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4"/>
  </p:sldMasterIdLst>
  <p:notesMasterIdLst>
    <p:notesMasterId r:id="rId15"/>
  </p:notesMasterIdLst>
  <p:sldIdLst>
    <p:sldId id="261" r:id="rId5"/>
    <p:sldId id="272" r:id="rId6"/>
    <p:sldId id="264" r:id="rId7"/>
    <p:sldId id="270" r:id="rId8"/>
    <p:sldId id="271" r:id="rId9"/>
    <p:sldId id="274" r:id="rId10"/>
    <p:sldId id="275" r:id="rId11"/>
    <p:sldId id="268" r:id="rId12"/>
    <p:sldId id="278" r:id="rId13"/>
    <p:sldId id="277" r:id="rId1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6E7E8"/>
    <a:srgbClr val="EB1C2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E53E65E-9C64-4912-BFAD-C2D1B0C0C6FF}" v="561" dt="2020-04-03T08:19:27.265"/>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7753" autoAdjust="0"/>
    <p:restoredTop sz="73301" autoAdjust="0"/>
  </p:normalViewPr>
  <p:slideViewPr>
    <p:cSldViewPr snapToGrid="0">
      <p:cViewPr varScale="1">
        <p:scale>
          <a:sx n="79" d="100"/>
          <a:sy n="79" d="100"/>
        </p:scale>
        <p:origin x="120" y="18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theme" Target="theme/theme1.xml"/><Relationship Id="rId3" Type="http://schemas.openxmlformats.org/officeDocument/2006/relationships/customXml" Target="../customXml/item3.xml"/><Relationship Id="rId21" Type="http://schemas.microsoft.com/office/2015/10/relationships/revisionInfo" Target="revisionInfo.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viewProps" Target="viewProps.xml"/><Relationship Id="rId2" Type="http://schemas.openxmlformats.org/officeDocument/2006/relationships/customXml" Target="../customXml/item2.xml"/><Relationship Id="rId16" Type="http://schemas.openxmlformats.org/officeDocument/2006/relationships/presProps" Target="presProps.xml"/><Relationship Id="rId20" Type="http://schemas.microsoft.com/office/2016/11/relationships/changesInfo" Target="changesInfos/changesInfo1.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5" Type="http://schemas.openxmlformats.org/officeDocument/2006/relationships/slide" Target="slides/slide1.xml"/><Relationship Id="rId15" Type="http://schemas.openxmlformats.org/officeDocument/2006/relationships/notesMaster" Target="notesMasters/notesMaster1.xml"/><Relationship Id="rId10" Type="http://schemas.openxmlformats.org/officeDocument/2006/relationships/slide" Target="slides/slide6.xml"/><Relationship Id="rId19"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Callum Chesshire" userId="1eb1f440-57af-4754-80be-a3c7779346f6" providerId="ADAL" clId="{3E53E65E-9C64-4912-BFAD-C2D1B0C0C6FF}"/>
    <pc:docChg chg="undo custSel addSld delSld modSld">
      <pc:chgData name="Callum Chesshire" userId="1eb1f440-57af-4754-80be-a3c7779346f6" providerId="ADAL" clId="{3E53E65E-9C64-4912-BFAD-C2D1B0C0C6FF}" dt="2020-04-03T08:19:27.265" v="7185"/>
      <pc:docMkLst>
        <pc:docMk/>
      </pc:docMkLst>
      <pc:sldChg chg="addSp delSp modSp">
        <pc:chgData name="Callum Chesshire" userId="1eb1f440-57af-4754-80be-a3c7779346f6" providerId="ADAL" clId="{3E53E65E-9C64-4912-BFAD-C2D1B0C0C6FF}" dt="2020-04-03T08:18:29.022" v="7179" actId="113"/>
        <pc:sldMkLst>
          <pc:docMk/>
          <pc:sldMk cId="3233010142" sldId="261"/>
        </pc:sldMkLst>
        <pc:spChg chg="del mod">
          <ac:chgData name="Callum Chesshire" userId="1eb1f440-57af-4754-80be-a3c7779346f6" providerId="ADAL" clId="{3E53E65E-9C64-4912-BFAD-C2D1B0C0C6FF}" dt="2020-03-31T07:31:49.560" v="68" actId="478"/>
          <ac:spMkLst>
            <pc:docMk/>
            <pc:sldMk cId="3233010142" sldId="261"/>
            <ac:spMk id="3" creationId="{813F3734-0EB3-4A10-920A-84FD081E3BC9}"/>
          </ac:spMkLst>
        </pc:spChg>
        <pc:spChg chg="add del mod">
          <ac:chgData name="Callum Chesshire" userId="1eb1f440-57af-4754-80be-a3c7779346f6" providerId="ADAL" clId="{3E53E65E-9C64-4912-BFAD-C2D1B0C0C6FF}" dt="2020-03-31T07:24:14.255" v="25"/>
          <ac:spMkLst>
            <pc:docMk/>
            <pc:sldMk cId="3233010142" sldId="261"/>
            <ac:spMk id="4" creationId="{56415516-412C-4DFB-9227-E06109DC88C8}"/>
          </ac:spMkLst>
        </pc:spChg>
        <pc:spChg chg="mod">
          <ac:chgData name="Callum Chesshire" userId="1eb1f440-57af-4754-80be-a3c7779346f6" providerId="ADAL" clId="{3E53E65E-9C64-4912-BFAD-C2D1B0C0C6FF}" dt="2020-04-03T08:18:29.022" v="7179" actId="113"/>
          <ac:spMkLst>
            <pc:docMk/>
            <pc:sldMk cId="3233010142" sldId="261"/>
            <ac:spMk id="9" creationId="{00000000-0000-0000-0000-000000000000}"/>
          </ac:spMkLst>
        </pc:spChg>
        <pc:spChg chg="add del mod">
          <ac:chgData name="Callum Chesshire" userId="1eb1f440-57af-4754-80be-a3c7779346f6" providerId="ADAL" clId="{3E53E65E-9C64-4912-BFAD-C2D1B0C0C6FF}" dt="2020-03-31T07:24:14.255" v="25"/>
          <ac:spMkLst>
            <pc:docMk/>
            <pc:sldMk cId="3233010142" sldId="261"/>
            <ac:spMk id="10" creationId="{C8B7E9D6-CC76-4E2A-BCA8-822559E9F710}"/>
          </ac:spMkLst>
        </pc:spChg>
        <pc:spChg chg="mod">
          <ac:chgData name="Callum Chesshire" userId="1eb1f440-57af-4754-80be-a3c7779346f6" providerId="ADAL" clId="{3E53E65E-9C64-4912-BFAD-C2D1B0C0C6FF}" dt="2020-04-02T15:31:39.170" v="941" actId="21"/>
          <ac:spMkLst>
            <pc:docMk/>
            <pc:sldMk cId="3233010142" sldId="261"/>
            <ac:spMk id="11" creationId="{00000000-0000-0000-0000-000000000000}"/>
          </ac:spMkLst>
        </pc:spChg>
        <pc:spChg chg="del mod">
          <ac:chgData name="Callum Chesshire" userId="1eb1f440-57af-4754-80be-a3c7779346f6" providerId="ADAL" clId="{3E53E65E-9C64-4912-BFAD-C2D1B0C0C6FF}" dt="2020-03-31T07:27:10.634" v="58"/>
          <ac:spMkLst>
            <pc:docMk/>
            <pc:sldMk cId="3233010142" sldId="261"/>
            <ac:spMk id="12" creationId="{4FC00D04-2236-4694-A3E5-9E7AF0A831F7}"/>
          </ac:spMkLst>
        </pc:spChg>
        <pc:picChg chg="add del mod ord modCrop">
          <ac:chgData name="Callum Chesshire" userId="1eb1f440-57af-4754-80be-a3c7779346f6" providerId="ADAL" clId="{3E53E65E-9C64-4912-BFAD-C2D1B0C0C6FF}" dt="2020-03-31T07:27:10.634" v="58"/>
          <ac:picMkLst>
            <pc:docMk/>
            <pc:sldMk cId="3233010142" sldId="261"/>
            <ac:picMk id="2" creationId="{DC067564-56C3-4AA5-8798-D3B0F8BFBEAE}"/>
          </ac:picMkLst>
        </pc:picChg>
        <pc:picChg chg="mod">
          <ac:chgData name="Callum Chesshire" userId="1eb1f440-57af-4754-80be-a3c7779346f6" providerId="ADAL" clId="{3E53E65E-9C64-4912-BFAD-C2D1B0C0C6FF}" dt="2020-04-02T15:06:41.864" v="76" actId="1037"/>
          <ac:picMkLst>
            <pc:docMk/>
            <pc:sldMk cId="3233010142" sldId="261"/>
            <ac:picMk id="14" creationId="{D6AF5786-D28A-4714-882E-CC7ADA7652A0}"/>
          </ac:picMkLst>
        </pc:picChg>
      </pc:sldChg>
      <pc:sldChg chg="del">
        <pc:chgData name="Callum Chesshire" userId="1eb1f440-57af-4754-80be-a3c7779346f6" providerId="ADAL" clId="{3E53E65E-9C64-4912-BFAD-C2D1B0C0C6FF}" dt="2020-04-02T20:42:45.209" v="3856" actId="47"/>
        <pc:sldMkLst>
          <pc:docMk/>
          <pc:sldMk cId="2808727889" sldId="262"/>
        </pc:sldMkLst>
      </pc:sldChg>
      <pc:sldChg chg="addSp delSp modSp modAnim modNotesTx">
        <pc:chgData name="Callum Chesshire" userId="1eb1f440-57af-4754-80be-a3c7779346f6" providerId="ADAL" clId="{3E53E65E-9C64-4912-BFAD-C2D1B0C0C6FF}" dt="2020-04-03T07:19:39.033" v="6480" actId="20577"/>
        <pc:sldMkLst>
          <pc:docMk/>
          <pc:sldMk cId="1678444260" sldId="264"/>
        </pc:sldMkLst>
        <pc:spChg chg="mod">
          <ac:chgData name="Callum Chesshire" userId="1eb1f440-57af-4754-80be-a3c7779346f6" providerId="ADAL" clId="{3E53E65E-9C64-4912-BFAD-C2D1B0C0C6FF}" dt="2020-04-02T15:18:37.366" v="314" actId="113"/>
          <ac:spMkLst>
            <pc:docMk/>
            <pc:sldMk cId="1678444260" sldId="264"/>
            <ac:spMk id="2" creationId="{00000000-0000-0000-0000-000000000000}"/>
          </ac:spMkLst>
        </pc:spChg>
        <pc:spChg chg="mod">
          <ac:chgData name="Callum Chesshire" userId="1eb1f440-57af-4754-80be-a3c7779346f6" providerId="ADAL" clId="{3E53E65E-9C64-4912-BFAD-C2D1B0C0C6FF}" dt="2020-04-03T07:19:39.033" v="6480" actId="20577"/>
          <ac:spMkLst>
            <pc:docMk/>
            <pc:sldMk cId="1678444260" sldId="264"/>
            <ac:spMk id="8" creationId="{0F23FE49-ABB8-4C9F-9201-7BB4E45088E1}"/>
          </ac:spMkLst>
        </pc:spChg>
        <pc:spChg chg="del">
          <ac:chgData name="Callum Chesshire" userId="1eb1f440-57af-4754-80be-a3c7779346f6" providerId="ADAL" clId="{3E53E65E-9C64-4912-BFAD-C2D1B0C0C6FF}" dt="2020-04-02T15:18:29.245" v="313" actId="478"/>
          <ac:spMkLst>
            <pc:docMk/>
            <pc:sldMk cId="1678444260" sldId="264"/>
            <ac:spMk id="18" creationId="{973D3671-7CDB-4FED-811A-BA4B8EF1C886}"/>
          </ac:spMkLst>
        </pc:spChg>
        <pc:picChg chg="add mod">
          <ac:chgData name="Callum Chesshire" userId="1eb1f440-57af-4754-80be-a3c7779346f6" providerId="ADAL" clId="{3E53E65E-9C64-4912-BFAD-C2D1B0C0C6FF}" dt="2020-04-02T15:19:54.771" v="315"/>
          <ac:picMkLst>
            <pc:docMk/>
            <pc:sldMk cId="1678444260" sldId="264"/>
            <ac:picMk id="3" creationId="{D4EBF5A7-BA3F-424A-BFDA-2982228A22F5}"/>
          </ac:picMkLst>
        </pc:picChg>
        <pc:picChg chg="mod">
          <ac:chgData name="Callum Chesshire" userId="1eb1f440-57af-4754-80be-a3c7779346f6" providerId="ADAL" clId="{3E53E65E-9C64-4912-BFAD-C2D1B0C0C6FF}" dt="2020-04-02T20:43:49.368" v="3864" actId="1076"/>
          <ac:picMkLst>
            <pc:docMk/>
            <pc:sldMk cId="1678444260" sldId="264"/>
            <ac:picMk id="16" creationId="{203CAF87-8952-419A-9CB3-828C90DA4CA2}"/>
          </ac:picMkLst>
        </pc:picChg>
      </pc:sldChg>
      <pc:sldChg chg="del">
        <pc:chgData name="Callum Chesshire" userId="1eb1f440-57af-4754-80be-a3c7779346f6" providerId="ADAL" clId="{3E53E65E-9C64-4912-BFAD-C2D1B0C0C6FF}" dt="2020-04-02T20:22:56.845" v="3072" actId="47"/>
        <pc:sldMkLst>
          <pc:docMk/>
          <pc:sldMk cId="2396528373" sldId="265"/>
        </pc:sldMkLst>
      </pc:sldChg>
      <pc:sldChg chg="del">
        <pc:chgData name="Callum Chesshire" userId="1eb1f440-57af-4754-80be-a3c7779346f6" providerId="ADAL" clId="{3E53E65E-9C64-4912-BFAD-C2D1B0C0C6FF}" dt="2020-04-02T20:22:56.845" v="3072" actId="47"/>
        <pc:sldMkLst>
          <pc:docMk/>
          <pc:sldMk cId="2320491429" sldId="266"/>
        </pc:sldMkLst>
      </pc:sldChg>
      <pc:sldChg chg="addSp delSp modSp del delAnim modAnim modNotesTx">
        <pc:chgData name="Callum Chesshire" userId="1eb1f440-57af-4754-80be-a3c7779346f6" providerId="ADAL" clId="{3E53E65E-9C64-4912-BFAD-C2D1B0C0C6FF}" dt="2020-04-03T08:15:21.772" v="7056" actId="47"/>
        <pc:sldMkLst>
          <pc:docMk/>
          <pc:sldMk cId="1888190798" sldId="267"/>
        </pc:sldMkLst>
        <pc:spChg chg="mod">
          <ac:chgData name="Callum Chesshire" userId="1eb1f440-57af-4754-80be-a3c7779346f6" providerId="ADAL" clId="{3E53E65E-9C64-4912-BFAD-C2D1B0C0C6FF}" dt="2020-04-02T20:51:08.072" v="4007" actId="27636"/>
          <ac:spMkLst>
            <pc:docMk/>
            <pc:sldMk cId="1888190798" sldId="267"/>
            <ac:spMk id="2" creationId="{00000000-0000-0000-0000-000000000000}"/>
          </ac:spMkLst>
        </pc:spChg>
        <pc:spChg chg="add del mod">
          <ac:chgData name="Callum Chesshire" userId="1eb1f440-57af-4754-80be-a3c7779346f6" providerId="ADAL" clId="{3E53E65E-9C64-4912-BFAD-C2D1B0C0C6FF}" dt="2020-04-02T20:51:51.066" v="4024"/>
          <ac:spMkLst>
            <pc:docMk/>
            <pc:sldMk cId="1888190798" sldId="267"/>
            <ac:spMk id="3" creationId="{284F2C37-6792-4027-A359-ECD007388FBF}"/>
          </ac:spMkLst>
        </pc:spChg>
        <pc:spChg chg="mod">
          <ac:chgData name="Callum Chesshire" userId="1eb1f440-57af-4754-80be-a3c7779346f6" providerId="ADAL" clId="{3E53E65E-9C64-4912-BFAD-C2D1B0C0C6FF}" dt="2020-04-02T20:40:26.772" v="3781" actId="948"/>
          <ac:spMkLst>
            <pc:docMk/>
            <pc:sldMk cId="1888190798" sldId="267"/>
            <ac:spMk id="8" creationId="{0F23FE49-ABB8-4C9F-9201-7BB4E45088E1}"/>
          </ac:spMkLst>
        </pc:spChg>
        <pc:spChg chg="mod">
          <ac:chgData name="Callum Chesshire" userId="1eb1f440-57af-4754-80be-a3c7779346f6" providerId="ADAL" clId="{3E53E65E-9C64-4912-BFAD-C2D1B0C0C6FF}" dt="2020-04-02T20:51:40.434" v="4017" actId="1076"/>
          <ac:spMkLst>
            <pc:docMk/>
            <pc:sldMk cId="1888190798" sldId="267"/>
            <ac:spMk id="14" creationId="{8295F53F-731F-4A09-9D33-BF8E941FD2A0}"/>
          </ac:spMkLst>
        </pc:spChg>
        <pc:spChg chg="del">
          <ac:chgData name="Callum Chesshire" userId="1eb1f440-57af-4754-80be-a3c7779346f6" providerId="ADAL" clId="{3E53E65E-9C64-4912-BFAD-C2D1B0C0C6FF}" dt="2020-04-02T20:39:56.229" v="3767" actId="21"/>
          <ac:spMkLst>
            <pc:docMk/>
            <pc:sldMk cId="1888190798" sldId="267"/>
            <ac:spMk id="19" creationId="{C6005E51-D059-47BA-9E6A-EE670F297530}"/>
          </ac:spMkLst>
        </pc:spChg>
        <pc:grpChg chg="add">
          <ac:chgData name="Callum Chesshire" userId="1eb1f440-57af-4754-80be-a3c7779346f6" providerId="ADAL" clId="{3E53E65E-9C64-4912-BFAD-C2D1B0C0C6FF}" dt="2020-04-02T20:51:21.725" v="4010"/>
          <ac:grpSpMkLst>
            <pc:docMk/>
            <pc:sldMk cId="1888190798" sldId="267"/>
            <ac:grpSpMk id="12" creationId="{186AE96F-4643-4F66-9B95-D10942397246}"/>
          </ac:grpSpMkLst>
        </pc:grpChg>
        <pc:picChg chg="add del mod">
          <ac:chgData name="Callum Chesshire" userId="1eb1f440-57af-4754-80be-a3c7779346f6" providerId="ADAL" clId="{3E53E65E-9C64-4912-BFAD-C2D1B0C0C6FF}" dt="2020-04-02T20:41:17.822" v="3817" actId="478"/>
          <ac:picMkLst>
            <pc:docMk/>
            <pc:sldMk cId="1888190798" sldId="267"/>
            <ac:picMk id="10" creationId="{1C12AA29-94E0-426A-A508-9AF265ACC9BE}"/>
          </ac:picMkLst>
        </pc:picChg>
        <pc:picChg chg="mod ord">
          <ac:chgData name="Callum Chesshire" userId="1eb1f440-57af-4754-80be-a3c7779346f6" providerId="ADAL" clId="{3E53E65E-9C64-4912-BFAD-C2D1B0C0C6FF}" dt="2020-04-02T20:51:50.677" v="4022" actId="1076"/>
          <ac:picMkLst>
            <pc:docMk/>
            <pc:sldMk cId="1888190798" sldId="267"/>
            <ac:picMk id="13" creationId="{F948FCB5-5458-4557-80EE-C0DFEC654263}"/>
          </ac:picMkLst>
        </pc:picChg>
      </pc:sldChg>
      <pc:sldChg chg="addSp delSp modSp modAnim modNotesTx">
        <pc:chgData name="Callum Chesshire" userId="1eb1f440-57af-4754-80be-a3c7779346f6" providerId="ADAL" clId="{3E53E65E-9C64-4912-BFAD-C2D1B0C0C6FF}" dt="2020-04-02T21:03:17.385" v="5597" actId="20577"/>
        <pc:sldMkLst>
          <pc:docMk/>
          <pc:sldMk cId="3818098488" sldId="268"/>
        </pc:sldMkLst>
        <pc:spChg chg="mod">
          <ac:chgData name="Callum Chesshire" userId="1eb1f440-57af-4754-80be-a3c7779346f6" providerId="ADAL" clId="{3E53E65E-9C64-4912-BFAD-C2D1B0C0C6FF}" dt="2020-04-02T20:26:42.201" v="3133" actId="1076"/>
          <ac:spMkLst>
            <pc:docMk/>
            <pc:sldMk cId="3818098488" sldId="268"/>
            <ac:spMk id="2" creationId="{00000000-0000-0000-0000-000000000000}"/>
          </ac:spMkLst>
        </pc:spChg>
        <pc:spChg chg="del mod">
          <ac:chgData name="Callum Chesshire" userId="1eb1f440-57af-4754-80be-a3c7779346f6" providerId="ADAL" clId="{3E53E65E-9C64-4912-BFAD-C2D1B0C0C6FF}" dt="2020-04-02T20:29:07.606" v="3298" actId="478"/>
          <ac:spMkLst>
            <pc:docMk/>
            <pc:sldMk cId="3818098488" sldId="268"/>
            <ac:spMk id="8" creationId="{0F23FE49-ABB8-4C9F-9201-7BB4E45088E1}"/>
          </ac:spMkLst>
        </pc:spChg>
        <pc:spChg chg="add del mod">
          <ac:chgData name="Callum Chesshire" userId="1eb1f440-57af-4754-80be-a3c7779346f6" providerId="ADAL" clId="{3E53E65E-9C64-4912-BFAD-C2D1B0C0C6FF}" dt="2020-04-02T20:26:08.784" v="3126" actId="478"/>
          <ac:spMkLst>
            <pc:docMk/>
            <pc:sldMk cId="3818098488" sldId="268"/>
            <ac:spMk id="9" creationId="{10BECE10-7763-458B-A350-88C3C9D2AA77}"/>
          </ac:spMkLst>
        </pc:spChg>
        <pc:spChg chg="add del mod">
          <ac:chgData name="Callum Chesshire" userId="1eb1f440-57af-4754-80be-a3c7779346f6" providerId="ADAL" clId="{3E53E65E-9C64-4912-BFAD-C2D1B0C0C6FF}" dt="2020-04-02T20:29:10.872" v="3299" actId="478"/>
          <ac:spMkLst>
            <pc:docMk/>
            <pc:sldMk cId="3818098488" sldId="268"/>
            <ac:spMk id="13" creationId="{BD886174-2AE3-4FB4-8679-B88291E47DD7}"/>
          </ac:spMkLst>
        </pc:spChg>
        <pc:spChg chg="del mod">
          <ac:chgData name="Callum Chesshire" userId="1eb1f440-57af-4754-80be-a3c7779346f6" providerId="ADAL" clId="{3E53E65E-9C64-4912-BFAD-C2D1B0C0C6FF}" dt="2020-04-02T20:24:06.112" v="3112" actId="478"/>
          <ac:spMkLst>
            <pc:docMk/>
            <pc:sldMk cId="3818098488" sldId="268"/>
            <ac:spMk id="17" creationId="{83F10770-BD9A-40B8-842D-6641B1D1712C}"/>
          </ac:spMkLst>
        </pc:spChg>
        <pc:spChg chg="mod topLvl">
          <ac:chgData name="Callum Chesshire" userId="1eb1f440-57af-4754-80be-a3c7779346f6" providerId="ADAL" clId="{3E53E65E-9C64-4912-BFAD-C2D1B0C0C6FF}" dt="2020-04-02T20:33:13.541" v="3543" actId="948"/>
          <ac:spMkLst>
            <pc:docMk/>
            <pc:sldMk cId="3818098488" sldId="268"/>
            <ac:spMk id="39" creationId="{EF52EA33-4D72-4BD7-B90B-4F79FF49F888}"/>
          </ac:spMkLst>
        </pc:spChg>
        <pc:spChg chg="mod topLvl">
          <ac:chgData name="Callum Chesshire" userId="1eb1f440-57af-4754-80be-a3c7779346f6" providerId="ADAL" clId="{3E53E65E-9C64-4912-BFAD-C2D1B0C0C6FF}" dt="2020-04-02T20:32:58.842" v="3541" actId="948"/>
          <ac:spMkLst>
            <pc:docMk/>
            <pc:sldMk cId="3818098488" sldId="268"/>
            <ac:spMk id="51" creationId="{CB41CB23-21F6-4E90-B7F8-AC0F4DE0DDCB}"/>
          </ac:spMkLst>
        </pc:spChg>
        <pc:spChg chg="mod">
          <ac:chgData name="Callum Chesshire" userId="1eb1f440-57af-4754-80be-a3c7779346f6" providerId="ADAL" clId="{3E53E65E-9C64-4912-BFAD-C2D1B0C0C6FF}" dt="2020-04-02T20:23:25.782" v="3074" actId="207"/>
          <ac:spMkLst>
            <pc:docMk/>
            <pc:sldMk cId="3818098488" sldId="268"/>
            <ac:spMk id="124" creationId="{4F27E19D-B36F-4888-9D6D-40FD64A20A4F}"/>
          </ac:spMkLst>
        </pc:spChg>
        <pc:spChg chg="mod">
          <ac:chgData name="Callum Chesshire" userId="1eb1f440-57af-4754-80be-a3c7779346f6" providerId="ADAL" clId="{3E53E65E-9C64-4912-BFAD-C2D1B0C0C6FF}" dt="2020-04-02T20:23:29.494" v="3075" actId="207"/>
          <ac:spMkLst>
            <pc:docMk/>
            <pc:sldMk cId="3818098488" sldId="268"/>
            <ac:spMk id="128" creationId="{9F9364D9-269F-4381-A610-9A766456C2C1}"/>
          </ac:spMkLst>
        </pc:spChg>
        <pc:spChg chg="mod">
          <ac:chgData name="Callum Chesshire" userId="1eb1f440-57af-4754-80be-a3c7779346f6" providerId="ADAL" clId="{3E53E65E-9C64-4912-BFAD-C2D1B0C0C6FF}" dt="2020-04-02T20:23:33.425" v="3076" actId="207"/>
          <ac:spMkLst>
            <pc:docMk/>
            <pc:sldMk cId="3818098488" sldId="268"/>
            <ac:spMk id="198" creationId="{E0AD6B9B-AC4F-4E28-AA46-EA18C19BF016}"/>
          </ac:spMkLst>
        </pc:spChg>
        <pc:spChg chg="add mod topLvl">
          <ac:chgData name="Callum Chesshire" userId="1eb1f440-57af-4754-80be-a3c7779346f6" providerId="ADAL" clId="{3E53E65E-9C64-4912-BFAD-C2D1B0C0C6FF}" dt="2020-04-02T20:33:40.171" v="3588" actId="20577"/>
          <ac:spMkLst>
            <pc:docMk/>
            <pc:sldMk cId="3818098488" sldId="268"/>
            <ac:spMk id="205" creationId="{DD0DEDBB-F199-474C-B397-F343B1D62249}"/>
          </ac:spMkLst>
        </pc:spChg>
        <pc:spChg chg="add mod">
          <ac:chgData name="Callum Chesshire" userId="1eb1f440-57af-4754-80be-a3c7779346f6" providerId="ADAL" clId="{3E53E65E-9C64-4912-BFAD-C2D1B0C0C6FF}" dt="2020-04-02T20:48:51.908" v="3971" actId="164"/>
          <ac:spMkLst>
            <pc:docMk/>
            <pc:sldMk cId="3818098488" sldId="268"/>
            <ac:spMk id="211" creationId="{00D7C2F4-AA99-4E2D-8261-8BDB49965E0E}"/>
          </ac:spMkLst>
        </pc:spChg>
        <pc:grpChg chg="add mod">
          <ac:chgData name="Callum Chesshire" userId="1eb1f440-57af-4754-80be-a3c7779346f6" providerId="ADAL" clId="{3E53E65E-9C64-4912-BFAD-C2D1B0C0C6FF}" dt="2020-04-02T20:26:54.309" v="3136" actId="1076"/>
          <ac:grpSpMkLst>
            <pc:docMk/>
            <pc:sldMk cId="3818098488" sldId="268"/>
            <ac:grpSpMk id="3" creationId="{5451EC5F-0CED-44A0-8646-6B2FA63F87B9}"/>
          </ac:grpSpMkLst>
        </pc:grpChg>
        <pc:grpChg chg="add del mod topLvl">
          <ac:chgData name="Callum Chesshire" userId="1eb1f440-57af-4754-80be-a3c7779346f6" providerId="ADAL" clId="{3E53E65E-9C64-4912-BFAD-C2D1B0C0C6FF}" dt="2020-04-02T20:35:50.753" v="3618" actId="478"/>
          <ac:grpSpMkLst>
            <pc:docMk/>
            <pc:sldMk cId="3818098488" sldId="268"/>
            <ac:grpSpMk id="10" creationId="{F02DAB2E-67D0-407D-B193-9FA212A3CE25}"/>
          </ac:grpSpMkLst>
        </pc:grpChg>
        <pc:grpChg chg="add mod">
          <ac:chgData name="Callum Chesshire" userId="1eb1f440-57af-4754-80be-a3c7779346f6" providerId="ADAL" clId="{3E53E65E-9C64-4912-BFAD-C2D1B0C0C6FF}" dt="2020-04-02T20:28:55.719" v="3293" actId="164"/>
          <ac:grpSpMkLst>
            <pc:docMk/>
            <pc:sldMk cId="3818098488" sldId="268"/>
            <ac:grpSpMk id="11" creationId="{028881C1-49DE-43C0-B706-7F8425C2E24B}"/>
          </ac:grpSpMkLst>
        </pc:grpChg>
        <pc:grpChg chg="add del mod topLvl">
          <ac:chgData name="Callum Chesshire" userId="1eb1f440-57af-4754-80be-a3c7779346f6" providerId="ADAL" clId="{3E53E65E-9C64-4912-BFAD-C2D1B0C0C6FF}" dt="2020-04-02T20:35:49.417" v="3617" actId="478"/>
          <ac:grpSpMkLst>
            <pc:docMk/>
            <pc:sldMk cId="3818098488" sldId="268"/>
            <ac:grpSpMk id="14" creationId="{F00F5F70-3E6F-4583-8580-1407BF916AA8}"/>
          </ac:grpSpMkLst>
        </pc:grpChg>
        <pc:grpChg chg="add del mod topLvl">
          <ac:chgData name="Callum Chesshire" userId="1eb1f440-57af-4754-80be-a3c7779346f6" providerId="ADAL" clId="{3E53E65E-9C64-4912-BFAD-C2D1B0C0C6FF}" dt="2020-04-02T20:35:49.417" v="3617" actId="478"/>
          <ac:grpSpMkLst>
            <pc:docMk/>
            <pc:sldMk cId="3818098488" sldId="268"/>
            <ac:grpSpMk id="15" creationId="{3AD4C10E-C638-47D9-BBB8-7A9B7280C43F}"/>
          </ac:grpSpMkLst>
        </pc:grpChg>
        <pc:grpChg chg="add del mod">
          <ac:chgData name="Callum Chesshire" userId="1eb1f440-57af-4754-80be-a3c7779346f6" providerId="ADAL" clId="{3E53E65E-9C64-4912-BFAD-C2D1B0C0C6FF}" dt="2020-04-02T20:29:44.749" v="3307" actId="165"/>
          <ac:grpSpMkLst>
            <pc:docMk/>
            <pc:sldMk cId="3818098488" sldId="268"/>
            <ac:grpSpMk id="16" creationId="{C26E2B4A-F5E7-4680-B650-45F973C16B34}"/>
          </ac:grpSpMkLst>
        </pc:grpChg>
        <pc:grpChg chg="add del mod">
          <ac:chgData name="Callum Chesshire" userId="1eb1f440-57af-4754-80be-a3c7779346f6" providerId="ADAL" clId="{3E53E65E-9C64-4912-BFAD-C2D1B0C0C6FF}" dt="2020-04-02T20:36:24.136" v="3627" actId="165"/>
          <ac:grpSpMkLst>
            <pc:docMk/>
            <pc:sldMk cId="3818098488" sldId="268"/>
            <ac:grpSpMk id="18" creationId="{9A280FAA-D754-4EB2-B919-35027CC165A2}"/>
          </ac:grpSpMkLst>
        </pc:grpChg>
        <pc:grpChg chg="mod topLvl">
          <ac:chgData name="Callum Chesshire" userId="1eb1f440-57af-4754-80be-a3c7779346f6" providerId="ADAL" clId="{3E53E65E-9C64-4912-BFAD-C2D1B0C0C6FF}" dt="2020-04-02T20:29:51.795" v="3309" actId="165"/>
          <ac:grpSpMkLst>
            <pc:docMk/>
            <pc:sldMk cId="3818098488" sldId="268"/>
            <ac:grpSpMk id="19" creationId="{CAF5F1AC-69E0-4565-A26D-45875AF0593C}"/>
          </ac:grpSpMkLst>
        </pc:grpChg>
        <pc:grpChg chg="mod topLvl">
          <ac:chgData name="Callum Chesshire" userId="1eb1f440-57af-4754-80be-a3c7779346f6" providerId="ADAL" clId="{3E53E65E-9C64-4912-BFAD-C2D1B0C0C6FF}" dt="2020-04-02T20:29:51.795" v="3309" actId="165"/>
          <ac:grpSpMkLst>
            <pc:docMk/>
            <pc:sldMk cId="3818098488" sldId="268"/>
            <ac:grpSpMk id="26" creationId="{51DAC83C-E633-4035-BCF9-E4D93C1BF9F4}"/>
          </ac:grpSpMkLst>
        </pc:grpChg>
        <pc:grpChg chg="mod topLvl">
          <ac:chgData name="Callum Chesshire" userId="1eb1f440-57af-4754-80be-a3c7779346f6" providerId="ADAL" clId="{3E53E65E-9C64-4912-BFAD-C2D1B0C0C6FF}" dt="2020-04-02T20:29:51.795" v="3309" actId="165"/>
          <ac:grpSpMkLst>
            <pc:docMk/>
            <pc:sldMk cId="3818098488" sldId="268"/>
            <ac:grpSpMk id="40" creationId="{56C08E14-EBA6-4CDB-964B-9DF735E1C6D3}"/>
          </ac:grpSpMkLst>
        </pc:grpChg>
        <pc:grpChg chg="mod">
          <ac:chgData name="Callum Chesshire" userId="1eb1f440-57af-4754-80be-a3c7779346f6" providerId="ADAL" clId="{3E53E65E-9C64-4912-BFAD-C2D1B0C0C6FF}" dt="2020-04-02T20:26:54.309" v="3136" actId="1076"/>
          <ac:grpSpMkLst>
            <pc:docMk/>
            <pc:sldMk cId="3818098488" sldId="268"/>
            <ac:grpSpMk id="52" creationId="{D3D34A8E-BDDC-47FB-AD51-E97DBD76CBB0}"/>
          </ac:grpSpMkLst>
        </pc:grpChg>
        <pc:grpChg chg="mod">
          <ac:chgData name="Callum Chesshire" userId="1eb1f440-57af-4754-80be-a3c7779346f6" providerId="ADAL" clId="{3E53E65E-9C64-4912-BFAD-C2D1B0C0C6FF}" dt="2020-04-02T20:26:54.309" v="3136" actId="1076"/>
          <ac:grpSpMkLst>
            <pc:docMk/>
            <pc:sldMk cId="3818098488" sldId="268"/>
            <ac:grpSpMk id="90" creationId="{F76553A8-8B13-4599-8AFF-E065D674FA68}"/>
          </ac:grpSpMkLst>
        </pc:grpChg>
        <pc:grpChg chg="mod">
          <ac:chgData name="Callum Chesshire" userId="1eb1f440-57af-4754-80be-a3c7779346f6" providerId="ADAL" clId="{3E53E65E-9C64-4912-BFAD-C2D1B0C0C6FF}" dt="2020-04-02T20:26:54.309" v="3136" actId="1076"/>
          <ac:grpSpMkLst>
            <pc:docMk/>
            <pc:sldMk cId="3818098488" sldId="268"/>
            <ac:grpSpMk id="103" creationId="{E2461E74-62AB-4395-BF55-E4A8B38EF390}"/>
          </ac:grpSpMkLst>
        </pc:grpChg>
        <pc:grpChg chg="mod">
          <ac:chgData name="Callum Chesshire" userId="1eb1f440-57af-4754-80be-a3c7779346f6" providerId="ADAL" clId="{3E53E65E-9C64-4912-BFAD-C2D1B0C0C6FF}" dt="2020-04-02T20:26:54.309" v="3136" actId="1076"/>
          <ac:grpSpMkLst>
            <pc:docMk/>
            <pc:sldMk cId="3818098488" sldId="268"/>
            <ac:grpSpMk id="110" creationId="{11971F9B-C24E-465D-BC1E-A2635708516A}"/>
          </ac:grpSpMkLst>
        </pc:grpChg>
        <pc:grpChg chg="mod">
          <ac:chgData name="Callum Chesshire" userId="1eb1f440-57af-4754-80be-a3c7779346f6" providerId="ADAL" clId="{3E53E65E-9C64-4912-BFAD-C2D1B0C0C6FF}" dt="2020-04-02T20:26:54.309" v="3136" actId="1076"/>
          <ac:grpSpMkLst>
            <pc:docMk/>
            <pc:sldMk cId="3818098488" sldId="268"/>
            <ac:grpSpMk id="123" creationId="{405DF893-F51B-49FA-9B1F-F053BA4303B8}"/>
          </ac:grpSpMkLst>
        </pc:grpChg>
        <pc:grpChg chg="mod">
          <ac:chgData name="Callum Chesshire" userId="1eb1f440-57af-4754-80be-a3c7779346f6" providerId="ADAL" clId="{3E53E65E-9C64-4912-BFAD-C2D1B0C0C6FF}" dt="2020-04-02T20:26:54.309" v="3136" actId="1076"/>
          <ac:grpSpMkLst>
            <pc:docMk/>
            <pc:sldMk cId="3818098488" sldId="268"/>
            <ac:grpSpMk id="127" creationId="{2054D2C4-F4F8-4D26-ABC0-01C776F76800}"/>
          </ac:grpSpMkLst>
        </pc:grpChg>
        <pc:grpChg chg="mod">
          <ac:chgData name="Callum Chesshire" userId="1eb1f440-57af-4754-80be-a3c7779346f6" providerId="ADAL" clId="{3E53E65E-9C64-4912-BFAD-C2D1B0C0C6FF}" dt="2020-04-02T20:26:54.309" v="3136" actId="1076"/>
          <ac:grpSpMkLst>
            <pc:docMk/>
            <pc:sldMk cId="3818098488" sldId="268"/>
            <ac:grpSpMk id="167" creationId="{AA279764-BA12-4059-B99D-E0C3367E0222}"/>
          </ac:grpSpMkLst>
        </pc:grpChg>
        <pc:grpChg chg="mod">
          <ac:chgData name="Callum Chesshire" userId="1eb1f440-57af-4754-80be-a3c7779346f6" providerId="ADAL" clId="{3E53E65E-9C64-4912-BFAD-C2D1B0C0C6FF}" dt="2020-04-02T20:26:54.309" v="3136" actId="1076"/>
          <ac:grpSpMkLst>
            <pc:docMk/>
            <pc:sldMk cId="3818098488" sldId="268"/>
            <ac:grpSpMk id="186" creationId="{8622D48C-C183-475F-A735-01ED755EB2BA}"/>
          </ac:grpSpMkLst>
        </pc:grpChg>
        <pc:grpChg chg="mod">
          <ac:chgData name="Callum Chesshire" userId="1eb1f440-57af-4754-80be-a3c7779346f6" providerId="ADAL" clId="{3E53E65E-9C64-4912-BFAD-C2D1B0C0C6FF}" dt="2020-04-02T20:26:54.309" v="3136" actId="1076"/>
          <ac:grpSpMkLst>
            <pc:docMk/>
            <pc:sldMk cId="3818098488" sldId="268"/>
            <ac:grpSpMk id="197" creationId="{70AC0BC9-33CF-4566-9515-03C2B9D7AAD5}"/>
          </ac:grpSpMkLst>
        </pc:grpChg>
        <pc:grpChg chg="add mod">
          <ac:chgData name="Callum Chesshire" userId="1eb1f440-57af-4754-80be-a3c7779346f6" providerId="ADAL" clId="{3E53E65E-9C64-4912-BFAD-C2D1B0C0C6FF}" dt="2020-04-02T20:48:51.908" v="3971" actId="164"/>
          <ac:grpSpMkLst>
            <pc:docMk/>
            <pc:sldMk cId="3818098488" sldId="268"/>
            <ac:grpSpMk id="209" creationId="{28BCA445-4B46-42C8-AF25-2C60DF96DD7E}"/>
          </ac:grpSpMkLst>
        </pc:grpChg>
        <pc:picChg chg="add mod topLvl">
          <ac:chgData name="Callum Chesshire" userId="1eb1f440-57af-4754-80be-a3c7779346f6" providerId="ADAL" clId="{3E53E65E-9C64-4912-BFAD-C2D1B0C0C6FF}" dt="2020-04-02T20:38:43.648" v="3761" actId="1035"/>
          <ac:picMkLst>
            <pc:docMk/>
            <pc:sldMk cId="3818098488" sldId="268"/>
            <ac:picMk id="206" creationId="{258B84D4-0D87-4571-8E81-E966F785E7E2}"/>
          </ac:picMkLst>
        </pc:picChg>
        <pc:picChg chg="add mod topLvl">
          <ac:chgData name="Callum Chesshire" userId="1eb1f440-57af-4754-80be-a3c7779346f6" providerId="ADAL" clId="{3E53E65E-9C64-4912-BFAD-C2D1B0C0C6FF}" dt="2020-04-02T20:38:43.648" v="3761" actId="1035"/>
          <ac:picMkLst>
            <pc:docMk/>
            <pc:sldMk cId="3818098488" sldId="268"/>
            <ac:picMk id="207" creationId="{C82B3181-8AF5-4B10-A021-2A7A4581737F}"/>
          </ac:picMkLst>
        </pc:picChg>
        <pc:picChg chg="add mod topLvl">
          <ac:chgData name="Callum Chesshire" userId="1eb1f440-57af-4754-80be-a3c7779346f6" providerId="ADAL" clId="{3E53E65E-9C64-4912-BFAD-C2D1B0C0C6FF}" dt="2020-04-02T20:38:43.648" v="3761" actId="1035"/>
          <ac:picMkLst>
            <pc:docMk/>
            <pc:sldMk cId="3818098488" sldId="268"/>
            <ac:picMk id="208" creationId="{6DA25CA2-3195-4402-9F4A-A63E8B909FE9}"/>
          </ac:picMkLst>
        </pc:picChg>
        <pc:picChg chg="add mod">
          <ac:chgData name="Callum Chesshire" userId="1eb1f440-57af-4754-80be-a3c7779346f6" providerId="ADAL" clId="{3E53E65E-9C64-4912-BFAD-C2D1B0C0C6FF}" dt="2020-04-02T20:48:51.908" v="3971" actId="164"/>
          <ac:picMkLst>
            <pc:docMk/>
            <pc:sldMk cId="3818098488" sldId="268"/>
            <ac:picMk id="210" creationId="{32FA2763-B4A7-4FD7-95AE-8B2F4046AA0C}"/>
          </ac:picMkLst>
        </pc:picChg>
        <pc:picChg chg="add del mod">
          <ac:chgData name="Callum Chesshire" userId="1eb1f440-57af-4754-80be-a3c7779346f6" providerId="ADAL" clId="{3E53E65E-9C64-4912-BFAD-C2D1B0C0C6FF}" dt="2020-04-02T20:35:46.575" v="3616" actId="478"/>
          <ac:picMkLst>
            <pc:docMk/>
            <pc:sldMk cId="3818098488" sldId="268"/>
            <ac:picMk id="2050" creationId="{75285348-757F-4F43-B176-4FBDFB7AC420}"/>
          </ac:picMkLst>
        </pc:picChg>
      </pc:sldChg>
      <pc:sldChg chg="del">
        <pc:chgData name="Callum Chesshire" userId="1eb1f440-57af-4754-80be-a3c7779346f6" providerId="ADAL" clId="{3E53E65E-9C64-4912-BFAD-C2D1B0C0C6FF}" dt="2020-04-02T15:27:57.370" v="695" actId="2696"/>
        <pc:sldMkLst>
          <pc:docMk/>
          <pc:sldMk cId="1328583353" sldId="269"/>
        </pc:sldMkLst>
      </pc:sldChg>
      <pc:sldChg chg="addSp delSp modSp add delAnim modNotesTx">
        <pc:chgData name="Callum Chesshire" userId="1eb1f440-57af-4754-80be-a3c7779346f6" providerId="ADAL" clId="{3E53E65E-9C64-4912-BFAD-C2D1B0C0C6FF}" dt="2020-04-02T20:56:42.632" v="4398" actId="20577"/>
        <pc:sldMkLst>
          <pc:docMk/>
          <pc:sldMk cId="1849480861" sldId="270"/>
        </pc:sldMkLst>
        <pc:spChg chg="mod">
          <ac:chgData name="Callum Chesshire" userId="1eb1f440-57af-4754-80be-a3c7779346f6" providerId="ADAL" clId="{3E53E65E-9C64-4912-BFAD-C2D1B0C0C6FF}" dt="2020-04-02T15:20:56.871" v="328" actId="20577"/>
          <ac:spMkLst>
            <pc:docMk/>
            <pc:sldMk cId="1849480861" sldId="270"/>
            <ac:spMk id="2" creationId="{00000000-0000-0000-0000-000000000000}"/>
          </ac:spMkLst>
        </pc:spChg>
        <pc:spChg chg="mod">
          <ac:chgData name="Callum Chesshire" userId="1eb1f440-57af-4754-80be-a3c7779346f6" providerId="ADAL" clId="{3E53E65E-9C64-4912-BFAD-C2D1B0C0C6FF}" dt="2020-04-02T15:27:17.678" v="693" actId="20577"/>
          <ac:spMkLst>
            <pc:docMk/>
            <pc:sldMk cId="1849480861" sldId="270"/>
            <ac:spMk id="8" creationId="{0F23FE49-ABB8-4C9F-9201-7BB4E45088E1}"/>
          </ac:spMkLst>
        </pc:spChg>
        <pc:picChg chg="mod">
          <ac:chgData name="Callum Chesshire" userId="1eb1f440-57af-4754-80be-a3c7779346f6" providerId="ADAL" clId="{3E53E65E-9C64-4912-BFAD-C2D1B0C0C6FF}" dt="2020-04-02T20:44:59.378" v="3911" actId="408"/>
          <ac:picMkLst>
            <pc:docMk/>
            <pc:sldMk cId="1849480861" sldId="270"/>
            <ac:picMk id="3" creationId="{D4EBF5A7-BA3F-424A-BFDA-2982228A22F5}"/>
          </ac:picMkLst>
        </pc:picChg>
        <pc:picChg chg="add mod">
          <ac:chgData name="Callum Chesshire" userId="1eb1f440-57af-4754-80be-a3c7779346f6" providerId="ADAL" clId="{3E53E65E-9C64-4912-BFAD-C2D1B0C0C6FF}" dt="2020-04-02T20:44:59.378" v="3911" actId="408"/>
          <ac:picMkLst>
            <pc:docMk/>
            <pc:sldMk cId="1849480861" sldId="270"/>
            <ac:picMk id="9" creationId="{DAD7FE47-030E-4449-A782-1BA9C90F520E}"/>
          </ac:picMkLst>
        </pc:picChg>
        <pc:picChg chg="add mod">
          <ac:chgData name="Callum Chesshire" userId="1eb1f440-57af-4754-80be-a3c7779346f6" providerId="ADAL" clId="{3E53E65E-9C64-4912-BFAD-C2D1B0C0C6FF}" dt="2020-04-02T20:44:59.378" v="3911" actId="408"/>
          <ac:picMkLst>
            <pc:docMk/>
            <pc:sldMk cId="1849480861" sldId="270"/>
            <ac:picMk id="10" creationId="{BDB87F05-B258-4BB8-B263-3513E27946AC}"/>
          </ac:picMkLst>
        </pc:picChg>
        <pc:picChg chg="del mod">
          <ac:chgData name="Callum Chesshire" userId="1eb1f440-57af-4754-80be-a3c7779346f6" providerId="ADAL" clId="{3E53E65E-9C64-4912-BFAD-C2D1B0C0C6FF}" dt="2020-04-02T15:35:46.797" v="1417" actId="478"/>
          <ac:picMkLst>
            <pc:docMk/>
            <pc:sldMk cId="1849480861" sldId="270"/>
            <ac:picMk id="16" creationId="{203CAF87-8952-419A-9CB3-828C90DA4CA2}"/>
          </ac:picMkLst>
        </pc:picChg>
      </pc:sldChg>
      <pc:sldChg chg="addSp delSp modSp add del">
        <pc:chgData name="Callum Chesshire" userId="1eb1f440-57af-4754-80be-a3c7779346f6" providerId="ADAL" clId="{3E53E65E-9C64-4912-BFAD-C2D1B0C0C6FF}" dt="2020-04-02T15:07:03.288" v="77" actId="2696"/>
        <pc:sldMkLst>
          <pc:docMk/>
          <pc:sldMk cId="2964507991" sldId="270"/>
        </pc:sldMkLst>
        <pc:spChg chg="del">
          <ac:chgData name="Callum Chesshire" userId="1eb1f440-57af-4754-80be-a3c7779346f6" providerId="ADAL" clId="{3E53E65E-9C64-4912-BFAD-C2D1B0C0C6FF}" dt="2020-04-01T07:10:12.723" v="75"/>
          <ac:spMkLst>
            <pc:docMk/>
            <pc:sldMk cId="2964507991" sldId="270"/>
            <ac:spMk id="2" creationId="{53374589-B066-4ABA-AA24-F7B31A471209}"/>
          </ac:spMkLst>
        </pc:spChg>
        <pc:spChg chg="del">
          <ac:chgData name="Callum Chesshire" userId="1eb1f440-57af-4754-80be-a3c7779346f6" providerId="ADAL" clId="{3E53E65E-9C64-4912-BFAD-C2D1B0C0C6FF}" dt="2020-04-01T07:10:12.723" v="75"/>
          <ac:spMkLst>
            <pc:docMk/>
            <pc:sldMk cId="2964507991" sldId="270"/>
            <ac:spMk id="3" creationId="{EA963BB8-6D95-4FAB-8E4C-753C0EDD967A}"/>
          </ac:spMkLst>
        </pc:spChg>
        <pc:spChg chg="add mod">
          <ac:chgData name="Callum Chesshire" userId="1eb1f440-57af-4754-80be-a3c7779346f6" providerId="ADAL" clId="{3E53E65E-9C64-4912-BFAD-C2D1B0C0C6FF}" dt="2020-04-01T07:10:12.723" v="75"/>
          <ac:spMkLst>
            <pc:docMk/>
            <pc:sldMk cId="2964507991" sldId="270"/>
            <ac:spMk id="4" creationId="{CFDB1369-E8DD-4C3D-B18B-EBD966FD08AF}"/>
          </ac:spMkLst>
        </pc:spChg>
        <pc:spChg chg="add mod">
          <ac:chgData name="Callum Chesshire" userId="1eb1f440-57af-4754-80be-a3c7779346f6" providerId="ADAL" clId="{3E53E65E-9C64-4912-BFAD-C2D1B0C0C6FF}" dt="2020-04-01T07:10:12.723" v="75"/>
          <ac:spMkLst>
            <pc:docMk/>
            <pc:sldMk cId="2964507991" sldId="270"/>
            <ac:spMk id="5" creationId="{E3854FE1-E590-4A64-9C0C-A323918DB9E5}"/>
          </ac:spMkLst>
        </pc:spChg>
      </pc:sldChg>
      <pc:sldChg chg="addSp delSp modSp add modAnim modNotesTx">
        <pc:chgData name="Callum Chesshire" userId="1eb1f440-57af-4754-80be-a3c7779346f6" providerId="ADAL" clId="{3E53E65E-9C64-4912-BFAD-C2D1B0C0C6FF}" dt="2020-04-02T20:57:14.922" v="4532" actId="20577"/>
        <pc:sldMkLst>
          <pc:docMk/>
          <pc:sldMk cId="221375033" sldId="271"/>
        </pc:sldMkLst>
        <pc:spChg chg="mod">
          <ac:chgData name="Callum Chesshire" userId="1eb1f440-57af-4754-80be-a3c7779346f6" providerId="ADAL" clId="{3E53E65E-9C64-4912-BFAD-C2D1B0C0C6FF}" dt="2020-04-02T20:46:25.678" v="3937" actId="20577"/>
          <ac:spMkLst>
            <pc:docMk/>
            <pc:sldMk cId="221375033" sldId="271"/>
            <ac:spMk id="2" creationId="{00000000-0000-0000-0000-000000000000}"/>
          </ac:spMkLst>
        </pc:spChg>
        <pc:spChg chg="mod">
          <ac:chgData name="Callum Chesshire" userId="1eb1f440-57af-4754-80be-a3c7779346f6" providerId="ADAL" clId="{3E53E65E-9C64-4912-BFAD-C2D1B0C0C6FF}" dt="2020-04-02T20:45:54.194" v="3918" actId="27636"/>
          <ac:spMkLst>
            <pc:docMk/>
            <pc:sldMk cId="221375033" sldId="271"/>
            <ac:spMk id="8" creationId="{0F23FE49-ABB8-4C9F-9201-7BB4E45088E1}"/>
          </ac:spMkLst>
        </pc:spChg>
        <pc:spChg chg="add mod topLvl">
          <ac:chgData name="Callum Chesshire" userId="1eb1f440-57af-4754-80be-a3c7779346f6" providerId="ADAL" clId="{3E53E65E-9C64-4912-BFAD-C2D1B0C0C6FF}" dt="2020-04-02T19:15:54.511" v="1503" actId="164"/>
          <ac:spMkLst>
            <pc:docMk/>
            <pc:sldMk cId="221375033" sldId="271"/>
            <ac:spMk id="11" creationId="{CD428ADA-D616-4B4C-B271-00D3A0D52426}"/>
          </ac:spMkLst>
        </pc:spChg>
        <pc:spChg chg="mod topLvl">
          <ac:chgData name="Callum Chesshire" userId="1eb1f440-57af-4754-80be-a3c7779346f6" providerId="ADAL" clId="{3E53E65E-9C64-4912-BFAD-C2D1B0C0C6FF}" dt="2020-04-02T19:06:51.220" v="1428" actId="164"/>
          <ac:spMkLst>
            <pc:docMk/>
            <pc:sldMk cId="221375033" sldId="271"/>
            <ac:spMk id="15" creationId="{046DC604-5CA0-4C8C-8470-38FCBAEBB139}"/>
          </ac:spMkLst>
        </pc:spChg>
        <pc:spChg chg="del">
          <ac:chgData name="Callum Chesshire" userId="1eb1f440-57af-4754-80be-a3c7779346f6" providerId="ADAL" clId="{3E53E65E-9C64-4912-BFAD-C2D1B0C0C6FF}" dt="2020-04-02T19:07:36.457" v="1440" actId="478"/>
          <ac:spMkLst>
            <pc:docMk/>
            <pc:sldMk cId="221375033" sldId="271"/>
            <ac:spMk id="17" creationId="{83F10770-BD9A-40B8-842D-6641B1D1712C}"/>
          </ac:spMkLst>
        </pc:spChg>
        <pc:spChg chg="mod topLvl">
          <ac:chgData name="Callum Chesshire" userId="1eb1f440-57af-4754-80be-a3c7779346f6" providerId="ADAL" clId="{3E53E65E-9C64-4912-BFAD-C2D1B0C0C6FF}" dt="2020-04-02T19:06:51.220" v="1428" actId="164"/>
          <ac:spMkLst>
            <pc:docMk/>
            <pc:sldMk cId="221375033" sldId="271"/>
            <ac:spMk id="18" creationId="{8CBB06C7-2F01-4AFC-8EAC-CF48D810FC69}"/>
          </ac:spMkLst>
        </pc:spChg>
        <pc:spChg chg="mod topLvl">
          <ac:chgData name="Callum Chesshire" userId="1eb1f440-57af-4754-80be-a3c7779346f6" providerId="ADAL" clId="{3E53E65E-9C64-4912-BFAD-C2D1B0C0C6FF}" dt="2020-04-02T19:06:51.220" v="1428" actId="164"/>
          <ac:spMkLst>
            <pc:docMk/>
            <pc:sldMk cId="221375033" sldId="271"/>
            <ac:spMk id="19" creationId="{F1DAC69F-A560-4926-94B1-4CFE247D72FB}"/>
          </ac:spMkLst>
        </pc:spChg>
        <pc:spChg chg="mod topLvl">
          <ac:chgData name="Callum Chesshire" userId="1eb1f440-57af-4754-80be-a3c7779346f6" providerId="ADAL" clId="{3E53E65E-9C64-4912-BFAD-C2D1B0C0C6FF}" dt="2020-04-02T19:06:51.220" v="1428" actId="164"/>
          <ac:spMkLst>
            <pc:docMk/>
            <pc:sldMk cId="221375033" sldId="271"/>
            <ac:spMk id="20" creationId="{75ABBD32-1A23-4934-88D6-A85000B6684F}"/>
          </ac:spMkLst>
        </pc:spChg>
        <pc:spChg chg="mod topLvl">
          <ac:chgData name="Callum Chesshire" userId="1eb1f440-57af-4754-80be-a3c7779346f6" providerId="ADAL" clId="{3E53E65E-9C64-4912-BFAD-C2D1B0C0C6FF}" dt="2020-04-02T19:06:51.220" v="1428" actId="164"/>
          <ac:spMkLst>
            <pc:docMk/>
            <pc:sldMk cId="221375033" sldId="271"/>
            <ac:spMk id="21" creationId="{5E6EECB7-56C5-4E89-9E18-7449FBCF9A1F}"/>
          </ac:spMkLst>
        </pc:spChg>
        <pc:spChg chg="mod topLvl">
          <ac:chgData name="Callum Chesshire" userId="1eb1f440-57af-4754-80be-a3c7779346f6" providerId="ADAL" clId="{3E53E65E-9C64-4912-BFAD-C2D1B0C0C6FF}" dt="2020-04-02T19:06:51.220" v="1428" actId="164"/>
          <ac:spMkLst>
            <pc:docMk/>
            <pc:sldMk cId="221375033" sldId="271"/>
            <ac:spMk id="22" creationId="{38EDECFB-9C3F-4BA6-8A6E-219F5E119695}"/>
          </ac:spMkLst>
        </pc:spChg>
        <pc:spChg chg="mod topLvl">
          <ac:chgData name="Callum Chesshire" userId="1eb1f440-57af-4754-80be-a3c7779346f6" providerId="ADAL" clId="{3E53E65E-9C64-4912-BFAD-C2D1B0C0C6FF}" dt="2020-04-02T19:06:51.220" v="1428" actId="164"/>
          <ac:spMkLst>
            <pc:docMk/>
            <pc:sldMk cId="221375033" sldId="271"/>
            <ac:spMk id="23" creationId="{C2C5EC0A-2629-4A5E-A8B7-AB6C30918E1C}"/>
          </ac:spMkLst>
        </pc:spChg>
        <pc:spChg chg="add del mod">
          <ac:chgData name="Callum Chesshire" userId="1eb1f440-57af-4754-80be-a3c7779346f6" providerId="ADAL" clId="{3E53E65E-9C64-4912-BFAD-C2D1B0C0C6FF}" dt="2020-04-02T19:15:45.735" v="1499" actId="478"/>
          <ac:spMkLst>
            <pc:docMk/>
            <pc:sldMk cId="221375033" sldId="271"/>
            <ac:spMk id="25" creationId="{793AD762-72CD-4FE9-BDED-B106442A613F}"/>
          </ac:spMkLst>
        </pc:spChg>
        <pc:spChg chg="add mod">
          <ac:chgData name="Callum Chesshire" userId="1eb1f440-57af-4754-80be-a3c7779346f6" providerId="ADAL" clId="{3E53E65E-9C64-4912-BFAD-C2D1B0C0C6FF}" dt="2020-04-02T19:22:44.891" v="1563" actId="113"/>
          <ac:spMkLst>
            <pc:docMk/>
            <pc:sldMk cId="221375033" sldId="271"/>
            <ac:spMk id="26" creationId="{1AE25929-0F25-404D-9635-7D556064783D}"/>
          </ac:spMkLst>
        </pc:spChg>
        <pc:spChg chg="add del mod">
          <ac:chgData name="Callum Chesshire" userId="1eb1f440-57af-4754-80be-a3c7779346f6" providerId="ADAL" clId="{3E53E65E-9C64-4912-BFAD-C2D1B0C0C6FF}" dt="2020-04-02T19:10:19.398" v="1458" actId="478"/>
          <ac:spMkLst>
            <pc:docMk/>
            <pc:sldMk cId="221375033" sldId="271"/>
            <ac:spMk id="27" creationId="{93DCDD3B-0CEA-4DBC-BBD8-854792C6E75B}"/>
          </ac:spMkLst>
        </pc:spChg>
        <pc:spChg chg="del mod topLvl">
          <ac:chgData name="Callum Chesshire" userId="1eb1f440-57af-4754-80be-a3c7779346f6" providerId="ADAL" clId="{3E53E65E-9C64-4912-BFAD-C2D1B0C0C6FF}" dt="2020-04-02T20:06:25.064" v="2399" actId="478"/>
          <ac:spMkLst>
            <pc:docMk/>
            <pc:sldMk cId="221375033" sldId="271"/>
            <ac:spMk id="35" creationId="{DF814136-A609-46E3-BE8A-8C7281AEB8C2}"/>
          </ac:spMkLst>
        </pc:spChg>
        <pc:spChg chg="mod topLvl">
          <ac:chgData name="Callum Chesshire" userId="1eb1f440-57af-4754-80be-a3c7779346f6" providerId="ADAL" clId="{3E53E65E-9C64-4912-BFAD-C2D1B0C0C6FF}" dt="2020-04-02T19:45:55.441" v="1843" actId="164"/>
          <ac:spMkLst>
            <pc:docMk/>
            <pc:sldMk cId="221375033" sldId="271"/>
            <ac:spMk id="37" creationId="{F47F105C-B1B1-4CBC-B126-0D78DB7C2667}"/>
          </ac:spMkLst>
        </pc:spChg>
        <pc:spChg chg="mod topLvl">
          <ac:chgData name="Callum Chesshire" userId="1eb1f440-57af-4754-80be-a3c7779346f6" providerId="ADAL" clId="{3E53E65E-9C64-4912-BFAD-C2D1B0C0C6FF}" dt="2020-04-02T19:45:55.441" v="1843" actId="164"/>
          <ac:spMkLst>
            <pc:docMk/>
            <pc:sldMk cId="221375033" sldId="271"/>
            <ac:spMk id="38" creationId="{4BAB284C-F0B9-47F2-8371-8EF7D4A182EF}"/>
          </ac:spMkLst>
        </pc:spChg>
        <pc:spChg chg="mod topLvl">
          <ac:chgData name="Callum Chesshire" userId="1eb1f440-57af-4754-80be-a3c7779346f6" providerId="ADAL" clId="{3E53E65E-9C64-4912-BFAD-C2D1B0C0C6FF}" dt="2020-04-02T19:45:55.441" v="1843" actId="164"/>
          <ac:spMkLst>
            <pc:docMk/>
            <pc:sldMk cId="221375033" sldId="271"/>
            <ac:spMk id="39" creationId="{CF09805B-FDC5-41DF-B465-ECC3C31725D6}"/>
          </ac:spMkLst>
        </pc:spChg>
        <pc:spChg chg="mod topLvl">
          <ac:chgData name="Callum Chesshire" userId="1eb1f440-57af-4754-80be-a3c7779346f6" providerId="ADAL" clId="{3E53E65E-9C64-4912-BFAD-C2D1B0C0C6FF}" dt="2020-04-02T19:45:55.441" v="1843" actId="164"/>
          <ac:spMkLst>
            <pc:docMk/>
            <pc:sldMk cId="221375033" sldId="271"/>
            <ac:spMk id="40" creationId="{48AF949C-05D4-4AA2-B60C-3DAEC3AABE5B}"/>
          </ac:spMkLst>
        </pc:spChg>
        <pc:spChg chg="mod topLvl">
          <ac:chgData name="Callum Chesshire" userId="1eb1f440-57af-4754-80be-a3c7779346f6" providerId="ADAL" clId="{3E53E65E-9C64-4912-BFAD-C2D1B0C0C6FF}" dt="2020-04-02T19:45:55.441" v="1843" actId="164"/>
          <ac:spMkLst>
            <pc:docMk/>
            <pc:sldMk cId="221375033" sldId="271"/>
            <ac:spMk id="41" creationId="{C68CB363-A019-40B8-8213-6E8998FD6B1F}"/>
          </ac:spMkLst>
        </pc:spChg>
        <pc:spChg chg="mod topLvl">
          <ac:chgData name="Callum Chesshire" userId="1eb1f440-57af-4754-80be-a3c7779346f6" providerId="ADAL" clId="{3E53E65E-9C64-4912-BFAD-C2D1B0C0C6FF}" dt="2020-04-02T19:45:55.441" v="1843" actId="164"/>
          <ac:spMkLst>
            <pc:docMk/>
            <pc:sldMk cId="221375033" sldId="271"/>
            <ac:spMk id="42" creationId="{61A835AD-1D83-4A07-AB18-4DC3610587F6}"/>
          </ac:spMkLst>
        </pc:spChg>
        <pc:spChg chg="mod topLvl">
          <ac:chgData name="Callum Chesshire" userId="1eb1f440-57af-4754-80be-a3c7779346f6" providerId="ADAL" clId="{3E53E65E-9C64-4912-BFAD-C2D1B0C0C6FF}" dt="2020-04-02T19:45:55.441" v="1843" actId="164"/>
          <ac:spMkLst>
            <pc:docMk/>
            <pc:sldMk cId="221375033" sldId="271"/>
            <ac:spMk id="43" creationId="{D0356201-5262-48EB-A516-D1F35335B153}"/>
          </ac:spMkLst>
        </pc:spChg>
        <pc:spChg chg="mod topLvl">
          <ac:chgData name="Callum Chesshire" userId="1eb1f440-57af-4754-80be-a3c7779346f6" providerId="ADAL" clId="{3E53E65E-9C64-4912-BFAD-C2D1B0C0C6FF}" dt="2020-04-02T19:45:55.441" v="1843" actId="164"/>
          <ac:spMkLst>
            <pc:docMk/>
            <pc:sldMk cId="221375033" sldId="271"/>
            <ac:spMk id="44" creationId="{075D1AEE-3F27-4E11-A789-21835785B1E0}"/>
          </ac:spMkLst>
        </pc:spChg>
        <pc:spChg chg="mod topLvl">
          <ac:chgData name="Callum Chesshire" userId="1eb1f440-57af-4754-80be-a3c7779346f6" providerId="ADAL" clId="{3E53E65E-9C64-4912-BFAD-C2D1B0C0C6FF}" dt="2020-04-02T19:45:55.441" v="1843" actId="164"/>
          <ac:spMkLst>
            <pc:docMk/>
            <pc:sldMk cId="221375033" sldId="271"/>
            <ac:spMk id="45" creationId="{BF821DAC-313A-4B00-A849-57C96BBA8863}"/>
          </ac:spMkLst>
        </pc:spChg>
        <pc:spChg chg="mod topLvl">
          <ac:chgData name="Callum Chesshire" userId="1eb1f440-57af-4754-80be-a3c7779346f6" providerId="ADAL" clId="{3E53E65E-9C64-4912-BFAD-C2D1B0C0C6FF}" dt="2020-04-02T19:45:55.441" v="1843" actId="164"/>
          <ac:spMkLst>
            <pc:docMk/>
            <pc:sldMk cId="221375033" sldId="271"/>
            <ac:spMk id="46" creationId="{F083890E-D4B5-4F98-A222-79F3C0EA90AB}"/>
          </ac:spMkLst>
        </pc:spChg>
        <pc:spChg chg="mod topLvl">
          <ac:chgData name="Callum Chesshire" userId="1eb1f440-57af-4754-80be-a3c7779346f6" providerId="ADAL" clId="{3E53E65E-9C64-4912-BFAD-C2D1B0C0C6FF}" dt="2020-04-02T19:45:55.441" v="1843" actId="164"/>
          <ac:spMkLst>
            <pc:docMk/>
            <pc:sldMk cId="221375033" sldId="271"/>
            <ac:spMk id="47" creationId="{5E0329AA-B85F-4398-ACAF-B5A900FDE938}"/>
          </ac:spMkLst>
        </pc:spChg>
        <pc:spChg chg="del mod topLvl">
          <ac:chgData name="Callum Chesshire" userId="1eb1f440-57af-4754-80be-a3c7779346f6" providerId="ADAL" clId="{3E53E65E-9C64-4912-BFAD-C2D1B0C0C6FF}" dt="2020-04-02T19:40:57.641" v="1807" actId="478"/>
          <ac:spMkLst>
            <pc:docMk/>
            <pc:sldMk cId="221375033" sldId="271"/>
            <ac:spMk id="50" creationId="{3AC8FC63-035D-4CDC-8FC2-A0F5B9070816}"/>
          </ac:spMkLst>
        </pc:spChg>
        <pc:spChg chg="mod ord topLvl">
          <ac:chgData name="Callum Chesshire" userId="1eb1f440-57af-4754-80be-a3c7779346f6" providerId="ADAL" clId="{3E53E65E-9C64-4912-BFAD-C2D1B0C0C6FF}" dt="2020-04-02T19:40:00.574" v="1760" actId="164"/>
          <ac:spMkLst>
            <pc:docMk/>
            <pc:sldMk cId="221375033" sldId="271"/>
            <ac:spMk id="51" creationId="{7B110DE9-2F43-41F4-A8AB-BCAF28BD9A0C}"/>
          </ac:spMkLst>
        </pc:spChg>
        <pc:spChg chg="mod">
          <ac:chgData name="Callum Chesshire" userId="1eb1f440-57af-4754-80be-a3c7779346f6" providerId="ADAL" clId="{3E53E65E-9C64-4912-BFAD-C2D1B0C0C6FF}" dt="2020-04-02T19:31:40.801" v="1661" actId="207"/>
          <ac:spMkLst>
            <pc:docMk/>
            <pc:sldMk cId="221375033" sldId="271"/>
            <ac:spMk id="55" creationId="{543683AE-F4CC-4910-8881-6B5451F18625}"/>
          </ac:spMkLst>
        </pc:spChg>
        <pc:spChg chg="mod">
          <ac:chgData name="Callum Chesshire" userId="1eb1f440-57af-4754-80be-a3c7779346f6" providerId="ADAL" clId="{3E53E65E-9C64-4912-BFAD-C2D1B0C0C6FF}" dt="2020-04-02T19:31:38.833" v="1660" actId="207"/>
          <ac:spMkLst>
            <pc:docMk/>
            <pc:sldMk cId="221375033" sldId="271"/>
            <ac:spMk id="56" creationId="{CC40F66C-ABEF-41F4-95D0-640B25CE84D2}"/>
          </ac:spMkLst>
        </pc:spChg>
        <pc:spChg chg="mod">
          <ac:chgData name="Callum Chesshire" userId="1eb1f440-57af-4754-80be-a3c7779346f6" providerId="ADAL" clId="{3E53E65E-9C64-4912-BFAD-C2D1B0C0C6FF}" dt="2020-04-02T19:31:46.253" v="1662" actId="207"/>
          <ac:spMkLst>
            <pc:docMk/>
            <pc:sldMk cId="221375033" sldId="271"/>
            <ac:spMk id="57" creationId="{60950230-8442-4475-B38A-5BC5F9CA9622}"/>
          </ac:spMkLst>
        </pc:spChg>
        <pc:spChg chg="mod">
          <ac:chgData name="Callum Chesshire" userId="1eb1f440-57af-4754-80be-a3c7779346f6" providerId="ADAL" clId="{3E53E65E-9C64-4912-BFAD-C2D1B0C0C6FF}" dt="2020-04-02T19:31:46.253" v="1662" actId="207"/>
          <ac:spMkLst>
            <pc:docMk/>
            <pc:sldMk cId="221375033" sldId="271"/>
            <ac:spMk id="58" creationId="{975D9FB3-C7DA-4B7B-92C0-767114E4D0AD}"/>
          </ac:spMkLst>
        </pc:spChg>
        <pc:spChg chg="mod">
          <ac:chgData name="Callum Chesshire" userId="1eb1f440-57af-4754-80be-a3c7779346f6" providerId="ADAL" clId="{3E53E65E-9C64-4912-BFAD-C2D1B0C0C6FF}" dt="2020-04-02T19:31:46.253" v="1662" actId="207"/>
          <ac:spMkLst>
            <pc:docMk/>
            <pc:sldMk cId="221375033" sldId="271"/>
            <ac:spMk id="61" creationId="{1A10E93A-49D3-4E4E-8A72-79C33FA71DBB}"/>
          </ac:spMkLst>
        </pc:spChg>
        <pc:spChg chg="mod">
          <ac:chgData name="Callum Chesshire" userId="1eb1f440-57af-4754-80be-a3c7779346f6" providerId="ADAL" clId="{3E53E65E-9C64-4912-BFAD-C2D1B0C0C6FF}" dt="2020-04-02T19:31:51.394" v="1663" actId="207"/>
          <ac:spMkLst>
            <pc:docMk/>
            <pc:sldMk cId="221375033" sldId="271"/>
            <ac:spMk id="62" creationId="{1A71F270-9942-4B58-83E7-F803B96C0C36}"/>
          </ac:spMkLst>
        </pc:spChg>
        <pc:spChg chg="mod">
          <ac:chgData name="Callum Chesshire" userId="1eb1f440-57af-4754-80be-a3c7779346f6" providerId="ADAL" clId="{3E53E65E-9C64-4912-BFAD-C2D1B0C0C6FF}" dt="2020-04-02T19:31:57.053" v="1664" actId="207"/>
          <ac:spMkLst>
            <pc:docMk/>
            <pc:sldMk cId="221375033" sldId="271"/>
            <ac:spMk id="63" creationId="{6716DE61-81EC-4CDB-BCE3-8EF20328F909}"/>
          </ac:spMkLst>
        </pc:spChg>
        <pc:spChg chg="mod">
          <ac:chgData name="Callum Chesshire" userId="1eb1f440-57af-4754-80be-a3c7779346f6" providerId="ADAL" clId="{3E53E65E-9C64-4912-BFAD-C2D1B0C0C6FF}" dt="2020-04-02T19:31:57.053" v="1664" actId="207"/>
          <ac:spMkLst>
            <pc:docMk/>
            <pc:sldMk cId="221375033" sldId="271"/>
            <ac:spMk id="64" creationId="{7A66956D-7D36-45A7-988F-592C0630C5CC}"/>
          </ac:spMkLst>
        </pc:spChg>
        <pc:spChg chg="mod ord topLvl">
          <ac:chgData name="Callum Chesshire" userId="1eb1f440-57af-4754-80be-a3c7779346f6" providerId="ADAL" clId="{3E53E65E-9C64-4912-BFAD-C2D1B0C0C6FF}" dt="2020-04-02T19:50:41.815" v="1909" actId="164"/>
          <ac:spMkLst>
            <pc:docMk/>
            <pc:sldMk cId="221375033" sldId="271"/>
            <ac:spMk id="70" creationId="{2AE070C5-72FA-438F-B242-F2546423C9DC}"/>
          </ac:spMkLst>
        </pc:spChg>
        <pc:spChg chg="mod ord topLvl">
          <ac:chgData name="Callum Chesshire" userId="1eb1f440-57af-4754-80be-a3c7779346f6" providerId="ADAL" clId="{3E53E65E-9C64-4912-BFAD-C2D1B0C0C6FF}" dt="2020-04-02T19:50:41.815" v="1909" actId="164"/>
          <ac:spMkLst>
            <pc:docMk/>
            <pc:sldMk cId="221375033" sldId="271"/>
            <ac:spMk id="71" creationId="{F565E4F6-6539-4869-AC39-288648195643}"/>
          </ac:spMkLst>
        </pc:spChg>
        <pc:spChg chg="mod ord topLvl">
          <ac:chgData name="Callum Chesshire" userId="1eb1f440-57af-4754-80be-a3c7779346f6" providerId="ADAL" clId="{3E53E65E-9C64-4912-BFAD-C2D1B0C0C6FF}" dt="2020-04-02T19:20:33.595" v="1533" actId="164"/>
          <ac:spMkLst>
            <pc:docMk/>
            <pc:sldMk cId="221375033" sldId="271"/>
            <ac:spMk id="78" creationId="{CCB57869-BE44-49F1-A62F-9E448227CA0C}"/>
          </ac:spMkLst>
        </pc:spChg>
        <pc:spChg chg="del mod topLvl">
          <ac:chgData name="Callum Chesshire" userId="1eb1f440-57af-4754-80be-a3c7779346f6" providerId="ADAL" clId="{3E53E65E-9C64-4912-BFAD-C2D1B0C0C6FF}" dt="2020-04-02T19:13:56.870" v="1469" actId="478"/>
          <ac:spMkLst>
            <pc:docMk/>
            <pc:sldMk cId="221375033" sldId="271"/>
            <ac:spMk id="79" creationId="{22D50130-6E13-40C0-BF8C-A61760A89727}"/>
          </ac:spMkLst>
        </pc:spChg>
        <pc:spChg chg="del mod topLvl">
          <ac:chgData name="Callum Chesshire" userId="1eb1f440-57af-4754-80be-a3c7779346f6" providerId="ADAL" clId="{3E53E65E-9C64-4912-BFAD-C2D1B0C0C6FF}" dt="2020-04-02T19:13:55.458" v="1468" actId="478"/>
          <ac:spMkLst>
            <pc:docMk/>
            <pc:sldMk cId="221375033" sldId="271"/>
            <ac:spMk id="80" creationId="{7155AD7D-EE1C-40EF-8AC1-D8B2723DFE23}"/>
          </ac:spMkLst>
        </pc:spChg>
        <pc:spChg chg="del mod topLvl">
          <ac:chgData name="Callum Chesshire" userId="1eb1f440-57af-4754-80be-a3c7779346f6" providerId="ADAL" clId="{3E53E65E-9C64-4912-BFAD-C2D1B0C0C6FF}" dt="2020-04-02T19:13:53.515" v="1467" actId="478"/>
          <ac:spMkLst>
            <pc:docMk/>
            <pc:sldMk cId="221375033" sldId="271"/>
            <ac:spMk id="81" creationId="{C3E2F344-BDB9-4B3F-B106-4F1CF6A928EB}"/>
          </ac:spMkLst>
        </pc:spChg>
        <pc:spChg chg="mod topLvl">
          <ac:chgData name="Callum Chesshire" userId="1eb1f440-57af-4754-80be-a3c7779346f6" providerId="ADAL" clId="{3E53E65E-9C64-4912-BFAD-C2D1B0C0C6FF}" dt="2020-04-02T19:22:39.525" v="1562" actId="164"/>
          <ac:spMkLst>
            <pc:docMk/>
            <pc:sldMk cId="221375033" sldId="271"/>
            <ac:spMk id="85" creationId="{C2F081B8-8829-4B6B-9033-42D618466D84}"/>
          </ac:spMkLst>
        </pc:spChg>
        <pc:spChg chg="mod topLvl">
          <ac:chgData name="Callum Chesshire" userId="1eb1f440-57af-4754-80be-a3c7779346f6" providerId="ADAL" clId="{3E53E65E-9C64-4912-BFAD-C2D1B0C0C6FF}" dt="2020-04-02T19:22:39.525" v="1562" actId="164"/>
          <ac:spMkLst>
            <pc:docMk/>
            <pc:sldMk cId="221375033" sldId="271"/>
            <ac:spMk id="87" creationId="{F61DB465-32B5-44E5-AEC8-DDC18C7011DB}"/>
          </ac:spMkLst>
        </pc:spChg>
        <pc:spChg chg="add del mod">
          <ac:chgData name="Callum Chesshire" userId="1eb1f440-57af-4754-80be-a3c7779346f6" providerId="ADAL" clId="{3E53E65E-9C64-4912-BFAD-C2D1B0C0C6FF}" dt="2020-04-02T19:19:58.869" v="1525"/>
          <ac:spMkLst>
            <pc:docMk/>
            <pc:sldMk cId="221375033" sldId="271"/>
            <ac:spMk id="95" creationId="{E061A88B-4421-428E-A5FB-92042CD7DE63}"/>
          </ac:spMkLst>
        </pc:spChg>
        <pc:spChg chg="add del mod">
          <ac:chgData name="Callum Chesshire" userId="1eb1f440-57af-4754-80be-a3c7779346f6" providerId="ADAL" clId="{3E53E65E-9C64-4912-BFAD-C2D1B0C0C6FF}" dt="2020-04-02T19:19:58.869" v="1525"/>
          <ac:spMkLst>
            <pc:docMk/>
            <pc:sldMk cId="221375033" sldId="271"/>
            <ac:spMk id="96" creationId="{6DE5638F-4F5D-44FD-99F1-EFF940ABDDAD}"/>
          </ac:spMkLst>
        </pc:spChg>
        <pc:spChg chg="mod">
          <ac:chgData name="Callum Chesshire" userId="1eb1f440-57af-4754-80be-a3c7779346f6" providerId="ADAL" clId="{3E53E65E-9C64-4912-BFAD-C2D1B0C0C6FF}" dt="2020-04-02T19:19:41.226" v="1523"/>
          <ac:spMkLst>
            <pc:docMk/>
            <pc:sldMk cId="221375033" sldId="271"/>
            <ac:spMk id="97" creationId="{132B5C9E-588A-4431-8A63-FCFA7A55D18A}"/>
          </ac:spMkLst>
        </pc:spChg>
        <pc:spChg chg="mod">
          <ac:chgData name="Callum Chesshire" userId="1eb1f440-57af-4754-80be-a3c7779346f6" providerId="ADAL" clId="{3E53E65E-9C64-4912-BFAD-C2D1B0C0C6FF}" dt="2020-04-02T19:20:33.595" v="1533" actId="164"/>
          <ac:spMkLst>
            <pc:docMk/>
            <pc:sldMk cId="221375033" sldId="271"/>
            <ac:spMk id="98" creationId="{CF6BE335-19FC-4AFC-AE89-2847D782EE44}"/>
          </ac:spMkLst>
        </pc:spChg>
        <pc:spChg chg="add mod">
          <ac:chgData name="Callum Chesshire" userId="1eb1f440-57af-4754-80be-a3c7779346f6" providerId="ADAL" clId="{3E53E65E-9C64-4912-BFAD-C2D1B0C0C6FF}" dt="2020-04-02T19:22:06.090" v="1555" actId="122"/>
          <ac:spMkLst>
            <pc:docMk/>
            <pc:sldMk cId="221375033" sldId="271"/>
            <ac:spMk id="100" creationId="{253D9E8C-1F97-4CB6-B391-50ACC70EF699}"/>
          </ac:spMkLst>
        </pc:spChg>
        <pc:spChg chg="mod">
          <ac:chgData name="Callum Chesshire" userId="1eb1f440-57af-4754-80be-a3c7779346f6" providerId="ADAL" clId="{3E53E65E-9C64-4912-BFAD-C2D1B0C0C6FF}" dt="2020-04-02T19:23:02.364" v="1567" actId="20577"/>
          <ac:spMkLst>
            <pc:docMk/>
            <pc:sldMk cId="221375033" sldId="271"/>
            <ac:spMk id="105" creationId="{BE3C23EF-46B4-40E5-95B3-6CBBEA48C5AA}"/>
          </ac:spMkLst>
        </pc:spChg>
        <pc:spChg chg="mod">
          <ac:chgData name="Callum Chesshire" userId="1eb1f440-57af-4754-80be-a3c7779346f6" providerId="ADAL" clId="{3E53E65E-9C64-4912-BFAD-C2D1B0C0C6FF}" dt="2020-04-02T19:23:08.324" v="1569" actId="20577"/>
          <ac:spMkLst>
            <pc:docMk/>
            <pc:sldMk cId="221375033" sldId="271"/>
            <ac:spMk id="108" creationId="{EC24E473-AAD8-4476-BE3D-933D7B345B1B}"/>
          </ac:spMkLst>
        </pc:spChg>
        <pc:spChg chg="del mod topLvl">
          <ac:chgData name="Callum Chesshire" userId="1eb1f440-57af-4754-80be-a3c7779346f6" providerId="ADAL" clId="{3E53E65E-9C64-4912-BFAD-C2D1B0C0C6FF}" dt="2020-04-02T19:25:03.748" v="1579" actId="478"/>
          <ac:spMkLst>
            <pc:docMk/>
            <pc:sldMk cId="221375033" sldId="271"/>
            <ac:spMk id="112" creationId="{DA1A6268-61E2-41E7-806B-F20D74521B5D}"/>
          </ac:spMkLst>
        </pc:spChg>
        <pc:spChg chg="del mod topLvl">
          <ac:chgData name="Callum Chesshire" userId="1eb1f440-57af-4754-80be-a3c7779346f6" providerId="ADAL" clId="{3E53E65E-9C64-4912-BFAD-C2D1B0C0C6FF}" dt="2020-04-02T19:25:05.824" v="1580" actId="478"/>
          <ac:spMkLst>
            <pc:docMk/>
            <pc:sldMk cId="221375033" sldId="271"/>
            <ac:spMk id="113" creationId="{40B21C54-340F-4973-A8D0-4A272ECEE521}"/>
          </ac:spMkLst>
        </pc:spChg>
        <pc:spChg chg="mod topLvl">
          <ac:chgData name="Callum Chesshire" userId="1eb1f440-57af-4754-80be-a3c7779346f6" providerId="ADAL" clId="{3E53E65E-9C64-4912-BFAD-C2D1B0C0C6FF}" dt="2020-04-02T19:40:07.550" v="1761" actId="164"/>
          <ac:spMkLst>
            <pc:docMk/>
            <pc:sldMk cId="221375033" sldId="271"/>
            <ac:spMk id="120" creationId="{64B8C325-F9DC-44E6-949C-2F6EC8573E5B}"/>
          </ac:spMkLst>
        </pc:spChg>
        <pc:spChg chg="del mod topLvl">
          <ac:chgData name="Callum Chesshire" userId="1eb1f440-57af-4754-80be-a3c7779346f6" providerId="ADAL" clId="{3E53E65E-9C64-4912-BFAD-C2D1B0C0C6FF}" dt="2020-04-02T19:25:39.208" v="1588" actId="478"/>
          <ac:spMkLst>
            <pc:docMk/>
            <pc:sldMk cId="221375033" sldId="271"/>
            <ac:spMk id="121" creationId="{98238B68-3087-4D34-80B1-38F8EDB94861}"/>
          </ac:spMkLst>
        </pc:spChg>
        <pc:spChg chg="del mod topLvl">
          <ac:chgData name="Callum Chesshire" userId="1eb1f440-57af-4754-80be-a3c7779346f6" providerId="ADAL" clId="{3E53E65E-9C64-4912-BFAD-C2D1B0C0C6FF}" dt="2020-04-02T19:25:39.208" v="1588" actId="478"/>
          <ac:spMkLst>
            <pc:docMk/>
            <pc:sldMk cId="221375033" sldId="271"/>
            <ac:spMk id="128" creationId="{6DF57CAD-5DE0-4BE8-B462-EE14123D6DFB}"/>
          </ac:spMkLst>
        </pc:spChg>
        <pc:spChg chg="del mod topLvl">
          <ac:chgData name="Callum Chesshire" userId="1eb1f440-57af-4754-80be-a3c7779346f6" providerId="ADAL" clId="{3E53E65E-9C64-4912-BFAD-C2D1B0C0C6FF}" dt="2020-04-02T19:25:39.208" v="1588" actId="478"/>
          <ac:spMkLst>
            <pc:docMk/>
            <pc:sldMk cId="221375033" sldId="271"/>
            <ac:spMk id="129" creationId="{1ADD5884-0D29-4DBB-A823-00CB4D11D866}"/>
          </ac:spMkLst>
        </pc:spChg>
        <pc:spChg chg="mod">
          <ac:chgData name="Callum Chesshire" userId="1eb1f440-57af-4754-80be-a3c7779346f6" providerId="ADAL" clId="{3E53E65E-9C64-4912-BFAD-C2D1B0C0C6FF}" dt="2020-04-02T19:25:18.612" v="1586" actId="1038"/>
          <ac:spMkLst>
            <pc:docMk/>
            <pc:sldMk cId="221375033" sldId="271"/>
            <ac:spMk id="138" creationId="{12D3183E-EEA5-487F-9B59-2AFDF5ECB571}"/>
          </ac:spMkLst>
        </pc:spChg>
        <pc:spChg chg="add del mod topLvl">
          <ac:chgData name="Callum Chesshire" userId="1eb1f440-57af-4754-80be-a3c7779346f6" providerId="ADAL" clId="{3E53E65E-9C64-4912-BFAD-C2D1B0C0C6FF}" dt="2020-04-02T19:31:07.905" v="1654" actId="478"/>
          <ac:spMkLst>
            <pc:docMk/>
            <pc:sldMk cId="221375033" sldId="271"/>
            <ac:spMk id="146" creationId="{4E1536A7-4A30-49AA-A293-94B246576525}"/>
          </ac:spMkLst>
        </pc:spChg>
        <pc:spChg chg="add del mod topLvl">
          <ac:chgData name="Callum Chesshire" userId="1eb1f440-57af-4754-80be-a3c7779346f6" providerId="ADAL" clId="{3E53E65E-9C64-4912-BFAD-C2D1B0C0C6FF}" dt="2020-04-02T19:31:07.905" v="1654" actId="478"/>
          <ac:spMkLst>
            <pc:docMk/>
            <pc:sldMk cId="221375033" sldId="271"/>
            <ac:spMk id="147" creationId="{62CBE0A5-1CCE-408F-9071-2AA67C7FBF2C}"/>
          </ac:spMkLst>
        </pc:spChg>
        <pc:spChg chg="add del mod topLvl">
          <ac:chgData name="Callum Chesshire" userId="1eb1f440-57af-4754-80be-a3c7779346f6" providerId="ADAL" clId="{3E53E65E-9C64-4912-BFAD-C2D1B0C0C6FF}" dt="2020-04-02T19:31:07.905" v="1654" actId="478"/>
          <ac:spMkLst>
            <pc:docMk/>
            <pc:sldMk cId="221375033" sldId="271"/>
            <ac:spMk id="148" creationId="{F52789DD-D38F-47F6-93EE-6EF1F852CFEE}"/>
          </ac:spMkLst>
        </pc:spChg>
        <pc:spChg chg="mod topLvl">
          <ac:chgData name="Callum Chesshire" userId="1eb1f440-57af-4754-80be-a3c7779346f6" providerId="ADAL" clId="{3E53E65E-9C64-4912-BFAD-C2D1B0C0C6FF}" dt="2020-04-02T19:34:58.347" v="1698" actId="164"/>
          <ac:spMkLst>
            <pc:docMk/>
            <pc:sldMk cId="221375033" sldId="271"/>
            <ac:spMk id="154" creationId="{4B28EF67-36F8-42F6-88B4-708E511985BE}"/>
          </ac:spMkLst>
        </pc:spChg>
        <pc:spChg chg="del mod topLvl">
          <ac:chgData name="Callum Chesshire" userId="1eb1f440-57af-4754-80be-a3c7779346f6" providerId="ADAL" clId="{3E53E65E-9C64-4912-BFAD-C2D1B0C0C6FF}" dt="2020-04-02T19:34:15.736" v="1686" actId="478"/>
          <ac:spMkLst>
            <pc:docMk/>
            <pc:sldMk cId="221375033" sldId="271"/>
            <ac:spMk id="156" creationId="{78085D62-A3D6-4B04-9B0F-CF350372A593}"/>
          </ac:spMkLst>
        </pc:spChg>
        <pc:spChg chg="mod topLvl">
          <ac:chgData name="Callum Chesshire" userId="1eb1f440-57af-4754-80be-a3c7779346f6" providerId="ADAL" clId="{3E53E65E-9C64-4912-BFAD-C2D1B0C0C6FF}" dt="2020-04-02T19:40:00.574" v="1760" actId="164"/>
          <ac:spMkLst>
            <pc:docMk/>
            <pc:sldMk cId="221375033" sldId="271"/>
            <ac:spMk id="169" creationId="{AF27C39C-F27F-4696-97DE-ECA14B558DCB}"/>
          </ac:spMkLst>
        </pc:spChg>
        <pc:spChg chg="del topLvl">
          <ac:chgData name="Callum Chesshire" userId="1eb1f440-57af-4754-80be-a3c7779346f6" providerId="ADAL" clId="{3E53E65E-9C64-4912-BFAD-C2D1B0C0C6FF}" dt="2020-04-02T19:35:48.081" v="1707" actId="478"/>
          <ac:spMkLst>
            <pc:docMk/>
            <pc:sldMk cId="221375033" sldId="271"/>
            <ac:spMk id="171" creationId="{90BD943C-6C86-4A18-ACE0-D606F1EF68A7}"/>
          </ac:spMkLst>
        </pc:spChg>
        <pc:spChg chg="del">
          <ac:chgData name="Callum Chesshire" userId="1eb1f440-57af-4754-80be-a3c7779346f6" providerId="ADAL" clId="{3E53E65E-9C64-4912-BFAD-C2D1B0C0C6FF}" dt="2020-04-02T19:35:44.550" v="1704" actId="478"/>
          <ac:spMkLst>
            <pc:docMk/>
            <pc:sldMk cId="221375033" sldId="271"/>
            <ac:spMk id="172" creationId="{B7074E8B-7D71-403C-8478-362266F14CBF}"/>
          </ac:spMkLst>
        </pc:spChg>
        <pc:spChg chg="mod topLvl">
          <ac:chgData name="Callum Chesshire" userId="1eb1f440-57af-4754-80be-a3c7779346f6" providerId="ADAL" clId="{3E53E65E-9C64-4912-BFAD-C2D1B0C0C6FF}" dt="2020-04-02T19:45:55.441" v="1843" actId="164"/>
          <ac:spMkLst>
            <pc:docMk/>
            <pc:sldMk cId="221375033" sldId="271"/>
            <ac:spMk id="178" creationId="{7AD17913-475E-4E24-A6D8-57846DB09FF8}"/>
          </ac:spMkLst>
        </pc:spChg>
        <pc:spChg chg="del">
          <ac:chgData name="Callum Chesshire" userId="1eb1f440-57af-4754-80be-a3c7779346f6" providerId="ADAL" clId="{3E53E65E-9C64-4912-BFAD-C2D1B0C0C6FF}" dt="2020-04-02T19:44:55.517" v="1827" actId="478"/>
          <ac:spMkLst>
            <pc:docMk/>
            <pc:sldMk cId="221375033" sldId="271"/>
            <ac:spMk id="180" creationId="{082DBE2D-059B-40BB-A28D-5DFF025C0DC1}"/>
          </ac:spMkLst>
        </pc:spChg>
        <pc:spChg chg="del topLvl">
          <ac:chgData name="Callum Chesshire" userId="1eb1f440-57af-4754-80be-a3c7779346f6" providerId="ADAL" clId="{3E53E65E-9C64-4912-BFAD-C2D1B0C0C6FF}" dt="2020-04-02T19:44:57.491" v="1828" actId="478"/>
          <ac:spMkLst>
            <pc:docMk/>
            <pc:sldMk cId="221375033" sldId="271"/>
            <ac:spMk id="181" creationId="{B2ABB435-A957-4186-B2C9-D84B709AF315}"/>
          </ac:spMkLst>
        </pc:spChg>
        <pc:spChg chg="mod topLvl">
          <ac:chgData name="Callum Chesshire" userId="1eb1f440-57af-4754-80be-a3c7779346f6" providerId="ADAL" clId="{3E53E65E-9C64-4912-BFAD-C2D1B0C0C6FF}" dt="2020-04-02T19:56:45.390" v="2119" actId="164"/>
          <ac:spMkLst>
            <pc:docMk/>
            <pc:sldMk cId="221375033" sldId="271"/>
            <ac:spMk id="191" creationId="{AB5C7157-AD41-405F-87D5-78E9A49F1499}"/>
          </ac:spMkLst>
        </pc:spChg>
        <pc:spChg chg="del">
          <ac:chgData name="Callum Chesshire" userId="1eb1f440-57af-4754-80be-a3c7779346f6" providerId="ADAL" clId="{3E53E65E-9C64-4912-BFAD-C2D1B0C0C6FF}" dt="2020-04-02T19:46:50.103" v="1847" actId="478"/>
          <ac:spMkLst>
            <pc:docMk/>
            <pc:sldMk cId="221375033" sldId="271"/>
            <ac:spMk id="193" creationId="{B4072BDF-AB1B-4EAC-9AFC-0DF69D7DAA4D}"/>
          </ac:spMkLst>
        </pc:spChg>
        <pc:spChg chg="del topLvl">
          <ac:chgData name="Callum Chesshire" userId="1eb1f440-57af-4754-80be-a3c7779346f6" providerId="ADAL" clId="{3E53E65E-9C64-4912-BFAD-C2D1B0C0C6FF}" dt="2020-04-02T19:46:51.872" v="1848" actId="478"/>
          <ac:spMkLst>
            <pc:docMk/>
            <pc:sldMk cId="221375033" sldId="271"/>
            <ac:spMk id="194" creationId="{60DD3FE5-BE5D-450F-A90B-8A375CB7ACD1}"/>
          </ac:spMkLst>
        </pc:spChg>
        <pc:spChg chg="add mod topLvl">
          <ac:chgData name="Callum Chesshire" userId="1eb1f440-57af-4754-80be-a3c7779346f6" providerId="ADAL" clId="{3E53E65E-9C64-4912-BFAD-C2D1B0C0C6FF}" dt="2020-04-02T19:50:09.063" v="1904" actId="164"/>
          <ac:spMkLst>
            <pc:docMk/>
            <pc:sldMk cId="221375033" sldId="271"/>
            <ac:spMk id="195" creationId="{BD9B79AA-682A-4403-8222-95DB8CE06C4B}"/>
          </ac:spMkLst>
        </pc:spChg>
        <pc:spChg chg="add mod topLvl">
          <ac:chgData name="Callum Chesshire" userId="1eb1f440-57af-4754-80be-a3c7779346f6" providerId="ADAL" clId="{3E53E65E-9C64-4912-BFAD-C2D1B0C0C6FF}" dt="2020-04-02T19:56:24.612" v="2116" actId="164"/>
          <ac:spMkLst>
            <pc:docMk/>
            <pc:sldMk cId="221375033" sldId="271"/>
            <ac:spMk id="196" creationId="{1775DC49-9EA3-420F-A1B9-BBB31D556863}"/>
          </ac:spMkLst>
        </pc:spChg>
        <pc:spChg chg="add mod topLvl">
          <ac:chgData name="Callum Chesshire" userId="1eb1f440-57af-4754-80be-a3c7779346f6" providerId="ADAL" clId="{3E53E65E-9C64-4912-BFAD-C2D1B0C0C6FF}" dt="2020-04-02T19:56:40.759" v="2118" actId="164"/>
          <ac:spMkLst>
            <pc:docMk/>
            <pc:sldMk cId="221375033" sldId="271"/>
            <ac:spMk id="197" creationId="{0E271202-4B81-4DDD-B694-FE05E09A4EDB}"/>
          </ac:spMkLst>
        </pc:spChg>
        <pc:spChg chg="add del mod topLvl">
          <ac:chgData name="Callum Chesshire" userId="1eb1f440-57af-4754-80be-a3c7779346f6" providerId="ADAL" clId="{3E53E65E-9C64-4912-BFAD-C2D1B0C0C6FF}" dt="2020-04-02T19:49:27.583" v="1895" actId="164"/>
          <ac:spMkLst>
            <pc:docMk/>
            <pc:sldMk cId="221375033" sldId="271"/>
            <ac:spMk id="203" creationId="{66F43295-C9A5-4588-9246-9B9AF9293ACD}"/>
          </ac:spMkLst>
        </pc:spChg>
        <pc:spChg chg="add del mod topLvl">
          <ac:chgData name="Callum Chesshire" userId="1eb1f440-57af-4754-80be-a3c7779346f6" providerId="ADAL" clId="{3E53E65E-9C64-4912-BFAD-C2D1B0C0C6FF}" dt="2020-04-02T19:49:27.583" v="1895" actId="164"/>
          <ac:spMkLst>
            <pc:docMk/>
            <pc:sldMk cId="221375033" sldId="271"/>
            <ac:spMk id="204" creationId="{423B48F7-94B4-4CC7-90CE-A9C058967F08}"/>
          </ac:spMkLst>
        </pc:spChg>
        <pc:spChg chg="mod topLvl">
          <ac:chgData name="Callum Chesshire" userId="1eb1f440-57af-4754-80be-a3c7779346f6" providerId="ADAL" clId="{3E53E65E-9C64-4912-BFAD-C2D1B0C0C6FF}" dt="2020-04-02T19:49:27.583" v="1895" actId="164"/>
          <ac:spMkLst>
            <pc:docMk/>
            <pc:sldMk cId="221375033" sldId="271"/>
            <ac:spMk id="205" creationId="{3DA7EC6C-F381-4CFA-8154-05246AC52930}"/>
          </ac:spMkLst>
        </pc:spChg>
        <pc:spChg chg="add mod">
          <ac:chgData name="Callum Chesshire" userId="1eb1f440-57af-4754-80be-a3c7779346f6" providerId="ADAL" clId="{3E53E65E-9C64-4912-BFAD-C2D1B0C0C6FF}" dt="2020-04-02T19:49:27.583" v="1895" actId="164"/>
          <ac:spMkLst>
            <pc:docMk/>
            <pc:sldMk cId="221375033" sldId="271"/>
            <ac:spMk id="206" creationId="{37B5FCD9-738C-48CC-9F58-47D762CFA58F}"/>
          </ac:spMkLst>
        </pc:spChg>
        <pc:spChg chg="add mod">
          <ac:chgData name="Callum Chesshire" userId="1eb1f440-57af-4754-80be-a3c7779346f6" providerId="ADAL" clId="{3E53E65E-9C64-4912-BFAD-C2D1B0C0C6FF}" dt="2020-04-02T19:50:09.063" v="1904" actId="164"/>
          <ac:spMkLst>
            <pc:docMk/>
            <pc:sldMk cId="221375033" sldId="271"/>
            <ac:spMk id="208" creationId="{7953592E-6E8C-4B54-A1D5-78C5DDD23A0F}"/>
          </ac:spMkLst>
        </pc:spChg>
        <pc:spChg chg="add mod">
          <ac:chgData name="Callum Chesshire" userId="1eb1f440-57af-4754-80be-a3c7779346f6" providerId="ADAL" clId="{3E53E65E-9C64-4912-BFAD-C2D1B0C0C6FF}" dt="2020-04-02T19:56:40.759" v="2118" actId="164"/>
          <ac:spMkLst>
            <pc:docMk/>
            <pc:sldMk cId="221375033" sldId="271"/>
            <ac:spMk id="1031" creationId="{E79D4593-E778-4A63-82C2-DEA3728B17E6}"/>
          </ac:spMkLst>
        </pc:spChg>
        <pc:grpChg chg="del mod">
          <ac:chgData name="Callum Chesshire" userId="1eb1f440-57af-4754-80be-a3c7779346f6" providerId="ADAL" clId="{3E53E65E-9C64-4912-BFAD-C2D1B0C0C6FF}" dt="2020-04-02T19:06:48.594" v="1427" actId="165"/>
          <ac:grpSpMkLst>
            <pc:docMk/>
            <pc:sldMk cId="221375033" sldId="271"/>
            <ac:grpSpMk id="14" creationId="{D4206F10-9136-4271-93F0-9E8DF11434EE}"/>
          </ac:grpSpMkLst>
        </pc:grpChg>
        <pc:grpChg chg="add mod topLvl">
          <ac:chgData name="Callum Chesshire" userId="1eb1f440-57af-4754-80be-a3c7779346f6" providerId="ADAL" clId="{3E53E65E-9C64-4912-BFAD-C2D1B0C0C6FF}" dt="2020-04-02T19:53:31.755" v="2023" actId="552"/>
          <ac:grpSpMkLst>
            <pc:docMk/>
            <pc:sldMk cId="221375033" sldId="271"/>
            <ac:grpSpMk id="24" creationId="{081DECFE-7AEF-4A9E-8318-BCCE83721DA3}"/>
          </ac:grpSpMkLst>
        </pc:grpChg>
        <pc:grpChg chg="add del mod">
          <ac:chgData name="Callum Chesshire" userId="1eb1f440-57af-4754-80be-a3c7779346f6" providerId="ADAL" clId="{3E53E65E-9C64-4912-BFAD-C2D1B0C0C6FF}" dt="2020-04-02T19:40:52.680" v="1804" actId="478"/>
          <ac:grpSpMkLst>
            <pc:docMk/>
            <pc:sldMk cId="221375033" sldId="271"/>
            <ac:grpSpMk id="28" creationId="{2D5EE06D-E983-41B8-8179-D98BD443C93E}"/>
          </ac:grpSpMkLst>
        </pc:grpChg>
        <pc:grpChg chg="add del mod">
          <ac:chgData name="Callum Chesshire" userId="1eb1f440-57af-4754-80be-a3c7779346f6" providerId="ADAL" clId="{3E53E65E-9C64-4912-BFAD-C2D1B0C0C6FF}" dt="2020-04-02T19:45:03.670" v="1830" actId="165"/>
          <ac:grpSpMkLst>
            <pc:docMk/>
            <pc:sldMk cId="221375033" sldId="271"/>
            <ac:grpSpMk id="33" creationId="{16DC6DC6-3D12-4937-8521-EB36B7BF846D}"/>
          </ac:grpSpMkLst>
        </pc:grpChg>
        <pc:grpChg chg="del mod ord topLvl">
          <ac:chgData name="Callum Chesshire" userId="1eb1f440-57af-4754-80be-a3c7779346f6" providerId="ADAL" clId="{3E53E65E-9C64-4912-BFAD-C2D1B0C0C6FF}" dt="2020-04-02T19:45:30.210" v="1839" actId="165"/>
          <ac:grpSpMkLst>
            <pc:docMk/>
            <pc:sldMk cId="221375033" sldId="271"/>
            <ac:grpSpMk id="36" creationId="{1398751A-F0AF-472B-A857-602F6E3BD6BE}"/>
          </ac:grpSpMkLst>
        </pc:grpChg>
        <pc:grpChg chg="add del mod">
          <ac:chgData name="Callum Chesshire" userId="1eb1f440-57af-4754-80be-a3c7779346f6" providerId="ADAL" clId="{3E53E65E-9C64-4912-BFAD-C2D1B0C0C6FF}" dt="2020-04-02T19:35:56.919" v="1708" actId="165"/>
          <ac:grpSpMkLst>
            <pc:docMk/>
            <pc:sldMk cId="221375033" sldId="271"/>
            <ac:grpSpMk id="48" creationId="{CC2E1175-CC3C-4C5D-89EE-43564382A4A0}"/>
          </ac:grpSpMkLst>
        </pc:grpChg>
        <pc:grpChg chg="add del mod">
          <ac:chgData name="Callum Chesshire" userId="1eb1f440-57af-4754-80be-a3c7779346f6" providerId="ADAL" clId="{3E53E65E-9C64-4912-BFAD-C2D1B0C0C6FF}" dt="2020-04-02T19:31:13.542" v="1655" actId="165"/>
          <ac:grpSpMkLst>
            <pc:docMk/>
            <pc:sldMk cId="221375033" sldId="271"/>
            <ac:grpSpMk id="52" creationId="{6731875A-38D9-4B14-9E6B-15C7F25145BF}"/>
          </ac:grpSpMkLst>
        </pc:grpChg>
        <pc:grpChg chg="del mod topLvl">
          <ac:chgData name="Callum Chesshire" userId="1eb1f440-57af-4754-80be-a3c7779346f6" providerId="ADAL" clId="{3E53E65E-9C64-4912-BFAD-C2D1B0C0C6FF}" dt="2020-04-02T19:40:47.497" v="1802" actId="478"/>
          <ac:grpSpMkLst>
            <pc:docMk/>
            <pc:sldMk cId="221375033" sldId="271"/>
            <ac:grpSpMk id="53" creationId="{4C08B6D8-8E83-436B-8C00-5E325701E356}"/>
          </ac:grpSpMkLst>
        </pc:grpChg>
        <pc:grpChg chg="mod topLvl">
          <ac:chgData name="Callum Chesshire" userId="1eb1f440-57af-4754-80be-a3c7779346f6" providerId="ADAL" clId="{3E53E65E-9C64-4912-BFAD-C2D1B0C0C6FF}" dt="2020-04-02T19:54:25.434" v="2034" actId="553"/>
          <ac:grpSpMkLst>
            <pc:docMk/>
            <pc:sldMk cId="221375033" sldId="271"/>
            <ac:grpSpMk id="54" creationId="{7CCA2E5A-FE33-41D5-9225-80B460412CC9}"/>
          </ac:grpSpMkLst>
        </pc:grpChg>
        <pc:grpChg chg="mod">
          <ac:chgData name="Callum Chesshire" userId="1eb1f440-57af-4754-80be-a3c7779346f6" providerId="ADAL" clId="{3E53E65E-9C64-4912-BFAD-C2D1B0C0C6FF}" dt="2020-04-02T19:54:25.434" v="2034" actId="553"/>
          <ac:grpSpMkLst>
            <pc:docMk/>
            <pc:sldMk cId="221375033" sldId="271"/>
            <ac:grpSpMk id="59" creationId="{785E518C-7520-40FB-A718-39EA43A2A92F}"/>
          </ac:grpSpMkLst>
        </pc:grpChg>
        <pc:grpChg chg="mod">
          <ac:chgData name="Callum Chesshire" userId="1eb1f440-57af-4754-80be-a3c7779346f6" providerId="ADAL" clId="{3E53E65E-9C64-4912-BFAD-C2D1B0C0C6FF}" dt="2020-04-02T19:54:25.434" v="2034" actId="553"/>
          <ac:grpSpMkLst>
            <pc:docMk/>
            <pc:sldMk cId="221375033" sldId="271"/>
            <ac:grpSpMk id="60" creationId="{A85A1934-5708-448B-99D8-9DABAF075C93}"/>
          </ac:grpSpMkLst>
        </pc:grpChg>
        <pc:grpChg chg="add del mod">
          <ac:chgData name="Callum Chesshire" userId="1eb1f440-57af-4754-80be-a3c7779346f6" providerId="ADAL" clId="{3E53E65E-9C64-4912-BFAD-C2D1B0C0C6FF}" dt="2020-04-02T19:45:00.455" v="1829" actId="165"/>
          <ac:grpSpMkLst>
            <pc:docMk/>
            <pc:sldMk cId="221375033" sldId="271"/>
            <ac:grpSpMk id="67" creationId="{3A268DE5-4F4E-4D99-B383-532765822194}"/>
          </ac:grpSpMkLst>
        </pc:grpChg>
        <pc:grpChg chg="del mod topLvl">
          <ac:chgData name="Callum Chesshire" userId="1eb1f440-57af-4754-80be-a3c7779346f6" providerId="ADAL" clId="{3E53E65E-9C64-4912-BFAD-C2D1B0C0C6FF}" dt="2020-04-02T20:06:25.064" v="2399" actId="478"/>
          <ac:grpSpMkLst>
            <pc:docMk/>
            <pc:sldMk cId="221375033" sldId="271"/>
            <ac:grpSpMk id="68" creationId="{D86670A2-C826-4317-B1C9-E622C9C20032}"/>
          </ac:grpSpMkLst>
        </pc:grpChg>
        <pc:grpChg chg="del mod topLvl">
          <ac:chgData name="Callum Chesshire" userId="1eb1f440-57af-4754-80be-a3c7779346f6" providerId="ADAL" clId="{3E53E65E-9C64-4912-BFAD-C2D1B0C0C6FF}" dt="2020-04-02T19:50:27.313" v="1905" actId="165"/>
          <ac:grpSpMkLst>
            <pc:docMk/>
            <pc:sldMk cId="221375033" sldId="271"/>
            <ac:grpSpMk id="69" creationId="{A46482A8-1648-4C4A-9CD4-3A410255BE25}"/>
          </ac:grpSpMkLst>
        </pc:grpChg>
        <pc:grpChg chg="add del mod">
          <ac:chgData name="Callum Chesshire" userId="1eb1f440-57af-4754-80be-a3c7779346f6" providerId="ADAL" clId="{3E53E65E-9C64-4912-BFAD-C2D1B0C0C6FF}" dt="2020-04-02T20:06:25.064" v="2399" actId="478"/>
          <ac:grpSpMkLst>
            <pc:docMk/>
            <pc:sldMk cId="221375033" sldId="271"/>
            <ac:grpSpMk id="74" creationId="{87519014-98FD-42CD-8388-26D35AE76EC9}"/>
          </ac:grpSpMkLst>
        </pc:grpChg>
        <pc:grpChg chg="add del">
          <ac:chgData name="Callum Chesshire" userId="1eb1f440-57af-4754-80be-a3c7779346f6" providerId="ADAL" clId="{3E53E65E-9C64-4912-BFAD-C2D1B0C0C6FF}" dt="2020-04-02T19:13:50.312" v="1466" actId="165"/>
          <ac:grpSpMkLst>
            <pc:docMk/>
            <pc:sldMk cId="221375033" sldId="271"/>
            <ac:grpSpMk id="77" creationId="{884C3C22-E200-4533-9F6E-525F2F867D1F}"/>
          </ac:grpSpMkLst>
        </pc:grpChg>
        <pc:grpChg chg="add del mod">
          <ac:chgData name="Callum Chesshire" userId="1eb1f440-57af-4754-80be-a3c7779346f6" providerId="ADAL" clId="{3E53E65E-9C64-4912-BFAD-C2D1B0C0C6FF}" dt="2020-04-02T19:15:50.852" v="1502" actId="165"/>
          <ac:grpSpMkLst>
            <pc:docMk/>
            <pc:sldMk cId="221375033" sldId="271"/>
            <ac:grpSpMk id="82" creationId="{96D32DF7-BD89-440C-9175-0579B265DB42}"/>
          </ac:grpSpMkLst>
        </pc:grpChg>
        <pc:grpChg chg="add mod topLvl">
          <ac:chgData name="Callum Chesshire" userId="1eb1f440-57af-4754-80be-a3c7779346f6" providerId="ADAL" clId="{3E53E65E-9C64-4912-BFAD-C2D1B0C0C6FF}" dt="2020-04-02T19:57:52.323" v="2130" actId="164"/>
          <ac:grpSpMkLst>
            <pc:docMk/>
            <pc:sldMk cId="221375033" sldId="271"/>
            <ac:grpSpMk id="83" creationId="{5E09DEBC-07C2-4C18-8873-81FA0F7E22E7}"/>
          </ac:grpSpMkLst>
        </pc:grpChg>
        <pc:grpChg chg="add del mod">
          <ac:chgData name="Callum Chesshire" userId="1eb1f440-57af-4754-80be-a3c7779346f6" providerId="ADAL" clId="{3E53E65E-9C64-4912-BFAD-C2D1B0C0C6FF}" dt="2020-04-02T19:18:21.701" v="1507" actId="165"/>
          <ac:grpSpMkLst>
            <pc:docMk/>
            <pc:sldMk cId="221375033" sldId="271"/>
            <ac:grpSpMk id="84" creationId="{9693A16A-0DD7-4A8E-BCE0-A5AC5D7BF224}"/>
          </ac:grpSpMkLst>
        </pc:grpChg>
        <pc:grpChg chg="del mod topLvl">
          <ac:chgData name="Callum Chesshire" userId="1eb1f440-57af-4754-80be-a3c7779346f6" providerId="ADAL" clId="{3E53E65E-9C64-4912-BFAD-C2D1B0C0C6FF}" dt="2020-04-02T19:18:24.876" v="1508" actId="478"/>
          <ac:grpSpMkLst>
            <pc:docMk/>
            <pc:sldMk cId="221375033" sldId="271"/>
            <ac:grpSpMk id="86" creationId="{D29ECA85-6621-4CB4-A8B9-87D055EA1B79}"/>
          </ac:grpSpMkLst>
        </pc:grpChg>
        <pc:grpChg chg="add mod">
          <ac:chgData name="Callum Chesshire" userId="1eb1f440-57af-4754-80be-a3c7779346f6" providerId="ADAL" clId="{3E53E65E-9C64-4912-BFAD-C2D1B0C0C6FF}" dt="2020-04-02T19:44:49.111" v="1824" actId="1076"/>
          <ac:grpSpMkLst>
            <pc:docMk/>
            <pc:sldMk cId="221375033" sldId="271"/>
            <ac:grpSpMk id="99" creationId="{2CDA6341-66AD-4B1B-9646-26CE8C790103}"/>
          </ac:grpSpMkLst>
        </pc:grpChg>
        <pc:grpChg chg="add mod">
          <ac:chgData name="Callum Chesshire" userId="1eb1f440-57af-4754-80be-a3c7779346f6" providerId="ADAL" clId="{3E53E65E-9C64-4912-BFAD-C2D1B0C0C6FF}" dt="2020-04-02T19:44:49.111" v="1824" actId="1076"/>
          <ac:grpSpMkLst>
            <pc:docMk/>
            <pc:sldMk cId="221375033" sldId="271"/>
            <ac:grpSpMk id="101" creationId="{58956C18-60D3-426A-AA86-41C31B6A8E43}"/>
          </ac:grpSpMkLst>
        </pc:grpChg>
        <pc:grpChg chg="add mod topLvl">
          <ac:chgData name="Callum Chesshire" userId="1eb1f440-57af-4754-80be-a3c7779346f6" providerId="ADAL" clId="{3E53E65E-9C64-4912-BFAD-C2D1B0C0C6FF}" dt="2020-04-02T19:57:54.314" v="2131" actId="164"/>
          <ac:grpSpMkLst>
            <pc:docMk/>
            <pc:sldMk cId="221375033" sldId="271"/>
            <ac:grpSpMk id="102" creationId="{43113085-D470-4ACA-BDE5-1579F60B17D3}"/>
          </ac:grpSpMkLst>
        </pc:grpChg>
        <pc:grpChg chg="add mod topLvl">
          <ac:chgData name="Callum Chesshire" userId="1eb1f440-57af-4754-80be-a3c7779346f6" providerId="ADAL" clId="{3E53E65E-9C64-4912-BFAD-C2D1B0C0C6FF}" dt="2020-04-02T19:57:54.314" v="2131" actId="164"/>
          <ac:grpSpMkLst>
            <pc:docMk/>
            <pc:sldMk cId="221375033" sldId="271"/>
            <ac:grpSpMk id="103" creationId="{854C8508-92E7-45C6-91EC-F37933BB4E01}"/>
          </ac:grpSpMkLst>
        </pc:grpChg>
        <pc:grpChg chg="mod">
          <ac:chgData name="Callum Chesshire" userId="1eb1f440-57af-4754-80be-a3c7779346f6" providerId="ADAL" clId="{3E53E65E-9C64-4912-BFAD-C2D1B0C0C6FF}" dt="2020-04-02T19:54:07.894" v="2031" actId="552"/>
          <ac:grpSpMkLst>
            <pc:docMk/>
            <pc:sldMk cId="221375033" sldId="271"/>
            <ac:grpSpMk id="106" creationId="{A21CC2D9-A8FF-48D1-A004-28AF71A9E068}"/>
          </ac:grpSpMkLst>
        </pc:grpChg>
        <pc:grpChg chg="mod">
          <ac:chgData name="Callum Chesshire" userId="1eb1f440-57af-4754-80be-a3c7779346f6" providerId="ADAL" clId="{3E53E65E-9C64-4912-BFAD-C2D1B0C0C6FF}" dt="2020-04-02T19:54:07.894" v="2031" actId="552"/>
          <ac:grpSpMkLst>
            <pc:docMk/>
            <pc:sldMk cId="221375033" sldId="271"/>
            <ac:grpSpMk id="107" creationId="{48AF0C78-D160-4DA9-9C5E-B83210B3479C}"/>
          </ac:grpSpMkLst>
        </pc:grpChg>
        <pc:grpChg chg="add del mod">
          <ac:chgData name="Callum Chesshire" userId="1eb1f440-57af-4754-80be-a3c7779346f6" providerId="ADAL" clId="{3E53E65E-9C64-4912-BFAD-C2D1B0C0C6FF}" dt="2020-04-02T19:24:48.177" v="1576" actId="165"/>
          <ac:grpSpMkLst>
            <pc:docMk/>
            <pc:sldMk cId="221375033" sldId="271"/>
            <ac:grpSpMk id="111" creationId="{AC6D47AE-8797-417F-8845-82620FE587ED}"/>
          </ac:grpSpMkLst>
        </pc:grpChg>
        <pc:grpChg chg="del mod topLvl">
          <ac:chgData name="Callum Chesshire" userId="1eb1f440-57af-4754-80be-a3c7779346f6" providerId="ADAL" clId="{3E53E65E-9C64-4912-BFAD-C2D1B0C0C6FF}" dt="2020-04-02T19:25:05.824" v="1580" actId="478"/>
          <ac:grpSpMkLst>
            <pc:docMk/>
            <pc:sldMk cId="221375033" sldId="271"/>
            <ac:grpSpMk id="114" creationId="{34BE6BFA-69C1-4CCA-8F89-B7848CA28136}"/>
          </ac:grpSpMkLst>
        </pc:grpChg>
        <pc:grpChg chg="mod">
          <ac:chgData name="Callum Chesshire" userId="1eb1f440-57af-4754-80be-a3c7779346f6" providerId="ADAL" clId="{3E53E65E-9C64-4912-BFAD-C2D1B0C0C6FF}" dt="2020-04-02T19:23:47.473" v="1570"/>
          <ac:grpSpMkLst>
            <pc:docMk/>
            <pc:sldMk cId="221375033" sldId="271"/>
            <ac:grpSpMk id="115" creationId="{62626A8D-75A8-453B-8382-503D025228F5}"/>
          </ac:grpSpMkLst>
        </pc:grpChg>
        <pc:grpChg chg="add del mod">
          <ac:chgData name="Callum Chesshire" userId="1eb1f440-57af-4754-80be-a3c7779346f6" providerId="ADAL" clId="{3E53E65E-9C64-4912-BFAD-C2D1B0C0C6FF}" dt="2020-04-02T19:24:50.870" v="1577" actId="165"/>
          <ac:grpSpMkLst>
            <pc:docMk/>
            <pc:sldMk cId="221375033" sldId="271"/>
            <ac:grpSpMk id="119" creationId="{614EDCAA-B530-4586-90F0-95E1547B0F35}"/>
          </ac:grpSpMkLst>
        </pc:grpChg>
        <pc:grpChg chg="del mod topLvl">
          <ac:chgData name="Callum Chesshire" userId="1eb1f440-57af-4754-80be-a3c7779346f6" providerId="ADAL" clId="{3E53E65E-9C64-4912-BFAD-C2D1B0C0C6FF}" dt="2020-04-02T19:25:39.208" v="1588" actId="478"/>
          <ac:grpSpMkLst>
            <pc:docMk/>
            <pc:sldMk cId="221375033" sldId="271"/>
            <ac:grpSpMk id="122" creationId="{5E69807D-5986-40F5-ACE8-B437B7048C19}"/>
          </ac:grpSpMkLst>
        </pc:grpChg>
        <pc:grpChg chg="mod">
          <ac:chgData name="Callum Chesshire" userId="1eb1f440-57af-4754-80be-a3c7779346f6" providerId="ADAL" clId="{3E53E65E-9C64-4912-BFAD-C2D1B0C0C6FF}" dt="2020-04-02T19:23:53.700" v="1572"/>
          <ac:grpSpMkLst>
            <pc:docMk/>
            <pc:sldMk cId="221375033" sldId="271"/>
            <ac:grpSpMk id="123" creationId="{18F92314-F811-4713-B501-454B3C837203}"/>
          </ac:grpSpMkLst>
        </pc:grpChg>
        <pc:grpChg chg="add del mod">
          <ac:chgData name="Callum Chesshire" userId="1eb1f440-57af-4754-80be-a3c7779346f6" providerId="ADAL" clId="{3E53E65E-9C64-4912-BFAD-C2D1B0C0C6FF}" dt="2020-04-02T19:24:53.124" v="1578" actId="165"/>
          <ac:grpSpMkLst>
            <pc:docMk/>
            <pc:sldMk cId="221375033" sldId="271"/>
            <ac:grpSpMk id="127" creationId="{813E5CB2-B2DD-4CF3-8B6E-1FADB30BC092}"/>
          </ac:grpSpMkLst>
        </pc:grpChg>
        <pc:grpChg chg="del mod topLvl">
          <ac:chgData name="Callum Chesshire" userId="1eb1f440-57af-4754-80be-a3c7779346f6" providerId="ADAL" clId="{3E53E65E-9C64-4912-BFAD-C2D1B0C0C6FF}" dt="2020-04-02T19:25:39.208" v="1588" actId="478"/>
          <ac:grpSpMkLst>
            <pc:docMk/>
            <pc:sldMk cId="221375033" sldId="271"/>
            <ac:grpSpMk id="130" creationId="{FC6324D3-F40C-478F-8838-861DDB9645CB}"/>
          </ac:grpSpMkLst>
        </pc:grpChg>
        <pc:grpChg chg="mod">
          <ac:chgData name="Callum Chesshire" userId="1eb1f440-57af-4754-80be-a3c7779346f6" providerId="ADAL" clId="{3E53E65E-9C64-4912-BFAD-C2D1B0C0C6FF}" dt="2020-04-02T19:24:02.005" v="1574"/>
          <ac:grpSpMkLst>
            <pc:docMk/>
            <pc:sldMk cId="221375033" sldId="271"/>
            <ac:grpSpMk id="131" creationId="{F8F94C39-8B3B-4BD9-8A05-568093EE1467}"/>
          </ac:grpSpMkLst>
        </pc:grpChg>
        <pc:grpChg chg="add mod topLvl">
          <ac:chgData name="Callum Chesshire" userId="1eb1f440-57af-4754-80be-a3c7779346f6" providerId="ADAL" clId="{3E53E65E-9C64-4912-BFAD-C2D1B0C0C6FF}" dt="2020-04-02T19:57:52.323" v="2130" actId="164"/>
          <ac:grpSpMkLst>
            <pc:docMk/>
            <pc:sldMk cId="221375033" sldId="271"/>
            <ac:grpSpMk id="135" creationId="{B1C9FDBE-AEC5-48F2-B721-71ECA0D07FE1}"/>
          </ac:grpSpMkLst>
        </pc:grpChg>
        <pc:grpChg chg="mod">
          <ac:chgData name="Callum Chesshire" userId="1eb1f440-57af-4754-80be-a3c7779346f6" providerId="ADAL" clId="{3E53E65E-9C64-4912-BFAD-C2D1B0C0C6FF}" dt="2020-04-02T19:53:31.755" v="2023" actId="552"/>
          <ac:grpSpMkLst>
            <pc:docMk/>
            <pc:sldMk cId="221375033" sldId="271"/>
            <ac:grpSpMk id="137" creationId="{A652116C-7D98-43C3-96E5-026D31D8607F}"/>
          </ac:grpSpMkLst>
        </pc:grpChg>
        <pc:grpChg chg="add del mod">
          <ac:chgData name="Callum Chesshire" userId="1eb1f440-57af-4754-80be-a3c7779346f6" providerId="ADAL" clId="{3E53E65E-9C64-4912-BFAD-C2D1B0C0C6FF}" dt="2020-04-02T19:27:18.068" v="1614" actId="165"/>
          <ac:grpSpMkLst>
            <pc:docMk/>
            <pc:sldMk cId="221375033" sldId="271"/>
            <ac:grpSpMk id="149" creationId="{F5F9C5CC-79E6-4F4E-8361-D550F2ABCACB}"/>
          </ac:grpSpMkLst>
        </pc:grpChg>
        <pc:grpChg chg="add del mod">
          <ac:chgData name="Callum Chesshire" userId="1eb1f440-57af-4754-80be-a3c7779346f6" providerId="ADAL" clId="{3E53E65E-9C64-4912-BFAD-C2D1B0C0C6FF}" dt="2020-04-02T19:31:04.314" v="1653" actId="165"/>
          <ac:grpSpMkLst>
            <pc:docMk/>
            <pc:sldMk cId="221375033" sldId="271"/>
            <ac:grpSpMk id="150" creationId="{CF9DF2EA-01E0-4728-901C-E9A8F34C11F5}"/>
          </ac:grpSpMkLst>
        </pc:grpChg>
        <pc:grpChg chg="add mod topLvl">
          <ac:chgData name="Callum Chesshire" userId="1eb1f440-57af-4754-80be-a3c7779346f6" providerId="ADAL" clId="{3E53E65E-9C64-4912-BFAD-C2D1B0C0C6FF}" dt="2020-04-02T19:57:21.529" v="2124" actId="553"/>
          <ac:grpSpMkLst>
            <pc:docMk/>
            <pc:sldMk cId="221375033" sldId="271"/>
            <ac:grpSpMk id="152" creationId="{1A8AEC5A-5583-4F61-AB0D-9ADC7B9128F5}"/>
          </ac:grpSpMkLst>
        </pc:grpChg>
        <pc:grpChg chg="add del mod">
          <ac:chgData name="Callum Chesshire" userId="1eb1f440-57af-4754-80be-a3c7779346f6" providerId="ADAL" clId="{3E53E65E-9C64-4912-BFAD-C2D1B0C0C6FF}" dt="2020-04-02T19:34:12.969" v="1685" actId="165"/>
          <ac:grpSpMkLst>
            <pc:docMk/>
            <pc:sldMk cId="221375033" sldId="271"/>
            <ac:grpSpMk id="153" creationId="{D318B017-BCEF-457F-89E2-C2B98DB845C1}"/>
          </ac:grpSpMkLst>
        </pc:grpChg>
        <pc:grpChg chg="del mod topLvl">
          <ac:chgData name="Callum Chesshire" userId="1eb1f440-57af-4754-80be-a3c7779346f6" providerId="ADAL" clId="{3E53E65E-9C64-4912-BFAD-C2D1B0C0C6FF}" dt="2020-04-02T19:34:15.736" v="1686" actId="478"/>
          <ac:grpSpMkLst>
            <pc:docMk/>
            <pc:sldMk cId="221375033" sldId="271"/>
            <ac:grpSpMk id="155" creationId="{D03DA234-C964-4BC5-8FB5-C8352138B3BF}"/>
          </ac:grpSpMkLst>
        </pc:grpChg>
        <pc:grpChg chg="add mod">
          <ac:chgData name="Callum Chesshire" userId="1eb1f440-57af-4754-80be-a3c7779346f6" providerId="ADAL" clId="{3E53E65E-9C64-4912-BFAD-C2D1B0C0C6FF}" dt="2020-04-02T19:57:21.529" v="2124" actId="553"/>
          <ac:grpSpMkLst>
            <pc:docMk/>
            <pc:sldMk cId="221375033" sldId="271"/>
            <ac:grpSpMk id="164" creationId="{2A06779A-A7A1-4C01-B867-28D7EAC4D28B}"/>
          </ac:grpSpMkLst>
        </pc:grpChg>
        <pc:grpChg chg="add mod topLvl">
          <ac:chgData name="Callum Chesshire" userId="1eb1f440-57af-4754-80be-a3c7779346f6" providerId="ADAL" clId="{3E53E65E-9C64-4912-BFAD-C2D1B0C0C6FF}" dt="2020-04-02T19:57:25.746" v="2125" actId="553"/>
          <ac:grpSpMkLst>
            <pc:docMk/>
            <pc:sldMk cId="221375033" sldId="271"/>
            <ac:grpSpMk id="167" creationId="{C4B64469-AC8B-4E62-9EAC-690790BD24C0}"/>
          </ac:grpSpMkLst>
        </pc:grpChg>
        <pc:grpChg chg="add del mod">
          <ac:chgData name="Callum Chesshire" userId="1eb1f440-57af-4754-80be-a3c7779346f6" providerId="ADAL" clId="{3E53E65E-9C64-4912-BFAD-C2D1B0C0C6FF}" dt="2020-04-02T19:35:48.081" v="1707" actId="478"/>
          <ac:grpSpMkLst>
            <pc:docMk/>
            <pc:sldMk cId="221375033" sldId="271"/>
            <ac:grpSpMk id="168" creationId="{2DD6BE7F-9749-4BF5-BACA-A5EE206DF98E}"/>
          </ac:grpSpMkLst>
        </pc:grpChg>
        <pc:grpChg chg="del mod">
          <ac:chgData name="Callum Chesshire" userId="1eb1f440-57af-4754-80be-a3c7779346f6" providerId="ADAL" clId="{3E53E65E-9C64-4912-BFAD-C2D1B0C0C6FF}" dt="2020-04-02T19:35:44.550" v="1704" actId="478"/>
          <ac:grpSpMkLst>
            <pc:docMk/>
            <pc:sldMk cId="221375033" sldId="271"/>
            <ac:grpSpMk id="170" creationId="{E2B0765C-4170-4C7E-8C84-4B8154EBF16E}"/>
          </ac:grpSpMkLst>
        </pc:grpChg>
        <pc:grpChg chg="add mod topLvl">
          <ac:chgData name="Callum Chesshire" userId="1eb1f440-57af-4754-80be-a3c7779346f6" providerId="ADAL" clId="{3E53E65E-9C64-4912-BFAD-C2D1B0C0C6FF}" dt="2020-04-02T19:57:58.330" v="2132" actId="164"/>
          <ac:grpSpMkLst>
            <pc:docMk/>
            <pc:sldMk cId="221375033" sldId="271"/>
            <ac:grpSpMk id="173" creationId="{8CB9FC0A-2F31-4DF4-917E-27B5CE748B1C}"/>
          </ac:grpSpMkLst>
        </pc:grpChg>
        <pc:grpChg chg="add del mod">
          <ac:chgData name="Callum Chesshire" userId="1eb1f440-57af-4754-80be-a3c7779346f6" providerId="ADAL" clId="{3E53E65E-9C64-4912-BFAD-C2D1B0C0C6FF}" dt="2020-04-02T19:40:30.275" v="1768" actId="165"/>
          <ac:grpSpMkLst>
            <pc:docMk/>
            <pc:sldMk cId="221375033" sldId="271"/>
            <ac:grpSpMk id="174" creationId="{95C845A8-703A-4DCF-B025-A6420BFEE39F}"/>
          </ac:grpSpMkLst>
        </pc:grpChg>
        <pc:grpChg chg="add del mod">
          <ac:chgData name="Callum Chesshire" userId="1eb1f440-57af-4754-80be-a3c7779346f6" providerId="ADAL" clId="{3E53E65E-9C64-4912-BFAD-C2D1B0C0C6FF}" dt="2020-04-02T19:43:45.959" v="1815" actId="165"/>
          <ac:grpSpMkLst>
            <pc:docMk/>
            <pc:sldMk cId="221375033" sldId="271"/>
            <ac:grpSpMk id="175" creationId="{E906C62D-D0C3-45E3-857E-661481F3D191}"/>
          </ac:grpSpMkLst>
        </pc:grpChg>
        <pc:grpChg chg="add mod topLvl">
          <ac:chgData name="Callum Chesshire" userId="1eb1f440-57af-4754-80be-a3c7779346f6" providerId="ADAL" clId="{3E53E65E-9C64-4912-BFAD-C2D1B0C0C6FF}" dt="2020-04-02T19:58:05.214" v="2134" actId="164"/>
          <ac:grpSpMkLst>
            <pc:docMk/>
            <pc:sldMk cId="221375033" sldId="271"/>
            <ac:grpSpMk id="176" creationId="{6575483F-F957-4230-88A2-3CB91BFEB400}"/>
          </ac:grpSpMkLst>
        </pc:grpChg>
        <pc:grpChg chg="add del mod">
          <ac:chgData name="Callum Chesshire" userId="1eb1f440-57af-4754-80be-a3c7779346f6" providerId="ADAL" clId="{3E53E65E-9C64-4912-BFAD-C2D1B0C0C6FF}" dt="2020-04-02T19:44:57.491" v="1828" actId="478"/>
          <ac:grpSpMkLst>
            <pc:docMk/>
            <pc:sldMk cId="221375033" sldId="271"/>
            <ac:grpSpMk id="177" creationId="{03F390AE-AA81-4375-97AD-F063E6ECB3D7}"/>
          </ac:grpSpMkLst>
        </pc:grpChg>
        <pc:grpChg chg="del mod">
          <ac:chgData name="Callum Chesshire" userId="1eb1f440-57af-4754-80be-a3c7779346f6" providerId="ADAL" clId="{3E53E65E-9C64-4912-BFAD-C2D1B0C0C6FF}" dt="2020-04-02T19:44:55.517" v="1827" actId="478"/>
          <ac:grpSpMkLst>
            <pc:docMk/>
            <pc:sldMk cId="221375033" sldId="271"/>
            <ac:grpSpMk id="179" creationId="{7923297E-BF6A-4F78-8BA0-D199B3270DA1}"/>
          </ac:grpSpMkLst>
        </pc:grpChg>
        <pc:grpChg chg="add del mod">
          <ac:chgData name="Callum Chesshire" userId="1eb1f440-57af-4754-80be-a3c7779346f6" providerId="ADAL" clId="{3E53E65E-9C64-4912-BFAD-C2D1B0C0C6FF}" dt="2020-04-02T19:47:54.513" v="1871" actId="165"/>
          <ac:grpSpMkLst>
            <pc:docMk/>
            <pc:sldMk cId="221375033" sldId="271"/>
            <ac:grpSpMk id="182" creationId="{6F050A29-88AD-452F-91DF-8BED4032A6DE}"/>
          </ac:grpSpMkLst>
        </pc:grpChg>
        <pc:grpChg chg="add mod ord">
          <ac:chgData name="Callum Chesshire" userId="1eb1f440-57af-4754-80be-a3c7779346f6" providerId="ADAL" clId="{3E53E65E-9C64-4912-BFAD-C2D1B0C0C6FF}" dt="2020-04-02T19:56:51.104" v="2121" actId="552"/>
          <ac:grpSpMkLst>
            <pc:docMk/>
            <pc:sldMk cId="221375033" sldId="271"/>
            <ac:grpSpMk id="183" creationId="{1174D8F4-E059-4DE5-A2D5-355D2C01C21B}"/>
          </ac:grpSpMkLst>
        </pc:grpChg>
        <pc:grpChg chg="add del mod">
          <ac:chgData name="Callum Chesshire" userId="1eb1f440-57af-4754-80be-a3c7779346f6" providerId="ADAL" clId="{3E53E65E-9C64-4912-BFAD-C2D1B0C0C6FF}" dt="2020-04-02T19:46:51.872" v="1848" actId="478"/>
          <ac:grpSpMkLst>
            <pc:docMk/>
            <pc:sldMk cId="221375033" sldId="271"/>
            <ac:grpSpMk id="190" creationId="{68D37CA0-89B3-421B-9073-DDBDDE9B7B79}"/>
          </ac:grpSpMkLst>
        </pc:grpChg>
        <pc:grpChg chg="del mod">
          <ac:chgData name="Callum Chesshire" userId="1eb1f440-57af-4754-80be-a3c7779346f6" providerId="ADAL" clId="{3E53E65E-9C64-4912-BFAD-C2D1B0C0C6FF}" dt="2020-04-02T19:46:50.103" v="1847" actId="478"/>
          <ac:grpSpMkLst>
            <pc:docMk/>
            <pc:sldMk cId="221375033" sldId="271"/>
            <ac:grpSpMk id="192" creationId="{2DBD3B8A-A5D6-4E74-B770-C0C570C35ED8}"/>
          </ac:grpSpMkLst>
        </pc:grpChg>
        <pc:grpChg chg="add del mod">
          <ac:chgData name="Callum Chesshire" userId="1eb1f440-57af-4754-80be-a3c7779346f6" providerId="ADAL" clId="{3E53E65E-9C64-4912-BFAD-C2D1B0C0C6FF}" dt="2020-04-02T19:49:08.275" v="1887" actId="165"/>
          <ac:grpSpMkLst>
            <pc:docMk/>
            <pc:sldMk cId="221375033" sldId="271"/>
            <ac:grpSpMk id="202" creationId="{92A81FFE-06D6-48E5-A8C2-EF3288BD22BE}"/>
          </ac:grpSpMkLst>
        </pc:grpChg>
        <pc:grpChg chg="add mod">
          <ac:chgData name="Callum Chesshire" userId="1eb1f440-57af-4754-80be-a3c7779346f6" providerId="ADAL" clId="{3E53E65E-9C64-4912-BFAD-C2D1B0C0C6FF}" dt="2020-04-02T19:56:51.104" v="2121" actId="552"/>
          <ac:grpSpMkLst>
            <pc:docMk/>
            <pc:sldMk cId="221375033" sldId="271"/>
            <ac:grpSpMk id="211" creationId="{1D62E898-0FFD-4B36-96CB-E37D6B97E45F}"/>
          </ac:grpSpMkLst>
        </pc:grpChg>
        <pc:grpChg chg="add del mod">
          <ac:chgData name="Callum Chesshire" userId="1eb1f440-57af-4754-80be-a3c7779346f6" providerId="ADAL" clId="{3E53E65E-9C64-4912-BFAD-C2D1B0C0C6FF}" dt="2020-04-02T19:47:42.778" v="1868" actId="165"/>
          <ac:grpSpMkLst>
            <pc:docMk/>
            <pc:sldMk cId="221375033" sldId="271"/>
            <ac:grpSpMk id="1024" creationId="{14B50C7A-253F-4562-AB62-16E65E3129CB}"/>
          </ac:grpSpMkLst>
        </pc:grpChg>
        <pc:grpChg chg="add del mod">
          <ac:chgData name="Callum Chesshire" userId="1eb1f440-57af-4754-80be-a3c7779346f6" providerId="ADAL" clId="{3E53E65E-9C64-4912-BFAD-C2D1B0C0C6FF}" dt="2020-04-02T19:47:44.632" v="1869" actId="165"/>
          <ac:grpSpMkLst>
            <pc:docMk/>
            <pc:sldMk cId="221375033" sldId="271"/>
            <ac:grpSpMk id="1025" creationId="{490973AF-44F6-4D69-8C4D-B4158BBF8D39}"/>
          </ac:grpSpMkLst>
        </pc:grpChg>
        <pc:grpChg chg="add del mod">
          <ac:chgData name="Callum Chesshire" userId="1eb1f440-57af-4754-80be-a3c7779346f6" providerId="ADAL" clId="{3E53E65E-9C64-4912-BFAD-C2D1B0C0C6FF}" dt="2020-04-02T19:47:46.855" v="1870" actId="165"/>
          <ac:grpSpMkLst>
            <pc:docMk/>
            <pc:sldMk cId="221375033" sldId="271"/>
            <ac:grpSpMk id="1027" creationId="{F7E947E2-06EA-4E54-8347-C71EDCF36026}"/>
          </ac:grpSpMkLst>
        </pc:grpChg>
        <pc:grpChg chg="add mod">
          <ac:chgData name="Callum Chesshire" userId="1eb1f440-57af-4754-80be-a3c7779346f6" providerId="ADAL" clId="{3E53E65E-9C64-4912-BFAD-C2D1B0C0C6FF}" dt="2020-04-02T19:54:38.371" v="2037" actId="553"/>
          <ac:grpSpMkLst>
            <pc:docMk/>
            <pc:sldMk cId="221375033" sldId="271"/>
            <ac:grpSpMk id="1028" creationId="{B9DC6BB6-0F97-488E-A9F2-59EB08130244}"/>
          </ac:grpSpMkLst>
        </pc:grpChg>
        <pc:grpChg chg="add mod">
          <ac:chgData name="Callum Chesshire" userId="1eb1f440-57af-4754-80be-a3c7779346f6" providerId="ADAL" clId="{3E53E65E-9C64-4912-BFAD-C2D1B0C0C6FF}" dt="2020-04-02T19:57:58.330" v="2132" actId="164"/>
          <ac:grpSpMkLst>
            <pc:docMk/>
            <pc:sldMk cId="221375033" sldId="271"/>
            <ac:grpSpMk id="1029" creationId="{D578DC4E-D6A8-4BBB-8683-6D33D8696CE3}"/>
          </ac:grpSpMkLst>
        </pc:grpChg>
        <pc:grpChg chg="add mod">
          <ac:chgData name="Callum Chesshire" userId="1eb1f440-57af-4754-80be-a3c7779346f6" providerId="ADAL" clId="{3E53E65E-9C64-4912-BFAD-C2D1B0C0C6FF}" dt="2020-04-02T19:56:51.104" v="2121" actId="552"/>
          <ac:grpSpMkLst>
            <pc:docMk/>
            <pc:sldMk cId="221375033" sldId="271"/>
            <ac:grpSpMk id="1030" creationId="{C07D04F7-07EE-4875-BB96-81F0AFB81E04}"/>
          </ac:grpSpMkLst>
        </pc:grpChg>
        <pc:grpChg chg="add mod">
          <ac:chgData name="Callum Chesshire" userId="1eb1f440-57af-4754-80be-a3c7779346f6" providerId="ADAL" clId="{3E53E65E-9C64-4912-BFAD-C2D1B0C0C6FF}" dt="2020-04-02T19:56:16.504" v="2115" actId="164"/>
          <ac:grpSpMkLst>
            <pc:docMk/>
            <pc:sldMk cId="221375033" sldId="271"/>
            <ac:grpSpMk id="1032" creationId="{DF8517FA-6506-42D5-8D54-6F9E213CEC4E}"/>
          </ac:grpSpMkLst>
        </pc:grpChg>
        <pc:grpChg chg="add mod topLvl">
          <ac:chgData name="Callum Chesshire" userId="1eb1f440-57af-4754-80be-a3c7779346f6" providerId="ADAL" clId="{3E53E65E-9C64-4912-BFAD-C2D1B0C0C6FF}" dt="2020-04-02T19:58:10.080" v="2135" actId="164"/>
          <ac:grpSpMkLst>
            <pc:docMk/>
            <pc:sldMk cId="221375033" sldId="271"/>
            <ac:grpSpMk id="1033" creationId="{0AAFED27-1222-4F6B-A367-596A42B5C4EE}"/>
          </ac:grpSpMkLst>
        </pc:grpChg>
        <pc:grpChg chg="add mod topLvl">
          <ac:chgData name="Callum Chesshire" userId="1eb1f440-57af-4754-80be-a3c7779346f6" providerId="ADAL" clId="{3E53E65E-9C64-4912-BFAD-C2D1B0C0C6FF}" dt="2020-04-02T19:58:10.080" v="2135" actId="164"/>
          <ac:grpSpMkLst>
            <pc:docMk/>
            <pc:sldMk cId="221375033" sldId="271"/>
            <ac:grpSpMk id="1034" creationId="{7756523C-E0B5-4C0B-8ED3-25BFDF8E0C71}"/>
          </ac:grpSpMkLst>
        </pc:grpChg>
        <pc:grpChg chg="add mod topLvl">
          <ac:chgData name="Callum Chesshire" userId="1eb1f440-57af-4754-80be-a3c7779346f6" providerId="ADAL" clId="{3E53E65E-9C64-4912-BFAD-C2D1B0C0C6FF}" dt="2020-04-02T19:58:05.214" v="2134" actId="164"/>
          <ac:grpSpMkLst>
            <pc:docMk/>
            <pc:sldMk cId="221375033" sldId="271"/>
            <ac:grpSpMk id="1035" creationId="{968D178F-1AA7-43BC-9708-D6C3D4FBBAB2}"/>
          </ac:grpSpMkLst>
        </pc:grpChg>
        <pc:grpChg chg="add del mod">
          <ac:chgData name="Callum Chesshire" userId="1eb1f440-57af-4754-80be-a3c7779346f6" providerId="ADAL" clId="{3E53E65E-9C64-4912-BFAD-C2D1B0C0C6FF}" dt="2020-04-02T19:58:02.089" v="2133" actId="165"/>
          <ac:grpSpMkLst>
            <pc:docMk/>
            <pc:sldMk cId="221375033" sldId="271"/>
            <ac:grpSpMk id="1036" creationId="{74C30834-AD02-427B-9CA6-A5D70CDC01E2}"/>
          </ac:grpSpMkLst>
        </pc:grpChg>
        <pc:grpChg chg="add mod">
          <ac:chgData name="Callum Chesshire" userId="1eb1f440-57af-4754-80be-a3c7779346f6" providerId="ADAL" clId="{3E53E65E-9C64-4912-BFAD-C2D1B0C0C6FF}" dt="2020-04-02T19:57:52.323" v="2130" actId="164"/>
          <ac:grpSpMkLst>
            <pc:docMk/>
            <pc:sldMk cId="221375033" sldId="271"/>
            <ac:grpSpMk id="1037" creationId="{ACF3D53B-89E8-42D7-B1A6-49FD2737A10A}"/>
          </ac:grpSpMkLst>
        </pc:grpChg>
        <pc:grpChg chg="add mod">
          <ac:chgData name="Callum Chesshire" userId="1eb1f440-57af-4754-80be-a3c7779346f6" providerId="ADAL" clId="{3E53E65E-9C64-4912-BFAD-C2D1B0C0C6FF}" dt="2020-04-02T19:57:54.314" v="2131" actId="164"/>
          <ac:grpSpMkLst>
            <pc:docMk/>
            <pc:sldMk cId="221375033" sldId="271"/>
            <ac:grpSpMk id="1038" creationId="{1C4E90F1-51EB-4A8B-95EF-8B0154F55624}"/>
          </ac:grpSpMkLst>
        </pc:grpChg>
        <pc:grpChg chg="add mod">
          <ac:chgData name="Callum Chesshire" userId="1eb1f440-57af-4754-80be-a3c7779346f6" providerId="ADAL" clId="{3E53E65E-9C64-4912-BFAD-C2D1B0C0C6FF}" dt="2020-04-02T19:57:58.330" v="2132" actId="164"/>
          <ac:grpSpMkLst>
            <pc:docMk/>
            <pc:sldMk cId="221375033" sldId="271"/>
            <ac:grpSpMk id="1039" creationId="{1A135BA3-D13C-4D83-908F-5B22140B151B}"/>
          </ac:grpSpMkLst>
        </pc:grpChg>
        <pc:grpChg chg="add mod">
          <ac:chgData name="Callum Chesshire" userId="1eb1f440-57af-4754-80be-a3c7779346f6" providerId="ADAL" clId="{3E53E65E-9C64-4912-BFAD-C2D1B0C0C6FF}" dt="2020-04-02T19:58:05.214" v="2134" actId="164"/>
          <ac:grpSpMkLst>
            <pc:docMk/>
            <pc:sldMk cId="221375033" sldId="271"/>
            <ac:grpSpMk id="1040" creationId="{31550A8B-7515-4006-A8D1-FAB5FA814EEB}"/>
          </ac:grpSpMkLst>
        </pc:grpChg>
        <pc:grpChg chg="add mod">
          <ac:chgData name="Callum Chesshire" userId="1eb1f440-57af-4754-80be-a3c7779346f6" providerId="ADAL" clId="{3E53E65E-9C64-4912-BFAD-C2D1B0C0C6FF}" dt="2020-04-02T19:58:10.080" v="2135" actId="164"/>
          <ac:grpSpMkLst>
            <pc:docMk/>
            <pc:sldMk cId="221375033" sldId="271"/>
            <ac:grpSpMk id="1041" creationId="{C302CFDE-C44F-43CE-8F8C-DC205473B900}"/>
          </ac:grpSpMkLst>
        </pc:grpChg>
        <pc:picChg chg="del">
          <ac:chgData name="Callum Chesshire" userId="1eb1f440-57af-4754-80be-a3c7779346f6" providerId="ADAL" clId="{3E53E65E-9C64-4912-BFAD-C2D1B0C0C6FF}" dt="2020-04-02T15:28:27.413" v="714" actId="478"/>
          <ac:picMkLst>
            <pc:docMk/>
            <pc:sldMk cId="221375033" sldId="271"/>
            <ac:picMk id="3" creationId="{D4EBF5A7-BA3F-424A-BFDA-2982228A22F5}"/>
          </ac:picMkLst>
        </pc:picChg>
        <pc:picChg chg="del">
          <ac:chgData name="Callum Chesshire" userId="1eb1f440-57af-4754-80be-a3c7779346f6" providerId="ADAL" clId="{3E53E65E-9C64-4912-BFAD-C2D1B0C0C6FF}" dt="2020-04-02T15:31:05.002" v="938" actId="478"/>
          <ac:picMkLst>
            <pc:docMk/>
            <pc:sldMk cId="221375033" sldId="271"/>
            <ac:picMk id="9" creationId="{DAD7FE47-030E-4449-A782-1BA9C90F520E}"/>
          </ac:picMkLst>
        </pc:picChg>
        <pc:picChg chg="del">
          <ac:chgData name="Callum Chesshire" userId="1eb1f440-57af-4754-80be-a3c7779346f6" providerId="ADAL" clId="{3E53E65E-9C64-4912-BFAD-C2D1B0C0C6FF}" dt="2020-04-02T15:31:05.459" v="939" actId="478"/>
          <ac:picMkLst>
            <pc:docMk/>
            <pc:sldMk cId="221375033" sldId="271"/>
            <ac:picMk id="10" creationId="{BDB87F05-B258-4BB8-B263-3513E27946AC}"/>
          </ac:picMkLst>
        </pc:picChg>
        <pc:picChg chg="add del mod">
          <ac:chgData name="Callum Chesshire" userId="1eb1f440-57af-4754-80be-a3c7779346f6" providerId="ADAL" clId="{3E53E65E-9C64-4912-BFAD-C2D1B0C0C6FF}" dt="2020-04-02T19:06:47.637" v="1426" actId="27803"/>
          <ac:picMkLst>
            <pc:docMk/>
            <pc:sldMk cId="221375033" sldId="271"/>
            <ac:picMk id="13" creationId="{D4206F10-9136-4271-93F0-9E8DF11434EE}"/>
          </ac:picMkLst>
        </pc:picChg>
        <pc:picChg chg="del">
          <ac:chgData name="Callum Chesshire" userId="1eb1f440-57af-4754-80be-a3c7779346f6" providerId="ADAL" clId="{3E53E65E-9C64-4912-BFAD-C2D1B0C0C6FF}" dt="2020-04-02T20:06:25.064" v="2399" actId="478"/>
          <ac:picMkLst>
            <pc:docMk/>
            <pc:sldMk cId="221375033" sldId="271"/>
            <ac:picMk id="16" creationId="{203CAF87-8952-419A-9CB3-828C90DA4CA2}"/>
          </ac:picMkLst>
        </pc:picChg>
        <pc:picChg chg="add del mod ord modCrop">
          <ac:chgData name="Callum Chesshire" userId="1eb1f440-57af-4754-80be-a3c7779346f6" providerId="ADAL" clId="{3E53E65E-9C64-4912-BFAD-C2D1B0C0C6FF}" dt="2020-04-02T19:34:42.596" v="1693" actId="478"/>
          <ac:picMkLst>
            <pc:docMk/>
            <pc:sldMk cId="221375033" sldId="271"/>
            <ac:picMk id="151" creationId="{45DC626F-C605-4466-8713-990DA0D6869F}"/>
          </ac:picMkLst>
        </pc:picChg>
        <pc:picChg chg="add del mod">
          <ac:chgData name="Callum Chesshire" userId="1eb1f440-57af-4754-80be-a3c7779346f6" providerId="ADAL" clId="{3E53E65E-9C64-4912-BFAD-C2D1B0C0C6FF}" dt="2020-04-02T19:33:59.654" v="1677" actId="478"/>
          <ac:picMkLst>
            <pc:docMk/>
            <pc:sldMk cId="221375033" sldId="271"/>
            <ac:picMk id="1026" creationId="{15834B4F-6978-4C2F-9815-D64E00623B9E}"/>
          </ac:picMkLst>
        </pc:picChg>
        <pc:cxnChg chg="del mod topLvl">
          <ac:chgData name="Callum Chesshire" userId="1eb1f440-57af-4754-80be-a3c7779346f6" providerId="ADAL" clId="{3E53E65E-9C64-4912-BFAD-C2D1B0C0C6FF}" dt="2020-04-02T20:06:25.064" v="2399" actId="478"/>
          <ac:cxnSpMkLst>
            <pc:docMk/>
            <pc:sldMk cId="221375033" sldId="271"/>
            <ac:cxnSpMk id="34" creationId="{F1C6FFF3-FD60-4F85-910D-26D703279BC8}"/>
          </ac:cxnSpMkLst>
        </pc:cxnChg>
        <pc:cxnChg chg="del mod topLvl">
          <ac:chgData name="Callum Chesshire" userId="1eb1f440-57af-4754-80be-a3c7779346f6" providerId="ADAL" clId="{3E53E65E-9C64-4912-BFAD-C2D1B0C0C6FF}" dt="2020-04-02T19:36:02.209" v="1710" actId="478"/>
          <ac:cxnSpMkLst>
            <pc:docMk/>
            <pc:sldMk cId="221375033" sldId="271"/>
            <ac:cxnSpMk id="49" creationId="{25F1677C-109D-4331-8F1D-D3AF7933D7B8}"/>
          </ac:cxnSpMkLst>
        </pc:cxnChg>
      </pc:sldChg>
      <pc:sldChg chg="addSp modSp add modNotesTx">
        <pc:chgData name="Callum Chesshire" userId="1eb1f440-57af-4754-80be-a3c7779346f6" providerId="ADAL" clId="{3E53E65E-9C64-4912-BFAD-C2D1B0C0C6FF}" dt="2020-04-03T08:18:06.219" v="7178" actId="113"/>
        <pc:sldMkLst>
          <pc:docMk/>
          <pc:sldMk cId="4266456475" sldId="272"/>
        </pc:sldMkLst>
        <pc:spChg chg="mod">
          <ac:chgData name="Callum Chesshire" userId="1eb1f440-57af-4754-80be-a3c7779346f6" providerId="ADAL" clId="{3E53E65E-9C64-4912-BFAD-C2D1B0C0C6FF}" dt="2020-04-03T08:18:06.219" v="7178" actId="113"/>
          <ac:spMkLst>
            <pc:docMk/>
            <pc:sldMk cId="4266456475" sldId="272"/>
            <ac:spMk id="2" creationId="{170B8BF5-0D98-493C-AFEF-0051F7EAF72F}"/>
          </ac:spMkLst>
        </pc:spChg>
        <pc:spChg chg="mod">
          <ac:chgData name="Callum Chesshire" userId="1eb1f440-57af-4754-80be-a3c7779346f6" providerId="ADAL" clId="{3E53E65E-9C64-4912-BFAD-C2D1B0C0C6FF}" dt="2020-04-03T08:17:21.263" v="7177" actId="20577"/>
          <ac:spMkLst>
            <pc:docMk/>
            <pc:sldMk cId="4266456475" sldId="272"/>
            <ac:spMk id="3" creationId="{9523E19C-62AB-4EFA-B78B-BAF7F08F0B74}"/>
          </ac:spMkLst>
        </pc:spChg>
        <pc:spChg chg="add">
          <ac:chgData name="Callum Chesshire" userId="1eb1f440-57af-4754-80be-a3c7779346f6" providerId="ADAL" clId="{3E53E65E-9C64-4912-BFAD-C2D1B0C0C6FF}" dt="2020-04-03T08:02:13.002" v="6482"/>
          <ac:spMkLst>
            <pc:docMk/>
            <pc:sldMk cId="4266456475" sldId="272"/>
            <ac:spMk id="7" creationId="{4A1F8A74-6F49-4055-995D-F2F589DD8281}"/>
          </ac:spMkLst>
        </pc:spChg>
        <pc:grpChg chg="add">
          <ac:chgData name="Callum Chesshire" userId="1eb1f440-57af-4754-80be-a3c7779346f6" providerId="ADAL" clId="{3E53E65E-9C64-4912-BFAD-C2D1B0C0C6FF}" dt="2020-04-03T08:02:13.002" v="6482"/>
          <ac:grpSpMkLst>
            <pc:docMk/>
            <pc:sldMk cId="4266456475" sldId="272"/>
            <ac:grpSpMk id="4" creationId="{143D919F-E71C-4E99-9C99-64763FB9D511}"/>
          </ac:grpSpMkLst>
        </pc:grpChg>
      </pc:sldChg>
      <pc:sldChg chg="add del">
        <pc:chgData name="Callum Chesshire" userId="1eb1f440-57af-4754-80be-a3c7779346f6" providerId="ADAL" clId="{3E53E65E-9C64-4912-BFAD-C2D1B0C0C6FF}" dt="2020-04-02T20:22:56.845" v="3072" actId="47"/>
        <pc:sldMkLst>
          <pc:docMk/>
          <pc:sldMk cId="250360749" sldId="273"/>
        </pc:sldMkLst>
      </pc:sldChg>
      <pc:sldChg chg="addSp delSp modSp add modAnim modNotesTx">
        <pc:chgData name="Callum Chesshire" userId="1eb1f440-57af-4754-80be-a3c7779346f6" providerId="ADAL" clId="{3E53E65E-9C64-4912-BFAD-C2D1B0C0C6FF}" dt="2020-04-02T20:57:51.218" v="4658" actId="20577"/>
        <pc:sldMkLst>
          <pc:docMk/>
          <pc:sldMk cId="3392138860" sldId="274"/>
        </pc:sldMkLst>
        <pc:spChg chg="mod">
          <ac:chgData name="Callum Chesshire" userId="1eb1f440-57af-4754-80be-a3c7779346f6" providerId="ADAL" clId="{3E53E65E-9C64-4912-BFAD-C2D1B0C0C6FF}" dt="2020-04-02T20:46:32.520" v="3956" actId="20577"/>
          <ac:spMkLst>
            <pc:docMk/>
            <pc:sldMk cId="3392138860" sldId="274"/>
            <ac:spMk id="2" creationId="{00000000-0000-0000-0000-000000000000}"/>
          </ac:spMkLst>
        </pc:spChg>
        <pc:spChg chg="add mod">
          <ac:chgData name="Callum Chesshire" userId="1eb1f440-57af-4754-80be-a3c7779346f6" providerId="ADAL" clId="{3E53E65E-9C64-4912-BFAD-C2D1B0C0C6FF}" dt="2020-04-02T20:08:09.456" v="2409" actId="5793"/>
          <ac:spMkLst>
            <pc:docMk/>
            <pc:sldMk cId="3392138860" sldId="274"/>
            <ac:spMk id="3" creationId="{90229D12-9DBA-4645-AECD-24D5E93C8E6D}"/>
          </ac:spMkLst>
        </pc:spChg>
        <pc:spChg chg="mod">
          <ac:chgData name="Callum Chesshire" userId="1eb1f440-57af-4754-80be-a3c7779346f6" providerId="ADAL" clId="{3E53E65E-9C64-4912-BFAD-C2D1B0C0C6FF}" dt="2020-04-02T20:47:43.067" v="3963" actId="14100"/>
          <ac:spMkLst>
            <pc:docMk/>
            <pc:sldMk cId="3392138860" sldId="274"/>
            <ac:spMk id="8" creationId="{0F23FE49-ABB8-4C9F-9201-7BB4E45088E1}"/>
          </ac:spMkLst>
        </pc:spChg>
        <pc:spChg chg="mod topLvl">
          <ac:chgData name="Callum Chesshire" userId="1eb1f440-57af-4754-80be-a3c7779346f6" providerId="ADAL" clId="{3E53E65E-9C64-4912-BFAD-C2D1B0C0C6FF}" dt="2020-04-02T20:01:56.099" v="2193" actId="165"/>
          <ac:spMkLst>
            <pc:docMk/>
            <pc:sldMk cId="3392138860" sldId="274"/>
            <ac:spMk id="11" creationId="{CD428ADA-D616-4B4C-B271-00D3A0D52426}"/>
          </ac:spMkLst>
        </pc:spChg>
        <pc:spChg chg="mod topLvl">
          <ac:chgData name="Callum Chesshire" userId="1eb1f440-57af-4754-80be-a3c7779346f6" providerId="ADAL" clId="{3E53E65E-9C64-4912-BFAD-C2D1B0C0C6FF}" dt="2020-04-02T20:01:56.099" v="2193" actId="165"/>
          <ac:spMkLst>
            <pc:docMk/>
            <pc:sldMk cId="3392138860" sldId="274"/>
            <ac:spMk id="26" creationId="{1AE25929-0F25-404D-9635-7D556064783D}"/>
          </ac:spMkLst>
        </pc:spChg>
        <pc:spChg chg="del">
          <ac:chgData name="Callum Chesshire" userId="1eb1f440-57af-4754-80be-a3c7779346f6" providerId="ADAL" clId="{3E53E65E-9C64-4912-BFAD-C2D1B0C0C6FF}" dt="2020-04-02T20:06:20.941" v="2398" actId="478"/>
          <ac:spMkLst>
            <pc:docMk/>
            <pc:sldMk cId="3392138860" sldId="274"/>
            <ac:spMk id="35" creationId="{DF814136-A609-46E3-BE8A-8C7281AEB8C2}"/>
          </ac:spMkLst>
        </pc:spChg>
        <pc:spChg chg="mod topLvl">
          <ac:chgData name="Callum Chesshire" userId="1eb1f440-57af-4754-80be-a3c7779346f6" providerId="ADAL" clId="{3E53E65E-9C64-4912-BFAD-C2D1B0C0C6FF}" dt="2020-04-02T20:01:56.099" v="2193" actId="165"/>
          <ac:spMkLst>
            <pc:docMk/>
            <pc:sldMk cId="3392138860" sldId="274"/>
            <ac:spMk id="37" creationId="{F47F105C-B1B1-4CBC-B126-0D78DB7C2667}"/>
          </ac:spMkLst>
        </pc:spChg>
        <pc:spChg chg="mod topLvl">
          <ac:chgData name="Callum Chesshire" userId="1eb1f440-57af-4754-80be-a3c7779346f6" providerId="ADAL" clId="{3E53E65E-9C64-4912-BFAD-C2D1B0C0C6FF}" dt="2020-04-02T20:01:56.099" v="2193" actId="165"/>
          <ac:spMkLst>
            <pc:docMk/>
            <pc:sldMk cId="3392138860" sldId="274"/>
            <ac:spMk id="38" creationId="{4BAB284C-F0B9-47F2-8371-8EF7D4A182EF}"/>
          </ac:spMkLst>
        </pc:spChg>
        <pc:spChg chg="mod topLvl">
          <ac:chgData name="Callum Chesshire" userId="1eb1f440-57af-4754-80be-a3c7779346f6" providerId="ADAL" clId="{3E53E65E-9C64-4912-BFAD-C2D1B0C0C6FF}" dt="2020-04-02T20:01:56.099" v="2193" actId="165"/>
          <ac:spMkLst>
            <pc:docMk/>
            <pc:sldMk cId="3392138860" sldId="274"/>
            <ac:spMk id="39" creationId="{CF09805B-FDC5-41DF-B465-ECC3C31725D6}"/>
          </ac:spMkLst>
        </pc:spChg>
        <pc:spChg chg="mod topLvl">
          <ac:chgData name="Callum Chesshire" userId="1eb1f440-57af-4754-80be-a3c7779346f6" providerId="ADAL" clId="{3E53E65E-9C64-4912-BFAD-C2D1B0C0C6FF}" dt="2020-04-02T20:01:56.099" v="2193" actId="165"/>
          <ac:spMkLst>
            <pc:docMk/>
            <pc:sldMk cId="3392138860" sldId="274"/>
            <ac:spMk id="40" creationId="{48AF949C-05D4-4AA2-B60C-3DAEC3AABE5B}"/>
          </ac:spMkLst>
        </pc:spChg>
        <pc:spChg chg="mod topLvl">
          <ac:chgData name="Callum Chesshire" userId="1eb1f440-57af-4754-80be-a3c7779346f6" providerId="ADAL" clId="{3E53E65E-9C64-4912-BFAD-C2D1B0C0C6FF}" dt="2020-04-02T20:01:56.099" v="2193" actId="165"/>
          <ac:spMkLst>
            <pc:docMk/>
            <pc:sldMk cId="3392138860" sldId="274"/>
            <ac:spMk id="41" creationId="{C68CB363-A019-40B8-8213-6E8998FD6B1F}"/>
          </ac:spMkLst>
        </pc:spChg>
        <pc:spChg chg="mod topLvl">
          <ac:chgData name="Callum Chesshire" userId="1eb1f440-57af-4754-80be-a3c7779346f6" providerId="ADAL" clId="{3E53E65E-9C64-4912-BFAD-C2D1B0C0C6FF}" dt="2020-04-02T20:01:56.099" v="2193" actId="165"/>
          <ac:spMkLst>
            <pc:docMk/>
            <pc:sldMk cId="3392138860" sldId="274"/>
            <ac:spMk id="42" creationId="{61A835AD-1D83-4A07-AB18-4DC3610587F6}"/>
          </ac:spMkLst>
        </pc:spChg>
        <pc:spChg chg="mod topLvl">
          <ac:chgData name="Callum Chesshire" userId="1eb1f440-57af-4754-80be-a3c7779346f6" providerId="ADAL" clId="{3E53E65E-9C64-4912-BFAD-C2D1B0C0C6FF}" dt="2020-04-02T20:01:56.099" v="2193" actId="165"/>
          <ac:spMkLst>
            <pc:docMk/>
            <pc:sldMk cId="3392138860" sldId="274"/>
            <ac:spMk id="43" creationId="{D0356201-5262-48EB-A516-D1F35335B153}"/>
          </ac:spMkLst>
        </pc:spChg>
        <pc:spChg chg="mod topLvl">
          <ac:chgData name="Callum Chesshire" userId="1eb1f440-57af-4754-80be-a3c7779346f6" providerId="ADAL" clId="{3E53E65E-9C64-4912-BFAD-C2D1B0C0C6FF}" dt="2020-04-02T20:01:56.099" v="2193" actId="165"/>
          <ac:spMkLst>
            <pc:docMk/>
            <pc:sldMk cId="3392138860" sldId="274"/>
            <ac:spMk id="44" creationId="{075D1AEE-3F27-4E11-A789-21835785B1E0}"/>
          </ac:spMkLst>
        </pc:spChg>
        <pc:spChg chg="mod topLvl">
          <ac:chgData name="Callum Chesshire" userId="1eb1f440-57af-4754-80be-a3c7779346f6" providerId="ADAL" clId="{3E53E65E-9C64-4912-BFAD-C2D1B0C0C6FF}" dt="2020-04-02T20:01:56.099" v="2193" actId="165"/>
          <ac:spMkLst>
            <pc:docMk/>
            <pc:sldMk cId="3392138860" sldId="274"/>
            <ac:spMk id="45" creationId="{BF821DAC-313A-4B00-A849-57C96BBA8863}"/>
          </ac:spMkLst>
        </pc:spChg>
        <pc:spChg chg="mod topLvl">
          <ac:chgData name="Callum Chesshire" userId="1eb1f440-57af-4754-80be-a3c7779346f6" providerId="ADAL" clId="{3E53E65E-9C64-4912-BFAD-C2D1B0C0C6FF}" dt="2020-04-02T20:01:56.099" v="2193" actId="165"/>
          <ac:spMkLst>
            <pc:docMk/>
            <pc:sldMk cId="3392138860" sldId="274"/>
            <ac:spMk id="46" creationId="{F083890E-D4B5-4F98-A222-79F3C0EA90AB}"/>
          </ac:spMkLst>
        </pc:spChg>
        <pc:spChg chg="mod topLvl">
          <ac:chgData name="Callum Chesshire" userId="1eb1f440-57af-4754-80be-a3c7779346f6" providerId="ADAL" clId="{3E53E65E-9C64-4912-BFAD-C2D1B0C0C6FF}" dt="2020-04-02T20:01:56.099" v="2193" actId="165"/>
          <ac:spMkLst>
            <pc:docMk/>
            <pc:sldMk cId="3392138860" sldId="274"/>
            <ac:spMk id="47" creationId="{5E0329AA-B85F-4398-ACAF-B5A900FDE938}"/>
          </ac:spMkLst>
        </pc:spChg>
        <pc:spChg chg="mod topLvl">
          <ac:chgData name="Callum Chesshire" userId="1eb1f440-57af-4754-80be-a3c7779346f6" providerId="ADAL" clId="{3E53E65E-9C64-4912-BFAD-C2D1B0C0C6FF}" dt="2020-04-02T20:00:18.572" v="2185" actId="165"/>
          <ac:spMkLst>
            <pc:docMk/>
            <pc:sldMk cId="3392138860" sldId="274"/>
            <ac:spMk id="51" creationId="{7B110DE9-2F43-41F4-A8AB-BCAF28BD9A0C}"/>
          </ac:spMkLst>
        </pc:spChg>
        <pc:spChg chg="mod">
          <ac:chgData name="Callum Chesshire" userId="1eb1f440-57af-4754-80be-a3c7779346f6" providerId="ADAL" clId="{3E53E65E-9C64-4912-BFAD-C2D1B0C0C6FF}" dt="2020-04-02T20:02:36.476" v="2196" actId="207"/>
          <ac:spMkLst>
            <pc:docMk/>
            <pc:sldMk cId="3392138860" sldId="274"/>
            <ac:spMk id="57" creationId="{60950230-8442-4475-B38A-5BC5F9CA9622}"/>
          </ac:spMkLst>
        </pc:spChg>
        <pc:spChg chg="mod">
          <ac:chgData name="Callum Chesshire" userId="1eb1f440-57af-4754-80be-a3c7779346f6" providerId="ADAL" clId="{3E53E65E-9C64-4912-BFAD-C2D1B0C0C6FF}" dt="2020-04-02T20:02:36.476" v="2196" actId="207"/>
          <ac:spMkLst>
            <pc:docMk/>
            <pc:sldMk cId="3392138860" sldId="274"/>
            <ac:spMk id="58" creationId="{975D9FB3-C7DA-4B7B-92C0-767114E4D0AD}"/>
          </ac:spMkLst>
        </pc:spChg>
        <pc:spChg chg="mod">
          <ac:chgData name="Callum Chesshire" userId="1eb1f440-57af-4754-80be-a3c7779346f6" providerId="ADAL" clId="{3E53E65E-9C64-4912-BFAD-C2D1B0C0C6FF}" dt="2020-04-02T20:02:36.476" v="2196" actId="207"/>
          <ac:spMkLst>
            <pc:docMk/>
            <pc:sldMk cId="3392138860" sldId="274"/>
            <ac:spMk id="61" creationId="{1A10E93A-49D3-4E4E-8A72-79C33FA71DBB}"/>
          </ac:spMkLst>
        </pc:spChg>
        <pc:spChg chg="mod">
          <ac:chgData name="Callum Chesshire" userId="1eb1f440-57af-4754-80be-a3c7779346f6" providerId="ADAL" clId="{3E53E65E-9C64-4912-BFAD-C2D1B0C0C6FF}" dt="2020-04-02T20:02:36.476" v="2196" actId="207"/>
          <ac:spMkLst>
            <pc:docMk/>
            <pc:sldMk cId="3392138860" sldId="274"/>
            <ac:spMk id="62" creationId="{1A71F270-9942-4B58-83E7-F803B96C0C36}"/>
          </ac:spMkLst>
        </pc:spChg>
        <pc:spChg chg="mod topLvl">
          <ac:chgData name="Callum Chesshire" userId="1eb1f440-57af-4754-80be-a3c7779346f6" providerId="ADAL" clId="{3E53E65E-9C64-4912-BFAD-C2D1B0C0C6FF}" dt="2020-04-02T20:01:56.099" v="2193" actId="165"/>
          <ac:spMkLst>
            <pc:docMk/>
            <pc:sldMk cId="3392138860" sldId="274"/>
            <ac:spMk id="85" creationId="{C2F081B8-8829-4B6B-9033-42D618466D84}"/>
          </ac:spMkLst>
        </pc:spChg>
        <pc:spChg chg="mod topLvl">
          <ac:chgData name="Callum Chesshire" userId="1eb1f440-57af-4754-80be-a3c7779346f6" providerId="ADAL" clId="{3E53E65E-9C64-4912-BFAD-C2D1B0C0C6FF}" dt="2020-04-02T20:01:56.099" v="2193" actId="165"/>
          <ac:spMkLst>
            <pc:docMk/>
            <pc:sldMk cId="3392138860" sldId="274"/>
            <ac:spMk id="87" creationId="{F61DB465-32B5-44E5-AEC8-DDC18C7011DB}"/>
          </ac:spMkLst>
        </pc:spChg>
        <pc:spChg chg="mod topLvl">
          <ac:chgData name="Callum Chesshire" userId="1eb1f440-57af-4754-80be-a3c7779346f6" providerId="ADAL" clId="{3E53E65E-9C64-4912-BFAD-C2D1B0C0C6FF}" dt="2020-04-02T20:02:27.615" v="2195" actId="207"/>
          <ac:spMkLst>
            <pc:docMk/>
            <pc:sldMk cId="3392138860" sldId="274"/>
            <ac:spMk id="104" creationId="{35ABB9DA-7B48-4B0B-ADF4-817E6BA9AF5C}"/>
          </ac:spMkLst>
        </pc:spChg>
        <pc:spChg chg="mod topLvl">
          <ac:chgData name="Callum Chesshire" userId="1eb1f440-57af-4754-80be-a3c7779346f6" providerId="ADAL" clId="{3E53E65E-9C64-4912-BFAD-C2D1B0C0C6FF}" dt="2020-04-02T20:01:56.099" v="2193" actId="165"/>
          <ac:spMkLst>
            <pc:docMk/>
            <pc:sldMk cId="3392138860" sldId="274"/>
            <ac:spMk id="105" creationId="{BE3C23EF-46B4-40E5-95B3-6CBBEA48C5AA}"/>
          </ac:spMkLst>
        </pc:spChg>
        <pc:spChg chg="mod topLvl">
          <ac:chgData name="Callum Chesshire" userId="1eb1f440-57af-4754-80be-a3c7779346f6" providerId="ADAL" clId="{3E53E65E-9C64-4912-BFAD-C2D1B0C0C6FF}" dt="2020-04-02T20:02:27.615" v="2195" actId="207"/>
          <ac:spMkLst>
            <pc:docMk/>
            <pc:sldMk cId="3392138860" sldId="274"/>
            <ac:spMk id="120" creationId="{64B8C325-F9DC-44E6-949C-2F6EC8573E5B}"/>
          </ac:spMkLst>
        </pc:spChg>
        <pc:spChg chg="mod topLvl">
          <ac:chgData name="Callum Chesshire" userId="1eb1f440-57af-4754-80be-a3c7779346f6" providerId="ADAL" clId="{3E53E65E-9C64-4912-BFAD-C2D1B0C0C6FF}" dt="2020-04-02T20:02:27.615" v="2195" actId="207"/>
          <ac:spMkLst>
            <pc:docMk/>
            <pc:sldMk cId="3392138860" sldId="274"/>
            <ac:spMk id="136" creationId="{5425CAD5-2E5F-4D77-9F3A-A614EA01ED78}"/>
          </ac:spMkLst>
        </pc:spChg>
        <pc:spChg chg="mod topLvl">
          <ac:chgData name="Callum Chesshire" userId="1eb1f440-57af-4754-80be-a3c7779346f6" providerId="ADAL" clId="{3E53E65E-9C64-4912-BFAD-C2D1B0C0C6FF}" dt="2020-04-02T20:01:56.099" v="2193" actId="165"/>
          <ac:spMkLst>
            <pc:docMk/>
            <pc:sldMk cId="3392138860" sldId="274"/>
            <ac:spMk id="138" creationId="{12D3183E-EEA5-487F-9B59-2AFDF5ECB571}"/>
          </ac:spMkLst>
        </pc:spChg>
        <pc:spChg chg="mod topLvl">
          <ac:chgData name="Callum Chesshire" userId="1eb1f440-57af-4754-80be-a3c7779346f6" providerId="ADAL" clId="{3E53E65E-9C64-4912-BFAD-C2D1B0C0C6FF}" dt="2020-04-02T20:02:27.615" v="2195" actId="207"/>
          <ac:spMkLst>
            <pc:docMk/>
            <pc:sldMk cId="3392138860" sldId="274"/>
            <ac:spMk id="154" creationId="{4B28EF67-36F8-42F6-88B4-708E511985BE}"/>
          </ac:spMkLst>
        </pc:spChg>
        <pc:spChg chg="mod topLvl">
          <ac:chgData name="Callum Chesshire" userId="1eb1f440-57af-4754-80be-a3c7779346f6" providerId="ADAL" clId="{3E53E65E-9C64-4912-BFAD-C2D1B0C0C6FF}" dt="2020-04-02T20:01:56.099" v="2193" actId="165"/>
          <ac:spMkLst>
            <pc:docMk/>
            <pc:sldMk cId="3392138860" sldId="274"/>
            <ac:spMk id="165" creationId="{57AF83C2-766B-4FA4-86A5-83AE09155097}"/>
          </ac:spMkLst>
        </pc:spChg>
        <pc:spChg chg="mod topLvl">
          <ac:chgData name="Callum Chesshire" userId="1eb1f440-57af-4754-80be-a3c7779346f6" providerId="ADAL" clId="{3E53E65E-9C64-4912-BFAD-C2D1B0C0C6FF}" dt="2020-04-02T20:01:56.099" v="2193" actId="165"/>
          <ac:spMkLst>
            <pc:docMk/>
            <pc:sldMk cId="3392138860" sldId="274"/>
            <ac:spMk id="166" creationId="{74945D8A-F050-43FD-B460-2BF7F78CD657}"/>
          </ac:spMkLst>
        </pc:spChg>
        <pc:spChg chg="mod topLvl">
          <ac:chgData name="Callum Chesshire" userId="1eb1f440-57af-4754-80be-a3c7779346f6" providerId="ADAL" clId="{3E53E65E-9C64-4912-BFAD-C2D1B0C0C6FF}" dt="2020-04-02T20:00:18.572" v="2185" actId="165"/>
          <ac:spMkLst>
            <pc:docMk/>
            <pc:sldMk cId="3392138860" sldId="274"/>
            <ac:spMk id="169" creationId="{AF27C39C-F27F-4696-97DE-ECA14B558DCB}"/>
          </ac:spMkLst>
        </pc:spChg>
        <pc:spChg chg="mod topLvl">
          <ac:chgData name="Callum Chesshire" userId="1eb1f440-57af-4754-80be-a3c7779346f6" providerId="ADAL" clId="{3E53E65E-9C64-4912-BFAD-C2D1B0C0C6FF}" dt="2020-04-02T20:02:27.615" v="2195" actId="207"/>
          <ac:spMkLst>
            <pc:docMk/>
            <pc:sldMk cId="3392138860" sldId="274"/>
            <ac:spMk id="178" creationId="{7AD17913-475E-4E24-A6D8-57846DB09FF8}"/>
          </ac:spMkLst>
        </pc:spChg>
        <pc:spChg chg="mod topLvl">
          <ac:chgData name="Callum Chesshire" userId="1eb1f440-57af-4754-80be-a3c7779346f6" providerId="ADAL" clId="{3E53E65E-9C64-4912-BFAD-C2D1B0C0C6FF}" dt="2020-04-02T20:02:27.615" v="2195" actId="207"/>
          <ac:spMkLst>
            <pc:docMk/>
            <pc:sldMk cId="3392138860" sldId="274"/>
            <ac:spMk id="191" creationId="{AB5C7157-AD41-405F-87D5-78E9A49F1499}"/>
          </ac:spMkLst>
        </pc:spChg>
        <pc:spChg chg="mod topLvl">
          <ac:chgData name="Callum Chesshire" userId="1eb1f440-57af-4754-80be-a3c7779346f6" providerId="ADAL" clId="{3E53E65E-9C64-4912-BFAD-C2D1B0C0C6FF}" dt="2020-04-02T20:01:56.099" v="2193" actId="165"/>
          <ac:spMkLst>
            <pc:docMk/>
            <pc:sldMk cId="3392138860" sldId="274"/>
            <ac:spMk id="195" creationId="{BD9B79AA-682A-4403-8222-95DB8CE06C4B}"/>
          </ac:spMkLst>
        </pc:spChg>
        <pc:spChg chg="mod topLvl">
          <ac:chgData name="Callum Chesshire" userId="1eb1f440-57af-4754-80be-a3c7779346f6" providerId="ADAL" clId="{3E53E65E-9C64-4912-BFAD-C2D1B0C0C6FF}" dt="2020-04-02T20:02:27.615" v="2195" actId="207"/>
          <ac:spMkLst>
            <pc:docMk/>
            <pc:sldMk cId="3392138860" sldId="274"/>
            <ac:spMk id="196" creationId="{1775DC49-9EA3-420F-A1B9-BBB31D556863}"/>
          </ac:spMkLst>
        </pc:spChg>
        <pc:spChg chg="mod topLvl">
          <ac:chgData name="Callum Chesshire" userId="1eb1f440-57af-4754-80be-a3c7779346f6" providerId="ADAL" clId="{3E53E65E-9C64-4912-BFAD-C2D1B0C0C6FF}" dt="2020-04-02T20:01:56.099" v="2193" actId="165"/>
          <ac:spMkLst>
            <pc:docMk/>
            <pc:sldMk cId="3392138860" sldId="274"/>
            <ac:spMk id="197" creationId="{0E271202-4B81-4DDD-B694-FE05E09A4EDB}"/>
          </ac:spMkLst>
        </pc:spChg>
        <pc:spChg chg="mod topLvl">
          <ac:chgData name="Callum Chesshire" userId="1eb1f440-57af-4754-80be-a3c7779346f6" providerId="ADAL" clId="{3E53E65E-9C64-4912-BFAD-C2D1B0C0C6FF}" dt="2020-04-02T20:01:56.099" v="2193" actId="165"/>
          <ac:spMkLst>
            <pc:docMk/>
            <pc:sldMk cId="3392138860" sldId="274"/>
            <ac:spMk id="208" creationId="{7953592E-6E8C-4B54-A1D5-78C5DDD23A0F}"/>
          </ac:spMkLst>
        </pc:spChg>
        <pc:spChg chg="mod topLvl">
          <ac:chgData name="Callum Chesshire" userId="1eb1f440-57af-4754-80be-a3c7779346f6" providerId="ADAL" clId="{3E53E65E-9C64-4912-BFAD-C2D1B0C0C6FF}" dt="2020-04-02T20:01:56.365" v="2194" actId="165"/>
          <ac:spMkLst>
            <pc:docMk/>
            <pc:sldMk cId="3392138860" sldId="274"/>
            <ac:spMk id="212" creationId="{A56E63EB-0AD7-4305-AD1D-025D3C4AE5EE}"/>
          </ac:spMkLst>
        </pc:spChg>
        <pc:spChg chg="mod topLvl">
          <ac:chgData name="Callum Chesshire" userId="1eb1f440-57af-4754-80be-a3c7779346f6" providerId="ADAL" clId="{3E53E65E-9C64-4912-BFAD-C2D1B0C0C6FF}" dt="2020-04-02T20:01:56.365" v="2194" actId="165"/>
          <ac:spMkLst>
            <pc:docMk/>
            <pc:sldMk cId="3392138860" sldId="274"/>
            <ac:spMk id="213" creationId="{5BC32218-D38D-433B-A5AF-5500996980C3}"/>
          </ac:spMkLst>
        </pc:spChg>
        <pc:spChg chg="mod topLvl">
          <ac:chgData name="Callum Chesshire" userId="1eb1f440-57af-4754-80be-a3c7779346f6" providerId="ADAL" clId="{3E53E65E-9C64-4912-BFAD-C2D1B0C0C6FF}" dt="2020-04-02T20:01:56.099" v="2193" actId="165"/>
          <ac:spMkLst>
            <pc:docMk/>
            <pc:sldMk cId="3392138860" sldId="274"/>
            <ac:spMk id="1031" creationId="{E79D4593-E778-4A63-82C2-DEA3728B17E6}"/>
          </ac:spMkLst>
        </pc:spChg>
        <pc:grpChg chg="mod topLvl">
          <ac:chgData name="Callum Chesshire" userId="1eb1f440-57af-4754-80be-a3c7779346f6" providerId="ADAL" clId="{3E53E65E-9C64-4912-BFAD-C2D1B0C0C6FF}" dt="2020-04-02T20:01:56.099" v="2193" actId="165"/>
          <ac:grpSpMkLst>
            <pc:docMk/>
            <pc:sldMk cId="3392138860" sldId="274"/>
            <ac:grpSpMk id="24" creationId="{081DECFE-7AEF-4A9E-8318-BCCE83721DA3}"/>
          </ac:grpSpMkLst>
        </pc:grpChg>
        <pc:grpChg chg="mod topLvl">
          <ac:chgData name="Callum Chesshire" userId="1eb1f440-57af-4754-80be-a3c7779346f6" providerId="ADAL" clId="{3E53E65E-9C64-4912-BFAD-C2D1B0C0C6FF}" dt="2020-04-02T20:01:56.099" v="2193" actId="165"/>
          <ac:grpSpMkLst>
            <pc:docMk/>
            <pc:sldMk cId="3392138860" sldId="274"/>
            <ac:grpSpMk id="54" creationId="{7CCA2E5A-FE33-41D5-9225-80B460412CC9}"/>
          </ac:grpSpMkLst>
        </pc:grpChg>
        <pc:grpChg chg="del">
          <ac:chgData name="Callum Chesshire" userId="1eb1f440-57af-4754-80be-a3c7779346f6" providerId="ADAL" clId="{3E53E65E-9C64-4912-BFAD-C2D1B0C0C6FF}" dt="2020-04-02T20:06:20.941" v="2398" actId="478"/>
          <ac:grpSpMkLst>
            <pc:docMk/>
            <pc:sldMk cId="3392138860" sldId="274"/>
            <ac:grpSpMk id="68" creationId="{D86670A2-C826-4317-B1C9-E622C9C20032}"/>
          </ac:grpSpMkLst>
        </pc:grpChg>
        <pc:grpChg chg="del">
          <ac:chgData name="Callum Chesshire" userId="1eb1f440-57af-4754-80be-a3c7779346f6" providerId="ADAL" clId="{3E53E65E-9C64-4912-BFAD-C2D1B0C0C6FF}" dt="2020-04-02T20:06:20.941" v="2398" actId="478"/>
          <ac:grpSpMkLst>
            <pc:docMk/>
            <pc:sldMk cId="3392138860" sldId="274"/>
            <ac:grpSpMk id="74" creationId="{87519014-98FD-42CD-8388-26D35AE76EC9}"/>
          </ac:grpSpMkLst>
        </pc:grpChg>
        <pc:grpChg chg="del mod topLvl">
          <ac:chgData name="Callum Chesshire" userId="1eb1f440-57af-4754-80be-a3c7779346f6" providerId="ADAL" clId="{3E53E65E-9C64-4912-BFAD-C2D1B0C0C6FF}" dt="2020-04-02T20:01:56.099" v="2193" actId="165"/>
          <ac:grpSpMkLst>
            <pc:docMk/>
            <pc:sldMk cId="3392138860" sldId="274"/>
            <ac:grpSpMk id="83" creationId="{5E09DEBC-07C2-4C18-8873-81FA0F7E22E7}"/>
          </ac:grpSpMkLst>
        </pc:grpChg>
        <pc:grpChg chg="mod topLvl">
          <ac:chgData name="Callum Chesshire" userId="1eb1f440-57af-4754-80be-a3c7779346f6" providerId="ADAL" clId="{3E53E65E-9C64-4912-BFAD-C2D1B0C0C6FF}" dt="2020-04-02T20:01:56.099" v="2193" actId="165"/>
          <ac:grpSpMkLst>
            <pc:docMk/>
            <pc:sldMk cId="3392138860" sldId="274"/>
            <ac:grpSpMk id="101" creationId="{58956C18-60D3-426A-AA86-41C31B6A8E43}"/>
          </ac:grpSpMkLst>
        </pc:grpChg>
        <pc:grpChg chg="del mod topLvl">
          <ac:chgData name="Callum Chesshire" userId="1eb1f440-57af-4754-80be-a3c7779346f6" providerId="ADAL" clId="{3E53E65E-9C64-4912-BFAD-C2D1B0C0C6FF}" dt="2020-04-02T20:01:56.099" v="2193" actId="165"/>
          <ac:grpSpMkLst>
            <pc:docMk/>
            <pc:sldMk cId="3392138860" sldId="274"/>
            <ac:grpSpMk id="102" creationId="{43113085-D470-4ACA-BDE5-1579F60B17D3}"/>
          </ac:grpSpMkLst>
        </pc:grpChg>
        <pc:grpChg chg="del mod topLvl">
          <ac:chgData name="Callum Chesshire" userId="1eb1f440-57af-4754-80be-a3c7779346f6" providerId="ADAL" clId="{3E53E65E-9C64-4912-BFAD-C2D1B0C0C6FF}" dt="2020-04-02T20:01:56.099" v="2193" actId="165"/>
          <ac:grpSpMkLst>
            <pc:docMk/>
            <pc:sldMk cId="3392138860" sldId="274"/>
            <ac:grpSpMk id="103" creationId="{854C8508-92E7-45C6-91EC-F37933BB4E01}"/>
          </ac:grpSpMkLst>
        </pc:grpChg>
        <pc:grpChg chg="mod topLvl">
          <ac:chgData name="Callum Chesshire" userId="1eb1f440-57af-4754-80be-a3c7779346f6" providerId="ADAL" clId="{3E53E65E-9C64-4912-BFAD-C2D1B0C0C6FF}" dt="2020-04-02T20:01:56.099" v="2193" actId="165"/>
          <ac:grpSpMkLst>
            <pc:docMk/>
            <pc:sldMk cId="3392138860" sldId="274"/>
            <ac:grpSpMk id="106" creationId="{A21CC2D9-A8FF-48D1-A004-28AF71A9E068}"/>
          </ac:grpSpMkLst>
        </pc:grpChg>
        <pc:grpChg chg="del mod topLvl">
          <ac:chgData name="Callum Chesshire" userId="1eb1f440-57af-4754-80be-a3c7779346f6" providerId="ADAL" clId="{3E53E65E-9C64-4912-BFAD-C2D1B0C0C6FF}" dt="2020-04-02T20:01:56.099" v="2193" actId="165"/>
          <ac:grpSpMkLst>
            <pc:docMk/>
            <pc:sldMk cId="3392138860" sldId="274"/>
            <ac:grpSpMk id="135" creationId="{B1C9FDBE-AEC5-48F2-B721-71ECA0D07FE1}"/>
          </ac:grpSpMkLst>
        </pc:grpChg>
        <pc:grpChg chg="mod topLvl">
          <ac:chgData name="Callum Chesshire" userId="1eb1f440-57af-4754-80be-a3c7779346f6" providerId="ADAL" clId="{3E53E65E-9C64-4912-BFAD-C2D1B0C0C6FF}" dt="2020-04-02T20:01:56.099" v="2193" actId="165"/>
          <ac:grpSpMkLst>
            <pc:docMk/>
            <pc:sldMk cId="3392138860" sldId="274"/>
            <ac:grpSpMk id="137" creationId="{A652116C-7D98-43C3-96E5-026D31D8607F}"/>
          </ac:grpSpMkLst>
        </pc:grpChg>
        <pc:grpChg chg="del">
          <ac:chgData name="Callum Chesshire" userId="1eb1f440-57af-4754-80be-a3c7779346f6" providerId="ADAL" clId="{3E53E65E-9C64-4912-BFAD-C2D1B0C0C6FF}" dt="2020-04-02T20:00:18.572" v="2185" actId="165"/>
          <ac:grpSpMkLst>
            <pc:docMk/>
            <pc:sldMk cId="3392138860" sldId="274"/>
            <ac:grpSpMk id="152" creationId="{1A8AEC5A-5583-4F61-AB0D-9ADC7B9128F5}"/>
          </ac:grpSpMkLst>
        </pc:grpChg>
        <pc:grpChg chg="del mod topLvl">
          <ac:chgData name="Callum Chesshire" userId="1eb1f440-57af-4754-80be-a3c7779346f6" providerId="ADAL" clId="{3E53E65E-9C64-4912-BFAD-C2D1B0C0C6FF}" dt="2020-04-02T20:01:56.099" v="2193" actId="165"/>
          <ac:grpSpMkLst>
            <pc:docMk/>
            <pc:sldMk cId="3392138860" sldId="274"/>
            <ac:grpSpMk id="164" creationId="{2A06779A-A7A1-4C01-B867-28D7EAC4D28B}"/>
          </ac:grpSpMkLst>
        </pc:grpChg>
        <pc:grpChg chg="del">
          <ac:chgData name="Callum Chesshire" userId="1eb1f440-57af-4754-80be-a3c7779346f6" providerId="ADAL" clId="{3E53E65E-9C64-4912-BFAD-C2D1B0C0C6FF}" dt="2020-04-02T20:00:18.572" v="2185" actId="165"/>
          <ac:grpSpMkLst>
            <pc:docMk/>
            <pc:sldMk cId="3392138860" sldId="274"/>
            <ac:grpSpMk id="167" creationId="{C4B64469-AC8B-4E62-9EAC-690790BD24C0}"/>
          </ac:grpSpMkLst>
        </pc:grpChg>
        <pc:grpChg chg="del mod topLvl">
          <ac:chgData name="Callum Chesshire" userId="1eb1f440-57af-4754-80be-a3c7779346f6" providerId="ADAL" clId="{3E53E65E-9C64-4912-BFAD-C2D1B0C0C6FF}" dt="2020-04-02T20:01:56.099" v="2193" actId="165"/>
          <ac:grpSpMkLst>
            <pc:docMk/>
            <pc:sldMk cId="3392138860" sldId="274"/>
            <ac:grpSpMk id="173" creationId="{8CB9FC0A-2F31-4DF4-917E-27B5CE748B1C}"/>
          </ac:grpSpMkLst>
        </pc:grpChg>
        <pc:grpChg chg="del mod topLvl">
          <ac:chgData name="Callum Chesshire" userId="1eb1f440-57af-4754-80be-a3c7779346f6" providerId="ADAL" clId="{3E53E65E-9C64-4912-BFAD-C2D1B0C0C6FF}" dt="2020-04-02T20:01:56.099" v="2193" actId="165"/>
          <ac:grpSpMkLst>
            <pc:docMk/>
            <pc:sldMk cId="3392138860" sldId="274"/>
            <ac:grpSpMk id="176" creationId="{6575483F-F957-4230-88A2-3CB91BFEB400}"/>
          </ac:grpSpMkLst>
        </pc:grpChg>
        <pc:grpChg chg="mod topLvl">
          <ac:chgData name="Callum Chesshire" userId="1eb1f440-57af-4754-80be-a3c7779346f6" providerId="ADAL" clId="{3E53E65E-9C64-4912-BFAD-C2D1B0C0C6FF}" dt="2020-04-02T20:01:56.099" v="2193" actId="165"/>
          <ac:grpSpMkLst>
            <pc:docMk/>
            <pc:sldMk cId="3392138860" sldId="274"/>
            <ac:grpSpMk id="183" creationId="{1174D8F4-E059-4DE5-A2D5-355D2C01C21B}"/>
          </ac:grpSpMkLst>
        </pc:grpChg>
        <pc:grpChg chg="del mod topLvl">
          <ac:chgData name="Callum Chesshire" userId="1eb1f440-57af-4754-80be-a3c7779346f6" providerId="ADAL" clId="{3E53E65E-9C64-4912-BFAD-C2D1B0C0C6FF}" dt="2020-04-02T20:01:56.365" v="2194" actId="165"/>
          <ac:grpSpMkLst>
            <pc:docMk/>
            <pc:sldMk cId="3392138860" sldId="274"/>
            <ac:grpSpMk id="211" creationId="{1D62E898-0FFD-4B36-96CB-E37D6B97E45F}"/>
          </ac:grpSpMkLst>
        </pc:grpChg>
        <pc:grpChg chg="mod topLvl">
          <ac:chgData name="Callum Chesshire" userId="1eb1f440-57af-4754-80be-a3c7779346f6" providerId="ADAL" clId="{3E53E65E-9C64-4912-BFAD-C2D1B0C0C6FF}" dt="2020-04-02T20:01:56.099" v="2193" actId="165"/>
          <ac:grpSpMkLst>
            <pc:docMk/>
            <pc:sldMk cId="3392138860" sldId="274"/>
            <ac:grpSpMk id="1028" creationId="{B9DC6BB6-0F97-488E-A9F2-59EB08130244}"/>
          </ac:grpSpMkLst>
        </pc:grpChg>
        <pc:grpChg chg="del mod topLvl">
          <ac:chgData name="Callum Chesshire" userId="1eb1f440-57af-4754-80be-a3c7779346f6" providerId="ADAL" clId="{3E53E65E-9C64-4912-BFAD-C2D1B0C0C6FF}" dt="2020-04-02T20:01:56.099" v="2193" actId="165"/>
          <ac:grpSpMkLst>
            <pc:docMk/>
            <pc:sldMk cId="3392138860" sldId="274"/>
            <ac:grpSpMk id="1029" creationId="{D578DC4E-D6A8-4BBB-8683-6D33D8696CE3}"/>
          </ac:grpSpMkLst>
        </pc:grpChg>
        <pc:grpChg chg="mod topLvl">
          <ac:chgData name="Callum Chesshire" userId="1eb1f440-57af-4754-80be-a3c7779346f6" providerId="ADAL" clId="{3E53E65E-9C64-4912-BFAD-C2D1B0C0C6FF}" dt="2020-04-02T20:01:56.099" v="2193" actId="165"/>
          <ac:grpSpMkLst>
            <pc:docMk/>
            <pc:sldMk cId="3392138860" sldId="274"/>
            <ac:grpSpMk id="1030" creationId="{C07D04F7-07EE-4875-BB96-81F0AFB81E04}"/>
          </ac:grpSpMkLst>
        </pc:grpChg>
        <pc:grpChg chg="del mod topLvl">
          <ac:chgData name="Callum Chesshire" userId="1eb1f440-57af-4754-80be-a3c7779346f6" providerId="ADAL" clId="{3E53E65E-9C64-4912-BFAD-C2D1B0C0C6FF}" dt="2020-04-02T20:01:56.099" v="2193" actId="165"/>
          <ac:grpSpMkLst>
            <pc:docMk/>
            <pc:sldMk cId="3392138860" sldId="274"/>
            <ac:grpSpMk id="1033" creationId="{0AAFED27-1222-4F6B-A367-596A42B5C4EE}"/>
          </ac:grpSpMkLst>
        </pc:grpChg>
        <pc:grpChg chg="del mod topLvl">
          <ac:chgData name="Callum Chesshire" userId="1eb1f440-57af-4754-80be-a3c7779346f6" providerId="ADAL" clId="{3E53E65E-9C64-4912-BFAD-C2D1B0C0C6FF}" dt="2020-04-02T20:01:56.099" v="2193" actId="165"/>
          <ac:grpSpMkLst>
            <pc:docMk/>
            <pc:sldMk cId="3392138860" sldId="274"/>
            <ac:grpSpMk id="1034" creationId="{7756523C-E0B5-4C0B-8ED3-25BFDF8E0C71}"/>
          </ac:grpSpMkLst>
        </pc:grpChg>
        <pc:grpChg chg="del mod topLvl">
          <ac:chgData name="Callum Chesshire" userId="1eb1f440-57af-4754-80be-a3c7779346f6" providerId="ADAL" clId="{3E53E65E-9C64-4912-BFAD-C2D1B0C0C6FF}" dt="2020-04-02T20:01:56.099" v="2193" actId="165"/>
          <ac:grpSpMkLst>
            <pc:docMk/>
            <pc:sldMk cId="3392138860" sldId="274"/>
            <ac:grpSpMk id="1035" creationId="{968D178F-1AA7-43BC-9708-D6C3D4FBBAB2}"/>
          </ac:grpSpMkLst>
        </pc:grpChg>
        <pc:grpChg chg="del">
          <ac:chgData name="Callum Chesshire" userId="1eb1f440-57af-4754-80be-a3c7779346f6" providerId="ADAL" clId="{3E53E65E-9C64-4912-BFAD-C2D1B0C0C6FF}" dt="2020-04-02T20:00:18.572" v="2185" actId="165"/>
          <ac:grpSpMkLst>
            <pc:docMk/>
            <pc:sldMk cId="3392138860" sldId="274"/>
            <ac:grpSpMk id="1037" creationId="{ACF3D53B-89E8-42D7-B1A6-49FD2737A10A}"/>
          </ac:grpSpMkLst>
        </pc:grpChg>
        <pc:grpChg chg="del">
          <ac:chgData name="Callum Chesshire" userId="1eb1f440-57af-4754-80be-a3c7779346f6" providerId="ADAL" clId="{3E53E65E-9C64-4912-BFAD-C2D1B0C0C6FF}" dt="2020-04-02T20:00:18.572" v="2185" actId="165"/>
          <ac:grpSpMkLst>
            <pc:docMk/>
            <pc:sldMk cId="3392138860" sldId="274"/>
            <ac:grpSpMk id="1038" creationId="{1C4E90F1-51EB-4A8B-95EF-8B0154F55624}"/>
          </ac:grpSpMkLst>
        </pc:grpChg>
        <pc:grpChg chg="del">
          <ac:chgData name="Callum Chesshire" userId="1eb1f440-57af-4754-80be-a3c7779346f6" providerId="ADAL" clId="{3E53E65E-9C64-4912-BFAD-C2D1B0C0C6FF}" dt="2020-04-02T20:00:18.572" v="2185" actId="165"/>
          <ac:grpSpMkLst>
            <pc:docMk/>
            <pc:sldMk cId="3392138860" sldId="274"/>
            <ac:grpSpMk id="1039" creationId="{1A135BA3-D13C-4D83-908F-5B22140B151B}"/>
          </ac:grpSpMkLst>
        </pc:grpChg>
        <pc:grpChg chg="del">
          <ac:chgData name="Callum Chesshire" userId="1eb1f440-57af-4754-80be-a3c7779346f6" providerId="ADAL" clId="{3E53E65E-9C64-4912-BFAD-C2D1B0C0C6FF}" dt="2020-04-02T20:00:18.572" v="2185" actId="165"/>
          <ac:grpSpMkLst>
            <pc:docMk/>
            <pc:sldMk cId="3392138860" sldId="274"/>
            <ac:grpSpMk id="1040" creationId="{31550A8B-7515-4006-A8D1-FAB5FA814EEB}"/>
          </ac:grpSpMkLst>
        </pc:grpChg>
        <pc:grpChg chg="del">
          <ac:chgData name="Callum Chesshire" userId="1eb1f440-57af-4754-80be-a3c7779346f6" providerId="ADAL" clId="{3E53E65E-9C64-4912-BFAD-C2D1B0C0C6FF}" dt="2020-04-02T20:00:18.572" v="2185" actId="165"/>
          <ac:grpSpMkLst>
            <pc:docMk/>
            <pc:sldMk cId="3392138860" sldId="274"/>
            <ac:grpSpMk id="1041" creationId="{C302CFDE-C44F-43CE-8F8C-DC205473B900}"/>
          </ac:grpSpMkLst>
        </pc:grpChg>
        <pc:picChg chg="del mod">
          <ac:chgData name="Callum Chesshire" userId="1eb1f440-57af-4754-80be-a3c7779346f6" providerId="ADAL" clId="{3E53E65E-9C64-4912-BFAD-C2D1B0C0C6FF}" dt="2020-04-02T20:05:55.315" v="2391" actId="478"/>
          <ac:picMkLst>
            <pc:docMk/>
            <pc:sldMk cId="3392138860" sldId="274"/>
            <ac:picMk id="16" creationId="{203CAF87-8952-419A-9CB3-828C90DA4CA2}"/>
          </ac:picMkLst>
        </pc:picChg>
        <pc:picChg chg="add mod">
          <ac:chgData name="Callum Chesshire" userId="1eb1f440-57af-4754-80be-a3c7779346f6" providerId="ADAL" clId="{3E53E65E-9C64-4912-BFAD-C2D1B0C0C6FF}" dt="2020-04-02T20:07:05.077" v="2402" actId="1076"/>
          <ac:picMkLst>
            <pc:docMk/>
            <pc:sldMk cId="3392138860" sldId="274"/>
            <ac:picMk id="123" creationId="{4365D7CE-55FA-4F68-9AD9-162CE7F3E8ED}"/>
          </ac:picMkLst>
        </pc:picChg>
        <pc:cxnChg chg="del">
          <ac:chgData name="Callum Chesshire" userId="1eb1f440-57af-4754-80be-a3c7779346f6" providerId="ADAL" clId="{3E53E65E-9C64-4912-BFAD-C2D1B0C0C6FF}" dt="2020-04-02T20:06:20.941" v="2398" actId="478"/>
          <ac:cxnSpMkLst>
            <pc:docMk/>
            <pc:sldMk cId="3392138860" sldId="274"/>
            <ac:cxnSpMk id="34" creationId="{F1C6FFF3-FD60-4F85-910D-26D703279BC8}"/>
          </ac:cxnSpMkLst>
        </pc:cxnChg>
      </pc:sldChg>
      <pc:sldChg chg="addSp delSp modSp add delAnim modNotesTx">
        <pc:chgData name="Callum Chesshire" userId="1eb1f440-57af-4754-80be-a3c7779346f6" providerId="ADAL" clId="{3E53E65E-9C64-4912-BFAD-C2D1B0C0C6FF}" dt="2020-04-02T21:00:21.968" v="5185" actId="20577"/>
        <pc:sldMkLst>
          <pc:docMk/>
          <pc:sldMk cId="376303976" sldId="275"/>
        </pc:sldMkLst>
        <pc:spChg chg="mod">
          <ac:chgData name="Callum Chesshire" userId="1eb1f440-57af-4754-80be-a3c7779346f6" providerId="ADAL" clId="{3E53E65E-9C64-4912-BFAD-C2D1B0C0C6FF}" dt="2020-04-02T20:09:12.299" v="2423" actId="20577"/>
          <ac:spMkLst>
            <pc:docMk/>
            <pc:sldMk cId="376303976" sldId="275"/>
            <ac:spMk id="2" creationId="{00000000-0000-0000-0000-000000000000}"/>
          </ac:spMkLst>
        </pc:spChg>
        <pc:spChg chg="del mod">
          <ac:chgData name="Callum Chesshire" userId="1eb1f440-57af-4754-80be-a3c7779346f6" providerId="ADAL" clId="{3E53E65E-9C64-4912-BFAD-C2D1B0C0C6FF}" dt="2020-04-02T20:22:24.961" v="3071" actId="478"/>
          <ac:spMkLst>
            <pc:docMk/>
            <pc:sldMk cId="376303976" sldId="275"/>
            <ac:spMk id="3" creationId="{90229D12-9DBA-4645-AECD-24D5E93C8E6D}"/>
          </ac:spMkLst>
        </pc:spChg>
        <pc:spChg chg="mod">
          <ac:chgData name="Callum Chesshire" userId="1eb1f440-57af-4754-80be-a3c7779346f6" providerId="ADAL" clId="{3E53E65E-9C64-4912-BFAD-C2D1B0C0C6FF}" dt="2020-04-02T20:22:13.595" v="3070" actId="12"/>
          <ac:spMkLst>
            <pc:docMk/>
            <pc:sldMk cId="376303976" sldId="275"/>
            <ac:spMk id="8" creationId="{0F23FE49-ABB8-4C9F-9201-7BB4E45088E1}"/>
          </ac:spMkLst>
        </pc:spChg>
        <pc:spChg chg="del">
          <ac:chgData name="Callum Chesshire" userId="1eb1f440-57af-4754-80be-a3c7779346f6" providerId="ADAL" clId="{3E53E65E-9C64-4912-BFAD-C2D1B0C0C6FF}" dt="2020-04-02T20:09:15.980" v="2424" actId="478"/>
          <ac:spMkLst>
            <pc:docMk/>
            <pc:sldMk cId="376303976" sldId="275"/>
            <ac:spMk id="11" creationId="{CD428ADA-D616-4B4C-B271-00D3A0D52426}"/>
          </ac:spMkLst>
        </pc:spChg>
        <pc:spChg chg="del">
          <ac:chgData name="Callum Chesshire" userId="1eb1f440-57af-4754-80be-a3c7779346f6" providerId="ADAL" clId="{3E53E65E-9C64-4912-BFAD-C2D1B0C0C6FF}" dt="2020-04-02T20:09:15.980" v="2424" actId="478"/>
          <ac:spMkLst>
            <pc:docMk/>
            <pc:sldMk cId="376303976" sldId="275"/>
            <ac:spMk id="26" creationId="{1AE25929-0F25-404D-9635-7D556064783D}"/>
          </ac:spMkLst>
        </pc:spChg>
        <pc:spChg chg="del">
          <ac:chgData name="Callum Chesshire" userId="1eb1f440-57af-4754-80be-a3c7779346f6" providerId="ADAL" clId="{3E53E65E-9C64-4912-BFAD-C2D1B0C0C6FF}" dt="2020-04-02T20:09:15.980" v="2424" actId="478"/>
          <ac:spMkLst>
            <pc:docMk/>
            <pc:sldMk cId="376303976" sldId="275"/>
            <ac:spMk id="37" creationId="{F47F105C-B1B1-4CBC-B126-0D78DB7C2667}"/>
          </ac:spMkLst>
        </pc:spChg>
        <pc:spChg chg="del">
          <ac:chgData name="Callum Chesshire" userId="1eb1f440-57af-4754-80be-a3c7779346f6" providerId="ADAL" clId="{3E53E65E-9C64-4912-BFAD-C2D1B0C0C6FF}" dt="2020-04-02T20:09:15.980" v="2424" actId="478"/>
          <ac:spMkLst>
            <pc:docMk/>
            <pc:sldMk cId="376303976" sldId="275"/>
            <ac:spMk id="38" creationId="{4BAB284C-F0B9-47F2-8371-8EF7D4A182EF}"/>
          </ac:spMkLst>
        </pc:spChg>
        <pc:spChg chg="del">
          <ac:chgData name="Callum Chesshire" userId="1eb1f440-57af-4754-80be-a3c7779346f6" providerId="ADAL" clId="{3E53E65E-9C64-4912-BFAD-C2D1B0C0C6FF}" dt="2020-04-02T20:09:15.980" v="2424" actId="478"/>
          <ac:spMkLst>
            <pc:docMk/>
            <pc:sldMk cId="376303976" sldId="275"/>
            <ac:spMk id="39" creationId="{CF09805B-FDC5-41DF-B465-ECC3C31725D6}"/>
          </ac:spMkLst>
        </pc:spChg>
        <pc:spChg chg="del">
          <ac:chgData name="Callum Chesshire" userId="1eb1f440-57af-4754-80be-a3c7779346f6" providerId="ADAL" clId="{3E53E65E-9C64-4912-BFAD-C2D1B0C0C6FF}" dt="2020-04-02T20:09:15.980" v="2424" actId="478"/>
          <ac:spMkLst>
            <pc:docMk/>
            <pc:sldMk cId="376303976" sldId="275"/>
            <ac:spMk id="40" creationId="{48AF949C-05D4-4AA2-B60C-3DAEC3AABE5B}"/>
          </ac:spMkLst>
        </pc:spChg>
        <pc:spChg chg="del">
          <ac:chgData name="Callum Chesshire" userId="1eb1f440-57af-4754-80be-a3c7779346f6" providerId="ADAL" clId="{3E53E65E-9C64-4912-BFAD-C2D1B0C0C6FF}" dt="2020-04-02T20:09:15.980" v="2424" actId="478"/>
          <ac:spMkLst>
            <pc:docMk/>
            <pc:sldMk cId="376303976" sldId="275"/>
            <ac:spMk id="41" creationId="{C68CB363-A019-40B8-8213-6E8998FD6B1F}"/>
          </ac:spMkLst>
        </pc:spChg>
        <pc:spChg chg="del">
          <ac:chgData name="Callum Chesshire" userId="1eb1f440-57af-4754-80be-a3c7779346f6" providerId="ADAL" clId="{3E53E65E-9C64-4912-BFAD-C2D1B0C0C6FF}" dt="2020-04-02T20:09:15.980" v="2424" actId="478"/>
          <ac:spMkLst>
            <pc:docMk/>
            <pc:sldMk cId="376303976" sldId="275"/>
            <ac:spMk id="42" creationId="{61A835AD-1D83-4A07-AB18-4DC3610587F6}"/>
          </ac:spMkLst>
        </pc:spChg>
        <pc:spChg chg="del">
          <ac:chgData name="Callum Chesshire" userId="1eb1f440-57af-4754-80be-a3c7779346f6" providerId="ADAL" clId="{3E53E65E-9C64-4912-BFAD-C2D1B0C0C6FF}" dt="2020-04-02T20:09:15.980" v="2424" actId="478"/>
          <ac:spMkLst>
            <pc:docMk/>
            <pc:sldMk cId="376303976" sldId="275"/>
            <ac:spMk id="43" creationId="{D0356201-5262-48EB-A516-D1F35335B153}"/>
          </ac:spMkLst>
        </pc:spChg>
        <pc:spChg chg="del">
          <ac:chgData name="Callum Chesshire" userId="1eb1f440-57af-4754-80be-a3c7779346f6" providerId="ADAL" clId="{3E53E65E-9C64-4912-BFAD-C2D1B0C0C6FF}" dt="2020-04-02T20:09:15.980" v="2424" actId="478"/>
          <ac:spMkLst>
            <pc:docMk/>
            <pc:sldMk cId="376303976" sldId="275"/>
            <ac:spMk id="44" creationId="{075D1AEE-3F27-4E11-A789-21835785B1E0}"/>
          </ac:spMkLst>
        </pc:spChg>
        <pc:spChg chg="del">
          <ac:chgData name="Callum Chesshire" userId="1eb1f440-57af-4754-80be-a3c7779346f6" providerId="ADAL" clId="{3E53E65E-9C64-4912-BFAD-C2D1B0C0C6FF}" dt="2020-04-02T20:09:15.980" v="2424" actId="478"/>
          <ac:spMkLst>
            <pc:docMk/>
            <pc:sldMk cId="376303976" sldId="275"/>
            <ac:spMk id="45" creationId="{BF821DAC-313A-4B00-A849-57C96BBA8863}"/>
          </ac:spMkLst>
        </pc:spChg>
        <pc:spChg chg="del">
          <ac:chgData name="Callum Chesshire" userId="1eb1f440-57af-4754-80be-a3c7779346f6" providerId="ADAL" clId="{3E53E65E-9C64-4912-BFAD-C2D1B0C0C6FF}" dt="2020-04-02T20:09:15.980" v="2424" actId="478"/>
          <ac:spMkLst>
            <pc:docMk/>
            <pc:sldMk cId="376303976" sldId="275"/>
            <ac:spMk id="46" creationId="{F083890E-D4B5-4F98-A222-79F3C0EA90AB}"/>
          </ac:spMkLst>
        </pc:spChg>
        <pc:spChg chg="del">
          <ac:chgData name="Callum Chesshire" userId="1eb1f440-57af-4754-80be-a3c7779346f6" providerId="ADAL" clId="{3E53E65E-9C64-4912-BFAD-C2D1B0C0C6FF}" dt="2020-04-02T20:09:15.980" v="2424" actId="478"/>
          <ac:spMkLst>
            <pc:docMk/>
            <pc:sldMk cId="376303976" sldId="275"/>
            <ac:spMk id="47" creationId="{5E0329AA-B85F-4398-ACAF-B5A900FDE938}"/>
          </ac:spMkLst>
        </pc:spChg>
        <pc:spChg chg="del">
          <ac:chgData name="Callum Chesshire" userId="1eb1f440-57af-4754-80be-a3c7779346f6" providerId="ADAL" clId="{3E53E65E-9C64-4912-BFAD-C2D1B0C0C6FF}" dt="2020-04-02T20:09:15.980" v="2424" actId="478"/>
          <ac:spMkLst>
            <pc:docMk/>
            <pc:sldMk cId="376303976" sldId="275"/>
            <ac:spMk id="51" creationId="{7B110DE9-2F43-41F4-A8AB-BCAF28BD9A0C}"/>
          </ac:spMkLst>
        </pc:spChg>
        <pc:spChg chg="del">
          <ac:chgData name="Callum Chesshire" userId="1eb1f440-57af-4754-80be-a3c7779346f6" providerId="ADAL" clId="{3E53E65E-9C64-4912-BFAD-C2D1B0C0C6FF}" dt="2020-04-02T20:09:15.980" v="2424" actId="478"/>
          <ac:spMkLst>
            <pc:docMk/>
            <pc:sldMk cId="376303976" sldId="275"/>
            <ac:spMk id="85" creationId="{C2F081B8-8829-4B6B-9033-42D618466D84}"/>
          </ac:spMkLst>
        </pc:spChg>
        <pc:spChg chg="del">
          <ac:chgData name="Callum Chesshire" userId="1eb1f440-57af-4754-80be-a3c7779346f6" providerId="ADAL" clId="{3E53E65E-9C64-4912-BFAD-C2D1B0C0C6FF}" dt="2020-04-02T20:09:15.980" v="2424" actId="478"/>
          <ac:spMkLst>
            <pc:docMk/>
            <pc:sldMk cId="376303976" sldId="275"/>
            <ac:spMk id="87" creationId="{F61DB465-32B5-44E5-AEC8-DDC18C7011DB}"/>
          </ac:spMkLst>
        </pc:spChg>
        <pc:spChg chg="del">
          <ac:chgData name="Callum Chesshire" userId="1eb1f440-57af-4754-80be-a3c7779346f6" providerId="ADAL" clId="{3E53E65E-9C64-4912-BFAD-C2D1B0C0C6FF}" dt="2020-04-02T20:09:15.980" v="2424" actId="478"/>
          <ac:spMkLst>
            <pc:docMk/>
            <pc:sldMk cId="376303976" sldId="275"/>
            <ac:spMk id="104" creationId="{35ABB9DA-7B48-4B0B-ADF4-817E6BA9AF5C}"/>
          </ac:spMkLst>
        </pc:spChg>
        <pc:spChg chg="del">
          <ac:chgData name="Callum Chesshire" userId="1eb1f440-57af-4754-80be-a3c7779346f6" providerId="ADAL" clId="{3E53E65E-9C64-4912-BFAD-C2D1B0C0C6FF}" dt="2020-04-02T20:09:15.980" v="2424" actId="478"/>
          <ac:spMkLst>
            <pc:docMk/>
            <pc:sldMk cId="376303976" sldId="275"/>
            <ac:spMk id="105" creationId="{BE3C23EF-46B4-40E5-95B3-6CBBEA48C5AA}"/>
          </ac:spMkLst>
        </pc:spChg>
        <pc:spChg chg="del">
          <ac:chgData name="Callum Chesshire" userId="1eb1f440-57af-4754-80be-a3c7779346f6" providerId="ADAL" clId="{3E53E65E-9C64-4912-BFAD-C2D1B0C0C6FF}" dt="2020-04-02T20:09:15.980" v="2424" actId="478"/>
          <ac:spMkLst>
            <pc:docMk/>
            <pc:sldMk cId="376303976" sldId="275"/>
            <ac:spMk id="120" creationId="{64B8C325-F9DC-44E6-949C-2F6EC8573E5B}"/>
          </ac:spMkLst>
        </pc:spChg>
        <pc:spChg chg="del">
          <ac:chgData name="Callum Chesshire" userId="1eb1f440-57af-4754-80be-a3c7779346f6" providerId="ADAL" clId="{3E53E65E-9C64-4912-BFAD-C2D1B0C0C6FF}" dt="2020-04-02T20:09:15.980" v="2424" actId="478"/>
          <ac:spMkLst>
            <pc:docMk/>
            <pc:sldMk cId="376303976" sldId="275"/>
            <ac:spMk id="136" creationId="{5425CAD5-2E5F-4D77-9F3A-A614EA01ED78}"/>
          </ac:spMkLst>
        </pc:spChg>
        <pc:spChg chg="del">
          <ac:chgData name="Callum Chesshire" userId="1eb1f440-57af-4754-80be-a3c7779346f6" providerId="ADAL" clId="{3E53E65E-9C64-4912-BFAD-C2D1B0C0C6FF}" dt="2020-04-02T20:09:15.980" v="2424" actId="478"/>
          <ac:spMkLst>
            <pc:docMk/>
            <pc:sldMk cId="376303976" sldId="275"/>
            <ac:spMk id="138" creationId="{12D3183E-EEA5-487F-9B59-2AFDF5ECB571}"/>
          </ac:spMkLst>
        </pc:spChg>
        <pc:spChg chg="del">
          <ac:chgData name="Callum Chesshire" userId="1eb1f440-57af-4754-80be-a3c7779346f6" providerId="ADAL" clId="{3E53E65E-9C64-4912-BFAD-C2D1B0C0C6FF}" dt="2020-04-02T20:09:15.980" v="2424" actId="478"/>
          <ac:spMkLst>
            <pc:docMk/>
            <pc:sldMk cId="376303976" sldId="275"/>
            <ac:spMk id="154" creationId="{4B28EF67-36F8-42F6-88B4-708E511985BE}"/>
          </ac:spMkLst>
        </pc:spChg>
        <pc:spChg chg="del">
          <ac:chgData name="Callum Chesshire" userId="1eb1f440-57af-4754-80be-a3c7779346f6" providerId="ADAL" clId="{3E53E65E-9C64-4912-BFAD-C2D1B0C0C6FF}" dt="2020-04-02T20:09:15.980" v="2424" actId="478"/>
          <ac:spMkLst>
            <pc:docMk/>
            <pc:sldMk cId="376303976" sldId="275"/>
            <ac:spMk id="165" creationId="{57AF83C2-766B-4FA4-86A5-83AE09155097}"/>
          </ac:spMkLst>
        </pc:spChg>
        <pc:spChg chg="del">
          <ac:chgData name="Callum Chesshire" userId="1eb1f440-57af-4754-80be-a3c7779346f6" providerId="ADAL" clId="{3E53E65E-9C64-4912-BFAD-C2D1B0C0C6FF}" dt="2020-04-02T20:09:15.980" v="2424" actId="478"/>
          <ac:spMkLst>
            <pc:docMk/>
            <pc:sldMk cId="376303976" sldId="275"/>
            <ac:spMk id="166" creationId="{74945D8A-F050-43FD-B460-2BF7F78CD657}"/>
          </ac:spMkLst>
        </pc:spChg>
        <pc:spChg chg="del">
          <ac:chgData name="Callum Chesshire" userId="1eb1f440-57af-4754-80be-a3c7779346f6" providerId="ADAL" clId="{3E53E65E-9C64-4912-BFAD-C2D1B0C0C6FF}" dt="2020-04-02T20:09:15.980" v="2424" actId="478"/>
          <ac:spMkLst>
            <pc:docMk/>
            <pc:sldMk cId="376303976" sldId="275"/>
            <ac:spMk id="169" creationId="{AF27C39C-F27F-4696-97DE-ECA14B558DCB}"/>
          </ac:spMkLst>
        </pc:spChg>
        <pc:spChg chg="del">
          <ac:chgData name="Callum Chesshire" userId="1eb1f440-57af-4754-80be-a3c7779346f6" providerId="ADAL" clId="{3E53E65E-9C64-4912-BFAD-C2D1B0C0C6FF}" dt="2020-04-02T20:09:15.980" v="2424" actId="478"/>
          <ac:spMkLst>
            <pc:docMk/>
            <pc:sldMk cId="376303976" sldId="275"/>
            <ac:spMk id="178" creationId="{7AD17913-475E-4E24-A6D8-57846DB09FF8}"/>
          </ac:spMkLst>
        </pc:spChg>
        <pc:spChg chg="del">
          <ac:chgData name="Callum Chesshire" userId="1eb1f440-57af-4754-80be-a3c7779346f6" providerId="ADAL" clId="{3E53E65E-9C64-4912-BFAD-C2D1B0C0C6FF}" dt="2020-04-02T20:09:15.980" v="2424" actId="478"/>
          <ac:spMkLst>
            <pc:docMk/>
            <pc:sldMk cId="376303976" sldId="275"/>
            <ac:spMk id="191" creationId="{AB5C7157-AD41-405F-87D5-78E9A49F1499}"/>
          </ac:spMkLst>
        </pc:spChg>
        <pc:spChg chg="del">
          <ac:chgData name="Callum Chesshire" userId="1eb1f440-57af-4754-80be-a3c7779346f6" providerId="ADAL" clId="{3E53E65E-9C64-4912-BFAD-C2D1B0C0C6FF}" dt="2020-04-02T20:09:15.980" v="2424" actId="478"/>
          <ac:spMkLst>
            <pc:docMk/>
            <pc:sldMk cId="376303976" sldId="275"/>
            <ac:spMk id="195" creationId="{BD9B79AA-682A-4403-8222-95DB8CE06C4B}"/>
          </ac:spMkLst>
        </pc:spChg>
        <pc:spChg chg="del">
          <ac:chgData name="Callum Chesshire" userId="1eb1f440-57af-4754-80be-a3c7779346f6" providerId="ADAL" clId="{3E53E65E-9C64-4912-BFAD-C2D1B0C0C6FF}" dt="2020-04-02T20:09:15.980" v="2424" actId="478"/>
          <ac:spMkLst>
            <pc:docMk/>
            <pc:sldMk cId="376303976" sldId="275"/>
            <ac:spMk id="196" creationId="{1775DC49-9EA3-420F-A1B9-BBB31D556863}"/>
          </ac:spMkLst>
        </pc:spChg>
        <pc:spChg chg="del">
          <ac:chgData name="Callum Chesshire" userId="1eb1f440-57af-4754-80be-a3c7779346f6" providerId="ADAL" clId="{3E53E65E-9C64-4912-BFAD-C2D1B0C0C6FF}" dt="2020-04-02T20:09:15.980" v="2424" actId="478"/>
          <ac:spMkLst>
            <pc:docMk/>
            <pc:sldMk cId="376303976" sldId="275"/>
            <ac:spMk id="197" creationId="{0E271202-4B81-4DDD-B694-FE05E09A4EDB}"/>
          </ac:spMkLst>
        </pc:spChg>
        <pc:spChg chg="del">
          <ac:chgData name="Callum Chesshire" userId="1eb1f440-57af-4754-80be-a3c7779346f6" providerId="ADAL" clId="{3E53E65E-9C64-4912-BFAD-C2D1B0C0C6FF}" dt="2020-04-02T20:09:15.980" v="2424" actId="478"/>
          <ac:spMkLst>
            <pc:docMk/>
            <pc:sldMk cId="376303976" sldId="275"/>
            <ac:spMk id="208" creationId="{7953592E-6E8C-4B54-A1D5-78C5DDD23A0F}"/>
          </ac:spMkLst>
        </pc:spChg>
        <pc:spChg chg="del">
          <ac:chgData name="Callum Chesshire" userId="1eb1f440-57af-4754-80be-a3c7779346f6" providerId="ADAL" clId="{3E53E65E-9C64-4912-BFAD-C2D1B0C0C6FF}" dt="2020-04-02T20:09:15.980" v="2424" actId="478"/>
          <ac:spMkLst>
            <pc:docMk/>
            <pc:sldMk cId="376303976" sldId="275"/>
            <ac:spMk id="212" creationId="{A56E63EB-0AD7-4305-AD1D-025D3C4AE5EE}"/>
          </ac:spMkLst>
        </pc:spChg>
        <pc:spChg chg="del">
          <ac:chgData name="Callum Chesshire" userId="1eb1f440-57af-4754-80be-a3c7779346f6" providerId="ADAL" clId="{3E53E65E-9C64-4912-BFAD-C2D1B0C0C6FF}" dt="2020-04-02T20:09:15.980" v="2424" actId="478"/>
          <ac:spMkLst>
            <pc:docMk/>
            <pc:sldMk cId="376303976" sldId="275"/>
            <ac:spMk id="213" creationId="{5BC32218-D38D-433B-A5AF-5500996980C3}"/>
          </ac:spMkLst>
        </pc:spChg>
        <pc:spChg chg="del">
          <ac:chgData name="Callum Chesshire" userId="1eb1f440-57af-4754-80be-a3c7779346f6" providerId="ADAL" clId="{3E53E65E-9C64-4912-BFAD-C2D1B0C0C6FF}" dt="2020-04-02T20:09:15.980" v="2424" actId="478"/>
          <ac:spMkLst>
            <pc:docMk/>
            <pc:sldMk cId="376303976" sldId="275"/>
            <ac:spMk id="1031" creationId="{E79D4593-E778-4A63-82C2-DEA3728B17E6}"/>
          </ac:spMkLst>
        </pc:spChg>
        <pc:grpChg chg="del">
          <ac:chgData name="Callum Chesshire" userId="1eb1f440-57af-4754-80be-a3c7779346f6" providerId="ADAL" clId="{3E53E65E-9C64-4912-BFAD-C2D1B0C0C6FF}" dt="2020-04-02T20:09:15.980" v="2424" actId="478"/>
          <ac:grpSpMkLst>
            <pc:docMk/>
            <pc:sldMk cId="376303976" sldId="275"/>
            <ac:grpSpMk id="24" creationId="{081DECFE-7AEF-4A9E-8318-BCCE83721DA3}"/>
          </ac:grpSpMkLst>
        </pc:grpChg>
        <pc:grpChg chg="del">
          <ac:chgData name="Callum Chesshire" userId="1eb1f440-57af-4754-80be-a3c7779346f6" providerId="ADAL" clId="{3E53E65E-9C64-4912-BFAD-C2D1B0C0C6FF}" dt="2020-04-02T20:09:15.980" v="2424" actId="478"/>
          <ac:grpSpMkLst>
            <pc:docMk/>
            <pc:sldMk cId="376303976" sldId="275"/>
            <ac:grpSpMk id="54" creationId="{7CCA2E5A-FE33-41D5-9225-80B460412CC9}"/>
          </ac:grpSpMkLst>
        </pc:grpChg>
        <pc:grpChg chg="del">
          <ac:chgData name="Callum Chesshire" userId="1eb1f440-57af-4754-80be-a3c7779346f6" providerId="ADAL" clId="{3E53E65E-9C64-4912-BFAD-C2D1B0C0C6FF}" dt="2020-04-02T20:09:15.980" v="2424" actId="478"/>
          <ac:grpSpMkLst>
            <pc:docMk/>
            <pc:sldMk cId="376303976" sldId="275"/>
            <ac:grpSpMk id="101" creationId="{58956C18-60D3-426A-AA86-41C31B6A8E43}"/>
          </ac:grpSpMkLst>
        </pc:grpChg>
        <pc:grpChg chg="del">
          <ac:chgData name="Callum Chesshire" userId="1eb1f440-57af-4754-80be-a3c7779346f6" providerId="ADAL" clId="{3E53E65E-9C64-4912-BFAD-C2D1B0C0C6FF}" dt="2020-04-02T20:09:15.980" v="2424" actId="478"/>
          <ac:grpSpMkLst>
            <pc:docMk/>
            <pc:sldMk cId="376303976" sldId="275"/>
            <ac:grpSpMk id="106" creationId="{A21CC2D9-A8FF-48D1-A004-28AF71A9E068}"/>
          </ac:grpSpMkLst>
        </pc:grpChg>
        <pc:grpChg chg="del">
          <ac:chgData name="Callum Chesshire" userId="1eb1f440-57af-4754-80be-a3c7779346f6" providerId="ADAL" clId="{3E53E65E-9C64-4912-BFAD-C2D1B0C0C6FF}" dt="2020-04-02T20:09:15.980" v="2424" actId="478"/>
          <ac:grpSpMkLst>
            <pc:docMk/>
            <pc:sldMk cId="376303976" sldId="275"/>
            <ac:grpSpMk id="137" creationId="{A652116C-7D98-43C3-96E5-026D31D8607F}"/>
          </ac:grpSpMkLst>
        </pc:grpChg>
        <pc:grpChg chg="del">
          <ac:chgData name="Callum Chesshire" userId="1eb1f440-57af-4754-80be-a3c7779346f6" providerId="ADAL" clId="{3E53E65E-9C64-4912-BFAD-C2D1B0C0C6FF}" dt="2020-04-02T20:09:15.980" v="2424" actId="478"/>
          <ac:grpSpMkLst>
            <pc:docMk/>
            <pc:sldMk cId="376303976" sldId="275"/>
            <ac:grpSpMk id="183" creationId="{1174D8F4-E059-4DE5-A2D5-355D2C01C21B}"/>
          </ac:grpSpMkLst>
        </pc:grpChg>
        <pc:grpChg chg="del">
          <ac:chgData name="Callum Chesshire" userId="1eb1f440-57af-4754-80be-a3c7779346f6" providerId="ADAL" clId="{3E53E65E-9C64-4912-BFAD-C2D1B0C0C6FF}" dt="2020-04-02T20:09:15.980" v="2424" actId="478"/>
          <ac:grpSpMkLst>
            <pc:docMk/>
            <pc:sldMk cId="376303976" sldId="275"/>
            <ac:grpSpMk id="1028" creationId="{B9DC6BB6-0F97-488E-A9F2-59EB08130244}"/>
          </ac:grpSpMkLst>
        </pc:grpChg>
        <pc:grpChg chg="del">
          <ac:chgData name="Callum Chesshire" userId="1eb1f440-57af-4754-80be-a3c7779346f6" providerId="ADAL" clId="{3E53E65E-9C64-4912-BFAD-C2D1B0C0C6FF}" dt="2020-04-02T20:09:15.980" v="2424" actId="478"/>
          <ac:grpSpMkLst>
            <pc:docMk/>
            <pc:sldMk cId="376303976" sldId="275"/>
            <ac:grpSpMk id="1030" creationId="{C07D04F7-07EE-4875-BB96-81F0AFB81E04}"/>
          </ac:grpSpMkLst>
        </pc:grpChg>
        <pc:picChg chg="add mod">
          <ac:chgData name="Callum Chesshire" userId="1eb1f440-57af-4754-80be-a3c7779346f6" providerId="ADAL" clId="{3E53E65E-9C64-4912-BFAD-C2D1B0C0C6FF}" dt="2020-04-02T20:09:29.602" v="2427" actId="1076"/>
          <ac:picMkLst>
            <pc:docMk/>
            <pc:sldMk cId="376303976" sldId="275"/>
            <ac:picMk id="9" creationId="{489DE0DE-7D34-46A3-A0F2-F50F6884F30A}"/>
          </ac:picMkLst>
        </pc:picChg>
        <pc:picChg chg="del mod">
          <ac:chgData name="Callum Chesshire" userId="1eb1f440-57af-4754-80be-a3c7779346f6" providerId="ADAL" clId="{3E53E65E-9C64-4912-BFAD-C2D1B0C0C6FF}" dt="2020-04-02T20:22:24.961" v="3071" actId="478"/>
          <ac:picMkLst>
            <pc:docMk/>
            <pc:sldMk cId="376303976" sldId="275"/>
            <ac:picMk id="123" creationId="{4365D7CE-55FA-4F68-9AD9-162CE7F3E8ED}"/>
          </ac:picMkLst>
        </pc:picChg>
      </pc:sldChg>
      <pc:sldChg chg="addSp delSp add del">
        <pc:chgData name="Callum Chesshire" userId="1eb1f440-57af-4754-80be-a3c7779346f6" providerId="ADAL" clId="{3E53E65E-9C64-4912-BFAD-C2D1B0C0C6FF}" dt="2020-04-02T20:42:45.209" v="3856" actId="47"/>
        <pc:sldMkLst>
          <pc:docMk/>
          <pc:sldMk cId="432313449" sldId="276"/>
        </pc:sldMkLst>
        <pc:spChg chg="add del">
          <ac:chgData name="Callum Chesshire" userId="1eb1f440-57af-4754-80be-a3c7779346f6" providerId="ADAL" clId="{3E53E65E-9C64-4912-BFAD-C2D1B0C0C6FF}" dt="2020-04-02T20:41:50.842" v="3821" actId="21"/>
          <ac:spMkLst>
            <pc:docMk/>
            <pc:sldMk cId="432313449" sldId="276"/>
            <ac:spMk id="4" creationId="{0651FC94-1689-4F69-AD64-365D6D5BCA01}"/>
          </ac:spMkLst>
        </pc:spChg>
      </pc:sldChg>
      <pc:sldChg chg="addSp delSp modSp add">
        <pc:chgData name="Callum Chesshire" userId="1eb1f440-57af-4754-80be-a3c7779346f6" providerId="ADAL" clId="{3E53E65E-9C64-4912-BFAD-C2D1B0C0C6FF}" dt="2020-04-02T20:52:09.775" v="4046" actId="20577"/>
        <pc:sldMkLst>
          <pc:docMk/>
          <pc:sldMk cId="628834436" sldId="277"/>
        </pc:sldMkLst>
        <pc:spChg chg="add mod">
          <ac:chgData name="Callum Chesshire" userId="1eb1f440-57af-4754-80be-a3c7779346f6" providerId="ADAL" clId="{3E53E65E-9C64-4912-BFAD-C2D1B0C0C6FF}" dt="2020-04-02T20:42:19.876" v="3831" actId="1076"/>
          <ac:spMkLst>
            <pc:docMk/>
            <pc:sldMk cId="628834436" sldId="277"/>
            <ac:spMk id="8" creationId="{002EFEB2-81AC-4DAF-AEFA-0D112F8A615B}"/>
          </ac:spMkLst>
        </pc:spChg>
        <pc:spChg chg="mod">
          <ac:chgData name="Callum Chesshire" userId="1eb1f440-57af-4754-80be-a3c7779346f6" providerId="ADAL" clId="{3E53E65E-9C64-4912-BFAD-C2D1B0C0C6FF}" dt="2020-04-02T20:52:09.775" v="4046" actId="20577"/>
          <ac:spMkLst>
            <pc:docMk/>
            <pc:sldMk cId="628834436" sldId="277"/>
            <ac:spMk id="9" creationId="{00000000-0000-0000-0000-000000000000}"/>
          </ac:spMkLst>
        </pc:spChg>
        <pc:spChg chg="del">
          <ac:chgData name="Callum Chesshire" userId="1eb1f440-57af-4754-80be-a3c7779346f6" providerId="ADAL" clId="{3E53E65E-9C64-4912-BFAD-C2D1B0C0C6FF}" dt="2020-04-02T20:41:42.886" v="3819" actId="478"/>
          <ac:spMkLst>
            <pc:docMk/>
            <pc:sldMk cId="628834436" sldId="277"/>
            <ac:spMk id="11" creationId="{00000000-0000-0000-0000-000000000000}"/>
          </ac:spMkLst>
        </pc:spChg>
        <pc:grpChg chg="del">
          <ac:chgData name="Callum Chesshire" userId="1eb1f440-57af-4754-80be-a3c7779346f6" providerId="ADAL" clId="{3E53E65E-9C64-4912-BFAD-C2D1B0C0C6FF}" dt="2020-04-02T20:41:44.760" v="3820" actId="478"/>
          <ac:grpSpMkLst>
            <pc:docMk/>
            <pc:sldMk cId="628834436" sldId="277"/>
            <ac:grpSpMk id="13" creationId="{00000000-0000-0000-0000-000000000000}"/>
          </ac:grpSpMkLst>
        </pc:grpChg>
      </pc:sldChg>
      <pc:sldChg chg="addSp delSp modSp add modAnim modNotesTx">
        <pc:chgData name="Callum Chesshire" userId="1eb1f440-57af-4754-80be-a3c7779346f6" providerId="ADAL" clId="{3E53E65E-9C64-4912-BFAD-C2D1B0C0C6FF}" dt="2020-04-03T08:19:27.265" v="7185"/>
        <pc:sldMkLst>
          <pc:docMk/>
          <pc:sldMk cId="2293143182" sldId="278"/>
        </pc:sldMkLst>
        <pc:spChg chg="mod">
          <ac:chgData name="Callum Chesshire" userId="1eb1f440-57af-4754-80be-a3c7779346f6" providerId="ADAL" clId="{3E53E65E-9C64-4912-BFAD-C2D1B0C0C6FF}" dt="2020-04-03T08:04:37.341" v="6487" actId="113"/>
          <ac:spMkLst>
            <pc:docMk/>
            <pc:sldMk cId="2293143182" sldId="278"/>
            <ac:spMk id="2" creationId="{83E8C4DF-8F88-468F-962E-4EAAB78AC5BB}"/>
          </ac:spMkLst>
        </pc:spChg>
        <pc:spChg chg="del">
          <ac:chgData name="Callum Chesshire" userId="1eb1f440-57af-4754-80be-a3c7779346f6" providerId="ADAL" clId="{3E53E65E-9C64-4912-BFAD-C2D1B0C0C6FF}" dt="2020-04-03T08:12:39.692" v="7043" actId="478"/>
          <ac:spMkLst>
            <pc:docMk/>
            <pc:sldMk cId="2293143182" sldId="278"/>
            <ac:spMk id="3" creationId="{FBBAF8E2-8852-40D4-9422-94DE8A24C015}"/>
          </ac:spMkLst>
        </pc:spChg>
        <pc:spChg chg="add mod">
          <ac:chgData name="Callum Chesshire" userId="1eb1f440-57af-4754-80be-a3c7779346f6" providerId="ADAL" clId="{3E53E65E-9C64-4912-BFAD-C2D1B0C0C6FF}" dt="2020-04-03T08:18:53.743" v="7182" actId="1035"/>
          <ac:spMkLst>
            <pc:docMk/>
            <pc:sldMk cId="2293143182" sldId="278"/>
            <ac:spMk id="4" creationId="{B30DDABA-B88F-41A3-B33B-A022157B448B}"/>
          </ac:spMkLst>
        </pc:spChg>
        <pc:spChg chg="add mod">
          <ac:chgData name="Callum Chesshire" userId="1eb1f440-57af-4754-80be-a3c7779346f6" providerId="ADAL" clId="{3E53E65E-9C64-4912-BFAD-C2D1B0C0C6FF}" dt="2020-04-03T08:18:53.743" v="7182" actId="1035"/>
          <ac:spMkLst>
            <pc:docMk/>
            <pc:sldMk cId="2293143182" sldId="278"/>
            <ac:spMk id="5" creationId="{9E9E33E3-5234-4A68-B684-FF6BDB7BD7B2}"/>
          </ac:spMkLst>
        </pc:spChg>
        <pc:spChg chg="add mod">
          <ac:chgData name="Callum Chesshire" userId="1eb1f440-57af-4754-80be-a3c7779346f6" providerId="ADAL" clId="{3E53E65E-9C64-4912-BFAD-C2D1B0C0C6FF}" dt="2020-04-03T08:18:53.743" v="7182" actId="1035"/>
          <ac:spMkLst>
            <pc:docMk/>
            <pc:sldMk cId="2293143182" sldId="278"/>
            <ac:spMk id="6" creationId="{E48AADAF-0305-4ED0-82F7-E0097BD77009}"/>
          </ac:spMkLst>
        </pc:spChg>
        <pc:spChg chg="add mod">
          <ac:chgData name="Callum Chesshire" userId="1eb1f440-57af-4754-80be-a3c7779346f6" providerId="ADAL" clId="{3E53E65E-9C64-4912-BFAD-C2D1B0C0C6FF}" dt="2020-04-03T08:18:53.743" v="7182" actId="1035"/>
          <ac:spMkLst>
            <pc:docMk/>
            <pc:sldMk cId="2293143182" sldId="278"/>
            <ac:spMk id="7" creationId="{016116F5-BAF6-4DCF-A64E-D7487062600A}"/>
          </ac:spMkLst>
        </pc:spChg>
        <pc:spChg chg="add mod">
          <ac:chgData name="Callum Chesshire" userId="1eb1f440-57af-4754-80be-a3c7779346f6" providerId="ADAL" clId="{3E53E65E-9C64-4912-BFAD-C2D1B0C0C6FF}" dt="2020-04-03T08:18:53.743" v="7182" actId="1035"/>
          <ac:spMkLst>
            <pc:docMk/>
            <pc:sldMk cId="2293143182" sldId="278"/>
            <ac:spMk id="8" creationId="{2C1803B4-4915-4180-B838-DF700204FA4F}"/>
          </ac:spMkLst>
        </pc:spChg>
        <pc:spChg chg="add mod">
          <ac:chgData name="Callum Chesshire" userId="1eb1f440-57af-4754-80be-a3c7779346f6" providerId="ADAL" clId="{3E53E65E-9C64-4912-BFAD-C2D1B0C0C6FF}" dt="2020-04-03T08:18:53.743" v="7182" actId="1035"/>
          <ac:spMkLst>
            <pc:docMk/>
            <pc:sldMk cId="2293143182" sldId="278"/>
            <ac:spMk id="25" creationId="{364174C1-ECE0-4557-88E7-2F9DDF6F3E1F}"/>
          </ac:spMkLst>
        </pc:spChg>
        <pc:spChg chg="add mod">
          <ac:chgData name="Callum Chesshire" userId="1eb1f440-57af-4754-80be-a3c7779346f6" providerId="ADAL" clId="{3E53E65E-9C64-4912-BFAD-C2D1B0C0C6FF}" dt="2020-04-03T08:18:53.743" v="7182" actId="1035"/>
          <ac:spMkLst>
            <pc:docMk/>
            <pc:sldMk cId="2293143182" sldId="278"/>
            <ac:spMk id="92" creationId="{E9DCEE30-902A-4B95-AC27-60D4485D733B}"/>
          </ac:spMkLst>
        </pc:spChg>
        <pc:spChg chg="add mod">
          <ac:chgData name="Callum Chesshire" userId="1eb1f440-57af-4754-80be-a3c7779346f6" providerId="ADAL" clId="{3E53E65E-9C64-4912-BFAD-C2D1B0C0C6FF}" dt="2020-04-03T08:18:53.743" v="7182" actId="1035"/>
          <ac:spMkLst>
            <pc:docMk/>
            <pc:sldMk cId="2293143182" sldId="278"/>
            <ac:spMk id="112" creationId="{66BB6BD4-7909-492D-A0CF-8E696CFC2B48}"/>
          </ac:spMkLst>
        </pc:spChg>
        <pc:spChg chg="add mod">
          <ac:chgData name="Callum Chesshire" userId="1eb1f440-57af-4754-80be-a3c7779346f6" providerId="ADAL" clId="{3E53E65E-9C64-4912-BFAD-C2D1B0C0C6FF}" dt="2020-04-03T08:18:53.743" v="7182" actId="1035"/>
          <ac:spMkLst>
            <pc:docMk/>
            <pc:sldMk cId="2293143182" sldId="278"/>
            <ac:spMk id="113" creationId="{281E7B9F-5FF8-4547-B066-66F93BFD4AA7}"/>
          </ac:spMkLst>
        </pc:spChg>
        <pc:spChg chg="mod topLvl">
          <ac:chgData name="Callum Chesshire" userId="1eb1f440-57af-4754-80be-a3c7779346f6" providerId="ADAL" clId="{3E53E65E-9C64-4912-BFAD-C2D1B0C0C6FF}" dt="2020-04-03T08:04:56.114" v="6490" actId="165"/>
          <ac:spMkLst>
            <pc:docMk/>
            <pc:sldMk cId="2293143182" sldId="278"/>
            <ac:spMk id="119" creationId="{95712BC3-DBA0-435A-833C-A7467820EC61}"/>
          </ac:spMkLst>
        </pc:spChg>
        <pc:spChg chg="add">
          <ac:chgData name="Callum Chesshire" userId="1eb1f440-57af-4754-80be-a3c7779346f6" providerId="ADAL" clId="{3E53E65E-9C64-4912-BFAD-C2D1B0C0C6FF}" dt="2020-04-03T08:05:03.878" v="6492"/>
          <ac:spMkLst>
            <pc:docMk/>
            <pc:sldMk cId="2293143182" sldId="278"/>
            <ac:spMk id="124" creationId="{74031A34-1DBD-4E92-BECB-298C83264717}"/>
          </ac:spMkLst>
        </pc:spChg>
        <pc:spChg chg="add mod">
          <ac:chgData name="Callum Chesshire" userId="1eb1f440-57af-4754-80be-a3c7779346f6" providerId="ADAL" clId="{3E53E65E-9C64-4912-BFAD-C2D1B0C0C6FF}" dt="2020-04-03T08:18:53.743" v="7182" actId="1035"/>
          <ac:spMkLst>
            <pc:docMk/>
            <pc:sldMk cId="2293143182" sldId="278"/>
            <ac:spMk id="125" creationId="{44CF23D9-A1DE-4EC7-89F3-6814EDAD17DD}"/>
          </ac:spMkLst>
        </pc:spChg>
        <pc:spChg chg="add mod">
          <ac:chgData name="Callum Chesshire" userId="1eb1f440-57af-4754-80be-a3c7779346f6" providerId="ADAL" clId="{3E53E65E-9C64-4912-BFAD-C2D1B0C0C6FF}" dt="2020-04-03T08:18:53.743" v="7182" actId="1035"/>
          <ac:spMkLst>
            <pc:docMk/>
            <pc:sldMk cId="2293143182" sldId="278"/>
            <ac:spMk id="126" creationId="{E1BA2BC9-1B29-469A-ABC5-96D19740B38D}"/>
          </ac:spMkLst>
        </pc:spChg>
        <pc:spChg chg="add mod">
          <ac:chgData name="Callum Chesshire" userId="1eb1f440-57af-4754-80be-a3c7779346f6" providerId="ADAL" clId="{3E53E65E-9C64-4912-BFAD-C2D1B0C0C6FF}" dt="2020-04-03T08:18:53.743" v="7182" actId="1035"/>
          <ac:spMkLst>
            <pc:docMk/>
            <pc:sldMk cId="2293143182" sldId="278"/>
            <ac:spMk id="127" creationId="{048963F7-BAAC-4875-813C-C47E7977BD45}"/>
          </ac:spMkLst>
        </pc:spChg>
        <pc:spChg chg="add mod">
          <ac:chgData name="Callum Chesshire" userId="1eb1f440-57af-4754-80be-a3c7779346f6" providerId="ADAL" clId="{3E53E65E-9C64-4912-BFAD-C2D1B0C0C6FF}" dt="2020-04-03T08:18:53.743" v="7182" actId="1035"/>
          <ac:spMkLst>
            <pc:docMk/>
            <pc:sldMk cId="2293143182" sldId="278"/>
            <ac:spMk id="128" creationId="{F2315FA6-5299-492D-89D0-026588FE99FE}"/>
          </ac:spMkLst>
        </pc:spChg>
        <pc:spChg chg="add mod">
          <ac:chgData name="Callum Chesshire" userId="1eb1f440-57af-4754-80be-a3c7779346f6" providerId="ADAL" clId="{3E53E65E-9C64-4912-BFAD-C2D1B0C0C6FF}" dt="2020-04-03T08:18:53.743" v="7182" actId="1035"/>
          <ac:spMkLst>
            <pc:docMk/>
            <pc:sldMk cId="2293143182" sldId="278"/>
            <ac:spMk id="129" creationId="{83A49C2B-81E7-4FED-B8A2-1D52CEAFD4B2}"/>
          </ac:spMkLst>
        </pc:spChg>
        <pc:spChg chg="add mod">
          <ac:chgData name="Callum Chesshire" userId="1eb1f440-57af-4754-80be-a3c7779346f6" providerId="ADAL" clId="{3E53E65E-9C64-4912-BFAD-C2D1B0C0C6FF}" dt="2020-04-03T08:18:53.743" v="7182" actId="1035"/>
          <ac:spMkLst>
            <pc:docMk/>
            <pc:sldMk cId="2293143182" sldId="278"/>
            <ac:spMk id="130" creationId="{BE7D328D-E2F0-4F06-84DF-FE323B4DAC44}"/>
          </ac:spMkLst>
        </pc:spChg>
        <pc:spChg chg="add mod">
          <ac:chgData name="Callum Chesshire" userId="1eb1f440-57af-4754-80be-a3c7779346f6" providerId="ADAL" clId="{3E53E65E-9C64-4912-BFAD-C2D1B0C0C6FF}" dt="2020-04-03T08:18:53.743" v="7182" actId="1035"/>
          <ac:spMkLst>
            <pc:docMk/>
            <pc:sldMk cId="2293143182" sldId="278"/>
            <ac:spMk id="131" creationId="{1CA68E31-0FA1-4422-BF8D-62B3ABCF3FC6}"/>
          </ac:spMkLst>
        </pc:spChg>
        <pc:grpChg chg="add mod">
          <ac:chgData name="Callum Chesshire" userId="1eb1f440-57af-4754-80be-a3c7779346f6" providerId="ADAL" clId="{3E53E65E-9C64-4912-BFAD-C2D1B0C0C6FF}" dt="2020-04-03T08:18:53.743" v="7182" actId="1035"/>
          <ac:grpSpMkLst>
            <pc:docMk/>
            <pc:sldMk cId="2293143182" sldId="278"/>
            <ac:grpSpMk id="9" creationId="{75FA7C93-0AA6-48FC-B487-DFABBBB52069}"/>
          </ac:grpSpMkLst>
        </pc:grpChg>
        <pc:grpChg chg="add mod">
          <ac:chgData name="Callum Chesshire" userId="1eb1f440-57af-4754-80be-a3c7779346f6" providerId="ADAL" clId="{3E53E65E-9C64-4912-BFAD-C2D1B0C0C6FF}" dt="2020-04-03T08:18:53.743" v="7182" actId="1035"/>
          <ac:grpSpMkLst>
            <pc:docMk/>
            <pc:sldMk cId="2293143182" sldId="278"/>
            <ac:grpSpMk id="26" creationId="{2AE7AAF2-C368-485A-BC4E-B5D4CD542D27}"/>
          </ac:grpSpMkLst>
        </pc:grpChg>
        <pc:grpChg chg="add mod">
          <ac:chgData name="Callum Chesshire" userId="1eb1f440-57af-4754-80be-a3c7779346f6" providerId="ADAL" clId="{3E53E65E-9C64-4912-BFAD-C2D1B0C0C6FF}" dt="2020-04-03T08:18:53.743" v="7182" actId="1035"/>
          <ac:grpSpMkLst>
            <pc:docMk/>
            <pc:sldMk cId="2293143182" sldId="278"/>
            <ac:grpSpMk id="42" creationId="{EDAB03F8-A52A-4E9F-9EEC-D2513C8B0AE8}"/>
          </ac:grpSpMkLst>
        </pc:grpChg>
        <pc:grpChg chg="add mod">
          <ac:chgData name="Callum Chesshire" userId="1eb1f440-57af-4754-80be-a3c7779346f6" providerId="ADAL" clId="{3E53E65E-9C64-4912-BFAD-C2D1B0C0C6FF}" dt="2020-04-03T08:18:53.743" v="7182" actId="1035"/>
          <ac:grpSpMkLst>
            <pc:docMk/>
            <pc:sldMk cId="2293143182" sldId="278"/>
            <ac:grpSpMk id="56" creationId="{F75B3D84-A632-42E4-9F31-BA19FEEA9A92}"/>
          </ac:grpSpMkLst>
        </pc:grpChg>
        <pc:grpChg chg="add mod">
          <ac:chgData name="Callum Chesshire" userId="1eb1f440-57af-4754-80be-a3c7779346f6" providerId="ADAL" clId="{3E53E65E-9C64-4912-BFAD-C2D1B0C0C6FF}" dt="2020-04-03T08:18:53.743" v="7182" actId="1035"/>
          <ac:grpSpMkLst>
            <pc:docMk/>
            <pc:sldMk cId="2293143182" sldId="278"/>
            <ac:grpSpMk id="69" creationId="{DC6FDC85-1CFA-4FFC-BA8C-DFFDBDFB4928}"/>
          </ac:grpSpMkLst>
        </pc:grpChg>
        <pc:grpChg chg="add mod">
          <ac:chgData name="Callum Chesshire" userId="1eb1f440-57af-4754-80be-a3c7779346f6" providerId="ADAL" clId="{3E53E65E-9C64-4912-BFAD-C2D1B0C0C6FF}" dt="2020-04-03T08:18:53.743" v="7182" actId="1035"/>
          <ac:grpSpMkLst>
            <pc:docMk/>
            <pc:sldMk cId="2293143182" sldId="278"/>
            <ac:grpSpMk id="82" creationId="{00E57BA6-D930-4C8B-9147-5EB9F2A0875F}"/>
          </ac:grpSpMkLst>
        </pc:grpChg>
        <pc:grpChg chg="add mod">
          <ac:chgData name="Callum Chesshire" userId="1eb1f440-57af-4754-80be-a3c7779346f6" providerId="ADAL" clId="{3E53E65E-9C64-4912-BFAD-C2D1B0C0C6FF}" dt="2020-04-03T08:18:53.743" v="7182" actId="1035"/>
          <ac:grpSpMkLst>
            <pc:docMk/>
            <pc:sldMk cId="2293143182" sldId="278"/>
            <ac:grpSpMk id="93" creationId="{85C18C39-3911-412D-A76D-3D9FD03E9C17}"/>
          </ac:grpSpMkLst>
        </pc:grpChg>
        <pc:grpChg chg="add mod">
          <ac:chgData name="Callum Chesshire" userId="1eb1f440-57af-4754-80be-a3c7779346f6" providerId="ADAL" clId="{3E53E65E-9C64-4912-BFAD-C2D1B0C0C6FF}" dt="2020-04-03T08:18:53.743" v="7182" actId="1035"/>
          <ac:grpSpMkLst>
            <pc:docMk/>
            <pc:sldMk cId="2293143182" sldId="278"/>
            <ac:grpSpMk id="114" creationId="{8E79FB32-CE95-4B38-89FE-B3738DD9B737}"/>
          </ac:grpSpMkLst>
        </pc:grpChg>
        <pc:grpChg chg="add del mod">
          <ac:chgData name="Callum Chesshire" userId="1eb1f440-57af-4754-80be-a3c7779346f6" providerId="ADAL" clId="{3E53E65E-9C64-4912-BFAD-C2D1B0C0C6FF}" dt="2020-04-03T08:04:56.114" v="6490" actId="165"/>
          <ac:grpSpMkLst>
            <pc:docMk/>
            <pc:sldMk cId="2293143182" sldId="278"/>
            <ac:grpSpMk id="118" creationId="{8DE92C23-1535-4E68-97E1-F5339A59F85F}"/>
          </ac:grpSpMkLst>
        </pc:grpChg>
        <pc:grpChg chg="add">
          <ac:chgData name="Callum Chesshire" userId="1eb1f440-57af-4754-80be-a3c7779346f6" providerId="ADAL" clId="{3E53E65E-9C64-4912-BFAD-C2D1B0C0C6FF}" dt="2020-04-03T08:05:03.878" v="6492"/>
          <ac:grpSpMkLst>
            <pc:docMk/>
            <pc:sldMk cId="2293143182" sldId="278"/>
            <ac:grpSpMk id="121" creationId="{30944FAE-5754-47F5-93D8-C5990F05D2CC}"/>
          </ac:grpSpMkLst>
        </pc:grpChg>
        <pc:picChg chg="mod topLvl">
          <ac:chgData name="Callum Chesshire" userId="1eb1f440-57af-4754-80be-a3c7779346f6" providerId="ADAL" clId="{3E53E65E-9C64-4912-BFAD-C2D1B0C0C6FF}" dt="2020-04-03T08:04:59.777" v="6491" actId="1076"/>
          <ac:picMkLst>
            <pc:docMk/>
            <pc:sldMk cId="2293143182" sldId="278"/>
            <ac:picMk id="120" creationId="{80434F83-0F28-4BA1-AED5-C1D54548F67E}"/>
          </ac:picMkLst>
        </pc:pic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A434FDB-F2F0-48A6-99E3-24FE155066BE}" type="datetimeFigureOut">
              <a:rPr lang="en-GB" smtClean="0"/>
              <a:t>03/04/2020</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901E102-8E99-45FB-AFE0-DEF7127A56AC}" type="slidenum">
              <a:rPr lang="en-GB" smtClean="0"/>
              <a:t>‹#›</a:t>
            </a:fld>
            <a:endParaRPr lang="en-GB"/>
          </a:p>
        </p:txBody>
      </p:sp>
    </p:spTree>
    <p:extLst>
      <p:ext uri="{BB962C8B-B14F-4D97-AF65-F5344CB8AC3E}">
        <p14:creationId xmlns:p14="http://schemas.microsoft.com/office/powerpoint/2010/main" val="85098676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As per notes on screen – you may wish to remove this slide and say it during the cover slide</a:t>
            </a:r>
          </a:p>
        </p:txBody>
      </p:sp>
      <p:sp>
        <p:nvSpPr>
          <p:cNvPr id="4" name="Slide Number Placeholder 3"/>
          <p:cNvSpPr>
            <a:spLocks noGrp="1"/>
          </p:cNvSpPr>
          <p:nvPr>
            <p:ph type="sldNum" sz="quarter" idx="5"/>
          </p:nvPr>
        </p:nvSpPr>
        <p:spPr/>
        <p:txBody>
          <a:bodyPr/>
          <a:lstStyle/>
          <a:p>
            <a:fld id="{F901E102-8E99-45FB-AFE0-DEF7127A56AC}" type="slidenum">
              <a:rPr lang="en-GB" smtClean="0"/>
              <a:t>2</a:t>
            </a:fld>
            <a:endParaRPr lang="en-GB"/>
          </a:p>
        </p:txBody>
      </p:sp>
    </p:spTree>
    <p:extLst>
      <p:ext uri="{BB962C8B-B14F-4D97-AF65-F5344CB8AC3E}">
        <p14:creationId xmlns:p14="http://schemas.microsoft.com/office/powerpoint/2010/main" val="346653237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Set the scene for the audience:</a:t>
            </a:r>
          </a:p>
          <a:p>
            <a:r>
              <a:rPr lang="en-GB" dirty="0"/>
              <a:t>You are doing this task – what could go wrong?</a:t>
            </a:r>
          </a:p>
        </p:txBody>
      </p:sp>
      <p:sp>
        <p:nvSpPr>
          <p:cNvPr id="4" name="Slide Number Placeholder 3"/>
          <p:cNvSpPr>
            <a:spLocks noGrp="1"/>
          </p:cNvSpPr>
          <p:nvPr>
            <p:ph type="sldNum" sz="quarter" idx="5"/>
          </p:nvPr>
        </p:nvSpPr>
        <p:spPr/>
        <p:txBody>
          <a:bodyPr/>
          <a:lstStyle/>
          <a:p>
            <a:fld id="{F901E102-8E99-45FB-AFE0-DEF7127A56AC}" type="slidenum">
              <a:rPr lang="en-GB" smtClean="0"/>
              <a:t>3</a:t>
            </a:fld>
            <a:endParaRPr lang="en-GB"/>
          </a:p>
        </p:txBody>
      </p:sp>
    </p:spTree>
    <p:extLst>
      <p:ext uri="{BB962C8B-B14F-4D97-AF65-F5344CB8AC3E}">
        <p14:creationId xmlns:p14="http://schemas.microsoft.com/office/powerpoint/2010/main" val="201562623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Snag – the tub got snagged on the heating coils.</a:t>
            </a:r>
          </a:p>
          <a:p>
            <a:r>
              <a:rPr lang="en-GB" dirty="0"/>
              <a:t>Attempts were made to retrieve it, but they were unsuccessful.</a:t>
            </a:r>
          </a:p>
        </p:txBody>
      </p:sp>
      <p:sp>
        <p:nvSpPr>
          <p:cNvPr id="4" name="Slide Number Placeholder 3"/>
          <p:cNvSpPr>
            <a:spLocks noGrp="1"/>
          </p:cNvSpPr>
          <p:nvPr>
            <p:ph type="sldNum" sz="quarter" idx="5"/>
          </p:nvPr>
        </p:nvSpPr>
        <p:spPr/>
        <p:txBody>
          <a:bodyPr/>
          <a:lstStyle/>
          <a:p>
            <a:fld id="{F901E102-8E99-45FB-AFE0-DEF7127A56AC}" type="slidenum">
              <a:rPr lang="en-GB" smtClean="0"/>
              <a:t>4</a:t>
            </a:fld>
            <a:endParaRPr lang="en-GB"/>
          </a:p>
        </p:txBody>
      </p:sp>
    </p:spTree>
    <p:extLst>
      <p:ext uri="{BB962C8B-B14F-4D97-AF65-F5344CB8AC3E}">
        <p14:creationId xmlns:p14="http://schemas.microsoft.com/office/powerpoint/2010/main" val="146803776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As per the notes on the screen, click through the control measures.</a:t>
            </a:r>
          </a:p>
        </p:txBody>
      </p:sp>
      <p:sp>
        <p:nvSpPr>
          <p:cNvPr id="4" name="Slide Number Placeholder 3"/>
          <p:cNvSpPr>
            <a:spLocks noGrp="1"/>
          </p:cNvSpPr>
          <p:nvPr>
            <p:ph type="sldNum" sz="quarter" idx="5"/>
          </p:nvPr>
        </p:nvSpPr>
        <p:spPr/>
        <p:txBody>
          <a:bodyPr/>
          <a:lstStyle/>
          <a:p>
            <a:fld id="{F901E102-8E99-45FB-AFE0-DEF7127A56AC}" type="slidenum">
              <a:rPr lang="en-GB" smtClean="0"/>
              <a:t>5</a:t>
            </a:fld>
            <a:endParaRPr lang="en-GB"/>
          </a:p>
        </p:txBody>
      </p:sp>
    </p:spTree>
    <p:extLst>
      <p:ext uri="{BB962C8B-B14F-4D97-AF65-F5344CB8AC3E}">
        <p14:creationId xmlns:p14="http://schemas.microsoft.com/office/powerpoint/2010/main" val="64414060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As per the red note, short cuts were taken and the </a:t>
            </a:r>
            <a:r>
              <a:rPr lang="en-GB" dirty="0" err="1"/>
              <a:t>pumpman</a:t>
            </a:r>
            <a:r>
              <a:rPr lang="en-GB" dirty="0"/>
              <a:t> entered the space.</a:t>
            </a:r>
          </a:p>
          <a:p>
            <a:r>
              <a:rPr lang="en-GB" dirty="0"/>
              <a:t>Discuss.</a:t>
            </a:r>
          </a:p>
        </p:txBody>
      </p:sp>
      <p:sp>
        <p:nvSpPr>
          <p:cNvPr id="4" name="Slide Number Placeholder 3"/>
          <p:cNvSpPr>
            <a:spLocks noGrp="1"/>
          </p:cNvSpPr>
          <p:nvPr>
            <p:ph type="sldNum" sz="quarter" idx="5"/>
          </p:nvPr>
        </p:nvSpPr>
        <p:spPr/>
        <p:txBody>
          <a:bodyPr/>
          <a:lstStyle/>
          <a:p>
            <a:fld id="{F901E102-8E99-45FB-AFE0-DEF7127A56AC}" type="slidenum">
              <a:rPr lang="en-GB" smtClean="0"/>
              <a:t>6</a:t>
            </a:fld>
            <a:endParaRPr lang="en-GB"/>
          </a:p>
        </p:txBody>
      </p:sp>
    </p:spTree>
    <p:extLst>
      <p:ext uri="{BB962C8B-B14F-4D97-AF65-F5344CB8AC3E}">
        <p14:creationId xmlns:p14="http://schemas.microsoft.com/office/powerpoint/2010/main" val="200862945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As per the notes on the screen.</a:t>
            </a:r>
          </a:p>
          <a:p>
            <a:r>
              <a:rPr lang="en-GB" dirty="0"/>
              <a:t>There is further detail in the investigation report which details that the </a:t>
            </a:r>
            <a:r>
              <a:rPr lang="en-GB" dirty="0" err="1"/>
              <a:t>pumpman</a:t>
            </a:r>
            <a:r>
              <a:rPr lang="en-GB" dirty="0"/>
              <a:t> attempted a breath hold entry to descend the 10m ladder, cross the tank floor, retrieve the snagged sampling tube and return. He made it half way across the tank bottom before turning around and attempting to escape. He collapsed half way back up the ladder and fell to the tank bottom.</a:t>
            </a:r>
          </a:p>
        </p:txBody>
      </p:sp>
      <p:sp>
        <p:nvSpPr>
          <p:cNvPr id="4" name="Slide Number Placeholder 3"/>
          <p:cNvSpPr>
            <a:spLocks noGrp="1"/>
          </p:cNvSpPr>
          <p:nvPr>
            <p:ph type="sldNum" sz="quarter" idx="5"/>
          </p:nvPr>
        </p:nvSpPr>
        <p:spPr/>
        <p:txBody>
          <a:bodyPr/>
          <a:lstStyle/>
          <a:p>
            <a:fld id="{F901E102-8E99-45FB-AFE0-DEF7127A56AC}" type="slidenum">
              <a:rPr lang="en-GB" smtClean="0"/>
              <a:t>7</a:t>
            </a:fld>
            <a:endParaRPr lang="en-GB"/>
          </a:p>
        </p:txBody>
      </p:sp>
    </p:spTree>
    <p:extLst>
      <p:ext uri="{BB962C8B-B14F-4D97-AF65-F5344CB8AC3E}">
        <p14:creationId xmlns:p14="http://schemas.microsoft.com/office/powerpoint/2010/main" val="200689140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b="1" dirty="0"/>
              <a:t>The Life Saving Rules are there to keep us safe.</a:t>
            </a:r>
          </a:p>
          <a:p>
            <a:r>
              <a:rPr lang="en-GB" b="1" dirty="0"/>
              <a:t>Bypassing Safety Controls: </a:t>
            </a:r>
            <a:r>
              <a:rPr lang="en-GB" b="0" dirty="0"/>
              <a:t>no authorisation before deviating from the cleaning procedures and CSE procedures</a:t>
            </a:r>
          </a:p>
          <a:p>
            <a:r>
              <a:rPr lang="en-GB" b="1" dirty="0"/>
              <a:t>Confined Space: </a:t>
            </a:r>
            <a:r>
              <a:rPr lang="en-GB" b="0" dirty="0"/>
              <a:t>the </a:t>
            </a:r>
            <a:r>
              <a:rPr lang="en-GB" b="0" dirty="0" err="1"/>
              <a:t>pumpman</a:t>
            </a:r>
            <a:r>
              <a:rPr lang="en-GB" b="0" dirty="0"/>
              <a:t> only had 1 of the required controls in place (standby man)</a:t>
            </a:r>
          </a:p>
          <a:p>
            <a:r>
              <a:rPr lang="en-GB" b="1" dirty="0"/>
              <a:t>Work Authorisation:</a:t>
            </a:r>
            <a:r>
              <a:rPr lang="en-GB" b="0" dirty="0"/>
              <a:t> the </a:t>
            </a:r>
            <a:r>
              <a:rPr lang="en-GB" b="0" dirty="0" err="1"/>
              <a:t>pumpman</a:t>
            </a:r>
            <a:r>
              <a:rPr lang="en-GB" b="0" dirty="0"/>
              <a:t> did not have work authorisation to enter the tank.</a:t>
            </a:r>
          </a:p>
        </p:txBody>
      </p:sp>
      <p:sp>
        <p:nvSpPr>
          <p:cNvPr id="4" name="Slide Number Placeholder 3"/>
          <p:cNvSpPr>
            <a:spLocks noGrp="1"/>
          </p:cNvSpPr>
          <p:nvPr>
            <p:ph type="sldNum" sz="quarter" idx="5"/>
          </p:nvPr>
        </p:nvSpPr>
        <p:spPr/>
        <p:txBody>
          <a:bodyPr/>
          <a:lstStyle/>
          <a:p>
            <a:fld id="{F901E102-8E99-45FB-AFE0-DEF7127A56AC}" type="slidenum">
              <a:rPr lang="en-GB" smtClean="0"/>
              <a:t>8</a:t>
            </a:fld>
            <a:endParaRPr lang="en-GB"/>
          </a:p>
        </p:txBody>
      </p:sp>
    </p:spTree>
    <p:extLst>
      <p:ext uri="{BB962C8B-B14F-4D97-AF65-F5344CB8AC3E}">
        <p14:creationId xmlns:p14="http://schemas.microsoft.com/office/powerpoint/2010/main" val="66400941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The Step Change in Safety 7 Cs</a:t>
            </a:r>
          </a:p>
          <a:p>
            <a:r>
              <a:rPr lang="en-GB" dirty="0"/>
              <a:t>Change management – should have been used when deviating from the cleaning procedure</a:t>
            </a:r>
          </a:p>
          <a:p>
            <a:r>
              <a:rPr lang="en-GB" dirty="0"/>
              <a:t>Communication – the change should have been communicated to management, the entry to the space should have been communicated</a:t>
            </a:r>
          </a:p>
          <a:p>
            <a:r>
              <a:rPr lang="en-GB" dirty="0"/>
              <a:t>Complacency – the cleaning task was routine, it is possible the team had become complacent in carrying it out</a:t>
            </a:r>
          </a:p>
          <a:p>
            <a:r>
              <a:rPr lang="en-GB" dirty="0"/>
              <a:t>Control of work – the safe system of work for confined space entry was not followed</a:t>
            </a:r>
          </a:p>
          <a:p>
            <a:r>
              <a:rPr lang="en-GB" dirty="0"/>
              <a:t>Competence – the </a:t>
            </a:r>
            <a:r>
              <a:rPr lang="en-GB" dirty="0" err="1"/>
              <a:t>pumpman</a:t>
            </a:r>
            <a:r>
              <a:rPr lang="en-GB" dirty="0"/>
              <a:t> was experienced</a:t>
            </a:r>
          </a:p>
          <a:p>
            <a:r>
              <a:rPr lang="en-GB" dirty="0"/>
              <a:t>Culture – it is possible the safety culture on board was lacking</a:t>
            </a:r>
          </a:p>
          <a:p>
            <a:r>
              <a:rPr lang="en-GB" dirty="0"/>
              <a:t>Commitment – the team failed to commit to doing the job correctly</a:t>
            </a:r>
          </a:p>
        </p:txBody>
      </p:sp>
      <p:sp>
        <p:nvSpPr>
          <p:cNvPr id="4" name="Slide Number Placeholder 3"/>
          <p:cNvSpPr>
            <a:spLocks noGrp="1"/>
          </p:cNvSpPr>
          <p:nvPr>
            <p:ph type="sldNum" sz="quarter" idx="5"/>
          </p:nvPr>
        </p:nvSpPr>
        <p:spPr/>
        <p:txBody>
          <a:bodyPr/>
          <a:lstStyle/>
          <a:p>
            <a:fld id="{F901E102-8E99-45FB-AFE0-DEF7127A56AC}" type="slidenum">
              <a:rPr lang="en-GB" smtClean="0"/>
              <a:t>9</a:t>
            </a:fld>
            <a:endParaRPr lang="en-GB"/>
          </a:p>
        </p:txBody>
      </p:sp>
    </p:spTree>
    <p:extLst>
      <p:ext uri="{BB962C8B-B14F-4D97-AF65-F5344CB8AC3E}">
        <p14:creationId xmlns:p14="http://schemas.microsoft.com/office/powerpoint/2010/main" val="433152754"/>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2" name="Title 1"/>
          <p:cNvSpPr>
            <a:spLocks noGrp="1"/>
          </p:cNvSpPr>
          <p:nvPr>
            <p:ph type="ctrTitle"/>
          </p:nvPr>
        </p:nvSpPr>
        <p:spPr>
          <a:xfrm>
            <a:off x="287547" y="1864235"/>
            <a:ext cx="7986623" cy="2387600"/>
          </a:xfrm>
        </p:spPr>
        <p:txBody>
          <a:bodyPr anchor="b"/>
          <a:lstStyle>
            <a:lvl1pPr algn="ctr">
              <a:defRPr sz="6000"/>
            </a:lvl1pPr>
          </a:lstStyle>
          <a:p>
            <a:r>
              <a:rPr lang="en-US"/>
              <a:t>Click to edit Master title style</a:t>
            </a:r>
            <a:endParaRPr lang="en-GB"/>
          </a:p>
        </p:txBody>
      </p:sp>
      <p:sp>
        <p:nvSpPr>
          <p:cNvPr id="3" name="Subtitle 2"/>
          <p:cNvSpPr>
            <a:spLocks noGrp="1"/>
          </p:cNvSpPr>
          <p:nvPr>
            <p:ph type="subTitle" idx="1"/>
          </p:nvPr>
        </p:nvSpPr>
        <p:spPr>
          <a:xfrm>
            <a:off x="287547" y="4343910"/>
            <a:ext cx="7986623" cy="1539305"/>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03/04/2020</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36885848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03/04/2020</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6198006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75553" y="363537"/>
            <a:ext cx="2628900" cy="5431826"/>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287546" y="363537"/>
            <a:ext cx="8770189" cy="5431826"/>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03/04/2020</a:t>
            </a:fld>
            <a:endParaRPr lang="en-GB"/>
          </a:p>
        </p:txBody>
      </p:sp>
      <p:sp>
        <p:nvSpPr>
          <p:cNvPr id="5" name="Footer Placeholder 4"/>
          <p:cNvSpPr>
            <a:spLocks noGrp="1"/>
          </p:cNvSpPr>
          <p:nvPr>
            <p:ph type="ftr" sz="quarter" idx="11"/>
          </p:nvPr>
        </p:nvSpPr>
        <p:spPr/>
        <p:txBody>
          <a:bodyPr/>
          <a:lstStyle/>
          <a:p>
            <a:endParaRPr lang="en-GB"/>
          </a:p>
        </p:txBody>
      </p:sp>
      <p:sp>
        <p:nvSpPr>
          <p:cNvPr id="7" name="Title 1"/>
          <p:cNvSpPr txBox="1">
            <a:spLocks/>
          </p:cNvSpPr>
          <p:nvPr/>
        </p:nvSpPr>
        <p:spPr>
          <a:xfrm>
            <a:off x="287547" y="363537"/>
            <a:ext cx="11616906"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en-US"/>
              <a:t>Click to edit Master title style</a:t>
            </a:r>
            <a:endParaRPr lang="en-GB"/>
          </a:p>
        </p:txBody>
      </p:sp>
    </p:spTree>
    <p:extLst>
      <p:ext uri="{BB962C8B-B14F-4D97-AF65-F5344CB8AC3E}">
        <p14:creationId xmlns:p14="http://schemas.microsoft.com/office/powerpoint/2010/main" val="337415160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D8D08140-752F-4B10-9E9D-80571199EEB6}" type="datetimeFigureOut">
              <a:rPr lang="en-GB" smtClean="0"/>
              <a:t>03/04/2020</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424212442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83474" y="1347429"/>
            <a:ext cx="11612352" cy="2852737"/>
          </a:xfrm>
        </p:spPr>
        <p:txBody>
          <a:bodyPr anchor="b"/>
          <a:lstStyle>
            <a:lvl1pPr>
              <a:defRPr sz="6000"/>
            </a:lvl1pPr>
          </a:lstStyle>
          <a:p>
            <a:r>
              <a:rPr lang="en-US"/>
              <a:t>Click to edit Master title style</a:t>
            </a:r>
            <a:endParaRPr lang="en-GB"/>
          </a:p>
        </p:txBody>
      </p:sp>
      <p:sp>
        <p:nvSpPr>
          <p:cNvPr id="3" name="Text Placeholder 2"/>
          <p:cNvSpPr>
            <a:spLocks noGrp="1"/>
          </p:cNvSpPr>
          <p:nvPr>
            <p:ph type="body" idx="1"/>
          </p:nvPr>
        </p:nvSpPr>
        <p:spPr>
          <a:xfrm>
            <a:off x="283474" y="4227154"/>
            <a:ext cx="11612352"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94F95EDF-57F3-4D9B-A3F1-3D25799A44D7}" type="datetimeFigureOut">
              <a:rPr lang="en-GB" smtClean="0"/>
              <a:t>03/04/2020</a:t>
            </a:fld>
            <a:endParaRPr lang="en-GB"/>
          </a:p>
        </p:txBody>
      </p:sp>
      <p:sp>
        <p:nvSpPr>
          <p:cNvPr id="5" name="Footer Placeholder 4"/>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334898014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287546" y="1825625"/>
            <a:ext cx="5742317" cy="401445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72199" y="1825625"/>
            <a:ext cx="5742317" cy="401445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D8D08140-752F-4B10-9E9D-80571199EEB6}" type="datetimeFigureOut">
              <a:rPr lang="en-GB" smtClean="0"/>
              <a:t>03/04/2020</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32921041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90723" y="365125"/>
            <a:ext cx="11613730" cy="1325563"/>
          </a:xfrm>
        </p:spPr>
        <p:txBody>
          <a:bodyPr/>
          <a:lstStyle/>
          <a:p>
            <a:r>
              <a:rPr lang="en-US"/>
              <a:t>Click to edit Master title style</a:t>
            </a:r>
            <a:endParaRPr lang="en-GB"/>
          </a:p>
        </p:txBody>
      </p:sp>
      <p:sp>
        <p:nvSpPr>
          <p:cNvPr id="3" name="Text Placeholder 2"/>
          <p:cNvSpPr>
            <a:spLocks noGrp="1"/>
          </p:cNvSpPr>
          <p:nvPr>
            <p:ph type="body" idx="1"/>
          </p:nvPr>
        </p:nvSpPr>
        <p:spPr>
          <a:xfrm>
            <a:off x="287547" y="1681163"/>
            <a:ext cx="570416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287546" y="2505075"/>
            <a:ext cx="5704160" cy="330912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6172199" y="1681163"/>
            <a:ext cx="5732253"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732252" cy="330912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D8D08140-752F-4B10-9E9D-80571199EEB6}" type="datetimeFigureOut">
              <a:rPr lang="en-GB" smtClean="0"/>
              <a:t>03/04/2020</a:t>
            </a:fld>
            <a:endParaRPr lang="en-GB"/>
          </a:p>
        </p:txBody>
      </p:sp>
      <p:sp>
        <p:nvSpPr>
          <p:cNvPr id="8" name="Footer Placeholder 7"/>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6560589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p>
            <a:fld id="{D8D08140-752F-4B10-9E9D-80571199EEB6}" type="datetimeFigureOut">
              <a:rPr lang="en-GB" smtClean="0"/>
              <a:t>03/04/2020</a:t>
            </a:fld>
            <a:endParaRPr lang="en-GB"/>
          </a:p>
        </p:txBody>
      </p:sp>
      <p:sp>
        <p:nvSpPr>
          <p:cNvPr id="4" name="Footer Placeholder 3"/>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44802115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8D08140-752F-4B10-9E9D-80571199EEB6}" type="datetimeFigureOut">
              <a:rPr lang="en-GB" smtClean="0"/>
              <a:t>03/04/2020</a:t>
            </a:fld>
            <a:endParaRPr lang="en-GB"/>
          </a:p>
        </p:txBody>
      </p:sp>
      <p:sp>
        <p:nvSpPr>
          <p:cNvPr id="3" name="Footer Placeholder 2"/>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65548585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7547" y="457200"/>
            <a:ext cx="3932237" cy="1600200"/>
          </a:xfrm>
        </p:spPr>
        <p:txBody>
          <a:bodyPr anchor="b"/>
          <a:lstStyle>
            <a:lvl1pPr>
              <a:defRPr sz="3200"/>
            </a:lvl1pPr>
          </a:lstStyle>
          <a:p>
            <a:r>
              <a:rPr lang="en-US"/>
              <a:t>Click to edit Master title style</a:t>
            </a:r>
            <a:endParaRPr lang="en-GB"/>
          </a:p>
        </p:txBody>
      </p:sp>
      <p:sp>
        <p:nvSpPr>
          <p:cNvPr id="3" name="Content Placeholder 2"/>
          <p:cNvSpPr>
            <a:spLocks noGrp="1"/>
          </p:cNvSpPr>
          <p:nvPr>
            <p:ph idx="1"/>
          </p:nvPr>
        </p:nvSpPr>
        <p:spPr>
          <a:xfrm>
            <a:off x="4459857" y="457201"/>
            <a:ext cx="7444596" cy="540385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287547"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D8D08140-752F-4B10-9E9D-80571199EEB6}" type="datetimeFigureOut">
              <a:rPr lang="en-GB" smtClean="0"/>
              <a:t>03/04/2020</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192495184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7547" y="457200"/>
            <a:ext cx="3932237" cy="1600200"/>
          </a:xfrm>
        </p:spPr>
        <p:txBody>
          <a:bodyPr anchor="b"/>
          <a:lstStyle>
            <a:lvl1pPr>
              <a:defRPr sz="3200"/>
            </a:lvl1pPr>
          </a:lstStyle>
          <a:p>
            <a:r>
              <a:rPr lang="en-US"/>
              <a:t>Click to edit Master title style</a:t>
            </a:r>
            <a:endParaRPr lang="en-GB"/>
          </a:p>
        </p:txBody>
      </p:sp>
      <p:sp>
        <p:nvSpPr>
          <p:cNvPr id="3" name="Picture Placeholder 2"/>
          <p:cNvSpPr>
            <a:spLocks noGrp="1"/>
          </p:cNvSpPr>
          <p:nvPr>
            <p:ph type="pic" idx="1"/>
          </p:nvPr>
        </p:nvSpPr>
        <p:spPr>
          <a:xfrm>
            <a:off x="4485735" y="457201"/>
            <a:ext cx="7418717"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GB"/>
          </a:p>
        </p:txBody>
      </p:sp>
      <p:sp>
        <p:nvSpPr>
          <p:cNvPr id="4" name="Text Placeholder 3"/>
          <p:cNvSpPr>
            <a:spLocks noGrp="1"/>
          </p:cNvSpPr>
          <p:nvPr>
            <p:ph type="body" sz="half" idx="2"/>
          </p:nvPr>
        </p:nvSpPr>
        <p:spPr>
          <a:xfrm>
            <a:off x="287547"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94F95EDF-57F3-4D9B-A3F1-3D25799A44D7}" type="datetimeFigureOut">
              <a:rPr lang="en-GB" smtClean="0"/>
              <a:t>03/04/2020</a:t>
            </a:fld>
            <a:endParaRPr lang="en-GB"/>
          </a:p>
        </p:txBody>
      </p:sp>
      <p:sp>
        <p:nvSpPr>
          <p:cNvPr id="6" name="Footer Placeholder 5"/>
          <p:cNvSpPr>
            <a:spLocks noGrp="1"/>
          </p:cNvSpPr>
          <p:nvPr>
            <p:ph type="ftr" sz="quarter" idx="11"/>
          </p:nvPr>
        </p:nvSpPr>
        <p:spPr/>
        <p:txBody>
          <a:bodyPr/>
          <a:lstStyle/>
          <a:p>
            <a:endParaRPr lang="en-GB"/>
          </a:p>
        </p:txBody>
      </p:sp>
    </p:spTree>
    <p:extLst>
      <p:ext uri="{BB962C8B-B14F-4D97-AF65-F5344CB8AC3E}">
        <p14:creationId xmlns:p14="http://schemas.microsoft.com/office/powerpoint/2010/main" val="214027854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p:cNvPicPr>
            <a:picLocks noChangeAspect="1"/>
          </p:cNvPicPr>
          <p:nvPr/>
        </p:nvPicPr>
        <p:blipFill>
          <a:blip r:embed="rId13"/>
          <a:stretch>
            <a:fillRect/>
          </a:stretch>
        </p:blipFill>
        <p:spPr>
          <a:xfrm>
            <a:off x="0" y="0"/>
            <a:ext cx="12192000" cy="6858000"/>
          </a:xfrm>
          <a:prstGeom prst="rect">
            <a:avLst/>
          </a:prstGeom>
        </p:spPr>
      </p:pic>
      <p:sp>
        <p:nvSpPr>
          <p:cNvPr id="2" name="Title Placeholder 1"/>
          <p:cNvSpPr>
            <a:spLocks noGrp="1"/>
          </p:cNvSpPr>
          <p:nvPr>
            <p:ph type="title"/>
          </p:nvPr>
        </p:nvSpPr>
        <p:spPr>
          <a:xfrm>
            <a:off x="287547" y="363537"/>
            <a:ext cx="11616906"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p:cNvSpPr>
            <a:spLocks noGrp="1"/>
          </p:cNvSpPr>
          <p:nvPr>
            <p:ph type="body" idx="1"/>
          </p:nvPr>
        </p:nvSpPr>
        <p:spPr>
          <a:xfrm>
            <a:off x="287547" y="1825625"/>
            <a:ext cx="11616906" cy="3997205"/>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2"/>
          </p:nvPr>
        </p:nvSpPr>
        <p:spPr>
          <a:xfrm>
            <a:off x="287547"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8D08140-752F-4B10-9E9D-80571199EEB6}" type="datetimeFigureOut">
              <a:rPr lang="en-GB" smtClean="0"/>
              <a:t>03/04/2020</a:t>
            </a:fld>
            <a:endParaRPr lang="en-GB"/>
          </a:p>
        </p:txBody>
      </p:sp>
      <p:sp>
        <p:nvSpPr>
          <p:cNvPr id="5" name="Footer Placeholder 4"/>
          <p:cNvSpPr>
            <a:spLocks noGrp="1"/>
          </p:cNvSpPr>
          <p:nvPr>
            <p:ph type="ftr" sz="quarter" idx="3"/>
          </p:nvPr>
        </p:nvSpPr>
        <p:spPr>
          <a:xfrm>
            <a:off x="3487947"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Tree>
    <p:extLst>
      <p:ext uri="{BB962C8B-B14F-4D97-AF65-F5344CB8AC3E}">
        <p14:creationId xmlns:p14="http://schemas.microsoft.com/office/powerpoint/2010/main" val="244688490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hyperlink" Target="https://www.aibn.no/Marine/Reports/2012-07-eng?print=1&amp;WAF_IsPreview=true" TargetMode="External"/><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image" Target="../media/image7.emf"/><Relationship Id="rId4" Type="http://schemas.openxmlformats.org/officeDocument/2006/relationships/image" Target="../media/image6.emf"/></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D6AF5786-D28A-4714-882E-CC7ADA7652A0}"/>
              </a:ext>
            </a:extLst>
          </p:cNvPr>
          <p:cNvPicPr>
            <a:picLocks noChangeAspect="1"/>
          </p:cNvPicPr>
          <p:nvPr/>
        </p:nvPicPr>
        <p:blipFill rotWithShape="1">
          <a:blip r:embed="rId2">
            <a:duotone>
              <a:prstClr val="black"/>
              <a:schemeClr val="tx2">
                <a:tint val="45000"/>
                <a:satMod val="400000"/>
              </a:schemeClr>
            </a:duotone>
            <a:lum bright="20000" contrast="20000"/>
          </a:blip>
          <a:srcRect t="17848" r="867" b="17851"/>
          <a:stretch/>
        </p:blipFill>
        <p:spPr>
          <a:xfrm>
            <a:off x="-11575" y="1887384"/>
            <a:ext cx="11107136" cy="3995831"/>
          </a:xfrm>
          <a:custGeom>
            <a:avLst/>
            <a:gdLst>
              <a:gd name="connsiteX0" fmla="*/ 0 w 11107136"/>
              <a:gd name="connsiteY0" fmla="*/ 0 h 3995831"/>
              <a:gd name="connsiteX1" fmla="*/ 11107136 w 11107136"/>
              <a:gd name="connsiteY1" fmla="*/ 0 h 3995831"/>
              <a:gd name="connsiteX2" fmla="*/ 11107136 w 11107136"/>
              <a:gd name="connsiteY2" fmla="*/ 170 h 3995831"/>
              <a:gd name="connsiteX3" fmla="*/ 8789402 w 11107136"/>
              <a:gd name="connsiteY3" fmla="*/ 3993276 h 3995831"/>
              <a:gd name="connsiteX4" fmla="*/ 11107136 w 11107136"/>
              <a:gd name="connsiteY4" fmla="*/ 3993276 h 3995831"/>
              <a:gd name="connsiteX5" fmla="*/ 11107136 w 11107136"/>
              <a:gd name="connsiteY5" fmla="*/ 3995831 h 3995831"/>
              <a:gd name="connsiteX6" fmla="*/ 0 w 11107136"/>
              <a:gd name="connsiteY6" fmla="*/ 3995831 h 399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07136" h="3995831">
                <a:moveTo>
                  <a:pt x="0" y="0"/>
                </a:moveTo>
                <a:lnTo>
                  <a:pt x="11107136" y="0"/>
                </a:lnTo>
                <a:lnTo>
                  <a:pt x="11107136" y="170"/>
                </a:lnTo>
                <a:lnTo>
                  <a:pt x="8789402" y="3993276"/>
                </a:lnTo>
                <a:lnTo>
                  <a:pt x="11107136" y="3993276"/>
                </a:lnTo>
                <a:lnTo>
                  <a:pt x="11107136" y="3995831"/>
                </a:lnTo>
                <a:lnTo>
                  <a:pt x="0" y="3995831"/>
                </a:lnTo>
                <a:close/>
              </a:path>
            </a:pathLst>
          </a:custGeom>
        </p:spPr>
      </p:pic>
      <p:sp>
        <p:nvSpPr>
          <p:cNvPr id="9" name="Title 8"/>
          <p:cNvSpPr>
            <a:spLocks noGrp="1"/>
          </p:cNvSpPr>
          <p:nvPr>
            <p:ph type="ctrTitle"/>
          </p:nvPr>
        </p:nvSpPr>
        <p:spPr>
          <a:xfrm>
            <a:off x="0" y="0"/>
            <a:ext cx="7986623" cy="1887384"/>
          </a:xfrm>
        </p:spPr>
        <p:txBody>
          <a:bodyPr anchor="ctr"/>
          <a:lstStyle/>
          <a:p>
            <a:pPr algn="l"/>
            <a:r>
              <a:rPr lang="en-GB" b="1" dirty="0">
                <a:solidFill>
                  <a:schemeClr val="bg1"/>
                </a:solidFill>
              </a:rPr>
              <a:t>Confined Space Entry</a:t>
            </a:r>
          </a:p>
        </p:txBody>
      </p:sp>
      <p:sp>
        <p:nvSpPr>
          <p:cNvPr id="11" name="Rectangle 10"/>
          <p:cNvSpPr/>
          <p:nvPr/>
        </p:nvSpPr>
        <p:spPr>
          <a:xfrm>
            <a:off x="2452447" y="6071112"/>
            <a:ext cx="6165505" cy="64633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chemeClr val="bg1"/>
                </a:solidFill>
                <a:effectLst/>
                <a:uLnTx/>
                <a:uFillTx/>
              </a:rPr>
              <a:t>Disclaimer: </a:t>
            </a:r>
            <a:r>
              <a:rPr kumimoji="0" lang="en-GB" sz="1200" b="0" i="0" u="none" strike="noStrike" kern="0" cap="none" spc="0" normalizeH="0" baseline="0" noProof="0" dirty="0">
                <a:ln>
                  <a:noFill/>
                </a:ln>
                <a:solidFill>
                  <a:schemeClr val="bg1"/>
                </a:solidFill>
                <a:effectLst/>
                <a:uLnTx/>
                <a:uFillTx/>
              </a:rPr>
              <a:t>this safety moment is designed to prevent similar incidents occurring.  All guidance herein is provided in good faith and Step Change in Safety nor its member companies accept responsibility for any inaccuracies or omissions contained within this safety moment.</a:t>
            </a:r>
          </a:p>
        </p:txBody>
      </p:sp>
      <p:grpSp>
        <p:nvGrpSpPr>
          <p:cNvPr id="13" name="Group 12"/>
          <p:cNvGrpSpPr>
            <a:grpSpLocks noChangeAspect="1"/>
          </p:cNvGrpSpPr>
          <p:nvPr/>
        </p:nvGrpSpPr>
        <p:grpSpPr>
          <a:xfrm>
            <a:off x="287547" y="6166365"/>
            <a:ext cx="1943100" cy="473075"/>
            <a:chOff x="5113338" y="3181350"/>
            <a:chExt cx="1943100" cy="473075"/>
          </a:xfrm>
        </p:grpSpPr>
        <p:sp>
          <p:nvSpPr>
            <p:cNvPr id="15" name="Freeform 6"/>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7"/>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323301014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D6AF5786-D28A-4714-882E-CC7ADA7652A0}"/>
              </a:ext>
            </a:extLst>
          </p:cNvPr>
          <p:cNvPicPr>
            <a:picLocks noChangeAspect="1"/>
          </p:cNvPicPr>
          <p:nvPr/>
        </p:nvPicPr>
        <p:blipFill rotWithShape="1">
          <a:blip r:embed="rId2">
            <a:duotone>
              <a:prstClr val="black"/>
              <a:schemeClr val="tx2">
                <a:tint val="45000"/>
                <a:satMod val="400000"/>
              </a:schemeClr>
            </a:duotone>
            <a:lum bright="20000" contrast="20000"/>
          </a:blip>
          <a:srcRect t="17848" r="867" b="17851"/>
          <a:stretch/>
        </p:blipFill>
        <p:spPr>
          <a:xfrm>
            <a:off x="-11575" y="1887384"/>
            <a:ext cx="11107136" cy="3995831"/>
          </a:xfrm>
          <a:custGeom>
            <a:avLst/>
            <a:gdLst>
              <a:gd name="connsiteX0" fmla="*/ 0 w 11107136"/>
              <a:gd name="connsiteY0" fmla="*/ 0 h 3995831"/>
              <a:gd name="connsiteX1" fmla="*/ 11107136 w 11107136"/>
              <a:gd name="connsiteY1" fmla="*/ 0 h 3995831"/>
              <a:gd name="connsiteX2" fmla="*/ 11107136 w 11107136"/>
              <a:gd name="connsiteY2" fmla="*/ 170 h 3995831"/>
              <a:gd name="connsiteX3" fmla="*/ 8789402 w 11107136"/>
              <a:gd name="connsiteY3" fmla="*/ 3993276 h 3995831"/>
              <a:gd name="connsiteX4" fmla="*/ 11107136 w 11107136"/>
              <a:gd name="connsiteY4" fmla="*/ 3993276 h 3995831"/>
              <a:gd name="connsiteX5" fmla="*/ 11107136 w 11107136"/>
              <a:gd name="connsiteY5" fmla="*/ 3995831 h 3995831"/>
              <a:gd name="connsiteX6" fmla="*/ 0 w 11107136"/>
              <a:gd name="connsiteY6" fmla="*/ 3995831 h 399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07136" h="3995831">
                <a:moveTo>
                  <a:pt x="0" y="0"/>
                </a:moveTo>
                <a:lnTo>
                  <a:pt x="11107136" y="0"/>
                </a:lnTo>
                <a:lnTo>
                  <a:pt x="11107136" y="170"/>
                </a:lnTo>
                <a:lnTo>
                  <a:pt x="8789402" y="3993276"/>
                </a:lnTo>
                <a:lnTo>
                  <a:pt x="11107136" y="3993276"/>
                </a:lnTo>
                <a:lnTo>
                  <a:pt x="11107136" y="3995831"/>
                </a:lnTo>
                <a:lnTo>
                  <a:pt x="0" y="3995831"/>
                </a:lnTo>
                <a:close/>
              </a:path>
            </a:pathLst>
          </a:custGeom>
        </p:spPr>
      </p:pic>
      <p:sp>
        <p:nvSpPr>
          <p:cNvPr id="9" name="Title 8"/>
          <p:cNvSpPr>
            <a:spLocks noGrp="1"/>
          </p:cNvSpPr>
          <p:nvPr>
            <p:ph type="ctrTitle"/>
          </p:nvPr>
        </p:nvSpPr>
        <p:spPr>
          <a:xfrm>
            <a:off x="0" y="0"/>
            <a:ext cx="7986623" cy="1887384"/>
          </a:xfrm>
        </p:spPr>
        <p:txBody>
          <a:bodyPr anchor="ctr"/>
          <a:lstStyle/>
          <a:p>
            <a:pPr algn="l"/>
            <a:r>
              <a:rPr lang="en-GB">
                <a:solidFill>
                  <a:schemeClr val="bg1"/>
                </a:solidFill>
              </a:rPr>
              <a:t>Play your part</a:t>
            </a:r>
            <a:endParaRPr lang="en-GB" dirty="0">
              <a:solidFill>
                <a:schemeClr val="bg1"/>
              </a:solidFill>
            </a:endParaRPr>
          </a:p>
        </p:txBody>
      </p:sp>
      <p:sp>
        <p:nvSpPr>
          <p:cNvPr id="8" name="Content Placeholder 7">
            <a:extLst>
              <a:ext uri="{FF2B5EF4-FFF2-40B4-BE49-F238E27FC236}">
                <a16:creationId xmlns:a16="http://schemas.microsoft.com/office/drawing/2014/main" id="{002EFEB2-81AC-4DAF-AEFA-0D112F8A615B}"/>
              </a:ext>
            </a:extLst>
          </p:cNvPr>
          <p:cNvSpPr txBox="1">
            <a:spLocks/>
          </p:cNvSpPr>
          <p:nvPr/>
        </p:nvSpPr>
        <p:spPr>
          <a:xfrm>
            <a:off x="122004" y="6058445"/>
            <a:ext cx="8281768" cy="690698"/>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GB" sz="2000" b="1" dirty="0">
                <a:solidFill>
                  <a:srgbClr val="ED1D24"/>
                </a:solidFill>
                <a:ea typeface="ヒラギノ角ゴ Pro W3" pitchFamily="-1" charset="-128"/>
                <a:cs typeface="ヒラギノ角ゴ Pro W3" pitchFamily="-1" charset="-128"/>
              </a:rPr>
              <a:t>Did this presentation result in discussion that could lead to creating another alert to share with industry? Please contact :</a:t>
            </a:r>
            <a:r>
              <a:rPr lang="en-GB" sz="2000" b="1" dirty="0">
                <a:ea typeface="ヒラギノ角ゴ Pro W3" pitchFamily="-1" charset="-128"/>
                <a:cs typeface="ヒラギノ角ゴ Pro W3" pitchFamily="-1" charset="-128"/>
              </a:rPr>
              <a:t> </a:t>
            </a:r>
            <a:r>
              <a:rPr lang="en-GB" sz="2000" dirty="0">
                <a:solidFill>
                  <a:schemeClr val="bg1"/>
                </a:solidFill>
                <a:ea typeface="ヒラギノ角ゴ Pro W3" pitchFamily="-1" charset="-128"/>
                <a:cs typeface="ヒラギノ角ゴ Pro W3" pitchFamily="-1" charset="-128"/>
              </a:rPr>
              <a:t>info@stepchangeinsafety.net</a:t>
            </a:r>
          </a:p>
          <a:p>
            <a:endParaRPr lang="en-GB" sz="2000" dirty="0"/>
          </a:p>
        </p:txBody>
      </p:sp>
    </p:spTree>
    <p:extLst>
      <p:ext uri="{BB962C8B-B14F-4D97-AF65-F5344CB8AC3E}">
        <p14:creationId xmlns:p14="http://schemas.microsoft.com/office/powerpoint/2010/main" val="62883443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0B8BF5-0D98-493C-AFEF-0051F7EAF72F}"/>
              </a:ext>
            </a:extLst>
          </p:cNvPr>
          <p:cNvSpPr>
            <a:spLocks noGrp="1"/>
          </p:cNvSpPr>
          <p:nvPr>
            <p:ph type="title"/>
          </p:nvPr>
        </p:nvSpPr>
        <p:spPr/>
        <p:txBody>
          <a:bodyPr/>
          <a:lstStyle/>
          <a:p>
            <a:r>
              <a:rPr lang="en-GB" b="1" dirty="0"/>
              <a:t>About this Safety Moment</a:t>
            </a:r>
          </a:p>
        </p:txBody>
      </p:sp>
      <p:sp>
        <p:nvSpPr>
          <p:cNvPr id="3" name="Content Placeholder 2">
            <a:extLst>
              <a:ext uri="{FF2B5EF4-FFF2-40B4-BE49-F238E27FC236}">
                <a16:creationId xmlns:a16="http://schemas.microsoft.com/office/drawing/2014/main" id="{9523E19C-62AB-4EFA-B78B-BAF7F08F0B74}"/>
              </a:ext>
            </a:extLst>
          </p:cNvPr>
          <p:cNvSpPr>
            <a:spLocks noGrp="1"/>
          </p:cNvSpPr>
          <p:nvPr>
            <p:ph idx="1"/>
          </p:nvPr>
        </p:nvSpPr>
        <p:spPr/>
        <p:txBody>
          <a:bodyPr/>
          <a:lstStyle/>
          <a:p>
            <a:r>
              <a:rPr lang="en-GB" dirty="0"/>
              <a:t>This Safety Moment is intended to highlight how the IOGP Life Saving Rules and Step Change in Safety 7 Cs of safety can be applied to keep people safe when working in confined spaces.</a:t>
            </a:r>
          </a:p>
          <a:p>
            <a:r>
              <a:rPr lang="en-GB" dirty="0"/>
              <a:t>It is based on the Accident Investigation Board (AIBN) safety investigation of a fatality on board the chemical tanker </a:t>
            </a:r>
            <a:r>
              <a:rPr lang="en-GB" dirty="0" err="1"/>
              <a:t>Solstraum</a:t>
            </a:r>
            <a:r>
              <a:rPr lang="en-GB" dirty="0"/>
              <a:t> on the 4</a:t>
            </a:r>
            <a:r>
              <a:rPr lang="en-GB" baseline="30000" dirty="0"/>
              <a:t>th</a:t>
            </a:r>
            <a:r>
              <a:rPr lang="en-GB" dirty="0"/>
              <a:t> of February 2011.</a:t>
            </a:r>
          </a:p>
          <a:p>
            <a:r>
              <a:rPr lang="en-GB" dirty="0"/>
              <a:t>Click here for the </a:t>
            </a:r>
            <a:r>
              <a:rPr lang="en-GB" dirty="0">
                <a:hlinkClick r:id="rId3"/>
              </a:rPr>
              <a:t>AIBN Investigation Report</a:t>
            </a:r>
            <a:endParaRPr lang="en-GB" dirty="0"/>
          </a:p>
          <a:p>
            <a:r>
              <a:rPr lang="en-GB" dirty="0"/>
              <a:t>This incident involved a certified and experienced worker who was familiar with the worksite.</a:t>
            </a:r>
          </a:p>
          <a:p>
            <a:endParaRPr lang="en-GB" dirty="0"/>
          </a:p>
        </p:txBody>
      </p:sp>
      <p:grpSp>
        <p:nvGrpSpPr>
          <p:cNvPr id="4" name="Group 3">
            <a:extLst>
              <a:ext uri="{FF2B5EF4-FFF2-40B4-BE49-F238E27FC236}">
                <a16:creationId xmlns:a16="http://schemas.microsoft.com/office/drawing/2014/main" id="{143D919F-E71C-4E99-9C99-64763FB9D511}"/>
              </a:ext>
            </a:extLst>
          </p:cNvPr>
          <p:cNvGrpSpPr>
            <a:grpSpLocks noChangeAspect="1"/>
          </p:cNvGrpSpPr>
          <p:nvPr/>
        </p:nvGrpSpPr>
        <p:grpSpPr>
          <a:xfrm>
            <a:off x="287547" y="6166365"/>
            <a:ext cx="1943100" cy="473075"/>
            <a:chOff x="5113338" y="3181350"/>
            <a:chExt cx="1943100" cy="473075"/>
          </a:xfrm>
        </p:grpSpPr>
        <p:sp>
          <p:nvSpPr>
            <p:cNvPr id="5" name="Freeform 6">
              <a:extLst>
                <a:ext uri="{FF2B5EF4-FFF2-40B4-BE49-F238E27FC236}">
                  <a16:creationId xmlns:a16="http://schemas.microsoft.com/office/drawing/2014/main" id="{9343D6A9-ACA6-49DC-8DFD-AD86A4E91042}"/>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 name="Freeform 7">
              <a:extLst>
                <a:ext uri="{FF2B5EF4-FFF2-40B4-BE49-F238E27FC236}">
                  <a16:creationId xmlns:a16="http://schemas.microsoft.com/office/drawing/2014/main" id="{FE55365C-9F88-4E4B-A9CB-697166C1A877}"/>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7" name="Rectangle 6">
            <a:extLst>
              <a:ext uri="{FF2B5EF4-FFF2-40B4-BE49-F238E27FC236}">
                <a16:creationId xmlns:a16="http://schemas.microsoft.com/office/drawing/2014/main" id="{4A1F8A74-6F49-4055-995D-F2F589DD8281}"/>
              </a:ext>
            </a:extLst>
          </p:cNvPr>
          <p:cNvSpPr/>
          <p:nvPr/>
        </p:nvSpPr>
        <p:spPr>
          <a:xfrm>
            <a:off x="2737309" y="6172069"/>
            <a:ext cx="2818592" cy="461665"/>
          </a:xfrm>
          <a:prstGeom prst="rect">
            <a:avLst/>
          </a:prstGeom>
        </p:spPr>
        <p:txBody>
          <a:bodyPr wrap="none">
            <a:spAutoFit/>
          </a:bodyPr>
          <a:lstStyle/>
          <a:p>
            <a:r>
              <a:rPr lang="en-GB" sz="2400" dirty="0">
                <a:solidFill>
                  <a:schemeClr val="bg1"/>
                </a:solidFill>
                <a:latin typeface="+mj-lt"/>
              </a:rPr>
              <a:t>Confined Space Entry</a:t>
            </a:r>
          </a:p>
        </p:txBody>
      </p:sp>
    </p:spTree>
    <p:extLst>
      <p:ext uri="{BB962C8B-B14F-4D97-AF65-F5344CB8AC3E}">
        <p14:creationId xmlns:p14="http://schemas.microsoft.com/office/powerpoint/2010/main" val="426645647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b="1" dirty="0"/>
              <a:t>The task</a:t>
            </a:r>
            <a:br>
              <a:rPr lang="en-GB" dirty="0"/>
            </a:br>
            <a:endParaRPr lang="en-GB" dirty="0"/>
          </a:p>
        </p:txBody>
      </p:sp>
      <p:sp>
        <p:nvSpPr>
          <p:cNvPr id="8" name="Content Placeholder 7">
            <a:extLst>
              <a:ext uri="{FF2B5EF4-FFF2-40B4-BE49-F238E27FC236}">
                <a16:creationId xmlns:a16="http://schemas.microsoft.com/office/drawing/2014/main" id="{0F23FE49-ABB8-4C9F-9201-7BB4E45088E1}"/>
              </a:ext>
            </a:extLst>
          </p:cNvPr>
          <p:cNvSpPr>
            <a:spLocks noGrp="1"/>
          </p:cNvSpPr>
          <p:nvPr>
            <p:ph idx="1"/>
          </p:nvPr>
        </p:nvSpPr>
        <p:spPr>
          <a:xfrm>
            <a:off x="198334" y="1430397"/>
            <a:ext cx="7066066" cy="3997205"/>
          </a:xfrm>
        </p:spPr>
        <p:txBody>
          <a:bodyPr>
            <a:normAutofit/>
          </a:bodyPr>
          <a:lstStyle/>
          <a:p>
            <a:r>
              <a:rPr lang="en-GB" dirty="0"/>
              <a:t>You are onboard a cargo tanker transporting a hazardous product.</a:t>
            </a:r>
          </a:p>
          <a:p>
            <a:endParaRPr lang="en-GB" dirty="0"/>
          </a:p>
          <a:p>
            <a:r>
              <a:rPr lang="en-GB" dirty="0"/>
              <a:t>Your task is to take samples of the cargo fluid by lowering a sampling tube into the tank attached to a steel tape</a:t>
            </a:r>
          </a:p>
          <a:p>
            <a:pPr marL="0" indent="0">
              <a:buNone/>
            </a:pPr>
            <a:endParaRPr lang="en-GB" dirty="0"/>
          </a:p>
          <a:p>
            <a:r>
              <a:rPr lang="en-GB" dirty="0"/>
              <a:t>What could go wrong?</a:t>
            </a:r>
          </a:p>
          <a:p>
            <a:endParaRPr lang="en-GB" dirty="0"/>
          </a:p>
        </p:txBody>
      </p:sp>
      <p:grpSp>
        <p:nvGrpSpPr>
          <p:cNvPr id="4" name="Group 3"/>
          <p:cNvGrpSpPr>
            <a:grpSpLocks noChangeAspect="1"/>
          </p:cNvGrpSpPr>
          <p:nvPr/>
        </p:nvGrpSpPr>
        <p:grpSpPr>
          <a:xfrm>
            <a:off x="287547" y="6166365"/>
            <a:ext cx="1943100" cy="473075"/>
            <a:chOff x="5113338" y="3181350"/>
            <a:chExt cx="1943100" cy="473075"/>
          </a:xfrm>
        </p:grpSpPr>
        <p:sp>
          <p:nvSpPr>
            <p:cNvPr id="5" name="Freeform 6"/>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 name="Freeform 7"/>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7" name="Rectangle 6"/>
          <p:cNvSpPr/>
          <p:nvPr/>
        </p:nvSpPr>
        <p:spPr>
          <a:xfrm>
            <a:off x="2737309" y="6172069"/>
            <a:ext cx="2818592" cy="461665"/>
          </a:xfrm>
          <a:prstGeom prst="rect">
            <a:avLst/>
          </a:prstGeom>
        </p:spPr>
        <p:txBody>
          <a:bodyPr wrap="none">
            <a:spAutoFit/>
          </a:bodyPr>
          <a:lstStyle/>
          <a:p>
            <a:r>
              <a:rPr lang="en-GB" sz="2400" dirty="0">
                <a:solidFill>
                  <a:schemeClr val="bg1"/>
                </a:solidFill>
                <a:latin typeface="+mj-lt"/>
              </a:rPr>
              <a:t>Confined Space Entry</a:t>
            </a:r>
          </a:p>
        </p:txBody>
      </p:sp>
      <p:pic>
        <p:nvPicPr>
          <p:cNvPr id="16" name="Picture 15">
            <a:extLst>
              <a:ext uri="{FF2B5EF4-FFF2-40B4-BE49-F238E27FC236}">
                <a16:creationId xmlns:a16="http://schemas.microsoft.com/office/drawing/2014/main" id="{203CAF87-8952-419A-9CB3-828C90DA4CA2}"/>
              </a:ext>
            </a:extLst>
          </p:cNvPr>
          <p:cNvPicPr>
            <a:picLocks noChangeAspect="1"/>
          </p:cNvPicPr>
          <p:nvPr/>
        </p:nvPicPr>
        <p:blipFill>
          <a:blip r:embed="rId3"/>
          <a:stretch>
            <a:fillRect/>
          </a:stretch>
        </p:blipFill>
        <p:spPr>
          <a:xfrm rot="21135331">
            <a:off x="4188902" y="4643866"/>
            <a:ext cx="2095649" cy="769602"/>
          </a:xfrm>
          <a:prstGeom prst="rect">
            <a:avLst/>
          </a:prstGeom>
        </p:spPr>
      </p:pic>
      <p:sp>
        <p:nvSpPr>
          <p:cNvPr id="17" name="Content Placeholder 7">
            <a:extLst>
              <a:ext uri="{FF2B5EF4-FFF2-40B4-BE49-F238E27FC236}">
                <a16:creationId xmlns:a16="http://schemas.microsoft.com/office/drawing/2014/main" id="{83F10770-BD9A-40B8-842D-6641B1D1712C}"/>
              </a:ext>
            </a:extLst>
          </p:cNvPr>
          <p:cNvSpPr txBox="1">
            <a:spLocks/>
          </p:cNvSpPr>
          <p:nvPr/>
        </p:nvSpPr>
        <p:spPr>
          <a:xfrm>
            <a:off x="3183467" y="1978025"/>
            <a:ext cx="5638800" cy="399720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GB" dirty="0"/>
          </a:p>
        </p:txBody>
      </p:sp>
      <p:pic>
        <p:nvPicPr>
          <p:cNvPr id="3" name="Picture 2">
            <a:extLst>
              <a:ext uri="{FF2B5EF4-FFF2-40B4-BE49-F238E27FC236}">
                <a16:creationId xmlns:a16="http://schemas.microsoft.com/office/drawing/2014/main" id="{D4EBF5A7-BA3F-424A-BFDA-2982228A22F5}"/>
              </a:ext>
            </a:extLst>
          </p:cNvPr>
          <p:cNvPicPr>
            <a:picLocks noChangeAspect="1"/>
          </p:cNvPicPr>
          <p:nvPr/>
        </p:nvPicPr>
        <p:blipFill>
          <a:blip r:embed="rId4"/>
          <a:stretch>
            <a:fillRect/>
          </a:stretch>
        </p:blipFill>
        <p:spPr>
          <a:xfrm>
            <a:off x="8316752" y="69447"/>
            <a:ext cx="3804580" cy="5798916"/>
          </a:xfrm>
          <a:prstGeom prst="rect">
            <a:avLst/>
          </a:prstGeom>
        </p:spPr>
      </p:pic>
    </p:spTree>
    <p:extLst>
      <p:ext uri="{BB962C8B-B14F-4D97-AF65-F5344CB8AC3E}">
        <p14:creationId xmlns:p14="http://schemas.microsoft.com/office/powerpoint/2010/main" val="167844426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b="1" dirty="0"/>
              <a:t>The Snag</a:t>
            </a:r>
            <a:br>
              <a:rPr lang="en-GB" dirty="0"/>
            </a:br>
            <a:endParaRPr lang="en-GB" dirty="0"/>
          </a:p>
        </p:txBody>
      </p:sp>
      <p:sp>
        <p:nvSpPr>
          <p:cNvPr id="8" name="Content Placeholder 7">
            <a:extLst>
              <a:ext uri="{FF2B5EF4-FFF2-40B4-BE49-F238E27FC236}">
                <a16:creationId xmlns:a16="http://schemas.microsoft.com/office/drawing/2014/main" id="{0F23FE49-ABB8-4C9F-9201-7BB4E45088E1}"/>
              </a:ext>
            </a:extLst>
          </p:cNvPr>
          <p:cNvSpPr>
            <a:spLocks noGrp="1"/>
          </p:cNvSpPr>
          <p:nvPr>
            <p:ph idx="1"/>
          </p:nvPr>
        </p:nvSpPr>
        <p:spPr>
          <a:xfrm>
            <a:off x="198334" y="1430397"/>
            <a:ext cx="8054416" cy="3997205"/>
          </a:xfrm>
        </p:spPr>
        <p:txBody>
          <a:bodyPr>
            <a:normAutofit/>
          </a:bodyPr>
          <a:lstStyle/>
          <a:p>
            <a:r>
              <a:rPr lang="en-GB" dirty="0"/>
              <a:t>The sampling tube (left) snagged on the heating coils (right) at the bottom of the tank. </a:t>
            </a:r>
          </a:p>
          <a:p>
            <a:r>
              <a:rPr lang="en-GB" dirty="0"/>
              <a:t>Attempts were made to retrieve the sampling tube, but they were unsuccessful.</a:t>
            </a:r>
          </a:p>
        </p:txBody>
      </p:sp>
      <p:grpSp>
        <p:nvGrpSpPr>
          <p:cNvPr id="4" name="Group 3"/>
          <p:cNvGrpSpPr>
            <a:grpSpLocks noChangeAspect="1"/>
          </p:cNvGrpSpPr>
          <p:nvPr/>
        </p:nvGrpSpPr>
        <p:grpSpPr>
          <a:xfrm>
            <a:off x="287547" y="6166365"/>
            <a:ext cx="1943100" cy="473075"/>
            <a:chOff x="5113338" y="3181350"/>
            <a:chExt cx="1943100" cy="473075"/>
          </a:xfrm>
        </p:grpSpPr>
        <p:sp>
          <p:nvSpPr>
            <p:cNvPr id="5" name="Freeform 6"/>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 name="Freeform 7"/>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7" name="Rectangle 6"/>
          <p:cNvSpPr/>
          <p:nvPr/>
        </p:nvSpPr>
        <p:spPr>
          <a:xfrm>
            <a:off x="2737309" y="6172069"/>
            <a:ext cx="2818592" cy="461665"/>
          </a:xfrm>
          <a:prstGeom prst="rect">
            <a:avLst/>
          </a:prstGeom>
        </p:spPr>
        <p:txBody>
          <a:bodyPr wrap="none">
            <a:spAutoFit/>
          </a:bodyPr>
          <a:lstStyle/>
          <a:p>
            <a:r>
              <a:rPr lang="en-GB" sz="2400" dirty="0">
                <a:solidFill>
                  <a:schemeClr val="bg1"/>
                </a:solidFill>
                <a:latin typeface="+mj-lt"/>
              </a:rPr>
              <a:t>Confined Space Entry</a:t>
            </a:r>
          </a:p>
        </p:txBody>
      </p:sp>
      <p:sp>
        <p:nvSpPr>
          <p:cNvPr id="17" name="Content Placeholder 7">
            <a:extLst>
              <a:ext uri="{FF2B5EF4-FFF2-40B4-BE49-F238E27FC236}">
                <a16:creationId xmlns:a16="http://schemas.microsoft.com/office/drawing/2014/main" id="{83F10770-BD9A-40B8-842D-6641B1D1712C}"/>
              </a:ext>
            </a:extLst>
          </p:cNvPr>
          <p:cNvSpPr txBox="1">
            <a:spLocks/>
          </p:cNvSpPr>
          <p:nvPr/>
        </p:nvSpPr>
        <p:spPr>
          <a:xfrm>
            <a:off x="3183467" y="1978025"/>
            <a:ext cx="5638800" cy="399720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GB" dirty="0"/>
          </a:p>
        </p:txBody>
      </p:sp>
      <p:pic>
        <p:nvPicPr>
          <p:cNvPr id="3" name="Picture 2">
            <a:extLst>
              <a:ext uri="{FF2B5EF4-FFF2-40B4-BE49-F238E27FC236}">
                <a16:creationId xmlns:a16="http://schemas.microsoft.com/office/drawing/2014/main" id="{D4EBF5A7-BA3F-424A-BFDA-2982228A22F5}"/>
              </a:ext>
            </a:extLst>
          </p:cNvPr>
          <p:cNvPicPr>
            <a:picLocks noChangeAspect="1"/>
          </p:cNvPicPr>
          <p:nvPr/>
        </p:nvPicPr>
        <p:blipFill>
          <a:blip r:embed="rId3"/>
          <a:stretch>
            <a:fillRect/>
          </a:stretch>
        </p:blipFill>
        <p:spPr>
          <a:xfrm>
            <a:off x="8316752" y="69447"/>
            <a:ext cx="3804580" cy="5798916"/>
          </a:xfrm>
          <a:prstGeom prst="rect">
            <a:avLst/>
          </a:prstGeom>
        </p:spPr>
      </p:pic>
      <p:pic>
        <p:nvPicPr>
          <p:cNvPr id="9" name="Picture 8">
            <a:extLst>
              <a:ext uri="{FF2B5EF4-FFF2-40B4-BE49-F238E27FC236}">
                <a16:creationId xmlns:a16="http://schemas.microsoft.com/office/drawing/2014/main" id="{DAD7FE47-030E-4449-A782-1BA9C90F520E}"/>
              </a:ext>
            </a:extLst>
          </p:cNvPr>
          <p:cNvPicPr>
            <a:picLocks noChangeAspect="1"/>
          </p:cNvPicPr>
          <p:nvPr/>
        </p:nvPicPr>
        <p:blipFill>
          <a:blip r:embed="rId4"/>
          <a:stretch>
            <a:fillRect/>
          </a:stretch>
        </p:blipFill>
        <p:spPr>
          <a:xfrm>
            <a:off x="4310041" y="3264061"/>
            <a:ext cx="3510501" cy="2604302"/>
          </a:xfrm>
          <a:prstGeom prst="rect">
            <a:avLst/>
          </a:prstGeom>
        </p:spPr>
      </p:pic>
      <p:pic>
        <p:nvPicPr>
          <p:cNvPr id="10" name="Picture 9">
            <a:extLst>
              <a:ext uri="{FF2B5EF4-FFF2-40B4-BE49-F238E27FC236}">
                <a16:creationId xmlns:a16="http://schemas.microsoft.com/office/drawing/2014/main" id="{BDB87F05-B258-4BB8-B263-3513E27946AC}"/>
              </a:ext>
            </a:extLst>
          </p:cNvPr>
          <p:cNvPicPr>
            <a:picLocks noChangeAspect="1"/>
          </p:cNvPicPr>
          <p:nvPr/>
        </p:nvPicPr>
        <p:blipFill>
          <a:blip r:embed="rId5"/>
          <a:stretch>
            <a:fillRect/>
          </a:stretch>
        </p:blipFill>
        <p:spPr>
          <a:xfrm>
            <a:off x="336036" y="3264061"/>
            <a:ext cx="3477795" cy="2604302"/>
          </a:xfrm>
          <a:prstGeom prst="rect">
            <a:avLst/>
          </a:prstGeom>
        </p:spPr>
      </p:pic>
    </p:spTree>
    <p:extLst>
      <p:ext uri="{BB962C8B-B14F-4D97-AF65-F5344CB8AC3E}">
        <p14:creationId xmlns:p14="http://schemas.microsoft.com/office/powerpoint/2010/main" val="184948086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b="1" dirty="0"/>
              <a:t>Safe System of Work</a:t>
            </a:r>
            <a:br>
              <a:rPr lang="en-GB" dirty="0"/>
            </a:br>
            <a:endParaRPr lang="en-GB" dirty="0"/>
          </a:p>
        </p:txBody>
      </p:sp>
      <p:sp>
        <p:nvSpPr>
          <p:cNvPr id="8" name="Content Placeholder 7">
            <a:extLst>
              <a:ext uri="{FF2B5EF4-FFF2-40B4-BE49-F238E27FC236}">
                <a16:creationId xmlns:a16="http://schemas.microsoft.com/office/drawing/2014/main" id="{0F23FE49-ABB8-4C9F-9201-7BB4E45088E1}"/>
              </a:ext>
            </a:extLst>
          </p:cNvPr>
          <p:cNvSpPr>
            <a:spLocks noGrp="1"/>
          </p:cNvSpPr>
          <p:nvPr>
            <p:ph idx="1"/>
          </p:nvPr>
        </p:nvSpPr>
        <p:spPr>
          <a:xfrm>
            <a:off x="198333" y="1083155"/>
            <a:ext cx="7902328" cy="4853187"/>
          </a:xfrm>
        </p:spPr>
        <p:txBody>
          <a:bodyPr>
            <a:normAutofit/>
          </a:bodyPr>
          <a:lstStyle/>
          <a:p>
            <a:pPr marL="0" indent="0">
              <a:buNone/>
            </a:pPr>
            <a:r>
              <a:rPr lang="en-GB" dirty="0"/>
              <a:t>The cargo was offloaded &amp; nitrogen blanket applied… A number of steps had to be taken to clean the tanks and make them safe. These steps included:</a:t>
            </a:r>
          </a:p>
          <a:p>
            <a:r>
              <a:rPr lang="en-GB" dirty="0"/>
              <a:t>Pre &amp; Post wash flushing</a:t>
            </a:r>
          </a:p>
          <a:p>
            <a:r>
              <a:rPr lang="en-GB" dirty="0"/>
              <a:t>Cold &amp; hot water washes</a:t>
            </a:r>
          </a:p>
          <a:p>
            <a:r>
              <a:rPr lang="en-GB" dirty="0"/>
              <a:t>Smell test &amp; gas test</a:t>
            </a:r>
          </a:p>
          <a:p>
            <a:r>
              <a:rPr lang="en-GB" dirty="0"/>
              <a:t>Ventilation</a:t>
            </a:r>
          </a:p>
          <a:p>
            <a:r>
              <a:rPr lang="en-GB" dirty="0"/>
              <a:t>Permit &amp; Escape Plan</a:t>
            </a:r>
          </a:p>
          <a:p>
            <a:r>
              <a:rPr lang="en-GB" dirty="0"/>
              <a:t>Escape Equipment &amp; Standby Man</a:t>
            </a:r>
          </a:p>
          <a:p>
            <a:r>
              <a:rPr lang="en-GB" dirty="0"/>
              <a:t>Mopping &amp; Drying</a:t>
            </a:r>
          </a:p>
        </p:txBody>
      </p:sp>
      <p:grpSp>
        <p:nvGrpSpPr>
          <p:cNvPr id="4" name="Group 3"/>
          <p:cNvGrpSpPr>
            <a:grpSpLocks noChangeAspect="1"/>
          </p:cNvGrpSpPr>
          <p:nvPr/>
        </p:nvGrpSpPr>
        <p:grpSpPr>
          <a:xfrm>
            <a:off x="287547" y="6166365"/>
            <a:ext cx="1943100" cy="473075"/>
            <a:chOff x="5113338" y="3181350"/>
            <a:chExt cx="1943100" cy="473075"/>
          </a:xfrm>
        </p:grpSpPr>
        <p:sp>
          <p:nvSpPr>
            <p:cNvPr id="5" name="Freeform 6"/>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 name="Freeform 7"/>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7" name="Rectangle 6"/>
          <p:cNvSpPr/>
          <p:nvPr/>
        </p:nvSpPr>
        <p:spPr>
          <a:xfrm>
            <a:off x="2737309" y="6172069"/>
            <a:ext cx="2818592" cy="461665"/>
          </a:xfrm>
          <a:prstGeom prst="rect">
            <a:avLst/>
          </a:prstGeom>
        </p:spPr>
        <p:txBody>
          <a:bodyPr wrap="none">
            <a:spAutoFit/>
          </a:bodyPr>
          <a:lstStyle/>
          <a:p>
            <a:r>
              <a:rPr lang="en-GB" sz="2400" dirty="0">
                <a:solidFill>
                  <a:schemeClr val="bg1"/>
                </a:solidFill>
                <a:latin typeface="+mj-lt"/>
              </a:rPr>
              <a:t>Confined Space Entry</a:t>
            </a:r>
          </a:p>
        </p:txBody>
      </p:sp>
      <p:grpSp>
        <p:nvGrpSpPr>
          <p:cNvPr id="1038" name="Group 1037">
            <a:extLst>
              <a:ext uri="{FF2B5EF4-FFF2-40B4-BE49-F238E27FC236}">
                <a16:creationId xmlns:a16="http://schemas.microsoft.com/office/drawing/2014/main" id="{1C4E90F1-51EB-4A8B-95EF-8B0154F55624}"/>
              </a:ext>
            </a:extLst>
          </p:cNvPr>
          <p:cNvGrpSpPr/>
          <p:nvPr/>
        </p:nvGrpSpPr>
        <p:grpSpPr>
          <a:xfrm>
            <a:off x="9562920" y="856122"/>
            <a:ext cx="1157611" cy="2349238"/>
            <a:chOff x="9562920" y="856122"/>
            <a:chExt cx="1157611" cy="2349238"/>
          </a:xfrm>
        </p:grpSpPr>
        <p:grpSp>
          <p:nvGrpSpPr>
            <p:cNvPr id="102" name="Group 101">
              <a:extLst>
                <a:ext uri="{FF2B5EF4-FFF2-40B4-BE49-F238E27FC236}">
                  <a16:creationId xmlns:a16="http://schemas.microsoft.com/office/drawing/2014/main" id="{43113085-D470-4ACA-BDE5-1579F60B17D3}"/>
                </a:ext>
              </a:extLst>
            </p:cNvPr>
            <p:cNvGrpSpPr>
              <a:grpSpLocks noChangeAspect="1"/>
            </p:cNvGrpSpPr>
            <p:nvPr/>
          </p:nvGrpSpPr>
          <p:grpSpPr>
            <a:xfrm>
              <a:off x="9562920" y="856122"/>
              <a:ext cx="1107313" cy="1107313"/>
              <a:chOff x="1611664" y="2691028"/>
              <a:chExt cx="1200032" cy="1200032"/>
            </a:xfrm>
          </p:grpSpPr>
          <p:sp>
            <p:nvSpPr>
              <p:cNvPr id="85" name="Oval 84">
                <a:extLst>
                  <a:ext uri="{FF2B5EF4-FFF2-40B4-BE49-F238E27FC236}">
                    <a16:creationId xmlns:a16="http://schemas.microsoft.com/office/drawing/2014/main" id="{C2F081B8-8829-4B6B-9033-42D618466D84}"/>
                  </a:ext>
                </a:extLst>
              </p:cNvPr>
              <p:cNvSpPr/>
              <p:nvPr/>
            </p:nvSpPr>
            <p:spPr>
              <a:xfrm>
                <a:off x="1611664" y="2691028"/>
                <a:ext cx="1200032" cy="1200032"/>
              </a:xfrm>
              <a:prstGeom prst="ellipse">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 name="TextBox 86">
                <a:extLst>
                  <a:ext uri="{FF2B5EF4-FFF2-40B4-BE49-F238E27FC236}">
                    <a16:creationId xmlns:a16="http://schemas.microsoft.com/office/drawing/2014/main" id="{F61DB465-32B5-44E5-AEC8-DDC18C7011DB}"/>
                  </a:ext>
                </a:extLst>
              </p:cNvPr>
              <p:cNvSpPr txBox="1"/>
              <p:nvPr/>
            </p:nvSpPr>
            <p:spPr>
              <a:xfrm>
                <a:off x="1884933" y="2844886"/>
                <a:ext cx="653494" cy="276999"/>
              </a:xfrm>
              <a:prstGeom prst="rect">
                <a:avLst/>
              </a:prstGeom>
              <a:noFill/>
            </p:spPr>
            <p:txBody>
              <a:bodyPr wrap="none" lIns="0" tIns="0" rIns="0" bIns="0" rtlCol="0">
                <a:noAutofit/>
              </a:bodyPr>
              <a:lstStyle/>
              <a:p>
                <a:pPr algn="ctr"/>
                <a:r>
                  <a:rPr lang="en-GB" b="1" dirty="0"/>
                  <a:t>1hr</a:t>
                </a:r>
              </a:p>
            </p:txBody>
          </p:sp>
          <p:grpSp>
            <p:nvGrpSpPr>
              <p:cNvPr id="101" name="Group 100">
                <a:extLst>
                  <a:ext uri="{FF2B5EF4-FFF2-40B4-BE49-F238E27FC236}">
                    <a16:creationId xmlns:a16="http://schemas.microsoft.com/office/drawing/2014/main" id="{58956C18-60D3-426A-AA86-41C31B6A8E43}"/>
                  </a:ext>
                </a:extLst>
              </p:cNvPr>
              <p:cNvGrpSpPr>
                <a:grpSpLocks noChangeAspect="1"/>
              </p:cNvGrpSpPr>
              <p:nvPr/>
            </p:nvGrpSpPr>
            <p:grpSpPr>
              <a:xfrm>
                <a:off x="1729777" y="3168717"/>
                <a:ext cx="963806" cy="528933"/>
                <a:chOff x="1819772" y="3287761"/>
                <a:chExt cx="771525" cy="423410"/>
              </a:xfrm>
            </p:grpSpPr>
            <p:grpSp>
              <p:nvGrpSpPr>
                <p:cNvPr id="99" name="Group 98">
                  <a:extLst>
                    <a:ext uri="{FF2B5EF4-FFF2-40B4-BE49-F238E27FC236}">
                      <a16:creationId xmlns:a16="http://schemas.microsoft.com/office/drawing/2014/main" id="{2CDA6341-66AD-4B1B-9646-26CE8C790103}"/>
                    </a:ext>
                  </a:extLst>
                </p:cNvPr>
                <p:cNvGrpSpPr/>
                <p:nvPr/>
              </p:nvGrpSpPr>
              <p:grpSpPr>
                <a:xfrm>
                  <a:off x="1819772" y="3287761"/>
                  <a:ext cx="771525" cy="423410"/>
                  <a:chOff x="1819772" y="3287761"/>
                  <a:chExt cx="771525" cy="423410"/>
                </a:xfrm>
              </p:grpSpPr>
              <p:sp>
                <p:nvSpPr>
                  <p:cNvPr id="78" name="Freeform: Shape 77">
                    <a:extLst>
                      <a:ext uri="{FF2B5EF4-FFF2-40B4-BE49-F238E27FC236}">
                        <a16:creationId xmlns:a16="http://schemas.microsoft.com/office/drawing/2014/main" id="{CCB57869-BE44-49F1-A62F-9E448227CA0C}"/>
                      </a:ext>
                    </a:extLst>
                  </p:cNvPr>
                  <p:cNvSpPr/>
                  <p:nvPr/>
                </p:nvSpPr>
                <p:spPr>
                  <a:xfrm>
                    <a:off x="1819772" y="3287761"/>
                    <a:ext cx="771525" cy="85725"/>
                  </a:xfrm>
                  <a:custGeom>
                    <a:avLst/>
                    <a:gdLst>
                      <a:gd name="connsiteX0" fmla="*/ 731044 w 771525"/>
                      <a:gd name="connsiteY0" fmla="*/ 19526 h 85725"/>
                      <a:gd name="connsiteX1" fmla="*/ 673894 w 771525"/>
                      <a:gd name="connsiteY1" fmla="*/ 7144 h 85725"/>
                      <a:gd name="connsiteX2" fmla="*/ 616744 w 771525"/>
                      <a:gd name="connsiteY2" fmla="*/ 19526 h 85725"/>
                      <a:gd name="connsiteX3" fmla="*/ 578644 w 771525"/>
                      <a:gd name="connsiteY3" fmla="*/ 28099 h 85725"/>
                      <a:gd name="connsiteX4" fmla="*/ 578644 w 771525"/>
                      <a:gd name="connsiteY4" fmla="*/ 28099 h 85725"/>
                      <a:gd name="connsiteX5" fmla="*/ 540544 w 771525"/>
                      <a:gd name="connsiteY5" fmla="*/ 19526 h 85725"/>
                      <a:gd name="connsiteX6" fmla="*/ 483394 w 771525"/>
                      <a:gd name="connsiteY6" fmla="*/ 7144 h 85725"/>
                      <a:gd name="connsiteX7" fmla="*/ 426244 w 771525"/>
                      <a:gd name="connsiteY7" fmla="*/ 19526 h 85725"/>
                      <a:gd name="connsiteX8" fmla="*/ 388144 w 771525"/>
                      <a:gd name="connsiteY8" fmla="*/ 28099 h 85725"/>
                      <a:gd name="connsiteX9" fmla="*/ 350044 w 771525"/>
                      <a:gd name="connsiteY9" fmla="*/ 19526 h 85725"/>
                      <a:gd name="connsiteX10" fmla="*/ 292894 w 771525"/>
                      <a:gd name="connsiteY10" fmla="*/ 7144 h 85725"/>
                      <a:gd name="connsiteX11" fmla="*/ 235744 w 771525"/>
                      <a:gd name="connsiteY11" fmla="*/ 19526 h 85725"/>
                      <a:gd name="connsiteX12" fmla="*/ 197644 w 771525"/>
                      <a:gd name="connsiteY12" fmla="*/ 28099 h 85725"/>
                      <a:gd name="connsiteX13" fmla="*/ 159544 w 771525"/>
                      <a:gd name="connsiteY13" fmla="*/ 19526 h 85725"/>
                      <a:gd name="connsiteX14" fmla="*/ 102394 w 771525"/>
                      <a:gd name="connsiteY14" fmla="*/ 7144 h 85725"/>
                      <a:gd name="connsiteX15" fmla="*/ 45244 w 771525"/>
                      <a:gd name="connsiteY15" fmla="*/ 19526 h 85725"/>
                      <a:gd name="connsiteX16" fmla="*/ 7144 w 771525"/>
                      <a:gd name="connsiteY16" fmla="*/ 28099 h 85725"/>
                      <a:gd name="connsiteX17" fmla="*/ 7144 w 771525"/>
                      <a:gd name="connsiteY17" fmla="*/ 85249 h 85725"/>
                      <a:gd name="connsiteX18" fmla="*/ 64294 w 771525"/>
                      <a:gd name="connsiteY18" fmla="*/ 72866 h 85725"/>
                      <a:gd name="connsiteX19" fmla="*/ 102394 w 771525"/>
                      <a:gd name="connsiteY19" fmla="*/ 64294 h 85725"/>
                      <a:gd name="connsiteX20" fmla="*/ 140494 w 771525"/>
                      <a:gd name="connsiteY20" fmla="*/ 72866 h 85725"/>
                      <a:gd name="connsiteX21" fmla="*/ 197644 w 771525"/>
                      <a:gd name="connsiteY21" fmla="*/ 85249 h 85725"/>
                      <a:gd name="connsiteX22" fmla="*/ 254794 w 771525"/>
                      <a:gd name="connsiteY22" fmla="*/ 72866 h 85725"/>
                      <a:gd name="connsiteX23" fmla="*/ 292894 w 771525"/>
                      <a:gd name="connsiteY23" fmla="*/ 64294 h 85725"/>
                      <a:gd name="connsiteX24" fmla="*/ 330994 w 771525"/>
                      <a:gd name="connsiteY24" fmla="*/ 72866 h 85725"/>
                      <a:gd name="connsiteX25" fmla="*/ 388144 w 771525"/>
                      <a:gd name="connsiteY25" fmla="*/ 85249 h 85725"/>
                      <a:gd name="connsiteX26" fmla="*/ 445294 w 771525"/>
                      <a:gd name="connsiteY26" fmla="*/ 72866 h 85725"/>
                      <a:gd name="connsiteX27" fmla="*/ 483394 w 771525"/>
                      <a:gd name="connsiteY27" fmla="*/ 64294 h 85725"/>
                      <a:gd name="connsiteX28" fmla="*/ 483394 w 771525"/>
                      <a:gd name="connsiteY28" fmla="*/ 64294 h 85725"/>
                      <a:gd name="connsiteX29" fmla="*/ 521494 w 771525"/>
                      <a:gd name="connsiteY29" fmla="*/ 72866 h 85725"/>
                      <a:gd name="connsiteX30" fmla="*/ 578644 w 771525"/>
                      <a:gd name="connsiteY30" fmla="*/ 85249 h 85725"/>
                      <a:gd name="connsiteX31" fmla="*/ 635794 w 771525"/>
                      <a:gd name="connsiteY31" fmla="*/ 72866 h 85725"/>
                      <a:gd name="connsiteX32" fmla="*/ 673894 w 771525"/>
                      <a:gd name="connsiteY32" fmla="*/ 64294 h 85725"/>
                      <a:gd name="connsiteX33" fmla="*/ 711994 w 771525"/>
                      <a:gd name="connsiteY33" fmla="*/ 72866 h 85725"/>
                      <a:gd name="connsiteX34" fmla="*/ 769144 w 771525"/>
                      <a:gd name="connsiteY34" fmla="*/ 85249 h 85725"/>
                      <a:gd name="connsiteX35" fmla="*/ 769144 w 771525"/>
                      <a:gd name="connsiteY35" fmla="*/ 28099 h 85725"/>
                      <a:gd name="connsiteX36" fmla="*/ 731044 w 771525"/>
                      <a:gd name="connsiteY36" fmla="*/ 19526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71525" h="85725">
                        <a:moveTo>
                          <a:pt x="731044" y="19526"/>
                        </a:moveTo>
                        <a:cubicBezTo>
                          <a:pt x="712946" y="11906"/>
                          <a:pt x="693896" y="8096"/>
                          <a:pt x="673894" y="7144"/>
                        </a:cubicBezTo>
                        <a:cubicBezTo>
                          <a:pt x="653891" y="8096"/>
                          <a:pt x="634841" y="11906"/>
                          <a:pt x="616744" y="19526"/>
                        </a:cubicBezTo>
                        <a:cubicBezTo>
                          <a:pt x="604361" y="24289"/>
                          <a:pt x="591979" y="27146"/>
                          <a:pt x="578644" y="28099"/>
                        </a:cubicBezTo>
                        <a:lnTo>
                          <a:pt x="578644" y="28099"/>
                        </a:lnTo>
                        <a:cubicBezTo>
                          <a:pt x="565309" y="27146"/>
                          <a:pt x="552926" y="24289"/>
                          <a:pt x="540544" y="19526"/>
                        </a:cubicBezTo>
                        <a:cubicBezTo>
                          <a:pt x="522446" y="11906"/>
                          <a:pt x="503396" y="8096"/>
                          <a:pt x="483394" y="7144"/>
                        </a:cubicBezTo>
                        <a:cubicBezTo>
                          <a:pt x="463391" y="8096"/>
                          <a:pt x="444341" y="11906"/>
                          <a:pt x="426244" y="19526"/>
                        </a:cubicBezTo>
                        <a:cubicBezTo>
                          <a:pt x="413861" y="24289"/>
                          <a:pt x="401479" y="27146"/>
                          <a:pt x="388144" y="28099"/>
                        </a:cubicBezTo>
                        <a:cubicBezTo>
                          <a:pt x="374809" y="27146"/>
                          <a:pt x="362426" y="24289"/>
                          <a:pt x="350044" y="19526"/>
                        </a:cubicBezTo>
                        <a:cubicBezTo>
                          <a:pt x="331946" y="11906"/>
                          <a:pt x="312896" y="8096"/>
                          <a:pt x="292894" y="7144"/>
                        </a:cubicBezTo>
                        <a:cubicBezTo>
                          <a:pt x="272891" y="8096"/>
                          <a:pt x="253841" y="11906"/>
                          <a:pt x="235744" y="19526"/>
                        </a:cubicBezTo>
                        <a:cubicBezTo>
                          <a:pt x="223361" y="24289"/>
                          <a:pt x="210979" y="27146"/>
                          <a:pt x="197644" y="28099"/>
                        </a:cubicBezTo>
                        <a:cubicBezTo>
                          <a:pt x="184309" y="27146"/>
                          <a:pt x="171926" y="24289"/>
                          <a:pt x="159544" y="19526"/>
                        </a:cubicBezTo>
                        <a:cubicBezTo>
                          <a:pt x="141446" y="11906"/>
                          <a:pt x="122396" y="8096"/>
                          <a:pt x="102394" y="7144"/>
                        </a:cubicBezTo>
                        <a:cubicBezTo>
                          <a:pt x="82391" y="8096"/>
                          <a:pt x="63341" y="11906"/>
                          <a:pt x="45244" y="19526"/>
                        </a:cubicBezTo>
                        <a:cubicBezTo>
                          <a:pt x="32861" y="24289"/>
                          <a:pt x="20479" y="27146"/>
                          <a:pt x="7144" y="28099"/>
                        </a:cubicBezTo>
                        <a:lnTo>
                          <a:pt x="7144" y="85249"/>
                        </a:lnTo>
                        <a:cubicBezTo>
                          <a:pt x="27146" y="84296"/>
                          <a:pt x="46196" y="80486"/>
                          <a:pt x="64294" y="72866"/>
                        </a:cubicBezTo>
                        <a:cubicBezTo>
                          <a:pt x="76676" y="68104"/>
                          <a:pt x="89059" y="64294"/>
                          <a:pt x="102394" y="64294"/>
                        </a:cubicBezTo>
                        <a:cubicBezTo>
                          <a:pt x="115729" y="65246"/>
                          <a:pt x="128111" y="68104"/>
                          <a:pt x="140494" y="72866"/>
                        </a:cubicBezTo>
                        <a:cubicBezTo>
                          <a:pt x="158591" y="80486"/>
                          <a:pt x="177641" y="84296"/>
                          <a:pt x="197644" y="85249"/>
                        </a:cubicBezTo>
                        <a:cubicBezTo>
                          <a:pt x="217646" y="84296"/>
                          <a:pt x="236696" y="80486"/>
                          <a:pt x="254794" y="72866"/>
                        </a:cubicBezTo>
                        <a:cubicBezTo>
                          <a:pt x="267176" y="68104"/>
                          <a:pt x="279559" y="64294"/>
                          <a:pt x="292894" y="64294"/>
                        </a:cubicBezTo>
                        <a:cubicBezTo>
                          <a:pt x="306229" y="65246"/>
                          <a:pt x="318611" y="68104"/>
                          <a:pt x="330994" y="72866"/>
                        </a:cubicBezTo>
                        <a:cubicBezTo>
                          <a:pt x="349091" y="80486"/>
                          <a:pt x="368141" y="84296"/>
                          <a:pt x="388144" y="85249"/>
                        </a:cubicBezTo>
                        <a:cubicBezTo>
                          <a:pt x="408146" y="84296"/>
                          <a:pt x="427196" y="80486"/>
                          <a:pt x="445294" y="72866"/>
                        </a:cubicBezTo>
                        <a:cubicBezTo>
                          <a:pt x="457676" y="68104"/>
                          <a:pt x="470059" y="64294"/>
                          <a:pt x="483394" y="64294"/>
                        </a:cubicBezTo>
                        <a:lnTo>
                          <a:pt x="483394" y="64294"/>
                        </a:lnTo>
                        <a:cubicBezTo>
                          <a:pt x="496729" y="65246"/>
                          <a:pt x="509111" y="68104"/>
                          <a:pt x="521494" y="72866"/>
                        </a:cubicBezTo>
                        <a:cubicBezTo>
                          <a:pt x="539591" y="80486"/>
                          <a:pt x="558641" y="84296"/>
                          <a:pt x="578644" y="85249"/>
                        </a:cubicBezTo>
                        <a:cubicBezTo>
                          <a:pt x="598646" y="84296"/>
                          <a:pt x="617696" y="80486"/>
                          <a:pt x="635794" y="72866"/>
                        </a:cubicBezTo>
                        <a:cubicBezTo>
                          <a:pt x="648176" y="68104"/>
                          <a:pt x="660559" y="64294"/>
                          <a:pt x="673894" y="64294"/>
                        </a:cubicBezTo>
                        <a:cubicBezTo>
                          <a:pt x="687229" y="65246"/>
                          <a:pt x="699611" y="68104"/>
                          <a:pt x="711994" y="72866"/>
                        </a:cubicBezTo>
                        <a:cubicBezTo>
                          <a:pt x="730091" y="80486"/>
                          <a:pt x="749141" y="84296"/>
                          <a:pt x="769144" y="85249"/>
                        </a:cubicBezTo>
                        <a:lnTo>
                          <a:pt x="769144" y="28099"/>
                        </a:lnTo>
                        <a:cubicBezTo>
                          <a:pt x="755809" y="27146"/>
                          <a:pt x="743426" y="24289"/>
                          <a:pt x="731044" y="19526"/>
                        </a:cubicBezTo>
                        <a:close/>
                      </a:path>
                    </a:pathLst>
                  </a:custGeom>
                  <a:solidFill>
                    <a:srgbClr val="000000"/>
                  </a:solidFill>
                  <a:ln w="9525" cap="flat">
                    <a:noFill/>
                    <a:prstDash val="solid"/>
                    <a:miter/>
                  </a:ln>
                </p:spPr>
                <p:txBody>
                  <a:bodyPr rtlCol="0" anchor="ctr"/>
                  <a:lstStyle/>
                  <a:p>
                    <a:endParaRPr lang="en-GB"/>
                  </a:p>
                </p:txBody>
              </p:sp>
              <p:sp>
                <p:nvSpPr>
                  <p:cNvPr id="98" name="Freeform: Shape 97">
                    <a:extLst>
                      <a:ext uri="{FF2B5EF4-FFF2-40B4-BE49-F238E27FC236}">
                        <a16:creationId xmlns:a16="http://schemas.microsoft.com/office/drawing/2014/main" id="{CF6BE335-19FC-4AFC-AE89-2847D782EE44}"/>
                      </a:ext>
                    </a:extLst>
                  </p:cNvPr>
                  <p:cNvSpPr/>
                  <p:nvPr/>
                </p:nvSpPr>
                <p:spPr>
                  <a:xfrm>
                    <a:off x="1819772" y="3335165"/>
                    <a:ext cx="771525" cy="376006"/>
                  </a:xfrm>
                  <a:custGeom>
                    <a:avLst/>
                    <a:gdLst>
                      <a:gd name="connsiteX0" fmla="*/ 0 w 719602"/>
                      <a:gd name="connsiteY0" fmla="*/ 0 h 336269"/>
                      <a:gd name="connsiteX1" fmla="*/ 719602 w 719602"/>
                      <a:gd name="connsiteY1" fmla="*/ 0 h 336269"/>
                      <a:gd name="connsiteX2" fmla="*/ 587152 w 719602"/>
                      <a:gd name="connsiteY2" fmla="*/ 336269 h 336269"/>
                      <a:gd name="connsiteX3" fmla="*/ 132450 w 719602"/>
                      <a:gd name="connsiteY3" fmla="*/ 336269 h 336269"/>
                    </a:gdLst>
                    <a:ahLst/>
                    <a:cxnLst>
                      <a:cxn ang="0">
                        <a:pos x="connsiteX0" y="connsiteY0"/>
                      </a:cxn>
                      <a:cxn ang="0">
                        <a:pos x="connsiteX1" y="connsiteY1"/>
                      </a:cxn>
                      <a:cxn ang="0">
                        <a:pos x="connsiteX2" y="connsiteY2"/>
                      </a:cxn>
                      <a:cxn ang="0">
                        <a:pos x="connsiteX3" y="connsiteY3"/>
                      </a:cxn>
                    </a:cxnLst>
                    <a:rect l="l" t="t" r="r" b="b"/>
                    <a:pathLst>
                      <a:path w="719602" h="336269">
                        <a:moveTo>
                          <a:pt x="0" y="0"/>
                        </a:moveTo>
                        <a:lnTo>
                          <a:pt x="719602" y="0"/>
                        </a:lnTo>
                        <a:lnTo>
                          <a:pt x="587152" y="336269"/>
                        </a:lnTo>
                        <a:lnTo>
                          <a:pt x="132450" y="336269"/>
                        </a:lnTo>
                        <a:close/>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0" name="TextBox 99">
                  <a:extLst>
                    <a:ext uri="{FF2B5EF4-FFF2-40B4-BE49-F238E27FC236}">
                      <a16:creationId xmlns:a16="http://schemas.microsoft.com/office/drawing/2014/main" id="{253D9E8C-1F97-4CB6-B391-50ACC70EF699}"/>
                    </a:ext>
                  </a:extLst>
                </p:cNvPr>
                <p:cNvSpPr txBox="1"/>
                <p:nvPr/>
              </p:nvSpPr>
              <p:spPr>
                <a:xfrm>
                  <a:off x="1944008" y="3403829"/>
                  <a:ext cx="509163" cy="276999"/>
                </a:xfrm>
                <a:prstGeom prst="rect">
                  <a:avLst/>
                </a:prstGeom>
                <a:noFill/>
              </p:spPr>
              <p:txBody>
                <a:bodyPr wrap="none" lIns="0" tIns="0" rIns="0" bIns="0" rtlCol="0">
                  <a:noAutofit/>
                </a:bodyPr>
                <a:lstStyle/>
                <a:p>
                  <a:pPr algn="ctr"/>
                  <a:r>
                    <a:rPr lang="en-GB" b="1" dirty="0"/>
                    <a:t>10⁰C</a:t>
                  </a:r>
                </a:p>
              </p:txBody>
            </p:sp>
          </p:grpSp>
        </p:grpSp>
        <p:grpSp>
          <p:nvGrpSpPr>
            <p:cNvPr id="103" name="Group 102">
              <a:extLst>
                <a:ext uri="{FF2B5EF4-FFF2-40B4-BE49-F238E27FC236}">
                  <a16:creationId xmlns:a16="http://schemas.microsoft.com/office/drawing/2014/main" id="{854C8508-92E7-45C6-91EC-F37933BB4E01}"/>
                </a:ext>
              </a:extLst>
            </p:cNvPr>
            <p:cNvGrpSpPr>
              <a:grpSpLocks noChangeAspect="1"/>
            </p:cNvGrpSpPr>
            <p:nvPr/>
          </p:nvGrpSpPr>
          <p:grpSpPr>
            <a:xfrm>
              <a:off x="9613218" y="2098047"/>
              <a:ext cx="1107313" cy="1107313"/>
              <a:chOff x="1611664" y="2691028"/>
              <a:chExt cx="1200032" cy="1200032"/>
            </a:xfrm>
          </p:grpSpPr>
          <p:sp>
            <p:nvSpPr>
              <p:cNvPr id="104" name="Oval 103">
                <a:extLst>
                  <a:ext uri="{FF2B5EF4-FFF2-40B4-BE49-F238E27FC236}">
                    <a16:creationId xmlns:a16="http://schemas.microsoft.com/office/drawing/2014/main" id="{35ABB9DA-7B48-4B0B-ADF4-817E6BA9AF5C}"/>
                  </a:ext>
                </a:extLst>
              </p:cNvPr>
              <p:cNvSpPr/>
              <p:nvPr/>
            </p:nvSpPr>
            <p:spPr>
              <a:xfrm>
                <a:off x="1611664" y="2691028"/>
                <a:ext cx="1200032" cy="1200032"/>
              </a:xfrm>
              <a:prstGeom prst="ellipse">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5" name="TextBox 104">
                <a:extLst>
                  <a:ext uri="{FF2B5EF4-FFF2-40B4-BE49-F238E27FC236}">
                    <a16:creationId xmlns:a16="http://schemas.microsoft.com/office/drawing/2014/main" id="{BE3C23EF-46B4-40E5-95B3-6CBBEA48C5AA}"/>
                  </a:ext>
                </a:extLst>
              </p:cNvPr>
              <p:cNvSpPr txBox="1"/>
              <p:nvPr/>
            </p:nvSpPr>
            <p:spPr>
              <a:xfrm>
                <a:off x="1884933" y="2844886"/>
                <a:ext cx="653494" cy="276999"/>
              </a:xfrm>
              <a:prstGeom prst="rect">
                <a:avLst/>
              </a:prstGeom>
              <a:noFill/>
            </p:spPr>
            <p:txBody>
              <a:bodyPr wrap="none" lIns="0" tIns="0" rIns="0" bIns="0" rtlCol="0">
                <a:noAutofit/>
              </a:bodyPr>
              <a:lstStyle/>
              <a:p>
                <a:pPr algn="ctr"/>
                <a:r>
                  <a:rPr lang="en-GB" b="1" dirty="0"/>
                  <a:t>2hr</a:t>
                </a:r>
              </a:p>
            </p:txBody>
          </p:sp>
          <p:grpSp>
            <p:nvGrpSpPr>
              <p:cNvPr id="106" name="Group 105">
                <a:extLst>
                  <a:ext uri="{FF2B5EF4-FFF2-40B4-BE49-F238E27FC236}">
                    <a16:creationId xmlns:a16="http://schemas.microsoft.com/office/drawing/2014/main" id="{A21CC2D9-A8FF-48D1-A004-28AF71A9E068}"/>
                  </a:ext>
                </a:extLst>
              </p:cNvPr>
              <p:cNvGrpSpPr>
                <a:grpSpLocks noChangeAspect="1"/>
              </p:cNvGrpSpPr>
              <p:nvPr/>
            </p:nvGrpSpPr>
            <p:grpSpPr>
              <a:xfrm>
                <a:off x="1729777" y="3168717"/>
                <a:ext cx="963806" cy="528933"/>
                <a:chOff x="1819772" y="3287761"/>
                <a:chExt cx="771525" cy="423410"/>
              </a:xfrm>
            </p:grpSpPr>
            <p:grpSp>
              <p:nvGrpSpPr>
                <p:cNvPr id="107" name="Group 106">
                  <a:extLst>
                    <a:ext uri="{FF2B5EF4-FFF2-40B4-BE49-F238E27FC236}">
                      <a16:creationId xmlns:a16="http://schemas.microsoft.com/office/drawing/2014/main" id="{48AF0C78-D160-4DA9-9C5E-B83210B3479C}"/>
                    </a:ext>
                  </a:extLst>
                </p:cNvPr>
                <p:cNvGrpSpPr/>
                <p:nvPr/>
              </p:nvGrpSpPr>
              <p:grpSpPr>
                <a:xfrm>
                  <a:off x="1819772" y="3287761"/>
                  <a:ext cx="771525" cy="423410"/>
                  <a:chOff x="1819772" y="3287761"/>
                  <a:chExt cx="771525" cy="423410"/>
                </a:xfrm>
              </p:grpSpPr>
              <p:sp>
                <p:nvSpPr>
                  <p:cNvPr id="109" name="Freeform: Shape 108">
                    <a:extLst>
                      <a:ext uri="{FF2B5EF4-FFF2-40B4-BE49-F238E27FC236}">
                        <a16:creationId xmlns:a16="http://schemas.microsoft.com/office/drawing/2014/main" id="{6F376F06-3D5D-4ED5-9657-CD02D7171858}"/>
                      </a:ext>
                    </a:extLst>
                  </p:cNvPr>
                  <p:cNvSpPr/>
                  <p:nvPr/>
                </p:nvSpPr>
                <p:spPr>
                  <a:xfrm>
                    <a:off x="1819772" y="3287761"/>
                    <a:ext cx="771525" cy="85725"/>
                  </a:xfrm>
                  <a:custGeom>
                    <a:avLst/>
                    <a:gdLst>
                      <a:gd name="connsiteX0" fmla="*/ 731044 w 771525"/>
                      <a:gd name="connsiteY0" fmla="*/ 19526 h 85725"/>
                      <a:gd name="connsiteX1" fmla="*/ 673894 w 771525"/>
                      <a:gd name="connsiteY1" fmla="*/ 7144 h 85725"/>
                      <a:gd name="connsiteX2" fmla="*/ 616744 w 771525"/>
                      <a:gd name="connsiteY2" fmla="*/ 19526 h 85725"/>
                      <a:gd name="connsiteX3" fmla="*/ 578644 w 771525"/>
                      <a:gd name="connsiteY3" fmla="*/ 28099 h 85725"/>
                      <a:gd name="connsiteX4" fmla="*/ 578644 w 771525"/>
                      <a:gd name="connsiteY4" fmla="*/ 28099 h 85725"/>
                      <a:gd name="connsiteX5" fmla="*/ 540544 w 771525"/>
                      <a:gd name="connsiteY5" fmla="*/ 19526 h 85725"/>
                      <a:gd name="connsiteX6" fmla="*/ 483394 w 771525"/>
                      <a:gd name="connsiteY6" fmla="*/ 7144 h 85725"/>
                      <a:gd name="connsiteX7" fmla="*/ 426244 w 771525"/>
                      <a:gd name="connsiteY7" fmla="*/ 19526 h 85725"/>
                      <a:gd name="connsiteX8" fmla="*/ 388144 w 771525"/>
                      <a:gd name="connsiteY8" fmla="*/ 28099 h 85725"/>
                      <a:gd name="connsiteX9" fmla="*/ 350044 w 771525"/>
                      <a:gd name="connsiteY9" fmla="*/ 19526 h 85725"/>
                      <a:gd name="connsiteX10" fmla="*/ 292894 w 771525"/>
                      <a:gd name="connsiteY10" fmla="*/ 7144 h 85725"/>
                      <a:gd name="connsiteX11" fmla="*/ 235744 w 771525"/>
                      <a:gd name="connsiteY11" fmla="*/ 19526 h 85725"/>
                      <a:gd name="connsiteX12" fmla="*/ 197644 w 771525"/>
                      <a:gd name="connsiteY12" fmla="*/ 28099 h 85725"/>
                      <a:gd name="connsiteX13" fmla="*/ 159544 w 771525"/>
                      <a:gd name="connsiteY13" fmla="*/ 19526 h 85725"/>
                      <a:gd name="connsiteX14" fmla="*/ 102394 w 771525"/>
                      <a:gd name="connsiteY14" fmla="*/ 7144 h 85725"/>
                      <a:gd name="connsiteX15" fmla="*/ 45244 w 771525"/>
                      <a:gd name="connsiteY15" fmla="*/ 19526 h 85725"/>
                      <a:gd name="connsiteX16" fmla="*/ 7144 w 771525"/>
                      <a:gd name="connsiteY16" fmla="*/ 28099 h 85725"/>
                      <a:gd name="connsiteX17" fmla="*/ 7144 w 771525"/>
                      <a:gd name="connsiteY17" fmla="*/ 85249 h 85725"/>
                      <a:gd name="connsiteX18" fmla="*/ 64294 w 771525"/>
                      <a:gd name="connsiteY18" fmla="*/ 72866 h 85725"/>
                      <a:gd name="connsiteX19" fmla="*/ 102394 w 771525"/>
                      <a:gd name="connsiteY19" fmla="*/ 64294 h 85725"/>
                      <a:gd name="connsiteX20" fmla="*/ 140494 w 771525"/>
                      <a:gd name="connsiteY20" fmla="*/ 72866 h 85725"/>
                      <a:gd name="connsiteX21" fmla="*/ 197644 w 771525"/>
                      <a:gd name="connsiteY21" fmla="*/ 85249 h 85725"/>
                      <a:gd name="connsiteX22" fmla="*/ 254794 w 771525"/>
                      <a:gd name="connsiteY22" fmla="*/ 72866 h 85725"/>
                      <a:gd name="connsiteX23" fmla="*/ 292894 w 771525"/>
                      <a:gd name="connsiteY23" fmla="*/ 64294 h 85725"/>
                      <a:gd name="connsiteX24" fmla="*/ 330994 w 771525"/>
                      <a:gd name="connsiteY24" fmla="*/ 72866 h 85725"/>
                      <a:gd name="connsiteX25" fmla="*/ 388144 w 771525"/>
                      <a:gd name="connsiteY25" fmla="*/ 85249 h 85725"/>
                      <a:gd name="connsiteX26" fmla="*/ 445294 w 771525"/>
                      <a:gd name="connsiteY26" fmla="*/ 72866 h 85725"/>
                      <a:gd name="connsiteX27" fmla="*/ 483394 w 771525"/>
                      <a:gd name="connsiteY27" fmla="*/ 64294 h 85725"/>
                      <a:gd name="connsiteX28" fmla="*/ 483394 w 771525"/>
                      <a:gd name="connsiteY28" fmla="*/ 64294 h 85725"/>
                      <a:gd name="connsiteX29" fmla="*/ 521494 w 771525"/>
                      <a:gd name="connsiteY29" fmla="*/ 72866 h 85725"/>
                      <a:gd name="connsiteX30" fmla="*/ 578644 w 771525"/>
                      <a:gd name="connsiteY30" fmla="*/ 85249 h 85725"/>
                      <a:gd name="connsiteX31" fmla="*/ 635794 w 771525"/>
                      <a:gd name="connsiteY31" fmla="*/ 72866 h 85725"/>
                      <a:gd name="connsiteX32" fmla="*/ 673894 w 771525"/>
                      <a:gd name="connsiteY32" fmla="*/ 64294 h 85725"/>
                      <a:gd name="connsiteX33" fmla="*/ 711994 w 771525"/>
                      <a:gd name="connsiteY33" fmla="*/ 72866 h 85725"/>
                      <a:gd name="connsiteX34" fmla="*/ 769144 w 771525"/>
                      <a:gd name="connsiteY34" fmla="*/ 85249 h 85725"/>
                      <a:gd name="connsiteX35" fmla="*/ 769144 w 771525"/>
                      <a:gd name="connsiteY35" fmla="*/ 28099 h 85725"/>
                      <a:gd name="connsiteX36" fmla="*/ 731044 w 771525"/>
                      <a:gd name="connsiteY36" fmla="*/ 19526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71525" h="85725">
                        <a:moveTo>
                          <a:pt x="731044" y="19526"/>
                        </a:moveTo>
                        <a:cubicBezTo>
                          <a:pt x="712946" y="11906"/>
                          <a:pt x="693896" y="8096"/>
                          <a:pt x="673894" y="7144"/>
                        </a:cubicBezTo>
                        <a:cubicBezTo>
                          <a:pt x="653891" y="8096"/>
                          <a:pt x="634841" y="11906"/>
                          <a:pt x="616744" y="19526"/>
                        </a:cubicBezTo>
                        <a:cubicBezTo>
                          <a:pt x="604361" y="24289"/>
                          <a:pt x="591979" y="27146"/>
                          <a:pt x="578644" y="28099"/>
                        </a:cubicBezTo>
                        <a:lnTo>
                          <a:pt x="578644" y="28099"/>
                        </a:lnTo>
                        <a:cubicBezTo>
                          <a:pt x="565309" y="27146"/>
                          <a:pt x="552926" y="24289"/>
                          <a:pt x="540544" y="19526"/>
                        </a:cubicBezTo>
                        <a:cubicBezTo>
                          <a:pt x="522446" y="11906"/>
                          <a:pt x="503396" y="8096"/>
                          <a:pt x="483394" y="7144"/>
                        </a:cubicBezTo>
                        <a:cubicBezTo>
                          <a:pt x="463391" y="8096"/>
                          <a:pt x="444341" y="11906"/>
                          <a:pt x="426244" y="19526"/>
                        </a:cubicBezTo>
                        <a:cubicBezTo>
                          <a:pt x="413861" y="24289"/>
                          <a:pt x="401479" y="27146"/>
                          <a:pt x="388144" y="28099"/>
                        </a:cubicBezTo>
                        <a:cubicBezTo>
                          <a:pt x="374809" y="27146"/>
                          <a:pt x="362426" y="24289"/>
                          <a:pt x="350044" y="19526"/>
                        </a:cubicBezTo>
                        <a:cubicBezTo>
                          <a:pt x="331946" y="11906"/>
                          <a:pt x="312896" y="8096"/>
                          <a:pt x="292894" y="7144"/>
                        </a:cubicBezTo>
                        <a:cubicBezTo>
                          <a:pt x="272891" y="8096"/>
                          <a:pt x="253841" y="11906"/>
                          <a:pt x="235744" y="19526"/>
                        </a:cubicBezTo>
                        <a:cubicBezTo>
                          <a:pt x="223361" y="24289"/>
                          <a:pt x="210979" y="27146"/>
                          <a:pt x="197644" y="28099"/>
                        </a:cubicBezTo>
                        <a:cubicBezTo>
                          <a:pt x="184309" y="27146"/>
                          <a:pt x="171926" y="24289"/>
                          <a:pt x="159544" y="19526"/>
                        </a:cubicBezTo>
                        <a:cubicBezTo>
                          <a:pt x="141446" y="11906"/>
                          <a:pt x="122396" y="8096"/>
                          <a:pt x="102394" y="7144"/>
                        </a:cubicBezTo>
                        <a:cubicBezTo>
                          <a:pt x="82391" y="8096"/>
                          <a:pt x="63341" y="11906"/>
                          <a:pt x="45244" y="19526"/>
                        </a:cubicBezTo>
                        <a:cubicBezTo>
                          <a:pt x="32861" y="24289"/>
                          <a:pt x="20479" y="27146"/>
                          <a:pt x="7144" y="28099"/>
                        </a:cubicBezTo>
                        <a:lnTo>
                          <a:pt x="7144" y="85249"/>
                        </a:lnTo>
                        <a:cubicBezTo>
                          <a:pt x="27146" y="84296"/>
                          <a:pt x="46196" y="80486"/>
                          <a:pt x="64294" y="72866"/>
                        </a:cubicBezTo>
                        <a:cubicBezTo>
                          <a:pt x="76676" y="68104"/>
                          <a:pt x="89059" y="64294"/>
                          <a:pt x="102394" y="64294"/>
                        </a:cubicBezTo>
                        <a:cubicBezTo>
                          <a:pt x="115729" y="65246"/>
                          <a:pt x="128111" y="68104"/>
                          <a:pt x="140494" y="72866"/>
                        </a:cubicBezTo>
                        <a:cubicBezTo>
                          <a:pt x="158591" y="80486"/>
                          <a:pt x="177641" y="84296"/>
                          <a:pt x="197644" y="85249"/>
                        </a:cubicBezTo>
                        <a:cubicBezTo>
                          <a:pt x="217646" y="84296"/>
                          <a:pt x="236696" y="80486"/>
                          <a:pt x="254794" y="72866"/>
                        </a:cubicBezTo>
                        <a:cubicBezTo>
                          <a:pt x="267176" y="68104"/>
                          <a:pt x="279559" y="64294"/>
                          <a:pt x="292894" y="64294"/>
                        </a:cubicBezTo>
                        <a:cubicBezTo>
                          <a:pt x="306229" y="65246"/>
                          <a:pt x="318611" y="68104"/>
                          <a:pt x="330994" y="72866"/>
                        </a:cubicBezTo>
                        <a:cubicBezTo>
                          <a:pt x="349091" y="80486"/>
                          <a:pt x="368141" y="84296"/>
                          <a:pt x="388144" y="85249"/>
                        </a:cubicBezTo>
                        <a:cubicBezTo>
                          <a:pt x="408146" y="84296"/>
                          <a:pt x="427196" y="80486"/>
                          <a:pt x="445294" y="72866"/>
                        </a:cubicBezTo>
                        <a:cubicBezTo>
                          <a:pt x="457676" y="68104"/>
                          <a:pt x="470059" y="64294"/>
                          <a:pt x="483394" y="64294"/>
                        </a:cubicBezTo>
                        <a:lnTo>
                          <a:pt x="483394" y="64294"/>
                        </a:lnTo>
                        <a:cubicBezTo>
                          <a:pt x="496729" y="65246"/>
                          <a:pt x="509111" y="68104"/>
                          <a:pt x="521494" y="72866"/>
                        </a:cubicBezTo>
                        <a:cubicBezTo>
                          <a:pt x="539591" y="80486"/>
                          <a:pt x="558641" y="84296"/>
                          <a:pt x="578644" y="85249"/>
                        </a:cubicBezTo>
                        <a:cubicBezTo>
                          <a:pt x="598646" y="84296"/>
                          <a:pt x="617696" y="80486"/>
                          <a:pt x="635794" y="72866"/>
                        </a:cubicBezTo>
                        <a:cubicBezTo>
                          <a:pt x="648176" y="68104"/>
                          <a:pt x="660559" y="64294"/>
                          <a:pt x="673894" y="64294"/>
                        </a:cubicBezTo>
                        <a:cubicBezTo>
                          <a:pt x="687229" y="65246"/>
                          <a:pt x="699611" y="68104"/>
                          <a:pt x="711994" y="72866"/>
                        </a:cubicBezTo>
                        <a:cubicBezTo>
                          <a:pt x="730091" y="80486"/>
                          <a:pt x="749141" y="84296"/>
                          <a:pt x="769144" y="85249"/>
                        </a:cubicBezTo>
                        <a:lnTo>
                          <a:pt x="769144" y="28099"/>
                        </a:lnTo>
                        <a:cubicBezTo>
                          <a:pt x="755809" y="27146"/>
                          <a:pt x="743426" y="24289"/>
                          <a:pt x="731044" y="19526"/>
                        </a:cubicBezTo>
                        <a:close/>
                      </a:path>
                    </a:pathLst>
                  </a:custGeom>
                  <a:solidFill>
                    <a:srgbClr val="000000"/>
                  </a:solidFill>
                  <a:ln w="9525" cap="flat">
                    <a:noFill/>
                    <a:prstDash val="solid"/>
                    <a:miter/>
                  </a:ln>
                </p:spPr>
                <p:txBody>
                  <a:bodyPr rtlCol="0" anchor="ctr"/>
                  <a:lstStyle/>
                  <a:p>
                    <a:endParaRPr lang="en-GB"/>
                  </a:p>
                </p:txBody>
              </p:sp>
              <p:sp>
                <p:nvSpPr>
                  <p:cNvPr id="110" name="Freeform: Shape 109">
                    <a:extLst>
                      <a:ext uri="{FF2B5EF4-FFF2-40B4-BE49-F238E27FC236}">
                        <a16:creationId xmlns:a16="http://schemas.microsoft.com/office/drawing/2014/main" id="{07DB805B-706E-428A-AD28-AD717B70F2F2}"/>
                      </a:ext>
                    </a:extLst>
                  </p:cNvPr>
                  <p:cNvSpPr/>
                  <p:nvPr/>
                </p:nvSpPr>
                <p:spPr>
                  <a:xfrm>
                    <a:off x="1819772" y="3335165"/>
                    <a:ext cx="771525" cy="376006"/>
                  </a:xfrm>
                  <a:custGeom>
                    <a:avLst/>
                    <a:gdLst>
                      <a:gd name="connsiteX0" fmla="*/ 0 w 719602"/>
                      <a:gd name="connsiteY0" fmla="*/ 0 h 336269"/>
                      <a:gd name="connsiteX1" fmla="*/ 719602 w 719602"/>
                      <a:gd name="connsiteY1" fmla="*/ 0 h 336269"/>
                      <a:gd name="connsiteX2" fmla="*/ 587152 w 719602"/>
                      <a:gd name="connsiteY2" fmla="*/ 336269 h 336269"/>
                      <a:gd name="connsiteX3" fmla="*/ 132450 w 719602"/>
                      <a:gd name="connsiteY3" fmla="*/ 336269 h 336269"/>
                    </a:gdLst>
                    <a:ahLst/>
                    <a:cxnLst>
                      <a:cxn ang="0">
                        <a:pos x="connsiteX0" y="connsiteY0"/>
                      </a:cxn>
                      <a:cxn ang="0">
                        <a:pos x="connsiteX1" y="connsiteY1"/>
                      </a:cxn>
                      <a:cxn ang="0">
                        <a:pos x="connsiteX2" y="connsiteY2"/>
                      </a:cxn>
                      <a:cxn ang="0">
                        <a:pos x="connsiteX3" y="connsiteY3"/>
                      </a:cxn>
                    </a:cxnLst>
                    <a:rect l="l" t="t" r="r" b="b"/>
                    <a:pathLst>
                      <a:path w="719602" h="336269">
                        <a:moveTo>
                          <a:pt x="0" y="0"/>
                        </a:moveTo>
                        <a:lnTo>
                          <a:pt x="719602" y="0"/>
                        </a:lnTo>
                        <a:lnTo>
                          <a:pt x="587152" y="336269"/>
                        </a:lnTo>
                        <a:lnTo>
                          <a:pt x="132450" y="336269"/>
                        </a:lnTo>
                        <a:close/>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8" name="TextBox 107">
                  <a:extLst>
                    <a:ext uri="{FF2B5EF4-FFF2-40B4-BE49-F238E27FC236}">
                      <a16:creationId xmlns:a16="http://schemas.microsoft.com/office/drawing/2014/main" id="{EC24E473-AAD8-4476-BE3D-933D7B345B1B}"/>
                    </a:ext>
                  </a:extLst>
                </p:cNvPr>
                <p:cNvSpPr txBox="1"/>
                <p:nvPr/>
              </p:nvSpPr>
              <p:spPr>
                <a:xfrm>
                  <a:off x="1944008" y="3403829"/>
                  <a:ext cx="509163" cy="276999"/>
                </a:xfrm>
                <a:prstGeom prst="rect">
                  <a:avLst/>
                </a:prstGeom>
                <a:noFill/>
              </p:spPr>
              <p:txBody>
                <a:bodyPr wrap="none" lIns="0" tIns="0" rIns="0" bIns="0" rtlCol="0">
                  <a:noAutofit/>
                </a:bodyPr>
                <a:lstStyle/>
                <a:p>
                  <a:pPr algn="ctr"/>
                  <a:r>
                    <a:rPr lang="en-GB" b="1" dirty="0"/>
                    <a:t>70⁰C</a:t>
                  </a:r>
                </a:p>
              </p:txBody>
            </p:sp>
          </p:grpSp>
        </p:grpSp>
      </p:grpSp>
      <p:grpSp>
        <p:nvGrpSpPr>
          <p:cNvPr id="1037" name="Group 1036">
            <a:extLst>
              <a:ext uri="{FF2B5EF4-FFF2-40B4-BE49-F238E27FC236}">
                <a16:creationId xmlns:a16="http://schemas.microsoft.com/office/drawing/2014/main" id="{ACF3D53B-89E8-42D7-B1A6-49FD2737A10A}"/>
              </a:ext>
            </a:extLst>
          </p:cNvPr>
          <p:cNvGrpSpPr/>
          <p:nvPr/>
        </p:nvGrpSpPr>
        <p:grpSpPr>
          <a:xfrm>
            <a:off x="8211106" y="856122"/>
            <a:ext cx="1107313" cy="2349238"/>
            <a:chOff x="8211106" y="856122"/>
            <a:chExt cx="1107313" cy="2349238"/>
          </a:xfrm>
        </p:grpSpPr>
        <p:grpSp>
          <p:nvGrpSpPr>
            <p:cNvPr id="83" name="Group 82">
              <a:extLst>
                <a:ext uri="{FF2B5EF4-FFF2-40B4-BE49-F238E27FC236}">
                  <a16:creationId xmlns:a16="http://schemas.microsoft.com/office/drawing/2014/main" id="{5E09DEBC-07C2-4C18-8873-81FA0F7E22E7}"/>
                </a:ext>
              </a:extLst>
            </p:cNvPr>
            <p:cNvGrpSpPr>
              <a:grpSpLocks noChangeAspect="1"/>
            </p:cNvGrpSpPr>
            <p:nvPr/>
          </p:nvGrpSpPr>
          <p:grpSpPr>
            <a:xfrm>
              <a:off x="8211106" y="856122"/>
              <a:ext cx="1107313" cy="1107313"/>
              <a:chOff x="729205" y="2847371"/>
              <a:chExt cx="1200032" cy="1200032"/>
            </a:xfrm>
          </p:grpSpPr>
          <p:sp>
            <p:nvSpPr>
              <p:cNvPr id="11" name="Oval 10">
                <a:extLst>
                  <a:ext uri="{FF2B5EF4-FFF2-40B4-BE49-F238E27FC236}">
                    <a16:creationId xmlns:a16="http://schemas.microsoft.com/office/drawing/2014/main" id="{CD428ADA-D616-4B4C-B271-00D3A0D52426}"/>
                  </a:ext>
                </a:extLst>
              </p:cNvPr>
              <p:cNvSpPr/>
              <p:nvPr/>
            </p:nvSpPr>
            <p:spPr>
              <a:xfrm>
                <a:off x="729205" y="2847371"/>
                <a:ext cx="1200032" cy="1200032"/>
              </a:xfrm>
              <a:prstGeom prst="ellipse">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 name="Group 23">
                <a:extLst>
                  <a:ext uri="{FF2B5EF4-FFF2-40B4-BE49-F238E27FC236}">
                    <a16:creationId xmlns:a16="http://schemas.microsoft.com/office/drawing/2014/main" id="{081DECFE-7AEF-4A9E-8318-BCCE83721DA3}"/>
                  </a:ext>
                </a:extLst>
              </p:cNvPr>
              <p:cNvGrpSpPr/>
              <p:nvPr/>
            </p:nvGrpSpPr>
            <p:grpSpPr>
              <a:xfrm>
                <a:off x="736548" y="3149808"/>
                <a:ext cx="699199" cy="797971"/>
                <a:chOff x="5786437" y="3104197"/>
                <a:chExt cx="620077" cy="650557"/>
              </a:xfrm>
              <a:solidFill>
                <a:schemeClr val="tx1"/>
              </a:solidFill>
            </p:grpSpPr>
            <p:sp>
              <p:nvSpPr>
                <p:cNvPr id="15" name="Freeform: Shape 14">
                  <a:extLst>
                    <a:ext uri="{FF2B5EF4-FFF2-40B4-BE49-F238E27FC236}">
                      <a16:creationId xmlns:a16="http://schemas.microsoft.com/office/drawing/2014/main" id="{046DC604-5CA0-4C8C-8470-38FCBAEBB139}"/>
                    </a:ext>
                  </a:extLst>
                </p:cNvPr>
                <p:cNvSpPr/>
                <p:nvPr/>
              </p:nvSpPr>
              <p:spPr>
                <a:xfrm>
                  <a:off x="5786437" y="3104197"/>
                  <a:ext cx="526732" cy="371475"/>
                </a:xfrm>
                <a:custGeom>
                  <a:avLst/>
                  <a:gdLst>
                    <a:gd name="connsiteX0" fmla="*/ 402908 w 526732"/>
                    <a:gd name="connsiteY0" fmla="*/ 371475 h 371475"/>
                    <a:gd name="connsiteX1" fmla="*/ 526733 w 526732"/>
                    <a:gd name="connsiteY1" fmla="*/ 371475 h 371475"/>
                    <a:gd name="connsiteX2" fmla="*/ 526733 w 526732"/>
                    <a:gd name="connsiteY2" fmla="*/ 247650 h 371475"/>
                    <a:gd name="connsiteX3" fmla="*/ 402908 w 526732"/>
                    <a:gd name="connsiteY3" fmla="*/ 123825 h 371475"/>
                    <a:gd name="connsiteX4" fmla="*/ 279083 w 526732"/>
                    <a:gd name="connsiteY4" fmla="*/ 123825 h 371475"/>
                    <a:gd name="connsiteX5" fmla="*/ 279083 w 526732"/>
                    <a:gd name="connsiteY5" fmla="*/ 61913 h 371475"/>
                    <a:gd name="connsiteX6" fmla="*/ 372428 w 526732"/>
                    <a:gd name="connsiteY6" fmla="*/ 61913 h 371475"/>
                    <a:gd name="connsiteX7" fmla="*/ 372428 w 526732"/>
                    <a:gd name="connsiteY7" fmla="*/ 0 h 371475"/>
                    <a:gd name="connsiteX8" fmla="*/ 124778 w 526732"/>
                    <a:gd name="connsiteY8" fmla="*/ 0 h 371475"/>
                    <a:gd name="connsiteX9" fmla="*/ 124778 w 526732"/>
                    <a:gd name="connsiteY9" fmla="*/ 61913 h 371475"/>
                    <a:gd name="connsiteX10" fmla="*/ 218123 w 526732"/>
                    <a:gd name="connsiteY10" fmla="*/ 61913 h 371475"/>
                    <a:gd name="connsiteX11" fmla="*/ 218123 w 526732"/>
                    <a:gd name="connsiteY11" fmla="*/ 123825 h 371475"/>
                    <a:gd name="connsiteX12" fmla="*/ 0 w 526732"/>
                    <a:gd name="connsiteY12" fmla="*/ 123825 h 371475"/>
                    <a:gd name="connsiteX13" fmla="*/ 0 w 526732"/>
                    <a:gd name="connsiteY13" fmla="*/ 247650 h 371475"/>
                    <a:gd name="connsiteX14" fmla="*/ 402908 w 526732"/>
                    <a:gd name="connsiteY14" fmla="*/ 247650 h 371475"/>
                    <a:gd name="connsiteX15" fmla="*/ 402908 w 526732"/>
                    <a:gd name="connsiteY15" fmla="*/ 371475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732" h="371475">
                      <a:moveTo>
                        <a:pt x="402908" y="371475"/>
                      </a:moveTo>
                      <a:lnTo>
                        <a:pt x="526733" y="371475"/>
                      </a:lnTo>
                      <a:lnTo>
                        <a:pt x="526733" y="247650"/>
                      </a:lnTo>
                      <a:cubicBezTo>
                        <a:pt x="526733" y="179070"/>
                        <a:pt x="471488" y="123825"/>
                        <a:pt x="402908" y="123825"/>
                      </a:cubicBezTo>
                      <a:lnTo>
                        <a:pt x="279083" y="123825"/>
                      </a:lnTo>
                      <a:lnTo>
                        <a:pt x="279083" y="61913"/>
                      </a:lnTo>
                      <a:lnTo>
                        <a:pt x="372428" y="61913"/>
                      </a:lnTo>
                      <a:lnTo>
                        <a:pt x="372428" y="0"/>
                      </a:lnTo>
                      <a:lnTo>
                        <a:pt x="124778" y="0"/>
                      </a:lnTo>
                      <a:lnTo>
                        <a:pt x="124778" y="61913"/>
                      </a:lnTo>
                      <a:lnTo>
                        <a:pt x="218123" y="61913"/>
                      </a:lnTo>
                      <a:lnTo>
                        <a:pt x="218123" y="123825"/>
                      </a:lnTo>
                      <a:lnTo>
                        <a:pt x="0" y="123825"/>
                      </a:lnTo>
                      <a:lnTo>
                        <a:pt x="0" y="247650"/>
                      </a:lnTo>
                      <a:lnTo>
                        <a:pt x="402908" y="247650"/>
                      </a:lnTo>
                      <a:lnTo>
                        <a:pt x="402908" y="371475"/>
                      </a:lnTo>
                      <a:close/>
                    </a:path>
                  </a:pathLst>
                </a:custGeom>
                <a:grpFill/>
                <a:ln w="9525" cap="flat">
                  <a:noFill/>
                  <a:prstDash val="solid"/>
                  <a:miter/>
                </a:ln>
              </p:spPr>
              <p:txBody>
                <a:bodyPr rtlCol="0" anchor="ctr"/>
                <a:lstStyle/>
                <a:p>
                  <a:endParaRPr lang="en-GB"/>
                </a:p>
              </p:txBody>
            </p:sp>
            <p:sp>
              <p:nvSpPr>
                <p:cNvPr id="18" name="Freeform: Shape 17">
                  <a:extLst>
                    <a:ext uri="{FF2B5EF4-FFF2-40B4-BE49-F238E27FC236}">
                      <a16:creationId xmlns:a16="http://schemas.microsoft.com/office/drawing/2014/main" id="{8CBB06C7-2F01-4AFC-8EAC-CF48D810FC69}"/>
                    </a:ext>
                  </a:extLst>
                </p:cNvPr>
                <p:cNvSpPr/>
                <p:nvPr/>
              </p:nvSpPr>
              <p:spPr>
                <a:xfrm>
                  <a:off x="6219825" y="3536632"/>
                  <a:ext cx="62864" cy="62865"/>
                </a:xfrm>
                <a:custGeom>
                  <a:avLst/>
                  <a:gdLst>
                    <a:gd name="connsiteX0" fmla="*/ 62865 w 62864"/>
                    <a:gd name="connsiteY0" fmla="*/ 31432 h 62865"/>
                    <a:gd name="connsiteX1" fmla="*/ 31432 w 62864"/>
                    <a:gd name="connsiteY1" fmla="*/ 62865 h 62865"/>
                    <a:gd name="connsiteX2" fmla="*/ 0 w 62864"/>
                    <a:gd name="connsiteY2" fmla="*/ 31433 h 62865"/>
                    <a:gd name="connsiteX3" fmla="*/ 31432 w 62864"/>
                    <a:gd name="connsiteY3" fmla="*/ 0 h 62865"/>
                    <a:gd name="connsiteX4" fmla="*/ 62865 w 62864"/>
                    <a:gd name="connsiteY4" fmla="*/ 31432 h 62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4" h="62865">
                      <a:moveTo>
                        <a:pt x="62865" y="31432"/>
                      </a:moveTo>
                      <a:cubicBezTo>
                        <a:pt x="62865" y="48792"/>
                        <a:pt x="48792" y="62865"/>
                        <a:pt x="31432" y="62865"/>
                      </a:cubicBezTo>
                      <a:cubicBezTo>
                        <a:pt x="14073" y="62865"/>
                        <a:pt x="0" y="48792"/>
                        <a:pt x="0" y="31433"/>
                      </a:cubicBezTo>
                      <a:cubicBezTo>
                        <a:pt x="0" y="14073"/>
                        <a:pt x="14073" y="0"/>
                        <a:pt x="31432" y="0"/>
                      </a:cubicBezTo>
                      <a:cubicBezTo>
                        <a:pt x="48792" y="0"/>
                        <a:pt x="62865" y="14073"/>
                        <a:pt x="62865" y="31432"/>
                      </a:cubicBezTo>
                      <a:close/>
                    </a:path>
                  </a:pathLst>
                </a:custGeom>
                <a:grpFill/>
                <a:ln w="9525" cap="flat">
                  <a:noFill/>
                  <a:prstDash val="solid"/>
                  <a:miter/>
                </a:ln>
              </p:spPr>
              <p:txBody>
                <a:bodyPr rtlCol="0" anchor="ctr"/>
                <a:lstStyle/>
                <a:p>
                  <a:endParaRPr lang="en-GB"/>
                </a:p>
              </p:txBody>
            </p:sp>
            <p:sp>
              <p:nvSpPr>
                <p:cNvPr id="19" name="Freeform: Shape 18">
                  <a:extLst>
                    <a:ext uri="{FF2B5EF4-FFF2-40B4-BE49-F238E27FC236}">
                      <a16:creationId xmlns:a16="http://schemas.microsoft.com/office/drawing/2014/main" id="{F1DAC69F-A560-4926-94B1-4CFE247D72FB}"/>
                    </a:ext>
                  </a:extLst>
                </p:cNvPr>
                <p:cNvSpPr/>
                <p:nvPr/>
              </p:nvSpPr>
              <p:spPr>
                <a:xfrm>
                  <a:off x="6157912" y="3614737"/>
                  <a:ext cx="62864" cy="62864"/>
                </a:xfrm>
                <a:custGeom>
                  <a:avLst/>
                  <a:gdLst>
                    <a:gd name="connsiteX0" fmla="*/ 62865 w 62864"/>
                    <a:gd name="connsiteY0" fmla="*/ 31433 h 62864"/>
                    <a:gd name="connsiteX1" fmla="*/ 31432 w 62864"/>
                    <a:gd name="connsiteY1" fmla="*/ 62865 h 62864"/>
                    <a:gd name="connsiteX2" fmla="*/ 0 w 62864"/>
                    <a:gd name="connsiteY2" fmla="*/ 31433 h 62864"/>
                    <a:gd name="connsiteX3" fmla="*/ 31432 w 62864"/>
                    <a:gd name="connsiteY3" fmla="*/ 0 h 62864"/>
                    <a:gd name="connsiteX4" fmla="*/ 62865 w 62864"/>
                    <a:gd name="connsiteY4" fmla="*/ 31433 h 62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4" h="62864">
                      <a:moveTo>
                        <a:pt x="62865" y="31433"/>
                      </a:moveTo>
                      <a:cubicBezTo>
                        <a:pt x="62865" y="48792"/>
                        <a:pt x="48792" y="62865"/>
                        <a:pt x="31432" y="62865"/>
                      </a:cubicBezTo>
                      <a:cubicBezTo>
                        <a:pt x="14073" y="62865"/>
                        <a:pt x="0" y="48792"/>
                        <a:pt x="0" y="31433"/>
                      </a:cubicBezTo>
                      <a:cubicBezTo>
                        <a:pt x="0" y="14073"/>
                        <a:pt x="14073" y="0"/>
                        <a:pt x="31432" y="0"/>
                      </a:cubicBezTo>
                      <a:cubicBezTo>
                        <a:pt x="48792" y="0"/>
                        <a:pt x="62865" y="14073"/>
                        <a:pt x="62865" y="31433"/>
                      </a:cubicBezTo>
                      <a:close/>
                    </a:path>
                  </a:pathLst>
                </a:custGeom>
                <a:grpFill/>
                <a:ln w="9525" cap="flat">
                  <a:noFill/>
                  <a:prstDash val="solid"/>
                  <a:miter/>
                </a:ln>
              </p:spPr>
              <p:txBody>
                <a:bodyPr rtlCol="0" anchor="ctr"/>
                <a:lstStyle/>
                <a:p>
                  <a:endParaRPr lang="en-GB"/>
                </a:p>
              </p:txBody>
            </p:sp>
            <p:sp>
              <p:nvSpPr>
                <p:cNvPr id="20" name="Freeform: Shape 19">
                  <a:extLst>
                    <a:ext uri="{FF2B5EF4-FFF2-40B4-BE49-F238E27FC236}">
                      <a16:creationId xmlns:a16="http://schemas.microsoft.com/office/drawing/2014/main" id="{75ABBD32-1A23-4934-88D6-A85000B6684F}"/>
                    </a:ext>
                  </a:extLst>
                </p:cNvPr>
                <p:cNvSpPr/>
                <p:nvPr/>
              </p:nvSpPr>
              <p:spPr>
                <a:xfrm>
                  <a:off x="6281737" y="3614737"/>
                  <a:ext cx="62864" cy="62864"/>
                </a:xfrm>
                <a:custGeom>
                  <a:avLst/>
                  <a:gdLst>
                    <a:gd name="connsiteX0" fmla="*/ 62865 w 62864"/>
                    <a:gd name="connsiteY0" fmla="*/ 31433 h 62864"/>
                    <a:gd name="connsiteX1" fmla="*/ 31432 w 62864"/>
                    <a:gd name="connsiteY1" fmla="*/ 62865 h 62864"/>
                    <a:gd name="connsiteX2" fmla="*/ 0 w 62864"/>
                    <a:gd name="connsiteY2" fmla="*/ 31433 h 62864"/>
                    <a:gd name="connsiteX3" fmla="*/ 31432 w 62864"/>
                    <a:gd name="connsiteY3" fmla="*/ 0 h 62864"/>
                    <a:gd name="connsiteX4" fmla="*/ 62865 w 62864"/>
                    <a:gd name="connsiteY4" fmla="*/ 31433 h 62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4" h="62864">
                      <a:moveTo>
                        <a:pt x="62865" y="31433"/>
                      </a:moveTo>
                      <a:cubicBezTo>
                        <a:pt x="62865" y="48792"/>
                        <a:pt x="48792" y="62865"/>
                        <a:pt x="31432" y="62865"/>
                      </a:cubicBezTo>
                      <a:cubicBezTo>
                        <a:pt x="14073" y="62865"/>
                        <a:pt x="0" y="48792"/>
                        <a:pt x="0" y="31433"/>
                      </a:cubicBezTo>
                      <a:cubicBezTo>
                        <a:pt x="0" y="14073"/>
                        <a:pt x="14073" y="0"/>
                        <a:pt x="31432" y="0"/>
                      </a:cubicBezTo>
                      <a:cubicBezTo>
                        <a:pt x="48792" y="0"/>
                        <a:pt x="62865" y="14073"/>
                        <a:pt x="62865" y="31433"/>
                      </a:cubicBezTo>
                      <a:close/>
                    </a:path>
                  </a:pathLst>
                </a:custGeom>
                <a:grpFill/>
                <a:ln w="9525" cap="flat">
                  <a:noFill/>
                  <a:prstDash val="solid"/>
                  <a:miter/>
                </a:ln>
              </p:spPr>
              <p:txBody>
                <a:bodyPr rtlCol="0" anchor="ctr"/>
                <a:lstStyle/>
                <a:p>
                  <a:endParaRPr lang="en-GB"/>
                </a:p>
              </p:txBody>
            </p:sp>
            <p:sp>
              <p:nvSpPr>
                <p:cNvPr id="21" name="Freeform: Shape 20">
                  <a:extLst>
                    <a:ext uri="{FF2B5EF4-FFF2-40B4-BE49-F238E27FC236}">
                      <a16:creationId xmlns:a16="http://schemas.microsoft.com/office/drawing/2014/main" id="{5E6EECB7-56C5-4E89-9E18-7449FBCF9A1F}"/>
                    </a:ext>
                  </a:extLst>
                </p:cNvPr>
                <p:cNvSpPr/>
                <p:nvPr/>
              </p:nvSpPr>
              <p:spPr>
                <a:xfrm>
                  <a:off x="6219825" y="3691890"/>
                  <a:ext cx="62864" cy="62864"/>
                </a:xfrm>
                <a:custGeom>
                  <a:avLst/>
                  <a:gdLst>
                    <a:gd name="connsiteX0" fmla="*/ 62865 w 62864"/>
                    <a:gd name="connsiteY0" fmla="*/ 31433 h 62864"/>
                    <a:gd name="connsiteX1" fmla="*/ 31432 w 62864"/>
                    <a:gd name="connsiteY1" fmla="*/ 62865 h 62864"/>
                    <a:gd name="connsiteX2" fmla="*/ 0 w 62864"/>
                    <a:gd name="connsiteY2" fmla="*/ 31433 h 62864"/>
                    <a:gd name="connsiteX3" fmla="*/ 31432 w 62864"/>
                    <a:gd name="connsiteY3" fmla="*/ 0 h 62864"/>
                    <a:gd name="connsiteX4" fmla="*/ 62865 w 62864"/>
                    <a:gd name="connsiteY4" fmla="*/ 31433 h 62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4" h="62864">
                      <a:moveTo>
                        <a:pt x="62865" y="31433"/>
                      </a:moveTo>
                      <a:cubicBezTo>
                        <a:pt x="62865" y="48792"/>
                        <a:pt x="48792" y="62865"/>
                        <a:pt x="31432" y="62865"/>
                      </a:cubicBezTo>
                      <a:cubicBezTo>
                        <a:pt x="14073" y="62865"/>
                        <a:pt x="0" y="48792"/>
                        <a:pt x="0" y="31433"/>
                      </a:cubicBezTo>
                      <a:cubicBezTo>
                        <a:pt x="0" y="14073"/>
                        <a:pt x="14073" y="0"/>
                        <a:pt x="31432" y="0"/>
                      </a:cubicBezTo>
                      <a:cubicBezTo>
                        <a:pt x="48792" y="0"/>
                        <a:pt x="62865" y="14073"/>
                        <a:pt x="62865" y="31433"/>
                      </a:cubicBezTo>
                      <a:close/>
                    </a:path>
                  </a:pathLst>
                </a:custGeom>
                <a:grpFill/>
                <a:ln w="9525" cap="flat">
                  <a:noFill/>
                  <a:prstDash val="solid"/>
                  <a:miter/>
                </a:ln>
              </p:spPr>
              <p:txBody>
                <a:bodyPr rtlCol="0" anchor="ctr"/>
                <a:lstStyle/>
                <a:p>
                  <a:endParaRPr lang="en-GB"/>
                </a:p>
              </p:txBody>
            </p:sp>
            <p:sp>
              <p:nvSpPr>
                <p:cNvPr id="22" name="Freeform: Shape 21">
                  <a:extLst>
                    <a:ext uri="{FF2B5EF4-FFF2-40B4-BE49-F238E27FC236}">
                      <a16:creationId xmlns:a16="http://schemas.microsoft.com/office/drawing/2014/main" id="{38EDECFB-9C3F-4BA6-8A6E-219F5E119695}"/>
                    </a:ext>
                  </a:extLst>
                </p:cNvPr>
                <p:cNvSpPr/>
                <p:nvPr/>
              </p:nvSpPr>
              <p:spPr>
                <a:xfrm>
                  <a:off x="6096000" y="3691890"/>
                  <a:ext cx="62864" cy="62864"/>
                </a:xfrm>
                <a:custGeom>
                  <a:avLst/>
                  <a:gdLst>
                    <a:gd name="connsiteX0" fmla="*/ 62865 w 62864"/>
                    <a:gd name="connsiteY0" fmla="*/ 31433 h 62864"/>
                    <a:gd name="connsiteX1" fmla="*/ 31432 w 62864"/>
                    <a:gd name="connsiteY1" fmla="*/ 62865 h 62864"/>
                    <a:gd name="connsiteX2" fmla="*/ 0 w 62864"/>
                    <a:gd name="connsiteY2" fmla="*/ 31433 h 62864"/>
                    <a:gd name="connsiteX3" fmla="*/ 31432 w 62864"/>
                    <a:gd name="connsiteY3" fmla="*/ 0 h 62864"/>
                    <a:gd name="connsiteX4" fmla="*/ 62865 w 62864"/>
                    <a:gd name="connsiteY4" fmla="*/ 31433 h 62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4" h="62864">
                      <a:moveTo>
                        <a:pt x="62865" y="31433"/>
                      </a:moveTo>
                      <a:cubicBezTo>
                        <a:pt x="62865" y="48792"/>
                        <a:pt x="48792" y="62865"/>
                        <a:pt x="31432" y="62865"/>
                      </a:cubicBezTo>
                      <a:cubicBezTo>
                        <a:pt x="14073" y="62865"/>
                        <a:pt x="0" y="48792"/>
                        <a:pt x="0" y="31433"/>
                      </a:cubicBezTo>
                      <a:cubicBezTo>
                        <a:pt x="0" y="14073"/>
                        <a:pt x="14073" y="0"/>
                        <a:pt x="31432" y="0"/>
                      </a:cubicBezTo>
                      <a:cubicBezTo>
                        <a:pt x="48792" y="0"/>
                        <a:pt x="62865" y="14073"/>
                        <a:pt x="62865" y="31433"/>
                      </a:cubicBezTo>
                      <a:close/>
                    </a:path>
                  </a:pathLst>
                </a:custGeom>
                <a:grpFill/>
                <a:ln w="9525" cap="flat">
                  <a:noFill/>
                  <a:prstDash val="solid"/>
                  <a:miter/>
                </a:ln>
              </p:spPr>
              <p:txBody>
                <a:bodyPr rtlCol="0" anchor="ctr"/>
                <a:lstStyle/>
                <a:p>
                  <a:endParaRPr lang="en-GB"/>
                </a:p>
              </p:txBody>
            </p:sp>
            <p:sp>
              <p:nvSpPr>
                <p:cNvPr id="23" name="Freeform: Shape 22">
                  <a:extLst>
                    <a:ext uri="{FF2B5EF4-FFF2-40B4-BE49-F238E27FC236}">
                      <a16:creationId xmlns:a16="http://schemas.microsoft.com/office/drawing/2014/main" id="{C2C5EC0A-2629-4A5E-A8B7-AB6C30918E1C}"/>
                    </a:ext>
                  </a:extLst>
                </p:cNvPr>
                <p:cNvSpPr/>
                <p:nvPr/>
              </p:nvSpPr>
              <p:spPr>
                <a:xfrm>
                  <a:off x="6343650" y="3691890"/>
                  <a:ext cx="62864" cy="62864"/>
                </a:xfrm>
                <a:custGeom>
                  <a:avLst/>
                  <a:gdLst>
                    <a:gd name="connsiteX0" fmla="*/ 62865 w 62864"/>
                    <a:gd name="connsiteY0" fmla="*/ 31433 h 62864"/>
                    <a:gd name="connsiteX1" fmla="*/ 31432 w 62864"/>
                    <a:gd name="connsiteY1" fmla="*/ 62865 h 62864"/>
                    <a:gd name="connsiteX2" fmla="*/ 0 w 62864"/>
                    <a:gd name="connsiteY2" fmla="*/ 31433 h 62864"/>
                    <a:gd name="connsiteX3" fmla="*/ 31432 w 62864"/>
                    <a:gd name="connsiteY3" fmla="*/ 0 h 62864"/>
                    <a:gd name="connsiteX4" fmla="*/ 62865 w 62864"/>
                    <a:gd name="connsiteY4" fmla="*/ 31433 h 62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4" h="62864">
                      <a:moveTo>
                        <a:pt x="62865" y="31433"/>
                      </a:moveTo>
                      <a:cubicBezTo>
                        <a:pt x="62865" y="48792"/>
                        <a:pt x="48792" y="62865"/>
                        <a:pt x="31432" y="62865"/>
                      </a:cubicBezTo>
                      <a:cubicBezTo>
                        <a:pt x="14073" y="62865"/>
                        <a:pt x="0" y="48792"/>
                        <a:pt x="0" y="31433"/>
                      </a:cubicBezTo>
                      <a:cubicBezTo>
                        <a:pt x="0" y="14073"/>
                        <a:pt x="14073" y="0"/>
                        <a:pt x="31432" y="0"/>
                      </a:cubicBezTo>
                      <a:cubicBezTo>
                        <a:pt x="48792" y="0"/>
                        <a:pt x="62865" y="14073"/>
                        <a:pt x="62865" y="31433"/>
                      </a:cubicBezTo>
                      <a:close/>
                    </a:path>
                  </a:pathLst>
                </a:custGeom>
                <a:grpFill/>
                <a:ln w="9525" cap="flat">
                  <a:noFill/>
                  <a:prstDash val="solid"/>
                  <a:miter/>
                </a:ln>
              </p:spPr>
              <p:txBody>
                <a:bodyPr rtlCol="0" anchor="ctr"/>
                <a:lstStyle/>
                <a:p>
                  <a:endParaRPr lang="en-GB"/>
                </a:p>
              </p:txBody>
            </p:sp>
          </p:grpSp>
          <p:sp>
            <p:nvSpPr>
              <p:cNvPr id="26" name="TextBox 25">
                <a:extLst>
                  <a:ext uri="{FF2B5EF4-FFF2-40B4-BE49-F238E27FC236}">
                    <a16:creationId xmlns:a16="http://schemas.microsoft.com/office/drawing/2014/main" id="{1AE25929-0F25-404D-9635-7D556064783D}"/>
                  </a:ext>
                </a:extLst>
              </p:cNvPr>
              <p:cNvSpPr txBox="1"/>
              <p:nvPr/>
            </p:nvSpPr>
            <p:spPr>
              <a:xfrm>
                <a:off x="1259097" y="2993782"/>
                <a:ext cx="530705" cy="276999"/>
              </a:xfrm>
              <a:prstGeom prst="rect">
                <a:avLst/>
              </a:prstGeom>
              <a:noFill/>
            </p:spPr>
            <p:txBody>
              <a:bodyPr wrap="none" lIns="0" tIns="0" rIns="0" bIns="0" rtlCol="0">
                <a:noAutofit/>
              </a:bodyPr>
              <a:lstStyle/>
              <a:p>
                <a:r>
                  <a:rPr lang="en-GB" b="1" dirty="0"/>
                  <a:t>5min</a:t>
                </a:r>
              </a:p>
            </p:txBody>
          </p:sp>
        </p:grpSp>
        <p:grpSp>
          <p:nvGrpSpPr>
            <p:cNvPr id="135" name="Group 134">
              <a:extLst>
                <a:ext uri="{FF2B5EF4-FFF2-40B4-BE49-F238E27FC236}">
                  <a16:creationId xmlns:a16="http://schemas.microsoft.com/office/drawing/2014/main" id="{B1C9FDBE-AEC5-48F2-B721-71ECA0D07FE1}"/>
                </a:ext>
              </a:extLst>
            </p:cNvPr>
            <p:cNvGrpSpPr>
              <a:grpSpLocks noChangeAspect="1"/>
            </p:cNvGrpSpPr>
            <p:nvPr/>
          </p:nvGrpSpPr>
          <p:grpSpPr>
            <a:xfrm>
              <a:off x="8211106" y="2098047"/>
              <a:ext cx="1107313" cy="1107313"/>
              <a:chOff x="729205" y="2847371"/>
              <a:chExt cx="1200032" cy="1200032"/>
            </a:xfrm>
          </p:grpSpPr>
          <p:sp>
            <p:nvSpPr>
              <p:cNvPr id="136" name="Oval 135">
                <a:extLst>
                  <a:ext uri="{FF2B5EF4-FFF2-40B4-BE49-F238E27FC236}">
                    <a16:creationId xmlns:a16="http://schemas.microsoft.com/office/drawing/2014/main" id="{5425CAD5-2E5F-4D77-9F3A-A614EA01ED78}"/>
                  </a:ext>
                </a:extLst>
              </p:cNvPr>
              <p:cNvSpPr/>
              <p:nvPr/>
            </p:nvSpPr>
            <p:spPr>
              <a:xfrm>
                <a:off x="729205" y="2847371"/>
                <a:ext cx="1200032" cy="1200032"/>
              </a:xfrm>
              <a:prstGeom prst="ellipse">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37" name="Group 136">
                <a:extLst>
                  <a:ext uri="{FF2B5EF4-FFF2-40B4-BE49-F238E27FC236}">
                    <a16:creationId xmlns:a16="http://schemas.microsoft.com/office/drawing/2014/main" id="{A652116C-7D98-43C3-96E5-026D31D8607F}"/>
                  </a:ext>
                </a:extLst>
              </p:cNvPr>
              <p:cNvGrpSpPr/>
              <p:nvPr/>
            </p:nvGrpSpPr>
            <p:grpSpPr>
              <a:xfrm>
                <a:off x="736548" y="3149808"/>
                <a:ext cx="699199" cy="797971"/>
                <a:chOff x="5786437" y="3104197"/>
                <a:chExt cx="620077" cy="650557"/>
              </a:xfrm>
              <a:solidFill>
                <a:schemeClr val="tx1"/>
              </a:solidFill>
            </p:grpSpPr>
            <p:sp>
              <p:nvSpPr>
                <p:cNvPr id="139" name="Freeform: Shape 138">
                  <a:extLst>
                    <a:ext uri="{FF2B5EF4-FFF2-40B4-BE49-F238E27FC236}">
                      <a16:creationId xmlns:a16="http://schemas.microsoft.com/office/drawing/2014/main" id="{DA90C0D3-74CC-45E4-B07E-0DAAED7E2859}"/>
                    </a:ext>
                  </a:extLst>
                </p:cNvPr>
                <p:cNvSpPr/>
                <p:nvPr/>
              </p:nvSpPr>
              <p:spPr>
                <a:xfrm>
                  <a:off x="5786437" y="3104197"/>
                  <a:ext cx="526732" cy="371475"/>
                </a:xfrm>
                <a:custGeom>
                  <a:avLst/>
                  <a:gdLst>
                    <a:gd name="connsiteX0" fmla="*/ 402908 w 526732"/>
                    <a:gd name="connsiteY0" fmla="*/ 371475 h 371475"/>
                    <a:gd name="connsiteX1" fmla="*/ 526733 w 526732"/>
                    <a:gd name="connsiteY1" fmla="*/ 371475 h 371475"/>
                    <a:gd name="connsiteX2" fmla="*/ 526733 w 526732"/>
                    <a:gd name="connsiteY2" fmla="*/ 247650 h 371475"/>
                    <a:gd name="connsiteX3" fmla="*/ 402908 w 526732"/>
                    <a:gd name="connsiteY3" fmla="*/ 123825 h 371475"/>
                    <a:gd name="connsiteX4" fmla="*/ 279083 w 526732"/>
                    <a:gd name="connsiteY4" fmla="*/ 123825 h 371475"/>
                    <a:gd name="connsiteX5" fmla="*/ 279083 w 526732"/>
                    <a:gd name="connsiteY5" fmla="*/ 61913 h 371475"/>
                    <a:gd name="connsiteX6" fmla="*/ 372428 w 526732"/>
                    <a:gd name="connsiteY6" fmla="*/ 61913 h 371475"/>
                    <a:gd name="connsiteX7" fmla="*/ 372428 w 526732"/>
                    <a:gd name="connsiteY7" fmla="*/ 0 h 371475"/>
                    <a:gd name="connsiteX8" fmla="*/ 124778 w 526732"/>
                    <a:gd name="connsiteY8" fmla="*/ 0 h 371475"/>
                    <a:gd name="connsiteX9" fmla="*/ 124778 w 526732"/>
                    <a:gd name="connsiteY9" fmla="*/ 61913 h 371475"/>
                    <a:gd name="connsiteX10" fmla="*/ 218123 w 526732"/>
                    <a:gd name="connsiteY10" fmla="*/ 61913 h 371475"/>
                    <a:gd name="connsiteX11" fmla="*/ 218123 w 526732"/>
                    <a:gd name="connsiteY11" fmla="*/ 123825 h 371475"/>
                    <a:gd name="connsiteX12" fmla="*/ 0 w 526732"/>
                    <a:gd name="connsiteY12" fmla="*/ 123825 h 371475"/>
                    <a:gd name="connsiteX13" fmla="*/ 0 w 526732"/>
                    <a:gd name="connsiteY13" fmla="*/ 247650 h 371475"/>
                    <a:gd name="connsiteX14" fmla="*/ 402908 w 526732"/>
                    <a:gd name="connsiteY14" fmla="*/ 247650 h 371475"/>
                    <a:gd name="connsiteX15" fmla="*/ 402908 w 526732"/>
                    <a:gd name="connsiteY15" fmla="*/ 371475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732" h="371475">
                      <a:moveTo>
                        <a:pt x="402908" y="371475"/>
                      </a:moveTo>
                      <a:lnTo>
                        <a:pt x="526733" y="371475"/>
                      </a:lnTo>
                      <a:lnTo>
                        <a:pt x="526733" y="247650"/>
                      </a:lnTo>
                      <a:cubicBezTo>
                        <a:pt x="526733" y="179070"/>
                        <a:pt x="471488" y="123825"/>
                        <a:pt x="402908" y="123825"/>
                      </a:cubicBezTo>
                      <a:lnTo>
                        <a:pt x="279083" y="123825"/>
                      </a:lnTo>
                      <a:lnTo>
                        <a:pt x="279083" y="61913"/>
                      </a:lnTo>
                      <a:lnTo>
                        <a:pt x="372428" y="61913"/>
                      </a:lnTo>
                      <a:lnTo>
                        <a:pt x="372428" y="0"/>
                      </a:lnTo>
                      <a:lnTo>
                        <a:pt x="124778" y="0"/>
                      </a:lnTo>
                      <a:lnTo>
                        <a:pt x="124778" y="61913"/>
                      </a:lnTo>
                      <a:lnTo>
                        <a:pt x="218123" y="61913"/>
                      </a:lnTo>
                      <a:lnTo>
                        <a:pt x="218123" y="123825"/>
                      </a:lnTo>
                      <a:lnTo>
                        <a:pt x="0" y="123825"/>
                      </a:lnTo>
                      <a:lnTo>
                        <a:pt x="0" y="247650"/>
                      </a:lnTo>
                      <a:lnTo>
                        <a:pt x="402908" y="247650"/>
                      </a:lnTo>
                      <a:lnTo>
                        <a:pt x="402908" y="371475"/>
                      </a:lnTo>
                      <a:close/>
                    </a:path>
                  </a:pathLst>
                </a:custGeom>
                <a:grpFill/>
                <a:ln w="9525" cap="flat">
                  <a:noFill/>
                  <a:prstDash val="solid"/>
                  <a:miter/>
                </a:ln>
              </p:spPr>
              <p:txBody>
                <a:bodyPr rtlCol="0" anchor="ctr"/>
                <a:lstStyle/>
                <a:p>
                  <a:endParaRPr lang="en-GB"/>
                </a:p>
              </p:txBody>
            </p:sp>
            <p:sp>
              <p:nvSpPr>
                <p:cNvPr id="140" name="Freeform: Shape 139">
                  <a:extLst>
                    <a:ext uri="{FF2B5EF4-FFF2-40B4-BE49-F238E27FC236}">
                      <a16:creationId xmlns:a16="http://schemas.microsoft.com/office/drawing/2014/main" id="{852725F3-2EB3-4A1F-B335-BCF434D4F3B7}"/>
                    </a:ext>
                  </a:extLst>
                </p:cNvPr>
                <p:cNvSpPr/>
                <p:nvPr/>
              </p:nvSpPr>
              <p:spPr>
                <a:xfrm>
                  <a:off x="6219825" y="3536632"/>
                  <a:ext cx="62864" cy="62865"/>
                </a:xfrm>
                <a:custGeom>
                  <a:avLst/>
                  <a:gdLst>
                    <a:gd name="connsiteX0" fmla="*/ 62865 w 62864"/>
                    <a:gd name="connsiteY0" fmla="*/ 31432 h 62865"/>
                    <a:gd name="connsiteX1" fmla="*/ 31432 w 62864"/>
                    <a:gd name="connsiteY1" fmla="*/ 62865 h 62865"/>
                    <a:gd name="connsiteX2" fmla="*/ 0 w 62864"/>
                    <a:gd name="connsiteY2" fmla="*/ 31433 h 62865"/>
                    <a:gd name="connsiteX3" fmla="*/ 31432 w 62864"/>
                    <a:gd name="connsiteY3" fmla="*/ 0 h 62865"/>
                    <a:gd name="connsiteX4" fmla="*/ 62865 w 62864"/>
                    <a:gd name="connsiteY4" fmla="*/ 31432 h 62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4" h="62865">
                      <a:moveTo>
                        <a:pt x="62865" y="31432"/>
                      </a:moveTo>
                      <a:cubicBezTo>
                        <a:pt x="62865" y="48792"/>
                        <a:pt x="48792" y="62865"/>
                        <a:pt x="31432" y="62865"/>
                      </a:cubicBezTo>
                      <a:cubicBezTo>
                        <a:pt x="14073" y="62865"/>
                        <a:pt x="0" y="48792"/>
                        <a:pt x="0" y="31433"/>
                      </a:cubicBezTo>
                      <a:cubicBezTo>
                        <a:pt x="0" y="14073"/>
                        <a:pt x="14073" y="0"/>
                        <a:pt x="31432" y="0"/>
                      </a:cubicBezTo>
                      <a:cubicBezTo>
                        <a:pt x="48792" y="0"/>
                        <a:pt x="62865" y="14073"/>
                        <a:pt x="62865" y="31432"/>
                      </a:cubicBezTo>
                      <a:close/>
                    </a:path>
                  </a:pathLst>
                </a:custGeom>
                <a:grpFill/>
                <a:ln w="9525" cap="flat">
                  <a:noFill/>
                  <a:prstDash val="solid"/>
                  <a:miter/>
                </a:ln>
              </p:spPr>
              <p:txBody>
                <a:bodyPr rtlCol="0" anchor="ctr"/>
                <a:lstStyle/>
                <a:p>
                  <a:endParaRPr lang="en-GB"/>
                </a:p>
              </p:txBody>
            </p:sp>
            <p:sp>
              <p:nvSpPr>
                <p:cNvPr id="141" name="Freeform: Shape 140">
                  <a:extLst>
                    <a:ext uri="{FF2B5EF4-FFF2-40B4-BE49-F238E27FC236}">
                      <a16:creationId xmlns:a16="http://schemas.microsoft.com/office/drawing/2014/main" id="{398F2747-DDC2-4993-A1E8-797D3BD476B1}"/>
                    </a:ext>
                  </a:extLst>
                </p:cNvPr>
                <p:cNvSpPr/>
                <p:nvPr/>
              </p:nvSpPr>
              <p:spPr>
                <a:xfrm>
                  <a:off x="6157912" y="3614737"/>
                  <a:ext cx="62864" cy="62864"/>
                </a:xfrm>
                <a:custGeom>
                  <a:avLst/>
                  <a:gdLst>
                    <a:gd name="connsiteX0" fmla="*/ 62865 w 62864"/>
                    <a:gd name="connsiteY0" fmla="*/ 31433 h 62864"/>
                    <a:gd name="connsiteX1" fmla="*/ 31432 w 62864"/>
                    <a:gd name="connsiteY1" fmla="*/ 62865 h 62864"/>
                    <a:gd name="connsiteX2" fmla="*/ 0 w 62864"/>
                    <a:gd name="connsiteY2" fmla="*/ 31433 h 62864"/>
                    <a:gd name="connsiteX3" fmla="*/ 31432 w 62864"/>
                    <a:gd name="connsiteY3" fmla="*/ 0 h 62864"/>
                    <a:gd name="connsiteX4" fmla="*/ 62865 w 62864"/>
                    <a:gd name="connsiteY4" fmla="*/ 31433 h 62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4" h="62864">
                      <a:moveTo>
                        <a:pt x="62865" y="31433"/>
                      </a:moveTo>
                      <a:cubicBezTo>
                        <a:pt x="62865" y="48792"/>
                        <a:pt x="48792" y="62865"/>
                        <a:pt x="31432" y="62865"/>
                      </a:cubicBezTo>
                      <a:cubicBezTo>
                        <a:pt x="14073" y="62865"/>
                        <a:pt x="0" y="48792"/>
                        <a:pt x="0" y="31433"/>
                      </a:cubicBezTo>
                      <a:cubicBezTo>
                        <a:pt x="0" y="14073"/>
                        <a:pt x="14073" y="0"/>
                        <a:pt x="31432" y="0"/>
                      </a:cubicBezTo>
                      <a:cubicBezTo>
                        <a:pt x="48792" y="0"/>
                        <a:pt x="62865" y="14073"/>
                        <a:pt x="62865" y="31433"/>
                      </a:cubicBezTo>
                      <a:close/>
                    </a:path>
                  </a:pathLst>
                </a:custGeom>
                <a:grpFill/>
                <a:ln w="9525" cap="flat">
                  <a:noFill/>
                  <a:prstDash val="solid"/>
                  <a:miter/>
                </a:ln>
              </p:spPr>
              <p:txBody>
                <a:bodyPr rtlCol="0" anchor="ctr"/>
                <a:lstStyle/>
                <a:p>
                  <a:endParaRPr lang="en-GB"/>
                </a:p>
              </p:txBody>
            </p:sp>
            <p:sp>
              <p:nvSpPr>
                <p:cNvPr id="142" name="Freeform: Shape 141">
                  <a:extLst>
                    <a:ext uri="{FF2B5EF4-FFF2-40B4-BE49-F238E27FC236}">
                      <a16:creationId xmlns:a16="http://schemas.microsoft.com/office/drawing/2014/main" id="{60B479B8-263E-419B-959F-86729A56E98D}"/>
                    </a:ext>
                  </a:extLst>
                </p:cNvPr>
                <p:cNvSpPr/>
                <p:nvPr/>
              </p:nvSpPr>
              <p:spPr>
                <a:xfrm>
                  <a:off x="6281737" y="3614737"/>
                  <a:ext cx="62864" cy="62864"/>
                </a:xfrm>
                <a:custGeom>
                  <a:avLst/>
                  <a:gdLst>
                    <a:gd name="connsiteX0" fmla="*/ 62865 w 62864"/>
                    <a:gd name="connsiteY0" fmla="*/ 31433 h 62864"/>
                    <a:gd name="connsiteX1" fmla="*/ 31432 w 62864"/>
                    <a:gd name="connsiteY1" fmla="*/ 62865 h 62864"/>
                    <a:gd name="connsiteX2" fmla="*/ 0 w 62864"/>
                    <a:gd name="connsiteY2" fmla="*/ 31433 h 62864"/>
                    <a:gd name="connsiteX3" fmla="*/ 31432 w 62864"/>
                    <a:gd name="connsiteY3" fmla="*/ 0 h 62864"/>
                    <a:gd name="connsiteX4" fmla="*/ 62865 w 62864"/>
                    <a:gd name="connsiteY4" fmla="*/ 31433 h 62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4" h="62864">
                      <a:moveTo>
                        <a:pt x="62865" y="31433"/>
                      </a:moveTo>
                      <a:cubicBezTo>
                        <a:pt x="62865" y="48792"/>
                        <a:pt x="48792" y="62865"/>
                        <a:pt x="31432" y="62865"/>
                      </a:cubicBezTo>
                      <a:cubicBezTo>
                        <a:pt x="14073" y="62865"/>
                        <a:pt x="0" y="48792"/>
                        <a:pt x="0" y="31433"/>
                      </a:cubicBezTo>
                      <a:cubicBezTo>
                        <a:pt x="0" y="14073"/>
                        <a:pt x="14073" y="0"/>
                        <a:pt x="31432" y="0"/>
                      </a:cubicBezTo>
                      <a:cubicBezTo>
                        <a:pt x="48792" y="0"/>
                        <a:pt x="62865" y="14073"/>
                        <a:pt x="62865" y="31433"/>
                      </a:cubicBezTo>
                      <a:close/>
                    </a:path>
                  </a:pathLst>
                </a:custGeom>
                <a:grpFill/>
                <a:ln w="9525" cap="flat">
                  <a:noFill/>
                  <a:prstDash val="solid"/>
                  <a:miter/>
                </a:ln>
              </p:spPr>
              <p:txBody>
                <a:bodyPr rtlCol="0" anchor="ctr"/>
                <a:lstStyle/>
                <a:p>
                  <a:endParaRPr lang="en-GB"/>
                </a:p>
              </p:txBody>
            </p:sp>
            <p:sp>
              <p:nvSpPr>
                <p:cNvPr id="143" name="Freeform: Shape 142">
                  <a:extLst>
                    <a:ext uri="{FF2B5EF4-FFF2-40B4-BE49-F238E27FC236}">
                      <a16:creationId xmlns:a16="http://schemas.microsoft.com/office/drawing/2014/main" id="{20C1D141-86EE-417D-A647-227507212C15}"/>
                    </a:ext>
                  </a:extLst>
                </p:cNvPr>
                <p:cNvSpPr/>
                <p:nvPr/>
              </p:nvSpPr>
              <p:spPr>
                <a:xfrm>
                  <a:off x="6219825" y="3691890"/>
                  <a:ext cx="62864" cy="62864"/>
                </a:xfrm>
                <a:custGeom>
                  <a:avLst/>
                  <a:gdLst>
                    <a:gd name="connsiteX0" fmla="*/ 62865 w 62864"/>
                    <a:gd name="connsiteY0" fmla="*/ 31433 h 62864"/>
                    <a:gd name="connsiteX1" fmla="*/ 31432 w 62864"/>
                    <a:gd name="connsiteY1" fmla="*/ 62865 h 62864"/>
                    <a:gd name="connsiteX2" fmla="*/ 0 w 62864"/>
                    <a:gd name="connsiteY2" fmla="*/ 31433 h 62864"/>
                    <a:gd name="connsiteX3" fmla="*/ 31432 w 62864"/>
                    <a:gd name="connsiteY3" fmla="*/ 0 h 62864"/>
                    <a:gd name="connsiteX4" fmla="*/ 62865 w 62864"/>
                    <a:gd name="connsiteY4" fmla="*/ 31433 h 62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4" h="62864">
                      <a:moveTo>
                        <a:pt x="62865" y="31433"/>
                      </a:moveTo>
                      <a:cubicBezTo>
                        <a:pt x="62865" y="48792"/>
                        <a:pt x="48792" y="62865"/>
                        <a:pt x="31432" y="62865"/>
                      </a:cubicBezTo>
                      <a:cubicBezTo>
                        <a:pt x="14073" y="62865"/>
                        <a:pt x="0" y="48792"/>
                        <a:pt x="0" y="31433"/>
                      </a:cubicBezTo>
                      <a:cubicBezTo>
                        <a:pt x="0" y="14073"/>
                        <a:pt x="14073" y="0"/>
                        <a:pt x="31432" y="0"/>
                      </a:cubicBezTo>
                      <a:cubicBezTo>
                        <a:pt x="48792" y="0"/>
                        <a:pt x="62865" y="14073"/>
                        <a:pt x="62865" y="31433"/>
                      </a:cubicBezTo>
                      <a:close/>
                    </a:path>
                  </a:pathLst>
                </a:custGeom>
                <a:grpFill/>
                <a:ln w="9525" cap="flat">
                  <a:noFill/>
                  <a:prstDash val="solid"/>
                  <a:miter/>
                </a:ln>
              </p:spPr>
              <p:txBody>
                <a:bodyPr rtlCol="0" anchor="ctr"/>
                <a:lstStyle/>
                <a:p>
                  <a:endParaRPr lang="en-GB"/>
                </a:p>
              </p:txBody>
            </p:sp>
            <p:sp>
              <p:nvSpPr>
                <p:cNvPr id="144" name="Freeform: Shape 143">
                  <a:extLst>
                    <a:ext uri="{FF2B5EF4-FFF2-40B4-BE49-F238E27FC236}">
                      <a16:creationId xmlns:a16="http://schemas.microsoft.com/office/drawing/2014/main" id="{A7DB52B1-4302-4D7E-B8FE-B9A04721C6D4}"/>
                    </a:ext>
                  </a:extLst>
                </p:cNvPr>
                <p:cNvSpPr/>
                <p:nvPr/>
              </p:nvSpPr>
              <p:spPr>
                <a:xfrm>
                  <a:off x="6096000" y="3691890"/>
                  <a:ext cx="62864" cy="62864"/>
                </a:xfrm>
                <a:custGeom>
                  <a:avLst/>
                  <a:gdLst>
                    <a:gd name="connsiteX0" fmla="*/ 62865 w 62864"/>
                    <a:gd name="connsiteY0" fmla="*/ 31433 h 62864"/>
                    <a:gd name="connsiteX1" fmla="*/ 31432 w 62864"/>
                    <a:gd name="connsiteY1" fmla="*/ 62865 h 62864"/>
                    <a:gd name="connsiteX2" fmla="*/ 0 w 62864"/>
                    <a:gd name="connsiteY2" fmla="*/ 31433 h 62864"/>
                    <a:gd name="connsiteX3" fmla="*/ 31432 w 62864"/>
                    <a:gd name="connsiteY3" fmla="*/ 0 h 62864"/>
                    <a:gd name="connsiteX4" fmla="*/ 62865 w 62864"/>
                    <a:gd name="connsiteY4" fmla="*/ 31433 h 62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4" h="62864">
                      <a:moveTo>
                        <a:pt x="62865" y="31433"/>
                      </a:moveTo>
                      <a:cubicBezTo>
                        <a:pt x="62865" y="48792"/>
                        <a:pt x="48792" y="62865"/>
                        <a:pt x="31432" y="62865"/>
                      </a:cubicBezTo>
                      <a:cubicBezTo>
                        <a:pt x="14073" y="62865"/>
                        <a:pt x="0" y="48792"/>
                        <a:pt x="0" y="31433"/>
                      </a:cubicBezTo>
                      <a:cubicBezTo>
                        <a:pt x="0" y="14073"/>
                        <a:pt x="14073" y="0"/>
                        <a:pt x="31432" y="0"/>
                      </a:cubicBezTo>
                      <a:cubicBezTo>
                        <a:pt x="48792" y="0"/>
                        <a:pt x="62865" y="14073"/>
                        <a:pt x="62865" y="31433"/>
                      </a:cubicBezTo>
                      <a:close/>
                    </a:path>
                  </a:pathLst>
                </a:custGeom>
                <a:grpFill/>
                <a:ln w="9525" cap="flat">
                  <a:noFill/>
                  <a:prstDash val="solid"/>
                  <a:miter/>
                </a:ln>
              </p:spPr>
              <p:txBody>
                <a:bodyPr rtlCol="0" anchor="ctr"/>
                <a:lstStyle/>
                <a:p>
                  <a:endParaRPr lang="en-GB"/>
                </a:p>
              </p:txBody>
            </p:sp>
            <p:sp>
              <p:nvSpPr>
                <p:cNvPr id="145" name="Freeform: Shape 144">
                  <a:extLst>
                    <a:ext uri="{FF2B5EF4-FFF2-40B4-BE49-F238E27FC236}">
                      <a16:creationId xmlns:a16="http://schemas.microsoft.com/office/drawing/2014/main" id="{BB7765E2-34D4-4CED-8688-3D62070B1390}"/>
                    </a:ext>
                  </a:extLst>
                </p:cNvPr>
                <p:cNvSpPr/>
                <p:nvPr/>
              </p:nvSpPr>
              <p:spPr>
                <a:xfrm>
                  <a:off x="6343650" y="3691890"/>
                  <a:ext cx="62864" cy="62864"/>
                </a:xfrm>
                <a:custGeom>
                  <a:avLst/>
                  <a:gdLst>
                    <a:gd name="connsiteX0" fmla="*/ 62865 w 62864"/>
                    <a:gd name="connsiteY0" fmla="*/ 31433 h 62864"/>
                    <a:gd name="connsiteX1" fmla="*/ 31432 w 62864"/>
                    <a:gd name="connsiteY1" fmla="*/ 62865 h 62864"/>
                    <a:gd name="connsiteX2" fmla="*/ 0 w 62864"/>
                    <a:gd name="connsiteY2" fmla="*/ 31433 h 62864"/>
                    <a:gd name="connsiteX3" fmla="*/ 31432 w 62864"/>
                    <a:gd name="connsiteY3" fmla="*/ 0 h 62864"/>
                    <a:gd name="connsiteX4" fmla="*/ 62865 w 62864"/>
                    <a:gd name="connsiteY4" fmla="*/ 31433 h 62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4" h="62864">
                      <a:moveTo>
                        <a:pt x="62865" y="31433"/>
                      </a:moveTo>
                      <a:cubicBezTo>
                        <a:pt x="62865" y="48792"/>
                        <a:pt x="48792" y="62865"/>
                        <a:pt x="31432" y="62865"/>
                      </a:cubicBezTo>
                      <a:cubicBezTo>
                        <a:pt x="14073" y="62865"/>
                        <a:pt x="0" y="48792"/>
                        <a:pt x="0" y="31433"/>
                      </a:cubicBezTo>
                      <a:cubicBezTo>
                        <a:pt x="0" y="14073"/>
                        <a:pt x="14073" y="0"/>
                        <a:pt x="31432" y="0"/>
                      </a:cubicBezTo>
                      <a:cubicBezTo>
                        <a:pt x="48792" y="0"/>
                        <a:pt x="62865" y="14073"/>
                        <a:pt x="62865" y="31433"/>
                      </a:cubicBezTo>
                      <a:close/>
                    </a:path>
                  </a:pathLst>
                </a:custGeom>
                <a:grpFill/>
                <a:ln w="9525" cap="flat">
                  <a:noFill/>
                  <a:prstDash val="solid"/>
                  <a:miter/>
                </a:ln>
              </p:spPr>
              <p:txBody>
                <a:bodyPr rtlCol="0" anchor="ctr"/>
                <a:lstStyle/>
                <a:p>
                  <a:endParaRPr lang="en-GB"/>
                </a:p>
              </p:txBody>
            </p:sp>
          </p:grpSp>
          <p:sp>
            <p:nvSpPr>
              <p:cNvPr id="138" name="TextBox 137">
                <a:extLst>
                  <a:ext uri="{FF2B5EF4-FFF2-40B4-BE49-F238E27FC236}">
                    <a16:creationId xmlns:a16="http://schemas.microsoft.com/office/drawing/2014/main" id="{12D3183E-EEA5-487F-9B59-2AFDF5ECB571}"/>
                  </a:ext>
                </a:extLst>
              </p:cNvPr>
              <p:cNvSpPr txBox="1"/>
              <p:nvPr/>
            </p:nvSpPr>
            <p:spPr>
              <a:xfrm>
                <a:off x="1164948" y="2993782"/>
                <a:ext cx="634379" cy="276999"/>
              </a:xfrm>
              <a:prstGeom prst="rect">
                <a:avLst/>
              </a:prstGeom>
              <a:noFill/>
            </p:spPr>
            <p:txBody>
              <a:bodyPr wrap="none" lIns="0" tIns="0" rIns="0" bIns="0" rtlCol="0">
                <a:noAutofit/>
              </a:bodyPr>
              <a:lstStyle/>
              <a:p>
                <a:r>
                  <a:rPr lang="en-GB" b="1" dirty="0"/>
                  <a:t>10min</a:t>
                </a:r>
              </a:p>
            </p:txBody>
          </p:sp>
        </p:grpSp>
      </p:grpSp>
      <p:grpSp>
        <p:nvGrpSpPr>
          <p:cNvPr id="167" name="Group 166">
            <a:extLst>
              <a:ext uri="{FF2B5EF4-FFF2-40B4-BE49-F238E27FC236}">
                <a16:creationId xmlns:a16="http://schemas.microsoft.com/office/drawing/2014/main" id="{C4B64469-AC8B-4E62-9EAC-690790BD24C0}"/>
              </a:ext>
            </a:extLst>
          </p:cNvPr>
          <p:cNvGrpSpPr>
            <a:grpSpLocks noChangeAspect="1"/>
          </p:cNvGrpSpPr>
          <p:nvPr/>
        </p:nvGrpSpPr>
        <p:grpSpPr>
          <a:xfrm>
            <a:off x="10875597" y="3339972"/>
            <a:ext cx="1107313" cy="1107313"/>
            <a:chOff x="7294946" y="2739703"/>
            <a:chExt cx="1200032" cy="1200032"/>
          </a:xfrm>
        </p:grpSpPr>
        <p:sp>
          <p:nvSpPr>
            <p:cNvPr id="169" name="Oval 168">
              <a:extLst>
                <a:ext uri="{FF2B5EF4-FFF2-40B4-BE49-F238E27FC236}">
                  <a16:creationId xmlns:a16="http://schemas.microsoft.com/office/drawing/2014/main" id="{AF27C39C-F27F-4696-97DE-ECA14B558DCB}"/>
                </a:ext>
              </a:extLst>
            </p:cNvPr>
            <p:cNvSpPr/>
            <p:nvPr/>
          </p:nvSpPr>
          <p:spPr>
            <a:xfrm>
              <a:off x="7294946" y="2739703"/>
              <a:ext cx="1200032" cy="1200032"/>
            </a:xfrm>
            <a:prstGeom prst="ellipse">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Freeform 6">
              <a:extLst>
                <a:ext uri="{FF2B5EF4-FFF2-40B4-BE49-F238E27FC236}">
                  <a16:creationId xmlns:a16="http://schemas.microsoft.com/office/drawing/2014/main" id="{7B110DE9-2F43-41F4-A8AB-BCAF28BD9A0C}"/>
                </a:ext>
              </a:extLst>
            </p:cNvPr>
            <p:cNvSpPr>
              <a:spLocks noChangeAspect="1" noEditPoints="1"/>
            </p:cNvSpPr>
            <p:nvPr/>
          </p:nvSpPr>
          <p:spPr bwMode="auto">
            <a:xfrm>
              <a:off x="7528420" y="2974097"/>
              <a:ext cx="733085" cy="731245"/>
            </a:xfrm>
            <a:custGeom>
              <a:avLst/>
              <a:gdLst>
                <a:gd name="T0" fmla="*/ 9599 w 14096"/>
                <a:gd name="T1" fmla="*/ 13503 h 14059"/>
                <a:gd name="T2" fmla="*/ 8593 w 14096"/>
                <a:gd name="T3" fmla="*/ 11234 h 14059"/>
                <a:gd name="T4" fmla="*/ 8517 w 14096"/>
                <a:gd name="T5" fmla="*/ 9744 h 14059"/>
                <a:gd name="T6" fmla="*/ 7872 w 14096"/>
                <a:gd name="T7" fmla="*/ 8600 h 14059"/>
                <a:gd name="T8" fmla="*/ 7313 w 14096"/>
                <a:gd name="T9" fmla="*/ 8769 h 14059"/>
                <a:gd name="T10" fmla="*/ 6796 w 14096"/>
                <a:gd name="T11" fmla="*/ 12438 h 14059"/>
                <a:gd name="T12" fmla="*/ 4678 w 14096"/>
                <a:gd name="T13" fmla="*/ 13992 h 14059"/>
                <a:gd name="T14" fmla="*/ 996 w 14096"/>
                <a:gd name="T15" fmla="*/ 12168 h 14059"/>
                <a:gd name="T16" fmla="*/ 1124 w 14096"/>
                <a:gd name="T17" fmla="*/ 8900 h 14059"/>
                <a:gd name="T18" fmla="*/ 2830 w 14096"/>
                <a:gd name="T19" fmla="*/ 8599 h 14059"/>
                <a:gd name="T20" fmla="*/ 4713 w 14096"/>
                <a:gd name="T21" fmla="*/ 8381 h 14059"/>
                <a:gd name="T22" fmla="*/ 5353 w 14096"/>
                <a:gd name="T23" fmla="*/ 7352 h 14059"/>
                <a:gd name="T24" fmla="*/ 2511 w 14096"/>
                <a:gd name="T25" fmla="*/ 7174 h 14059"/>
                <a:gd name="T26" fmla="*/ 34 w 14096"/>
                <a:gd name="T27" fmla="*/ 4155 h 14059"/>
                <a:gd name="T28" fmla="*/ 2210 w 14096"/>
                <a:gd name="T29" fmla="*/ 786 h 14059"/>
                <a:gd name="T30" fmla="*/ 4716 w 14096"/>
                <a:gd name="T31" fmla="*/ 708 h 14059"/>
                <a:gd name="T32" fmla="*/ 5454 w 14096"/>
                <a:gd name="T33" fmla="*/ 2804 h 14059"/>
                <a:gd name="T34" fmla="*/ 5976 w 14096"/>
                <a:gd name="T35" fmla="*/ 5258 h 14059"/>
                <a:gd name="T36" fmla="*/ 6740 w 14096"/>
                <a:gd name="T37" fmla="*/ 5025 h 14059"/>
                <a:gd name="T38" fmla="*/ 6987 w 14096"/>
                <a:gd name="T39" fmla="*/ 2183 h 14059"/>
                <a:gd name="T40" fmla="*/ 8920 w 14096"/>
                <a:gd name="T41" fmla="*/ 163 h 14059"/>
                <a:gd name="T42" fmla="*/ 11521 w 14096"/>
                <a:gd name="T43" fmla="*/ 489 h 14059"/>
                <a:gd name="T44" fmla="*/ 13626 w 14096"/>
                <a:gd name="T45" fmla="*/ 2978 h 14059"/>
                <a:gd name="T46" fmla="*/ 12347 w 14096"/>
                <a:gd name="T47" fmla="*/ 5429 h 14059"/>
                <a:gd name="T48" fmla="*/ 10417 w 14096"/>
                <a:gd name="T49" fmla="*/ 5400 h 14059"/>
                <a:gd name="T50" fmla="*/ 8605 w 14096"/>
                <a:gd name="T51" fmla="*/ 6168 h 14059"/>
                <a:gd name="T52" fmla="*/ 9150 w 14096"/>
                <a:gd name="T53" fmla="*/ 6721 h 14059"/>
                <a:gd name="T54" fmla="*/ 13864 w 14096"/>
                <a:gd name="T55" fmla="*/ 8832 h 14059"/>
                <a:gd name="T56" fmla="*/ 11828 w 14096"/>
                <a:gd name="T57" fmla="*/ 13272 h 14059"/>
                <a:gd name="T58" fmla="*/ 10590 w 14096"/>
                <a:gd name="T59" fmla="*/ 13709 h 14059"/>
                <a:gd name="T60" fmla="*/ 7699 w 14096"/>
                <a:gd name="T61" fmla="*/ 7366 h 14059"/>
                <a:gd name="T62" fmla="*/ 6319 w 14096"/>
                <a:gd name="T63" fmla="*/ 6745 h 14059"/>
                <a:gd name="T64" fmla="*/ 7365 w 14096"/>
                <a:gd name="T65" fmla="*/ 7704 h 14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096" h="14059">
                  <a:moveTo>
                    <a:pt x="10590" y="13709"/>
                  </a:moveTo>
                  <a:cubicBezTo>
                    <a:pt x="10253" y="13725"/>
                    <a:pt x="9897" y="13650"/>
                    <a:pt x="9599" y="13503"/>
                  </a:cubicBezTo>
                  <a:cubicBezTo>
                    <a:pt x="8906" y="13158"/>
                    <a:pt x="8504" y="12479"/>
                    <a:pt x="8532" y="11703"/>
                  </a:cubicBezTo>
                  <a:cubicBezTo>
                    <a:pt x="8536" y="11621"/>
                    <a:pt x="8563" y="11410"/>
                    <a:pt x="8593" y="11234"/>
                  </a:cubicBezTo>
                  <a:cubicBezTo>
                    <a:pt x="8654" y="10884"/>
                    <a:pt x="8669" y="10598"/>
                    <a:pt x="8642" y="10298"/>
                  </a:cubicBezTo>
                  <a:cubicBezTo>
                    <a:pt x="8626" y="10129"/>
                    <a:pt x="8610" y="10057"/>
                    <a:pt x="8517" y="9744"/>
                  </a:cubicBezTo>
                  <a:cubicBezTo>
                    <a:pt x="8427" y="9441"/>
                    <a:pt x="8396" y="9357"/>
                    <a:pt x="8320" y="9211"/>
                  </a:cubicBezTo>
                  <a:cubicBezTo>
                    <a:pt x="8143" y="8868"/>
                    <a:pt x="7995" y="8667"/>
                    <a:pt x="7872" y="8600"/>
                  </a:cubicBezTo>
                  <a:cubicBezTo>
                    <a:pt x="7761" y="8539"/>
                    <a:pt x="7668" y="8529"/>
                    <a:pt x="7549" y="8563"/>
                  </a:cubicBezTo>
                  <a:cubicBezTo>
                    <a:pt x="7420" y="8600"/>
                    <a:pt x="7350" y="8661"/>
                    <a:pt x="7313" y="8769"/>
                  </a:cubicBezTo>
                  <a:cubicBezTo>
                    <a:pt x="7278" y="8868"/>
                    <a:pt x="7280" y="8925"/>
                    <a:pt x="7331" y="9175"/>
                  </a:cubicBezTo>
                  <a:cubicBezTo>
                    <a:pt x="7536" y="10177"/>
                    <a:pt x="7323" y="11472"/>
                    <a:pt x="6796" y="12438"/>
                  </a:cubicBezTo>
                  <a:cubicBezTo>
                    <a:pt x="6476" y="13024"/>
                    <a:pt x="6076" y="13442"/>
                    <a:pt x="5569" y="13717"/>
                  </a:cubicBezTo>
                  <a:cubicBezTo>
                    <a:pt x="5363" y="13830"/>
                    <a:pt x="4922" y="13966"/>
                    <a:pt x="4678" y="13992"/>
                  </a:cubicBezTo>
                  <a:cubicBezTo>
                    <a:pt x="4068" y="14059"/>
                    <a:pt x="3435" y="13974"/>
                    <a:pt x="2903" y="13754"/>
                  </a:cubicBezTo>
                  <a:cubicBezTo>
                    <a:pt x="2223" y="13473"/>
                    <a:pt x="1507" y="12877"/>
                    <a:pt x="996" y="12168"/>
                  </a:cubicBezTo>
                  <a:cubicBezTo>
                    <a:pt x="644" y="11678"/>
                    <a:pt x="418" y="11198"/>
                    <a:pt x="357" y="10810"/>
                  </a:cubicBezTo>
                  <a:cubicBezTo>
                    <a:pt x="244" y="10077"/>
                    <a:pt x="543" y="9332"/>
                    <a:pt x="1124" y="8900"/>
                  </a:cubicBezTo>
                  <a:cubicBezTo>
                    <a:pt x="1292" y="8775"/>
                    <a:pt x="1457" y="8696"/>
                    <a:pt x="1699" y="8624"/>
                  </a:cubicBezTo>
                  <a:cubicBezTo>
                    <a:pt x="2066" y="8515"/>
                    <a:pt x="2302" y="8510"/>
                    <a:pt x="2830" y="8599"/>
                  </a:cubicBezTo>
                  <a:cubicBezTo>
                    <a:pt x="3178" y="8659"/>
                    <a:pt x="3445" y="8674"/>
                    <a:pt x="3724" y="8650"/>
                  </a:cubicBezTo>
                  <a:cubicBezTo>
                    <a:pt x="3969" y="8628"/>
                    <a:pt x="4474" y="8491"/>
                    <a:pt x="4713" y="8381"/>
                  </a:cubicBezTo>
                  <a:cubicBezTo>
                    <a:pt x="4921" y="8286"/>
                    <a:pt x="5161" y="8147"/>
                    <a:pt x="5299" y="8044"/>
                  </a:cubicBezTo>
                  <a:cubicBezTo>
                    <a:pt x="5551" y="7855"/>
                    <a:pt x="5577" y="7519"/>
                    <a:pt x="5353" y="7352"/>
                  </a:cubicBezTo>
                  <a:cubicBezTo>
                    <a:pt x="5264" y="7286"/>
                    <a:pt x="5163" y="7281"/>
                    <a:pt x="4901" y="7331"/>
                  </a:cubicBezTo>
                  <a:cubicBezTo>
                    <a:pt x="4129" y="7480"/>
                    <a:pt x="3372" y="7431"/>
                    <a:pt x="2511" y="7174"/>
                  </a:cubicBezTo>
                  <a:cubicBezTo>
                    <a:pt x="2079" y="7046"/>
                    <a:pt x="1715" y="6882"/>
                    <a:pt x="1373" y="6662"/>
                  </a:cubicBezTo>
                  <a:cubicBezTo>
                    <a:pt x="432" y="6057"/>
                    <a:pt x="0" y="5248"/>
                    <a:pt x="34" y="4155"/>
                  </a:cubicBezTo>
                  <a:cubicBezTo>
                    <a:pt x="41" y="3916"/>
                    <a:pt x="110" y="3459"/>
                    <a:pt x="171" y="3251"/>
                  </a:cubicBezTo>
                  <a:cubicBezTo>
                    <a:pt x="435" y="2342"/>
                    <a:pt x="1236" y="1373"/>
                    <a:pt x="2210" y="786"/>
                  </a:cubicBezTo>
                  <a:cubicBezTo>
                    <a:pt x="2439" y="647"/>
                    <a:pt x="2683" y="525"/>
                    <a:pt x="2862" y="459"/>
                  </a:cubicBezTo>
                  <a:cubicBezTo>
                    <a:pt x="3461" y="239"/>
                    <a:pt x="4209" y="339"/>
                    <a:pt x="4716" y="708"/>
                  </a:cubicBezTo>
                  <a:cubicBezTo>
                    <a:pt x="5081" y="973"/>
                    <a:pt x="5306" y="1288"/>
                    <a:pt x="5429" y="1707"/>
                  </a:cubicBezTo>
                  <a:cubicBezTo>
                    <a:pt x="5534" y="2065"/>
                    <a:pt x="5540" y="2298"/>
                    <a:pt x="5454" y="2804"/>
                  </a:cubicBezTo>
                  <a:cubicBezTo>
                    <a:pt x="5424" y="2985"/>
                    <a:pt x="5396" y="3193"/>
                    <a:pt x="5392" y="3266"/>
                  </a:cubicBezTo>
                  <a:cubicBezTo>
                    <a:pt x="5356" y="3959"/>
                    <a:pt x="5563" y="4666"/>
                    <a:pt x="5976" y="5258"/>
                  </a:cubicBezTo>
                  <a:cubicBezTo>
                    <a:pt x="6119" y="5464"/>
                    <a:pt x="6269" y="5538"/>
                    <a:pt x="6462" y="5499"/>
                  </a:cubicBezTo>
                  <a:cubicBezTo>
                    <a:pt x="6693" y="5452"/>
                    <a:pt x="6786" y="5293"/>
                    <a:pt x="6740" y="5025"/>
                  </a:cubicBezTo>
                  <a:cubicBezTo>
                    <a:pt x="6728" y="4955"/>
                    <a:pt x="6704" y="4823"/>
                    <a:pt x="6688" y="4732"/>
                  </a:cubicBezTo>
                  <a:cubicBezTo>
                    <a:pt x="6558" y="3994"/>
                    <a:pt x="6669" y="3048"/>
                    <a:pt x="6987" y="2183"/>
                  </a:cubicBezTo>
                  <a:cubicBezTo>
                    <a:pt x="7093" y="1898"/>
                    <a:pt x="7368" y="1387"/>
                    <a:pt x="7538" y="1160"/>
                  </a:cubicBezTo>
                  <a:cubicBezTo>
                    <a:pt x="7930" y="639"/>
                    <a:pt x="8357" y="332"/>
                    <a:pt x="8920" y="163"/>
                  </a:cubicBezTo>
                  <a:cubicBezTo>
                    <a:pt x="9404" y="18"/>
                    <a:pt x="9839" y="0"/>
                    <a:pt x="10431" y="98"/>
                  </a:cubicBezTo>
                  <a:cubicBezTo>
                    <a:pt x="10846" y="167"/>
                    <a:pt x="11131" y="270"/>
                    <a:pt x="11521" y="489"/>
                  </a:cubicBezTo>
                  <a:cubicBezTo>
                    <a:pt x="11939" y="724"/>
                    <a:pt x="12295" y="1014"/>
                    <a:pt x="12670" y="1423"/>
                  </a:cubicBezTo>
                  <a:cubicBezTo>
                    <a:pt x="13129" y="1925"/>
                    <a:pt x="13485" y="2504"/>
                    <a:pt x="13626" y="2978"/>
                  </a:cubicBezTo>
                  <a:cubicBezTo>
                    <a:pt x="13891" y="3868"/>
                    <a:pt x="13512" y="4834"/>
                    <a:pt x="12725" y="5279"/>
                  </a:cubicBezTo>
                  <a:cubicBezTo>
                    <a:pt x="12616" y="5341"/>
                    <a:pt x="12534" y="5373"/>
                    <a:pt x="12347" y="5429"/>
                  </a:cubicBezTo>
                  <a:cubicBezTo>
                    <a:pt x="11970" y="5541"/>
                    <a:pt x="11727" y="5546"/>
                    <a:pt x="11206" y="5453"/>
                  </a:cubicBezTo>
                  <a:cubicBezTo>
                    <a:pt x="10888" y="5396"/>
                    <a:pt x="10670" y="5382"/>
                    <a:pt x="10417" y="5400"/>
                  </a:cubicBezTo>
                  <a:cubicBezTo>
                    <a:pt x="9882" y="5438"/>
                    <a:pt x="9368" y="5610"/>
                    <a:pt x="8893" y="5911"/>
                  </a:cubicBezTo>
                  <a:cubicBezTo>
                    <a:pt x="8704" y="6030"/>
                    <a:pt x="8663" y="6067"/>
                    <a:pt x="8605" y="6168"/>
                  </a:cubicBezTo>
                  <a:cubicBezTo>
                    <a:pt x="8492" y="6365"/>
                    <a:pt x="8534" y="6600"/>
                    <a:pt x="8703" y="6706"/>
                  </a:cubicBezTo>
                  <a:cubicBezTo>
                    <a:pt x="8800" y="6767"/>
                    <a:pt x="8909" y="6771"/>
                    <a:pt x="9150" y="6721"/>
                  </a:cubicBezTo>
                  <a:cubicBezTo>
                    <a:pt x="10176" y="6510"/>
                    <a:pt x="11464" y="6720"/>
                    <a:pt x="12442" y="7258"/>
                  </a:cubicBezTo>
                  <a:cubicBezTo>
                    <a:pt x="13184" y="7666"/>
                    <a:pt x="13630" y="8159"/>
                    <a:pt x="13864" y="8832"/>
                  </a:cubicBezTo>
                  <a:cubicBezTo>
                    <a:pt x="14096" y="9495"/>
                    <a:pt x="14053" y="10417"/>
                    <a:pt x="13758" y="11132"/>
                  </a:cubicBezTo>
                  <a:cubicBezTo>
                    <a:pt x="13429" y="11929"/>
                    <a:pt x="12676" y="12763"/>
                    <a:pt x="11828" y="13272"/>
                  </a:cubicBezTo>
                  <a:cubicBezTo>
                    <a:pt x="11509" y="13463"/>
                    <a:pt x="11394" y="13514"/>
                    <a:pt x="11059" y="13612"/>
                  </a:cubicBezTo>
                  <a:cubicBezTo>
                    <a:pt x="10795" y="13690"/>
                    <a:pt x="10733" y="13702"/>
                    <a:pt x="10590" y="13709"/>
                  </a:cubicBezTo>
                  <a:close/>
                  <a:moveTo>
                    <a:pt x="7365" y="7704"/>
                  </a:moveTo>
                  <a:cubicBezTo>
                    <a:pt x="7499" y="7636"/>
                    <a:pt x="7634" y="7498"/>
                    <a:pt x="7699" y="7366"/>
                  </a:cubicBezTo>
                  <a:cubicBezTo>
                    <a:pt x="7867" y="7019"/>
                    <a:pt x="7768" y="6625"/>
                    <a:pt x="7458" y="6406"/>
                  </a:cubicBezTo>
                  <a:cubicBezTo>
                    <a:pt x="7066" y="6129"/>
                    <a:pt x="6496" y="6299"/>
                    <a:pt x="6319" y="6745"/>
                  </a:cubicBezTo>
                  <a:cubicBezTo>
                    <a:pt x="6176" y="7106"/>
                    <a:pt x="6320" y="7504"/>
                    <a:pt x="6662" y="7689"/>
                  </a:cubicBezTo>
                  <a:cubicBezTo>
                    <a:pt x="6890" y="7812"/>
                    <a:pt x="7143" y="7818"/>
                    <a:pt x="7365" y="7704"/>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prstClr val="black"/>
                </a:solidFill>
                <a:latin typeface="Arial" panose="020B0604020202020204" pitchFamily="34" charset="0"/>
              </a:endParaRPr>
            </a:p>
          </p:txBody>
        </p:sp>
      </p:grpSp>
      <p:grpSp>
        <p:nvGrpSpPr>
          <p:cNvPr id="152" name="Group 151">
            <a:extLst>
              <a:ext uri="{FF2B5EF4-FFF2-40B4-BE49-F238E27FC236}">
                <a16:creationId xmlns:a16="http://schemas.microsoft.com/office/drawing/2014/main" id="{1A8AEC5A-5583-4F61-AB0D-9ADC7B9128F5}"/>
              </a:ext>
            </a:extLst>
          </p:cNvPr>
          <p:cNvGrpSpPr>
            <a:grpSpLocks noChangeAspect="1"/>
          </p:cNvGrpSpPr>
          <p:nvPr/>
        </p:nvGrpSpPr>
        <p:grpSpPr>
          <a:xfrm>
            <a:off x="10875597" y="4616516"/>
            <a:ext cx="1107313" cy="1107313"/>
            <a:chOff x="6432310" y="4497865"/>
            <a:chExt cx="1200032" cy="1200032"/>
          </a:xfrm>
        </p:grpSpPr>
        <p:sp>
          <p:nvSpPr>
            <p:cNvPr id="154" name="Oval 153">
              <a:extLst>
                <a:ext uri="{FF2B5EF4-FFF2-40B4-BE49-F238E27FC236}">
                  <a16:creationId xmlns:a16="http://schemas.microsoft.com/office/drawing/2014/main" id="{4B28EF67-36F8-42F6-88B4-708E511985BE}"/>
                </a:ext>
              </a:extLst>
            </p:cNvPr>
            <p:cNvSpPr/>
            <p:nvPr/>
          </p:nvSpPr>
          <p:spPr>
            <a:xfrm>
              <a:off x="6432310" y="4497865"/>
              <a:ext cx="1200032" cy="1200032"/>
            </a:xfrm>
            <a:prstGeom prst="ellipse">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64" name="Graphic 52" descr="Mop and bucket">
              <a:extLst>
                <a:ext uri="{FF2B5EF4-FFF2-40B4-BE49-F238E27FC236}">
                  <a16:creationId xmlns:a16="http://schemas.microsoft.com/office/drawing/2014/main" id="{2A06779A-A7A1-4C01-B867-28D7EAC4D28B}"/>
                </a:ext>
              </a:extLst>
            </p:cNvPr>
            <p:cNvGrpSpPr>
              <a:grpSpLocks noChangeAspect="1"/>
            </p:cNvGrpSpPr>
            <p:nvPr/>
          </p:nvGrpSpPr>
          <p:grpSpPr>
            <a:xfrm>
              <a:off x="6543668" y="4640681"/>
              <a:ext cx="914400" cy="914400"/>
              <a:chOff x="225902" y="4348498"/>
              <a:chExt cx="914400" cy="914400"/>
            </a:xfrm>
          </p:grpSpPr>
          <p:sp>
            <p:nvSpPr>
              <p:cNvPr id="165" name="Freeform: Shape 164">
                <a:extLst>
                  <a:ext uri="{FF2B5EF4-FFF2-40B4-BE49-F238E27FC236}">
                    <a16:creationId xmlns:a16="http://schemas.microsoft.com/office/drawing/2014/main" id="{57AF83C2-766B-4FA4-86A5-83AE09155097}"/>
                  </a:ext>
                </a:extLst>
              </p:cNvPr>
              <p:cNvSpPr/>
              <p:nvPr/>
            </p:nvSpPr>
            <p:spPr>
              <a:xfrm>
                <a:off x="680721" y="4379454"/>
                <a:ext cx="390525" cy="838200"/>
              </a:xfrm>
              <a:custGeom>
                <a:avLst/>
                <a:gdLst>
                  <a:gd name="connsiteX0" fmla="*/ 345281 w 390525"/>
                  <a:gd name="connsiteY0" fmla="*/ 632936 h 838200"/>
                  <a:gd name="connsiteX1" fmla="*/ 380524 w 390525"/>
                  <a:gd name="connsiteY1" fmla="*/ 639604 h 838200"/>
                  <a:gd name="connsiteX2" fmla="*/ 383381 w 390525"/>
                  <a:gd name="connsiteY2" fmla="*/ 624364 h 838200"/>
                  <a:gd name="connsiteX3" fmla="*/ 352901 w 390525"/>
                  <a:gd name="connsiteY3" fmla="*/ 579596 h 838200"/>
                  <a:gd name="connsiteX4" fmla="*/ 297656 w 390525"/>
                  <a:gd name="connsiteY4" fmla="*/ 570071 h 838200"/>
                  <a:gd name="connsiteX5" fmla="*/ 267176 w 390525"/>
                  <a:gd name="connsiteY5" fmla="*/ 525304 h 838200"/>
                  <a:gd name="connsiteX6" fmla="*/ 364331 w 390525"/>
                  <a:gd name="connsiteY6" fmla="*/ 7144 h 838200"/>
                  <a:gd name="connsiteX7" fmla="*/ 306229 w 390525"/>
                  <a:gd name="connsiteY7" fmla="*/ 7144 h 838200"/>
                  <a:gd name="connsiteX8" fmla="*/ 210979 w 390525"/>
                  <a:gd name="connsiteY8" fmla="*/ 513874 h 838200"/>
                  <a:gd name="connsiteX9" fmla="*/ 166211 w 390525"/>
                  <a:gd name="connsiteY9" fmla="*/ 544354 h 838200"/>
                  <a:gd name="connsiteX10" fmla="*/ 110966 w 390525"/>
                  <a:gd name="connsiteY10" fmla="*/ 533876 h 838200"/>
                  <a:gd name="connsiteX11" fmla="*/ 66199 w 390525"/>
                  <a:gd name="connsiteY11" fmla="*/ 564356 h 838200"/>
                  <a:gd name="connsiteX12" fmla="*/ 63341 w 390525"/>
                  <a:gd name="connsiteY12" fmla="*/ 579596 h 838200"/>
                  <a:gd name="connsiteX13" fmla="*/ 109061 w 390525"/>
                  <a:gd name="connsiteY13" fmla="*/ 588169 h 838200"/>
                  <a:gd name="connsiteX14" fmla="*/ 7144 w 390525"/>
                  <a:gd name="connsiteY14" fmla="*/ 833914 h 838200"/>
                  <a:gd name="connsiteX15" fmla="*/ 60484 w 390525"/>
                  <a:gd name="connsiteY15" fmla="*/ 833914 h 838200"/>
                  <a:gd name="connsiteX16" fmla="*/ 113824 w 390525"/>
                  <a:gd name="connsiteY16" fmla="*/ 767239 h 838200"/>
                  <a:gd name="connsiteX17" fmla="*/ 100489 w 390525"/>
                  <a:gd name="connsiteY17" fmla="*/ 833914 h 838200"/>
                  <a:gd name="connsiteX18" fmla="*/ 153829 w 390525"/>
                  <a:gd name="connsiteY18" fmla="*/ 833914 h 838200"/>
                  <a:gd name="connsiteX19" fmla="*/ 220504 w 390525"/>
                  <a:gd name="connsiteY19" fmla="*/ 767239 h 838200"/>
                  <a:gd name="connsiteX20" fmla="*/ 220504 w 390525"/>
                  <a:gd name="connsiteY20" fmla="*/ 833914 h 838200"/>
                  <a:gd name="connsiteX21" fmla="*/ 260509 w 390525"/>
                  <a:gd name="connsiteY21" fmla="*/ 833914 h 838200"/>
                  <a:gd name="connsiteX22" fmla="*/ 305276 w 390525"/>
                  <a:gd name="connsiteY22" fmla="*/ 734854 h 838200"/>
                  <a:gd name="connsiteX23" fmla="*/ 313849 w 390525"/>
                  <a:gd name="connsiteY23" fmla="*/ 833914 h 838200"/>
                  <a:gd name="connsiteX24" fmla="*/ 380524 w 390525"/>
                  <a:gd name="connsiteY24" fmla="*/ 833914 h 838200"/>
                  <a:gd name="connsiteX25" fmla="*/ 345281 w 390525"/>
                  <a:gd name="connsiteY25" fmla="*/ 632936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0525" h="838200">
                    <a:moveTo>
                      <a:pt x="345281" y="632936"/>
                    </a:moveTo>
                    <a:lnTo>
                      <a:pt x="380524" y="639604"/>
                    </a:lnTo>
                    <a:lnTo>
                      <a:pt x="383381" y="624364"/>
                    </a:lnTo>
                    <a:cubicBezTo>
                      <a:pt x="387191" y="603409"/>
                      <a:pt x="373856" y="583406"/>
                      <a:pt x="352901" y="579596"/>
                    </a:cubicBezTo>
                    <a:lnTo>
                      <a:pt x="297656" y="570071"/>
                    </a:lnTo>
                    <a:lnTo>
                      <a:pt x="267176" y="525304"/>
                    </a:lnTo>
                    <a:lnTo>
                      <a:pt x="364331" y="7144"/>
                    </a:lnTo>
                    <a:lnTo>
                      <a:pt x="306229" y="7144"/>
                    </a:lnTo>
                    <a:lnTo>
                      <a:pt x="210979" y="513874"/>
                    </a:lnTo>
                    <a:lnTo>
                      <a:pt x="166211" y="544354"/>
                    </a:lnTo>
                    <a:lnTo>
                      <a:pt x="110966" y="533876"/>
                    </a:lnTo>
                    <a:cubicBezTo>
                      <a:pt x="90011" y="530066"/>
                      <a:pt x="70009" y="543401"/>
                      <a:pt x="66199" y="564356"/>
                    </a:cubicBezTo>
                    <a:lnTo>
                      <a:pt x="63341" y="579596"/>
                    </a:lnTo>
                    <a:lnTo>
                      <a:pt x="109061" y="588169"/>
                    </a:lnTo>
                    <a:cubicBezTo>
                      <a:pt x="107156" y="631984"/>
                      <a:pt x="90964" y="725329"/>
                      <a:pt x="7144" y="833914"/>
                    </a:cubicBezTo>
                    <a:lnTo>
                      <a:pt x="60484" y="833914"/>
                    </a:lnTo>
                    <a:cubicBezTo>
                      <a:pt x="60484" y="833914"/>
                      <a:pt x="91916" y="772954"/>
                      <a:pt x="113824" y="767239"/>
                    </a:cubicBezTo>
                    <a:cubicBezTo>
                      <a:pt x="133826" y="762476"/>
                      <a:pt x="85249" y="813911"/>
                      <a:pt x="100489" y="833914"/>
                    </a:cubicBezTo>
                    <a:lnTo>
                      <a:pt x="153829" y="833914"/>
                    </a:lnTo>
                    <a:cubicBezTo>
                      <a:pt x="171926" y="833914"/>
                      <a:pt x="200501" y="755809"/>
                      <a:pt x="220504" y="767239"/>
                    </a:cubicBezTo>
                    <a:cubicBezTo>
                      <a:pt x="234791" y="775811"/>
                      <a:pt x="196691" y="828199"/>
                      <a:pt x="220504" y="833914"/>
                    </a:cubicBezTo>
                    <a:lnTo>
                      <a:pt x="260509" y="833914"/>
                    </a:lnTo>
                    <a:cubicBezTo>
                      <a:pt x="291941" y="829151"/>
                      <a:pt x="283369" y="750094"/>
                      <a:pt x="305276" y="734854"/>
                    </a:cubicBezTo>
                    <a:cubicBezTo>
                      <a:pt x="319564" y="724376"/>
                      <a:pt x="313849" y="833914"/>
                      <a:pt x="313849" y="833914"/>
                    </a:cubicBezTo>
                    <a:lnTo>
                      <a:pt x="380524" y="833914"/>
                    </a:lnTo>
                    <a:cubicBezTo>
                      <a:pt x="348139" y="754856"/>
                      <a:pt x="344329" y="673894"/>
                      <a:pt x="345281" y="632936"/>
                    </a:cubicBezTo>
                    <a:close/>
                  </a:path>
                </a:pathLst>
              </a:custGeom>
              <a:solidFill>
                <a:srgbClr val="000000"/>
              </a:solidFill>
              <a:ln w="9525" cap="flat">
                <a:noFill/>
                <a:prstDash val="solid"/>
                <a:miter/>
              </a:ln>
            </p:spPr>
            <p:txBody>
              <a:bodyPr rtlCol="0" anchor="ctr"/>
              <a:lstStyle/>
              <a:p>
                <a:endParaRPr lang="en-GB"/>
              </a:p>
            </p:txBody>
          </p:sp>
          <p:sp>
            <p:nvSpPr>
              <p:cNvPr id="166" name="Freeform: Shape 165">
                <a:extLst>
                  <a:ext uri="{FF2B5EF4-FFF2-40B4-BE49-F238E27FC236}">
                    <a16:creationId xmlns:a16="http://schemas.microsoft.com/office/drawing/2014/main" id="{74945D8A-F050-43FD-B460-2BF7F78CD657}"/>
                  </a:ext>
                </a:extLst>
              </p:cNvPr>
              <p:cNvSpPr/>
              <p:nvPr/>
            </p:nvSpPr>
            <p:spPr>
              <a:xfrm>
                <a:off x="294224" y="4817604"/>
                <a:ext cx="428625" cy="409575"/>
              </a:xfrm>
              <a:custGeom>
                <a:avLst/>
                <a:gdLst>
                  <a:gd name="connsiteX0" fmla="*/ 421263 w 428625"/>
                  <a:gd name="connsiteY0" fmla="*/ 92869 h 409575"/>
                  <a:gd name="connsiteX1" fmla="*/ 422216 w 428625"/>
                  <a:gd name="connsiteY1" fmla="*/ 83344 h 409575"/>
                  <a:gd name="connsiteX2" fmla="*/ 231716 w 428625"/>
                  <a:gd name="connsiteY2" fmla="*/ 7144 h 409575"/>
                  <a:gd name="connsiteX3" fmla="*/ 41216 w 428625"/>
                  <a:gd name="connsiteY3" fmla="*/ 83344 h 409575"/>
                  <a:gd name="connsiteX4" fmla="*/ 42168 w 428625"/>
                  <a:gd name="connsiteY4" fmla="*/ 93821 h 409575"/>
                  <a:gd name="connsiteX5" fmla="*/ 48836 w 428625"/>
                  <a:gd name="connsiteY5" fmla="*/ 124301 h 409575"/>
                  <a:gd name="connsiteX6" fmla="*/ 43121 w 428625"/>
                  <a:gd name="connsiteY6" fmla="*/ 97631 h 409575"/>
                  <a:gd name="connsiteX7" fmla="*/ 32643 w 428625"/>
                  <a:gd name="connsiteY7" fmla="*/ 283369 h 409575"/>
                  <a:gd name="connsiteX8" fmla="*/ 89793 w 428625"/>
                  <a:gd name="connsiteY8" fmla="*/ 310991 h 409575"/>
                  <a:gd name="connsiteX9" fmla="*/ 107891 w 428625"/>
                  <a:gd name="connsiteY9" fmla="*/ 311944 h 409575"/>
                  <a:gd name="connsiteX10" fmla="*/ 107891 w 428625"/>
                  <a:gd name="connsiteY10" fmla="*/ 311944 h 409575"/>
                  <a:gd name="connsiteX11" fmla="*/ 318393 w 428625"/>
                  <a:gd name="connsiteY11" fmla="*/ 210026 h 409575"/>
                  <a:gd name="connsiteX12" fmla="*/ 324108 w 428625"/>
                  <a:gd name="connsiteY12" fmla="*/ 204311 h 409575"/>
                  <a:gd name="connsiteX13" fmla="*/ 324108 w 428625"/>
                  <a:gd name="connsiteY13" fmla="*/ 204311 h 409575"/>
                  <a:gd name="connsiteX14" fmla="*/ 324108 w 428625"/>
                  <a:gd name="connsiteY14" fmla="*/ 204311 h 409575"/>
                  <a:gd name="connsiteX15" fmla="*/ 338396 w 428625"/>
                  <a:gd name="connsiteY15" fmla="*/ 190024 h 409575"/>
                  <a:gd name="connsiteX16" fmla="*/ 342206 w 428625"/>
                  <a:gd name="connsiteY16" fmla="*/ 190976 h 409575"/>
                  <a:gd name="connsiteX17" fmla="*/ 361256 w 428625"/>
                  <a:gd name="connsiteY17" fmla="*/ 171926 h 409575"/>
                  <a:gd name="connsiteX18" fmla="*/ 342206 w 428625"/>
                  <a:gd name="connsiteY18" fmla="*/ 152876 h 409575"/>
                  <a:gd name="connsiteX19" fmla="*/ 323156 w 428625"/>
                  <a:gd name="connsiteY19" fmla="*/ 171926 h 409575"/>
                  <a:gd name="connsiteX20" fmla="*/ 324108 w 428625"/>
                  <a:gd name="connsiteY20" fmla="*/ 177641 h 409575"/>
                  <a:gd name="connsiteX21" fmla="*/ 309821 w 428625"/>
                  <a:gd name="connsiteY21" fmla="*/ 191929 h 409575"/>
                  <a:gd name="connsiteX22" fmla="*/ 304106 w 428625"/>
                  <a:gd name="connsiteY22" fmla="*/ 171926 h 409575"/>
                  <a:gd name="connsiteX23" fmla="*/ 342206 w 428625"/>
                  <a:gd name="connsiteY23" fmla="*/ 133826 h 409575"/>
                  <a:gd name="connsiteX24" fmla="*/ 380306 w 428625"/>
                  <a:gd name="connsiteY24" fmla="*/ 171926 h 409575"/>
                  <a:gd name="connsiteX25" fmla="*/ 346016 w 428625"/>
                  <a:gd name="connsiteY25" fmla="*/ 210026 h 409575"/>
                  <a:gd name="connsiteX26" fmla="*/ 330776 w 428625"/>
                  <a:gd name="connsiteY26" fmla="*/ 225266 h 409575"/>
                  <a:gd name="connsiteX27" fmla="*/ 108843 w 428625"/>
                  <a:gd name="connsiteY27" fmla="*/ 330994 h 409575"/>
                  <a:gd name="connsiteX28" fmla="*/ 94556 w 428625"/>
                  <a:gd name="connsiteY28" fmla="*/ 330041 h 409575"/>
                  <a:gd name="connsiteX29" fmla="*/ 99318 w 428625"/>
                  <a:gd name="connsiteY29" fmla="*/ 352901 h 409575"/>
                  <a:gd name="connsiteX30" fmla="*/ 99318 w 428625"/>
                  <a:gd name="connsiteY30" fmla="*/ 352901 h 409575"/>
                  <a:gd name="connsiteX31" fmla="*/ 232668 w 428625"/>
                  <a:gd name="connsiteY31" fmla="*/ 407194 h 409575"/>
                  <a:gd name="connsiteX32" fmla="*/ 366018 w 428625"/>
                  <a:gd name="connsiteY32" fmla="*/ 352901 h 409575"/>
                  <a:gd name="connsiteX33" fmla="*/ 366018 w 428625"/>
                  <a:gd name="connsiteY33" fmla="*/ 352901 h 409575"/>
                  <a:gd name="connsiteX34" fmla="*/ 421263 w 428625"/>
                  <a:gd name="connsiteY34" fmla="*/ 92869 h 409575"/>
                  <a:gd name="connsiteX35" fmla="*/ 421263 w 428625"/>
                  <a:gd name="connsiteY35" fmla="*/ 92869 h 409575"/>
                  <a:gd name="connsiteX36" fmla="*/ 45978 w 428625"/>
                  <a:gd name="connsiteY36" fmla="*/ 270034 h 409575"/>
                  <a:gd name="connsiteX37" fmla="*/ 49788 w 428625"/>
                  <a:gd name="connsiteY37" fmla="*/ 126206 h 409575"/>
                  <a:gd name="connsiteX38" fmla="*/ 85031 w 428625"/>
                  <a:gd name="connsiteY38" fmla="*/ 290989 h 409575"/>
                  <a:gd name="connsiteX39" fmla="*/ 45978 w 428625"/>
                  <a:gd name="connsiteY39" fmla="*/ 270034 h 409575"/>
                  <a:gd name="connsiteX40" fmla="*/ 232668 w 428625"/>
                  <a:gd name="connsiteY40" fmla="*/ 121444 h 409575"/>
                  <a:gd name="connsiteX41" fmla="*/ 80268 w 428625"/>
                  <a:gd name="connsiteY41" fmla="*/ 83344 h 409575"/>
                  <a:gd name="connsiteX42" fmla="*/ 232668 w 428625"/>
                  <a:gd name="connsiteY42" fmla="*/ 45244 h 409575"/>
                  <a:gd name="connsiteX43" fmla="*/ 385068 w 428625"/>
                  <a:gd name="connsiteY43" fmla="*/ 83344 h 409575"/>
                  <a:gd name="connsiteX44" fmla="*/ 232668 w 428625"/>
                  <a:gd name="connsiteY44" fmla="*/ 121444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8625" h="409575">
                    <a:moveTo>
                      <a:pt x="421263" y="92869"/>
                    </a:moveTo>
                    <a:cubicBezTo>
                      <a:pt x="421263" y="92869"/>
                      <a:pt x="422216" y="86201"/>
                      <a:pt x="422216" y="83344"/>
                    </a:cubicBezTo>
                    <a:cubicBezTo>
                      <a:pt x="422216" y="30956"/>
                      <a:pt x="323156" y="7144"/>
                      <a:pt x="231716" y="7144"/>
                    </a:cubicBezTo>
                    <a:cubicBezTo>
                      <a:pt x="140276" y="7144"/>
                      <a:pt x="41216" y="30956"/>
                      <a:pt x="41216" y="83344"/>
                    </a:cubicBezTo>
                    <a:cubicBezTo>
                      <a:pt x="41216" y="86201"/>
                      <a:pt x="42168" y="92869"/>
                      <a:pt x="42168" y="93821"/>
                    </a:cubicBezTo>
                    <a:lnTo>
                      <a:pt x="48836" y="124301"/>
                    </a:lnTo>
                    <a:lnTo>
                      <a:pt x="43121" y="97631"/>
                    </a:lnTo>
                    <a:cubicBezTo>
                      <a:pt x="1211" y="170974"/>
                      <a:pt x="-6409" y="242411"/>
                      <a:pt x="32643" y="283369"/>
                    </a:cubicBezTo>
                    <a:cubicBezTo>
                      <a:pt x="46931" y="298609"/>
                      <a:pt x="66933" y="307181"/>
                      <a:pt x="89793" y="310991"/>
                    </a:cubicBezTo>
                    <a:cubicBezTo>
                      <a:pt x="95508" y="311944"/>
                      <a:pt x="102176" y="311944"/>
                      <a:pt x="107891" y="311944"/>
                    </a:cubicBezTo>
                    <a:lnTo>
                      <a:pt x="107891" y="311944"/>
                    </a:lnTo>
                    <a:cubicBezTo>
                      <a:pt x="170756" y="311944"/>
                      <a:pt x="251718" y="272891"/>
                      <a:pt x="318393" y="210026"/>
                    </a:cubicBezTo>
                    <a:cubicBezTo>
                      <a:pt x="320298" y="208121"/>
                      <a:pt x="322203" y="206216"/>
                      <a:pt x="324108" y="204311"/>
                    </a:cubicBezTo>
                    <a:cubicBezTo>
                      <a:pt x="324108" y="204311"/>
                      <a:pt x="324108" y="204311"/>
                      <a:pt x="324108" y="204311"/>
                    </a:cubicBezTo>
                    <a:lnTo>
                      <a:pt x="324108" y="204311"/>
                    </a:lnTo>
                    <a:cubicBezTo>
                      <a:pt x="328871" y="199549"/>
                      <a:pt x="333633" y="194786"/>
                      <a:pt x="338396" y="190024"/>
                    </a:cubicBezTo>
                    <a:cubicBezTo>
                      <a:pt x="339348" y="190024"/>
                      <a:pt x="341253" y="190976"/>
                      <a:pt x="342206" y="190976"/>
                    </a:cubicBezTo>
                    <a:cubicBezTo>
                      <a:pt x="352683" y="190976"/>
                      <a:pt x="361256" y="182404"/>
                      <a:pt x="361256" y="171926"/>
                    </a:cubicBezTo>
                    <a:cubicBezTo>
                      <a:pt x="361256" y="161449"/>
                      <a:pt x="352683" y="152876"/>
                      <a:pt x="342206" y="152876"/>
                    </a:cubicBezTo>
                    <a:cubicBezTo>
                      <a:pt x="331728" y="152876"/>
                      <a:pt x="323156" y="161449"/>
                      <a:pt x="323156" y="171926"/>
                    </a:cubicBezTo>
                    <a:cubicBezTo>
                      <a:pt x="323156" y="173831"/>
                      <a:pt x="323156" y="175736"/>
                      <a:pt x="324108" y="177641"/>
                    </a:cubicBezTo>
                    <a:cubicBezTo>
                      <a:pt x="319346" y="182404"/>
                      <a:pt x="314583" y="187166"/>
                      <a:pt x="309821" y="191929"/>
                    </a:cubicBezTo>
                    <a:cubicBezTo>
                      <a:pt x="306011" y="186214"/>
                      <a:pt x="304106" y="179546"/>
                      <a:pt x="304106" y="171926"/>
                    </a:cubicBezTo>
                    <a:cubicBezTo>
                      <a:pt x="304106" y="150971"/>
                      <a:pt x="321251" y="133826"/>
                      <a:pt x="342206" y="133826"/>
                    </a:cubicBezTo>
                    <a:cubicBezTo>
                      <a:pt x="363161" y="133826"/>
                      <a:pt x="380306" y="150971"/>
                      <a:pt x="380306" y="171926"/>
                    </a:cubicBezTo>
                    <a:cubicBezTo>
                      <a:pt x="380306" y="191929"/>
                      <a:pt x="365066" y="208121"/>
                      <a:pt x="346016" y="210026"/>
                    </a:cubicBezTo>
                    <a:cubicBezTo>
                      <a:pt x="340301" y="215741"/>
                      <a:pt x="335538" y="221456"/>
                      <a:pt x="330776" y="225266"/>
                    </a:cubicBezTo>
                    <a:cubicBezTo>
                      <a:pt x="262196" y="290036"/>
                      <a:pt x="176471" y="330994"/>
                      <a:pt x="108843" y="330994"/>
                    </a:cubicBezTo>
                    <a:cubicBezTo>
                      <a:pt x="104081" y="330994"/>
                      <a:pt x="99318" y="330994"/>
                      <a:pt x="94556" y="330041"/>
                    </a:cubicBezTo>
                    <a:lnTo>
                      <a:pt x="99318" y="352901"/>
                    </a:lnTo>
                    <a:lnTo>
                      <a:pt x="99318" y="352901"/>
                    </a:lnTo>
                    <a:cubicBezTo>
                      <a:pt x="103128" y="383381"/>
                      <a:pt x="161231" y="407194"/>
                      <a:pt x="232668" y="407194"/>
                    </a:cubicBezTo>
                    <a:cubicBezTo>
                      <a:pt x="304106" y="407194"/>
                      <a:pt x="362208" y="383381"/>
                      <a:pt x="366018" y="352901"/>
                    </a:cubicBezTo>
                    <a:lnTo>
                      <a:pt x="366018" y="352901"/>
                    </a:lnTo>
                    <a:lnTo>
                      <a:pt x="421263" y="92869"/>
                    </a:lnTo>
                    <a:cubicBezTo>
                      <a:pt x="421263" y="92869"/>
                      <a:pt x="421263" y="92869"/>
                      <a:pt x="421263" y="92869"/>
                    </a:cubicBezTo>
                    <a:close/>
                    <a:moveTo>
                      <a:pt x="45978" y="270034"/>
                    </a:moveTo>
                    <a:cubicBezTo>
                      <a:pt x="17403" y="239554"/>
                      <a:pt x="20261" y="184309"/>
                      <a:pt x="49788" y="126206"/>
                    </a:cubicBezTo>
                    <a:lnTo>
                      <a:pt x="85031" y="290989"/>
                    </a:lnTo>
                    <a:cubicBezTo>
                      <a:pt x="69791" y="287179"/>
                      <a:pt x="56456" y="280511"/>
                      <a:pt x="45978" y="270034"/>
                    </a:cubicBezTo>
                    <a:close/>
                    <a:moveTo>
                      <a:pt x="232668" y="121444"/>
                    </a:moveTo>
                    <a:cubicBezTo>
                      <a:pt x="132656" y="121444"/>
                      <a:pt x="80268" y="92869"/>
                      <a:pt x="80268" y="83344"/>
                    </a:cubicBezTo>
                    <a:cubicBezTo>
                      <a:pt x="80268" y="73819"/>
                      <a:pt x="132656" y="45244"/>
                      <a:pt x="232668" y="45244"/>
                    </a:cubicBezTo>
                    <a:cubicBezTo>
                      <a:pt x="332681" y="45244"/>
                      <a:pt x="385068" y="73819"/>
                      <a:pt x="385068" y="83344"/>
                    </a:cubicBezTo>
                    <a:cubicBezTo>
                      <a:pt x="385068" y="92869"/>
                      <a:pt x="332681" y="121444"/>
                      <a:pt x="232668" y="121444"/>
                    </a:cubicBezTo>
                    <a:close/>
                  </a:path>
                </a:pathLst>
              </a:custGeom>
              <a:solidFill>
                <a:srgbClr val="000000"/>
              </a:solidFill>
              <a:ln w="9525" cap="flat">
                <a:noFill/>
                <a:prstDash val="solid"/>
                <a:miter/>
              </a:ln>
            </p:spPr>
            <p:txBody>
              <a:bodyPr rtlCol="0" anchor="ctr"/>
              <a:lstStyle/>
              <a:p>
                <a:endParaRPr lang="en-GB"/>
              </a:p>
            </p:txBody>
          </p:sp>
        </p:grpSp>
      </p:grpSp>
      <p:grpSp>
        <p:nvGrpSpPr>
          <p:cNvPr id="1039" name="Group 1038">
            <a:extLst>
              <a:ext uri="{FF2B5EF4-FFF2-40B4-BE49-F238E27FC236}">
                <a16:creationId xmlns:a16="http://schemas.microsoft.com/office/drawing/2014/main" id="{1A135BA3-D13C-4D83-908F-5B22140B151B}"/>
              </a:ext>
            </a:extLst>
          </p:cNvPr>
          <p:cNvGrpSpPr/>
          <p:nvPr/>
        </p:nvGrpSpPr>
        <p:grpSpPr>
          <a:xfrm>
            <a:off x="10875597" y="856122"/>
            <a:ext cx="1107313" cy="2349238"/>
            <a:chOff x="10875597" y="856122"/>
            <a:chExt cx="1107313" cy="2349238"/>
          </a:xfrm>
        </p:grpSpPr>
        <p:grpSp>
          <p:nvGrpSpPr>
            <p:cNvPr id="173" name="Group 172">
              <a:extLst>
                <a:ext uri="{FF2B5EF4-FFF2-40B4-BE49-F238E27FC236}">
                  <a16:creationId xmlns:a16="http://schemas.microsoft.com/office/drawing/2014/main" id="{8CB9FC0A-2F31-4DF4-917E-27B5CE748B1C}"/>
                </a:ext>
              </a:extLst>
            </p:cNvPr>
            <p:cNvGrpSpPr>
              <a:grpSpLocks noChangeAspect="1"/>
            </p:cNvGrpSpPr>
            <p:nvPr/>
          </p:nvGrpSpPr>
          <p:grpSpPr>
            <a:xfrm>
              <a:off x="10875597" y="2098047"/>
              <a:ext cx="1107313" cy="1107313"/>
              <a:chOff x="4437188" y="2713696"/>
              <a:chExt cx="1200032" cy="1200032"/>
            </a:xfrm>
          </p:grpSpPr>
          <p:sp>
            <p:nvSpPr>
              <p:cNvPr id="120" name="Oval 119">
                <a:extLst>
                  <a:ext uri="{FF2B5EF4-FFF2-40B4-BE49-F238E27FC236}">
                    <a16:creationId xmlns:a16="http://schemas.microsoft.com/office/drawing/2014/main" id="{64B8C325-F9DC-44E6-949C-2F6EC8573E5B}"/>
                  </a:ext>
                </a:extLst>
              </p:cNvPr>
              <p:cNvSpPr/>
              <p:nvPr/>
            </p:nvSpPr>
            <p:spPr>
              <a:xfrm>
                <a:off x="4437188" y="2713696"/>
                <a:ext cx="1200032" cy="1200032"/>
              </a:xfrm>
              <a:prstGeom prst="ellipse">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4" name="Group 53">
                <a:extLst>
                  <a:ext uri="{FF2B5EF4-FFF2-40B4-BE49-F238E27FC236}">
                    <a16:creationId xmlns:a16="http://schemas.microsoft.com/office/drawing/2014/main" id="{7CCA2E5A-FE33-41D5-9225-80B460412CC9}"/>
                  </a:ext>
                </a:extLst>
              </p:cNvPr>
              <p:cNvGrpSpPr>
                <a:grpSpLocks noChangeAspect="1"/>
              </p:cNvGrpSpPr>
              <p:nvPr/>
            </p:nvGrpSpPr>
            <p:grpSpPr>
              <a:xfrm>
                <a:off x="4752541" y="2894126"/>
                <a:ext cx="575799" cy="890614"/>
                <a:chOff x="6126537" y="2152710"/>
                <a:chExt cx="1150636" cy="1779748"/>
              </a:xfrm>
            </p:grpSpPr>
            <p:sp>
              <p:nvSpPr>
                <p:cNvPr id="55" name="Flowchart: Delay 54">
                  <a:extLst>
                    <a:ext uri="{FF2B5EF4-FFF2-40B4-BE49-F238E27FC236}">
                      <a16:creationId xmlns:a16="http://schemas.microsoft.com/office/drawing/2014/main" id="{543683AE-F4CC-4910-8881-6B5451F18625}"/>
                    </a:ext>
                  </a:extLst>
                </p:cNvPr>
                <p:cNvSpPr/>
                <p:nvPr/>
              </p:nvSpPr>
              <p:spPr bwMode="auto">
                <a:xfrm rot="5400000">
                  <a:off x="6008863" y="2664148"/>
                  <a:ext cx="1385984" cy="1150636"/>
                </a:xfrm>
                <a:prstGeom prst="flowChartDelay">
                  <a:avLst/>
                </a:prstGeom>
                <a:solidFill>
                  <a:schemeClr val="tx1"/>
                </a:solidFill>
                <a:ln w="0">
                  <a:noFill/>
                  <a:prstDash val="solid"/>
                  <a:round/>
                  <a:headEnd/>
                  <a:tailEnd/>
                </a:ln>
              </p:spPr>
              <p:txBody>
                <a:bodyPr vert="horz" wrap="square" lIns="91440" tIns="45720" rIns="91440" bIns="45720" numCol="1" rtlCol="0" anchor="t" anchorCtr="0" compatLnSpc="1">
                  <a:prstTxWarp prst="textNoShape">
                    <a:avLst/>
                  </a:prstTxWarp>
                </a:bodyPr>
                <a:lstStyle/>
                <a:p>
                  <a:pPr algn="ctr"/>
                  <a:endParaRPr lang="en-GB"/>
                </a:p>
              </p:txBody>
            </p:sp>
            <p:sp>
              <p:nvSpPr>
                <p:cNvPr id="56" name="Flowchart: Delay 55">
                  <a:extLst>
                    <a:ext uri="{FF2B5EF4-FFF2-40B4-BE49-F238E27FC236}">
                      <a16:creationId xmlns:a16="http://schemas.microsoft.com/office/drawing/2014/main" id="{CC40F66C-ABEF-41F4-95D0-640B25CE84D2}"/>
                    </a:ext>
                  </a:extLst>
                </p:cNvPr>
                <p:cNvSpPr/>
                <p:nvPr/>
              </p:nvSpPr>
              <p:spPr bwMode="auto">
                <a:xfrm rot="16200000">
                  <a:off x="6395532" y="1883716"/>
                  <a:ext cx="612648" cy="1150635"/>
                </a:xfrm>
                <a:prstGeom prst="flowChartDelay">
                  <a:avLst/>
                </a:prstGeom>
                <a:solidFill>
                  <a:schemeClr val="tx1"/>
                </a:solidFill>
                <a:ln w="0">
                  <a:noFill/>
                  <a:prstDash val="solid"/>
                  <a:round/>
                  <a:headEnd/>
                  <a:tailEnd/>
                </a:ln>
              </p:spPr>
              <p:txBody>
                <a:bodyPr vert="horz" wrap="square" lIns="91440" tIns="45720" rIns="91440" bIns="45720" numCol="1" rtlCol="0" anchor="t" anchorCtr="0" compatLnSpc="1">
                  <a:prstTxWarp prst="textNoShape">
                    <a:avLst/>
                  </a:prstTxWarp>
                </a:bodyPr>
                <a:lstStyle/>
                <a:p>
                  <a:pPr algn="ctr"/>
                  <a:endParaRPr lang="en-GB"/>
                </a:p>
              </p:txBody>
            </p:sp>
            <p:sp>
              <p:nvSpPr>
                <p:cNvPr id="57" name="Oval 56">
                  <a:extLst>
                    <a:ext uri="{FF2B5EF4-FFF2-40B4-BE49-F238E27FC236}">
                      <a16:creationId xmlns:a16="http://schemas.microsoft.com/office/drawing/2014/main" id="{60950230-8442-4475-B38A-5BC5F9CA9622}"/>
                    </a:ext>
                  </a:extLst>
                </p:cNvPr>
                <p:cNvSpPr/>
                <p:nvPr/>
              </p:nvSpPr>
              <p:spPr bwMode="auto">
                <a:xfrm>
                  <a:off x="6269174" y="2319119"/>
                  <a:ext cx="288000" cy="288000"/>
                </a:xfrm>
                <a:prstGeom prst="ellipse">
                  <a:avLst/>
                </a:prstGeom>
                <a:solidFill>
                  <a:srgbClr val="EB1C23"/>
                </a:solidFill>
                <a:ln w="0">
                  <a:noFill/>
                  <a:prstDash val="solid"/>
                  <a:round/>
                  <a:headEnd/>
                  <a:tailEnd/>
                </a:ln>
              </p:spPr>
              <p:txBody>
                <a:bodyPr vert="horz" wrap="square" lIns="91440" tIns="45720" rIns="91440" bIns="45720" numCol="1" rtlCol="0" anchor="t" anchorCtr="0" compatLnSpc="1">
                  <a:prstTxWarp prst="textNoShape">
                    <a:avLst/>
                  </a:prstTxWarp>
                </a:bodyPr>
                <a:lstStyle/>
                <a:p>
                  <a:pPr algn="ctr"/>
                  <a:endParaRPr lang="en-GB"/>
                </a:p>
              </p:txBody>
            </p:sp>
            <p:sp>
              <p:nvSpPr>
                <p:cNvPr id="58" name="Rounded Rectangle 81">
                  <a:extLst>
                    <a:ext uri="{FF2B5EF4-FFF2-40B4-BE49-F238E27FC236}">
                      <a16:creationId xmlns:a16="http://schemas.microsoft.com/office/drawing/2014/main" id="{975D9FB3-C7DA-4B7B-92C0-767114E4D0AD}"/>
                    </a:ext>
                  </a:extLst>
                </p:cNvPr>
                <p:cNvSpPr/>
                <p:nvPr/>
              </p:nvSpPr>
              <p:spPr bwMode="auto">
                <a:xfrm>
                  <a:off x="6235587" y="2663436"/>
                  <a:ext cx="932539" cy="434000"/>
                </a:xfrm>
                <a:prstGeom prst="roundRect">
                  <a:avLst/>
                </a:prstGeom>
                <a:solidFill>
                  <a:srgbClr val="EB1C23"/>
                </a:solidFill>
                <a:ln w="0">
                  <a:noFill/>
                  <a:prstDash val="solid"/>
                  <a:round/>
                  <a:headEnd/>
                  <a:tailEnd/>
                </a:ln>
              </p:spPr>
              <p:txBody>
                <a:bodyPr vert="horz" wrap="square" lIns="91440" tIns="45720" rIns="91440" bIns="45720" numCol="1" rtlCol="0" anchor="t" anchorCtr="0" compatLnSpc="1">
                  <a:prstTxWarp prst="textNoShape">
                    <a:avLst/>
                  </a:prstTxWarp>
                </a:bodyPr>
                <a:lstStyle/>
                <a:p>
                  <a:pPr algn="ctr"/>
                  <a:endParaRPr lang="en-GB"/>
                </a:p>
              </p:txBody>
            </p:sp>
            <p:grpSp>
              <p:nvGrpSpPr>
                <p:cNvPr id="59" name="Group 58">
                  <a:extLst>
                    <a:ext uri="{FF2B5EF4-FFF2-40B4-BE49-F238E27FC236}">
                      <a16:creationId xmlns:a16="http://schemas.microsoft.com/office/drawing/2014/main" id="{785E518C-7520-40FB-A718-39EA43A2A92F}"/>
                    </a:ext>
                  </a:extLst>
                </p:cNvPr>
                <p:cNvGrpSpPr>
                  <a:grpSpLocks noChangeAspect="1"/>
                </p:cNvGrpSpPr>
                <p:nvPr/>
              </p:nvGrpSpPr>
              <p:grpSpPr>
                <a:xfrm>
                  <a:off x="6522562" y="2729771"/>
                  <a:ext cx="358589" cy="313385"/>
                  <a:chOff x="3432175" y="1404938"/>
                  <a:chExt cx="2808288" cy="2454275"/>
                </a:xfrm>
                <a:solidFill>
                  <a:schemeClr val="tx1"/>
                </a:solidFill>
              </p:grpSpPr>
              <p:sp>
                <p:nvSpPr>
                  <p:cNvPr id="63" name="Freeform 5">
                    <a:extLst>
                      <a:ext uri="{FF2B5EF4-FFF2-40B4-BE49-F238E27FC236}">
                        <a16:creationId xmlns:a16="http://schemas.microsoft.com/office/drawing/2014/main" id="{6716DE61-81EC-4CDB-BCE3-8EF20328F909}"/>
                      </a:ext>
                    </a:extLst>
                  </p:cNvPr>
                  <p:cNvSpPr>
                    <a:spLocks noEditPoints="1"/>
                  </p:cNvSpPr>
                  <p:nvPr/>
                </p:nvSpPr>
                <p:spPr bwMode="auto">
                  <a:xfrm>
                    <a:off x="3432175" y="1404938"/>
                    <a:ext cx="1863725" cy="2062163"/>
                  </a:xfrm>
                  <a:custGeom>
                    <a:avLst/>
                    <a:gdLst>
                      <a:gd name="T0" fmla="*/ 3806 w 3806"/>
                      <a:gd name="T1" fmla="*/ 2112 h 4221"/>
                      <a:gd name="T2" fmla="*/ 3301 w 3806"/>
                      <a:gd name="T3" fmla="*/ 3653 h 4221"/>
                      <a:gd name="T4" fmla="*/ 1902 w 3806"/>
                      <a:gd name="T5" fmla="*/ 4221 h 4221"/>
                      <a:gd name="T6" fmla="*/ 506 w 3806"/>
                      <a:gd name="T7" fmla="*/ 3653 h 4221"/>
                      <a:gd name="T8" fmla="*/ 0 w 3806"/>
                      <a:gd name="T9" fmla="*/ 2112 h 4221"/>
                      <a:gd name="T10" fmla="*/ 506 w 3806"/>
                      <a:gd name="T11" fmla="*/ 569 h 4221"/>
                      <a:gd name="T12" fmla="*/ 1902 w 3806"/>
                      <a:gd name="T13" fmla="*/ 0 h 4221"/>
                      <a:gd name="T14" fmla="*/ 3298 w 3806"/>
                      <a:gd name="T15" fmla="*/ 569 h 4221"/>
                      <a:gd name="T16" fmla="*/ 3806 w 3806"/>
                      <a:gd name="T17" fmla="*/ 2112 h 4221"/>
                      <a:gd name="T18" fmla="*/ 2544 w 3806"/>
                      <a:gd name="T19" fmla="*/ 3138 h 4221"/>
                      <a:gd name="T20" fmla="*/ 2750 w 3806"/>
                      <a:gd name="T21" fmla="*/ 2703 h 4221"/>
                      <a:gd name="T22" fmla="*/ 2817 w 3806"/>
                      <a:gd name="T23" fmla="*/ 2110 h 4221"/>
                      <a:gd name="T24" fmla="*/ 2740 w 3806"/>
                      <a:gd name="T25" fmla="*/ 1489 h 4221"/>
                      <a:gd name="T26" fmla="*/ 2539 w 3806"/>
                      <a:gd name="T27" fmla="*/ 1075 h 4221"/>
                      <a:gd name="T28" fmla="*/ 2247 w 3806"/>
                      <a:gd name="T29" fmla="*/ 839 h 4221"/>
                      <a:gd name="T30" fmla="*/ 1904 w 3806"/>
                      <a:gd name="T31" fmla="*/ 765 h 4221"/>
                      <a:gd name="T32" fmla="*/ 1562 w 3806"/>
                      <a:gd name="T33" fmla="*/ 836 h 4221"/>
                      <a:gd name="T34" fmla="*/ 1270 w 3806"/>
                      <a:gd name="T35" fmla="*/ 1070 h 4221"/>
                      <a:gd name="T36" fmla="*/ 1066 w 3806"/>
                      <a:gd name="T37" fmla="*/ 1492 h 4221"/>
                      <a:gd name="T38" fmla="*/ 989 w 3806"/>
                      <a:gd name="T39" fmla="*/ 2112 h 4221"/>
                      <a:gd name="T40" fmla="*/ 1064 w 3806"/>
                      <a:gd name="T41" fmla="*/ 2730 h 4221"/>
                      <a:gd name="T42" fmla="*/ 1265 w 3806"/>
                      <a:gd name="T43" fmla="*/ 3144 h 4221"/>
                      <a:gd name="T44" fmla="*/ 1555 w 3806"/>
                      <a:gd name="T45" fmla="*/ 3380 h 4221"/>
                      <a:gd name="T46" fmla="*/ 1904 w 3806"/>
                      <a:gd name="T47" fmla="*/ 3457 h 4221"/>
                      <a:gd name="T48" fmla="*/ 2254 w 3806"/>
                      <a:gd name="T49" fmla="*/ 3380 h 4221"/>
                      <a:gd name="T50" fmla="*/ 2544 w 3806"/>
                      <a:gd name="T51" fmla="*/ 3138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06" h="4221">
                        <a:moveTo>
                          <a:pt x="3806" y="2112"/>
                        </a:moveTo>
                        <a:cubicBezTo>
                          <a:pt x="3806" y="2758"/>
                          <a:pt x="3638" y="3272"/>
                          <a:pt x="3301" y="3653"/>
                        </a:cubicBezTo>
                        <a:cubicBezTo>
                          <a:pt x="2963" y="4032"/>
                          <a:pt x="2497" y="4221"/>
                          <a:pt x="1902" y="4221"/>
                        </a:cubicBezTo>
                        <a:cubicBezTo>
                          <a:pt x="1309" y="4221"/>
                          <a:pt x="843" y="4032"/>
                          <a:pt x="506" y="3653"/>
                        </a:cubicBezTo>
                        <a:cubicBezTo>
                          <a:pt x="169" y="3272"/>
                          <a:pt x="0" y="2758"/>
                          <a:pt x="0" y="2112"/>
                        </a:cubicBezTo>
                        <a:cubicBezTo>
                          <a:pt x="0" y="1461"/>
                          <a:pt x="169" y="946"/>
                          <a:pt x="506" y="569"/>
                        </a:cubicBezTo>
                        <a:cubicBezTo>
                          <a:pt x="843" y="190"/>
                          <a:pt x="1309" y="0"/>
                          <a:pt x="1902" y="0"/>
                        </a:cubicBezTo>
                        <a:cubicBezTo>
                          <a:pt x="2494" y="0"/>
                          <a:pt x="2959" y="190"/>
                          <a:pt x="3298" y="569"/>
                        </a:cubicBezTo>
                        <a:cubicBezTo>
                          <a:pt x="3637" y="946"/>
                          <a:pt x="3806" y="1461"/>
                          <a:pt x="3806" y="2112"/>
                        </a:cubicBezTo>
                        <a:close/>
                        <a:moveTo>
                          <a:pt x="2544" y="3138"/>
                        </a:moveTo>
                        <a:cubicBezTo>
                          <a:pt x="2637" y="3015"/>
                          <a:pt x="2705" y="2870"/>
                          <a:pt x="2750" y="2703"/>
                        </a:cubicBezTo>
                        <a:cubicBezTo>
                          <a:pt x="2795" y="2534"/>
                          <a:pt x="2817" y="2336"/>
                          <a:pt x="2817" y="2110"/>
                        </a:cubicBezTo>
                        <a:cubicBezTo>
                          <a:pt x="2817" y="1866"/>
                          <a:pt x="2791" y="1660"/>
                          <a:pt x="2740" y="1489"/>
                        </a:cubicBezTo>
                        <a:cubicBezTo>
                          <a:pt x="2689" y="1318"/>
                          <a:pt x="2622" y="1181"/>
                          <a:pt x="2539" y="1075"/>
                        </a:cubicBezTo>
                        <a:cubicBezTo>
                          <a:pt x="2455" y="966"/>
                          <a:pt x="2357" y="888"/>
                          <a:pt x="2247" y="839"/>
                        </a:cubicBezTo>
                        <a:cubicBezTo>
                          <a:pt x="2138" y="790"/>
                          <a:pt x="2023" y="765"/>
                          <a:pt x="1904" y="765"/>
                        </a:cubicBezTo>
                        <a:cubicBezTo>
                          <a:pt x="1784" y="765"/>
                          <a:pt x="1670" y="789"/>
                          <a:pt x="1562" y="836"/>
                        </a:cubicBezTo>
                        <a:cubicBezTo>
                          <a:pt x="1456" y="883"/>
                          <a:pt x="1359" y="961"/>
                          <a:pt x="1270" y="1070"/>
                        </a:cubicBezTo>
                        <a:cubicBezTo>
                          <a:pt x="1187" y="1171"/>
                          <a:pt x="1119" y="1312"/>
                          <a:pt x="1066" y="1492"/>
                        </a:cubicBezTo>
                        <a:cubicBezTo>
                          <a:pt x="1015" y="1670"/>
                          <a:pt x="989" y="1876"/>
                          <a:pt x="989" y="2112"/>
                        </a:cubicBezTo>
                        <a:cubicBezTo>
                          <a:pt x="989" y="2354"/>
                          <a:pt x="1014" y="2559"/>
                          <a:pt x="1064" y="2730"/>
                        </a:cubicBezTo>
                        <a:cubicBezTo>
                          <a:pt x="1115" y="2899"/>
                          <a:pt x="1182" y="3037"/>
                          <a:pt x="1265" y="3144"/>
                        </a:cubicBezTo>
                        <a:cubicBezTo>
                          <a:pt x="1347" y="3251"/>
                          <a:pt x="1444" y="3330"/>
                          <a:pt x="1555" y="3380"/>
                        </a:cubicBezTo>
                        <a:cubicBezTo>
                          <a:pt x="1666" y="3431"/>
                          <a:pt x="1782" y="3457"/>
                          <a:pt x="1904" y="3457"/>
                        </a:cubicBezTo>
                        <a:cubicBezTo>
                          <a:pt x="2027" y="3457"/>
                          <a:pt x="2143" y="3431"/>
                          <a:pt x="2254" y="3380"/>
                        </a:cubicBezTo>
                        <a:cubicBezTo>
                          <a:pt x="2365" y="3328"/>
                          <a:pt x="2462" y="3247"/>
                          <a:pt x="2544" y="313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GB"/>
                  </a:p>
                </p:txBody>
              </p:sp>
              <p:sp>
                <p:nvSpPr>
                  <p:cNvPr id="64" name="Freeform 6">
                    <a:extLst>
                      <a:ext uri="{FF2B5EF4-FFF2-40B4-BE49-F238E27FC236}">
                        <a16:creationId xmlns:a16="http://schemas.microsoft.com/office/drawing/2014/main" id="{7A66956D-7D36-45A7-988F-592C0630C5CC}"/>
                      </a:ext>
                    </a:extLst>
                  </p:cNvPr>
                  <p:cNvSpPr>
                    <a:spLocks/>
                  </p:cNvSpPr>
                  <p:nvPr/>
                </p:nvSpPr>
                <p:spPr bwMode="auto">
                  <a:xfrm>
                    <a:off x="5449888" y="2833688"/>
                    <a:ext cx="790575" cy="1025525"/>
                  </a:xfrm>
                  <a:custGeom>
                    <a:avLst/>
                    <a:gdLst>
                      <a:gd name="T0" fmla="*/ 1614 w 1614"/>
                      <a:gd name="T1" fmla="*/ 2096 h 2096"/>
                      <a:gd name="T2" fmla="*/ 0 w 1614"/>
                      <a:gd name="T3" fmla="*/ 2096 h 2096"/>
                      <a:gd name="T4" fmla="*/ 0 w 1614"/>
                      <a:gd name="T5" fmla="*/ 1756 h 2096"/>
                      <a:gd name="T6" fmla="*/ 370 w 1614"/>
                      <a:gd name="T7" fmla="*/ 1472 h 2096"/>
                      <a:gd name="T8" fmla="*/ 668 w 1614"/>
                      <a:gd name="T9" fmla="*/ 1212 h 2096"/>
                      <a:gd name="T10" fmla="*/ 905 w 1614"/>
                      <a:gd name="T11" fmla="*/ 931 h 2096"/>
                      <a:gd name="T12" fmla="*/ 976 w 1614"/>
                      <a:gd name="T13" fmla="*/ 693 h 2096"/>
                      <a:gd name="T14" fmla="*/ 885 w 1614"/>
                      <a:gd name="T15" fmla="*/ 477 h 2096"/>
                      <a:gd name="T16" fmla="*/ 625 w 1614"/>
                      <a:gd name="T17" fmla="*/ 399 h 2096"/>
                      <a:gd name="T18" fmla="*/ 357 w 1614"/>
                      <a:gd name="T19" fmla="*/ 452 h 2096"/>
                      <a:gd name="T20" fmla="*/ 98 w 1614"/>
                      <a:gd name="T21" fmla="*/ 586 h 2096"/>
                      <a:gd name="T22" fmla="*/ 54 w 1614"/>
                      <a:gd name="T23" fmla="*/ 586 h 2096"/>
                      <a:gd name="T24" fmla="*/ 54 w 1614"/>
                      <a:gd name="T25" fmla="*/ 129 h 2096"/>
                      <a:gd name="T26" fmla="*/ 342 w 1614"/>
                      <a:gd name="T27" fmla="*/ 43 h 2096"/>
                      <a:gd name="T28" fmla="*/ 726 w 1614"/>
                      <a:gd name="T29" fmla="*/ 0 h 2096"/>
                      <a:gd name="T30" fmla="*/ 1315 w 1614"/>
                      <a:gd name="T31" fmla="*/ 163 h 2096"/>
                      <a:gd name="T32" fmla="*/ 1518 w 1614"/>
                      <a:gd name="T33" fmla="*/ 622 h 2096"/>
                      <a:gd name="T34" fmla="*/ 1420 w 1614"/>
                      <a:gd name="T35" fmla="*/ 992 h 2096"/>
                      <a:gd name="T36" fmla="*/ 1123 w 1614"/>
                      <a:gd name="T37" fmla="*/ 1353 h 2096"/>
                      <a:gd name="T38" fmla="*/ 871 w 1614"/>
                      <a:gd name="T39" fmla="*/ 1567 h 2096"/>
                      <a:gd name="T40" fmla="*/ 690 w 1614"/>
                      <a:gd name="T41" fmla="*/ 1703 h 2096"/>
                      <a:gd name="T42" fmla="*/ 1614 w 1614"/>
                      <a:gd name="T43" fmla="*/ 1703 h 2096"/>
                      <a:gd name="T44" fmla="*/ 1614 w 1614"/>
                      <a:gd name="T45" fmla="*/ 2096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14" h="2096">
                        <a:moveTo>
                          <a:pt x="1614" y="2096"/>
                        </a:moveTo>
                        <a:lnTo>
                          <a:pt x="0" y="2096"/>
                        </a:lnTo>
                        <a:lnTo>
                          <a:pt x="0" y="1756"/>
                        </a:lnTo>
                        <a:cubicBezTo>
                          <a:pt x="123" y="1667"/>
                          <a:pt x="246" y="1572"/>
                          <a:pt x="370" y="1472"/>
                        </a:cubicBezTo>
                        <a:cubicBezTo>
                          <a:pt x="494" y="1372"/>
                          <a:pt x="593" y="1285"/>
                          <a:pt x="668" y="1212"/>
                        </a:cubicBezTo>
                        <a:cubicBezTo>
                          <a:pt x="779" y="1105"/>
                          <a:pt x="858" y="1011"/>
                          <a:pt x="905" y="931"/>
                        </a:cubicBezTo>
                        <a:cubicBezTo>
                          <a:pt x="952" y="851"/>
                          <a:pt x="976" y="772"/>
                          <a:pt x="976" y="693"/>
                        </a:cubicBezTo>
                        <a:cubicBezTo>
                          <a:pt x="976" y="599"/>
                          <a:pt x="945" y="527"/>
                          <a:pt x="885" y="477"/>
                        </a:cubicBezTo>
                        <a:cubicBezTo>
                          <a:pt x="825" y="425"/>
                          <a:pt x="738" y="399"/>
                          <a:pt x="625" y="399"/>
                        </a:cubicBezTo>
                        <a:cubicBezTo>
                          <a:pt x="540" y="399"/>
                          <a:pt x="451" y="417"/>
                          <a:pt x="357" y="452"/>
                        </a:cubicBezTo>
                        <a:cubicBezTo>
                          <a:pt x="264" y="487"/>
                          <a:pt x="178" y="531"/>
                          <a:pt x="98" y="586"/>
                        </a:cubicBezTo>
                        <a:lnTo>
                          <a:pt x="54" y="586"/>
                        </a:lnTo>
                        <a:lnTo>
                          <a:pt x="54" y="129"/>
                        </a:lnTo>
                        <a:cubicBezTo>
                          <a:pt x="119" y="100"/>
                          <a:pt x="215" y="72"/>
                          <a:pt x="342" y="43"/>
                        </a:cubicBezTo>
                        <a:cubicBezTo>
                          <a:pt x="470" y="15"/>
                          <a:pt x="598" y="0"/>
                          <a:pt x="726" y="0"/>
                        </a:cubicBezTo>
                        <a:cubicBezTo>
                          <a:pt x="984" y="0"/>
                          <a:pt x="1180" y="55"/>
                          <a:pt x="1315" y="163"/>
                        </a:cubicBezTo>
                        <a:cubicBezTo>
                          <a:pt x="1451" y="271"/>
                          <a:pt x="1518" y="424"/>
                          <a:pt x="1518" y="622"/>
                        </a:cubicBezTo>
                        <a:cubicBezTo>
                          <a:pt x="1518" y="751"/>
                          <a:pt x="1486" y="875"/>
                          <a:pt x="1420" y="992"/>
                        </a:cubicBezTo>
                        <a:cubicBezTo>
                          <a:pt x="1356" y="1108"/>
                          <a:pt x="1257" y="1229"/>
                          <a:pt x="1123" y="1353"/>
                        </a:cubicBezTo>
                        <a:cubicBezTo>
                          <a:pt x="1040" y="1431"/>
                          <a:pt x="955" y="1502"/>
                          <a:pt x="871" y="1567"/>
                        </a:cubicBezTo>
                        <a:cubicBezTo>
                          <a:pt x="786" y="1632"/>
                          <a:pt x="726" y="1677"/>
                          <a:pt x="690" y="1703"/>
                        </a:cubicBezTo>
                        <a:lnTo>
                          <a:pt x="1614" y="1703"/>
                        </a:lnTo>
                        <a:lnTo>
                          <a:pt x="1614" y="209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GB"/>
                  </a:p>
                </p:txBody>
              </p:sp>
            </p:grpSp>
            <p:grpSp>
              <p:nvGrpSpPr>
                <p:cNvPr id="60" name="Group 59">
                  <a:extLst>
                    <a:ext uri="{FF2B5EF4-FFF2-40B4-BE49-F238E27FC236}">
                      <a16:creationId xmlns:a16="http://schemas.microsoft.com/office/drawing/2014/main" id="{A85A1934-5708-448B-99D8-9DABAF075C93}"/>
                    </a:ext>
                  </a:extLst>
                </p:cNvPr>
                <p:cNvGrpSpPr>
                  <a:grpSpLocks noChangeAspect="1"/>
                </p:cNvGrpSpPr>
                <p:nvPr/>
              </p:nvGrpSpPr>
              <p:grpSpPr>
                <a:xfrm>
                  <a:off x="6573863" y="3536222"/>
                  <a:ext cx="255987" cy="282251"/>
                  <a:chOff x="6278938" y="2305110"/>
                  <a:chExt cx="1150636" cy="1779748"/>
                </a:xfrm>
                <a:solidFill>
                  <a:schemeClr val="bg1"/>
                </a:solidFill>
              </p:grpSpPr>
              <p:sp>
                <p:nvSpPr>
                  <p:cNvPr id="61" name="Flowchart: Delay 60">
                    <a:extLst>
                      <a:ext uri="{FF2B5EF4-FFF2-40B4-BE49-F238E27FC236}">
                        <a16:creationId xmlns:a16="http://schemas.microsoft.com/office/drawing/2014/main" id="{1A10E93A-49D3-4E4E-8A72-79C33FA71DBB}"/>
                      </a:ext>
                    </a:extLst>
                  </p:cNvPr>
                  <p:cNvSpPr/>
                  <p:nvPr/>
                </p:nvSpPr>
                <p:spPr bwMode="auto">
                  <a:xfrm rot="5400000">
                    <a:off x="6161264" y="2816548"/>
                    <a:ext cx="1385985" cy="1150635"/>
                  </a:xfrm>
                  <a:prstGeom prst="flowChartDelay">
                    <a:avLst/>
                  </a:prstGeom>
                  <a:solidFill>
                    <a:srgbClr val="EB1C23"/>
                  </a:solidFill>
                  <a:ln w="0">
                    <a:noFill/>
                    <a:prstDash val="solid"/>
                    <a:round/>
                    <a:headEnd/>
                    <a:tailEnd/>
                  </a:ln>
                </p:spPr>
                <p:txBody>
                  <a:bodyPr vert="horz" wrap="square" lIns="91440" tIns="45720" rIns="91440" bIns="45720" numCol="1" rtlCol="0" anchor="t" anchorCtr="0" compatLnSpc="1">
                    <a:prstTxWarp prst="textNoShape">
                      <a:avLst/>
                    </a:prstTxWarp>
                  </a:bodyPr>
                  <a:lstStyle/>
                  <a:p>
                    <a:pPr algn="ctr"/>
                    <a:endParaRPr lang="en-GB"/>
                  </a:p>
                </p:txBody>
              </p:sp>
              <p:sp>
                <p:nvSpPr>
                  <p:cNvPr id="62" name="Flowchart: Delay 61">
                    <a:extLst>
                      <a:ext uri="{FF2B5EF4-FFF2-40B4-BE49-F238E27FC236}">
                        <a16:creationId xmlns:a16="http://schemas.microsoft.com/office/drawing/2014/main" id="{1A71F270-9942-4B58-83E7-F803B96C0C36}"/>
                      </a:ext>
                    </a:extLst>
                  </p:cNvPr>
                  <p:cNvSpPr/>
                  <p:nvPr/>
                </p:nvSpPr>
                <p:spPr bwMode="auto">
                  <a:xfrm rot="16200000">
                    <a:off x="6547932" y="2036116"/>
                    <a:ext cx="612648" cy="1150635"/>
                  </a:xfrm>
                  <a:prstGeom prst="flowChartDelay">
                    <a:avLst/>
                  </a:prstGeom>
                  <a:solidFill>
                    <a:srgbClr val="EB1C23"/>
                  </a:solidFill>
                  <a:ln w="0">
                    <a:noFill/>
                    <a:prstDash val="solid"/>
                    <a:round/>
                    <a:headEnd/>
                    <a:tailEnd/>
                  </a:ln>
                </p:spPr>
                <p:txBody>
                  <a:bodyPr vert="horz" wrap="square" lIns="91440" tIns="45720" rIns="91440" bIns="45720" numCol="1" rtlCol="0" anchor="t" anchorCtr="0" compatLnSpc="1">
                    <a:prstTxWarp prst="textNoShape">
                      <a:avLst/>
                    </a:prstTxWarp>
                  </a:bodyPr>
                  <a:lstStyle/>
                  <a:p>
                    <a:pPr algn="ctr"/>
                    <a:endParaRPr lang="en-GB"/>
                  </a:p>
                </p:txBody>
              </p:sp>
            </p:grpSp>
          </p:grpSp>
        </p:grpSp>
        <p:grpSp>
          <p:nvGrpSpPr>
            <p:cNvPr id="1029" name="Group 1028">
              <a:extLst>
                <a:ext uri="{FF2B5EF4-FFF2-40B4-BE49-F238E27FC236}">
                  <a16:creationId xmlns:a16="http://schemas.microsoft.com/office/drawing/2014/main" id="{D578DC4E-D6A8-4BBB-8683-6D33D8696CE3}"/>
                </a:ext>
              </a:extLst>
            </p:cNvPr>
            <p:cNvGrpSpPr/>
            <p:nvPr/>
          </p:nvGrpSpPr>
          <p:grpSpPr>
            <a:xfrm>
              <a:off x="10875597" y="856122"/>
              <a:ext cx="1107313" cy="1107313"/>
              <a:chOff x="8211106" y="4616516"/>
              <a:chExt cx="1107313" cy="1107313"/>
            </a:xfrm>
          </p:grpSpPr>
          <p:sp>
            <p:nvSpPr>
              <p:cNvPr id="195" name="Oval 194">
                <a:extLst>
                  <a:ext uri="{FF2B5EF4-FFF2-40B4-BE49-F238E27FC236}">
                    <a16:creationId xmlns:a16="http://schemas.microsoft.com/office/drawing/2014/main" id="{BD9B79AA-682A-4403-8222-95DB8CE06C4B}"/>
                  </a:ext>
                </a:extLst>
              </p:cNvPr>
              <p:cNvSpPr/>
              <p:nvPr/>
            </p:nvSpPr>
            <p:spPr>
              <a:xfrm>
                <a:off x="8211106" y="4616516"/>
                <a:ext cx="1107313" cy="1107313"/>
              </a:xfrm>
              <a:prstGeom prst="ellipse">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28" name="Group 1027">
                <a:extLst>
                  <a:ext uri="{FF2B5EF4-FFF2-40B4-BE49-F238E27FC236}">
                    <a16:creationId xmlns:a16="http://schemas.microsoft.com/office/drawing/2014/main" id="{B9DC6BB6-0F97-488E-A9F2-59EB08130244}"/>
                  </a:ext>
                </a:extLst>
              </p:cNvPr>
              <p:cNvGrpSpPr/>
              <p:nvPr/>
            </p:nvGrpSpPr>
            <p:grpSpPr>
              <a:xfrm>
                <a:off x="8305705" y="4805034"/>
                <a:ext cx="571762" cy="679863"/>
                <a:chOff x="6229625" y="3640825"/>
                <a:chExt cx="657225" cy="781050"/>
              </a:xfrm>
            </p:grpSpPr>
            <p:sp>
              <p:nvSpPr>
                <p:cNvPr id="203" name="Freeform: Shape 202">
                  <a:extLst>
                    <a:ext uri="{FF2B5EF4-FFF2-40B4-BE49-F238E27FC236}">
                      <a16:creationId xmlns:a16="http://schemas.microsoft.com/office/drawing/2014/main" id="{66F43295-C9A5-4588-9246-9B9AF9293ACD}"/>
                    </a:ext>
                  </a:extLst>
                </p:cNvPr>
                <p:cNvSpPr/>
                <p:nvPr/>
              </p:nvSpPr>
              <p:spPr>
                <a:xfrm>
                  <a:off x="6385074" y="3654065"/>
                  <a:ext cx="319983" cy="313006"/>
                </a:xfrm>
                <a:custGeom>
                  <a:avLst/>
                  <a:gdLst>
                    <a:gd name="connsiteX0" fmla="*/ 47149 w 85725"/>
                    <a:gd name="connsiteY0" fmla="*/ 7144 h 85725"/>
                    <a:gd name="connsiteX1" fmla="*/ 7144 w 85725"/>
                    <a:gd name="connsiteY1" fmla="*/ 47149 h 85725"/>
                    <a:gd name="connsiteX2" fmla="*/ 47149 w 85725"/>
                    <a:gd name="connsiteY2" fmla="*/ 87154 h 85725"/>
                    <a:gd name="connsiteX3" fmla="*/ 87154 w 85725"/>
                    <a:gd name="connsiteY3" fmla="*/ 47149 h 85725"/>
                    <a:gd name="connsiteX4" fmla="*/ 47149 w 85725"/>
                    <a:gd name="connsiteY4" fmla="*/ 7144 h 8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85725">
                      <a:moveTo>
                        <a:pt x="47149" y="7144"/>
                      </a:moveTo>
                      <a:cubicBezTo>
                        <a:pt x="25241" y="7144"/>
                        <a:pt x="7144" y="25241"/>
                        <a:pt x="7144" y="47149"/>
                      </a:cubicBezTo>
                      <a:cubicBezTo>
                        <a:pt x="7144" y="69056"/>
                        <a:pt x="25241" y="87154"/>
                        <a:pt x="47149" y="87154"/>
                      </a:cubicBezTo>
                      <a:cubicBezTo>
                        <a:pt x="69056" y="87154"/>
                        <a:pt x="87154" y="69056"/>
                        <a:pt x="87154" y="47149"/>
                      </a:cubicBezTo>
                      <a:cubicBezTo>
                        <a:pt x="87154" y="25241"/>
                        <a:pt x="69056" y="7144"/>
                        <a:pt x="47149" y="7144"/>
                      </a:cubicBezTo>
                      <a:close/>
                    </a:path>
                  </a:pathLst>
                </a:custGeom>
                <a:solidFill>
                  <a:srgbClr val="000000"/>
                </a:solidFill>
                <a:ln w="9525" cap="flat">
                  <a:noFill/>
                  <a:prstDash val="solid"/>
                  <a:miter/>
                </a:ln>
              </p:spPr>
              <p:txBody>
                <a:bodyPr rtlCol="0" anchor="ctr"/>
                <a:lstStyle/>
                <a:p>
                  <a:endParaRPr lang="en-GB"/>
                </a:p>
              </p:txBody>
            </p:sp>
            <p:sp>
              <p:nvSpPr>
                <p:cNvPr id="204" name="Freeform: Shape 203">
                  <a:extLst>
                    <a:ext uri="{FF2B5EF4-FFF2-40B4-BE49-F238E27FC236}">
                      <a16:creationId xmlns:a16="http://schemas.microsoft.com/office/drawing/2014/main" id="{423B48F7-94B4-4CC7-90CE-A9C058967F08}"/>
                    </a:ext>
                  </a:extLst>
                </p:cNvPr>
                <p:cNvSpPr/>
                <p:nvPr/>
              </p:nvSpPr>
              <p:spPr>
                <a:xfrm>
                  <a:off x="6385074" y="3968485"/>
                  <a:ext cx="85725" cy="85725"/>
                </a:xfrm>
                <a:custGeom>
                  <a:avLst/>
                  <a:gdLst>
                    <a:gd name="connsiteX0" fmla="*/ 87154 w 85725"/>
                    <a:gd name="connsiteY0" fmla="*/ 47149 h 85725"/>
                    <a:gd name="connsiteX1" fmla="*/ 47149 w 85725"/>
                    <a:gd name="connsiteY1" fmla="*/ 87154 h 85725"/>
                    <a:gd name="connsiteX2" fmla="*/ 7144 w 85725"/>
                    <a:gd name="connsiteY2" fmla="*/ 47149 h 85725"/>
                    <a:gd name="connsiteX3" fmla="*/ 47149 w 85725"/>
                    <a:gd name="connsiteY3" fmla="*/ 7144 h 85725"/>
                    <a:gd name="connsiteX4" fmla="*/ 87154 w 85725"/>
                    <a:gd name="connsiteY4" fmla="*/ 47149 h 8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85725">
                      <a:moveTo>
                        <a:pt x="87154" y="47149"/>
                      </a:moveTo>
                      <a:cubicBezTo>
                        <a:pt x="87154" y="69243"/>
                        <a:pt x="69243" y="87154"/>
                        <a:pt x="47149" y="87154"/>
                      </a:cubicBezTo>
                      <a:cubicBezTo>
                        <a:pt x="25055" y="87154"/>
                        <a:pt x="7144" y="69243"/>
                        <a:pt x="7144" y="47149"/>
                      </a:cubicBezTo>
                      <a:cubicBezTo>
                        <a:pt x="7144" y="25055"/>
                        <a:pt x="25055" y="7144"/>
                        <a:pt x="47149" y="7144"/>
                      </a:cubicBezTo>
                      <a:cubicBezTo>
                        <a:pt x="69243" y="7144"/>
                        <a:pt x="87154" y="25055"/>
                        <a:pt x="87154" y="47149"/>
                      </a:cubicBezTo>
                      <a:close/>
                    </a:path>
                  </a:pathLst>
                </a:custGeom>
                <a:solidFill>
                  <a:srgbClr val="000000"/>
                </a:solidFill>
                <a:ln w="9525" cap="flat">
                  <a:noFill/>
                  <a:prstDash val="solid"/>
                  <a:miter/>
                </a:ln>
              </p:spPr>
              <p:txBody>
                <a:bodyPr rtlCol="0" anchor="ctr"/>
                <a:lstStyle/>
                <a:p>
                  <a:endParaRPr lang="en-GB"/>
                </a:p>
              </p:txBody>
            </p:sp>
            <p:sp>
              <p:nvSpPr>
                <p:cNvPr id="205" name="Freeform: Shape 204">
                  <a:extLst>
                    <a:ext uri="{FF2B5EF4-FFF2-40B4-BE49-F238E27FC236}">
                      <a16:creationId xmlns:a16="http://schemas.microsoft.com/office/drawing/2014/main" id="{3DA7EC6C-F381-4CFA-8154-05246AC52930}"/>
                    </a:ext>
                  </a:extLst>
                </p:cNvPr>
                <p:cNvSpPr/>
                <p:nvPr/>
              </p:nvSpPr>
              <p:spPr>
                <a:xfrm>
                  <a:off x="6229625" y="3640825"/>
                  <a:ext cx="657225" cy="781050"/>
                </a:xfrm>
                <a:custGeom>
                  <a:avLst/>
                  <a:gdLst>
                    <a:gd name="connsiteX0" fmla="*/ 435960 w 657225"/>
                    <a:gd name="connsiteY0" fmla="*/ 194786 h 781050"/>
                    <a:gd name="connsiteX1" fmla="*/ 412148 w 657225"/>
                    <a:gd name="connsiteY1" fmla="*/ 206216 h 781050"/>
                    <a:gd name="connsiteX2" fmla="*/ 402623 w 657225"/>
                    <a:gd name="connsiteY2" fmla="*/ 227171 h 781050"/>
                    <a:gd name="connsiteX3" fmla="*/ 411195 w 657225"/>
                    <a:gd name="connsiteY3" fmla="*/ 251936 h 781050"/>
                    <a:gd name="connsiteX4" fmla="*/ 392145 w 657225"/>
                    <a:gd name="connsiteY4" fmla="*/ 270986 h 781050"/>
                    <a:gd name="connsiteX5" fmla="*/ 367380 w 657225"/>
                    <a:gd name="connsiteY5" fmla="*/ 262414 h 781050"/>
                    <a:gd name="connsiteX6" fmla="*/ 346425 w 657225"/>
                    <a:gd name="connsiteY6" fmla="*/ 270986 h 781050"/>
                    <a:gd name="connsiteX7" fmla="*/ 334995 w 657225"/>
                    <a:gd name="connsiteY7" fmla="*/ 293846 h 781050"/>
                    <a:gd name="connsiteX8" fmla="*/ 308325 w 657225"/>
                    <a:gd name="connsiteY8" fmla="*/ 293846 h 781050"/>
                    <a:gd name="connsiteX9" fmla="*/ 296895 w 657225"/>
                    <a:gd name="connsiteY9" fmla="*/ 270034 h 781050"/>
                    <a:gd name="connsiteX10" fmla="*/ 275940 w 657225"/>
                    <a:gd name="connsiteY10" fmla="*/ 261461 h 781050"/>
                    <a:gd name="connsiteX11" fmla="*/ 251175 w 657225"/>
                    <a:gd name="connsiteY11" fmla="*/ 270034 h 781050"/>
                    <a:gd name="connsiteX12" fmla="*/ 232125 w 657225"/>
                    <a:gd name="connsiteY12" fmla="*/ 250984 h 781050"/>
                    <a:gd name="connsiteX13" fmla="*/ 240698 w 657225"/>
                    <a:gd name="connsiteY13" fmla="*/ 226219 h 781050"/>
                    <a:gd name="connsiteX14" fmla="*/ 232125 w 657225"/>
                    <a:gd name="connsiteY14" fmla="*/ 205264 h 781050"/>
                    <a:gd name="connsiteX15" fmla="*/ 208312 w 657225"/>
                    <a:gd name="connsiteY15" fmla="*/ 193834 h 781050"/>
                    <a:gd name="connsiteX16" fmla="*/ 208312 w 657225"/>
                    <a:gd name="connsiteY16" fmla="*/ 167164 h 781050"/>
                    <a:gd name="connsiteX17" fmla="*/ 232125 w 657225"/>
                    <a:gd name="connsiteY17" fmla="*/ 155734 h 781050"/>
                    <a:gd name="connsiteX18" fmla="*/ 240698 w 657225"/>
                    <a:gd name="connsiteY18" fmla="*/ 134779 h 781050"/>
                    <a:gd name="connsiteX19" fmla="*/ 233078 w 657225"/>
                    <a:gd name="connsiteY19" fmla="*/ 110014 h 781050"/>
                    <a:gd name="connsiteX20" fmla="*/ 252128 w 657225"/>
                    <a:gd name="connsiteY20" fmla="*/ 90964 h 781050"/>
                    <a:gd name="connsiteX21" fmla="*/ 276893 w 657225"/>
                    <a:gd name="connsiteY21" fmla="*/ 99536 h 781050"/>
                    <a:gd name="connsiteX22" fmla="*/ 297848 w 657225"/>
                    <a:gd name="connsiteY22" fmla="*/ 90964 h 781050"/>
                    <a:gd name="connsiteX23" fmla="*/ 309278 w 657225"/>
                    <a:gd name="connsiteY23" fmla="*/ 67151 h 781050"/>
                    <a:gd name="connsiteX24" fmla="*/ 335948 w 657225"/>
                    <a:gd name="connsiteY24" fmla="*/ 67151 h 781050"/>
                    <a:gd name="connsiteX25" fmla="*/ 347378 w 657225"/>
                    <a:gd name="connsiteY25" fmla="*/ 90011 h 781050"/>
                    <a:gd name="connsiteX26" fmla="*/ 368333 w 657225"/>
                    <a:gd name="connsiteY26" fmla="*/ 98584 h 781050"/>
                    <a:gd name="connsiteX27" fmla="*/ 393098 w 657225"/>
                    <a:gd name="connsiteY27" fmla="*/ 90011 h 781050"/>
                    <a:gd name="connsiteX28" fmla="*/ 412148 w 657225"/>
                    <a:gd name="connsiteY28" fmla="*/ 109061 h 781050"/>
                    <a:gd name="connsiteX29" fmla="*/ 403575 w 657225"/>
                    <a:gd name="connsiteY29" fmla="*/ 133826 h 781050"/>
                    <a:gd name="connsiteX30" fmla="*/ 412148 w 657225"/>
                    <a:gd name="connsiteY30" fmla="*/ 154781 h 781050"/>
                    <a:gd name="connsiteX31" fmla="*/ 435960 w 657225"/>
                    <a:gd name="connsiteY31" fmla="*/ 166211 h 781050"/>
                    <a:gd name="connsiteX32" fmla="*/ 435960 w 657225"/>
                    <a:gd name="connsiteY32" fmla="*/ 194786 h 781050"/>
                    <a:gd name="connsiteX33" fmla="*/ 315945 w 657225"/>
                    <a:gd name="connsiteY33" fmla="*/ 388144 h 781050"/>
                    <a:gd name="connsiteX34" fmla="*/ 292133 w 657225"/>
                    <a:gd name="connsiteY34" fmla="*/ 399574 h 781050"/>
                    <a:gd name="connsiteX35" fmla="*/ 283560 w 657225"/>
                    <a:gd name="connsiteY35" fmla="*/ 420529 h 781050"/>
                    <a:gd name="connsiteX36" fmla="*/ 291180 w 657225"/>
                    <a:gd name="connsiteY36" fmla="*/ 445294 h 781050"/>
                    <a:gd name="connsiteX37" fmla="*/ 272130 w 657225"/>
                    <a:gd name="connsiteY37" fmla="*/ 464344 h 781050"/>
                    <a:gd name="connsiteX38" fmla="*/ 247365 w 657225"/>
                    <a:gd name="connsiteY38" fmla="*/ 455771 h 781050"/>
                    <a:gd name="connsiteX39" fmla="*/ 226410 w 657225"/>
                    <a:gd name="connsiteY39" fmla="*/ 464344 h 781050"/>
                    <a:gd name="connsiteX40" fmla="*/ 215933 w 657225"/>
                    <a:gd name="connsiteY40" fmla="*/ 487204 h 781050"/>
                    <a:gd name="connsiteX41" fmla="*/ 189262 w 657225"/>
                    <a:gd name="connsiteY41" fmla="*/ 487204 h 781050"/>
                    <a:gd name="connsiteX42" fmla="*/ 177833 w 657225"/>
                    <a:gd name="connsiteY42" fmla="*/ 463391 h 781050"/>
                    <a:gd name="connsiteX43" fmla="*/ 156878 w 657225"/>
                    <a:gd name="connsiteY43" fmla="*/ 454819 h 781050"/>
                    <a:gd name="connsiteX44" fmla="*/ 132113 w 657225"/>
                    <a:gd name="connsiteY44" fmla="*/ 462439 h 781050"/>
                    <a:gd name="connsiteX45" fmla="*/ 113063 w 657225"/>
                    <a:gd name="connsiteY45" fmla="*/ 443389 h 781050"/>
                    <a:gd name="connsiteX46" fmla="*/ 121635 w 657225"/>
                    <a:gd name="connsiteY46" fmla="*/ 418624 h 781050"/>
                    <a:gd name="connsiteX47" fmla="*/ 113063 w 657225"/>
                    <a:gd name="connsiteY47" fmla="*/ 397669 h 781050"/>
                    <a:gd name="connsiteX48" fmla="*/ 89250 w 657225"/>
                    <a:gd name="connsiteY48" fmla="*/ 386239 h 781050"/>
                    <a:gd name="connsiteX49" fmla="*/ 89250 w 657225"/>
                    <a:gd name="connsiteY49" fmla="*/ 359569 h 781050"/>
                    <a:gd name="connsiteX50" fmla="*/ 113063 w 657225"/>
                    <a:gd name="connsiteY50" fmla="*/ 348139 h 781050"/>
                    <a:gd name="connsiteX51" fmla="*/ 121635 w 657225"/>
                    <a:gd name="connsiteY51" fmla="*/ 327184 h 781050"/>
                    <a:gd name="connsiteX52" fmla="*/ 113063 w 657225"/>
                    <a:gd name="connsiteY52" fmla="*/ 302419 h 781050"/>
                    <a:gd name="connsiteX53" fmla="*/ 132113 w 657225"/>
                    <a:gd name="connsiteY53" fmla="*/ 283369 h 781050"/>
                    <a:gd name="connsiteX54" fmla="*/ 156878 w 657225"/>
                    <a:gd name="connsiteY54" fmla="*/ 291941 h 781050"/>
                    <a:gd name="connsiteX55" fmla="*/ 177833 w 657225"/>
                    <a:gd name="connsiteY55" fmla="*/ 283369 h 781050"/>
                    <a:gd name="connsiteX56" fmla="*/ 189262 w 657225"/>
                    <a:gd name="connsiteY56" fmla="*/ 259556 h 781050"/>
                    <a:gd name="connsiteX57" fmla="*/ 216885 w 657225"/>
                    <a:gd name="connsiteY57" fmla="*/ 259556 h 781050"/>
                    <a:gd name="connsiteX58" fmla="*/ 228315 w 657225"/>
                    <a:gd name="connsiteY58" fmla="*/ 283369 h 781050"/>
                    <a:gd name="connsiteX59" fmla="*/ 249270 w 657225"/>
                    <a:gd name="connsiteY59" fmla="*/ 291941 h 781050"/>
                    <a:gd name="connsiteX60" fmla="*/ 274035 w 657225"/>
                    <a:gd name="connsiteY60" fmla="*/ 283369 h 781050"/>
                    <a:gd name="connsiteX61" fmla="*/ 293085 w 657225"/>
                    <a:gd name="connsiteY61" fmla="*/ 302419 h 781050"/>
                    <a:gd name="connsiteX62" fmla="*/ 284512 w 657225"/>
                    <a:gd name="connsiteY62" fmla="*/ 327184 h 781050"/>
                    <a:gd name="connsiteX63" fmla="*/ 293085 w 657225"/>
                    <a:gd name="connsiteY63" fmla="*/ 348139 h 781050"/>
                    <a:gd name="connsiteX64" fmla="*/ 316898 w 657225"/>
                    <a:gd name="connsiteY64" fmla="*/ 359569 h 781050"/>
                    <a:gd name="connsiteX65" fmla="*/ 315945 w 657225"/>
                    <a:gd name="connsiteY65" fmla="*/ 388144 h 781050"/>
                    <a:gd name="connsiteX66" fmla="*/ 315945 w 657225"/>
                    <a:gd name="connsiteY66" fmla="*/ 388144 h 781050"/>
                    <a:gd name="connsiteX67" fmla="*/ 645510 w 657225"/>
                    <a:gd name="connsiteY67" fmla="*/ 423386 h 781050"/>
                    <a:gd name="connsiteX68" fmla="*/ 579788 w 657225"/>
                    <a:gd name="connsiteY68" fmla="*/ 309086 h 781050"/>
                    <a:gd name="connsiteX69" fmla="*/ 579788 w 657225"/>
                    <a:gd name="connsiteY69" fmla="*/ 304324 h 781050"/>
                    <a:gd name="connsiteX70" fmla="*/ 439770 w 657225"/>
                    <a:gd name="connsiteY70" fmla="*/ 47149 h 781050"/>
                    <a:gd name="connsiteX71" fmla="*/ 147353 w 657225"/>
                    <a:gd name="connsiteY71" fmla="*/ 47149 h 781050"/>
                    <a:gd name="connsiteX72" fmla="*/ 7335 w 657225"/>
                    <a:gd name="connsiteY72" fmla="*/ 304324 h 781050"/>
                    <a:gd name="connsiteX73" fmla="*/ 119730 w 657225"/>
                    <a:gd name="connsiteY73" fmla="*/ 534829 h 781050"/>
                    <a:gd name="connsiteX74" fmla="*/ 119730 w 657225"/>
                    <a:gd name="connsiteY74" fmla="*/ 775811 h 781050"/>
                    <a:gd name="connsiteX75" fmla="*/ 420720 w 657225"/>
                    <a:gd name="connsiteY75" fmla="*/ 775811 h 781050"/>
                    <a:gd name="connsiteX76" fmla="*/ 420720 w 657225"/>
                    <a:gd name="connsiteY76" fmla="*/ 661511 h 781050"/>
                    <a:gd name="connsiteX77" fmla="*/ 467393 w 657225"/>
                    <a:gd name="connsiteY77" fmla="*/ 661511 h 781050"/>
                    <a:gd name="connsiteX78" fmla="*/ 547402 w 657225"/>
                    <a:gd name="connsiteY78" fmla="*/ 628174 h 781050"/>
                    <a:gd name="connsiteX79" fmla="*/ 579788 w 657225"/>
                    <a:gd name="connsiteY79" fmla="*/ 547211 h 781050"/>
                    <a:gd name="connsiteX80" fmla="*/ 579788 w 657225"/>
                    <a:gd name="connsiteY80" fmla="*/ 490061 h 781050"/>
                    <a:gd name="connsiteX81" fmla="*/ 621698 w 657225"/>
                    <a:gd name="connsiteY81" fmla="*/ 490061 h 781050"/>
                    <a:gd name="connsiteX82" fmla="*/ 645510 w 657225"/>
                    <a:gd name="connsiteY82" fmla="*/ 423386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657225" h="781050">
                      <a:moveTo>
                        <a:pt x="435960" y="194786"/>
                      </a:moveTo>
                      <a:lnTo>
                        <a:pt x="412148" y="206216"/>
                      </a:lnTo>
                      <a:cubicBezTo>
                        <a:pt x="410243" y="213836"/>
                        <a:pt x="406433" y="220504"/>
                        <a:pt x="402623" y="227171"/>
                      </a:cubicBezTo>
                      <a:lnTo>
                        <a:pt x="411195" y="251936"/>
                      </a:lnTo>
                      <a:lnTo>
                        <a:pt x="392145" y="270986"/>
                      </a:lnTo>
                      <a:lnTo>
                        <a:pt x="367380" y="262414"/>
                      </a:lnTo>
                      <a:cubicBezTo>
                        <a:pt x="360712" y="266224"/>
                        <a:pt x="354045" y="269081"/>
                        <a:pt x="346425" y="270986"/>
                      </a:cubicBezTo>
                      <a:lnTo>
                        <a:pt x="334995" y="293846"/>
                      </a:lnTo>
                      <a:lnTo>
                        <a:pt x="308325" y="293846"/>
                      </a:lnTo>
                      <a:lnTo>
                        <a:pt x="296895" y="270034"/>
                      </a:lnTo>
                      <a:cubicBezTo>
                        <a:pt x="289275" y="268129"/>
                        <a:pt x="282608" y="265271"/>
                        <a:pt x="275940" y="261461"/>
                      </a:cubicBezTo>
                      <a:lnTo>
                        <a:pt x="251175" y="270034"/>
                      </a:lnTo>
                      <a:lnTo>
                        <a:pt x="232125" y="250984"/>
                      </a:lnTo>
                      <a:lnTo>
                        <a:pt x="240698" y="226219"/>
                      </a:lnTo>
                      <a:cubicBezTo>
                        <a:pt x="236887" y="219551"/>
                        <a:pt x="234030" y="212884"/>
                        <a:pt x="232125" y="205264"/>
                      </a:cubicBezTo>
                      <a:lnTo>
                        <a:pt x="208312" y="193834"/>
                      </a:lnTo>
                      <a:lnTo>
                        <a:pt x="208312" y="167164"/>
                      </a:lnTo>
                      <a:lnTo>
                        <a:pt x="232125" y="155734"/>
                      </a:lnTo>
                      <a:cubicBezTo>
                        <a:pt x="234030" y="148114"/>
                        <a:pt x="236887" y="141446"/>
                        <a:pt x="240698" y="134779"/>
                      </a:cubicBezTo>
                      <a:lnTo>
                        <a:pt x="233078" y="110014"/>
                      </a:lnTo>
                      <a:lnTo>
                        <a:pt x="252128" y="90964"/>
                      </a:lnTo>
                      <a:lnTo>
                        <a:pt x="276893" y="99536"/>
                      </a:lnTo>
                      <a:cubicBezTo>
                        <a:pt x="283560" y="95726"/>
                        <a:pt x="290228" y="92869"/>
                        <a:pt x="297848" y="90964"/>
                      </a:cubicBezTo>
                      <a:lnTo>
                        <a:pt x="309278" y="67151"/>
                      </a:lnTo>
                      <a:lnTo>
                        <a:pt x="335948" y="67151"/>
                      </a:lnTo>
                      <a:lnTo>
                        <a:pt x="347378" y="90011"/>
                      </a:lnTo>
                      <a:cubicBezTo>
                        <a:pt x="354998" y="91916"/>
                        <a:pt x="361665" y="94774"/>
                        <a:pt x="368333" y="98584"/>
                      </a:cubicBezTo>
                      <a:lnTo>
                        <a:pt x="393098" y="90011"/>
                      </a:lnTo>
                      <a:lnTo>
                        <a:pt x="412148" y="109061"/>
                      </a:lnTo>
                      <a:lnTo>
                        <a:pt x="403575" y="133826"/>
                      </a:lnTo>
                      <a:cubicBezTo>
                        <a:pt x="407385" y="140494"/>
                        <a:pt x="410243" y="147161"/>
                        <a:pt x="412148" y="154781"/>
                      </a:cubicBezTo>
                      <a:lnTo>
                        <a:pt x="435960" y="166211"/>
                      </a:lnTo>
                      <a:lnTo>
                        <a:pt x="435960" y="194786"/>
                      </a:lnTo>
                      <a:close/>
                      <a:moveTo>
                        <a:pt x="315945" y="388144"/>
                      </a:moveTo>
                      <a:lnTo>
                        <a:pt x="292133" y="399574"/>
                      </a:lnTo>
                      <a:cubicBezTo>
                        <a:pt x="290228" y="407194"/>
                        <a:pt x="287370" y="413861"/>
                        <a:pt x="283560" y="420529"/>
                      </a:cubicBezTo>
                      <a:lnTo>
                        <a:pt x="291180" y="445294"/>
                      </a:lnTo>
                      <a:lnTo>
                        <a:pt x="272130" y="464344"/>
                      </a:lnTo>
                      <a:lnTo>
                        <a:pt x="247365" y="455771"/>
                      </a:lnTo>
                      <a:cubicBezTo>
                        <a:pt x="240698" y="459581"/>
                        <a:pt x="234030" y="462439"/>
                        <a:pt x="226410" y="464344"/>
                      </a:cubicBezTo>
                      <a:lnTo>
                        <a:pt x="215933" y="487204"/>
                      </a:lnTo>
                      <a:lnTo>
                        <a:pt x="189262" y="487204"/>
                      </a:lnTo>
                      <a:lnTo>
                        <a:pt x="177833" y="463391"/>
                      </a:lnTo>
                      <a:cubicBezTo>
                        <a:pt x="170213" y="461486"/>
                        <a:pt x="163545" y="458629"/>
                        <a:pt x="156878" y="454819"/>
                      </a:cubicBezTo>
                      <a:lnTo>
                        <a:pt x="132113" y="462439"/>
                      </a:lnTo>
                      <a:lnTo>
                        <a:pt x="113063" y="443389"/>
                      </a:lnTo>
                      <a:lnTo>
                        <a:pt x="121635" y="418624"/>
                      </a:lnTo>
                      <a:cubicBezTo>
                        <a:pt x="117825" y="411956"/>
                        <a:pt x="114967" y="405289"/>
                        <a:pt x="113063" y="397669"/>
                      </a:cubicBezTo>
                      <a:lnTo>
                        <a:pt x="89250" y="386239"/>
                      </a:lnTo>
                      <a:lnTo>
                        <a:pt x="89250" y="359569"/>
                      </a:lnTo>
                      <a:lnTo>
                        <a:pt x="113063" y="348139"/>
                      </a:lnTo>
                      <a:cubicBezTo>
                        <a:pt x="114967" y="340519"/>
                        <a:pt x="117825" y="333851"/>
                        <a:pt x="121635" y="327184"/>
                      </a:cubicBezTo>
                      <a:lnTo>
                        <a:pt x="113063" y="302419"/>
                      </a:lnTo>
                      <a:lnTo>
                        <a:pt x="132113" y="283369"/>
                      </a:lnTo>
                      <a:lnTo>
                        <a:pt x="156878" y="291941"/>
                      </a:lnTo>
                      <a:cubicBezTo>
                        <a:pt x="163545" y="288131"/>
                        <a:pt x="170213" y="285274"/>
                        <a:pt x="177833" y="283369"/>
                      </a:cubicBezTo>
                      <a:lnTo>
                        <a:pt x="189262" y="259556"/>
                      </a:lnTo>
                      <a:lnTo>
                        <a:pt x="216885" y="259556"/>
                      </a:lnTo>
                      <a:lnTo>
                        <a:pt x="228315" y="283369"/>
                      </a:lnTo>
                      <a:cubicBezTo>
                        <a:pt x="235935" y="285274"/>
                        <a:pt x="242603" y="288131"/>
                        <a:pt x="249270" y="291941"/>
                      </a:cubicBezTo>
                      <a:lnTo>
                        <a:pt x="274035" y="283369"/>
                      </a:lnTo>
                      <a:lnTo>
                        <a:pt x="293085" y="302419"/>
                      </a:lnTo>
                      <a:lnTo>
                        <a:pt x="284512" y="327184"/>
                      </a:lnTo>
                      <a:cubicBezTo>
                        <a:pt x="288323" y="333851"/>
                        <a:pt x="291180" y="340519"/>
                        <a:pt x="293085" y="348139"/>
                      </a:cubicBezTo>
                      <a:lnTo>
                        <a:pt x="316898" y="359569"/>
                      </a:lnTo>
                      <a:lnTo>
                        <a:pt x="315945" y="388144"/>
                      </a:lnTo>
                      <a:lnTo>
                        <a:pt x="315945" y="388144"/>
                      </a:lnTo>
                      <a:close/>
                      <a:moveTo>
                        <a:pt x="645510" y="423386"/>
                      </a:moveTo>
                      <a:lnTo>
                        <a:pt x="579788" y="309086"/>
                      </a:lnTo>
                      <a:lnTo>
                        <a:pt x="579788" y="304324"/>
                      </a:lnTo>
                      <a:cubicBezTo>
                        <a:pt x="583598" y="199549"/>
                        <a:pt x="530258" y="101441"/>
                        <a:pt x="439770" y="47149"/>
                      </a:cubicBezTo>
                      <a:cubicBezTo>
                        <a:pt x="349283" y="-6191"/>
                        <a:pt x="237840" y="-6191"/>
                        <a:pt x="147353" y="47149"/>
                      </a:cubicBezTo>
                      <a:cubicBezTo>
                        <a:pt x="56865" y="100489"/>
                        <a:pt x="3525" y="199549"/>
                        <a:pt x="7335" y="304324"/>
                      </a:cubicBezTo>
                      <a:cubicBezTo>
                        <a:pt x="7335" y="394811"/>
                        <a:pt x="48292" y="479584"/>
                        <a:pt x="119730" y="534829"/>
                      </a:cubicBezTo>
                      <a:lnTo>
                        <a:pt x="119730" y="775811"/>
                      </a:lnTo>
                      <a:lnTo>
                        <a:pt x="420720" y="775811"/>
                      </a:lnTo>
                      <a:lnTo>
                        <a:pt x="420720" y="661511"/>
                      </a:lnTo>
                      <a:lnTo>
                        <a:pt x="467393" y="661511"/>
                      </a:lnTo>
                      <a:cubicBezTo>
                        <a:pt x="497873" y="661511"/>
                        <a:pt x="526448" y="649129"/>
                        <a:pt x="547402" y="628174"/>
                      </a:cubicBezTo>
                      <a:cubicBezTo>
                        <a:pt x="568358" y="606266"/>
                        <a:pt x="579788" y="577691"/>
                        <a:pt x="579788" y="547211"/>
                      </a:cubicBezTo>
                      <a:lnTo>
                        <a:pt x="579788" y="490061"/>
                      </a:lnTo>
                      <a:lnTo>
                        <a:pt x="621698" y="490061"/>
                      </a:lnTo>
                      <a:cubicBezTo>
                        <a:pt x="646463" y="487204"/>
                        <a:pt x="668370" y="458629"/>
                        <a:pt x="645510" y="423386"/>
                      </a:cubicBezTo>
                      <a:close/>
                    </a:path>
                  </a:pathLst>
                </a:custGeom>
                <a:solidFill>
                  <a:srgbClr val="000000"/>
                </a:solidFill>
                <a:ln w="9525" cap="flat">
                  <a:noFill/>
                  <a:prstDash val="solid"/>
                  <a:miter/>
                </a:ln>
              </p:spPr>
              <p:txBody>
                <a:bodyPr rtlCol="0" anchor="ctr"/>
                <a:lstStyle/>
                <a:p>
                  <a:endParaRPr lang="en-GB"/>
                </a:p>
              </p:txBody>
            </p:sp>
            <p:sp>
              <p:nvSpPr>
                <p:cNvPr id="206" name="Freeform: Shape 205">
                  <a:extLst>
                    <a:ext uri="{FF2B5EF4-FFF2-40B4-BE49-F238E27FC236}">
                      <a16:creationId xmlns:a16="http://schemas.microsoft.com/office/drawing/2014/main" id="{37B5FCD9-738C-48CC-9F58-47D762CFA58F}"/>
                    </a:ext>
                  </a:extLst>
                </p:cNvPr>
                <p:cNvSpPr/>
                <p:nvPr/>
              </p:nvSpPr>
              <p:spPr>
                <a:xfrm>
                  <a:off x="6273262" y="3851617"/>
                  <a:ext cx="319983" cy="313006"/>
                </a:xfrm>
                <a:custGeom>
                  <a:avLst/>
                  <a:gdLst>
                    <a:gd name="connsiteX0" fmla="*/ 47149 w 85725"/>
                    <a:gd name="connsiteY0" fmla="*/ 7144 h 85725"/>
                    <a:gd name="connsiteX1" fmla="*/ 7144 w 85725"/>
                    <a:gd name="connsiteY1" fmla="*/ 47149 h 85725"/>
                    <a:gd name="connsiteX2" fmla="*/ 47149 w 85725"/>
                    <a:gd name="connsiteY2" fmla="*/ 87154 h 85725"/>
                    <a:gd name="connsiteX3" fmla="*/ 87154 w 85725"/>
                    <a:gd name="connsiteY3" fmla="*/ 47149 h 85725"/>
                    <a:gd name="connsiteX4" fmla="*/ 47149 w 85725"/>
                    <a:gd name="connsiteY4" fmla="*/ 7144 h 8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85725">
                      <a:moveTo>
                        <a:pt x="47149" y="7144"/>
                      </a:moveTo>
                      <a:cubicBezTo>
                        <a:pt x="25241" y="7144"/>
                        <a:pt x="7144" y="25241"/>
                        <a:pt x="7144" y="47149"/>
                      </a:cubicBezTo>
                      <a:cubicBezTo>
                        <a:pt x="7144" y="69056"/>
                        <a:pt x="25241" y="87154"/>
                        <a:pt x="47149" y="87154"/>
                      </a:cubicBezTo>
                      <a:cubicBezTo>
                        <a:pt x="69056" y="87154"/>
                        <a:pt x="87154" y="69056"/>
                        <a:pt x="87154" y="47149"/>
                      </a:cubicBezTo>
                      <a:cubicBezTo>
                        <a:pt x="87154" y="25241"/>
                        <a:pt x="69056" y="7144"/>
                        <a:pt x="47149" y="7144"/>
                      </a:cubicBezTo>
                      <a:close/>
                    </a:path>
                  </a:pathLst>
                </a:custGeom>
                <a:solidFill>
                  <a:srgbClr val="000000"/>
                </a:solidFill>
                <a:ln w="9525" cap="flat">
                  <a:noFill/>
                  <a:prstDash val="solid"/>
                  <a:miter/>
                </a:ln>
              </p:spPr>
              <p:txBody>
                <a:bodyPr rtlCol="0" anchor="ctr"/>
                <a:lstStyle/>
                <a:p>
                  <a:endParaRPr lang="en-GB"/>
                </a:p>
              </p:txBody>
            </p:sp>
          </p:grpSp>
          <p:sp>
            <p:nvSpPr>
              <p:cNvPr id="208" name="Graphic 40" descr="Arrow: Clockwise curve">
                <a:extLst>
                  <a:ext uri="{FF2B5EF4-FFF2-40B4-BE49-F238E27FC236}">
                    <a16:creationId xmlns:a16="http://schemas.microsoft.com/office/drawing/2014/main" id="{7953592E-6E8C-4B54-A1D5-78C5DDD23A0F}"/>
                  </a:ext>
                </a:extLst>
              </p:cNvPr>
              <p:cNvSpPr>
                <a:spLocks noChangeAspect="1"/>
              </p:cNvSpPr>
              <p:nvPr/>
            </p:nvSpPr>
            <p:spPr>
              <a:xfrm rot="19261481">
                <a:off x="8873982" y="5253523"/>
                <a:ext cx="242929" cy="308808"/>
              </a:xfrm>
              <a:custGeom>
                <a:avLst/>
                <a:gdLst>
                  <a:gd name="connsiteX0" fmla="*/ 559594 w 561975"/>
                  <a:gd name="connsiteY0" fmla="*/ 712020 h 714375"/>
                  <a:gd name="connsiteX1" fmla="*/ 330994 w 561975"/>
                  <a:gd name="connsiteY1" fmla="*/ 235770 h 714375"/>
                  <a:gd name="connsiteX2" fmla="*/ 464344 w 561975"/>
                  <a:gd name="connsiteY2" fmla="*/ 235770 h 714375"/>
                  <a:gd name="connsiteX3" fmla="*/ 235744 w 561975"/>
                  <a:gd name="connsiteY3" fmla="*/ 7170 h 714375"/>
                  <a:gd name="connsiteX4" fmla="*/ 7144 w 561975"/>
                  <a:gd name="connsiteY4" fmla="*/ 235770 h 714375"/>
                  <a:gd name="connsiteX5" fmla="*/ 130969 w 561975"/>
                  <a:gd name="connsiteY5" fmla="*/ 235770 h 714375"/>
                  <a:gd name="connsiteX6" fmla="*/ 559594 w 561975"/>
                  <a:gd name="connsiteY6" fmla="*/ 712020 h 71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1975" h="714375">
                    <a:moveTo>
                      <a:pt x="559594" y="712020"/>
                    </a:moveTo>
                    <a:cubicBezTo>
                      <a:pt x="559594" y="712020"/>
                      <a:pt x="330994" y="640583"/>
                      <a:pt x="330994" y="235770"/>
                    </a:cubicBezTo>
                    <a:lnTo>
                      <a:pt x="464344" y="235770"/>
                    </a:lnTo>
                    <a:lnTo>
                      <a:pt x="235744" y="7170"/>
                    </a:lnTo>
                    <a:cubicBezTo>
                      <a:pt x="235744" y="4312"/>
                      <a:pt x="7144" y="235770"/>
                      <a:pt x="7144" y="235770"/>
                    </a:cubicBezTo>
                    <a:lnTo>
                      <a:pt x="130969" y="235770"/>
                    </a:lnTo>
                    <a:cubicBezTo>
                      <a:pt x="130969" y="236722"/>
                      <a:pt x="166211" y="622485"/>
                      <a:pt x="559594" y="712020"/>
                    </a:cubicBezTo>
                    <a:close/>
                  </a:path>
                </a:pathLst>
              </a:custGeom>
              <a:solidFill>
                <a:srgbClr val="000000"/>
              </a:solidFill>
              <a:ln w="9525" cap="flat">
                <a:noFill/>
                <a:prstDash val="solid"/>
                <a:miter/>
              </a:ln>
            </p:spPr>
            <p:txBody>
              <a:bodyPr rtlCol="0" anchor="ctr"/>
              <a:lstStyle/>
              <a:p>
                <a:endParaRPr lang="en-GB"/>
              </a:p>
            </p:txBody>
          </p:sp>
        </p:grpSp>
      </p:grpSp>
      <p:grpSp>
        <p:nvGrpSpPr>
          <p:cNvPr id="1040" name="Group 1039">
            <a:extLst>
              <a:ext uri="{FF2B5EF4-FFF2-40B4-BE49-F238E27FC236}">
                <a16:creationId xmlns:a16="http://schemas.microsoft.com/office/drawing/2014/main" id="{31550A8B-7515-4006-A8D1-FAB5FA814EEB}"/>
              </a:ext>
            </a:extLst>
          </p:cNvPr>
          <p:cNvGrpSpPr/>
          <p:nvPr/>
        </p:nvGrpSpPr>
        <p:grpSpPr>
          <a:xfrm>
            <a:off x="8211106" y="3339972"/>
            <a:ext cx="2369692" cy="1141930"/>
            <a:chOff x="8211106" y="3339972"/>
            <a:chExt cx="2369692" cy="1141930"/>
          </a:xfrm>
        </p:grpSpPr>
        <p:grpSp>
          <p:nvGrpSpPr>
            <p:cNvPr id="176" name="Group 175">
              <a:extLst>
                <a:ext uri="{FF2B5EF4-FFF2-40B4-BE49-F238E27FC236}">
                  <a16:creationId xmlns:a16="http://schemas.microsoft.com/office/drawing/2014/main" id="{6575483F-F957-4230-88A2-3CB91BFEB400}"/>
                </a:ext>
              </a:extLst>
            </p:cNvPr>
            <p:cNvGrpSpPr/>
            <p:nvPr/>
          </p:nvGrpSpPr>
          <p:grpSpPr>
            <a:xfrm>
              <a:off x="8211106" y="3339972"/>
              <a:ext cx="1107313" cy="1107313"/>
              <a:chOff x="9613218" y="3394342"/>
              <a:chExt cx="1107313" cy="1107313"/>
            </a:xfrm>
          </p:grpSpPr>
          <p:sp>
            <p:nvSpPr>
              <p:cNvPr id="178" name="Oval 177">
                <a:extLst>
                  <a:ext uri="{FF2B5EF4-FFF2-40B4-BE49-F238E27FC236}">
                    <a16:creationId xmlns:a16="http://schemas.microsoft.com/office/drawing/2014/main" id="{7AD17913-475E-4E24-A6D8-57846DB09FF8}"/>
                  </a:ext>
                </a:extLst>
              </p:cNvPr>
              <p:cNvSpPr/>
              <p:nvPr/>
            </p:nvSpPr>
            <p:spPr>
              <a:xfrm>
                <a:off x="9613218" y="3394342"/>
                <a:ext cx="1107313" cy="1107313"/>
              </a:xfrm>
              <a:prstGeom prst="ellipse">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Parallelogram 20">
                <a:extLst>
                  <a:ext uri="{FF2B5EF4-FFF2-40B4-BE49-F238E27FC236}">
                    <a16:creationId xmlns:a16="http://schemas.microsoft.com/office/drawing/2014/main" id="{F47F105C-B1B1-4CBC-B126-0D78DB7C2667}"/>
                  </a:ext>
                </a:extLst>
              </p:cNvPr>
              <p:cNvSpPr/>
              <p:nvPr/>
            </p:nvSpPr>
            <p:spPr>
              <a:xfrm rot="10800000">
                <a:off x="9815075" y="3523650"/>
                <a:ext cx="630523" cy="832248"/>
              </a:xfrm>
              <a:custGeom>
                <a:avLst/>
                <a:gdLst/>
                <a:ahLst/>
                <a:cxnLst/>
                <a:rect l="l" t="t" r="r" b="b"/>
                <a:pathLst>
                  <a:path w="1853178" h="2446066">
                    <a:moveTo>
                      <a:pt x="1590872" y="2446066"/>
                    </a:moveTo>
                    <a:lnTo>
                      <a:pt x="0" y="2446066"/>
                    </a:lnTo>
                    <a:lnTo>
                      <a:pt x="0" y="257169"/>
                    </a:lnTo>
                    <a:lnTo>
                      <a:pt x="9" y="257169"/>
                    </a:lnTo>
                    <a:lnTo>
                      <a:pt x="264320" y="0"/>
                    </a:lnTo>
                    <a:lnTo>
                      <a:pt x="1853178" y="0"/>
                    </a:lnTo>
                    <a:lnTo>
                      <a:pt x="1588867" y="257169"/>
                    </a:lnTo>
                    <a:lnTo>
                      <a:pt x="1590872" y="257169"/>
                    </a:lnTo>
                    <a:close/>
                  </a:path>
                </a:pathLst>
              </a:custGeom>
              <a:noFill/>
              <a:ln w="19050" cap="flat" cmpd="sng" algn="ctr">
                <a:solidFill>
                  <a:schemeClr val="tx1"/>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a:ea typeface="+mn-ea"/>
                  <a:cs typeface="+mn-cs"/>
                </a:endParaRPr>
              </a:p>
            </p:txBody>
          </p:sp>
          <p:sp>
            <p:nvSpPr>
              <p:cNvPr id="38" name="Oval 37">
                <a:extLst>
                  <a:ext uri="{FF2B5EF4-FFF2-40B4-BE49-F238E27FC236}">
                    <a16:creationId xmlns:a16="http://schemas.microsoft.com/office/drawing/2014/main" id="{4BAB284C-F0B9-47F2-8371-8EF7D4A182EF}"/>
                  </a:ext>
                </a:extLst>
              </p:cNvPr>
              <p:cNvSpPr/>
              <p:nvPr/>
            </p:nvSpPr>
            <p:spPr>
              <a:xfrm>
                <a:off x="10188229" y="3580745"/>
                <a:ext cx="132229" cy="132229"/>
              </a:xfrm>
              <a:prstGeom prst="ellipse">
                <a:avLst/>
              </a:prstGeom>
              <a:solidFill>
                <a:schemeClr val="tx1"/>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a:ea typeface="+mn-ea"/>
                  <a:cs typeface="+mn-cs"/>
                </a:endParaRPr>
              </a:p>
            </p:txBody>
          </p:sp>
          <p:sp>
            <p:nvSpPr>
              <p:cNvPr id="39" name="Rounded Rectangle 9">
                <a:extLst>
                  <a:ext uri="{FF2B5EF4-FFF2-40B4-BE49-F238E27FC236}">
                    <a16:creationId xmlns:a16="http://schemas.microsoft.com/office/drawing/2014/main" id="{CF09805B-FDC5-41DF-B465-ECC3C31725D6}"/>
                  </a:ext>
                </a:extLst>
              </p:cNvPr>
              <p:cNvSpPr/>
              <p:nvPr/>
            </p:nvSpPr>
            <p:spPr>
              <a:xfrm rot="7188878">
                <a:off x="10036059" y="3774481"/>
                <a:ext cx="267443" cy="124387"/>
              </a:xfrm>
              <a:prstGeom prst="roundRect">
                <a:avLst>
                  <a:gd name="adj" fmla="val 50000"/>
                </a:avLst>
              </a:prstGeom>
              <a:solidFill>
                <a:schemeClr val="tx1"/>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a:ea typeface="+mn-ea"/>
                  <a:cs typeface="+mn-cs"/>
                </a:endParaRPr>
              </a:p>
            </p:txBody>
          </p:sp>
          <p:sp>
            <p:nvSpPr>
              <p:cNvPr id="40" name="Rounded Rectangle 10">
                <a:extLst>
                  <a:ext uri="{FF2B5EF4-FFF2-40B4-BE49-F238E27FC236}">
                    <a16:creationId xmlns:a16="http://schemas.microsoft.com/office/drawing/2014/main" id="{48AF949C-05D4-4AA2-B60C-3DAEC3AABE5B}"/>
                  </a:ext>
                </a:extLst>
              </p:cNvPr>
              <p:cNvSpPr/>
              <p:nvPr/>
            </p:nvSpPr>
            <p:spPr>
              <a:xfrm rot="2888375">
                <a:off x="10180067" y="3780732"/>
                <a:ext cx="207716" cy="48995"/>
              </a:xfrm>
              <a:prstGeom prst="roundRect">
                <a:avLst>
                  <a:gd name="adj" fmla="val 50000"/>
                </a:avLst>
              </a:prstGeom>
              <a:solidFill>
                <a:schemeClr val="tx1"/>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a:ea typeface="+mn-ea"/>
                  <a:cs typeface="+mn-cs"/>
                </a:endParaRPr>
              </a:p>
            </p:txBody>
          </p:sp>
          <p:sp>
            <p:nvSpPr>
              <p:cNvPr id="41" name="Rounded Rectangle 11">
                <a:extLst>
                  <a:ext uri="{FF2B5EF4-FFF2-40B4-BE49-F238E27FC236}">
                    <a16:creationId xmlns:a16="http://schemas.microsoft.com/office/drawing/2014/main" id="{C68CB363-A019-40B8-8213-6E8998FD6B1F}"/>
                  </a:ext>
                </a:extLst>
              </p:cNvPr>
              <p:cNvSpPr/>
              <p:nvPr/>
            </p:nvSpPr>
            <p:spPr>
              <a:xfrm rot="3791507">
                <a:off x="10027896" y="4053652"/>
                <a:ext cx="394668" cy="73871"/>
              </a:xfrm>
              <a:prstGeom prst="roundRect">
                <a:avLst>
                  <a:gd name="adj" fmla="val 50000"/>
                </a:avLst>
              </a:prstGeom>
              <a:solidFill>
                <a:schemeClr val="tx1"/>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a:ea typeface="+mn-ea"/>
                  <a:cs typeface="+mn-cs"/>
                </a:endParaRPr>
              </a:p>
            </p:txBody>
          </p:sp>
          <p:sp>
            <p:nvSpPr>
              <p:cNvPr id="42" name="Rounded Rectangle 12">
                <a:extLst>
                  <a:ext uri="{FF2B5EF4-FFF2-40B4-BE49-F238E27FC236}">
                    <a16:creationId xmlns:a16="http://schemas.microsoft.com/office/drawing/2014/main" id="{61A835AD-1D83-4A07-AB18-4DC3610587F6}"/>
                  </a:ext>
                </a:extLst>
              </p:cNvPr>
              <p:cNvSpPr/>
              <p:nvPr/>
            </p:nvSpPr>
            <p:spPr>
              <a:xfrm rot="10800000">
                <a:off x="9832360" y="4084760"/>
                <a:ext cx="263844" cy="73493"/>
              </a:xfrm>
              <a:prstGeom prst="roundRect">
                <a:avLst>
                  <a:gd name="adj" fmla="val 50000"/>
                </a:avLst>
              </a:prstGeom>
              <a:solidFill>
                <a:schemeClr val="tx1"/>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a:ea typeface="+mn-ea"/>
                  <a:cs typeface="+mn-cs"/>
                </a:endParaRPr>
              </a:p>
            </p:txBody>
          </p:sp>
          <p:sp>
            <p:nvSpPr>
              <p:cNvPr id="43" name="Rounded Rectangle 13">
                <a:extLst>
                  <a:ext uri="{FF2B5EF4-FFF2-40B4-BE49-F238E27FC236}">
                    <a16:creationId xmlns:a16="http://schemas.microsoft.com/office/drawing/2014/main" id="{D0356201-5262-48EB-A516-D1F35335B153}"/>
                  </a:ext>
                </a:extLst>
              </p:cNvPr>
              <p:cNvSpPr/>
              <p:nvPr/>
            </p:nvSpPr>
            <p:spPr>
              <a:xfrm rot="6100332">
                <a:off x="9938686" y="3974178"/>
                <a:ext cx="285692" cy="73493"/>
              </a:xfrm>
              <a:prstGeom prst="roundRect">
                <a:avLst>
                  <a:gd name="adj" fmla="val 50000"/>
                </a:avLst>
              </a:prstGeom>
              <a:solidFill>
                <a:schemeClr val="tx1"/>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a:ea typeface="+mn-ea"/>
                  <a:cs typeface="+mn-cs"/>
                </a:endParaRPr>
              </a:p>
            </p:txBody>
          </p:sp>
          <p:sp>
            <p:nvSpPr>
              <p:cNvPr id="44" name="Rounded Rectangle 14">
                <a:extLst>
                  <a:ext uri="{FF2B5EF4-FFF2-40B4-BE49-F238E27FC236}">
                    <a16:creationId xmlns:a16="http://schemas.microsoft.com/office/drawing/2014/main" id="{075D1AEE-3F27-4E11-A789-21835785B1E0}"/>
                  </a:ext>
                </a:extLst>
              </p:cNvPr>
              <p:cNvSpPr/>
              <p:nvPr/>
            </p:nvSpPr>
            <p:spPr>
              <a:xfrm>
                <a:off x="10316062" y="3844869"/>
                <a:ext cx="127577" cy="48995"/>
              </a:xfrm>
              <a:prstGeom prst="roundRect">
                <a:avLst>
                  <a:gd name="adj" fmla="val 50000"/>
                </a:avLst>
              </a:prstGeom>
              <a:solidFill>
                <a:schemeClr val="tx1"/>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a:ea typeface="+mn-ea"/>
                  <a:cs typeface="+mn-cs"/>
                </a:endParaRPr>
              </a:p>
            </p:txBody>
          </p:sp>
          <p:sp>
            <p:nvSpPr>
              <p:cNvPr id="45" name="Rounded Rectangle 15">
                <a:extLst>
                  <a:ext uri="{FF2B5EF4-FFF2-40B4-BE49-F238E27FC236}">
                    <a16:creationId xmlns:a16="http://schemas.microsoft.com/office/drawing/2014/main" id="{BF821DAC-313A-4B00-A849-57C96BBA8863}"/>
                  </a:ext>
                </a:extLst>
              </p:cNvPr>
              <p:cNvSpPr/>
              <p:nvPr/>
            </p:nvSpPr>
            <p:spPr>
              <a:xfrm>
                <a:off x="10005942" y="3713690"/>
                <a:ext cx="207715" cy="48995"/>
              </a:xfrm>
              <a:prstGeom prst="roundRect">
                <a:avLst>
                  <a:gd name="adj" fmla="val 50000"/>
                </a:avLst>
              </a:prstGeom>
              <a:solidFill>
                <a:schemeClr val="tx1"/>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a:ea typeface="+mn-ea"/>
                  <a:cs typeface="+mn-cs"/>
                </a:endParaRPr>
              </a:p>
            </p:txBody>
          </p:sp>
          <p:sp>
            <p:nvSpPr>
              <p:cNvPr id="46" name="Rounded Rectangle 16">
                <a:extLst>
                  <a:ext uri="{FF2B5EF4-FFF2-40B4-BE49-F238E27FC236}">
                    <a16:creationId xmlns:a16="http://schemas.microsoft.com/office/drawing/2014/main" id="{F083890E-D4B5-4F98-A222-79F3C0EA90AB}"/>
                  </a:ext>
                </a:extLst>
              </p:cNvPr>
              <p:cNvSpPr/>
              <p:nvPr/>
            </p:nvSpPr>
            <p:spPr>
              <a:xfrm rot="18116895">
                <a:off x="9911717" y="3767914"/>
                <a:ext cx="167382" cy="48995"/>
              </a:xfrm>
              <a:prstGeom prst="roundRect">
                <a:avLst>
                  <a:gd name="adj" fmla="val 50000"/>
                </a:avLst>
              </a:prstGeom>
              <a:solidFill>
                <a:schemeClr val="tx1"/>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a:ea typeface="+mn-ea"/>
                  <a:cs typeface="+mn-cs"/>
                </a:endParaRPr>
              </a:p>
            </p:txBody>
          </p:sp>
          <p:sp>
            <p:nvSpPr>
              <p:cNvPr id="47" name="Rounded Rectangle 149">
                <a:extLst>
                  <a:ext uri="{FF2B5EF4-FFF2-40B4-BE49-F238E27FC236}">
                    <a16:creationId xmlns:a16="http://schemas.microsoft.com/office/drawing/2014/main" id="{5E0329AA-B85F-4398-ACAF-B5A900FDE938}"/>
                  </a:ext>
                </a:extLst>
              </p:cNvPr>
              <p:cNvSpPr/>
              <p:nvPr/>
            </p:nvSpPr>
            <p:spPr>
              <a:xfrm rot="7930533">
                <a:off x="10191120" y="4298550"/>
                <a:ext cx="122181" cy="73493"/>
              </a:xfrm>
              <a:custGeom>
                <a:avLst/>
                <a:gdLst/>
                <a:ahLst/>
                <a:cxnLst/>
                <a:rect l="l" t="t" r="r" b="b"/>
                <a:pathLst>
                  <a:path w="359104" h="216000">
                    <a:moveTo>
                      <a:pt x="31633" y="184368"/>
                    </a:moveTo>
                    <a:cubicBezTo>
                      <a:pt x="12089" y="164824"/>
                      <a:pt x="0" y="137824"/>
                      <a:pt x="0" y="108000"/>
                    </a:cubicBezTo>
                    <a:cubicBezTo>
                      <a:pt x="1" y="48353"/>
                      <a:pt x="48354" y="0"/>
                      <a:pt x="108001" y="0"/>
                    </a:cubicBezTo>
                    <a:lnTo>
                      <a:pt x="163415" y="0"/>
                    </a:lnTo>
                    <a:lnTo>
                      <a:pt x="359104" y="216000"/>
                    </a:lnTo>
                    <a:lnTo>
                      <a:pt x="108000" y="216000"/>
                    </a:lnTo>
                    <a:cubicBezTo>
                      <a:pt x="78177" y="216000"/>
                      <a:pt x="51177" y="203912"/>
                      <a:pt x="31633" y="184368"/>
                    </a:cubicBezTo>
                    <a:close/>
                  </a:path>
                </a:pathLst>
              </a:custGeom>
              <a:solidFill>
                <a:schemeClr val="tx1"/>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035" name="Group 1034">
              <a:extLst>
                <a:ext uri="{FF2B5EF4-FFF2-40B4-BE49-F238E27FC236}">
                  <a16:creationId xmlns:a16="http://schemas.microsoft.com/office/drawing/2014/main" id="{968D178F-1AA7-43BC-9708-D6C3D4FBBAB2}"/>
                </a:ext>
              </a:extLst>
            </p:cNvPr>
            <p:cNvGrpSpPr/>
            <p:nvPr/>
          </p:nvGrpSpPr>
          <p:grpSpPr>
            <a:xfrm>
              <a:off x="9473485" y="3374589"/>
              <a:ext cx="1107313" cy="1107313"/>
              <a:chOff x="10875597" y="3374589"/>
              <a:chExt cx="1107313" cy="1107313"/>
            </a:xfrm>
          </p:grpSpPr>
          <p:sp>
            <p:nvSpPr>
              <p:cNvPr id="191" name="Oval 190">
                <a:extLst>
                  <a:ext uri="{FF2B5EF4-FFF2-40B4-BE49-F238E27FC236}">
                    <a16:creationId xmlns:a16="http://schemas.microsoft.com/office/drawing/2014/main" id="{AB5C7157-AD41-405F-87D5-78E9A49F1499}"/>
                  </a:ext>
                </a:extLst>
              </p:cNvPr>
              <p:cNvSpPr/>
              <p:nvPr/>
            </p:nvSpPr>
            <p:spPr>
              <a:xfrm>
                <a:off x="10875597" y="3374589"/>
                <a:ext cx="1107313" cy="1107313"/>
              </a:xfrm>
              <a:prstGeom prst="ellipse">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3" name="Graphic 10" descr="Document">
                <a:extLst>
                  <a:ext uri="{FF2B5EF4-FFF2-40B4-BE49-F238E27FC236}">
                    <a16:creationId xmlns:a16="http://schemas.microsoft.com/office/drawing/2014/main" id="{1174D8F4-E059-4DE5-A2D5-355D2C01C21B}"/>
                  </a:ext>
                </a:extLst>
              </p:cNvPr>
              <p:cNvGrpSpPr>
                <a:grpSpLocks noChangeAspect="1"/>
              </p:cNvGrpSpPr>
              <p:nvPr/>
            </p:nvGrpSpPr>
            <p:grpSpPr>
              <a:xfrm>
                <a:off x="10994110" y="3469390"/>
                <a:ext cx="914400" cy="914400"/>
                <a:chOff x="3221016" y="193961"/>
                <a:chExt cx="914400" cy="914400"/>
              </a:xfrm>
            </p:grpSpPr>
            <p:sp>
              <p:nvSpPr>
                <p:cNvPr id="184" name="Freeform: Shape 183">
                  <a:extLst>
                    <a:ext uri="{FF2B5EF4-FFF2-40B4-BE49-F238E27FC236}">
                      <a16:creationId xmlns:a16="http://schemas.microsoft.com/office/drawing/2014/main" id="{827668C2-4617-4071-90E3-3EA1E0909808}"/>
                    </a:ext>
                  </a:extLst>
                </p:cNvPr>
                <p:cNvSpPr/>
                <p:nvPr/>
              </p:nvSpPr>
              <p:spPr>
                <a:xfrm>
                  <a:off x="3375797" y="263017"/>
                  <a:ext cx="600075" cy="771525"/>
                </a:xfrm>
                <a:custGeom>
                  <a:avLst/>
                  <a:gdLst>
                    <a:gd name="connsiteX0" fmla="*/ 64294 w 600075"/>
                    <a:gd name="connsiteY0" fmla="*/ 711994 h 771525"/>
                    <a:gd name="connsiteX1" fmla="*/ 64294 w 600075"/>
                    <a:gd name="connsiteY1" fmla="*/ 64294 h 771525"/>
                    <a:gd name="connsiteX2" fmla="*/ 302419 w 600075"/>
                    <a:gd name="connsiteY2" fmla="*/ 64294 h 771525"/>
                    <a:gd name="connsiteX3" fmla="*/ 302419 w 600075"/>
                    <a:gd name="connsiteY3" fmla="*/ 264319 h 771525"/>
                    <a:gd name="connsiteX4" fmla="*/ 540544 w 600075"/>
                    <a:gd name="connsiteY4" fmla="*/ 264319 h 771525"/>
                    <a:gd name="connsiteX5" fmla="*/ 540544 w 600075"/>
                    <a:gd name="connsiteY5" fmla="*/ 711994 h 771525"/>
                    <a:gd name="connsiteX6" fmla="*/ 64294 w 600075"/>
                    <a:gd name="connsiteY6" fmla="*/ 711994 h 771525"/>
                    <a:gd name="connsiteX7" fmla="*/ 359569 w 600075"/>
                    <a:gd name="connsiteY7" fmla="*/ 88106 h 771525"/>
                    <a:gd name="connsiteX8" fmla="*/ 478631 w 600075"/>
                    <a:gd name="connsiteY8" fmla="*/ 207169 h 771525"/>
                    <a:gd name="connsiteX9" fmla="*/ 359569 w 600075"/>
                    <a:gd name="connsiteY9" fmla="*/ 207169 h 771525"/>
                    <a:gd name="connsiteX10" fmla="*/ 359569 w 600075"/>
                    <a:gd name="connsiteY10" fmla="*/ 88106 h 771525"/>
                    <a:gd name="connsiteX11" fmla="*/ 359569 w 600075"/>
                    <a:gd name="connsiteY11" fmla="*/ 7144 h 771525"/>
                    <a:gd name="connsiteX12" fmla="*/ 7144 w 600075"/>
                    <a:gd name="connsiteY12" fmla="*/ 7144 h 771525"/>
                    <a:gd name="connsiteX13" fmla="*/ 7144 w 600075"/>
                    <a:gd name="connsiteY13" fmla="*/ 769144 h 771525"/>
                    <a:gd name="connsiteX14" fmla="*/ 597694 w 600075"/>
                    <a:gd name="connsiteY14" fmla="*/ 769144 h 771525"/>
                    <a:gd name="connsiteX15" fmla="*/ 597694 w 600075"/>
                    <a:gd name="connsiteY15" fmla="*/ 216694 h 771525"/>
                    <a:gd name="connsiteX16" fmla="*/ 359569 w 600075"/>
                    <a:gd name="connsiteY16" fmla="*/ 7144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0075" h="771525">
                      <a:moveTo>
                        <a:pt x="64294" y="711994"/>
                      </a:moveTo>
                      <a:lnTo>
                        <a:pt x="64294" y="64294"/>
                      </a:lnTo>
                      <a:lnTo>
                        <a:pt x="302419" y="64294"/>
                      </a:lnTo>
                      <a:lnTo>
                        <a:pt x="302419" y="264319"/>
                      </a:lnTo>
                      <a:lnTo>
                        <a:pt x="540544" y="264319"/>
                      </a:lnTo>
                      <a:lnTo>
                        <a:pt x="540544" y="711994"/>
                      </a:lnTo>
                      <a:lnTo>
                        <a:pt x="64294" y="711994"/>
                      </a:lnTo>
                      <a:close/>
                      <a:moveTo>
                        <a:pt x="359569" y="88106"/>
                      </a:moveTo>
                      <a:lnTo>
                        <a:pt x="478631" y="207169"/>
                      </a:lnTo>
                      <a:lnTo>
                        <a:pt x="359569" y="207169"/>
                      </a:lnTo>
                      <a:lnTo>
                        <a:pt x="359569" y="88106"/>
                      </a:lnTo>
                      <a:close/>
                      <a:moveTo>
                        <a:pt x="359569" y="7144"/>
                      </a:moveTo>
                      <a:lnTo>
                        <a:pt x="7144" y="7144"/>
                      </a:lnTo>
                      <a:lnTo>
                        <a:pt x="7144" y="769144"/>
                      </a:lnTo>
                      <a:lnTo>
                        <a:pt x="597694" y="769144"/>
                      </a:lnTo>
                      <a:lnTo>
                        <a:pt x="597694" y="216694"/>
                      </a:lnTo>
                      <a:lnTo>
                        <a:pt x="359569" y="7144"/>
                      </a:lnTo>
                      <a:close/>
                    </a:path>
                  </a:pathLst>
                </a:custGeom>
                <a:solidFill>
                  <a:srgbClr val="000000"/>
                </a:solidFill>
                <a:ln w="9525" cap="flat">
                  <a:noFill/>
                  <a:prstDash val="solid"/>
                  <a:miter/>
                </a:ln>
              </p:spPr>
              <p:txBody>
                <a:bodyPr rtlCol="0" anchor="ctr"/>
                <a:lstStyle/>
                <a:p>
                  <a:endParaRPr lang="en-GB"/>
                </a:p>
              </p:txBody>
            </p:sp>
            <p:sp>
              <p:nvSpPr>
                <p:cNvPr id="185" name="Freeform: Shape 184">
                  <a:extLst>
                    <a:ext uri="{FF2B5EF4-FFF2-40B4-BE49-F238E27FC236}">
                      <a16:creationId xmlns:a16="http://schemas.microsoft.com/office/drawing/2014/main" id="{23556AE0-4CBD-44D5-B635-D918CE6D67AC}"/>
                    </a:ext>
                  </a:extLst>
                </p:cNvPr>
                <p:cNvSpPr/>
                <p:nvPr/>
              </p:nvSpPr>
              <p:spPr>
                <a:xfrm>
                  <a:off x="3490097" y="615442"/>
                  <a:ext cx="371475" cy="47625"/>
                </a:xfrm>
                <a:custGeom>
                  <a:avLst/>
                  <a:gdLst>
                    <a:gd name="connsiteX0" fmla="*/ 7144 w 371475"/>
                    <a:gd name="connsiteY0" fmla="*/ 7144 h 47625"/>
                    <a:gd name="connsiteX1" fmla="*/ 369094 w 371475"/>
                    <a:gd name="connsiteY1" fmla="*/ 7144 h 47625"/>
                    <a:gd name="connsiteX2" fmla="*/ 369094 w 371475"/>
                    <a:gd name="connsiteY2" fmla="*/ 45244 h 47625"/>
                    <a:gd name="connsiteX3" fmla="*/ 7144 w 371475"/>
                    <a:gd name="connsiteY3" fmla="*/ 45244 h 47625"/>
                  </a:gdLst>
                  <a:ahLst/>
                  <a:cxnLst>
                    <a:cxn ang="0">
                      <a:pos x="connsiteX0" y="connsiteY0"/>
                    </a:cxn>
                    <a:cxn ang="0">
                      <a:pos x="connsiteX1" y="connsiteY1"/>
                    </a:cxn>
                    <a:cxn ang="0">
                      <a:pos x="connsiteX2" y="connsiteY2"/>
                    </a:cxn>
                    <a:cxn ang="0">
                      <a:pos x="connsiteX3" y="connsiteY3"/>
                    </a:cxn>
                  </a:cxnLst>
                  <a:rect l="l" t="t" r="r" b="b"/>
                  <a:pathLst>
                    <a:path w="371475" h="47625">
                      <a:moveTo>
                        <a:pt x="7144" y="7144"/>
                      </a:moveTo>
                      <a:lnTo>
                        <a:pt x="369094" y="7144"/>
                      </a:lnTo>
                      <a:lnTo>
                        <a:pt x="369094" y="45244"/>
                      </a:lnTo>
                      <a:lnTo>
                        <a:pt x="7144" y="45244"/>
                      </a:lnTo>
                      <a:close/>
                    </a:path>
                  </a:pathLst>
                </a:custGeom>
                <a:solidFill>
                  <a:srgbClr val="000000"/>
                </a:solidFill>
                <a:ln w="9525" cap="flat">
                  <a:noFill/>
                  <a:prstDash val="solid"/>
                  <a:miter/>
                </a:ln>
              </p:spPr>
              <p:txBody>
                <a:bodyPr rtlCol="0" anchor="ctr"/>
                <a:lstStyle/>
                <a:p>
                  <a:endParaRPr lang="en-GB"/>
                </a:p>
              </p:txBody>
            </p:sp>
            <p:sp>
              <p:nvSpPr>
                <p:cNvPr id="186" name="Freeform: Shape 185">
                  <a:extLst>
                    <a:ext uri="{FF2B5EF4-FFF2-40B4-BE49-F238E27FC236}">
                      <a16:creationId xmlns:a16="http://schemas.microsoft.com/office/drawing/2014/main" id="{948669DC-A41F-4642-8F45-8B5176B9A71F}"/>
                    </a:ext>
                  </a:extLst>
                </p:cNvPr>
                <p:cNvSpPr/>
                <p:nvPr/>
              </p:nvSpPr>
              <p:spPr>
                <a:xfrm>
                  <a:off x="3490097" y="539242"/>
                  <a:ext cx="133350" cy="47625"/>
                </a:xfrm>
                <a:custGeom>
                  <a:avLst/>
                  <a:gdLst>
                    <a:gd name="connsiteX0" fmla="*/ 7144 w 133350"/>
                    <a:gd name="connsiteY0" fmla="*/ 7144 h 47625"/>
                    <a:gd name="connsiteX1" fmla="*/ 130969 w 133350"/>
                    <a:gd name="connsiteY1" fmla="*/ 7144 h 47625"/>
                    <a:gd name="connsiteX2" fmla="*/ 130969 w 133350"/>
                    <a:gd name="connsiteY2" fmla="*/ 45244 h 47625"/>
                    <a:gd name="connsiteX3" fmla="*/ 7144 w 133350"/>
                    <a:gd name="connsiteY3" fmla="*/ 45244 h 47625"/>
                  </a:gdLst>
                  <a:ahLst/>
                  <a:cxnLst>
                    <a:cxn ang="0">
                      <a:pos x="connsiteX0" y="connsiteY0"/>
                    </a:cxn>
                    <a:cxn ang="0">
                      <a:pos x="connsiteX1" y="connsiteY1"/>
                    </a:cxn>
                    <a:cxn ang="0">
                      <a:pos x="connsiteX2" y="connsiteY2"/>
                    </a:cxn>
                    <a:cxn ang="0">
                      <a:pos x="connsiteX3" y="connsiteY3"/>
                    </a:cxn>
                  </a:cxnLst>
                  <a:rect l="l" t="t" r="r" b="b"/>
                  <a:pathLst>
                    <a:path w="133350" h="47625">
                      <a:moveTo>
                        <a:pt x="7144" y="7144"/>
                      </a:moveTo>
                      <a:lnTo>
                        <a:pt x="130969" y="7144"/>
                      </a:lnTo>
                      <a:lnTo>
                        <a:pt x="130969" y="45244"/>
                      </a:lnTo>
                      <a:lnTo>
                        <a:pt x="7144" y="45244"/>
                      </a:lnTo>
                      <a:close/>
                    </a:path>
                  </a:pathLst>
                </a:custGeom>
                <a:solidFill>
                  <a:srgbClr val="000000"/>
                </a:solidFill>
                <a:ln w="9525" cap="flat">
                  <a:noFill/>
                  <a:prstDash val="solid"/>
                  <a:miter/>
                </a:ln>
              </p:spPr>
              <p:txBody>
                <a:bodyPr rtlCol="0" anchor="ctr"/>
                <a:lstStyle/>
                <a:p>
                  <a:endParaRPr lang="en-GB"/>
                </a:p>
              </p:txBody>
            </p:sp>
            <p:sp>
              <p:nvSpPr>
                <p:cNvPr id="187" name="Freeform: Shape 186">
                  <a:extLst>
                    <a:ext uri="{FF2B5EF4-FFF2-40B4-BE49-F238E27FC236}">
                      <a16:creationId xmlns:a16="http://schemas.microsoft.com/office/drawing/2014/main" id="{36FA2E62-2475-4A65-AD7B-7A0B8E22FE9F}"/>
                    </a:ext>
                  </a:extLst>
                </p:cNvPr>
                <p:cNvSpPr/>
                <p:nvPr/>
              </p:nvSpPr>
              <p:spPr>
                <a:xfrm>
                  <a:off x="3490097" y="691642"/>
                  <a:ext cx="371475" cy="47625"/>
                </a:xfrm>
                <a:custGeom>
                  <a:avLst/>
                  <a:gdLst>
                    <a:gd name="connsiteX0" fmla="*/ 7144 w 371475"/>
                    <a:gd name="connsiteY0" fmla="*/ 7144 h 47625"/>
                    <a:gd name="connsiteX1" fmla="*/ 369094 w 371475"/>
                    <a:gd name="connsiteY1" fmla="*/ 7144 h 47625"/>
                    <a:gd name="connsiteX2" fmla="*/ 369094 w 371475"/>
                    <a:gd name="connsiteY2" fmla="*/ 45244 h 47625"/>
                    <a:gd name="connsiteX3" fmla="*/ 7144 w 371475"/>
                    <a:gd name="connsiteY3" fmla="*/ 45244 h 47625"/>
                  </a:gdLst>
                  <a:ahLst/>
                  <a:cxnLst>
                    <a:cxn ang="0">
                      <a:pos x="connsiteX0" y="connsiteY0"/>
                    </a:cxn>
                    <a:cxn ang="0">
                      <a:pos x="connsiteX1" y="connsiteY1"/>
                    </a:cxn>
                    <a:cxn ang="0">
                      <a:pos x="connsiteX2" y="connsiteY2"/>
                    </a:cxn>
                    <a:cxn ang="0">
                      <a:pos x="connsiteX3" y="connsiteY3"/>
                    </a:cxn>
                  </a:cxnLst>
                  <a:rect l="l" t="t" r="r" b="b"/>
                  <a:pathLst>
                    <a:path w="371475" h="47625">
                      <a:moveTo>
                        <a:pt x="7144" y="7144"/>
                      </a:moveTo>
                      <a:lnTo>
                        <a:pt x="369094" y="7144"/>
                      </a:lnTo>
                      <a:lnTo>
                        <a:pt x="369094" y="45244"/>
                      </a:lnTo>
                      <a:lnTo>
                        <a:pt x="7144" y="45244"/>
                      </a:lnTo>
                      <a:close/>
                    </a:path>
                  </a:pathLst>
                </a:custGeom>
                <a:solidFill>
                  <a:srgbClr val="000000"/>
                </a:solidFill>
                <a:ln w="9525" cap="flat">
                  <a:noFill/>
                  <a:prstDash val="solid"/>
                  <a:miter/>
                </a:ln>
              </p:spPr>
              <p:txBody>
                <a:bodyPr rtlCol="0" anchor="ctr"/>
                <a:lstStyle/>
                <a:p>
                  <a:endParaRPr lang="en-GB"/>
                </a:p>
              </p:txBody>
            </p:sp>
            <p:sp>
              <p:nvSpPr>
                <p:cNvPr id="188" name="Freeform: Shape 187">
                  <a:extLst>
                    <a:ext uri="{FF2B5EF4-FFF2-40B4-BE49-F238E27FC236}">
                      <a16:creationId xmlns:a16="http://schemas.microsoft.com/office/drawing/2014/main" id="{A8225EE5-7DDA-4870-B334-88779AF6AD47}"/>
                    </a:ext>
                  </a:extLst>
                </p:cNvPr>
                <p:cNvSpPr/>
                <p:nvPr/>
              </p:nvSpPr>
              <p:spPr>
                <a:xfrm>
                  <a:off x="3490097" y="767842"/>
                  <a:ext cx="371475" cy="47625"/>
                </a:xfrm>
                <a:custGeom>
                  <a:avLst/>
                  <a:gdLst>
                    <a:gd name="connsiteX0" fmla="*/ 7144 w 371475"/>
                    <a:gd name="connsiteY0" fmla="*/ 7144 h 47625"/>
                    <a:gd name="connsiteX1" fmla="*/ 369094 w 371475"/>
                    <a:gd name="connsiteY1" fmla="*/ 7144 h 47625"/>
                    <a:gd name="connsiteX2" fmla="*/ 369094 w 371475"/>
                    <a:gd name="connsiteY2" fmla="*/ 45244 h 47625"/>
                    <a:gd name="connsiteX3" fmla="*/ 7144 w 371475"/>
                    <a:gd name="connsiteY3" fmla="*/ 45244 h 47625"/>
                  </a:gdLst>
                  <a:ahLst/>
                  <a:cxnLst>
                    <a:cxn ang="0">
                      <a:pos x="connsiteX0" y="connsiteY0"/>
                    </a:cxn>
                    <a:cxn ang="0">
                      <a:pos x="connsiteX1" y="connsiteY1"/>
                    </a:cxn>
                    <a:cxn ang="0">
                      <a:pos x="connsiteX2" y="connsiteY2"/>
                    </a:cxn>
                    <a:cxn ang="0">
                      <a:pos x="connsiteX3" y="connsiteY3"/>
                    </a:cxn>
                  </a:cxnLst>
                  <a:rect l="l" t="t" r="r" b="b"/>
                  <a:pathLst>
                    <a:path w="371475" h="47625">
                      <a:moveTo>
                        <a:pt x="7144" y="7144"/>
                      </a:moveTo>
                      <a:lnTo>
                        <a:pt x="369094" y="7144"/>
                      </a:lnTo>
                      <a:lnTo>
                        <a:pt x="369094" y="45244"/>
                      </a:lnTo>
                      <a:lnTo>
                        <a:pt x="7144" y="45244"/>
                      </a:lnTo>
                      <a:close/>
                    </a:path>
                  </a:pathLst>
                </a:custGeom>
                <a:solidFill>
                  <a:srgbClr val="000000"/>
                </a:solidFill>
                <a:ln w="9525" cap="flat">
                  <a:noFill/>
                  <a:prstDash val="solid"/>
                  <a:miter/>
                </a:ln>
              </p:spPr>
              <p:txBody>
                <a:bodyPr rtlCol="0" anchor="ctr"/>
                <a:lstStyle/>
                <a:p>
                  <a:endParaRPr lang="en-GB"/>
                </a:p>
              </p:txBody>
            </p:sp>
            <p:sp>
              <p:nvSpPr>
                <p:cNvPr id="189" name="Freeform: Shape 188">
                  <a:extLst>
                    <a:ext uri="{FF2B5EF4-FFF2-40B4-BE49-F238E27FC236}">
                      <a16:creationId xmlns:a16="http://schemas.microsoft.com/office/drawing/2014/main" id="{B88797F4-29A8-4BE5-A9F7-9BC89BA466A0}"/>
                    </a:ext>
                  </a:extLst>
                </p:cNvPr>
                <p:cNvSpPr/>
                <p:nvPr/>
              </p:nvSpPr>
              <p:spPr>
                <a:xfrm>
                  <a:off x="3490097" y="844042"/>
                  <a:ext cx="371475" cy="47625"/>
                </a:xfrm>
                <a:custGeom>
                  <a:avLst/>
                  <a:gdLst>
                    <a:gd name="connsiteX0" fmla="*/ 7144 w 371475"/>
                    <a:gd name="connsiteY0" fmla="*/ 7144 h 47625"/>
                    <a:gd name="connsiteX1" fmla="*/ 369094 w 371475"/>
                    <a:gd name="connsiteY1" fmla="*/ 7144 h 47625"/>
                    <a:gd name="connsiteX2" fmla="*/ 369094 w 371475"/>
                    <a:gd name="connsiteY2" fmla="*/ 45244 h 47625"/>
                    <a:gd name="connsiteX3" fmla="*/ 7144 w 371475"/>
                    <a:gd name="connsiteY3" fmla="*/ 45244 h 47625"/>
                  </a:gdLst>
                  <a:ahLst/>
                  <a:cxnLst>
                    <a:cxn ang="0">
                      <a:pos x="connsiteX0" y="connsiteY0"/>
                    </a:cxn>
                    <a:cxn ang="0">
                      <a:pos x="connsiteX1" y="connsiteY1"/>
                    </a:cxn>
                    <a:cxn ang="0">
                      <a:pos x="connsiteX2" y="connsiteY2"/>
                    </a:cxn>
                    <a:cxn ang="0">
                      <a:pos x="connsiteX3" y="connsiteY3"/>
                    </a:cxn>
                  </a:cxnLst>
                  <a:rect l="l" t="t" r="r" b="b"/>
                  <a:pathLst>
                    <a:path w="371475" h="47625">
                      <a:moveTo>
                        <a:pt x="7144" y="7144"/>
                      </a:moveTo>
                      <a:lnTo>
                        <a:pt x="369094" y="7144"/>
                      </a:lnTo>
                      <a:lnTo>
                        <a:pt x="369094" y="45244"/>
                      </a:lnTo>
                      <a:lnTo>
                        <a:pt x="7144" y="45244"/>
                      </a:lnTo>
                      <a:close/>
                    </a:path>
                  </a:pathLst>
                </a:custGeom>
                <a:solidFill>
                  <a:srgbClr val="000000"/>
                </a:solidFill>
                <a:ln w="9525" cap="flat">
                  <a:noFill/>
                  <a:prstDash val="solid"/>
                  <a:miter/>
                </a:ln>
              </p:spPr>
              <p:txBody>
                <a:bodyPr rtlCol="0" anchor="ctr"/>
                <a:lstStyle/>
                <a:p>
                  <a:endParaRPr lang="en-GB"/>
                </a:p>
              </p:txBody>
            </p:sp>
          </p:grpSp>
        </p:grpSp>
      </p:grpSp>
      <p:grpSp>
        <p:nvGrpSpPr>
          <p:cNvPr id="1041" name="Group 1040">
            <a:extLst>
              <a:ext uri="{FF2B5EF4-FFF2-40B4-BE49-F238E27FC236}">
                <a16:creationId xmlns:a16="http://schemas.microsoft.com/office/drawing/2014/main" id="{C302CFDE-C44F-43CE-8F8C-DC205473B900}"/>
              </a:ext>
            </a:extLst>
          </p:cNvPr>
          <p:cNvGrpSpPr/>
          <p:nvPr/>
        </p:nvGrpSpPr>
        <p:grpSpPr>
          <a:xfrm>
            <a:off x="8211106" y="4616516"/>
            <a:ext cx="2413190" cy="1107313"/>
            <a:chOff x="8211106" y="4616516"/>
            <a:chExt cx="2413190" cy="1107313"/>
          </a:xfrm>
        </p:grpSpPr>
        <p:grpSp>
          <p:nvGrpSpPr>
            <p:cNvPr id="1033" name="Group 1032">
              <a:extLst>
                <a:ext uri="{FF2B5EF4-FFF2-40B4-BE49-F238E27FC236}">
                  <a16:creationId xmlns:a16="http://schemas.microsoft.com/office/drawing/2014/main" id="{0AAFED27-1222-4F6B-A367-596A42B5C4EE}"/>
                </a:ext>
              </a:extLst>
            </p:cNvPr>
            <p:cNvGrpSpPr/>
            <p:nvPr/>
          </p:nvGrpSpPr>
          <p:grpSpPr>
            <a:xfrm>
              <a:off x="8211106" y="4616516"/>
              <a:ext cx="1107313" cy="1107313"/>
              <a:chOff x="9522226" y="4616516"/>
              <a:chExt cx="1107313" cy="1107313"/>
            </a:xfrm>
          </p:grpSpPr>
          <p:sp>
            <p:nvSpPr>
              <p:cNvPr id="196" name="Oval 195">
                <a:extLst>
                  <a:ext uri="{FF2B5EF4-FFF2-40B4-BE49-F238E27FC236}">
                    <a16:creationId xmlns:a16="http://schemas.microsoft.com/office/drawing/2014/main" id="{1775DC49-9EA3-420F-A1B9-BBB31D556863}"/>
                  </a:ext>
                </a:extLst>
              </p:cNvPr>
              <p:cNvSpPr/>
              <p:nvPr/>
            </p:nvSpPr>
            <p:spPr>
              <a:xfrm>
                <a:off x="9522226" y="4616516"/>
                <a:ext cx="1107313" cy="1107313"/>
              </a:xfrm>
              <a:prstGeom prst="ellipse">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30" name="Group 1029">
                <a:extLst>
                  <a:ext uri="{FF2B5EF4-FFF2-40B4-BE49-F238E27FC236}">
                    <a16:creationId xmlns:a16="http://schemas.microsoft.com/office/drawing/2014/main" id="{C07D04F7-07EE-4875-BB96-81F0AFB81E04}"/>
                  </a:ext>
                </a:extLst>
              </p:cNvPr>
              <p:cNvGrpSpPr>
                <a:grpSpLocks noChangeAspect="1"/>
              </p:cNvGrpSpPr>
              <p:nvPr/>
            </p:nvGrpSpPr>
            <p:grpSpPr>
              <a:xfrm>
                <a:off x="9733260" y="4676982"/>
                <a:ext cx="777319" cy="1046847"/>
                <a:chOff x="9911213" y="5010597"/>
                <a:chExt cx="348068" cy="468757"/>
              </a:xfrm>
              <a:solidFill>
                <a:schemeClr val="tx1"/>
              </a:solidFill>
            </p:grpSpPr>
            <p:sp>
              <p:nvSpPr>
                <p:cNvPr id="70" name="Freeform 7">
                  <a:extLst>
                    <a:ext uri="{FF2B5EF4-FFF2-40B4-BE49-F238E27FC236}">
                      <a16:creationId xmlns:a16="http://schemas.microsoft.com/office/drawing/2014/main" id="{2AE070C5-72FA-438F-B242-F2546423C9DC}"/>
                    </a:ext>
                  </a:extLst>
                </p:cNvPr>
                <p:cNvSpPr>
                  <a:spLocks noEditPoints="1"/>
                </p:cNvSpPr>
                <p:nvPr/>
              </p:nvSpPr>
              <p:spPr bwMode="auto">
                <a:xfrm>
                  <a:off x="9911213" y="5010597"/>
                  <a:ext cx="348068" cy="468757"/>
                </a:xfrm>
                <a:custGeom>
                  <a:avLst/>
                  <a:gdLst>
                    <a:gd name="T0" fmla="*/ 915 w 3121"/>
                    <a:gd name="T1" fmla="*/ 3723 h 4206"/>
                    <a:gd name="T2" fmla="*/ 1341 w 3121"/>
                    <a:gd name="T3" fmla="*/ 3701 h 4206"/>
                    <a:gd name="T4" fmla="*/ 807 w 3121"/>
                    <a:gd name="T5" fmla="*/ 3805 h 4206"/>
                    <a:gd name="T6" fmla="*/ 1741 w 3121"/>
                    <a:gd name="T7" fmla="*/ 2427 h 4206"/>
                    <a:gd name="T8" fmla="*/ 2054 w 3121"/>
                    <a:gd name="T9" fmla="*/ 3839 h 4206"/>
                    <a:gd name="T10" fmla="*/ 1437 w 3121"/>
                    <a:gd name="T11" fmla="*/ 3318 h 4206"/>
                    <a:gd name="T12" fmla="*/ 3121 w 3121"/>
                    <a:gd name="T13" fmla="*/ 2776 h 4206"/>
                    <a:gd name="T14" fmla="*/ 2323 w 3121"/>
                    <a:gd name="T15" fmla="*/ 2495 h 4206"/>
                    <a:gd name="T16" fmla="*/ 2115 w 3121"/>
                    <a:gd name="T17" fmla="*/ 2101 h 4206"/>
                    <a:gd name="T18" fmla="*/ 2137 w 3121"/>
                    <a:gd name="T19" fmla="*/ 1388 h 4206"/>
                    <a:gd name="T20" fmla="*/ 2216 w 3121"/>
                    <a:gd name="T21" fmla="*/ 1082 h 4206"/>
                    <a:gd name="T22" fmla="*/ 1992 w 3121"/>
                    <a:gd name="T23" fmla="*/ 258 h 4206"/>
                    <a:gd name="T24" fmla="*/ 660 w 3121"/>
                    <a:gd name="T25" fmla="*/ 704 h 4206"/>
                    <a:gd name="T26" fmla="*/ 275 w 3121"/>
                    <a:gd name="T27" fmla="*/ 1055 h 4206"/>
                    <a:gd name="T28" fmla="*/ 1076 w 3121"/>
                    <a:gd name="T29" fmla="*/ 1243 h 4206"/>
                    <a:gd name="T30" fmla="*/ 387 w 3121"/>
                    <a:gd name="T31" fmla="*/ 1998 h 4206"/>
                    <a:gd name="T32" fmla="*/ 970 w 3121"/>
                    <a:gd name="T33" fmla="*/ 2480 h 4206"/>
                    <a:gd name="T34" fmla="*/ 725 w 3121"/>
                    <a:gd name="T35" fmla="*/ 3239 h 4206"/>
                    <a:gd name="T36" fmla="*/ 572 w 3121"/>
                    <a:gd name="T37" fmla="*/ 3035 h 4206"/>
                    <a:gd name="T38" fmla="*/ 464 w 3121"/>
                    <a:gd name="T39" fmla="*/ 2230 h 4206"/>
                    <a:gd name="T40" fmla="*/ 245 w 3121"/>
                    <a:gd name="T41" fmla="*/ 2360 h 4206"/>
                    <a:gd name="T42" fmla="*/ 412 w 3121"/>
                    <a:gd name="T43" fmla="*/ 2652 h 4206"/>
                    <a:gd name="T44" fmla="*/ 649 w 3121"/>
                    <a:gd name="T45" fmla="*/ 3671 h 4206"/>
                    <a:gd name="T46" fmla="*/ 305 w 3121"/>
                    <a:gd name="T47" fmla="*/ 2617 h 4206"/>
                    <a:gd name="T48" fmla="*/ 83 w 3121"/>
                    <a:gd name="T49" fmla="*/ 2366 h 4206"/>
                    <a:gd name="T50" fmla="*/ 1104 w 3121"/>
                    <a:gd name="T51" fmla="*/ 1369 h 4206"/>
                    <a:gd name="T52" fmla="*/ 370 w 3121"/>
                    <a:gd name="T53" fmla="*/ 1714 h 4206"/>
                    <a:gd name="T54" fmla="*/ 587 w 3121"/>
                    <a:gd name="T55" fmla="*/ 1890 h 4206"/>
                    <a:gd name="T56" fmla="*/ 2185 w 3121"/>
                    <a:gd name="T57" fmla="*/ 2869 h 4206"/>
                    <a:gd name="T58" fmla="*/ 2127 w 3121"/>
                    <a:gd name="T59" fmla="*/ 2876 h 4206"/>
                    <a:gd name="T60" fmla="*/ 2420 w 3121"/>
                    <a:gd name="T61" fmla="*/ 2443 h 4206"/>
                    <a:gd name="T62" fmla="*/ 3011 w 3121"/>
                    <a:gd name="T63" fmla="*/ 3047 h 4206"/>
                    <a:gd name="T64" fmla="*/ 2348 w 3121"/>
                    <a:gd name="T65" fmla="*/ 2886 h 4206"/>
                    <a:gd name="T66" fmla="*/ 816 w 3121"/>
                    <a:gd name="T67" fmla="*/ 3274 h 4206"/>
                    <a:gd name="T68" fmla="*/ 1070 w 3121"/>
                    <a:gd name="T69" fmla="*/ 2547 h 4206"/>
                    <a:gd name="T70" fmla="*/ 1457 w 3121"/>
                    <a:gd name="T71" fmla="*/ 1304 h 4206"/>
                    <a:gd name="T72" fmla="*/ 1751 w 3121"/>
                    <a:gd name="T73" fmla="*/ 1276 h 4206"/>
                    <a:gd name="T74" fmla="*/ 1972 w 3121"/>
                    <a:gd name="T75" fmla="*/ 1876 h 4206"/>
                    <a:gd name="T76" fmla="*/ 1819 w 3121"/>
                    <a:gd name="T77" fmla="*/ 2246 h 4206"/>
                    <a:gd name="T78" fmla="*/ 1254 w 3121"/>
                    <a:gd name="T79" fmla="*/ 2903 h 4206"/>
                    <a:gd name="T80" fmla="*/ 812 w 3121"/>
                    <a:gd name="T81" fmla="*/ 3543 h 4206"/>
                    <a:gd name="T82" fmla="*/ 647 w 3121"/>
                    <a:gd name="T83" fmla="*/ 971 h 4206"/>
                    <a:gd name="T84" fmla="*/ 1757 w 3121"/>
                    <a:gd name="T85" fmla="*/ 189 h 4206"/>
                    <a:gd name="T86" fmla="*/ 2214 w 3121"/>
                    <a:gd name="T87" fmla="*/ 989 h 4206"/>
                    <a:gd name="T88" fmla="*/ 429 w 3121"/>
                    <a:gd name="T89" fmla="*/ 1077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21" h="4206">
                      <a:moveTo>
                        <a:pt x="807" y="3805"/>
                      </a:moveTo>
                      <a:lnTo>
                        <a:pt x="812" y="3735"/>
                      </a:lnTo>
                      <a:lnTo>
                        <a:pt x="915" y="3723"/>
                      </a:lnTo>
                      <a:cubicBezTo>
                        <a:pt x="971" y="3717"/>
                        <a:pt x="1049" y="3696"/>
                        <a:pt x="1087" y="3676"/>
                      </a:cubicBezTo>
                      <a:cubicBezTo>
                        <a:pt x="1171" y="3634"/>
                        <a:pt x="1298" y="3520"/>
                        <a:pt x="1313" y="3475"/>
                      </a:cubicBezTo>
                      <a:cubicBezTo>
                        <a:pt x="1337" y="3397"/>
                        <a:pt x="1345" y="3461"/>
                        <a:pt x="1341" y="3701"/>
                      </a:cubicBezTo>
                      <a:lnTo>
                        <a:pt x="1336" y="3960"/>
                      </a:lnTo>
                      <a:lnTo>
                        <a:pt x="1291" y="3957"/>
                      </a:lnTo>
                      <a:cubicBezTo>
                        <a:pt x="1144" y="3930"/>
                        <a:pt x="797" y="3949"/>
                        <a:pt x="807" y="3805"/>
                      </a:cubicBezTo>
                      <a:close/>
                      <a:moveTo>
                        <a:pt x="1437" y="3318"/>
                      </a:moveTo>
                      <a:cubicBezTo>
                        <a:pt x="1437" y="2640"/>
                        <a:pt x="1441" y="2606"/>
                        <a:pt x="1517" y="2521"/>
                      </a:cubicBezTo>
                      <a:cubicBezTo>
                        <a:pt x="1564" y="2469"/>
                        <a:pt x="1665" y="2426"/>
                        <a:pt x="1741" y="2427"/>
                      </a:cubicBezTo>
                      <a:cubicBezTo>
                        <a:pt x="1820" y="2427"/>
                        <a:pt x="1930" y="2471"/>
                        <a:pt x="1974" y="2521"/>
                      </a:cubicBezTo>
                      <a:cubicBezTo>
                        <a:pt x="2050" y="2606"/>
                        <a:pt x="2054" y="2644"/>
                        <a:pt x="2054" y="3257"/>
                      </a:cubicBezTo>
                      <a:lnTo>
                        <a:pt x="2054" y="3839"/>
                      </a:lnTo>
                      <a:lnTo>
                        <a:pt x="2008" y="3857"/>
                      </a:lnTo>
                      <a:cubicBezTo>
                        <a:pt x="1903" y="3898"/>
                        <a:pt x="1574" y="3960"/>
                        <a:pt x="1458" y="3960"/>
                      </a:cubicBezTo>
                      <a:cubicBezTo>
                        <a:pt x="1442" y="3960"/>
                        <a:pt x="1437" y="3827"/>
                        <a:pt x="1437" y="3318"/>
                      </a:cubicBezTo>
                      <a:close/>
                      <a:moveTo>
                        <a:pt x="712" y="3915"/>
                      </a:moveTo>
                      <a:cubicBezTo>
                        <a:pt x="1641" y="4206"/>
                        <a:pt x="2694" y="3891"/>
                        <a:pt x="3111" y="3006"/>
                      </a:cubicBezTo>
                      <a:lnTo>
                        <a:pt x="3121" y="2776"/>
                      </a:lnTo>
                      <a:cubicBezTo>
                        <a:pt x="3110" y="2555"/>
                        <a:pt x="3077" y="2466"/>
                        <a:pt x="2970" y="2370"/>
                      </a:cubicBezTo>
                      <a:cubicBezTo>
                        <a:pt x="2794" y="2211"/>
                        <a:pt x="2508" y="2239"/>
                        <a:pt x="2370" y="2430"/>
                      </a:cubicBezTo>
                      <a:lnTo>
                        <a:pt x="2323" y="2495"/>
                      </a:lnTo>
                      <a:lnTo>
                        <a:pt x="2295" y="2440"/>
                      </a:lnTo>
                      <a:cubicBezTo>
                        <a:pt x="2279" y="2410"/>
                        <a:pt x="2235" y="2351"/>
                        <a:pt x="2196" y="2310"/>
                      </a:cubicBezTo>
                      <a:cubicBezTo>
                        <a:pt x="2127" y="2237"/>
                        <a:pt x="2124" y="2230"/>
                        <a:pt x="2115" y="2101"/>
                      </a:cubicBezTo>
                      <a:cubicBezTo>
                        <a:pt x="2110" y="2028"/>
                        <a:pt x="2093" y="1934"/>
                        <a:pt x="2079" y="1893"/>
                      </a:cubicBezTo>
                      <a:cubicBezTo>
                        <a:pt x="2038" y="1780"/>
                        <a:pt x="2044" y="1659"/>
                        <a:pt x="2094" y="1552"/>
                      </a:cubicBezTo>
                      <a:cubicBezTo>
                        <a:pt x="2120" y="1497"/>
                        <a:pt x="2137" y="1433"/>
                        <a:pt x="2137" y="1388"/>
                      </a:cubicBezTo>
                      <a:cubicBezTo>
                        <a:pt x="2137" y="1337"/>
                        <a:pt x="2145" y="1310"/>
                        <a:pt x="2162" y="1304"/>
                      </a:cubicBezTo>
                      <a:cubicBezTo>
                        <a:pt x="2181" y="1297"/>
                        <a:pt x="2187" y="1268"/>
                        <a:pt x="2187" y="1193"/>
                      </a:cubicBezTo>
                      <a:cubicBezTo>
                        <a:pt x="2187" y="1112"/>
                        <a:pt x="2193" y="1090"/>
                        <a:pt x="2216" y="1082"/>
                      </a:cubicBezTo>
                      <a:cubicBezTo>
                        <a:pt x="2317" y="1046"/>
                        <a:pt x="2328" y="975"/>
                        <a:pt x="2247" y="878"/>
                      </a:cubicBezTo>
                      <a:cubicBezTo>
                        <a:pt x="2201" y="824"/>
                        <a:pt x="2186" y="786"/>
                        <a:pt x="2171" y="689"/>
                      </a:cubicBezTo>
                      <a:cubicBezTo>
                        <a:pt x="2137" y="476"/>
                        <a:pt x="2092" y="369"/>
                        <a:pt x="1992" y="258"/>
                      </a:cubicBezTo>
                      <a:cubicBezTo>
                        <a:pt x="1827" y="75"/>
                        <a:pt x="1529" y="0"/>
                        <a:pt x="1239" y="69"/>
                      </a:cubicBezTo>
                      <a:cubicBezTo>
                        <a:pt x="1099" y="102"/>
                        <a:pt x="984" y="165"/>
                        <a:pt x="878" y="269"/>
                      </a:cubicBezTo>
                      <a:cubicBezTo>
                        <a:pt x="767" y="377"/>
                        <a:pt x="716" y="479"/>
                        <a:pt x="660" y="704"/>
                      </a:cubicBezTo>
                      <a:cubicBezTo>
                        <a:pt x="636" y="803"/>
                        <a:pt x="602" y="900"/>
                        <a:pt x="585" y="919"/>
                      </a:cubicBezTo>
                      <a:cubicBezTo>
                        <a:pt x="567" y="939"/>
                        <a:pt x="503" y="966"/>
                        <a:pt x="427" y="985"/>
                      </a:cubicBezTo>
                      <a:cubicBezTo>
                        <a:pt x="335" y="1008"/>
                        <a:pt x="294" y="1027"/>
                        <a:pt x="275" y="1055"/>
                      </a:cubicBezTo>
                      <a:cubicBezTo>
                        <a:pt x="255" y="1086"/>
                        <a:pt x="254" y="1098"/>
                        <a:pt x="271" y="1118"/>
                      </a:cubicBezTo>
                      <a:cubicBezTo>
                        <a:pt x="288" y="1139"/>
                        <a:pt x="348" y="1143"/>
                        <a:pt x="615" y="1143"/>
                      </a:cubicBezTo>
                      <a:cubicBezTo>
                        <a:pt x="970" y="1143"/>
                        <a:pt x="997" y="1149"/>
                        <a:pt x="1076" y="1243"/>
                      </a:cubicBezTo>
                      <a:cubicBezTo>
                        <a:pt x="1159" y="1342"/>
                        <a:pt x="1170" y="1480"/>
                        <a:pt x="1103" y="1591"/>
                      </a:cubicBezTo>
                      <a:cubicBezTo>
                        <a:pt x="1040" y="1694"/>
                        <a:pt x="735" y="1874"/>
                        <a:pt x="502" y="1945"/>
                      </a:cubicBezTo>
                      <a:cubicBezTo>
                        <a:pt x="439" y="1964"/>
                        <a:pt x="387" y="1988"/>
                        <a:pt x="387" y="1998"/>
                      </a:cubicBezTo>
                      <a:cubicBezTo>
                        <a:pt x="387" y="2026"/>
                        <a:pt x="587" y="2398"/>
                        <a:pt x="622" y="2435"/>
                      </a:cubicBezTo>
                      <a:cubicBezTo>
                        <a:pt x="649" y="2463"/>
                        <a:pt x="681" y="2469"/>
                        <a:pt x="813" y="2474"/>
                      </a:cubicBezTo>
                      <a:lnTo>
                        <a:pt x="970" y="2480"/>
                      </a:lnTo>
                      <a:lnTo>
                        <a:pt x="970" y="2538"/>
                      </a:lnTo>
                      <a:cubicBezTo>
                        <a:pt x="970" y="2585"/>
                        <a:pt x="954" y="2615"/>
                        <a:pt x="890" y="2685"/>
                      </a:cubicBezTo>
                      <a:cubicBezTo>
                        <a:pt x="762" y="2825"/>
                        <a:pt x="735" y="2917"/>
                        <a:pt x="725" y="3239"/>
                      </a:cubicBezTo>
                      <a:cubicBezTo>
                        <a:pt x="720" y="3388"/>
                        <a:pt x="711" y="3510"/>
                        <a:pt x="705" y="3510"/>
                      </a:cubicBezTo>
                      <a:cubicBezTo>
                        <a:pt x="685" y="3510"/>
                        <a:pt x="592" y="3403"/>
                        <a:pt x="564" y="3348"/>
                      </a:cubicBezTo>
                      <a:cubicBezTo>
                        <a:pt x="527" y="3275"/>
                        <a:pt x="530" y="3153"/>
                        <a:pt x="572" y="3035"/>
                      </a:cubicBezTo>
                      <a:cubicBezTo>
                        <a:pt x="639" y="2843"/>
                        <a:pt x="628" y="2534"/>
                        <a:pt x="552" y="2514"/>
                      </a:cubicBezTo>
                      <a:cubicBezTo>
                        <a:pt x="516" y="2505"/>
                        <a:pt x="513" y="2488"/>
                        <a:pt x="539" y="2446"/>
                      </a:cubicBezTo>
                      <a:cubicBezTo>
                        <a:pt x="554" y="2422"/>
                        <a:pt x="540" y="2382"/>
                        <a:pt x="464" y="2230"/>
                      </a:cubicBezTo>
                      <a:cubicBezTo>
                        <a:pt x="412" y="2127"/>
                        <a:pt x="367" y="2043"/>
                        <a:pt x="363" y="2043"/>
                      </a:cubicBezTo>
                      <a:cubicBezTo>
                        <a:pt x="329" y="2043"/>
                        <a:pt x="154" y="2136"/>
                        <a:pt x="154" y="2154"/>
                      </a:cubicBezTo>
                      <a:cubicBezTo>
                        <a:pt x="154" y="2167"/>
                        <a:pt x="195" y="2259"/>
                        <a:pt x="245" y="2360"/>
                      </a:cubicBezTo>
                      <a:cubicBezTo>
                        <a:pt x="317" y="2502"/>
                        <a:pt x="343" y="2540"/>
                        <a:pt x="364" y="2532"/>
                      </a:cubicBezTo>
                      <a:cubicBezTo>
                        <a:pt x="393" y="2521"/>
                        <a:pt x="429" y="2561"/>
                        <a:pt x="404" y="2577"/>
                      </a:cubicBezTo>
                      <a:cubicBezTo>
                        <a:pt x="395" y="2582"/>
                        <a:pt x="399" y="2615"/>
                        <a:pt x="412" y="2652"/>
                      </a:cubicBezTo>
                      <a:cubicBezTo>
                        <a:pt x="448" y="2751"/>
                        <a:pt x="442" y="2870"/>
                        <a:pt x="394" y="3018"/>
                      </a:cubicBezTo>
                      <a:cubicBezTo>
                        <a:pt x="344" y="3171"/>
                        <a:pt x="346" y="3276"/>
                        <a:pt x="401" y="3399"/>
                      </a:cubicBezTo>
                      <a:cubicBezTo>
                        <a:pt x="442" y="3493"/>
                        <a:pt x="554" y="3616"/>
                        <a:pt x="649" y="3671"/>
                      </a:cubicBezTo>
                      <a:cubicBezTo>
                        <a:pt x="714" y="3709"/>
                        <a:pt x="720" y="3719"/>
                        <a:pt x="720" y="3778"/>
                      </a:cubicBezTo>
                      <a:cubicBezTo>
                        <a:pt x="715" y="3836"/>
                        <a:pt x="717" y="3854"/>
                        <a:pt x="712" y="3915"/>
                      </a:cubicBezTo>
                      <a:close/>
                      <a:moveTo>
                        <a:pt x="305" y="2617"/>
                      </a:moveTo>
                      <a:cubicBezTo>
                        <a:pt x="324" y="2594"/>
                        <a:pt x="310" y="2557"/>
                        <a:pt x="215" y="2367"/>
                      </a:cubicBezTo>
                      <a:cubicBezTo>
                        <a:pt x="100" y="2136"/>
                        <a:pt x="71" y="2107"/>
                        <a:pt x="19" y="2170"/>
                      </a:cubicBezTo>
                      <a:cubicBezTo>
                        <a:pt x="0" y="2193"/>
                        <a:pt x="9" y="2221"/>
                        <a:pt x="83" y="2366"/>
                      </a:cubicBezTo>
                      <a:cubicBezTo>
                        <a:pt x="230" y="2653"/>
                        <a:pt x="253" y="2679"/>
                        <a:pt x="305" y="2617"/>
                      </a:cubicBezTo>
                      <a:close/>
                      <a:moveTo>
                        <a:pt x="587" y="1890"/>
                      </a:moveTo>
                      <a:cubicBezTo>
                        <a:pt x="989" y="1720"/>
                        <a:pt x="1162" y="1545"/>
                        <a:pt x="1104" y="1369"/>
                      </a:cubicBezTo>
                      <a:cubicBezTo>
                        <a:pt x="1080" y="1296"/>
                        <a:pt x="1016" y="1217"/>
                        <a:pt x="954" y="1185"/>
                      </a:cubicBezTo>
                      <a:cubicBezTo>
                        <a:pt x="890" y="1152"/>
                        <a:pt x="565" y="1169"/>
                        <a:pt x="531" y="1208"/>
                      </a:cubicBezTo>
                      <a:cubicBezTo>
                        <a:pt x="500" y="1243"/>
                        <a:pt x="413" y="1518"/>
                        <a:pt x="370" y="1714"/>
                      </a:cubicBezTo>
                      <a:cubicBezTo>
                        <a:pt x="352" y="1799"/>
                        <a:pt x="333" y="1886"/>
                        <a:pt x="328" y="1908"/>
                      </a:cubicBezTo>
                      <a:cubicBezTo>
                        <a:pt x="319" y="1947"/>
                        <a:pt x="320" y="1948"/>
                        <a:pt x="407" y="1938"/>
                      </a:cubicBezTo>
                      <a:cubicBezTo>
                        <a:pt x="456" y="1933"/>
                        <a:pt x="537" y="1911"/>
                        <a:pt x="587" y="1890"/>
                      </a:cubicBezTo>
                      <a:close/>
                      <a:moveTo>
                        <a:pt x="2127" y="2876"/>
                      </a:moveTo>
                      <a:cubicBezTo>
                        <a:pt x="2119" y="2549"/>
                        <a:pt x="1977" y="2422"/>
                        <a:pt x="1977" y="2422"/>
                      </a:cubicBezTo>
                      <a:cubicBezTo>
                        <a:pt x="2105" y="2474"/>
                        <a:pt x="2182" y="2580"/>
                        <a:pt x="2185" y="2869"/>
                      </a:cubicBezTo>
                      <a:cubicBezTo>
                        <a:pt x="2185" y="2869"/>
                        <a:pt x="2169" y="3568"/>
                        <a:pt x="2167" y="3818"/>
                      </a:cubicBezTo>
                      <a:lnTo>
                        <a:pt x="2119" y="3817"/>
                      </a:lnTo>
                      <a:cubicBezTo>
                        <a:pt x="2125" y="3589"/>
                        <a:pt x="2127" y="2876"/>
                        <a:pt x="2127" y="2876"/>
                      </a:cubicBezTo>
                      <a:close/>
                      <a:moveTo>
                        <a:pt x="2299" y="3729"/>
                      </a:moveTo>
                      <a:cubicBezTo>
                        <a:pt x="2299" y="3619"/>
                        <a:pt x="2312" y="2579"/>
                        <a:pt x="2312" y="2579"/>
                      </a:cubicBezTo>
                      <a:cubicBezTo>
                        <a:pt x="2322" y="2579"/>
                        <a:pt x="2377" y="2487"/>
                        <a:pt x="2420" y="2443"/>
                      </a:cubicBezTo>
                      <a:cubicBezTo>
                        <a:pt x="2549" y="2310"/>
                        <a:pt x="2738" y="2312"/>
                        <a:pt x="2893" y="2410"/>
                      </a:cubicBezTo>
                      <a:cubicBezTo>
                        <a:pt x="3021" y="2491"/>
                        <a:pt x="3038" y="2545"/>
                        <a:pt x="3034" y="2855"/>
                      </a:cubicBezTo>
                      <a:cubicBezTo>
                        <a:pt x="3043" y="3001"/>
                        <a:pt x="3014" y="3106"/>
                        <a:pt x="3011" y="3047"/>
                      </a:cubicBezTo>
                      <a:cubicBezTo>
                        <a:pt x="3007" y="2987"/>
                        <a:pt x="3017" y="2919"/>
                        <a:pt x="3001" y="2881"/>
                      </a:cubicBezTo>
                      <a:cubicBezTo>
                        <a:pt x="2945" y="2864"/>
                        <a:pt x="2720" y="2869"/>
                        <a:pt x="2686" y="2869"/>
                      </a:cubicBezTo>
                      <a:cubicBezTo>
                        <a:pt x="2648" y="2869"/>
                        <a:pt x="2471" y="2873"/>
                        <a:pt x="2348" y="2886"/>
                      </a:cubicBezTo>
                      <a:cubicBezTo>
                        <a:pt x="2346" y="2934"/>
                        <a:pt x="2337" y="3358"/>
                        <a:pt x="2337" y="3728"/>
                      </a:cubicBezTo>
                      <a:lnTo>
                        <a:pt x="2299" y="3729"/>
                      </a:lnTo>
                      <a:close/>
                      <a:moveTo>
                        <a:pt x="816" y="3274"/>
                      </a:moveTo>
                      <a:cubicBezTo>
                        <a:pt x="818" y="3089"/>
                        <a:pt x="827" y="2981"/>
                        <a:pt x="844" y="2932"/>
                      </a:cubicBezTo>
                      <a:cubicBezTo>
                        <a:pt x="875" y="2842"/>
                        <a:pt x="958" y="2720"/>
                        <a:pt x="1021" y="2673"/>
                      </a:cubicBezTo>
                      <a:cubicBezTo>
                        <a:pt x="1065" y="2641"/>
                        <a:pt x="1070" y="2627"/>
                        <a:pt x="1070" y="2547"/>
                      </a:cubicBezTo>
                      <a:cubicBezTo>
                        <a:pt x="1070" y="2468"/>
                        <a:pt x="1091" y="2414"/>
                        <a:pt x="1231" y="2113"/>
                      </a:cubicBezTo>
                      <a:cubicBezTo>
                        <a:pt x="1473" y="1591"/>
                        <a:pt x="1473" y="1592"/>
                        <a:pt x="1483" y="1483"/>
                      </a:cubicBezTo>
                      <a:cubicBezTo>
                        <a:pt x="1489" y="1404"/>
                        <a:pt x="1484" y="1366"/>
                        <a:pt x="1457" y="1304"/>
                      </a:cubicBezTo>
                      <a:lnTo>
                        <a:pt x="1422" y="1226"/>
                      </a:lnTo>
                      <a:lnTo>
                        <a:pt x="1459" y="1235"/>
                      </a:lnTo>
                      <a:cubicBezTo>
                        <a:pt x="1479" y="1239"/>
                        <a:pt x="1611" y="1258"/>
                        <a:pt x="1751" y="1276"/>
                      </a:cubicBezTo>
                      <a:cubicBezTo>
                        <a:pt x="1892" y="1295"/>
                        <a:pt x="2014" y="1314"/>
                        <a:pt x="2024" y="1320"/>
                      </a:cubicBezTo>
                      <a:cubicBezTo>
                        <a:pt x="2050" y="1336"/>
                        <a:pt x="2025" y="1480"/>
                        <a:pt x="1978" y="1580"/>
                      </a:cubicBezTo>
                      <a:cubicBezTo>
                        <a:pt x="1929" y="1686"/>
                        <a:pt x="1927" y="1755"/>
                        <a:pt x="1972" y="1876"/>
                      </a:cubicBezTo>
                      <a:cubicBezTo>
                        <a:pt x="1990" y="1927"/>
                        <a:pt x="2009" y="2029"/>
                        <a:pt x="2015" y="2104"/>
                      </a:cubicBezTo>
                      <a:lnTo>
                        <a:pt x="2025" y="2240"/>
                      </a:lnTo>
                      <a:lnTo>
                        <a:pt x="1819" y="2246"/>
                      </a:lnTo>
                      <a:cubicBezTo>
                        <a:pt x="1646" y="2252"/>
                        <a:pt x="1601" y="2259"/>
                        <a:pt x="1542" y="2290"/>
                      </a:cubicBezTo>
                      <a:cubicBezTo>
                        <a:pt x="1431" y="2348"/>
                        <a:pt x="1359" y="2420"/>
                        <a:pt x="1305" y="2530"/>
                      </a:cubicBezTo>
                      <a:cubicBezTo>
                        <a:pt x="1254" y="2631"/>
                        <a:pt x="1254" y="2634"/>
                        <a:pt x="1254" y="2903"/>
                      </a:cubicBezTo>
                      <a:cubicBezTo>
                        <a:pt x="1254" y="3053"/>
                        <a:pt x="1246" y="3212"/>
                        <a:pt x="1236" y="3257"/>
                      </a:cubicBezTo>
                      <a:cubicBezTo>
                        <a:pt x="1202" y="3415"/>
                        <a:pt x="1047" y="3542"/>
                        <a:pt x="887" y="3543"/>
                      </a:cubicBezTo>
                      <a:lnTo>
                        <a:pt x="812" y="3543"/>
                      </a:lnTo>
                      <a:lnTo>
                        <a:pt x="816" y="3274"/>
                      </a:lnTo>
                      <a:close/>
                      <a:moveTo>
                        <a:pt x="520" y="1044"/>
                      </a:moveTo>
                      <a:cubicBezTo>
                        <a:pt x="571" y="1026"/>
                        <a:pt x="628" y="993"/>
                        <a:pt x="647" y="971"/>
                      </a:cubicBezTo>
                      <a:cubicBezTo>
                        <a:pt x="669" y="946"/>
                        <a:pt x="700" y="856"/>
                        <a:pt x="728" y="741"/>
                      </a:cubicBezTo>
                      <a:cubicBezTo>
                        <a:pt x="779" y="535"/>
                        <a:pt x="823" y="442"/>
                        <a:pt x="925" y="332"/>
                      </a:cubicBezTo>
                      <a:cubicBezTo>
                        <a:pt x="1108" y="133"/>
                        <a:pt x="1496" y="66"/>
                        <a:pt x="1757" y="189"/>
                      </a:cubicBezTo>
                      <a:cubicBezTo>
                        <a:pt x="1967" y="287"/>
                        <a:pt x="2038" y="391"/>
                        <a:pt x="2088" y="671"/>
                      </a:cubicBezTo>
                      <a:cubicBezTo>
                        <a:pt x="2114" y="819"/>
                        <a:pt x="2128" y="859"/>
                        <a:pt x="2171" y="913"/>
                      </a:cubicBezTo>
                      <a:cubicBezTo>
                        <a:pt x="2200" y="949"/>
                        <a:pt x="2219" y="983"/>
                        <a:pt x="2214" y="989"/>
                      </a:cubicBezTo>
                      <a:cubicBezTo>
                        <a:pt x="2202" y="1001"/>
                        <a:pt x="2153" y="1003"/>
                        <a:pt x="1337" y="1035"/>
                      </a:cubicBezTo>
                      <a:cubicBezTo>
                        <a:pt x="975" y="1049"/>
                        <a:pt x="623" y="1064"/>
                        <a:pt x="554" y="1068"/>
                      </a:cubicBezTo>
                      <a:lnTo>
                        <a:pt x="429" y="1077"/>
                      </a:lnTo>
                      <a:lnTo>
                        <a:pt x="520" y="10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1" name="Freeform 8">
                  <a:extLst>
                    <a:ext uri="{FF2B5EF4-FFF2-40B4-BE49-F238E27FC236}">
                      <a16:creationId xmlns:a16="http://schemas.microsoft.com/office/drawing/2014/main" id="{F565E4F6-6539-4869-AC39-288648195643}"/>
                    </a:ext>
                  </a:extLst>
                </p:cNvPr>
                <p:cNvSpPr>
                  <a:spLocks/>
                </p:cNvSpPr>
                <p:nvPr/>
              </p:nvSpPr>
              <p:spPr bwMode="auto">
                <a:xfrm>
                  <a:off x="10173833" y="5306044"/>
                  <a:ext cx="72414" cy="17862"/>
                </a:xfrm>
                <a:custGeom>
                  <a:avLst/>
                  <a:gdLst>
                    <a:gd name="T0" fmla="*/ 24 w 647"/>
                    <a:gd name="T1" fmla="*/ 0 h 161"/>
                    <a:gd name="T2" fmla="*/ 624 w 647"/>
                    <a:gd name="T3" fmla="*/ 0 h 161"/>
                    <a:gd name="T4" fmla="*/ 647 w 647"/>
                    <a:gd name="T5" fmla="*/ 24 h 161"/>
                    <a:gd name="T6" fmla="*/ 647 w 647"/>
                    <a:gd name="T7" fmla="*/ 137 h 161"/>
                    <a:gd name="T8" fmla="*/ 624 w 647"/>
                    <a:gd name="T9" fmla="*/ 161 h 161"/>
                    <a:gd name="T10" fmla="*/ 24 w 647"/>
                    <a:gd name="T11" fmla="*/ 161 h 161"/>
                    <a:gd name="T12" fmla="*/ 0 w 647"/>
                    <a:gd name="T13" fmla="*/ 137 h 161"/>
                    <a:gd name="T14" fmla="*/ 0 w 647"/>
                    <a:gd name="T15" fmla="*/ 24 h 161"/>
                    <a:gd name="T16" fmla="*/ 24 w 647"/>
                    <a:gd name="T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7" h="161">
                      <a:moveTo>
                        <a:pt x="24" y="0"/>
                      </a:moveTo>
                      <a:lnTo>
                        <a:pt x="624" y="0"/>
                      </a:lnTo>
                      <a:cubicBezTo>
                        <a:pt x="637" y="0"/>
                        <a:pt x="647" y="10"/>
                        <a:pt x="647" y="24"/>
                      </a:cubicBezTo>
                      <a:lnTo>
                        <a:pt x="647" y="137"/>
                      </a:lnTo>
                      <a:cubicBezTo>
                        <a:pt x="647" y="150"/>
                        <a:pt x="637" y="161"/>
                        <a:pt x="624" y="161"/>
                      </a:cubicBezTo>
                      <a:lnTo>
                        <a:pt x="24" y="161"/>
                      </a:lnTo>
                      <a:cubicBezTo>
                        <a:pt x="11" y="161"/>
                        <a:pt x="0" y="150"/>
                        <a:pt x="0" y="137"/>
                      </a:cubicBezTo>
                      <a:lnTo>
                        <a:pt x="0" y="24"/>
                      </a:lnTo>
                      <a:cubicBezTo>
                        <a:pt x="0" y="10"/>
                        <a:pt x="11" y="0"/>
                        <a:pt x="2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grpSp>
          <p:nvGrpSpPr>
            <p:cNvPr id="1034" name="Group 1033">
              <a:extLst>
                <a:ext uri="{FF2B5EF4-FFF2-40B4-BE49-F238E27FC236}">
                  <a16:creationId xmlns:a16="http://schemas.microsoft.com/office/drawing/2014/main" id="{7756523C-E0B5-4C0B-8ED3-25BFDF8E0C71}"/>
                </a:ext>
              </a:extLst>
            </p:cNvPr>
            <p:cNvGrpSpPr/>
            <p:nvPr/>
          </p:nvGrpSpPr>
          <p:grpSpPr>
            <a:xfrm>
              <a:off x="9473485" y="4616516"/>
              <a:ext cx="1150811" cy="1107313"/>
              <a:chOff x="10875597" y="4616516"/>
              <a:chExt cx="1150811" cy="1107313"/>
            </a:xfrm>
          </p:grpSpPr>
          <p:sp>
            <p:nvSpPr>
              <p:cNvPr id="197" name="Oval 196">
                <a:extLst>
                  <a:ext uri="{FF2B5EF4-FFF2-40B4-BE49-F238E27FC236}">
                    <a16:creationId xmlns:a16="http://schemas.microsoft.com/office/drawing/2014/main" id="{0E271202-4B81-4DDD-B694-FE05E09A4EDB}"/>
                  </a:ext>
                </a:extLst>
              </p:cNvPr>
              <p:cNvSpPr/>
              <p:nvPr/>
            </p:nvSpPr>
            <p:spPr>
              <a:xfrm>
                <a:off x="10875597" y="4616516"/>
                <a:ext cx="1107313" cy="1107313"/>
              </a:xfrm>
              <a:prstGeom prst="ellipse">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11" name="Graphic 4" descr="Man">
                <a:extLst>
                  <a:ext uri="{FF2B5EF4-FFF2-40B4-BE49-F238E27FC236}">
                    <a16:creationId xmlns:a16="http://schemas.microsoft.com/office/drawing/2014/main" id="{1D62E898-0FFD-4B36-96CB-E37D6B97E45F}"/>
                  </a:ext>
                </a:extLst>
              </p:cNvPr>
              <p:cNvGrpSpPr>
                <a:grpSpLocks noChangeAspect="1"/>
              </p:cNvGrpSpPr>
              <p:nvPr/>
            </p:nvGrpSpPr>
            <p:grpSpPr>
              <a:xfrm>
                <a:off x="11112008" y="4707664"/>
                <a:ext cx="914400" cy="914400"/>
                <a:chOff x="949570" y="659423"/>
                <a:chExt cx="914400" cy="914400"/>
              </a:xfrm>
            </p:grpSpPr>
            <p:sp>
              <p:nvSpPr>
                <p:cNvPr id="212" name="Freeform: Shape 211">
                  <a:extLst>
                    <a:ext uri="{FF2B5EF4-FFF2-40B4-BE49-F238E27FC236}">
                      <a16:creationId xmlns:a16="http://schemas.microsoft.com/office/drawing/2014/main" id="{A56E63EB-0AD7-4305-AD1D-025D3C4AE5EE}"/>
                    </a:ext>
                  </a:extLst>
                </p:cNvPr>
                <p:cNvSpPr/>
                <p:nvPr/>
              </p:nvSpPr>
              <p:spPr>
                <a:xfrm>
                  <a:off x="1323426" y="680854"/>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solidFill>
                  <a:srgbClr val="000000"/>
                </a:solidFill>
                <a:ln w="9525" cap="flat">
                  <a:noFill/>
                  <a:prstDash val="solid"/>
                  <a:miter/>
                </a:ln>
              </p:spPr>
              <p:txBody>
                <a:bodyPr rtlCol="0" anchor="ctr"/>
                <a:lstStyle/>
                <a:p>
                  <a:endParaRPr lang="en-GB"/>
                </a:p>
              </p:txBody>
            </p:sp>
            <p:sp>
              <p:nvSpPr>
                <p:cNvPr id="213" name="Freeform: Shape 212">
                  <a:extLst>
                    <a:ext uri="{FF2B5EF4-FFF2-40B4-BE49-F238E27FC236}">
                      <a16:creationId xmlns:a16="http://schemas.microsoft.com/office/drawing/2014/main" id="{5BC32218-D38D-433B-A5AF-5500996980C3}"/>
                    </a:ext>
                  </a:extLst>
                </p:cNvPr>
                <p:cNvSpPr/>
                <p:nvPr/>
              </p:nvSpPr>
              <p:spPr>
                <a:xfrm>
                  <a:off x="1190076" y="852304"/>
                  <a:ext cx="428625" cy="695325"/>
                </a:xfrm>
                <a:custGeom>
                  <a:avLst/>
                  <a:gdLst>
                    <a:gd name="connsiteX0" fmla="*/ 424339 w 428625"/>
                    <a:gd name="connsiteY0" fmla="*/ 304324 h 695325"/>
                    <a:gd name="connsiteX1" fmla="*/ 370999 w 428625"/>
                    <a:gd name="connsiteY1" fmla="*/ 77629 h 695325"/>
                    <a:gd name="connsiteX2" fmla="*/ 359569 w 428625"/>
                    <a:gd name="connsiteY2" fmla="*/ 56674 h 695325"/>
                    <a:gd name="connsiteX3" fmla="*/ 279559 w 428625"/>
                    <a:gd name="connsiteY3" fmla="*/ 14764 h 695325"/>
                    <a:gd name="connsiteX4" fmla="*/ 216694 w 428625"/>
                    <a:gd name="connsiteY4" fmla="*/ 7144 h 695325"/>
                    <a:gd name="connsiteX5" fmla="*/ 153829 w 428625"/>
                    <a:gd name="connsiteY5" fmla="*/ 16669 h 695325"/>
                    <a:gd name="connsiteX6" fmla="*/ 73819 w 428625"/>
                    <a:gd name="connsiteY6" fmla="*/ 58579 h 695325"/>
                    <a:gd name="connsiteX7" fmla="*/ 62389 w 428625"/>
                    <a:gd name="connsiteY7" fmla="*/ 79534 h 695325"/>
                    <a:gd name="connsiteX8" fmla="*/ 9049 w 428625"/>
                    <a:gd name="connsiteY8" fmla="*/ 306229 h 695325"/>
                    <a:gd name="connsiteX9" fmla="*/ 7144 w 428625"/>
                    <a:gd name="connsiteY9" fmla="*/ 315754 h 695325"/>
                    <a:gd name="connsiteX10" fmla="*/ 45244 w 428625"/>
                    <a:gd name="connsiteY10" fmla="*/ 353854 h 695325"/>
                    <a:gd name="connsiteX11" fmla="*/ 81439 w 428625"/>
                    <a:gd name="connsiteY11" fmla="*/ 325279 h 695325"/>
                    <a:gd name="connsiteX12" fmla="*/ 121444 w 428625"/>
                    <a:gd name="connsiteY12" fmla="*/ 159544 h 695325"/>
                    <a:gd name="connsiteX13" fmla="*/ 121444 w 428625"/>
                    <a:gd name="connsiteY13" fmla="*/ 692944 h 695325"/>
                    <a:gd name="connsiteX14" fmla="*/ 197644 w 428625"/>
                    <a:gd name="connsiteY14" fmla="*/ 692944 h 695325"/>
                    <a:gd name="connsiteX15" fmla="*/ 197644 w 428625"/>
                    <a:gd name="connsiteY15" fmla="*/ 350044 h 695325"/>
                    <a:gd name="connsiteX16" fmla="*/ 235744 w 428625"/>
                    <a:gd name="connsiteY16" fmla="*/ 350044 h 695325"/>
                    <a:gd name="connsiteX17" fmla="*/ 235744 w 428625"/>
                    <a:gd name="connsiteY17" fmla="*/ 692944 h 695325"/>
                    <a:gd name="connsiteX18" fmla="*/ 311944 w 428625"/>
                    <a:gd name="connsiteY18" fmla="*/ 692944 h 695325"/>
                    <a:gd name="connsiteX19" fmla="*/ 311944 w 428625"/>
                    <a:gd name="connsiteY19" fmla="*/ 157639 h 695325"/>
                    <a:gd name="connsiteX20" fmla="*/ 351949 w 428625"/>
                    <a:gd name="connsiteY20" fmla="*/ 323374 h 695325"/>
                    <a:gd name="connsiteX21" fmla="*/ 388144 w 428625"/>
                    <a:gd name="connsiteY21" fmla="*/ 351949 h 695325"/>
                    <a:gd name="connsiteX22" fmla="*/ 426244 w 428625"/>
                    <a:gd name="connsiteY22" fmla="*/ 313849 h 695325"/>
                    <a:gd name="connsiteX23" fmla="*/ 424339 w 428625"/>
                    <a:gd name="connsiteY23" fmla="*/ 304324 h 69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8625" h="695325">
                      <a:moveTo>
                        <a:pt x="424339" y="304324"/>
                      </a:moveTo>
                      <a:lnTo>
                        <a:pt x="370999" y="77629"/>
                      </a:lnTo>
                      <a:cubicBezTo>
                        <a:pt x="369094" y="70009"/>
                        <a:pt x="365284" y="62389"/>
                        <a:pt x="359569" y="56674"/>
                      </a:cubicBezTo>
                      <a:cubicBezTo>
                        <a:pt x="336709" y="37624"/>
                        <a:pt x="310039" y="24289"/>
                        <a:pt x="279559" y="14764"/>
                      </a:cubicBezTo>
                      <a:cubicBezTo>
                        <a:pt x="258604" y="10954"/>
                        <a:pt x="237649" y="7144"/>
                        <a:pt x="216694" y="7144"/>
                      </a:cubicBezTo>
                      <a:cubicBezTo>
                        <a:pt x="195739" y="7144"/>
                        <a:pt x="174784" y="10954"/>
                        <a:pt x="153829" y="16669"/>
                      </a:cubicBezTo>
                      <a:cubicBezTo>
                        <a:pt x="123349" y="24289"/>
                        <a:pt x="96679" y="39529"/>
                        <a:pt x="73819" y="58579"/>
                      </a:cubicBezTo>
                      <a:cubicBezTo>
                        <a:pt x="68104" y="64294"/>
                        <a:pt x="64294" y="71914"/>
                        <a:pt x="62389" y="79534"/>
                      </a:cubicBezTo>
                      <a:lnTo>
                        <a:pt x="9049" y="306229"/>
                      </a:lnTo>
                      <a:cubicBezTo>
                        <a:pt x="9049" y="308134"/>
                        <a:pt x="7144" y="311944"/>
                        <a:pt x="7144" y="315754"/>
                      </a:cubicBezTo>
                      <a:cubicBezTo>
                        <a:pt x="7144" y="336709"/>
                        <a:pt x="24289" y="353854"/>
                        <a:pt x="45244" y="353854"/>
                      </a:cubicBezTo>
                      <a:cubicBezTo>
                        <a:pt x="62389" y="353854"/>
                        <a:pt x="77629" y="340519"/>
                        <a:pt x="81439" y="325279"/>
                      </a:cubicBezTo>
                      <a:lnTo>
                        <a:pt x="121444" y="159544"/>
                      </a:lnTo>
                      <a:lnTo>
                        <a:pt x="121444" y="692944"/>
                      </a:lnTo>
                      <a:lnTo>
                        <a:pt x="197644" y="692944"/>
                      </a:lnTo>
                      <a:lnTo>
                        <a:pt x="197644" y="350044"/>
                      </a:lnTo>
                      <a:lnTo>
                        <a:pt x="235744" y="350044"/>
                      </a:lnTo>
                      <a:lnTo>
                        <a:pt x="235744" y="692944"/>
                      </a:lnTo>
                      <a:lnTo>
                        <a:pt x="311944" y="692944"/>
                      </a:lnTo>
                      <a:lnTo>
                        <a:pt x="311944" y="157639"/>
                      </a:lnTo>
                      <a:lnTo>
                        <a:pt x="351949" y="323374"/>
                      </a:lnTo>
                      <a:cubicBezTo>
                        <a:pt x="355759" y="338614"/>
                        <a:pt x="370999" y="351949"/>
                        <a:pt x="388144" y="351949"/>
                      </a:cubicBezTo>
                      <a:cubicBezTo>
                        <a:pt x="409099" y="351949"/>
                        <a:pt x="426244" y="334804"/>
                        <a:pt x="426244" y="313849"/>
                      </a:cubicBezTo>
                      <a:cubicBezTo>
                        <a:pt x="426244" y="310039"/>
                        <a:pt x="424339" y="306229"/>
                        <a:pt x="424339" y="304324"/>
                      </a:cubicBezTo>
                      <a:close/>
                    </a:path>
                  </a:pathLst>
                </a:custGeom>
                <a:solidFill>
                  <a:srgbClr val="000000"/>
                </a:solidFill>
                <a:ln w="9525" cap="flat">
                  <a:noFill/>
                  <a:prstDash val="solid"/>
                  <a:miter/>
                </a:ln>
              </p:spPr>
              <p:txBody>
                <a:bodyPr rtlCol="0" anchor="ctr"/>
                <a:lstStyle/>
                <a:p>
                  <a:endParaRPr lang="en-GB"/>
                </a:p>
              </p:txBody>
            </p:sp>
          </p:grpSp>
          <p:sp>
            <p:nvSpPr>
              <p:cNvPr id="1031" name="Plus Sign 1030">
                <a:extLst>
                  <a:ext uri="{FF2B5EF4-FFF2-40B4-BE49-F238E27FC236}">
                    <a16:creationId xmlns:a16="http://schemas.microsoft.com/office/drawing/2014/main" id="{E79D4593-E778-4A63-82C2-DEA3728B17E6}"/>
                  </a:ext>
                </a:extLst>
              </p:cNvPr>
              <p:cNvSpPr/>
              <p:nvPr/>
            </p:nvSpPr>
            <p:spPr>
              <a:xfrm>
                <a:off x="11003696" y="5028614"/>
                <a:ext cx="326170" cy="301311"/>
              </a:xfrm>
              <a:prstGeom prst="mathPlus">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spTree>
    <p:extLst>
      <p:ext uri="{BB962C8B-B14F-4D97-AF65-F5344CB8AC3E}">
        <p14:creationId xmlns:p14="http://schemas.microsoft.com/office/powerpoint/2010/main" val="221375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3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8">
                                            <p:txEl>
                                              <p:pRg st="2" end="2"/>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03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
                                            <p:txEl>
                                              <p:pRg st="3" end="3"/>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03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8">
                                            <p:txEl>
                                              <p:pRg st="4" end="4"/>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6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8">
                                            <p:txEl>
                                              <p:pRg st="5" end="5"/>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040"/>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8">
                                            <p:txEl>
                                              <p:pRg st="6" end="6"/>
                                            </p:txEl>
                                          </p:spTgt>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04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8">
                                            <p:txEl>
                                              <p:pRg st="7" end="7"/>
                                            </p:txEl>
                                          </p:spTgt>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15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b="1" dirty="0"/>
              <a:t>Safe System of Work</a:t>
            </a:r>
            <a:br>
              <a:rPr lang="en-GB" dirty="0"/>
            </a:br>
            <a:endParaRPr lang="en-GB" dirty="0"/>
          </a:p>
        </p:txBody>
      </p:sp>
      <p:sp>
        <p:nvSpPr>
          <p:cNvPr id="8" name="Content Placeholder 7">
            <a:extLst>
              <a:ext uri="{FF2B5EF4-FFF2-40B4-BE49-F238E27FC236}">
                <a16:creationId xmlns:a16="http://schemas.microsoft.com/office/drawing/2014/main" id="{0F23FE49-ABB8-4C9F-9201-7BB4E45088E1}"/>
              </a:ext>
            </a:extLst>
          </p:cNvPr>
          <p:cNvSpPr>
            <a:spLocks noGrp="1"/>
          </p:cNvSpPr>
          <p:nvPr>
            <p:ph idx="1"/>
          </p:nvPr>
        </p:nvSpPr>
        <p:spPr>
          <a:xfrm>
            <a:off x="198333" y="1083155"/>
            <a:ext cx="7989863" cy="4853187"/>
          </a:xfrm>
        </p:spPr>
        <p:txBody>
          <a:bodyPr>
            <a:normAutofit/>
          </a:bodyPr>
          <a:lstStyle/>
          <a:p>
            <a:pPr marL="0" indent="0">
              <a:buNone/>
            </a:pPr>
            <a:r>
              <a:rPr lang="en-GB" dirty="0"/>
              <a:t>The cargo was offloaded &amp; nitrogen blanket applied… A number of steps had to be taken to clean the tanks and make them safe. These steps included:</a:t>
            </a:r>
          </a:p>
          <a:p>
            <a:r>
              <a:rPr lang="en-GB" dirty="0"/>
              <a:t>Pre </a:t>
            </a:r>
            <a:r>
              <a:rPr lang="en-GB" dirty="0">
                <a:solidFill>
                  <a:schemeClr val="bg2">
                    <a:lumMod val="75000"/>
                  </a:schemeClr>
                </a:solidFill>
              </a:rPr>
              <a:t>&amp; Post wash flushing</a:t>
            </a:r>
          </a:p>
          <a:p>
            <a:r>
              <a:rPr lang="en-GB" dirty="0"/>
              <a:t>Cold </a:t>
            </a:r>
            <a:r>
              <a:rPr lang="en-GB" dirty="0">
                <a:solidFill>
                  <a:schemeClr val="bg2">
                    <a:lumMod val="75000"/>
                  </a:schemeClr>
                </a:solidFill>
              </a:rPr>
              <a:t>&amp; hot water washes</a:t>
            </a:r>
          </a:p>
          <a:p>
            <a:r>
              <a:rPr lang="en-GB" dirty="0"/>
              <a:t>Smell test </a:t>
            </a:r>
            <a:r>
              <a:rPr lang="en-GB" dirty="0">
                <a:solidFill>
                  <a:schemeClr val="bg2">
                    <a:lumMod val="75000"/>
                  </a:schemeClr>
                </a:solidFill>
              </a:rPr>
              <a:t>&amp; gas test</a:t>
            </a:r>
          </a:p>
          <a:p>
            <a:r>
              <a:rPr lang="en-GB" dirty="0"/>
              <a:t>Ventilation</a:t>
            </a:r>
          </a:p>
          <a:p>
            <a:r>
              <a:rPr lang="en-GB" dirty="0">
                <a:solidFill>
                  <a:schemeClr val="bg2">
                    <a:lumMod val="75000"/>
                  </a:schemeClr>
                </a:solidFill>
              </a:rPr>
              <a:t>Permit &amp; Escape Plan</a:t>
            </a:r>
          </a:p>
          <a:p>
            <a:r>
              <a:rPr lang="en-GB" dirty="0">
                <a:solidFill>
                  <a:schemeClr val="bg2">
                    <a:lumMod val="75000"/>
                  </a:schemeClr>
                </a:solidFill>
              </a:rPr>
              <a:t>Escape Equipment &amp; </a:t>
            </a:r>
            <a:r>
              <a:rPr lang="en-GB" dirty="0"/>
              <a:t>Standby Man</a:t>
            </a:r>
          </a:p>
          <a:p>
            <a:r>
              <a:rPr lang="en-GB" dirty="0">
                <a:solidFill>
                  <a:schemeClr val="bg2">
                    <a:lumMod val="75000"/>
                  </a:schemeClr>
                </a:solidFill>
              </a:rPr>
              <a:t>Mopping &amp; Drying</a:t>
            </a:r>
          </a:p>
        </p:txBody>
      </p:sp>
      <p:grpSp>
        <p:nvGrpSpPr>
          <p:cNvPr id="4" name="Group 3"/>
          <p:cNvGrpSpPr>
            <a:grpSpLocks noChangeAspect="1"/>
          </p:cNvGrpSpPr>
          <p:nvPr/>
        </p:nvGrpSpPr>
        <p:grpSpPr>
          <a:xfrm>
            <a:off x="287547" y="6166365"/>
            <a:ext cx="1943100" cy="473075"/>
            <a:chOff x="5113338" y="3181350"/>
            <a:chExt cx="1943100" cy="473075"/>
          </a:xfrm>
        </p:grpSpPr>
        <p:sp>
          <p:nvSpPr>
            <p:cNvPr id="5" name="Freeform 6"/>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 name="Freeform 7"/>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7" name="Rectangle 6"/>
          <p:cNvSpPr/>
          <p:nvPr/>
        </p:nvSpPr>
        <p:spPr>
          <a:xfrm>
            <a:off x="2737309" y="6172069"/>
            <a:ext cx="2818592" cy="461665"/>
          </a:xfrm>
          <a:prstGeom prst="rect">
            <a:avLst/>
          </a:prstGeom>
        </p:spPr>
        <p:txBody>
          <a:bodyPr wrap="none">
            <a:spAutoFit/>
          </a:bodyPr>
          <a:lstStyle/>
          <a:p>
            <a:r>
              <a:rPr lang="en-GB" sz="2400" dirty="0">
                <a:solidFill>
                  <a:schemeClr val="bg1"/>
                </a:solidFill>
                <a:latin typeface="+mj-lt"/>
              </a:rPr>
              <a:t>Confined Space Entry</a:t>
            </a:r>
          </a:p>
        </p:txBody>
      </p:sp>
      <p:sp>
        <p:nvSpPr>
          <p:cNvPr id="85" name="Oval 84">
            <a:extLst>
              <a:ext uri="{FF2B5EF4-FFF2-40B4-BE49-F238E27FC236}">
                <a16:creationId xmlns:a16="http://schemas.microsoft.com/office/drawing/2014/main" id="{C2F081B8-8829-4B6B-9033-42D618466D84}"/>
              </a:ext>
            </a:extLst>
          </p:cNvPr>
          <p:cNvSpPr/>
          <p:nvPr/>
        </p:nvSpPr>
        <p:spPr>
          <a:xfrm>
            <a:off x="9562920" y="856122"/>
            <a:ext cx="1107313" cy="1107313"/>
          </a:xfrm>
          <a:prstGeom prst="ellipse">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7" name="TextBox 86">
            <a:extLst>
              <a:ext uri="{FF2B5EF4-FFF2-40B4-BE49-F238E27FC236}">
                <a16:creationId xmlns:a16="http://schemas.microsoft.com/office/drawing/2014/main" id="{F61DB465-32B5-44E5-AEC8-DDC18C7011DB}"/>
              </a:ext>
            </a:extLst>
          </p:cNvPr>
          <p:cNvSpPr txBox="1"/>
          <p:nvPr/>
        </p:nvSpPr>
        <p:spPr>
          <a:xfrm>
            <a:off x="9815075" y="998092"/>
            <a:ext cx="603003" cy="255597"/>
          </a:xfrm>
          <a:prstGeom prst="rect">
            <a:avLst/>
          </a:prstGeom>
          <a:noFill/>
        </p:spPr>
        <p:txBody>
          <a:bodyPr wrap="none" lIns="0" tIns="0" rIns="0" bIns="0" rtlCol="0">
            <a:noAutofit/>
          </a:bodyPr>
          <a:lstStyle/>
          <a:p>
            <a:pPr algn="ctr"/>
            <a:r>
              <a:rPr lang="en-GB" b="1" dirty="0"/>
              <a:t>1hr</a:t>
            </a:r>
          </a:p>
        </p:txBody>
      </p:sp>
      <p:grpSp>
        <p:nvGrpSpPr>
          <p:cNvPr id="101" name="Group 100">
            <a:extLst>
              <a:ext uri="{FF2B5EF4-FFF2-40B4-BE49-F238E27FC236}">
                <a16:creationId xmlns:a16="http://schemas.microsoft.com/office/drawing/2014/main" id="{58956C18-60D3-426A-AA86-41C31B6A8E43}"/>
              </a:ext>
            </a:extLst>
          </p:cNvPr>
          <p:cNvGrpSpPr>
            <a:grpSpLocks noChangeAspect="1"/>
          </p:cNvGrpSpPr>
          <p:nvPr/>
        </p:nvGrpSpPr>
        <p:grpSpPr>
          <a:xfrm>
            <a:off x="9671907" y="1296903"/>
            <a:ext cx="889339" cy="488066"/>
            <a:chOff x="1819772" y="3287761"/>
            <a:chExt cx="771525" cy="423410"/>
          </a:xfrm>
        </p:grpSpPr>
        <p:grpSp>
          <p:nvGrpSpPr>
            <p:cNvPr id="99" name="Group 98">
              <a:extLst>
                <a:ext uri="{FF2B5EF4-FFF2-40B4-BE49-F238E27FC236}">
                  <a16:creationId xmlns:a16="http://schemas.microsoft.com/office/drawing/2014/main" id="{2CDA6341-66AD-4B1B-9646-26CE8C790103}"/>
                </a:ext>
              </a:extLst>
            </p:cNvPr>
            <p:cNvGrpSpPr/>
            <p:nvPr/>
          </p:nvGrpSpPr>
          <p:grpSpPr>
            <a:xfrm>
              <a:off x="1819772" y="3287761"/>
              <a:ext cx="771525" cy="423410"/>
              <a:chOff x="1819772" y="3287761"/>
              <a:chExt cx="771525" cy="423410"/>
            </a:xfrm>
          </p:grpSpPr>
          <p:sp>
            <p:nvSpPr>
              <p:cNvPr id="78" name="Freeform: Shape 77">
                <a:extLst>
                  <a:ext uri="{FF2B5EF4-FFF2-40B4-BE49-F238E27FC236}">
                    <a16:creationId xmlns:a16="http://schemas.microsoft.com/office/drawing/2014/main" id="{CCB57869-BE44-49F1-A62F-9E448227CA0C}"/>
                  </a:ext>
                </a:extLst>
              </p:cNvPr>
              <p:cNvSpPr/>
              <p:nvPr/>
            </p:nvSpPr>
            <p:spPr>
              <a:xfrm>
                <a:off x="1819772" y="3287761"/>
                <a:ext cx="771525" cy="85725"/>
              </a:xfrm>
              <a:custGeom>
                <a:avLst/>
                <a:gdLst>
                  <a:gd name="connsiteX0" fmla="*/ 731044 w 771525"/>
                  <a:gd name="connsiteY0" fmla="*/ 19526 h 85725"/>
                  <a:gd name="connsiteX1" fmla="*/ 673894 w 771525"/>
                  <a:gd name="connsiteY1" fmla="*/ 7144 h 85725"/>
                  <a:gd name="connsiteX2" fmla="*/ 616744 w 771525"/>
                  <a:gd name="connsiteY2" fmla="*/ 19526 h 85725"/>
                  <a:gd name="connsiteX3" fmla="*/ 578644 w 771525"/>
                  <a:gd name="connsiteY3" fmla="*/ 28099 h 85725"/>
                  <a:gd name="connsiteX4" fmla="*/ 578644 w 771525"/>
                  <a:gd name="connsiteY4" fmla="*/ 28099 h 85725"/>
                  <a:gd name="connsiteX5" fmla="*/ 540544 w 771525"/>
                  <a:gd name="connsiteY5" fmla="*/ 19526 h 85725"/>
                  <a:gd name="connsiteX6" fmla="*/ 483394 w 771525"/>
                  <a:gd name="connsiteY6" fmla="*/ 7144 h 85725"/>
                  <a:gd name="connsiteX7" fmla="*/ 426244 w 771525"/>
                  <a:gd name="connsiteY7" fmla="*/ 19526 h 85725"/>
                  <a:gd name="connsiteX8" fmla="*/ 388144 w 771525"/>
                  <a:gd name="connsiteY8" fmla="*/ 28099 h 85725"/>
                  <a:gd name="connsiteX9" fmla="*/ 350044 w 771525"/>
                  <a:gd name="connsiteY9" fmla="*/ 19526 h 85725"/>
                  <a:gd name="connsiteX10" fmla="*/ 292894 w 771525"/>
                  <a:gd name="connsiteY10" fmla="*/ 7144 h 85725"/>
                  <a:gd name="connsiteX11" fmla="*/ 235744 w 771525"/>
                  <a:gd name="connsiteY11" fmla="*/ 19526 h 85725"/>
                  <a:gd name="connsiteX12" fmla="*/ 197644 w 771525"/>
                  <a:gd name="connsiteY12" fmla="*/ 28099 h 85725"/>
                  <a:gd name="connsiteX13" fmla="*/ 159544 w 771525"/>
                  <a:gd name="connsiteY13" fmla="*/ 19526 h 85725"/>
                  <a:gd name="connsiteX14" fmla="*/ 102394 w 771525"/>
                  <a:gd name="connsiteY14" fmla="*/ 7144 h 85725"/>
                  <a:gd name="connsiteX15" fmla="*/ 45244 w 771525"/>
                  <a:gd name="connsiteY15" fmla="*/ 19526 h 85725"/>
                  <a:gd name="connsiteX16" fmla="*/ 7144 w 771525"/>
                  <a:gd name="connsiteY16" fmla="*/ 28099 h 85725"/>
                  <a:gd name="connsiteX17" fmla="*/ 7144 w 771525"/>
                  <a:gd name="connsiteY17" fmla="*/ 85249 h 85725"/>
                  <a:gd name="connsiteX18" fmla="*/ 64294 w 771525"/>
                  <a:gd name="connsiteY18" fmla="*/ 72866 h 85725"/>
                  <a:gd name="connsiteX19" fmla="*/ 102394 w 771525"/>
                  <a:gd name="connsiteY19" fmla="*/ 64294 h 85725"/>
                  <a:gd name="connsiteX20" fmla="*/ 140494 w 771525"/>
                  <a:gd name="connsiteY20" fmla="*/ 72866 h 85725"/>
                  <a:gd name="connsiteX21" fmla="*/ 197644 w 771525"/>
                  <a:gd name="connsiteY21" fmla="*/ 85249 h 85725"/>
                  <a:gd name="connsiteX22" fmla="*/ 254794 w 771525"/>
                  <a:gd name="connsiteY22" fmla="*/ 72866 h 85725"/>
                  <a:gd name="connsiteX23" fmla="*/ 292894 w 771525"/>
                  <a:gd name="connsiteY23" fmla="*/ 64294 h 85725"/>
                  <a:gd name="connsiteX24" fmla="*/ 330994 w 771525"/>
                  <a:gd name="connsiteY24" fmla="*/ 72866 h 85725"/>
                  <a:gd name="connsiteX25" fmla="*/ 388144 w 771525"/>
                  <a:gd name="connsiteY25" fmla="*/ 85249 h 85725"/>
                  <a:gd name="connsiteX26" fmla="*/ 445294 w 771525"/>
                  <a:gd name="connsiteY26" fmla="*/ 72866 h 85725"/>
                  <a:gd name="connsiteX27" fmla="*/ 483394 w 771525"/>
                  <a:gd name="connsiteY27" fmla="*/ 64294 h 85725"/>
                  <a:gd name="connsiteX28" fmla="*/ 483394 w 771525"/>
                  <a:gd name="connsiteY28" fmla="*/ 64294 h 85725"/>
                  <a:gd name="connsiteX29" fmla="*/ 521494 w 771525"/>
                  <a:gd name="connsiteY29" fmla="*/ 72866 h 85725"/>
                  <a:gd name="connsiteX30" fmla="*/ 578644 w 771525"/>
                  <a:gd name="connsiteY30" fmla="*/ 85249 h 85725"/>
                  <a:gd name="connsiteX31" fmla="*/ 635794 w 771525"/>
                  <a:gd name="connsiteY31" fmla="*/ 72866 h 85725"/>
                  <a:gd name="connsiteX32" fmla="*/ 673894 w 771525"/>
                  <a:gd name="connsiteY32" fmla="*/ 64294 h 85725"/>
                  <a:gd name="connsiteX33" fmla="*/ 711994 w 771525"/>
                  <a:gd name="connsiteY33" fmla="*/ 72866 h 85725"/>
                  <a:gd name="connsiteX34" fmla="*/ 769144 w 771525"/>
                  <a:gd name="connsiteY34" fmla="*/ 85249 h 85725"/>
                  <a:gd name="connsiteX35" fmla="*/ 769144 w 771525"/>
                  <a:gd name="connsiteY35" fmla="*/ 28099 h 85725"/>
                  <a:gd name="connsiteX36" fmla="*/ 731044 w 771525"/>
                  <a:gd name="connsiteY36" fmla="*/ 19526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71525" h="85725">
                    <a:moveTo>
                      <a:pt x="731044" y="19526"/>
                    </a:moveTo>
                    <a:cubicBezTo>
                      <a:pt x="712946" y="11906"/>
                      <a:pt x="693896" y="8096"/>
                      <a:pt x="673894" y="7144"/>
                    </a:cubicBezTo>
                    <a:cubicBezTo>
                      <a:pt x="653891" y="8096"/>
                      <a:pt x="634841" y="11906"/>
                      <a:pt x="616744" y="19526"/>
                    </a:cubicBezTo>
                    <a:cubicBezTo>
                      <a:pt x="604361" y="24289"/>
                      <a:pt x="591979" y="27146"/>
                      <a:pt x="578644" y="28099"/>
                    </a:cubicBezTo>
                    <a:lnTo>
                      <a:pt x="578644" y="28099"/>
                    </a:lnTo>
                    <a:cubicBezTo>
                      <a:pt x="565309" y="27146"/>
                      <a:pt x="552926" y="24289"/>
                      <a:pt x="540544" y="19526"/>
                    </a:cubicBezTo>
                    <a:cubicBezTo>
                      <a:pt x="522446" y="11906"/>
                      <a:pt x="503396" y="8096"/>
                      <a:pt x="483394" y="7144"/>
                    </a:cubicBezTo>
                    <a:cubicBezTo>
                      <a:pt x="463391" y="8096"/>
                      <a:pt x="444341" y="11906"/>
                      <a:pt x="426244" y="19526"/>
                    </a:cubicBezTo>
                    <a:cubicBezTo>
                      <a:pt x="413861" y="24289"/>
                      <a:pt x="401479" y="27146"/>
                      <a:pt x="388144" y="28099"/>
                    </a:cubicBezTo>
                    <a:cubicBezTo>
                      <a:pt x="374809" y="27146"/>
                      <a:pt x="362426" y="24289"/>
                      <a:pt x="350044" y="19526"/>
                    </a:cubicBezTo>
                    <a:cubicBezTo>
                      <a:pt x="331946" y="11906"/>
                      <a:pt x="312896" y="8096"/>
                      <a:pt x="292894" y="7144"/>
                    </a:cubicBezTo>
                    <a:cubicBezTo>
                      <a:pt x="272891" y="8096"/>
                      <a:pt x="253841" y="11906"/>
                      <a:pt x="235744" y="19526"/>
                    </a:cubicBezTo>
                    <a:cubicBezTo>
                      <a:pt x="223361" y="24289"/>
                      <a:pt x="210979" y="27146"/>
                      <a:pt x="197644" y="28099"/>
                    </a:cubicBezTo>
                    <a:cubicBezTo>
                      <a:pt x="184309" y="27146"/>
                      <a:pt x="171926" y="24289"/>
                      <a:pt x="159544" y="19526"/>
                    </a:cubicBezTo>
                    <a:cubicBezTo>
                      <a:pt x="141446" y="11906"/>
                      <a:pt x="122396" y="8096"/>
                      <a:pt x="102394" y="7144"/>
                    </a:cubicBezTo>
                    <a:cubicBezTo>
                      <a:pt x="82391" y="8096"/>
                      <a:pt x="63341" y="11906"/>
                      <a:pt x="45244" y="19526"/>
                    </a:cubicBezTo>
                    <a:cubicBezTo>
                      <a:pt x="32861" y="24289"/>
                      <a:pt x="20479" y="27146"/>
                      <a:pt x="7144" y="28099"/>
                    </a:cubicBezTo>
                    <a:lnTo>
                      <a:pt x="7144" y="85249"/>
                    </a:lnTo>
                    <a:cubicBezTo>
                      <a:pt x="27146" y="84296"/>
                      <a:pt x="46196" y="80486"/>
                      <a:pt x="64294" y="72866"/>
                    </a:cubicBezTo>
                    <a:cubicBezTo>
                      <a:pt x="76676" y="68104"/>
                      <a:pt x="89059" y="64294"/>
                      <a:pt x="102394" y="64294"/>
                    </a:cubicBezTo>
                    <a:cubicBezTo>
                      <a:pt x="115729" y="65246"/>
                      <a:pt x="128111" y="68104"/>
                      <a:pt x="140494" y="72866"/>
                    </a:cubicBezTo>
                    <a:cubicBezTo>
                      <a:pt x="158591" y="80486"/>
                      <a:pt x="177641" y="84296"/>
                      <a:pt x="197644" y="85249"/>
                    </a:cubicBezTo>
                    <a:cubicBezTo>
                      <a:pt x="217646" y="84296"/>
                      <a:pt x="236696" y="80486"/>
                      <a:pt x="254794" y="72866"/>
                    </a:cubicBezTo>
                    <a:cubicBezTo>
                      <a:pt x="267176" y="68104"/>
                      <a:pt x="279559" y="64294"/>
                      <a:pt x="292894" y="64294"/>
                    </a:cubicBezTo>
                    <a:cubicBezTo>
                      <a:pt x="306229" y="65246"/>
                      <a:pt x="318611" y="68104"/>
                      <a:pt x="330994" y="72866"/>
                    </a:cubicBezTo>
                    <a:cubicBezTo>
                      <a:pt x="349091" y="80486"/>
                      <a:pt x="368141" y="84296"/>
                      <a:pt x="388144" y="85249"/>
                    </a:cubicBezTo>
                    <a:cubicBezTo>
                      <a:pt x="408146" y="84296"/>
                      <a:pt x="427196" y="80486"/>
                      <a:pt x="445294" y="72866"/>
                    </a:cubicBezTo>
                    <a:cubicBezTo>
                      <a:pt x="457676" y="68104"/>
                      <a:pt x="470059" y="64294"/>
                      <a:pt x="483394" y="64294"/>
                    </a:cubicBezTo>
                    <a:lnTo>
                      <a:pt x="483394" y="64294"/>
                    </a:lnTo>
                    <a:cubicBezTo>
                      <a:pt x="496729" y="65246"/>
                      <a:pt x="509111" y="68104"/>
                      <a:pt x="521494" y="72866"/>
                    </a:cubicBezTo>
                    <a:cubicBezTo>
                      <a:pt x="539591" y="80486"/>
                      <a:pt x="558641" y="84296"/>
                      <a:pt x="578644" y="85249"/>
                    </a:cubicBezTo>
                    <a:cubicBezTo>
                      <a:pt x="598646" y="84296"/>
                      <a:pt x="617696" y="80486"/>
                      <a:pt x="635794" y="72866"/>
                    </a:cubicBezTo>
                    <a:cubicBezTo>
                      <a:pt x="648176" y="68104"/>
                      <a:pt x="660559" y="64294"/>
                      <a:pt x="673894" y="64294"/>
                    </a:cubicBezTo>
                    <a:cubicBezTo>
                      <a:pt x="687229" y="65246"/>
                      <a:pt x="699611" y="68104"/>
                      <a:pt x="711994" y="72866"/>
                    </a:cubicBezTo>
                    <a:cubicBezTo>
                      <a:pt x="730091" y="80486"/>
                      <a:pt x="749141" y="84296"/>
                      <a:pt x="769144" y="85249"/>
                    </a:cubicBezTo>
                    <a:lnTo>
                      <a:pt x="769144" y="28099"/>
                    </a:lnTo>
                    <a:cubicBezTo>
                      <a:pt x="755809" y="27146"/>
                      <a:pt x="743426" y="24289"/>
                      <a:pt x="731044" y="19526"/>
                    </a:cubicBezTo>
                    <a:close/>
                  </a:path>
                </a:pathLst>
              </a:custGeom>
              <a:solidFill>
                <a:srgbClr val="000000"/>
              </a:solidFill>
              <a:ln w="9525" cap="flat">
                <a:noFill/>
                <a:prstDash val="solid"/>
                <a:miter/>
              </a:ln>
            </p:spPr>
            <p:txBody>
              <a:bodyPr rtlCol="0" anchor="ctr"/>
              <a:lstStyle/>
              <a:p>
                <a:endParaRPr lang="en-GB"/>
              </a:p>
            </p:txBody>
          </p:sp>
          <p:sp>
            <p:nvSpPr>
              <p:cNvPr id="98" name="Freeform: Shape 97">
                <a:extLst>
                  <a:ext uri="{FF2B5EF4-FFF2-40B4-BE49-F238E27FC236}">
                    <a16:creationId xmlns:a16="http://schemas.microsoft.com/office/drawing/2014/main" id="{CF6BE335-19FC-4AFC-AE89-2847D782EE44}"/>
                  </a:ext>
                </a:extLst>
              </p:cNvPr>
              <p:cNvSpPr/>
              <p:nvPr/>
            </p:nvSpPr>
            <p:spPr>
              <a:xfrm>
                <a:off x="1819772" y="3335165"/>
                <a:ext cx="771525" cy="376006"/>
              </a:xfrm>
              <a:custGeom>
                <a:avLst/>
                <a:gdLst>
                  <a:gd name="connsiteX0" fmla="*/ 0 w 719602"/>
                  <a:gd name="connsiteY0" fmla="*/ 0 h 336269"/>
                  <a:gd name="connsiteX1" fmla="*/ 719602 w 719602"/>
                  <a:gd name="connsiteY1" fmla="*/ 0 h 336269"/>
                  <a:gd name="connsiteX2" fmla="*/ 587152 w 719602"/>
                  <a:gd name="connsiteY2" fmla="*/ 336269 h 336269"/>
                  <a:gd name="connsiteX3" fmla="*/ 132450 w 719602"/>
                  <a:gd name="connsiteY3" fmla="*/ 336269 h 336269"/>
                </a:gdLst>
                <a:ahLst/>
                <a:cxnLst>
                  <a:cxn ang="0">
                    <a:pos x="connsiteX0" y="connsiteY0"/>
                  </a:cxn>
                  <a:cxn ang="0">
                    <a:pos x="connsiteX1" y="connsiteY1"/>
                  </a:cxn>
                  <a:cxn ang="0">
                    <a:pos x="connsiteX2" y="connsiteY2"/>
                  </a:cxn>
                  <a:cxn ang="0">
                    <a:pos x="connsiteX3" y="connsiteY3"/>
                  </a:cxn>
                </a:cxnLst>
                <a:rect l="l" t="t" r="r" b="b"/>
                <a:pathLst>
                  <a:path w="719602" h="336269">
                    <a:moveTo>
                      <a:pt x="0" y="0"/>
                    </a:moveTo>
                    <a:lnTo>
                      <a:pt x="719602" y="0"/>
                    </a:lnTo>
                    <a:lnTo>
                      <a:pt x="587152" y="336269"/>
                    </a:lnTo>
                    <a:lnTo>
                      <a:pt x="132450" y="336269"/>
                    </a:lnTo>
                    <a:close/>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0" name="TextBox 99">
              <a:extLst>
                <a:ext uri="{FF2B5EF4-FFF2-40B4-BE49-F238E27FC236}">
                  <a16:creationId xmlns:a16="http://schemas.microsoft.com/office/drawing/2014/main" id="{253D9E8C-1F97-4CB6-B391-50ACC70EF699}"/>
                </a:ext>
              </a:extLst>
            </p:cNvPr>
            <p:cNvSpPr txBox="1"/>
            <p:nvPr/>
          </p:nvSpPr>
          <p:spPr>
            <a:xfrm>
              <a:off x="1944008" y="3403829"/>
              <a:ext cx="509163" cy="276999"/>
            </a:xfrm>
            <a:prstGeom prst="rect">
              <a:avLst/>
            </a:prstGeom>
            <a:noFill/>
          </p:spPr>
          <p:txBody>
            <a:bodyPr wrap="none" lIns="0" tIns="0" rIns="0" bIns="0" rtlCol="0">
              <a:noAutofit/>
            </a:bodyPr>
            <a:lstStyle/>
            <a:p>
              <a:pPr algn="ctr"/>
              <a:r>
                <a:rPr lang="en-GB" b="1" dirty="0"/>
                <a:t>10⁰C</a:t>
              </a:r>
            </a:p>
          </p:txBody>
        </p:sp>
      </p:grpSp>
      <p:sp>
        <p:nvSpPr>
          <p:cNvPr id="104" name="Oval 103">
            <a:extLst>
              <a:ext uri="{FF2B5EF4-FFF2-40B4-BE49-F238E27FC236}">
                <a16:creationId xmlns:a16="http://schemas.microsoft.com/office/drawing/2014/main" id="{35ABB9DA-7B48-4B0B-ADF4-817E6BA9AF5C}"/>
              </a:ext>
            </a:extLst>
          </p:cNvPr>
          <p:cNvSpPr/>
          <p:nvPr/>
        </p:nvSpPr>
        <p:spPr>
          <a:xfrm>
            <a:off x="9613218" y="2098047"/>
            <a:ext cx="1107313" cy="1107313"/>
          </a:xfrm>
          <a:prstGeom prst="ellipse">
            <a:avLst/>
          </a:prstGeom>
          <a:solidFill>
            <a:schemeClr val="bg2">
              <a:lumMod val="9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5" name="TextBox 104">
            <a:extLst>
              <a:ext uri="{FF2B5EF4-FFF2-40B4-BE49-F238E27FC236}">
                <a16:creationId xmlns:a16="http://schemas.microsoft.com/office/drawing/2014/main" id="{BE3C23EF-46B4-40E5-95B3-6CBBEA48C5AA}"/>
              </a:ext>
            </a:extLst>
          </p:cNvPr>
          <p:cNvSpPr txBox="1"/>
          <p:nvPr/>
        </p:nvSpPr>
        <p:spPr>
          <a:xfrm>
            <a:off x="9865373" y="2240017"/>
            <a:ext cx="603003" cy="255597"/>
          </a:xfrm>
          <a:prstGeom prst="rect">
            <a:avLst/>
          </a:prstGeom>
          <a:noFill/>
        </p:spPr>
        <p:txBody>
          <a:bodyPr wrap="none" lIns="0" tIns="0" rIns="0" bIns="0" rtlCol="0">
            <a:noAutofit/>
          </a:bodyPr>
          <a:lstStyle/>
          <a:p>
            <a:pPr algn="ctr"/>
            <a:r>
              <a:rPr lang="en-GB" b="1" dirty="0"/>
              <a:t>2hr</a:t>
            </a:r>
          </a:p>
        </p:txBody>
      </p:sp>
      <p:grpSp>
        <p:nvGrpSpPr>
          <p:cNvPr id="106" name="Group 105">
            <a:extLst>
              <a:ext uri="{FF2B5EF4-FFF2-40B4-BE49-F238E27FC236}">
                <a16:creationId xmlns:a16="http://schemas.microsoft.com/office/drawing/2014/main" id="{A21CC2D9-A8FF-48D1-A004-28AF71A9E068}"/>
              </a:ext>
            </a:extLst>
          </p:cNvPr>
          <p:cNvGrpSpPr>
            <a:grpSpLocks noChangeAspect="1"/>
          </p:cNvGrpSpPr>
          <p:nvPr/>
        </p:nvGrpSpPr>
        <p:grpSpPr>
          <a:xfrm>
            <a:off x="9722205" y="2538828"/>
            <a:ext cx="889339" cy="488066"/>
            <a:chOff x="1819772" y="3287761"/>
            <a:chExt cx="771525" cy="423410"/>
          </a:xfrm>
        </p:grpSpPr>
        <p:grpSp>
          <p:nvGrpSpPr>
            <p:cNvPr id="107" name="Group 106">
              <a:extLst>
                <a:ext uri="{FF2B5EF4-FFF2-40B4-BE49-F238E27FC236}">
                  <a16:creationId xmlns:a16="http://schemas.microsoft.com/office/drawing/2014/main" id="{48AF0C78-D160-4DA9-9C5E-B83210B3479C}"/>
                </a:ext>
              </a:extLst>
            </p:cNvPr>
            <p:cNvGrpSpPr/>
            <p:nvPr/>
          </p:nvGrpSpPr>
          <p:grpSpPr>
            <a:xfrm>
              <a:off x="1819772" y="3287761"/>
              <a:ext cx="771525" cy="423410"/>
              <a:chOff x="1819772" y="3287761"/>
              <a:chExt cx="771525" cy="423410"/>
            </a:xfrm>
          </p:grpSpPr>
          <p:sp>
            <p:nvSpPr>
              <p:cNvPr id="109" name="Freeform: Shape 108">
                <a:extLst>
                  <a:ext uri="{FF2B5EF4-FFF2-40B4-BE49-F238E27FC236}">
                    <a16:creationId xmlns:a16="http://schemas.microsoft.com/office/drawing/2014/main" id="{6F376F06-3D5D-4ED5-9657-CD02D7171858}"/>
                  </a:ext>
                </a:extLst>
              </p:cNvPr>
              <p:cNvSpPr/>
              <p:nvPr/>
            </p:nvSpPr>
            <p:spPr>
              <a:xfrm>
                <a:off x="1819772" y="3287761"/>
                <a:ext cx="771525" cy="85725"/>
              </a:xfrm>
              <a:custGeom>
                <a:avLst/>
                <a:gdLst>
                  <a:gd name="connsiteX0" fmla="*/ 731044 w 771525"/>
                  <a:gd name="connsiteY0" fmla="*/ 19526 h 85725"/>
                  <a:gd name="connsiteX1" fmla="*/ 673894 w 771525"/>
                  <a:gd name="connsiteY1" fmla="*/ 7144 h 85725"/>
                  <a:gd name="connsiteX2" fmla="*/ 616744 w 771525"/>
                  <a:gd name="connsiteY2" fmla="*/ 19526 h 85725"/>
                  <a:gd name="connsiteX3" fmla="*/ 578644 w 771525"/>
                  <a:gd name="connsiteY3" fmla="*/ 28099 h 85725"/>
                  <a:gd name="connsiteX4" fmla="*/ 578644 w 771525"/>
                  <a:gd name="connsiteY4" fmla="*/ 28099 h 85725"/>
                  <a:gd name="connsiteX5" fmla="*/ 540544 w 771525"/>
                  <a:gd name="connsiteY5" fmla="*/ 19526 h 85725"/>
                  <a:gd name="connsiteX6" fmla="*/ 483394 w 771525"/>
                  <a:gd name="connsiteY6" fmla="*/ 7144 h 85725"/>
                  <a:gd name="connsiteX7" fmla="*/ 426244 w 771525"/>
                  <a:gd name="connsiteY7" fmla="*/ 19526 h 85725"/>
                  <a:gd name="connsiteX8" fmla="*/ 388144 w 771525"/>
                  <a:gd name="connsiteY8" fmla="*/ 28099 h 85725"/>
                  <a:gd name="connsiteX9" fmla="*/ 350044 w 771525"/>
                  <a:gd name="connsiteY9" fmla="*/ 19526 h 85725"/>
                  <a:gd name="connsiteX10" fmla="*/ 292894 w 771525"/>
                  <a:gd name="connsiteY10" fmla="*/ 7144 h 85725"/>
                  <a:gd name="connsiteX11" fmla="*/ 235744 w 771525"/>
                  <a:gd name="connsiteY11" fmla="*/ 19526 h 85725"/>
                  <a:gd name="connsiteX12" fmla="*/ 197644 w 771525"/>
                  <a:gd name="connsiteY12" fmla="*/ 28099 h 85725"/>
                  <a:gd name="connsiteX13" fmla="*/ 159544 w 771525"/>
                  <a:gd name="connsiteY13" fmla="*/ 19526 h 85725"/>
                  <a:gd name="connsiteX14" fmla="*/ 102394 w 771525"/>
                  <a:gd name="connsiteY14" fmla="*/ 7144 h 85725"/>
                  <a:gd name="connsiteX15" fmla="*/ 45244 w 771525"/>
                  <a:gd name="connsiteY15" fmla="*/ 19526 h 85725"/>
                  <a:gd name="connsiteX16" fmla="*/ 7144 w 771525"/>
                  <a:gd name="connsiteY16" fmla="*/ 28099 h 85725"/>
                  <a:gd name="connsiteX17" fmla="*/ 7144 w 771525"/>
                  <a:gd name="connsiteY17" fmla="*/ 85249 h 85725"/>
                  <a:gd name="connsiteX18" fmla="*/ 64294 w 771525"/>
                  <a:gd name="connsiteY18" fmla="*/ 72866 h 85725"/>
                  <a:gd name="connsiteX19" fmla="*/ 102394 w 771525"/>
                  <a:gd name="connsiteY19" fmla="*/ 64294 h 85725"/>
                  <a:gd name="connsiteX20" fmla="*/ 140494 w 771525"/>
                  <a:gd name="connsiteY20" fmla="*/ 72866 h 85725"/>
                  <a:gd name="connsiteX21" fmla="*/ 197644 w 771525"/>
                  <a:gd name="connsiteY21" fmla="*/ 85249 h 85725"/>
                  <a:gd name="connsiteX22" fmla="*/ 254794 w 771525"/>
                  <a:gd name="connsiteY22" fmla="*/ 72866 h 85725"/>
                  <a:gd name="connsiteX23" fmla="*/ 292894 w 771525"/>
                  <a:gd name="connsiteY23" fmla="*/ 64294 h 85725"/>
                  <a:gd name="connsiteX24" fmla="*/ 330994 w 771525"/>
                  <a:gd name="connsiteY24" fmla="*/ 72866 h 85725"/>
                  <a:gd name="connsiteX25" fmla="*/ 388144 w 771525"/>
                  <a:gd name="connsiteY25" fmla="*/ 85249 h 85725"/>
                  <a:gd name="connsiteX26" fmla="*/ 445294 w 771525"/>
                  <a:gd name="connsiteY26" fmla="*/ 72866 h 85725"/>
                  <a:gd name="connsiteX27" fmla="*/ 483394 w 771525"/>
                  <a:gd name="connsiteY27" fmla="*/ 64294 h 85725"/>
                  <a:gd name="connsiteX28" fmla="*/ 483394 w 771525"/>
                  <a:gd name="connsiteY28" fmla="*/ 64294 h 85725"/>
                  <a:gd name="connsiteX29" fmla="*/ 521494 w 771525"/>
                  <a:gd name="connsiteY29" fmla="*/ 72866 h 85725"/>
                  <a:gd name="connsiteX30" fmla="*/ 578644 w 771525"/>
                  <a:gd name="connsiteY30" fmla="*/ 85249 h 85725"/>
                  <a:gd name="connsiteX31" fmla="*/ 635794 w 771525"/>
                  <a:gd name="connsiteY31" fmla="*/ 72866 h 85725"/>
                  <a:gd name="connsiteX32" fmla="*/ 673894 w 771525"/>
                  <a:gd name="connsiteY32" fmla="*/ 64294 h 85725"/>
                  <a:gd name="connsiteX33" fmla="*/ 711994 w 771525"/>
                  <a:gd name="connsiteY33" fmla="*/ 72866 h 85725"/>
                  <a:gd name="connsiteX34" fmla="*/ 769144 w 771525"/>
                  <a:gd name="connsiteY34" fmla="*/ 85249 h 85725"/>
                  <a:gd name="connsiteX35" fmla="*/ 769144 w 771525"/>
                  <a:gd name="connsiteY35" fmla="*/ 28099 h 85725"/>
                  <a:gd name="connsiteX36" fmla="*/ 731044 w 771525"/>
                  <a:gd name="connsiteY36" fmla="*/ 19526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71525" h="85725">
                    <a:moveTo>
                      <a:pt x="731044" y="19526"/>
                    </a:moveTo>
                    <a:cubicBezTo>
                      <a:pt x="712946" y="11906"/>
                      <a:pt x="693896" y="8096"/>
                      <a:pt x="673894" y="7144"/>
                    </a:cubicBezTo>
                    <a:cubicBezTo>
                      <a:pt x="653891" y="8096"/>
                      <a:pt x="634841" y="11906"/>
                      <a:pt x="616744" y="19526"/>
                    </a:cubicBezTo>
                    <a:cubicBezTo>
                      <a:pt x="604361" y="24289"/>
                      <a:pt x="591979" y="27146"/>
                      <a:pt x="578644" y="28099"/>
                    </a:cubicBezTo>
                    <a:lnTo>
                      <a:pt x="578644" y="28099"/>
                    </a:lnTo>
                    <a:cubicBezTo>
                      <a:pt x="565309" y="27146"/>
                      <a:pt x="552926" y="24289"/>
                      <a:pt x="540544" y="19526"/>
                    </a:cubicBezTo>
                    <a:cubicBezTo>
                      <a:pt x="522446" y="11906"/>
                      <a:pt x="503396" y="8096"/>
                      <a:pt x="483394" y="7144"/>
                    </a:cubicBezTo>
                    <a:cubicBezTo>
                      <a:pt x="463391" y="8096"/>
                      <a:pt x="444341" y="11906"/>
                      <a:pt x="426244" y="19526"/>
                    </a:cubicBezTo>
                    <a:cubicBezTo>
                      <a:pt x="413861" y="24289"/>
                      <a:pt x="401479" y="27146"/>
                      <a:pt x="388144" y="28099"/>
                    </a:cubicBezTo>
                    <a:cubicBezTo>
                      <a:pt x="374809" y="27146"/>
                      <a:pt x="362426" y="24289"/>
                      <a:pt x="350044" y="19526"/>
                    </a:cubicBezTo>
                    <a:cubicBezTo>
                      <a:pt x="331946" y="11906"/>
                      <a:pt x="312896" y="8096"/>
                      <a:pt x="292894" y="7144"/>
                    </a:cubicBezTo>
                    <a:cubicBezTo>
                      <a:pt x="272891" y="8096"/>
                      <a:pt x="253841" y="11906"/>
                      <a:pt x="235744" y="19526"/>
                    </a:cubicBezTo>
                    <a:cubicBezTo>
                      <a:pt x="223361" y="24289"/>
                      <a:pt x="210979" y="27146"/>
                      <a:pt x="197644" y="28099"/>
                    </a:cubicBezTo>
                    <a:cubicBezTo>
                      <a:pt x="184309" y="27146"/>
                      <a:pt x="171926" y="24289"/>
                      <a:pt x="159544" y="19526"/>
                    </a:cubicBezTo>
                    <a:cubicBezTo>
                      <a:pt x="141446" y="11906"/>
                      <a:pt x="122396" y="8096"/>
                      <a:pt x="102394" y="7144"/>
                    </a:cubicBezTo>
                    <a:cubicBezTo>
                      <a:pt x="82391" y="8096"/>
                      <a:pt x="63341" y="11906"/>
                      <a:pt x="45244" y="19526"/>
                    </a:cubicBezTo>
                    <a:cubicBezTo>
                      <a:pt x="32861" y="24289"/>
                      <a:pt x="20479" y="27146"/>
                      <a:pt x="7144" y="28099"/>
                    </a:cubicBezTo>
                    <a:lnTo>
                      <a:pt x="7144" y="85249"/>
                    </a:lnTo>
                    <a:cubicBezTo>
                      <a:pt x="27146" y="84296"/>
                      <a:pt x="46196" y="80486"/>
                      <a:pt x="64294" y="72866"/>
                    </a:cubicBezTo>
                    <a:cubicBezTo>
                      <a:pt x="76676" y="68104"/>
                      <a:pt x="89059" y="64294"/>
                      <a:pt x="102394" y="64294"/>
                    </a:cubicBezTo>
                    <a:cubicBezTo>
                      <a:pt x="115729" y="65246"/>
                      <a:pt x="128111" y="68104"/>
                      <a:pt x="140494" y="72866"/>
                    </a:cubicBezTo>
                    <a:cubicBezTo>
                      <a:pt x="158591" y="80486"/>
                      <a:pt x="177641" y="84296"/>
                      <a:pt x="197644" y="85249"/>
                    </a:cubicBezTo>
                    <a:cubicBezTo>
                      <a:pt x="217646" y="84296"/>
                      <a:pt x="236696" y="80486"/>
                      <a:pt x="254794" y="72866"/>
                    </a:cubicBezTo>
                    <a:cubicBezTo>
                      <a:pt x="267176" y="68104"/>
                      <a:pt x="279559" y="64294"/>
                      <a:pt x="292894" y="64294"/>
                    </a:cubicBezTo>
                    <a:cubicBezTo>
                      <a:pt x="306229" y="65246"/>
                      <a:pt x="318611" y="68104"/>
                      <a:pt x="330994" y="72866"/>
                    </a:cubicBezTo>
                    <a:cubicBezTo>
                      <a:pt x="349091" y="80486"/>
                      <a:pt x="368141" y="84296"/>
                      <a:pt x="388144" y="85249"/>
                    </a:cubicBezTo>
                    <a:cubicBezTo>
                      <a:pt x="408146" y="84296"/>
                      <a:pt x="427196" y="80486"/>
                      <a:pt x="445294" y="72866"/>
                    </a:cubicBezTo>
                    <a:cubicBezTo>
                      <a:pt x="457676" y="68104"/>
                      <a:pt x="470059" y="64294"/>
                      <a:pt x="483394" y="64294"/>
                    </a:cubicBezTo>
                    <a:lnTo>
                      <a:pt x="483394" y="64294"/>
                    </a:lnTo>
                    <a:cubicBezTo>
                      <a:pt x="496729" y="65246"/>
                      <a:pt x="509111" y="68104"/>
                      <a:pt x="521494" y="72866"/>
                    </a:cubicBezTo>
                    <a:cubicBezTo>
                      <a:pt x="539591" y="80486"/>
                      <a:pt x="558641" y="84296"/>
                      <a:pt x="578644" y="85249"/>
                    </a:cubicBezTo>
                    <a:cubicBezTo>
                      <a:pt x="598646" y="84296"/>
                      <a:pt x="617696" y="80486"/>
                      <a:pt x="635794" y="72866"/>
                    </a:cubicBezTo>
                    <a:cubicBezTo>
                      <a:pt x="648176" y="68104"/>
                      <a:pt x="660559" y="64294"/>
                      <a:pt x="673894" y="64294"/>
                    </a:cubicBezTo>
                    <a:cubicBezTo>
                      <a:pt x="687229" y="65246"/>
                      <a:pt x="699611" y="68104"/>
                      <a:pt x="711994" y="72866"/>
                    </a:cubicBezTo>
                    <a:cubicBezTo>
                      <a:pt x="730091" y="80486"/>
                      <a:pt x="749141" y="84296"/>
                      <a:pt x="769144" y="85249"/>
                    </a:cubicBezTo>
                    <a:lnTo>
                      <a:pt x="769144" y="28099"/>
                    </a:lnTo>
                    <a:cubicBezTo>
                      <a:pt x="755809" y="27146"/>
                      <a:pt x="743426" y="24289"/>
                      <a:pt x="731044" y="19526"/>
                    </a:cubicBezTo>
                    <a:close/>
                  </a:path>
                </a:pathLst>
              </a:custGeom>
              <a:solidFill>
                <a:srgbClr val="000000"/>
              </a:solidFill>
              <a:ln w="9525" cap="flat">
                <a:noFill/>
                <a:prstDash val="solid"/>
                <a:miter/>
              </a:ln>
            </p:spPr>
            <p:txBody>
              <a:bodyPr rtlCol="0" anchor="ctr"/>
              <a:lstStyle/>
              <a:p>
                <a:endParaRPr lang="en-GB"/>
              </a:p>
            </p:txBody>
          </p:sp>
          <p:sp>
            <p:nvSpPr>
              <p:cNvPr id="110" name="Freeform: Shape 109">
                <a:extLst>
                  <a:ext uri="{FF2B5EF4-FFF2-40B4-BE49-F238E27FC236}">
                    <a16:creationId xmlns:a16="http://schemas.microsoft.com/office/drawing/2014/main" id="{07DB805B-706E-428A-AD28-AD717B70F2F2}"/>
                  </a:ext>
                </a:extLst>
              </p:cNvPr>
              <p:cNvSpPr/>
              <p:nvPr/>
            </p:nvSpPr>
            <p:spPr>
              <a:xfrm>
                <a:off x="1819772" y="3335165"/>
                <a:ext cx="771525" cy="376006"/>
              </a:xfrm>
              <a:custGeom>
                <a:avLst/>
                <a:gdLst>
                  <a:gd name="connsiteX0" fmla="*/ 0 w 719602"/>
                  <a:gd name="connsiteY0" fmla="*/ 0 h 336269"/>
                  <a:gd name="connsiteX1" fmla="*/ 719602 w 719602"/>
                  <a:gd name="connsiteY1" fmla="*/ 0 h 336269"/>
                  <a:gd name="connsiteX2" fmla="*/ 587152 w 719602"/>
                  <a:gd name="connsiteY2" fmla="*/ 336269 h 336269"/>
                  <a:gd name="connsiteX3" fmla="*/ 132450 w 719602"/>
                  <a:gd name="connsiteY3" fmla="*/ 336269 h 336269"/>
                </a:gdLst>
                <a:ahLst/>
                <a:cxnLst>
                  <a:cxn ang="0">
                    <a:pos x="connsiteX0" y="connsiteY0"/>
                  </a:cxn>
                  <a:cxn ang="0">
                    <a:pos x="connsiteX1" y="connsiteY1"/>
                  </a:cxn>
                  <a:cxn ang="0">
                    <a:pos x="connsiteX2" y="connsiteY2"/>
                  </a:cxn>
                  <a:cxn ang="0">
                    <a:pos x="connsiteX3" y="connsiteY3"/>
                  </a:cxn>
                </a:cxnLst>
                <a:rect l="l" t="t" r="r" b="b"/>
                <a:pathLst>
                  <a:path w="719602" h="336269">
                    <a:moveTo>
                      <a:pt x="0" y="0"/>
                    </a:moveTo>
                    <a:lnTo>
                      <a:pt x="719602" y="0"/>
                    </a:lnTo>
                    <a:lnTo>
                      <a:pt x="587152" y="336269"/>
                    </a:lnTo>
                    <a:lnTo>
                      <a:pt x="132450" y="336269"/>
                    </a:lnTo>
                    <a:close/>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8" name="TextBox 107">
              <a:extLst>
                <a:ext uri="{FF2B5EF4-FFF2-40B4-BE49-F238E27FC236}">
                  <a16:creationId xmlns:a16="http://schemas.microsoft.com/office/drawing/2014/main" id="{EC24E473-AAD8-4476-BE3D-933D7B345B1B}"/>
                </a:ext>
              </a:extLst>
            </p:cNvPr>
            <p:cNvSpPr txBox="1"/>
            <p:nvPr/>
          </p:nvSpPr>
          <p:spPr>
            <a:xfrm>
              <a:off x="1944008" y="3403829"/>
              <a:ext cx="509163" cy="276999"/>
            </a:xfrm>
            <a:prstGeom prst="rect">
              <a:avLst/>
            </a:prstGeom>
            <a:noFill/>
          </p:spPr>
          <p:txBody>
            <a:bodyPr wrap="none" lIns="0" tIns="0" rIns="0" bIns="0" rtlCol="0">
              <a:noAutofit/>
            </a:bodyPr>
            <a:lstStyle/>
            <a:p>
              <a:pPr algn="ctr"/>
              <a:r>
                <a:rPr lang="en-GB" b="1" dirty="0"/>
                <a:t>70⁰C</a:t>
              </a:r>
            </a:p>
          </p:txBody>
        </p:sp>
      </p:grpSp>
      <p:sp>
        <p:nvSpPr>
          <p:cNvPr id="11" name="Oval 10">
            <a:extLst>
              <a:ext uri="{FF2B5EF4-FFF2-40B4-BE49-F238E27FC236}">
                <a16:creationId xmlns:a16="http://schemas.microsoft.com/office/drawing/2014/main" id="{CD428ADA-D616-4B4C-B271-00D3A0D52426}"/>
              </a:ext>
            </a:extLst>
          </p:cNvPr>
          <p:cNvSpPr/>
          <p:nvPr/>
        </p:nvSpPr>
        <p:spPr>
          <a:xfrm>
            <a:off x="8211106" y="856122"/>
            <a:ext cx="1107313" cy="1107313"/>
          </a:xfrm>
          <a:prstGeom prst="ellipse">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24" name="Group 23">
            <a:extLst>
              <a:ext uri="{FF2B5EF4-FFF2-40B4-BE49-F238E27FC236}">
                <a16:creationId xmlns:a16="http://schemas.microsoft.com/office/drawing/2014/main" id="{081DECFE-7AEF-4A9E-8318-BCCE83721DA3}"/>
              </a:ext>
            </a:extLst>
          </p:cNvPr>
          <p:cNvGrpSpPr/>
          <p:nvPr/>
        </p:nvGrpSpPr>
        <p:grpSpPr>
          <a:xfrm>
            <a:off x="8217882" y="1135192"/>
            <a:ext cx="645176" cy="736317"/>
            <a:chOff x="5786437" y="3104197"/>
            <a:chExt cx="620077" cy="650557"/>
          </a:xfrm>
          <a:solidFill>
            <a:schemeClr val="tx1"/>
          </a:solidFill>
        </p:grpSpPr>
        <p:sp>
          <p:nvSpPr>
            <p:cNvPr id="15" name="Freeform: Shape 14">
              <a:extLst>
                <a:ext uri="{FF2B5EF4-FFF2-40B4-BE49-F238E27FC236}">
                  <a16:creationId xmlns:a16="http://schemas.microsoft.com/office/drawing/2014/main" id="{046DC604-5CA0-4C8C-8470-38FCBAEBB139}"/>
                </a:ext>
              </a:extLst>
            </p:cNvPr>
            <p:cNvSpPr/>
            <p:nvPr/>
          </p:nvSpPr>
          <p:spPr>
            <a:xfrm>
              <a:off x="5786437" y="3104197"/>
              <a:ext cx="526732" cy="371475"/>
            </a:xfrm>
            <a:custGeom>
              <a:avLst/>
              <a:gdLst>
                <a:gd name="connsiteX0" fmla="*/ 402908 w 526732"/>
                <a:gd name="connsiteY0" fmla="*/ 371475 h 371475"/>
                <a:gd name="connsiteX1" fmla="*/ 526733 w 526732"/>
                <a:gd name="connsiteY1" fmla="*/ 371475 h 371475"/>
                <a:gd name="connsiteX2" fmla="*/ 526733 w 526732"/>
                <a:gd name="connsiteY2" fmla="*/ 247650 h 371475"/>
                <a:gd name="connsiteX3" fmla="*/ 402908 w 526732"/>
                <a:gd name="connsiteY3" fmla="*/ 123825 h 371475"/>
                <a:gd name="connsiteX4" fmla="*/ 279083 w 526732"/>
                <a:gd name="connsiteY4" fmla="*/ 123825 h 371475"/>
                <a:gd name="connsiteX5" fmla="*/ 279083 w 526732"/>
                <a:gd name="connsiteY5" fmla="*/ 61913 h 371475"/>
                <a:gd name="connsiteX6" fmla="*/ 372428 w 526732"/>
                <a:gd name="connsiteY6" fmla="*/ 61913 h 371475"/>
                <a:gd name="connsiteX7" fmla="*/ 372428 w 526732"/>
                <a:gd name="connsiteY7" fmla="*/ 0 h 371475"/>
                <a:gd name="connsiteX8" fmla="*/ 124778 w 526732"/>
                <a:gd name="connsiteY8" fmla="*/ 0 h 371475"/>
                <a:gd name="connsiteX9" fmla="*/ 124778 w 526732"/>
                <a:gd name="connsiteY9" fmla="*/ 61913 h 371475"/>
                <a:gd name="connsiteX10" fmla="*/ 218123 w 526732"/>
                <a:gd name="connsiteY10" fmla="*/ 61913 h 371475"/>
                <a:gd name="connsiteX11" fmla="*/ 218123 w 526732"/>
                <a:gd name="connsiteY11" fmla="*/ 123825 h 371475"/>
                <a:gd name="connsiteX12" fmla="*/ 0 w 526732"/>
                <a:gd name="connsiteY12" fmla="*/ 123825 h 371475"/>
                <a:gd name="connsiteX13" fmla="*/ 0 w 526732"/>
                <a:gd name="connsiteY13" fmla="*/ 247650 h 371475"/>
                <a:gd name="connsiteX14" fmla="*/ 402908 w 526732"/>
                <a:gd name="connsiteY14" fmla="*/ 247650 h 371475"/>
                <a:gd name="connsiteX15" fmla="*/ 402908 w 526732"/>
                <a:gd name="connsiteY15" fmla="*/ 371475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732" h="371475">
                  <a:moveTo>
                    <a:pt x="402908" y="371475"/>
                  </a:moveTo>
                  <a:lnTo>
                    <a:pt x="526733" y="371475"/>
                  </a:lnTo>
                  <a:lnTo>
                    <a:pt x="526733" y="247650"/>
                  </a:lnTo>
                  <a:cubicBezTo>
                    <a:pt x="526733" y="179070"/>
                    <a:pt x="471488" y="123825"/>
                    <a:pt x="402908" y="123825"/>
                  </a:cubicBezTo>
                  <a:lnTo>
                    <a:pt x="279083" y="123825"/>
                  </a:lnTo>
                  <a:lnTo>
                    <a:pt x="279083" y="61913"/>
                  </a:lnTo>
                  <a:lnTo>
                    <a:pt x="372428" y="61913"/>
                  </a:lnTo>
                  <a:lnTo>
                    <a:pt x="372428" y="0"/>
                  </a:lnTo>
                  <a:lnTo>
                    <a:pt x="124778" y="0"/>
                  </a:lnTo>
                  <a:lnTo>
                    <a:pt x="124778" y="61913"/>
                  </a:lnTo>
                  <a:lnTo>
                    <a:pt x="218123" y="61913"/>
                  </a:lnTo>
                  <a:lnTo>
                    <a:pt x="218123" y="123825"/>
                  </a:lnTo>
                  <a:lnTo>
                    <a:pt x="0" y="123825"/>
                  </a:lnTo>
                  <a:lnTo>
                    <a:pt x="0" y="247650"/>
                  </a:lnTo>
                  <a:lnTo>
                    <a:pt x="402908" y="247650"/>
                  </a:lnTo>
                  <a:lnTo>
                    <a:pt x="402908" y="371475"/>
                  </a:lnTo>
                  <a:close/>
                </a:path>
              </a:pathLst>
            </a:custGeom>
            <a:grpFill/>
            <a:ln w="9525" cap="flat">
              <a:noFill/>
              <a:prstDash val="solid"/>
              <a:miter/>
            </a:ln>
          </p:spPr>
          <p:txBody>
            <a:bodyPr rtlCol="0" anchor="ctr"/>
            <a:lstStyle/>
            <a:p>
              <a:endParaRPr lang="en-GB"/>
            </a:p>
          </p:txBody>
        </p:sp>
        <p:sp>
          <p:nvSpPr>
            <p:cNvPr id="18" name="Freeform: Shape 17">
              <a:extLst>
                <a:ext uri="{FF2B5EF4-FFF2-40B4-BE49-F238E27FC236}">
                  <a16:creationId xmlns:a16="http://schemas.microsoft.com/office/drawing/2014/main" id="{8CBB06C7-2F01-4AFC-8EAC-CF48D810FC69}"/>
                </a:ext>
              </a:extLst>
            </p:cNvPr>
            <p:cNvSpPr/>
            <p:nvPr/>
          </p:nvSpPr>
          <p:spPr>
            <a:xfrm>
              <a:off x="6219825" y="3536632"/>
              <a:ext cx="62864" cy="62865"/>
            </a:xfrm>
            <a:custGeom>
              <a:avLst/>
              <a:gdLst>
                <a:gd name="connsiteX0" fmla="*/ 62865 w 62864"/>
                <a:gd name="connsiteY0" fmla="*/ 31432 h 62865"/>
                <a:gd name="connsiteX1" fmla="*/ 31432 w 62864"/>
                <a:gd name="connsiteY1" fmla="*/ 62865 h 62865"/>
                <a:gd name="connsiteX2" fmla="*/ 0 w 62864"/>
                <a:gd name="connsiteY2" fmla="*/ 31433 h 62865"/>
                <a:gd name="connsiteX3" fmla="*/ 31432 w 62864"/>
                <a:gd name="connsiteY3" fmla="*/ 0 h 62865"/>
                <a:gd name="connsiteX4" fmla="*/ 62865 w 62864"/>
                <a:gd name="connsiteY4" fmla="*/ 31432 h 62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4" h="62865">
                  <a:moveTo>
                    <a:pt x="62865" y="31432"/>
                  </a:moveTo>
                  <a:cubicBezTo>
                    <a:pt x="62865" y="48792"/>
                    <a:pt x="48792" y="62865"/>
                    <a:pt x="31432" y="62865"/>
                  </a:cubicBezTo>
                  <a:cubicBezTo>
                    <a:pt x="14073" y="62865"/>
                    <a:pt x="0" y="48792"/>
                    <a:pt x="0" y="31433"/>
                  </a:cubicBezTo>
                  <a:cubicBezTo>
                    <a:pt x="0" y="14073"/>
                    <a:pt x="14073" y="0"/>
                    <a:pt x="31432" y="0"/>
                  </a:cubicBezTo>
                  <a:cubicBezTo>
                    <a:pt x="48792" y="0"/>
                    <a:pt x="62865" y="14073"/>
                    <a:pt x="62865" y="31432"/>
                  </a:cubicBezTo>
                  <a:close/>
                </a:path>
              </a:pathLst>
            </a:custGeom>
            <a:grpFill/>
            <a:ln w="9525" cap="flat">
              <a:noFill/>
              <a:prstDash val="solid"/>
              <a:miter/>
            </a:ln>
          </p:spPr>
          <p:txBody>
            <a:bodyPr rtlCol="0" anchor="ctr"/>
            <a:lstStyle/>
            <a:p>
              <a:endParaRPr lang="en-GB"/>
            </a:p>
          </p:txBody>
        </p:sp>
        <p:sp>
          <p:nvSpPr>
            <p:cNvPr id="19" name="Freeform: Shape 18">
              <a:extLst>
                <a:ext uri="{FF2B5EF4-FFF2-40B4-BE49-F238E27FC236}">
                  <a16:creationId xmlns:a16="http://schemas.microsoft.com/office/drawing/2014/main" id="{F1DAC69F-A560-4926-94B1-4CFE247D72FB}"/>
                </a:ext>
              </a:extLst>
            </p:cNvPr>
            <p:cNvSpPr/>
            <p:nvPr/>
          </p:nvSpPr>
          <p:spPr>
            <a:xfrm>
              <a:off x="6157912" y="3614737"/>
              <a:ext cx="62864" cy="62864"/>
            </a:xfrm>
            <a:custGeom>
              <a:avLst/>
              <a:gdLst>
                <a:gd name="connsiteX0" fmla="*/ 62865 w 62864"/>
                <a:gd name="connsiteY0" fmla="*/ 31433 h 62864"/>
                <a:gd name="connsiteX1" fmla="*/ 31432 w 62864"/>
                <a:gd name="connsiteY1" fmla="*/ 62865 h 62864"/>
                <a:gd name="connsiteX2" fmla="*/ 0 w 62864"/>
                <a:gd name="connsiteY2" fmla="*/ 31433 h 62864"/>
                <a:gd name="connsiteX3" fmla="*/ 31432 w 62864"/>
                <a:gd name="connsiteY3" fmla="*/ 0 h 62864"/>
                <a:gd name="connsiteX4" fmla="*/ 62865 w 62864"/>
                <a:gd name="connsiteY4" fmla="*/ 31433 h 62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4" h="62864">
                  <a:moveTo>
                    <a:pt x="62865" y="31433"/>
                  </a:moveTo>
                  <a:cubicBezTo>
                    <a:pt x="62865" y="48792"/>
                    <a:pt x="48792" y="62865"/>
                    <a:pt x="31432" y="62865"/>
                  </a:cubicBezTo>
                  <a:cubicBezTo>
                    <a:pt x="14073" y="62865"/>
                    <a:pt x="0" y="48792"/>
                    <a:pt x="0" y="31433"/>
                  </a:cubicBezTo>
                  <a:cubicBezTo>
                    <a:pt x="0" y="14073"/>
                    <a:pt x="14073" y="0"/>
                    <a:pt x="31432" y="0"/>
                  </a:cubicBezTo>
                  <a:cubicBezTo>
                    <a:pt x="48792" y="0"/>
                    <a:pt x="62865" y="14073"/>
                    <a:pt x="62865" y="31433"/>
                  </a:cubicBezTo>
                  <a:close/>
                </a:path>
              </a:pathLst>
            </a:custGeom>
            <a:grpFill/>
            <a:ln w="9525" cap="flat">
              <a:noFill/>
              <a:prstDash val="solid"/>
              <a:miter/>
            </a:ln>
          </p:spPr>
          <p:txBody>
            <a:bodyPr rtlCol="0" anchor="ctr"/>
            <a:lstStyle/>
            <a:p>
              <a:endParaRPr lang="en-GB"/>
            </a:p>
          </p:txBody>
        </p:sp>
        <p:sp>
          <p:nvSpPr>
            <p:cNvPr id="20" name="Freeform: Shape 19">
              <a:extLst>
                <a:ext uri="{FF2B5EF4-FFF2-40B4-BE49-F238E27FC236}">
                  <a16:creationId xmlns:a16="http://schemas.microsoft.com/office/drawing/2014/main" id="{75ABBD32-1A23-4934-88D6-A85000B6684F}"/>
                </a:ext>
              </a:extLst>
            </p:cNvPr>
            <p:cNvSpPr/>
            <p:nvPr/>
          </p:nvSpPr>
          <p:spPr>
            <a:xfrm>
              <a:off x="6281737" y="3614737"/>
              <a:ext cx="62864" cy="62864"/>
            </a:xfrm>
            <a:custGeom>
              <a:avLst/>
              <a:gdLst>
                <a:gd name="connsiteX0" fmla="*/ 62865 w 62864"/>
                <a:gd name="connsiteY0" fmla="*/ 31433 h 62864"/>
                <a:gd name="connsiteX1" fmla="*/ 31432 w 62864"/>
                <a:gd name="connsiteY1" fmla="*/ 62865 h 62864"/>
                <a:gd name="connsiteX2" fmla="*/ 0 w 62864"/>
                <a:gd name="connsiteY2" fmla="*/ 31433 h 62864"/>
                <a:gd name="connsiteX3" fmla="*/ 31432 w 62864"/>
                <a:gd name="connsiteY3" fmla="*/ 0 h 62864"/>
                <a:gd name="connsiteX4" fmla="*/ 62865 w 62864"/>
                <a:gd name="connsiteY4" fmla="*/ 31433 h 62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4" h="62864">
                  <a:moveTo>
                    <a:pt x="62865" y="31433"/>
                  </a:moveTo>
                  <a:cubicBezTo>
                    <a:pt x="62865" y="48792"/>
                    <a:pt x="48792" y="62865"/>
                    <a:pt x="31432" y="62865"/>
                  </a:cubicBezTo>
                  <a:cubicBezTo>
                    <a:pt x="14073" y="62865"/>
                    <a:pt x="0" y="48792"/>
                    <a:pt x="0" y="31433"/>
                  </a:cubicBezTo>
                  <a:cubicBezTo>
                    <a:pt x="0" y="14073"/>
                    <a:pt x="14073" y="0"/>
                    <a:pt x="31432" y="0"/>
                  </a:cubicBezTo>
                  <a:cubicBezTo>
                    <a:pt x="48792" y="0"/>
                    <a:pt x="62865" y="14073"/>
                    <a:pt x="62865" y="31433"/>
                  </a:cubicBezTo>
                  <a:close/>
                </a:path>
              </a:pathLst>
            </a:custGeom>
            <a:grpFill/>
            <a:ln w="9525" cap="flat">
              <a:noFill/>
              <a:prstDash val="solid"/>
              <a:miter/>
            </a:ln>
          </p:spPr>
          <p:txBody>
            <a:bodyPr rtlCol="0" anchor="ctr"/>
            <a:lstStyle/>
            <a:p>
              <a:endParaRPr lang="en-GB"/>
            </a:p>
          </p:txBody>
        </p:sp>
        <p:sp>
          <p:nvSpPr>
            <p:cNvPr id="21" name="Freeform: Shape 20">
              <a:extLst>
                <a:ext uri="{FF2B5EF4-FFF2-40B4-BE49-F238E27FC236}">
                  <a16:creationId xmlns:a16="http://schemas.microsoft.com/office/drawing/2014/main" id="{5E6EECB7-56C5-4E89-9E18-7449FBCF9A1F}"/>
                </a:ext>
              </a:extLst>
            </p:cNvPr>
            <p:cNvSpPr/>
            <p:nvPr/>
          </p:nvSpPr>
          <p:spPr>
            <a:xfrm>
              <a:off x="6219825" y="3691890"/>
              <a:ext cx="62864" cy="62864"/>
            </a:xfrm>
            <a:custGeom>
              <a:avLst/>
              <a:gdLst>
                <a:gd name="connsiteX0" fmla="*/ 62865 w 62864"/>
                <a:gd name="connsiteY0" fmla="*/ 31433 h 62864"/>
                <a:gd name="connsiteX1" fmla="*/ 31432 w 62864"/>
                <a:gd name="connsiteY1" fmla="*/ 62865 h 62864"/>
                <a:gd name="connsiteX2" fmla="*/ 0 w 62864"/>
                <a:gd name="connsiteY2" fmla="*/ 31433 h 62864"/>
                <a:gd name="connsiteX3" fmla="*/ 31432 w 62864"/>
                <a:gd name="connsiteY3" fmla="*/ 0 h 62864"/>
                <a:gd name="connsiteX4" fmla="*/ 62865 w 62864"/>
                <a:gd name="connsiteY4" fmla="*/ 31433 h 62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4" h="62864">
                  <a:moveTo>
                    <a:pt x="62865" y="31433"/>
                  </a:moveTo>
                  <a:cubicBezTo>
                    <a:pt x="62865" y="48792"/>
                    <a:pt x="48792" y="62865"/>
                    <a:pt x="31432" y="62865"/>
                  </a:cubicBezTo>
                  <a:cubicBezTo>
                    <a:pt x="14073" y="62865"/>
                    <a:pt x="0" y="48792"/>
                    <a:pt x="0" y="31433"/>
                  </a:cubicBezTo>
                  <a:cubicBezTo>
                    <a:pt x="0" y="14073"/>
                    <a:pt x="14073" y="0"/>
                    <a:pt x="31432" y="0"/>
                  </a:cubicBezTo>
                  <a:cubicBezTo>
                    <a:pt x="48792" y="0"/>
                    <a:pt x="62865" y="14073"/>
                    <a:pt x="62865" y="31433"/>
                  </a:cubicBezTo>
                  <a:close/>
                </a:path>
              </a:pathLst>
            </a:custGeom>
            <a:grpFill/>
            <a:ln w="9525" cap="flat">
              <a:noFill/>
              <a:prstDash val="solid"/>
              <a:miter/>
            </a:ln>
          </p:spPr>
          <p:txBody>
            <a:bodyPr rtlCol="0" anchor="ctr"/>
            <a:lstStyle/>
            <a:p>
              <a:endParaRPr lang="en-GB"/>
            </a:p>
          </p:txBody>
        </p:sp>
        <p:sp>
          <p:nvSpPr>
            <p:cNvPr id="22" name="Freeform: Shape 21">
              <a:extLst>
                <a:ext uri="{FF2B5EF4-FFF2-40B4-BE49-F238E27FC236}">
                  <a16:creationId xmlns:a16="http://schemas.microsoft.com/office/drawing/2014/main" id="{38EDECFB-9C3F-4BA6-8A6E-219F5E119695}"/>
                </a:ext>
              </a:extLst>
            </p:cNvPr>
            <p:cNvSpPr/>
            <p:nvPr/>
          </p:nvSpPr>
          <p:spPr>
            <a:xfrm>
              <a:off x="6096000" y="3691890"/>
              <a:ext cx="62864" cy="62864"/>
            </a:xfrm>
            <a:custGeom>
              <a:avLst/>
              <a:gdLst>
                <a:gd name="connsiteX0" fmla="*/ 62865 w 62864"/>
                <a:gd name="connsiteY0" fmla="*/ 31433 h 62864"/>
                <a:gd name="connsiteX1" fmla="*/ 31432 w 62864"/>
                <a:gd name="connsiteY1" fmla="*/ 62865 h 62864"/>
                <a:gd name="connsiteX2" fmla="*/ 0 w 62864"/>
                <a:gd name="connsiteY2" fmla="*/ 31433 h 62864"/>
                <a:gd name="connsiteX3" fmla="*/ 31432 w 62864"/>
                <a:gd name="connsiteY3" fmla="*/ 0 h 62864"/>
                <a:gd name="connsiteX4" fmla="*/ 62865 w 62864"/>
                <a:gd name="connsiteY4" fmla="*/ 31433 h 62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4" h="62864">
                  <a:moveTo>
                    <a:pt x="62865" y="31433"/>
                  </a:moveTo>
                  <a:cubicBezTo>
                    <a:pt x="62865" y="48792"/>
                    <a:pt x="48792" y="62865"/>
                    <a:pt x="31432" y="62865"/>
                  </a:cubicBezTo>
                  <a:cubicBezTo>
                    <a:pt x="14073" y="62865"/>
                    <a:pt x="0" y="48792"/>
                    <a:pt x="0" y="31433"/>
                  </a:cubicBezTo>
                  <a:cubicBezTo>
                    <a:pt x="0" y="14073"/>
                    <a:pt x="14073" y="0"/>
                    <a:pt x="31432" y="0"/>
                  </a:cubicBezTo>
                  <a:cubicBezTo>
                    <a:pt x="48792" y="0"/>
                    <a:pt x="62865" y="14073"/>
                    <a:pt x="62865" y="31433"/>
                  </a:cubicBezTo>
                  <a:close/>
                </a:path>
              </a:pathLst>
            </a:custGeom>
            <a:grpFill/>
            <a:ln w="9525" cap="flat">
              <a:noFill/>
              <a:prstDash val="solid"/>
              <a:miter/>
            </a:ln>
          </p:spPr>
          <p:txBody>
            <a:bodyPr rtlCol="0" anchor="ctr"/>
            <a:lstStyle/>
            <a:p>
              <a:endParaRPr lang="en-GB"/>
            </a:p>
          </p:txBody>
        </p:sp>
        <p:sp>
          <p:nvSpPr>
            <p:cNvPr id="23" name="Freeform: Shape 22">
              <a:extLst>
                <a:ext uri="{FF2B5EF4-FFF2-40B4-BE49-F238E27FC236}">
                  <a16:creationId xmlns:a16="http://schemas.microsoft.com/office/drawing/2014/main" id="{C2C5EC0A-2629-4A5E-A8B7-AB6C30918E1C}"/>
                </a:ext>
              </a:extLst>
            </p:cNvPr>
            <p:cNvSpPr/>
            <p:nvPr/>
          </p:nvSpPr>
          <p:spPr>
            <a:xfrm>
              <a:off x="6343650" y="3691890"/>
              <a:ext cx="62864" cy="62864"/>
            </a:xfrm>
            <a:custGeom>
              <a:avLst/>
              <a:gdLst>
                <a:gd name="connsiteX0" fmla="*/ 62865 w 62864"/>
                <a:gd name="connsiteY0" fmla="*/ 31433 h 62864"/>
                <a:gd name="connsiteX1" fmla="*/ 31432 w 62864"/>
                <a:gd name="connsiteY1" fmla="*/ 62865 h 62864"/>
                <a:gd name="connsiteX2" fmla="*/ 0 w 62864"/>
                <a:gd name="connsiteY2" fmla="*/ 31433 h 62864"/>
                <a:gd name="connsiteX3" fmla="*/ 31432 w 62864"/>
                <a:gd name="connsiteY3" fmla="*/ 0 h 62864"/>
                <a:gd name="connsiteX4" fmla="*/ 62865 w 62864"/>
                <a:gd name="connsiteY4" fmla="*/ 31433 h 62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4" h="62864">
                  <a:moveTo>
                    <a:pt x="62865" y="31433"/>
                  </a:moveTo>
                  <a:cubicBezTo>
                    <a:pt x="62865" y="48792"/>
                    <a:pt x="48792" y="62865"/>
                    <a:pt x="31432" y="62865"/>
                  </a:cubicBezTo>
                  <a:cubicBezTo>
                    <a:pt x="14073" y="62865"/>
                    <a:pt x="0" y="48792"/>
                    <a:pt x="0" y="31433"/>
                  </a:cubicBezTo>
                  <a:cubicBezTo>
                    <a:pt x="0" y="14073"/>
                    <a:pt x="14073" y="0"/>
                    <a:pt x="31432" y="0"/>
                  </a:cubicBezTo>
                  <a:cubicBezTo>
                    <a:pt x="48792" y="0"/>
                    <a:pt x="62865" y="14073"/>
                    <a:pt x="62865" y="31433"/>
                  </a:cubicBezTo>
                  <a:close/>
                </a:path>
              </a:pathLst>
            </a:custGeom>
            <a:grpFill/>
            <a:ln w="9525" cap="flat">
              <a:noFill/>
              <a:prstDash val="solid"/>
              <a:miter/>
            </a:ln>
          </p:spPr>
          <p:txBody>
            <a:bodyPr rtlCol="0" anchor="ctr"/>
            <a:lstStyle/>
            <a:p>
              <a:endParaRPr lang="en-GB"/>
            </a:p>
          </p:txBody>
        </p:sp>
      </p:grpSp>
      <p:sp>
        <p:nvSpPr>
          <p:cNvPr id="26" name="TextBox 25">
            <a:extLst>
              <a:ext uri="{FF2B5EF4-FFF2-40B4-BE49-F238E27FC236}">
                <a16:creationId xmlns:a16="http://schemas.microsoft.com/office/drawing/2014/main" id="{1AE25929-0F25-404D-9635-7D556064783D}"/>
              </a:ext>
            </a:extLst>
          </p:cNvPr>
          <p:cNvSpPr txBox="1"/>
          <p:nvPr/>
        </p:nvSpPr>
        <p:spPr>
          <a:xfrm>
            <a:off x="8700057" y="991221"/>
            <a:ext cx="489701" cy="255597"/>
          </a:xfrm>
          <a:prstGeom prst="rect">
            <a:avLst/>
          </a:prstGeom>
          <a:noFill/>
        </p:spPr>
        <p:txBody>
          <a:bodyPr wrap="none" lIns="0" tIns="0" rIns="0" bIns="0" rtlCol="0">
            <a:noAutofit/>
          </a:bodyPr>
          <a:lstStyle/>
          <a:p>
            <a:r>
              <a:rPr lang="en-GB" b="1" dirty="0"/>
              <a:t>5min</a:t>
            </a:r>
          </a:p>
        </p:txBody>
      </p:sp>
      <p:sp>
        <p:nvSpPr>
          <p:cNvPr id="136" name="Oval 135">
            <a:extLst>
              <a:ext uri="{FF2B5EF4-FFF2-40B4-BE49-F238E27FC236}">
                <a16:creationId xmlns:a16="http://schemas.microsoft.com/office/drawing/2014/main" id="{5425CAD5-2E5F-4D77-9F3A-A614EA01ED78}"/>
              </a:ext>
            </a:extLst>
          </p:cNvPr>
          <p:cNvSpPr/>
          <p:nvPr/>
        </p:nvSpPr>
        <p:spPr>
          <a:xfrm>
            <a:off x="8211106" y="2098047"/>
            <a:ext cx="1107313" cy="1107313"/>
          </a:xfrm>
          <a:prstGeom prst="ellipse">
            <a:avLst/>
          </a:prstGeom>
          <a:solidFill>
            <a:schemeClr val="bg2">
              <a:lumMod val="9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37" name="Group 136">
            <a:extLst>
              <a:ext uri="{FF2B5EF4-FFF2-40B4-BE49-F238E27FC236}">
                <a16:creationId xmlns:a16="http://schemas.microsoft.com/office/drawing/2014/main" id="{A652116C-7D98-43C3-96E5-026D31D8607F}"/>
              </a:ext>
            </a:extLst>
          </p:cNvPr>
          <p:cNvGrpSpPr/>
          <p:nvPr/>
        </p:nvGrpSpPr>
        <p:grpSpPr>
          <a:xfrm>
            <a:off x="8217882" y="2377117"/>
            <a:ext cx="645176" cy="736317"/>
            <a:chOff x="5786437" y="3104197"/>
            <a:chExt cx="620077" cy="650557"/>
          </a:xfrm>
          <a:solidFill>
            <a:schemeClr val="tx1"/>
          </a:solidFill>
        </p:grpSpPr>
        <p:sp>
          <p:nvSpPr>
            <p:cNvPr id="139" name="Freeform: Shape 138">
              <a:extLst>
                <a:ext uri="{FF2B5EF4-FFF2-40B4-BE49-F238E27FC236}">
                  <a16:creationId xmlns:a16="http://schemas.microsoft.com/office/drawing/2014/main" id="{DA90C0D3-74CC-45E4-B07E-0DAAED7E2859}"/>
                </a:ext>
              </a:extLst>
            </p:cNvPr>
            <p:cNvSpPr/>
            <p:nvPr/>
          </p:nvSpPr>
          <p:spPr>
            <a:xfrm>
              <a:off x="5786437" y="3104197"/>
              <a:ext cx="526732" cy="371475"/>
            </a:xfrm>
            <a:custGeom>
              <a:avLst/>
              <a:gdLst>
                <a:gd name="connsiteX0" fmla="*/ 402908 w 526732"/>
                <a:gd name="connsiteY0" fmla="*/ 371475 h 371475"/>
                <a:gd name="connsiteX1" fmla="*/ 526733 w 526732"/>
                <a:gd name="connsiteY1" fmla="*/ 371475 h 371475"/>
                <a:gd name="connsiteX2" fmla="*/ 526733 w 526732"/>
                <a:gd name="connsiteY2" fmla="*/ 247650 h 371475"/>
                <a:gd name="connsiteX3" fmla="*/ 402908 w 526732"/>
                <a:gd name="connsiteY3" fmla="*/ 123825 h 371475"/>
                <a:gd name="connsiteX4" fmla="*/ 279083 w 526732"/>
                <a:gd name="connsiteY4" fmla="*/ 123825 h 371475"/>
                <a:gd name="connsiteX5" fmla="*/ 279083 w 526732"/>
                <a:gd name="connsiteY5" fmla="*/ 61913 h 371475"/>
                <a:gd name="connsiteX6" fmla="*/ 372428 w 526732"/>
                <a:gd name="connsiteY6" fmla="*/ 61913 h 371475"/>
                <a:gd name="connsiteX7" fmla="*/ 372428 w 526732"/>
                <a:gd name="connsiteY7" fmla="*/ 0 h 371475"/>
                <a:gd name="connsiteX8" fmla="*/ 124778 w 526732"/>
                <a:gd name="connsiteY8" fmla="*/ 0 h 371475"/>
                <a:gd name="connsiteX9" fmla="*/ 124778 w 526732"/>
                <a:gd name="connsiteY9" fmla="*/ 61913 h 371475"/>
                <a:gd name="connsiteX10" fmla="*/ 218123 w 526732"/>
                <a:gd name="connsiteY10" fmla="*/ 61913 h 371475"/>
                <a:gd name="connsiteX11" fmla="*/ 218123 w 526732"/>
                <a:gd name="connsiteY11" fmla="*/ 123825 h 371475"/>
                <a:gd name="connsiteX12" fmla="*/ 0 w 526732"/>
                <a:gd name="connsiteY12" fmla="*/ 123825 h 371475"/>
                <a:gd name="connsiteX13" fmla="*/ 0 w 526732"/>
                <a:gd name="connsiteY13" fmla="*/ 247650 h 371475"/>
                <a:gd name="connsiteX14" fmla="*/ 402908 w 526732"/>
                <a:gd name="connsiteY14" fmla="*/ 247650 h 371475"/>
                <a:gd name="connsiteX15" fmla="*/ 402908 w 526732"/>
                <a:gd name="connsiteY15" fmla="*/ 371475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732" h="371475">
                  <a:moveTo>
                    <a:pt x="402908" y="371475"/>
                  </a:moveTo>
                  <a:lnTo>
                    <a:pt x="526733" y="371475"/>
                  </a:lnTo>
                  <a:lnTo>
                    <a:pt x="526733" y="247650"/>
                  </a:lnTo>
                  <a:cubicBezTo>
                    <a:pt x="526733" y="179070"/>
                    <a:pt x="471488" y="123825"/>
                    <a:pt x="402908" y="123825"/>
                  </a:cubicBezTo>
                  <a:lnTo>
                    <a:pt x="279083" y="123825"/>
                  </a:lnTo>
                  <a:lnTo>
                    <a:pt x="279083" y="61913"/>
                  </a:lnTo>
                  <a:lnTo>
                    <a:pt x="372428" y="61913"/>
                  </a:lnTo>
                  <a:lnTo>
                    <a:pt x="372428" y="0"/>
                  </a:lnTo>
                  <a:lnTo>
                    <a:pt x="124778" y="0"/>
                  </a:lnTo>
                  <a:lnTo>
                    <a:pt x="124778" y="61913"/>
                  </a:lnTo>
                  <a:lnTo>
                    <a:pt x="218123" y="61913"/>
                  </a:lnTo>
                  <a:lnTo>
                    <a:pt x="218123" y="123825"/>
                  </a:lnTo>
                  <a:lnTo>
                    <a:pt x="0" y="123825"/>
                  </a:lnTo>
                  <a:lnTo>
                    <a:pt x="0" y="247650"/>
                  </a:lnTo>
                  <a:lnTo>
                    <a:pt x="402908" y="247650"/>
                  </a:lnTo>
                  <a:lnTo>
                    <a:pt x="402908" y="371475"/>
                  </a:lnTo>
                  <a:close/>
                </a:path>
              </a:pathLst>
            </a:custGeom>
            <a:grpFill/>
            <a:ln w="9525" cap="flat">
              <a:noFill/>
              <a:prstDash val="solid"/>
              <a:miter/>
            </a:ln>
          </p:spPr>
          <p:txBody>
            <a:bodyPr rtlCol="0" anchor="ctr"/>
            <a:lstStyle/>
            <a:p>
              <a:endParaRPr lang="en-GB"/>
            </a:p>
          </p:txBody>
        </p:sp>
        <p:sp>
          <p:nvSpPr>
            <p:cNvPr id="140" name="Freeform: Shape 139">
              <a:extLst>
                <a:ext uri="{FF2B5EF4-FFF2-40B4-BE49-F238E27FC236}">
                  <a16:creationId xmlns:a16="http://schemas.microsoft.com/office/drawing/2014/main" id="{852725F3-2EB3-4A1F-B335-BCF434D4F3B7}"/>
                </a:ext>
              </a:extLst>
            </p:cNvPr>
            <p:cNvSpPr/>
            <p:nvPr/>
          </p:nvSpPr>
          <p:spPr>
            <a:xfrm>
              <a:off x="6219825" y="3536632"/>
              <a:ext cx="62864" cy="62865"/>
            </a:xfrm>
            <a:custGeom>
              <a:avLst/>
              <a:gdLst>
                <a:gd name="connsiteX0" fmla="*/ 62865 w 62864"/>
                <a:gd name="connsiteY0" fmla="*/ 31432 h 62865"/>
                <a:gd name="connsiteX1" fmla="*/ 31432 w 62864"/>
                <a:gd name="connsiteY1" fmla="*/ 62865 h 62865"/>
                <a:gd name="connsiteX2" fmla="*/ 0 w 62864"/>
                <a:gd name="connsiteY2" fmla="*/ 31433 h 62865"/>
                <a:gd name="connsiteX3" fmla="*/ 31432 w 62864"/>
                <a:gd name="connsiteY3" fmla="*/ 0 h 62865"/>
                <a:gd name="connsiteX4" fmla="*/ 62865 w 62864"/>
                <a:gd name="connsiteY4" fmla="*/ 31432 h 62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4" h="62865">
                  <a:moveTo>
                    <a:pt x="62865" y="31432"/>
                  </a:moveTo>
                  <a:cubicBezTo>
                    <a:pt x="62865" y="48792"/>
                    <a:pt x="48792" y="62865"/>
                    <a:pt x="31432" y="62865"/>
                  </a:cubicBezTo>
                  <a:cubicBezTo>
                    <a:pt x="14073" y="62865"/>
                    <a:pt x="0" y="48792"/>
                    <a:pt x="0" y="31433"/>
                  </a:cubicBezTo>
                  <a:cubicBezTo>
                    <a:pt x="0" y="14073"/>
                    <a:pt x="14073" y="0"/>
                    <a:pt x="31432" y="0"/>
                  </a:cubicBezTo>
                  <a:cubicBezTo>
                    <a:pt x="48792" y="0"/>
                    <a:pt x="62865" y="14073"/>
                    <a:pt x="62865" y="31432"/>
                  </a:cubicBezTo>
                  <a:close/>
                </a:path>
              </a:pathLst>
            </a:custGeom>
            <a:grpFill/>
            <a:ln w="9525" cap="flat">
              <a:noFill/>
              <a:prstDash val="solid"/>
              <a:miter/>
            </a:ln>
          </p:spPr>
          <p:txBody>
            <a:bodyPr rtlCol="0" anchor="ctr"/>
            <a:lstStyle/>
            <a:p>
              <a:endParaRPr lang="en-GB"/>
            </a:p>
          </p:txBody>
        </p:sp>
        <p:sp>
          <p:nvSpPr>
            <p:cNvPr id="141" name="Freeform: Shape 140">
              <a:extLst>
                <a:ext uri="{FF2B5EF4-FFF2-40B4-BE49-F238E27FC236}">
                  <a16:creationId xmlns:a16="http://schemas.microsoft.com/office/drawing/2014/main" id="{398F2747-DDC2-4993-A1E8-797D3BD476B1}"/>
                </a:ext>
              </a:extLst>
            </p:cNvPr>
            <p:cNvSpPr/>
            <p:nvPr/>
          </p:nvSpPr>
          <p:spPr>
            <a:xfrm>
              <a:off x="6157912" y="3614737"/>
              <a:ext cx="62864" cy="62864"/>
            </a:xfrm>
            <a:custGeom>
              <a:avLst/>
              <a:gdLst>
                <a:gd name="connsiteX0" fmla="*/ 62865 w 62864"/>
                <a:gd name="connsiteY0" fmla="*/ 31433 h 62864"/>
                <a:gd name="connsiteX1" fmla="*/ 31432 w 62864"/>
                <a:gd name="connsiteY1" fmla="*/ 62865 h 62864"/>
                <a:gd name="connsiteX2" fmla="*/ 0 w 62864"/>
                <a:gd name="connsiteY2" fmla="*/ 31433 h 62864"/>
                <a:gd name="connsiteX3" fmla="*/ 31432 w 62864"/>
                <a:gd name="connsiteY3" fmla="*/ 0 h 62864"/>
                <a:gd name="connsiteX4" fmla="*/ 62865 w 62864"/>
                <a:gd name="connsiteY4" fmla="*/ 31433 h 62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4" h="62864">
                  <a:moveTo>
                    <a:pt x="62865" y="31433"/>
                  </a:moveTo>
                  <a:cubicBezTo>
                    <a:pt x="62865" y="48792"/>
                    <a:pt x="48792" y="62865"/>
                    <a:pt x="31432" y="62865"/>
                  </a:cubicBezTo>
                  <a:cubicBezTo>
                    <a:pt x="14073" y="62865"/>
                    <a:pt x="0" y="48792"/>
                    <a:pt x="0" y="31433"/>
                  </a:cubicBezTo>
                  <a:cubicBezTo>
                    <a:pt x="0" y="14073"/>
                    <a:pt x="14073" y="0"/>
                    <a:pt x="31432" y="0"/>
                  </a:cubicBezTo>
                  <a:cubicBezTo>
                    <a:pt x="48792" y="0"/>
                    <a:pt x="62865" y="14073"/>
                    <a:pt x="62865" y="31433"/>
                  </a:cubicBezTo>
                  <a:close/>
                </a:path>
              </a:pathLst>
            </a:custGeom>
            <a:grpFill/>
            <a:ln w="9525" cap="flat">
              <a:noFill/>
              <a:prstDash val="solid"/>
              <a:miter/>
            </a:ln>
          </p:spPr>
          <p:txBody>
            <a:bodyPr rtlCol="0" anchor="ctr"/>
            <a:lstStyle/>
            <a:p>
              <a:endParaRPr lang="en-GB"/>
            </a:p>
          </p:txBody>
        </p:sp>
        <p:sp>
          <p:nvSpPr>
            <p:cNvPr id="142" name="Freeform: Shape 141">
              <a:extLst>
                <a:ext uri="{FF2B5EF4-FFF2-40B4-BE49-F238E27FC236}">
                  <a16:creationId xmlns:a16="http://schemas.microsoft.com/office/drawing/2014/main" id="{60B479B8-263E-419B-959F-86729A56E98D}"/>
                </a:ext>
              </a:extLst>
            </p:cNvPr>
            <p:cNvSpPr/>
            <p:nvPr/>
          </p:nvSpPr>
          <p:spPr>
            <a:xfrm>
              <a:off x="6281737" y="3614737"/>
              <a:ext cx="62864" cy="62864"/>
            </a:xfrm>
            <a:custGeom>
              <a:avLst/>
              <a:gdLst>
                <a:gd name="connsiteX0" fmla="*/ 62865 w 62864"/>
                <a:gd name="connsiteY0" fmla="*/ 31433 h 62864"/>
                <a:gd name="connsiteX1" fmla="*/ 31432 w 62864"/>
                <a:gd name="connsiteY1" fmla="*/ 62865 h 62864"/>
                <a:gd name="connsiteX2" fmla="*/ 0 w 62864"/>
                <a:gd name="connsiteY2" fmla="*/ 31433 h 62864"/>
                <a:gd name="connsiteX3" fmla="*/ 31432 w 62864"/>
                <a:gd name="connsiteY3" fmla="*/ 0 h 62864"/>
                <a:gd name="connsiteX4" fmla="*/ 62865 w 62864"/>
                <a:gd name="connsiteY4" fmla="*/ 31433 h 62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4" h="62864">
                  <a:moveTo>
                    <a:pt x="62865" y="31433"/>
                  </a:moveTo>
                  <a:cubicBezTo>
                    <a:pt x="62865" y="48792"/>
                    <a:pt x="48792" y="62865"/>
                    <a:pt x="31432" y="62865"/>
                  </a:cubicBezTo>
                  <a:cubicBezTo>
                    <a:pt x="14073" y="62865"/>
                    <a:pt x="0" y="48792"/>
                    <a:pt x="0" y="31433"/>
                  </a:cubicBezTo>
                  <a:cubicBezTo>
                    <a:pt x="0" y="14073"/>
                    <a:pt x="14073" y="0"/>
                    <a:pt x="31432" y="0"/>
                  </a:cubicBezTo>
                  <a:cubicBezTo>
                    <a:pt x="48792" y="0"/>
                    <a:pt x="62865" y="14073"/>
                    <a:pt x="62865" y="31433"/>
                  </a:cubicBezTo>
                  <a:close/>
                </a:path>
              </a:pathLst>
            </a:custGeom>
            <a:grpFill/>
            <a:ln w="9525" cap="flat">
              <a:noFill/>
              <a:prstDash val="solid"/>
              <a:miter/>
            </a:ln>
          </p:spPr>
          <p:txBody>
            <a:bodyPr rtlCol="0" anchor="ctr"/>
            <a:lstStyle/>
            <a:p>
              <a:endParaRPr lang="en-GB"/>
            </a:p>
          </p:txBody>
        </p:sp>
        <p:sp>
          <p:nvSpPr>
            <p:cNvPr id="143" name="Freeform: Shape 142">
              <a:extLst>
                <a:ext uri="{FF2B5EF4-FFF2-40B4-BE49-F238E27FC236}">
                  <a16:creationId xmlns:a16="http://schemas.microsoft.com/office/drawing/2014/main" id="{20C1D141-86EE-417D-A647-227507212C15}"/>
                </a:ext>
              </a:extLst>
            </p:cNvPr>
            <p:cNvSpPr/>
            <p:nvPr/>
          </p:nvSpPr>
          <p:spPr>
            <a:xfrm>
              <a:off x="6219825" y="3691890"/>
              <a:ext cx="62864" cy="62864"/>
            </a:xfrm>
            <a:custGeom>
              <a:avLst/>
              <a:gdLst>
                <a:gd name="connsiteX0" fmla="*/ 62865 w 62864"/>
                <a:gd name="connsiteY0" fmla="*/ 31433 h 62864"/>
                <a:gd name="connsiteX1" fmla="*/ 31432 w 62864"/>
                <a:gd name="connsiteY1" fmla="*/ 62865 h 62864"/>
                <a:gd name="connsiteX2" fmla="*/ 0 w 62864"/>
                <a:gd name="connsiteY2" fmla="*/ 31433 h 62864"/>
                <a:gd name="connsiteX3" fmla="*/ 31432 w 62864"/>
                <a:gd name="connsiteY3" fmla="*/ 0 h 62864"/>
                <a:gd name="connsiteX4" fmla="*/ 62865 w 62864"/>
                <a:gd name="connsiteY4" fmla="*/ 31433 h 62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4" h="62864">
                  <a:moveTo>
                    <a:pt x="62865" y="31433"/>
                  </a:moveTo>
                  <a:cubicBezTo>
                    <a:pt x="62865" y="48792"/>
                    <a:pt x="48792" y="62865"/>
                    <a:pt x="31432" y="62865"/>
                  </a:cubicBezTo>
                  <a:cubicBezTo>
                    <a:pt x="14073" y="62865"/>
                    <a:pt x="0" y="48792"/>
                    <a:pt x="0" y="31433"/>
                  </a:cubicBezTo>
                  <a:cubicBezTo>
                    <a:pt x="0" y="14073"/>
                    <a:pt x="14073" y="0"/>
                    <a:pt x="31432" y="0"/>
                  </a:cubicBezTo>
                  <a:cubicBezTo>
                    <a:pt x="48792" y="0"/>
                    <a:pt x="62865" y="14073"/>
                    <a:pt x="62865" y="31433"/>
                  </a:cubicBezTo>
                  <a:close/>
                </a:path>
              </a:pathLst>
            </a:custGeom>
            <a:grpFill/>
            <a:ln w="9525" cap="flat">
              <a:noFill/>
              <a:prstDash val="solid"/>
              <a:miter/>
            </a:ln>
          </p:spPr>
          <p:txBody>
            <a:bodyPr rtlCol="0" anchor="ctr"/>
            <a:lstStyle/>
            <a:p>
              <a:endParaRPr lang="en-GB"/>
            </a:p>
          </p:txBody>
        </p:sp>
        <p:sp>
          <p:nvSpPr>
            <p:cNvPr id="144" name="Freeform: Shape 143">
              <a:extLst>
                <a:ext uri="{FF2B5EF4-FFF2-40B4-BE49-F238E27FC236}">
                  <a16:creationId xmlns:a16="http://schemas.microsoft.com/office/drawing/2014/main" id="{A7DB52B1-4302-4D7E-B8FE-B9A04721C6D4}"/>
                </a:ext>
              </a:extLst>
            </p:cNvPr>
            <p:cNvSpPr/>
            <p:nvPr/>
          </p:nvSpPr>
          <p:spPr>
            <a:xfrm>
              <a:off x="6096000" y="3691890"/>
              <a:ext cx="62864" cy="62864"/>
            </a:xfrm>
            <a:custGeom>
              <a:avLst/>
              <a:gdLst>
                <a:gd name="connsiteX0" fmla="*/ 62865 w 62864"/>
                <a:gd name="connsiteY0" fmla="*/ 31433 h 62864"/>
                <a:gd name="connsiteX1" fmla="*/ 31432 w 62864"/>
                <a:gd name="connsiteY1" fmla="*/ 62865 h 62864"/>
                <a:gd name="connsiteX2" fmla="*/ 0 w 62864"/>
                <a:gd name="connsiteY2" fmla="*/ 31433 h 62864"/>
                <a:gd name="connsiteX3" fmla="*/ 31432 w 62864"/>
                <a:gd name="connsiteY3" fmla="*/ 0 h 62864"/>
                <a:gd name="connsiteX4" fmla="*/ 62865 w 62864"/>
                <a:gd name="connsiteY4" fmla="*/ 31433 h 62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4" h="62864">
                  <a:moveTo>
                    <a:pt x="62865" y="31433"/>
                  </a:moveTo>
                  <a:cubicBezTo>
                    <a:pt x="62865" y="48792"/>
                    <a:pt x="48792" y="62865"/>
                    <a:pt x="31432" y="62865"/>
                  </a:cubicBezTo>
                  <a:cubicBezTo>
                    <a:pt x="14073" y="62865"/>
                    <a:pt x="0" y="48792"/>
                    <a:pt x="0" y="31433"/>
                  </a:cubicBezTo>
                  <a:cubicBezTo>
                    <a:pt x="0" y="14073"/>
                    <a:pt x="14073" y="0"/>
                    <a:pt x="31432" y="0"/>
                  </a:cubicBezTo>
                  <a:cubicBezTo>
                    <a:pt x="48792" y="0"/>
                    <a:pt x="62865" y="14073"/>
                    <a:pt x="62865" y="31433"/>
                  </a:cubicBezTo>
                  <a:close/>
                </a:path>
              </a:pathLst>
            </a:custGeom>
            <a:grpFill/>
            <a:ln w="9525" cap="flat">
              <a:noFill/>
              <a:prstDash val="solid"/>
              <a:miter/>
            </a:ln>
          </p:spPr>
          <p:txBody>
            <a:bodyPr rtlCol="0" anchor="ctr"/>
            <a:lstStyle/>
            <a:p>
              <a:endParaRPr lang="en-GB"/>
            </a:p>
          </p:txBody>
        </p:sp>
        <p:sp>
          <p:nvSpPr>
            <p:cNvPr id="145" name="Freeform: Shape 144">
              <a:extLst>
                <a:ext uri="{FF2B5EF4-FFF2-40B4-BE49-F238E27FC236}">
                  <a16:creationId xmlns:a16="http://schemas.microsoft.com/office/drawing/2014/main" id="{BB7765E2-34D4-4CED-8688-3D62070B1390}"/>
                </a:ext>
              </a:extLst>
            </p:cNvPr>
            <p:cNvSpPr/>
            <p:nvPr/>
          </p:nvSpPr>
          <p:spPr>
            <a:xfrm>
              <a:off x="6343650" y="3691890"/>
              <a:ext cx="62864" cy="62864"/>
            </a:xfrm>
            <a:custGeom>
              <a:avLst/>
              <a:gdLst>
                <a:gd name="connsiteX0" fmla="*/ 62865 w 62864"/>
                <a:gd name="connsiteY0" fmla="*/ 31433 h 62864"/>
                <a:gd name="connsiteX1" fmla="*/ 31432 w 62864"/>
                <a:gd name="connsiteY1" fmla="*/ 62865 h 62864"/>
                <a:gd name="connsiteX2" fmla="*/ 0 w 62864"/>
                <a:gd name="connsiteY2" fmla="*/ 31433 h 62864"/>
                <a:gd name="connsiteX3" fmla="*/ 31432 w 62864"/>
                <a:gd name="connsiteY3" fmla="*/ 0 h 62864"/>
                <a:gd name="connsiteX4" fmla="*/ 62865 w 62864"/>
                <a:gd name="connsiteY4" fmla="*/ 31433 h 62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4" h="62864">
                  <a:moveTo>
                    <a:pt x="62865" y="31433"/>
                  </a:moveTo>
                  <a:cubicBezTo>
                    <a:pt x="62865" y="48792"/>
                    <a:pt x="48792" y="62865"/>
                    <a:pt x="31432" y="62865"/>
                  </a:cubicBezTo>
                  <a:cubicBezTo>
                    <a:pt x="14073" y="62865"/>
                    <a:pt x="0" y="48792"/>
                    <a:pt x="0" y="31433"/>
                  </a:cubicBezTo>
                  <a:cubicBezTo>
                    <a:pt x="0" y="14073"/>
                    <a:pt x="14073" y="0"/>
                    <a:pt x="31432" y="0"/>
                  </a:cubicBezTo>
                  <a:cubicBezTo>
                    <a:pt x="48792" y="0"/>
                    <a:pt x="62865" y="14073"/>
                    <a:pt x="62865" y="31433"/>
                  </a:cubicBezTo>
                  <a:close/>
                </a:path>
              </a:pathLst>
            </a:custGeom>
            <a:grpFill/>
            <a:ln w="9525" cap="flat">
              <a:noFill/>
              <a:prstDash val="solid"/>
              <a:miter/>
            </a:ln>
          </p:spPr>
          <p:txBody>
            <a:bodyPr rtlCol="0" anchor="ctr"/>
            <a:lstStyle/>
            <a:p>
              <a:endParaRPr lang="en-GB"/>
            </a:p>
          </p:txBody>
        </p:sp>
      </p:grpSp>
      <p:sp>
        <p:nvSpPr>
          <p:cNvPr id="138" name="TextBox 137">
            <a:extLst>
              <a:ext uri="{FF2B5EF4-FFF2-40B4-BE49-F238E27FC236}">
                <a16:creationId xmlns:a16="http://schemas.microsoft.com/office/drawing/2014/main" id="{12D3183E-EEA5-487F-9B59-2AFDF5ECB571}"/>
              </a:ext>
            </a:extLst>
          </p:cNvPr>
          <p:cNvSpPr txBox="1"/>
          <p:nvPr/>
        </p:nvSpPr>
        <p:spPr>
          <a:xfrm>
            <a:off x="8613182" y="2233146"/>
            <a:ext cx="585364" cy="255597"/>
          </a:xfrm>
          <a:prstGeom prst="rect">
            <a:avLst/>
          </a:prstGeom>
          <a:noFill/>
        </p:spPr>
        <p:txBody>
          <a:bodyPr wrap="none" lIns="0" tIns="0" rIns="0" bIns="0" rtlCol="0">
            <a:noAutofit/>
          </a:bodyPr>
          <a:lstStyle/>
          <a:p>
            <a:r>
              <a:rPr lang="en-GB" b="1" dirty="0"/>
              <a:t>10min</a:t>
            </a:r>
          </a:p>
        </p:txBody>
      </p:sp>
      <p:sp>
        <p:nvSpPr>
          <p:cNvPr id="169" name="Oval 168">
            <a:extLst>
              <a:ext uri="{FF2B5EF4-FFF2-40B4-BE49-F238E27FC236}">
                <a16:creationId xmlns:a16="http://schemas.microsoft.com/office/drawing/2014/main" id="{AF27C39C-F27F-4696-97DE-ECA14B558DCB}"/>
              </a:ext>
            </a:extLst>
          </p:cNvPr>
          <p:cNvSpPr/>
          <p:nvPr/>
        </p:nvSpPr>
        <p:spPr>
          <a:xfrm>
            <a:off x="10875597" y="3339972"/>
            <a:ext cx="1107313" cy="1107313"/>
          </a:xfrm>
          <a:prstGeom prst="ellipse">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1" name="Freeform 6">
            <a:extLst>
              <a:ext uri="{FF2B5EF4-FFF2-40B4-BE49-F238E27FC236}">
                <a16:creationId xmlns:a16="http://schemas.microsoft.com/office/drawing/2014/main" id="{7B110DE9-2F43-41F4-A8AB-BCAF28BD9A0C}"/>
              </a:ext>
            </a:extLst>
          </p:cNvPr>
          <p:cNvSpPr>
            <a:spLocks noChangeAspect="1" noEditPoints="1"/>
          </p:cNvSpPr>
          <p:nvPr/>
        </p:nvSpPr>
        <p:spPr bwMode="auto">
          <a:xfrm>
            <a:off x="11091032" y="3556256"/>
            <a:ext cx="676444" cy="674746"/>
          </a:xfrm>
          <a:custGeom>
            <a:avLst/>
            <a:gdLst>
              <a:gd name="T0" fmla="*/ 9599 w 14096"/>
              <a:gd name="T1" fmla="*/ 13503 h 14059"/>
              <a:gd name="T2" fmla="*/ 8593 w 14096"/>
              <a:gd name="T3" fmla="*/ 11234 h 14059"/>
              <a:gd name="T4" fmla="*/ 8517 w 14096"/>
              <a:gd name="T5" fmla="*/ 9744 h 14059"/>
              <a:gd name="T6" fmla="*/ 7872 w 14096"/>
              <a:gd name="T7" fmla="*/ 8600 h 14059"/>
              <a:gd name="T8" fmla="*/ 7313 w 14096"/>
              <a:gd name="T9" fmla="*/ 8769 h 14059"/>
              <a:gd name="T10" fmla="*/ 6796 w 14096"/>
              <a:gd name="T11" fmla="*/ 12438 h 14059"/>
              <a:gd name="T12" fmla="*/ 4678 w 14096"/>
              <a:gd name="T13" fmla="*/ 13992 h 14059"/>
              <a:gd name="T14" fmla="*/ 996 w 14096"/>
              <a:gd name="T15" fmla="*/ 12168 h 14059"/>
              <a:gd name="T16" fmla="*/ 1124 w 14096"/>
              <a:gd name="T17" fmla="*/ 8900 h 14059"/>
              <a:gd name="T18" fmla="*/ 2830 w 14096"/>
              <a:gd name="T19" fmla="*/ 8599 h 14059"/>
              <a:gd name="T20" fmla="*/ 4713 w 14096"/>
              <a:gd name="T21" fmla="*/ 8381 h 14059"/>
              <a:gd name="T22" fmla="*/ 5353 w 14096"/>
              <a:gd name="T23" fmla="*/ 7352 h 14059"/>
              <a:gd name="T24" fmla="*/ 2511 w 14096"/>
              <a:gd name="T25" fmla="*/ 7174 h 14059"/>
              <a:gd name="T26" fmla="*/ 34 w 14096"/>
              <a:gd name="T27" fmla="*/ 4155 h 14059"/>
              <a:gd name="T28" fmla="*/ 2210 w 14096"/>
              <a:gd name="T29" fmla="*/ 786 h 14059"/>
              <a:gd name="T30" fmla="*/ 4716 w 14096"/>
              <a:gd name="T31" fmla="*/ 708 h 14059"/>
              <a:gd name="T32" fmla="*/ 5454 w 14096"/>
              <a:gd name="T33" fmla="*/ 2804 h 14059"/>
              <a:gd name="T34" fmla="*/ 5976 w 14096"/>
              <a:gd name="T35" fmla="*/ 5258 h 14059"/>
              <a:gd name="T36" fmla="*/ 6740 w 14096"/>
              <a:gd name="T37" fmla="*/ 5025 h 14059"/>
              <a:gd name="T38" fmla="*/ 6987 w 14096"/>
              <a:gd name="T39" fmla="*/ 2183 h 14059"/>
              <a:gd name="T40" fmla="*/ 8920 w 14096"/>
              <a:gd name="T41" fmla="*/ 163 h 14059"/>
              <a:gd name="T42" fmla="*/ 11521 w 14096"/>
              <a:gd name="T43" fmla="*/ 489 h 14059"/>
              <a:gd name="T44" fmla="*/ 13626 w 14096"/>
              <a:gd name="T45" fmla="*/ 2978 h 14059"/>
              <a:gd name="T46" fmla="*/ 12347 w 14096"/>
              <a:gd name="T47" fmla="*/ 5429 h 14059"/>
              <a:gd name="T48" fmla="*/ 10417 w 14096"/>
              <a:gd name="T49" fmla="*/ 5400 h 14059"/>
              <a:gd name="T50" fmla="*/ 8605 w 14096"/>
              <a:gd name="T51" fmla="*/ 6168 h 14059"/>
              <a:gd name="T52" fmla="*/ 9150 w 14096"/>
              <a:gd name="T53" fmla="*/ 6721 h 14059"/>
              <a:gd name="T54" fmla="*/ 13864 w 14096"/>
              <a:gd name="T55" fmla="*/ 8832 h 14059"/>
              <a:gd name="T56" fmla="*/ 11828 w 14096"/>
              <a:gd name="T57" fmla="*/ 13272 h 14059"/>
              <a:gd name="T58" fmla="*/ 10590 w 14096"/>
              <a:gd name="T59" fmla="*/ 13709 h 14059"/>
              <a:gd name="T60" fmla="*/ 7699 w 14096"/>
              <a:gd name="T61" fmla="*/ 7366 h 14059"/>
              <a:gd name="T62" fmla="*/ 6319 w 14096"/>
              <a:gd name="T63" fmla="*/ 6745 h 14059"/>
              <a:gd name="T64" fmla="*/ 7365 w 14096"/>
              <a:gd name="T65" fmla="*/ 7704 h 14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096" h="14059">
                <a:moveTo>
                  <a:pt x="10590" y="13709"/>
                </a:moveTo>
                <a:cubicBezTo>
                  <a:pt x="10253" y="13725"/>
                  <a:pt x="9897" y="13650"/>
                  <a:pt x="9599" y="13503"/>
                </a:cubicBezTo>
                <a:cubicBezTo>
                  <a:pt x="8906" y="13158"/>
                  <a:pt x="8504" y="12479"/>
                  <a:pt x="8532" y="11703"/>
                </a:cubicBezTo>
                <a:cubicBezTo>
                  <a:pt x="8536" y="11621"/>
                  <a:pt x="8563" y="11410"/>
                  <a:pt x="8593" y="11234"/>
                </a:cubicBezTo>
                <a:cubicBezTo>
                  <a:pt x="8654" y="10884"/>
                  <a:pt x="8669" y="10598"/>
                  <a:pt x="8642" y="10298"/>
                </a:cubicBezTo>
                <a:cubicBezTo>
                  <a:pt x="8626" y="10129"/>
                  <a:pt x="8610" y="10057"/>
                  <a:pt x="8517" y="9744"/>
                </a:cubicBezTo>
                <a:cubicBezTo>
                  <a:pt x="8427" y="9441"/>
                  <a:pt x="8396" y="9357"/>
                  <a:pt x="8320" y="9211"/>
                </a:cubicBezTo>
                <a:cubicBezTo>
                  <a:pt x="8143" y="8868"/>
                  <a:pt x="7995" y="8667"/>
                  <a:pt x="7872" y="8600"/>
                </a:cubicBezTo>
                <a:cubicBezTo>
                  <a:pt x="7761" y="8539"/>
                  <a:pt x="7668" y="8529"/>
                  <a:pt x="7549" y="8563"/>
                </a:cubicBezTo>
                <a:cubicBezTo>
                  <a:pt x="7420" y="8600"/>
                  <a:pt x="7350" y="8661"/>
                  <a:pt x="7313" y="8769"/>
                </a:cubicBezTo>
                <a:cubicBezTo>
                  <a:pt x="7278" y="8868"/>
                  <a:pt x="7280" y="8925"/>
                  <a:pt x="7331" y="9175"/>
                </a:cubicBezTo>
                <a:cubicBezTo>
                  <a:pt x="7536" y="10177"/>
                  <a:pt x="7323" y="11472"/>
                  <a:pt x="6796" y="12438"/>
                </a:cubicBezTo>
                <a:cubicBezTo>
                  <a:pt x="6476" y="13024"/>
                  <a:pt x="6076" y="13442"/>
                  <a:pt x="5569" y="13717"/>
                </a:cubicBezTo>
                <a:cubicBezTo>
                  <a:pt x="5363" y="13830"/>
                  <a:pt x="4922" y="13966"/>
                  <a:pt x="4678" y="13992"/>
                </a:cubicBezTo>
                <a:cubicBezTo>
                  <a:pt x="4068" y="14059"/>
                  <a:pt x="3435" y="13974"/>
                  <a:pt x="2903" y="13754"/>
                </a:cubicBezTo>
                <a:cubicBezTo>
                  <a:pt x="2223" y="13473"/>
                  <a:pt x="1507" y="12877"/>
                  <a:pt x="996" y="12168"/>
                </a:cubicBezTo>
                <a:cubicBezTo>
                  <a:pt x="644" y="11678"/>
                  <a:pt x="418" y="11198"/>
                  <a:pt x="357" y="10810"/>
                </a:cubicBezTo>
                <a:cubicBezTo>
                  <a:pt x="244" y="10077"/>
                  <a:pt x="543" y="9332"/>
                  <a:pt x="1124" y="8900"/>
                </a:cubicBezTo>
                <a:cubicBezTo>
                  <a:pt x="1292" y="8775"/>
                  <a:pt x="1457" y="8696"/>
                  <a:pt x="1699" y="8624"/>
                </a:cubicBezTo>
                <a:cubicBezTo>
                  <a:pt x="2066" y="8515"/>
                  <a:pt x="2302" y="8510"/>
                  <a:pt x="2830" y="8599"/>
                </a:cubicBezTo>
                <a:cubicBezTo>
                  <a:pt x="3178" y="8659"/>
                  <a:pt x="3445" y="8674"/>
                  <a:pt x="3724" y="8650"/>
                </a:cubicBezTo>
                <a:cubicBezTo>
                  <a:pt x="3969" y="8628"/>
                  <a:pt x="4474" y="8491"/>
                  <a:pt x="4713" y="8381"/>
                </a:cubicBezTo>
                <a:cubicBezTo>
                  <a:pt x="4921" y="8286"/>
                  <a:pt x="5161" y="8147"/>
                  <a:pt x="5299" y="8044"/>
                </a:cubicBezTo>
                <a:cubicBezTo>
                  <a:pt x="5551" y="7855"/>
                  <a:pt x="5577" y="7519"/>
                  <a:pt x="5353" y="7352"/>
                </a:cubicBezTo>
                <a:cubicBezTo>
                  <a:pt x="5264" y="7286"/>
                  <a:pt x="5163" y="7281"/>
                  <a:pt x="4901" y="7331"/>
                </a:cubicBezTo>
                <a:cubicBezTo>
                  <a:pt x="4129" y="7480"/>
                  <a:pt x="3372" y="7431"/>
                  <a:pt x="2511" y="7174"/>
                </a:cubicBezTo>
                <a:cubicBezTo>
                  <a:pt x="2079" y="7046"/>
                  <a:pt x="1715" y="6882"/>
                  <a:pt x="1373" y="6662"/>
                </a:cubicBezTo>
                <a:cubicBezTo>
                  <a:pt x="432" y="6057"/>
                  <a:pt x="0" y="5248"/>
                  <a:pt x="34" y="4155"/>
                </a:cubicBezTo>
                <a:cubicBezTo>
                  <a:pt x="41" y="3916"/>
                  <a:pt x="110" y="3459"/>
                  <a:pt x="171" y="3251"/>
                </a:cubicBezTo>
                <a:cubicBezTo>
                  <a:pt x="435" y="2342"/>
                  <a:pt x="1236" y="1373"/>
                  <a:pt x="2210" y="786"/>
                </a:cubicBezTo>
                <a:cubicBezTo>
                  <a:pt x="2439" y="647"/>
                  <a:pt x="2683" y="525"/>
                  <a:pt x="2862" y="459"/>
                </a:cubicBezTo>
                <a:cubicBezTo>
                  <a:pt x="3461" y="239"/>
                  <a:pt x="4209" y="339"/>
                  <a:pt x="4716" y="708"/>
                </a:cubicBezTo>
                <a:cubicBezTo>
                  <a:pt x="5081" y="973"/>
                  <a:pt x="5306" y="1288"/>
                  <a:pt x="5429" y="1707"/>
                </a:cubicBezTo>
                <a:cubicBezTo>
                  <a:pt x="5534" y="2065"/>
                  <a:pt x="5540" y="2298"/>
                  <a:pt x="5454" y="2804"/>
                </a:cubicBezTo>
                <a:cubicBezTo>
                  <a:pt x="5424" y="2985"/>
                  <a:pt x="5396" y="3193"/>
                  <a:pt x="5392" y="3266"/>
                </a:cubicBezTo>
                <a:cubicBezTo>
                  <a:pt x="5356" y="3959"/>
                  <a:pt x="5563" y="4666"/>
                  <a:pt x="5976" y="5258"/>
                </a:cubicBezTo>
                <a:cubicBezTo>
                  <a:pt x="6119" y="5464"/>
                  <a:pt x="6269" y="5538"/>
                  <a:pt x="6462" y="5499"/>
                </a:cubicBezTo>
                <a:cubicBezTo>
                  <a:pt x="6693" y="5452"/>
                  <a:pt x="6786" y="5293"/>
                  <a:pt x="6740" y="5025"/>
                </a:cubicBezTo>
                <a:cubicBezTo>
                  <a:pt x="6728" y="4955"/>
                  <a:pt x="6704" y="4823"/>
                  <a:pt x="6688" y="4732"/>
                </a:cubicBezTo>
                <a:cubicBezTo>
                  <a:pt x="6558" y="3994"/>
                  <a:pt x="6669" y="3048"/>
                  <a:pt x="6987" y="2183"/>
                </a:cubicBezTo>
                <a:cubicBezTo>
                  <a:pt x="7093" y="1898"/>
                  <a:pt x="7368" y="1387"/>
                  <a:pt x="7538" y="1160"/>
                </a:cubicBezTo>
                <a:cubicBezTo>
                  <a:pt x="7930" y="639"/>
                  <a:pt x="8357" y="332"/>
                  <a:pt x="8920" y="163"/>
                </a:cubicBezTo>
                <a:cubicBezTo>
                  <a:pt x="9404" y="18"/>
                  <a:pt x="9839" y="0"/>
                  <a:pt x="10431" y="98"/>
                </a:cubicBezTo>
                <a:cubicBezTo>
                  <a:pt x="10846" y="167"/>
                  <a:pt x="11131" y="270"/>
                  <a:pt x="11521" y="489"/>
                </a:cubicBezTo>
                <a:cubicBezTo>
                  <a:pt x="11939" y="724"/>
                  <a:pt x="12295" y="1014"/>
                  <a:pt x="12670" y="1423"/>
                </a:cubicBezTo>
                <a:cubicBezTo>
                  <a:pt x="13129" y="1925"/>
                  <a:pt x="13485" y="2504"/>
                  <a:pt x="13626" y="2978"/>
                </a:cubicBezTo>
                <a:cubicBezTo>
                  <a:pt x="13891" y="3868"/>
                  <a:pt x="13512" y="4834"/>
                  <a:pt x="12725" y="5279"/>
                </a:cubicBezTo>
                <a:cubicBezTo>
                  <a:pt x="12616" y="5341"/>
                  <a:pt x="12534" y="5373"/>
                  <a:pt x="12347" y="5429"/>
                </a:cubicBezTo>
                <a:cubicBezTo>
                  <a:pt x="11970" y="5541"/>
                  <a:pt x="11727" y="5546"/>
                  <a:pt x="11206" y="5453"/>
                </a:cubicBezTo>
                <a:cubicBezTo>
                  <a:pt x="10888" y="5396"/>
                  <a:pt x="10670" y="5382"/>
                  <a:pt x="10417" y="5400"/>
                </a:cubicBezTo>
                <a:cubicBezTo>
                  <a:pt x="9882" y="5438"/>
                  <a:pt x="9368" y="5610"/>
                  <a:pt x="8893" y="5911"/>
                </a:cubicBezTo>
                <a:cubicBezTo>
                  <a:pt x="8704" y="6030"/>
                  <a:pt x="8663" y="6067"/>
                  <a:pt x="8605" y="6168"/>
                </a:cubicBezTo>
                <a:cubicBezTo>
                  <a:pt x="8492" y="6365"/>
                  <a:pt x="8534" y="6600"/>
                  <a:pt x="8703" y="6706"/>
                </a:cubicBezTo>
                <a:cubicBezTo>
                  <a:pt x="8800" y="6767"/>
                  <a:pt x="8909" y="6771"/>
                  <a:pt x="9150" y="6721"/>
                </a:cubicBezTo>
                <a:cubicBezTo>
                  <a:pt x="10176" y="6510"/>
                  <a:pt x="11464" y="6720"/>
                  <a:pt x="12442" y="7258"/>
                </a:cubicBezTo>
                <a:cubicBezTo>
                  <a:pt x="13184" y="7666"/>
                  <a:pt x="13630" y="8159"/>
                  <a:pt x="13864" y="8832"/>
                </a:cubicBezTo>
                <a:cubicBezTo>
                  <a:pt x="14096" y="9495"/>
                  <a:pt x="14053" y="10417"/>
                  <a:pt x="13758" y="11132"/>
                </a:cubicBezTo>
                <a:cubicBezTo>
                  <a:pt x="13429" y="11929"/>
                  <a:pt x="12676" y="12763"/>
                  <a:pt x="11828" y="13272"/>
                </a:cubicBezTo>
                <a:cubicBezTo>
                  <a:pt x="11509" y="13463"/>
                  <a:pt x="11394" y="13514"/>
                  <a:pt x="11059" y="13612"/>
                </a:cubicBezTo>
                <a:cubicBezTo>
                  <a:pt x="10795" y="13690"/>
                  <a:pt x="10733" y="13702"/>
                  <a:pt x="10590" y="13709"/>
                </a:cubicBezTo>
                <a:close/>
                <a:moveTo>
                  <a:pt x="7365" y="7704"/>
                </a:moveTo>
                <a:cubicBezTo>
                  <a:pt x="7499" y="7636"/>
                  <a:pt x="7634" y="7498"/>
                  <a:pt x="7699" y="7366"/>
                </a:cubicBezTo>
                <a:cubicBezTo>
                  <a:pt x="7867" y="7019"/>
                  <a:pt x="7768" y="6625"/>
                  <a:pt x="7458" y="6406"/>
                </a:cubicBezTo>
                <a:cubicBezTo>
                  <a:pt x="7066" y="6129"/>
                  <a:pt x="6496" y="6299"/>
                  <a:pt x="6319" y="6745"/>
                </a:cubicBezTo>
                <a:cubicBezTo>
                  <a:pt x="6176" y="7106"/>
                  <a:pt x="6320" y="7504"/>
                  <a:pt x="6662" y="7689"/>
                </a:cubicBezTo>
                <a:cubicBezTo>
                  <a:pt x="6890" y="7812"/>
                  <a:pt x="7143" y="7818"/>
                  <a:pt x="7365" y="7704"/>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pPr fontAlgn="base">
              <a:spcBef>
                <a:spcPct val="0"/>
              </a:spcBef>
              <a:spcAft>
                <a:spcPct val="0"/>
              </a:spcAft>
            </a:pPr>
            <a:endParaRPr lang="en-GB">
              <a:solidFill>
                <a:prstClr val="black"/>
              </a:solidFill>
              <a:latin typeface="Arial" panose="020B0604020202020204" pitchFamily="34" charset="0"/>
            </a:endParaRPr>
          </a:p>
        </p:txBody>
      </p:sp>
      <p:sp>
        <p:nvSpPr>
          <p:cNvPr id="154" name="Oval 153">
            <a:extLst>
              <a:ext uri="{FF2B5EF4-FFF2-40B4-BE49-F238E27FC236}">
                <a16:creationId xmlns:a16="http://schemas.microsoft.com/office/drawing/2014/main" id="{4B28EF67-36F8-42F6-88B4-708E511985BE}"/>
              </a:ext>
            </a:extLst>
          </p:cNvPr>
          <p:cNvSpPr/>
          <p:nvPr/>
        </p:nvSpPr>
        <p:spPr>
          <a:xfrm>
            <a:off x="10875597" y="4616516"/>
            <a:ext cx="1107313" cy="1107313"/>
          </a:xfrm>
          <a:prstGeom prst="ellipse">
            <a:avLst/>
          </a:prstGeom>
          <a:solidFill>
            <a:schemeClr val="bg2">
              <a:lumMod val="9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5" name="Freeform: Shape 164">
            <a:extLst>
              <a:ext uri="{FF2B5EF4-FFF2-40B4-BE49-F238E27FC236}">
                <a16:creationId xmlns:a16="http://schemas.microsoft.com/office/drawing/2014/main" id="{57AF83C2-766B-4FA4-86A5-83AE09155097}"/>
              </a:ext>
            </a:extLst>
          </p:cNvPr>
          <p:cNvSpPr/>
          <p:nvPr/>
        </p:nvSpPr>
        <p:spPr>
          <a:xfrm>
            <a:off x="11398029" y="4776861"/>
            <a:ext cx="360352" cy="773438"/>
          </a:xfrm>
          <a:custGeom>
            <a:avLst/>
            <a:gdLst>
              <a:gd name="connsiteX0" fmla="*/ 345281 w 390525"/>
              <a:gd name="connsiteY0" fmla="*/ 632936 h 838200"/>
              <a:gd name="connsiteX1" fmla="*/ 380524 w 390525"/>
              <a:gd name="connsiteY1" fmla="*/ 639604 h 838200"/>
              <a:gd name="connsiteX2" fmla="*/ 383381 w 390525"/>
              <a:gd name="connsiteY2" fmla="*/ 624364 h 838200"/>
              <a:gd name="connsiteX3" fmla="*/ 352901 w 390525"/>
              <a:gd name="connsiteY3" fmla="*/ 579596 h 838200"/>
              <a:gd name="connsiteX4" fmla="*/ 297656 w 390525"/>
              <a:gd name="connsiteY4" fmla="*/ 570071 h 838200"/>
              <a:gd name="connsiteX5" fmla="*/ 267176 w 390525"/>
              <a:gd name="connsiteY5" fmla="*/ 525304 h 838200"/>
              <a:gd name="connsiteX6" fmla="*/ 364331 w 390525"/>
              <a:gd name="connsiteY6" fmla="*/ 7144 h 838200"/>
              <a:gd name="connsiteX7" fmla="*/ 306229 w 390525"/>
              <a:gd name="connsiteY7" fmla="*/ 7144 h 838200"/>
              <a:gd name="connsiteX8" fmla="*/ 210979 w 390525"/>
              <a:gd name="connsiteY8" fmla="*/ 513874 h 838200"/>
              <a:gd name="connsiteX9" fmla="*/ 166211 w 390525"/>
              <a:gd name="connsiteY9" fmla="*/ 544354 h 838200"/>
              <a:gd name="connsiteX10" fmla="*/ 110966 w 390525"/>
              <a:gd name="connsiteY10" fmla="*/ 533876 h 838200"/>
              <a:gd name="connsiteX11" fmla="*/ 66199 w 390525"/>
              <a:gd name="connsiteY11" fmla="*/ 564356 h 838200"/>
              <a:gd name="connsiteX12" fmla="*/ 63341 w 390525"/>
              <a:gd name="connsiteY12" fmla="*/ 579596 h 838200"/>
              <a:gd name="connsiteX13" fmla="*/ 109061 w 390525"/>
              <a:gd name="connsiteY13" fmla="*/ 588169 h 838200"/>
              <a:gd name="connsiteX14" fmla="*/ 7144 w 390525"/>
              <a:gd name="connsiteY14" fmla="*/ 833914 h 838200"/>
              <a:gd name="connsiteX15" fmla="*/ 60484 w 390525"/>
              <a:gd name="connsiteY15" fmla="*/ 833914 h 838200"/>
              <a:gd name="connsiteX16" fmla="*/ 113824 w 390525"/>
              <a:gd name="connsiteY16" fmla="*/ 767239 h 838200"/>
              <a:gd name="connsiteX17" fmla="*/ 100489 w 390525"/>
              <a:gd name="connsiteY17" fmla="*/ 833914 h 838200"/>
              <a:gd name="connsiteX18" fmla="*/ 153829 w 390525"/>
              <a:gd name="connsiteY18" fmla="*/ 833914 h 838200"/>
              <a:gd name="connsiteX19" fmla="*/ 220504 w 390525"/>
              <a:gd name="connsiteY19" fmla="*/ 767239 h 838200"/>
              <a:gd name="connsiteX20" fmla="*/ 220504 w 390525"/>
              <a:gd name="connsiteY20" fmla="*/ 833914 h 838200"/>
              <a:gd name="connsiteX21" fmla="*/ 260509 w 390525"/>
              <a:gd name="connsiteY21" fmla="*/ 833914 h 838200"/>
              <a:gd name="connsiteX22" fmla="*/ 305276 w 390525"/>
              <a:gd name="connsiteY22" fmla="*/ 734854 h 838200"/>
              <a:gd name="connsiteX23" fmla="*/ 313849 w 390525"/>
              <a:gd name="connsiteY23" fmla="*/ 833914 h 838200"/>
              <a:gd name="connsiteX24" fmla="*/ 380524 w 390525"/>
              <a:gd name="connsiteY24" fmla="*/ 833914 h 838200"/>
              <a:gd name="connsiteX25" fmla="*/ 345281 w 390525"/>
              <a:gd name="connsiteY25" fmla="*/ 632936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0525" h="838200">
                <a:moveTo>
                  <a:pt x="345281" y="632936"/>
                </a:moveTo>
                <a:lnTo>
                  <a:pt x="380524" y="639604"/>
                </a:lnTo>
                <a:lnTo>
                  <a:pt x="383381" y="624364"/>
                </a:lnTo>
                <a:cubicBezTo>
                  <a:pt x="387191" y="603409"/>
                  <a:pt x="373856" y="583406"/>
                  <a:pt x="352901" y="579596"/>
                </a:cubicBezTo>
                <a:lnTo>
                  <a:pt x="297656" y="570071"/>
                </a:lnTo>
                <a:lnTo>
                  <a:pt x="267176" y="525304"/>
                </a:lnTo>
                <a:lnTo>
                  <a:pt x="364331" y="7144"/>
                </a:lnTo>
                <a:lnTo>
                  <a:pt x="306229" y="7144"/>
                </a:lnTo>
                <a:lnTo>
                  <a:pt x="210979" y="513874"/>
                </a:lnTo>
                <a:lnTo>
                  <a:pt x="166211" y="544354"/>
                </a:lnTo>
                <a:lnTo>
                  <a:pt x="110966" y="533876"/>
                </a:lnTo>
                <a:cubicBezTo>
                  <a:pt x="90011" y="530066"/>
                  <a:pt x="70009" y="543401"/>
                  <a:pt x="66199" y="564356"/>
                </a:cubicBezTo>
                <a:lnTo>
                  <a:pt x="63341" y="579596"/>
                </a:lnTo>
                <a:lnTo>
                  <a:pt x="109061" y="588169"/>
                </a:lnTo>
                <a:cubicBezTo>
                  <a:pt x="107156" y="631984"/>
                  <a:pt x="90964" y="725329"/>
                  <a:pt x="7144" y="833914"/>
                </a:cubicBezTo>
                <a:lnTo>
                  <a:pt x="60484" y="833914"/>
                </a:lnTo>
                <a:cubicBezTo>
                  <a:pt x="60484" y="833914"/>
                  <a:pt x="91916" y="772954"/>
                  <a:pt x="113824" y="767239"/>
                </a:cubicBezTo>
                <a:cubicBezTo>
                  <a:pt x="133826" y="762476"/>
                  <a:pt x="85249" y="813911"/>
                  <a:pt x="100489" y="833914"/>
                </a:cubicBezTo>
                <a:lnTo>
                  <a:pt x="153829" y="833914"/>
                </a:lnTo>
                <a:cubicBezTo>
                  <a:pt x="171926" y="833914"/>
                  <a:pt x="200501" y="755809"/>
                  <a:pt x="220504" y="767239"/>
                </a:cubicBezTo>
                <a:cubicBezTo>
                  <a:pt x="234791" y="775811"/>
                  <a:pt x="196691" y="828199"/>
                  <a:pt x="220504" y="833914"/>
                </a:cubicBezTo>
                <a:lnTo>
                  <a:pt x="260509" y="833914"/>
                </a:lnTo>
                <a:cubicBezTo>
                  <a:pt x="291941" y="829151"/>
                  <a:pt x="283369" y="750094"/>
                  <a:pt x="305276" y="734854"/>
                </a:cubicBezTo>
                <a:cubicBezTo>
                  <a:pt x="319564" y="724376"/>
                  <a:pt x="313849" y="833914"/>
                  <a:pt x="313849" y="833914"/>
                </a:cubicBezTo>
                <a:lnTo>
                  <a:pt x="380524" y="833914"/>
                </a:lnTo>
                <a:cubicBezTo>
                  <a:pt x="348139" y="754856"/>
                  <a:pt x="344329" y="673894"/>
                  <a:pt x="345281" y="632936"/>
                </a:cubicBezTo>
                <a:close/>
              </a:path>
            </a:pathLst>
          </a:custGeom>
          <a:solidFill>
            <a:srgbClr val="000000"/>
          </a:solidFill>
          <a:ln w="9525" cap="flat">
            <a:noFill/>
            <a:prstDash val="solid"/>
            <a:miter/>
          </a:ln>
        </p:spPr>
        <p:txBody>
          <a:bodyPr rtlCol="0" anchor="ctr"/>
          <a:lstStyle/>
          <a:p>
            <a:endParaRPr lang="en-GB"/>
          </a:p>
        </p:txBody>
      </p:sp>
      <p:sp>
        <p:nvSpPr>
          <p:cNvPr id="166" name="Freeform: Shape 165">
            <a:extLst>
              <a:ext uri="{FF2B5EF4-FFF2-40B4-BE49-F238E27FC236}">
                <a16:creationId xmlns:a16="http://schemas.microsoft.com/office/drawing/2014/main" id="{74945D8A-F050-43FD-B460-2BF7F78CD657}"/>
              </a:ext>
            </a:extLst>
          </p:cNvPr>
          <p:cNvSpPr/>
          <p:nvPr/>
        </p:nvSpPr>
        <p:spPr>
          <a:xfrm>
            <a:off x="11041394" y="5181158"/>
            <a:ext cx="395508" cy="377930"/>
          </a:xfrm>
          <a:custGeom>
            <a:avLst/>
            <a:gdLst>
              <a:gd name="connsiteX0" fmla="*/ 421263 w 428625"/>
              <a:gd name="connsiteY0" fmla="*/ 92869 h 409575"/>
              <a:gd name="connsiteX1" fmla="*/ 422216 w 428625"/>
              <a:gd name="connsiteY1" fmla="*/ 83344 h 409575"/>
              <a:gd name="connsiteX2" fmla="*/ 231716 w 428625"/>
              <a:gd name="connsiteY2" fmla="*/ 7144 h 409575"/>
              <a:gd name="connsiteX3" fmla="*/ 41216 w 428625"/>
              <a:gd name="connsiteY3" fmla="*/ 83344 h 409575"/>
              <a:gd name="connsiteX4" fmla="*/ 42168 w 428625"/>
              <a:gd name="connsiteY4" fmla="*/ 93821 h 409575"/>
              <a:gd name="connsiteX5" fmla="*/ 48836 w 428625"/>
              <a:gd name="connsiteY5" fmla="*/ 124301 h 409575"/>
              <a:gd name="connsiteX6" fmla="*/ 43121 w 428625"/>
              <a:gd name="connsiteY6" fmla="*/ 97631 h 409575"/>
              <a:gd name="connsiteX7" fmla="*/ 32643 w 428625"/>
              <a:gd name="connsiteY7" fmla="*/ 283369 h 409575"/>
              <a:gd name="connsiteX8" fmla="*/ 89793 w 428625"/>
              <a:gd name="connsiteY8" fmla="*/ 310991 h 409575"/>
              <a:gd name="connsiteX9" fmla="*/ 107891 w 428625"/>
              <a:gd name="connsiteY9" fmla="*/ 311944 h 409575"/>
              <a:gd name="connsiteX10" fmla="*/ 107891 w 428625"/>
              <a:gd name="connsiteY10" fmla="*/ 311944 h 409575"/>
              <a:gd name="connsiteX11" fmla="*/ 318393 w 428625"/>
              <a:gd name="connsiteY11" fmla="*/ 210026 h 409575"/>
              <a:gd name="connsiteX12" fmla="*/ 324108 w 428625"/>
              <a:gd name="connsiteY12" fmla="*/ 204311 h 409575"/>
              <a:gd name="connsiteX13" fmla="*/ 324108 w 428625"/>
              <a:gd name="connsiteY13" fmla="*/ 204311 h 409575"/>
              <a:gd name="connsiteX14" fmla="*/ 324108 w 428625"/>
              <a:gd name="connsiteY14" fmla="*/ 204311 h 409575"/>
              <a:gd name="connsiteX15" fmla="*/ 338396 w 428625"/>
              <a:gd name="connsiteY15" fmla="*/ 190024 h 409575"/>
              <a:gd name="connsiteX16" fmla="*/ 342206 w 428625"/>
              <a:gd name="connsiteY16" fmla="*/ 190976 h 409575"/>
              <a:gd name="connsiteX17" fmla="*/ 361256 w 428625"/>
              <a:gd name="connsiteY17" fmla="*/ 171926 h 409575"/>
              <a:gd name="connsiteX18" fmla="*/ 342206 w 428625"/>
              <a:gd name="connsiteY18" fmla="*/ 152876 h 409575"/>
              <a:gd name="connsiteX19" fmla="*/ 323156 w 428625"/>
              <a:gd name="connsiteY19" fmla="*/ 171926 h 409575"/>
              <a:gd name="connsiteX20" fmla="*/ 324108 w 428625"/>
              <a:gd name="connsiteY20" fmla="*/ 177641 h 409575"/>
              <a:gd name="connsiteX21" fmla="*/ 309821 w 428625"/>
              <a:gd name="connsiteY21" fmla="*/ 191929 h 409575"/>
              <a:gd name="connsiteX22" fmla="*/ 304106 w 428625"/>
              <a:gd name="connsiteY22" fmla="*/ 171926 h 409575"/>
              <a:gd name="connsiteX23" fmla="*/ 342206 w 428625"/>
              <a:gd name="connsiteY23" fmla="*/ 133826 h 409575"/>
              <a:gd name="connsiteX24" fmla="*/ 380306 w 428625"/>
              <a:gd name="connsiteY24" fmla="*/ 171926 h 409575"/>
              <a:gd name="connsiteX25" fmla="*/ 346016 w 428625"/>
              <a:gd name="connsiteY25" fmla="*/ 210026 h 409575"/>
              <a:gd name="connsiteX26" fmla="*/ 330776 w 428625"/>
              <a:gd name="connsiteY26" fmla="*/ 225266 h 409575"/>
              <a:gd name="connsiteX27" fmla="*/ 108843 w 428625"/>
              <a:gd name="connsiteY27" fmla="*/ 330994 h 409575"/>
              <a:gd name="connsiteX28" fmla="*/ 94556 w 428625"/>
              <a:gd name="connsiteY28" fmla="*/ 330041 h 409575"/>
              <a:gd name="connsiteX29" fmla="*/ 99318 w 428625"/>
              <a:gd name="connsiteY29" fmla="*/ 352901 h 409575"/>
              <a:gd name="connsiteX30" fmla="*/ 99318 w 428625"/>
              <a:gd name="connsiteY30" fmla="*/ 352901 h 409575"/>
              <a:gd name="connsiteX31" fmla="*/ 232668 w 428625"/>
              <a:gd name="connsiteY31" fmla="*/ 407194 h 409575"/>
              <a:gd name="connsiteX32" fmla="*/ 366018 w 428625"/>
              <a:gd name="connsiteY32" fmla="*/ 352901 h 409575"/>
              <a:gd name="connsiteX33" fmla="*/ 366018 w 428625"/>
              <a:gd name="connsiteY33" fmla="*/ 352901 h 409575"/>
              <a:gd name="connsiteX34" fmla="*/ 421263 w 428625"/>
              <a:gd name="connsiteY34" fmla="*/ 92869 h 409575"/>
              <a:gd name="connsiteX35" fmla="*/ 421263 w 428625"/>
              <a:gd name="connsiteY35" fmla="*/ 92869 h 409575"/>
              <a:gd name="connsiteX36" fmla="*/ 45978 w 428625"/>
              <a:gd name="connsiteY36" fmla="*/ 270034 h 409575"/>
              <a:gd name="connsiteX37" fmla="*/ 49788 w 428625"/>
              <a:gd name="connsiteY37" fmla="*/ 126206 h 409575"/>
              <a:gd name="connsiteX38" fmla="*/ 85031 w 428625"/>
              <a:gd name="connsiteY38" fmla="*/ 290989 h 409575"/>
              <a:gd name="connsiteX39" fmla="*/ 45978 w 428625"/>
              <a:gd name="connsiteY39" fmla="*/ 270034 h 409575"/>
              <a:gd name="connsiteX40" fmla="*/ 232668 w 428625"/>
              <a:gd name="connsiteY40" fmla="*/ 121444 h 409575"/>
              <a:gd name="connsiteX41" fmla="*/ 80268 w 428625"/>
              <a:gd name="connsiteY41" fmla="*/ 83344 h 409575"/>
              <a:gd name="connsiteX42" fmla="*/ 232668 w 428625"/>
              <a:gd name="connsiteY42" fmla="*/ 45244 h 409575"/>
              <a:gd name="connsiteX43" fmla="*/ 385068 w 428625"/>
              <a:gd name="connsiteY43" fmla="*/ 83344 h 409575"/>
              <a:gd name="connsiteX44" fmla="*/ 232668 w 428625"/>
              <a:gd name="connsiteY44" fmla="*/ 121444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8625" h="409575">
                <a:moveTo>
                  <a:pt x="421263" y="92869"/>
                </a:moveTo>
                <a:cubicBezTo>
                  <a:pt x="421263" y="92869"/>
                  <a:pt x="422216" y="86201"/>
                  <a:pt x="422216" y="83344"/>
                </a:cubicBezTo>
                <a:cubicBezTo>
                  <a:pt x="422216" y="30956"/>
                  <a:pt x="323156" y="7144"/>
                  <a:pt x="231716" y="7144"/>
                </a:cubicBezTo>
                <a:cubicBezTo>
                  <a:pt x="140276" y="7144"/>
                  <a:pt x="41216" y="30956"/>
                  <a:pt x="41216" y="83344"/>
                </a:cubicBezTo>
                <a:cubicBezTo>
                  <a:pt x="41216" y="86201"/>
                  <a:pt x="42168" y="92869"/>
                  <a:pt x="42168" y="93821"/>
                </a:cubicBezTo>
                <a:lnTo>
                  <a:pt x="48836" y="124301"/>
                </a:lnTo>
                <a:lnTo>
                  <a:pt x="43121" y="97631"/>
                </a:lnTo>
                <a:cubicBezTo>
                  <a:pt x="1211" y="170974"/>
                  <a:pt x="-6409" y="242411"/>
                  <a:pt x="32643" y="283369"/>
                </a:cubicBezTo>
                <a:cubicBezTo>
                  <a:pt x="46931" y="298609"/>
                  <a:pt x="66933" y="307181"/>
                  <a:pt x="89793" y="310991"/>
                </a:cubicBezTo>
                <a:cubicBezTo>
                  <a:pt x="95508" y="311944"/>
                  <a:pt x="102176" y="311944"/>
                  <a:pt x="107891" y="311944"/>
                </a:cubicBezTo>
                <a:lnTo>
                  <a:pt x="107891" y="311944"/>
                </a:lnTo>
                <a:cubicBezTo>
                  <a:pt x="170756" y="311944"/>
                  <a:pt x="251718" y="272891"/>
                  <a:pt x="318393" y="210026"/>
                </a:cubicBezTo>
                <a:cubicBezTo>
                  <a:pt x="320298" y="208121"/>
                  <a:pt x="322203" y="206216"/>
                  <a:pt x="324108" y="204311"/>
                </a:cubicBezTo>
                <a:cubicBezTo>
                  <a:pt x="324108" y="204311"/>
                  <a:pt x="324108" y="204311"/>
                  <a:pt x="324108" y="204311"/>
                </a:cubicBezTo>
                <a:lnTo>
                  <a:pt x="324108" y="204311"/>
                </a:lnTo>
                <a:cubicBezTo>
                  <a:pt x="328871" y="199549"/>
                  <a:pt x="333633" y="194786"/>
                  <a:pt x="338396" y="190024"/>
                </a:cubicBezTo>
                <a:cubicBezTo>
                  <a:pt x="339348" y="190024"/>
                  <a:pt x="341253" y="190976"/>
                  <a:pt x="342206" y="190976"/>
                </a:cubicBezTo>
                <a:cubicBezTo>
                  <a:pt x="352683" y="190976"/>
                  <a:pt x="361256" y="182404"/>
                  <a:pt x="361256" y="171926"/>
                </a:cubicBezTo>
                <a:cubicBezTo>
                  <a:pt x="361256" y="161449"/>
                  <a:pt x="352683" y="152876"/>
                  <a:pt x="342206" y="152876"/>
                </a:cubicBezTo>
                <a:cubicBezTo>
                  <a:pt x="331728" y="152876"/>
                  <a:pt x="323156" y="161449"/>
                  <a:pt x="323156" y="171926"/>
                </a:cubicBezTo>
                <a:cubicBezTo>
                  <a:pt x="323156" y="173831"/>
                  <a:pt x="323156" y="175736"/>
                  <a:pt x="324108" y="177641"/>
                </a:cubicBezTo>
                <a:cubicBezTo>
                  <a:pt x="319346" y="182404"/>
                  <a:pt x="314583" y="187166"/>
                  <a:pt x="309821" y="191929"/>
                </a:cubicBezTo>
                <a:cubicBezTo>
                  <a:pt x="306011" y="186214"/>
                  <a:pt x="304106" y="179546"/>
                  <a:pt x="304106" y="171926"/>
                </a:cubicBezTo>
                <a:cubicBezTo>
                  <a:pt x="304106" y="150971"/>
                  <a:pt x="321251" y="133826"/>
                  <a:pt x="342206" y="133826"/>
                </a:cubicBezTo>
                <a:cubicBezTo>
                  <a:pt x="363161" y="133826"/>
                  <a:pt x="380306" y="150971"/>
                  <a:pt x="380306" y="171926"/>
                </a:cubicBezTo>
                <a:cubicBezTo>
                  <a:pt x="380306" y="191929"/>
                  <a:pt x="365066" y="208121"/>
                  <a:pt x="346016" y="210026"/>
                </a:cubicBezTo>
                <a:cubicBezTo>
                  <a:pt x="340301" y="215741"/>
                  <a:pt x="335538" y="221456"/>
                  <a:pt x="330776" y="225266"/>
                </a:cubicBezTo>
                <a:cubicBezTo>
                  <a:pt x="262196" y="290036"/>
                  <a:pt x="176471" y="330994"/>
                  <a:pt x="108843" y="330994"/>
                </a:cubicBezTo>
                <a:cubicBezTo>
                  <a:pt x="104081" y="330994"/>
                  <a:pt x="99318" y="330994"/>
                  <a:pt x="94556" y="330041"/>
                </a:cubicBezTo>
                <a:lnTo>
                  <a:pt x="99318" y="352901"/>
                </a:lnTo>
                <a:lnTo>
                  <a:pt x="99318" y="352901"/>
                </a:lnTo>
                <a:cubicBezTo>
                  <a:pt x="103128" y="383381"/>
                  <a:pt x="161231" y="407194"/>
                  <a:pt x="232668" y="407194"/>
                </a:cubicBezTo>
                <a:cubicBezTo>
                  <a:pt x="304106" y="407194"/>
                  <a:pt x="362208" y="383381"/>
                  <a:pt x="366018" y="352901"/>
                </a:cubicBezTo>
                <a:lnTo>
                  <a:pt x="366018" y="352901"/>
                </a:lnTo>
                <a:lnTo>
                  <a:pt x="421263" y="92869"/>
                </a:lnTo>
                <a:cubicBezTo>
                  <a:pt x="421263" y="92869"/>
                  <a:pt x="421263" y="92869"/>
                  <a:pt x="421263" y="92869"/>
                </a:cubicBezTo>
                <a:close/>
                <a:moveTo>
                  <a:pt x="45978" y="270034"/>
                </a:moveTo>
                <a:cubicBezTo>
                  <a:pt x="17403" y="239554"/>
                  <a:pt x="20261" y="184309"/>
                  <a:pt x="49788" y="126206"/>
                </a:cubicBezTo>
                <a:lnTo>
                  <a:pt x="85031" y="290989"/>
                </a:lnTo>
                <a:cubicBezTo>
                  <a:pt x="69791" y="287179"/>
                  <a:pt x="56456" y="280511"/>
                  <a:pt x="45978" y="270034"/>
                </a:cubicBezTo>
                <a:close/>
                <a:moveTo>
                  <a:pt x="232668" y="121444"/>
                </a:moveTo>
                <a:cubicBezTo>
                  <a:pt x="132656" y="121444"/>
                  <a:pt x="80268" y="92869"/>
                  <a:pt x="80268" y="83344"/>
                </a:cubicBezTo>
                <a:cubicBezTo>
                  <a:pt x="80268" y="73819"/>
                  <a:pt x="132656" y="45244"/>
                  <a:pt x="232668" y="45244"/>
                </a:cubicBezTo>
                <a:cubicBezTo>
                  <a:pt x="332681" y="45244"/>
                  <a:pt x="385068" y="73819"/>
                  <a:pt x="385068" y="83344"/>
                </a:cubicBezTo>
                <a:cubicBezTo>
                  <a:pt x="385068" y="92869"/>
                  <a:pt x="332681" y="121444"/>
                  <a:pt x="232668" y="121444"/>
                </a:cubicBezTo>
                <a:close/>
              </a:path>
            </a:pathLst>
          </a:custGeom>
          <a:solidFill>
            <a:srgbClr val="000000"/>
          </a:solidFill>
          <a:ln w="9525" cap="flat">
            <a:noFill/>
            <a:prstDash val="solid"/>
            <a:miter/>
          </a:ln>
        </p:spPr>
        <p:txBody>
          <a:bodyPr rtlCol="0" anchor="ctr"/>
          <a:lstStyle/>
          <a:p>
            <a:endParaRPr lang="en-GB"/>
          </a:p>
        </p:txBody>
      </p:sp>
      <p:sp>
        <p:nvSpPr>
          <p:cNvPr id="120" name="Oval 119">
            <a:extLst>
              <a:ext uri="{FF2B5EF4-FFF2-40B4-BE49-F238E27FC236}">
                <a16:creationId xmlns:a16="http://schemas.microsoft.com/office/drawing/2014/main" id="{64B8C325-F9DC-44E6-949C-2F6EC8573E5B}"/>
              </a:ext>
            </a:extLst>
          </p:cNvPr>
          <p:cNvSpPr/>
          <p:nvPr/>
        </p:nvSpPr>
        <p:spPr>
          <a:xfrm>
            <a:off x="10875597" y="2098047"/>
            <a:ext cx="1107313" cy="1107313"/>
          </a:xfrm>
          <a:prstGeom prst="ellipse">
            <a:avLst/>
          </a:prstGeom>
          <a:solidFill>
            <a:schemeClr val="bg2">
              <a:lumMod val="9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4" name="Group 53">
            <a:extLst>
              <a:ext uri="{FF2B5EF4-FFF2-40B4-BE49-F238E27FC236}">
                <a16:creationId xmlns:a16="http://schemas.microsoft.com/office/drawing/2014/main" id="{7CCA2E5A-FE33-41D5-9225-80B460412CC9}"/>
              </a:ext>
            </a:extLst>
          </p:cNvPr>
          <p:cNvGrpSpPr>
            <a:grpSpLocks noChangeAspect="1"/>
          </p:cNvGrpSpPr>
          <p:nvPr/>
        </p:nvGrpSpPr>
        <p:grpSpPr>
          <a:xfrm>
            <a:off x="11166585" y="2264536"/>
            <a:ext cx="531311" cy="821802"/>
            <a:chOff x="6126537" y="2152710"/>
            <a:chExt cx="1150636" cy="1779748"/>
          </a:xfrm>
        </p:grpSpPr>
        <p:sp>
          <p:nvSpPr>
            <p:cNvPr id="55" name="Flowchart: Delay 54">
              <a:extLst>
                <a:ext uri="{FF2B5EF4-FFF2-40B4-BE49-F238E27FC236}">
                  <a16:creationId xmlns:a16="http://schemas.microsoft.com/office/drawing/2014/main" id="{543683AE-F4CC-4910-8881-6B5451F18625}"/>
                </a:ext>
              </a:extLst>
            </p:cNvPr>
            <p:cNvSpPr/>
            <p:nvPr/>
          </p:nvSpPr>
          <p:spPr bwMode="auto">
            <a:xfrm rot="5400000">
              <a:off x="6008863" y="2664148"/>
              <a:ext cx="1385984" cy="1150636"/>
            </a:xfrm>
            <a:prstGeom prst="flowChartDelay">
              <a:avLst/>
            </a:prstGeom>
            <a:solidFill>
              <a:schemeClr val="tx1"/>
            </a:solidFill>
            <a:ln w="0">
              <a:noFill/>
              <a:prstDash val="solid"/>
              <a:round/>
              <a:headEnd/>
              <a:tailEnd/>
            </a:ln>
          </p:spPr>
          <p:txBody>
            <a:bodyPr vert="horz" wrap="square" lIns="91440" tIns="45720" rIns="91440" bIns="45720" numCol="1" rtlCol="0" anchor="t" anchorCtr="0" compatLnSpc="1">
              <a:prstTxWarp prst="textNoShape">
                <a:avLst/>
              </a:prstTxWarp>
            </a:bodyPr>
            <a:lstStyle/>
            <a:p>
              <a:pPr algn="ctr"/>
              <a:endParaRPr lang="en-GB"/>
            </a:p>
          </p:txBody>
        </p:sp>
        <p:sp>
          <p:nvSpPr>
            <p:cNvPr id="56" name="Flowchart: Delay 55">
              <a:extLst>
                <a:ext uri="{FF2B5EF4-FFF2-40B4-BE49-F238E27FC236}">
                  <a16:creationId xmlns:a16="http://schemas.microsoft.com/office/drawing/2014/main" id="{CC40F66C-ABEF-41F4-95D0-640B25CE84D2}"/>
                </a:ext>
              </a:extLst>
            </p:cNvPr>
            <p:cNvSpPr/>
            <p:nvPr/>
          </p:nvSpPr>
          <p:spPr bwMode="auto">
            <a:xfrm rot="16200000">
              <a:off x="6395532" y="1883716"/>
              <a:ext cx="612648" cy="1150635"/>
            </a:xfrm>
            <a:prstGeom prst="flowChartDelay">
              <a:avLst/>
            </a:prstGeom>
            <a:solidFill>
              <a:schemeClr val="tx1"/>
            </a:solidFill>
            <a:ln w="0">
              <a:noFill/>
              <a:prstDash val="solid"/>
              <a:round/>
              <a:headEnd/>
              <a:tailEnd/>
            </a:ln>
          </p:spPr>
          <p:txBody>
            <a:bodyPr vert="horz" wrap="square" lIns="91440" tIns="45720" rIns="91440" bIns="45720" numCol="1" rtlCol="0" anchor="t" anchorCtr="0" compatLnSpc="1">
              <a:prstTxWarp prst="textNoShape">
                <a:avLst/>
              </a:prstTxWarp>
            </a:bodyPr>
            <a:lstStyle/>
            <a:p>
              <a:pPr algn="ctr"/>
              <a:endParaRPr lang="en-GB"/>
            </a:p>
          </p:txBody>
        </p:sp>
        <p:sp>
          <p:nvSpPr>
            <p:cNvPr id="57" name="Oval 56">
              <a:extLst>
                <a:ext uri="{FF2B5EF4-FFF2-40B4-BE49-F238E27FC236}">
                  <a16:creationId xmlns:a16="http://schemas.microsoft.com/office/drawing/2014/main" id="{60950230-8442-4475-B38A-5BC5F9CA9622}"/>
                </a:ext>
              </a:extLst>
            </p:cNvPr>
            <p:cNvSpPr/>
            <p:nvPr/>
          </p:nvSpPr>
          <p:spPr bwMode="auto">
            <a:xfrm>
              <a:off x="6269174" y="2319119"/>
              <a:ext cx="288000" cy="288000"/>
            </a:xfrm>
            <a:prstGeom prst="ellipse">
              <a:avLst/>
            </a:prstGeom>
            <a:solidFill>
              <a:schemeClr val="bg2">
                <a:lumMod val="90000"/>
              </a:schemeClr>
            </a:solidFill>
            <a:ln w="0">
              <a:noFill/>
              <a:prstDash val="solid"/>
              <a:round/>
              <a:headEnd/>
              <a:tailEnd/>
            </a:ln>
          </p:spPr>
          <p:txBody>
            <a:bodyPr vert="horz" wrap="square" lIns="91440" tIns="45720" rIns="91440" bIns="45720" numCol="1" rtlCol="0" anchor="t" anchorCtr="0" compatLnSpc="1">
              <a:prstTxWarp prst="textNoShape">
                <a:avLst/>
              </a:prstTxWarp>
            </a:bodyPr>
            <a:lstStyle/>
            <a:p>
              <a:pPr algn="ctr"/>
              <a:endParaRPr lang="en-GB"/>
            </a:p>
          </p:txBody>
        </p:sp>
        <p:sp>
          <p:nvSpPr>
            <p:cNvPr id="58" name="Rounded Rectangle 81">
              <a:extLst>
                <a:ext uri="{FF2B5EF4-FFF2-40B4-BE49-F238E27FC236}">
                  <a16:creationId xmlns:a16="http://schemas.microsoft.com/office/drawing/2014/main" id="{975D9FB3-C7DA-4B7B-92C0-767114E4D0AD}"/>
                </a:ext>
              </a:extLst>
            </p:cNvPr>
            <p:cNvSpPr/>
            <p:nvPr/>
          </p:nvSpPr>
          <p:spPr bwMode="auto">
            <a:xfrm>
              <a:off x="6235587" y="2663436"/>
              <a:ext cx="932539" cy="434000"/>
            </a:xfrm>
            <a:prstGeom prst="roundRect">
              <a:avLst/>
            </a:prstGeom>
            <a:solidFill>
              <a:schemeClr val="bg2">
                <a:lumMod val="90000"/>
              </a:schemeClr>
            </a:solidFill>
            <a:ln w="0">
              <a:noFill/>
              <a:prstDash val="solid"/>
              <a:round/>
              <a:headEnd/>
              <a:tailEnd/>
            </a:ln>
          </p:spPr>
          <p:txBody>
            <a:bodyPr vert="horz" wrap="square" lIns="91440" tIns="45720" rIns="91440" bIns="45720" numCol="1" rtlCol="0" anchor="t" anchorCtr="0" compatLnSpc="1">
              <a:prstTxWarp prst="textNoShape">
                <a:avLst/>
              </a:prstTxWarp>
            </a:bodyPr>
            <a:lstStyle/>
            <a:p>
              <a:pPr algn="ctr"/>
              <a:endParaRPr lang="en-GB"/>
            </a:p>
          </p:txBody>
        </p:sp>
        <p:grpSp>
          <p:nvGrpSpPr>
            <p:cNvPr id="59" name="Group 58">
              <a:extLst>
                <a:ext uri="{FF2B5EF4-FFF2-40B4-BE49-F238E27FC236}">
                  <a16:creationId xmlns:a16="http://schemas.microsoft.com/office/drawing/2014/main" id="{785E518C-7520-40FB-A718-39EA43A2A92F}"/>
                </a:ext>
              </a:extLst>
            </p:cNvPr>
            <p:cNvGrpSpPr>
              <a:grpSpLocks noChangeAspect="1"/>
            </p:cNvGrpSpPr>
            <p:nvPr/>
          </p:nvGrpSpPr>
          <p:grpSpPr>
            <a:xfrm>
              <a:off x="6522562" y="2729771"/>
              <a:ext cx="358589" cy="313385"/>
              <a:chOff x="3432175" y="1404938"/>
              <a:chExt cx="2808288" cy="2454275"/>
            </a:xfrm>
            <a:solidFill>
              <a:schemeClr val="tx1"/>
            </a:solidFill>
          </p:grpSpPr>
          <p:sp>
            <p:nvSpPr>
              <p:cNvPr id="63" name="Freeform 5">
                <a:extLst>
                  <a:ext uri="{FF2B5EF4-FFF2-40B4-BE49-F238E27FC236}">
                    <a16:creationId xmlns:a16="http://schemas.microsoft.com/office/drawing/2014/main" id="{6716DE61-81EC-4CDB-BCE3-8EF20328F909}"/>
                  </a:ext>
                </a:extLst>
              </p:cNvPr>
              <p:cNvSpPr>
                <a:spLocks noEditPoints="1"/>
              </p:cNvSpPr>
              <p:nvPr/>
            </p:nvSpPr>
            <p:spPr bwMode="auto">
              <a:xfrm>
                <a:off x="3432175" y="1404938"/>
                <a:ext cx="1863725" cy="2062163"/>
              </a:xfrm>
              <a:custGeom>
                <a:avLst/>
                <a:gdLst>
                  <a:gd name="T0" fmla="*/ 3806 w 3806"/>
                  <a:gd name="T1" fmla="*/ 2112 h 4221"/>
                  <a:gd name="T2" fmla="*/ 3301 w 3806"/>
                  <a:gd name="T3" fmla="*/ 3653 h 4221"/>
                  <a:gd name="T4" fmla="*/ 1902 w 3806"/>
                  <a:gd name="T5" fmla="*/ 4221 h 4221"/>
                  <a:gd name="T6" fmla="*/ 506 w 3806"/>
                  <a:gd name="T7" fmla="*/ 3653 h 4221"/>
                  <a:gd name="T8" fmla="*/ 0 w 3806"/>
                  <a:gd name="T9" fmla="*/ 2112 h 4221"/>
                  <a:gd name="T10" fmla="*/ 506 w 3806"/>
                  <a:gd name="T11" fmla="*/ 569 h 4221"/>
                  <a:gd name="T12" fmla="*/ 1902 w 3806"/>
                  <a:gd name="T13" fmla="*/ 0 h 4221"/>
                  <a:gd name="T14" fmla="*/ 3298 w 3806"/>
                  <a:gd name="T15" fmla="*/ 569 h 4221"/>
                  <a:gd name="T16" fmla="*/ 3806 w 3806"/>
                  <a:gd name="T17" fmla="*/ 2112 h 4221"/>
                  <a:gd name="T18" fmla="*/ 2544 w 3806"/>
                  <a:gd name="T19" fmla="*/ 3138 h 4221"/>
                  <a:gd name="T20" fmla="*/ 2750 w 3806"/>
                  <a:gd name="T21" fmla="*/ 2703 h 4221"/>
                  <a:gd name="T22" fmla="*/ 2817 w 3806"/>
                  <a:gd name="T23" fmla="*/ 2110 h 4221"/>
                  <a:gd name="T24" fmla="*/ 2740 w 3806"/>
                  <a:gd name="T25" fmla="*/ 1489 h 4221"/>
                  <a:gd name="T26" fmla="*/ 2539 w 3806"/>
                  <a:gd name="T27" fmla="*/ 1075 h 4221"/>
                  <a:gd name="T28" fmla="*/ 2247 w 3806"/>
                  <a:gd name="T29" fmla="*/ 839 h 4221"/>
                  <a:gd name="T30" fmla="*/ 1904 w 3806"/>
                  <a:gd name="T31" fmla="*/ 765 h 4221"/>
                  <a:gd name="T32" fmla="*/ 1562 w 3806"/>
                  <a:gd name="T33" fmla="*/ 836 h 4221"/>
                  <a:gd name="T34" fmla="*/ 1270 w 3806"/>
                  <a:gd name="T35" fmla="*/ 1070 h 4221"/>
                  <a:gd name="T36" fmla="*/ 1066 w 3806"/>
                  <a:gd name="T37" fmla="*/ 1492 h 4221"/>
                  <a:gd name="T38" fmla="*/ 989 w 3806"/>
                  <a:gd name="T39" fmla="*/ 2112 h 4221"/>
                  <a:gd name="T40" fmla="*/ 1064 w 3806"/>
                  <a:gd name="T41" fmla="*/ 2730 h 4221"/>
                  <a:gd name="T42" fmla="*/ 1265 w 3806"/>
                  <a:gd name="T43" fmla="*/ 3144 h 4221"/>
                  <a:gd name="T44" fmla="*/ 1555 w 3806"/>
                  <a:gd name="T45" fmla="*/ 3380 h 4221"/>
                  <a:gd name="T46" fmla="*/ 1904 w 3806"/>
                  <a:gd name="T47" fmla="*/ 3457 h 4221"/>
                  <a:gd name="T48" fmla="*/ 2254 w 3806"/>
                  <a:gd name="T49" fmla="*/ 3380 h 4221"/>
                  <a:gd name="T50" fmla="*/ 2544 w 3806"/>
                  <a:gd name="T51" fmla="*/ 3138 h 4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06" h="4221">
                    <a:moveTo>
                      <a:pt x="3806" y="2112"/>
                    </a:moveTo>
                    <a:cubicBezTo>
                      <a:pt x="3806" y="2758"/>
                      <a:pt x="3638" y="3272"/>
                      <a:pt x="3301" y="3653"/>
                    </a:cubicBezTo>
                    <a:cubicBezTo>
                      <a:pt x="2963" y="4032"/>
                      <a:pt x="2497" y="4221"/>
                      <a:pt x="1902" y="4221"/>
                    </a:cubicBezTo>
                    <a:cubicBezTo>
                      <a:pt x="1309" y="4221"/>
                      <a:pt x="843" y="4032"/>
                      <a:pt x="506" y="3653"/>
                    </a:cubicBezTo>
                    <a:cubicBezTo>
                      <a:pt x="169" y="3272"/>
                      <a:pt x="0" y="2758"/>
                      <a:pt x="0" y="2112"/>
                    </a:cubicBezTo>
                    <a:cubicBezTo>
                      <a:pt x="0" y="1461"/>
                      <a:pt x="169" y="946"/>
                      <a:pt x="506" y="569"/>
                    </a:cubicBezTo>
                    <a:cubicBezTo>
                      <a:pt x="843" y="190"/>
                      <a:pt x="1309" y="0"/>
                      <a:pt x="1902" y="0"/>
                    </a:cubicBezTo>
                    <a:cubicBezTo>
                      <a:pt x="2494" y="0"/>
                      <a:pt x="2959" y="190"/>
                      <a:pt x="3298" y="569"/>
                    </a:cubicBezTo>
                    <a:cubicBezTo>
                      <a:pt x="3637" y="946"/>
                      <a:pt x="3806" y="1461"/>
                      <a:pt x="3806" y="2112"/>
                    </a:cubicBezTo>
                    <a:close/>
                    <a:moveTo>
                      <a:pt x="2544" y="3138"/>
                    </a:moveTo>
                    <a:cubicBezTo>
                      <a:pt x="2637" y="3015"/>
                      <a:pt x="2705" y="2870"/>
                      <a:pt x="2750" y="2703"/>
                    </a:cubicBezTo>
                    <a:cubicBezTo>
                      <a:pt x="2795" y="2534"/>
                      <a:pt x="2817" y="2336"/>
                      <a:pt x="2817" y="2110"/>
                    </a:cubicBezTo>
                    <a:cubicBezTo>
                      <a:pt x="2817" y="1866"/>
                      <a:pt x="2791" y="1660"/>
                      <a:pt x="2740" y="1489"/>
                    </a:cubicBezTo>
                    <a:cubicBezTo>
                      <a:pt x="2689" y="1318"/>
                      <a:pt x="2622" y="1181"/>
                      <a:pt x="2539" y="1075"/>
                    </a:cubicBezTo>
                    <a:cubicBezTo>
                      <a:pt x="2455" y="966"/>
                      <a:pt x="2357" y="888"/>
                      <a:pt x="2247" y="839"/>
                    </a:cubicBezTo>
                    <a:cubicBezTo>
                      <a:pt x="2138" y="790"/>
                      <a:pt x="2023" y="765"/>
                      <a:pt x="1904" y="765"/>
                    </a:cubicBezTo>
                    <a:cubicBezTo>
                      <a:pt x="1784" y="765"/>
                      <a:pt x="1670" y="789"/>
                      <a:pt x="1562" y="836"/>
                    </a:cubicBezTo>
                    <a:cubicBezTo>
                      <a:pt x="1456" y="883"/>
                      <a:pt x="1359" y="961"/>
                      <a:pt x="1270" y="1070"/>
                    </a:cubicBezTo>
                    <a:cubicBezTo>
                      <a:pt x="1187" y="1171"/>
                      <a:pt x="1119" y="1312"/>
                      <a:pt x="1066" y="1492"/>
                    </a:cubicBezTo>
                    <a:cubicBezTo>
                      <a:pt x="1015" y="1670"/>
                      <a:pt x="989" y="1876"/>
                      <a:pt x="989" y="2112"/>
                    </a:cubicBezTo>
                    <a:cubicBezTo>
                      <a:pt x="989" y="2354"/>
                      <a:pt x="1014" y="2559"/>
                      <a:pt x="1064" y="2730"/>
                    </a:cubicBezTo>
                    <a:cubicBezTo>
                      <a:pt x="1115" y="2899"/>
                      <a:pt x="1182" y="3037"/>
                      <a:pt x="1265" y="3144"/>
                    </a:cubicBezTo>
                    <a:cubicBezTo>
                      <a:pt x="1347" y="3251"/>
                      <a:pt x="1444" y="3330"/>
                      <a:pt x="1555" y="3380"/>
                    </a:cubicBezTo>
                    <a:cubicBezTo>
                      <a:pt x="1666" y="3431"/>
                      <a:pt x="1782" y="3457"/>
                      <a:pt x="1904" y="3457"/>
                    </a:cubicBezTo>
                    <a:cubicBezTo>
                      <a:pt x="2027" y="3457"/>
                      <a:pt x="2143" y="3431"/>
                      <a:pt x="2254" y="3380"/>
                    </a:cubicBezTo>
                    <a:cubicBezTo>
                      <a:pt x="2365" y="3328"/>
                      <a:pt x="2462" y="3247"/>
                      <a:pt x="2544" y="313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GB"/>
              </a:p>
            </p:txBody>
          </p:sp>
          <p:sp>
            <p:nvSpPr>
              <p:cNvPr id="64" name="Freeform 6">
                <a:extLst>
                  <a:ext uri="{FF2B5EF4-FFF2-40B4-BE49-F238E27FC236}">
                    <a16:creationId xmlns:a16="http://schemas.microsoft.com/office/drawing/2014/main" id="{7A66956D-7D36-45A7-988F-592C0630C5CC}"/>
                  </a:ext>
                </a:extLst>
              </p:cNvPr>
              <p:cNvSpPr>
                <a:spLocks/>
              </p:cNvSpPr>
              <p:nvPr/>
            </p:nvSpPr>
            <p:spPr bwMode="auto">
              <a:xfrm>
                <a:off x="5449888" y="2833688"/>
                <a:ext cx="790575" cy="1025525"/>
              </a:xfrm>
              <a:custGeom>
                <a:avLst/>
                <a:gdLst>
                  <a:gd name="T0" fmla="*/ 1614 w 1614"/>
                  <a:gd name="T1" fmla="*/ 2096 h 2096"/>
                  <a:gd name="T2" fmla="*/ 0 w 1614"/>
                  <a:gd name="T3" fmla="*/ 2096 h 2096"/>
                  <a:gd name="T4" fmla="*/ 0 w 1614"/>
                  <a:gd name="T5" fmla="*/ 1756 h 2096"/>
                  <a:gd name="T6" fmla="*/ 370 w 1614"/>
                  <a:gd name="T7" fmla="*/ 1472 h 2096"/>
                  <a:gd name="T8" fmla="*/ 668 w 1614"/>
                  <a:gd name="T9" fmla="*/ 1212 h 2096"/>
                  <a:gd name="T10" fmla="*/ 905 w 1614"/>
                  <a:gd name="T11" fmla="*/ 931 h 2096"/>
                  <a:gd name="T12" fmla="*/ 976 w 1614"/>
                  <a:gd name="T13" fmla="*/ 693 h 2096"/>
                  <a:gd name="T14" fmla="*/ 885 w 1614"/>
                  <a:gd name="T15" fmla="*/ 477 h 2096"/>
                  <a:gd name="T16" fmla="*/ 625 w 1614"/>
                  <a:gd name="T17" fmla="*/ 399 h 2096"/>
                  <a:gd name="T18" fmla="*/ 357 w 1614"/>
                  <a:gd name="T19" fmla="*/ 452 h 2096"/>
                  <a:gd name="T20" fmla="*/ 98 w 1614"/>
                  <a:gd name="T21" fmla="*/ 586 h 2096"/>
                  <a:gd name="T22" fmla="*/ 54 w 1614"/>
                  <a:gd name="T23" fmla="*/ 586 h 2096"/>
                  <a:gd name="T24" fmla="*/ 54 w 1614"/>
                  <a:gd name="T25" fmla="*/ 129 h 2096"/>
                  <a:gd name="T26" fmla="*/ 342 w 1614"/>
                  <a:gd name="T27" fmla="*/ 43 h 2096"/>
                  <a:gd name="T28" fmla="*/ 726 w 1614"/>
                  <a:gd name="T29" fmla="*/ 0 h 2096"/>
                  <a:gd name="T30" fmla="*/ 1315 w 1614"/>
                  <a:gd name="T31" fmla="*/ 163 h 2096"/>
                  <a:gd name="T32" fmla="*/ 1518 w 1614"/>
                  <a:gd name="T33" fmla="*/ 622 h 2096"/>
                  <a:gd name="T34" fmla="*/ 1420 w 1614"/>
                  <a:gd name="T35" fmla="*/ 992 h 2096"/>
                  <a:gd name="T36" fmla="*/ 1123 w 1614"/>
                  <a:gd name="T37" fmla="*/ 1353 h 2096"/>
                  <a:gd name="T38" fmla="*/ 871 w 1614"/>
                  <a:gd name="T39" fmla="*/ 1567 h 2096"/>
                  <a:gd name="T40" fmla="*/ 690 w 1614"/>
                  <a:gd name="T41" fmla="*/ 1703 h 2096"/>
                  <a:gd name="T42" fmla="*/ 1614 w 1614"/>
                  <a:gd name="T43" fmla="*/ 1703 h 2096"/>
                  <a:gd name="T44" fmla="*/ 1614 w 1614"/>
                  <a:gd name="T45" fmla="*/ 2096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14" h="2096">
                    <a:moveTo>
                      <a:pt x="1614" y="2096"/>
                    </a:moveTo>
                    <a:lnTo>
                      <a:pt x="0" y="2096"/>
                    </a:lnTo>
                    <a:lnTo>
                      <a:pt x="0" y="1756"/>
                    </a:lnTo>
                    <a:cubicBezTo>
                      <a:pt x="123" y="1667"/>
                      <a:pt x="246" y="1572"/>
                      <a:pt x="370" y="1472"/>
                    </a:cubicBezTo>
                    <a:cubicBezTo>
                      <a:pt x="494" y="1372"/>
                      <a:pt x="593" y="1285"/>
                      <a:pt x="668" y="1212"/>
                    </a:cubicBezTo>
                    <a:cubicBezTo>
                      <a:pt x="779" y="1105"/>
                      <a:pt x="858" y="1011"/>
                      <a:pt x="905" y="931"/>
                    </a:cubicBezTo>
                    <a:cubicBezTo>
                      <a:pt x="952" y="851"/>
                      <a:pt x="976" y="772"/>
                      <a:pt x="976" y="693"/>
                    </a:cubicBezTo>
                    <a:cubicBezTo>
                      <a:pt x="976" y="599"/>
                      <a:pt x="945" y="527"/>
                      <a:pt x="885" y="477"/>
                    </a:cubicBezTo>
                    <a:cubicBezTo>
                      <a:pt x="825" y="425"/>
                      <a:pt x="738" y="399"/>
                      <a:pt x="625" y="399"/>
                    </a:cubicBezTo>
                    <a:cubicBezTo>
                      <a:pt x="540" y="399"/>
                      <a:pt x="451" y="417"/>
                      <a:pt x="357" y="452"/>
                    </a:cubicBezTo>
                    <a:cubicBezTo>
                      <a:pt x="264" y="487"/>
                      <a:pt x="178" y="531"/>
                      <a:pt x="98" y="586"/>
                    </a:cubicBezTo>
                    <a:lnTo>
                      <a:pt x="54" y="586"/>
                    </a:lnTo>
                    <a:lnTo>
                      <a:pt x="54" y="129"/>
                    </a:lnTo>
                    <a:cubicBezTo>
                      <a:pt x="119" y="100"/>
                      <a:pt x="215" y="72"/>
                      <a:pt x="342" y="43"/>
                    </a:cubicBezTo>
                    <a:cubicBezTo>
                      <a:pt x="470" y="15"/>
                      <a:pt x="598" y="0"/>
                      <a:pt x="726" y="0"/>
                    </a:cubicBezTo>
                    <a:cubicBezTo>
                      <a:pt x="984" y="0"/>
                      <a:pt x="1180" y="55"/>
                      <a:pt x="1315" y="163"/>
                    </a:cubicBezTo>
                    <a:cubicBezTo>
                      <a:pt x="1451" y="271"/>
                      <a:pt x="1518" y="424"/>
                      <a:pt x="1518" y="622"/>
                    </a:cubicBezTo>
                    <a:cubicBezTo>
                      <a:pt x="1518" y="751"/>
                      <a:pt x="1486" y="875"/>
                      <a:pt x="1420" y="992"/>
                    </a:cubicBezTo>
                    <a:cubicBezTo>
                      <a:pt x="1356" y="1108"/>
                      <a:pt x="1257" y="1229"/>
                      <a:pt x="1123" y="1353"/>
                    </a:cubicBezTo>
                    <a:cubicBezTo>
                      <a:pt x="1040" y="1431"/>
                      <a:pt x="955" y="1502"/>
                      <a:pt x="871" y="1567"/>
                    </a:cubicBezTo>
                    <a:cubicBezTo>
                      <a:pt x="786" y="1632"/>
                      <a:pt x="726" y="1677"/>
                      <a:pt x="690" y="1703"/>
                    </a:cubicBezTo>
                    <a:lnTo>
                      <a:pt x="1614" y="1703"/>
                    </a:lnTo>
                    <a:lnTo>
                      <a:pt x="1614" y="209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GB"/>
              </a:p>
            </p:txBody>
          </p:sp>
        </p:grpSp>
        <p:grpSp>
          <p:nvGrpSpPr>
            <p:cNvPr id="60" name="Group 59">
              <a:extLst>
                <a:ext uri="{FF2B5EF4-FFF2-40B4-BE49-F238E27FC236}">
                  <a16:creationId xmlns:a16="http://schemas.microsoft.com/office/drawing/2014/main" id="{A85A1934-5708-448B-99D8-9DABAF075C93}"/>
                </a:ext>
              </a:extLst>
            </p:cNvPr>
            <p:cNvGrpSpPr>
              <a:grpSpLocks noChangeAspect="1"/>
            </p:cNvGrpSpPr>
            <p:nvPr/>
          </p:nvGrpSpPr>
          <p:grpSpPr>
            <a:xfrm>
              <a:off x="6573863" y="3536222"/>
              <a:ext cx="255987" cy="282251"/>
              <a:chOff x="6278938" y="2305110"/>
              <a:chExt cx="1150636" cy="1779748"/>
            </a:xfrm>
            <a:solidFill>
              <a:schemeClr val="bg1"/>
            </a:solidFill>
          </p:grpSpPr>
          <p:sp>
            <p:nvSpPr>
              <p:cNvPr id="61" name="Flowchart: Delay 60">
                <a:extLst>
                  <a:ext uri="{FF2B5EF4-FFF2-40B4-BE49-F238E27FC236}">
                    <a16:creationId xmlns:a16="http://schemas.microsoft.com/office/drawing/2014/main" id="{1A10E93A-49D3-4E4E-8A72-79C33FA71DBB}"/>
                  </a:ext>
                </a:extLst>
              </p:cNvPr>
              <p:cNvSpPr/>
              <p:nvPr/>
            </p:nvSpPr>
            <p:spPr bwMode="auto">
              <a:xfrm rot="5400000">
                <a:off x="6161264" y="2816548"/>
                <a:ext cx="1385985" cy="1150635"/>
              </a:xfrm>
              <a:prstGeom prst="flowChartDelay">
                <a:avLst/>
              </a:prstGeom>
              <a:solidFill>
                <a:schemeClr val="bg2">
                  <a:lumMod val="90000"/>
                </a:schemeClr>
              </a:solidFill>
              <a:ln w="0">
                <a:noFill/>
                <a:prstDash val="solid"/>
                <a:round/>
                <a:headEnd/>
                <a:tailEnd/>
              </a:ln>
            </p:spPr>
            <p:txBody>
              <a:bodyPr vert="horz" wrap="square" lIns="91440" tIns="45720" rIns="91440" bIns="45720" numCol="1" rtlCol="0" anchor="t" anchorCtr="0" compatLnSpc="1">
                <a:prstTxWarp prst="textNoShape">
                  <a:avLst/>
                </a:prstTxWarp>
              </a:bodyPr>
              <a:lstStyle/>
              <a:p>
                <a:pPr algn="ctr"/>
                <a:endParaRPr lang="en-GB"/>
              </a:p>
            </p:txBody>
          </p:sp>
          <p:sp>
            <p:nvSpPr>
              <p:cNvPr id="62" name="Flowchart: Delay 61">
                <a:extLst>
                  <a:ext uri="{FF2B5EF4-FFF2-40B4-BE49-F238E27FC236}">
                    <a16:creationId xmlns:a16="http://schemas.microsoft.com/office/drawing/2014/main" id="{1A71F270-9942-4B58-83E7-F803B96C0C36}"/>
                  </a:ext>
                </a:extLst>
              </p:cNvPr>
              <p:cNvSpPr/>
              <p:nvPr/>
            </p:nvSpPr>
            <p:spPr bwMode="auto">
              <a:xfrm rot="16200000">
                <a:off x="6547932" y="2036116"/>
                <a:ext cx="612648" cy="1150635"/>
              </a:xfrm>
              <a:prstGeom prst="flowChartDelay">
                <a:avLst/>
              </a:prstGeom>
              <a:solidFill>
                <a:schemeClr val="bg2">
                  <a:lumMod val="90000"/>
                </a:schemeClr>
              </a:solidFill>
              <a:ln w="0">
                <a:noFill/>
                <a:prstDash val="solid"/>
                <a:round/>
                <a:headEnd/>
                <a:tailEnd/>
              </a:ln>
            </p:spPr>
            <p:txBody>
              <a:bodyPr vert="horz" wrap="square" lIns="91440" tIns="45720" rIns="91440" bIns="45720" numCol="1" rtlCol="0" anchor="t" anchorCtr="0" compatLnSpc="1">
                <a:prstTxWarp prst="textNoShape">
                  <a:avLst/>
                </a:prstTxWarp>
              </a:bodyPr>
              <a:lstStyle/>
              <a:p>
                <a:pPr algn="ctr"/>
                <a:endParaRPr lang="en-GB"/>
              </a:p>
            </p:txBody>
          </p:sp>
        </p:grpSp>
      </p:grpSp>
      <p:sp>
        <p:nvSpPr>
          <p:cNvPr id="195" name="Oval 194">
            <a:extLst>
              <a:ext uri="{FF2B5EF4-FFF2-40B4-BE49-F238E27FC236}">
                <a16:creationId xmlns:a16="http://schemas.microsoft.com/office/drawing/2014/main" id="{BD9B79AA-682A-4403-8222-95DB8CE06C4B}"/>
              </a:ext>
            </a:extLst>
          </p:cNvPr>
          <p:cNvSpPr/>
          <p:nvPr/>
        </p:nvSpPr>
        <p:spPr>
          <a:xfrm>
            <a:off x="10875597" y="856122"/>
            <a:ext cx="1107313" cy="1107313"/>
          </a:xfrm>
          <a:prstGeom prst="ellipse">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28" name="Group 1027">
            <a:extLst>
              <a:ext uri="{FF2B5EF4-FFF2-40B4-BE49-F238E27FC236}">
                <a16:creationId xmlns:a16="http://schemas.microsoft.com/office/drawing/2014/main" id="{B9DC6BB6-0F97-488E-A9F2-59EB08130244}"/>
              </a:ext>
            </a:extLst>
          </p:cNvPr>
          <p:cNvGrpSpPr/>
          <p:nvPr/>
        </p:nvGrpSpPr>
        <p:grpSpPr>
          <a:xfrm>
            <a:off x="10970196" y="1044640"/>
            <a:ext cx="571762" cy="679863"/>
            <a:chOff x="6229625" y="3640825"/>
            <a:chExt cx="657225" cy="781050"/>
          </a:xfrm>
        </p:grpSpPr>
        <p:sp>
          <p:nvSpPr>
            <p:cNvPr id="203" name="Freeform: Shape 202">
              <a:extLst>
                <a:ext uri="{FF2B5EF4-FFF2-40B4-BE49-F238E27FC236}">
                  <a16:creationId xmlns:a16="http://schemas.microsoft.com/office/drawing/2014/main" id="{66F43295-C9A5-4588-9246-9B9AF9293ACD}"/>
                </a:ext>
              </a:extLst>
            </p:cNvPr>
            <p:cNvSpPr/>
            <p:nvPr/>
          </p:nvSpPr>
          <p:spPr>
            <a:xfrm>
              <a:off x="6385074" y="3654065"/>
              <a:ext cx="319983" cy="313006"/>
            </a:xfrm>
            <a:custGeom>
              <a:avLst/>
              <a:gdLst>
                <a:gd name="connsiteX0" fmla="*/ 47149 w 85725"/>
                <a:gd name="connsiteY0" fmla="*/ 7144 h 85725"/>
                <a:gd name="connsiteX1" fmla="*/ 7144 w 85725"/>
                <a:gd name="connsiteY1" fmla="*/ 47149 h 85725"/>
                <a:gd name="connsiteX2" fmla="*/ 47149 w 85725"/>
                <a:gd name="connsiteY2" fmla="*/ 87154 h 85725"/>
                <a:gd name="connsiteX3" fmla="*/ 87154 w 85725"/>
                <a:gd name="connsiteY3" fmla="*/ 47149 h 85725"/>
                <a:gd name="connsiteX4" fmla="*/ 47149 w 85725"/>
                <a:gd name="connsiteY4" fmla="*/ 7144 h 8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85725">
                  <a:moveTo>
                    <a:pt x="47149" y="7144"/>
                  </a:moveTo>
                  <a:cubicBezTo>
                    <a:pt x="25241" y="7144"/>
                    <a:pt x="7144" y="25241"/>
                    <a:pt x="7144" y="47149"/>
                  </a:cubicBezTo>
                  <a:cubicBezTo>
                    <a:pt x="7144" y="69056"/>
                    <a:pt x="25241" y="87154"/>
                    <a:pt x="47149" y="87154"/>
                  </a:cubicBezTo>
                  <a:cubicBezTo>
                    <a:pt x="69056" y="87154"/>
                    <a:pt x="87154" y="69056"/>
                    <a:pt x="87154" y="47149"/>
                  </a:cubicBezTo>
                  <a:cubicBezTo>
                    <a:pt x="87154" y="25241"/>
                    <a:pt x="69056" y="7144"/>
                    <a:pt x="47149" y="7144"/>
                  </a:cubicBezTo>
                  <a:close/>
                </a:path>
              </a:pathLst>
            </a:custGeom>
            <a:solidFill>
              <a:srgbClr val="000000"/>
            </a:solidFill>
            <a:ln w="9525" cap="flat">
              <a:noFill/>
              <a:prstDash val="solid"/>
              <a:miter/>
            </a:ln>
          </p:spPr>
          <p:txBody>
            <a:bodyPr rtlCol="0" anchor="ctr"/>
            <a:lstStyle/>
            <a:p>
              <a:endParaRPr lang="en-GB"/>
            </a:p>
          </p:txBody>
        </p:sp>
        <p:sp>
          <p:nvSpPr>
            <p:cNvPr id="204" name="Freeform: Shape 203">
              <a:extLst>
                <a:ext uri="{FF2B5EF4-FFF2-40B4-BE49-F238E27FC236}">
                  <a16:creationId xmlns:a16="http://schemas.microsoft.com/office/drawing/2014/main" id="{423B48F7-94B4-4CC7-90CE-A9C058967F08}"/>
                </a:ext>
              </a:extLst>
            </p:cNvPr>
            <p:cNvSpPr/>
            <p:nvPr/>
          </p:nvSpPr>
          <p:spPr>
            <a:xfrm>
              <a:off x="6385074" y="3968485"/>
              <a:ext cx="85725" cy="85725"/>
            </a:xfrm>
            <a:custGeom>
              <a:avLst/>
              <a:gdLst>
                <a:gd name="connsiteX0" fmla="*/ 87154 w 85725"/>
                <a:gd name="connsiteY0" fmla="*/ 47149 h 85725"/>
                <a:gd name="connsiteX1" fmla="*/ 47149 w 85725"/>
                <a:gd name="connsiteY1" fmla="*/ 87154 h 85725"/>
                <a:gd name="connsiteX2" fmla="*/ 7144 w 85725"/>
                <a:gd name="connsiteY2" fmla="*/ 47149 h 85725"/>
                <a:gd name="connsiteX3" fmla="*/ 47149 w 85725"/>
                <a:gd name="connsiteY3" fmla="*/ 7144 h 85725"/>
                <a:gd name="connsiteX4" fmla="*/ 87154 w 85725"/>
                <a:gd name="connsiteY4" fmla="*/ 47149 h 8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85725">
                  <a:moveTo>
                    <a:pt x="87154" y="47149"/>
                  </a:moveTo>
                  <a:cubicBezTo>
                    <a:pt x="87154" y="69243"/>
                    <a:pt x="69243" y="87154"/>
                    <a:pt x="47149" y="87154"/>
                  </a:cubicBezTo>
                  <a:cubicBezTo>
                    <a:pt x="25055" y="87154"/>
                    <a:pt x="7144" y="69243"/>
                    <a:pt x="7144" y="47149"/>
                  </a:cubicBezTo>
                  <a:cubicBezTo>
                    <a:pt x="7144" y="25055"/>
                    <a:pt x="25055" y="7144"/>
                    <a:pt x="47149" y="7144"/>
                  </a:cubicBezTo>
                  <a:cubicBezTo>
                    <a:pt x="69243" y="7144"/>
                    <a:pt x="87154" y="25055"/>
                    <a:pt x="87154" y="47149"/>
                  </a:cubicBezTo>
                  <a:close/>
                </a:path>
              </a:pathLst>
            </a:custGeom>
            <a:solidFill>
              <a:srgbClr val="000000"/>
            </a:solidFill>
            <a:ln w="9525" cap="flat">
              <a:noFill/>
              <a:prstDash val="solid"/>
              <a:miter/>
            </a:ln>
          </p:spPr>
          <p:txBody>
            <a:bodyPr rtlCol="0" anchor="ctr"/>
            <a:lstStyle/>
            <a:p>
              <a:endParaRPr lang="en-GB"/>
            </a:p>
          </p:txBody>
        </p:sp>
        <p:sp>
          <p:nvSpPr>
            <p:cNvPr id="205" name="Freeform: Shape 204">
              <a:extLst>
                <a:ext uri="{FF2B5EF4-FFF2-40B4-BE49-F238E27FC236}">
                  <a16:creationId xmlns:a16="http://schemas.microsoft.com/office/drawing/2014/main" id="{3DA7EC6C-F381-4CFA-8154-05246AC52930}"/>
                </a:ext>
              </a:extLst>
            </p:cNvPr>
            <p:cNvSpPr/>
            <p:nvPr/>
          </p:nvSpPr>
          <p:spPr>
            <a:xfrm>
              <a:off x="6229625" y="3640825"/>
              <a:ext cx="657225" cy="781050"/>
            </a:xfrm>
            <a:custGeom>
              <a:avLst/>
              <a:gdLst>
                <a:gd name="connsiteX0" fmla="*/ 435960 w 657225"/>
                <a:gd name="connsiteY0" fmla="*/ 194786 h 781050"/>
                <a:gd name="connsiteX1" fmla="*/ 412148 w 657225"/>
                <a:gd name="connsiteY1" fmla="*/ 206216 h 781050"/>
                <a:gd name="connsiteX2" fmla="*/ 402623 w 657225"/>
                <a:gd name="connsiteY2" fmla="*/ 227171 h 781050"/>
                <a:gd name="connsiteX3" fmla="*/ 411195 w 657225"/>
                <a:gd name="connsiteY3" fmla="*/ 251936 h 781050"/>
                <a:gd name="connsiteX4" fmla="*/ 392145 w 657225"/>
                <a:gd name="connsiteY4" fmla="*/ 270986 h 781050"/>
                <a:gd name="connsiteX5" fmla="*/ 367380 w 657225"/>
                <a:gd name="connsiteY5" fmla="*/ 262414 h 781050"/>
                <a:gd name="connsiteX6" fmla="*/ 346425 w 657225"/>
                <a:gd name="connsiteY6" fmla="*/ 270986 h 781050"/>
                <a:gd name="connsiteX7" fmla="*/ 334995 w 657225"/>
                <a:gd name="connsiteY7" fmla="*/ 293846 h 781050"/>
                <a:gd name="connsiteX8" fmla="*/ 308325 w 657225"/>
                <a:gd name="connsiteY8" fmla="*/ 293846 h 781050"/>
                <a:gd name="connsiteX9" fmla="*/ 296895 w 657225"/>
                <a:gd name="connsiteY9" fmla="*/ 270034 h 781050"/>
                <a:gd name="connsiteX10" fmla="*/ 275940 w 657225"/>
                <a:gd name="connsiteY10" fmla="*/ 261461 h 781050"/>
                <a:gd name="connsiteX11" fmla="*/ 251175 w 657225"/>
                <a:gd name="connsiteY11" fmla="*/ 270034 h 781050"/>
                <a:gd name="connsiteX12" fmla="*/ 232125 w 657225"/>
                <a:gd name="connsiteY12" fmla="*/ 250984 h 781050"/>
                <a:gd name="connsiteX13" fmla="*/ 240698 w 657225"/>
                <a:gd name="connsiteY13" fmla="*/ 226219 h 781050"/>
                <a:gd name="connsiteX14" fmla="*/ 232125 w 657225"/>
                <a:gd name="connsiteY14" fmla="*/ 205264 h 781050"/>
                <a:gd name="connsiteX15" fmla="*/ 208312 w 657225"/>
                <a:gd name="connsiteY15" fmla="*/ 193834 h 781050"/>
                <a:gd name="connsiteX16" fmla="*/ 208312 w 657225"/>
                <a:gd name="connsiteY16" fmla="*/ 167164 h 781050"/>
                <a:gd name="connsiteX17" fmla="*/ 232125 w 657225"/>
                <a:gd name="connsiteY17" fmla="*/ 155734 h 781050"/>
                <a:gd name="connsiteX18" fmla="*/ 240698 w 657225"/>
                <a:gd name="connsiteY18" fmla="*/ 134779 h 781050"/>
                <a:gd name="connsiteX19" fmla="*/ 233078 w 657225"/>
                <a:gd name="connsiteY19" fmla="*/ 110014 h 781050"/>
                <a:gd name="connsiteX20" fmla="*/ 252128 w 657225"/>
                <a:gd name="connsiteY20" fmla="*/ 90964 h 781050"/>
                <a:gd name="connsiteX21" fmla="*/ 276893 w 657225"/>
                <a:gd name="connsiteY21" fmla="*/ 99536 h 781050"/>
                <a:gd name="connsiteX22" fmla="*/ 297848 w 657225"/>
                <a:gd name="connsiteY22" fmla="*/ 90964 h 781050"/>
                <a:gd name="connsiteX23" fmla="*/ 309278 w 657225"/>
                <a:gd name="connsiteY23" fmla="*/ 67151 h 781050"/>
                <a:gd name="connsiteX24" fmla="*/ 335948 w 657225"/>
                <a:gd name="connsiteY24" fmla="*/ 67151 h 781050"/>
                <a:gd name="connsiteX25" fmla="*/ 347378 w 657225"/>
                <a:gd name="connsiteY25" fmla="*/ 90011 h 781050"/>
                <a:gd name="connsiteX26" fmla="*/ 368333 w 657225"/>
                <a:gd name="connsiteY26" fmla="*/ 98584 h 781050"/>
                <a:gd name="connsiteX27" fmla="*/ 393098 w 657225"/>
                <a:gd name="connsiteY27" fmla="*/ 90011 h 781050"/>
                <a:gd name="connsiteX28" fmla="*/ 412148 w 657225"/>
                <a:gd name="connsiteY28" fmla="*/ 109061 h 781050"/>
                <a:gd name="connsiteX29" fmla="*/ 403575 w 657225"/>
                <a:gd name="connsiteY29" fmla="*/ 133826 h 781050"/>
                <a:gd name="connsiteX30" fmla="*/ 412148 w 657225"/>
                <a:gd name="connsiteY30" fmla="*/ 154781 h 781050"/>
                <a:gd name="connsiteX31" fmla="*/ 435960 w 657225"/>
                <a:gd name="connsiteY31" fmla="*/ 166211 h 781050"/>
                <a:gd name="connsiteX32" fmla="*/ 435960 w 657225"/>
                <a:gd name="connsiteY32" fmla="*/ 194786 h 781050"/>
                <a:gd name="connsiteX33" fmla="*/ 315945 w 657225"/>
                <a:gd name="connsiteY33" fmla="*/ 388144 h 781050"/>
                <a:gd name="connsiteX34" fmla="*/ 292133 w 657225"/>
                <a:gd name="connsiteY34" fmla="*/ 399574 h 781050"/>
                <a:gd name="connsiteX35" fmla="*/ 283560 w 657225"/>
                <a:gd name="connsiteY35" fmla="*/ 420529 h 781050"/>
                <a:gd name="connsiteX36" fmla="*/ 291180 w 657225"/>
                <a:gd name="connsiteY36" fmla="*/ 445294 h 781050"/>
                <a:gd name="connsiteX37" fmla="*/ 272130 w 657225"/>
                <a:gd name="connsiteY37" fmla="*/ 464344 h 781050"/>
                <a:gd name="connsiteX38" fmla="*/ 247365 w 657225"/>
                <a:gd name="connsiteY38" fmla="*/ 455771 h 781050"/>
                <a:gd name="connsiteX39" fmla="*/ 226410 w 657225"/>
                <a:gd name="connsiteY39" fmla="*/ 464344 h 781050"/>
                <a:gd name="connsiteX40" fmla="*/ 215933 w 657225"/>
                <a:gd name="connsiteY40" fmla="*/ 487204 h 781050"/>
                <a:gd name="connsiteX41" fmla="*/ 189262 w 657225"/>
                <a:gd name="connsiteY41" fmla="*/ 487204 h 781050"/>
                <a:gd name="connsiteX42" fmla="*/ 177833 w 657225"/>
                <a:gd name="connsiteY42" fmla="*/ 463391 h 781050"/>
                <a:gd name="connsiteX43" fmla="*/ 156878 w 657225"/>
                <a:gd name="connsiteY43" fmla="*/ 454819 h 781050"/>
                <a:gd name="connsiteX44" fmla="*/ 132113 w 657225"/>
                <a:gd name="connsiteY44" fmla="*/ 462439 h 781050"/>
                <a:gd name="connsiteX45" fmla="*/ 113063 w 657225"/>
                <a:gd name="connsiteY45" fmla="*/ 443389 h 781050"/>
                <a:gd name="connsiteX46" fmla="*/ 121635 w 657225"/>
                <a:gd name="connsiteY46" fmla="*/ 418624 h 781050"/>
                <a:gd name="connsiteX47" fmla="*/ 113063 w 657225"/>
                <a:gd name="connsiteY47" fmla="*/ 397669 h 781050"/>
                <a:gd name="connsiteX48" fmla="*/ 89250 w 657225"/>
                <a:gd name="connsiteY48" fmla="*/ 386239 h 781050"/>
                <a:gd name="connsiteX49" fmla="*/ 89250 w 657225"/>
                <a:gd name="connsiteY49" fmla="*/ 359569 h 781050"/>
                <a:gd name="connsiteX50" fmla="*/ 113063 w 657225"/>
                <a:gd name="connsiteY50" fmla="*/ 348139 h 781050"/>
                <a:gd name="connsiteX51" fmla="*/ 121635 w 657225"/>
                <a:gd name="connsiteY51" fmla="*/ 327184 h 781050"/>
                <a:gd name="connsiteX52" fmla="*/ 113063 w 657225"/>
                <a:gd name="connsiteY52" fmla="*/ 302419 h 781050"/>
                <a:gd name="connsiteX53" fmla="*/ 132113 w 657225"/>
                <a:gd name="connsiteY53" fmla="*/ 283369 h 781050"/>
                <a:gd name="connsiteX54" fmla="*/ 156878 w 657225"/>
                <a:gd name="connsiteY54" fmla="*/ 291941 h 781050"/>
                <a:gd name="connsiteX55" fmla="*/ 177833 w 657225"/>
                <a:gd name="connsiteY55" fmla="*/ 283369 h 781050"/>
                <a:gd name="connsiteX56" fmla="*/ 189262 w 657225"/>
                <a:gd name="connsiteY56" fmla="*/ 259556 h 781050"/>
                <a:gd name="connsiteX57" fmla="*/ 216885 w 657225"/>
                <a:gd name="connsiteY57" fmla="*/ 259556 h 781050"/>
                <a:gd name="connsiteX58" fmla="*/ 228315 w 657225"/>
                <a:gd name="connsiteY58" fmla="*/ 283369 h 781050"/>
                <a:gd name="connsiteX59" fmla="*/ 249270 w 657225"/>
                <a:gd name="connsiteY59" fmla="*/ 291941 h 781050"/>
                <a:gd name="connsiteX60" fmla="*/ 274035 w 657225"/>
                <a:gd name="connsiteY60" fmla="*/ 283369 h 781050"/>
                <a:gd name="connsiteX61" fmla="*/ 293085 w 657225"/>
                <a:gd name="connsiteY61" fmla="*/ 302419 h 781050"/>
                <a:gd name="connsiteX62" fmla="*/ 284512 w 657225"/>
                <a:gd name="connsiteY62" fmla="*/ 327184 h 781050"/>
                <a:gd name="connsiteX63" fmla="*/ 293085 w 657225"/>
                <a:gd name="connsiteY63" fmla="*/ 348139 h 781050"/>
                <a:gd name="connsiteX64" fmla="*/ 316898 w 657225"/>
                <a:gd name="connsiteY64" fmla="*/ 359569 h 781050"/>
                <a:gd name="connsiteX65" fmla="*/ 315945 w 657225"/>
                <a:gd name="connsiteY65" fmla="*/ 388144 h 781050"/>
                <a:gd name="connsiteX66" fmla="*/ 315945 w 657225"/>
                <a:gd name="connsiteY66" fmla="*/ 388144 h 781050"/>
                <a:gd name="connsiteX67" fmla="*/ 645510 w 657225"/>
                <a:gd name="connsiteY67" fmla="*/ 423386 h 781050"/>
                <a:gd name="connsiteX68" fmla="*/ 579788 w 657225"/>
                <a:gd name="connsiteY68" fmla="*/ 309086 h 781050"/>
                <a:gd name="connsiteX69" fmla="*/ 579788 w 657225"/>
                <a:gd name="connsiteY69" fmla="*/ 304324 h 781050"/>
                <a:gd name="connsiteX70" fmla="*/ 439770 w 657225"/>
                <a:gd name="connsiteY70" fmla="*/ 47149 h 781050"/>
                <a:gd name="connsiteX71" fmla="*/ 147353 w 657225"/>
                <a:gd name="connsiteY71" fmla="*/ 47149 h 781050"/>
                <a:gd name="connsiteX72" fmla="*/ 7335 w 657225"/>
                <a:gd name="connsiteY72" fmla="*/ 304324 h 781050"/>
                <a:gd name="connsiteX73" fmla="*/ 119730 w 657225"/>
                <a:gd name="connsiteY73" fmla="*/ 534829 h 781050"/>
                <a:gd name="connsiteX74" fmla="*/ 119730 w 657225"/>
                <a:gd name="connsiteY74" fmla="*/ 775811 h 781050"/>
                <a:gd name="connsiteX75" fmla="*/ 420720 w 657225"/>
                <a:gd name="connsiteY75" fmla="*/ 775811 h 781050"/>
                <a:gd name="connsiteX76" fmla="*/ 420720 w 657225"/>
                <a:gd name="connsiteY76" fmla="*/ 661511 h 781050"/>
                <a:gd name="connsiteX77" fmla="*/ 467393 w 657225"/>
                <a:gd name="connsiteY77" fmla="*/ 661511 h 781050"/>
                <a:gd name="connsiteX78" fmla="*/ 547402 w 657225"/>
                <a:gd name="connsiteY78" fmla="*/ 628174 h 781050"/>
                <a:gd name="connsiteX79" fmla="*/ 579788 w 657225"/>
                <a:gd name="connsiteY79" fmla="*/ 547211 h 781050"/>
                <a:gd name="connsiteX80" fmla="*/ 579788 w 657225"/>
                <a:gd name="connsiteY80" fmla="*/ 490061 h 781050"/>
                <a:gd name="connsiteX81" fmla="*/ 621698 w 657225"/>
                <a:gd name="connsiteY81" fmla="*/ 490061 h 781050"/>
                <a:gd name="connsiteX82" fmla="*/ 645510 w 657225"/>
                <a:gd name="connsiteY82" fmla="*/ 423386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657225" h="781050">
                  <a:moveTo>
                    <a:pt x="435960" y="194786"/>
                  </a:moveTo>
                  <a:lnTo>
                    <a:pt x="412148" y="206216"/>
                  </a:lnTo>
                  <a:cubicBezTo>
                    <a:pt x="410243" y="213836"/>
                    <a:pt x="406433" y="220504"/>
                    <a:pt x="402623" y="227171"/>
                  </a:cubicBezTo>
                  <a:lnTo>
                    <a:pt x="411195" y="251936"/>
                  </a:lnTo>
                  <a:lnTo>
                    <a:pt x="392145" y="270986"/>
                  </a:lnTo>
                  <a:lnTo>
                    <a:pt x="367380" y="262414"/>
                  </a:lnTo>
                  <a:cubicBezTo>
                    <a:pt x="360712" y="266224"/>
                    <a:pt x="354045" y="269081"/>
                    <a:pt x="346425" y="270986"/>
                  </a:cubicBezTo>
                  <a:lnTo>
                    <a:pt x="334995" y="293846"/>
                  </a:lnTo>
                  <a:lnTo>
                    <a:pt x="308325" y="293846"/>
                  </a:lnTo>
                  <a:lnTo>
                    <a:pt x="296895" y="270034"/>
                  </a:lnTo>
                  <a:cubicBezTo>
                    <a:pt x="289275" y="268129"/>
                    <a:pt x="282608" y="265271"/>
                    <a:pt x="275940" y="261461"/>
                  </a:cubicBezTo>
                  <a:lnTo>
                    <a:pt x="251175" y="270034"/>
                  </a:lnTo>
                  <a:lnTo>
                    <a:pt x="232125" y="250984"/>
                  </a:lnTo>
                  <a:lnTo>
                    <a:pt x="240698" y="226219"/>
                  </a:lnTo>
                  <a:cubicBezTo>
                    <a:pt x="236887" y="219551"/>
                    <a:pt x="234030" y="212884"/>
                    <a:pt x="232125" y="205264"/>
                  </a:cubicBezTo>
                  <a:lnTo>
                    <a:pt x="208312" y="193834"/>
                  </a:lnTo>
                  <a:lnTo>
                    <a:pt x="208312" y="167164"/>
                  </a:lnTo>
                  <a:lnTo>
                    <a:pt x="232125" y="155734"/>
                  </a:lnTo>
                  <a:cubicBezTo>
                    <a:pt x="234030" y="148114"/>
                    <a:pt x="236887" y="141446"/>
                    <a:pt x="240698" y="134779"/>
                  </a:cubicBezTo>
                  <a:lnTo>
                    <a:pt x="233078" y="110014"/>
                  </a:lnTo>
                  <a:lnTo>
                    <a:pt x="252128" y="90964"/>
                  </a:lnTo>
                  <a:lnTo>
                    <a:pt x="276893" y="99536"/>
                  </a:lnTo>
                  <a:cubicBezTo>
                    <a:pt x="283560" y="95726"/>
                    <a:pt x="290228" y="92869"/>
                    <a:pt x="297848" y="90964"/>
                  </a:cubicBezTo>
                  <a:lnTo>
                    <a:pt x="309278" y="67151"/>
                  </a:lnTo>
                  <a:lnTo>
                    <a:pt x="335948" y="67151"/>
                  </a:lnTo>
                  <a:lnTo>
                    <a:pt x="347378" y="90011"/>
                  </a:lnTo>
                  <a:cubicBezTo>
                    <a:pt x="354998" y="91916"/>
                    <a:pt x="361665" y="94774"/>
                    <a:pt x="368333" y="98584"/>
                  </a:cubicBezTo>
                  <a:lnTo>
                    <a:pt x="393098" y="90011"/>
                  </a:lnTo>
                  <a:lnTo>
                    <a:pt x="412148" y="109061"/>
                  </a:lnTo>
                  <a:lnTo>
                    <a:pt x="403575" y="133826"/>
                  </a:lnTo>
                  <a:cubicBezTo>
                    <a:pt x="407385" y="140494"/>
                    <a:pt x="410243" y="147161"/>
                    <a:pt x="412148" y="154781"/>
                  </a:cubicBezTo>
                  <a:lnTo>
                    <a:pt x="435960" y="166211"/>
                  </a:lnTo>
                  <a:lnTo>
                    <a:pt x="435960" y="194786"/>
                  </a:lnTo>
                  <a:close/>
                  <a:moveTo>
                    <a:pt x="315945" y="388144"/>
                  </a:moveTo>
                  <a:lnTo>
                    <a:pt x="292133" y="399574"/>
                  </a:lnTo>
                  <a:cubicBezTo>
                    <a:pt x="290228" y="407194"/>
                    <a:pt x="287370" y="413861"/>
                    <a:pt x="283560" y="420529"/>
                  </a:cubicBezTo>
                  <a:lnTo>
                    <a:pt x="291180" y="445294"/>
                  </a:lnTo>
                  <a:lnTo>
                    <a:pt x="272130" y="464344"/>
                  </a:lnTo>
                  <a:lnTo>
                    <a:pt x="247365" y="455771"/>
                  </a:lnTo>
                  <a:cubicBezTo>
                    <a:pt x="240698" y="459581"/>
                    <a:pt x="234030" y="462439"/>
                    <a:pt x="226410" y="464344"/>
                  </a:cubicBezTo>
                  <a:lnTo>
                    <a:pt x="215933" y="487204"/>
                  </a:lnTo>
                  <a:lnTo>
                    <a:pt x="189262" y="487204"/>
                  </a:lnTo>
                  <a:lnTo>
                    <a:pt x="177833" y="463391"/>
                  </a:lnTo>
                  <a:cubicBezTo>
                    <a:pt x="170213" y="461486"/>
                    <a:pt x="163545" y="458629"/>
                    <a:pt x="156878" y="454819"/>
                  </a:cubicBezTo>
                  <a:lnTo>
                    <a:pt x="132113" y="462439"/>
                  </a:lnTo>
                  <a:lnTo>
                    <a:pt x="113063" y="443389"/>
                  </a:lnTo>
                  <a:lnTo>
                    <a:pt x="121635" y="418624"/>
                  </a:lnTo>
                  <a:cubicBezTo>
                    <a:pt x="117825" y="411956"/>
                    <a:pt x="114967" y="405289"/>
                    <a:pt x="113063" y="397669"/>
                  </a:cubicBezTo>
                  <a:lnTo>
                    <a:pt x="89250" y="386239"/>
                  </a:lnTo>
                  <a:lnTo>
                    <a:pt x="89250" y="359569"/>
                  </a:lnTo>
                  <a:lnTo>
                    <a:pt x="113063" y="348139"/>
                  </a:lnTo>
                  <a:cubicBezTo>
                    <a:pt x="114967" y="340519"/>
                    <a:pt x="117825" y="333851"/>
                    <a:pt x="121635" y="327184"/>
                  </a:cubicBezTo>
                  <a:lnTo>
                    <a:pt x="113063" y="302419"/>
                  </a:lnTo>
                  <a:lnTo>
                    <a:pt x="132113" y="283369"/>
                  </a:lnTo>
                  <a:lnTo>
                    <a:pt x="156878" y="291941"/>
                  </a:lnTo>
                  <a:cubicBezTo>
                    <a:pt x="163545" y="288131"/>
                    <a:pt x="170213" y="285274"/>
                    <a:pt x="177833" y="283369"/>
                  </a:cubicBezTo>
                  <a:lnTo>
                    <a:pt x="189262" y="259556"/>
                  </a:lnTo>
                  <a:lnTo>
                    <a:pt x="216885" y="259556"/>
                  </a:lnTo>
                  <a:lnTo>
                    <a:pt x="228315" y="283369"/>
                  </a:lnTo>
                  <a:cubicBezTo>
                    <a:pt x="235935" y="285274"/>
                    <a:pt x="242603" y="288131"/>
                    <a:pt x="249270" y="291941"/>
                  </a:cubicBezTo>
                  <a:lnTo>
                    <a:pt x="274035" y="283369"/>
                  </a:lnTo>
                  <a:lnTo>
                    <a:pt x="293085" y="302419"/>
                  </a:lnTo>
                  <a:lnTo>
                    <a:pt x="284512" y="327184"/>
                  </a:lnTo>
                  <a:cubicBezTo>
                    <a:pt x="288323" y="333851"/>
                    <a:pt x="291180" y="340519"/>
                    <a:pt x="293085" y="348139"/>
                  </a:cubicBezTo>
                  <a:lnTo>
                    <a:pt x="316898" y="359569"/>
                  </a:lnTo>
                  <a:lnTo>
                    <a:pt x="315945" y="388144"/>
                  </a:lnTo>
                  <a:lnTo>
                    <a:pt x="315945" y="388144"/>
                  </a:lnTo>
                  <a:close/>
                  <a:moveTo>
                    <a:pt x="645510" y="423386"/>
                  </a:moveTo>
                  <a:lnTo>
                    <a:pt x="579788" y="309086"/>
                  </a:lnTo>
                  <a:lnTo>
                    <a:pt x="579788" y="304324"/>
                  </a:lnTo>
                  <a:cubicBezTo>
                    <a:pt x="583598" y="199549"/>
                    <a:pt x="530258" y="101441"/>
                    <a:pt x="439770" y="47149"/>
                  </a:cubicBezTo>
                  <a:cubicBezTo>
                    <a:pt x="349283" y="-6191"/>
                    <a:pt x="237840" y="-6191"/>
                    <a:pt x="147353" y="47149"/>
                  </a:cubicBezTo>
                  <a:cubicBezTo>
                    <a:pt x="56865" y="100489"/>
                    <a:pt x="3525" y="199549"/>
                    <a:pt x="7335" y="304324"/>
                  </a:cubicBezTo>
                  <a:cubicBezTo>
                    <a:pt x="7335" y="394811"/>
                    <a:pt x="48292" y="479584"/>
                    <a:pt x="119730" y="534829"/>
                  </a:cubicBezTo>
                  <a:lnTo>
                    <a:pt x="119730" y="775811"/>
                  </a:lnTo>
                  <a:lnTo>
                    <a:pt x="420720" y="775811"/>
                  </a:lnTo>
                  <a:lnTo>
                    <a:pt x="420720" y="661511"/>
                  </a:lnTo>
                  <a:lnTo>
                    <a:pt x="467393" y="661511"/>
                  </a:lnTo>
                  <a:cubicBezTo>
                    <a:pt x="497873" y="661511"/>
                    <a:pt x="526448" y="649129"/>
                    <a:pt x="547402" y="628174"/>
                  </a:cubicBezTo>
                  <a:cubicBezTo>
                    <a:pt x="568358" y="606266"/>
                    <a:pt x="579788" y="577691"/>
                    <a:pt x="579788" y="547211"/>
                  </a:cubicBezTo>
                  <a:lnTo>
                    <a:pt x="579788" y="490061"/>
                  </a:lnTo>
                  <a:lnTo>
                    <a:pt x="621698" y="490061"/>
                  </a:lnTo>
                  <a:cubicBezTo>
                    <a:pt x="646463" y="487204"/>
                    <a:pt x="668370" y="458629"/>
                    <a:pt x="645510" y="423386"/>
                  </a:cubicBezTo>
                  <a:close/>
                </a:path>
              </a:pathLst>
            </a:custGeom>
            <a:solidFill>
              <a:srgbClr val="000000"/>
            </a:solidFill>
            <a:ln w="9525" cap="flat">
              <a:noFill/>
              <a:prstDash val="solid"/>
              <a:miter/>
            </a:ln>
          </p:spPr>
          <p:txBody>
            <a:bodyPr rtlCol="0" anchor="ctr"/>
            <a:lstStyle/>
            <a:p>
              <a:endParaRPr lang="en-GB"/>
            </a:p>
          </p:txBody>
        </p:sp>
        <p:sp>
          <p:nvSpPr>
            <p:cNvPr id="206" name="Freeform: Shape 205">
              <a:extLst>
                <a:ext uri="{FF2B5EF4-FFF2-40B4-BE49-F238E27FC236}">
                  <a16:creationId xmlns:a16="http://schemas.microsoft.com/office/drawing/2014/main" id="{37B5FCD9-738C-48CC-9F58-47D762CFA58F}"/>
                </a:ext>
              </a:extLst>
            </p:cNvPr>
            <p:cNvSpPr/>
            <p:nvPr/>
          </p:nvSpPr>
          <p:spPr>
            <a:xfrm>
              <a:off x="6273262" y="3851617"/>
              <a:ext cx="319983" cy="313006"/>
            </a:xfrm>
            <a:custGeom>
              <a:avLst/>
              <a:gdLst>
                <a:gd name="connsiteX0" fmla="*/ 47149 w 85725"/>
                <a:gd name="connsiteY0" fmla="*/ 7144 h 85725"/>
                <a:gd name="connsiteX1" fmla="*/ 7144 w 85725"/>
                <a:gd name="connsiteY1" fmla="*/ 47149 h 85725"/>
                <a:gd name="connsiteX2" fmla="*/ 47149 w 85725"/>
                <a:gd name="connsiteY2" fmla="*/ 87154 h 85725"/>
                <a:gd name="connsiteX3" fmla="*/ 87154 w 85725"/>
                <a:gd name="connsiteY3" fmla="*/ 47149 h 85725"/>
                <a:gd name="connsiteX4" fmla="*/ 47149 w 85725"/>
                <a:gd name="connsiteY4" fmla="*/ 7144 h 85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5" h="85725">
                  <a:moveTo>
                    <a:pt x="47149" y="7144"/>
                  </a:moveTo>
                  <a:cubicBezTo>
                    <a:pt x="25241" y="7144"/>
                    <a:pt x="7144" y="25241"/>
                    <a:pt x="7144" y="47149"/>
                  </a:cubicBezTo>
                  <a:cubicBezTo>
                    <a:pt x="7144" y="69056"/>
                    <a:pt x="25241" y="87154"/>
                    <a:pt x="47149" y="87154"/>
                  </a:cubicBezTo>
                  <a:cubicBezTo>
                    <a:pt x="69056" y="87154"/>
                    <a:pt x="87154" y="69056"/>
                    <a:pt x="87154" y="47149"/>
                  </a:cubicBezTo>
                  <a:cubicBezTo>
                    <a:pt x="87154" y="25241"/>
                    <a:pt x="69056" y="7144"/>
                    <a:pt x="47149" y="7144"/>
                  </a:cubicBezTo>
                  <a:close/>
                </a:path>
              </a:pathLst>
            </a:custGeom>
            <a:solidFill>
              <a:srgbClr val="000000"/>
            </a:solidFill>
            <a:ln w="9525" cap="flat">
              <a:noFill/>
              <a:prstDash val="solid"/>
              <a:miter/>
            </a:ln>
          </p:spPr>
          <p:txBody>
            <a:bodyPr rtlCol="0" anchor="ctr"/>
            <a:lstStyle/>
            <a:p>
              <a:endParaRPr lang="en-GB"/>
            </a:p>
          </p:txBody>
        </p:sp>
      </p:grpSp>
      <p:sp>
        <p:nvSpPr>
          <p:cNvPr id="208" name="Graphic 40" descr="Arrow: Clockwise curve">
            <a:extLst>
              <a:ext uri="{FF2B5EF4-FFF2-40B4-BE49-F238E27FC236}">
                <a16:creationId xmlns:a16="http://schemas.microsoft.com/office/drawing/2014/main" id="{7953592E-6E8C-4B54-A1D5-78C5DDD23A0F}"/>
              </a:ext>
            </a:extLst>
          </p:cNvPr>
          <p:cNvSpPr>
            <a:spLocks noChangeAspect="1"/>
          </p:cNvSpPr>
          <p:nvPr/>
        </p:nvSpPr>
        <p:spPr>
          <a:xfrm rot="19261481">
            <a:off x="11538473" y="1493129"/>
            <a:ext cx="242929" cy="308808"/>
          </a:xfrm>
          <a:custGeom>
            <a:avLst/>
            <a:gdLst>
              <a:gd name="connsiteX0" fmla="*/ 559594 w 561975"/>
              <a:gd name="connsiteY0" fmla="*/ 712020 h 714375"/>
              <a:gd name="connsiteX1" fmla="*/ 330994 w 561975"/>
              <a:gd name="connsiteY1" fmla="*/ 235770 h 714375"/>
              <a:gd name="connsiteX2" fmla="*/ 464344 w 561975"/>
              <a:gd name="connsiteY2" fmla="*/ 235770 h 714375"/>
              <a:gd name="connsiteX3" fmla="*/ 235744 w 561975"/>
              <a:gd name="connsiteY3" fmla="*/ 7170 h 714375"/>
              <a:gd name="connsiteX4" fmla="*/ 7144 w 561975"/>
              <a:gd name="connsiteY4" fmla="*/ 235770 h 714375"/>
              <a:gd name="connsiteX5" fmla="*/ 130969 w 561975"/>
              <a:gd name="connsiteY5" fmla="*/ 235770 h 714375"/>
              <a:gd name="connsiteX6" fmla="*/ 559594 w 561975"/>
              <a:gd name="connsiteY6" fmla="*/ 712020 h 71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1975" h="714375">
                <a:moveTo>
                  <a:pt x="559594" y="712020"/>
                </a:moveTo>
                <a:cubicBezTo>
                  <a:pt x="559594" y="712020"/>
                  <a:pt x="330994" y="640583"/>
                  <a:pt x="330994" y="235770"/>
                </a:cubicBezTo>
                <a:lnTo>
                  <a:pt x="464344" y="235770"/>
                </a:lnTo>
                <a:lnTo>
                  <a:pt x="235744" y="7170"/>
                </a:lnTo>
                <a:cubicBezTo>
                  <a:pt x="235744" y="4312"/>
                  <a:pt x="7144" y="235770"/>
                  <a:pt x="7144" y="235770"/>
                </a:cubicBezTo>
                <a:lnTo>
                  <a:pt x="130969" y="235770"/>
                </a:lnTo>
                <a:cubicBezTo>
                  <a:pt x="130969" y="236722"/>
                  <a:pt x="166211" y="622485"/>
                  <a:pt x="559594" y="712020"/>
                </a:cubicBezTo>
                <a:close/>
              </a:path>
            </a:pathLst>
          </a:custGeom>
          <a:solidFill>
            <a:srgbClr val="000000"/>
          </a:solidFill>
          <a:ln w="9525" cap="flat">
            <a:noFill/>
            <a:prstDash val="solid"/>
            <a:miter/>
          </a:ln>
        </p:spPr>
        <p:txBody>
          <a:bodyPr rtlCol="0" anchor="ctr"/>
          <a:lstStyle/>
          <a:p>
            <a:endParaRPr lang="en-GB"/>
          </a:p>
        </p:txBody>
      </p:sp>
      <p:sp>
        <p:nvSpPr>
          <p:cNvPr id="178" name="Oval 177">
            <a:extLst>
              <a:ext uri="{FF2B5EF4-FFF2-40B4-BE49-F238E27FC236}">
                <a16:creationId xmlns:a16="http://schemas.microsoft.com/office/drawing/2014/main" id="{7AD17913-475E-4E24-A6D8-57846DB09FF8}"/>
              </a:ext>
            </a:extLst>
          </p:cNvPr>
          <p:cNvSpPr/>
          <p:nvPr/>
        </p:nvSpPr>
        <p:spPr>
          <a:xfrm>
            <a:off x="8211106" y="3339972"/>
            <a:ext cx="1107313" cy="1107313"/>
          </a:xfrm>
          <a:prstGeom prst="ellipse">
            <a:avLst/>
          </a:prstGeom>
          <a:solidFill>
            <a:schemeClr val="bg2">
              <a:lumMod val="9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Parallelogram 20">
            <a:extLst>
              <a:ext uri="{FF2B5EF4-FFF2-40B4-BE49-F238E27FC236}">
                <a16:creationId xmlns:a16="http://schemas.microsoft.com/office/drawing/2014/main" id="{F47F105C-B1B1-4CBC-B126-0D78DB7C2667}"/>
              </a:ext>
            </a:extLst>
          </p:cNvPr>
          <p:cNvSpPr/>
          <p:nvPr/>
        </p:nvSpPr>
        <p:spPr>
          <a:xfrm rot="10800000">
            <a:off x="8412963" y="3469280"/>
            <a:ext cx="630523" cy="832248"/>
          </a:xfrm>
          <a:custGeom>
            <a:avLst/>
            <a:gdLst/>
            <a:ahLst/>
            <a:cxnLst/>
            <a:rect l="l" t="t" r="r" b="b"/>
            <a:pathLst>
              <a:path w="1853178" h="2446066">
                <a:moveTo>
                  <a:pt x="1590872" y="2446066"/>
                </a:moveTo>
                <a:lnTo>
                  <a:pt x="0" y="2446066"/>
                </a:lnTo>
                <a:lnTo>
                  <a:pt x="0" y="257169"/>
                </a:lnTo>
                <a:lnTo>
                  <a:pt x="9" y="257169"/>
                </a:lnTo>
                <a:lnTo>
                  <a:pt x="264320" y="0"/>
                </a:lnTo>
                <a:lnTo>
                  <a:pt x="1853178" y="0"/>
                </a:lnTo>
                <a:lnTo>
                  <a:pt x="1588867" y="257169"/>
                </a:lnTo>
                <a:lnTo>
                  <a:pt x="1590872" y="257169"/>
                </a:lnTo>
                <a:close/>
              </a:path>
            </a:pathLst>
          </a:custGeom>
          <a:noFill/>
          <a:ln w="19050" cap="flat" cmpd="sng" algn="ctr">
            <a:solidFill>
              <a:schemeClr val="tx1"/>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a:ea typeface="+mn-ea"/>
              <a:cs typeface="+mn-cs"/>
            </a:endParaRPr>
          </a:p>
        </p:txBody>
      </p:sp>
      <p:sp>
        <p:nvSpPr>
          <p:cNvPr id="38" name="Oval 37">
            <a:extLst>
              <a:ext uri="{FF2B5EF4-FFF2-40B4-BE49-F238E27FC236}">
                <a16:creationId xmlns:a16="http://schemas.microsoft.com/office/drawing/2014/main" id="{4BAB284C-F0B9-47F2-8371-8EF7D4A182EF}"/>
              </a:ext>
            </a:extLst>
          </p:cNvPr>
          <p:cNvSpPr/>
          <p:nvPr/>
        </p:nvSpPr>
        <p:spPr>
          <a:xfrm>
            <a:off x="8786117" y="3526375"/>
            <a:ext cx="132229" cy="132229"/>
          </a:xfrm>
          <a:prstGeom prst="ellipse">
            <a:avLst/>
          </a:prstGeom>
          <a:solidFill>
            <a:schemeClr val="tx1"/>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a:ea typeface="+mn-ea"/>
              <a:cs typeface="+mn-cs"/>
            </a:endParaRPr>
          </a:p>
        </p:txBody>
      </p:sp>
      <p:sp>
        <p:nvSpPr>
          <p:cNvPr id="39" name="Rounded Rectangle 9">
            <a:extLst>
              <a:ext uri="{FF2B5EF4-FFF2-40B4-BE49-F238E27FC236}">
                <a16:creationId xmlns:a16="http://schemas.microsoft.com/office/drawing/2014/main" id="{CF09805B-FDC5-41DF-B465-ECC3C31725D6}"/>
              </a:ext>
            </a:extLst>
          </p:cNvPr>
          <p:cNvSpPr/>
          <p:nvPr/>
        </p:nvSpPr>
        <p:spPr>
          <a:xfrm rot="7188878">
            <a:off x="8633947" y="3720111"/>
            <a:ext cx="267443" cy="124387"/>
          </a:xfrm>
          <a:prstGeom prst="roundRect">
            <a:avLst>
              <a:gd name="adj" fmla="val 50000"/>
            </a:avLst>
          </a:prstGeom>
          <a:solidFill>
            <a:schemeClr val="tx1"/>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a:ea typeface="+mn-ea"/>
              <a:cs typeface="+mn-cs"/>
            </a:endParaRPr>
          </a:p>
        </p:txBody>
      </p:sp>
      <p:sp>
        <p:nvSpPr>
          <p:cNvPr id="40" name="Rounded Rectangle 10">
            <a:extLst>
              <a:ext uri="{FF2B5EF4-FFF2-40B4-BE49-F238E27FC236}">
                <a16:creationId xmlns:a16="http://schemas.microsoft.com/office/drawing/2014/main" id="{48AF949C-05D4-4AA2-B60C-3DAEC3AABE5B}"/>
              </a:ext>
            </a:extLst>
          </p:cNvPr>
          <p:cNvSpPr/>
          <p:nvPr/>
        </p:nvSpPr>
        <p:spPr>
          <a:xfrm rot="2888375">
            <a:off x="8777955" y="3726362"/>
            <a:ext cx="207716" cy="48995"/>
          </a:xfrm>
          <a:prstGeom prst="roundRect">
            <a:avLst>
              <a:gd name="adj" fmla="val 50000"/>
            </a:avLst>
          </a:prstGeom>
          <a:solidFill>
            <a:schemeClr val="tx1"/>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a:ea typeface="+mn-ea"/>
              <a:cs typeface="+mn-cs"/>
            </a:endParaRPr>
          </a:p>
        </p:txBody>
      </p:sp>
      <p:sp>
        <p:nvSpPr>
          <p:cNvPr id="41" name="Rounded Rectangle 11">
            <a:extLst>
              <a:ext uri="{FF2B5EF4-FFF2-40B4-BE49-F238E27FC236}">
                <a16:creationId xmlns:a16="http://schemas.microsoft.com/office/drawing/2014/main" id="{C68CB363-A019-40B8-8213-6E8998FD6B1F}"/>
              </a:ext>
            </a:extLst>
          </p:cNvPr>
          <p:cNvSpPr/>
          <p:nvPr/>
        </p:nvSpPr>
        <p:spPr>
          <a:xfrm rot="3791507">
            <a:off x="8625784" y="3999282"/>
            <a:ext cx="394668" cy="73871"/>
          </a:xfrm>
          <a:prstGeom prst="roundRect">
            <a:avLst>
              <a:gd name="adj" fmla="val 50000"/>
            </a:avLst>
          </a:prstGeom>
          <a:solidFill>
            <a:schemeClr val="tx1"/>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a:ea typeface="+mn-ea"/>
              <a:cs typeface="+mn-cs"/>
            </a:endParaRPr>
          </a:p>
        </p:txBody>
      </p:sp>
      <p:sp>
        <p:nvSpPr>
          <p:cNvPr id="42" name="Rounded Rectangle 12">
            <a:extLst>
              <a:ext uri="{FF2B5EF4-FFF2-40B4-BE49-F238E27FC236}">
                <a16:creationId xmlns:a16="http://schemas.microsoft.com/office/drawing/2014/main" id="{61A835AD-1D83-4A07-AB18-4DC3610587F6}"/>
              </a:ext>
            </a:extLst>
          </p:cNvPr>
          <p:cNvSpPr/>
          <p:nvPr/>
        </p:nvSpPr>
        <p:spPr>
          <a:xfrm rot="10800000">
            <a:off x="8430248" y="4030390"/>
            <a:ext cx="263844" cy="73493"/>
          </a:xfrm>
          <a:prstGeom prst="roundRect">
            <a:avLst>
              <a:gd name="adj" fmla="val 50000"/>
            </a:avLst>
          </a:prstGeom>
          <a:solidFill>
            <a:schemeClr val="tx1"/>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a:ea typeface="+mn-ea"/>
              <a:cs typeface="+mn-cs"/>
            </a:endParaRPr>
          </a:p>
        </p:txBody>
      </p:sp>
      <p:sp>
        <p:nvSpPr>
          <p:cNvPr id="43" name="Rounded Rectangle 13">
            <a:extLst>
              <a:ext uri="{FF2B5EF4-FFF2-40B4-BE49-F238E27FC236}">
                <a16:creationId xmlns:a16="http://schemas.microsoft.com/office/drawing/2014/main" id="{D0356201-5262-48EB-A516-D1F35335B153}"/>
              </a:ext>
            </a:extLst>
          </p:cNvPr>
          <p:cNvSpPr/>
          <p:nvPr/>
        </p:nvSpPr>
        <p:spPr>
          <a:xfrm rot="6100332">
            <a:off x="8536574" y="3919808"/>
            <a:ext cx="285692" cy="73493"/>
          </a:xfrm>
          <a:prstGeom prst="roundRect">
            <a:avLst>
              <a:gd name="adj" fmla="val 50000"/>
            </a:avLst>
          </a:prstGeom>
          <a:solidFill>
            <a:schemeClr val="tx1"/>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a:ea typeface="+mn-ea"/>
              <a:cs typeface="+mn-cs"/>
            </a:endParaRPr>
          </a:p>
        </p:txBody>
      </p:sp>
      <p:sp>
        <p:nvSpPr>
          <p:cNvPr id="44" name="Rounded Rectangle 14">
            <a:extLst>
              <a:ext uri="{FF2B5EF4-FFF2-40B4-BE49-F238E27FC236}">
                <a16:creationId xmlns:a16="http://schemas.microsoft.com/office/drawing/2014/main" id="{075D1AEE-3F27-4E11-A789-21835785B1E0}"/>
              </a:ext>
            </a:extLst>
          </p:cNvPr>
          <p:cNvSpPr/>
          <p:nvPr/>
        </p:nvSpPr>
        <p:spPr>
          <a:xfrm>
            <a:off x="8913950" y="3790499"/>
            <a:ext cx="127577" cy="48995"/>
          </a:xfrm>
          <a:prstGeom prst="roundRect">
            <a:avLst>
              <a:gd name="adj" fmla="val 50000"/>
            </a:avLst>
          </a:prstGeom>
          <a:solidFill>
            <a:schemeClr val="tx1"/>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a:ea typeface="+mn-ea"/>
              <a:cs typeface="+mn-cs"/>
            </a:endParaRPr>
          </a:p>
        </p:txBody>
      </p:sp>
      <p:sp>
        <p:nvSpPr>
          <p:cNvPr id="45" name="Rounded Rectangle 15">
            <a:extLst>
              <a:ext uri="{FF2B5EF4-FFF2-40B4-BE49-F238E27FC236}">
                <a16:creationId xmlns:a16="http://schemas.microsoft.com/office/drawing/2014/main" id="{BF821DAC-313A-4B00-A849-57C96BBA8863}"/>
              </a:ext>
            </a:extLst>
          </p:cNvPr>
          <p:cNvSpPr/>
          <p:nvPr/>
        </p:nvSpPr>
        <p:spPr>
          <a:xfrm>
            <a:off x="8603830" y="3659320"/>
            <a:ext cx="207715" cy="48995"/>
          </a:xfrm>
          <a:prstGeom prst="roundRect">
            <a:avLst>
              <a:gd name="adj" fmla="val 50000"/>
            </a:avLst>
          </a:prstGeom>
          <a:solidFill>
            <a:schemeClr val="tx1"/>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a:ea typeface="+mn-ea"/>
              <a:cs typeface="+mn-cs"/>
            </a:endParaRPr>
          </a:p>
        </p:txBody>
      </p:sp>
      <p:sp>
        <p:nvSpPr>
          <p:cNvPr id="46" name="Rounded Rectangle 16">
            <a:extLst>
              <a:ext uri="{FF2B5EF4-FFF2-40B4-BE49-F238E27FC236}">
                <a16:creationId xmlns:a16="http://schemas.microsoft.com/office/drawing/2014/main" id="{F083890E-D4B5-4F98-A222-79F3C0EA90AB}"/>
              </a:ext>
            </a:extLst>
          </p:cNvPr>
          <p:cNvSpPr/>
          <p:nvPr/>
        </p:nvSpPr>
        <p:spPr>
          <a:xfrm rot="18116895">
            <a:off x="8509605" y="3713544"/>
            <a:ext cx="167382" cy="48995"/>
          </a:xfrm>
          <a:prstGeom prst="roundRect">
            <a:avLst>
              <a:gd name="adj" fmla="val 50000"/>
            </a:avLst>
          </a:prstGeom>
          <a:solidFill>
            <a:schemeClr val="tx1"/>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a:ea typeface="+mn-ea"/>
              <a:cs typeface="+mn-cs"/>
            </a:endParaRPr>
          </a:p>
        </p:txBody>
      </p:sp>
      <p:sp>
        <p:nvSpPr>
          <p:cNvPr id="47" name="Rounded Rectangle 149">
            <a:extLst>
              <a:ext uri="{FF2B5EF4-FFF2-40B4-BE49-F238E27FC236}">
                <a16:creationId xmlns:a16="http://schemas.microsoft.com/office/drawing/2014/main" id="{5E0329AA-B85F-4398-ACAF-B5A900FDE938}"/>
              </a:ext>
            </a:extLst>
          </p:cNvPr>
          <p:cNvSpPr/>
          <p:nvPr/>
        </p:nvSpPr>
        <p:spPr>
          <a:xfrm rot="7930533">
            <a:off x="8789008" y="4244180"/>
            <a:ext cx="122181" cy="73493"/>
          </a:xfrm>
          <a:custGeom>
            <a:avLst/>
            <a:gdLst/>
            <a:ahLst/>
            <a:cxnLst/>
            <a:rect l="l" t="t" r="r" b="b"/>
            <a:pathLst>
              <a:path w="359104" h="216000">
                <a:moveTo>
                  <a:pt x="31633" y="184368"/>
                </a:moveTo>
                <a:cubicBezTo>
                  <a:pt x="12089" y="164824"/>
                  <a:pt x="0" y="137824"/>
                  <a:pt x="0" y="108000"/>
                </a:cubicBezTo>
                <a:cubicBezTo>
                  <a:pt x="1" y="48353"/>
                  <a:pt x="48354" y="0"/>
                  <a:pt x="108001" y="0"/>
                </a:cubicBezTo>
                <a:lnTo>
                  <a:pt x="163415" y="0"/>
                </a:lnTo>
                <a:lnTo>
                  <a:pt x="359104" y="216000"/>
                </a:lnTo>
                <a:lnTo>
                  <a:pt x="108000" y="216000"/>
                </a:lnTo>
                <a:cubicBezTo>
                  <a:pt x="78177" y="216000"/>
                  <a:pt x="51177" y="203912"/>
                  <a:pt x="31633" y="184368"/>
                </a:cubicBezTo>
                <a:close/>
              </a:path>
            </a:pathLst>
          </a:custGeom>
          <a:solidFill>
            <a:schemeClr val="tx1"/>
          </a:solidFill>
          <a:ln w="254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a:ea typeface="+mn-ea"/>
              <a:cs typeface="+mn-cs"/>
            </a:endParaRPr>
          </a:p>
        </p:txBody>
      </p:sp>
      <p:sp>
        <p:nvSpPr>
          <p:cNvPr id="191" name="Oval 190">
            <a:extLst>
              <a:ext uri="{FF2B5EF4-FFF2-40B4-BE49-F238E27FC236}">
                <a16:creationId xmlns:a16="http://schemas.microsoft.com/office/drawing/2014/main" id="{AB5C7157-AD41-405F-87D5-78E9A49F1499}"/>
              </a:ext>
            </a:extLst>
          </p:cNvPr>
          <p:cNvSpPr/>
          <p:nvPr/>
        </p:nvSpPr>
        <p:spPr>
          <a:xfrm>
            <a:off x="9473485" y="3374589"/>
            <a:ext cx="1107313" cy="1107313"/>
          </a:xfrm>
          <a:prstGeom prst="ellipse">
            <a:avLst/>
          </a:prstGeom>
          <a:solidFill>
            <a:schemeClr val="bg2">
              <a:lumMod val="9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83" name="Graphic 10" descr="Document">
            <a:extLst>
              <a:ext uri="{FF2B5EF4-FFF2-40B4-BE49-F238E27FC236}">
                <a16:creationId xmlns:a16="http://schemas.microsoft.com/office/drawing/2014/main" id="{1174D8F4-E059-4DE5-A2D5-355D2C01C21B}"/>
              </a:ext>
            </a:extLst>
          </p:cNvPr>
          <p:cNvGrpSpPr>
            <a:grpSpLocks noChangeAspect="1"/>
          </p:cNvGrpSpPr>
          <p:nvPr/>
        </p:nvGrpSpPr>
        <p:grpSpPr>
          <a:xfrm>
            <a:off x="9591998" y="3469390"/>
            <a:ext cx="914400" cy="914400"/>
            <a:chOff x="3221016" y="193961"/>
            <a:chExt cx="914400" cy="914400"/>
          </a:xfrm>
        </p:grpSpPr>
        <p:sp>
          <p:nvSpPr>
            <p:cNvPr id="184" name="Freeform: Shape 183">
              <a:extLst>
                <a:ext uri="{FF2B5EF4-FFF2-40B4-BE49-F238E27FC236}">
                  <a16:creationId xmlns:a16="http://schemas.microsoft.com/office/drawing/2014/main" id="{827668C2-4617-4071-90E3-3EA1E0909808}"/>
                </a:ext>
              </a:extLst>
            </p:cNvPr>
            <p:cNvSpPr/>
            <p:nvPr/>
          </p:nvSpPr>
          <p:spPr>
            <a:xfrm>
              <a:off x="3375797" y="263017"/>
              <a:ext cx="600075" cy="771525"/>
            </a:xfrm>
            <a:custGeom>
              <a:avLst/>
              <a:gdLst>
                <a:gd name="connsiteX0" fmla="*/ 64294 w 600075"/>
                <a:gd name="connsiteY0" fmla="*/ 711994 h 771525"/>
                <a:gd name="connsiteX1" fmla="*/ 64294 w 600075"/>
                <a:gd name="connsiteY1" fmla="*/ 64294 h 771525"/>
                <a:gd name="connsiteX2" fmla="*/ 302419 w 600075"/>
                <a:gd name="connsiteY2" fmla="*/ 64294 h 771525"/>
                <a:gd name="connsiteX3" fmla="*/ 302419 w 600075"/>
                <a:gd name="connsiteY3" fmla="*/ 264319 h 771525"/>
                <a:gd name="connsiteX4" fmla="*/ 540544 w 600075"/>
                <a:gd name="connsiteY4" fmla="*/ 264319 h 771525"/>
                <a:gd name="connsiteX5" fmla="*/ 540544 w 600075"/>
                <a:gd name="connsiteY5" fmla="*/ 711994 h 771525"/>
                <a:gd name="connsiteX6" fmla="*/ 64294 w 600075"/>
                <a:gd name="connsiteY6" fmla="*/ 711994 h 771525"/>
                <a:gd name="connsiteX7" fmla="*/ 359569 w 600075"/>
                <a:gd name="connsiteY7" fmla="*/ 88106 h 771525"/>
                <a:gd name="connsiteX8" fmla="*/ 478631 w 600075"/>
                <a:gd name="connsiteY8" fmla="*/ 207169 h 771525"/>
                <a:gd name="connsiteX9" fmla="*/ 359569 w 600075"/>
                <a:gd name="connsiteY9" fmla="*/ 207169 h 771525"/>
                <a:gd name="connsiteX10" fmla="*/ 359569 w 600075"/>
                <a:gd name="connsiteY10" fmla="*/ 88106 h 771525"/>
                <a:gd name="connsiteX11" fmla="*/ 359569 w 600075"/>
                <a:gd name="connsiteY11" fmla="*/ 7144 h 771525"/>
                <a:gd name="connsiteX12" fmla="*/ 7144 w 600075"/>
                <a:gd name="connsiteY12" fmla="*/ 7144 h 771525"/>
                <a:gd name="connsiteX13" fmla="*/ 7144 w 600075"/>
                <a:gd name="connsiteY13" fmla="*/ 769144 h 771525"/>
                <a:gd name="connsiteX14" fmla="*/ 597694 w 600075"/>
                <a:gd name="connsiteY14" fmla="*/ 769144 h 771525"/>
                <a:gd name="connsiteX15" fmla="*/ 597694 w 600075"/>
                <a:gd name="connsiteY15" fmla="*/ 216694 h 771525"/>
                <a:gd name="connsiteX16" fmla="*/ 359569 w 600075"/>
                <a:gd name="connsiteY16" fmla="*/ 7144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0075" h="771525">
                  <a:moveTo>
                    <a:pt x="64294" y="711994"/>
                  </a:moveTo>
                  <a:lnTo>
                    <a:pt x="64294" y="64294"/>
                  </a:lnTo>
                  <a:lnTo>
                    <a:pt x="302419" y="64294"/>
                  </a:lnTo>
                  <a:lnTo>
                    <a:pt x="302419" y="264319"/>
                  </a:lnTo>
                  <a:lnTo>
                    <a:pt x="540544" y="264319"/>
                  </a:lnTo>
                  <a:lnTo>
                    <a:pt x="540544" y="711994"/>
                  </a:lnTo>
                  <a:lnTo>
                    <a:pt x="64294" y="711994"/>
                  </a:lnTo>
                  <a:close/>
                  <a:moveTo>
                    <a:pt x="359569" y="88106"/>
                  </a:moveTo>
                  <a:lnTo>
                    <a:pt x="478631" y="207169"/>
                  </a:lnTo>
                  <a:lnTo>
                    <a:pt x="359569" y="207169"/>
                  </a:lnTo>
                  <a:lnTo>
                    <a:pt x="359569" y="88106"/>
                  </a:lnTo>
                  <a:close/>
                  <a:moveTo>
                    <a:pt x="359569" y="7144"/>
                  </a:moveTo>
                  <a:lnTo>
                    <a:pt x="7144" y="7144"/>
                  </a:lnTo>
                  <a:lnTo>
                    <a:pt x="7144" y="769144"/>
                  </a:lnTo>
                  <a:lnTo>
                    <a:pt x="597694" y="769144"/>
                  </a:lnTo>
                  <a:lnTo>
                    <a:pt x="597694" y="216694"/>
                  </a:lnTo>
                  <a:lnTo>
                    <a:pt x="359569" y="7144"/>
                  </a:lnTo>
                  <a:close/>
                </a:path>
              </a:pathLst>
            </a:custGeom>
            <a:solidFill>
              <a:srgbClr val="000000"/>
            </a:solidFill>
            <a:ln w="9525" cap="flat">
              <a:noFill/>
              <a:prstDash val="solid"/>
              <a:miter/>
            </a:ln>
          </p:spPr>
          <p:txBody>
            <a:bodyPr rtlCol="0" anchor="ctr"/>
            <a:lstStyle/>
            <a:p>
              <a:endParaRPr lang="en-GB"/>
            </a:p>
          </p:txBody>
        </p:sp>
        <p:sp>
          <p:nvSpPr>
            <p:cNvPr id="185" name="Freeform: Shape 184">
              <a:extLst>
                <a:ext uri="{FF2B5EF4-FFF2-40B4-BE49-F238E27FC236}">
                  <a16:creationId xmlns:a16="http://schemas.microsoft.com/office/drawing/2014/main" id="{23556AE0-4CBD-44D5-B635-D918CE6D67AC}"/>
                </a:ext>
              </a:extLst>
            </p:cNvPr>
            <p:cNvSpPr/>
            <p:nvPr/>
          </p:nvSpPr>
          <p:spPr>
            <a:xfrm>
              <a:off x="3490097" y="615442"/>
              <a:ext cx="371475" cy="47625"/>
            </a:xfrm>
            <a:custGeom>
              <a:avLst/>
              <a:gdLst>
                <a:gd name="connsiteX0" fmla="*/ 7144 w 371475"/>
                <a:gd name="connsiteY0" fmla="*/ 7144 h 47625"/>
                <a:gd name="connsiteX1" fmla="*/ 369094 w 371475"/>
                <a:gd name="connsiteY1" fmla="*/ 7144 h 47625"/>
                <a:gd name="connsiteX2" fmla="*/ 369094 w 371475"/>
                <a:gd name="connsiteY2" fmla="*/ 45244 h 47625"/>
                <a:gd name="connsiteX3" fmla="*/ 7144 w 371475"/>
                <a:gd name="connsiteY3" fmla="*/ 45244 h 47625"/>
              </a:gdLst>
              <a:ahLst/>
              <a:cxnLst>
                <a:cxn ang="0">
                  <a:pos x="connsiteX0" y="connsiteY0"/>
                </a:cxn>
                <a:cxn ang="0">
                  <a:pos x="connsiteX1" y="connsiteY1"/>
                </a:cxn>
                <a:cxn ang="0">
                  <a:pos x="connsiteX2" y="connsiteY2"/>
                </a:cxn>
                <a:cxn ang="0">
                  <a:pos x="connsiteX3" y="connsiteY3"/>
                </a:cxn>
              </a:cxnLst>
              <a:rect l="l" t="t" r="r" b="b"/>
              <a:pathLst>
                <a:path w="371475" h="47625">
                  <a:moveTo>
                    <a:pt x="7144" y="7144"/>
                  </a:moveTo>
                  <a:lnTo>
                    <a:pt x="369094" y="7144"/>
                  </a:lnTo>
                  <a:lnTo>
                    <a:pt x="369094" y="45244"/>
                  </a:lnTo>
                  <a:lnTo>
                    <a:pt x="7144" y="45244"/>
                  </a:lnTo>
                  <a:close/>
                </a:path>
              </a:pathLst>
            </a:custGeom>
            <a:solidFill>
              <a:srgbClr val="000000"/>
            </a:solidFill>
            <a:ln w="9525" cap="flat">
              <a:noFill/>
              <a:prstDash val="solid"/>
              <a:miter/>
            </a:ln>
          </p:spPr>
          <p:txBody>
            <a:bodyPr rtlCol="0" anchor="ctr"/>
            <a:lstStyle/>
            <a:p>
              <a:endParaRPr lang="en-GB"/>
            </a:p>
          </p:txBody>
        </p:sp>
        <p:sp>
          <p:nvSpPr>
            <p:cNvPr id="186" name="Freeform: Shape 185">
              <a:extLst>
                <a:ext uri="{FF2B5EF4-FFF2-40B4-BE49-F238E27FC236}">
                  <a16:creationId xmlns:a16="http://schemas.microsoft.com/office/drawing/2014/main" id="{948669DC-A41F-4642-8F45-8B5176B9A71F}"/>
                </a:ext>
              </a:extLst>
            </p:cNvPr>
            <p:cNvSpPr/>
            <p:nvPr/>
          </p:nvSpPr>
          <p:spPr>
            <a:xfrm>
              <a:off x="3490097" y="539242"/>
              <a:ext cx="133350" cy="47625"/>
            </a:xfrm>
            <a:custGeom>
              <a:avLst/>
              <a:gdLst>
                <a:gd name="connsiteX0" fmla="*/ 7144 w 133350"/>
                <a:gd name="connsiteY0" fmla="*/ 7144 h 47625"/>
                <a:gd name="connsiteX1" fmla="*/ 130969 w 133350"/>
                <a:gd name="connsiteY1" fmla="*/ 7144 h 47625"/>
                <a:gd name="connsiteX2" fmla="*/ 130969 w 133350"/>
                <a:gd name="connsiteY2" fmla="*/ 45244 h 47625"/>
                <a:gd name="connsiteX3" fmla="*/ 7144 w 133350"/>
                <a:gd name="connsiteY3" fmla="*/ 45244 h 47625"/>
              </a:gdLst>
              <a:ahLst/>
              <a:cxnLst>
                <a:cxn ang="0">
                  <a:pos x="connsiteX0" y="connsiteY0"/>
                </a:cxn>
                <a:cxn ang="0">
                  <a:pos x="connsiteX1" y="connsiteY1"/>
                </a:cxn>
                <a:cxn ang="0">
                  <a:pos x="connsiteX2" y="connsiteY2"/>
                </a:cxn>
                <a:cxn ang="0">
                  <a:pos x="connsiteX3" y="connsiteY3"/>
                </a:cxn>
              </a:cxnLst>
              <a:rect l="l" t="t" r="r" b="b"/>
              <a:pathLst>
                <a:path w="133350" h="47625">
                  <a:moveTo>
                    <a:pt x="7144" y="7144"/>
                  </a:moveTo>
                  <a:lnTo>
                    <a:pt x="130969" y="7144"/>
                  </a:lnTo>
                  <a:lnTo>
                    <a:pt x="130969" y="45244"/>
                  </a:lnTo>
                  <a:lnTo>
                    <a:pt x="7144" y="45244"/>
                  </a:lnTo>
                  <a:close/>
                </a:path>
              </a:pathLst>
            </a:custGeom>
            <a:solidFill>
              <a:srgbClr val="000000"/>
            </a:solidFill>
            <a:ln w="9525" cap="flat">
              <a:noFill/>
              <a:prstDash val="solid"/>
              <a:miter/>
            </a:ln>
          </p:spPr>
          <p:txBody>
            <a:bodyPr rtlCol="0" anchor="ctr"/>
            <a:lstStyle/>
            <a:p>
              <a:endParaRPr lang="en-GB"/>
            </a:p>
          </p:txBody>
        </p:sp>
        <p:sp>
          <p:nvSpPr>
            <p:cNvPr id="187" name="Freeform: Shape 186">
              <a:extLst>
                <a:ext uri="{FF2B5EF4-FFF2-40B4-BE49-F238E27FC236}">
                  <a16:creationId xmlns:a16="http://schemas.microsoft.com/office/drawing/2014/main" id="{36FA2E62-2475-4A65-AD7B-7A0B8E22FE9F}"/>
                </a:ext>
              </a:extLst>
            </p:cNvPr>
            <p:cNvSpPr/>
            <p:nvPr/>
          </p:nvSpPr>
          <p:spPr>
            <a:xfrm>
              <a:off x="3490097" y="691642"/>
              <a:ext cx="371475" cy="47625"/>
            </a:xfrm>
            <a:custGeom>
              <a:avLst/>
              <a:gdLst>
                <a:gd name="connsiteX0" fmla="*/ 7144 w 371475"/>
                <a:gd name="connsiteY0" fmla="*/ 7144 h 47625"/>
                <a:gd name="connsiteX1" fmla="*/ 369094 w 371475"/>
                <a:gd name="connsiteY1" fmla="*/ 7144 h 47625"/>
                <a:gd name="connsiteX2" fmla="*/ 369094 w 371475"/>
                <a:gd name="connsiteY2" fmla="*/ 45244 h 47625"/>
                <a:gd name="connsiteX3" fmla="*/ 7144 w 371475"/>
                <a:gd name="connsiteY3" fmla="*/ 45244 h 47625"/>
              </a:gdLst>
              <a:ahLst/>
              <a:cxnLst>
                <a:cxn ang="0">
                  <a:pos x="connsiteX0" y="connsiteY0"/>
                </a:cxn>
                <a:cxn ang="0">
                  <a:pos x="connsiteX1" y="connsiteY1"/>
                </a:cxn>
                <a:cxn ang="0">
                  <a:pos x="connsiteX2" y="connsiteY2"/>
                </a:cxn>
                <a:cxn ang="0">
                  <a:pos x="connsiteX3" y="connsiteY3"/>
                </a:cxn>
              </a:cxnLst>
              <a:rect l="l" t="t" r="r" b="b"/>
              <a:pathLst>
                <a:path w="371475" h="47625">
                  <a:moveTo>
                    <a:pt x="7144" y="7144"/>
                  </a:moveTo>
                  <a:lnTo>
                    <a:pt x="369094" y="7144"/>
                  </a:lnTo>
                  <a:lnTo>
                    <a:pt x="369094" y="45244"/>
                  </a:lnTo>
                  <a:lnTo>
                    <a:pt x="7144" y="45244"/>
                  </a:lnTo>
                  <a:close/>
                </a:path>
              </a:pathLst>
            </a:custGeom>
            <a:solidFill>
              <a:srgbClr val="000000"/>
            </a:solidFill>
            <a:ln w="9525" cap="flat">
              <a:noFill/>
              <a:prstDash val="solid"/>
              <a:miter/>
            </a:ln>
          </p:spPr>
          <p:txBody>
            <a:bodyPr rtlCol="0" anchor="ctr"/>
            <a:lstStyle/>
            <a:p>
              <a:endParaRPr lang="en-GB"/>
            </a:p>
          </p:txBody>
        </p:sp>
        <p:sp>
          <p:nvSpPr>
            <p:cNvPr id="188" name="Freeform: Shape 187">
              <a:extLst>
                <a:ext uri="{FF2B5EF4-FFF2-40B4-BE49-F238E27FC236}">
                  <a16:creationId xmlns:a16="http://schemas.microsoft.com/office/drawing/2014/main" id="{A8225EE5-7DDA-4870-B334-88779AF6AD47}"/>
                </a:ext>
              </a:extLst>
            </p:cNvPr>
            <p:cNvSpPr/>
            <p:nvPr/>
          </p:nvSpPr>
          <p:spPr>
            <a:xfrm>
              <a:off x="3490097" y="767842"/>
              <a:ext cx="371475" cy="47625"/>
            </a:xfrm>
            <a:custGeom>
              <a:avLst/>
              <a:gdLst>
                <a:gd name="connsiteX0" fmla="*/ 7144 w 371475"/>
                <a:gd name="connsiteY0" fmla="*/ 7144 h 47625"/>
                <a:gd name="connsiteX1" fmla="*/ 369094 w 371475"/>
                <a:gd name="connsiteY1" fmla="*/ 7144 h 47625"/>
                <a:gd name="connsiteX2" fmla="*/ 369094 w 371475"/>
                <a:gd name="connsiteY2" fmla="*/ 45244 h 47625"/>
                <a:gd name="connsiteX3" fmla="*/ 7144 w 371475"/>
                <a:gd name="connsiteY3" fmla="*/ 45244 h 47625"/>
              </a:gdLst>
              <a:ahLst/>
              <a:cxnLst>
                <a:cxn ang="0">
                  <a:pos x="connsiteX0" y="connsiteY0"/>
                </a:cxn>
                <a:cxn ang="0">
                  <a:pos x="connsiteX1" y="connsiteY1"/>
                </a:cxn>
                <a:cxn ang="0">
                  <a:pos x="connsiteX2" y="connsiteY2"/>
                </a:cxn>
                <a:cxn ang="0">
                  <a:pos x="connsiteX3" y="connsiteY3"/>
                </a:cxn>
              </a:cxnLst>
              <a:rect l="l" t="t" r="r" b="b"/>
              <a:pathLst>
                <a:path w="371475" h="47625">
                  <a:moveTo>
                    <a:pt x="7144" y="7144"/>
                  </a:moveTo>
                  <a:lnTo>
                    <a:pt x="369094" y="7144"/>
                  </a:lnTo>
                  <a:lnTo>
                    <a:pt x="369094" y="45244"/>
                  </a:lnTo>
                  <a:lnTo>
                    <a:pt x="7144" y="45244"/>
                  </a:lnTo>
                  <a:close/>
                </a:path>
              </a:pathLst>
            </a:custGeom>
            <a:solidFill>
              <a:srgbClr val="000000"/>
            </a:solidFill>
            <a:ln w="9525" cap="flat">
              <a:noFill/>
              <a:prstDash val="solid"/>
              <a:miter/>
            </a:ln>
          </p:spPr>
          <p:txBody>
            <a:bodyPr rtlCol="0" anchor="ctr"/>
            <a:lstStyle/>
            <a:p>
              <a:endParaRPr lang="en-GB"/>
            </a:p>
          </p:txBody>
        </p:sp>
        <p:sp>
          <p:nvSpPr>
            <p:cNvPr id="189" name="Freeform: Shape 188">
              <a:extLst>
                <a:ext uri="{FF2B5EF4-FFF2-40B4-BE49-F238E27FC236}">
                  <a16:creationId xmlns:a16="http://schemas.microsoft.com/office/drawing/2014/main" id="{B88797F4-29A8-4BE5-A9F7-9BC89BA466A0}"/>
                </a:ext>
              </a:extLst>
            </p:cNvPr>
            <p:cNvSpPr/>
            <p:nvPr/>
          </p:nvSpPr>
          <p:spPr>
            <a:xfrm>
              <a:off x="3490097" y="844042"/>
              <a:ext cx="371475" cy="47625"/>
            </a:xfrm>
            <a:custGeom>
              <a:avLst/>
              <a:gdLst>
                <a:gd name="connsiteX0" fmla="*/ 7144 w 371475"/>
                <a:gd name="connsiteY0" fmla="*/ 7144 h 47625"/>
                <a:gd name="connsiteX1" fmla="*/ 369094 w 371475"/>
                <a:gd name="connsiteY1" fmla="*/ 7144 h 47625"/>
                <a:gd name="connsiteX2" fmla="*/ 369094 w 371475"/>
                <a:gd name="connsiteY2" fmla="*/ 45244 h 47625"/>
                <a:gd name="connsiteX3" fmla="*/ 7144 w 371475"/>
                <a:gd name="connsiteY3" fmla="*/ 45244 h 47625"/>
              </a:gdLst>
              <a:ahLst/>
              <a:cxnLst>
                <a:cxn ang="0">
                  <a:pos x="connsiteX0" y="connsiteY0"/>
                </a:cxn>
                <a:cxn ang="0">
                  <a:pos x="connsiteX1" y="connsiteY1"/>
                </a:cxn>
                <a:cxn ang="0">
                  <a:pos x="connsiteX2" y="connsiteY2"/>
                </a:cxn>
                <a:cxn ang="0">
                  <a:pos x="connsiteX3" y="connsiteY3"/>
                </a:cxn>
              </a:cxnLst>
              <a:rect l="l" t="t" r="r" b="b"/>
              <a:pathLst>
                <a:path w="371475" h="47625">
                  <a:moveTo>
                    <a:pt x="7144" y="7144"/>
                  </a:moveTo>
                  <a:lnTo>
                    <a:pt x="369094" y="7144"/>
                  </a:lnTo>
                  <a:lnTo>
                    <a:pt x="369094" y="45244"/>
                  </a:lnTo>
                  <a:lnTo>
                    <a:pt x="7144" y="45244"/>
                  </a:lnTo>
                  <a:close/>
                </a:path>
              </a:pathLst>
            </a:custGeom>
            <a:solidFill>
              <a:srgbClr val="000000"/>
            </a:solidFill>
            <a:ln w="9525" cap="flat">
              <a:noFill/>
              <a:prstDash val="solid"/>
              <a:miter/>
            </a:ln>
          </p:spPr>
          <p:txBody>
            <a:bodyPr rtlCol="0" anchor="ctr"/>
            <a:lstStyle/>
            <a:p>
              <a:endParaRPr lang="en-GB"/>
            </a:p>
          </p:txBody>
        </p:sp>
      </p:grpSp>
      <p:sp>
        <p:nvSpPr>
          <p:cNvPr id="196" name="Oval 195">
            <a:extLst>
              <a:ext uri="{FF2B5EF4-FFF2-40B4-BE49-F238E27FC236}">
                <a16:creationId xmlns:a16="http://schemas.microsoft.com/office/drawing/2014/main" id="{1775DC49-9EA3-420F-A1B9-BBB31D556863}"/>
              </a:ext>
            </a:extLst>
          </p:cNvPr>
          <p:cNvSpPr/>
          <p:nvPr/>
        </p:nvSpPr>
        <p:spPr>
          <a:xfrm>
            <a:off x="8211106" y="4616516"/>
            <a:ext cx="1107313" cy="1107313"/>
          </a:xfrm>
          <a:prstGeom prst="ellipse">
            <a:avLst/>
          </a:prstGeom>
          <a:solidFill>
            <a:schemeClr val="bg2">
              <a:lumMod val="9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30" name="Group 1029">
            <a:extLst>
              <a:ext uri="{FF2B5EF4-FFF2-40B4-BE49-F238E27FC236}">
                <a16:creationId xmlns:a16="http://schemas.microsoft.com/office/drawing/2014/main" id="{C07D04F7-07EE-4875-BB96-81F0AFB81E04}"/>
              </a:ext>
            </a:extLst>
          </p:cNvPr>
          <p:cNvGrpSpPr>
            <a:grpSpLocks noChangeAspect="1"/>
          </p:cNvGrpSpPr>
          <p:nvPr/>
        </p:nvGrpSpPr>
        <p:grpSpPr>
          <a:xfrm>
            <a:off x="8422140" y="4676982"/>
            <a:ext cx="777319" cy="1046847"/>
            <a:chOff x="9911213" y="5010597"/>
            <a:chExt cx="348068" cy="468757"/>
          </a:xfrm>
          <a:solidFill>
            <a:schemeClr val="tx1"/>
          </a:solidFill>
        </p:grpSpPr>
        <p:sp>
          <p:nvSpPr>
            <p:cNvPr id="70" name="Freeform 7">
              <a:extLst>
                <a:ext uri="{FF2B5EF4-FFF2-40B4-BE49-F238E27FC236}">
                  <a16:creationId xmlns:a16="http://schemas.microsoft.com/office/drawing/2014/main" id="{2AE070C5-72FA-438F-B242-F2546423C9DC}"/>
                </a:ext>
              </a:extLst>
            </p:cNvPr>
            <p:cNvSpPr>
              <a:spLocks noEditPoints="1"/>
            </p:cNvSpPr>
            <p:nvPr/>
          </p:nvSpPr>
          <p:spPr bwMode="auto">
            <a:xfrm>
              <a:off x="9911213" y="5010597"/>
              <a:ext cx="348068" cy="468757"/>
            </a:xfrm>
            <a:custGeom>
              <a:avLst/>
              <a:gdLst>
                <a:gd name="T0" fmla="*/ 915 w 3121"/>
                <a:gd name="T1" fmla="*/ 3723 h 4206"/>
                <a:gd name="T2" fmla="*/ 1341 w 3121"/>
                <a:gd name="T3" fmla="*/ 3701 h 4206"/>
                <a:gd name="T4" fmla="*/ 807 w 3121"/>
                <a:gd name="T5" fmla="*/ 3805 h 4206"/>
                <a:gd name="T6" fmla="*/ 1741 w 3121"/>
                <a:gd name="T7" fmla="*/ 2427 h 4206"/>
                <a:gd name="T8" fmla="*/ 2054 w 3121"/>
                <a:gd name="T9" fmla="*/ 3839 h 4206"/>
                <a:gd name="T10" fmla="*/ 1437 w 3121"/>
                <a:gd name="T11" fmla="*/ 3318 h 4206"/>
                <a:gd name="T12" fmla="*/ 3121 w 3121"/>
                <a:gd name="T13" fmla="*/ 2776 h 4206"/>
                <a:gd name="T14" fmla="*/ 2323 w 3121"/>
                <a:gd name="T15" fmla="*/ 2495 h 4206"/>
                <a:gd name="T16" fmla="*/ 2115 w 3121"/>
                <a:gd name="T17" fmla="*/ 2101 h 4206"/>
                <a:gd name="T18" fmla="*/ 2137 w 3121"/>
                <a:gd name="T19" fmla="*/ 1388 h 4206"/>
                <a:gd name="T20" fmla="*/ 2216 w 3121"/>
                <a:gd name="T21" fmla="*/ 1082 h 4206"/>
                <a:gd name="T22" fmla="*/ 1992 w 3121"/>
                <a:gd name="T23" fmla="*/ 258 h 4206"/>
                <a:gd name="T24" fmla="*/ 660 w 3121"/>
                <a:gd name="T25" fmla="*/ 704 h 4206"/>
                <a:gd name="T26" fmla="*/ 275 w 3121"/>
                <a:gd name="T27" fmla="*/ 1055 h 4206"/>
                <a:gd name="T28" fmla="*/ 1076 w 3121"/>
                <a:gd name="T29" fmla="*/ 1243 h 4206"/>
                <a:gd name="T30" fmla="*/ 387 w 3121"/>
                <a:gd name="T31" fmla="*/ 1998 h 4206"/>
                <a:gd name="T32" fmla="*/ 970 w 3121"/>
                <a:gd name="T33" fmla="*/ 2480 h 4206"/>
                <a:gd name="T34" fmla="*/ 725 w 3121"/>
                <a:gd name="T35" fmla="*/ 3239 h 4206"/>
                <a:gd name="T36" fmla="*/ 572 w 3121"/>
                <a:gd name="T37" fmla="*/ 3035 h 4206"/>
                <a:gd name="T38" fmla="*/ 464 w 3121"/>
                <a:gd name="T39" fmla="*/ 2230 h 4206"/>
                <a:gd name="T40" fmla="*/ 245 w 3121"/>
                <a:gd name="T41" fmla="*/ 2360 h 4206"/>
                <a:gd name="T42" fmla="*/ 412 w 3121"/>
                <a:gd name="T43" fmla="*/ 2652 h 4206"/>
                <a:gd name="T44" fmla="*/ 649 w 3121"/>
                <a:gd name="T45" fmla="*/ 3671 h 4206"/>
                <a:gd name="T46" fmla="*/ 305 w 3121"/>
                <a:gd name="T47" fmla="*/ 2617 h 4206"/>
                <a:gd name="T48" fmla="*/ 83 w 3121"/>
                <a:gd name="T49" fmla="*/ 2366 h 4206"/>
                <a:gd name="T50" fmla="*/ 1104 w 3121"/>
                <a:gd name="T51" fmla="*/ 1369 h 4206"/>
                <a:gd name="T52" fmla="*/ 370 w 3121"/>
                <a:gd name="T53" fmla="*/ 1714 h 4206"/>
                <a:gd name="T54" fmla="*/ 587 w 3121"/>
                <a:gd name="T55" fmla="*/ 1890 h 4206"/>
                <a:gd name="T56" fmla="*/ 2185 w 3121"/>
                <a:gd name="T57" fmla="*/ 2869 h 4206"/>
                <a:gd name="T58" fmla="*/ 2127 w 3121"/>
                <a:gd name="T59" fmla="*/ 2876 h 4206"/>
                <a:gd name="T60" fmla="*/ 2420 w 3121"/>
                <a:gd name="T61" fmla="*/ 2443 h 4206"/>
                <a:gd name="T62" fmla="*/ 3011 w 3121"/>
                <a:gd name="T63" fmla="*/ 3047 h 4206"/>
                <a:gd name="T64" fmla="*/ 2348 w 3121"/>
                <a:gd name="T65" fmla="*/ 2886 h 4206"/>
                <a:gd name="T66" fmla="*/ 816 w 3121"/>
                <a:gd name="T67" fmla="*/ 3274 h 4206"/>
                <a:gd name="T68" fmla="*/ 1070 w 3121"/>
                <a:gd name="T69" fmla="*/ 2547 h 4206"/>
                <a:gd name="T70" fmla="*/ 1457 w 3121"/>
                <a:gd name="T71" fmla="*/ 1304 h 4206"/>
                <a:gd name="T72" fmla="*/ 1751 w 3121"/>
                <a:gd name="T73" fmla="*/ 1276 h 4206"/>
                <a:gd name="T74" fmla="*/ 1972 w 3121"/>
                <a:gd name="T75" fmla="*/ 1876 h 4206"/>
                <a:gd name="T76" fmla="*/ 1819 w 3121"/>
                <a:gd name="T77" fmla="*/ 2246 h 4206"/>
                <a:gd name="T78" fmla="*/ 1254 w 3121"/>
                <a:gd name="T79" fmla="*/ 2903 h 4206"/>
                <a:gd name="T80" fmla="*/ 812 w 3121"/>
                <a:gd name="T81" fmla="*/ 3543 h 4206"/>
                <a:gd name="T82" fmla="*/ 647 w 3121"/>
                <a:gd name="T83" fmla="*/ 971 h 4206"/>
                <a:gd name="T84" fmla="*/ 1757 w 3121"/>
                <a:gd name="T85" fmla="*/ 189 h 4206"/>
                <a:gd name="T86" fmla="*/ 2214 w 3121"/>
                <a:gd name="T87" fmla="*/ 989 h 4206"/>
                <a:gd name="T88" fmla="*/ 429 w 3121"/>
                <a:gd name="T89" fmla="*/ 1077 h 4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21" h="4206">
                  <a:moveTo>
                    <a:pt x="807" y="3805"/>
                  </a:moveTo>
                  <a:lnTo>
                    <a:pt x="812" y="3735"/>
                  </a:lnTo>
                  <a:lnTo>
                    <a:pt x="915" y="3723"/>
                  </a:lnTo>
                  <a:cubicBezTo>
                    <a:pt x="971" y="3717"/>
                    <a:pt x="1049" y="3696"/>
                    <a:pt x="1087" y="3676"/>
                  </a:cubicBezTo>
                  <a:cubicBezTo>
                    <a:pt x="1171" y="3634"/>
                    <a:pt x="1298" y="3520"/>
                    <a:pt x="1313" y="3475"/>
                  </a:cubicBezTo>
                  <a:cubicBezTo>
                    <a:pt x="1337" y="3397"/>
                    <a:pt x="1345" y="3461"/>
                    <a:pt x="1341" y="3701"/>
                  </a:cubicBezTo>
                  <a:lnTo>
                    <a:pt x="1336" y="3960"/>
                  </a:lnTo>
                  <a:lnTo>
                    <a:pt x="1291" y="3957"/>
                  </a:lnTo>
                  <a:cubicBezTo>
                    <a:pt x="1144" y="3930"/>
                    <a:pt x="797" y="3949"/>
                    <a:pt x="807" y="3805"/>
                  </a:cubicBezTo>
                  <a:close/>
                  <a:moveTo>
                    <a:pt x="1437" y="3318"/>
                  </a:moveTo>
                  <a:cubicBezTo>
                    <a:pt x="1437" y="2640"/>
                    <a:pt x="1441" y="2606"/>
                    <a:pt x="1517" y="2521"/>
                  </a:cubicBezTo>
                  <a:cubicBezTo>
                    <a:pt x="1564" y="2469"/>
                    <a:pt x="1665" y="2426"/>
                    <a:pt x="1741" y="2427"/>
                  </a:cubicBezTo>
                  <a:cubicBezTo>
                    <a:pt x="1820" y="2427"/>
                    <a:pt x="1930" y="2471"/>
                    <a:pt x="1974" y="2521"/>
                  </a:cubicBezTo>
                  <a:cubicBezTo>
                    <a:pt x="2050" y="2606"/>
                    <a:pt x="2054" y="2644"/>
                    <a:pt x="2054" y="3257"/>
                  </a:cubicBezTo>
                  <a:lnTo>
                    <a:pt x="2054" y="3839"/>
                  </a:lnTo>
                  <a:lnTo>
                    <a:pt x="2008" y="3857"/>
                  </a:lnTo>
                  <a:cubicBezTo>
                    <a:pt x="1903" y="3898"/>
                    <a:pt x="1574" y="3960"/>
                    <a:pt x="1458" y="3960"/>
                  </a:cubicBezTo>
                  <a:cubicBezTo>
                    <a:pt x="1442" y="3960"/>
                    <a:pt x="1437" y="3827"/>
                    <a:pt x="1437" y="3318"/>
                  </a:cubicBezTo>
                  <a:close/>
                  <a:moveTo>
                    <a:pt x="712" y="3915"/>
                  </a:moveTo>
                  <a:cubicBezTo>
                    <a:pt x="1641" y="4206"/>
                    <a:pt x="2694" y="3891"/>
                    <a:pt x="3111" y="3006"/>
                  </a:cubicBezTo>
                  <a:lnTo>
                    <a:pt x="3121" y="2776"/>
                  </a:lnTo>
                  <a:cubicBezTo>
                    <a:pt x="3110" y="2555"/>
                    <a:pt x="3077" y="2466"/>
                    <a:pt x="2970" y="2370"/>
                  </a:cubicBezTo>
                  <a:cubicBezTo>
                    <a:pt x="2794" y="2211"/>
                    <a:pt x="2508" y="2239"/>
                    <a:pt x="2370" y="2430"/>
                  </a:cubicBezTo>
                  <a:lnTo>
                    <a:pt x="2323" y="2495"/>
                  </a:lnTo>
                  <a:lnTo>
                    <a:pt x="2295" y="2440"/>
                  </a:lnTo>
                  <a:cubicBezTo>
                    <a:pt x="2279" y="2410"/>
                    <a:pt x="2235" y="2351"/>
                    <a:pt x="2196" y="2310"/>
                  </a:cubicBezTo>
                  <a:cubicBezTo>
                    <a:pt x="2127" y="2237"/>
                    <a:pt x="2124" y="2230"/>
                    <a:pt x="2115" y="2101"/>
                  </a:cubicBezTo>
                  <a:cubicBezTo>
                    <a:pt x="2110" y="2028"/>
                    <a:pt x="2093" y="1934"/>
                    <a:pt x="2079" y="1893"/>
                  </a:cubicBezTo>
                  <a:cubicBezTo>
                    <a:pt x="2038" y="1780"/>
                    <a:pt x="2044" y="1659"/>
                    <a:pt x="2094" y="1552"/>
                  </a:cubicBezTo>
                  <a:cubicBezTo>
                    <a:pt x="2120" y="1497"/>
                    <a:pt x="2137" y="1433"/>
                    <a:pt x="2137" y="1388"/>
                  </a:cubicBezTo>
                  <a:cubicBezTo>
                    <a:pt x="2137" y="1337"/>
                    <a:pt x="2145" y="1310"/>
                    <a:pt x="2162" y="1304"/>
                  </a:cubicBezTo>
                  <a:cubicBezTo>
                    <a:pt x="2181" y="1297"/>
                    <a:pt x="2187" y="1268"/>
                    <a:pt x="2187" y="1193"/>
                  </a:cubicBezTo>
                  <a:cubicBezTo>
                    <a:pt x="2187" y="1112"/>
                    <a:pt x="2193" y="1090"/>
                    <a:pt x="2216" y="1082"/>
                  </a:cubicBezTo>
                  <a:cubicBezTo>
                    <a:pt x="2317" y="1046"/>
                    <a:pt x="2328" y="975"/>
                    <a:pt x="2247" y="878"/>
                  </a:cubicBezTo>
                  <a:cubicBezTo>
                    <a:pt x="2201" y="824"/>
                    <a:pt x="2186" y="786"/>
                    <a:pt x="2171" y="689"/>
                  </a:cubicBezTo>
                  <a:cubicBezTo>
                    <a:pt x="2137" y="476"/>
                    <a:pt x="2092" y="369"/>
                    <a:pt x="1992" y="258"/>
                  </a:cubicBezTo>
                  <a:cubicBezTo>
                    <a:pt x="1827" y="75"/>
                    <a:pt x="1529" y="0"/>
                    <a:pt x="1239" y="69"/>
                  </a:cubicBezTo>
                  <a:cubicBezTo>
                    <a:pt x="1099" y="102"/>
                    <a:pt x="984" y="165"/>
                    <a:pt x="878" y="269"/>
                  </a:cubicBezTo>
                  <a:cubicBezTo>
                    <a:pt x="767" y="377"/>
                    <a:pt x="716" y="479"/>
                    <a:pt x="660" y="704"/>
                  </a:cubicBezTo>
                  <a:cubicBezTo>
                    <a:pt x="636" y="803"/>
                    <a:pt x="602" y="900"/>
                    <a:pt x="585" y="919"/>
                  </a:cubicBezTo>
                  <a:cubicBezTo>
                    <a:pt x="567" y="939"/>
                    <a:pt x="503" y="966"/>
                    <a:pt x="427" y="985"/>
                  </a:cubicBezTo>
                  <a:cubicBezTo>
                    <a:pt x="335" y="1008"/>
                    <a:pt x="294" y="1027"/>
                    <a:pt x="275" y="1055"/>
                  </a:cubicBezTo>
                  <a:cubicBezTo>
                    <a:pt x="255" y="1086"/>
                    <a:pt x="254" y="1098"/>
                    <a:pt x="271" y="1118"/>
                  </a:cubicBezTo>
                  <a:cubicBezTo>
                    <a:pt x="288" y="1139"/>
                    <a:pt x="348" y="1143"/>
                    <a:pt x="615" y="1143"/>
                  </a:cubicBezTo>
                  <a:cubicBezTo>
                    <a:pt x="970" y="1143"/>
                    <a:pt x="997" y="1149"/>
                    <a:pt x="1076" y="1243"/>
                  </a:cubicBezTo>
                  <a:cubicBezTo>
                    <a:pt x="1159" y="1342"/>
                    <a:pt x="1170" y="1480"/>
                    <a:pt x="1103" y="1591"/>
                  </a:cubicBezTo>
                  <a:cubicBezTo>
                    <a:pt x="1040" y="1694"/>
                    <a:pt x="735" y="1874"/>
                    <a:pt x="502" y="1945"/>
                  </a:cubicBezTo>
                  <a:cubicBezTo>
                    <a:pt x="439" y="1964"/>
                    <a:pt x="387" y="1988"/>
                    <a:pt x="387" y="1998"/>
                  </a:cubicBezTo>
                  <a:cubicBezTo>
                    <a:pt x="387" y="2026"/>
                    <a:pt x="587" y="2398"/>
                    <a:pt x="622" y="2435"/>
                  </a:cubicBezTo>
                  <a:cubicBezTo>
                    <a:pt x="649" y="2463"/>
                    <a:pt x="681" y="2469"/>
                    <a:pt x="813" y="2474"/>
                  </a:cubicBezTo>
                  <a:lnTo>
                    <a:pt x="970" y="2480"/>
                  </a:lnTo>
                  <a:lnTo>
                    <a:pt x="970" y="2538"/>
                  </a:lnTo>
                  <a:cubicBezTo>
                    <a:pt x="970" y="2585"/>
                    <a:pt x="954" y="2615"/>
                    <a:pt x="890" y="2685"/>
                  </a:cubicBezTo>
                  <a:cubicBezTo>
                    <a:pt x="762" y="2825"/>
                    <a:pt x="735" y="2917"/>
                    <a:pt x="725" y="3239"/>
                  </a:cubicBezTo>
                  <a:cubicBezTo>
                    <a:pt x="720" y="3388"/>
                    <a:pt x="711" y="3510"/>
                    <a:pt x="705" y="3510"/>
                  </a:cubicBezTo>
                  <a:cubicBezTo>
                    <a:pt x="685" y="3510"/>
                    <a:pt x="592" y="3403"/>
                    <a:pt x="564" y="3348"/>
                  </a:cubicBezTo>
                  <a:cubicBezTo>
                    <a:pt x="527" y="3275"/>
                    <a:pt x="530" y="3153"/>
                    <a:pt x="572" y="3035"/>
                  </a:cubicBezTo>
                  <a:cubicBezTo>
                    <a:pt x="639" y="2843"/>
                    <a:pt x="628" y="2534"/>
                    <a:pt x="552" y="2514"/>
                  </a:cubicBezTo>
                  <a:cubicBezTo>
                    <a:pt x="516" y="2505"/>
                    <a:pt x="513" y="2488"/>
                    <a:pt x="539" y="2446"/>
                  </a:cubicBezTo>
                  <a:cubicBezTo>
                    <a:pt x="554" y="2422"/>
                    <a:pt x="540" y="2382"/>
                    <a:pt x="464" y="2230"/>
                  </a:cubicBezTo>
                  <a:cubicBezTo>
                    <a:pt x="412" y="2127"/>
                    <a:pt x="367" y="2043"/>
                    <a:pt x="363" y="2043"/>
                  </a:cubicBezTo>
                  <a:cubicBezTo>
                    <a:pt x="329" y="2043"/>
                    <a:pt x="154" y="2136"/>
                    <a:pt x="154" y="2154"/>
                  </a:cubicBezTo>
                  <a:cubicBezTo>
                    <a:pt x="154" y="2167"/>
                    <a:pt x="195" y="2259"/>
                    <a:pt x="245" y="2360"/>
                  </a:cubicBezTo>
                  <a:cubicBezTo>
                    <a:pt x="317" y="2502"/>
                    <a:pt x="343" y="2540"/>
                    <a:pt x="364" y="2532"/>
                  </a:cubicBezTo>
                  <a:cubicBezTo>
                    <a:pt x="393" y="2521"/>
                    <a:pt x="429" y="2561"/>
                    <a:pt x="404" y="2577"/>
                  </a:cubicBezTo>
                  <a:cubicBezTo>
                    <a:pt x="395" y="2582"/>
                    <a:pt x="399" y="2615"/>
                    <a:pt x="412" y="2652"/>
                  </a:cubicBezTo>
                  <a:cubicBezTo>
                    <a:pt x="448" y="2751"/>
                    <a:pt x="442" y="2870"/>
                    <a:pt x="394" y="3018"/>
                  </a:cubicBezTo>
                  <a:cubicBezTo>
                    <a:pt x="344" y="3171"/>
                    <a:pt x="346" y="3276"/>
                    <a:pt x="401" y="3399"/>
                  </a:cubicBezTo>
                  <a:cubicBezTo>
                    <a:pt x="442" y="3493"/>
                    <a:pt x="554" y="3616"/>
                    <a:pt x="649" y="3671"/>
                  </a:cubicBezTo>
                  <a:cubicBezTo>
                    <a:pt x="714" y="3709"/>
                    <a:pt x="720" y="3719"/>
                    <a:pt x="720" y="3778"/>
                  </a:cubicBezTo>
                  <a:cubicBezTo>
                    <a:pt x="715" y="3836"/>
                    <a:pt x="717" y="3854"/>
                    <a:pt x="712" y="3915"/>
                  </a:cubicBezTo>
                  <a:close/>
                  <a:moveTo>
                    <a:pt x="305" y="2617"/>
                  </a:moveTo>
                  <a:cubicBezTo>
                    <a:pt x="324" y="2594"/>
                    <a:pt x="310" y="2557"/>
                    <a:pt x="215" y="2367"/>
                  </a:cubicBezTo>
                  <a:cubicBezTo>
                    <a:pt x="100" y="2136"/>
                    <a:pt x="71" y="2107"/>
                    <a:pt x="19" y="2170"/>
                  </a:cubicBezTo>
                  <a:cubicBezTo>
                    <a:pt x="0" y="2193"/>
                    <a:pt x="9" y="2221"/>
                    <a:pt x="83" y="2366"/>
                  </a:cubicBezTo>
                  <a:cubicBezTo>
                    <a:pt x="230" y="2653"/>
                    <a:pt x="253" y="2679"/>
                    <a:pt x="305" y="2617"/>
                  </a:cubicBezTo>
                  <a:close/>
                  <a:moveTo>
                    <a:pt x="587" y="1890"/>
                  </a:moveTo>
                  <a:cubicBezTo>
                    <a:pt x="989" y="1720"/>
                    <a:pt x="1162" y="1545"/>
                    <a:pt x="1104" y="1369"/>
                  </a:cubicBezTo>
                  <a:cubicBezTo>
                    <a:pt x="1080" y="1296"/>
                    <a:pt x="1016" y="1217"/>
                    <a:pt x="954" y="1185"/>
                  </a:cubicBezTo>
                  <a:cubicBezTo>
                    <a:pt x="890" y="1152"/>
                    <a:pt x="565" y="1169"/>
                    <a:pt x="531" y="1208"/>
                  </a:cubicBezTo>
                  <a:cubicBezTo>
                    <a:pt x="500" y="1243"/>
                    <a:pt x="413" y="1518"/>
                    <a:pt x="370" y="1714"/>
                  </a:cubicBezTo>
                  <a:cubicBezTo>
                    <a:pt x="352" y="1799"/>
                    <a:pt x="333" y="1886"/>
                    <a:pt x="328" y="1908"/>
                  </a:cubicBezTo>
                  <a:cubicBezTo>
                    <a:pt x="319" y="1947"/>
                    <a:pt x="320" y="1948"/>
                    <a:pt x="407" y="1938"/>
                  </a:cubicBezTo>
                  <a:cubicBezTo>
                    <a:pt x="456" y="1933"/>
                    <a:pt x="537" y="1911"/>
                    <a:pt x="587" y="1890"/>
                  </a:cubicBezTo>
                  <a:close/>
                  <a:moveTo>
                    <a:pt x="2127" y="2876"/>
                  </a:moveTo>
                  <a:cubicBezTo>
                    <a:pt x="2119" y="2549"/>
                    <a:pt x="1977" y="2422"/>
                    <a:pt x="1977" y="2422"/>
                  </a:cubicBezTo>
                  <a:cubicBezTo>
                    <a:pt x="2105" y="2474"/>
                    <a:pt x="2182" y="2580"/>
                    <a:pt x="2185" y="2869"/>
                  </a:cubicBezTo>
                  <a:cubicBezTo>
                    <a:pt x="2185" y="2869"/>
                    <a:pt x="2169" y="3568"/>
                    <a:pt x="2167" y="3818"/>
                  </a:cubicBezTo>
                  <a:lnTo>
                    <a:pt x="2119" y="3817"/>
                  </a:lnTo>
                  <a:cubicBezTo>
                    <a:pt x="2125" y="3589"/>
                    <a:pt x="2127" y="2876"/>
                    <a:pt x="2127" y="2876"/>
                  </a:cubicBezTo>
                  <a:close/>
                  <a:moveTo>
                    <a:pt x="2299" y="3729"/>
                  </a:moveTo>
                  <a:cubicBezTo>
                    <a:pt x="2299" y="3619"/>
                    <a:pt x="2312" y="2579"/>
                    <a:pt x="2312" y="2579"/>
                  </a:cubicBezTo>
                  <a:cubicBezTo>
                    <a:pt x="2322" y="2579"/>
                    <a:pt x="2377" y="2487"/>
                    <a:pt x="2420" y="2443"/>
                  </a:cubicBezTo>
                  <a:cubicBezTo>
                    <a:pt x="2549" y="2310"/>
                    <a:pt x="2738" y="2312"/>
                    <a:pt x="2893" y="2410"/>
                  </a:cubicBezTo>
                  <a:cubicBezTo>
                    <a:pt x="3021" y="2491"/>
                    <a:pt x="3038" y="2545"/>
                    <a:pt x="3034" y="2855"/>
                  </a:cubicBezTo>
                  <a:cubicBezTo>
                    <a:pt x="3043" y="3001"/>
                    <a:pt x="3014" y="3106"/>
                    <a:pt x="3011" y="3047"/>
                  </a:cubicBezTo>
                  <a:cubicBezTo>
                    <a:pt x="3007" y="2987"/>
                    <a:pt x="3017" y="2919"/>
                    <a:pt x="3001" y="2881"/>
                  </a:cubicBezTo>
                  <a:cubicBezTo>
                    <a:pt x="2945" y="2864"/>
                    <a:pt x="2720" y="2869"/>
                    <a:pt x="2686" y="2869"/>
                  </a:cubicBezTo>
                  <a:cubicBezTo>
                    <a:pt x="2648" y="2869"/>
                    <a:pt x="2471" y="2873"/>
                    <a:pt x="2348" y="2886"/>
                  </a:cubicBezTo>
                  <a:cubicBezTo>
                    <a:pt x="2346" y="2934"/>
                    <a:pt x="2337" y="3358"/>
                    <a:pt x="2337" y="3728"/>
                  </a:cubicBezTo>
                  <a:lnTo>
                    <a:pt x="2299" y="3729"/>
                  </a:lnTo>
                  <a:close/>
                  <a:moveTo>
                    <a:pt x="816" y="3274"/>
                  </a:moveTo>
                  <a:cubicBezTo>
                    <a:pt x="818" y="3089"/>
                    <a:pt x="827" y="2981"/>
                    <a:pt x="844" y="2932"/>
                  </a:cubicBezTo>
                  <a:cubicBezTo>
                    <a:pt x="875" y="2842"/>
                    <a:pt x="958" y="2720"/>
                    <a:pt x="1021" y="2673"/>
                  </a:cubicBezTo>
                  <a:cubicBezTo>
                    <a:pt x="1065" y="2641"/>
                    <a:pt x="1070" y="2627"/>
                    <a:pt x="1070" y="2547"/>
                  </a:cubicBezTo>
                  <a:cubicBezTo>
                    <a:pt x="1070" y="2468"/>
                    <a:pt x="1091" y="2414"/>
                    <a:pt x="1231" y="2113"/>
                  </a:cubicBezTo>
                  <a:cubicBezTo>
                    <a:pt x="1473" y="1591"/>
                    <a:pt x="1473" y="1592"/>
                    <a:pt x="1483" y="1483"/>
                  </a:cubicBezTo>
                  <a:cubicBezTo>
                    <a:pt x="1489" y="1404"/>
                    <a:pt x="1484" y="1366"/>
                    <a:pt x="1457" y="1304"/>
                  </a:cubicBezTo>
                  <a:lnTo>
                    <a:pt x="1422" y="1226"/>
                  </a:lnTo>
                  <a:lnTo>
                    <a:pt x="1459" y="1235"/>
                  </a:lnTo>
                  <a:cubicBezTo>
                    <a:pt x="1479" y="1239"/>
                    <a:pt x="1611" y="1258"/>
                    <a:pt x="1751" y="1276"/>
                  </a:cubicBezTo>
                  <a:cubicBezTo>
                    <a:pt x="1892" y="1295"/>
                    <a:pt x="2014" y="1314"/>
                    <a:pt x="2024" y="1320"/>
                  </a:cubicBezTo>
                  <a:cubicBezTo>
                    <a:pt x="2050" y="1336"/>
                    <a:pt x="2025" y="1480"/>
                    <a:pt x="1978" y="1580"/>
                  </a:cubicBezTo>
                  <a:cubicBezTo>
                    <a:pt x="1929" y="1686"/>
                    <a:pt x="1927" y="1755"/>
                    <a:pt x="1972" y="1876"/>
                  </a:cubicBezTo>
                  <a:cubicBezTo>
                    <a:pt x="1990" y="1927"/>
                    <a:pt x="2009" y="2029"/>
                    <a:pt x="2015" y="2104"/>
                  </a:cubicBezTo>
                  <a:lnTo>
                    <a:pt x="2025" y="2240"/>
                  </a:lnTo>
                  <a:lnTo>
                    <a:pt x="1819" y="2246"/>
                  </a:lnTo>
                  <a:cubicBezTo>
                    <a:pt x="1646" y="2252"/>
                    <a:pt x="1601" y="2259"/>
                    <a:pt x="1542" y="2290"/>
                  </a:cubicBezTo>
                  <a:cubicBezTo>
                    <a:pt x="1431" y="2348"/>
                    <a:pt x="1359" y="2420"/>
                    <a:pt x="1305" y="2530"/>
                  </a:cubicBezTo>
                  <a:cubicBezTo>
                    <a:pt x="1254" y="2631"/>
                    <a:pt x="1254" y="2634"/>
                    <a:pt x="1254" y="2903"/>
                  </a:cubicBezTo>
                  <a:cubicBezTo>
                    <a:pt x="1254" y="3053"/>
                    <a:pt x="1246" y="3212"/>
                    <a:pt x="1236" y="3257"/>
                  </a:cubicBezTo>
                  <a:cubicBezTo>
                    <a:pt x="1202" y="3415"/>
                    <a:pt x="1047" y="3542"/>
                    <a:pt x="887" y="3543"/>
                  </a:cubicBezTo>
                  <a:lnTo>
                    <a:pt x="812" y="3543"/>
                  </a:lnTo>
                  <a:lnTo>
                    <a:pt x="816" y="3274"/>
                  </a:lnTo>
                  <a:close/>
                  <a:moveTo>
                    <a:pt x="520" y="1044"/>
                  </a:moveTo>
                  <a:cubicBezTo>
                    <a:pt x="571" y="1026"/>
                    <a:pt x="628" y="993"/>
                    <a:pt x="647" y="971"/>
                  </a:cubicBezTo>
                  <a:cubicBezTo>
                    <a:pt x="669" y="946"/>
                    <a:pt x="700" y="856"/>
                    <a:pt x="728" y="741"/>
                  </a:cubicBezTo>
                  <a:cubicBezTo>
                    <a:pt x="779" y="535"/>
                    <a:pt x="823" y="442"/>
                    <a:pt x="925" y="332"/>
                  </a:cubicBezTo>
                  <a:cubicBezTo>
                    <a:pt x="1108" y="133"/>
                    <a:pt x="1496" y="66"/>
                    <a:pt x="1757" y="189"/>
                  </a:cubicBezTo>
                  <a:cubicBezTo>
                    <a:pt x="1967" y="287"/>
                    <a:pt x="2038" y="391"/>
                    <a:pt x="2088" y="671"/>
                  </a:cubicBezTo>
                  <a:cubicBezTo>
                    <a:pt x="2114" y="819"/>
                    <a:pt x="2128" y="859"/>
                    <a:pt x="2171" y="913"/>
                  </a:cubicBezTo>
                  <a:cubicBezTo>
                    <a:pt x="2200" y="949"/>
                    <a:pt x="2219" y="983"/>
                    <a:pt x="2214" y="989"/>
                  </a:cubicBezTo>
                  <a:cubicBezTo>
                    <a:pt x="2202" y="1001"/>
                    <a:pt x="2153" y="1003"/>
                    <a:pt x="1337" y="1035"/>
                  </a:cubicBezTo>
                  <a:cubicBezTo>
                    <a:pt x="975" y="1049"/>
                    <a:pt x="623" y="1064"/>
                    <a:pt x="554" y="1068"/>
                  </a:cubicBezTo>
                  <a:lnTo>
                    <a:pt x="429" y="1077"/>
                  </a:lnTo>
                  <a:lnTo>
                    <a:pt x="520" y="104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71" name="Freeform 8">
              <a:extLst>
                <a:ext uri="{FF2B5EF4-FFF2-40B4-BE49-F238E27FC236}">
                  <a16:creationId xmlns:a16="http://schemas.microsoft.com/office/drawing/2014/main" id="{F565E4F6-6539-4869-AC39-288648195643}"/>
                </a:ext>
              </a:extLst>
            </p:cNvPr>
            <p:cNvSpPr>
              <a:spLocks/>
            </p:cNvSpPr>
            <p:nvPr/>
          </p:nvSpPr>
          <p:spPr bwMode="auto">
            <a:xfrm>
              <a:off x="10173833" y="5306044"/>
              <a:ext cx="72414" cy="17862"/>
            </a:xfrm>
            <a:custGeom>
              <a:avLst/>
              <a:gdLst>
                <a:gd name="T0" fmla="*/ 24 w 647"/>
                <a:gd name="T1" fmla="*/ 0 h 161"/>
                <a:gd name="T2" fmla="*/ 624 w 647"/>
                <a:gd name="T3" fmla="*/ 0 h 161"/>
                <a:gd name="T4" fmla="*/ 647 w 647"/>
                <a:gd name="T5" fmla="*/ 24 h 161"/>
                <a:gd name="T6" fmla="*/ 647 w 647"/>
                <a:gd name="T7" fmla="*/ 137 h 161"/>
                <a:gd name="T8" fmla="*/ 624 w 647"/>
                <a:gd name="T9" fmla="*/ 161 h 161"/>
                <a:gd name="T10" fmla="*/ 24 w 647"/>
                <a:gd name="T11" fmla="*/ 161 h 161"/>
                <a:gd name="T12" fmla="*/ 0 w 647"/>
                <a:gd name="T13" fmla="*/ 137 h 161"/>
                <a:gd name="T14" fmla="*/ 0 w 647"/>
                <a:gd name="T15" fmla="*/ 24 h 161"/>
                <a:gd name="T16" fmla="*/ 24 w 647"/>
                <a:gd name="T17"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7" h="161">
                  <a:moveTo>
                    <a:pt x="24" y="0"/>
                  </a:moveTo>
                  <a:lnTo>
                    <a:pt x="624" y="0"/>
                  </a:lnTo>
                  <a:cubicBezTo>
                    <a:pt x="637" y="0"/>
                    <a:pt x="647" y="10"/>
                    <a:pt x="647" y="24"/>
                  </a:cubicBezTo>
                  <a:lnTo>
                    <a:pt x="647" y="137"/>
                  </a:lnTo>
                  <a:cubicBezTo>
                    <a:pt x="647" y="150"/>
                    <a:pt x="637" y="161"/>
                    <a:pt x="624" y="161"/>
                  </a:cubicBezTo>
                  <a:lnTo>
                    <a:pt x="24" y="161"/>
                  </a:lnTo>
                  <a:cubicBezTo>
                    <a:pt x="11" y="161"/>
                    <a:pt x="0" y="150"/>
                    <a:pt x="0" y="137"/>
                  </a:cubicBezTo>
                  <a:lnTo>
                    <a:pt x="0" y="24"/>
                  </a:lnTo>
                  <a:cubicBezTo>
                    <a:pt x="0" y="10"/>
                    <a:pt x="11" y="0"/>
                    <a:pt x="24" y="0"/>
                  </a:cubicBez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197" name="Oval 196">
            <a:extLst>
              <a:ext uri="{FF2B5EF4-FFF2-40B4-BE49-F238E27FC236}">
                <a16:creationId xmlns:a16="http://schemas.microsoft.com/office/drawing/2014/main" id="{0E271202-4B81-4DDD-B694-FE05E09A4EDB}"/>
              </a:ext>
            </a:extLst>
          </p:cNvPr>
          <p:cNvSpPr/>
          <p:nvPr/>
        </p:nvSpPr>
        <p:spPr>
          <a:xfrm>
            <a:off x="9473485" y="4616516"/>
            <a:ext cx="1107313" cy="1107313"/>
          </a:xfrm>
          <a:prstGeom prst="ellipse">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2" name="Freeform: Shape 211">
            <a:extLst>
              <a:ext uri="{FF2B5EF4-FFF2-40B4-BE49-F238E27FC236}">
                <a16:creationId xmlns:a16="http://schemas.microsoft.com/office/drawing/2014/main" id="{A56E63EB-0AD7-4305-AD1D-025D3C4AE5EE}"/>
              </a:ext>
            </a:extLst>
          </p:cNvPr>
          <p:cNvSpPr/>
          <p:nvPr/>
        </p:nvSpPr>
        <p:spPr>
          <a:xfrm>
            <a:off x="10083752" y="4729095"/>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solidFill>
            <a:srgbClr val="000000"/>
          </a:solidFill>
          <a:ln w="9525" cap="flat">
            <a:noFill/>
            <a:prstDash val="solid"/>
            <a:miter/>
          </a:ln>
        </p:spPr>
        <p:txBody>
          <a:bodyPr rtlCol="0" anchor="ctr"/>
          <a:lstStyle/>
          <a:p>
            <a:endParaRPr lang="en-GB"/>
          </a:p>
        </p:txBody>
      </p:sp>
      <p:sp>
        <p:nvSpPr>
          <p:cNvPr id="213" name="Freeform: Shape 212">
            <a:extLst>
              <a:ext uri="{FF2B5EF4-FFF2-40B4-BE49-F238E27FC236}">
                <a16:creationId xmlns:a16="http://schemas.microsoft.com/office/drawing/2014/main" id="{5BC32218-D38D-433B-A5AF-5500996980C3}"/>
              </a:ext>
            </a:extLst>
          </p:cNvPr>
          <p:cNvSpPr/>
          <p:nvPr/>
        </p:nvSpPr>
        <p:spPr>
          <a:xfrm>
            <a:off x="9950402" y="4900545"/>
            <a:ext cx="428625" cy="695325"/>
          </a:xfrm>
          <a:custGeom>
            <a:avLst/>
            <a:gdLst>
              <a:gd name="connsiteX0" fmla="*/ 424339 w 428625"/>
              <a:gd name="connsiteY0" fmla="*/ 304324 h 695325"/>
              <a:gd name="connsiteX1" fmla="*/ 370999 w 428625"/>
              <a:gd name="connsiteY1" fmla="*/ 77629 h 695325"/>
              <a:gd name="connsiteX2" fmla="*/ 359569 w 428625"/>
              <a:gd name="connsiteY2" fmla="*/ 56674 h 695325"/>
              <a:gd name="connsiteX3" fmla="*/ 279559 w 428625"/>
              <a:gd name="connsiteY3" fmla="*/ 14764 h 695325"/>
              <a:gd name="connsiteX4" fmla="*/ 216694 w 428625"/>
              <a:gd name="connsiteY4" fmla="*/ 7144 h 695325"/>
              <a:gd name="connsiteX5" fmla="*/ 153829 w 428625"/>
              <a:gd name="connsiteY5" fmla="*/ 16669 h 695325"/>
              <a:gd name="connsiteX6" fmla="*/ 73819 w 428625"/>
              <a:gd name="connsiteY6" fmla="*/ 58579 h 695325"/>
              <a:gd name="connsiteX7" fmla="*/ 62389 w 428625"/>
              <a:gd name="connsiteY7" fmla="*/ 79534 h 695325"/>
              <a:gd name="connsiteX8" fmla="*/ 9049 w 428625"/>
              <a:gd name="connsiteY8" fmla="*/ 306229 h 695325"/>
              <a:gd name="connsiteX9" fmla="*/ 7144 w 428625"/>
              <a:gd name="connsiteY9" fmla="*/ 315754 h 695325"/>
              <a:gd name="connsiteX10" fmla="*/ 45244 w 428625"/>
              <a:gd name="connsiteY10" fmla="*/ 353854 h 695325"/>
              <a:gd name="connsiteX11" fmla="*/ 81439 w 428625"/>
              <a:gd name="connsiteY11" fmla="*/ 325279 h 695325"/>
              <a:gd name="connsiteX12" fmla="*/ 121444 w 428625"/>
              <a:gd name="connsiteY12" fmla="*/ 159544 h 695325"/>
              <a:gd name="connsiteX13" fmla="*/ 121444 w 428625"/>
              <a:gd name="connsiteY13" fmla="*/ 692944 h 695325"/>
              <a:gd name="connsiteX14" fmla="*/ 197644 w 428625"/>
              <a:gd name="connsiteY14" fmla="*/ 692944 h 695325"/>
              <a:gd name="connsiteX15" fmla="*/ 197644 w 428625"/>
              <a:gd name="connsiteY15" fmla="*/ 350044 h 695325"/>
              <a:gd name="connsiteX16" fmla="*/ 235744 w 428625"/>
              <a:gd name="connsiteY16" fmla="*/ 350044 h 695325"/>
              <a:gd name="connsiteX17" fmla="*/ 235744 w 428625"/>
              <a:gd name="connsiteY17" fmla="*/ 692944 h 695325"/>
              <a:gd name="connsiteX18" fmla="*/ 311944 w 428625"/>
              <a:gd name="connsiteY18" fmla="*/ 692944 h 695325"/>
              <a:gd name="connsiteX19" fmla="*/ 311944 w 428625"/>
              <a:gd name="connsiteY19" fmla="*/ 157639 h 695325"/>
              <a:gd name="connsiteX20" fmla="*/ 351949 w 428625"/>
              <a:gd name="connsiteY20" fmla="*/ 323374 h 695325"/>
              <a:gd name="connsiteX21" fmla="*/ 388144 w 428625"/>
              <a:gd name="connsiteY21" fmla="*/ 351949 h 695325"/>
              <a:gd name="connsiteX22" fmla="*/ 426244 w 428625"/>
              <a:gd name="connsiteY22" fmla="*/ 313849 h 695325"/>
              <a:gd name="connsiteX23" fmla="*/ 424339 w 428625"/>
              <a:gd name="connsiteY23" fmla="*/ 304324 h 69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8625" h="695325">
                <a:moveTo>
                  <a:pt x="424339" y="304324"/>
                </a:moveTo>
                <a:lnTo>
                  <a:pt x="370999" y="77629"/>
                </a:lnTo>
                <a:cubicBezTo>
                  <a:pt x="369094" y="70009"/>
                  <a:pt x="365284" y="62389"/>
                  <a:pt x="359569" y="56674"/>
                </a:cubicBezTo>
                <a:cubicBezTo>
                  <a:pt x="336709" y="37624"/>
                  <a:pt x="310039" y="24289"/>
                  <a:pt x="279559" y="14764"/>
                </a:cubicBezTo>
                <a:cubicBezTo>
                  <a:pt x="258604" y="10954"/>
                  <a:pt x="237649" y="7144"/>
                  <a:pt x="216694" y="7144"/>
                </a:cubicBezTo>
                <a:cubicBezTo>
                  <a:pt x="195739" y="7144"/>
                  <a:pt x="174784" y="10954"/>
                  <a:pt x="153829" y="16669"/>
                </a:cubicBezTo>
                <a:cubicBezTo>
                  <a:pt x="123349" y="24289"/>
                  <a:pt x="96679" y="39529"/>
                  <a:pt x="73819" y="58579"/>
                </a:cubicBezTo>
                <a:cubicBezTo>
                  <a:pt x="68104" y="64294"/>
                  <a:pt x="64294" y="71914"/>
                  <a:pt x="62389" y="79534"/>
                </a:cubicBezTo>
                <a:lnTo>
                  <a:pt x="9049" y="306229"/>
                </a:lnTo>
                <a:cubicBezTo>
                  <a:pt x="9049" y="308134"/>
                  <a:pt x="7144" y="311944"/>
                  <a:pt x="7144" y="315754"/>
                </a:cubicBezTo>
                <a:cubicBezTo>
                  <a:pt x="7144" y="336709"/>
                  <a:pt x="24289" y="353854"/>
                  <a:pt x="45244" y="353854"/>
                </a:cubicBezTo>
                <a:cubicBezTo>
                  <a:pt x="62389" y="353854"/>
                  <a:pt x="77629" y="340519"/>
                  <a:pt x="81439" y="325279"/>
                </a:cubicBezTo>
                <a:lnTo>
                  <a:pt x="121444" y="159544"/>
                </a:lnTo>
                <a:lnTo>
                  <a:pt x="121444" y="692944"/>
                </a:lnTo>
                <a:lnTo>
                  <a:pt x="197644" y="692944"/>
                </a:lnTo>
                <a:lnTo>
                  <a:pt x="197644" y="350044"/>
                </a:lnTo>
                <a:lnTo>
                  <a:pt x="235744" y="350044"/>
                </a:lnTo>
                <a:lnTo>
                  <a:pt x="235744" y="692944"/>
                </a:lnTo>
                <a:lnTo>
                  <a:pt x="311944" y="692944"/>
                </a:lnTo>
                <a:lnTo>
                  <a:pt x="311944" y="157639"/>
                </a:lnTo>
                <a:lnTo>
                  <a:pt x="351949" y="323374"/>
                </a:lnTo>
                <a:cubicBezTo>
                  <a:pt x="355759" y="338614"/>
                  <a:pt x="370999" y="351949"/>
                  <a:pt x="388144" y="351949"/>
                </a:cubicBezTo>
                <a:cubicBezTo>
                  <a:pt x="409099" y="351949"/>
                  <a:pt x="426244" y="334804"/>
                  <a:pt x="426244" y="313849"/>
                </a:cubicBezTo>
                <a:cubicBezTo>
                  <a:pt x="426244" y="310039"/>
                  <a:pt x="424339" y="306229"/>
                  <a:pt x="424339" y="304324"/>
                </a:cubicBezTo>
                <a:close/>
              </a:path>
            </a:pathLst>
          </a:custGeom>
          <a:solidFill>
            <a:srgbClr val="000000"/>
          </a:solidFill>
          <a:ln w="9525" cap="flat">
            <a:noFill/>
            <a:prstDash val="solid"/>
            <a:miter/>
          </a:ln>
        </p:spPr>
        <p:txBody>
          <a:bodyPr rtlCol="0" anchor="ctr"/>
          <a:lstStyle/>
          <a:p>
            <a:endParaRPr lang="en-GB"/>
          </a:p>
        </p:txBody>
      </p:sp>
      <p:sp>
        <p:nvSpPr>
          <p:cNvPr id="1031" name="Plus Sign 1030">
            <a:extLst>
              <a:ext uri="{FF2B5EF4-FFF2-40B4-BE49-F238E27FC236}">
                <a16:creationId xmlns:a16="http://schemas.microsoft.com/office/drawing/2014/main" id="{E79D4593-E778-4A63-82C2-DEA3728B17E6}"/>
              </a:ext>
            </a:extLst>
          </p:cNvPr>
          <p:cNvSpPr/>
          <p:nvPr/>
        </p:nvSpPr>
        <p:spPr>
          <a:xfrm>
            <a:off x="9601584" y="5028614"/>
            <a:ext cx="326170" cy="301311"/>
          </a:xfrm>
          <a:prstGeom prst="mathPlus">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Rectangle: Rounded Corners 2">
            <a:extLst>
              <a:ext uri="{FF2B5EF4-FFF2-40B4-BE49-F238E27FC236}">
                <a16:creationId xmlns:a16="http://schemas.microsoft.com/office/drawing/2014/main" id="{90229D12-9DBA-4645-AECD-24D5E93C8E6D}"/>
              </a:ext>
            </a:extLst>
          </p:cNvPr>
          <p:cNvSpPr/>
          <p:nvPr/>
        </p:nvSpPr>
        <p:spPr>
          <a:xfrm>
            <a:off x="4368800" y="2495615"/>
            <a:ext cx="3660877" cy="2281246"/>
          </a:xfrm>
          <a:prstGeom prst="roundRect">
            <a:avLst>
              <a:gd name="adj" fmla="val 2410"/>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2400" b="1" dirty="0">
                <a:solidFill>
                  <a:schemeClr val="tx1"/>
                </a:solidFill>
              </a:rPr>
              <a:t>After the cold wash was complete, the </a:t>
            </a:r>
            <a:r>
              <a:rPr lang="en-GB" sz="2400" b="1" dirty="0" err="1">
                <a:solidFill>
                  <a:schemeClr val="tx1"/>
                </a:solidFill>
              </a:rPr>
              <a:t>pumpman</a:t>
            </a:r>
            <a:r>
              <a:rPr lang="en-GB" sz="2400" b="1" dirty="0">
                <a:solidFill>
                  <a:schemeClr val="tx1"/>
                </a:solidFill>
              </a:rPr>
              <a:t> put the fan on for 5 minutes, asked his colleague to stand watch, then entered the tank…</a:t>
            </a:r>
          </a:p>
        </p:txBody>
      </p:sp>
      <p:pic>
        <p:nvPicPr>
          <p:cNvPr id="123" name="Picture 122">
            <a:extLst>
              <a:ext uri="{FF2B5EF4-FFF2-40B4-BE49-F238E27FC236}">
                <a16:creationId xmlns:a16="http://schemas.microsoft.com/office/drawing/2014/main" id="{4365D7CE-55FA-4F68-9AD9-162CE7F3E8ED}"/>
              </a:ext>
            </a:extLst>
          </p:cNvPr>
          <p:cNvPicPr>
            <a:picLocks noChangeAspect="1"/>
          </p:cNvPicPr>
          <p:nvPr/>
        </p:nvPicPr>
        <p:blipFill>
          <a:blip r:embed="rId3"/>
          <a:stretch>
            <a:fillRect/>
          </a:stretch>
        </p:blipFill>
        <p:spPr>
          <a:xfrm rot="21135331">
            <a:off x="5876863" y="4688578"/>
            <a:ext cx="2095649" cy="769602"/>
          </a:xfrm>
          <a:prstGeom prst="rect">
            <a:avLst/>
          </a:prstGeom>
        </p:spPr>
      </p:pic>
    </p:spTree>
    <p:extLst>
      <p:ext uri="{BB962C8B-B14F-4D97-AF65-F5344CB8AC3E}">
        <p14:creationId xmlns:p14="http://schemas.microsoft.com/office/powerpoint/2010/main" val="339213886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b="1" dirty="0"/>
              <a:t>The confined space</a:t>
            </a:r>
            <a:br>
              <a:rPr lang="en-GB" dirty="0"/>
            </a:br>
            <a:endParaRPr lang="en-GB" dirty="0"/>
          </a:p>
        </p:txBody>
      </p:sp>
      <p:sp>
        <p:nvSpPr>
          <p:cNvPr id="8" name="Content Placeholder 7">
            <a:extLst>
              <a:ext uri="{FF2B5EF4-FFF2-40B4-BE49-F238E27FC236}">
                <a16:creationId xmlns:a16="http://schemas.microsoft.com/office/drawing/2014/main" id="{0F23FE49-ABB8-4C9F-9201-7BB4E45088E1}"/>
              </a:ext>
            </a:extLst>
          </p:cNvPr>
          <p:cNvSpPr>
            <a:spLocks noGrp="1"/>
          </p:cNvSpPr>
          <p:nvPr>
            <p:ph idx="1"/>
          </p:nvPr>
        </p:nvSpPr>
        <p:spPr>
          <a:xfrm>
            <a:off x="198333" y="1083155"/>
            <a:ext cx="7731867" cy="4853187"/>
          </a:xfrm>
        </p:spPr>
        <p:txBody>
          <a:bodyPr>
            <a:normAutofit/>
          </a:bodyPr>
          <a:lstStyle/>
          <a:p>
            <a:r>
              <a:rPr lang="en-GB" dirty="0"/>
              <a:t>The </a:t>
            </a:r>
            <a:r>
              <a:rPr lang="en-GB" dirty="0" err="1"/>
              <a:t>pumpman</a:t>
            </a:r>
            <a:r>
              <a:rPr lang="en-GB" dirty="0"/>
              <a:t>, wearing a filter mask, climbed down into the tank and subsequently collapsed.</a:t>
            </a:r>
          </a:p>
          <a:p>
            <a:r>
              <a:rPr lang="en-GB" dirty="0"/>
              <a:t>His colleague raised the alarm, the emergency response team lifted him from the space within 15minutes.</a:t>
            </a:r>
          </a:p>
          <a:p>
            <a:r>
              <a:rPr lang="en-GB" dirty="0"/>
              <a:t>Despite efforts to save his life, he was later declared dead.</a:t>
            </a:r>
          </a:p>
          <a:p>
            <a:r>
              <a:rPr lang="en-GB" dirty="0"/>
              <a:t>The atmosphere within the space was found to be oxygen deficient (&gt;7% O</a:t>
            </a:r>
            <a:r>
              <a:rPr lang="en-GB" baseline="-25000" dirty="0"/>
              <a:t>2</a:t>
            </a:r>
            <a:r>
              <a:rPr lang="en-GB" dirty="0"/>
              <a:t>)</a:t>
            </a:r>
          </a:p>
        </p:txBody>
      </p:sp>
      <p:grpSp>
        <p:nvGrpSpPr>
          <p:cNvPr id="4" name="Group 3"/>
          <p:cNvGrpSpPr>
            <a:grpSpLocks noChangeAspect="1"/>
          </p:cNvGrpSpPr>
          <p:nvPr/>
        </p:nvGrpSpPr>
        <p:grpSpPr>
          <a:xfrm>
            <a:off x="287547" y="6166365"/>
            <a:ext cx="1943100" cy="473075"/>
            <a:chOff x="5113338" y="3181350"/>
            <a:chExt cx="1943100" cy="473075"/>
          </a:xfrm>
        </p:grpSpPr>
        <p:sp>
          <p:nvSpPr>
            <p:cNvPr id="5" name="Freeform 6"/>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 name="Freeform 7"/>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7" name="Rectangle 6"/>
          <p:cNvSpPr/>
          <p:nvPr/>
        </p:nvSpPr>
        <p:spPr>
          <a:xfrm>
            <a:off x="2737309" y="6172069"/>
            <a:ext cx="2818592" cy="461665"/>
          </a:xfrm>
          <a:prstGeom prst="rect">
            <a:avLst/>
          </a:prstGeom>
        </p:spPr>
        <p:txBody>
          <a:bodyPr wrap="none">
            <a:spAutoFit/>
          </a:bodyPr>
          <a:lstStyle/>
          <a:p>
            <a:r>
              <a:rPr lang="en-GB" sz="2400" dirty="0">
                <a:solidFill>
                  <a:schemeClr val="bg1"/>
                </a:solidFill>
                <a:latin typeface="+mj-lt"/>
              </a:rPr>
              <a:t>Confined Space Entry</a:t>
            </a:r>
          </a:p>
        </p:txBody>
      </p:sp>
      <p:pic>
        <p:nvPicPr>
          <p:cNvPr id="9" name="Picture 8">
            <a:extLst>
              <a:ext uri="{FF2B5EF4-FFF2-40B4-BE49-F238E27FC236}">
                <a16:creationId xmlns:a16="http://schemas.microsoft.com/office/drawing/2014/main" id="{489DE0DE-7D34-46A3-A0F2-F50F6884F30A}"/>
              </a:ext>
            </a:extLst>
          </p:cNvPr>
          <p:cNvPicPr>
            <a:picLocks noChangeAspect="1"/>
          </p:cNvPicPr>
          <p:nvPr/>
        </p:nvPicPr>
        <p:blipFill>
          <a:blip r:embed="rId3"/>
          <a:stretch>
            <a:fillRect/>
          </a:stretch>
        </p:blipFill>
        <p:spPr>
          <a:xfrm>
            <a:off x="8095592" y="603250"/>
            <a:ext cx="3898075" cy="5168900"/>
          </a:xfrm>
          <a:prstGeom prst="rect">
            <a:avLst/>
          </a:prstGeom>
        </p:spPr>
      </p:pic>
    </p:spTree>
    <p:extLst>
      <p:ext uri="{BB962C8B-B14F-4D97-AF65-F5344CB8AC3E}">
        <p14:creationId xmlns:p14="http://schemas.microsoft.com/office/powerpoint/2010/main" val="37630397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b="1" dirty="0"/>
              <a:t>Life Saving Rules</a:t>
            </a:r>
            <a:br>
              <a:rPr lang="en-GB" dirty="0"/>
            </a:br>
            <a:endParaRPr lang="en-GB" dirty="0"/>
          </a:p>
        </p:txBody>
      </p:sp>
      <p:grpSp>
        <p:nvGrpSpPr>
          <p:cNvPr id="4" name="Group 3"/>
          <p:cNvGrpSpPr>
            <a:grpSpLocks noChangeAspect="1"/>
          </p:cNvGrpSpPr>
          <p:nvPr/>
        </p:nvGrpSpPr>
        <p:grpSpPr>
          <a:xfrm>
            <a:off x="287547" y="6166365"/>
            <a:ext cx="1943100" cy="473075"/>
            <a:chOff x="5113338" y="3181350"/>
            <a:chExt cx="1943100" cy="473075"/>
          </a:xfrm>
        </p:grpSpPr>
        <p:sp>
          <p:nvSpPr>
            <p:cNvPr id="5" name="Freeform 6"/>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 name="Freeform 7"/>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7" name="Rectangle 6"/>
          <p:cNvSpPr/>
          <p:nvPr/>
        </p:nvSpPr>
        <p:spPr>
          <a:xfrm>
            <a:off x="2737309" y="6172069"/>
            <a:ext cx="2818592" cy="461665"/>
          </a:xfrm>
          <a:prstGeom prst="rect">
            <a:avLst/>
          </a:prstGeom>
        </p:spPr>
        <p:txBody>
          <a:bodyPr wrap="none">
            <a:spAutoFit/>
          </a:bodyPr>
          <a:lstStyle/>
          <a:p>
            <a:r>
              <a:rPr lang="en-GB" sz="2400" dirty="0">
                <a:solidFill>
                  <a:schemeClr val="bg1"/>
                </a:solidFill>
                <a:latin typeface="+mj-lt"/>
              </a:rPr>
              <a:t>Confined Space Entry</a:t>
            </a:r>
          </a:p>
        </p:txBody>
      </p:sp>
      <p:grpSp>
        <p:nvGrpSpPr>
          <p:cNvPr id="3" name="Group 2">
            <a:extLst>
              <a:ext uri="{FF2B5EF4-FFF2-40B4-BE49-F238E27FC236}">
                <a16:creationId xmlns:a16="http://schemas.microsoft.com/office/drawing/2014/main" id="{5451EC5F-0CED-44A0-8646-6B2FA63F87B9}"/>
              </a:ext>
            </a:extLst>
          </p:cNvPr>
          <p:cNvGrpSpPr>
            <a:grpSpLocks noChangeAspect="1"/>
          </p:cNvGrpSpPr>
          <p:nvPr/>
        </p:nvGrpSpPr>
        <p:grpSpPr>
          <a:xfrm>
            <a:off x="4349004" y="341328"/>
            <a:ext cx="7658220" cy="787072"/>
            <a:chOff x="6709077" y="1064896"/>
            <a:chExt cx="7933197" cy="815333"/>
          </a:xfrm>
        </p:grpSpPr>
        <p:grpSp>
          <p:nvGrpSpPr>
            <p:cNvPr id="52" name="Group 51">
              <a:extLst>
                <a:ext uri="{FF2B5EF4-FFF2-40B4-BE49-F238E27FC236}">
                  <a16:creationId xmlns:a16="http://schemas.microsoft.com/office/drawing/2014/main" id="{D3D34A8E-BDDC-47FB-AD51-E97DBD76CBB0}"/>
                </a:ext>
              </a:extLst>
            </p:cNvPr>
            <p:cNvGrpSpPr>
              <a:grpSpLocks noChangeAspect="1"/>
            </p:cNvGrpSpPr>
            <p:nvPr/>
          </p:nvGrpSpPr>
          <p:grpSpPr>
            <a:xfrm>
              <a:off x="8488543" y="1064896"/>
              <a:ext cx="815333" cy="815333"/>
              <a:chOff x="4654551" y="2168525"/>
              <a:chExt cx="406400" cy="407988"/>
            </a:xfrm>
          </p:grpSpPr>
          <p:sp>
            <p:nvSpPr>
              <p:cNvPr id="53" name="Oval 5">
                <a:extLst>
                  <a:ext uri="{FF2B5EF4-FFF2-40B4-BE49-F238E27FC236}">
                    <a16:creationId xmlns:a16="http://schemas.microsoft.com/office/drawing/2014/main" id="{4E0FB551-C6D0-458D-A207-D597FF4F79EA}"/>
                  </a:ext>
                </a:extLst>
              </p:cNvPr>
              <p:cNvSpPr>
                <a:spLocks noChangeArrowheads="1"/>
              </p:cNvSpPr>
              <p:nvPr/>
            </p:nvSpPr>
            <p:spPr bwMode="auto">
              <a:xfrm>
                <a:off x="4654551" y="2168525"/>
                <a:ext cx="406400" cy="407988"/>
              </a:xfrm>
              <a:prstGeom prst="ellipse">
                <a:avLst/>
              </a:pr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6">
                <a:extLst>
                  <a:ext uri="{FF2B5EF4-FFF2-40B4-BE49-F238E27FC236}">
                    <a16:creationId xmlns:a16="http://schemas.microsoft.com/office/drawing/2014/main" id="{86B3E7DE-877D-4ACB-8000-DD23F0FB61FA}"/>
                  </a:ext>
                </a:extLst>
              </p:cNvPr>
              <p:cNvSpPr>
                <a:spLocks/>
              </p:cNvSpPr>
              <p:nvPr/>
            </p:nvSpPr>
            <p:spPr bwMode="auto">
              <a:xfrm>
                <a:off x="4681538" y="2195513"/>
                <a:ext cx="352425" cy="177800"/>
              </a:xfrm>
              <a:custGeom>
                <a:avLst/>
                <a:gdLst>
                  <a:gd name="T0" fmla="*/ 1024 w 2048"/>
                  <a:gd name="T1" fmla="*/ 0 h 1024"/>
                  <a:gd name="T2" fmla="*/ 0 w 2048"/>
                  <a:gd name="T3" fmla="*/ 1024 h 1024"/>
                  <a:gd name="T4" fmla="*/ 2048 w 2048"/>
                  <a:gd name="T5" fmla="*/ 1024 h 1024"/>
                  <a:gd name="T6" fmla="*/ 1024 w 2048"/>
                  <a:gd name="T7" fmla="*/ 0 h 1024"/>
                </a:gdLst>
                <a:ahLst/>
                <a:cxnLst>
                  <a:cxn ang="0">
                    <a:pos x="T0" y="T1"/>
                  </a:cxn>
                  <a:cxn ang="0">
                    <a:pos x="T2" y="T3"/>
                  </a:cxn>
                  <a:cxn ang="0">
                    <a:pos x="T4" y="T5"/>
                  </a:cxn>
                  <a:cxn ang="0">
                    <a:pos x="T6" y="T7"/>
                  </a:cxn>
                </a:cxnLst>
                <a:rect l="0" t="0" r="r" b="b"/>
                <a:pathLst>
                  <a:path w="2048" h="1024">
                    <a:moveTo>
                      <a:pt x="1024" y="0"/>
                    </a:moveTo>
                    <a:cubicBezTo>
                      <a:pt x="458" y="0"/>
                      <a:pt x="0" y="458"/>
                      <a:pt x="0" y="1024"/>
                    </a:cubicBezTo>
                    <a:lnTo>
                      <a:pt x="2048" y="1024"/>
                    </a:lnTo>
                    <a:cubicBezTo>
                      <a:pt x="2048" y="458"/>
                      <a:pt x="1589" y="0"/>
                      <a:pt x="102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7">
                <a:extLst>
                  <a:ext uri="{FF2B5EF4-FFF2-40B4-BE49-F238E27FC236}">
                    <a16:creationId xmlns:a16="http://schemas.microsoft.com/office/drawing/2014/main" id="{13C8710C-FB07-4C1B-8227-A562604E56C0}"/>
                  </a:ext>
                </a:extLst>
              </p:cNvPr>
              <p:cNvSpPr>
                <a:spLocks noEditPoints="1"/>
              </p:cNvSpPr>
              <p:nvPr/>
            </p:nvSpPr>
            <p:spPr bwMode="auto">
              <a:xfrm>
                <a:off x="4781551" y="2211388"/>
                <a:ext cx="152400" cy="152400"/>
              </a:xfrm>
              <a:custGeom>
                <a:avLst/>
                <a:gdLst>
                  <a:gd name="T0" fmla="*/ 510 w 883"/>
                  <a:gd name="T1" fmla="*/ 216 h 883"/>
                  <a:gd name="T2" fmla="*/ 374 w 883"/>
                  <a:gd name="T3" fmla="*/ 216 h 883"/>
                  <a:gd name="T4" fmla="*/ 682 w 883"/>
                  <a:gd name="T5" fmla="*/ 309 h 883"/>
                  <a:gd name="T6" fmla="*/ 561 w 883"/>
                  <a:gd name="T7" fmla="*/ 540 h 883"/>
                  <a:gd name="T8" fmla="*/ 665 w 883"/>
                  <a:gd name="T9" fmla="*/ 602 h 883"/>
                  <a:gd name="T10" fmla="*/ 653 w 883"/>
                  <a:gd name="T11" fmla="*/ 631 h 883"/>
                  <a:gd name="T12" fmla="*/ 549 w 883"/>
                  <a:gd name="T13" fmla="*/ 617 h 883"/>
                  <a:gd name="T14" fmla="*/ 530 w 883"/>
                  <a:gd name="T15" fmla="*/ 737 h 883"/>
                  <a:gd name="T16" fmla="*/ 512 w 883"/>
                  <a:gd name="T17" fmla="*/ 750 h 883"/>
                  <a:gd name="T18" fmla="*/ 517 w 883"/>
                  <a:gd name="T19" fmla="*/ 617 h 883"/>
                  <a:gd name="T20" fmla="*/ 384 w 883"/>
                  <a:gd name="T21" fmla="*/ 732 h 883"/>
                  <a:gd name="T22" fmla="*/ 369 w 883"/>
                  <a:gd name="T23" fmla="*/ 750 h 883"/>
                  <a:gd name="T24" fmla="*/ 335 w 883"/>
                  <a:gd name="T25" fmla="*/ 619 h 883"/>
                  <a:gd name="T26" fmla="*/ 269 w 883"/>
                  <a:gd name="T27" fmla="*/ 618 h 883"/>
                  <a:gd name="T28" fmla="*/ 227 w 883"/>
                  <a:gd name="T29" fmla="*/ 633 h 883"/>
                  <a:gd name="T30" fmla="*/ 220 w 883"/>
                  <a:gd name="T31" fmla="*/ 603 h 883"/>
                  <a:gd name="T32" fmla="*/ 323 w 883"/>
                  <a:gd name="T33" fmla="*/ 540 h 883"/>
                  <a:gd name="T34" fmla="*/ 217 w 883"/>
                  <a:gd name="T35" fmla="*/ 578 h 883"/>
                  <a:gd name="T36" fmla="*/ 196 w 883"/>
                  <a:gd name="T37" fmla="*/ 572 h 883"/>
                  <a:gd name="T38" fmla="*/ 320 w 883"/>
                  <a:gd name="T39" fmla="*/ 482 h 883"/>
                  <a:gd name="T40" fmla="*/ 387 w 883"/>
                  <a:gd name="T41" fmla="*/ 294 h 883"/>
                  <a:gd name="T42" fmla="*/ 442 w 883"/>
                  <a:gd name="T43" fmla="*/ 294 h 883"/>
                  <a:gd name="T44" fmla="*/ 496 w 883"/>
                  <a:gd name="T45" fmla="*/ 294 h 883"/>
                  <a:gd name="T46" fmla="*/ 538 w 883"/>
                  <a:gd name="T47" fmla="*/ 356 h 883"/>
                  <a:gd name="T48" fmla="*/ 688 w 883"/>
                  <a:gd name="T49" fmla="*/ 287 h 883"/>
                  <a:gd name="T50" fmla="*/ 849 w 883"/>
                  <a:gd name="T51" fmla="*/ 270 h 883"/>
                  <a:gd name="T52" fmla="*/ 614 w 883"/>
                  <a:gd name="T53" fmla="*/ 35 h 883"/>
                  <a:gd name="T54" fmla="*/ 270 w 883"/>
                  <a:gd name="T55" fmla="*/ 35 h 883"/>
                  <a:gd name="T56" fmla="*/ 35 w 883"/>
                  <a:gd name="T57" fmla="*/ 270 h 883"/>
                  <a:gd name="T58" fmla="*/ 35 w 883"/>
                  <a:gd name="T59" fmla="*/ 613 h 883"/>
                  <a:gd name="T60" fmla="*/ 270 w 883"/>
                  <a:gd name="T61" fmla="*/ 848 h 883"/>
                  <a:gd name="T62" fmla="*/ 614 w 883"/>
                  <a:gd name="T63" fmla="*/ 848 h 883"/>
                  <a:gd name="T64" fmla="*/ 849 w 883"/>
                  <a:gd name="T65" fmla="*/ 613 h 883"/>
                  <a:gd name="T66" fmla="*/ 849 w 883"/>
                  <a:gd name="T67" fmla="*/ 27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3" h="883">
                    <a:moveTo>
                      <a:pt x="442" y="148"/>
                    </a:moveTo>
                    <a:cubicBezTo>
                      <a:pt x="479" y="148"/>
                      <a:pt x="510" y="179"/>
                      <a:pt x="510" y="216"/>
                    </a:cubicBezTo>
                    <a:cubicBezTo>
                      <a:pt x="510" y="254"/>
                      <a:pt x="479" y="284"/>
                      <a:pt x="442" y="284"/>
                    </a:cubicBezTo>
                    <a:cubicBezTo>
                      <a:pt x="404" y="284"/>
                      <a:pt x="374" y="254"/>
                      <a:pt x="374" y="216"/>
                    </a:cubicBezTo>
                    <a:cubicBezTo>
                      <a:pt x="374" y="179"/>
                      <a:pt x="404" y="148"/>
                      <a:pt x="442" y="148"/>
                    </a:cubicBezTo>
                    <a:close/>
                    <a:moveTo>
                      <a:pt x="682" y="309"/>
                    </a:moveTo>
                    <a:lnTo>
                      <a:pt x="550" y="385"/>
                    </a:lnTo>
                    <a:cubicBezTo>
                      <a:pt x="561" y="422"/>
                      <a:pt x="569" y="474"/>
                      <a:pt x="561" y="540"/>
                    </a:cubicBezTo>
                    <a:cubicBezTo>
                      <a:pt x="560" y="551"/>
                      <a:pt x="558" y="560"/>
                      <a:pt x="557" y="569"/>
                    </a:cubicBezTo>
                    <a:cubicBezTo>
                      <a:pt x="616" y="583"/>
                      <a:pt x="661" y="601"/>
                      <a:pt x="665" y="602"/>
                    </a:cubicBezTo>
                    <a:cubicBezTo>
                      <a:pt x="673" y="606"/>
                      <a:pt x="676" y="615"/>
                      <a:pt x="673" y="623"/>
                    </a:cubicBezTo>
                    <a:cubicBezTo>
                      <a:pt x="670" y="631"/>
                      <a:pt x="661" y="635"/>
                      <a:pt x="653" y="631"/>
                    </a:cubicBezTo>
                    <a:cubicBezTo>
                      <a:pt x="652" y="631"/>
                      <a:pt x="637" y="625"/>
                      <a:pt x="612" y="617"/>
                    </a:cubicBezTo>
                    <a:lnTo>
                      <a:pt x="549" y="617"/>
                    </a:lnTo>
                    <a:cubicBezTo>
                      <a:pt x="549" y="618"/>
                      <a:pt x="549" y="619"/>
                      <a:pt x="549" y="619"/>
                    </a:cubicBezTo>
                    <a:lnTo>
                      <a:pt x="530" y="737"/>
                    </a:lnTo>
                    <a:cubicBezTo>
                      <a:pt x="529" y="745"/>
                      <a:pt x="522" y="750"/>
                      <a:pt x="515" y="750"/>
                    </a:cubicBezTo>
                    <a:cubicBezTo>
                      <a:pt x="514" y="750"/>
                      <a:pt x="513" y="750"/>
                      <a:pt x="512" y="750"/>
                    </a:cubicBezTo>
                    <a:cubicBezTo>
                      <a:pt x="504" y="749"/>
                      <a:pt x="498" y="741"/>
                      <a:pt x="499" y="732"/>
                    </a:cubicBezTo>
                    <a:lnTo>
                      <a:pt x="517" y="617"/>
                    </a:lnTo>
                    <a:lnTo>
                      <a:pt x="367" y="617"/>
                    </a:lnTo>
                    <a:lnTo>
                      <a:pt x="384" y="732"/>
                    </a:lnTo>
                    <a:cubicBezTo>
                      <a:pt x="386" y="741"/>
                      <a:pt x="380" y="749"/>
                      <a:pt x="371" y="750"/>
                    </a:cubicBezTo>
                    <a:cubicBezTo>
                      <a:pt x="371" y="750"/>
                      <a:pt x="370" y="750"/>
                      <a:pt x="369" y="750"/>
                    </a:cubicBezTo>
                    <a:cubicBezTo>
                      <a:pt x="361" y="750"/>
                      <a:pt x="355" y="745"/>
                      <a:pt x="353" y="737"/>
                    </a:cubicBezTo>
                    <a:lnTo>
                      <a:pt x="335" y="619"/>
                    </a:lnTo>
                    <a:cubicBezTo>
                      <a:pt x="335" y="619"/>
                      <a:pt x="335" y="618"/>
                      <a:pt x="335" y="618"/>
                    </a:cubicBezTo>
                    <a:lnTo>
                      <a:pt x="269" y="618"/>
                    </a:lnTo>
                    <a:cubicBezTo>
                      <a:pt x="247" y="626"/>
                      <a:pt x="234" y="632"/>
                      <a:pt x="233" y="632"/>
                    </a:cubicBezTo>
                    <a:cubicBezTo>
                      <a:pt x="231" y="633"/>
                      <a:pt x="229" y="633"/>
                      <a:pt x="227" y="633"/>
                    </a:cubicBezTo>
                    <a:cubicBezTo>
                      <a:pt x="221" y="633"/>
                      <a:pt x="215" y="630"/>
                      <a:pt x="212" y="624"/>
                    </a:cubicBezTo>
                    <a:cubicBezTo>
                      <a:pt x="209" y="616"/>
                      <a:pt x="212" y="607"/>
                      <a:pt x="220" y="603"/>
                    </a:cubicBezTo>
                    <a:cubicBezTo>
                      <a:pt x="223" y="602"/>
                      <a:pt x="268" y="582"/>
                      <a:pt x="326" y="567"/>
                    </a:cubicBezTo>
                    <a:cubicBezTo>
                      <a:pt x="325" y="559"/>
                      <a:pt x="324" y="550"/>
                      <a:pt x="323" y="540"/>
                    </a:cubicBezTo>
                    <a:cubicBezTo>
                      <a:pt x="322" y="533"/>
                      <a:pt x="321" y="525"/>
                      <a:pt x="321" y="518"/>
                    </a:cubicBezTo>
                    <a:lnTo>
                      <a:pt x="217" y="578"/>
                    </a:lnTo>
                    <a:cubicBezTo>
                      <a:pt x="215" y="579"/>
                      <a:pt x="212" y="580"/>
                      <a:pt x="210" y="580"/>
                    </a:cubicBezTo>
                    <a:cubicBezTo>
                      <a:pt x="204" y="580"/>
                      <a:pt x="199" y="577"/>
                      <a:pt x="196" y="572"/>
                    </a:cubicBezTo>
                    <a:cubicBezTo>
                      <a:pt x="192" y="565"/>
                      <a:pt x="194" y="555"/>
                      <a:pt x="202" y="551"/>
                    </a:cubicBezTo>
                    <a:lnTo>
                      <a:pt x="320" y="482"/>
                    </a:lnTo>
                    <a:cubicBezTo>
                      <a:pt x="320" y="423"/>
                      <a:pt x="334" y="380"/>
                      <a:pt x="347" y="352"/>
                    </a:cubicBezTo>
                    <a:cubicBezTo>
                      <a:pt x="362" y="320"/>
                      <a:pt x="380" y="300"/>
                      <a:pt x="387" y="294"/>
                    </a:cubicBezTo>
                    <a:lnTo>
                      <a:pt x="387" y="294"/>
                    </a:lnTo>
                    <a:lnTo>
                      <a:pt x="442" y="294"/>
                    </a:lnTo>
                    <a:lnTo>
                      <a:pt x="496" y="294"/>
                    </a:lnTo>
                    <a:lnTo>
                      <a:pt x="496" y="294"/>
                    </a:lnTo>
                    <a:cubicBezTo>
                      <a:pt x="504" y="300"/>
                      <a:pt x="522" y="320"/>
                      <a:pt x="536" y="352"/>
                    </a:cubicBezTo>
                    <a:cubicBezTo>
                      <a:pt x="537" y="353"/>
                      <a:pt x="538" y="354"/>
                      <a:pt x="538" y="356"/>
                    </a:cubicBezTo>
                    <a:lnTo>
                      <a:pt x="666" y="281"/>
                    </a:lnTo>
                    <a:cubicBezTo>
                      <a:pt x="674" y="277"/>
                      <a:pt x="683" y="280"/>
                      <a:pt x="688" y="287"/>
                    </a:cubicBezTo>
                    <a:cubicBezTo>
                      <a:pt x="692" y="295"/>
                      <a:pt x="689" y="304"/>
                      <a:pt x="682" y="309"/>
                    </a:cubicBezTo>
                    <a:close/>
                    <a:moveTo>
                      <a:pt x="849" y="270"/>
                    </a:moveTo>
                    <a:cubicBezTo>
                      <a:pt x="827" y="217"/>
                      <a:pt x="795" y="170"/>
                      <a:pt x="754" y="129"/>
                    </a:cubicBezTo>
                    <a:cubicBezTo>
                      <a:pt x="714" y="89"/>
                      <a:pt x="666" y="57"/>
                      <a:pt x="614" y="35"/>
                    </a:cubicBezTo>
                    <a:cubicBezTo>
                      <a:pt x="559" y="12"/>
                      <a:pt x="501" y="0"/>
                      <a:pt x="442" y="0"/>
                    </a:cubicBezTo>
                    <a:cubicBezTo>
                      <a:pt x="382" y="0"/>
                      <a:pt x="324" y="12"/>
                      <a:pt x="270" y="35"/>
                    </a:cubicBezTo>
                    <a:cubicBezTo>
                      <a:pt x="217" y="57"/>
                      <a:pt x="170" y="89"/>
                      <a:pt x="130" y="129"/>
                    </a:cubicBezTo>
                    <a:cubicBezTo>
                      <a:pt x="89" y="170"/>
                      <a:pt x="57" y="217"/>
                      <a:pt x="35" y="270"/>
                    </a:cubicBezTo>
                    <a:cubicBezTo>
                      <a:pt x="12" y="324"/>
                      <a:pt x="0" y="382"/>
                      <a:pt x="0" y="442"/>
                    </a:cubicBezTo>
                    <a:cubicBezTo>
                      <a:pt x="0" y="501"/>
                      <a:pt x="12" y="559"/>
                      <a:pt x="35" y="613"/>
                    </a:cubicBezTo>
                    <a:cubicBezTo>
                      <a:pt x="57" y="666"/>
                      <a:pt x="89" y="713"/>
                      <a:pt x="130" y="754"/>
                    </a:cubicBezTo>
                    <a:cubicBezTo>
                      <a:pt x="170" y="794"/>
                      <a:pt x="217" y="826"/>
                      <a:pt x="270" y="848"/>
                    </a:cubicBezTo>
                    <a:cubicBezTo>
                      <a:pt x="324" y="872"/>
                      <a:pt x="382" y="883"/>
                      <a:pt x="442" y="883"/>
                    </a:cubicBezTo>
                    <a:cubicBezTo>
                      <a:pt x="501" y="883"/>
                      <a:pt x="559" y="872"/>
                      <a:pt x="614" y="848"/>
                    </a:cubicBezTo>
                    <a:cubicBezTo>
                      <a:pt x="666" y="826"/>
                      <a:pt x="714" y="794"/>
                      <a:pt x="754" y="754"/>
                    </a:cubicBezTo>
                    <a:cubicBezTo>
                      <a:pt x="795" y="713"/>
                      <a:pt x="827" y="666"/>
                      <a:pt x="849" y="613"/>
                    </a:cubicBezTo>
                    <a:cubicBezTo>
                      <a:pt x="872" y="559"/>
                      <a:pt x="883" y="501"/>
                      <a:pt x="883" y="442"/>
                    </a:cubicBezTo>
                    <a:cubicBezTo>
                      <a:pt x="883" y="382"/>
                      <a:pt x="872" y="324"/>
                      <a:pt x="849" y="270"/>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Oval 8">
                <a:extLst>
                  <a:ext uri="{FF2B5EF4-FFF2-40B4-BE49-F238E27FC236}">
                    <a16:creationId xmlns:a16="http://schemas.microsoft.com/office/drawing/2014/main" id="{D18760D1-BC1B-4D72-BE17-419742AE73B5}"/>
                  </a:ext>
                </a:extLst>
              </p:cNvPr>
              <p:cNvSpPr>
                <a:spLocks noChangeArrowheads="1"/>
              </p:cNvSpPr>
              <p:nvPr/>
            </p:nvSpPr>
            <p:spPr bwMode="auto">
              <a:xfrm>
                <a:off x="4846638" y="2236788"/>
                <a:ext cx="23813" cy="238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9">
                <a:extLst>
                  <a:ext uri="{FF2B5EF4-FFF2-40B4-BE49-F238E27FC236}">
                    <a16:creationId xmlns:a16="http://schemas.microsoft.com/office/drawing/2014/main" id="{096F066D-A105-49C2-9BE3-BA66B20362B9}"/>
                  </a:ext>
                </a:extLst>
              </p:cNvPr>
              <p:cNvSpPr>
                <a:spLocks noEditPoints="1"/>
              </p:cNvSpPr>
              <p:nvPr/>
            </p:nvSpPr>
            <p:spPr bwMode="auto">
              <a:xfrm>
                <a:off x="4814888" y="2259013"/>
                <a:ext cx="85725" cy="80963"/>
              </a:xfrm>
              <a:custGeom>
                <a:avLst/>
                <a:gdLst>
                  <a:gd name="T0" fmla="*/ 344 w 500"/>
                  <a:gd name="T1" fmla="*/ 99 h 473"/>
                  <a:gd name="T2" fmla="*/ 339 w 500"/>
                  <a:gd name="T3" fmla="*/ 117 h 473"/>
                  <a:gd name="T4" fmla="*/ 156 w 500"/>
                  <a:gd name="T5" fmla="*/ 221 h 473"/>
                  <a:gd name="T6" fmla="*/ 149 w 500"/>
                  <a:gd name="T7" fmla="*/ 223 h 473"/>
                  <a:gd name="T8" fmla="*/ 138 w 500"/>
                  <a:gd name="T9" fmla="*/ 216 h 473"/>
                  <a:gd name="T10" fmla="*/ 143 w 500"/>
                  <a:gd name="T11" fmla="*/ 198 h 473"/>
                  <a:gd name="T12" fmla="*/ 326 w 500"/>
                  <a:gd name="T13" fmla="*/ 94 h 473"/>
                  <a:gd name="T14" fmla="*/ 344 w 500"/>
                  <a:gd name="T15" fmla="*/ 99 h 473"/>
                  <a:gd name="T16" fmla="*/ 474 w 500"/>
                  <a:gd name="T17" fmla="*/ 4 h 473"/>
                  <a:gd name="T18" fmla="*/ 346 w 500"/>
                  <a:gd name="T19" fmla="*/ 79 h 473"/>
                  <a:gd name="T20" fmla="*/ 344 w 500"/>
                  <a:gd name="T21" fmla="*/ 75 h 473"/>
                  <a:gd name="T22" fmla="*/ 304 w 500"/>
                  <a:gd name="T23" fmla="*/ 17 h 473"/>
                  <a:gd name="T24" fmla="*/ 304 w 500"/>
                  <a:gd name="T25" fmla="*/ 17 h 473"/>
                  <a:gd name="T26" fmla="*/ 250 w 500"/>
                  <a:gd name="T27" fmla="*/ 17 h 473"/>
                  <a:gd name="T28" fmla="*/ 195 w 500"/>
                  <a:gd name="T29" fmla="*/ 17 h 473"/>
                  <a:gd name="T30" fmla="*/ 195 w 500"/>
                  <a:gd name="T31" fmla="*/ 17 h 473"/>
                  <a:gd name="T32" fmla="*/ 155 w 500"/>
                  <a:gd name="T33" fmla="*/ 75 h 473"/>
                  <a:gd name="T34" fmla="*/ 128 w 500"/>
                  <a:gd name="T35" fmla="*/ 205 h 473"/>
                  <a:gd name="T36" fmla="*/ 10 w 500"/>
                  <a:gd name="T37" fmla="*/ 274 h 473"/>
                  <a:gd name="T38" fmla="*/ 4 w 500"/>
                  <a:gd name="T39" fmla="*/ 295 h 473"/>
                  <a:gd name="T40" fmla="*/ 18 w 500"/>
                  <a:gd name="T41" fmla="*/ 303 h 473"/>
                  <a:gd name="T42" fmla="*/ 26 w 500"/>
                  <a:gd name="T43" fmla="*/ 301 h 473"/>
                  <a:gd name="T44" fmla="*/ 129 w 500"/>
                  <a:gd name="T45" fmla="*/ 241 h 473"/>
                  <a:gd name="T46" fmla="*/ 131 w 500"/>
                  <a:gd name="T47" fmla="*/ 263 h 473"/>
                  <a:gd name="T48" fmla="*/ 134 w 500"/>
                  <a:gd name="T49" fmla="*/ 290 h 473"/>
                  <a:gd name="T50" fmla="*/ 28 w 500"/>
                  <a:gd name="T51" fmla="*/ 326 h 473"/>
                  <a:gd name="T52" fmla="*/ 20 w 500"/>
                  <a:gd name="T53" fmla="*/ 347 h 473"/>
                  <a:gd name="T54" fmla="*/ 35 w 500"/>
                  <a:gd name="T55" fmla="*/ 356 h 473"/>
                  <a:gd name="T56" fmla="*/ 41 w 500"/>
                  <a:gd name="T57" fmla="*/ 355 h 473"/>
                  <a:gd name="T58" fmla="*/ 77 w 500"/>
                  <a:gd name="T59" fmla="*/ 341 h 473"/>
                  <a:gd name="T60" fmla="*/ 143 w 500"/>
                  <a:gd name="T61" fmla="*/ 341 h 473"/>
                  <a:gd name="T62" fmla="*/ 143 w 500"/>
                  <a:gd name="T63" fmla="*/ 342 h 473"/>
                  <a:gd name="T64" fmla="*/ 161 w 500"/>
                  <a:gd name="T65" fmla="*/ 460 h 473"/>
                  <a:gd name="T66" fmla="*/ 177 w 500"/>
                  <a:gd name="T67" fmla="*/ 473 h 473"/>
                  <a:gd name="T68" fmla="*/ 179 w 500"/>
                  <a:gd name="T69" fmla="*/ 473 h 473"/>
                  <a:gd name="T70" fmla="*/ 192 w 500"/>
                  <a:gd name="T71" fmla="*/ 455 h 473"/>
                  <a:gd name="T72" fmla="*/ 175 w 500"/>
                  <a:gd name="T73" fmla="*/ 340 h 473"/>
                  <a:gd name="T74" fmla="*/ 325 w 500"/>
                  <a:gd name="T75" fmla="*/ 340 h 473"/>
                  <a:gd name="T76" fmla="*/ 307 w 500"/>
                  <a:gd name="T77" fmla="*/ 455 h 473"/>
                  <a:gd name="T78" fmla="*/ 320 w 500"/>
                  <a:gd name="T79" fmla="*/ 473 h 473"/>
                  <a:gd name="T80" fmla="*/ 323 w 500"/>
                  <a:gd name="T81" fmla="*/ 473 h 473"/>
                  <a:gd name="T82" fmla="*/ 338 w 500"/>
                  <a:gd name="T83" fmla="*/ 460 h 473"/>
                  <a:gd name="T84" fmla="*/ 357 w 500"/>
                  <a:gd name="T85" fmla="*/ 342 h 473"/>
                  <a:gd name="T86" fmla="*/ 357 w 500"/>
                  <a:gd name="T87" fmla="*/ 340 h 473"/>
                  <a:gd name="T88" fmla="*/ 420 w 500"/>
                  <a:gd name="T89" fmla="*/ 340 h 473"/>
                  <a:gd name="T90" fmla="*/ 461 w 500"/>
                  <a:gd name="T91" fmla="*/ 354 h 473"/>
                  <a:gd name="T92" fmla="*/ 481 w 500"/>
                  <a:gd name="T93" fmla="*/ 346 h 473"/>
                  <a:gd name="T94" fmla="*/ 473 w 500"/>
                  <a:gd name="T95" fmla="*/ 325 h 473"/>
                  <a:gd name="T96" fmla="*/ 365 w 500"/>
                  <a:gd name="T97" fmla="*/ 292 h 473"/>
                  <a:gd name="T98" fmla="*/ 369 w 500"/>
                  <a:gd name="T99" fmla="*/ 263 h 473"/>
                  <a:gd name="T100" fmla="*/ 358 w 500"/>
                  <a:gd name="T101" fmla="*/ 108 h 473"/>
                  <a:gd name="T102" fmla="*/ 490 w 500"/>
                  <a:gd name="T103" fmla="*/ 32 h 473"/>
                  <a:gd name="T104" fmla="*/ 496 w 500"/>
                  <a:gd name="T105" fmla="*/ 10 h 473"/>
                  <a:gd name="T106" fmla="*/ 474 w 500"/>
                  <a:gd name="T107" fmla="*/ 4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0" h="473">
                    <a:moveTo>
                      <a:pt x="344" y="99"/>
                    </a:moveTo>
                    <a:cubicBezTo>
                      <a:pt x="347" y="106"/>
                      <a:pt x="345" y="114"/>
                      <a:pt x="339" y="117"/>
                    </a:cubicBezTo>
                    <a:lnTo>
                      <a:pt x="156" y="221"/>
                    </a:lnTo>
                    <a:cubicBezTo>
                      <a:pt x="154" y="222"/>
                      <a:pt x="152" y="223"/>
                      <a:pt x="149" y="223"/>
                    </a:cubicBezTo>
                    <a:cubicBezTo>
                      <a:pt x="145" y="223"/>
                      <a:pt x="140" y="220"/>
                      <a:pt x="138" y="216"/>
                    </a:cubicBezTo>
                    <a:cubicBezTo>
                      <a:pt x="134" y="210"/>
                      <a:pt x="137" y="202"/>
                      <a:pt x="143" y="198"/>
                    </a:cubicBezTo>
                    <a:lnTo>
                      <a:pt x="326" y="94"/>
                    </a:lnTo>
                    <a:cubicBezTo>
                      <a:pt x="332" y="91"/>
                      <a:pt x="340" y="93"/>
                      <a:pt x="344" y="99"/>
                    </a:cubicBezTo>
                    <a:close/>
                    <a:moveTo>
                      <a:pt x="474" y="4"/>
                    </a:moveTo>
                    <a:lnTo>
                      <a:pt x="346" y="79"/>
                    </a:lnTo>
                    <a:cubicBezTo>
                      <a:pt x="346" y="77"/>
                      <a:pt x="345" y="76"/>
                      <a:pt x="344" y="75"/>
                    </a:cubicBezTo>
                    <a:cubicBezTo>
                      <a:pt x="330" y="43"/>
                      <a:pt x="312" y="23"/>
                      <a:pt x="304" y="17"/>
                    </a:cubicBezTo>
                    <a:lnTo>
                      <a:pt x="304" y="17"/>
                    </a:lnTo>
                    <a:lnTo>
                      <a:pt x="250" y="17"/>
                    </a:lnTo>
                    <a:lnTo>
                      <a:pt x="195" y="17"/>
                    </a:lnTo>
                    <a:lnTo>
                      <a:pt x="195" y="17"/>
                    </a:lnTo>
                    <a:cubicBezTo>
                      <a:pt x="188" y="23"/>
                      <a:pt x="170" y="43"/>
                      <a:pt x="155" y="75"/>
                    </a:cubicBezTo>
                    <a:cubicBezTo>
                      <a:pt x="142" y="103"/>
                      <a:pt x="128" y="146"/>
                      <a:pt x="128" y="205"/>
                    </a:cubicBezTo>
                    <a:lnTo>
                      <a:pt x="10" y="274"/>
                    </a:lnTo>
                    <a:cubicBezTo>
                      <a:pt x="2" y="278"/>
                      <a:pt x="0" y="288"/>
                      <a:pt x="4" y="295"/>
                    </a:cubicBezTo>
                    <a:cubicBezTo>
                      <a:pt x="7" y="300"/>
                      <a:pt x="12" y="303"/>
                      <a:pt x="18" y="303"/>
                    </a:cubicBezTo>
                    <a:cubicBezTo>
                      <a:pt x="20" y="303"/>
                      <a:pt x="23" y="302"/>
                      <a:pt x="26" y="301"/>
                    </a:cubicBezTo>
                    <a:lnTo>
                      <a:pt x="129" y="241"/>
                    </a:lnTo>
                    <a:cubicBezTo>
                      <a:pt x="129" y="248"/>
                      <a:pt x="130" y="256"/>
                      <a:pt x="131" y="263"/>
                    </a:cubicBezTo>
                    <a:cubicBezTo>
                      <a:pt x="132" y="273"/>
                      <a:pt x="133" y="282"/>
                      <a:pt x="134" y="290"/>
                    </a:cubicBezTo>
                    <a:cubicBezTo>
                      <a:pt x="76" y="305"/>
                      <a:pt x="31" y="325"/>
                      <a:pt x="28" y="326"/>
                    </a:cubicBezTo>
                    <a:cubicBezTo>
                      <a:pt x="20" y="330"/>
                      <a:pt x="17" y="339"/>
                      <a:pt x="20" y="347"/>
                    </a:cubicBezTo>
                    <a:cubicBezTo>
                      <a:pt x="23" y="353"/>
                      <a:pt x="29" y="356"/>
                      <a:pt x="35" y="356"/>
                    </a:cubicBezTo>
                    <a:cubicBezTo>
                      <a:pt x="37" y="356"/>
                      <a:pt x="39" y="356"/>
                      <a:pt x="41" y="355"/>
                    </a:cubicBezTo>
                    <a:cubicBezTo>
                      <a:pt x="42" y="355"/>
                      <a:pt x="55" y="349"/>
                      <a:pt x="77" y="341"/>
                    </a:cubicBezTo>
                    <a:lnTo>
                      <a:pt x="143" y="341"/>
                    </a:lnTo>
                    <a:cubicBezTo>
                      <a:pt x="143" y="341"/>
                      <a:pt x="143" y="342"/>
                      <a:pt x="143" y="342"/>
                    </a:cubicBezTo>
                    <a:lnTo>
                      <a:pt x="161" y="460"/>
                    </a:lnTo>
                    <a:cubicBezTo>
                      <a:pt x="163" y="468"/>
                      <a:pt x="169" y="473"/>
                      <a:pt x="177" y="473"/>
                    </a:cubicBezTo>
                    <a:cubicBezTo>
                      <a:pt x="178" y="473"/>
                      <a:pt x="179" y="473"/>
                      <a:pt x="179" y="473"/>
                    </a:cubicBezTo>
                    <a:cubicBezTo>
                      <a:pt x="188" y="472"/>
                      <a:pt x="194" y="464"/>
                      <a:pt x="192" y="455"/>
                    </a:cubicBezTo>
                    <a:lnTo>
                      <a:pt x="175" y="340"/>
                    </a:lnTo>
                    <a:lnTo>
                      <a:pt x="325" y="340"/>
                    </a:lnTo>
                    <a:lnTo>
                      <a:pt x="307" y="455"/>
                    </a:lnTo>
                    <a:cubicBezTo>
                      <a:pt x="306" y="464"/>
                      <a:pt x="312" y="472"/>
                      <a:pt x="320" y="473"/>
                    </a:cubicBezTo>
                    <a:cubicBezTo>
                      <a:pt x="321" y="473"/>
                      <a:pt x="322" y="473"/>
                      <a:pt x="323" y="473"/>
                    </a:cubicBezTo>
                    <a:cubicBezTo>
                      <a:pt x="330" y="473"/>
                      <a:pt x="337" y="468"/>
                      <a:pt x="338" y="460"/>
                    </a:cubicBezTo>
                    <a:lnTo>
                      <a:pt x="357" y="342"/>
                    </a:lnTo>
                    <a:cubicBezTo>
                      <a:pt x="357" y="342"/>
                      <a:pt x="357" y="341"/>
                      <a:pt x="357" y="340"/>
                    </a:cubicBezTo>
                    <a:lnTo>
                      <a:pt x="420" y="340"/>
                    </a:lnTo>
                    <a:cubicBezTo>
                      <a:pt x="445" y="348"/>
                      <a:pt x="460" y="354"/>
                      <a:pt x="461" y="354"/>
                    </a:cubicBezTo>
                    <a:cubicBezTo>
                      <a:pt x="469" y="358"/>
                      <a:pt x="478" y="354"/>
                      <a:pt x="481" y="346"/>
                    </a:cubicBezTo>
                    <a:cubicBezTo>
                      <a:pt x="484" y="338"/>
                      <a:pt x="481" y="329"/>
                      <a:pt x="473" y="325"/>
                    </a:cubicBezTo>
                    <a:cubicBezTo>
                      <a:pt x="469" y="324"/>
                      <a:pt x="424" y="306"/>
                      <a:pt x="365" y="292"/>
                    </a:cubicBezTo>
                    <a:cubicBezTo>
                      <a:pt x="366" y="283"/>
                      <a:pt x="368" y="274"/>
                      <a:pt x="369" y="263"/>
                    </a:cubicBezTo>
                    <a:cubicBezTo>
                      <a:pt x="377" y="197"/>
                      <a:pt x="369" y="145"/>
                      <a:pt x="358" y="108"/>
                    </a:cubicBezTo>
                    <a:lnTo>
                      <a:pt x="490" y="32"/>
                    </a:lnTo>
                    <a:cubicBezTo>
                      <a:pt x="497" y="27"/>
                      <a:pt x="500" y="18"/>
                      <a:pt x="496" y="10"/>
                    </a:cubicBezTo>
                    <a:cubicBezTo>
                      <a:pt x="491" y="3"/>
                      <a:pt x="482" y="0"/>
                      <a:pt x="474"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58" name="Freeform 10">
                <a:extLst>
                  <a:ext uri="{FF2B5EF4-FFF2-40B4-BE49-F238E27FC236}">
                    <a16:creationId xmlns:a16="http://schemas.microsoft.com/office/drawing/2014/main" id="{FCEAE396-264E-4D8E-B3D6-97E672BAA1B9}"/>
                  </a:ext>
                </a:extLst>
              </p:cNvPr>
              <p:cNvSpPr>
                <a:spLocks/>
              </p:cNvSpPr>
              <p:nvPr/>
            </p:nvSpPr>
            <p:spPr bwMode="auto">
              <a:xfrm>
                <a:off x="4838701" y="2274888"/>
                <a:ext cx="36513" cy="22225"/>
              </a:xfrm>
              <a:custGeom>
                <a:avLst/>
                <a:gdLst>
                  <a:gd name="T0" fmla="*/ 192 w 213"/>
                  <a:gd name="T1" fmla="*/ 3 h 132"/>
                  <a:gd name="T2" fmla="*/ 9 w 213"/>
                  <a:gd name="T3" fmla="*/ 107 h 132"/>
                  <a:gd name="T4" fmla="*/ 4 w 213"/>
                  <a:gd name="T5" fmla="*/ 125 h 132"/>
                  <a:gd name="T6" fmla="*/ 15 w 213"/>
                  <a:gd name="T7" fmla="*/ 132 h 132"/>
                  <a:gd name="T8" fmla="*/ 22 w 213"/>
                  <a:gd name="T9" fmla="*/ 130 h 132"/>
                  <a:gd name="T10" fmla="*/ 205 w 213"/>
                  <a:gd name="T11" fmla="*/ 26 h 132"/>
                  <a:gd name="T12" fmla="*/ 210 w 213"/>
                  <a:gd name="T13" fmla="*/ 8 h 132"/>
                  <a:gd name="T14" fmla="*/ 192 w 213"/>
                  <a:gd name="T15" fmla="*/ 3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3" h="132">
                    <a:moveTo>
                      <a:pt x="192" y="3"/>
                    </a:moveTo>
                    <a:lnTo>
                      <a:pt x="9" y="107"/>
                    </a:lnTo>
                    <a:cubicBezTo>
                      <a:pt x="3" y="111"/>
                      <a:pt x="0" y="119"/>
                      <a:pt x="4" y="125"/>
                    </a:cubicBezTo>
                    <a:cubicBezTo>
                      <a:pt x="6" y="129"/>
                      <a:pt x="11" y="132"/>
                      <a:pt x="15" y="132"/>
                    </a:cubicBezTo>
                    <a:cubicBezTo>
                      <a:pt x="18" y="132"/>
                      <a:pt x="20" y="131"/>
                      <a:pt x="22" y="130"/>
                    </a:cubicBezTo>
                    <a:lnTo>
                      <a:pt x="205" y="26"/>
                    </a:lnTo>
                    <a:cubicBezTo>
                      <a:pt x="211" y="23"/>
                      <a:pt x="213" y="15"/>
                      <a:pt x="210" y="8"/>
                    </a:cubicBezTo>
                    <a:cubicBezTo>
                      <a:pt x="206" y="2"/>
                      <a:pt x="198" y="0"/>
                      <a:pt x="192" y="3"/>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1">
                <a:extLst>
                  <a:ext uri="{FF2B5EF4-FFF2-40B4-BE49-F238E27FC236}">
                    <a16:creationId xmlns:a16="http://schemas.microsoft.com/office/drawing/2014/main" id="{12461816-C811-4F14-9830-7E34BC2D9754}"/>
                  </a:ext>
                </a:extLst>
              </p:cNvPr>
              <p:cNvSpPr>
                <a:spLocks/>
              </p:cNvSpPr>
              <p:nvPr/>
            </p:nvSpPr>
            <p:spPr bwMode="auto">
              <a:xfrm>
                <a:off x="4757738" y="2414588"/>
                <a:ext cx="47625" cy="82550"/>
              </a:xfrm>
              <a:custGeom>
                <a:avLst/>
                <a:gdLst>
                  <a:gd name="T0" fmla="*/ 258 w 277"/>
                  <a:gd name="T1" fmla="*/ 479 h 479"/>
                  <a:gd name="T2" fmla="*/ 19 w 277"/>
                  <a:gd name="T3" fmla="*/ 479 h 479"/>
                  <a:gd name="T4" fmla="*/ 0 w 277"/>
                  <a:gd name="T5" fmla="*/ 459 h 479"/>
                  <a:gd name="T6" fmla="*/ 0 w 277"/>
                  <a:gd name="T7" fmla="*/ 20 h 479"/>
                  <a:gd name="T8" fmla="*/ 19 w 277"/>
                  <a:gd name="T9" fmla="*/ 0 h 479"/>
                  <a:gd name="T10" fmla="*/ 258 w 277"/>
                  <a:gd name="T11" fmla="*/ 0 h 479"/>
                  <a:gd name="T12" fmla="*/ 277 w 277"/>
                  <a:gd name="T13" fmla="*/ 20 h 479"/>
                  <a:gd name="T14" fmla="*/ 277 w 277"/>
                  <a:gd name="T15" fmla="*/ 459 h 479"/>
                  <a:gd name="T16" fmla="*/ 258 w 277"/>
                  <a:gd name="T17" fmla="*/ 479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7" h="479">
                    <a:moveTo>
                      <a:pt x="258" y="479"/>
                    </a:moveTo>
                    <a:lnTo>
                      <a:pt x="19" y="479"/>
                    </a:lnTo>
                    <a:cubicBezTo>
                      <a:pt x="8" y="479"/>
                      <a:pt x="0" y="470"/>
                      <a:pt x="0" y="459"/>
                    </a:cubicBezTo>
                    <a:lnTo>
                      <a:pt x="0" y="20"/>
                    </a:lnTo>
                    <a:cubicBezTo>
                      <a:pt x="0" y="9"/>
                      <a:pt x="8" y="0"/>
                      <a:pt x="19" y="0"/>
                    </a:cubicBezTo>
                    <a:lnTo>
                      <a:pt x="258" y="0"/>
                    </a:lnTo>
                    <a:cubicBezTo>
                      <a:pt x="269" y="0"/>
                      <a:pt x="277" y="9"/>
                      <a:pt x="277" y="20"/>
                    </a:cubicBezTo>
                    <a:lnTo>
                      <a:pt x="277" y="459"/>
                    </a:lnTo>
                    <a:cubicBezTo>
                      <a:pt x="277" y="470"/>
                      <a:pt x="269" y="479"/>
                      <a:pt x="258" y="47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Rectangle 12">
                <a:extLst>
                  <a:ext uri="{FF2B5EF4-FFF2-40B4-BE49-F238E27FC236}">
                    <a16:creationId xmlns:a16="http://schemas.microsoft.com/office/drawing/2014/main" id="{2FFFF06B-E5BC-487D-8F05-7C926AC5AB78}"/>
                  </a:ext>
                </a:extLst>
              </p:cNvPr>
              <p:cNvSpPr>
                <a:spLocks noChangeArrowheads="1"/>
              </p:cNvSpPr>
              <p:nvPr/>
            </p:nvSpPr>
            <p:spPr bwMode="auto">
              <a:xfrm>
                <a:off x="4772026" y="2419350"/>
                <a:ext cx="20638" cy="3175"/>
              </a:xfrm>
              <a:prstGeom prst="rect">
                <a:avLst/>
              </a:prstGeom>
              <a:solidFill>
                <a:schemeClr val="bg2">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Rectangle 13">
                <a:extLst>
                  <a:ext uri="{FF2B5EF4-FFF2-40B4-BE49-F238E27FC236}">
                    <a16:creationId xmlns:a16="http://schemas.microsoft.com/office/drawing/2014/main" id="{4955884A-E95C-47E5-B917-812E9AC5F0EF}"/>
                  </a:ext>
                </a:extLst>
              </p:cNvPr>
              <p:cNvSpPr>
                <a:spLocks noChangeArrowheads="1"/>
              </p:cNvSpPr>
              <p:nvPr/>
            </p:nvSpPr>
            <p:spPr bwMode="auto">
              <a:xfrm>
                <a:off x="4764088" y="2425700"/>
                <a:ext cx="36513" cy="53975"/>
              </a:xfrm>
              <a:prstGeom prst="rect">
                <a:avLst/>
              </a:prstGeom>
              <a:solidFill>
                <a:schemeClr val="bg2">
                  <a:lumMod val="5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Oval 14">
                <a:extLst>
                  <a:ext uri="{FF2B5EF4-FFF2-40B4-BE49-F238E27FC236}">
                    <a16:creationId xmlns:a16="http://schemas.microsoft.com/office/drawing/2014/main" id="{E38B5218-2FCF-4856-980F-4201AE45F46E}"/>
                  </a:ext>
                </a:extLst>
              </p:cNvPr>
              <p:cNvSpPr>
                <a:spLocks noChangeArrowheads="1"/>
              </p:cNvSpPr>
              <p:nvPr/>
            </p:nvSpPr>
            <p:spPr bwMode="auto">
              <a:xfrm>
                <a:off x="4797426" y="2419350"/>
                <a:ext cx="3175" cy="3175"/>
              </a:xfrm>
              <a:prstGeom prst="ellipse">
                <a:avLst/>
              </a:pr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Oval 15">
                <a:extLst>
                  <a:ext uri="{FF2B5EF4-FFF2-40B4-BE49-F238E27FC236}">
                    <a16:creationId xmlns:a16="http://schemas.microsoft.com/office/drawing/2014/main" id="{E5CFDF2B-635C-4BD8-8108-23EFF0D22790}"/>
                  </a:ext>
                </a:extLst>
              </p:cNvPr>
              <p:cNvSpPr>
                <a:spLocks noChangeArrowheads="1"/>
              </p:cNvSpPr>
              <p:nvPr/>
            </p:nvSpPr>
            <p:spPr bwMode="auto">
              <a:xfrm>
                <a:off x="4778376" y="2486025"/>
                <a:ext cx="7938" cy="6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Oval 16">
                <a:extLst>
                  <a:ext uri="{FF2B5EF4-FFF2-40B4-BE49-F238E27FC236}">
                    <a16:creationId xmlns:a16="http://schemas.microsoft.com/office/drawing/2014/main" id="{48E38AD1-7A70-4D5B-9881-6BF3EB74F55D}"/>
                  </a:ext>
                </a:extLst>
              </p:cNvPr>
              <p:cNvSpPr>
                <a:spLocks noChangeArrowheads="1"/>
              </p:cNvSpPr>
              <p:nvPr/>
            </p:nvSpPr>
            <p:spPr bwMode="auto">
              <a:xfrm>
                <a:off x="4778376" y="2486025"/>
                <a:ext cx="7938" cy="6350"/>
              </a:xfrm>
              <a:prstGeom prst="ellipse">
                <a:avLst/>
              </a:prstGeom>
              <a:noFill/>
              <a:ln w="1588" cap="flat">
                <a:solidFill>
                  <a:schemeClr val="bg2">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5" name="Freeform 17">
                <a:extLst>
                  <a:ext uri="{FF2B5EF4-FFF2-40B4-BE49-F238E27FC236}">
                    <a16:creationId xmlns:a16="http://schemas.microsoft.com/office/drawing/2014/main" id="{A2D6BBBA-8E84-4C50-93AD-1667963EA110}"/>
                  </a:ext>
                </a:extLst>
              </p:cNvPr>
              <p:cNvSpPr>
                <a:spLocks noEditPoints="1"/>
              </p:cNvSpPr>
              <p:nvPr/>
            </p:nvSpPr>
            <p:spPr bwMode="auto">
              <a:xfrm>
                <a:off x="4719638" y="2393950"/>
                <a:ext cx="123825" cy="125413"/>
              </a:xfrm>
              <a:custGeom>
                <a:avLst/>
                <a:gdLst>
                  <a:gd name="T0" fmla="*/ 601 w 719"/>
                  <a:gd name="T1" fmla="*/ 566 h 720"/>
                  <a:gd name="T2" fmla="*/ 154 w 719"/>
                  <a:gd name="T3" fmla="*/ 119 h 720"/>
                  <a:gd name="T4" fmla="*/ 360 w 719"/>
                  <a:gd name="T5" fmla="*/ 43 h 720"/>
                  <a:gd name="T6" fmla="*/ 677 w 719"/>
                  <a:gd name="T7" fmla="*/ 360 h 720"/>
                  <a:gd name="T8" fmla="*/ 601 w 719"/>
                  <a:gd name="T9" fmla="*/ 566 h 720"/>
                  <a:gd name="T10" fmla="*/ 42 w 719"/>
                  <a:gd name="T11" fmla="*/ 360 h 720"/>
                  <a:gd name="T12" fmla="*/ 124 w 719"/>
                  <a:gd name="T13" fmla="*/ 148 h 720"/>
                  <a:gd name="T14" fmla="*/ 571 w 719"/>
                  <a:gd name="T15" fmla="*/ 596 h 720"/>
                  <a:gd name="T16" fmla="*/ 360 w 719"/>
                  <a:gd name="T17" fmla="*/ 677 h 720"/>
                  <a:gd name="T18" fmla="*/ 42 w 719"/>
                  <a:gd name="T19" fmla="*/ 360 h 720"/>
                  <a:gd name="T20" fmla="*/ 360 w 719"/>
                  <a:gd name="T21" fmla="*/ 0 h 720"/>
                  <a:gd name="T22" fmla="*/ 0 w 719"/>
                  <a:gd name="T23" fmla="*/ 360 h 720"/>
                  <a:gd name="T24" fmla="*/ 360 w 719"/>
                  <a:gd name="T25" fmla="*/ 720 h 720"/>
                  <a:gd name="T26" fmla="*/ 719 w 719"/>
                  <a:gd name="T27" fmla="*/ 360 h 720"/>
                  <a:gd name="T28" fmla="*/ 360 w 719"/>
                  <a:gd name="T29" fmla="*/ 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9" h="720">
                    <a:moveTo>
                      <a:pt x="601" y="566"/>
                    </a:moveTo>
                    <a:lnTo>
                      <a:pt x="154" y="119"/>
                    </a:lnTo>
                    <a:cubicBezTo>
                      <a:pt x="210" y="71"/>
                      <a:pt x="281" y="43"/>
                      <a:pt x="360" y="43"/>
                    </a:cubicBezTo>
                    <a:cubicBezTo>
                      <a:pt x="535" y="43"/>
                      <a:pt x="677" y="185"/>
                      <a:pt x="677" y="360"/>
                    </a:cubicBezTo>
                    <a:cubicBezTo>
                      <a:pt x="677" y="438"/>
                      <a:pt x="648" y="510"/>
                      <a:pt x="601" y="566"/>
                    </a:cubicBezTo>
                    <a:close/>
                    <a:moveTo>
                      <a:pt x="42" y="360"/>
                    </a:moveTo>
                    <a:cubicBezTo>
                      <a:pt x="42" y="279"/>
                      <a:pt x="73" y="204"/>
                      <a:pt x="124" y="148"/>
                    </a:cubicBezTo>
                    <a:lnTo>
                      <a:pt x="571" y="596"/>
                    </a:lnTo>
                    <a:cubicBezTo>
                      <a:pt x="515" y="646"/>
                      <a:pt x="441" y="677"/>
                      <a:pt x="360" y="677"/>
                    </a:cubicBezTo>
                    <a:cubicBezTo>
                      <a:pt x="185" y="677"/>
                      <a:pt x="42" y="535"/>
                      <a:pt x="42" y="360"/>
                    </a:cubicBezTo>
                    <a:close/>
                    <a:moveTo>
                      <a:pt x="360" y="0"/>
                    </a:moveTo>
                    <a:cubicBezTo>
                      <a:pt x="161" y="0"/>
                      <a:pt x="0" y="162"/>
                      <a:pt x="0" y="360"/>
                    </a:cubicBezTo>
                    <a:cubicBezTo>
                      <a:pt x="0" y="558"/>
                      <a:pt x="161" y="720"/>
                      <a:pt x="360" y="720"/>
                    </a:cubicBezTo>
                    <a:cubicBezTo>
                      <a:pt x="558" y="720"/>
                      <a:pt x="719" y="558"/>
                      <a:pt x="719" y="360"/>
                    </a:cubicBezTo>
                    <a:cubicBezTo>
                      <a:pt x="719" y="162"/>
                      <a:pt x="558" y="0"/>
                      <a:pt x="36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Line 18">
                <a:extLst>
                  <a:ext uri="{FF2B5EF4-FFF2-40B4-BE49-F238E27FC236}">
                    <a16:creationId xmlns:a16="http://schemas.microsoft.com/office/drawing/2014/main" id="{A93CD381-7C08-4362-AF5A-C82A66DC23B5}"/>
                  </a:ext>
                </a:extLst>
              </p:cNvPr>
              <p:cNvSpPr>
                <a:spLocks noChangeShapeType="1"/>
              </p:cNvSpPr>
              <p:nvPr/>
            </p:nvSpPr>
            <p:spPr bwMode="auto">
              <a:xfrm>
                <a:off x="4930776" y="2416175"/>
                <a:ext cx="0" cy="1428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Line 19">
                <a:extLst>
                  <a:ext uri="{FF2B5EF4-FFF2-40B4-BE49-F238E27FC236}">
                    <a16:creationId xmlns:a16="http://schemas.microsoft.com/office/drawing/2014/main" id="{98511960-9BD1-4999-8CD5-79C699D95E5E}"/>
                  </a:ext>
                </a:extLst>
              </p:cNvPr>
              <p:cNvSpPr>
                <a:spLocks noChangeShapeType="1"/>
              </p:cNvSpPr>
              <p:nvPr/>
            </p:nvSpPr>
            <p:spPr bwMode="auto">
              <a:xfrm>
                <a:off x="4930776" y="2416175"/>
                <a:ext cx="0" cy="14288"/>
              </a:xfrm>
              <a:prstGeom prst="line">
                <a:avLst/>
              </a:prstGeom>
              <a:noFill/>
              <a:ln w="1588"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68" name="Line 20">
                <a:extLst>
                  <a:ext uri="{FF2B5EF4-FFF2-40B4-BE49-F238E27FC236}">
                    <a16:creationId xmlns:a16="http://schemas.microsoft.com/office/drawing/2014/main" id="{AE304F20-DBCB-47AB-A33E-44A6EE0C9EC4}"/>
                  </a:ext>
                </a:extLst>
              </p:cNvPr>
              <p:cNvSpPr>
                <a:spLocks noChangeShapeType="1"/>
              </p:cNvSpPr>
              <p:nvPr/>
            </p:nvSpPr>
            <p:spPr bwMode="auto">
              <a:xfrm>
                <a:off x="4889501" y="2455863"/>
                <a:ext cx="1428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Line 21">
                <a:extLst>
                  <a:ext uri="{FF2B5EF4-FFF2-40B4-BE49-F238E27FC236}">
                    <a16:creationId xmlns:a16="http://schemas.microsoft.com/office/drawing/2014/main" id="{7820F85E-C546-4FC9-BB32-9B18333616FC}"/>
                  </a:ext>
                </a:extLst>
              </p:cNvPr>
              <p:cNvSpPr>
                <a:spLocks noChangeShapeType="1"/>
              </p:cNvSpPr>
              <p:nvPr/>
            </p:nvSpPr>
            <p:spPr bwMode="auto">
              <a:xfrm>
                <a:off x="4889501" y="2455863"/>
                <a:ext cx="14288" cy="0"/>
              </a:xfrm>
              <a:prstGeom prst="line">
                <a:avLst/>
              </a:prstGeom>
              <a:noFill/>
              <a:ln w="1588"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0" name="Line 22">
                <a:extLst>
                  <a:ext uri="{FF2B5EF4-FFF2-40B4-BE49-F238E27FC236}">
                    <a16:creationId xmlns:a16="http://schemas.microsoft.com/office/drawing/2014/main" id="{396A66BE-4796-4129-BF83-069C0DBE701C}"/>
                  </a:ext>
                </a:extLst>
              </p:cNvPr>
              <p:cNvSpPr>
                <a:spLocks noChangeShapeType="1"/>
              </p:cNvSpPr>
              <p:nvPr/>
            </p:nvSpPr>
            <p:spPr bwMode="auto">
              <a:xfrm>
                <a:off x="4957763" y="2455863"/>
                <a:ext cx="1428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Line 23">
                <a:extLst>
                  <a:ext uri="{FF2B5EF4-FFF2-40B4-BE49-F238E27FC236}">
                    <a16:creationId xmlns:a16="http://schemas.microsoft.com/office/drawing/2014/main" id="{02142241-D8CB-428F-B305-3B7807B4A280}"/>
                  </a:ext>
                </a:extLst>
              </p:cNvPr>
              <p:cNvSpPr>
                <a:spLocks noChangeShapeType="1"/>
              </p:cNvSpPr>
              <p:nvPr/>
            </p:nvSpPr>
            <p:spPr bwMode="auto">
              <a:xfrm>
                <a:off x="4957763" y="2455863"/>
                <a:ext cx="14288" cy="0"/>
              </a:xfrm>
              <a:prstGeom prst="line">
                <a:avLst/>
              </a:prstGeom>
              <a:noFill/>
              <a:ln w="1588"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2" name="Line 24">
                <a:extLst>
                  <a:ext uri="{FF2B5EF4-FFF2-40B4-BE49-F238E27FC236}">
                    <a16:creationId xmlns:a16="http://schemas.microsoft.com/office/drawing/2014/main" id="{5A5DF5D2-30E1-4587-8DE3-02DCEDBB2686}"/>
                  </a:ext>
                </a:extLst>
              </p:cNvPr>
              <p:cNvSpPr>
                <a:spLocks noChangeShapeType="1"/>
              </p:cNvSpPr>
              <p:nvPr/>
            </p:nvSpPr>
            <p:spPr bwMode="auto">
              <a:xfrm flipV="1">
                <a:off x="4895851" y="2470150"/>
                <a:ext cx="12700" cy="635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Line 25">
                <a:extLst>
                  <a:ext uri="{FF2B5EF4-FFF2-40B4-BE49-F238E27FC236}">
                    <a16:creationId xmlns:a16="http://schemas.microsoft.com/office/drawing/2014/main" id="{FA7CF41B-4771-443F-A684-2312550348E9}"/>
                  </a:ext>
                </a:extLst>
              </p:cNvPr>
              <p:cNvSpPr>
                <a:spLocks noChangeShapeType="1"/>
              </p:cNvSpPr>
              <p:nvPr/>
            </p:nvSpPr>
            <p:spPr bwMode="auto">
              <a:xfrm flipV="1">
                <a:off x="4895851" y="2470150"/>
                <a:ext cx="12700" cy="6350"/>
              </a:xfrm>
              <a:prstGeom prst="line">
                <a:avLst/>
              </a:prstGeom>
              <a:noFill/>
              <a:ln w="1588"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4" name="Line 26">
                <a:extLst>
                  <a:ext uri="{FF2B5EF4-FFF2-40B4-BE49-F238E27FC236}">
                    <a16:creationId xmlns:a16="http://schemas.microsoft.com/office/drawing/2014/main" id="{8B120AE0-CBAC-49BE-B233-5A045E2490ED}"/>
                  </a:ext>
                </a:extLst>
              </p:cNvPr>
              <p:cNvSpPr>
                <a:spLocks noChangeShapeType="1"/>
              </p:cNvSpPr>
              <p:nvPr/>
            </p:nvSpPr>
            <p:spPr bwMode="auto">
              <a:xfrm flipV="1">
                <a:off x="4954588" y="2435225"/>
                <a:ext cx="11113" cy="793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Line 27">
                <a:extLst>
                  <a:ext uri="{FF2B5EF4-FFF2-40B4-BE49-F238E27FC236}">
                    <a16:creationId xmlns:a16="http://schemas.microsoft.com/office/drawing/2014/main" id="{879A0C64-D566-40CC-9377-463CEE0FD458}"/>
                  </a:ext>
                </a:extLst>
              </p:cNvPr>
              <p:cNvSpPr>
                <a:spLocks noChangeShapeType="1"/>
              </p:cNvSpPr>
              <p:nvPr/>
            </p:nvSpPr>
            <p:spPr bwMode="auto">
              <a:xfrm flipV="1">
                <a:off x="4954588" y="2435225"/>
                <a:ext cx="11113" cy="7938"/>
              </a:xfrm>
              <a:prstGeom prst="line">
                <a:avLst/>
              </a:prstGeom>
              <a:noFill/>
              <a:ln w="1588"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6" name="Line 28">
                <a:extLst>
                  <a:ext uri="{FF2B5EF4-FFF2-40B4-BE49-F238E27FC236}">
                    <a16:creationId xmlns:a16="http://schemas.microsoft.com/office/drawing/2014/main" id="{F39ECCA8-59F5-4E44-8501-1823051E9CF7}"/>
                  </a:ext>
                </a:extLst>
              </p:cNvPr>
              <p:cNvSpPr>
                <a:spLocks noChangeShapeType="1"/>
              </p:cNvSpPr>
              <p:nvPr/>
            </p:nvSpPr>
            <p:spPr bwMode="auto">
              <a:xfrm flipV="1">
                <a:off x="4945063" y="2420938"/>
                <a:ext cx="6350" cy="127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Line 29">
                <a:extLst>
                  <a:ext uri="{FF2B5EF4-FFF2-40B4-BE49-F238E27FC236}">
                    <a16:creationId xmlns:a16="http://schemas.microsoft.com/office/drawing/2014/main" id="{D04407DC-6405-4735-8EC3-3545FCC38FE0}"/>
                  </a:ext>
                </a:extLst>
              </p:cNvPr>
              <p:cNvSpPr>
                <a:spLocks noChangeShapeType="1"/>
              </p:cNvSpPr>
              <p:nvPr/>
            </p:nvSpPr>
            <p:spPr bwMode="auto">
              <a:xfrm flipV="1">
                <a:off x="4945063" y="2420938"/>
                <a:ext cx="6350" cy="12700"/>
              </a:xfrm>
              <a:prstGeom prst="line">
                <a:avLst/>
              </a:prstGeom>
              <a:noFill/>
              <a:ln w="1588"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78" name="Line 30">
                <a:extLst>
                  <a:ext uri="{FF2B5EF4-FFF2-40B4-BE49-F238E27FC236}">
                    <a16:creationId xmlns:a16="http://schemas.microsoft.com/office/drawing/2014/main" id="{DBA5E133-7993-493A-AB20-2CECDEF3B9C7}"/>
                  </a:ext>
                </a:extLst>
              </p:cNvPr>
              <p:cNvSpPr>
                <a:spLocks noChangeShapeType="1"/>
              </p:cNvSpPr>
              <p:nvPr/>
            </p:nvSpPr>
            <p:spPr bwMode="auto">
              <a:xfrm flipH="1" flipV="1">
                <a:off x="4910138" y="2420938"/>
                <a:ext cx="7938" cy="127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Line 31">
                <a:extLst>
                  <a:ext uri="{FF2B5EF4-FFF2-40B4-BE49-F238E27FC236}">
                    <a16:creationId xmlns:a16="http://schemas.microsoft.com/office/drawing/2014/main" id="{748D80CD-0346-41EB-BFD6-505735EC6AA0}"/>
                  </a:ext>
                </a:extLst>
              </p:cNvPr>
              <p:cNvSpPr>
                <a:spLocks noChangeShapeType="1"/>
              </p:cNvSpPr>
              <p:nvPr/>
            </p:nvSpPr>
            <p:spPr bwMode="auto">
              <a:xfrm flipH="1" flipV="1">
                <a:off x="4910138" y="2420938"/>
                <a:ext cx="7938" cy="12700"/>
              </a:xfrm>
              <a:prstGeom prst="line">
                <a:avLst/>
              </a:prstGeom>
              <a:noFill/>
              <a:ln w="1588"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0" name="Line 32">
                <a:extLst>
                  <a:ext uri="{FF2B5EF4-FFF2-40B4-BE49-F238E27FC236}">
                    <a16:creationId xmlns:a16="http://schemas.microsoft.com/office/drawing/2014/main" id="{63EA394E-5613-4649-BDC8-803C35E4E9FD}"/>
                  </a:ext>
                </a:extLst>
              </p:cNvPr>
              <p:cNvSpPr>
                <a:spLocks noChangeShapeType="1"/>
              </p:cNvSpPr>
              <p:nvPr/>
            </p:nvSpPr>
            <p:spPr bwMode="auto">
              <a:xfrm flipH="1" flipV="1">
                <a:off x="4954588" y="2470150"/>
                <a:ext cx="11113" cy="635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Line 33">
                <a:extLst>
                  <a:ext uri="{FF2B5EF4-FFF2-40B4-BE49-F238E27FC236}">
                    <a16:creationId xmlns:a16="http://schemas.microsoft.com/office/drawing/2014/main" id="{C1CCB941-919C-44FE-8BBE-451CD2967395}"/>
                  </a:ext>
                </a:extLst>
              </p:cNvPr>
              <p:cNvSpPr>
                <a:spLocks noChangeShapeType="1"/>
              </p:cNvSpPr>
              <p:nvPr/>
            </p:nvSpPr>
            <p:spPr bwMode="auto">
              <a:xfrm flipH="1" flipV="1">
                <a:off x="4954588" y="2470150"/>
                <a:ext cx="11113" cy="6350"/>
              </a:xfrm>
              <a:prstGeom prst="line">
                <a:avLst/>
              </a:prstGeom>
              <a:noFill/>
              <a:ln w="1588"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2" name="Line 34">
                <a:extLst>
                  <a:ext uri="{FF2B5EF4-FFF2-40B4-BE49-F238E27FC236}">
                    <a16:creationId xmlns:a16="http://schemas.microsoft.com/office/drawing/2014/main" id="{A6DB0345-553A-49E2-97DF-A7FED0C56060}"/>
                  </a:ext>
                </a:extLst>
              </p:cNvPr>
              <p:cNvSpPr>
                <a:spLocks noChangeShapeType="1"/>
              </p:cNvSpPr>
              <p:nvPr/>
            </p:nvSpPr>
            <p:spPr bwMode="auto">
              <a:xfrm flipH="1" flipV="1">
                <a:off x="4895851" y="2435225"/>
                <a:ext cx="12700" cy="793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Line 35">
                <a:extLst>
                  <a:ext uri="{FF2B5EF4-FFF2-40B4-BE49-F238E27FC236}">
                    <a16:creationId xmlns:a16="http://schemas.microsoft.com/office/drawing/2014/main" id="{D34A21B1-81EA-4AB4-A5BE-4612D51AEB17}"/>
                  </a:ext>
                </a:extLst>
              </p:cNvPr>
              <p:cNvSpPr>
                <a:spLocks noChangeShapeType="1"/>
              </p:cNvSpPr>
              <p:nvPr/>
            </p:nvSpPr>
            <p:spPr bwMode="auto">
              <a:xfrm flipH="1" flipV="1">
                <a:off x="4895851" y="2435225"/>
                <a:ext cx="12700" cy="7938"/>
              </a:xfrm>
              <a:prstGeom prst="line">
                <a:avLst/>
              </a:prstGeom>
              <a:noFill/>
              <a:ln w="1588"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4" name="Freeform 36">
                <a:extLst>
                  <a:ext uri="{FF2B5EF4-FFF2-40B4-BE49-F238E27FC236}">
                    <a16:creationId xmlns:a16="http://schemas.microsoft.com/office/drawing/2014/main" id="{EC48A08F-CCAD-4CB9-85D4-D24B6C24A103}"/>
                  </a:ext>
                </a:extLst>
              </p:cNvPr>
              <p:cNvSpPr>
                <a:spLocks/>
              </p:cNvSpPr>
              <p:nvPr/>
            </p:nvSpPr>
            <p:spPr bwMode="auto">
              <a:xfrm>
                <a:off x="4929188" y="2444750"/>
                <a:ext cx="22225" cy="12700"/>
              </a:xfrm>
              <a:custGeom>
                <a:avLst/>
                <a:gdLst>
                  <a:gd name="T0" fmla="*/ 11 w 130"/>
                  <a:gd name="T1" fmla="*/ 77 h 77"/>
                  <a:gd name="T2" fmla="*/ 2 w 130"/>
                  <a:gd name="T3" fmla="*/ 72 h 77"/>
                  <a:gd name="T4" fmla="*/ 7 w 130"/>
                  <a:gd name="T5" fmla="*/ 59 h 77"/>
                  <a:gd name="T6" fmla="*/ 114 w 130"/>
                  <a:gd name="T7" fmla="*/ 3 h 77"/>
                  <a:gd name="T8" fmla="*/ 128 w 130"/>
                  <a:gd name="T9" fmla="*/ 7 h 77"/>
                  <a:gd name="T10" fmla="*/ 123 w 130"/>
                  <a:gd name="T11" fmla="*/ 20 h 77"/>
                  <a:gd name="T12" fmla="*/ 15 w 130"/>
                  <a:gd name="T13" fmla="*/ 77 h 77"/>
                  <a:gd name="T14" fmla="*/ 11 w 130"/>
                  <a:gd name="T15" fmla="*/ 77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77">
                    <a:moveTo>
                      <a:pt x="11" y="77"/>
                    </a:moveTo>
                    <a:cubicBezTo>
                      <a:pt x="7" y="77"/>
                      <a:pt x="3" y="75"/>
                      <a:pt x="2" y="72"/>
                    </a:cubicBezTo>
                    <a:cubicBezTo>
                      <a:pt x="0" y="67"/>
                      <a:pt x="2" y="61"/>
                      <a:pt x="7" y="59"/>
                    </a:cubicBezTo>
                    <a:cubicBezTo>
                      <a:pt x="11" y="57"/>
                      <a:pt x="73" y="24"/>
                      <a:pt x="114" y="3"/>
                    </a:cubicBezTo>
                    <a:cubicBezTo>
                      <a:pt x="119" y="0"/>
                      <a:pt x="125" y="2"/>
                      <a:pt x="128" y="7"/>
                    </a:cubicBezTo>
                    <a:cubicBezTo>
                      <a:pt x="130" y="12"/>
                      <a:pt x="128" y="18"/>
                      <a:pt x="123" y="20"/>
                    </a:cubicBezTo>
                    <a:cubicBezTo>
                      <a:pt x="106" y="29"/>
                      <a:pt x="19" y="75"/>
                      <a:pt x="15" y="77"/>
                    </a:cubicBezTo>
                    <a:cubicBezTo>
                      <a:pt x="13" y="77"/>
                      <a:pt x="12" y="77"/>
                      <a:pt x="11"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Oval 37">
                <a:extLst>
                  <a:ext uri="{FF2B5EF4-FFF2-40B4-BE49-F238E27FC236}">
                    <a16:creationId xmlns:a16="http://schemas.microsoft.com/office/drawing/2014/main" id="{F50831C8-7986-44C3-BE60-99E33CFC2B8D}"/>
                  </a:ext>
                </a:extLst>
              </p:cNvPr>
              <p:cNvSpPr>
                <a:spLocks noChangeArrowheads="1"/>
              </p:cNvSpPr>
              <p:nvPr/>
            </p:nvSpPr>
            <p:spPr bwMode="auto">
              <a:xfrm>
                <a:off x="4924426" y="2449513"/>
                <a:ext cx="12700" cy="12700"/>
              </a:xfrm>
              <a:prstGeom prst="ellipse">
                <a:avLst/>
              </a:prstGeom>
              <a:solidFill>
                <a:srgbClr val="245B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Oval 38">
                <a:extLst>
                  <a:ext uri="{FF2B5EF4-FFF2-40B4-BE49-F238E27FC236}">
                    <a16:creationId xmlns:a16="http://schemas.microsoft.com/office/drawing/2014/main" id="{6D066DD4-680B-4AFA-9768-FE18B4DF3231}"/>
                  </a:ext>
                </a:extLst>
              </p:cNvPr>
              <p:cNvSpPr>
                <a:spLocks noChangeArrowheads="1"/>
              </p:cNvSpPr>
              <p:nvPr/>
            </p:nvSpPr>
            <p:spPr bwMode="auto">
              <a:xfrm>
                <a:off x="4924426" y="2449513"/>
                <a:ext cx="12700" cy="12700"/>
              </a:xfrm>
              <a:prstGeom prst="ellipse">
                <a:avLst/>
              </a:prstGeom>
              <a:noFill/>
              <a:ln w="15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87" name="Rectangle 39">
                <a:extLst>
                  <a:ext uri="{FF2B5EF4-FFF2-40B4-BE49-F238E27FC236}">
                    <a16:creationId xmlns:a16="http://schemas.microsoft.com/office/drawing/2014/main" id="{7183179B-A0B1-437B-82FD-97DB1D9FF34E}"/>
                  </a:ext>
                </a:extLst>
              </p:cNvPr>
              <p:cNvSpPr>
                <a:spLocks noChangeArrowheads="1"/>
              </p:cNvSpPr>
              <p:nvPr/>
            </p:nvSpPr>
            <p:spPr bwMode="auto">
              <a:xfrm>
                <a:off x="4921251" y="2474913"/>
                <a:ext cx="20638" cy="47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0">
                <a:extLst>
                  <a:ext uri="{FF2B5EF4-FFF2-40B4-BE49-F238E27FC236}">
                    <a16:creationId xmlns:a16="http://schemas.microsoft.com/office/drawing/2014/main" id="{194AAC6B-F5E5-4F81-B152-BCAE240B5D7F}"/>
                  </a:ext>
                </a:extLst>
              </p:cNvPr>
              <p:cNvSpPr>
                <a:spLocks noEditPoints="1"/>
              </p:cNvSpPr>
              <p:nvPr/>
            </p:nvSpPr>
            <p:spPr bwMode="auto">
              <a:xfrm>
                <a:off x="4889501" y="2414588"/>
                <a:ext cx="82550" cy="76200"/>
              </a:xfrm>
              <a:custGeom>
                <a:avLst/>
                <a:gdLst>
                  <a:gd name="T0" fmla="*/ 120 w 483"/>
                  <a:gd name="T1" fmla="*/ 402 h 442"/>
                  <a:gd name="T2" fmla="*/ 363 w 483"/>
                  <a:gd name="T3" fmla="*/ 402 h 442"/>
                  <a:gd name="T4" fmla="*/ 443 w 483"/>
                  <a:gd name="T5" fmla="*/ 242 h 442"/>
                  <a:gd name="T6" fmla="*/ 242 w 483"/>
                  <a:gd name="T7" fmla="*/ 41 h 442"/>
                  <a:gd name="T8" fmla="*/ 41 w 483"/>
                  <a:gd name="T9" fmla="*/ 242 h 442"/>
                  <a:gd name="T10" fmla="*/ 120 w 483"/>
                  <a:gd name="T11" fmla="*/ 402 h 442"/>
                  <a:gd name="T12" fmla="*/ 376 w 483"/>
                  <a:gd name="T13" fmla="*/ 442 h 442"/>
                  <a:gd name="T14" fmla="*/ 107 w 483"/>
                  <a:gd name="T15" fmla="*/ 442 h 442"/>
                  <a:gd name="T16" fmla="*/ 102 w 483"/>
                  <a:gd name="T17" fmla="*/ 439 h 442"/>
                  <a:gd name="T18" fmla="*/ 0 w 483"/>
                  <a:gd name="T19" fmla="*/ 242 h 442"/>
                  <a:gd name="T20" fmla="*/ 242 w 483"/>
                  <a:gd name="T21" fmla="*/ 0 h 442"/>
                  <a:gd name="T22" fmla="*/ 483 w 483"/>
                  <a:gd name="T23" fmla="*/ 242 h 442"/>
                  <a:gd name="T24" fmla="*/ 381 w 483"/>
                  <a:gd name="T25" fmla="*/ 439 h 442"/>
                  <a:gd name="T26" fmla="*/ 376 w 483"/>
                  <a:gd name="T27" fmla="*/ 44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3" h="442">
                    <a:moveTo>
                      <a:pt x="120" y="402"/>
                    </a:moveTo>
                    <a:lnTo>
                      <a:pt x="363" y="402"/>
                    </a:lnTo>
                    <a:cubicBezTo>
                      <a:pt x="413" y="364"/>
                      <a:pt x="443" y="304"/>
                      <a:pt x="443" y="242"/>
                    </a:cubicBezTo>
                    <a:cubicBezTo>
                      <a:pt x="443" y="131"/>
                      <a:pt x="353" y="41"/>
                      <a:pt x="242" y="41"/>
                    </a:cubicBezTo>
                    <a:cubicBezTo>
                      <a:pt x="131" y="41"/>
                      <a:pt x="41" y="131"/>
                      <a:pt x="41" y="242"/>
                    </a:cubicBezTo>
                    <a:cubicBezTo>
                      <a:pt x="41" y="304"/>
                      <a:pt x="70" y="364"/>
                      <a:pt x="120" y="402"/>
                    </a:cubicBezTo>
                    <a:close/>
                    <a:moveTo>
                      <a:pt x="376" y="442"/>
                    </a:moveTo>
                    <a:lnTo>
                      <a:pt x="107" y="442"/>
                    </a:lnTo>
                    <a:lnTo>
                      <a:pt x="102" y="439"/>
                    </a:lnTo>
                    <a:cubicBezTo>
                      <a:pt x="38" y="393"/>
                      <a:pt x="0" y="320"/>
                      <a:pt x="0" y="242"/>
                    </a:cubicBezTo>
                    <a:cubicBezTo>
                      <a:pt x="0" y="108"/>
                      <a:pt x="108" y="0"/>
                      <a:pt x="242" y="0"/>
                    </a:cubicBezTo>
                    <a:cubicBezTo>
                      <a:pt x="375" y="0"/>
                      <a:pt x="483" y="108"/>
                      <a:pt x="483" y="242"/>
                    </a:cubicBezTo>
                    <a:cubicBezTo>
                      <a:pt x="483" y="320"/>
                      <a:pt x="445" y="393"/>
                      <a:pt x="381" y="439"/>
                    </a:cubicBezTo>
                    <a:lnTo>
                      <a:pt x="376" y="4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1">
                <a:extLst>
                  <a:ext uri="{FF2B5EF4-FFF2-40B4-BE49-F238E27FC236}">
                    <a16:creationId xmlns:a16="http://schemas.microsoft.com/office/drawing/2014/main" id="{7D01E965-7FD3-4D43-878C-ADDDBB5F486B}"/>
                  </a:ext>
                </a:extLst>
              </p:cNvPr>
              <p:cNvSpPr>
                <a:spLocks noEditPoints="1"/>
              </p:cNvSpPr>
              <p:nvPr/>
            </p:nvSpPr>
            <p:spPr bwMode="auto">
              <a:xfrm>
                <a:off x="4868863" y="2393950"/>
                <a:ext cx="123825" cy="125413"/>
              </a:xfrm>
              <a:custGeom>
                <a:avLst/>
                <a:gdLst>
                  <a:gd name="T0" fmla="*/ 601 w 719"/>
                  <a:gd name="T1" fmla="*/ 566 h 720"/>
                  <a:gd name="T2" fmla="*/ 154 w 719"/>
                  <a:gd name="T3" fmla="*/ 119 h 720"/>
                  <a:gd name="T4" fmla="*/ 360 w 719"/>
                  <a:gd name="T5" fmla="*/ 43 h 720"/>
                  <a:gd name="T6" fmla="*/ 677 w 719"/>
                  <a:gd name="T7" fmla="*/ 360 h 720"/>
                  <a:gd name="T8" fmla="*/ 601 w 719"/>
                  <a:gd name="T9" fmla="*/ 566 h 720"/>
                  <a:gd name="T10" fmla="*/ 42 w 719"/>
                  <a:gd name="T11" fmla="*/ 360 h 720"/>
                  <a:gd name="T12" fmla="*/ 124 w 719"/>
                  <a:gd name="T13" fmla="*/ 148 h 720"/>
                  <a:gd name="T14" fmla="*/ 572 w 719"/>
                  <a:gd name="T15" fmla="*/ 596 h 720"/>
                  <a:gd name="T16" fmla="*/ 360 w 719"/>
                  <a:gd name="T17" fmla="*/ 677 h 720"/>
                  <a:gd name="T18" fmla="*/ 42 w 719"/>
                  <a:gd name="T19" fmla="*/ 360 h 720"/>
                  <a:gd name="T20" fmla="*/ 360 w 719"/>
                  <a:gd name="T21" fmla="*/ 0 h 720"/>
                  <a:gd name="T22" fmla="*/ 0 w 719"/>
                  <a:gd name="T23" fmla="*/ 360 h 720"/>
                  <a:gd name="T24" fmla="*/ 360 w 719"/>
                  <a:gd name="T25" fmla="*/ 720 h 720"/>
                  <a:gd name="T26" fmla="*/ 719 w 719"/>
                  <a:gd name="T27" fmla="*/ 360 h 720"/>
                  <a:gd name="T28" fmla="*/ 360 w 719"/>
                  <a:gd name="T29" fmla="*/ 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9" h="720">
                    <a:moveTo>
                      <a:pt x="601" y="566"/>
                    </a:moveTo>
                    <a:lnTo>
                      <a:pt x="154" y="119"/>
                    </a:lnTo>
                    <a:cubicBezTo>
                      <a:pt x="210" y="71"/>
                      <a:pt x="281" y="43"/>
                      <a:pt x="360" y="43"/>
                    </a:cubicBezTo>
                    <a:cubicBezTo>
                      <a:pt x="535" y="43"/>
                      <a:pt x="677" y="185"/>
                      <a:pt x="677" y="360"/>
                    </a:cubicBezTo>
                    <a:cubicBezTo>
                      <a:pt x="677" y="438"/>
                      <a:pt x="648" y="510"/>
                      <a:pt x="601" y="566"/>
                    </a:cubicBezTo>
                    <a:close/>
                    <a:moveTo>
                      <a:pt x="42" y="360"/>
                    </a:moveTo>
                    <a:cubicBezTo>
                      <a:pt x="42" y="279"/>
                      <a:pt x="73" y="204"/>
                      <a:pt x="124" y="148"/>
                    </a:cubicBezTo>
                    <a:lnTo>
                      <a:pt x="572" y="596"/>
                    </a:lnTo>
                    <a:cubicBezTo>
                      <a:pt x="515" y="646"/>
                      <a:pt x="441" y="677"/>
                      <a:pt x="360" y="677"/>
                    </a:cubicBezTo>
                    <a:cubicBezTo>
                      <a:pt x="185" y="677"/>
                      <a:pt x="42" y="535"/>
                      <a:pt x="42" y="360"/>
                    </a:cubicBezTo>
                    <a:close/>
                    <a:moveTo>
                      <a:pt x="360" y="0"/>
                    </a:moveTo>
                    <a:cubicBezTo>
                      <a:pt x="161" y="0"/>
                      <a:pt x="0" y="162"/>
                      <a:pt x="0" y="360"/>
                    </a:cubicBezTo>
                    <a:cubicBezTo>
                      <a:pt x="0" y="558"/>
                      <a:pt x="161" y="720"/>
                      <a:pt x="360" y="720"/>
                    </a:cubicBezTo>
                    <a:cubicBezTo>
                      <a:pt x="558" y="720"/>
                      <a:pt x="719" y="558"/>
                      <a:pt x="719" y="360"/>
                    </a:cubicBezTo>
                    <a:cubicBezTo>
                      <a:pt x="719" y="162"/>
                      <a:pt x="558" y="0"/>
                      <a:pt x="36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90" name="Group 89">
              <a:extLst>
                <a:ext uri="{FF2B5EF4-FFF2-40B4-BE49-F238E27FC236}">
                  <a16:creationId xmlns:a16="http://schemas.microsoft.com/office/drawing/2014/main" id="{F76553A8-8B13-4599-8AFF-E065D674FA68}"/>
                </a:ext>
              </a:extLst>
            </p:cNvPr>
            <p:cNvGrpSpPr>
              <a:grpSpLocks noChangeAspect="1"/>
            </p:cNvGrpSpPr>
            <p:nvPr/>
          </p:nvGrpSpPr>
          <p:grpSpPr>
            <a:xfrm>
              <a:off x="6709077" y="1064896"/>
              <a:ext cx="815333" cy="815333"/>
              <a:chOff x="3652838" y="2181225"/>
              <a:chExt cx="407988" cy="406400"/>
            </a:xfrm>
          </p:grpSpPr>
          <p:sp>
            <p:nvSpPr>
              <p:cNvPr id="91" name="Oval 42">
                <a:extLst>
                  <a:ext uri="{FF2B5EF4-FFF2-40B4-BE49-F238E27FC236}">
                    <a16:creationId xmlns:a16="http://schemas.microsoft.com/office/drawing/2014/main" id="{C4ACF6D5-C1DC-4931-95D3-8658386EE7BF}"/>
                  </a:ext>
                </a:extLst>
              </p:cNvPr>
              <p:cNvSpPr>
                <a:spLocks noChangeArrowheads="1"/>
              </p:cNvSpPr>
              <p:nvPr/>
            </p:nvSpPr>
            <p:spPr bwMode="auto">
              <a:xfrm>
                <a:off x="3652838" y="2181225"/>
                <a:ext cx="407988" cy="406400"/>
              </a:xfrm>
              <a:prstGeom prst="ellipse">
                <a:avLst/>
              </a:prstGeom>
              <a:solidFill>
                <a:srgbClr val="245B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43">
                <a:extLst>
                  <a:ext uri="{FF2B5EF4-FFF2-40B4-BE49-F238E27FC236}">
                    <a16:creationId xmlns:a16="http://schemas.microsoft.com/office/drawing/2014/main" id="{799A8C88-50BD-420E-ADB1-5CD375D762F9}"/>
                  </a:ext>
                </a:extLst>
              </p:cNvPr>
              <p:cNvSpPr>
                <a:spLocks/>
              </p:cNvSpPr>
              <p:nvPr/>
            </p:nvSpPr>
            <p:spPr bwMode="auto">
              <a:xfrm>
                <a:off x="3752851" y="2278063"/>
                <a:ext cx="38100" cy="38100"/>
              </a:xfrm>
              <a:custGeom>
                <a:avLst/>
                <a:gdLst>
                  <a:gd name="T0" fmla="*/ 139 w 222"/>
                  <a:gd name="T1" fmla="*/ 16 h 222"/>
                  <a:gd name="T2" fmla="*/ 16 w 222"/>
                  <a:gd name="T3" fmla="*/ 82 h 222"/>
                  <a:gd name="T4" fmla="*/ 83 w 222"/>
                  <a:gd name="T5" fmla="*/ 206 h 222"/>
                  <a:gd name="T6" fmla="*/ 206 w 222"/>
                  <a:gd name="T7" fmla="*/ 139 h 222"/>
                  <a:gd name="T8" fmla="*/ 139 w 222"/>
                  <a:gd name="T9" fmla="*/ 16 h 222"/>
                </a:gdLst>
                <a:ahLst/>
                <a:cxnLst>
                  <a:cxn ang="0">
                    <a:pos x="T0" y="T1"/>
                  </a:cxn>
                  <a:cxn ang="0">
                    <a:pos x="T2" y="T3"/>
                  </a:cxn>
                  <a:cxn ang="0">
                    <a:pos x="T4" y="T5"/>
                  </a:cxn>
                  <a:cxn ang="0">
                    <a:pos x="T6" y="T7"/>
                  </a:cxn>
                  <a:cxn ang="0">
                    <a:pos x="T8" y="T9"/>
                  </a:cxn>
                </a:cxnLst>
                <a:rect l="0" t="0" r="r" b="b"/>
                <a:pathLst>
                  <a:path w="222" h="222">
                    <a:moveTo>
                      <a:pt x="139" y="16"/>
                    </a:moveTo>
                    <a:cubicBezTo>
                      <a:pt x="87" y="0"/>
                      <a:pt x="32" y="30"/>
                      <a:pt x="16" y="82"/>
                    </a:cubicBezTo>
                    <a:cubicBezTo>
                      <a:pt x="0" y="135"/>
                      <a:pt x="30" y="190"/>
                      <a:pt x="83" y="206"/>
                    </a:cubicBezTo>
                    <a:cubicBezTo>
                      <a:pt x="136" y="222"/>
                      <a:pt x="191" y="192"/>
                      <a:pt x="206" y="139"/>
                    </a:cubicBezTo>
                    <a:cubicBezTo>
                      <a:pt x="222" y="86"/>
                      <a:pt x="192" y="31"/>
                      <a:pt x="139"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44">
                <a:extLst>
                  <a:ext uri="{FF2B5EF4-FFF2-40B4-BE49-F238E27FC236}">
                    <a16:creationId xmlns:a16="http://schemas.microsoft.com/office/drawing/2014/main" id="{3C9A8A55-0291-42D9-9DD0-DCBB94B66489}"/>
                  </a:ext>
                </a:extLst>
              </p:cNvPr>
              <p:cNvSpPr>
                <a:spLocks/>
              </p:cNvSpPr>
              <p:nvPr/>
            </p:nvSpPr>
            <p:spPr bwMode="auto">
              <a:xfrm>
                <a:off x="3822701" y="2243138"/>
                <a:ext cx="68263" cy="65088"/>
              </a:xfrm>
              <a:custGeom>
                <a:avLst/>
                <a:gdLst>
                  <a:gd name="T0" fmla="*/ 396 w 396"/>
                  <a:gd name="T1" fmla="*/ 186 h 385"/>
                  <a:gd name="T2" fmla="*/ 266 w 396"/>
                  <a:gd name="T3" fmla="*/ 0 h 385"/>
                  <a:gd name="T4" fmla="*/ 266 w 396"/>
                  <a:gd name="T5" fmla="*/ 51 h 385"/>
                  <a:gd name="T6" fmla="*/ 350 w 396"/>
                  <a:gd name="T7" fmla="*/ 186 h 385"/>
                  <a:gd name="T8" fmla="*/ 198 w 396"/>
                  <a:gd name="T9" fmla="*/ 338 h 385"/>
                  <a:gd name="T10" fmla="*/ 46 w 396"/>
                  <a:gd name="T11" fmla="*/ 186 h 385"/>
                  <a:gd name="T12" fmla="*/ 128 w 396"/>
                  <a:gd name="T13" fmla="*/ 52 h 385"/>
                  <a:gd name="T14" fmla="*/ 128 w 396"/>
                  <a:gd name="T15" fmla="*/ 1 h 385"/>
                  <a:gd name="T16" fmla="*/ 0 w 396"/>
                  <a:gd name="T17" fmla="*/ 186 h 385"/>
                  <a:gd name="T18" fmla="*/ 198 w 396"/>
                  <a:gd name="T19" fmla="*/ 385 h 385"/>
                  <a:gd name="T20" fmla="*/ 396 w 396"/>
                  <a:gd name="T21" fmla="*/ 186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6" h="385">
                    <a:moveTo>
                      <a:pt x="396" y="186"/>
                    </a:moveTo>
                    <a:cubicBezTo>
                      <a:pt x="396" y="101"/>
                      <a:pt x="342" y="28"/>
                      <a:pt x="266" y="0"/>
                    </a:cubicBezTo>
                    <a:lnTo>
                      <a:pt x="266" y="51"/>
                    </a:lnTo>
                    <a:cubicBezTo>
                      <a:pt x="316" y="76"/>
                      <a:pt x="350" y="127"/>
                      <a:pt x="350" y="186"/>
                    </a:cubicBezTo>
                    <a:cubicBezTo>
                      <a:pt x="350" y="270"/>
                      <a:pt x="282" y="338"/>
                      <a:pt x="198" y="338"/>
                    </a:cubicBezTo>
                    <a:cubicBezTo>
                      <a:pt x="114" y="338"/>
                      <a:pt x="46" y="270"/>
                      <a:pt x="46" y="186"/>
                    </a:cubicBezTo>
                    <a:cubicBezTo>
                      <a:pt x="46" y="128"/>
                      <a:pt x="79" y="77"/>
                      <a:pt x="128" y="52"/>
                    </a:cubicBezTo>
                    <a:lnTo>
                      <a:pt x="128" y="1"/>
                    </a:lnTo>
                    <a:cubicBezTo>
                      <a:pt x="53" y="30"/>
                      <a:pt x="0" y="102"/>
                      <a:pt x="0" y="186"/>
                    </a:cubicBezTo>
                    <a:cubicBezTo>
                      <a:pt x="0" y="296"/>
                      <a:pt x="89" y="385"/>
                      <a:pt x="198" y="385"/>
                    </a:cubicBezTo>
                    <a:cubicBezTo>
                      <a:pt x="307" y="385"/>
                      <a:pt x="396" y="296"/>
                      <a:pt x="396" y="18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45">
                <a:extLst>
                  <a:ext uri="{FF2B5EF4-FFF2-40B4-BE49-F238E27FC236}">
                    <a16:creationId xmlns:a16="http://schemas.microsoft.com/office/drawing/2014/main" id="{E4E0750A-08CA-4824-A82C-1B2933F67EE3}"/>
                  </a:ext>
                </a:extLst>
              </p:cNvPr>
              <p:cNvSpPr>
                <a:spLocks/>
              </p:cNvSpPr>
              <p:nvPr/>
            </p:nvSpPr>
            <p:spPr bwMode="auto">
              <a:xfrm>
                <a:off x="3852863" y="2230438"/>
                <a:ext cx="9525" cy="38100"/>
              </a:xfrm>
              <a:custGeom>
                <a:avLst/>
                <a:gdLst>
                  <a:gd name="T0" fmla="*/ 54 w 54"/>
                  <a:gd name="T1" fmla="*/ 27 h 220"/>
                  <a:gd name="T2" fmla="*/ 27 w 54"/>
                  <a:gd name="T3" fmla="*/ 0 h 220"/>
                  <a:gd name="T4" fmla="*/ 0 w 54"/>
                  <a:gd name="T5" fmla="*/ 27 h 220"/>
                  <a:gd name="T6" fmla="*/ 0 w 54"/>
                  <a:gd name="T7" fmla="*/ 193 h 220"/>
                  <a:gd name="T8" fmla="*/ 27 w 54"/>
                  <a:gd name="T9" fmla="*/ 220 h 220"/>
                  <a:gd name="T10" fmla="*/ 54 w 54"/>
                  <a:gd name="T11" fmla="*/ 193 h 220"/>
                  <a:gd name="T12" fmla="*/ 54 w 54"/>
                  <a:gd name="T13" fmla="*/ 27 h 220"/>
                </a:gdLst>
                <a:ahLst/>
                <a:cxnLst>
                  <a:cxn ang="0">
                    <a:pos x="T0" y="T1"/>
                  </a:cxn>
                  <a:cxn ang="0">
                    <a:pos x="T2" y="T3"/>
                  </a:cxn>
                  <a:cxn ang="0">
                    <a:pos x="T4" y="T5"/>
                  </a:cxn>
                  <a:cxn ang="0">
                    <a:pos x="T6" y="T7"/>
                  </a:cxn>
                  <a:cxn ang="0">
                    <a:pos x="T8" y="T9"/>
                  </a:cxn>
                  <a:cxn ang="0">
                    <a:pos x="T10" y="T11"/>
                  </a:cxn>
                  <a:cxn ang="0">
                    <a:pos x="T12" y="T13"/>
                  </a:cxn>
                </a:cxnLst>
                <a:rect l="0" t="0" r="r" b="b"/>
                <a:pathLst>
                  <a:path w="54" h="220">
                    <a:moveTo>
                      <a:pt x="54" y="27"/>
                    </a:moveTo>
                    <a:cubicBezTo>
                      <a:pt x="54" y="12"/>
                      <a:pt x="42" y="0"/>
                      <a:pt x="27" y="0"/>
                    </a:cubicBezTo>
                    <a:cubicBezTo>
                      <a:pt x="12" y="0"/>
                      <a:pt x="0" y="12"/>
                      <a:pt x="0" y="27"/>
                    </a:cubicBezTo>
                    <a:lnTo>
                      <a:pt x="0" y="193"/>
                    </a:lnTo>
                    <a:cubicBezTo>
                      <a:pt x="0" y="208"/>
                      <a:pt x="12" y="220"/>
                      <a:pt x="27" y="220"/>
                    </a:cubicBezTo>
                    <a:cubicBezTo>
                      <a:pt x="42" y="220"/>
                      <a:pt x="54" y="208"/>
                      <a:pt x="54" y="193"/>
                    </a:cubicBezTo>
                    <a:lnTo>
                      <a:pt x="54"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46">
                <a:extLst>
                  <a:ext uri="{FF2B5EF4-FFF2-40B4-BE49-F238E27FC236}">
                    <a16:creationId xmlns:a16="http://schemas.microsoft.com/office/drawing/2014/main" id="{BEFF415F-5326-4CCF-90CE-64D32F7491A9}"/>
                  </a:ext>
                </a:extLst>
              </p:cNvPr>
              <p:cNvSpPr>
                <a:spLocks/>
              </p:cNvSpPr>
              <p:nvPr/>
            </p:nvSpPr>
            <p:spPr bwMode="auto">
              <a:xfrm>
                <a:off x="3722688" y="2312988"/>
                <a:ext cx="104775" cy="180975"/>
              </a:xfrm>
              <a:custGeom>
                <a:avLst/>
                <a:gdLst>
                  <a:gd name="T0" fmla="*/ 600 w 606"/>
                  <a:gd name="T1" fmla="*/ 331 h 1046"/>
                  <a:gd name="T2" fmla="*/ 426 w 606"/>
                  <a:gd name="T3" fmla="*/ 321 h 1046"/>
                  <a:gd name="T4" fmla="*/ 410 w 606"/>
                  <a:gd name="T5" fmla="*/ 321 h 1046"/>
                  <a:gd name="T6" fmla="*/ 378 w 606"/>
                  <a:gd name="T7" fmla="*/ 306 h 1046"/>
                  <a:gd name="T8" fmla="*/ 376 w 606"/>
                  <a:gd name="T9" fmla="*/ 304 h 1046"/>
                  <a:gd name="T10" fmla="*/ 376 w 606"/>
                  <a:gd name="T11" fmla="*/ 304 h 1046"/>
                  <a:gd name="T12" fmla="*/ 374 w 606"/>
                  <a:gd name="T13" fmla="*/ 301 h 1046"/>
                  <a:gd name="T14" fmla="*/ 369 w 606"/>
                  <a:gd name="T15" fmla="*/ 296 h 1046"/>
                  <a:gd name="T16" fmla="*/ 316 w 606"/>
                  <a:gd name="T17" fmla="*/ 229 h 1046"/>
                  <a:gd name="T18" fmla="*/ 258 w 606"/>
                  <a:gd name="T19" fmla="*/ 346 h 1046"/>
                  <a:gd name="T20" fmla="*/ 261 w 606"/>
                  <a:gd name="T21" fmla="*/ 499 h 1046"/>
                  <a:gd name="T22" fmla="*/ 261 w 606"/>
                  <a:gd name="T23" fmla="*/ 988 h 1046"/>
                  <a:gd name="T24" fmla="*/ 204 w 606"/>
                  <a:gd name="T25" fmla="*/ 1046 h 1046"/>
                  <a:gd name="T26" fmla="*/ 145 w 606"/>
                  <a:gd name="T27" fmla="*/ 989 h 1046"/>
                  <a:gd name="T28" fmla="*/ 145 w 606"/>
                  <a:gd name="T29" fmla="*/ 537 h 1046"/>
                  <a:gd name="T30" fmla="*/ 130 w 606"/>
                  <a:gd name="T31" fmla="*/ 514 h 1046"/>
                  <a:gd name="T32" fmla="*/ 116 w 606"/>
                  <a:gd name="T33" fmla="*/ 537 h 1046"/>
                  <a:gd name="T34" fmla="*/ 116 w 606"/>
                  <a:gd name="T35" fmla="*/ 989 h 1046"/>
                  <a:gd name="T36" fmla="*/ 58 w 606"/>
                  <a:gd name="T37" fmla="*/ 1046 h 1046"/>
                  <a:gd name="T38" fmla="*/ 0 w 606"/>
                  <a:gd name="T39" fmla="*/ 988 h 1046"/>
                  <a:gd name="T40" fmla="*/ 0 w 606"/>
                  <a:gd name="T41" fmla="*/ 456 h 1046"/>
                  <a:gd name="T42" fmla="*/ 0 w 606"/>
                  <a:gd name="T43" fmla="*/ 456 h 1046"/>
                  <a:gd name="T44" fmla="*/ 36 w 606"/>
                  <a:gd name="T45" fmla="*/ 214 h 1046"/>
                  <a:gd name="T46" fmla="*/ 31 w 606"/>
                  <a:gd name="T47" fmla="*/ 202 h 1046"/>
                  <a:gd name="T48" fmla="*/ 35 w 606"/>
                  <a:gd name="T49" fmla="*/ 159 h 1046"/>
                  <a:gd name="T50" fmla="*/ 35 w 606"/>
                  <a:gd name="T51" fmla="*/ 159 h 1046"/>
                  <a:gd name="T52" fmla="*/ 106 w 606"/>
                  <a:gd name="T53" fmla="*/ 28 h 1046"/>
                  <a:gd name="T54" fmla="*/ 106 w 606"/>
                  <a:gd name="T55" fmla="*/ 28 h 1046"/>
                  <a:gd name="T56" fmla="*/ 137 w 606"/>
                  <a:gd name="T57" fmla="*/ 3 h 1046"/>
                  <a:gd name="T58" fmla="*/ 163 w 606"/>
                  <a:gd name="T59" fmla="*/ 2 h 1046"/>
                  <a:gd name="T60" fmla="*/ 163 w 606"/>
                  <a:gd name="T61" fmla="*/ 2 h 1046"/>
                  <a:gd name="T62" fmla="*/ 163 w 606"/>
                  <a:gd name="T63" fmla="*/ 2 h 1046"/>
                  <a:gd name="T64" fmla="*/ 172 w 606"/>
                  <a:gd name="T65" fmla="*/ 4 h 1046"/>
                  <a:gd name="T66" fmla="*/ 290 w 606"/>
                  <a:gd name="T67" fmla="*/ 36 h 1046"/>
                  <a:gd name="T68" fmla="*/ 290 w 606"/>
                  <a:gd name="T69" fmla="*/ 37 h 1046"/>
                  <a:gd name="T70" fmla="*/ 319 w 606"/>
                  <a:gd name="T71" fmla="*/ 55 h 1046"/>
                  <a:gd name="T72" fmla="*/ 319 w 606"/>
                  <a:gd name="T73" fmla="*/ 55 h 1046"/>
                  <a:gd name="T74" fmla="*/ 443 w 606"/>
                  <a:gd name="T75" fmla="*/ 211 h 1046"/>
                  <a:gd name="T76" fmla="*/ 600 w 606"/>
                  <a:gd name="T77" fmla="*/ 220 h 1046"/>
                  <a:gd name="T78" fmla="*/ 606 w 606"/>
                  <a:gd name="T79" fmla="*/ 221 h 1046"/>
                  <a:gd name="T80" fmla="*/ 606 w 606"/>
                  <a:gd name="T81" fmla="*/ 221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6" h="1046">
                    <a:moveTo>
                      <a:pt x="600" y="331"/>
                    </a:moveTo>
                    <a:lnTo>
                      <a:pt x="426" y="321"/>
                    </a:lnTo>
                    <a:cubicBezTo>
                      <a:pt x="421" y="322"/>
                      <a:pt x="415" y="322"/>
                      <a:pt x="410" y="321"/>
                    </a:cubicBezTo>
                    <a:cubicBezTo>
                      <a:pt x="397" y="319"/>
                      <a:pt x="386" y="314"/>
                      <a:pt x="378" y="306"/>
                    </a:cubicBezTo>
                    <a:cubicBezTo>
                      <a:pt x="377" y="305"/>
                      <a:pt x="377" y="305"/>
                      <a:pt x="376" y="304"/>
                    </a:cubicBezTo>
                    <a:cubicBezTo>
                      <a:pt x="376" y="304"/>
                      <a:pt x="376" y="304"/>
                      <a:pt x="376" y="304"/>
                    </a:cubicBezTo>
                    <a:cubicBezTo>
                      <a:pt x="375" y="303"/>
                      <a:pt x="374" y="302"/>
                      <a:pt x="374" y="301"/>
                    </a:cubicBezTo>
                    <a:cubicBezTo>
                      <a:pt x="372" y="300"/>
                      <a:pt x="371" y="298"/>
                      <a:pt x="369" y="296"/>
                    </a:cubicBezTo>
                    <a:lnTo>
                      <a:pt x="316" y="229"/>
                    </a:lnTo>
                    <a:lnTo>
                      <a:pt x="258" y="346"/>
                    </a:lnTo>
                    <a:lnTo>
                      <a:pt x="261" y="499"/>
                    </a:lnTo>
                    <a:lnTo>
                      <a:pt x="261" y="988"/>
                    </a:lnTo>
                    <a:cubicBezTo>
                      <a:pt x="261" y="1041"/>
                      <a:pt x="219" y="1046"/>
                      <a:pt x="204" y="1046"/>
                    </a:cubicBezTo>
                    <a:cubicBezTo>
                      <a:pt x="191" y="1046"/>
                      <a:pt x="145" y="1041"/>
                      <a:pt x="145" y="989"/>
                    </a:cubicBezTo>
                    <a:lnTo>
                      <a:pt x="145" y="537"/>
                    </a:lnTo>
                    <a:cubicBezTo>
                      <a:pt x="145" y="521"/>
                      <a:pt x="141" y="514"/>
                      <a:pt x="130" y="514"/>
                    </a:cubicBezTo>
                    <a:cubicBezTo>
                      <a:pt x="116" y="514"/>
                      <a:pt x="116" y="526"/>
                      <a:pt x="116" y="537"/>
                    </a:cubicBezTo>
                    <a:lnTo>
                      <a:pt x="116" y="989"/>
                    </a:lnTo>
                    <a:cubicBezTo>
                      <a:pt x="116" y="1039"/>
                      <a:pt x="73" y="1046"/>
                      <a:pt x="58" y="1046"/>
                    </a:cubicBezTo>
                    <a:cubicBezTo>
                      <a:pt x="42" y="1046"/>
                      <a:pt x="0" y="1041"/>
                      <a:pt x="0" y="988"/>
                    </a:cubicBezTo>
                    <a:lnTo>
                      <a:pt x="0" y="456"/>
                    </a:lnTo>
                    <a:lnTo>
                      <a:pt x="0" y="456"/>
                    </a:lnTo>
                    <a:lnTo>
                      <a:pt x="36" y="214"/>
                    </a:lnTo>
                    <a:cubicBezTo>
                      <a:pt x="34" y="210"/>
                      <a:pt x="32" y="206"/>
                      <a:pt x="31" y="202"/>
                    </a:cubicBezTo>
                    <a:cubicBezTo>
                      <a:pt x="26" y="187"/>
                      <a:pt x="28" y="172"/>
                      <a:pt x="35" y="159"/>
                    </a:cubicBezTo>
                    <a:lnTo>
                      <a:pt x="35" y="159"/>
                    </a:lnTo>
                    <a:lnTo>
                      <a:pt x="106" y="28"/>
                    </a:lnTo>
                    <a:lnTo>
                      <a:pt x="106" y="28"/>
                    </a:lnTo>
                    <a:cubicBezTo>
                      <a:pt x="113" y="17"/>
                      <a:pt x="123" y="7"/>
                      <a:pt x="137" y="3"/>
                    </a:cubicBezTo>
                    <a:cubicBezTo>
                      <a:pt x="146" y="1"/>
                      <a:pt x="155" y="0"/>
                      <a:pt x="163" y="2"/>
                    </a:cubicBezTo>
                    <a:lnTo>
                      <a:pt x="163" y="2"/>
                    </a:lnTo>
                    <a:lnTo>
                      <a:pt x="163" y="2"/>
                    </a:lnTo>
                    <a:cubicBezTo>
                      <a:pt x="166" y="2"/>
                      <a:pt x="169" y="3"/>
                      <a:pt x="172" y="4"/>
                    </a:cubicBezTo>
                    <a:lnTo>
                      <a:pt x="290" y="36"/>
                    </a:lnTo>
                    <a:lnTo>
                      <a:pt x="290" y="37"/>
                    </a:lnTo>
                    <a:cubicBezTo>
                      <a:pt x="302" y="40"/>
                      <a:pt x="312" y="47"/>
                      <a:pt x="319" y="55"/>
                    </a:cubicBezTo>
                    <a:lnTo>
                      <a:pt x="319" y="55"/>
                    </a:lnTo>
                    <a:lnTo>
                      <a:pt x="443" y="211"/>
                    </a:lnTo>
                    <a:lnTo>
                      <a:pt x="600" y="220"/>
                    </a:lnTo>
                    <a:lnTo>
                      <a:pt x="606" y="221"/>
                    </a:lnTo>
                    <a:lnTo>
                      <a:pt x="606" y="221"/>
                    </a:ln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47">
                <a:extLst>
                  <a:ext uri="{FF2B5EF4-FFF2-40B4-BE49-F238E27FC236}">
                    <a16:creationId xmlns:a16="http://schemas.microsoft.com/office/drawing/2014/main" id="{C0320470-45FD-4293-A9C9-8392BB46A35D}"/>
                  </a:ext>
                </a:extLst>
              </p:cNvPr>
              <p:cNvSpPr>
                <a:spLocks/>
              </p:cNvSpPr>
              <p:nvPr/>
            </p:nvSpPr>
            <p:spPr bwMode="auto">
              <a:xfrm>
                <a:off x="3876676" y="2344738"/>
                <a:ext cx="131763" cy="176213"/>
              </a:xfrm>
              <a:custGeom>
                <a:avLst/>
                <a:gdLst>
                  <a:gd name="T0" fmla="*/ 743 w 762"/>
                  <a:gd name="T1" fmla="*/ 317 h 1027"/>
                  <a:gd name="T2" fmla="*/ 649 w 762"/>
                  <a:gd name="T3" fmla="*/ 189 h 1027"/>
                  <a:gd name="T4" fmla="*/ 648 w 762"/>
                  <a:gd name="T5" fmla="*/ 189 h 1027"/>
                  <a:gd name="T6" fmla="*/ 530 w 762"/>
                  <a:gd name="T7" fmla="*/ 29 h 1027"/>
                  <a:gd name="T8" fmla="*/ 473 w 762"/>
                  <a:gd name="T9" fmla="*/ 4 h 1027"/>
                  <a:gd name="T10" fmla="*/ 464 w 762"/>
                  <a:gd name="T11" fmla="*/ 3 h 1027"/>
                  <a:gd name="T12" fmla="*/ 404 w 762"/>
                  <a:gd name="T13" fmla="*/ 3 h 1027"/>
                  <a:gd name="T14" fmla="*/ 397 w 762"/>
                  <a:gd name="T15" fmla="*/ 3 h 1027"/>
                  <a:gd name="T16" fmla="*/ 342 w 762"/>
                  <a:gd name="T17" fmla="*/ 29 h 1027"/>
                  <a:gd name="T18" fmla="*/ 242 w 762"/>
                  <a:gd name="T19" fmla="*/ 164 h 1027"/>
                  <a:gd name="T20" fmla="*/ 88 w 762"/>
                  <a:gd name="T21" fmla="*/ 91 h 1027"/>
                  <a:gd name="T22" fmla="*/ 58 w 762"/>
                  <a:gd name="T23" fmla="*/ 85 h 1027"/>
                  <a:gd name="T24" fmla="*/ 48 w 762"/>
                  <a:gd name="T25" fmla="*/ 86 h 1027"/>
                  <a:gd name="T26" fmla="*/ 12 w 762"/>
                  <a:gd name="T27" fmla="*/ 113 h 1027"/>
                  <a:gd name="T28" fmla="*/ 43 w 762"/>
                  <a:gd name="T29" fmla="*/ 185 h 1027"/>
                  <a:gd name="T30" fmla="*/ 48 w 762"/>
                  <a:gd name="T31" fmla="*/ 187 h 1027"/>
                  <a:gd name="T32" fmla="*/ 58 w 762"/>
                  <a:gd name="T33" fmla="*/ 192 h 1027"/>
                  <a:gd name="T34" fmla="*/ 223 w 762"/>
                  <a:gd name="T35" fmla="*/ 270 h 1027"/>
                  <a:gd name="T36" fmla="*/ 254 w 762"/>
                  <a:gd name="T37" fmla="*/ 277 h 1027"/>
                  <a:gd name="T38" fmla="*/ 307 w 762"/>
                  <a:gd name="T39" fmla="*/ 251 h 1027"/>
                  <a:gd name="T40" fmla="*/ 331 w 762"/>
                  <a:gd name="T41" fmla="*/ 218 h 1027"/>
                  <a:gd name="T42" fmla="*/ 331 w 762"/>
                  <a:gd name="T43" fmla="*/ 424 h 1027"/>
                  <a:gd name="T44" fmla="*/ 269 w 762"/>
                  <a:gd name="T45" fmla="*/ 652 h 1027"/>
                  <a:gd name="T46" fmla="*/ 267 w 762"/>
                  <a:gd name="T47" fmla="*/ 663 h 1027"/>
                  <a:gd name="T48" fmla="*/ 263 w 762"/>
                  <a:gd name="T49" fmla="*/ 673 h 1027"/>
                  <a:gd name="T50" fmla="*/ 196 w 762"/>
                  <a:gd name="T51" fmla="*/ 917 h 1027"/>
                  <a:gd name="T52" fmla="*/ 235 w 762"/>
                  <a:gd name="T53" fmla="*/ 1006 h 1027"/>
                  <a:gd name="T54" fmla="*/ 313 w 762"/>
                  <a:gd name="T55" fmla="*/ 949 h 1027"/>
                  <a:gd name="T56" fmla="*/ 380 w 762"/>
                  <a:gd name="T57" fmla="*/ 704 h 1027"/>
                  <a:gd name="T58" fmla="*/ 382 w 762"/>
                  <a:gd name="T59" fmla="*/ 694 h 1027"/>
                  <a:gd name="T60" fmla="*/ 385 w 762"/>
                  <a:gd name="T61" fmla="*/ 684 h 1027"/>
                  <a:gd name="T62" fmla="*/ 427 w 762"/>
                  <a:gd name="T63" fmla="*/ 530 h 1027"/>
                  <a:gd name="T64" fmla="*/ 449 w 762"/>
                  <a:gd name="T65" fmla="*/ 684 h 1027"/>
                  <a:gd name="T66" fmla="*/ 451 w 762"/>
                  <a:gd name="T67" fmla="*/ 694 h 1027"/>
                  <a:gd name="T68" fmla="*/ 452 w 762"/>
                  <a:gd name="T69" fmla="*/ 705 h 1027"/>
                  <a:gd name="T70" fmla="*/ 487 w 762"/>
                  <a:gd name="T71" fmla="*/ 955 h 1027"/>
                  <a:gd name="T72" fmla="*/ 557 w 762"/>
                  <a:gd name="T73" fmla="*/ 1022 h 1027"/>
                  <a:gd name="T74" fmla="*/ 606 w 762"/>
                  <a:gd name="T75" fmla="*/ 939 h 1027"/>
                  <a:gd name="T76" fmla="*/ 571 w 762"/>
                  <a:gd name="T77" fmla="*/ 688 h 1027"/>
                  <a:gd name="T78" fmla="*/ 569 w 762"/>
                  <a:gd name="T79" fmla="*/ 678 h 1027"/>
                  <a:gd name="T80" fmla="*/ 568 w 762"/>
                  <a:gd name="T81" fmla="*/ 667 h 1027"/>
                  <a:gd name="T82" fmla="*/ 536 w 762"/>
                  <a:gd name="T83" fmla="*/ 436 h 1027"/>
                  <a:gd name="T84" fmla="*/ 536 w 762"/>
                  <a:gd name="T85" fmla="*/ 426 h 1027"/>
                  <a:gd name="T86" fmla="*/ 536 w 762"/>
                  <a:gd name="T87" fmla="*/ 212 h 1027"/>
                  <a:gd name="T88" fmla="*/ 565 w 762"/>
                  <a:gd name="T89" fmla="*/ 251 h 1027"/>
                  <a:gd name="T90" fmla="*/ 565 w 762"/>
                  <a:gd name="T91" fmla="*/ 251 h 1027"/>
                  <a:gd name="T92" fmla="*/ 659 w 762"/>
                  <a:gd name="T93" fmla="*/ 379 h 1027"/>
                  <a:gd name="T94" fmla="*/ 736 w 762"/>
                  <a:gd name="T95" fmla="*/ 396 h 1027"/>
                  <a:gd name="T96" fmla="*/ 743 w 762"/>
                  <a:gd name="T97" fmla="*/ 317 h 1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2" h="1027">
                    <a:moveTo>
                      <a:pt x="743" y="317"/>
                    </a:moveTo>
                    <a:lnTo>
                      <a:pt x="649" y="189"/>
                    </a:lnTo>
                    <a:cubicBezTo>
                      <a:pt x="648" y="189"/>
                      <a:pt x="648" y="189"/>
                      <a:pt x="648" y="189"/>
                    </a:cubicBezTo>
                    <a:lnTo>
                      <a:pt x="530" y="29"/>
                    </a:lnTo>
                    <a:cubicBezTo>
                      <a:pt x="516" y="10"/>
                      <a:pt x="494" y="0"/>
                      <a:pt x="473" y="4"/>
                    </a:cubicBezTo>
                    <a:cubicBezTo>
                      <a:pt x="470" y="3"/>
                      <a:pt x="467" y="3"/>
                      <a:pt x="464" y="3"/>
                    </a:cubicBezTo>
                    <a:lnTo>
                      <a:pt x="404" y="3"/>
                    </a:lnTo>
                    <a:cubicBezTo>
                      <a:pt x="401" y="3"/>
                      <a:pt x="399" y="3"/>
                      <a:pt x="397" y="3"/>
                    </a:cubicBezTo>
                    <a:cubicBezTo>
                      <a:pt x="377" y="1"/>
                      <a:pt x="355" y="10"/>
                      <a:pt x="342" y="29"/>
                    </a:cubicBezTo>
                    <a:lnTo>
                      <a:pt x="242" y="164"/>
                    </a:lnTo>
                    <a:lnTo>
                      <a:pt x="88" y="91"/>
                    </a:lnTo>
                    <a:cubicBezTo>
                      <a:pt x="78" y="87"/>
                      <a:pt x="68" y="85"/>
                      <a:pt x="58" y="85"/>
                    </a:cubicBezTo>
                    <a:lnTo>
                      <a:pt x="48" y="86"/>
                    </a:lnTo>
                    <a:cubicBezTo>
                      <a:pt x="32" y="89"/>
                      <a:pt x="19" y="98"/>
                      <a:pt x="12" y="113"/>
                    </a:cubicBezTo>
                    <a:cubicBezTo>
                      <a:pt x="0" y="139"/>
                      <a:pt x="14" y="171"/>
                      <a:pt x="43" y="185"/>
                    </a:cubicBezTo>
                    <a:lnTo>
                      <a:pt x="48" y="187"/>
                    </a:lnTo>
                    <a:lnTo>
                      <a:pt x="58" y="192"/>
                    </a:lnTo>
                    <a:lnTo>
                      <a:pt x="223" y="270"/>
                    </a:lnTo>
                    <a:cubicBezTo>
                      <a:pt x="233" y="275"/>
                      <a:pt x="244" y="277"/>
                      <a:pt x="254" y="277"/>
                    </a:cubicBezTo>
                    <a:cubicBezTo>
                      <a:pt x="273" y="278"/>
                      <a:pt x="294" y="269"/>
                      <a:pt x="307" y="251"/>
                    </a:cubicBezTo>
                    <a:lnTo>
                      <a:pt x="331" y="218"/>
                    </a:lnTo>
                    <a:lnTo>
                      <a:pt x="331" y="424"/>
                    </a:lnTo>
                    <a:lnTo>
                      <a:pt x="269" y="652"/>
                    </a:lnTo>
                    <a:cubicBezTo>
                      <a:pt x="268" y="656"/>
                      <a:pt x="267" y="659"/>
                      <a:pt x="267" y="663"/>
                    </a:cubicBezTo>
                    <a:cubicBezTo>
                      <a:pt x="265" y="666"/>
                      <a:pt x="264" y="669"/>
                      <a:pt x="263" y="673"/>
                    </a:cubicBezTo>
                    <a:lnTo>
                      <a:pt x="196" y="917"/>
                    </a:lnTo>
                    <a:cubicBezTo>
                      <a:pt x="185" y="957"/>
                      <a:pt x="203" y="997"/>
                      <a:pt x="235" y="1006"/>
                    </a:cubicBezTo>
                    <a:cubicBezTo>
                      <a:pt x="267" y="1015"/>
                      <a:pt x="302" y="989"/>
                      <a:pt x="313" y="949"/>
                    </a:cubicBezTo>
                    <a:lnTo>
                      <a:pt x="380" y="704"/>
                    </a:lnTo>
                    <a:cubicBezTo>
                      <a:pt x="380" y="701"/>
                      <a:pt x="381" y="698"/>
                      <a:pt x="382" y="694"/>
                    </a:cubicBezTo>
                    <a:cubicBezTo>
                      <a:pt x="383" y="691"/>
                      <a:pt x="384" y="688"/>
                      <a:pt x="385" y="684"/>
                    </a:cubicBezTo>
                    <a:lnTo>
                      <a:pt x="427" y="530"/>
                    </a:lnTo>
                    <a:lnTo>
                      <a:pt x="449" y="684"/>
                    </a:lnTo>
                    <a:cubicBezTo>
                      <a:pt x="449" y="687"/>
                      <a:pt x="450" y="691"/>
                      <a:pt x="451" y="694"/>
                    </a:cubicBezTo>
                    <a:cubicBezTo>
                      <a:pt x="451" y="698"/>
                      <a:pt x="451" y="701"/>
                      <a:pt x="452" y="705"/>
                    </a:cubicBezTo>
                    <a:lnTo>
                      <a:pt x="487" y="955"/>
                    </a:lnTo>
                    <a:cubicBezTo>
                      <a:pt x="493" y="997"/>
                      <a:pt x="524" y="1027"/>
                      <a:pt x="557" y="1022"/>
                    </a:cubicBezTo>
                    <a:cubicBezTo>
                      <a:pt x="590" y="1017"/>
                      <a:pt x="612" y="980"/>
                      <a:pt x="606" y="939"/>
                    </a:cubicBezTo>
                    <a:lnTo>
                      <a:pt x="571" y="688"/>
                    </a:lnTo>
                    <a:cubicBezTo>
                      <a:pt x="571" y="684"/>
                      <a:pt x="570" y="681"/>
                      <a:pt x="569" y="678"/>
                    </a:cubicBezTo>
                    <a:cubicBezTo>
                      <a:pt x="569" y="674"/>
                      <a:pt x="569" y="671"/>
                      <a:pt x="568" y="667"/>
                    </a:cubicBezTo>
                    <a:lnTo>
                      <a:pt x="536" y="436"/>
                    </a:lnTo>
                    <a:cubicBezTo>
                      <a:pt x="536" y="433"/>
                      <a:pt x="536" y="429"/>
                      <a:pt x="536" y="426"/>
                    </a:cubicBezTo>
                    <a:lnTo>
                      <a:pt x="536" y="212"/>
                    </a:lnTo>
                    <a:lnTo>
                      <a:pt x="565" y="251"/>
                    </a:lnTo>
                    <a:cubicBezTo>
                      <a:pt x="565" y="251"/>
                      <a:pt x="565" y="251"/>
                      <a:pt x="565" y="251"/>
                    </a:cubicBezTo>
                    <a:lnTo>
                      <a:pt x="659" y="379"/>
                    </a:lnTo>
                    <a:cubicBezTo>
                      <a:pt x="679" y="405"/>
                      <a:pt x="713" y="413"/>
                      <a:pt x="736" y="396"/>
                    </a:cubicBezTo>
                    <a:cubicBezTo>
                      <a:pt x="759" y="379"/>
                      <a:pt x="762" y="344"/>
                      <a:pt x="743" y="3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48">
                <a:extLst>
                  <a:ext uri="{FF2B5EF4-FFF2-40B4-BE49-F238E27FC236}">
                    <a16:creationId xmlns:a16="http://schemas.microsoft.com/office/drawing/2014/main" id="{14995D52-283A-42EB-BAD4-8D2CFF37B820}"/>
                  </a:ext>
                </a:extLst>
              </p:cNvPr>
              <p:cNvSpPr>
                <a:spLocks/>
              </p:cNvSpPr>
              <p:nvPr/>
            </p:nvSpPr>
            <p:spPr bwMode="auto">
              <a:xfrm>
                <a:off x="3932238" y="2305050"/>
                <a:ext cx="38100" cy="38100"/>
              </a:xfrm>
              <a:custGeom>
                <a:avLst/>
                <a:gdLst>
                  <a:gd name="T0" fmla="*/ 82 w 222"/>
                  <a:gd name="T1" fmla="*/ 206 h 221"/>
                  <a:gd name="T2" fmla="*/ 206 w 222"/>
                  <a:gd name="T3" fmla="*/ 139 h 221"/>
                  <a:gd name="T4" fmla="*/ 139 w 222"/>
                  <a:gd name="T5" fmla="*/ 15 h 221"/>
                  <a:gd name="T6" fmla="*/ 15 w 222"/>
                  <a:gd name="T7" fmla="*/ 82 h 221"/>
                  <a:gd name="T8" fmla="*/ 82 w 222"/>
                  <a:gd name="T9" fmla="*/ 206 h 221"/>
                </a:gdLst>
                <a:ahLst/>
                <a:cxnLst>
                  <a:cxn ang="0">
                    <a:pos x="T0" y="T1"/>
                  </a:cxn>
                  <a:cxn ang="0">
                    <a:pos x="T2" y="T3"/>
                  </a:cxn>
                  <a:cxn ang="0">
                    <a:pos x="T4" y="T5"/>
                  </a:cxn>
                  <a:cxn ang="0">
                    <a:pos x="T6" y="T7"/>
                  </a:cxn>
                  <a:cxn ang="0">
                    <a:pos x="T8" y="T9"/>
                  </a:cxn>
                </a:cxnLst>
                <a:rect l="0" t="0" r="r" b="b"/>
                <a:pathLst>
                  <a:path w="222" h="221">
                    <a:moveTo>
                      <a:pt x="82" y="206"/>
                    </a:moveTo>
                    <a:cubicBezTo>
                      <a:pt x="135" y="221"/>
                      <a:pt x="190" y="191"/>
                      <a:pt x="206" y="139"/>
                    </a:cubicBezTo>
                    <a:cubicBezTo>
                      <a:pt x="222" y="86"/>
                      <a:pt x="192" y="31"/>
                      <a:pt x="139" y="15"/>
                    </a:cubicBezTo>
                    <a:cubicBezTo>
                      <a:pt x="86" y="0"/>
                      <a:pt x="31" y="30"/>
                      <a:pt x="15" y="82"/>
                    </a:cubicBezTo>
                    <a:cubicBezTo>
                      <a:pt x="0" y="135"/>
                      <a:pt x="30" y="190"/>
                      <a:pt x="82" y="20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49">
                <a:extLst>
                  <a:ext uri="{FF2B5EF4-FFF2-40B4-BE49-F238E27FC236}">
                    <a16:creationId xmlns:a16="http://schemas.microsoft.com/office/drawing/2014/main" id="{E2CFCBD9-7E65-406A-ABD3-F6C51B94A94E}"/>
                  </a:ext>
                </a:extLst>
              </p:cNvPr>
              <p:cNvSpPr>
                <a:spLocks/>
              </p:cNvSpPr>
              <p:nvPr/>
            </p:nvSpPr>
            <p:spPr bwMode="auto">
              <a:xfrm>
                <a:off x="3824288" y="2339975"/>
                <a:ext cx="65088" cy="92075"/>
              </a:xfrm>
              <a:custGeom>
                <a:avLst/>
                <a:gdLst>
                  <a:gd name="T0" fmla="*/ 292 w 381"/>
                  <a:gd name="T1" fmla="*/ 0 h 534"/>
                  <a:gd name="T2" fmla="*/ 294 w 381"/>
                  <a:gd name="T3" fmla="*/ 5 h 534"/>
                  <a:gd name="T4" fmla="*/ 296 w 381"/>
                  <a:gd name="T5" fmla="*/ 15 h 534"/>
                  <a:gd name="T6" fmla="*/ 296 w 381"/>
                  <a:gd name="T7" fmla="*/ 18 h 534"/>
                  <a:gd name="T8" fmla="*/ 363 w 381"/>
                  <a:gd name="T9" fmla="*/ 18 h 534"/>
                  <a:gd name="T10" fmla="*/ 363 w 381"/>
                  <a:gd name="T11" fmla="*/ 516 h 534"/>
                  <a:gd name="T12" fmla="*/ 18 w 381"/>
                  <a:gd name="T13" fmla="*/ 516 h 534"/>
                  <a:gd name="T14" fmla="*/ 18 w 381"/>
                  <a:gd name="T15" fmla="*/ 18 h 534"/>
                  <a:gd name="T16" fmla="*/ 85 w 381"/>
                  <a:gd name="T17" fmla="*/ 18 h 534"/>
                  <a:gd name="T18" fmla="*/ 85 w 381"/>
                  <a:gd name="T19" fmla="*/ 15 h 534"/>
                  <a:gd name="T20" fmla="*/ 87 w 381"/>
                  <a:gd name="T21" fmla="*/ 5 h 534"/>
                  <a:gd name="T22" fmla="*/ 88 w 381"/>
                  <a:gd name="T23" fmla="*/ 0 h 534"/>
                  <a:gd name="T24" fmla="*/ 0 w 381"/>
                  <a:gd name="T25" fmla="*/ 0 h 534"/>
                  <a:gd name="T26" fmla="*/ 0 w 381"/>
                  <a:gd name="T27" fmla="*/ 534 h 534"/>
                  <a:gd name="T28" fmla="*/ 381 w 381"/>
                  <a:gd name="T29" fmla="*/ 534 h 534"/>
                  <a:gd name="T30" fmla="*/ 381 w 381"/>
                  <a:gd name="T31" fmla="*/ 0 h 534"/>
                  <a:gd name="T32" fmla="*/ 292 w 381"/>
                  <a:gd name="T33"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1" h="534">
                    <a:moveTo>
                      <a:pt x="292" y="0"/>
                    </a:moveTo>
                    <a:lnTo>
                      <a:pt x="294" y="5"/>
                    </a:lnTo>
                    <a:cubicBezTo>
                      <a:pt x="295" y="8"/>
                      <a:pt x="295" y="12"/>
                      <a:pt x="296" y="15"/>
                    </a:cubicBezTo>
                    <a:lnTo>
                      <a:pt x="296" y="18"/>
                    </a:lnTo>
                    <a:lnTo>
                      <a:pt x="363" y="18"/>
                    </a:lnTo>
                    <a:lnTo>
                      <a:pt x="363" y="516"/>
                    </a:lnTo>
                    <a:lnTo>
                      <a:pt x="18" y="516"/>
                    </a:lnTo>
                    <a:lnTo>
                      <a:pt x="18" y="18"/>
                    </a:lnTo>
                    <a:lnTo>
                      <a:pt x="85" y="18"/>
                    </a:lnTo>
                    <a:lnTo>
                      <a:pt x="85" y="15"/>
                    </a:lnTo>
                    <a:cubicBezTo>
                      <a:pt x="85" y="12"/>
                      <a:pt x="86" y="8"/>
                      <a:pt x="87" y="5"/>
                    </a:cubicBezTo>
                    <a:lnTo>
                      <a:pt x="88" y="0"/>
                    </a:lnTo>
                    <a:lnTo>
                      <a:pt x="0" y="0"/>
                    </a:lnTo>
                    <a:lnTo>
                      <a:pt x="0" y="534"/>
                    </a:lnTo>
                    <a:lnTo>
                      <a:pt x="381" y="534"/>
                    </a:lnTo>
                    <a:lnTo>
                      <a:pt x="381" y="0"/>
                    </a:lnTo>
                    <a:lnTo>
                      <a:pt x="29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0">
                <a:extLst>
                  <a:ext uri="{FF2B5EF4-FFF2-40B4-BE49-F238E27FC236}">
                    <a16:creationId xmlns:a16="http://schemas.microsoft.com/office/drawing/2014/main" id="{6311D8CB-1652-4751-AFD2-7CF5EE221E3A}"/>
                  </a:ext>
                </a:extLst>
              </p:cNvPr>
              <p:cNvSpPr>
                <a:spLocks/>
              </p:cNvSpPr>
              <p:nvPr/>
            </p:nvSpPr>
            <p:spPr bwMode="auto">
              <a:xfrm>
                <a:off x="3824288" y="2339975"/>
                <a:ext cx="65088" cy="92075"/>
              </a:xfrm>
              <a:custGeom>
                <a:avLst/>
                <a:gdLst>
                  <a:gd name="T0" fmla="*/ 292 w 381"/>
                  <a:gd name="T1" fmla="*/ 0 h 534"/>
                  <a:gd name="T2" fmla="*/ 294 w 381"/>
                  <a:gd name="T3" fmla="*/ 5 h 534"/>
                  <a:gd name="T4" fmla="*/ 296 w 381"/>
                  <a:gd name="T5" fmla="*/ 15 h 534"/>
                  <a:gd name="T6" fmla="*/ 296 w 381"/>
                  <a:gd name="T7" fmla="*/ 18 h 534"/>
                  <a:gd name="T8" fmla="*/ 363 w 381"/>
                  <a:gd name="T9" fmla="*/ 18 h 534"/>
                  <a:gd name="T10" fmla="*/ 363 w 381"/>
                  <a:gd name="T11" fmla="*/ 516 h 534"/>
                  <a:gd name="T12" fmla="*/ 18 w 381"/>
                  <a:gd name="T13" fmla="*/ 516 h 534"/>
                  <a:gd name="T14" fmla="*/ 18 w 381"/>
                  <a:gd name="T15" fmla="*/ 18 h 534"/>
                  <a:gd name="T16" fmla="*/ 85 w 381"/>
                  <a:gd name="T17" fmla="*/ 18 h 534"/>
                  <a:gd name="T18" fmla="*/ 85 w 381"/>
                  <a:gd name="T19" fmla="*/ 15 h 534"/>
                  <a:gd name="T20" fmla="*/ 87 w 381"/>
                  <a:gd name="T21" fmla="*/ 5 h 534"/>
                  <a:gd name="T22" fmla="*/ 88 w 381"/>
                  <a:gd name="T23" fmla="*/ 0 h 534"/>
                  <a:gd name="T24" fmla="*/ 0 w 381"/>
                  <a:gd name="T25" fmla="*/ 0 h 534"/>
                  <a:gd name="T26" fmla="*/ 0 w 381"/>
                  <a:gd name="T27" fmla="*/ 534 h 534"/>
                  <a:gd name="T28" fmla="*/ 381 w 381"/>
                  <a:gd name="T29" fmla="*/ 534 h 534"/>
                  <a:gd name="T30" fmla="*/ 381 w 381"/>
                  <a:gd name="T31" fmla="*/ 0 h 534"/>
                  <a:gd name="T32" fmla="*/ 292 w 381"/>
                  <a:gd name="T33"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1" h="534">
                    <a:moveTo>
                      <a:pt x="292" y="0"/>
                    </a:moveTo>
                    <a:lnTo>
                      <a:pt x="294" y="5"/>
                    </a:lnTo>
                    <a:cubicBezTo>
                      <a:pt x="295" y="8"/>
                      <a:pt x="295" y="12"/>
                      <a:pt x="296" y="15"/>
                    </a:cubicBezTo>
                    <a:lnTo>
                      <a:pt x="296" y="18"/>
                    </a:lnTo>
                    <a:lnTo>
                      <a:pt x="363" y="18"/>
                    </a:lnTo>
                    <a:lnTo>
                      <a:pt x="363" y="516"/>
                    </a:lnTo>
                    <a:lnTo>
                      <a:pt x="18" y="516"/>
                    </a:lnTo>
                    <a:lnTo>
                      <a:pt x="18" y="18"/>
                    </a:lnTo>
                    <a:lnTo>
                      <a:pt x="85" y="18"/>
                    </a:lnTo>
                    <a:lnTo>
                      <a:pt x="85" y="15"/>
                    </a:lnTo>
                    <a:cubicBezTo>
                      <a:pt x="85" y="12"/>
                      <a:pt x="86" y="8"/>
                      <a:pt x="87" y="5"/>
                    </a:cubicBezTo>
                    <a:lnTo>
                      <a:pt x="88" y="0"/>
                    </a:lnTo>
                    <a:lnTo>
                      <a:pt x="0" y="0"/>
                    </a:lnTo>
                    <a:lnTo>
                      <a:pt x="0" y="534"/>
                    </a:lnTo>
                    <a:lnTo>
                      <a:pt x="381" y="534"/>
                    </a:lnTo>
                    <a:lnTo>
                      <a:pt x="381" y="0"/>
                    </a:lnTo>
                    <a:lnTo>
                      <a:pt x="292" y="0"/>
                    </a:lnTo>
                    <a:close/>
                  </a:path>
                </a:pathLst>
              </a:custGeom>
              <a:noFill/>
              <a:ln w="158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00" name="Freeform 51">
                <a:extLst>
                  <a:ext uri="{FF2B5EF4-FFF2-40B4-BE49-F238E27FC236}">
                    <a16:creationId xmlns:a16="http://schemas.microsoft.com/office/drawing/2014/main" id="{D1B7E2E5-DE54-4435-94E3-8960ADA14199}"/>
                  </a:ext>
                </a:extLst>
              </p:cNvPr>
              <p:cNvSpPr>
                <a:spLocks/>
              </p:cNvSpPr>
              <p:nvPr/>
            </p:nvSpPr>
            <p:spPr bwMode="auto">
              <a:xfrm>
                <a:off x="3848101" y="2327275"/>
                <a:ext cx="12700" cy="11113"/>
              </a:xfrm>
              <a:custGeom>
                <a:avLst/>
                <a:gdLst>
                  <a:gd name="T0" fmla="*/ 14 w 72"/>
                  <a:gd name="T1" fmla="*/ 51 h 58"/>
                  <a:gd name="T2" fmla="*/ 14 w 72"/>
                  <a:gd name="T3" fmla="*/ 50 h 58"/>
                  <a:gd name="T4" fmla="*/ 14 w 72"/>
                  <a:gd name="T5" fmla="*/ 49 h 58"/>
                  <a:gd name="T6" fmla="*/ 16 w 72"/>
                  <a:gd name="T7" fmla="*/ 26 h 58"/>
                  <a:gd name="T8" fmla="*/ 32 w 72"/>
                  <a:gd name="T9" fmla="*/ 12 h 58"/>
                  <a:gd name="T10" fmla="*/ 38 w 72"/>
                  <a:gd name="T11" fmla="*/ 11 h 58"/>
                  <a:gd name="T12" fmla="*/ 49 w 72"/>
                  <a:gd name="T13" fmla="*/ 14 h 58"/>
                  <a:gd name="T14" fmla="*/ 51 w 72"/>
                  <a:gd name="T15" fmla="*/ 14 h 58"/>
                  <a:gd name="T16" fmla="*/ 72 w 72"/>
                  <a:gd name="T17" fmla="*/ 20 h 58"/>
                  <a:gd name="T18" fmla="*/ 38 w 72"/>
                  <a:gd name="T19" fmla="*/ 0 h 58"/>
                  <a:gd name="T20" fmla="*/ 29 w 72"/>
                  <a:gd name="T21" fmla="*/ 2 h 58"/>
                  <a:gd name="T22" fmla="*/ 6 w 72"/>
                  <a:gd name="T23" fmla="*/ 21 h 58"/>
                  <a:gd name="T24" fmla="*/ 4 w 72"/>
                  <a:gd name="T25" fmla="*/ 52 h 58"/>
                  <a:gd name="T26" fmla="*/ 6 w 72"/>
                  <a:gd name="T27" fmla="*/ 58 h 58"/>
                  <a:gd name="T28" fmla="*/ 15 w 72"/>
                  <a:gd name="T29" fmla="*/ 58 h 58"/>
                  <a:gd name="T30" fmla="*/ 14 w 72"/>
                  <a:gd name="T31" fmla="*/ 5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58">
                    <a:moveTo>
                      <a:pt x="14" y="51"/>
                    </a:moveTo>
                    <a:cubicBezTo>
                      <a:pt x="14" y="50"/>
                      <a:pt x="14" y="50"/>
                      <a:pt x="14" y="50"/>
                    </a:cubicBezTo>
                    <a:cubicBezTo>
                      <a:pt x="14" y="50"/>
                      <a:pt x="14" y="50"/>
                      <a:pt x="14" y="49"/>
                    </a:cubicBezTo>
                    <a:cubicBezTo>
                      <a:pt x="12" y="41"/>
                      <a:pt x="12" y="33"/>
                      <a:pt x="16" y="26"/>
                    </a:cubicBezTo>
                    <a:cubicBezTo>
                      <a:pt x="19" y="19"/>
                      <a:pt x="25" y="14"/>
                      <a:pt x="32" y="12"/>
                    </a:cubicBezTo>
                    <a:cubicBezTo>
                      <a:pt x="34" y="12"/>
                      <a:pt x="36" y="11"/>
                      <a:pt x="38" y="11"/>
                    </a:cubicBezTo>
                    <a:cubicBezTo>
                      <a:pt x="42" y="11"/>
                      <a:pt x="46" y="12"/>
                      <a:pt x="49" y="14"/>
                    </a:cubicBezTo>
                    <a:cubicBezTo>
                      <a:pt x="50" y="14"/>
                      <a:pt x="51" y="14"/>
                      <a:pt x="51" y="14"/>
                    </a:cubicBezTo>
                    <a:cubicBezTo>
                      <a:pt x="59" y="14"/>
                      <a:pt x="66" y="16"/>
                      <a:pt x="72" y="20"/>
                    </a:cubicBezTo>
                    <a:cubicBezTo>
                      <a:pt x="64" y="8"/>
                      <a:pt x="52" y="0"/>
                      <a:pt x="38" y="0"/>
                    </a:cubicBezTo>
                    <a:cubicBezTo>
                      <a:pt x="35" y="0"/>
                      <a:pt x="32" y="1"/>
                      <a:pt x="29" y="2"/>
                    </a:cubicBezTo>
                    <a:cubicBezTo>
                      <a:pt x="19" y="5"/>
                      <a:pt x="11" y="12"/>
                      <a:pt x="6" y="21"/>
                    </a:cubicBezTo>
                    <a:cubicBezTo>
                      <a:pt x="1" y="31"/>
                      <a:pt x="0" y="42"/>
                      <a:pt x="4" y="52"/>
                    </a:cubicBezTo>
                    <a:cubicBezTo>
                      <a:pt x="4" y="55"/>
                      <a:pt x="5" y="57"/>
                      <a:pt x="6" y="58"/>
                    </a:cubicBezTo>
                    <a:lnTo>
                      <a:pt x="15" y="58"/>
                    </a:lnTo>
                    <a:cubicBezTo>
                      <a:pt x="14" y="56"/>
                      <a:pt x="14" y="53"/>
                      <a:pt x="14" y="5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52">
                <a:extLst>
                  <a:ext uri="{FF2B5EF4-FFF2-40B4-BE49-F238E27FC236}">
                    <a16:creationId xmlns:a16="http://schemas.microsoft.com/office/drawing/2014/main" id="{53A20F1A-7FDB-4110-82EB-B98A69E6FDD9}"/>
                  </a:ext>
                </a:extLst>
              </p:cNvPr>
              <p:cNvSpPr>
                <a:spLocks noEditPoints="1"/>
              </p:cNvSpPr>
              <p:nvPr/>
            </p:nvSpPr>
            <p:spPr bwMode="auto">
              <a:xfrm>
                <a:off x="3843338" y="2332038"/>
                <a:ext cx="26988" cy="15875"/>
              </a:xfrm>
              <a:custGeom>
                <a:avLst/>
                <a:gdLst>
                  <a:gd name="T0" fmla="*/ 80 w 160"/>
                  <a:gd name="T1" fmla="*/ 17 h 97"/>
                  <a:gd name="T2" fmla="*/ 88 w 160"/>
                  <a:gd name="T3" fmla="*/ 25 h 97"/>
                  <a:gd name="T4" fmla="*/ 80 w 160"/>
                  <a:gd name="T5" fmla="*/ 32 h 97"/>
                  <a:gd name="T6" fmla="*/ 73 w 160"/>
                  <a:gd name="T7" fmla="*/ 25 h 97"/>
                  <a:gd name="T8" fmla="*/ 80 w 160"/>
                  <a:gd name="T9" fmla="*/ 17 h 97"/>
                  <a:gd name="T10" fmla="*/ 0 w 160"/>
                  <a:gd name="T11" fmla="*/ 71 h 97"/>
                  <a:gd name="T12" fmla="*/ 17 w 160"/>
                  <a:gd name="T13" fmla="*/ 97 h 97"/>
                  <a:gd name="T14" fmla="*/ 144 w 160"/>
                  <a:gd name="T15" fmla="*/ 97 h 97"/>
                  <a:gd name="T16" fmla="*/ 160 w 160"/>
                  <a:gd name="T17" fmla="*/ 71 h 97"/>
                  <a:gd name="T18" fmla="*/ 144 w 160"/>
                  <a:gd name="T19" fmla="*/ 45 h 97"/>
                  <a:gd name="T20" fmla="*/ 104 w 160"/>
                  <a:gd name="T21" fmla="*/ 45 h 97"/>
                  <a:gd name="T22" fmla="*/ 107 w 160"/>
                  <a:gd name="T23" fmla="*/ 39 h 97"/>
                  <a:gd name="T24" fmla="*/ 109 w 160"/>
                  <a:gd name="T25" fmla="*/ 29 h 97"/>
                  <a:gd name="T26" fmla="*/ 80 w 160"/>
                  <a:gd name="T27" fmla="*/ 0 h 97"/>
                  <a:gd name="T28" fmla="*/ 52 w 160"/>
                  <a:gd name="T29" fmla="*/ 29 h 97"/>
                  <a:gd name="T30" fmla="*/ 54 w 160"/>
                  <a:gd name="T31" fmla="*/ 39 h 97"/>
                  <a:gd name="T32" fmla="*/ 56 w 160"/>
                  <a:gd name="T33" fmla="*/ 45 h 97"/>
                  <a:gd name="T34" fmla="*/ 17 w 160"/>
                  <a:gd name="T35" fmla="*/ 45 h 97"/>
                  <a:gd name="T36" fmla="*/ 0 w 160"/>
                  <a:gd name="T37" fmla="*/ 7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0" h="97">
                    <a:moveTo>
                      <a:pt x="80" y="17"/>
                    </a:moveTo>
                    <a:cubicBezTo>
                      <a:pt x="84" y="17"/>
                      <a:pt x="88" y="21"/>
                      <a:pt x="88" y="25"/>
                    </a:cubicBezTo>
                    <a:cubicBezTo>
                      <a:pt x="88" y="29"/>
                      <a:pt x="84" y="32"/>
                      <a:pt x="80" y="32"/>
                    </a:cubicBezTo>
                    <a:cubicBezTo>
                      <a:pt x="76" y="32"/>
                      <a:pt x="73" y="29"/>
                      <a:pt x="73" y="25"/>
                    </a:cubicBezTo>
                    <a:cubicBezTo>
                      <a:pt x="73" y="21"/>
                      <a:pt x="76" y="17"/>
                      <a:pt x="80" y="17"/>
                    </a:cubicBezTo>
                    <a:close/>
                    <a:moveTo>
                      <a:pt x="0" y="71"/>
                    </a:moveTo>
                    <a:cubicBezTo>
                      <a:pt x="0" y="85"/>
                      <a:pt x="8" y="97"/>
                      <a:pt x="17" y="97"/>
                    </a:cubicBezTo>
                    <a:lnTo>
                      <a:pt x="144" y="97"/>
                    </a:lnTo>
                    <a:cubicBezTo>
                      <a:pt x="153" y="97"/>
                      <a:pt x="160" y="85"/>
                      <a:pt x="160" y="71"/>
                    </a:cubicBezTo>
                    <a:cubicBezTo>
                      <a:pt x="160" y="57"/>
                      <a:pt x="153" y="45"/>
                      <a:pt x="144" y="45"/>
                    </a:cubicBezTo>
                    <a:lnTo>
                      <a:pt x="104" y="45"/>
                    </a:lnTo>
                    <a:lnTo>
                      <a:pt x="107" y="39"/>
                    </a:lnTo>
                    <a:cubicBezTo>
                      <a:pt x="108" y="36"/>
                      <a:pt x="109" y="32"/>
                      <a:pt x="109" y="29"/>
                    </a:cubicBezTo>
                    <a:cubicBezTo>
                      <a:pt x="109" y="13"/>
                      <a:pt x="96" y="0"/>
                      <a:pt x="80" y="0"/>
                    </a:cubicBezTo>
                    <a:cubicBezTo>
                      <a:pt x="65" y="0"/>
                      <a:pt x="52" y="13"/>
                      <a:pt x="52" y="29"/>
                    </a:cubicBezTo>
                    <a:cubicBezTo>
                      <a:pt x="52" y="32"/>
                      <a:pt x="52" y="36"/>
                      <a:pt x="54" y="39"/>
                    </a:cubicBezTo>
                    <a:lnTo>
                      <a:pt x="56" y="45"/>
                    </a:lnTo>
                    <a:lnTo>
                      <a:pt x="17" y="45"/>
                    </a:lnTo>
                    <a:cubicBezTo>
                      <a:pt x="8" y="45"/>
                      <a:pt x="0" y="57"/>
                      <a:pt x="0" y="71"/>
                    </a:cubicBezTo>
                    <a:close/>
                  </a:path>
                </a:pathLst>
              </a:custGeom>
              <a:solidFill>
                <a:srgbClr val="F6F6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53">
                <a:extLst>
                  <a:ext uri="{FF2B5EF4-FFF2-40B4-BE49-F238E27FC236}">
                    <a16:creationId xmlns:a16="http://schemas.microsoft.com/office/drawing/2014/main" id="{FD337D12-E429-4CB8-85B1-AEA26FE1990D}"/>
                  </a:ext>
                </a:extLst>
              </p:cNvPr>
              <p:cNvSpPr>
                <a:spLocks/>
              </p:cNvSpPr>
              <p:nvPr/>
            </p:nvSpPr>
            <p:spPr bwMode="auto">
              <a:xfrm>
                <a:off x="3840163" y="2366963"/>
                <a:ext cx="33338" cy="39688"/>
              </a:xfrm>
              <a:custGeom>
                <a:avLst/>
                <a:gdLst>
                  <a:gd name="T0" fmla="*/ 200 w 200"/>
                  <a:gd name="T1" fmla="*/ 6 h 228"/>
                  <a:gd name="T2" fmla="*/ 195 w 200"/>
                  <a:gd name="T3" fmla="*/ 0 h 228"/>
                  <a:gd name="T4" fmla="*/ 123 w 200"/>
                  <a:gd name="T5" fmla="*/ 76 h 228"/>
                  <a:gd name="T6" fmla="*/ 67 w 200"/>
                  <a:gd name="T7" fmla="*/ 173 h 228"/>
                  <a:gd name="T8" fmla="*/ 66 w 200"/>
                  <a:gd name="T9" fmla="*/ 175 h 228"/>
                  <a:gd name="T10" fmla="*/ 58 w 200"/>
                  <a:gd name="T11" fmla="*/ 163 h 228"/>
                  <a:gd name="T12" fmla="*/ 27 w 200"/>
                  <a:gd name="T13" fmla="*/ 134 h 228"/>
                  <a:gd name="T14" fmla="*/ 0 w 200"/>
                  <a:gd name="T15" fmla="*/ 155 h 228"/>
                  <a:gd name="T16" fmla="*/ 19 w 200"/>
                  <a:gd name="T17" fmla="*/ 166 h 228"/>
                  <a:gd name="T18" fmla="*/ 42 w 200"/>
                  <a:gd name="T19" fmla="*/ 197 h 228"/>
                  <a:gd name="T20" fmla="*/ 48 w 200"/>
                  <a:gd name="T21" fmla="*/ 206 h 228"/>
                  <a:gd name="T22" fmla="*/ 60 w 200"/>
                  <a:gd name="T23" fmla="*/ 228 h 228"/>
                  <a:gd name="T24" fmla="*/ 76 w 200"/>
                  <a:gd name="T25" fmla="*/ 212 h 228"/>
                  <a:gd name="T26" fmla="*/ 87 w 200"/>
                  <a:gd name="T27" fmla="*/ 202 h 228"/>
                  <a:gd name="T28" fmla="*/ 136 w 200"/>
                  <a:gd name="T29" fmla="*/ 94 h 228"/>
                  <a:gd name="T30" fmla="*/ 200 w 200"/>
                  <a:gd name="T31" fmla="*/ 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0" h="228">
                    <a:moveTo>
                      <a:pt x="200" y="6"/>
                    </a:moveTo>
                    <a:lnTo>
                      <a:pt x="195" y="0"/>
                    </a:lnTo>
                    <a:cubicBezTo>
                      <a:pt x="171" y="19"/>
                      <a:pt x="147" y="44"/>
                      <a:pt x="123" y="76"/>
                    </a:cubicBezTo>
                    <a:cubicBezTo>
                      <a:pt x="99" y="108"/>
                      <a:pt x="80" y="141"/>
                      <a:pt x="67" y="173"/>
                    </a:cubicBezTo>
                    <a:lnTo>
                      <a:pt x="66" y="175"/>
                    </a:lnTo>
                    <a:lnTo>
                      <a:pt x="58" y="163"/>
                    </a:lnTo>
                    <a:cubicBezTo>
                      <a:pt x="45" y="143"/>
                      <a:pt x="35" y="133"/>
                      <a:pt x="27" y="134"/>
                    </a:cubicBezTo>
                    <a:cubicBezTo>
                      <a:pt x="19" y="135"/>
                      <a:pt x="9" y="142"/>
                      <a:pt x="0" y="155"/>
                    </a:cubicBezTo>
                    <a:cubicBezTo>
                      <a:pt x="7" y="157"/>
                      <a:pt x="13" y="160"/>
                      <a:pt x="19" y="166"/>
                    </a:cubicBezTo>
                    <a:cubicBezTo>
                      <a:pt x="26" y="173"/>
                      <a:pt x="33" y="183"/>
                      <a:pt x="42" y="197"/>
                    </a:cubicBezTo>
                    <a:lnTo>
                      <a:pt x="48" y="206"/>
                    </a:lnTo>
                    <a:cubicBezTo>
                      <a:pt x="53" y="216"/>
                      <a:pt x="57" y="223"/>
                      <a:pt x="60" y="228"/>
                    </a:cubicBezTo>
                    <a:cubicBezTo>
                      <a:pt x="63" y="224"/>
                      <a:pt x="69" y="219"/>
                      <a:pt x="76" y="212"/>
                    </a:cubicBezTo>
                    <a:lnTo>
                      <a:pt x="87" y="202"/>
                    </a:lnTo>
                    <a:cubicBezTo>
                      <a:pt x="97" y="170"/>
                      <a:pt x="114" y="133"/>
                      <a:pt x="136" y="94"/>
                    </a:cubicBezTo>
                    <a:cubicBezTo>
                      <a:pt x="159" y="56"/>
                      <a:pt x="180" y="26"/>
                      <a:pt x="200"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03" name="Group 102">
              <a:extLst>
                <a:ext uri="{FF2B5EF4-FFF2-40B4-BE49-F238E27FC236}">
                  <a16:creationId xmlns:a16="http://schemas.microsoft.com/office/drawing/2014/main" id="{E2461E74-62AB-4395-BF55-E4A8B38EF390}"/>
                </a:ext>
              </a:extLst>
            </p:cNvPr>
            <p:cNvGrpSpPr>
              <a:grpSpLocks noChangeAspect="1"/>
            </p:cNvGrpSpPr>
            <p:nvPr/>
          </p:nvGrpSpPr>
          <p:grpSpPr>
            <a:xfrm>
              <a:off x="7598810" y="1064896"/>
              <a:ext cx="815333" cy="815333"/>
              <a:chOff x="4159251" y="2198688"/>
              <a:chExt cx="407988" cy="406400"/>
            </a:xfrm>
          </p:grpSpPr>
          <p:sp>
            <p:nvSpPr>
              <p:cNvPr id="104" name="Oval 54">
                <a:extLst>
                  <a:ext uri="{FF2B5EF4-FFF2-40B4-BE49-F238E27FC236}">
                    <a16:creationId xmlns:a16="http://schemas.microsoft.com/office/drawing/2014/main" id="{07A3D11B-DF53-4E51-A14B-57CF3319AF53}"/>
                  </a:ext>
                </a:extLst>
              </p:cNvPr>
              <p:cNvSpPr>
                <a:spLocks noChangeArrowheads="1"/>
              </p:cNvSpPr>
              <p:nvPr/>
            </p:nvSpPr>
            <p:spPr bwMode="auto">
              <a:xfrm>
                <a:off x="4159251" y="2198688"/>
                <a:ext cx="407988" cy="406400"/>
              </a:xfrm>
              <a:prstGeom prst="ellipse">
                <a:avLst/>
              </a:prstGeom>
              <a:solidFill>
                <a:srgbClr val="245B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55">
                <a:extLst>
                  <a:ext uri="{FF2B5EF4-FFF2-40B4-BE49-F238E27FC236}">
                    <a16:creationId xmlns:a16="http://schemas.microsoft.com/office/drawing/2014/main" id="{A797EC28-1ABA-485F-B2FE-E54F56C72E3F}"/>
                  </a:ext>
                </a:extLst>
              </p:cNvPr>
              <p:cNvSpPr>
                <a:spLocks/>
              </p:cNvSpPr>
              <p:nvPr/>
            </p:nvSpPr>
            <p:spPr bwMode="auto">
              <a:xfrm>
                <a:off x="4373563" y="2289175"/>
                <a:ext cx="84138" cy="112713"/>
              </a:xfrm>
              <a:custGeom>
                <a:avLst/>
                <a:gdLst>
                  <a:gd name="T0" fmla="*/ 474 w 487"/>
                  <a:gd name="T1" fmla="*/ 202 h 655"/>
                  <a:gd name="T2" fmla="*/ 414 w 487"/>
                  <a:gd name="T3" fmla="*/ 121 h 655"/>
                  <a:gd name="T4" fmla="*/ 414 w 487"/>
                  <a:gd name="T5" fmla="*/ 121 h 655"/>
                  <a:gd name="T6" fmla="*/ 339 w 487"/>
                  <a:gd name="T7" fmla="*/ 19 h 655"/>
                  <a:gd name="T8" fmla="*/ 303 w 487"/>
                  <a:gd name="T9" fmla="*/ 2 h 655"/>
                  <a:gd name="T10" fmla="*/ 297 w 487"/>
                  <a:gd name="T11" fmla="*/ 2 h 655"/>
                  <a:gd name="T12" fmla="*/ 258 w 487"/>
                  <a:gd name="T13" fmla="*/ 2 h 655"/>
                  <a:gd name="T14" fmla="*/ 254 w 487"/>
                  <a:gd name="T15" fmla="*/ 2 h 655"/>
                  <a:gd name="T16" fmla="*/ 219 w 487"/>
                  <a:gd name="T17" fmla="*/ 19 h 655"/>
                  <a:gd name="T18" fmla="*/ 155 w 487"/>
                  <a:gd name="T19" fmla="*/ 105 h 655"/>
                  <a:gd name="T20" fmla="*/ 57 w 487"/>
                  <a:gd name="T21" fmla="*/ 58 h 655"/>
                  <a:gd name="T22" fmla="*/ 37 w 487"/>
                  <a:gd name="T23" fmla="*/ 54 h 655"/>
                  <a:gd name="T24" fmla="*/ 31 w 487"/>
                  <a:gd name="T25" fmla="*/ 55 h 655"/>
                  <a:gd name="T26" fmla="*/ 8 w 487"/>
                  <a:gd name="T27" fmla="*/ 72 h 655"/>
                  <a:gd name="T28" fmla="*/ 28 w 487"/>
                  <a:gd name="T29" fmla="*/ 118 h 655"/>
                  <a:gd name="T30" fmla="*/ 31 w 487"/>
                  <a:gd name="T31" fmla="*/ 120 h 655"/>
                  <a:gd name="T32" fmla="*/ 37 w 487"/>
                  <a:gd name="T33" fmla="*/ 123 h 655"/>
                  <a:gd name="T34" fmla="*/ 143 w 487"/>
                  <a:gd name="T35" fmla="*/ 173 h 655"/>
                  <a:gd name="T36" fmla="*/ 163 w 487"/>
                  <a:gd name="T37" fmla="*/ 177 h 655"/>
                  <a:gd name="T38" fmla="*/ 196 w 487"/>
                  <a:gd name="T39" fmla="*/ 160 h 655"/>
                  <a:gd name="T40" fmla="*/ 212 w 487"/>
                  <a:gd name="T41" fmla="*/ 139 h 655"/>
                  <a:gd name="T42" fmla="*/ 212 w 487"/>
                  <a:gd name="T43" fmla="*/ 270 h 655"/>
                  <a:gd name="T44" fmla="*/ 172 w 487"/>
                  <a:gd name="T45" fmla="*/ 416 h 655"/>
                  <a:gd name="T46" fmla="*/ 171 w 487"/>
                  <a:gd name="T47" fmla="*/ 423 h 655"/>
                  <a:gd name="T48" fmla="*/ 169 w 487"/>
                  <a:gd name="T49" fmla="*/ 429 h 655"/>
                  <a:gd name="T50" fmla="*/ 126 w 487"/>
                  <a:gd name="T51" fmla="*/ 585 h 655"/>
                  <a:gd name="T52" fmla="*/ 150 w 487"/>
                  <a:gd name="T53" fmla="*/ 642 h 655"/>
                  <a:gd name="T54" fmla="*/ 200 w 487"/>
                  <a:gd name="T55" fmla="*/ 605 h 655"/>
                  <a:gd name="T56" fmla="*/ 243 w 487"/>
                  <a:gd name="T57" fmla="*/ 449 h 655"/>
                  <a:gd name="T58" fmla="*/ 244 w 487"/>
                  <a:gd name="T59" fmla="*/ 443 h 655"/>
                  <a:gd name="T60" fmla="*/ 246 w 487"/>
                  <a:gd name="T61" fmla="*/ 436 h 655"/>
                  <a:gd name="T62" fmla="*/ 273 w 487"/>
                  <a:gd name="T63" fmla="*/ 338 h 655"/>
                  <a:gd name="T64" fmla="*/ 287 w 487"/>
                  <a:gd name="T65" fmla="*/ 436 h 655"/>
                  <a:gd name="T66" fmla="*/ 288 w 487"/>
                  <a:gd name="T67" fmla="*/ 443 h 655"/>
                  <a:gd name="T68" fmla="*/ 289 w 487"/>
                  <a:gd name="T69" fmla="*/ 450 h 655"/>
                  <a:gd name="T70" fmla="*/ 311 w 487"/>
                  <a:gd name="T71" fmla="*/ 610 h 655"/>
                  <a:gd name="T72" fmla="*/ 356 w 487"/>
                  <a:gd name="T73" fmla="*/ 652 h 655"/>
                  <a:gd name="T74" fmla="*/ 387 w 487"/>
                  <a:gd name="T75" fmla="*/ 599 h 655"/>
                  <a:gd name="T76" fmla="*/ 365 w 487"/>
                  <a:gd name="T77" fmla="*/ 439 h 655"/>
                  <a:gd name="T78" fmla="*/ 364 w 487"/>
                  <a:gd name="T79" fmla="*/ 432 h 655"/>
                  <a:gd name="T80" fmla="*/ 363 w 487"/>
                  <a:gd name="T81" fmla="*/ 426 h 655"/>
                  <a:gd name="T82" fmla="*/ 342 w 487"/>
                  <a:gd name="T83" fmla="*/ 278 h 655"/>
                  <a:gd name="T84" fmla="*/ 343 w 487"/>
                  <a:gd name="T85" fmla="*/ 272 h 655"/>
                  <a:gd name="T86" fmla="*/ 343 w 487"/>
                  <a:gd name="T87" fmla="*/ 135 h 655"/>
                  <a:gd name="T88" fmla="*/ 361 w 487"/>
                  <a:gd name="T89" fmla="*/ 160 h 655"/>
                  <a:gd name="T90" fmla="*/ 361 w 487"/>
                  <a:gd name="T91" fmla="*/ 160 h 655"/>
                  <a:gd name="T92" fmla="*/ 421 w 487"/>
                  <a:gd name="T93" fmla="*/ 242 h 655"/>
                  <a:gd name="T94" fmla="*/ 470 w 487"/>
                  <a:gd name="T95" fmla="*/ 253 h 655"/>
                  <a:gd name="T96" fmla="*/ 474 w 487"/>
                  <a:gd name="T97" fmla="*/ 202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7" h="655">
                    <a:moveTo>
                      <a:pt x="474" y="202"/>
                    </a:moveTo>
                    <a:lnTo>
                      <a:pt x="414" y="121"/>
                    </a:lnTo>
                    <a:cubicBezTo>
                      <a:pt x="414" y="121"/>
                      <a:pt x="414" y="121"/>
                      <a:pt x="414" y="121"/>
                    </a:cubicBezTo>
                    <a:lnTo>
                      <a:pt x="339" y="19"/>
                    </a:lnTo>
                    <a:cubicBezTo>
                      <a:pt x="330" y="6"/>
                      <a:pt x="315" y="0"/>
                      <a:pt x="303" y="2"/>
                    </a:cubicBezTo>
                    <a:cubicBezTo>
                      <a:pt x="301" y="2"/>
                      <a:pt x="299" y="2"/>
                      <a:pt x="297" y="2"/>
                    </a:cubicBezTo>
                    <a:lnTo>
                      <a:pt x="258" y="2"/>
                    </a:lnTo>
                    <a:cubicBezTo>
                      <a:pt x="257" y="2"/>
                      <a:pt x="255" y="2"/>
                      <a:pt x="254" y="2"/>
                    </a:cubicBezTo>
                    <a:cubicBezTo>
                      <a:pt x="241" y="1"/>
                      <a:pt x="227" y="7"/>
                      <a:pt x="219" y="19"/>
                    </a:cubicBezTo>
                    <a:lnTo>
                      <a:pt x="155" y="105"/>
                    </a:lnTo>
                    <a:lnTo>
                      <a:pt x="57" y="58"/>
                    </a:lnTo>
                    <a:cubicBezTo>
                      <a:pt x="50" y="55"/>
                      <a:pt x="44" y="54"/>
                      <a:pt x="37" y="54"/>
                    </a:cubicBezTo>
                    <a:lnTo>
                      <a:pt x="31" y="55"/>
                    </a:lnTo>
                    <a:cubicBezTo>
                      <a:pt x="21" y="57"/>
                      <a:pt x="13" y="63"/>
                      <a:pt x="8" y="72"/>
                    </a:cubicBezTo>
                    <a:cubicBezTo>
                      <a:pt x="0" y="89"/>
                      <a:pt x="9" y="109"/>
                      <a:pt x="28" y="118"/>
                    </a:cubicBezTo>
                    <a:lnTo>
                      <a:pt x="31" y="120"/>
                    </a:lnTo>
                    <a:lnTo>
                      <a:pt x="37" y="123"/>
                    </a:lnTo>
                    <a:lnTo>
                      <a:pt x="143" y="173"/>
                    </a:lnTo>
                    <a:cubicBezTo>
                      <a:pt x="150" y="176"/>
                      <a:pt x="156" y="177"/>
                      <a:pt x="163" y="177"/>
                    </a:cubicBezTo>
                    <a:cubicBezTo>
                      <a:pt x="175" y="178"/>
                      <a:pt x="188" y="172"/>
                      <a:pt x="196" y="160"/>
                    </a:cubicBezTo>
                    <a:lnTo>
                      <a:pt x="212" y="139"/>
                    </a:lnTo>
                    <a:lnTo>
                      <a:pt x="212" y="270"/>
                    </a:lnTo>
                    <a:lnTo>
                      <a:pt x="172" y="416"/>
                    </a:lnTo>
                    <a:cubicBezTo>
                      <a:pt x="172" y="418"/>
                      <a:pt x="171" y="421"/>
                      <a:pt x="171" y="423"/>
                    </a:cubicBezTo>
                    <a:cubicBezTo>
                      <a:pt x="170" y="425"/>
                      <a:pt x="169" y="427"/>
                      <a:pt x="169" y="429"/>
                    </a:cubicBezTo>
                    <a:lnTo>
                      <a:pt x="126" y="585"/>
                    </a:lnTo>
                    <a:cubicBezTo>
                      <a:pt x="119" y="611"/>
                      <a:pt x="130" y="636"/>
                      <a:pt x="150" y="642"/>
                    </a:cubicBezTo>
                    <a:cubicBezTo>
                      <a:pt x="171" y="647"/>
                      <a:pt x="193" y="631"/>
                      <a:pt x="200" y="605"/>
                    </a:cubicBezTo>
                    <a:lnTo>
                      <a:pt x="243" y="449"/>
                    </a:lnTo>
                    <a:cubicBezTo>
                      <a:pt x="243" y="447"/>
                      <a:pt x="244" y="445"/>
                      <a:pt x="244" y="443"/>
                    </a:cubicBezTo>
                    <a:cubicBezTo>
                      <a:pt x="245" y="441"/>
                      <a:pt x="246" y="439"/>
                      <a:pt x="246" y="436"/>
                    </a:cubicBezTo>
                    <a:lnTo>
                      <a:pt x="273" y="338"/>
                    </a:lnTo>
                    <a:lnTo>
                      <a:pt x="287" y="436"/>
                    </a:lnTo>
                    <a:cubicBezTo>
                      <a:pt x="287" y="439"/>
                      <a:pt x="288" y="441"/>
                      <a:pt x="288" y="443"/>
                    </a:cubicBezTo>
                    <a:cubicBezTo>
                      <a:pt x="288" y="445"/>
                      <a:pt x="288" y="447"/>
                      <a:pt x="289" y="450"/>
                    </a:cubicBezTo>
                    <a:lnTo>
                      <a:pt x="311" y="610"/>
                    </a:lnTo>
                    <a:cubicBezTo>
                      <a:pt x="315" y="636"/>
                      <a:pt x="335" y="655"/>
                      <a:pt x="356" y="652"/>
                    </a:cubicBezTo>
                    <a:cubicBezTo>
                      <a:pt x="377" y="649"/>
                      <a:pt x="391" y="625"/>
                      <a:pt x="387" y="599"/>
                    </a:cubicBezTo>
                    <a:lnTo>
                      <a:pt x="365" y="439"/>
                    </a:lnTo>
                    <a:cubicBezTo>
                      <a:pt x="365" y="437"/>
                      <a:pt x="364" y="434"/>
                      <a:pt x="364" y="432"/>
                    </a:cubicBezTo>
                    <a:cubicBezTo>
                      <a:pt x="364" y="430"/>
                      <a:pt x="363" y="428"/>
                      <a:pt x="363" y="426"/>
                    </a:cubicBezTo>
                    <a:lnTo>
                      <a:pt x="342" y="278"/>
                    </a:lnTo>
                    <a:cubicBezTo>
                      <a:pt x="343" y="276"/>
                      <a:pt x="343" y="274"/>
                      <a:pt x="343" y="272"/>
                    </a:cubicBezTo>
                    <a:lnTo>
                      <a:pt x="343" y="135"/>
                    </a:lnTo>
                    <a:lnTo>
                      <a:pt x="361" y="160"/>
                    </a:lnTo>
                    <a:cubicBezTo>
                      <a:pt x="361" y="160"/>
                      <a:pt x="361" y="160"/>
                      <a:pt x="361" y="160"/>
                    </a:cubicBezTo>
                    <a:lnTo>
                      <a:pt x="421" y="242"/>
                    </a:lnTo>
                    <a:cubicBezTo>
                      <a:pt x="434" y="259"/>
                      <a:pt x="456" y="263"/>
                      <a:pt x="470" y="253"/>
                    </a:cubicBezTo>
                    <a:cubicBezTo>
                      <a:pt x="485" y="242"/>
                      <a:pt x="487" y="219"/>
                      <a:pt x="474" y="20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56">
                <a:extLst>
                  <a:ext uri="{FF2B5EF4-FFF2-40B4-BE49-F238E27FC236}">
                    <a16:creationId xmlns:a16="http://schemas.microsoft.com/office/drawing/2014/main" id="{7B506534-B5D3-4195-8C9E-FE24EF96810E}"/>
                  </a:ext>
                </a:extLst>
              </p:cNvPr>
              <p:cNvSpPr>
                <a:spLocks/>
              </p:cNvSpPr>
              <p:nvPr/>
            </p:nvSpPr>
            <p:spPr bwMode="auto">
              <a:xfrm>
                <a:off x="4408488" y="2263775"/>
                <a:ext cx="25400" cy="25400"/>
              </a:xfrm>
              <a:custGeom>
                <a:avLst/>
                <a:gdLst>
                  <a:gd name="T0" fmla="*/ 53 w 141"/>
                  <a:gd name="T1" fmla="*/ 131 h 141"/>
                  <a:gd name="T2" fmla="*/ 131 w 141"/>
                  <a:gd name="T3" fmla="*/ 88 h 141"/>
                  <a:gd name="T4" fmla="*/ 89 w 141"/>
                  <a:gd name="T5" fmla="*/ 10 h 141"/>
                  <a:gd name="T6" fmla="*/ 10 w 141"/>
                  <a:gd name="T7" fmla="*/ 52 h 141"/>
                  <a:gd name="T8" fmla="*/ 53 w 141"/>
                  <a:gd name="T9" fmla="*/ 131 h 141"/>
                </a:gdLst>
                <a:ahLst/>
                <a:cxnLst>
                  <a:cxn ang="0">
                    <a:pos x="T0" y="T1"/>
                  </a:cxn>
                  <a:cxn ang="0">
                    <a:pos x="T2" y="T3"/>
                  </a:cxn>
                  <a:cxn ang="0">
                    <a:pos x="T4" y="T5"/>
                  </a:cxn>
                  <a:cxn ang="0">
                    <a:pos x="T6" y="T7"/>
                  </a:cxn>
                  <a:cxn ang="0">
                    <a:pos x="T8" y="T9"/>
                  </a:cxn>
                </a:cxnLst>
                <a:rect l="0" t="0" r="r" b="b"/>
                <a:pathLst>
                  <a:path w="141" h="141">
                    <a:moveTo>
                      <a:pt x="53" y="131"/>
                    </a:moveTo>
                    <a:cubicBezTo>
                      <a:pt x="86" y="141"/>
                      <a:pt x="121" y="122"/>
                      <a:pt x="131" y="88"/>
                    </a:cubicBezTo>
                    <a:cubicBezTo>
                      <a:pt x="141" y="55"/>
                      <a:pt x="122" y="19"/>
                      <a:pt x="89" y="10"/>
                    </a:cubicBezTo>
                    <a:cubicBezTo>
                      <a:pt x="55" y="0"/>
                      <a:pt x="20" y="19"/>
                      <a:pt x="10" y="52"/>
                    </a:cubicBezTo>
                    <a:cubicBezTo>
                      <a:pt x="0" y="86"/>
                      <a:pt x="19" y="121"/>
                      <a:pt x="53" y="13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57">
                <a:extLst>
                  <a:ext uri="{FF2B5EF4-FFF2-40B4-BE49-F238E27FC236}">
                    <a16:creationId xmlns:a16="http://schemas.microsoft.com/office/drawing/2014/main" id="{81E151D6-23CF-4BC3-B59A-0BE4EC4AC721}"/>
                  </a:ext>
                </a:extLst>
              </p:cNvPr>
              <p:cNvSpPr>
                <a:spLocks/>
              </p:cNvSpPr>
              <p:nvPr/>
            </p:nvSpPr>
            <p:spPr bwMode="auto">
              <a:xfrm>
                <a:off x="4184651" y="2398713"/>
                <a:ext cx="358775" cy="182563"/>
              </a:xfrm>
              <a:custGeom>
                <a:avLst/>
                <a:gdLst>
                  <a:gd name="T0" fmla="*/ 2080 w 2081"/>
                  <a:gd name="T1" fmla="*/ 0 h 1058"/>
                  <a:gd name="T2" fmla="*/ 1111 w 2081"/>
                  <a:gd name="T3" fmla="*/ 0 h 1058"/>
                  <a:gd name="T4" fmla="*/ 1111 w 2081"/>
                  <a:gd name="T5" fmla="*/ 173 h 1058"/>
                  <a:gd name="T6" fmla="*/ 1451 w 2081"/>
                  <a:gd name="T7" fmla="*/ 578 h 1058"/>
                  <a:gd name="T8" fmla="*/ 1040 w 2081"/>
                  <a:gd name="T9" fmla="*/ 989 h 1058"/>
                  <a:gd name="T10" fmla="*/ 630 w 2081"/>
                  <a:gd name="T11" fmla="*/ 578 h 1058"/>
                  <a:gd name="T12" fmla="*/ 970 w 2081"/>
                  <a:gd name="T13" fmla="*/ 173 h 1058"/>
                  <a:gd name="T14" fmla="*/ 970 w 2081"/>
                  <a:gd name="T15" fmla="*/ 0 h 1058"/>
                  <a:gd name="T16" fmla="*/ 1 w 2081"/>
                  <a:gd name="T17" fmla="*/ 0 h 1058"/>
                  <a:gd name="T18" fmla="*/ 0 w 2081"/>
                  <a:gd name="T19" fmla="*/ 17 h 1058"/>
                  <a:gd name="T20" fmla="*/ 1040 w 2081"/>
                  <a:gd name="T21" fmla="*/ 1058 h 1058"/>
                  <a:gd name="T22" fmla="*/ 2081 w 2081"/>
                  <a:gd name="T23" fmla="*/ 17 h 1058"/>
                  <a:gd name="T24" fmla="*/ 2080 w 2081"/>
                  <a:gd name="T25" fmla="*/ 0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81" h="1058">
                    <a:moveTo>
                      <a:pt x="2080" y="0"/>
                    </a:moveTo>
                    <a:lnTo>
                      <a:pt x="1111" y="0"/>
                    </a:lnTo>
                    <a:lnTo>
                      <a:pt x="1111" y="173"/>
                    </a:lnTo>
                    <a:cubicBezTo>
                      <a:pt x="1304" y="207"/>
                      <a:pt x="1451" y="375"/>
                      <a:pt x="1451" y="578"/>
                    </a:cubicBezTo>
                    <a:cubicBezTo>
                      <a:pt x="1451" y="805"/>
                      <a:pt x="1267" y="989"/>
                      <a:pt x="1040" y="989"/>
                    </a:cubicBezTo>
                    <a:cubicBezTo>
                      <a:pt x="814" y="989"/>
                      <a:pt x="630" y="805"/>
                      <a:pt x="630" y="578"/>
                    </a:cubicBezTo>
                    <a:cubicBezTo>
                      <a:pt x="630" y="375"/>
                      <a:pt x="777" y="207"/>
                      <a:pt x="970" y="173"/>
                    </a:cubicBezTo>
                    <a:lnTo>
                      <a:pt x="970" y="0"/>
                    </a:lnTo>
                    <a:lnTo>
                      <a:pt x="1" y="0"/>
                    </a:lnTo>
                    <a:cubicBezTo>
                      <a:pt x="1" y="6"/>
                      <a:pt x="0" y="12"/>
                      <a:pt x="0" y="17"/>
                    </a:cubicBezTo>
                    <a:cubicBezTo>
                      <a:pt x="0" y="592"/>
                      <a:pt x="466" y="1058"/>
                      <a:pt x="1040" y="1058"/>
                    </a:cubicBezTo>
                    <a:cubicBezTo>
                      <a:pt x="1615" y="1058"/>
                      <a:pt x="2081" y="592"/>
                      <a:pt x="2081" y="17"/>
                    </a:cubicBezTo>
                    <a:cubicBezTo>
                      <a:pt x="2081" y="12"/>
                      <a:pt x="2080" y="6"/>
                      <a:pt x="208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Oval 58">
                <a:extLst>
                  <a:ext uri="{FF2B5EF4-FFF2-40B4-BE49-F238E27FC236}">
                    <a16:creationId xmlns:a16="http://schemas.microsoft.com/office/drawing/2014/main" id="{C1F51C1B-EE67-4A20-AD20-1069B6168417}"/>
                  </a:ext>
                </a:extLst>
              </p:cNvPr>
              <p:cNvSpPr>
                <a:spLocks noChangeArrowheads="1"/>
              </p:cNvSpPr>
              <p:nvPr/>
            </p:nvSpPr>
            <p:spPr bwMode="auto">
              <a:xfrm>
                <a:off x="4352926" y="2438400"/>
                <a:ext cx="20638" cy="206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59">
                <a:extLst>
                  <a:ext uri="{FF2B5EF4-FFF2-40B4-BE49-F238E27FC236}">
                    <a16:creationId xmlns:a16="http://schemas.microsoft.com/office/drawing/2014/main" id="{E20D5DDD-724C-405E-9828-89C34D4803D7}"/>
                  </a:ext>
                </a:extLst>
              </p:cNvPr>
              <p:cNvSpPr>
                <a:spLocks/>
              </p:cNvSpPr>
              <p:nvPr/>
            </p:nvSpPr>
            <p:spPr bwMode="auto">
              <a:xfrm>
                <a:off x="4327526" y="2463800"/>
                <a:ext cx="71438" cy="111125"/>
              </a:xfrm>
              <a:custGeom>
                <a:avLst/>
                <a:gdLst>
                  <a:gd name="T0" fmla="*/ 270 w 418"/>
                  <a:gd name="T1" fmla="*/ 8 h 645"/>
                  <a:gd name="T2" fmla="*/ 301 w 418"/>
                  <a:gd name="T3" fmla="*/ 50 h 645"/>
                  <a:gd name="T4" fmla="*/ 314 w 418"/>
                  <a:gd name="T5" fmla="*/ 67 h 645"/>
                  <a:gd name="T6" fmla="*/ 346 w 418"/>
                  <a:gd name="T7" fmla="*/ 110 h 645"/>
                  <a:gd name="T8" fmla="*/ 346 w 418"/>
                  <a:gd name="T9" fmla="*/ 110 h 645"/>
                  <a:gd name="T10" fmla="*/ 406 w 418"/>
                  <a:gd name="T11" fmla="*/ 192 h 645"/>
                  <a:gd name="T12" fmla="*/ 402 w 418"/>
                  <a:gd name="T13" fmla="*/ 242 h 645"/>
                  <a:gd name="T14" fmla="*/ 353 w 418"/>
                  <a:gd name="T15" fmla="*/ 231 h 645"/>
                  <a:gd name="T16" fmla="*/ 274 w 418"/>
                  <a:gd name="T17" fmla="*/ 128 h 645"/>
                  <a:gd name="T18" fmla="*/ 274 w 418"/>
                  <a:gd name="T19" fmla="*/ 261 h 645"/>
                  <a:gd name="T20" fmla="*/ 274 w 418"/>
                  <a:gd name="T21" fmla="*/ 261 h 645"/>
                  <a:gd name="T22" fmla="*/ 273 w 418"/>
                  <a:gd name="T23" fmla="*/ 268 h 645"/>
                  <a:gd name="T24" fmla="*/ 284 w 418"/>
                  <a:gd name="T25" fmla="*/ 343 h 645"/>
                  <a:gd name="T26" fmla="*/ 284 w 418"/>
                  <a:gd name="T27" fmla="*/ 343 h 645"/>
                  <a:gd name="T28" fmla="*/ 284 w 418"/>
                  <a:gd name="T29" fmla="*/ 343 h 645"/>
                  <a:gd name="T30" fmla="*/ 284 w 418"/>
                  <a:gd name="T31" fmla="*/ 343 h 645"/>
                  <a:gd name="T32" fmla="*/ 284 w 418"/>
                  <a:gd name="T33" fmla="*/ 346 h 645"/>
                  <a:gd name="T34" fmla="*/ 284 w 418"/>
                  <a:gd name="T35" fmla="*/ 346 h 645"/>
                  <a:gd name="T36" fmla="*/ 294 w 418"/>
                  <a:gd name="T37" fmla="*/ 415 h 645"/>
                  <a:gd name="T38" fmla="*/ 295 w 418"/>
                  <a:gd name="T39" fmla="*/ 422 h 645"/>
                  <a:gd name="T40" fmla="*/ 296 w 418"/>
                  <a:gd name="T41" fmla="*/ 429 h 645"/>
                  <a:gd name="T42" fmla="*/ 318 w 418"/>
                  <a:gd name="T43" fmla="*/ 589 h 645"/>
                  <a:gd name="T44" fmla="*/ 287 w 418"/>
                  <a:gd name="T45" fmla="*/ 642 h 645"/>
                  <a:gd name="T46" fmla="*/ 242 w 418"/>
                  <a:gd name="T47" fmla="*/ 599 h 645"/>
                  <a:gd name="T48" fmla="*/ 220 w 418"/>
                  <a:gd name="T49" fmla="*/ 439 h 645"/>
                  <a:gd name="T50" fmla="*/ 219 w 418"/>
                  <a:gd name="T51" fmla="*/ 433 h 645"/>
                  <a:gd name="T52" fmla="*/ 218 w 418"/>
                  <a:gd name="T53" fmla="*/ 426 h 645"/>
                  <a:gd name="T54" fmla="*/ 212 w 418"/>
                  <a:gd name="T55" fmla="*/ 384 h 645"/>
                  <a:gd name="T56" fmla="*/ 207 w 418"/>
                  <a:gd name="T57" fmla="*/ 347 h 645"/>
                  <a:gd name="T58" fmla="*/ 202 w 418"/>
                  <a:gd name="T59" fmla="*/ 376 h 645"/>
                  <a:gd name="T60" fmla="*/ 201 w 418"/>
                  <a:gd name="T61" fmla="*/ 387 h 645"/>
                  <a:gd name="T62" fmla="*/ 196 w 418"/>
                  <a:gd name="T63" fmla="*/ 423 h 645"/>
                  <a:gd name="T64" fmla="*/ 195 w 418"/>
                  <a:gd name="T65" fmla="*/ 429 h 645"/>
                  <a:gd name="T66" fmla="*/ 194 w 418"/>
                  <a:gd name="T67" fmla="*/ 436 h 645"/>
                  <a:gd name="T68" fmla="*/ 172 w 418"/>
                  <a:gd name="T69" fmla="*/ 596 h 645"/>
                  <a:gd name="T70" fmla="*/ 127 w 418"/>
                  <a:gd name="T71" fmla="*/ 638 h 645"/>
                  <a:gd name="T72" fmla="*/ 95 w 418"/>
                  <a:gd name="T73" fmla="*/ 585 h 645"/>
                  <a:gd name="T74" fmla="*/ 118 w 418"/>
                  <a:gd name="T75" fmla="*/ 425 h 645"/>
                  <a:gd name="T76" fmla="*/ 119 w 418"/>
                  <a:gd name="T77" fmla="*/ 419 h 645"/>
                  <a:gd name="T78" fmla="*/ 119 w 418"/>
                  <a:gd name="T79" fmla="*/ 412 h 645"/>
                  <a:gd name="T80" fmla="*/ 129 w 418"/>
                  <a:gd name="T81" fmla="*/ 344 h 645"/>
                  <a:gd name="T82" fmla="*/ 129 w 418"/>
                  <a:gd name="T83" fmla="*/ 344 h 645"/>
                  <a:gd name="T84" fmla="*/ 129 w 418"/>
                  <a:gd name="T85" fmla="*/ 343 h 645"/>
                  <a:gd name="T86" fmla="*/ 129 w 418"/>
                  <a:gd name="T87" fmla="*/ 344 h 645"/>
                  <a:gd name="T88" fmla="*/ 140 w 418"/>
                  <a:gd name="T89" fmla="*/ 264 h 645"/>
                  <a:gd name="T90" fmla="*/ 143 w 418"/>
                  <a:gd name="T91" fmla="*/ 128 h 645"/>
                  <a:gd name="T92" fmla="*/ 66 w 418"/>
                  <a:gd name="T93" fmla="*/ 231 h 645"/>
                  <a:gd name="T94" fmla="*/ 17 w 418"/>
                  <a:gd name="T95" fmla="*/ 242 h 645"/>
                  <a:gd name="T96" fmla="*/ 13 w 418"/>
                  <a:gd name="T97" fmla="*/ 192 h 645"/>
                  <a:gd name="T98" fmla="*/ 73 w 418"/>
                  <a:gd name="T99" fmla="*/ 110 h 645"/>
                  <a:gd name="T100" fmla="*/ 73 w 418"/>
                  <a:gd name="T101" fmla="*/ 110 h 645"/>
                  <a:gd name="T102" fmla="*/ 149 w 418"/>
                  <a:gd name="T103" fmla="*/ 8 h 645"/>
                  <a:gd name="T104" fmla="*/ 168 w 418"/>
                  <a:gd name="T105" fmla="*/ 0 h 645"/>
                  <a:gd name="T106" fmla="*/ 250 w 418"/>
                  <a:gd name="T107" fmla="*/ 0 h 645"/>
                  <a:gd name="T108" fmla="*/ 270 w 418"/>
                  <a:gd name="T109" fmla="*/ 8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8" h="645">
                    <a:moveTo>
                      <a:pt x="270" y="8"/>
                    </a:moveTo>
                    <a:lnTo>
                      <a:pt x="301" y="50"/>
                    </a:lnTo>
                    <a:lnTo>
                      <a:pt x="314" y="67"/>
                    </a:lnTo>
                    <a:lnTo>
                      <a:pt x="346" y="110"/>
                    </a:lnTo>
                    <a:lnTo>
                      <a:pt x="346" y="110"/>
                    </a:lnTo>
                    <a:lnTo>
                      <a:pt x="406" y="192"/>
                    </a:lnTo>
                    <a:cubicBezTo>
                      <a:pt x="418" y="209"/>
                      <a:pt x="417" y="231"/>
                      <a:pt x="402" y="242"/>
                    </a:cubicBezTo>
                    <a:cubicBezTo>
                      <a:pt x="387" y="253"/>
                      <a:pt x="365" y="248"/>
                      <a:pt x="353" y="231"/>
                    </a:cubicBezTo>
                    <a:lnTo>
                      <a:pt x="274" y="128"/>
                    </a:lnTo>
                    <a:lnTo>
                      <a:pt x="274" y="261"/>
                    </a:lnTo>
                    <a:lnTo>
                      <a:pt x="274" y="261"/>
                    </a:lnTo>
                    <a:cubicBezTo>
                      <a:pt x="274" y="263"/>
                      <a:pt x="274" y="266"/>
                      <a:pt x="273" y="268"/>
                    </a:cubicBezTo>
                    <a:lnTo>
                      <a:pt x="284" y="343"/>
                    </a:lnTo>
                    <a:cubicBezTo>
                      <a:pt x="284" y="343"/>
                      <a:pt x="284" y="343"/>
                      <a:pt x="284" y="343"/>
                    </a:cubicBezTo>
                    <a:lnTo>
                      <a:pt x="284" y="343"/>
                    </a:lnTo>
                    <a:lnTo>
                      <a:pt x="284" y="343"/>
                    </a:lnTo>
                    <a:lnTo>
                      <a:pt x="284" y="346"/>
                    </a:lnTo>
                    <a:lnTo>
                      <a:pt x="284" y="346"/>
                    </a:lnTo>
                    <a:lnTo>
                      <a:pt x="294" y="415"/>
                    </a:lnTo>
                    <a:cubicBezTo>
                      <a:pt x="294" y="418"/>
                      <a:pt x="295" y="420"/>
                      <a:pt x="295" y="422"/>
                    </a:cubicBezTo>
                    <a:cubicBezTo>
                      <a:pt x="295" y="424"/>
                      <a:pt x="296" y="426"/>
                      <a:pt x="296" y="429"/>
                    </a:cubicBezTo>
                    <a:lnTo>
                      <a:pt x="318" y="589"/>
                    </a:lnTo>
                    <a:cubicBezTo>
                      <a:pt x="322" y="615"/>
                      <a:pt x="308" y="639"/>
                      <a:pt x="287" y="642"/>
                    </a:cubicBezTo>
                    <a:cubicBezTo>
                      <a:pt x="266" y="645"/>
                      <a:pt x="246" y="626"/>
                      <a:pt x="242" y="599"/>
                    </a:cubicBezTo>
                    <a:lnTo>
                      <a:pt x="220" y="439"/>
                    </a:lnTo>
                    <a:cubicBezTo>
                      <a:pt x="219" y="437"/>
                      <a:pt x="219" y="435"/>
                      <a:pt x="219" y="433"/>
                    </a:cubicBezTo>
                    <a:cubicBezTo>
                      <a:pt x="218" y="431"/>
                      <a:pt x="218" y="428"/>
                      <a:pt x="218" y="426"/>
                    </a:cubicBezTo>
                    <a:lnTo>
                      <a:pt x="212" y="384"/>
                    </a:lnTo>
                    <a:lnTo>
                      <a:pt x="207" y="347"/>
                    </a:lnTo>
                    <a:lnTo>
                      <a:pt x="202" y="376"/>
                    </a:lnTo>
                    <a:cubicBezTo>
                      <a:pt x="202" y="376"/>
                      <a:pt x="201" y="387"/>
                      <a:pt x="201" y="387"/>
                    </a:cubicBezTo>
                    <a:lnTo>
                      <a:pt x="196" y="423"/>
                    </a:lnTo>
                    <a:cubicBezTo>
                      <a:pt x="196" y="425"/>
                      <a:pt x="195" y="427"/>
                      <a:pt x="195" y="429"/>
                    </a:cubicBezTo>
                    <a:cubicBezTo>
                      <a:pt x="194" y="431"/>
                      <a:pt x="194" y="434"/>
                      <a:pt x="194" y="436"/>
                    </a:cubicBezTo>
                    <a:lnTo>
                      <a:pt x="172" y="596"/>
                    </a:lnTo>
                    <a:cubicBezTo>
                      <a:pt x="168" y="622"/>
                      <a:pt x="148" y="641"/>
                      <a:pt x="127" y="638"/>
                    </a:cubicBezTo>
                    <a:cubicBezTo>
                      <a:pt x="105" y="636"/>
                      <a:pt x="91" y="612"/>
                      <a:pt x="95" y="585"/>
                    </a:cubicBezTo>
                    <a:lnTo>
                      <a:pt x="118" y="425"/>
                    </a:lnTo>
                    <a:cubicBezTo>
                      <a:pt x="118" y="423"/>
                      <a:pt x="118" y="421"/>
                      <a:pt x="119" y="419"/>
                    </a:cubicBezTo>
                    <a:cubicBezTo>
                      <a:pt x="119" y="416"/>
                      <a:pt x="119" y="414"/>
                      <a:pt x="119" y="412"/>
                    </a:cubicBezTo>
                    <a:lnTo>
                      <a:pt x="129" y="344"/>
                    </a:lnTo>
                    <a:cubicBezTo>
                      <a:pt x="129" y="344"/>
                      <a:pt x="129" y="344"/>
                      <a:pt x="129" y="344"/>
                    </a:cubicBezTo>
                    <a:lnTo>
                      <a:pt x="129" y="343"/>
                    </a:lnTo>
                    <a:cubicBezTo>
                      <a:pt x="129" y="344"/>
                      <a:pt x="129" y="344"/>
                      <a:pt x="129" y="344"/>
                    </a:cubicBezTo>
                    <a:lnTo>
                      <a:pt x="140" y="264"/>
                    </a:lnTo>
                    <a:lnTo>
                      <a:pt x="143" y="128"/>
                    </a:lnTo>
                    <a:lnTo>
                      <a:pt x="66" y="231"/>
                    </a:lnTo>
                    <a:cubicBezTo>
                      <a:pt x="54" y="248"/>
                      <a:pt x="32" y="253"/>
                      <a:pt x="17" y="242"/>
                    </a:cubicBezTo>
                    <a:cubicBezTo>
                      <a:pt x="2" y="231"/>
                      <a:pt x="0" y="209"/>
                      <a:pt x="13" y="192"/>
                    </a:cubicBezTo>
                    <a:lnTo>
                      <a:pt x="73" y="110"/>
                    </a:lnTo>
                    <a:lnTo>
                      <a:pt x="73" y="110"/>
                    </a:lnTo>
                    <a:lnTo>
                      <a:pt x="149" y="8"/>
                    </a:lnTo>
                    <a:cubicBezTo>
                      <a:pt x="149" y="8"/>
                      <a:pt x="155" y="0"/>
                      <a:pt x="168" y="0"/>
                    </a:cubicBezTo>
                    <a:lnTo>
                      <a:pt x="250" y="0"/>
                    </a:lnTo>
                    <a:cubicBezTo>
                      <a:pt x="250" y="0"/>
                      <a:pt x="263" y="0"/>
                      <a:pt x="270"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10" name="Group 109">
              <a:extLst>
                <a:ext uri="{FF2B5EF4-FFF2-40B4-BE49-F238E27FC236}">
                  <a16:creationId xmlns:a16="http://schemas.microsoft.com/office/drawing/2014/main" id="{11971F9B-C24E-465D-BC1E-A2635708516A}"/>
                </a:ext>
              </a:extLst>
            </p:cNvPr>
            <p:cNvGrpSpPr>
              <a:grpSpLocks noChangeAspect="1"/>
            </p:cNvGrpSpPr>
            <p:nvPr/>
          </p:nvGrpSpPr>
          <p:grpSpPr>
            <a:xfrm>
              <a:off x="9378276" y="1064896"/>
              <a:ext cx="815333" cy="815333"/>
              <a:chOff x="3724276" y="2647950"/>
              <a:chExt cx="407988" cy="406400"/>
            </a:xfrm>
          </p:grpSpPr>
          <p:sp>
            <p:nvSpPr>
              <p:cNvPr id="111" name="Oval 60">
                <a:extLst>
                  <a:ext uri="{FF2B5EF4-FFF2-40B4-BE49-F238E27FC236}">
                    <a16:creationId xmlns:a16="http://schemas.microsoft.com/office/drawing/2014/main" id="{8892E7DF-3118-4AB1-9678-4499CCB6A9F0}"/>
                  </a:ext>
                </a:extLst>
              </p:cNvPr>
              <p:cNvSpPr>
                <a:spLocks noChangeArrowheads="1"/>
              </p:cNvSpPr>
              <p:nvPr/>
            </p:nvSpPr>
            <p:spPr bwMode="auto">
              <a:xfrm>
                <a:off x="3724276" y="2647950"/>
                <a:ext cx="407988" cy="406400"/>
              </a:xfrm>
              <a:prstGeom prst="ellipse">
                <a:avLst/>
              </a:pr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Oval 61">
                <a:extLst>
                  <a:ext uri="{FF2B5EF4-FFF2-40B4-BE49-F238E27FC236}">
                    <a16:creationId xmlns:a16="http://schemas.microsoft.com/office/drawing/2014/main" id="{2C8FA99F-047D-4EF9-8AC5-B78EFE5B75BC}"/>
                  </a:ext>
                </a:extLst>
              </p:cNvPr>
              <p:cNvSpPr>
                <a:spLocks noChangeArrowheads="1"/>
              </p:cNvSpPr>
              <p:nvPr/>
            </p:nvSpPr>
            <p:spPr bwMode="auto">
              <a:xfrm>
                <a:off x="3773488" y="2787650"/>
                <a:ext cx="127000" cy="12700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113" name="Freeform 62">
                <a:extLst>
                  <a:ext uri="{FF2B5EF4-FFF2-40B4-BE49-F238E27FC236}">
                    <a16:creationId xmlns:a16="http://schemas.microsoft.com/office/drawing/2014/main" id="{6841C5A1-EFE7-4EB1-A3E6-18091438ECE0}"/>
                  </a:ext>
                </a:extLst>
              </p:cNvPr>
              <p:cNvSpPr>
                <a:spLocks/>
              </p:cNvSpPr>
              <p:nvPr/>
            </p:nvSpPr>
            <p:spPr bwMode="auto">
              <a:xfrm>
                <a:off x="3836988" y="2797175"/>
                <a:ext cx="38100" cy="53975"/>
              </a:xfrm>
              <a:custGeom>
                <a:avLst/>
                <a:gdLst>
                  <a:gd name="T0" fmla="*/ 224 w 224"/>
                  <a:gd name="T1" fmla="*/ 94 h 318"/>
                  <a:gd name="T2" fmla="*/ 0 w 224"/>
                  <a:gd name="T3" fmla="*/ 0 h 318"/>
                  <a:gd name="T4" fmla="*/ 0 w 224"/>
                  <a:gd name="T5" fmla="*/ 318 h 318"/>
                  <a:gd name="T6" fmla="*/ 224 w 224"/>
                  <a:gd name="T7" fmla="*/ 94 h 318"/>
                </a:gdLst>
                <a:ahLst/>
                <a:cxnLst>
                  <a:cxn ang="0">
                    <a:pos x="T0" y="T1"/>
                  </a:cxn>
                  <a:cxn ang="0">
                    <a:pos x="T2" y="T3"/>
                  </a:cxn>
                  <a:cxn ang="0">
                    <a:pos x="T4" y="T5"/>
                  </a:cxn>
                  <a:cxn ang="0">
                    <a:pos x="T6" y="T7"/>
                  </a:cxn>
                </a:cxnLst>
                <a:rect l="0" t="0" r="r" b="b"/>
                <a:pathLst>
                  <a:path w="224" h="318">
                    <a:moveTo>
                      <a:pt x="224" y="94"/>
                    </a:moveTo>
                    <a:cubicBezTo>
                      <a:pt x="167" y="36"/>
                      <a:pt x="88" y="0"/>
                      <a:pt x="0" y="0"/>
                    </a:cubicBezTo>
                    <a:lnTo>
                      <a:pt x="0" y="318"/>
                    </a:lnTo>
                    <a:lnTo>
                      <a:pt x="224" y="94"/>
                    </a:ln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114" name="Freeform 63">
                <a:extLst>
                  <a:ext uri="{FF2B5EF4-FFF2-40B4-BE49-F238E27FC236}">
                    <a16:creationId xmlns:a16="http://schemas.microsoft.com/office/drawing/2014/main" id="{472A9259-9811-47AF-87AB-76695C7D52F9}"/>
                  </a:ext>
                </a:extLst>
              </p:cNvPr>
              <p:cNvSpPr>
                <a:spLocks/>
              </p:cNvSpPr>
              <p:nvPr/>
            </p:nvSpPr>
            <p:spPr bwMode="auto">
              <a:xfrm>
                <a:off x="3783013" y="2813050"/>
                <a:ext cx="53975" cy="38100"/>
              </a:xfrm>
              <a:custGeom>
                <a:avLst/>
                <a:gdLst>
                  <a:gd name="T0" fmla="*/ 314 w 314"/>
                  <a:gd name="T1" fmla="*/ 224 h 224"/>
                  <a:gd name="T2" fmla="*/ 90 w 314"/>
                  <a:gd name="T3" fmla="*/ 0 h 224"/>
                  <a:gd name="T4" fmla="*/ 0 w 314"/>
                  <a:gd name="T5" fmla="*/ 221 h 224"/>
                  <a:gd name="T6" fmla="*/ 0 w 314"/>
                  <a:gd name="T7" fmla="*/ 224 h 224"/>
                  <a:gd name="T8" fmla="*/ 314 w 314"/>
                  <a:gd name="T9" fmla="*/ 224 h 224"/>
                </a:gdLst>
                <a:ahLst/>
                <a:cxnLst>
                  <a:cxn ang="0">
                    <a:pos x="T0" y="T1"/>
                  </a:cxn>
                  <a:cxn ang="0">
                    <a:pos x="T2" y="T3"/>
                  </a:cxn>
                  <a:cxn ang="0">
                    <a:pos x="T4" y="T5"/>
                  </a:cxn>
                  <a:cxn ang="0">
                    <a:pos x="T6" y="T7"/>
                  </a:cxn>
                  <a:cxn ang="0">
                    <a:pos x="T8" y="T9"/>
                  </a:cxn>
                </a:cxnLst>
                <a:rect l="0" t="0" r="r" b="b"/>
                <a:pathLst>
                  <a:path w="314" h="224">
                    <a:moveTo>
                      <a:pt x="314" y="224"/>
                    </a:moveTo>
                    <a:lnTo>
                      <a:pt x="90" y="0"/>
                    </a:lnTo>
                    <a:cubicBezTo>
                      <a:pt x="34" y="57"/>
                      <a:pt x="0" y="135"/>
                      <a:pt x="0" y="221"/>
                    </a:cubicBezTo>
                    <a:cubicBezTo>
                      <a:pt x="0" y="222"/>
                      <a:pt x="0" y="223"/>
                      <a:pt x="0" y="224"/>
                    </a:cubicBezTo>
                    <a:lnTo>
                      <a:pt x="314" y="224"/>
                    </a:ln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dirty="0"/>
              </a:p>
            </p:txBody>
          </p:sp>
          <p:sp>
            <p:nvSpPr>
              <p:cNvPr id="115" name="Freeform 64">
                <a:extLst>
                  <a:ext uri="{FF2B5EF4-FFF2-40B4-BE49-F238E27FC236}">
                    <a16:creationId xmlns:a16="http://schemas.microsoft.com/office/drawing/2014/main" id="{EDF80ECB-27BE-4D64-BF91-39935FE909C4}"/>
                  </a:ext>
                </a:extLst>
              </p:cNvPr>
              <p:cNvSpPr>
                <a:spLocks/>
              </p:cNvSpPr>
              <p:nvPr/>
            </p:nvSpPr>
            <p:spPr bwMode="auto">
              <a:xfrm>
                <a:off x="3798888" y="2797175"/>
                <a:ext cx="38100" cy="53975"/>
              </a:xfrm>
              <a:custGeom>
                <a:avLst/>
                <a:gdLst>
                  <a:gd name="T0" fmla="*/ 224 w 224"/>
                  <a:gd name="T1" fmla="*/ 0 h 318"/>
                  <a:gd name="T2" fmla="*/ 0 w 224"/>
                  <a:gd name="T3" fmla="*/ 94 h 318"/>
                  <a:gd name="T4" fmla="*/ 224 w 224"/>
                  <a:gd name="T5" fmla="*/ 318 h 318"/>
                  <a:gd name="T6" fmla="*/ 224 w 224"/>
                  <a:gd name="T7" fmla="*/ 0 h 318"/>
                </a:gdLst>
                <a:ahLst/>
                <a:cxnLst>
                  <a:cxn ang="0">
                    <a:pos x="T0" y="T1"/>
                  </a:cxn>
                  <a:cxn ang="0">
                    <a:pos x="T2" y="T3"/>
                  </a:cxn>
                  <a:cxn ang="0">
                    <a:pos x="T4" y="T5"/>
                  </a:cxn>
                  <a:cxn ang="0">
                    <a:pos x="T6" y="T7"/>
                  </a:cxn>
                </a:cxnLst>
                <a:rect l="0" t="0" r="r" b="b"/>
                <a:pathLst>
                  <a:path w="224" h="318">
                    <a:moveTo>
                      <a:pt x="224" y="0"/>
                    </a:moveTo>
                    <a:cubicBezTo>
                      <a:pt x="136" y="0"/>
                      <a:pt x="57" y="36"/>
                      <a:pt x="0" y="94"/>
                    </a:cubicBezTo>
                    <a:lnTo>
                      <a:pt x="224" y="318"/>
                    </a:lnTo>
                    <a:lnTo>
                      <a:pt x="224" y="0"/>
                    </a:ln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65">
                <a:extLst>
                  <a:ext uri="{FF2B5EF4-FFF2-40B4-BE49-F238E27FC236}">
                    <a16:creationId xmlns:a16="http://schemas.microsoft.com/office/drawing/2014/main" id="{0469088A-21DB-4909-B711-3FFF08CDFCAF}"/>
                  </a:ext>
                </a:extLst>
              </p:cNvPr>
              <p:cNvSpPr>
                <a:spLocks/>
              </p:cNvSpPr>
              <p:nvPr/>
            </p:nvSpPr>
            <p:spPr bwMode="auto">
              <a:xfrm>
                <a:off x="3836988" y="2813050"/>
                <a:ext cx="53975" cy="38100"/>
              </a:xfrm>
              <a:custGeom>
                <a:avLst/>
                <a:gdLst>
                  <a:gd name="T0" fmla="*/ 314 w 314"/>
                  <a:gd name="T1" fmla="*/ 224 h 224"/>
                  <a:gd name="T2" fmla="*/ 314 w 314"/>
                  <a:gd name="T3" fmla="*/ 221 h 224"/>
                  <a:gd name="T4" fmla="*/ 224 w 314"/>
                  <a:gd name="T5" fmla="*/ 0 h 224"/>
                  <a:gd name="T6" fmla="*/ 0 w 314"/>
                  <a:gd name="T7" fmla="*/ 224 h 224"/>
                  <a:gd name="T8" fmla="*/ 314 w 314"/>
                  <a:gd name="T9" fmla="*/ 224 h 224"/>
                </a:gdLst>
                <a:ahLst/>
                <a:cxnLst>
                  <a:cxn ang="0">
                    <a:pos x="T0" y="T1"/>
                  </a:cxn>
                  <a:cxn ang="0">
                    <a:pos x="T2" y="T3"/>
                  </a:cxn>
                  <a:cxn ang="0">
                    <a:pos x="T4" y="T5"/>
                  </a:cxn>
                  <a:cxn ang="0">
                    <a:pos x="T6" y="T7"/>
                  </a:cxn>
                  <a:cxn ang="0">
                    <a:pos x="T8" y="T9"/>
                  </a:cxn>
                </a:cxnLst>
                <a:rect l="0" t="0" r="r" b="b"/>
                <a:pathLst>
                  <a:path w="314" h="224">
                    <a:moveTo>
                      <a:pt x="314" y="224"/>
                    </a:moveTo>
                    <a:cubicBezTo>
                      <a:pt x="314" y="223"/>
                      <a:pt x="314" y="222"/>
                      <a:pt x="314" y="221"/>
                    </a:cubicBezTo>
                    <a:cubicBezTo>
                      <a:pt x="314" y="135"/>
                      <a:pt x="280" y="57"/>
                      <a:pt x="224" y="0"/>
                    </a:cubicBezTo>
                    <a:lnTo>
                      <a:pt x="0" y="224"/>
                    </a:lnTo>
                    <a:lnTo>
                      <a:pt x="314" y="224"/>
                    </a:ln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66">
                <a:extLst>
                  <a:ext uri="{FF2B5EF4-FFF2-40B4-BE49-F238E27FC236}">
                    <a16:creationId xmlns:a16="http://schemas.microsoft.com/office/drawing/2014/main" id="{ADB3F117-B7EF-4C65-8B27-5DD96E11E09C}"/>
                  </a:ext>
                </a:extLst>
              </p:cNvPr>
              <p:cNvSpPr>
                <a:spLocks/>
              </p:cNvSpPr>
              <p:nvPr/>
            </p:nvSpPr>
            <p:spPr bwMode="auto">
              <a:xfrm>
                <a:off x="3781426" y="2840038"/>
                <a:ext cx="68263" cy="23813"/>
              </a:xfrm>
              <a:custGeom>
                <a:avLst/>
                <a:gdLst>
                  <a:gd name="T0" fmla="*/ 322 w 391"/>
                  <a:gd name="T1" fmla="*/ 138 h 138"/>
                  <a:gd name="T2" fmla="*/ 283 w 391"/>
                  <a:gd name="T3" fmla="*/ 127 h 138"/>
                  <a:gd name="T4" fmla="*/ 267 w 391"/>
                  <a:gd name="T5" fmla="*/ 112 h 138"/>
                  <a:gd name="T6" fmla="*/ 9 w 391"/>
                  <a:gd name="T7" fmla="*/ 80 h 138"/>
                  <a:gd name="T8" fmla="*/ 0 w 391"/>
                  <a:gd name="T9" fmla="*/ 69 h 138"/>
                  <a:gd name="T10" fmla="*/ 9 w 391"/>
                  <a:gd name="T11" fmla="*/ 58 h 138"/>
                  <a:gd name="T12" fmla="*/ 267 w 391"/>
                  <a:gd name="T13" fmla="*/ 26 h 138"/>
                  <a:gd name="T14" fmla="*/ 322 w 391"/>
                  <a:gd name="T15" fmla="*/ 0 h 138"/>
                  <a:gd name="T16" fmla="*/ 379 w 391"/>
                  <a:gd name="T17" fmla="*/ 30 h 138"/>
                  <a:gd name="T18" fmla="*/ 391 w 391"/>
                  <a:gd name="T19" fmla="*/ 69 h 138"/>
                  <a:gd name="T20" fmla="*/ 361 w 391"/>
                  <a:gd name="T21" fmla="*/ 127 h 138"/>
                  <a:gd name="T22" fmla="*/ 322 w 391"/>
                  <a:gd name="T23"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1" h="138">
                    <a:moveTo>
                      <a:pt x="322" y="138"/>
                    </a:moveTo>
                    <a:cubicBezTo>
                      <a:pt x="308" y="138"/>
                      <a:pt x="295" y="134"/>
                      <a:pt x="283" y="127"/>
                    </a:cubicBezTo>
                    <a:cubicBezTo>
                      <a:pt x="277" y="123"/>
                      <a:pt x="272" y="118"/>
                      <a:pt x="267" y="112"/>
                    </a:cubicBezTo>
                    <a:lnTo>
                      <a:pt x="9" y="80"/>
                    </a:lnTo>
                    <a:cubicBezTo>
                      <a:pt x="4" y="80"/>
                      <a:pt x="0" y="75"/>
                      <a:pt x="0" y="69"/>
                    </a:cubicBezTo>
                    <a:cubicBezTo>
                      <a:pt x="0" y="63"/>
                      <a:pt x="4" y="59"/>
                      <a:pt x="9" y="58"/>
                    </a:cubicBezTo>
                    <a:lnTo>
                      <a:pt x="267" y="26"/>
                    </a:lnTo>
                    <a:cubicBezTo>
                      <a:pt x="281" y="10"/>
                      <a:pt x="301" y="0"/>
                      <a:pt x="322" y="0"/>
                    </a:cubicBezTo>
                    <a:cubicBezTo>
                      <a:pt x="345" y="0"/>
                      <a:pt x="366" y="11"/>
                      <a:pt x="379" y="30"/>
                    </a:cubicBezTo>
                    <a:cubicBezTo>
                      <a:pt x="387" y="42"/>
                      <a:pt x="391" y="55"/>
                      <a:pt x="391" y="69"/>
                    </a:cubicBezTo>
                    <a:cubicBezTo>
                      <a:pt x="391" y="92"/>
                      <a:pt x="380" y="114"/>
                      <a:pt x="361" y="127"/>
                    </a:cubicBezTo>
                    <a:cubicBezTo>
                      <a:pt x="349" y="134"/>
                      <a:pt x="336" y="138"/>
                      <a:pt x="322" y="138"/>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67">
                <a:extLst>
                  <a:ext uri="{FF2B5EF4-FFF2-40B4-BE49-F238E27FC236}">
                    <a16:creationId xmlns:a16="http://schemas.microsoft.com/office/drawing/2014/main" id="{C8A42970-02A5-412C-8B76-C18B3AB50D2D}"/>
                  </a:ext>
                </a:extLst>
              </p:cNvPr>
              <p:cNvSpPr>
                <a:spLocks noEditPoints="1"/>
              </p:cNvSpPr>
              <p:nvPr/>
            </p:nvSpPr>
            <p:spPr bwMode="auto">
              <a:xfrm>
                <a:off x="3779838" y="2838450"/>
                <a:ext cx="69850" cy="26988"/>
              </a:xfrm>
              <a:custGeom>
                <a:avLst/>
                <a:gdLst>
                  <a:gd name="T0" fmla="*/ 330 w 407"/>
                  <a:gd name="T1" fmla="*/ 0 h 153"/>
                  <a:gd name="T2" fmla="*/ 272 w 407"/>
                  <a:gd name="T3" fmla="*/ 26 h 153"/>
                  <a:gd name="T4" fmla="*/ 16 w 407"/>
                  <a:gd name="T5" fmla="*/ 58 h 153"/>
                  <a:gd name="T6" fmla="*/ 0 w 407"/>
                  <a:gd name="T7" fmla="*/ 76 h 153"/>
                  <a:gd name="T8" fmla="*/ 17 w 407"/>
                  <a:gd name="T9" fmla="*/ 94 h 153"/>
                  <a:gd name="T10" fmla="*/ 272 w 407"/>
                  <a:gd name="T11" fmla="*/ 126 h 153"/>
                  <a:gd name="T12" fmla="*/ 287 w 407"/>
                  <a:gd name="T13" fmla="*/ 140 h 153"/>
                  <a:gd name="T14" fmla="*/ 330 w 407"/>
                  <a:gd name="T15" fmla="*/ 153 h 153"/>
                  <a:gd name="T16" fmla="*/ 373 w 407"/>
                  <a:gd name="T17" fmla="*/ 140 h 153"/>
                  <a:gd name="T18" fmla="*/ 407 w 407"/>
                  <a:gd name="T19" fmla="*/ 76 h 153"/>
                  <a:gd name="T20" fmla="*/ 393 w 407"/>
                  <a:gd name="T21" fmla="*/ 33 h 153"/>
                  <a:gd name="T22" fmla="*/ 330 w 407"/>
                  <a:gd name="T23" fmla="*/ 0 h 153"/>
                  <a:gd name="T24" fmla="*/ 330 w 407"/>
                  <a:gd name="T25" fmla="*/ 14 h 153"/>
                  <a:gd name="T26" fmla="*/ 381 w 407"/>
                  <a:gd name="T27" fmla="*/ 41 h 153"/>
                  <a:gd name="T28" fmla="*/ 392 w 407"/>
                  <a:gd name="T29" fmla="*/ 76 h 153"/>
                  <a:gd name="T30" fmla="*/ 365 w 407"/>
                  <a:gd name="T31" fmla="*/ 128 h 153"/>
                  <a:gd name="T32" fmla="*/ 330 w 407"/>
                  <a:gd name="T33" fmla="*/ 138 h 153"/>
                  <a:gd name="T34" fmla="*/ 295 w 407"/>
                  <a:gd name="T35" fmla="*/ 128 h 153"/>
                  <a:gd name="T36" fmla="*/ 279 w 407"/>
                  <a:gd name="T37" fmla="*/ 112 h 153"/>
                  <a:gd name="T38" fmla="*/ 18 w 407"/>
                  <a:gd name="T39" fmla="*/ 80 h 153"/>
                  <a:gd name="T40" fmla="*/ 18 w 407"/>
                  <a:gd name="T41" fmla="*/ 72 h 153"/>
                  <a:gd name="T42" fmla="*/ 279 w 407"/>
                  <a:gd name="T43" fmla="*/ 40 h 153"/>
                  <a:gd name="T44" fmla="*/ 330 w 407"/>
                  <a:gd name="T45" fmla="*/ 14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7" h="153">
                    <a:moveTo>
                      <a:pt x="330" y="0"/>
                    </a:moveTo>
                    <a:cubicBezTo>
                      <a:pt x="307" y="0"/>
                      <a:pt x="286" y="9"/>
                      <a:pt x="272" y="26"/>
                    </a:cubicBezTo>
                    <a:lnTo>
                      <a:pt x="16" y="58"/>
                    </a:lnTo>
                    <a:cubicBezTo>
                      <a:pt x="7" y="59"/>
                      <a:pt x="0" y="67"/>
                      <a:pt x="0" y="76"/>
                    </a:cubicBezTo>
                    <a:cubicBezTo>
                      <a:pt x="0" y="86"/>
                      <a:pt x="7" y="93"/>
                      <a:pt x="17" y="94"/>
                    </a:cubicBezTo>
                    <a:lnTo>
                      <a:pt x="272" y="126"/>
                    </a:lnTo>
                    <a:cubicBezTo>
                      <a:pt x="276" y="131"/>
                      <a:pt x="281" y="136"/>
                      <a:pt x="287" y="140"/>
                    </a:cubicBezTo>
                    <a:cubicBezTo>
                      <a:pt x="300" y="148"/>
                      <a:pt x="315" y="153"/>
                      <a:pt x="330" y="153"/>
                    </a:cubicBezTo>
                    <a:cubicBezTo>
                      <a:pt x="345" y="153"/>
                      <a:pt x="360" y="148"/>
                      <a:pt x="373" y="140"/>
                    </a:cubicBezTo>
                    <a:cubicBezTo>
                      <a:pt x="394" y="125"/>
                      <a:pt x="407" y="102"/>
                      <a:pt x="407" y="76"/>
                    </a:cubicBezTo>
                    <a:cubicBezTo>
                      <a:pt x="407" y="61"/>
                      <a:pt x="402" y="46"/>
                      <a:pt x="393" y="33"/>
                    </a:cubicBezTo>
                    <a:cubicBezTo>
                      <a:pt x="379" y="12"/>
                      <a:pt x="355" y="0"/>
                      <a:pt x="330" y="0"/>
                    </a:cubicBezTo>
                    <a:close/>
                    <a:moveTo>
                      <a:pt x="330" y="14"/>
                    </a:moveTo>
                    <a:cubicBezTo>
                      <a:pt x="351" y="14"/>
                      <a:pt x="370" y="25"/>
                      <a:pt x="381" y="41"/>
                    </a:cubicBezTo>
                    <a:cubicBezTo>
                      <a:pt x="388" y="51"/>
                      <a:pt x="392" y="63"/>
                      <a:pt x="392" y="76"/>
                    </a:cubicBezTo>
                    <a:cubicBezTo>
                      <a:pt x="392" y="98"/>
                      <a:pt x="381" y="116"/>
                      <a:pt x="365" y="128"/>
                    </a:cubicBezTo>
                    <a:cubicBezTo>
                      <a:pt x="355" y="134"/>
                      <a:pt x="343" y="138"/>
                      <a:pt x="330" y="138"/>
                    </a:cubicBezTo>
                    <a:cubicBezTo>
                      <a:pt x="317" y="138"/>
                      <a:pt x="305" y="134"/>
                      <a:pt x="295" y="128"/>
                    </a:cubicBezTo>
                    <a:cubicBezTo>
                      <a:pt x="289" y="123"/>
                      <a:pt x="284" y="118"/>
                      <a:pt x="279" y="112"/>
                    </a:cubicBezTo>
                    <a:lnTo>
                      <a:pt x="18" y="80"/>
                    </a:lnTo>
                    <a:cubicBezTo>
                      <a:pt x="14" y="79"/>
                      <a:pt x="14" y="73"/>
                      <a:pt x="18" y="72"/>
                    </a:cubicBezTo>
                    <a:lnTo>
                      <a:pt x="279" y="40"/>
                    </a:lnTo>
                    <a:cubicBezTo>
                      <a:pt x="291" y="24"/>
                      <a:pt x="309" y="14"/>
                      <a:pt x="330"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Oval 68">
                <a:extLst>
                  <a:ext uri="{FF2B5EF4-FFF2-40B4-BE49-F238E27FC236}">
                    <a16:creationId xmlns:a16="http://schemas.microsoft.com/office/drawing/2014/main" id="{DC56C1B5-032D-4EAC-8DFE-2781D56AEA35}"/>
                  </a:ext>
                </a:extLst>
              </p:cNvPr>
              <p:cNvSpPr>
                <a:spLocks noChangeArrowheads="1"/>
              </p:cNvSpPr>
              <p:nvPr/>
            </p:nvSpPr>
            <p:spPr bwMode="auto">
              <a:xfrm>
                <a:off x="3832226" y="2846388"/>
                <a:ext cx="9525" cy="111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69">
                <a:extLst>
                  <a:ext uri="{FF2B5EF4-FFF2-40B4-BE49-F238E27FC236}">
                    <a16:creationId xmlns:a16="http://schemas.microsoft.com/office/drawing/2014/main" id="{77C07986-5AB1-4633-ADBC-9EF168F52EE5}"/>
                  </a:ext>
                </a:extLst>
              </p:cNvPr>
              <p:cNvSpPr>
                <a:spLocks noEditPoints="1"/>
              </p:cNvSpPr>
              <p:nvPr/>
            </p:nvSpPr>
            <p:spPr bwMode="auto">
              <a:xfrm>
                <a:off x="3786188" y="2857500"/>
                <a:ext cx="9525" cy="15875"/>
              </a:xfrm>
              <a:custGeom>
                <a:avLst/>
                <a:gdLst>
                  <a:gd name="T0" fmla="*/ 28 w 56"/>
                  <a:gd name="T1" fmla="*/ 0 h 88"/>
                  <a:gd name="T2" fmla="*/ 48 w 56"/>
                  <a:gd name="T3" fmla="*/ 9 h 88"/>
                  <a:gd name="T4" fmla="*/ 56 w 56"/>
                  <a:gd name="T5" fmla="*/ 44 h 88"/>
                  <a:gd name="T6" fmla="*/ 48 w 56"/>
                  <a:gd name="T7" fmla="*/ 79 h 88"/>
                  <a:gd name="T8" fmla="*/ 28 w 56"/>
                  <a:gd name="T9" fmla="*/ 88 h 88"/>
                  <a:gd name="T10" fmla="*/ 8 w 56"/>
                  <a:gd name="T11" fmla="*/ 79 h 88"/>
                  <a:gd name="T12" fmla="*/ 0 w 56"/>
                  <a:gd name="T13" fmla="*/ 44 h 88"/>
                  <a:gd name="T14" fmla="*/ 9 w 56"/>
                  <a:gd name="T15" fmla="*/ 9 h 88"/>
                  <a:gd name="T16" fmla="*/ 28 w 56"/>
                  <a:gd name="T17" fmla="*/ 0 h 88"/>
                  <a:gd name="T18" fmla="*/ 28 w 56"/>
                  <a:gd name="T19" fmla="*/ 13 h 88"/>
                  <a:gd name="T20" fmla="*/ 23 w 56"/>
                  <a:gd name="T21" fmla="*/ 15 h 88"/>
                  <a:gd name="T22" fmla="*/ 19 w 56"/>
                  <a:gd name="T23" fmla="*/ 22 h 88"/>
                  <a:gd name="T24" fmla="*/ 17 w 56"/>
                  <a:gd name="T25" fmla="*/ 44 h 88"/>
                  <a:gd name="T26" fmla="*/ 19 w 56"/>
                  <a:gd name="T27" fmla="*/ 65 h 88"/>
                  <a:gd name="T28" fmla="*/ 23 w 56"/>
                  <a:gd name="T29" fmla="*/ 73 h 88"/>
                  <a:gd name="T30" fmla="*/ 28 w 56"/>
                  <a:gd name="T31" fmla="*/ 74 h 88"/>
                  <a:gd name="T32" fmla="*/ 34 w 56"/>
                  <a:gd name="T33" fmla="*/ 73 h 88"/>
                  <a:gd name="T34" fmla="*/ 37 w 56"/>
                  <a:gd name="T35" fmla="*/ 66 h 88"/>
                  <a:gd name="T36" fmla="*/ 39 w 56"/>
                  <a:gd name="T37" fmla="*/ 44 h 88"/>
                  <a:gd name="T38" fmla="*/ 37 w 56"/>
                  <a:gd name="T39" fmla="*/ 23 h 88"/>
                  <a:gd name="T40" fmla="*/ 33 w 56"/>
                  <a:gd name="T41" fmla="*/ 15 h 88"/>
                  <a:gd name="T42" fmla="*/ 28 w 56"/>
                  <a:gd name="T43" fmla="*/ 1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88">
                    <a:moveTo>
                      <a:pt x="28" y="0"/>
                    </a:moveTo>
                    <a:cubicBezTo>
                      <a:pt x="37" y="0"/>
                      <a:pt x="43" y="3"/>
                      <a:pt x="48" y="9"/>
                    </a:cubicBezTo>
                    <a:cubicBezTo>
                      <a:pt x="54" y="16"/>
                      <a:pt x="56" y="28"/>
                      <a:pt x="56" y="44"/>
                    </a:cubicBezTo>
                    <a:cubicBezTo>
                      <a:pt x="56" y="60"/>
                      <a:pt x="53" y="72"/>
                      <a:pt x="48" y="79"/>
                    </a:cubicBezTo>
                    <a:cubicBezTo>
                      <a:pt x="43" y="85"/>
                      <a:pt x="37" y="88"/>
                      <a:pt x="28" y="88"/>
                    </a:cubicBezTo>
                    <a:cubicBezTo>
                      <a:pt x="20" y="88"/>
                      <a:pt x="13" y="85"/>
                      <a:pt x="8" y="79"/>
                    </a:cubicBezTo>
                    <a:cubicBezTo>
                      <a:pt x="3" y="72"/>
                      <a:pt x="0" y="60"/>
                      <a:pt x="0" y="44"/>
                    </a:cubicBezTo>
                    <a:cubicBezTo>
                      <a:pt x="0" y="28"/>
                      <a:pt x="3" y="16"/>
                      <a:pt x="9" y="9"/>
                    </a:cubicBezTo>
                    <a:cubicBezTo>
                      <a:pt x="13" y="3"/>
                      <a:pt x="20" y="0"/>
                      <a:pt x="28" y="0"/>
                    </a:cubicBezTo>
                    <a:close/>
                    <a:moveTo>
                      <a:pt x="28" y="13"/>
                    </a:moveTo>
                    <a:cubicBezTo>
                      <a:pt x="26" y="13"/>
                      <a:pt x="24" y="14"/>
                      <a:pt x="23" y="15"/>
                    </a:cubicBezTo>
                    <a:cubicBezTo>
                      <a:pt x="21" y="17"/>
                      <a:pt x="20" y="19"/>
                      <a:pt x="19" y="22"/>
                    </a:cubicBezTo>
                    <a:cubicBezTo>
                      <a:pt x="18" y="27"/>
                      <a:pt x="17" y="34"/>
                      <a:pt x="17" y="44"/>
                    </a:cubicBezTo>
                    <a:cubicBezTo>
                      <a:pt x="17" y="54"/>
                      <a:pt x="18" y="61"/>
                      <a:pt x="19" y="65"/>
                    </a:cubicBezTo>
                    <a:cubicBezTo>
                      <a:pt x="20" y="69"/>
                      <a:pt x="21" y="71"/>
                      <a:pt x="23" y="73"/>
                    </a:cubicBezTo>
                    <a:cubicBezTo>
                      <a:pt x="24" y="74"/>
                      <a:pt x="26" y="74"/>
                      <a:pt x="28" y="74"/>
                    </a:cubicBezTo>
                    <a:cubicBezTo>
                      <a:pt x="30" y="74"/>
                      <a:pt x="32" y="74"/>
                      <a:pt x="34" y="73"/>
                    </a:cubicBezTo>
                    <a:cubicBezTo>
                      <a:pt x="35" y="71"/>
                      <a:pt x="36" y="69"/>
                      <a:pt x="37" y="66"/>
                    </a:cubicBezTo>
                    <a:cubicBezTo>
                      <a:pt x="38" y="61"/>
                      <a:pt x="39" y="54"/>
                      <a:pt x="39" y="44"/>
                    </a:cubicBezTo>
                    <a:cubicBezTo>
                      <a:pt x="39" y="34"/>
                      <a:pt x="38" y="27"/>
                      <a:pt x="37" y="23"/>
                    </a:cubicBezTo>
                    <a:cubicBezTo>
                      <a:pt x="36" y="19"/>
                      <a:pt x="35" y="17"/>
                      <a:pt x="33" y="15"/>
                    </a:cubicBezTo>
                    <a:cubicBezTo>
                      <a:pt x="32" y="14"/>
                      <a:pt x="30" y="13"/>
                      <a:pt x="28" y="13"/>
                    </a:cubicBez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70">
                <a:extLst>
                  <a:ext uri="{FF2B5EF4-FFF2-40B4-BE49-F238E27FC236}">
                    <a16:creationId xmlns:a16="http://schemas.microsoft.com/office/drawing/2014/main" id="{36BF8A89-A5DE-4F89-A377-D56C099AC644}"/>
                  </a:ext>
                </a:extLst>
              </p:cNvPr>
              <p:cNvSpPr>
                <a:spLocks/>
              </p:cNvSpPr>
              <p:nvPr/>
            </p:nvSpPr>
            <p:spPr bwMode="auto">
              <a:xfrm>
                <a:off x="3917951" y="2709863"/>
                <a:ext cx="95250" cy="287338"/>
              </a:xfrm>
              <a:custGeom>
                <a:avLst/>
                <a:gdLst>
                  <a:gd name="T0" fmla="*/ 557 w 557"/>
                  <a:gd name="T1" fmla="*/ 0 h 1671"/>
                  <a:gd name="T2" fmla="*/ 239 w 557"/>
                  <a:gd name="T3" fmla="*/ 38 h 1671"/>
                  <a:gd name="T4" fmla="*/ 0 w 557"/>
                  <a:gd name="T5" fmla="*/ 988 h 1671"/>
                  <a:gd name="T6" fmla="*/ 258 w 557"/>
                  <a:gd name="T7" fmla="*/ 961 h 1671"/>
                  <a:gd name="T8" fmla="*/ 267 w 557"/>
                  <a:gd name="T9" fmla="*/ 965 h 1671"/>
                  <a:gd name="T10" fmla="*/ 268 w 557"/>
                  <a:gd name="T11" fmla="*/ 974 h 1671"/>
                  <a:gd name="T12" fmla="*/ 134 w 557"/>
                  <a:gd name="T13" fmla="*/ 1364 h 1671"/>
                  <a:gd name="T14" fmla="*/ 123 w 557"/>
                  <a:gd name="T15" fmla="*/ 1371 h 1671"/>
                  <a:gd name="T16" fmla="*/ 9 w 557"/>
                  <a:gd name="T17" fmla="*/ 1355 h 1671"/>
                  <a:gd name="T18" fmla="*/ 107 w 557"/>
                  <a:gd name="T19" fmla="*/ 1671 h 1671"/>
                  <a:gd name="T20" fmla="*/ 394 w 557"/>
                  <a:gd name="T21" fmla="*/ 1412 h 1671"/>
                  <a:gd name="T22" fmla="*/ 258 w 557"/>
                  <a:gd name="T23" fmla="*/ 1394 h 1671"/>
                  <a:gd name="T24" fmla="*/ 250 w 557"/>
                  <a:gd name="T25" fmla="*/ 1389 h 1671"/>
                  <a:gd name="T26" fmla="*/ 250 w 557"/>
                  <a:gd name="T27" fmla="*/ 1380 h 1671"/>
                  <a:gd name="T28" fmla="*/ 421 w 557"/>
                  <a:gd name="T29" fmla="*/ 1017 h 1671"/>
                  <a:gd name="T30" fmla="*/ 401 w 557"/>
                  <a:gd name="T31" fmla="*/ 950 h 1671"/>
                  <a:gd name="T32" fmla="*/ 401 w 557"/>
                  <a:gd name="T33" fmla="*/ 777 h 1671"/>
                  <a:gd name="T34" fmla="*/ 209 w 557"/>
                  <a:gd name="T35" fmla="*/ 793 h 1671"/>
                  <a:gd name="T36" fmla="*/ 200 w 557"/>
                  <a:gd name="T37" fmla="*/ 789 h 1671"/>
                  <a:gd name="T38" fmla="*/ 199 w 557"/>
                  <a:gd name="T39" fmla="*/ 779 h 1671"/>
                  <a:gd name="T40" fmla="*/ 557 w 557"/>
                  <a:gd name="T41" fmla="*/ 0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57" h="1671">
                    <a:moveTo>
                      <a:pt x="557" y="0"/>
                    </a:moveTo>
                    <a:lnTo>
                      <a:pt x="239" y="38"/>
                    </a:lnTo>
                    <a:lnTo>
                      <a:pt x="0" y="988"/>
                    </a:lnTo>
                    <a:lnTo>
                      <a:pt x="258" y="961"/>
                    </a:lnTo>
                    <a:cubicBezTo>
                      <a:pt x="261" y="961"/>
                      <a:pt x="265" y="962"/>
                      <a:pt x="267" y="965"/>
                    </a:cubicBezTo>
                    <a:cubicBezTo>
                      <a:pt x="269" y="967"/>
                      <a:pt x="270" y="971"/>
                      <a:pt x="268" y="974"/>
                    </a:cubicBezTo>
                    <a:lnTo>
                      <a:pt x="134" y="1364"/>
                    </a:lnTo>
                    <a:cubicBezTo>
                      <a:pt x="132" y="1369"/>
                      <a:pt x="128" y="1372"/>
                      <a:pt x="123" y="1371"/>
                    </a:cubicBezTo>
                    <a:lnTo>
                      <a:pt x="9" y="1355"/>
                    </a:lnTo>
                    <a:lnTo>
                      <a:pt x="107" y="1671"/>
                    </a:lnTo>
                    <a:lnTo>
                      <a:pt x="394" y="1412"/>
                    </a:lnTo>
                    <a:lnTo>
                      <a:pt x="258" y="1394"/>
                    </a:lnTo>
                    <a:cubicBezTo>
                      <a:pt x="255" y="1393"/>
                      <a:pt x="252" y="1391"/>
                      <a:pt x="250" y="1389"/>
                    </a:cubicBezTo>
                    <a:cubicBezTo>
                      <a:pt x="249" y="1386"/>
                      <a:pt x="249" y="1383"/>
                      <a:pt x="250" y="1380"/>
                    </a:cubicBezTo>
                    <a:lnTo>
                      <a:pt x="421" y="1017"/>
                    </a:lnTo>
                    <a:cubicBezTo>
                      <a:pt x="409" y="997"/>
                      <a:pt x="401" y="974"/>
                      <a:pt x="401" y="950"/>
                    </a:cubicBezTo>
                    <a:lnTo>
                      <a:pt x="401" y="777"/>
                    </a:lnTo>
                    <a:lnTo>
                      <a:pt x="209" y="793"/>
                    </a:lnTo>
                    <a:cubicBezTo>
                      <a:pt x="206" y="793"/>
                      <a:pt x="202" y="792"/>
                      <a:pt x="200" y="789"/>
                    </a:cubicBezTo>
                    <a:cubicBezTo>
                      <a:pt x="198" y="786"/>
                      <a:pt x="198" y="782"/>
                      <a:pt x="199" y="779"/>
                    </a:cubicBezTo>
                    <a:lnTo>
                      <a:pt x="55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71">
                <a:extLst>
                  <a:ext uri="{FF2B5EF4-FFF2-40B4-BE49-F238E27FC236}">
                    <a16:creationId xmlns:a16="http://schemas.microsoft.com/office/drawing/2014/main" id="{4D5A9536-F5EF-489E-B859-72F22C5FFE59}"/>
                  </a:ext>
                </a:extLst>
              </p:cNvPr>
              <p:cNvSpPr>
                <a:spLocks noEditPoints="1"/>
              </p:cNvSpPr>
              <p:nvPr/>
            </p:nvSpPr>
            <p:spPr bwMode="auto">
              <a:xfrm>
                <a:off x="3990976" y="2781300"/>
                <a:ext cx="77788" cy="112713"/>
              </a:xfrm>
              <a:custGeom>
                <a:avLst/>
                <a:gdLst>
                  <a:gd name="T0" fmla="*/ 305 w 453"/>
                  <a:gd name="T1" fmla="*/ 227 h 652"/>
                  <a:gd name="T2" fmla="*/ 148 w 453"/>
                  <a:gd name="T3" fmla="*/ 227 h 652"/>
                  <a:gd name="T4" fmla="*/ 148 w 453"/>
                  <a:gd name="T5" fmla="*/ 106 h 652"/>
                  <a:gd name="T6" fmla="*/ 217 w 453"/>
                  <a:gd name="T7" fmla="*/ 45 h 652"/>
                  <a:gd name="T8" fmla="*/ 236 w 453"/>
                  <a:gd name="T9" fmla="*/ 45 h 652"/>
                  <a:gd name="T10" fmla="*/ 305 w 453"/>
                  <a:gd name="T11" fmla="*/ 106 h 652"/>
                  <a:gd name="T12" fmla="*/ 305 w 453"/>
                  <a:gd name="T13" fmla="*/ 227 h 652"/>
                  <a:gd name="T14" fmla="*/ 172 w 453"/>
                  <a:gd name="T15" fmla="*/ 513 h 652"/>
                  <a:gd name="T16" fmla="*/ 204 w 453"/>
                  <a:gd name="T17" fmla="*/ 432 h 652"/>
                  <a:gd name="T18" fmla="*/ 181 w 453"/>
                  <a:gd name="T19" fmla="*/ 392 h 652"/>
                  <a:gd name="T20" fmla="*/ 226 w 453"/>
                  <a:gd name="T21" fmla="*/ 347 h 652"/>
                  <a:gd name="T22" fmla="*/ 272 w 453"/>
                  <a:gd name="T23" fmla="*/ 392 h 652"/>
                  <a:gd name="T24" fmla="*/ 249 w 453"/>
                  <a:gd name="T25" fmla="*/ 432 h 652"/>
                  <a:gd name="T26" fmla="*/ 281 w 453"/>
                  <a:gd name="T27" fmla="*/ 513 h 652"/>
                  <a:gd name="T28" fmla="*/ 172 w 453"/>
                  <a:gd name="T29" fmla="*/ 513 h 652"/>
                  <a:gd name="T30" fmla="*/ 364 w 453"/>
                  <a:gd name="T31" fmla="*/ 234 h 652"/>
                  <a:gd name="T32" fmla="*/ 356 w 453"/>
                  <a:gd name="T33" fmla="*/ 231 h 652"/>
                  <a:gd name="T34" fmla="*/ 356 w 453"/>
                  <a:gd name="T35" fmla="*/ 106 h 652"/>
                  <a:gd name="T36" fmla="*/ 236 w 453"/>
                  <a:gd name="T37" fmla="*/ 0 h 652"/>
                  <a:gd name="T38" fmla="*/ 217 w 453"/>
                  <a:gd name="T39" fmla="*/ 0 h 652"/>
                  <a:gd name="T40" fmla="*/ 97 w 453"/>
                  <a:gd name="T41" fmla="*/ 106 h 652"/>
                  <a:gd name="T42" fmla="*/ 97 w 453"/>
                  <a:gd name="T43" fmla="*/ 231 h 652"/>
                  <a:gd name="T44" fmla="*/ 89 w 453"/>
                  <a:gd name="T45" fmla="*/ 234 h 652"/>
                  <a:gd name="T46" fmla="*/ 0 w 453"/>
                  <a:gd name="T47" fmla="*/ 345 h 652"/>
                  <a:gd name="T48" fmla="*/ 0 w 453"/>
                  <a:gd name="T49" fmla="*/ 535 h 652"/>
                  <a:gd name="T50" fmla="*/ 132 w 453"/>
                  <a:gd name="T51" fmla="*/ 652 h 652"/>
                  <a:gd name="T52" fmla="*/ 321 w 453"/>
                  <a:gd name="T53" fmla="*/ 652 h 652"/>
                  <a:gd name="T54" fmla="*/ 453 w 453"/>
                  <a:gd name="T55" fmla="*/ 535 h 652"/>
                  <a:gd name="T56" fmla="*/ 453 w 453"/>
                  <a:gd name="T57" fmla="*/ 345 h 652"/>
                  <a:gd name="T58" fmla="*/ 364 w 453"/>
                  <a:gd name="T59" fmla="*/ 234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3" h="652">
                    <a:moveTo>
                      <a:pt x="305" y="227"/>
                    </a:moveTo>
                    <a:lnTo>
                      <a:pt x="148" y="227"/>
                    </a:lnTo>
                    <a:lnTo>
                      <a:pt x="148" y="106"/>
                    </a:lnTo>
                    <a:cubicBezTo>
                      <a:pt x="148" y="73"/>
                      <a:pt x="179" y="45"/>
                      <a:pt x="217" y="45"/>
                    </a:cubicBezTo>
                    <a:lnTo>
                      <a:pt x="236" y="45"/>
                    </a:lnTo>
                    <a:cubicBezTo>
                      <a:pt x="274" y="45"/>
                      <a:pt x="305" y="73"/>
                      <a:pt x="305" y="106"/>
                    </a:cubicBezTo>
                    <a:lnTo>
                      <a:pt x="305" y="227"/>
                    </a:lnTo>
                    <a:close/>
                    <a:moveTo>
                      <a:pt x="172" y="513"/>
                    </a:moveTo>
                    <a:lnTo>
                      <a:pt x="204" y="432"/>
                    </a:lnTo>
                    <a:cubicBezTo>
                      <a:pt x="190" y="424"/>
                      <a:pt x="181" y="409"/>
                      <a:pt x="181" y="392"/>
                    </a:cubicBezTo>
                    <a:cubicBezTo>
                      <a:pt x="181" y="367"/>
                      <a:pt x="201" y="347"/>
                      <a:pt x="226" y="347"/>
                    </a:cubicBezTo>
                    <a:cubicBezTo>
                      <a:pt x="252" y="347"/>
                      <a:pt x="272" y="367"/>
                      <a:pt x="272" y="392"/>
                    </a:cubicBezTo>
                    <a:cubicBezTo>
                      <a:pt x="272" y="409"/>
                      <a:pt x="263" y="424"/>
                      <a:pt x="249" y="432"/>
                    </a:cubicBezTo>
                    <a:lnTo>
                      <a:pt x="281" y="513"/>
                    </a:lnTo>
                    <a:lnTo>
                      <a:pt x="172" y="513"/>
                    </a:lnTo>
                    <a:close/>
                    <a:moveTo>
                      <a:pt x="364" y="234"/>
                    </a:moveTo>
                    <a:lnTo>
                      <a:pt x="356" y="231"/>
                    </a:lnTo>
                    <a:lnTo>
                      <a:pt x="356" y="106"/>
                    </a:lnTo>
                    <a:cubicBezTo>
                      <a:pt x="356" y="48"/>
                      <a:pt x="302" y="0"/>
                      <a:pt x="236" y="0"/>
                    </a:cubicBezTo>
                    <a:lnTo>
                      <a:pt x="217" y="0"/>
                    </a:lnTo>
                    <a:cubicBezTo>
                      <a:pt x="151" y="0"/>
                      <a:pt x="97" y="48"/>
                      <a:pt x="97" y="106"/>
                    </a:cubicBezTo>
                    <a:lnTo>
                      <a:pt x="97" y="231"/>
                    </a:lnTo>
                    <a:lnTo>
                      <a:pt x="89" y="234"/>
                    </a:lnTo>
                    <a:cubicBezTo>
                      <a:pt x="36" y="250"/>
                      <a:pt x="0" y="295"/>
                      <a:pt x="0" y="345"/>
                    </a:cubicBezTo>
                    <a:lnTo>
                      <a:pt x="0" y="535"/>
                    </a:lnTo>
                    <a:cubicBezTo>
                      <a:pt x="0" y="600"/>
                      <a:pt x="59" y="652"/>
                      <a:pt x="132" y="652"/>
                    </a:cubicBezTo>
                    <a:lnTo>
                      <a:pt x="321" y="652"/>
                    </a:lnTo>
                    <a:cubicBezTo>
                      <a:pt x="394" y="652"/>
                      <a:pt x="453" y="600"/>
                      <a:pt x="453" y="535"/>
                    </a:cubicBezTo>
                    <a:lnTo>
                      <a:pt x="453" y="345"/>
                    </a:lnTo>
                    <a:cubicBezTo>
                      <a:pt x="453" y="295"/>
                      <a:pt x="417" y="250"/>
                      <a:pt x="364" y="23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23" name="Group 122">
              <a:extLst>
                <a:ext uri="{FF2B5EF4-FFF2-40B4-BE49-F238E27FC236}">
                  <a16:creationId xmlns:a16="http://schemas.microsoft.com/office/drawing/2014/main" id="{405DF893-F51B-49FA-9B1F-F053BA4303B8}"/>
                </a:ext>
              </a:extLst>
            </p:cNvPr>
            <p:cNvGrpSpPr>
              <a:grpSpLocks noChangeAspect="1"/>
            </p:cNvGrpSpPr>
            <p:nvPr/>
          </p:nvGrpSpPr>
          <p:grpSpPr>
            <a:xfrm>
              <a:off x="10268009" y="1064896"/>
              <a:ext cx="815333" cy="815333"/>
              <a:chOff x="4206876" y="2682875"/>
              <a:chExt cx="407988" cy="407988"/>
            </a:xfrm>
          </p:grpSpPr>
          <p:sp>
            <p:nvSpPr>
              <p:cNvPr id="124" name="Oval 72">
                <a:extLst>
                  <a:ext uri="{FF2B5EF4-FFF2-40B4-BE49-F238E27FC236}">
                    <a16:creationId xmlns:a16="http://schemas.microsoft.com/office/drawing/2014/main" id="{4F27E19D-B36F-4888-9D6D-40FD64A20A4F}"/>
                  </a:ext>
                </a:extLst>
              </p:cNvPr>
              <p:cNvSpPr>
                <a:spLocks noChangeArrowheads="1"/>
              </p:cNvSpPr>
              <p:nvPr/>
            </p:nvSpPr>
            <p:spPr bwMode="auto">
              <a:xfrm>
                <a:off x="4206876" y="2682875"/>
                <a:ext cx="407988" cy="407988"/>
              </a:xfrm>
              <a:prstGeom prst="ellipse">
                <a:avLst/>
              </a:pr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73">
                <a:extLst>
                  <a:ext uri="{FF2B5EF4-FFF2-40B4-BE49-F238E27FC236}">
                    <a16:creationId xmlns:a16="http://schemas.microsoft.com/office/drawing/2014/main" id="{DD1C6A70-00DF-410F-AB1D-1F6BE8A73BFA}"/>
                  </a:ext>
                </a:extLst>
              </p:cNvPr>
              <p:cNvSpPr>
                <a:spLocks/>
              </p:cNvSpPr>
              <p:nvPr/>
            </p:nvSpPr>
            <p:spPr bwMode="auto">
              <a:xfrm>
                <a:off x="4318001" y="2746375"/>
                <a:ext cx="176213" cy="277813"/>
              </a:xfrm>
              <a:custGeom>
                <a:avLst/>
                <a:gdLst>
                  <a:gd name="T0" fmla="*/ 436 w 1020"/>
                  <a:gd name="T1" fmla="*/ 1604 h 1610"/>
                  <a:gd name="T2" fmla="*/ 67 w 1020"/>
                  <a:gd name="T3" fmla="*/ 906 h 1610"/>
                  <a:gd name="T4" fmla="*/ 214 w 1020"/>
                  <a:gd name="T5" fmla="*/ 627 h 1610"/>
                  <a:gd name="T6" fmla="*/ 474 w 1020"/>
                  <a:gd name="T7" fmla="*/ 225 h 1610"/>
                  <a:gd name="T8" fmla="*/ 433 w 1020"/>
                  <a:gd name="T9" fmla="*/ 21 h 1610"/>
                  <a:gd name="T10" fmla="*/ 749 w 1020"/>
                  <a:gd name="T11" fmla="*/ 492 h 1610"/>
                  <a:gd name="T12" fmla="*/ 730 w 1020"/>
                  <a:gd name="T13" fmla="*/ 827 h 1610"/>
                  <a:gd name="T14" fmla="*/ 838 w 1020"/>
                  <a:gd name="T15" fmla="*/ 722 h 1610"/>
                  <a:gd name="T16" fmla="*/ 849 w 1020"/>
                  <a:gd name="T17" fmla="*/ 590 h 1610"/>
                  <a:gd name="T18" fmla="*/ 1012 w 1020"/>
                  <a:gd name="T19" fmla="*/ 1038 h 1610"/>
                  <a:gd name="T20" fmla="*/ 659 w 1020"/>
                  <a:gd name="T21" fmla="*/ 1604 h 1610"/>
                  <a:gd name="T22" fmla="*/ 799 w 1020"/>
                  <a:gd name="T23" fmla="*/ 1285 h 1610"/>
                  <a:gd name="T24" fmla="*/ 755 w 1020"/>
                  <a:gd name="T25" fmla="*/ 1110 h 1610"/>
                  <a:gd name="T26" fmla="*/ 583 w 1020"/>
                  <a:gd name="T27" fmla="*/ 767 h 1610"/>
                  <a:gd name="T28" fmla="*/ 593 w 1020"/>
                  <a:gd name="T29" fmla="*/ 632 h 1610"/>
                  <a:gd name="T30" fmla="*/ 424 w 1020"/>
                  <a:gd name="T31" fmla="*/ 912 h 1610"/>
                  <a:gd name="T32" fmla="*/ 427 w 1020"/>
                  <a:gd name="T33" fmla="*/ 1166 h 1610"/>
                  <a:gd name="T34" fmla="*/ 374 w 1020"/>
                  <a:gd name="T35" fmla="*/ 1094 h 1610"/>
                  <a:gd name="T36" fmla="*/ 371 w 1020"/>
                  <a:gd name="T37" fmla="*/ 1025 h 1610"/>
                  <a:gd name="T38" fmla="*/ 280 w 1020"/>
                  <a:gd name="T39" fmla="*/ 1272 h 1610"/>
                  <a:gd name="T40" fmla="*/ 436 w 1020"/>
                  <a:gd name="T41" fmla="*/ 1604 h 1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0" h="1610">
                    <a:moveTo>
                      <a:pt x="436" y="1604"/>
                    </a:moveTo>
                    <a:cubicBezTo>
                      <a:pt x="432" y="1608"/>
                      <a:pt x="0" y="1250"/>
                      <a:pt x="67" y="906"/>
                    </a:cubicBezTo>
                    <a:cubicBezTo>
                      <a:pt x="84" y="820"/>
                      <a:pt x="129" y="753"/>
                      <a:pt x="214" y="627"/>
                    </a:cubicBezTo>
                    <a:cubicBezTo>
                      <a:pt x="348" y="428"/>
                      <a:pt x="458" y="369"/>
                      <a:pt x="474" y="225"/>
                    </a:cubicBezTo>
                    <a:cubicBezTo>
                      <a:pt x="488" y="106"/>
                      <a:pt x="415" y="33"/>
                      <a:pt x="433" y="21"/>
                    </a:cubicBezTo>
                    <a:cubicBezTo>
                      <a:pt x="465" y="0"/>
                      <a:pt x="696" y="199"/>
                      <a:pt x="749" y="492"/>
                    </a:cubicBezTo>
                    <a:cubicBezTo>
                      <a:pt x="781" y="666"/>
                      <a:pt x="730" y="827"/>
                      <a:pt x="730" y="827"/>
                    </a:cubicBezTo>
                    <a:cubicBezTo>
                      <a:pt x="730" y="827"/>
                      <a:pt x="814" y="794"/>
                      <a:pt x="838" y="722"/>
                    </a:cubicBezTo>
                    <a:cubicBezTo>
                      <a:pt x="858" y="659"/>
                      <a:pt x="849" y="590"/>
                      <a:pt x="849" y="590"/>
                    </a:cubicBezTo>
                    <a:cubicBezTo>
                      <a:pt x="869" y="584"/>
                      <a:pt x="1020" y="795"/>
                      <a:pt x="1012" y="1038"/>
                    </a:cubicBezTo>
                    <a:cubicBezTo>
                      <a:pt x="1001" y="1389"/>
                      <a:pt x="666" y="1610"/>
                      <a:pt x="659" y="1604"/>
                    </a:cubicBezTo>
                    <a:cubicBezTo>
                      <a:pt x="654" y="1599"/>
                      <a:pt x="800" y="1471"/>
                      <a:pt x="799" y="1285"/>
                    </a:cubicBezTo>
                    <a:cubicBezTo>
                      <a:pt x="799" y="1205"/>
                      <a:pt x="769" y="1141"/>
                      <a:pt x="755" y="1110"/>
                    </a:cubicBezTo>
                    <a:cubicBezTo>
                      <a:pt x="690" y="963"/>
                      <a:pt x="598" y="884"/>
                      <a:pt x="583" y="767"/>
                    </a:cubicBezTo>
                    <a:cubicBezTo>
                      <a:pt x="573" y="688"/>
                      <a:pt x="607" y="640"/>
                      <a:pt x="593" y="632"/>
                    </a:cubicBezTo>
                    <a:cubicBezTo>
                      <a:pt x="568" y="620"/>
                      <a:pt x="454" y="748"/>
                      <a:pt x="424" y="912"/>
                    </a:cubicBezTo>
                    <a:cubicBezTo>
                      <a:pt x="405" y="1014"/>
                      <a:pt x="446" y="1160"/>
                      <a:pt x="427" y="1166"/>
                    </a:cubicBezTo>
                    <a:cubicBezTo>
                      <a:pt x="414" y="1171"/>
                      <a:pt x="385" y="1134"/>
                      <a:pt x="374" y="1094"/>
                    </a:cubicBezTo>
                    <a:cubicBezTo>
                      <a:pt x="363" y="1055"/>
                      <a:pt x="375" y="1026"/>
                      <a:pt x="371" y="1025"/>
                    </a:cubicBezTo>
                    <a:cubicBezTo>
                      <a:pt x="361" y="1021"/>
                      <a:pt x="283" y="1139"/>
                      <a:pt x="280" y="1272"/>
                    </a:cubicBezTo>
                    <a:cubicBezTo>
                      <a:pt x="276" y="1466"/>
                      <a:pt x="439" y="1602"/>
                      <a:pt x="436" y="160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74">
                <a:extLst>
                  <a:ext uri="{FF2B5EF4-FFF2-40B4-BE49-F238E27FC236}">
                    <a16:creationId xmlns:a16="http://schemas.microsoft.com/office/drawing/2014/main" id="{EB7369F1-DB89-4F01-8AAD-0AFE659E13D4}"/>
                  </a:ext>
                </a:extLst>
              </p:cNvPr>
              <p:cNvSpPr>
                <a:spLocks/>
              </p:cNvSpPr>
              <p:nvPr/>
            </p:nvSpPr>
            <p:spPr bwMode="auto">
              <a:xfrm>
                <a:off x="4383088" y="2933700"/>
                <a:ext cx="57150" cy="90488"/>
              </a:xfrm>
              <a:custGeom>
                <a:avLst/>
                <a:gdLst>
                  <a:gd name="T0" fmla="*/ 142 w 333"/>
                  <a:gd name="T1" fmla="*/ 523 h 525"/>
                  <a:gd name="T2" fmla="*/ 22 w 333"/>
                  <a:gd name="T3" fmla="*/ 295 h 525"/>
                  <a:gd name="T4" fmla="*/ 70 w 333"/>
                  <a:gd name="T5" fmla="*/ 204 h 525"/>
                  <a:gd name="T6" fmla="*/ 154 w 333"/>
                  <a:gd name="T7" fmla="*/ 73 h 525"/>
                  <a:gd name="T8" fmla="*/ 141 w 333"/>
                  <a:gd name="T9" fmla="*/ 7 h 525"/>
                  <a:gd name="T10" fmla="*/ 244 w 333"/>
                  <a:gd name="T11" fmla="*/ 160 h 525"/>
                  <a:gd name="T12" fmla="*/ 238 w 333"/>
                  <a:gd name="T13" fmla="*/ 270 h 525"/>
                  <a:gd name="T14" fmla="*/ 274 w 333"/>
                  <a:gd name="T15" fmla="*/ 229 h 525"/>
                  <a:gd name="T16" fmla="*/ 277 w 333"/>
                  <a:gd name="T17" fmla="*/ 192 h 525"/>
                  <a:gd name="T18" fmla="*/ 330 w 333"/>
                  <a:gd name="T19" fmla="*/ 338 h 525"/>
                  <a:gd name="T20" fmla="*/ 215 w 333"/>
                  <a:gd name="T21" fmla="*/ 523 h 525"/>
                  <a:gd name="T22" fmla="*/ 261 w 333"/>
                  <a:gd name="T23" fmla="*/ 419 h 525"/>
                  <a:gd name="T24" fmla="*/ 246 w 333"/>
                  <a:gd name="T25" fmla="*/ 362 h 525"/>
                  <a:gd name="T26" fmla="*/ 190 w 333"/>
                  <a:gd name="T27" fmla="*/ 270 h 525"/>
                  <a:gd name="T28" fmla="*/ 193 w 333"/>
                  <a:gd name="T29" fmla="*/ 226 h 525"/>
                  <a:gd name="T30" fmla="*/ 138 w 333"/>
                  <a:gd name="T31" fmla="*/ 317 h 525"/>
                  <a:gd name="T32" fmla="*/ 139 w 333"/>
                  <a:gd name="T33" fmla="*/ 380 h 525"/>
                  <a:gd name="T34" fmla="*/ 122 w 333"/>
                  <a:gd name="T35" fmla="*/ 357 h 525"/>
                  <a:gd name="T36" fmla="*/ 121 w 333"/>
                  <a:gd name="T37" fmla="*/ 334 h 525"/>
                  <a:gd name="T38" fmla="*/ 91 w 333"/>
                  <a:gd name="T39" fmla="*/ 415 h 525"/>
                  <a:gd name="T40" fmla="*/ 142 w 333"/>
                  <a:gd name="T41" fmla="*/ 523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3" h="525">
                    <a:moveTo>
                      <a:pt x="142" y="523"/>
                    </a:moveTo>
                    <a:cubicBezTo>
                      <a:pt x="141" y="524"/>
                      <a:pt x="0" y="407"/>
                      <a:pt x="22" y="295"/>
                    </a:cubicBezTo>
                    <a:cubicBezTo>
                      <a:pt x="27" y="267"/>
                      <a:pt x="42" y="245"/>
                      <a:pt x="70" y="204"/>
                    </a:cubicBezTo>
                    <a:cubicBezTo>
                      <a:pt x="114" y="139"/>
                      <a:pt x="149" y="120"/>
                      <a:pt x="154" y="73"/>
                    </a:cubicBezTo>
                    <a:cubicBezTo>
                      <a:pt x="159" y="34"/>
                      <a:pt x="135" y="11"/>
                      <a:pt x="141" y="7"/>
                    </a:cubicBezTo>
                    <a:cubicBezTo>
                      <a:pt x="152" y="0"/>
                      <a:pt x="227" y="65"/>
                      <a:pt x="244" y="160"/>
                    </a:cubicBezTo>
                    <a:cubicBezTo>
                      <a:pt x="255" y="217"/>
                      <a:pt x="238" y="270"/>
                      <a:pt x="238" y="270"/>
                    </a:cubicBezTo>
                    <a:cubicBezTo>
                      <a:pt x="238" y="270"/>
                      <a:pt x="266" y="252"/>
                      <a:pt x="274" y="229"/>
                    </a:cubicBezTo>
                    <a:cubicBezTo>
                      <a:pt x="280" y="208"/>
                      <a:pt x="274" y="193"/>
                      <a:pt x="277" y="192"/>
                    </a:cubicBezTo>
                    <a:cubicBezTo>
                      <a:pt x="283" y="190"/>
                      <a:pt x="333" y="259"/>
                      <a:pt x="330" y="338"/>
                    </a:cubicBezTo>
                    <a:cubicBezTo>
                      <a:pt x="326" y="453"/>
                      <a:pt x="217" y="525"/>
                      <a:pt x="215" y="523"/>
                    </a:cubicBezTo>
                    <a:cubicBezTo>
                      <a:pt x="213" y="522"/>
                      <a:pt x="261" y="480"/>
                      <a:pt x="261" y="419"/>
                    </a:cubicBezTo>
                    <a:cubicBezTo>
                      <a:pt x="260" y="393"/>
                      <a:pt x="251" y="372"/>
                      <a:pt x="246" y="362"/>
                    </a:cubicBezTo>
                    <a:cubicBezTo>
                      <a:pt x="225" y="314"/>
                      <a:pt x="195" y="308"/>
                      <a:pt x="190" y="270"/>
                    </a:cubicBezTo>
                    <a:cubicBezTo>
                      <a:pt x="187" y="244"/>
                      <a:pt x="198" y="228"/>
                      <a:pt x="193" y="226"/>
                    </a:cubicBezTo>
                    <a:cubicBezTo>
                      <a:pt x="185" y="221"/>
                      <a:pt x="148" y="263"/>
                      <a:pt x="138" y="317"/>
                    </a:cubicBezTo>
                    <a:cubicBezTo>
                      <a:pt x="132" y="350"/>
                      <a:pt x="145" y="378"/>
                      <a:pt x="139" y="380"/>
                    </a:cubicBezTo>
                    <a:cubicBezTo>
                      <a:pt x="135" y="382"/>
                      <a:pt x="125" y="370"/>
                      <a:pt x="122" y="357"/>
                    </a:cubicBezTo>
                    <a:cubicBezTo>
                      <a:pt x="118" y="344"/>
                      <a:pt x="122" y="335"/>
                      <a:pt x="121" y="334"/>
                    </a:cubicBezTo>
                    <a:cubicBezTo>
                      <a:pt x="118" y="333"/>
                      <a:pt x="92" y="371"/>
                      <a:pt x="91" y="415"/>
                    </a:cubicBezTo>
                    <a:cubicBezTo>
                      <a:pt x="90" y="478"/>
                      <a:pt x="143" y="522"/>
                      <a:pt x="142" y="52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27" name="Group 126">
              <a:extLst>
                <a:ext uri="{FF2B5EF4-FFF2-40B4-BE49-F238E27FC236}">
                  <a16:creationId xmlns:a16="http://schemas.microsoft.com/office/drawing/2014/main" id="{2054D2C4-F4F8-4D26-ABC0-01C776F76800}"/>
                </a:ext>
              </a:extLst>
            </p:cNvPr>
            <p:cNvGrpSpPr>
              <a:grpSpLocks noChangeAspect="1"/>
            </p:cNvGrpSpPr>
            <p:nvPr/>
          </p:nvGrpSpPr>
          <p:grpSpPr>
            <a:xfrm>
              <a:off x="11157742" y="1064896"/>
              <a:ext cx="815333" cy="815333"/>
              <a:chOff x="4627563" y="2676525"/>
              <a:chExt cx="406400" cy="406400"/>
            </a:xfrm>
          </p:grpSpPr>
          <p:sp>
            <p:nvSpPr>
              <p:cNvPr id="128" name="Oval 75">
                <a:extLst>
                  <a:ext uri="{FF2B5EF4-FFF2-40B4-BE49-F238E27FC236}">
                    <a16:creationId xmlns:a16="http://schemas.microsoft.com/office/drawing/2014/main" id="{9F9364D9-269F-4381-A610-9A766456C2C1}"/>
                  </a:ext>
                </a:extLst>
              </p:cNvPr>
              <p:cNvSpPr>
                <a:spLocks noChangeArrowheads="1"/>
              </p:cNvSpPr>
              <p:nvPr/>
            </p:nvSpPr>
            <p:spPr bwMode="auto">
              <a:xfrm>
                <a:off x="4627563" y="2676525"/>
                <a:ext cx="406400" cy="406400"/>
              </a:xfrm>
              <a:prstGeom prst="ellipse">
                <a:avLst/>
              </a:pr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76">
                <a:extLst>
                  <a:ext uri="{FF2B5EF4-FFF2-40B4-BE49-F238E27FC236}">
                    <a16:creationId xmlns:a16="http://schemas.microsoft.com/office/drawing/2014/main" id="{2A406338-D879-462E-83E1-AEDBC00B6467}"/>
                  </a:ext>
                </a:extLst>
              </p:cNvPr>
              <p:cNvSpPr>
                <a:spLocks/>
              </p:cNvSpPr>
              <p:nvPr/>
            </p:nvSpPr>
            <p:spPr bwMode="auto">
              <a:xfrm>
                <a:off x="4776788" y="2773363"/>
                <a:ext cx="93663" cy="69850"/>
              </a:xfrm>
              <a:custGeom>
                <a:avLst/>
                <a:gdLst>
                  <a:gd name="T0" fmla="*/ 158 w 540"/>
                  <a:gd name="T1" fmla="*/ 211 h 404"/>
                  <a:gd name="T2" fmla="*/ 151 w 540"/>
                  <a:gd name="T3" fmla="*/ 215 h 404"/>
                  <a:gd name="T4" fmla="*/ 49 w 540"/>
                  <a:gd name="T5" fmla="*/ 214 h 404"/>
                  <a:gd name="T6" fmla="*/ 0 w 540"/>
                  <a:gd name="T7" fmla="*/ 294 h 404"/>
                  <a:gd name="T8" fmla="*/ 29 w 540"/>
                  <a:gd name="T9" fmla="*/ 277 h 404"/>
                  <a:gd name="T10" fmla="*/ 43 w 540"/>
                  <a:gd name="T11" fmla="*/ 269 h 404"/>
                  <a:gd name="T12" fmla="*/ 84 w 540"/>
                  <a:gd name="T13" fmla="*/ 245 h 404"/>
                  <a:gd name="T14" fmla="*/ 140 w 540"/>
                  <a:gd name="T15" fmla="*/ 277 h 404"/>
                  <a:gd name="T16" fmla="*/ 140 w 540"/>
                  <a:gd name="T17" fmla="*/ 341 h 404"/>
                  <a:gd name="T18" fmla="*/ 98 w 540"/>
                  <a:gd name="T19" fmla="*/ 364 h 404"/>
                  <a:gd name="T20" fmla="*/ 98 w 540"/>
                  <a:gd name="T21" fmla="*/ 364 h 404"/>
                  <a:gd name="T22" fmla="*/ 55 w 540"/>
                  <a:gd name="T23" fmla="*/ 389 h 404"/>
                  <a:gd name="T24" fmla="*/ 149 w 540"/>
                  <a:gd name="T25" fmla="*/ 387 h 404"/>
                  <a:gd name="T26" fmla="*/ 199 w 540"/>
                  <a:gd name="T27" fmla="*/ 298 h 404"/>
                  <a:gd name="T28" fmla="*/ 389 w 540"/>
                  <a:gd name="T29" fmla="*/ 189 h 404"/>
                  <a:gd name="T30" fmla="*/ 490 w 540"/>
                  <a:gd name="T31" fmla="*/ 190 h 404"/>
                  <a:gd name="T32" fmla="*/ 540 w 540"/>
                  <a:gd name="T33" fmla="*/ 109 h 404"/>
                  <a:gd name="T34" fmla="*/ 510 w 540"/>
                  <a:gd name="T35" fmla="*/ 127 h 404"/>
                  <a:gd name="T36" fmla="*/ 496 w 540"/>
                  <a:gd name="T37" fmla="*/ 135 h 404"/>
                  <a:gd name="T38" fmla="*/ 455 w 540"/>
                  <a:gd name="T39" fmla="*/ 158 h 404"/>
                  <a:gd name="T40" fmla="*/ 400 w 540"/>
                  <a:gd name="T41" fmla="*/ 127 h 404"/>
                  <a:gd name="T42" fmla="*/ 400 w 540"/>
                  <a:gd name="T43" fmla="*/ 63 h 404"/>
                  <a:gd name="T44" fmla="*/ 441 w 540"/>
                  <a:gd name="T45" fmla="*/ 39 h 404"/>
                  <a:gd name="T46" fmla="*/ 441 w 540"/>
                  <a:gd name="T47" fmla="*/ 39 h 404"/>
                  <a:gd name="T48" fmla="*/ 485 w 540"/>
                  <a:gd name="T49" fmla="*/ 14 h 404"/>
                  <a:gd name="T50" fmla="*/ 390 w 540"/>
                  <a:gd name="T51" fmla="*/ 17 h 404"/>
                  <a:gd name="T52" fmla="*/ 341 w 540"/>
                  <a:gd name="T53" fmla="*/ 105 h 404"/>
                  <a:gd name="T54" fmla="*/ 202 w 540"/>
                  <a:gd name="T55" fmla="*/ 186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40" h="404">
                    <a:moveTo>
                      <a:pt x="158" y="211"/>
                    </a:moveTo>
                    <a:lnTo>
                      <a:pt x="151" y="215"/>
                    </a:lnTo>
                    <a:cubicBezTo>
                      <a:pt x="121" y="197"/>
                      <a:pt x="82" y="195"/>
                      <a:pt x="49" y="214"/>
                    </a:cubicBezTo>
                    <a:cubicBezTo>
                      <a:pt x="19" y="231"/>
                      <a:pt x="2" y="262"/>
                      <a:pt x="0" y="294"/>
                    </a:cubicBezTo>
                    <a:lnTo>
                      <a:pt x="29" y="277"/>
                    </a:lnTo>
                    <a:lnTo>
                      <a:pt x="43" y="269"/>
                    </a:lnTo>
                    <a:lnTo>
                      <a:pt x="84" y="245"/>
                    </a:lnTo>
                    <a:lnTo>
                      <a:pt x="140" y="277"/>
                    </a:lnTo>
                    <a:lnTo>
                      <a:pt x="140" y="341"/>
                    </a:lnTo>
                    <a:lnTo>
                      <a:pt x="98" y="364"/>
                    </a:lnTo>
                    <a:lnTo>
                      <a:pt x="98" y="364"/>
                    </a:lnTo>
                    <a:lnTo>
                      <a:pt x="55" y="389"/>
                    </a:lnTo>
                    <a:cubicBezTo>
                      <a:pt x="84" y="404"/>
                      <a:pt x="119" y="404"/>
                      <a:pt x="149" y="387"/>
                    </a:cubicBezTo>
                    <a:cubicBezTo>
                      <a:pt x="182" y="368"/>
                      <a:pt x="200" y="333"/>
                      <a:pt x="199" y="298"/>
                    </a:cubicBezTo>
                    <a:lnTo>
                      <a:pt x="389" y="189"/>
                    </a:lnTo>
                    <a:cubicBezTo>
                      <a:pt x="419" y="207"/>
                      <a:pt x="458" y="209"/>
                      <a:pt x="490" y="190"/>
                    </a:cubicBezTo>
                    <a:cubicBezTo>
                      <a:pt x="520" y="172"/>
                      <a:pt x="538" y="142"/>
                      <a:pt x="540" y="109"/>
                    </a:cubicBezTo>
                    <a:lnTo>
                      <a:pt x="510" y="127"/>
                    </a:lnTo>
                    <a:lnTo>
                      <a:pt x="496" y="135"/>
                    </a:lnTo>
                    <a:lnTo>
                      <a:pt x="455" y="158"/>
                    </a:lnTo>
                    <a:lnTo>
                      <a:pt x="400" y="127"/>
                    </a:lnTo>
                    <a:lnTo>
                      <a:pt x="400" y="63"/>
                    </a:lnTo>
                    <a:lnTo>
                      <a:pt x="441" y="39"/>
                    </a:lnTo>
                    <a:lnTo>
                      <a:pt x="441" y="39"/>
                    </a:lnTo>
                    <a:lnTo>
                      <a:pt x="485" y="14"/>
                    </a:lnTo>
                    <a:cubicBezTo>
                      <a:pt x="456" y="0"/>
                      <a:pt x="420" y="0"/>
                      <a:pt x="390" y="17"/>
                    </a:cubicBezTo>
                    <a:cubicBezTo>
                      <a:pt x="358" y="36"/>
                      <a:pt x="340" y="70"/>
                      <a:pt x="341" y="105"/>
                    </a:cubicBezTo>
                    <a:lnTo>
                      <a:pt x="202" y="186"/>
                    </a:ln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Line 77">
                <a:extLst>
                  <a:ext uri="{FF2B5EF4-FFF2-40B4-BE49-F238E27FC236}">
                    <a16:creationId xmlns:a16="http://schemas.microsoft.com/office/drawing/2014/main" id="{398046FF-EDC0-4132-ADA6-8B3B6063E705}"/>
                  </a:ext>
                </a:extLst>
              </p:cNvPr>
              <p:cNvSpPr>
                <a:spLocks noChangeShapeType="1"/>
              </p:cNvSpPr>
              <p:nvPr/>
            </p:nvSpPr>
            <p:spPr bwMode="auto">
              <a:xfrm>
                <a:off x="4837113" y="2720975"/>
                <a:ext cx="0" cy="3333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Line 78">
                <a:extLst>
                  <a:ext uri="{FF2B5EF4-FFF2-40B4-BE49-F238E27FC236}">
                    <a16:creationId xmlns:a16="http://schemas.microsoft.com/office/drawing/2014/main" id="{A5F49BEA-41FA-4039-A572-9C03304BDD5B}"/>
                  </a:ext>
                </a:extLst>
              </p:cNvPr>
              <p:cNvSpPr>
                <a:spLocks noChangeShapeType="1"/>
              </p:cNvSpPr>
              <p:nvPr/>
            </p:nvSpPr>
            <p:spPr bwMode="auto">
              <a:xfrm>
                <a:off x="4837113" y="2720975"/>
                <a:ext cx="0" cy="33338"/>
              </a:xfrm>
              <a:prstGeom prst="line">
                <a:avLst/>
              </a:prstGeom>
              <a:noFill/>
              <a:ln w="476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2" name="Line 79">
                <a:extLst>
                  <a:ext uri="{FF2B5EF4-FFF2-40B4-BE49-F238E27FC236}">
                    <a16:creationId xmlns:a16="http://schemas.microsoft.com/office/drawing/2014/main" id="{886A0AF0-9C80-41C6-AD67-F08EA426E689}"/>
                  </a:ext>
                </a:extLst>
              </p:cNvPr>
              <p:cNvSpPr>
                <a:spLocks noChangeShapeType="1"/>
              </p:cNvSpPr>
              <p:nvPr/>
            </p:nvSpPr>
            <p:spPr bwMode="auto">
              <a:xfrm>
                <a:off x="4816476" y="2743200"/>
                <a:ext cx="0" cy="3810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3" name="Line 80">
                <a:extLst>
                  <a:ext uri="{FF2B5EF4-FFF2-40B4-BE49-F238E27FC236}">
                    <a16:creationId xmlns:a16="http://schemas.microsoft.com/office/drawing/2014/main" id="{B7C2B15F-D69C-4792-8DC3-7C9355B96129}"/>
                  </a:ext>
                </a:extLst>
              </p:cNvPr>
              <p:cNvSpPr>
                <a:spLocks noChangeShapeType="1"/>
              </p:cNvSpPr>
              <p:nvPr/>
            </p:nvSpPr>
            <p:spPr bwMode="auto">
              <a:xfrm>
                <a:off x="4816476" y="2743200"/>
                <a:ext cx="0" cy="38100"/>
              </a:xfrm>
              <a:prstGeom prst="line">
                <a:avLst/>
              </a:prstGeom>
              <a:noFill/>
              <a:ln w="476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4" name="Line 81">
                <a:extLst>
                  <a:ext uri="{FF2B5EF4-FFF2-40B4-BE49-F238E27FC236}">
                    <a16:creationId xmlns:a16="http://schemas.microsoft.com/office/drawing/2014/main" id="{F3334765-30F6-4BCC-9521-9091EA3DE7CE}"/>
                  </a:ext>
                </a:extLst>
              </p:cNvPr>
              <p:cNvSpPr>
                <a:spLocks noChangeShapeType="1"/>
              </p:cNvSpPr>
              <p:nvPr/>
            </p:nvSpPr>
            <p:spPr bwMode="auto">
              <a:xfrm>
                <a:off x="4795838" y="2727325"/>
                <a:ext cx="0" cy="4603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5" name="Line 82">
                <a:extLst>
                  <a:ext uri="{FF2B5EF4-FFF2-40B4-BE49-F238E27FC236}">
                    <a16:creationId xmlns:a16="http://schemas.microsoft.com/office/drawing/2014/main" id="{1E095160-7524-431A-8F2B-8CA10EAAE456}"/>
                  </a:ext>
                </a:extLst>
              </p:cNvPr>
              <p:cNvSpPr>
                <a:spLocks noChangeShapeType="1"/>
              </p:cNvSpPr>
              <p:nvPr/>
            </p:nvSpPr>
            <p:spPr bwMode="auto">
              <a:xfrm>
                <a:off x="4795838" y="2727325"/>
                <a:ext cx="0" cy="46038"/>
              </a:xfrm>
              <a:prstGeom prst="line">
                <a:avLst/>
              </a:prstGeom>
              <a:noFill/>
              <a:ln w="4763"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36" name="Freeform 83">
                <a:extLst>
                  <a:ext uri="{FF2B5EF4-FFF2-40B4-BE49-F238E27FC236}">
                    <a16:creationId xmlns:a16="http://schemas.microsoft.com/office/drawing/2014/main" id="{D6226C01-E9C5-4851-A117-1698D8662B08}"/>
                  </a:ext>
                </a:extLst>
              </p:cNvPr>
              <p:cNvSpPr>
                <a:spLocks/>
              </p:cNvSpPr>
              <p:nvPr/>
            </p:nvSpPr>
            <p:spPr bwMode="auto">
              <a:xfrm>
                <a:off x="4792663" y="2886075"/>
                <a:ext cx="66675" cy="92075"/>
              </a:xfrm>
              <a:custGeom>
                <a:avLst/>
                <a:gdLst>
                  <a:gd name="T0" fmla="*/ 381 w 391"/>
                  <a:gd name="T1" fmla="*/ 163 h 534"/>
                  <a:gd name="T2" fmla="*/ 332 w 391"/>
                  <a:gd name="T3" fmla="*/ 97 h 534"/>
                  <a:gd name="T4" fmla="*/ 332 w 391"/>
                  <a:gd name="T5" fmla="*/ 97 h 534"/>
                  <a:gd name="T6" fmla="*/ 272 w 391"/>
                  <a:gd name="T7" fmla="*/ 15 h 534"/>
                  <a:gd name="T8" fmla="*/ 243 w 391"/>
                  <a:gd name="T9" fmla="*/ 2 h 534"/>
                  <a:gd name="T10" fmla="*/ 238 w 391"/>
                  <a:gd name="T11" fmla="*/ 2 h 534"/>
                  <a:gd name="T12" fmla="*/ 207 w 391"/>
                  <a:gd name="T13" fmla="*/ 2 h 534"/>
                  <a:gd name="T14" fmla="*/ 203 w 391"/>
                  <a:gd name="T15" fmla="*/ 2 h 534"/>
                  <a:gd name="T16" fmla="*/ 175 w 391"/>
                  <a:gd name="T17" fmla="*/ 15 h 534"/>
                  <a:gd name="T18" fmla="*/ 124 w 391"/>
                  <a:gd name="T19" fmla="*/ 84 h 534"/>
                  <a:gd name="T20" fmla="*/ 45 w 391"/>
                  <a:gd name="T21" fmla="*/ 47 h 534"/>
                  <a:gd name="T22" fmla="*/ 30 w 391"/>
                  <a:gd name="T23" fmla="*/ 44 h 534"/>
                  <a:gd name="T24" fmla="*/ 25 w 391"/>
                  <a:gd name="T25" fmla="*/ 44 h 534"/>
                  <a:gd name="T26" fmla="*/ 6 w 391"/>
                  <a:gd name="T27" fmla="*/ 58 h 534"/>
                  <a:gd name="T28" fmla="*/ 23 w 391"/>
                  <a:gd name="T29" fmla="*/ 95 h 534"/>
                  <a:gd name="T30" fmla="*/ 25 w 391"/>
                  <a:gd name="T31" fmla="*/ 96 h 534"/>
                  <a:gd name="T32" fmla="*/ 30 w 391"/>
                  <a:gd name="T33" fmla="*/ 98 h 534"/>
                  <a:gd name="T34" fmla="*/ 115 w 391"/>
                  <a:gd name="T35" fmla="*/ 139 h 534"/>
                  <a:gd name="T36" fmla="*/ 131 w 391"/>
                  <a:gd name="T37" fmla="*/ 142 h 534"/>
                  <a:gd name="T38" fmla="*/ 157 w 391"/>
                  <a:gd name="T39" fmla="*/ 129 h 534"/>
                  <a:gd name="T40" fmla="*/ 170 w 391"/>
                  <a:gd name="T41" fmla="*/ 112 h 534"/>
                  <a:gd name="T42" fmla="*/ 170 w 391"/>
                  <a:gd name="T43" fmla="*/ 217 h 534"/>
                  <a:gd name="T44" fmla="*/ 138 w 391"/>
                  <a:gd name="T45" fmla="*/ 334 h 534"/>
                  <a:gd name="T46" fmla="*/ 137 w 391"/>
                  <a:gd name="T47" fmla="*/ 339 h 534"/>
                  <a:gd name="T48" fmla="*/ 135 w 391"/>
                  <a:gd name="T49" fmla="*/ 345 h 534"/>
                  <a:gd name="T50" fmla="*/ 101 w 391"/>
                  <a:gd name="T51" fmla="*/ 470 h 534"/>
                  <a:gd name="T52" fmla="*/ 120 w 391"/>
                  <a:gd name="T53" fmla="*/ 515 h 534"/>
                  <a:gd name="T54" fmla="*/ 160 w 391"/>
                  <a:gd name="T55" fmla="*/ 486 h 534"/>
                  <a:gd name="T56" fmla="*/ 195 w 391"/>
                  <a:gd name="T57" fmla="*/ 361 h 534"/>
                  <a:gd name="T58" fmla="*/ 196 w 391"/>
                  <a:gd name="T59" fmla="*/ 356 h 534"/>
                  <a:gd name="T60" fmla="*/ 197 w 391"/>
                  <a:gd name="T61" fmla="*/ 350 h 534"/>
                  <a:gd name="T62" fmla="*/ 219 w 391"/>
                  <a:gd name="T63" fmla="*/ 272 h 534"/>
                  <a:gd name="T64" fmla="*/ 230 w 391"/>
                  <a:gd name="T65" fmla="*/ 350 h 534"/>
                  <a:gd name="T66" fmla="*/ 231 w 391"/>
                  <a:gd name="T67" fmla="*/ 356 h 534"/>
                  <a:gd name="T68" fmla="*/ 232 w 391"/>
                  <a:gd name="T69" fmla="*/ 361 h 534"/>
                  <a:gd name="T70" fmla="*/ 304 w 391"/>
                  <a:gd name="T71" fmla="*/ 489 h 534"/>
                  <a:gd name="T72" fmla="*/ 355 w 391"/>
                  <a:gd name="T73" fmla="*/ 524 h 534"/>
                  <a:gd name="T74" fmla="*/ 365 w 391"/>
                  <a:gd name="T75" fmla="*/ 481 h 534"/>
                  <a:gd name="T76" fmla="*/ 293 w 391"/>
                  <a:gd name="T77" fmla="*/ 352 h 534"/>
                  <a:gd name="T78" fmla="*/ 292 w 391"/>
                  <a:gd name="T79" fmla="*/ 347 h 534"/>
                  <a:gd name="T80" fmla="*/ 291 w 391"/>
                  <a:gd name="T81" fmla="*/ 342 h 534"/>
                  <a:gd name="T82" fmla="*/ 275 w 391"/>
                  <a:gd name="T83" fmla="*/ 223 h 534"/>
                  <a:gd name="T84" fmla="*/ 275 w 391"/>
                  <a:gd name="T85" fmla="*/ 218 h 534"/>
                  <a:gd name="T86" fmla="*/ 275 w 391"/>
                  <a:gd name="T87" fmla="*/ 109 h 534"/>
                  <a:gd name="T88" fmla="*/ 290 w 391"/>
                  <a:gd name="T89" fmla="*/ 129 h 534"/>
                  <a:gd name="T90" fmla="*/ 290 w 391"/>
                  <a:gd name="T91" fmla="*/ 129 h 534"/>
                  <a:gd name="T92" fmla="*/ 338 w 391"/>
                  <a:gd name="T93" fmla="*/ 194 h 534"/>
                  <a:gd name="T94" fmla="*/ 377 w 391"/>
                  <a:gd name="T95" fmla="*/ 203 h 534"/>
                  <a:gd name="T96" fmla="*/ 381 w 391"/>
                  <a:gd name="T97" fmla="*/ 163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1" h="534">
                    <a:moveTo>
                      <a:pt x="381" y="163"/>
                    </a:moveTo>
                    <a:lnTo>
                      <a:pt x="332" y="97"/>
                    </a:lnTo>
                    <a:cubicBezTo>
                      <a:pt x="332" y="97"/>
                      <a:pt x="332" y="97"/>
                      <a:pt x="332" y="97"/>
                    </a:cubicBezTo>
                    <a:lnTo>
                      <a:pt x="272" y="15"/>
                    </a:lnTo>
                    <a:cubicBezTo>
                      <a:pt x="264" y="5"/>
                      <a:pt x="253" y="0"/>
                      <a:pt x="243" y="2"/>
                    </a:cubicBezTo>
                    <a:cubicBezTo>
                      <a:pt x="241" y="2"/>
                      <a:pt x="239" y="2"/>
                      <a:pt x="238" y="2"/>
                    </a:cubicBezTo>
                    <a:lnTo>
                      <a:pt x="207" y="2"/>
                    </a:lnTo>
                    <a:cubicBezTo>
                      <a:pt x="206" y="2"/>
                      <a:pt x="205" y="2"/>
                      <a:pt x="203" y="2"/>
                    </a:cubicBezTo>
                    <a:cubicBezTo>
                      <a:pt x="193" y="1"/>
                      <a:pt x="182" y="5"/>
                      <a:pt x="175" y="15"/>
                    </a:cubicBezTo>
                    <a:lnTo>
                      <a:pt x="124" y="84"/>
                    </a:lnTo>
                    <a:lnTo>
                      <a:pt x="45" y="47"/>
                    </a:lnTo>
                    <a:cubicBezTo>
                      <a:pt x="40" y="45"/>
                      <a:pt x="35" y="44"/>
                      <a:pt x="30" y="44"/>
                    </a:cubicBezTo>
                    <a:lnTo>
                      <a:pt x="25" y="44"/>
                    </a:lnTo>
                    <a:cubicBezTo>
                      <a:pt x="17" y="46"/>
                      <a:pt x="10" y="51"/>
                      <a:pt x="6" y="58"/>
                    </a:cubicBezTo>
                    <a:cubicBezTo>
                      <a:pt x="0" y="71"/>
                      <a:pt x="7" y="88"/>
                      <a:pt x="23" y="95"/>
                    </a:cubicBezTo>
                    <a:lnTo>
                      <a:pt x="25" y="96"/>
                    </a:lnTo>
                    <a:lnTo>
                      <a:pt x="30" y="98"/>
                    </a:lnTo>
                    <a:lnTo>
                      <a:pt x="115" y="139"/>
                    </a:lnTo>
                    <a:cubicBezTo>
                      <a:pt x="120" y="141"/>
                      <a:pt x="125" y="142"/>
                      <a:pt x="131" y="142"/>
                    </a:cubicBezTo>
                    <a:cubicBezTo>
                      <a:pt x="140" y="143"/>
                      <a:pt x="151" y="138"/>
                      <a:pt x="157" y="129"/>
                    </a:cubicBezTo>
                    <a:lnTo>
                      <a:pt x="170" y="112"/>
                    </a:lnTo>
                    <a:lnTo>
                      <a:pt x="170" y="217"/>
                    </a:lnTo>
                    <a:lnTo>
                      <a:pt x="138" y="334"/>
                    </a:lnTo>
                    <a:cubicBezTo>
                      <a:pt x="137" y="336"/>
                      <a:pt x="137" y="338"/>
                      <a:pt x="137" y="339"/>
                    </a:cubicBezTo>
                    <a:cubicBezTo>
                      <a:pt x="136" y="341"/>
                      <a:pt x="136" y="343"/>
                      <a:pt x="135" y="345"/>
                    </a:cubicBezTo>
                    <a:lnTo>
                      <a:pt x="101" y="470"/>
                    </a:lnTo>
                    <a:cubicBezTo>
                      <a:pt x="95" y="490"/>
                      <a:pt x="104" y="511"/>
                      <a:pt x="120" y="515"/>
                    </a:cubicBezTo>
                    <a:cubicBezTo>
                      <a:pt x="137" y="520"/>
                      <a:pt x="155" y="507"/>
                      <a:pt x="160" y="486"/>
                    </a:cubicBezTo>
                    <a:lnTo>
                      <a:pt x="195" y="361"/>
                    </a:lnTo>
                    <a:cubicBezTo>
                      <a:pt x="195" y="359"/>
                      <a:pt x="195" y="357"/>
                      <a:pt x="196" y="356"/>
                    </a:cubicBezTo>
                    <a:cubicBezTo>
                      <a:pt x="196" y="354"/>
                      <a:pt x="197" y="352"/>
                      <a:pt x="197" y="350"/>
                    </a:cubicBezTo>
                    <a:lnTo>
                      <a:pt x="219" y="272"/>
                    </a:lnTo>
                    <a:lnTo>
                      <a:pt x="230" y="350"/>
                    </a:lnTo>
                    <a:cubicBezTo>
                      <a:pt x="230" y="352"/>
                      <a:pt x="231" y="354"/>
                      <a:pt x="231" y="356"/>
                    </a:cubicBezTo>
                    <a:cubicBezTo>
                      <a:pt x="231" y="357"/>
                      <a:pt x="231" y="359"/>
                      <a:pt x="232" y="361"/>
                    </a:cubicBezTo>
                    <a:lnTo>
                      <a:pt x="304" y="489"/>
                    </a:lnTo>
                    <a:cubicBezTo>
                      <a:pt x="304" y="489"/>
                      <a:pt x="325" y="534"/>
                      <a:pt x="355" y="524"/>
                    </a:cubicBezTo>
                    <a:cubicBezTo>
                      <a:pt x="377" y="516"/>
                      <a:pt x="373" y="495"/>
                      <a:pt x="365" y="481"/>
                    </a:cubicBezTo>
                    <a:lnTo>
                      <a:pt x="293" y="352"/>
                    </a:lnTo>
                    <a:cubicBezTo>
                      <a:pt x="292" y="351"/>
                      <a:pt x="292" y="349"/>
                      <a:pt x="292" y="347"/>
                    </a:cubicBezTo>
                    <a:cubicBezTo>
                      <a:pt x="292" y="345"/>
                      <a:pt x="291" y="344"/>
                      <a:pt x="291" y="342"/>
                    </a:cubicBezTo>
                    <a:lnTo>
                      <a:pt x="275" y="223"/>
                    </a:lnTo>
                    <a:cubicBezTo>
                      <a:pt x="275" y="222"/>
                      <a:pt x="275" y="220"/>
                      <a:pt x="275" y="218"/>
                    </a:cubicBezTo>
                    <a:lnTo>
                      <a:pt x="275" y="109"/>
                    </a:lnTo>
                    <a:lnTo>
                      <a:pt x="290" y="129"/>
                    </a:lnTo>
                    <a:cubicBezTo>
                      <a:pt x="290" y="129"/>
                      <a:pt x="290" y="129"/>
                      <a:pt x="290" y="129"/>
                    </a:cubicBezTo>
                    <a:lnTo>
                      <a:pt x="338" y="194"/>
                    </a:lnTo>
                    <a:cubicBezTo>
                      <a:pt x="348" y="208"/>
                      <a:pt x="366" y="211"/>
                      <a:pt x="377" y="203"/>
                    </a:cubicBezTo>
                    <a:cubicBezTo>
                      <a:pt x="389" y="194"/>
                      <a:pt x="391" y="176"/>
                      <a:pt x="381" y="1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7" name="Freeform 84">
                <a:extLst>
                  <a:ext uri="{FF2B5EF4-FFF2-40B4-BE49-F238E27FC236}">
                    <a16:creationId xmlns:a16="http://schemas.microsoft.com/office/drawing/2014/main" id="{5642E544-3533-4466-A68C-553985C328B7}"/>
                  </a:ext>
                </a:extLst>
              </p:cNvPr>
              <p:cNvSpPr>
                <a:spLocks/>
              </p:cNvSpPr>
              <p:nvPr/>
            </p:nvSpPr>
            <p:spPr bwMode="auto">
              <a:xfrm>
                <a:off x="4821238" y="2863850"/>
                <a:ext cx="19050" cy="19050"/>
              </a:xfrm>
              <a:custGeom>
                <a:avLst/>
                <a:gdLst>
                  <a:gd name="T0" fmla="*/ 42 w 114"/>
                  <a:gd name="T1" fmla="*/ 105 h 113"/>
                  <a:gd name="T2" fmla="*/ 106 w 114"/>
                  <a:gd name="T3" fmla="*/ 71 h 113"/>
                  <a:gd name="T4" fmla="*/ 71 w 114"/>
                  <a:gd name="T5" fmla="*/ 8 h 113"/>
                  <a:gd name="T6" fmla="*/ 8 w 114"/>
                  <a:gd name="T7" fmla="*/ 42 h 113"/>
                  <a:gd name="T8" fmla="*/ 42 w 114"/>
                  <a:gd name="T9" fmla="*/ 105 h 113"/>
                </a:gdLst>
                <a:ahLst/>
                <a:cxnLst>
                  <a:cxn ang="0">
                    <a:pos x="T0" y="T1"/>
                  </a:cxn>
                  <a:cxn ang="0">
                    <a:pos x="T2" y="T3"/>
                  </a:cxn>
                  <a:cxn ang="0">
                    <a:pos x="T4" y="T5"/>
                  </a:cxn>
                  <a:cxn ang="0">
                    <a:pos x="T6" y="T7"/>
                  </a:cxn>
                  <a:cxn ang="0">
                    <a:pos x="T8" y="T9"/>
                  </a:cxn>
                </a:cxnLst>
                <a:rect l="0" t="0" r="r" b="b"/>
                <a:pathLst>
                  <a:path w="114" h="113">
                    <a:moveTo>
                      <a:pt x="42" y="105"/>
                    </a:moveTo>
                    <a:cubicBezTo>
                      <a:pt x="69" y="113"/>
                      <a:pt x="98" y="98"/>
                      <a:pt x="106" y="71"/>
                    </a:cubicBezTo>
                    <a:cubicBezTo>
                      <a:pt x="114" y="44"/>
                      <a:pt x="98" y="16"/>
                      <a:pt x="71" y="8"/>
                    </a:cubicBezTo>
                    <a:cubicBezTo>
                      <a:pt x="44" y="0"/>
                      <a:pt x="16" y="15"/>
                      <a:pt x="8" y="42"/>
                    </a:cubicBezTo>
                    <a:cubicBezTo>
                      <a:pt x="0" y="69"/>
                      <a:pt x="15" y="97"/>
                      <a:pt x="42" y="1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8" name="Freeform 85">
                <a:extLst>
                  <a:ext uri="{FF2B5EF4-FFF2-40B4-BE49-F238E27FC236}">
                    <a16:creationId xmlns:a16="http://schemas.microsoft.com/office/drawing/2014/main" id="{A9DDACCF-B5CD-4A71-8C73-0F5424B1392A}"/>
                  </a:ext>
                </a:extLst>
              </p:cNvPr>
              <p:cNvSpPr>
                <a:spLocks/>
              </p:cNvSpPr>
              <p:nvPr/>
            </p:nvSpPr>
            <p:spPr bwMode="auto">
              <a:xfrm>
                <a:off x="4751388" y="2865438"/>
                <a:ext cx="15875" cy="26988"/>
              </a:xfrm>
              <a:custGeom>
                <a:avLst/>
                <a:gdLst>
                  <a:gd name="T0" fmla="*/ 0 w 90"/>
                  <a:gd name="T1" fmla="*/ 114 h 156"/>
                  <a:gd name="T2" fmla="*/ 46 w 90"/>
                  <a:gd name="T3" fmla="*/ 74 h 156"/>
                  <a:gd name="T4" fmla="*/ 90 w 90"/>
                  <a:gd name="T5" fmla="*/ 0 h 156"/>
                  <a:gd name="T6" fmla="*/ 90 w 90"/>
                  <a:gd name="T7" fmla="*/ 86 h 156"/>
                  <a:gd name="T8" fmla="*/ 14 w 90"/>
                  <a:gd name="T9" fmla="*/ 156 h 156"/>
                  <a:gd name="T10" fmla="*/ 0 w 90"/>
                  <a:gd name="T11" fmla="*/ 114 h 156"/>
                </a:gdLst>
                <a:ahLst/>
                <a:cxnLst>
                  <a:cxn ang="0">
                    <a:pos x="T0" y="T1"/>
                  </a:cxn>
                  <a:cxn ang="0">
                    <a:pos x="T2" y="T3"/>
                  </a:cxn>
                  <a:cxn ang="0">
                    <a:pos x="T4" y="T5"/>
                  </a:cxn>
                  <a:cxn ang="0">
                    <a:pos x="T6" y="T7"/>
                  </a:cxn>
                  <a:cxn ang="0">
                    <a:pos x="T8" y="T9"/>
                  </a:cxn>
                  <a:cxn ang="0">
                    <a:pos x="T10" y="T11"/>
                  </a:cxn>
                </a:cxnLst>
                <a:rect l="0" t="0" r="r" b="b"/>
                <a:pathLst>
                  <a:path w="90" h="156">
                    <a:moveTo>
                      <a:pt x="0" y="114"/>
                    </a:moveTo>
                    <a:lnTo>
                      <a:pt x="46" y="74"/>
                    </a:lnTo>
                    <a:lnTo>
                      <a:pt x="90" y="0"/>
                    </a:lnTo>
                    <a:lnTo>
                      <a:pt x="90" y="86"/>
                    </a:lnTo>
                    <a:lnTo>
                      <a:pt x="14" y="156"/>
                    </a:lnTo>
                    <a:lnTo>
                      <a:pt x="0" y="1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9" name="Freeform 86">
                <a:extLst>
                  <a:ext uri="{FF2B5EF4-FFF2-40B4-BE49-F238E27FC236}">
                    <a16:creationId xmlns:a16="http://schemas.microsoft.com/office/drawing/2014/main" id="{76F50830-0F1C-4CCF-8E30-CE965F5C4ED4}"/>
                  </a:ext>
                </a:extLst>
              </p:cNvPr>
              <p:cNvSpPr>
                <a:spLocks/>
              </p:cNvSpPr>
              <p:nvPr/>
            </p:nvSpPr>
            <p:spPr bwMode="auto">
              <a:xfrm>
                <a:off x="4759326" y="2895600"/>
                <a:ext cx="20638" cy="7938"/>
              </a:xfrm>
              <a:custGeom>
                <a:avLst/>
                <a:gdLst>
                  <a:gd name="T0" fmla="*/ 90 w 115"/>
                  <a:gd name="T1" fmla="*/ 0 h 44"/>
                  <a:gd name="T2" fmla="*/ 115 w 115"/>
                  <a:gd name="T3" fmla="*/ 24 h 44"/>
                  <a:gd name="T4" fmla="*/ 72 w 115"/>
                  <a:gd name="T5" fmla="*/ 44 h 44"/>
                  <a:gd name="T6" fmla="*/ 0 w 115"/>
                  <a:gd name="T7" fmla="*/ 28 h 44"/>
                  <a:gd name="T8" fmla="*/ 90 w 115"/>
                  <a:gd name="T9" fmla="*/ 0 h 44"/>
                </a:gdLst>
                <a:ahLst/>
                <a:cxnLst>
                  <a:cxn ang="0">
                    <a:pos x="T0" y="T1"/>
                  </a:cxn>
                  <a:cxn ang="0">
                    <a:pos x="T2" y="T3"/>
                  </a:cxn>
                  <a:cxn ang="0">
                    <a:pos x="T4" y="T5"/>
                  </a:cxn>
                  <a:cxn ang="0">
                    <a:pos x="T6" y="T7"/>
                  </a:cxn>
                  <a:cxn ang="0">
                    <a:pos x="T8" y="T9"/>
                  </a:cxn>
                </a:cxnLst>
                <a:rect l="0" t="0" r="r" b="b"/>
                <a:pathLst>
                  <a:path w="115" h="44">
                    <a:moveTo>
                      <a:pt x="90" y="0"/>
                    </a:moveTo>
                    <a:lnTo>
                      <a:pt x="115" y="24"/>
                    </a:lnTo>
                    <a:lnTo>
                      <a:pt x="72" y="44"/>
                    </a:lnTo>
                    <a:lnTo>
                      <a:pt x="0" y="28"/>
                    </a:lnTo>
                    <a:lnTo>
                      <a:pt x="9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0" name="Freeform 87">
                <a:extLst>
                  <a:ext uri="{FF2B5EF4-FFF2-40B4-BE49-F238E27FC236}">
                    <a16:creationId xmlns:a16="http://schemas.microsoft.com/office/drawing/2014/main" id="{C7BA6F01-C0B1-404E-B7AA-9ABA194903DC}"/>
                  </a:ext>
                </a:extLst>
              </p:cNvPr>
              <p:cNvSpPr>
                <a:spLocks/>
              </p:cNvSpPr>
              <p:nvPr/>
            </p:nvSpPr>
            <p:spPr bwMode="auto">
              <a:xfrm>
                <a:off x="4733926" y="2865438"/>
                <a:ext cx="17463" cy="9525"/>
              </a:xfrm>
              <a:custGeom>
                <a:avLst/>
                <a:gdLst>
                  <a:gd name="T0" fmla="*/ 36 w 99"/>
                  <a:gd name="T1" fmla="*/ 0 h 52"/>
                  <a:gd name="T2" fmla="*/ 99 w 99"/>
                  <a:gd name="T3" fmla="*/ 23 h 52"/>
                  <a:gd name="T4" fmla="*/ 56 w 99"/>
                  <a:gd name="T5" fmla="*/ 43 h 52"/>
                  <a:gd name="T6" fmla="*/ 0 w 99"/>
                  <a:gd name="T7" fmla="*/ 52 h 52"/>
                  <a:gd name="T8" fmla="*/ 36 w 99"/>
                  <a:gd name="T9" fmla="*/ 0 h 52"/>
                </a:gdLst>
                <a:ahLst/>
                <a:cxnLst>
                  <a:cxn ang="0">
                    <a:pos x="T0" y="T1"/>
                  </a:cxn>
                  <a:cxn ang="0">
                    <a:pos x="T2" y="T3"/>
                  </a:cxn>
                  <a:cxn ang="0">
                    <a:pos x="T4" y="T5"/>
                  </a:cxn>
                  <a:cxn ang="0">
                    <a:pos x="T6" y="T7"/>
                  </a:cxn>
                  <a:cxn ang="0">
                    <a:pos x="T8" y="T9"/>
                  </a:cxn>
                </a:cxnLst>
                <a:rect l="0" t="0" r="r" b="b"/>
                <a:pathLst>
                  <a:path w="99" h="52">
                    <a:moveTo>
                      <a:pt x="36" y="0"/>
                    </a:moveTo>
                    <a:lnTo>
                      <a:pt x="99" y="23"/>
                    </a:lnTo>
                    <a:lnTo>
                      <a:pt x="56" y="43"/>
                    </a:lnTo>
                    <a:lnTo>
                      <a:pt x="0" y="52"/>
                    </a:lnTo>
                    <a:lnTo>
                      <a:pt x="3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1" name="Freeform 88">
                <a:extLst>
                  <a:ext uri="{FF2B5EF4-FFF2-40B4-BE49-F238E27FC236}">
                    <a16:creationId xmlns:a16="http://schemas.microsoft.com/office/drawing/2014/main" id="{C4815782-EB38-4A55-B39C-D299B4967542}"/>
                  </a:ext>
                </a:extLst>
              </p:cNvPr>
              <p:cNvSpPr>
                <a:spLocks/>
              </p:cNvSpPr>
              <p:nvPr/>
            </p:nvSpPr>
            <p:spPr bwMode="auto">
              <a:xfrm>
                <a:off x="4768851" y="2924175"/>
                <a:ext cx="19050" cy="11113"/>
              </a:xfrm>
              <a:custGeom>
                <a:avLst/>
                <a:gdLst>
                  <a:gd name="T0" fmla="*/ 0 w 108"/>
                  <a:gd name="T1" fmla="*/ 4 h 62"/>
                  <a:gd name="T2" fmla="*/ 60 w 108"/>
                  <a:gd name="T3" fmla="*/ 11 h 62"/>
                  <a:gd name="T4" fmla="*/ 108 w 108"/>
                  <a:gd name="T5" fmla="*/ 0 h 62"/>
                  <a:gd name="T6" fmla="*/ 62 w 108"/>
                  <a:gd name="T7" fmla="*/ 62 h 62"/>
                  <a:gd name="T8" fmla="*/ 11 w 108"/>
                  <a:gd name="T9" fmla="*/ 45 h 62"/>
                  <a:gd name="T10" fmla="*/ 0 w 108"/>
                  <a:gd name="T11" fmla="*/ 4 h 62"/>
                </a:gdLst>
                <a:ahLst/>
                <a:cxnLst>
                  <a:cxn ang="0">
                    <a:pos x="T0" y="T1"/>
                  </a:cxn>
                  <a:cxn ang="0">
                    <a:pos x="T2" y="T3"/>
                  </a:cxn>
                  <a:cxn ang="0">
                    <a:pos x="T4" y="T5"/>
                  </a:cxn>
                  <a:cxn ang="0">
                    <a:pos x="T6" y="T7"/>
                  </a:cxn>
                  <a:cxn ang="0">
                    <a:pos x="T8" y="T9"/>
                  </a:cxn>
                  <a:cxn ang="0">
                    <a:pos x="T10" y="T11"/>
                  </a:cxn>
                </a:cxnLst>
                <a:rect l="0" t="0" r="r" b="b"/>
                <a:pathLst>
                  <a:path w="108" h="62">
                    <a:moveTo>
                      <a:pt x="0" y="4"/>
                    </a:moveTo>
                    <a:lnTo>
                      <a:pt x="60" y="11"/>
                    </a:lnTo>
                    <a:lnTo>
                      <a:pt x="108" y="0"/>
                    </a:lnTo>
                    <a:lnTo>
                      <a:pt x="62" y="62"/>
                    </a:lnTo>
                    <a:lnTo>
                      <a:pt x="11" y="45"/>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2" name="Freeform 89">
                <a:extLst>
                  <a:ext uri="{FF2B5EF4-FFF2-40B4-BE49-F238E27FC236}">
                    <a16:creationId xmlns:a16="http://schemas.microsoft.com/office/drawing/2014/main" id="{E65EA4A0-FCA6-4393-B784-A17BB1DE156A}"/>
                  </a:ext>
                </a:extLst>
              </p:cNvPr>
              <p:cNvSpPr>
                <a:spLocks/>
              </p:cNvSpPr>
              <p:nvPr/>
            </p:nvSpPr>
            <p:spPr bwMode="auto">
              <a:xfrm>
                <a:off x="4752976" y="2909888"/>
                <a:ext cx="20638" cy="7938"/>
              </a:xfrm>
              <a:custGeom>
                <a:avLst/>
                <a:gdLst>
                  <a:gd name="T0" fmla="*/ 73 w 114"/>
                  <a:gd name="T1" fmla="*/ 0 h 43"/>
                  <a:gd name="T2" fmla="*/ 114 w 114"/>
                  <a:gd name="T3" fmla="*/ 26 h 43"/>
                  <a:gd name="T4" fmla="*/ 49 w 114"/>
                  <a:gd name="T5" fmla="*/ 43 h 43"/>
                  <a:gd name="T6" fmla="*/ 0 w 114"/>
                  <a:gd name="T7" fmla="*/ 5 h 43"/>
                  <a:gd name="T8" fmla="*/ 73 w 114"/>
                  <a:gd name="T9" fmla="*/ 0 h 43"/>
                </a:gdLst>
                <a:ahLst/>
                <a:cxnLst>
                  <a:cxn ang="0">
                    <a:pos x="T0" y="T1"/>
                  </a:cxn>
                  <a:cxn ang="0">
                    <a:pos x="T2" y="T3"/>
                  </a:cxn>
                  <a:cxn ang="0">
                    <a:pos x="T4" y="T5"/>
                  </a:cxn>
                  <a:cxn ang="0">
                    <a:pos x="T6" y="T7"/>
                  </a:cxn>
                  <a:cxn ang="0">
                    <a:pos x="T8" y="T9"/>
                  </a:cxn>
                </a:cxnLst>
                <a:rect l="0" t="0" r="r" b="b"/>
                <a:pathLst>
                  <a:path w="114" h="43">
                    <a:moveTo>
                      <a:pt x="73" y="0"/>
                    </a:moveTo>
                    <a:lnTo>
                      <a:pt x="114" y="26"/>
                    </a:lnTo>
                    <a:lnTo>
                      <a:pt x="49" y="43"/>
                    </a:lnTo>
                    <a:lnTo>
                      <a:pt x="0" y="5"/>
                    </a:lnTo>
                    <a:lnTo>
                      <a:pt x="7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3" name="Rectangle 90">
                <a:extLst>
                  <a:ext uri="{FF2B5EF4-FFF2-40B4-BE49-F238E27FC236}">
                    <a16:creationId xmlns:a16="http://schemas.microsoft.com/office/drawing/2014/main" id="{CAB22897-DFE2-44FB-AE1B-0C97A5EE3716}"/>
                  </a:ext>
                </a:extLst>
              </p:cNvPr>
              <p:cNvSpPr>
                <a:spLocks noChangeArrowheads="1"/>
              </p:cNvSpPr>
              <p:nvPr/>
            </p:nvSpPr>
            <p:spPr bwMode="auto">
              <a:xfrm>
                <a:off x="4687888" y="2947988"/>
                <a:ext cx="9525" cy="28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4" name="Rectangle 91">
                <a:extLst>
                  <a:ext uri="{FF2B5EF4-FFF2-40B4-BE49-F238E27FC236}">
                    <a16:creationId xmlns:a16="http://schemas.microsoft.com/office/drawing/2014/main" id="{1867D39B-3A46-4EC2-95E2-5F71F61F827A}"/>
                  </a:ext>
                </a:extLst>
              </p:cNvPr>
              <p:cNvSpPr>
                <a:spLocks noChangeArrowheads="1"/>
              </p:cNvSpPr>
              <p:nvPr/>
            </p:nvSpPr>
            <p:spPr bwMode="auto">
              <a:xfrm>
                <a:off x="4741863" y="2947988"/>
                <a:ext cx="9525" cy="28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5" name="Rectangle 92">
                <a:extLst>
                  <a:ext uri="{FF2B5EF4-FFF2-40B4-BE49-F238E27FC236}">
                    <a16:creationId xmlns:a16="http://schemas.microsoft.com/office/drawing/2014/main" id="{8C0362F6-0770-4D16-BB0A-9415B1EEE65C}"/>
                  </a:ext>
                </a:extLst>
              </p:cNvPr>
              <p:cNvSpPr>
                <a:spLocks noChangeArrowheads="1"/>
              </p:cNvSpPr>
              <p:nvPr/>
            </p:nvSpPr>
            <p:spPr bwMode="auto">
              <a:xfrm>
                <a:off x="4716463" y="2936875"/>
                <a:ext cx="6350"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6" name="Oval 93">
                <a:extLst>
                  <a:ext uri="{FF2B5EF4-FFF2-40B4-BE49-F238E27FC236}">
                    <a16:creationId xmlns:a16="http://schemas.microsoft.com/office/drawing/2014/main" id="{61E2FCC5-F734-4215-801D-C7A4084A1141}"/>
                  </a:ext>
                </a:extLst>
              </p:cNvPr>
              <p:cNvSpPr>
                <a:spLocks noChangeArrowheads="1"/>
              </p:cNvSpPr>
              <p:nvPr/>
            </p:nvSpPr>
            <p:spPr bwMode="auto">
              <a:xfrm>
                <a:off x="4705351" y="2947988"/>
                <a:ext cx="28575" cy="285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7" name="Rectangle 94">
                <a:extLst>
                  <a:ext uri="{FF2B5EF4-FFF2-40B4-BE49-F238E27FC236}">
                    <a16:creationId xmlns:a16="http://schemas.microsoft.com/office/drawing/2014/main" id="{AD5CE424-AC47-4AEC-9767-31E9D82CBD33}"/>
                  </a:ext>
                </a:extLst>
              </p:cNvPr>
              <p:cNvSpPr>
                <a:spLocks noChangeArrowheads="1"/>
              </p:cNvSpPr>
              <p:nvPr/>
            </p:nvSpPr>
            <p:spPr bwMode="auto">
              <a:xfrm>
                <a:off x="4702176" y="2954338"/>
                <a:ext cx="34925" cy="1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8" name="Rectangle 95">
                <a:extLst>
                  <a:ext uri="{FF2B5EF4-FFF2-40B4-BE49-F238E27FC236}">
                    <a16:creationId xmlns:a16="http://schemas.microsoft.com/office/drawing/2014/main" id="{24D72912-4312-4FF4-BBC9-E71D749B6C5A}"/>
                  </a:ext>
                </a:extLst>
              </p:cNvPr>
              <p:cNvSpPr>
                <a:spLocks noChangeArrowheads="1"/>
              </p:cNvSpPr>
              <p:nvPr/>
            </p:nvSpPr>
            <p:spPr bwMode="auto">
              <a:xfrm>
                <a:off x="4756151" y="2954338"/>
                <a:ext cx="14288" cy="1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49" name="Rectangle 96">
                <a:extLst>
                  <a:ext uri="{FF2B5EF4-FFF2-40B4-BE49-F238E27FC236}">
                    <a16:creationId xmlns:a16="http://schemas.microsoft.com/office/drawing/2014/main" id="{E3016674-5D93-4E8E-BB3E-B898A1CB6998}"/>
                  </a:ext>
                </a:extLst>
              </p:cNvPr>
              <p:cNvSpPr>
                <a:spLocks noChangeArrowheads="1"/>
              </p:cNvSpPr>
              <p:nvPr/>
            </p:nvSpPr>
            <p:spPr bwMode="auto">
              <a:xfrm>
                <a:off x="4668838" y="2954338"/>
                <a:ext cx="14288" cy="158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0" name="Freeform 97">
                <a:extLst>
                  <a:ext uri="{FF2B5EF4-FFF2-40B4-BE49-F238E27FC236}">
                    <a16:creationId xmlns:a16="http://schemas.microsoft.com/office/drawing/2014/main" id="{95D217B0-893D-44CE-9703-2CEE6371853B}"/>
                  </a:ext>
                </a:extLst>
              </p:cNvPr>
              <p:cNvSpPr>
                <a:spLocks/>
              </p:cNvSpPr>
              <p:nvPr/>
            </p:nvSpPr>
            <p:spPr bwMode="auto">
              <a:xfrm>
                <a:off x="4691063" y="2897188"/>
                <a:ext cx="46038" cy="33338"/>
              </a:xfrm>
              <a:custGeom>
                <a:avLst/>
                <a:gdLst>
                  <a:gd name="T0" fmla="*/ 107 w 273"/>
                  <a:gd name="T1" fmla="*/ 40 h 192"/>
                  <a:gd name="T2" fmla="*/ 160 w 273"/>
                  <a:gd name="T3" fmla="*/ 3 h 192"/>
                  <a:gd name="T4" fmla="*/ 193 w 273"/>
                  <a:gd name="T5" fmla="*/ 50 h 192"/>
                  <a:gd name="T6" fmla="*/ 233 w 273"/>
                  <a:gd name="T7" fmla="*/ 95 h 192"/>
                  <a:gd name="T8" fmla="*/ 265 w 273"/>
                  <a:gd name="T9" fmla="*/ 140 h 192"/>
                  <a:gd name="T10" fmla="*/ 199 w 273"/>
                  <a:gd name="T11" fmla="*/ 161 h 192"/>
                  <a:gd name="T12" fmla="*/ 151 w 273"/>
                  <a:gd name="T13" fmla="*/ 183 h 192"/>
                  <a:gd name="T14" fmla="*/ 126 w 273"/>
                  <a:gd name="T15" fmla="*/ 146 h 192"/>
                  <a:gd name="T16" fmla="*/ 46 w 273"/>
                  <a:gd name="T17" fmla="*/ 128 h 192"/>
                  <a:gd name="T18" fmla="*/ 107 w 273"/>
                  <a:gd name="T19" fmla="*/ 4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92">
                    <a:moveTo>
                      <a:pt x="107" y="40"/>
                    </a:moveTo>
                    <a:cubicBezTo>
                      <a:pt x="107" y="40"/>
                      <a:pt x="118" y="0"/>
                      <a:pt x="160" y="3"/>
                    </a:cubicBezTo>
                    <a:cubicBezTo>
                      <a:pt x="201" y="7"/>
                      <a:pt x="199" y="45"/>
                      <a:pt x="193" y="50"/>
                    </a:cubicBezTo>
                    <a:cubicBezTo>
                      <a:pt x="193" y="50"/>
                      <a:pt x="251" y="42"/>
                      <a:pt x="233" y="95"/>
                    </a:cubicBezTo>
                    <a:cubicBezTo>
                      <a:pt x="233" y="95"/>
                      <a:pt x="273" y="100"/>
                      <a:pt x="265" y="140"/>
                    </a:cubicBezTo>
                    <a:cubicBezTo>
                      <a:pt x="256" y="180"/>
                      <a:pt x="199" y="161"/>
                      <a:pt x="199" y="161"/>
                    </a:cubicBezTo>
                    <a:cubicBezTo>
                      <a:pt x="199" y="161"/>
                      <a:pt x="191" y="192"/>
                      <a:pt x="151" y="183"/>
                    </a:cubicBezTo>
                    <a:cubicBezTo>
                      <a:pt x="112" y="175"/>
                      <a:pt x="126" y="146"/>
                      <a:pt x="126" y="146"/>
                    </a:cubicBezTo>
                    <a:cubicBezTo>
                      <a:pt x="126" y="146"/>
                      <a:pt x="87" y="179"/>
                      <a:pt x="46" y="128"/>
                    </a:cubicBezTo>
                    <a:cubicBezTo>
                      <a:pt x="0" y="72"/>
                      <a:pt x="76" y="10"/>
                      <a:pt x="107" y="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1" name="Freeform 98">
                <a:extLst>
                  <a:ext uri="{FF2B5EF4-FFF2-40B4-BE49-F238E27FC236}">
                    <a16:creationId xmlns:a16="http://schemas.microsoft.com/office/drawing/2014/main" id="{5F1AFC09-AD87-40CE-AC04-0CDB0237C934}"/>
                  </a:ext>
                </a:extLst>
              </p:cNvPr>
              <p:cNvSpPr>
                <a:spLocks/>
              </p:cNvSpPr>
              <p:nvPr/>
            </p:nvSpPr>
            <p:spPr bwMode="auto">
              <a:xfrm>
                <a:off x="4700588" y="2868613"/>
                <a:ext cx="47625" cy="42863"/>
              </a:xfrm>
              <a:custGeom>
                <a:avLst/>
                <a:gdLst>
                  <a:gd name="T0" fmla="*/ 41 w 273"/>
                  <a:gd name="T1" fmla="*/ 174 h 255"/>
                  <a:gd name="T2" fmla="*/ 51 w 273"/>
                  <a:gd name="T3" fmla="*/ 83 h 255"/>
                  <a:gd name="T4" fmla="*/ 104 w 273"/>
                  <a:gd name="T5" fmla="*/ 76 h 255"/>
                  <a:gd name="T6" fmla="*/ 131 w 273"/>
                  <a:gd name="T7" fmla="*/ 0 h 255"/>
                  <a:gd name="T8" fmla="*/ 131 w 273"/>
                  <a:gd name="T9" fmla="*/ 80 h 255"/>
                  <a:gd name="T10" fmla="*/ 158 w 273"/>
                  <a:gd name="T11" fmla="*/ 133 h 255"/>
                  <a:gd name="T12" fmla="*/ 199 w 273"/>
                  <a:gd name="T13" fmla="*/ 123 h 255"/>
                  <a:gd name="T14" fmla="*/ 224 w 273"/>
                  <a:gd name="T15" fmla="*/ 178 h 255"/>
                  <a:gd name="T16" fmla="*/ 256 w 273"/>
                  <a:gd name="T17" fmla="*/ 193 h 255"/>
                  <a:gd name="T18" fmla="*/ 273 w 273"/>
                  <a:gd name="T19" fmla="*/ 185 h 255"/>
                  <a:gd name="T20" fmla="*/ 248 w 273"/>
                  <a:gd name="T21" fmla="*/ 216 h 255"/>
                  <a:gd name="T22" fmla="*/ 227 w 273"/>
                  <a:gd name="T23" fmla="*/ 255 h 255"/>
                  <a:gd name="T24" fmla="*/ 192 w 273"/>
                  <a:gd name="T25" fmla="*/ 206 h 255"/>
                  <a:gd name="T26" fmla="*/ 144 w 273"/>
                  <a:gd name="T27" fmla="*/ 171 h 255"/>
                  <a:gd name="T28" fmla="*/ 97 w 273"/>
                  <a:gd name="T29" fmla="*/ 124 h 255"/>
                  <a:gd name="T30" fmla="*/ 41 w 273"/>
                  <a:gd name="T31" fmla="*/ 174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3" h="255">
                    <a:moveTo>
                      <a:pt x="41" y="174"/>
                    </a:moveTo>
                    <a:cubicBezTo>
                      <a:pt x="41" y="174"/>
                      <a:pt x="0" y="123"/>
                      <a:pt x="51" y="83"/>
                    </a:cubicBezTo>
                    <a:cubicBezTo>
                      <a:pt x="65" y="75"/>
                      <a:pt x="94" y="76"/>
                      <a:pt x="104" y="76"/>
                    </a:cubicBezTo>
                    <a:cubicBezTo>
                      <a:pt x="114" y="76"/>
                      <a:pt x="131" y="0"/>
                      <a:pt x="131" y="0"/>
                    </a:cubicBezTo>
                    <a:cubicBezTo>
                      <a:pt x="131" y="0"/>
                      <a:pt x="128" y="69"/>
                      <a:pt x="131" y="80"/>
                    </a:cubicBezTo>
                    <a:cubicBezTo>
                      <a:pt x="134" y="90"/>
                      <a:pt x="158" y="99"/>
                      <a:pt x="158" y="133"/>
                    </a:cubicBezTo>
                    <a:cubicBezTo>
                      <a:pt x="158" y="133"/>
                      <a:pt x="178" y="118"/>
                      <a:pt x="199" y="123"/>
                    </a:cubicBezTo>
                    <a:cubicBezTo>
                      <a:pt x="221" y="128"/>
                      <a:pt x="232" y="163"/>
                      <a:pt x="224" y="178"/>
                    </a:cubicBezTo>
                    <a:cubicBezTo>
                      <a:pt x="224" y="178"/>
                      <a:pt x="230" y="202"/>
                      <a:pt x="256" y="193"/>
                    </a:cubicBezTo>
                    <a:lnTo>
                      <a:pt x="273" y="185"/>
                    </a:lnTo>
                    <a:cubicBezTo>
                      <a:pt x="273" y="185"/>
                      <a:pt x="249" y="204"/>
                      <a:pt x="248" y="216"/>
                    </a:cubicBezTo>
                    <a:cubicBezTo>
                      <a:pt x="247" y="227"/>
                      <a:pt x="238" y="248"/>
                      <a:pt x="227" y="255"/>
                    </a:cubicBezTo>
                    <a:cubicBezTo>
                      <a:pt x="227" y="255"/>
                      <a:pt x="241" y="207"/>
                      <a:pt x="192" y="206"/>
                    </a:cubicBezTo>
                    <a:cubicBezTo>
                      <a:pt x="192" y="206"/>
                      <a:pt x="202" y="156"/>
                      <a:pt x="144" y="171"/>
                    </a:cubicBezTo>
                    <a:cubicBezTo>
                      <a:pt x="144" y="171"/>
                      <a:pt x="138" y="122"/>
                      <a:pt x="97" y="124"/>
                    </a:cubicBezTo>
                    <a:cubicBezTo>
                      <a:pt x="55" y="125"/>
                      <a:pt x="41" y="174"/>
                      <a:pt x="41" y="17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2" name="Freeform 99">
                <a:extLst>
                  <a:ext uri="{FF2B5EF4-FFF2-40B4-BE49-F238E27FC236}">
                    <a16:creationId xmlns:a16="http://schemas.microsoft.com/office/drawing/2014/main" id="{C59AEFA0-A410-4EA0-9D7B-B5CE630FBD35}"/>
                  </a:ext>
                </a:extLst>
              </p:cNvPr>
              <p:cNvSpPr>
                <a:spLocks/>
              </p:cNvSpPr>
              <p:nvPr/>
            </p:nvSpPr>
            <p:spPr bwMode="auto">
              <a:xfrm>
                <a:off x="4684713" y="2892425"/>
                <a:ext cx="19050" cy="25400"/>
              </a:xfrm>
              <a:custGeom>
                <a:avLst/>
                <a:gdLst>
                  <a:gd name="T0" fmla="*/ 103 w 105"/>
                  <a:gd name="T1" fmla="*/ 50 h 142"/>
                  <a:gd name="T2" fmla="*/ 45 w 105"/>
                  <a:gd name="T3" fmla="*/ 142 h 142"/>
                  <a:gd name="T4" fmla="*/ 18 w 105"/>
                  <a:gd name="T5" fmla="*/ 112 h 142"/>
                  <a:gd name="T6" fmla="*/ 34 w 105"/>
                  <a:gd name="T7" fmla="*/ 86 h 142"/>
                  <a:gd name="T8" fmla="*/ 34 w 105"/>
                  <a:gd name="T9" fmla="*/ 31 h 142"/>
                  <a:gd name="T10" fmla="*/ 103 w 105"/>
                  <a:gd name="T11" fmla="*/ 50 h 142"/>
                </a:gdLst>
                <a:ahLst/>
                <a:cxnLst>
                  <a:cxn ang="0">
                    <a:pos x="T0" y="T1"/>
                  </a:cxn>
                  <a:cxn ang="0">
                    <a:pos x="T2" y="T3"/>
                  </a:cxn>
                  <a:cxn ang="0">
                    <a:pos x="T4" y="T5"/>
                  </a:cxn>
                  <a:cxn ang="0">
                    <a:pos x="T6" y="T7"/>
                  </a:cxn>
                  <a:cxn ang="0">
                    <a:pos x="T8" y="T9"/>
                  </a:cxn>
                  <a:cxn ang="0">
                    <a:pos x="T10" y="T11"/>
                  </a:cxn>
                </a:cxnLst>
                <a:rect l="0" t="0" r="r" b="b"/>
                <a:pathLst>
                  <a:path w="105" h="142">
                    <a:moveTo>
                      <a:pt x="103" y="50"/>
                    </a:moveTo>
                    <a:cubicBezTo>
                      <a:pt x="103" y="50"/>
                      <a:pt x="13" y="62"/>
                      <a:pt x="45" y="142"/>
                    </a:cubicBezTo>
                    <a:cubicBezTo>
                      <a:pt x="45" y="142"/>
                      <a:pt x="14" y="141"/>
                      <a:pt x="18" y="112"/>
                    </a:cubicBezTo>
                    <a:cubicBezTo>
                      <a:pt x="22" y="84"/>
                      <a:pt x="34" y="86"/>
                      <a:pt x="34" y="86"/>
                    </a:cubicBezTo>
                    <a:cubicBezTo>
                      <a:pt x="34" y="86"/>
                      <a:pt x="0" y="63"/>
                      <a:pt x="34" y="31"/>
                    </a:cubicBezTo>
                    <a:cubicBezTo>
                      <a:pt x="68" y="0"/>
                      <a:pt x="105" y="32"/>
                      <a:pt x="103" y="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3" name="Freeform 100">
                <a:extLst>
                  <a:ext uri="{FF2B5EF4-FFF2-40B4-BE49-F238E27FC236}">
                    <a16:creationId xmlns:a16="http://schemas.microsoft.com/office/drawing/2014/main" id="{61AA5AEE-20BF-4536-99E0-5A7D0B7A1FA6}"/>
                  </a:ext>
                </a:extLst>
              </p:cNvPr>
              <p:cNvSpPr>
                <a:spLocks/>
              </p:cNvSpPr>
              <p:nvPr/>
            </p:nvSpPr>
            <p:spPr bwMode="auto">
              <a:xfrm>
                <a:off x="4694238" y="2879725"/>
                <a:ext cx="7938" cy="12700"/>
              </a:xfrm>
              <a:custGeom>
                <a:avLst/>
                <a:gdLst>
                  <a:gd name="T0" fmla="*/ 2 w 48"/>
                  <a:gd name="T1" fmla="*/ 0 h 76"/>
                  <a:gd name="T2" fmla="*/ 48 w 48"/>
                  <a:gd name="T3" fmla="*/ 76 h 76"/>
                  <a:gd name="T4" fmla="*/ 2 w 48"/>
                  <a:gd name="T5" fmla="*/ 0 h 76"/>
                </a:gdLst>
                <a:ahLst/>
                <a:cxnLst>
                  <a:cxn ang="0">
                    <a:pos x="T0" y="T1"/>
                  </a:cxn>
                  <a:cxn ang="0">
                    <a:pos x="T2" y="T3"/>
                  </a:cxn>
                  <a:cxn ang="0">
                    <a:pos x="T4" y="T5"/>
                  </a:cxn>
                </a:cxnLst>
                <a:rect l="0" t="0" r="r" b="b"/>
                <a:pathLst>
                  <a:path w="48" h="76">
                    <a:moveTo>
                      <a:pt x="2" y="0"/>
                    </a:moveTo>
                    <a:cubicBezTo>
                      <a:pt x="2" y="0"/>
                      <a:pt x="47" y="43"/>
                      <a:pt x="48" y="76"/>
                    </a:cubicBezTo>
                    <a:cubicBezTo>
                      <a:pt x="48" y="76"/>
                      <a:pt x="0" y="43"/>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4" name="Freeform 101">
                <a:extLst>
                  <a:ext uri="{FF2B5EF4-FFF2-40B4-BE49-F238E27FC236}">
                    <a16:creationId xmlns:a16="http://schemas.microsoft.com/office/drawing/2014/main" id="{36D436DA-F652-43E6-B0F2-60F085C1D8DA}"/>
                  </a:ext>
                </a:extLst>
              </p:cNvPr>
              <p:cNvSpPr>
                <a:spLocks/>
              </p:cNvSpPr>
              <p:nvPr/>
            </p:nvSpPr>
            <p:spPr bwMode="auto">
              <a:xfrm>
                <a:off x="4738688" y="2924175"/>
                <a:ext cx="11113" cy="4763"/>
              </a:xfrm>
              <a:custGeom>
                <a:avLst/>
                <a:gdLst>
                  <a:gd name="T0" fmla="*/ 0 w 65"/>
                  <a:gd name="T1" fmla="*/ 0 h 34"/>
                  <a:gd name="T2" fmla="*/ 33 w 65"/>
                  <a:gd name="T3" fmla="*/ 7 h 34"/>
                  <a:gd name="T4" fmla="*/ 59 w 65"/>
                  <a:gd name="T5" fmla="*/ 26 h 34"/>
                  <a:gd name="T6" fmla="*/ 0 w 65"/>
                  <a:gd name="T7" fmla="*/ 0 h 34"/>
                </a:gdLst>
                <a:ahLst/>
                <a:cxnLst>
                  <a:cxn ang="0">
                    <a:pos x="T0" y="T1"/>
                  </a:cxn>
                  <a:cxn ang="0">
                    <a:pos x="T2" y="T3"/>
                  </a:cxn>
                  <a:cxn ang="0">
                    <a:pos x="T4" y="T5"/>
                  </a:cxn>
                  <a:cxn ang="0">
                    <a:pos x="T6" y="T7"/>
                  </a:cxn>
                </a:cxnLst>
                <a:rect l="0" t="0" r="r" b="b"/>
                <a:pathLst>
                  <a:path w="65" h="34">
                    <a:moveTo>
                      <a:pt x="0" y="0"/>
                    </a:moveTo>
                    <a:cubicBezTo>
                      <a:pt x="0" y="0"/>
                      <a:pt x="18" y="1"/>
                      <a:pt x="33" y="7"/>
                    </a:cubicBezTo>
                    <a:cubicBezTo>
                      <a:pt x="45" y="13"/>
                      <a:pt x="55" y="22"/>
                      <a:pt x="59" y="26"/>
                    </a:cubicBezTo>
                    <a:cubicBezTo>
                      <a:pt x="65" y="34"/>
                      <a:pt x="21" y="2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5" name="Freeform 102">
                <a:extLst>
                  <a:ext uri="{FF2B5EF4-FFF2-40B4-BE49-F238E27FC236}">
                    <a16:creationId xmlns:a16="http://schemas.microsoft.com/office/drawing/2014/main" id="{0AFBA9C4-E464-4746-A8CF-46F2B5DAACA5}"/>
                  </a:ext>
                </a:extLst>
              </p:cNvPr>
              <p:cNvSpPr>
                <a:spLocks/>
              </p:cNvSpPr>
              <p:nvPr/>
            </p:nvSpPr>
            <p:spPr bwMode="auto">
              <a:xfrm>
                <a:off x="4733926" y="2928938"/>
                <a:ext cx="6350" cy="6350"/>
              </a:xfrm>
              <a:custGeom>
                <a:avLst/>
                <a:gdLst>
                  <a:gd name="T0" fmla="*/ 22 w 31"/>
                  <a:gd name="T1" fmla="*/ 16 h 39"/>
                  <a:gd name="T2" fmla="*/ 28 w 31"/>
                  <a:gd name="T3" fmla="*/ 37 h 39"/>
                  <a:gd name="T4" fmla="*/ 10 w 31"/>
                  <a:gd name="T5" fmla="*/ 24 h 39"/>
                  <a:gd name="T6" fmla="*/ 3 w 31"/>
                  <a:gd name="T7" fmla="*/ 2 h 39"/>
                  <a:gd name="T8" fmla="*/ 22 w 31"/>
                  <a:gd name="T9" fmla="*/ 16 h 39"/>
                </a:gdLst>
                <a:ahLst/>
                <a:cxnLst>
                  <a:cxn ang="0">
                    <a:pos x="T0" y="T1"/>
                  </a:cxn>
                  <a:cxn ang="0">
                    <a:pos x="T2" y="T3"/>
                  </a:cxn>
                  <a:cxn ang="0">
                    <a:pos x="T4" y="T5"/>
                  </a:cxn>
                  <a:cxn ang="0">
                    <a:pos x="T6" y="T7"/>
                  </a:cxn>
                  <a:cxn ang="0">
                    <a:pos x="T8" y="T9"/>
                  </a:cxn>
                </a:cxnLst>
                <a:rect l="0" t="0" r="r" b="b"/>
                <a:pathLst>
                  <a:path w="31" h="39">
                    <a:moveTo>
                      <a:pt x="22" y="16"/>
                    </a:moveTo>
                    <a:cubicBezTo>
                      <a:pt x="28" y="25"/>
                      <a:pt x="31" y="35"/>
                      <a:pt x="28" y="37"/>
                    </a:cubicBezTo>
                    <a:cubicBezTo>
                      <a:pt x="25" y="39"/>
                      <a:pt x="17" y="33"/>
                      <a:pt x="10" y="24"/>
                    </a:cubicBezTo>
                    <a:cubicBezTo>
                      <a:pt x="3" y="14"/>
                      <a:pt x="0" y="5"/>
                      <a:pt x="3" y="2"/>
                    </a:cubicBezTo>
                    <a:cubicBezTo>
                      <a:pt x="7" y="0"/>
                      <a:pt x="15" y="6"/>
                      <a:pt x="22" y="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6" name="Freeform 103">
                <a:extLst>
                  <a:ext uri="{FF2B5EF4-FFF2-40B4-BE49-F238E27FC236}">
                    <a16:creationId xmlns:a16="http://schemas.microsoft.com/office/drawing/2014/main" id="{D252F388-202E-4499-A9AD-12079BF4610E}"/>
                  </a:ext>
                </a:extLst>
              </p:cNvPr>
              <p:cNvSpPr>
                <a:spLocks/>
              </p:cNvSpPr>
              <p:nvPr/>
            </p:nvSpPr>
            <p:spPr bwMode="auto">
              <a:xfrm>
                <a:off x="4683126" y="2921000"/>
                <a:ext cx="12700" cy="9525"/>
              </a:xfrm>
              <a:custGeom>
                <a:avLst/>
                <a:gdLst>
                  <a:gd name="T0" fmla="*/ 67 w 70"/>
                  <a:gd name="T1" fmla="*/ 4 h 53"/>
                  <a:gd name="T2" fmla="*/ 30 w 70"/>
                  <a:gd name="T3" fmla="*/ 21 h 53"/>
                  <a:gd name="T4" fmla="*/ 2 w 70"/>
                  <a:gd name="T5" fmla="*/ 49 h 53"/>
                  <a:gd name="T6" fmla="*/ 39 w 70"/>
                  <a:gd name="T7" fmla="*/ 33 h 53"/>
                  <a:gd name="T8" fmla="*/ 67 w 70"/>
                  <a:gd name="T9" fmla="*/ 4 h 53"/>
                </a:gdLst>
                <a:ahLst/>
                <a:cxnLst>
                  <a:cxn ang="0">
                    <a:pos x="T0" y="T1"/>
                  </a:cxn>
                  <a:cxn ang="0">
                    <a:pos x="T2" y="T3"/>
                  </a:cxn>
                  <a:cxn ang="0">
                    <a:pos x="T4" y="T5"/>
                  </a:cxn>
                  <a:cxn ang="0">
                    <a:pos x="T6" y="T7"/>
                  </a:cxn>
                  <a:cxn ang="0">
                    <a:pos x="T8" y="T9"/>
                  </a:cxn>
                </a:cxnLst>
                <a:rect l="0" t="0" r="r" b="b"/>
                <a:pathLst>
                  <a:path w="70" h="53">
                    <a:moveTo>
                      <a:pt x="67" y="4"/>
                    </a:moveTo>
                    <a:cubicBezTo>
                      <a:pt x="65" y="0"/>
                      <a:pt x="48" y="8"/>
                      <a:pt x="30" y="21"/>
                    </a:cubicBezTo>
                    <a:cubicBezTo>
                      <a:pt x="12" y="33"/>
                      <a:pt x="0" y="46"/>
                      <a:pt x="2" y="49"/>
                    </a:cubicBezTo>
                    <a:cubicBezTo>
                      <a:pt x="4" y="53"/>
                      <a:pt x="21" y="45"/>
                      <a:pt x="39" y="33"/>
                    </a:cubicBezTo>
                    <a:cubicBezTo>
                      <a:pt x="57" y="20"/>
                      <a:pt x="70" y="7"/>
                      <a:pt x="67"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7" name="Freeform 104">
                <a:extLst>
                  <a:ext uri="{FF2B5EF4-FFF2-40B4-BE49-F238E27FC236}">
                    <a16:creationId xmlns:a16="http://schemas.microsoft.com/office/drawing/2014/main" id="{C765B46D-CC08-482C-96BE-93C763811115}"/>
                  </a:ext>
                </a:extLst>
              </p:cNvPr>
              <p:cNvSpPr>
                <a:spLocks/>
              </p:cNvSpPr>
              <p:nvPr/>
            </p:nvSpPr>
            <p:spPr bwMode="auto">
              <a:xfrm>
                <a:off x="4689476" y="2925763"/>
                <a:ext cx="7938" cy="7938"/>
              </a:xfrm>
              <a:custGeom>
                <a:avLst/>
                <a:gdLst>
                  <a:gd name="T0" fmla="*/ 43 w 46"/>
                  <a:gd name="T1" fmla="*/ 3 h 44"/>
                  <a:gd name="T2" fmla="*/ 18 w 46"/>
                  <a:gd name="T3" fmla="*/ 17 h 44"/>
                  <a:gd name="T4" fmla="*/ 3 w 46"/>
                  <a:gd name="T5" fmla="*/ 41 h 44"/>
                  <a:gd name="T6" fmla="*/ 28 w 46"/>
                  <a:gd name="T7" fmla="*/ 27 h 44"/>
                  <a:gd name="T8" fmla="*/ 43 w 46"/>
                  <a:gd name="T9" fmla="*/ 3 h 44"/>
                </a:gdLst>
                <a:ahLst/>
                <a:cxnLst>
                  <a:cxn ang="0">
                    <a:pos x="T0" y="T1"/>
                  </a:cxn>
                  <a:cxn ang="0">
                    <a:pos x="T2" y="T3"/>
                  </a:cxn>
                  <a:cxn ang="0">
                    <a:pos x="T4" y="T5"/>
                  </a:cxn>
                  <a:cxn ang="0">
                    <a:pos x="T6" y="T7"/>
                  </a:cxn>
                  <a:cxn ang="0">
                    <a:pos x="T8" y="T9"/>
                  </a:cxn>
                </a:cxnLst>
                <a:rect l="0" t="0" r="r" b="b"/>
                <a:pathLst>
                  <a:path w="46" h="44">
                    <a:moveTo>
                      <a:pt x="43" y="3"/>
                    </a:moveTo>
                    <a:cubicBezTo>
                      <a:pt x="40" y="0"/>
                      <a:pt x="29" y="6"/>
                      <a:pt x="18" y="17"/>
                    </a:cubicBezTo>
                    <a:cubicBezTo>
                      <a:pt x="7" y="27"/>
                      <a:pt x="0" y="38"/>
                      <a:pt x="3" y="41"/>
                    </a:cubicBezTo>
                    <a:cubicBezTo>
                      <a:pt x="5" y="44"/>
                      <a:pt x="16" y="37"/>
                      <a:pt x="28" y="27"/>
                    </a:cubicBezTo>
                    <a:cubicBezTo>
                      <a:pt x="39" y="16"/>
                      <a:pt x="46" y="6"/>
                      <a:pt x="43"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8" name="Freeform 105">
                <a:extLst>
                  <a:ext uri="{FF2B5EF4-FFF2-40B4-BE49-F238E27FC236}">
                    <a16:creationId xmlns:a16="http://schemas.microsoft.com/office/drawing/2014/main" id="{E9A2C250-33FD-46A1-8C55-21532D5521D1}"/>
                  </a:ext>
                </a:extLst>
              </p:cNvPr>
              <p:cNvSpPr>
                <a:spLocks noEditPoints="1"/>
              </p:cNvSpPr>
              <p:nvPr/>
            </p:nvSpPr>
            <p:spPr bwMode="auto">
              <a:xfrm>
                <a:off x="4875213" y="2882900"/>
                <a:ext cx="117475" cy="76200"/>
              </a:xfrm>
              <a:custGeom>
                <a:avLst/>
                <a:gdLst>
                  <a:gd name="T0" fmla="*/ 209 w 688"/>
                  <a:gd name="T1" fmla="*/ 162 h 449"/>
                  <a:gd name="T2" fmla="*/ 198 w 688"/>
                  <a:gd name="T3" fmla="*/ 176 h 449"/>
                  <a:gd name="T4" fmla="*/ 29 w 688"/>
                  <a:gd name="T5" fmla="*/ 176 h 449"/>
                  <a:gd name="T6" fmla="*/ 33 w 688"/>
                  <a:gd name="T7" fmla="*/ 156 h 449"/>
                  <a:gd name="T8" fmla="*/ 80 w 688"/>
                  <a:gd name="T9" fmla="*/ 38 h 449"/>
                  <a:gd name="T10" fmla="*/ 95 w 688"/>
                  <a:gd name="T11" fmla="*/ 28 h 449"/>
                  <a:gd name="T12" fmla="*/ 185 w 688"/>
                  <a:gd name="T13" fmla="*/ 28 h 449"/>
                  <a:gd name="T14" fmla="*/ 209 w 688"/>
                  <a:gd name="T15" fmla="*/ 162 h 449"/>
                  <a:gd name="T16" fmla="*/ 530 w 688"/>
                  <a:gd name="T17" fmla="*/ 328 h 449"/>
                  <a:gd name="T18" fmla="*/ 675 w 688"/>
                  <a:gd name="T19" fmla="*/ 449 h 449"/>
                  <a:gd name="T20" fmla="*/ 675 w 688"/>
                  <a:gd name="T21" fmla="*/ 449 h 449"/>
                  <a:gd name="T22" fmla="*/ 686 w 688"/>
                  <a:gd name="T23" fmla="*/ 436 h 449"/>
                  <a:gd name="T24" fmla="*/ 668 w 688"/>
                  <a:gd name="T25" fmla="*/ 331 h 449"/>
                  <a:gd name="T26" fmla="*/ 652 w 688"/>
                  <a:gd name="T27" fmla="*/ 317 h 449"/>
                  <a:gd name="T28" fmla="*/ 471 w 688"/>
                  <a:gd name="T29" fmla="*/ 317 h 449"/>
                  <a:gd name="T30" fmla="*/ 579 w 688"/>
                  <a:gd name="T31" fmla="*/ 317 h 449"/>
                  <a:gd name="T32" fmla="*/ 415 w 688"/>
                  <a:gd name="T33" fmla="*/ 317 h 449"/>
                  <a:gd name="T34" fmla="*/ 415 w 688"/>
                  <a:gd name="T35" fmla="*/ 314 h 449"/>
                  <a:gd name="T36" fmla="*/ 364 w 688"/>
                  <a:gd name="T37" fmla="*/ 28 h 449"/>
                  <a:gd name="T38" fmla="*/ 332 w 688"/>
                  <a:gd name="T39" fmla="*/ 0 h 449"/>
                  <a:gd name="T40" fmla="*/ 90 w 688"/>
                  <a:gd name="T41" fmla="*/ 0 h 449"/>
                  <a:gd name="T42" fmla="*/ 54 w 688"/>
                  <a:gd name="T43" fmla="*/ 24 h 449"/>
                  <a:gd name="T44" fmla="*/ 7 w 688"/>
                  <a:gd name="T45" fmla="*/ 142 h 449"/>
                  <a:gd name="T46" fmla="*/ 2 w 688"/>
                  <a:gd name="T47" fmla="*/ 193 h 449"/>
                  <a:gd name="T48" fmla="*/ 44 w 688"/>
                  <a:gd name="T49" fmla="*/ 432 h 449"/>
                  <a:gd name="T50" fmla="*/ 57 w 688"/>
                  <a:gd name="T51" fmla="*/ 449 h 449"/>
                  <a:gd name="T52" fmla="*/ 109 w 688"/>
                  <a:gd name="T53" fmla="*/ 449 h 449"/>
                  <a:gd name="T54" fmla="*/ 210 w 688"/>
                  <a:gd name="T55" fmla="*/ 328 h 449"/>
                  <a:gd name="T56" fmla="*/ 355 w 688"/>
                  <a:gd name="T57" fmla="*/ 449 h 449"/>
                  <a:gd name="T58" fmla="*/ 376 w 688"/>
                  <a:gd name="T59" fmla="*/ 449 h 449"/>
                  <a:gd name="T60" fmla="*/ 427 w 688"/>
                  <a:gd name="T61" fmla="*/ 449 h 449"/>
                  <a:gd name="T62" fmla="*/ 529 w 688"/>
                  <a:gd name="T63" fmla="*/ 328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88" h="449">
                    <a:moveTo>
                      <a:pt x="209" y="162"/>
                    </a:moveTo>
                    <a:cubicBezTo>
                      <a:pt x="210" y="169"/>
                      <a:pt x="205" y="176"/>
                      <a:pt x="198" y="176"/>
                    </a:cubicBezTo>
                    <a:lnTo>
                      <a:pt x="29" y="176"/>
                    </a:lnTo>
                    <a:cubicBezTo>
                      <a:pt x="30" y="168"/>
                      <a:pt x="31" y="161"/>
                      <a:pt x="33" y="156"/>
                    </a:cubicBezTo>
                    <a:lnTo>
                      <a:pt x="80" y="38"/>
                    </a:lnTo>
                    <a:cubicBezTo>
                      <a:pt x="82" y="33"/>
                      <a:pt x="90" y="28"/>
                      <a:pt x="95" y="28"/>
                    </a:cubicBezTo>
                    <a:lnTo>
                      <a:pt x="185" y="28"/>
                    </a:lnTo>
                    <a:lnTo>
                      <a:pt x="209" y="162"/>
                    </a:lnTo>
                    <a:close/>
                    <a:moveTo>
                      <a:pt x="530" y="328"/>
                    </a:moveTo>
                    <a:cubicBezTo>
                      <a:pt x="598" y="328"/>
                      <a:pt x="662" y="382"/>
                      <a:pt x="675" y="449"/>
                    </a:cubicBezTo>
                    <a:lnTo>
                      <a:pt x="675" y="449"/>
                    </a:lnTo>
                    <a:cubicBezTo>
                      <a:pt x="683" y="449"/>
                      <a:pt x="688" y="443"/>
                      <a:pt x="686" y="436"/>
                    </a:cubicBezTo>
                    <a:lnTo>
                      <a:pt x="668" y="331"/>
                    </a:lnTo>
                    <a:cubicBezTo>
                      <a:pt x="666" y="324"/>
                      <a:pt x="659" y="317"/>
                      <a:pt x="652" y="317"/>
                    </a:cubicBezTo>
                    <a:lnTo>
                      <a:pt x="471" y="317"/>
                    </a:lnTo>
                    <a:lnTo>
                      <a:pt x="579" y="317"/>
                    </a:lnTo>
                    <a:lnTo>
                      <a:pt x="415" y="317"/>
                    </a:lnTo>
                    <a:cubicBezTo>
                      <a:pt x="415" y="316"/>
                      <a:pt x="415" y="315"/>
                      <a:pt x="415" y="314"/>
                    </a:cubicBezTo>
                    <a:lnTo>
                      <a:pt x="364" y="28"/>
                    </a:lnTo>
                    <a:cubicBezTo>
                      <a:pt x="361" y="13"/>
                      <a:pt x="347" y="0"/>
                      <a:pt x="332" y="0"/>
                    </a:cubicBezTo>
                    <a:lnTo>
                      <a:pt x="90" y="0"/>
                    </a:lnTo>
                    <a:cubicBezTo>
                      <a:pt x="75" y="0"/>
                      <a:pt x="59" y="11"/>
                      <a:pt x="54" y="24"/>
                    </a:cubicBezTo>
                    <a:lnTo>
                      <a:pt x="7" y="142"/>
                    </a:lnTo>
                    <a:cubicBezTo>
                      <a:pt x="2" y="155"/>
                      <a:pt x="0" y="178"/>
                      <a:pt x="2" y="193"/>
                    </a:cubicBezTo>
                    <a:lnTo>
                      <a:pt x="44" y="432"/>
                    </a:lnTo>
                    <a:cubicBezTo>
                      <a:pt x="46" y="441"/>
                      <a:pt x="50" y="444"/>
                      <a:pt x="57" y="449"/>
                    </a:cubicBezTo>
                    <a:lnTo>
                      <a:pt x="109" y="449"/>
                    </a:lnTo>
                    <a:cubicBezTo>
                      <a:pt x="98" y="382"/>
                      <a:pt x="143" y="328"/>
                      <a:pt x="210" y="328"/>
                    </a:cubicBezTo>
                    <a:cubicBezTo>
                      <a:pt x="278" y="328"/>
                      <a:pt x="342" y="382"/>
                      <a:pt x="355" y="449"/>
                    </a:cubicBezTo>
                    <a:lnTo>
                      <a:pt x="376" y="449"/>
                    </a:lnTo>
                    <a:lnTo>
                      <a:pt x="427" y="449"/>
                    </a:lnTo>
                    <a:cubicBezTo>
                      <a:pt x="416" y="382"/>
                      <a:pt x="461" y="328"/>
                      <a:pt x="529" y="32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59" name="Freeform 106">
                <a:extLst>
                  <a:ext uri="{FF2B5EF4-FFF2-40B4-BE49-F238E27FC236}">
                    <a16:creationId xmlns:a16="http://schemas.microsoft.com/office/drawing/2014/main" id="{C1154D3D-9043-43D6-B636-C6F07AEFA1C7}"/>
                  </a:ext>
                </a:extLst>
              </p:cNvPr>
              <p:cNvSpPr>
                <a:spLocks noEditPoints="1"/>
              </p:cNvSpPr>
              <p:nvPr/>
            </p:nvSpPr>
            <p:spPr bwMode="auto">
              <a:xfrm>
                <a:off x="4895851" y="2943225"/>
                <a:ext cx="36513" cy="33338"/>
              </a:xfrm>
              <a:custGeom>
                <a:avLst/>
                <a:gdLst>
                  <a:gd name="T0" fmla="*/ 95 w 210"/>
                  <a:gd name="T1" fmla="*/ 36 h 191"/>
                  <a:gd name="T2" fmla="*/ 164 w 210"/>
                  <a:gd name="T3" fmla="*/ 95 h 191"/>
                  <a:gd name="T4" fmla="*/ 115 w 210"/>
                  <a:gd name="T5" fmla="*/ 154 h 191"/>
                  <a:gd name="T6" fmla="*/ 46 w 210"/>
                  <a:gd name="T7" fmla="*/ 95 h 191"/>
                  <a:gd name="T8" fmla="*/ 95 w 210"/>
                  <a:gd name="T9" fmla="*/ 36 h 191"/>
                  <a:gd name="T10" fmla="*/ 122 w 210"/>
                  <a:gd name="T11" fmla="*/ 191 h 191"/>
                  <a:gd name="T12" fmla="*/ 200 w 210"/>
                  <a:gd name="T13" fmla="*/ 95 h 191"/>
                  <a:gd name="T14" fmla="*/ 88 w 210"/>
                  <a:gd name="T15" fmla="*/ 0 h 191"/>
                  <a:gd name="T16" fmla="*/ 9 w 210"/>
                  <a:gd name="T17" fmla="*/ 95 h 191"/>
                  <a:gd name="T18" fmla="*/ 122 w 210"/>
                  <a:gd name="T19"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0" h="191">
                    <a:moveTo>
                      <a:pt x="95" y="36"/>
                    </a:moveTo>
                    <a:cubicBezTo>
                      <a:pt x="127" y="36"/>
                      <a:pt x="158" y="63"/>
                      <a:pt x="164" y="95"/>
                    </a:cubicBezTo>
                    <a:cubicBezTo>
                      <a:pt x="170" y="128"/>
                      <a:pt x="148" y="154"/>
                      <a:pt x="115" y="154"/>
                    </a:cubicBezTo>
                    <a:cubicBezTo>
                      <a:pt x="83" y="154"/>
                      <a:pt x="51" y="128"/>
                      <a:pt x="46" y="95"/>
                    </a:cubicBezTo>
                    <a:cubicBezTo>
                      <a:pt x="40" y="63"/>
                      <a:pt x="62" y="36"/>
                      <a:pt x="95" y="36"/>
                    </a:cubicBezTo>
                    <a:close/>
                    <a:moveTo>
                      <a:pt x="122" y="191"/>
                    </a:moveTo>
                    <a:cubicBezTo>
                      <a:pt x="174" y="191"/>
                      <a:pt x="210" y="148"/>
                      <a:pt x="200" y="95"/>
                    </a:cubicBezTo>
                    <a:cubicBezTo>
                      <a:pt x="191" y="43"/>
                      <a:pt x="141" y="0"/>
                      <a:pt x="88" y="0"/>
                    </a:cubicBezTo>
                    <a:cubicBezTo>
                      <a:pt x="35" y="0"/>
                      <a:pt x="0" y="43"/>
                      <a:pt x="9" y="95"/>
                    </a:cubicBezTo>
                    <a:cubicBezTo>
                      <a:pt x="19" y="148"/>
                      <a:pt x="69" y="191"/>
                      <a:pt x="122" y="19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0" name="Freeform 107">
                <a:extLst>
                  <a:ext uri="{FF2B5EF4-FFF2-40B4-BE49-F238E27FC236}">
                    <a16:creationId xmlns:a16="http://schemas.microsoft.com/office/drawing/2014/main" id="{462B9067-5D11-4A93-B16B-E2EFE0DA36F1}"/>
                  </a:ext>
                </a:extLst>
              </p:cNvPr>
              <p:cNvSpPr>
                <a:spLocks noEditPoints="1"/>
              </p:cNvSpPr>
              <p:nvPr/>
            </p:nvSpPr>
            <p:spPr bwMode="auto">
              <a:xfrm>
                <a:off x="4951413" y="2943225"/>
                <a:ext cx="36513" cy="33338"/>
              </a:xfrm>
              <a:custGeom>
                <a:avLst/>
                <a:gdLst>
                  <a:gd name="T0" fmla="*/ 95 w 210"/>
                  <a:gd name="T1" fmla="*/ 36 h 191"/>
                  <a:gd name="T2" fmla="*/ 164 w 210"/>
                  <a:gd name="T3" fmla="*/ 95 h 191"/>
                  <a:gd name="T4" fmla="*/ 116 w 210"/>
                  <a:gd name="T5" fmla="*/ 154 h 191"/>
                  <a:gd name="T6" fmla="*/ 46 w 210"/>
                  <a:gd name="T7" fmla="*/ 95 h 191"/>
                  <a:gd name="T8" fmla="*/ 95 w 210"/>
                  <a:gd name="T9" fmla="*/ 36 h 191"/>
                  <a:gd name="T10" fmla="*/ 122 w 210"/>
                  <a:gd name="T11" fmla="*/ 191 h 191"/>
                  <a:gd name="T12" fmla="*/ 201 w 210"/>
                  <a:gd name="T13" fmla="*/ 95 h 191"/>
                  <a:gd name="T14" fmla="*/ 88 w 210"/>
                  <a:gd name="T15" fmla="*/ 0 h 191"/>
                  <a:gd name="T16" fmla="*/ 10 w 210"/>
                  <a:gd name="T17" fmla="*/ 95 h 191"/>
                  <a:gd name="T18" fmla="*/ 122 w 210"/>
                  <a:gd name="T19"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0" h="191">
                    <a:moveTo>
                      <a:pt x="95" y="36"/>
                    </a:moveTo>
                    <a:cubicBezTo>
                      <a:pt x="127" y="36"/>
                      <a:pt x="159" y="63"/>
                      <a:pt x="164" y="95"/>
                    </a:cubicBezTo>
                    <a:cubicBezTo>
                      <a:pt x="170" y="128"/>
                      <a:pt x="148" y="154"/>
                      <a:pt x="116" y="154"/>
                    </a:cubicBezTo>
                    <a:cubicBezTo>
                      <a:pt x="83" y="154"/>
                      <a:pt x="52" y="128"/>
                      <a:pt x="46" y="95"/>
                    </a:cubicBezTo>
                    <a:cubicBezTo>
                      <a:pt x="40" y="63"/>
                      <a:pt x="62" y="36"/>
                      <a:pt x="95" y="36"/>
                    </a:cubicBezTo>
                    <a:close/>
                    <a:moveTo>
                      <a:pt x="122" y="191"/>
                    </a:moveTo>
                    <a:cubicBezTo>
                      <a:pt x="175" y="191"/>
                      <a:pt x="210" y="148"/>
                      <a:pt x="201" y="95"/>
                    </a:cubicBezTo>
                    <a:cubicBezTo>
                      <a:pt x="192" y="43"/>
                      <a:pt x="141" y="0"/>
                      <a:pt x="88" y="0"/>
                    </a:cubicBezTo>
                    <a:cubicBezTo>
                      <a:pt x="36" y="0"/>
                      <a:pt x="0" y="43"/>
                      <a:pt x="10" y="95"/>
                    </a:cubicBezTo>
                    <a:cubicBezTo>
                      <a:pt x="19" y="148"/>
                      <a:pt x="69" y="191"/>
                      <a:pt x="122" y="19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1" name="Line 108">
                <a:extLst>
                  <a:ext uri="{FF2B5EF4-FFF2-40B4-BE49-F238E27FC236}">
                    <a16:creationId xmlns:a16="http://schemas.microsoft.com/office/drawing/2014/main" id="{6CF93A19-2BF1-4B83-908F-7F3EF9A485D5}"/>
                  </a:ext>
                </a:extLst>
              </p:cNvPr>
              <p:cNvSpPr>
                <a:spLocks noChangeShapeType="1"/>
              </p:cNvSpPr>
              <p:nvPr/>
            </p:nvSpPr>
            <p:spPr bwMode="auto">
              <a:xfrm flipH="1">
                <a:off x="4972051" y="2921000"/>
                <a:ext cx="3175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2" name="Line 109">
                <a:extLst>
                  <a:ext uri="{FF2B5EF4-FFF2-40B4-BE49-F238E27FC236}">
                    <a16:creationId xmlns:a16="http://schemas.microsoft.com/office/drawing/2014/main" id="{AEB24644-B2B3-438F-AE5C-BC25AE036AD9}"/>
                  </a:ext>
                </a:extLst>
              </p:cNvPr>
              <p:cNvSpPr>
                <a:spLocks noChangeShapeType="1"/>
              </p:cNvSpPr>
              <p:nvPr/>
            </p:nvSpPr>
            <p:spPr bwMode="auto">
              <a:xfrm flipH="1">
                <a:off x="4972051" y="2921000"/>
                <a:ext cx="31750" cy="0"/>
              </a:xfrm>
              <a:prstGeom prst="line">
                <a:avLst/>
              </a:prstGeom>
              <a:noFill/>
              <a:ln w="3175"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3" name="Line 110">
                <a:extLst>
                  <a:ext uri="{FF2B5EF4-FFF2-40B4-BE49-F238E27FC236}">
                    <a16:creationId xmlns:a16="http://schemas.microsoft.com/office/drawing/2014/main" id="{18A0E1C6-DC31-4A2C-9EE2-0898D69ACE90}"/>
                  </a:ext>
                </a:extLst>
              </p:cNvPr>
              <p:cNvSpPr>
                <a:spLocks noChangeShapeType="1"/>
              </p:cNvSpPr>
              <p:nvPr/>
            </p:nvSpPr>
            <p:spPr bwMode="auto">
              <a:xfrm flipH="1">
                <a:off x="4949826" y="2908300"/>
                <a:ext cx="3968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4" name="Line 111">
                <a:extLst>
                  <a:ext uri="{FF2B5EF4-FFF2-40B4-BE49-F238E27FC236}">
                    <a16:creationId xmlns:a16="http://schemas.microsoft.com/office/drawing/2014/main" id="{F92F45FF-EC90-4985-BC06-B5430968CC15}"/>
                  </a:ext>
                </a:extLst>
              </p:cNvPr>
              <p:cNvSpPr>
                <a:spLocks noChangeShapeType="1"/>
              </p:cNvSpPr>
              <p:nvPr/>
            </p:nvSpPr>
            <p:spPr bwMode="auto">
              <a:xfrm flipH="1">
                <a:off x="4949826" y="2908300"/>
                <a:ext cx="39688" cy="0"/>
              </a:xfrm>
              <a:prstGeom prst="line">
                <a:avLst/>
              </a:prstGeom>
              <a:noFill/>
              <a:ln w="3175"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65" name="Line 112">
                <a:extLst>
                  <a:ext uri="{FF2B5EF4-FFF2-40B4-BE49-F238E27FC236}">
                    <a16:creationId xmlns:a16="http://schemas.microsoft.com/office/drawing/2014/main" id="{372C1ACE-231C-4388-A9FF-E3482ECFFFA4}"/>
                  </a:ext>
                </a:extLst>
              </p:cNvPr>
              <p:cNvSpPr>
                <a:spLocks noChangeShapeType="1"/>
              </p:cNvSpPr>
              <p:nvPr/>
            </p:nvSpPr>
            <p:spPr bwMode="auto">
              <a:xfrm flipH="1">
                <a:off x="4959351" y="2894013"/>
                <a:ext cx="4445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6" name="Line 113">
                <a:extLst>
                  <a:ext uri="{FF2B5EF4-FFF2-40B4-BE49-F238E27FC236}">
                    <a16:creationId xmlns:a16="http://schemas.microsoft.com/office/drawing/2014/main" id="{A30E6FF1-7409-4979-B684-80FA8864A2E0}"/>
                  </a:ext>
                </a:extLst>
              </p:cNvPr>
              <p:cNvSpPr>
                <a:spLocks noChangeShapeType="1"/>
              </p:cNvSpPr>
              <p:nvPr/>
            </p:nvSpPr>
            <p:spPr bwMode="auto">
              <a:xfrm flipH="1">
                <a:off x="4959351" y="2894013"/>
                <a:ext cx="44450" cy="0"/>
              </a:xfrm>
              <a:prstGeom prst="line">
                <a:avLst/>
              </a:prstGeom>
              <a:noFill/>
              <a:ln w="3175"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grpSp>
        <p:grpSp>
          <p:nvGrpSpPr>
            <p:cNvPr id="167" name="Group 166">
              <a:extLst>
                <a:ext uri="{FF2B5EF4-FFF2-40B4-BE49-F238E27FC236}">
                  <a16:creationId xmlns:a16="http://schemas.microsoft.com/office/drawing/2014/main" id="{AA279764-BA12-4059-B99D-E0C3367E0222}"/>
                </a:ext>
              </a:extLst>
            </p:cNvPr>
            <p:cNvGrpSpPr>
              <a:grpSpLocks noChangeAspect="1"/>
            </p:cNvGrpSpPr>
            <p:nvPr/>
          </p:nvGrpSpPr>
          <p:grpSpPr>
            <a:xfrm>
              <a:off x="12047475" y="1064896"/>
              <a:ext cx="815333" cy="815333"/>
              <a:chOff x="3703638" y="3173413"/>
              <a:chExt cx="406400" cy="407988"/>
            </a:xfrm>
          </p:grpSpPr>
          <p:sp>
            <p:nvSpPr>
              <p:cNvPr id="168" name="Oval 114">
                <a:extLst>
                  <a:ext uri="{FF2B5EF4-FFF2-40B4-BE49-F238E27FC236}">
                    <a16:creationId xmlns:a16="http://schemas.microsoft.com/office/drawing/2014/main" id="{7623EA22-8481-43B9-8397-BF4B41D5DAA9}"/>
                  </a:ext>
                </a:extLst>
              </p:cNvPr>
              <p:cNvSpPr>
                <a:spLocks noChangeArrowheads="1"/>
              </p:cNvSpPr>
              <p:nvPr/>
            </p:nvSpPr>
            <p:spPr bwMode="auto">
              <a:xfrm>
                <a:off x="3703638" y="3173413"/>
                <a:ext cx="406400" cy="407988"/>
              </a:xfrm>
              <a:prstGeom prst="ellipse">
                <a:avLst/>
              </a:pr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69" name="Freeform 115">
                <a:extLst>
                  <a:ext uri="{FF2B5EF4-FFF2-40B4-BE49-F238E27FC236}">
                    <a16:creationId xmlns:a16="http://schemas.microsoft.com/office/drawing/2014/main" id="{8A8816B3-9098-42B2-97E5-C8CD33FEC11B}"/>
                  </a:ext>
                </a:extLst>
              </p:cNvPr>
              <p:cNvSpPr>
                <a:spLocks noEditPoints="1"/>
              </p:cNvSpPr>
              <p:nvPr/>
            </p:nvSpPr>
            <p:spPr bwMode="auto">
              <a:xfrm>
                <a:off x="3910013" y="3403600"/>
                <a:ext cx="125413" cy="134938"/>
              </a:xfrm>
              <a:custGeom>
                <a:avLst/>
                <a:gdLst>
                  <a:gd name="T0" fmla="*/ 442 w 732"/>
                  <a:gd name="T1" fmla="*/ 270 h 786"/>
                  <a:gd name="T2" fmla="*/ 470 w 732"/>
                  <a:gd name="T3" fmla="*/ 172 h 786"/>
                  <a:gd name="T4" fmla="*/ 410 w 732"/>
                  <a:gd name="T5" fmla="*/ 207 h 786"/>
                  <a:gd name="T6" fmla="*/ 381 w 732"/>
                  <a:gd name="T7" fmla="*/ 305 h 786"/>
                  <a:gd name="T8" fmla="*/ 442 w 732"/>
                  <a:gd name="T9" fmla="*/ 270 h 786"/>
                  <a:gd name="T10" fmla="*/ 92 w 732"/>
                  <a:gd name="T11" fmla="*/ 472 h 786"/>
                  <a:gd name="T12" fmla="*/ 120 w 732"/>
                  <a:gd name="T13" fmla="*/ 374 h 786"/>
                  <a:gd name="T14" fmla="*/ 60 w 732"/>
                  <a:gd name="T15" fmla="*/ 409 h 786"/>
                  <a:gd name="T16" fmla="*/ 31 w 732"/>
                  <a:gd name="T17" fmla="*/ 507 h 786"/>
                  <a:gd name="T18" fmla="*/ 92 w 732"/>
                  <a:gd name="T19" fmla="*/ 472 h 786"/>
                  <a:gd name="T20" fmla="*/ 675 w 732"/>
                  <a:gd name="T21" fmla="*/ 136 h 786"/>
                  <a:gd name="T22" fmla="*/ 703 w 732"/>
                  <a:gd name="T23" fmla="*/ 37 h 786"/>
                  <a:gd name="T24" fmla="*/ 643 w 732"/>
                  <a:gd name="T25" fmla="*/ 72 h 786"/>
                  <a:gd name="T26" fmla="*/ 614 w 732"/>
                  <a:gd name="T27" fmla="*/ 171 h 786"/>
                  <a:gd name="T28" fmla="*/ 675 w 732"/>
                  <a:gd name="T29" fmla="*/ 136 h 786"/>
                  <a:gd name="T30" fmla="*/ 558 w 732"/>
                  <a:gd name="T31" fmla="*/ 203 h 786"/>
                  <a:gd name="T32" fmla="*/ 587 w 732"/>
                  <a:gd name="T33" fmla="*/ 105 h 786"/>
                  <a:gd name="T34" fmla="*/ 526 w 732"/>
                  <a:gd name="T35" fmla="*/ 140 h 786"/>
                  <a:gd name="T36" fmla="*/ 498 w 732"/>
                  <a:gd name="T37" fmla="*/ 238 h 786"/>
                  <a:gd name="T38" fmla="*/ 558 w 732"/>
                  <a:gd name="T39" fmla="*/ 203 h 786"/>
                  <a:gd name="T40" fmla="*/ 325 w 732"/>
                  <a:gd name="T41" fmla="*/ 338 h 786"/>
                  <a:gd name="T42" fmla="*/ 353 w 732"/>
                  <a:gd name="T43" fmla="*/ 239 h 786"/>
                  <a:gd name="T44" fmla="*/ 293 w 732"/>
                  <a:gd name="T45" fmla="*/ 274 h 786"/>
                  <a:gd name="T46" fmla="*/ 265 w 732"/>
                  <a:gd name="T47" fmla="*/ 372 h 786"/>
                  <a:gd name="T48" fmla="*/ 325 w 732"/>
                  <a:gd name="T49" fmla="*/ 338 h 786"/>
                  <a:gd name="T50" fmla="*/ 208 w 732"/>
                  <a:gd name="T51" fmla="*/ 405 h 786"/>
                  <a:gd name="T52" fmla="*/ 237 w 732"/>
                  <a:gd name="T53" fmla="*/ 307 h 786"/>
                  <a:gd name="T54" fmla="*/ 177 w 732"/>
                  <a:gd name="T55" fmla="*/ 342 h 786"/>
                  <a:gd name="T56" fmla="*/ 148 w 732"/>
                  <a:gd name="T57" fmla="*/ 440 h 786"/>
                  <a:gd name="T58" fmla="*/ 208 w 732"/>
                  <a:gd name="T59" fmla="*/ 405 h 786"/>
                  <a:gd name="T60" fmla="*/ 698 w 732"/>
                  <a:gd name="T61" fmla="*/ 13 h 786"/>
                  <a:gd name="T62" fmla="*/ 708 w 732"/>
                  <a:gd name="T63" fmla="*/ 7 h 786"/>
                  <a:gd name="T64" fmla="*/ 732 w 732"/>
                  <a:gd name="T65" fmla="*/ 21 h 786"/>
                  <a:gd name="T66" fmla="*/ 732 w 732"/>
                  <a:gd name="T67" fmla="*/ 116 h 786"/>
                  <a:gd name="T68" fmla="*/ 709 w 732"/>
                  <a:gd name="T69" fmla="*/ 143 h 786"/>
                  <a:gd name="T70" fmla="*/ 699 w 732"/>
                  <a:gd name="T71" fmla="*/ 149 h 786"/>
                  <a:gd name="T72" fmla="*/ 699 w 732"/>
                  <a:gd name="T73" fmla="*/ 401 h 786"/>
                  <a:gd name="T74" fmla="*/ 664 w 732"/>
                  <a:gd name="T75" fmla="*/ 421 h 786"/>
                  <a:gd name="T76" fmla="*/ 663 w 732"/>
                  <a:gd name="T77" fmla="*/ 170 h 786"/>
                  <a:gd name="T78" fmla="*/ 642 w 732"/>
                  <a:gd name="T79" fmla="*/ 182 h 786"/>
                  <a:gd name="T80" fmla="*/ 325 w 732"/>
                  <a:gd name="T81" fmla="*/ 365 h 786"/>
                  <a:gd name="T82" fmla="*/ 68 w 732"/>
                  <a:gd name="T83" fmla="*/ 514 h 786"/>
                  <a:gd name="T84" fmla="*/ 68 w 732"/>
                  <a:gd name="T85" fmla="*/ 765 h 786"/>
                  <a:gd name="T86" fmla="*/ 33 w 732"/>
                  <a:gd name="T87" fmla="*/ 786 h 786"/>
                  <a:gd name="T88" fmla="*/ 32 w 732"/>
                  <a:gd name="T89" fmla="*/ 534 h 786"/>
                  <a:gd name="T90" fmla="*/ 24 w 732"/>
                  <a:gd name="T91" fmla="*/ 539 h 786"/>
                  <a:gd name="T92" fmla="*/ 7 w 732"/>
                  <a:gd name="T93" fmla="*/ 540 h 786"/>
                  <a:gd name="T94" fmla="*/ 0 w 732"/>
                  <a:gd name="T95" fmla="*/ 525 h 786"/>
                  <a:gd name="T96" fmla="*/ 1 w 732"/>
                  <a:gd name="T97" fmla="*/ 443 h 786"/>
                  <a:gd name="T98" fmla="*/ 24 w 732"/>
                  <a:gd name="T99" fmla="*/ 402 h 786"/>
                  <a:gd name="T100" fmla="*/ 32 w 732"/>
                  <a:gd name="T101" fmla="*/ 398 h 786"/>
                  <a:gd name="T102" fmla="*/ 32 w 732"/>
                  <a:gd name="T103" fmla="*/ 384 h 786"/>
                  <a:gd name="T104" fmla="*/ 67 w 732"/>
                  <a:gd name="T105" fmla="*/ 364 h 786"/>
                  <a:gd name="T106" fmla="*/ 67 w 732"/>
                  <a:gd name="T107" fmla="*/ 377 h 786"/>
                  <a:gd name="T108" fmla="*/ 325 w 732"/>
                  <a:gd name="T109" fmla="*/ 229 h 786"/>
                  <a:gd name="T110" fmla="*/ 611 w 732"/>
                  <a:gd name="T111" fmla="*/ 63 h 786"/>
                  <a:gd name="T112" fmla="*/ 663 w 732"/>
                  <a:gd name="T113" fmla="*/ 33 h 786"/>
                  <a:gd name="T114" fmla="*/ 698 w 732"/>
                  <a:gd name="T115" fmla="*/ 13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2" h="786">
                    <a:moveTo>
                      <a:pt x="442" y="270"/>
                    </a:moveTo>
                    <a:lnTo>
                      <a:pt x="470" y="172"/>
                    </a:lnTo>
                    <a:lnTo>
                      <a:pt x="410" y="207"/>
                    </a:lnTo>
                    <a:lnTo>
                      <a:pt x="381" y="305"/>
                    </a:lnTo>
                    <a:lnTo>
                      <a:pt x="442" y="270"/>
                    </a:lnTo>
                    <a:close/>
                    <a:moveTo>
                      <a:pt x="92" y="472"/>
                    </a:moveTo>
                    <a:lnTo>
                      <a:pt x="120" y="374"/>
                    </a:lnTo>
                    <a:lnTo>
                      <a:pt x="60" y="409"/>
                    </a:lnTo>
                    <a:lnTo>
                      <a:pt x="31" y="507"/>
                    </a:lnTo>
                    <a:lnTo>
                      <a:pt x="92" y="472"/>
                    </a:lnTo>
                    <a:close/>
                    <a:moveTo>
                      <a:pt x="675" y="136"/>
                    </a:moveTo>
                    <a:lnTo>
                      <a:pt x="703" y="37"/>
                    </a:lnTo>
                    <a:lnTo>
                      <a:pt x="643" y="72"/>
                    </a:lnTo>
                    <a:lnTo>
                      <a:pt x="614" y="171"/>
                    </a:lnTo>
                    <a:lnTo>
                      <a:pt x="675" y="136"/>
                    </a:lnTo>
                    <a:close/>
                    <a:moveTo>
                      <a:pt x="558" y="203"/>
                    </a:moveTo>
                    <a:lnTo>
                      <a:pt x="587" y="105"/>
                    </a:lnTo>
                    <a:lnTo>
                      <a:pt x="526" y="140"/>
                    </a:lnTo>
                    <a:lnTo>
                      <a:pt x="498" y="238"/>
                    </a:lnTo>
                    <a:lnTo>
                      <a:pt x="558" y="203"/>
                    </a:lnTo>
                    <a:close/>
                    <a:moveTo>
                      <a:pt x="325" y="338"/>
                    </a:moveTo>
                    <a:lnTo>
                      <a:pt x="353" y="239"/>
                    </a:lnTo>
                    <a:lnTo>
                      <a:pt x="293" y="274"/>
                    </a:lnTo>
                    <a:lnTo>
                      <a:pt x="265" y="372"/>
                    </a:lnTo>
                    <a:lnTo>
                      <a:pt x="325" y="338"/>
                    </a:lnTo>
                    <a:close/>
                    <a:moveTo>
                      <a:pt x="208" y="405"/>
                    </a:moveTo>
                    <a:lnTo>
                      <a:pt x="237" y="307"/>
                    </a:lnTo>
                    <a:lnTo>
                      <a:pt x="177" y="342"/>
                    </a:lnTo>
                    <a:lnTo>
                      <a:pt x="148" y="440"/>
                    </a:lnTo>
                    <a:lnTo>
                      <a:pt x="208" y="405"/>
                    </a:lnTo>
                    <a:close/>
                    <a:moveTo>
                      <a:pt x="698" y="13"/>
                    </a:moveTo>
                    <a:lnTo>
                      <a:pt x="708" y="7"/>
                    </a:lnTo>
                    <a:cubicBezTo>
                      <a:pt x="721" y="0"/>
                      <a:pt x="732" y="6"/>
                      <a:pt x="732" y="21"/>
                    </a:cubicBezTo>
                    <a:lnTo>
                      <a:pt x="732" y="116"/>
                    </a:lnTo>
                    <a:cubicBezTo>
                      <a:pt x="732" y="133"/>
                      <a:pt x="722" y="136"/>
                      <a:pt x="709" y="143"/>
                    </a:cubicBezTo>
                    <a:lnTo>
                      <a:pt x="699" y="149"/>
                    </a:lnTo>
                    <a:lnTo>
                      <a:pt x="699" y="401"/>
                    </a:lnTo>
                    <a:lnTo>
                      <a:pt x="664" y="421"/>
                    </a:lnTo>
                    <a:lnTo>
                      <a:pt x="663" y="170"/>
                    </a:lnTo>
                    <a:lnTo>
                      <a:pt x="642" y="182"/>
                    </a:lnTo>
                    <a:lnTo>
                      <a:pt x="325" y="365"/>
                    </a:lnTo>
                    <a:lnTo>
                      <a:pt x="68" y="514"/>
                    </a:lnTo>
                    <a:lnTo>
                      <a:pt x="68" y="765"/>
                    </a:lnTo>
                    <a:lnTo>
                      <a:pt x="33" y="786"/>
                    </a:lnTo>
                    <a:lnTo>
                      <a:pt x="32" y="534"/>
                    </a:lnTo>
                    <a:lnTo>
                      <a:pt x="24" y="539"/>
                    </a:lnTo>
                    <a:cubicBezTo>
                      <a:pt x="18" y="542"/>
                      <a:pt x="12" y="543"/>
                      <a:pt x="7" y="540"/>
                    </a:cubicBezTo>
                    <a:cubicBezTo>
                      <a:pt x="3" y="538"/>
                      <a:pt x="0" y="532"/>
                      <a:pt x="0" y="525"/>
                    </a:cubicBezTo>
                    <a:lnTo>
                      <a:pt x="1" y="443"/>
                    </a:lnTo>
                    <a:cubicBezTo>
                      <a:pt x="1" y="428"/>
                      <a:pt x="11" y="409"/>
                      <a:pt x="24" y="402"/>
                    </a:cubicBezTo>
                    <a:lnTo>
                      <a:pt x="32" y="398"/>
                    </a:lnTo>
                    <a:lnTo>
                      <a:pt x="32" y="384"/>
                    </a:lnTo>
                    <a:lnTo>
                      <a:pt x="67" y="364"/>
                    </a:lnTo>
                    <a:lnTo>
                      <a:pt x="67" y="377"/>
                    </a:lnTo>
                    <a:lnTo>
                      <a:pt x="325" y="229"/>
                    </a:lnTo>
                    <a:lnTo>
                      <a:pt x="611" y="63"/>
                    </a:lnTo>
                    <a:lnTo>
                      <a:pt x="663" y="33"/>
                    </a:lnTo>
                    <a:lnTo>
                      <a:pt x="698"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0" name="Freeform 116">
                <a:extLst>
                  <a:ext uri="{FF2B5EF4-FFF2-40B4-BE49-F238E27FC236}">
                    <a16:creationId xmlns:a16="http://schemas.microsoft.com/office/drawing/2014/main" id="{07D290A1-73AB-4A88-92BB-AD56CD9E4A37}"/>
                  </a:ext>
                </a:extLst>
              </p:cNvPr>
              <p:cNvSpPr>
                <a:spLocks noEditPoints="1"/>
              </p:cNvSpPr>
              <p:nvPr/>
            </p:nvSpPr>
            <p:spPr bwMode="auto">
              <a:xfrm>
                <a:off x="3783013" y="3398838"/>
                <a:ext cx="127000" cy="139700"/>
              </a:xfrm>
              <a:custGeom>
                <a:avLst/>
                <a:gdLst>
                  <a:gd name="T0" fmla="*/ 526 w 734"/>
                  <a:gd name="T1" fmla="*/ 425 h 813"/>
                  <a:gd name="T2" fmla="*/ 587 w 734"/>
                  <a:gd name="T3" fmla="*/ 462 h 813"/>
                  <a:gd name="T4" fmla="*/ 558 w 734"/>
                  <a:gd name="T5" fmla="*/ 362 h 813"/>
                  <a:gd name="T6" fmla="*/ 497 w 734"/>
                  <a:gd name="T7" fmla="*/ 325 h 813"/>
                  <a:gd name="T8" fmla="*/ 526 w 734"/>
                  <a:gd name="T9" fmla="*/ 425 h 813"/>
                  <a:gd name="T10" fmla="*/ 176 w 734"/>
                  <a:gd name="T11" fmla="*/ 210 h 813"/>
                  <a:gd name="T12" fmla="*/ 237 w 734"/>
                  <a:gd name="T13" fmla="*/ 247 h 813"/>
                  <a:gd name="T14" fmla="*/ 208 w 734"/>
                  <a:gd name="T15" fmla="*/ 147 h 813"/>
                  <a:gd name="T16" fmla="*/ 147 w 734"/>
                  <a:gd name="T17" fmla="*/ 110 h 813"/>
                  <a:gd name="T18" fmla="*/ 176 w 734"/>
                  <a:gd name="T19" fmla="*/ 210 h 813"/>
                  <a:gd name="T20" fmla="*/ 60 w 734"/>
                  <a:gd name="T21" fmla="*/ 138 h 813"/>
                  <a:gd name="T22" fmla="*/ 120 w 734"/>
                  <a:gd name="T23" fmla="*/ 175 h 813"/>
                  <a:gd name="T24" fmla="*/ 91 w 734"/>
                  <a:gd name="T25" fmla="*/ 75 h 813"/>
                  <a:gd name="T26" fmla="*/ 31 w 734"/>
                  <a:gd name="T27" fmla="*/ 38 h 813"/>
                  <a:gd name="T28" fmla="*/ 60 w 734"/>
                  <a:gd name="T29" fmla="*/ 138 h 813"/>
                  <a:gd name="T30" fmla="*/ 410 w 734"/>
                  <a:gd name="T31" fmla="*/ 353 h 813"/>
                  <a:gd name="T32" fmla="*/ 470 w 734"/>
                  <a:gd name="T33" fmla="*/ 390 h 813"/>
                  <a:gd name="T34" fmla="*/ 441 w 734"/>
                  <a:gd name="T35" fmla="*/ 290 h 813"/>
                  <a:gd name="T36" fmla="*/ 381 w 734"/>
                  <a:gd name="T37" fmla="*/ 253 h 813"/>
                  <a:gd name="T38" fmla="*/ 410 w 734"/>
                  <a:gd name="T39" fmla="*/ 353 h 813"/>
                  <a:gd name="T40" fmla="*/ 293 w 734"/>
                  <a:gd name="T41" fmla="*/ 281 h 813"/>
                  <a:gd name="T42" fmla="*/ 353 w 734"/>
                  <a:gd name="T43" fmla="*/ 318 h 813"/>
                  <a:gd name="T44" fmla="*/ 324 w 734"/>
                  <a:gd name="T45" fmla="*/ 219 h 813"/>
                  <a:gd name="T46" fmla="*/ 264 w 734"/>
                  <a:gd name="T47" fmla="*/ 182 h 813"/>
                  <a:gd name="T48" fmla="*/ 293 w 734"/>
                  <a:gd name="T49" fmla="*/ 281 h 813"/>
                  <a:gd name="T50" fmla="*/ 643 w 734"/>
                  <a:gd name="T51" fmla="*/ 496 h 813"/>
                  <a:gd name="T52" fmla="*/ 703 w 734"/>
                  <a:gd name="T53" fmla="*/ 533 h 813"/>
                  <a:gd name="T54" fmla="*/ 674 w 734"/>
                  <a:gd name="T55" fmla="*/ 434 h 813"/>
                  <a:gd name="T56" fmla="*/ 614 w 734"/>
                  <a:gd name="T57" fmla="*/ 397 h 813"/>
                  <a:gd name="T58" fmla="*/ 643 w 734"/>
                  <a:gd name="T59" fmla="*/ 496 h 813"/>
                  <a:gd name="T60" fmla="*/ 71 w 734"/>
                  <a:gd name="T61" fmla="*/ 36 h 813"/>
                  <a:gd name="T62" fmla="*/ 123 w 734"/>
                  <a:gd name="T63" fmla="*/ 68 h 813"/>
                  <a:gd name="T64" fmla="*/ 409 w 734"/>
                  <a:gd name="T65" fmla="*/ 244 h 813"/>
                  <a:gd name="T66" fmla="*/ 667 w 734"/>
                  <a:gd name="T67" fmla="*/ 402 h 813"/>
                  <a:gd name="T68" fmla="*/ 667 w 734"/>
                  <a:gd name="T69" fmla="*/ 388 h 813"/>
                  <a:gd name="T70" fmla="*/ 702 w 734"/>
                  <a:gd name="T71" fmla="*/ 410 h 813"/>
                  <a:gd name="T72" fmla="*/ 702 w 734"/>
                  <a:gd name="T73" fmla="*/ 423 h 813"/>
                  <a:gd name="T74" fmla="*/ 709 w 734"/>
                  <a:gd name="T75" fmla="*/ 428 h 813"/>
                  <a:gd name="T76" fmla="*/ 733 w 734"/>
                  <a:gd name="T77" fmla="*/ 470 h 813"/>
                  <a:gd name="T78" fmla="*/ 734 w 734"/>
                  <a:gd name="T79" fmla="*/ 552 h 813"/>
                  <a:gd name="T80" fmla="*/ 727 w 734"/>
                  <a:gd name="T81" fmla="*/ 567 h 813"/>
                  <a:gd name="T82" fmla="*/ 710 w 734"/>
                  <a:gd name="T83" fmla="*/ 565 h 813"/>
                  <a:gd name="T84" fmla="*/ 702 w 734"/>
                  <a:gd name="T85" fmla="*/ 560 h 813"/>
                  <a:gd name="T86" fmla="*/ 703 w 734"/>
                  <a:gd name="T87" fmla="*/ 813 h 813"/>
                  <a:gd name="T88" fmla="*/ 668 w 734"/>
                  <a:gd name="T89" fmla="*/ 791 h 813"/>
                  <a:gd name="T90" fmla="*/ 667 w 734"/>
                  <a:gd name="T91" fmla="*/ 538 h 813"/>
                  <a:gd name="T92" fmla="*/ 409 w 734"/>
                  <a:gd name="T93" fmla="*/ 380 h 813"/>
                  <a:gd name="T94" fmla="*/ 93 w 734"/>
                  <a:gd name="T95" fmla="*/ 185 h 813"/>
                  <a:gd name="T96" fmla="*/ 71 w 734"/>
                  <a:gd name="T97" fmla="*/ 172 h 813"/>
                  <a:gd name="T98" fmla="*/ 72 w 734"/>
                  <a:gd name="T99" fmla="*/ 425 h 813"/>
                  <a:gd name="T100" fmla="*/ 37 w 734"/>
                  <a:gd name="T101" fmla="*/ 403 h 813"/>
                  <a:gd name="T102" fmla="*/ 36 w 734"/>
                  <a:gd name="T103" fmla="*/ 151 h 813"/>
                  <a:gd name="T104" fmla="*/ 13 w 734"/>
                  <a:gd name="T105" fmla="*/ 137 h 813"/>
                  <a:gd name="T106" fmla="*/ 2 w 734"/>
                  <a:gd name="T107" fmla="*/ 101 h 813"/>
                  <a:gd name="T108" fmla="*/ 2 w 734"/>
                  <a:gd name="T109" fmla="*/ 21 h 813"/>
                  <a:gd name="T110" fmla="*/ 26 w 734"/>
                  <a:gd name="T111" fmla="*/ 8 h 813"/>
                  <a:gd name="T112" fmla="*/ 36 w 734"/>
                  <a:gd name="T113" fmla="*/ 14 h 813"/>
                  <a:gd name="T114" fmla="*/ 71 w 734"/>
                  <a:gd name="T115" fmla="*/ 36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4" h="813">
                    <a:moveTo>
                      <a:pt x="526" y="425"/>
                    </a:moveTo>
                    <a:lnTo>
                      <a:pt x="587" y="462"/>
                    </a:lnTo>
                    <a:lnTo>
                      <a:pt x="558" y="362"/>
                    </a:lnTo>
                    <a:lnTo>
                      <a:pt x="497" y="325"/>
                    </a:lnTo>
                    <a:lnTo>
                      <a:pt x="526" y="425"/>
                    </a:lnTo>
                    <a:close/>
                    <a:moveTo>
                      <a:pt x="176" y="210"/>
                    </a:moveTo>
                    <a:lnTo>
                      <a:pt x="237" y="247"/>
                    </a:lnTo>
                    <a:lnTo>
                      <a:pt x="208" y="147"/>
                    </a:lnTo>
                    <a:lnTo>
                      <a:pt x="147" y="110"/>
                    </a:lnTo>
                    <a:lnTo>
                      <a:pt x="176" y="210"/>
                    </a:lnTo>
                    <a:close/>
                    <a:moveTo>
                      <a:pt x="60" y="138"/>
                    </a:moveTo>
                    <a:lnTo>
                      <a:pt x="120" y="175"/>
                    </a:lnTo>
                    <a:lnTo>
                      <a:pt x="91" y="75"/>
                    </a:lnTo>
                    <a:lnTo>
                      <a:pt x="31" y="38"/>
                    </a:lnTo>
                    <a:lnTo>
                      <a:pt x="60" y="138"/>
                    </a:lnTo>
                    <a:close/>
                    <a:moveTo>
                      <a:pt x="410" y="353"/>
                    </a:moveTo>
                    <a:lnTo>
                      <a:pt x="470" y="390"/>
                    </a:lnTo>
                    <a:lnTo>
                      <a:pt x="441" y="290"/>
                    </a:lnTo>
                    <a:lnTo>
                      <a:pt x="381" y="253"/>
                    </a:lnTo>
                    <a:lnTo>
                      <a:pt x="410" y="353"/>
                    </a:lnTo>
                    <a:close/>
                    <a:moveTo>
                      <a:pt x="293" y="281"/>
                    </a:moveTo>
                    <a:lnTo>
                      <a:pt x="353" y="318"/>
                    </a:lnTo>
                    <a:lnTo>
                      <a:pt x="324" y="219"/>
                    </a:lnTo>
                    <a:lnTo>
                      <a:pt x="264" y="182"/>
                    </a:lnTo>
                    <a:lnTo>
                      <a:pt x="293" y="281"/>
                    </a:lnTo>
                    <a:close/>
                    <a:moveTo>
                      <a:pt x="643" y="496"/>
                    </a:moveTo>
                    <a:lnTo>
                      <a:pt x="703" y="533"/>
                    </a:lnTo>
                    <a:lnTo>
                      <a:pt x="674" y="434"/>
                    </a:lnTo>
                    <a:lnTo>
                      <a:pt x="614" y="397"/>
                    </a:lnTo>
                    <a:lnTo>
                      <a:pt x="643" y="496"/>
                    </a:lnTo>
                    <a:close/>
                    <a:moveTo>
                      <a:pt x="71" y="36"/>
                    </a:moveTo>
                    <a:lnTo>
                      <a:pt x="123" y="68"/>
                    </a:lnTo>
                    <a:lnTo>
                      <a:pt x="409" y="244"/>
                    </a:lnTo>
                    <a:lnTo>
                      <a:pt x="667" y="402"/>
                    </a:lnTo>
                    <a:lnTo>
                      <a:pt x="667" y="388"/>
                    </a:lnTo>
                    <a:lnTo>
                      <a:pt x="702" y="410"/>
                    </a:lnTo>
                    <a:lnTo>
                      <a:pt x="702" y="423"/>
                    </a:lnTo>
                    <a:lnTo>
                      <a:pt x="709" y="428"/>
                    </a:lnTo>
                    <a:cubicBezTo>
                      <a:pt x="723" y="436"/>
                      <a:pt x="733" y="455"/>
                      <a:pt x="733" y="470"/>
                    </a:cubicBezTo>
                    <a:lnTo>
                      <a:pt x="734" y="552"/>
                    </a:lnTo>
                    <a:cubicBezTo>
                      <a:pt x="734" y="559"/>
                      <a:pt x="732" y="565"/>
                      <a:pt x="727" y="567"/>
                    </a:cubicBezTo>
                    <a:cubicBezTo>
                      <a:pt x="723" y="570"/>
                      <a:pt x="717" y="569"/>
                      <a:pt x="710" y="565"/>
                    </a:cubicBezTo>
                    <a:lnTo>
                      <a:pt x="702" y="560"/>
                    </a:lnTo>
                    <a:lnTo>
                      <a:pt x="703" y="813"/>
                    </a:lnTo>
                    <a:lnTo>
                      <a:pt x="668" y="791"/>
                    </a:lnTo>
                    <a:lnTo>
                      <a:pt x="667" y="538"/>
                    </a:lnTo>
                    <a:lnTo>
                      <a:pt x="409" y="380"/>
                    </a:lnTo>
                    <a:lnTo>
                      <a:pt x="93" y="185"/>
                    </a:lnTo>
                    <a:lnTo>
                      <a:pt x="71" y="172"/>
                    </a:lnTo>
                    <a:lnTo>
                      <a:pt x="72" y="425"/>
                    </a:lnTo>
                    <a:lnTo>
                      <a:pt x="37" y="403"/>
                    </a:lnTo>
                    <a:lnTo>
                      <a:pt x="36" y="151"/>
                    </a:lnTo>
                    <a:lnTo>
                      <a:pt x="13" y="137"/>
                    </a:lnTo>
                    <a:cubicBezTo>
                      <a:pt x="0" y="128"/>
                      <a:pt x="2" y="118"/>
                      <a:pt x="2" y="101"/>
                    </a:cubicBezTo>
                    <a:lnTo>
                      <a:pt x="2" y="21"/>
                    </a:lnTo>
                    <a:cubicBezTo>
                      <a:pt x="2" y="6"/>
                      <a:pt x="13" y="0"/>
                      <a:pt x="26" y="8"/>
                    </a:cubicBezTo>
                    <a:lnTo>
                      <a:pt x="36" y="14"/>
                    </a:lnTo>
                    <a:lnTo>
                      <a:pt x="71"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1" name="Freeform 117">
                <a:extLst>
                  <a:ext uri="{FF2B5EF4-FFF2-40B4-BE49-F238E27FC236}">
                    <a16:creationId xmlns:a16="http://schemas.microsoft.com/office/drawing/2014/main" id="{D70D5420-9BB5-4BC2-8CB7-C7B60BD78770}"/>
                  </a:ext>
                </a:extLst>
              </p:cNvPr>
              <p:cNvSpPr>
                <a:spLocks/>
              </p:cNvSpPr>
              <p:nvPr/>
            </p:nvSpPr>
            <p:spPr bwMode="auto">
              <a:xfrm>
                <a:off x="3910013" y="3368675"/>
                <a:ext cx="74613" cy="80963"/>
              </a:xfrm>
              <a:custGeom>
                <a:avLst/>
                <a:gdLst>
                  <a:gd name="T0" fmla="*/ 0 w 430"/>
                  <a:gd name="T1" fmla="*/ 248 h 468"/>
                  <a:gd name="T2" fmla="*/ 429 w 430"/>
                  <a:gd name="T3" fmla="*/ 0 h 468"/>
                  <a:gd name="T4" fmla="*/ 430 w 430"/>
                  <a:gd name="T5" fmla="*/ 220 h 468"/>
                  <a:gd name="T6" fmla="*/ 0 w 430"/>
                  <a:gd name="T7" fmla="*/ 468 h 468"/>
                  <a:gd name="T8" fmla="*/ 0 w 430"/>
                  <a:gd name="T9" fmla="*/ 248 h 468"/>
                </a:gdLst>
                <a:ahLst/>
                <a:cxnLst>
                  <a:cxn ang="0">
                    <a:pos x="T0" y="T1"/>
                  </a:cxn>
                  <a:cxn ang="0">
                    <a:pos x="T2" y="T3"/>
                  </a:cxn>
                  <a:cxn ang="0">
                    <a:pos x="T4" y="T5"/>
                  </a:cxn>
                  <a:cxn ang="0">
                    <a:pos x="T6" y="T7"/>
                  </a:cxn>
                  <a:cxn ang="0">
                    <a:pos x="T8" y="T9"/>
                  </a:cxn>
                </a:cxnLst>
                <a:rect l="0" t="0" r="r" b="b"/>
                <a:pathLst>
                  <a:path w="430" h="468">
                    <a:moveTo>
                      <a:pt x="0" y="248"/>
                    </a:moveTo>
                    <a:lnTo>
                      <a:pt x="429" y="0"/>
                    </a:lnTo>
                    <a:lnTo>
                      <a:pt x="430" y="220"/>
                    </a:lnTo>
                    <a:lnTo>
                      <a:pt x="0" y="468"/>
                    </a:lnTo>
                    <a:lnTo>
                      <a:pt x="0" y="2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2" name="Freeform 118">
                <a:extLst>
                  <a:ext uri="{FF2B5EF4-FFF2-40B4-BE49-F238E27FC236}">
                    <a16:creationId xmlns:a16="http://schemas.microsoft.com/office/drawing/2014/main" id="{EE574B42-4DA5-4BDB-863D-100D0E5B3060}"/>
                  </a:ext>
                </a:extLst>
              </p:cNvPr>
              <p:cNvSpPr>
                <a:spLocks noEditPoints="1"/>
              </p:cNvSpPr>
              <p:nvPr/>
            </p:nvSpPr>
            <p:spPr bwMode="auto">
              <a:xfrm>
                <a:off x="3910013" y="3367088"/>
                <a:ext cx="74613" cy="84138"/>
              </a:xfrm>
              <a:custGeom>
                <a:avLst/>
                <a:gdLst>
                  <a:gd name="T0" fmla="*/ 439 w 440"/>
                  <a:gd name="T1" fmla="*/ 0 h 485"/>
                  <a:gd name="T2" fmla="*/ 0 w 440"/>
                  <a:gd name="T3" fmla="*/ 254 h 485"/>
                  <a:gd name="T4" fmla="*/ 0 w 440"/>
                  <a:gd name="T5" fmla="*/ 485 h 485"/>
                  <a:gd name="T6" fmla="*/ 440 w 440"/>
                  <a:gd name="T7" fmla="*/ 232 h 485"/>
                  <a:gd name="T8" fmla="*/ 439 w 440"/>
                  <a:gd name="T9" fmla="*/ 0 h 485"/>
                  <a:gd name="T10" fmla="*/ 429 w 440"/>
                  <a:gd name="T11" fmla="*/ 17 h 485"/>
                  <a:gd name="T12" fmla="*/ 430 w 440"/>
                  <a:gd name="T13" fmla="*/ 226 h 485"/>
                  <a:gd name="T14" fmla="*/ 10 w 440"/>
                  <a:gd name="T15" fmla="*/ 468 h 485"/>
                  <a:gd name="T16" fmla="*/ 10 w 440"/>
                  <a:gd name="T17" fmla="*/ 259 h 485"/>
                  <a:gd name="T18" fmla="*/ 429 w 440"/>
                  <a:gd name="T19" fmla="*/ 17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0" h="485">
                    <a:moveTo>
                      <a:pt x="439" y="0"/>
                    </a:moveTo>
                    <a:lnTo>
                      <a:pt x="0" y="254"/>
                    </a:lnTo>
                    <a:lnTo>
                      <a:pt x="0" y="485"/>
                    </a:lnTo>
                    <a:lnTo>
                      <a:pt x="440" y="232"/>
                    </a:lnTo>
                    <a:lnTo>
                      <a:pt x="439" y="0"/>
                    </a:lnTo>
                    <a:close/>
                    <a:moveTo>
                      <a:pt x="429" y="17"/>
                    </a:moveTo>
                    <a:lnTo>
                      <a:pt x="430" y="226"/>
                    </a:lnTo>
                    <a:lnTo>
                      <a:pt x="10" y="468"/>
                    </a:lnTo>
                    <a:lnTo>
                      <a:pt x="10" y="259"/>
                    </a:lnTo>
                    <a:lnTo>
                      <a:pt x="429" y="17"/>
                    </a:ln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3" name="Freeform 119">
                <a:extLst>
                  <a:ext uri="{FF2B5EF4-FFF2-40B4-BE49-F238E27FC236}">
                    <a16:creationId xmlns:a16="http://schemas.microsoft.com/office/drawing/2014/main" id="{6ACDBA42-8B24-4873-BAF0-B681CB0D8FFF}"/>
                  </a:ext>
                </a:extLst>
              </p:cNvPr>
              <p:cNvSpPr>
                <a:spLocks/>
              </p:cNvSpPr>
              <p:nvPr/>
            </p:nvSpPr>
            <p:spPr bwMode="auto">
              <a:xfrm>
                <a:off x="3860801" y="3382963"/>
                <a:ext cx="47625" cy="66675"/>
              </a:xfrm>
              <a:custGeom>
                <a:avLst/>
                <a:gdLst>
                  <a:gd name="T0" fmla="*/ 0 w 278"/>
                  <a:gd name="T1" fmla="*/ 220 h 382"/>
                  <a:gd name="T2" fmla="*/ 0 w 278"/>
                  <a:gd name="T3" fmla="*/ 0 h 382"/>
                  <a:gd name="T4" fmla="*/ 278 w 278"/>
                  <a:gd name="T5" fmla="*/ 162 h 382"/>
                  <a:gd name="T6" fmla="*/ 278 w 278"/>
                  <a:gd name="T7" fmla="*/ 382 h 382"/>
                  <a:gd name="T8" fmla="*/ 0 w 278"/>
                  <a:gd name="T9" fmla="*/ 220 h 382"/>
                </a:gdLst>
                <a:ahLst/>
                <a:cxnLst>
                  <a:cxn ang="0">
                    <a:pos x="T0" y="T1"/>
                  </a:cxn>
                  <a:cxn ang="0">
                    <a:pos x="T2" y="T3"/>
                  </a:cxn>
                  <a:cxn ang="0">
                    <a:pos x="T4" y="T5"/>
                  </a:cxn>
                  <a:cxn ang="0">
                    <a:pos x="T6" y="T7"/>
                  </a:cxn>
                  <a:cxn ang="0">
                    <a:pos x="T8" y="T9"/>
                  </a:cxn>
                </a:cxnLst>
                <a:rect l="0" t="0" r="r" b="b"/>
                <a:pathLst>
                  <a:path w="278" h="382">
                    <a:moveTo>
                      <a:pt x="0" y="220"/>
                    </a:moveTo>
                    <a:lnTo>
                      <a:pt x="0" y="0"/>
                    </a:lnTo>
                    <a:lnTo>
                      <a:pt x="278" y="162"/>
                    </a:lnTo>
                    <a:lnTo>
                      <a:pt x="278" y="382"/>
                    </a:lnTo>
                    <a:lnTo>
                      <a:pt x="0" y="2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4" name="Freeform 120">
                <a:extLst>
                  <a:ext uri="{FF2B5EF4-FFF2-40B4-BE49-F238E27FC236}">
                    <a16:creationId xmlns:a16="http://schemas.microsoft.com/office/drawing/2014/main" id="{4E356DA9-2301-4981-9C38-8CD20EB31A63}"/>
                  </a:ext>
                </a:extLst>
              </p:cNvPr>
              <p:cNvSpPr>
                <a:spLocks noEditPoints="1"/>
              </p:cNvSpPr>
              <p:nvPr/>
            </p:nvSpPr>
            <p:spPr bwMode="auto">
              <a:xfrm>
                <a:off x="3859213" y="3382963"/>
                <a:ext cx="50800" cy="68263"/>
              </a:xfrm>
              <a:custGeom>
                <a:avLst/>
                <a:gdLst>
                  <a:gd name="T0" fmla="*/ 0 w 288"/>
                  <a:gd name="T1" fmla="*/ 0 h 398"/>
                  <a:gd name="T2" fmla="*/ 1 w 288"/>
                  <a:gd name="T3" fmla="*/ 231 h 398"/>
                  <a:gd name="T4" fmla="*/ 288 w 288"/>
                  <a:gd name="T5" fmla="*/ 398 h 398"/>
                  <a:gd name="T6" fmla="*/ 288 w 288"/>
                  <a:gd name="T7" fmla="*/ 167 h 398"/>
                  <a:gd name="T8" fmla="*/ 0 w 288"/>
                  <a:gd name="T9" fmla="*/ 0 h 398"/>
                  <a:gd name="T10" fmla="*/ 10 w 288"/>
                  <a:gd name="T11" fmla="*/ 17 h 398"/>
                  <a:gd name="T12" fmla="*/ 278 w 288"/>
                  <a:gd name="T13" fmla="*/ 172 h 398"/>
                  <a:gd name="T14" fmla="*/ 278 w 288"/>
                  <a:gd name="T15" fmla="*/ 381 h 398"/>
                  <a:gd name="T16" fmla="*/ 10 w 288"/>
                  <a:gd name="T17" fmla="*/ 225 h 398"/>
                  <a:gd name="T18" fmla="*/ 10 w 288"/>
                  <a:gd name="T19" fmla="*/ 17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398">
                    <a:moveTo>
                      <a:pt x="0" y="0"/>
                    </a:moveTo>
                    <a:lnTo>
                      <a:pt x="1" y="231"/>
                    </a:lnTo>
                    <a:lnTo>
                      <a:pt x="288" y="398"/>
                    </a:lnTo>
                    <a:lnTo>
                      <a:pt x="288" y="167"/>
                    </a:lnTo>
                    <a:lnTo>
                      <a:pt x="0" y="0"/>
                    </a:lnTo>
                    <a:close/>
                    <a:moveTo>
                      <a:pt x="10" y="17"/>
                    </a:moveTo>
                    <a:lnTo>
                      <a:pt x="278" y="172"/>
                    </a:lnTo>
                    <a:lnTo>
                      <a:pt x="278" y="381"/>
                    </a:lnTo>
                    <a:lnTo>
                      <a:pt x="10" y="225"/>
                    </a:lnTo>
                    <a:lnTo>
                      <a:pt x="10" y="17"/>
                    </a:ln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5" name="Freeform 121">
                <a:extLst>
                  <a:ext uri="{FF2B5EF4-FFF2-40B4-BE49-F238E27FC236}">
                    <a16:creationId xmlns:a16="http://schemas.microsoft.com/office/drawing/2014/main" id="{1064C058-3019-4F86-92E2-4D952834818A}"/>
                  </a:ext>
                </a:extLst>
              </p:cNvPr>
              <p:cNvSpPr>
                <a:spLocks/>
              </p:cNvSpPr>
              <p:nvPr/>
            </p:nvSpPr>
            <p:spPr bwMode="auto">
              <a:xfrm>
                <a:off x="3862388" y="3340100"/>
                <a:ext cx="120650" cy="69850"/>
              </a:xfrm>
              <a:custGeom>
                <a:avLst/>
                <a:gdLst>
                  <a:gd name="T0" fmla="*/ 0 w 707"/>
                  <a:gd name="T1" fmla="*/ 248 h 409"/>
                  <a:gd name="T2" fmla="*/ 429 w 707"/>
                  <a:gd name="T3" fmla="*/ 0 h 409"/>
                  <a:gd name="T4" fmla="*/ 707 w 707"/>
                  <a:gd name="T5" fmla="*/ 161 h 409"/>
                  <a:gd name="T6" fmla="*/ 278 w 707"/>
                  <a:gd name="T7" fmla="*/ 409 h 409"/>
                  <a:gd name="T8" fmla="*/ 0 w 707"/>
                  <a:gd name="T9" fmla="*/ 248 h 409"/>
                </a:gdLst>
                <a:ahLst/>
                <a:cxnLst>
                  <a:cxn ang="0">
                    <a:pos x="T0" y="T1"/>
                  </a:cxn>
                  <a:cxn ang="0">
                    <a:pos x="T2" y="T3"/>
                  </a:cxn>
                  <a:cxn ang="0">
                    <a:pos x="T4" y="T5"/>
                  </a:cxn>
                  <a:cxn ang="0">
                    <a:pos x="T6" y="T7"/>
                  </a:cxn>
                  <a:cxn ang="0">
                    <a:pos x="T8" y="T9"/>
                  </a:cxn>
                </a:cxnLst>
                <a:rect l="0" t="0" r="r" b="b"/>
                <a:pathLst>
                  <a:path w="707" h="409">
                    <a:moveTo>
                      <a:pt x="0" y="248"/>
                    </a:moveTo>
                    <a:lnTo>
                      <a:pt x="429" y="0"/>
                    </a:lnTo>
                    <a:lnTo>
                      <a:pt x="707" y="161"/>
                    </a:lnTo>
                    <a:lnTo>
                      <a:pt x="278" y="409"/>
                    </a:lnTo>
                    <a:lnTo>
                      <a:pt x="0" y="2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6" name="Freeform 122">
                <a:extLst>
                  <a:ext uri="{FF2B5EF4-FFF2-40B4-BE49-F238E27FC236}">
                    <a16:creationId xmlns:a16="http://schemas.microsoft.com/office/drawing/2014/main" id="{6831C972-4B6A-4C85-ABDC-19BFC2FDEA2F}"/>
                  </a:ext>
                </a:extLst>
              </p:cNvPr>
              <p:cNvSpPr>
                <a:spLocks noEditPoints="1"/>
              </p:cNvSpPr>
              <p:nvPr/>
            </p:nvSpPr>
            <p:spPr bwMode="auto">
              <a:xfrm>
                <a:off x="3859213" y="3338513"/>
                <a:ext cx="125413" cy="73025"/>
              </a:xfrm>
              <a:custGeom>
                <a:avLst/>
                <a:gdLst>
                  <a:gd name="T0" fmla="*/ 439 w 727"/>
                  <a:gd name="T1" fmla="*/ 0 h 421"/>
                  <a:gd name="T2" fmla="*/ 0 w 727"/>
                  <a:gd name="T3" fmla="*/ 254 h 421"/>
                  <a:gd name="T4" fmla="*/ 288 w 727"/>
                  <a:gd name="T5" fmla="*/ 421 h 421"/>
                  <a:gd name="T6" fmla="*/ 727 w 727"/>
                  <a:gd name="T7" fmla="*/ 167 h 421"/>
                  <a:gd name="T8" fmla="*/ 439 w 727"/>
                  <a:gd name="T9" fmla="*/ 0 h 421"/>
                  <a:gd name="T10" fmla="*/ 439 w 727"/>
                  <a:gd name="T11" fmla="*/ 11 h 421"/>
                  <a:gd name="T12" fmla="*/ 707 w 727"/>
                  <a:gd name="T13" fmla="*/ 167 h 421"/>
                  <a:gd name="T14" fmla="*/ 288 w 727"/>
                  <a:gd name="T15" fmla="*/ 409 h 421"/>
                  <a:gd name="T16" fmla="*/ 20 w 727"/>
                  <a:gd name="T17" fmla="*/ 254 h 421"/>
                  <a:gd name="T18" fmla="*/ 439 w 727"/>
                  <a:gd name="T19" fmla="*/ 1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7" h="421">
                    <a:moveTo>
                      <a:pt x="439" y="0"/>
                    </a:moveTo>
                    <a:lnTo>
                      <a:pt x="0" y="254"/>
                    </a:lnTo>
                    <a:lnTo>
                      <a:pt x="288" y="421"/>
                    </a:lnTo>
                    <a:lnTo>
                      <a:pt x="727" y="167"/>
                    </a:lnTo>
                    <a:lnTo>
                      <a:pt x="439" y="0"/>
                    </a:lnTo>
                    <a:close/>
                    <a:moveTo>
                      <a:pt x="439" y="11"/>
                    </a:moveTo>
                    <a:lnTo>
                      <a:pt x="707" y="167"/>
                    </a:lnTo>
                    <a:lnTo>
                      <a:pt x="288" y="409"/>
                    </a:lnTo>
                    <a:lnTo>
                      <a:pt x="20" y="254"/>
                    </a:lnTo>
                    <a:lnTo>
                      <a:pt x="439" y="11"/>
                    </a:lnTo>
                    <a:close/>
                  </a:path>
                </a:pathLst>
              </a:cu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77" name="Freeform 123">
                <a:extLst>
                  <a:ext uri="{FF2B5EF4-FFF2-40B4-BE49-F238E27FC236}">
                    <a16:creationId xmlns:a16="http://schemas.microsoft.com/office/drawing/2014/main" id="{F6410E07-FFFD-4BAF-9740-C52B409AB302}"/>
                  </a:ext>
                </a:extLst>
              </p:cNvPr>
              <p:cNvSpPr>
                <a:spLocks noEditPoints="1"/>
              </p:cNvSpPr>
              <p:nvPr/>
            </p:nvSpPr>
            <p:spPr bwMode="auto">
              <a:xfrm>
                <a:off x="3884613" y="3349625"/>
                <a:ext cx="77788" cy="88900"/>
              </a:xfrm>
              <a:custGeom>
                <a:avLst/>
                <a:gdLst>
                  <a:gd name="T0" fmla="*/ 0 w 455"/>
                  <a:gd name="T1" fmla="*/ 100 h 512"/>
                  <a:gd name="T2" fmla="*/ 291 w 455"/>
                  <a:gd name="T3" fmla="*/ 274 h 512"/>
                  <a:gd name="T4" fmla="*/ 291 w 455"/>
                  <a:gd name="T5" fmla="*/ 512 h 512"/>
                  <a:gd name="T6" fmla="*/ 164 w 455"/>
                  <a:gd name="T7" fmla="*/ 0 h 512"/>
                  <a:gd name="T8" fmla="*/ 455 w 455"/>
                  <a:gd name="T9" fmla="*/ 173 h 512"/>
                  <a:gd name="T10" fmla="*/ 455 w 455"/>
                  <a:gd name="T11" fmla="*/ 420 h 512"/>
                </a:gdLst>
                <a:ahLst/>
                <a:cxnLst>
                  <a:cxn ang="0">
                    <a:pos x="T0" y="T1"/>
                  </a:cxn>
                  <a:cxn ang="0">
                    <a:pos x="T2" y="T3"/>
                  </a:cxn>
                  <a:cxn ang="0">
                    <a:pos x="T4" y="T5"/>
                  </a:cxn>
                  <a:cxn ang="0">
                    <a:pos x="T6" y="T7"/>
                  </a:cxn>
                  <a:cxn ang="0">
                    <a:pos x="T8" y="T9"/>
                  </a:cxn>
                  <a:cxn ang="0">
                    <a:pos x="T10" y="T11"/>
                  </a:cxn>
                </a:cxnLst>
                <a:rect l="0" t="0" r="r" b="b"/>
                <a:pathLst>
                  <a:path w="455" h="512">
                    <a:moveTo>
                      <a:pt x="0" y="100"/>
                    </a:moveTo>
                    <a:lnTo>
                      <a:pt x="291" y="274"/>
                    </a:lnTo>
                    <a:lnTo>
                      <a:pt x="291" y="512"/>
                    </a:lnTo>
                    <a:moveTo>
                      <a:pt x="164" y="0"/>
                    </a:moveTo>
                    <a:lnTo>
                      <a:pt x="455" y="173"/>
                    </a:lnTo>
                    <a:lnTo>
                      <a:pt x="455" y="420"/>
                    </a:lnTo>
                  </a:path>
                </a:pathLst>
              </a:custGeom>
              <a:noFill/>
              <a:ln w="3175" cap="flat">
                <a:solidFill>
                  <a:schemeClr val="bg2">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8" name="Freeform 124">
                <a:extLst>
                  <a:ext uri="{FF2B5EF4-FFF2-40B4-BE49-F238E27FC236}">
                    <a16:creationId xmlns:a16="http://schemas.microsoft.com/office/drawing/2014/main" id="{0A7117EA-01EF-4271-BCB2-EEE0259F8B66}"/>
                  </a:ext>
                </a:extLst>
              </p:cNvPr>
              <p:cNvSpPr>
                <a:spLocks noEditPoints="1"/>
              </p:cNvSpPr>
              <p:nvPr/>
            </p:nvSpPr>
            <p:spPr bwMode="auto">
              <a:xfrm>
                <a:off x="3865563" y="3292475"/>
                <a:ext cx="112713" cy="114300"/>
              </a:xfrm>
              <a:custGeom>
                <a:avLst/>
                <a:gdLst>
                  <a:gd name="T0" fmla="*/ 0 w 657"/>
                  <a:gd name="T1" fmla="*/ 523 h 665"/>
                  <a:gd name="T2" fmla="*/ 317 w 657"/>
                  <a:gd name="T3" fmla="*/ 0 h 665"/>
                  <a:gd name="T4" fmla="*/ 657 w 657"/>
                  <a:gd name="T5" fmla="*/ 433 h 665"/>
                  <a:gd name="T6" fmla="*/ 413 w 657"/>
                  <a:gd name="T7" fmla="*/ 292 h 665"/>
                  <a:gd name="T8" fmla="*/ 321 w 657"/>
                  <a:gd name="T9" fmla="*/ 29 h 665"/>
                  <a:gd name="T10" fmla="*/ 256 w 657"/>
                  <a:gd name="T11" fmla="*/ 665 h 665"/>
                </a:gdLst>
                <a:ahLst/>
                <a:cxnLst>
                  <a:cxn ang="0">
                    <a:pos x="T0" y="T1"/>
                  </a:cxn>
                  <a:cxn ang="0">
                    <a:pos x="T2" y="T3"/>
                  </a:cxn>
                  <a:cxn ang="0">
                    <a:pos x="T4" y="T5"/>
                  </a:cxn>
                  <a:cxn ang="0">
                    <a:pos x="T6" y="T7"/>
                  </a:cxn>
                  <a:cxn ang="0">
                    <a:pos x="T8" y="T9"/>
                  </a:cxn>
                  <a:cxn ang="0">
                    <a:pos x="T10" y="T11"/>
                  </a:cxn>
                </a:cxnLst>
                <a:rect l="0" t="0" r="r" b="b"/>
                <a:pathLst>
                  <a:path w="657" h="665">
                    <a:moveTo>
                      <a:pt x="0" y="523"/>
                    </a:moveTo>
                    <a:lnTo>
                      <a:pt x="317" y="0"/>
                    </a:lnTo>
                    <a:lnTo>
                      <a:pt x="657" y="433"/>
                    </a:lnTo>
                    <a:moveTo>
                      <a:pt x="413" y="292"/>
                    </a:moveTo>
                    <a:lnTo>
                      <a:pt x="321" y="29"/>
                    </a:lnTo>
                    <a:lnTo>
                      <a:pt x="256" y="665"/>
                    </a:lnTo>
                  </a:path>
                </a:pathLst>
              </a:custGeom>
              <a:noFill/>
              <a:ln w="3175"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9" name="Freeform 125">
                <a:extLst>
                  <a:ext uri="{FF2B5EF4-FFF2-40B4-BE49-F238E27FC236}">
                    <a16:creationId xmlns:a16="http://schemas.microsoft.com/office/drawing/2014/main" id="{0982F54F-179C-4621-A2E1-170BA86FDD22}"/>
                  </a:ext>
                </a:extLst>
              </p:cNvPr>
              <p:cNvSpPr>
                <a:spLocks/>
              </p:cNvSpPr>
              <p:nvPr/>
            </p:nvSpPr>
            <p:spPr bwMode="auto">
              <a:xfrm>
                <a:off x="3832226" y="3216275"/>
                <a:ext cx="65088" cy="65088"/>
              </a:xfrm>
              <a:custGeom>
                <a:avLst/>
                <a:gdLst>
                  <a:gd name="T0" fmla="*/ 187 w 375"/>
                  <a:gd name="T1" fmla="*/ 375 h 375"/>
                  <a:gd name="T2" fmla="*/ 0 w 375"/>
                  <a:gd name="T3" fmla="*/ 188 h 375"/>
                  <a:gd name="T4" fmla="*/ 187 w 375"/>
                  <a:gd name="T5" fmla="*/ 0 h 375"/>
                  <a:gd name="T6" fmla="*/ 375 w 375"/>
                  <a:gd name="T7" fmla="*/ 188 h 375"/>
                  <a:gd name="T8" fmla="*/ 187 w 375"/>
                  <a:gd name="T9" fmla="*/ 375 h 375"/>
                </a:gdLst>
                <a:ahLst/>
                <a:cxnLst>
                  <a:cxn ang="0">
                    <a:pos x="T0" y="T1"/>
                  </a:cxn>
                  <a:cxn ang="0">
                    <a:pos x="T2" y="T3"/>
                  </a:cxn>
                  <a:cxn ang="0">
                    <a:pos x="T4" y="T5"/>
                  </a:cxn>
                  <a:cxn ang="0">
                    <a:pos x="T6" y="T7"/>
                  </a:cxn>
                  <a:cxn ang="0">
                    <a:pos x="T8" y="T9"/>
                  </a:cxn>
                </a:cxnLst>
                <a:rect l="0" t="0" r="r" b="b"/>
                <a:pathLst>
                  <a:path w="375" h="375">
                    <a:moveTo>
                      <a:pt x="187" y="375"/>
                    </a:moveTo>
                    <a:lnTo>
                      <a:pt x="0" y="188"/>
                    </a:lnTo>
                    <a:lnTo>
                      <a:pt x="187" y="0"/>
                    </a:lnTo>
                    <a:lnTo>
                      <a:pt x="375" y="188"/>
                    </a:lnTo>
                    <a:lnTo>
                      <a:pt x="187" y="375"/>
                    </a:lnTo>
                    <a:close/>
                  </a:path>
                </a:pathLst>
              </a:custGeom>
              <a:noFill/>
              <a:ln w="4763" cap="flat">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0" name="Freeform 126">
                <a:extLst>
                  <a:ext uri="{FF2B5EF4-FFF2-40B4-BE49-F238E27FC236}">
                    <a16:creationId xmlns:a16="http://schemas.microsoft.com/office/drawing/2014/main" id="{A8589D08-9470-49AD-8D5F-33AE9774231A}"/>
                  </a:ext>
                </a:extLst>
              </p:cNvPr>
              <p:cNvSpPr>
                <a:spLocks/>
              </p:cNvSpPr>
              <p:nvPr/>
            </p:nvSpPr>
            <p:spPr bwMode="auto">
              <a:xfrm>
                <a:off x="3863976" y="3216275"/>
                <a:ext cx="61913" cy="31750"/>
              </a:xfrm>
              <a:custGeom>
                <a:avLst/>
                <a:gdLst>
                  <a:gd name="T0" fmla="*/ 188 w 359"/>
                  <a:gd name="T1" fmla="*/ 188 h 188"/>
                  <a:gd name="T2" fmla="*/ 0 w 359"/>
                  <a:gd name="T3" fmla="*/ 0 h 188"/>
                  <a:gd name="T4" fmla="*/ 359 w 359"/>
                  <a:gd name="T5" fmla="*/ 17 h 188"/>
                  <a:gd name="T6" fmla="*/ 188 w 359"/>
                  <a:gd name="T7" fmla="*/ 188 h 188"/>
                </a:gdLst>
                <a:ahLst/>
                <a:cxnLst>
                  <a:cxn ang="0">
                    <a:pos x="T0" y="T1"/>
                  </a:cxn>
                  <a:cxn ang="0">
                    <a:pos x="T2" y="T3"/>
                  </a:cxn>
                  <a:cxn ang="0">
                    <a:pos x="T4" y="T5"/>
                  </a:cxn>
                  <a:cxn ang="0">
                    <a:pos x="T6" y="T7"/>
                  </a:cxn>
                </a:cxnLst>
                <a:rect l="0" t="0" r="r" b="b"/>
                <a:pathLst>
                  <a:path w="359" h="188">
                    <a:moveTo>
                      <a:pt x="188" y="188"/>
                    </a:moveTo>
                    <a:lnTo>
                      <a:pt x="0" y="0"/>
                    </a:lnTo>
                    <a:lnTo>
                      <a:pt x="359" y="17"/>
                    </a:lnTo>
                    <a:lnTo>
                      <a:pt x="188" y="188"/>
                    </a:lnTo>
                    <a:close/>
                  </a:path>
                </a:pathLst>
              </a:custGeom>
              <a:noFill/>
              <a:ln w="4763" cap="flat">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1" name="Freeform 127">
                <a:extLst>
                  <a:ext uri="{FF2B5EF4-FFF2-40B4-BE49-F238E27FC236}">
                    <a16:creationId xmlns:a16="http://schemas.microsoft.com/office/drawing/2014/main" id="{CB877956-925F-4B4F-A462-40808F0BE50F}"/>
                  </a:ext>
                </a:extLst>
              </p:cNvPr>
              <p:cNvSpPr>
                <a:spLocks/>
              </p:cNvSpPr>
              <p:nvPr/>
            </p:nvSpPr>
            <p:spPr bwMode="auto">
              <a:xfrm>
                <a:off x="3800476" y="3248025"/>
                <a:ext cx="63500" cy="65088"/>
              </a:xfrm>
              <a:custGeom>
                <a:avLst/>
                <a:gdLst>
                  <a:gd name="T0" fmla="*/ 188 w 376"/>
                  <a:gd name="T1" fmla="*/ 375 h 375"/>
                  <a:gd name="T2" fmla="*/ 0 w 376"/>
                  <a:gd name="T3" fmla="*/ 187 h 375"/>
                  <a:gd name="T4" fmla="*/ 188 w 376"/>
                  <a:gd name="T5" fmla="*/ 0 h 375"/>
                  <a:gd name="T6" fmla="*/ 376 w 376"/>
                  <a:gd name="T7" fmla="*/ 188 h 375"/>
                  <a:gd name="T8" fmla="*/ 188 w 376"/>
                  <a:gd name="T9" fmla="*/ 375 h 375"/>
                </a:gdLst>
                <a:ahLst/>
                <a:cxnLst>
                  <a:cxn ang="0">
                    <a:pos x="T0" y="T1"/>
                  </a:cxn>
                  <a:cxn ang="0">
                    <a:pos x="T2" y="T3"/>
                  </a:cxn>
                  <a:cxn ang="0">
                    <a:pos x="T4" y="T5"/>
                  </a:cxn>
                  <a:cxn ang="0">
                    <a:pos x="T6" y="T7"/>
                  </a:cxn>
                  <a:cxn ang="0">
                    <a:pos x="T8" y="T9"/>
                  </a:cxn>
                </a:cxnLst>
                <a:rect l="0" t="0" r="r" b="b"/>
                <a:pathLst>
                  <a:path w="376" h="375">
                    <a:moveTo>
                      <a:pt x="188" y="375"/>
                    </a:moveTo>
                    <a:lnTo>
                      <a:pt x="0" y="187"/>
                    </a:lnTo>
                    <a:lnTo>
                      <a:pt x="188" y="0"/>
                    </a:lnTo>
                    <a:lnTo>
                      <a:pt x="376" y="188"/>
                    </a:lnTo>
                    <a:lnTo>
                      <a:pt x="188" y="375"/>
                    </a:lnTo>
                    <a:close/>
                  </a:path>
                </a:pathLst>
              </a:custGeom>
              <a:noFill/>
              <a:ln w="4763" cap="flat">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2" name="Freeform 128">
                <a:extLst>
                  <a:ext uri="{FF2B5EF4-FFF2-40B4-BE49-F238E27FC236}">
                    <a16:creationId xmlns:a16="http://schemas.microsoft.com/office/drawing/2014/main" id="{42C33698-A0D9-489C-BD51-BD3808309A3E}"/>
                  </a:ext>
                </a:extLst>
              </p:cNvPr>
              <p:cNvSpPr>
                <a:spLocks/>
              </p:cNvSpPr>
              <p:nvPr/>
            </p:nvSpPr>
            <p:spPr bwMode="auto">
              <a:xfrm>
                <a:off x="3800476" y="3216275"/>
                <a:ext cx="63500" cy="128588"/>
              </a:xfrm>
              <a:custGeom>
                <a:avLst/>
                <a:gdLst>
                  <a:gd name="T0" fmla="*/ 373 w 375"/>
                  <a:gd name="T1" fmla="*/ 0 h 748"/>
                  <a:gd name="T2" fmla="*/ 375 w 375"/>
                  <a:gd name="T3" fmla="*/ 374 h 748"/>
                  <a:gd name="T4" fmla="*/ 0 w 375"/>
                  <a:gd name="T5" fmla="*/ 372 h 748"/>
                  <a:gd name="T6" fmla="*/ 0 w 375"/>
                  <a:gd name="T7" fmla="*/ 748 h 748"/>
                  <a:gd name="T8" fmla="*/ 188 w 375"/>
                  <a:gd name="T9" fmla="*/ 560 h 748"/>
                  <a:gd name="T10" fmla="*/ 0 w 375"/>
                  <a:gd name="T11" fmla="*/ 372 h 748"/>
                </a:gdLst>
                <a:ahLst/>
                <a:cxnLst>
                  <a:cxn ang="0">
                    <a:pos x="T0" y="T1"/>
                  </a:cxn>
                  <a:cxn ang="0">
                    <a:pos x="T2" y="T3"/>
                  </a:cxn>
                  <a:cxn ang="0">
                    <a:pos x="T4" y="T5"/>
                  </a:cxn>
                  <a:cxn ang="0">
                    <a:pos x="T6" y="T7"/>
                  </a:cxn>
                  <a:cxn ang="0">
                    <a:pos x="T8" y="T9"/>
                  </a:cxn>
                  <a:cxn ang="0">
                    <a:pos x="T10" y="T11"/>
                  </a:cxn>
                </a:cxnLst>
                <a:rect l="0" t="0" r="r" b="b"/>
                <a:pathLst>
                  <a:path w="375" h="748">
                    <a:moveTo>
                      <a:pt x="373" y="0"/>
                    </a:moveTo>
                    <a:lnTo>
                      <a:pt x="375" y="374"/>
                    </a:lnTo>
                    <a:lnTo>
                      <a:pt x="0" y="372"/>
                    </a:lnTo>
                    <a:lnTo>
                      <a:pt x="0" y="748"/>
                    </a:lnTo>
                    <a:lnTo>
                      <a:pt x="188" y="560"/>
                    </a:lnTo>
                    <a:lnTo>
                      <a:pt x="0" y="372"/>
                    </a:lnTo>
                  </a:path>
                </a:pathLst>
              </a:custGeom>
              <a:noFill/>
              <a:ln w="4763" cap="flat">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83" name="Freeform 129">
                <a:extLst>
                  <a:ext uri="{FF2B5EF4-FFF2-40B4-BE49-F238E27FC236}">
                    <a16:creationId xmlns:a16="http://schemas.microsoft.com/office/drawing/2014/main" id="{3F10F9FD-58DD-4B3A-8B2C-833C40BA735D}"/>
                  </a:ext>
                </a:extLst>
              </p:cNvPr>
              <p:cNvSpPr>
                <a:spLocks/>
              </p:cNvSpPr>
              <p:nvPr/>
            </p:nvSpPr>
            <p:spPr bwMode="auto">
              <a:xfrm>
                <a:off x="3913188" y="3219450"/>
                <a:ext cx="14288" cy="23813"/>
              </a:xfrm>
              <a:custGeom>
                <a:avLst/>
                <a:gdLst>
                  <a:gd name="T0" fmla="*/ 34 w 83"/>
                  <a:gd name="T1" fmla="*/ 143 h 143"/>
                  <a:gd name="T2" fmla="*/ 46 w 83"/>
                  <a:gd name="T3" fmla="*/ 143 h 143"/>
                  <a:gd name="T4" fmla="*/ 83 w 83"/>
                  <a:gd name="T5" fmla="*/ 142 h 143"/>
                  <a:gd name="T6" fmla="*/ 82 w 83"/>
                  <a:gd name="T7" fmla="*/ 0 h 143"/>
                  <a:gd name="T8" fmla="*/ 0 w 83"/>
                  <a:gd name="T9" fmla="*/ 81 h 143"/>
                  <a:gd name="T10" fmla="*/ 1 w 83"/>
                  <a:gd name="T11" fmla="*/ 143 h 143"/>
                  <a:gd name="T12" fmla="*/ 34 w 8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83" h="143">
                    <a:moveTo>
                      <a:pt x="34" y="143"/>
                    </a:moveTo>
                    <a:lnTo>
                      <a:pt x="46" y="143"/>
                    </a:lnTo>
                    <a:lnTo>
                      <a:pt x="83" y="142"/>
                    </a:lnTo>
                    <a:lnTo>
                      <a:pt x="82" y="0"/>
                    </a:lnTo>
                    <a:lnTo>
                      <a:pt x="0" y="81"/>
                    </a:lnTo>
                    <a:lnTo>
                      <a:pt x="1" y="143"/>
                    </a:lnTo>
                    <a:lnTo>
                      <a:pt x="34" y="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4" name="Freeform 130">
                <a:extLst>
                  <a:ext uri="{FF2B5EF4-FFF2-40B4-BE49-F238E27FC236}">
                    <a16:creationId xmlns:a16="http://schemas.microsoft.com/office/drawing/2014/main" id="{2F813F01-7117-4385-B5D3-09E1839746D3}"/>
                  </a:ext>
                </a:extLst>
              </p:cNvPr>
              <p:cNvSpPr>
                <a:spLocks noEditPoints="1"/>
              </p:cNvSpPr>
              <p:nvPr/>
            </p:nvSpPr>
            <p:spPr bwMode="auto">
              <a:xfrm>
                <a:off x="3910013" y="3279775"/>
                <a:ext cx="19050" cy="20638"/>
              </a:xfrm>
              <a:custGeom>
                <a:avLst/>
                <a:gdLst>
                  <a:gd name="T0" fmla="*/ 54 w 109"/>
                  <a:gd name="T1" fmla="*/ 97 h 116"/>
                  <a:gd name="T2" fmla="*/ 23 w 109"/>
                  <a:gd name="T3" fmla="*/ 76 h 116"/>
                  <a:gd name="T4" fmla="*/ 24 w 109"/>
                  <a:gd name="T5" fmla="*/ 74 h 116"/>
                  <a:gd name="T6" fmla="*/ 65 w 109"/>
                  <a:gd name="T7" fmla="*/ 17 h 116"/>
                  <a:gd name="T8" fmla="*/ 90 w 109"/>
                  <a:gd name="T9" fmla="*/ 56 h 116"/>
                  <a:gd name="T10" fmla="*/ 54 w 109"/>
                  <a:gd name="T11" fmla="*/ 97 h 116"/>
                  <a:gd name="T12" fmla="*/ 77 w 109"/>
                  <a:gd name="T13" fmla="*/ 1 h 116"/>
                  <a:gd name="T14" fmla="*/ 55 w 109"/>
                  <a:gd name="T15" fmla="*/ 0 h 116"/>
                  <a:gd name="T16" fmla="*/ 21 w 109"/>
                  <a:gd name="T17" fmla="*/ 67 h 116"/>
                  <a:gd name="T18" fmla="*/ 19 w 109"/>
                  <a:gd name="T19" fmla="*/ 56 h 116"/>
                  <a:gd name="T20" fmla="*/ 19 w 109"/>
                  <a:gd name="T21" fmla="*/ 53 h 116"/>
                  <a:gd name="T22" fmla="*/ 0 w 109"/>
                  <a:gd name="T23" fmla="*/ 47 h 116"/>
                  <a:gd name="T24" fmla="*/ 0 w 109"/>
                  <a:gd name="T25" fmla="*/ 56 h 116"/>
                  <a:gd name="T26" fmla="*/ 54 w 109"/>
                  <a:gd name="T27" fmla="*/ 116 h 116"/>
                  <a:gd name="T28" fmla="*/ 109 w 109"/>
                  <a:gd name="T29" fmla="*/ 56 h 116"/>
                  <a:gd name="T30" fmla="*/ 77 w 109"/>
                  <a:gd name="T31" fmla="*/ 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16">
                    <a:moveTo>
                      <a:pt x="54" y="97"/>
                    </a:moveTo>
                    <a:cubicBezTo>
                      <a:pt x="41" y="97"/>
                      <a:pt x="29" y="88"/>
                      <a:pt x="23" y="76"/>
                    </a:cubicBezTo>
                    <a:lnTo>
                      <a:pt x="24" y="74"/>
                    </a:lnTo>
                    <a:lnTo>
                      <a:pt x="65" y="17"/>
                    </a:lnTo>
                    <a:cubicBezTo>
                      <a:pt x="79" y="22"/>
                      <a:pt x="90" y="38"/>
                      <a:pt x="90" y="56"/>
                    </a:cubicBezTo>
                    <a:cubicBezTo>
                      <a:pt x="90" y="78"/>
                      <a:pt x="74" y="97"/>
                      <a:pt x="54" y="97"/>
                    </a:cubicBezTo>
                    <a:close/>
                    <a:moveTo>
                      <a:pt x="77" y="1"/>
                    </a:moveTo>
                    <a:lnTo>
                      <a:pt x="55" y="0"/>
                    </a:lnTo>
                    <a:lnTo>
                      <a:pt x="21" y="67"/>
                    </a:lnTo>
                    <a:cubicBezTo>
                      <a:pt x="20" y="64"/>
                      <a:pt x="19" y="60"/>
                      <a:pt x="19" y="56"/>
                    </a:cubicBezTo>
                    <a:cubicBezTo>
                      <a:pt x="19" y="55"/>
                      <a:pt x="19" y="54"/>
                      <a:pt x="19" y="53"/>
                    </a:cubicBezTo>
                    <a:lnTo>
                      <a:pt x="0" y="47"/>
                    </a:lnTo>
                    <a:cubicBezTo>
                      <a:pt x="0" y="50"/>
                      <a:pt x="0" y="53"/>
                      <a:pt x="0" y="56"/>
                    </a:cubicBezTo>
                    <a:cubicBezTo>
                      <a:pt x="0" y="89"/>
                      <a:pt x="24" y="116"/>
                      <a:pt x="54" y="116"/>
                    </a:cubicBezTo>
                    <a:cubicBezTo>
                      <a:pt x="84" y="116"/>
                      <a:pt x="109" y="89"/>
                      <a:pt x="109" y="56"/>
                    </a:cubicBezTo>
                    <a:cubicBezTo>
                      <a:pt x="109" y="32"/>
                      <a:pt x="96" y="11"/>
                      <a:pt x="77"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5" name="Rectangle 131">
                <a:extLst>
                  <a:ext uri="{FF2B5EF4-FFF2-40B4-BE49-F238E27FC236}">
                    <a16:creationId xmlns:a16="http://schemas.microsoft.com/office/drawing/2014/main" id="{DDF316D0-D5B9-4EA0-AA05-E0B9DD292FC2}"/>
                  </a:ext>
                </a:extLst>
              </p:cNvPr>
              <p:cNvSpPr>
                <a:spLocks noChangeArrowheads="1"/>
              </p:cNvSpPr>
              <p:nvPr/>
            </p:nvSpPr>
            <p:spPr bwMode="auto">
              <a:xfrm>
                <a:off x="3919538" y="3241675"/>
                <a:ext cx="3175" cy="381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86" name="Group 185">
              <a:extLst>
                <a:ext uri="{FF2B5EF4-FFF2-40B4-BE49-F238E27FC236}">
                  <a16:creationId xmlns:a16="http://schemas.microsoft.com/office/drawing/2014/main" id="{8622D48C-C183-475F-A735-01ED755EB2BA}"/>
                </a:ext>
              </a:extLst>
            </p:cNvPr>
            <p:cNvGrpSpPr>
              <a:grpSpLocks noChangeAspect="1"/>
            </p:cNvGrpSpPr>
            <p:nvPr/>
          </p:nvGrpSpPr>
          <p:grpSpPr>
            <a:xfrm>
              <a:off x="12937208" y="1064896"/>
              <a:ext cx="815333" cy="815333"/>
              <a:chOff x="4230688" y="3163888"/>
              <a:chExt cx="407988" cy="407988"/>
            </a:xfrm>
          </p:grpSpPr>
          <p:sp>
            <p:nvSpPr>
              <p:cNvPr id="187" name="Oval 132">
                <a:extLst>
                  <a:ext uri="{FF2B5EF4-FFF2-40B4-BE49-F238E27FC236}">
                    <a16:creationId xmlns:a16="http://schemas.microsoft.com/office/drawing/2014/main" id="{0D7ADA82-B18F-484E-A59D-8BA5153CC22D}"/>
                  </a:ext>
                </a:extLst>
              </p:cNvPr>
              <p:cNvSpPr>
                <a:spLocks noChangeArrowheads="1"/>
              </p:cNvSpPr>
              <p:nvPr/>
            </p:nvSpPr>
            <p:spPr bwMode="auto">
              <a:xfrm>
                <a:off x="4230688" y="3163888"/>
                <a:ext cx="407988" cy="407988"/>
              </a:xfrm>
              <a:prstGeom prst="ellipse">
                <a:avLst/>
              </a:prstGeom>
              <a:solidFill>
                <a:srgbClr val="245B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8" name="Freeform 133">
                <a:extLst>
                  <a:ext uri="{FF2B5EF4-FFF2-40B4-BE49-F238E27FC236}">
                    <a16:creationId xmlns:a16="http://schemas.microsoft.com/office/drawing/2014/main" id="{FD6C8340-07BF-4172-9483-EB7A1848084F}"/>
                  </a:ext>
                </a:extLst>
              </p:cNvPr>
              <p:cNvSpPr>
                <a:spLocks/>
              </p:cNvSpPr>
              <p:nvPr/>
            </p:nvSpPr>
            <p:spPr bwMode="auto">
              <a:xfrm>
                <a:off x="4343401" y="3246438"/>
                <a:ext cx="182563" cy="257175"/>
              </a:xfrm>
              <a:custGeom>
                <a:avLst/>
                <a:gdLst>
                  <a:gd name="T0" fmla="*/ 775 w 1065"/>
                  <a:gd name="T1" fmla="*/ 0 h 1491"/>
                  <a:gd name="T2" fmla="*/ 779 w 1065"/>
                  <a:gd name="T3" fmla="*/ 13 h 1491"/>
                  <a:gd name="T4" fmla="*/ 784 w 1065"/>
                  <a:gd name="T5" fmla="*/ 41 h 1491"/>
                  <a:gd name="T6" fmla="*/ 785 w 1065"/>
                  <a:gd name="T7" fmla="*/ 50 h 1491"/>
                  <a:gd name="T8" fmla="*/ 1015 w 1065"/>
                  <a:gd name="T9" fmla="*/ 50 h 1491"/>
                  <a:gd name="T10" fmla="*/ 1015 w 1065"/>
                  <a:gd name="T11" fmla="*/ 1441 h 1491"/>
                  <a:gd name="T12" fmla="*/ 51 w 1065"/>
                  <a:gd name="T13" fmla="*/ 1441 h 1491"/>
                  <a:gd name="T14" fmla="*/ 51 w 1065"/>
                  <a:gd name="T15" fmla="*/ 50 h 1491"/>
                  <a:gd name="T16" fmla="*/ 281 w 1065"/>
                  <a:gd name="T17" fmla="*/ 50 h 1491"/>
                  <a:gd name="T18" fmla="*/ 281 w 1065"/>
                  <a:gd name="T19" fmla="*/ 41 h 1491"/>
                  <a:gd name="T20" fmla="*/ 286 w 1065"/>
                  <a:gd name="T21" fmla="*/ 13 h 1491"/>
                  <a:gd name="T22" fmla="*/ 290 w 1065"/>
                  <a:gd name="T23" fmla="*/ 0 h 1491"/>
                  <a:gd name="T24" fmla="*/ 0 w 1065"/>
                  <a:gd name="T25" fmla="*/ 0 h 1491"/>
                  <a:gd name="T26" fmla="*/ 0 w 1065"/>
                  <a:gd name="T27" fmla="*/ 1491 h 1491"/>
                  <a:gd name="T28" fmla="*/ 1065 w 1065"/>
                  <a:gd name="T29" fmla="*/ 1491 h 1491"/>
                  <a:gd name="T30" fmla="*/ 1065 w 1065"/>
                  <a:gd name="T31" fmla="*/ 0 h 1491"/>
                  <a:gd name="T32" fmla="*/ 775 w 1065"/>
                  <a:gd name="T3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5" h="1491">
                    <a:moveTo>
                      <a:pt x="775" y="0"/>
                    </a:moveTo>
                    <a:lnTo>
                      <a:pt x="779" y="13"/>
                    </a:lnTo>
                    <a:cubicBezTo>
                      <a:pt x="782" y="22"/>
                      <a:pt x="783" y="31"/>
                      <a:pt x="784" y="41"/>
                    </a:cubicBezTo>
                    <a:lnTo>
                      <a:pt x="785" y="50"/>
                    </a:lnTo>
                    <a:lnTo>
                      <a:pt x="1015" y="50"/>
                    </a:lnTo>
                    <a:lnTo>
                      <a:pt x="1015" y="1441"/>
                    </a:lnTo>
                    <a:lnTo>
                      <a:pt x="51" y="1441"/>
                    </a:lnTo>
                    <a:lnTo>
                      <a:pt x="51" y="50"/>
                    </a:lnTo>
                    <a:lnTo>
                      <a:pt x="281" y="50"/>
                    </a:lnTo>
                    <a:lnTo>
                      <a:pt x="281" y="41"/>
                    </a:lnTo>
                    <a:cubicBezTo>
                      <a:pt x="282" y="31"/>
                      <a:pt x="284" y="22"/>
                      <a:pt x="286" y="13"/>
                    </a:cubicBezTo>
                    <a:lnTo>
                      <a:pt x="290" y="0"/>
                    </a:lnTo>
                    <a:lnTo>
                      <a:pt x="0" y="0"/>
                    </a:lnTo>
                    <a:lnTo>
                      <a:pt x="0" y="1491"/>
                    </a:lnTo>
                    <a:lnTo>
                      <a:pt x="1065" y="1491"/>
                    </a:lnTo>
                    <a:lnTo>
                      <a:pt x="1065" y="0"/>
                    </a:lnTo>
                    <a:lnTo>
                      <a:pt x="7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89" name="Freeform 134">
                <a:extLst>
                  <a:ext uri="{FF2B5EF4-FFF2-40B4-BE49-F238E27FC236}">
                    <a16:creationId xmlns:a16="http://schemas.microsoft.com/office/drawing/2014/main" id="{F65EFBF8-E7B3-49A5-8C07-B888B69BEC25}"/>
                  </a:ext>
                </a:extLst>
              </p:cNvPr>
              <p:cNvSpPr>
                <a:spLocks/>
              </p:cNvSpPr>
              <p:nvPr/>
            </p:nvSpPr>
            <p:spPr bwMode="auto">
              <a:xfrm>
                <a:off x="4410076" y="3209925"/>
                <a:ext cx="34925" cy="28575"/>
              </a:xfrm>
              <a:custGeom>
                <a:avLst/>
                <a:gdLst>
                  <a:gd name="T0" fmla="*/ 38 w 199"/>
                  <a:gd name="T1" fmla="*/ 140 h 162"/>
                  <a:gd name="T2" fmla="*/ 38 w 199"/>
                  <a:gd name="T3" fmla="*/ 138 h 162"/>
                  <a:gd name="T4" fmla="*/ 38 w 199"/>
                  <a:gd name="T5" fmla="*/ 136 h 162"/>
                  <a:gd name="T6" fmla="*/ 42 w 199"/>
                  <a:gd name="T7" fmla="*/ 71 h 162"/>
                  <a:gd name="T8" fmla="*/ 87 w 199"/>
                  <a:gd name="T9" fmla="*/ 33 h 162"/>
                  <a:gd name="T10" fmla="*/ 106 w 199"/>
                  <a:gd name="T11" fmla="*/ 30 h 162"/>
                  <a:gd name="T12" fmla="*/ 136 w 199"/>
                  <a:gd name="T13" fmla="*/ 37 h 162"/>
                  <a:gd name="T14" fmla="*/ 142 w 199"/>
                  <a:gd name="T15" fmla="*/ 36 h 162"/>
                  <a:gd name="T16" fmla="*/ 199 w 199"/>
                  <a:gd name="T17" fmla="*/ 54 h 162"/>
                  <a:gd name="T18" fmla="*/ 106 w 199"/>
                  <a:gd name="T19" fmla="*/ 0 h 162"/>
                  <a:gd name="T20" fmla="*/ 79 w 199"/>
                  <a:gd name="T21" fmla="*/ 3 h 162"/>
                  <a:gd name="T22" fmla="*/ 15 w 199"/>
                  <a:gd name="T23" fmla="*/ 58 h 162"/>
                  <a:gd name="T24" fmla="*/ 8 w 199"/>
                  <a:gd name="T25" fmla="*/ 145 h 162"/>
                  <a:gd name="T26" fmla="*/ 15 w 199"/>
                  <a:gd name="T27" fmla="*/ 162 h 162"/>
                  <a:gd name="T28" fmla="*/ 40 w 199"/>
                  <a:gd name="T29" fmla="*/ 162 h 162"/>
                  <a:gd name="T30" fmla="*/ 38 w 199"/>
                  <a:gd name="T31" fmla="*/ 14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9" h="162">
                    <a:moveTo>
                      <a:pt x="38" y="140"/>
                    </a:moveTo>
                    <a:cubicBezTo>
                      <a:pt x="38" y="139"/>
                      <a:pt x="38" y="138"/>
                      <a:pt x="38" y="138"/>
                    </a:cubicBezTo>
                    <a:cubicBezTo>
                      <a:pt x="38" y="137"/>
                      <a:pt x="38" y="137"/>
                      <a:pt x="38" y="136"/>
                    </a:cubicBezTo>
                    <a:cubicBezTo>
                      <a:pt x="31" y="114"/>
                      <a:pt x="33" y="91"/>
                      <a:pt x="42" y="71"/>
                    </a:cubicBezTo>
                    <a:cubicBezTo>
                      <a:pt x="52" y="52"/>
                      <a:pt x="68" y="38"/>
                      <a:pt x="87" y="33"/>
                    </a:cubicBezTo>
                    <a:cubicBezTo>
                      <a:pt x="93" y="31"/>
                      <a:pt x="99" y="30"/>
                      <a:pt x="106" y="30"/>
                    </a:cubicBezTo>
                    <a:cubicBezTo>
                      <a:pt x="116" y="30"/>
                      <a:pt x="127" y="32"/>
                      <a:pt x="136" y="37"/>
                    </a:cubicBezTo>
                    <a:cubicBezTo>
                      <a:pt x="138" y="37"/>
                      <a:pt x="140" y="36"/>
                      <a:pt x="142" y="36"/>
                    </a:cubicBezTo>
                    <a:cubicBezTo>
                      <a:pt x="163" y="36"/>
                      <a:pt x="183" y="43"/>
                      <a:pt x="199" y="54"/>
                    </a:cubicBezTo>
                    <a:cubicBezTo>
                      <a:pt x="178" y="21"/>
                      <a:pt x="144" y="0"/>
                      <a:pt x="106" y="0"/>
                    </a:cubicBezTo>
                    <a:cubicBezTo>
                      <a:pt x="97" y="0"/>
                      <a:pt x="87" y="1"/>
                      <a:pt x="79" y="3"/>
                    </a:cubicBezTo>
                    <a:cubicBezTo>
                      <a:pt x="51" y="11"/>
                      <a:pt x="28" y="31"/>
                      <a:pt x="15" y="58"/>
                    </a:cubicBezTo>
                    <a:cubicBezTo>
                      <a:pt x="2" y="84"/>
                      <a:pt x="0" y="115"/>
                      <a:pt x="8" y="145"/>
                    </a:cubicBezTo>
                    <a:cubicBezTo>
                      <a:pt x="10" y="151"/>
                      <a:pt x="12" y="156"/>
                      <a:pt x="15" y="162"/>
                    </a:cubicBezTo>
                    <a:lnTo>
                      <a:pt x="40" y="162"/>
                    </a:lnTo>
                    <a:cubicBezTo>
                      <a:pt x="39" y="155"/>
                      <a:pt x="38" y="147"/>
                      <a:pt x="38" y="1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0" name="Freeform 135">
                <a:extLst>
                  <a:ext uri="{FF2B5EF4-FFF2-40B4-BE49-F238E27FC236}">
                    <a16:creationId xmlns:a16="http://schemas.microsoft.com/office/drawing/2014/main" id="{3263B81A-1BC1-46B9-973E-68A7951D436D}"/>
                  </a:ext>
                </a:extLst>
              </p:cNvPr>
              <p:cNvSpPr>
                <a:spLocks noEditPoints="1"/>
              </p:cNvSpPr>
              <p:nvPr/>
            </p:nvSpPr>
            <p:spPr bwMode="auto">
              <a:xfrm>
                <a:off x="4395788" y="3221038"/>
                <a:ext cx="77788" cy="46038"/>
              </a:xfrm>
              <a:custGeom>
                <a:avLst/>
                <a:gdLst>
                  <a:gd name="T0" fmla="*/ 224 w 447"/>
                  <a:gd name="T1" fmla="*/ 47 h 271"/>
                  <a:gd name="T2" fmla="*/ 245 w 447"/>
                  <a:gd name="T3" fmla="*/ 68 h 271"/>
                  <a:gd name="T4" fmla="*/ 224 w 447"/>
                  <a:gd name="T5" fmla="*/ 88 h 271"/>
                  <a:gd name="T6" fmla="*/ 203 w 447"/>
                  <a:gd name="T7" fmla="*/ 68 h 271"/>
                  <a:gd name="T8" fmla="*/ 224 w 447"/>
                  <a:gd name="T9" fmla="*/ 47 h 271"/>
                  <a:gd name="T10" fmla="*/ 0 w 447"/>
                  <a:gd name="T11" fmla="*/ 198 h 271"/>
                  <a:gd name="T12" fmla="*/ 46 w 447"/>
                  <a:gd name="T13" fmla="*/ 271 h 271"/>
                  <a:gd name="T14" fmla="*/ 402 w 447"/>
                  <a:gd name="T15" fmla="*/ 271 h 271"/>
                  <a:gd name="T16" fmla="*/ 447 w 447"/>
                  <a:gd name="T17" fmla="*/ 198 h 271"/>
                  <a:gd name="T18" fmla="*/ 402 w 447"/>
                  <a:gd name="T19" fmla="*/ 125 h 271"/>
                  <a:gd name="T20" fmla="*/ 291 w 447"/>
                  <a:gd name="T21" fmla="*/ 125 h 271"/>
                  <a:gd name="T22" fmla="*/ 297 w 447"/>
                  <a:gd name="T23" fmla="*/ 108 h 271"/>
                  <a:gd name="T24" fmla="*/ 303 w 447"/>
                  <a:gd name="T25" fmla="*/ 79 h 271"/>
                  <a:gd name="T26" fmla="*/ 224 w 447"/>
                  <a:gd name="T27" fmla="*/ 0 h 271"/>
                  <a:gd name="T28" fmla="*/ 144 w 447"/>
                  <a:gd name="T29" fmla="*/ 79 h 271"/>
                  <a:gd name="T30" fmla="*/ 150 w 447"/>
                  <a:gd name="T31" fmla="*/ 108 h 271"/>
                  <a:gd name="T32" fmla="*/ 157 w 447"/>
                  <a:gd name="T33" fmla="*/ 125 h 271"/>
                  <a:gd name="T34" fmla="*/ 46 w 447"/>
                  <a:gd name="T35" fmla="*/ 125 h 271"/>
                  <a:gd name="T36" fmla="*/ 0 w 447"/>
                  <a:gd name="T37" fmla="*/ 198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7" h="271">
                    <a:moveTo>
                      <a:pt x="224" y="47"/>
                    </a:moveTo>
                    <a:cubicBezTo>
                      <a:pt x="235" y="47"/>
                      <a:pt x="245" y="56"/>
                      <a:pt x="245" y="68"/>
                    </a:cubicBezTo>
                    <a:cubicBezTo>
                      <a:pt x="245" y="79"/>
                      <a:pt x="235" y="88"/>
                      <a:pt x="224" y="88"/>
                    </a:cubicBezTo>
                    <a:cubicBezTo>
                      <a:pt x="212" y="88"/>
                      <a:pt x="203" y="79"/>
                      <a:pt x="203" y="68"/>
                    </a:cubicBezTo>
                    <a:cubicBezTo>
                      <a:pt x="203" y="56"/>
                      <a:pt x="212" y="47"/>
                      <a:pt x="224" y="47"/>
                    </a:cubicBezTo>
                    <a:close/>
                    <a:moveTo>
                      <a:pt x="0" y="198"/>
                    </a:moveTo>
                    <a:cubicBezTo>
                      <a:pt x="0" y="238"/>
                      <a:pt x="21" y="271"/>
                      <a:pt x="46" y="271"/>
                    </a:cubicBezTo>
                    <a:lnTo>
                      <a:pt x="402" y="271"/>
                    </a:lnTo>
                    <a:cubicBezTo>
                      <a:pt x="426" y="271"/>
                      <a:pt x="447" y="238"/>
                      <a:pt x="447" y="198"/>
                    </a:cubicBezTo>
                    <a:cubicBezTo>
                      <a:pt x="447" y="158"/>
                      <a:pt x="426" y="125"/>
                      <a:pt x="402" y="125"/>
                    </a:cubicBezTo>
                    <a:lnTo>
                      <a:pt x="291" y="125"/>
                    </a:lnTo>
                    <a:lnTo>
                      <a:pt x="297" y="108"/>
                    </a:lnTo>
                    <a:cubicBezTo>
                      <a:pt x="301" y="99"/>
                      <a:pt x="303" y="89"/>
                      <a:pt x="303" y="79"/>
                    </a:cubicBezTo>
                    <a:cubicBezTo>
                      <a:pt x="303" y="35"/>
                      <a:pt x="267" y="0"/>
                      <a:pt x="224" y="0"/>
                    </a:cubicBezTo>
                    <a:cubicBezTo>
                      <a:pt x="180" y="0"/>
                      <a:pt x="144" y="35"/>
                      <a:pt x="144" y="79"/>
                    </a:cubicBezTo>
                    <a:cubicBezTo>
                      <a:pt x="144" y="89"/>
                      <a:pt x="146" y="99"/>
                      <a:pt x="150" y="108"/>
                    </a:cubicBezTo>
                    <a:lnTo>
                      <a:pt x="157" y="125"/>
                    </a:lnTo>
                    <a:lnTo>
                      <a:pt x="46" y="125"/>
                    </a:lnTo>
                    <a:cubicBezTo>
                      <a:pt x="21" y="125"/>
                      <a:pt x="0" y="158"/>
                      <a:pt x="0" y="198"/>
                    </a:cubicBezTo>
                    <a:close/>
                  </a:path>
                </a:pathLst>
              </a:custGeom>
              <a:solidFill>
                <a:srgbClr val="F6F6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1" name="Line 136">
                <a:extLst>
                  <a:ext uri="{FF2B5EF4-FFF2-40B4-BE49-F238E27FC236}">
                    <a16:creationId xmlns:a16="http://schemas.microsoft.com/office/drawing/2014/main" id="{BFD12BD2-8CB4-4EB5-8BE9-59BE938FEC24}"/>
                  </a:ext>
                </a:extLst>
              </p:cNvPr>
              <p:cNvSpPr>
                <a:spLocks noChangeShapeType="1"/>
              </p:cNvSpPr>
              <p:nvPr/>
            </p:nvSpPr>
            <p:spPr bwMode="auto">
              <a:xfrm>
                <a:off x="4373563" y="3321050"/>
                <a:ext cx="68263" cy="0"/>
              </a:xfrm>
              <a:prstGeom prst="line">
                <a:avLst/>
              </a:prstGeom>
              <a:noFill/>
              <a:ln w="14288"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2" name="Freeform 137">
                <a:extLst>
                  <a:ext uri="{FF2B5EF4-FFF2-40B4-BE49-F238E27FC236}">
                    <a16:creationId xmlns:a16="http://schemas.microsoft.com/office/drawing/2014/main" id="{1822FD26-8AF0-4EAC-894C-1D93674899FB}"/>
                  </a:ext>
                </a:extLst>
              </p:cNvPr>
              <p:cNvSpPr>
                <a:spLocks/>
              </p:cNvSpPr>
              <p:nvPr/>
            </p:nvSpPr>
            <p:spPr bwMode="auto">
              <a:xfrm>
                <a:off x="4457701" y="3292475"/>
                <a:ext cx="42863" cy="47625"/>
              </a:xfrm>
              <a:custGeom>
                <a:avLst/>
                <a:gdLst>
                  <a:gd name="T0" fmla="*/ 244 w 244"/>
                  <a:gd name="T1" fmla="*/ 7 h 278"/>
                  <a:gd name="T2" fmla="*/ 238 w 244"/>
                  <a:gd name="T3" fmla="*/ 0 h 278"/>
                  <a:gd name="T4" fmla="*/ 150 w 244"/>
                  <a:gd name="T5" fmla="*/ 93 h 278"/>
                  <a:gd name="T6" fmla="*/ 81 w 244"/>
                  <a:gd name="T7" fmla="*/ 211 h 278"/>
                  <a:gd name="T8" fmla="*/ 80 w 244"/>
                  <a:gd name="T9" fmla="*/ 214 h 278"/>
                  <a:gd name="T10" fmla="*/ 71 w 244"/>
                  <a:gd name="T11" fmla="*/ 199 h 278"/>
                  <a:gd name="T12" fmla="*/ 33 w 244"/>
                  <a:gd name="T13" fmla="*/ 164 h 278"/>
                  <a:gd name="T14" fmla="*/ 0 w 244"/>
                  <a:gd name="T15" fmla="*/ 189 h 278"/>
                  <a:gd name="T16" fmla="*/ 24 w 244"/>
                  <a:gd name="T17" fmla="*/ 203 h 278"/>
                  <a:gd name="T18" fmla="*/ 51 w 244"/>
                  <a:gd name="T19" fmla="*/ 240 h 278"/>
                  <a:gd name="T20" fmla="*/ 58 w 244"/>
                  <a:gd name="T21" fmla="*/ 252 h 278"/>
                  <a:gd name="T22" fmla="*/ 73 w 244"/>
                  <a:gd name="T23" fmla="*/ 278 h 278"/>
                  <a:gd name="T24" fmla="*/ 93 w 244"/>
                  <a:gd name="T25" fmla="*/ 258 h 278"/>
                  <a:gd name="T26" fmla="*/ 106 w 244"/>
                  <a:gd name="T27" fmla="*/ 247 h 278"/>
                  <a:gd name="T28" fmla="*/ 166 w 244"/>
                  <a:gd name="T29" fmla="*/ 115 h 278"/>
                  <a:gd name="T30" fmla="*/ 244 w 244"/>
                  <a:gd name="T31" fmla="*/ 7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278">
                    <a:moveTo>
                      <a:pt x="244" y="7"/>
                    </a:moveTo>
                    <a:lnTo>
                      <a:pt x="238" y="0"/>
                    </a:lnTo>
                    <a:cubicBezTo>
                      <a:pt x="208" y="23"/>
                      <a:pt x="179" y="54"/>
                      <a:pt x="150" y="93"/>
                    </a:cubicBezTo>
                    <a:cubicBezTo>
                      <a:pt x="121" y="132"/>
                      <a:pt x="98" y="172"/>
                      <a:pt x="81" y="211"/>
                    </a:cubicBezTo>
                    <a:lnTo>
                      <a:pt x="80" y="214"/>
                    </a:lnTo>
                    <a:lnTo>
                      <a:pt x="71" y="199"/>
                    </a:lnTo>
                    <a:cubicBezTo>
                      <a:pt x="55" y="174"/>
                      <a:pt x="43" y="162"/>
                      <a:pt x="33" y="164"/>
                    </a:cubicBezTo>
                    <a:cubicBezTo>
                      <a:pt x="22" y="165"/>
                      <a:pt x="11" y="174"/>
                      <a:pt x="0" y="189"/>
                    </a:cubicBezTo>
                    <a:cubicBezTo>
                      <a:pt x="8" y="191"/>
                      <a:pt x="16" y="196"/>
                      <a:pt x="24" y="203"/>
                    </a:cubicBezTo>
                    <a:cubicBezTo>
                      <a:pt x="31" y="211"/>
                      <a:pt x="41" y="223"/>
                      <a:pt x="51" y="240"/>
                    </a:cubicBezTo>
                    <a:lnTo>
                      <a:pt x="58" y="252"/>
                    </a:lnTo>
                    <a:cubicBezTo>
                      <a:pt x="65" y="264"/>
                      <a:pt x="70" y="273"/>
                      <a:pt x="73" y="278"/>
                    </a:cubicBezTo>
                    <a:cubicBezTo>
                      <a:pt x="77" y="274"/>
                      <a:pt x="84" y="267"/>
                      <a:pt x="93" y="258"/>
                    </a:cubicBezTo>
                    <a:lnTo>
                      <a:pt x="106" y="247"/>
                    </a:lnTo>
                    <a:cubicBezTo>
                      <a:pt x="118" y="207"/>
                      <a:pt x="139" y="163"/>
                      <a:pt x="166" y="115"/>
                    </a:cubicBezTo>
                    <a:cubicBezTo>
                      <a:pt x="194" y="68"/>
                      <a:pt x="220" y="31"/>
                      <a:pt x="244"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3" name="Line 138">
                <a:extLst>
                  <a:ext uri="{FF2B5EF4-FFF2-40B4-BE49-F238E27FC236}">
                    <a16:creationId xmlns:a16="http://schemas.microsoft.com/office/drawing/2014/main" id="{8A9B3597-AE20-4331-8AF5-6C346980EE7E}"/>
                  </a:ext>
                </a:extLst>
              </p:cNvPr>
              <p:cNvSpPr>
                <a:spLocks noChangeShapeType="1"/>
              </p:cNvSpPr>
              <p:nvPr/>
            </p:nvSpPr>
            <p:spPr bwMode="auto">
              <a:xfrm>
                <a:off x="4373563" y="3379788"/>
                <a:ext cx="68263" cy="0"/>
              </a:xfrm>
              <a:prstGeom prst="line">
                <a:avLst/>
              </a:prstGeom>
              <a:noFill/>
              <a:ln w="14288"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4" name="Freeform 139">
                <a:extLst>
                  <a:ext uri="{FF2B5EF4-FFF2-40B4-BE49-F238E27FC236}">
                    <a16:creationId xmlns:a16="http://schemas.microsoft.com/office/drawing/2014/main" id="{17ECFE38-1356-46E9-AA0E-51543DA6526D}"/>
                  </a:ext>
                </a:extLst>
              </p:cNvPr>
              <p:cNvSpPr>
                <a:spLocks/>
              </p:cNvSpPr>
              <p:nvPr/>
            </p:nvSpPr>
            <p:spPr bwMode="auto">
              <a:xfrm>
                <a:off x="4457701" y="3351213"/>
                <a:ext cx="42863" cy="47625"/>
              </a:xfrm>
              <a:custGeom>
                <a:avLst/>
                <a:gdLst>
                  <a:gd name="T0" fmla="*/ 244 w 244"/>
                  <a:gd name="T1" fmla="*/ 7 h 279"/>
                  <a:gd name="T2" fmla="*/ 238 w 244"/>
                  <a:gd name="T3" fmla="*/ 0 h 279"/>
                  <a:gd name="T4" fmla="*/ 150 w 244"/>
                  <a:gd name="T5" fmla="*/ 93 h 279"/>
                  <a:gd name="T6" fmla="*/ 81 w 244"/>
                  <a:gd name="T7" fmla="*/ 212 h 279"/>
                  <a:gd name="T8" fmla="*/ 80 w 244"/>
                  <a:gd name="T9" fmla="*/ 214 h 279"/>
                  <a:gd name="T10" fmla="*/ 71 w 244"/>
                  <a:gd name="T11" fmla="*/ 199 h 279"/>
                  <a:gd name="T12" fmla="*/ 33 w 244"/>
                  <a:gd name="T13" fmla="*/ 164 h 279"/>
                  <a:gd name="T14" fmla="*/ 0 w 244"/>
                  <a:gd name="T15" fmla="*/ 189 h 279"/>
                  <a:gd name="T16" fmla="*/ 24 w 244"/>
                  <a:gd name="T17" fmla="*/ 203 h 279"/>
                  <a:gd name="T18" fmla="*/ 51 w 244"/>
                  <a:gd name="T19" fmla="*/ 240 h 279"/>
                  <a:gd name="T20" fmla="*/ 58 w 244"/>
                  <a:gd name="T21" fmla="*/ 252 h 279"/>
                  <a:gd name="T22" fmla="*/ 73 w 244"/>
                  <a:gd name="T23" fmla="*/ 279 h 279"/>
                  <a:gd name="T24" fmla="*/ 93 w 244"/>
                  <a:gd name="T25" fmla="*/ 258 h 279"/>
                  <a:gd name="T26" fmla="*/ 106 w 244"/>
                  <a:gd name="T27" fmla="*/ 247 h 279"/>
                  <a:gd name="T28" fmla="*/ 166 w 244"/>
                  <a:gd name="T29" fmla="*/ 115 h 279"/>
                  <a:gd name="T30" fmla="*/ 244 w 244"/>
                  <a:gd name="T31"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279">
                    <a:moveTo>
                      <a:pt x="244" y="7"/>
                    </a:moveTo>
                    <a:lnTo>
                      <a:pt x="238" y="0"/>
                    </a:lnTo>
                    <a:cubicBezTo>
                      <a:pt x="208" y="23"/>
                      <a:pt x="179" y="54"/>
                      <a:pt x="150" y="93"/>
                    </a:cubicBezTo>
                    <a:cubicBezTo>
                      <a:pt x="121" y="132"/>
                      <a:pt x="98" y="172"/>
                      <a:pt x="81" y="212"/>
                    </a:cubicBezTo>
                    <a:lnTo>
                      <a:pt x="80" y="214"/>
                    </a:lnTo>
                    <a:lnTo>
                      <a:pt x="71" y="199"/>
                    </a:lnTo>
                    <a:cubicBezTo>
                      <a:pt x="55" y="174"/>
                      <a:pt x="43" y="163"/>
                      <a:pt x="33" y="164"/>
                    </a:cubicBezTo>
                    <a:cubicBezTo>
                      <a:pt x="22" y="165"/>
                      <a:pt x="11" y="174"/>
                      <a:pt x="0" y="189"/>
                    </a:cubicBezTo>
                    <a:cubicBezTo>
                      <a:pt x="8" y="191"/>
                      <a:pt x="16" y="196"/>
                      <a:pt x="24" y="203"/>
                    </a:cubicBezTo>
                    <a:cubicBezTo>
                      <a:pt x="31" y="211"/>
                      <a:pt x="41" y="223"/>
                      <a:pt x="51" y="240"/>
                    </a:cubicBezTo>
                    <a:lnTo>
                      <a:pt x="58" y="252"/>
                    </a:lnTo>
                    <a:cubicBezTo>
                      <a:pt x="65" y="264"/>
                      <a:pt x="70" y="273"/>
                      <a:pt x="73" y="279"/>
                    </a:cubicBezTo>
                    <a:cubicBezTo>
                      <a:pt x="77" y="274"/>
                      <a:pt x="84" y="267"/>
                      <a:pt x="93" y="258"/>
                    </a:cubicBezTo>
                    <a:lnTo>
                      <a:pt x="106" y="247"/>
                    </a:lnTo>
                    <a:cubicBezTo>
                      <a:pt x="118" y="207"/>
                      <a:pt x="139" y="163"/>
                      <a:pt x="166" y="115"/>
                    </a:cubicBezTo>
                    <a:cubicBezTo>
                      <a:pt x="194" y="68"/>
                      <a:pt x="220" y="32"/>
                      <a:pt x="244"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5" name="Line 140">
                <a:extLst>
                  <a:ext uri="{FF2B5EF4-FFF2-40B4-BE49-F238E27FC236}">
                    <a16:creationId xmlns:a16="http://schemas.microsoft.com/office/drawing/2014/main" id="{2779CF92-1957-4FF7-886C-C17C5087E959}"/>
                  </a:ext>
                </a:extLst>
              </p:cNvPr>
              <p:cNvSpPr>
                <a:spLocks noChangeShapeType="1"/>
              </p:cNvSpPr>
              <p:nvPr/>
            </p:nvSpPr>
            <p:spPr bwMode="auto">
              <a:xfrm>
                <a:off x="4373563" y="3440113"/>
                <a:ext cx="68263" cy="0"/>
              </a:xfrm>
              <a:prstGeom prst="line">
                <a:avLst/>
              </a:prstGeom>
              <a:noFill/>
              <a:ln w="14288" cap="flat">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96" name="Freeform 141">
                <a:extLst>
                  <a:ext uri="{FF2B5EF4-FFF2-40B4-BE49-F238E27FC236}">
                    <a16:creationId xmlns:a16="http://schemas.microsoft.com/office/drawing/2014/main" id="{5D45908A-8178-47AD-9ECC-0317A06C08A4}"/>
                  </a:ext>
                </a:extLst>
              </p:cNvPr>
              <p:cNvSpPr>
                <a:spLocks/>
              </p:cNvSpPr>
              <p:nvPr/>
            </p:nvSpPr>
            <p:spPr bwMode="auto">
              <a:xfrm>
                <a:off x="4457701" y="3409950"/>
                <a:ext cx="42863" cy="47625"/>
              </a:xfrm>
              <a:custGeom>
                <a:avLst/>
                <a:gdLst>
                  <a:gd name="T0" fmla="*/ 244 w 244"/>
                  <a:gd name="T1" fmla="*/ 7 h 279"/>
                  <a:gd name="T2" fmla="*/ 238 w 244"/>
                  <a:gd name="T3" fmla="*/ 0 h 279"/>
                  <a:gd name="T4" fmla="*/ 150 w 244"/>
                  <a:gd name="T5" fmla="*/ 93 h 279"/>
                  <a:gd name="T6" fmla="*/ 81 w 244"/>
                  <a:gd name="T7" fmla="*/ 212 h 279"/>
                  <a:gd name="T8" fmla="*/ 80 w 244"/>
                  <a:gd name="T9" fmla="*/ 214 h 279"/>
                  <a:gd name="T10" fmla="*/ 71 w 244"/>
                  <a:gd name="T11" fmla="*/ 199 h 279"/>
                  <a:gd name="T12" fmla="*/ 33 w 244"/>
                  <a:gd name="T13" fmla="*/ 164 h 279"/>
                  <a:gd name="T14" fmla="*/ 0 w 244"/>
                  <a:gd name="T15" fmla="*/ 189 h 279"/>
                  <a:gd name="T16" fmla="*/ 24 w 244"/>
                  <a:gd name="T17" fmla="*/ 203 h 279"/>
                  <a:gd name="T18" fmla="*/ 51 w 244"/>
                  <a:gd name="T19" fmla="*/ 240 h 279"/>
                  <a:gd name="T20" fmla="*/ 58 w 244"/>
                  <a:gd name="T21" fmla="*/ 252 h 279"/>
                  <a:gd name="T22" fmla="*/ 73 w 244"/>
                  <a:gd name="T23" fmla="*/ 279 h 279"/>
                  <a:gd name="T24" fmla="*/ 93 w 244"/>
                  <a:gd name="T25" fmla="*/ 258 h 279"/>
                  <a:gd name="T26" fmla="*/ 106 w 244"/>
                  <a:gd name="T27" fmla="*/ 247 h 279"/>
                  <a:gd name="T28" fmla="*/ 166 w 244"/>
                  <a:gd name="T29" fmla="*/ 115 h 279"/>
                  <a:gd name="T30" fmla="*/ 244 w 244"/>
                  <a:gd name="T31" fmla="*/ 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279">
                    <a:moveTo>
                      <a:pt x="244" y="7"/>
                    </a:moveTo>
                    <a:lnTo>
                      <a:pt x="238" y="0"/>
                    </a:lnTo>
                    <a:cubicBezTo>
                      <a:pt x="208" y="23"/>
                      <a:pt x="179" y="54"/>
                      <a:pt x="150" y="93"/>
                    </a:cubicBezTo>
                    <a:cubicBezTo>
                      <a:pt x="121" y="132"/>
                      <a:pt x="98" y="172"/>
                      <a:pt x="81" y="212"/>
                    </a:cubicBezTo>
                    <a:lnTo>
                      <a:pt x="80" y="214"/>
                    </a:lnTo>
                    <a:lnTo>
                      <a:pt x="71" y="199"/>
                    </a:lnTo>
                    <a:cubicBezTo>
                      <a:pt x="55" y="175"/>
                      <a:pt x="43" y="163"/>
                      <a:pt x="33" y="164"/>
                    </a:cubicBezTo>
                    <a:cubicBezTo>
                      <a:pt x="22" y="166"/>
                      <a:pt x="11" y="174"/>
                      <a:pt x="0" y="189"/>
                    </a:cubicBezTo>
                    <a:cubicBezTo>
                      <a:pt x="8" y="191"/>
                      <a:pt x="16" y="196"/>
                      <a:pt x="24" y="203"/>
                    </a:cubicBezTo>
                    <a:cubicBezTo>
                      <a:pt x="31" y="211"/>
                      <a:pt x="41" y="223"/>
                      <a:pt x="51" y="240"/>
                    </a:cubicBezTo>
                    <a:lnTo>
                      <a:pt x="58" y="252"/>
                    </a:lnTo>
                    <a:cubicBezTo>
                      <a:pt x="65" y="264"/>
                      <a:pt x="70" y="273"/>
                      <a:pt x="73" y="279"/>
                    </a:cubicBezTo>
                    <a:cubicBezTo>
                      <a:pt x="77" y="274"/>
                      <a:pt x="84" y="267"/>
                      <a:pt x="93" y="258"/>
                    </a:cubicBezTo>
                    <a:lnTo>
                      <a:pt x="106" y="247"/>
                    </a:lnTo>
                    <a:cubicBezTo>
                      <a:pt x="118" y="207"/>
                      <a:pt x="139" y="163"/>
                      <a:pt x="166" y="115"/>
                    </a:cubicBezTo>
                    <a:cubicBezTo>
                      <a:pt x="194" y="68"/>
                      <a:pt x="220" y="32"/>
                      <a:pt x="244"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nvGrpSpPr>
            <p:cNvPr id="197" name="Group 196">
              <a:extLst>
                <a:ext uri="{FF2B5EF4-FFF2-40B4-BE49-F238E27FC236}">
                  <a16:creationId xmlns:a16="http://schemas.microsoft.com/office/drawing/2014/main" id="{70AC0BC9-33CF-4566-9515-03C2B9D7AAD5}"/>
                </a:ext>
              </a:extLst>
            </p:cNvPr>
            <p:cNvGrpSpPr>
              <a:grpSpLocks noChangeAspect="1"/>
            </p:cNvGrpSpPr>
            <p:nvPr/>
          </p:nvGrpSpPr>
          <p:grpSpPr>
            <a:xfrm>
              <a:off x="13826941" y="1064896"/>
              <a:ext cx="815333" cy="815333"/>
              <a:chOff x="4725988" y="3181350"/>
              <a:chExt cx="406400" cy="407988"/>
            </a:xfrm>
          </p:grpSpPr>
          <p:sp>
            <p:nvSpPr>
              <p:cNvPr id="198" name="Oval 142">
                <a:extLst>
                  <a:ext uri="{FF2B5EF4-FFF2-40B4-BE49-F238E27FC236}">
                    <a16:creationId xmlns:a16="http://schemas.microsoft.com/office/drawing/2014/main" id="{E0AD6B9B-AC4F-4E28-AA46-EA18C19BF016}"/>
                  </a:ext>
                </a:extLst>
              </p:cNvPr>
              <p:cNvSpPr>
                <a:spLocks noChangeArrowheads="1"/>
              </p:cNvSpPr>
              <p:nvPr/>
            </p:nvSpPr>
            <p:spPr bwMode="auto">
              <a:xfrm>
                <a:off x="4725988" y="3181350"/>
                <a:ext cx="406400" cy="407988"/>
              </a:xfrm>
              <a:prstGeom prst="ellipse">
                <a:avLst/>
              </a:pr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99" name="Freeform 143">
                <a:extLst>
                  <a:ext uri="{FF2B5EF4-FFF2-40B4-BE49-F238E27FC236}">
                    <a16:creationId xmlns:a16="http://schemas.microsoft.com/office/drawing/2014/main" id="{796C6AF8-1548-4CDF-AFE6-FE4A670EAEA1}"/>
                  </a:ext>
                </a:extLst>
              </p:cNvPr>
              <p:cNvSpPr>
                <a:spLocks/>
              </p:cNvSpPr>
              <p:nvPr/>
            </p:nvSpPr>
            <p:spPr bwMode="auto">
              <a:xfrm>
                <a:off x="4930776" y="3373438"/>
                <a:ext cx="23813" cy="66675"/>
              </a:xfrm>
              <a:custGeom>
                <a:avLst/>
                <a:gdLst>
                  <a:gd name="T0" fmla="*/ 10 w 144"/>
                  <a:gd name="T1" fmla="*/ 117 h 394"/>
                  <a:gd name="T2" fmla="*/ 10 w 144"/>
                  <a:gd name="T3" fmla="*/ 126 h 394"/>
                  <a:gd name="T4" fmla="*/ 40 w 144"/>
                  <a:gd name="T5" fmla="*/ 335 h 394"/>
                  <a:gd name="T6" fmla="*/ 98 w 144"/>
                  <a:gd name="T7" fmla="*/ 391 h 394"/>
                  <a:gd name="T8" fmla="*/ 140 w 144"/>
                  <a:gd name="T9" fmla="*/ 321 h 394"/>
                  <a:gd name="T10" fmla="*/ 110 w 144"/>
                  <a:gd name="T11" fmla="*/ 112 h 394"/>
                  <a:gd name="T12" fmla="*/ 108 w 144"/>
                  <a:gd name="T13" fmla="*/ 104 h 394"/>
                  <a:gd name="T14" fmla="*/ 108 w 144"/>
                  <a:gd name="T15" fmla="*/ 95 h 394"/>
                  <a:gd name="T16" fmla="*/ 94 w 144"/>
                  <a:gd name="T17" fmla="*/ 0 h 394"/>
                  <a:gd name="T18" fmla="*/ 3 w 144"/>
                  <a:gd name="T19" fmla="*/ 52 h 394"/>
                  <a:gd name="T20" fmla="*/ 0 w 144"/>
                  <a:gd name="T21" fmla="*/ 53 h 394"/>
                  <a:gd name="T22" fmla="*/ 8 w 144"/>
                  <a:gd name="T23" fmla="*/ 109 h 394"/>
                  <a:gd name="T24" fmla="*/ 10 w 144"/>
                  <a:gd name="T25" fmla="*/ 117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394">
                    <a:moveTo>
                      <a:pt x="10" y="117"/>
                    </a:moveTo>
                    <a:cubicBezTo>
                      <a:pt x="10" y="120"/>
                      <a:pt x="10" y="123"/>
                      <a:pt x="10" y="126"/>
                    </a:cubicBezTo>
                    <a:lnTo>
                      <a:pt x="40" y="335"/>
                    </a:lnTo>
                    <a:cubicBezTo>
                      <a:pt x="45" y="370"/>
                      <a:pt x="71" y="394"/>
                      <a:pt x="98" y="391"/>
                    </a:cubicBezTo>
                    <a:cubicBezTo>
                      <a:pt x="126" y="387"/>
                      <a:pt x="144" y="356"/>
                      <a:pt x="140" y="321"/>
                    </a:cubicBezTo>
                    <a:lnTo>
                      <a:pt x="110" y="112"/>
                    </a:lnTo>
                    <a:cubicBezTo>
                      <a:pt x="110" y="109"/>
                      <a:pt x="109" y="106"/>
                      <a:pt x="108" y="104"/>
                    </a:cubicBezTo>
                    <a:cubicBezTo>
                      <a:pt x="108" y="101"/>
                      <a:pt x="108" y="98"/>
                      <a:pt x="108" y="95"/>
                    </a:cubicBezTo>
                    <a:lnTo>
                      <a:pt x="94" y="0"/>
                    </a:lnTo>
                    <a:cubicBezTo>
                      <a:pt x="68" y="24"/>
                      <a:pt x="15" y="47"/>
                      <a:pt x="3" y="52"/>
                    </a:cubicBezTo>
                    <a:cubicBezTo>
                      <a:pt x="2" y="53"/>
                      <a:pt x="1" y="53"/>
                      <a:pt x="0" y="53"/>
                    </a:cubicBezTo>
                    <a:lnTo>
                      <a:pt x="8" y="109"/>
                    </a:lnTo>
                    <a:cubicBezTo>
                      <a:pt x="8" y="112"/>
                      <a:pt x="9" y="115"/>
                      <a:pt x="10" y="1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0" name="Oval 144">
                <a:extLst>
                  <a:ext uri="{FF2B5EF4-FFF2-40B4-BE49-F238E27FC236}">
                    <a16:creationId xmlns:a16="http://schemas.microsoft.com/office/drawing/2014/main" id="{41E5B171-829C-4424-8545-C22BDC36D834}"/>
                  </a:ext>
                </a:extLst>
              </p:cNvPr>
              <p:cNvSpPr>
                <a:spLocks noChangeArrowheads="1"/>
              </p:cNvSpPr>
              <p:nvPr/>
            </p:nvSpPr>
            <p:spPr bwMode="auto">
              <a:xfrm>
                <a:off x="4916488" y="3263900"/>
                <a:ext cx="26988" cy="269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1" name="Freeform 145">
                <a:extLst>
                  <a:ext uri="{FF2B5EF4-FFF2-40B4-BE49-F238E27FC236}">
                    <a16:creationId xmlns:a16="http://schemas.microsoft.com/office/drawing/2014/main" id="{495D042C-8FB1-4320-A1DF-A8A836C73D74}"/>
                  </a:ext>
                </a:extLst>
              </p:cNvPr>
              <p:cNvSpPr>
                <a:spLocks noEditPoints="1"/>
              </p:cNvSpPr>
              <p:nvPr/>
            </p:nvSpPr>
            <p:spPr bwMode="auto">
              <a:xfrm>
                <a:off x="4883151" y="3235325"/>
                <a:ext cx="152400" cy="117475"/>
              </a:xfrm>
              <a:custGeom>
                <a:avLst/>
                <a:gdLst>
                  <a:gd name="T0" fmla="*/ 220 w 883"/>
                  <a:gd name="T1" fmla="*/ 417 h 677"/>
                  <a:gd name="T2" fmla="*/ 232 w 883"/>
                  <a:gd name="T3" fmla="*/ 439 h 677"/>
                  <a:gd name="T4" fmla="*/ 211 w 883"/>
                  <a:gd name="T5" fmla="*/ 442 h 677"/>
                  <a:gd name="T6" fmla="*/ 324 w 883"/>
                  <a:gd name="T7" fmla="*/ 417 h 677"/>
                  <a:gd name="T8" fmla="*/ 334 w 883"/>
                  <a:gd name="T9" fmla="*/ 442 h 677"/>
                  <a:gd name="T10" fmla="*/ 313 w 883"/>
                  <a:gd name="T11" fmla="*/ 440 h 677"/>
                  <a:gd name="T12" fmla="*/ 324 w 883"/>
                  <a:gd name="T13" fmla="*/ 417 h 677"/>
                  <a:gd name="T14" fmla="*/ 186 w 883"/>
                  <a:gd name="T15" fmla="*/ 514 h 677"/>
                  <a:gd name="T16" fmla="*/ 208 w 883"/>
                  <a:gd name="T17" fmla="*/ 547 h 677"/>
                  <a:gd name="T18" fmla="*/ 220 w 883"/>
                  <a:gd name="T19" fmla="*/ 454 h 677"/>
                  <a:gd name="T20" fmla="*/ 230 w 883"/>
                  <a:gd name="T21" fmla="*/ 532 h 677"/>
                  <a:gd name="T22" fmla="*/ 313 w 883"/>
                  <a:gd name="T23" fmla="*/ 451 h 677"/>
                  <a:gd name="T24" fmla="*/ 334 w 883"/>
                  <a:gd name="T25" fmla="*/ 451 h 677"/>
                  <a:gd name="T26" fmla="*/ 337 w 883"/>
                  <a:gd name="T27" fmla="*/ 542 h 677"/>
                  <a:gd name="T28" fmla="*/ 357 w 883"/>
                  <a:gd name="T29" fmla="*/ 621 h 677"/>
                  <a:gd name="T30" fmla="*/ 381 w 883"/>
                  <a:gd name="T31" fmla="*/ 542 h 677"/>
                  <a:gd name="T32" fmla="*/ 460 w 883"/>
                  <a:gd name="T33" fmla="*/ 649 h 677"/>
                  <a:gd name="T34" fmla="*/ 530 w 883"/>
                  <a:gd name="T35" fmla="*/ 597 h 677"/>
                  <a:gd name="T36" fmla="*/ 451 w 883"/>
                  <a:gd name="T37" fmla="*/ 491 h 677"/>
                  <a:gd name="T38" fmla="*/ 883 w 883"/>
                  <a:gd name="T39" fmla="*/ 17 h 677"/>
                  <a:gd name="T40" fmla="*/ 393 w 883"/>
                  <a:gd name="T41" fmla="*/ 412 h 677"/>
                  <a:gd name="T42" fmla="*/ 332 w 883"/>
                  <a:gd name="T43" fmla="*/ 340 h 677"/>
                  <a:gd name="T44" fmla="*/ 333 w 883"/>
                  <a:gd name="T45" fmla="*/ 411 h 677"/>
                  <a:gd name="T46" fmla="*/ 312 w 883"/>
                  <a:gd name="T47" fmla="*/ 412 h 677"/>
                  <a:gd name="T48" fmla="*/ 313 w 883"/>
                  <a:gd name="T49" fmla="*/ 336 h 677"/>
                  <a:gd name="T50" fmla="*/ 297 w 883"/>
                  <a:gd name="T51" fmla="*/ 336 h 677"/>
                  <a:gd name="T52" fmla="*/ 240 w 883"/>
                  <a:gd name="T53" fmla="*/ 336 h 677"/>
                  <a:gd name="T54" fmla="*/ 234 w 883"/>
                  <a:gd name="T55" fmla="*/ 341 h 677"/>
                  <a:gd name="T56" fmla="*/ 220 w 883"/>
                  <a:gd name="T57" fmla="*/ 409 h 677"/>
                  <a:gd name="T58" fmla="*/ 213 w 883"/>
                  <a:gd name="T59" fmla="*/ 341 h 677"/>
                  <a:gd name="T60" fmla="*/ 96 w 883"/>
                  <a:gd name="T61" fmla="*/ 491 h 677"/>
                  <a:gd name="T62" fmla="*/ 17 w 883"/>
                  <a:gd name="T63" fmla="*/ 597 h 677"/>
                  <a:gd name="T64" fmla="*/ 86 w 883"/>
                  <a:gd name="T65" fmla="*/ 649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3" h="677">
                    <a:moveTo>
                      <a:pt x="212" y="420"/>
                    </a:moveTo>
                    <a:cubicBezTo>
                      <a:pt x="214" y="418"/>
                      <a:pt x="217" y="417"/>
                      <a:pt x="220" y="417"/>
                    </a:cubicBezTo>
                    <a:cubicBezTo>
                      <a:pt x="225" y="417"/>
                      <a:pt x="230" y="420"/>
                      <a:pt x="232" y="424"/>
                    </a:cubicBezTo>
                    <a:cubicBezTo>
                      <a:pt x="232" y="429"/>
                      <a:pt x="232" y="434"/>
                      <a:pt x="232" y="439"/>
                    </a:cubicBezTo>
                    <a:cubicBezTo>
                      <a:pt x="230" y="443"/>
                      <a:pt x="225" y="446"/>
                      <a:pt x="220" y="446"/>
                    </a:cubicBezTo>
                    <a:cubicBezTo>
                      <a:pt x="217" y="446"/>
                      <a:pt x="214" y="444"/>
                      <a:pt x="211" y="442"/>
                    </a:cubicBezTo>
                    <a:cubicBezTo>
                      <a:pt x="211" y="435"/>
                      <a:pt x="212" y="427"/>
                      <a:pt x="212" y="420"/>
                    </a:cubicBezTo>
                    <a:close/>
                    <a:moveTo>
                      <a:pt x="324" y="417"/>
                    </a:moveTo>
                    <a:cubicBezTo>
                      <a:pt x="328" y="417"/>
                      <a:pt x="331" y="418"/>
                      <a:pt x="333" y="421"/>
                    </a:cubicBezTo>
                    <a:cubicBezTo>
                      <a:pt x="333" y="428"/>
                      <a:pt x="334" y="435"/>
                      <a:pt x="334" y="442"/>
                    </a:cubicBezTo>
                    <a:cubicBezTo>
                      <a:pt x="331" y="444"/>
                      <a:pt x="328" y="446"/>
                      <a:pt x="324" y="446"/>
                    </a:cubicBezTo>
                    <a:cubicBezTo>
                      <a:pt x="319" y="446"/>
                      <a:pt x="316" y="443"/>
                      <a:pt x="313" y="440"/>
                    </a:cubicBezTo>
                    <a:cubicBezTo>
                      <a:pt x="313" y="434"/>
                      <a:pt x="313" y="429"/>
                      <a:pt x="313" y="423"/>
                    </a:cubicBezTo>
                    <a:cubicBezTo>
                      <a:pt x="315" y="419"/>
                      <a:pt x="319" y="417"/>
                      <a:pt x="324" y="417"/>
                    </a:cubicBezTo>
                    <a:close/>
                    <a:moveTo>
                      <a:pt x="165" y="542"/>
                    </a:moveTo>
                    <a:lnTo>
                      <a:pt x="186" y="514"/>
                    </a:lnTo>
                    <a:lnTo>
                      <a:pt x="186" y="628"/>
                    </a:lnTo>
                    <a:cubicBezTo>
                      <a:pt x="194" y="598"/>
                      <a:pt x="207" y="554"/>
                      <a:pt x="208" y="547"/>
                    </a:cubicBezTo>
                    <a:cubicBezTo>
                      <a:pt x="209" y="542"/>
                      <a:pt x="210" y="500"/>
                      <a:pt x="211" y="452"/>
                    </a:cubicBezTo>
                    <a:cubicBezTo>
                      <a:pt x="214" y="453"/>
                      <a:pt x="217" y="454"/>
                      <a:pt x="220" y="454"/>
                    </a:cubicBezTo>
                    <a:cubicBezTo>
                      <a:pt x="225" y="454"/>
                      <a:pt x="228" y="453"/>
                      <a:pt x="232" y="451"/>
                    </a:cubicBezTo>
                    <a:cubicBezTo>
                      <a:pt x="231" y="482"/>
                      <a:pt x="230" y="513"/>
                      <a:pt x="230" y="532"/>
                    </a:cubicBezTo>
                    <a:cubicBezTo>
                      <a:pt x="263" y="534"/>
                      <a:pt x="300" y="535"/>
                      <a:pt x="315" y="533"/>
                    </a:cubicBezTo>
                    <a:cubicBezTo>
                      <a:pt x="315" y="515"/>
                      <a:pt x="314" y="483"/>
                      <a:pt x="313" y="451"/>
                    </a:cubicBezTo>
                    <a:cubicBezTo>
                      <a:pt x="316" y="453"/>
                      <a:pt x="320" y="454"/>
                      <a:pt x="324" y="454"/>
                    </a:cubicBezTo>
                    <a:cubicBezTo>
                      <a:pt x="328" y="454"/>
                      <a:pt x="331" y="453"/>
                      <a:pt x="334" y="451"/>
                    </a:cubicBezTo>
                    <a:cubicBezTo>
                      <a:pt x="335" y="491"/>
                      <a:pt x="336" y="527"/>
                      <a:pt x="337" y="541"/>
                    </a:cubicBezTo>
                    <a:lnTo>
                      <a:pt x="337" y="542"/>
                    </a:lnTo>
                    <a:cubicBezTo>
                      <a:pt x="337" y="544"/>
                      <a:pt x="337" y="547"/>
                      <a:pt x="337" y="547"/>
                    </a:cubicBezTo>
                    <a:cubicBezTo>
                      <a:pt x="338" y="553"/>
                      <a:pt x="349" y="592"/>
                      <a:pt x="357" y="621"/>
                    </a:cubicBezTo>
                    <a:lnTo>
                      <a:pt x="357" y="510"/>
                    </a:lnTo>
                    <a:lnTo>
                      <a:pt x="381" y="542"/>
                    </a:lnTo>
                    <a:lnTo>
                      <a:pt x="381" y="542"/>
                    </a:lnTo>
                    <a:lnTo>
                      <a:pt x="460" y="649"/>
                    </a:lnTo>
                    <a:cubicBezTo>
                      <a:pt x="476" y="671"/>
                      <a:pt x="505" y="677"/>
                      <a:pt x="524" y="663"/>
                    </a:cubicBezTo>
                    <a:cubicBezTo>
                      <a:pt x="544" y="649"/>
                      <a:pt x="546" y="619"/>
                      <a:pt x="530" y="597"/>
                    </a:cubicBezTo>
                    <a:lnTo>
                      <a:pt x="451" y="491"/>
                    </a:lnTo>
                    <a:lnTo>
                      <a:pt x="451" y="491"/>
                    </a:lnTo>
                    <a:lnTo>
                      <a:pt x="409" y="434"/>
                    </a:lnTo>
                    <a:lnTo>
                      <a:pt x="883" y="17"/>
                    </a:lnTo>
                    <a:lnTo>
                      <a:pt x="859" y="0"/>
                    </a:lnTo>
                    <a:lnTo>
                      <a:pt x="393" y="412"/>
                    </a:lnTo>
                    <a:lnTo>
                      <a:pt x="352" y="357"/>
                    </a:lnTo>
                    <a:cubicBezTo>
                      <a:pt x="346" y="350"/>
                      <a:pt x="339" y="344"/>
                      <a:pt x="332" y="340"/>
                    </a:cubicBezTo>
                    <a:lnTo>
                      <a:pt x="332" y="341"/>
                    </a:lnTo>
                    <a:cubicBezTo>
                      <a:pt x="332" y="361"/>
                      <a:pt x="333" y="386"/>
                      <a:pt x="333" y="411"/>
                    </a:cubicBezTo>
                    <a:cubicBezTo>
                      <a:pt x="330" y="409"/>
                      <a:pt x="327" y="409"/>
                      <a:pt x="324" y="409"/>
                    </a:cubicBezTo>
                    <a:cubicBezTo>
                      <a:pt x="320" y="409"/>
                      <a:pt x="316" y="410"/>
                      <a:pt x="312" y="412"/>
                    </a:cubicBezTo>
                    <a:cubicBezTo>
                      <a:pt x="312" y="383"/>
                      <a:pt x="311" y="356"/>
                      <a:pt x="311" y="341"/>
                    </a:cubicBezTo>
                    <a:cubicBezTo>
                      <a:pt x="311" y="339"/>
                      <a:pt x="312" y="337"/>
                      <a:pt x="313" y="336"/>
                    </a:cubicBezTo>
                    <a:cubicBezTo>
                      <a:pt x="310" y="336"/>
                      <a:pt x="307" y="336"/>
                      <a:pt x="305" y="336"/>
                    </a:cubicBezTo>
                    <a:cubicBezTo>
                      <a:pt x="302" y="336"/>
                      <a:pt x="299" y="336"/>
                      <a:pt x="297" y="336"/>
                    </a:cubicBezTo>
                    <a:lnTo>
                      <a:pt x="247" y="336"/>
                    </a:lnTo>
                    <a:cubicBezTo>
                      <a:pt x="244" y="336"/>
                      <a:pt x="242" y="336"/>
                      <a:pt x="240" y="336"/>
                    </a:cubicBezTo>
                    <a:cubicBezTo>
                      <a:pt x="238" y="336"/>
                      <a:pt x="235" y="336"/>
                      <a:pt x="232" y="336"/>
                    </a:cubicBezTo>
                    <a:cubicBezTo>
                      <a:pt x="233" y="337"/>
                      <a:pt x="234" y="339"/>
                      <a:pt x="234" y="341"/>
                    </a:cubicBezTo>
                    <a:cubicBezTo>
                      <a:pt x="234" y="356"/>
                      <a:pt x="233" y="383"/>
                      <a:pt x="233" y="412"/>
                    </a:cubicBezTo>
                    <a:cubicBezTo>
                      <a:pt x="229" y="410"/>
                      <a:pt x="225" y="409"/>
                      <a:pt x="220" y="409"/>
                    </a:cubicBezTo>
                    <a:cubicBezTo>
                      <a:pt x="217" y="409"/>
                      <a:pt x="214" y="409"/>
                      <a:pt x="212" y="410"/>
                    </a:cubicBezTo>
                    <a:cubicBezTo>
                      <a:pt x="212" y="386"/>
                      <a:pt x="213" y="362"/>
                      <a:pt x="213" y="341"/>
                    </a:cubicBezTo>
                    <a:cubicBezTo>
                      <a:pt x="206" y="345"/>
                      <a:pt x="200" y="350"/>
                      <a:pt x="194" y="357"/>
                    </a:cubicBezTo>
                    <a:lnTo>
                      <a:pt x="96" y="491"/>
                    </a:lnTo>
                    <a:lnTo>
                      <a:pt x="96" y="491"/>
                    </a:lnTo>
                    <a:lnTo>
                      <a:pt x="17" y="597"/>
                    </a:lnTo>
                    <a:cubicBezTo>
                      <a:pt x="0" y="619"/>
                      <a:pt x="3" y="649"/>
                      <a:pt x="22" y="663"/>
                    </a:cubicBezTo>
                    <a:cubicBezTo>
                      <a:pt x="41" y="677"/>
                      <a:pt x="70" y="671"/>
                      <a:pt x="86" y="649"/>
                    </a:cubicBezTo>
                    <a:lnTo>
                      <a:pt x="165" y="5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2" name="Freeform 146">
                <a:extLst>
                  <a:ext uri="{FF2B5EF4-FFF2-40B4-BE49-F238E27FC236}">
                    <a16:creationId xmlns:a16="http://schemas.microsoft.com/office/drawing/2014/main" id="{2C739A42-3DE4-415C-A051-4519D5A3F14C}"/>
                  </a:ext>
                </a:extLst>
              </p:cNvPr>
              <p:cNvSpPr>
                <a:spLocks noEditPoints="1"/>
              </p:cNvSpPr>
              <p:nvPr/>
            </p:nvSpPr>
            <p:spPr bwMode="auto">
              <a:xfrm>
                <a:off x="4913313" y="3330575"/>
                <a:ext cx="33338" cy="47625"/>
              </a:xfrm>
              <a:custGeom>
                <a:avLst/>
                <a:gdLst>
                  <a:gd name="T0" fmla="*/ 83 w 194"/>
                  <a:gd name="T1" fmla="*/ 141 h 272"/>
                  <a:gd name="T2" fmla="*/ 83 w 194"/>
                  <a:gd name="T3" fmla="*/ 140 h 272"/>
                  <a:gd name="T4" fmla="*/ 88 w 194"/>
                  <a:gd name="T5" fmla="*/ 129 h 272"/>
                  <a:gd name="T6" fmla="*/ 101 w 194"/>
                  <a:gd name="T7" fmla="*/ 130 h 272"/>
                  <a:gd name="T8" fmla="*/ 112 w 194"/>
                  <a:gd name="T9" fmla="*/ 129 h 272"/>
                  <a:gd name="T10" fmla="*/ 116 w 194"/>
                  <a:gd name="T11" fmla="*/ 140 h 272"/>
                  <a:gd name="T12" fmla="*/ 116 w 194"/>
                  <a:gd name="T13" fmla="*/ 141 h 272"/>
                  <a:gd name="T14" fmla="*/ 114 w 194"/>
                  <a:gd name="T15" fmla="*/ 150 h 272"/>
                  <a:gd name="T16" fmla="*/ 101 w 194"/>
                  <a:gd name="T17" fmla="*/ 151 h 272"/>
                  <a:gd name="T18" fmla="*/ 85 w 194"/>
                  <a:gd name="T19" fmla="*/ 150 h 272"/>
                  <a:gd name="T20" fmla="*/ 83 w 194"/>
                  <a:gd name="T21" fmla="*/ 141 h 272"/>
                  <a:gd name="T22" fmla="*/ 97 w 194"/>
                  <a:gd name="T23" fmla="*/ 246 h 272"/>
                  <a:gd name="T24" fmla="*/ 101 w 194"/>
                  <a:gd name="T25" fmla="*/ 271 h 272"/>
                  <a:gd name="T26" fmla="*/ 191 w 194"/>
                  <a:gd name="T27" fmla="*/ 215 h 272"/>
                  <a:gd name="T28" fmla="*/ 194 w 194"/>
                  <a:gd name="T29" fmla="*/ 211 h 272"/>
                  <a:gd name="T30" fmla="*/ 185 w 194"/>
                  <a:gd name="T31" fmla="*/ 143 h 272"/>
                  <a:gd name="T32" fmla="*/ 185 w 194"/>
                  <a:gd name="T33" fmla="*/ 135 h 272"/>
                  <a:gd name="T34" fmla="*/ 185 w 194"/>
                  <a:gd name="T35" fmla="*/ 134 h 272"/>
                  <a:gd name="T36" fmla="*/ 184 w 194"/>
                  <a:gd name="T37" fmla="*/ 134 h 272"/>
                  <a:gd name="T38" fmla="*/ 181 w 194"/>
                  <a:gd name="T39" fmla="*/ 136 h 272"/>
                  <a:gd name="T40" fmla="*/ 123 w 194"/>
                  <a:gd name="T41" fmla="*/ 148 h 272"/>
                  <a:gd name="T42" fmla="*/ 124 w 194"/>
                  <a:gd name="T43" fmla="*/ 141 h 272"/>
                  <a:gd name="T44" fmla="*/ 124 w 194"/>
                  <a:gd name="T45" fmla="*/ 140 h 272"/>
                  <a:gd name="T46" fmla="*/ 121 w 194"/>
                  <a:gd name="T47" fmla="*/ 127 h 272"/>
                  <a:gd name="T48" fmla="*/ 172 w 194"/>
                  <a:gd name="T49" fmla="*/ 117 h 272"/>
                  <a:gd name="T50" fmla="*/ 168 w 194"/>
                  <a:gd name="T51" fmla="*/ 107 h 272"/>
                  <a:gd name="T52" fmla="*/ 171 w 194"/>
                  <a:gd name="T53" fmla="*/ 93 h 272"/>
                  <a:gd name="T54" fmla="*/ 145 w 194"/>
                  <a:gd name="T55" fmla="*/ 1 h 272"/>
                  <a:gd name="T56" fmla="*/ 120 w 194"/>
                  <a:gd name="T57" fmla="*/ 2 h 272"/>
                  <a:gd name="T58" fmla="*/ 56 w 194"/>
                  <a:gd name="T59" fmla="*/ 0 h 272"/>
                  <a:gd name="T60" fmla="*/ 29 w 194"/>
                  <a:gd name="T61" fmla="*/ 98 h 272"/>
                  <a:gd name="T62" fmla="*/ 30 w 194"/>
                  <a:gd name="T63" fmla="*/ 112 h 272"/>
                  <a:gd name="T64" fmla="*/ 26 w 194"/>
                  <a:gd name="T65" fmla="*/ 120 h 272"/>
                  <a:gd name="T66" fmla="*/ 78 w 194"/>
                  <a:gd name="T67" fmla="*/ 128 h 272"/>
                  <a:gd name="T68" fmla="*/ 75 w 194"/>
                  <a:gd name="T69" fmla="*/ 140 h 272"/>
                  <a:gd name="T70" fmla="*/ 75 w 194"/>
                  <a:gd name="T71" fmla="*/ 141 h 272"/>
                  <a:gd name="T72" fmla="*/ 76 w 194"/>
                  <a:gd name="T73" fmla="*/ 148 h 272"/>
                  <a:gd name="T74" fmla="*/ 18 w 194"/>
                  <a:gd name="T75" fmla="*/ 140 h 272"/>
                  <a:gd name="T76" fmla="*/ 15 w 194"/>
                  <a:gd name="T77" fmla="*/ 139 h 272"/>
                  <a:gd name="T78" fmla="*/ 14 w 194"/>
                  <a:gd name="T79" fmla="*/ 139 h 272"/>
                  <a:gd name="T80" fmla="*/ 11 w 194"/>
                  <a:gd name="T81" fmla="*/ 138 h 272"/>
                  <a:gd name="T82" fmla="*/ 0 w 194"/>
                  <a:gd name="T83" fmla="*/ 212 h 272"/>
                  <a:gd name="T84" fmla="*/ 3 w 194"/>
                  <a:gd name="T85" fmla="*/ 215 h 272"/>
                  <a:gd name="T86" fmla="*/ 94 w 194"/>
                  <a:gd name="T87" fmla="*/ 272 h 272"/>
                  <a:gd name="T88" fmla="*/ 97 w 194"/>
                  <a:gd name="T89" fmla="*/ 24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4" h="272">
                    <a:moveTo>
                      <a:pt x="83" y="141"/>
                    </a:moveTo>
                    <a:lnTo>
                      <a:pt x="83" y="140"/>
                    </a:lnTo>
                    <a:cubicBezTo>
                      <a:pt x="83" y="136"/>
                      <a:pt x="85" y="132"/>
                      <a:pt x="88" y="129"/>
                    </a:cubicBezTo>
                    <a:cubicBezTo>
                      <a:pt x="94" y="130"/>
                      <a:pt x="99" y="130"/>
                      <a:pt x="101" y="130"/>
                    </a:cubicBezTo>
                    <a:cubicBezTo>
                      <a:pt x="103" y="130"/>
                      <a:pt x="106" y="130"/>
                      <a:pt x="112" y="129"/>
                    </a:cubicBezTo>
                    <a:cubicBezTo>
                      <a:pt x="114" y="132"/>
                      <a:pt x="116" y="136"/>
                      <a:pt x="116" y="140"/>
                    </a:cubicBezTo>
                    <a:lnTo>
                      <a:pt x="116" y="141"/>
                    </a:lnTo>
                    <a:cubicBezTo>
                      <a:pt x="116" y="144"/>
                      <a:pt x="115" y="147"/>
                      <a:pt x="114" y="150"/>
                    </a:cubicBezTo>
                    <a:cubicBezTo>
                      <a:pt x="108" y="151"/>
                      <a:pt x="104" y="151"/>
                      <a:pt x="101" y="151"/>
                    </a:cubicBezTo>
                    <a:cubicBezTo>
                      <a:pt x="99" y="151"/>
                      <a:pt x="93" y="151"/>
                      <a:pt x="85" y="150"/>
                    </a:cubicBezTo>
                    <a:cubicBezTo>
                      <a:pt x="84" y="147"/>
                      <a:pt x="83" y="144"/>
                      <a:pt x="83" y="141"/>
                    </a:cubicBezTo>
                    <a:close/>
                    <a:moveTo>
                      <a:pt x="97" y="246"/>
                    </a:moveTo>
                    <a:lnTo>
                      <a:pt x="101" y="271"/>
                    </a:lnTo>
                    <a:cubicBezTo>
                      <a:pt x="135" y="257"/>
                      <a:pt x="183" y="231"/>
                      <a:pt x="191" y="215"/>
                    </a:cubicBezTo>
                    <a:cubicBezTo>
                      <a:pt x="192" y="213"/>
                      <a:pt x="193" y="212"/>
                      <a:pt x="194" y="211"/>
                    </a:cubicBezTo>
                    <a:lnTo>
                      <a:pt x="185" y="143"/>
                    </a:lnTo>
                    <a:cubicBezTo>
                      <a:pt x="185" y="140"/>
                      <a:pt x="185" y="138"/>
                      <a:pt x="185" y="135"/>
                    </a:cubicBezTo>
                    <a:lnTo>
                      <a:pt x="185" y="134"/>
                    </a:lnTo>
                    <a:lnTo>
                      <a:pt x="184" y="134"/>
                    </a:lnTo>
                    <a:cubicBezTo>
                      <a:pt x="183" y="135"/>
                      <a:pt x="182" y="136"/>
                      <a:pt x="181" y="136"/>
                    </a:cubicBezTo>
                    <a:cubicBezTo>
                      <a:pt x="173" y="138"/>
                      <a:pt x="145" y="144"/>
                      <a:pt x="123" y="148"/>
                    </a:cubicBezTo>
                    <a:cubicBezTo>
                      <a:pt x="124" y="146"/>
                      <a:pt x="124" y="144"/>
                      <a:pt x="124" y="141"/>
                    </a:cubicBezTo>
                    <a:lnTo>
                      <a:pt x="124" y="140"/>
                    </a:lnTo>
                    <a:cubicBezTo>
                      <a:pt x="124" y="136"/>
                      <a:pt x="123" y="131"/>
                      <a:pt x="121" y="127"/>
                    </a:cubicBezTo>
                    <a:cubicBezTo>
                      <a:pt x="135" y="125"/>
                      <a:pt x="154" y="121"/>
                      <a:pt x="172" y="117"/>
                    </a:cubicBezTo>
                    <a:cubicBezTo>
                      <a:pt x="170" y="112"/>
                      <a:pt x="169" y="108"/>
                      <a:pt x="168" y="107"/>
                    </a:cubicBezTo>
                    <a:cubicBezTo>
                      <a:pt x="167" y="104"/>
                      <a:pt x="168" y="100"/>
                      <a:pt x="171" y="93"/>
                    </a:cubicBezTo>
                    <a:cubicBezTo>
                      <a:pt x="165" y="74"/>
                      <a:pt x="149" y="16"/>
                      <a:pt x="145" y="1"/>
                    </a:cubicBezTo>
                    <a:cubicBezTo>
                      <a:pt x="140" y="1"/>
                      <a:pt x="132" y="2"/>
                      <a:pt x="120" y="2"/>
                    </a:cubicBezTo>
                    <a:cubicBezTo>
                      <a:pt x="105" y="2"/>
                      <a:pt x="85" y="1"/>
                      <a:pt x="56" y="0"/>
                    </a:cubicBezTo>
                    <a:cubicBezTo>
                      <a:pt x="53" y="14"/>
                      <a:pt x="32" y="88"/>
                      <a:pt x="29" y="98"/>
                    </a:cubicBezTo>
                    <a:cubicBezTo>
                      <a:pt x="31" y="105"/>
                      <a:pt x="31" y="110"/>
                      <a:pt x="30" y="112"/>
                    </a:cubicBezTo>
                    <a:cubicBezTo>
                      <a:pt x="30" y="113"/>
                      <a:pt x="28" y="117"/>
                      <a:pt x="26" y="120"/>
                    </a:cubicBezTo>
                    <a:cubicBezTo>
                      <a:pt x="42" y="123"/>
                      <a:pt x="62" y="126"/>
                      <a:pt x="78" y="128"/>
                    </a:cubicBezTo>
                    <a:cubicBezTo>
                      <a:pt x="76" y="132"/>
                      <a:pt x="75" y="136"/>
                      <a:pt x="75" y="140"/>
                    </a:cubicBezTo>
                    <a:lnTo>
                      <a:pt x="75" y="141"/>
                    </a:lnTo>
                    <a:cubicBezTo>
                      <a:pt x="75" y="144"/>
                      <a:pt x="75" y="146"/>
                      <a:pt x="76" y="148"/>
                    </a:cubicBezTo>
                    <a:cubicBezTo>
                      <a:pt x="54" y="146"/>
                      <a:pt x="26" y="141"/>
                      <a:pt x="18" y="140"/>
                    </a:cubicBezTo>
                    <a:cubicBezTo>
                      <a:pt x="17" y="140"/>
                      <a:pt x="16" y="139"/>
                      <a:pt x="15" y="139"/>
                    </a:cubicBezTo>
                    <a:cubicBezTo>
                      <a:pt x="15" y="139"/>
                      <a:pt x="15" y="139"/>
                      <a:pt x="14" y="139"/>
                    </a:cubicBezTo>
                    <a:lnTo>
                      <a:pt x="11" y="138"/>
                    </a:lnTo>
                    <a:lnTo>
                      <a:pt x="0" y="212"/>
                    </a:lnTo>
                    <a:cubicBezTo>
                      <a:pt x="1" y="213"/>
                      <a:pt x="2" y="214"/>
                      <a:pt x="3" y="215"/>
                    </a:cubicBezTo>
                    <a:cubicBezTo>
                      <a:pt x="10" y="231"/>
                      <a:pt x="60" y="257"/>
                      <a:pt x="94" y="272"/>
                    </a:cubicBezTo>
                    <a:lnTo>
                      <a:pt x="97" y="2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3" name="Freeform 147">
                <a:extLst>
                  <a:ext uri="{FF2B5EF4-FFF2-40B4-BE49-F238E27FC236}">
                    <a16:creationId xmlns:a16="http://schemas.microsoft.com/office/drawing/2014/main" id="{840A041A-F77F-4E8E-B05E-553D6EF70BFE}"/>
                  </a:ext>
                </a:extLst>
              </p:cNvPr>
              <p:cNvSpPr>
                <a:spLocks/>
              </p:cNvSpPr>
              <p:nvPr/>
            </p:nvSpPr>
            <p:spPr bwMode="auto">
              <a:xfrm>
                <a:off x="4903788" y="3373438"/>
                <a:ext cx="23813" cy="66675"/>
              </a:xfrm>
              <a:custGeom>
                <a:avLst/>
                <a:gdLst>
                  <a:gd name="T0" fmla="*/ 49 w 144"/>
                  <a:gd name="T1" fmla="*/ 0 h 389"/>
                  <a:gd name="T2" fmla="*/ 37 w 144"/>
                  <a:gd name="T3" fmla="*/ 89 h 389"/>
                  <a:gd name="T4" fmla="*/ 36 w 144"/>
                  <a:gd name="T5" fmla="*/ 98 h 389"/>
                  <a:gd name="T6" fmla="*/ 34 w 144"/>
                  <a:gd name="T7" fmla="*/ 107 h 389"/>
                  <a:gd name="T8" fmla="*/ 5 w 144"/>
                  <a:gd name="T9" fmla="*/ 316 h 389"/>
                  <a:gd name="T10" fmla="*/ 46 w 144"/>
                  <a:gd name="T11" fmla="*/ 385 h 389"/>
                  <a:gd name="T12" fmla="*/ 105 w 144"/>
                  <a:gd name="T13" fmla="*/ 330 h 389"/>
                  <a:gd name="T14" fmla="*/ 134 w 144"/>
                  <a:gd name="T15" fmla="*/ 121 h 389"/>
                  <a:gd name="T16" fmla="*/ 135 w 144"/>
                  <a:gd name="T17" fmla="*/ 112 h 389"/>
                  <a:gd name="T18" fmla="*/ 137 w 144"/>
                  <a:gd name="T19" fmla="*/ 103 h 389"/>
                  <a:gd name="T20" fmla="*/ 144 w 144"/>
                  <a:gd name="T21" fmla="*/ 52 h 389"/>
                  <a:gd name="T22" fmla="*/ 144 w 144"/>
                  <a:gd name="T23" fmla="*/ 52 h 389"/>
                  <a:gd name="T24" fmla="*/ 139 w 144"/>
                  <a:gd name="T25" fmla="*/ 51 h 389"/>
                  <a:gd name="T26" fmla="*/ 49 w 144"/>
                  <a:gd name="T27" fmla="*/ 0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389">
                    <a:moveTo>
                      <a:pt x="49" y="0"/>
                    </a:moveTo>
                    <a:lnTo>
                      <a:pt x="37" y="89"/>
                    </a:lnTo>
                    <a:cubicBezTo>
                      <a:pt x="36" y="92"/>
                      <a:pt x="36" y="95"/>
                      <a:pt x="36" y="98"/>
                    </a:cubicBezTo>
                    <a:cubicBezTo>
                      <a:pt x="35" y="101"/>
                      <a:pt x="35" y="104"/>
                      <a:pt x="34" y="107"/>
                    </a:cubicBezTo>
                    <a:lnTo>
                      <a:pt x="5" y="316"/>
                    </a:lnTo>
                    <a:cubicBezTo>
                      <a:pt x="0" y="350"/>
                      <a:pt x="19" y="381"/>
                      <a:pt x="46" y="385"/>
                    </a:cubicBezTo>
                    <a:cubicBezTo>
                      <a:pt x="74" y="389"/>
                      <a:pt x="100" y="364"/>
                      <a:pt x="105" y="330"/>
                    </a:cubicBezTo>
                    <a:lnTo>
                      <a:pt x="134" y="121"/>
                    </a:lnTo>
                    <a:cubicBezTo>
                      <a:pt x="134" y="118"/>
                      <a:pt x="135" y="115"/>
                      <a:pt x="135" y="112"/>
                    </a:cubicBezTo>
                    <a:cubicBezTo>
                      <a:pt x="135" y="109"/>
                      <a:pt x="136" y="106"/>
                      <a:pt x="137" y="103"/>
                    </a:cubicBezTo>
                    <a:lnTo>
                      <a:pt x="144" y="52"/>
                    </a:lnTo>
                    <a:lnTo>
                      <a:pt x="144" y="52"/>
                    </a:lnTo>
                    <a:cubicBezTo>
                      <a:pt x="142" y="52"/>
                      <a:pt x="141" y="52"/>
                      <a:pt x="139" y="51"/>
                    </a:cubicBezTo>
                    <a:cubicBezTo>
                      <a:pt x="127" y="46"/>
                      <a:pt x="76" y="24"/>
                      <a:pt x="4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04" name="Freeform 148">
                <a:extLst>
                  <a:ext uri="{FF2B5EF4-FFF2-40B4-BE49-F238E27FC236}">
                    <a16:creationId xmlns:a16="http://schemas.microsoft.com/office/drawing/2014/main" id="{DF3B5D79-9AC1-42CD-81A7-62641F47C0E9}"/>
                  </a:ext>
                </a:extLst>
              </p:cNvPr>
              <p:cNvSpPr>
                <a:spLocks/>
              </p:cNvSpPr>
              <p:nvPr/>
            </p:nvSpPr>
            <p:spPr bwMode="auto">
              <a:xfrm>
                <a:off x="4884738" y="3440113"/>
                <a:ext cx="212725" cy="122238"/>
              </a:xfrm>
              <a:custGeom>
                <a:avLst/>
                <a:gdLst>
                  <a:gd name="T0" fmla="*/ 0 w 1240"/>
                  <a:gd name="T1" fmla="*/ 0 h 716"/>
                  <a:gd name="T2" fmla="*/ 0 w 1240"/>
                  <a:gd name="T3" fmla="*/ 683 h 716"/>
                  <a:gd name="T4" fmla="*/ 261 w 1240"/>
                  <a:gd name="T5" fmla="*/ 716 h 716"/>
                  <a:gd name="T6" fmla="*/ 1240 w 1240"/>
                  <a:gd name="T7" fmla="*/ 0 h 716"/>
                  <a:gd name="T8" fmla="*/ 0 w 1240"/>
                  <a:gd name="T9" fmla="*/ 0 h 716"/>
                </a:gdLst>
                <a:ahLst/>
                <a:cxnLst>
                  <a:cxn ang="0">
                    <a:pos x="T0" y="T1"/>
                  </a:cxn>
                  <a:cxn ang="0">
                    <a:pos x="T2" y="T3"/>
                  </a:cxn>
                  <a:cxn ang="0">
                    <a:pos x="T4" y="T5"/>
                  </a:cxn>
                  <a:cxn ang="0">
                    <a:pos x="T6" y="T7"/>
                  </a:cxn>
                  <a:cxn ang="0">
                    <a:pos x="T8" y="T9"/>
                  </a:cxn>
                </a:cxnLst>
                <a:rect l="0" t="0" r="r" b="b"/>
                <a:pathLst>
                  <a:path w="1240" h="716">
                    <a:moveTo>
                      <a:pt x="0" y="0"/>
                    </a:moveTo>
                    <a:lnTo>
                      <a:pt x="0" y="683"/>
                    </a:lnTo>
                    <a:cubicBezTo>
                      <a:pt x="83" y="704"/>
                      <a:pt x="171" y="716"/>
                      <a:pt x="261" y="716"/>
                    </a:cubicBezTo>
                    <a:cubicBezTo>
                      <a:pt x="720" y="716"/>
                      <a:pt x="1108" y="415"/>
                      <a:pt x="1240" y="0"/>
                    </a:cubicBez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grpSp>
      <p:pic>
        <p:nvPicPr>
          <p:cNvPr id="206" name="Picture 2" descr="1Life-SavingRules_A1Poster">
            <a:extLst>
              <a:ext uri="{FF2B5EF4-FFF2-40B4-BE49-F238E27FC236}">
                <a16:creationId xmlns:a16="http://schemas.microsoft.com/office/drawing/2014/main" id="{258B84D4-0D87-4571-8E81-E966F785E7E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435" t="22371" r="66767" b="53030"/>
          <a:stretch/>
        </p:blipFill>
        <p:spPr bwMode="auto">
          <a:xfrm>
            <a:off x="429008" y="1317857"/>
            <a:ext cx="3461610" cy="4046296"/>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207" name="Picture 2" descr="1Life-SavingRules_A1Poster">
            <a:extLst>
              <a:ext uri="{FF2B5EF4-FFF2-40B4-BE49-F238E27FC236}">
                <a16:creationId xmlns:a16="http://schemas.microsoft.com/office/drawing/2014/main" id="{C82B3181-8AF5-4B10-A021-2A7A4581737F}"/>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5089" t="22406" r="35113" b="52995"/>
          <a:stretch/>
        </p:blipFill>
        <p:spPr bwMode="auto">
          <a:xfrm>
            <a:off x="4365195" y="1317857"/>
            <a:ext cx="3461610" cy="4046296"/>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208" name="Picture 2" descr="1Life-SavingRules_A1Poster">
            <a:extLst>
              <a:ext uri="{FF2B5EF4-FFF2-40B4-BE49-F238E27FC236}">
                <a16:creationId xmlns:a16="http://schemas.microsoft.com/office/drawing/2014/main" id="{6DA25CA2-3195-4402-9F4A-A63E8B909FE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5246" t="72923" r="34956" b="2478"/>
          <a:stretch/>
        </p:blipFill>
        <p:spPr bwMode="auto">
          <a:xfrm>
            <a:off x="8301382" y="1317857"/>
            <a:ext cx="3461610" cy="4046296"/>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grpSp>
        <p:nvGrpSpPr>
          <p:cNvPr id="209" name="Group 208">
            <a:extLst>
              <a:ext uri="{FF2B5EF4-FFF2-40B4-BE49-F238E27FC236}">
                <a16:creationId xmlns:a16="http://schemas.microsoft.com/office/drawing/2014/main" id="{28BCA445-4B46-42C8-AF25-2C60DF96DD7E}"/>
              </a:ext>
            </a:extLst>
          </p:cNvPr>
          <p:cNvGrpSpPr/>
          <p:nvPr/>
        </p:nvGrpSpPr>
        <p:grpSpPr>
          <a:xfrm>
            <a:off x="1364343" y="5110186"/>
            <a:ext cx="10660614" cy="774372"/>
            <a:chOff x="1364343" y="5110186"/>
            <a:chExt cx="10660614" cy="774372"/>
          </a:xfrm>
        </p:grpSpPr>
        <p:pic>
          <p:nvPicPr>
            <p:cNvPr id="210" name="Picture 209">
              <a:extLst>
                <a:ext uri="{FF2B5EF4-FFF2-40B4-BE49-F238E27FC236}">
                  <a16:creationId xmlns:a16="http://schemas.microsoft.com/office/drawing/2014/main" id="{32FA2763-B4A7-4FD7-95AE-8B2F4046AA0C}"/>
                </a:ext>
              </a:extLst>
            </p:cNvPr>
            <p:cNvPicPr>
              <a:picLocks noChangeAspect="1"/>
            </p:cNvPicPr>
            <p:nvPr/>
          </p:nvPicPr>
          <p:blipFill>
            <a:blip r:embed="rId4"/>
            <a:stretch>
              <a:fillRect/>
            </a:stretch>
          </p:blipFill>
          <p:spPr>
            <a:xfrm rot="21135331">
              <a:off x="9929308" y="5110186"/>
              <a:ext cx="2095649" cy="769602"/>
            </a:xfrm>
            <a:prstGeom prst="rect">
              <a:avLst/>
            </a:prstGeom>
          </p:spPr>
        </p:pic>
        <p:sp>
          <p:nvSpPr>
            <p:cNvPr id="211" name="Rectangle: Rounded Corners 210">
              <a:extLst>
                <a:ext uri="{FF2B5EF4-FFF2-40B4-BE49-F238E27FC236}">
                  <a16:creationId xmlns:a16="http://schemas.microsoft.com/office/drawing/2014/main" id="{00D7C2F4-AA99-4E2D-8261-8BDB49965E0E}"/>
                </a:ext>
              </a:extLst>
            </p:cNvPr>
            <p:cNvSpPr/>
            <p:nvPr/>
          </p:nvSpPr>
          <p:spPr>
            <a:xfrm>
              <a:off x="1364343" y="5288424"/>
              <a:ext cx="8485880" cy="596134"/>
            </a:xfrm>
            <a:prstGeom prst="roundRect">
              <a:avLst>
                <a:gd name="adj" fmla="val 2410"/>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2400" b="1" dirty="0">
                  <a:solidFill>
                    <a:schemeClr val="tx1"/>
                  </a:solidFill>
                </a:rPr>
                <a:t>Which parts of these Life Saving Rules could have prevented this?</a:t>
              </a:r>
            </a:p>
          </p:txBody>
        </p:sp>
      </p:grpSp>
    </p:spTree>
    <p:extLst>
      <p:ext uri="{BB962C8B-B14F-4D97-AF65-F5344CB8AC3E}">
        <p14:creationId xmlns:p14="http://schemas.microsoft.com/office/powerpoint/2010/main" val="3818098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09"/>
                                        </p:tgtEl>
                                        <p:attrNameLst>
                                          <p:attrName>style.visibility</p:attrName>
                                        </p:attrNameLst>
                                      </p:cBhvr>
                                      <p:to>
                                        <p:strVal val="visible"/>
                                      </p:to>
                                    </p:set>
                                    <p:animEffect transition="in" filter="fade">
                                      <p:cBhvr>
                                        <p:cTn id="7" dur="500"/>
                                        <p:tgtEl>
                                          <p:spTgt spid="2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3E8C4DF-8F88-468F-962E-4EAAB78AC5BB}"/>
              </a:ext>
            </a:extLst>
          </p:cNvPr>
          <p:cNvSpPr>
            <a:spLocks noGrp="1"/>
          </p:cNvSpPr>
          <p:nvPr>
            <p:ph type="title"/>
          </p:nvPr>
        </p:nvSpPr>
        <p:spPr/>
        <p:txBody>
          <a:bodyPr/>
          <a:lstStyle/>
          <a:p>
            <a:r>
              <a:rPr lang="en-GB" b="1" dirty="0"/>
              <a:t>The Step Change </a:t>
            </a:r>
            <a:br>
              <a:rPr lang="en-GB" b="1" dirty="0"/>
            </a:br>
            <a:r>
              <a:rPr lang="en-GB" b="1" dirty="0"/>
              <a:t>in Safety 7 Cs</a:t>
            </a:r>
          </a:p>
        </p:txBody>
      </p:sp>
      <p:sp>
        <p:nvSpPr>
          <p:cNvPr id="4" name="Freeform 5">
            <a:extLst>
              <a:ext uri="{FF2B5EF4-FFF2-40B4-BE49-F238E27FC236}">
                <a16:creationId xmlns:a16="http://schemas.microsoft.com/office/drawing/2014/main" id="{B30DDABA-B88F-41A3-B33B-A022157B448B}"/>
              </a:ext>
            </a:extLst>
          </p:cNvPr>
          <p:cNvSpPr>
            <a:spLocks/>
          </p:cNvSpPr>
          <p:nvPr/>
        </p:nvSpPr>
        <p:spPr bwMode="auto">
          <a:xfrm>
            <a:off x="7326860" y="3174764"/>
            <a:ext cx="2780792" cy="2569164"/>
          </a:xfrm>
          <a:custGeom>
            <a:avLst/>
            <a:gdLst>
              <a:gd name="T0" fmla="*/ 0 w 3361"/>
              <a:gd name="T1" fmla="*/ 0 h 3106"/>
              <a:gd name="T2" fmla="*/ 1496 w 3361"/>
              <a:gd name="T3" fmla="*/ 3106 h 3106"/>
              <a:gd name="T4" fmla="*/ 3361 w 3361"/>
              <a:gd name="T5" fmla="*/ 767 h 3106"/>
              <a:gd name="T6" fmla="*/ 0 w 3361"/>
              <a:gd name="T7" fmla="*/ 0 h 3106"/>
            </a:gdLst>
            <a:ahLst/>
            <a:cxnLst>
              <a:cxn ang="0">
                <a:pos x="T0" y="T1"/>
              </a:cxn>
              <a:cxn ang="0">
                <a:pos x="T2" y="T3"/>
              </a:cxn>
              <a:cxn ang="0">
                <a:pos x="T4" y="T5"/>
              </a:cxn>
              <a:cxn ang="0">
                <a:pos x="T6" y="T7"/>
              </a:cxn>
            </a:cxnLst>
            <a:rect l="0" t="0" r="r" b="b"/>
            <a:pathLst>
              <a:path w="3361" h="3106">
                <a:moveTo>
                  <a:pt x="0" y="0"/>
                </a:moveTo>
                <a:lnTo>
                  <a:pt x="1496" y="3106"/>
                </a:lnTo>
                <a:lnTo>
                  <a:pt x="3361" y="767"/>
                </a:lnTo>
                <a:lnTo>
                  <a:pt x="0" y="0"/>
                </a:lnTo>
                <a:close/>
              </a:path>
            </a:pathLst>
          </a:custGeom>
          <a:noFill/>
          <a:ln w="9525">
            <a:solidFill>
              <a:srgbClr val="E6E7E8"/>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 name="Freeform 6">
            <a:extLst>
              <a:ext uri="{FF2B5EF4-FFF2-40B4-BE49-F238E27FC236}">
                <a16:creationId xmlns:a16="http://schemas.microsoft.com/office/drawing/2014/main" id="{9E9E33E3-5234-4A68-B684-FF6BDB7BD7B2}"/>
              </a:ext>
            </a:extLst>
          </p:cNvPr>
          <p:cNvSpPr>
            <a:spLocks/>
          </p:cNvSpPr>
          <p:nvPr/>
        </p:nvSpPr>
        <p:spPr bwMode="auto">
          <a:xfrm>
            <a:off x="4960859" y="152718"/>
            <a:ext cx="2226325" cy="2848513"/>
          </a:xfrm>
          <a:custGeom>
            <a:avLst/>
            <a:gdLst>
              <a:gd name="T0" fmla="*/ 2695 w 2695"/>
              <a:gd name="T1" fmla="*/ 3447 h 3447"/>
              <a:gd name="T2" fmla="*/ 2695 w 2695"/>
              <a:gd name="T3" fmla="*/ 0 h 3447"/>
              <a:gd name="T4" fmla="*/ 0 w 2695"/>
              <a:gd name="T5" fmla="*/ 1298 h 3447"/>
              <a:gd name="T6" fmla="*/ 2695 w 2695"/>
              <a:gd name="T7" fmla="*/ 3447 h 3447"/>
            </a:gdLst>
            <a:ahLst/>
            <a:cxnLst>
              <a:cxn ang="0">
                <a:pos x="T0" y="T1"/>
              </a:cxn>
              <a:cxn ang="0">
                <a:pos x="T2" y="T3"/>
              </a:cxn>
              <a:cxn ang="0">
                <a:pos x="T4" y="T5"/>
              </a:cxn>
              <a:cxn ang="0">
                <a:pos x="T6" y="T7"/>
              </a:cxn>
            </a:cxnLst>
            <a:rect l="0" t="0" r="r" b="b"/>
            <a:pathLst>
              <a:path w="2695" h="3447">
                <a:moveTo>
                  <a:pt x="2695" y="3447"/>
                </a:moveTo>
                <a:lnTo>
                  <a:pt x="2695" y="0"/>
                </a:lnTo>
                <a:lnTo>
                  <a:pt x="0" y="1298"/>
                </a:lnTo>
                <a:lnTo>
                  <a:pt x="2695" y="3447"/>
                </a:lnTo>
                <a:close/>
              </a:path>
            </a:pathLst>
          </a:custGeom>
          <a:noFill/>
          <a:ln w="9525">
            <a:solidFill>
              <a:srgbClr val="E6E7E8"/>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 name="Freeform 7">
            <a:extLst>
              <a:ext uri="{FF2B5EF4-FFF2-40B4-BE49-F238E27FC236}">
                <a16:creationId xmlns:a16="http://schemas.microsoft.com/office/drawing/2014/main" id="{E48AADAF-0305-4ED0-82F7-E0097BD77009}"/>
              </a:ext>
            </a:extLst>
          </p:cNvPr>
          <p:cNvSpPr>
            <a:spLocks/>
          </p:cNvSpPr>
          <p:nvPr/>
        </p:nvSpPr>
        <p:spPr bwMode="auto">
          <a:xfrm>
            <a:off x="4347139" y="1303974"/>
            <a:ext cx="2780792" cy="2412558"/>
          </a:xfrm>
          <a:custGeom>
            <a:avLst/>
            <a:gdLst>
              <a:gd name="T0" fmla="*/ 3362 w 3362"/>
              <a:gd name="T1" fmla="*/ 2149 h 2917"/>
              <a:gd name="T2" fmla="*/ 667 w 3362"/>
              <a:gd name="T3" fmla="*/ 0 h 2917"/>
              <a:gd name="T4" fmla="*/ 0 w 3362"/>
              <a:gd name="T5" fmla="*/ 2917 h 2917"/>
              <a:gd name="T6" fmla="*/ 3362 w 3362"/>
              <a:gd name="T7" fmla="*/ 2149 h 2917"/>
            </a:gdLst>
            <a:ahLst/>
            <a:cxnLst>
              <a:cxn ang="0">
                <a:pos x="T0" y="T1"/>
              </a:cxn>
              <a:cxn ang="0">
                <a:pos x="T2" y="T3"/>
              </a:cxn>
              <a:cxn ang="0">
                <a:pos x="T4" y="T5"/>
              </a:cxn>
              <a:cxn ang="0">
                <a:pos x="T6" y="T7"/>
              </a:cxn>
            </a:cxnLst>
            <a:rect l="0" t="0" r="r" b="b"/>
            <a:pathLst>
              <a:path w="3362" h="2917">
                <a:moveTo>
                  <a:pt x="3362" y="2149"/>
                </a:moveTo>
                <a:lnTo>
                  <a:pt x="667" y="0"/>
                </a:lnTo>
                <a:lnTo>
                  <a:pt x="0" y="2917"/>
                </a:lnTo>
                <a:lnTo>
                  <a:pt x="3362" y="2149"/>
                </a:lnTo>
                <a:close/>
              </a:path>
            </a:pathLst>
          </a:custGeom>
          <a:noFill/>
          <a:ln w="9525">
            <a:solidFill>
              <a:srgbClr val="E6E7E8"/>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 name="Freeform 8">
            <a:extLst>
              <a:ext uri="{FF2B5EF4-FFF2-40B4-BE49-F238E27FC236}">
                <a16:creationId xmlns:a16="http://schemas.microsoft.com/office/drawing/2014/main" id="{016116F5-BAF6-4DCF-A64E-D7487062600A}"/>
              </a:ext>
            </a:extLst>
          </p:cNvPr>
          <p:cNvSpPr>
            <a:spLocks/>
          </p:cNvSpPr>
          <p:nvPr/>
        </p:nvSpPr>
        <p:spPr bwMode="auto">
          <a:xfrm>
            <a:off x="6002068" y="3217090"/>
            <a:ext cx="2471814" cy="2569164"/>
          </a:xfrm>
          <a:custGeom>
            <a:avLst/>
            <a:gdLst>
              <a:gd name="T0" fmla="*/ 1495 w 2992"/>
              <a:gd name="T1" fmla="*/ 0 h 3106"/>
              <a:gd name="T2" fmla="*/ 0 w 2992"/>
              <a:gd name="T3" fmla="*/ 3106 h 3106"/>
              <a:gd name="T4" fmla="*/ 2992 w 2992"/>
              <a:gd name="T5" fmla="*/ 3106 h 3106"/>
              <a:gd name="T6" fmla="*/ 1495 w 2992"/>
              <a:gd name="T7" fmla="*/ 0 h 3106"/>
            </a:gdLst>
            <a:ahLst/>
            <a:cxnLst>
              <a:cxn ang="0">
                <a:pos x="T0" y="T1"/>
              </a:cxn>
              <a:cxn ang="0">
                <a:pos x="T2" y="T3"/>
              </a:cxn>
              <a:cxn ang="0">
                <a:pos x="T4" y="T5"/>
              </a:cxn>
              <a:cxn ang="0">
                <a:pos x="T6" y="T7"/>
              </a:cxn>
            </a:cxnLst>
            <a:rect l="0" t="0" r="r" b="b"/>
            <a:pathLst>
              <a:path w="2992" h="3106">
                <a:moveTo>
                  <a:pt x="1495" y="0"/>
                </a:moveTo>
                <a:lnTo>
                  <a:pt x="0" y="3106"/>
                </a:lnTo>
                <a:lnTo>
                  <a:pt x="2992" y="3106"/>
                </a:lnTo>
                <a:lnTo>
                  <a:pt x="1495" y="0"/>
                </a:lnTo>
                <a:close/>
              </a:path>
            </a:pathLst>
          </a:custGeom>
          <a:noFill/>
          <a:ln w="9525">
            <a:solidFill>
              <a:srgbClr val="E6E7E8"/>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 name="Freeform 9">
            <a:extLst>
              <a:ext uri="{FF2B5EF4-FFF2-40B4-BE49-F238E27FC236}">
                <a16:creationId xmlns:a16="http://schemas.microsoft.com/office/drawing/2014/main" id="{2C1803B4-4915-4180-B838-DF700204FA4F}"/>
              </a:ext>
            </a:extLst>
          </p:cNvPr>
          <p:cNvSpPr>
            <a:spLocks/>
          </p:cNvSpPr>
          <p:nvPr/>
        </p:nvSpPr>
        <p:spPr bwMode="auto">
          <a:xfrm>
            <a:off x="4368300" y="3174764"/>
            <a:ext cx="2780792" cy="2569164"/>
          </a:xfrm>
          <a:custGeom>
            <a:avLst/>
            <a:gdLst>
              <a:gd name="T0" fmla="*/ 3361 w 3361"/>
              <a:gd name="T1" fmla="*/ 0 h 3107"/>
              <a:gd name="T2" fmla="*/ 0 w 3361"/>
              <a:gd name="T3" fmla="*/ 768 h 3107"/>
              <a:gd name="T4" fmla="*/ 1865 w 3361"/>
              <a:gd name="T5" fmla="*/ 3107 h 3107"/>
              <a:gd name="T6" fmla="*/ 3361 w 3361"/>
              <a:gd name="T7" fmla="*/ 0 h 3107"/>
            </a:gdLst>
            <a:ahLst/>
            <a:cxnLst>
              <a:cxn ang="0">
                <a:pos x="T0" y="T1"/>
              </a:cxn>
              <a:cxn ang="0">
                <a:pos x="T2" y="T3"/>
              </a:cxn>
              <a:cxn ang="0">
                <a:pos x="T4" y="T5"/>
              </a:cxn>
              <a:cxn ang="0">
                <a:pos x="T6" y="T7"/>
              </a:cxn>
            </a:cxnLst>
            <a:rect l="0" t="0" r="r" b="b"/>
            <a:pathLst>
              <a:path w="3361" h="3107">
                <a:moveTo>
                  <a:pt x="3361" y="0"/>
                </a:moveTo>
                <a:lnTo>
                  <a:pt x="0" y="768"/>
                </a:lnTo>
                <a:lnTo>
                  <a:pt x="1865" y="3107"/>
                </a:lnTo>
                <a:lnTo>
                  <a:pt x="3361" y="0"/>
                </a:lnTo>
                <a:close/>
              </a:path>
            </a:pathLst>
          </a:custGeom>
          <a:noFill/>
          <a:ln w="9525">
            <a:solidFill>
              <a:srgbClr val="E6E7E8"/>
            </a:solidFill>
            <a:round/>
            <a:headEnd/>
            <a:tailEnd/>
          </a:ln>
        </p:spPr>
        <p:txBody>
          <a:bodyPr vert="horz" wrap="square" lIns="91440" tIns="45720" rIns="91440" bIns="45720" numCol="1" anchor="t" anchorCtr="0" compatLnSpc="1">
            <a:prstTxWarp prst="textNoShape">
              <a:avLst/>
            </a:prstTxWarp>
          </a:bodyPr>
          <a:lstStyle/>
          <a:p>
            <a:endParaRPr lang="en-GB"/>
          </a:p>
        </p:txBody>
      </p:sp>
      <p:grpSp>
        <p:nvGrpSpPr>
          <p:cNvPr id="9" name="Group 8">
            <a:extLst>
              <a:ext uri="{FF2B5EF4-FFF2-40B4-BE49-F238E27FC236}">
                <a16:creationId xmlns:a16="http://schemas.microsoft.com/office/drawing/2014/main" id="{75FA7C93-0AA6-48FC-B487-DFABBBB52069}"/>
              </a:ext>
            </a:extLst>
          </p:cNvPr>
          <p:cNvGrpSpPr/>
          <p:nvPr/>
        </p:nvGrpSpPr>
        <p:grpSpPr>
          <a:xfrm>
            <a:off x="8186068" y="3771554"/>
            <a:ext cx="986187" cy="402094"/>
            <a:chOff x="6820255" y="4348002"/>
            <a:chExt cx="986187" cy="402094"/>
          </a:xfrm>
        </p:grpSpPr>
        <p:sp>
          <p:nvSpPr>
            <p:cNvPr id="10" name="Freeform 10">
              <a:extLst>
                <a:ext uri="{FF2B5EF4-FFF2-40B4-BE49-F238E27FC236}">
                  <a16:creationId xmlns:a16="http://schemas.microsoft.com/office/drawing/2014/main" id="{E37F12E3-8BF8-4D5D-B7B9-FA49D69D127D}"/>
                </a:ext>
              </a:extLst>
            </p:cNvPr>
            <p:cNvSpPr>
              <a:spLocks noEditPoints="1"/>
            </p:cNvSpPr>
            <p:nvPr/>
          </p:nvSpPr>
          <p:spPr bwMode="auto">
            <a:xfrm>
              <a:off x="6820255" y="4348002"/>
              <a:ext cx="105815" cy="182001"/>
            </a:xfrm>
            <a:custGeom>
              <a:avLst/>
              <a:gdLst>
                <a:gd name="T0" fmla="*/ 62 w 126"/>
                <a:gd name="T1" fmla="*/ 220 h 221"/>
                <a:gd name="T2" fmla="*/ 58 w 126"/>
                <a:gd name="T3" fmla="*/ 215 h 221"/>
                <a:gd name="T4" fmla="*/ 32 w 126"/>
                <a:gd name="T5" fmla="*/ 213 h 221"/>
                <a:gd name="T6" fmla="*/ 44 w 126"/>
                <a:gd name="T7" fmla="*/ 212 h 221"/>
                <a:gd name="T8" fmla="*/ 70 w 126"/>
                <a:gd name="T9" fmla="*/ 210 h 221"/>
                <a:gd name="T10" fmla="*/ 35 w 126"/>
                <a:gd name="T11" fmla="*/ 212 h 221"/>
                <a:gd name="T12" fmla="*/ 94 w 126"/>
                <a:gd name="T13" fmla="*/ 210 h 221"/>
                <a:gd name="T14" fmla="*/ 71 w 126"/>
                <a:gd name="T15" fmla="*/ 213 h 221"/>
                <a:gd name="T16" fmla="*/ 72 w 126"/>
                <a:gd name="T17" fmla="*/ 207 h 221"/>
                <a:gd name="T18" fmla="*/ 106 w 126"/>
                <a:gd name="T19" fmla="*/ 206 h 221"/>
                <a:gd name="T20" fmla="*/ 116 w 126"/>
                <a:gd name="T21" fmla="*/ 186 h 221"/>
                <a:gd name="T22" fmla="*/ 74 w 126"/>
                <a:gd name="T23" fmla="*/ 186 h 221"/>
                <a:gd name="T24" fmla="*/ 120 w 126"/>
                <a:gd name="T25" fmla="*/ 177 h 221"/>
                <a:gd name="T26" fmla="*/ 105 w 126"/>
                <a:gd name="T27" fmla="*/ 169 h 221"/>
                <a:gd name="T28" fmla="*/ 97 w 126"/>
                <a:gd name="T29" fmla="*/ 165 h 221"/>
                <a:gd name="T30" fmla="*/ 4 w 126"/>
                <a:gd name="T31" fmla="*/ 162 h 221"/>
                <a:gd name="T32" fmla="*/ 112 w 126"/>
                <a:gd name="T33" fmla="*/ 162 h 221"/>
                <a:gd name="T34" fmla="*/ 119 w 126"/>
                <a:gd name="T35" fmla="*/ 155 h 221"/>
                <a:gd name="T36" fmla="*/ 63 w 126"/>
                <a:gd name="T37" fmla="*/ 109 h 221"/>
                <a:gd name="T38" fmla="*/ 106 w 126"/>
                <a:gd name="T39" fmla="*/ 102 h 221"/>
                <a:gd name="T40" fmla="*/ 65 w 126"/>
                <a:gd name="T41" fmla="*/ 94 h 221"/>
                <a:gd name="T42" fmla="*/ 111 w 126"/>
                <a:gd name="T43" fmla="*/ 88 h 221"/>
                <a:gd name="T44" fmla="*/ 89 w 126"/>
                <a:gd name="T45" fmla="*/ 75 h 221"/>
                <a:gd name="T46" fmla="*/ 11 w 126"/>
                <a:gd name="T47" fmla="*/ 58 h 221"/>
                <a:gd name="T48" fmla="*/ 47 w 126"/>
                <a:gd name="T49" fmla="*/ 57 h 221"/>
                <a:gd name="T50" fmla="*/ 109 w 126"/>
                <a:gd name="T51" fmla="*/ 23 h 221"/>
                <a:gd name="T52" fmla="*/ 35 w 126"/>
                <a:gd name="T53" fmla="*/ 16 h 221"/>
                <a:gd name="T54" fmla="*/ 92 w 126"/>
                <a:gd name="T55" fmla="*/ 12 h 221"/>
                <a:gd name="T56" fmla="*/ 96 w 126"/>
                <a:gd name="T57" fmla="*/ 10 h 221"/>
                <a:gd name="T58" fmla="*/ 51 w 126"/>
                <a:gd name="T59" fmla="*/ 9 h 221"/>
                <a:gd name="T60" fmla="*/ 59 w 126"/>
                <a:gd name="T61" fmla="*/ 7 h 221"/>
                <a:gd name="T62" fmla="*/ 39 w 126"/>
                <a:gd name="T63" fmla="*/ 6 h 221"/>
                <a:gd name="T64" fmla="*/ 42 w 126"/>
                <a:gd name="T65" fmla="*/ 5 h 221"/>
                <a:gd name="T66" fmla="*/ 45 w 126"/>
                <a:gd name="T67" fmla="*/ 7 h 221"/>
                <a:gd name="T68" fmla="*/ 44 w 126"/>
                <a:gd name="T69" fmla="*/ 3 h 221"/>
                <a:gd name="T70" fmla="*/ 68 w 126"/>
                <a:gd name="T71" fmla="*/ 2 h 221"/>
                <a:gd name="T72" fmla="*/ 29 w 126"/>
                <a:gd name="T73" fmla="*/ 215 h 221"/>
                <a:gd name="T74" fmla="*/ 57 w 126"/>
                <a:gd name="T75" fmla="*/ 3 h 221"/>
                <a:gd name="T76" fmla="*/ 58 w 126"/>
                <a:gd name="T77" fmla="*/ 3 h 221"/>
                <a:gd name="T78" fmla="*/ 84 w 126"/>
                <a:gd name="T79" fmla="*/ 6 h 221"/>
                <a:gd name="T80" fmla="*/ 110 w 126"/>
                <a:gd name="T81" fmla="*/ 92 h 221"/>
                <a:gd name="T82" fmla="*/ 110 w 126"/>
                <a:gd name="T83" fmla="*/ 208 h 221"/>
                <a:gd name="T84" fmla="*/ 94 w 126"/>
                <a:gd name="T85" fmla="*/ 215 h 221"/>
                <a:gd name="T86" fmla="*/ 89 w 126"/>
                <a:gd name="T87" fmla="*/ 209 h 221"/>
                <a:gd name="T88" fmla="*/ 80 w 126"/>
                <a:gd name="T89" fmla="*/ 207 h 221"/>
                <a:gd name="T90" fmla="*/ 85 w 126"/>
                <a:gd name="T91" fmla="*/ 214 h 221"/>
                <a:gd name="T92" fmla="*/ 77 w 126"/>
                <a:gd name="T93" fmla="*/ 211 h 221"/>
                <a:gd name="T94" fmla="*/ 69 w 126"/>
                <a:gd name="T95" fmla="*/ 215 h 221"/>
                <a:gd name="T96" fmla="*/ 66 w 126"/>
                <a:gd name="T97" fmla="*/ 216 h 221"/>
                <a:gd name="T98" fmla="*/ 57 w 126"/>
                <a:gd name="T99" fmla="*/ 220 h 221"/>
                <a:gd name="T100" fmla="*/ 40 w 126"/>
                <a:gd name="T101" fmla="*/ 216 h 221"/>
                <a:gd name="T102" fmla="*/ 25 w 126"/>
                <a:gd name="T103" fmla="*/ 210 h 221"/>
                <a:gd name="T104" fmla="*/ 54 w 126"/>
                <a:gd name="T105" fmla="*/ 176 h 221"/>
                <a:gd name="T106" fmla="*/ 70 w 126"/>
                <a:gd name="T107" fmla="*/ 127 h 221"/>
                <a:gd name="T108" fmla="*/ 73 w 126"/>
                <a:gd name="T109" fmla="*/ 59 h 221"/>
                <a:gd name="T110" fmla="*/ 54 w 126"/>
                <a:gd name="T111" fmla="*/ 54 h 221"/>
                <a:gd name="T112" fmla="*/ 32 w 126"/>
                <a:gd name="T113" fmla="*/ 3 h 221"/>
                <a:gd name="T114" fmla="*/ 48 w 126"/>
                <a:gd name="T115" fmla="*/ 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221">
                  <a:moveTo>
                    <a:pt x="91" y="214"/>
                  </a:moveTo>
                  <a:cubicBezTo>
                    <a:pt x="93" y="214"/>
                    <a:pt x="93" y="214"/>
                    <a:pt x="93" y="216"/>
                  </a:cubicBezTo>
                  <a:lnTo>
                    <a:pt x="91" y="216"/>
                  </a:lnTo>
                  <a:lnTo>
                    <a:pt x="91" y="214"/>
                  </a:lnTo>
                  <a:close/>
                  <a:moveTo>
                    <a:pt x="76" y="217"/>
                  </a:moveTo>
                  <a:cubicBezTo>
                    <a:pt x="77" y="218"/>
                    <a:pt x="77" y="218"/>
                    <a:pt x="78" y="219"/>
                  </a:cubicBezTo>
                  <a:lnTo>
                    <a:pt x="76" y="219"/>
                  </a:lnTo>
                  <a:lnTo>
                    <a:pt x="76" y="217"/>
                  </a:lnTo>
                  <a:close/>
                  <a:moveTo>
                    <a:pt x="62" y="221"/>
                  </a:moveTo>
                  <a:lnTo>
                    <a:pt x="61" y="221"/>
                  </a:lnTo>
                  <a:cubicBezTo>
                    <a:pt x="61" y="221"/>
                    <a:pt x="61" y="220"/>
                    <a:pt x="62" y="220"/>
                  </a:cubicBezTo>
                  <a:cubicBezTo>
                    <a:pt x="62" y="220"/>
                    <a:pt x="63" y="221"/>
                    <a:pt x="62" y="221"/>
                  </a:cubicBezTo>
                  <a:close/>
                  <a:moveTo>
                    <a:pt x="49" y="218"/>
                  </a:moveTo>
                  <a:cubicBezTo>
                    <a:pt x="49" y="218"/>
                    <a:pt x="49" y="218"/>
                    <a:pt x="50" y="218"/>
                  </a:cubicBezTo>
                  <a:cubicBezTo>
                    <a:pt x="51" y="218"/>
                    <a:pt x="52" y="218"/>
                    <a:pt x="52" y="218"/>
                  </a:cubicBezTo>
                  <a:cubicBezTo>
                    <a:pt x="52" y="217"/>
                    <a:pt x="52" y="217"/>
                    <a:pt x="52" y="217"/>
                  </a:cubicBezTo>
                  <a:cubicBezTo>
                    <a:pt x="51" y="216"/>
                    <a:pt x="51" y="216"/>
                    <a:pt x="50" y="216"/>
                  </a:cubicBezTo>
                  <a:cubicBezTo>
                    <a:pt x="50" y="216"/>
                    <a:pt x="49" y="216"/>
                    <a:pt x="49" y="217"/>
                  </a:cubicBezTo>
                  <a:cubicBezTo>
                    <a:pt x="48" y="217"/>
                    <a:pt x="48" y="217"/>
                    <a:pt x="49" y="218"/>
                  </a:cubicBezTo>
                  <a:close/>
                  <a:moveTo>
                    <a:pt x="58" y="215"/>
                  </a:moveTo>
                  <a:cubicBezTo>
                    <a:pt x="58" y="214"/>
                    <a:pt x="57" y="213"/>
                    <a:pt x="56" y="213"/>
                  </a:cubicBezTo>
                  <a:cubicBezTo>
                    <a:pt x="56" y="214"/>
                    <a:pt x="56" y="215"/>
                    <a:pt x="58" y="215"/>
                  </a:cubicBezTo>
                  <a:close/>
                  <a:moveTo>
                    <a:pt x="95" y="214"/>
                  </a:moveTo>
                  <a:cubicBezTo>
                    <a:pt x="96" y="215"/>
                    <a:pt x="97" y="214"/>
                    <a:pt x="97" y="213"/>
                  </a:cubicBezTo>
                  <a:lnTo>
                    <a:pt x="95" y="213"/>
                  </a:lnTo>
                  <a:lnTo>
                    <a:pt x="95" y="214"/>
                  </a:lnTo>
                  <a:close/>
                  <a:moveTo>
                    <a:pt x="46" y="215"/>
                  </a:moveTo>
                  <a:cubicBezTo>
                    <a:pt x="46" y="215"/>
                    <a:pt x="47" y="215"/>
                    <a:pt x="47" y="214"/>
                  </a:cubicBezTo>
                  <a:cubicBezTo>
                    <a:pt x="47" y="214"/>
                    <a:pt x="47" y="213"/>
                    <a:pt x="47" y="213"/>
                  </a:cubicBezTo>
                  <a:lnTo>
                    <a:pt x="46" y="213"/>
                  </a:lnTo>
                  <a:lnTo>
                    <a:pt x="46" y="215"/>
                  </a:lnTo>
                  <a:close/>
                  <a:moveTo>
                    <a:pt x="31" y="212"/>
                  </a:moveTo>
                  <a:cubicBezTo>
                    <a:pt x="31" y="213"/>
                    <a:pt x="32" y="213"/>
                    <a:pt x="32" y="213"/>
                  </a:cubicBezTo>
                  <a:cubicBezTo>
                    <a:pt x="32" y="213"/>
                    <a:pt x="33" y="213"/>
                    <a:pt x="33" y="213"/>
                  </a:cubicBezTo>
                  <a:lnTo>
                    <a:pt x="33" y="212"/>
                  </a:lnTo>
                  <a:cubicBezTo>
                    <a:pt x="33" y="212"/>
                    <a:pt x="32" y="212"/>
                    <a:pt x="31" y="212"/>
                  </a:cubicBezTo>
                  <a:close/>
                  <a:moveTo>
                    <a:pt x="45" y="213"/>
                  </a:moveTo>
                  <a:cubicBezTo>
                    <a:pt x="45" y="212"/>
                    <a:pt x="45" y="212"/>
                    <a:pt x="45" y="212"/>
                  </a:cubicBezTo>
                  <a:cubicBezTo>
                    <a:pt x="45" y="212"/>
                    <a:pt x="45" y="211"/>
                    <a:pt x="45" y="211"/>
                  </a:cubicBezTo>
                  <a:cubicBezTo>
                    <a:pt x="45" y="211"/>
                    <a:pt x="45" y="211"/>
                    <a:pt x="44" y="210"/>
                  </a:cubicBezTo>
                  <a:cubicBezTo>
                    <a:pt x="44" y="210"/>
                    <a:pt x="44" y="210"/>
                    <a:pt x="44" y="211"/>
                  </a:cubicBezTo>
                  <a:cubicBezTo>
                    <a:pt x="44" y="211"/>
                    <a:pt x="44" y="211"/>
                    <a:pt x="44" y="211"/>
                  </a:cubicBezTo>
                  <a:cubicBezTo>
                    <a:pt x="44" y="211"/>
                    <a:pt x="44" y="211"/>
                    <a:pt x="44" y="212"/>
                  </a:cubicBezTo>
                  <a:cubicBezTo>
                    <a:pt x="44" y="212"/>
                    <a:pt x="44" y="212"/>
                    <a:pt x="44" y="212"/>
                  </a:cubicBezTo>
                  <a:cubicBezTo>
                    <a:pt x="44" y="212"/>
                    <a:pt x="44" y="213"/>
                    <a:pt x="45" y="213"/>
                  </a:cubicBezTo>
                  <a:close/>
                  <a:moveTo>
                    <a:pt x="36" y="212"/>
                  </a:moveTo>
                  <a:cubicBezTo>
                    <a:pt x="37" y="213"/>
                    <a:pt x="38" y="214"/>
                    <a:pt x="38" y="215"/>
                  </a:cubicBezTo>
                  <a:cubicBezTo>
                    <a:pt x="38" y="214"/>
                    <a:pt x="38" y="214"/>
                    <a:pt x="38" y="213"/>
                  </a:cubicBezTo>
                  <a:cubicBezTo>
                    <a:pt x="37" y="213"/>
                    <a:pt x="37" y="212"/>
                    <a:pt x="37" y="211"/>
                  </a:cubicBezTo>
                  <a:cubicBezTo>
                    <a:pt x="37" y="211"/>
                    <a:pt x="38" y="211"/>
                    <a:pt x="39" y="211"/>
                  </a:cubicBezTo>
                  <a:cubicBezTo>
                    <a:pt x="39" y="210"/>
                    <a:pt x="39" y="210"/>
                    <a:pt x="38" y="210"/>
                  </a:cubicBezTo>
                  <a:cubicBezTo>
                    <a:pt x="38" y="210"/>
                    <a:pt x="38" y="210"/>
                    <a:pt x="37" y="210"/>
                  </a:cubicBezTo>
                  <a:cubicBezTo>
                    <a:pt x="37" y="210"/>
                    <a:pt x="37" y="211"/>
                    <a:pt x="36" y="211"/>
                  </a:cubicBezTo>
                  <a:cubicBezTo>
                    <a:pt x="36" y="211"/>
                    <a:pt x="36" y="212"/>
                    <a:pt x="36" y="212"/>
                  </a:cubicBezTo>
                  <a:close/>
                  <a:moveTo>
                    <a:pt x="70" y="210"/>
                  </a:moveTo>
                  <a:cubicBezTo>
                    <a:pt x="70" y="211"/>
                    <a:pt x="71" y="211"/>
                    <a:pt x="71" y="211"/>
                  </a:cubicBezTo>
                  <a:cubicBezTo>
                    <a:pt x="72" y="211"/>
                    <a:pt x="72" y="210"/>
                    <a:pt x="72" y="209"/>
                  </a:cubicBezTo>
                  <a:cubicBezTo>
                    <a:pt x="71" y="209"/>
                    <a:pt x="71" y="209"/>
                    <a:pt x="70" y="210"/>
                  </a:cubicBezTo>
                  <a:cubicBezTo>
                    <a:pt x="70" y="210"/>
                    <a:pt x="70" y="210"/>
                    <a:pt x="70" y="210"/>
                  </a:cubicBezTo>
                  <a:close/>
                  <a:moveTo>
                    <a:pt x="42" y="211"/>
                  </a:moveTo>
                  <a:cubicBezTo>
                    <a:pt x="42" y="211"/>
                    <a:pt x="43" y="211"/>
                    <a:pt x="43" y="211"/>
                  </a:cubicBezTo>
                  <a:cubicBezTo>
                    <a:pt x="43" y="210"/>
                    <a:pt x="43" y="210"/>
                    <a:pt x="44" y="210"/>
                  </a:cubicBezTo>
                  <a:cubicBezTo>
                    <a:pt x="43" y="209"/>
                    <a:pt x="43" y="209"/>
                    <a:pt x="42" y="209"/>
                  </a:cubicBezTo>
                  <a:cubicBezTo>
                    <a:pt x="42" y="210"/>
                    <a:pt x="42" y="210"/>
                    <a:pt x="42" y="211"/>
                  </a:cubicBezTo>
                  <a:close/>
                  <a:moveTo>
                    <a:pt x="32" y="210"/>
                  </a:moveTo>
                  <a:cubicBezTo>
                    <a:pt x="33" y="211"/>
                    <a:pt x="33" y="212"/>
                    <a:pt x="35" y="212"/>
                  </a:cubicBezTo>
                  <a:cubicBezTo>
                    <a:pt x="35" y="211"/>
                    <a:pt x="35" y="211"/>
                    <a:pt x="34" y="210"/>
                  </a:cubicBezTo>
                  <a:cubicBezTo>
                    <a:pt x="34" y="210"/>
                    <a:pt x="33" y="209"/>
                    <a:pt x="32" y="210"/>
                  </a:cubicBezTo>
                  <a:close/>
                  <a:moveTo>
                    <a:pt x="102" y="211"/>
                  </a:moveTo>
                  <a:cubicBezTo>
                    <a:pt x="102" y="211"/>
                    <a:pt x="102" y="210"/>
                    <a:pt x="102" y="209"/>
                  </a:cubicBezTo>
                  <a:cubicBezTo>
                    <a:pt x="102" y="209"/>
                    <a:pt x="102" y="208"/>
                    <a:pt x="101" y="209"/>
                  </a:cubicBezTo>
                  <a:cubicBezTo>
                    <a:pt x="101" y="209"/>
                    <a:pt x="101" y="210"/>
                    <a:pt x="101" y="210"/>
                  </a:cubicBezTo>
                  <a:cubicBezTo>
                    <a:pt x="101" y="211"/>
                    <a:pt x="101" y="211"/>
                    <a:pt x="102" y="211"/>
                  </a:cubicBezTo>
                  <a:close/>
                  <a:moveTo>
                    <a:pt x="92" y="210"/>
                  </a:moveTo>
                  <a:cubicBezTo>
                    <a:pt x="92" y="210"/>
                    <a:pt x="92" y="210"/>
                    <a:pt x="93" y="210"/>
                  </a:cubicBezTo>
                  <a:cubicBezTo>
                    <a:pt x="93" y="210"/>
                    <a:pt x="93" y="210"/>
                    <a:pt x="94" y="210"/>
                  </a:cubicBezTo>
                  <a:cubicBezTo>
                    <a:pt x="94" y="210"/>
                    <a:pt x="94" y="210"/>
                    <a:pt x="94" y="210"/>
                  </a:cubicBezTo>
                  <a:cubicBezTo>
                    <a:pt x="95" y="210"/>
                    <a:pt x="95" y="209"/>
                    <a:pt x="95" y="209"/>
                  </a:cubicBezTo>
                  <a:cubicBezTo>
                    <a:pt x="94" y="209"/>
                    <a:pt x="94" y="208"/>
                    <a:pt x="93" y="209"/>
                  </a:cubicBezTo>
                  <a:cubicBezTo>
                    <a:pt x="92" y="209"/>
                    <a:pt x="92" y="209"/>
                    <a:pt x="92" y="210"/>
                  </a:cubicBezTo>
                  <a:close/>
                  <a:moveTo>
                    <a:pt x="50" y="210"/>
                  </a:moveTo>
                  <a:cubicBezTo>
                    <a:pt x="50" y="210"/>
                    <a:pt x="50" y="210"/>
                    <a:pt x="51" y="210"/>
                  </a:cubicBezTo>
                  <a:cubicBezTo>
                    <a:pt x="51" y="210"/>
                    <a:pt x="51" y="210"/>
                    <a:pt x="51" y="210"/>
                  </a:cubicBezTo>
                  <a:cubicBezTo>
                    <a:pt x="52" y="209"/>
                    <a:pt x="52" y="209"/>
                    <a:pt x="52" y="209"/>
                  </a:cubicBezTo>
                  <a:cubicBezTo>
                    <a:pt x="52" y="209"/>
                    <a:pt x="52" y="209"/>
                    <a:pt x="51" y="209"/>
                  </a:cubicBezTo>
                  <a:cubicBezTo>
                    <a:pt x="51" y="209"/>
                    <a:pt x="51" y="209"/>
                    <a:pt x="50" y="209"/>
                  </a:cubicBezTo>
                  <a:cubicBezTo>
                    <a:pt x="50" y="209"/>
                    <a:pt x="50" y="209"/>
                    <a:pt x="50" y="210"/>
                  </a:cubicBezTo>
                  <a:close/>
                  <a:moveTo>
                    <a:pt x="71" y="213"/>
                  </a:moveTo>
                  <a:cubicBezTo>
                    <a:pt x="72" y="213"/>
                    <a:pt x="72" y="213"/>
                    <a:pt x="72" y="213"/>
                  </a:cubicBezTo>
                  <a:cubicBezTo>
                    <a:pt x="73" y="213"/>
                    <a:pt x="73" y="214"/>
                    <a:pt x="74" y="213"/>
                  </a:cubicBezTo>
                  <a:cubicBezTo>
                    <a:pt x="73" y="212"/>
                    <a:pt x="74" y="211"/>
                    <a:pt x="74" y="210"/>
                  </a:cubicBezTo>
                  <a:cubicBezTo>
                    <a:pt x="75" y="210"/>
                    <a:pt x="75" y="209"/>
                    <a:pt x="76" y="208"/>
                  </a:cubicBezTo>
                  <a:cubicBezTo>
                    <a:pt x="76" y="208"/>
                    <a:pt x="76" y="207"/>
                    <a:pt x="75" y="207"/>
                  </a:cubicBezTo>
                  <a:cubicBezTo>
                    <a:pt x="75" y="209"/>
                    <a:pt x="74" y="209"/>
                    <a:pt x="73" y="210"/>
                  </a:cubicBezTo>
                  <a:cubicBezTo>
                    <a:pt x="73" y="211"/>
                    <a:pt x="72" y="212"/>
                    <a:pt x="71" y="213"/>
                  </a:cubicBezTo>
                  <a:close/>
                  <a:moveTo>
                    <a:pt x="69" y="208"/>
                  </a:moveTo>
                  <a:cubicBezTo>
                    <a:pt x="69" y="209"/>
                    <a:pt x="70" y="209"/>
                    <a:pt x="70" y="208"/>
                  </a:cubicBezTo>
                  <a:cubicBezTo>
                    <a:pt x="71" y="208"/>
                    <a:pt x="71" y="208"/>
                    <a:pt x="71" y="208"/>
                  </a:cubicBezTo>
                  <a:cubicBezTo>
                    <a:pt x="72" y="207"/>
                    <a:pt x="72" y="207"/>
                    <a:pt x="72" y="207"/>
                  </a:cubicBezTo>
                  <a:cubicBezTo>
                    <a:pt x="72" y="206"/>
                    <a:pt x="72" y="206"/>
                    <a:pt x="71" y="206"/>
                  </a:cubicBezTo>
                  <a:cubicBezTo>
                    <a:pt x="71" y="207"/>
                    <a:pt x="71" y="207"/>
                    <a:pt x="71" y="207"/>
                  </a:cubicBezTo>
                  <a:cubicBezTo>
                    <a:pt x="71" y="207"/>
                    <a:pt x="70" y="207"/>
                    <a:pt x="70" y="207"/>
                  </a:cubicBezTo>
                  <a:cubicBezTo>
                    <a:pt x="69" y="207"/>
                    <a:pt x="69" y="207"/>
                    <a:pt x="69" y="207"/>
                  </a:cubicBezTo>
                  <a:cubicBezTo>
                    <a:pt x="69" y="207"/>
                    <a:pt x="68" y="208"/>
                    <a:pt x="69" y="208"/>
                  </a:cubicBezTo>
                  <a:close/>
                  <a:moveTo>
                    <a:pt x="106" y="206"/>
                  </a:moveTo>
                  <a:lnTo>
                    <a:pt x="106" y="208"/>
                  </a:lnTo>
                  <a:cubicBezTo>
                    <a:pt x="106" y="208"/>
                    <a:pt x="107" y="208"/>
                    <a:pt x="107" y="207"/>
                  </a:cubicBezTo>
                  <a:cubicBezTo>
                    <a:pt x="108" y="207"/>
                    <a:pt x="108" y="206"/>
                    <a:pt x="108" y="206"/>
                  </a:cubicBezTo>
                  <a:cubicBezTo>
                    <a:pt x="108" y="206"/>
                    <a:pt x="107" y="206"/>
                    <a:pt x="107" y="206"/>
                  </a:cubicBezTo>
                  <a:cubicBezTo>
                    <a:pt x="107" y="206"/>
                    <a:pt x="106" y="206"/>
                    <a:pt x="106" y="206"/>
                  </a:cubicBezTo>
                  <a:close/>
                  <a:moveTo>
                    <a:pt x="106" y="203"/>
                  </a:moveTo>
                  <a:lnTo>
                    <a:pt x="105" y="203"/>
                  </a:lnTo>
                  <a:cubicBezTo>
                    <a:pt x="105" y="204"/>
                    <a:pt x="105" y="204"/>
                    <a:pt x="106" y="205"/>
                  </a:cubicBezTo>
                  <a:cubicBezTo>
                    <a:pt x="106" y="205"/>
                    <a:pt x="107" y="204"/>
                    <a:pt x="106" y="203"/>
                  </a:cubicBezTo>
                  <a:close/>
                  <a:moveTo>
                    <a:pt x="115" y="194"/>
                  </a:moveTo>
                  <a:cubicBezTo>
                    <a:pt x="115" y="194"/>
                    <a:pt x="116" y="193"/>
                    <a:pt x="116" y="192"/>
                  </a:cubicBezTo>
                  <a:lnTo>
                    <a:pt x="114" y="192"/>
                  </a:lnTo>
                  <a:cubicBezTo>
                    <a:pt x="114" y="193"/>
                    <a:pt x="114" y="193"/>
                    <a:pt x="114" y="194"/>
                  </a:cubicBezTo>
                  <a:cubicBezTo>
                    <a:pt x="115" y="194"/>
                    <a:pt x="115" y="194"/>
                    <a:pt x="115" y="194"/>
                  </a:cubicBezTo>
                  <a:close/>
                  <a:moveTo>
                    <a:pt x="116" y="187"/>
                  </a:moveTo>
                  <a:cubicBezTo>
                    <a:pt x="116" y="187"/>
                    <a:pt x="116" y="186"/>
                    <a:pt x="116" y="186"/>
                  </a:cubicBezTo>
                  <a:cubicBezTo>
                    <a:pt x="116" y="186"/>
                    <a:pt x="116" y="185"/>
                    <a:pt x="116" y="185"/>
                  </a:cubicBezTo>
                  <a:lnTo>
                    <a:pt x="115" y="185"/>
                  </a:lnTo>
                  <a:cubicBezTo>
                    <a:pt x="114" y="185"/>
                    <a:pt x="114" y="186"/>
                    <a:pt x="114" y="186"/>
                  </a:cubicBezTo>
                  <a:cubicBezTo>
                    <a:pt x="115" y="187"/>
                    <a:pt x="115" y="187"/>
                    <a:pt x="116" y="187"/>
                  </a:cubicBezTo>
                  <a:close/>
                  <a:moveTo>
                    <a:pt x="74" y="188"/>
                  </a:moveTo>
                  <a:cubicBezTo>
                    <a:pt x="74" y="188"/>
                    <a:pt x="75" y="188"/>
                    <a:pt x="75" y="188"/>
                  </a:cubicBezTo>
                  <a:cubicBezTo>
                    <a:pt x="75" y="187"/>
                    <a:pt x="75" y="187"/>
                    <a:pt x="76" y="187"/>
                  </a:cubicBezTo>
                  <a:cubicBezTo>
                    <a:pt x="76" y="186"/>
                    <a:pt x="76" y="186"/>
                    <a:pt x="75" y="185"/>
                  </a:cubicBezTo>
                  <a:cubicBezTo>
                    <a:pt x="75" y="185"/>
                    <a:pt x="75" y="185"/>
                    <a:pt x="75" y="185"/>
                  </a:cubicBezTo>
                  <a:cubicBezTo>
                    <a:pt x="75" y="185"/>
                    <a:pt x="75" y="186"/>
                    <a:pt x="75" y="186"/>
                  </a:cubicBezTo>
                  <a:cubicBezTo>
                    <a:pt x="75" y="186"/>
                    <a:pt x="74" y="186"/>
                    <a:pt x="74" y="186"/>
                  </a:cubicBezTo>
                  <a:cubicBezTo>
                    <a:pt x="74" y="187"/>
                    <a:pt x="74" y="187"/>
                    <a:pt x="74" y="187"/>
                  </a:cubicBezTo>
                  <a:cubicBezTo>
                    <a:pt x="74" y="187"/>
                    <a:pt x="74" y="188"/>
                    <a:pt x="74" y="188"/>
                  </a:cubicBezTo>
                  <a:close/>
                  <a:moveTo>
                    <a:pt x="106" y="183"/>
                  </a:moveTo>
                  <a:cubicBezTo>
                    <a:pt x="105" y="182"/>
                    <a:pt x="106" y="182"/>
                    <a:pt x="106" y="182"/>
                  </a:cubicBezTo>
                  <a:cubicBezTo>
                    <a:pt x="106" y="182"/>
                    <a:pt x="106" y="182"/>
                    <a:pt x="106" y="181"/>
                  </a:cubicBezTo>
                  <a:cubicBezTo>
                    <a:pt x="106" y="181"/>
                    <a:pt x="106" y="181"/>
                    <a:pt x="106" y="181"/>
                  </a:cubicBezTo>
                  <a:cubicBezTo>
                    <a:pt x="105" y="181"/>
                    <a:pt x="105" y="181"/>
                    <a:pt x="105" y="181"/>
                  </a:cubicBezTo>
                  <a:lnTo>
                    <a:pt x="105" y="182"/>
                  </a:lnTo>
                  <a:cubicBezTo>
                    <a:pt x="105" y="183"/>
                    <a:pt x="105" y="183"/>
                    <a:pt x="106" y="183"/>
                  </a:cubicBezTo>
                  <a:close/>
                  <a:moveTo>
                    <a:pt x="119" y="175"/>
                  </a:moveTo>
                  <a:cubicBezTo>
                    <a:pt x="119" y="176"/>
                    <a:pt x="119" y="176"/>
                    <a:pt x="120" y="177"/>
                  </a:cubicBezTo>
                  <a:cubicBezTo>
                    <a:pt x="120" y="176"/>
                    <a:pt x="120" y="176"/>
                    <a:pt x="120" y="176"/>
                  </a:cubicBezTo>
                  <a:cubicBezTo>
                    <a:pt x="121" y="176"/>
                    <a:pt x="121" y="175"/>
                    <a:pt x="120" y="175"/>
                  </a:cubicBezTo>
                  <a:cubicBezTo>
                    <a:pt x="120" y="174"/>
                    <a:pt x="119" y="174"/>
                    <a:pt x="118" y="175"/>
                  </a:cubicBezTo>
                  <a:lnTo>
                    <a:pt x="119" y="175"/>
                  </a:lnTo>
                  <a:close/>
                  <a:moveTo>
                    <a:pt x="111" y="173"/>
                  </a:moveTo>
                  <a:lnTo>
                    <a:pt x="112" y="173"/>
                  </a:lnTo>
                  <a:cubicBezTo>
                    <a:pt x="112" y="172"/>
                    <a:pt x="112" y="171"/>
                    <a:pt x="111" y="171"/>
                  </a:cubicBezTo>
                  <a:cubicBezTo>
                    <a:pt x="111" y="171"/>
                    <a:pt x="111" y="172"/>
                    <a:pt x="111" y="172"/>
                  </a:cubicBezTo>
                  <a:cubicBezTo>
                    <a:pt x="111" y="172"/>
                    <a:pt x="111" y="172"/>
                    <a:pt x="111" y="173"/>
                  </a:cubicBezTo>
                  <a:close/>
                  <a:moveTo>
                    <a:pt x="105" y="170"/>
                  </a:moveTo>
                  <a:cubicBezTo>
                    <a:pt x="105" y="170"/>
                    <a:pt x="105" y="170"/>
                    <a:pt x="105" y="169"/>
                  </a:cubicBezTo>
                  <a:cubicBezTo>
                    <a:pt x="105" y="169"/>
                    <a:pt x="104" y="169"/>
                    <a:pt x="104" y="168"/>
                  </a:cubicBezTo>
                  <a:cubicBezTo>
                    <a:pt x="103" y="169"/>
                    <a:pt x="103" y="169"/>
                    <a:pt x="104" y="169"/>
                  </a:cubicBezTo>
                  <a:cubicBezTo>
                    <a:pt x="104" y="170"/>
                    <a:pt x="104" y="170"/>
                    <a:pt x="105" y="170"/>
                  </a:cubicBezTo>
                  <a:close/>
                  <a:moveTo>
                    <a:pt x="22" y="169"/>
                  </a:moveTo>
                  <a:cubicBezTo>
                    <a:pt x="22" y="169"/>
                    <a:pt x="21" y="168"/>
                    <a:pt x="21" y="168"/>
                  </a:cubicBezTo>
                  <a:cubicBezTo>
                    <a:pt x="20" y="167"/>
                    <a:pt x="20" y="167"/>
                    <a:pt x="19" y="167"/>
                  </a:cubicBezTo>
                  <a:cubicBezTo>
                    <a:pt x="19" y="168"/>
                    <a:pt x="19" y="168"/>
                    <a:pt x="20" y="169"/>
                  </a:cubicBezTo>
                  <a:cubicBezTo>
                    <a:pt x="20" y="169"/>
                    <a:pt x="21" y="169"/>
                    <a:pt x="22" y="169"/>
                  </a:cubicBezTo>
                  <a:close/>
                  <a:moveTo>
                    <a:pt x="98" y="167"/>
                  </a:moveTo>
                  <a:cubicBezTo>
                    <a:pt x="98" y="166"/>
                    <a:pt x="98" y="166"/>
                    <a:pt x="98" y="165"/>
                  </a:cubicBezTo>
                  <a:cubicBezTo>
                    <a:pt x="98" y="165"/>
                    <a:pt x="98" y="164"/>
                    <a:pt x="97" y="165"/>
                  </a:cubicBezTo>
                  <a:cubicBezTo>
                    <a:pt x="97" y="165"/>
                    <a:pt x="97" y="165"/>
                    <a:pt x="97" y="166"/>
                  </a:cubicBezTo>
                  <a:cubicBezTo>
                    <a:pt x="97" y="166"/>
                    <a:pt x="97" y="166"/>
                    <a:pt x="98" y="167"/>
                  </a:cubicBezTo>
                  <a:close/>
                  <a:moveTo>
                    <a:pt x="107" y="165"/>
                  </a:moveTo>
                  <a:cubicBezTo>
                    <a:pt x="107" y="164"/>
                    <a:pt x="107" y="164"/>
                    <a:pt x="107" y="164"/>
                  </a:cubicBezTo>
                  <a:cubicBezTo>
                    <a:pt x="107" y="164"/>
                    <a:pt x="107" y="163"/>
                    <a:pt x="107" y="163"/>
                  </a:cubicBezTo>
                  <a:lnTo>
                    <a:pt x="106" y="163"/>
                  </a:lnTo>
                  <a:cubicBezTo>
                    <a:pt x="105" y="164"/>
                    <a:pt x="105" y="165"/>
                    <a:pt x="107" y="165"/>
                  </a:cubicBezTo>
                  <a:close/>
                  <a:moveTo>
                    <a:pt x="4" y="164"/>
                  </a:moveTo>
                  <a:cubicBezTo>
                    <a:pt x="4" y="163"/>
                    <a:pt x="4" y="163"/>
                    <a:pt x="4" y="163"/>
                  </a:cubicBezTo>
                  <a:cubicBezTo>
                    <a:pt x="5" y="163"/>
                    <a:pt x="5" y="162"/>
                    <a:pt x="5" y="162"/>
                  </a:cubicBezTo>
                  <a:lnTo>
                    <a:pt x="4" y="162"/>
                  </a:lnTo>
                  <a:cubicBezTo>
                    <a:pt x="4" y="162"/>
                    <a:pt x="4" y="162"/>
                    <a:pt x="4" y="163"/>
                  </a:cubicBezTo>
                  <a:cubicBezTo>
                    <a:pt x="3" y="163"/>
                    <a:pt x="3" y="164"/>
                    <a:pt x="4" y="164"/>
                  </a:cubicBezTo>
                  <a:close/>
                  <a:moveTo>
                    <a:pt x="112" y="162"/>
                  </a:moveTo>
                  <a:cubicBezTo>
                    <a:pt x="113" y="163"/>
                    <a:pt x="113" y="163"/>
                    <a:pt x="114" y="164"/>
                  </a:cubicBezTo>
                  <a:cubicBezTo>
                    <a:pt x="115" y="164"/>
                    <a:pt x="115" y="164"/>
                    <a:pt x="116" y="164"/>
                  </a:cubicBezTo>
                  <a:cubicBezTo>
                    <a:pt x="116" y="163"/>
                    <a:pt x="117" y="163"/>
                    <a:pt x="117" y="162"/>
                  </a:cubicBezTo>
                  <a:cubicBezTo>
                    <a:pt x="117" y="161"/>
                    <a:pt x="118" y="161"/>
                    <a:pt x="117" y="160"/>
                  </a:cubicBezTo>
                  <a:cubicBezTo>
                    <a:pt x="117" y="159"/>
                    <a:pt x="116" y="159"/>
                    <a:pt x="116" y="158"/>
                  </a:cubicBezTo>
                  <a:cubicBezTo>
                    <a:pt x="115" y="158"/>
                    <a:pt x="115" y="159"/>
                    <a:pt x="114" y="159"/>
                  </a:cubicBezTo>
                  <a:cubicBezTo>
                    <a:pt x="114" y="159"/>
                    <a:pt x="114" y="160"/>
                    <a:pt x="113" y="160"/>
                  </a:cubicBezTo>
                  <a:cubicBezTo>
                    <a:pt x="113" y="161"/>
                    <a:pt x="113" y="161"/>
                    <a:pt x="112" y="162"/>
                  </a:cubicBezTo>
                  <a:close/>
                  <a:moveTo>
                    <a:pt x="39" y="159"/>
                  </a:moveTo>
                  <a:cubicBezTo>
                    <a:pt x="38" y="160"/>
                    <a:pt x="39" y="160"/>
                    <a:pt x="40" y="160"/>
                  </a:cubicBezTo>
                  <a:cubicBezTo>
                    <a:pt x="40" y="159"/>
                    <a:pt x="40" y="159"/>
                    <a:pt x="40" y="159"/>
                  </a:cubicBezTo>
                  <a:cubicBezTo>
                    <a:pt x="39" y="158"/>
                    <a:pt x="39" y="158"/>
                    <a:pt x="39" y="159"/>
                  </a:cubicBezTo>
                  <a:close/>
                  <a:moveTo>
                    <a:pt x="41" y="160"/>
                  </a:moveTo>
                  <a:cubicBezTo>
                    <a:pt x="41" y="160"/>
                    <a:pt x="42" y="159"/>
                    <a:pt x="42" y="159"/>
                  </a:cubicBezTo>
                  <a:cubicBezTo>
                    <a:pt x="42" y="158"/>
                    <a:pt x="41" y="158"/>
                    <a:pt x="41" y="158"/>
                  </a:cubicBezTo>
                  <a:cubicBezTo>
                    <a:pt x="41" y="158"/>
                    <a:pt x="41" y="159"/>
                    <a:pt x="40" y="159"/>
                  </a:cubicBezTo>
                  <a:cubicBezTo>
                    <a:pt x="40" y="160"/>
                    <a:pt x="40" y="160"/>
                    <a:pt x="41" y="160"/>
                  </a:cubicBezTo>
                  <a:close/>
                  <a:moveTo>
                    <a:pt x="118" y="154"/>
                  </a:moveTo>
                  <a:cubicBezTo>
                    <a:pt x="118" y="155"/>
                    <a:pt x="118" y="156"/>
                    <a:pt x="119" y="155"/>
                  </a:cubicBezTo>
                  <a:lnTo>
                    <a:pt x="119" y="154"/>
                  </a:lnTo>
                  <a:cubicBezTo>
                    <a:pt x="119" y="154"/>
                    <a:pt x="118" y="154"/>
                    <a:pt x="118" y="154"/>
                  </a:cubicBezTo>
                  <a:close/>
                  <a:moveTo>
                    <a:pt x="125" y="149"/>
                  </a:moveTo>
                  <a:lnTo>
                    <a:pt x="125" y="148"/>
                  </a:lnTo>
                  <a:lnTo>
                    <a:pt x="124" y="148"/>
                  </a:lnTo>
                  <a:cubicBezTo>
                    <a:pt x="124" y="148"/>
                    <a:pt x="124" y="149"/>
                    <a:pt x="124" y="149"/>
                  </a:cubicBezTo>
                  <a:cubicBezTo>
                    <a:pt x="124" y="149"/>
                    <a:pt x="125" y="149"/>
                    <a:pt x="125" y="149"/>
                  </a:cubicBezTo>
                  <a:close/>
                  <a:moveTo>
                    <a:pt x="62" y="112"/>
                  </a:moveTo>
                  <a:cubicBezTo>
                    <a:pt x="63" y="112"/>
                    <a:pt x="63" y="112"/>
                    <a:pt x="63" y="112"/>
                  </a:cubicBezTo>
                  <a:cubicBezTo>
                    <a:pt x="63" y="111"/>
                    <a:pt x="64" y="111"/>
                    <a:pt x="64" y="111"/>
                  </a:cubicBezTo>
                  <a:cubicBezTo>
                    <a:pt x="64" y="110"/>
                    <a:pt x="64" y="109"/>
                    <a:pt x="63" y="109"/>
                  </a:cubicBezTo>
                  <a:cubicBezTo>
                    <a:pt x="63" y="108"/>
                    <a:pt x="63" y="108"/>
                    <a:pt x="63" y="108"/>
                  </a:cubicBezTo>
                  <a:cubicBezTo>
                    <a:pt x="63" y="109"/>
                    <a:pt x="63" y="110"/>
                    <a:pt x="62" y="110"/>
                  </a:cubicBezTo>
                  <a:cubicBezTo>
                    <a:pt x="62" y="111"/>
                    <a:pt x="62" y="111"/>
                    <a:pt x="62" y="112"/>
                  </a:cubicBezTo>
                  <a:close/>
                  <a:moveTo>
                    <a:pt x="98" y="104"/>
                  </a:moveTo>
                  <a:cubicBezTo>
                    <a:pt x="99" y="104"/>
                    <a:pt x="99" y="103"/>
                    <a:pt x="99" y="102"/>
                  </a:cubicBezTo>
                  <a:lnTo>
                    <a:pt x="98" y="102"/>
                  </a:lnTo>
                  <a:lnTo>
                    <a:pt x="98" y="104"/>
                  </a:lnTo>
                  <a:close/>
                  <a:moveTo>
                    <a:pt x="106" y="102"/>
                  </a:moveTo>
                  <a:lnTo>
                    <a:pt x="107" y="102"/>
                  </a:lnTo>
                  <a:cubicBezTo>
                    <a:pt x="108" y="101"/>
                    <a:pt x="107" y="100"/>
                    <a:pt x="106" y="100"/>
                  </a:cubicBezTo>
                  <a:lnTo>
                    <a:pt x="106" y="102"/>
                  </a:lnTo>
                  <a:close/>
                  <a:moveTo>
                    <a:pt x="94" y="95"/>
                  </a:moveTo>
                  <a:cubicBezTo>
                    <a:pt x="94" y="94"/>
                    <a:pt x="95" y="94"/>
                    <a:pt x="95" y="94"/>
                  </a:cubicBezTo>
                  <a:cubicBezTo>
                    <a:pt x="95" y="93"/>
                    <a:pt x="95" y="93"/>
                    <a:pt x="95" y="93"/>
                  </a:cubicBezTo>
                  <a:cubicBezTo>
                    <a:pt x="94" y="92"/>
                    <a:pt x="94" y="93"/>
                    <a:pt x="94" y="93"/>
                  </a:cubicBezTo>
                  <a:cubicBezTo>
                    <a:pt x="93" y="94"/>
                    <a:pt x="94" y="94"/>
                    <a:pt x="94" y="95"/>
                  </a:cubicBezTo>
                  <a:close/>
                  <a:moveTo>
                    <a:pt x="65" y="96"/>
                  </a:moveTo>
                  <a:cubicBezTo>
                    <a:pt x="65" y="96"/>
                    <a:pt x="66" y="96"/>
                    <a:pt x="66" y="95"/>
                  </a:cubicBezTo>
                  <a:cubicBezTo>
                    <a:pt x="66" y="95"/>
                    <a:pt x="66" y="94"/>
                    <a:pt x="66" y="94"/>
                  </a:cubicBezTo>
                  <a:cubicBezTo>
                    <a:pt x="66" y="93"/>
                    <a:pt x="66" y="93"/>
                    <a:pt x="66" y="92"/>
                  </a:cubicBezTo>
                  <a:cubicBezTo>
                    <a:pt x="66" y="92"/>
                    <a:pt x="66" y="92"/>
                    <a:pt x="66" y="91"/>
                  </a:cubicBezTo>
                  <a:cubicBezTo>
                    <a:pt x="66" y="92"/>
                    <a:pt x="65" y="93"/>
                    <a:pt x="65" y="94"/>
                  </a:cubicBezTo>
                  <a:cubicBezTo>
                    <a:pt x="64" y="94"/>
                    <a:pt x="64" y="95"/>
                    <a:pt x="65" y="96"/>
                  </a:cubicBezTo>
                  <a:close/>
                  <a:moveTo>
                    <a:pt x="98" y="92"/>
                  </a:moveTo>
                  <a:cubicBezTo>
                    <a:pt x="98" y="93"/>
                    <a:pt x="99" y="93"/>
                    <a:pt x="99" y="94"/>
                  </a:cubicBezTo>
                  <a:cubicBezTo>
                    <a:pt x="99" y="95"/>
                    <a:pt x="100" y="95"/>
                    <a:pt x="101" y="96"/>
                  </a:cubicBezTo>
                  <a:cubicBezTo>
                    <a:pt x="102" y="95"/>
                    <a:pt x="103" y="94"/>
                    <a:pt x="103" y="93"/>
                  </a:cubicBezTo>
                  <a:cubicBezTo>
                    <a:pt x="103" y="92"/>
                    <a:pt x="103" y="91"/>
                    <a:pt x="102" y="90"/>
                  </a:cubicBezTo>
                  <a:cubicBezTo>
                    <a:pt x="101" y="89"/>
                    <a:pt x="100" y="89"/>
                    <a:pt x="99" y="90"/>
                  </a:cubicBezTo>
                  <a:cubicBezTo>
                    <a:pt x="98" y="90"/>
                    <a:pt x="98" y="91"/>
                    <a:pt x="98" y="92"/>
                  </a:cubicBezTo>
                  <a:close/>
                  <a:moveTo>
                    <a:pt x="109" y="88"/>
                  </a:moveTo>
                  <a:cubicBezTo>
                    <a:pt x="109" y="88"/>
                    <a:pt x="110" y="88"/>
                    <a:pt x="110" y="88"/>
                  </a:cubicBezTo>
                  <a:cubicBezTo>
                    <a:pt x="110" y="88"/>
                    <a:pt x="110" y="88"/>
                    <a:pt x="111" y="88"/>
                  </a:cubicBezTo>
                  <a:lnTo>
                    <a:pt x="110" y="87"/>
                  </a:lnTo>
                  <a:cubicBezTo>
                    <a:pt x="110" y="87"/>
                    <a:pt x="109" y="87"/>
                    <a:pt x="109" y="88"/>
                  </a:cubicBezTo>
                  <a:close/>
                  <a:moveTo>
                    <a:pt x="85" y="83"/>
                  </a:moveTo>
                  <a:cubicBezTo>
                    <a:pt x="86" y="82"/>
                    <a:pt x="86" y="82"/>
                    <a:pt x="86" y="81"/>
                  </a:cubicBezTo>
                  <a:cubicBezTo>
                    <a:pt x="87" y="81"/>
                    <a:pt x="86" y="81"/>
                    <a:pt x="85" y="80"/>
                  </a:cubicBezTo>
                  <a:cubicBezTo>
                    <a:pt x="86" y="81"/>
                    <a:pt x="86" y="81"/>
                    <a:pt x="85" y="82"/>
                  </a:cubicBezTo>
                  <a:cubicBezTo>
                    <a:pt x="85" y="82"/>
                    <a:pt x="85" y="82"/>
                    <a:pt x="85" y="83"/>
                  </a:cubicBezTo>
                  <a:close/>
                  <a:moveTo>
                    <a:pt x="88" y="76"/>
                  </a:moveTo>
                  <a:lnTo>
                    <a:pt x="90" y="76"/>
                  </a:lnTo>
                  <a:cubicBezTo>
                    <a:pt x="90" y="76"/>
                    <a:pt x="90" y="76"/>
                    <a:pt x="89" y="75"/>
                  </a:cubicBezTo>
                  <a:cubicBezTo>
                    <a:pt x="89" y="75"/>
                    <a:pt x="89" y="75"/>
                    <a:pt x="89" y="75"/>
                  </a:cubicBezTo>
                  <a:cubicBezTo>
                    <a:pt x="89" y="75"/>
                    <a:pt x="88" y="75"/>
                    <a:pt x="88" y="75"/>
                  </a:cubicBezTo>
                  <a:cubicBezTo>
                    <a:pt x="88" y="76"/>
                    <a:pt x="88" y="76"/>
                    <a:pt x="88" y="76"/>
                  </a:cubicBezTo>
                  <a:close/>
                  <a:moveTo>
                    <a:pt x="12" y="60"/>
                  </a:moveTo>
                  <a:cubicBezTo>
                    <a:pt x="12" y="60"/>
                    <a:pt x="12" y="60"/>
                    <a:pt x="12" y="59"/>
                  </a:cubicBezTo>
                  <a:cubicBezTo>
                    <a:pt x="13" y="59"/>
                    <a:pt x="13" y="59"/>
                    <a:pt x="13" y="58"/>
                  </a:cubicBezTo>
                  <a:cubicBezTo>
                    <a:pt x="13" y="58"/>
                    <a:pt x="13" y="58"/>
                    <a:pt x="13" y="57"/>
                  </a:cubicBezTo>
                  <a:cubicBezTo>
                    <a:pt x="13" y="57"/>
                    <a:pt x="13" y="57"/>
                    <a:pt x="13" y="57"/>
                  </a:cubicBezTo>
                  <a:cubicBezTo>
                    <a:pt x="12" y="57"/>
                    <a:pt x="12" y="57"/>
                    <a:pt x="12" y="57"/>
                  </a:cubicBezTo>
                  <a:cubicBezTo>
                    <a:pt x="11" y="56"/>
                    <a:pt x="11" y="56"/>
                    <a:pt x="11" y="56"/>
                  </a:cubicBezTo>
                  <a:cubicBezTo>
                    <a:pt x="10" y="56"/>
                    <a:pt x="10" y="56"/>
                    <a:pt x="10" y="57"/>
                  </a:cubicBezTo>
                  <a:cubicBezTo>
                    <a:pt x="10" y="57"/>
                    <a:pt x="10" y="58"/>
                    <a:pt x="11" y="58"/>
                  </a:cubicBezTo>
                  <a:cubicBezTo>
                    <a:pt x="11" y="58"/>
                    <a:pt x="11" y="59"/>
                    <a:pt x="12" y="59"/>
                  </a:cubicBezTo>
                  <a:cubicBezTo>
                    <a:pt x="12" y="60"/>
                    <a:pt x="12" y="60"/>
                    <a:pt x="12" y="60"/>
                  </a:cubicBezTo>
                  <a:close/>
                  <a:moveTo>
                    <a:pt x="49" y="60"/>
                  </a:moveTo>
                  <a:cubicBezTo>
                    <a:pt x="48" y="59"/>
                    <a:pt x="48" y="59"/>
                    <a:pt x="48" y="59"/>
                  </a:cubicBezTo>
                  <a:cubicBezTo>
                    <a:pt x="49" y="58"/>
                    <a:pt x="49" y="58"/>
                    <a:pt x="49" y="58"/>
                  </a:cubicBezTo>
                  <a:cubicBezTo>
                    <a:pt x="49" y="57"/>
                    <a:pt x="49" y="57"/>
                    <a:pt x="49" y="57"/>
                  </a:cubicBezTo>
                  <a:cubicBezTo>
                    <a:pt x="49" y="56"/>
                    <a:pt x="49" y="56"/>
                    <a:pt x="49" y="56"/>
                  </a:cubicBezTo>
                  <a:cubicBezTo>
                    <a:pt x="48" y="56"/>
                    <a:pt x="48" y="56"/>
                    <a:pt x="48" y="56"/>
                  </a:cubicBezTo>
                  <a:cubicBezTo>
                    <a:pt x="47" y="56"/>
                    <a:pt x="47" y="55"/>
                    <a:pt x="47" y="55"/>
                  </a:cubicBezTo>
                  <a:cubicBezTo>
                    <a:pt x="46" y="55"/>
                    <a:pt x="46" y="56"/>
                    <a:pt x="46" y="56"/>
                  </a:cubicBezTo>
                  <a:cubicBezTo>
                    <a:pt x="46" y="57"/>
                    <a:pt x="46" y="57"/>
                    <a:pt x="47" y="57"/>
                  </a:cubicBezTo>
                  <a:cubicBezTo>
                    <a:pt x="47" y="58"/>
                    <a:pt x="47" y="58"/>
                    <a:pt x="48" y="59"/>
                  </a:cubicBezTo>
                  <a:cubicBezTo>
                    <a:pt x="48" y="59"/>
                    <a:pt x="48" y="59"/>
                    <a:pt x="49" y="60"/>
                  </a:cubicBezTo>
                  <a:close/>
                  <a:moveTo>
                    <a:pt x="18" y="49"/>
                  </a:moveTo>
                  <a:cubicBezTo>
                    <a:pt x="19" y="49"/>
                    <a:pt x="20" y="49"/>
                    <a:pt x="20" y="48"/>
                  </a:cubicBezTo>
                  <a:cubicBezTo>
                    <a:pt x="20" y="47"/>
                    <a:pt x="19" y="47"/>
                    <a:pt x="19" y="47"/>
                  </a:cubicBezTo>
                  <a:cubicBezTo>
                    <a:pt x="18" y="47"/>
                    <a:pt x="18" y="48"/>
                    <a:pt x="18" y="49"/>
                  </a:cubicBezTo>
                  <a:close/>
                  <a:moveTo>
                    <a:pt x="77" y="26"/>
                  </a:moveTo>
                  <a:cubicBezTo>
                    <a:pt x="77" y="27"/>
                    <a:pt x="78" y="26"/>
                    <a:pt x="78" y="26"/>
                  </a:cubicBezTo>
                  <a:cubicBezTo>
                    <a:pt x="78" y="25"/>
                    <a:pt x="78" y="25"/>
                    <a:pt x="77" y="25"/>
                  </a:cubicBezTo>
                  <a:lnTo>
                    <a:pt x="77" y="26"/>
                  </a:lnTo>
                  <a:close/>
                  <a:moveTo>
                    <a:pt x="109" y="23"/>
                  </a:moveTo>
                  <a:lnTo>
                    <a:pt x="110" y="23"/>
                  </a:lnTo>
                  <a:cubicBezTo>
                    <a:pt x="110" y="22"/>
                    <a:pt x="110" y="22"/>
                    <a:pt x="110" y="21"/>
                  </a:cubicBezTo>
                  <a:cubicBezTo>
                    <a:pt x="110" y="21"/>
                    <a:pt x="109" y="21"/>
                    <a:pt x="109" y="21"/>
                  </a:cubicBezTo>
                  <a:lnTo>
                    <a:pt x="109" y="23"/>
                  </a:lnTo>
                  <a:close/>
                  <a:moveTo>
                    <a:pt x="33" y="23"/>
                  </a:moveTo>
                  <a:cubicBezTo>
                    <a:pt x="34" y="23"/>
                    <a:pt x="34" y="23"/>
                    <a:pt x="34" y="23"/>
                  </a:cubicBezTo>
                  <a:cubicBezTo>
                    <a:pt x="34" y="23"/>
                    <a:pt x="35" y="23"/>
                    <a:pt x="35" y="22"/>
                  </a:cubicBezTo>
                  <a:cubicBezTo>
                    <a:pt x="35" y="22"/>
                    <a:pt x="35" y="22"/>
                    <a:pt x="35" y="22"/>
                  </a:cubicBezTo>
                  <a:cubicBezTo>
                    <a:pt x="35" y="21"/>
                    <a:pt x="36" y="21"/>
                    <a:pt x="36" y="21"/>
                  </a:cubicBezTo>
                  <a:lnTo>
                    <a:pt x="36" y="18"/>
                  </a:lnTo>
                  <a:cubicBezTo>
                    <a:pt x="36" y="17"/>
                    <a:pt x="36" y="16"/>
                    <a:pt x="35" y="16"/>
                  </a:cubicBezTo>
                  <a:cubicBezTo>
                    <a:pt x="34" y="17"/>
                    <a:pt x="34" y="18"/>
                    <a:pt x="34" y="19"/>
                  </a:cubicBezTo>
                  <a:cubicBezTo>
                    <a:pt x="34" y="20"/>
                    <a:pt x="34" y="22"/>
                    <a:pt x="33" y="23"/>
                  </a:cubicBezTo>
                  <a:close/>
                  <a:moveTo>
                    <a:pt x="90" y="16"/>
                  </a:moveTo>
                  <a:cubicBezTo>
                    <a:pt x="90" y="15"/>
                    <a:pt x="91" y="15"/>
                    <a:pt x="90" y="14"/>
                  </a:cubicBezTo>
                  <a:cubicBezTo>
                    <a:pt x="90" y="13"/>
                    <a:pt x="90" y="13"/>
                    <a:pt x="89" y="13"/>
                  </a:cubicBezTo>
                  <a:cubicBezTo>
                    <a:pt x="89" y="13"/>
                    <a:pt x="89" y="14"/>
                    <a:pt x="89" y="15"/>
                  </a:cubicBezTo>
                  <a:cubicBezTo>
                    <a:pt x="89" y="15"/>
                    <a:pt x="90" y="16"/>
                    <a:pt x="90" y="16"/>
                  </a:cubicBezTo>
                  <a:close/>
                  <a:moveTo>
                    <a:pt x="92" y="15"/>
                  </a:moveTo>
                  <a:lnTo>
                    <a:pt x="94" y="15"/>
                  </a:lnTo>
                  <a:cubicBezTo>
                    <a:pt x="94" y="14"/>
                    <a:pt x="94" y="13"/>
                    <a:pt x="94" y="13"/>
                  </a:cubicBezTo>
                  <a:cubicBezTo>
                    <a:pt x="94" y="12"/>
                    <a:pt x="93" y="11"/>
                    <a:pt x="92" y="12"/>
                  </a:cubicBezTo>
                  <a:cubicBezTo>
                    <a:pt x="92" y="12"/>
                    <a:pt x="92" y="12"/>
                    <a:pt x="91" y="13"/>
                  </a:cubicBezTo>
                  <a:cubicBezTo>
                    <a:pt x="91" y="14"/>
                    <a:pt x="91" y="15"/>
                    <a:pt x="92" y="15"/>
                  </a:cubicBezTo>
                  <a:close/>
                  <a:moveTo>
                    <a:pt x="59" y="13"/>
                  </a:moveTo>
                  <a:cubicBezTo>
                    <a:pt x="58" y="13"/>
                    <a:pt x="58" y="12"/>
                    <a:pt x="58" y="12"/>
                  </a:cubicBezTo>
                  <a:cubicBezTo>
                    <a:pt x="59" y="12"/>
                    <a:pt x="59" y="12"/>
                    <a:pt x="59" y="11"/>
                  </a:cubicBezTo>
                  <a:cubicBezTo>
                    <a:pt x="58" y="11"/>
                    <a:pt x="58" y="11"/>
                    <a:pt x="58" y="11"/>
                  </a:cubicBezTo>
                  <a:cubicBezTo>
                    <a:pt x="58" y="12"/>
                    <a:pt x="58" y="12"/>
                    <a:pt x="58" y="12"/>
                  </a:cubicBezTo>
                  <a:cubicBezTo>
                    <a:pt x="58" y="13"/>
                    <a:pt x="58" y="13"/>
                    <a:pt x="58" y="13"/>
                  </a:cubicBezTo>
                  <a:cubicBezTo>
                    <a:pt x="58" y="13"/>
                    <a:pt x="59" y="13"/>
                    <a:pt x="59" y="13"/>
                  </a:cubicBezTo>
                  <a:close/>
                  <a:moveTo>
                    <a:pt x="98" y="8"/>
                  </a:moveTo>
                  <a:cubicBezTo>
                    <a:pt x="97" y="8"/>
                    <a:pt x="97" y="9"/>
                    <a:pt x="96" y="10"/>
                  </a:cubicBezTo>
                  <a:cubicBezTo>
                    <a:pt x="96" y="11"/>
                    <a:pt x="96" y="12"/>
                    <a:pt x="96" y="13"/>
                  </a:cubicBezTo>
                  <a:cubicBezTo>
                    <a:pt x="96" y="13"/>
                    <a:pt x="96" y="14"/>
                    <a:pt x="97" y="14"/>
                  </a:cubicBezTo>
                  <a:cubicBezTo>
                    <a:pt x="98" y="14"/>
                    <a:pt x="98" y="14"/>
                    <a:pt x="99" y="13"/>
                  </a:cubicBezTo>
                  <a:cubicBezTo>
                    <a:pt x="98" y="13"/>
                    <a:pt x="98" y="12"/>
                    <a:pt x="98" y="12"/>
                  </a:cubicBezTo>
                  <a:cubicBezTo>
                    <a:pt x="98" y="11"/>
                    <a:pt x="98" y="11"/>
                    <a:pt x="99" y="10"/>
                  </a:cubicBezTo>
                  <a:cubicBezTo>
                    <a:pt x="98" y="10"/>
                    <a:pt x="98" y="10"/>
                    <a:pt x="98" y="11"/>
                  </a:cubicBezTo>
                  <a:cubicBezTo>
                    <a:pt x="97" y="11"/>
                    <a:pt x="97" y="11"/>
                    <a:pt x="97" y="10"/>
                  </a:cubicBezTo>
                  <a:cubicBezTo>
                    <a:pt x="97" y="10"/>
                    <a:pt x="98" y="10"/>
                    <a:pt x="98" y="9"/>
                  </a:cubicBezTo>
                  <a:cubicBezTo>
                    <a:pt x="98" y="9"/>
                    <a:pt x="98" y="9"/>
                    <a:pt x="98" y="8"/>
                  </a:cubicBezTo>
                  <a:close/>
                  <a:moveTo>
                    <a:pt x="50" y="9"/>
                  </a:moveTo>
                  <a:lnTo>
                    <a:pt x="51" y="9"/>
                  </a:lnTo>
                  <a:cubicBezTo>
                    <a:pt x="51" y="9"/>
                    <a:pt x="51" y="9"/>
                    <a:pt x="51" y="8"/>
                  </a:cubicBezTo>
                  <a:cubicBezTo>
                    <a:pt x="51" y="8"/>
                    <a:pt x="51" y="8"/>
                    <a:pt x="50" y="7"/>
                  </a:cubicBezTo>
                  <a:cubicBezTo>
                    <a:pt x="50" y="8"/>
                    <a:pt x="50" y="8"/>
                    <a:pt x="50" y="8"/>
                  </a:cubicBezTo>
                  <a:cubicBezTo>
                    <a:pt x="49" y="9"/>
                    <a:pt x="49" y="9"/>
                    <a:pt x="50" y="9"/>
                  </a:cubicBezTo>
                  <a:close/>
                  <a:moveTo>
                    <a:pt x="51" y="9"/>
                  </a:moveTo>
                  <a:cubicBezTo>
                    <a:pt x="52" y="9"/>
                    <a:pt x="52" y="9"/>
                    <a:pt x="53" y="10"/>
                  </a:cubicBezTo>
                  <a:cubicBezTo>
                    <a:pt x="53" y="10"/>
                    <a:pt x="53" y="10"/>
                    <a:pt x="54" y="10"/>
                  </a:cubicBezTo>
                  <a:cubicBezTo>
                    <a:pt x="54" y="8"/>
                    <a:pt x="53" y="7"/>
                    <a:pt x="52" y="7"/>
                  </a:cubicBezTo>
                  <a:cubicBezTo>
                    <a:pt x="52" y="8"/>
                    <a:pt x="52" y="8"/>
                    <a:pt x="52" y="9"/>
                  </a:cubicBezTo>
                  <a:cubicBezTo>
                    <a:pt x="52" y="9"/>
                    <a:pt x="52" y="9"/>
                    <a:pt x="51" y="9"/>
                  </a:cubicBezTo>
                  <a:close/>
                  <a:moveTo>
                    <a:pt x="59" y="7"/>
                  </a:moveTo>
                  <a:cubicBezTo>
                    <a:pt x="59" y="7"/>
                    <a:pt x="59" y="6"/>
                    <a:pt x="59" y="6"/>
                  </a:cubicBezTo>
                  <a:cubicBezTo>
                    <a:pt x="59" y="6"/>
                    <a:pt x="59" y="6"/>
                    <a:pt x="58" y="6"/>
                  </a:cubicBezTo>
                  <a:cubicBezTo>
                    <a:pt x="59" y="7"/>
                    <a:pt x="59" y="8"/>
                    <a:pt x="59" y="8"/>
                  </a:cubicBezTo>
                  <a:cubicBezTo>
                    <a:pt x="59" y="9"/>
                    <a:pt x="59" y="10"/>
                    <a:pt x="60" y="10"/>
                  </a:cubicBezTo>
                  <a:cubicBezTo>
                    <a:pt x="59" y="9"/>
                    <a:pt x="60" y="9"/>
                    <a:pt x="60" y="8"/>
                  </a:cubicBezTo>
                  <a:cubicBezTo>
                    <a:pt x="60" y="8"/>
                    <a:pt x="61" y="8"/>
                    <a:pt x="61" y="8"/>
                  </a:cubicBezTo>
                  <a:cubicBezTo>
                    <a:pt x="61" y="6"/>
                    <a:pt x="61" y="6"/>
                    <a:pt x="60" y="6"/>
                  </a:cubicBezTo>
                  <a:cubicBezTo>
                    <a:pt x="60" y="6"/>
                    <a:pt x="59" y="6"/>
                    <a:pt x="59" y="7"/>
                  </a:cubicBezTo>
                  <a:close/>
                  <a:moveTo>
                    <a:pt x="37" y="7"/>
                  </a:moveTo>
                  <a:cubicBezTo>
                    <a:pt x="38" y="7"/>
                    <a:pt x="39" y="7"/>
                    <a:pt x="39" y="7"/>
                  </a:cubicBezTo>
                  <a:cubicBezTo>
                    <a:pt x="39" y="7"/>
                    <a:pt x="40" y="6"/>
                    <a:pt x="39" y="6"/>
                  </a:cubicBezTo>
                  <a:cubicBezTo>
                    <a:pt x="39" y="5"/>
                    <a:pt x="38" y="5"/>
                    <a:pt x="37" y="5"/>
                  </a:cubicBezTo>
                  <a:lnTo>
                    <a:pt x="37" y="7"/>
                  </a:lnTo>
                  <a:close/>
                  <a:moveTo>
                    <a:pt x="51" y="7"/>
                  </a:moveTo>
                  <a:cubicBezTo>
                    <a:pt x="51" y="6"/>
                    <a:pt x="51" y="6"/>
                    <a:pt x="51" y="6"/>
                  </a:cubicBezTo>
                  <a:cubicBezTo>
                    <a:pt x="51" y="5"/>
                    <a:pt x="51" y="5"/>
                    <a:pt x="50" y="5"/>
                  </a:cubicBezTo>
                  <a:cubicBezTo>
                    <a:pt x="50" y="5"/>
                    <a:pt x="49" y="5"/>
                    <a:pt x="49" y="6"/>
                  </a:cubicBezTo>
                  <a:cubicBezTo>
                    <a:pt x="49" y="7"/>
                    <a:pt x="50" y="7"/>
                    <a:pt x="51" y="7"/>
                  </a:cubicBezTo>
                  <a:close/>
                  <a:moveTo>
                    <a:pt x="42" y="5"/>
                  </a:moveTo>
                  <a:cubicBezTo>
                    <a:pt x="43" y="5"/>
                    <a:pt x="43" y="5"/>
                    <a:pt x="43" y="4"/>
                  </a:cubicBezTo>
                  <a:cubicBezTo>
                    <a:pt x="43" y="4"/>
                    <a:pt x="43" y="3"/>
                    <a:pt x="42" y="3"/>
                  </a:cubicBezTo>
                  <a:cubicBezTo>
                    <a:pt x="42" y="4"/>
                    <a:pt x="42" y="4"/>
                    <a:pt x="42" y="5"/>
                  </a:cubicBezTo>
                  <a:cubicBezTo>
                    <a:pt x="42" y="5"/>
                    <a:pt x="42" y="5"/>
                    <a:pt x="42" y="5"/>
                  </a:cubicBezTo>
                  <a:close/>
                  <a:moveTo>
                    <a:pt x="50" y="3"/>
                  </a:moveTo>
                  <a:lnTo>
                    <a:pt x="51" y="5"/>
                  </a:lnTo>
                  <a:cubicBezTo>
                    <a:pt x="51" y="5"/>
                    <a:pt x="51" y="4"/>
                    <a:pt x="52" y="4"/>
                  </a:cubicBezTo>
                  <a:cubicBezTo>
                    <a:pt x="52" y="4"/>
                    <a:pt x="52" y="4"/>
                    <a:pt x="52" y="3"/>
                  </a:cubicBezTo>
                  <a:cubicBezTo>
                    <a:pt x="52" y="3"/>
                    <a:pt x="52" y="3"/>
                    <a:pt x="51" y="3"/>
                  </a:cubicBezTo>
                  <a:cubicBezTo>
                    <a:pt x="51" y="3"/>
                    <a:pt x="51" y="3"/>
                    <a:pt x="50" y="3"/>
                  </a:cubicBezTo>
                  <a:close/>
                  <a:moveTo>
                    <a:pt x="43" y="7"/>
                  </a:moveTo>
                  <a:cubicBezTo>
                    <a:pt x="43" y="7"/>
                    <a:pt x="44" y="7"/>
                    <a:pt x="44" y="6"/>
                  </a:cubicBezTo>
                  <a:cubicBezTo>
                    <a:pt x="44" y="6"/>
                    <a:pt x="44" y="6"/>
                    <a:pt x="45" y="6"/>
                  </a:cubicBezTo>
                  <a:cubicBezTo>
                    <a:pt x="45" y="6"/>
                    <a:pt x="45" y="7"/>
                    <a:pt x="45" y="7"/>
                  </a:cubicBezTo>
                  <a:cubicBezTo>
                    <a:pt x="46" y="8"/>
                    <a:pt x="46" y="8"/>
                    <a:pt x="46" y="9"/>
                  </a:cubicBezTo>
                  <a:cubicBezTo>
                    <a:pt x="47" y="9"/>
                    <a:pt x="47" y="9"/>
                    <a:pt x="47" y="8"/>
                  </a:cubicBezTo>
                  <a:cubicBezTo>
                    <a:pt x="48" y="8"/>
                    <a:pt x="48" y="8"/>
                    <a:pt x="48" y="7"/>
                  </a:cubicBezTo>
                  <a:cubicBezTo>
                    <a:pt x="48" y="7"/>
                    <a:pt x="48" y="6"/>
                    <a:pt x="48" y="6"/>
                  </a:cubicBezTo>
                  <a:cubicBezTo>
                    <a:pt x="48" y="6"/>
                    <a:pt x="47" y="5"/>
                    <a:pt x="47" y="5"/>
                  </a:cubicBezTo>
                  <a:cubicBezTo>
                    <a:pt x="47" y="6"/>
                    <a:pt x="46" y="6"/>
                    <a:pt x="46" y="6"/>
                  </a:cubicBezTo>
                  <a:cubicBezTo>
                    <a:pt x="45" y="5"/>
                    <a:pt x="45" y="5"/>
                    <a:pt x="45" y="5"/>
                  </a:cubicBezTo>
                  <a:cubicBezTo>
                    <a:pt x="45" y="4"/>
                    <a:pt x="45" y="4"/>
                    <a:pt x="45" y="4"/>
                  </a:cubicBezTo>
                  <a:cubicBezTo>
                    <a:pt x="46" y="4"/>
                    <a:pt x="46" y="3"/>
                    <a:pt x="46" y="3"/>
                  </a:cubicBezTo>
                  <a:cubicBezTo>
                    <a:pt x="45" y="3"/>
                    <a:pt x="45" y="3"/>
                    <a:pt x="45" y="3"/>
                  </a:cubicBezTo>
                  <a:cubicBezTo>
                    <a:pt x="45" y="3"/>
                    <a:pt x="45" y="3"/>
                    <a:pt x="44" y="3"/>
                  </a:cubicBezTo>
                  <a:cubicBezTo>
                    <a:pt x="44" y="3"/>
                    <a:pt x="44" y="4"/>
                    <a:pt x="43" y="5"/>
                  </a:cubicBezTo>
                  <a:cubicBezTo>
                    <a:pt x="43" y="5"/>
                    <a:pt x="43" y="6"/>
                    <a:pt x="43" y="7"/>
                  </a:cubicBezTo>
                  <a:close/>
                  <a:moveTo>
                    <a:pt x="72" y="5"/>
                  </a:moveTo>
                  <a:cubicBezTo>
                    <a:pt x="72" y="4"/>
                    <a:pt x="72" y="3"/>
                    <a:pt x="72" y="3"/>
                  </a:cubicBezTo>
                  <a:cubicBezTo>
                    <a:pt x="71" y="2"/>
                    <a:pt x="71" y="2"/>
                    <a:pt x="71" y="2"/>
                  </a:cubicBezTo>
                  <a:lnTo>
                    <a:pt x="71" y="4"/>
                  </a:lnTo>
                  <a:cubicBezTo>
                    <a:pt x="71" y="4"/>
                    <a:pt x="71" y="5"/>
                    <a:pt x="72" y="5"/>
                  </a:cubicBezTo>
                  <a:close/>
                  <a:moveTo>
                    <a:pt x="68" y="5"/>
                  </a:moveTo>
                  <a:cubicBezTo>
                    <a:pt x="68" y="4"/>
                    <a:pt x="68" y="4"/>
                    <a:pt x="69" y="4"/>
                  </a:cubicBezTo>
                  <a:cubicBezTo>
                    <a:pt x="69" y="4"/>
                    <a:pt x="69" y="3"/>
                    <a:pt x="69" y="3"/>
                  </a:cubicBezTo>
                  <a:cubicBezTo>
                    <a:pt x="69" y="2"/>
                    <a:pt x="68" y="1"/>
                    <a:pt x="68" y="2"/>
                  </a:cubicBezTo>
                  <a:cubicBezTo>
                    <a:pt x="67" y="2"/>
                    <a:pt x="67" y="2"/>
                    <a:pt x="66" y="2"/>
                  </a:cubicBezTo>
                  <a:cubicBezTo>
                    <a:pt x="66" y="3"/>
                    <a:pt x="66" y="3"/>
                    <a:pt x="66" y="4"/>
                  </a:cubicBezTo>
                  <a:cubicBezTo>
                    <a:pt x="66" y="4"/>
                    <a:pt x="67" y="5"/>
                    <a:pt x="68" y="5"/>
                  </a:cubicBezTo>
                  <a:close/>
                  <a:moveTo>
                    <a:pt x="22" y="210"/>
                  </a:moveTo>
                  <a:cubicBezTo>
                    <a:pt x="22" y="210"/>
                    <a:pt x="21" y="209"/>
                    <a:pt x="21" y="209"/>
                  </a:cubicBezTo>
                  <a:cubicBezTo>
                    <a:pt x="20" y="209"/>
                    <a:pt x="20" y="210"/>
                    <a:pt x="20" y="210"/>
                  </a:cubicBezTo>
                  <a:lnTo>
                    <a:pt x="22" y="210"/>
                  </a:lnTo>
                  <a:close/>
                  <a:moveTo>
                    <a:pt x="30" y="216"/>
                  </a:moveTo>
                  <a:lnTo>
                    <a:pt x="30" y="214"/>
                  </a:lnTo>
                  <a:cubicBezTo>
                    <a:pt x="29" y="214"/>
                    <a:pt x="29" y="214"/>
                    <a:pt x="29" y="214"/>
                  </a:cubicBezTo>
                  <a:cubicBezTo>
                    <a:pt x="29" y="214"/>
                    <a:pt x="29" y="214"/>
                    <a:pt x="29" y="215"/>
                  </a:cubicBezTo>
                  <a:cubicBezTo>
                    <a:pt x="29" y="215"/>
                    <a:pt x="29" y="215"/>
                    <a:pt x="29" y="215"/>
                  </a:cubicBezTo>
                  <a:cubicBezTo>
                    <a:pt x="29" y="216"/>
                    <a:pt x="29" y="216"/>
                    <a:pt x="30" y="216"/>
                  </a:cubicBezTo>
                  <a:close/>
                  <a:moveTo>
                    <a:pt x="114" y="106"/>
                  </a:moveTo>
                  <a:cubicBezTo>
                    <a:pt x="115" y="106"/>
                    <a:pt x="115" y="106"/>
                    <a:pt x="115" y="106"/>
                  </a:cubicBezTo>
                  <a:cubicBezTo>
                    <a:pt x="116" y="105"/>
                    <a:pt x="116" y="105"/>
                    <a:pt x="115" y="105"/>
                  </a:cubicBezTo>
                  <a:cubicBezTo>
                    <a:pt x="114" y="105"/>
                    <a:pt x="114" y="105"/>
                    <a:pt x="114" y="106"/>
                  </a:cubicBezTo>
                  <a:close/>
                  <a:moveTo>
                    <a:pt x="54" y="2"/>
                  </a:moveTo>
                  <a:cubicBezTo>
                    <a:pt x="54" y="2"/>
                    <a:pt x="54" y="3"/>
                    <a:pt x="55" y="2"/>
                  </a:cubicBezTo>
                  <a:cubicBezTo>
                    <a:pt x="55" y="2"/>
                    <a:pt x="55" y="2"/>
                    <a:pt x="55" y="2"/>
                  </a:cubicBezTo>
                  <a:cubicBezTo>
                    <a:pt x="56" y="2"/>
                    <a:pt x="56" y="2"/>
                    <a:pt x="56" y="2"/>
                  </a:cubicBezTo>
                  <a:cubicBezTo>
                    <a:pt x="56" y="2"/>
                    <a:pt x="56" y="2"/>
                    <a:pt x="57" y="3"/>
                  </a:cubicBezTo>
                  <a:cubicBezTo>
                    <a:pt x="57" y="3"/>
                    <a:pt x="57" y="3"/>
                    <a:pt x="57" y="4"/>
                  </a:cubicBezTo>
                  <a:cubicBezTo>
                    <a:pt x="57" y="4"/>
                    <a:pt x="57" y="4"/>
                    <a:pt x="56" y="4"/>
                  </a:cubicBezTo>
                  <a:cubicBezTo>
                    <a:pt x="56" y="4"/>
                    <a:pt x="56" y="4"/>
                    <a:pt x="56" y="4"/>
                  </a:cubicBezTo>
                  <a:cubicBezTo>
                    <a:pt x="56" y="4"/>
                    <a:pt x="56" y="5"/>
                    <a:pt x="56" y="5"/>
                  </a:cubicBezTo>
                  <a:cubicBezTo>
                    <a:pt x="55" y="5"/>
                    <a:pt x="55" y="5"/>
                    <a:pt x="55" y="5"/>
                  </a:cubicBezTo>
                  <a:cubicBezTo>
                    <a:pt x="55" y="4"/>
                    <a:pt x="54" y="4"/>
                    <a:pt x="54" y="4"/>
                  </a:cubicBezTo>
                  <a:cubicBezTo>
                    <a:pt x="54" y="4"/>
                    <a:pt x="54" y="4"/>
                    <a:pt x="53" y="5"/>
                  </a:cubicBezTo>
                  <a:cubicBezTo>
                    <a:pt x="53" y="5"/>
                    <a:pt x="53" y="6"/>
                    <a:pt x="54" y="6"/>
                  </a:cubicBezTo>
                  <a:cubicBezTo>
                    <a:pt x="55" y="6"/>
                    <a:pt x="56" y="6"/>
                    <a:pt x="56" y="6"/>
                  </a:cubicBezTo>
                  <a:cubicBezTo>
                    <a:pt x="57" y="5"/>
                    <a:pt x="58" y="5"/>
                    <a:pt x="59" y="5"/>
                  </a:cubicBezTo>
                  <a:cubicBezTo>
                    <a:pt x="59" y="4"/>
                    <a:pt x="58" y="4"/>
                    <a:pt x="58" y="3"/>
                  </a:cubicBezTo>
                  <a:cubicBezTo>
                    <a:pt x="58" y="3"/>
                    <a:pt x="58" y="3"/>
                    <a:pt x="59" y="2"/>
                  </a:cubicBezTo>
                  <a:cubicBezTo>
                    <a:pt x="59" y="2"/>
                    <a:pt x="59" y="2"/>
                    <a:pt x="58" y="1"/>
                  </a:cubicBezTo>
                  <a:cubicBezTo>
                    <a:pt x="58" y="1"/>
                    <a:pt x="58" y="1"/>
                    <a:pt x="58" y="1"/>
                  </a:cubicBezTo>
                  <a:cubicBezTo>
                    <a:pt x="60" y="0"/>
                    <a:pt x="62" y="0"/>
                    <a:pt x="64" y="0"/>
                  </a:cubicBezTo>
                  <a:cubicBezTo>
                    <a:pt x="66" y="0"/>
                    <a:pt x="68" y="1"/>
                    <a:pt x="70" y="1"/>
                  </a:cubicBezTo>
                  <a:cubicBezTo>
                    <a:pt x="72" y="1"/>
                    <a:pt x="74" y="1"/>
                    <a:pt x="76" y="1"/>
                  </a:cubicBezTo>
                  <a:cubicBezTo>
                    <a:pt x="78" y="2"/>
                    <a:pt x="79" y="2"/>
                    <a:pt x="81" y="2"/>
                  </a:cubicBezTo>
                  <a:cubicBezTo>
                    <a:pt x="81" y="3"/>
                    <a:pt x="81" y="3"/>
                    <a:pt x="81" y="4"/>
                  </a:cubicBezTo>
                  <a:cubicBezTo>
                    <a:pt x="81" y="4"/>
                    <a:pt x="82" y="5"/>
                    <a:pt x="82" y="5"/>
                  </a:cubicBezTo>
                  <a:cubicBezTo>
                    <a:pt x="82" y="5"/>
                    <a:pt x="83" y="5"/>
                    <a:pt x="83" y="6"/>
                  </a:cubicBezTo>
                  <a:cubicBezTo>
                    <a:pt x="83" y="6"/>
                    <a:pt x="84" y="6"/>
                    <a:pt x="84" y="6"/>
                  </a:cubicBezTo>
                  <a:cubicBezTo>
                    <a:pt x="84" y="5"/>
                    <a:pt x="84" y="5"/>
                    <a:pt x="85" y="4"/>
                  </a:cubicBezTo>
                  <a:cubicBezTo>
                    <a:pt x="85" y="4"/>
                    <a:pt x="86" y="3"/>
                    <a:pt x="86" y="3"/>
                  </a:cubicBezTo>
                  <a:cubicBezTo>
                    <a:pt x="93" y="4"/>
                    <a:pt x="99" y="6"/>
                    <a:pt x="104" y="10"/>
                  </a:cubicBezTo>
                  <a:cubicBezTo>
                    <a:pt x="109" y="13"/>
                    <a:pt x="113" y="17"/>
                    <a:pt x="116" y="23"/>
                  </a:cubicBezTo>
                  <a:cubicBezTo>
                    <a:pt x="119" y="28"/>
                    <a:pt x="121" y="34"/>
                    <a:pt x="123" y="41"/>
                  </a:cubicBezTo>
                  <a:cubicBezTo>
                    <a:pt x="124" y="48"/>
                    <a:pt x="125" y="55"/>
                    <a:pt x="124" y="63"/>
                  </a:cubicBezTo>
                  <a:cubicBezTo>
                    <a:pt x="124" y="69"/>
                    <a:pt x="123" y="74"/>
                    <a:pt x="121" y="78"/>
                  </a:cubicBezTo>
                  <a:cubicBezTo>
                    <a:pt x="119" y="83"/>
                    <a:pt x="117" y="86"/>
                    <a:pt x="113" y="89"/>
                  </a:cubicBezTo>
                  <a:cubicBezTo>
                    <a:pt x="113" y="90"/>
                    <a:pt x="113" y="90"/>
                    <a:pt x="112" y="90"/>
                  </a:cubicBezTo>
                  <a:cubicBezTo>
                    <a:pt x="112" y="89"/>
                    <a:pt x="112" y="89"/>
                    <a:pt x="111" y="89"/>
                  </a:cubicBezTo>
                  <a:cubicBezTo>
                    <a:pt x="111" y="90"/>
                    <a:pt x="111" y="91"/>
                    <a:pt x="110" y="92"/>
                  </a:cubicBezTo>
                  <a:cubicBezTo>
                    <a:pt x="109" y="92"/>
                    <a:pt x="109" y="93"/>
                    <a:pt x="108" y="94"/>
                  </a:cubicBezTo>
                  <a:cubicBezTo>
                    <a:pt x="107" y="94"/>
                    <a:pt x="106" y="95"/>
                    <a:pt x="105" y="95"/>
                  </a:cubicBezTo>
                  <a:cubicBezTo>
                    <a:pt x="104" y="96"/>
                    <a:pt x="103" y="96"/>
                    <a:pt x="102" y="97"/>
                  </a:cubicBezTo>
                  <a:cubicBezTo>
                    <a:pt x="110" y="99"/>
                    <a:pt x="115" y="103"/>
                    <a:pt x="119" y="109"/>
                  </a:cubicBezTo>
                  <a:cubicBezTo>
                    <a:pt x="123" y="115"/>
                    <a:pt x="125" y="124"/>
                    <a:pt x="126" y="134"/>
                  </a:cubicBezTo>
                  <a:cubicBezTo>
                    <a:pt x="126" y="140"/>
                    <a:pt x="126" y="147"/>
                    <a:pt x="126" y="155"/>
                  </a:cubicBezTo>
                  <a:cubicBezTo>
                    <a:pt x="126" y="162"/>
                    <a:pt x="126" y="169"/>
                    <a:pt x="125" y="176"/>
                  </a:cubicBezTo>
                  <a:cubicBezTo>
                    <a:pt x="124" y="182"/>
                    <a:pt x="122" y="188"/>
                    <a:pt x="120" y="194"/>
                  </a:cubicBezTo>
                  <a:cubicBezTo>
                    <a:pt x="118" y="199"/>
                    <a:pt x="115" y="203"/>
                    <a:pt x="111" y="206"/>
                  </a:cubicBezTo>
                  <a:cubicBezTo>
                    <a:pt x="111" y="206"/>
                    <a:pt x="111" y="207"/>
                    <a:pt x="111" y="207"/>
                  </a:cubicBezTo>
                  <a:cubicBezTo>
                    <a:pt x="111" y="208"/>
                    <a:pt x="110" y="208"/>
                    <a:pt x="110" y="208"/>
                  </a:cubicBezTo>
                  <a:cubicBezTo>
                    <a:pt x="109" y="209"/>
                    <a:pt x="108" y="209"/>
                    <a:pt x="108" y="209"/>
                  </a:cubicBezTo>
                  <a:cubicBezTo>
                    <a:pt x="107" y="210"/>
                    <a:pt x="107" y="210"/>
                    <a:pt x="107" y="210"/>
                  </a:cubicBezTo>
                  <a:cubicBezTo>
                    <a:pt x="107" y="211"/>
                    <a:pt x="107" y="211"/>
                    <a:pt x="106" y="211"/>
                  </a:cubicBezTo>
                  <a:cubicBezTo>
                    <a:pt x="106" y="210"/>
                    <a:pt x="106" y="210"/>
                    <a:pt x="106" y="210"/>
                  </a:cubicBezTo>
                  <a:cubicBezTo>
                    <a:pt x="105" y="210"/>
                    <a:pt x="105" y="211"/>
                    <a:pt x="104" y="211"/>
                  </a:cubicBezTo>
                  <a:cubicBezTo>
                    <a:pt x="104" y="212"/>
                    <a:pt x="104" y="213"/>
                    <a:pt x="103" y="213"/>
                  </a:cubicBezTo>
                  <a:cubicBezTo>
                    <a:pt x="102" y="213"/>
                    <a:pt x="102" y="213"/>
                    <a:pt x="101" y="213"/>
                  </a:cubicBezTo>
                  <a:cubicBezTo>
                    <a:pt x="101" y="214"/>
                    <a:pt x="100" y="214"/>
                    <a:pt x="99" y="215"/>
                  </a:cubicBezTo>
                  <a:cubicBezTo>
                    <a:pt x="99" y="215"/>
                    <a:pt x="98" y="215"/>
                    <a:pt x="97" y="216"/>
                  </a:cubicBezTo>
                  <a:cubicBezTo>
                    <a:pt x="97" y="216"/>
                    <a:pt x="96" y="217"/>
                    <a:pt x="95" y="217"/>
                  </a:cubicBezTo>
                  <a:cubicBezTo>
                    <a:pt x="94" y="216"/>
                    <a:pt x="94" y="215"/>
                    <a:pt x="94" y="215"/>
                  </a:cubicBezTo>
                  <a:cubicBezTo>
                    <a:pt x="93" y="214"/>
                    <a:pt x="93" y="213"/>
                    <a:pt x="93" y="212"/>
                  </a:cubicBezTo>
                  <a:cubicBezTo>
                    <a:pt x="92" y="212"/>
                    <a:pt x="91" y="212"/>
                    <a:pt x="90" y="213"/>
                  </a:cubicBezTo>
                  <a:cubicBezTo>
                    <a:pt x="89" y="213"/>
                    <a:pt x="88" y="214"/>
                    <a:pt x="88" y="215"/>
                  </a:cubicBezTo>
                  <a:cubicBezTo>
                    <a:pt x="87" y="214"/>
                    <a:pt x="87" y="214"/>
                    <a:pt x="87" y="214"/>
                  </a:cubicBezTo>
                  <a:cubicBezTo>
                    <a:pt x="88" y="213"/>
                    <a:pt x="88" y="213"/>
                    <a:pt x="88" y="213"/>
                  </a:cubicBezTo>
                  <a:cubicBezTo>
                    <a:pt x="87" y="212"/>
                    <a:pt x="86" y="213"/>
                    <a:pt x="86" y="213"/>
                  </a:cubicBezTo>
                  <a:cubicBezTo>
                    <a:pt x="86" y="214"/>
                    <a:pt x="86" y="215"/>
                    <a:pt x="86" y="215"/>
                  </a:cubicBezTo>
                  <a:cubicBezTo>
                    <a:pt x="85" y="214"/>
                    <a:pt x="85" y="214"/>
                    <a:pt x="85" y="213"/>
                  </a:cubicBezTo>
                  <a:lnTo>
                    <a:pt x="85" y="210"/>
                  </a:lnTo>
                  <a:cubicBezTo>
                    <a:pt x="86" y="210"/>
                    <a:pt x="87" y="210"/>
                    <a:pt x="87" y="210"/>
                  </a:cubicBezTo>
                  <a:cubicBezTo>
                    <a:pt x="88" y="210"/>
                    <a:pt x="89" y="209"/>
                    <a:pt x="89" y="209"/>
                  </a:cubicBezTo>
                  <a:cubicBezTo>
                    <a:pt x="89" y="208"/>
                    <a:pt x="88" y="208"/>
                    <a:pt x="87" y="208"/>
                  </a:cubicBezTo>
                  <a:cubicBezTo>
                    <a:pt x="86" y="209"/>
                    <a:pt x="85" y="209"/>
                    <a:pt x="85" y="209"/>
                  </a:cubicBezTo>
                  <a:cubicBezTo>
                    <a:pt x="85" y="208"/>
                    <a:pt x="85" y="207"/>
                    <a:pt x="85" y="207"/>
                  </a:cubicBezTo>
                  <a:cubicBezTo>
                    <a:pt x="85" y="207"/>
                    <a:pt x="85" y="207"/>
                    <a:pt x="85" y="207"/>
                  </a:cubicBezTo>
                  <a:cubicBezTo>
                    <a:pt x="85" y="207"/>
                    <a:pt x="86" y="207"/>
                    <a:pt x="86" y="207"/>
                  </a:cubicBezTo>
                  <a:cubicBezTo>
                    <a:pt x="86" y="207"/>
                    <a:pt x="86" y="206"/>
                    <a:pt x="86" y="206"/>
                  </a:cubicBezTo>
                  <a:cubicBezTo>
                    <a:pt x="85" y="206"/>
                    <a:pt x="85" y="206"/>
                    <a:pt x="85" y="206"/>
                  </a:cubicBezTo>
                  <a:cubicBezTo>
                    <a:pt x="85" y="206"/>
                    <a:pt x="84" y="207"/>
                    <a:pt x="84" y="207"/>
                  </a:cubicBezTo>
                  <a:cubicBezTo>
                    <a:pt x="84" y="207"/>
                    <a:pt x="83" y="208"/>
                    <a:pt x="83" y="208"/>
                  </a:cubicBezTo>
                  <a:cubicBezTo>
                    <a:pt x="82" y="208"/>
                    <a:pt x="82" y="209"/>
                    <a:pt x="81" y="209"/>
                  </a:cubicBezTo>
                  <a:cubicBezTo>
                    <a:pt x="81" y="208"/>
                    <a:pt x="80" y="207"/>
                    <a:pt x="80" y="207"/>
                  </a:cubicBezTo>
                  <a:cubicBezTo>
                    <a:pt x="79" y="207"/>
                    <a:pt x="79" y="207"/>
                    <a:pt x="77" y="207"/>
                  </a:cubicBezTo>
                  <a:cubicBezTo>
                    <a:pt x="77" y="208"/>
                    <a:pt x="77" y="208"/>
                    <a:pt x="78" y="209"/>
                  </a:cubicBezTo>
                  <a:cubicBezTo>
                    <a:pt x="78" y="209"/>
                    <a:pt x="78" y="209"/>
                    <a:pt x="78" y="210"/>
                  </a:cubicBezTo>
                  <a:lnTo>
                    <a:pt x="79" y="211"/>
                  </a:lnTo>
                  <a:cubicBezTo>
                    <a:pt x="80" y="211"/>
                    <a:pt x="80" y="211"/>
                    <a:pt x="80" y="212"/>
                  </a:cubicBezTo>
                  <a:cubicBezTo>
                    <a:pt x="81" y="212"/>
                    <a:pt x="81" y="212"/>
                    <a:pt x="81" y="212"/>
                  </a:cubicBezTo>
                  <a:cubicBezTo>
                    <a:pt x="81" y="211"/>
                    <a:pt x="81" y="211"/>
                    <a:pt x="82" y="211"/>
                  </a:cubicBezTo>
                  <a:cubicBezTo>
                    <a:pt x="82" y="210"/>
                    <a:pt x="82" y="210"/>
                    <a:pt x="82" y="210"/>
                  </a:cubicBezTo>
                  <a:cubicBezTo>
                    <a:pt x="82" y="209"/>
                    <a:pt x="83" y="209"/>
                    <a:pt x="83" y="209"/>
                  </a:cubicBezTo>
                  <a:cubicBezTo>
                    <a:pt x="83" y="210"/>
                    <a:pt x="83" y="211"/>
                    <a:pt x="84" y="212"/>
                  </a:cubicBezTo>
                  <a:cubicBezTo>
                    <a:pt x="84" y="212"/>
                    <a:pt x="85" y="213"/>
                    <a:pt x="85" y="214"/>
                  </a:cubicBezTo>
                  <a:cubicBezTo>
                    <a:pt x="84" y="213"/>
                    <a:pt x="84" y="213"/>
                    <a:pt x="83" y="214"/>
                  </a:cubicBezTo>
                  <a:cubicBezTo>
                    <a:pt x="83" y="214"/>
                    <a:pt x="83" y="215"/>
                    <a:pt x="83" y="215"/>
                  </a:cubicBezTo>
                  <a:cubicBezTo>
                    <a:pt x="82" y="215"/>
                    <a:pt x="82" y="215"/>
                    <a:pt x="82" y="214"/>
                  </a:cubicBezTo>
                  <a:cubicBezTo>
                    <a:pt x="82" y="214"/>
                    <a:pt x="82" y="214"/>
                    <a:pt x="82" y="213"/>
                  </a:cubicBezTo>
                  <a:cubicBezTo>
                    <a:pt x="82" y="213"/>
                    <a:pt x="81" y="213"/>
                    <a:pt x="81" y="213"/>
                  </a:cubicBezTo>
                  <a:cubicBezTo>
                    <a:pt x="81" y="212"/>
                    <a:pt x="81" y="212"/>
                    <a:pt x="80" y="213"/>
                  </a:cubicBezTo>
                  <a:cubicBezTo>
                    <a:pt x="79" y="213"/>
                    <a:pt x="79" y="214"/>
                    <a:pt x="79" y="214"/>
                  </a:cubicBezTo>
                  <a:cubicBezTo>
                    <a:pt x="80" y="215"/>
                    <a:pt x="80" y="215"/>
                    <a:pt x="80" y="216"/>
                  </a:cubicBezTo>
                  <a:cubicBezTo>
                    <a:pt x="79" y="216"/>
                    <a:pt x="79" y="216"/>
                    <a:pt x="78" y="215"/>
                  </a:cubicBezTo>
                  <a:cubicBezTo>
                    <a:pt x="78" y="215"/>
                    <a:pt x="78" y="214"/>
                    <a:pt x="78" y="213"/>
                  </a:cubicBezTo>
                  <a:cubicBezTo>
                    <a:pt x="78" y="213"/>
                    <a:pt x="78" y="212"/>
                    <a:pt x="77" y="211"/>
                  </a:cubicBezTo>
                  <a:cubicBezTo>
                    <a:pt x="77" y="211"/>
                    <a:pt x="77" y="210"/>
                    <a:pt x="76" y="210"/>
                  </a:cubicBezTo>
                  <a:cubicBezTo>
                    <a:pt x="76" y="211"/>
                    <a:pt x="75" y="212"/>
                    <a:pt x="75" y="213"/>
                  </a:cubicBezTo>
                  <a:cubicBezTo>
                    <a:pt x="74" y="215"/>
                    <a:pt x="74" y="216"/>
                    <a:pt x="73" y="217"/>
                  </a:cubicBezTo>
                  <a:cubicBezTo>
                    <a:pt x="73" y="216"/>
                    <a:pt x="73" y="216"/>
                    <a:pt x="72" y="216"/>
                  </a:cubicBezTo>
                  <a:cubicBezTo>
                    <a:pt x="72" y="216"/>
                    <a:pt x="71" y="216"/>
                    <a:pt x="71" y="216"/>
                  </a:cubicBezTo>
                  <a:cubicBezTo>
                    <a:pt x="70" y="216"/>
                    <a:pt x="70" y="216"/>
                    <a:pt x="70" y="216"/>
                  </a:cubicBezTo>
                  <a:cubicBezTo>
                    <a:pt x="69" y="217"/>
                    <a:pt x="69" y="216"/>
                    <a:pt x="68" y="216"/>
                  </a:cubicBezTo>
                  <a:cubicBezTo>
                    <a:pt x="69" y="216"/>
                    <a:pt x="69" y="216"/>
                    <a:pt x="70" y="216"/>
                  </a:cubicBezTo>
                  <a:cubicBezTo>
                    <a:pt x="70" y="216"/>
                    <a:pt x="71" y="216"/>
                    <a:pt x="71" y="216"/>
                  </a:cubicBezTo>
                  <a:cubicBezTo>
                    <a:pt x="71" y="215"/>
                    <a:pt x="71" y="215"/>
                    <a:pt x="71" y="215"/>
                  </a:cubicBezTo>
                  <a:lnTo>
                    <a:pt x="69" y="215"/>
                  </a:lnTo>
                  <a:cubicBezTo>
                    <a:pt x="69" y="213"/>
                    <a:pt x="69" y="212"/>
                    <a:pt x="67" y="213"/>
                  </a:cubicBezTo>
                  <a:cubicBezTo>
                    <a:pt x="67" y="212"/>
                    <a:pt x="67" y="212"/>
                    <a:pt x="67" y="211"/>
                  </a:cubicBezTo>
                  <a:cubicBezTo>
                    <a:pt x="67" y="210"/>
                    <a:pt x="67" y="210"/>
                    <a:pt x="67" y="209"/>
                  </a:cubicBezTo>
                  <a:cubicBezTo>
                    <a:pt x="66" y="210"/>
                    <a:pt x="66" y="210"/>
                    <a:pt x="66" y="211"/>
                  </a:cubicBezTo>
                  <a:cubicBezTo>
                    <a:pt x="66" y="212"/>
                    <a:pt x="66" y="213"/>
                    <a:pt x="66" y="214"/>
                  </a:cubicBezTo>
                  <a:cubicBezTo>
                    <a:pt x="66" y="214"/>
                    <a:pt x="66" y="214"/>
                    <a:pt x="66" y="214"/>
                  </a:cubicBezTo>
                  <a:cubicBezTo>
                    <a:pt x="67" y="214"/>
                    <a:pt x="67" y="214"/>
                    <a:pt x="67" y="214"/>
                  </a:cubicBezTo>
                  <a:cubicBezTo>
                    <a:pt x="67" y="214"/>
                    <a:pt x="67" y="213"/>
                    <a:pt x="67" y="213"/>
                  </a:cubicBezTo>
                  <a:cubicBezTo>
                    <a:pt x="68" y="213"/>
                    <a:pt x="68" y="213"/>
                    <a:pt x="68" y="214"/>
                  </a:cubicBezTo>
                  <a:cubicBezTo>
                    <a:pt x="68" y="215"/>
                    <a:pt x="68" y="215"/>
                    <a:pt x="68" y="215"/>
                  </a:cubicBezTo>
                  <a:cubicBezTo>
                    <a:pt x="67" y="216"/>
                    <a:pt x="67" y="216"/>
                    <a:pt x="66" y="216"/>
                  </a:cubicBezTo>
                  <a:cubicBezTo>
                    <a:pt x="65" y="216"/>
                    <a:pt x="64" y="216"/>
                    <a:pt x="63" y="216"/>
                  </a:cubicBezTo>
                  <a:cubicBezTo>
                    <a:pt x="63" y="216"/>
                    <a:pt x="62" y="216"/>
                    <a:pt x="61" y="216"/>
                  </a:cubicBezTo>
                  <a:cubicBezTo>
                    <a:pt x="61" y="217"/>
                    <a:pt x="62" y="217"/>
                    <a:pt x="62" y="217"/>
                  </a:cubicBezTo>
                  <a:cubicBezTo>
                    <a:pt x="62" y="218"/>
                    <a:pt x="62" y="218"/>
                    <a:pt x="63" y="218"/>
                  </a:cubicBezTo>
                  <a:cubicBezTo>
                    <a:pt x="63" y="218"/>
                    <a:pt x="63" y="218"/>
                    <a:pt x="63" y="218"/>
                  </a:cubicBezTo>
                  <a:cubicBezTo>
                    <a:pt x="64" y="218"/>
                    <a:pt x="64" y="219"/>
                    <a:pt x="64" y="219"/>
                  </a:cubicBezTo>
                  <a:cubicBezTo>
                    <a:pt x="64" y="219"/>
                    <a:pt x="63" y="220"/>
                    <a:pt x="62" y="220"/>
                  </a:cubicBezTo>
                  <a:lnTo>
                    <a:pt x="60" y="220"/>
                  </a:lnTo>
                  <a:cubicBezTo>
                    <a:pt x="60" y="220"/>
                    <a:pt x="59" y="220"/>
                    <a:pt x="59" y="220"/>
                  </a:cubicBezTo>
                  <a:cubicBezTo>
                    <a:pt x="58" y="220"/>
                    <a:pt x="58" y="220"/>
                    <a:pt x="58" y="220"/>
                  </a:cubicBezTo>
                  <a:cubicBezTo>
                    <a:pt x="57" y="220"/>
                    <a:pt x="57" y="220"/>
                    <a:pt x="57" y="220"/>
                  </a:cubicBezTo>
                  <a:cubicBezTo>
                    <a:pt x="57" y="220"/>
                    <a:pt x="57" y="220"/>
                    <a:pt x="57" y="219"/>
                  </a:cubicBezTo>
                  <a:lnTo>
                    <a:pt x="46" y="219"/>
                  </a:lnTo>
                  <a:cubicBezTo>
                    <a:pt x="46" y="219"/>
                    <a:pt x="46" y="218"/>
                    <a:pt x="47" y="218"/>
                  </a:cubicBezTo>
                  <a:cubicBezTo>
                    <a:pt x="47" y="218"/>
                    <a:pt x="47" y="218"/>
                    <a:pt x="46" y="217"/>
                  </a:cubicBezTo>
                  <a:cubicBezTo>
                    <a:pt x="45" y="218"/>
                    <a:pt x="45" y="218"/>
                    <a:pt x="44" y="218"/>
                  </a:cubicBezTo>
                  <a:cubicBezTo>
                    <a:pt x="44" y="218"/>
                    <a:pt x="43" y="218"/>
                    <a:pt x="43" y="219"/>
                  </a:cubicBezTo>
                  <a:cubicBezTo>
                    <a:pt x="42" y="219"/>
                    <a:pt x="42" y="219"/>
                    <a:pt x="42" y="219"/>
                  </a:cubicBezTo>
                  <a:cubicBezTo>
                    <a:pt x="42" y="218"/>
                    <a:pt x="42" y="218"/>
                    <a:pt x="41" y="217"/>
                  </a:cubicBezTo>
                  <a:cubicBezTo>
                    <a:pt x="41" y="217"/>
                    <a:pt x="41" y="216"/>
                    <a:pt x="41" y="216"/>
                  </a:cubicBezTo>
                  <a:cubicBezTo>
                    <a:pt x="41" y="215"/>
                    <a:pt x="41" y="215"/>
                    <a:pt x="40" y="214"/>
                  </a:cubicBezTo>
                  <a:cubicBezTo>
                    <a:pt x="40" y="215"/>
                    <a:pt x="40" y="216"/>
                    <a:pt x="40" y="216"/>
                  </a:cubicBezTo>
                  <a:cubicBezTo>
                    <a:pt x="40" y="217"/>
                    <a:pt x="39" y="218"/>
                    <a:pt x="39" y="219"/>
                  </a:cubicBezTo>
                  <a:cubicBezTo>
                    <a:pt x="36" y="218"/>
                    <a:pt x="35" y="218"/>
                    <a:pt x="33" y="217"/>
                  </a:cubicBezTo>
                  <a:cubicBezTo>
                    <a:pt x="31" y="216"/>
                    <a:pt x="29" y="216"/>
                    <a:pt x="28" y="215"/>
                  </a:cubicBezTo>
                  <a:cubicBezTo>
                    <a:pt x="28" y="214"/>
                    <a:pt x="28" y="214"/>
                    <a:pt x="28" y="213"/>
                  </a:cubicBezTo>
                  <a:cubicBezTo>
                    <a:pt x="28" y="213"/>
                    <a:pt x="28" y="213"/>
                    <a:pt x="29" y="212"/>
                  </a:cubicBezTo>
                  <a:cubicBezTo>
                    <a:pt x="28" y="212"/>
                    <a:pt x="28" y="212"/>
                    <a:pt x="28" y="212"/>
                  </a:cubicBezTo>
                  <a:cubicBezTo>
                    <a:pt x="28" y="212"/>
                    <a:pt x="28" y="213"/>
                    <a:pt x="27" y="213"/>
                  </a:cubicBezTo>
                  <a:cubicBezTo>
                    <a:pt x="27" y="213"/>
                    <a:pt x="27" y="213"/>
                    <a:pt x="27" y="213"/>
                  </a:cubicBezTo>
                  <a:cubicBezTo>
                    <a:pt x="27" y="213"/>
                    <a:pt x="27" y="213"/>
                    <a:pt x="26" y="213"/>
                  </a:cubicBezTo>
                  <a:cubicBezTo>
                    <a:pt x="26" y="213"/>
                    <a:pt x="26" y="212"/>
                    <a:pt x="26" y="211"/>
                  </a:cubicBezTo>
                  <a:cubicBezTo>
                    <a:pt x="25" y="211"/>
                    <a:pt x="25" y="211"/>
                    <a:pt x="25" y="210"/>
                  </a:cubicBezTo>
                  <a:cubicBezTo>
                    <a:pt x="24" y="210"/>
                    <a:pt x="24" y="210"/>
                    <a:pt x="24" y="211"/>
                  </a:cubicBezTo>
                  <a:cubicBezTo>
                    <a:pt x="23" y="211"/>
                    <a:pt x="23" y="212"/>
                    <a:pt x="23" y="212"/>
                  </a:cubicBezTo>
                  <a:cubicBezTo>
                    <a:pt x="17" y="210"/>
                    <a:pt x="13" y="206"/>
                    <a:pt x="10" y="200"/>
                  </a:cubicBezTo>
                  <a:cubicBezTo>
                    <a:pt x="6" y="195"/>
                    <a:pt x="4" y="189"/>
                    <a:pt x="3" y="182"/>
                  </a:cubicBezTo>
                  <a:cubicBezTo>
                    <a:pt x="2" y="175"/>
                    <a:pt x="1" y="167"/>
                    <a:pt x="1" y="159"/>
                  </a:cubicBezTo>
                  <a:cubicBezTo>
                    <a:pt x="1" y="150"/>
                    <a:pt x="1" y="142"/>
                    <a:pt x="1" y="133"/>
                  </a:cubicBezTo>
                  <a:lnTo>
                    <a:pt x="54" y="133"/>
                  </a:lnTo>
                  <a:cubicBezTo>
                    <a:pt x="54" y="136"/>
                    <a:pt x="54" y="139"/>
                    <a:pt x="54" y="143"/>
                  </a:cubicBezTo>
                  <a:cubicBezTo>
                    <a:pt x="54" y="146"/>
                    <a:pt x="54" y="150"/>
                    <a:pt x="54" y="154"/>
                  </a:cubicBezTo>
                  <a:cubicBezTo>
                    <a:pt x="54" y="158"/>
                    <a:pt x="54" y="162"/>
                    <a:pt x="54" y="166"/>
                  </a:cubicBezTo>
                  <a:cubicBezTo>
                    <a:pt x="54" y="170"/>
                    <a:pt x="54" y="173"/>
                    <a:pt x="54" y="176"/>
                  </a:cubicBezTo>
                  <a:cubicBezTo>
                    <a:pt x="54" y="178"/>
                    <a:pt x="54" y="180"/>
                    <a:pt x="54" y="182"/>
                  </a:cubicBezTo>
                  <a:cubicBezTo>
                    <a:pt x="55" y="183"/>
                    <a:pt x="55" y="184"/>
                    <a:pt x="56" y="186"/>
                  </a:cubicBezTo>
                  <a:cubicBezTo>
                    <a:pt x="57" y="187"/>
                    <a:pt x="58" y="188"/>
                    <a:pt x="59" y="188"/>
                  </a:cubicBezTo>
                  <a:cubicBezTo>
                    <a:pt x="60" y="189"/>
                    <a:pt x="62" y="189"/>
                    <a:pt x="64" y="189"/>
                  </a:cubicBezTo>
                  <a:cubicBezTo>
                    <a:pt x="66" y="188"/>
                    <a:pt x="67" y="188"/>
                    <a:pt x="68" y="187"/>
                  </a:cubicBezTo>
                  <a:cubicBezTo>
                    <a:pt x="69" y="186"/>
                    <a:pt x="70" y="184"/>
                    <a:pt x="71" y="183"/>
                  </a:cubicBezTo>
                  <a:cubicBezTo>
                    <a:pt x="72" y="181"/>
                    <a:pt x="72" y="180"/>
                    <a:pt x="72" y="178"/>
                  </a:cubicBezTo>
                  <a:cubicBezTo>
                    <a:pt x="72" y="176"/>
                    <a:pt x="73" y="174"/>
                    <a:pt x="73" y="172"/>
                  </a:cubicBezTo>
                  <a:cubicBezTo>
                    <a:pt x="73" y="167"/>
                    <a:pt x="73" y="161"/>
                    <a:pt x="73" y="155"/>
                  </a:cubicBezTo>
                  <a:cubicBezTo>
                    <a:pt x="73" y="149"/>
                    <a:pt x="73" y="144"/>
                    <a:pt x="73" y="138"/>
                  </a:cubicBezTo>
                  <a:cubicBezTo>
                    <a:pt x="72" y="134"/>
                    <a:pt x="72" y="130"/>
                    <a:pt x="70" y="127"/>
                  </a:cubicBezTo>
                  <a:cubicBezTo>
                    <a:pt x="69" y="124"/>
                    <a:pt x="67" y="122"/>
                    <a:pt x="64" y="121"/>
                  </a:cubicBezTo>
                  <a:cubicBezTo>
                    <a:pt x="62" y="119"/>
                    <a:pt x="58" y="118"/>
                    <a:pt x="54" y="118"/>
                  </a:cubicBezTo>
                  <a:cubicBezTo>
                    <a:pt x="51" y="117"/>
                    <a:pt x="46" y="117"/>
                    <a:pt x="41" y="117"/>
                  </a:cubicBezTo>
                  <a:lnTo>
                    <a:pt x="41" y="87"/>
                  </a:lnTo>
                  <a:lnTo>
                    <a:pt x="46" y="87"/>
                  </a:lnTo>
                  <a:cubicBezTo>
                    <a:pt x="47" y="87"/>
                    <a:pt x="48" y="87"/>
                    <a:pt x="49" y="87"/>
                  </a:cubicBezTo>
                  <a:cubicBezTo>
                    <a:pt x="50" y="87"/>
                    <a:pt x="52" y="87"/>
                    <a:pt x="53" y="86"/>
                  </a:cubicBezTo>
                  <a:cubicBezTo>
                    <a:pt x="54" y="86"/>
                    <a:pt x="56" y="86"/>
                    <a:pt x="57" y="86"/>
                  </a:cubicBezTo>
                  <a:cubicBezTo>
                    <a:pt x="63" y="86"/>
                    <a:pt x="67" y="84"/>
                    <a:pt x="69" y="82"/>
                  </a:cubicBezTo>
                  <a:cubicBezTo>
                    <a:pt x="71" y="79"/>
                    <a:pt x="72" y="75"/>
                    <a:pt x="73" y="70"/>
                  </a:cubicBezTo>
                  <a:cubicBezTo>
                    <a:pt x="73" y="66"/>
                    <a:pt x="73" y="63"/>
                    <a:pt x="73" y="59"/>
                  </a:cubicBezTo>
                  <a:cubicBezTo>
                    <a:pt x="73" y="55"/>
                    <a:pt x="73" y="52"/>
                    <a:pt x="73" y="48"/>
                  </a:cubicBezTo>
                  <a:cubicBezTo>
                    <a:pt x="73" y="45"/>
                    <a:pt x="72" y="42"/>
                    <a:pt x="71" y="39"/>
                  </a:cubicBezTo>
                  <a:cubicBezTo>
                    <a:pt x="70" y="36"/>
                    <a:pt x="69" y="34"/>
                    <a:pt x="67" y="32"/>
                  </a:cubicBezTo>
                  <a:cubicBezTo>
                    <a:pt x="67" y="32"/>
                    <a:pt x="66" y="32"/>
                    <a:pt x="66" y="32"/>
                  </a:cubicBezTo>
                  <a:cubicBezTo>
                    <a:pt x="66" y="33"/>
                    <a:pt x="66" y="33"/>
                    <a:pt x="66" y="33"/>
                  </a:cubicBezTo>
                  <a:cubicBezTo>
                    <a:pt x="66" y="33"/>
                    <a:pt x="65" y="33"/>
                    <a:pt x="65" y="33"/>
                  </a:cubicBezTo>
                  <a:cubicBezTo>
                    <a:pt x="65" y="33"/>
                    <a:pt x="65" y="33"/>
                    <a:pt x="65" y="33"/>
                  </a:cubicBezTo>
                  <a:cubicBezTo>
                    <a:pt x="62" y="33"/>
                    <a:pt x="60" y="34"/>
                    <a:pt x="58" y="35"/>
                  </a:cubicBezTo>
                  <a:cubicBezTo>
                    <a:pt x="57" y="36"/>
                    <a:pt x="56" y="38"/>
                    <a:pt x="55" y="40"/>
                  </a:cubicBezTo>
                  <a:cubicBezTo>
                    <a:pt x="54" y="42"/>
                    <a:pt x="54" y="44"/>
                    <a:pt x="54" y="46"/>
                  </a:cubicBezTo>
                  <a:cubicBezTo>
                    <a:pt x="54" y="49"/>
                    <a:pt x="54" y="52"/>
                    <a:pt x="54" y="54"/>
                  </a:cubicBezTo>
                  <a:cubicBezTo>
                    <a:pt x="54" y="57"/>
                    <a:pt x="54" y="60"/>
                    <a:pt x="54" y="63"/>
                  </a:cubicBezTo>
                  <a:cubicBezTo>
                    <a:pt x="54" y="66"/>
                    <a:pt x="54" y="68"/>
                    <a:pt x="54" y="70"/>
                  </a:cubicBezTo>
                  <a:lnTo>
                    <a:pt x="1" y="70"/>
                  </a:lnTo>
                  <a:cubicBezTo>
                    <a:pt x="1" y="64"/>
                    <a:pt x="0" y="57"/>
                    <a:pt x="1" y="51"/>
                  </a:cubicBezTo>
                  <a:cubicBezTo>
                    <a:pt x="1" y="45"/>
                    <a:pt x="1" y="40"/>
                    <a:pt x="2" y="34"/>
                  </a:cubicBezTo>
                  <a:cubicBezTo>
                    <a:pt x="3" y="29"/>
                    <a:pt x="5" y="24"/>
                    <a:pt x="7" y="20"/>
                  </a:cubicBezTo>
                  <a:cubicBezTo>
                    <a:pt x="9" y="16"/>
                    <a:pt x="12" y="12"/>
                    <a:pt x="16" y="10"/>
                  </a:cubicBezTo>
                  <a:cubicBezTo>
                    <a:pt x="18" y="8"/>
                    <a:pt x="21" y="7"/>
                    <a:pt x="23" y="6"/>
                  </a:cubicBezTo>
                  <a:cubicBezTo>
                    <a:pt x="25" y="5"/>
                    <a:pt x="28" y="4"/>
                    <a:pt x="31" y="5"/>
                  </a:cubicBezTo>
                  <a:cubicBezTo>
                    <a:pt x="32" y="5"/>
                    <a:pt x="32" y="4"/>
                    <a:pt x="32" y="4"/>
                  </a:cubicBezTo>
                  <a:cubicBezTo>
                    <a:pt x="32" y="4"/>
                    <a:pt x="32" y="3"/>
                    <a:pt x="32" y="3"/>
                  </a:cubicBezTo>
                  <a:cubicBezTo>
                    <a:pt x="35" y="2"/>
                    <a:pt x="38" y="2"/>
                    <a:pt x="40" y="2"/>
                  </a:cubicBezTo>
                  <a:cubicBezTo>
                    <a:pt x="42" y="1"/>
                    <a:pt x="45" y="1"/>
                    <a:pt x="47" y="1"/>
                  </a:cubicBezTo>
                  <a:cubicBezTo>
                    <a:pt x="47" y="1"/>
                    <a:pt x="47" y="2"/>
                    <a:pt x="47" y="2"/>
                  </a:cubicBezTo>
                  <a:cubicBezTo>
                    <a:pt x="47" y="2"/>
                    <a:pt x="47" y="2"/>
                    <a:pt x="47" y="2"/>
                  </a:cubicBezTo>
                  <a:cubicBezTo>
                    <a:pt x="46" y="2"/>
                    <a:pt x="46" y="3"/>
                    <a:pt x="46" y="3"/>
                  </a:cubicBezTo>
                  <a:cubicBezTo>
                    <a:pt x="46" y="3"/>
                    <a:pt x="46" y="3"/>
                    <a:pt x="46" y="3"/>
                  </a:cubicBezTo>
                  <a:lnTo>
                    <a:pt x="49" y="3"/>
                  </a:lnTo>
                  <a:cubicBezTo>
                    <a:pt x="49" y="3"/>
                    <a:pt x="50" y="2"/>
                    <a:pt x="49" y="2"/>
                  </a:cubicBezTo>
                  <a:cubicBezTo>
                    <a:pt x="49" y="2"/>
                    <a:pt x="49" y="2"/>
                    <a:pt x="49" y="2"/>
                  </a:cubicBezTo>
                  <a:cubicBezTo>
                    <a:pt x="49" y="2"/>
                    <a:pt x="49" y="2"/>
                    <a:pt x="48" y="2"/>
                  </a:cubicBezTo>
                  <a:cubicBezTo>
                    <a:pt x="48" y="1"/>
                    <a:pt x="48" y="1"/>
                    <a:pt x="48" y="1"/>
                  </a:cubicBezTo>
                  <a:cubicBezTo>
                    <a:pt x="49" y="1"/>
                    <a:pt x="50" y="1"/>
                    <a:pt x="50" y="1"/>
                  </a:cubicBezTo>
                  <a:lnTo>
                    <a:pt x="52" y="1"/>
                  </a:lnTo>
                  <a:cubicBezTo>
                    <a:pt x="53" y="1"/>
                    <a:pt x="53" y="1"/>
                    <a:pt x="54" y="1"/>
                  </a:cubicBezTo>
                  <a:cubicBezTo>
                    <a:pt x="55" y="1"/>
                    <a:pt x="55" y="0"/>
                    <a:pt x="56" y="0"/>
                  </a:cubicBezTo>
                  <a:cubicBezTo>
                    <a:pt x="56" y="1"/>
                    <a:pt x="56" y="1"/>
                    <a:pt x="56" y="1"/>
                  </a:cubicBezTo>
                  <a:cubicBezTo>
                    <a:pt x="56" y="1"/>
                    <a:pt x="56" y="1"/>
                    <a:pt x="55" y="1"/>
                  </a:cubicBezTo>
                  <a:cubicBezTo>
                    <a:pt x="55" y="1"/>
                    <a:pt x="55" y="1"/>
                    <a:pt x="54" y="1"/>
                  </a:cubicBezTo>
                  <a:cubicBezTo>
                    <a:pt x="54" y="2"/>
                    <a:pt x="54" y="2"/>
                    <a:pt x="54" y="2"/>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1" name="Freeform 11">
              <a:extLst>
                <a:ext uri="{FF2B5EF4-FFF2-40B4-BE49-F238E27FC236}">
                  <a16:creationId xmlns:a16="http://schemas.microsoft.com/office/drawing/2014/main" id="{86389D20-13CC-44DA-859B-B15981847452}"/>
                </a:ext>
              </a:extLst>
            </p:cNvPr>
            <p:cNvSpPr>
              <a:spLocks noEditPoints="1"/>
            </p:cNvSpPr>
            <p:nvPr/>
          </p:nvSpPr>
          <p:spPr bwMode="auto">
            <a:xfrm>
              <a:off x="6934535" y="4491909"/>
              <a:ext cx="38094" cy="33860"/>
            </a:xfrm>
            <a:custGeom>
              <a:avLst/>
              <a:gdLst>
                <a:gd name="T0" fmla="*/ 3 w 41"/>
                <a:gd name="T1" fmla="*/ 43 h 44"/>
                <a:gd name="T2" fmla="*/ 2 w 41"/>
                <a:gd name="T3" fmla="*/ 41 h 44"/>
                <a:gd name="T4" fmla="*/ 8 w 41"/>
                <a:gd name="T5" fmla="*/ 41 h 44"/>
                <a:gd name="T6" fmla="*/ 7 w 41"/>
                <a:gd name="T7" fmla="*/ 43 h 44"/>
                <a:gd name="T8" fmla="*/ 6 w 41"/>
                <a:gd name="T9" fmla="*/ 42 h 44"/>
                <a:gd name="T10" fmla="*/ 10 w 41"/>
                <a:gd name="T11" fmla="*/ 43 h 44"/>
                <a:gd name="T12" fmla="*/ 12 w 41"/>
                <a:gd name="T13" fmla="*/ 41 h 44"/>
                <a:gd name="T14" fmla="*/ 10 w 41"/>
                <a:gd name="T15" fmla="*/ 43 h 44"/>
                <a:gd name="T16" fmla="*/ 22 w 41"/>
                <a:gd name="T17" fmla="*/ 40 h 44"/>
                <a:gd name="T18" fmla="*/ 18 w 41"/>
                <a:gd name="T19" fmla="*/ 41 h 44"/>
                <a:gd name="T20" fmla="*/ 13 w 41"/>
                <a:gd name="T21" fmla="*/ 39 h 44"/>
                <a:gd name="T22" fmla="*/ 15 w 41"/>
                <a:gd name="T23" fmla="*/ 40 h 44"/>
                <a:gd name="T24" fmla="*/ 10 w 41"/>
                <a:gd name="T25" fmla="*/ 38 h 44"/>
                <a:gd name="T26" fmla="*/ 10 w 41"/>
                <a:gd name="T27" fmla="*/ 37 h 44"/>
                <a:gd name="T28" fmla="*/ 39 w 41"/>
                <a:gd name="T29" fmla="*/ 37 h 44"/>
                <a:gd name="T30" fmla="*/ 39 w 41"/>
                <a:gd name="T31" fmla="*/ 37 h 44"/>
                <a:gd name="T32" fmla="*/ 3 w 41"/>
                <a:gd name="T33" fmla="*/ 38 h 44"/>
                <a:gd name="T34" fmla="*/ 5 w 41"/>
                <a:gd name="T35" fmla="*/ 35 h 44"/>
                <a:gd name="T36" fmla="*/ 2 w 41"/>
                <a:gd name="T37" fmla="*/ 37 h 44"/>
                <a:gd name="T38" fmla="*/ 12 w 41"/>
                <a:gd name="T39" fmla="*/ 10 h 44"/>
                <a:gd name="T40" fmla="*/ 12 w 41"/>
                <a:gd name="T41" fmla="*/ 9 h 44"/>
                <a:gd name="T42" fmla="*/ 21 w 41"/>
                <a:gd name="T43" fmla="*/ 9 h 44"/>
                <a:gd name="T44" fmla="*/ 20 w 41"/>
                <a:gd name="T45" fmla="*/ 9 h 44"/>
                <a:gd name="T46" fmla="*/ 29 w 41"/>
                <a:gd name="T47" fmla="*/ 7 h 44"/>
                <a:gd name="T48" fmla="*/ 19 w 41"/>
                <a:gd name="T49" fmla="*/ 7 h 44"/>
                <a:gd name="T50" fmla="*/ 19 w 41"/>
                <a:gd name="T51" fmla="*/ 9 h 44"/>
                <a:gd name="T52" fmla="*/ 30 w 41"/>
                <a:gd name="T53" fmla="*/ 5 h 44"/>
                <a:gd name="T54" fmla="*/ 26 w 41"/>
                <a:gd name="T55" fmla="*/ 8 h 44"/>
                <a:gd name="T56" fmla="*/ 26 w 41"/>
                <a:gd name="T57" fmla="*/ 9 h 44"/>
                <a:gd name="T58" fmla="*/ 27 w 41"/>
                <a:gd name="T59" fmla="*/ 6 h 44"/>
                <a:gd name="T60" fmla="*/ 26 w 41"/>
                <a:gd name="T61" fmla="*/ 6 h 44"/>
                <a:gd name="T62" fmla="*/ 18 w 41"/>
                <a:gd name="T63" fmla="*/ 6 h 44"/>
                <a:gd name="T64" fmla="*/ 17 w 41"/>
                <a:gd name="T65" fmla="*/ 6 h 44"/>
                <a:gd name="T66" fmla="*/ 6 w 41"/>
                <a:gd name="T67" fmla="*/ 5 h 44"/>
                <a:gd name="T68" fmla="*/ 7 w 41"/>
                <a:gd name="T69" fmla="*/ 4 h 44"/>
                <a:gd name="T70" fmla="*/ 35 w 41"/>
                <a:gd name="T71" fmla="*/ 4 h 44"/>
                <a:gd name="T72" fmla="*/ 35 w 41"/>
                <a:gd name="T73" fmla="*/ 5 h 44"/>
                <a:gd name="T74" fmla="*/ 13 w 41"/>
                <a:gd name="T75" fmla="*/ 3 h 44"/>
                <a:gd name="T76" fmla="*/ 13 w 41"/>
                <a:gd name="T77" fmla="*/ 0 h 44"/>
                <a:gd name="T78" fmla="*/ 5 w 41"/>
                <a:gd name="T79" fmla="*/ 38 h 44"/>
                <a:gd name="T80" fmla="*/ 7 w 41"/>
                <a:gd name="T81" fmla="*/ 40 h 44"/>
                <a:gd name="T82" fmla="*/ 4 w 41"/>
                <a:gd name="T83" fmla="*/ 42 h 44"/>
                <a:gd name="T84" fmla="*/ 5 w 41"/>
                <a:gd name="T85" fmla="*/ 40 h 44"/>
                <a:gd name="T86" fmla="*/ 1 w 41"/>
                <a:gd name="T87" fmla="*/ 3 h 44"/>
                <a:gd name="T88" fmla="*/ 2 w 41"/>
                <a:gd name="T89" fmla="*/ 1 h 44"/>
                <a:gd name="T90" fmla="*/ 17 w 41"/>
                <a:gd name="T91" fmla="*/ 1 h 44"/>
                <a:gd name="T92" fmla="*/ 21 w 41"/>
                <a:gd name="T93" fmla="*/ 0 h 44"/>
                <a:gd name="T94" fmla="*/ 24 w 41"/>
                <a:gd name="T95" fmla="*/ 4 h 44"/>
                <a:gd name="T96" fmla="*/ 30 w 41"/>
                <a:gd name="T97" fmla="*/ 1 h 44"/>
                <a:gd name="T98" fmla="*/ 32 w 41"/>
                <a:gd name="T99" fmla="*/ 0 h 44"/>
                <a:gd name="T100" fmla="*/ 41 w 41"/>
                <a:gd name="T101" fmla="*/ 5 h 44"/>
                <a:gd name="T102" fmla="*/ 37 w 41"/>
                <a:gd name="T103" fmla="*/ 5 h 44"/>
                <a:gd name="T104" fmla="*/ 38 w 41"/>
                <a:gd name="T105" fmla="*/ 3 h 44"/>
                <a:gd name="T106" fmla="*/ 36 w 41"/>
                <a:gd name="T107" fmla="*/ 7 h 44"/>
                <a:gd name="T108" fmla="*/ 39 w 41"/>
                <a:gd name="T109" fmla="*/ 9 h 44"/>
                <a:gd name="T110" fmla="*/ 40 w 41"/>
                <a:gd name="T111" fmla="*/ 8 h 44"/>
                <a:gd name="T112" fmla="*/ 40 w 41"/>
                <a:gd name="T113" fmla="*/ 38 h 44"/>
                <a:gd name="T114" fmla="*/ 40 w 41"/>
                <a:gd name="T115" fmla="*/ 43 h 44"/>
                <a:gd name="T116" fmla="*/ 38 w 41"/>
                <a:gd name="T117" fmla="*/ 42 h 44"/>
                <a:gd name="T118" fmla="*/ 24 w 41"/>
                <a:gd name="T119" fmla="*/ 43 h 44"/>
                <a:gd name="T120" fmla="*/ 16 w 41"/>
                <a:gd name="T121" fmla="*/ 43 h 44"/>
                <a:gd name="T122" fmla="*/ 9 w 41"/>
                <a:gd name="T123" fmla="*/ 41 h 44"/>
                <a:gd name="T124" fmla="*/ 6 w 41"/>
                <a:gd name="T125"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 h="44">
                  <a:moveTo>
                    <a:pt x="3" y="41"/>
                  </a:moveTo>
                  <a:cubicBezTo>
                    <a:pt x="3" y="41"/>
                    <a:pt x="3" y="42"/>
                    <a:pt x="3" y="42"/>
                  </a:cubicBezTo>
                  <a:cubicBezTo>
                    <a:pt x="2" y="43"/>
                    <a:pt x="3" y="43"/>
                    <a:pt x="3" y="43"/>
                  </a:cubicBezTo>
                  <a:cubicBezTo>
                    <a:pt x="3" y="44"/>
                    <a:pt x="2" y="44"/>
                    <a:pt x="1" y="43"/>
                  </a:cubicBezTo>
                  <a:cubicBezTo>
                    <a:pt x="1" y="43"/>
                    <a:pt x="0" y="42"/>
                    <a:pt x="1" y="41"/>
                  </a:cubicBezTo>
                  <a:cubicBezTo>
                    <a:pt x="1" y="41"/>
                    <a:pt x="1" y="41"/>
                    <a:pt x="2" y="41"/>
                  </a:cubicBezTo>
                  <a:cubicBezTo>
                    <a:pt x="2" y="41"/>
                    <a:pt x="3" y="41"/>
                    <a:pt x="3" y="41"/>
                  </a:cubicBezTo>
                  <a:close/>
                  <a:moveTo>
                    <a:pt x="7" y="41"/>
                  </a:moveTo>
                  <a:cubicBezTo>
                    <a:pt x="7" y="41"/>
                    <a:pt x="8" y="41"/>
                    <a:pt x="8" y="41"/>
                  </a:cubicBezTo>
                  <a:cubicBezTo>
                    <a:pt x="8" y="41"/>
                    <a:pt x="8" y="42"/>
                    <a:pt x="7" y="42"/>
                  </a:cubicBezTo>
                  <a:cubicBezTo>
                    <a:pt x="7" y="42"/>
                    <a:pt x="7" y="42"/>
                    <a:pt x="7" y="42"/>
                  </a:cubicBezTo>
                  <a:cubicBezTo>
                    <a:pt x="7" y="43"/>
                    <a:pt x="7" y="43"/>
                    <a:pt x="7" y="43"/>
                  </a:cubicBezTo>
                  <a:lnTo>
                    <a:pt x="5" y="43"/>
                  </a:lnTo>
                  <a:cubicBezTo>
                    <a:pt x="5" y="43"/>
                    <a:pt x="5" y="43"/>
                    <a:pt x="6" y="43"/>
                  </a:cubicBezTo>
                  <a:cubicBezTo>
                    <a:pt x="6" y="42"/>
                    <a:pt x="6" y="42"/>
                    <a:pt x="6" y="42"/>
                  </a:cubicBezTo>
                  <a:cubicBezTo>
                    <a:pt x="6" y="42"/>
                    <a:pt x="7" y="42"/>
                    <a:pt x="7" y="42"/>
                  </a:cubicBezTo>
                  <a:cubicBezTo>
                    <a:pt x="7" y="41"/>
                    <a:pt x="7" y="41"/>
                    <a:pt x="7" y="41"/>
                  </a:cubicBezTo>
                  <a:close/>
                  <a:moveTo>
                    <a:pt x="10" y="43"/>
                  </a:moveTo>
                  <a:cubicBezTo>
                    <a:pt x="10" y="43"/>
                    <a:pt x="11" y="43"/>
                    <a:pt x="11" y="43"/>
                  </a:cubicBezTo>
                  <a:cubicBezTo>
                    <a:pt x="12" y="43"/>
                    <a:pt x="12" y="42"/>
                    <a:pt x="12" y="42"/>
                  </a:cubicBezTo>
                  <a:cubicBezTo>
                    <a:pt x="12" y="42"/>
                    <a:pt x="12" y="41"/>
                    <a:pt x="12" y="41"/>
                  </a:cubicBezTo>
                  <a:cubicBezTo>
                    <a:pt x="12" y="41"/>
                    <a:pt x="12" y="40"/>
                    <a:pt x="11" y="40"/>
                  </a:cubicBezTo>
                  <a:cubicBezTo>
                    <a:pt x="11" y="41"/>
                    <a:pt x="11" y="41"/>
                    <a:pt x="10" y="42"/>
                  </a:cubicBezTo>
                  <a:cubicBezTo>
                    <a:pt x="10" y="42"/>
                    <a:pt x="10" y="42"/>
                    <a:pt x="10" y="43"/>
                  </a:cubicBezTo>
                  <a:close/>
                  <a:moveTo>
                    <a:pt x="18" y="41"/>
                  </a:moveTo>
                  <a:cubicBezTo>
                    <a:pt x="19" y="41"/>
                    <a:pt x="20" y="41"/>
                    <a:pt x="20" y="42"/>
                  </a:cubicBezTo>
                  <a:cubicBezTo>
                    <a:pt x="21" y="42"/>
                    <a:pt x="22" y="41"/>
                    <a:pt x="22" y="40"/>
                  </a:cubicBezTo>
                  <a:cubicBezTo>
                    <a:pt x="21" y="41"/>
                    <a:pt x="20" y="41"/>
                    <a:pt x="20" y="40"/>
                  </a:cubicBezTo>
                  <a:cubicBezTo>
                    <a:pt x="19" y="40"/>
                    <a:pt x="19" y="40"/>
                    <a:pt x="18" y="40"/>
                  </a:cubicBezTo>
                  <a:lnTo>
                    <a:pt x="18" y="41"/>
                  </a:lnTo>
                  <a:close/>
                  <a:moveTo>
                    <a:pt x="15" y="39"/>
                  </a:moveTo>
                  <a:cubicBezTo>
                    <a:pt x="15" y="40"/>
                    <a:pt x="14" y="39"/>
                    <a:pt x="14" y="39"/>
                  </a:cubicBezTo>
                  <a:cubicBezTo>
                    <a:pt x="14" y="39"/>
                    <a:pt x="14" y="39"/>
                    <a:pt x="13" y="39"/>
                  </a:cubicBezTo>
                  <a:cubicBezTo>
                    <a:pt x="13" y="39"/>
                    <a:pt x="13" y="40"/>
                    <a:pt x="13" y="40"/>
                  </a:cubicBezTo>
                  <a:cubicBezTo>
                    <a:pt x="13" y="40"/>
                    <a:pt x="14" y="40"/>
                    <a:pt x="14" y="40"/>
                  </a:cubicBezTo>
                  <a:cubicBezTo>
                    <a:pt x="14" y="41"/>
                    <a:pt x="15" y="41"/>
                    <a:pt x="15" y="40"/>
                  </a:cubicBezTo>
                  <a:cubicBezTo>
                    <a:pt x="15" y="40"/>
                    <a:pt x="15" y="40"/>
                    <a:pt x="15" y="39"/>
                  </a:cubicBezTo>
                  <a:close/>
                  <a:moveTo>
                    <a:pt x="9" y="38"/>
                  </a:moveTo>
                  <a:cubicBezTo>
                    <a:pt x="9" y="38"/>
                    <a:pt x="10" y="38"/>
                    <a:pt x="10" y="38"/>
                  </a:cubicBezTo>
                  <a:cubicBezTo>
                    <a:pt x="11" y="38"/>
                    <a:pt x="11" y="38"/>
                    <a:pt x="11" y="38"/>
                  </a:cubicBezTo>
                  <a:cubicBezTo>
                    <a:pt x="11" y="37"/>
                    <a:pt x="11" y="37"/>
                    <a:pt x="11" y="37"/>
                  </a:cubicBezTo>
                  <a:cubicBezTo>
                    <a:pt x="11" y="37"/>
                    <a:pt x="11" y="37"/>
                    <a:pt x="10" y="37"/>
                  </a:cubicBezTo>
                  <a:cubicBezTo>
                    <a:pt x="10" y="37"/>
                    <a:pt x="10" y="37"/>
                    <a:pt x="9" y="37"/>
                  </a:cubicBezTo>
                  <a:cubicBezTo>
                    <a:pt x="9" y="37"/>
                    <a:pt x="9" y="38"/>
                    <a:pt x="9" y="38"/>
                  </a:cubicBezTo>
                  <a:close/>
                  <a:moveTo>
                    <a:pt x="39" y="37"/>
                  </a:moveTo>
                  <a:cubicBezTo>
                    <a:pt x="40" y="37"/>
                    <a:pt x="40" y="37"/>
                    <a:pt x="40" y="36"/>
                  </a:cubicBezTo>
                  <a:cubicBezTo>
                    <a:pt x="39" y="36"/>
                    <a:pt x="39" y="36"/>
                    <a:pt x="38" y="36"/>
                  </a:cubicBezTo>
                  <a:cubicBezTo>
                    <a:pt x="38" y="37"/>
                    <a:pt x="39" y="37"/>
                    <a:pt x="39" y="37"/>
                  </a:cubicBezTo>
                  <a:close/>
                  <a:moveTo>
                    <a:pt x="1" y="38"/>
                  </a:moveTo>
                  <a:cubicBezTo>
                    <a:pt x="2" y="38"/>
                    <a:pt x="2" y="39"/>
                    <a:pt x="3" y="38"/>
                  </a:cubicBezTo>
                  <a:cubicBezTo>
                    <a:pt x="3" y="38"/>
                    <a:pt x="3" y="38"/>
                    <a:pt x="3" y="38"/>
                  </a:cubicBezTo>
                  <a:cubicBezTo>
                    <a:pt x="3" y="37"/>
                    <a:pt x="4" y="37"/>
                    <a:pt x="4" y="36"/>
                  </a:cubicBezTo>
                  <a:cubicBezTo>
                    <a:pt x="4" y="36"/>
                    <a:pt x="5" y="36"/>
                    <a:pt x="5" y="36"/>
                  </a:cubicBezTo>
                  <a:cubicBezTo>
                    <a:pt x="5" y="35"/>
                    <a:pt x="5" y="35"/>
                    <a:pt x="5" y="35"/>
                  </a:cubicBezTo>
                  <a:cubicBezTo>
                    <a:pt x="4" y="35"/>
                    <a:pt x="4" y="35"/>
                    <a:pt x="3" y="35"/>
                  </a:cubicBezTo>
                  <a:cubicBezTo>
                    <a:pt x="3" y="35"/>
                    <a:pt x="3" y="36"/>
                    <a:pt x="3" y="36"/>
                  </a:cubicBezTo>
                  <a:cubicBezTo>
                    <a:pt x="3" y="36"/>
                    <a:pt x="3" y="36"/>
                    <a:pt x="2" y="37"/>
                  </a:cubicBezTo>
                  <a:cubicBezTo>
                    <a:pt x="2" y="37"/>
                    <a:pt x="2" y="37"/>
                    <a:pt x="2" y="37"/>
                  </a:cubicBezTo>
                  <a:cubicBezTo>
                    <a:pt x="2" y="37"/>
                    <a:pt x="1" y="38"/>
                    <a:pt x="1" y="38"/>
                  </a:cubicBezTo>
                  <a:close/>
                  <a:moveTo>
                    <a:pt x="12" y="10"/>
                  </a:moveTo>
                  <a:cubicBezTo>
                    <a:pt x="12" y="10"/>
                    <a:pt x="12" y="10"/>
                    <a:pt x="13" y="10"/>
                  </a:cubicBezTo>
                  <a:cubicBezTo>
                    <a:pt x="14" y="10"/>
                    <a:pt x="14" y="10"/>
                    <a:pt x="14" y="9"/>
                  </a:cubicBezTo>
                  <a:cubicBezTo>
                    <a:pt x="13" y="9"/>
                    <a:pt x="13" y="9"/>
                    <a:pt x="12" y="9"/>
                  </a:cubicBezTo>
                  <a:cubicBezTo>
                    <a:pt x="12" y="10"/>
                    <a:pt x="12" y="10"/>
                    <a:pt x="12" y="10"/>
                  </a:cubicBezTo>
                  <a:close/>
                  <a:moveTo>
                    <a:pt x="20" y="9"/>
                  </a:moveTo>
                  <a:cubicBezTo>
                    <a:pt x="20" y="10"/>
                    <a:pt x="21" y="10"/>
                    <a:pt x="21" y="9"/>
                  </a:cubicBezTo>
                  <a:cubicBezTo>
                    <a:pt x="21" y="9"/>
                    <a:pt x="22" y="9"/>
                    <a:pt x="22" y="8"/>
                  </a:cubicBezTo>
                  <a:cubicBezTo>
                    <a:pt x="21" y="8"/>
                    <a:pt x="21" y="8"/>
                    <a:pt x="21" y="8"/>
                  </a:cubicBezTo>
                  <a:cubicBezTo>
                    <a:pt x="20" y="9"/>
                    <a:pt x="20" y="9"/>
                    <a:pt x="20" y="9"/>
                  </a:cubicBezTo>
                  <a:close/>
                  <a:moveTo>
                    <a:pt x="31" y="10"/>
                  </a:moveTo>
                  <a:cubicBezTo>
                    <a:pt x="31" y="9"/>
                    <a:pt x="31" y="8"/>
                    <a:pt x="31" y="8"/>
                  </a:cubicBezTo>
                  <a:cubicBezTo>
                    <a:pt x="30" y="7"/>
                    <a:pt x="30" y="7"/>
                    <a:pt x="29" y="7"/>
                  </a:cubicBezTo>
                  <a:cubicBezTo>
                    <a:pt x="29" y="9"/>
                    <a:pt x="29" y="10"/>
                    <a:pt x="31" y="10"/>
                  </a:cubicBezTo>
                  <a:close/>
                  <a:moveTo>
                    <a:pt x="19" y="9"/>
                  </a:moveTo>
                  <a:cubicBezTo>
                    <a:pt x="19" y="8"/>
                    <a:pt x="19" y="8"/>
                    <a:pt x="19" y="7"/>
                  </a:cubicBezTo>
                  <a:cubicBezTo>
                    <a:pt x="20" y="7"/>
                    <a:pt x="19" y="6"/>
                    <a:pt x="19" y="6"/>
                  </a:cubicBezTo>
                  <a:cubicBezTo>
                    <a:pt x="19" y="7"/>
                    <a:pt x="19" y="8"/>
                    <a:pt x="19" y="8"/>
                  </a:cubicBezTo>
                  <a:cubicBezTo>
                    <a:pt x="19" y="8"/>
                    <a:pt x="19" y="9"/>
                    <a:pt x="19" y="9"/>
                  </a:cubicBezTo>
                  <a:close/>
                  <a:moveTo>
                    <a:pt x="32" y="7"/>
                  </a:moveTo>
                  <a:cubicBezTo>
                    <a:pt x="32" y="6"/>
                    <a:pt x="32" y="6"/>
                    <a:pt x="31" y="6"/>
                  </a:cubicBezTo>
                  <a:cubicBezTo>
                    <a:pt x="31" y="6"/>
                    <a:pt x="30" y="5"/>
                    <a:pt x="30" y="5"/>
                  </a:cubicBezTo>
                  <a:cubicBezTo>
                    <a:pt x="30" y="6"/>
                    <a:pt x="30" y="7"/>
                    <a:pt x="30" y="7"/>
                  </a:cubicBezTo>
                  <a:cubicBezTo>
                    <a:pt x="31" y="7"/>
                    <a:pt x="31" y="7"/>
                    <a:pt x="32" y="7"/>
                  </a:cubicBezTo>
                  <a:close/>
                  <a:moveTo>
                    <a:pt x="26" y="8"/>
                  </a:moveTo>
                  <a:cubicBezTo>
                    <a:pt x="26" y="8"/>
                    <a:pt x="25" y="8"/>
                    <a:pt x="25" y="8"/>
                  </a:cubicBezTo>
                  <a:cubicBezTo>
                    <a:pt x="25" y="9"/>
                    <a:pt x="25" y="9"/>
                    <a:pt x="25" y="9"/>
                  </a:cubicBezTo>
                  <a:cubicBezTo>
                    <a:pt x="25" y="9"/>
                    <a:pt x="26" y="9"/>
                    <a:pt x="26" y="9"/>
                  </a:cubicBezTo>
                  <a:cubicBezTo>
                    <a:pt x="26" y="9"/>
                    <a:pt x="27" y="9"/>
                    <a:pt x="27" y="8"/>
                  </a:cubicBezTo>
                  <a:cubicBezTo>
                    <a:pt x="27" y="8"/>
                    <a:pt x="27" y="8"/>
                    <a:pt x="28" y="8"/>
                  </a:cubicBezTo>
                  <a:cubicBezTo>
                    <a:pt x="27" y="7"/>
                    <a:pt x="27" y="6"/>
                    <a:pt x="27" y="6"/>
                  </a:cubicBezTo>
                  <a:cubicBezTo>
                    <a:pt x="26" y="5"/>
                    <a:pt x="26" y="5"/>
                    <a:pt x="25" y="4"/>
                  </a:cubicBezTo>
                  <a:cubicBezTo>
                    <a:pt x="25" y="5"/>
                    <a:pt x="25" y="5"/>
                    <a:pt x="25" y="5"/>
                  </a:cubicBezTo>
                  <a:cubicBezTo>
                    <a:pt x="25" y="5"/>
                    <a:pt x="25" y="6"/>
                    <a:pt x="26" y="6"/>
                  </a:cubicBezTo>
                  <a:cubicBezTo>
                    <a:pt x="26" y="6"/>
                    <a:pt x="26" y="6"/>
                    <a:pt x="26" y="7"/>
                  </a:cubicBezTo>
                  <a:cubicBezTo>
                    <a:pt x="26" y="7"/>
                    <a:pt x="26" y="7"/>
                    <a:pt x="26" y="8"/>
                  </a:cubicBezTo>
                  <a:close/>
                  <a:moveTo>
                    <a:pt x="18" y="6"/>
                  </a:moveTo>
                  <a:cubicBezTo>
                    <a:pt x="18" y="6"/>
                    <a:pt x="19" y="6"/>
                    <a:pt x="18" y="5"/>
                  </a:cubicBezTo>
                  <a:cubicBezTo>
                    <a:pt x="18" y="5"/>
                    <a:pt x="18" y="4"/>
                    <a:pt x="17" y="4"/>
                  </a:cubicBezTo>
                  <a:cubicBezTo>
                    <a:pt x="17" y="5"/>
                    <a:pt x="17" y="5"/>
                    <a:pt x="17" y="6"/>
                  </a:cubicBezTo>
                  <a:cubicBezTo>
                    <a:pt x="17" y="6"/>
                    <a:pt x="17" y="6"/>
                    <a:pt x="18" y="6"/>
                  </a:cubicBezTo>
                  <a:close/>
                  <a:moveTo>
                    <a:pt x="6" y="4"/>
                  </a:moveTo>
                  <a:cubicBezTo>
                    <a:pt x="6" y="5"/>
                    <a:pt x="6" y="5"/>
                    <a:pt x="6" y="5"/>
                  </a:cubicBezTo>
                  <a:cubicBezTo>
                    <a:pt x="6" y="6"/>
                    <a:pt x="7" y="6"/>
                    <a:pt x="7" y="6"/>
                  </a:cubicBezTo>
                  <a:cubicBezTo>
                    <a:pt x="7" y="6"/>
                    <a:pt x="7" y="6"/>
                    <a:pt x="8" y="5"/>
                  </a:cubicBezTo>
                  <a:cubicBezTo>
                    <a:pt x="8" y="5"/>
                    <a:pt x="8" y="5"/>
                    <a:pt x="7" y="4"/>
                  </a:cubicBezTo>
                  <a:lnTo>
                    <a:pt x="6" y="4"/>
                  </a:lnTo>
                  <a:close/>
                  <a:moveTo>
                    <a:pt x="35" y="5"/>
                  </a:moveTo>
                  <a:cubicBezTo>
                    <a:pt x="35" y="5"/>
                    <a:pt x="35" y="5"/>
                    <a:pt x="35" y="4"/>
                  </a:cubicBezTo>
                  <a:cubicBezTo>
                    <a:pt x="35" y="4"/>
                    <a:pt x="35" y="4"/>
                    <a:pt x="35" y="4"/>
                  </a:cubicBezTo>
                  <a:cubicBezTo>
                    <a:pt x="34" y="4"/>
                    <a:pt x="34" y="4"/>
                    <a:pt x="34" y="5"/>
                  </a:cubicBezTo>
                  <a:cubicBezTo>
                    <a:pt x="34" y="5"/>
                    <a:pt x="35" y="5"/>
                    <a:pt x="35" y="5"/>
                  </a:cubicBezTo>
                  <a:close/>
                  <a:moveTo>
                    <a:pt x="12" y="1"/>
                  </a:moveTo>
                  <a:cubicBezTo>
                    <a:pt x="12" y="1"/>
                    <a:pt x="12" y="2"/>
                    <a:pt x="12" y="2"/>
                  </a:cubicBezTo>
                  <a:cubicBezTo>
                    <a:pt x="12" y="3"/>
                    <a:pt x="13" y="3"/>
                    <a:pt x="13" y="3"/>
                  </a:cubicBezTo>
                  <a:cubicBezTo>
                    <a:pt x="14" y="3"/>
                    <a:pt x="14" y="3"/>
                    <a:pt x="15" y="2"/>
                  </a:cubicBezTo>
                  <a:cubicBezTo>
                    <a:pt x="15" y="2"/>
                    <a:pt x="15" y="1"/>
                    <a:pt x="15" y="1"/>
                  </a:cubicBezTo>
                  <a:cubicBezTo>
                    <a:pt x="15" y="0"/>
                    <a:pt x="14" y="0"/>
                    <a:pt x="13" y="0"/>
                  </a:cubicBezTo>
                  <a:cubicBezTo>
                    <a:pt x="13" y="0"/>
                    <a:pt x="12" y="0"/>
                    <a:pt x="12" y="1"/>
                  </a:cubicBezTo>
                  <a:close/>
                  <a:moveTo>
                    <a:pt x="6" y="38"/>
                  </a:moveTo>
                  <a:cubicBezTo>
                    <a:pt x="5" y="38"/>
                    <a:pt x="5" y="38"/>
                    <a:pt x="5" y="38"/>
                  </a:cubicBezTo>
                  <a:cubicBezTo>
                    <a:pt x="6" y="39"/>
                    <a:pt x="6" y="39"/>
                    <a:pt x="6" y="39"/>
                  </a:cubicBezTo>
                  <a:cubicBezTo>
                    <a:pt x="6" y="39"/>
                    <a:pt x="7" y="39"/>
                    <a:pt x="7" y="40"/>
                  </a:cubicBezTo>
                  <a:cubicBezTo>
                    <a:pt x="7" y="40"/>
                    <a:pt x="7" y="40"/>
                    <a:pt x="7" y="40"/>
                  </a:cubicBezTo>
                  <a:cubicBezTo>
                    <a:pt x="6" y="40"/>
                    <a:pt x="6" y="40"/>
                    <a:pt x="6" y="40"/>
                  </a:cubicBezTo>
                  <a:cubicBezTo>
                    <a:pt x="5" y="41"/>
                    <a:pt x="5" y="41"/>
                    <a:pt x="5" y="41"/>
                  </a:cubicBezTo>
                  <a:cubicBezTo>
                    <a:pt x="5" y="41"/>
                    <a:pt x="4" y="42"/>
                    <a:pt x="4" y="42"/>
                  </a:cubicBezTo>
                  <a:cubicBezTo>
                    <a:pt x="4" y="42"/>
                    <a:pt x="4" y="42"/>
                    <a:pt x="3" y="42"/>
                  </a:cubicBezTo>
                  <a:cubicBezTo>
                    <a:pt x="3" y="41"/>
                    <a:pt x="3" y="41"/>
                    <a:pt x="4" y="40"/>
                  </a:cubicBezTo>
                  <a:cubicBezTo>
                    <a:pt x="4" y="40"/>
                    <a:pt x="5" y="40"/>
                    <a:pt x="5" y="40"/>
                  </a:cubicBezTo>
                  <a:cubicBezTo>
                    <a:pt x="5" y="40"/>
                    <a:pt x="4" y="40"/>
                    <a:pt x="3" y="40"/>
                  </a:cubicBezTo>
                  <a:cubicBezTo>
                    <a:pt x="3" y="40"/>
                    <a:pt x="2" y="40"/>
                    <a:pt x="1" y="40"/>
                  </a:cubicBezTo>
                  <a:lnTo>
                    <a:pt x="1" y="3"/>
                  </a:lnTo>
                  <a:cubicBezTo>
                    <a:pt x="1" y="3"/>
                    <a:pt x="2" y="3"/>
                    <a:pt x="2" y="3"/>
                  </a:cubicBezTo>
                  <a:cubicBezTo>
                    <a:pt x="2" y="3"/>
                    <a:pt x="2" y="3"/>
                    <a:pt x="2" y="3"/>
                  </a:cubicBezTo>
                  <a:cubicBezTo>
                    <a:pt x="2" y="2"/>
                    <a:pt x="2" y="2"/>
                    <a:pt x="2" y="1"/>
                  </a:cubicBezTo>
                  <a:cubicBezTo>
                    <a:pt x="1" y="1"/>
                    <a:pt x="1" y="1"/>
                    <a:pt x="1" y="0"/>
                  </a:cubicBezTo>
                  <a:lnTo>
                    <a:pt x="17" y="0"/>
                  </a:lnTo>
                  <a:cubicBezTo>
                    <a:pt x="17" y="0"/>
                    <a:pt x="17" y="0"/>
                    <a:pt x="17" y="1"/>
                  </a:cubicBezTo>
                  <a:cubicBezTo>
                    <a:pt x="17" y="1"/>
                    <a:pt x="16" y="1"/>
                    <a:pt x="16" y="1"/>
                  </a:cubicBezTo>
                  <a:cubicBezTo>
                    <a:pt x="18" y="1"/>
                    <a:pt x="18" y="2"/>
                    <a:pt x="19" y="1"/>
                  </a:cubicBezTo>
                  <a:cubicBezTo>
                    <a:pt x="20" y="1"/>
                    <a:pt x="20" y="1"/>
                    <a:pt x="21" y="0"/>
                  </a:cubicBezTo>
                  <a:cubicBezTo>
                    <a:pt x="21" y="0"/>
                    <a:pt x="22" y="1"/>
                    <a:pt x="22" y="2"/>
                  </a:cubicBezTo>
                  <a:cubicBezTo>
                    <a:pt x="22" y="3"/>
                    <a:pt x="22" y="4"/>
                    <a:pt x="23" y="5"/>
                  </a:cubicBezTo>
                  <a:cubicBezTo>
                    <a:pt x="24" y="5"/>
                    <a:pt x="24" y="4"/>
                    <a:pt x="24" y="4"/>
                  </a:cubicBezTo>
                  <a:cubicBezTo>
                    <a:pt x="23" y="3"/>
                    <a:pt x="23" y="2"/>
                    <a:pt x="23" y="2"/>
                  </a:cubicBezTo>
                  <a:cubicBezTo>
                    <a:pt x="25" y="0"/>
                    <a:pt x="27" y="0"/>
                    <a:pt x="30" y="0"/>
                  </a:cubicBezTo>
                  <a:cubicBezTo>
                    <a:pt x="30" y="0"/>
                    <a:pt x="30" y="1"/>
                    <a:pt x="30" y="1"/>
                  </a:cubicBezTo>
                  <a:cubicBezTo>
                    <a:pt x="30" y="2"/>
                    <a:pt x="30" y="2"/>
                    <a:pt x="31" y="2"/>
                  </a:cubicBezTo>
                  <a:cubicBezTo>
                    <a:pt x="32" y="2"/>
                    <a:pt x="32" y="2"/>
                    <a:pt x="32" y="1"/>
                  </a:cubicBezTo>
                  <a:cubicBezTo>
                    <a:pt x="32" y="1"/>
                    <a:pt x="32" y="1"/>
                    <a:pt x="32" y="0"/>
                  </a:cubicBezTo>
                  <a:lnTo>
                    <a:pt x="41" y="0"/>
                  </a:lnTo>
                  <a:cubicBezTo>
                    <a:pt x="41" y="2"/>
                    <a:pt x="40" y="3"/>
                    <a:pt x="40" y="3"/>
                  </a:cubicBezTo>
                  <a:cubicBezTo>
                    <a:pt x="40" y="4"/>
                    <a:pt x="40" y="5"/>
                    <a:pt x="41" y="5"/>
                  </a:cubicBezTo>
                  <a:cubicBezTo>
                    <a:pt x="41" y="6"/>
                    <a:pt x="40" y="6"/>
                    <a:pt x="40" y="6"/>
                  </a:cubicBezTo>
                  <a:cubicBezTo>
                    <a:pt x="39" y="6"/>
                    <a:pt x="38" y="5"/>
                    <a:pt x="38" y="5"/>
                  </a:cubicBezTo>
                  <a:cubicBezTo>
                    <a:pt x="37" y="5"/>
                    <a:pt x="37" y="5"/>
                    <a:pt x="37" y="5"/>
                  </a:cubicBezTo>
                  <a:cubicBezTo>
                    <a:pt x="37" y="4"/>
                    <a:pt x="38" y="4"/>
                    <a:pt x="38" y="4"/>
                  </a:cubicBezTo>
                  <a:cubicBezTo>
                    <a:pt x="38" y="4"/>
                    <a:pt x="38" y="4"/>
                    <a:pt x="38" y="3"/>
                  </a:cubicBezTo>
                  <a:cubicBezTo>
                    <a:pt x="38" y="3"/>
                    <a:pt x="38" y="3"/>
                    <a:pt x="38" y="3"/>
                  </a:cubicBezTo>
                  <a:cubicBezTo>
                    <a:pt x="37" y="3"/>
                    <a:pt x="36" y="3"/>
                    <a:pt x="36" y="4"/>
                  </a:cubicBezTo>
                  <a:cubicBezTo>
                    <a:pt x="36" y="5"/>
                    <a:pt x="36" y="6"/>
                    <a:pt x="35" y="7"/>
                  </a:cubicBezTo>
                  <a:cubicBezTo>
                    <a:pt x="36" y="7"/>
                    <a:pt x="36" y="7"/>
                    <a:pt x="36" y="7"/>
                  </a:cubicBezTo>
                  <a:cubicBezTo>
                    <a:pt x="36" y="6"/>
                    <a:pt x="37" y="6"/>
                    <a:pt x="37" y="6"/>
                  </a:cubicBezTo>
                  <a:cubicBezTo>
                    <a:pt x="37" y="6"/>
                    <a:pt x="38" y="7"/>
                    <a:pt x="38" y="7"/>
                  </a:cubicBezTo>
                  <a:cubicBezTo>
                    <a:pt x="38" y="8"/>
                    <a:pt x="38" y="8"/>
                    <a:pt x="39" y="9"/>
                  </a:cubicBezTo>
                  <a:cubicBezTo>
                    <a:pt x="39" y="9"/>
                    <a:pt x="39" y="9"/>
                    <a:pt x="40" y="9"/>
                  </a:cubicBezTo>
                  <a:cubicBezTo>
                    <a:pt x="40" y="9"/>
                    <a:pt x="40" y="8"/>
                    <a:pt x="40" y="8"/>
                  </a:cubicBezTo>
                  <a:cubicBezTo>
                    <a:pt x="40" y="8"/>
                    <a:pt x="40" y="8"/>
                    <a:pt x="40" y="8"/>
                  </a:cubicBezTo>
                  <a:cubicBezTo>
                    <a:pt x="40" y="8"/>
                    <a:pt x="41" y="8"/>
                    <a:pt x="41" y="8"/>
                  </a:cubicBezTo>
                  <a:lnTo>
                    <a:pt x="41" y="38"/>
                  </a:lnTo>
                  <a:cubicBezTo>
                    <a:pt x="40" y="38"/>
                    <a:pt x="40" y="38"/>
                    <a:pt x="40" y="38"/>
                  </a:cubicBezTo>
                  <a:cubicBezTo>
                    <a:pt x="39" y="38"/>
                    <a:pt x="39" y="39"/>
                    <a:pt x="39" y="39"/>
                  </a:cubicBezTo>
                  <a:cubicBezTo>
                    <a:pt x="39" y="40"/>
                    <a:pt x="40" y="41"/>
                    <a:pt x="41" y="40"/>
                  </a:cubicBezTo>
                  <a:cubicBezTo>
                    <a:pt x="40" y="42"/>
                    <a:pt x="40" y="43"/>
                    <a:pt x="40" y="43"/>
                  </a:cubicBezTo>
                  <a:lnTo>
                    <a:pt x="38" y="43"/>
                  </a:lnTo>
                  <a:cubicBezTo>
                    <a:pt x="38" y="43"/>
                    <a:pt x="38" y="43"/>
                    <a:pt x="38" y="43"/>
                  </a:cubicBezTo>
                  <a:cubicBezTo>
                    <a:pt x="38" y="42"/>
                    <a:pt x="38" y="42"/>
                    <a:pt x="38" y="42"/>
                  </a:cubicBezTo>
                  <a:cubicBezTo>
                    <a:pt x="37" y="42"/>
                    <a:pt x="36" y="42"/>
                    <a:pt x="37" y="43"/>
                  </a:cubicBezTo>
                  <a:cubicBezTo>
                    <a:pt x="34" y="44"/>
                    <a:pt x="32" y="44"/>
                    <a:pt x="30" y="43"/>
                  </a:cubicBezTo>
                  <a:cubicBezTo>
                    <a:pt x="28" y="43"/>
                    <a:pt x="26" y="43"/>
                    <a:pt x="24" y="43"/>
                  </a:cubicBezTo>
                  <a:cubicBezTo>
                    <a:pt x="24" y="43"/>
                    <a:pt x="23" y="43"/>
                    <a:pt x="22" y="43"/>
                  </a:cubicBezTo>
                  <a:cubicBezTo>
                    <a:pt x="21" y="43"/>
                    <a:pt x="20" y="43"/>
                    <a:pt x="19" y="43"/>
                  </a:cubicBezTo>
                  <a:cubicBezTo>
                    <a:pt x="18" y="43"/>
                    <a:pt x="17" y="44"/>
                    <a:pt x="16" y="43"/>
                  </a:cubicBezTo>
                  <a:cubicBezTo>
                    <a:pt x="15" y="43"/>
                    <a:pt x="15" y="43"/>
                    <a:pt x="14" y="42"/>
                  </a:cubicBezTo>
                  <a:cubicBezTo>
                    <a:pt x="13" y="43"/>
                    <a:pt x="11" y="44"/>
                    <a:pt x="9" y="43"/>
                  </a:cubicBezTo>
                  <a:cubicBezTo>
                    <a:pt x="9" y="43"/>
                    <a:pt x="9" y="42"/>
                    <a:pt x="9" y="41"/>
                  </a:cubicBezTo>
                  <a:cubicBezTo>
                    <a:pt x="9" y="41"/>
                    <a:pt x="9" y="40"/>
                    <a:pt x="8" y="40"/>
                  </a:cubicBezTo>
                  <a:cubicBezTo>
                    <a:pt x="8" y="40"/>
                    <a:pt x="8" y="39"/>
                    <a:pt x="7" y="39"/>
                  </a:cubicBezTo>
                  <a:cubicBezTo>
                    <a:pt x="7" y="39"/>
                    <a:pt x="6" y="38"/>
                    <a:pt x="6" y="38"/>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2" name="Freeform 12">
              <a:extLst>
                <a:ext uri="{FF2B5EF4-FFF2-40B4-BE49-F238E27FC236}">
                  <a16:creationId xmlns:a16="http://schemas.microsoft.com/office/drawing/2014/main" id="{D0907454-47E5-4FC9-A991-34C9B0D0ADB7}"/>
                </a:ext>
              </a:extLst>
            </p:cNvPr>
            <p:cNvSpPr>
              <a:spLocks noEditPoints="1"/>
            </p:cNvSpPr>
            <p:nvPr/>
          </p:nvSpPr>
          <p:spPr bwMode="auto">
            <a:xfrm>
              <a:off x="7019186" y="4348002"/>
              <a:ext cx="110047" cy="182001"/>
            </a:xfrm>
            <a:custGeom>
              <a:avLst/>
              <a:gdLst>
                <a:gd name="T0" fmla="*/ 68 w 131"/>
                <a:gd name="T1" fmla="*/ 214 h 221"/>
                <a:gd name="T2" fmla="*/ 45 w 131"/>
                <a:gd name="T3" fmla="*/ 218 h 221"/>
                <a:gd name="T4" fmla="*/ 61 w 131"/>
                <a:gd name="T5" fmla="*/ 221 h 221"/>
                <a:gd name="T6" fmla="*/ 66 w 131"/>
                <a:gd name="T7" fmla="*/ 217 h 221"/>
                <a:gd name="T8" fmla="*/ 82 w 131"/>
                <a:gd name="T9" fmla="*/ 215 h 221"/>
                <a:gd name="T10" fmla="*/ 75 w 131"/>
                <a:gd name="T11" fmla="*/ 211 h 221"/>
                <a:gd name="T12" fmla="*/ 86 w 131"/>
                <a:gd name="T13" fmla="*/ 210 h 221"/>
                <a:gd name="T14" fmla="*/ 73 w 131"/>
                <a:gd name="T15" fmla="*/ 209 h 221"/>
                <a:gd name="T16" fmla="*/ 108 w 131"/>
                <a:gd name="T17" fmla="*/ 209 h 221"/>
                <a:gd name="T18" fmla="*/ 76 w 131"/>
                <a:gd name="T19" fmla="*/ 209 h 221"/>
                <a:gd name="T20" fmla="*/ 93 w 131"/>
                <a:gd name="T21" fmla="*/ 208 h 221"/>
                <a:gd name="T22" fmla="*/ 25 w 131"/>
                <a:gd name="T23" fmla="*/ 207 h 221"/>
                <a:gd name="T24" fmla="*/ 87 w 131"/>
                <a:gd name="T25" fmla="*/ 206 h 221"/>
                <a:gd name="T26" fmla="*/ 68 w 131"/>
                <a:gd name="T27" fmla="*/ 205 h 221"/>
                <a:gd name="T28" fmla="*/ 103 w 131"/>
                <a:gd name="T29" fmla="*/ 205 h 221"/>
                <a:gd name="T30" fmla="*/ 84 w 131"/>
                <a:gd name="T31" fmla="*/ 204 h 221"/>
                <a:gd name="T32" fmla="*/ 99 w 131"/>
                <a:gd name="T33" fmla="*/ 203 h 221"/>
                <a:gd name="T34" fmla="*/ 105 w 131"/>
                <a:gd name="T35" fmla="*/ 200 h 221"/>
                <a:gd name="T36" fmla="*/ 98 w 131"/>
                <a:gd name="T37" fmla="*/ 194 h 221"/>
                <a:gd name="T38" fmla="*/ 102 w 131"/>
                <a:gd name="T39" fmla="*/ 199 h 221"/>
                <a:gd name="T40" fmla="*/ 111 w 131"/>
                <a:gd name="T41" fmla="*/ 192 h 221"/>
                <a:gd name="T42" fmla="*/ 113 w 131"/>
                <a:gd name="T43" fmla="*/ 191 h 221"/>
                <a:gd name="T44" fmla="*/ 55 w 131"/>
                <a:gd name="T45" fmla="*/ 190 h 221"/>
                <a:gd name="T46" fmla="*/ 105 w 131"/>
                <a:gd name="T47" fmla="*/ 188 h 221"/>
                <a:gd name="T48" fmla="*/ 107 w 131"/>
                <a:gd name="T49" fmla="*/ 164 h 221"/>
                <a:gd name="T50" fmla="*/ 97 w 131"/>
                <a:gd name="T51" fmla="*/ 137 h 221"/>
                <a:gd name="T52" fmla="*/ 112 w 131"/>
                <a:gd name="T53" fmla="*/ 78 h 221"/>
                <a:gd name="T54" fmla="*/ 16 w 131"/>
                <a:gd name="T55" fmla="*/ 52 h 221"/>
                <a:gd name="T56" fmla="*/ 17 w 131"/>
                <a:gd name="T57" fmla="*/ 45 h 221"/>
                <a:gd name="T58" fmla="*/ 27 w 131"/>
                <a:gd name="T59" fmla="*/ 40 h 221"/>
                <a:gd name="T60" fmla="*/ 33 w 131"/>
                <a:gd name="T61" fmla="*/ 31 h 221"/>
                <a:gd name="T62" fmla="*/ 25 w 131"/>
                <a:gd name="T63" fmla="*/ 27 h 221"/>
                <a:gd name="T64" fmla="*/ 63 w 131"/>
                <a:gd name="T65" fmla="*/ 23 h 221"/>
                <a:gd name="T66" fmla="*/ 41 w 131"/>
                <a:gd name="T67" fmla="*/ 20 h 221"/>
                <a:gd name="T68" fmla="*/ 67 w 131"/>
                <a:gd name="T69" fmla="*/ 17 h 221"/>
                <a:gd name="T70" fmla="*/ 44 w 131"/>
                <a:gd name="T71" fmla="*/ 16 h 221"/>
                <a:gd name="T72" fmla="*/ 67 w 131"/>
                <a:gd name="T73" fmla="*/ 15 h 221"/>
                <a:gd name="T74" fmla="*/ 66 w 131"/>
                <a:gd name="T75" fmla="*/ 13 h 221"/>
                <a:gd name="T76" fmla="*/ 63 w 131"/>
                <a:gd name="T77" fmla="*/ 13 h 221"/>
                <a:gd name="T78" fmla="*/ 96 w 131"/>
                <a:gd name="T79" fmla="*/ 11 h 221"/>
                <a:gd name="T80" fmla="*/ 59 w 131"/>
                <a:gd name="T81" fmla="*/ 5 h 221"/>
                <a:gd name="T82" fmla="*/ 66 w 131"/>
                <a:gd name="T83" fmla="*/ 4 h 221"/>
                <a:gd name="T84" fmla="*/ 113 w 131"/>
                <a:gd name="T85" fmla="*/ 98 h 221"/>
                <a:gd name="T86" fmla="*/ 65 w 131"/>
                <a:gd name="T87" fmla="*/ 36 h 221"/>
                <a:gd name="T88" fmla="*/ 67 w 131"/>
                <a:gd name="T89" fmla="*/ 186 h 221"/>
                <a:gd name="T90" fmla="*/ 127 w 131"/>
                <a:gd name="T91" fmla="*/ 187 h 221"/>
                <a:gd name="T92" fmla="*/ 107 w 131"/>
                <a:gd name="T93" fmla="*/ 211 h 221"/>
                <a:gd name="T94" fmla="*/ 93 w 131"/>
                <a:gd name="T95" fmla="*/ 217 h 221"/>
                <a:gd name="T96" fmla="*/ 93 w 131"/>
                <a:gd name="T97" fmla="*/ 215 h 221"/>
                <a:gd name="T98" fmla="*/ 57 w 131"/>
                <a:gd name="T99" fmla="*/ 219 h 221"/>
                <a:gd name="T100" fmla="*/ 70 w 131"/>
                <a:gd name="T101" fmla="*/ 216 h 221"/>
                <a:gd name="T102" fmla="*/ 71 w 131"/>
                <a:gd name="T103" fmla="*/ 213 h 221"/>
                <a:gd name="T104" fmla="*/ 59 w 131"/>
                <a:gd name="T105" fmla="*/ 211 h 221"/>
                <a:gd name="T106" fmla="*/ 52 w 131"/>
                <a:gd name="T107" fmla="*/ 214 h 221"/>
                <a:gd name="T108" fmla="*/ 43 w 131"/>
                <a:gd name="T109" fmla="*/ 211 h 221"/>
                <a:gd name="T110" fmla="*/ 33 w 131"/>
                <a:gd name="T111" fmla="*/ 210 h 221"/>
                <a:gd name="T112" fmla="*/ 22 w 131"/>
                <a:gd name="T113" fmla="*/ 210 h 221"/>
                <a:gd name="T114" fmla="*/ 18 w 131"/>
                <a:gd name="T115" fmla="*/ 16 h 221"/>
                <a:gd name="T116" fmla="*/ 118 w 131"/>
                <a:gd name="T117" fmla="*/ 1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 h="221">
                  <a:moveTo>
                    <a:pt x="41" y="212"/>
                  </a:moveTo>
                  <a:cubicBezTo>
                    <a:pt x="40" y="212"/>
                    <a:pt x="40" y="212"/>
                    <a:pt x="41" y="212"/>
                  </a:cubicBezTo>
                  <a:cubicBezTo>
                    <a:pt x="41" y="212"/>
                    <a:pt x="41" y="212"/>
                    <a:pt x="41" y="212"/>
                  </a:cubicBezTo>
                  <a:cubicBezTo>
                    <a:pt x="41" y="212"/>
                    <a:pt x="41" y="212"/>
                    <a:pt x="41" y="212"/>
                  </a:cubicBezTo>
                  <a:cubicBezTo>
                    <a:pt x="41" y="212"/>
                    <a:pt x="41" y="212"/>
                    <a:pt x="41" y="212"/>
                  </a:cubicBezTo>
                  <a:close/>
                  <a:moveTo>
                    <a:pt x="45" y="212"/>
                  </a:moveTo>
                  <a:cubicBezTo>
                    <a:pt x="45" y="213"/>
                    <a:pt x="46" y="213"/>
                    <a:pt x="45" y="213"/>
                  </a:cubicBezTo>
                  <a:cubicBezTo>
                    <a:pt x="45" y="213"/>
                    <a:pt x="45" y="213"/>
                    <a:pt x="45" y="213"/>
                  </a:cubicBezTo>
                  <a:cubicBezTo>
                    <a:pt x="45" y="213"/>
                    <a:pt x="45" y="213"/>
                    <a:pt x="44" y="213"/>
                  </a:cubicBezTo>
                  <a:cubicBezTo>
                    <a:pt x="44" y="213"/>
                    <a:pt x="44" y="213"/>
                    <a:pt x="45" y="212"/>
                  </a:cubicBezTo>
                  <a:close/>
                  <a:moveTo>
                    <a:pt x="68" y="214"/>
                  </a:moveTo>
                  <a:cubicBezTo>
                    <a:pt x="68" y="213"/>
                    <a:pt x="68" y="213"/>
                    <a:pt x="69" y="212"/>
                  </a:cubicBezTo>
                  <a:cubicBezTo>
                    <a:pt x="70" y="212"/>
                    <a:pt x="70" y="213"/>
                    <a:pt x="70" y="214"/>
                  </a:cubicBezTo>
                  <a:lnTo>
                    <a:pt x="68" y="214"/>
                  </a:lnTo>
                  <a:close/>
                  <a:moveTo>
                    <a:pt x="62" y="214"/>
                  </a:moveTo>
                  <a:cubicBezTo>
                    <a:pt x="62" y="214"/>
                    <a:pt x="62" y="214"/>
                    <a:pt x="62" y="214"/>
                  </a:cubicBezTo>
                  <a:cubicBezTo>
                    <a:pt x="62" y="214"/>
                    <a:pt x="63" y="213"/>
                    <a:pt x="63" y="213"/>
                  </a:cubicBezTo>
                  <a:cubicBezTo>
                    <a:pt x="63" y="214"/>
                    <a:pt x="63" y="214"/>
                    <a:pt x="62" y="214"/>
                  </a:cubicBezTo>
                  <a:cubicBezTo>
                    <a:pt x="62" y="214"/>
                    <a:pt x="62" y="214"/>
                    <a:pt x="62" y="214"/>
                  </a:cubicBezTo>
                  <a:close/>
                  <a:moveTo>
                    <a:pt x="56" y="218"/>
                  </a:moveTo>
                  <a:cubicBezTo>
                    <a:pt x="56" y="219"/>
                    <a:pt x="55" y="219"/>
                    <a:pt x="55" y="220"/>
                  </a:cubicBezTo>
                  <a:cubicBezTo>
                    <a:pt x="54" y="220"/>
                    <a:pt x="54" y="220"/>
                    <a:pt x="53" y="220"/>
                  </a:cubicBezTo>
                  <a:cubicBezTo>
                    <a:pt x="53" y="220"/>
                    <a:pt x="52" y="220"/>
                    <a:pt x="52" y="220"/>
                  </a:cubicBezTo>
                  <a:cubicBezTo>
                    <a:pt x="52" y="220"/>
                    <a:pt x="52" y="220"/>
                    <a:pt x="52" y="221"/>
                  </a:cubicBezTo>
                  <a:cubicBezTo>
                    <a:pt x="51" y="221"/>
                    <a:pt x="51" y="221"/>
                    <a:pt x="50" y="220"/>
                  </a:cubicBezTo>
                  <a:cubicBezTo>
                    <a:pt x="49" y="220"/>
                    <a:pt x="49" y="220"/>
                    <a:pt x="48" y="220"/>
                  </a:cubicBezTo>
                  <a:cubicBezTo>
                    <a:pt x="47" y="220"/>
                    <a:pt x="46" y="220"/>
                    <a:pt x="46" y="220"/>
                  </a:cubicBezTo>
                  <a:cubicBezTo>
                    <a:pt x="45" y="220"/>
                    <a:pt x="45" y="219"/>
                    <a:pt x="45" y="218"/>
                  </a:cubicBezTo>
                  <a:cubicBezTo>
                    <a:pt x="46" y="219"/>
                    <a:pt x="47" y="219"/>
                    <a:pt x="48" y="219"/>
                  </a:cubicBezTo>
                  <a:cubicBezTo>
                    <a:pt x="49" y="219"/>
                    <a:pt x="50" y="219"/>
                    <a:pt x="50" y="220"/>
                  </a:cubicBezTo>
                  <a:cubicBezTo>
                    <a:pt x="51" y="219"/>
                    <a:pt x="52" y="218"/>
                    <a:pt x="53" y="218"/>
                  </a:cubicBezTo>
                  <a:cubicBezTo>
                    <a:pt x="54" y="218"/>
                    <a:pt x="54" y="218"/>
                    <a:pt x="56" y="218"/>
                  </a:cubicBezTo>
                  <a:close/>
                  <a:moveTo>
                    <a:pt x="82" y="220"/>
                  </a:moveTo>
                  <a:cubicBezTo>
                    <a:pt x="82" y="220"/>
                    <a:pt x="82" y="221"/>
                    <a:pt x="81" y="221"/>
                  </a:cubicBezTo>
                  <a:cubicBezTo>
                    <a:pt x="81" y="221"/>
                    <a:pt x="80" y="221"/>
                    <a:pt x="80" y="221"/>
                  </a:cubicBezTo>
                  <a:cubicBezTo>
                    <a:pt x="80" y="220"/>
                    <a:pt x="80" y="220"/>
                    <a:pt x="80" y="220"/>
                  </a:cubicBezTo>
                  <a:cubicBezTo>
                    <a:pt x="81" y="220"/>
                    <a:pt x="81" y="220"/>
                    <a:pt x="82" y="220"/>
                  </a:cubicBezTo>
                  <a:close/>
                  <a:moveTo>
                    <a:pt x="61" y="221"/>
                  </a:moveTo>
                  <a:cubicBezTo>
                    <a:pt x="61" y="220"/>
                    <a:pt x="61" y="220"/>
                    <a:pt x="61" y="220"/>
                  </a:cubicBezTo>
                  <a:cubicBezTo>
                    <a:pt x="62" y="220"/>
                    <a:pt x="62" y="220"/>
                    <a:pt x="62" y="219"/>
                  </a:cubicBezTo>
                  <a:cubicBezTo>
                    <a:pt x="61" y="219"/>
                    <a:pt x="61" y="219"/>
                    <a:pt x="60" y="220"/>
                  </a:cubicBezTo>
                  <a:cubicBezTo>
                    <a:pt x="60" y="220"/>
                    <a:pt x="60" y="221"/>
                    <a:pt x="61" y="221"/>
                  </a:cubicBezTo>
                  <a:close/>
                  <a:moveTo>
                    <a:pt x="71" y="218"/>
                  </a:moveTo>
                  <a:cubicBezTo>
                    <a:pt x="71" y="218"/>
                    <a:pt x="71" y="218"/>
                    <a:pt x="71" y="218"/>
                  </a:cubicBezTo>
                  <a:cubicBezTo>
                    <a:pt x="70" y="218"/>
                    <a:pt x="70" y="218"/>
                    <a:pt x="70" y="218"/>
                  </a:cubicBezTo>
                  <a:cubicBezTo>
                    <a:pt x="70" y="219"/>
                    <a:pt x="70" y="219"/>
                    <a:pt x="71" y="219"/>
                  </a:cubicBezTo>
                  <a:cubicBezTo>
                    <a:pt x="71" y="219"/>
                    <a:pt x="71" y="219"/>
                    <a:pt x="71" y="218"/>
                  </a:cubicBezTo>
                  <a:close/>
                  <a:moveTo>
                    <a:pt x="68" y="219"/>
                  </a:moveTo>
                  <a:cubicBezTo>
                    <a:pt x="69" y="219"/>
                    <a:pt x="69" y="219"/>
                    <a:pt x="69" y="219"/>
                  </a:cubicBezTo>
                  <a:cubicBezTo>
                    <a:pt x="69" y="219"/>
                    <a:pt x="69" y="219"/>
                    <a:pt x="69" y="218"/>
                  </a:cubicBezTo>
                  <a:cubicBezTo>
                    <a:pt x="69" y="218"/>
                    <a:pt x="69" y="218"/>
                    <a:pt x="69" y="217"/>
                  </a:cubicBezTo>
                  <a:cubicBezTo>
                    <a:pt x="69" y="217"/>
                    <a:pt x="69" y="217"/>
                    <a:pt x="68" y="217"/>
                  </a:cubicBezTo>
                  <a:lnTo>
                    <a:pt x="68" y="219"/>
                  </a:lnTo>
                  <a:close/>
                  <a:moveTo>
                    <a:pt x="64" y="220"/>
                  </a:moveTo>
                  <a:cubicBezTo>
                    <a:pt x="64" y="220"/>
                    <a:pt x="65" y="219"/>
                    <a:pt x="65" y="219"/>
                  </a:cubicBezTo>
                  <a:cubicBezTo>
                    <a:pt x="66" y="219"/>
                    <a:pt x="66" y="218"/>
                    <a:pt x="66" y="217"/>
                  </a:cubicBezTo>
                  <a:cubicBezTo>
                    <a:pt x="65" y="217"/>
                    <a:pt x="65" y="217"/>
                    <a:pt x="65" y="218"/>
                  </a:cubicBezTo>
                  <a:cubicBezTo>
                    <a:pt x="64" y="218"/>
                    <a:pt x="64" y="218"/>
                    <a:pt x="64" y="218"/>
                  </a:cubicBezTo>
                  <a:cubicBezTo>
                    <a:pt x="64" y="219"/>
                    <a:pt x="64" y="219"/>
                    <a:pt x="64" y="219"/>
                  </a:cubicBezTo>
                  <a:cubicBezTo>
                    <a:pt x="64" y="220"/>
                    <a:pt x="64" y="220"/>
                    <a:pt x="64" y="220"/>
                  </a:cubicBezTo>
                  <a:close/>
                  <a:moveTo>
                    <a:pt x="79" y="213"/>
                  </a:moveTo>
                  <a:cubicBezTo>
                    <a:pt x="78" y="213"/>
                    <a:pt x="78" y="214"/>
                    <a:pt x="79" y="214"/>
                  </a:cubicBezTo>
                  <a:cubicBezTo>
                    <a:pt x="79" y="214"/>
                    <a:pt x="79" y="214"/>
                    <a:pt x="79" y="215"/>
                  </a:cubicBezTo>
                  <a:cubicBezTo>
                    <a:pt x="79" y="215"/>
                    <a:pt x="80" y="215"/>
                    <a:pt x="80" y="215"/>
                  </a:cubicBezTo>
                  <a:cubicBezTo>
                    <a:pt x="80" y="215"/>
                    <a:pt x="80" y="215"/>
                    <a:pt x="81" y="215"/>
                  </a:cubicBezTo>
                  <a:cubicBezTo>
                    <a:pt x="81" y="216"/>
                    <a:pt x="81" y="216"/>
                    <a:pt x="80" y="217"/>
                  </a:cubicBezTo>
                  <a:cubicBezTo>
                    <a:pt x="80" y="217"/>
                    <a:pt x="80" y="217"/>
                    <a:pt x="81" y="217"/>
                  </a:cubicBezTo>
                  <a:cubicBezTo>
                    <a:pt x="81" y="217"/>
                    <a:pt x="82" y="217"/>
                    <a:pt x="82" y="217"/>
                  </a:cubicBezTo>
                  <a:cubicBezTo>
                    <a:pt x="82" y="216"/>
                    <a:pt x="82" y="216"/>
                    <a:pt x="82" y="216"/>
                  </a:cubicBezTo>
                  <a:cubicBezTo>
                    <a:pt x="82" y="216"/>
                    <a:pt x="82" y="216"/>
                    <a:pt x="82" y="215"/>
                  </a:cubicBezTo>
                  <a:cubicBezTo>
                    <a:pt x="82" y="215"/>
                    <a:pt x="83" y="215"/>
                    <a:pt x="83" y="215"/>
                  </a:cubicBezTo>
                  <a:cubicBezTo>
                    <a:pt x="83" y="213"/>
                    <a:pt x="83" y="212"/>
                    <a:pt x="81" y="212"/>
                  </a:cubicBezTo>
                  <a:cubicBezTo>
                    <a:pt x="81" y="213"/>
                    <a:pt x="81" y="213"/>
                    <a:pt x="80" y="213"/>
                  </a:cubicBezTo>
                  <a:cubicBezTo>
                    <a:pt x="80" y="213"/>
                    <a:pt x="79" y="213"/>
                    <a:pt x="79" y="213"/>
                  </a:cubicBezTo>
                  <a:close/>
                  <a:moveTo>
                    <a:pt x="77" y="211"/>
                  </a:moveTo>
                  <a:cubicBezTo>
                    <a:pt x="76" y="212"/>
                    <a:pt x="76" y="212"/>
                    <a:pt x="76" y="212"/>
                  </a:cubicBezTo>
                  <a:cubicBezTo>
                    <a:pt x="76" y="212"/>
                    <a:pt x="77" y="212"/>
                    <a:pt x="77" y="211"/>
                  </a:cubicBezTo>
                  <a:cubicBezTo>
                    <a:pt x="77" y="211"/>
                    <a:pt x="77" y="211"/>
                    <a:pt x="77" y="211"/>
                  </a:cubicBezTo>
                  <a:cubicBezTo>
                    <a:pt x="77" y="211"/>
                    <a:pt x="77" y="211"/>
                    <a:pt x="77" y="211"/>
                  </a:cubicBezTo>
                  <a:close/>
                  <a:moveTo>
                    <a:pt x="74" y="211"/>
                  </a:moveTo>
                  <a:cubicBezTo>
                    <a:pt x="74" y="211"/>
                    <a:pt x="74" y="212"/>
                    <a:pt x="74" y="212"/>
                  </a:cubicBezTo>
                  <a:cubicBezTo>
                    <a:pt x="74" y="212"/>
                    <a:pt x="75" y="212"/>
                    <a:pt x="75" y="212"/>
                  </a:cubicBezTo>
                  <a:cubicBezTo>
                    <a:pt x="75" y="212"/>
                    <a:pt x="75" y="212"/>
                    <a:pt x="75" y="211"/>
                  </a:cubicBezTo>
                  <a:cubicBezTo>
                    <a:pt x="75" y="211"/>
                    <a:pt x="75" y="211"/>
                    <a:pt x="75" y="211"/>
                  </a:cubicBezTo>
                  <a:lnTo>
                    <a:pt x="74" y="211"/>
                  </a:lnTo>
                  <a:close/>
                  <a:moveTo>
                    <a:pt x="62" y="211"/>
                  </a:moveTo>
                  <a:cubicBezTo>
                    <a:pt x="62" y="211"/>
                    <a:pt x="62" y="211"/>
                    <a:pt x="62" y="211"/>
                  </a:cubicBezTo>
                  <a:cubicBezTo>
                    <a:pt x="61" y="210"/>
                    <a:pt x="61" y="210"/>
                    <a:pt x="61" y="211"/>
                  </a:cubicBezTo>
                  <a:cubicBezTo>
                    <a:pt x="61" y="211"/>
                    <a:pt x="61" y="211"/>
                    <a:pt x="62" y="211"/>
                  </a:cubicBezTo>
                  <a:cubicBezTo>
                    <a:pt x="62" y="211"/>
                    <a:pt x="62" y="211"/>
                    <a:pt x="62" y="211"/>
                  </a:cubicBezTo>
                  <a:close/>
                  <a:moveTo>
                    <a:pt x="99" y="212"/>
                  </a:moveTo>
                  <a:cubicBezTo>
                    <a:pt x="99" y="212"/>
                    <a:pt x="99" y="211"/>
                    <a:pt x="99" y="211"/>
                  </a:cubicBezTo>
                  <a:cubicBezTo>
                    <a:pt x="98" y="210"/>
                    <a:pt x="98" y="210"/>
                    <a:pt x="97" y="210"/>
                  </a:cubicBezTo>
                  <a:cubicBezTo>
                    <a:pt x="97" y="211"/>
                    <a:pt x="97" y="211"/>
                    <a:pt x="97" y="212"/>
                  </a:cubicBezTo>
                  <a:lnTo>
                    <a:pt x="99" y="212"/>
                  </a:lnTo>
                  <a:close/>
                  <a:moveTo>
                    <a:pt x="85" y="211"/>
                  </a:moveTo>
                  <a:lnTo>
                    <a:pt x="86" y="211"/>
                  </a:lnTo>
                  <a:lnTo>
                    <a:pt x="86" y="210"/>
                  </a:lnTo>
                  <a:lnTo>
                    <a:pt x="85" y="210"/>
                  </a:lnTo>
                  <a:lnTo>
                    <a:pt x="85" y="211"/>
                  </a:lnTo>
                  <a:close/>
                  <a:moveTo>
                    <a:pt x="25" y="210"/>
                  </a:moveTo>
                  <a:cubicBezTo>
                    <a:pt x="25" y="210"/>
                    <a:pt x="25" y="210"/>
                    <a:pt x="25" y="210"/>
                  </a:cubicBezTo>
                  <a:cubicBezTo>
                    <a:pt x="25" y="210"/>
                    <a:pt x="25" y="210"/>
                    <a:pt x="25" y="210"/>
                  </a:cubicBezTo>
                  <a:cubicBezTo>
                    <a:pt x="25" y="210"/>
                    <a:pt x="25" y="210"/>
                    <a:pt x="25" y="210"/>
                  </a:cubicBezTo>
                  <a:cubicBezTo>
                    <a:pt x="25" y="210"/>
                    <a:pt x="25" y="210"/>
                    <a:pt x="25" y="210"/>
                  </a:cubicBezTo>
                  <a:close/>
                  <a:moveTo>
                    <a:pt x="94" y="209"/>
                  </a:moveTo>
                  <a:cubicBezTo>
                    <a:pt x="94" y="209"/>
                    <a:pt x="94" y="209"/>
                    <a:pt x="94" y="209"/>
                  </a:cubicBezTo>
                  <a:cubicBezTo>
                    <a:pt x="94" y="209"/>
                    <a:pt x="94" y="209"/>
                    <a:pt x="94" y="210"/>
                  </a:cubicBezTo>
                  <a:cubicBezTo>
                    <a:pt x="94" y="210"/>
                    <a:pt x="94" y="210"/>
                    <a:pt x="94" y="210"/>
                  </a:cubicBezTo>
                  <a:cubicBezTo>
                    <a:pt x="95" y="209"/>
                    <a:pt x="95" y="209"/>
                    <a:pt x="94" y="209"/>
                  </a:cubicBezTo>
                  <a:close/>
                  <a:moveTo>
                    <a:pt x="73" y="209"/>
                  </a:moveTo>
                  <a:cubicBezTo>
                    <a:pt x="73" y="209"/>
                    <a:pt x="73" y="209"/>
                    <a:pt x="73" y="209"/>
                  </a:cubicBezTo>
                  <a:cubicBezTo>
                    <a:pt x="73" y="209"/>
                    <a:pt x="72" y="210"/>
                    <a:pt x="72" y="210"/>
                  </a:cubicBezTo>
                  <a:cubicBezTo>
                    <a:pt x="73" y="210"/>
                    <a:pt x="73" y="210"/>
                    <a:pt x="73" y="210"/>
                  </a:cubicBezTo>
                  <a:cubicBezTo>
                    <a:pt x="73" y="210"/>
                    <a:pt x="73" y="210"/>
                    <a:pt x="73" y="209"/>
                  </a:cubicBezTo>
                  <a:close/>
                  <a:moveTo>
                    <a:pt x="37" y="210"/>
                  </a:moveTo>
                  <a:cubicBezTo>
                    <a:pt x="37" y="210"/>
                    <a:pt x="37" y="209"/>
                    <a:pt x="37" y="209"/>
                  </a:cubicBezTo>
                  <a:cubicBezTo>
                    <a:pt x="37" y="209"/>
                    <a:pt x="37" y="209"/>
                    <a:pt x="37" y="210"/>
                  </a:cubicBezTo>
                  <a:cubicBezTo>
                    <a:pt x="37" y="210"/>
                    <a:pt x="37" y="210"/>
                    <a:pt x="37" y="210"/>
                  </a:cubicBezTo>
                  <a:cubicBezTo>
                    <a:pt x="37" y="210"/>
                    <a:pt x="37" y="210"/>
                    <a:pt x="37" y="210"/>
                  </a:cubicBezTo>
                  <a:close/>
                  <a:moveTo>
                    <a:pt x="26" y="209"/>
                  </a:moveTo>
                  <a:cubicBezTo>
                    <a:pt x="26" y="210"/>
                    <a:pt x="26" y="210"/>
                    <a:pt x="26" y="211"/>
                  </a:cubicBezTo>
                  <a:cubicBezTo>
                    <a:pt x="27" y="211"/>
                    <a:pt x="27" y="211"/>
                    <a:pt x="27" y="211"/>
                  </a:cubicBezTo>
                  <a:cubicBezTo>
                    <a:pt x="27" y="210"/>
                    <a:pt x="27" y="210"/>
                    <a:pt x="27" y="210"/>
                  </a:cubicBezTo>
                  <a:cubicBezTo>
                    <a:pt x="27" y="210"/>
                    <a:pt x="27" y="209"/>
                    <a:pt x="26" y="209"/>
                  </a:cubicBezTo>
                  <a:close/>
                  <a:moveTo>
                    <a:pt x="108" y="209"/>
                  </a:moveTo>
                  <a:cubicBezTo>
                    <a:pt x="108" y="209"/>
                    <a:pt x="108" y="208"/>
                    <a:pt x="108" y="208"/>
                  </a:cubicBezTo>
                  <a:cubicBezTo>
                    <a:pt x="108" y="208"/>
                    <a:pt x="108" y="208"/>
                    <a:pt x="108" y="209"/>
                  </a:cubicBezTo>
                  <a:cubicBezTo>
                    <a:pt x="108" y="209"/>
                    <a:pt x="108" y="209"/>
                    <a:pt x="108" y="209"/>
                  </a:cubicBezTo>
                  <a:cubicBezTo>
                    <a:pt x="108" y="209"/>
                    <a:pt x="108" y="209"/>
                    <a:pt x="108" y="209"/>
                  </a:cubicBezTo>
                  <a:close/>
                  <a:moveTo>
                    <a:pt x="100" y="210"/>
                  </a:moveTo>
                  <a:cubicBezTo>
                    <a:pt x="102" y="210"/>
                    <a:pt x="103" y="210"/>
                    <a:pt x="103" y="208"/>
                  </a:cubicBezTo>
                  <a:cubicBezTo>
                    <a:pt x="102" y="208"/>
                    <a:pt x="101" y="208"/>
                    <a:pt x="101" y="209"/>
                  </a:cubicBezTo>
                  <a:cubicBezTo>
                    <a:pt x="100" y="209"/>
                    <a:pt x="100" y="210"/>
                    <a:pt x="100" y="210"/>
                  </a:cubicBezTo>
                  <a:close/>
                  <a:moveTo>
                    <a:pt x="100" y="209"/>
                  </a:moveTo>
                  <a:cubicBezTo>
                    <a:pt x="100" y="209"/>
                    <a:pt x="100" y="209"/>
                    <a:pt x="100" y="208"/>
                  </a:cubicBezTo>
                  <a:cubicBezTo>
                    <a:pt x="100" y="208"/>
                    <a:pt x="100" y="209"/>
                    <a:pt x="100" y="209"/>
                  </a:cubicBezTo>
                  <a:cubicBezTo>
                    <a:pt x="100" y="209"/>
                    <a:pt x="100" y="209"/>
                    <a:pt x="100" y="209"/>
                  </a:cubicBezTo>
                  <a:cubicBezTo>
                    <a:pt x="100" y="209"/>
                    <a:pt x="100" y="209"/>
                    <a:pt x="100" y="209"/>
                  </a:cubicBezTo>
                  <a:close/>
                  <a:moveTo>
                    <a:pt x="76" y="209"/>
                  </a:moveTo>
                  <a:cubicBezTo>
                    <a:pt x="76" y="209"/>
                    <a:pt x="76" y="208"/>
                    <a:pt x="76" y="208"/>
                  </a:cubicBezTo>
                  <a:cubicBezTo>
                    <a:pt x="76" y="208"/>
                    <a:pt x="76" y="208"/>
                    <a:pt x="76" y="209"/>
                  </a:cubicBezTo>
                  <a:cubicBezTo>
                    <a:pt x="76" y="209"/>
                    <a:pt x="76" y="209"/>
                    <a:pt x="76" y="209"/>
                  </a:cubicBezTo>
                  <a:cubicBezTo>
                    <a:pt x="76" y="209"/>
                    <a:pt x="76" y="209"/>
                    <a:pt x="76" y="209"/>
                  </a:cubicBezTo>
                  <a:close/>
                  <a:moveTo>
                    <a:pt x="28" y="208"/>
                  </a:moveTo>
                  <a:cubicBezTo>
                    <a:pt x="28" y="208"/>
                    <a:pt x="28" y="208"/>
                    <a:pt x="27" y="208"/>
                  </a:cubicBezTo>
                  <a:cubicBezTo>
                    <a:pt x="27" y="208"/>
                    <a:pt x="27" y="209"/>
                    <a:pt x="27" y="209"/>
                  </a:cubicBezTo>
                  <a:cubicBezTo>
                    <a:pt x="27" y="209"/>
                    <a:pt x="28" y="209"/>
                    <a:pt x="28" y="209"/>
                  </a:cubicBezTo>
                  <a:cubicBezTo>
                    <a:pt x="28" y="209"/>
                    <a:pt x="28" y="208"/>
                    <a:pt x="28" y="208"/>
                  </a:cubicBezTo>
                  <a:close/>
                  <a:moveTo>
                    <a:pt x="93" y="208"/>
                  </a:moveTo>
                  <a:cubicBezTo>
                    <a:pt x="93" y="208"/>
                    <a:pt x="93" y="208"/>
                    <a:pt x="92" y="208"/>
                  </a:cubicBezTo>
                  <a:cubicBezTo>
                    <a:pt x="92" y="208"/>
                    <a:pt x="92" y="208"/>
                    <a:pt x="92" y="208"/>
                  </a:cubicBezTo>
                  <a:cubicBezTo>
                    <a:pt x="92" y="208"/>
                    <a:pt x="93" y="208"/>
                    <a:pt x="93" y="208"/>
                  </a:cubicBezTo>
                  <a:cubicBezTo>
                    <a:pt x="93" y="208"/>
                    <a:pt x="93" y="208"/>
                    <a:pt x="93" y="208"/>
                  </a:cubicBezTo>
                  <a:close/>
                  <a:moveTo>
                    <a:pt x="105" y="208"/>
                  </a:moveTo>
                  <a:cubicBezTo>
                    <a:pt x="105" y="207"/>
                    <a:pt x="105" y="207"/>
                    <a:pt x="104" y="207"/>
                  </a:cubicBezTo>
                  <a:cubicBezTo>
                    <a:pt x="104" y="207"/>
                    <a:pt x="104" y="207"/>
                    <a:pt x="104" y="208"/>
                  </a:cubicBezTo>
                  <a:cubicBezTo>
                    <a:pt x="104" y="208"/>
                    <a:pt x="104" y="208"/>
                    <a:pt x="104" y="208"/>
                  </a:cubicBezTo>
                  <a:cubicBezTo>
                    <a:pt x="105" y="208"/>
                    <a:pt x="105" y="208"/>
                    <a:pt x="105" y="208"/>
                  </a:cubicBezTo>
                  <a:close/>
                  <a:moveTo>
                    <a:pt x="89" y="209"/>
                  </a:moveTo>
                  <a:cubicBezTo>
                    <a:pt x="90" y="208"/>
                    <a:pt x="90" y="207"/>
                    <a:pt x="89" y="207"/>
                  </a:cubicBezTo>
                  <a:cubicBezTo>
                    <a:pt x="89" y="208"/>
                    <a:pt x="89" y="208"/>
                    <a:pt x="89" y="208"/>
                  </a:cubicBezTo>
                  <a:cubicBezTo>
                    <a:pt x="88" y="208"/>
                    <a:pt x="88" y="208"/>
                    <a:pt x="88" y="209"/>
                  </a:cubicBezTo>
                  <a:lnTo>
                    <a:pt x="89" y="209"/>
                  </a:lnTo>
                  <a:close/>
                  <a:moveTo>
                    <a:pt x="25" y="208"/>
                  </a:moveTo>
                  <a:lnTo>
                    <a:pt x="26" y="208"/>
                  </a:lnTo>
                  <a:lnTo>
                    <a:pt x="26" y="207"/>
                  </a:lnTo>
                  <a:lnTo>
                    <a:pt x="25" y="207"/>
                  </a:lnTo>
                  <a:lnTo>
                    <a:pt x="25" y="208"/>
                  </a:lnTo>
                  <a:close/>
                  <a:moveTo>
                    <a:pt x="78" y="207"/>
                  </a:moveTo>
                  <a:cubicBezTo>
                    <a:pt x="78" y="206"/>
                    <a:pt x="77" y="206"/>
                    <a:pt x="77" y="206"/>
                  </a:cubicBezTo>
                  <a:cubicBezTo>
                    <a:pt x="77" y="206"/>
                    <a:pt x="77" y="206"/>
                    <a:pt x="76" y="207"/>
                  </a:cubicBezTo>
                  <a:cubicBezTo>
                    <a:pt x="77" y="207"/>
                    <a:pt x="77" y="207"/>
                    <a:pt x="78" y="207"/>
                  </a:cubicBezTo>
                  <a:close/>
                  <a:moveTo>
                    <a:pt x="29" y="206"/>
                  </a:moveTo>
                  <a:cubicBezTo>
                    <a:pt x="28" y="206"/>
                    <a:pt x="28" y="206"/>
                    <a:pt x="28" y="207"/>
                  </a:cubicBezTo>
                  <a:cubicBezTo>
                    <a:pt x="28" y="207"/>
                    <a:pt x="29" y="207"/>
                    <a:pt x="29" y="206"/>
                  </a:cubicBezTo>
                  <a:close/>
                  <a:moveTo>
                    <a:pt x="105" y="207"/>
                  </a:moveTo>
                  <a:cubicBezTo>
                    <a:pt x="106" y="207"/>
                    <a:pt x="107" y="207"/>
                    <a:pt x="107" y="207"/>
                  </a:cubicBezTo>
                  <a:cubicBezTo>
                    <a:pt x="107" y="207"/>
                    <a:pt x="108" y="207"/>
                    <a:pt x="108" y="206"/>
                  </a:cubicBezTo>
                  <a:cubicBezTo>
                    <a:pt x="107" y="206"/>
                    <a:pt x="106" y="206"/>
                    <a:pt x="106" y="206"/>
                  </a:cubicBezTo>
                  <a:cubicBezTo>
                    <a:pt x="106" y="206"/>
                    <a:pt x="105" y="206"/>
                    <a:pt x="105" y="207"/>
                  </a:cubicBezTo>
                  <a:close/>
                  <a:moveTo>
                    <a:pt x="87" y="206"/>
                  </a:moveTo>
                  <a:cubicBezTo>
                    <a:pt x="87" y="205"/>
                    <a:pt x="87" y="205"/>
                    <a:pt x="86" y="205"/>
                  </a:cubicBezTo>
                  <a:cubicBezTo>
                    <a:pt x="86" y="205"/>
                    <a:pt x="86" y="205"/>
                    <a:pt x="86" y="206"/>
                  </a:cubicBezTo>
                  <a:cubicBezTo>
                    <a:pt x="86" y="205"/>
                    <a:pt x="86" y="206"/>
                    <a:pt x="86" y="206"/>
                  </a:cubicBezTo>
                  <a:cubicBezTo>
                    <a:pt x="86" y="206"/>
                    <a:pt x="87" y="206"/>
                    <a:pt x="87" y="206"/>
                  </a:cubicBezTo>
                  <a:close/>
                  <a:moveTo>
                    <a:pt x="74" y="206"/>
                  </a:moveTo>
                  <a:lnTo>
                    <a:pt x="75" y="206"/>
                  </a:lnTo>
                  <a:lnTo>
                    <a:pt x="75" y="205"/>
                  </a:lnTo>
                  <a:lnTo>
                    <a:pt x="74" y="205"/>
                  </a:lnTo>
                  <a:lnTo>
                    <a:pt x="74" y="206"/>
                  </a:lnTo>
                  <a:close/>
                  <a:moveTo>
                    <a:pt x="68" y="209"/>
                  </a:moveTo>
                  <a:cubicBezTo>
                    <a:pt x="69" y="209"/>
                    <a:pt x="69" y="209"/>
                    <a:pt x="69" y="208"/>
                  </a:cubicBezTo>
                  <a:cubicBezTo>
                    <a:pt x="69" y="208"/>
                    <a:pt x="69" y="207"/>
                    <a:pt x="69" y="207"/>
                  </a:cubicBezTo>
                  <a:cubicBezTo>
                    <a:pt x="69" y="206"/>
                    <a:pt x="69" y="206"/>
                    <a:pt x="69" y="206"/>
                  </a:cubicBezTo>
                  <a:cubicBezTo>
                    <a:pt x="69" y="205"/>
                    <a:pt x="68" y="205"/>
                    <a:pt x="68" y="205"/>
                  </a:cubicBezTo>
                  <a:cubicBezTo>
                    <a:pt x="68" y="206"/>
                    <a:pt x="68" y="207"/>
                    <a:pt x="68" y="207"/>
                  </a:cubicBezTo>
                  <a:cubicBezTo>
                    <a:pt x="67" y="208"/>
                    <a:pt x="68" y="209"/>
                    <a:pt x="68" y="209"/>
                  </a:cubicBezTo>
                  <a:close/>
                  <a:moveTo>
                    <a:pt x="63" y="206"/>
                  </a:moveTo>
                  <a:cubicBezTo>
                    <a:pt x="63" y="206"/>
                    <a:pt x="63" y="205"/>
                    <a:pt x="63" y="205"/>
                  </a:cubicBezTo>
                  <a:cubicBezTo>
                    <a:pt x="62" y="205"/>
                    <a:pt x="62" y="205"/>
                    <a:pt x="62" y="206"/>
                  </a:cubicBezTo>
                  <a:cubicBezTo>
                    <a:pt x="62" y="206"/>
                    <a:pt x="63" y="206"/>
                    <a:pt x="63" y="206"/>
                  </a:cubicBezTo>
                  <a:cubicBezTo>
                    <a:pt x="63" y="206"/>
                    <a:pt x="63" y="206"/>
                    <a:pt x="63" y="206"/>
                  </a:cubicBezTo>
                  <a:close/>
                  <a:moveTo>
                    <a:pt x="23" y="206"/>
                  </a:moveTo>
                  <a:cubicBezTo>
                    <a:pt x="23" y="206"/>
                    <a:pt x="23" y="205"/>
                    <a:pt x="22" y="205"/>
                  </a:cubicBezTo>
                  <a:cubicBezTo>
                    <a:pt x="22" y="205"/>
                    <a:pt x="22" y="205"/>
                    <a:pt x="22" y="206"/>
                  </a:cubicBezTo>
                  <a:cubicBezTo>
                    <a:pt x="22" y="206"/>
                    <a:pt x="22" y="206"/>
                    <a:pt x="22" y="206"/>
                  </a:cubicBezTo>
                  <a:cubicBezTo>
                    <a:pt x="22" y="206"/>
                    <a:pt x="23" y="206"/>
                    <a:pt x="23" y="206"/>
                  </a:cubicBezTo>
                  <a:close/>
                  <a:moveTo>
                    <a:pt x="104" y="205"/>
                  </a:moveTo>
                  <a:cubicBezTo>
                    <a:pt x="104" y="205"/>
                    <a:pt x="103" y="205"/>
                    <a:pt x="103" y="205"/>
                  </a:cubicBezTo>
                  <a:cubicBezTo>
                    <a:pt x="103" y="205"/>
                    <a:pt x="103" y="205"/>
                    <a:pt x="103" y="205"/>
                  </a:cubicBezTo>
                  <a:cubicBezTo>
                    <a:pt x="103" y="205"/>
                    <a:pt x="103" y="205"/>
                    <a:pt x="104" y="205"/>
                  </a:cubicBezTo>
                  <a:cubicBezTo>
                    <a:pt x="104" y="205"/>
                    <a:pt x="104" y="205"/>
                    <a:pt x="104" y="205"/>
                  </a:cubicBezTo>
                  <a:close/>
                  <a:moveTo>
                    <a:pt x="112" y="205"/>
                  </a:moveTo>
                  <a:cubicBezTo>
                    <a:pt x="113" y="205"/>
                    <a:pt x="113" y="205"/>
                    <a:pt x="113" y="204"/>
                  </a:cubicBezTo>
                  <a:cubicBezTo>
                    <a:pt x="113" y="204"/>
                    <a:pt x="113" y="204"/>
                    <a:pt x="112" y="204"/>
                  </a:cubicBezTo>
                  <a:cubicBezTo>
                    <a:pt x="112" y="204"/>
                    <a:pt x="112" y="205"/>
                    <a:pt x="112" y="205"/>
                  </a:cubicBezTo>
                  <a:close/>
                  <a:moveTo>
                    <a:pt x="91" y="205"/>
                  </a:moveTo>
                  <a:cubicBezTo>
                    <a:pt x="91" y="205"/>
                    <a:pt x="91" y="205"/>
                    <a:pt x="90" y="204"/>
                  </a:cubicBezTo>
                  <a:cubicBezTo>
                    <a:pt x="90" y="204"/>
                    <a:pt x="90" y="204"/>
                    <a:pt x="90" y="205"/>
                  </a:cubicBezTo>
                  <a:cubicBezTo>
                    <a:pt x="90" y="205"/>
                    <a:pt x="90" y="205"/>
                    <a:pt x="90" y="205"/>
                  </a:cubicBezTo>
                  <a:cubicBezTo>
                    <a:pt x="91" y="205"/>
                    <a:pt x="91" y="205"/>
                    <a:pt x="91" y="205"/>
                  </a:cubicBezTo>
                  <a:close/>
                  <a:moveTo>
                    <a:pt x="84" y="205"/>
                  </a:moveTo>
                  <a:cubicBezTo>
                    <a:pt x="84" y="204"/>
                    <a:pt x="84" y="204"/>
                    <a:pt x="84" y="204"/>
                  </a:cubicBezTo>
                  <a:cubicBezTo>
                    <a:pt x="84" y="204"/>
                    <a:pt x="84" y="204"/>
                    <a:pt x="84" y="205"/>
                  </a:cubicBezTo>
                  <a:cubicBezTo>
                    <a:pt x="84" y="205"/>
                    <a:pt x="84" y="205"/>
                    <a:pt x="84" y="205"/>
                  </a:cubicBezTo>
                  <a:cubicBezTo>
                    <a:pt x="84" y="205"/>
                    <a:pt x="84" y="205"/>
                    <a:pt x="84" y="205"/>
                  </a:cubicBezTo>
                  <a:close/>
                  <a:moveTo>
                    <a:pt x="109" y="205"/>
                  </a:moveTo>
                  <a:cubicBezTo>
                    <a:pt x="110" y="205"/>
                    <a:pt x="110" y="205"/>
                    <a:pt x="111" y="205"/>
                  </a:cubicBezTo>
                  <a:cubicBezTo>
                    <a:pt x="111" y="205"/>
                    <a:pt x="111" y="205"/>
                    <a:pt x="111" y="204"/>
                  </a:cubicBezTo>
                  <a:cubicBezTo>
                    <a:pt x="111" y="204"/>
                    <a:pt x="111" y="204"/>
                    <a:pt x="111" y="204"/>
                  </a:cubicBezTo>
                  <a:cubicBezTo>
                    <a:pt x="110" y="203"/>
                    <a:pt x="110" y="203"/>
                    <a:pt x="109" y="203"/>
                  </a:cubicBezTo>
                  <a:lnTo>
                    <a:pt x="109" y="205"/>
                  </a:lnTo>
                  <a:close/>
                  <a:moveTo>
                    <a:pt x="98" y="205"/>
                  </a:moveTo>
                  <a:cubicBezTo>
                    <a:pt x="97" y="205"/>
                    <a:pt x="97" y="205"/>
                    <a:pt x="97" y="206"/>
                  </a:cubicBezTo>
                  <a:cubicBezTo>
                    <a:pt x="97" y="207"/>
                    <a:pt x="98" y="207"/>
                    <a:pt x="99" y="206"/>
                  </a:cubicBezTo>
                  <a:cubicBezTo>
                    <a:pt x="100" y="205"/>
                    <a:pt x="100" y="204"/>
                    <a:pt x="100" y="203"/>
                  </a:cubicBezTo>
                  <a:cubicBezTo>
                    <a:pt x="99" y="203"/>
                    <a:pt x="99" y="203"/>
                    <a:pt x="99" y="203"/>
                  </a:cubicBezTo>
                  <a:cubicBezTo>
                    <a:pt x="99" y="203"/>
                    <a:pt x="98" y="203"/>
                    <a:pt x="97" y="203"/>
                  </a:cubicBezTo>
                  <a:cubicBezTo>
                    <a:pt x="97" y="204"/>
                    <a:pt x="97" y="204"/>
                    <a:pt x="98" y="204"/>
                  </a:cubicBezTo>
                  <a:cubicBezTo>
                    <a:pt x="98" y="204"/>
                    <a:pt x="98" y="204"/>
                    <a:pt x="98" y="205"/>
                  </a:cubicBezTo>
                  <a:close/>
                  <a:moveTo>
                    <a:pt x="93" y="204"/>
                  </a:moveTo>
                  <a:lnTo>
                    <a:pt x="94" y="204"/>
                  </a:lnTo>
                  <a:lnTo>
                    <a:pt x="94" y="203"/>
                  </a:lnTo>
                  <a:lnTo>
                    <a:pt x="93" y="203"/>
                  </a:lnTo>
                  <a:lnTo>
                    <a:pt x="93" y="204"/>
                  </a:lnTo>
                  <a:close/>
                  <a:moveTo>
                    <a:pt x="115" y="202"/>
                  </a:moveTo>
                  <a:cubicBezTo>
                    <a:pt x="115" y="201"/>
                    <a:pt x="115" y="201"/>
                    <a:pt x="115" y="202"/>
                  </a:cubicBezTo>
                  <a:cubicBezTo>
                    <a:pt x="114" y="202"/>
                    <a:pt x="114" y="202"/>
                    <a:pt x="114" y="202"/>
                  </a:cubicBezTo>
                  <a:cubicBezTo>
                    <a:pt x="115" y="202"/>
                    <a:pt x="115" y="202"/>
                    <a:pt x="115" y="202"/>
                  </a:cubicBezTo>
                  <a:cubicBezTo>
                    <a:pt x="115" y="202"/>
                    <a:pt x="115" y="202"/>
                    <a:pt x="115" y="202"/>
                  </a:cubicBezTo>
                  <a:close/>
                  <a:moveTo>
                    <a:pt x="105" y="200"/>
                  </a:moveTo>
                  <a:cubicBezTo>
                    <a:pt x="105" y="200"/>
                    <a:pt x="105" y="200"/>
                    <a:pt x="105" y="200"/>
                  </a:cubicBezTo>
                  <a:cubicBezTo>
                    <a:pt x="105" y="200"/>
                    <a:pt x="105" y="200"/>
                    <a:pt x="105" y="200"/>
                  </a:cubicBezTo>
                  <a:cubicBezTo>
                    <a:pt x="106" y="200"/>
                    <a:pt x="106" y="199"/>
                    <a:pt x="106" y="199"/>
                  </a:cubicBezTo>
                  <a:cubicBezTo>
                    <a:pt x="106" y="199"/>
                    <a:pt x="106" y="199"/>
                    <a:pt x="105" y="200"/>
                  </a:cubicBezTo>
                  <a:close/>
                  <a:moveTo>
                    <a:pt x="112" y="199"/>
                  </a:moveTo>
                  <a:lnTo>
                    <a:pt x="113" y="199"/>
                  </a:lnTo>
                  <a:lnTo>
                    <a:pt x="113" y="198"/>
                  </a:lnTo>
                  <a:lnTo>
                    <a:pt x="112" y="198"/>
                  </a:lnTo>
                  <a:lnTo>
                    <a:pt x="112" y="199"/>
                  </a:lnTo>
                  <a:close/>
                  <a:moveTo>
                    <a:pt x="109" y="199"/>
                  </a:moveTo>
                  <a:cubicBezTo>
                    <a:pt x="109" y="198"/>
                    <a:pt x="109" y="197"/>
                    <a:pt x="108" y="197"/>
                  </a:cubicBezTo>
                  <a:cubicBezTo>
                    <a:pt x="108" y="198"/>
                    <a:pt x="109" y="199"/>
                    <a:pt x="109" y="199"/>
                  </a:cubicBezTo>
                  <a:close/>
                  <a:moveTo>
                    <a:pt x="97" y="195"/>
                  </a:moveTo>
                  <a:cubicBezTo>
                    <a:pt x="97" y="195"/>
                    <a:pt x="97" y="194"/>
                    <a:pt x="98" y="194"/>
                  </a:cubicBezTo>
                  <a:cubicBezTo>
                    <a:pt x="98" y="193"/>
                    <a:pt x="98" y="193"/>
                    <a:pt x="97" y="193"/>
                  </a:cubicBezTo>
                  <a:cubicBezTo>
                    <a:pt x="97" y="193"/>
                    <a:pt x="97" y="193"/>
                    <a:pt x="96" y="194"/>
                  </a:cubicBezTo>
                  <a:cubicBezTo>
                    <a:pt x="96" y="194"/>
                    <a:pt x="96" y="195"/>
                    <a:pt x="97" y="195"/>
                  </a:cubicBezTo>
                  <a:close/>
                  <a:moveTo>
                    <a:pt x="103" y="195"/>
                  </a:moveTo>
                  <a:cubicBezTo>
                    <a:pt x="103" y="196"/>
                    <a:pt x="103" y="196"/>
                    <a:pt x="102" y="196"/>
                  </a:cubicBezTo>
                  <a:cubicBezTo>
                    <a:pt x="101" y="196"/>
                    <a:pt x="101" y="196"/>
                    <a:pt x="100" y="196"/>
                  </a:cubicBezTo>
                  <a:cubicBezTo>
                    <a:pt x="100" y="194"/>
                    <a:pt x="100" y="193"/>
                    <a:pt x="99" y="193"/>
                  </a:cubicBezTo>
                  <a:cubicBezTo>
                    <a:pt x="98" y="194"/>
                    <a:pt x="99" y="194"/>
                    <a:pt x="99" y="195"/>
                  </a:cubicBezTo>
                  <a:cubicBezTo>
                    <a:pt x="99" y="196"/>
                    <a:pt x="99" y="197"/>
                    <a:pt x="98" y="197"/>
                  </a:cubicBezTo>
                  <a:cubicBezTo>
                    <a:pt x="99" y="197"/>
                    <a:pt x="100" y="197"/>
                    <a:pt x="100" y="197"/>
                  </a:cubicBezTo>
                  <a:cubicBezTo>
                    <a:pt x="100" y="197"/>
                    <a:pt x="100" y="197"/>
                    <a:pt x="100" y="198"/>
                  </a:cubicBezTo>
                  <a:cubicBezTo>
                    <a:pt x="101" y="198"/>
                    <a:pt x="101" y="198"/>
                    <a:pt x="101" y="198"/>
                  </a:cubicBezTo>
                  <a:cubicBezTo>
                    <a:pt x="101" y="199"/>
                    <a:pt x="101" y="199"/>
                    <a:pt x="101" y="200"/>
                  </a:cubicBezTo>
                  <a:cubicBezTo>
                    <a:pt x="102" y="200"/>
                    <a:pt x="102" y="200"/>
                    <a:pt x="102" y="199"/>
                  </a:cubicBezTo>
                  <a:cubicBezTo>
                    <a:pt x="102" y="199"/>
                    <a:pt x="103" y="198"/>
                    <a:pt x="103" y="198"/>
                  </a:cubicBezTo>
                  <a:cubicBezTo>
                    <a:pt x="103" y="198"/>
                    <a:pt x="103" y="197"/>
                    <a:pt x="103" y="197"/>
                  </a:cubicBezTo>
                  <a:cubicBezTo>
                    <a:pt x="104" y="197"/>
                    <a:pt x="104" y="196"/>
                    <a:pt x="104" y="195"/>
                  </a:cubicBezTo>
                  <a:cubicBezTo>
                    <a:pt x="104" y="195"/>
                    <a:pt x="103" y="194"/>
                    <a:pt x="102" y="193"/>
                  </a:cubicBezTo>
                  <a:cubicBezTo>
                    <a:pt x="101" y="192"/>
                    <a:pt x="101" y="192"/>
                    <a:pt x="100" y="193"/>
                  </a:cubicBezTo>
                  <a:cubicBezTo>
                    <a:pt x="101" y="193"/>
                    <a:pt x="101" y="194"/>
                    <a:pt x="102" y="194"/>
                  </a:cubicBezTo>
                  <a:cubicBezTo>
                    <a:pt x="102" y="194"/>
                    <a:pt x="103" y="195"/>
                    <a:pt x="103" y="195"/>
                  </a:cubicBezTo>
                  <a:close/>
                  <a:moveTo>
                    <a:pt x="93" y="192"/>
                  </a:moveTo>
                  <a:cubicBezTo>
                    <a:pt x="93" y="192"/>
                    <a:pt x="93" y="192"/>
                    <a:pt x="92" y="192"/>
                  </a:cubicBezTo>
                  <a:cubicBezTo>
                    <a:pt x="92" y="192"/>
                    <a:pt x="92" y="192"/>
                    <a:pt x="92" y="192"/>
                  </a:cubicBezTo>
                  <a:cubicBezTo>
                    <a:pt x="92" y="192"/>
                    <a:pt x="92" y="192"/>
                    <a:pt x="93" y="192"/>
                  </a:cubicBezTo>
                  <a:cubicBezTo>
                    <a:pt x="93" y="192"/>
                    <a:pt x="93" y="192"/>
                    <a:pt x="93" y="192"/>
                  </a:cubicBezTo>
                  <a:close/>
                  <a:moveTo>
                    <a:pt x="111" y="193"/>
                  </a:moveTo>
                  <a:cubicBezTo>
                    <a:pt x="111" y="193"/>
                    <a:pt x="111" y="193"/>
                    <a:pt x="111" y="192"/>
                  </a:cubicBezTo>
                  <a:cubicBezTo>
                    <a:pt x="111" y="192"/>
                    <a:pt x="111" y="192"/>
                    <a:pt x="111" y="192"/>
                  </a:cubicBezTo>
                  <a:cubicBezTo>
                    <a:pt x="111" y="191"/>
                    <a:pt x="111" y="191"/>
                    <a:pt x="110" y="191"/>
                  </a:cubicBezTo>
                  <a:cubicBezTo>
                    <a:pt x="110" y="191"/>
                    <a:pt x="110" y="191"/>
                    <a:pt x="110" y="192"/>
                  </a:cubicBezTo>
                  <a:cubicBezTo>
                    <a:pt x="110" y="192"/>
                    <a:pt x="110" y="192"/>
                    <a:pt x="110" y="192"/>
                  </a:cubicBezTo>
                  <a:cubicBezTo>
                    <a:pt x="110" y="193"/>
                    <a:pt x="111" y="193"/>
                    <a:pt x="111" y="193"/>
                  </a:cubicBezTo>
                  <a:close/>
                  <a:moveTo>
                    <a:pt x="110" y="190"/>
                  </a:moveTo>
                  <a:cubicBezTo>
                    <a:pt x="110" y="190"/>
                    <a:pt x="110" y="190"/>
                    <a:pt x="110" y="190"/>
                  </a:cubicBezTo>
                  <a:cubicBezTo>
                    <a:pt x="110" y="190"/>
                    <a:pt x="110" y="190"/>
                    <a:pt x="110" y="190"/>
                  </a:cubicBezTo>
                  <a:cubicBezTo>
                    <a:pt x="110" y="190"/>
                    <a:pt x="110" y="190"/>
                    <a:pt x="110" y="190"/>
                  </a:cubicBezTo>
                  <a:cubicBezTo>
                    <a:pt x="111" y="190"/>
                    <a:pt x="111" y="190"/>
                    <a:pt x="110" y="190"/>
                  </a:cubicBezTo>
                  <a:close/>
                  <a:moveTo>
                    <a:pt x="113" y="191"/>
                  </a:moveTo>
                  <a:cubicBezTo>
                    <a:pt x="113" y="190"/>
                    <a:pt x="113" y="190"/>
                    <a:pt x="113" y="189"/>
                  </a:cubicBezTo>
                  <a:cubicBezTo>
                    <a:pt x="113" y="189"/>
                    <a:pt x="112" y="189"/>
                    <a:pt x="112" y="190"/>
                  </a:cubicBezTo>
                  <a:cubicBezTo>
                    <a:pt x="112" y="191"/>
                    <a:pt x="112" y="191"/>
                    <a:pt x="113" y="191"/>
                  </a:cubicBezTo>
                  <a:close/>
                  <a:moveTo>
                    <a:pt x="57" y="189"/>
                  </a:moveTo>
                  <a:cubicBezTo>
                    <a:pt x="57" y="189"/>
                    <a:pt x="57" y="189"/>
                    <a:pt x="57" y="189"/>
                  </a:cubicBezTo>
                  <a:cubicBezTo>
                    <a:pt x="56" y="189"/>
                    <a:pt x="56" y="190"/>
                    <a:pt x="57" y="190"/>
                  </a:cubicBezTo>
                  <a:cubicBezTo>
                    <a:pt x="57" y="190"/>
                    <a:pt x="57" y="190"/>
                    <a:pt x="57" y="190"/>
                  </a:cubicBezTo>
                  <a:cubicBezTo>
                    <a:pt x="57" y="190"/>
                    <a:pt x="57" y="189"/>
                    <a:pt x="57" y="189"/>
                  </a:cubicBezTo>
                  <a:close/>
                  <a:moveTo>
                    <a:pt x="96" y="188"/>
                  </a:moveTo>
                  <a:cubicBezTo>
                    <a:pt x="96" y="188"/>
                    <a:pt x="96" y="188"/>
                    <a:pt x="95" y="188"/>
                  </a:cubicBezTo>
                  <a:cubicBezTo>
                    <a:pt x="95" y="188"/>
                    <a:pt x="95" y="188"/>
                    <a:pt x="95" y="189"/>
                  </a:cubicBezTo>
                  <a:cubicBezTo>
                    <a:pt x="95" y="189"/>
                    <a:pt x="95" y="189"/>
                    <a:pt x="96" y="189"/>
                  </a:cubicBezTo>
                  <a:cubicBezTo>
                    <a:pt x="96" y="189"/>
                    <a:pt x="96" y="188"/>
                    <a:pt x="96" y="188"/>
                  </a:cubicBezTo>
                  <a:close/>
                  <a:moveTo>
                    <a:pt x="53" y="190"/>
                  </a:moveTo>
                  <a:cubicBezTo>
                    <a:pt x="53" y="190"/>
                    <a:pt x="53" y="189"/>
                    <a:pt x="54" y="190"/>
                  </a:cubicBezTo>
                  <a:cubicBezTo>
                    <a:pt x="54" y="190"/>
                    <a:pt x="54" y="190"/>
                    <a:pt x="55" y="190"/>
                  </a:cubicBezTo>
                  <a:cubicBezTo>
                    <a:pt x="55" y="190"/>
                    <a:pt x="55" y="190"/>
                    <a:pt x="55" y="190"/>
                  </a:cubicBezTo>
                  <a:cubicBezTo>
                    <a:pt x="56" y="190"/>
                    <a:pt x="56" y="190"/>
                    <a:pt x="56" y="190"/>
                  </a:cubicBezTo>
                  <a:cubicBezTo>
                    <a:pt x="55" y="190"/>
                    <a:pt x="55" y="189"/>
                    <a:pt x="55" y="188"/>
                  </a:cubicBezTo>
                  <a:cubicBezTo>
                    <a:pt x="54" y="188"/>
                    <a:pt x="54" y="188"/>
                    <a:pt x="53" y="188"/>
                  </a:cubicBezTo>
                  <a:cubicBezTo>
                    <a:pt x="53" y="189"/>
                    <a:pt x="53" y="189"/>
                    <a:pt x="53" y="190"/>
                  </a:cubicBezTo>
                  <a:close/>
                  <a:moveTo>
                    <a:pt x="98" y="188"/>
                  </a:moveTo>
                  <a:cubicBezTo>
                    <a:pt x="98" y="188"/>
                    <a:pt x="99" y="188"/>
                    <a:pt x="99" y="188"/>
                  </a:cubicBezTo>
                  <a:cubicBezTo>
                    <a:pt x="99" y="189"/>
                    <a:pt x="99" y="189"/>
                    <a:pt x="100" y="189"/>
                  </a:cubicBezTo>
                  <a:cubicBezTo>
                    <a:pt x="100" y="188"/>
                    <a:pt x="99" y="187"/>
                    <a:pt x="99" y="187"/>
                  </a:cubicBezTo>
                  <a:cubicBezTo>
                    <a:pt x="99" y="187"/>
                    <a:pt x="99" y="187"/>
                    <a:pt x="98" y="188"/>
                  </a:cubicBezTo>
                  <a:cubicBezTo>
                    <a:pt x="98" y="188"/>
                    <a:pt x="98" y="188"/>
                    <a:pt x="98" y="188"/>
                  </a:cubicBezTo>
                  <a:close/>
                  <a:moveTo>
                    <a:pt x="104" y="190"/>
                  </a:moveTo>
                  <a:cubicBezTo>
                    <a:pt x="105" y="190"/>
                    <a:pt x="105" y="190"/>
                    <a:pt x="105" y="190"/>
                  </a:cubicBezTo>
                  <a:cubicBezTo>
                    <a:pt x="106" y="190"/>
                    <a:pt x="106" y="189"/>
                    <a:pt x="106" y="189"/>
                  </a:cubicBezTo>
                  <a:cubicBezTo>
                    <a:pt x="106" y="189"/>
                    <a:pt x="105" y="188"/>
                    <a:pt x="105" y="188"/>
                  </a:cubicBezTo>
                  <a:cubicBezTo>
                    <a:pt x="105" y="187"/>
                    <a:pt x="105" y="187"/>
                    <a:pt x="105" y="187"/>
                  </a:cubicBezTo>
                  <a:cubicBezTo>
                    <a:pt x="105" y="188"/>
                    <a:pt x="105" y="188"/>
                    <a:pt x="104" y="189"/>
                  </a:cubicBezTo>
                  <a:cubicBezTo>
                    <a:pt x="104" y="189"/>
                    <a:pt x="104" y="189"/>
                    <a:pt x="104" y="190"/>
                  </a:cubicBezTo>
                  <a:close/>
                  <a:moveTo>
                    <a:pt x="101" y="185"/>
                  </a:moveTo>
                  <a:lnTo>
                    <a:pt x="102" y="185"/>
                  </a:lnTo>
                  <a:lnTo>
                    <a:pt x="102" y="184"/>
                  </a:lnTo>
                  <a:lnTo>
                    <a:pt x="101" y="184"/>
                  </a:lnTo>
                  <a:lnTo>
                    <a:pt x="101" y="185"/>
                  </a:lnTo>
                  <a:close/>
                  <a:moveTo>
                    <a:pt x="76" y="181"/>
                  </a:moveTo>
                  <a:lnTo>
                    <a:pt x="77" y="181"/>
                  </a:lnTo>
                  <a:lnTo>
                    <a:pt x="77" y="180"/>
                  </a:lnTo>
                  <a:lnTo>
                    <a:pt x="76" y="180"/>
                  </a:lnTo>
                  <a:lnTo>
                    <a:pt x="76" y="181"/>
                  </a:lnTo>
                  <a:close/>
                  <a:moveTo>
                    <a:pt x="107" y="164"/>
                  </a:moveTo>
                  <a:lnTo>
                    <a:pt x="108" y="164"/>
                  </a:lnTo>
                  <a:lnTo>
                    <a:pt x="108" y="163"/>
                  </a:lnTo>
                  <a:lnTo>
                    <a:pt x="107" y="163"/>
                  </a:lnTo>
                  <a:lnTo>
                    <a:pt x="107" y="164"/>
                  </a:lnTo>
                  <a:close/>
                  <a:moveTo>
                    <a:pt x="10" y="140"/>
                  </a:moveTo>
                  <a:cubicBezTo>
                    <a:pt x="10" y="140"/>
                    <a:pt x="11" y="140"/>
                    <a:pt x="11" y="140"/>
                  </a:cubicBezTo>
                  <a:cubicBezTo>
                    <a:pt x="12" y="140"/>
                    <a:pt x="12" y="140"/>
                    <a:pt x="12" y="139"/>
                  </a:cubicBezTo>
                  <a:lnTo>
                    <a:pt x="10" y="139"/>
                  </a:lnTo>
                  <a:lnTo>
                    <a:pt x="10" y="140"/>
                  </a:lnTo>
                  <a:close/>
                  <a:moveTo>
                    <a:pt x="95" y="137"/>
                  </a:moveTo>
                  <a:cubicBezTo>
                    <a:pt x="95" y="137"/>
                    <a:pt x="96" y="137"/>
                    <a:pt x="96" y="138"/>
                  </a:cubicBezTo>
                  <a:cubicBezTo>
                    <a:pt x="96" y="138"/>
                    <a:pt x="96" y="138"/>
                    <a:pt x="96" y="138"/>
                  </a:cubicBezTo>
                  <a:cubicBezTo>
                    <a:pt x="96" y="138"/>
                    <a:pt x="96" y="138"/>
                    <a:pt x="96" y="137"/>
                  </a:cubicBezTo>
                  <a:cubicBezTo>
                    <a:pt x="97" y="137"/>
                    <a:pt x="97" y="137"/>
                    <a:pt x="97" y="137"/>
                  </a:cubicBezTo>
                  <a:cubicBezTo>
                    <a:pt x="97" y="137"/>
                    <a:pt x="96" y="136"/>
                    <a:pt x="96" y="136"/>
                  </a:cubicBezTo>
                  <a:cubicBezTo>
                    <a:pt x="96" y="136"/>
                    <a:pt x="95" y="136"/>
                    <a:pt x="95" y="137"/>
                  </a:cubicBezTo>
                  <a:close/>
                  <a:moveTo>
                    <a:pt x="38" y="128"/>
                  </a:moveTo>
                  <a:cubicBezTo>
                    <a:pt x="38" y="128"/>
                    <a:pt x="39" y="128"/>
                    <a:pt x="39" y="128"/>
                  </a:cubicBezTo>
                  <a:cubicBezTo>
                    <a:pt x="39" y="127"/>
                    <a:pt x="39" y="127"/>
                    <a:pt x="40" y="127"/>
                  </a:cubicBezTo>
                  <a:lnTo>
                    <a:pt x="40" y="125"/>
                  </a:lnTo>
                  <a:cubicBezTo>
                    <a:pt x="40" y="124"/>
                    <a:pt x="39" y="124"/>
                    <a:pt x="38" y="124"/>
                  </a:cubicBezTo>
                  <a:cubicBezTo>
                    <a:pt x="38" y="125"/>
                    <a:pt x="38" y="125"/>
                    <a:pt x="38" y="125"/>
                  </a:cubicBezTo>
                  <a:cubicBezTo>
                    <a:pt x="38" y="126"/>
                    <a:pt x="38" y="126"/>
                    <a:pt x="38" y="126"/>
                  </a:cubicBezTo>
                  <a:cubicBezTo>
                    <a:pt x="37" y="126"/>
                    <a:pt x="37" y="127"/>
                    <a:pt x="37" y="127"/>
                  </a:cubicBezTo>
                  <a:cubicBezTo>
                    <a:pt x="37" y="127"/>
                    <a:pt x="37" y="128"/>
                    <a:pt x="38" y="128"/>
                  </a:cubicBezTo>
                  <a:close/>
                  <a:moveTo>
                    <a:pt x="113" y="80"/>
                  </a:moveTo>
                  <a:cubicBezTo>
                    <a:pt x="113" y="80"/>
                    <a:pt x="113" y="80"/>
                    <a:pt x="113" y="79"/>
                  </a:cubicBezTo>
                  <a:cubicBezTo>
                    <a:pt x="113" y="78"/>
                    <a:pt x="112" y="78"/>
                    <a:pt x="112" y="78"/>
                  </a:cubicBezTo>
                  <a:cubicBezTo>
                    <a:pt x="112" y="80"/>
                    <a:pt x="112" y="80"/>
                    <a:pt x="113" y="80"/>
                  </a:cubicBezTo>
                  <a:close/>
                  <a:moveTo>
                    <a:pt x="9" y="61"/>
                  </a:moveTo>
                  <a:cubicBezTo>
                    <a:pt x="9" y="61"/>
                    <a:pt x="9" y="60"/>
                    <a:pt x="10" y="60"/>
                  </a:cubicBezTo>
                  <a:cubicBezTo>
                    <a:pt x="10" y="60"/>
                    <a:pt x="10" y="59"/>
                    <a:pt x="10" y="59"/>
                  </a:cubicBezTo>
                  <a:cubicBezTo>
                    <a:pt x="10" y="59"/>
                    <a:pt x="10" y="59"/>
                    <a:pt x="9" y="59"/>
                  </a:cubicBezTo>
                  <a:cubicBezTo>
                    <a:pt x="9" y="59"/>
                    <a:pt x="9" y="59"/>
                    <a:pt x="8" y="59"/>
                  </a:cubicBezTo>
                  <a:cubicBezTo>
                    <a:pt x="8" y="59"/>
                    <a:pt x="8" y="59"/>
                    <a:pt x="8" y="58"/>
                  </a:cubicBezTo>
                  <a:cubicBezTo>
                    <a:pt x="7" y="58"/>
                    <a:pt x="7" y="58"/>
                    <a:pt x="7" y="59"/>
                  </a:cubicBezTo>
                  <a:cubicBezTo>
                    <a:pt x="7" y="59"/>
                    <a:pt x="8" y="59"/>
                    <a:pt x="8" y="60"/>
                  </a:cubicBezTo>
                  <a:cubicBezTo>
                    <a:pt x="8" y="61"/>
                    <a:pt x="9" y="61"/>
                    <a:pt x="9" y="61"/>
                  </a:cubicBezTo>
                  <a:close/>
                  <a:moveTo>
                    <a:pt x="16" y="52"/>
                  </a:moveTo>
                  <a:cubicBezTo>
                    <a:pt x="16" y="52"/>
                    <a:pt x="16" y="51"/>
                    <a:pt x="16" y="52"/>
                  </a:cubicBezTo>
                  <a:cubicBezTo>
                    <a:pt x="15" y="52"/>
                    <a:pt x="15" y="52"/>
                    <a:pt x="15" y="52"/>
                  </a:cubicBezTo>
                  <a:cubicBezTo>
                    <a:pt x="16" y="52"/>
                    <a:pt x="16" y="52"/>
                    <a:pt x="16" y="52"/>
                  </a:cubicBezTo>
                  <a:cubicBezTo>
                    <a:pt x="16" y="52"/>
                    <a:pt x="16" y="52"/>
                    <a:pt x="16" y="52"/>
                  </a:cubicBezTo>
                  <a:close/>
                  <a:moveTo>
                    <a:pt x="102" y="52"/>
                  </a:moveTo>
                  <a:cubicBezTo>
                    <a:pt x="102" y="52"/>
                    <a:pt x="102" y="52"/>
                    <a:pt x="102" y="52"/>
                  </a:cubicBezTo>
                  <a:cubicBezTo>
                    <a:pt x="103" y="52"/>
                    <a:pt x="103" y="52"/>
                    <a:pt x="103" y="51"/>
                  </a:cubicBezTo>
                  <a:cubicBezTo>
                    <a:pt x="103" y="51"/>
                    <a:pt x="103" y="51"/>
                    <a:pt x="102" y="51"/>
                  </a:cubicBezTo>
                  <a:cubicBezTo>
                    <a:pt x="102" y="50"/>
                    <a:pt x="102" y="50"/>
                    <a:pt x="102" y="51"/>
                  </a:cubicBezTo>
                  <a:lnTo>
                    <a:pt x="102" y="52"/>
                  </a:lnTo>
                  <a:close/>
                  <a:moveTo>
                    <a:pt x="17" y="51"/>
                  </a:moveTo>
                  <a:cubicBezTo>
                    <a:pt x="17" y="50"/>
                    <a:pt x="17" y="50"/>
                    <a:pt x="17" y="49"/>
                  </a:cubicBezTo>
                  <a:cubicBezTo>
                    <a:pt x="17" y="49"/>
                    <a:pt x="17" y="49"/>
                    <a:pt x="16" y="49"/>
                  </a:cubicBezTo>
                  <a:cubicBezTo>
                    <a:pt x="16" y="49"/>
                    <a:pt x="16" y="49"/>
                    <a:pt x="16" y="50"/>
                  </a:cubicBezTo>
                  <a:cubicBezTo>
                    <a:pt x="16" y="50"/>
                    <a:pt x="16" y="51"/>
                    <a:pt x="17" y="51"/>
                  </a:cubicBezTo>
                  <a:close/>
                  <a:moveTo>
                    <a:pt x="18" y="44"/>
                  </a:moveTo>
                  <a:cubicBezTo>
                    <a:pt x="18" y="44"/>
                    <a:pt x="17" y="44"/>
                    <a:pt x="17" y="45"/>
                  </a:cubicBezTo>
                  <a:cubicBezTo>
                    <a:pt x="17" y="45"/>
                    <a:pt x="17" y="45"/>
                    <a:pt x="17" y="45"/>
                  </a:cubicBezTo>
                  <a:cubicBezTo>
                    <a:pt x="17" y="45"/>
                    <a:pt x="17" y="45"/>
                    <a:pt x="18" y="45"/>
                  </a:cubicBezTo>
                  <a:cubicBezTo>
                    <a:pt x="18" y="45"/>
                    <a:pt x="18" y="45"/>
                    <a:pt x="18" y="44"/>
                  </a:cubicBezTo>
                  <a:close/>
                  <a:moveTo>
                    <a:pt x="28" y="45"/>
                  </a:moveTo>
                  <a:lnTo>
                    <a:pt x="29" y="45"/>
                  </a:lnTo>
                  <a:lnTo>
                    <a:pt x="29" y="44"/>
                  </a:lnTo>
                  <a:lnTo>
                    <a:pt x="28" y="44"/>
                  </a:lnTo>
                  <a:lnTo>
                    <a:pt x="28" y="45"/>
                  </a:lnTo>
                  <a:close/>
                  <a:moveTo>
                    <a:pt x="34" y="39"/>
                  </a:moveTo>
                  <a:cubicBezTo>
                    <a:pt x="34" y="39"/>
                    <a:pt x="34" y="39"/>
                    <a:pt x="34" y="39"/>
                  </a:cubicBezTo>
                  <a:cubicBezTo>
                    <a:pt x="34" y="39"/>
                    <a:pt x="34" y="39"/>
                    <a:pt x="34" y="39"/>
                  </a:cubicBezTo>
                  <a:cubicBezTo>
                    <a:pt x="34" y="39"/>
                    <a:pt x="34" y="40"/>
                    <a:pt x="34" y="40"/>
                  </a:cubicBezTo>
                  <a:cubicBezTo>
                    <a:pt x="34" y="40"/>
                    <a:pt x="34" y="40"/>
                    <a:pt x="34" y="39"/>
                  </a:cubicBezTo>
                  <a:close/>
                  <a:moveTo>
                    <a:pt x="27" y="40"/>
                  </a:moveTo>
                  <a:cubicBezTo>
                    <a:pt x="28" y="40"/>
                    <a:pt x="28" y="40"/>
                    <a:pt x="29" y="39"/>
                  </a:cubicBezTo>
                  <a:cubicBezTo>
                    <a:pt x="29" y="39"/>
                    <a:pt x="29" y="38"/>
                    <a:pt x="30" y="37"/>
                  </a:cubicBezTo>
                  <a:cubicBezTo>
                    <a:pt x="29" y="37"/>
                    <a:pt x="29" y="36"/>
                    <a:pt x="29" y="36"/>
                  </a:cubicBezTo>
                  <a:cubicBezTo>
                    <a:pt x="29" y="35"/>
                    <a:pt x="28" y="35"/>
                    <a:pt x="27" y="35"/>
                  </a:cubicBezTo>
                  <a:cubicBezTo>
                    <a:pt x="27" y="35"/>
                    <a:pt x="26" y="36"/>
                    <a:pt x="26" y="37"/>
                  </a:cubicBezTo>
                  <a:cubicBezTo>
                    <a:pt x="26" y="39"/>
                    <a:pt x="26" y="40"/>
                    <a:pt x="27" y="40"/>
                  </a:cubicBezTo>
                  <a:close/>
                  <a:moveTo>
                    <a:pt x="102" y="31"/>
                  </a:moveTo>
                  <a:cubicBezTo>
                    <a:pt x="102" y="31"/>
                    <a:pt x="101" y="31"/>
                    <a:pt x="101" y="31"/>
                  </a:cubicBezTo>
                  <a:cubicBezTo>
                    <a:pt x="101" y="31"/>
                    <a:pt x="101" y="31"/>
                    <a:pt x="101" y="31"/>
                  </a:cubicBezTo>
                  <a:cubicBezTo>
                    <a:pt x="100" y="31"/>
                    <a:pt x="100" y="31"/>
                    <a:pt x="100" y="31"/>
                  </a:cubicBezTo>
                  <a:cubicBezTo>
                    <a:pt x="101" y="31"/>
                    <a:pt x="101" y="32"/>
                    <a:pt x="101" y="32"/>
                  </a:cubicBezTo>
                  <a:cubicBezTo>
                    <a:pt x="101" y="32"/>
                    <a:pt x="102" y="32"/>
                    <a:pt x="102" y="32"/>
                  </a:cubicBezTo>
                  <a:cubicBezTo>
                    <a:pt x="102" y="32"/>
                    <a:pt x="102" y="31"/>
                    <a:pt x="102" y="31"/>
                  </a:cubicBezTo>
                  <a:close/>
                  <a:moveTo>
                    <a:pt x="33" y="31"/>
                  </a:moveTo>
                  <a:cubicBezTo>
                    <a:pt x="33" y="30"/>
                    <a:pt x="33" y="30"/>
                    <a:pt x="33" y="30"/>
                  </a:cubicBezTo>
                  <a:cubicBezTo>
                    <a:pt x="33" y="30"/>
                    <a:pt x="33" y="30"/>
                    <a:pt x="33" y="31"/>
                  </a:cubicBezTo>
                  <a:cubicBezTo>
                    <a:pt x="33" y="31"/>
                    <a:pt x="33" y="31"/>
                    <a:pt x="33" y="31"/>
                  </a:cubicBezTo>
                  <a:cubicBezTo>
                    <a:pt x="33" y="31"/>
                    <a:pt x="33" y="31"/>
                    <a:pt x="33" y="31"/>
                  </a:cubicBezTo>
                  <a:close/>
                  <a:moveTo>
                    <a:pt x="91" y="28"/>
                  </a:moveTo>
                  <a:cubicBezTo>
                    <a:pt x="90" y="28"/>
                    <a:pt x="90" y="27"/>
                    <a:pt x="90" y="28"/>
                  </a:cubicBezTo>
                  <a:cubicBezTo>
                    <a:pt x="90" y="28"/>
                    <a:pt x="90" y="28"/>
                    <a:pt x="90" y="28"/>
                  </a:cubicBezTo>
                  <a:cubicBezTo>
                    <a:pt x="90" y="28"/>
                    <a:pt x="90" y="28"/>
                    <a:pt x="90" y="29"/>
                  </a:cubicBezTo>
                  <a:cubicBezTo>
                    <a:pt x="90" y="29"/>
                    <a:pt x="91" y="28"/>
                    <a:pt x="91" y="28"/>
                  </a:cubicBezTo>
                  <a:close/>
                  <a:moveTo>
                    <a:pt x="25" y="27"/>
                  </a:moveTo>
                  <a:cubicBezTo>
                    <a:pt x="25" y="27"/>
                    <a:pt x="25" y="27"/>
                    <a:pt x="25" y="27"/>
                  </a:cubicBezTo>
                  <a:cubicBezTo>
                    <a:pt x="25" y="27"/>
                    <a:pt x="25" y="27"/>
                    <a:pt x="25" y="27"/>
                  </a:cubicBezTo>
                  <a:cubicBezTo>
                    <a:pt x="25" y="27"/>
                    <a:pt x="25" y="27"/>
                    <a:pt x="25" y="27"/>
                  </a:cubicBezTo>
                  <a:cubicBezTo>
                    <a:pt x="25" y="27"/>
                    <a:pt x="25" y="27"/>
                    <a:pt x="25" y="27"/>
                  </a:cubicBezTo>
                  <a:close/>
                  <a:moveTo>
                    <a:pt x="70" y="25"/>
                  </a:moveTo>
                  <a:lnTo>
                    <a:pt x="70" y="25"/>
                  </a:lnTo>
                  <a:lnTo>
                    <a:pt x="70" y="24"/>
                  </a:lnTo>
                  <a:lnTo>
                    <a:pt x="70" y="24"/>
                  </a:lnTo>
                  <a:lnTo>
                    <a:pt x="70" y="25"/>
                  </a:lnTo>
                  <a:close/>
                  <a:moveTo>
                    <a:pt x="27" y="26"/>
                  </a:moveTo>
                  <a:cubicBezTo>
                    <a:pt x="27" y="25"/>
                    <a:pt x="27" y="24"/>
                    <a:pt x="26" y="24"/>
                  </a:cubicBezTo>
                  <a:cubicBezTo>
                    <a:pt x="26" y="25"/>
                    <a:pt x="26" y="25"/>
                    <a:pt x="26" y="26"/>
                  </a:cubicBezTo>
                  <a:lnTo>
                    <a:pt x="27" y="26"/>
                  </a:lnTo>
                  <a:close/>
                  <a:moveTo>
                    <a:pt x="63" y="23"/>
                  </a:moveTo>
                  <a:cubicBezTo>
                    <a:pt x="63" y="24"/>
                    <a:pt x="63" y="24"/>
                    <a:pt x="63" y="24"/>
                  </a:cubicBezTo>
                  <a:cubicBezTo>
                    <a:pt x="63" y="24"/>
                    <a:pt x="63" y="24"/>
                    <a:pt x="63" y="24"/>
                  </a:cubicBezTo>
                  <a:cubicBezTo>
                    <a:pt x="63" y="24"/>
                    <a:pt x="64" y="23"/>
                    <a:pt x="64" y="23"/>
                  </a:cubicBezTo>
                  <a:cubicBezTo>
                    <a:pt x="64" y="23"/>
                    <a:pt x="64" y="23"/>
                    <a:pt x="63" y="23"/>
                  </a:cubicBezTo>
                  <a:close/>
                  <a:moveTo>
                    <a:pt x="61" y="23"/>
                  </a:moveTo>
                  <a:cubicBezTo>
                    <a:pt x="61" y="22"/>
                    <a:pt x="60" y="21"/>
                    <a:pt x="60" y="21"/>
                  </a:cubicBezTo>
                  <a:cubicBezTo>
                    <a:pt x="60" y="21"/>
                    <a:pt x="60" y="22"/>
                    <a:pt x="59" y="22"/>
                  </a:cubicBezTo>
                  <a:lnTo>
                    <a:pt x="61" y="23"/>
                  </a:lnTo>
                  <a:close/>
                  <a:moveTo>
                    <a:pt x="35" y="23"/>
                  </a:moveTo>
                  <a:cubicBezTo>
                    <a:pt x="35" y="23"/>
                    <a:pt x="36" y="23"/>
                    <a:pt x="36" y="22"/>
                  </a:cubicBezTo>
                  <a:cubicBezTo>
                    <a:pt x="36" y="22"/>
                    <a:pt x="36" y="22"/>
                    <a:pt x="36" y="22"/>
                  </a:cubicBezTo>
                  <a:cubicBezTo>
                    <a:pt x="36" y="21"/>
                    <a:pt x="36" y="21"/>
                    <a:pt x="36" y="21"/>
                  </a:cubicBezTo>
                  <a:cubicBezTo>
                    <a:pt x="36" y="21"/>
                    <a:pt x="35" y="21"/>
                    <a:pt x="35" y="21"/>
                  </a:cubicBezTo>
                  <a:lnTo>
                    <a:pt x="35" y="23"/>
                  </a:lnTo>
                  <a:close/>
                  <a:moveTo>
                    <a:pt x="41" y="20"/>
                  </a:moveTo>
                  <a:cubicBezTo>
                    <a:pt x="41" y="20"/>
                    <a:pt x="40" y="20"/>
                    <a:pt x="40" y="20"/>
                  </a:cubicBezTo>
                  <a:cubicBezTo>
                    <a:pt x="40" y="20"/>
                    <a:pt x="40" y="20"/>
                    <a:pt x="40" y="20"/>
                  </a:cubicBezTo>
                  <a:cubicBezTo>
                    <a:pt x="40" y="20"/>
                    <a:pt x="40" y="20"/>
                    <a:pt x="41" y="20"/>
                  </a:cubicBezTo>
                  <a:cubicBezTo>
                    <a:pt x="41" y="20"/>
                    <a:pt x="41" y="20"/>
                    <a:pt x="41" y="20"/>
                  </a:cubicBezTo>
                  <a:close/>
                  <a:moveTo>
                    <a:pt x="46" y="21"/>
                  </a:moveTo>
                  <a:lnTo>
                    <a:pt x="46" y="19"/>
                  </a:lnTo>
                  <a:lnTo>
                    <a:pt x="45" y="19"/>
                  </a:lnTo>
                  <a:cubicBezTo>
                    <a:pt x="45" y="20"/>
                    <a:pt x="45" y="20"/>
                    <a:pt x="45" y="20"/>
                  </a:cubicBezTo>
                  <a:cubicBezTo>
                    <a:pt x="45" y="20"/>
                    <a:pt x="45" y="20"/>
                    <a:pt x="45" y="21"/>
                  </a:cubicBezTo>
                  <a:lnTo>
                    <a:pt x="46" y="21"/>
                  </a:lnTo>
                  <a:close/>
                  <a:moveTo>
                    <a:pt x="42" y="18"/>
                  </a:moveTo>
                  <a:cubicBezTo>
                    <a:pt x="42" y="17"/>
                    <a:pt x="41" y="16"/>
                    <a:pt x="40" y="16"/>
                  </a:cubicBezTo>
                  <a:cubicBezTo>
                    <a:pt x="40" y="17"/>
                    <a:pt x="40" y="17"/>
                    <a:pt x="41" y="18"/>
                  </a:cubicBezTo>
                  <a:cubicBezTo>
                    <a:pt x="41" y="18"/>
                    <a:pt x="41" y="18"/>
                    <a:pt x="42" y="18"/>
                  </a:cubicBezTo>
                  <a:close/>
                  <a:moveTo>
                    <a:pt x="63" y="17"/>
                  </a:moveTo>
                  <a:cubicBezTo>
                    <a:pt x="64" y="17"/>
                    <a:pt x="65" y="17"/>
                    <a:pt x="65" y="17"/>
                  </a:cubicBezTo>
                  <a:cubicBezTo>
                    <a:pt x="66" y="17"/>
                    <a:pt x="66" y="17"/>
                    <a:pt x="67" y="17"/>
                  </a:cubicBezTo>
                  <a:lnTo>
                    <a:pt x="67" y="16"/>
                  </a:lnTo>
                  <a:cubicBezTo>
                    <a:pt x="67" y="16"/>
                    <a:pt x="67" y="16"/>
                    <a:pt x="67" y="16"/>
                  </a:cubicBezTo>
                  <a:cubicBezTo>
                    <a:pt x="67" y="16"/>
                    <a:pt x="67" y="16"/>
                    <a:pt x="66" y="16"/>
                  </a:cubicBezTo>
                  <a:cubicBezTo>
                    <a:pt x="66" y="16"/>
                    <a:pt x="66" y="16"/>
                    <a:pt x="66" y="15"/>
                  </a:cubicBezTo>
                  <a:cubicBezTo>
                    <a:pt x="66" y="15"/>
                    <a:pt x="66" y="15"/>
                    <a:pt x="66" y="15"/>
                  </a:cubicBezTo>
                  <a:cubicBezTo>
                    <a:pt x="65" y="15"/>
                    <a:pt x="65" y="15"/>
                    <a:pt x="65" y="15"/>
                  </a:cubicBezTo>
                  <a:cubicBezTo>
                    <a:pt x="65" y="15"/>
                    <a:pt x="64" y="16"/>
                    <a:pt x="64" y="16"/>
                  </a:cubicBezTo>
                  <a:cubicBezTo>
                    <a:pt x="64" y="16"/>
                    <a:pt x="63" y="17"/>
                    <a:pt x="63" y="17"/>
                  </a:cubicBezTo>
                  <a:close/>
                  <a:moveTo>
                    <a:pt x="35" y="15"/>
                  </a:moveTo>
                  <a:cubicBezTo>
                    <a:pt x="35" y="15"/>
                    <a:pt x="35" y="15"/>
                    <a:pt x="35" y="15"/>
                  </a:cubicBezTo>
                  <a:cubicBezTo>
                    <a:pt x="35" y="15"/>
                    <a:pt x="34" y="15"/>
                    <a:pt x="34" y="15"/>
                  </a:cubicBezTo>
                  <a:cubicBezTo>
                    <a:pt x="35" y="15"/>
                    <a:pt x="35" y="15"/>
                    <a:pt x="35" y="15"/>
                  </a:cubicBezTo>
                  <a:cubicBezTo>
                    <a:pt x="35" y="15"/>
                    <a:pt x="35" y="15"/>
                    <a:pt x="35" y="15"/>
                  </a:cubicBezTo>
                  <a:close/>
                  <a:moveTo>
                    <a:pt x="44" y="16"/>
                  </a:moveTo>
                  <a:cubicBezTo>
                    <a:pt x="44" y="17"/>
                    <a:pt x="44" y="17"/>
                    <a:pt x="44" y="17"/>
                  </a:cubicBezTo>
                  <a:cubicBezTo>
                    <a:pt x="45" y="17"/>
                    <a:pt x="45" y="16"/>
                    <a:pt x="45" y="16"/>
                  </a:cubicBezTo>
                  <a:cubicBezTo>
                    <a:pt x="46" y="16"/>
                    <a:pt x="46" y="16"/>
                    <a:pt x="46" y="15"/>
                  </a:cubicBezTo>
                  <a:cubicBezTo>
                    <a:pt x="46" y="15"/>
                    <a:pt x="46" y="14"/>
                    <a:pt x="45" y="14"/>
                  </a:cubicBezTo>
                  <a:cubicBezTo>
                    <a:pt x="45" y="15"/>
                    <a:pt x="45" y="15"/>
                    <a:pt x="45" y="15"/>
                  </a:cubicBezTo>
                  <a:cubicBezTo>
                    <a:pt x="45" y="15"/>
                    <a:pt x="45" y="15"/>
                    <a:pt x="44" y="15"/>
                  </a:cubicBezTo>
                  <a:cubicBezTo>
                    <a:pt x="44" y="16"/>
                    <a:pt x="44" y="16"/>
                    <a:pt x="44" y="16"/>
                  </a:cubicBezTo>
                  <a:cubicBezTo>
                    <a:pt x="44" y="16"/>
                    <a:pt x="44" y="16"/>
                    <a:pt x="44" y="16"/>
                  </a:cubicBezTo>
                  <a:close/>
                  <a:moveTo>
                    <a:pt x="109" y="14"/>
                  </a:moveTo>
                  <a:cubicBezTo>
                    <a:pt x="109" y="15"/>
                    <a:pt x="109" y="15"/>
                    <a:pt x="109" y="15"/>
                  </a:cubicBezTo>
                  <a:cubicBezTo>
                    <a:pt x="109" y="15"/>
                    <a:pt x="109" y="15"/>
                    <a:pt x="109" y="15"/>
                  </a:cubicBezTo>
                  <a:cubicBezTo>
                    <a:pt x="110" y="14"/>
                    <a:pt x="110" y="14"/>
                    <a:pt x="110" y="14"/>
                  </a:cubicBezTo>
                  <a:cubicBezTo>
                    <a:pt x="110" y="14"/>
                    <a:pt x="110" y="14"/>
                    <a:pt x="109" y="14"/>
                  </a:cubicBezTo>
                  <a:close/>
                  <a:moveTo>
                    <a:pt x="67" y="15"/>
                  </a:moveTo>
                  <a:cubicBezTo>
                    <a:pt x="68" y="16"/>
                    <a:pt x="68" y="16"/>
                    <a:pt x="68" y="15"/>
                  </a:cubicBezTo>
                  <a:cubicBezTo>
                    <a:pt x="68" y="15"/>
                    <a:pt x="68" y="15"/>
                    <a:pt x="68" y="15"/>
                  </a:cubicBezTo>
                  <a:cubicBezTo>
                    <a:pt x="68" y="14"/>
                    <a:pt x="68" y="14"/>
                    <a:pt x="68" y="14"/>
                  </a:cubicBezTo>
                  <a:cubicBezTo>
                    <a:pt x="68" y="14"/>
                    <a:pt x="68" y="14"/>
                    <a:pt x="67" y="14"/>
                  </a:cubicBezTo>
                  <a:lnTo>
                    <a:pt x="67" y="15"/>
                  </a:lnTo>
                  <a:close/>
                  <a:moveTo>
                    <a:pt x="69" y="14"/>
                  </a:moveTo>
                  <a:cubicBezTo>
                    <a:pt x="69" y="14"/>
                    <a:pt x="70" y="14"/>
                    <a:pt x="70" y="14"/>
                  </a:cubicBezTo>
                  <a:cubicBezTo>
                    <a:pt x="70" y="14"/>
                    <a:pt x="71" y="13"/>
                    <a:pt x="70" y="13"/>
                  </a:cubicBezTo>
                  <a:lnTo>
                    <a:pt x="70" y="13"/>
                  </a:lnTo>
                  <a:cubicBezTo>
                    <a:pt x="70" y="13"/>
                    <a:pt x="69" y="13"/>
                    <a:pt x="69" y="13"/>
                  </a:cubicBezTo>
                  <a:cubicBezTo>
                    <a:pt x="69" y="13"/>
                    <a:pt x="69" y="14"/>
                    <a:pt x="69" y="14"/>
                  </a:cubicBezTo>
                  <a:close/>
                  <a:moveTo>
                    <a:pt x="67" y="13"/>
                  </a:moveTo>
                  <a:cubicBezTo>
                    <a:pt x="67" y="13"/>
                    <a:pt x="67" y="13"/>
                    <a:pt x="66" y="13"/>
                  </a:cubicBezTo>
                  <a:cubicBezTo>
                    <a:pt x="66" y="13"/>
                    <a:pt x="66" y="13"/>
                    <a:pt x="66" y="13"/>
                  </a:cubicBezTo>
                  <a:cubicBezTo>
                    <a:pt x="66" y="13"/>
                    <a:pt x="67" y="13"/>
                    <a:pt x="67" y="13"/>
                  </a:cubicBezTo>
                  <a:cubicBezTo>
                    <a:pt x="67" y="13"/>
                    <a:pt x="67" y="13"/>
                    <a:pt x="67" y="13"/>
                  </a:cubicBezTo>
                  <a:close/>
                  <a:moveTo>
                    <a:pt x="58" y="13"/>
                  </a:moveTo>
                  <a:lnTo>
                    <a:pt x="59" y="13"/>
                  </a:lnTo>
                  <a:lnTo>
                    <a:pt x="59" y="12"/>
                  </a:lnTo>
                  <a:lnTo>
                    <a:pt x="58" y="12"/>
                  </a:lnTo>
                  <a:lnTo>
                    <a:pt x="58" y="13"/>
                  </a:lnTo>
                  <a:close/>
                  <a:moveTo>
                    <a:pt x="98" y="11"/>
                  </a:moveTo>
                  <a:cubicBezTo>
                    <a:pt x="98" y="12"/>
                    <a:pt x="98" y="12"/>
                    <a:pt x="98" y="12"/>
                  </a:cubicBezTo>
                  <a:cubicBezTo>
                    <a:pt x="98" y="12"/>
                    <a:pt x="98" y="12"/>
                    <a:pt x="98" y="11"/>
                  </a:cubicBezTo>
                  <a:cubicBezTo>
                    <a:pt x="98" y="11"/>
                    <a:pt x="99" y="11"/>
                    <a:pt x="99" y="11"/>
                  </a:cubicBezTo>
                  <a:cubicBezTo>
                    <a:pt x="99" y="11"/>
                    <a:pt x="98" y="11"/>
                    <a:pt x="98" y="11"/>
                  </a:cubicBezTo>
                  <a:close/>
                  <a:moveTo>
                    <a:pt x="63" y="14"/>
                  </a:moveTo>
                  <a:cubicBezTo>
                    <a:pt x="63" y="13"/>
                    <a:pt x="63" y="13"/>
                    <a:pt x="63" y="13"/>
                  </a:cubicBezTo>
                  <a:cubicBezTo>
                    <a:pt x="63" y="13"/>
                    <a:pt x="64" y="13"/>
                    <a:pt x="64" y="13"/>
                  </a:cubicBezTo>
                  <a:cubicBezTo>
                    <a:pt x="64" y="13"/>
                    <a:pt x="64" y="13"/>
                    <a:pt x="65" y="13"/>
                  </a:cubicBezTo>
                  <a:cubicBezTo>
                    <a:pt x="65" y="12"/>
                    <a:pt x="65" y="12"/>
                    <a:pt x="65" y="12"/>
                  </a:cubicBezTo>
                  <a:cubicBezTo>
                    <a:pt x="64" y="12"/>
                    <a:pt x="63" y="12"/>
                    <a:pt x="63" y="11"/>
                  </a:cubicBezTo>
                  <a:cubicBezTo>
                    <a:pt x="63" y="11"/>
                    <a:pt x="62" y="11"/>
                    <a:pt x="61" y="12"/>
                  </a:cubicBezTo>
                  <a:cubicBezTo>
                    <a:pt x="61" y="11"/>
                    <a:pt x="61" y="11"/>
                    <a:pt x="60" y="11"/>
                  </a:cubicBezTo>
                  <a:cubicBezTo>
                    <a:pt x="61" y="11"/>
                    <a:pt x="61" y="12"/>
                    <a:pt x="61" y="13"/>
                  </a:cubicBezTo>
                  <a:cubicBezTo>
                    <a:pt x="61" y="13"/>
                    <a:pt x="62" y="14"/>
                    <a:pt x="63" y="14"/>
                  </a:cubicBezTo>
                  <a:close/>
                  <a:moveTo>
                    <a:pt x="67" y="10"/>
                  </a:moveTo>
                  <a:cubicBezTo>
                    <a:pt x="67" y="10"/>
                    <a:pt x="67" y="10"/>
                    <a:pt x="67" y="10"/>
                  </a:cubicBezTo>
                  <a:cubicBezTo>
                    <a:pt x="66" y="10"/>
                    <a:pt x="66" y="10"/>
                    <a:pt x="66" y="11"/>
                  </a:cubicBezTo>
                  <a:cubicBezTo>
                    <a:pt x="66" y="11"/>
                    <a:pt x="67" y="11"/>
                    <a:pt x="67" y="11"/>
                  </a:cubicBezTo>
                  <a:cubicBezTo>
                    <a:pt x="67" y="11"/>
                    <a:pt x="67" y="10"/>
                    <a:pt x="67" y="10"/>
                  </a:cubicBezTo>
                  <a:close/>
                  <a:moveTo>
                    <a:pt x="96" y="11"/>
                  </a:moveTo>
                  <a:cubicBezTo>
                    <a:pt x="97" y="10"/>
                    <a:pt x="97" y="10"/>
                    <a:pt x="97" y="9"/>
                  </a:cubicBezTo>
                  <a:cubicBezTo>
                    <a:pt x="97" y="9"/>
                    <a:pt x="97" y="9"/>
                    <a:pt x="96" y="9"/>
                  </a:cubicBezTo>
                  <a:cubicBezTo>
                    <a:pt x="95" y="9"/>
                    <a:pt x="95" y="10"/>
                    <a:pt x="96" y="11"/>
                  </a:cubicBezTo>
                  <a:close/>
                  <a:moveTo>
                    <a:pt x="77" y="7"/>
                  </a:moveTo>
                  <a:cubicBezTo>
                    <a:pt x="77" y="7"/>
                    <a:pt x="77" y="7"/>
                    <a:pt x="77" y="7"/>
                  </a:cubicBezTo>
                  <a:cubicBezTo>
                    <a:pt x="76" y="7"/>
                    <a:pt x="76" y="7"/>
                    <a:pt x="76" y="8"/>
                  </a:cubicBezTo>
                  <a:cubicBezTo>
                    <a:pt x="77" y="8"/>
                    <a:pt x="77" y="8"/>
                    <a:pt x="77" y="8"/>
                  </a:cubicBezTo>
                  <a:cubicBezTo>
                    <a:pt x="77" y="7"/>
                    <a:pt x="77" y="7"/>
                    <a:pt x="77" y="7"/>
                  </a:cubicBezTo>
                  <a:close/>
                  <a:moveTo>
                    <a:pt x="63" y="6"/>
                  </a:moveTo>
                  <a:cubicBezTo>
                    <a:pt x="63" y="5"/>
                    <a:pt x="62" y="5"/>
                    <a:pt x="62" y="6"/>
                  </a:cubicBezTo>
                  <a:cubicBezTo>
                    <a:pt x="62" y="6"/>
                    <a:pt x="62" y="6"/>
                    <a:pt x="62" y="6"/>
                  </a:cubicBezTo>
                  <a:cubicBezTo>
                    <a:pt x="62" y="6"/>
                    <a:pt x="62" y="6"/>
                    <a:pt x="63" y="6"/>
                  </a:cubicBezTo>
                  <a:cubicBezTo>
                    <a:pt x="63" y="6"/>
                    <a:pt x="63" y="6"/>
                    <a:pt x="63" y="6"/>
                  </a:cubicBezTo>
                  <a:close/>
                  <a:moveTo>
                    <a:pt x="59" y="5"/>
                  </a:moveTo>
                  <a:cubicBezTo>
                    <a:pt x="59" y="4"/>
                    <a:pt x="59" y="4"/>
                    <a:pt x="59" y="5"/>
                  </a:cubicBezTo>
                  <a:cubicBezTo>
                    <a:pt x="58" y="5"/>
                    <a:pt x="58" y="5"/>
                    <a:pt x="59" y="5"/>
                  </a:cubicBezTo>
                  <a:cubicBezTo>
                    <a:pt x="59" y="5"/>
                    <a:pt x="59" y="5"/>
                    <a:pt x="59" y="5"/>
                  </a:cubicBezTo>
                  <a:cubicBezTo>
                    <a:pt x="59" y="5"/>
                    <a:pt x="59" y="5"/>
                    <a:pt x="59" y="5"/>
                  </a:cubicBezTo>
                  <a:close/>
                  <a:moveTo>
                    <a:pt x="41" y="6"/>
                  </a:moveTo>
                  <a:lnTo>
                    <a:pt x="42" y="6"/>
                  </a:lnTo>
                  <a:cubicBezTo>
                    <a:pt x="42" y="6"/>
                    <a:pt x="42" y="6"/>
                    <a:pt x="42" y="5"/>
                  </a:cubicBezTo>
                  <a:cubicBezTo>
                    <a:pt x="42" y="5"/>
                    <a:pt x="42" y="5"/>
                    <a:pt x="42" y="5"/>
                  </a:cubicBezTo>
                  <a:cubicBezTo>
                    <a:pt x="42" y="5"/>
                    <a:pt x="42" y="5"/>
                    <a:pt x="42" y="5"/>
                  </a:cubicBezTo>
                  <a:cubicBezTo>
                    <a:pt x="41" y="5"/>
                    <a:pt x="41" y="4"/>
                    <a:pt x="41" y="5"/>
                  </a:cubicBezTo>
                  <a:lnTo>
                    <a:pt x="41" y="6"/>
                  </a:lnTo>
                  <a:close/>
                  <a:moveTo>
                    <a:pt x="64" y="6"/>
                  </a:moveTo>
                  <a:cubicBezTo>
                    <a:pt x="65" y="6"/>
                    <a:pt x="65" y="6"/>
                    <a:pt x="66" y="5"/>
                  </a:cubicBezTo>
                  <a:cubicBezTo>
                    <a:pt x="66" y="5"/>
                    <a:pt x="66" y="4"/>
                    <a:pt x="66" y="4"/>
                  </a:cubicBezTo>
                  <a:cubicBezTo>
                    <a:pt x="64" y="3"/>
                    <a:pt x="64" y="4"/>
                    <a:pt x="64" y="6"/>
                  </a:cubicBezTo>
                  <a:close/>
                  <a:moveTo>
                    <a:pt x="80" y="3"/>
                  </a:moveTo>
                  <a:cubicBezTo>
                    <a:pt x="80" y="3"/>
                    <a:pt x="79" y="3"/>
                    <a:pt x="79" y="3"/>
                  </a:cubicBezTo>
                  <a:cubicBezTo>
                    <a:pt x="78" y="3"/>
                    <a:pt x="78" y="3"/>
                    <a:pt x="78" y="4"/>
                  </a:cubicBezTo>
                  <a:cubicBezTo>
                    <a:pt x="78" y="4"/>
                    <a:pt x="79" y="4"/>
                    <a:pt x="79" y="4"/>
                  </a:cubicBezTo>
                  <a:cubicBezTo>
                    <a:pt x="80" y="4"/>
                    <a:pt x="80" y="4"/>
                    <a:pt x="80" y="3"/>
                  </a:cubicBezTo>
                  <a:close/>
                  <a:moveTo>
                    <a:pt x="107" y="12"/>
                  </a:moveTo>
                  <a:cubicBezTo>
                    <a:pt x="107" y="12"/>
                    <a:pt x="107" y="12"/>
                    <a:pt x="107" y="13"/>
                  </a:cubicBezTo>
                  <a:cubicBezTo>
                    <a:pt x="107" y="13"/>
                    <a:pt x="107" y="14"/>
                    <a:pt x="108" y="14"/>
                  </a:cubicBezTo>
                  <a:cubicBezTo>
                    <a:pt x="108" y="13"/>
                    <a:pt x="108" y="13"/>
                    <a:pt x="108" y="13"/>
                  </a:cubicBezTo>
                  <a:cubicBezTo>
                    <a:pt x="108" y="12"/>
                    <a:pt x="108" y="12"/>
                    <a:pt x="107" y="12"/>
                  </a:cubicBezTo>
                  <a:close/>
                  <a:moveTo>
                    <a:pt x="131" y="98"/>
                  </a:moveTo>
                  <a:cubicBezTo>
                    <a:pt x="128" y="98"/>
                    <a:pt x="125" y="98"/>
                    <a:pt x="122" y="98"/>
                  </a:cubicBezTo>
                  <a:cubicBezTo>
                    <a:pt x="119" y="98"/>
                    <a:pt x="116" y="98"/>
                    <a:pt x="113" y="98"/>
                  </a:cubicBezTo>
                  <a:cubicBezTo>
                    <a:pt x="112" y="98"/>
                    <a:pt x="112" y="97"/>
                    <a:pt x="112" y="96"/>
                  </a:cubicBezTo>
                  <a:cubicBezTo>
                    <a:pt x="111" y="96"/>
                    <a:pt x="111" y="96"/>
                    <a:pt x="111" y="96"/>
                  </a:cubicBezTo>
                  <a:cubicBezTo>
                    <a:pt x="111" y="96"/>
                    <a:pt x="111" y="96"/>
                    <a:pt x="111" y="97"/>
                  </a:cubicBezTo>
                  <a:cubicBezTo>
                    <a:pt x="111" y="97"/>
                    <a:pt x="111" y="97"/>
                    <a:pt x="110" y="97"/>
                  </a:cubicBezTo>
                  <a:cubicBezTo>
                    <a:pt x="110" y="98"/>
                    <a:pt x="110" y="98"/>
                    <a:pt x="110" y="98"/>
                  </a:cubicBezTo>
                  <a:lnTo>
                    <a:pt x="76" y="98"/>
                  </a:lnTo>
                  <a:cubicBezTo>
                    <a:pt x="76" y="94"/>
                    <a:pt x="76" y="91"/>
                    <a:pt x="76" y="87"/>
                  </a:cubicBezTo>
                  <a:cubicBezTo>
                    <a:pt x="76" y="83"/>
                    <a:pt x="76" y="79"/>
                    <a:pt x="76" y="75"/>
                  </a:cubicBezTo>
                  <a:cubicBezTo>
                    <a:pt x="76" y="71"/>
                    <a:pt x="76" y="66"/>
                    <a:pt x="76" y="62"/>
                  </a:cubicBezTo>
                  <a:cubicBezTo>
                    <a:pt x="76" y="58"/>
                    <a:pt x="76" y="54"/>
                    <a:pt x="76" y="51"/>
                  </a:cubicBezTo>
                  <a:cubicBezTo>
                    <a:pt x="76" y="49"/>
                    <a:pt x="76" y="47"/>
                    <a:pt x="76" y="45"/>
                  </a:cubicBezTo>
                  <a:cubicBezTo>
                    <a:pt x="75" y="43"/>
                    <a:pt x="75" y="42"/>
                    <a:pt x="74" y="40"/>
                  </a:cubicBezTo>
                  <a:cubicBezTo>
                    <a:pt x="73" y="39"/>
                    <a:pt x="72" y="38"/>
                    <a:pt x="71" y="37"/>
                  </a:cubicBezTo>
                  <a:cubicBezTo>
                    <a:pt x="70" y="36"/>
                    <a:pt x="68" y="36"/>
                    <a:pt x="65" y="36"/>
                  </a:cubicBezTo>
                  <a:cubicBezTo>
                    <a:pt x="63" y="36"/>
                    <a:pt x="62" y="37"/>
                    <a:pt x="60" y="38"/>
                  </a:cubicBezTo>
                  <a:cubicBezTo>
                    <a:pt x="59" y="39"/>
                    <a:pt x="58" y="40"/>
                    <a:pt x="58" y="42"/>
                  </a:cubicBezTo>
                  <a:cubicBezTo>
                    <a:pt x="57" y="43"/>
                    <a:pt x="57" y="45"/>
                    <a:pt x="57" y="47"/>
                  </a:cubicBezTo>
                  <a:cubicBezTo>
                    <a:pt x="56" y="49"/>
                    <a:pt x="56" y="51"/>
                    <a:pt x="56" y="53"/>
                  </a:cubicBezTo>
                  <a:cubicBezTo>
                    <a:pt x="56" y="61"/>
                    <a:pt x="56" y="70"/>
                    <a:pt x="56" y="80"/>
                  </a:cubicBezTo>
                  <a:cubicBezTo>
                    <a:pt x="56" y="90"/>
                    <a:pt x="56" y="101"/>
                    <a:pt x="56" y="112"/>
                  </a:cubicBezTo>
                  <a:cubicBezTo>
                    <a:pt x="56" y="123"/>
                    <a:pt x="56" y="133"/>
                    <a:pt x="56" y="143"/>
                  </a:cubicBezTo>
                  <a:cubicBezTo>
                    <a:pt x="55" y="152"/>
                    <a:pt x="56" y="161"/>
                    <a:pt x="56" y="169"/>
                  </a:cubicBezTo>
                  <a:cubicBezTo>
                    <a:pt x="56" y="170"/>
                    <a:pt x="56" y="171"/>
                    <a:pt x="56" y="173"/>
                  </a:cubicBezTo>
                  <a:cubicBezTo>
                    <a:pt x="56" y="174"/>
                    <a:pt x="57" y="175"/>
                    <a:pt x="57" y="176"/>
                  </a:cubicBezTo>
                  <a:cubicBezTo>
                    <a:pt x="57" y="178"/>
                    <a:pt x="57" y="179"/>
                    <a:pt x="57" y="180"/>
                  </a:cubicBezTo>
                  <a:cubicBezTo>
                    <a:pt x="58" y="181"/>
                    <a:pt x="58" y="181"/>
                    <a:pt x="58" y="182"/>
                  </a:cubicBezTo>
                  <a:cubicBezTo>
                    <a:pt x="59" y="183"/>
                    <a:pt x="60" y="185"/>
                    <a:pt x="62" y="185"/>
                  </a:cubicBezTo>
                  <a:cubicBezTo>
                    <a:pt x="64" y="186"/>
                    <a:pt x="65" y="186"/>
                    <a:pt x="67" y="186"/>
                  </a:cubicBezTo>
                  <a:cubicBezTo>
                    <a:pt x="69" y="186"/>
                    <a:pt x="70" y="185"/>
                    <a:pt x="72" y="184"/>
                  </a:cubicBezTo>
                  <a:cubicBezTo>
                    <a:pt x="73" y="183"/>
                    <a:pt x="74" y="182"/>
                    <a:pt x="75" y="181"/>
                  </a:cubicBezTo>
                  <a:cubicBezTo>
                    <a:pt x="75" y="180"/>
                    <a:pt x="75" y="178"/>
                    <a:pt x="75" y="176"/>
                  </a:cubicBezTo>
                  <a:cubicBezTo>
                    <a:pt x="76" y="174"/>
                    <a:pt x="76" y="172"/>
                    <a:pt x="76" y="170"/>
                  </a:cubicBezTo>
                  <a:cubicBezTo>
                    <a:pt x="76" y="167"/>
                    <a:pt x="76" y="164"/>
                    <a:pt x="76" y="161"/>
                  </a:cubicBezTo>
                  <a:cubicBezTo>
                    <a:pt x="76" y="158"/>
                    <a:pt x="76" y="154"/>
                    <a:pt x="76" y="151"/>
                  </a:cubicBezTo>
                  <a:cubicBezTo>
                    <a:pt x="76" y="148"/>
                    <a:pt x="76" y="145"/>
                    <a:pt x="76" y="142"/>
                  </a:cubicBezTo>
                  <a:cubicBezTo>
                    <a:pt x="76" y="139"/>
                    <a:pt x="76" y="135"/>
                    <a:pt x="76" y="133"/>
                  </a:cubicBezTo>
                  <a:lnTo>
                    <a:pt x="131" y="133"/>
                  </a:lnTo>
                  <a:lnTo>
                    <a:pt x="131" y="145"/>
                  </a:lnTo>
                  <a:cubicBezTo>
                    <a:pt x="131" y="149"/>
                    <a:pt x="131" y="153"/>
                    <a:pt x="131" y="157"/>
                  </a:cubicBezTo>
                  <a:cubicBezTo>
                    <a:pt x="131" y="161"/>
                    <a:pt x="131" y="165"/>
                    <a:pt x="130" y="169"/>
                  </a:cubicBezTo>
                  <a:cubicBezTo>
                    <a:pt x="130" y="173"/>
                    <a:pt x="129" y="177"/>
                    <a:pt x="129" y="180"/>
                  </a:cubicBezTo>
                  <a:cubicBezTo>
                    <a:pt x="128" y="183"/>
                    <a:pt x="128" y="185"/>
                    <a:pt x="127" y="187"/>
                  </a:cubicBezTo>
                  <a:cubicBezTo>
                    <a:pt x="126" y="189"/>
                    <a:pt x="125" y="191"/>
                    <a:pt x="124" y="193"/>
                  </a:cubicBezTo>
                  <a:cubicBezTo>
                    <a:pt x="124" y="194"/>
                    <a:pt x="124" y="194"/>
                    <a:pt x="124" y="195"/>
                  </a:cubicBezTo>
                  <a:cubicBezTo>
                    <a:pt x="123" y="195"/>
                    <a:pt x="123" y="195"/>
                    <a:pt x="123" y="196"/>
                  </a:cubicBezTo>
                  <a:cubicBezTo>
                    <a:pt x="123" y="196"/>
                    <a:pt x="123" y="196"/>
                    <a:pt x="123" y="196"/>
                  </a:cubicBezTo>
                  <a:cubicBezTo>
                    <a:pt x="122" y="196"/>
                    <a:pt x="122" y="196"/>
                    <a:pt x="122" y="196"/>
                  </a:cubicBezTo>
                  <a:cubicBezTo>
                    <a:pt x="122" y="197"/>
                    <a:pt x="121" y="198"/>
                    <a:pt x="120" y="199"/>
                  </a:cubicBezTo>
                  <a:cubicBezTo>
                    <a:pt x="119" y="200"/>
                    <a:pt x="119" y="201"/>
                    <a:pt x="118" y="202"/>
                  </a:cubicBezTo>
                  <a:cubicBezTo>
                    <a:pt x="117" y="203"/>
                    <a:pt x="117" y="203"/>
                    <a:pt x="115" y="204"/>
                  </a:cubicBezTo>
                  <a:cubicBezTo>
                    <a:pt x="114" y="205"/>
                    <a:pt x="114" y="206"/>
                    <a:pt x="113" y="207"/>
                  </a:cubicBezTo>
                  <a:cubicBezTo>
                    <a:pt x="112" y="207"/>
                    <a:pt x="112" y="207"/>
                    <a:pt x="112" y="207"/>
                  </a:cubicBezTo>
                  <a:cubicBezTo>
                    <a:pt x="111" y="206"/>
                    <a:pt x="111" y="206"/>
                    <a:pt x="110" y="206"/>
                  </a:cubicBezTo>
                  <a:cubicBezTo>
                    <a:pt x="110" y="207"/>
                    <a:pt x="110" y="208"/>
                    <a:pt x="110" y="208"/>
                  </a:cubicBezTo>
                  <a:cubicBezTo>
                    <a:pt x="109" y="209"/>
                    <a:pt x="109" y="210"/>
                    <a:pt x="108" y="210"/>
                  </a:cubicBezTo>
                  <a:cubicBezTo>
                    <a:pt x="107" y="211"/>
                    <a:pt x="107" y="211"/>
                    <a:pt x="107" y="211"/>
                  </a:cubicBezTo>
                  <a:cubicBezTo>
                    <a:pt x="106" y="211"/>
                    <a:pt x="106" y="211"/>
                    <a:pt x="106" y="210"/>
                  </a:cubicBezTo>
                  <a:cubicBezTo>
                    <a:pt x="106" y="210"/>
                    <a:pt x="105" y="210"/>
                    <a:pt x="105" y="210"/>
                  </a:cubicBezTo>
                  <a:cubicBezTo>
                    <a:pt x="105" y="209"/>
                    <a:pt x="105" y="209"/>
                    <a:pt x="104" y="209"/>
                  </a:cubicBezTo>
                  <a:cubicBezTo>
                    <a:pt x="104" y="209"/>
                    <a:pt x="104" y="210"/>
                    <a:pt x="104" y="211"/>
                  </a:cubicBezTo>
                  <a:cubicBezTo>
                    <a:pt x="104" y="211"/>
                    <a:pt x="104" y="212"/>
                    <a:pt x="105" y="212"/>
                  </a:cubicBezTo>
                  <a:cubicBezTo>
                    <a:pt x="104" y="212"/>
                    <a:pt x="103" y="212"/>
                    <a:pt x="103" y="213"/>
                  </a:cubicBezTo>
                  <a:cubicBezTo>
                    <a:pt x="102" y="213"/>
                    <a:pt x="102" y="214"/>
                    <a:pt x="101" y="214"/>
                  </a:cubicBezTo>
                  <a:cubicBezTo>
                    <a:pt x="100" y="214"/>
                    <a:pt x="100" y="214"/>
                    <a:pt x="100" y="214"/>
                  </a:cubicBezTo>
                  <a:cubicBezTo>
                    <a:pt x="99" y="213"/>
                    <a:pt x="98" y="213"/>
                    <a:pt x="98" y="214"/>
                  </a:cubicBezTo>
                  <a:cubicBezTo>
                    <a:pt x="97" y="214"/>
                    <a:pt x="97" y="215"/>
                    <a:pt x="98" y="215"/>
                  </a:cubicBezTo>
                  <a:cubicBezTo>
                    <a:pt x="98" y="215"/>
                    <a:pt x="99" y="215"/>
                    <a:pt x="99" y="215"/>
                  </a:cubicBezTo>
                  <a:cubicBezTo>
                    <a:pt x="98" y="216"/>
                    <a:pt x="97" y="216"/>
                    <a:pt x="96" y="217"/>
                  </a:cubicBezTo>
                  <a:cubicBezTo>
                    <a:pt x="95" y="217"/>
                    <a:pt x="94" y="217"/>
                    <a:pt x="93" y="218"/>
                  </a:cubicBezTo>
                  <a:cubicBezTo>
                    <a:pt x="93" y="217"/>
                    <a:pt x="93" y="217"/>
                    <a:pt x="93" y="217"/>
                  </a:cubicBezTo>
                  <a:cubicBezTo>
                    <a:pt x="93" y="217"/>
                    <a:pt x="93" y="217"/>
                    <a:pt x="94" y="217"/>
                  </a:cubicBezTo>
                  <a:cubicBezTo>
                    <a:pt x="94" y="217"/>
                    <a:pt x="95" y="217"/>
                    <a:pt x="95" y="216"/>
                  </a:cubicBezTo>
                  <a:cubicBezTo>
                    <a:pt x="95" y="216"/>
                    <a:pt x="96" y="216"/>
                    <a:pt x="96" y="216"/>
                  </a:cubicBezTo>
                  <a:cubicBezTo>
                    <a:pt x="96" y="215"/>
                    <a:pt x="95" y="214"/>
                    <a:pt x="94" y="214"/>
                  </a:cubicBezTo>
                  <a:cubicBezTo>
                    <a:pt x="94" y="213"/>
                    <a:pt x="94" y="213"/>
                    <a:pt x="94" y="213"/>
                  </a:cubicBezTo>
                  <a:cubicBezTo>
                    <a:pt x="94" y="212"/>
                    <a:pt x="94" y="212"/>
                    <a:pt x="93" y="211"/>
                  </a:cubicBezTo>
                  <a:cubicBezTo>
                    <a:pt x="93" y="212"/>
                    <a:pt x="93" y="212"/>
                    <a:pt x="92" y="212"/>
                  </a:cubicBezTo>
                  <a:cubicBezTo>
                    <a:pt x="91" y="212"/>
                    <a:pt x="90" y="212"/>
                    <a:pt x="89" y="212"/>
                  </a:cubicBezTo>
                  <a:cubicBezTo>
                    <a:pt x="88" y="212"/>
                    <a:pt x="87" y="212"/>
                    <a:pt x="86" y="212"/>
                  </a:cubicBezTo>
                  <a:cubicBezTo>
                    <a:pt x="86" y="212"/>
                    <a:pt x="85" y="213"/>
                    <a:pt x="84" y="213"/>
                  </a:cubicBezTo>
                  <a:cubicBezTo>
                    <a:pt x="85" y="214"/>
                    <a:pt x="86" y="214"/>
                    <a:pt x="87" y="214"/>
                  </a:cubicBezTo>
                  <a:cubicBezTo>
                    <a:pt x="88" y="214"/>
                    <a:pt x="89" y="214"/>
                    <a:pt x="90" y="214"/>
                  </a:cubicBezTo>
                  <a:cubicBezTo>
                    <a:pt x="91" y="214"/>
                    <a:pt x="92" y="213"/>
                    <a:pt x="92" y="214"/>
                  </a:cubicBezTo>
                  <a:cubicBezTo>
                    <a:pt x="93" y="214"/>
                    <a:pt x="93" y="214"/>
                    <a:pt x="93" y="215"/>
                  </a:cubicBezTo>
                  <a:lnTo>
                    <a:pt x="90" y="216"/>
                  </a:lnTo>
                  <a:cubicBezTo>
                    <a:pt x="89" y="216"/>
                    <a:pt x="89" y="216"/>
                    <a:pt x="89" y="217"/>
                  </a:cubicBezTo>
                  <a:cubicBezTo>
                    <a:pt x="89" y="217"/>
                    <a:pt x="88" y="218"/>
                    <a:pt x="87" y="217"/>
                  </a:cubicBezTo>
                  <a:lnTo>
                    <a:pt x="87" y="216"/>
                  </a:lnTo>
                  <a:cubicBezTo>
                    <a:pt x="87" y="216"/>
                    <a:pt x="86" y="217"/>
                    <a:pt x="85" y="217"/>
                  </a:cubicBezTo>
                  <a:cubicBezTo>
                    <a:pt x="84" y="217"/>
                    <a:pt x="84" y="218"/>
                    <a:pt x="84" y="219"/>
                  </a:cubicBezTo>
                  <a:cubicBezTo>
                    <a:pt x="83" y="219"/>
                    <a:pt x="83" y="218"/>
                    <a:pt x="82" y="218"/>
                  </a:cubicBezTo>
                  <a:cubicBezTo>
                    <a:pt x="81" y="218"/>
                    <a:pt x="80" y="218"/>
                    <a:pt x="80" y="218"/>
                  </a:cubicBezTo>
                  <a:cubicBezTo>
                    <a:pt x="79" y="219"/>
                    <a:pt x="79" y="220"/>
                    <a:pt x="78" y="220"/>
                  </a:cubicBezTo>
                  <a:cubicBezTo>
                    <a:pt x="78" y="220"/>
                    <a:pt x="77" y="221"/>
                    <a:pt x="77" y="221"/>
                  </a:cubicBezTo>
                  <a:lnTo>
                    <a:pt x="61" y="221"/>
                  </a:lnTo>
                  <a:cubicBezTo>
                    <a:pt x="60" y="221"/>
                    <a:pt x="59" y="221"/>
                    <a:pt x="59" y="221"/>
                  </a:cubicBezTo>
                  <a:cubicBezTo>
                    <a:pt x="58" y="220"/>
                    <a:pt x="58" y="220"/>
                    <a:pt x="58" y="219"/>
                  </a:cubicBezTo>
                  <a:cubicBezTo>
                    <a:pt x="57" y="219"/>
                    <a:pt x="57" y="219"/>
                    <a:pt x="57" y="219"/>
                  </a:cubicBezTo>
                  <a:cubicBezTo>
                    <a:pt x="57" y="220"/>
                    <a:pt x="57" y="220"/>
                    <a:pt x="57" y="220"/>
                  </a:cubicBezTo>
                  <a:cubicBezTo>
                    <a:pt x="57" y="220"/>
                    <a:pt x="57" y="220"/>
                    <a:pt x="57" y="221"/>
                  </a:cubicBezTo>
                  <a:cubicBezTo>
                    <a:pt x="57" y="221"/>
                    <a:pt x="57" y="221"/>
                    <a:pt x="56" y="221"/>
                  </a:cubicBezTo>
                  <a:cubicBezTo>
                    <a:pt x="55" y="221"/>
                    <a:pt x="55" y="221"/>
                    <a:pt x="55" y="221"/>
                  </a:cubicBezTo>
                  <a:cubicBezTo>
                    <a:pt x="55" y="221"/>
                    <a:pt x="55" y="220"/>
                    <a:pt x="56" y="220"/>
                  </a:cubicBezTo>
                  <a:cubicBezTo>
                    <a:pt x="56" y="220"/>
                    <a:pt x="56" y="220"/>
                    <a:pt x="56" y="219"/>
                  </a:cubicBezTo>
                  <a:cubicBezTo>
                    <a:pt x="56" y="219"/>
                    <a:pt x="56" y="219"/>
                    <a:pt x="57" y="219"/>
                  </a:cubicBezTo>
                  <a:cubicBezTo>
                    <a:pt x="57" y="218"/>
                    <a:pt x="57" y="218"/>
                    <a:pt x="58" y="218"/>
                  </a:cubicBezTo>
                  <a:cubicBezTo>
                    <a:pt x="58" y="217"/>
                    <a:pt x="59" y="217"/>
                    <a:pt x="59" y="216"/>
                  </a:cubicBezTo>
                  <a:cubicBezTo>
                    <a:pt x="60" y="217"/>
                    <a:pt x="60" y="217"/>
                    <a:pt x="60" y="218"/>
                  </a:cubicBezTo>
                  <a:cubicBezTo>
                    <a:pt x="61" y="217"/>
                    <a:pt x="61" y="217"/>
                    <a:pt x="62" y="217"/>
                  </a:cubicBezTo>
                  <a:cubicBezTo>
                    <a:pt x="63" y="217"/>
                    <a:pt x="64" y="217"/>
                    <a:pt x="65" y="217"/>
                  </a:cubicBezTo>
                  <a:cubicBezTo>
                    <a:pt x="66" y="217"/>
                    <a:pt x="67" y="217"/>
                    <a:pt x="68" y="217"/>
                  </a:cubicBezTo>
                  <a:cubicBezTo>
                    <a:pt x="69" y="217"/>
                    <a:pt x="69" y="217"/>
                    <a:pt x="70" y="216"/>
                  </a:cubicBezTo>
                  <a:cubicBezTo>
                    <a:pt x="70" y="216"/>
                    <a:pt x="71" y="216"/>
                    <a:pt x="72" y="216"/>
                  </a:cubicBezTo>
                  <a:cubicBezTo>
                    <a:pt x="72" y="216"/>
                    <a:pt x="73" y="216"/>
                    <a:pt x="74" y="216"/>
                  </a:cubicBezTo>
                  <a:cubicBezTo>
                    <a:pt x="74" y="216"/>
                    <a:pt x="74" y="216"/>
                    <a:pt x="74" y="216"/>
                  </a:cubicBezTo>
                  <a:cubicBezTo>
                    <a:pt x="75" y="216"/>
                    <a:pt x="75" y="216"/>
                    <a:pt x="76" y="216"/>
                  </a:cubicBezTo>
                  <a:cubicBezTo>
                    <a:pt x="76" y="215"/>
                    <a:pt x="77" y="216"/>
                    <a:pt x="77" y="216"/>
                  </a:cubicBezTo>
                  <a:cubicBezTo>
                    <a:pt x="78" y="216"/>
                    <a:pt x="78" y="216"/>
                    <a:pt x="78" y="215"/>
                  </a:cubicBezTo>
                  <a:cubicBezTo>
                    <a:pt x="78" y="214"/>
                    <a:pt x="78" y="214"/>
                    <a:pt x="78" y="214"/>
                  </a:cubicBezTo>
                  <a:cubicBezTo>
                    <a:pt x="77" y="213"/>
                    <a:pt x="77" y="213"/>
                    <a:pt x="76" y="213"/>
                  </a:cubicBezTo>
                  <a:cubicBezTo>
                    <a:pt x="76" y="213"/>
                    <a:pt x="75" y="214"/>
                    <a:pt x="75" y="214"/>
                  </a:cubicBezTo>
                  <a:cubicBezTo>
                    <a:pt x="74" y="214"/>
                    <a:pt x="74" y="214"/>
                    <a:pt x="74" y="214"/>
                  </a:cubicBezTo>
                  <a:cubicBezTo>
                    <a:pt x="74" y="213"/>
                    <a:pt x="73" y="213"/>
                    <a:pt x="73" y="212"/>
                  </a:cubicBezTo>
                  <a:cubicBezTo>
                    <a:pt x="73" y="212"/>
                    <a:pt x="72" y="211"/>
                    <a:pt x="72" y="211"/>
                  </a:cubicBezTo>
                  <a:cubicBezTo>
                    <a:pt x="72" y="211"/>
                    <a:pt x="71" y="211"/>
                    <a:pt x="71" y="212"/>
                  </a:cubicBezTo>
                  <a:cubicBezTo>
                    <a:pt x="71" y="212"/>
                    <a:pt x="71" y="212"/>
                    <a:pt x="71" y="213"/>
                  </a:cubicBezTo>
                  <a:cubicBezTo>
                    <a:pt x="72" y="213"/>
                    <a:pt x="72" y="213"/>
                    <a:pt x="72" y="214"/>
                  </a:cubicBezTo>
                  <a:cubicBezTo>
                    <a:pt x="72" y="214"/>
                    <a:pt x="72" y="214"/>
                    <a:pt x="71" y="214"/>
                  </a:cubicBezTo>
                  <a:cubicBezTo>
                    <a:pt x="71" y="214"/>
                    <a:pt x="70" y="213"/>
                    <a:pt x="70" y="212"/>
                  </a:cubicBezTo>
                  <a:cubicBezTo>
                    <a:pt x="69" y="211"/>
                    <a:pt x="68" y="211"/>
                    <a:pt x="67" y="211"/>
                  </a:cubicBezTo>
                  <a:cubicBezTo>
                    <a:pt x="67" y="211"/>
                    <a:pt x="66" y="211"/>
                    <a:pt x="66" y="212"/>
                  </a:cubicBezTo>
                  <a:cubicBezTo>
                    <a:pt x="66" y="212"/>
                    <a:pt x="67" y="212"/>
                    <a:pt x="67" y="212"/>
                  </a:cubicBezTo>
                  <a:cubicBezTo>
                    <a:pt x="67" y="213"/>
                    <a:pt x="67" y="213"/>
                    <a:pt x="67" y="213"/>
                  </a:cubicBezTo>
                  <a:cubicBezTo>
                    <a:pt x="67" y="213"/>
                    <a:pt x="66" y="213"/>
                    <a:pt x="66" y="213"/>
                  </a:cubicBezTo>
                  <a:cubicBezTo>
                    <a:pt x="66" y="212"/>
                    <a:pt x="66" y="212"/>
                    <a:pt x="65" y="212"/>
                  </a:cubicBezTo>
                  <a:cubicBezTo>
                    <a:pt x="65" y="212"/>
                    <a:pt x="65" y="212"/>
                    <a:pt x="65" y="212"/>
                  </a:cubicBezTo>
                  <a:cubicBezTo>
                    <a:pt x="64" y="212"/>
                    <a:pt x="64" y="213"/>
                    <a:pt x="63" y="213"/>
                  </a:cubicBezTo>
                  <a:cubicBezTo>
                    <a:pt x="62" y="212"/>
                    <a:pt x="61" y="213"/>
                    <a:pt x="60" y="213"/>
                  </a:cubicBezTo>
                  <a:cubicBezTo>
                    <a:pt x="60" y="212"/>
                    <a:pt x="60" y="212"/>
                    <a:pt x="59" y="212"/>
                  </a:cubicBezTo>
                  <a:cubicBezTo>
                    <a:pt x="59" y="212"/>
                    <a:pt x="58" y="212"/>
                    <a:pt x="59" y="211"/>
                  </a:cubicBezTo>
                  <a:cubicBezTo>
                    <a:pt x="58" y="211"/>
                    <a:pt x="58" y="211"/>
                    <a:pt x="58" y="212"/>
                  </a:cubicBezTo>
                  <a:cubicBezTo>
                    <a:pt x="58" y="212"/>
                    <a:pt x="58" y="212"/>
                    <a:pt x="58" y="213"/>
                  </a:cubicBezTo>
                  <a:cubicBezTo>
                    <a:pt x="58" y="213"/>
                    <a:pt x="58" y="213"/>
                    <a:pt x="58" y="213"/>
                  </a:cubicBezTo>
                  <a:cubicBezTo>
                    <a:pt x="57" y="213"/>
                    <a:pt x="57" y="213"/>
                    <a:pt x="57" y="213"/>
                  </a:cubicBezTo>
                  <a:cubicBezTo>
                    <a:pt x="57" y="213"/>
                    <a:pt x="57" y="213"/>
                    <a:pt x="56" y="212"/>
                  </a:cubicBezTo>
                  <a:cubicBezTo>
                    <a:pt x="56" y="212"/>
                    <a:pt x="56" y="212"/>
                    <a:pt x="56" y="212"/>
                  </a:cubicBezTo>
                  <a:cubicBezTo>
                    <a:pt x="55" y="212"/>
                    <a:pt x="55" y="212"/>
                    <a:pt x="55" y="213"/>
                  </a:cubicBezTo>
                  <a:cubicBezTo>
                    <a:pt x="55" y="213"/>
                    <a:pt x="55" y="213"/>
                    <a:pt x="55" y="213"/>
                  </a:cubicBezTo>
                  <a:cubicBezTo>
                    <a:pt x="55" y="214"/>
                    <a:pt x="55" y="214"/>
                    <a:pt x="55" y="214"/>
                  </a:cubicBezTo>
                  <a:cubicBezTo>
                    <a:pt x="55" y="215"/>
                    <a:pt x="55" y="215"/>
                    <a:pt x="55" y="215"/>
                  </a:cubicBezTo>
                  <a:cubicBezTo>
                    <a:pt x="54" y="215"/>
                    <a:pt x="54" y="215"/>
                    <a:pt x="54" y="214"/>
                  </a:cubicBezTo>
                  <a:cubicBezTo>
                    <a:pt x="54" y="214"/>
                    <a:pt x="53" y="214"/>
                    <a:pt x="53" y="214"/>
                  </a:cubicBezTo>
                  <a:cubicBezTo>
                    <a:pt x="53" y="213"/>
                    <a:pt x="53" y="213"/>
                    <a:pt x="53" y="213"/>
                  </a:cubicBezTo>
                  <a:cubicBezTo>
                    <a:pt x="53" y="213"/>
                    <a:pt x="52" y="213"/>
                    <a:pt x="52" y="214"/>
                  </a:cubicBezTo>
                  <a:cubicBezTo>
                    <a:pt x="52" y="214"/>
                    <a:pt x="52" y="213"/>
                    <a:pt x="52" y="213"/>
                  </a:cubicBezTo>
                  <a:cubicBezTo>
                    <a:pt x="52" y="213"/>
                    <a:pt x="52" y="213"/>
                    <a:pt x="52" y="212"/>
                  </a:cubicBezTo>
                  <a:cubicBezTo>
                    <a:pt x="52" y="212"/>
                    <a:pt x="53" y="212"/>
                    <a:pt x="53" y="212"/>
                  </a:cubicBezTo>
                  <a:cubicBezTo>
                    <a:pt x="53" y="212"/>
                    <a:pt x="53" y="211"/>
                    <a:pt x="53" y="211"/>
                  </a:cubicBezTo>
                  <a:cubicBezTo>
                    <a:pt x="53" y="211"/>
                    <a:pt x="52" y="212"/>
                    <a:pt x="52" y="212"/>
                  </a:cubicBezTo>
                  <a:cubicBezTo>
                    <a:pt x="51" y="212"/>
                    <a:pt x="50" y="212"/>
                    <a:pt x="49" y="212"/>
                  </a:cubicBezTo>
                  <a:cubicBezTo>
                    <a:pt x="49" y="213"/>
                    <a:pt x="48" y="213"/>
                    <a:pt x="48" y="213"/>
                  </a:cubicBezTo>
                  <a:cubicBezTo>
                    <a:pt x="47" y="213"/>
                    <a:pt x="47" y="214"/>
                    <a:pt x="47" y="215"/>
                  </a:cubicBezTo>
                  <a:cubicBezTo>
                    <a:pt x="46" y="215"/>
                    <a:pt x="46" y="214"/>
                    <a:pt x="46" y="214"/>
                  </a:cubicBezTo>
                  <a:cubicBezTo>
                    <a:pt x="46" y="214"/>
                    <a:pt x="46" y="214"/>
                    <a:pt x="46" y="214"/>
                  </a:cubicBezTo>
                  <a:cubicBezTo>
                    <a:pt x="46" y="213"/>
                    <a:pt x="47" y="213"/>
                    <a:pt x="47" y="213"/>
                  </a:cubicBezTo>
                  <a:cubicBezTo>
                    <a:pt x="47" y="212"/>
                    <a:pt x="47" y="212"/>
                    <a:pt x="47" y="212"/>
                  </a:cubicBezTo>
                  <a:cubicBezTo>
                    <a:pt x="46" y="212"/>
                    <a:pt x="46" y="211"/>
                    <a:pt x="45" y="211"/>
                  </a:cubicBezTo>
                  <a:cubicBezTo>
                    <a:pt x="45" y="211"/>
                    <a:pt x="44" y="211"/>
                    <a:pt x="43" y="211"/>
                  </a:cubicBezTo>
                  <a:cubicBezTo>
                    <a:pt x="43" y="211"/>
                    <a:pt x="43" y="210"/>
                    <a:pt x="42" y="210"/>
                  </a:cubicBezTo>
                  <a:cubicBezTo>
                    <a:pt x="42" y="210"/>
                    <a:pt x="42" y="210"/>
                    <a:pt x="42" y="210"/>
                  </a:cubicBezTo>
                  <a:cubicBezTo>
                    <a:pt x="41" y="210"/>
                    <a:pt x="41" y="210"/>
                    <a:pt x="40" y="210"/>
                  </a:cubicBezTo>
                  <a:cubicBezTo>
                    <a:pt x="40" y="210"/>
                    <a:pt x="40" y="209"/>
                    <a:pt x="40" y="209"/>
                  </a:cubicBezTo>
                  <a:cubicBezTo>
                    <a:pt x="39" y="209"/>
                    <a:pt x="39" y="210"/>
                    <a:pt x="39" y="210"/>
                  </a:cubicBezTo>
                  <a:cubicBezTo>
                    <a:pt x="39" y="210"/>
                    <a:pt x="38" y="211"/>
                    <a:pt x="39" y="211"/>
                  </a:cubicBezTo>
                  <a:cubicBezTo>
                    <a:pt x="39" y="211"/>
                    <a:pt x="39" y="212"/>
                    <a:pt x="39" y="212"/>
                  </a:cubicBezTo>
                  <a:cubicBezTo>
                    <a:pt x="39" y="212"/>
                    <a:pt x="38" y="213"/>
                    <a:pt x="38" y="213"/>
                  </a:cubicBezTo>
                  <a:cubicBezTo>
                    <a:pt x="37" y="212"/>
                    <a:pt x="37" y="212"/>
                    <a:pt x="37" y="211"/>
                  </a:cubicBezTo>
                  <a:cubicBezTo>
                    <a:pt x="36" y="210"/>
                    <a:pt x="36" y="210"/>
                    <a:pt x="35" y="210"/>
                  </a:cubicBezTo>
                  <a:cubicBezTo>
                    <a:pt x="35" y="211"/>
                    <a:pt x="35" y="211"/>
                    <a:pt x="36" y="212"/>
                  </a:cubicBezTo>
                  <a:cubicBezTo>
                    <a:pt x="36" y="212"/>
                    <a:pt x="37" y="212"/>
                    <a:pt x="37" y="213"/>
                  </a:cubicBezTo>
                  <a:cubicBezTo>
                    <a:pt x="36" y="213"/>
                    <a:pt x="35" y="213"/>
                    <a:pt x="35" y="212"/>
                  </a:cubicBezTo>
                  <a:cubicBezTo>
                    <a:pt x="34" y="212"/>
                    <a:pt x="34" y="211"/>
                    <a:pt x="33" y="210"/>
                  </a:cubicBezTo>
                  <a:cubicBezTo>
                    <a:pt x="33" y="211"/>
                    <a:pt x="33" y="211"/>
                    <a:pt x="32" y="211"/>
                  </a:cubicBezTo>
                  <a:cubicBezTo>
                    <a:pt x="32" y="211"/>
                    <a:pt x="32" y="212"/>
                    <a:pt x="32" y="212"/>
                  </a:cubicBezTo>
                  <a:cubicBezTo>
                    <a:pt x="31" y="212"/>
                    <a:pt x="31" y="212"/>
                    <a:pt x="30" y="211"/>
                  </a:cubicBezTo>
                  <a:cubicBezTo>
                    <a:pt x="30" y="210"/>
                    <a:pt x="30" y="210"/>
                    <a:pt x="31" y="209"/>
                  </a:cubicBezTo>
                  <a:cubicBezTo>
                    <a:pt x="30" y="210"/>
                    <a:pt x="29" y="210"/>
                    <a:pt x="29" y="210"/>
                  </a:cubicBezTo>
                  <a:cubicBezTo>
                    <a:pt x="28" y="210"/>
                    <a:pt x="28" y="210"/>
                    <a:pt x="28" y="211"/>
                  </a:cubicBezTo>
                  <a:cubicBezTo>
                    <a:pt x="28" y="211"/>
                    <a:pt x="28" y="211"/>
                    <a:pt x="28" y="211"/>
                  </a:cubicBezTo>
                  <a:cubicBezTo>
                    <a:pt x="28" y="211"/>
                    <a:pt x="28" y="212"/>
                    <a:pt x="28" y="212"/>
                  </a:cubicBezTo>
                  <a:cubicBezTo>
                    <a:pt x="28" y="212"/>
                    <a:pt x="29" y="212"/>
                    <a:pt x="29" y="212"/>
                  </a:cubicBezTo>
                  <a:cubicBezTo>
                    <a:pt x="29" y="213"/>
                    <a:pt x="28" y="213"/>
                    <a:pt x="28" y="213"/>
                  </a:cubicBezTo>
                  <a:cubicBezTo>
                    <a:pt x="27" y="213"/>
                    <a:pt x="26" y="213"/>
                    <a:pt x="26" y="213"/>
                  </a:cubicBezTo>
                  <a:cubicBezTo>
                    <a:pt x="26" y="212"/>
                    <a:pt x="25" y="212"/>
                    <a:pt x="25" y="211"/>
                  </a:cubicBezTo>
                  <a:cubicBezTo>
                    <a:pt x="24" y="211"/>
                    <a:pt x="24" y="211"/>
                    <a:pt x="23" y="211"/>
                  </a:cubicBezTo>
                  <a:cubicBezTo>
                    <a:pt x="22" y="211"/>
                    <a:pt x="22" y="211"/>
                    <a:pt x="22" y="210"/>
                  </a:cubicBezTo>
                  <a:cubicBezTo>
                    <a:pt x="21" y="210"/>
                    <a:pt x="21" y="210"/>
                    <a:pt x="20" y="209"/>
                  </a:cubicBezTo>
                  <a:cubicBezTo>
                    <a:pt x="20" y="209"/>
                    <a:pt x="19" y="208"/>
                    <a:pt x="19" y="208"/>
                  </a:cubicBezTo>
                  <a:cubicBezTo>
                    <a:pt x="18" y="207"/>
                    <a:pt x="17" y="206"/>
                    <a:pt x="15" y="205"/>
                  </a:cubicBezTo>
                  <a:cubicBezTo>
                    <a:pt x="14" y="203"/>
                    <a:pt x="13" y="202"/>
                    <a:pt x="12" y="201"/>
                  </a:cubicBezTo>
                  <a:cubicBezTo>
                    <a:pt x="12" y="201"/>
                    <a:pt x="12" y="201"/>
                    <a:pt x="11" y="200"/>
                  </a:cubicBezTo>
                  <a:cubicBezTo>
                    <a:pt x="11" y="200"/>
                    <a:pt x="11" y="199"/>
                    <a:pt x="11" y="199"/>
                  </a:cubicBezTo>
                  <a:cubicBezTo>
                    <a:pt x="8" y="195"/>
                    <a:pt x="6" y="191"/>
                    <a:pt x="5" y="186"/>
                  </a:cubicBezTo>
                  <a:cubicBezTo>
                    <a:pt x="3" y="180"/>
                    <a:pt x="2" y="175"/>
                    <a:pt x="2" y="169"/>
                  </a:cubicBezTo>
                  <a:cubicBezTo>
                    <a:pt x="1" y="160"/>
                    <a:pt x="0" y="150"/>
                    <a:pt x="0" y="140"/>
                  </a:cubicBezTo>
                  <a:cubicBezTo>
                    <a:pt x="1" y="130"/>
                    <a:pt x="1" y="120"/>
                    <a:pt x="1" y="109"/>
                  </a:cubicBezTo>
                  <a:cubicBezTo>
                    <a:pt x="1" y="98"/>
                    <a:pt x="1" y="88"/>
                    <a:pt x="0" y="78"/>
                  </a:cubicBezTo>
                  <a:cubicBezTo>
                    <a:pt x="0" y="68"/>
                    <a:pt x="1" y="58"/>
                    <a:pt x="2" y="49"/>
                  </a:cubicBezTo>
                  <a:cubicBezTo>
                    <a:pt x="2" y="42"/>
                    <a:pt x="4" y="36"/>
                    <a:pt x="7" y="30"/>
                  </a:cubicBezTo>
                  <a:cubicBezTo>
                    <a:pt x="10" y="24"/>
                    <a:pt x="14" y="20"/>
                    <a:pt x="18" y="16"/>
                  </a:cubicBezTo>
                  <a:cubicBezTo>
                    <a:pt x="19" y="15"/>
                    <a:pt x="20" y="15"/>
                    <a:pt x="21" y="14"/>
                  </a:cubicBezTo>
                  <a:cubicBezTo>
                    <a:pt x="22" y="13"/>
                    <a:pt x="23" y="13"/>
                    <a:pt x="24" y="12"/>
                  </a:cubicBezTo>
                  <a:cubicBezTo>
                    <a:pt x="29" y="8"/>
                    <a:pt x="35" y="6"/>
                    <a:pt x="42" y="4"/>
                  </a:cubicBezTo>
                  <a:cubicBezTo>
                    <a:pt x="46" y="2"/>
                    <a:pt x="51" y="2"/>
                    <a:pt x="56" y="1"/>
                  </a:cubicBezTo>
                  <a:cubicBezTo>
                    <a:pt x="61" y="0"/>
                    <a:pt x="67" y="0"/>
                    <a:pt x="73" y="0"/>
                  </a:cubicBezTo>
                  <a:cubicBezTo>
                    <a:pt x="79" y="1"/>
                    <a:pt x="86" y="2"/>
                    <a:pt x="92" y="4"/>
                  </a:cubicBezTo>
                  <a:cubicBezTo>
                    <a:pt x="98" y="6"/>
                    <a:pt x="103" y="8"/>
                    <a:pt x="107" y="11"/>
                  </a:cubicBezTo>
                  <a:cubicBezTo>
                    <a:pt x="107" y="11"/>
                    <a:pt x="107" y="11"/>
                    <a:pt x="108" y="11"/>
                  </a:cubicBezTo>
                  <a:cubicBezTo>
                    <a:pt x="108" y="12"/>
                    <a:pt x="108" y="12"/>
                    <a:pt x="108" y="12"/>
                  </a:cubicBezTo>
                  <a:cubicBezTo>
                    <a:pt x="109" y="12"/>
                    <a:pt x="110" y="13"/>
                    <a:pt x="111" y="14"/>
                  </a:cubicBezTo>
                  <a:cubicBezTo>
                    <a:pt x="112" y="14"/>
                    <a:pt x="112" y="14"/>
                    <a:pt x="112" y="14"/>
                  </a:cubicBezTo>
                  <a:cubicBezTo>
                    <a:pt x="112" y="14"/>
                    <a:pt x="112" y="15"/>
                    <a:pt x="112" y="15"/>
                  </a:cubicBezTo>
                  <a:cubicBezTo>
                    <a:pt x="113" y="15"/>
                    <a:pt x="114" y="16"/>
                    <a:pt x="115" y="17"/>
                  </a:cubicBezTo>
                  <a:cubicBezTo>
                    <a:pt x="116" y="18"/>
                    <a:pt x="117" y="19"/>
                    <a:pt x="118" y="19"/>
                  </a:cubicBezTo>
                  <a:cubicBezTo>
                    <a:pt x="122" y="24"/>
                    <a:pt x="125" y="29"/>
                    <a:pt x="127" y="35"/>
                  </a:cubicBezTo>
                  <a:cubicBezTo>
                    <a:pt x="129" y="41"/>
                    <a:pt x="130" y="48"/>
                    <a:pt x="131" y="56"/>
                  </a:cubicBezTo>
                  <a:cubicBezTo>
                    <a:pt x="131" y="63"/>
                    <a:pt x="131" y="69"/>
                    <a:pt x="131" y="76"/>
                  </a:cubicBezTo>
                  <a:cubicBezTo>
                    <a:pt x="131" y="83"/>
                    <a:pt x="131" y="90"/>
                    <a:pt x="131" y="98"/>
                  </a:cubicBezTo>
                  <a:close/>
                  <a:moveTo>
                    <a:pt x="65" y="213"/>
                  </a:moveTo>
                  <a:cubicBezTo>
                    <a:pt x="65" y="214"/>
                    <a:pt x="66" y="214"/>
                    <a:pt x="66" y="214"/>
                  </a:cubicBezTo>
                  <a:cubicBezTo>
                    <a:pt x="66" y="214"/>
                    <a:pt x="66" y="214"/>
                    <a:pt x="66" y="215"/>
                  </a:cubicBezTo>
                  <a:cubicBezTo>
                    <a:pt x="66" y="215"/>
                    <a:pt x="66" y="215"/>
                    <a:pt x="65" y="215"/>
                  </a:cubicBezTo>
                  <a:cubicBezTo>
                    <a:pt x="65" y="214"/>
                    <a:pt x="65" y="214"/>
                    <a:pt x="65" y="213"/>
                  </a:cubicBezTo>
                  <a:close/>
                  <a:moveTo>
                    <a:pt x="86" y="219"/>
                  </a:moveTo>
                  <a:cubicBezTo>
                    <a:pt x="86" y="219"/>
                    <a:pt x="85" y="220"/>
                    <a:pt x="84" y="220"/>
                  </a:cubicBezTo>
                  <a:cubicBezTo>
                    <a:pt x="84" y="220"/>
                    <a:pt x="84" y="220"/>
                    <a:pt x="84" y="219"/>
                  </a:cubicBezTo>
                  <a:cubicBezTo>
                    <a:pt x="85" y="219"/>
                    <a:pt x="85" y="219"/>
                    <a:pt x="86"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 name="Freeform 13">
              <a:extLst>
                <a:ext uri="{FF2B5EF4-FFF2-40B4-BE49-F238E27FC236}">
                  <a16:creationId xmlns:a16="http://schemas.microsoft.com/office/drawing/2014/main" id="{57D6B2CF-0247-401F-9BCE-3A876B6DE539}"/>
                </a:ext>
              </a:extLst>
            </p:cNvPr>
            <p:cNvSpPr>
              <a:spLocks noEditPoints="1"/>
            </p:cNvSpPr>
            <p:nvPr/>
          </p:nvSpPr>
          <p:spPr bwMode="auto">
            <a:xfrm>
              <a:off x="7146163" y="4348002"/>
              <a:ext cx="105815" cy="182001"/>
            </a:xfrm>
            <a:custGeom>
              <a:avLst/>
              <a:gdLst>
                <a:gd name="T0" fmla="*/ 67 w 128"/>
                <a:gd name="T1" fmla="*/ 1 h 220"/>
                <a:gd name="T2" fmla="*/ 72 w 128"/>
                <a:gd name="T3" fmla="*/ 3 h 220"/>
                <a:gd name="T4" fmla="*/ 56 w 128"/>
                <a:gd name="T5" fmla="*/ 5 h 220"/>
                <a:gd name="T6" fmla="*/ 27 w 128"/>
                <a:gd name="T7" fmla="*/ 7 h 220"/>
                <a:gd name="T8" fmla="*/ 43 w 128"/>
                <a:gd name="T9" fmla="*/ 10 h 220"/>
                <a:gd name="T10" fmla="*/ 32 w 128"/>
                <a:gd name="T11" fmla="*/ 16 h 220"/>
                <a:gd name="T12" fmla="*/ 37 w 128"/>
                <a:gd name="T13" fmla="*/ 212 h 220"/>
                <a:gd name="T14" fmla="*/ 14 w 128"/>
                <a:gd name="T15" fmla="*/ 189 h 220"/>
                <a:gd name="T16" fmla="*/ 7 w 128"/>
                <a:gd name="T17" fmla="*/ 181 h 220"/>
                <a:gd name="T18" fmla="*/ 37 w 128"/>
                <a:gd name="T19" fmla="*/ 177 h 220"/>
                <a:gd name="T20" fmla="*/ 24 w 128"/>
                <a:gd name="T21" fmla="*/ 150 h 220"/>
                <a:gd name="T22" fmla="*/ 115 w 128"/>
                <a:gd name="T23" fmla="*/ 106 h 220"/>
                <a:gd name="T24" fmla="*/ 25 w 128"/>
                <a:gd name="T25" fmla="*/ 98 h 220"/>
                <a:gd name="T26" fmla="*/ 25 w 128"/>
                <a:gd name="T27" fmla="*/ 86 h 220"/>
                <a:gd name="T28" fmla="*/ 30 w 128"/>
                <a:gd name="T29" fmla="*/ 81 h 220"/>
                <a:gd name="T30" fmla="*/ 20 w 128"/>
                <a:gd name="T31" fmla="*/ 75 h 220"/>
                <a:gd name="T32" fmla="*/ 6 w 128"/>
                <a:gd name="T33" fmla="*/ 75 h 220"/>
                <a:gd name="T34" fmla="*/ 33 w 128"/>
                <a:gd name="T35" fmla="*/ 68 h 220"/>
                <a:gd name="T36" fmla="*/ 53 w 128"/>
                <a:gd name="T37" fmla="*/ 70 h 220"/>
                <a:gd name="T38" fmla="*/ 105 w 128"/>
                <a:gd name="T39" fmla="*/ 64 h 220"/>
                <a:gd name="T40" fmla="*/ 15 w 128"/>
                <a:gd name="T41" fmla="*/ 45 h 220"/>
                <a:gd name="T42" fmla="*/ 10 w 128"/>
                <a:gd name="T43" fmla="*/ 40 h 220"/>
                <a:gd name="T44" fmla="*/ 72 w 128"/>
                <a:gd name="T45" fmla="*/ 44 h 220"/>
                <a:gd name="T46" fmla="*/ 56 w 128"/>
                <a:gd name="T47" fmla="*/ 176 h 220"/>
                <a:gd name="T48" fmla="*/ 12 w 128"/>
                <a:gd name="T49" fmla="*/ 35 h 220"/>
                <a:gd name="T50" fmla="*/ 16 w 128"/>
                <a:gd name="T51" fmla="*/ 36 h 220"/>
                <a:gd name="T52" fmla="*/ 7 w 128"/>
                <a:gd name="T53" fmla="*/ 31 h 220"/>
                <a:gd name="T54" fmla="*/ 23 w 128"/>
                <a:gd name="T55" fmla="*/ 30 h 220"/>
                <a:gd name="T56" fmla="*/ 13 w 128"/>
                <a:gd name="T57" fmla="*/ 29 h 220"/>
                <a:gd name="T58" fmla="*/ 16 w 128"/>
                <a:gd name="T59" fmla="*/ 30 h 220"/>
                <a:gd name="T60" fmla="*/ 80 w 128"/>
                <a:gd name="T61" fmla="*/ 28 h 220"/>
                <a:gd name="T62" fmla="*/ 20 w 128"/>
                <a:gd name="T63" fmla="*/ 27 h 220"/>
                <a:gd name="T64" fmla="*/ 54 w 128"/>
                <a:gd name="T65" fmla="*/ 13 h 220"/>
                <a:gd name="T66" fmla="*/ 58 w 128"/>
                <a:gd name="T67" fmla="*/ 12 h 220"/>
                <a:gd name="T68" fmla="*/ 83 w 128"/>
                <a:gd name="T69" fmla="*/ 9 h 220"/>
                <a:gd name="T70" fmla="*/ 81 w 128"/>
                <a:gd name="T71" fmla="*/ 2 h 220"/>
                <a:gd name="T72" fmla="*/ 93 w 128"/>
                <a:gd name="T73" fmla="*/ 5 h 220"/>
                <a:gd name="T74" fmla="*/ 96 w 128"/>
                <a:gd name="T75" fmla="*/ 7 h 220"/>
                <a:gd name="T76" fmla="*/ 92 w 128"/>
                <a:gd name="T77" fmla="*/ 11 h 220"/>
                <a:gd name="T78" fmla="*/ 96 w 128"/>
                <a:gd name="T79" fmla="*/ 11 h 220"/>
                <a:gd name="T80" fmla="*/ 106 w 128"/>
                <a:gd name="T81" fmla="*/ 11 h 220"/>
                <a:gd name="T82" fmla="*/ 128 w 128"/>
                <a:gd name="T83" fmla="*/ 71 h 220"/>
                <a:gd name="T84" fmla="*/ 122 w 128"/>
                <a:gd name="T85" fmla="*/ 188 h 220"/>
                <a:gd name="T86" fmla="*/ 14 w 128"/>
                <a:gd name="T87" fmla="*/ 200 h 220"/>
                <a:gd name="T88" fmla="*/ 5 w 128"/>
                <a:gd name="T89" fmla="*/ 187 h 220"/>
                <a:gd name="T90" fmla="*/ 1 w 128"/>
                <a:gd name="T91" fmla="*/ 119 h 220"/>
                <a:gd name="T92" fmla="*/ 1 w 128"/>
                <a:gd name="T93" fmla="*/ 52 h 220"/>
                <a:gd name="T94" fmla="*/ 11 w 128"/>
                <a:gd name="T95" fmla="*/ 27 h 220"/>
                <a:gd name="T96" fmla="*/ 10 w 128"/>
                <a:gd name="T97" fmla="*/ 27 h 220"/>
                <a:gd name="T98" fmla="*/ 28 w 128"/>
                <a:gd name="T99" fmla="*/ 8 h 220"/>
                <a:gd name="T100" fmla="*/ 29 w 128"/>
                <a:gd name="T101" fmla="*/ 14 h 220"/>
                <a:gd name="T102" fmla="*/ 30 w 128"/>
                <a:gd name="T103" fmla="*/ 22 h 220"/>
                <a:gd name="T104" fmla="*/ 37 w 128"/>
                <a:gd name="T105" fmla="*/ 20 h 220"/>
                <a:gd name="T106" fmla="*/ 43 w 128"/>
                <a:gd name="T107" fmla="*/ 13 h 220"/>
                <a:gd name="T108" fmla="*/ 52 w 128"/>
                <a:gd name="T109" fmla="*/ 10 h 220"/>
                <a:gd name="T110" fmla="*/ 56 w 128"/>
                <a:gd name="T111" fmla="*/ 10 h 220"/>
                <a:gd name="T112" fmla="*/ 59 w 128"/>
                <a:gd name="T113" fmla="*/ 3 h 220"/>
                <a:gd name="T114" fmla="*/ 63 w 128"/>
                <a:gd name="T115" fmla="*/ 4 h 220"/>
                <a:gd name="T116" fmla="*/ 69 w 128"/>
                <a:gd name="T117" fmla="*/ 1 h 220"/>
                <a:gd name="T118" fmla="*/ 77 w 128"/>
                <a:gd name="T119" fmla="*/ 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20">
                  <a:moveTo>
                    <a:pt x="87" y="1"/>
                  </a:moveTo>
                  <a:cubicBezTo>
                    <a:pt x="87" y="1"/>
                    <a:pt x="87" y="2"/>
                    <a:pt x="87" y="2"/>
                  </a:cubicBezTo>
                  <a:cubicBezTo>
                    <a:pt x="87" y="3"/>
                    <a:pt x="87" y="3"/>
                    <a:pt x="87" y="4"/>
                  </a:cubicBezTo>
                  <a:cubicBezTo>
                    <a:pt x="86" y="4"/>
                    <a:pt x="85" y="3"/>
                    <a:pt x="85" y="3"/>
                  </a:cubicBezTo>
                  <a:cubicBezTo>
                    <a:pt x="85" y="2"/>
                    <a:pt x="85" y="1"/>
                    <a:pt x="84" y="1"/>
                  </a:cubicBezTo>
                  <a:cubicBezTo>
                    <a:pt x="85" y="1"/>
                    <a:pt x="85" y="1"/>
                    <a:pt x="85" y="1"/>
                  </a:cubicBezTo>
                  <a:cubicBezTo>
                    <a:pt x="86" y="1"/>
                    <a:pt x="86" y="1"/>
                    <a:pt x="87" y="1"/>
                  </a:cubicBezTo>
                  <a:close/>
                  <a:moveTo>
                    <a:pt x="67" y="1"/>
                  </a:moveTo>
                  <a:cubicBezTo>
                    <a:pt x="66" y="1"/>
                    <a:pt x="66" y="1"/>
                    <a:pt x="66" y="2"/>
                  </a:cubicBezTo>
                  <a:cubicBezTo>
                    <a:pt x="66" y="2"/>
                    <a:pt x="66" y="2"/>
                    <a:pt x="65" y="2"/>
                  </a:cubicBezTo>
                  <a:cubicBezTo>
                    <a:pt x="65" y="2"/>
                    <a:pt x="65" y="1"/>
                    <a:pt x="66" y="1"/>
                  </a:cubicBezTo>
                  <a:cubicBezTo>
                    <a:pt x="66" y="1"/>
                    <a:pt x="66" y="1"/>
                    <a:pt x="67" y="1"/>
                  </a:cubicBezTo>
                  <a:close/>
                  <a:moveTo>
                    <a:pt x="56" y="2"/>
                  </a:moveTo>
                  <a:cubicBezTo>
                    <a:pt x="57" y="2"/>
                    <a:pt x="57" y="2"/>
                    <a:pt x="56" y="3"/>
                  </a:cubicBezTo>
                  <a:cubicBezTo>
                    <a:pt x="56" y="2"/>
                    <a:pt x="55" y="2"/>
                    <a:pt x="55" y="2"/>
                  </a:cubicBezTo>
                  <a:cubicBezTo>
                    <a:pt x="55" y="2"/>
                    <a:pt x="56" y="2"/>
                    <a:pt x="56" y="2"/>
                  </a:cubicBezTo>
                  <a:close/>
                  <a:moveTo>
                    <a:pt x="53" y="3"/>
                  </a:moveTo>
                  <a:cubicBezTo>
                    <a:pt x="54" y="3"/>
                    <a:pt x="53" y="3"/>
                    <a:pt x="53" y="3"/>
                  </a:cubicBezTo>
                  <a:cubicBezTo>
                    <a:pt x="52" y="3"/>
                    <a:pt x="52" y="3"/>
                    <a:pt x="52" y="3"/>
                  </a:cubicBezTo>
                  <a:cubicBezTo>
                    <a:pt x="53" y="2"/>
                    <a:pt x="53" y="2"/>
                    <a:pt x="53" y="2"/>
                  </a:cubicBezTo>
                  <a:cubicBezTo>
                    <a:pt x="53" y="2"/>
                    <a:pt x="53" y="2"/>
                    <a:pt x="53" y="3"/>
                  </a:cubicBezTo>
                  <a:close/>
                  <a:moveTo>
                    <a:pt x="72" y="3"/>
                  </a:moveTo>
                  <a:cubicBezTo>
                    <a:pt x="72" y="3"/>
                    <a:pt x="73" y="3"/>
                    <a:pt x="72" y="4"/>
                  </a:cubicBezTo>
                  <a:cubicBezTo>
                    <a:pt x="72" y="4"/>
                    <a:pt x="72" y="4"/>
                    <a:pt x="72" y="3"/>
                  </a:cubicBezTo>
                  <a:close/>
                  <a:moveTo>
                    <a:pt x="53" y="4"/>
                  </a:moveTo>
                  <a:cubicBezTo>
                    <a:pt x="54" y="4"/>
                    <a:pt x="54" y="4"/>
                    <a:pt x="54" y="5"/>
                  </a:cubicBezTo>
                  <a:cubicBezTo>
                    <a:pt x="54" y="5"/>
                    <a:pt x="53" y="5"/>
                    <a:pt x="53" y="5"/>
                  </a:cubicBezTo>
                  <a:lnTo>
                    <a:pt x="53" y="4"/>
                  </a:lnTo>
                  <a:close/>
                  <a:moveTo>
                    <a:pt x="56" y="5"/>
                  </a:moveTo>
                  <a:cubicBezTo>
                    <a:pt x="56" y="6"/>
                    <a:pt x="57" y="6"/>
                    <a:pt x="57" y="6"/>
                  </a:cubicBezTo>
                  <a:cubicBezTo>
                    <a:pt x="57" y="6"/>
                    <a:pt x="57" y="6"/>
                    <a:pt x="57" y="6"/>
                  </a:cubicBezTo>
                  <a:cubicBezTo>
                    <a:pt x="56" y="6"/>
                    <a:pt x="56" y="6"/>
                    <a:pt x="55" y="7"/>
                  </a:cubicBezTo>
                  <a:cubicBezTo>
                    <a:pt x="55" y="7"/>
                    <a:pt x="55" y="7"/>
                    <a:pt x="54" y="7"/>
                  </a:cubicBezTo>
                  <a:cubicBezTo>
                    <a:pt x="54" y="7"/>
                    <a:pt x="54" y="6"/>
                    <a:pt x="54" y="6"/>
                  </a:cubicBezTo>
                  <a:cubicBezTo>
                    <a:pt x="54" y="6"/>
                    <a:pt x="54" y="6"/>
                    <a:pt x="55" y="5"/>
                  </a:cubicBezTo>
                  <a:lnTo>
                    <a:pt x="56" y="5"/>
                  </a:lnTo>
                  <a:close/>
                  <a:moveTo>
                    <a:pt x="29" y="6"/>
                  </a:moveTo>
                  <a:cubicBezTo>
                    <a:pt x="29" y="6"/>
                    <a:pt x="29" y="7"/>
                    <a:pt x="29" y="7"/>
                  </a:cubicBezTo>
                  <a:cubicBezTo>
                    <a:pt x="29" y="6"/>
                    <a:pt x="29" y="6"/>
                    <a:pt x="29" y="6"/>
                  </a:cubicBezTo>
                  <a:close/>
                  <a:moveTo>
                    <a:pt x="57" y="7"/>
                  </a:moveTo>
                  <a:cubicBezTo>
                    <a:pt x="58" y="7"/>
                    <a:pt x="58" y="7"/>
                    <a:pt x="58" y="7"/>
                  </a:cubicBezTo>
                  <a:cubicBezTo>
                    <a:pt x="57" y="7"/>
                    <a:pt x="57" y="7"/>
                    <a:pt x="57" y="7"/>
                  </a:cubicBezTo>
                  <a:close/>
                  <a:moveTo>
                    <a:pt x="27" y="7"/>
                  </a:moveTo>
                  <a:cubicBezTo>
                    <a:pt x="27" y="7"/>
                    <a:pt x="27" y="7"/>
                    <a:pt x="27" y="7"/>
                  </a:cubicBezTo>
                  <a:cubicBezTo>
                    <a:pt x="27" y="7"/>
                    <a:pt x="27" y="7"/>
                    <a:pt x="27" y="8"/>
                  </a:cubicBezTo>
                  <a:cubicBezTo>
                    <a:pt x="27" y="8"/>
                    <a:pt x="27" y="8"/>
                    <a:pt x="27" y="8"/>
                  </a:cubicBezTo>
                  <a:cubicBezTo>
                    <a:pt x="27" y="8"/>
                    <a:pt x="26" y="8"/>
                    <a:pt x="26" y="8"/>
                  </a:cubicBezTo>
                  <a:cubicBezTo>
                    <a:pt x="26" y="8"/>
                    <a:pt x="26" y="7"/>
                    <a:pt x="27" y="7"/>
                  </a:cubicBezTo>
                  <a:cubicBezTo>
                    <a:pt x="27" y="7"/>
                    <a:pt x="27" y="7"/>
                    <a:pt x="27" y="7"/>
                  </a:cubicBezTo>
                  <a:close/>
                  <a:moveTo>
                    <a:pt x="48" y="10"/>
                  </a:moveTo>
                  <a:cubicBezTo>
                    <a:pt x="48" y="10"/>
                    <a:pt x="48" y="10"/>
                    <a:pt x="47" y="10"/>
                  </a:cubicBezTo>
                  <a:cubicBezTo>
                    <a:pt x="47" y="9"/>
                    <a:pt x="47" y="9"/>
                    <a:pt x="47" y="9"/>
                  </a:cubicBezTo>
                  <a:cubicBezTo>
                    <a:pt x="48" y="8"/>
                    <a:pt x="48" y="9"/>
                    <a:pt x="48" y="10"/>
                  </a:cubicBezTo>
                  <a:close/>
                  <a:moveTo>
                    <a:pt x="45" y="9"/>
                  </a:moveTo>
                  <a:cubicBezTo>
                    <a:pt x="45" y="9"/>
                    <a:pt x="45" y="9"/>
                    <a:pt x="45" y="9"/>
                  </a:cubicBezTo>
                  <a:cubicBezTo>
                    <a:pt x="45" y="9"/>
                    <a:pt x="45" y="10"/>
                    <a:pt x="45" y="10"/>
                  </a:cubicBezTo>
                  <a:cubicBezTo>
                    <a:pt x="45" y="11"/>
                    <a:pt x="44" y="11"/>
                    <a:pt x="44" y="12"/>
                  </a:cubicBezTo>
                  <a:cubicBezTo>
                    <a:pt x="44" y="12"/>
                    <a:pt x="44" y="12"/>
                    <a:pt x="43" y="11"/>
                  </a:cubicBezTo>
                  <a:cubicBezTo>
                    <a:pt x="43" y="11"/>
                    <a:pt x="43" y="11"/>
                    <a:pt x="43" y="11"/>
                  </a:cubicBezTo>
                  <a:cubicBezTo>
                    <a:pt x="43" y="11"/>
                    <a:pt x="43" y="10"/>
                    <a:pt x="43" y="10"/>
                  </a:cubicBezTo>
                  <a:cubicBezTo>
                    <a:pt x="43" y="10"/>
                    <a:pt x="44" y="10"/>
                    <a:pt x="44" y="10"/>
                  </a:cubicBezTo>
                  <a:cubicBezTo>
                    <a:pt x="44" y="10"/>
                    <a:pt x="44" y="10"/>
                    <a:pt x="45" y="9"/>
                  </a:cubicBezTo>
                  <a:cubicBezTo>
                    <a:pt x="45" y="9"/>
                    <a:pt x="45" y="9"/>
                    <a:pt x="45" y="9"/>
                  </a:cubicBezTo>
                  <a:close/>
                  <a:moveTo>
                    <a:pt x="41" y="14"/>
                  </a:moveTo>
                  <a:cubicBezTo>
                    <a:pt x="41" y="13"/>
                    <a:pt x="40" y="13"/>
                    <a:pt x="40" y="13"/>
                  </a:cubicBezTo>
                  <a:cubicBezTo>
                    <a:pt x="39" y="13"/>
                    <a:pt x="39" y="12"/>
                    <a:pt x="39" y="12"/>
                  </a:cubicBezTo>
                  <a:cubicBezTo>
                    <a:pt x="40" y="12"/>
                    <a:pt x="40" y="12"/>
                    <a:pt x="41" y="11"/>
                  </a:cubicBezTo>
                  <a:cubicBezTo>
                    <a:pt x="41" y="11"/>
                    <a:pt x="42" y="11"/>
                    <a:pt x="42" y="12"/>
                  </a:cubicBezTo>
                  <a:cubicBezTo>
                    <a:pt x="42" y="13"/>
                    <a:pt x="42" y="13"/>
                    <a:pt x="41" y="14"/>
                  </a:cubicBezTo>
                  <a:close/>
                  <a:moveTo>
                    <a:pt x="34" y="16"/>
                  </a:moveTo>
                  <a:cubicBezTo>
                    <a:pt x="34" y="16"/>
                    <a:pt x="34" y="16"/>
                    <a:pt x="34" y="16"/>
                  </a:cubicBezTo>
                  <a:cubicBezTo>
                    <a:pt x="33" y="16"/>
                    <a:pt x="33" y="16"/>
                    <a:pt x="32" y="16"/>
                  </a:cubicBezTo>
                  <a:cubicBezTo>
                    <a:pt x="32" y="16"/>
                    <a:pt x="32" y="16"/>
                    <a:pt x="32" y="16"/>
                  </a:cubicBezTo>
                  <a:cubicBezTo>
                    <a:pt x="31" y="16"/>
                    <a:pt x="31" y="15"/>
                    <a:pt x="31" y="15"/>
                  </a:cubicBezTo>
                  <a:cubicBezTo>
                    <a:pt x="32" y="15"/>
                    <a:pt x="32" y="15"/>
                    <a:pt x="33" y="15"/>
                  </a:cubicBezTo>
                  <a:cubicBezTo>
                    <a:pt x="34" y="15"/>
                    <a:pt x="34" y="15"/>
                    <a:pt x="34" y="16"/>
                  </a:cubicBezTo>
                  <a:close/>
                  <a:moveTo>
                    <a:pt x="29" y="18"/>
                  </a:moveTo>
                  <a:cubicBezTo>
                    <a:pt x="29" y="18"/>
                    <a:pt x="28" y="18"/>
                    <a:pt x="28" y="18"/>
                  </a:cubicBezTo>
                  <a:cubicBezTo>
                    <a:pt x="28" y="18"/>
                    <a:pt x="28" y="17"/>
                    <a:pt x="28" y="17"/>
                  </a:cubicBezTo>
                  <a:cubicBezTo>
                    <a:pt x="28" y="17"/>
                    <a:pt x="29" y="17"/>
                    <a:pt x="29" y="18"/>
                  </a:cubicBezTo>
                  <a:close/>
                  <a:moveTo>
                    <a:pt x="37" y="213"/>
                  </a:moveTo>
                  <a:cubicBezTo>
                    <a:pt x="38" y="213"/>
                    <a:pt x="38" y="213"/>
                    <a:pt x="38" y="213"/>
                  </a:cubicBezTo>
                  <a:cubicBezTo>
                    <a:pt x="39" y="212"/>
                    <a:pt x="39" y="212"/>
                    <a:pt x="38" y="211"/>
                  </a:cubicBezTo>
                  <a:cubicBezTo>
                    <a:pt x="38" y="211"/>
                    <a:pt x="37" y="212"/>
                    <a:pt x="37" y="212"/>
                  </a:cubicBezTo>
                  <a:cubicBezTo>
                    <a:pt x="37" y="213"/>
                    <a:pt x="37" y="213"/>
                    <a:pt x="37" y="213"/>
                  </a:cubicBezTo>
                  <a:close/>
                  <a:moveTo>
                    <a:pt x="59" y="199"/>
                  </a:moveTo>
                  <a:cubicBezTo>
                    <a:pt x="59" y="198"/>
                    <a:pt x="59" y="198"/>
                    <a:pt x="59" y="197"/>
                  </a:cubicBezTo>
                  <a:cubicBezTo>
                    <a:pt x="58" y="197"/>
                    <a:pt x="58" y="197"/>
                    <a:pt x="58" y="198"/>
                  </a:cubicBezTo>
                  <a:cubicBezTo>
                    <a:pt x="58" y="198"/>
                    <a:pt x="58" y="199"/>
                    <a:pt x="59" y="199"/>
                  </a:cubicBezTo>
                  <a:close/>
                  <a:moveTo>
                    <a:pt x="33" y="194"/>
                  </a:moveTo>
                  <a:cubicBezTo>
                    <a:pt x="32" y="194"/>
                    <a:pt x="32" y="193"/>
                    <a:pt x="32" y="194"/>
                  </a:cubicBezTo>
                  <a:cubicBezTo>
                    <a:pt x="31" y="195"/>
                    <a:pt x="31" y="195"/>
                    <a:pt x="31" y="196"/>
                  </a:cubicBezTo>
                  <a:cubicBezTo>
                    <a:pt x="32" y="196"/>
                    <a:pt x="32" y="195"/>
                    <a:pt x="32" y="195"/>
                  </a:cubicBezTo>
                  <a:cubicBezTo>
                    <a:pt x="33" y="195"/>
                    <a:pt x="33" y="194"/>
                    <a:pt x="33" y="194"/>
                  </a:cubicBezTo>
                  <a:close/>
                  <a:moveTo>
                    <a:pt x="14" y="188"/>
                  </a:moveTo>
                  <a:cubicBezTo>
                    <a:pt x="14" y="188"/>
                    <a:pt x="14" y="189"/>
                    <a:pt x="14" y="189"/>
                  </a:cubicBezTo>
                  <a:cubicBezTo>
                    <a:pt x="15" y="189"/>
                    <a:pt x="15" y="189"/>
                    <a:pt x="15" y="188"/>
                  </a:cubicBezTo>
                  <a:cubicBezTo>
                    <a:pt x="15" y="188"/>
                    <a:pt x="14" y="187"/>
                    <a:pt x="14" y="188"/>
                  </a:cubicBezTo>
                  <a:close/>
                  <a:moveTo>
                    <a:pt x="83" y="185"/>
                  </a:moveTo>
                  <a:cubicBezTo>
                    <a:pt x="83" y="185"/>
                    <a:pt x="83" y="186"/>
                    <a:pt x="83" y="186"/>
                  </a:cubicBezTo>
                  <a:cubicBezTo>
                    <a:pt x="83" y="186"/>
                    <a:pt x="84" y="187"/>
                    <a:pt x="84" y="187"/>
                  </a:cubicBezTo>
                  <a:cubicBezTo>
                    <a:pt x="84" y="187"/>
                    <a:pt x="85" y="188"/>
                    <a:pt x="85" y="188"/>
                  </a:cubicBezTo>
                  <a:cubicBezTo>
                    <a:pt x="86" y="188"/>
                    <a:pt x="86" y="188"/>
                    <a:pt x="86" y="188"/>
                  </a:cubicBezTo>
                  <a:cubicBezTo>
                    <a:pt x="86" y="187"/>
                    <a:pt x="86" y="186"/>
                    <a:pt x="85" y="186"/>
                  </a:cubicBezTo>
                  <a:cubicBezTo>
                    <a:pt x="85" y="185"/>
                    <a:pt x="84" y="185"/>
                    <a:pt x="83" y="185"/>
                  </a:cubicBezTo>
                  <a:close/>
                  <a:moveTo>
                    <a:pt x="8" y="181"/>
                  </a:moveTo>
                  <a:cubicBezTo>
                    <a:pt x="8" y="181"/>
                    <a:pt x="8" y="181"/>
                    <a:pt x="7" y="181"/>
                  </a:cubicBezTo>
                  <a:cubicBezTo>
                    <a:pt x="7" y="181"/>
                    <a:pt x="7" y="181"/>
                    <a:pt x="7" y="181"/>
                  </a:cubicBezTo>
                  <a:cubicBezTo>
                    <a:pt x="7" y="182"/>
                    <a:pt x="7" y="182"/>
                    <a:pt x="6" y="182"/>
                  </a:cubicBezTo>
                  <a:cubicBezTo>
                    <a:pt x="6" y="183"/>
                    <a:pt x="6" y="183"/>
                    <a:pt x="7" y="183"/>
                  </a:cubicBezTo>
                  <a:cubicBezTo>
                    <a:pt x="7" y="183"/>
                    <a:pt x="7" y="183"/>
                    <a:pt x="8" y="182"/>
                  </a:cubicBezTo>
                  <a:cubicBezTo>
                    <a:pt x="8" y="182"/>
                    <a:pt x="8" y="182"/>
                    <a:pt x="8" y="181"/>
                  </a:cubicBezTo>
                  <a:close/>
                  <a:moveTo>
                    <a:pt x="19" y="179"/>
                  </a:moveTo>
                  <a:cubicBezTo>
                    <a:pt x="19" y="179"/>
                    <a:pt x="19" y="178"/>
                    <a:pt x="18" y="178"/>
                  </a:cubicBezTo>
                  <a:cubicBezTo>
                    <a:pt x="18" y="179"/>
                    <a:pt x="18" y="179"/>
                    <a:pt x="18" y="179"/>
                  </a:cubicBezTo>
                  <a:cubicBezTo>
                    <a:pt x="18" y="179"/>
                    <a:pt x="18" y="180"/>
                    <a:pt x="19" y="180"/>
                  </a:cubicBezTo>
                  <a:lnTo>
                    <a:pt x="19" y="179"/>
                  </a:lnTo>
                  <a:close/>
                  <a:moveTo>
                    <a:pt x="38" y="173"/>
                  </a:moveTo>
                  <a:cubicBezTo>
                    <a:pt x="38" y="173"/>
                    <a:pt x="38" y="174"/>
                    <a:pt x="37" y="175"/>
                  </a:cubicBezTo>
                  <a:cubicBezTo>
                    <a:pt x="37" y="176"/>
                    <a:pt x="37" y="176"/>
                    <a:pt x="37" y="177"/>
                  </a:cubicBezTo>
                  <a:cubicBezTo>
                    <a:pt x="37" y="178"/>
                    <a:pt x="37" y="178"/>
                    <a:pt x="38" y="178"/>
                  </a:cubicBezTo>
                  <a:cubicBezTo>
                    <a:pt x="39" y="178"/>
                    <a:pt x="39" y="177"/>
                    <a:pt x="40" y="177"/>
                  </a:cubicBezTo>
                  <a:cubicBezTo>
                    <a:pt x="40" y="176"/>
                    <a:pt x="40" y="175"/>
                    <a:pt x="40" y="174"/>
                  </a:cubicBezTo>
                  <a:cubicBezTo>
                    <a:pt x="39" y="173"/>
                    <a:pt x="39" y="173"/>
                    <a:pt x="38" y="173"/>
                  </a:cubicBezTo>
                  <a:close/>
                  <a:moveTo>
                    <a:pt x="73" y="163"/>
                  </a:moveTo>
                  <a:cubicBezTo>
                    <a:pt x="73" y="164"/>
                    <a:pt x="73" y="164"/>
                    <a:pt x="74" y="164"/>
                  </a:cubicBezTo>
                  <a:cubicBezTo>
                    <a:pt x="75" y="164"/>
                    <a:pt x="75" y="164"/>
                    <a:pt x="75" y="163"/>
                  </a:cubicBezTo>
                  <a:cubicBezTo>
                    <a:pt x="75" y="163"/>
                    <a:pt x="75" y="163"/>
                    <a:pt x="74" y="162"/>
                  </a:cubicBezTo>
                  <a:cubicBezTo>
                    <a:pt x="73" y="162"/>
                    <a:pt x="73" y="162"/>
                    <a:pt x="73" y="163"/>
                  </a:cubicBezTo>
                  <a:close/>
                  <a:moveTo>
                    <a:pt x="24" y="152"/>
                  </a:moveTo>
                  <a:cubicBezTo>
                    <a:pt x="24" y="152"/>
                    <a:pt x="24" y="152"/>
                    <a:pt x="24" y="151"/>
                  </a:cubicBezTo>
                  <a:cubicBezTo>
                    <a:pt x="24" y="151"/>
                    <a:pt x="24" y="151"/>
                    <a:pt x="24" y="150"/>
                  </a:cubicBezTo>
                  <a:cubicBezTo>
                    <a:pt x="23" y="150"/>
                    <a:pt x="23" y="151"/>
                    <a:pt x="23" y="151"/>
                  </a:cubicBezTo>
                  <a:cubicBezTo>
                    <a:pt x="23" y="152"/>
                    <a:pt x="23" y="152"/>
                    <a:pt x="24" y="152"/>
                  </a:cubicBezTo>
                  <a:close/>
                  <a:moveTo>
                    <a:pt x="9" y="106"/>
                  </a:moveTo>
                  <a:cubicBezTo>
                    <a:pt x="9" y="106"/>
                    <a:pt x="9" y="106"/>
                    <a:pt x="9" y="106"/>
                  </a:cubicBezTo>
                  <a:cubicBezTo>
                    <a:pt x="9" y="105"/>
                    <a:pt x="9" y="105"/>
                    <a:pt x="9" y="105"/>
                  </a:cubicBezTo>
                  <a:cubicBezTo>
                    <a:pt x="8" y="105"/>
                    <a:pt x="8" y="106"/>
                    <a:pt x="8" y="106"/>
                  </a:cubicBezTo>
                  <a:cubicBezTo>
                    <a:pt x="8" y="106"/>
                    <a:pt x="9" y="107"/>
                    <a:pt x="9" y="106"/>
                  </a:cubicBezTo>
                  <a:close/>
                  <a:moveTo>
                    <a:pt x="115" y="106"/>
                  </a:moveTo>
                  <a:cubicBezTo>
                    <a:pt x="115" y="107"/>
                    <a:pt x="116" y="107"/>
                    <a:pt x="116" y="106"/>
                  </a:cubicBezTo>
                  <a:cubicBezTo>
                    <a:pt x="117" y="106"/>
                    <a:pt x="117" y="105"/>
                    <a:pt x="116" y="105"/>
                  </a:cubicBezTo>
                  <a:cubicBezTo>
                    <a:pt x="116" y="104"/>
                    <a:pt x="115" y="104"/>
                    <a:pt x="115" y="105"/>
                  </a:cubicBezTo>
                  <a:cubicBezTo>
                    <a:pt x="115" y="105"/>
                    <a:pt x="115" y="106"/>
                    <a:pt x="115" y="106"/>
                  </a:cubicBezTo>
                  <a:close/>
                  <a:moveTo>
                    <a:pt x="10" y="104"/>
                  </a:moveTo>
                  <a:cubicBezTo>
                    <a:pt x="10" y="104"/>
                    <a:pt x="10" y="104"/>
                    <a:pt x="10" y="103"/>
                  </a:cubicBezTo>
                  <a:cubicBezTo>
                    <a:pt x="10" y="103"/>
                    <a:pt x="10" y="102"/>
                    <a:pt x="10" y="102"/>
                  </a:cubicBezTo>
                  <a:cubicBezTo>
                    <a:pt x="9" y="102"/>
                    <a:pt x="9" y="102"/>
                    <a:pt x="9" y="103"/>
                  </a:cubicBezTo>
                  <a:cubicBezTo>
                    <a:pt x="9" y="104"/>
                    <a:pt x="9" y="104"/>
                    <a:pt x="10" y="104"/>
                  </a:cubicBezTo>
                  <a:close/>
                  <a:moveTo>
                    <a:pt x="11" y="98"/>
                  </a:moveTo>
                  <a:cubicBezTo>
                    <a:pt x="11" y="97"/>
                    <a:pt x="11" y="97"/>
                    <a:pt x="11" y="96"/>
                  </a:cubicBezTo>
                  <a:cubicBezTo>
                    <a:pt x="11" y="96"/>
                    <a:pt x="10" y="96"/>
                    <a:pt x="10" y="97"/>
                  </a:cubicBezTo>
                  <a:cubicBezTo>
                    <a:pt x="10" y="97"/>
                    <a:pt x="10" y="98"/>
                    <a:pt x="11" y="98"/>
                  </a:cubicBezTo>
                  <a:close/>
                  <a:moveTo>
                    <a:pt x="24" y="96"/>
                  </a:moveTo>
                  <a:cubicBezTo>
                    <a:pt x="24" y="96"/>
                    <a:pt x="24" y="96"/>
                    <a:pt x="24" y="97"/>
                  </a:cubicBezTo>
                  <a:cubicBezTo>
                    <a:pt x="24" y="98"/>
                    <a:pt x="24" y="98"/>
                    <a:pt x="25" y="98"/>
                  </a:cubicBezTo>
                  <a:cubicBezTo>
                    <a:pt x="25" y="97"/>
                    <a:pt x="25" y="97"/>
                    <a:pt x="25" y="97"/>
                  </a:cubicBezTo>
                  <a:cubicBezTo>
                    <a:pt x="25" y="96"/>
                    <a:pt x="24" y="96"/>
                    <a:pt x="24" y="96"/>
                  </a:cubicBezTo>
                  <a:close/>
                  <a:moveTo>
                    <a:pt x="31" y="90"/>
                  </a:moveTo>
                  <a:cubicBezTo>
                    <a:pt x="31" y="91"/>
                    <a:pt x="31" y="91"/>
                    <a:pt x="32" y="91"/>
                  </a:cubicBezTo>
                  <a:cubicBezTo>
                    <a:pt x="32" y="91"/>
                    <a:pt x="32" y="90"/>
                    <a:pt x="32" y="90"/>
                  </a:cubicBezTo>
                  <a:cubicBezTo>
                    <a:pt x="31" y="90"/>
                    <a:pt x="31" y="90"/>
                    <a:pt x="31" y="90"/>
                  </a:cubicBezTo>
                  <a:close/>
                  <a:moveTo>
                    <a:pt x="23" y="92"/>
                  </a:moveTo>
                  <a:cubicBezTo>
                    <a:pt x="23" y="92"/>
                    <a:pt x="24" y="92"/>
                    <a:pt x="24" y="91"/>
                  </a:cubicBezTo>
                  <a:cubicBezTo>
                    <a:pt x="24" y="91"/>
                    <a:pt x="24" y="91"/>
                    <a:pt x="24" y="90"/>
                  </a:cubicBezTo>
                  <a:cubicBezTo>
                    <a:pt x="25" y="90"/>
                    <a:pt x="25" y="90"/>
                    <a:pt x="25" y="90"/>
                  </a:cubicBezTo>
                  <a:cubicBezTo>
                    <a:pt x="25" y="89"/>
                    <a:pt x="25" y="89"/>
                    <a:pt x="26" y="89"/>
                  </a:cubicBezTo>
                  <a:cubicBezTo>
                    <a:pt x="26" y="88"/>
                    <a:pt x="26" y="87"/>
                    <a:pt x="25" y="86"/>
                  </a:cubicBezTo>
                  <a:cubicBezTo>
                    <a:pt x="25" y="86"/>
                    <a:pt x="24" y="85"/>
                    <a:pt x="23" y="85"/>
                  </a:cubicBezTo>
                  <a:cubicBezTo>
                    <a:pt x="23" y="85"/>
                    <a:pt x="23" y="85"/>
                    <a:pt x="23" y="85"/>
                  </a:cubicBezTo>
                  <a:cubicBezTo>
                    <a:pt x="22" y="85"/>
                    <a:pt x="22" y="86"/>
                    <a:pt x="22" y="86"/>
                  </a:cubicBezTo>
                  <a:cubicBezTo>
                    <a:pt x="22" y="86"/>
                    <a:pt x="22" y="87"/>
                    <a:pt x="22" y="87"/>
                  </a:cubicBezTo>
                  <a:cubicBezTo>
                    <a:pt x="22" y="88"/>
                    <a:pt x="22" y="89"/>
                    <a:pt x="22" y="89"/>
                  </a:cubicBezTo>
                  <a:cubicBezTo>
                    <a:pt x="22" y="90"/>
                    <a:pt x="22" y="91"/>
                    <a:pt x="22" y="91"/>
                  </a:cubicBezTo>
                  <a:cubicBezTo>
                    <a:pt x="22" y="92"/>
                    <a:pt x="23" y="92"/>
                    <a:pt x="23" y="92"/>
                  </a:cubicBezTo>
                  <a:close/>
                  <a:moveTo>
                    <a:pt x="50" y="85"/>
                  </a:moveTo>
                  <a:cubicBezTo>
                    <a:pt x="50" y="84"/>
                    <a:pt x="49" y="83"/>
                    <a:pt x="49" y="83"/>
                  </a:cubicBezTo>
                  <a:cubicBezTo>
                    <a:pt x="48" y="84"/>
                    <a:pt x="48" y="84"/>
                    <a:pt x="49" y="85"/>
                  </a:cubicBezTo>
                  <a:cubicBezTo>
                    <a:pt x="49" y="85"/>
                    <a:pt x="49" y="85"/>
                    <a:pt x="50" y="85"/>
                  </a:cubicBezTo>
                  <a:close/>
                  <a:moveTo>
                    <a:pt x="30" y="81"/>
                  </a:moveTo>
                  <a:cubicBezTo>
                    <a:pt x="30" y="80"/>
                    <a:pt x="31" y="80"/>
                    <a:pt x="31" y="80"/>
                  </a:cubicBezTo>
                  <a:cubicBezTo>
                    <a:pt x="31" y="79"/>
                    <a:pt x="31" y="79"/>
                    <a:pt x="31" y="79"/>
                  </a:cubicBezTo>
                  <a:cubicBezTo>
                    <a:pt x="30" y="79"/>
                    <a:pt x="30" y="79"/>
                    <a:pt x="30" y="79"/>
                  </a:cubicBezTo>
                  <a:cubicBezTo>
                    <a:pt x="30" y="79"/>
                    <a:pt x="30" y="79"/>
                    <a:pt x="30" y="79"/>
                  </a:cubicBezTo>
                  <a:cubicBezTo>
                    <a:pt x="30" y="80"/>
                    <a:pt x="30" y="80"/>
                    <a:pt x="30" y="80"/>
                  </a:cubicBezTo>
                  <a:cubicBezTo>
                    <a:pt x="30" y="80"/>
                    <a:pt x="30" y="81"/>
                    <a:pt x="30" y="81"/>
                  </a:cubicBezTo>
                  <a:close/>
                  <a:moveTo>
                    <a:pt x="20" y="76"/>
                  </a:moveTo>
                  <a:cubicBezTo>
                    <a:pt x="20" y="76"/>
                    <a:pt x="20" y="76"/>
                    <a:pt x="20" y="76"/>
                  </a:cubicBezTo>
                  <a:cubicBezTo>
                    <a:pt x="21" y="76"/>
                    <a:pt x="21" y="76"/>
                    <a:pt x="21" y="76"/>
                  </a:cubicBezTo>
                  <a:cubicBezTo>
                    <a:pt x="21" y="76"/>
                    <a:pt x="21" y="75"/>
                    <a:pt x="21" y="75"/>
                  </a:cubicBezTo>
                  <a:cubicBezTo>
                    <a:pt x="21" y="75"/>
                    <a:pt x="21" y="75"/>
                    <a:pt x="21" y="75"/>
                  </a:cubicBezTo>
                  <a:cubicBezTo>
                    <a:pt x="20" y="75"/>
                    <a:pt x="20" y="75"/>
                    <a:pt x="20" y="75"/>
                  </a:cubicBezTo>
                  <a:cubicBezTo>
                    <a:pt x="20" y="76"/>
                    <a:pt x="20" y="76"/>
                    <a:pt x="20" y="76"/>
                  </a:cubicBezTo>
                  <a:close/>
                  <a:moveTo>
                    <a:pt x="7" y="73"/>
                  </a:moveTo>
                  <a:cubicBezTo>
                    <a:pt x="7" y="73"/>
                    <a:pt x="8" y="73"/>
                    <a:pt x="9" y="74"/>
                  </a:cubicBezTo>
                  <a:cubicBezTo>
                    <a:pt x="9" y="73"/>
                    <a:pt x="9" y="73"/>
                    <a:pt x="9" y="73"/>
                  </a:cubicBezTo>
                  <a:cubicBezTo>
                    <a:pt x="9" y="72"/>
                    <a:pt x="9" y="72"/>
                    <a:pt x="9" y="72"/>
                  </a:cubicBezTo>
                  <a:cubicBezTo>
                    <a:pt x="8" y="72"/>
                    <a:pt x="8" y="72"/>
                    <a:pt x="8" y="72"/>
                  </a:cubicBezTo>
                  <a:cubicBezTo>
                    <a:pt x="7" y="72"/>
                    <a:pt x="7" y="72"/>
                    <a:pt x="7" y="73"/>
                  </a:cubicBezTo>
                  <a:close/>
                  <a:moveTo>
                    <a:pt x="6" y="75"/>
                  </a:moveTo>
                  <a:cubicBezTo>
                    <a:pt x="6" y="74"/>
                    <a:pt x="6" y="74"/>
                    <a:pt x="7" y="73"/>
                  </a:cubicBezTo>
                  <a:cubicBezTo>
                    <a:pt x="7" y="72"/>
                    <a:pt x="6" y="72"/>
                    <a:pt x="6" y="71"/>
                  </a:cubicBezTo>
                  <a:cubicBezTo>
                    <a:pt x="6" y="72"/>
                    <a:pt x="6" y="72"/>
                    <a:pt x="5" y="73"/>
                  </a:cubicBezTo>
                  <a:cubicBezTo>
                    <a:pt x="5" y="74"/>
                    <a:pt x="6" y="75"/>
                    <a:pt x="6" y="75"/>
                  </a:cubicBezTo>
                  <a:close/>
                  <a:moveTo>
                    <a:pt x="22" y="74"/>
                  </a:moveTo>
                  <a:cubicBezTo>
                    <a:pt x="22" y="74"/>
                    <a:pt x="23" y="73"/>
                    <a:pt x="23" y="73"/>
                  </a:cubicBezTo>
                  <a:cubicBezTo>
                    <a:pt x="23" y="73"/>
                    <a:pt x="23" y="72"/>
                    <a:pt x="23" y="72"/>
                  </a:cubicBezTo>
                  <a:cubicBezTo>
                    <a:pt x="22" y="71"/>
                    <a:pt x="22" y="71"/>
                    <a:pt x="22" y="72"/>
                  </a:cubicBezTo>
                  <a:cubicBezTo>
                    <a:pt x="21" y="73"/>
                    <a:pt x="21" y="73"/>
                    <a:pt x="22" y="74"/>
                  </a:cubicBezTo>
                  <a:close/>
                  <a:moveTo>
                    <a:pt x="33" y="68"/>
                  </a:moveTo>
                  <a:cubicBezTo>
                    <a:pt x="33" y="68"/>
                    <a:pt x="33" y="68"/>
                    <a:pt x="33" y="69"/>
                  </a:cubicBezTo>
                  <a:cubicBezTo>
                    <a:pt x="33" y="69"/>
                    <a:pt x="33" y="70"/>
                    <a:pt x="33" y="70"/>
                  </a:cubicBezTo>
                  <a:cubicBezTo>
                    <a:pt x="34" y="69"/>
                    <a:pt x="34" y="69"/>
                    <a:pt x="34" y="69"/>
                  </a:cubicBezTo>
                  <a:cubicBezTo>
                    <a:pt x="34" y="69"/>
                    <a:pt x="34" y="68"/>
                    <a:pt x="34" y="68"/>
                  </a:cubicBezTo>
                  <a:cubicBezTo>
                    <a:pt x="34" y="68"/>
                    <a:pt x="34" y="68"/>
                    <a:pt x="33" y="68"/>
                  </a:cubicBezTo>
                  <a:cubicBezTo>
                    <a:pt x="33" y="67"/>
                    <a:pt x="33" y="68"/>
                    <a:pt x="33" y="68"/>
                  </a:cubicBezTo>
                  <a:close/>
                  <a:moveTo>
                    <a:pt x="53" y="66"/>
                  </a:moveTo>
                  <a:cubicBezTo>
                    <a:pt x="53" y="66"/>
                    <a:pt x="53" y="66"/>
                    <a:pt x="53" y="66"/>
                  </a:cubicBezTo>
                  <a:cubicBezTo>
                    <a:pt x="52" y="66"/>
                    <a:pt x="52" y="66"/>
                    <a:pt x="52" y="67"/>
                  </a:cubicBezTo>
                  <a:cubicBezTo>
                    <a:pt x="52" y="66"/>
                    <a:pt x="52" y="66"/>
                    <a:pt x="52" y="67"/>
                  </a:cubicBezTo>
                  <a:cubicBezTo>
                    <a:pt x="52" y="67"/>
                    <a:pt x="52" y="67"/>
                    <a:pt x="52" y="67"/>
                  </a:cubicBezTo>
                  <a:cubicBezTo>
                    <a:pt x="52" y="67"/>
                    <a:pt x="52" y="68"/>
                    <a:pt x="51" y="68"/>
                  </a:cubicBezTo>
                  <a:cubicBezTo>
                    <a:pt x="51" y="69"/>
                    <a:pt x="51" y="69"/>
                    <a:pt x="51" y="69"/>
                  </a:cubicBezTo>
                  <a:cubicBezTo>
                    <a:pt x="51" y="70"/>
                    <a:pt x="51" y="70"/>
                    <a:pt x="51" y="70"/>
                  </a:cubicBezTo>
                  <a:cubicBezTo>
                    <a:pt x="51" y="70"/>
                    <a:pt x="52" y="70"/>
                    <a:pt x="52" y="70"/>
                  </a:cubicBezTo>
                  <a:cubicBezTo>
                    <a:pt x="52" y="70"/>
                    <a:pt x="52" y="70"/>
                    <a:pt x="52" y="70"/>
                  </a:cubicBezTo>
                  <a:cubicBezTo>
                    <a:pt x="52" y="71"/>
                    <a:pt x="52" y="71"/>
                    <a:pt x="53" y="71"/>
                  </a:cubicBezTo>
                  <a:cubicBezTo>
                    <a:pt x="53" y="71"/>
                    <a:pt x="53" y="70"/>
                    <a:pt x="53" y="70"/>
                  </a:cubicBezTo>
                  <a:lnTo>
                    <a:pt x="53" y="69"/>
                  </a:lnTo>
                  <a:cubicBezTo>
                    <a:pt x="53" y="69"/>
                    <a:pt x="53" y="68"/>
                    <a:pt x="53" y="68"/>
                  </a:cubicBezTo>
                  <a:cubicBezTo>
                    <a:pt x="53" y="68"/>
                    <a:pt x="54" y="67"/>
                    <a:pt x="54" y="67"/>
                  </a:cubicBezTo>
                  <a:cubicBezTo>
                    <a:pt x="54" y="67"/>
                    <a:pt x="53" y="66"/>
                    <a:pt x="53" y="66"/>
                  </a:cubicBezTo>
                  <a:close/>
                  <a:moveTo>
                    <a:pt x="33" y="61"/>
                  </a:moveTo>
                  <a:cubicBezTo>
                    <a:pt x="33" y="61"/>
                    <a:pt x="33" y="61"/>
                    <a:pt x="33" y="60"/>
                  </a:cubicBezTo>
                  <a:cubicBezTo>
                    <a:pt x="33" y="60"/>
                    <a:pt x="33" y="60"/>
                    <a:pt x="33" y="60"/>
                  </a:cubicBezTo>
                  <a:lnTo>
                    <a:pt x="33" y="60"/>
                  </a:lnTo>
                  <a:cubicBezTo>
                    <a:pt x="32" y="60"/>
                    <a:pt x="32" y="60"/>
                    <a:pt x="32" y="60"/>
                  </a:cubicBezTo>
                  <a:cubicBezTo>
                    <a:pt x="32" y="61"/>
                    <a:pt x="32" y="61"/>
                    <a:pt x="33" y="61"/>
                  </a:cubicBezTo>
                  <a:close/>
                  <a:moveTo>
                    <a:pt x="104" y="65"/>
                  </a:moveTo>
                  <a:cubicBezTo>
                    <a:pt x="104" y="65"/>
                    <a:pt x="105" y="65"/>
                    <a:pt x="105" y="64"/>
                  </a:cubicBezTo>
                  <a:cubicBezTo>
                    <a:pt x="105" y="64"/>
                    <a:pt x="106" y="63"/>
                    <a:pt x="106" y="63"/>
                  </a:cubicBezTo>
                  <a:cubicBezTo>
                    <a:pt x="106" y="62"/>
                    <a:pt x="107" y="61"/>
                    <a:pt x="107" y="61"/>
                  </a:cubicBezTo>
                  <a:cubicBezTo>
                    <a:pt x="107" y="60"/>
                    <a:pt x="107" y="59"/>
                    <a:pt x="107" y="59"/>
                  </a:cubicBezTo>
                  <a:cubicBezTo>
                    <a:pt x="106" y="59"/>
                    <a:pt x="105" y="60"/>
                    <a:pt x="105" y="61"/>
                  </a:cubicBezTo>
                  <a:cubicBezTo>
                    <a:pt x="104" y="63"/>
                    <a:pt x="104" y="64"/>
                    <a:pt x="104" y="65"/>
                  </a:cubicBezTo>
                  <a:close/>
                  <a:moveTo>
                    <a:pt x="8" y="59"/>
                  </a:moveTo>
                  <a:cubicBezTo>
                    <a:pt x="8" y="59"/>
                    <a:pt x="8" y="59"/>
                    <a:pt x="8" y="58"/>
                  </a:cubicBezTo>
                  <a:cubicBezTo>
                    <a:pt x="8" y="57"/>
                    <a:pt x="8" y="57"/>
                    <a:pt x="7" y="57"/>
                  </a:cubicBezTo>
                  <a:cubicBezTo>
                    <a:pt x="7" y="57"/>
                    <a:pt x="7" y="57"/>
                    <a:pt x="7" y="58"/>
                  </a:cubicBezTo>
                  <a:cubicBezTo>
                    <a:pt x="7" y="58"/>
                    <a:pt x="7" y="59"/>
                    <a:pt x="8" y="59"/>
                  </a:cubicBezTo>
                  <a:close/>
                  <a:moveTo>
                    <a:pt x="14" y="45"/>
                  </a:moveTo>
                  <a:cubicBezTo>
                    <a:pt x="14" y="45"/>
                    <a:pt x="15" y="45"/>
                    <a:pt x="15" y="45"/>
                  </a:cubicBezTo>
                  <a:cubicBezTo>
                    <a:pt x="14" y="44"/>
                    <a:pt x="14" y="45"/>
                    <a:pt x="14" y="45"/>
                  </a:cubicBezTo>
                  <a:cubicBezTo>
                    <a:pt x="14" y="45"/>
                    <a:pt x="14" y="45"/>
                    <a:pt x="14" y="45"/>
                  </a:cubicBezTo>
                  <a:close/>
                  <a:moveTo>
                    <a:pt x="13" y="41"/>
                  </a:moveTo>
                  <a:lnTo>
                    <a:pt x="14" y="41"/>
                  </a:lnTo>
                  <a:cubicBezTo>
                    <a:pt x="14" y="41"/>
                    <a:pt x="14" y="40"/>
                    <a:pt x="13" y="40"/>
                  </a:cubicBezTo>
                  <a:lnTo>
                    <a:pt x="13" y="41"/>
                  </a:lnTo>
                  <a:close/>
                  <a:moveTo>
                    <a:pt x="4" y="38"/>
                  </a:moveTo>
                  <a:cubicBezTo>
                    <a:pt x="4" y="38"/>
                    <a:pt x="4" y="38"/>
                    <a:pt x="4" y="38"/>
                  </a:cubicBezTo>
                  <a:cubicBezTo>
                    <a:pt x="4" y="38"/>
                    <a:pt x="4" y="38"/>
                    <a:pt x="4" y="38"/>
                  </a:cubicBezTo>
                  <a:close/>
                  <a:moveTo>
                    <a:pt x="13" y="36"/>
                  </a:moveTo>
                  <a:cubicBezTo>
                    <a:pt x="12" y="37"/>
                    <a:pt x="12" y="38"/>
                    <a:pt x="11" y="38"/>
                  </a:cubicBezTo>
                  <a:cubicBezTo>
                    <a:pt x="11" y="38"/>
                    <a:pt x="10" y="39"/>
                    <a:pt x="10" y="40"/>
                  </a:cubicBezTo>
                  <a:cubicBezTo>
                    <a:pt x="11" y="41"/>
                    <a:pt x="11" y="41"/>
                    <a:pt x="12" y="40"/>
                  </a:cubicBezTo>
                  <a:cubicBezTo>
                    <a:pt x="12" y="40"/>
                    <a:pt x="12" y="40"/>
                    <a:pt x="12" y="39"/>
                  </a:cubicBezTo>
                  <a:cubicBezTo>
                    <a:pt x="12" y="39"/>
                    <a:pt x="12" y="39"/>
                    <a:pt x="12" y="39"/>
                  </a:cubicBezTo>
                  <a:cubicBezTo>
                    <a:pt x="13" y="39"/>
                    <a:pt x="13" y="39"/>
                    <a:pt x="13" y="39"/>
                  </a:cubicBezTo>
                  <a:cubicBezTo>
                    <a:pt x="13" y="39"/>
                    <a:pt x="13" y="39"/>
                    <a:pt x="13" y="39"/>
                  </a:cubicBezTo>
                  <a:cubicBezTo>
                    <a:pt x="14" y="39"/>
                    <a:pt x="14" y="38"/>
                    <a:pt x="14" y="37"/>
                  </a:cubicBezTo>
                  <a:cubicBezTo>
                    <a:pt x="13" y="37"/>
                    <a:pt x="13" y="36"/>
                    <a:pt x="13" y="36"/>
                  </a:cubicBezTo>
                  <a:close/>
                  <a:moveTo>
                    <a:pt x="72" y="71"/>
                  </a:moveTo>
                  <a:cubicBezTo>
                    <a:pt x="72" y="68"/>
                    <a:pt x="72" y="65"/>
                    <a:pt x="72" y="62"/>
                  </a:cubicBezTo>
                  <a:cubicBezTo>
                    <a:pt x="72" y="59"/>
                    <a:pt x="72" y="56"/>
                    <a:pt x="72" y="53"/>
                  </a:cubicBezTo>
                  <a:cubicBezTo>
                    <a:pt x="72" y="52"/>
                    <a:pt x="72" y="50"/>
                    <a:pt x="72" y="49"/>
                  </a:cubicBezTo>
                  <a:cubicBezTo>
                    <a:pt x="72" y="47"/>
                    <a:pt x="72" y="46"/>
                    <a:pt x="72" y="44"/>
                  </a:cubicBezTo>
                  <a:cubicBezTo>
                    <a:pt x="72" y="43"/>
                    <a:pt x="71" y="41"/>
                    <a:pt x="71" y="40"/>
                  </a:cubicBezTo>
                  <a:cubicBezTo>
                    <a:pt x="71" y="39"/>
                    <a:pt x="70" y="38"/>
                    <a:pt x="70" y="37"/>
                  </a:cubicBezTo>
                  <a:cubicBezTo>
                    <a:pt x="69" y="36"/>
                    <a:pt x="68" y="35"/>
                    <a:pt x="67" y="35"/>
                  </a:cubicBezTo>
                  <a:cubicBezTo>
                    <a:pt x="66" y="34"/>
                    <a:pt x="65" y="34"/>
                    <a:pt x="64" y="34"/>
                  </a:cubicBezTo>
                  <a:cubicBezTo>
                    <a:pt x="61" y="34"/>
                    <a:pt x="59" y="35"/>
                    <a:pt x="58" y="37"/>
                  </a:cubicBezTo>
                  <a:cubicBezTo>
                    <a:pt x="56" y="39"/>
                    <a:pt x="56" y="42"/>
                    <a:pt x="56" y="45"/>
                  </a:cubicBezTo>
                  <a:cubicBezTo>
                    <a:pt x="55" y="46"/>
                    <a:pt x="55" y="48"/>
                    <a:pt x="55" y="49"/>
                  </a:cubicBezTo>
                  <a:cubicBezTo>
                    <a:pt x="55" y="51"/>
                    <a:pt x="55" y="52"/>
                    <a:pt x="55" y="54"/>
                  </a:cubicBezTo>
                  <a:lnTo>
                    <a:pt x="55" y="145"/>
                  </a:lnTo>
                  <a:cubicBezTo>
                    <a:pt x="55" y="150"/>
                    <a:pt x="55" y="154"/>
                    <a:pt x="55" y="159"/>
                  </a:cubicBezTo>
                  <a:cubicBezTo>
                    <a:pt x="55" y="163"/>
                    <a:pt x="55" y="168"/>
                    <a:pt x="56" y="172"/>
                  </a:cubicBezTo>
                  <a:cubicBezTo>
                    <a:pt x="56" y="174"/>
                    <a:pt x="56" y="175"/>
                    <a:pt x="56" y="176"/>
                  </a:cubicBezTo>
                  <a:cubicBezTo>
                    <a:pt x="56" y="178"/>
                    <a:pt x="56" y="179"/>
                    <a:pt x="57" y="180"/>
                  </a:cubicBezTo>
                  <a:cubicBezTo>
                    <a:pt x="58" y="183"/>
                    <a:pt x="60" y="184"/>
                    <a:pt x="64" y="184"/>
                  </a:cubicBezTo>
                  <a:cubicBezTo>
                    <a:pt x="66" y="183"/>
                    <a:pt x="67" y="183"/>
                    <a:pt x="68" y="182"/>
                  </a:cubicBezTo>
                  <a:cubicBezTo>
                    <a:pt x="69" y="182"/>
                    <a:pt x="70" y="181"/>
                    <a:pt x="70" y="179"/>
                  </a:cubicBezTo>
                  <a:cubicBezTo>
                    <a:pt x="72" y="174"/>
                    <a:pt x="72" y="169"/>
                    <a:pt x="72" y="163"/>
                  </a:cubicBezTo>
                  <a:cubicBezTo>
                    <a:pt x="72" y="157"/>
                    <a:pt x="72" y="151"/>
                    <a:pt x="72" y="144"/>
                  </a:cubicBezTo>
                  <a:lnTo>
                    <a:pt x="72" y="71"/>
                  </a:lnTo>
                  <a:close/>
                  <a:moveTo>
                    <a:pt x="10" y="35"/>
                  </a:moveTo>
                  <a:cubicBezTo>
                    <a:pt x="9" y="35"/>
                    <a:pt x="9" y="36"/>
                    <a:pt x="9" y="36"/>
                  </a:cubicBezTo>
                  <a:cubicBezTo>
                    <a:pt x="9" y="37"/>
                    <a:pt x="9" y="37"/>
                    <a:pt x="10" y="37"/>
                  </a:cubicBezTo>
                  <a:cubicBezTo>
                    <a:pt x="10" y="37"/>
                    <a:pt x="11" y="37"/>
                    <a:pt x="11" y="36"/>
                  </a:cubicBezTo>
                  <a:cubicBezTo>
                    <a:pt x="11" y="35"/>
                    <a:pt x="11" y="35"/>
                    <a:pt x="12" y="35"/>
                  </a:cubicBezTo>
                  <a:cubicBezTo>
                    <a:pt x="12" y="34"/>
                    <a:pt x="11" y="34"/>
                    <a:pt x="11" y="34"/>
                  </a:cubicBezTo>
                  <a:cubicBezTo>
                    <a:pt x="11" y="35"/>
                    <a:pt x="10" y="35"/>
                    <a:pt x="10" y="35"/>
                  </a:cubicBezTo>
                  <a:close/>
                  <a:moveTo>
                    <a:pt x="32" y="33"/>
                  </a:moveTo>
                  <a:cubicBezTo>
                    <a:pt x="32" y="33"/>
                    <a:pt x="32" y="33"/>
                    <a:pt x="32" y="34"/>
                  </a:cubicBezTo>
                  <a:cubicBezTo>
                    <a:pt x="32" y="34"/>
                    <a:pt x="32" y="34"/>
                    <a:pt x="32" y="34"/>
                  </a:cubicBezTo>
                  <a:cubicBezTo>
                    <a:pt x="33" y="33"/>
                    <a:pt x="33" y="33"/>
                    <a:pt x="33" y="33"/>
                  </a:cubicBezTo>
                  <a:cubicBezTo>
                    <a:pt x="33" y="33"/>
                    <a:pt x="33" y="33"/>
                    <a:pt x="32" y="33"/>
                  </a:cubicBezTo>
                  <a:cubicBezTo>
                    <a:pt x="32" y="33"/>
                    <a:pt x="32" y="33"/>
                    <a:pt x="32" y="33"/>
                  </a:cubicBezTo>
                  <a:close/>
                  <a:moveTo>
                    <a:pt x="15" y="33"/>
                  </a:moveTo>
                  <a:cubicBezTo>
                    <a:pt x="15" y="34"/>
                    <a:pt x="15" y="34"/>
                    <a:pt x="15" y="34"/>
                  </a:cubicBezTo>
                  <a:cubicBezTo>
                    <a:pt x="15" y="35"/>
                    <a:pt x="14" y="35"/>
                    <a:pt x="14" y="36"/>
                  </a:cubicBezTo>
                  <a:cubicBezTo>
                    <a:pt x="15" y="36"/>
                    <a:pt x="15" y="36"/>
                    <a:pt x="16" y="36"/>
                  </a:cubicBezTo>
                  <a:cubicBezTo>
                    <a:pt x="16" y="36"/>
                    <a:pt x="16" y="36"/>
                    <a:pt x="16" y="35"/>
                  </a:cubicBezTo>
                  <a:cubicBezTo>
                    <a:pt x="16" y="35"/>
                    <a:pt x="16" y="35"/>
                    <a:pt x="16" y="34"/>
                  </a:cubicBezTo>
                  <a:lnTo>
                    <a:pt x="16" y="33"/>
                  </a:lnTo>
                  <a:cubicBezTo>
                    <a:pt x="16" y="33"/>
                    <a:pt x="16" y="32"/>
                    <a:pt x="15" y="32"/>
                  </a:cubicBezTo>
                  <a:cubicBezTo>
                    <a:pt x="15" y="33"/>
                    <a:pt x="15" y="33"/>
                    <a:pt x="15" y="33"/>
                  </a:cubicBezTo>
                  <a:close/>
                  <a:moveTo>
                    <a:pt x="10" y="33"/>
                  </a:moveTo>
                  <a:cubicBezTo>
                    <a:pt x="10" y="33"/>
                    <a:pt x="10" y="33"/>
                    <a:pt x="10" y="33"/>
                  </a:cubicBezTo>
                  <a:cubicBezTo>
                    <a:pt x="10" y="33"/>
                    <a:pt x="11" y="33"/>
                    <a:pt x="11" y="33"/>
                  </a:cubicBezTo>
                  <a:cubicBezTo>
                    <a:pt x="11" y="32"/>
                    <a:pt x="11" y="32"/>
                    <a:pt x="11" y="32"/>
                  </a:cubicBezTo>
                  <a:cubicBezTo>
                    <a:pt x="11" y="32"/>
                    <a:pt x="11" y="32"/>
                    <a:pt x="10" y="32"/>
                  </a:cubicBezTo>
                  <a:cubicBezTo>
                    <a:pt x="10" y="32"/>
                    <a:pt x="10" y="32"/>
                    <a:pt x="10" y="33"/>
                  </a:cubicBezTo>
                  <a:close/>
                  <a:moveTo>
                    <a:pt x="7" y="31"/>
                  </a:moveTo>
                  <a:cubicBezTo>
                    <a:pt x="7" y="32"/>
                    <a:pt x="7" y="32"/>
                    <a:pt x="8" y="32"/>
                  </a:cubicBezTo>
                  <a:cubicBezTo>
                    <a:pt x="8" y="32"/>
                    <a:pt x="8" y="32"/>
                    <a:pt x="8" y="32"/>
                  </a:cubicBezTo>
                  <a:lnTo>
                    <a:pt x="8" y="31"/>
                  </a:lnTo>
                  <a:cubicBezTo>
                    <a:pt x="8" y="31"/>
                    <a:pt x="8" y="31"/>
                    <a:pt x="8" y="31"/>
                  </a:cubicBezTo>
                  <a:cubicBezTo>
                    <a:pt x="8" y="31"/>
                    <a:pt x="7" y="31"/>
                    <a:pt x="7" y="31"/>
                  </a:cubicBezTo>
                  <a:close/>
                  <a:moveTo>
                    <a:pt x="7" y="31"/>
                  </a:moveTo>
                  <a:cubicBezTo>
                    <a:pt x="7" y="30"/>
                    <a:pt x="7" y="30"/>
                    <a:pt x="7" y="30"/>
                  </a:cubicBezTo>
                  <a:cubicBezTo>
                    <a:pt x="7" y="30"/>
                    <a:pt x="7" y="30"/>
                    <a:pt x="7" y="30"/>
                  </a:cubicBezTo>
                  <a:cubicBezTo>
                    <a:pt x="7" y="30"/>
                    <a:pt x="6" y="30"/>
                    <a:pt x="6" y="30"/>
                  </a:cubicBezTo>
                  <a:cubicBezTo>
                    <a:pt x="6" y="31"/>
                    <a:pt x="6" y="31"/>
                    <a:pt x="7" y="31"/>
                  </a:cubicBezTo>
                  <a:close/>
                  <a:moveTo>
                    <a:pt x="23" y="30"/>
                  </a:moveTo>
                  <a:cubicBezTo>
                    <a:pt x="23" y="30"/>
                    <a:pt x="23" y="30"/>
                    <a:pt x="23" y="30"/>
                  </a:cubicBezTo>
                  <a:cubicBezTo>
                    <a:pt x="24" y="30"/>
                    <a:pt x="24" y="30"/>
                    <a:pt x="24" y="29"/>
                  </a:cubicBezTo>
                  <a:cubicBezTo>
                    <a:pt x="24" y="29"/>
                    <a:pt x="24" y="29"/>
                    <a:pt x="23" y="29"/>
                  </a:cubicBezTo>
                  <a:cubicBezTo>
                    <a:pt x="23" y="29"/>
                    <a:pt x="23" y="29"/>
                    <a:pt x="23" y="29"/>
                  </a:cubicBezTo>
                  <a:lnTo>
                    <a:pt x="23" y="30"/>
                  </a:lnTo>
                  <a:close/>
                  <a:moveTo>
                    <a:pt x="10" y="29"/>
                  </a:moveTo>
                  <a:cubicBezTo>
                    <a:pt x="9" y="30"/>
                    <a:pt x="10" y="30"/>
                    <a:pt x="10" y="30"/>
                  </a:cubicBezTo>
                  <a:cubicBezTo>
                    <a:pt x="11" y="31"/>
                    <a:pt x="11" y="30"/>
                    <a:pt x="12" y="30"/>
                  </a:cubicBezTo>
                  <a:cubicBezTo>
                    <a:pt x="11" y="30"/>
                    <a:pt x="11" y="29"/>
                    <a:pt x="11" y="29"/>
                  </a:cubicBezTo>
                  <a:cubicBezTo>
                    <a:pt x="10" y="29"/>
                    <a:pt x="10" y="29"/>
                    <a:pt x="10" y="29"/>
                  </a:cubicBezTo>
                  <a:close/>
                  <a:moveTo>
                    <a:pt x="14" y="28"/>
                  </a:moveTo>
                  <a:cubicBezTo>
                    <a:pt x="14" y="29"/>
                    <a:pt x="13" y="29"/>
                    <a:pt x="13" y="29"/>
                  </a:cubicBezTo>
                  <a:cubicBezTo>
                    <a:pt x="13" y="29"/>
                    <a:pt x="13" y="29"/>
                    <a:pt x="13" y="29"/>
                  </a:cubicBezTo>
                  <a:cubicBezTo>
                    <a:pt x="13" y="30"/>
                    <a:pt x="13" y="30"/>
                    <a:pt x="13" y="31"/>
                  </a:cubicBezTo>
                  <a:cubicBezTo>
                    <a:pt x="13" y="31"/>
                    <a:pt x="13" y="32"/>
                    <a:pt x="13" y="32"/>
                  </a:cubicBezTo>
                  <a:cubicBezTo>
                    <a:pt x="13" y="32"/>
                    <a:pt x="13" y="32"/>
                    <a:pt x="13" y="32"/>
                  </a:cubicBezTo>
                  <a:cubicBezTo>
                    <a:pt x="13" y="33"/>
                    <a:pt x="13" y="33"/>
                    <a:pt x="13" y="34"/>
                  </a:cubicBezTo>
                  <a:cubicBezTo>
                    <a:pt x="13" y="35"/>
                    <a:pt x="13" y="35"/>
                    <a:pt x="13" y="35"/>
                  </a:cubicBezTo>
                  <a:cubicBezTo>
                    <a:pt x="14" y="34"/>
                    <a:pt x="14" y="34"/>
                    <a:pt x="14" y="33"/>
                  </a:cubicBezTo>
                  <a:cubicBezTo>
                    <a:pt x="14" y="32"/>
                    <a:pt x="14" y="31"/>
                    <a:pt x="14" y="30"/>
                  </a:cubicBezTo>
                  <a:cubicBezTo>
                    <a:pt x="15" y="30"/>
                    <a:pt x="15" y="30"/>
                    <a:pt x="15" y="31"/>
                  </a:cubicBezTo>
                  <a:cubicBezTo>
                    <a:pt x="15" y="31"/>
                    <a:pt x="15" y="31"/>
                    <a:pt x="16" y="32"/>
                  </a:cubicBezTo>
                  <a:cubicBezTo>
                    <a:pt x="16" y="32"/>
                    <a:pt x="16" y="32"/>
                    <a:pt x="17" y="32"/>
                  </a:cubicBezTo>
                  <a:cubicBezTo>
                    <a:pt x="17" y="32"/>
                    <a:pt x="17" y="32"/>
                    <a:pt x="18" y="32"/>
                  </a:cubicBezTo>
                  <a:cubicBezTo>
                    <a:pt x="17" y="31"/>
                    <a:pt x="17" y="31"/>
                    <a:pt x="16" y="30"/>
                  </a:cubicBezTo>
                  <a:cubicBezTo>
                    <a:pt x="15" y="30"/>
                    <a:pt x="14" y="29"/>
                    <a:pt x="14" y="28"/>
                  </a:cubicBezTo>
                  <a:close/>
                  <a:moveTo>
                    <a:pt x="31" y="29"/>
                  </a:moveTo>
                  <a:cubicBezTo>
                    <a:pt x="31" y="29"/>
                    <a:pt x="31" y="29"/>
                    <a:pt x="31" y="29"/>
                  </a:cubicBezTo>
                  <a:cubicBezTo>
                    <a:pt x="31" y="29"/>
                    <a:pt x="32" y="29"/>
                    <a:pt x="32" y="28"/>
                  </a:cubicBezTo>
                  <a:cubicBezTo>
                    <a:pt x="32" y="28"/>
                    <a:pt x="32" y="28"/>
                    <a:pt x="32" y="28"/>
                  </a:cubicBezTo>
                  <a:cubicBezTo>
                    <a:pt x="32" y="28"/>
                    <a:pt x="31" y="28"/>
                    <a:pt x="31" y="28"/>
                  </a:cubicBezTo>
                  <a:cubicBezTo>
                    <a:pt x="31" y="28"/>
                    <a:pt x="31" y="28"/>
                    <a:pt x="31" y="29"/>
                  </a:cubicBezTo>
                  <a:close/>
                  <a:moveTo>
                    <a:pt x="16" y="28"/>
                  </a:moveTo>
                  <a:cubicBezTo>
                    <a:pt x="16" y="27"/>
                    <a:pt x="16" y="27"/>
                    <a:pt x="16" y="27"/>
                  </a:cubicBezTo>
                  <a:cubicBezTo>
                    <a:pt x="16" y="28"/>
                    <a:pt x="16" y="28"/>
                    <a:pt x="16" y="28"/>
                  </a:cubicBezTo>
                  <a:close/>
                  <a:moveTo>
                    <a:pt x="79" y="28"/>
                  </a:moveTo>
                  <a:cubicBezTo>
                    <a:pt x="79" y="28"/>
                    <a:pt x="79" y="28"/>
                    <a:pt x="80" y="28"/>
                  </a:cubicBezTo>
                  <a:cubicBezTo>
                    <a:pt x="80" y="28"/>
                    <a:pt x="80" y="28"/>
                    <a:pt x="80" y="27"/>
                  </a:cubicBezTo>
                  <a:cubicBezTo>
                    <a:pt x="80" y="27"/>
                    <a:pt x="80" y="27"/>
                    <a:pt x="80" y="27"/>
                  </a:cubicBezTo>
                  <a:cubicBezTo>
                    <a:pt x="79" y="27"/>
                    <a:pt x="79" y="27"/>
                    <a:pt x="79" y="28"/>
                  </a:cubicBezTo>
                  <a:close/>
                  <a:moveTo>
                    <a:pt x="33" y="29"/>
                  </a:moveTo>
                  <a:cubicBezTo>
                    <a:pt x="33" y="29"/>
                    <a:pt x="34" y="29"/>
                    <a:pt x="34" y="29"/>
                  </a:cubicBezTo>
                  <a:cubicBezTo>
                    <a:pt x="35" y="29"/>
                    <a:pt x="35" y="29"/>
                    <a:pt x="36" y="29"/>
                  </a:cubicBezTo>
                  <a:cubicBezTo>
                    <a:pt x="36" y="29"/>
                    <a:pt x="36" y="28"/>
                    <a:pt x="36" y="27"/>
                  </a:cubicBezTo>
                  <a:cubicBezTo>
                    <a:pt x="36" y="27"/>
                    <a:pt x="35" y="27"/>
                    <a:pt x="34" y="27"/>
                  </a:cubicBezTo>
                  <a:cubicBezTo>
                    <a:pt x="33" y="28"/>
                    <a:pt x="33" y="28"/>
                    <a:pt x="33" y="29"/>
                  </a:cubicBezTo>
                  <a:close/>
                  <a:moveTo>
                    <a:pt x="18" y="28"/>
                  </a:moveTo>
                  <a:cubicBezTo>
                    <a:pt x="18" y="28"/>
                    <a:pt x="18" y="28"/>
                    <a:pt x="19" y="28"/>
                  </a:cubicBezTo>
                  <a:cubicBezTo>
                    <a:pt x="19" y="28"/>
                    <a:pt x="19" y="28"/>
                    <a:pt x="20" y="27"/>
                  </a:cubicBezTo>
                  <a:cubicBezTo>
                    <a:pt x="20" y="27"/>
                    <a:pt x="19" y="26"/>
                    <a:pt x="18" y="26"/>
                  </a:cubicBezTo>
                  <a:cubicBezTo>
                    <a:pt x="18" y="27"/>
                    <a:pt x="18" y="27"/>
                    <a:pt x="18" y="27"/>
                  </a:cubicBezTo>
                  <a:cubicBezTo>
                    <a:pt x="18" y="27"/>
                    <a:pt x="17" y="27"/>
                    <a:pt x="18" y="28"/>
                  </a:cubicBezTo>
                  <a:close/>
                  <a:moveTo>
                    <a:pt x="46" y="15"/>
                  </a:moveTo>
                  <a:cubicBezTo>
                    <a:pt x="46" y="15"/>
                    <a:pt x="47" y="15"/>
                    <a:pt x="47" y="14"/>
                  </a:cubicBezTo>
                  <a:cubicBezTo>
                    <a:pt x="46" y="14"/>
                    <a:pt x="46" y="14"/>
                    <a:pt x="46" y="14"/>
                  </a:cubicBezTo>
                  <a:cubicBezTo>
                    <a:pt x="45" y="14"/>
                    <a:pt x="45" y="15"/>
                    <a:pt x="46" y="15"/>
                  </a:cubicBezTo>
                  <a:close/>
                  <a:moveTo>
                    <a:pt x="84" y="15"/>
                  </a:moveTo>
                  <a:cubicBezTo>
                    <a:pt x="84" y="15"/>
                    <a:pt x="84" y="15"/>
                    <a:pt x="85" y="15"/>
                  </a:cubicBezTo>
                  <a:cubicBezTo>
                    <a:pt x="85" y="14"/>
                    <a:pt x="85" y="14"/>
                    <a:pt x="84" y="14"/>
                  </a:cubicBezTo>
                  <a:cubicBezTo>
                    <a:pt x="84" y="14"/>
                    <a:pt x="84" y="14"/>
                    <a:pt x="84" y="15"/>
                  </a:cubicBezTo>
                  <a:close/>
                  <a:moveTo>
                    <a:pt x="54" y="13"/>
                  </a:moveTo>
                  <a:cubicBezTo>
                    <a:pt x="54" y="13"/>
                    <a:pt x="54" y="12"/>
                    <a:pt x="54" y="12"/>
                  </a:cubicBezTo>
                  <a:cubicBezTo>
                    <a:pt x="54" y="12"/>
                    <a:pt x="54" y="12"/>
                    <a:pt x="53" y="12"/>
                  </a:cubicBezTo>
                  <a:cubicBezTo>
                    <a:pt x="53" y="12"/>
                    <a:pt x="53" y="12"/>
                    <a:pt x="53" y="12"/>
                  </a:cubicBezTo>
                  <a:cubicBezTo>
                    <a:pt x="53" y="12"/>
                    <a:pt x="53" y="13"/>
                    <a:pt x="53" y="13"/>
                  </a:cubicBezTo>
                  <a:lnTo>
                    <a:pt x="54" y="13"/>
                  </a:lnTo>
                  <a:close/>
                  <a:moveTo>
                    <a:pt x="58" y="11"/>
                  </a:moveTo>
                  <a:cubicBezTo>
                    <a:pt x="58" y="11"/>
                    <a:pt x="58" y="11"/>
                    <a:pt x="57" y="11"/>
                  </a:cubicBezTo>
                  <a:cubicBezTo>
                    <a:pt x="57" y="11"/>
                    <a:pt x="57" y="11"/>
                    <a:pt x="57" y="11"/>
                  </a:cubicBezTo>
                  <a:cubicBezTo>
                    <a:pt x="57" y="12"/>
                    <a:pt x="57" y="12"/>
                    <a:pt x="57" y="13"/>
                  </a:cubicBezTo>
                  <a:cubicBezTo>
                    <a:pt x="57" y="13"/>
                    <a:pt x="57" y="12"/>
                    <a:pt x="57" y="12"/>
                  </a:cubicBezTo>
                  <a:cubicBezTo>
                    <a:pt x="58" y="12"/>
                    <a:pt x="58" y="12"/>
                    <a:pt x="58" y="12"/>
                  </a:cubicBezTo>
                  <a:cubicBezTo>
                    <a:pt x="58" y="12"/>
                    <a:pt x="58" y="12"/>
                    <a:pt x="58" y="12"/>
                  </a:cubicBezTo>
                  <a:cubicBezTo>
                    <a:pt x="58" y="12"/>
                    <a:pt x="58" y="11"/>
                    <a:pt x="58" y="11"/>
                  </a:cubicBezTo>
                  <a:cubicBezTo>
                    <a:pt x="59" y="11"/>
                    <a:pt x="59" y="12"/>
                    <a:pt x="59" y="12"/>
                  </a:cubicBezTo>
                  <a:cubicBezTo>
                    <a:pt x="59" y="13"/>
                    <a:pt x="60" y="13"/>
                    <a:pt x="60" y="13"/>
                  </a:cubicBezTo>
                  <a:cubicBezTo>
                    <a:pt x="61" y="12"/>
                    <a:pt x="61" y="12"/>
                    <a:pt x="61" y="11"/>
                  </a:cubicBezTo>
                  <a:cubicBezTo>
                    <a:pt x="61" y="11"/>
                    <a:pt x="60" y="11"/>
                    <a:pt x="59" y="10"/>
                  </a:cubicBezTo>
                  <a:cubicBezTo>
                    <a:pt x="59" y="10"/>
                    <a:pt x="58" y="10"/>
                    <a:pt x="58" y="11"/>
                  </a:cubicBezTo>
                  <a:close/>
                  <a:moveTo>
                    <a:pt x="83" y="9"/>
                  </a:moveTo>
                  <a:cubicBezTo>
                    <a:pt x="83" y="10"/>
                    <a:pt x="83" y="10"/>
                    <a:pt x="84" y="11"/>
                  </a:cubicBezTo>
                  <a:cubicBezTo>
                    <a:pt x="84" y="10"/>
                    <a:pt x="85" y="10"/>
                    <a:pt x="85" y="10"/>
                  </a:cubicBezTo>
                  <a:cubicBezTo>
                    <a:pt x="86" y="10"/>
                    <a:pt x="86" y="10"/>
                    <a:pt x="86" y="9"/>
                  </a:cubicBezTo>
                  <a:cubicBezTo>
                    <a:pt x="86" y="9"/>
                    <a:pt x="85" y="8"/>
                    <a:pt x="85" y="8"/>
                  </a:cubicBezTo>
                  <a:cubicBezTo>
                    <a:pt x="84" y="8"/>
                    <a:pt x="83" y="9"/>
                    <a:pt x="83" y="9"/>
                  </a:cubicBezTo>
                  <a:close/>
                  <a:moveTo>
                    <a:pt x="77" y="7"/>
                  </a:moveTo>
                  <a:cubicBezTo>
                    <a:pt x="77" y="7"/>
                    <a:pt x="78" y="6"/>
                    <a:pt x="78" y="6"/>
                  </a:cubicBezTo>
                  <a:cubicBezTo>
                    <a:pt x="77" y="5"/>
                    <a:pt x="77" y="5"/>
                    <a:pt x="77" y="4"/>
                  </a:cubicBezTo>
                  <a:lnTo>
                    <a:pt x="77" y="4"/>
                  </a:lnTo>
                  <a:cubicBezTo>
                    <a:pt x="77" y="5"/>
                    <a:pt x="77" y="5"/>
                    <a:pt x="76" y="6"/>
                  </a:cubicBezTo>
                  <a:cubicBezTo>
                    <a:pt x="76" y="7"/>
                    <a:pt x="76" y="7"/>
                    <a:pt x="77" y="7"/>
                  </a:cubicBezTo>
                  <a:close/>
                  <a:moveTo>
                    <a:pt x="80" y="5"/>
                  </a:moveTo>
                  <a:cubicBezTo>
                    <a:pt x="81" y="5"/>
                    <a:pt x="81" y="5"/>
                    <a:pt x="82" y="5"/>
                  </a:cubicBezTo>
                  <a:cubicBezTo>
                    <a:pt x="82" y="5"/>
                    <a:pt x="83" y="4"/>
                    <a:pt x="82" y="3"/>
                  </a:cubicBezTo>
                  <a:cubicBezTo>
                    <a:pt x="82" y="3"/>
                    <a:pt x="81" y="3"/>
                    <a:pt x="81" y="3"/>
                  </a:cubicBezTo>
                  <a:cubicBezTo>
                    <a:pt x="80" y="4"/>
                    <a:pt x="80" y="4"/>
                    <a:pt x="80" y="5"/>
                  </a:cubicBezTo>
                  <a:close/>
                  <a:moveTo>
                    <a:pt x="81" y="2"/>
                  </a:moveTo>
                  <a:cubicBezTo>
                    <a:pt x="81" y="2"/>
                    <a:pt x="81" y="2"/>
                    <a:pt x="81" y="2"/>
                  </a:cubicBezTo>
                  <a:cubicBezTo>
                    <a:pt x="81" y="2"/>
                    <a:pt x="81" y="1"/>
                    <a:pt x="81" y="1"/>
                  </a:cubicBezTo>
                  <a:cubicBezTo>
                    <a:pt x="80" y="2"/>
                    <a:pt x="80" y="2"/>
                    <a:pt x="81" y="2"/>
                  </a:cubicBezTo>
                  <a:close/>
                  <a:moveTo>
                    <a:pt x="85" y="6"/>
                  </a:moveTo>
                  <a:cubicBezTo>
                    <a:pt x="85" y="6"/>
                    <a:pt x="86" y="6"/>
                    <a:pt x="86" y="6"/>
                  </a:cubicBezTo>
                  <a:cubicBezTo>
                    <a:pt x="87" y="6"/>
                    <a:pt x="87" y="6"/>
                    <a:pt x="88" y="5"/>
                  </a:cubicBezTo>
                  <a:cubicBezTo>
                    <a:pt x="88" y="5"/>
                    <a:pt x="89" y="5"/>
                    <a:pt x="89" y="5"/>
                  </a:cubicBezTo>
                  <a:cubicBezTo>
                    <a:pt x="90" y="4"/>
                    <a:pt x="90" y="4"/>
                    <a:pt x="90" y="3"/>
                  </a:cubicBezTo>
                  <a:cubicBezTo>
                    <a:pt x="91" y="3"/>
                    <a:pt x="91" y="3"/>
                    <a:pt x="92" y="4"/>
                  </a:cubicBezTo>
                  <a:cubicBezTo>
                    <a:pt x="92" y="4"/>
                    <a:pt x="92" y="4"/>
                    <a:pt x="91" y="5"/>
                  </a:cubicBezTo>
                  <a:cubicBezTo>
                    <a:pt x="91" y="5"/>
                    <a:pt x="91" y="5"/>
                    <a:pt x="91" y="6"/>
                  </a:cubicBezTo>
                  <a:cubicBezTo>
                    <a:pt x="92" y="6"/>
                    <a:pt x="92" y="6"/>
                    <a:pt x="93" y="5"/>
                  </a:cubicBezTo>
                  <a:cubicBezTo>
                    <a:pt x="93" y="5"/>
                    <a:pt x="93" y="4"/>
                    <a:pt x="94" y="4"/>
                  </a:cubicBezTo>
                  <a:cubicBezTo>
                    <a:pt x="94" y="4"/>
                    <a:pt x="94" y="4"/>
                    <a:pt x="94" y="4"/>
                  </a:cubicBezTo>
                  <a:cubicBezTo>
                    <a:pt x="94" y="5"/>
                    <a:pt x="95" y="5"/>
                    <a:pt x="95" y="5"/>
                  </a:cubicBezTo>
                  <a:cubicBezTo>
                    <a:pt x="96" y="5"/>
                    <a:pt x="97" y="5"/>
                    <a:pt x="97" y="5"/>
                  </a:cubicBezTo>
                  <a:cubicBezTo>
                    <a:pt x="98" y="6"/>
                    <a:pt x="99" y="6"/>
                    <a:pt x="100" y="6"/>
                  </a:cubicBezTo>
                  <a:cubicBezTo>
                    <a:pt x="100" y="7"/>
                    <a:pt x="99" y="7"/>
                    <a:pt x="99" y="7"/>
                  </a:cubicBezTo>
                  <a:cubicBezTo>
                    <a:pt x="99" y="8"/>
                    <a:pt x="99" y="8"/>
                    <a:pt x="99" y="8"/>
                  </a:cubicBezTo>
                  <a:cubicBezTo>
                    <a:pt x="98" y="9"/>
                    <a:pt x="98" y="9"/>
                    <a:pt x="98" y="9"/>
                  </a:cubicBezTo>
                  <a:cubicBezTo>
                    <a:pt x="98" y="10"/>
                    <a:pt x="98" y="10"/>
                    <a:pt x="98" y="10"/>
                  </a:cubicBezTo>
                  <a:cubicBezTo>
                    <a:pt x="97" y="10"/>
                    <a:pt x="97" y="9"/>
                    <a:pt x="97" y="9"/>
                  </a:cubicBezTo>
                  <a:cubicBezTo>
                    <a:pt x="97" y="9"/>
                    <a:pt x="97" y="8"/>
                    <a:pt x="97" y="8"/>
                  </a:cubicBezTo>
                  <a:cubicBezTo>
                    <a:pt x="97" y="7"/>
                    <a:pt x="97" y="7"/>
                    <a:pt x="96" y="7"/>
                  </a:cubicBezTo>
                  <a:cubicBezTo>
                    <a:pt x="96" y="6"/>
                    <a:pt x="96" y="6"/>
                    <a:pt x="95" y="5"/>
                  </a:cubicBezTo>
                  <a:cubicBezTo>
                    <a:pt x="95" y="5"/>
                    <a:pt x="95" y="6"/>
                    <a:pt x="94" y="7"/>
                  </a:cubicBezTo>
                  <a:cubicBezTo>
                    <a:pt x="94" y="7"/>
                    <a:pt x="94" y="8"/>
                    <a:pt x="95" y="9"/>
                  </a:cubicBezTo>
                  <a:cubicBezTo>
                    <a:pt x="94" y="9"/>
                    <a:pt x="94" y="9"/>
                    <a:pt x="93" y="9"/>
                  </a:cubicBezTo>
                  <a:cubicBezTo>
                    <a:pt x="92" y="9"/>
                    <a:pt x="92" y="9"/>
                    <a:pt x="91" y="9"/>
                  </a:cubicBezTo>
                  <a:cubicBezTo>
                    <a:pt x="91" y="9"/>
                    <a:pt x="90" y="9"/>
                    <a:pt x="90" y="10"/>
                  </a:cubicBezTo>
                  <a:cubicBezTo>
                    <a:pt x="90" y="10"/>
                    <a:pt x="89" y="10"/>
                    <a:pt x="89" y="10"/>
                  </a:cubicBezTo>
                  <a:cubicBezTo>
                    <a:pt x="89" y="10"/>
                    <a:pt x="89" y="10"/>
                    <a:pt x="89" y="10"/>
                  </a:cubicBezTo>
                  <a:cubicBezTo>
                    <a:pt x="89" y="10"/>
                    <a:pt x="89" y="11"/>
                    <a:pt x="89" y="11"/>
                  </a:cubicBezTo>
                  <a:cubicBezTo>
                    <a:pt x="90" y="11"/>
                    <a:pt x="90" y="10"/>
                    <a:pt x="90" y="10"/>
                  </a:cubicBezTo>
                  <a:cubicBezTo>
                    <a:pt x="90" y="10"/>
                    <a:pt x="90" y="10"/>
                    <a:pt x="91" y="9"/>
                  </a:cubicBezTo>
                  <a:cubicBezTo>
                    <a:pt x="91" y="10"/>
                    <a:pt x="92" y="11"/>
                    <a:pt x="92" y="11"/>
                  </a:cubicBezTo>
                  <a:cubicBezTo>
                    <a:pt x="93" y="11"/>
                    <a:pt x="93" y="11"/>
                    <a:pt x="93" y="10"/>
                  </a:cubicBezTo>
                  <a:cubicBezTo>
                    <a:pt x="93" y="10"/>
                    <a:pt x="94" y="10"/>
                    <a:pt x="94" y="10"/>
                  </a:cubicBezTo>
                  <a:cubicBezTo>
                    <a:pt x="95" y="10"/>
                    <a:pt x="95" y="10"/>
                    <a:pt x="95" y="11"/>
                  </a:cubicBezTo>
                  <a:cubicBezTo>
                    <a:pt x="95" y="11"/>
                    <a:pt x="95" y="12"/>
                    <a:pt x="95" y="12"/>
                  </a:cubicBezTo>
                  <a:cubicBezTo>
                    <a:pt x="95" y="13"/>
                    <a:pt x="94" y="13"/>
                    <a:pt x="94" y="12"/>
                  </a:cubicBezTo>
                  <a:cubicBezTo>
                    <a:pt x="94" y="12"/>
                    <a:pt x="94" y="12"/>
                    <a:pt x="93" y="13"/>
                  </a:cubicBezTo>
                  <a:cubicBezTo>
                    <a:pt x="93" y="13"/>
                    <a:pt x="93" y="13"/>
                    <a:pt x="93" y="13"/>
                  </a:cubicBezTo>
                  <a:cubicBezTo>
                    <a:pt x="93" y="14"/>
                    <a:pt x="93" y="14"/>
                    <a:pt x="93" y="14"/>
                  </a:cubicBezTo>
                  <a:cubicBezTo>
                    <a:pt x="94" y="14"/>
                    <a:pt x="94" y="14"/>
                    <a:pt x="94" y="13"/>
                  </a:cubicBezTo>
                  <a:cubicBezTo>
                    <a:pt x="95" y="13"/>
                    <a:pt x="95" y="13"/>
                    <a:pt x="96" y="13"/>
                  </a:cubicBezTo>
                  <a:cubicBezTo>
                    <a:pt x="96" y="13"/>
                    <a:pt x="96" y="12"/>
                    <a:pt x="96" y="12"/>
                  </a:cubicBezTo>
                  <a:cubicBezTo>
                    <a:pt x="96" y="11"/>
                    <a:pt x="96" y="11"/>
                    <a:pt x="96" y="11"/>
                  </a:cubicBezTo>
                  <a:cubicBezTo>
                    <a:pt x="97" y="11"/>
                    <a:pt x="97" y="11"/>
                    <a:pt x="98" y="11"/>
                  </a:cubicBezTo>
                  <a:cubicBezTo>
                    <a:pt x="98" y="10"/>
                    <a:pt x="98" y="10"/>
                    <a:pt x="99" y="10"/>
                  </a:cubicBezTo>
                  <a:cubicBezTo>
                    <a:pt x="100" y="11"/>
                    <a:pt x="100" y="11"/>
                    <a:pt x="100" y="12"/>
                  </a:cubicBezTo>
                  <a:cubicBezTo>
                    <a:pt x="100" y="12"/>
                    <a:pt x="101" y="12"/>
                    <a:pt x="101" y="12"/>
                  </a:cubicBezTo>
                  <a:cubicBezTo>
                    <a:pt x="101" y="12"/>
                    <a:pt x="102" y="12"/>
                    <a:pt x="102" y="12"/>
                  </a:cubicBezTo>
                  <a:cubicBezTo>
                    <a:pt x="102" y="12"/>
                    <a:pt x="102" y="11"/>
                    <a:pt x="102" y="11"/>
                  </a:cubicBezTo>
                  <a:cubicBezTo>
                    <a:pt x="103" y="11"/>
                    <a:pt x="103" y="11"/>
                    <a:pt x="103" y="12"/>
                  </a:cubicBezTo>
                  <a:cubicBezTo>
                    <a:pt x="103" y="12"/>
                    <a:pt x="104" y="12"/>
                    <a:pt x="104" y="12"/>
                  </a:cubicBezTo>
                  <a:cubicBezTo>
                    <a:pt x="104" y="11"/>
                    <a:pt x="104" y="10"/>
                    <a:pt x="103" y="10"/>
                  </a:cubicBezTo>
                  <a:cubicBezTo>
                    <a:pt x="103" y="10"/>
                    <a:pt x="103" y="9"/>
                    <a:pt x="102" y="8"/>
                  </a:cubicBezTo>
                  <a:cubicBezTo>
                    <a:pt x="103" y="9"/>
                    <a:pt x="104" y="9"/>
                    <a:pt x="105" y="9"/>
                  </a:cubicBezTo>
                  <a:cubicBezTo>
                    <a:pt x="105" y="10"/>
                    <a:pt x="106" y="10"/>
                    <a:pt x="106" y="11"/>
                  </a:cubicBezTo>
                  <a:cubicBezTo>
                    <a:pt x="107" y="12"/>
                    <a:pt x="107" y="12"/>
                    <a:pt x="107" y="11"/>
                  </a:cubicBezTo>
                  <a:cubicBezTo>
                    <a:pt x="111" y="15"/>
                    <a:pt x="115" y="19"/>
                    <a:pt x="118" y="24"/>
                  </a:cubicBezTo>
                  <a:cubicBezTo>
                    <a:pt x="122" y="28"/>
                    <a:pt x="124" y="34"/>
                    <a:pt x="125" y="40"/>
                  </a:cubicBezTo>
                  <a:cubicBezTo>
                    <a:pt x="126" y="41"/>
                    <a:pt x="126" y="43"/>
                    <a:pt x="126" y="44"/>
                  </a:cubicBezTo>
                  <a:cubicBezTo>
                    <a:pt x="126" y="46"/>
                    <a:pt x="126" y="48"/>
                    <a:pt x="127" y="49"/>
                  </a:cubicBezTo>
                  <a:cubicBezTo>
                    <a:pt x="127" y="50"/>
                    <a:pt x="127" y="51"/>
                    <a:pt x="127" y="52"/>
                  </a:cubicBezTo>
                  <a:cubicBezTo>
                    <a:pt x="127" y="53"/>
                    <a:pt x="127" y="53"/>
                    <a:pt x="127" y="54"/>
                  </a:cubicBezTo>
                  <a:cubicBezTo>
                    <a:pt x="127" y="55"/>
                    <a:pt x="127" y="55"/>
                    <a:pt x="127" y="55"/>
                  </a:cubicBezTo>
                  <a:cubicBezTo>
                    <a:pt x="127" y="55"/>
                    <a:pt x="127" y="55"/>
                    <a:pt x="127" y="55"/>
                  </a:cubicBezTo>
                  <a:cubicBezTo>
                    <a:pt x="127" y="57"/>
                    <a:pt x="127" y="59"/>
                    <a:pt x="127" y="61"/>
                  </a:cubicBezTo>
                  <a:cubicBezTo>
                    <a:pt x="127" y="62"/>
                    <a:pt x="127" y="64"/>
                    <a:pt x="127" y="66"/>
                  </a:cubicBezTo>
                  <a:cubicBezTo>
                    <a:pt x="128" y="67"/>
                    <a:pt x="128" y="69"/>
                    <a:pt x="128" y="71"/>
                  </a:cubicBezTo>
                  <a:cubicBezTo>
                    <a:pt x="127" y="73"/>
                    <a:pt x="127" y="75"/>
                    <a:pt x="127" y="76"/>
                  </a:cubicBezTo>
                  <a:cubicBezTo>
                    <a:pt x="128" y="82"/>
                    <a:pt x="128" y="87"/>
                    <a:pt x="128" y="92"/>
                  </a:cubicBezTo>
                  <a:cubicBezTo>
                    <a:pt x="128" y="98"/>
                    <a:pt x="127" y="103"/>
                    <a:pt x="127" y="109"/>
                  </a:cubicBezTo>
                  <a:cubicBezTo>
                    <a:pt x="127" y="115"/>
                    <a:pt x="128" y="120"/>
                    <a:pt x="128" y="126"/>
                  </a:cubicBezTo>
                  <a:cubicBezTo>
                    <a:pt x="128" y="131"/>
                    <a:pt x="128" y="137"/>
                    <a:pt x="127" y="142"/>
                  </a:cubicBezTo>
                  <a:cubicBezTo>
                    <a:pt x="127" y="143"/>
                    <a:pt x="127" y="145"/>
                    <a:pt x="127" y="148"/>
                  </a:cubicBezTo>
                  <a:cubicBezTo>
                    <a:pt x="127" y="150"/>
                    <a:pt x="127" y="151"/>
                    <a:pt x="127" y="153"/>
                  </a:cubicBezTo>
                  <a:cubicBezTo>
                    <a:pt x="127" y="155"/>
                    <a:pt x="127" y="156"/>
                    <a:pt x="127" y="158"/>
                  </a:cubicBezTo>
                  <a:cubicBezTo>
                    <a:pt x="127" y="159"/>
                    <a:pt x="127" y="161"/>
                    <a:pt x="127" y="163"/>
                  </a:cubicBezTo>
                  <a:cubicBezTo>
                    <a:pt x="126" y="166"/>
                    <a:pt x="126" y="170"/>
                    <a:pt x="126" y="173"/>
                  </a:cubicBezTo>
                  <a:cubicBezTo>
                    <a:pt x="126" y="177"/>
                    <a:pt x="125" y="180"/>
                    <a:pt x="124" y="183"/>
                  </a:cubicBezTo>
                  <a:cubicBezTo>
                    <a:pt x="123" y="184"/>
                    <a:pt x="123" y="186"/>
                    <a:pt x="122" y="188"/>
                  </a:cubicBezTo>
                  <a:cubicBezTo>
                    <a:pt x="121" y="189"/>
                    <a:pt x="120" y="191"/>
                    <a:pt x="120" y="192"/>
                  </a:cubicBezTo>
                  <a:cubicBezTo>
                    <a:pt x="117" y="197"/>
                    <a:pt x="113" y="201"/>
                    <a:pt x="109" y="205"/>
                  </a:cubicBezTo>
                  <a:cubicBezTo>
                    <a:pt x="105" y="209"/>
                    <a:pt x="100" y="211"/>
                    <a:pt x="95" y="214"/>
                  </a:cubicBezTo>
                  <a:cubicBezTo>
                    <a:pt x="93" y="215"/>
                    <a:pt x="91" y="215"/>
                    <a:pt x="89" y="216"/>
                  </a:cubicBezTo>
                  <a:cubicBezTo>
                    <a:pt x="86" y="217"/>
                    <a:pt x="84" y="217"/>
                    <a:pt x="82" y="218"/>
                  </a:cubicBezTo>
                  <a:cubicBezTo>
                    <a:pt x="82" y="218"/>
                    <a:pt x="81" y="218"/>
                    <a:pt x="81" y="218"/>
                  </a:cubicBezTo>
                  <a:lnTo>
                    <a:pt x="80" y="218"/>
                  </a:lnTo>
                  <a:cubicBezTo>
                    <a:pt x="79" y="219"/>
                    <a:pt x="78" y="219"/>
                    <a:pt x="77" y="219"/>
                  </a:cubicBezTo>
                  <a:cubicBezTo>
                    <a:pt x="72" y="220"/>
                    <a:pt x="66" y="220"/>
                    <a:pt x="61" y="220"/>
                  </a:cubicBezTo>
                  <a:cubicBezTo>
                    <a:pt x="56" y="220"/>
                    <a:pt x="51" y="219"/>
                    <a:pt x="46" y="218"/>
                  </a:cubicBezTo>
                  <a:cubicBezTo>
                    <a:pt x="39" y="216"/>
                    <a:pt x="33" y="214"/>
                    <a:pt x="28" y="211"/>
                  </a:cubicBezTo>
                  <a:cubicBezTo>
                    <a:pt x="22" y="208"/>
                    <a:pt x="17" y="205"/>
                    <a:pt x="14" y="200"/>
                  </a:cubicBezTo>
                  <a:cubicBezTo>
                    <a:pt x="14" y="199"/>
                    <a:pt x="14" y="199"/>
                    <a:pt x="14" y="198"/>
                  </a:cubicBezTo>
                  <a:cubicBezTo>
                    <a:pt x="13" y="198"/>
                    <a:pt x="13" y="198"/>
                    <a:pt x="13" y="198"/>
                  </a:cubicBezTo>
                  <a:cubicBezTo>
                    <a:pt x="13" y="199"/>
                    <a:pt x="13" y="199"/>
                    <a:pt x="12" y="198"/>
                  </a:cubicBezTo>
                  <a:cubicBezTo>
                    <a:pt x="12" y="198"/>
                    <a:pt x="12" y="198"/>
                    <a:pt x="11" y="197"/>
                  </a:cubicBezTo>
                  <a:cubicBezTo>
                    <a:pt x="11" y="197"/>
                    <a:pt x="11" y="196"/>
                    <a:pt x="10" y="196"/>
                  </a:cubicBezTo>
                  <a:cubicBezTo>
                    <a:pt x="10" y="195"/>
                    <a:pt x="9" y="195"/>
                    <a:pt x="9" y="194"/>
                  </a:cubicBezTo>
                  <a:cubicBezTo>
                    <a:pt x="8" y="193"/>
                    <a:pt x="8" y="193"/>
                    <a:pt x="8" y="192"/>
                  </a:cubicBezTo>
                  <a:cubicBezTo>
                    <a:pt x="8" y="192"/>
                    <a:pt x="8" y="192"/>
                    <a:pt x="9" y="192"/>
                  </a:cubicBezTo>
                  <a:cubicBezTo>
                    <a:pt x="9" y="191"/>
                    <a:pt x="9" y="191"/>
                    <a:pt x="9" y="191"/>
                  </a:cubicBezTo>
                  <a:cubicBezTo>
                    <a:pt x="9" y="190"/>
                    <a:pt x="9" y="189"/>
                    <a:pt x="8" y="189"/>
                  </a:cubicBezTo>
                  <a:cubicBezTo>
                    <a:pt x="7" y="188"/>
                    <a:pt x="7" y="188"/>
                    <a:pt x="6" y="187"/>
                  </a:cubicBezTo>
                  <a:cubicBezTo>
                    <a:pt x="6" y="187"/>
                    <a:pt x="6" y="187"/>
                    <a:pt x="5" y="187"/>
                  </a:cubicBezTo>
                  <a:cubicBezTo>
                    <a:pt x="5" y="185"/>
                    <a:pt x="4" y="184"/>
                    <a:pt x="4" y="182"/>
                  </a:cubicBezTo>
                  <a:cubicBezTo>
                    <a:pt x="3" y="180"/>
                    <a:pt x="3" y="178"/>
                    <a:pt x="2" y="177"/>
                  </a:cubicBezTo>
                  <a:cubicBezTo>
                    <a:pt x="2" y="176"/>
                    <a:pt x="2" y="175"/>
                    <a:pt x="2" y="174"/>
                  </a:cubicBezTo>
                  <a:cubicBezTo>
                    <a:pt x="2" y="173"/>
                    <a:pt x="1" y="171"/>
                    <a:pt x="1" y="170"/>
                  </a:cubicBezTo>
                  <a:cubicBezTo>
                    <a:pt x="1" y="167"/>
                    <a:pt x="0" y="163"/>
                    <a:pt x="0" y="160"/>
                  </a:cubicBezTo>
                  <a:cubicBezTo>
                    <a:pt x="0" y="157"/>
                    <a:pt x="0" y="153"/>
                    <a:pt x="0" y="149"/>
                  </a:cubicBezTo>
                  <a:cubicBezTo>
                    <a:pt x="0" y="145"/>
                    <a:pt x="0" y="140"/>
                    <a:pt x="0" y="135"/>
                  </a:cubicBezTo>
                  <a:cubicBezTo>
                    <a:pt x="0" y="130"/>
                    <a:pt x="0" y="126"/>
                    <a:pt x="0" y="121"/>
                  </a:cubicBezTo>
                  <a:cubicBezTo>
                    <a:pt x="0" y="120"/>
                    <a:pt x="0" y="120"/>
                    <a:pt x="0" y="119"/>
                  </a:cubicBezTo>
                  <a:cubicBezTo>
                    <a:pt x="0" y="119"/>
                    <a:pt x="0" y="118"/>
                    <a:pt x="0" y="118"/>
                  </a:cubicBezTo>
                  <a:cubicBezTo>
                    <a:pt x="1" y="118"/>
                    <a:pt x="1" y="118"/>
                    <a:pt x="1" y="118"/>
                  </a:cubicBezTo>
                  <a:cubicBezTo>
                    <a:pt x="1" y="118"/>
                    <a:pt x="1" y="119"/>
                    <a:pt x="1" y="119"/>
                  </a:cubicBezTo>
                  <a:cubicBezTo>
                    <a:pt x="1" y="118"/>
                    <a:pt x="1" y="118"/>
                    <a:pt x="1" y="117"/>
                  </a:cubicBezTo>
                  <a:cubicBezTo>
                    <a:pt x="1" y="117"/>
                    <a:pt x="1" y="116"/>
                    <a:pt x="1" y="116"/>
                  </a:cubicBezTo>
                  <a:cubicBezTo>
                    <a:pt x="2" y="116"/>
                    <a:pt x="2" y="116"/>
                    <a:pt x="2" y="115"/>
                  </a:cubicBezTo>
                  <a:cubicBezTo>
                    <a:pt x="2" y="115"/>
                    <a:pt x="2" y="115"/>
                    <a:pt x="2" y="114"/>
                  </a:cubicBezTo>
                  <a:cubicBezTo>
                    <a:pt x="2" y="114"/>
                    <a:pt x="2" y="114"/>
                    <a:pt x="1" y="114"/>
                  </a:cubicBezTo>
                  <a:cubicBezTo>
                    <a:pt x="1" y="114"/>
                    <a:pt x="1" y="114"/>
                    <a:pt x="1" y="115"/>
                  </a:cubicBezTo>
                  <a:cubicBezTo>
                    <a:pt x="0" y="114"/>
                    <a:pt x="0" y="114"/>
                    <a:pt x="0" y="112"/>
                  </a:cubicBezTo>
                  <a:cubicBezTo>
                    <a:pt x="0" y="111"/>
                    <a:pt x="0" y="110"/>
                    <a:pt x="0" y="109"/>
                  </a:cubicBezTo>
                  <a:cubicBezTo>
                    <a:pt x="0" y="102"/>
                    <a:pt x="0" y="96"/>
                    <a:pt x="0" y="89"/>
                  </a:cubicBezTo>
                  <a:cubicBezTo>
                    <a:pt x="0" y="82"/>
                    <a:pt x="0" y="75"/>
                    <a:pt x="0" y="69"/>
                  </a:cubicBezTo>
                  <a:lnTo>
                    <a:pt x="0" y="61"/>
                  </a:lnTo>
                  <a:cubicBezTo>
                    <a:pt x="1" y="58"/>
                    <a:pt x="1" y="55"/>
                    <a:pt x="1" y="52"/>
                  </a:cubicBezTo>
                  <a:cubicBezTo>
                    <a:pt x="1" y="50"/>
                    <a:pt x="1" y="47"/>
                    <a:pt x="2" y="44"/>
                  </a:cubicBezTo>
                  <a:lnTo>
                    <a:pt x="2" y="41"/>
                  </a:lnTo>
                  <a:cubicBezTo>
                    <a:pt x="2" y="40"/>
                    <a:pt x="3" y="39"/>
                    <a:pt x="3" y="37"/>
                  </a:cubicBezTo>
                  <a:lnTo>
                    <a:pt x="3" y="36"/>
                  </a:lnTo>
                  <a:cubicBezTo>
                    <a:pt x="4" y="35"/>
                    <a:pt x="4" y="34"/>
                    <a:pt x="4" y="33"/>
                  </a:cubicBezTo>
                  <a:cubicBezTo>
                    <a:pt x="5" y="32"/>
                    <a:pt x="5" y="31"/>
                    <a:pt x="6" y="30"/>
                  </a:cubicBezTo>
                  <a:cubicBezTo>
                    <a:pt x="6" y="30"/>
                    <a:pt x="7" y="29"/>
                    <a:pt x="7" y="29"/>
                  </a:cubicBezTo>
                  <a:cubicBezTo>
                    <a:pt x="7" y="28"/>
                    <a:pt x="7" y="27"/>
                    <a:pt x="8" y="27"/>
                  </a:cubicBezTo>
                  <a:cubicBezTo>
                    <a:pt x="8" y="27"/>
                    <a:pt x="8" y="27"/>
                    <a:pt x="8" y="27"/>
                  </a:cubicBezTo>
                  <a:cubicBezTo>
                    <a:pt x="9" y="28"/>
                    <a:pt x="9" y="28"/>
                    <a:pt x="9" y="28"/>
                  </a:cubicBezTo>
                  <a:cubicBezTo>
                    <a:pt x="10" y="28"/>
                    <a:pt x="10" y="28"/>
                    <a:pt x="10" y="28"/>
                  </a:cubicBezTo>
                  <a:cubicBezTo>
                    <a:pt x="10" y="28"/>
                    <a:pt x="11" y="28"/>
                    <a:pt x="11" y="27"/>
                  </a:cubicBezTo>
                  <a:cubicBezTo>
                    <a:pt x="11" y="27"/>
                    <a:pt x="12" y="27"/>
                    <a:pt x="12" y="27"/>
                  </a:cubicBezTo>
                  <a:cubicBezTo>
                    <a:pt x="13" y="28"/>
                    <a:pt x="13" y="28"/>
                    <a:pt x="13" y="28"/>
                  </a:cubicBezTo>
                  <a:cubicBezTo>
                    <a:pt x="14" y="27"/>
                    <a:pt x="14" y="27"/>
                    <a:pt x="13" y="26"/>
                  </a:cubicBezTo>
                  <a:cubicBezTo>
                    <a:pt x="13" y="26"/>
                    <a:pt x="13" y="26"/>
                    <a:pt x="12" y="26"/>
                  </a:cubicBezTo>
                  <a:cubicBezTo>
                    <a:pt x="12" y="25"/>
                    <a:pt x="13" y="25"/>
                    <a:pt x="13" y="25"/>
                  </a:cubicBezTo>
                  <a:cubicBezTo>
                    <a:pt x="14" y="25"/>
                    <a:pt x="14" y="25"/>
                    <a:pt x="14" y="24"/>
                  </a:cubicBezTo>
                  <a:cubicBezTo>
                    <a:pt x="13" y="24"/>
                    <a:pt x="13" y="24"/>
                    <a:pt x="13" y="24"/>
                  </a:cubicBezTo>
                  <a:cubicBezTo>
                    <a:pt x="13" y="25"/>
                    <a:pt x="13" y="25"/>
                    <a:pt x="13" y="25"/>
                  </a:cubicBezTo>
                  <a:cubicBezTo>
                    <a:pt x="12" y="25"/>
                    <a:pt x="12" y="25"/>
                    <a:pt x="12" y="24"/>
                  </a:cubicBezTo>
                  <a:cubicBezTo>
                    <a:pt x="11" y="24"/>
                    <a:pt x="11" y="24"/>
                    <a:pt x="11" y="24"/>
                  </a:cubicBezTo>
                  <a:cubicBezTo>
                    <a:pt x="10" y="25"/>
                    <a:pt x="11" y="25"/>
                    <a:pt x="11" y="26"/>
                  </a:cubicBezTo>
                  <a:cubicBezTo>
                    <a:pt x="11" y="26"/>
                    <a:pt x="11" y="27"/>
                    <a:pt x="10" y="27"/>
                  </a:cubicBezTo>
                  <a:cubicBezTo>
                    <a:pt x="10" y="27"/>
                    <a:pt x="9" y="27"/>
                    <a:pt x="9" y="27"/>
                  </a:cubicBezTo>
                  <a:cubicBezTo>
                    <a:pt x="9" y="26"/>
                    <a:pt x="8" y="26"/>
                    <a:pt x="8" y="26"/>
                  </a:cubicBezTo>
                  <a:cubicBezTo>
                    <a:pt x="10" y="23"/>
                    <a:pt x="11" y="21"/>
                    <a:pt x="13" y="18"/>
                  </a:cubicBezTo>
                  <a:cubicBezTo>
                    <a:pt x="15" y="16"/>
                    <a:pt x="17" y="14"/>
                    <a:pt x="19" y="12"/>
                  </a:cubicBezTo>
                  <a:cubicBezTo>
                    <a:pt x="20" y="13"/>
                    <a:pt x="21" y="13"/>
                    <a:pt x="22" y="12"/>
                  </a:cubicBezTo>
                  <a:cubicBezTo>
                    <a:pt x="22" y="12"/>
                    <a:pt x="23" y="11"/>
                    <a:pt x="23" y="11"/>
                  </a:cubicBezTo>
                  <a:cubicBezTo>
                    <a:pt x="23" y="11"/>
                    <a:pt x="23" y="10"/>
                    <a:pt x="23" y="10"/>
                  </a:cubicBezTo>
                  <a:cubicBezTo>
                    <a:pt x="23" y="10"/>
                    <a:pt x="23" y="10"/>
                    <a:pt x="23" y="10"/>
                  </a:cubicBezTo>
                  <a:cubicBezTo>
                    <a:pt x="23" y="9"/>
                    <a:pt x="23" y="9"/>
                    <a:pt x="24" y="9"/>
                  </a:cubicBezTo>
                  <a:cubicBezTo>
                    <a:pt x="25" y="8"/>
                    <a:pt x="25" y="8"/>
                    <a:pt x="26" y="8"/>
                  </a:cubicBezTo>
                  <a:cubicBezTo>
                    <a:pt x="26" y="8"/>
                    <a:pt x="26" y="9"/>
                    <a:pt x="26" y="9"/>
                  </a:cubicBezTo>
                  <a:cubicBezTo>
                    <a:pt x="27" y="9"/>
                    <a:pt x="27" y="9"/>
                    <a:pt x="28" y="8"/>
                  </a:cubicBezTo>
                  <a:cubicBezTo>
                    <a:pt x="28" y="8"/>
                    <a:pt x="28" y="8"/>
                    <a:pt x="29" y="7"/>
                  </a:cubicBezTo>
                  <a:cubicBezTo>
                    <a:pt x="30" y="8"/>
                    <a:pt x="30" y="9"/>
                    <a:pt x="29" y="9"/>
                  </a:cubicBezTo>
                  <a:cubicBezTo>
                    <a:pt x="29" y="10"/>
                    <a:pt x="29" y="11"/>
                    <a:pt x="28" y="11"/>
                  </a:cubicBezTo>
                  <a:cubicBezTo>
                    <a:pt x="27" y="11"/>
                    <a:pt x="27" y="11"/>
                    <a:pt x="26" y="11"/>
                  </a:cubicBezTo>
                  <a:cubicBezTo>
                    <a:pt x="25" y="11"/>
                    <a:pt x="25" y="11"/>
                    <a:pt x="24" y="11"/>
                  </a:cubicBezTo>
                  <a:cubicBezTo>
                    <a:pt x="24" y="12"/>
                    <a:pt x="24" y="12"/>
                    <a:pt x="24" y="12"/>
                  </a:cubicBezTo>
                  <a:cubicBezTo>
                    <a:pt x="24" y="13"/>
                    <a:pt x="24" y="13"/>
                    <a:pt x="24" y="13"/>
                  </a:cubicBezTo>
                  <a:cubicBezTo>
                    <a:pt x="25" y="13"/>
                    <a:pt x="25" y="13"/>
                    <a:pt x="26" y="13"/>
                  </a:cubicBezTo>
                  <a:lnTo>
                    <a:pt x="27" y="13"/>
                  </a:lnTo>
                  <a:cubicBezTo>
                    <a:pt x="27" y="13"/>
                    <a:pt x="27" y="13"/>
                    <a:pt x="27" y="13"/>
                  </a:cubicBezTo>
                  <a:cubicBezTo>
                    <a:pt x="27" y="13"/>
                    <a:pt x="28" y="13"/>
                    <a:pt x="28" y="13"/>
                  </a:cubicBezTo>
                  <a:cubicBezTo>
                    <a:pt x="28" y="13"/>
                    <a:pt x="29" y="13"/>
                    <a:pt x="29" y="14"/>
                  </a:cubicBezTo>
                  <a:cubicBezTo>
                    <a:pt x="29" y="14"/>
                    <a:pt x="29" y="15"/>
                    <a:pt x="29" y="15"/>
                  </a:cubicBezTo>
                  <a:cubicBezTo>
                    <a:pt x="29" y="16"/>
                    <a:pt x="29" y="16"/>
                    <a:pt x="29" y="16"/>
                  </a:cubicBezTo>
                  <a:cubicBezTo>
                    <a:pt x="29" y="16"/>
                    <a:pt x="28" y="16"/>
                    <a:pt x="28" y="16"/>
                  </a:cubicBezTo>
                  <a:cubicBezTo>
                    <a:pt x="27" y="16"/>
                    <a:pt x="27" y="17"/>
                    <a:pt x="27" y="17"/>
                  </a:cubicBezTo>
                  <a:cubicBezTo>
                    <a:pt x="26" y="17"/>
                    <a:pt x="26" y="17"/>
                    <a:pt x="26" y="17"/>
                  </a:cubicBezTo>
                  <a:cubicBezTo>
                    <a:pt x="26" y="18"/>
                    <a:pt x="26" y="18"/>
                    <a:pt x="27" y="19"/>
                  </a:cubicBezTo>
                  <a:cubicBezTo>
                    <a:pt x="27" y="18"/>
                    <a:pt x="28" y="18"/>
                    <a:pt x="28" y="19"/>
                  </a:cubicBezTo>
                  <a:cubicBezTo>
                    <a:pt x="29" y="19"/>
                    <a:pt x="29" y="19"/>
                    <a:pt x="30" y="19"/>
                  </a:cubicBezTo>
                  <a:cubicBezTo>
                    <a:pt x="29" y="20"/>
                    <a:pt x="29" y="21"/>
                    <a:pt x="29" y="22"/>
                  </a:cubicBezTo>
                  <a:cubicBezTo>
                    <a:pt x="28" y="22"/>
                    <a:pt x="28" y="23"/>
                    <a:pt x="28" y="24"/>
                  </a:cubicBezTo>
                  <a:cubicBezTo>
                    <a:pt x="28" y="24"/>
                    <a:pt x="29" y="24"/>
                    <a:pt x="29" y="23"/>
                  </a:cubicBezTo>
                  <a:cubicBezTo>
                    <a:pt x="29" y="23"/>
                    <a:pt x="29" y="22"/>
                    <a:pt x="30" y="22"/>
                  </a:cubicBezTo>
                  <a:cubicBezTo>
                    <a:pt x="30" y="22"/>
                    <a:pt x="31" y="22"/>
                    <a:pt x="32" y="21"/>
                  </a:cubicBezTo>
                  <a:cubicBezTo>
                    <a:pt x="33" y="21"/>
                    <a:pt x="34" y="21"/>
                    <a:pt x="35" y="21"/>
                  </a:cubicBezTo>
                  <a:cubicBezTo>
                    <a:pt x="34" y="22"/>
                    <a:pt x="34" y="23"/>
                    <a:pt x="34" y="23"/>
                  </a:cubicBezTo>
                  <a:cubicBezTo>
                    <a:pt x="33" y="23"/>
                    <a:pt x="33" y="23"/>
                    <a:pt x="32" y="23"/>
                  </a:cubicBezTo>
                  <a:cubicBezTo>
                    <a:pt x="32" y="23"/>
                    <a:pt x="31" y="23"/>
                    <a:pt x="31" y="23"/>
                  </a:cubicBezTo>
                  <a:cubicBezTo>
                    <a:pt x="30" y="24"/>
                    <a:pt x="30" y="24"/>
                    <a:pt x="30" y="24"/>
                  </a:cubicBezTo>
                  <a:cubicBezTo>
                    <a:pt x="30" y="24"/>
                    <a:pt x="30" y="25"/>
                    <a:pt x="31" y="25"/>
                  </a:cubicBezTo>
                  <a:cubicBezTo>
                    <a:pt x="32" y="25"/>
                    <a:pt x="33" y="25"/>
                    <a:pt x="33" y="25"/>
                  </a:cubicBezTo>
                  <a:cubicBezTo>
                    <a:pt x="34" y="25"/>
                    <a:pt x="35" y="24"/>
                    <a:pt x="35" y="24"/>
                  </a:cubicBezTo>
                  <a:cubicBezTo>
                    <a:pt x="36" y="24"/>
                    <a:pt x="37" y="23"/>
                    <a:pt x="37" y="23"/>
                  </a:cubicBezTo>
                  <a:cubicBezTo>
                    <a:pt x="38" y="23"/>
                    <a:pt x="38" y="22"/>
                    <a:pt x="38" y="22"/>
                  </a:cubicBezTo>
                  <a:cubicBezTo>
                    <a:pt x="38" y="21"/>
                    <a:pt x="38" y="20"/>
                    <a:pt x="37" y="20"/>
                  </a:cubicBezTo>
                  <a:cubicBezTo>
                    <a:pt x="37" y="20"/>
                    <a:pt x="37" y="19"/>
                    <a:pt x="36" y="19"/>
                  </a:cubicBezTo>
                  <a:cubicBezTo>
                    <a:pt x="36" y="19"/>
                    <a:pt x="35" y="19"/>
                    <a:pt x="34" y="19"/>
                  </a:cubicBezTo>
                  <a:cubicBezTo>
                    <a:pt x="33" y="19"/>
                    <a:pt x="32" y="19"/>
                    <a:pt x="31" y="18"/>
                  </a:cubicBezTo>
                  <a:cubicBezTo>
                    <a:pt x="32" y="18"/>
                    <a:pt x="33" y="17"/>
                    <a:pt x="34" y="18"/>
                  </a:cubicBezTo>
                  <a:cubicBezTo>
                    <a:pt x="35" y="18"/>
                    <a:pt x="36" y="18"/>
                    <a:pt x="37" y="18"/>
                  </a:cubicBezTo>
                  <a:cubicBezTo>
                    <a:pt x="38" y="18"/>
                    <a:pt x="38" y="18"/>
                    <a:pt x="38" y="17"/>
                  </a:cubicBezTo>
                  <a:cubicBezTo>
                    <a:pt x="38" y="17"/>
                    <a:pt x="38" y="17"/>
                    <a:pt x="39" y="17"/>
                  </a:cubicBezTo>
                  <a:cubicBezTo>
                    <a:pt x="39" y="17"/>
                    <a:pt x="39" y="17"/>
                    <a:pt x="39" y="18"/>
                  </a:cubicBezTo>
                  <a:cubicBezTo>
                    <a:pt x="39" y="18"/>
                    <a:pt x="39" y="18"/>
                    <a:pt x="39" y="18"/>
                  </a:cubicBezTo>
                  <a:cubicBezTo>
                    <a:pt x="40" y="18"/>
                    <a:pt x="40" y="18"/>
                    <a:pt x="40" y="17"/>
                  </a:cubicBezTo>
                  <a:cubicBezTo>
                    <a:pt x="40" y="17"/>
                    <a:pt x="40" y="16"/>
                    <a:pt x="40" y="16"/>
                  </a:cubicBezTo>
                  <a:cubicBezTo>
                    <a:pt x="42" y="16"/>
                    <a:pt x="43" y="15"/>
                    <a:pt x="43" y="13"/>
                  </a:cubicBezTo>
                  <a:cubicBezTo>
                    <a:pt x="43" y="13"/>
                    <a:pt x="43" y="13"/>
                    <a:pt x="44" y="13"/>
                  </a:cubicBezTo>
                  <a:cubicBezTo>
                    <a:pt x="44" y="13"/>
                    <a:pt x="44" y="13"/>
                    <a:pt x="45" y="13"/>
                  </a:cubicBezTo>
                  <a:cubicBezTo>
                    <a:pt x="45" y="13"/>
                    <a:pt x="45" y="13"/>
                    <a:pt x="45" y="13"/>
                  </a:cubicBezTo>
                  <a:cubicBezTo>
                    <a:pt x="46" y="13"/>
                    <a:pt x="46" y="13"/>
                    <a:pt x="46" y="13"/>
                  </a:cubicBezTo>
                  <a:cubicBezTo>
                    <a:pt x="46" y="13"/>
                    <a:pt x="47" y="12"/>
                    <a:pt x="47" y="12"/>
                  </a:cubicBezTo>
                  <a:cubicBezTo>
                    <a:pt x="47" y="12"/>
                    <a:pt x="47" y="11"/>
                    <a:pt x="47" y="11"/>
                  </a:cubicBezTo>
                  <a:cubicBezTo>
                    <a:pt x="48" y="11"/>
                    <a:pt x="48" y="11"/>
                    <a:pt x="48" y="12"/>
                  </a:cubicBezTo>
                  <a:cubicBezTo>
                    <a:pt x="49" y="12"/>
                    <a:pt x="49" y="12"/>
                    <a:pt x="49" y="12"/>
                  </a:cubicBezTo>
                  <a:cubicBezTo>
                    <a:pt x="50" y="12"/>
                    <a:pt x="50" y="12"/>
                    <a:pt x="49" y="11"/>
                  </a:cubicBezTo>
                  <a:cubicBezTo>
                    <a:pt x="49" y="11"/>
                    <a:pt x="48" y="11"/>
                    <a:pt x="49" y="10"/>
                  </a:cubicBezTo>
                  <a:cubicBezTo>
                    <a:pt x="49" y="10"/>
                    <a:pt x="50" y="9"/>
                    <a:pt x="50" y="9"/>
                  </a:cubicBezTo>
                  <a:cubicBezTo>
                    <a:pt x="51" y="9"/>
                    <a:pt x="51" y="9"/>
                    <a:pt x="52" y="10"/>
                  </a:cubicBezTo>
                  <a:cubicBezTo>
                    <a:pt x="52" y="9"/>
                    <a:pt x="52" y="9"/>
                    <a:pt x="51" y="9"/>
                  </a:cubicBezTo>
                  <a:cubicBezTo>
                    <a:pt x="51" y="9"/>
                    <a:pt x="51" y="9"/>
                    <a:pt x="51" y="9"/>
                  </a:cubicBezTo>
                  <a:cubicBezTo>
                    <a:pt x="51" y="8"/>
                    <a:pt x="50" y="8"/>
                    <a:pt x="50" y="8"/>
                  </a:cubicBezTo>
                  <a:cubicBezTo>
                    <a:pt x="50" y="8"/>
                    <a:pt x="49" y="7"/>
                    <a:pt x="49" y="7"/>
                  </a:cubicBezTo>
                  <a:cubicBezTo>
                    <a:pt x="50" y="7"/>
                    <a:pt x="50" y="6"/>
                    <a:pt x="51" y="6"/>
                  </a:cubicBezTo>
                  <a:cubicBezTo>
                    <a:pt x="51" y="6"/>
                    <a:pt x="52" y="6"/>
                    <a:pt x="53" y="6"/>
                  </a:cubicBezTo>
                  <a:cubicBezTo>
                    <a:pt x="53" y="7"/>
                    <a:pt x="53" y="7"/>
                    <a:pt x="53" y="7"/>
                  </a:cubicBezTo>
                  <a:cubicBezTo>
                    <a:pt x="52" y="8"/>
                    <a:pt x="52" y="8"/>
                    <a:pt x="52" y="8"/>
                  </a:cubicBezTo>
                  <a:cubicBezTo>
                    <a:pt x="52" y="9"/>
                    <a:pt x="52" y="9"/>
                    <a:pt x="53" y="9"/>
                  </a:cubicBezTo>
                  <a:cubicBezTo>
                    <a:pt x="53" y="8"/>
                    <a:pt x="53" y="8"/>
                    <a:pt x="54" y="8"/>
                  </a:cubicBezTo>
                  <a:cubicBezTo>
                    <a:pt x="54" y="9"/>
                    <a:pt x="54" y="9"/>
                    <a:pt x="54" y="10"/>
                  </a:cubicBezTo>
                  <a:cubicBezTo>
                    <a:pt x="55" y="9"/>
                    <a:pt x="55" y="10"/>
                    <a:pt x="56" y="10"/>
                  </a:cubicBezTo>
                  <a:cubicBezTo>
                    <a:pt x="56" y="10"/>
                    <a:pt x="56" y="11"/>
                    <a:pt x="57" y="11"/>
                  </a:cubicBezTo>
                  <a:cubicBezTo>
                    <a:pt x="57" y="10"/>
                    <a:pt x="57" y="10"/>
                    <a:pt x="58" y="10"/>
                  </a:cubicBezTo>
                  <a:cubicBezTo>
                    <a:pt x="58" y="9"/>
                    <a:pt x="58" y="9"/>
                    <a:pt x="59" y="9"/>
                  </a:cubicBezTo>
                  <a:cubicBezTo>
                    <a:pt x="61" y="9"/>
                    <a:pt x="62" y="9"/>
                    <a:pt x="62" y="7"/>
                  </a:cubicBezTo>
                  <a:cubicBezTo>
                    <a:pt x="62" y="7"/>
                    <a:pt x="62" y="7"/>
                    <a:pt x="61" y="7"/>
                  </a:cubicBezTo>
                  <a:cubicBezTo>
                    <a:pt x="61" y="7"/>
                    <a:pt x="61" y="7"/>
                    <a:pt x="61" y="7"/>
                  </a:cubicBezTo>
                  <a:cubicBezTo>
                    <a:pt x="60" y="7"/>
                    <a:pt x="60" y="6"/>
                    <a:pt x="59" y="6"/>
                  </a:cubicBezTo>
                  <a:cubicBezTo>
                    <a:pt x="59" y="5"/>
                    <a:pt x="58" y="5"/>
                    <a:pt x="58" y="5"/>
                  </a:cubicBezTo>
                  <a:cubicBezTo>
                    <a:pt x="57" y="5"/>
                    <a:pt x="57" y="4"/>
                    <a:pt x="57" y="4"/>
                  </a:cubicBezTo>
                  <a:cubicBezTo>
                    <a:pt x="57" y="4"/>
                    <a:pt x="57" y="4"/>
                    <a:pt x="57" y="4"/>
                  </a:cubicBezTo>
                  <a:cubicBezTo>
                    <a:pt x="57" y="3"/>
                    <a:pt x="58" y="3"/>
                    <a:pt x="58" y="3"/>
                  </a:cubicBezTo>
                  <a:lnTo>
                    <a:pt x="59" y="3"/>
                  </a:lnTo>
                  <a:cubicBezTo>
                    <a:pt x="60" y="4"/>
                    <a:pt x="60" y="4"/>
                    <a:pt x="60" y="4"/>
                  </a:cubicBezTo>
                  <a:cubicBezTo>
                    <a:pt x="60" y="5"/>
                    <a:pt x="60" y="5"/>
                    <a:pt x="61" y="5"/>
                  </a:cubicBezTo>
                  <a:cubicBezTo>
                    <a:pt x="61" y="5"/>
                    <a:pt x="61" y="5"/>
                    <a:pt x="61" y="5"/>
                  </a:cubicBezTo>
                  <a:cubicBezTo>
                    <a:pt x="62" y="4"/>
                    <a:pt x="62" y="4"/>
                    <a:pt x="62" y="4"/>
                  </a:cubicBezTo>
                  <a:cubicBezTo>
                    <a:pt x="62" y="3"/>
                    <a:pt x="61" y="3"/>
                    <a:pt x="61" y="3"/>
                  </a:cubicBezTo>
                  <a:cubicBezTo>
                    <a:pt x="60" y="3"/>
                    <a:pt x="60" y="3"/>
                    <a:pt x="60" y="2"/>
                  </a:cubicBezTo>
                  <a:cubicBezTo>
                    <a:pt x="61" y="2"/>
                    <a:pt x="61" y="2"/>
                    <a:pt x="61" y="2"/>
                  </a:cubicBezTo>
                  <a:cubicBezTo>
                    <a:pt x="62" y="2"/>
                    <a:pt x="62" y="2"/>
                    <a:pt x="63" y="3"/>
                  </a:cubicBezTo>
                  <a:cubicBezTo>
                    <a:pt x="63" y="3"/>
                    <a:pt x="63" y="3"/>
                    <a:pt x="63" y="2"/>
                  </a:cubicBezTo>
                  <a:cubicBezTo>
                    <a:pt x="63" y="2"/>
                    <a:pt x="64" y="2"/>
                    <a:pt x="64" y="3"/>
                  </a:cubicBezTo>
                  <a:cubicBezTo>
                    <a:pt x="64" y="3"/>
                    <a:pt x="64" y="3"/>
                    <a:pt x="64" y="3"/>
                  </a:cubicBezTo>
                  <a:cubicBezTo>
                    <a:pt x="64" y="3"/>
                    <a:pt x="63" y="3"/>
                    <a:pt x="63" y="4"/>
                  </a:cubicBezTo>
                  <a:cubicBezTo>
                    <a:pt x="64" y="4"/>
                    <a:pt x="64" y="5"/>
                    <a:pt x="64" y="5"/>
                  </a:cubicBezTo>
                  <a:cubicBezTo>
                    <a:pt x="63" y="5"/>
                    <a:pt x="63" y="6"/>
                    <a:pt x="63" y="6"/>
                  </a:cubicBezTo>
                  <a:cubicBezTo>
                    <a:pt x="63" y="7"/>
                    <a:pt x="63" y="7"/>
                    <a:pt x="64" y="7"/>
                  </a:cubicBezTo>
                  <a:cubicBezTo>
                    <a:pt x="64" y="7"/>
                    <a:pt x="65" y="7"/>
                    <a:pt x="65" y="6"/>
                  </a:cubicBezTo>
                  <a:cubicBezTo>
                    <a:pt x="66" y="6"/>
                    <a:pt x="66" y="5"/>
                    <a:pt x="66" y="4"/>
                  </a:cubicBezTo>
                  <a:cubicBezTo>
                    <a:pt x="66" y="4"/>
                    <a:pt x="66" y="4"/>
                    <a:pt x="66" y="4"/>
                  </a:cubicBezTo>
                  <a:cubicBezTo>
                    <a:pt x="65" y="4"/>
                    <a:pt x="65" y="4"/>
                    <a:pt x="65" y="3"/>
                  </a:cubicBezTo>
                  <a:cubicBezTo>
                    <a:pt x="66" y="4"/>
                    <a:pt x="66" y="4"/>
                    <a:pt x="67" y="4"/>
                  </a:cubicBezTo>
                  <a:cubicBezTo>
                    <a:pt x="67" y="4"/>
                    <a:pt x="68" y="4"/>
                    <a:pt x="68" y="4"/>
                  </a:cubicBezTo>
                  <a:cubicBezTo>
                    <a:pt x="68" y="4"/>
                    <a:pt x="68" y="3"/>
                    <a:pt x="68" y="3"/>
                  </a:cubicBezTo>
                  <a:cubicBezTo>
                    <a:pt x="68" y="3"/>
                    <a:pt x="68" y="3"/>
                    <a:pt x="68" y="2"/>
                  </a:cubicBezTo>
                  <a:cubicBezTo>
                    <a:pt x="68" y="2"/>
                    <a:pt x="69" y="2"/>
                    <a:pt x="69" y="1"/>
                  </a:cubicBezTo>
                  <a:cubicBezTo>
                    <a:pt x="70" y="1"/>
                    <a:pt x="71" y="2"/>
                    <a:pt x="71" y="2"/>
                  </a:cubicBezTo>
                  <a:cubicBezTo>
                    <a:pt x="70" y="2"/>
                    <a:pt x="70" y="3"/>
                    <a:pt x="69" y="4"/>
                  </a:cubicBezTo>
                  <a:cubicBezTo>
                    <a:pt x="70" y="4"/>
                    <a:pt x="70" y="5"/>
                    <a:pt x="71" y="4"/>
                  </a:cubicBezTo>
                  <a:cubicBezTo>
                    <a:pt x="71" y="5"/>
                    <a:pt x="72" y="5"/>
                    <a:pt x="72" y="5"/>
                  </a:cubicBezTo>
                  <a:cubicBezTo>
                    <a:pt x="72" y="6"/>
                    <a:pt x="72" y="6"/>
                    <a:pt x="72" y="6"/>
                  </a:cubicBezTo>
                  <a:cubicBezTo>
                    <a:pt x="73" y="6"/>
                    <a:pt x="73" y="6"/>
                    <a:pt x="73" y="5"/>
                  </a:cubicBezTo>
                  <a:cubicBezTo>
                    <a:pt x="73" y="5"/>
                    <a:pt x="73" y="5"/>
                    <a:pt x="73" y="4"/>
                  </a:cubicBezTo>
                  <a:cubicBezTo>
                    <a:pt x="74" y="4"/>
                    <a:pt x="74" y="3"/>
                    <a:pt x="74" y="3"/>
                  </a:cubicBezTo>
                  <a:cubicBezTo>
                    <a:pt x="74" y="2"/>
                    <a:pt x="75" y="2"/>
                    <a:pt x="76" y="1"/>
                  </a:cubicBezTo>
                  <a:cubicBezTo>
                    <a:pt x="76" y="1"/>
                    <a:pt x="76" y="2"/>
                    <a:pt x="76" y="2"/>
                  </a:cubicBezTo>
                  <a:cubicBezTo>
                    <a:pt x="76" y="2"/>
                    <a:pt x="76" y="2"/>
                    <a:pt x="76" y="2"/>
                  </a:cubicBezTo>
                  <a:cubicBezTo>
                    <a:pt x="77" y="2"/>
                    <a:pt x="77" y="2"/>
                    <a:pt x="77" y="2"/>
                  </a:cubicBezTo>
                  <a:cubicBezTo>
                    <a:pt x="78" y="2"/>
                    <a:pt x="78" y="1"/>
                    <a:pt x="78" y="1"/>
                  </a:cubicBezTo>
                  <a:cubicBezTo>
                    <a:pt x="79" y="1"/>
                    <a:pt x="79" y="1"/>
                    <a:pt x="80" y="1"/>
                  </a:cubicBezTo>
                  <a:cubicBezTo>
                    <a:pt x="81" y="0"/>
                    <a:pt x="82" y="1"/>
                    <a:pt x="83" y="1"/>
                  </a:cubicBezTo>
                  <a:cubicBezTo>
                    <a:pt x="83" y="1"/>
                    <a:pt x="83" y="1"/>
                    <a:pt x="83" y="2"/>
                  </a:cubicBezTo>
                  <a:cubicBezTo>
                    <a:pt x="84" y="3"/>
                    <a:pt x="84" y="3"/>
                    <a:pt x="84" y="4"/>
                  </a:cubicBezTo>
                  <a:cubicBezTo>
                    <a:pt x="84" y="4"/>
                    <a:pt x="84" y="5"/>
                    <a:pt x="84" y="5"/>
                  </a:cubicBezTo>
                  <a:cubicBezTo>
                    <a:pt x="84" y="5"/>
                    <a:pt x="84" y="6"/>
                    <a:pt x="85" y="6"/>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14">
              <a:extLst>
                <a:ext uri="{FF2B5EF4-FFF2-40B4-BE49-F238E27FC236}">
                  <a16:creationId xmlns:a16="http://schemas.microsoft.com/office/drawing/2014/main" id="{F650CE8B-3493-4972-8D43-64AA0279972D}"/>
                </a:ext>
              </a:extLst>
            </p:cNvPr>
            <p:cNvSpPr>
              <a:spLocks noEditPoints="1"/>
            </p:cNvSpPr>
            <p:nvPr/>
          </p:nvSpPr>
          <p:spPr bwMode="auto">
            <a:xfrm>
              <a:off x="7268906" y="4352236"/>
              <a:ext cx="101581" cy="173536"/>
            </a:xfrm>
            <a:custGeom>
              <a:avLst/>
              <a:gdLst>
                <a:gd name="T0" fmla="*/ 107 w 124"/>
                <a:gd name="T1" fmla="*/ 2 h 212"/>
                <a:gd name="T2" fmla="*/ 30 w 124"/>
                <a:gd name="T3" fmla="*/ 190 h 212"/>
                <a:gd name="T4" fmla="*/ 38 w 124"/>
                <a:gd name="T5" fmla="*/ 188 h 212"/>
                <a:gd name="T6" fmla="*/ 19 w 124"/>
                <a:gd name="T7" fmla="*/ 193 h 212"/>
                <a:gd name="T8" fmla="*/ 13 w 124"/>
                <a:gd name="T9" fmla="*/ 197 h 212"/>
                <a:gd name="T10" fmla="*/ 42 w 124"/>
                <a:gd name="T11" fmla="*/ 201 h 212"/>
                <a:gd name="T12" fmla="*/ 15 w 124"/>
                <a:gd name="T13" fmla="*/ 203 h 212"/>
                <a:gd name="T14" fmla="*/ 16 w 124"/>
                <a:gd name="T15" fmla="*/ 209 h 212"/>
                <a:gd name="T16" fmla="*/ 13 w 124"/>
                <a:gd name="T17" fmla="*/ 209 h 212"/>
                <a:gd name="T18" fmla="*/ 23 w 124"/>
                <a:gd name="T19" fmla="*/ 211 h 212"/>
                <a:gd name="T20" fmla="*/ 118 w 124"/>
                <a:gd name="T21" fmla="*/ 5 h 212"/>
                <a:gd name="T22" fmla="*/ 100 w 124"/>
                <a:gd name="T23" fmla="*/ 212 h 212"/>
                <a:gd name="T24" fmla="*/ 78 w 124"/>
                <a:gd name="T25" fmla="*/ 206 h 212"/>
                <a:gd name="T26" fmla="*/ 47 w 124"/>
                <a:gd name="T27" fmla="*/ 149 h 212"/>
                <a:gd name="T28" fmla="*/ 41 w 124"/>
                <a:gd name="T29" fmla="*/ 195 h 212"/>
                <a:gd name="T30" fmla="*/ 34 w 124"/>
                <a:gd name="T31" fmla="*/ 188 h 212"/>
                <a:gd name="T32" fmla="*/ 13 w 124"/>
                <a:gd name="T33" fmla="*/ 193 h 212"/>
                <a:gd name="T34" fmla="*/ 6 w 124"/>
                <a:gd name="T35" fmla="*/ 202 h 212"/>
                <a:gd name="T36" fmla="*/ 6 w 124"/>
                <a:gd name="T37" fmla="*/ 198 h 212"/>
                <a:gd name="T38" fmla="*/ 1 w 124"/>
                <a:gd name="T39" fmla="*/ 186 h 212"/>
                <a:gd name="T40" fmla="*/ 46 w 124"/>
                <a:gd name="T41" fmla="*/ 0 h 212"/>
                <a:gd name="T42" fmla="*/ 87 w 124"/>
                <a:gd name="T43" fmla="*/ 61 h 212"/>
                <a:gd name="T44" fmla="*/ 95 w 124"/>
                <a:gd name="T45" fmla="*/ 1 h 212"/>
                <a:gd name="T46" fmla="*/ 36 w 124"/>
                <a:gd name="T47" fmla="*/ 1 h 212"/>
                <a:gd name="T48" fmla="*/ 96 w 124"/>
                <a:gd name="T49" fmla="*/ 6 h 212"/>
                <a:gd name="T50" fmla="*/ 120 w 124"/>
                <a:gd name="T51" fmla="*/ 8 h 212"/>
                <a:gd name="T52" fmla="*/ 6 w 124"/>
                <a:gd name="T53" fmla="*/ 11 h 212"/>
                <a:gd name="T54" fmla="*/ 49 w 124"/>
                <a:gd name="T55" fmla="*/ 15 h 212"/>
                <a:gd name="T56" fmla="*/ 95 w 124"/>
                <a:gd name="T57" fmla="*/ 42 h 212"/>
                <a:gd name="T58" fmla="*/ 100 w 124"/>
                <a:gd name="T59" fmla="*/ 49 h 212"/>
                <a:gd name="T60" fmla="*/ 91 w 124"/>
                <a:gd name="T61" fmla="*/ 50 h 212"/>
                <a:gd name="T62" fmla="*/ 90 w 124"/>
                <a:gd name="T63" fmla="*/ 58 h 212"/>
                <a:gd name="T64" fmla="*/ 99 w 124"/>
                <a:gd name="T65" fmla="*/ 68 h 212"/>
                <a:gd name="T66" fmla="*/ 37 w 124"/>
                <a:gd name="T67" fmla="*/ 76 h 212"/>
                <a:gd name="T68" fmla="*/ 39 w 124"/>
                <a:gd name="T69" fmla="*/ 87 h 212"/>
                <a:gd name="T70" fmla="*/ 99 w 124"/>
                <a:gd name="T71" fmla="*/ 98 h 212"/>
                <a:gd name="T72" fmla="*/ 6 w 124"/>
                <a:gd name="T73" fmla="*/ 101 h 212"/>
                <a:gd name="T74" fmla="*/ 102 w 124"/>
                <a:gd name="T75" fmla="*/ 113 h 212"/>
                <a:gd name="T76" fmla="*/ 103 w 124"/>
                <a:gd name="T77" fmla="*/ 126 h 212"/>
                <a:gd name="T78" fmla="*/ 61 w 124"/>
                <a:gd name="T79" fmla="*/ 131 h 212"/>
                <a:gd name="T80" fmla="*/ 66 w 124"/>
                <a:gd name="T81" fmla="*/ 144 h 212"/>
                <a:gd name="T82" fmla="*/ 25 w 124"/>
                <a:gd name="T83" fmla="*/ 153 h 212"/>
                <a:gd name="T84" fmla="*/ 25 w 124"/>
                <a:gd name="T85" fmla="*/ 166 h 212"/>
                <a:gd name="T86" fmla="*/ 1 w 124"/>
                <a:gd name="T87" fmla="*/ 174 h 212"/>
                <a:gd name="T88" fmla="*/ 10 w 124"/>
                <a:gd name="T89" fmla="*/ 180 h 212"/>
                <a:gd name="T90" fmla="*/ 18 w 124"/>
                <a:gd name="T91" fmla="*/ 183 h 212"/>
                <a:gd name="T92" fmla="*/ 6 w 124"/>
                <a:gd name="T93" fmla="*/ 187 h 212"/>
                <a:gd name="T94" fmla="*/ 15 w 124"/>
                <a:gd name="T95" fmla="*/ 189 h 212"/>
                <a:gd name="T96" fmla="*/ 3 w 124"/>
                <a:gd name="T97" fmla="*/ 198 h 212"/>
                <a:gd name="T98" fmla="*/ 117 w 124"/>
                <a:gd name="T99" fmla="*/ 206 h 212"/>
                <a:gd name="T100" fmla="*/ 31 w 124"/>
                <a:gd name="T101" fmla="*/ 205 h 212"/>
                <a:gd name="T102" fmla="*/ 39 w 124"/>
                <a:gd name="T103" fmla="*/ 205 h 212"/>
                <a:gd name="T104" fmla="*/ 32 w 124"/>
                <a:gd name="T105" fmla="*/ 208 h 212"/>
                <a:gd name="T106" fmla="*/ 20 w 124"/>
                <a:gd name="T107" fmla="*/ 203 h 212"/>
                <a:gd name="T108" fmla="*/ 21 w 124"/>
                <a:gd name="T109" fmla="*/ 198 h 212"/>
                <a:gd name="T110" fmla="*/ 28 w 124"/>
                <a:gd name="T111" fmla="*/ 192 h 212"/>
                <a:gd name="T112" fmla="*/ 25 w 124"/>
                <a:gd name="T113" fmla="*/ 194 h 212"/>
                <a:gd name="T114" fmla="*/ 23 w 124"/>
                <a:gd name="T115" fmla="*/ 204 h 212"/>
                <a:gd name="T116" fmla="*/ 23 w 124"/>
                <a:gd name="T117" fmla="*/ 207 h 212"/>
                <a:gd name="T118" fmla="*/ 37 w 124"/>
                <a:gd name="T119" fmla="*/ 202 h 212"/>
                <a:gd name="T120" fmla="*/ 17 w 124"/>
                <a:gd name="T121" fmla="*/ 194 h 212"/>
                <a:gd name="T122" fmla="*/ 39 w 124"/>
                <a:gd name="T123" fmla="*/ 21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212">
                  <a:moveTo>
                    <a:pt x="100" y="1"/>
                  </a:moveTo>
                  <a:cubicBezTo>
                    <a:pt x="100" y="0"/>
                    <a:pt x="100" y="0"/>
                    <a:pt x="99" y="0"/>
                  </a:cubicBezTo>
                  <a:cubicBezTo>
                    <a:pt x="98" y="0"/>
                    <a:pt x="98" y="1"/>
                    <a:pt x="98" y="2"/>
                  </a:cubicBezTo>
                  <a:cubicBezTo>
                    <a:pt x="99" y="2"/>
                    <a:pt x="99" y="2"/>
                    <a:pt x="100" y="2"/>
                  </a:cubicBezTo>
                  <a:cubicBezTo>
                    <a:pt x="100" y="2"/>
                    <a:pt x="100" y="1"/>
                    <a:pt x="100" y="1"/>
                  </a:cubicBezTo>
                  <a:close/>
                  <a:moveTo>
                    <a:pt x="117" y="1"/>
                  </a:moveTo>
                  <a:cubicBezTo>
                    <a:pt x="117" y="0"/>
                    <a:pt x="117" y="0"/>
                    <a:pt x="118" y="0"/>
                  </a:cubicBezTo>
                  <a:cubicBezTo>
                    <a:pt x="119" y="0"/>
                    <a:pt x="120" y="0"/>
                    <a:pt x="120" y="1"/>
                  </a:cubicBezTo>
                  <a:cubicBezTo>
                    <a:pt x="120" y="1"/>
                    <a:pt x="120" y="2"/>
                    <a:pt x="120" y="2"/>
                  </a:cubicBezTo>
                  <a:cubicBezTo>
                    <a:pt x="120" y="2"/>
                    <a:pt x="120" y="3"/>
                    <a:pt x="120" y="3"/>
                  </a:cubicBezTo>
                  <a:cubicBezTo>
                    <a:pt x="119" y="3"/>
                    <a:pt x="119" y="2"/>
                    <a:pt x="118" y="2"/>
                  </a:cubicBezTo>
                  <a:cubicBezTo>
                    <a:pt x="117" y="2"/>
                    <a:pt x="117" y="1"/>
                    <a:pt x="117" y="1"/>
                  </a:cubicBezTo>
                  <a:close/>
                  <a:moveTo>
                    <a:pt x="104" y="1"/>
                  </a:moveTo>
                  <a:cubicBezTo>
                    <a:pt x="104" y="1"/>
                    <a:pt x="104" y="2"/>
                    <a:pt x="104" y="2"/>
                  </a:cubicBezTo>
                  <a:cubicBezTo>
                    <a:pt x="104" y="2"/>
                    <a:pt x="103" y="2"/>
                    <a:pt x="103" y="2"/>
                  </a:cubicBezTo>
                  <a:cubicBezTo>
                    <a:pt x="103" y="2"/>
                    <a:pt x="103" y="2"/>
                    <a:pt x="102" y="2"/>
                  </a:cubicBezTo>
                  <a:cubicBezTo>
                    <a:pt x="102" y="1"/>
                    <a:pt x="102" y="1"/>
                    <a:pt x="101" y="1"/>
                  </a:cubicBezTo>
                  <a:cubicBezTo>
                    <a:pt x="101" y="1"/>
                    <a:pt x="102" y="0"/>
                    <a:pt x="102" y="1"/>
                  </a:cubicBezTo>
                  <a:cubicBezTo>
                    <a:pt x="103" y="1"/>
                    <a:pt x="104" y="1"/>
                    <a:pt x="104" y="1"/>
                  </a:cubicBezTo>
                  <a:close/>
                  <a:moveTo>
                    <a:pt x="114" y="1"/>
                  </a:moveTo>
                  <a:cubicBezTo>
                    <a:pt x="115" y="1"/>
                    <a:pt x="115" y="1"/>
                    <a:pt x="114" y="1"/>
                  </a:cubicBezTo>
                  <a:cubicBezTo>
                    <a:pt x="114" y="1"/>
                    <a:pt x="114" y="1"/>
                    <a:pt x="114" y="1"/>
                  </a:cubicBezTo>
                  <a:cubicBezTo>
                    <a:pt x="114" y="1"/>
                    <a:pt x="114" y="1"/>
                    <a:pt x="114" y="1"/>
                  </a:cubicBezTo>
                  <a:cubicBezTo>
                    <a:pt x="114" y="1"/>
                    <a:pt x="114" y="1"/>
                    <a:pt x="114" y="1"/>
                  </a:cubicBezTo>
                  <a:close/>
                  <a:moveTo>
                    <a:pt x="124" y="3"/>
                  </a:moveTo>
                  <a:cubicBezTo>
                    <a:pt x="123" y="3"/>
                    <a:pt x="122" y="3"/>
                    <a:pt x="122" y="2"/>
                  </a:cubicBezTo>
                  <a:cubicBezTo>
                    <a:pt x="122" y="1"/>
                    <a:pt x="122" y="1"/>
                    <a:pt x="123" y="1"/>
                  </a:cubicBezTo>
                  <a:cubicBezTo>
                    <a:pt x="123" y="0"/>
                    <a:pt x="124" y="1"/>
                    <a:pt x="124" y="1"/>
                  </a:cubicBezTo>
                  <a:cubicBezTo>
                    <a:pt x="123" y="2"/>
                    <a:pt x="123" y="3"/>
                    <a:pt x="124" y="3"/>
                  </a:cubicBezTo>
                  <a:close/>
                  <a:moveTo>
                    <a:pt x="107" y="2"/>
                  </a:moveTo>
                  <a:cubicBezTo>
                    <a:pt x="107" y="2"/>
                    <a:pt x="107" y="2"/>
                    <a:pt x="107" y="2"/>
                  </a:cubicBezTo>
                  <a:cubicBezTo>
                    <a:pt x="107" y="2"/>
                    <a:pt x="107" y="2"/>
                    <a:pt x="107" y="2"/>
                  </a:cubicBezTo>
                  <a:cubicBezTo>
                    <a:pt x="107" y="2"/>
                    <a:pt x="107" y="2"/>
                    <a:pt x="107" y="2"/>
                  </a:cubicBezTo>
                  <a:cubicBezTo>
                    <a:pt x="107" y="2"/>
                    <a:pt x="107" y="2"/>
                    <a:pt x="107" y="2"/>
                  </a:cubicBezTo>
                  <a:close/>
                  <a:moveTo>
                    <a:pt x="112" y="3"/>
                  </a:moveTo>
                  <a:cubicBezTo>
                    <a:pt x="112" y="3"/>
                    <a:pt x="112" y="3"/>
                    <a:pt x="112" y="3"/>
                  </a:cubicBezTo>
                  <a:cubicBezTo>
                    <a:pt x="111" y="3"/>
                    <a:pt x="111" y="3"/>
                    <a:pt x="111" y="3"/>
                  </a:cubicBezTo>
                  <a:cubicBezTo>
                    <a:pt x="111" y="2"/>
                    <a:pt x="112" y="2"/>
                    <a:pt x="112" y="2"/>
                  </a:cubicBezTo>
                  <a:cubicBezTo>
                    <a:pt x="112" y="2"/>
                    <a:pt x="112" y="3"/>
                    <a:pt x="112" y="3"/>
                  </a:cubicBezTo>
                  <a:close/>
                  <a:moveTo>
                    <a:pt x="113" y="3"/>
                  </a:moveTo>
                  <a:cubicBezTo>
                    <a:pt x="113" y="3"/>
                    <a:pt x="113" y="2"/>
                    <a:pt x="114" y="2"/>
                  </a:cubicBezTo>
                  <a:cubicBezTo>
                    <a:pt x="115" y="2"/>
                    <a:pt x="115" y="3"/>
                    <a:pt x="115" y="4"/>
                  </a:cubicBezTo>
                  <a:cubicBezTo>
                    <a:pt x="114" y="4"/>
                    <a:pt x="114" y="4"/>
                    <a:pt x="114" y="4"/>
                  </a:cubicBezTo>
                  <a:cubicBezTo>
                    <a:pt x="113" y="4"/>
                    <a:pt x="113" y="3"/>
                    <a:pt x="113" y="3"/>
                  </a:cubicBezTo>
                  <a:close/>
                  <a:moveTo>
                    <a:pt x="108" y="6"/>
                  </a:moveTo>
                  <a:lnTo>
                    <a:pt x="109" y="6"/>
                  </a:lnTo>
                  <a:lnTo>
                    <a:pt x="109" y="7"/>
                  </a:lnTo>
                  <a:lnTo>
                    <a:pt x="108" y="7"/>
                  </a:lnTo>
                  <a:lnTo>
                    <a:pt x="108" y="6"/>
                  </a:lnTo>
                  <a:close/>
                  <a:moveTo>
                    <a:pt x="32" y="166"/>
                  </a:moveTo>
                  <a:cubicBezTo>
                    <a:pt x="32" y="166"/>
                    <a:pt x="32" y="166"/>
                    <a:pt x="32" y="166"/>
                  </a:cubicBezTo>
                  <a:cubicBezTo>
                    <a:pt x="32" y="166"/>
                    <a:pt x="32" y="166"/>
                    <a:pt x="32" y="166"/>
                  </a:cubicBezTo>
                  <a:cubicBezTo>
                    <a:pt x="31" y="166"/>
                    <a:pt x="31" y="166"/>
                    <a:pt x="32" y="166"/>
                  </a:cubicBezTo>
                  <a:cubicBezTo>
                    <a:pt x="32" y="166"/>
                    <a:pt x="32" y="166"/>
                    <a:pt x="32" y="166"/>
                  </a:cubicBezTo>
                  <a:close/>
                  <a:moveTo>
                    <a:pt x="28" y="187"/>
                  </a:moveTo>
                  <a:cubicBezTo>
                    <a:pt x="28" y="187"/>
                    <a:pt x="28" y="187"/>
                    <a:pt x="28" y="187"/>
                  </a:cubicBezTo>
                  <a:cubicBezTo>
                    <a:pt x="28" y="187"/>
                    <a:pt x="27" y="187"/>
                    <a:pt x="27" y="187"/>
                  </a:cubicBezTo>
                  <a:cubicBezTo>
                    <a:pt x="27" y="187"/>
                    <a:pt x="27" y="187"/>
                    <a:pt x="27" y="187"/>
                  </a:cubicBezTo>
                  <a:cubicBezTo>
                    <a:pt x="28" y="187"/>
                    <a:pt x="28" y="187"/>
                    <a:pt x="28" y="187"/>
                  </a:cubicBezTo>
                  <a:close/>
                  <a:moveTo>
                    <a:pt x="32" y="187"/>
                  </a:moveTo>
                  <a:cubicBezTo>
                    <a:pt x="33" y="186"/>
                    <a:pt x="33" y="187"/>
                    <a:pt x="33" y="187"/>
                  </a:cubicBezTo>
                  <a:cubicBezTo>
                    <a:pt x="33" y="187"/>
                    <a:pt x="33" y="187"/>
                    <a:pt x="33" y="188"/>
                  </a:cubicBezTo>
                  <a:cubicBezTo>
                    <a:pt x="33" y="188"/>
                    <a:pt x="33" y="189"/>
                    <a:pt x="33" y="189"/>
                  </a:cubicBezTo>
                  <a:cubicBezTo>
                    <a:pt x="33" y="189"/>
                    <a:pt x="33" y="190"/>
                    <a:pt x="33" y="190"/>
                  </a:cubicBezTo>
                  <a:cubicBezTo>
                    <a:pt x="33" y="190"/>
                    <a:pt x="32" y="190"/>
                    <a:pt x="31" y="190"/>
                  </a:cubicBezTo>
                  <a:cubicBezTo>
                    <a:pt x="30" y="190"/>
                    <a:pt x="30" y="190"/>
                    <a:pt x="30" y="190"/>
                  </a:cubicBezTo>
                  <a:cubicBezTo>
                    <a:pt x="30" y="190"/>
                    <a:pt x="30" y="189"/>
                    <a:pt x="30" y="189"/>
                  </a:cubicBezTo>
                  <a:cubicBezTo>
                    <a:pt x="30" y="189"/>
                    <a:pt x="30" y="189"/>
                    <a:pt x="30" y="189"/>
                  </a:cubicBezTo>
                  <a:cubicBezTo>
                    <a:pt x="31" y="189"/>
                    <a:pt x="31" y="189"/>
                    <a:pt x="31" y="189"/>
                  </a:cubicBezTo>
                  <a:cubicBezTo>
                    <a:pt x="31" y="190"/>
                    <a:pt x="32" y="189"/>
                    <a:pt x="32" y="189"/>
                  </a:cubicBezTo>
                  <a:lnTo>
                    <a:pt x="32" y="187"/>
                  </a:lnTo>
                  <a:close/>
                  <a:moveTo>
                    <a:pt x="30" y="188"/>
                  </a:moveTo>
                  <a:cubicBezTo>
                    <a:pt x="30" y="188"/>
                    <a:pt x="30" y="188"/>
                    <a:pt x="30" y="188"/>
                  </a:cubicBezTo>
                  <a:cubicBezTo>
                    <a:pt x="30" y="188"/>
                    <a:pt x="29" y="188"/>
                    <a:pt x="29" y="188"/>
                  </a:cubicBezTo>
                  <a:cubicBezTo>
                    <a:pt x="29" y="187"/>
                    <a:pt x="30" y="187"/>
                    <a:pt x="30" y="187"/>
                  </a:cubicBezTo>
                  <a:cubicBezTo>
                    <a:pt x="30" y="187"/>
                    <a:pt x="30" y="187"/>
                    <a:pt x="30" y="188"/>
                  </a:cubicBezTo>
                  <a:close/>
                  <a:moveTo>
                    <a:pt x="26" y="189"/>
                  </a:moveTo>
                  <a:cubicBezTo>
                    <a:pt x="26" y="189"/>
                    <a:pt x="25" y="189"/>
                    <a:pt x="25" y="189"/>
                  </a:cubicBezTo>
                  <a:cubicBezTo>
                    <a:pt x="25" y="188"/>
                    <a:pt x="25" y="188"/>
                    <a:pt x="25" y="188"/>
                  </a:cubicBezTo>
                  <a:cubicBezTo>
                    <a:pt x="26" y="188"/>
                    <a:pt x="26" y="188"/>
                    <a:pt x="27" y="188"/>
                  </a:cubicBezTo>
                  <a:cubicBezTo>
                    <a:pt x="27" y="189"/>
                    <a:pt x="27" y="189"/>
                    <a:pt x="27" y="189"/>
                  </a:cubicBezTo>
                  <a:cubicBezTo>
                    <a:pt x="26" y="189"/>
                    <a:pt x="26" y="189"/>
                    <a:pt x="26" y="189"/>
                  </a:cubicBezTo>
                  <a:close/>
                  <a:moveTo>
                    <a:pt x="31" y="188"/>
                  </a:moveTo>
                  <a:cubicBezTo>
                    <a:pt x="31" y="189"/>
                    <a:pt x="31" y="189"/>
                    <a:pt x="31" y="188"/>
                  </a:cubicBezTo>
                  <a:cubicBezTo>
                    <a:pt x="31" y="188"/>
                    <a:pt x="31" y="188"/>
                    <a:pt x="30" y="188"/>
                  </a:cubicBezTo>
                  <a:cubicBezTo>
                    <a:pt x="30" y="188"/>
                    <a:pt x="31" y="188"/>
                    <a:pt x="31" y="188"/>
                  </a:cubicBezTo>
                  <a:cubicBezTo>
                    <a:pt x="31" y="188"/>
                    <a:pt x="31" y="188"/>
                    <a:pt x="31" y="188"/>
                  </a:cubicBezTo>
                  <a:close/>
                  <a:moveTo>
                    <a:pt x="23" y="188"/>
                  </a:moveTo>
                  <a:cubicBezTo>
                    <a:pt x="23" y="189"/>
                    <a:pt x="23" y="189"/>
                    <a:pt x="22" y="189"/>
                  </a:cubicBezTo>
                  <a:cubicBezTo>
                    <a:pt x="22" y="189"/>
                    <a:pt x="22" y="189"/>
                    <a:pt x="22" y="189"/>
                  </a:cubicBezTo>
                  <a:cubicBezTo>
                    <a:pt x="22" y="188"/>
                    <a:pt x="22" y="188"/>
                    <a:pt x="22" y="188"/>
                  </a:cubicBezTo>
                  <a:cubicBezTo>
                    <a:pt x="22" y="188"/>
                    <a:pt x="23" y="188"/>
                    <a:pt x="23" y="188"/>
                  </a:cubicBezTo>
                  <a:close/>
                  <a:moveTo>
                    <a:pt x="24" y="189"/>
                  </a:moveTo>
                  <a:cubicBezTo>
                    <a:pt x="24" y="189"/>
                    <a:pt x="24" y="189"/>
                    <a:pt x="24" y="189"/>
                  </a:cubicBezTo>
                  <a:cubicBezTo>
                    <a:pt x="24" y="189"/>
                    <a:pt x="24" y="189"/>
                    <a:pt x="24" y="189"/>
                  </a:cubicBezTo>
                  <a:cubicBezTo>
                    <a:pt x="24" y="188"/>
                    <a:pt x="24" y="188"/>
                    <a:pt x="24" y="188"/>
                  </a:cubicBezTo>
                  <a:cubicBezTo>
                    <a:pt x="24" y="188"/>
                    <a:pt x="24" y="189"/>
                    <a:pt x="24" y="189"/>
                  </a:cubicBezTo>
                  <a:close/>
                  <a:moveTo>
                    <a:pt x="38" y="188"/>
                  </a:moveTo>
                  <a:cubicBezTo>
                    <a:pt x="38" y="188"/>
                    <a:pt x="38" y="188"/>
                    <a:pt x="38" y="188"/>
                  </a:cubicBezTo>
                  <a:cubicBezTo>
                    <a:pt x="37" y="188"/>
                    <a:pt x="37" y="189"/>
                    <a:pt x="37" y="188"/>
                  </a:cubicBezTo>
                  <a:cubicBezTo>
                    <a:pt x="37" y="188"/>
                    <a:pt x="37" y="188"/>
                    <a:pt x="37" y="188"/>
                  </a:cubicBezTo>
                  <a:cubicBezTo>
                    <a:pt x="37" y="188"/>
                    <a:pt x="38" y="188"/>
                    <a:pt x="38" y="188"/>
                  </a:cubicBezTo>
                  <a:close/>
                  <a:moveTo>
                    <a:pt x="20" y="192"/>
                  </a:moveTo>
                  <a:cubicBezTo>
                    <a:pt x="20" y="192"/>
                    <a:pt x="20" y="191"/>
                    <a:pt x="20" y="191"/>
                  </a:cubicBezTo>
                  <a:cubicBezTo>
                    <a:pt x="19" y="191"/>
                    <a:pt x="19" y="190"/>
                    <a:pt x="19" y="190"/>
                  </a:cubicBezTo>
                  <a:cubicBezTo>
                    <a:pt x="20" y="190"/>
                    <a:pt x="20" y="190"/>
                    <a:pt x="20" y="191"/>
                  </a:cubicBezTo>
                  <a:cubicBezTo>
                    <a:pt x="21" y="191"/>
                    <a:pt x="21" y="191"/>
                    <a:pt x="22" y="191"/>
                  </a:cubicBezTo>
                  <a:cubicBezTo>
                    <a:pt x="22" y="192"/>
                    <a:pt x="21" y="192"/>
                    <a:pt x="20" y="192"/>
                  </a:cubicBezTo>
                  <a:close/>
                  <a:moveTo>
                    <a:pt x="27" y="190"/>
                  </a:moveTo>
                  <a:cubicBezTo>
                    <a:pt x="27" y="190"/>
                    <a:pt x="27" y="190"/>
                    <a:pt x="27" y="190"/>
                  </a:cubicBezTo>
                  <a:lnTo>
                    <a:pt x="26" y="190"/>
                  </a:lnTo>
                  <a:cubicBezTo>
                    <a:pt x="26" y="190"/>
                    <a:pt x="26" y="190"/>
                    <a:pt x="27" y="190"/>
                  </a:cubicBezTo>
                  <a:cubicBezTo>
                    <a:pt x="27" y="190"/>
                    <a:pt x="27" y="190"/>
                    <a:pt x="27" y="190"/>
                  </a:cubicBezTo>
                  <a:close/>
                  <a:moveTo>
                    <a:pt x="34" y="194"/>
                  </a:moveTo>
                  <a:cubicBezTo>
                    <a:pt x="34" y="194"/>
                    <a:pt x="35" y="194"/>
                    <a:pt x="36" y="193"/>
                  </a:cubicBezTo>
                  <a:cubicBezTo>
                    <a:pt x="36" y="193"/>
                    <a:pt x="36" y="192"/>
                    <a:pt x="36" y="191"/>
                  </a:cubicBezTo>
                  <a:cubicBezTo>
                    <a:pt x="37" y="191"/>
                    <a:pt x="37" y="192"/>
                    <a:pt x="37" y="192"/>
                  </a:cubicBezTo>
                  <a:cubicBezTo>
                    <a:pt x="37" y="193"/>
                    <a:pt x="37" y="193"/>
                    <a:pt x="38" y="193"/>
                  </a:cubicBezTo>
                  <a:cubicBezTo>
                    <a:pt x="37" y="193"/>
                    <a:pt x="37" y="194"/>
                    <a:pt x="37" y="194"/>
                  </a:cubicBezTo>
                  <a:cubicBezTo>
                    <a:pt x="36" y="194"/>
                    <a:pt x="36" y="194"/>
                    <a:pt x="36" y="194"/>
                  </a:cubicBezTo>
                  <a:cubicBezTo>
                    <a:pt x="36" y="194"/>
                    <a:pt x="36" y="194"/>
                    <a:pt x="36" y="194"/>
                  </a:cubicBezTo>
                  <a:cubicBezTo>
                    <a:pt x="37" y="195"/>
                    <a:pt x="37" y="195"/>
                    <a:pt x="38" y="195"/>
                  </a:cubicBezTo>
                  <a:cubicBezTo>
                    <a:pt x="38" y="195"/>
                    <a:pt x="38" y="195"/>
                    <a:pt x="37" y="195"/>
                  </a:cubicBezTo>
                  <a:cubicBezTo>
                    <a:pt x="37" y="195"/>
                    <a:pt x="37" y="195"/>
                    <a:pt x="36" y="195"/>
                  </a:cubicBezTo>
                  <a:cubicBezTo>
                    <a:pt x="36" y="195"/>
                    <a:pt x="36" y="195"/>
                    <a:pt x="35" y="195"/>
                  </a:cubicBezTo>
                  <a:cubicBezTo>
                    <a:pt x="35" y="195"/>
                    <a:pt x="35" y="195"/>
                    <a:pt x="35" y="195"/>
                  </a:cubicBezTo>
                  <a:cubicBezTo>
                    <a:pt x="35" y="195"/>
                    <a:pt x="34" y="195"/>
                    <a:pt x="34" y="196"/>
                  </a:cubicBezTo>
                  <a:cubicBezTo>
                    <a:pt x="34" y="196"/>
                    <a:pt x="34" y="196"/>
                    <a:pt x="33" y="196"/>
                  </a:cubicBezTo>
                  <a:cubicBezTo>
                    <a:pt x="33" y="195"/>
                    <a:pt x="34" y="195"/>
                    <a:pt x="34" y="194"/>
                  </a:cubicBezTo>
                  <a:close/>
                  <a:moveTo>
                    <a:pt x="19" y="193"/>
                  </a:moveTo>
                  <a:cubicBezTo>
                    <a:pt x="19" y="194"/>
                    <a:pt x="19" y="194"/>
                    <a:pt x="19" y="194"/>
                  </a:cubicBezTo>
                  <a:cubicBezTo>
                    <a:pt x="19" y="193"/>
                    <a:pt x="19" y="193"/>
                    <a:pt x="19" y="193"/>
                  </a:cubicBezTo>
                  <a:cubicBezTo>
                    <a:pt x="19" y="192"/>
                    <a:pt x="19" y="192"/>
                    <a:pt x="19" y="192"/>
                  </a:cubicBezTo>
                  <a:cubicBezTo>
                    <a:pt x="19" y="193"/>
                    <a:pt x="19" y="193"/>
                    <a:pt x="19" y="193"/>
                  </a:cubicBezTo>
                  <a:close/>
                  <a:moveTo>
                    <a:pt x="23" y="193"/>
                  </a:moveTo>
                  <a:cubicBezTo>
                    <a:pt x="23" y="193"/>
                    <a:pt x="23" y="193"/>
                    <a:pt x="23" y="193"/>
                  </a:cubicBezTo>
                  <a:cubicBezTo>
                    <a:pt x="23" y="193"/>
                    <a:pt x="23" y="193"/>
                    <a:pt x="23" y="193"/>
                  </a:cubicBezTo>
                  <a:cubicBezTo>
                    <a:pt x="23" y="192"/>
                    <a:pt x="23" y="192"/>
                    <a:pt x="23" y="192"/>
                  </a:cubicBezTo>
                  <a:cubicBezTo>
                    <a:pt x="23" y="193"/>
                    <a:pt x="23" y="193"/>
                    <a:pt x="23" y="193"/>
                  </a:cubicBezTo>
                  <a:close/>
                  <a:moveTo>
                    <a:pt x="16" y="193"/>
                  </a:moveTo>
                  <a:cubicBezTo>
                    <a:pt x="16" y="194"/>
                    <a:pt x="16" y="194"/>
                    <a:pt x="16" y="194"/>
                  </a:cubicBezTo>
                  <a:cubicBezTo>
                    <a:pt x="15" y="194"/>
                    <a:pt x="15" y="194"/>
                    <a:pt x="15" y="194"/>
                  </a:cubicBezTo>
                  <a:cubicBezTo>
                    <a:pt x="15" y="194"/>
                    <a:pt x="15" y="194"/>
                    <a:pt x="15" y="193"/>
                  </a:cubicBezTo>
                  <a:cubicBezTo>
                    <a:pt x="15" y="193"/>
                    <a:pt x="16" y="193"/>
                    <a:pt x="16" y="193"/>
                  </a:cubicBezTo>
                  <a:close/>
                  <a:moveTo>
                    <a:pt x="21" y="193"/>
                  </a:moveTo>
                  <a:cubicBezTo>
                    <a:pt x="21" y="194"/>
                    <a:pt x="21" y="194"/>
                    <a:pt x="21" y="194"/>
                  </a:cubicBezTo>
                  <a:cubicBezTo>
                    <a:pt x="21" y="194"/>
                    <a:pt x="21" y="194"/>
                    <a:pt x="21" y="194"/>
                  </a:cubicBezTo>
                  <a:cubicBezTo>
                    <a:pt x="21" y="194"/>
                    <a:pt x="21" y="194"/>
                    <a:pt x="21" y="193"/>
                  </a:cubicBezTo>
                  <a:cubicBezTo>
                    <a:pt x="21" y="193"/>
                    <a:pt x="21" y="193"/>
                    <a:pt x="21" y="193"/>
                  </a:cubicBezTo>
                  <a:close/>
                  <a:moveTo>
                    <a:pt x="12" y="195"/>
                  </a:moveTo>
                  <a:cubicBezTo>
                    <a:pt x="13" y="195"/>
                    <a:pt x="13" y="195"/>
                    <a:pt x="13" y="195"/>
                  </a:cubicBezTo>
                  <a:cubicBezTo>
                    <a:pt x="12" y="196"/>
                    <a:pt x="12" y="196"/>
                    <a:pt x="12" y="196"/>
                  </a:cubicBezTo>
                  <a:cubicBezTo>
                    <a:pt x="12" y="196"/>
                    <a:pt x="11" y="196"/>
                    <a:pt x="11" y="195"/>
                  </a:cubicBezTo>
                  <a:cubicBezTo>
                    <a:pt x="11" y="195"/>
                    <a:pt x="11" y="195"/>
                    <a:pt x="12" y="195"/>
                  </a:cubicBezTo>
                  <a:close/>
                  <a:moveTo>
                    <a:pt x="30" y="195"/>
                  </a:moveTo>
                  <a:cubicBezTo>
                    <a:pt x="30" y="195"/>
                    <a:pt x="30" y="195"/>
                    <a:pt x="30" y="195"/>
                  </a:cubicBezTo>
                  <a:cubicBezTo>
                    <a:pt x="30" y="195"/>
                    <a:pt x="30" y="195"/>
                    <a:pt x="30" y="195"/>
                  </a:cubicBezTo>
                  <a:cubicBezTo>
                    <a:pt x="29" y="195"/>
                    <a:pt x="29" y="195"/>
                    <a:pt x="30" y="195"/>
                  </a:cubicBezTo>
                  <a:cubicBezTo>
                    <a:pt x="30" y="195"/>
                    <a:pt x="30" y="195"/>
                    <a:pt x="30" y="195"/>
                  </a:cubicBezTo>
                  <a:close/>
                  <a:moveTo>
                    <a:pt x="46" y="195"/>
                  </a:moveTo>
                  <a:cubicBezTo>
                    <a:pt x="47" y="195"/>
                    <a:pt x="47" y="195"/>
                    <a:pt x="46" y="195"/>
                  </a:cubicBezTo>
                  <a:cubicBezTo>
                    <a:pt x="46" y="195"/>
                    <a:pt x="46" y="195"/>
                    <a:pt x="46" y="195"/>
                  </a:cubicBezTo>
                  <a:cubicBezTo>
                    <a:pt x="46" y="195"/>
                    <a:pt x="46" y="195"/>
                    <a:pt x="46" y="195"/>
                  </a:cubicBezTo>
                  <a:cubicBezTo>
                    <a:pt x="46" y="195"/>
                    <a:pt x="46" y="195"/>
                    <a:pt x="46" y="195"/>
                  </a:cubicBezTo>
                  <a:close/>
                  <a:moveTo>
                    <a:pt x="13" y="197"/>
                  </a:moveTo>
                  <a:cubicBezTo>
                    <a:pt x="13" y="197"/>
                    <a:pt x="13" y="196"/>
                    <a:pt x="13" y="196"/>
                  </a:cubicBezTo>
                  <a:cubicBezTo>
                    <a:pt x="13" y="196"/>
                    <a:pt x="13" y="196"/>
                    <a:pt x="13" y="196"/>
                  </a:cubicBezTo>
                  <a:lnTo>
                    <a:pt x="14" y="196"/>
                  </a:lnTo>
                  <a:cubicBezTo>
                    <a:pt x="14" y="196"/>
                    <a:pt x="14" y="197"/>
                    <a:pt x="14" y="197"/>
                  </a:cubicBezTo>
                  <a:cubicBezTo>
                    <a:pt x="14" y="197"/>
                    <a:pt x="13" y="197"/>
                    <a:pt x="13" y="197"/>
                  </a:cubicBezTo>
                  <a:close/>
                  <a:moveTo>
                    <a:pt x="30" y="196"/>
                  </a:moveTo>
                  <a:cubicBezTo>
                    <a:pt x="30" y="197"/>
                    <a:pt x="30" y="197"/>
                    <a:pt x="30" y="197"/>
                  </a:cubicBezTo>
                  <a:cubicBezTo>
                    <a:pt x="30" y="197"/>
                    <a:pt x="30" y="196"/>
                    <a:pt x="30" y="196"/>
                  </a:cubicBezTo>
                  <a:cubicBezTo>
                    <a:pt x="30" y="196"/>
                    <a:pt x="30" y="196"/>
                    <a:pt x="30" y="196"/>
                  </a:cubicBezTo>
                  <a:cubicBezTo>
                    <a:pt x="30" y="196"/>
                    <a:pt x="30" y="196"/>
                    <a:pt x="30" y="196"/>
                  </a:cubicBezTo>
                  <a:close/>
                  <a:moveTo>
                    <a:pt x="29" y="196"/>
                  </a:moveTo>
                  <a:cubicBezTo>
                    <a:pt x="29" y="197"/>
                    <a:pt x="29" y="197"/>
                    <a:pt x="29" y="197"/>
                  </a:cubicBezTo>
                  <a:cubicBezTo>
                    <a:pt x="28" y="197"/>
                    <a:pt x="28" y="197"/>
                    <a:pt x="28" y="197"/>
                  </a:cubicBezTo>
                  <a:cubicBezTo>
                    <a:pt x="28" y="197"/>
                    <a:pt x="28" y="196"/>
                    <a:pt x="28" y="196"/>
                  </a:cubicBezTo>
                  <a:cubicBezTo>
                    <a:pt x="29" y="196"/>
                    <a:pt x="29" y="196"/>
                    <a:pt x="29" y="196"/>
                  </a:cubicBezTo>
                  <a:close/>
                  <a:moveTo>
                    <a:pt x="12" y="199"/>
                  </a:moveTo>
                  <a:cubicBezTo>
                    <a:pt x="12" y="199"/>
                    <a:pt x="12" y="198"/>
                    <a:pt x="12" y="198"/>
                  </a:cubicBezTo>
                  <a:cubicBezTo>
                    <a:pt x="12" y="198"/>
                    <a:pt x="12" y="198"/>
                    <a:pt x="12" y="197"/>
                  </a:cubicBezTo>
                  <a:cubicBezTo>
                    <a:pt x="13" y="198"/>
                    <a:pt x="13" y="198"/>
                    <a:pt x="13" y="198"/>
                  </a:cubicBezTo>
                  <a:cubicBezTo>
                    <a:pt x="12" y="198"/>
                    <a:pt x="12" y="198"/>
                    <a:pt x="12" y="199"/>
                  </a:cubicBezTo>
                  <a:close/>
                  <a:moveTo>
                    <a:pt x="32" y="198"/>
                  </a:moveTo>
                  <a:cubicBezTo>
                    <a:pt x="32" y="198"/>
                    <a:pt x="32" y="198"/>
                    <a:pt x="32" y="198"/>
                  </a:cubicBezTo>
                  <a:cubicBezTo>
                    <a:pt x="32" y="198"/>
                    <a:pt x="32" y="198"/>
                    <a:pt x="32" y="198"/>
                  </a:cubicBezTo>
                  <a:cubicBezTo>
                    <a:pt x="32" y="198"/>
                    <a:pt x="32" y="197"/>
                    <a:pt x="32" y="197"/>
                  </a:cubicBezTo>
                  <a:cubicBezTo>
                    <a:pt x="32" y="198"/>
                    <a:pt x="32" y="198"/>
                    <a:pt x="32" y="198"/>
                  </a:cubicBezTo>
                  <a:close/>
                  <a:moveTo>
                    <a:pt x="41" y="202"/>
                  </a:moveTo>
                  <a:cubicBezTo>
                    <a:pt x="41" y="201"/>
                    <a:pt x="42" y="200"/>
                    <a:pt x="42" y="200"/>
                  </a:cubicBezTo>
                  <a:cubicBezTo>
                    <a:pt x="43" y="199"/>
                    <a:pt x="44" y="199"/>
                    <a:pt x="44" y="198"/>
                  </a:cubicBezTo>
                  <a:cubicBezTo>
                    <a:pt x="45" y="199"/>
                    <a:pt x="45" y="199"/>
                    <a:pt x="45" y="199"/>
                  </a:cubicBezTo>
                  <a:cubicBezTo>
                    <a:pt x="45" y="199"/>
                    <a:pt x="45" y="199"/>
                    <a:pt x="45" y="199"/>
                  </a:cubicBezTo>
                  <a:cubicBezTo>
                    <a:pt x="44" y="200"/>
                    <a:pt x="44" y="200"/>
                    <a:pt x="44" y="200"/>
                  </a:cubicBezTo>
                  <a:cubicBezTo>
                    <a:pt x="44" y="200"/>
                    <a:pt x="43" y="200"/>
                    <a:pt x="43" y="200"/>
                  </a:cubicBezTo>
                  <a:cubicBezTo>
                    <a:pt x="43" y="200"/>
                    <a:pt x="43" y="201"/>
                    <a:pt x="42" y="201"/>
                  </a:cubicBezTo>
                  <a:cubicBezTo>
                    <a:pt x="42" y="202"/>
                    <a:pt x="42" y="202"/>
                    <a:pt x="41" y="202"/>
                  </a:cubicBezTo>
                  <a:close/>
                  <a:moveTo>
                    <a:pt x="45" y="199"/>
                  </a:moveTo>
                  <a:cubicBezTo>
                    <a:pt x="46" y="199"/>
                    <a:pt x="46" y="199"/>
                    <a:pt x="46" y="199"/>
                  </a:cubicBezTo>
                  <a:cubicBezTo>
                    <a:pt x="46" y="199"/>
                    <a:pt x="46" y="199"/>
                    <a:pt x="46" y="199"/>
                  </a:cubicBezTo>
                  <a:cubicBezTo>
                    <a:pt x="46" y="199"/>
                    <a:pt x="46" y="199"/>
                    <a:pt x="46" y="200"/>
                  </a:cubicBezTo>
                  <a:cubicBezTo>
                    <a:pt x="46" y="200"/>
                    <a:pt x="46" y="200"/>
                    <a:pt x="46" y="200"/>
                  </a:cubicBezTo>
                  <a:cubicBezTo>
                    <a:pt x="46" y="200"/>
                    <a:pt x="46" y="200"/>
                    <a:pt x="45" y="200"/>
                  </a:cubicBezTo>
                  <a:lnTo>
                    <a:pt x="45" y="199"/>
                  </a:lnTo>
                  <a:close/>
                  <a:moveTo>
                    <a:pt x="7" y="204"/>
                  </a:moveTo>
                  <a:cubicBezTo>
                    <a:pt x="8" y="203"/>
                    <a:pt x="8" y="201"/>
                    <a:pt x="8" y="200"/>
                  </a:cubicBezTo>
                  <a:cubicBezTo>
                    <a:pt x="9" y="199"/>
                    <a:pt x="9" y="199"/>
                    <a:pt x="9" y="200"/>
                  </a:cubicBezTo>
                  <a:cubicBezTo>
                    <a:pt x="9" y="200"/>
                    <a:pt x="9" y="200"/>
                    <a:pt x="9" y="200"/>
                  </a:cubicBezTo>
                  <a:cubicBezTo>
                    <a:pt x="9" y="200"/>
                    <a:pt x="9" y="201"/>
                    <a:pt x="10" y="201"/>
                  </a:cubicBezTo>
                  <a:cubicBezTo>
                    <a:pt x="10" y="201"/>
                    <a:pt x="10" y="201"/>
                    <a:pt x="10" y="201"/>
                  </a:cubicBezTo>
                  <a:cubicBezTo>
                    <a:pt x="10" y="202"/>
                    <a:pt x="9" y="202"/>
                    <a:pt x="9" y="203"/>
                  </a:cubicBezTo>
                  <a:cubicBezTo>
                    <a:pt x="9" y="203"/>
                    <a:pt x="8" y="203"/>
                    <a:pt x="7" y="204"/>
                  </a:cubicBezTo>
                  <a:close/>
                  <a:moveTo>
                    <a:pt x="12" y="200"/>
                  </a:moveTo>
                  <a:cubicBezTo>
                    <a:pt x="12" y="200"/>
                    <a:pt x="12" y="200"/>
                    <a:pt x="12" y="200"/>
                  </a:cubicBezTo>
                  <a:cubicBezTo>
                    <a:pt x="12" y="201"/>
                    <a:pt x="12" y="201"/>
                    <a:pt x="12" y="200"/>
                  </a:cubicBezTo>
                  <a:cubicBezTo>
                    <a:pt x="11" y="200"/>
                    <a:pt x="11" y="200"/>
                    <a:pt x="12" y="200"/>
                  </a:cubicBezTo>
                  <a:cubicBezTo>
                    <a:pt x="12" y="200"/>
                    <a:pt x="12" y="200"/>
                    <a:pt x="12" y="200"/>
                  </a:cubicBezTo>
                  <a:close/>
                  <a:moveTo>
                    <a:pt x="47" y="201"/>
                  </a:moveTo>
                  <a:cubicBezTo>
                    <a:pt x="47" y="202"/>
                    <a:pt x="47" y="202"/>
                    <a:pt x="47" y="202"/>
                  </a:cubicBezTo>
                  <a:cubicBezTo>
                    <a:pt x="46" y="202"/>
                    <a:pt x="46" y="202"/>
                    <a:pt x="46" y="202"/>
                  </a:cubicBezTo>
                  <a:cubicBezTo>
                    <a:pt x="46" y="202"/>
                    <a:pt x="46" y="202"/>
                    <a:pt x="46" y="202"/>
                  </a:cubicBezTo>
                  <a:cubicBezTo>
                    <a:pt x="47" y="202"/>
                    <a:pt x="47" y="201"/>
                    <a:pt x="47" y="201"/>
                  </a:cubicBezTo>
                  <a:close/>
                  <a:moveTo>
                    <a:pt x="12" y="203"/>
                  </a:moveTo>
                  <a:cubicBezTo>
                    <a:pt x="13" y="203"/>
                    <a:pt x="13" y="203"/>
                    <a:pt x="13" y="204"/>
                  </a:cubicBezTo>
                  <a:cubicBezTo>
                    <a:pt x="13" y="204"/>
                    <a:pt x="13" y="204"/>
                    <a:pt x="13" y="204"/>
                  </a:cubicBezTo>
                  <a:cubicBezTo>
                    <a:pt x="13" y="204"/>
                    <a:pt x="13" y="205"/>
                    <a:pt x="12" y="204"/>
                  </a:cubicBezTo>
                  <a:cubicBezTo>
                    <a:pt x="12" y="204"/>
                    <a:pt x="12" y="204"/>
                    <a:pt x="12" y="203"/>
                  </a:cubicBezTo>
                  <a:close/>
                  <a:moveTo>
                    <a:pt x="15" y="206"/>
                  </a:moveTo>
                  <a:cubicBezTo>
                    <a:pt x="14" y="205"/>
                    <a:pt x="14" y="204"/>
                    <a:pt x="15" y="203"/>
                  </a:cubicBezTo>
                  <a:cubicBezTo>
                    <a:pt x="15" y="204"/>
                    <a:pt x="16" y="204"/>
                    <a:pt x="16" y="204"/>
                  </a:cubicBezTo>
                  <a:cubicBezTo>
                    <a:pt x="16" y="205"/>
                    <a:pt x="16" y="205"/>
                    <a:pt x="15" y="206"/>
                  </a:cubicBezTo>
                  <a:close/>
                  <a:moveTo>
                    <a:pt x="17" y="204"/>
                  </a:moveTo>
                  <a:cubicBezTo>
                    <a:pt x="17" y="204"/>
                    <a:pt x="17" y="204"/>
                    <a:pt x="17" y="204"/>
                  </a:cubicBezTo>
                  <a:cubicBezTo>
                    <a:pt x="17" y="204"/>
                    <a:pt x="18" y="204"/>
                    <a:pt x="18" y="204"/>
                  </a:cubicBezTo>
                  <a:cubicBezTo>
                    <a:pt x="18" y="204"/>
                    <a:pt x="17" y="204"/>
                    <a:pt x="17" y="204"/>
                  </a:cubicBezTo>
                  <a:close/>
                  <a:moveTo>
                    <a:pt x="2" y="204"/>
                  </a:moveTo>
                  <a:cubicBezTo>
                    <a:pt x="2" y="205"/>
                    <a:pt x="2" y="205"/>
                    <a:pt x="2" y="205"/>
                  </a:cubicBezTo>
                  <a:cubicBezTo>
                    <a:pt x="2" y="205"/>
                    <a:pt x="1" y="205"/>
                    <a:pt x="1" y="205"/>
                  </a:cubicBezTo>
                  <a:cubicBezTo>
                    <a:pt x="1" y="205"/>
                    <a:pt x="1" y="205"/>
                    <a:pt x="1" y="204"/>
                  </a:cubicBezTo>
                  <a:cubicBezTo>
                    <a:pt x="2" y="204"/>
                    <a:pt x="2" y="204"/>
                    <a:pt x="2" y="204"/>
                  </a:cubicBezTo>
                  <a:close/>
                  <a:moveTo>
                    <a:pt x="4" y="204"/>
                  </a:moveTo>
                  <a:cubicBezTo>
                    <a:pt x="5" y="205"/>
                    <a:pt x="5" y="205"/>
                    <a:pt x="4" y="205"/>
                  </a:cubicBezTo>
                  <a:cubicBezTo>
                    <a:pt x="4" y="205"/>
                    <a:pt x="4" y="205"/>
                    <a:pt x="4" y="205"/>
                  </a:cubicBezTo>
                  <a:cubicBezTo>
                    <a:pt x="4" y="205"/>
                    <a:pt x="4" y="205"/>
                    <a:pt x="4" y="204"/>
                  </a:cubicBezTo>
                  <a:cubicBezTo>
                    <a:pt x="4" y="204"/>
                    <a:pt x="4" y="204"/>
                    <a:pt x="4" y="204"/>
                  </a:cubicBezTo>
                  <a:close/>
                  <a:moveTo>
                    <a:pt x="14" y="206"/>
                  </a:moveTo>
                  <a:cubicBezTo>
                    <a:pt x="14" y="206"/>
                    <a:pt x="14" y="206"/>
                    <a:pt x="14" y="206"/>
                  </a:cubicBezTo>
                  <a:cubicBezTo>
                    <a:pt x="14" y="206"/>
                    <a:pt x="14" y="206"/>
                    <a:pt x="14" y="206"/>
                  </a:cubicBezTo>
                  <a:cubicBezTo>
                    <a:pt x="14" y="206"/>
                    <a:pt x="14" y="205"/>
                    <a:pt x="14" y="206"/>
                  </a:cubicBezTo>
                  <a:cubicBezTo>
                    <a:pt x="14" y="206"/>
                    <a:pt x="14" y="206"/>
                    <a:pt x="14" y="206"/>
                  </a:cubicBezTo>
                  <a:close/>
                  <a:moveTo>
                    <a:pt x="84" y="207"/>
                  </a:moveTo>
                  <a:cubicBezTo>
                    <a:pt x="85" y="207"/>
                    <a:pt x="85" y="206"/>
                    <a:pt x="86" y="206"/>
                  </a:cubicBezTo>
                  <a:cubicBezTo>
                    <a:pt x="86" y="206"/>
                    <a:pt x="87" y="206"/>
                    <a:pt x="88" y="206"/>
                  </a:cubicBezTo>
                  <a:cubicBezTo>
                    <a:pt x="88" y="207"/>
                    <a:pt x="87" y="207"/>
                    <a:pt x="86" y="207"/>
                  </a:cubicBezTo>
                  <a:cubicBezTo>
                    <a:pt x="86" y="207"/>
                    <a:pt x="85" y="207"/>
                    <a:pt x="84" y="207"/>
                  </a:cubicBezTo>
                  <a:close/>
                  <a:moveTo>
                    <a:pt x="5" y="206"/>
                  </a:moveTo>
                  <a:cubicBezTo>
                    <a:pt x="5" y="206"/>
                    <a:pt x="6" y="206"/>
                    <a:pt x="6" y="206"/>
                  </a:cubicBezTo>
                  <a:cubicBezTo>
                    <a:pt x="6" y="206"/>
                    <a:pt x="7" y="206"/>
                    <a:pt x="7" y="206"/>
                  </a:cubicBezTo>
                  <a:cubicBezTo>
                    <a:pt x="7" y="206"/>
                    <a:pt x="7" y="207"/>
                    <a:pt x="6" y="207"/>
                  </a:cubicBezTo>
                  <a:cubicBezTo>
                    <a:pt x="6" y="207"/>
                    <a:pt x="6" y="207"/>
                    <a:pt x="5" y="206"/>
                  </a:cubicBezTo>
                  <a:close/>
                  <a:moveTo>
                    <a:pt x="15" y="211"/>
                  </a:moveTo>
                  <a:cubicBezTo>
                    <a:pt x="16" y="210"/>
                    <a:pt x="16" y="209"/>
                    <a:pt x="16" y="209"/>
                  </a:cubicBezTo>
                  <a:cubicBezTo>
                    <a:pt x="15" y="208"/>
                    <a:pt x="15" y="207"/>
                    <a:pt x="15" y="206"/>
                  </a:cubicBezTo>
                  <a:cubicBezTo>
                    <a:pt x="16" y="207"/>
                    <a:pt x="17" y="207"/>
                    <a:pt x="17" y="208"/>
                  </a:cubicBezTo>
                  <a:cubicBezTo>
                    <a:pt x="17" y="208"/>
                    <a:pt x="17" y="209"/>
                    <a:pt x="17" y="211"/>
                  </a:cubicBezTo>
                  <a:cubicBezTo>
                    <a:pt x="17" y="211"/>
                    <a:pt x="17" y="211"/>
                    <a:pt x="18" y="211"/>
                  </a:cubicBezTo>
                  <a:cubicBezTo>
                    <a:pt x="18" y="211"/>
                    <a:pt x="18" y="211"/>
                    <a:pt x="18" y="211"/>
                  </a:cubicBezTo>
                  <a:cubicBezTo>
                    <a:pt x="18" y="211"/>
                    <a:pt x="18" y="212"/>
                    <a:pt x="17" y="212"/>
                  </a:cubicBezTo>
                  <a:cubicBezTo>
                    <a:pt x="17" y="212"/>
                    <a:pt x="17" y="212"/>
                    <a:pt x="17" y="211"/>
                  </a:cubicBezTo>
                  <a:cubicBezTo>
                    <a:pt x="16" y="211"/>
                    <a:pt x="16" y="211"/>
                    <a:pt x="16" y="211"/>
                  </a:cubicBezTo>
                  <a:cubicBezTo>
                    <a:pt x="16" y="211"/>
                    <a:pt x="16" y="211"/>
                    <a:pt x="15" y="211"/>
                  </a:cubicBezTo>
                  <a:close/>
                  <a:moveTo>
                    <a:pt x="3" y="208"/>
                  </a:moveTo>
                  <a:cubicBezTo>
                    <a:pt x="3" y="208"/>
                    <a:pt x="3" y="208"/>
                    <a:pt x="3" y="208"/>
                  </a:cubicBezTo>
                  <a:cubicBezTo>
                    <a:pt x="3" y="208"/>
                    <a:pt x="3" y="208"/>
                    <a:pt x="3" y="208"/>
                  </a:cubicBezTo>
                  <a:cubicBezTo>
                    <a:pt x="3" y="207"/>
                    <a:pt x="3" y="207"/>
                    <a:pt x="3" y="207"/>
                  </a:cubicBezTo>
                  <a:cubicBezTo>
                    <a:pt x="3" y="207"/>
                    <a:pt x="3" y="207"/>
                    <a:pt x="3" y="208"/>
                  </a:cubicBezTo>
                  <a:close/>
                  <a:moveTo>
                    <a:pt x="8" y="210"/>
                  </a:moveTo>
                  <a:cubicBezTo>
                    <a:pt x="8" y="209"/>
                    <a:pt x="8" y="209"/>
                    <a:pt x="8" y="208"/>
                  </a:cubicBezTo>
                  <a:cubicBezTo>
                    <a:pt x="8" y="208"/>
                    <a:pt x="8" y="208"/>
                    <a:pt x="8" y="207"/>
                  </a:cubicBezTo>
                  <a:cubicBezTo>
                    <a:pt x="9" y="207"/>
                    <a:pt x="9" y="207"/>
                    <a:pt x="9" y="207"/>
                  </a:cubicBezTo>
                  <a:cubicBezTo>
                    <a:pt x="9" y="208"/>
                    <a:pt x="9" y="208"/>
                    <a:pt x="10" y="208"/>
                  </a:cubicBezTo>
                  <a:cubicBezTo>
                    <a:pt x="10" y="208"/>
                    <a:pt x="10" y="208"/>
                    <a:pt x="9" y="209"/>
                  </a:cubicBezTo>
                  <a:cubicBezTo>
                    <a:pt x="9" y="209"/>
                    <a:pt x="9" y="209"/>
                    <a:pt x="9" y="209"/>
                  </a:cubicBezTo>
                  <a:cubicBezTo>
                    <a:pt x="9" y="209"/>
                    <a:pt x="8" y="209"/>
                    <a:pt x="8" y="209"/>
                  </a:cubicBezTo>
                  <a:cubicBezTo>
                    <a:pt x="8" y="209"/>
                    <a:pt x="9" y="209"/>
                    <a:pt x="9" y="209"/>
                  </a:cubicBezTo>
                  <a:cubicBezTo>
                    <a:pt x="9" y="210"/>
                    <a:pt x="9" y="210"/>
                    <a:pt x="9" y="210"/>
                  </a:cubicBezTo>
                  <a:cubicBezTo>
                    <a:pt x="8" y="210"/>
                    <a:pt x="8" y="210"/>
                    <a:pt x="8" y="210"/>
                  </a:cubicBezTo>
                  <a:cubicBezTo>
                    <a:pt x="7" y="210"/>
                    <a:pt x="7" y="210"/>
                    <a:pt x="7" y="211"/>
                  </a:cubicBezTo>
                  <a:cubicBezTo>
                    <a:pt x="7" y="211"/>
                    <a:pt x="7" y="211"/>
                    <a:pt x="6" y="211"/>
                  </a:cubicBezTo>
                  <a:cubicBezTo>
                    <a:pt x="5" y="211"/>
                    <a:pt x="5" y="211"/>
                    <a:pt x="5" y="210"/>
                  </a:cubicBezTo>
                  <a:lnTo>
                    <a:pt x="8" y="210"/>
                  </a:lnTo>
                  <a:close/>
                  <a:moveTo>
                    <a:pt x="14" y="208"/>
                  </a:moveTo>
                  <a:cubicBezTo>
                    <a:pt x="14" y="209"/>
                    <a:pt x="14" y="209"/>
                    <a:pt x="13" y="209"/>
                  </a:cubicBezTo>
                  <a:cubicBezTo>
                    <a:pt x="13" y="209"/>
                    <a:pt x="13" y="209"/>
                    <a:pt x="13" y="209"/>
                  </a:cubicBezTo>
                  <a:cubicBezTo>
                    <a:pt x="13" y="209"/>
                    <a:pt x="13" y="209"/>
                    <a:pt x="13" y="209"/>
                  </a:cubicBezTo>
                  <a:cubicBezTo>
                    <a:pt x="13" y="209"/>
                    <a:pt x="13" y="208"/>
                    <a:pt x="14" y="208"/>
                  </a:cubicBezTo>
                  <a:close/>
                  <a:moveTo>
                    <a:pt x="86" y="209"/>
                  </a:moveTo>
                  <a:cubicBezTo>
                    <a:pt x="87" y="209"/>
                    <a:pt x="87" y="209"/>
                    <a:pt x="87" y="209"/>
                  </a:cubicBezTo>
                  <a:cubicBezTo>
                    <a:pt x="87" y="209"/>
                    <a:pt x="87" y="209"/>
                    <a:pt x="86" y="209"/>
                  </a:cubicBezTo>
                  <a:cubicBezTo>
                    <a:pt x="86" y="209"/>
                    <a:pt x="86" y="210"/>
                    <a:pt x="86" y="210"/>
                  </a:cubicBezTo>
                  <a:cubicBezTo>
                    <a:pt x="86" y="210"/>
                    <a:pt x="86" y="210"/>
                    <a:pt x="86" y="209"/>
                  </a:cubicBezTo>
                  <a:close/>
                  <a:moveTo>
                    <a:pt x="21" y="212"/>
                  </a:moveTo>
                  <a:cubicBezTo>
                    <a:pt x="21" y="212"/>
                    <a:pt x="21" y="212"/>
                    <a:pt x="21" y="212"/>
                  </a:cubicBezTo>
                  <a:cubicBezTo>
                    <a:pt x="21" y="212"/>
                    <a:pt x="20" y="212"/>
                    <a:pt x="20" y="212"/>
                  </a:cubicBezTo>
                  <a:cubicBezTo>
                    <a:pt x="20" y="211"/>
                    <a:pt x="20" y="211"/>
                    <a:pt x="20" y="211"/>
                  </a:cubicBezTo>
                  <a:cubicBezTo>
                    <a:pt x="20" y="210"/>
                    <a:pt x="20" y="210"/>
                    <a:pt x="20" y="210"/>
                  </a:cubicBezTo>
                  <a:lnTo>
                    <a:pt x="21" y="210"/>
                  </a:lnTo>
                  <a:cubicBezTo>
                    <a:pt x="21" y="210"/>
                    <a:pt x="21" y="210"/>
                    <a:pt x="21" y="211"/>
                  </a:cubicBezTo>
                  <a:cubicBezTo>
                    <a:pt x="20" y="211"/>
                    <a:pt x="21" y="212"/>
                    <a:pt x="21" y="212"/>
                  </a:cubicBezTo>
                  <a:close/>
                  <a:moveTo>
                    <a:pt x="14" y="211"/>
                  </a:moveTo>
                  <a:cubicBezTo>
                    <a:pt x="14" y="211"/>
                    <a:pt x="14" y="211"/>
                    <a:pt x="14" y="211"/>
                  </a:cubicBezTo>
                  <a:cubicBezTo>
                    <a:pt x="14" y="211"/>
                    <a:pt x="14" y="211"/>
                    <a:pt x="14" y="211"/>
                  </a:cubicBezTo>
                  <a:cubicBezTo>
                    <a:pt x="14" y="210"/>
                    <a:pt x="14" y="210"/>
                    <a:pt x="14" y="210"/>
                  </a:cubicBezTo>
                  <a:cubicBezTo>
                    <a:pt x="14" y="210"/>
                    <a:pt x="14" y="210"/>
                    <a:pt x="14" y="211"/>
                  </a:cubicBezTo>
                  <a:close/>
                  <a:moveTo>
                    <a:pt x="33" y="212"/>
                  </a:moveTo>
                  <a:cubicBezTo>
                    <a:pt x="33" y="211"/>
                    <a:pt x="33" y="211"/>
                    <a:pt x="33" y="211"/>
                  </a:cubicBezTo>
                  <a:cubicBezTo>
                    <a:pt x="33" y="210"/>
                    <a:pt x="33" y="210"/>
                    <a:pt x="34" y="210"/>
                  </a:cubicBezTo>
                  <a:cubicBezTo>
                    <a:pt x="34" y="211"/>
                    <a:pt x="34" y="212"/>
                    <a:pt x="33" y="212"/>
                  </a:cubicBezTo>
                  <a:close/>
                  <a:moveTo>
                    <a:pt x="7" y="212"/>
                  </a:moveTo>
                  <a:cubicBezTo>
                    <a:pt x="8" y="211"/>
                    <a:pt x="8" y="211"/>
                    <a:pt x="10" y="211"/>
                  </a:cubicBezTo>
                  <a:cubicBezTo>
                    <a:pt x="11" y="211"/>
                    <a:pt x="12" y="211"/>
                    <a:pt x="13" y="211"/>
                  </a:cubicBezTo>
                  <a:cubicBezTo>
                    <a:pt x="12" y="212"/>
                    <a:pt x="11" y="212"/>
                    <a:pt x="11" y="212"/>
                  </a:cubicBezTo>
                  <a:cubicBezTo>
                    <a:pt x="10" y="212"/>
                    <a:pt x="9" y="212"/>
                    <a:pt x="7" y="212"/>
                  </a:cubicBezTo>
                  <a:close/>
                  <a:moveTo>
                    <a:pt x="23" y="211"/>
                  </a:moveTo>
                  <a:cubicBezTo>
                    <a:pt x="23" y="211"/>
                    <a:pt x="23" y="212"/>
                    <a:pt x="23" y="211"/>
                  </a:cubicBezTo>
                  <a:cubicBezTo>
                    <a:pt x="23" y="211"/>
                    <a:pt x="23" y="211"/>
                    <a:pt x="23" y="211"/>
                  </a:cubicBezTo>
                  <a:cubicBezTo>
                    <a:pt x="23" y="211"/>
                    <a:pt x="23" y="211"/>
                    <a:pt x="23" y="211"/>
                  </a:cubicBezTo>
                  <a:cubicBezTo>
                    <a:pt x="23" y="211"/>
                    <a:pt x="23" y="211"/>
                    <a:pt x="23" y="211"/>
                  </a:cubicBezTo>
                  <a:close/>
                  <a:moveTo>
                    <a:pt x="24" y="211"/>
                  </a:moveTo>
                  <a:cubicBezTo>
                    <a:pt x="25" y="211"/>
                    <a:pt x="25" y="211"/>
                    <a:pt x="24" y="211"/>
                  </a:cubicBezTo>
                  <a:cubicBezTo>
                    <a:pt x="24" y="211"/>
                    <a:pt x="24" y="211"/>
                    <a:pt x="24" y="211"/>
                  </a:cubicBezTo>
                  <a:cubicBezTo>
                    <a:pt x="24" y="211"/>
                    <a:pt x="24" y="211"/>
                    <a:pt x="24" y="211"/>
                  </a:cubicBezTo>
                  <a:cubicBezTo>
                    <a:pt x="24" y="210"/>
                    <a:pt x="24" y="210"/>
                    <a:pt x="24" y="211"/>
                  </a:cubicBezTo>
                  <a:close/>
                  <a:moveTo>
                    <a:pt x="29" y="212"/>
                  </a:moveTo>
                  <a:cubicBezTo>
                    <a:pt x="28" y="211"/>
                    <a:pt x="29" y="211"/>
                    <a:pt x="30" y="211"/>
                  </a:cubicBezTo>
                  <a:cubicBezTo>
                    <a:pt x="30" y="211"/>
                    <a:pt x="31" y="211"/>
                    <a:pt x="30" y="212"/>
                  </a:cubicBezTo>
                  <a:lnTo>
                    <a:pt x="29" y="212"/>
                  </a:lnTo>
                  <a:close/>
                  <a:moveTo>
                    <a:pt x="41" y="212"/>
                  </a:moveTo>
                  <a:cubicBezTo>
                    <a:pt x="41" y="211"/>
                    <a:pt x="41" y="211"/>
                    <a:pt x="42" y="211"/>
                  </a:cubicBezTo>
                  <a:cubicBezTo>
                    <a:pt x="42" y="212"/>
                    <a:pt x="41" y="212"/>
                    <a:pt x="41" y="212"/>
                  </a:cubicBezTo>
                  <a:close/>
                  <a:moveTo>
                    <a:pt x="82" y="212"/>
                  </a:moveTo>
                  <a:cubicBezTo>
                    <a:pt x="82" y="212"/>
                    <a:pt x="82" y="212"/>
                    <a:pt x="82" y="212"/>
                  </a:cubicBezTo>
                  <a:cubicBezTo>
                    <a:pt x="81" y="212"/>
                    <a:pt x="81" y="212"/>
                    <a:pt x="81" y="212"/>
                  </a:cubicBezTo>
                  <a:cubicBezTo>
                    <a:pt x="81" y="212"/>
                    <a:pt x="81" y="212"/>
                    <a:pt x="81" y="212"/>
                  </a:cubicBezTo>
                  <a:cubicBezTo>
                    <a:pt x="81" y="212"/>
                    <a:pt x="82" y="211"/>
                    <a:pt x="82" y="212"/>
                  </a:cubicBezTo>
                  <a:close/>
                  <a:moveTo>
                    <a:pt x="111" y="8"/>
                  </a:moveTo>
                  <a:cubicBezTo>
                    <a:pt x="110" y="9"/>
                    <a:pt x="109" y="9"/>
                    <a:pt x="109" y="9"/>
                  </a:cubicBezTo>
                  <a:cubicBezTo>
                    <a:pt x="109" y="10"/>
                    <a:pt x="108" y="10"/>
                    <a:pt x="108" y="10"/>
                  </a:cubicBezTo>
                  <a:cubicBezTo>
                    <a:pt x="108" y="11"/>
                    <a:pt x="108" y="11"/>
                    <a:pt x="108" y="11"/>
                  </a:cubicBezTo>
                  <a:cubicBezTo>
                    <a:pt x="109" y="11"/>
                    <a:pt x="109" y="11"/>
                    <a:pt x="109" y="11"/>
                  </a:cubicBezTo>
                  <a:cubicBezTo>
                    <a:pt x="109" y="11"/>
                    <a:pt x="110" y="11"/>
                    <a:pt x="110" y="11"/>
                  </a:cubicBezTo>
                  <a:cubicBezTo>
                    <a:pt x="110" y="11"/>
                    <a:pt x="111" y="11"/>
                    <a:pt x="111" y="11"/>
                  </a:cubicBezTo>
                  <a:cubicBezTo>
                    <a:pt x="111" y="11"/>
                    <a:pt x="112" y="10"/>
                    <a:pt x="111" y="9"/>
                  </a:cubicBezTo>
                  <a:cubicBezTo>
                    <a:pt x="111" y="8"/>
                    <a:pt x="111" y="8"/>
                    <a:pt x="111" y="7"/>
                  </a:cubicBezTo>
                  <a:cubicBezTo>
                    <a:pt x="112" y="7"/>
                    <a:pt x="112" y="7"/>
                    <a:pt x="113" y="7"/>
                  </a:cubicBezTo>
                  <a:lnTo>
                    <a:pt x="115" y="7"/>
                  </a:lnTo>
                  <a:cubicBezTo>
                    <a:pt x="115" y="7"/>
                    <a:pt x="115" y="7"/>
                    <a:pt x="116" y="7"/>
                  </a:cubicBezTo>
                  <a:cubicBezTo>
                    <a:pt x="116" y="7"/>
                    <a:pt x="116" y="7"/>
                    <a:pt x="116" y="7"/>
                  </a:cubicBezTo>
                  <a:cubicBezTo>
                    <a:pt x="117" y="7"/>
                    <a:pt x="117" y="6"/>
                    <a:pt x="117" y="6"/>
                  </a:cubicBezTo>
                  <a:cubicBezTo>
                    <a:pt x="117" y="6"/>
                    <a:pt x="117" y="5"/>
                    <a:pt x="117" y="5"/>
                  </a:cubicBezTo>
                  <a:cubicBezTo>
                    <a:pt x="117" y="5"/>
                    <a:pt x="117" y="5"/>
                    <a:pt x="118" y="5"/>
                  </a:cubicBezTo>
                  <a:cubicBezTo>
                    <a:pt x="118" y="5"/>
                    <a:pt x="118" y="5"/>
                    <a:pt x="119" y="5"/>
                  </a:cubicBezTo>
                  <a:cubicBezTo>
                    <a:pt x="119" y="5"/>
                    <a:pt x="119" y="5"/>
                    <a:pt x="119" y="5"/>
                  </a:cubicBezTo>
                  <a:cubicBezTo>
                    <a:pt x="119" y="4"/>
                    <a:pt x="119" y="4"/>
                    <a:pt x="119" y="4"/>
                  </a:cubicBezTo>
                  <a:cubicBezTo>
                    <a:pt x="120" y="4"/>
                    <a:pt x="120" y="4"/>
                    <a:pt x="120" y="4"/>
                  </a:cubicBezTo>
                  <a:cubicBezTo>
                    <a:pt x="121" y="5"/>
                    <a:pt x="121" y="5"/>
                    <a:pt x="121" y="5"/>
                  </a:cubicBezTo>
                  <a:cubicBezTo>
                    <a:pt x="122" y="5"/>
                    <a:pt x="122" y="5"/>
                    <a:pt x="122" y="5"/>
                  </a:cubicBezTo>
                  <a:cubicBezTo>
                    <a:pt x="123" y="5"/>
                    <a:pt x="123" y="5"/>
                    <a:pt x="123" y="4"/>
                  </a:cubicBezTo>
                  <a:cubicBezTo>
                    <a:pt x="124" y="38"/>
                    <a:pt x="124" y="72"/>
                    <a:pt x="124" y="106"/>
                  </a:cubicBezTo>
                  <a:cubicBezTo>
                    <a:pt x="124" y="140"/>
                    <a:pt x="124" y="174"/>
                    <a:pt x="124" y="208"/>
                  </a:cubicBezTo>
                  <a:cubicBezTo>
                    <a:pt x="123" y="207"/>
                    <a:pt x="122" y="208"/>
                    <a:pt x="122" y="208"/>
                  </a:cubicBezTo>
                  <a:cubicBezTo>
                    <a:pt x="122" y="209"/>
                    <a:pt x="121" y="209"/>
                    <a:pt x="121" y="209"/>
                  </a:cubicBezTo>
                  <a:cubicBezTo>
                    <a:pt x="121" y="210"/>
                    <a:pt x="121" y="210"/>
                    <a:pt x="121" y="210"/>
                  </a:cubicBezTo>
                  <a:cubicBezTo>
                    <a:pt x="121" y="210"/>
                    <a:pt x="122" y="210"/>
                    <a:pt x="122" y="210"/>
                  </a:cubicBezTo>
                  <a:cubicBezTo>
                    <a:pt x="123" y="210"/>
                    <a:pt x="123" y="210"/>
                    <a:pt x="123" y="210"/>
                  </a:cubicBezTo>
                  <a:cubicBezTo>
                    <a:pt x="124" y="210"/>
                    <a:pt x="124" y="210"/>
                    <a:pt x="124" y="210"/>
                  </a:cubicBezTo>
                  <a:cubicBezTo>
                    <a:pt x="124" y="211"/>
                    <a:pt x="124" y="211"/>
                    <a:pt x="124" y="211"/>
                  </a:cubicBezTo>
                  <a:cubicBezTo>
                    <a:pt x="124" y="211"/>
                    <a:pt x="124" y="212"/>
                    <a:pt x="124" y="212"/>
                  </a:cubicBezTo>
                  <a:cubicBezTo>
                    <a:pt x="123" y="212"/>
                    <a:pt x="121" y="212"/>
                    <a:pt x="119" y="212"/>
                  </a:cubicBezTo>
                  <a:cubicBezTo>
                    <a:pt x="118" y="212"/>
                    <a:pt x="116" y="212"/>
                    <a:pt x="114" y="212"/>
                  </a:cubicBezTo>
                  <a:cubicBezTo>
                    <a:pt x="113" y="212"/>
                    <a:pt x="111" y="212"/>
                    <a:pt x="109" y="212"/>
                  </a:cubicBezTo>
                  <a:cubicBezTo>
                    <a:pt x="108" y="212"/>
                    <a:pt x="106" y="212"/>
                    <a:pt x="105" y="212"/>
                  </a:cubicBezTo>
                  <a:cubicBezTo>
                    <a:pt x="104" y="212"/>
                    <a:pt x="104" y="212"/>
                    <a:pt x="104" y="212"/>
                  </a:cubicBezTo>
                  <a:cubicBezTo>
                    <a:pt x="104" y="212"/>
                    <a:pt x="104" y="211"/>
                    <a:pt x="104" y="211"/>
                  </a:cubicBezTo>
                  <a:cubicBezTo>
                    <a:pt x="103" y="211"/>
                    <a:pt x="103" y="211"/>
                    <a:pt x="103" y="212"/>
                  </a:cubicBezTo>
                  <a:cubicBezTo>
                    <a:pt x="103" y="212"/>
                    <a:pt x="103" y="212"/>
                    <a:pt x="103" y="212"/>
                  </a:cubicBezTo>
                  <a:cubicBezTo>
                    <a:pt x="102" y="212"/>
                    <a:pt x="102" y="212"/>
                    <a:pt x="102" y="212"/>
                  </a:cubicBezTo>
                  <a:cubicBezTo>
                    <a:pt x="102" y="212"/>
                    <a:pt x="102" y="211"/>
                    <a:pt x="102" y="211"/>
                  </a:cubicBezTo>
                  <a:cubicBezTo>
                    <a:pt x="102" y="211"/>
                    <a:pt x="102" y="211"/>
                    <a:pt x="103" y="210"/>
                  </a:cubicBezTo>
                  <a:cubicBezTo>
                    <a:pt x="103" y="210"/>
                    <a:pt x="103" y="210"/>
                    <a:pt x="102" y="210"/>
                  </a:cubicBezTo>
                  <a:cubicBezTo>
                    <a:pt x="102" y="210"/>
                    <a:pt x="101" y="210"/>
                    <a:pt x="101" y="210"/>
                  </a:cubicBezTo>
                  <a:cubicBezTo>
                    <a:pt x="101" y="210"/>
                    <a:pt x="101" y="210"/>
                    <a:pt x="101" y="211"/>
                  </a:cubicBezTo>
                  <a:cubicBezTo>
                    <a:pt x="101" y="211"/>
                    <a:pt x="101" y="211"/>
                    <a:pt x="101" y="212"/>
                  </a:cubicBezTo>
                  <a:cubicBezTo>
                    <a:pt x="101" y="212"/>
                    <a:pt x="100" y="212"/>
                    <a:pt x="100" y="212"/>
                  </a:cubicBezTo>
                  <a:cubicBezTo>
                    <a:pt x="99" y="212"/>
                    <a:pt x="98" y="212"/>
                    <a:pt x="97" y="212"/>
                  </a:cubicBezTo>
                  <a:cubicBezTo>
                    <a:pt x="97" y="211"/>
                    <a:pt x="96" y="211"/>
                    <a:pt x="95" y="211"/>
                  </a:cubicBezTo>
                  <a:cubicBezTo>
                    <a:pt x="95" y="210"/>
                    <a:pt x="95" y="209"/>
                    <a:pt x="96" y="209"/>
                  </a:cubicBezTo>
                  <a:cubicBezTo>
                    <a:pt x="96" y="209"/>
                    <a:pt x="97" y="208"/>
                    <a:pt x="97" y="208"/>
                  </a:cubicBezTo>
                  <a:cubicBezTo>
                    <a:pt x="97" y="207"/>
                    <a:pt x="96" y="207"/>
                    <a:pt x="96" y="207"/>
                  </a:cubicBezTo>
                  <a:cubicBezTo>
                    <a:pt x="96" y="207"/>
                    <a:pt x="95" y="207"/>
                    <a:pt x="95" y="207"/>
                  </a:cubicBezTo>
                  <a:cubicBezTo>
                    <a:pt x="94" y="207"/>
                    <a:pt x="94" y="207"/>
                    <a:pt x="93" y="207"/>
                  </a:cubicBezTo>
                  <a:cubicBezTo>
                    <a:pt x="93" y="207"/>
                    <a:pt x="93" y="207"/>
                    <a:pt x="92" y="206"/>
                  </a:cubicBezTo>
                  <a:cubicBezTo>
                    <a:pt x="92" y="206"/>
                    <a:pt x="91" y="207"/>
                    <a:pt x="91" y="208"/>
                  </a:cubicBezTo>
                  <a:cubicBezTo>
                    <a:pt x="91" y="208"/>
                    <a:pt x="90" y="209"/>
                    <a:pt x="89" y="209"/>
                  </a:cubicBezTo>
                  <a:cubicBezTo>
                    <a:pt x="89" y="208"/>
                    <a:pt x="89" y="208"/>
                    <a:pt x="90" y="207"/>
                  </a:cubicBezTo>
                  <a:cubicBezTo>
                    <a:pt x="90" y="207"/>
                    <a:pt x="90" y="207"/>
                    <a:pt x="91" y="207"/>
                  </a:cubicBezTo>
                  <a:cubicBezTo>
                    <a:pt x="91" y="206"/>
                    <a:pt x="90" y="206"/>
                    <a:pt x="90" y="206"/>
                  </a:cubicBezTo>
                  <a:cubicBezTo>
                    <a:pt x="89" y="205"/>
                    <a:pt x="89" y="205"/>
                    <a:pt x="88" y="205"/>
                  </a:cubicBezTo>
                  <a:cubicBezTo>
                    <a:pt x="87" y="205"/>
                    <a:pt x="87" y="205"/>
                    <a:pt x="86" y="205"/>
                  </a:cubicBezTo>
                  <a:cubicBezTo>
                    <a:pt x="85" y="205"/>
                    <a:pt x="85" y="204"/>
                    <a:pt x="84" y="204"/>
                  </a:cubicBezTo>
                  <a:cubicBezTo>
                    <a:pt x="84" y="204"/>
                    <a:pt x="84" y="205"/>
                    <a:pt x="84" y="205"/>
                  </a:cubicBezTo>
                  <a:cubicBezTo>
                    <a:pt x="84" y="205"/>
                    <a:pt x="84" y="206"/>
                    <a:pt x="84" y="206"/>
                  </a:cubicBezTo>
                  <a:cubicBezTo>
                    <a:pt x="84" y="206"/>
                    <a:pt x="84" y="207"/>
                    <a:pt x="84" y="207"/>
                  </a:cubicBezTo>
                  <a:cubicBezTo>
                    <a:pt x="84" y="208"/>
                    <a:pt x="84" y="208"/>
                    <a:pt x="84" y="208"/>
                  </a:cubicBezTo>
                  <a:cubicBezTo>
                    <a:pt x="82" y="208"/>
                    <a:pt x="80" y="208"/>
                    <a:pt x="79" y="209"/>
                  </a:cubicBezTo>
                  <a:cubicBezTo>
                    <a:pt x="78" y="210"/>
                    <a:pt x="77" y="211"/>
                    <a:pt x="76" y="212"/>
                  </a:cubicBezTo>
                  <a:cubicBezTo>
                    <a:pt x="75" y="211"/>
                    <a:pt x="75" y="211"/>
                    <a:pt x="74" y="210"/>
                  </a:cubicBezTo>
                  <a:cubicBezTo>
                    <a:pt x="74" y="209"/>
                    <a:pt x="74" y="208"/>
                    <a:pt x="75" y="207"/>
                  </a:cubicBezTo>
                  <a:cubicBezTo>
                    <a:pt x="75" y="207"/>
                    <a:pt x="75" y="207"/>
                    <a:pt x="75" y="207"/>
                  </a:cubicBezTo>
                  <a:cubicBezTo>
                    <a:pt x="76" y="208"/>
                    <a:pt x="76" y="208"/>
                    <a:pt x="75" y="208"/>
                  </a:cubicBezTo>
                  <a:cubicBezTo>
                    <a:pt x="75" y="208"/>
                    <a:pt x="75" y="208"/>
                    <a:pt x="75" y="209"/>
                  </a:cubicBezTo>
                  <a:cubicBezTo>
                    <a:pt x="75" y="209"/>
                    <a:pt x="75" y="209"/>
                    <a:pt x="75" y="210"/>
                  </a:cubicBezTo>
                  <a:cubicBezTo>
                    <a:pt x="76" y="210"/>
                    <a:pt x="76" y="210"/>
                    <a:pt x="76" y="209"/>
                  </a:cubicBezTo>
                  <a:cubicBezTo>
                    <a:pt x="77" y="209"/>
                    <a:pt x="77" y="208"/>
                    <a:pt x="77" y="208"/>
                  </a:cubicBezTo>
                  <a:cubicBezTo>
                    <a:pt x="78" y="208"/>
                    <a:pt x="78" y="207"/>
                    <a:pt x="78" y="207"/>
                  </a:cubicBezTo>
                  <a:cubicBezTo>
                    <a:pt x="78" y="207"/>
                    <a:pt x="79" y="207"/>
                    <a:pt x="80" y="207"/>
                  </a:cubicBezTo>
                  <a:cubicBezTo>
                    <a:pt x="79" y="206"/>
                    <a:pt x="78" y="206"/>
                    <a:pt x="78" y="206"/>
                  </a:cubicBezTo>
                  <a:cubicBezTo>
                    <a:pt x="77" y="206"/>
                    <a:pt x="76" y="206"/>
                    <a:pt x="76" y="206"/>
                  </a:cubicBezTo>
                  <a:cubicBezTo>
                    <a:pt x="75" y="206"/>
                    <a:pt x="75" y="206"/>
                    <a:pt x="75" y="205"/>
                  </a:cubicBezTo>
                  <a:cubicBezTo>
                    <a:pt x="75" y="205"/>
                    <a:pt x="74" y="205"/>
                    <a:pt x="73" y="205"/>
                  </a:cubicBezTo>
                  <a:cubicBezTo>
                    <a:pt x="72" y="201"/>
                    <a:pt x="71" y="197"/>
                    <a:pt x="70" y="194"/>
                  </a:cubicBezTo>
                  <a:cubicBezTo>
                    <a:pt x="69" y="190"/>
                    <a:pt x="68" y="186"/>
                    <a:pt x="66" y="183"/>
                  </a:cubicBezTo>
                  <a:cubicBezTo>
                    <a:pt x="66" y="182"/>
                    <a:pt x="66" y="182"/>
                    <a:pt x="67" y="182"/>
                  </a:cubicBezTo>
                  <a:cubicBezTo>
                    <a:pt x="67" y="182"/>
                    <a:pt x="67" y="182"/>
                    <a:pt x="68" y="181"/>
                  </a:cubicBezTo>
                  <a:cubicBezTo>
                    <a:pt x="68" y="180"/>
                    <a:pt x="68" y="178"/>
                    <a:pt x="67" y="177"/>
                  </a:cubicBezTo>
                  <a:cubicBezTo>
                    <a:pt x="66" y="175"/>
                    <a:pt x="66" y="174"/>
                    <a:pt x="65" y="173"/>
                  </a:cubicBezTo>
                  <a:cubicBezTo>
                    <a:pt x="65" y="172"/>
                    <a:pt x="65" y="172"/>
                    <a:pt x="65" y="171"/>
                  </a:cubicBezTo>
                  <a:cubicBezTo>
                    <a:pt x="65" y="171"/>
                    <a:pt x="66" y="170"/>
                    <a:pt x="66" y="170"/>
                  </a:cubicBezTo>
                  <a:cubicBezTo>
                    <a:pt x="66" y="168"/>
                    <a:pt x="66" y="167"/>
                    <a:pt x="66" y="165"/>
                  </a:cubicBezTo>
                  <a:cubicBezTo>
                    <a:pt x="65" y="164"/>
                    <a:pt x="65" y="162"/>
                    <a:pt x="65" y="160"/>
                  </a:cubicBezTo>
                  <a:cubicBezTo>
                    <a:pt x="65" y="161"/>
                    <a:pt x="64" y="161"/>
                    <a:pt x="64" y="162"/>
                  </a:cubicBezTo>
                  <a:cubicBezTo>
                    <a:pt x="64" y="163"/>
                    <a:pt x="64" y="163"/>
                    <a:pt x="64" y="164"/>
                  </a:cubicBezTo>
                  <a:cubicBezTo>
                    <a:pt x="64" y="165"/>
                    <a:pt x="64" y="165"/>
                    <a:pt x="63" y="166"/>
                  </a:cubicBezTo>
                  <a:cubicBezTo>
                    <a:pt x="63" y="167"/>
                    <a:pt x="63" y="167"/>
                    <a:pt x="62" y="167"/>
                  </a:cubicBezTo>
                  <a:cubicBezTo>
                    <a:pt x="62" y="166"/>
                    <a:pt x="61" y="164"/>
                    <a:pt x="61" y="163"/>
                  </a:cubicBezTo>
                  <a:cubicBezTo>
                    <a:pt x="60" y="162"/>
                    <a:pt x="60" y="160"/>
                    <a:pt x="60" y="159"/>
                  </a:cubicBezTo>
                  <a:cubicBezTo>
                    <a:pt x="60" y="158"/>
                    <a:pt x="59" y="157"/>
                    <a:pt x="59" y="156"/>
                  </a:cubicBezTo>
                  <a:cubicBezTo>
                    <a:pt x="58" y="155"/>
                    <a:pt x="58" y="154"/>
                    <a:pt x="58" y="153"/>
                  </a:cubicBezTo>
                  <a:cubicBezTo>
                    <a:pt x="57" y="151"/>
                    <a:pt x="56" y="149"/>
                    <a:pt x="56" y="147"/>
                  </a:cubicBezTo>
                  <a:cubicBezTo>
                    <a:pt x="55" y="144"/>
                    <a:pt x="54" y="142"/>
                    <a:pt x="54" y="140"/>
                  </a:cubicBezTo>
                  <a:cubicBezTo>
                    <a:pt x="53" y="139"/>
                    <a:pt x="53" y="137"/>
                    <a:pt x="53" y="136"/>
                  </a:cubicBezTo>
                  <a:cubicBezTo>
                    <a:pt x="53" y="135"/>
                    <a:pt x="52" y="134"/>
                    <a:pt x="52" y="133"/>
                  </a:cubicBezTo>
                  <a:cubicBezTo>
                    <a:pt x="52" y="132"/>
                    <a:pt x="52" y="132"/>
                    <a:pt x="51" y="131"/>
                  </a:cubicBezTo>
                  <a:cubicBezTo>
                    <a:pt x="51" y="131"/>
                    <a:pt x="51" y="130"/>
                    <a:pt x="50" y="130"/>
                  </a:cubicBezTo>
                  <a:cubicBezTo>
                    <a:pt x="49" y="126"/>
                    <a:pt x="48" y="122"/>
                    <a:pt x="47" y="118"/>
                  </a:cubicBezTo>
                  <a:cubicBezTo>
                    <a:pt x="47" y="120"/>
                    <a:pt x="47" y="123"/>
                    <a:pt x="47" y="125"/>
                  </a:cubicBezTo>
                  <a:cubicBezTo>
                    <a:pt x="47" y="127"/>
                    <a:pt x="47" y="130"/>
                    <a:pt x="47" y="132"/>
                  </a:cubicBezTo>
                  <a:cubicBezTo>
                    <a:pt x="47" y="135"/>
                    <a:pt x="47" y="137"/>
                    <a:pt x="47" y="140"/>
                  </a:cubicBezTo>
                  <a:cubicBezTo>
                    <a:pt x="47" y="142"/>
                    <a:pt x="47" y="145"/>
                    <a:pt x="47" y="147"/>
                  </a:cubicBezTo>
                  <a:cubicBezTo>
                    <a:pt x="47" y="148"/>
                    <a:pt x="47" y="149"/>
                    <a:pt x="47" y="149"/>
                  </a:cubicBezTo>
                  <a:cubicBezTo>
                    <a:pt x="47" y="149"/>
                    <a:pt x="47" y="150"/>
                    <a:pt x="47" y="151"/>
                  </a:cubicBezTo>
                  <a:cubicBezTo>
                    <a:pt x="47" y="152"/>
                    <a:pt x="47" y="153"/>
                    <a:pt x="47" y="155"/>
                  </a:cubicBezTo>
                  <a:cubicBezTo>
                    <a:pt x="46" y="156"/>
                    <a:pt x="46" y="157"/>
                    <a:pt x="46" y="158"/>
                  </a:cubicBezTo>
                  <a:cubicBezTo>
                    <a:pt x="46" y="159"/>
                    <a:pt x="46" y="159"/>
                    <a:pt x="47" y="160"/>
                  </a:cubicBezTo>
                  <a:cubicBezTo>
                    <a:pt x="47" y="160"/>
                    <a:pt x="47" y="161"/>
                    <a:pt x="47" y="161"/>
                  </a:cubicBezTo>
                  <a:cubicBezTo>
                    <a:pt x="47" y="162"/>
                    <a:pt x="47" y="162"/>
                    <a:pt x="47" y="163"/>
                  </a:cubicBezTo>
                  <a:cubicBezTo>
                    <a:pt x="47" y="163"/>
                    <a:pt x="46" y="164"/>
                    <a:pt x="46" y="164"/>
                  </a:cubicBezTo>
                  <a:cubicBezTo>
                    <a:pt x="46" y="165"/>
                    <a:pt x="47" y="167"/>
                    <a:pt x="47" y="169"/>
                  </a:cubicBezTo>
                  <a:cubicBezTo>
                    <a:pt x="47" y="171"/>
                    <a:pt x="47" y="173"/>
                    <a:pt x="47" y="175"/>
                  </a:cubicBezTo>
                  <a:cubicBezTo>
                    <a:pt x="47" y="177"/>
                    <a:pt x="47" y="180"/>
                    <a:pt x="47" y="182"/>
                  </a:cubicBezTo>
                  <a:cubicBezTo>
                    <a:pt x="47" y="185"/>
                    <a:pt x="47" y="187"/>
                    <a:pt x="47" y="189"/>
                  </a:cubicBezTo>
                  <a:cubicBezTo>
                    <a:pt x="47" y="189"/>
                    <a:pt x="46" y="189"/>
                    <a:pt x="46" y="189"/>
                  </a:cubicBezTo>
                  <a:cubicBezTo>
                    <a:pt x="46" y="189"/>
                    <a:pt x="46" y="189"/>
                    <a:pt x="46" y="190"/>
                  </a:cubicBezTo>
                  <a:cubicBezTo>
                    <a:pt x="46" y="190"/>
                    <a:pt x="45" y="190"/>
                    <a:pt x="45" y="191"/>
                  </a:cubicBezTo>
                  <a:cubicBezTo>
                    <a:pt x="44" y="191"/>
                    <a:pt x="44" y="191"/>
                    <a:pt x="43" y="191"/>
                  </a:cubicBezTo>
                  <a:cubicBezTo>
                    <a:pt x="43" y="192"/>
                    <a:pt x="43" y="192"/>
                    <a:pt x="43" y="193"/>
                  </a:cubicBezTo>
                  <a:cubicBezTo>
                    <a:pt x="43" y="193"/>
                    <a:pt x="44" y="193"/>
                    <a:pt x="44" y="194"/>
                  </a:cubicBezTo>
                  <a:cubicBezTo>
                    <a:pt x="44" y="194"/>
                    <a:pt x="44" y="193"/>
                    <a:pt x="44" y="193"/>
                  </a:cubicBezTo>
                  <a:cubicBezTo>
                    <a:pt x="44" y="193"/>
                    <a:pt x="44" y="193"/>
                    <a:pt x="44" y="193"/>
                  </a:cubicBezTo>
                  <a:cubicBezTo>
                    <a:pt x="44" y="192"/>
                    <a:pt x="44" y="192"/>
                    <a:pt x="44" y="192"/>
                  </a:cubicBezTo>
                  <a:cubicBezTo>
                    <a:pt x="44" y="192"/>
                    <a:pt x="44" y="192"/>
                    <a:pt x="45" y="192"/>
                  </a:cubicBezTo>
                  <a:cubicBezTo>
                    <a:pt x="45" y="193"/>
                    <a:pt x="45" y="194"/>
                    <a:pt x="45" y="194"/>
                  </a:cubicBezTo>
                  <a:cubicBezTo>
                    <a:pt x="45" y="195"/>
                    <a:pt x="44" y="196"/>
                    <a:pt x="44" y="196"/>
                  </a:cubicBezTo>
                  <a:cubicBezTo>
                    <a:pt x="44" y="197"/>
                    <a:pt x="44" y="197"/>
                    <a:pt x="45" y="197"/>
                  </a:cubicBezTo>
                  <a:cubicBezTo>
                    <a:pt x="45" y="197"/>
                    <a:pt x="46" y="197"/>
                    <a:pt x="46" y="197"/>
                  </a:cubicBezTo>
                  <a:cubicBezTo>
                    <a:pt x="46" y="197"/>
                    <a:pt x="46" y="198"/>
                    <a:pt x="45" y="198"/>
                  </a:cubicBezTo>
                  <a:cubicBezTo>
                    <a:pt x="45" y="198"/>
                    <a:pt x="44" y="198"/>
                    <a:pt x="44" y="197"/>
                  </a:cubicBezTo>
                  <a:cubicBezTo>
                    <a:pt x="44" y="197"/>
                    <a:pt x="43" y="197"/>
                    <a:pt x="43" y="196"/>
                  </a:cubicBezTo>
                  <a:cubicBezTo>
                    <a:pt x="42" y="196"/>
                    <a:pt x="42" y="196"/>
                    <a:pt x="42" y="196"/>
                  </a:cubicBezTo>
                  <a:cubicBezTo>
                    <a:pt x="41" y="197"/>
                    <a:pt x="40" y="198"/>
                    <a:pt x="38" y="198"/>
                  </a:cubicBezTo>
                  <a:cubicBezTo>
                    <a:pt x="37" y="198"/>
                    <a:pt x="35" y="198"/>
                    <a:pt x="34" y="197"/>
                  </a:cubicBezTo>
                  <a:cubicBezTo>
                    <a:pt x="35" y="197"/>
                    <a:pt x="36" y="197"/>
                    <a:pt x="38" y="196"/>
                  </a:cubicBezTo>
                  <a:cubicBezTo>
                    <a:pt x="39" y="196"/>
                    <a:pt x="40" y="196"/>
                    <a:pt x="41" y="195"/>
                  </a:cubicBezTo>
                  <a:cubicBezTo>
                    <a:pt x="41" y="195"/>
                    <a:pt x="41" y="194"/>
                    <a:pt x="41" y="194"/>
                  </a:cubicBezTo>
                  <a:cubicBezTo>
                    <a:pt x="41" y="194"/>
                    <a:pt x="41" y="194"/>
                    <a:pt x="40" y="194"/>
                  </a:cubicBezTo>
                  <a:cubicBezTo>
                    <a:pt x="40" y="194"/>
                    <a:pt x="40" y="195"/>
                    <a:pt x="39" y="195"/>
                  </a:cubicBezTo>
                  <a:cubicBezTo>
                    <a:pt x="39" y="195"/>
                    <a:pt x="39" y="195"/>
                    <a:pt x="39" y="195"/>
                  </a:cubicBezTo>
                  <a:cubicBezTo>
                    <a:pt x="38" y="195"/>
                    <a:pt x="38" y="194"/>
                    <a:pt x="39" y="194"/>
                  </a:cubicBezTo>
                  <a:cubicBezTo>
                    <a:pt x="39" y="194"/>
                    <a:pt x="39" y="194"/>
                    <a:pt x="40" y="194"/>
                  </a:cubicBezTo>
                  <a:cubicBezTo>
                    <a:pt x="40" y="194"/>
                    <a:pt x="41" y="194"/>
                    <a:pt x="41" y="194"/>
                  </a:cubicBezTo>
                  <a:cubicBezTo>
                    <a:pt x="41" y="194"/>
                    <a:pt x="42" y="193"/>
                    <a:pt x="42" y="193"/>
                  </a:cubicBezTo>
                  <a:cubicBezTo>
                    <a:pt x="42" y="192"/>
                    <a:pt x="42" y="192"/>
                    <a:pt x="41" y="192"/>
                  </a:cubicBezTo>
                  <a:cubicBezTo>
                    <a:pt x="41" y="192"/>
                    <a:pt x="41" y="192"/>
                    <a:pt x="41" y="193"/>
                  </a:cubicBezTo>
                  <a:cubicBezTo>
                    <a:pt x="41" y="193"/>
                    <a:pt x="41" y="193"/>
                    <a:pt x="40" y="193"/>
                  </a:cubicBezTo>
                  <a:cubicBezTo>
                    <a:pt x="40" y="193"/>
                    <a:pt x="40" y="193"/>
                    <a:pt x="40" y="193"/>
                  </a:cubicBezTo>
                  <a:cubicBezTo>
                    <a:pt x="39" y="193"/>
                    <a:pt x="40" y="192"/>
                    <a:pt x="40" y="192"/>
                  </a:cubicBezTo>
                  <a:cubicBezTo>
                    <a:pt x="40" y="192"/>
                    <a:pt x="40" y="191"/>
                    <a:pt x="40" y="191"/>
                  </a:cubicBezTo>
                  <a:cubicBezTo>
                    <a:pt x="39" y="191"/>
                    <a:pt x="39" y="191"/>
                    <a:pt x="39" y="192"/>
                  </a:cubicBezTo>
                  <a:cubicBezTo>
                    <a:pt x="39" y="192"/>
                    <a:pt x="38" y="192"/>
                    <a:pt x="38" y="192"/>
                  </a:cubicBezTo>
                  <a:cubicBezTo>
                    <a:pt x="37" y="191"/>
                    <a:pt x="37" y="191"/>
                    <a:pt x="38" y="191"/>
                  </a:cubicBezTo>
                  <a:cubicBezTo>
                    <a:pt x="38" y="190"/>
                    <a:pt x="38" y="190"/>
                    <a:pt x="38" y="190"/>
                  </a:cubicBezTo>
                  <a:cubicBezTo>
                    <a:pt x="38" y="189"/>
                    <a:pt x="39" y="189"/>
                    <a:pt x="39" y="189"/>
                  </a:cubicBezTo>
                  <a:cubicBezTo>
                    <a:pt x="39" y="189"/>
                    <a:pt x="39" y="188"/>
                    <a:pt x="40" y="188"/>
                  </a:cubicBezTo>
                  <a:cubicBezTo>
                    <a:pt x="39" y="188"/>
                    <a:pt x="39" y="188"/>
                    <a:pt x="38" y="188"/>
                  </a:cubicBezTo>
                  <a:cubicBezTo>
                    <a:pt x="38" y="187"/>
                    <a:pt x="38" y="187"/>
                    <a:pt x="37" y="187"/>
                  </a:cubicBezTo>
                  <a:cubicBezTo>
                    <a:pt x="37" y="187"/>
                    <a:pt x="37" y="187"/>
                    <a:pt x="36" y="187"/>
                  </a:cubicBezTo>
                  <a:cubicBezTo>
                    <a:pt x="36" y="187"/>
                    <a:pt x="35" y="187"/>
                    <a:pt x="34" y="187"/>
                  </a:cubicBezTo>
                  <a:cubicBezTo>
                    <a:pt x="34" y="188"/>
                    <a:pt x="35" y="188"/>
                    <a:pt x="35" y="188"/>
                  </a:cubicBezTo>
                  <a:cubicBezTo>
                    <a:pt x="35" y="188"/>
                    <a:pt x="35" y="188"/>
                    <a:pt x="35" y="188"/>
                  </a:cubicBezTo>
                  <a:cubicBezTo>
                    <a:pt x="36" y="188"/>
                    <a:pt x="36" y="188"/>
                    <a:pt x="36" y="189"/>
                  </a:cubicBezTo>
                  <a:cubicBezTo>
                    <a:pt x="36" y="189"/>
                    <a:pt x="37" y="189"/>
                    <a:pt x="37" y="189"/>
                  </a:cubicBezTo>
                  <a:cubicBezTo>
                    <a:pt x="36" y="190"/>
                    <a:pt x="36" y="191"/>
                    <a:pt x="35" y="191"/>
                  </a:cubicBezTo>
                  <a:cubicBezTo>
                    <a:pt x="35" y="192"/>
                    <a:pt x="34" y="193"/>
                    <a:pt x="34" y="193"/>
                  </a:cubicBezTo>
                  <a:cubicBezTo>
                    <a:pt x="34" y="192"/>
                    <a:pt x="34" y="191"/>
                    <a:pt x="34" y="191"/>
                  </a:cubicBezTo>
                  <a:cubicBezTo>
                    <a:pt x="34" y="190"/>
                    <a:pt x="34" y="190"/>
                    <a:pt x="35" y="190"/>
                  </a:cubicBezTo>
                  <a:cubicBezTo>
                    <a:pt x="35" y="189"/>
                    <a:pt x="34" y="189"/>
                    <a:pt x="34" y="188"/>
                  </a:cubicBezTo>
                  <a:cubicBezTo>
                    <a:pt x="33" y="188"/>
                    <a:pt x="33" y="187"/>
                    <a:pt x="34" y="185"/>
                  </a:cubicBezTo>
                  <a:cubicBezTo>
                    <a:pt x="33" y="185"/>
                    <a:pt x="33" y="185"/>
                    <a:pt x="33" y="185"/>
                  </a:cubicBezTo>
                  <a:cubicBezTo>
                    <a:pt x="32" y="185"/>
                    <a:pt x="32" y="185"/>
                    <a:pt x="32" y="185"/>
                  </a:cubicBezTo>
                  <a:cubicBezTo>
                    <a:pt x="31" y="185"/>
                    <a:pt x="31" y="184"/>
                    <a:pt x="31" y="184"/>
                  </a:cubicBezTo>
                  <a:cubicBezTo>
                    <a:pt x="30" y="184"/>
                    <a:pt x="30" y="184"/>
                    <a:pt x="30" y="183"/>
                  </a:cubicBezTo>
                  <a:cubicBezTo>
                    <a:pt x="30" y="183"/>
                    <a:pt x="29" y="184"/>
                    <a:pt x="28" y="184"/>
                  </a:cubicBezTo>
                  <a:cubicBezTo>
                    <a:pt x="27" y="185"/>
                    <a:pt x="26" y="185"/>
                    <a:pt x="25" y="184"/>
                  </a:cubicBezTo>
                  <a:cubicBezTo>
                    <a:pt x="24" y="184"/>
                    <a:pt x="24" y="184"/>
                    <a:pt x="24" y="185"/>
                  </a:cubicBezTo>
                  <a:cubicBezTo>
                    <a:pt x="24" y="185"/>
                    <a:pt x="24" y="186"/>
                    <a:pt x="24" y="186"/>
                  </a:cubicBezTo>
                  <a:cubicBezTo>
                    <a:pt x="24" y="186"/>
                    <a:pt x="24" y="187"/>
                    <a:pt x="24" y="187"/>
                  </a:cubicBezTo>
                  <a:cubicBezTo>
                    <a:pt x="24" y="187"/>
                    <a:pt x="24" y="187"/>
                    <a:pt x="23" y="187"/>
                  </a:cubicBezTo>
                  <a:cubicBezTo>
                    <a:pt x="23" y="187"/>
                    <a:pt x="23" y="186"/>
                    <a:pt x="23" y="186"/>
                  </a:cubicBezTo>
                  <a:cubicBezTo>
                    <a:pt x="23" y="186"/>
                    <a:pt x="24" y="186"/>
                    <a:pt x="24" y="185"/>
                  </a:cubicBezTo>
                  <a:cubicBezTo>
                    <a:pt x="24" y="185"/>
                    <a:pt x="23" y="185"/>
                    <a:pt x="23" y="185"/>
                  </a:cubicBezTo>
                  <a:cubicBezTo>
                    <a:pt x="23" y="185"/>
                    <a:pt x="22" y="185"/>
                    <a:pt x="22" y="185"/>
                  </a:cubicBezTo>
                  <a:cubicBezTo>
                    <a:pt x="22" y="186"/>
                    <a:pt x="22" y="186"/>
                    <a:pt x="21" y="186"/>
                  </a:cubicBezTo>
                  <a:cubicBezTo>
                    <a:pt x="21" y="186"/>
                    <a:pt x="21" y="187"/>
                    <a:pt x="21" y="187"/>
                  </a:cubicBezTo>
                  <a:cubicBezTo>
                    <a:pt x="20" y="187"/>
                    <a:pt x="20" y="187"/>
                    <a:pt x="19" y="187"/>
                  </a:cubicBezTo>
                  <a:cubicBezTo>
                    <a:pt x="19" y="187"/>
                    <a:pt x="19" y="187"/>
                    <a:pt x="20" y="188"/>
                  </a:cubicBezTo>
                  <a:lnTo>
                    <a:pt x="17" y="188"/>
                  </a:lnTo>
                  <a:cubicBezTo>
                    <a:pt x="18" y="189"/>
                    <a:pt x="18" y="189"/>
                    <a:pt x="17" y="189"/>
                  </a:cubicBezTo>
                  <a:cubicBezTo>
                    <a:pt x="17" y="190"/>
                    <a:pt x="17" y="190"/>
                    <a:pt x="17" y="190"/>
                  </a:cubicBezTo>
                  <a:cubicBezTo>
                    <a:pt x="17" y="191"/>
                    <a:pt x="17" y="191"/>
                    <a:pt x="17" y="192"/>
                  </a:cubicBezTo>
                  <a:cubicBezTo>
                    <a:pt x="17" y="192"/>
                    <a:pt x="17" y="192"/>
                    <a:pt x="17" y="191"/>
                  </a:cubicBezTo>
                  <a:cubicBezTo>
                    <a:pt x="16" y="191"/>
                    <a:pt x="16" y="191"/>
                    <a:pt x="16" y="191"/>
                  </a:cubicBezTo>
                  <a:cubicBezTo>
                    <a:pt x="16" y="190"/>
                    <a:pt x="16" y="190"/>
                    <a:pt x="16" y="190"/>
                  </a:cubicBezTo>
                  <a:cubicBezTo>
                    <a:pt x="16" y="190"/>
                    <a:pt x="15" y="190"/>
                    <a:pt x="15" y="190"/>
                  </a:cubicBezTo>
                  <a:cubicBezTo>
                    <a:pt x="14" y="190"/>
                    <a:pt x="14" y="191"/>
                    <a:pt x="15" y="191"/>
                  </a:cubicBezTo>
                  <a:cubicBezTo>
                    <a:pt x="15" y="192"/>
                    <a:pt x="16" y="192"/>
                    <a:pt x="16" y="192"/>
                  </a:cubicBezTo>
                  <a:cubicBezTo>
                    <a:pt x="16" y="192"/>
                    <a:pt x="16" y="192"/>
                    <a:pt x="15" y="192"/>
                  </a:cubicBezTo>
                  <a:cubicBezTo>
                    <a:pt x="15" y="192"/>
                    <a:pt x="15" y="193"/>
                    <a:pt x="14" y="193"/>
                  </a:cubicBezTo>
                  <a:cubicBezTo>
                    <a:pt x="14" y="193"/>
                    <a:pt x="14" y="193"/>
                    <a:pt x="14" y="193"/>
                  </a:cubicBezTo>
                  <a:cubicBezTo>
                    <a:pt x="14" y="194"/>
                    <a:pt x="13" y="194"/>
                    <a:pt x="13" y="193"/>
                  </a:cubicBezTo>
                  <a:cubicBezTo>
                    <a:pt x="13" y="193"/>
                    <a:pt x="12" y="193"/>
                    <a:pt x="12" y="193"/>
                  </a:cubicBezTo>
                  <a:cubicBezTo>
                    <a:pt x="12" y="193"/>
                    <a:pt x="12" y="193"/>
                    <a:pt x="12" y="193"/>
                  </a:cubicBezTo>
                  <a:cubicBezTo>
                    <a:pt x="13" y="193"/>
                    <a:pt x="13" y="192"/>
                    <a:pt x="13" y="192"/>
                  </a:cubicBezTo>
                  <a:cubicBezTo>
                    <a:pt x="13" y="192"/>
                    <a:pt x="13" y="192"/>
                    <a:pt x="13" y="192"/>
                  </a:cubicBezTo>
                  <a:cubicBezTo>
                    <a:pt x="13" y="191"/>
                    <a:pt x="13" y="191"/>
                    <a:pt x="12" y="191"/>
                  </a:cubicBezTo>
                  <a:cubicBezTo>
                    <a:pt x="12" y="191"/>
                    <a:pt x="12" y="191"/>
                    <a:pt x="12" y="190"/>
                  </a:cubicBezTo>
                  <a:lnTo>
                    <a:pt x="14" y="190"/>
                  </a:lnTo>
                  <a:cubicBezTo>
                    <a:pt x="13" y="190"/>
                    <a:pt x="13" y="189"/>
                    <a:pt x="13" y="189"/>
                  </a:cubicBezTo>
                  <a:cubicBezTo>
                    <a:pt x="12" y="189"/>
                    <a:pt x="12" y="189"/>
                    <a:pt x="12" y="189"/>
                  </a:cubicBezTo>
                  <a:cubicBezTo>
                    <a:pt x="11" y="189"/>
                    <a:pt x="11" y="189"/>
                    <a:pt x="11" y="189"/>
                  </a:cubicBezTo>
                  <a:cubicBezTo>
                    <a:pt x="11" y="189"/>
                    <a:pt x="11" y="189"/>
                    <a:pt x="11" y="190"/>
                  </a:cubicBezTo>
                  <a:cubicBezTo>
                    <a:pt x="11" y="190"/>
                    <a:pt x="11" y="190"/>
                    <a:pt x="11" y="190"/>
                  </a:cubicBezTo>
                  <a:cubicBezTo>
                    <a:pt x="11" y="190"/>
                    <a:pt x="11" y="190"/>
                    <a:pt x="10" y="190"/>
                  </a:cubicBezTo>
                  <a:cubicBezTo>
                    <a:pt x="10" y="190"/>
                    <a:pt x="10" y="190"/>
                    <a:pt x="10" y="190"/>
                  </a:cubicBezTo>
                  <a:cubicBezTo>
                    <a:pt x="10" y="191"/>
                    <a:pt x="10" y="191"/>
                    <a:pt x="11" y="191"/>
                  </a:cubicBezTo>
                  <a:cubicBezTo>
                    <a:pt x="11" y="191"/>
                    <a:pt x="11" y="191"/>
                    <a:pt x="11" y="191"/>
                  </a:cubicBezTo>
                  <a:cubicBezTo>
                    <a:pt x="12" y="191"/>
                    <a:pt x="12" y="191"/>
                    <a:pt x="12" y="191"/>
                  </a:cubicBezTo>
                  <a:cubicBezTo>
                    <a:pt x="11" y="192"/>
                    <a:pt x="11" y="193"/>
                    <a:pt x="11" y="193"/>
                  </a:cubicBezTo>
                  <a:cubicBezTo>
                    <a:pt x="10" y="194"/>
                    <a:pt x="10" y="195"/>
                    <a:pt x="9" y="194"/>
                  </a:cubicBezTo>
                  <a:cubicBezTo>
                    <a:pt x="9" y="195"/>
                    <a:pt x="9" y="196"/>
                    <a:pt x="9" y="196"/>
                  </a:cubicBezTo>
                  <a:cubicBezTo>
                    <a:pt x="9" y="197"/>
                    <a:pt x="10" y="198"/>
                    <a:pt x="10" y="198"/>
                  </a:cubicBezTo>
                  <a:cubicBezTo>
                    <a:pt x="10" y="198"/>
                    <a:pt x="10" y="198"/>
                    <a:pt x="10" y="198"/>
                  </a:cubicBezTo>
                  <a:cubicBezTo>
                    <a:pt x="9" y="198"/>
                    <a:pt x="9" y="198"/>
                    <a:pt x="9" y="198"/>
                  </a:cubicBezTo>
                  <a:cubicBezTo>
                    <a:pt x="8" y="198"/>
                    <a:pt x="8" y="199"/>
                    <a:pt x="8" y="199"/>
                  </a:cubicBezTo>
                  <a:cubicBezTo>
                    <a:pt x="7" y="200"/>
                    <a:pt x="7" y="200"/>
                    <a:pt x="6" y="201"/>
                  </a:cubicBezTo>
                  <a:cubicBezTo>
                    <a:pt x="6" y="201"/>
                    <a:pt x="6" y="200"/>
                    <a:pt x="6" y="200"/>
                  </a:cubicBezTo>
                  <a:cubicBezTo>
                    <a:pt x="6" y="199"/>
                    <a:pt x="6" y="199"/>
                    <a:pt x="5" y="199"/>
                  </a:cubicBezTo>
                  <a:cubicBezTo>
                    <a:pt x="4" y="199"/>
                    <a:pt x="4" y="199"/>
                    <a:pt x="4" y="200"/>
                  </a:cubicBezTo>
                  <a:cubicBezTo>
                    <a:pt x="4" y="200"/>
                    <a:pt x="4" y="201"/>
                    <a:pt x="4" y="202"/>
                  </a:cubicBezTo>
                  <a:cubicBezTo>
                    <a:pt x="3" y="202"/>
                    <a:pt x="3" y="202"/>
                    <a:pt x="2" y="202"/>
                  </a:cubicBezTo>
                  <a:cubicBezTo>
                    <a:pt x="2" y="202"/>
                    <a:pt x="1" y="202"/>
                    <a:pt x="2" y="203"/>
                  </a:cubicBezTo>
                  <a:cubicBezTo>
                    <a:pt x="2" y="203"/>
                    <a:pt x="3" y="203"/>
                    <a:pt x="4" y="202"/>
                  </a:cubicBezTo>
                  <a:cubicBezTo>
                    <a:pt x="5" y="202"/>
                    <a:pt x="6" y="202"/>
                    <a:pt x="6" y="202"/>
                  </a:cubicBezTo>
                  <a:cubicBezTo>
                    <a:pt x="7" y="202"/>
                    <a:pt x="7" y="202"/>
                    <a:pt x="6" y="203"/>
                  </a:cubicBezTo>
                  <a:cubicBezTo>
                    <a:pt x="6" y="203"/>
                    <a:pt x="5" y="203"/>
                    <a:pt x="5" y="203"/>
                  </a:cubicBezTo>
                  <a:cubicBezTo>
                    <a:pt x="4" y="203"/>
                    <a:pt x="3" y="204"/>
                    <a:pt x="2" y="204"/>
                  </a:cubicBezTo>
                  <a:cubicBezTo>
                    <a:pt x="1" y="204"/>
                    <a:pt x="1" y="203"/>
                    <a:pt x="0" y="203"/>
                  </a:cubicBezTo>
                  <a:cubicBezTo>
                    <a:pt x="0" y="203"/>
                    <a:pt x="1" y="202"/>
                    <a:pt x="0" y="202"/>
                  </a:cubicBezTo>
                  <a:cubicBezTo>
                    <a:pt x="0" y="201"/>
                    <a:pt x="0" y="201"/>
                    <a:pt x="0" y="201"/>
                  </a:cubicBezTo>
                  <a:cubicBezTo>
                    <a:pt x="0" y="200"/>
                    <a:pt x="0" y="200"/>
                    <a:pt x="0" y="200"/>
                  </a:cubicBezTo>
                  <a:cubicBezTo>
                    <a:pt x="0" y="199"/>
                    <a:pt x="1" y="199"/>
                    <a:pt x="1" y="199"/>
                  </a:cubicBezTo>
                  <a:cubicBezTo>
                    <a:pt x="1" y="199"/>
                    <a:pt x="1" y="198"/>
                    <a:pt x="0" y="198"/>
                  </a:cubicBezTo>
                  <a:cubicBezTo>
                    <a:pt x="0" y="197"/>
                    <a:pt x="0" y="197"/>
                    <a:pt x="0" y="196"/>
                  </a:cubicBezTo>
                  <a:cubicBezTo>
                    <a:pt x="0" y="196"/>
                    <a:pt x="0" y="195"/>
                    <a:pt x="0" y="195"/>
                  </a:cubicBezTo>
                  <a:cubicBezTo>
                    <a:pt x="0" y="194"/>
                    <a:pt x="1" y="194"/>
                    <a:pt x="1" y="194"/>
                  </a:cubicBezTo>
                  <a:cubicBezTo>
                    <a:pt x="1" y="193"/>
                    <a:pt x="1" y="192"/>
                    <a:pt x="1" y="192"/>
                  </a:cubicBezTo>
                  <a:cubicBezTo>
                    <a:pt x="0" y="191"/>
                    <a:pt x="0" y="191"/>
                    <a:pt x="1" y="190"/>
                  </a:cubicBezTo>
                  <a:cubicBezTo>
                    <a:pt x="2" y="190"/>
                    <a:pt x="2" y="191"/>
                    <a:pt x="2" y="192"/>
                  </a:cubicBezTo>
                  <a:cubicBezTo>
                    <a:pt x="2" y="191"/>
                    <a:pt x="3" y="191"/>
                    <a:pt x="4" y="192"/>
                  </a:cubicBezTo>
                  <a:cubicBezTo>
                    <a:pt x="3" y="193"/>
                    <a:pt x="3" y="193"/>
                    <a:pt x="3" y="193"/>
                  </a:cubicBezTo>
                  <a:cubicBezTo>
                    <a:pt x="3" y="194"/>
                    <a:pt x="4" y="194"/>
                    <a:pt x="4" y="194"/>
                  </a:cubicBezTo>
                  <a:cubicBezTo>
                    <a:pt x="4" y="195"/>
                    <a:pt x="4" y="195"/>
                    <a:pt x="3" y="195"/>
                  </a:cubicBezTo>
                  <a:lnTo>
                    <a:pt x="3" y="195"/>
                  </a:lnTo>
                  <a:cubicBezTo>
                    <a:pt x="2" y="195"/>
                    <a:pt x="2" y="195"/>
                    <a:pt x="2" y="195"/>
                  </a:cubicBezTo>
                  <a:cubicBezTo>
                    <a:pt x="2" y="195"/>
                    <a:pt x="2" y="196"/>
                    <a:pt x="2" y="196"/>
                  </a:cubicBezTo>
                  <a:cubicBezTo>
                    <a:pt x="2" y="197"/>
                    <a:pt x="2" y="197"/>
                    <a:pt x="3" y="197"/>
                  </a:cubicBezTo>
                  <a:cubicBezTo>
                    <a:pt x="3" y="197"/>
                    <a:pt x="3" y="197"/>
                    <a:pt x="4" y="196"/>
                  </a:cubicBezTo>
                  <a:cubicBezTo>
                    <a:pt x="4" y="196"/>
                    <a:pt x="5" y="196"/>
                    <a:pt x="5" y="196"/>
                  </a:cubicBezTo>
                  <a:cubicBezTo>
                    <a:pt x="6" y="196"/>
                    <a:pt x="6" y="196"/>
                    <a:pt x="6" y="196"/>
                  </a:cubicBezTo>
                  <a:cubicBezTo>
                    <a:pt x="7" y="197"/>
                    <a:pt x="6" y="197"/>
                    <a:pt x="6" y="197"/>
                  </a:cubicBezTo>
                  <a:lnTo>
                    <a:pt x="5" y="197"/>
                  </a:lnTo>
                  <a:cubicBezTo>
                    <a:pt x="5" y="197"/>
                    <a:pt x="5" y="197"/>
                    <a:pt x="4" y="197"/>
                  </a:cubicBezTo>
                  <a:cubicBezTo>
                    <a:pt x="4" y="197"/>
                    <a:pt x="4" y="197"/>
                    <a:pt x="4" y="198"/>
                  </a:cubicBezTo>
                  <a:cubicBezTo>
                    <a:pt x="4" y="198"/>
                    <a:pt x="5" y="198"/>
                    <a:pt x="5" y="198"/>
                  </a:cubicBezTo>
                  <a:cubicBezTo>
                    <a:pt x="5" y="198"/>
                    <a:pt x="5" y="198"/>
                    <a:pt x="5" y="198"/>
                  </a:cubicBezTo>
                  <a:cubicBezTo>
                    <a:pt x="5" y="198"/>
                    <a:pt x="6" y="198"/>
                    <a:pt x="6" y="198"/>
                  </a:cubicBezTo>
                  <a:cubicBezTo>
                    <a:pt x="6" y="197"/>
                    <a:pt x="6" y="197"/>
                    <a:pt x="6" y="197"/>
                  </a:cubicBezTo>
                  <a:cubicBezTo>
                    <a:pt x="6" y="197"/>
                    <a:pt x="7" y="197"/>
                    <a:pt x="7" y="197"/>
                  </a:cubicBezTo>
                  <a:cubicBezTo>
                    <a:pt x="8" y="198"/>
                    <a:pt x="8" y="198"/>
                    <a:pt x="8" y="197"/>
                  </a:cubicBezTo>
                  <a:lnTo>
                    <a:pt x="8" y="194"/>
                  </a:lnTo>
                  <a:cubicBezTo>
                    <a:pt x="7" y="194"/>
                    <a:pt x="6" y="195"/>
                    <a:pt x="7" y="194"/>
                  </a:cubicBezTo>
                  <a:cubicBezTo>
                    <a:pt x="7" y="194"/>
                    <a:pt x="8" y="194"/>
                    <a:pt x="8" y="193"/>
                  </a:cubicBezTo>
                  <a:cubicBezTo>
                    <a:pt x="8" y="193"/>
                    <a:pt x="8" y="193"/>
                    <a:pt x="8" y="193"/>
                  </a:cubicBezTo>
                  <a:cubicBezTo>
                    <a:pt x="8" y="193"/>
                    <a:pt x="8" y="193"/>
                    <a:pt x="7" y="193"/>
                  </a:cubicBezTo>
                  <a:cubicBezTo>
                    <a:pt x="7" y="193"/>
                    <a:pt x="7" y="193"/>
                    <a:pt x="6" y="193"/>
                  </a:cubicBezTo>
                  <a:cubicBezTo>
                    <a:pt x="6" y="193"/>
                    <a:pt x="6" y="193"/>
                    <a:pt x="6" y="193"/>
                  </a:cubicBezTo>
                  <a:cubicBezTo>
                    <a:pt x="5" y="193"/>
                    <a:pt x="5" y="192"/>
                    <a:pt x="5" y="192"/>
                  </a:cubicBezTo>
                  <a:cubicBezTo>
                    <a:pt x="6" y="191"/>
                    <a:pt x="6" y="191"/>
                    <a:pt x="6" y="191"/>
                  </a:cubicBezTo>
                  <a:cubicBezTo>
                    <a:pt x="6" y="190"/>
                    <a:pt x="6" y="190"/>
                    <a:pt x="6" y="190"/>
                  </a:cubicBezTo>
                  <a:cubicBezTo>
                    <a:pt x="7" y="190"/>
                    <a:pt x="6" y="189"/>
                    <a:pt x="6" y="189"/>
                  </a:cubicBezTo>
                  <a:cubicBezTo>
                    <a:pt x="6" y="188"/>
                    <a:pt x="7" y="188"/>
                    <a:pt x="7" y="189"/>
                  </a:cubicBezTo>
                  <a:cubicBezTo>
                    <a:pt x="8" y="189"/>
                    <a:pt x="9" y="190"/>
                    <a:pt x="9" y="190"/>
                  </a:cubicBezTo>
                  <a:cubicBezTo>
                    <a:pt x="9" y="189"/>
                    <a:pt x="9" y="188"/>
                    <a:pt x="9" y="188"/>
                  </a:cubicBezTo>
                  <a:cubicBezTo>
                    <a:pt x="9" y="188"/>
                    <a:pt x="9" y="188"/>
                    <a:pt x="8" y="188"/>
                  </a:cubicBezTo>
                  <a:cubicBezTo>
                    <a:pt x="8" y="188"/>
                    <a:pt x="8" y="188"/>
                    <a:pt x="8" y="188"/>
                  </a:cubicBezTo>
                  <a:cubicBezTo>
                    <a:pt x="8" y="188"/>
                    <a:pt x="8" y="188"/>
                    <a:pt x="8" y="187"/>
                  </a:cubicBezTo>
                  <a:cubicBezTo>
                    <a:pt x="8" y="187"/>
                    <a:pt x="7" y="187"/>
                    <a:pt x="7" y="187"/>
                  </a:cubicBezTo>
                  <a:cubicBezTo>
                    <a:pt x="6" y="188"/>
                    <a:pt x="6" y="188"/>
                    <a:pt x="5" y="189"/>
                  </a:cubicBezTo>
                  <a:cubicBezTo>
                    <a:pt x="5" y="189"/>
                    <a:pt x="4" y="190"/>
                    <a:pt x="4" y="190"/>
                  </a:cubicBezTo>
                  <a:cubicBezTo>
                    <a:pt x="3" y="190"/>
                    <a:pt x="3" y="190"/>
                    <a:pt x="2" y="189"/>
                  </a:cubicBezTo>
                  <a:cubicBezTo>
                    <a:pt x="2" y="189"/>
                    <a:pt x="3" y="188"/>
                    <a:pt x="3" y="189"/>
                  </a:cubicBezTo>
                  <a:cubicBezTo>
                    <a:pt x="4" y="189"/>
                    <a:pt x="4" y="188"/>
                    <a:pt x="4" y="188"/>
                  </a:cubicBezTo>
                  <a:cubicBezTo>
                    <a:pt x="4" y="187"/>
                    <a:pt x="3" y="187"/>
                    <a:pt x="3" y="187"/>
                  </a:cubicBezTo>
                  <a:cubicBezTo>
                    <a:pt x="3" y="187"/>
                    <a:pt x="3" y="187"/>
                    <a:pt x="3" y="187"/>
                  </a:cubicBezTo>
                  <a:cubicBezTo>
                    <a:pt x="3" y="187"/>
                    <a:pt x="2" y="187"/>
                    <a:pt x="2" y="187"/>
                  </a:cubicBezTo>
                  <a:cubicBezTo>
                    <a:pt x="2" y="187"/>
                    <a:pt x="2" y="187"/>
                    <a:pt x="1" y="187"/>
                  </a:cubicBezTo>
                  <a:cubicBezTo>
                    <a:pt x="2" y="187"/>
                    <a:pt x="2" y="187"/>
                    <a:pt x="2" y="187"/>
                  </a:cubicBezTo>
                  <a:cubicBezTo>
                    <a:pt x="2" y="186"/>
                    <a:pt x="2" y="186"/>
                    <a:pt x="2" y="186"/>
                  </a:cubicBezTo>
                  <a:cubicBezTo>
                    <a:pt x="2" y="186"/>
                    <a:pt x="2" y="186"/>
                    <a:pt x="1" y="186"/>
                  </a:cubicBezTo>
                  <a:cubicBezTo>
                    <a:pt x="1" y="186"/>
                    <a:pt x="1" y="186"/>
                    <a:pt x="1" y="186"/>
                  </a:cubicBezTo>
                  <a:cubicBezTo>
                    <a:pt x="1" y="186"/>
                    <a:pt x="1" y="186"/>
                    <a:pt x="1" y="185"/>
                  </a:cubicBezTo>
                  <a:cubicBezTo>
                    <a:pt x="1" y="185"/>
                    <a:pt x="0" y="185"/>
                    <a:pt x="0" y="184"/>
                  </a:cubicBezTo>
                  <a:cubicBezTo>
                    <a:pt x="0" y="184"/>
                    <a:pt x="0" y="184"/>
                    <a:pt x="0" y="183"/>
                  </a:cubicBezTo>
                  <a:cubicBezTo>
                    <a:pt x="0" y="183"/>
                    <a:pt x="0" y="182"/>
                    <a:pt x="0" y="181"/>
                  </a:cubicBezTo>
                  <a:cubicBezTo>
                    <a:pt x="0" y="178"/>
                    <a:pt x="0" y="175"/>
                    <a:pt x="0" y="171"/>
                  </a:cubicBezTo>
                  <a:cubicBezTo>
                    <a:pt x="0" y="168"/>
                    <a:pt x="0" y="164"/>
                    <a:pt x="0" y="160"/>
                  </a:cubicBezTo>
                  <a:cubicBezTo>
                    <a:pt x="0" y="157"/>
                    <a:pt x="0" y="153"/>
                    <a:pt x="0" y="150"/>
                  </a:cubicBezTo>
                  <a:cubicBezTo>
                    <a:pt x="0" y="146"/>
                    <a:pt x="0" y="143"/>
                    <a:pt x="0" y="140"/>
                  </a:cubicBezTo>
                  <a:cubicBezTo>
                    <a:pt x="0" y="128"/>
                    <a:pt x="0" y="117"/>
                    <a:pt x="0" y="105"/>
                  </a:cubicBezTo>
                  <a:cubicBezTo>
                    <a:pt x="0" y="93"/>
                    <a:pt x="0" y="81"/>
                    <a:pt x="0" y="69"/>
                  </a:cubicBezTo>
                  <a:cubicBezTo>
                    <a:pt x="0" y="57"/>
                    <a:pt x="0" y="45"/>
                    <a:pt x="0" y="34"/>
                  </a:cubicBezTo>
                  <a:cubicBezTo>
                    <a:pt x="0" y="22"/>
                    <a:pt x="1" y="11"/>
                    <a:pt x="1" y="0"/>
                  </a:cubicBezTo>
                  <a:cubicBezTo>
                    <a:pt x="3" y="0"/>
                    <a:pt x="5" y="0"/>
                    <a:pt x="7" y="0"/>
                  </a:cubicBezTo>
                  <a:cubicBezTo>
                    <a:pt x="9" y="0"/>
                    <a:pt x="11" y="0"/>
                    <a:pt x="12" y="1"/>
                  </a:cubicBezTo>
                  <a:cubicBezTo>
                    <a:pt x="13" y="1"/>
                    <a:pt x="13" y="1"/>
                    <a:pt x="14" y="1"/>
                  </a:cubicBezTo>
                  <a:cubicBezTo>
                    <a:pt x="14" y="0"/>
                    <a:pt x="15" y="0"/>
                    <a:pt x="15" y="1"/>
                  </a:cubicBezTo>
                  <a:cubicBezTo>
                    <a:pt x="15" y="1"/>
                    <a:pt x="15" y="1"/>
                    <a:pt x="15" y="2"/>
                  </a:cubicBezTo>
                  <a:cubicBezTo>
                    <a:pt x="15" y="2"/>
                    <a:pt x="15" y="3"/>
                    <a:pt x="15" y="3"/>
                  </a:cubicBezTo>
                  <a:cubicBezTo>
                    <a:pt x="16" y="3"/>
                    <a:pt x="16" y="2"/>
                    <a:pt x="16" y="2"/>
                  </a:cubicBezTo>
                  <a:cubicBezTo>
                    <a:pt x="17" y="2"/>
                    <a:pt x="17" y="2"/>
                    <a:pt x="17" y="2"/>
                  </a:cubicBezTo>
                  <a:cubicBezTo>
                    <a:pt x="18" y="2"/>
                    <a:pt x="18" y="2"/>
                    <a:pt x="18" y="2"/>
                  </a:cubicBezTo>
                  <a:cubicBezTo>
                    <a:pt x="19" y="2"/>
                    <a:pt x="19" y="2"/>
                    <a:pt x="19" y="1"/>
                  </a:cubicBezTo>
                  <a:cubicBezTo>
                    <a:pt x="20" y="1"/>
                    <a:pt x="20" y="1"/>
                    <a:pt x="20" y="2"/>
                  </a:cubicBezTo>
                  <a:cubicBezTo>
                    <a:pt x="20" y="2"/>
                    <a:pt x="20" y="3"/>
                    <a:pt x="20" y="3"/>
                  </a:cubicBezTo>
                  <a:cubicBezTo>
                    <a:pt x="20" y="3"/>
                    <a:pt x="21" y="3"/>
                    <a:pt x="21" y="2"/>
                  </a:cubicBezTo>
                  <a:cubicBezTo>
                    <a:pt x="22" y="2"/>
                    <a:pt x="22" y="2"/>
                    <a:pt x="23" y="1"/>
                  </a:cubicBezTo>
                  <a:cubicBezTo>
                    <a:pt x="24" y="1"/>
                    <a:pt x="25" y="1"/>
                    <a:pt x="25" y="1"/>
                  </a:cubicBezTo>
                  <a:cubicBezTo>
                    <a:pt x="26" y="0"/>
                    <a:pt x="27" y="0"/>
                    <a:pt x="27" y="0"/>
                  </a:cubicBezTo>
                  <a:cubicBezTo>
                    <a:pt x="29" y="0"/>
                    <a:pt x="30" y="0"/>
                    <a:pt x="31" y="0"/>
                  </a:cubicBezTo>
                  <a:cubicBezTo>
                    <a:pt x="32" y="1"/>
                    <a:pt x="33" y="1"/>
                    <a:pt x="34" y="1"/>
                  </a:cubicBezTo>
                  <a:cubicBezTo>
                    <a:pt x="36" y="1"/>
                    <a:pt x="38" y="0"/>
                    <a:pt x="40" y="0"/>
                  </a:cubicBezTo>
                  <a:cubicBezTo>
                    <a:pt x="42" y="0"/>
                    <a:pt x="44" y="0"/>
                    <a:pt x="46" y="0"/>
                  </a:cubicBezTo>
                  <a:cubicBezTo>
                    <a:pt x="47" y="1"/>
                    <a:pt x="47" y="2"/>
                    <a:pt x="48" y="3"/>
                  </a:cubicBezTo>
                  <a:cubicBezTo>
                    <a:pt x="48" y="4"/>
                    <a:pt x="48" y="5"/>
                    <a:pt x="47" y="5"/>
                  </a:cubicBezTo>
                  <a:cubicBezTo>
                    <a:pt x="47" y="5"/>
                    <a:pt x="47" y="6"/>
                    <a:pt x="47" y="6"/>
                  </a:cubicBezTo>
                  <a:cubicBezTo>
                    <a:pt x="48" y="6"/>
                    <a:pt x="48" y="6"/>
                    <a:pt x="48" y="6"/>
                  </a:cubicBezTo>
                  <a:cubicBezTo>
                    <a:pt x="49" y="6"/>
                    <a:pt x="49" y="6"/>
                    <a:pt x="49" y="6"/>
                  </a:cubicBezTo>
                  <a:cubicBezTo>
                    <a:pt x="49" y="6"/>
                    <a:pt x="49" y="7"/>
                    <a:pt x="49" y="7"/>
                  </a:cubicBezTo>
                  <a:lnTo>
                    <a:pt x="47" y="7"/>
                  </a:lnTo>
                  <a:cubicBezTo>
                    <a:pt x="48" y="8"/>
                    <a:pt x="48" y="8"/>
                    <a:pt x="49" y="8"/>
                  </a:cubicBezTo>
                  <a:cubicBezTo>
                    <a:pt x="49" y="9"/>
                    <a:pt x="50" y="9"/>
                    <a:pt x="50" y="10"/>
                  </a:cubicBezTo>
                  <a:cubicBezTo>
                    <a:pt x="54" y="23"/>
                    <a:pt x="58" y="36"/>
                    <a:pt x="62" y="49"/>
                  </a:cubicBezTo>
                  <a:cubicBezTo>
                    <a:pt x="67" y="61"/>
                    <a:pt x="71" y="74"/>
                    <a:pt x="75" y="87"/>
                  </a:cubicBezTo>
                  <a:cubicBezTo>
                    <a:pt x="75" y="88"/>
                    <a:pt x="75" y="88"/>
                    <a:pt x="75" y="89"/>
                  </a:cubicBezTo>
                  <a:cubicBezTo>
                    <a:pt x="74" y="89"/>
                    <a:pt x="74" y="90"/>
                    <a:pt x="74" y="90"/>
                  </a:cubicBezTo>
                  <a:cubicBezTo>
                    <a:pt x="73" y="91"/>
                    <a:pt x="74" y="92"/>
                    <a:pt x="74" y="93"/>
                  </a:cubicBezTo>
                  <a:cubicBezTo>
                    <a:pt x="75" y="94"/>
                    <a:pt x="75" y="95"/>
                    <a:pt x="76" y="96"/>
                  </a:cubicBezTo>
                  <a:cubicBezTo>
                    <a:pt x="76" y="96"/>
                    <a:pt x="76" y="96"/>
                    <a:pt x="77" y="96"/>
                  </a:cubicBezTo>
                  <a:cubicBezTo>
                    <a:pt x="77" y="96"/>
                    <a:pt x="77" y="95"/>
                    <a:pt x="77" y="95"/>
                  </a:cubicBezTo>
                  <a:cubicBezTo>
                    <a:pt x="77" y="95"/>
                    <a:pt x="77" y="95"/>
                    <a:pt x="77" y="94"/>
                  </a:cubicBezTo>
                  <a:cubicBezTo>
                    <a:pt x="77" y="94"/>
                    <a:pt x="77" y="94"/>
                    <a:pt x="78" y="94"/>
                  </a:cubicBezTo>
                  <a:cubicBezTo>
                    <a:pt x="77" y="93"/>
                    <a:pt x="77" y="91"/>
                    <a:pt x="78" y="90"/>
                  </a:cubicBezTo>
                  <a:cubicBezTo>
                    <a:pt x="78" y="89"/>
                    <a:pt x="78" y="87"/>
                    <a:pt x="78" y="86"/>
                  </a:cubicBezTo>
                  <a:cubicBezTo>
                    <a:pt x="79" y="85"/>
                    <a:pt x="80" y="84"/>
                    <a:pt x="80" y="82"/>
                  </a:cubicBezTo>
                  <a:cubicBezTo>
                    <a:pt x="81" y="81"/>
                    <a:pt x="81" y="80"/>
                    <a:pt x="81" y="78"/>
                  </a:cubicBezTo>
                  <a:cubicBezTo>
                    <a:pt x="82" y="77"/>
                    <a:pt x="83" y="75"/>
                    <a:pt x="83" y="74"/>
                  </a:cubicBezTo>
                  <a:cubicBezTo>
                    <a:pt x="83" y="73"/>
                    <a:pt x="84" y="72"/>
                    <a:pt x="84" y="72"/>
                  </a:cubicBezTo>
                  <a:cubicBezTo>
                    <a:pt x="84" y="71"/>
                    <a:pt x="84" y="70"/>
                    <a:pt x="84" y="69"/>
                  </a:cubicBezTo>
                  <a:cubicBezTo>
                    <a:pt x="84" y="69"/>
                    <a:pt x="85" y="69"/>
                    <a:pt x="85" y="68"/>
                  </a:cubicBezTo>
                  <a:cubicBezTo>
                    <a:pt x="85" y="68"/>
                    <a:pt x="86" y="68"/>
                    <a:pt x="86" y="67"/>
                  </a:cubicBezTo>
                  <a:cubicBezTo>
                    <a:pt x="86" y="67"/>
                    <a:pt x="86" y="66"/>
                    <a:pt x="86" y="66"/>
                  </a:cubicBezTo>
                  <a:cubicBezTo>
                    <a:pt x="86" y="65"/>
                    <a:pt x="86" y="65"/>
                    <a:pt x="86" y="64"/>
                  </a:cubicBezTo>
                  <a:cubicBezTo>
                    <a:pt x="86" y="64"/>
                    <a:pt x="86" y="64"/>
                    <a:pt x="86" y="64"/>
                  </a:cubicBezTo>
                  <a:cubicBezTo>
                    <a:pt x="87" y="63"/>
                    <a:pt x="87" y="63"/>
                    <a:pt x="87" y="63"/>
                  </a:cubicBezTo>
                  <a:cubicBezTo>
                    <a:pt x="87" y="62"/>
                    <a:pt x="87" y="62"/>
                    <a:pt x="87" y="61"/>
                  </a:cubicBezTo>
                  <a:cubicBezTo>
                    <a:pt x="86" y="61"/>
                    <a:pt x="86" y="60"/>
                    <a:pt x="87" y="60"/>
                  </a:cubicBezTo>
                  <a:cubicBezTo>
                    <a:pt x="87" y="59"/>
                    <a:pt x="88" y="58"/>
                    <a:pt x="88" y="57"/>
                  </a:cubicBezTo>
                  <a:cubicBezTo>
                    <a:pt x="89" y="56"/>
                    <a:pt x="90" y="55"/>
                    <a:pt x="90" y="54"/>
                  </a:cubicBezTo>
                  <a:cubicBezTo>
                    <a:pt x="90" y="54"/>
                    <a:pt x="89" y="54"/>
                    <a:pt x="89" y="54"/>
                  </a:cubicBezTo>
                  <a:cubicBezTo>
                    <a:pt x="89" y="54"/>
                    <a:pt x="88" y="54"/>
                    <a:pt x="88" y="54"/>
                  </a:cubicBezTo>
                  <a:cubicBezTo>
                    <a:pt x="88" y="55"/>
                    <a:pt x="88" y="56"/>
                    <a:pt x="87" y="57"/>
                  </a:cubicBezTo>
                  <a:cubicBezTo>
                    <a:pt x="87" y="58"/>
                    <a:pt x="86" y="59"/>
                    <a:pt x="85" y="60"/>
                  </a:cubicBezTo>
                  <a:cubicBezTo>
                    <a:pt x="86" y="63"/>
                    <a:pt x="85" y="65"/>
                    <a:pt x="83" y="66"/>
                  </a:cubicBezTo>
                  <a:cubicBezTo>
                    <a:pt x="82" y="67"/>
                    <a:pt x="83" y="67"/>
                    <a:pt x="83" y="68"/>
                  </a:cubicBezTo>
                  <a:cubicBezTo>
                    <a:pt x="83" y="68"/>
                    <a:pt x="84" y="68"/>
                    <a:pt x="84" y="68"/>
                  </a:cubicBezTo>
                  <a:cubicBezTo>
                    <a:pt x="84" y="68"/>
                    <a:pt x="83" y="69"/>
                    <a:pt x="83" y="69"/>
                  </a:cubicBezTo>
                  <a:cubicBezTo>
                    <a:pt x="82" y="70"/>
                    <a:pt x="81" y="71"/>
                    <a:pt x="81" y="71"/>
                  </a:cubicBezTo>
                  <a:cubicBezTo>
                    <a:pt x="81" y="72"/>
                    <a:pt x="80" y="73"/>
                    <a:pt x="80" y="75"/>
                  </a:cubicBezTo>
                  <a:cubicBezTo>
                    <a:pt x="80" y="76"/>
                    <a:pt x="80" y="77"/>
                    <a:pt x="79" y="78"/>
                  </a:cubicBezTo>
                  <a:cubicBezTo>
                    <a:pt x="79" y="79"/>
                    <a:pt x="79" y="79"/>
                    <a:pt x="79" y="80"/>
                  </a:cubicBezTo>
                  <a:cubicBezTo>
                    <a:pt x="79" y="80"/>
                    <a:pt x="79" y="80"/>
                    <a:pt x="78" y="80"/>
                  </a:cubicBezTo>
                  <a:cubicBezTo>
                    <a:pt x="78" y="74"/>
                    <a:pt x="78" y="67"/>
                    <a:pt x="78" y="60"/>
                  </a:cubicBezTo>
                  <a:cubicBezTo>
                    <a:pt x="78" y="54"/>
                    <a:pt x="78" y="47"/>
                    <a:pt x="78" y="40"/>
                  </a:cubicBezTo>
                  <a:cubicBezTo>
                    <a:pt x="78" y="33"/>
                    <a:pt x="78" y="26"/>
                    <a:pt x="78" y="20"/>
                  </a:cubicBezTo>
                  <a:cubicBezTo>
                    <a:pt x="78" y="13"/>
                    <a:pt x="78" y="6"/>
                    <a:pt x="78" y="0"/>
                  </a:cubicBezTo>
                  <a:cubicBezTo>
                    <a:pt x="79" y="0"/>
                    <a:pt x="80" y="0"/>
                    <a:pt x="81" y="0"/>
                  </a:cubicBezTo>
                  <a:cubicBezTo>
                    <a:pt x="82" y="0"/>
                    <a:pt x="83" y="0"/>
                    <a:pt x="84" y="0"/>
                  </a:cubicBezTo>
                  <a:cubicBezTo>
                    <a:pt x="85" y="0"/>
                    <a:pt x="85" y="0"/>
                    <a:pt x="86" y="0"/>
                  </a:cubicBezTo>
                  <a:cubicBezTo>
                    <a:pt x="87" y="0"/>
                    <a:pt x="88" y="0"/>
                    <a:pt x="89" y="0"/>
                  </a:cubicBezTo>
                  <a:lnTo>
                    <a:pt x="89" y="0"/>
                  </a:lnTo>
                  <a:cubicBezTo>
                    <a:pt x="89" y="0"/>
                    <a:pt x="89" y="0"/>
                    <a:pt x="89" y="1"/>
                  </a:cubicBezTo>
                  <a:lnTo>
                    <a:pt x="89" y="1"/>
                  </a:lnTo>
                  <a:cubicBezTo>
                    <a:pt x="90" y="1"/>
                    <a:pt x="90" y="1"/>
                    <a:pt x="90" y="1"/>
                  </a:cubicBezTo>
                  <a:cubicBezTo>
                    <a:pt x="91" y="0"/>
                    <a:pt x="91" y="0"/>
                    <a:pt x="91" y="0"/>
                  </a:cubicBezTo>
                  <a:cubicBezTo>
                    <a:pt x="92" y="0"/>
                    <a:pt x="93" y="0"/>
                    <a:pt x="94" y="0"/>
                  </a:cubicBezTo>
                  <a:cubicBezTo>
                    <a:pt x="95" y="0"/>
                    <a:pt x="96" y="0"/>
                    <a:pt x="97" y="0"/>
                  </a:cubicBezTo>
                  <a:cubicBezTo>
                    <a:pt x="97" y="1"/>
                    <a:pt x="97" y="1"/>
                    <a:pt x="97" y="1"/>
                  </a:cubicBezTo>
                  <a:cubicBezTo>
                    <a:pt x="96" y="1"/>
                    <a:pt x="96" y="1"/>
                    <a:pt x="95" y="1"/>
                  </a:cubicBezTo>
                  <a:cubicBezTo>
                    <a:pt x="95" y="1"/>
                    <a:pt x="95" y="2"/>
                    <a:pt x="96" y="2"/>
                  </a:cubicBezTo>
                  <a:cubicBezTo>
                    <a:pt x="96" y="2"/>
                    <a:pt x="96" y="2"/>
                    <a:pt x="96" y="2"/>
                  </a:cubicBezTo>
                  <a:cubicBezTo>
                    <a:pt x="96" y="2"/>
                    <a:pt x="97" y="2"/>
                    <a:pt x="97" y="2"/>
                  </a:cubicBezTo>
                  <a:cubicBezTo>
                    <a:pt x="97" y="3"/>
                    <a:pt x="97" y="3"/>
                    <a:pt x="97" y="3"/>
                  </a:cubicBezTo>
                  <a:cubicBezTo>
                    <a:pt x="97" y="4"/>
                    <a:pt x="98" y="4"/>
                    <a:pt x="99" y="4"/>
                  </a:cubicBezTo>
                  <a:cubicBezTo>
                    <a:pt x="99" y="4"/>
                    <a:pt x="100" y="5"/>
                    <a:pt x="100" y="5"/>
                  </a:cubicBezTo>
                  <a:cubicBezTo>
                    <a:pt x="100" y="6"/>
                    <a:pt x="100" y="6"/>
                    <a:pt x="100" y="6"/>
                  </a:cubicBezTo>
                  <a:cubicBezTo>
                    <a:pt x="100" y="6"/>
                    <a:pt x="99" y="6"/>
                    <a:pt x="99" y="7"/>
                  </a:cubicBezTo>
                  <a:cubicBezTo>
                    <a:pt x="99" y="7"/>
                    <a:pt x="99" y="7"/>
                    <a:pt x="98" y="7"/>
                  </a:cubicBezTo>
                  <a:cubicBezTo>
                    <a:pt x="98" y="7"/>
                    <a:pt x="98" y="7"/>
                    <a:pt x="98" y="8"/>
                  </a:cubicBezTo>
                  <a:cubicBezTo>
                    <a:pt x="99" y="8"/>
                    <a:pt x="99" y="9"/>
                    <a:pt x="99" y="9"/>
                  </a:cubicBezTo>
                  <a:cubicBezTo>
                    <a:pt x="100" y="9"/>
                    <a:pt x="100" y="9"/>
                    <a:pt x="101" y="9"/>
                  </a:cubicBezTo>
                  <a:cubicBezTo>
                    <a:pt x="101" y="8"/>
                    <a:pt x="101" y="9"/>
                    <a:pt x="102" y="9"/>
                  </a:cubicBezTo>
                  <a:cubicBezTo>
                    <a:pt x="102" y="9"/>
                    <a:pt x="102" y="9"/>
                    <a:pt x="103" y="10"/>
                  </a:cubicBezTo>
                  <a:cubicBezTo>
                    <a:pt x="103" y="9"/>
                    <a:pt x="104" y="9"/>
                    <a:pt x="104" y="8"/>
                  </a:cubicBezTo>
                  <a:cubicBezTo>
                    <a:pt x="104" y="7"/>
                    <a:pt x="105" y="7"/>
                    <a:pt x="106" y="7"/>
                  </a:cubicBezTo>
                  <a:cubicBezTo>
                    <a:pt x="106" y="7"/>
                    <a:pt x="106" y="8"/>
                    <a:pt x="105" y="8"/>
                  </a:cubicBezTo>
                  <a:cubicBezTo>
                    <a:pt x="105" y="8"/>
                    <a:pt x="105" y="8"/>
                    <a:pt x="105" y="9"/>
                  </a:cubicBezTo>
                  <a:cubicBezTo>
                    <a:pt x="105" y="9"/>
                    <a:pt x="105" y="9"/>
                    <a:pt x="106" y="10"/>
                  </a:cubicBezTo>
                  <a:cubicBezTo>
                    <a:pt x="106" y="10"/>
                    <a:pt x="106" y="10"/>
                    <a:pt x="107" y="10"/>
                  </a:cubicBezTo>
                  <a:cubicBezTo>
                    <a:pt x="107" y="10"/>
                    <a:pt x="107" y="10"/>
                    <a:pt x="108" y="10"/>
                  </a:cubicBezTo>
                  <a:cubicBezTo>
                    <a:pt x="108" y="9"/>
                    <a:pt x="108" y="9"/>
                    <a:pt x="108" y="9"/>
                  </a:cubicBezTo>
                  <a:cubicBezTo>
                    <a:pt x="108" y="8"/>
                    <a:pt x="109" y="8"/>
                    <a:pt x="109" y="8"/>
                  </a:cubicBezTo>
                  <a:cubicBezTo>
                    <a:pt x="109" y="8"/>
                    <a:pt x="110" y="8"/>
                    <a:pt x="111" y="8"/>
                  </a:cubicBezTo>
                  <a:close/>
                  <a:moveTo>
                    <a:pt x="7" y="198"/>
                  </a:moveTo>
                  <a:lnTo>
                    <a:pt x="6" y="198"/>
                  </a:lnTo>
                  <a:lnTo>
                    <a:pt x="6" y="199"/>
                  </a:lnTo>
                  <a:lnTo>
                    <a:pt x="7" y="199"/>
                  </a:lnTo>
                  <a:lnTo>
                    <a:pt x="7" y="198"/>
                  </a:lnTo>
                  <a:close/>
                  <a:moveTo>
                    <a:pt x="36" y="2"/>
                  </a:moveTo>
                  <a:cubicBezTo>
                    <a:pt x="36" y="2"/>
                    <a:pt x="36" y="2"/>
                    <a:pt x="36" y="2"/>
                  </a:cubicBezTo>
                  <a:cubicBezTo>
                    <a:pt x="36" y="1"/>
                    <a:pt x="36" y="1"/>
                    <a:pt x="36" y="1"/>
                  </a:cubicBezTo>
                  <a:cubicBezTo>
                    <a:pt x="36" y="1"/>
                    <a:pt x="36" y="1"/>
                    <a:pt x="36" y="1"/>
                  </a:cubicBezTo>
                  <a:cubicBezTo>
                    <a:pt x="35" y="1"/>
                    <a:pt x="35" y="1"/>
                    <a:pt x="36" y="2"/>
                  </a:cubicBezTo>
                  <a:close/>
                  <a:moveTo>
                    <a:pt x="3" y="2"/>
                  </a:moveTo>
                  <a:cubicBezTo>
                    <a:pt x="3" y="3"/>
                    <a:pt x="3" y="3"/>
                    <a:pt x="3" y="3"/>
                  </a:cubicBezTo>
                  <a:cubicBezTo>
                    <a:pt x="4" y="3"/>
                    <a:pt x="4" y="2"/>
                    <a:pt x="4" y="2"/>
                  </a:cubicBezTo>
                  <a:cubicBezTo>
                    <a:pt x="4" y="2"/>
                    <a:pt x="4" y="2"/>
                    <a:pt x="3" y="2"/>
                  </a:cubicBezTo>
                  <a:cubicBezTo>
                    <a:pt x="3" y="2"/>
                    <a:pt x="3" y="2"/>
                    <a:pt x="3" y="2"/>
                  </a:cubicBezTo>
                  <a:close/>
                  <a:moveTo>
                    <a:pt x="23" y="3"/>
                  </a:moveTo>
                  <a:cubicBezTo>
                    <a:pt x="23" y="3"/>
                    <a:pt x="23" y="3"/>
                    <a:pt x="24" y="4"/>
                  </a:cubicBezTo>
                  <a:cubicBezTo>
                    <a:pt x="24" y="4"/>
                    <a:pt x="24" y="3"/>
                    <a:pt x="24" y="3"/>
                  </a:cubicBezTo>
                  <a:cubicBezTo>
                    <a:pt x="24" y="3"/>
                    <a:pt x="24" y="3"/>
                    <a:pt x="24" y="3"/>
                  </a:cubicBezTo>
                  <a:cubicBezTo>
                    <a:pt x="24" y="3"/>
                    <a:pt x="24" y="3"/>
                    <a:pt x="23" y="3"/>
                  </a:cubicBezTo>
                  <a:close/>
                  <a:moveTo>
                    <a:pt x="5" y="4"/>
                  </a:moveTo>
                  <a:cubicBezTo>
                    <a:pt x="5" y="4"/>
                    <a:pt x="5" y="4"/>
                    <a:pt x="5" y="4"/>
                  </a:cubicBezTo>
                  <a:cubicBezTo>
                    <a:pt x="5" y="5"/>
                    <a:pt x="5" y="5"/>
                    <a:pt x="5" y="5"/>
                  </a:cubicBezTo>
                  <a:cubicBezTo>
                    <a:pt x="5" y="4"/>
                    <a:pt x="5" y="4"/>
                    <a:pt x="5" y="3"/>
                  </a:cubicBezTo>
                  <a:cubicBezTo>
                    <a:pt x="5" y="3"/>
                    <a:pt x="5" y="3"/>
                    <a:pt x="4" y="3"/>
                  </a:cubicBezTo>
                  <a:lnTo>
                    <a:pt x="5" y="4"/>
                  </a:lnTo>
                  <a:close/>
                  <a:moveTo>
                    <a:pt x="92" y="4"/>
                  </a:moveTo>
                  <a:cubicBezTo>
                    <a:pt x="92" y="4"/>
                    <a:pt x="92" y="5"/>
                    <a:pt x="92" y="5"/>
                  </a:cubicBezTo>
                  <a:cubicBezTo>
                    <a:pt x="92" y="5"/>
                    <a:pt x="92" y="5"/>
                    <a:pt x="92" y="4"/>
                  </a:cubicBezTo>
                  <a:cubicBezTo>
                    <a:pt x="92" y="4"/>
                    <a:pt x="92" y="4"/>
                    <a:pt x="92" y="4"/>
                  </a:cubicBezTo>
                  <a:cubicBezTo>
                    <a:pt x="92" y="4"/>
                    <a:pt x="92" y="4"/>
                    <a:pt x="92" y="4"/>
                  </a:cubicBezTo>
                  <a:close/>
                  <a:moveTo>
                    <a:pt x="94" y="4"/>
                  </a:moveTo>
                  <a:cubicBezTo>
                    <a:pt x="94" y="4"/>
                    <a:pt x="94" y="4"/>
                    <a:pt x="93" y="4"/>
                  </a:cubicBezTo>
                  <a:cubicBezTo>
                    <a:pt x="93" y="4"/>
                    <a:pt x="93" y="5"/>
                    <a:pt x="93" y="5"/>
                  </a:cubicBezTo>
                  <a:cubicBezTo>
                    <a:pt x="93" y="5"/>
                    <a:pt x="93" y="5"/>
                    <a:pt x="93" y="6"/>
                  </a:cubicBezTo>
                  <a:cubicBezTo>
                    <a:pt x="93" y="6"/>
                    <a:pt x="93" y="6"/>
                    <a:pt x="94" y="6"/>
                  </a:cubicBezTo>
                  <a:cubicBezTo>
                    <a:pt x="94" y="6"/>
                    <a:pt x="94" y="5"/>
                    <a:pt x="94" y="5"/>
                  </a:cubicBezTo>
                  <a:cubicBezTo>
                    <a:pt x="94" y="5"/>
                    <a:pt x="95" y="4"/>
                    <a:pt x="94" y="4"/>
                  </a:cubicBezTo>
                  <a:close/>
                  <a:moveTo>
                    <a:pt x="96" y="4"/>
                  </a:moveTo>
                  <a:cubicBezTo>
                    <a:pt x="96" y="4"/>
                    <a:pt x="96" y="5"/>
                    <a:pt x="96" y="5"/>
                  </a:cubicBezTo>
                  <a:cubicBezTo>
                    <a:pt x="96" y="5"/>
                    <a:pt x="95" y="5"/>
                    <a:pt x="95" y="5"/>
                  </a:cubicBezTo>
                  <a:cubicBezTo>
                    <a:pt x="96" y="5"/>
                    <a:pt x="96" y="5"/>
                    <a:pt x="96" y="6"/>
                  </a:cubicBezTo>
                  <a:cubicBezTo>
                    <a:pt x="96" y="6"/>
                    <a:pt x="96" y="6"/>
                    <a:pt x="97" y="6"/>
                  </a:cubicBezTo>
                  <a:cubicBezTo>
                    <a:pt x="97" y="5"/>
                    <a:pt x="97" y="4"/>
                    <a:pt x="96" y="4"/>
                  </a:cubicBezTo>
                  <a:close/>
                  <a:moveTo>
                    <a:pt x="45" y="6"/>
                  </a:moveTo>
                  <a:cubicBezTo>
                    <a:pt x="45" y="6"/>
                    <a:pt x="45" y="6"/>
                    <a:pt x="45" y="6"/>
                  </a:cubicBezTo>
                  <a:cubicBezTo>
                    <a:pt x="46" y="6"/>
                    <a:pt x="46" y="6"/>
                    <a:pt x="46" y="6"/>
                  </a:cubicBezTo>
                  <a:cubicBezTo>
                    <a:pt x="46" y="5"/>
                    <a:pt x="46" y="5"/>
                    <a:pt x="45" y="5"/>
                  </a:cubicBezTo>
                  <a:cubicBezTo>
                    <a:pt x="45" y="5"/>
                    <a:pt x="45" y="5"/>
                    <a:pt x="45" y="6"/>
                  </a:cubicBezTo>
                  <a:close/>
                  <a:moveTo>
                    <a:pt x="5" y="6"/>
                  </a:moveTo>
                  <a:cubicBezTo>
                    <a:pt x="5" y="6"/>
                    <a:pt x="4" y="6"/>
                    <a:pt x="4" y="6"/>
                  </a:cubicBezTo>
                  <a:cubicBezTo>
                    <a:pt x="4" y="6"/>
                    <a:pt x="4" y="6"/>
                    <a:pt x="4" y="6"/>
                  </a:cubicBezTo>
                  <a:cubicBezTo>
                    <a:pt x="4" y="7"/>
                    <a:pt x="4" y="7"/>
                    <a:pt x="4" y="7"/>
                  </a:cubicBezTo>
                  <a:cubicBezTo>
                    <a:pt x="4" y="7"/>
                    <a:pt x="5" y="7"/>
                    <a:pt x="5" y="6"/>
                  </a:cubicBezTo>
                  <a:close/>
                  <a:moveTo>
                    <a:pt x="95" y="6"/>
                  </a:moveTo>
                  <a:cubicBezTo>
                    <a:pt x="95" y="6"/>
                    <a:pt x="95" y="7"/>
                    <a:pt x="95" y="7"/>
                  </a:cubicBezTo>
                  <a:cubicBezTo>
                    <a:pt x="95" y="7"/>
                    <a:pt x="95" y="7"/>
                    <a:pt x="96" y="6"/>
                  </a:cubicBezTo>
                  <a:cubicBezTo>
                    <a:pt x="96" y="6"/>
                    <a:pt x="95" y="6"/>
                    <a:pt x="95" y="6"/>
                  </a:cubicBezTo>
                  <a:cubicBezTo>
                    <a:pt x="95" y="6"/>
                    <a:pt x="95" y="6"/>
                    <a:pt x="95" y="6"/>
                  </a:cubicBezTo>
                  <a:close/>
                  <a:moveTo>
                    <a:pt x="36" y="6"/>
                  </a:moveTo>
                  <a:cubicBezTo>
                    <a:pt x="35" y="8"/>
                    <a:pt x="35" y="9"/>
                    <a:pt x="36" y="10"/>
                  </a:cubicBezTo>
                  <a:cubicBezTo>
                    <a:pt x="36" y="9"/>
                    <a:pt x="37" y="9"/>
                    <a:pt x="39" y="9"/>
                  </a:cubicBezTo>
                  <a:cubicBezTo>
                    <a:pt x="38" y="8"/>
                    <a:pt x="38" y="8"/>
                    <a:pt x="38" y="7"/>
                  </a:cubicBezTo>
                  <a:cubicBezTo>
                    <a:pt x="38" y="6"/>
                    <a:pt x="37" y="6"/>
                    <a:pt x="36" y="6"/>
                  </a:cubicBezTo>
                  <a:close/>
                  <a:moveTo>
                    <a:pt x="120" y="6"/>
                  </a:moveTo>
                  <a:cubicBezTo>
                    <a:pt x="119" y="6"/>
                    <a:pt x="118" y="6"/>
                    <a:pt x="118" y="7"/>
                  </a:cubicBezTo>
                  <a:cubicBezTo>
                    <a:pt x="118" y="8"/>
                    <a:pt x="118" y="8"/>
                    <a:pt x="117" y="8"/>
                  </a:cubicBezTo>
                  <a:cubicBezTo>
                    <a:pt x="117" y="9"/>
                    <a:pt x="116" y="9"/>
                    <a:pt x="116" y="8"/>
                  </a:cubicBezTo>
                  <a:cubicBezTo>
                    <a:pt x="116" y="8"/>
                    <a:pt x="115" y="8"/>
                    <a:pt x="115" y="9"/>
                  </a:cubicBezTo>
                  <a:cubicBezTo>
                    <a:pt x="116" y="9"/>
                    <a:pt x="117" y="9"/>
                    <a:pt x="118" y="9"/>
                  </a:cubicBezTo>
                  <a:cubicBezTo>
                    <a:pt x="118" y="9"/>
                    <a:pt x="119" y="9"/>
                    <a:pt x="120" y="9"/>
                  </a:cubicBezTo>
                  <a:cubicBezTo>
                    <a:pt x="120" y="10"/>
                    <a:pt x="121" y="11"/>
                    <a:pt x="122" y="11"/>
                  </a:cubicBezTo>
                  <a:cubicBezTo>
                    <a:pt x="122" y="10"/>
                    <a:pt x="122" y="10"/>
                    <a:pt x="122" y="9"/>
                  </a:cubicBezTo>
                  <a:cubicBezTo>
                    <a:pt x="122" y="9"/>
                    <a:pt x="122" y="9"/>
                    <a:pt x="122" y="8"/>
                  </a:cubicBezTo>
                  <a:cubicBezTo>
                    <a:pt x="121" y="8"/>
                    <a:pt x="121" y="8"/>
                    <a:pt x="120" y="8"/>
                  </a:cubicBezTo>
                  <a:cubicBezTo>
                    <a:pt x="120" y="8"/>
                    <a:pt x="120" y="7"/>
                    <a:pt x="120" y="6"/>
                  </a:cubicBezTo>
                  <a:close/>
                  <a:moveTo>
                    <a:pt x="79" y="8"/>
                  </a:moveTo>
                  <a:lnTo>
                    <a:pt x="80" y="8"/>
                  </a:lnTo>
                  <a:lnTo>
                    <a:pt x="80" y="7"/>
                  </a:lnTo>
                  <a:lnTo>
                    <a:pt x="79" y="7"/>
                  </a:lnTo>
                  <a:lnTo>
                    <a:pt x="79" y="8"/>
                  </a:lnTo>
                  <a:close/>
                  <a:moveTo>
                    <a:pt x="89" y="8"/>
                  </a:moveTo>
                  <a:cubicBezTo>
                    <a:pt x="89" y="8"/>
                    <a:pt x="90" y="8"/>
                    <a:pt x="90" y="8"/>
                  </a:cubicBezTo>
                  <a:cubicBezTo>
                    <a:pt x="90" y="8"/>
                    <a:pt x="90" y="8"/>
                    <a:pt x="90" y="8"/>
                  </a:cubicBezTo>
                  <a:cubicBezTo>
                    <a:pt x="90" y="8"/>
                    <a:pt x="90" y="8"/>
                    <a:pt x="90" y="8"/>
                  </a:cubicBezTo>
                  <a:cubicBezTo>
                    <a:pt x="90" y="7"/>
                    <a:pt x="90" y="7"/>
                    <a:pt x="89" y="8"/>
                  </a:cubicBezTo>
                  <a:close/>
                  <a:moveTo>
                    <a:pt x="35" y="8"/>
                  </a:moveTo>
                  <a:cubicBezTo>
                    <a:pt x="34" y="8"/>
                    <a:pt x="34" y="8"/>
                    <a:pt x="33" y="8"/>
                  </a:cubicBezTo>
                  <a:cubicBezTo>
                    <a:pt x="33" y="8"/>
                    <a:pt x="33" y="8"/>
                    <a:pt x="33" y="9"/>
                  </a:cubicBezTo>
                  <a:cubicBezTo>
                    <a:pt x="34" y="9"/>
                    <a:pt x="34" y="9"/>
                    <a:pt x="35" y="8"/>
                  </a:cubicBezTo>
                  <a:close/>
                  <a:moveTo>
                    <a:pt x="7" y="10"/>
                  </a:moveTo>
                  <a:cubicBezTo>
                    <a:pt x="7" y="10"/>
                    <a:pt x="7" y="10"/>
                    <a:pt x="7" y="10"/>
                  </a:cubicBezTo>
                  <a:cubicBezTo>
                    <a:pt x="8" y="10"/>
                    <a:pt x="8" y="9"/>
                    <a:pt x="7" y="9"/>
                  </a:cubicBezTo>
                  <a:cubicBezTo>
                    <a:pt x="7" y="9"/>
                    <a:pt x="7" y="9"/>
                    <a:pt x="7" y="9"/>
                  </a:cubicBezTo>
                  <a:cubicBezTo>
                    <a:pt x="7" y="9"/>
                    <a:pt x="7" y="10"/>
                    <a:pt x="7" y="10"/>
                  </a:cubicBezTo>
                  <a:close/>
                  <a:moveTo>
                    <a:pt x="112" y="10"/>
                  </a:moveTo>
                  <a:cubicBezTo>
                    <a:pt x="112" y="10"/>
                    <a:pt x="112" y="10"/>
                    <a:pt x="112" y="10"/>
                  </a:cubicBezTo>
                  <a:cubicBezTo>
                    <a:pt x="112" y="11"/>
                    <a:pt x="113" y="11"/>
                    <a:pt x="113" y="11"/>
                  </a:cubicBezTo>
                  <a:cubicBezTo>
                    <a:pt x="113" y="10"/>
                    <a:pt x="113" y="10"/>
                    <a:pt x="113" y="10"/>
                  </a:cubicBezTo>
                  <a:cubicBezTo>
                    <a:pt x="113" y="9"/>
                    <a:pt x="112" y="9"/>
                    <a:pt x="112" y="9"/>
                  </a:cubicBezTo>
                  <a:lnTo>
                    <a:pt x="112" y="10"/>
                  </a:lnTo>
                  <a:close/>
                  <a:moveTo>
                    <a:pt x="39" y="10"/>
                  </a:moveTo>
                  <a:cubicBezTo>
                    <a:pt x="39" y="10"/>
                    <a:pt x="39" y="10"/>
                    <a:pt x="39" y="10"/>
                  </a:cubicBezTo>
                  <a:cubicBezTo>
                    <a:pt x="39" y="10"/>
                    <a:pt x="39" y="10"/>
                    <a:pt x="39" y="10"/>
                  </a:cubicBezTo>
                  <a:cubicBezTo>
                    <a:pt x="39" y="10"/>
                    <a:pt x="39" y="10"/>
                    <a:pt x="39" y="10"/>
                  </a:cubicBezTo>
                  <a:cubicBezTo>
                    <a:pt x="39" y="10"/>
                    <a:pt x="39" y="10"/>
                    <a:pt x="39" y="10"/>
                  </a:cubicBezTo>
                  <a:close/>
                  <a:moveTo>
                    <a:pt x="6" y="10"/>
                  </a:moveTo>
                  <a:cubicBezTo>
                    <a:pt x="6" y="11"/>
                    <a:pt x="6" y="11"/>
                    <a:pt x="6" y="11"/>
                  </a:cubicBezTo>
                  <a:lnTo>
                    <a:pt x="6" y="12"/>
                  </a:lnTo>
                  <a:cubicBezTo>
                    <a:pt x="6" y="12"/>
                    <a:pt x="6" y="12"/>
                    <a:pt x="6" y="12"/>
                  </a:cubicBezTo>
                  <a:cubicBezTo>
                    <a:pt x="6" y="12"/>
                    <a:pt x="7" y="12"/>
                    <a:pt x="7" y="11"/>
                  </a:cubicBezTo>
                  <a:cubicBezTo>
                    <a:pt x="7" y="11"/>
                    <a:pt x="7" y="11"/>
                    <a:pt x="7" y="11"/>
                  </a:cubicBezTo>
                  <a:cubicBezTo>
                    <a:pt x="7" y="10"/>
                    <a:pt x="6" y="10"/>
                    <a:pt x="6" y="10"/>
                  </a:cubicBezTo>
                  <a:close/>
                  <a:moveTo>
                    <a:pt x="37" y="14"/>
                  </a:moveTo>
                  <a:cubicBezTo>
                    <a:pt x="37" y="14"/>
                    <a:pt x="36" y="14"/>
                    <a:pt x="36" y="13"/>
                  </a:cubicBezTo>
                  <a:cubicBezTo>
                    <a:pt x="36" y="13"/>
                    <a:pt x="36" y="12"/>
                    <a:pt x="35" y="12"/>
                  </a:cubicBezTo>
                  <a:cubicBezTo>
                    <a:pt x="35" y="11"/>
                    <a:pt x="35" y="11"/>
                    <a:pt x="35" y="11"/>
                  </a:cubicBezTo>
                  <a:cubicBezTo>
                    <a:pt x="34" y="10"/>
                    <a:pt x="34" y="11"/>
                    <a:pt x="34" y="11"/>
                  </a:cubicBezTo>
                  <a:cubicBezTo>
                    <a:pt x="34" y="11"/>
                    <a:pt x="34" y="12"/>
                    <a:pt x="35" y="12"/>
                  </a:cubicBezTo>
                  <a:cubicBezTo>
                    <a:pt x="35" y="13"/>
                    <a:pt x="35" y="13"/>
                    <a:pt x="35" y="13"/>
                  </a:cubicBezTo>
                  <a:cubicBezTo>
                    <a:pt x="36" y="14"/>
                    <a:pt x="36" y="14"/>
                    <a:pt x="36" y="14"/>
                  </a:cubicBezTo>
                  <a:cubicBezTo>
                    <a:pt x="36" y="15"/>
                    <a:pt x="37" y="14"/>
                    <a:pt x="37" y="14"/>
                  </a:cubicBezTo>
                  <a:close/>
                  <a:moveTo>
                    <a:pt x="37" y="11"/>
                  </a:moveTo>
                  <a:cubicBezTo>
                    <a:pt x="37" y="11"/>
                    <a:pt x="37" y="11"/>
                    <a:pt x="38" y="11"/>
                  </a:cubicBezTo>
                  <a:cubicBezTo>
                    <a:pt x="38" y="11"/>
                    <a:pt x="38" y="11"/>
                    <a:pt x="38" y="11"/>
                  </a:cubicBezTo>
                  <a:cubicBezTo>
                    <a:pt x="38" y="11"/>
                    <a:pt x="38" y="11"/>
                    <a:pt x="37" y="11"/>
                  </a:cubicBezTo>
                  <a:cubicBezTo>
                    <a:pt x="37" y="11"/>
                    <a:pt x="37" y="11"/>
                    <a:pt x="37" y="11"/>
                  </a:cubicBezTo>
                  <a:close/>
                  <a:moveTo>
                    <a:pt x="47" y="12"/>
                  </a:moveTo>
                  <a:cubicBezTo>
                    <a:pt x="48" y="12"/>
                    <a:pt x="48" y="12"/>
                    <a:pt x="48" y="12"/>
                  </a:cubicBezTo>
                  <a:cubicBezTo>
                    <a:pt x="48" y="12"/>
                    <a:pt x="48" y="12"/>
                    <a:pt x="48" y="12"/>
                  </a:cubicBezTo>
                  <a:cubicBezTo>
                    <a:pt x="48" y="12"/>
                    <a:pt x="48" y="11"/>
                    <a:pt x="48" y="11"/>
                  </a:cubicBezTo>
                  <a:cubicBezTo>
                    <a:pt x="48" y="11"/>
                    <a:pt x="48" y="11"/>
                    <a:pt x="47" y="12"/>
                  </a:cubicBezTo>
                  <a:close/>
                  <a:moveTo>
                    <a:pt x="91" y="11"/>
                  </a:moveTo>
                  <a:cubicBezTo>
                    <a:pt x="90" y="11"/>
                    <a:pt x="89" y="12"/>
                    <a:pt x="89" y="14"/>
                  </a:cubicBezTo>
                  <a:cubicBezTo>
                    <a:pt x="90" y="14"/>
                    <a:pt x="91" y="13"/>
                    <a:pt x="91" y="13"/>
                  </a:cubicBezTo>
                  <a:cubicBezTo>
                    <a:pt x="91" y="12"/>
                    <a:pt x="91" y="12"/>
                    <a:pt x="91" y="11"/>
                  </a:cubicBezTo>
                  <a:close/>
                  <a:moveTo>
                    <a:pt x="93" y="12"/>
                  </a:moveTo>
                  <a:cubicBezTo>
                    <a:pt x="93" y="13"/>
                    <a:pt x="93" y="13"/>
                    <a:pt x="93" y="14"/>
                  </a:cubicBezTo>
                  <a:cubicBezTo>
                    <a:pt x="93" y="14"/>
                    <a:pt x="94" y="14"/>
                    <a:pt x="94" y="14"/>
                  </a:cubicBezTo>
                  <a:cubicBezTo>
                    <a:pt x="94" y="13"/>
                    <a:pt x="94" y="12"/>
                    <a:pt x="93" y="12"/>
                  </a:cubicBezTo>
                  <a:close/>
                  <a:moveTo>
                    <a:pt x="49" y="15"/>
                  </a:moveTo>
                  <a:cubicBezTo>
                    <a:pt x="50" y="15"/>
                    <a:pt x="50" y="15"/>
                    <a:pt x="50" y="15"/>
                  </a:cubicBezTo>
                  <a:cubicBezTo>
                    <a:pt x="50" y="15"/>
                    <a:pt x="50" y="15"/>
                    <a:pt x="50" y="14"/>
                  </a:cubicBezTo>
                  <a:cubicBezTo>
                    <a:pt x="50" y="14"/>
                    <a:pt x="50" y="14"/>
                    <a:pt x="49" y="14"/>
                  </a:cubicBezTo>
                  <a:cubicBezTo>
                    <a:pt x="49" y="15"/>
                    <a:pt x="49" y="15"/>
                    <a:pt x="49" y="15"/>
                  </a:cubicBezTo>
                  <a:close/>
                  <a:moveTo>
                    <a:pt x="44" y="17"/>
                  </a:moveTo>
                  <a:cubicBezTo>
                    <a:pt x="44" y="17"/>
                    <a:pt x="45" y="18"/>
                    <a:pt x="45" y="17"/>
                  </a:cubicBezTo>
                  <a:cubicBezTo>
                    <a:pt x="46" y="17"/>
                    <a:pt x="46" y="17"/>
                    <a:pt x="46" y="16"/>
                  </a:cubicBezTo>
                  <a:cubicBezTo>
                    <a:pt x="45" y="16"/>
                    <a:pt x="45" y="16"/>
                    <a:pt x="45" y="16"/>
                  </a:cubicBezTo>
                  <a:cubicBezTo>
                    <a:pt x="44" y="16"/>
                    <a:pt x="44" y="17"/>
                    <a:pt x="44" y="17"/>
                  </a:cubicBezTo>
                  <a:close/>
                  <a:moveTo>
                    <a:pt x="80" y="19"/>
                  </a:moveTo>
                  <a:cubicBezTo>
                    <a:pt x="80" y="19"/>
                    <a:pt x="80" y="19"/>
                    <a:pt x="80" y="19"/>
                  </a:cubicBezTo>
                  <a:cubicBezTo>
                    <a:pt x="80" y="19"/>
                    <a:pt x="80" y="19"/>
                    <a:pt x="80" y="19"/>
                  </a:cubicBezTo>
                  <a:cubicBezTo>
                    <a:pt x="80" y="19"/>
                    <a:pt x="80" y="19"/>
                    <a:pt x="80" y="19"/>
                  </a:cubicBezTo>
                  <a:cubicBezTo>
                    <a:pt x="80" y="19"/>
                    <a:pt x="80" y="19"/>
                    <a:pt x="80" y="19"/>
                  </a:cubicBezTo>
                  <a:close/>
                  <a:moveTo>
                    <a:pt x="97" y="37"/>
                  </a:moveTo>
                  <a:cubicBezTo>
                    <a:pt x="97" y="37"/>
                    <a:pt x="97" y="38"/>
                    <a:pt x="96" y="39"/>
                  </a:cubicBezTo>
                  <a:cubicBezTo>
                    <a:pt x="96" y="40"/>
                    <a:pt x="96" y="40"/>
                    <a:pt x="95" y="39"/>
                  </a:cubicBezTo>
                  <a:cubicBezTo>
                    <a:pt x="95" y="41"/>
                    <a:pt x="96" y="42"/>
                    <a:pt x="97" y="42"/>
                  </a:cubicBezTo>
                  <a:cubicBezTo>
                    <a:pt x="97" y="42"/>
                    <a:pt x="97" y="41"/>
                    <a:pt x="97" y="41"/>
                  </a:cubicBezTo>
                  <a:cubicBezTo>
                    <a:pt x="97" y="40"/>
                    <a:pt x="97" y="40"/>
                    <a:pt x="98" y="39"/>
                  </a:cubicBezTo>
                  <a:cubicBezTo>
                    <a:pt x="98" y="39"/>
                    <a:pt x="98" y="38"/>
                    <a:pt x="98" y="38"/>
                  </a:cubicBezTo>
                  <a:cubicBezTo>
                    <a:pt x="98" y="37"/>
                    <a:pt x="98" y="37"/>
                    <a:pt x="97" y="37"/>
                  </a:cubicBezTo>
                  <a:close/>
                  <a:moveTo>
                    <a:pt x="103" y="42"/>
                  </a:moveTo>
                  <a:cubicBezTo>
                    <a:pt x="103" y="42"/>
                    <a:pt x="103" y="42"/>
                    <a:pt x="104" y="42"/>
                  </a:cubicBezTo>
                  <a:cubicBezTo>
                    <a:pt x="104" y="42"/>
                    <a:pt x="104" y="41"/>
                    <a:pt x="104" y="41"/>
                  </a:cubicBezTo>
                  <a:cubicBezTo>
                    <a:pt x="104" y="41"/>
                    <a:pt x="103" y="41"/>
                    <a:pt x="103" y="41"/>
                  </a:cubicBezTo>
                  <a:cubicBezTo>
                    <a:pt x="103" y="41"/>
                    <a:pt x="103" y="42"/>
                    <a:pt x="103" y="42"/>
                  </a:cubicBezTo>
                  <a:close/>
                  <a:moveTo>
                    <a:pt x="29" y="42"/>
                  </a:moveTo>
                  <a:cubicBezTo>
                    <a:pt x="29" y="42"/>
                    <a:pt x="29" y="42"/>
                    <a:pt x="30" y="42"/>
                  </a:cubicBezTo>
                  <a:cubicBezTo>
                    <a:pt x="30" y="42"/>
                    <a:pt x="30" y="42"/>
                    <a:pt x="30" y="42"/>
                  </a:cubicBezTo>
                  <a:cubicBezTo>
                    <a:pt x="29" y="42"/>
                    <a:pt x="29" y="42"/>
                    <a:pt x="29" y="42"/>
                  </a:cubicBezTo>
                  <a:cubicBezTo>
                    <a:pt x="29" y="42"/>
                    <a:pt x="29" y="42"/>
                    <a:pt x="29" y="42"/>
                  </a:cubicBezTo>
                  <a:close/>
                  <a:moveTo>
                    <a:pt x="95" y="42"/>
                  </a:moveTo>
                  <a:cubicBezTo>
                    <a:pt x="95" y="42"/>
                    <a:pt x="95" y="42"/>
                    <a:pt x="95" y="43"/>
                  </a:cubicBezTo>
                  <a:cubicBezTo>
                    <a:pt x="94" y="43"/>
                    <a:pt x="94" y="43"/>
                    <a:pt x="94" y="44"/>
                  </a:cubicBezTo>
                  <a:cubicBezTo>
                    <a:pt x="94" y="44"/>
                    <a:pt x="94" y="45"/>
                    <a:pt x="94" y="45"/>
                  </a:cubicBezTo>
                  <a:cubicBezTo>
                    <a:pt x="94" y="46"/>
                    <a:pt x="94" y="46"/>
                    <a:pt x="94" y="46"/>
                  </a:cubicBezTo>
                  <a:cubicBezTo>
                    <a:pt x="95" y="46"/>
                    <a:pt x="95" y="45"/>
                    <a:pt x="95" y="44"/>
                  </a:cubicBezTo>
                  <a:cubicBezTo>
                    <a:pt x="95" y="44"/>
                    <a:pt x="95" y="43"/>
                    <a:pt x="96" y="42"/>
                  </a:cubicBezTo>
                  <a:lnTo>
                    <a:pt x="95" y="42"/>
                  </a:lnTo>
                  <a:close/>
                  <a:moveTo>
                    <a:pt x="89" y="43"/>
                  </a:moveTo>
                  <a:cubicBezTo>
                    <a:pt x="89" y="43"/>
                    <a:pt x="89" y="43"/>
                    <a:pt x="89" y="43"/>
                  </a:cubicBezTo>
                  <a:cubicBezTo>
                    <a:pt x="90" y="43"/>
                    <a:pt x="90" y="43"/>
                    <a:pt x="89" y="42"/>
                  </a:cubicBezTo>
                  <a:cubicBezTo>
                    <a:pt x="89" y="42"/>
                    <a:pt x="89" y="42"/>
                    <a:pt x="89" y="42"/>
                  </a:cubicBezTo>
                  <a:cubicBezTo>
                    <a:pt x="89" y="43"/>
                    <a:pt x="89" y="43"/>
                    <a:pt x="89" y="43"/>
                  </a:cubicBezTo>
                  <a:close/>
                  <a:moveTo>
                    <a:pt x="100" y="43"/>
                  </a:moveTo>
                  <a:cubicBezTo>
                    <a:pt x="100" y="43"/>
                    <a:pt x="100" y="44"/>
                    <a:pt x="100" y="43"/>
                  </a:cubicBezTo>
                  <a:cubicBezTo>
                    <a:pt x="100" y="43"/>
                    <a:pt x="100" y="43"/>
                    <a:pt x="100" y="43"/>
                  </a:cubicBezTo>
                  <a:cubicBezTo>
                    <a:pt x="100" y="43"/>
                    <a:pt x="101" y="43"/>
                    <a:pt x="101" y="43"/>
                  </a:cubicBezTo>
                  <a:cubicBezTo>
                    <a:pt x="101" y="43"/>
                    <a:pt x="101" y="43"/>
                    <a:pt x="100" y="43"/>
                  </a:cubicBezTo>
                  <a:close/>
                  <a:moveTo>
                    <a:pt x="102" y="44"/>
                  </a:moveTo>
                  <a:lnTo>
                    <a:pt x="104" y="44"/>
                  </a:lnTo>
                  <a:cubicBezTo>
                    <a:pt x="104" y="44"/>
                    <a:pt x="103" y="43"/>
                    <a:pt x="102" y="43"/>
                  </a:cubicBezTo>
                  <a:lnTo>
                    <a:pt x="102" y="44"/>
                  </a:lnTo>
                  <a:close/>
                  <a:moveTo>
                    <a:pt x="99" y="44"/>
                  </a:moveTo>
                  <a:cubicBezTo>
                    <a:pt x="99" y="45"/>
                    <a:pt x="98" y="45"/>
                    <a:pt x="99" y="45"/>
                  </a:cubicBezTo>
                  <a:cubicBezTo>
                    <a:pt x="99" y="46"/>
                    <a:pt x="99" y="46"/>
                    <a:pt x="99" y="46"/>
                  </a:cubicBezTo>
                  <a:cubicBezTo>
                    <a:pt x="99" y="46"/>
                    <a:pt x="99" y="46"/>
                    <a:pt x="100" y="45"/>
                  </a:cubicBezTo>
                  <a:cubicBezTo>
                    <a:pt x="100" y="45"/>
                    <a:pt x="99" y="45"/>
                    <a:pt x="99" y="44"/>
                  </a:cubicBezTo>
                  <a:close/>
                  <a:moveTo>
                    <a:pt x="6" y="46"/>
                  </a:moveTo>
                  <a:lnTo>
                    <a:pt x="8" y="46"/>
                  </a:lnTo>
                  <a:cubicBezTo>
                    <a:pt x="8" y="45"/>
                    <a:pt x="7" y="45"/>
                    <a:pt x="6" y="45"/>
                  </a:cubicBezTo>
                  <a:lnTo>
                    <a:pt x="6" y="46"/>
                  </a:lnTo>
                  <a:close/>
                  <a:moveTo>
                    <a:pt x="99" y="47"/>
                  </a:moveTo>
                  <a:cubicBezTo>
                    <a:pt x="100" y="47"/>
                    <a:pt x="100" y="48"/>
                    <a:pt x="100" y="48"/>
                  </a:cubicBezTo>
                  <a:cubicBezTo>
                    <a:pt x="100" y="48"/>
                    <a:pt x="100" y="49"/>
                    <a:pt x="100" y="49"/>
                  </a:cubicBezTo>
                  <a:cubicBezTo>
                    <a:pt x="100" y="50"/>
                    <a:pt x="100" y="50"/>
                    <a:pt x="100" y="51"/>
                  </a:cubicBezTo>
                  <a:cubicBezTo>
                    <a:pt x="100" y="51"/>
                    <a:pt x="100" y="52"/>
                    <a:pt x="100" y="52"/>
                  </a:cubicBezTo>
                  <a:cubicBezTo>
                    <a:pt x="101" y="51"/>
                    <a:pt x="101" y="50"/>
                    <a:pt x="101" y="50"/>
                  </a:cubicBezTo>
                  <a:cubicBezTo>
                    <a:pt x="101" y="49"/>
                    <a:pt x="101" y="48"/>
                    <a:pt x="101" y="47"/>
                  </a:cubicBezTo>
                  <a:cubicBezTo>
                    <a:pt x="101" y="47"/>
                    <a:pt x="100" y="47"/>
                    <a:pt x="100" y="47"/>
                  </a:cubicBezTo>
                  <a:cubicBezTo>
                    <a:pt x="99" y="46"/>
                    <a:pt x="99" y="47"/>
                    <a:pt x="99" y="47"/>
                  </a:cubicBezTo>
                  <a:close/>
                  <a:moveTo>
                    <a:pt x="94" y="49"/>
                  </a:moveTo>
                  <a:cubicBezTo>
                    <a:pt x="94" y="49"/>
                    <a:pt x="94" y="49"/>
                    <a:pt x="94" y="50"/>
                  </a:cubicBezTo>
                  <a:cubicBezTo>
                    <a:pt x="93" y="50"/>
                    <a:pt x="93" y="50"/>
                    <a:pt x="94" y="50"/>
                  </a:cubicBezTo>
                  <a:cubicBezTo>
                    <a:pt x="94" y="50"/>
                    <a:pt x="94" y="50"/>
                    <a:pt x="95" y="49"/>
                  </a:cubicBezTo>
                  <a:cubicBezTo>
                    <a:pt x="95" y="49"/>
                    <a:pt x="95" y="49"/>
                    <a:pt x="94" y="49"/>
                  </a:cubicBezTo>
                  <a:cubicBezTo>
                    <a:pt x="94" y="48"/>
                    <a:pt x="94" y="48"/>
                    <a:pt x="94" y="48"/>
                  </a:cubicBezTo>
                  <a:cubicBezTo>
                    <a:pt x="94" y="48"/>
                    <a:pt x="94" y="48"/>
                    <a:pt x="94" y="49"/>
                  </a:cubicBezTo>
                  <a:close/>
                  <a:moveTo>
                    <a:pt x="81" y="51"/>
                  </a:moveTo>
                  <a:cubicBezTo>
                    <a:pt x="81" y="51"/>
                    <a:pt x="82" y="51"/>
                    <a:pt x="82" y="50"/>
                  </a:cubicBezTo>
                  <a:cubicBezTo>
                    <a:pt x="82" y="50"/>
                    <a:pt x="82" y="49"/>
                    <a:pt x="82" y="49"/>
                  </a:cubicBezTo>
                  <a:lnTo>
                    <a:pt x="81" y="49"/>
                  </a:lnTo>
                  <a:lnTo>
                    <a:pt x="81" y="51"/>
                  </a:lnTo>
                  <a:close/>
                  <a:moveTo>
                    <a:pt x="6" y="50"/>
                  </a:moveTo>
                  <a:cubicBezTo>
                    <a:pt x="6" y="50"/>
                    <a:pt x="6" y="50"/>
                    <a:pt x="6" y="50"/>
                  </a:cubicBezTo>
                  <a:cubicBezTo>
                    <a:pt x="7" y="50"/>
                    <a:pt x="7" y="50"/>
                    <a:pt x="6" y="50"/>
                  </a:cubicBezTo>
                  <a:cubicBezTo>
                    <a:pt x="6" y="50"/>
                    <a:pt x="6" y="50"/>
                    <a:pt x="6" y="50"/>
                  </a:cubicBezTo>
                  <a:cubicBezTo>
                    <a:pt x="6" y="50"/>
                    <a:pt x="6" y="50"/>
                    <a:pt x="6" y="50"/>
                  </a:cubicBezTo>
                  <a:close/>
                  <a:moveTo>
                    <a:pt x="10" y="51"/>
                  </a:moveTo>
                  <a:lnTo>
                    <a:pt x="11" y="51"/>
                  </a:lnTo>
                  <a:lnTo>
                    <a:pt x="11" y="50"/>
                  </a:lnTo>
                  <a:lnTo>
                    <a:pt x="10" y="50"/>
                  </a:lnTo>
                  <a:lnTo>
                    <a:pt x="10" y="51"/>
                  </a:lnTo>
                  <a:close/>
                  <a:moveTo>
                    <a:pt x="91" y="50"/>
                  </a:moveTo>
                  <a:cubicBezTo>
                    <a:pt x="91" y="51"/>
                    <a:pt x="91" y="51"/>
                    <a:pt x="90" y="51"/>
                  </a:cubicBezTo>
                  <a:cubicBezTo>
                    <a:pt x="90" y="51"/>
                    <a:pt x="90" y="52"/>
                    <a:pt x="90" y="53"/>
                  </a:cubicBezTo>
                  <a:cubicBezTo>
                    <a:pt x="90" y="53"/>
                    <a:pt x="91" y="52"/>
                    <a:pt x="91" y="52"/>
                  </a:cubicBezTo>
                  <a:cubicBezTo>
                    <a:pt x="92" y="51"/>
                    <a:pt x="92" y="51"/>
                    <a:pt x="91" y="50"/>
                  </a:cubicBezTo>
                  <a:close/>
                  <a:moveTo>
                    <a:pt x="102" y="53"/>
                  </a:moveTo>
                  <a:cubicBezTo>
                    <a:pt x="102" y="53"/>
                    <a:pt x="102" y="53"/>
                    <a:pt x="103" y="53"/>
                  </a:cubicBezTo>
                  <a:cubicBezTo>
                    <a:pt x="103" y="53"/>
                    <a:pt x="103" y="53"/>
                    <a:pt x="103" y="53"/>
                  </a:cubicBezTo>
                  <a:cubicBezTo>
                    <a:pt x="103" y="53"/>
                    <a:pt x="103" y="53"/>
                    <a:pt x="102" y="53"/>
                  </a:cubicBezTo>
                  <a:cubicBezTo>
                    <a:pt x="102" y="53"/>
                    <a:pt x="102" y="53"/>
                    <a:pt x="102" y="53"/>
                  </a:cubicBezTo>
                  <a:close/>
                  <a:moveTo>
                    <a:pt x="94" y="54"/>
                  </a:moveTo>
                  <a:cubicBezTo>
                    <a:pt x="94" y="54"/>
                    <a:pt x="94" y="54"/>
                    <a:pt x="94" y="54"/>
                  </a:cubicBezTo>
                  <a:cubicBezTo>
                    <a:pt x="94" y="55"/>
                    <a:pt x="94" y="55"/>
                    <a:pt x="95" y="55"/>
                  </a:cubicBezTo>
                  <a:cubicBezTo>
                    <a:pt x="95" y="56"/>
                    <a:pt x="95" y="56"/>
                    <a:pt x="95" y="56"/>
                  </a:cubicBezTo>
                  <a:cubicBezTo>
                    <a:pt x="95" y="57"/>
                    <a:pt x="95" y="57"/>
                    <a:pt x="95" y="57"/>
                  </a:cubicBezTo>
                  <a:cubicBezTo>
                    <a:pt x="96" y="56"/>
                    <a:pt x="96" y="55"/>
                    <a:pt x="95" y="54"/>
                  </a:cubicBezTo>
                  <a:cubicBezTo>
                    <a:pt x="95" y="53"/>
                    <a:pt x="94" y="53"/>
                    <a:pt x="94" y="54"/>
                  </a:cubicBezTo>
                  <a:close/>
                  <a:moveTo>
                    <a:pt x="96" y="55"/>
                  </a:moveTo>
                  <a:cubicBezTo>
                    <a:pt x="97" y="56"/>
                    <a:pt x="98" y="57"/>
                    <a:pt x="97" y="59"/>
                  </a:cubicBezTo>
                  <a:cubicBezTo>
                    <a:pt x="97" y="60"/>
                    <a:pt x="97" y="60"/>
                    <a:pt x="96" y="60"/>
                  </a:cubicBezTo>
                  <a:cubicBezTo>
                    <a:pt x="96" y="61"/>
                    <a:pt x="96" y="61"/>
                    <a:pt x="96" y="62"/>
                  </a:cubicBezTo>
                  <a:cubicBezTo>
                    <a:pt x="97" y="63"/>
                    <a:pt x="97" y="62"/>
                    <a:pt x="98" y="62"/>
                  </a:cubicBezTo>
                  <a:cubicBezTo>
                    <a:pt x="98" y="61"/>
                    <a:pt x="98" y="60"/>
                    <a:pt x="98" y="59"/>
                  </a:cubicBezTo>
                  <a:cubicBezTo>
                    <a:pt x="98" y="57"/>
                    <a:pt x="98" y="57"/>
                    <a:pt x="98" y="56"/>
                  </a:cubicBezTo>
                  <a:cubicBezTo>
                    <a:pt x="97" y="55"/>
                    <a:pt x="97" y="55"/>
                    <a:pt x="96" y="55"/>
                  </a:cubicBezTo>
                  <a:close/>
                  <a:moveTo>
                    <a:pt x="100" y="56"/>
                  </a:moveTo>
                  <a:cubicBezTo>
                    <a:pt x="100" y="56"/>
                    <a:pt x="100" y="57"/>
                    <a:pt x="100" y="57"/>
                  </a:cubicBezTo>
                  <a:cubicBezTo>
                    <a:pt x="100" y="58"/>
                    <a:pt x="100" y="59"/>
                    <a:pt x="100" y="59"/>
                  </a:cubicBezTo>
                  <a:cubicBezTo>
                    <a:pt x="100" y="60"/>
                    <a:pt x="100" y="60"/>
                    <a:pt x="100" y="61"/>
                  </a:cubicBezTo>
                  <a:cubicBezTo>
                    <a:pt x="100" y="61"/>
                    <a:pt x="100" y="62"/>
                    <a:pt x="101" y="62"/>
                  </a:cubicBezTo>
                  <a:cubicBezTo>
                    <a:pt x="102" y="61"/>
                    <a:pt x="102" y="60"/>
                    <a:pt x="102" y="59"/>
                  </a:cubicBezTo>
                  <a:cubicBezTo>
                    <a:pt x="102" y="58"/>
                    <a:pt x="102" y="57"/>
                    <a:pt x="101" y="56"/>
                  </a:cubicBezTo>
                  <a:lnTo>
                    <a:pt x="100" y="56"/>
                  </a:lnTo>
                  <a:close/>
                  <a:moveTo>
                    <a:pt x="95" y="61"/>
                  </a:moveTo>
                  <a:cubicBezTo>
                    <a:pt x="94" y="61"/>
                    <a:pt x="94" y="60"/>
                    <a:pt x="93" y="60"/>
                  </a:cubicBezTo>
                  <a:cubicBezTo>
                    <a:pt x="93" y="60"/>
                    <a:pt x="93" y="59"/>
                    <a:pt x="93" y="59"/>
                  </a:cubicBezTo>
                  <a:cubicBezTo>
                    <a:pt x="92" y="59"/>
                    <a:pt x="92" y="58"/>
                    <a:pt x="92" y="58"/>
                  </a:cubicBezTo>
                  <a:cubicBezTo>
                    <a:pt x="91" y="58"/>
                    <a:pt x="91" y="58"/>
                    <a:pt x="90" y="58"/>
                  </a:cubicBezTo>
                  <a:cubicBezTo>
                    <a:pt x="89" y="58"/>
                    <a:pt x="89" y="59"/>
                    <a:pt x="88" y="60"/>
                  </a:cubicBezTo>
                  <a:cubicBezTo>
                    <a:pt x="88" y="61"/>
                    <a:pt x="88" y="62"/>
                    <a:pt x="88" y="63"/>
                  </a:cubicBezTo>
                  <a:cubicBezTo>
                    <a:pt x="88" y="63"/>
                    <a:pt x="89" y="64"/>
                    <a:pt x="89" y="65"/>
                  </a:cubicBezTo>
                  <a:cubicBezTo>
                    <a:pt x="90" y="66"/>
                    <a:pt x="91" y="66"/>
                    <a:pt x="91" y="66"/>
                  </a:cubicBezTo>
                  <a:cubicBezTo>
                    <a:pt x="92" y="64"/>
                    <a:pt x="91" y="64"/>
                    <a:pt x="91" y="63"/>
                  </a:cubicBezTo>
                  <a:cubicBezTo>
                    <a:pt x="90" y="63"/>
                    <a:pt x="90" y="63"/>
                    <a:pt x="89" y="62"/>
                  </a:cubicBezTo>
                  <a:cubicBezTo>
                    <a:pt x="89" y="61"/>
                    <a:pt x="89" y="60"/>
                    <a:pt x="90" y="60"/>
                  </a:cubicBezTo>
                  <a:cubicBezTo>
                    <a:pt x="90" y="59"/>
                    <a:pt x="91" y="59"/>
                    <a:pt x="91" y="59"/>
                  </a:cubicBezTo>
                  <a:cubicBezTo>
                    <a:pt x="92" y="59"/>
                    <a:pt x="92" y="59"/>
                    <a:pt x="92" y="60"/>
                  </a:cubicBezTo>
                  <a:cubicBezTo>
                    <a:pt x="92" y="61"/>
                    <a:pt x="92" y="61"/>
                    <a:pt x="92" y="62"/>
                  </a:cubicBezTo>
                  <a:cubicBezTo>
                    <a:pt x="92" y="62"/>
                    <a:pt x="92" y="63"/>
                    <a:pt x="92" y="63"/>
                  </a:cubicBezTo>
                  <a:cubicBezTo>
                    <a:pt x="92" y="63"/>
                    <a:pt x="93" y="64"/>
                    <a:pt x="93" y="64"/>
                  </a:cubicBezTo>
                  <a:cubicBezTo>
                    <a:pt x="93" y="63"/>
                    <a:pt x="93" y="62"/>
                    <a:pt x="94" y="62"/>
                  </a:cubicBezTo>
                  <a:cubicBezTo>
                    <a:pt x="94" y="62"/>
                    <a:pt x="95" y="61"/>
                    <a:pt x="95" y="61"/>
                  </a:cubicBezTo>
                  <a:close/>
                  <a:moveTo>
                    <a:pt x="3" y="58"/>
                  </a:moveTo>
                  <a:cubicBezTo>
                    <a:pt x="3" y="58"/>
                    <a:pt x="3" y="59"/>
                    <a:pt x="3" y="59"/>
                  </a:cubicBezTo>
                  <a:cubicBezTo>
                    <a:pt x="3" y="59"/>
                    <a:pt x="3" y="59"/>
                    <a:pt x="3" y="58"/>
                  </a:cubicBezTo>
                  <a:cubicBezTo>
                    <a:pt x="3" y="58"/>
                    <a:pt x="3" y="58"/>
                    <a:pt x="3" y="58"/>
                  </a:cubicBezTo>
                  <a:cubicBezTo>
                    <a:pt x="3" y="58"/>
                    <a:pt x="3" y="58"/>
                    <a:pt x="3" y="58"/>
                  </a:cubicBezTo>
                  <a:close/>
                  <a:moveTo>
                    <a:pt x="95" y="60"/>
                  </a:moveTo>
                  <a:cubicBezTo>
                    <a:pt x="95" y="60"/>
                    <a:pt x="95" y="60"/>
                    <a:pt x="95" y="60"/>
                  </a:cubicBezTo>
                  <a:cubicBezTo>
                    <a:pt x="96" y="60"/>
                    <a:pt x="96" y="60"/>
                    <a:pt x="96" y="60"/>
                  </a:cubicBezTo>
                  <a:cubicBezTo>
                    <a:pt x="96" y="60"/>
                    <a:pt x="95" y="60"/>
                    <a:pt x="95" y="59"/>
                  </a:cubicBezTo>
                  <a:cubicBezTo>
                    <a:pt x="95" y="59"/>
                    <a:pt x="95" y="59"/>
                    <a:pt x="95" y="60"/>
                  </a:cubicBezTo>
                  <a:close/>
                  <a:moveTo>
                    <a:pt x="49" y="62"/>
                  </a:moveTo>
                  <a:cubicBezTo>
                    <a:pt x="50" y="63"/>
                    <a:pt x="50" y="64"/>
                    <a:pt x="52" y="64"/>
                  </a:cubicBezTo>
                  <a:cubicBezTo>
                    <a:pt x="52" y="63"/>
                    <a:pt x="52" y="62"/>
                    <a:pt x="51" y="62"/>
                  </a:cubicBezTo>
                  <a:cubicBezTo>
                    <a:pt x="51" y="62"/>
                    <a:pt x="50" y="62"/>
                    <a:pt x="49" y="62"/>
                  </a:cubicBezTo>
                  <a:close/>
                  <a:moveTo>
                    <a:pt x="100" y="64"/>
                  </a:moveTo>
                  <a:cubicBezTo>
                    <a:pt x="100" y="64"/>
                    <a:pt x="100" y="64"/>
                    <a:pt x="99" y="65"/>
                  </a:cubicBezTo>
                  <a:cubicBezTo>
                    <a:pt x="99" y="65"/>
                    <a:pt x="99" y="65"/>
                    <a:pt x="98" y="65"/>
                  </a:cubicBezTo>
                  <a:cubicBezTo>
                    <a:pt x="99" y="66"/>
                    <a:pt x="100" y="66"/>
                    <a:pt x="100" y="66"/>
                  </a:cubicBezTo>
                  <a:cubicBezTo>
                    <a:pt x="100" y="67"/>
                    <a:pt x="100" y="67"/>
                    <a:pt x="99" y="68"/>
                  </a:cubicBezTo>
                  <a:cubicBezTo>
                    <a:pt x="99" y="68"/>
                    <a:pt x="99" y="69"/>
                    <a:pt x="99" y="69"/>
                  </a:cubicBezTo>
                  <a:cubicBezTo>
                    <a:pt x="99" y="70"/>
                    <a:pt x="99" y="71"/>
                    <a:pt x="100" y="71"/>
                  </a:cubicBezTo>
                  <a:cubicBezTo>
                    <a:pt x="101" y="71"/>
                    <a:pt x="101" y="70"/>
                    <a:pt x="101" y="68"/>
                  </a:cubicBezTo>
                  <a:cubicBezTo>
                    <a:pt x="102" y="68"/>
                    <a:pt x="102" y="68"/>
                    <a:pt x="103" y="68"/>
                  </a:cubicBezTo>
                  <a:cubicBezTo>
                    <a:pt x="103" y="68"/>
                    <a:pt x="103" y="67"/>
                    <a:pt x="103" y="66"/>
                  </a:cubicBezTo>
                  <a:cubicBezTo>
                    <a:pt x="103" y="66"/>
                    <a:pt x="102" y="65"/>
                    <a:pt x="102" y="65"/>
                  </a:cubicBezTo>
                  <a:cubicBezTo>
                    <a:pt x="102" y="64"/>
                    <a:pt x="101" y="64"/>
                    <a:pt x="100" y="64"/>
                  </a:cubicBezTo>
                  <a:close/>
                  <a:moveTo>
                    <a:pt x="103" y="71"/>
                  </a:moveTo>
                  <a:cubicBezTo>
                    <a:pt x="103" y="71"/>
                    <a:pt x="103" y="71"/>
                    <a:pt x="104" y="71"/>
                  </a:cubicBezTo>
                  <a:cubicBezTo>
                    <a:pt x="104" y="71"/>
                    <a:pt x="104" y="71"/>
                    <a:pt x="104" y="70"/>
                  </a:cubicBezTo>
                  <a:cubicBezTo>
                    <a:pt x="104" y="70"/>
                    <a:pt x="103" y="70"/>
                    <a:pt x="103" y="71"/>
                  </a:cubicBezTo>
                  <a:cubicBezTo>
                    <a:pt x="103" y="71"/>
                    <a:pt x="103" y="71"/>
                    <a:pt x="103" y="71"/>
                  </a:cubicBezTo>
                  <a:close/>
                  <a:moveTo>
                    <a:pt x="87" y="72"/>
                  </a:moveTo>
                  <a:cubicBezTo>
                    <a:pt x="87" y="73"/>
                    <a:pt x="87" y="73"/>
                    <a:pt x="87" y="74"/>
                  </a:cubicBezTo>
                  <a:cubicBezTo>
                    <a:pt x="87" y="74"/>
                    <a:pt x="87" y="74"/>
                    <a:pt x="88" y="74"/>
                  </a:cubicBezTo>
                  <a:cubicBezTo>
                    <a:pt x="88" y="73"/>
                    <a:pt x="88" y="73"/>
                    <a:pt x="87" y="72"/>
                  </a:cubicBezTo>
                  <a:close/>
                  <a:moveTo>
                    <a:pt x="17" y="73"/>
                  </a:moveTo>
                  <a:cubicBezTo>
                    <a:pt x="17" y="74"/>
                    <a:pt x="17" y="74"/>
                    <a:pt x="18" y="73"/>
                  </a:cubicBezTo>
                  <a:cubicBezTo>
                    <a:pt x="18" y="73"/>
                    <a:pt x="18" y="73"/>
                    <a:pt x="18" y="73"/>
                  </a:cubicBezTo>
                  <a:cubicBezTo>
                    <a:pt x="18" y="73"/>
                    <a:pt x="17" y="73"/>
                    <a:pt x="17" y="73"/>
                  </a:cubicBezTo>
                  <a:cubicBezTo>
                    <a:pt x="17" y="73"/>
                    <a:pt x="17" y="73"/>
                    <a:pt x="17" y="73"/>
                  </a:cubicBezTo>
                  <a:close/>
                  <a:moveTo>
                    <a:pt x="89" y="75"/>
                  </a:moveTo>
                  <a:cubicBezTo>
                    <a:pt x="89" y="75"/>
                    <a:pt x="89" y="75"/>
                    <a:pt x="90" y="75"/>
                  </a:cubicBezTo>
                  <a:cubicBezTo>
                    <a:pt x="90" y="76"/>
                    <a:pt x="91" y="76"/>
                    <a:pt x="91" y="76"/>
                  </a:cubicBezTo>
                  <a:cubicBezTo>
                    <a:pt x="92" y="76"/>
                    <a:pt x="92" y="75"/>
                    <a:pt x="91" y="75"/>
                  </a:cubicBezTo>
                  <a:cubicBezTo>
                    <a:pt x="91" y="75"/>
                    <a:pt x="91" y="74"/>
                    <a:pt x="91" y="74"/>
                  </a:cubicBezTo>
                  <a:cubicBezTo>
                    <a:pt x="90" y="74"/>
                    <a:pt x="90" y="74"/>
                    <a:pt x="90" y="74"/>
                  </a:cubicBezTo>
                  <a:cubicBezTo>
                    <a:pt x="89" y="74"/>
                    <a:pt x="89" y="74"/>
                    <a:pt x="89" y="75"/>
                  </a:cubicBezTo>
                  <a:close/>
                  <a:moveTo>
                    <a:pt x="37" y="76"/>
                  </a:moveTo>
                  <a:cubicBezTo>
                    <a:pt x="37" y="76"/>
                    <a:pt x="37" y="76"/>
                    <a:pt x="37" y="76"/>
                  </a:cubicBezTo>
                  <a:cubicBezTo>
                    <a:pt x="37" y="77"/>
                    <a:pt x="37" y="77"/>
                    <a:pt x="37" y="78"/>
                  </a:cubicBezTo>
                  <a:cubicBezTo>
                    <a:pt x="38" y="78"/>
                    <a:pt x="38" y="77"/>
                    <a:pt x="38" y="77"/>
                  </a:cubicBezTo>
                  <a:cubicBezTo>
                    <a:pt x="38" y="76"/>
                    <a:pt x="38" y="76"/>
                    <a:pt x="37" y="76"/>
                  </a:cubicBezTo>
                  <a:close/>
                  <a:moveTo>
                    <a:pt x="33" y="81"/>
                  </a:moveTo>
                  <a:lnTo>
                    <a:pt x="34" y="81"/>
                  </a:lnTo>
                  <a:lnTo>
                    <a:pt x="34" y="80"/>
                  </a:lnTo>
                  <a:lnTo>
                    <a:pt x="33" y="80"/>
                  </a:lnTo>
                  <a:lnTo>
                    <a:pt x="33" y="81"/>
                  </a:lnTo>
                  <a:close/>
                  <a:moveTo>
                    <a:pt x="85" y="83"/>
                  </a:moveTo>
                  <a:lnTo>
                    <a:pt x="86" y="83"/>
                  </a:lnTo>
                  <a:lnTo>
                    <a:pt x="86" y="82"/>
                  </a:lnTo>
                  <a:lnTo>
                    <a:pt x="85" y="82"/>
                  </a:lnTo>
                  <a:lnTo>
                    <a:pt x="85" y="83"/>
                  </a:lnTo>
                  <a:close/>
                  <a:moveTo>
                    <a:pt x="30" y="83"/>
                  </a:moveTo>
                  <a:cubicBezTo>
                    <a:pt x="29" y="82"/>
                    <a:pt x="28" y="82"/>
                    <a:pt x="28" y="82"/>
                  </a:cubicBezTo>
                  <a:cubicBezTo>
                    <a:pt x="27" y="83"/>
                    <a:pt x="26" y="83"/>
                    <a:pt x="26" y="84"/>
                  </a:cubicBezTo>
                  <a:cubicBezTo>
                    <a:pt x="26" y="84"/>
                    <a:pt x="25" y="85"/>
                    <a:pt x="26" y="86"/>
                  </a:cubicBezTo>
                  <a:cubicBezTo>
                    <a:pt x="26" y="87"/>
                    <a:pt x="26" y="88"/>
                    <a:pt x="27" y="88"/>
                  </a:cubicBezTo>
                  <a:cubicBezTo>
                    <a:pt x="28" y="88"/>
                    <a:pt x="30" y="87"/>
                    <a:pt x="30" y="87"/>
                  </a:cubicBezTo>
                  <a:cubicBezTo>
                    <a:pt x="31" y="86"/>
                    <a:pt x="31" y="85"/>
                    <a:pt x="30" y="85"/>
                  </a:cubicBezTo>
                  <a:cubicBezTo>
                    <a:pt x="30" y="85"/>
                    <a:pt x="30" y="84"/>
                    <a:pt x="30" y="83"/>
                  </a:cubicBezTo>
                  <a:close/>
                  <a:moveTo>
                    <a:pt x="47" y="83"/>
                  </a:moveTo>
                  <a:cubicBezTo>
                    <a:pt x="47" y="85"/>
                    <a:pt x="48" y="85"/>
                    <a:pt x="49" y="85"/>
                  </a:cubicBezTo>
                  <a:cubicBezTo>
                    <a:pt x="49" y="85"/>
                    <a:pt x="49" y="85"/>
                    <a:pt x="49" y="84"/>
                  </a:cubicBezTo>
                  <a:cubicBezTo>
                    <a:pt x="50" y="84"/>
                    <a:pt x="50" y="84"/>
                    <a:pt x="49" y="83"/>
                  </a:cubicBezTo>
                  <a:lnTo>
                    <a:pt x="47" y="83"/>
                  </a:lnTo>
                  <a:close/>
                  <a:moveTo>
                    <a:pt x="93" y="84"/>
                  </a:moveTo>
                  <a:cubicBezTo>
                    <a:pt x="94" y="84"/>
                    <a:pt x="94" y="84"/>
                    <a:pt x="94" y="84"/>
                  </a:cubicBezTo>
                  <a:cubicBezTo>
                    <a:pt x="94" y="84"/>
                    <a:pt x="94" y="83"/>
                    <a:pt x="94" y="83"/>
                  </a:cubicBezTo>
                  <a:cubicBezTo>
                    <a:pt x="94" y="83"/>
                    <a:pt x="94" y="83"/>
                    <a:pt x="94" y="83"/>
                  </a:cubicBezTo>
                  <a:cubicBezTo>
                    <a:pt x="93" y="83"/>
                    <a:pt x="93" y="84"/>
                    <a:pt x="93" y="84"/>
                  </a:cubicBezTo>
                  <a:close/>
                  <a:moveTo>
                    <a:pt x="39" y="85"/>
                  </a:moveTo>
                  <a:cubicBezTo>
                    <a:pt x="38" y="85"/>
                    <a:pt x="38" y="85"/>
                    <a:pt x="38" y="85"/>
                  </a:cubicBezTo>
                  <a:cubicBezTo>
                    <a:pt x="37" y="86"/>
                    <a:pt x="37" y="86"/>
                    <a:pt x="37" y="86"/>
                  </a:cubicBezTo>
                  <a:cubicBezTo>
                    <a:pt x="37" y="86"/>
                    <a:pt x="37" y="87"/>
                    <a:pt x="38" y="87"/>
                  </a:cubicBezTo>
                  <a:cubicBezTo>
                    <a:pt x="38" y="87"/>
                    <a:pt x="38" y="87"/>
                    <a:pt x="39" y="87"/>
                  </a:cubicBezTo>
                  <a:lnTo>
                    <a:pt x="39" y="85"/>
                  </a:lnTo>
                  <a:close/>
                  <a:moveTo>
                    <a:pt x="32" y="87"/>
                  </a:moveTo>
                  <a:cubicBezTo>
                    <a:pt x="32" y="87"/>
                    <a:pt x="32" y="87"/>
                    <a:pt x="32" y="87"/>
                  </a:cubicBezTo>
                  <a:cubicBezTo>
                    <a:pt x="32" y="87"/>
                    <a:pt x="32" y="87"/>
                    <a:pt x="32" y="87"/>
                  </a:cubicBezTo>
                  <a:cubicBezTo>
                    <a:pt x="32" y="87"/>
                    <a:pt x="32" y="86"/>
                    <a:pt x="32" y="86"/>
                  </a:cubicBezTo>
                  <a:cubicBezTo>
                    <a:pt x="32" y="86"/>
                    <a:pt x="32" y="86"/>
                    <a:pt x="32" y="87"/>
                  </a:cubicBezTo>
                  <a:close/>
                  <a:moveTo>
                    <a:pt x="102" y="87"/>
                  </a:moveTo>
                  <a:cubicBezTo>
                    <a:pt x="102" y="87"/>
                    <a:pt x="102" y="87"/>
                    <a:pt x="103" y="87"/>
                  </a:cubicBezTo>
                  <a:cubicBezTo>
                    <a:pt x="103" y="87"/>
                    <a:pt x="103" y="86"/>
                    <a:pt x="103" y="86"/>
                  </a:cubicBezTo>
                  <a:cubicBezTo>
                    <a:pt x="103" y="86"/>
                    <a:pt x="102" y="86"/>
                    <a:pt x="102" y="86"/>
                  </a:cubicBezTo>
                  <a:cubicBezTo>
                    <a:pt x="102" y="86"/>
                    <a:pt x="102" y="87"/>
                    <a:pt x="102" y="87"/>
                  </a:cubicBezTo>
                  <a:close/>
                  <a:moveTo>
                    <a:pt x="54" y="89"/>
                  </a:moveTo>
                  <a:lnTo>
                    <a:pt x="55" y="89"/>
                  </a:lnTo>
                  <a:lnTo>
                    <a:pt x="55" y="88"/>
                  </a:lnTo>
                  <a:lnTo>
                    <a:pt x="54" y="88"/>
                  </a:lnTo>
                  <a:lnTo>
                    <a:pt x="54" y="89"/>
                  </a:lnTo>
                  <a:close/>
                  <a:moveTo>
                    <a:pt x="29" y="93"/>
                  </a:moveTo>
                  <a:cubicBezTo>
                    <a:pt x="29" y="93"/>
                    <a:pt x="29" y="93"/>
                    <a:pt x="30" y="93"/>
                  </a:cubicBezTo>
                  <a:cubicBezTo>
                    <a:pt x="30" y="93"/>
                    <a:pt x="30" y="93"/>
                    <a:pt x="30" y="92"/>
                  </a:cubicBezTo>
                  <a:cubicBezTo>
                    <a:pt x="29" y="92"/>
                    <a:pt x="29" y="92"/>
                    <a:pt x="29" y="92"/>
                  </a:cubicBezTo>
                  <a:cubicBezTo>
                    <a:pt x="29" y="93"/>
                    <a:pt x="29" y="93"/>
                    <a:pt x="29" y="93"/>
                  </a:cubicBezTo>
                  <a:close/>
                  <a:moveTo>
                    <a:pt x="26" y="96"/>
                  </a:moveTo>
                  <a:lnTo>
                    <a:pt x="27" y="96"/>
                  </a:lnTo>
                  <a:cubicBezTo>
                    <a:pt x="27" y="96"/>
                    <a:pt x="27" y="96"/>
                    <a:pt x="27" y="96"/>
                  </a:cubicBezTo>
                  <a:cubicBezTo>
                    <a:pt x="27" y="96"/>
                    <a:pt x="27" y="96"/>
                    <a:pt x="27" y="95"/>
                  </a:cubicBezTo>
                  <a:cubicBezTo>
                    <a:pt x="27" y="95"/>
                    <a:pt x="27" y="95"/>
                    <a:pt x="27" y="95"/>
                  </a:cubicBezTo>
                  <a:cubicBezTo>
                    <a:pt x="27" y="95"/>
                    <a:pt x="26" y="95"/>
                    <a:pt x="26" y="95"/>
                  </a:cubicBezTo>
                  <a:lnTo>
                    <a:pt x="26" y="96"/>
                  </a:lnTo>
                  <a:close/>
                  <a:moveTo>
                    <a:pt x="97" y="95"/>
                  </a:moveTo>
                  <a:cubicBezTo>
                    <a:pt x="97" y="96"/>
                    <a:pt x="97" y="97"/>
                    <a:pt x="97" y="98"/>
                  </a:cubicBezTo>
                  <a:cubicBezTo>
                    <a:pt x="97" y="98"/>
                    <a:pt x="97" y="99"/>
                    <a:pt x="98" y="99"/>
                  </a:cubicBezTo>
                  <a:cubicBezTo>
                    <a:pt x="98" y="99"/>
                    <a:pt x="98" y="98"/>
                    <a:pt x="98" y="98"/>
                  </a:cubicBezTo>
                  <a:cubicBezTo>
                    <a:pt x="99" y="98"/>
                    <a:pt x="99" y="98"/>
                    <a:pt x="99" y="98"/>
                  </a:cubicBezTo>
                  <a:cubicBezTo>
                    <a:pt x="99" y="98"/>
                    <a:pt x="98" y="97"/>
                    <a:pt x="98" y="97"/>
                  </a:cubicBezTo>
                  <a:cubicBezTo>
                    <a:pt x="98" y="96"/>
                    <a:pt x="97" y="96"/>
                    <a:pt x="97" y="95"/>
                  </a:cubicBezTo>
                  <a:close/>
                  <a:moveTo>
                    <a:pt x="72" y="96"/>
                  </a:moveTo>
                  <a:cubicBezTo>
                    <a:pt x="72" y="97"/>
                    <a:pt x="71" y="98"/>
                    <a:pt x="71" y="99"/>
                  </a:cubicBezTo>
                  <a:cubicBezTo>
                    <a:pt x="71" y="99"/>
                    <a:pt x="71" y="101"/>
                    <a:pt x="71" y="103"/>
                  </a:cubicBezTo>
                  <a:cubicBezTo>
                    <a:pt x="71" y="103"/>
                    <a:pt x="70" y="103"/>
                    <a:pt x="70" y="104"/>
                  </a:cubicBezTo>
                  <a:cubicBezTo>
                    <a:pt x="69" y="105"/>
                    <a:pt x="70" y="105"/>
                    <a:pt x="71" y="105"/>
                  </a:cubicBezTo>
                  <a:cubicBezTo>
                    <a:pt x="71" y="105"/>
                    <a:pt x="71" y="104"/>
                    <a:pt x="71" y="103"/>
                  </a:cubicBezTo>
                  <a:cubicBezTo>
                    <a:pt x="71" y="103"/>
                    <a:pt x="72" y="102"/>
                    <a:pt x="72" y="102"/>
                  </a:cubicBezTo>
                  <a:cubicBezTo>
                    <a:pt x="72" y="101"/>
                    <a:pt x="73" y="101"/>
                    <a:pt x="73" y="101"/>
                  </a:cubicBezTo>
                  <a:cubicBezTo>
                    <a:pt x="74" y="101"/>
                    <a:pt x="74" y="101"/>
                    <a:pt x="75" y="101"/>
                  </a:cubicBezTo>
                  <a:cubicBezTo>
                    <a:pt x="74" y="101"/>
                    <a:pt x="74" y="100"/>
                    <a:pt x="74" y="99"/>
                  </a:cubicBezTo>
                  <a:cubicBezTo>
                    <a:pt x="74" y="98"/>
                    <a:pt x="74" y="97"/>
                    <a:pt x="74" y="96"/>
                  </a:cubicBezTo>
                  <a:lnTo>
                    <a:pt x="72" y="96"/>
                  </a:lnTo>
                  <a:close/>
                  <a:moveTo>
                    <a:pt x="88" y="99"/>
                  </a:moveTo>
                  <a:cubicBezTo>
                    <a:pt x="88" y="98"/>
                    <a:pt x="88" y="98"/>
                    <a:pt x="87" y="97"/>
                  </a:cubicBezTo>
                  <a:cubicBezTo>
                    <a:pt x="86" y="97"/>
                    <a:pt x="86" y="97"/>
                    <a:pt x="85" y="98"/>
                  </a:cubicBezTo>
                  <a:cubicBezTo>
                    <a:pt x="85" y="99"/>
                    <a:pt x="85" y="99"/>
                    <a:pt x="86" y="99"/>
                  </a:cubicBezTo>
                  <a:cubicBezTo>
                    <a:pt x="86" y="99"/>
                    <a:pt x="87" y="99"/>
                    <a:pt x="88" y="99"/>
                  </a:cubicBezTo>
                  <a:close/>
                  <a:moveTo>
                    <a:pt x="100" y="99"/>
                  </a:moveTo>
                  <a:cubicBezTo>
                    <a:pt x="100" y="100"/>
                    <a:pt x="100" y="100"/>
                    <a:pt x="101" y="99"/>
                  </a:cubicBezTo>
                  <a:cubicBezTo>
                    <a:pt x="101" y="99"/>
                    <a:pt x="101" y="99"/>
                    <a:pt x="101" y="99"/>
                  </a:cubicBezTo>
                  <a:cubicBezTo>
                    <a:pt x="100" y="99"/>
                    <a:pt x="100" y="99"/>
                    <a:pt x="100" y="99"/>
                  </a:cubicBezTo>
                  <a:cubicBezTo>
                    <a:pt x="100" y="99"/>
                    <a:pt x="100" y="99"/>
                    <a:pt x="100" y="99"/>
                  </a:cubicBezTo>
                  <a:close/>
                  <a:moveTo>
                    <a:pt x="2" y="101"/>
                  </a:moveTo>
                  <a:lnTo>
                    <a:pt x="3" y="101"/>
                  </a:lnTo>
                  <a:lnTo>
                    <a:pt x="3" y="100"/>
                  </a:lnTo>
                  <a:lnTo>
                    <a:pt x="2" y="100"/>
                  </a:lnTo>
                  <a:lnTo>
                    <a:pt x="2" y="101"/>
                  </a:lnTo>
                  <a:close/>
                  <a:moveTo>
                    <a:pt x="6" y="102"/>
                  </a:moveTo>
                  <a:lnTo>
                    <a:pt x="8" y="102"/>
                  </a:lnTo>
                  <a:lnTo>
                    <a:pt x="8" y="101"/>
                  </a:lnTo>
                  <a:lnTo>
                    <a:pt x="6" y="101"/>
                  </a:lnTo>
                  <a:lnTo>
                    <a:pt x="6" y="102"/>
                  </a:lnTo>
                  <a:close/>
                  <a:moveTo>
                    <a:pt x="96" y="104"/>
                  </a:moveTo>
                  <a:cubicBezTo>
                    <a:pt x="97" y="104"/>
                    <a:pt x="97" y="104"/>
                    <a:pt x="97" y="104"/>
                  </a:cubicBezTo>
                  <a:lnTo>
                    <a:pt x="98" y="104"/>
                  </a:lnTo>
                  <a:cubicBezTo>
                    <a:pt x="98" y="104"/>
                    <a:pt x="98" y="104"/>
                    <a:pt x="98" y="103"/>
                  </a:cubicBezTo>
                  <a:cubicBezTo>
                    <a:pt x="98" y="103"/>
                    <a:pt x="98" y="103"/>
                    <a:pt x="98" y="103"/>
                  </a:cubicBezTo>
                  <a:cubicBezTo>
                    <a:pt x="97" y="103"/>
                    <a:pt x="97" y="103"/>
                    <a:pt x="97" y="103"/>
                  </a:cubicBezTo>
                  <a:cubicBezTo>
                    <a:pt x="97" y="103"/>
                    <a:pt x="96" y="103"/>
                    <a:pt x="96" y="104"/>
                  </a:cubicBezTo>
                  <a:close/>
                  <a:moveTo>
                    <a:pt x="100" y="107"/>
                  </a:moveTo>
                  <a:lnTo>
                    <a:pt x="100" y="107"/>
                  </a:lnTo>
                  <a:lnTo>
                    <a:pt x="100" y="106"/>
                  </a:lnTo>
                  <a:lnTo>
                    <a:pt x="100" y="106"/>
                  </a:lnTo>
                  <a:lnTo>
                    <a:pt x="100" y="107"/>
                  </a:lnTo>
                  <a:close/>
                  <a:moveTo>
                    <a:pt x="1" y="108"/>
                  </a:moveTo>
                  <a:lnTo>
                    <a:pt x="2" y="108"/>
                  </a:lnTo>
                  <a:lnTo>
                    <a:pt x="2" y="107"/>
                  </a:lnTo>
                  <a:lnTo>
                    <a:pt x="1" y="107"/>
                  </a:lnTo>
                  <a:lnTo>
                    <a:pt x="1" y="108"/>
                  </a:lnTo>
                  <a:close/>
                  <a:moveTo>
                    <a:pt x="69" y="108"/>
                  </a:moveTo>
                  <a:cubicBezTo>
                    <a:pt x="69" y="108"/>
                    <a:pt x="69" y="108"/>
                    <a:pt x="69" y="108"/>
                  </a:cubicBezTo>
                  <a:cubicBezTo>
                    <a:pt x="70" y="109"/>
                    <a:pt x="70" y="109"/>
                    <a:pt x="70" y="110"/>
                  </a:cubicBezTo>
                  <a:cubicBezTo>
                    <a:pt x="70" y="110"/>
                    <a:pt x="70" y="111"/>
                    <a:pt x="70" y="112"/>
                  </a:cubicBezTo>
                  <a:cubicBezTo>
                    <a:pt x="70" y="113"/>
                    <a:pt x="70" y="113"/>
                    <a:pt x="71" y="113"/>
                  </a:cubicBezTo>
                  <a:cubicBezTo>
                    <a:pt x="71" y="112"/>
                    <a:pt x="71" y="111"/>
                    <a:pt x="71" y="110"/>
                  </a:cubicBezTo>
                  <a:cubicBezTo>
                    <a:pt x="71" y="109"/>
                    <a:pt x="70" y="108"/>
                    <a:pt x="69" y="108"/>
                  </a:cubicBezTo>
                  <a:close/>
                  <a:moveTo>
                    <a:pt x="54" y="111"/>
                  </a:moveTo>
                  <a:cubicBezTo>
                    <a:pt x="53" y="111"/>
                    <a:pt x="53" y="112"/>
                    <a:pt x="54" y="113"/>
                  </a:cubicBezTo>
                  <a:cubicBezTo>
                    <a:pt x="54" y="112"/>
                    <a:pt x="55" y="112"/>
                    <a:pt x="54" y="112"/>
                  </a:cubicBezTo>
                  <a:cubicBezTo>
                    <a:pt x="54" y="111"/>
                    <a:pt x="54" y="111"/>
                    <a:pt x="54" y="111"/>
                  </a:cubicBezTo>
                  <a:close/>
                  <a:moveTo>
                    <a:pt x="102" y="113"/>
                  </a:moveTo>
                  <a:cubicBezTo>
                    <a:pt x="102" y="113"/>
                    <a:pt x="102" y="114"/>
                    <a:pt x="102" y="114"/>
                  </a:cubicBezTo>
                  <a:cubicBezTo>
                    <a:pt x="103" y="114"/>
                    <a:pt x="103" y="115"/>
                    <a:pt x="104" y="115"/>
                  </a:cubicBezTo>
                  <a:cubicBezTo>
                    <a:pt x="104" y="113"/>
                    <a:pt x="103" y="113"/>
                    <a:pt x="102" y="113"/>
                  </a:cubicBezTo>
                  <a:close/>
                  <a:moveTo>
                    <a:pt x="68" y="119"/>
                  </a:moveTo>
                  <a:cubicBezTo>
                    <a:pt x="67" y="120"/>
                    <a:pt x="67" y="120"/>
                    <a:pt x="67" y="120"/>
                  </a:cubicBezTo>
                  <a:cubicBezTo>
                    <a:pt x="67" y="121"/>
                    <a:pt x="67" y="121"/>
                    <a:pt x="68" y="121"/>
                  </a:cubicBezTo>
                  <a:cubicBezTo>
                    <a:pt x="68" y="120"/>
                    <a:pt x="68" y="119"/>
                    <a:pt x="68" y="119"/>
                  </a:cubicBezTo>
                  <a:close/>
                  <a:moveTo>
                    <a:pt x="65" y="120"/>
                  </a:moveTo>
                  <a:cubicBezTo>
                    <a:pt x="65" y="120"/>
                    <a:pt x="64" y="120"/>
                    <a:pt x="64" y="121"/>
                  </a:cubicBezTo>
                  <a:cubicBezTo>
                    <a:pt x="64" y="121"/>
                    <a:pt x="64" y="122"/>
                    <a:pt x="64" y="122"/>
                  </a:cubicBezTo>
                  <a:cubicBezTo>
                    <a:pt x="64" y="121"/>
                    <a:pt x="65" y="121"/>
                    <a:pt x="65" y="121"/>
                  </a:cubicBezTo>
                  <a:cubicBezTo>
                    <a:pt x="65" y="121"/>
                    <a:pt x="66" y="121"/>
                    <a:pt x="65" y="120"/>
                  </a:cubicBezTo>
                  <a:close/>
                  <a:moveTo>
                    <a:pt x="33" y="122"/>
                  </a:moveTo>
                  <a:cubicBezTo>
                    <a:pt x="33" y="122"/>
                    <a:pt x="33" y="122"/>
                    <a:pt x="33" y="123"/>
                  </a:cubicBezTo>
                  <a:cubicBezTo>
                    <a:pt x="33" y="123"/>
                    <a:pt x="33" y="123"/>
                    <a:pt x="34" y="123"/>
                  </a:cubicBezTo>
                  <a:cubicBezTo>
                    <a:pt x="34" y="122"/>
                    <a:pt x="33" y="122"/>
                    <a:pt x="33" y="122"/>
                  </a:cubicBezTo>
                  <a:cubicBezTo>
                    <a:pt x="33" y="121"/>
                    <a:pt x="33" y="121"/>
                    <a:pt x="33" y="121"/>
                  </a:cubicBezTo>
                  <a:lnTo>
                    <a:pt x="33" y="122"/>
                  </a:lnTo>
                  <a:close/>
                  <a:moveTo>
                    <a:pt x="63" y="122"/>
                  </a:moveTo>
                  <a:cubicBezTo>
                    <a:pt x="63" y="123"/>
                    <a:pt x="63" y="123"/>
                    <a:pt x="63" y="124"/>
                  </a:cubicBezTo>
                  <a:cubicBezTo>
                    <a:pt x="63" y="124"/>
                    <a:pt x="62" y="125"/>
                    <a:pt x="62" y="126"/>
                  </a:cubicBezTo>
                  <a:cubicBezTo>
                    <a:pt x="62" y="126"/>
                    <a:pt x="62" y="127"/>
                    <a:pt x="62" y="127"/>
                  </a:cubicBezTo>
                  <a:cubicBezTo>
                    <a:pt x="62" y="128"/>
                    <a:pt x="62" y="128"/>
                    <a:pt x="62" y="129"/>
                  </a:cubicBezTo>
                  <a:cubicBezTo>
                    <a:pt x="62" y="128"/>
                    <a:pt x="63" y="128"/>
                    <a:pt x="63" y="127"/>
                  </a:cubicBezTo>
                  <a:cubicBezTo>
                    <a:pt x="63" y="127"/>
                    <a:pt x="63" y="126"/>
                    <a:pt x="64" y="126"/>
                  </a:cubicBezTo>
                  <a:cubicBezTo>
                    <a:pt x="64" y="125"/>
                    <a:pt x="64" y="125"/>
                    <a:pt x="64" y="124"/>
                  </a:cubicBezTo>
                  <a:cubicBezTo>
                    <a:pt x="64" y="123"/>
                    <a:pt x="64" y="123"/>
                    <a:pt x="63" y="122"/>
                  </a:cubicBezTo>
                  <a:close/>
                  <a:moveTo>
                    <a:pt x="51" y="126"/>
                  </a:moveTo>
                  <a:cubicBezTo>
                    <a:pt x="51" y="126"/>
                    <a:pt x="51" y="126"/>
                    <a:pt x="51" y="126"/>
                  </a:cubicBezTo>
                  <a:cubicBezTo>
                    <a:pt x="51" y="126"/>
                    <a:pt x="51" y="126"/>
                    <a:pt x="52" y="126"/>
                  </a:cubicBezTo>
                  <a:cubicBezTo>
                    <a:pt x="52" y="126"/>
                    <a:pt x="51" y="126"/>
                    <a:pt x="51" y="126"/>
                  </a:cubicBezTo>
                  <a:cubicBezTo>
                    <a:pt x="51" y="126"/>
                    <a:pt x="51" y="126"/>
                    <a:pt x="51" y="126"/>
                  </a:cubicBezTo>
                  <a:close/>
                  <a:moveTo>
                    <a:pt x="103" y="126"/>
                  </a:moveTo>
                  <a:cubicBezTo>
                    <a:pt x="103" y="126"/>
                    <a:pt x="103" y="126"/>
                    <a:pt x="104" y="126"/>
                  </a:cubicBezTo>
                  <a:cubicBezTo>
                    <a:pt x="104" y="126"/>
                    <a:pt x="104" y="126"/>
                    <a:pt x="104" y="126"/>
                  </a:cubicBezTo>
                  <a:cubicBezTo>
                    <a:pt x="104" y="125"/>
                    <a:pt x="103" y="125"/>
                    <a:pt x="103" y="126"/>
                  </a:cubicBezTo>
                  <a:cubicBezTo>
                    <a:pt x="103" y="126"/>
                    <a:pt x="103" y="126"/>
                    <a:pt x="103" y="126"/>
                  </a:cubicBezTo>
                  <a:close/>
                  <a:moveTo>
                    <a:pt x="43" y="127"/>
                  </a:moveTo>
                  <a:cubicBezTo>
                    <a:pt x="43" y="128"/>
                    <a:pt x="43" y="128"/>
                    <a:pt x="43" y="128"/>
                  </a:cubicBezTo>
                  <a:cubicBezTo>
                    <a:pt x="43" y="128"/>
                    <a:pt x="43" y="128"/>
                    <a:pt x="44" y="128"/>
                  </a:cubicBezTo>
                  <a:cubicBezTo>
                    <a:pt x="44" y="128"/>
                    <a:pt x="44" y="127"/>
                    <a:pt x="44" y="127"/>
                  </a:cubicBezTo>
                  <a:cubicBezTo>
                    <a:pt x="44" y="127"/>
                    <a:pt x="44" y="127"/>
                    <a:pt x="43" y="127"/>
                  </a:cubicBezTo>
                  <a:close/>
                  <a:moveTo>
                    <a:pt x="2" y="127"/>
                  </a:moveTo>
                  <a:cubicBezTo>
                    <a:pt x="1" y="128"/>
                    <a:pt x="1" y="128"/>
                    <a:pt x="1" y="129"/>
                  </a:cubicBezTo>
                  <a:cubicBezTo>
                    <a:pt x="1" y="130"/>
                    <a:pt x="2" y="130"/>
                    <a:pt x="3" y="130"/>
                  </a:cubicBezTo>
                  <a:cubicBezTo>
                    <a:pt x="3" y="128"/>
                    <a:pt x="2" y="128"/>
                    <a:pt x="2" y="127"/>
                  </a:cubicBezTo>
                  <a:close/>
                  <a:moveTo>
                    <a:pt x="29" y="129"/>
                  </a:moveTo>
                  <a:cubicBezTo>
                    <a:pt x="27" y="129"/>
                    <a:pt x="26" y="129"/>
                    <a:pt x="25" y="129"/>
                  </a:cubicBezTo>
                  <a:cubicBezTo>
                    <a:pt x="24" y="130"/>
                    <a:pt x="24" y="131"/>
                    <a:pt x="24" y="132"/>
                  </a:cubicBezTo>
                  <a:cubicBezTo>
                    <a:pt x="23" y="133"/>
                    <a:pt x="23" y="134"/>
                    <a:pt x="24" y="135"/>
                  </a:cubicBezTo>
                  <a:cubicBezTo>
                    <a:pt x="24" y="136"/>
                    <a:pt x="25" y="136"/>
                    <a:pt x="26" y="137"/>
                  </a:cubicBezTo>
                  <a:cubicBezTo>
                    <a:pt x="27" y="137"/>
                    <a:pt x="28" y="136"/>
                    <a:pt x="29" y="136"/>
                  </a:cubicBezTo>
                  <a:cubicBezTo>
                    <a:pt x="29" y="135"/>
                    <a:pt x="30" y="135"/>
                    <a:pt x="30" y="134"/>
                  </a:cubicBezTo>
                  <a:cubicBezTo>
                    <a:pt x="30" y="133"/>
                    <a:pt x="30" y="132"/>
                    <a:pt x="30" y="131"/>
                  </a:cubicBezTo>
                  <a:cubicBezTo>
                    <a:pt x="30" y="131"/>
                    <a:pt x="30" y="130"/>
                    <a:pt x="29" y="129"/>
                  </a:cubicBezTo>
                  <a:close/>
                  <a:moveTo>
                    <a:pt x="60" y="133"/>
                  </a:moveTo>
                  <a:cubicBezTo>
                    <a:pt x="61" y="134"/>
                    <a:pt x="61" y="134"/>
                    <a:pt x="61" y="134"/>
                  </a:cubicBezTo>
                  <a:cubicBezTo>
                    <a:pt x="61" y="135"/>
                    <a:pt x="61" y="135"/>
                    <a:pt x="62" y="136"/>
                  </a:cubicBezTo>
                  <a:cubicBezTo>
                    <a:pt x="62" y="136"/>
                    <a:pt x="61" y="136"/>
                    <a:pt x="61" y="137"/>
                  </a:cubicBezTo>
                  <a:cubicBezTo>
                    <a:pt x="61" y="138"/>
                    <a:pt x="61" y="138"/>
                    <a:pt x="61" y="138"/>
                  </a:cubicBezTo>
                  <a:cubicBezTo>
                    <a:pt x="61" y="138"/>
                    <a:pt x="61" y="137"/>
                    <a:pt x="61" y="137"/>
                  </a:cubicBezTo>
                  <a:cubicBezTo>
                    <a:pt x="62" y="137"/>
                    <a:pt x="62" y="137"/>
                    <a:pt x="62" y="137"/>
                  </a:cubicBezTo>
                  <a:cubicBezTo>
                    <a:pt x="62" y="136"/>
                    <a:pt x="62" y="136"/>
                    <a:pt x="63" y="136"/>
                  </a:cubicBezTo>
                  <a:cubicBezTo>
                    <a:pt x="63" y="136"/>
                    <a:pt x="63" y="136"/>
                    <a:pt x="63" y="135"/>
                  </a:cubicBezTo>
                  <a:cubicBezTo>
                    <a:pt x="62" y="135"/>
                    <a:pt x="62" y="134"/>
                    <a:pt x="62" y="134"/>
                  </a:cubicBezTo>
                  <a:cubicBezTo>
                    <a:pt x="62" y="133"/>
                    <a:pt x="62" y="133"/>
                    <a:pt x="62" y="132"/>
                  </a:cubicBezTo>
                  <a:cubicBezTo>
                    <a:pt x="62" y="132"/>
                    <a:pt x="62" y="131"/>
                    <a:pt x="62" y="131"/>
                  </a:cubicBezTo>
                  <a:cubicBezTo>
                    <a:pt x="62" y="130"/>
                    <a:pt x="62" y="130"/>
                    <a:pt x="61" y="129"/>
                  </a:cubicBezTo>
                  <a:cubicBezTo>
                    <a:pt x="61" y="130"/>
                    <a:pt x="61" y="131"/>
                    <a:pt x="61" y="131"/>
                  </a:cubicBezTo>
                  <a:cubicBezTo>
                    <a:pt x="61" y="132"/>
                    <a:pt x="60" y="132"/>
                    <a:pt x="60" y="133"/>
                  </a:cubicBezTo>
                  <a:close/>
                  <a:moveTo>
                    <a:pt x="99" y="131"/>
                  </a:moveTo>
                  <a:cubicBezTo>
                    <a:pt x="99" y="131"/>
                    <a:pt x="99" y="131"/>
                    <a:pt x="100" y="131"/>
                  </a:cubicBezTo>
                  <a:cubicBezTo>
                    <a:pt x="100" y="131"/>
                    <a:pt x="100" y="131"/>
                    <a:pt x="100" y="131"/>
                  </a:cubicBezTo>
                  <a:cubicBezTo>
                    <a:pt x="100" y="131"/>
                    <a:pt x="100" y="131"/>
                    <a:pt x="99" y="131"/>
                  </a:cubicBezTo>
                  <a:cubicBezTo>
                    <a:pt x="99" y="131"/>
                    <a:pt x="99" y="131"/>
                    <a:pt x="99" y="131"/>
                  </a:cubicBezTo>
                  <a:close/>
                  <a:moveTo>
                    <a:pt x="66" y="133"/>
                  </a:moveTo>
                  <a:cubicBezTo>
                    <a:pt x="66" y="133"/>
                    <a:pt x="66" y="133"/>
                    <a:pt x="66" y="133"/>
                  </a:cubicBezTo>
                  <a:cubicBezTo>
                    <a:pt x="67" y="132"/>
                    <a:pt x="67" y="132"/>
                    <a:pt x="66" y="132"/>
                  </a:cubicBezTo>
                  <a:cubicBezTo>
                    <a:pt x="66" y="132"/>
                    <a:pt x="66" y="132"/>
                    <a:pt x="66" y="132"/>
                  </a:cubicBezTo>
                  <a:cubicBezTo>
                    <a:pt x="66" y="132"/>
                    <a:pt x="66" y="132"/>
                    <a:pt x="66" y="133"/>
                  </a:cubicBezTo>
                  <a:close/>
                  <a:moveTo>
                    <a:pt x="45" y="139"/>
                  </a:moveTo>
                  <a:cubicBezTo>
                    <a:pt x="45" y="139"/>
                    <a:pt x="45" y="139"/>
                    <a:pt x="45" y="139"/>
                  </a:cubicBezTo>
                  <a:cubicBezTo>
                    <a:pt x="45" y="139"/>
                    <a:pt x="46" y="139"/>
                    <a:pt x="45" y="139"/>
                  </a:cubicBezTo>
                  <a:cubicBezTo>
                    <a:pt x="45" y="139"/>
                    <a:pt x="45" y="139"/>
                    <a:pt x="45" y="139"/>
                  </a:cubicBezTo>
                  <a:cubicBezTo>
                    <a:pt x="45" y="139"/>
                    <a:pt x="45" y="139"/>
                    <a:pt x="45" y="139"/>
                  </a:cubicBezTo>
                  <a:close/>
                  <a:moveTo>
                    <a:pt x="6" y="142"/>
                  </a:moveTo>
                  <a:cubicBezTo>
                    <a:pt x="6" y="142"/>
                    <a:pt x="6" y="142"/>
                    <a:pt x="6" y="142"/>
                  </a:cubicBezTo>
                  <a:cubicBezTo>
                    <a:pt x="6" y="142"/>
                    <a:pt x="6" y="142"/>
                    <a:pt x="6" y="142"/>
                  </a:cubicBezTo>
                  <a:cubicBezTo>
                    <a:pt x="6" y="142"/>
                    <a:pt x="6" y="141"/>
                    <a:pt x="6" y="141"/>
                  </a:cubicBezTo>
                  <a:cubicBezTo>
                    <a:pt x="6" y="141"/>
                    <a:pt x="6" y="142"/>
                    <a:pt x="6" y="142"/>
                  </a:cubicBezTo>
                  <a:close/>
                  <a:moveTo>
                    <a:pt x="38" y="142"/>
                  </a:moveTo>
                  <a:cubicBezTo>
                    <a:pt x="38" y="143"/>
                    <a:pt x="38" y="143"/>
                    <a:pt x="38" y="143"/>
                  </a:cubicBezTo>
                  <a:cubicBezTo>
                    <a:pt x="38" y="143"/>
                    <a:pt x="38" y="143"/>
                    <a:pt x="38" y="142"/>
                  </a:cubicBezTo>
                  <a:cubicBezTo>
                    <a:pt x="38" y="142"/>
                    <a:pt x="38" y="142"/>
                    <a:pt x="38" y="142"/>
                  </a:cubicBezTo>
                  <a:cubicBezTo>
                    <a:pt x="38" y="142"/>
                    <a:pt x="38" y="142"/>
                    <a:pt x="38" y="142"/>
                  </a:cubicBezTo>
                  <a:close/>
                  <a:moveTo>
                    <a:pt x="4" y="144"/>
                  </a:moveTo>
                  <a:cubicBezTo>
                    <a:pt x="5" y="144"/>
                    <a:pt x="5" y="144"/>
                    <a:pt x="5" y="144"/>
                  </a:cubicBezTo>
                  <a:cubicBezTo>
                    <a:pt x="5" y="144"/>
                    <a:pt x="5" y="144"/>
                    <a:pt x="5" y="144"/>
                  </a:cubicBezTo>
                  <a:cubicBezTo>
                    <a:pt x="5" y="144"/>
                    <a:pt x="5" y="144"/>
                    <a:pt x="5" y="144"/>
                  </a:cubicBezTo>
                  <a:cubicBezTo>
                    <a:pt x="4" y="144"/>
                    <a:pt x="4" y="144"/>
                    <a:pt x="4" y="144"/>
                  </a:cubicBezTo>
                  <a:close/>
                  <a:moveTo>
                    <a:pt x="65" y="144"/>
                  </a:moveTo>
                  <a:cubicBezTo>
                    <a:pt x="65" y="144"/>
                    <a:pt x="66" y="144"/>
                    <a:pt x="66" y="144"/>
                  </a:cubicBezTo>
                  <a:cubicBezTo>
                    <a:pt x="66" y="144"/>
                    <a:pt x="66" y="144"/>
                    <a:pt x="66" y="144"/>
                  </a:cubicBezTo>
                  <a:cubicBezTo>
                    <a:pt x="66" y="144"/>
                    <a:pt x="66" y="144"/>
                    <a:pt x="65" y="144"/>
                  </a:cubicBezTo>
                  <a:cubicBezTo>
                    <a:pt x="65" y="144"/>
                    <a:pt x="65" y="144"/>
                    <a:pt x="65" y="144"/>
                  </a:cubicBezTo>
                  <a:close/>
                  <a:moveTo>
                    <a:pt x="19" y="147"/>
                  </a:moveTo>
                  <a:cubicBezTo>
                    <a:pt x="19" y="147"/>
                    <a:pt x="19" y="147"/>
                    <a:pt x="20" y="147"/>
                  </a:cubicBezTo>
                  <a:cubicBezTo>
                    <a:pt x="20" y="147"/>
                    <a:pt x="20" y="147"/>
                    <a:pt x="20" y="147"/>
                  </a:cubicBezTo>
                  <a:cubicBezTo>
                    <a:pt x="20" y="147"/>
                    <a:pt x="20" y="147"/>
                    <a:pt x="20" y="147"/>
                  </a:cubicBezTo>
                  <a:cubicBezTo>
                    <a:pt x="20" y="146"/>
                    <a:pt x="19" y="147"/>
                    <a:pt x="19" y="147"/>
                  </a:cubicBezTo>
                  <a:close/>
                  <a:moveTo>
                    <a:pt x="62" y="147"/>
                  </a:moveTo>
                  <a:cubicBezTo>
                    <a:pt x="61" y="148"/>
                    <a:pt x="61" y="148"/>
                    <a:pt x="61" y="149"/>
                  </a:cubicBezTo>
                  <a:cubicBezTo>
                    <a:pt x="61" y="149"/>
                    <a:pt x="62" y="149"/>
                    <a:pt x="62" y="149"/>
                  </a:cubicBezTo>
                  <a:cubicBezTo>
                    <a:pt x="63" y="149"/>
                    <a:pt x="63" y="149"/>
                    <a:pt x="63" y="148"/>
                  </a:cubicBezTo>
                  <a:cubicBezTo>
                    <a:pt x="63" y="148"/>
                    <a:pt x="62" y="148"/>
                    <a:pt x="62" y="147"/>
                  </a:cubicBezTo>
                  <a:close/>
                  <a:moveTo>
                    <a:pt x="58" y="151"/>
                  </a:moveTo>
                  <a:cubicBezTo>
                    <a:pt x="58" y="151"/>
                    <a:pt x="58" y="151"/>
                    <a:pt x="58" y="151"/>
                  </a:cubicBezTo>
                  <a:cubicBezTo>
                    <a:pt x="59" y="151"/>
                    <a:pt x="59" y="151"/>
                    <a:pt x="59" y="151"/>
                  </a:cubicBezTo>
                  <a:cubicBezTo>
                    <a:pt x="58" y="151"/>
                    <a:pt x="58" y="151"/>
                    <a:pt x="58" y="151"/>
                  </a:cubicBezTo>
                  <a:cubicBezTo>
                    <a:pt x="58" y="151"/>
                    <a:pt x="58" y="151"/>
                    <a:pt x="58" y="151"/>
                  </a:cubicBezTo>
                  <a:close/>
                  <a:moveTo>
                    <a:pt x="32" y="152"/>
                  </a:moveTo>
                  <a:cubicBezTo>
                    <a:pt x="32" y="152"/>
                    <a:pt x="32" y="152"/>
                    <a:pt x="33" y="152"/>
                  </a:cubicBezTo>
                  <a:cubicBezTo>
                    <a:pt x="33" y="151"/>
                    <a:pt x="32" y="151"/>
                    <a:pt x="32" y="151"/>
                  </a:cubicBezTo>
                  <a:cubicBezTo>
                    <a:pt x="32" y="151"/>
                    <a:pt x="32" y="151"/>
                    <a:pt x="32" y="152"/>
                  </a:cubicBezTo>
                  <a:close/>
                  <a:moveTo>
                    <a:pt x="21" y="152"/>
                  </a:moveTo>
                  <a:cubicBezTo>
                    <a:pt x="21" y="153"/>
                    <a:pt x="21" y="154"/>
                    <a:pt x="21" y="155"/>
                  </a:cubicBezTo>
                  <a:cubicBezTo>
                    <a:pt x="21" y="156"/>
                    <a:pt x="22" y="156"/>
                    <a:pt x="23" y="156"/>
                  </a:cubicBezTo>
                  <a:cubicBezTo>
                    <a:pt x="23" y="156"/>
                    <a:pt x="23" y="155"/>
                    <a:pt x="23" y="155"/>
                  </a:cubicBezTo>
                  <a:cubicBezTo>
                    <a:pt x="23" y="154"/>
                    <a:pt x="23" y="154"/>
                    <a:pt x="23" y="154"/>
                  </a:cubicBezTo>
                  <a:cubicBezTo>
                    <a:pt x="23" y="153"/>
                    <a:pt x="23" y="153"/>
                    <a:pt x="23" y="153"/>
                  </a:cubicBezTo>
                  <a:cubicBezTo>
                    <a:pt x="22" y="152"/>
                    <a:pt x="22" y="152"/>
                    <a:pt x="21" y="152"/>
                  </a:cubicBezTo>
                  <a:close/>
                  <a:moveTo>
                    <a:pt x="25" y="154"/>
                  </a:moveTo>
                  <a:cubicBezTo>
                    <a:pt x="25" y="154"/>
                    <a:pt x="25" y="154"/>
                    <a:pt x="25" y="154"/>
                  </a:cubicBezTo>
                  <a:cubicBezTo>
                    <a:pt x="25" y="155"/>
                    <a:pt x="25" y="154"/>
                    <a:pt x="25" y="154"/>
                  </a:cubicBezTo>
                  <a:cubicBezTo>
                    <a:pt x="25" y="154"/>
                    <a:pt x="25" y="154"/>
                    <a:pt x="25" y="153"/>
                  </a:cubicBezTo>
                  <a:cubicBezTo>
                    <a:pt x="25" y="153"/>
                    <a:pt x="25" y="153"/>
                    <a:pt x="25" y="154"/>
                  </a:cubicBezTo>
                  <a:close/>
                  <a:moveTo>
                    <a:pt x="18" y="154"/>
                  </a:moveTo>
                  <a:cubicBezTo>
                    <a:pt x="17" y="154"/>
                    <a:pt x="17" y="155"/>
                    <a:pt x="18" y="155"/>
                  </a:cubicBezTo>
                  <a:cubicBezTo>
                    <a:pt x="18" y="156"/>
                    <a:pt x="18" y="156"/>
                    <a:pt x="18" y="157"/>
                  </a:cubicBezTo>
                  <a:cubicBezTo>
                    <a:pt x="18" y="157"/>
                    <a:pt x="18" y="158"/>
                    <a:pt x="18" y="158"/>
                  </a:cubicBezTo>
                  <a:cubicBezTo>
                    <a:pt x="18" y="158"/>
                    <a:pt x="18" y="159"/>
                    <a:pt x="17" y="159"/>
                  </a:cubicBezTo>
                  <a:cubicBezTo>
                    <a:pt x="18" y="159"/>
                    <a:pt x="19" y="159"/>
                    <a:pt x="19" y="158"/>
                  </a:cubicBezTo>
                  <a:cubicBezTo>
                    <a:pt x="19" y="157"/>
                    <a:pt x="19" y="156"/>
                    <a:pt x="19" y="155"/>
                  </a:cubicBezTo>
                  <a:cubicBezTo>
                    <a:pt x="19" y="155"/>
                    <a:pt x="19" y="154"/>
                    <a:pt x="19" y="154"/>
                  </a:cubicBezTo>
                  <a:cubicBezTo>
                    <a:pt x="19" y="154"/>
                    <a:pt x="18" y="154"/>
                    <a:pt x="18" y="154"/>
                  </a:cubicBezTo>
                  <a:close/>
                  <a:moveTo>
                    <a:pt x="38" y="157"/>
                  </a:moveTo>
                  <a:cubicBezTo>
                    <a:pt x="38" y="157"/>
                    <a:pt x="38" y="157"/>
                    <a:pt x="38" y="157"/>
                  </a:cubicBezTo>
                  <a:cubicBezTo>
                    <a:pt x="38" y="157"/>
                    <a:pt x="38" y="157"/>
                    <a:pt x="38" y="157"/>
                  </a:cubicBezTo>
                  <a:cubicBezTo>
                    <a:pt x="38" y="156"/>
                    <a:pt x="38" y="156"/>
                    <a:pt x="38" y="157"/>
                  </a:cubicBezTo>
                  <a:cubicBezTo>
                    <a:pt x="38" y="157"/>
                    <a:pt x="38" y="157"/>
                    <a:pt x="38" y="157"/>
                  </a:cubicBezTo>
                  <a:close/>
                  <a:moveTo>
                    <a:pt x="31" y="162"/>
                  </a:moveTo>
                  <a:cubicBezTo>
                    <a:pt x="31" y="162"/>
                    <a:pt x="31" y="162"/>
                    <a:pt x="31" y="162"/>
                  </a:cubicBezTo>
                  <a:cubicBezTo>
                    <a:pt x="32" y="162"/>
                    <a:pt x="32" y="162"/>
                    <a:pt x="32" y="162"/>
                  </a:cubicBezTo>
                  <a:cubicBezTo>
                    <a:pt x="31" y="162"/>
                    <a:pt x="31" y="162"/>
                    <a:pt x="31" y="162"/>
                  </a:cubicBezTo>
                  <a:cubicBezTo>
                    <a:pt x="31" y="162"/>
                    <a:pt x="31" y="162"/>
                    <a:pt x="31" y="162"/>
                  </a:cubicBezTo>
                  <a:close/>
                  <a:moveTo>
                    <a:pt x="29" y="167"/>
                  </a:moveTo>
                  <a:lnTo>
                    <a:pt x="29" y="168"/>
                  </a:lnTo>
                  <a:cubicBezTo>
                    <a:pt x="29" y="168"/>
                    <a:pt x="30" y="168"/>
                    <a:pt x="30" y="168"/>
                  </a:cubicBezTo>
                  <a:cubicBezTo>
                    <a:pt x="31" y="168"/>
                    <a:pt x="31" y="168"/>
                    <a:pt x="31" y="167"/>
                  </a:cubicBezTo>
                  <a:lnTo>
                    <a:pt x="29" y="167"/>
                  </a:lnTo>
                  <a:close/>
                  <a:moveTo>
                    <a:pt x="32" y="163"/>
                  </a:moveTo>
                  <a:cubicBezTo>
                    <a:pt x="31" y="164"/>
                    <a:pt x="31" y="165"/>
                    <a:pt x="30" y="166"/>
                  </a:cubicBezTo>
                  <a:cubicBezTo>
                    <a:pt x="30" y="166"/>
                    <a:pt x="31" y="167"/>
                    <a:pt x="32" y="168"/>
                  </a:cubicBezTo>
                  <a:cubicBezTo>
                    <a:pt x="33" y="168"/>
                    <a:pt x="34" y="167"/>
                    <a:pt x="35" y="166"/>
                  </a:cubicBezTo>
                  <a:cubicBezTo>
                    <a:pt x="34" y="165"/>
                    <a:pt x="34" y="164"/>
                    <a:pt x="34" y="164"/>
                  </a:cubicBezTo>
                  <a:cubicBezTo>
                    <a:pt x="33" y="163"/>
                    <a:pt x="33" y="163"/>
                    <a:pt x="32" y="163"/>
                  </a:cubicBezTo>
                  <a:close/>
                  <a:moveTo>
                    <a:pt x="26" y="164"/>
                  </a:moveTo>
                  <a:cubicBezTo>
                    <a:pt x="26" y="164"/>
                    <a:pt x="25" y="165"/>
                    <a:pt x="25" y="166"/>
                  </a:cubicBezTo>
                  <a:cubicBezTo>
                    <a:pt x="25" y="167"/>
                    <a:pt x="26" y="167"/>
                    <a:pt x="26" y="167"/>
                  </a:cubicBezTo>
                  <a:cubicBezTo>
                    <a:pt x="27" y="167"/>
                    <a:pt x="27" y="166"/>
                    <a:pt x="27" y="166"/>
                  </a:cubicBezTo>
                  <a:cubicBezTo>
                    <a:pt x="28" y="166"/>
                    <a:pt x="28" y="165"/>
                    <a:pt x="27" y="164"/>
                  </a:cubicBezTo>
                  <a:lnTo>
                    <a:pt x="26" y="164"/>
                  </a:lnTo>
                  <a:close/>
                  <a:moveTo>
                    <a:pt x="35" y="164"/>
                  </a:moveTo>
                  <a:cubicBezTo>
                    <a:pt x="36" y="164"/>
                    <a:pt x="36" y="165"/>
                    <a:pt x="36" y="165"/>
                  </a:cubicBezTo>
                  <a:lnTo>
                    <a:pt x="37" y="165"/>
                  </a:lnTo>
                  <a:cubicBezTo>
                    <a:pt x="37" y="165"/>
                    <a:pt x="37" y="164"/>
                    <a:pt x="37" y="164"/>
                  </a:cubicBezTo>
                  <a:cubicBezTo>
                    <a:pt x="37" y="164"/>
                    <a:pt x="36" y="164"/>
                    <a:pt x="36" y="164"/>
                  </a:cubicBezTo>
                  <a:cubicBezTo>
                    <a:pt x="36" y="164"/>
                    <a:pt x="36" y="164"/>
                    <a:pt x="35" y="164"/>
                  </a:cubicBezTo>
                  <a:cubicBezTo>
                    <a:pt x="35" y="164"/>
                    <a:pt x="35" y="164"/>
                    <a:pt x="35" y="164"/>
                  </a:cubicBezTo>
                  <a:close/>
                  <a:moveTo>
                    <a:pt x="16" y="169"/>
                  </a:moveTo>
                  <a:lnTo>
                    <a:pt x="17" y="169"/>
                  </a:lnTo>
                  <a:lnTo>
                    <a:pt x="17" y="169"/>
                  </a:lnTo>
                  <a:lnTo>
                    <a:pt x="16" y="169"/>
                  </a:lnTo>
                  <a:close/>
                  <a:moveTo>
                    <a:pt x="27" y="171"/>
                  </a:moveTo>
                  <a:cubicBezTo>
                    <a:pt x="27" y="171"/>
                    <a:pt x="27" y="171"/>
                    <a:pt x="27" y="171"/>
                  </a:cubicBezTo>
                  <a:cubicBezTo>
                    <a:pt x="28" y="171"/>
                    <a:pt x="28" y="170"/>
                    <a:pt x="27" y="170"/>
                  </a:cubicBezTo>
                  <a:cubicBezTo>
                    <a:pt x="27" y="170"/>
                    <a:pt x="27" y="170"/>
                    <a:pt x="27" y="170"/>
                  </a:cubicBezTo>
                  <a:cubicBezTo>
                    <a:pt x="27" y="171"/>
                    <a:pt x="27" y="171"/>
                    <a:pt x="27" y="171"/>
                  </a:cubicBezTo>
                  <a:close/>
                  <a:moveTo>
                    <a:pt x="3" y="171"/>
                  </a:moveTo>
                  <a:cubicBezTo>
                    <a:pt x="3" y="172"/>
                    <a:pt x="3" y="172"/>
                    <a:pt x="3" y="172"/>
                  </a:cubicBezTo>
                  <a:cubicBezTo>
                    <a:pt x="3" y="172"/>
                    <a:pt x="3" y="172"/>
                    <a:pt x="3" y="171"/>
                  </a:cubicBezTo>
                  <a:cubicBezTo>
                    <a:pt x="3" y="171"/>
                    <a:pt x="3" y="171"/>
                    <a:pt x="3" y="171"/>
                  </a:cubicBezTo>
                  <a:cubicBezTo>
                    <a:pt x="3" y="171"/>
                    <a:pt x="3" y="171"/>
                    <a:pt x="3" y="171"/>
                  </a:cubicBezTo>
                  <a:close/>
                  <a:moveTo>
                    <a:pt x="42" y="172"/>
                  </a:moveTo>
                  <a:cubicBezTo>
                    <a:pt x="42" y="172"/>
                    <a:pt x="42" y="172"/>
                    <a:pt x="42" y="172"/>
                  </a:cubicBezTo>
                  <a:cubicBezTo>
                    <a:pt x="43" y="172"/>
                    <a:pt x="43" y="172"/>
                    <a:pt x="43" y="172"/>
                  </a:cubicBezTo>
                  <a:cubicBezTo>
                    <a:pt x="43" y="172"/>
                    <a:pt x="42" y="172"/>
                    <a:pt x="42" y="172"/>
                  </a:cubicBezTo>
                  <a:cubicBezTo>
                    <a:pt x="42" y="172"/>
                    <a:pt x="42" y="172"/>
                    <a:pt x="42" y="172"/>
                  </a:cubicBezTo>
                  <a:close/>
                  <a:moveTo>
                    <a:pt x="2" y="172"/>
                  </a:moveTo>
                  <a:cubicBezTo>
                    <a:pt x="2" y="172"/>
                    <a:pt x="1" y="173"/>
                    <a:pt x="1" y="173"/>
                  </a:cubicBezTo>
                  <a:cubicBezTo>
                    <a:pt x="1" y="174"/>
                    <a:pt x="1" y="174"/>
                    <a:pt x="1" y="174"/>
                  </a:cubicBezTo>
                  <a:cubicBezTo>
                    <a:pt x="2" y="174"/>
                    <a:pt x="2" y="174"/>
                    <a:pt x="2" y="173"/>
                  </a:cubicBezTo>
                  <a:cubicBezTo>
                    <a:pt x="2" y="173"/>
                    <a:pt x="2" y="173"/>
                    <a:pt x="2" y="172"/>
                  </a:cubicBezTo>
                  <a:close/>
                  <a:moveTo>
                    <a:pt x="121" y="174"/>
                  </a:moveTo>
                  <a:cubicBezTo>
                    <a:pt x="120" y="175"/>
                    <a:pt x="120" y="175"/>
                    <a:pt x="120" y="176"/>
                  </a:cubicBezTo>
                  <a:cubicBezTo>
                    <a:pt x="119" y="176"/>
                    <a:pt x="119" y="177"/>
                    <a:pt x="119" y="178"/>
                  </a:cubicBezTo>
                  <a:cubicBezTo>
                    <a:pt x="119" y="178"/>
                    <a:pt x="120" y="178"/>
                    <a:pt x="120" y="177"/>
                  </a:cubicBezTo>
                  <a:cubicBezTo>
                    <a:pt x="120" y="177"/>
                    <a:pt x="121" y="177"/>
                    <a:pt x="121" y="176"/>
                  </a:cubicBezTo>
                  <a:cubicBezTo>
                    <a:pt x="121" y="176"/>
                    <a:pt x="121" y="175"/>
                    <a:pt x="121" y="175"/>
                  </a:cubicBezTo>
                  <a:cubicBezTo>
                    <a:pt x="121" y="174"/>
                    <a:pt x="121" y="174"/>
                    <a:pt x="121" y="174"/>
                  </a:cubicBezTo>
                  <a:close/>
                  <a:moveTo>
                    <a:pt x="22" y="180"/>
                  </a:moveTo>
                  <a:cubicBezTo>
                    <a:pt x="24" y="179"/>
                    <a:pt x="24" y="180"/>
                    <a:pt x="24" y="182"/>
                  </a:cubicBezTo>
                  <a:cubicBezTo>
                    <a:pt x="24" y="181"/>
                    <a:pt x="25" y="181"/>
                    <a:pt x="26" y="181"/>
                  </a:cubicBezTo>
                  <a:cubicBezTo>
                    <a:pt x="26" y="181"/>
                    <a:pt x="27" y="181"/>
                    <a:pt x="28" y="181"/>
                  </a:cubicBezTo>
                  <a:cubicBezTo>
                    <a:pt x="28" y="181"/>
                    <a:pt x="29" y="181"/>
                    <a:pt x="29" y="181"/>
                  </a:cubicBezTo>
                  <a:cubicBezTo>
                    <a:pt x="30" y="180"/>
                    <a:pt x="30" y="180"/>
                    <a:pt x="29" y="180"/>
                  </a:cubicBezTo>
                  <a:cubicBezTo>
                    <a:pt x="29" y="180"/>
                    <a:pt x="29" y="180"/>
                    <a:pt x="28" y="180"/>
                  </a:cubicBezTo>
                  <a:cubicBezTo>
                    <a:pt x="28" y="180"/>
                    <a:pt x="28" y="180"/>
                    <a:pt x="27" y="180"/>
                  </a:cubicBezTo>
                  <a:cubicBezTo>
                    <a:pt x="27" y="180"/>
                    <a:pt x="27" y="180"/>
                    <a:pt x="26" y="180"/>
                  </a:cubicBezTo>
                  <a:cubicBezTo>
                    <a:pt x="26" y="180"/>
                    <a:pt x="26" y="180"/>
                    <a:pt x="25" y="180"/>
                  </a:cubicBezTo>
                  <a:cubicBezTo>
                    <a:pt x="25" y="180"/>
                    <a:pt x="24" y="179"/>
                    <a:pt x="24" y="178"/>
                  </a:cubicBezTo>
                  <a:cubicBezTo>
                    <a:pt x="24" y="177"/>
                    <a:pt x="23" y="177"/>
                    <a:pt x="22" y="177"/>
                  </a:cubicBezTo>
                  <a:lnTo>
                    <a:pt x="22" y="180"/>
                  </a:lnTo>
                  <a:close/>
                  <a:moveTo>
                    <a:pt x="72" y="180"/>
                  </a:moveTo>
                  <a:cubicBezTo>
                    <a:pt x="72" y="180"/>
                    <a:pt x="72" y="180"/>
                    <a:pt x="72" y="179"/>
                  </a:cubicBezTo>
                  <a:cubicBezTo>
                    <a:pt x="73" y="179"/>
                    <a:pt x="73" y="179"/>
                    <a:pt x="72" y="179"/>
                  </a:cubicBezTo>
                  <a:cubicBezTo>
                    <a:pt x="72" y="179"/>
                    <a:pt x="72" y="179"/>
                    <a:pt x="72" y="179"/>
                  </a:cubicBezTo>
                  <a:cubicBezTo>
                    <a:pt x="72" y="179"/>
                    <a:pt x="72" y="179"/>
                    <a:pt x="72" y="180"/>
                  </a:cubicBezTo>
                  <a:close/>
                  <a:moveTo>
                    <a:pt x="14" y="180"/>
                  </a:moveTo>
                  <a:cubicBezTo>
                    <a:pt x="14" y="180"/>
                    <a:pt x="14" y="180"/>
                    <a:pt x="15" y="180"/>
                  </a:cubicBezTo>
                  <a:cubicBezTo>
                    <a:pt x="15" y="180"/>
                    <a:pt x="15" y="180"/>
                    <a:pt x="15" y="180"/>
                  </a:cubicBezTo>
                  <a:cubicBezTo>
                    <a:pt x="15" y="179"/>
                    <a:pt x="15" y="179"/>
                    <a:pt x="14" y="180"/>
                  </a:cubicBezTo>
                  <a:cubicBezTo>
                    <a:pt x="14" y="180"/>
                    <a:pt x="14" y="180"/>
                    <a:pt x="14" y="180"/>
                  </a:cubicBezTo>
                  <a:close/>
                  <a:moveTo>
                    <a:pt x="10" y="180"/>
                  </a:moveTo>
                  <a:cubicBezTo>
                    <a:pt x="10" y="181"/>
                    <a:pt x="10" y="181"/>
                    <a:pt x="10" y="181"/>
                  </a:cubicBezTo>
                  <a:cubicBezTo>
                    <a:pt x="9" y="181"/>
                    <a:pt x="9" y="181"/>
                    <a:pt x="9" y="181"/>
                  </a:cubicBezTo>
                  <a:cubicBezTo>
                    <a:pt x="9" y="181"/>
                    <a:pt x="8" y="181"/>
                    <a:pt x="8" y="181"/>
                  </a:cubicBezTo>
                  <a:cubicBezTo>
                    <a:pt x="8" y="181"/>
                    <a:pt x="8" y="182"/>
                    <a:pt x="8" y="182"/>
                  </a:cubicBezTo>
                  <a:cubicBezTo>
                    <a:pt x="8" y="182"/>
                    <a:pt x="9" y="182"/>
                    <a:pt x="9" y="182"/>
                  </a:cubicBezTo>
                  <a:cubicBezTo>
                    <a:pt x="10" y="182"/>
                    <a:pt x="10" y="182"/>
                    <a:pt x="10" y="181"/>
                  </a:cubicBezTo>
                  <a:cubicBezTo>
                    <a:pt x="10" y="181"/>
                    <a:pt x="10" y="181"/>
                    <a:pt x="10" y="181"/>
                  </a:cubicBezTo>
                  <a:cubicBezTo>
                    <a:pt x="10" y="180"/>
                    <a:pt x="10" y="180"/>
                    <a:pt x="10" y="180"/>
                  </a:cubicBezTo>
                  <a:close/>
                  <a:moveTo>
                    <a:pt x="21" y="181"/>
                  </a:moveTo>
                  <a:lnTo>
                    <a:pt x="22" y="181"/>
                  </a:lnTo>
                  <a:lnTo>
                    <a:pt x="22" y="181"/>
                  </a:lnTo>
                  <a:lnTo>
                    <a:pt x="21" y="181"/>
                  </a:lnTo>
                  <a:close/>
                  <a:moveTo>
                    <a:pt x="68" y="182"/>
                  </a:moveTo>
                  <a:cubicBezTo>
                    <a:pt x="68" y="182"/>
                    <a:pt x="68" y="182"/>
                    <a:pt x="69" y="182"/>
                  </a:cubicBezTo>
                  <a:cubicBezTo>
                    <a:pt x="69" y="182"/>
                    <a:pt x="69" y="182"/>
                    <a:pt x="69" y="182"/>
                  </a:cubicBezTo>
                  <a:cubicBezTo>
                    <a:pt x="69" y="182"/>
                    <a:pt x="69" y="182"/>
                    <a:pt x="69" y="182"/>
                  </a:cubicBezTo>
                  <a:cubicBezTo>
                    <a:pt x="69" y="181"/>
                    <a:pt x="69" y="181"/>
                    <a:pt x="68" y="182"/>
                  </a:cubicBezTo>
                  <a:close/>
                  <a:moveTo>
                    <a:pt x="22" y="182"/>
                  </a:moveTo>
                  <a:cubicBezTo>
                    <a:pt x="22" y="183"/>
                    <a:pt x="23" y="184"/>
                    <a:pt x="24" y="184"/>
                  </a:cubicBezTo>
                  <a:cubicBezTo>
                    <a:pt x="24" y="183"/>
                    <a:pt x="23" y="182"/>
                    <a:pt x="22" y="182"/>
                  </a:cubicBezTo>
                  <a:close/>
                  <a:moveTo>
                    <a:pt x="74" y="182"/>
                  </a:moveTo>
                  <a:cubicBezTo>
                    <a:pt x="74" y="183"/>
                    <a:pt x="74" y="183"/>
                    <a:pt x="74" y="183"/>
                  </a:cubicBezTo>
                  <a:cubicBezTo>
                    <a:pt x="75" y="184"/>
                    <a:pt x="75" y="184"/>
                    <a:pt x="76" y="183"/>
                  </a:cubicBezTo>
                  <a:cubicBezTo>
                    <a:pt x="75" y="183"/>
                    <a:pt x="75" y="183"/>
                    <a:pt x="75" y="183"/>
                  </a:cubicBezTo>
                  <a:cubicBezTo>
                    <a:pt x="75" y="182"/>
                    <a:pt x="74" y="182"/>
                    <a:pt x="74" y="182"/>
                  </a:cubicBezTo>
                  <a:close/>
                  <a:moveTo>
                    <a:pt x="14" y="183"/>
                  </a:moveTo>
                  <a:cubicBezTo>
                    <a:pt x="14" y="183"/>
                    <a:pt x="14" y="184"/>
                    <a:pt x="14" y="184"/>
                  </a:cubicBezTo>
                  <a:lnTo>
                    <a:pt x="15" y="184"/>
                  </a:lnTo>
                  <a:cubicBezTo>
                    <a:pt x="15" y="184"/>
                    <a:pt x="15" y="184"/>
                    <a:pt x="16" y="184"/>
                  </a:cubicBezTo>
                  <a:cubicBezTo>
                    <a:pt x="16" y="183"/>
                    <a:pt x="16" y="183"/>
                    <a:pt x="16" y="183"/>
                  </a:cubicBezTo>
                  <a:cubicBezTo>
                    <a:pt x="16" y="183"/>
                    <a:pt x="15" y="183"/>
                    <a:pt x="15" y="182"/>
                  </a:cubicBezTo>
                  <a:cubicBezTo>
                    <a:pt x="14" y="182"/>
                    <a:pt x="14" y="182"/>
                    <a:pt x="14" y="183"/>
                  </a:cubicBezTo>
                  <a:close/>
                  <a:moveTo>
                    <a:pt x="18" y="183"/>
                  </a:moveTo>
                  <a:cubicBezTo>
                    <a:pt x="18" y="184"/>
                    <a:pt x="19" y="184"/>
                    <a:pt x="19" y="183"/>
                  </a:cubicBezTo>
                  <a:cubicBezTo>
                    <a:pt x="19" y="183"/>
                    <a:pt x="19" y="183"/>
                    <a:pt x="19" y="183"/>
                  </a:cubicBezTo>
                  <a:cubicBezTo>
                    <a:pt x="19" y="183"/>
                    <a:pt x="18" y="183"/>
                    <a:pt x="18" y="183"/>
                  </a:cubicBezTo>
                  <a:close/>
                  <a:moveTo>
                    <a:pt x="68" y="184"/>
                  </a:moveTo>
                  <a:cubicBezTo>
                    <a:pt x="68" y="184"/>
                    <a:pt x="68" y="184"/>
                    <a:pt x="68" y="184"/>
                  </a:cubicBezTo>
                  <a:cubicBezTo>
                    <a:pt x="68" y="184"/>
                    <a:pt x="68" y="184"/>
                    <a:pt x="68" y="184"/>
                  </a:cubicBezTo>
                  <a:cubicBezTo>
                    <a:pt x="68" y="183"/>
                    <a:pt x="68" y="183"/>
                    <a:pt x="68" y="183"/>
                  </a:cubicBezTo>
                  <a:cubicBezTo>
                    <a:pt x="68" y="183"/>
                    <a:pt x="68" y="183"/>
                    <a:pt x="68" y="184"/>
                  </a:cubicBezTo>
                  <a:close/>
                  <a:moveTo>
                    <a:pt x="72" y="184"/>
                  </a:moveTo>
                  <a:cubicBezTo>
                    <a:pt x="72" y="183"/>
                    <a:pt x="71" y="183"/>
                    <a:pt x="71" y="183"/>
                  </a:cubicBezTo>
                  <a:cubicBezTo>
                    <a:pt x="70" y="184"/>
                    <a:pt x="70" y="185"/>
                    <a:pt x="69" y="185"/>
                  </a:cubicBezTo>
                  <a:cubicBezTo>
                    <a:pt x="70" y="185"/>
                    <a:pt x="70" y="185"/>
                    <a:pt x="70" y="185"/>
                  </a:cubicBezTo>
                  <a:cubicBezTo>
                    <a:pt x="71" y="185"/>
                    <a:pt x="71" y="184"/>
                    <a:pt x="71" y="184"/>
                  </a:cubicBezTo>
                  <a:cubicBezTo>
                    <a:pt x="71" y="185"/>
                    <a:pt x="71" y="185"/>
                    <a:pt x="72" y="185"/>
                  </a:cubicBezTo>
                  <a:cubicBezTo>
                    <a:pt x="72" y="184"/>
                    <a:pt x="73" y="184"/>
                    <a:pt x="72" y="184"/>
                  </a:cubicBezTo>
                  <a:close/>
                  <a:moveTo>
                    <a:pt x="2" y="185"/>
                  </a:moveTo>
                  <a:cubicBezTo>
                    <a:pt x="2" y="185"/>
                    <a:pt x="2" y="185"/>
                    <a:pt x="3" y="185"/>
                  </a:cubicBezTo>
                  <a:cubicBezTo>
                    <a:pt x="3" y="185"/>
                    <a:pt x="3" y="185"/>
                    <a:pt x="3" y="185"/>
                  </a:cubicBezTo>
                  <a:cubicBezTo>
                    <a:pt x="3" y="185"/>
                    <a:pt x="3" y="185"/>
                    <a:pt x="2" y="185"/>
                  </a:cubicBezTo>
                  <a:cubicBezTo>
                    <a:pt x="2" y="185"/>
                    <a:pt x="2" y="185"/>
                    <a:pt x="2" y="185"/>
                  </a:cubicBezTo>
                  <a:close/>
                  <a:moveTo>
                    <a:pt x="19" y="185"/>
                  </a:moveTo>
                  <a:cubicBezTo>
                    <a:pt x="19" y="185"/>
                    <a:pt x="19" y="185"/>
                    <a:pt x="20" y="186"/>
                  </a:cubicBezTo>
                  <a:cubicBezTo>
                    <a:pt x="20" y="186"/>
                    <a:pt x="20" y="185"/>
                    <a:pt x="20" y="185"/>
                  </a:cubicBezTo>
                  <a:cubicBezTo>
                    <a:pt x="20" y="185"/>
                    <a:pt x="20" y="185"/>
                    <a:pt x="20" y="185"/>
                  </a:cubicBezTo>
                  <a:cubicBezTo>
                    <a:pt x="20" y="185"/>
                    <a:pt x="19" y="185"/>
                    <a:pt x="19" y="185"/>
                  </a:cubicBezTo>
                  <a:close/>
                  <a:moveTo>
                    <a:pt x="74" y="186"/>
                  </a:moveTo>
                  <a:cubicBezTo>
                    <a:pt x="74" y="186"/>
                    <a:pt x="74" y="186"/>
                    <a:pt x="74" y="186"/>
                  </a:cubicBezTo>
                  <a:cubicBezTo>
                    <a:pt x="74" y="186"/>
                    <a:pt x="74" y="186"/>
                    <a:pt x="74" y="186"/>
                  </a:cubicBezTo>
                  <a:cubicBezTo>
                    <a:pt x="74" y="185"/>
                    <a:pt x="74" y="185"/>
                    <a:pt x="74" y="185"/>
                  </a:cubicBezTo>
                  <a:cubicBezTo>
                    <a:pt x="74" y="185"/>
                    <a:pt x="74" y="185"/>
                    <a:pt x="74" y="186"/>
                  </a:cubicBezTo>
                  <a:close/>
                  <a:moveTo>
                    <a:pt x="4" y="187"/>
                  </a:moveTo>
                  <a:cubicBezTo>
                    <a:pt x="4" y="187"/>
                    <a:pt x="5" y="187"/>
                    <a:pt x="5" y="187"/>
                  </a:cubicBezTo>
                  <a:cubicBezTo>
                    <a:pt x="6" y="188"/>
                    <a:pt x="6" y="187"/>
                    <a:pt x="6" y="187"/>
                  </a:cubicBezTo>
                  <a:cubicBezTo>
                    <a:pt x="6" y="187"/>
                    <a:pt x="6" y="186"/>
                    <a:pt x="5" y="186"/>
                  </a:cubicBezTo>
                  <a:cubicBezTo>
                    <a:pt x="4" y="186"/>
                    <a:pt x="4" y="186"/>
                    <a:pt x="4" y="187"/>
                  </a:cubicBezTo>
                  <a:close/>
                  <a:moveTo>
                    <a:pt x="35" y="187"/>
                  </a:moveTo>
                  <a:cubicBezTo>
                    <a:pt x="35" y="187"/>
                    <a:pt x="35" y="187"/>
                    <a:pt x="35" y="187"/>
                  </a:cubicBezTo>
                  <a:cubicBezTo>
                    <a:pt x="36" y="187"/>
                    <a:pt x="36" y="186"/>
                    <a:pt x="36" y="186"/>
                  </a:cubicBezTo>
                  <a:cubicBezTo>
                    <a:pt x="35" y="186"/>
                    <a:pt x="35" y="186"/>
                    <a:pt x="35" y="186"/>
                  </a:cubicBezTo>
                  <a:cubicBezTo>
                    <a:pt x="35" y="186"/>
                    <a:pt x="35" y="187"/>
                    <a:pt x="35" y="187"/>
                  </a:cubicBezTo>
                  <a:close/>
                  <a:moveTo>
                    <a:pt x="12" y="187"/>
                  </a:moveTo>
                  <a:cubicBezTo>
                    <a:pt x="12" y="187"/>
                    <a:pt x="12" y="187"/>
                    <a:pt x="12" y="187"/>
                  </a:cubicBezTo>
                  <a:cubicBezTo>
                    <a:pt x="12" y="187"/>
                    <a:pt x="12" y="187"/>
                    <a:pt x="12" y="187"/>
                  </a:cubicBezTo>
                  <a:cubicBezTo>
                    <a:pt x="12" y="187"/>
                    <a:pt x="12" y="187"/>
                    <a:pt x="12" y="187"/>
                  </a:cubicBezTo>
                  <a:cubicBezTo>
                    <a:pt x="11" y="187"/>
                    <a:pt x="11" y="187"/>
                    <a:pt x="12" y="187"/>
                  </a:cubicBezTo>
                  <a:close/>
                  <a:moveTo>
                    <a:pt x="40" y="188"/>
                  </a:moveTo>
                  <a:lnTo>
                    <a:pt x="41" y="188"/>
                  </a:lnTo>
                  <a:lnTo>
                    <a:pt x="41" y="187"/>
                  </a:lnTo>
                  <a:lnTo>
                    <a:pt x="40" y="187"/>
                  </a:lnTo>
                  <a:lnTo>
                    <a:pt x="40" y="188"/>
                  </a:lnTo>
                  <a:close/>
                  <a:moveTo>
                    <a:pt x="15" y="188"/>
                  </a:moveTo>
                  <a:cubicBezTo>
                    <a:pt x="15" y="188"/>
                    <a:pt x="15" y="188"/>
                    <a:pt x="16" y="188"/>
                  </a:cubicBezTo>
                  <a:cubicBezTo>
                    <a:pt x="16" y="188"/>
                    <a:pt x="16" y="188"/>
                    <a:pt x="16" y="188"/>
                  </a:cubicBezTo>
                  <a:cubicBezTo>
                    <a:pt x="16" y="188"/>
                    <a:pt x="15" y="188"/>
                    <a:pt x="15" y="188"/>
                  </a:cubicBezTo>
                  <a:cubicBezTo>
                    <a:pt x="15" y="188"/>
                    <a:pt x="15" y="188"/>
                    <a:pt x="15" y="188"/>
                  </a:cubicBezTo>
                  <a:close/>
                  <a:moveTo>
                    <a:pt x="46" y="188"/>
                  </a:moveTo>
                  <a:cubicBezTo>
                    <a:pt x="45" y="188"/>
                    <a:pt x="45" y="188"/>
                    <a:pt x="44" y="189"/>
                  </a:cubicBezTo>
                  <a:cubicBezTo>
                    <a:pt x="44" y="189"/>
                    <a:pt x="44" y="189"/>
                    <a:pt x="43" y="190"/>
                  </a:cubicBezTo>
                  <a:cubicBezTo>
                    <a:pt x="43" y="190"/>
                    <a:pt x="43" y="190"/>
                    <a:pt x="42" y="190"/>
                  </a:cubicBezTo>
                  <a:cubicBezTo>
                    <a:pt x="42" y="190"/>
                    <a:pt x="42" y="190"/>
                    <a:pt x="42" y="191"/>
                  </a:cubicBezTo>
                  <a:cubicBezTo>
                    <a:pt x="43" y="191"/>
                    <a:pt x="44" y="190"/>
                    <a:pt x="44" y="190"/>
                  </a:cubicBezTo>
                  <a:cubicBezTo>
                    <a:pt x="45" y="189"/>
                    <a:pt x="45" y="189"/>
                    <a:pt x="46" y="188"/>
                  </a:cubicBezTo>
                  <a:close/>
                  <a:moveTo>
                    <a:pt x="15" y="190"/>
                  </a:moveTo>
                  <a:lnTo>
                    <a:pt x="16" y="190"/>
                  </a:lnTo>
                  <a:lnTo>
                    <a:pt x="16" y="189"/>
                  </a:lnTo>
                  <a:lnTo>
                    <a:pt x="15" y="189"/>
                  </a:lnTo>
                  <a:lnTo>
                    <a:pt x="15" y="190"/>
                  </a:lnTo>
                  <a:close/>
                  <a:moveTo>
                    <a:pt x="7" y="191"/>
                  </a:moveTo>
                  <a:lnTo>
                    <a:pt x="8" y="191"/>
                  </a:lnTo>
                  <a:lnTo>
                    <a:pt x="8" y="190"/>
                  </a:lnTo>
                  <a:lnTo>
                    <a:pt x="7" y="190"/>
                  </a:lnTo>
                  <a:lnTo>
                    <a:pt x="7" y="191"/>
                  </a:lnTo>
                  <a:close/>
                  <a:moveTo>
                    <a:pt x="10" y="192"/>
                  </a:moveTo>
                  <a:cubicBezTo>
                    <a:pt x="10" y="192"/>
                    <a:pt x="10" y="192"/>
                    <a:pt x="10" y="192"/>
                  </a:cubicBezTo>
                  <a:cubicBezTo>
                    <a:pt x="10" y="192"/>
                    <a:pt x="10" y="192"/>
                    <a:pt x="10" y="192"/>
                  </a:cubicBezTo>
                  <a:cubicBezTo>
                    <a:pt x="10" y="192"/>
                    <a:pt x="10" y="192"/>
                    <a:pt x="10" y="192"/>
                  </a:cubicBezTo>
                  <a:cubicBezTo>
                    <a:pt x="9" y="192"/>
                    <a:pt x="9" y="192"/>
                    <a:pt x="10" y="192"/>
                  </a:cubicBezTo>
                  <a:close/>
                  <a:moveTo>
                    <a:pt x="2" y="194"/>
                  </a:moveTo>
                  <a:cubicBezTo>
                    <a:pt x="2" y="194"/>
                    <a:pt x="2" y="194"/>
                    <a:pt x="2" y="194"/>
                  </a:cubicBezTo>
                  <a:cubicBezTo>
                    <a:pt x="3" y="194"/>
                    <a:pt x="3" y="194"/>
                    <a:pt x="2" y="193"/>
                  </a:cubicBezTo>
                  <a:cubicBezTo>
                    <a:pt x="2" y="193"/>
                    <a:pt x="2" y="193"/>
                    <a:pt x="2" y="193"/>
                  </a:cubicBezTo>
                  <a:cubicBezTo>
                    <a:pt x="2" y="194"/>
                    <a:pt x="2" y="194"/>
                    <a:pt x="2" y="194"/>
                  </a:cubicBezTo>
                  <a:close/>
                  <a:moveTo>
                    <a:pt x="9" y="194"/>
                  </a:moveTo>
                  <a:cubicBezTo>
                    <a:pt x="9" y="194"/>
                    <a:pt x="9" y="194"/>
                    <a:pt x="10" y="194"/>
                  </a:cubicBezTo>
                  <a:cubicBezTo>
                    <a:pt x="10" y="194"/>
                    <a:pt x="10" y="194"/>
                    <a:pt x="10" y="193"/>
                  </a:cubicBezTo>
                  <a:cubicBezTo>
                    <a:pt x="10" y="193"/>
                    <a:pt x="9" y="193"/>
                    <a:pt x="9" y="193"/>
                  </a:cubicBezTo>
                  <a:cubicBezTo>
                    <a:pt x="9" y="194"/>
                    <a:pt x="9" y="194"/>
                    <a:pt x="9" y="194"/>
                  </a:cubicBezTo>
                  <a:close/>
                  <a:moveTo>
                    <a:pt x="115" y="198"/>
                  </a:moveTo>
                  <a:lnTo>
                    <a:pt x="116" y="197"/>
                  </a:lnTo>
                  <a:lnTo>
                    <a:pt x="116" y="196"/>
                  </a:lnTo>
                  <a:lnTo>
                    <a:pt x="115" y="196"/>
                  </a:lnTo>
                  <a:lnTo>
                    <a:pt x="115" y="198"/>
                  </a:lnTo>
                  <a:close/>
                  <a:moveTo>
                    <a:pt x="122" y="198"/>
                  </a:moveTo>
                  <a:cubicBezTo>
                    <a:pt x="122" y="198"/>
                    <a:pt x="122" y="198"/>
                    <a:pt x="122" y="198"/>
                  </a:cubicBezTo>
                  <a:cubicBezTo>
                    <a:pt x="122" y="198"/>
                    <a:pt x="123" y="198"/>
                    <a:pt x="123" y="197"/>
                  </a:cubicBezTo>
                  <a:cubicBezTo>
                    <a:pt x="122" y="198"/>
                    <a:pt x="122" y="198"/>
                    <a:pt x="122" y="198"/>
                  </a:cubicBezTo>
                  <a:cubicBezTo>
                    <a:pt x="122" y="198"/>
                    <a:pt x="122" y="198"/>
                    <a:pt x="122" y="198"/>
                  </a:cubicBezTo>
                  <a:close/>
                  <a:moveTo>
                    <a:pt x="4" y="198"/>
                  </a:moveTo>
                  <a:cubicBezTo>
                    <a:pt x="3" y="198"/>
                    <a:pt x="3" y="198"/>
                    <a:pt x="3" y="198"/>
                  </a:cubicBezTo>
                  <a:cubicBezTo>
                    <a:pt x="2" y="198"/>
                    <a:pt x="2" y="199"/>
                    <a:pt x="2" y="199"/>
                  </a:cubicBezTo>
                  <a:cubicBezTo>
                    <a:pt x="3" y="199"/>
                    <a:pt x="4" y="199"/>
                    <a:pt x="4" y="198"/>
                  </a:cubicBezTo>
                  <a:close/>
                  <a:moveTo>
                    <a:pt x="2" y="200"/>
                  </a:moveTo>
                  <a:cubicBezTo>
                    <a:pt x="2" y="201"/>
                    <a:pt x="2" y="201"/>
                    <a:pt x="2" y="200"/>
                  </a:cubicBezTo>
                  <a:cubicBezTo>
                    <a:pt x="3" y="200"/>
                    <a:pt x="3" y="200"/>
                    <a:pt x="2" y="200"/>
                  </a:cubicBezTo>
                  <a:cubicBezTo>
                    <a:pt x="2" y="200"/>
                    <a:pt x="2" y="200"/>
                    <a:pt x="2" y="200"/>
                  </a:cubicBezTo>
                  <a:cubicBezTo>
                    <a:pt x="2" y="200"/>
                    <a:pt x="2" y="200"/>
                    <a:pt x="2" y="200"/>
                  </a:cubicBezTo>
                  <a:close/>
                  <a:moveTo>
                    <a:pt x="101" y="202"/>
                  </a:moveTo>
                  <a:cubicBezTo>
                    <a:pt x="101" y="202"/>
                    <a:pt x="101" y="203"/>
                    <a:pt x="101" y="203"/>
                  </a:cubicBezTo>
                  <a:cubicBezTo>
                    <a:pt x="102" y="203"/>
                    <a:pt x="102" y="203"/>
                    <a:pt x="103" y="204"/>
                  </a:cubicBezTo>
                  <a:cubicBezTo>
                    <a:pt x="103" y="202"/>
                    <a:pt x="102" y="202"/>
                    <a:pt x="101" y="202"/>
                  </a:cubicBezTo>
                  <a:close/>
                  <a:moveTo>
                    <a:pt x="105" y="202"/>
                  </a:moveTo>
                  <a:cubicBezTo>
                    <a:pt x="105" y="203"/>
                    <a:pt x="104" y="203"/>
                    <a:pt x="104" y="203"/>
                  </a:cubicBezTo>
                  <a:cubicBezTo>
                    <a:pt x="104" y="203"/>
                    <a:pt x="104" y="204"/>
                    <a:pt x="104" y="204"/>
                  </a:cubicBezTo>
                  <a:lnTo>
                    <a:pt x="105" y="204"/>
                  </a:lnTo>
                  <a:lnTo>
                    <a:pt x="105" y="202"/>
                  </a:lnTo>
                  <a:lnTo>
                    <a:pt x="105" y="202"/>
                  </a:lnTo>
                  <a:close/>
                  <a:moveTo>
                    <a:pt x="119" y="204"/>
                  </a:moveTo>
                  <a:cubicBezTo>
                    <a:pt x="119" y="205"/>
                    <a:pt x="119" y="205"/>
                    <a:pt x="119" y="206"/>
                  </a:cubicBezTo>
                  <a:cubicBezTo>
                    <a:pt x="120" y="206"/>
                    <a:pt x="120" y="206"/>
                    <a:pt x="121" y="206"/>
                  </a:cubicBezTo>
                  <a:cubicBezTo>
                    <a:pt x="121" y="206"/>
                    <a:pt x="121" y="205"/>
                    <a:pt x="121" y="205"/>
                  </a:cubicBezTo>
                  <a:cubicBezTo>
                    <a:pt x="121" y="205"/>
                    <a:pt x="121" y="205"/>
                    <a:pt x="120" y="205"/>
                  </a:cubicBezTo>
                  <a:cubicBezTo>
                    <a:pt x="120" y="204"/>
                    <a:pt x="120" y="204"/>
                    <a:pt x="119" y="204"/>
                  </a:cubicBezTo>
                  <a:cubicBezTo>
                    <a:pt x="119" y="204"/>
                    <a:pt x="119" y="204"/>
                    <a:pt x="119" y="204"/>
                  </a:cubicBezTo>
                  <a:close/>
                  <a:moveTo>
                    <a:pt x="82" y="206"/>
                  </a:moveTo>
                  <a:lnTo>
                    <a:pt x="83" y="206"/>
                  </a:lnTo>
                  <a:lnTo>
                    <a:pt x="83" y="205"/>
                  </a:lnTo>
                  <a:lnTo>
                    <a:pt x="82" y="205"/>
                  </a:lnTo>
                  <a:lnTo>
                    <a:pt x="82" y="206"/>
                  </a:lnTo>
                  <a:close/>
                  <a:moveTo>
                    <a:pt x="117" y="207"/>
                  </a:moveTo>
                  <a:lnTo>
                    <a:pt x="118" y="207"/>
                  </a:lnTo>
                  <a:lnTo>
                    <a:pt x="118" y="206"/>
                  </a:lnTo>
                  <a:lnTo>
                    <a:pt x="117" y="206"/>
                  </a:lnTo>
                  <a:lnTo>
                    <a:pt x="117" y="207"/>
                  </a:lnTo>
                  <a:close/>
                  <a:moveTo>
                    <a:pt x="115" y="208"/>
                  </a:moveTo>
                  <a:cubicBezTo>
                    <a:pt x="115" y="208"/>
                    <a:pt x="116" y="208"/>
                    <a:pt x="116" y="208"/>
                  </a:cubicBezTo>
                  <a:cubicBezTo>
                    <a:pt x="116" y="208"/>
                    <a:pt x="116" y="208"/>
                    <a:pt x="116" y="208"/>
                  </a:cubicBezTo>
                  <a:cubicBezTo>
                    <a:pt x="116" y="207"/>
                    <a:pt x="116" y="207"/>
                    <a:pt x="116" y="207"/>
                  </a:cubicBezTo>
                  <a:cubicBezTo>
                    <a:pt x="116" y="207"/>
                    <a:pt x="116" y="207"/>
                    <a:pt x="115" y="208"/>
                  </a:cubicBezTo>
                  <a:close/>
                  <a:moveTo>
                    <a:pt x="100" y="210"/>
                  </a:moveTo>
                  <a:cubicBezTo>
                    <a:pt x="100" y="210"/>
                    <a:pt x="100" y="210"/>
                    <a:pt x="100" y="210"/>
                  </a:cubicBezTo>
                  <a:cubicBezTo>
                    <a:pt x="100" y="209"/>
                    <a:pt x="100" y="209"/>
                    <a:pt x="100" y="209"/>
                  </a:cubicBezTo>
                  <a:cubicBezTo>
                    <a:pt x="100" y="209"/>
                    <a:pt x="100" y="209"/>
                    <a:pt x="100" y="209"/>
                  </a:cubicBezTo>
                  <a:cubicBezTo>
                    <a:pt x="99" y="209"/>
                    <a:pt x="99" y="209"/>
                    <a:pt x="100" y="210"/>
                  </a:cubicBezTo>
                  <a:close/>
                  <a:moveTo>
                    <a:pt x="98" y="209"/>
                  </a:moveTo>
                  <a:cubicBezTo>
                    <a:pt x="98" y="211"/>
                    <a:pt x="98" y="211"/>
                    <a:pt x="100" y="211"/>
                  </a:cubicBezTo>
                  <a:cubicBezTo>
                    <a:pt x="100" y="210"/>
                    <a:pt x="100" y="210"/>
                    <a:pt x="99" y="210"/>
                  </a:cubicBezTo>
                  <a:cubicBezTo>
                    <a:pt x="99" y="210"/>
                    <a:pt x="98" y="210"/>
                    <a:pt x="98" y="209"/>
                  </a:cubicBezTo>
                  <a:close/>
                  <a:moveTo>
                    <a:pt x="118" y="211"/>
                  </a:moveTo>
                  <a:cubicBezTo>
                    <a:pt x="119" y="211"/>
                    <a:pt x="119" y="211"/>
                    <a:pt x="119" y="211"/>
                  </a:cubicBezTo>
                  <a:cubicBezTo>
                    <a:pt x="119" y="211"/>
                    <a:pt x="119" y="211"/>
                    <a:pt x="118" y="211"/>
                  </a:cubicBezTo>
                  <a:cubicBezTo>
                    <a:pt x="118" y="211"/>
                    <a:pt x="118" y="211"/>
                    <a:pt x="118" y="211"/>
                  </a:cubicBezTo>
                  <a:close/>
                  <a:moveTo>
                    <a:pt x="110" y="3"/>
                  </a:moveTo>
                  <a:cubicBezTo>
                    <a:pt x="110" y="3"/>
                    <a:pt x="110" y="3"/>
                    <a:pt x="110" y="3"/>
                  </a:cubicBezTo>
                  <a:cubicBezTo>
                    <a:pt x="110" y="3"/>
                    <a:pt x="110" y="3"/>
                    <a:pt x="109" y="3"/>
                  </a:cubicBezTo>
                  <a:cubicBezTo>
                    <a:pt x="109" y="3"/>
                    <a:pt x="109" y="3"/>
                    <a:pt x="109" y="2"/>
                  </a:cubicBezTo>
                  <a:cubicBezTo>
                    <a:pt x="109" y="2"/>
                    <a:pt x="109" y="2"/>
                    <a:pt x="109" y="2"/>
                  </a:cubicBezTo>
                  <a:cubicBezTo>
                    <a:pt x="109" y="2"/>
                    <a:pt x="110" y="2"/>
                    <a:pt x="110" y="2"/>
                  </a:cubicBezTo>
                  <a:cubicBezTo>
                    <a:pt x="110" y="3"/>
                    <a:pt x="110" y="3"/>
                    <a:pt x="110" y="3"/>
                  </a:cubicBezTo>
                  <a:close/>
                  <a:moveTo>
                    <a:pt x="32" y="202"/>
                  </a:moveTo>
                  <a:cubicBezTo>
                    <a:pt x="32" y="202"/>
                    <a:pt x="31" y="202"/>
                    <a:pt x="31" y="202"/>
                  </a:cubicBezTo>
                  <a:cubicBezTo>
                    <a:pt x="30" y="201"/>
                    <a:pt x="30" y="201"/>
                    <a:pt x="30" y="202"/>
                  </a:cubicBezTo>
                  <a:cubicBezTo>
                    <a:pt x="29" y="202"/>
                    <a:pt x="29" y="203"/>
                    <a:pt x="30" y="203"/>
                  </a:cubicBezTo>
                  <a:cubicBezTo>
                    <a:pt x="30" y="203"/>
                    <a:pt x="30" y="204"/>
                    <a:pt x="30" y="205"/>
                  </a:cubicBezTo>
                  <a:lnTo>
                    <a:pt x="31" y="205"/>
                  </a:lnTo>
                  <a:cubicBezTo>
                    <a:pt x="31" y="205"/>
                    <a:pt x="31" y="205"/>
                    <a:pt x="31" y="205"/>
                  </a:cubicBezTo>
                  <a:cubicBezTo>
                    <a:pt x="31" y="204"/>
                    <a:pt x="31" y="204"/>
                    <a:pt x="31" y="204"/>
                  </a:cubicBezTo>
                  <a:cubicBezTo>
                    <a:pt x="31" y="204"/>
                    <a:pt x="31" y="203"/>
                    <a:pt x="31" y="203"/>
                  </a:cubicBezTo>
                  <a:cubicBezTo>
                    <a:pt x="31" y="203"/>
                    <a:pt x="31" y="203"/>
                    <a:pt x="31" y="202"/>
                  </a:cubicBezTo>
                  <a:cubicBezTo>
                    <a:pt x="32" y="203"/>
                    <a:pt x="32" y="203"/>
                    <a:pt x="32" y="203"/>
                  </a:cubicBezTo>
                  <a:cubicBezTo>
                    <a:pt x="32" y="204"/>
                    <a:pt x="32" y="204"/>
                    <a:pt x="33" y="205"/>
                  </a:cubicBezTo>
                  <a:cubicBezTo>
                    <a:pt x="33" y="205"/>
                    <a:pt x="33" y="204"/>
                    <a:pt x="33" y="204"/>
                  </a:cubicBezTo>
                  <a:cubicBezTo>
                    <a:pt x="33" y="204"/>
                    <a:pt x="33" y="204"/>
                    <a:pt x="33" y="203"/>
                  </a:cubicBezTo>
                  <a:cubicBezTo>
                    <a:pt x="33" y="203"/>
                    <a:pt x="33" y="203"/>
                    <a:pt x="33" y="203"/>
                  </a:cubicBezTo>
                  <a:cubicBezTo>
                    <a:pt x="33" y="203"/>
                    <a:pt x="34" y="203"/>
                    <a:pt x="34" y="204"/>
                  </a:cubicBezTo>
                  <a:cubicBezTo>
                    <a:pt x="34" y="203"/>
                    <a:pt x="33" y="202"/>
                    <a:pt x="33" y="202"/>
                  </a:cubicBezTo>
                  <a:cubicBezTo>
                    <a:pt x="33" y="201"/>
                    <a:pt x="33" y="201"/>
                    <a:pt x="32" y="200"/>
                  </a:cubicBezTo>
                  <a:cubicBezTo>
                    <a:pt x="32" y="200"/>
                    <a:pt x="32" y="199"/>
                    <a:pt x="33" y="199"/>
                  </a:cubicBezTo>
                  <a:cubicBezTo>
                    <a:pt x="33" y="199"/>
                    <a:pt x="33" y="199"/>
                    <a:pt x="33" y="198"/>
                  </a:cubicBezTo>
                  <a:cubicBezTo>
                    <a:pt x="34" y="198"/>
                    <a:pt x="34" y="198"/>
                    <a:pt x="34" y="199"/>
                  </a:cubicBezTo>
                  <a:cubicBezTo>
                    <a:pt x="34" y="199"/>
                    <a:pt x="35" y="199"/>
                    <a:pt x="35" y="199"/>
                  </a:cubicBezTo>
                  <a:cubicBezTo>
                    <a:pt x="35" y="199"/>
                    <a:pt x="35" y="199"/>
                    <a:pt x="36" y="199"/>
                  </a:cubicBezTo>
                  <a:cubicBezTo>
                    <a:pt x="36" y="199"/>
                    <a:pt x="36" y="199"/>
                    <a:pt x="36" y="199"/>
                  </a:cubicBezTo>
                  <a:cubicBezTo>
                    <a:pt x="36" y="199"/>
                    <a:pt x="36" y="198"/>
                    <a:pt x="36" y="198"/>
                  </a:cubicBezTo>
                  <a:cubicBezTo>
                    <a:pt x="36" y="198"/>
                    <a:pt x="37" y="198"/>
                    <a:pt x="37" y="199"/>
                  </a:cubicBezTo>
                  <a:cubicBezTo>
                    <a:pt x="37" y="199"/>
                    <a:pt x="38" y="199"/>
                    <a:pt x="38" y="199"/>
                  </a:cubicBezTo>
                  <a:cubicBezTo>
                    <a:pt x="38" y="199"/>
                    <a:pt x="38" y="199"/>
                    <a:pt x="38" y="200"/>
                  </a:cubicBezTo>
                  <a:cubicBezTo>
                    <a:pt x="37" y="200"/>
                    <a:pt x="36" y="200"/>
                    <a:pt x="36" y="200"/>
                  </a:cubicBezTo>
                  <a:cubicBezTo>
                    <a:pt x="35" y="200"/>
                    <a:pt x="34" y="200"/>
                    <a:pt x="33" y="200"/>
                  </a:cubicBezTo>
                  <a:cubicBezTo>
                    <a:pt x="34" y="201"/>
                    <a:pt x="34" y="201"/>
                    <a:pt x="35" y="202"/>
                  </a:cubicBezTo>
                  <a:cubicBezTo>
                    <a:pt x="36" y="203"/>
                    <a:pt x="37" y="204"/>
                    <a:pt x="37" y="205"/>
                  </a:cubicBezTo>
                  <a:cubicBezTo>
                    <a:pt x="37" y="205"/>
                    <a:pt x="38" y="204"/>
                    <a:pt x="38" y="204"/>
                  </a:cubicBezTo>
                  <a:cubicBezTo>
                    <a:pt x="38" y="204"/>
                    <a:pt x="38" y="205"/>
                    <a:pt x="38" y="205"/>
                  </a:cubicBezTo>
                  <a:cubicBezTo>
                    <a:pt x="39" y="206"/>
                    <a:pt x="39" y="207"/>
                    <a:pt x="39" y="207"/>
                  </a:cubicBezTo>
                  <a:cubicBezTo>
                    <a:pt x="39" y="207"/>
                    <a:pt x="40" y="207"/>
                    <a:pt x="40" y="207"/>
                  </a:cubicBezTo>
                  <a:cubicBezTo>
                    <a:pt x="40" y="207"/>
                    <a:pt x="40" y="207"/>
                    <a:pt x="40" y="207"/>
                  </a:cubicBezTo>
                  <a:cubicBezTo>
                    <a:pt x="40" y="206"/>
                    <a:pt x="40" y="205"/>
                    <a:pt x="39" y="205"/>
                  </a:cubicBezTo>
                  <a:cubicBezTo>
                    <a:pt x="39" y="205"/>
                    <a:pt x="39" y="205"/>
                    <a:pt x="39" y="205"/>
                  </a:cubicBezTo>
                  <a:cubicBezTo>
                    <a:pt x="39" y="205"/>
                    <a:pt x="39" y="205"/>
                    <a:pt x="39" y="205"/>
                  </a:cubicBezTo>
                  <a:cubicBezTo>
                    <a:pt x="40" y="205"/>
                    <a:pt x="40" y="205"/>
                    <a:pt x="40" y="205"/>
                  </a:cubicBezTo>
                  <a:cubicBezTo>
                    <a:pt x="40" y="205"/>
                    <a:pt x="41" y="205"/>
                    <a:pt x="41" y="206"/>
                  </a:cubicBezTo>
                  <a:cubicBezTo>
                    <a:pt x="42" y="205"/>
                    <a:pt x="44" y="205"/>
                    <a:pt x="45" y="206"/>
                  </a:cubicBezTo>
                  <a:cubicBezTo>
                    <a:pt x="45" y="205"/>
                    <a:pt x="45" y="205"/>
                    <a:pt x="45" y="204"/>
                  </a:cubicBezTo>
                  <a:cubicBezTo>
                    <a:pt x="45" y="204"/>
                    <a:pt x="45" y="204"/>
                    <a:pt x="45" y="204"/>
                  </a:cubicBezTo>
                  <a:cubicBezTo>
                    <a:pt x="45" y="204"/>
                    <a:pt x="44" y="203"/>
                    <a:pt x="44" y="203"/>
                  </a:cubicBezTo>
                  <a:cubicBezTo>
                    <a:pt x="44" y="203"/>
                    <a:pt x="44" y="203"/>
                    <a:pt x="44" y="202"/>
                  </a:cubicBezTo>
                  <a:cubicBezTo>
                    <a:pt x="45" y="202"/>
                    <a:pt x="46" y="203"/>
                    <a:pt x="46" y="204"/>
                  </a:cubicBezTo>
                  <a:cubicBezTo>
                    <a:pt x="46" y="204"/>
                    <a:pt x="47" y="205"/>
                    <a:pt x="47" y="206"/>
                  </a:cubicBezTo>
                  <a:cubicBezTo>
                    <a:pt x="47" y="207"/>
                    <a:pt x="46" y="208"/>
                    <a:pt x="46" y="209"/>
                  </a:cubicBezTo>
                  <a:cubicBezTo>
                    <a:pt x="46" y="210"/>
                    <a:pt x="47" y="211"/>
                    <a:pt x="47" y="212"/>
                  </a:cubicBezTo>
                  <a:cubicBezTo>
                    <a:pt x="47" y="212"/>
                    <a:pt x="46" y="212"/>
                    <a:pt x="46" y="212"/>
                  </a:cubicBezTo>
                  <a:cubicBezTo>
                    <a:pt x="46" y="212"/>
                    <a:pt x="46" y="212"/>
                    <a:pt x="45" y="212"/>
                  </a:cubicBezTo>
                  <a:cubicBezTo>
                    <a:pt x="45" y="212"/>
                    <a:pt x="45" y="212"/>
                    <a:pt x="44" y="212"/>
                  </a:cubicBezTo>
                  <a:cubicBezTo>
                    <a:pt x="44" y="212"/>
                    <a:pt x="44" y="212"/>
                    <a:pt x="44" y="212"/>
                  </a:cubicBezTo>
                  <a:cubicBezTo>
                    <a:pt x="43" y="212"/>
                    <a:pt x="43" y="211"/>
                    <a:pt x="43" y="211"/>
                  </a:cubicBezTo>
                  <a:cubicBezTo>
                    <a:pt x="43" y="210"/>
                    <a:pt x="43" y="210"/>
                    <a:pt x="43" y="210"/>
                  </a:cubicBezTo>
                  <a:cubicBezTo>
                    <a:pt x="43" y="210"/>
                    <a:pt x="43" y="210"/>
                    <a:pt x="42" y="210"/>
                  </a:cubicBezTo>
                  <a:cubicBezTo>
                    <a:pt x="42" y="210"/>
                    <a:pt x="42" y="210"/>
                    <a:pt x="42" y="210"/>
                  </a:cubicBezTo>
                  <a:cubicBezTo>
                    <a:pt x="42" y="210"/>
                    <a:pt x="42" y="210"/>
                    <a:pt x="42" y="210"/>
                  </a:cubicBezTo>
                  <a:cubicBezTo>
                    <a:pt x="42" y="209"/>
                    <a:pt x="42" y="209"/>
                    <a:pt x="42" y="208"/>
                  </a:cubicBezTo>
                  <a:cubicBezTo>
                    <a:pt x="42" y="208"/>
                    <a:pt x="43" y="208"/>
                    <a:pt x="43" y="208"/>
                  </a:cubicBezTo>
                  <a:cubicBezTo>
                    <a:pt x="43" y="208"/>
                    <a:pt x="42" y="208"/>
                    <a:pt x="42" y="208"/>
                  </a:cubicBezTo>
                  <a:cubicBezTo>
                    <a:pt x="41" y="208"/>
                    <a:pt x="41" y="208"/>
                    <a:pt x="40" y="208"/>
                  </a:cubicBezTo>
                  <a:cubicBezTo>
                    <a:pt x="40" y="208"/>
                    <a:pt x="39" y="208"/>
                    <a:pt x="38" y="208"/>
                  </a:cubicBezTo>
                  <a:cubicBezTo>
                    <a:pt x="38" y="208"/>
                    <a:pt x="37" y="208"/>
                    <a:pt x="36" y="207"/>
                  </a:cubicBezTo>
                  <a:cubicBezTo>
                    <a:pt x="36" y="208"/>
                    <a:pt x="36" y="208"/>
                    <a:pt x="37" y="208"/>
                  </a:cubicBezTo>
                  <a:cubicBezTo>
                    <a:pt x="37" y="208"/>
                    <a:pt x="37" y="208"/>
                    <a:pt x="37" y="208"/>
                  </a:cubicBezTo>
                  <a:cubicBezTo>
                    <a:pt x="37" y="208"/>
                    <a:pt x="38" y="208"/>
                    <a:pt x="38" y="209"/>
                  </a:cubicBezTo>
                  <a:cubicBezTo>
                    <a:pt x="38" y="209"/>
                    <a:pt x="38" y="209"/>
                    <a:pt x="38" y="209"/>
                  </a:cubicBezTo>
                  <a:cubicBezTo>
                    <a:pt x="37" y="209"/>
                    <a:pt x="36" y="209"/>
                    <a:pt x="35" y="209"/>
                  </a:cubicBezTo>
                  <a:cubicBezTo>
                    <a:pt x="34" y="209"/>
                    <a:pt x="33" y="209"/>
                    <a:pt x="32" y="208"/>
                  </a:cubicBezTo>
                  <a:cubicBezTo>
                    <a:pt x="32" y="208"/>
                    <a:pt x="32" y="208"/>
                    <a:pt x="32" y="208"/>
                  </a:cubicBezTo>
                  <a:cubicBezTo>
                    <a:pt x="32" y="208"/>
                    <a:pt x="32" y="208"/>
                    <a:pt x="32" y="207"/>
                  </a:cubicBezTo>
                  <a:cubicBezTo>
                    <a:pt x="32" y="207"/>
                    <a:pt x="31" y="207"/>
                    <a:pt x="31" y="207"/>
                  </a:cubicBezTo>
                  <a:cubicBezTo>
                    <a:pt x="30" y="207"/>
                    <a:pt x="30" y="207"/>
                    <a:pt x="30" y="206"/>
                  </a:cubicBezTo>
                  <a:cubicBezTo>
                    <a:pt x="30" y="206"/>
                    <a:pt x="29" y="207"/>
                    <a:pt x="28" y="206"/>
                  </a:cubicBezTo>
                  <a:cubicBezTo>
                    <a:pt x="28" y="206"/>
                    <a:pt x="27" y="206"/>
                    <a:pt x="27" y="206"/>
                  </a:cubicBezTo>
                  <a:cubicBezTo>
                    <a:pt x="26" y="205"/>
                    <a:pt x="26" y="205"/>
                    <a:pt x="26" y="204"/>
                  </a:cubicBezTo>
                  <a:cubicBezTo>
                    <a:pt x="25" y="204"/>
                    <a:pt x="25" y="203"/>
                    <a:pt x="25" y="203"/>
                  </a:cubicBezTo>
                  <a:cubicBezTo>
                    <a:pt x="24" y="203"/>
                    <a:pt x="24" y="203"/>
                    <a:pt x="24" y="203"/>
                  </a:cubicBezTo>
                  <a:cubicBezTo>
                    <a:pt x="24" y="203"/>
                    <a:pt x="24" y="204"/>
                    <a:pt x="24" y="204"/>
                  </a:cubicBezTo>
                  <a:cubicBezTo>
                    <a:pt x="24" y="204"/>
                    <a:pt x="24" y="205"/>
                    <a:pt x="24" y="205"/>
                  </a:cubicBezTo>
                  <a:cubicBezTo>
                    <a:pt x="25" y="206"/>
                    <a:pt x="25" y="206"/>
                    <a:pt x="25" y="206"/>
                  </a:cubicBezTo>
                  <a:cubicBezTo>
                    <a:pt x="25" y="206"/>
                    <a:pt x="26" y="206"/>
                    <a:pt x="26" y="206"/>
                  </a:cubicBezTo>
                  <a:cubicBezTo>
                    <a:pt x="27" y="207"/>
                    <a:pt x="27" y="207"/>
                    <a:pt x="28" y="207"/>
                  </a:cubicBezTo>
                  <a:cubicBezTo>
                    <a:pt x="28" y="208"/>
                    <a:pt x="28" y="208"/>
                    <a:pt x="27" y="208"/>
                  </a:cubicBezTo>
                  <a:cubicBezTo>
                    <a:pt x="27" y="208"/>
                    <a:pt x="26" y="208"/>
                    <a:pt x="26" y="208"/>
                  </a:cubicBezTo>
                  <a:cubicBezTo>
                    <a:pt x="25" y="208"/>
                    <a:pt x="25" y="208"/>
                    <a:pt x="25" y="208"/>
                  </a:cubicBezTo>
                  <a:cubicBezTo>
                    <a:pt x="24" y="208"/>
                    <a:pt x="24" y="208"/>
                    <a:pt x="24" y="209"/>
                  </a:cubicBezTo>
                  <a:cubicBezTo>
                    <a:pt x="23" y="209"/>
                    <a:pt x="22" y="208"/>
                    <a:pt x="21" y="207"/>
                  </a:cubicBezTo>
                  <a:cubicBezTo>
                    <a:pt x="21" y="208"/>
                    <a:pt x="20" y="208"/>
                    <a:pt x="20" y="209"/>
                  </a:cubicBezTo>
                  <a:cubicBezTo>
                    <a:pt x="20" y="209"/>
                    <a:pt x="19" y="209"/>
                    <a:pt x="18" y="208"/>
                  </a:cubicBezTo>
                  <a:cubicBezTo>
                    <a:pt x="18" y="207"/>
                    <a:pt x="18" y="207"/>
                    <a:pt x="19" y="207"/>
                  </a:cubicBezTo>
                  <a:cubicBezTo>
                    <a:pt x="19" y="207"/>
                    <a:pt x="19" y="206"/>
                    <a:pt x="19" y="206"/>
                  </a:cubicBezTo>
                  <a:cubicBezTo>
                    <a:pt x="19" y="206"/>
                    <a:pt x="19" y="206"/>
                    <a:pt x="19" y="206"/>
                  </a:cubicBezTo>
                  <a:cubicBezTo>
                    <a:pt x="18" y="206"/>
                    <a:pt x="18" y="206"/>
                    <a:pt x="18" y="206"/>
                  </a:cubicBezTo>
                  <a:cubicBezTo>
                    <a:pt x="18" y="206"/>
                    <a:pt x="17" y="206"/>
                    <a:pt x="17" y="206"/>
                  </a:cubicBezTo>
                  <a:cubicBezTo>
                    <a:pt x="17" y="206"/>
                    <a:pt x="17" y="206"/>
                    <a:pt x="17" y="205"/>
                  </a:cubicBezTo>
                  <a:cubicBezTo>
                    <a:pt x="17" y="205"/>
                    <a:pt x="17" y="205"/>
                    <a:pt x="17" y="205"/>
                  </a:cubicBezTo>
                  <a:cubicBezTo>
                    <a:pt x="17" y="205"/>
                    <a:pt x="18" y="206"/>
                    <a:pt x="18" y="206"/>
                  </a:cubicBezTo>
                  <a:cubicBezTo>
                    <a:pt x="18" y="206"/>
                    <a:pt x="18" y="205"/>
                    <a:pt x="19" y="205"/>
                  </a:cubicBezTo>
                  <a:cubicBezTo>
                    <a:pt x="19" y="205"/>
                    <a:pt x="19" y="205"/>
                    <a:pt x="19" y="205"/>
                  </a:cubicBezTo>
                  <a:cubicBezTo>
                    <a:pt x="19" y="204"/>
                    <a:pt x="19" y="204"/>
                    <a:pt x="19" y="204"/>
                  </a:cubicBezTo>
                  <a:cubicBezTo>
                    <a:pt x="19" y="203"/>
                    <a:pt x="19" y="203"/>
                    <a:pt x="19" y="203"/>
                  </a:cubicBezTo>
                  <a:cubicBezTo>
                    <a:pt x="19" y="203"/>
                    <a:pt x="20" y="203"/>
                    <a:pt x="20" y="203"/>
                  </a:cubicBezTo>
                  <a:cubicBezTo>
                    <a:pt x="20" y="203"/>
                    <a:pt x="20" y="203"/>
                    <a:pt x="21" y="203"/>
                  </a:cubicBezTo>
                  <a:cubicBezTo>
                    <a:pt x="21" y="203"/>
                    <a:pt x="21" y="203"/>
                    <a:pt x="21" y="202"/>
                  </a:cubicBezTo>
                  <a:cubicBezTo>
                    <a:pt x="21" y="202"/>
                    <a:pt x="21" y="202"/>
                    <a:pt x="21" y="202"/>
                  </a:cubicBezTo>
                  <a:cubicBezTo>
                    <a:pt x="22" y="202"/>
                    <a:pt x="23" y="202"/>
                    <a:pt x="23" y="201"/>
                  </a:cubicBezTo>
                  <a:cubicBezTo>
                    <a:pt x="24" y="201"/>
                    <a:pt x="24" y="200"/>
                    <a:pt x="25" y="201"/>
                  </a:cubicBezTo>
                  <a:cubicBezTo>
                    <a:pt x="25" y="200"/>
                    <a:pt x="25" y="200"/>
                    <a:pt x="24" y="200"/>
                  </a:cubicBezTo>
                  <a:cubicBezTo>
                    <a:pt x="23" y="200"/>
                    <a:pt x="23" y="200"/>
                    <a:pt x="22" y="200"/>
                  </a:cubicBezTo>
                  <a:cubicBezTo>
                    <a:pt x="22" y="200"/>
                    <a:pt x="21" y="200"/>
                    <a:pt x="21" y="200"/>
                  </a:cubicBezTo>
                  <a:cubicBezTo>
                    <a:pt x="20" y="200"/>
                    <a:pt x="20" y="200"/>
                    <a:pt x="20" y="199"/>
                  </a:cubicBezTo>
                  <a:cubicBezTo>
                    <a:pt x="19" y="200"/>
                    <a:pt x="19" y="201"/>
                    <a:pt x="19" y="202"/>
                  </a:cubicBezTo>
                  <a:lnTo>
                    <a:pt x="17" y="202"/>
                  </a:lnTo>
                  <a:cubicBezTo>
                    <a:pt x="17" y="202"/>
                    <a:pt x="17" y="202"/>
                    <a:pt x="17" y="202"/>
                  </a:cubicBezTo>
                  <a:cubicBezTo>
                    <a:pt x="18" y="202"/>
                    <a:pt x="18" y="201"/>
                    <a:pt x="18" y="201"/>
                  </a:cubicBezTo>
                  <a:cubicBezTo>
                    <a:pt x="17" y="201"/>
                    <a:pt x="17" y="201"/>
                    <a:pt x="17" y="201"/>
                  </a:cubicBezTo>
                  <a:cubicBezTo>
                    <a:pt x="17" y="201"/>
                    <a:pt x="16" y="202"/>
                    <a:pt x="16" y="202"/>
                  </a:cubicBezTo>
                  <a:cubicBezTo>
                    <a:pt x="16" y="202"/>
                    <a:pt x="16" y="203"/>
                    <a:pt x="16" y="203"/>
                  </a:cubicBezTo>
                  <a:cubicBezTo>
                    <a:pt x="15" y="203"/>
                    <a:pt x="15" y="203"/>
                    <a:pt x="15" y="203"/>
                  </a:cubicBezTo>
                  <a:cubicBezTo>
                    <a:pt x="15" y="202"/>
                    <a:pt x="15" y="202"/>
                    <a:pt x="15" y="202"/>
                  </a:cubicBezTo>
                  <a:cubicBezTo>
                    <a:pt x="15" y="202"/>
                    <a:pt x="15" y="202"/>
                    <a:pt x="15" y="202"/>
                  </a:cubicBezTo>
                  <a:cubicBezTo>
                    <a:pt x="16" y="202"/>
                    <a:pt x="16" y="202"/>
                    <a:pt x="16" y="202"/>
                  </a:cubicBezTo>
                  <a:cubicBezTo>
                    <a:pt x="16" y="202"/>
                    <a:pt x="16" y="201"/>
                    <a:pt x="16" y="201"/>
                  </a:cubicBezTo>
                  <a:cubicBezTo>
                    <a:pt x="16" y="201"/>
                    <a:pt x="16" y="200"/>
                    <a:pt x="15" y="201"/>
                  </a:cubicBezTo>
                  <a:cubicBezTo>
                    <a:pt x="15" y="201"/>
                    <a:pt x="15" y="200"/>
                    <a:pt x="15" y="200"/>
                  </a:cubicBezTo>
                  <a:cubicBezTo>
                    <a:pt x="15" y="199"/>
                    <a:pt x="15" y="199"/>
                    <a:pt x="15" y="199"/>
                  </a:cubicBezTo>
                  <a:cubicBezTo>
                    <a:pt x="15" y="199"/>
                    <a:pt x="15" y="199"/>
                    <a:pt x="16" y="199"/>
                  </a:cubicBezTo>
                  <a:cubicBezTo>
                    <a:pt x="16" y="199"/>
                    <a:pt x="16" y="199"/>
                    <a:pt x="16" y="199"/>
                  </a:cubicBezTo>
                  <a:cubicBezTo>
                    <a:pt x="16" y="198"/>
                    <a:pt x="15" y="198"/>
                    <a:pt x="15" y="198"/>
                  </a:cubicBezTo>
                  <a:cubicBezTo>
                    <a:pt x="15" y="198"/>
                    <a:pt x="15" y="198"/>
                    <a:pt x="15" y="198"/>
                  </a:cubicBezTo>
                  <a:cubicBezTo>
                    <a:pt x="15" y="198"/>
                    <a:pt x="15" y="198"/>
                    <a:pt x="15" y="197"/>
                  </a:cubicBezTo>
                  <a:cubicBezTo>
                    <a:pt x="15" y="198"/>
                    <a:pt x="15" y="198"/>
                    <a:pt x="16" y="198"/>
                  </a:cubicBezTo>
                  <a:cubicBezTo>
                    <a:pt x="17" y="198"/>
                    <a:pt x="17" y="198"/>
                    <a:pt x="18" y="198"/>
                  </a:cubicBezTo>
                  <a:cubicBezTo>
                    <a:pt x="18" y="198"/>
                    <a:pt x="19" y="198"/>
                    <a:pt x="20" y="198"/>
                  </a:cubicBezTo>
                  <a:cubicBezTo>
                    <a:pt x="20" y="198"/>
                    <a:pt x="21" y="198"/>
                    <a:pt x="21" y="198"/>
                  </a:cubicBezTo>
                  <a:cubicBezTo>
                    <a:pt x="21" y="198"/>
                    <a:pt x="21" y="197"/>
                    <a:pt x="21" y="197"/>
                  </a:cubicBezTo>
                  <a:cubicBezTo>
                    <a:pt x="21" y="197"/>
                    <a:pt x="20" y="198"/>
                    <a:pt x="20" y="198"/>
                  </a:cubicBezTo>
                  <a:cubicBezTo>
                    <a:pt x="20" y="198"/>
                    <a:pt x="20" y="198"/>
                    <a:pt x="20" y="198"/>
                  </a:cubicBezTo>
                  <a:cubicBezTo>
                    <a:pt x="20" y="198"/>
                    <a:pt x="20" y="197"/>
                    <a:pt x="20" y="197"/>
                  </a:cubicBezTo>
                  <a:cubicBezTo>
                    <a:pt x="21" y="197"/>
                    <a:pt x="22" y="197"/>
                    <a:pt x="22" y="197"/>
                  </a:cubicBezTo>
                  <a:cubicBezTo>
                    <a:pt x="23" y="197"/>
                    <a:pt x="23" y="197"/>
                    <a:pt x="23" y="198"/>
                  </a:cubicBezTo>
                  <a:cubicBezTo>
                    <a:pt x="24" y="198"/>
                    <a:pt x="24" y="198"/>
                    <a:pt x="24" y="197"/>
                  </a:cubicBezTo>
                  <a:cubicBezTo>
                    <a:pt x="24" y="196"/>
                    <a:pt x="24" y="196"/>
                    <a:pt x="24" y="195"/>
                  </a:cubicBezTo>
                  <a:cubicBezTo>
                    <a:pt x="24" y="195"/>
                    <a:pt x="23" y="196"/>
                    <a:pt x="23" y="196"/>
                  </a:cubicBezTo>
                  <a:lnTo>
                    <a:pt x="23" y="197"/>
                  </a:lnTo>
                  <a:cubicBezTo>
                    <a:pt x="23" y="197"/>
                    <a:pt x="23" y="197"/>
                    <a:pt x="23" y="196"/>
                  </a:cubicBezTo>
                  <a:cubicBezTo>
                    <a:pt x="23" y="196"/>
                    <a:pt x="23" y="196"/>
                    <a:pt x="23" y="195"/>
                  </a:cubicBezTo>
                  <a:cubicBezTo>
                    <a:pt x="22" y="195"/>
                    <a:pt x="22" y="195"/>
                    <a:pt x="22" y="195"/>
                  </a:cubicBezTo>
                  <a:cubicBezTo>
                    <a:pt x="21" y="196"/>
                    <a:pt x="21" y="196"/>
                    <a:pt x="21" y="196"/>
                  </a:cubicBezTo>
                  <a:cubicBezTo>
                    <a:pt x="21" y="196"/>
                    <a:pt x="20" y="196"/>
                    <a:pt x="20" y="196"/>
                  </a:cubicBezTo>
                  <a:cubicBezTo>
                    <a:pt x="20" y="196"/>
                    <a:pt x="20" y="195"/>
                    <a:pt x="20" y="195"/>
                  </a:cubicBezTo>
                  <a:cubicBezTo>
                    <a:pt x="20" y="195"/>
                    <a:pt x="20" y="195"/>
                    <a:pt x="21" y="195"/>
                  </a:cubicBezTo>
                  <a:cubicBezTo>
                    <a:pt x="21" y="195"/>
                    <a:pt x="21" y="195"/>
                    <a:pt x="21" y="195"/>
                  </a:cubicBezTo>
                  <a:cubicBezTo>
                    <a:pt x="22" y="195"/>
                    <a:pt x="22" y="195"/>
                    <a:pt x="22" y="194"/>
                  </a:cubicBezTo>
                  <a:cubicBezTo>
                    <a:pt x="22" y="194"/>
                    <a:pt x="23" y="194"/>
                    <a:pt x="23" y="194"/>
                  </a:cubicBezTo>
                  <a:cubicBezTo>
                    <a:pt x="23" y="194"/>
                    <a:pt x="23" y="194"/>
                    <a:pt x="23" y="194"/>
                  </a:cubicBezTo>
                  <a:cubicBezTo>
                    <a:pt x="23" y="194"/>
                    <a:pt x="23" y="194"/>
                    <a:pt x="23" y="194"/>
                  </a:cubicBezTo>
                  <a:cubicBezTo>
                    <a:pt x="24" y="194"/>
                    <a:pt x="24" y="194"/>
                    <a:pt x="25" y="193"/>
                  </a:cubicBezTo>
                  <a:cubicBezTo>
                    <a:pt x="25" y="193"/>
                    <a:pt x="25" y="193"/>
                    <a:pt x="25" y="192"/>
                  </a:cubicBezTo>
                  <a:cubicBezTo>
                    <a:pt x="25" y="192"/>
                    <a:pt x="25" y="192"/>
                    <a:pt x="25" y="192"/>
                  </a:cubicBezTo>
                  <a:cubicBezTo>
                    <a:pt x="25" y="192"/>
                    <a:pt x="25" y="191"/>
                    <a:pt x="24" y="191"/>
                  </a:cubicBezTo>
                  <a:cubicBezTo>
                    <a:pt x="24" y="191"/>
                    <a:pt x="24" y="191"/>
                    <a:pt x="24" y="191"/>
                  </a:cubicBezTo>
                  <a:cubicBezTo>
                    <a:pt x="24" y="191"/>
                    <a:pt x="24" y="191"/>
                    <a:pt x="24" y="190"/>
                  </a:cubicBezTo>
                  <a:cubicBezTo>
                    <a:pt x="24" y="191"/>
                    <a:pt x="25" y="191"/>
                    <a:pt x="25" y="191"/>
                  </a:cubicBezTo>
                  <a:cubicBezTo>
                    <a:pt x="26" y="191"/>
                    <a:pt x="26" y="191"/>
                    <a:pt x="27" y="191"/>
                  </a:cubicBezTo>
                  <a:cubicBezTo>
                    <a:pt x="27" y="191"/>
                    <a:pt x="27" y="191"/>
                    <a:pt x="27" y="192"/>
                  </a:cubicBezTo>
                  <a:cubicBezTo>
                    <a:pt x="27" y="192"/>
                    <a:pt x="27" y="192"/>
                    <a:pt x="27" y="193"/>
                  </a:cubicBezTo>
                  <a:cubicBezTo>
                    <a:pt x="28" y="193"/>
                    <a:pt x="28" y="192"/>
                    <a:pt x="28" y="192"/>
                  </a:cubicBezTo>
                  <a:cubicBezTo>
                    <a:pt x="28" y="191"/>
                    <a:pt x="28" y="191"/>
                    <a:pt x="28" y="191"/>
                  </a:cubicBezTo>
                  <a:cubicBezTo>
                    <a:pt x="28" y="191"/>
                    <a:pt x="29" y="191"/>
                    <a:pt x="29" y="192"/>
                  </a:cubicBezTo>
                  <a:cubicBezTo>
                    <a:pt x="29" y="193"/>
                    <a:pt x="29" y="193"/>
                    <a:pt x="30" y="193"/>
                  </a:cubicBezTo>
                  <a:cubicBezTo>
                    <a:pt x="30" y="194"/>
                    <a:pt x="30" y="194"/>
                    <a:pt x="29" y="194"/>
                  </a:cubicBezTo>
                  <a:cubicBezTo>
                    <a:pt x="28" y="194"/>
                    <a:pt x="28" y="194"/>
                    <a:pt x="27" y="194"/>
                  </a:cubicBezTo>
                  <a:cubicBezTo>
                    <a:pt x="28" y="194"/>
                    <a:pt x="28" y="195"/>
                    <a:pt x="28" y="195"/>
                  </a:cubicBezTo>
                  <a:cubicBezTo>
                    <a:pt x="29" y="195"/>
                    <a:pt x="29" y="195"/>
                    <a:pt x="28" y="196"/>
                  </a:cubicBezTo>
                  <a:cubicBezTo>
                    <a:pt x="28" y="196"/>
                    <a:pt x="28" y="195"/>
                    <a:pt x="27" y="195"/>
                  </a:cubicBezTo>
                  <a:cubicBezTo>
                    <a:pt x="27" y="195"/>
                    <a:pt x="27" y="195"/>
                    <a:pt x="26" y="195"/>
                  </a:cubicBezTo>
                  <a:cubicBezTo>
                    <a:pt x="27" y="195"/>
                    <a:pt x="27" y="196"/>
                    <a:pt x="27" y="196"/>
                  </a:cubicBezTo>
                  <a:cubicBezTo>
                    <a:pt x="26" y="197"/>
                    <a:pt x="26" y="197"/>
                    <a:pt x="24" y="197"/>
                  </a:cubicBezTo>
                  <a:cubicBezTo>
                    <a:pt x="25" y="198"/>
                    <a:pt x="26" y="198"/>
                    <a:pt x="27" y="198"/>
                  </a:cubicBezTo>
                  <a:cubicBezTo>
                    <a:pt x="28" y="198"/>
                    <a:pt x="29" y="198"/>
                    <a:pt x="30" y="197"/>
                  </a:cubicBezTo>
                  <a:cubicBezTo>
                    <a:pt x="30" y="198"/>
                    <a:pt x="30" y="198"/>
                    <a:pt x="30" y="198"/>
                  </a:cubicBezTo>
                  <a:cubicBezTo>
                    <a:pt x="29" y="198"/>
                    <a:pt x="29" y="198"/>
                    <a:pt x="28" y="198"/>
                  </a:cubicBezTo>
                  <a:cubicBezTo>
                    <a:pt x="27" y="198"/>
                    <a:pt x="26" y="198"/>
                    <a:pt x="26" y="198"/>
                  </a:cubicBezTo>
                  <a:cubicBezTo>
                    <a:pt x="25" y="198"/>
                    <a:pt x="24" y="198"/>
                    <a:pt x="24" y="198"/>
                  </a:cubicBezTo>
                  <a:cubicBezTo>
                    <a:pt x="24" y="199"/>
                    <a:pt x="25" y="199"/>
                    <a:pt x="25" y="199"/>
                  </a:cubicBezTo>
                  <a:cubicBezTo>
                    <a:pt x="26" y="199"/>
                    <a:pt x="26" y="199"/>
                    <a:pt x="27" y="199"/>
                  </a:cubicBezTo>
                  <a:cubicBezTo>
                    <a:pt x="27" y="199"/>
                    <a:pt x="28" y="199"/>
                    <a:pt x="28" y="199"/>
                  </a:cubicBezTo>
                  <a:cubicBezTo>
                    <a:pt x="29" y="199"/>
                    <a:pt x="29" y="199"/>
                    <a:pt x="30" y="199"/>
                  </a:cubicBezTo>
                  <a:cubicBezTo>
                    <a:pt x="29" y="200"/>
                    <a:pt x="29" y="200"/>
                    <a:pt x="29" y="200"/>
                  </a:cubicBezTo>
                  <a:cubicBezTo>
                    <a:pt x="28" y="200"/>
                    <a:pt x="28" y="200"/>
                    <a:pt x="28" y="200"/>
                  </a:cubicBezTo>
                  <a:cubicBezTo>
                    <a:pt x="28" y="200"/>
                    <a:pt x="29" y="200"/>
                    <a:pt x="30" y="201"/>
                  </a:cubicBezTo>
                  <a:cubicBezTo>
                    <a:pt x="30" y="201"/>
                    <a:pt x="31" y="201"/>
                    <a:pt x="32" y="201"/>
                  </a:cubicBezTo>
                  <a:lnTo>
                    <a:pt x="32" y="202"/>
                  </a:lnTo>
                  <a:close/>
                  <a:moveTo>
                    <a:pt x="26" y="192"/>
                  </a:moveTo>
                  <a:cubicBezTo>
                    <a:pt x="26" y="193"/>
                    <a:pt x="26" y="193"/>
                    <a:pt x="26" y="194"/>
                  </a:cubicBezTo>
                  <a:cubicBezTo>
                    <a:pt x="27" y="194"/>
                    <a:pt x="27" y="194"/>
                    <a:pt x="27" y="193"/>
                  </a:cubicBezTo>
                  <a:cubicBezTo>
                    <a:pt x="27" y="193"/>
                    <a:pt x="26" y="193"/>
                    <a:pt x="26" y="193"/>
                  </a:cubicBezTo>
                  <a:cubicBezTo>
                    <a:pt x="26" y="192"/>
                    <a:pt x="26" y="192"/>
                    <a:pt x="26" y="192"/>
                  </a:cubicBezTo>
                  <a:close/>
                  <a:moveTo>
                    <a:pt x="25" y="194"/>
                  </a:moveTo>
                  <a:cubicBezTo>
                    <a:pt x="25" y="194"/>
                    <a:pt x="25" y="194"/>
                    <a:pt x="25" y="194"/>
                  </a:cubicBezTo>
                  <a:cubicBezTo>
                    <a:pt x="26" y="194"/>
                    <a:pt x="26" y="194"/>
                    <a:pt x="25" y="194"/>
                  </a:cubicBezTo>
                  <a:cubicBezTo>
                    <a:pt x="25" y="194"/>
                    <a:pt x="25" y="194"/>
                    <a:pt x="25" y="194"/>
                  </a:cubicBezTo>
                  <a:cubicBezTo>
                    <a:pt x="25" y="194"/>
                    <a:pt x="25" y="194"/>
                    <a:pt x="25" y="194"/>
                  </a:cubicBezTo>
                  <a:close/>
                  <a:moveTo>
                    <a:pt x="24" y="196"/>
                  </a:moveTo>
                  <a:cubicBezTo>
                    <a:pt x="25" y="196"/>
                    <a:pt x="25" y="196"/>
                    <a:pt x="25" y="196"/>
                  </a:cubicBezTo>
                  <a:cubicBezTo>
                    <a:pt x="25" y="196"/>
                    <a:pt x="25" y="196"/>
                    <a:pt x="25" y="195"/>
                  </a:cubicBezTo>
                  <a:cubicBezTo>
                    <a:pt x="25" y="195"/>
                    <a:pt x="25" y="195"/>
                    <a:pt x="25" y="195"/>
                  </a:cubicBezTo>
                  <a:cubicBezTo>
                    <a:pt x="25" y="195"/>
                    <a:pt x="24" y="196"/>
                    <a:pt x="24" y="196"/>
                  </a:cubicBezTo>
                  <a:close/>
                  <a:moveTo>
                    <a:pt x="22" y="199"/>
                  </a:moveTo>
                  <a:cubicBezTo>
                    <a:pt x="22" y="199"/>
                    <a:pt x="23" y="199"/>
                    <a:pt x="23" y="199"/>
                  </a:cubicBezTo>
                  <a:cubicBezTo>
                    <a:pt x="23" y="199"/>
                    <a:pt x="23" y="198"/>
                    <a:pt x="23" y="198"/>
                  </a:cubicBezTo>
                  <a:cubicBezTo>
                    <a:pt x="23" y="198"/>
                    <a:pt x="22" y="198"/>
                    <a:pt x="22" y="199"/>
                  </a:cubicBezTo>
                  <a:close/>
                  <a:moveTo>
                    <a:pt x="16" y="199"/>
                  </a:moveTo>
                  <a:cubicBezTo>
                    <a:pt x="16" y="199"/>
                    <a:pt x="16" y="199"/>
                    <a:pt x="16" y="200"/>
                  </a:cubicBezTo>
                  <a:cubicBezTo>
                    <a:pt x="16" y="200"/>
                    <a:pt x="16" y="200"/>
                    <a:pt x="17" y="200"/>
                  </a:cubicBezTo>
                  <a:cubicBezTo>
                    <a:pt x="17" y="200"/>
                    <a:pt x="17" y="200"/>
                    <a:pt x="17" y="200"/>
                  </a:cubicBezTo>
                  <a:cubicBezTo>
                    <a:pt x="18" y="200"/>
                    <a:pt x="18" y="199"/>
                    <a:pt x="18" y="199"/>
                  </a:cubicBezTo>
                  <a:cubicBezTo>
                    <a:pt x="17" y="199"/>
                    <a:pt x="17" y="199"/>
                    <a:pt x="17" y="199"/>
                  </a:cubicBezTo>
                  <a:cubicBezTo>
                    <a:pt x="17" y="199"/>
                    <a:pt x="17" y="199"/>
                    <a:pt x="16" y="199"/>
                  </a:cubicBezTo>
                  <a:close/>
                  <a:moveTo>
                    <a:pt x="26" y="201"/>
                  </a:moveTo>
                  <a:cubicBezTo>
                    <a:pt x="26" y="201"/>
                    <a:pt x="26" y="201"/>
                    <a:pt x="26" y="201"/>
                  </a:cubicBezTo>
                  <a:cubicBezTo>
                    <a:pt x="27" y="201"/>
                    <a:pt x="27" y="201"/>
                    <a:pt x="27" y="201"/>
                  </a:cubicBezTo>
                  <a:cubicBezTo>
                    <a:pt x="27" y="201"/>
                    <a:pt x="27" y="200"/>
                    <a:pt x="27" y="200"/>
                  </a:cubicBezTo>
                  <a:cubicBezTo>
                    <a:pt x="27" y="200"/>
                    <a:pt x="27" y="200"/>
                    <a:pt x="27" y="200"/>
                  </a:cubicBezTo>
                  <a:cubicBezTo>
                    <a:pt x="26" y="200"/>
                    <a:pt x="26" y="200"/>
                    <a:pt x="26" y="201"/>
                  </a:cubicBezTo>
                  <a:close/>
                  <a:moveTo>
                    <a:pt x="27" y="202"/>
                  </a:moveTo>
                  <a:cubicBezTo>
                    <a:pt x="27" y="202"/>
                    <a:pt x="26" y="203"/>
                    <a:pt x="27" y="203"/>
                  </a:cubicBezTo>
                  <a:cubicBezTo>
                    <a:pt x="27" y="203"/>
                    <a:pt x="27" y="203"/>
                    <a:pt x="27" y="203"/>
                  </a:cubicBezTo>
                  <a:cubicBezTo>
                    <a:pt x="27" y="203"/>
                    <a:pt x="27" y="203"/>
                    <a:pt x="27" y="203"/>
                  </a:cubicBezTo>
                  <a:cubicBezTo>
                    <a:pt x="28" y="203"/>
                    <a:pt x="27" y="202"/>
                    <a:pt x="27" y="202"/>
                  </a:cubicBezTo>
                  <a:close/>
                  <a:moveTo>
                    <a:pt x="23" y="204"/>
                  </a:moveTo>
                  <a:cubicBezTo>
                    <a:pt x="23" y="204"/>
                    <a:pt x="23" y="204"/>
                    <a:pt x="23" y="204"/>
                  </a:cubicBezTo>
                  <a:cubicBezTo>
                    <a:pt x="23" y="204"/>
                    <a:pt x="23" y="204"/>
                    <a:pt x="23" y="204"/>
                  </a:cubicBezTo>
                  <a:cubicBezTo>
                    <a:pt x="23" y="204"/>
                    <a:pt x="23" y="204"/>
                    <a:pt x="23" y="204"/>
                  </a:cubicBezTo>
                  <a:cubicBezTo>
                    <a:pt x="23" y="204"/>
                    <a:pt x="23" y="204"/>
                    <a:pt x="23" y="204"/>
                  </a:cubicBezTo>
                  <a:close/>
                  <a:moveTo>
                    <a:pt x="28" y="204"/>
                  </a:moveTo>
                  <a:cubicBezTo>
                    <a:pt x="28" y="204"/>
                    <a:pt x="28" y="204"/>
                    <a:pt x="28" y="204"/>
                  </a:cubicBezTo>
                  <a:cubicBezTo>
                    <a:pt x="29" y="204"/>
                    <a:pt x="29" y="204"/>
                    <a:pt x="29" y="203"/>
                  </a:cubicBezTo>
                  <a:cubicBezTo>
                    <a:pt x="28" y="203"/>
                    <a:pt x="28" y="203"/>
                    <a:pt x="28" y="204"/>
                  </a:cubicBezTo>
                  <a:cubicBezTo>
                    <a:pt x="28" y="204"/>
                    <a:pt x="28" y="204"/>
                    <a:pt x="28" y="204"/>
                  </a:cubicBezTo>
                  <a:close/>
                  <a:moveTo>
                    <a:pt x="20" y="204"/>
                  </a:moveTo>
                  <a:cubicBezTo>
                    <a:pt x="20" y="204"/>
                    <a:pt x="20" y="205"/>
                    <a:pt x="20" y="206"/>
                  </a:cubicBezTo>
                  <a:cubicBezTo>
                    <a:pt x="20" y="206"/>
                    <a:pt x="20" y="207"/>
                    <a:pt x="20" y="206"/>
                  </a:cubicBezTo>
                  <a:cubicBezTo>
                    <a:pt x="20" y="206"/>
                    <a:pt x="20" y="206"/>
                    <a:pt x="21" y="206"/>
                  </a:cubicBezTo>
                  <a:cubicBezTo>
                    <a:pt x="21" y="206"/>
                    <a:pt x="21" y="206"/>
                    <a:pt x="21" y="206"/>
                  </a:cubicBezTo>
                  <a:cubicBezTo>
                    <a:pt x="22" y="205"/>
                    <a:pt x="22" y="205"/>
                    <a:pt x="22" y="204"/>
                  </a:cubicBezTo>
                  <a:cubicBezTo>
                    <a:pt x="21" y="204"/>
                    <a:pt x="20" y="204"/>
                    <a:pt x="20" y="204"/>
                  </a:cubicBezTo>
                  <a:close/>
                  <a:moveTo>
                    <a:pt x="36" y="205"/>
                  </a:moveTo>
                  <a:cubicBezTo>
                    <a:pt x="36" y="205"/>
                    <a:pt x="36" y="205"/>
                    <a:pt x="36" y="206"/>
                  </a:cubicBezTo>
                  <a:cubicBezTo>
                    <a:pt x="36" y="207"/>
                    <a:pt x="37" y="207"/>
                    <a:pt x="37" y="207"/>
                  </a:cubicBezTo>
                  <a:cubicBezTo>
                    <a:pt x="37" y="206"/>
                    <a:pt x="37" y="206"/>
                    <a:pt x="37" y="206"/>
                  </a:cubicBezTo>
                  <a:cubicBezTo>
                    <a:pt x="37" y="205"/>
                    <a:pt x="37" y="205"/>
                    <a:pt x="37" y="205"/>
                  </a:cubicBezTo>
                  <a:cubicBezTo>
                    <a:pt x="37" y="205"/>
                    <a:pt x="36" y="205"/>
                    <a:pt x="36" y="205"/>
                  </a:cubicBezTo>
                  <a:cubicBezTo>
                    <a:pt x="36" y="205"/>
                    <a:pt x="36" y="205"/>
                    <a:pt x="36" y="205"/>
                  </a:cubicBezTo>
                  <a:close/>
                  <a:moveTo>
                    <a:pt x="29" y="206"/>
                  </a:moveTo>
                  <a:cubicBezTo>
                    <a:pt x="29" y="206"/>
                    <a:pt x="29" y="206"/>
                    <a:pt x="30" y="206"/>
                  </a:cubicBezTo>
                  <a:cubicBezTo>
                    <a:pt x="30" y="205"/>
                    <a:pt x="30" y="205"/>
                    <a:pt x="30" y="205"/>
                  </a:cubicBezTo>
                  <a:cubicBezTo>
                    <a:pt x="29" y="205"/>
                    <a:pt x="29" y="205"/>
                    <a:pt x="29" y="205"/>
                  </a:cubicBezTo>
                  <a:cubicBezTo>
                    <a:pt x="29" y="205"/>
                    <a:pt x="29" y="205"/>
                    <a:pt x="29" y="206"/>
                  </a:cubicBezTo>
                  <a:close/>
                  <a:moveTo>
                    <a:pt x="34" y="205"/>
                  </a:moveTo>
                  <a:cubicBezTo>
                    <a:pt x="34" y="206"/>
                    <a:pt x="34" y="206"/>
                    <a:pt x="34" y="206"/>
                  </a:cubicBezTo>
                  <a:cubicBezTo>
                    <a:pt x="34" y="207"/>
                    <a:pt x="34" y="207"/>
                    <a:pt x="34" y="207"/>
                  </a:cubicBezTo>
                  <a:cubicBezTo>
                    <a:pt x="35" y="207"/>
                    <a:pt x="35" y="206"/>
                    <a:pt x="35" y="206"/>
                  </a:cubicBezTo>
                  <a:cubicBezTo>
                    <a:pt x="35" y="205"/>
                    <a:pt x="34" y="205"/>
                    <a:pt x="34" y="205"/>
                  </a:cubicBezTo>
                  <a:close/>
                  <a:moveTo>
                    <a:pt x="22" y="207"/>
                  </a:moveTo>
                  <a:cubicBezTo>
                    <a:pt x="22" y="207"/>
                    <a:pt x="23" y="207"/>
                    <a:pt x="23" y="207"/>
                  </a:cubicBezTo>
                  <a:cubicBezTo>
                    <a:pt x="23" y="207"/>
                    <a:pt x="23" y="207"/>
                    <a:pt x="23" y="206"/>
                  </a:cubicBezTo>
                  <a:cubicBezTo>
                    <a:pt x="23" y="206"/>
                    <a:pt x="23" y="206"/>
                    <a:pt x="22" y="207"/>
                  </a:cubicBezTo>
                  <a:cubicBezTo>
                    <a:pt x="22" y="207"/>
                    <a:pt x="22" y="207"/>
                    <a:pt x="22" y="207"/>
                  </a:cubicBezTo>
                  <a:close/>
                  <a:moveTo>
                    <a:pt x="32" y="207"/>
                  </a:moveTo>
                  <a:cubicBezTo>
                    <a:pt x="32" y="207"/>
                    <a:pt x="32" y="207"/>
                    <a:pt x="33" y="207"/>
                  </a:cubicBezTo>
                  <a:cubicBezTo>
                    <a:pt x="33" y="207"/>
                    <a:pt x="33" y="207"/>
                    <a:pt x="33" y="206"/>
                  </a:cubicBezTo>
                  <a:cubicBezTo>
                    <a:pt x="33" y="207"/>
                    <a:pt x="33" y="207"/>
                    <a:pt x="32" y="207"/>
                  </a:cubicBezTo>
                  <a:cubicBezTo>
                    <a:pt x="32" y="207"/>
                    <a:pt x="32" y="207"/>
                    <a:pt x="32" y="207"/>
                  </a:cubicBezTo>
                  <a:close/>
                  <a:moveTo>
                    <a:pt x="43" y="207"/>
                  </a:moveTo>
                  <a:cubicBezTo>
                    <a:pt x="44" y="207"/>
                    <a:pt x="44" y="207"/>
                    <a:pt x="44" y="207"/>
                  </a:cubicBezTo>
                  <a:cubicBezTo>
                    <a:pt x="44" y="207"/>
                    <a:pt x="44" y="207"/>
                    <a:pt x="45" y="207"/>
                  </a:cubicBezTo>
                  <a:cubicBezTo>
                    <a:pt x="45" y="207"/>
                    <a:pt x="45" y="207"/>
                    <a:pt x="45" y="207"/>
                  </a:cubicBezTo>
                  <a:cubicBezTo>
                    <a:pt x="45" y="207"/>
                    <a:pt x="45" y="207"/>
                    <a:pt x="44" y="207"/>
                  </a:cubicBezTo>
                  <a:cubicBezTo>
                    <a:pt x="44" y="207"/>
                    <a:pt x="44" y="207"/>
                    <a:pt x="43" y="207"/>
                  </a:cubicBezTo>
                  <a:cubicBezTo>
                    <a:pt x="43" y="207"/>
                    <a:pt x="43" y="207"/>
                    <a:pt x="43" y="207"/>
                  </a:cubicBezTo>
                  <a:close/>
                  <a:moveTo>
                    <a:pt x="44" y="208"/>
                  </a:moveTo>
                  <a:cubicBezTo>
                    <a:pt x="45" y="208"/>
                    <a:pt x="45" y="209"/>
                    <a:pt x="45" y="209"/>
                  </a:cubicBezTo>
                  <a:cubicBezTo>
                    <a:pt x="45" y="209"/>
                    <a:pt x="45" y="209"/>
                    <a:pt x="45" y="209"/>
                  </a:cubicBezTo>
                  <a:cubicBezTo>
                    <a:pt x="45" y="209"/>
                    <a:pt x="45" y="209"/>
                    <a:pt x="46" y="209"/>
                  </a:cubicBezTo>
                  <a:cubicBezTo>
                    <a:pt x="46" y="209"/>
                    <a:pt x="46" y="208"/>
                    <a:pt x="46" y="208"/>
                  </a:cubicBezTo>
                  <a:cubicBezTo>
                    <a:pt x="45" y="208"/>
                    <a:pt x="45" y="208"/>
                    <a:pt x="45" y="208"/>
                  </a:cubicBezTo>
                  <a:cubicBezTo>
                    <a:pt x="44" y="208"/>
                    <a:pt x="44" y="208"/>
                    <a:pt x="44" y="208"/>
                  </a:cubicBezTo>
                  <a:close/>
                  <a:moveTo>
                    <a:pt x="44" y="211"/>
                  </a:moveTo>
                  <a:cubicBezTo>
                    <a:pt x="44" y="211"/>
                    <a:pt x="45" y="211"/>
                    <a:pt x="45" y="211"/>
                  </a:cubicBezTo>
                  <a:cubicBezTo>
                    <a:pt x="45" y="210"/>
                    <a:pt x="45" y="210"/>
                    <a:pt x="45" y="210"/>
                  </a:cubicBezTo>
                  <a:cubicBezTo>
                    <a:pt x="45" y="210"/>
                    <a:pt x="45" y="210"/>
                    <a:pt x="44" y="210"/>
                  </a:cubicBezTo>
                  <a:cubicBezTo>
                    <a:pt x="44" y="210"/>
                    <a:pt x="44" y="210"/>
                    <a:pt x="44" y="211"/>
                  </a:cubicBezTo>
                  <a:close/>
                  <a:moveTo>
                    <a:pt x="44" y="202"/>
                  </a:moveTo>
                  <a:cubicBezTo>
                    <a:pt x="44" y="203"/>
                    <a:pt x="43" y="203"/>
                    <a:pt x="42" y="203"/>
                  </a:cubicBezTo>
                  <a:cubicBezTo>
                    <a:pt x="42" y="204"/>
                    <a:pt x="41" y="204"/>
                    <a:pt x="41" y="205"/>
                  </a:cubicBezTo>
                  <a:cubicBezTo>
                    <a:pt x="41" y="204"/>
                    <a:pt x="40" y="204"/>
                    <a:pt x="39" y="203"/>
                  </a:cubicBezTo>
                  <a:cubicBezTo>
                    <a:pt x="38" y="203"/>
                    <a:pt x="37" y="203"/>
                    <a:pt x="36" y="202"/>
                  </a:cubicBezTo>
                  <a:cubicBezTo>
                    <a:pt x="36" y="202"/>
                    <a:pt x="36" y="202"/>
                    <a:pt x="37" y="202"/>
                  </a:cubicBezTo>
                  <a:cubicBezTo>
                    <a:pt x="37" y="202"/>
                    <a:pt x="37" y="202"/>
                    <a:pt x="38" y="202"/>
                  </a:cubicBezTo>
                  <a:cubicBezTo>
                    <a:pt x="38" y="201"/>
                    <a:pt x="38" y="201"/>
                    <a:pt x="38" y="201"/>
                  </a:cubicBezTo>
                  <a:cubicBezTo>
                    <a:pt x="38" y="200"/>
                    <a:pt x="38" y="200"/>
                    <a:pt x="38" y="200"/>
                  </a:cubicBezTo>
                  <a:cubicBezTo>
                    <a:pt x="38" y="200"/>
                    <a:pt x="39" y="199"/>
                    <a:pt x="40" y="199"/>
                  </a:cubicBezTo>
                  <a:cubicBezTo>
                    <a:pt x="41" y="199"/>
                    <a:pt x="41" y="198"/>
                    <a:pt x="41" y="197"/>
                  </a:cubicBezTo>
                  <a:cubicBezTo>
                    <a:pt x="42" y="198"/>
                    <a:pt x="42" y="198"/>
                    <a:pt x="42" y="198"/>
                  </a:cubicBezTo>
                  <a:cubicBezTo>
                    <a:pt x="42" y="198"/>
                    <a:pt x="42" y="198"/>
                    <a:pt x="42" y="198"/>
                  </a:cubicBezTo>
                  <a:cubicBezTo>
                    <a:pt x="41" y="199"/>
                    <a:pt x="41" y="199"/>
                    <a:pt x="41" y="200"/>
                  </a:cubicBezTo>
                  <a:cubicBezTo>
                    <a:pt x="40" y="200"/>
                    <a:pt x="40" y="201"/>
                    <a:pt x="39" y="201"/>
                  </a:cubicBezTo>
                  <a:cubicBezTo>
                    <a:pt x="39" y="202"/>
                    <a:pt x="39" y="202"/>
                    <a:pt x="40" y="202"/>
                  </a:cubicBezTo>
                  <a:cubicBezTo>
                    <a:pt x="40" y="202"/>
                    <a:pt x="40" y="202"/>
                    <a:pt x="40" y="203"/>
                  </a:cubicBezTo>
                  <a:cubicBezTo>
                    <a:pt x="41" y="203"/>
                    <a:pt x="42" y="203"/>
                    <a:pt x="42" y="203"/>
                  </a:cubicBezTo>
                  <a:cubicBezTo>
                    <a:pt x="43" y="202"/>
                    <a:pt x="43" y="202"/>
                    <a:pt x="44" y="201"/>
                  </a:cubicBezTo>
                  <a:cubicBezTo>
                    <a:pt x="44" y="201"/>
                    <a:pt x="44" y="201"/>
                    <a:pt x="44" y="202"/>
                  </a:cubicBezTo>
                  <a:cubicBezTo>
                    <a:pt x="44" y="202"/>
                    <a:pt x="44" y="202"/>
                    <a:pt x="44" y="202"/>
                  </a:cubicBezTo>
                  <a:close/>
                  <a:moveTo>
                    <a:pt x="32" y="194"/>
                  </a:moveTo>
                  <a:cubicBezTo>
                    <a:pt x="32" y="193"/>
                    <a:pt x="32" y="193"/>
                    <a:pt x="32" y="192"/>
                  </a:cubicBezTo>
                  <a:cubicBezTo>
                    <a:pt x="32" y="191"/>
                    <a:pt x="32" y="191"/>
                    <a:pt x="33" y="191"/>
                  </a:cubicBezTo>
                  <a:cubicBezTo>
                    <a:pt x="33" y="191"/>
                    <a:pt x="33" y="192"/>
                    <a:pt x="33" y="193"/>
                  </a:cubicBezTo>
                  <a:cubicBezTo>
                    <a:pt x="33" y="193"/>
                    <a:pt x="33" y="194"/>
                    <a:pt x="33" y="194"/>
                  </a:cubicBezTo>
                  <a:cubicBezTo>
                    <a:pt x="33" y="194"/>
                    <a:pt x="33" y="194"/>
                    <a:pt x="33" y="194"/>
                  </a:cubicBezTo>
                  <a:cubicBezTo>
                    <a:pt x="32" y="194"/>
                    <a:pt x="32" y="194"/>
                    <a:pt x="32" y="194"/>
                  </a:cubicBezTo>
                  <a:cubicBezTo>
                    <a:pt x="32" y="194"/>
                    <a:pt x="32" y="194"/>
                    <a:pt x="32" y="194"/>
                  </a:cubicBezTo>
                  <a:cubicBezTo>
                    <a:pt x="32" y="195"/>
                    <a:pt x="33" y="195"/>
                    <a:pt x="33" y="195"/>
                  </a:cubicBezTo>
                  <a:cubicBezTo>
                    <a:pt x="33" y="195"/>
                    <a:pt x="32" y="195"/>
                    <a:pt x="32" y="195"/>
                  </a:cubicBezTo>
                  <a:cubicBezTo>
                    <a:pt x="31" y="195"/>
                    <a:pt x="31" y="196"/>
                    <a:pt x="32" y="196"/>
                  </a:cubicBezTo>
                  <a:cubicBezTo>
                    <a:pt x="31" y="196"/>
                    <a:pt x="31" y="196"/>
                    <a:pt x="31" y="195"/>
                  </a:cubicBezTo>
                  <a:cubicBezTo>
                    <a:pt x="31" y="194"/>
                    <a:pt x="31" y="194"/>
                    <a:pt x="31" y="194"/>
                  </a:cubicBezTo>
                  <a:lnTo>
                    <a:pt x="32" y="194"/>
                  </a:lnTo>
                  <a:lnTo>
                    <a:pt x="32" y="194"/>
                  </a:lnTo>
                  <a:close/>
                  <a:moveTo>
                    <a:pt x="17" y="198"/>
                  </a:moveTo>
                  <a:cubicBezTo>
                    <a:pt x="18" y="197"/>
                    <a:pt x="19" y="196"/>
                    <a:pt x="18" y="195"/>
                  </a:cubicBezTo>
                  <a:cubicBezTo>
                    <a:pt x="18" y="195"/>
                    <a:pt x="17" y="194"/>
                    <a:pt x="17" y="194"/>
                  </a:cubicBezTo>
                  <a:cubicBezTo>
                    <a:pt x="17" y="193"/>
                    <a:pt x="17" y="193"/>
                    <a:pt x="17" y="193"/>
                  </a:cubicBezTo>
                  <a:cubicBezTo>
                    <a:pt x="18" y="193"/>
                    <a:pt x="18" y="193"/>
                    <a:pt x="18" y="194"/>
                  </a:cubicBezTo>
                  <a:cubicBezTo>
                    <a:pt x="18" y="194"/>
                    <a:pt x="18" y="194"/>
                    <a:pt x="19" y="195"/>
                  </a:cubicBezTo>
                  <a:cubicBezTo>
                    <a:pt x="19" y="195"/>
                    <a:pt x="19" y="195"/>
                    <a:pt x="19" y="195"/>
                  </a:cubicBezTo>
                  <a:lnTo>
                    <a:pt x="19" y="197"/>
                  </a:lnTo>
                  <a:lnTo>
                    <a:pt x="17" y="198"/>
                  </a:lnTo>
                  <a:close/>
                  <a:moveTo>
                    <a:pt x="16" y="198"/>
                  </a:moveTo>
                  <a:cubicBezTo>
                    <a:pt x="16" y="198"/>
                    <a:pt x="15" y="197"/>
                    <a:pt x="15" y="197"/>
                  </a:cubicBezTo>
                  <a:cubicBezTo>
                    <a:pt x="15" y="197"/>
                    <a:pt x="16" y="197"/>
                    <a:pt x="16" y="196"/>
                  </a:cubicBezTo>
                  <a:cubicBezTo>
                    <a:pt x="16" y="196"/>
                    <a:pt x="16" y="196"/>
                    <a:pt x="16" y="196"/>
                  </a:cubicBezTo>
                  <a:cubicBezTo>
                    <a:pt x="16" y="196"/>
                    <a:pt x="16" y="196"/>
                    <a:pt x="15" y="196"/>
                  </a:cubicBezTo>
                  <a:cubicBezTo>
                    <a:pt x="15" y="196"/>
                    <a:pt x="15" y="195"/>
                    <a:pt x="15" y="195"/>
                  </a:cubicBezTo>
                  <a:cubicBezTo>
                    <a:pt x="15" y="195"/>
                    <a:pt x="15" y="195"/>
                    <a:pt x="15" y="195"/>
                  </a:cubicBezTo>
                  <a:cubicBezTo>
                    <a:pt x="16" y="195"/>
                    <a:pt x="16" y="195"/>
                    <a:pt x="16" y="195"/>
                  </a:cubicBezTo>
                  <a:cubicBezTo>
                    <a:pt x="17" y="195"/>
                    <a:pt x="17" y="195"/>
                    <a:pt x="17" y="195"/>
                  </a:cubicBezTo>
                  <a:cubicBezTo>
                    <a:pt x="17" y="196"/>
                    <a:pt x="17" y="196"/>
                    <a:pt x="17" y="196"/>
                  </a:cubicBezTo>
                  <a:cubicBezTo>
                    <a:pt x="17" y="196"/>
                    <a:pt x="17" y="197"/>
                    <a:pt x="17" y="197"/>
                  </a:cubicBezTo>
                  <a:cubicBezTo>
                    <a:pt x="16" y="197"/>
                    <a:pt x="16" y="197"/>
                    <a:pt x="16" y="197"/>
                  </a:cubicBezTo>
                  <a:cubicBezTo>
                    <a:pt x="16" y="197"/>
                    <a:pt x="16" y="197"/>
                    <a:pt x="16" y="198"/>
                  </a:cubicBezTo>
                  <a:close/>
                  <a:moveTo>
                    <a:pt x="11" y="206"/>
                  </a:moveTo>
                  <a:cubicBezTo>
                    <a:pt x="11" y="205"/>
                    <a:pt x="10" y="205"/>
                    <a:pt x="10" y="205"/>
                  </a:cubicBezTo>
                  <a:cubicBezTo>
                    <a:pt x="10" y="204"/>
                    <a:pt x="9" y="204"/>
                    <a:pt x="9" y="204"/>
                  </a:cubicBezTo>
                  <a:cubicBezTo>
                    <a:pt x="9" y="203"/>
                    <a:pt x="9" y="203"/>
                    <a:pt x="10" y="203"/>
                  </a:cubicBezTo>
                  <a:cubicBezTo>
                    <a:pt x="10" y="203"/>
                    <a:pt x="11" y="203"/>
                    <a:pt x="11" y="203"/>
                  </a:cubicBezTo>
                  <a:cubicBezTo>
                    <a:pt x="11" y="204"/>
                    <a:pt x="11" y="205"/>
                    <a:pt x="11" y="205"/>
                  </a:cubicBezTo>
                  <a:cubicBezTo>
                    <a:pt x="11" y="206"/>
                    <a:pt x="11" y="206"/>
                    <a:pt x="11" y="207"/>
                  </a:cubicBezTo>
                  <a:cubicBezTo>
                    <a:pt x="10" y="207"/>
                    <a:pt x="10" y="207"/>
                    <a:pt x="11" y="207"/>
                  </a:cubicBezTo>
                  <a:cubicBezTo>
                    <a:pt x="11" y="206"/>
                    <a:pt x="11" y="206"/>
                    <a:pt x="11" y="206"/>
                  </a:cubicBezTo>
                  <a:close/>
                  <a:moveTo>
                    <a:pt x="35" y="210"/>
                  </a:moveTo>
                  <a:cubicBezTo>
                    <a:pt x="36" y="210"/>
                    <a:pt x="37" y="210"/>
                    <a:pt x="38" y="210"/>
                  </a:cubicBezTo>
                  <a:cubicBezTo>
                    <a:pt x="39" y="209"/>
                    <a:pt x="40" y="210"/>
                    <a:pt x="41" y="210"/>
                  </a:cubicBezTo>
                  <a:cubicBezTo>
                    <a:pt x="41" y="211"/>
                    <a:pt x="40" y="211"/>
                    <a:pt x="40" y="211"/>
                  </a:cubicBezTo>
                  <a:cubicBezTo>
                    <a:pt x="40" y="211"/>
                    <a:pt x="39" y="211"/>
                    <a:pt x="39" y="210"/>
                  </a:cubicBezTo>
                  <a:cubicBezTo>
                    <a:pt x="39" y="210"/>
                    <a:pt x="38" y="210"/>
                    <a:pt x="38" y="211"/>
                  </a:cubicBezTo>
                  <a:cubicBezTo>
                    <a:pt x="38" y="211"/>
                    <a:pt x="38" y="211"/>
                    <a:pt x="37" y="211"/>
                  </a:cubicBezTo>
                  <a:cubicBezTo>
                    <a:pt x="37" y="212"/>
                    <a:pt x="37" y="212"/>
                    <a:pt x="38" y="212"/>
                  </a:cubicBezTo>
                  <a:cubicBezTo>
                    <a:pt x="38" y="212"/>
                    <a:pt x="39" y="212"/>
                    <a:pt x="39" y="212"/>
                  </a:cubicBezTo>
                  <a:cubicBezTo>
                    <a:pt x="39" y="212"/>
                    <a:pt x="39" y="212"/>
                    <a:pt x="39" y="212"/>
                  </a:cubicBezTo>
                  <a:cubicBezTo>
                    <a:pt x="39" y="212"/>
                    <a:pt x="39" y="212"/>
                    <a:pt x="38" y="212"/>
                  </a:cubicBezTo>
                  <a:cubicBezTo>
                    <a:pt x="38" y="212"/>
                    <a:pt x="37" y="212"/>
                    <a:pt x="37" y="212"/>
                  </a:cubicBezTo>
                  <a:cubicBezTo>
                    <a:pt x="36" y="212"/>
                    <a:pt x="36" y="212"/>
                    <a:pt x="36" y="212"/>
                  </a:cubicBezTo>
                  <a:cubicBezTo>
                    <a:pt x="36" y="212"/>
                    <a:pt x="36" y="211"/>
                    <a:pt x="35" y="211"/>
                  </a:cubicBezTo>
                  <a:cubicBezTo>
                    <a:pt x="35" y="211"/>
                    <a:pt x="35" y="211"/>
                    <a:pt x="35" y="21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15">
              <a:extLst>
                <a:ext uri="{FF2B5EF4-FFF2-40B4-BE49-F238E27FC236}">
                  <a16:creationId xmlns:a16="http://schemas.microsoft.com/office/drawing/2014/main" id="{77BAFBC6-D2B4-44F8-B82E-D6297BCCD4CF}"/>
                </a:ext>
              </a:extLst>
            </p:cNvPr>
            <p:cNvSpPr>
              <a:spLocks noEditPoints="1"/>
            </p:cNvSpPr>
            <p:nvPr/>
          </p:nvSpPr>
          <p:spPr bwMode="auto">
            <a:xfrm>
              <a:off x="7378952" y="4348002"/>
              <a:ext cx="101581" cy="177767"/>
            </a:xfrm>
            <a:custGeom>
              <a:avLst/>
              <a:gdLst>
                <a:gd name="T0" fmla="*/ 38 w 120"/>
                <a:gd name="T1" fmla="*/ 139 h 213"/>
                <a:gd name="T2" fmla="*/ 33 w 120"/>
                <a:gd name="T3" fmla="*/ 144 h 213"/>
                <a:gd name="T4" fmla="*/ 44 w 120"/>
                <a:gd name="T5" fmla="*/ 167 h 213"/>
                <a:gd name="T6" fmla="*/ 76 w 120"/>
                <a:gd name="T7" fmla="*/ 209 h 213"/>
                <a:gd name="T8" fmla="*/ 60 w 120"/>
                <a:gd name="T9" fmla="*/ 208 h 213"/>
                <a:gd name="T10" fmla="*/ 68 w 120"/>
                <a:gd name="T11" fmla="*/ 203 h 213"/>
                <a:gd name="T12" fmla="*/ 72 w 120"/>
                <a:gd name="T13" fmla="*/ 199 h 213"/>
                <a:gd name="T14" fmla="*/ 55 w 120"/>
                <a:gd name="T15" fmla="*/ 170 h 213"/>
                <a:gd name="T16" fmla="*/ 62 w 120"/>
                <a:gd name="T17" fmla="*/ 166 h 213"/>
                <a:gd name="T18" fmla="*/ 66 w 120"/>
                <a:gd name="T19" fmla="*/ 163 h 213"/>
                <a:gd name="T20" fmla="*/ 53 w 120"/>
                <a:gd name="T21" fmla="*/ 161 h 213"/>
                <a:gd name="T22" fmla="*/ 59 w 120"/>
                <a:gd name="T23" fmla="*/ 164 h 213"/>
                <a:gd name="T24" fmla="*/ 36 w 120"/>
                <a:gd name="T25" fmla="*/ 159 h 213"/>
                <a:gd name="T26" fmla="*/ 66 w 120"/>
                <a:gd name="T27" fmla="*/ 160 h 213"/>
                <a:gd name="T28" fmla="*/ 65 w 120"/>
                <a:gd name="T29" fmla="*/ 151 h 213"/>
                <a:gd name="T30" fmla="*/ 42 w 120"/>
                <a:gd name="T31" fmla="*/ 139 h 213"/>
                <a:gd name="T32" fmla="*/ 64 w 120"/>
                <a:gd name="T33" fmla="*/ 135 h 213"/>
                <a:gd name="T34" fmla="*/ 58 w 120"/>
                <a:gd name="T35" fmla="*/ 135 h 213"/>
                <a:gd name="T36" fmla="*/ 63 w 120"/>
                <a:gd name="T37" fmla="*/ 131 h 213"/>
                <a:gd name="T38" fmla="*/ 66 w 120"/>
                <a:gd name="T39" fmla="*/ 127 h 213"/>
                <a:gd name="T40" fmla="*/ 58 w 120"/>
                <a:gd name="T41" fmla="*/ 125 h 213"/>
                <a:gd name="T42" fmla="*/ 47 w 120"/>
                <a:gd name="T43" fmla="*/ 124 h 213"/>
                <a:gd name="T44" fmla="*/ 69 w 120"/>
                <a:gd name="T45" fmla="*/ 122 h 213"/>
                <a:gd name="T46" fmla="*/ 48 w 120"/>
                <a:gd name="T47" fmla="*/ 119 h 213"/>
                <a:gd name="T48" fmla="*/ 47 w 120"/>
                <a:gd name="T49" fmla="*/ 117 h 213"/>
                <a:gd name="T50" fmla="*/ 45 w 120"/>
                <a:gd name="T51" fmla="*/ 114 h 213"/>
                <a:gd name="T52" fmla="*/ 64 w 120"/>
                <a:gd name="T53" fmla="*/ 106 h 213"/>
                <a:gd name="T54" fmla="*/ 36 w 120"/>
                <a:gd name="T55" fmla="*/ 105 h 213"/>
                <a:gd name="T56" fmla="*/ 76 w 120"/>
                <a:gd name="T57" fmla="*/ 107 h 213"/>
                <a:gd name="T58" fmla="*/ 54 w 120"/>
                <a:gd name="T59" fmla="*/ 101 h 213"/>
                <a:gd name="T60" fmla="*/ 84 w 120"/>
                <a:gd name="T61" fmla="*/ 97 h 213"/>
                <a:gd name="T62" fmla="*/ 62 w 120"/>
                <a:gd name="T63" fmla="*/ 91 h 213"/>
                <a:gd name="T64" fmla="*/ 58 w 120"/>
                <a:gd name="T65" fmla="*/ 85 h 213"/>
                <a:gd name="T66" fmla="*/ 43 w 120"/>
                <a:gd name="T67" fmla="*/ 89 h 213"/>
                <a:gd name="T68" fmla="*/ 36 w 120"/>
                <a:gd name="T69" fmla="*/ 79 h 213"/>
                <a:gd name="T70" fmla="*/ 44 w 120"/>
                <a:gd name="T71" fmla="*/ 77 h 213"/>
                <a:gd name="T72" fmla="*/ 52 w 120"/>
                <a:gd name="T73" fmla="*/ 66 h 213"/>
                <a:gd name="T74" fmla="*/ 59 w 120"/>
                <a:gd name="T75" fmla="*/ 65 h 213"/>
                <a:gd name="T76" fmla="*/ 34 w 120"/>
                <a:gd name="T77" fmla="*/ 61 h 213"/>
                <a:gd name="T78" fmla="*/ 86 w 120"/>
                <a:gd name="T79" fmla="*/ 37 h 213"/>
                <a:gd name="T80" fmla="*/ 67 w 120"/>
                <a:gd name="T81" fmla="*/ 23 h 213"/>
                <a:gd name="T82" fmla="*/ 88 w 120"/>
                <a:gd name="T83" fmla="*/ 6 h 213"/>
                <a:gd name="T84" fmla="*/ 102 w 120"/>
                <a:gd name="T85" fmla="*/ 5 h 213"/>
                <a:gd name="T86" fmla="*/ 67 w 120"/>
                <a:gd name="T87" fmla="*/ 3 h 213"/>
                <a:gd name="T88" fmla="*/ 54 w 120"/>
                <a:gd name="T89" fmla="*/ 2 h 213"/>
                <a:gd name="T90" fmla="*/ 116 w 120"/>
                <a:gd name="T91" fmla="*/ 1 h 213"/>
                <a:gd name="T92" fmla="*/ 71 w 120"/>
                <a:gd name="T93" fmla="*/ 2 h 213"/>
                <a:gd name="T94" fmla="*/ 43 w 120"/>
                <a:gd name="T95" fmla="*/ 152 h 213"/>
                <a:gd name="T96" fmla="*/ 54 w 120"/>
                <a:gd name="T97" fmla="*/ 159 h 213"/>
                <a:gd name="T98" fmla="*/ 57 w 120"/>
                <a:gd name="T99" fmla="*/ 150 h 213"/>
                <a:gd name="T100" fmla="*/ 50 w 120"/>
                <a:gd name="T101" fmla="*/ 143 h 213"/>
                <a:gd name="T102" fmla="*/ 43 w 120"/>
                <a:gd name="T103" fmla="*/ 146 h 213"/>
                <a:gd name="T104" fmla="*/ 40 w 120"/>
                <a:gd name="T105" fmla="*/ 145 h 213"/>
                <a:gd name="T106" fmla="*/ 45 w 120"/>
                <a:gd name="T107" fmla="*/ 128 h 213"/>
                <a:gd name="T108" fmla="*/ 32 w 120"/>
                <a:gd name="T109" fmla="*/ 127 h 213"/>
                <a:gd name="T110" fmla="*/ 37 w 120"/>
                <a:gd name="T111" fmla="*/ 87 h 213"/>
                <a:gd name="T112" fmla="*/ 32 w 120"/>
                <a:gd name="T113" fmla="*/ 82 h 213"/>
                <a:gd name="T114" fmla="*/ 40 w 120"/>
                <a:gd name="T115" fmla="*/ 1 h 213"/>
                <a:gd name="T116" fmla="*/ 85 w 120"/>
                <a:gd name="T117" fmla="*/ 5 h 213"/>
                <a:gd name="T118" fmla="*/ 120 w 120"/>
                <a:gd name="T119" fmla="*/ 7 h 213"/>
                <a:gd name="T120" fmla="*/ 39 w 120"/>
                <a:gd name="T121" fmla="*/ 211 h 213"/>
                <a:gd name="T122" fmla="*/ 39 w 120"/>
                <a:gd name="T123" fmla="*/ 157 h 213"/>
                <a:gd name="T124" fmla="*/ 50 w 120"/>
                <a:gd name="T125" fmla="*/ 16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13">
                  <a:moveTo>
                    <a:pt x="43" y="85"/>
                  </a:moveTo>
                  <a:cubicBezTo>
                    <a:pt x="43" y="85"/>
                    <a:pt x="42" y="85"/>
                    <a:pt x="42" y="85"/>
                  </a:cubicBezTo>
                  <a:lnTo>
                    <a:pt x="42" y="85"/>
                  </a:lnTo>
                  <a:cubicBezTo>
                    <a:pt x="42" y="85"/>
                    <a:pt x="42" y="85"/>
                    <a:pt x="43" y="85"/>
                  </a:cubicBezTo>
                  <a:close/>
                  <a:moveTo>
                    <a:pt x="42" y="135"/>
                  </a:moveTo>
                  <a:cubicBezTo>
                    <a:pt x="41" y="136"/>
                    <a:pt x="41" y="136"/>
                    <a:pt x="40" y="135"/>
                  </a:cubicBezTo>
                  <a:cubicBezTo>
                    <a:pt x="40" y="135"/>
                    <a:pt x="40" y="134"/>
                    <a:pt x="40" y="134"/>
                  </a:cubicBezTo>
                  <a:cubicBezTo>
                    <a:pt x="40" y="134"/>
                    <a:pt x="41" y="134"/>
                    <a:pt x="41" y="134"/>
                  </a:cubicBezTo>
                  <a:cubicBezTo>
                    <a:pt x="41" y="134"/>
                    <a:pt x="41" y="134"/>
                    <a:pt x="42" y="134"/>
                  </a:cubicBezTo>
                  <a:cubicBezTo>
                    <a:pt x="42" y="135"/>
                    <a:pt x="42" y="135"/>
                    <a:pt x="42" y="135"/>
                  </a:cubicBezTo>
                  <a:close/>
                  <a:moveTo>
                    <a:pt x="36" y="135"/>
                  </a:moveTo>
                  <a:cubicBezTo>
                    <a:pt x="35" y="136"/>
                    <a:pt x="35" y="136"/>
                    <a:pt x="34" y="136"/>
                  </a:cubicBezTo>
                  <a:cubicBezTo>
                    <a:pt x="34" y="135"/>
                    <a:pt x="34" y="135"/>
                    <a:pt x="34" y="135"/>
                  </a:cubicBezTo>
                  <a:cubicBezTo>
                    <a:pt x="35" y="135"/>
                    <a:pt x="35" y="135"/>
                    <a:pt x="36" y="135"/>
                  </a:cubicBezTo>
                  <a:close/>
                  <a:moveTo>
                    <a:pt x="39" y="136"/>
                  </a:moveTo>
                  <a:cubicBezTo>
                    <a:pt x="39" y="136"/>
                    <a:pt x="39" y="137"/>
                    <a:pt x="39" y="137"/>
                  </a:cubicBezTo>
                  <a:cubicBezTo>
                    <a:pt x="38" y="137"/>
                    <a:pt x="38" y="137"/>
                    <a:pt x="38" y="137"/>
                  </a:cubicBezTo>
                  <a:cubicBezTo>
                    <a:pt x="38" y="137"/>
                    <a:pt x="38" y="137"/>
                    <a:pt x="38" y="137"/>
                  </a:cubicBezTo>
                  <a:cubicBezTo>
                    <a:pt x="38" y="137"/>
                    <a:pt x="38" y="137"/>
                    <a:pt x="38" y="137"/>
                  </a:cubicBezTo>
                  <a:cubicBezTo>
                    <a:pt x="37" y="137"/>
                    <a:pt x="37" y="137"/>
                    <a:pt x="37" y="136"/>
                  </a:cubicBezTo>
                  <a:cubicBezTo>
                    <a:pt x="38" y="136"/>
                    <a:pt x="38" y="136"/>
                    <a:pt x="39" y="136"/>
                  </a:cubicBezTo>
                  <a:close/>
                  <a:moveTo>
                    <a:pt x="34" y="137"/>
                  </a:moveTo>
                  <a:cubicBezTo>
                    <a:pt x="34" y="137"/>
                    <a:pt x="35" y="137"/>
                    <a:pt x="36" y="137"/>
                  </a:cubicBezTo>
                  <a:cubicBezTo>
                    <a:pt x="36" y="137"/>
                    <a:pt x="37" y="137"/>
                    <a:pt x="37" y="137"/>
                  </a:cubicBezTo>
                  <a:cubicBezTo>
                    <a:pt x="37" y="137"/>
                    <a:pt x="38" y="138"/>
                    <a:pt x="38" y="138"/>
                  </a:cubicBezTo>
                  <a:cubicBezTo>
                    <a:pt x="38" y="138"/>
                    <a:pt x="38" y="139"/>
                    <a:pt x="38" y="139"/>
                  </a:cubicBezTo>
                  <a:cubicBezTo>
                    <a:pt x="39" y="139"/>
                    <a:pt x="39" y="139"/>
                    <a:pt x="39" y="140"/>
                  </a:cubicBezTo>
                  <a:cubicBezTo>
                    <a:pt x="39" y="140"/>
                    <a:pt x="39" y="140"/>
                    <a:pt x="38" y="140"/>
                  </a:cubicBezTo>
                  <a:cubicBezTo>
                    <a:pt x="38" y="140"/>
                    <a:pt x="38" y="140"/>
                    <a:pt x="37" y="140"/>
                  </a:cubicBezTo>
                  <a:cubicBezTo>
                    <a:pt x="37" y="140"/>
                    <a:pt x="37" y="140"/>
                    <a:pt x="37" y="139"/>
                  </a:cubicBezTo>
                  <a:cubicBezTo>
                    <a:pt x="36" y="139"/>
                    <a:pt x="36" y="139"/>
                    <a:pt x="36" y="139"/>
                  </a:cubicBezTo>
                  <a:cubicBezTo>
                    <a:pt x="36" y="139"/>
                    <a:pt x="35" y="139"/>
                    <a:pt x="35" y="139"/>
                  </a:cubicBezTo>
                  <a:cubicBezTo>
                    <a:pt x="35" y="140"/>
                    <a:pt x="35" y="140"/>
                    <a:pt x="35" y="140"/>
                  </a:cubicBezTo>
                  <a:cubicBezTo>
                    <a:pt x="36" y="141"/>
                    <a:pt x="36" y="141"/>
                    <a:pt x="36" y="142"/>
                  </a:cubicBezTo>
                  <a:cubicBezTo>
                    <a:pt x="36" y="142"/>
                    <a:pt x="36" y="141"/>
                    <a:pt x="36" y="141"/>
                  </a:cubicBezTo>
                  <a:cubicBezTo>
                    <a:pt x="36" y="141"/>
                    <a:pt x="36" y="141"/>
                    <a:pt x="36" y="141"/>
                  </a:cubicBezTo>
                  <a:cubicBezTo>
                    <a:pt x="37" y="141"/>
                    <a:pt x="37" y="142"/>
                    <a:pt x="37" y="142"/>
                  </a:cubicBezTo>
                  <a:cubicBezTo>
                    <a:pt x="37" y="143"/>
                    <a:pt x="36" y="143"/>
                    <a:pt x="36" y="144"/>
                  </a:cubicBezTo>
                  <a:cubicBezTo>
                    <a:pt x="36" y="144"/>
                    <a:pt x="36" y="144"/>
                    <a:pt x="35" y="144"/>
                  </a:cubicBezTo>
                  <a:cubicBezTo>
                    <a:pt x="35" y="144"/>
                    <a:pt x="34" y="144"/>
                    <a:pt x="34" y="143"/>
                  </a:cubicBezTo>
                  <a:cubicBezTo>
                    <a:pt x="33" y="143"/>
                    <a:pt x="33" y="143"/>
                    <a:pt x="33" y="144"/>
                  </a:cubicBezTo>
                  <a:cubicBezTo>
                    <a:pt x="33" y="144"/>
                    <a:pt x="32" y="143"/>
                    <a:pt x="32" y="142"/>
                  </a:cubicBezTo>
                  <a:cubicBezTo>
                    <a:pt x="32" y="142"/>
                    <a:pt x="33" y="141"/>
                    <a:pt x="33" y="141"/>
                  </a:cubicBezTo>
                  <a:cubicBezTo>
                    <a:pt x="33" y="141"/>
                    <a:pt x="33" y="141"/>
                    <a:pt x="33" y="140"/>
                  </a:cubicBezTo>
                  <a:cubicBezTo>
                    <a:pt x="32" y="140"/>
                    <a:pt x="32" y="140"/>
                    <a:pt x="32" y="139"/>
                  </a:cubicBezTo>
                  <a:cubicBezTo>
                    <a:pt x="33" y="140"/>
                    <a:pt x="34" y="139"/>
                    <a:pt x="34" y="139"/>
                  </a:cubicBezTo>
                  <a:cubicBezTo>
                    <a:pt x="34" y="138"/>
                    <a:pt x="34" y="138"/>
                    <a:pt x="34" y="137"/>
                  </a:cubicBezTo>
                  <a:close/>
                  <a:moveTo>
                    <a:pt x="33" y="144"/>
                  </a:moveTo>
                  <a:cubicBezTo>
                    <a:pt x="33" y="145"/>
                    <a:pt x="34" y="145"/>
                    <a:pt x="34" y="146"/>
                  </a:cubicBezTo>
                  <a:cubicBezTo>
                    <a:pt x="34" y="147"/>
                    <a:pt x="33" y="147"/>
                    <a:pt x="33" y="147"/>
                  </a:cubicBezTo>
                  <a:cubicBezTo>
                    <a:pt x="33" y="147"/>
                    <a:pt x="32" y="146"/>
                    <a:pt x="32" y="146"/>
                  </a:cubicBezTo>
                  <a:cubicBezTo>
                    <a:pt x="33" y="145"/>
                    <a:pt x="33" y="145"/>
                    <a:pt x="33" y="144"/>
                  </a:cubicBezTo>
                  <a:close/>
                  <a:moveTo>
                    <a:pt x="54" y="156"/>
                  </a:moveTo>
                  <a:cubicBezTo>
                    <a:pt x="54" y="157"/>
                    <a:pt x="54" y="157"/>
                    <a:pt x="54" y="158"/>
                  </a:cubicBezTo>
                  <a:cubicBezTo>
                    <a:pt x="54" y="158"/>
                    <a:pt x="54" y="158"/>
                    <a:pt x="53" y="158"/>
                  </a:cubicBezTo>
                  <a:cubicBezTo>
                    <a:pt x="53" y="158"/>
                    <a:pt x="53" y="158"/>
                    <a:pt x="53" y="157"/>
                  </a:cubicBezTo>
                  <a:cubicBezTo>
                    <a:pt x="53" y="156"/>
                    <a:pt x="53" y="156"/>
                    <a:pt x="54" y="156"/>
                  </a:cubicBezTo>
                  <a:close/>
                  <a:moveTo>
                    <a:pt x="33" y="158"/>
                  </a:moveTo>
                  <a:cubicBezTo>
                    <a:pt x="33" y="158"/>
                    <a:pt x="33" y="158"/>
                    <a:pt x="33" y="159"/>
                  </a:cubicBezTo>
                  <a:cubicBezTo>
                    <a:pt x="33" y="159"/>
                    <a:pt x="33" y="159"/>
                    <a:pt x="34" y="159"/>
                  </a:cubicBezTo>
                  <a:cubicBezTo>
                    <a:pt x="34" y="159"/>
                    <a:pt x="35" y="159"/>
                    <a:pt x="35" y="160"/>
                  </a:cubicBezTo>
                  <a:cubicBezTo>
                    <a:pt x="35" y="160"/>
                    <a:pt x="35" y="160"/>
                    <a:pt x="36" y="160"/>
                  </a:cubicBezTo>
                  <a:cubicBezTo>
                    <a:pt x="35" y="162"/>
                    <a:pt x="35" y="162"/>
                    <a:pt x="34" y="162"/>
                  </a:cubicBezTo>
                  <a:cubicBezTo>
                    <a:pt x="34" y="161"/>
                    <a:pt x="33" y="160"/>
                    <a:pt x="33" y="160"/>
                  </a:cubicBezTo>
                  <a:cubicBezTo>
                    <a:pt x="32" y="160"/>
                    <a:pt x="32" y="159"/>
                    <a:pt x="32" y="159"/>
                  </a:cubicBezTo>
                  <a:cubicBezTo>
                    <a:pt x="32" y="158"/>
                    <a:pt x="33" y="158"/>
                    <a:pt x="33" y="158"/>
                  </a:cubicBezTo>
                  <a:close/>
                  <a:moveTo>
                    <a:pt x="52" y="161"/>
                  </a:moveTo>
                  <a:cubicBezTo>
                    <a:pt x="51" y="161"/>
                    <a:pt x="50" y="161"/>
                    <a:pt x="50" y="161"/>
                  </a:cubicBezTo>
                  <a:cubicBezTo>
                    <a:pt x="49" y="162"/>
                    <a:pt x="48" y="162"/>
                    <a:pt x="48" y="161"/>
                  </a:cubicBezTo>
                  <a:cubicBezTo>
                    <a:pt x="47" y="161"/>
                    <a:pt x="48" y="161"/>
                    <a:pt x="48" y="161"/>
                  </a:cubicBezTo>
                  <a:cubicBezTo>
                    <a:pt x="48" y="160"/>
                    <a:pt x="48" y="160"/>
                    <a:pt x="49" y="160"/>
                  </a:cubicBezTo>
                  <a:cubicBezTo>
                    <a:pt x="49" y="160"/>
                    <a:pt x="49" y="161"/>
                    <a:pt x="50" y="160"/>
                  </a:cubicBezTo>
                  <a:cubicBezTo>
                    <a:pt x="50" y="160"/>
                    <a:pt x="50" y="160"/>
                    <a:pt x="51" y="160"/>
                  </a:cubicBezTo>
                  <a:cubicBezTo>
                    <a:pt x="51" y="160"/>
                    <a:pt x="51" y="160"/>
                    <a:pt x="51" y="160"/>
                  </a:cubicBezTo>
                  <a:cubicBezTo>
                    <a:pt x="52" y="160"/>
                    <a:pt x="52" y="160"/>
                    <a:pt x="52" y="161"/>
                  </a:cubicBezTo>
                  <a:close/>
                  <a:moveTo>
                    <a:pt x="44" y="165"/>
                  </a:moveTo>
                  <a:cubicBezTo>
                    <a:pt x="45" y="165"/>
                    <a:pt x="45" y="165"/>
                    <a:pt x="45" y="166"/>
                  </a:cubicBezTo>
                  <a:cubicBezTo>
                    <a:pt x="45" y="167"/>
                    <a:pt x="44" y="167"/>
                    <a:pt x="44" y="167"/>
                  </a:cubicBezTo>
                  <a:cubicBezTo>
                    <a:pt x="43" y="167"/>
                    <a:pt x="43" y="167"/>
                    <a:pt x="42" y="166"/>
                  </a:cubicBezTo>
                  <a:cubicBezTo>
                    <a:pt x="43" y="165"/>
                    <a:pt x="44" y="165"/>
                    <a:pt x="44" y="165"/>
                  </a:cubicBezTo>
                  <a:close/>
                  <a:moveTo>
                    <a:pt x="62" y="212"/>
                  </a:moveTo>
                  <a:cubicBezTo>
                    <a:pt x="62" y="212"/>
                    <a:pt x="62" y="213"/>
                    <a:pt x="63" y="213"/>
                  </a:cubicBezTo>
                  <a:cubicBezTo>
                    <a:pt x="64" y="213"/>
                    <a:pt x="64" y="213"/>
                    <a:pt x="64" y="212"/>
                  </a:cubicBezTo>
                  <a:cubicBezTo>
                    <a:pt x="63" y="211"/>
                    <a:pt x="63" y="211"/>
                    <a:pt x="62" y="212"/>
                  </a:cubicBezTo>
                  <a:close/>
                  <a:moveTo>
                    <a:pt x="57" y="212"/>
                  </a:moveTo>
                  <a:cubicBezTo>
                    <a:pt x="57" y="212"/>
                    <a:pt x="58" y="212"/>
                    <a:pt x="58" y="212"/>
                  </a:cubicBezTo>
                  <a:cubicBezTo>
                    <a:pt x="58" y="212"/>
                    <a:pt x="58" y="212"/>
                    <a:pt x="58" y="212"/>
                  </a:cubicBezTo>
                  <a:cubicBezTo>
                    <a:pt x="58" y="212"/>
                    <a:pt x="58" y="212"/>
                    <a:pt x="58" y="212"/>
                  </a:cubicBezTo>
                  <a:cubicBezTo>
                    <a:pt x="57" y="212"/>
                    <a:pt x="57" y="212"/>
                    <a:pt x="57" y="212"/>
                  </a:cubicBezTo>
                  <a:close/>
                  <a:moveTo>
                    <a:pt x="41" y="212"/>
                  </a:moveTo>
                  <a:cubicBezTo>
                    <a:pt x="41" y="212"/>
                    <a:pt x="41" y="212"/>
                    <a:pt x="41" y="211"/>
                  </a:cubicBezTo>
                  <a:lnTo>
                    <a:pt x="41" y="211"/>
                  </a:lnTo>
                  <a:cubicBezTo>
                    <a:pt x="41" y="211"/>
                    <a:pt x="41" y="211"/>
                    <a:pt x="41" y="212"/>
                  </a:cubicBezTo>
                  <a:close/>
                  <a:moveTo>
                    <a:pt x="55" y="210"/>
                  </a:moveTo>
                  <a:cubicBezTo>
                    <a:pt x="55" y="211"/>
                    <a:pt x="55" y="211"/>
                    <a:pt x="56" y="211"/>
                  </a:cubicBezTo>
                  <a:cubicBezTo>
                    <a:pt x="56" y="211"/>
                    <a:pt x="56" y="210"/>
                    <a:pt x="56" y="210"/>
                  </a:cubicBezTo>
                  <a:cubicBezTo>
                    <a:pt x="56" y="210"/>
                    <a:pt x="56" y="210"/>
                    <a:pt x="56" y="210"/>
                  </a:cubicBezTo>
                  <a:cubicBezTo>
                    <a:pt x="55" y="210"/>
                    <a:pt x="55" y="210"/>
                    <a:pt x="55" y="210"/>
                  </a:cubicBezTo>
                  <a:close/>
                  <a:moveTo>
                    <a:pt x="75" y="209"/>
                  </a:moveTo>
                  <a:cubicBezTo>
                    <a:pt x="75" y="210"/>
                    <a:pt x="75" y="211"/>
                    <a:pt x="76" y="211"/>
                  </a:cubicBezTo>
                  <a:cubicBezTo>
                    <a:pt x="76" y="211"/>
                    <a:pt x="77" y="211"/>
                    <a:pt x="77" y="210"/>
                  </a:cubicBezTo>
                  <a:cubicBezTo>
                    <a:pt x="77" y="210"/>
                    <a:pt x="77" y="210"/>
                    <a:pt x="77" y="210"/>
                  </a:cubicBezTo>
                  <a:cubicBezTo>
                    <a:pt x="77" y="210"/>
                    <a:pt x="77" y="209"/>
                    <a:pt x="77" y="209"/>
                  </a:cubicBezTo>
                  <a:cubicBezTo>
                    <a:pt x="77" y="209"/>
                    <a:pt x="76" y="209"/>
                    <a:pt x="76" y="209"/>
                  </a:cubicBezTo>
                  <a:cubicBezTo>
                    <a:pt x="76" y="209"/>
                    <a:pt x="75" y="209"/>
                    <a:pt x="75" y="209"/>
                  </a:cubicBezTo>
                  <a:close/>
                  <a:moveTo>
                    <a:pt x="63" y="210"/>
                  </a:moveTo>
                  <a:cubicBezTo>
                    <a:pt x="63" y="210"/>
                    <a:pt x="64" y="210"/>
                    <a:pt x="64" y="210"/>
                  </a:cubicBezTo>
                  <a:cubicBezTo>
                    <a:pt x="64" y="210"/>
                    <a:pt x="64" y="210"/>
                    <a:pt x="64" y="209"/>
                  </a:cubicBezTo>
                  <a:cubicBezTo>
                    <a:pt x="64" y="209"/>
                    <a:pt x="64" y="209"/>
                    <a:pt x="63" y="209"/>
                  </a:cubicBezTo>
                  <a:lnTo>
                    <a:pt x="63" y="210"/>
                  </a:lnTo>
                  <a:close/>
                  <a:moveTo>
                    <a:pt x="69" y="208"/>
                  </a:moveTo>
                  <a:cubicBezTo>
                    <a:pt x="69" y="208"/>
                    <a:pt x="69" y="209"/>
                    <a:pt x="68" y="209"/>
                  </a:cubicBezTo>
                  <a:cubicBezTo>
                    <a:pt x="68" y="209"/>
                    <a:pt x="68" y="209"/>
                    <a:pt x="68" y="209"/>
                  </a:cubicBezTo>
                  <a:cubicBezTo>
                    <a:pt x="67" y="210"/>
                    <a:pt x="67" y="210"/>
                    <a:pt x="67" y="210"/>
                  </a:cubicBezTo>
                  <a:cubicBezTo>
                    <a:pt x="66" y="210"/>
                    <a:pt x="66" y="210"/>
                    <a:pt x="66" y="210"/>
                  </a:cubicBezTo>
                  <a:cubicBezTo>
                    <a:pt x="66" y="211"/>
                    <a:pt x="66" y="211"/>
                    <a:pt x="67" y="211"/>
                  </a:cubicBezTo>
                  <a:cubicBezTo>
                    <a:pt x="67" y="211"/>
                    <a:pt x="68" y="211"/>
                    <a:pt x="68" y="211"/>
                  </a:cubicBezTo>
                  <a:cubicBezTo>
                    <a:pt x="69" y="211"/>
                    <a:pt x="69" y="211"/>
                    <a:pt x="70" y="211"/>
                  </a:cubicBezTo>
                  <a:cubicBezTo>
                    <a:pt x="70" y="211"/>
                    <a:pt x="71" y="211"/>
                    <a:pt x="71" y="211"/>
                  </a:cubicBezTo>
                  <a:cubicBezTo>
                    <a:pt x="72" y="211"/>
                    <a:pt x="72" y="211"/>
                    <a:pt x="72" y="212"/>
                  </a:cubicBezTo>
                  <a:cubicBezTo>
                    <a:pt x="72" y="212"/>
                    <a:pt x="72" y="213"/>
                    <a:pt x="72" y="213"/>
                  </a:cubicBezTo>
                  <a:cubicBezTo>
                    <a:pt x="73" y="213"/>
                    <a:pt x="73" y="212"/>
                    <a:pt x="73" y="211"/>
                  </a:cubicBezTo>
                  <a:cubicBezTo>
                    <a:pt x="73" y="211"/>
                    <a:pt x="73" y="211"/>
                    <a:pt x="72" y="211"/>
                  </a:cubicBezTo>
                  <a:cubicBezTo>
                    <a:pt x="72" y="211"/>
                    <a:pt x="72" y="211"/>
                    <a:pt x="72" y="211"/>
                  </a:cubicBezTo>
                  <a:cubicBezTo>
                    <a:pt x="71" y="210"/>
                    <a:pt x="71" y="210"/>
                    <a:pt x="72" y="210"/>
                  </a:cubicBezTo>
                  <a:cubicBezTo>
                    <a:pt x="72" y="210"/>
                    <a:pt x="72" y="210"/>
                    <a:pt x="72" y="209"/>
                  </a:cubicBezTo>
                  <a:cubicBezTo>
                    <a:pt x="71" y="208"/>
                    <a:pt x="70" y="208"/>
                    <a:pt x="69" y="208"/>
                  </a:cubicBezTo>
                  <a:close/>
                  <a:moveTo>
                    <a:pt x="58" y="209"/>
                  </a:moveTo>
                  <a:cubicBezTo>
                    <a:pt x="58" y="210"/>
                    <a:pt x="59" y="210"/>
                    <a:pt x="59" y="209"/>
                  </a:cubicBezTo>
                  <a:cubicBezTo>
                    <a:pt x="60" y="209"/>
                    <a:pt x="60" y="209"/>
                    <a:pt x="60" y="208"/>
                  </a:cubicBezTo>
                  <a:cubicBezTo>
                    <a:pt x="60" y="208"/>
                    <a:pt x="59" y="208"/>
                    <a:pt x="58" y="208"/>
                  </a:cubicBezTo>
                  <a:cubicBezTo>
                    <a:pt x="58" y="208"/>
                    <a:pt x="58" y="209"/>
                    <a:pt x="58" y="209"/>
                  </a:cubicBezTo>
                  <a:close/>
                  <a:moveTo>
                    <a:pt x="42" y="209"/>
                  </a:moveTo>
                  <a:cubicBezTo>
                    <a:pt x="43" y="209"/>
                    <a:pt x="43" y="209"/>
                    <a:pt x="43" y="210"/>
                  </a:cubicBezTo>
                  <a:cubicBezTo>
                    <a:pt x="44" y="210"/>
                    <a:pt x="44" y="210"/>
                    <a:pt x="45" y="210"/>
                  </a:cubicBezTo>
                  <a:cubicBezTo>
                    <a:pt x="45" y="209"/>
                    <a:pt x="44" y="209"/>
                    <a:pt x="44" y="208"/>
                  </a:cubicBezTo>
                  <a:cubicBezTo>
                    <a:pt x="43" y="208"/>
                    <a:pt x="43" y="208"/>
                    <a:pt x="42" y="209"/>
                  </a:cubicBezTo>
                  <a:close/>
                  <a:moveTo>
                    <a:pt x="67" y="204"/>
                  </a:moveTo>
                  <a:cubicBezTo>
                    <a:pt x="66" y="204"/>
                    <a:pt x="65" y="204"/>
                    <a:pt x="65" y="204"/>
                  </a:cubicBezTo>
                  <a:cubicBezTo>
                    <a:pt x="64" y="204"/>
                    <a:pt x="64" y="204"/>
                    <a:pt x="63" y="204"/>
                  </a:cubicBezTo>
                  <a:cubicBezTo>
                    <a:pt x="63" y="204"/>
                    <a:pt x="63" y="204"/>
                    <a:pt x="63" y="205"/>
                  </a:cubicBezTo>
                  <a:cubicBezTo>
                    <a:pt x="63" y="205"/>
                    <a:pt x="62" y="206"/>
                    <a:pt x="62" y="206"/>
                  </a:cubicBezTo>
                  <a:cubicBezTo>
                    <a:pt x="62" y="206"/>
                    <a:pt x="61" y="206"/>
                    <a:pt x="61" y="206"/>
                  </a:cubicBezTo>
                  <a:cubicBezTo>
                    <a:pt x="61" y="207"/>
                    <a:pt x="60" y="207"/>
                    <a:pt x="60" y="207"/>
                  </a:cubicBezTo>
                  <a:cubicBezTo>
                    <a:pt x="61" y="208"/>
                    <a:pt x="61" y="208"/>
                    <a:pt x="61" y="208"/>
                  </a:cubicBezTo>
                  <a:cubicBezTo>
                    <a:pt x="62" y="208"/>
                    <a:pt x="62" y="208"/>
                    <a:pt x="63" y="208"/>
                  </a:cubicBezTo>
                  <a:cubicBezTo>
                    <a:pt x="63" y="208"/>
                    <a:pt x="63" y="208"/>
                    <a:pt x="63" y="207"/>
                  </a:cubicBezTo>
                  <a:cubicBezTo>
                    <a:pt x="62" y="207"/>
                    <a:pt x="62" y="206"/>
                    <a:pt x="62" y="206"/>
                  </a:cubicBezTo>
                  <a:cubicBezTo>
                    <a:pt x="63" y="206"/>
                    <a:pt x="63" y="206"/>
                    <a:pt x="64" y="206"/>
                  </a:cubicBezTo>
                  <a:cubicBezTo>
                    <a:pt x="64" y="206"/>
                    <a:pt x="64" y="206"/>
                    <a:pt x="64" y="206"/>
                  </a:cubicBezTo>
                  <a:cubicBezTo>
                    <a:pt x="64" y="207"/>
                    <a:pt x="64" y="207"/>
                    <a:pt x="65" y="207"/>
                  </a:cubicBezTo>
                  <a:cubicBezTo>
                    <a:pt x="65" y="207"/>
                    <a:pt x="66" y="207"/>
                    <a:pt x="67" y="207"/>
                  </a:cubicBezTo>
                  <a:cubicBezTo>
                    <a:pt x="67" y="206"/>
                    <a:pt x="68" y="206"/>
                    <a:pt x="68" y="205"/>
                  </a:cubicBezTo>
                  <a:cubicBezTo>
                    <a:pt x="68" y="206"/>
                    <a:pt x="69" y="206"/>
                    <a:pt x="69" y="205"/>
                  </a:cubicBezTo>
                  <a:cubicBezTo>
                    <a:pt x="69" y="205"/>
                    <a:pt x="69" y="205"/>
                    <a:pt x="69" y="204"/>
                  </a:cubicBezTo>
                  <a:cubicBezTo>
                    <a:pt x="68" y="204"/>
                    <a:pt x="68" y="204"/>
                    <a:pt x="68" y="203"/>
                  </a:cubicBezTo>
                  <a:cubicBezTo>
                    <a:pt x="68" y="203"/>
                    <a:pt x="67" y="204"/>
                    <a:pt x="67" y="204"/>
                  </a:cubicBezTo>
                  <a:cubicBezTo>
                    <a:pt x="67" y="204"/>
                    <a:pt x="67" y="204"/>
                    <a:pt x="67" y="204"/>
                  </a:cubicBezTo>
                  <a:close/>
                  <a:moveTo>
                    <a:pt x="42" y="203"/>
                  </a:moveTo>
                  <a:cubicBezTo>
                    <a:pt x="42" y="203"/>
                    <a:pt x="41" y="203"/>
                    <a:pt x="41" y="203"/>
                  </a:cubicBezTo>
                  <a:cubicBezTo>
                    <a:pt x="41" y="203"/>
                    <a:pt x="41" y="204"/>
                    <a:pt x="41" y="204"/>
                  </a:cubicBezTo>
                  <a:cubicBezTo>
                    <a:pt x="42" y="205"/>
                    <a:pt x="43" y="205"/>
                    <a:pt x="43" y="204"/>
                  </a:cubicBezTo>
                  <a:cubicBezTo>
                    <a:pt x="44" y="204"/>
                    <a:pt x="45" y="203"/>
                    <a:pt x="45" y="202"/>
                  </a:cubicBezTo>
                  <a:cubicBezTo>
                    <a:pt x="44" y="202"/>
                    <a:pt x="44" y="202"/>
                    <a:pt x="43" y="202"/>
                  </a:cubicBezTo>
                  <a:cubicBezTo>
                    <a:pt x="43" y="202"/>
                    <a:pt x="42" y="203"/>
                    <a:pt x="42" y="203"/>
                  </a:cubicBezTo>
                  <a:close/>
                  <a:moveTo>
                    <a:pt x="86" y="202"/>
                  </a:moveTo>
                  <a:cubicBezTo>
                    <a:pt x="86" y="201"/>
                    <a:pt x="86" y="201"/>
                    <a:pt x="85" y="201"/>
                  </a:cubicBezTo>
                  <a:lnTo>
                    <a:pt x="85" y="202"/>
                  </a:lnTo>
                  <a:lnTo>
                    <a:pt x="86" y="202"/>
                  </a:lnTo>
                  <a:close/>
                  <a:moveTo>
                    <a:pt x="58" y="201"/>
                  </a:moveTo>
                  <a:cubicBezTo>
                    <a:pt x="58" y="201"/>
                    <a:pt x="58" y="201"/>
                    <a:pt x="58" y="201"/>
                  </a:cubicBezTo>
                  <a:cubicBezTo>
                    <a:pt x="58" y="201"/>
                    <a:pt x="58" y="201"/>
                    <a:pt x="58" y="201"/>
                  </a:cubicBezTo>
                  <a:cubicBezTo>
                    <a:pt x="58" y="200"/>
                    <a:pt x="58" y="200"/>
                    <a:pt x="58" y="201"/>
                  </a:cubicBezTo>
                  <a:cubicBezTo>
                    <a:pt x="57" y="201"/>
                    <a:pt x="57" y="201"/>
                    <a:pt x="58" y="201"/>
                  </a:cubicBezTo>
                  <a:close/>
                  <a:moveTo>
                    <a:pt x="37" y="201"/>
                  </a:moveTo>
                  <a:cubicBezTo>
                    <a:pt x="37" y="201"/>
                    <a:pt x="37" y="201"/>
                    <a:pt x="37" y="202"/>
                  </a:cubicBezTo>
                  <a:cubicBezTo>
                    <a:pt x="37" y="202"/>
                    <a:pt x="37" y="202"/>
                    <a:pt x="38" y="203"/>
                  </a:cubicBezTo>
                  <a:cubicBezTo>
                    <a:pt x="38" y="203"/>
                    <a:pt x="38" y="203"/>
                    <a:pt x="39" y="203"/>
                  </a:cubicBezTo>
                  <a:cubicBezTo>
                    <a:pt x="39" y="204"/>
                    <a:pt x="40" y="203"/>
                    <a:pt x="40" y="203"/>
                  </a:cubicBezTo>
                  <a:cubicBezTo>
                    <a:pt x="40" y="202"/>
                    <a:pt x="39" y="202"/>
                    <a:pt x="39" y="201"/>
                  </a:cubicBezTo>
                  <a:cubicBezTo>
                    <a:pt x="38" y="201"/>
                    <a:pt x="38" y="201"/>
                    <a:pt x="37" y="201"/>
                  </a:cubicBezTo>
                  <a:close/>
                  <a:moveTo>
                    <a:pt x="72" y="199"/>
                  </a:moveTo>
                  <a:cubicBezTo>
                    <a:pt x="72" y="199"/>
                    <a:pt x="72" y="199"/>
                    <a:pt x="73" y="199"/>
                  </a:cubicBezTo>
                  <a:cubicBezTo>
                    <a:pt x="73" y="200"/>
                    <a:pt x="73" y="200"/>
                    <a:pt x="74" y="199"/>
                  </a:cubicBezTo>
                  <a:cubicBezTo>
                    <a:pt x="74" y="199"/>
                    <a:pt x="74" y="199"/>
                    <a:pt x="74" y="198"/>
                  </a:cubicBezTo>
                  <a:cubicBezTo>
                    <a:pt x="74" y="198"/>
                    <a:pt x="74" y="198"/>
                    <a:pt x="74" y="198"/>
                  </a:cubicBezTo>
                  <a:cubicBezTo>
                    <a:pt x="74" y="198"/>
                    <a:pt x="73" y="198"/>
                    <a:pt x="73" y="198"/>
                  </a:cubicBezTo>
                  <a:cubicBezTo>
                    <a:pt x="72" y="198"/>
                    <a:pt x="72" y="198"/>
                    <a:pt x="72" y="199"/>
                  </a:cubicBezTo>
                  <a:close/>
                  <a:moveTo>
                    <a:pt x="67" y="197"/>
                  </a:moveTo>
                  <a:cubicBezTo>
                    <a:pt x="68" y="197"/>
                    <a:pt x="68" y="197"/>
                    <a:pt x="69" y="197"/>
                  </a:cubicBezTo>
                  <a:cubicBezTo>
                    <a:pt x="69" y="197"/>
                    <a:pt x="70" y="196"/>
                    <a:pt x="70" y="196"/>
                  </a:cubicBezTo>
                  <a:cubicBezTo>
                    <a:pt x="69" y="196"/>
                    <a:pt x="69" y="195"/>
                    <a:pt x="68" y="196"/>
                  </a:cubicBezTo>
                  <a:cubicBezTo>
                    <a:pt x="68" y="196"/>
                    <a:pt x="67" y="197"/>
                    <a:pt x="67" y="197"/>
                  </a:cubicBezTo>
                  <a:close/>
                  <a:moveTo>
                    <a:pt x="57" y="195"/>
                  </a:moveTo>
                  <a:cubicBezTo>
                    <a:pt x="57" y="196"/>
                    <a:pt x="57" y="196"/>
                    <a:pt x="58" y="196"/>
                  </a:cubicBezTo>
                  <a:cubicBezTo>
                    <a:pt x="59" y="196"/>
                    <a:pt x="59" y="196"/>
                    <a:pt x="59" y="196"/>
                  </a:cubicBezTo>
                  <a:cubicBezTo>
                    <a:pt x="59" y="195"/>
                    <a:pt x="59" y="195"/>
                    <a:pt x="59" y="195"/>
                  </a:cubicBezTo>
                  <a:cubicBezTo>
                    <a:pt x="59" y="195"/>
                    <a:pt x="59" y="195"/>
                    <a:pt x="58" y="195"/>
                  </a:cubicBezTo>
                  <a:cubicBezTo>
                    <a:pt x="58" y="195"/>
                    <a:pt x="58" y="195"/>
                    <a:pt x="57" y="195"/>
                  </a:cubicBezTo>
                  <a:close/>
                  <a:moveTo>
                    <a:pt x="70" y="184"/>
                  </a:moveTo>
                  <a:cubicBezTo>
                    <a:pt x="70" y="185"/>
                    <a:pt x="70" y="185"/>
                    <a:pt x="70" y="185"/>
                  </a:cubicBezTo>
                  <a:cubicBezTo>
                    <a:pt x="70" y="185"/>
                    <a:pt x="70" y="184"/>
                    <a:pt x="70" y="184"/>
                  </a:cubicBezTo>
                  <a:cubicBezTo>
                    <a:pt x="70" y="184"/>
                    <a:pt x="70" y="184"/>
                    <a:pt x="70" y="184"/>
                  </a:cubicBezTo>
                  <a:close/>
                  <a:moveTo>
                    <a:pt x="55" y="171"/>
                  </a:moveTo>
                  <a:cubicBezTo>
                    <a:pt x="55" y="171"/>
                    <a:pt x="56" y="171"/>
                    <a:pt x="57" y="171"/>
                  </a:cubicBezTo>
                  <a:cubicBezTo>
                    <a:pt x="57" y="171"/>
                    <a:pt x="57" y="171"/>
                    <a:pt x="57" y="170"/>
                  </a:cubicBezTo>
                  <a:cubicBezTo>
                    <a:pt x="56" y="170"/>
                    <a:pt x="56" y="170"/>
                    <a:pt x="56" y="170"/>
                  </a:cubicBezTo>
                  <a:cubicBezTo>
                    <a:pt x="56" y="170"/>
                    <a:pt x="55" y="170"/>
                    <a:pt x="55" y="170"/>
                  </a:cubicBezTo>
                  <a:cubicBezTo>
                    <a:pt x="55" y="170"/>
                    <a:pt x="55" y="171"/>
                    <a:pt x="55" y="171"/>
                  </a:cubicBezTo>
                  <a:close/>
                  <a:moveTo>
                    <a:pt x="67" y="168"/>
                  </a:moveTo>
                  <a:cubicBezTo>
                    <a:pt x="67" y="168"/>
                    <a:pt x="67" y="168"/>
                    <a:pt x="66" y="168"/>
                  </a:cubicBezTo>
                  <a:cubicBezTo>
                    <a:pt x="66" y="168"/>
                    <a:pt x="66" y="169"/>
                    <a:pt x="66" y="169"/>
                  </a:cubicBezTo>
                  <a:cubicBezTo>
                    <a:pt x="67" y="169"/>
                    <a:pt x="67" y="169"/>
                    <a:pt x="67" y="168"/>
                  </a:cubicBezTo>
                  <a:close/>
                  <a:moveTo>
                    <a:pt x="56" y="168"/>
                  </a:moveTo>
                  <a:cubicBezTo>
                    <a:pt x="57" y="169"/>
                    <a:pt x="57" y="169"/>
                    <a:pt x="57" y="169"/>
                  </a:cubicBezTo>
                  <a:cubicBezTo>
                    <a:pt x="58" y="168"/>
                    <a:pt x="58" y="168"/>
                    <a:pt x="58" y="168"/>
                  </a:cubicBezTo>
                  <a:cubicBezTo>
                    <a:pt x="58" y="168"/>
                    <a:pt x="57" y="168"/>
                    <a:pt x="57" y="168"/>
                  </a:cubicBezTo>
                  <a:cubicBezTo>
                    <a:pt x="57" y="168"/>
                    <a:pt x="57" y="168"/>
                    <a:pt x="56" y="168"/>
                  </a:cubicBezTo>
                  <a:close/>
                  <a:moveTo>
                    <a:pt x="62" y="168"/>
                  </a:moveTo>
                  <a:cubicBezTo>
                    <a:pt x="62" y="168"/>
                    <a:pt x="62" y="169"/>
                    <a:pt x="63" y="169"/>
                  </a:cubicBezTo>
                  <a:cubicBezTo>
                    <a:pt x="64" y="169"/>
                    <a:pt x="64" y="168"/>
                    <a:pt x="64" y="168"/>
                  </a:cubicBezTo>
                  <a:cubicBezTo>
                    <a:pt x="64" y="168"/>
                    <a:pt x="64" y="168"/>
                    <a:pt x="64" y="168"/>
                  </a:cubicBezTo>
                  <a:cubicBezTo>
                    <a:pt x="63" y="167"/>
                    <a:pt x="63" y="167"/>
                    <a:pt x="63" y="167"/>
                  </a:cubicBezTo>
                  <a:cubicBezTo>
                    <a:pt x="62" y="167"/>
                    <a:pt x="62" y="167"/>
                    <a:pt x="62" y="167"/>
                  </a:cubicBezTo>
                  <a:cubicBezTo>
                    <a:pt x="62" y="168"/>
                    <a:pt x="62" y="168"/>
                    <a:pt x="62" y="168"/>
                  </a:cubicBezTo>
                  <a:close/>
                  <a:moveTo>
                    <a:pt x="81" y="167"/>
                  </a:moveTo>
                  <a:cubicBezTo>
                    <a:pt x="81" y="167"/>
                    <a:pt x="81" y="167"/>
                    <a:pt x="81" y="167"/>
                  </a:cubicBezTo>
                  <a:cubicBezTo>
                    <a:pt x="82" y="167"/>
                    <a:pt x="82" y="167"/>
                    <a:pt x="82" y="167"/>
                  </a:cubicBezTo>
                  <a:cubicBezTo>
                    <a:pt x="82" y="167"/>
                    <a:pt x="82" y="166"/>
                    <a:pt x="82" y="166"/>
                  </a:cubicBezTo>
                  <a:cubicBezTo>
                    <a:pt x="81" y="166"/>
                    <a:pt x="81" y="166"/>
                    <a:pt x="81" y="167"/>
                  </a:cubicBezTo>
                  <a:close/>
                  <a:moveTo>
                    <a:pt x="61" y="165"/>
                  </a:moveTo>
                  <a:cubicBezTo>
                    <a:pt x="61" y="166"/>
                    <a:pt x="61" y="166"/>
                    <a:pt x="61" y="166"/>
                  </a:cubicBezTo>
                  <a:cubicBezTo>
                    <a:pt x="61" y="167"/>
                    <a:pt x="62" y="167"/>
                    <a:pt x="62" y="167"/>
                  </a:cubicBezTo>
                  <a:cubicBezTo>
                    <a:pt x="62" y="166"/>
                    <a:pt x="62" y="166"/>
                    <a:pt x="62" y="166"/>
                  </a:cubicBezTo>
                  <a:cubicBezTo>
                    <a:pt x="62" y="166"/>
                    <a:pt x="61" y="165"/>
                    <a:pt x="61" y="165"/>
                  </a:cubicBezTo>
                  <a:cubicBezTo>
                    <a:pt x="61" y="165"/>
                    <a:pt x="61" y="165"/>
                    <a:pt x="61" y="165"/>
                  </a:cubicBezTo>
                  <a:cubicBezTo>
                    <a:pt x="61" y="165"/>
                    <a:pt x="61" y="165"/>
                    <a:pt x="61" y="165"/>
                  </a:cubicBezTo>
                  <a:close/>
                  <a:moveTo>
                    <a:pt x="79" y="165"/>
                  </a:moveTo>
                  <a:cubicBezTo>
                    <a:pt x="79" y="165"/>
                    <a:pt x="79" y="165"/>
                    <a:pt x="79" y="166"/>
                  </a:cubicBezTo>
                  <a:cubicBezTo>
                    <a:pt x="79" y="166"/>
                    <a:pt x="79" y="166"/>
                    <a:pt x="80" y="165"/>
                  </a:cubicBezTo>
                  <a:cubicBezTo>
                    <a:pt x="80" y="165"/>
                    <a:pt x="79" y="165"/>
                    <a:pt x="79" y="165"/>
                  </a:cubicBezTo>
                  <a:close/>
                  <a:moveTo>
                    <a:pt x="49" y="165"/>
                  </a:moveTo>
                  <a:cubicBezTo>
                    <a:pt x="50" y="165"/>
                    <a:pt x="50" y="165"/>
                    <a:pt x="50" y="165"/>
                  </a:cubicBezTo>
                  <a:cubicBezTo>
                    <a:pt x="50" y="165"/>
                    <a:pt x="51" y="165"/>
                    <a:pt x="51" y="165"/>
                  </a:cubicBezTo>
                  <a:cubicBezTo>
                    <a:pt x="51" y="165"/>
                    <a:pt x="50" y="164"/>
                    <a:pt x="50" y="165"/>
                  </a:cubicBezTo>
                  <a:cubicBezTo>
                    <a:pt x="50" y="165"/>
                    <a:pt x="49" y="165"/>
                    <a:pt x="49" y="165"/>
                  </a:cubicBezTo>
                  <a:close/>
                  <a:moveTo>
                    <a:pt x="52" y="164"/>
                  </a:moveTo>
                  <a:cubicBezTo>
                    <a:pt x="52" y="165"/>
                    <a:pt x="52" y="165"/>
                    <a:pt x="52" y="165"/>
                  </a:cubicBezTo>
                  <a:cubicBezTo>
                    <a:pt x="53" y="165"/>
                    <a:pt x="53" y="164"/>
                    <a:pt x="53" y="164"/>
                  </a:cubicBezTo>
                  <a:cubicBezTo>
                    <a:pt x="53" y="164"/>
                    <a:pt x="52" y="164"/>
                    <a:pt x="52" y="164"/>
                  </a:cubicBezTo>
                  <a:cubicBezTo>
                    <a:pt x="52" y="164"/>
                    <a:pt x="52" y="164"/>
                    <a:pt x="52" y="164"/>
                  </a:cubicBezTo>
                  <a:close/>
                  <a:moveTo>
                    <a:pt x="45" y="166"/>
                  </a:moveTo>
                  <a:cubicBezTo>
                    <a:pt x="45" y="166"/>
                    <a:pt x="45" y="165"/>
                    <a:pt x="45" y="165"/>
                  </a:cubicBezTo>
                  <a:cubicBezTo>
                    <a:pt x="45" y="164"/>
                    <a:pt x="44" y="164"/>
                    <a:pt x="44" y="163"/>
                  </a:cubicBezTo>
                  <a:cubicBezTo>
                    <a:pt x="44" y="164"/>
                    <a:pt x="44" y="164"/>
                    <a:pt x="44" y="165"/>
                  </a:cubicBezTo>
                  <a:cubicBezTo>
                    <a:pt x="44" y="166"/>
                    <a:pt x="44" y="166"/>
                    <a:pt x="45" y="166"/>
                  </a:cubicBezTo>
                  <a:close/>
                  <a:moveTo>
                    <a:pt x="65" y="165"/>
                  </a:moveTo>
                  <a:cubicBezTo>
                    <a:pt x="66" y="165"/>
                    <a:pt x="66" y="165"/>
                    <a:pt x="66" y="165"/>
                  </a:cubicBezTo>
                  <a:cubicBezTo>
                    <a:pt x="67" y="165"/>
                    <a:pt x="67" y="164"/>
                    <a:pt x="67" y="164"/>
                  </a:cubicBezTo>
                  <a:cubicBezTo>
                    <a:pt x="67" y="164"/>
                    <a:pt x="66" y="163"/>
                    <a:pt x="66" y="163"/>
                  </a:cubicBezTo>
                  <a:cubicBezTo>
                    <a:pt x="65" y="163"/>
                    <a:pt x="65" y="164"/>
                    <a:pt x="65" y="165"/>
                  </a:cubicBezTo>
                  <a:close/>
                  <a:moveTo>
                    <a:pt x="62" y="165"/>
                  </a:moveTo>
                  <a:cubicBezTo>
                    <a:pt x="62" y="165"/>
                    <a:pt x="63" y="165"/>
                    <a:pt x="63" y="165"/>
                  </a:cubicBezTo>
                  <a:cubicBezTo>
                    <a:pt x="63" y="164"/>
                    <a:pt x="63" y="164"/>
                    <a:pt x="63" y="164"/>
                  </a:cubicBezTo>
                  <a:cubicBezTo>
                    <a:pt x="64" y="163"/>
                    <a:pt x="64" y="163"/>
                    <a:pt x="64" y="163"/>
                  </a:cubicBezTo>
                  <a:cubicBezTo>
                    <a:pt x="63" y="163"/>
                    <a:pt x="63" y="163"/>
                    <a:pt x="63" y="162"/>
                  </a:cubicBezTo>
                  <a:cubicBezTo>
                    <a:pt x="63" y="162"/>
                    <a:pt x="63" y="162"/>
                    <a:pt x="63" y="162"/>
                  </a:cubicBezTo>
                  <a:cubicBezTo>
                    <a:pt x="62" y="162"/>
                    <a:pt x="62" y="162"/>
                    <a:pt x="62" y="163"/>
                  </a:cubicBezTo>
                  <a:cubicBezTo>
                    <a:pt x="61" y="164"/>
                    <a:pt x="62" y="165"/>
                    <a:pt x="62" y="165"/>
                  </a:cubicBezTo>
                  <a:close/>
                  <a:moveTo>
                    <a:pt x="68" y="163"/>
                  </a:moveTo>
                  <a:cubicBezTo>
                    <a:pt x="68" y="163"/>
                    <a:pt x="69" y="163"/>
                    <a:pt x="69" y="163"/>
                  </a:cubicBezTo>
                  <a:cubicBezTo>
                    <a:pt x="70" y="163"/>
                    <a:pt x="70" y="163"/>
                    <a:pt x="70" y="162"/>
                  </a:cubicBezTo>
                  <a:cubicBezTo>
                    <a:pt x="70" y="161"/>
                    <a:pt x="69" y="161"/>
                    <a:pt x="69" y="162"/>
                  </a:cubicBezTo>
                  <a:cubicBezTo>
                    <a:pt x="68" y="162"/>
                    <a:pt x="68" y="162"/>
                    <a:pt x="68" y="163"/>
                  </a:cubicBezTo>
                  <a:close/>
                  <a:moveTo>
                    <a:pt x="53" y="161"/>
                  </a:moveTo>
                  <a:cubicBezTo>
                    <a:pt x="53" y="162"/>
                    <a:pt x="53" y="162"/>
                    <a:pt x="54" y="162"/>
                  </a:cubicBezTo>
                  <a:cubicBezTo>
                    <a:pt x="54" y="162"/>
                    <a:pt x="54" y="162"/>
                    <a:pt x="55" y="163"/>
                  </a:cubicBezTo>
                  <a:cubicBezTo>
                    <a:pt x="55" y="163"/>
                    <a:pt x="55" y="163"/>
                    <a:pt x="55" y="163"/>
                  </a:cubicBezTo>
                  <a:cubicBezTo>
                    <a:pt x="55" y="163"/>
                    <a:pt x="55" y="163"/>
                    <a:pt x="55" y="164"/>
                  </a:cubicBezTo>
                  <a:cubicBezTo>
                    <a:pt x="56" y="164"/>
                    <a:pt x="56" y="164"/>
                    <a:pt x="57" y="163"/>
                  </a:cubicBezTo>
                  <a:cubicBezTo>
                    <a:pt x="57" y="163"/>
                    <a:pt x="57" y="163"/>
                    <a:pt x="57" y="163"/>
                  </a:cubicBezTo>
                  <a:cubicBezTo>
                    <a:pt x="57" y="163"/>
                    <a:pt x="57" y="163"/>
                    <a:pt x="57" y="163"/>
                  </a:cubicBezTo>
                  <a:cubicBezTo>
                    <a:pt x="56" y="163"/>
                    <a:pt x="56" y="162"/>
                    <a:pt x="56" y="162"/>
                  </a:cubicBezTo>
                  <a:cubicBezTo>
                    <a:pt x="56" y="162"/>
                    <a:pt x="55" y="162"/>
                    <a:pt x="55" y="162"/>
                  </a:cubicBezTo>
                  <a:cubicBezTo>
                    <a:pt x="55" y="161"/>
                    <a:pt x="54" y="161"/>
                    <a:pt x="54" y="161"/>
                  </a:cubicBezTo>
                  <a:cubicBezTo>
                    <a:pt x="54" y="161"/>
                    <a:pt x="53" y="161"/>
                    <a:pt x="53" y="161"/>
                  </a:cubicBezTo>
                  <a:close/>
                  <a:moveTo>
                    <a:pt x="46" y="161"/>
                  </a:moveTo>
                  <a:cubicBezTo>
                    <a:pt x="46" y="161"/>
                    <a:pt x="45" y="161"/>
                    <a:pt x="45" y="162"/>
                  </a:cubicBezTo>
                  <a:cubicBezTo>
                    <a:pt x="45" y="162"/>
                    <a:pt x="45" y="162"/>
                    <a:pt x="44" y="163"/>
                  </a:cubicBezTo>
                  <a:cubicBezTo>
                    <a:pt x="45" y="163"/>
                    <a:pt x="45" y="163"/>
                    <a:pt x="45" y="163"/>
                  </a:cubicBezTo>
                  <a:cubicBezTo>
                    <a:pt x="45" y="163"/>
                    <a:pt x="46" y="163"/>
                    <a:pt x="46" y="163"/>
                  </a:cubicBezTo>
                  <a:cubicBezTo>
                    <a:pt x="46" y="164"/>
                    <a:pt x="46" y="164"/>
                    <a:pt x="46" y="164"/>
                  </a:cubicBezTo>
                  <a:cubicBezTo>
                    <a:pt x="46" y="165"/>
                    <a:pt x="46" y="165"/>
                    <a:pt x="47" y="166"/>
                  </a:cubicBezTo>
                  <a:cubicBezTo>
                    <a:pt x="47" y="166"/>
                    <a:pt x="47" y="166"/>
                    <a:pt x="47" y="167"/>
                  </a:cubicBezTo>
                  <a:cubicBezTo>
                    <a:pt x="47" y="167"/>
                    <a:pt x="47" y="168"/>
                    <a:pt x="46" y="168"/>
                  </a:cubicBezTo>
                  <a:cubicBezTo>
                    <a:pt x="46" y="168"/>
                    <a:pt x="46" y="168"/>
                    <a:pt x="46" y="168"/>
                  </a:cubicBezTo>
                  <a:cubicBezTo>
                    <a:pt x="46" y="169"/>
                    <a:pt x="46" y="169"/>
                    <a:pt x="46" y="169"/>
                  </a:cubicBezTo>
                  <a:cubicBezTo>
                    <a:pt x="47" y="169"/>
                    <a:pt x="47" y="169"/>
                    <a:pt x="47" y="169"/>
                  </a:cubicBezTo>
                  <a:cubicBezTo>
                    <a:pt x="47" y="168"/>
                    <a:pt x="48" y="168"/>
                    <a:pt x="49" y="167"/>
                  </a:cubicBezTo>
                  <a:cubicBezTo>
                    <a:pt x="49" y="168"/>
                    <a:pt x="49" y="168"/>
                    <a:pt x="49" y="168"/>
                  </a:cubicBezTo>
                  <a:cubicBezTo>
                    <a:pt x="49" y="168"/>
                    <a:pt x="49" y="169"/>
                    <a:pt x="49" y="169"/>
                  </a:cubicBezTo>
                  <a:cubicBezTo>
                    <a:pt x="50" y="169"/>
                    <a:pt x="50" y="169"/>
                    <a:pt x="51" y="169"/>
                  </a:cubicBezTo>
                  <a:cubicBezTo>
                    <a:pt x="51" y="169"/>
                    <a:pt x="51" y="168"/>
                    <a:pt x="52" y="168"/>
                  </a:cubicBezTo>
                  <a:cubicBezTo>
                    <a:pt x="52" y="168"/>
                    <a:pt x="52" y="168"/>
                    <a:pt x="52" y="168"/>
                  </a:cubicBezTo>
                  <a:cubicBezTo>
                    <a:pt x="52" y="169"/>
                    <a:pt x="52" y="169"/>
                    <a:pt x="53" y="168"/>
                  </a:cubicBezTo>
                  <a:cubicBezTo>
                    <a:pt x="53" y="168"/>
                    <a:pt x="53" y="168"/>
                    <a:pt x="53" y="168"/>
                  </a:cubicBezTo>
                  <a:cubicBezTo>
                    <a:pt x="53" y="168"/>
                    <a:pt x="53" y="168"/>
                    <a:pt x="53" y="168"/>
                  </a:cubicBezTo>
                  <a:cubicBezTo>
                    <a:pt x="54" y="168"/>
                    <a:pt x="55" y="168"/>
                    <a:pt x="55" y="167"/>
                  </a:cubicBezTo>
                  <a:cubicBezTo>
                    <a:pt x="56" y="166"/>
                    <a:pt x="56" y="166"/>
                    <a:pt x="57" y="166"/>
                  </a:cubicBezTo>
                  <a:cubicBezTo>
                    <a:pt x="57" y="166"/>
                    <a:pt x="58" y="165"/>
                    <a:pt x="58" y="165"/>
                  </a:cubicBezTo>
                  <a:cubicBezTo>
                    <a:pt x="58" y="165"/>
                    <a:pt x="58" y="165"/>
                    <a:pt x="59" y="165"/>
                  </a:cubicBezTo>
                  <a:cubicBezTo>
                    <a:pt x="59" y="165"/>
                    <a:pt x="59" y="164"/>
                    <a:pt x="59" y="164"/>
                  </a:cubicBezTo>
                  <a:cubicBezTo>
                    <a:pt x="59" y="164"/>
                    <a:pt x="59" y="163"/>
                    <a:pt x="58" y="163"/>
                  </a:cubicBezTo>
                  <a:cubicBezTo>
                    <a:pt x="58" y="163"/>
                    <a:pt x="58" y="163"/>
                    <a:pt x="57" y="164"/>
                  </a:cubicBezTo>
                  <a:cubicBezTo>
                    <a:pt x="57" y="164"/>
                    <a:pt x="57" y="165"/>
                    <a:pt x="57" y="165"/>
                  </a:cubicBezTo>
                  <a:cubicBezTo>
                    <a:pt x="57" y="165"/>
                    <a:pt x="56" y="165"/>
                    <a:pt x="56" y="166"/>
                  </a:cubicBezTo>
                  <a:cubicBezTo>
                    <a:pt x="55" y="165"/>
                    <a:pt x="54" y="166"/>
                    <a:pt x="54" y="166"/>
                  </a:cubicBezTo>
                  <a:cubicBezTo>
                    <a:pt x="53" y="167"/>
                    <a:pt x="53" y="167"/>
                    <a:pt x="52" y="167"/>
                  </a:cubicBezTo>
                  <a:cubicBezTo>
                    <a:pt x="51" y="167"/>
                    <a:pt x="51" y="167"/>
                    <a:pt x="50" y="167"/>
                  </a:cubicBezTo>
                  <a:cubicBezTo>
                    <a:pt x="50" y="166"/>
                    <a:pt x="49" y="166"/>
                    <a:pt x="49" y="166"/>
                  </a:cubicBezTo>
                  <a:cubicBezTo>
                    <a:pt x="49" y="166"/>
                    <a:pt x="49" y="166"/>
                    <a:pt x="49" y="166"/>
                  </a:cubicBezTo>
                  <a:cubicBezTo>
                    <a:pt x="49" y="166"/>
                    <a:pt x="49" y="165"/>
                    <a:pt x="49" y="165"/>
                  </a:cubicBezTo>
                  <a:cubicBezTo>
                    <a:pt x="48" y="165"/>
                    <a:pt x="48" y="165"/>
                    <a:pt x="47" y="164"/>
                  </a:cubicBezTo>
                  <a:cubicBezTo>
                    <a:pt x="47" y="164"/>
                    <a:pt x="47" y="164"/>
                    <a:pt x="46" y="163"/>
                  </a:cubicBezTo>
                  <a:cubicBezTo>
                    <a:pt x="47" y="163"/>
                    <a:pt x="47" y="163"/>
                    <a:pt x="47" y="162"/>
                  </a:cubicBezTo>
                  <a:cubicBezTo>
                    <a:pt x="47" y="162"/>
                    <a:pt x="47" y="161"/>
                    <a:pt x="47" y="161"/>
                  </a:cubicBezTo>
                  <a:cubicBezTo>
                    <a:pt x="46" y="161"/>
                    <a:pt x="46" y="161"/>
                    <a:pt x="46" y="161"/>
                  </a:cubicBezTo>
                  <a:close/>
                  <a:moveTo>
                    <a:pt x="60" y="161"/>
                  </a:moveTo>
                  <a:lnTo>
                    <a:pt x="61" y="161"/>
                  </a:lnTo>
                  <a:cubicBezTo>
                    <a:pt x="61" y="161"/>
                    <a:pt x="61" y="160"/>
                    <a:pt x="61" y="160"/>
                  </a:cubicBezTo>
                  <a:cubicBezTo>
                    <a:pt x="61" y="161"/>
                    <a:pt x="60" y="161"/>
                    <a:pt x="60" y="161"/>
                  </a:cubicBezTo>
                  <a:cubicBezTo>
                    <a:pt x="60" y="161"/>
                    <a:pt x="60" y="161"/>
                    <a:pt x="60" y="161"/>
                  </a:cubicBezTo>
                  <a:close/>
                  <a:moveTo>
                    <a:pt x="67" y="161"/>
                  </a:moveTo>
                  <a:cubicBezTo>
                    <a:pt x="68" y="161"/>
                    <a:pt x="68" y="161"/>
                    <a:pt x="68" y="161"/>
                  </a:cubicBezTo>
                  <a:lnTo>
                    <a:pt x="69" y="161"/>
                  </a:lnTo>
                  <a:cubicBezTo>
                    <a:pt x="69" y="160"/>
                    <a:pt x="69" y="160"/>
                    <a:pt x="68" y="160"/>
                  </a:cubicBezTo>
                  <a:cubicBezTo>
                    <a:pt x="68" y="160"/>
                    <a:pt x="67" y="160"/>
                    <a:pt x="67" y="161"/>
                  </a:cubicBezTo>
                  <a:close/>
                  <a:moveTo>
                    <a:pt x="36" y="159"/>
                  </a:moveTo>
                  <a:cubicBezTo>
                    <a:pt x="36" y="159"/>
                    <a:pt x="36" y="160"/>
                    <a:pt x="36" y="160"/>
                  </a:cubicBezTo>
                  <a:cubicBezTo>
                    <a:pt x="37" y="160"/>
                    <a:pt x="37" y="160"/>
                    <a:pt x="37" y="160"/>
                  </a:cubicBezTo>
                  <a:cubicBezTo>
                    <a:pt x="37" y="160"/>
                    <a:pt x="37" y="160"/>
                    <a:pt x="37" y="160"/>
                  </a:cubicBezTo>
                  <a:cubicBezTo>
                    <a:pt x="37" y="160"/>
                    <a:pt x="38" y="159"/>
                    <a:pt x="38" y="159"/>
                  </a:cubicBezTo>
                  <a:cubicBezTo>
                    <a:pt x="37" y="159"/>
                    <a:pt x="37" y="159"/>
                    <a:pt x="36" y="159"/>
                  </a:cubicBezTo>
                  <a:close/>
                  <a:moveTo>
                    <a:pt x="52" y="159"/>
                  </a:moveTo>
                  <a:cubicBezTo>
                    <a:pt x="52" y="158"/>
                    <a:pt x="52" y="158"/>
                    <a:pt x="51" y="158"/>
                  </a:cubicBezTo>
                  <a:cubicBezTo>
                    <a:pt x="51" y="158"/>
                    <a:pt x="51" y="158"/>
                    <a:pt x="51" y="159"/>
                  </a:cubicBezTo>
                  <a:cubicBezTo>
                    <a:pt x="51" y="159"/>
                    <a:pt x="51" y="159"/>
                    <a:pt x="51" y="160"/>
                  </a:cubicBezTo>
                  <a:cubicBezTo>
                    <a:pt x="51" y="160"/>
                    <a:pt x="51" y="160"/>
                    <a:pt x="51" y="160"/>
                  </a:cubicBezTo>
                  <a:cubicBezTo>
                    <a:pt x="52" y="160"/>
                    <a:pt x="52" y="160"/>
                    <a:pt x="52" y="159"/>
                  </a:cubicBezTo>
                  <a:close/>
                  <a:moveTo>
                    <a:pt x="78" y="158"/>
                  </a:moveTo>
                  <a:cubicBezTo>
                    <a:pt x="79" y="158"/>
                    <a:pt x="79" y="158"/>
                    <a:pt x="79" y="157"/>
                  </a:cubicBezTo>
                  <a:cubicBezTo>
                    <a:pt x="78" y="157"/>
                    <a:pt x="78" y="157"/>
                    <a:pt x="78" y="157"/>
                  </a:cubicBezTo>
                  <a:lnTo>
                    <a:pt x="78" y="158"/>
                  </a:lnTo>
                  <a:close/>
                  <a:moveTo>
                    <a:pt x="65" y="157"/>
                  </a:moveTo>
                  <a:cubicBezTo>
                    <a:pt x="65" y="158"/>
                    <a:pt x="66" y="158"/>
                    <a:pt x="66" y="158"/>
                  </a:cubicBezTo>
                  <a:cubicBezTo>
                    <a:pt x="66" y="158"/>
                    <a:pt x="67" y="157"/>
                    <a:pt x="67" y="157"/>
                  </a:cubicBezTo>
                  <a:cubicBezTo>
                    <a:pt x="67" y="157"/>
                    <a:pt x="66" y="157"/>
                    <a:pt x="66" y="157"/>
                  </a:cubicBezTo>
                  <a:cubicBezTo>
                    <a:pt x="65" y="157"/>
                    <a:pt x="65" y="157"/>
                    <a:pt x="65" y="157"/>
                  </a:cubicBezTo>
                  <a:close/>
                  <a:moveTo>
                    <a:pt x="66" y="154"/>
                  </a:moveTo>
                  <a:cubicBezTo>
                    <a:pt x="66" y="154"/>
                    <a:pt x="67" y="155"/>
                    <a:pt x="67" y="154"/>
                  </a:cubicBezTo>
                  <a:cubicBezTo>
                    <a:pt x="67" y="154"/>
                    <a:pt x="67" y="154"/>
                    <a:pt x="67" y="154"/>
                  </a:cubicBezTo>
                  <a:cubicBezTo>
                    <a:pt x="67" y="154"/>
                    <a:pt x="66" y="154"/>
                    <a:pt x="66" y="154"/>
                  </a:cubicBezTo>
                  <a:lnTo>
                    <a:pt x="66" y="154"/>
                  </a:lnTo>
                  <a:close/>
                  <a:moveTo>
                    <a:pt x="66" y="160"/>
                  </a:moveTo>
                  <a:cubicBezTo>
                    <a:pt x="65" y="159"/>
                    <a:pt x="65" y="159"/>
                    <a:pt x="64" y="158"/>
                  </a:cubicBezTo>
                  <a:cubicBezTo>
                    <a:pt x="63" y="158"/>
                    <a:pt x="63" y="158"/>
                    <a:pt x="63" y="157"/>
                  </a:cubicBezTo>
                  <a:cubicBezTo>
                    <a:pt x="63" y="156"/>
                    <a:pt x="63" y="156"/>
                    <a:pt x="64" y="156"/>
                  </a:cubicBezTo>
                  <a:cubicBezTo>
                    <a:pt x="64" y="155"/>
                    <a:pt x="64" y="155"/>
                    <a:pt x="64" y="154"/>
                  </a:cubicBezTo>
                  <a:cubicBezTo>
                    <a:pt x="63" y="154"/>
                    <a:pt x="63" y="154"/>
                    <a:pt x="62" y="154"/>
                  </a:cubicBezTo>
                  <a:cubicBezTo>
                    <a:pt x="62" y="154"/>
                    <a:pt x="61" y="154"/>
                    <a:pt x="60" y="154"/>
                  </a:cubicBezTo>
                  <a:cubicBezTo>
                    <a:pt x="60" y="154"/>
                    <a:pt x="61" y="155"/>
                    <a:pt x="61" y="155"/>
                  </a:cubicBezTo>
                  <a:cubicBezTo>
                    <a:pt x="61" y="155"/>
                    <a:pt x="62" y="155"/>
                    <a:pt x="62" y="156"/>
                  </a:cubicBezTo>
                  <a:cubicBezTo>
                    <a:pt x="61" y="156"/>
                    <a:pt x="61" y="156"/>
                    <a:pt x="61" y="156"/>
                  </a:cubicBezTo>
                  <a:cubicBezTo>
                    <a:pt x="61" y="156"/>
                    <a:pt x="60" y="157"/>
                    <a:pt x="60" y="157"/>
                  </a:cubicBezTo>
                  <a:cubicBezTo>
                    <a:pt x="60" y="157"/>
                    <a:pt x="61" y="158"/>
                    <a:pt x="61" y="158"/>
                  </a:cubicBezTo>
                  <a:cubicBezTo>
                    <a:pt x="61" y="158"/>
                    <a:pt x="62" y="158"/>
                    <a:pt x="62" y="159"/>
                  </a:cubicBezTo>
                  <a:cubicBezTo>
                    <a:pt x="61" y="159"/>
                    <a:pt x="61" y="160"/>
                    <a:pt x="61" y="160"/>
                  </a:cubicBezTo>
                  <a:cubicBezTo>
                    <a:pt x="62" y="161"/>
                    <a:pt x="62" y="161"/>
                    <a:pt x="63" y="160"/>
                  </a:cubicBezTo>
                  <a:cubicBezTo>
                    <a:pt x="63" y="160"/>
                    <a:pt x="63" y="159"/>
                    <a:pt x="64" y="159"/>
                  </a:cubicBezTo>
                  <a:cubicBezTo>
                    <a:pt x="64" y="159"/>
                    <a:pt x="65" y="160"/>
                    <a:pt x="65" y="160"/>
                  </a:cubicBezTo>
                  <a:cubicBezTo>
                    <a:pt x="65" y="160"/>
                    <a:pt x="65" y="160"/>
                    <a:pt x="66" y="160"/>
                  </a:cubicBezTo>
                  <a:cubicBezTo>
                    <a:pt x="66" y="160"/>
                    <a:pt x="66" y="160"/>
                    <a:pt x="66" y="160"/>
                  </a:cubicBezTo>
                  <a:close/>
                  <a:moveTo>
                    <a:pt x="61" y="153"/>
                  </a:moveTo>
                  <a:cubicBezTo>
                    <a:pt x="61" y="153"/>
                    <a:pt x="62" y="153"/>
                    <a:pt x="62" y="153"/>
                  </a:cubicBezTo>
                  <a:cubicBezTo>
                    <a:pt x="63" y="153"/>
                    <a:pt x="64" y="153"/>
                    <a:pt x="64" y="153"/>
                  </a:cubicBezTo>
                  <a:cubicBezTo>
                    <a:pt x="64" y="152"/>
                    <a:pt x="63" y="152"/>
                    <a:pt x="62" y="152"/>
                  </a:cubicBezTo>
                  <a:cubicBezTo>
                    <a:pt x="62" y="152"/>
                    <a:pt x="61" y="152"/>
                    <a:pt x="61" y="153"/>
                  </a:cubicBezTo>
                  <a:close/>
                  <a:moveTo>
                    <a:pt x="65" y="152"/>
                  </a:moveTo>
                  <a:cubicBezTo>
                    <a:pt x="65" y="152"/>
                    <a:pt x="66" y="152"/>
                    <a:pt x="66" y="151"/>
                  </a:cubicBezTo>
                  <a:cubicBezTo>
                    <a:pt x="65" y="151"/>
                    <a:pt x="65" y="151"/>
                    <a:pt x="65" y="151"/>
                  </a:cubicBezTo>
                  <a:cubicBezTo>
                    <a:pt x="65" y="151"/>
                    <a:pt x="64" y="151"/>
                    <a:pt x="64" y="151"/>
                  </a:cubicBezTo>
                  <a:lnTo>
                    <a:pt x="65" y="152"/>
                  </a:lnTo>
                  <a:close/>
                  <a:moveTo>
                    <a:pt x="73" y="145"/>
                  </a:moveTo>
                  <a:cubicBezTo>
                    <a:pt x="74" y="145"/>
                    <a:pt x="74" y="145"/>
                    <a:pt x="75" y="145"/>
                  </a:cubicBezTo>
                  <a:cubicBezTo>
                    <a:pt x="75" y="144"/>
                    <a:pt x="75" y="144"/>
                    <a:pt x="74" y="143"/>
                  </a:cubicBezTo>
                  <a:cubicBezTo>
                    <a:pt x="74" y="143"/>
                    <a:pt x="73" y="143"/>
                    <a:pt x="73" y="144"/>
                  </a:cubicBezTo>
                  <a:cubicBezTo>
                    <a:pt x="73" y="144"/>
                    <a:pt x="72" y="144"/>
                    <a:pt x="73" y="145"/>
                  </a:cubicBezTo>
                  <a:close/>
                  <a:moveTo>
                    <a:pt x="68" y="144"/>
                  </a:moveTo>
                  <a:cubicBezTo>
                    <a:pt x="68" y="144"/>
                    <a:pt x="68" y="144"/>
                    <a:pt x="68" y="144"/>
                  </a:cubicBezTo>
                  <a:cubicBezTo>
                    <a:pt x="68" y="143"/>
                    <a:pt x="68" y="143"/>
                    <a:pt x="68" y="143"/>
                  </a:cubicBezTo>
                  <a:cubicBezTo>
                    <a:pt x="67" y="143"/>
                    <a:pt x="67" y="143"/>
                    <a:pt x="67" y="143"/>
                  </a:cubicBezTo>
                  <a:cubicBezTo>
                    <a:pt x="66" y="144"/>
                    <a:pt x="67" y="144"/>
                    <a:pt x="68" y="144"/>
                  </a:cubicBezTo>
                  <a:close/>
                  <a:moveTo>
                    <a:pt x="72" y="141"/>
                  </a:moveTo>
                  <a:cubicBezTo>
                    <a:pt x="72" y="141"/>
                    <a:pt x="71" y="141"/>
                    <a:pt x="71" y="141"/>
                  </a:cubicBezTo>
                  <a:cubicBezTo>
                    <a:pt x="71" y="141"/>
                    <a:pt x="71" y="141"/>
                    <a:pt x="70" y="141"/>
                  </a:cubicBezTo>
                  <a:cubicBezTo>
                    <a:pt x="70" y="142"/>
                    <a:pt x="70" y="142"/>
                    <a:pt x="70" y="142"/>
                  </a:cubicBezTo>
                  <a:cubicBezTo>
                    <a:pt x="70" y="143"/>
                    <a:pt x="70" y="143"/>
                    <a:pt x="71" y="143"/>
                  </a:cubicBezTo>
                  <a:cubicBezTo>
                    <a:pt x="72" y="143"/>
                    <a:pt x="72" y="142"/>
                    <a:pt x="72" y="141"/>
                  </a:cubicBezTo>
                  <a:close/>
                  <a:moveTo>
                    <a:pt x="72" y="140"/>
                  </a:moveTo>
                  <a:cubicBezTo>
                    <a:pt x="72" y="140"/>
                    <a:pt x="72" y="141"/>
                    <a:pt x="73" y="140"/>
                  </a:cubicBezTo>
                  <a:cubicBezTo>
                    <a:pt x="74" y="140"/>
                    <a:pt x="74" y="140"/>
                    <a:pt x="74" y="139"/>
                  </a:cubicBezTo>
                  <a:cubicBezTo>
                    <a:pt x="74" y="139"/>
                    <a:pt x="73" y="139"/>
                    <a:pt x="73" y="139"/>
                  </a:cubicBezTo>
                  <a:cubicBezTo>
                    <a:pt x="72" y="139"/>
                    <a:pt x="72" y="140"/>
                    <a:pt x="72" y="140"/>
                  </a:cubicBezTo>
                  <a:close/>
                  <a:moveTo>
                    <a:pt x="44" y="140"/>
                  </a:moveTo>
                  <a:cubicBezTo>
                    <a:pt x="44" y="140"/>
                    <a:pt x="44" y="139"/>
                    <a:pt x="44" y="139"/>
                  </a:cubicBezTo>
                  <a:cubicBezTo>
                    <a:pt x="43" y="139"/>
                    <a:pt x="43" y="139"/>
                    <a:pt x="42" y="139"/>
                  </a:cubicBezTo>
                  <a:cubicBezTo>
                    <a:pt x="42" y="139"/>
                    <a:pt x="43" y="140"/>
                    <a:pt x="43" y="140"/>
                  </a:cubicBezTo>
                  <a:cubicBezTo>
                    <a:pt x="43" y="140"/>
                    <a:pt x="44" y="140"/>
                    <a:pt x="44" y="140"/>
                  </a:cubicBezTo>
                  <a:close/>
                  <a:moveTo>
                    <a:pt x="68" y="142"/>
                  </a:moveTo>
                  <a:cubicBezTo>
                    <a:pt x="68" y="141"/>
                    <a:pt x="68" y="141"/>
                    <a:pt x="68" y="140"/>
                  </a:cubicBezTo>
                  <a:cubicBezTo>
                    <a:pt x="69" y="140"/>
                    <a:pt x="69" y="140"/>
                    <a:pt x="69" y="139"/>
                  </a:cubicBezTo>
                  <a:cubicBezTo>
                    <a:pt x="69" y="139"/>
                    <a:pt x="68" y="139"/>
                    <a:pt x="68" y="139"/>
                  </a:cubicBezTo>
                  <a:cubicBezTo>
                    <a:pt x="68" y="139"/>
                    <a:pt x="67" y="139"/>
                    <a:pt x="67" y="140"/>
                  </a:cubicBezTo>
                  <a:cubicBezTo>
                    <a:pt x="67" y="140"/>
                    <a:pt x="67" y="140"/>
                    <a:pt x="67" y="141"/>
                  </a:cubicBezTo>
                  <a:cubicBezTo>
                    <a:pt x="67" y="141"/>
                    <a:pt x="67" y="141"/>
                    <a:pt x="68" y="142"/>
                  </a:cubicBezTo>
                  <a:close/>
                  <a:moveTo>
                    <a:pt x="54" y="139"/>
                  </a:moveTo>
                  <a:cubicBezTo>
                    <a:pt x="54" y="140"/>
                    <a:pt x="54" y="140"/>
                    <a:pt x="55" y="141"/>
                  </a:cubicBezTo>
                  <a:cubicBezTo>
                    <a:pt x="55" y="141"/>
                    <a:pt x="55" y="142"/>
                    <a:pt x="56" y="142"/>
                  </a:cubicBezTo>
                  <a:cubicBezTo>
                    <a:pt x="56" y="142"/>
                    <a:pt x="56" y="142"/>
                    <a:pt x="56" y="142"/>
                  </a:cubicBezTo>
                  <a:cubicBezTo>
                    <a:pt x="56" y="141"/>
                    <a:pt x="56" y="141"/>
                    <a:pt x="57" y="141"/>
                  </a:cubicBezTo>
                  <a:cubicBezTo>
                    <a:pt x="57" y="141"/>
                    <a:pt x="57" y="141"/>
                    <a:pt x="57" y="141"/>
                  </a:cubicBezTo>
                  <a:cubicBezTo>
                    <a:pt x="58" y="141"/>
                    <a:pt x="58" y="141"/>
                    <a:pt x="58" y="140"/>
                  </a:cubicBezTo>
                  <a:cubicBezTo>
                    <a:pt x="58" y="140"/>
                    <a:pt x="58" y="140"/>
                    <a:pt x="58" y="140"/>
                  </a:cubicBezTo>
                  <a:cubicBezTo>
                    <a:pt x="58" y="140"/>
                    <a:pt x="58" y="139"/>
                    <a:pt x="58" y="139"/>
                  </a:cubicBezTo>
                  <a:cubicBezTo>
                    <a:pt x="58" y="139"/>
                    <a:pt x="57" y="139"/>
                    <a:pt x="56" y="138"/>
                  </a:cubicBezTo>
                  <a:cubicBezTo>
                    <a:pt x="55" y="138"/>
                    <a:pt x="54" y="139"/>
                    <a:pt x="54" y="139"/>
                  </a:cubicBezTo>
                  <a:close/>
                  <a:moveTo>
                    <a:pt x="60" y="140"/>
                  </a:moveTo>
                  <a:cubicBezTo>
                    <a:pt x="61" y="140"/>
                    <a:pt x="61" y="140"/>
                    <a:pt x="61" y="139"/>
                  </a:cubicBezTo>
                  <a:cubicBezTo>
                    <a:pt x="62" y="139"/>
                    <a:pt x="62" y="139"/>
                    <a:pt x="62" y="138"/>
                  </a:cubicBezTo>
                  <a:cubicBezTo>
                    <a:pt x="62" y="138"/>
                    <a:pt x="61" y="138"/>
                    <a:pt x="61" y="138"/>
                  </a:cubicBezTo>
                  <a:cubicBezTo>
                    <a:pt x="61" y="139"/>
                    <a:pt x="60" y="139"/>
                    <a:pt x="60" y="140"/>
                  </a:cubicBezTo>
                  <a:close/>
                  <a:moveTo>
                    <a:pt x="64" y="135"/>
                  </a:moveTo>
                  <a:cubicBezTo>
                    <a:pt x="64" y="136"/>
                    <a:pt x="64" y="137"/>
                    <a:pt x="65" y="137"/>
                  </a:cubicBezTo>
                  <a:cubicBezTo>
                    <a:pt x="66" y="137"/>
                    <a:pt x="66" y="138"/>
                    <a:pt x="66" y="138"/>
                  </a:cubicBezTo>
                  <a:cubicBezTo>
                    <a:pt x="66" y="138"/>
                    <a:pt x="66" y="137"/>
                    <a:pt x="66" y="137"/>
                  </a:cubicBezTo>
                  <a:cubicBezTo>
                    <a:pt x="66" y="137"/>
                    <a:pt x="66" y="136"/>
                    <a:pt x="66" y="136"/>
                  </a:cubicBezTo>
                  <a:cubicBezTo>
                    <a:pt x="66" y="136"/>
                    <a:pt x="66" y="136"/>
                    <a:pt x="65" y="135"/>
                  </a:cubicBezTo>
                  <a:cubicBezTo>
                    <a:pt x="65" y="135"/>
                    <a:pt x="64" y="135"/>
                    <a:pt x="64" y="135"/>
                  </a:cubicBezTo>
                  <a:close/>
                  <a:moveTo>
                    <a:pt x="67" y="136"/>
                  </a:moveTo>
                  <a:cubicBezTo>
                    <a:pt x="67" y="136"/>
                    <a:pt x="68" y="137"/>
                    <a:pt x="68" y="137"/>
                  </a:cubicBezTo>
                  <a:cubicBezTo>
                    <a:pt x="69" y="137"/>
                    <a:pt x="69" y="137"/>
                    <a:pt x="70" y="137"/>
                  </a:cubicBezTo>
                  <a:cubicBezTo>
                    <a:pt x="70" y="137"/>
                    <a:pt x="70" y="137"/>
                    <a:pt x="70" y="136"/>
                  </a:cubicBezTo>
                  <a:cubicBezTo>
                    <a:pt x="70" y="136"/>
                    <a:pt x="70" y="135"/>
                    <a:pt x="70" y="135"/>
                  </a:cubicBezTo>
                  <a:cubicBezTo>
                    <a:pt x="70" y="135"/>
                    <a:pt x="69" y="135"/>
                    <a:pt x="69" y="135"/>
                  </a:cubicBezTo>
                  <a:cubicBezTo>
                    <a:pt x="68" y="135"/>
                    <a:pt x="68" y="135"/>
                    <a:pt x="67" y="136"/>
                  </a:cubicBezTo>
                  <a:close/>
                  <a:moveTo>
                    <a:pt x="50" y="136"/>
                  </a:moveTo>
                  <a:cubicBezTo>
                    <a:pt x="51" y="137"/>
                    <a:pt x="51" y="137"/>
                    <a:pt x="51" y="137"/>
                  </a:cubicBezTo>
                  <a:cubicBezTo>
                    <a:pt x="52" y="136"/>
                    <a:pt x="52" y="136"/>
                    <a:pt x="52" y="136"/>
                  </a:cubicBezTo>
                  <a:cubicBezTo>
                    <a:pt x="52" y="136"/>
                    <a:pt x="52" y="135"/>
                    <a:pt x="52" y="135"/>
                  </a:cubicBezTo>
                  <a:cubicBezTo>
                    <a:pt x="52" y="135"/>
                    <a:pt x="51" y="135"/>
                    <a:pt x="51" y="135"/>
                  </a:cubicBezTo>
                  <a:cubicBezTo>
                    <a:pt x="51" y="135"/>
                    <a:pt x="51" y="135"/>
                    <a:pt x="51" y="136"/>
                  </a:cubicBezTo>
                  <a:cubicBezTo>
                    <a:pt x="50" y="136"/>
                    <a:pt x="50" y="136"/>
                    <a:pt x="50" y="136"/>
                  </a:cubicBezTo>
                  <a:close/>
                  <a:moveTo>
                    <a:pt x="62" y="134"/>
                  </a:moveTo>
                  <a:cubicBezTo>
                    <a:pt x="62" y="134"/>
                    <a:pt x="63" y="134"/>
                    <a:pt x="63" y="133"/>
                  </a:cubicBezTo>
                  <a:cubicBezTo>
                    <a:pt x="62" y="133"/>
                    <a:pt x="62" y="134"/>
                    <a:pt x="62" y="134"/>
                  </a:cubicBezTo>
                  <a:close/>
                  <a:moveTo>
                    <a:pt x="58" y="133"/>
                  </a:moveTo>
                  <a:cubicBezTo>
                    <a:pt x="58" y="134"/>
                    <a:pt x="58" y="134"/>
                    <a:pt x="58" y="134"/>
                  </a:cubicBezTo>
                  <a:cubicBezTo>
                    <a:pt x="58" y="135"/>
                    <a:pt x="58" y="135"/>
                    <a:pt x="58" y="135"/>
                  </a:cubicBezTo>
                  <a:cubicBezTo>
                    <a:pt x="57" y="136"/>
                    <a:pt x="57" y="136"/>
                    <a:pt x="57" y="136"/>
                  </a:cubicBezTo>
                  <a:cubicBezTo>
                    <a:pt x="56" y="136"/>
                    <a:pt x="56" y="136"/>
                    <a:pt x="56" y="136"/>
                  </a:cubicBezTo>
                  <a:cubicBezTo>
                    <a:pt x="56" y="137"/>
                    <a:pt x="56" y="137"/>
                    <a:pt x="57" y="137"/>
                  </a:cubicBezTo>
                  <a:cubicBezTo>
                    <a:pt x="58" y="137"/>
                    <a:pt x="58" y="136"/>
                    <a:pt x="59" y="136"/>
                  </a:cubicBezTo>
                  <a:cubicBezTo>
                    <a:pt x="59" y="135"/>
                    <a:pt x="59" y="134"/>
                    <a:pt x="59" y="134"/>
                  </a:cubicBezTo>
                  <a:cubicBezTo>
                    <a:pt x="59" y="133"/>
                    <a:pt x="59" y="133"/>
                    <a:pt x="59" y="133"/>
                  </a:cubicBezTo>
                  <a:cubicBezTo>
                    <a:pt x="59" y="133"/>
                    <a:pt x="58" y="133"/>
                    <a:pt x="58" y="133"/>
                  </a:cubicBezTo>
                  <a:close/>
                  <a:moveTo>
                    <a:pt x="56" y="134"/>
                  </a:moveTo>
                  <a:cubicBezTo>
                    <a:pt x="56" y="133"/>
                    <a:pt x="56" y="133"/>
                    <a:pt x="55" y="133"/>
                  </a:cubicBezTo>
                  <a:cubicBezTo>
                    <a:pt x="55" y="133"/>
                    <a:pt x="55" y="133"/>
                    <a:pt x="54" y="133"/>
                  </a:cubicBezTo>
                  <a:cubicBezTo>
                    <a:pt x="54" y="133"/>
                    <a:pt x="54" y="133"/>
                    <a:pt x="53" y="133"/>
                  </a:cubicBezTo>
                  <a:cubicBezTo>
                    <a:pt x="53" y="133"/>
                    <a:pt x="53" y="134"/>
                    <a:pt x="53" y="134"/>
                  </a:cubicBezTo>
                  <a:cubicBezTo>
                    <a:pt x="54" y="134"/>
                    <a:pt x="54" y="134"/>
                    <a:pt x="55" y="134"/>
                  </a:cubicBezTo>
                  <a:cubicBezTo>
                    <a:pt x="55" y="134"/>
                    <a:pt x="56" y="134"/>
                    <a:pt x="56" y="134"/>
                  </a:cubicBezTo>
                  <a:close/>
                  <a:moveTo>
                    <a:pt x="46" y="132"/>
                  </a:moveTo>
                  <a:cubicBezTo>
                    <a:pt x="46" y="132"/>
                    <a:pt x="46" y="132"/>
                    <a:pt x="46" y="132"/>
                  </a:cubicBezTo>
                  <a:cubicBezTo>
                    <a:pt x="46" y="132"/>
                    <a:pt x="46" y="131"/>
                    <a:pt x="45" y="131"/>
                  </a:cubicBezTo>
                  <a:cubicBezTo>
                    <a:pt x="45" y="131"/>
                    <a:pt x="45" y="132"/>
                    <a:pt x="45" y="132"/>
                  </a:cubicBezTo>
                  <a:cubicBezTo>
                    <a:pt x="45" y="132"/>
                    <a:pt x="45" y="132"/>
                    <a:pt x="46" y="132"/>
                  </a:cubicBezTo>
                  <a:close/>
                  <a:moveTo>
                    <a:pt x="63" y="131"/>
                  </a:moveTo>
                  <a:cubicBezTo>
                    <a:pt x="63" y="131"/>
                    <a:pt x="63" y="131"/>
                    <a:pt x="62" y="130"/>
                  </a:cubicBezTo>
                  <a:cubicBezTo>
                    <a:pt x="62" y="130"/>
                    <a:pt x="62" y="130"/>
                    <a:pt x="61" y="130"/>
                  </a:cubicBezTo>
                  <a:cubicBezTo>
                    <a:pt x="61" y="130"/>
                    <a:pt x="61" y="131"/>
                    <a:pt x="60" y="131"/>
                  </a:cubicBezTo>
                  <a:cubicBezTo>
                    <a:pt x="60" y="131"/>
                    <a:pt x="60" y="132"/>
                    <a:pt x="60" y="132"/>
                  </a:cubicBezTo>
                  <a:cubicBezTo>
                    <a:pt x="61" y="132"/>
                    <a:pt x="61" y="132"/>
                    <a:pt x="62" y="132"/>
                  </a:cubicBezTo>
                  <a:cubicBezTo>
                    <a:pt x="62" y="132"/>
                    <a:pt x="63" y="132"/>
                    <a:pt x="63" y="131"/>
                  </a:cubicBezTo>
                  <a:close/>
                  <a:moveTo>
                    <a:pt x="53" y="131"/>
                  </a:moveTo>
                  <a:cubicBezTo>
                    <a:pt x="54" y="131"/>
                    <a:pt x="54" y="131"/>
                    <a:pt x="55" y="131"/>
                  </a:cubicBezTo>
                  <a:cubicBezTo>
                    <a:pt x="55" y="131"/>
                    <a:pt x="55" y="130"/>
                    <a:pt x="55" y="130"/>
                  </a:cubicBezTo>
                  <a:cubicBezTo>
                    <a:pt x="54" y="130"/>
                    <a:pt x="54" y="130"/>
                    <a:pt x="53" y="131"/>
                  </a:cubicBezTo>
                  <a:close/>
                  <a:moveTo>
                    <a:pt x="79" y="131"/>
                  </a:moveTo>
                  <a:cubicBezTo>
                    <a:pt x="79" y="132"/>
                    <a:pt x="80" y="132"/>
                    <a:pt x="80" y="132"/>
                  </a:cubicBezTo>
                  <a:cubicBezTo>
                    <a:pt x="81" y="132"/>
                    <a:pt x="81" y="131"/>
                    <a:pt x="81" y="131"/>
                  </a:cubicBezTo>
                  <a:cubicBezTo>
                    <a:pt x="81" y="130"/>
                    <a:pt x="81" y="130"/>
                    <a:pt x="80" y="130"/>
                  </a:cubicBezTo>
                  <a:cubicBezTo>
                    <a:pt x="80" y="130"/>
                    <a:pt x="80" y="130"/>
                    <a:pt x="79" y="130"/>
                  </a:cubicBezTo>
                  <a:cubicBezTo>
                    <a:pt x="79" y="130"/>
                    <a:pt x="79" y="131"/>
                    <a:pt x="79" y="131"/>
                  </a:cubicBezTo>
                  <a:close/>
                  <a:moveTo>
                    <a:pt x="49" y="129"/>
                  </a:moveTo>
                  <a:cubicBezTo>
                    <a:pt x="50" y="129"/>
                    <a:pt x="50" y="129"/>
                    <a:pt x="50" y="129"/>
                  </a:cubicBezTo>
                  <a:cubicBezTo>
                    <a:pt x="50" y="129"/>
                    <a:pt x="50" y="129"/>
                    <a:pt x="50" y="129"/>
                  </a:cubicBezTo>
                  <a:cubicBezTo>
                    <a:pt x="50" y="129"/>
                    <a:pt x="50" y="129"/>
                    <a:pt x="50" y="129"/>
                  </a:cubicBezTo>
                  <a:cubicBezTo>
                    <a:pt x="49" y="129"/>
                    <a:pt x="49" y="129"/>
                    <a:pt x="49" y="129"/>
                  </a:cubicBezTo>
                  <a:close/>
                  <a:moveTo>
                    <a:pt x="45" y="130"/>
                  </a:moveTo>
                  <a:cubicBezTo>
                    <a:pt x="46" y="130"/>
                    <a:pt x="46" y="129"/>
                    <a:pt x="46" y="129"/>
                  </a:cubicBezTo>
                  <a:cubicBezTo>
                    <a:pt x="46" y="128"/>
                    <a:pt x="46" y="128"/>
                    <a:pt x="46" y="129"/>
                  </a:cubicBezTo>
                  <a:cubicBezTo>
                    <a:pt x="45" y="129"/>
                    <a:pt x="45" y="129"/>
                    <a:pt x="45" y="130"/>
                  </a:cubicBezTo>
                  <a:close/>
                  <a:moveTo>
                    <a:pt x="66" y="127"/>
                  </a:moveTo>
                  <a:cubicBezTo>
                    <a:pt x="66" y="127"/>
                    <a:pt x="66" y="128"/>
                    <a:pt x="66" y="128"/>
                  </a:cubicBezTo>
                  <a:cubicBezTo>
                    <a:pt x="66" y="128"/>
                    <a:pt x="66" y="129"/>
                    <a:pt x="66" y="129"/>
                  </a:cubicBezTo>
                  <a:cubicBezTo>
                    <a:pt x="66" y="129"/>
                    <a:pt x="67" y="129"/>
                    <a:pt x="67" y="129"/>
                  </a:cubicBezTo>
                  <a:cubicBezTo>
                    <a:pt x="67" y="129"/>
                    <a:pt x="67" y="129"/>
                    <a:pt x="67" y="128"/>
                  </a:cubicBezTo>
                  <a:cubicBezTo>
                    <a:pt x="67" y="128"/>
                    <a:pt x="67" y="128"/>
                    <a:pt x="67" y="128"/>
                  </a:cubicBezTo>
                  <a:cubicBezTo>
                    <a:pt x="67" y="127"/>
                    <a:pt x="67" y="127"/>
                    <a:pt x="66" y="127"/>
                  </a:cubicBezTo>
                  <a:close/>
                  <a:moveTo>
                    <a:pt x="62" y="128"/>
                  </a:moveTo>
                  <a:cubicBezTo>
                    <a:pt x="63" y="129"/>
                    <a:pt x="63" y="129"/>
                    <a:pt x="63" y="129"/>
                  </a:cubicBezTo>
                  <a:cubicBezTo>
                    <a:pt x="64" y="128"/>
                    <a:pt x="64" y="128"/>
                    <a:pt x="63" y="127"/>
                  </a:cubicBezTo>
                  <a:cubicBezTo>
                    <a:pt x="63" y="127"/>
                    <a:pt x="62" y="128"/>
                    <a:pt x="62" y="128"/>
                  </a:cubicBezTo>
                  <a:close/>
                  <a:moveTo>
                    <a:pt x="58" y="128"/>
                  </a:moveTo>
                  <a:cubicBezTo>
                    <a:pt x="59" y="129"/>
                    <a:pt x="59" y="129"/>
                    <a:pt x="59" y="128"/>
                  </a:cubicBezTo>
                  <a:cubicBezTo>
                    <a:pt x="59" y="128"/>
                    <a:pt x="59" y="128"/>
                    <a:pt x="59" y="127"/>
                  </a:cubicBezTo>
                  <a:cubicBezTo>
                    <a:pt x="59" y="127"/>
                    <a:pt x="59" y="127"/>
                    <a:pt x="58" y="127"/>
                  </a:cubicBezTo>
                  <a:cubicBezTo>
                    <a:pt x="58" y="127"/>
                    <a:pt x="58" y="127"/>
                    <a:pt x="58" y="127"/>
                  </a:cubicBezTo>
                  <a:cubicBezTo>
                    <a:pt x="58" y="128"/>
                    <a:pt x="58" y="128"/>
                    <a:pt x="58" y="128"/>
                  </a:cubicBezTo>
                  <a:close/>
                  <a:moveTo>
                    <a:pt x="47" y="127"/>
                  </a:moveTo>
                  <a:cubicBezTo>
                    <a:pt x="47" y="127"/>
                    <a:pt x="48" y="127"/>
                    <a:pt x="49" y="127"/>
                  </a:cubicBezTo>
                  <a:cubicBezTo>
                    <a:pt x="49" y="127"/>
                    <a:pt x="50" y="127"/>
                    <a:pt x="49" y="126"/>
                  </a:cubicBezTo>
                  <a:cubicBezTo>
                    <a:pt x="49" y="126"/>
                    <a:pt x="48" y="126"/>
                    <a:pt x="48" y="126"/>
                  </a:cubicBezTo>
                  <a:cubicBezTo>
                    <a:pt x="48" y="126"/>
                    <a:pt x="47" y="126"/>
                    <a:pt x="47" y="126"/>
                  </a:cubicBezTo>
                  <a:lnTo>
                    <a:pt x="47" y="127"/>
                  </a:lnTo>
                  <a:close/>
                  <a:moveTo>
                    <a:pt x="33" y="126"/>
                  </a:moveTo>
                  <a:cubicBezTo>
                    <a:pt x="33" y="126"/>
                    <a:pt x="33" y="126"/>
                    <a:pt x="33" y="126"/>
                  </a:cubicBezTo>
                  <a:cubicBezTo>
                    <a:pt x="34" y="125"/>
                    <a:pt x="34" y="125"/>
                    <a:pt x="33" y="125"/>
                  </a:cubicBezTo>
                  <a:cubicBezTo>
                    <a:pt x="33" y="125"/>
                    <a:pt x="33" y="125"/>
                    <a:pt x="33" y="126"/>
                  </a:cubicBezTo>
                  <a:close/>
                  <a:moveTo>
                    <a:pt x="62" y="125"/>
                  </a:moveTo>
                  <a:cubicBezTo>
                    <a:pt x="62" y="126"/>
                    <a:pt x="62" y="126"/>
                    <a:pt x="63" y="126"/>
                  </a:cubicBezTo>
                  <a:cubicBezTo>
                    <a:pt x="63" y="126"/>
                    <a:pt x="64" y="125"/>
                    <a:pt x="64" y="125"/>
                  </a:cubicBezTo>
                  <a:cubicBezTo>
                    <a:pt x="63" y="125"/>
                    <a:pt x="62" y="125"/>
                    <a:pt x="62" y="125"/>
                  </a:cubicBezTo>
                  <a:close/>
                  <a:moveTo>
                    <a:pt x="57" y="126"/>
                  </a:moveTo>
                  <a:cubicBezTo>
                    <a:pt x="57" y="126"/>
                    <a:pt x="58" y="125"/>
                    <a:pt x="58" y="125"/>
                  </a:cubicBezTo>
                  <a:cubicBezTo>
                    <a:pt x="57" y="124"/>
                    <a:pt x="57" y="124"/>
                    <a:pt x="57" y="124"/>
                  </a:cubicBezTo>
                  <a:cubicBezTo>
                    <a:pt x="56" y="125"/>
                    <a:pt x="56" y="125"/>
                    <a:pt x="57" y="126"/>
                  </a:cubicBezTo>
                  <a:close/>
                  <a:moveTo>
                    <a:pt x="40" y="125"/>
                  </a:moveTo>
                  <a:cubicBezTo>
                    <a:pt x="41" y="125"/>
                    <a:pt x="40" y="124"/>
                    <a:pt x="40" y="124"/>
                  </a:cubicBezTo>
                  <a:cubicBezTo>
                    <a:pt x="39" y="125"/>
                    <a:pt x="39" y="125"/>
                    <a:pt x="38" y="125"/>
                  </a:cubicBezTo>
                  <a:cubicBezTo>
                    <a:pt x="38" y="126"/>
                    <a:pt x="38" y="126"/>
                    <a:pt x="38" y="126"/>
                  </a:cubicBezTo>
                  <a:cubicBezTo>
                    <a:pt x="39" y="127"/>
                    <a:pt x="39" y="127"/>
                    <a:pt x="39" y="127"/>
                  </a:cubicBezTo>
                  <a:cubicBezTo>
                    <a:pt x="39" y="128"/>
                    <a:pt x="39" y="128"/>
                    <a:pt x="40" y="127"/>
                  </a:cubicBezTo>
                  <a:cubicBezTo>
                    <a:pt x="40" y="127"/>
                    <a:pt x="40" y="127"/>
                    <a:pt x="40" y="127"/>
                  </a:cubicBezTo>
                  <a:cubicBezTo>
                    <a:pt x="39" y="127"/>
                    <a:pt x="39" y="127"/>
                    <a:pt x="39" y="126"/>
                  </a:cubicBezTo>
                  <a:cubicBezTo>
                    <a:pt x="40" y="126"/>
                    <a:pt x="40" y="126"/>
                    <a:pt x="40" y="126"/>
                  </a:cubicBezTo>
                  <a:cubicBezTo>
                    <a:pt x="40" y="126"/>
                    <a:pt x="40" y="126"/>
                    <a:pt x="40" y="125"/>
                  </a:cubicBezTo>
                  <a:close/>
                  <a:moveTo>
                    <a:pt x="64" y="125"/>
                  </a:moveTo>
                  <a:cubicBezTo>
                    <a:pt x="64" y="125"/>
                    <a:pt x="65" y="125"/>
                    <a:pt x="66" y="125"/>
                  </a:cubicBezTo>
                  <a:cubicBezTo>
                    <a:pt x="66" y="125"/>
                    <a:pt x="67" y="125"/>
                    <a:pt x="67" y="124"/>
                  </a:cubicBezTo>
                  <a:cubicBezTo>
                    <a:pt x="67" y="124"/>
                    <a:pt x="66" y="124"/>
                    <a:pt x="65" y="124"/>
                  </a:cubicBezTo>
                  <a:cubicBezTo>
                    <a:pt x="64" y="124"/>
                    <a:pt x="64" y="124"/>
                    <a:pt x="64" y="125"/>
                  </a:cubicBezTo>
                  <a:close/>
                  <a:moveTo>
                    <a:pt x="73" y="124"/>
                  </a:moveTo>
                  <a:cubicBezTo>
                    <a:pt x="73" y="124"/>
                    <a:pt x="73" y="124"/>
                    <a:pt x="73" y="124"/>
                  </a:cubicBezTo>
                  <a:cubicBezTo>
                    <a:pt x="73" y="125"/>
                    <a:pt x="73" y="125"/>
                    <a:pt x="74" y="124"/>
                  </a:cubicBezTo>
                  <a:cubicBezTo>
                    <a:pt x="74" y="124"/>
                    <a:pt x="74" y="124"/>
                    <a:pt x="73" y="124"/>
                  </a:cubicBezTo>
                  <a:cubicBezTo>
                    <a:pt x="73" y="123"/>
                    <a:pt x="73" y="123"/>
                    <a:pt x="73" y="124"/>
                  </a:cubicBezTo>
                  <a:close/>
                  <a:moveTo>
                    <a:pt x="45" y="123"/>
                  </a:moveTo>
                  <a:cubicBezTo>
                    <a:pt x="45" y="123"/>
                    <a:pt x="46" y="124"/>
                    <a:pt x="46" y="125"/>
                  </a:cubicBezTo>
                  <a:cubicBezTo>
                    <a:pt x="46" y="125"/>
                    <a:pt x="47" y="125"/>
                    <a:pt x="47" y="125"/>
                  </a:cubicBezTo>
                  <a:cubicBezTo>
                    <a:pt x="47" y="124"/>
                    <a:pt x="47" y="124"/>
                    <a:pt x="47" y="124"/>
                  </a:cubicBezTo>
                  <a:cubicBezTo>
                    <a:pt x="47" y="123"/>
                    <a:pt x="47" y="123"/>
                    <a:pt x="47" y="122"/>
                  </a:cubicBezTo>
                  <a:cubicBezTo>
                    <a:pt x="46" y="122"/>
                    <a:pt x="46" y="122"/>
                    <a:pt x="45" y="123"/>
                  </a:cubicBezTo>
                  <a:close/>
                  <a:moveTo>
                    <a:pt x="59" y="123"/>
                  </a:moveTo>
                  <a:cubicBezTo>
                    <a:pt x="59" y="123"/>
                    <a:pt x="59" y="123"/>
                    <a:pt x="60" y="123"/>
                  </a:cubicBezTo>
                  <a:cubicBezTo>
                    <a:pt x="60" y="123"/>
                    <a:pt x="61" y="123"/>
                    <a:pt x="61" y="123"/>
                  </a:cubicBezTo>
                  <a:cubicBezTo>
                    <a:pt x="61" y="123"/>
                    <a:pt x="61" y="122"/>
                    <a:pt x="60" y="122"/>
                  </a:cubicBezTo>
                  <a:cubicBezTo>
                    <a:pt x="59" y="122"/>
                    <a:pt x="59" y="123"/>
                    <a:pt x="59" y="123"/>
                  </a:cubicBezTo>
                  <a:close/>
                  <a:moveTo>
                    <a:pt x="51" y="122"/>
                  </a:moveTo>
                  <a:cubicBezTo>
                    <a:pt x="51" y="122"/>
                    <a:pt x="51" y="122"/>
                    <a:pt x="50" y="122"/>
                  </a:cubicBezTo>
                  <a:cubicBezTo>
                    <a:pt x="50" y="122"/>
                    <a:pt x="50" y="122"/>
                    <a:pt x="50" y="123"/>
                  </a:cubicBezTo>
                  <a:cubicBezTo>
                    <a:pt x="50" y="123"/>
                    <a:pt x="50" y="123"/>
                    <a:pt x="50" y="123"/>
                  </a:cubicBezTo>
                  <a:cubicBezTo>
                    <a:pt x="51" y="123"/>
                    <a:pt x="51" y="123"/>
                    <a:pt x="51" y="123"/>
                  </a:cubicBezTo>
                  <a:cubicBezTo>
                    <a:pt x="51" y="124"/>
                    <a:pt x="51" y="124"/>
                    <a:pt x="51" y="125"/>
                  </a:cubicBezTo>
                  <a:cubicBezTo>
                    <a:pt x="51" y="125"/>
                    <a:pt x="51" y="125"/>
                    <a:pt x="50" y="125"/>
                  </a:cubicBezTo>
                  <a:cubicBezTo>
                    <a:pt x="50" y="125"/>
                    <a:pt x="50" y="125"/>
                    <a:pt x="49" y="126"/>
                  </a:cubicBezTo>
                  <a:cubicBezTo>
                    <a:pt x="50" y="126"/>
                    <a:pt x="50" y="126"/>
                    <a:pt x="51" y="126"/>
                  </a:cubicBezTo>
                  <a:cubicBezTo>
                    <a:pt x="51" y="126"/>
                    <a:pt x="52" y="126"/>
                    <a:pt x="52" y="126"/>
                  </a:cubicBezTo>
                  <a:cubicBezTo>
                    <a:pt x="52" y="125"/>
                    <a:pt x="52" y="125"/>
                    <a:pt x="53" y="124"/>
                  </a:cubicBezTo>
                  <a:cubicBezTo>
                    <a:pt x="54" y="124"/>
                    <a:pt x="54" y="124"/>
                    <a:pt x="55" y="124"/>
                  </a:cubicBezTo>
                  <a:cubicBezTo>
                    <a:pt x="55" y="124"/>
                    <a:pt x="56" y="124"/>
                    <a:pt x="56" y="124"/>
                  </a:cubicBezTo>
                  <a:cubicBezTo>
                    <a:pt x="56" y="123"/>
                    <a:pt x="55" y="123"/>
                    <a:pt x="55" y="122"/>
                  </a:cubicBezTo>
                  <a:cubicBezTo>
                    <a:pt x="55" y="122"/>
                    <a:pt x="54" y="122"/>
                    <a:pt x="54" y="121"/>
                  </a:cubicBezTo>
                  <a:cubicBezTo>
                    <a:pt x="53" y="121"/>
                    <a:pt x="53" y="121"/>
                    <a:pt x="53" y="121"/>
                  </a:cubicBezTo>
                  <a:cubicBezTo>
                    <a:pt x="52" y="121"/>
                    <a:pt x="52" y="121"/>
                    <a:pt x="51" y="122"/>
                  </a:cubicBezTo>
                  <a:close/>
                  <a:moveTo>
                    <a:pt x="68" y="121"/>
                  </a:moveTo>
                  <a:cubicBezTo>
                    <a:pt x="68" y="122"/>
                    <a:pt x="68" y="122"/>
                    <a:pt x="69" y="122"/>
                  </a:cubicBezTo>
                  <a:cubicBezTo>
                    <a:pt x="69" y="122"/>
                    <a:pt x="69" y="122"/>
                    <a:pt x="69" y="121"/>
                  </a:cubicBezTo>
                  <a:cubicBezTo>
                    <a:pt x="68" y="121"/>
                    <a:pt x="68" y="121"/>
                    <a:pt x="68" y="121"/>
                  </a:cubicBezTo>
                  <a:close/>
                  <a:moveTo>
                    <a:pt x="85" y="123"/>
                  </a:moveTo>
                  <a:cubicBezTo>
                    <a:pt x="85" y="123"/>
                    <a:pt x="85" y="123"/>
                    <a:pt x="86" y="123"/>
                  </a:cubicBezTo>
                  <a:cubicBezTo>
                    <a:pt x="86" y="123"/>
                    <a:pt x="86" y="122"/>
                    <a:pt x="86" y="122"/>
                  </a:cubicBezTo>
                  <a:cubicBezTo>
                    <a:pt x="86" y="122"/>
                    <a:pt x="85" y="121"/>
                    <a:pt x="85" y="121"/>
                  </a:cubicBezTo>
                  <a:cubicBezTo>
                    <a:pt x="85" y="121"/>
                    <a:pt x="84" y="121"/>
                    <a:pt x="84" y="121"/>
                  </a:cubicBezTo>
                  <a:cubicBezTo>
                    <a:pt x="83" y="121"/>
                    <a:pt x="83" y="122"/>
                    <a:pt x="83" y="122"/>
                  </a:cubicBezTo>
                  <a:cubicBezTo>
                    <a:pt x="84" y="123"/>
                    <a:pt x="84" y="123"/>
                    <a:pt x="85" y="123"/>
                  </a:cubicBezTo>
                  <a:close/>
                  <a:moveTo>
                    <a:pt x="68" y="119"/>
                  </a:moveTo>
                  <a:cubicBezTo>
                    <a:pt x="68" y="119"/>
                    <a:pt x="68" y="119"/>
                    <a:pt x="69" y="119"/>
                  </a:cubicBezTo>
                  <a:cubicBezTo>
                    <a:pt x="69" y="119"/>
                    <a:pt x="68" y="119"/>
                    <a:pt x="68" y="119"/>
                  </a:cubicBezTo>
                  <a:cubicBezTo>
                    <a:pt x="68" y="119"/>
                    <a:pt x="68" y="119"/>
                    <a:pt x="68" y="119"/>
                  </a:cubicBezTo>
                  <a:close/>
                  <a:moveTo>
                    <a:pt x="67" y="119"/>
                  </a:moveTo>
                  <a:cubicBezTo>
                    <a:pt x="67" y="119"/>
                    <a:pt x="67" y="118"/>
                    <a:pt x="67" y="118"/>
                  </a:cubicBezTo>
                  <a:cubicBezTo>
                    <a:pt x="66" y="118"/>
                    <a:pt x="66" y="119"/>
                    <a:pt x="67" y="119"/>
                  </a:cubicBezTo>
                  <a:cubicBezTo>
                    <a:pt x="67" y="119"/>
                    <a:pt x="67" y="119"/>
                    <a:pt x="67" y="119"/>
                  </a:cubicBezTo>
                  <a:close/>
                  <a:moveTo>
                    <a:pt x="41" y="119"/>
                  </a:moveTo>
                  <a:cubicBezTo>
                    <a:pt x="41" y="119"/>
                    <a:pt x="42" y="119"/>
                    <a:pt x="42" y="119"/>
                  </a:cubicBezTo>
                  <a:cubicBezTo>
                    <a:pt x="43" y="119"/>
                    <a:pt x="43" y="119"/>
                    <a:pt x="43" y="119"/>
                  </a:cubicBezTo>
                  <a:cubicBezTo>
                    <a:pt x="43" y="118"/>
                    <a:pt x="43" y="118"/>
                    <a:pt x="42" y="118"/>
                  </a:cubicBezTo>
                  <a:cubicBezTo>
                    <a:pt x="42" y="118"/>
                    <a:pt x="41" y="119"/>
                    <a:pt x="41" y="119"/>
                  </a:cubicBezTo>
                  <a:close/>
                  <a:moveTo>
                    <a:pt x="51" y="119"/>
                  </a:moveTo>
                  <a:cubicBezTo>
                    <a:pt x="50" y="120"/>
                    <a:pt x="50" y="120"/>
                    <a:pt x="50" y="119"/>
                  </a:cubicBezTo>
                  <a:cubicBezTo>
                    <a:pt x="49" y="119"/>
                    <a:pt x="49" y="119"/>
                    <a:pt x="49" y="119"/>
                  </a:cubicBezTo>
                  <a:cubicBezTo>
                    <a:pt x="48" y="119"/>
                    <a:pt x="48" y="119"/>
                    <a:pt x="48" y="119"/>
                  </a:cubicBezTo>
                  <a:cubicBezTo>
                    <a:pt x="48" y="119"/>
                    <a:pt x="47" y="119"/>
                    <a:pt x="47" y="119"/>
                  </a:cubicBezTo>
                  <a:cubicBezTo>
                    <a:pt x="47" y="120"/>
                    <a:pt x="47" y="120"/>
                    <a:pt x="48" y="120"/>
                  </a:cubicBezTo>
                  <a:cubicBezTo>
                    <a:pt x="48" y="120"/>
                    <a:pt x="48" y="120"/>
                    <a:pt x="48" y="120"/>
                  </a:cubicBezTo>
                  <a:cubicBezTo>
                    <a:pt x="48" y="121"/>
                    <a:pt x="48" y="121"/>
                    <a:pt x="48" y="122"/>
                  </a:cubicBezTo>
                  <a:cubicBezTo>
                    <a:pt x="49" y="122"/>
                    <a:pt x="49" y="122"/>
                    <a:pt x="50" y="122"/>
                  </a:cubicBezTo>
                  <a:cubicBezTo>
                    <a:pt x="50" y="121"/>
                    <a:pt x="50" y="121"/>
                    <a:pt x="51" y="121"/>
                  </a:cubicBezTo>
                  <a:cubicBezTo>
                    <a:pt x="51" y="121"/>
                    <a:pt x="52" y="120"/>
                    <a:pt x="52" y="120"/>
                  </a:cubicBezTo>
                  <a:cubicBezTo>
                    <a:pt x="52" y="120"/>
                    <a:pt x="53" y="119"/>
                    <a:pt x="53" y="119"/>
                  </a:cubicBezTo>
                  <a:cubicBezTo>
                    <a:pt x="53" y="119"/>
                    <a:pt x="53" y="118"/>
                    <a:pt x="52" y="118"/>
                  </a:cubicBezTo>
                  <a:lnTo>
                    <a:pt x="51" y="119"/>
                  </a:lnTo>
                  <a:close/>
                  <a:moveTo>
                    <a:pt x="60" y="119"/>
                  </a:moveTo>
                  <a:cubicBezTo>
                    <a:pt x="61" y="119"/>
                    <a:pt x="61" y="119"/>
                    <a:pt x="61" y="119"/>
                  </a:cubicBezTo>
                  <a:cubicBezTo>
                    <a:pt x="62" y="119"/>
                    <a:pt x="62" y="119"/>
                    <a:pt x="63" y="118"/>
                  </a:cubicBezTo>
                  <a:cubicBezTo>
                    <a:pt x="63" y="118"/>
                    <a:pt x="62" y="118"/>
                    <a:pt x="62" y="117"/>
                  </a:cubicBezTo>
                  <a:cubicBezTo>
                    <a:pt x="62" y="117"/>
                    <a:pt x="61" y="117"/>
                    <a:pt x="61" y="117"/>
                  </a:cubicBezTo>
                  <a:cubicBezTo>
                    <a:pt x="61" y="117"/>
                    <a:pt x="60" y="118"/>
                    <a:pt x="60" y="118"/>
                  </a:cubicBezTo>
                  <a:cubicBezTo>
                    <a:pt x="60" y="118"/>
                    <a:pt x="60" y="118"/>
                    <a:pt x="60" y="119"/>
                  </a:cubicBezTo>
                  <a:close/>
                  <a:moveTo>
                    <a:pt x="71" y="118"/>
                  </a:moveTo>
                  <a:cubicBezTo>
                    <a:pt x="72" y="118"/>
                    <a:pt x="72" y="118"/>
                    <a:pt x="72" y="118"/>
                  </a:cubicBezTo>
                  <a:cubicBezTo>
                    <a:pt x="72" y="118"/>
                    <a:pt x="73" y="118"/>
                    <a:pt x="73" y="118"/>
                  </a:cubicBezTo>
                  <a:cubicBezTo>
                    <a:pt x="73" y="118"/>
                    <a:pt x="73" y="117"/>
                    <a:pt x="72" y="117"/>
                  </a:cubicBezTo>
                  <a:cubicBezTo>
                    <a:pt x="72" y="117"/>
                    <a:pt x="71" y="117"/>
                    <a:pt x="71" y="118"/>
                  </a:cubicBezTo>
                  <a:close/>
                  <a:moveTo>
                    <a:pt x="47" y="114"/>
                  </a:moveTo>
                  <a:cubicBezTo>
                    <a:pt x="47" y="115"/>
                    <a:pt x="47" y="116"/>
                    <a:pt x="46" y="116"/>
                  </a:cubicBezTo>
                  <a:cubicBezTo>
                    <a:pt x="46" y="117"/>
                    <a:pt x="46" y="117"/>
                    <a:pt x="46" y="118"/>
                  </a:cubicBezTo>
                  <a:cubicBezTo>
                    <a:pt x="46" y="118"/>
                    <a:pt x="47" y="118"/>
                    <a:pt x="47" y="117"/>
                  </a:cubicBezTo>
                  <a:cubicBezTo>
                    <a:pt x="48" y="117"/>
                    <a:pt x="48" y="117"/>
                    <a:pt x="49" y="117"/>
                  </a:cubicBezTo>
                  <a:cubicBezTo>
                    <a:pt x="50" y="117"/>
                    <a:pt x="50" y="116"/>
                    <a:pt x="50" y="116"/>
                  </a:cubicBezTo>
                  <a:cubicBezTo>
                    <a:pt x="50" y="116"/>
                    <a:pt x="50" y="115"/>
                    <a:pt x="50" y="115"/>
                  </a:cubicBezTo>
                  <a:cubicBezTo>
                    <a:pt x="49" y="115"/>
                    <a:pt x="49" y="115"/>
                    <a:pt x="49" y="114"/>
                  </a:cubicBezTo>
                  <a:cubicBezTo>
                    <a:pt x="48" y="114"/>
                    <a:pt x="48" y="114"/>
                    <a:pt x="47" y="114"/>
                  </a:cubicBezTo>
                  <a:close/>
                  <a:moveTo>
                    <a:pt x="62" y="114"/>
                  </a:moveTo>
                  <a:cubicBezTo>
                    <a:pt x="62" y="114"/>
                    <a:pt x="61" y="114"/>
                    <a:pt x="61" y="114"/>
                  </a:cubicBezTo>
                  <a:cubicBezTo>
                    <a:pt x="61" y="114"/>
                    <a:pt x="60" y="114"/>
                    <a:pt x="60" y="114"/>
                  </a:cubicBezTo>
                  <a:cubicBezTo>
                    <a:pt x="60" y="114"/>
                    <a:pt x="61" y="114"/>
                    <a:pt x="61" y="115"/>
                  </a:cubicBezTo>
                  <a:cubicBezTo>
                    <a:pt x="61" y="115"/>
                    <a:pt x="61" y="115"/>
                    <a:pt x="61" y="115"/>
                  </a:cubicBezTo>
                  <a:cubicBezTo>
                    <a:pt x="61" y="115"/>
                    <a:pt x="61" y="115"/>
                    <a:pt x="61" y="116"/>
                  </a:cubicBezTo>
                  <a:cubicBezTo>
                    <a:pt x="62" y="115"/>
                    <a:pt x="62" y="115"/>
                    <a:pt x="62" y="114"/>
                  </a:cubicBezTo>
                  <a:close/>
                  <a:moveTo>
                    <a:pt x="53" y="114"/>
                  </a:moveTo>
                  <a:cubicBezTo>
                    <a:pt x="53" y="114"/>
                    <a:pt x="53" y="114"/>
                    <a:pt x="54" y="114"/>
                  </a:cubicBezTo>
                  <a:cubicBezTo>
                    <a:pt x="54" y="114"/>
                    <a:pt x="54" y="114"/>
                    <a:pt x="54" y="114"/>
                  </a:cubicBezTo>
                  <a:cubicBezTo>
                    <a:pt x="54" y="113"/>
                    <a:pt x="54" y="113"/>
                    <a:pt x="54" y="113"/>
                  </a:cubicBezTo>
                  <a:cubicBezTo>
                    <a:pt x="53" y="113"/>
                    <a:pt x="53" y="113"/>
                    <a:pt x="53" y="114"/>
                  </a:cubicBezTo>
                  <a:close/>
                  <a:moveTo>
                    <a:pt x="50" y="113"/>
                  </a:moveTo>
                  <a:cubicBezTo>
                    <a:pt x="50" y="113"/>
                    <a:pt x="50" y="114"/>
                    <a:pt x="51" y="114"/>
                  </a:cubicBezTo>
                  <a:cubicBezTo>
                    <a:pt x="51" y="113"/>
                    <a:pt x="51" y="113"/>
                    <a:pt x="51" y="113"/>
                  </a:cubicBezTo>
                  <a:cubicBezTo>
                    <a:pt x="50" y="113"/>
                    <a:pt x="50" y="113"/>
                    <a:pt x="50" y="113"/>
                  </a:cubicBezTo>
                  <a:close/>
                  <a:moveTo>
                    <a:pt x="46" y="114"/>
                  </a:moveTo>
                  <a:cubicBezTo>
                    <a:pt x="46" y="113"/>
                    <a:pt x="46" y="112"/>
                    <a:pt x="45" y="111"/>
                  </a:cubicBezTo>
                  <a:cubicBezTo>
                    <a:pt x="45" y="111"/>
                    <a:pt x="44" y="111"/>
                    <a:pt x="44" y="112"/>
                  </a:cubicBezTo>
                  <a:cubicBezTo>
                    <a:pt x="44" y="112"/>
                    <a:pt x="44" y="112"/>
                    <a:pt x="44" y="113"/>
                  </a:cubicBezTo>
                  <a:cubicBezTo>
                    <a:pt x="44" y="113"/>
                    <a:pt x="44" y="113"/>
                    <a:pt x="45" y="114"/>
                  </a:cubicBezTo>
                  <a:cubicBezTo>
                    <a:pt x="45" y="114"/>
                    <a:pt x="45" y="114"/>
                    <a:pt x="46" y="114"/>
                  </a:cubicBezTo>
                  <a:close/>
                  <a:moveTo>
                    <a:pt x="49" y="109"/>
                  </a:moveTo>
                  <a:cubicBezTo>
                    <a:pt x="48" y="110"/>
                    <a:pt x="49" y="110"/>
                    <a:pt x="49" y="111"/>
                  </a:cubicBezTo>
                  <a:cubicBezTo>
                    <a:pt x="50" y="111"/>
                    <a:pt x="50" y="111"/>
                    <a:pt x="51" y="111"/>
                  </a:cubicBezTo>
                  <a:cubicBezTo>
                    <a:pt x="51" y="111"/>
                    <a:pt x="52" y="112"/>
                    <a:pt x="52" y="112"/>
                  </a:cubicBezTo>
                  <a:cubicBezTo>
                    <a:pt x="52" y="112"/>
                    <a:pt x="53" y="112"/>
                    <a:pt x="54" y="112"/>
                  </a:cubicBezTo>
                  <a:cubicBezTo>
                    <a:pt x="54" y="112"/>
                    <a:pt x="54" y="111"/>
                    <a:pt x="54" y="110"/>
                  </a:cubicBezTo>
                  <a:cubicBezTo>
                    <a:pt x="54" y="110"/>
                    <a:pt x="53" y="109"/>
                    <a:pt x="53" y="109"/>
                  </a:cubicBezTo>
                  <a:cubicBezTo>
                    <a:pt x="52" y="109"/>
                    <a:pt x="52" y="109"/>
                    <a:pt x="51" y="109"/>
                  </a:cubicBezTo>
                  <a:cubicBezTo>
                    <a:pt x="50" y="109"/>
                    <a:pt x="49" y="109"/>
                    <a:pt x="49" y="109"/>
                  </a:cubicBezTo>
                  <a:close/>
                  <a:moveTo>
                    <a:pt x="44" y="109"/>
                  </a:moveTo>
                  <a:cubicBezTo>
                    <a:pt x="45" y="109"/>
                    <a:pt x="45" y="109"/>
                    <a:pt x="45" y="109"/>
                  </a:cubicBezTo>
                  <a:cubicBezTo>
                    <a:pt x="46" y="109"/>
                    <a:pt x="46" y="109"/>
                    <a:pt x="45" y="108"/>
                  </a:cubicBezTo>
                  <a:cubicBezTo>
                    <a:pt x="45" y="108"/>
                    <a:pt x="45" y="108"/>
                    <a:pt x="45" y="108"/>
                  </a:cubicBezTo>
                  <a:cubicBezTo>
                    <a:pt x="45" y="108"/>
                    <a:pt x="45" y="108"/>
                    <a:pt x="45" y="108"/>
                  </a:cubicBezTo>
                  <a:lnTo>
                    <a:pt x="44" y="109"/>
                  </a:lnTo>
                  <a:close/>
                  <a:moveTo>
                    <a:pt x="59" y="107"/>
                  </a:moveTo>
                  <a:cubicBezTo>
                    <a:pt x="59" y="108"/>
                    <a:pt x="59" y="108"/>
                    <a:pt x="60" y="109"/>
                  </a:cubicBezTo>
                  <a:cubicBezTo>
                    <a:pt x="61" y="109"/>
                    <a:pt x="61" y="108"/>
                    <a:pt x="61" y="107"/>
                  </a:cubicBezTo>
                  <a:cubicBezTo>
                    <a:pt x="61" y="107"/>
                    <a:pt x="60" y="107"/>
                    <a:pt x="59" y="107"/>
                  </a:cubicBezTo>
                  <a:close/>
                  <a:moveTo>
                    <a:pt x="63" y="108"/>
                  </a:moveTo>
                  <a:cubicBezTo>
                    <a:pt x="63" y="108"/>
                    <a:pt x="64" y="108"/>
                    <a:pt x="64" y="108"/>
                  </a:cubicBezTo>
                  <a:cubicBezTo>
                    <a:pt x="65" y="109"/>
                    <a:pt x="65" y="108"/>
                    <a:pt x="65" y="108"/>
                  </a:cubicBezTo>
                  <a:cubicBezTo>
                    <a:pt x="66" y="107"/>
                    <a:pt x="65" y="107"/>
                    <a:pt x="65" y="107"/>
                  </a:cubicBezTo>
                  <a:cubicBezTo>
                    <a:pt x="65" y="106"/>
                    <a:pt x="65" y="106"/>
                    <a:pt x="64" y="106"/>
                  </a:cubicBezTo>
                  <a:cubicBezTo>
                    <a:pt x="64" y="106"/>
                    <a:pt x="64" y="106"/>
                    <a:pt x="64" y="106"/>
                  </a:cubicBezTo>
                  <a:cubicBezTo>
                    <a:pt x="63" y="107"/>
                    <a:pt x="63" y="107"/>
                    <a:pt x="63" y="108"/>
                  </a:cubicBezTo>
                  <a:close/>
                  <a:moveTo>
                    <a:pt x="47" y="107"/>
                  </a:moveTo>
                  <a:cubicBezTo>
                    <a:pt x="47" y="107"/>
                    <a:pt x="48" y="106"/>
                    <a:pt x="48" y="106"/>
                  </a:cubicBezTo>
                  <a:cubicBezTo>
                    <a:pt x="48" y="106"/>
                    <a:pt x="47" y="106"/>
                    <a:pt x="47" y="106"/>
                  </a:cubicBezTo>
                  <a:cubicBezTo>
                    <a:pt x="47" y="106"/>
                    <a:pt x="47" y="106"/>
                    <a:pt x="47" y="107"/>
                  </a:cubicBezTo>
                  <a:close/>
                  <a:moveTo>
                    <a:pt x="56" y="106"/>
                  </a:moveTo>
                  <a:cubicBezTo>
                    <a:pt x="56" y="107"/>
                    <a:pt x="56" y="107"/>
                    <a:pt x="57" y="107"/>
                  </a:cubicBezTo>
                  <a:cubicBezTo>
                    <a:pt x="57" y="107"/>
                    <a:pt x="58" y="107"/>
                    <a:pt x="58" y="107"/>
                  </a:cubicBezTo>
                  <a:cubicBezTo>
                    <a:pt x="58" y="106"/>
                    <a:pt x="58" y="106"/>
                    <a:pt x="57" y="106"/>
                  </a:cubicBezTo>
                  <a:cubicBezTo>
                    <a:pt x="57" y="106"/>
                    <a:pt x="56" y="106"/>
                    <a:pt x="56" y="106"/>
                  </a:cubicBezTo>
                  <a:cubicBezTo>
                    <a:pt x="56" y="106"/>
                    <a:pt x="56" y="106"/>
                    <a:pt x="56" y="106"/>
                  </a:cubicBezTo>
                  <a:cubicBezTo>
                    <a:pt x="56" y="106"/>
                    <a:pt x="56" y="106"/>
                    <a:pt x="56" y="106"/>
                  </a:cubicBezTo>
                  <a:close/>
                  <a:moveTo>
                    <a:pt x="69" y="107"/>
                  </a:moveTo>
                  <a:cubicBezTo>
                    <a:pt x="69" y="106"/>
                    <a:pt x="69" y="106"/>
                    <a:pt x="69" y="106"/>
                  </a:cubicBezTo>
                  <a:cubicBezTo>
                    <a:pt x="68" y="105"/>
                    <a:pt x="68" y="106"/>
                    <a:pt x="68" y="106"/>
                  </a:cubicBezTo>
                  <a:cubicBezTo>
                    <a:pt x="68" y="107"/>
                    <a:pt x="68" y="107"/>
                    <a:pt x="69" y="107"/>
                  </a:cubicBezTo>
                  <a:close/>
                  <a:moveTo>
                    <a:pt x="53" y="105"/>
                  </a:moveTo>
                  <a:lnTo>
                    <a:pt x="54" y="105"/>
                  </a:lnTo>
                  <a:cubicBezTo>
                    <a:pt x="54" y="105"/>
                    <a:pt x="54" y="105"/>
                    <a:pt x="54" y="105"/>
                  </a:cubicBezTo>
                  <a:cubicBezTo>
                    <a:pt x="54" y="104"/>
                    <a:pt x="54" y="104"/>
                    <a:pt x="53" y="104"/>
                  </a:cubicBezTo>
                  <a:cubicBezTo>
                    <a:pt x="53" y="104"/>
                    <a:pt x="53" y="105"/>
                    <a:pt x="53" y="105"/>
                  </a:cubicBezTo>
                  <a:close/>
                  <a:moveTo>
                    <a:pt x="36" y="105"/>
                  </a:moveTo>
                  <a:cubicBezTo>
                    <a:pt x="37" y="105"/>
                    <a:pt x="37" y="104"/>
                    <a:pt x="37" y="104"/>
                  </a:cubicBezTo>
                  <a:cubicBezTo>
                    <a:pt x="37" y="103"/>
                    <a:pt x="36" y="103"/>
                    <a:pt x="36" y="103"/>
                  </a:cubicBezTo>
                  <a:cubicBezTo>
                    <a:pt x="36" y="104"/>
                    <a:pt x="36" y="104"/>
                    <a:pt x="36" y="104"/>
                  </a:cubicBezTo>
                  <a:cubicBezTo>
                    <a:pt x="36" y="105"/>
                    <a:pt x="36" y="105"/>
                    <a:pt x="36" y="105"/>
                  </a:cubicBezTo>
                  <a:close/>
                  <a:moveTo>
                    <a:pt x="53" y="104"/>
                  </a:moveTo>
                  <a:cubicBezTo>
                    <a:pt x="53" y="103"/>
                    <a:pt x="53" y="103"/>
                    <a:pt x="53" y="103"/>
                  </a:cubicBezTo>
                  <a:cubicBezTo>
                    <a:pt x="53" y="103"/>
                    <a:pt x="53" y="103"/>
                    <a:pt x="53" y="102"/>
                  </a:cubicBezTo>
                  <a:cubicBezTo>
                    <a:pt x="53" y="102"/>
                    <a:pt x="52" y="102"/>
                    <a:pt x="52" y="102"/>
                  </a:cubicBezTo>
                  <a:cubicBezTo>
                    <a:pt x="52" y="102"/>
                    <a:pt x="52" y="103"/>
                    <a:pt x="52" y="103"/>
                  </a:cubicBezTo>
                  <a:cubicBezTo>
                    <a:pt x="52" y="103"/>
                    <a:pt x="52" y="103"/>
                    <a:pt x="52" y="103"/>
                  </a:cubicBezTo>
                  <a:cubicBezTo>
                    <a:pt x="52" y="104"/>
                    <a:pt x="52" y="104"/>
                    <a:pt x="53" y="104"/>
                  </a:cubicBezTo>
                  <a:close/>
                  <a:moveTo>
                    <a:pt x="60" y="103"/>
                  </a:moveTo>
                  <a:cubicBezTo>
                    <a:pt x="60" y="103"/>
                    <a:pt x="61" y="103"/>
                    <a:pt x="61" y="103"/>
                  </a:cubicBezTo>
                  <a:cubicBezTo>
                    <a:pt x="61" y="103"/>
                    <a:pt x="62" y="103"/>
                    <a:pt x="62" y="103"/>
                  </a:cubicBezTo>
                  <a:cubicBezTo>
                    <a:pt x="62" y="103"/>
                    <a:pt x="62" y="102"/>
                    <a:pt x="62" y="102"/>
                  </a:cubicBezTo>
                  <a:cubicBezTo>
                    <a:pt x="61" y="102"/>
                    <a:pt x="61" y="102"/>
                    <a:pt x="61" y="102"/>
                  </a:cubicBezTo>
                  <a:cubicBezTo>
                    <a:pt x="60" y="102"/>
                    <a:pt x="60" y="102"/>
                    <a:pt x="60" y="103"/>
                  </a:cubicBezTo>
                  <a:close/>
                  <a:moveTo>
                    <a:pt x="57" y="102"/>
                  </a:moveTo>
                  <a:cubicBezTo>
                    <a:pt x="57" y="102"/>
                    <a:pt x="57" y="102"/>
                    <a:pt x="57" y="102"/>
                  </a:cubicBezTo>
                  <a:cubicBezTo>
                    <a:pt x="57" y="102"/>
                    <a:pt x="57" y="102"/>
                    <a:pt x="57" y="101"/>
                  </a:cubicBezTo>
                  <a:lnTo>
                    <a:pt x="57" y="101"/>
                  </a:lnTo>
                  <a:cubicBezTo>
                    <a:pt x="57" y="102"/>
                    <a:pt x="57" y="102"/>
                    <a:pt x="57" y="102"/>
                  </a:cubicBezTo>
                  <a:close/>
                  <a:moveTo>
                    <a:pt x="81" y="104"/>
                  </a:moveTo>
                  <a:cubicBezTo>
                    <a:pt x="81" y="103"/>
                    <a:pt x="81" y="102"/>
                    <a:pt x="80" y="101"/>
                  </a:cubicBezTo>
                  <a:cubicBezTo>
                    <a:pt x="78" y="101"/>
                    <a:pt x="77" y="101"/>
                    <a:pt x="76" y="101"/>
                  </a:cubicBezTo>
                  <a:cubicBezTo>
                    <a:pt x="76" y="101"/>
                    <a:pt x="75" y="101"/>
                    <a:pt x="75" y="102"/>
                  </a:cubicBezTo>
                  <a:cubicBezTo>
                    <a:pt x="74" y="102"/>
                    <a:pt x="74" y="103"/>
                    <a:pt x="74" y="103"/>
                  </a:cubicBezTo>
                  <a:cubicBezTo>
                    <a:pt x="73" y="104"/>
                    <a:pt x="73" y="105"/>
                    <a:pt x="74" y="105"/>
                  </a:cubicBezTo>
                  <a:cubicBezTo>
                    <a:pt x="74" y="106"/>
                    <a:pt x="74" y="106"/>
                    <a:pt x="75" y="107"/>
                  </a:cubicBezTo>
                  <a:cubicBezTo>
                    <a:pt x="75" y="107"/>
                    <a:pt x="76" y="107"/>
                    <a:pt x="76" y="107"/>
                  </a:cubicBezTo>
                  <a:cubicBezTo>
                    <a:pt x="77" y="107"/>
                    <a:pt x="78" y="108"/>
                    <a:pt x="78" y="108"/>
                  </a:cubicBezTo>
                  <a:cubicBezTo>
                    <a:pt x="79" y="107"/>
                    <a:pt x="79" y="107"/>
                    <a:pt x="80" y="106"/>
                  </a:cubicBezTo>
                  <a:cubicBezTo>
                    <a:pt x="81" y="106"/>
                    <a:pt x="81" y="105"/>
                    <a:pt x="81" y="104"/>
                  </a:cubicBezTo>
                  <a:close/>
                  <a:moveTo>
                    <a:pt x="44" y="101"/>
                  </a:moveTo>
                  <a:cubicBezTo>
                    <a:pt x="44" y="101"/>
                    <a:pt x="44" y="102"/>
                    <a:pt x="43" y="103"/>
                  </a:cubicBezTo>
                  <a:cubicBezTo>
                    <a:pt x="43" y="103"/>
                    <a:pt x="43" y="104"/>
                    <a:pt x="43" y="105"/>
                  </a:cubicBezTo>
                  <a:cubicBezTo>
                    <a:pt x="43" y="105"/>
                    <a:pt x="43" y="105"/>
                    <a:pt x="43" y="105"/>
                  </a:cubicBezTo>
                  <a:cubicBezTo>
                    <a:pt x="43" y="105"/>
                    <a:pt x="43" y="106"/>
                    <a:pt x="43" y="106"/>
                  </a:cubicBezTo>
                  <a:cubicBezTo>
                    <a:pt x="42" y="106"/>
                    <a:pt x="42" y="106"/>
                    <a:pt x="42" y="105"/>
                  </a:cubicBezTo>
                  <a:cubicBezTo>
                    <a:pt x="42" y="105"/>
                    <a:pt x="42" y="105"/>
                    <a:pt x="42" y="105"/>
                  </a:cubicBezTo>
                  <a:cubicBezTo>
                    <a:pt x="41" y="105"/>
                    <a:pt x="41" y="106"/>
                    <a:pt x="41" y="106"/>
                  </a:cubicBezTo>
                  <a:cubicBezTo>
                    <a:pt x="41" y="107"/>
                    <a:pt x="41" y="107"/>
                    <a:pt x="42" y="107"/>
                  </a:cubicBezTo>
                  <a:cubicBezTo>
                    <a:pt x="42" y="107"/>
                    <a:pt x="43" y="107"/>
                    <a:pt x="43" y="107"/>
                  </a:cubicBezTo>
                  <a:cubicBezTo>
                    <a:pt x="44" y="107"/>
                    <a:pt x="45" y="107"/>
                    <a:pt x="45" y="107"/>
                  </a:cubicBezTo>
                  <a:cubicBezTo>
                    <a:pt x="45" y="106"/>
                    <a:pt x="45" y="105"/>
                    <a:pt x="45" y="105"/>
                  </a:cubicBezTo>
                  <a:cubicBezTo>
                    <a:pt x="45" y="104"/>
                    <a:pt x="45" y="103"/>
                    <a:pt x="45" y="103"/>
                  </a:cubicBezTo>
                  <a:cubicBezTo>
                    <a:pt x="46" y="103"/>
                    <a:pt x="46" y="103"/>
                    <a:pt x="46" y="103"/>
                  </a:cubicBezTo>
                  <a:cubicBezTo>
                    <a:pt x="46" y="104"/>
                    <a:pt x="46" y="104"/>
                    <a:pt x="46" y="104"/>
                  </a:cubicBezTo>
                  <a:cubicBezTo>
                    <a:pt x="46" y="104"/>
                    <a:pt x="46" y="104"/>
                    <a:pt x="47" y="104"/>
                  </a:cubicBezTo>
                  <a:cubicBezTo>
                    <a:pt x="47" y="104"/>
                    <a:pt x="47" y="104"/>
                    <a:pt x="47" y="104"/>
                  </a:cubicBezTo>
                  <a:cubicBezTo>
                    <a:pt x="47" y="103"/>
                    <a:pt x="47" y="103"/>
                    <a:pt x="46" y="103"/>
                  </a:cubicBezTo>
                  <a:cubicBezTo>
                    <a:pt x="46" y="102"/>
                    <a:pt x="46" y="102"/>
                    <a:pt x="46" y="101"/>
                  </a:cubicBezTo>
                  <a:cubicBezTo>
                    <a:pt x="45" y="101"/>
                    <a:pt x="45" y="101"/>
                    <a:pt x="44" y="101"/>
                  </a:cubicBezTo>
                  <a:close/>
                  <a:moveTo>
                    <a:pt x="54" y="102"/>
                  </a:moveTo>
                  <a:cubicBezTo>
                    <a:pt x="54" y="102"/>
                    <a:pt x="54" y="102"/>
                    <a:pt x="55" y="101"/>
                  </a:cubicBezTo>
                  <a:cubicBezTo>
                    <a:pt x="55" y="101"/>
                    <a:pt x="54" y="100"/>
                    <a:pt x="54" y="101"/>
                  </a:cubicBezTo>
                  <a:cubicBezTo>
                    <a:pt x="53" y="101"/>
                    <a:pt x="53" y="101"/>
                    <a:pt x="54" y="102"/>
                  </a:cubicBezTo>
                  <a:close/>
                  <a:moveTo>
                    <a:pt x="42" y="98"/>
                  </a:moveTo>
                  <a:cubicBezTo>
                    <a:pt x="42" y="98"/>
                    <a:pt x="42" y="98"/>
                    <a:pt x="43" y="98"/>
                  </a:cubicBezTo>
                  <a:cubicBezTo>
                    <a:pt x="43" y="98"/>
                    <a:pt x="43" y="98"/>
                    <a:pt x="43" y="97"/>
                  </a:cubicBezTo>
                  <a:cubicBezTo>
                    <a:pt x="43" y="97"/>
                    <a:pt x="42" y="97"/>
                    <a:pt x="42" y="97"/>
                  </a:cubicBezTo>
                  <a:cubicBezTo>
                    <a:pt x="42" y="98"/>
                    <a:pt x="42" y="98"/>
                    <a:pt x="42" y="98"/>
                  </a:cubicBezTo>
                  <a:close/>
                  <a:moveTo>
                    <a:pt x="38" y="98"/>
                  </a:moveTo>
                  <a:cubicBezTo>
                    <a:pt x="38" y="99"/>
                    <a:pt x="39" y="99"/>
                    <a:pt x="40" y="98"/>
                  </a:cubicBezTo>
                  <a:cubicBezTo>
                    <a:pt x="41" y="98"/>
                    <a:pt x="41" y="97"/>
                    <a:pt x="40" y="97"/>
                  </a:cubicBezTo>
                  <a:cubicBezTo>
                    <a:pt x="39" y="97"/>
                    <a:pt x="39" y="97"/>
                    <a:pt x="39" y="97"/>
                  </a:cubicBezTo>
                  <a:cubicBezTo>
                    <a:pt x="38" y="98"/>
                    <a:pt x="38" y="98"/>
                    <a:pt x="38" y="98"/>
                  </a:cubicBezTo>
                  <a:close/>
                  <a:moveTo>
                    <a:pt x="53" y="97"/>
                  </a:moveTo>
                  <a:cubicBezTo>
                    <a:pt x="52" y="97"/>
                    <a:pt x="52" y="97"/>
                    <a:pt x="52" y="96"/>
                  </a:cubicBezTo>
                  <a:cubicBezTo>
                    <a:pt x="51" y="96"/>
                    <a:pt x="51" y="96"/>
                    <a:pt x="51" y="97"/>
                  </a:cubicBezTo>
                  <a:cubicBezTo>
                    <a:pt x="51" y="97"/>
                    <a:pt x="51" y="97"/>
                    <a:pt x="51" y="97"/>
                  </a:cubicBezTo>
                  <a:cubicBezTo>
                    <a:pt x="52" y="98"/>
                    <a:pt x="52" y="98"/>
                    <a:pt x="52" y="98"/>
                  </a:cubicBezTo>
                  <a:cubicBezTo>
                    <a:pt x="53" y="98"/>
                    <a:pt x="53" y="98"/>
                    <a:pt x="53" y="97"/>
                  </a:cubicBezTo>
                  <a:cubicBezTo>
                    <a:pt x="53" y="97"/>
                    <a:pt x="53" y="97"/>
                    <a:pt x="53" y="97"/>
                  </a:cubicBezTo>
                  <a:cubicBezTo>
                    <a:pt x="53" y="97"/>
                    <a:pt x="54" y="97"/>
                    <a:pt x="54" y="97"/>
                  </a:cubicBezTo>
                  <a:cubicBezTo>
                    <a:pt x="54" y="97"/>
                    <a:pt x="54" y="97"/>
                    <a:pt x="54" y="97"/>
                  </a:cubicBezTo>
                  <a:cubicBezTo>
                    <a:pt x="54" y="97"/>
                    <a:pt x="54" y="97"/>
                    <a:pt x="54" y="96"/>
                  </a:cubicBezTo>
                  <a:cubicBezTo>
                    <a:pt x="54" y="96"/>
                    <a:pt x="53" y="96"/>
                    <a:pt x="53" y="96"/>
                  </a:cubicBezTo>
                  <a:cubicBezTo>
                    <a:pt x="53" y="96"/>
                    <a:pt x="53" y="97"/>
                    <a:pt x="53" y="97"/>
                  </a:cubicBezTo>
                  <a:close/>
                  <a:moveTo>
                    <a:pt x="82" y="97"/>
                  </a:moveTo>
                  <a:cubicBezTo>
                    <a:pt x="82" y="97"/>
                    <a:pt x="82" y="97"/>
                    <a:pt x="83" y="97"/>
                  </a:cubicBezTo>
                  <a:cubicBezTo>
                    <a:pt x="83" y="97"/>
                    <a:pt x="84" y="97"/>
                    <a:pt x="84" y="97"/>
                  </a:cubicBezTo>
                  <a:cubicBezTo>
                    <a:pt x="84" y="97"/>
                    <a:pt x="84" y="97"/>
                    <a:pt x="84" y="97"/>
                  </a:cubicBezTo>
                  <a:cubicBezTo>
                    <a:pt x="84" y="96"/>
                    <a:pt x="84" y="96"/>
                    <a:pt x="84" y="96"/>
                  </a:cubicBezTo>
                  <a:cubicBezTo>
                    <a:pt x="84" y="96"/>
                    <a:pt x="83" y="96"/>
                    <a:pt x="83" y="96"/>
                  </a:cubicBezTo>
                  <a:cubicBezTo>
                    <a:pt x="82" y="96"/>
                    <a:pt x="82" y="96"/>
                    <a:pt x="82" y="97"/>
                  </a:cubicBezTo>
                  <a:close/>
                  <a:moveTo>
                    <a:pt x="60" y="94"/>
                  </a:moveTo>
                  <a:cubicBezTo>
                    <a:pt x="60" y="94"/>
                    <a:pt x="61" y="94"/>
                    <a:pt x="61" y="94"/>
                  </a:cubicBezTo>
                  <a:cubicBezTo>
                    <a:pt x="61" y="94"/>
                    <a:pt x="61" y="94"/>
                    <a:pt x="61" y="94"/>
                  </a:cubicBezTo>
                  <a:cubicBezTo>
                    <a:pt x="61" y="94"/>
                    <a:pt x="60" y="94"/>
                    <a:pt x="60" y="94"/>
                  </a:cubicBezTo>
                  <a:cubicBezTo>
                    <a:pt x="60" y="94"/>
                    <a:pt x="60" y="94"/>
                    <a:pt x="60" y="94"/>
                  </a:cubicBezTo>
                  <a:close/>
                  <a:moveTo>
                    <a:pt x="57" y="93"/>
                  </a:moveTo>
                  <a:cubicBezTo>
                    <a:pt x="57" y="93"/>
                    <a:pt x="57" y="93"/>
                    <a:pt x="57" y="93"/>
                  </a:cubicBezTo>
                  <a:cubicBezTo>
                    <a:pt x="58" y="93"/>
                    <a:pt x="58" y="93"/>
                    <a:pt x="58" y="93"/>
                  </a:cubicBezTo>
                  <a:cubicBezTo>
                    <a:pt x="57" y="93"/>
                    <a:pt x="57" y="93"/>
                    <a:pt x="57" y="93"/>
                  </a:cubicBezTo>
                  <a:close/>
                  <a:moveTo>
                    <a:pt x="47" y="92"/>
                  </a:moveTo>
                  <a:cubicBezTo>
                    <a:pt x="47" y="92"/>
                    <a:pt x="47" y="92"/>
                    <a:pt x="48" y="92"/>
                  </a:cubicBezTo>
                  <a:cubicBezTo>
                    <a:pt x="48" y="92"/>
                    <a:pt x="48" y="92"/>
                    <a:pt x="48" y="92"/>
                  </a:cubicBezTo>
                  <a:cubicBezTo>
                    <a:pt x="48" y="92"/>
                    <a:pt x="48" y="92"/>
                    <a:pt x="48" y="92"/>
                  </a:cubicBezTo>
                  <a:cubicBezTo>
                    <a:pt x="48" y="92"/>
                    <a:pt x="47" y="92"/>
                    <a:pt x="47" y="92"/>
                  </a:cubicBezTo>
                  <a:close/>
                  <a:moveTo>
                    <a:pt x="53" y="91"/>
                  </a:moveTo>
                  <a:cubicBezTo>
                    <a:pt x="53" y="92"/>
                    <a:pt x="53" y="92"/>
                    <a:pt x="53" y="92"/>
                  </a:cubicBezTo>
                  <a:cubicBezTo>
                    <a:pt x="53" y="93"/>
                    <a:pt x="53" y="93"/>
                    <a:pt x="53" y="94"/>
                  </a:cubicBezTo>
                  <a:lnTo>
                    <a:pt x="55" y="94"/>
                  </a:lnTo>
                  <a:cubicBezTo>
                    <a:pt x="56" y="94"/>
                    <a:pt x="56" y="93"/>
                    <a:pt x="57" y="93"/>
                  </a:cubicBezTo>
                  <a:cubicBezTo>
                    <a:pt x="56" y="93"/>
                    <a:pt x="56" y="92"/>
                    <a:pt x="55" y="92"/>
                  </a:cubicBezTo>
                  <a:cubicBezTo>
                    <a:pt x="55" y="91"/>
                    <a:pt x="54" y="91"/>
                    <a:pt x="53" y="91"/>
                  </a:cubicBezTo>
                  <a:close/>
                  <a:moveTo>
                    <a:pt x="62" y="91"/>
                  </a:moveTo>
                  <a:cubicBezTo>
                    <a:pt x="63" y="92"/>
                    <a:pt x="63" y="92"/>
                    <a:pt x="64" y="93"/>
                  </a:cubicBezTo>
                  <a:cubicBezTo>
                    <a:pt x="64" y="93"/>
                    <a:pt x="65" y="93"/>
                    <a:pt x="65" y="92"/>
                  </a:cubicBezTo>
                  <a:cubicBezTo>
                    <a:pt x="65" y="92"/>
                    <a:pt x="65" y="92"/>
                    <a:pt x="65" y="91"/>
                  </a:cubicBezTo>
                  <a:cubicBezTo>
                    <a:pt x="64" y="91"/>
                    <a:pt x="64" y="91"/>
                    <a:pt x="64" y="91"/>
                  </a:cubicBezTo>
                  <a:cubicBezTo>
                    <a:pt x="63" y="90"/>
                    <a:pt x="63" y="91"/>
                    <a:pt x="62" y="91"/>
                  </a:cubicBezTo>
                  <a:close/>
                  <a:moveTo>
                    <a:pt x="40" y="91"/>
                  </a:moveTo>
                  <a:cubicBezTo>
                    <a:pt x="40" y="91"/>
                    <a:pt x="40" y="90"/>
                    <a:pt x="40" y="90"/>
                  </a:cubicBezTo>
                  <a:cubicBezTo>
                    <a:pt x="40" y="90"/>
                    <a:pt x="40" y="90"/>
                    <a:pt x="40" y="90"/>
                  </a:cubicBezTo>
                  <a:cubicBezTo>
                    <a:pt x="40" y="90"/>
                    <a:pt x="40" y="90"/>
                    <a:pt x="40" y="91"/>
                  </a:cubicBezTo>
                  <a:close/>
                  <a:moveTo>
                    <a:pt x="87" y="88"/>
                  </a:moveTo>
                  <a:cubicBezTo>
                    <a:pt x="87" y="87"/>
                    <a:pt x="86" y="87"/>
                    <a:pt x="85" y="87"/>
                  </a:cubicBezTo>
                  <a:cubicBezTo>
                    <a:pt x="85" y="87"/>
                    <a:pt x="84" y="88"/>
                    <a:pt x="85" y="88"/>
                  </a:cubicBezTo>
                  <a:cubicBezTo>
                    <a:pt x="85" y="88"/>
                    <a:pt x="86" y="88"/>
                    <a:pt x="86" y="88"/>
                  </a:cubicBezTo>
                  <a:cubicBezTo>
                    <a:pt x="87" y="88"/>
                    <a:pt x="87" y="88"/>
                    <a:pt x="87" y="88"/>
                  </a:cubicBezTo>
                  <a:close/>
                  <a:moveTo>
                    <a:pt x="52" y="85"/>
                  </a:moveTo>
                  <a:cubicBezTo>
                    <a:pt x="52" y="85"/>
                    <a:pt x="52" y="85"/>
                    <a:pt x="52" y="85"/>
                  </a:cubicBezTo>
                  <a:cubicBezTo>
                    <a:pt x="53" y="85"/>
                    <a:pt x="53" y="86"/>
                    <a:pt x="53" y="86"/>
                  </a:cubicBezTo>
                  <a:cubicBezTo>
                    <a:pt x="53" y="86"/>
                    <a:pt x="54" y="86"/>
                    <a:pt x="54" y="86"/>
                  </a:cubicBezTo>
                  <a:cubicBezTo>
                    <a:pt x="54" y="85"/>
                    <a:pt x="53" y="85"/>
                    <a:pt x="53" y="85"/>
                  </a:cubicBezTo>
                  <a:cubicBezTo>
                    <a:pt x="53" y="84"/>
                    <a:pt x="52" y="84"/>
                    <a:pt x="52" y="85"/>
                  </a:cubicBezTo>
                  <a:close/>
                  <a:moveTo>
                    <a:pt x="58" y="85"/>
                  </a:moveTo>
                  <a:cubicBezTo>
                    <a:pt x="58" y="85"/>
                    <a:pt x="58" y="85"/>
                    <a:pt x="58" y="85"/>
                  </a:cubicBezTo>
                  <a:cubicBezTo>
                    <a:pt x="58" y="85"/>
                    <a:pt x="59" y="85"/>
                    <a:pt x="59" y="85"/>
                  </a:cubicBezTo>
                  <a:cubicBezTo>
                    <a:pt x="59" y="85"/>
                    <a:pt x="59" y="85"/>
                    <a:pt x="59" y="85"/>
                  </a:cubicBezTo>
                  <a:cubicBezTo>
                    <a:pt x="59" y="85"/>
                    <a:pt x="59" y="84"/>
                    <a:pt x="59" y="84"/>
                  </a:cubicBezTo>
                  <a:cubicBezTo>
                    <a:pt x="58" y="84"/>
                    <a:pt x="58" y="84"/>
                    <a:pt x="58" y="85"/>
                  </a:cubicBezTo>
                  <a:close/>
                  <a:moveTo>
                    <a:pt x="49" y="84"/>
                  </a:moveTo>
                  <a:cubicBezTo>
                    <a:pt x="48" y="84"/>
                    <a:pt x="48" y="84"/>
                    <a:pt x="47" y="84"/>
                  </a:cubicBezTo>
                  <a:cubicBezTo>
                    <a:pt x="47" y="85"/>
                    <a:pt x="47" y="85"/>
                    <a:pt x="47" y="85"/>
                  </a:cubicBezTo>
                  <a:cubicBezTo>
                    <a:pt x="47" y="85"/>
                    <a:pt x="47" y="85"/>
                    <a:pt x="46" y="85"/>
                  </a:cubicBezTo>
                  <a:cubicBezTo>
                    <a:pt x="46" y="86"/>
                    <a:pt x="46" y="86"/>
                    <a:pt x="46" y="86"/>
                  </a:cubicBezTo>
                  <a:cubicBezTo>
                    <a:pt x="46" y="86"/>
                    <a:pt x="46" y="86"/>
                    <a:pt x="46" y="87"/>
                  </a:cubicBezTo>
                  <a:lnTo>
                    <a:pt x="47" y="87"/>
                  </a:lnTo>
                  <a:cubicBezTo>
                    <a:pt x="47" y="86"/>
                    <a:pt x="48" y="86"/>
                    <a:pt x="48" y="85"/>
                  </a:cubicBezTo>
                  <a:cubicBezTo>
                    <a:pt x="48" y="85"/>
                    <a:pt x="48" y="84"/>
                    <a:pt x="49" y="84"/>
                  </a:cubicBezTo>
                  <a:cubicBezTo>
                    <a:pt x="49" y="84"/>
                    <a:pt x="49" y="84"/>
                    <a:pt x="50" y="84"/>
                  </a:cubicBezTo>
                  <a:cubicBezTo>
                    <a:pt x="50" y="84"/>
                    <a:pt x="50" y="84"/>
                    <a:pt x="50" y="84"/>
                  </a:cubicBezTo>
                  <a:cubicBezTo>
                    <a:pt x="49" y="84"/>
                    <a:pt x="49" y="84"/>
                    <a:pt x="49" y="84"/>
                  </a:cubicBezTo>
                  <a:close/>
                  <a:moveTo>
                    <a:pt x="64" y="83"/>
                  </a:moveTo>
                  <a:cubicBezTo>
                    <a:pt x="65" y="83"/>
                    <a:pt x="65" y="84"/>
                    <a:pt x="66" y="84"/>
                  </a:cubicBezTo>
                  <a:cubicBezTo>
                    <a:pt x="66" y="84"/>
                    <a:pt x="66" y="84"/>
                    <a:pt x="66" y="83"/>
                  </a:cubicBezTo>
                  <a:cubicBezTo>
                    <a:pt x="66" y="83"/>
                    <a:pt x="66" y="83"/>
                    <a:pt x="65" y="83"/>
                  </a:cubicBezTo>
                  <a:cubicBezTo>
                    <a:pt x="65" y="83"/>
                    <a:pt x="64" y="83"/>
                    <a:pt x="64" y="83"/>
                  </a:cubicBezTo>
                  <a:close/>
                  <a:moveTo>
                    <a:pt x="43" y="82"/>
                  </a:moveTo>
                  <a:cubicBezTo>
                    <a:pt x="43" y="82"/>
                    <a:pt x="43" y="82"/>
                    <a:pt x="44" y="83"/>
                  </a:cubicBezTo>
                  <a:cubicBezTo>
                    <a:pt x="44" y="83"/>
                    <a:pt x="44" y="83"/>
                    <a:pt x="44" y="83"/>
                  </a:cubicBezTo>
                  <a:cubicBezTo>
                    <a:pt x="44" y="83"/>
                    <a:pt x="43" y="83"/>
                    <a:pt x="43" y="83"/>
                  </a:cubicBezTo>
                  <a:cubicBezTo>
                    <a:pt x="42" y="83"/>
                    <a:pt x="42" y="83"/>
                    <a:pt x="42" y="83"/>
                  </a:cubicBezTo>
                  <a:cubicBezTo>
                    <a:pt x="42" y="84"/>
                    <a:pt x="41" y="84"/>
                    <a:pt x="41" y="85"/>
                  </a:cubicBezTo>
                  <a:cubicBezTo>
                    <a:pt x="41" y="86"/>
                    <a:pt x="42" y="86"/>
                    <a:pt x="43" y="86"/>
                  </a:cubicBezTo>
                  <a:cubicBezTo>
                    <a:pt x="43" y="87"/>
                    <a:pt x="44" y="87"/>
                    <a:pt x="44" y="88"/>
                  </a:cubicBezTo>
                  <a:cubicBezTo>
                    <a:pt x="44" y="89"/>
                    <a:pt x="43" y="89"/>
                    <a:pt x="43" y="89"/>
                  </a:cubicBezTo>
                  <a:cubicBezTo>
                    <a:pt x="42" y="89"/>
                    <a:pt x="42" y="89"/>
                    <a:pt x="42" y="89"/>
                  </a:cubicBezTo>
                  <a:cubicBezTo>
                    <a:pt x="42" y="90"/>
                    <a:pt x="42" y="90"/>
                    <a:pt x="43" y="90"/>
                  </a:cubicBezTo>
                  <a:cubicBezTo>
                    <a:pt x="43" y="91"/>
                    <a:pt x="44" y="91"/>
                    <a:pt x="45" y="91"/>
                  </a:cubicBezTo>
                  <a:cubicBezTo>
                    <a:pt x="45" y="91"/>
                    <a:pt x="46" y="91"/>
                    <a:pt x="46" y="91"/>
                  </a:cubicBezTo>
                  <a:cubicBezTo>
                    <a:pt x="47" y="91"/>
                    <a:pt x="47" y="90"/>
                    <a:pt x="47" y="90"/>
                  </a:cubicBezTo>
                  <a:cubicBezTo>
                    <a:pt x="47" y="90"/>
                    <a:pt x="48" y="90"/>
                    <a:pt x="48" y="90"/>
                  </a:cubicBezTo>
                  <a:cubicBezTo>
                    <a:pt x="48" y="90"/>
                    <a:pt x="48" y="89"/>
                    <a:pt x="49" y="89"/>
                  </a:cubicBezTo>
                  <a:cubicBezTo>
                    <a:pt x="48" y="89"/>
                    <a:pt x="48" y="89"/>
                    <a:pt x="47" y="89"/>
                  </a:cubicBezTo>
                  <a:cubicBezTo>
                    <a:pt x="47" y="89"/>
                    <a:pt x="47" y="90"/>
                    <a:pt x="46" y="90"/>
                  </a:cubicBezTo>
                  <a:cubicBezTo>
                    <a:pt x="46" y="90"/>
                    <a:pt x="45" y="89"/>
                    <a:pt x="45" y="88"/>
                  </a:cubicBezTo>
                  <a:cubicBezTo>
                    <a:pt x="45" y="88"/>
                    <a:pt x="45" y="88"/>
                    <a:pt x="46" y="88"/>
                  </a:cubicBezTo>
                  <a:cubicBezTo>
                    <a:pt x="46" y="88"/>
                    <a:pt x="46" y="88"/>
                    <a:pt x="46" y="87"/>
                  </a:cubicBezTo>
                  <a:cubicBezTo>
                    <a:pt x="46" y="87"/>
                    <a:pt x="46" y="87"/>
                    <a:pt x="46" y="87"/>
                  </a:cubicBezTo>
                  <a:cubicBezTo>
                    <a:pt x="46" y="87"/>
                    <a:pt x="45" y="87"/>
                    <a:pt x="45" y="87"/>
                  </a:cubicBezTo>
                  <a:cubicBezTo>
                    <a:pt x="45" y="86"/>
                    <a:pt x="45" y="86"/>
                    <a:pt x="44" y="86"/>
                  </a:cubicBezTo>
                  <a:cubicBezTo>
                    <a:pt x="44" y="86"/>
                    <a:pt x="44" y="85"/>
                    <a:pt x="44" y="85"/>
                  </a:cubicBezTo>
                  <a:cubicBezTo>
                    <a:pt x="44" y="85"/>
                    <a:pt x="44" y="84"/>
                    <a:pt x="45" y="84"/>
                  </a:cubicBezTo>
                  <a:cubicBezTo>
                    <a:pt x="45" y="84"/>
                    <a:pt x="45" y="84"/>
                    <a:pt x="45" y="84"/>
                  </a:cubicBezTo>
                  <a:cubicBezTo>
                    <a:pt x="46" y="83"/>
                    <a:pt x="46" y="83"/>
                    <a:pt x="46" y="83"/>
                  </a:cubicBezTo>
                  <a:cubicBezTo>
                    <a:pt x="46" y="82"/>
                    <a:pt x="46" y="82"/>
                    <a:pt x="47" y="82"/>
                  </a:cubicBezTo>
                  <a:cubicBezTo>
                    <a:pt x="46" y="82"/>
                    <a:pt x="45" y="82"/>
                    <a:pt x="45" y="82"/>
                  </a:cubicBezTo>
                  <a:cubicBezTo>
                    <a:pt x="44" y="82"/>
                    <a:pt x="44" y="82"/>
                    <a:pt x="43" y="82"/>
                  </a:cubicBezTo>
                  <a:close/>
                  <a:moveTo>
                    <a:pt x="36" y="79"/>
                  </a:moveTo>
                  <a:cubicBezTo>
                    <a:pt x="36" y="79"/>
                    <a:pt x="36" y="79"/>
                    <a:pt x="36" y="78"/>
                  </a:cubicBezTo>
                  <a:cubicBezTo>
                    <a:pt x="36" y="78"/>
                    <a:pt x="36" y="78"/>
                    <a:pt x="36" y="78"/>
                  </a:cubicBezTo>
                  <a:cubicBezTo>
                    <a:pt x="36" y="78"/>
                    <a:pt x="36" y="78"/>
                    <a:pt x="36" y="79"/>
                  </a:cubicBezTo>
                  <a:cubicBezTo>
                    <a:pt x="36" y="79"/>
                    <a:pt x="36" y="79"/>
                    <a:pt x="36" y="79"/>
                  </a:cubicBezTo>
                  <a:close/>
                  <a:moveTo>
                    <a:pt x="54" y="77"/>
                  </a:moveTo>
                  <a:cubicBezTo>
                    <a:pt x="53" y="77"/>
                    <a:pt x="52" y="77"/>
                    <a:pt x="52" y="78"/>
                  </a:cubicBezTo>
                  <a:cubicBezTo>
                    <a:pt x="52" y="78"/>
                    <a:pt x="51" y="79"/>
                    <a:pt x="51" y="79"/>
                  </a:cubicBezTo>
                  <a:cubicBezTo>
                    <a:pt x="52" y="79"/>
                    <a:pt x="53" y="79"/>
                    <a:pt x="53" y="79"/>
                  </a:cubicBezTo>
                  <a:cubicBezTo>
                    <a:pt x="54" y="79"/>
                    <a:pt x="54" y="79"/>
                    <a:pt x="54" y="78"/>
                  </a:cubicBezTo>
                  <a:cubicBezTo>
                    <a:pt x="54" y="78"/>
                    <a:pt x="54" y="77"/>
                    <a:pt x="54" y="77"/>
                  </a:cubicBezTo>
                  <a:cubicBezTo>
                    <a:pt x="54" y="77"/>
                    <a:pt x="54" y="77"/>
                    <a:pt x="54" y="77"/>
                  </a:cubicBezTo>
                  <a:close/>
                  <a:moveTo>
                    <a:pt x="58" y="76"/>
                  </a:moveTo>
                  <a:cubicBezTo>
                    <a:pt x="58" y="77"/>
                    <a:pt x="57" y="77"/>
                    <a:pt x="57" y="78"/>
                  </a:cubicBezTo>
                  <a:cubicBezTo>
                    <a:pt x="57" y="78"/>
                    <a:pt x="57" y="79"/>
                    <a:pt x="56" y="79"/>
                  </a:cubicBezTo>
                  <a:cubicBezTo>
                    <a:pt x="56" y="80"/>
                    <a:pt x="56" y="80"/>
                    <a:pt x="57" y="80"/>
                  </a:cubicBezTo>
                  <a:cubicBezTo>
                    <a:pt x="57" y="80"/>
                    <a:pt x="57" y="79"/>
                    <a:pt x="58" y="79"/>
                  </a:cubicBezTo>
                  <a:cubicBezTo>
                    <a:pt x="58" y="79"/>
                    <a:pt x="58" y="79"/>
                    <a:pt x="58" y="78"/>
                  </a:cubicBezTo>
                  <a:cubicBezTo>
                    <a:pt x="58" y="78"/>
                    <a:pt x="59" y="78"/>
                    <a:pt x="59" y="78"/>
                  </a:cubicBezTo>
                  <a:cubicBezTo>
                    <a:pt x="60" y="78"/>
                    <a:pt x="60" y="77"/>
                    <a:pt x="60" y="77"/>
                  </a:cubicBezTo>
                  <a:cubicBezTo>
                    <a:pt x="60" y="76"/>
                    <a:pt x="60" y="76"/>
                    <a:pt x="59" y="76"/>
                  </a:cubicBezTo>
                  <a:cubicBezTo>
                    <a:pt x="59" y="76"/>
                    <a:pt x="58" y="76"/>
                    <a:pt x="58" y="76"/>
                  </a:cubicBezTo>
                  <a:close/>
                  <a:moveTo>
                    <a:pt x="36" y="76"/>
                  </a:moveTo>
                  <a:cubicBezTo>
                    <a:pt x="36" y="77"/>
                    <a:pt x="36" y="77"/>
                    <a:pt x="36" y="76"/>
                  </a:cubicBezTo>
                  <a:lnTo>
                    <a:pt x="36" y="76"/>
                  </a:lnTo>
                  <a:close/>
                  <a:moveTo>
                    <a:pt x="44" y="77"/>
                  </a:moveTo>
                  <a:cubicBezTo>
                    <a:pt x="44" y="77"/>
                    <a:pt x="45" y="77"/>
                    <a:pt x="45" y="77"/>
                  </a:cubicBezTo>
                  <a:cubicBezTo>
                    <a:pt x="45" y="76"/>
                    <a:pt x="45" y="76"/>
                    <a:pt x="45" y="75"/>
                  </a:cubicBezTo>
                  <a:cubicBezTo>
                    <a:pt x="44" y="76"/>
                    <a:pt x="44" y="76"/>
                    <a:pt x="44" y="76"/>
                  </a:cubicBezTo>
                  <a:cubicBezTo>
                    <a:pt x="44" y="76"/>
                    <a:pt x="44" y="76"/>
                    <a:pt x="44" y="77"/>
                  </a:cubicBezTo>
                  <a:close/>
                  <a:moveTo>
                    <a:pt x="40" y="72"/>
                  </a:moveTo>
                  <a:cubicBezTo>
                    <a:pt x="40" y="73"/>
                    <a:pt x="40" y="73"/>
                    <a:pt x="40" y="73"/>
                  </a:cubicBezTo>
                  <a:cubicBezTo>
                    <a:pt x="41" y="74"/>
                    <a:pt x="41" y="74"/>
                    <a:pt x="42" y="73"/>
                  </a:cubicBezTo>
                  <a:cubicBezTo>
                    <a:pt x="41" y="73"/>
                    <a:pt x="41" y="72"/>
                    <a:pt x="40" y="72"/>
                  </a:cubicBezTo>
                  <a:close/>
                  <a:moveTo>
                    <a:pt x="40" y="70"/>
                  </a:moveTo>
                  <a:cubicBezTo>
                    <a:pt x="41" y="70"/>
                    <a:pt x="41" y="70"/>
                    <a:pt x="41" y="70"/>
                  </a:cubicBezTo>
                  <a:cubicBezTo>
                    <a:pt x="41" y="70"/>
                    <a:pt x="41" y="70"/>
                    <a:pt x="40" y="69"/>
                  </a:cubicBezTo>
                  <a:cubicBezTo>
                    <a:pt x="40" y="69"/>
                    <a:pt x="40" y="69"/>
                    <a:pt x="40" y="69"/>
                  </a:cubicBezTo>
                  <a:cubicBezTo>
                    <a:pt x="40" y="69"/>
                    <a:pt x="40" y="70"/>
                    <a:pt x="40" y="70"/>
                  </a:cubicBezTo>
                  <a:close/>
                  <a:moveTo>
                    <a:pt x="51" y="70"/>
                  </a:moveTo>
                  <a:cubicBezTo>
                    <a:pt x="52" y="70"/>
                    <a:pt x="52" y="70"/>
                    <a:pt x="52" y="70"/>
                  </a:cubicBezTo>
                  <a:cubicBezTo>
                    <a:pt x="52" y="70"/>
                    <a:pt x="52" y="70"/>
                    <a:pt x="52" y="69"/>
                  </a:cubicBezTo>
                  <a:cubicBezTo>
                    <a:pt x="52" y="69"/>
                    <a:pt x="52" y="68"/>
                    <a:pt x="52" y="68"/>
                  </a:cubicBezTo>
                  <a:cubicBezTo>
                    <a:pt x="52" y="69"/>
                    <a:pt x="52" y="69"/>
                    <a:pt x="52" y="69"/>
                  </a:cubicBezTo>
                  <a:cubicBezTo>
                    <a:pt x="51" y="69"/>
                    <a:pt x="51" y="69"/>
                    <a:pt x="51" y="70"/>
                  </a:cubicBezTo>
                  <a:close/>
                  <a:moveTo>
                    <a:pt x="55" y="69"/>
                  </a:moveTo>
                  <a:cubicBezTo>
                    <a:pt x="55" y="69"/>
                    <a:pt x="55" y="69"/>
                    <a:pt x="56" y="69"/>
                  </a:cubicBezTo>
                  <a:cubicBezTo>
                    <a:pt x="56" y="69"/>
                    <a:pt x="56" y="68"/>
                    <a:pt x="57" y="68"/>
                  </a:cubicBezTo>
                  <a:cubicBezTo>
                    <a:pt x="57" y="68"/>
                    <a:pt x="57" y="68"/>
                    <a:pt x="57" y="67"/>
                  </a:cubicBezTo>
                  <a:cubicBezTo>
                    <a:pt x="57" y="67"/>
                    <a:pt x="56" y="67"/>
                    <a:pt x="56" y="68"/>
                  </a:cubicBezTo>
                  <a:cubicBezTo>
                    <a:pt x="56" y="68"/>
                    <a:pt x="55" y="68"/>
                    <a:pt x="55" y="68"/>
                  </a:cubicBezTo>
                  <a:lnTo>
                    <a:pt x="55" y="69"/>
                  </a:lnTo>
                  <a:close/>
                  <a:moveTo>
                    <a:pt x="51" y="66"/>
                  </a:moveTo>
                  <a:lnTo>
                    <a:pt x="51" y="67"/>
                  </a:lnTo>
                  <a:cubicBezTo>
                    <a:pt x="51" y="67"/>
                    <a:pt x="51" y="67"/>
                    <a:pt x="52" y="67"/>
                  </a:cubicBezTo>
                  <a:cubicBezTo>
                    <a:pt x="52" y="67"/>
                    <a:pt x="52" y="67"/>
                    <a:pt x="52" y="66"/>
                  </a:cubicBezTo>
                  <a:cubicBezTo>
                    <a:pt x="52" y="66"/>
                    <a:pt x="51" y="66"/>
                    <a:pt x="51" y="66"/>
                  </a:cubicBezTo>
                  <a:cubicBezTo>
                    <a:pt x="51" y="67"/>
                    <a:pt x="51" y="67"/>
                    <a:pt x="51" y="66"/>
                  </a:cubicBezTo>
                  <a:close/>
                  <a:moveTo>
                    <a:pt x="48" y="66"/>
                  </a:moveTo>
                  <a:cubicBezTo>
                    <a:pt x="48" y="66"/>
                    <a:pt x="47" y="67"/>
                    <a:pt x="47" y="67"/>
                  </a:cubicBezTo>
                  <a:cubicBezTo>
                    <a:pt x="47" y="68"/>
                    <a:pt x="47" y="69"/>
                    <a:pt x="48" y="69"/>
                  </a:cubicBezTo>
                  <a:cubicBezTo>
                    <a:pt x="48" y="69"/>
                    <a:pt x="47" y="69"/>
                    <a:pt x="47" y="70"/>
                  </a:cubicBezTo>
                  <a:cubicBezTo>
                    <a:pt x="48" y="70"/>
                    <a:pt x="48" y="70"/>
                    <a:pt x="49" y="70"/>
                  </a:cubicBezTo>
                  <a:cubicBezTo>
                    <a:pt x="49" y="70"/>
                    <a:pt x="49" y="70"/>
                    <a:pt x="49" y="70"/>
                  </a:cubicBezTo>
                  <a:cubicBezTo>
                    <a:pt x="49" y="69"/>
                    <a:pt x="49" y="69"/>
                    <a:pt x="49" y="69"/>
                  </a:cubicBezTo>
                  <a:cubicBezTo>
                    <a:pt x="49" y="69"/>
                    <a:pt x="49" y="69"/>
                    <a:pt x="49" y="69"/>
                  </a:cubicBezTo>
                  <a:cubicBezTo>
                    <a:pt x="49" y="69"/>
                    <a:pt x="49" y="68"/>
                    <a:pt x="50" y="68"/>
                  </a:cubicBezTo>
                  <a:cubicBezTo>
                    <a:pt x="50" y="68"/>
                    <a:pt x="50" y="68"/>
                    <a:pt x="50" y="67"/>
                  </a:cubicBezTo>
                  <a:cubicBezTo>
                    <a:pt x="50" y="67"/>
                    <a:pt x="50" y="67"/>
                    <a:pt x="49" y="67"/>
                  </a:cubicBezTo>
                  <a:cubicBezTo>
                    <a:pt x="49" y="66"/>
                    <a:pt x="49" y="66"/>
                    <a:pt x="48" y="66"/>
                  </a:cubicBezTo>
                  <a:close/>
                  <a:moveTo>
                    <a:pt x="44" y="67"/>
                  </a:moveTo>
                  <a:cubicBezTo>
                    <a:pt x="44" y="67"/>
                    <a:pt x="44" y="67"/>
                    <a:pt x="44" y="67"/>
                  </a:cubicBezTo>
                  <a:cubicBezTo>
                    <a:pt x="44" y="68"/>
                    <a:pt x="45" y="68"/>
                    <a:pt x="45" y="68"/>
                  </a:cubicBezTo>
                  <a:cubicBezTo>
                    <a:pt x="45" y="67"/>
                    <a:pt x="45" y="67"/>
                    <a:pt x="45" y="66"/>
                  </a:cubicBezTo>
                  <a:cubicBezTo>
                    <a:pt x="45" y="66"/>
                    <a:pt x="45" y="66"/>
                    <a:pt x="45" y="66"/>
                  </a:cubicBezTo>
                  <a:cubicBezTo>
                    <a:pt x="44" y="66"/>
                    <a:pt x="44" y="66"/>
                    <a:pt x="44" y="67"/>
                  </a:cubicBezTo>
                  <a:close/>
                  <a:moveTo>
                    <a:pt x="39" y="66"/>
                  </a:moveTo>
                  <a:cubicBezTo>
                    <a:pt x="39" y="66"/>
                    <a:pt x="39" y="67"/>
                    <a:pt x="40" y="67"/>
                  </a:cubicBezTo>
                  <a:cubicBezTo>
                    <a:pt x="40" y="66"/>
                    <a:pt x="40" y="66"/>
                    <a:pt x="40" y="66"/>
                  </a:cubicBezTo>
                  <a:cubicBezTo>
                    <a:pt x="40" y="66"/>
                    <a:pt x="40" y="66"/>
                    <a:pt x="40" y="66"/>
                  </a:cubicBezTo>
                  <a:cubicBezTo>
                    <a:pt x="40" y="66"/>
                    <a:pt x="39" y="66"/>
                    <a:pt x="39" y="66"/>
                  </a:cubicBezTo>
                  <a:close/>
                  <a:moveTo>
                    <a:pt x="59" y="65"/>
                  </a:moveTo>
                  <a:cubicBezTo>
                    <a:pt x="59" y="65"/>
                    <a:pt x="59" y="65"/>
                    <a:pt x="59" y="65"/>
                  </a:cubicBezTo>
                  <a:cubicBezTo>
                    <a:pt x="59" y="65"/>
                    <a:pt x="59" y="65"/>
                    <a:pt x="59" y="65"/>
                  </a:cubicBezTo>
                  <a:cubicBezTo>
                    <a:pt x="59" y="65"/>
                    <a:pt x="58" y="65"/>
                    <a:pt x="59" y="65"/>
                  </a:cubicBezTo>
                  <a:close/>
                  <a:moveTo>
                    <a:pt x="48" y="64"/>
                  </a:moveTo>
                  <a:cubicBezTo>
                    <a:pt x="48" y="65"/>
                    <a:pt x="48" y="65"/>
                    <a:pt x="48" y="65"/>
                  </a:cubicBezTo>
                  <a:cubicBezTo>
                    <a:pt x="48" y="65"/>
                    <a:pt x="48" y="65"/>
                    <a:pt x="48" y="65"/>
                  </a:cubicBezTo>
                  <a:cubicBezTo>
                    <a:pt x="49" y="66"/>
                    <a:pt x="49" y="66"/>
                    <a:pt x="50" y="65"/>
                  </a:cubicBezTo>
                  <a:cubicBezTo>
                    <a:pt x="50" y="65"/>
                    <a:pt x="50" y="65"/>
                    <a:pt x="50" y="65"/>
                  </a:cubicBezTo>
                  <a:cubicBezTo>
                    <a:pt x="50" y="65"/>
                    <a:pt x="50" y="64"/>
                    <a:pt x="50" y="64"/>
                  </a:cubicBezTo>
                  <a:cubicBezTo>
                    <a:pt x="49" y="64"/>
                    <a:pt x="49" y="64"/>
                    <a:pt x="49" y="64"/>
                  </a:cubicBezTo>
                  <a:cubicBezTo>
                    <a:pt x="48" y="64"/>
                    <a:pt x="48" y="64"/>
                    <a:pt x="48" y="64"/>
                  </a:cubicBezTo>
                  <a:close/>
                  <a:moveTo>
                    <a:pt x="35" y="63"/>
                  </a:moveTo>
                  <a:cubicBezTo>
                    <a:pt x="35" y="62"/>
                    <a:pt x="35" y="62"/>
                    <a:pt x="34" y="62"/>
                  </a:cubicBezTo>
                  <a:cubicBezTo>
                    <a:pt x="34" y="63"/>
                    <a:pt x="35" y="63"/>
                    <a:pt x="35" y="63"/>
                  </a:cubicBezTo>
                  <a:close/>
                  <a:moveTo>
                    <a:pt x="59" y="62"/>
                  </a:moveTo>
                  <a:cubicBezTo>
                    <a:pt x="59" y="63"/>
                    <a:pt x="59" y="63"/>
                    <a:pt x="59" y="64"/>
                  </a:cubicBezTo>
                  <a:cubicBezTo>
                    <a:pt x="59" y="64"/>
                    <a:pt x="60" y="64"/>
                    <a:pt x="60" y="64"/>
                  </a:cubicBezTo>
                  <a:cubicBezTo>
                    <a:pt x="60" y="64"/>
                    <a:pt x="61" y="64"/>
                    <a:pt x="61" y="64"/>
                  </a:cubicBezTo>
                  <a:cubicBezTo>
                    <a:pt x="61" y="63"/>
                    <a:pt x="61" y="63"/>
                    <a:pt x="61" y="62"/>
                  </a:cubicBezTo>
                  <a:cubicBezTo>
                    <a:pt x="61" y="62"/>
                    <a:pt x="62" y="62"/>
                    <a:pt x="62" y="62"/>
                  </a:cubicBezTo>
                  <a:cubicBezTo>
                    <a:pt x="62" y="62"/>
                    <a:pt x="62" y="62"/>
                    <a:pt x="62" y="61"/>
                  </a:cubicBezTo>
                  <a:cubicBezTo>
                    <a:pt x="62" y="61"/>
                    <a:pt x="61" y="61"/>
                    <a:pt x="60" y="61"/>
                  </a:cubicBezTo>
                  <a:cubicBezTo>
                    <a:pt x="59" y="62"/>
                    <a:pt x="59" y="62"/>
                    <a:pt x="59" y="62"/>
                  </a:cubicBezTo>
                  <a:close/>
                  <a:moveTo>
                    <a:pt x="33" y="61"/>
                  </a:moveTo>
                  <a:cubicBezTo>
                    <a:pt x="33" y="61"/>
                    <a:pt x="33" y="62"/>
                    <a:pt x="34" y="61"/>
                  </a:cubicBezTo>
                  <a:lnTo>
                    <a:pt x="34" y="61"/>
                  </a:lnTo>
                  <a:cubicBezTo>
                    <a:pt x="34" y="60"/>
                    <a:pt x="34" y="60"/>
                    <a:pt x="33" y="60"/>
                  </a:cubicBezTo>
                  <a:cubicBezTo>
                    <a:pt x="33" y="60"/>
                    <a:pt x="33" y="60"/>
                    <a:pt x="33" y="60"/>
                  </a:cubicBezTo>
                  <a:cubicBezTo>
                    <a:pt x="33" y="60"/>
                    <a:pt x="33" y="61"/>
                    <a:pt x="33" y="61"/>
                  </a:cubicBezTo>
                  <a:close/>
                  <a:moveTo>
                    <a:pt x="42" y="58"/>
                  </a:moveTo>
                  <a:cubicBezTo>
                    <a:pt x="42" y="58"/>
                    <a:pt x="42" y="58"/>
                    <a:pt x="42" y="58"/>
                  </a:cubicBezTo>
                  <a:cubicBezTo>
                    <a:pt x="43" y="58"/>
                    <a:pt x="43" y="58"/>
                    <a:pt x="43" y="58"/>
                  </a:cubicBezTo>
                  <a:cubicBezTo>
                    <a:pt x="43" y="58"/>
                    <a:pt x="43" y="57"/>
                    <a:pt x="42" y="57"/>
                  </a:cubicBezTo>
                  <a:cubicBezTo>
                    <a:pt x="42" y="57"/>
                    <a:pt x="42" y="57"/>
                    <a:pt x="42" y="58"/>
                  </a:cubicBezTo>
                  <a:close/>
                  <a:moveTo>
                    <a:pt x="62" y="49"/>
                  </a:moveTo>
                  <a:cubicBezTo>
                    <a:pt x="62" y="49"/>
                    <a:pt x="62" y="50"/>
                    <a:pt x="62" y="50"/>
                  </a:cubicBezTo>
                  <a:cubicBezTo>
                    <a:pt x="63" y="50"/>
                    <a:pt x="63" y="50"/>
                    <a:pt x="63" y="50"/>
                  </a:cubicBezTo>
                  <a:cubicBezTo>
                    <a:pt x="63" y="49"/>
                    <a:pt x="63" y="49"/>
                    <a:pt x="62" y="49"/>
                  </a:cubicBezTo>
                  <a:close/>
                  <a:moveTo>
                    <a:pt x="18" y="40"/>
                  </a:moveTo>
                  <a:cubicBezTo>
                    <a:pt x="17" y="40"/>
                    <a:pt x="17" y="40"/>
                    <a:pt x="17" y="40"/>
                  </a:cubicBezTo>
                  <a:cubicBezTo>
                    <a:pt x="17" y="40"/>
                    <a:pt x="17" y="40"/>
                    <a:pt x="17" y="41"/>
                  </a:cubicBezTo>
                  <a:cubicBezTo>
                    <a:pt x="17" y="41"/>
                    <a:pt x="17" y="41"/>
                    <a:pt x="17" y="41"/>
                  </a:cubicBezTo>
                  <a:cubicBezTo>
                    <a:pt x="18" y="41"/>
                    <a:pt x="18" y="40"/>
                    <a:pt x="18" y="40"/>
                  </a:cubicBezTo>
                  <a:close/>
                  <a:moveTo>
                    <a:pt x="78" y="37"/>
                  </a:moveTo>
                  <a:cubicBezTo>
                    <a:pt x="78" y="37"/>
                    <a:pt x="78" y="36"/>
                    <a:pt x="78" y="36"/>
                  </a:cubicBezTo>
                  <a:cubicBezTo>
                    <a:pt x="78" y="36"/>
                    <a:pt x="77" y="36"/>
                    <a:pt x="77" y="36"/>
                  </a:cubicBezTo>
                  <a:cubicBezTo>
                    <a:pt x="77" y="36"/>
                    <a:pt x="76" y="36"/>
                    <a:pt x="76" y="36"/>
                  </a:cubicBezTo>
                  <a:cubicBezTo>
                    <a:pt x="76" y="36"/>
                    <a:pt x="76" y="37"/>
                    <a:pt x="76" y="37"/>
                  </a:cubicBezTo>
                  <a:cubicBezTo>
                    <a:pt x="76" y="38"/>
                    <a:pt x="76" y="38"/>
                    <a:pt x="77" y="38"/>
                  </a:cubicBezTo>
                  <a:cubicBezTo>
                    <a:pt x="78" y="38"/>
                    <a:pt x="78" y="37"/>
                    <a:pt x="78" y="37"/>
                  </a:cubicBezTo>
                  <a:close/>
                  <a:moveTo>
                    <a:pt x="85" y="36"/>
                  </a:moveTo>
                  <a:cubicBezTo>
                    <a:pt x="86" y="37"/>
                    <a:pt x="86" y="37"/>
                    <a:pt x="86" y="37"/>
                  </a:cubicBezTo>
                  <a:cubicBezTo>
                    <a:pt x="87" y="37"/>
                    <a:pt x="87" y="37"/>
                    <a:pt x="87" y="37"/>
                  </a:cubicBezTo>
                  <a:cubicBezTo>
                    <a:pt x="87" y="36"/>
                    <a:pt x="87" y="36"/>
                    <a:pt x="87" y="35"/>
                  </a:cubicBezTo>
                  <a:cubicBezTo>
                    <a:pt x="86" y="35"/>
                    <a:pt x="86" y="35"/>
                    <a:pt x="85" y="35"/>
                  </a:cubicBezTo>
                  <a:cubicBezTo>
                    <a:pt x="85" y="36"/>
                    <a:pt x="85" y="36"/>
                    <a:pt x="85" y="36"/>
                  </a:cubicBezTo>
                  <a:close/>
                  <a:moveTo>
                    <a:pt x="95" y="35"/>
                  </a:moveTo>
                  <a:cubicBezTo>
                    <a:pt x="96" y="35"/>
                    <a:pt x="96" y="34"/>
                    <a:pt x="96" y="34"/>
                  </a:cubicBezTo>
                  <a:cubicBezTo>
                    <a:pt x="96" y="34"/>
                    <a:pt x="96" y="34"/>
                    <a:pt x="95" y="34"/>
                  </a:cubicBezTo>
                  <a:cubicBezTo>
                    <a:pt x="95" y="34"/>
                    <a:pt x="95" y="34"/>
                    <a:pt x="95" y="35"/>
                  </a:cubicBezTo>
                  <a:close/>
                  <a:moveTo>
                    <a:pt x="53" y="35"/>
                  </a:moveTo>
                  <a:cubicBezTo>
                    <a:pt x="53" y="35"/>
                    <a:pt x="53" y="35"/>
                    <a:pt x="53" y="35"/>
                  </a:cubicBezTo>
                  <a:cubicBezTo>
                    <a:pt x="53" y="35"/>
                    <a:pt x="53" y="35"/>
                    <a:pt x="53" y="35"/>
                  </a:cubicBezTo>
                  <a:cubicBezTo>
                    <a:pt x="53" y="35"/>
                    <a:pt x="54" y="35"/>
                    <a:pt x="54" y="34"/>
                  </a:cubicBezTo>
                  <a:cubicBezTo>
                    <a:pt x="54" y="34"/>
                    <a:pt x="54" y="34"/>
                    <a:pt x="54" y="33"/>
                  </a:cubicBezTo>
                  <a:cubicBezTo>
                    <a:pt x="53" y="33"/>
                    <a:pt x="53" y="33"/>
                    <a:pt x="53" y="33"/>
                  </a:cubicBezTo>
                  <a:cubicBezTo>
                    <a:pt x="52" y="34"/>
                    <a:pt x="52" y="34"/>
                    <a:pt x="53" y="35"/>
                  </a:cubicBezTo>
                  <a:close/>
                  <a:moveTo>
                    <a:pt x="28" y="31"/>
                  </a:moveTo>
                  <a:cubicBezTo>
                    <a:pt x="27" y="31"/>
                    <a:pt x="27" y="32"/>
                    <a:pt x="27" y="32"/>
                  </a:cubicBezTo>
                  <a:cubicBezTo>
                    <a:pt x="28" y="33"/>
                    <a:pt x="29" y="33"/>
                    <a:pt x="30" y="33"/>
                  </a:cubicBezTo>
                  <a:cubicBezTo>
                    <a:pt x="30" y="33"/>
                    <a:pt x="30" y="33"/>
                    <a:pt x="29" y="32"/>
                  </a:cubicBezTo>
                  <a:cubicBezTo>
                    <a:pt x="29" y="32"/>
                    <a:pt x="28" y="31"/>
                    <a:pt x="28" y="31"/>
                  </a:cubicBezTo>
                  <a:close/>
                  <a:moveTo>
                    <a:pt x="64" y="31"/>
                  </a:moveTo>
                  <a:cubicBezTo>
                    <a:pt x="64" y="32"/>
                    <a:pt x="65" y="33"/>
                    <a:pt x="66" y="33"/>
                  </a:cubicBezTo>
                  <a:cubicBezTo>
                    <a:pt x="66" y="33"/>
                    <a:pt x="66" y="32"/>
                    <a:pt x="66" y="31"/>
                  </a:cubicBezTo>
                  <a:cubicBezTo>
                    <a:pt x="66" y="31"/>
                    <a:pt x="66" y="31"/>
                    <a:pt x="65" y="31"/>
                  </a:cubicBezTo>
                  <a:cubicBezTo>
                    <a:pt x="65" y="31"/>
                    <a:pt x="65" y="31"/>
                    <a:pt x="64" y="31"/>
                  </a:cubicBezTo>
                  <a:close/>
                  <a:moveTo>
                    <a:pt x="67" y="23"/>
                  </a:moveTo>
                  <a:cubicBezTo>
                    <a:pt x="67" y="23"/>
                    <a:pt x="68" y="22"/>
                    <a:pt x="67" y="22"/>
                  </a:cubicBezTo>
                  <a:cubicBezTo>
                    <a:pt x="67" y="21"/>
                    <a:pt x="66" y="21"/>
                    <a:pt x="66" y="21"/>
                  </a:cubicBezTo>
                  <a:cubicBezTo>
                    <a:pt x="66" y="22"/>
                    <a:pt x="66" y="22"/>
                    <a:pt x="66" y="22"/>
                  </a:cubicBezTo>
                  <a:cubicBezTo>
                    <a:pt x="66" y="23"/>
                    <a:pt x="66" y="23"/>
                    <a:pt x="67" y="23"/>
                  </a:cubicBezTo>
                  <a:close/>
                  <a:moveTo>
                    <a:pt x="111" y="9"/>
                  </a:moveTo>
                  <a:cubicBezTo>
                    <a:pt x="111" y="8"/>
                    <a:pt x="112" y="8"/>
                    <a:pt x="111" y="8"/>
                  </a:cubicBezTo>
                  <a:cubicBezTo>
                    <a:pt x="111" y="8"/>
                    <a:pt x="111" y="8"/>
                    <a:pt x="111" y="8"/>
                  </a:cubicBezTo>
                  <a:cubicBezTo>
                    <a:pt x="111" y="7"/>
                    <a:pt x="111" y="8"/>
                    <a:pt x="111" y="8"/>
                  </a:cubicBezTo>
                  <a:cubicBezTo>
                    <a:pt x="111" y="9"/>
                    <a:pt x="111" y="9"/>
                    <a:pt x="111" y="9"/>
                  </a:cubicBezTo>
                  <a:close/>
                  <a:moveTo>
                    <a:pt x="113" y="8"/>
                  </a:moveTo>
                  <a:cubicBezTo>
                    <a:pt x="114" y="8"/>
                    <a:pt x="114" y="8"/>
                    <a:pt x="114" y="7"/>
                  </a:cubicBezTo>
                  <a:cubicBezTo>
                    <a:pt x="113" y="7"/>
                    <a:pt x="113" y="7"/>
                    <a:pt x="113" y="8"/>
                  </a:cubicBezTo>
                  <a:close/>
                  <a:moveTo>
                    <a:pt x="57" y="6"/>
                  </a:moveTo>
                  <a:cubicBezTo>
                    <a:pt x="57" y="6"/>
                    <a:pt x="57" y="6"/>
                    <a:pt x="57" y="6"/>
                  </a:cubicBezTo>
                  <a:cubicBezTo>
                    <a:pt x="57" y="6"/>
                    <a:pt x="57" y="6"/>
                    <a:pt x="57" y="6"/>
                  </a:cubicBezTo>
                  <a:cubicBezTo>
                    <a:pt x="57" y="6"/>
                    <a:pt x="57" y="6"/>
                    <a:pt x="57" y="6"/>
                  </a:cubicBezTo>
                  <a:lnTo>
                    <a:pt x="57" y="6"/>
                  </a:lnTo>
                  <a:close/>
                  <a:moveTo>
                    <a:pt x="77" y="6"/>
                  </a:moveTo>
                  <a:cubicBezTo>
                    <a:pt x="78" y="6"/>
                    <a:pt x="78" y="6"/>
                    <a:pt x="78" y="6"/>
                  </a:cubicBezTo>
                  <a:cubicBezTo>
                    <a:pt x="78" y="6"/>
                    <a:pt x="78" y="6"/>
                    <a:pt x="78" y="6"/>
                  </a:cubicBezTo>
                  <a:cubicBezTo>
                    <a:pt x="78" y="6"/>
                    <a:pt x="78" y="6"/>
                    <a:pt x="78" y="6"/>
                  </a:cubicBezTo>
                  <a:lnTo>
                    <a:pt x="77" y="6"/>
                  </a:lnTo>
                  <a:cubicBezTo>
                    <a:pt x="77" y="6"/>
                    <a:pt x="77" y="6"/>
                    <a:pt x="77" y="6"/>
                  </a:cubicBezTo>
                  <a:close/>
                  <a:moveTo>
                    <a:pt x="87" y="5"/>
                  </a:moveTo>
                  <a:cubicBezTo>
                    <a:pt x="87" y="6"/>
                    <a:pt x="87" y="6"/>
                    <a:pt x="87" y="6"/>
                  </a:cubicBezTo>
                  <a:cubicBezTo>
                    <a:pt x="88" y="6"/>
                    <a:pt x="88" y="6"/>
                    <a:pt x="88" y="6"/>
                  </a:cubicBezTo>
                  <a:cubicBezTo>
                    <a:pt x="88" y="6"/>
                    <a:pt x="88" y="6"/>
                    <a:pt x="88" y="6"/>
                  </a:cubicBezTo>
                  <a:cubicBezTo>
                    <a:pt x="88" y="6"/>
                    <a:pt x="88" y="5"/>
                    <a:pt x="88" y="5"/>
                  </a:cubicBezTo>
                  <a:lnTo>
                    <a:pt x="87" y="5"/>
                  </a:lnTo>
                  <a:close/>
                  <a:moveTo>
                    <a:pt x="39" y="6"/>
                  </a:moveTo>
                  <a:cubicBezTo>
                    <a:pt x="39" y="6"/>
                    <a:pt x="39" y="6"/>
                    <a:pt x="39" y="6"/>
                  </a:cubicBezTo>
                  <a:cubicBezTo>
                    <a:pt x="39" y="5"/>
                    <a:pt x="39" y="5"/>
                    <a:pt x="39" y="5"/>
                  </a:cubicBezTo>
                  <a:cubicBezTo>
                    <a:pt x="38" y="5"/>
                    <a:pt x="38" y="6"/>
                    <a:pt x="39" y="6"/>
                  </a:cubicBezTo>
                  <a:cubicBezTo>
                    <a:pt x="39" y="6"/>
                    <a:pt x="39" y="6"/>
                    <a:pt x="39" y="6"/>
                  </a:cubicBezTo>
                  <a:close/>
                  <a:moveTo>
                    <a:pt x="55" y="6"/>
                  </a:moveTo>
                  <a:cubicBezTo>
                    <a:pt x="55" y="5"/>
                    <a:pt x="55" y="5"/>
                    <a:pt x="54" y="5"/>
                  </a:cubicBezTo>
                  <a:cubicBezTo>
                    <a:pt x="54" y="5"/>
                    <a:pt x="53" y="5"/>
                    <a:pt x="53" y="6"/>
                  </a:cubicBezTo>
                  <a:cubicBezTo>
                    <a:pt x="53" y="6"/>
                    <a:pt x="54" y="7"/>
                    <a:pt x="54" y="7"/>
                  </a:cubicBezTo>
                  <a:cubicBezTo>
                    <a:pt x="55" y="7"/>
                    <a:pt x="55" y="6"/>
                    <a:pt x="55" y="6"/>
                  </a:cubicBezTo>
                  <a:close/>
                  <a:moveTo>
                    <a:pt x="98" y="6"/>
                  </a:moveTo>
                  <a:cubicBezTo>
                    <a:pt x="98" y="7"/>
                    <a:pt x="98" y="7"/>
                    <a:pt x="99" y="7"/>
                  </a:cubicBezTo>
                  <a:cubicBezTo>
                    <a:pt x="99" y="7"/>
                    <a:pt x="99" y="6"/>
                    <a:pt x="99" y="6"/>
                  </a:cubicBezTo>
                  <a:cubicBezTo>
                    <a:pt x="99" y="5"/>
                    <a:pt x="99" y="5"/>
                    <a:pt x="98" y="5"/>
                  </a:cubicBezTo>
                  <a:cubicBezTo>
                    <a:pt x="98" y="5"/>
                    <a:pt x="98" y="5"/>
                    <a:pt x="98" y="6"/>
                  </a:cubicBezTo>
                  <a:close/>
                  <a:moveTo>
                    <a:pt x="109" y="4"/>
                  </a:moveTo>
                  <a:cubicBezTo>
                    <a:pt x="109" y="4"/>
                    <a:pt x="109" y="4"/>
                    <a:pt x="109" y="5"/>
                  </a:cubicBezTo>
                  <a:cubicBezTo>
                    <a:pt x="108" y="5"/>
                    <a:pt x="108" y="6"/>
                    <a:pt x="109" y="6"/>
                  </a:cubicBezTo>
                  <a:cubicBezTo>
                    <a:pt x="109" y="7"/>
                    <a:pt x="109" y="7"/>
                    <a:pt x="110" y="7"/>
                  </a:cubicBezTo>
                  <a:cubicBezTo>
                    <a:pt x="110" y="6"/>
                    <a:pt x="110" y="6"/>
                    <a:pt x="110" y="6"/>
                  </a:cubicBezTo>
                  <a:cubicBezTo>
                    <a:pt x="111" y="5"/>
                    <a:pt x="111" y="5"/>
                    <a:pt x="110" y="5"/>
                  </a:cubicBezTo>
                  <a:cubicBezTo>
                    <a:pt x="110" y="4"/>
                    <a:pt x="110" y="4"/>
                    <a:pt x="109" y="4"/>
                  </a:cubicBezTo>
                  <a:close/>
                  <a:moveTo>
                    <a:pt x="102" y="5"/>
                  </a:moveTo>
                  <a:cubicBezTo>
                    <a:pt x="102" y="4"/>
                    <a:pt x="102" y="4"/>
                    <a:pt x="101" y="4"/>
                  </a:cubicBezTo>
                  <a:cubicBezTo>
                    <a:pt x="100" y="5"/>
                    <a:pt x="100" y="5"/>
                    <a:pt x="100" y="6"/>
                  </a:cubicBezTo>
                  <a:cubicBezTo>
                    <a:pt x="100" y="7"/>
                    <a:pt x="101" y="7"/>
                    <a:pt x="101" y="6"/>
                  </a:cubicBezTo>
                  <a:cubicBezTo>
                    <a:pt x="102" y="6"/>
                    <a:pt x="102" y="5"/>
                    <a:pt x="102" y="5"/>
                  </a:cubicBezTo>
                  <a:close/>
                  <a:moveTo>
                    <a:pt x="81" y="5"/>
                  </a:moveTo>
                  <a:cubicBezTo>
                    <a:pt x="81" y="5"/>
                    <a:pt x="82" y="5"/>
                    <a:pt x="82" y="5"/>
                  </a:cubicBezTo>
                  <a:cubicBezTo>
                    <a:pt x="81" y="5"/>
                    <a:pt x="81" y="5"/>
                    <a:pt x="81" y="5"/>
                  </a:cubicBezTo>
                  <a:cubicBezTo>
                    <a:pt x="81" y="5"/>
                    <a:pt x="81" y="5"/>
                    <a:pt x="81" y="5"/>
                  </a:cubicBezTo>
                  <a:cubicBezTo>
                    <a:pt x="81" y="5"/>
                    <a:pt x="81" y="5"/>
                    <a:pt x="81" y="5"/>
                  </a:cubicBezTo>
                  <a:close/>
                  <a:moveTo>
                    <a:pt x="41" y="5"/>
                  </a:moveTo>
                  <a:cubicBezTo>
                    <a:pt x="41" y="6"/>
                    <a:pt x="41" y="6"/>
                    <a:pt x="41" y="6"/>
                  </a:cubicBezTo>
                  <a:cubicBezTo>
                    <a:pt x="41" y="6"/>
                    <a:pt x="41" y="6"/>
                    <a:pt x="41" y="6"/>
                  </a:cubicBezTo>
                  <a:cubicBezTo>
                    <a:pt x="42" y="6"/>
                    <a:pt x="42" y="6"/>
                    <a:pt x="43" y="6"/>
                  </a:cubicBezTo>
                  <a:cubicBezTo>
                    <a:pt x="43" y="6"/>
                    <a:pt x="43" y="5"/>
                    <a:pt x="43" y="5"/>
                  </a:cubicBezTo>
                  <a:cubicBezTo>
                    <a:pt x="43" y="5"/>
                    <a:pt x="43" y="4"/>
                    <a:pt x="43" y="4"/>
                  </a:cubicBezTo>
                  <a:cubicBezTo>
                    <a:pt x="43" y="4"/>
                    <a:pt x="43" y="5"/>
                    <a:pt x="42" y="5"/>
                  </a:cubicBezTo>
                  <a:cubicBezTo>
                    <a:pt x="42" y="5"/>
                    <a:pt x="41" y="5"/>
                    <a:pt x="41" y="5"/>
                  </a:cubicBezTo>
                  <a:close/>
                  <a:moveTo>
                    <a:pt x="87" y="5"/>
                  </a:moveTo>
                  <a:cubicBezTo>
                    <a:pt x="87" y="4"/>
                    <a:pt x="87" y="4"/>
                    <a:pt x="87" y="4"/>
                  </a:cubicBezTo>
                  <a:cubicBezTo>
                    <a:pt x="87" y="4"/>
                    <a:pt x="86" y="4"/>
                    <a:pt x="86" y="3"/>
                  </a:cubicBezTo>
                  <a:cubicBezTo>
                    <a:pt x="86" y="4"/>
                    <a:pt x="86" y="4"/>
                    <a:pt x="86" y="4"/>
                  </a:cubicBezTo>
                  <a:cubicBezTo>
                    <a:pt x="86" y="4"/>
                    <a:pt x="86" y="4"/>
                    <a:pt x="86" y="4"/>
                  </a:cubicBezTo>
                  <a:lnTo>
                    <a:pt x="87" y="5"/>
                  </a:lnTo>
                  <a:close/>
                  <a:moveTo>
                    <a:pt x="67" y="5"/>
                  </a:moveTo>
                  <a:cubicBezTo>
                    <a:pt x="67" y="5"/>
                    <a:pt x="67" y="4"/>
                    <a:pt x="67" y="4"/>
                  </a:cubicBezTo>
                  <a:cubicBezTo>
                    <a:pt x="67" y="4"/>
                    <a:pt x="67" y="4"/>
                    <a:pt x="67" y="3"/>
                  </a:cubicBezTo>
                  <a:lnTo>
                    <a:pt x="67" y="3"/>
                  </a:lnTo>
                  <a:lnTo>
                    <a:pt x="67" y="3"/>
                  </a:lnTo>
                  <a:cubicBezTo>
                    <a:pt x="66" y="4"/>
                    <a:pt x="66" y="4"/>
                    <a:pt x="66" y="4"/>
                  </a:cubicBezTo>
                  <a:cubicBezTo>
                    <a:pt x="66" y="5"/>
                    <a:pt x="66" y="5"/>
                    <a:pt x="67" y="5"/>
                  </a:cubicBezTo>
                  <a:close/>
                  <a:moveTo>
                    <a:pt x="107" y="4"/>
                  </a:moveTo>
                  <a:cubicBezTo>
                    <a:pt x="107" y="4"/>
                    <a:pt x="107" y="4"/>
                    <a:pt x="107" y="3"/>
                  </a:cubicBezTo>
                  <a:cubicBezTo>
                    <a:pt x="107" y="3"/>
                    <a:pt x="106" y="3"/>
                    <a:pt x="106" y="3"/>
                  </a:cubicBezTo>
                  <a:cubicBezTo>
                    <a:pt x="106" y="3"/>
                    <a:pt x="105" y="3"/>
                    <a:pt x="105" y="3"/>
                  </a:cubicBezTo>
                  <a:cubicBezTo>
                    <a:pt x="105" y="4"/>
                    <a:pt x="105" y="4"/>
                    <a:pt x="105" y="5"/>
                  </a:cubicBezTo>
                  <a:cubicBezTo>
                    <a:pt x="105" y="5"/>
                    <a:pt x="106" y="5"/>
                    <a:pt x="106" y="5"/>
                  </a:cubicBezTo>
                  <a:cubicBezTo>
                    <a:pt x="107" y="5"/>
                    <a:pt x="107" y="5"/>
                    <a:pt x="107" y="4"/>
                  </a:cubicBezTo>
                  <a:close/>
                  <a:moveTo>
                    <a:pt x="113" y="3"/>
                  </a:moveTo>
                  <a:cubicBezTo>
                    <a:pt x="112" y="4"/>
                    <a:pt x="113" y="4"/>
                    <a:pt x="113" y="4"/>
                  </a:cubicBezTo>
                  <a:cubicBezTo>
                    <a:pt x="114" y="4"/>
                    <a:pt x="114" y="4"/>
                    <a:pt x="114" y="3"/>
                  </a:cubicBezTo>
                  <a:cubicBezTo>
                    <a:pt x="114" y="2"/>
                    <a:pt x="113" y="2"/>
                    <a:pt x="113" y="3"/>
                  </a:cubicBezTo>
                  <a:close/>
                  <a:moveTo>
                    <a:pt x="97" y="3"/>
                  </a:moveTo>
                  <a:lnTo>
                    <a:pt x="98" y="3"/>
                  </a:lnTo>
                  <a:lnTo>
                    <a:pt x="98" y="3"/>
                  </a:lnTo>
                  <a:cubicBezTo>
                    <a:pt x="98" y="2"/>
                    <a:pt x="98" y="2"/>
                    <a:pt x="98" y="2"/>
                  </a:cubicBezTo>
                  <a:cubicBezTo>
                    <a:pt x="98" y="2"/>
                    <a:pt x="97" y="2"/>
                    <a:pt x="97" y="3"/>
                  </a:cubicBezTo>
                  <a:close/>
                  <a:moveTo>
                    <a:pt x="67" y="3"/>
                  </a:moveTo>
                  <a:cubicBezTo>
                    <a:pt x="67" y="3"/>
                    <a:pt x="68" y="2"/>
                    <a:pt x="68" y="2"/>
                  </a:cubicBezTo>
                  <a:cubicBezTo>
                    <a:pt x="67" y="2"/>
                    <a:pt x="67" y="2"/>
                    <a:pt x="67" y="2"/>
                  </a:cubicBezTo>
                  <a:cubicBezTo>
                    <a:pt x="67" y="2"/>
                    <a:pt x="67" y="2"/>
                    <a:pt x="67" y="2"/>
                  </a:cubicBezTo>
                  <a:lnTo>
                    <a:pt x="67" y="3"/>
                  </a:lnTo>
                  <a:close/>
                  <a:moveTo>
                    <a:pt x="54" y="2"/>
                  </a:moveTo>
                  <a:cubicBezTo>
                    <a:pt x="54" y="3"/>
                    <a:pt x="55" y="3"/>
                    <a:pt x="55" y="3"/>
                  </a:cubicBezTo>
                  <a:cubicBezTo>
                    <a:pt x="56" y="3"/>
                    <a:pt x="56" y="3"/>
                    <a:pt x="55" y="2"/>
                  </a:cubicBezTo>
                  <a:cubicBezTo>
                    <a:pt x="55" y="2"/>
                    <a:pt x="55" y="2"/>
                    <a:pt x="54" y="2"/>
                  </a:cubicBezTo>
                  <a:close/>
                  <a:moveTo>
                    <a:pt x="101" y="2"/>
                  </a:moveTo>
                  <a:cubicBezTo>
                    <a:pt x="101" y="3"/>
                    <a:pt x="101" y="3"/>
                    <a:pt x="102" y="3"/>
                  </a:cubicBezTo>
                  <a:cubicBezTo>
                    <a:pt x="102" y="3"/>
                    <a:pt x="103" y="3"/>
                    <a:pt x="103" y="2"/>
                  </a:cubicBezTo>
                  <a:cubicBezTo>
                    <a:pt x="103" y="2"/>
                    <a:pt x="102" y="2"/>
                    <a:pt x="102" y="2"/>
                  </a:cubicBezTo>
                  <a:cubicBezTo>
                    <a:pt x="101" y="2"/>
                    <a:pt x="101" y="2"/>
                    <a:pt x="101" y="2"/>
                  </a:cubicBezTo>
                  <a:close/>
                  <a:moveTo>
                    <a:pt x="57" y="2"/>
                  </a:moveTo>
                  <a:cubicBezTo>
                    <a:pt x="57" y="3"/>
                    <a:pt x="57" y="3"/>
                    <a:pt x="57" y="3"/>
                  </a:cubicBezTo>
                  <a:cubicBezTo>
                    <a:pt x="58" y="4"/>
                    <a:pt x="58" y="4"/>
                    <a:pt x="59" y="4"/>
                  </a:cubicBezTo>
                  <a:cubicBezTo>
                    <a:pt x="59" y="4"/>
                    <a:pt x="59" y="3"/>
                    <a:pt x="59" y="3"/>
                  </a:cubicBezTo>
                  <a:cubicBezTo>
                    <a:pt x="59" y="3"/>
                    <a:pt x="59" y="2"/>
                    <a:pt x="59" y="2"/>
                  </a:cubicBezTo>
                  <a:cubicBezTo>
                    <a:pt x="58" y="2"/>
                    <a:pt x="58" y="2"/>
                    <a:pt x="58" y="2"/>
                  </a:cubicBezTo>
                  <a:cubicBezTo>
                    <a:pt x="57" y="2"/>
                    <a:pt x="57" y="2"/>
                    <a:pt x="57" y="2"/>
                  </a:cubicBezTo>
                  <a:close/>
                  <a:moveTo>
                    <a:pt x="115" y="2"/>
                  </a:moveTo>
                  <a:cubicBezTo>
                    <a:pt x="115" y="3"/>
                    <a:pt x="115" y="3"/>
                    <a:pt x="115" y="4"/>
                  </a:cubicBezTo>
                  <a:cubicBezTo>
                    <a:pt x="116" y="4"/>
                    <a:pt x="116" y="4"/>
                    <a:pt x="116" y="5"/>
                  </a:cubicBezTo>
                  <a:cubicBezTo>
                    <a:pt x="116" y="5"/>
                    <a:pt x="116" y="5"/>
                    <a:pt x="116" y="5"/>
                  </a:cubicBezTo>
                  <a:cubicBezTo>
                    <a:pt x="116" y="6"/>
                    <a:pt x="116" y="6"/>
                    <a:pt x="116" y="6"/>
                  </a:cubicBezTo>
                  <a:cubicBezTo>
                    <a:pt x="116" y="7"/>
                    <a:pt x="116" y="7"/>
                    <a:pt x="117" y="7"/>
                  </a:cubicBezTo>
                  <a:cubicBezTo>
                    <a:pt x="118" y="7"/>
                    <a:pt x="118" y="7"/>
                    <a:pt x="119" y="6"/>
                  </a:cubicBezTo>
                  <a:cubicBezTo>
                    <a:pt x="119" y="6"/>
                    <a:pt x="119" y="5"/>
                    <a:pt x="119" y="5"/>
                  </a:cubicBezTo>
                  <a:cubicBezTo>
                    <a:pt x="118" y="5"/>
                    <a:pt x="118" y="4"/>
                    <a:pt x="118" y="4"/>
                  </a:cubicBezTo>
                  <a:cubicBezTo>
                    <a:pt x="117" y="4"/>
                    <a:pt x="117" y="3"/>
                    <a:pt x="117" y="3"/>
                  </a:cubicBezTo>
                  <a:cubicBezTo>
                    <a:pt x="117" y="2"/>
                    <a:pt x="116" y="2"/>
                    <a:pt x="116" y="1"/>
                  </a:cubicBezTo>
                  <a:cubicBezTo>
                    <a:pt x="115" y="2"/>
                    <a:pt x="115" y="2"/>
                    <a:pt x="115" y="2"/>
                  </a:cubicBezTo>
                  <a:close/>
                  <a:moveTo>
                    <a:pt x="53" y="4"/>
                  </a:moveTo>
                  <a:cubicBezTo>
                    <a:pt x="53" y="3"/>
                    <a:pt x="54" y="3"/>
                    <a:pt x="54" y="3"/>
                  </a:cubicBezTo>
                  <a:cubicBezTo>
                    <a:pt x="54" y="2"/>
                    <a:pt x="54" y="2"/>
                    <a:pt x="54" y="2"/>
                  </a:cubicBezTo>
                  <a:cubicBezTo>
                    <a:pt x="54" y="1"/>
                    <a:pt x="54" y="1"/>
                    <a:pt x="54" y="1"/>
                  </a:cubicBezTo>
                  <a:cubicBezTo>
                    <a:pt x="53" y="1"/>
                    <a:pt x="53" y="1"/>
                    <a:pt x="52" y="1"/>
                  </a:cubicBezTo>
                  <a:cubicBezTo>
                    <a:pt x="52" y="1"/>
                    <a:pt x="52" y="2"/>
                    <a:pt x="51" y="2"/>
                  </a:cubicBezTo>
                  <a:cubicBezTo>
                    <a:pt x="51" y="3"/>
                    <a:pt x="51" y="3"/>
                    <a:pt x="50" y="3"/>
                  </a:cubicBezTo>
                  <a:cubicBezTo>
                    <a:pt x="50" y="3"/>
                    <a:pt x="50" y="2"/>
                    <a:pt x="50" y="2"/>
                  </a:cubicBezTo>
                  <a:cubicBezTo>
                    <a:pt x="50" y="2"/>
                    <a:pt x="50" y="1"/>
                    <a:pt x="49" y="1"/>
                  </a:cubicBezTo>
                  <a:cubicBezTo>
                    <a:pt x="49" y="1"/>
                    <a:pt x="48" y="2"/>
                    <a:pt x="47" y="2"/>
                  </a:cubicBezTo>
                  <a:cubicBezTo>
                    <a:pt x="46" y="2"/>
                    <a:pt x="45" y="2"/>
                    <a:pt x="45" y="3"/>
                  </a:cubicBezTo>
                  <a:cubicBezTo>
                    <a:pt x="46" y="3"/>
                    <a:pt x="46" y="3"/>
                    <a:pt x="46" y="4"/>
                  </a:cubicBezTo>
                  <a:cubicBezTo>
                    <a:pt x="46" y="5"/>
                    <a:pt x="47" y="5"/>
                    <a:pt x="47" y="6"/>
                  </a:cubicBezTo>
                  <a:cubicBezTo>
                    <a:pt x="48" y="6"/>
                    <a:pt x="48" y="5"/>
                    <a:pt x="48" y="5"/>
                  </a:cubicBezTo>
                  <a:cubicBezTo>
                    <a:pt x="48" y="5"/>
                    <a:pt x="49" y="5"/>
                    <a:pt x="49" y="5"/>
                  </a:cubicBezTo>
                  <a:cubicBezTo>
                    <a:pt x="50" y="5"/>
                    <a:pt x="50" y="4"/>
                    <a:pt x="50" y="4"/>
                  </a:cubicBezTo>
                  <a:cubicBezTo>
                    <a:pt x="50" y="4"/>
                    <a:pt x="50" y="4"/>
                    <a:pt x="51" y="4"/>
                  </a:cubicBezTo>
                  <a:cubicBezTo>
                    <a:pt x="51" y="4"/>
                    <a:pt x="52" y="4"/>
                    <a:pt x="53" y="4"/>
                  </a:cubicBezTo>
                  <a:close/>
                  <a:moveTo>
                    <a:pt x="27" y="2"/>
                  </a:moveTo>
                  <a:cubicBezTo>
                    <a:pt x="27" y="3"/>
                    <a:pt x="27" y="3"/>
                    <a:pt x="28" y="3"/>
                  </a:cubicBezTo>
                  <a:cubicBezTo>
                    <a:pt x="28" y="3"/>
                    <a:pt x="28" y="3"/>
                    <a:pt x="29" y="3"/>
                  </a:cubicBezTo>
                  <a:cubicBezTo>
                    <a:pt x="29" y="2"/>
                    <a:pt x="29" y="2"/>
                    <a:pt x="29" y="1"/>
                  </a:cubicBezTo>
                  <a:cubicBezTo>
                    <a:pt x="29" y="1"/>
                    <a:pt x="28" y="1"/>
                    <a:pt x="28" y="1"/>
                  </a:cubicBezTo>
                  <a:cubicBezTo>
                    <a:pt x="27" y="2"/>
                    <a:pt x="27" y="2"/>
                    <a:pt x="27" y="2"/>
                  </a:cubicBezTo>
                  <a:close/>
                  <a:moveTo>
                    <a:pt x="71" y="2"/>
                  </a:moveTo>
                  <a:cubicBezTo>
                    <a:pt x="71" y="3"/>
                    <a:pt x="71" y="3"/>
                    <a:pt x="71" y="3"/>
                  </a:cubicBezTo>
                  <a:cubicBezTo>
                    <a:pt x="72" y="4"/>
                    <a:pt x="72" y="4"/>
                    <a:pt x="72" y="4"/>
                  </a:cubicBezTo>
                  <a:cubicBezTo>
                    <a:pt x="73" y="4"/>
                    <a:pt x="74" y="4"/>
                    <a:pt x="74" y="3"/>
                  </a:cubicBezTo>
                  <a:cubicBezTo>
                    <a:pt x="75" y="3"/>
                    <a:pt x="75" y="2"/>
                    <a:pt x="74" y="1"/>
                  </a:cubicBezTo>
                  <a:cubicBezTo>
                    <a:pt x="73" y="1"/>
                    <a:pt x="72" y="1"/>
                    <a:pt x="72" y="1"/>
                  </a:cubicBezTo>
                  <a:cubicBezTo>
                    <a:pt x="71" y="1"/>
                    <a:pt x="70" y="1"/>
                    <a:pt x="71" y="2"/>
                  </a:cubicBezTo>
                  <a:close/>
                  <a:moveTo>
                    <a:pt x="51" y="163"/>
                  </a:moveTo>
                  <a:cubicBezTo>
                    <a:pt x="52" y="163"/>
                    <a:pt x="52" y="163"/>
                    <a:pt x="52" y="163"/>
                  </a:cubicBezTo>
                  <a:cubicBezTo>
                    <a:pt x="52" y="162"/>
                    <a:pt x="52" y="162"/>
                    <a:pt x="51" y="162"/>
                  </a:cubicBezTo>
                  <a:cubicBezTo>
                    <a:pt x="51" y="162"/>
                    <a:pt x="51" y="162"/>
                    <a:pt x="51" y="162"/>
                  </a:cubicBezTo>
                  <a:cubicBezTo>
                    <a:pt x="51" y="162"/>
                    <a:pt x="51" y="161"/>
                    <a:pt x="50" y="161"/>
                  </a:cubicBezTo>
                  <a:cubicBezTo>
                    <a:pt x="50" y="161"/>
                    <a:pt x="50" y="161"/>
                    <a:pt x="49" y="161"/>
                  </a:cubicBezTo>
                  <a:cubicBezTo>
                    <a:pt x="49" y="160"/>
                    <a:pt x="49" y="159"/>
                    <a:pt x="49" y="159"/>
                  </a:cubicBezTo>
                  <a:cubicBezTo>
                    <a:pt x="49" y="158"/>
                    <a:pt x="48" y="157"/>
                    <a:pt x="47" y="158"/>
                  </a:cubicBezTo>
                  <a:lnTo>
                    <a:pt x="46" y="156"/>
                  </a:lnTo>
                  <a:cubicBezTo>
                    <a:pt x="46" y="156"/>
                    <a:pt x="46" y="156"/>
                    <a:pt x="46" y="156"/>
                  </a:cubicBezTo>
                  <a:cubicBezTo>
                    <a:pt x="45" y="156"/>
                    <a:pt x="45" y="156"/>
                    <a:pt x="45" y="156"/>
                  </a:cubicBezTo>
                  <a:cubicBezTo>
                    <a:pt x="44" y="156"/>
                    <a:pt x="44" y="155"/>
                    <a:pt x="44" y="155"/>
                  </a:cubicBezTo>
                  <a:cubicBezTo>
                    <a:pt x="44" y="154"/>
                    <a:pt x="43" y="154"/>
                    <a:pt x="43" y="154"/>
                  </a:cubicBezTo>
                  <a:cubicBezTo>
                    <a:pt x="43" y="154"/>
                    <a:pt x="42" y="154"/>
                    <a:pt x="42" y="154"/>
                  </a:cubicBezTo>
                  <a:cubicBezTo>
                    <a:pt x="42" y="154"/>
                    <a:pt x="42" y="154"/>
                    <a:pt x="41" y="154"/>
                  </a:cubicBezTo>
                  <a:cubicBezTo>
                    <a:pt x="41" y="154"/>
                    <a:pt x="41" y="154"/>
                    <a:pt x="41" y="154"/>
                  </a:cubicBezTo>
                  <a:cubicBezTo>
                    <a:pt x="41" y="154"/>
                    <a:pt x="42" y="154"/>
                    <a:pt x="41" y="154"/>
                  </a:cubicBezTo>
                  <a:cubicBezTo>
                    <a:pt x="41" y="153"/>
                    <a:pt x="41" y="153"/>
                    <a:pt x="41" y="153"/>
                  </a:cubicBezTo>
                  <a:cubicBezTo>
                    <a:pt x="41" y="153"/>
                    <a:pt x="41" y="152"/>
                    <a:pt x="41" y="152"/>
                  </a:cubicBezTo>
                  <a:cubicBezTo>
                    <a:pt x="41" y="151"/>
                    <a:pt x="42" y="151"/>
                    <a:pt x="43" y="152"/>
                  </a:cubicBezTo>
                  <a:cubicBezTo>
                    <a:pt x="43" y="152"/>
                    <a:pt x="43" y="152"/>
                    <a:pt x="43" y="153"/>
                  </a:cubicBezTo>
                  <a:cubicBezTo>
                    <a:pt x="43" y="153"/>
                    <a:pt x="43" y="153"/>
                    <a:pt x="43" y="154"/>
                  </a:cubicBezTo>
                  <a:cubicBezTo>
                    <a:pt x="44" y="154"/>
                    <a:pt x="44" y="154"/>
                    <a:pt x="44" y="154"/>
                  </a:cubicBezTo>
                  <a:cubicBezTo>
                    <a:pt x="45" y="154"/>
                    <a:pt x="45" y="154"/>
                    <a:pt x="45" y="154"/>
                  </a:cubicBezTo>
                  <a:cubicBezTo>
                    <a:pt x="45" y="154"/>
                    <a:pt x="46" y="154"/>
                    <a:pt x="46" y="154"/>
                  </a:cubicBezTo>
                  <a:cubicBezTo>
                    <a:pt x="46" y="154"/>
                    <a:pt x="46" y="154"/>
                    <a:pt x="46" y="154"/>
                  </a:cubicBezTo>
                  <a:cubicBezTo>
                    <a:pt x="46" y="154"/>
                    <a:pt x="46" y="154"/>
                    <a:pt x="47" y="155"/>
                  </a:cubicBezTo>
                  <a:cubicBezTo>
                    <a:pt x="47" y="155"/>
                    <a:pt x="47" y="155"/>
                    <a:pt x="47" y="156"/>
                  </a:cubicBezTo>
                  <a:cubicBezTo>
                    <a:pt x="47" y="156"/>
                    <a:pt x="48" y="156"/>
                    <a:pt x="48" y="156"/>
                  </a:cubicBezTo>
                  <a:cubicBezTo>
                    <a:pt x="48" y="156"/>
                    <a:pt x="48" y="156"/>
                    <a:pt x="49" y="157"/>
                  </a:cubicBezTo>
                  <a:cubicBezTo>
                    <a:pt x="49" y="157"/>
                    <a:pt x="49" y="157"/>
                    <a:pt x="49" y="157"/>
                  </a:cubicBezTo>
                  <a:cubicBezTo>
                    <a:pt x="50" y="158"/>
                    <a:pt x="50" y="158"/>
                    <a:pt x="51" y="158"/>
                  </a:cubicBezTo>
                  <a:cubicBezTo>
                    <a:pt x="51" y="157"/>
                    <a:pt x="51" y="156"/>
                    <a:pt x="50" y="156"/>
                  </a:cubicBezTo>
                  <a:cubicBezTo>
                    <a:pt x="50" y="155"/>
                    <a:pt x="49" y="155"/>
                    <a:pt x="49" y="154"/>
                  </a:cubicBezTo>
                  <a:cubicBezTo>
                    <a:pt x="50" y="154"/>
                    <a:pt x="50" y="154"/>
                    <a:pt x="50" y="154"/>
                  </a:cubicBezTo>
                  <a:cubicBezTo>
                    <a:pt x="51" y="154"/>
                    <a:pt x="51" y="155"/>
                    <a:pt x="51" y="155"/>
                  </a:cubicBezTo>
                  <a:cubicBezTo>
                    <a:pt x="52" y="154"/>
                    <a:pt x="53" y="154"/>
                    <a:pt x="53" y="155"/>
                  </a:cubicBezTo>
                  <a:cubicBezTo>
                    <a:pt x="53" y="155"/>
                    <a:pt x="53" y="156"/>
                    <a:pt x="53" y="156"/>
                  </a:cubicBezTo>
                  <a:cubicBezTo>
                    <a:pt x="52" y="156"/>
                    <a:pt x="52" y="156"/>
                    <a:pt x="52" y="156"/>
                  </a:cubicBezTo>
                  <a:cubicBezTo>
                    <a:pt x="52" y="156"/>
                    <a:pt x="52" y="157"/>
                    <a:pt x="52" y="157"/>
                  </a:cubicBezTo>
                  <a:cubicBezTo>
                    <a:pt x="52" y="157"/>
                    <a:pt x="53" y="157"/>
                    <a:pt x="53" y="158"/>
                  </a:cubicBezTo>
                  <a:cubicBezTo>
                    <a:pt x="53" y="158"/>
                    <a:pt x="53" y="158"/>
                    <a:pt x="53" y="158"/>
                  </a:cubicBezTo>
                  <a:cubicBezTo>
                    <a:pt x="53" y="158"/>
                    <a:pt x="53" y="159"/>
                    <a:pt x="53" y="159"/>
                  </a:cubicBezTo>
                  <a:cubicBezTo>
                    <a:pt x="53" y="159"/>
                    <a:pt x="53" y="159"/>
                    <a:pt x="53" y="159"/>
                  </a:cubicBezTo>
                  <a:cubicBezTo>
                    <a:pt x="53" y="160"/>
                    <a:pt x="54" y="160"/>
                    <a:pt x="54" y="160"/>
                  </a:cubicBezTo>
                  <a:cubicBezTo>
                    <a:pt x="54" y="160"/>
                    <a:pt x="54" y="160"/>
                    <a:pt x="54" y="159"/>
                  </a:cubicBezTo>
                  <a:cubicBezTo>
                    <a:pt x="54" y="159"/>
                    <a:pt x="55" y="159"/>
                    <a:pt x="55" y="159"/>
                  </a:cubicBezTo>
                  <a:cubicBezTo>
                    <a:pt x="55" y="159"/>
                    <a:pt x="54" y="159"/>
                    <a:pt x="54" y="159"/>
                  </a:cubicBezTo>
                  <a:cubicBezTo>
                    <a:pt x="53" y="159"/>
                    <a:pt x="53" y="158"/>
                    <a:pt x="53" y="158"/>
                  </a:cubicBezTo>
                  <a:cubicBezTo>
                    <a:pt x="53" y="157"/>
                    <a:pt x="53" y="157"/>
                    <a:pt x="54" y="157"/>
                  </a:cubicBezTo>
                  <a:cubicBezTo>
                    <a:pt x="54" y="157"/>
                    <a:pt x="55" y="157"/>
                    <a:pt x="55" y="157"/>
                  </a:cubicBezTo>
                  <a:cubicBezTo>
                    <a:pt x="55" y="157"/>
                    <a:pt x="55" y="157"/>
                    <a:pt x="55" y="157"/>
                  </a:cubicBezTo>
                  <a:cubicBezTo>
                    <a:pt x="56" y="157"/>
                    <a:pt x="56" y="158"/>
                    <a:pt x="55" y="158"/>
                  </a:cubicBezTo>
                  <a:cubicBezTo>
                    <a:pt x="55" y="158"/>
                    <a:pt x="55" y="158"/>
                    <a:pt x="55" y="158"/>
                  </a:cubicBezTo>
                  <a:cubicBezTo>
                    <a:pt x="56" y="159"/>
                    <a:pt x="56" y="159"/>
                    <a:pt x="56" y="158"/>
                  </a:cubicBezTo>
                  <a:cubicBezTo>
                    <a:pt x="56" y="158"/>
                    <a:pt x="57" y="158"/>
                    <a:pt x="57" y="158"/>
                  </a:cubicBezTo>
                  <a:cubicBezTo>
                    <a:pt x="58" y="158"/>
                    <a:pt x="58" y="158"/>
                    <a:pt x="58" y="159"/>
                  </a:cubicBezTo>
                  <a:cubicBezTo>
                    <a:pt x="58" y="159"/>
                    <a:pt x="58" y="159"/>
                    <a:pt x="59" y="159"/>
                  </a:cubicBezTo>
                  <a:cubicBezTo>
                    <a:pt x="59" y="159"/>
                    <a:pt x="59" y="159"/>
                    <a:pt x="59" y="158"/>
                  </a:cubicBezTo>
                  <a:cubicBezTo>
                    <a:pt x="59" y="157"/>
                    <a:pt x="59" y="157"/>
                    <a:pt x="59" y="156"/>
                  </a:cubicBezTo>
                  <a:cubicBezTo>
                    <a:pt x="59" y="156"/>
                    <a:pt x="59" y="156"/>
                    <a:pt x="58" y="157"/>
                  </a:cubicBezTo>
                  <a:cubicBezTo>
                    <a:pt x="58" y="157"/>
                    <a:pt x="58" y="157"/>
                    <a:pt x="58" y="157"/>
                  </a:cubicBezTo>
                  <a:cubicBezTo>
                    <a:pt x="57" y="157"/>
                    <a:pt x="56" y="157"/>
                    <a:pt x="56" y="157"/>
                  </a:cubicBezTo>
                  <a:cubicBezTo>
                    <a:pt x="56" y="156"/>
                    <a:pt x="57" y="156"/>
                    <a:pt x="57" y="156"/>
                  </a:cubicBezTo>
                  <a:cubicBezTo>
                    <a:pt x="57" y="156"/>
                    <a:pt x="58" y="156"/>
                    <a:pt x="58" y="156"/>
                  </a:cubicBezTo>
                  <a:cubicBezTo>
                    <a:pt x="58" y="155"/>
                    <a:pt x="58" y="155"/>
                    <a:pt x="58" y="155"/>
                  </a:cubicBezTo>
                  <a:cubicBezTo>
                    <a:pt x="58" y="155"/>
                    <a:pt x="58" y="155"/>
                    <a:pt x="58" y="155"/>
                  </a:cubicBezTo>
                  <a:lnTo>
                    <a:pt x="59" y="154"/>
                  </a:lnTo>
                  <a:cubicBezTo>
                    <a:pt x="59" y="153"/>
                    <a:pt x="59" y="151"/>
                    <a:pt x="59" y="150"/>
                  </a:cubicBezTo>
                  <a:cubicBezTo>
                    <a:pt x="59" y="149"/>
                    <a:pt x="58" y="149"/>
                    <a:pt x="57" y="149"/>
                  </a:cubicBezTo>
                  <a:cubicBezTo>
                    <a:pt x="57" y="149"/>
                    <a:pt x="57" y="149"/>
                    <a:pt x="57" y="149"/>
                  </a:cubicBezTo>
                  <a:cubicBezTo>
                    <a:pt x="57" y="149"/>
                    <a:pt x="57" y="150"/>
                    <a:pt x="57" y="150"/>
                  </a:cubicBezTo>
                  <a:cubicBezTo>
                    <a:pt x="56" y="150"/>
                    <a:pt x="56" y="150"/>
                    <a:pt x="56" y="150"/>
                  </a:cubicBezTo>
                  <a:cubicBezTo>
                    <a:pt x="56" y="149"/>
                    <a:pt x="57" y="149"/>
                    <a:pt x="57" y="148"/>
                  </a:cubicBezTo>
                  <a:cubicBezTo>
                    <a:pt x="57" y="148"/>
                    <a:pt x="58" y="147"/>
                    <a:pt x="57" y="146"/>
                  </a:cubicBezTo>
                  <a:cubicBezTo>
                    <a:pt x="57" y="146"/>
                    <a:pt x="57" y="146"/>
                    <a:pt x="57" y="145"/>
                  </a:cubicBezTo>
                  <a:cubicBezTo>
                    <a:pt x="57" y="145"/>
                    <a:pt x="57" y="145"/>
                    <a:pt x="57" y="145"/>
                  </a:cubicBezTo>
                  <a:cubicBezTo>
                    <a:pt x="57" y="145"/>
                    <a:pt x="57" y="144"/>
                    <a:pt x="57" y="144"/>
                  </a:cubicBezTo>
                  <a:cubicBezTo>
                    <a:pt x="57" y="144"/>
                    <a:pt x="56" y="144"/>
                    <a:pt x="56" y="144"/>
                  </a:cubicBezTo>
                  <a:cubicBezTo>
                    <a:pt x="56" y="143"/>
                    <a:pt x="56" y="143"/>
                    <a:pt x="56" y="143"/>
                  </a:cubicBezTo>
                  <a:lnTo>
                    <a:pt x="55" y="143"/>
                  </a:lnTo>
                  <a:cubicBezTo>
                    <a:pt x="54" y="143"/>
                    <a:pt x="54" y="143"/>
                    <a:pt x="53" y="142"/>
                  </a:cubicBezTo>
                  <a:cubicBezTo>
                    <a:pt x="53" y="142"/>
                    <a:pt x="52" y="142"/>
                    <a:pt x="52" y="143"/>
                  </a:cubicBezTo>
                  <a:cubicBezTo>
                    <a:pt x="52" y="143"/>
                    <a:pt x="53" y="143"/>
                    <a:pt x="53" y="143"/>
                  </a:cubicBezTo>
                  <a:cubicBezTo>
                    <a:pt x="54" y="143"/>
                    <a:pt x="54" y="143"/>
                    <a:pt x="55" y="143"/>
                  </a:cubicBezTo>
                  <a:cubicBezTo>
                    <a:pt x="54" y="144"/>
                    <a:pt x="54" y="145"/>
                    <a:pt x="54" y="145"/>
                  </a:cubicBezTo>
                  <a:cubicBezTo>
                    <a:pt x="54" y="146"/>
                    <a:pt x="53" y="146"/>
                    <a:pt x="52" y="146"/>
                  </a:cubicBezTo>
                  <a:cubicBezTo>
                    <a:pt x="52" y="147"/>
                    <a:pt x="52" y="148"/>
                    <a:pt x="51" y="148"/>
                  </a:cubicBezTo>
                  <a:cubicBezTo>
                    <a:pt x="51" y="148"/>
                    <a:pt x="50" y="148"/>
                    <a:pt x="50" y="147"/>
                  </a:cubicBezTo>
                  <a:cubicBezTo>
                    <a:pt x="50" y="146"/>
                    <a:pt x="50" y="146"/>
                    <a:pt x="51" y="146"/>
                  </a:cubicBezTo>
                  <a:cubicBezTo>
                    <a:pt x="51" y="146"/>
                    <a:pt x="52" y="146"/>
                    <a:pt x="52" y="145"/>
                  </a:cubicBezTo>
                  <a:cubicBezTo>
                    <a:pt x="52" y="145"/>
                    <a:pt x="52" y="145"/>
                    <a:pt x="52" y="145"/>
                  </a:cubicBezTo>
                  <a:cubicBezTo>
                    <a:pt x="52" y="144"/>
                    <a:pt x="52" y="144"/>
                    <a:pt x="51" y="144"/>
                  </a:cubicBezTo>
                  <a:cubicBezTo>
                    <a:pt x="51" y="143"/>
                    <a:pt x="52" y="143"/>
                    <a:pt x="52" y="143"/>
                  </a:cubicBezTo>
                  <a:cubicBezTo>
                    <a:pt x="52" y="143"/>
                    <a:pt x="52" y="143"/>
                    <a:pt x="52" y="143"/>
                  </a:cubicBezTo>
                  <a:lnTo>
                    <a:pt x="52" y="142"/>
                  </a:lnTo>
                  <a:cubicBezTo>
                    <a:pt x="51" y="142"/>
                    <a:pt x="51" y="142"/>
                    <a:pt x="51" y="143"/>
                  </a:cubicBezTo>
                  <a:cubicBezTo>
                    <a:pt x="51" y="143"/>
                    <a:pt x="51" y="143"/>
                    <a:pt x="50" y="143"/>
                  </a:cubicBezTo>
                  <a:cubicBezTo>
                    <a:pt x="50" y="143"/>
                    <a:pt x="49" y="143"/>
                    <a:pt x="49" y="142"/>
                  </a:cubicBezTo>
                  <a:cubicBezTo>
                    <a:pt x="49" y="142"/>
                    <a:pt x="50" y="141"/>
                    <a:pt x="50" y="141"/>
                  </a:cubicBezTo>
                  <a:cubicBezTo>
                    <a:pt x="50" y="141"/>
                    <a:pt x="50" y="141"/>
                    <a:pt x="50" y="141"/>
                  </a:cubicBezTo>
                  <a:cubicBezTo>
                    <a:pt x="51" y="141"/>
                    <a:pt x="51" y="141"/>
                    <a:pt x="51" y="141"/>
                  </a:cubicBezTo>
                  <a:cubicBezTo>
                    <a:pt x="51" y="140"/>
                    <a:pt x="51" y="140"/>
                    <a:pt x="51" y="140"/>
                  </a:cubicBezTo>
                  <a:cubicBezTo>
                    <a:pt x="51" y="140"/>
                    <a:pt x="52" y="140"/>
                    <a:pt x="52" y="140"/>
                  </a:cubicBezTo>
                  <a:cubicBezTo>
                    <a:pt x="52" y="140"/>
                    <a:pt x="52" y="140"/>
                    <a:pt x="52" y="140"/>
                  </a:cubicBezTo>
                  <a:cubicBezTo>
                    <a:pt x="53" y="140"/>
                    <a:pt x="53" y="139"/>
                    <a:pt x="53" y="138"/>
                  </a:cubicBezTo>
                  <a:cubicBezTo>
                    <a:pt x="52" y="138"/>
                    <a:pt x="52" y="138"/>
                    <a:pt x="51" y="138"/>
                  </a:cubicBezTo>
                  <a:cubicBezTo>
                    <a:pt x="51" y="139"/>
                    <a:pt x="51" y="139"/>
                    <a:pt x="50" y="139"/>
                  </a:cubicBezTo>
                  <a:cubicBezTo>
                    <a:pt x="50" y="139"/>
                    <a:pt x="50" y="139"/>
                    <a:pt x="49" y="139"/>
                  </a:cubicBezTo>
                  <a:cubicBezTo>
                    <a:pt x="49" y="138"/>
                    <a:pt x="49" y="138"/>
                    <a:pt x="49" y="138"/>
                  </a:cubicBezTo>
                  <a:cubicBezTo>
                    <a:pt x="49" y="138"/>
                    <a:pt x="49" y="138"/>
                    <a:pt x="48" y="138"/>
                  </a:cubicBezTo>
                  <a:cubicBezTo>
                    <a:pt x="47" y="138"/>
                    <a:pt x="47" y="138"/>
                    <a:pt x="46" y="138"/>
                  </a:cubicBezTo>
                  <a:cubicBezTo>
                    <a:pt x="47" y="138"/>
                    <a:pt x="47" y="139"/>
                    <a:pt x="48" y="139"/>
                  </a:cubicBezTo>
                  <a:cubicBezTo>
                    <a:pt x="49" y="140"/>
                    <a:pt x="49" y="140"/>
                    <a:pt x="49" y="141"/>
                  </a:cubicBezTo>
                  <a:cubicBezTo>
                    <a:pt x="49" y="141"/>
                    <a:pt x="48" y="142"/>
                    <a:pt x="48" y="142"/>
                  </a:cubicBezTo>
                  <a:cubicBezTo>
                    <a:pt x="47" y="143"/>
                    <a:pt x="47" y="143"/>
                    <a:pt x="46" y="143"/>
                  </a:cubicBezTo>
                  <a:cubicBezTo>
                    <a:pt x="46" y="143"/>
                    <a:pt x="46" y="143"/>
                    <a:pt x="46" y="143"/>
                  </a:cubicBezTo>
                  <a:cubicBezTo>
                    <a:pt x="46" y="142"/>
                    <a:pt x="45" y="142"/>
                    <a:pt x="45" y="142"/>
                  </a:cubicBezTo>
                  <a:cubicBezTo>
                    <a:pt x="44" y="142"/>
                    <a:pt x="44" y="143"/>
                    <a:pt x="43" y="143"/>
                  </a:cubicBezTo>
                  <a:cubicBezTo>
                    <a:pt x="44" y="143"/>
                    <a:pt x="44" y="144"/>
                    <a:pt x="44" y="144"/>
                  </a:cubicBezTo>
                  <a:cubicBezTo>
                    <a:pt x="44" y="144"/>
                    <a:pt x="44" y="144"/>
                    <a:pt x="45" y="144"/>
                  </a:cubicBezTo>
                  <a:cubicBezTo>
                    <a:pt x="45" y="144"/>
                    <a:pt x="45" y="145"/>
                    <a:pt x="45" y="145"/>
                  </a:cubicBezTo>
                  <a:cubicBezTo>
                    <a:pt x="44" y="145"/>
                    <a:pt x="44" y="146"/>
                    <a:pt x="44" y="146"/>
                  </a:cubicBezTo>
                  <a:cubicBezTo>
                    <a:pt x="44" y="146"/>
                    <a:pt x="44" y="146"/>
                    <a:pt x="43" y="146"/>
                  </a:cubicBezTo>
                  <a:cubicBezTo>
                    <a:pt x="43" y="146"/>
                    <a:pt x="43" y="146"/>
                    <a:pt x="42" y="146"/>
                  </a:cubicBezTo>
                  <a:cubicBezTo>
                    <a:pt x="42" y="147"/>
                    <a:pt x="42" y="147"/>
                    <a:pt x="42" y="147"/>
                  </a:cubicBezTo>
                  <a:cubicBezTo>
                    <a:pt x="43" y="148"/>
                    <a:pt x="43" y="148"/>
                    <a:pt x="44" y="148"/>
                  </a:cubicBezTo>
                  <a:cubicBezTo>
                    <a:pt x="44" y="148"/>
                    <a:pt x="44" y="148"/>
                    <a:pt x="45" y="149"/>
                  </a:cubicBezTo>
                  <a:cubicBezTo>
                    <a:pt x="45" y="149"/>
                    <a:pt x="45" y="149"/>
                    <a:pt x="46" y="149"/>
                  </a:cubicBezTo>
                  <a:cubicBezTo>
                    <a:pt x="46" y="149"/>
                    <a:pt x="46" y="150"/>
                    <a:pt x="46" y="150"/>
                  </a:cubicBezTo>
                  <a:cubicBezTo>
                    <a:pt x="46" y="150"/>
                    <a:pt x="46" y="150"/>
                    <a:pt x="46" y="150"/>
                  </a:cubicBezTo>
                  <a:cubicBezTo>
                    <a:pt x="47" y="150"/>
                    <a:pt x="47" y="151"/>
                    <a:pt x="47" y="151"/>
                  </a:cubicBezTo>
                  <a:cubicBezTo>
                    <a:pt x="47" y="151"/>
                    <a:pt x="47" y="151"/>
                    <a:pt x="46" y="152"/>
                  </a:cubicBezTo>
                  <a:cubicBezTo>
                    <a:pt x="46" y="152"/>
                    <a:pt x="46" y="152"/>
                    <a:pt x="46" y="152"/>
                  </a:cubicBezTo>
                  <a:cubicBezTo>
                    <a:pt x="45" y="152"/>
                    <a:pt x="45" y="152"/>
                    <a:pt x="45" y="151"/>
                  </a:cubicBezTo>
                  <a:cubicBezTo>
                    <a:pt x="45" y="151"/>
                    <a:pt x="44" y="151"/>
                    <a:pt x="44" y="150"/>
                  </a:cubicBezTo>
                  <a:cubicBezTo>
                    <a:pt x="44" y="150"/>
                    <a:pt x="43" y="150"/>
                    <a:pt x="43" y="150"/>
                  </a:cubicBezTo>
                  <a:cubicBezTo>
                    <a:pt x="43" y="150"/>
                    <a:pt x="43" y="150"/>
                    <a:pt x="43" y="150"/>
                  </a:cubicBezTo>
                  <a:cubicBezTo>
                    <a:pt x="42" y="149"/>
                    <a:pt x="42" y="149"/>
                    <a:pt x="42" y="148"/>
                  </a:cubicBezTo>
                  <a:cubicBezTo>
                    <a:pt x="42" y="148"/>
                    <a:pt x="42" y="148"/>
                    <a:pt x="41" y="148"/>
                  </a:cubicBezTo>
                  <a:cubicBezTo>
                    <a:pt x="41" y="147"/>
                    <a:pt x="41" y="146"/>
                    <a:pt x="41" y="146"/>
                  </a:cubicBezTo>
                  <a:cubicBezTo>
                    <a:pt x="41" y="146"/>
                    <a:pt x="40" y="146"/>
                    <a:pt x="40" y="146"/>
                  </a:cubicBezTo>
                  <a:cubicBezTo>
                    <a:pt x="40" y="147"/>
                    <a:pt x="40" y="147"/>
                    <a:pt x="40" y="147"/>
                  </a:cubicBezTo>
                  <a:cubicBezTo>
                    <a:pt x="39" y="147"/>
                    <a:pt x="39" y="148"/>
                    <a:pt x="39" y="148"/>
                  </a:cubicBezTo>
                  <a:cubicBezTo>
                    <a:pt x="39" y="148"/>
                    <a:pt x="39" y="148"/>
                    <a:pt x="38" y="148"/>
                  </a:cubicBezTo>
                  <a:cubicBezTo>
                    <a:pt x="38" y="148"/>
                    <a:pt x="38" y="148"/>
                    <a:pt x="38" y="148"/>
                  </a:cubicBezTo>
                  <a:cubicBezTo>
                    <a:pt x="37" y="147"/>
                    <a:pt x="37" y="147"/>
                    <a:pt x="38" y="147"/>
                  </a:cubicBezTo>
                  <a:cubicBezTo>
                    <a:pt x="38" y="146"/>
                    <a:pt x="38" y="146"/>
                    <a:pt x="38" y="146"/>
                  </a:cubicBezTo>
                  <a:lnTo>
                    <a:pt x="40" y="146"/>
                  </a:lnTo>
                  <a:cubicBezTo>
                    <a:pt x="40" y="146"/>
                    <a:pt x="40" y="145"/>
                    <a:pt x="40" y="145"/>
                  </a:cubicBezTo>
                  <a:cubicBezTo>
                    <a:pt x="40" y="144"/>
                    <a:pt x="40" y="144"/>
                    <a:pt x="40" y="144"/>
                  </a:cubicBezTo>
                  <a:cubicBezTo>
                    <a:pt x="41" y="144"/>
                    <a:pt x="41" y="144"/>
                    <a:pt x="41" y="145"/>
                  </a:cubicBezTo>
                  <a:cubicBezTo>
                    <a:pt x="41" y="145"/>
                    <a:pt x="41" y="146"/>
                    <a:pt x="41" y="146"/>
                  </a:cubicBezTo>
                  <a:cubicBezTo>
                    <a:pt x="42" y="146"/>
                    <a:pt x="42" y="146"/>
                    <a:pt x="42" y="145"/>
                  </a:cubicBezTo>
                  <a:cubicBezTo>
                    <a:pt x="42" y="145"/>
                    <a:pt x="42" y="144"/>
                    <a:pt x="42" y="144"/>
                  </a:cubicBezTo>
                  <a:cubicBezTo>
                    <a:pt x="42" y="144"/>
                    <a:pt x="41" y="143"/>
                    <a:pt x="41" y="143"/>
                  </a:cubicBezTo>
                  <a:cubicBezTo>
                    <a:pt x="41" y="143"/>
                    <a:pt x="41" y="142"/>
                    <a:pt x="41" y="142"/>
                  </a:cubicBezTo>
                  <a:cubicBezTo>
                    <a:pt x="41" y="141"/>
                    <a:pt x="40" y="141"/>
                    <a:pt x="40" y="140"/>
                  </a:cubicBezTo>
                  <a:cubicBezTo>
                    <a:pt x="40" y="140"/>
                    <a:pt x="40" y="139"/>
                    <a:pt x="40" y="138"/>
                  </a:cubicBezTo>
                  <a:cubicBezTo>
                    <a:pt x="41" y="138"/>
                    <a:pt x="41" y="138"/>
                    <a:pt x="41" y="138"/>
                  </a:cubicBezTo>
                  <a:cubicBezTo>
                    <a:pt x="41" y="138"/>
                    <a:pt x="41" y="139"/>
                    <a:pt x="41" y="138"/>
                  </a:cubicBezTo>
                  <a:cubicBezTo>
                    <a:pt x="42" y="138"/>
                    <a:pt x="42" y="138"/>
                    <a:pt x="42" y="138"/>
                  </a:cubicBezTo>
                  <a:cubicBezTo>
                    <a:pt x="42" y="138"/>
                    <a:pt x="42" y="138"/>
                    <a:pt x="43" y="138"/>
                  </a:cubicBezTo>
                  <a:cubicBezTo>
                    <a:pt x="43" y="137"/>
                    <a:pt x="44" y="138"/>
                    <a:pt x="44" y="138"/>
                  </a:cubicBezTo>
                  <a:cubicBezTo>
                    <a:pt x="44" y="138"/>
                    <a:pt x="45" y="138"/>
                    <a:pt x="45" y="138"/>
                  </a:cubicBezTo>
                  <a:cubicBezTo>
                    <a:pt x="45" y="137"/>
                    <a:pt x="45" y="137"/>
                    <a:pt x="45" y="136"/>
                  </a:cubicBezTo>
                  <a:cubicBezTo>
                    <a:pt x="45" y="136"/>
                    <a:pt x="45" y="136"/>
                    <a:pt x="45" y="135"/>
                  </a:cubicBezTo>
                  <a:cubicBezTo>
                    <a:pt x="45" y="135"/>
                    <a:pt x="45" y="135"/>
                    <a:pt x="46" y="135"/>
                  </a:cubicBezTo>
                  <a:cubicBezTo>
                    <a:pt x="46" y="135"/>
                    <a:pt x="47" y="135"/>
                    <a:pt x="47" y="135"/>
                  </a:cubicBezTo>
                  <a:cubicBezTo>
                    <a:pt x="46" y="134"/>
                    <a:pt x="46" y="134"/>
                    <a:pt x="45" y="133"/>
                  </a:cubicBezTo>
                  <a:lnTo>
                    <a:pt x="45" y="132"/>
                  </a:lnTo>
                  <a:cubicBezTo>
                    <a:pt x="45" y="131"/>
                    <a:pt x="45" y="131"/>
                    <a:pt x="45" y="130"/>
                  </a:cubicBezTo>
                  <a:cubicBezTo>
                    <a:pt x="45" y="130"/>
                    <a:pt x="45" y="130"/>
                    <a:pt x="44" y="130"/>
                  </a:cubicBezTo>
                  <a:cubicBezTo>
                    <a:pt x="44" y="130"/>
                    <a:pt x="44" y="130"/>
                    <a:pt x="44" y="130"/>
                  </a:cubicBezTo>
                  <a:cubicBezTo>
                    <a:pt x="44" y="129"/>
                    <a:pt x="44" y="129"/>
                    <a:pt x="45" y="129"/>
                  </a:cubicBezTo>
                  <a:cubicBezTo>
                    <a:pt x="45" y="129"/>
                    <a:pt x="45" y="129"/>
                    <a:pt x="45" y="128"/>
                  </a:cubicBezTo>
                  <a:cubicBezTo>
                    <a:pt x="46" y="128"/>
                    <a:pt x="45" y="127"/>
                    <a:pt x="45" y="127"/>
                  </a:cubicBezTo>
                  <a:cubicBezTo>
                    <a:pt x="45" y="126"/>
                    <a:pt x="44" y="126"/>
                    <a:pt x="44" y="126"/>
                  </a:cubicBezTo>
                  <a:cubicBezTo>
                    <a:pt x="43" y="126"/>
                    <a:pt x="43" y="126"/>
                    <a:pt x="43" y="126"/>
                  </a:cubicBezTo>
                  <a:cubicBezTo>
                    <a:pt x="43" y="127"/>
                    <a:pt x="42" y="127"/>
                    <a:pt x="42" y="127"/>
                  </a:cubicBezTo>
                  <a:cubicBezTo>
                    <a:pt x="42" y="127"/>
                    <a:pt x="42" y="127"/>
                    <a:pt x="41" y="127"/>
                  </a:cubicBezTo>
                  <a:cubicBezTo>
                    <a:pt x="41" y="128"/>
                    <a:pt x="41" y="128"/>
                    <a:pt x="41" y="128"/>
                  </a:cubicBezTo>
                  <a:cubicBezTo>
                    <a:pt x="41" y="128"/>
                    <a:pt x="41" y="129"/>
                    <a:pt x="41" y="129"/>
                  </a:cubicBezTo>
                  <a:cubicBezTo>
                    <a:pt x="41" y="130"/>
                    <a:pt x="41" y="130"/>
                    <a:pt x="41" y="130"/>
                  </a:cubicBezTo>
                  <a:cubicBezTo>
                    <a:pt x="41" y="131"/>
                    <a:pt x="41" y="131"/>
                    <a:pt x="40" y="131"/>
                  </a:cubicBezTo>
                  <a:cubicBezTo>
                    <a:pt x="40" y="132"/>
                    <a:pt x="40" y="132"/>
                    <a:pt x="39" y="132"/>
                  </a:cubicBezTo>
                  <a:cubicBezTo>
                    <a:pt x="39" y="131"/>
                    <a:pt x="39" y="130"/>
                    <a:pt x="38" y="130"/>
                  </a:cubicBezTo>
                  <a:cubicBezTo>
                    <a:pt x="37" y="129"/>
                    <a:pt x="37" y="129"/>
                    <a:pt x="36" y="128"/>
                  </a:cubicBezTo>
                  <a:cubicBezTo>
                    <a:pt x="36" y="128"/>
                    <a:pt x="35" y="128"/>
                    <a:pt x="35" y="129"/>
                  </a:cubicBezTo>
                  <a:cubicBezTo>
                    <a:pt x="35" y="129"/>
                    <a:pt x="35" y="129"/>
                    <a:pt x="35" y="130"/>
                  </a:cubicBezTo>
                  <a:lnTo>
                    <a:pt x="35" y="131"/>
                  </a:lnTo>
                  <a:cubicBezTo>
                    <a:pt x="35" y="131"/>
                    <a:pt x="35" y="131"/>
                    <a:pt x="35" y="132"/>
                  </a:cubicBezTo>
                  <a:cubicBezTo>
                    <a:pt x="35" y="132"/>
                    <a:pt x="35" y="132"/>
                    <a:pt x="35" y="133"/>
                  </a:cubicBezTo>
                  <a:cubicBezTo>
                    <a:pt x="35" y="133"/>
                    <a:pt x="34" y="134"/>
                    <a:pt x="34" y="134"/>
                  </a:cubicBezTo>
                  <a:cubicBezTo>
                    <a:pt x="34" y="134"/>
                    <a:pt x="34" y="133"/>
                    <a:pt x="34" y="133"/>
                  </a:cubicBezTo>
                  <a:cubicBezTo>
                    <a:pt x="34" y="132"/>
                    <a:pt x="34" y="132"/>
                    <a:pt x="34" y="132"/>
                  </a:cubicBezTo>
                  <a:cubicBezTo>
                    <a:pt x="34" y="131"/>
                    <a:pt x="34" y="131"/>
                    <a:pt x="33" y="131"/>
                  </a:cubicBezTo>
                  <a:cubicBezTo>
                    <a:pt x="33" y="131"/>
                    <a:pt x="33" y="131"/>
                    <a:pt x="33" y="131"/>
                  </a:cubicBezTo>
                  <a:cubicBezTo>
                    <a:pt x="33" y="130"/>
                    <a:pt x="33" y="130"/>
                    <a:pt x="33" y="130"/>
                  </a:cubicBezTo>
                  <a:cubicBezTo>
                    <a:pt x="34" y="130"/>
                    <a:pt x="34" y="130"/>
                    <a:pt x="34" y="130"/>
                  </a:cubicBezTo>
                  <a:cubicBezTo>
                    <a:pt x="34" y="129"/>
                    <a:pt x="34" y="128"/>
                    <a:pt x="34" y="128"/>
                  </a:cubicBezTo>
                  <a:cubicBezTo>
                    <a:pt x="34" y="127"/>
                    <a:pt x="33" y="127"/>
                    <a:pt x="32" y="127"/>
                  </a:cubicBezTo>
                  <a:cubicBezTo>
                    <a:pt x="32" y="127"/>
                    <a:pt x="32" y="126"/>
                    <a:pt x="32" y="126"/>
                  </a:cubicBezTo>
                  <a:cubicBezTo>
                    <a:pt x="33" y="125"/>
                    <a:pt x="33" y="125"/>
                    <a:pt x="33" y="125"/>
                  </a:cubicBezTo>
                  <a:cubicBezTo>
                    <a:pt x="33" y="124"/>
                    <a:pt x="33" y="124"/>
                    <a:pt x="32" y="124"/>
                  </a:cubicBezTo>
                  <a:cubicBezTo>
                    <a:pt x="32" y="123"/>
                    <a:pt x="32" y="123"/>
                    <a:pt x="33" y="123"/>
                  </a:cubicBezTo>
                  <a:lnTo>
                    <a:pt x="32" y="122"/>
                  </a:lnTo>
                  <a:cubicBezTo>
                    <a:pt x="32" y="120"/>
                    <a:pt x="32" y="119"/>
                    <a:pt x="32" y="117"/>
                  </a:cubicBezTo>
                  <a:cubicBezTo>
                    <a:pt x="32" y="116"/>
                    <a:pt x="32" y="114"/>
                    <a:pt x="32" y="112"/>
                  </a:cubicBezTo>
                  <a:lnTo>
                    <a:pt x="32" y="103"/>
                  </a:lnTo>
                  <a:cubicBezTo>
                    <a:pt x="32" y="103"/>
                    <a:pt x="33" y="103"/>
                    <a:pt x="33" y="103"/>
                  </a:cubicBezTo>
                  <a:cubicBezTo>
                    <a:pt x="33" y="103"/>
                    <a:pt x="33" y="103"/>
                    <a:pt x="33" y="102"/>
                  </a:cubicBezTo>
                  <a:cubicBezTo>
                    <a:pt x="33" y="102"/>
                    <a:pt x="33" y="102"/>
                    <a:pt x="33" y="102"/>
                  </a:cubicBezTo>
                  <a:cubicBezTo>
                    <a:pt x="33" y="102"/>
                    <a:pt x="33" y="102"/>
                    <a:pt x="32" y="101"/>
                  </a:cubicBezTo>
                  <a:lnTo>
                    <a:pt x="32" y="92"/>
                  </a:lnTo>
                  <a:lnTo>
                    <a:pt x="32" y="83"/>
                  </a:lnTo>
                  <a:cubicBezTo>
                    <a:pt x="33" y="83"/>
                    <a:pt x="34" y="82"/>
                    <a:pt x="35" y="82"/>
                  </a:cubicBezTo>
                  <a:cubicBezTo>
                    <a:pt x="35" y="83"/>
                    <a:pt x="35" y="83"/>
                    <a:pt x="35" y="83"/>
                  </a:cubicBezTo>
                  <a:cubicBezTo>
                    <a:pt x="35" y="83"/>
                    <a:pt x="35" y="83"/>
                    <a:pt x="35" y="83"/>
                  </a:cubicBezTo>
                  <a:cubicBezTo>
                    <a:pt x="35" y="84"/>
                    <a:pt x="35" y="84"/>
                    <a:pt x="35" y="84"/>
                  </a:cubicBezTo>
                  <a:cubicBezTo>
                    <a:pt x="35" y="84"/>
                    <a:pt x="34" y="84"/>
                    <a:pt x="34" y="84"/>
                  </a:cubicBezTo>
                  <a:cubicBezTo>
                    <a:pt x="34" y="84"/>
                    <a:pt x="33" y="85"/>
                    <a:pt x="33" y="85"/>
                  </a:cubicBezTo>
                  <a:cubicBezTo>
                    <a:pt x="33" y="85"/>
                    <a:pt x="33" y="85"/>
                    <a:pt x="33" y="86"/>
                  </a:cubicBezTo>
                  <a:cubicBezTo>
                    <a:pt x="33" y="86"/>
                    <a:pt x="33" y="87"/>
                    <a:pt x="34" y="87"/>
                  </a:cubicBezTo>
                  <a:cubicBezTo>
                    <a:pt x="34" y="87"/>
                    <a:pt x="35" y="87"/>
                    <a:pt x="35" y="87"/>
                  </a:cubicBezTo>
                  <a:cubicBezTo>
                    <a:pt x="35" y="88"/>
                    <a:pt x="36" y="88"/>
                    <a:pt x="36" y="88"/>
                  </a:cubicBezTo>
                  <a:cubicBezTo>
                    <a:pt x="37" y="89"/>
                    <a:pt x="37" y="88"/>
                    <a:pt x="38" y="88"/>
                  </a:cubicBezTo>
                  <a:cubicBezTo>
                    <a:pt x="38" y="87"/>
                    <a:pt x="37" y="87"/>
                    <a:pt x="37" y="87"/>
                  </a:cubicBezTo>
                  <a:cubicBezTo>
                    <a:pt x="36" y="87"/>
                    <a:pt x="36" y="87"/>
                    <a:pt x="36" y="87"/>
                  </a:cubicBezTo>
                  <a:cubicBezTo>
                    <a:pt x="36" y="87"/>
                    <a:pt x="36" y="87"/>
                    <a:pt x="36" y="86"/>
                  </a:cubicBezTo>
                  <a:cubicBezTo>
                    <a:pt x="36" y="86"/>
                    <a:pt x="35" y="86"/>
                    <a:pt x="35" y="86"/>
                  </a:cubicBezTo>
                  <a:cubicBezTo>
                    <a:pt x="35" y="86"/>
                    <a:pt x="35" y="86"/>
                    <a:pt x="35" y="86"/>
                  </a:cubicBezTo>
                  <a:cubicBezTo>
                    <a:pt x="35" y="85"/>
                    <a:pt x="35" y="85"/>
                    <a:pt x="35" y="85"/>
                  </a:cubicBezTo>
                  <a:cubicBezTo>
                    <a:pt x="36" y="85"/>
                    <a:pt x="36" y="84"/>
                    <a:pt x="37" y="83"/>
                  </a:cubicBezTo>
                  <a:cubicBezTo>
                    <a:pt x="37" y="83"/>
                    <a:pt x="38" y="83"/>
                    <a:pt x="38" y="83"/>
                  </a:cubicBezTo>
                  <a:cubicBezTo>
                    <a:pt x="39" y="83"/>
                    <a:pt x="39" y="83"/>
                    <a:pt x="39" y="83"/>
                  </a:cubicBezTo>
                  <a:cubicBezTo>
                    <a:pt x="39" y="82"/>
                    <a:pt x="39" y="82"/>
                    <a:pt x="39" y="82"/>
                  </a:cubicBezTo>
                  <a:cubicBezTo>
                    <a:pt x="39" y="82"/>
                    <a:pt x="39" y="82"/>
                    <a:pt x="39" y="82"/>
                  </a:cubicBezTo>
                  <a:cubicBezTo>
                    <a:pt x="39" y="81"/>
                    <a:pt x="39" y="81"/>
                    <a:pt x="39" y="81"/>
                  </a:cubicBezTo>
                  <a:cubicBezTo>
                    <a:pt x="39" y="80"/>
                    <a:pt x="40" y="80"/>
                    <a:pt x="40" y="80"/>
                  </a:cubicBezTo>
                  <a:cubicBezTo>
                    <a:pt x="40" y="80"/>
                    <a:pt x="41" y="80"/>
                    <a:pt x="41" y="81"/>
                  </a:cubicBezTo>
                  <a:cubicBezTo>
                    <a:pt x="41" y="80"/>
                    <a:pt x="41" y="81"/>
                    <a:pt x="42" y="81"/>
                  </a:cubicBezTo>
                  <a:cubicBezTo>
                    <a:pt x="42" y="81"/>
                    <a:pt x="42" y="81"/>
                    <a:pt x="42" y="81"/>
                  </a:cubicBezTo>
                  <a:cubicBezTo>
                    <a:pt x="43" y="81"/>
                    <a:pt x="43" y="81"/>
                    <a:pt x="43" y="81"/>
                  </a:cubicBezTo>
                  <a:cubicBezTo>
                    <a:pt x="43" y="81"/>
                    <a:pt x="43" y="81"/>
                    <a:pt x="44" y="81"/>
                  </a:cubicBezTo>
                  <a:cubicBezTo>
                    <a:pt x="43" y="80"/>
                    <a:pt x="43" y="79"/>
                    <a:pt x="42" y="79"/>
                  </a:cubicBezTo>
                  <a:cubicBezTo>
                    <a:pt x="42" y="79"/>
                    <a:pt x="41" y="79"/>
                    <a:pt x="40" y="79"/>
                  </a:cubicBezTo>
                  <a:cubicBezTo>
                    <a:pt x="40" y="79"/>
                    <a:pt x="40" y="78"/>
                    <a:pt x="40" y="78"/>
                  </a:cubicBezTo>
                  <a:cubicBezTo>
                    <a:pt x="40" y="78"/>
                    <a:pt x="40" y="78"/>
                    <a:pt x="40" y="78"/>
                  </a:cubicBezTo>
                  <a:cubicBezTo>
                    <a:pt x="39" y="78"/>
                    <a:pt x="39" y="79"/>
                    <a:pt x="38" y="79"/>
                  </a:cubicBezTo>
                  <a:cubicBezTo>
                    <a:pt x="37" y="80"/>
                    <a:pt x="37" y="80"/>
                    <a:pt x="36" y="80"/>
                  </a:cubicBezTo>
                  <a:cubicBezTo>
                    <a:pt x="35" y="80"/>
                    <a:pt x="35" y="80"/>
                    <a:pt x="35" y="81"/>
                  </a:cubicBezTo>
                  <a:cubicBezTo>
                    <a:pt x="35" y="81"/>
                    <a:pt x="34" y="82"/>
                    <a:pt x="34" y="82"/>
                  </a:cubicBezTo>
                  <a:cubicBezTo>
                    <a:pt x="33" y="82"/>
                    <a:pt x="33" y="82"/>
                    <a:pt x="32" y="82"/>
                  </a:cubicBezTo>
                  <a:cubicBezTo>
                    <a:pt x="32" y="75"/>
                    <a:pt x="32" y="69"/>
                    <a:pt x="32" y="62"/>
                  </a:cubicBezTo>
                  <a:cubicBezTo>
                    <a:pt x="32" y="56"/>
                    <a:pt x="32" y="50"/>
                    <a:pt x="32" y="43"/>
                  </a:cubicBezTo>
                  <a:cubicBezTo>
                    <a:pt x="28" y="43"/>
                    <a:pt x="24" y="43"/>
                    <a:pt x="20" y="43"/>
                  </a:cubicBezTo>
                  <a:cubicBezTo>
                    <a:pt x="16" y="44"/>
                    <a:pt x="12" y="43"/>
                    <a:pt x="8" y="43"/>
                  </a:cubicBezTo>
                  <a:cubicBezTo>
                    <a:pt x="7" y="43"/>
                    <a:pt x="7" y="43"/>
                    <a:pt x="7" y="43"/>
                  </a:cubicBezTo>
                  <a:cubicBezTo>
                    <a:pt x="7" y="43"/>
                    <a:pt x="7" y="42"/>
                    <a:pt x="7" y="42"/>
                  </a:cubicBezTo>
                  <a:cubicBezTo>
                    <a:pt x="6" y="42"/>
                    <a:pt x="6" y="42"/>
                    <a:pt x="6" y="42"/>
                  </a:cubicBezTo>
                  <a:cubicBezTo>
                    <a:pt x="5" y="43"/>
                    <a:pt x="5" y="43"/>
                    <a:pt x="4" y="43"/>
                  </a:cubicBezTo>
                  <a:cubicBezTo>
                    <a:pt x="3" y="44"/>
                    <a:pt x="2" y="43"/>
                    <a:pt x="0" y="43"/>
                  </a:cubicBezTo>
                  <a:cubicBezTo>
                    <a:pt x="0" y="43"/>
                    <a:pt x="0" y="42"/>
                    <a:pt x="0" y="42"/>
                  </a:cubicBezTo>
                  <a:cubicBezTo>
                    <a:pt x="0" y="42"/>
                    <a:pt x="0" y="42"/>
                    <a:pt x="0" y="42"/>
                  </a:cubicBezTo>
                  <a:cubicBezTo>
                    <a:pt x="1" y="42"/>
                    <a:pt x="1" y="41"/>
                    <a:pt x="0" y="42"/>
                  </a:cubicBezTo>
                  <a:cubicBezTo>
                    <a:pt x="0" y="42"/>
                    <a:pt x="0" y="42"/>
                    <a:pt x="0" y="41"/>
                  </a:cubicBezTo>
                  <a:cubicBezTo>
                    <a:pt x="0" y="41"/>
                    <a:pt x="0" y="41"/>
                    <a:pt x="0" y="40"/>
                  </a:cubicBezTo>
                  <a:cubicBezTo>
                    <a:pt x="0" y="39"/>
                    <a:pt x="0" y="38"/>
                    <a:pt x="0" y="38"/>
                  </a:cubicBezTo>
                  <a:cubicBezTo>
                    <a:pt x="0" y="37"/>
                    <a:pt x="0" y="36"/>
                    <a:pt x="0" y="35"/>
                  </a:cubicBezTo>
                  <a:cubicBezTo>
                    <a:pt x="0" y="35"/>
                    <a:pt x="0" y="34"/>
                    <a:pt x="0" y="34"/>
                  </a:cubicBezTo>
                  <a:cubicBezTo>
                    <a:pt x="0" y="33"/>
                    <a:pt x="0" y="33"/>
                    <a:pt x="1" y="33"/>
                  </a:cubicBezTo>
                  <a:cubicBezTo>
                    <a:pt x="1" y="33"/>
                    <a:pt x="1" y="33"/>
                    <a:pt x="1" y="33"/>
                  </a:cubicBezTo>
                  <a:cubicBezTo>
                    <a:pt x="2" y="33"/>
                    <a:pt x="2" y="33"/>
                    <a:pt x="2" y="32"/>
                  </a:cubicBezTo>
                  <a:cubicBezTo>
                    <a:pt x="2" y="32"/>
                    <a:pt x="3" y="32"/>
                    <a:pt x="2" y="32"/>
                  </a:cubicBezTo>
                  <a:cubicBezTo>
                    <a:pt x="2" y="31"/>
                    <a:pt x="2" y="31"/>
                    <a:pt x="1" y="31"/>
                  </a:cubicBezTo>
                  <a:cubicBezTo>
                    <a:pt x="1" y="31"/>
                    <a:pt x="0" y="31"/>
                    <a:pt x="0" y="31"/>
                  </a:cubicBezTo>
                  <a:lnTo>
                    <a:pt x="0" y="1"/>
                  </a:lnTo>
                  <a:cubicBezTo>
                    <a:pt x="13" y="1"/>
                    <a:pt x="27" y="1"/>
                    <a:pt x="40" y="1"/>
                  </a:cubicBezTo>
                  <a:cubicBezTo>
                    <a:pt x="40" y="1"/>
                    <a:pt x="40" y="1"/>
                    <a:pt x="40" y="1"/>
                  </a:cubicBezTo>
                  <a:cubicBezTo>
                    <a:pt x="40" y="2"/>
                    <a:pt x="41" y="2"/>
                    <a:pt x="41" y="2"/>
                  </a:cubicBezTo>
                  <a:cubicBezTo>
                    <a:pt x="41" y="2"/>
                    <a:pt x="41" y="3"/>
                    <a:pt x="41" y="3"/>
                  </a:cubicBezTo>
                  <a:cubicBezTo>
                    <a:pt x="42" y="3"/>
                    <a:pt x="42" y="3"/>
                    <a:pt x="42" y="2"/>
                  </a:cubicBezTo>
                  <a:cubicBezTo>
                    <a:pt x="42" y="2"/>
                    <a:pt x="42" y="2"/>
                    <a:pt x="42" y="2"/>
                  </a:cubicBezTo>
                  <a:cubicBezTo>
                    <a:pt x="42" y="1"/>
                    <a:pt x="41" y="1"/>
                    <a:pt x="42" y="1"/>
                  </a:cubicBezTo>
                  <a:cubicBezTo>
                    <a:pt x="47" y="1"/>
                    <a:pt x="53" y="1"/>
                    <a:pt x="59" y="1"/>
                  </a:cubicBezTo>
                  <a:cubicBezTo>
                    <a:pt x="65" y="1"/>
                    <a:pt x="71" y="1"/>
                    <a:pt x="77" y="1"/>
                  </a:cubicBezTo>
                  <a:cubicBezTo>
                    <a:pt x="77" y="1"/>
                    <a:pt x="77" y="1"/>
                    <a:pt x="77" y="1"/>
                  </a:cubicBezTo>
                  <a:cubicBezTo>
                    <a:pt x="77" y="1"/>
                    <a:pt x="77" y="1"/>
                    <a:pt x="77" y="2"/>
                  </a:cubicBezTo>
                  <a:cubicBezTo>
                    <a:pt x="77" y="2"/>
                    <a:pt x="77" y="3"/>
                    <a:pt x="78" y="3"/>
                  </a:cubicBezTo>
                  <a:cubicBezTo>
                    <a:pt x="79" y="3"/>
                    <a:pt x="79" y="2"/>
                    <a:pt x="79" y="2"/>
                  </a:cubicBezTo>
                  <a:cubicBezTo>
                    <a:pt x="80" y="2"/>
                    <a:pt x="80" y="2"/>
                    <a:pt x="81" y="2"/>
                  </a:cubicBezTo>
                  <a:cubicBezTo>
                    <a:pt x="81" y="2"/>
                    <a:pt x="81" y="2"/>
                    <a:pt x="81" y="1"/>
                  </a:cubicBezTo>
                  <a:cubicBezTo>
                    <a:pt x="81" y="1"/>
                    <a:pt x="81" y="1"/>
                    <a:pt x="81" y="1"/>
                  </a:cubicBezTo>
                  <a:lnTo>
                    <a:pt x="82" y="1"/>
                  </a:lnTo>
                  <a:cubicBezTo>
                    <a:pt x="82" y="1"/>
                    <a:pt x="83" y="1"/>
                    <a:pt x="83" y="1"/>
                  </a:cubicBezTo>
                  <a:cubicBezTo>
                    <a:pt x="83" y="1"/>
                    <a:pt x="83" y="1"/>
                    <a:pt x="83" y="2"/>
                  </a:cubicBezTo>
                  <a:cubicBezTo>
                    <a:pt x="82" y="2"/>
                    <a:pt x="82" y="2"/>
                    <a:pt x="82" y="2"/>
                  </a:cubicBezTo>
                  <a:cubicBezTo>
                    <a:pt x="82" y="2"/>
                    <a:pt x="82" y="3"/>
                    <a:pt x="83" y="3"/>
                  </a:cubicBezTo>
                  <a:cubicBezTo>
                    <a:pt x="83" y="3"/>
                    <a:pt x="83" y="3"/>
                    <a:pt x="83" y="3"/>
                  </a:cubicBezTo>
                  <a:cubicBezTo>
                    <a:pt x="83" y="4"/>
                    <a:pt x="83" y="4"/>
                    <a:pt x="83" y="4"/>
                  </a:cubicBezTo>
                  <a:cubicBezTo>
                    <a:pt x="84" y="5"/>
                    <a:pt x="84" y="5"/>
                    <a:pt x="84" y="5"/>
                  </a:cubicBezTo>
                  <a:cubicBezTo>
                    <a:pt x="84" y="6"/>
                    <a:pt x="84" y="6"/>
                    <a:pt x="84" y="6"/>
                  </a:cubicBezTo>
                  <a:cubicBezTo>
                    <a:pt x="84" y="7"/>
                    <a:pt x="84" y="7"/>
                    <a:pt x="85" y="7"/>
                  </a:cubicBezTo>
                  <a:cubicBezTo>
                    <a:pt x="85" y="7"/>
                    <a:pt x="85" y="7"/>
                    <a:pt x="85" y="6"/>
                  </a:cubicBezTo>
                  <a:cubicBezTo>
                    <a:pt x="85" y="6"/>
                    <a:pt x="85" y="6"/>
                    <a:pt x="85" y="5"/>
                  </a:cubicBezTo>
                  <a:cubicBezTo>
                    <a:pt x="85" y="5"/>
                    <a:pt x="85" y="4"/>
                    <a:pt x="85" y="4"/>
                  </a:cubicBezTo>
                  <a:cubicBezTo>
                    <a:pt x="85" y="3"/>
                    <a:pt x="85" y="3"/>
                    <a:pt x="85" y="3"/>
                  </a:cubicBezTo>
                  <a:cubicBezTo>
                    <a:pt x="85" y="2"/>
                    <a:pt x="86" y="2"/>
                    <a:pt x="86" y="2"/>
                  </a:cubicBezTo>
                  <a:cubicBezTo>
                    <a:pt x="86" y="1"/>
                    <a:pt x="87" y="1"/>
                    <a:pt x="87" y="1"/>
                  </a:cubicBezTo>
                  <a:cubicBezTo>
                    <a:pt x="88" y="1"/>
                    <a:pt x="89" y="1"/>
                    <a:pt x="90" y="1"/>
                  </a:cubicBezTo>
                  <a:cubicBezTo>
                    <a:pt x="91" y="0"/>
                    <a:pt x="92" y="1"/>
                    <a:pt x="93" y="1"/>
                  </a:cubicBezTo>
                  <a:cubicBezTo>
                    <a:pt x="93" y="1"/>
                    <a:pt x="93" y="2"/>
                    <a:pt x="93" y="2"/>
                  </a:cubicBezTo>
                  <a:cubicBezTo>
                    <a:pt x="93" y="3"/>
                    <a:pt x="93" y="3"/>
                    <a:pt x="94" y="3"/>
                  </a:cubicBezTo>
                  <a:cubicBezTo>
                    <a:pt x="94" y="3"/>
                    <a:pt x="95" y="3"/>
                    <a:pt x="95" y="2"/>
                  </a:cubicBezTo>
                  <a:cubicBezTo>
                    <a:pt x="95" y="2"/>
                    <a:pt x="95" y="2"/>
                    <a:pt x="95" y="1"/>
                  </a:cubicBezTo>
                  <a:cubicBezTo>
                    <a:pt x="96" y="1"/>
                    <a:pt x="97" y="1"/>
                    <a:pt x="99" y="1"/>
                  </a:cubicBezTo>
                  <a:cubicBezTo>
                    <a:pt x="101" y="1"/>
                    <a:pt x="102" y="1"/>
                    <a:pt x="103" y="1"/>
                  </a:cubicBezTo>
                  <a:cubicBezTo>
                    <a:pt x="104" y="1"/>
                    <a:pt x="104" y="1"/>
                    <a:pt x="104" y="2"/>
                  </a:cubicBezTo>
                  <a:cubicBezTo>
                    <a:pt x="104" y="2"/>
                    <a:pt x="104" y="2"/>
                    <a:pt x="104" y="2"/>
                  </a:cubicBezTo>
                  <a:cubicBezTo>
                    <a:pt x="105" y="2"/>
                    <a:pt x="105" y="2"/>
                    <a:pt x="105" y="1"/>
                  </a:cubicBezTo>
                  <a:cubicBezTo>
                    <a:pt x="104" y="1"/>
                    <a:pt x="104" y="1"/>
                    <a:pt x="104" y="1"/>
                  </a:cubicBezTo>
                  <a:cubicBezTo>
                    <a:pt x="105" y="1"/>
                    <a:pt x="106" y="0"/>
                    <a:pt x="107" y="1"/>
                  </a:cubicBezTo>
                  <a:cubicBezTo>
                    <a:pt x="108" y="1"/>
                    <a:pt x="109" y="1"/>
                    <a:pt x="110" y="1"/>
                  </a:cubicBezTo>
                  <a:cubicBezTo>
                    <a:pt x="110" y="1"/>
                    <a:pt x="110" y="2"/>
                    <a:pt x="111" y="2"/>
                  </a:cubicBezTo>
                  <a:cubicBezTo>
                    <a:pt x="112" y="2"/>
                    <a:pt x="112" y="2"/>
                    <a:pt x="112" y="1"/>
                  </a:cubicBezTo>
                  <a:cubicBezTo>
                    <a:pt x="114" y="1"/>
                    <a:pt x="115" y="1"/>
                    <a:pt x="116" y="1"/>
                  </a:cubicBezTo>
                  <a:cubicBezTo>
                    <a:pt x="118" y="1"/>
                    <a:pt x="119" y="1"/>
                    <a:pt x="120" y="1"/>
                  </a:cubicBezTo>
                  <a:cubicBezTo>
                    <a:pt x="120" y="2"/>
                    <a:pt x="120" y="3"/>
                    <a:pt x="120" y="3"/>
                  </a:cubicBezTo>
                  <a:cubicBezTo>
                    <a:pt x="120" y="4"/>
                    <a:pt x="120" y="5"/>
                    <a:pt x="120" y="6"/>
                  </a:cubicBezTo>
                  <a:cubicBezTo>
                    <a:pt x="120" y="6"/>
                    <a:pt x="120" y="6"/>
                    <a:pt x="120" y="6"/>
                  </a:cubicBezTo>
                  <a:cubicBezTo>
                    <a:pt x="120" y="7"/>
                    <a:pt x="120" y="7"/>
                    <a:pt x="120" y="7"/>
                  </a:cubicBezTo>
                  <a:cubicBezTo>
                    <a:pt x="120" y="13"/>
                    <a:pt x="120" y="19"/>
                    <a:pt x="120" y="25"/>
                  </a:cubicBezTo>
                  <a:cubicBezTo>
                    <a:pt x="120" y="31"/>
                    <a:pt x="120" y="37"/>
                    <a:pt x="120" y="43"/>
                  </a:cubicBezTo>
                  <a:cubicBezTo>
                    <a:pt x="119" y="43"/>
                    <a:pt x="118" y="43"/>
                    <a:pt x="117" y="43"/>
                  </a:cubicBezTo>
                  <a:cubicBezTo>
                    <a:pt x="116" y="43"/>
                    <a:pt x="115" y="43"/>
                    <a:pt x="114" y="43"/>
                  </a:cubicBezTo>
                  <a:cubicBezTo>
                    <a:pt x="112" y="43"/>
                    <a:pt x="110" y="43"/>
                    <a:pt x="108" y="43"/>
                  </a:cubicBezTo>
                  <a:cubicBezTo>
                    <a:pt x="105" y="43"/>
                    <a:pt x="103" y="43"/>
                    <a:pt x="100" y="43"/>
                  </a:cubicBezTo>
                  <a:lnTo>
                    <a:pt x="88" y="43"/>
                  </a:lnTo>
                  <a:cubicBezTo>
                    <a:pt x="87" y="58"/>
                    <a:pt x="87" y="72"/>
                    <a:pt x="87" y="87"/>
                  </a:cubicBezTo>
                  <a:cubicBezTo>
                    <a:pt x="88" y="101"/>
                    <a:pt x="88" y="115"/>
                    <a:pt x="87" y="130"/>
                  </a:cubicBezTo>
                  <a:cubicBezTo>
                    <a:pt x="87" y="130"/>
                    <a:pt x="87" y="130"/>
                    <a:pt x="87" y="130"/>
                  </a:cubicBezTo>
                  <a:cubicBezTo>
                    <a:pt x="87" y="130"/>
                    <a:pt x="87" y="130"/>
                    <a:pt x="86" y="130"/>
                  </a:cubicBezTo>
                  <a:cubicBezTo>
                    <a:pt x="86" y="130"/>
                    <a:pt x="85" y="131"/>
                    <a:pt x="85" y="131"/>
                  </a:cubicBezTo>
                  <a:cubicBezTo>
                    <a:pt x="86" y="131"/>
                    <a:pt x="86" y="131"/>
                    <a:pt x="86" y="131"/>
                  </a:cubicBezTo>
                  <a:cubicBezTo>
                    <a:pt x="87" y="131"/>
                    <a:pt x="87" y="131"/>
                    <a:pt x="87" y="131"/>
                  </a:cubicBezTo>
                  <a:cubicBezTo>
                    <a:pt x="88" y="134"/>
                    <a:pt x="88" y="136"/>
                    <a:pt x="87" y="139"/>
                  </a:cubicBezTo>
                  <a:cubicBezTo>
                    <a:pt x="87" y="142"/>
                    <a:pt x="87" y="145"/>
                    <a:pt x="87" y="147"/>
                  </a:cubicBezTo>
                  <a:cubicBezTo>
                    <a:pt x="88" y="150"/>
                    <a:pt x="88" y="153"/>
                    <a:pt x="88" y="156"/>
                  </a:cubicBezTo>
                  <a:cubicBezTo>
                    <a:pt x="87" y="158"/>
                    <a:pt x="87" y="161"/>
                    <a:pt x="87" y="164"/>
                  </a:cubicBezTo>
                  <a:lnTo>
                    <a:pt x="88" y="213"/>
                  </a:lnTo>
                  <a:cubicBezTo>
                    <a:pt x="80" y="213"/>
                    <a:pt x="72" y="213"/>
                    <a:pt x="65" y="213"/>
                  </a:cubicBezTo>
                  <a:cubicBezTo>
                    <a:pt x="58" y="213"/>
                    <a:pt x="50" y="213"/>
                    <a:pt x="42" y="213"/>
                  </a:cubicBezTo>
                  <a:cubicBezTo>
                    <a:pt x="42" y="213"/>
                    <a:pt x="41" y="213"/>
                    <a:pt x="41" y="213"/>
                  </a:cubicBezTo>
                  <a:cubicBezTo>
                    <a:pt x="41" y="212"/>
                    <a:pt x="41" y="212"/>
                    <a:pt x="41" y="212"/>
                  </a:cubicBezTo>
                  <a:cubicBezTo>
                    <a:pt x="41" y="212"/>
                    <a:pt x="41" y="212"/>
                    <a:pt x="40" y="213"/>
                  </a:cubicBezTo>
                  <a:cubicBezTo>
                    <a:pt x="40" y="213"/>
                    <a:pt x="40" y="213"/>
                    <a:pt x="40" y="213"/>
                  </a:cubicBezTo>
                  <a:cubicBezTo>
                    <a:pt x="40" y="213"/>
                    <a:pt x="39" y="212"/>
                    <a:pt x="39" y="211"/>
                  </a:cubicBezTo>
                  <a:cubicBezTo>
                    <a:pt x="39" y="211"/>
                    <a:pt x="38" y="210"/>
                    <a:pt x="38" y="211"/>
                  </a:cubicBezTo>
                  <a:cubicBezTo>
                    <a:pt x="37" y="211"/>
                    <a:pt x="37" y="211"/>
                    <a:pt x="37" y="212"/>
                  </a:cubicBezTo>
                  <a:cubicBezTo>
                    <a:pt x="37" y="212"/>
                    <a:pt x="37" y="213"/>
                    <a:pt x="36" y="213"/>
                  </a:cubicBezTo>
                  <a:cubicBezTo>
                    <a:pt x="36" y="213"/>
                    <a:pt x="36" y="213"/>
                    <a:pt x="36" y="213"/>
                  </a:cubicBezTo>
                  <a:cubicBezTo>
                    <a:pt x="35" y="213"/>
                    <a:pt x="35" y="213"/>
                    <a:pt x="35" y="213"/>
                  </a:cubicBezTo>
                  <a:cubicBezTo>
                    <a:pt x="35" y="213"/>
                    <a:pt x="35" y="213"/>
                    <a:pt x="35" y="212"/>
                  </a:cubicBezTo>
                  <a:lnTo>
                    <a:pt x="35" y="212"/>
                  </a:lnTo>
                  <a:cubicBezTo>
                    <a:pt x="35" y="212"/>
                    <a:pt x="35" y="212"/>
                    <a:pt x="36" y="211"/>
                  </a:cubicBezTo>
                  <a:cubicBezTo>
                    <a:pt x="36" y="211"/>
                    <a:pt x="36" y="211"/>
                    <a:pt x="36" y="210"/>
                  </a:cubicBezTo>
                  <a:cubicBezTo>
                    <a:pt x="35" y="210"/>
                    <a:pt x="35" y="210"/>
                    <a:pt x="34" y="210"/>
                  </a:cubicBezTo>
                  <a:cubicBezTo>
                    <a:pt x="34" y="210"/>
                    <a:pt x="34" y="211"/>
                    <a:pt x="34" y="211"/>
                  </a:cubicBezTo>
                  <a:cubicBezTo>
                    <a:pt x="34" y="211"/>
                    <a:pt x="34" y="211"/>
                    <a:pt x="34" y="211"/>
                  </a:cubicBezTo>
                  <a:cubicBezTo>
                    <a:pt x="34" y="211"/>
                    <a:pt x="34" y="211"/>
                    <a:pt x="33" y="211"/>
                  </a:cubicBezTo>
                  <a:cubicBezTo>
                    <a:pt x="33" y="211"/>
                    <a:pt x="33" y="211"/>
                    <a:pt x="32" y="211"/>
                  </a:cubicBezTo>
                  <a:cubicBezTo>
                    <a:pt x="32" y="202"/>
                    <a:pt x="32" y="192"/>
                    <a:pt x="32" y="183"/>
                  </a:cubicBezTo>
                  <a:cubicBezTo>
                    <a:pt x="32" y="173"/>
                    <a:pt x="32" y="164"/>
                    <a:pt x="32" y="155"/>
                  </a:cubicBezTo>
                  <a:cubicBezTo>
                    <a:pt x="33" y="155"/>
                    <a:pt x="33" y="155"/>
                    <a:pt x="34" y="155"/>
                  </a:cubicBezTo>
                  <a:cubicBezTo>
                    <a:pt x="34" y="155"/>
                    <a:pt x="35" y="155"/>
                    <a:pt x="35" y="155"/>
                  </a:cubicBezTo>
                  <a:cubicBezTo>
                    <a:pt x="35" y="155"/>
                    <a:pt x="35" y="155"/>
                    <a:pt x="35" y="156"/>
                  </a:cubicBezTo>
                  <a:cubicBezTo>
                    <a:pt x="36" y="156"/>
                    <a:pt x="36" y="156"/>
                    <a:pt x="36" y="157"/>
                  </a:cubicBezTo>
                  <a:cubicBezTo>
                    <a:pt x="36" y="157"/>
                    <a:pt x="37" y="157"/>
                    <a:pt x="37" y="157"/>
                  </a:cubicBezTo>
                  <a:cubicBezTo>
                    <a:pt x="37" y="157"/>
                    <a:pt x="37" y="158"/>
                    <a:pt x="38" y="158"/>
                  </a:cubicBezTo>
                  <a:cubicBezTo>
                    <a:pt x="38" y="158"/>
                    <a:pt x="38" y="158"/>
                    <a:pt x="38" y="158"/>
                  </a:cubicBezTo>
                  <a:cubicBezTo>
                    <a:pt x="38" y="159"/>
                    <a:pt x="39" y="159"/>
                    <a:pt x="39" y="159"/>
                  </a:cubicBezTo>
                  <a:cubicBezTo>
                    <a:pt x="39" y="159"/>
                    <a:pt x="40" y="158"/>
                    <a:pt x="40" y="158"/>
                  </a:cubicBezTo>
                  <a:cubicBezTo>
                    <a:pt x="40" y="158"/>
                    <a:pt x="40" y="158"/>
                    <a:pt x="39" y="157"/>
                  </a:cubicBezTo>
                  <a:cubicBezTo>
                    <a:pt x="39" y="157"/>
                    <a:pt x="39" y="156"/>
                    <a:pt x="38" y="156"/>
                  </a:cubicBezTo>
                  <a:cubicBezTo>
                    <a:pt x="37" y="156"/>
                    <a:pt x="37" y="155"/>
                    <a:pt x="37" y="154"/>
                  </a:cubicBezTo>
                  <a:cubicBezTo>
                    <a:pt x="37" y="154"/>
                    <a:pt x="37" y="154"/>
                    <a:pt x="37" y="154"/>
                  </a:cubicBezTo>
                  <a:cubicBezTo>
                    <a:pt x="38" y="153"/>
                    <a:pt x="38" y="153"/>
                    <a:pt x="37" y="152"/>
                  </a:cubicBezTo>
                  <a:cubicBezTo>
                    <a:pt x="38" y="152"/>
                    <a:pt x="38" y="151"/>
                    <a:pt x="38" y="151"/>
                  </a:cubicBezTo>
                  <a:cubicBezTo>
                    <a:pt x="39" y="150"/>
                    <a:pt x="39" y="150"/>
                    <a:pt x="40" y="150"/>
                  </a:cubicBezTo>
                  <a:cubicBezTo>
                    <a:pt x="40" y="151"/>
                    <a:pt x="40" y="151"/>
                    <a:pt x="40" y="151"/>
                  </a:cubicBezTo>
                  <a:cubicBezTo>
                    <a:pt x="39" y="151"/>
                    <a:pt x="39" y="151"/>
                    <a:pt x="39" y="152"/>
                  </a:cubicBezTo>
                  <a:cubicBezTo>
                    <a:pt x="39" y="152"/>
                    <a:pt x="39" y="153"/>
                    <a:pt x="39" y="153"/>
                  </a:cubicBezTo>
                  <a:cubicBezTo>
                    <a:pt x="39" y="154"/>
                    <a:pt x="39" y="154"/>
                    <a:pt x="38" y="154"/>
                  </a:cubicBezTo>
                  <a:cubicBezTo>
                    <a:pt x="39" y="155"/>
                    <a:pt x="39" y="155"/>
                    <a:pt x="40" y="156"/>
                  </a:cubicBezTo>
                  <a:cubicBezTo>
                    <a:pt x="40" y="156"/>
                    <a:pt x="41" y="156"/>
                    <a:pt x="42" y="156"/>
                  </a:cubicBezTo>
                  <a:cubicBezTo>
                    <a:pt x="42" y="157"/>
                    <a:pt x="42" y="157"/>
                    <a:pt x="42" y="157"/>
                  </a:cubicBezTo>
                  <a:cubicBezTo>
                    <a:pt x="41" y="157"/>
                    <a:pt x="41" y="158"/>
                    <a:pt x="41" y="158"/>
                  </a:cubicBezTo>
                  <a:cubicBezTo>
                    <a:pt x="41" y="158"/>
                    <a:pt x="42" y="158"/>
                    <a:pt x="42" y="158"/>
                  </a:cubicBezTo>
                  <a:cubicBezTo>
                    <a:pt x="42" y="159"/>
                    <a:pt x="43" y="159"/>
                    <a:pt x="43" y="160"/>
                  </a:cubicBezTo>
                  <a:cubicBezTo>
                    <a:pt x="43" y="160"/>
                    <a:pt x="43" y="160"/>
                    <a:pt x="42" y="160"/>
                  </a:cubicBezTo>
                  <a:cubicBezTo>
                    <a:pt x="42" y="160"/>
                    <a:pt x="42" y="160"/>
                    <a:pt x="42" y="160"/>
                  </a:cubicBezTo>
                  <a:cubicBezTo>
                    <a:pt x="42" y="161"/>
                    <a:pt x="43" y="161"/>
                    <a:pt x="43" y="161"/>
                  </a:cubicBezTo>
                  <a:cubicBezTo>
                    <a:pt x="44" y="161"/>
                    <a:pt x="44" y="161"/>
                    <a:pt x="45" y="161"/>
                  </a:cubicBezTo>
                  <a:cubicBezTo>
                    <a:pt x="45" y="160"/>
                    <a:pt x="45" y="160"/>
                    <a:pt x="46" y="160"/>
                  </a:cubicBezTo>
                  <a:cubicBezTo>
                    <a:pt x="46" y="160"/>
                    <a:pt x="46" y="160"/>
                    <a:pt x="47" y="160"/>
                  </a:cubicBezTo>
                  <a:cubicBezTo>
                    <a:pt x="47" y="160"/>
                    <a:pt x="47" y="160"/>
                    <a:pt x="47" y="160"/>
                  </a:cubicBezTo>
                  <a:cubicBezTo>
                    <a:pt x="47" y="160"/>
                    <a:pt x="47" y="160"/>
                    <a:pt x="47" y="160"/>
                  </a:cubicBezTo>
                  <a:cubicBezTo>
                    <a:pt x="48" y="161"/>
                    <a:pt x="48" y="161"/>
                    <a:pt x="49" y="161"/>
                  </a:cubicBezTo>
                  <a:cubicBezTo>
                    <a:pt x="49" y="161"/>
                    <a:pt x="49" y="161"/>
                    <a:pt x="50" y="162"/>
                  </a:cubicBezTo>
                  <a:cubicBezTo>
                    <a:pt x="50" y="162"/>
                    <a:pt x="51" y="162"/>
                    <a:pt x="51" y="162"/>
                  </a:cubicBezTo>
                  <a:cubicBezTo>
                    <a:pt x="51" y="163"/>
                    <a:pt x="51" y="163"/>
                    <a:pt x="51" y="163"/>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6">
              <a:extLst>
                <a:ext uri="{FF2B5EF4-FFF2-40B4-BE49-F238E27FC236}">
                  <a16:creationId xmlns:a16="http://schemas.microsoft.com/office/drawing/2014/main" id="{C8D9C0CE-4DC8-462A-82BC-633DA2D4B627}"/>
                </a:ext>
              </a:extLst>
            </p:cNvPr>
            <p:cNvSpPr>
              <a:spLocks noEditPoints="1"/>
            </p:cNvSpPr>
            <p:nvPr/>
          </p:nvSpPr>
          <p:spPr bwMode="auto">
            <a:xfrm>
              <a:off x="7488999" y="4352236"/>
              <a:ext cx="101581" cy="173536"/>
            </a:xfrm>
            <a:custGeom>
              <a:avLst/>
              <a:gdLst>
                <a:gd name="T0" fmla="*/ 31 w 123"/>
                <a:gd name="T1" fmla="*/ 209 h 213"/>
                <a:gd name="T2" fmla="*/ 48 w 123"/>
                <a:gd name="T3" fmla="*/ 207 h 213"/>
                <a:gd name="T4" fmla="*/ 32 w 123"/>
                <a:gd name="T5" fmla="*/ 204 h 213"/>
                <a:gd name="T6" fmla="*/ 49 w 123"/>
                <a:gd name="T7" fmla="*/ 205 h 213"/>
                <a:gd name="T8" fmla="*/ 45 w 123"/>
                <a:gd name="T9" fmla="*/ 205 h 213"/>
                <a:gd name="T10" fmla="*/ 19 w 123"/>
                <a:gd name="T11" fmla="*/ 202 h 213"/>
                <a:gd name="T12" fmla="*/ 32 w 123"/>
                <a:gd name="T13" fmla="*/ 198 h 213"/>
                <a:gd name="T14" fmla="*/ 21 w 123"/>
                <a:gd name="T15" fmla="*/ 196 h 213"/>
                <a:gd name="T16" fmla="*/ 5 w 123"/>
                <a:gd name="T17" fmla="*/ 190 h 213"/>
                <a:gd name="T18" fmla="*/ 29 w 123"/>
                <a:gd name="T19" fmla="*/ 194 h 213"/>
                <a:gd name="T20" fmla="*/ 18 w 123"/>
                <a:gd name="T21" fmla="*/ 189 h 213"/>
                <a:gd name="T22" fmla="*/ 41 w 123"/>
                <a:gd name="T23" fmla="*/ 190 h 213"/>
                <a:gd name="T24" fmla="*/ 35 w 123"/>
                <a:gd name="T25" fmla="*/ 193 h 213"/>
                <a:gd name="T26" fmla="*/ 46 w 123"/>
                <a:gd name="T27" fmla="*/ 200 h 213"/>
                <a:gd name="T28" fmla="*/ 6 w 123"/>
                <a:gd name="T29" fmla="*/ 187 h 213"/>
                <a:gd name="T30" fmla="*/ 32 w 123"/>
                <a:gd name="T31" fmla="*/ 187 h 213"/>
                <a:gd name="T32" fmla="*/ 15 w 123"/>
                <a:gd name="T33" fmla="*/ 176 h 213"/>
                <a:gd name="T34" fmla="*/ 11 w 123"/>
                <a:gd name="T35" fmla="*/ 176 h 213"/>
                <a:gd name="T36" fmla="*/ 9 w 123"/>
                <a:gd name="T37" fmla="*/ 161 h 213"/>
                <a:gd name="T38" fmla="*/ 5 w 123"/>
                <a:gd name="T39" fmla="*/ 175 h 213"/>
                <a:gd name="T40" fmla="*/ 7 w 123"/>
                <a:gd name="T41" fmla="*/ 172 h 213"/>
                <a:gd name="T42" fmla="*/ 20 w 123"/>
                <a:gd name="T43" fmla="*/ 150 h 213"/>
                <a:gd name="T44" fmla="*/ 15 w 123"/>
                <a:gd name="T45" fmla="*/ 153 h 213"/>
                <a:gd name="T46" fmla="*/ 39 w 123"/>
                <a:gd name="T47" fmla="*/ 141 h 213"/>
                <a:gd name="T48" fmla="*/ 49 w 123"/>
                <a:gd name="T49" fmla="*/ 140 h 213"/>
                <a:gd name="T50" fmla="*/ 39 w 123"/>
                <a:gd name="T51" fmla="*/ 134 h 213"/>
                <a:gd name="T52" fmla="*/ 17 w 123"/>
                <a:gd name="T53" fmla="*/ 142 h 213"/>
                <a:gd name="T54" fmla="*/ 51 w 123"/>
                <a:gd name="T55" fmla="*/ 131 h 213"/>
                <a:gd name="T56" fmla="*/ 37 w 123"/>
                <a:gd name="T57" fmla="*/ 113 h 213"/>
                <a:gd name="T58" fmla="*/ 40 w 123"/>
                <a:gd name="T59" fmla="*/ 103 h 213"/>
                <a:gd name="T60" fmla="*/ 7 w 123"/>
                <a:gd name="T61" fmla="*/ 91 h 213"/>
                <a:gd name="T62" fmla="*/ 49 w 123"/>
                <a:gd name="T63" fmla="*/ 89 h 213"/>
                <a:gd name="T64" fmla="*/ 37 w 123"/>
                <a:gd name="T65" fmla="*/ 82 h 213"/>
                <a:gd name="T66" fmla="*/ 28 w 123"/>
                <a:gd name="T67" fmla="*/ 106 h 213"/>
                <a:gd name="T68" fmla="*/ 21 w 123"/>
                <a:gd name="T69" fmla="*/ 122 h 213"/>
                <a:gd name="T70" fmla="*/ 29 w 123"/>
                <a:gd name="T71" fmla="*/ 115 h 213"/>
                <a:gd name="T72" fmla="*/ 36 w 123"/>
                <a:gd name="T73" fmla="*/ 93 h 213"/>
                <a:gd name="T74" fmla="*/ 47 w 123"/>
                <a:gd name="T75" fmla="*/ 81 h 213"/>
                <a:gd name="T76" fmla="*/ 44 w 123"/>
                <a:gd name="T77" fmla="*/ 75 h 213"/>
                <a:gd name="T78" fmla="*/ 32 w 123"/>
                <a:gd name="T79" fmla="*/ 73 h 213"/>
                <a:gd name="T80" fmla="*/ 18 w 123"/>
                <a:gd name="T81" fmla="*/ 70 h 213"/>
                <a:gd name="T82" fmla="*/ 22 w 123"/>
                <a:gd name="T83" fmla="*/ 68 h 213"/>
                <a:gd name="T84" fmla="*/ 47 w 123"/>
                <a:gd name="T85" fmla="*/ 62 h 213"/>
                <a:gd name="T86" fmla="*/ 54 w 123"/>
                <a:gd name="T87" fmla="*/ 51 h 213"/>
                <a:gd name="T88" fmla="*/ 72 w 123"/>
                <a:gd name="T89" fmla="*/ 49 h 213"/>
                <a:gd name="T90" fmla="*/ 52 w 123"/>
                <a:gd name="T91" fmla="*/ 70 h 213"/>
                <a:gd name="T92" fmla="*/ 54 w 123"/>
                <a:gd name="T93" fmla="*/ 86 h 213"/>
                <a:gd name="T94" fmla="*/ 57 w 123"/>
                <a:gd name="T95" fmla="*/ 91 h 213"/>
                <a:gd name="T96" fmla="*/ 104 w 123"/>
                <a:gd name="T97" fmla="*/ 25 h 213"/>
                <a:gd name="T98" fmla="*/ 98 w 123"/>
                <a:gd name="T99" fmla="*/ 22 h 213"/>
                <a:gd name="T100" fmla="*/ 95 w 123"/>
                <a:gd name="T101" fmla="*/ 22 h 213"/>
                <a:gd name="T102" fmla="*/ 47 w 123"/>
                <a:gd name="T103" fmla="*/ 83 h 213"/>
                <a:gd name="T104" fmla="*/ 42 w 123"/>
                <a:gd name="T105" fmla="*/ 89 h 213"/>
                <a:gd name="T106" fmla="*/ 16 w 123"/>
                <a:gd name="T107" fmla="*/ 1 h 213"/>
                <a:gd name="T108" fmla="*/ 34 w 123"/>
                <a:gd name="T109" fmla="*/ 4 h 213"/>
                <a:gd name="T110" fmla="*/ 42 w 123"/>
                <a:gd name="T111" fmla="*/ 1 h 213"/>
                <a:gd name="T112" fmla="*/ 112 w 123"/>
                <a:gd name="T113" fmla="*/ 14 h 213"/>
                <a:gd name="T114" fmla="*/ 123 w 123"/>
                <a:gd name="T115" fmla="*/ 129 h 213"/>
                <a:gd name="T116" fmla="*/ 55 w 123"/>
                <a:gd name="T117" fmla="*/ 212 h 213"/>
                <a:gd name="T118" fmla="*/ 37 w 123"/>
                <a:gd name="T119" fmla="*/ 209 h 213"/>
                <a:gd name="T120" fmla="*/ 26 w 123"/>
                <a:gd name="T121" fmla="*/ 212 h 213"/>
                <a:gd name="T122" fmla="*/ 19 w 123"/>
                <a:gd name="T123" fmla="*/ 210 h 213"/>
                <a:gd name="T124" fmla="*/ 1 w 123"/>
                <a:gd name="T125" fmla="*/ 21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 h="213">
                  <a:moveTo>
                    <a:pt x="53" y="211"/>
                  </a:moveTo>
                  <a:cubicBezTo>
                    <a:pt x="53" y="210"/>
                    <a:pt x="53" y="210"/>
                    <a:pt x="52" y="209"/>
                  </a:cubicBezTo>
                  <a:cubicBezTo>
                    <a:pt x="52" y="210"/>
                    <a:pt x="52" y="210"/>
                    <a:pt x="52" y="210"/>
                  </a:cubicBezTo>
                  <a:cubicBezTo>
                    <a:pt x="52" y="211"/>
                    <a:pt x="53" y="211"/>
                    <a:pt x="53" y="211"/>
                  </a:cubicBezTo>
                  <a:close/>
                  <a:moveTo>
                    <a:pt x="45" y="209"/>
                  </a:moveTo>
                  <a:cubicBezTo>
                    <a:pt x="46" y="209"/>
                    <a:pt x="46" y="209"/>
                    <a:pt x="47" y="209"/>
                  </a:cubicBezTo>
                  <a:cubicBezTo>
                    <a:pt x="47" y="210"/>
                    <a:pt x="47" y="209"/>
                    <a:pt x="48" y="209"/>
                  </a:cubicBezTo>
                  <a:cubicBezTo>
                    <a:pt x="47" y="208"/>
                    <a:pt x="47" y="208"/>
                    <a:pt x="47" y="209"/>
                  </a:cubicBezTo>
                  <a:cubicBezTo>
                    <a:pt x="46" y="209"/>
                    <a:pt x="46" y="209"/>
                    <a:pt x="45" y="209"/>
                  </a:cubicBezTo>
                  <a:close/>
                  <a:moveTo>
                    <a:pt x="4" y="209"/>
                  </a:moveTo>
                  <a:cubicBezTo>
                    <a:pt x="4" y="208"/>
                    <a:pt x="4" y="208"/>
                    <a:pt x="3" y="208"/>
                  </a:cubicBezTo>
                  <a:cubicBezTo>
                    <a:pt x="3" y="209"/>
                    <a:pt x="3" y="209"/>
                    <a:pt x="2" y="209"/>
                  </a:cubicBezTo>
                  <a:cubicBezTo>
                    <a:pt x="3" y="209"/>
                    <a:pt x="3" y="210"/>
                    <a:pt x="3" y="210"/>
                  </a:cubicBezTo>
                  <a:cubicBezTo>
                    <a:pt x="2" y="211"/>
                    <a:pt x="3" y="211"/>
                    <a:pt x="3" y="211"/>
                  </a:cubicBezTo>
                  <a:cubicBezTo>
                    <a:pt x="3" y="211"/>
                    <a:pt x="4" y="211"/>
                    <a:pt x="4" y="210"/>
                  </a:cubicBezTo>
                  <a:cubicBezTo>
                    <a:pt x="4" y="210"/>
                    <a:pt x="4" y="209"/>
                    <a:pt x="4" y="209"/>
                  </a:cubicBezTo>
                  <a:close/>
                  <a:moveTo>
                    <a:pt x="31" y="209"/>
                  </a:moveTo>
                  <a:cubicBezTo>
                    <a:pt x="31" y="209"/>
                    <a:pt x="30" y="209"/>
                    <a:pt x="29" y="208"/>
                  </a:cubicBezTo>
                  <a:cubicBezTo>
                    <a:pt x="29" y="208"/>
                    <a:pt x="28" y="208"/>
                    <a:pt x="28" y="208"/>
                  </a:cubicBezTo>
                  <a:cubicBezTo>
                    <a:pt x="28" y="208"/>
                    <a:pt x="28" y="209"/>
                    <a:pt x="28" y="209"/>
                  </a:cubicBezTo>
                  <a:cubicBezTo>
                    <a:pt x="28" y="209"/>
                    <a:pt x="28" y="209"/>
                    <a:pt x="28" y="210"/>
                  </a:cubicBezTo>
                  <a:cubicBezTo>
                    <a:pt x="29" y="210"/>
                    <a:pt x="29" y="210"/>
                    <a:pt x="30" y="210"/>
                  </a:cubicBezTo>
                  <a:cubicBezTo>
                    <a:pt x="30" y="210"/>
                    <a:pt x="31" y="209"/>
                    <a:pt x="31" y="209"/>
                  </a:cubicBezTo>
                  <a:close/>
                  <a:moveTo>
                    <a:pt x="42" y="206"/>
                  </a:moveTo>
                  <a:cubicBezTo>
                    <a:pt x="42" y="206"/>
                    <a:pt x="42" y="206"/>
                    <a:pt x="42" y="206"/>
                  </a:cubicBezTo>
                  <a:cubicBezTo>
                    <a:pt x="43" y="206"/>
                    <a:pt x="43" y="206"/>
                    <a:pt x="43" y="206"/>
                  </a:cubicBezTo>
                  <a:cubicBezTo>
                    <a:pt x="43" y="206"/>
                    <a:pt x="42" y="206"/>
                    <a:pt x="42" y="206"/>
                  </a:cubicBezTo>
                  <a:cubicBezTo>
                    <a:pt x="42" y="206"/>
                    <a:pt x="42" y="206"/>
                    <a:pt x="42" y="206"/>
                  </a:cubicBezTo>
                  <a:close/>
                  <a:moveTo>
                    <a:pt x="48" y="205"/>
                  </a:moveTo>
                  <a:cubicBezTo>
                    <a:pt x="48" y="206"/>
                    <a:pt x="48" y="206"/>
                    <a:pt x="48" y="206"/>
                  </a:cubicBezTo>
                  <a:cubicBezTo>
                    <a:pt x="48" y="206"/>
                    <a:pt x="48" y="206"/>
                    <a:pt x="48" y="206"/>
                  </a:cubicBezTo>
                  <a:cubicBezTo>
                    <a:pt x="48" y="207"/>
                    <a:pt x="48" y="207"/>
                    <a:pt x="47" y="207"/>
                  </a:cubicBezTo>
                  <a:cubicBezTo>
                    <a:pt x="47" y="207"/>
                    <a:pt x="47" y="207"/>
                    <a:pt x="47" y="207"/>
                  </a:cubicBezTo>
                  <a:cubicBezTo>
                    <a:pt x="47" y="208"/>
                    <a:pt x="47" y="208"/>
                    <a:pt x="48" y="207"/>
                  </a:cubicBezTo>
                  <a:cubicBezTo>
                    <a:pt x="48" y="207"/>
                    <a:pt x="48" y="207"/>
                    <a:pt x="49" y="207"/>
                  </a:cubicBezTo>
                  <a:cubicBezTo>
                    <a:pt x="49" y="207"/>
                    <a:pt x="49" y="206"/>
                    <a:pt x="49" y="206"/>
                  </a:cubicBezTo>
                  <a:cubicBezTo>
                    <a:pt x="49" y="206"/>
                    <a:pt x="49" y="205"/>
                    <a:pt x="49" y="205"/>
                  </a:cubicBezTo>
                  <a:cubicBezTo>
                    <a:pt x="48" y="205"/>
                    <a:pt x="48" y="205"/>
                    <a:pt x="48" y="205"/>
                  </a:cubicBezTo>
                  <a:close/>
                  <a:moveTo>
                    <a:pt x="38" y="205"/>
                  </a:moveTo>
                  <a:cubicBezTo>
                    <a:pt x="38" y="205"/>
                    <a:pt x="38" y="205"/>
                    <a:pt x="38" y="205"/>
                  </a:cubicBezTo>
                  <a:cubicBezTo>
                    <a:pt x="38" y="205"/>
                    <a:pt x="38" y="205"/>
                    <a:pt x="38" y="205"/>
                  </a:cubicBezTo>
                  <a:cubicBezTo>
                    <a:pt x="38" y="205"/>
                    <a:pt x="38" y="204"/>
                    <a:pt x="38" y="204"/>
                  </a:cubicBezTo>
                  <a:cubicBezTo>
                    <a:pt x="38" y="204"/>
                    <a:pt x="38" y="204"/>
                    <a:pt x="38" y="204"/>
                  </a:cubicBezTo>
                  <a:cubicBezTo>
                    <a:pt x="38" y="204"/>
                    <a:pt x="38" y="204"/>
                    <a:pt x="38" y="204"/>
                  </a:cubicBezTo>
                  <a:cubicBezTo>
                    <a:pt x="38" y="204"/>
                    <a:pt x="38" y="205"/>
                    <a:pt x="38" y="205"/>
                  </a:cubicBezTo>
                  <a:close/>
                  <a:moveTo>
                    <a:pt x="31" y="204"/>
                  </a:moveTo>
                  <a:cubicBezTo>
                    <a:pt x="31" y="205"/>
                    <a:pt x="32" y="205"/>
                    <a:pt x="32" y="205"/>
                  </a:cubicBezTo>
                  <a:cubicBezTo>
                    <a:pt x="32" y="205"/>
                    <a:pt x="32" y="205"/>
                    <a:pt x="33" y="206"/>
                  </a:cubicBezTo>
                  <a:cubicBezTo>
                    <a:pt x="33" y="206"/>
                    <a:pt x="33" y="205"/>
                    <a:pt x="33" y="205"/>
                  </a:cubicBezTo>
                  <a:cubicBezTo>
                    <a:pt x="33" y="205"/>
                    <a:pt x="33" y="205"/>
                    <a:pt x="33" y="204"/>
                  </a:cubicBezTo>
                  <a:cubicBezTo>
                    <a:pt x="33" y="204"/>
                    <a:pt x="32" y="204"/>
                    <a:pt x="32" y="204"/>
                  </a:cubicBezTo>
                  <a:cubicBezTo>
                    <a:pt x="31" y="204"/>
                    <a:pt x="31" y="204"/>
                    <a:pt x="31" y="204"/>
                  </a:cubicBezTo>
                  <a:close/>
                  <a:moveTo>
                    <a:pt x="34" y="204"/>
                  </a:moveTo>
                  <a:cubicBezTo>
                    <a:pt x="34" y="205"/>
                    <a:pt x="35" y="205"/>
                    <a:pt x="35" y="205"/>
                  </a:cubicBezTo>
                  <a:cubicBezTo>
                    <a:pt x="35" y="205"/>
                    <a:pt x="35" y="204"/>
                    <a:pt x="35" y="204"/>
                  </a:cubicBezTo>
                  <a:cubicBezTo>
                    <a:pt x="35" y="204"/>
                    <a:pt x="35" y="204"/>
                    <a:pt x="35" y="204"/>
                  </a:cubicBezTo>
                  <a:cubicBezTo>
                    <a:pt x="34" y="203"/>
                    <a:pt x="34" y="203"/>
                    <a:pt x="34" y="204"/>
                  </a:cubicBezTo>
                  <a:cubicBezTo>
                    <a:pt x="34" y="204"/>
                    <a:pt x="34" y="204"/>
                    <a:pt x="34" y="204"/>
                  </a:cubicBezTo>
                  <a:close/>
                  <a:moveTo>
                    <a:pt x="40" y="204"/>
                  </a:moveTo>
                  <a:cubicBezTo>
                    <a:pt x="41" y="204"/>
                    <a:pt x="41" y="204"/>
                    <a:pt x="41" y="203"/>
                  </a:cubicBezTo>
                  <a:cubicBezTo>
                    <a:pt x="41" y="203"/>
                    <a:pt x="40" y="203"/>
                    <a:pt x="40" y="203"/>
                  </a:cubicBezTo>
                  <a:cubicBezTo>
                    <a:pt x="40" y="203"/>
                    <a:pt x="40" y="204"/>
                    <a:pt x="40" y="204"/>
                  </a:cubicBezTo>
                  <a:close/>
                  <a:moveTo>
                    <a:pt x="49" y="205"/>
                  </a:moveTo>
                  <a:cubicBezTo>
                    <a:pt x="49" y="205"/>
                    <a:pt x="50" y="205"/>
                    <a:pt x="50" y="205"/>
                  </a:cubicBezTo>
                  <a:cubicBezTo>
                    <a:pt x="50" y="205"/>
                    <a:pt x="51" y="205"/>
                    <a:pt x="51" y="205"/>
                  </a:cubicBezTo>
                  <a:cubicBezTo>
                    <a:pt x="51" y="204"/>
                    <a:pt x="51" y="204"/>
                    <a:pt x="51" y="204"/>
                  </a:cubicBezTo>
                  <a:cubicBezTo>
                    <a:pt x="51" y="203"/>
                    <a:pt x="51" y="203"/>
                    <a:pt x="51" y="203"/>
                  </a:cubicBezTo>
                  <a:cubicBezTo>
                    <a:pt x="50" y="203"/>
                    <a:pt x="49" y="204"/>
                    <a:pt x="49" y="205"/>
                  </a:cubicBezTo>
                  <a:close/>
                  <a:moveTo>
                    <a:pt x="22" y="202"/>
                  </a:moveTo>
                  <a:cubicBezTo>
                    <a:pt x="22" y="202"/>
                    <a:pt x="22" y="202"/>
                    <a:pt x="22" y="202"/>
                  </a:cubicBezTo>
                  <a:cubicBezTo>
                    <a:pt x="23" y="203"/>
                    <a:pt x="23" y="203"/>
                    <a:pt x="24" y="203"/>
                  </a:cubicBezTo>
                  <a:cubicBezTo>
                    <a:pt x="25" y="203"/>
                    <a:pt x="25" y="203"/>
                    <a:pt x="25" y="204"/>
                  </a:cubicBezTo>
                  <a:cubicBezTo>
                    <a:pt x="25" y="204"/>
                    <a:pt x="26" y="205"/>
                    <a:pt x="26" y="205"/>
                  </a:cubicBezTo>
                  <a:cubicBezTo>
                    <a:pt x="26" y="204"/>
                    <a:pt x="26" y="204"/>
                    <a:pt x="26" y="204"/>
                  </a:cubicBezTo>
                  <a:cubicBezTo>
                    <a:pt x="26" y="203"/>
                    <a:pt x="26" y="203"/>
                    <a:pt x="26" y="203"/>
                  </a:cubicBezTo>
                  <a:lnTo>
                    <a:pt x="22" y="202"/>
                  </a:lnTo>
                  <a:close/>
                  <a:moveTo>
                    <a:pt x="45" y="202"/>
                  </a:moveTo>
                  <a:cubicBezTo>
                    <a:pt x="45" y="202"/>
                    <a:pt x="44" y="202"/>
                    <a:pt x="43" y="202"/>
                  </a:cubicBezTo>
                  <a:cubicBezTo>
                    <a:pt x="43" y="202"/>
                    <a:pt x="43" y="202"/>
                    <a:pt x="43" y="203"/>
                  </a:cubicBezTo>
                  <a:cubicBezTo>
                    <a:pt x="43" y="203"/>
                    <a:pt x="43" y="204"/>
                    <a:pt x="43" y="204"/>
                  </a:cubicBezTo>
                  <a:cubicBezTo>
                    <a:pt x="43" y="204"/>
                    <a:pt x="43" y="204"/>
                    <a:pt x="43" y="204"/>
                  </a:cubicBezTo>
                  <a:cubicBezTo>
                    <a:pt x="43" y="204"/>
                    <a:pt x="43" y="204"/>
                    <a:pt x="44" y="204"/>
                  </a:cubicBezTo>
                  <a:cubicBezTo>
                    <a:pt x="44" y="205"/>
                    <a:pt x="44" y="205"/>
                    <a:pt x="44" y="205"/>
                  </a:cubicBezTo>
                  <a:cubicBezTo>
                    <a:pt x="44" y="205"/>
                    <a:pt x="44" y="205"/>
                    <a:pt x="44" y="205"/>
                  </a:cubicBezTo>
                  <a:cubicBezTo>
                    <a:pt x="45" y="205"/>
                    <a:pt x="45" y="205"/>
                    <a:pt x="45" y="205"/>
                  </a:cubicBezTo>
                  <a:cubicBezTo>
                    <a:pt x="45" y="205"/>
                    <a:pt x="45" y="205"/>
                    <a:pt x="45" y="204"/>
                  </a:cubicBezTo>
                  <a:cubicBezTo>
                    <a:pt x="44" y="204"/>
                    <a:pt x="44" y="204"/>
                    <a:pt x="44" y="204"/>
                  </a:cubicBezTo>
                  <a:cubicBezTo>
                    <a:pt x="44" y="204"/>
                    <a:pt x="44" y="204"/>
                    <a:pt x="44" y="204"/>
                  </a:cubicBezTo>
                  <a:cubicBezTo>
                    <a:pt x="44" y="203"/>
                    <a:pt x="44" y="203"/>
                    <a:pt x="45" y="203"/>
                  </a:cubicBezTo>
                  <a:cubicBezTo>
                    <a:pt x="45" y="203"/>
                    <a:pt x="45" y="202"/>
                    <a:pt x="45" y="202"/>
                  </a:cubicBezTo>
                  <a:close/>
                  <a:moveTo>
                    <a:pt x="39" y="202"/>
                  </a:moveTo>
                  <a:cubicBezTo>
                    <a:pt x="40" y="202"/>
                    <a:pt x="40" y="202"/>
                    <a:pt x="40" y="202"/>
                  </a:cubicBezTo>
                  <a:cubicBezTo>
                    <a:pt x="40" y="202"/>
                    <a:pt x="40" y="202"/>
                    <a:pt x="40" y="201"/>
                  </a:cubicBezTo>
                  <a:cubicBezTo>
                    <a:pt x="40" y="201"/>
                    <a:pt x="39" y="201"/>
                    <a:pt x="39" y="202"/>
                  </a:cubicBezTo>
                  <a:cubicBezTo>
                    <a:pt x="39" y="202"/>
                    <a:pt x="39" y="202"/>
                    <a:pt x="39" y="202"/>
                  </a:cubicBezTo>
                  <a:close/>
                  <a:moveTo>
                    <a:pt x="18" y="200"/>
                  </a:moveTo>
                  <a:cubicBezTo>
                    <a:pt x="17" y="199"/>
                    <a:pt x="16" y="199"/>
                    <a:pt x="15" y="199"/>
                  </a:cubicBezTo>
                  <a:cubicBezTo>
                    <a:pt x="15" y="200"/>
                    <a:pt x="14" y="200"/>
                    <a:pt x="14" y="200"/>
                  </a:cubicBezTo>
                  <a:cubicBezTo>
                    <a:pt x="13" y="201"/>
                    <a:pt x="13" y="202"/>
                    <a:pt x="14" y="203"/>
                  </a:cubicBezTo>
                  <a:cubicBezTo>
                    <a:pt x="14" y="204"/>
                    <a:pt x="15" y="205"/>
                    <a:pt x="16" y="205"/>
                  </a:cubicBezTo>
                  <a:cubicBezTo>
                    <a:pt x="17" y="205"/>
                    <a:pt x="18" y="205"/>
                    <a:pt x="18" y="204"/>
                  </a:cubicBezTo>
                  <a:cubicBezTo>
                    <a:pt x="18" y="203"/>
                    <a:pt x="19" y="203"/>
                    <a:pt x="19" y="202"/>
                  </a:cubicBezTo>
                  <a:cubicBezTo>
                    <a:pt x="19" y="202"/>
                    <a:pt x="19" y="201"/>
                    <a:pt x="19" y="201"/>
                  </a:cubicBezTo>
                  <a:cubicBezTo>
                    <a:pt x="18" y="200"/>
                    <a:pt x="18" y="200"/>
                    <a:pt x="18" y="200"/>
                  </a:cubicBezTo>
                  <a:close/>
                  <a:moveTo>
                    <a:pt x="49" y="199"/>
                  </a:moveTo>
                  <a:cubicBezTo>
                    <a:pt x="49" y="199"/>
                    <a:pt x="49" y="199"/>
                    <a:pt x="50" y="199"/>
                  </a:cubicBezTo>
                  <a:cubicBezTo>
                    <a:pt x="50" y="199"/>
                    <a:pt x="50" y="199"/>
                    <a:pt x="50" y="198"/>
                  </a:cubicBezTo>
                  <a:cubicBezTo>
                    <a:pt x="50" y="198"/>
                    <a:pt x="49" y="198"/>
                    <a:pt x="49" y="198"/>
                  </a:cubicBezTo>
                  <a:cubicBezTo>
                    <a:pt x="49" y="198"/>
                    <a:pt x="49" y="198"/>
                    <a:pt x="49" y="199"/>
                  </a:cubicBezTo>
                  <a:cubicBezTo>
                    <a:pt x="49" y="199"/>
                    <a:pt x="49" y="199"/>
                    <a:pt x="49" y="199"/>
                  </a:cubicBezTo>
                  <a:close/>
                  <a:moveTo>
                    <a:pt x="1" y="199"/>
                  </a:moveTo>
                  <a:cubicBezTo>
                    <a:pt x="1" y="199"/>
                    <a:pt x="2" y="199"/>
                    <a:pt x="2" y="199"/>
                  </a:cubicBezTo>
                  <a:cubicBezTo>
                    <a:pt x="2" y="199"/>
                    <a:pt x="2" y="198"/>
                    <a:pt x="2" y="198"/>
                  </a:cubicBezTo>
                  <a:cubicBezTo>
                    <a:pt x="1" y="198"/>
                    <a:pt x="1" y="198"/>
                    <a:pt x="1" y="199"/>
                  </a:cubicBezTo>
                  <a:close/>
                  <a:moveTo>
                    <a:pt x="30" y="197"/>
                  </a:moveTo>
                  <a:cubicBezTo>
                    <a:pt x="30" y="197"/>
                    <a:pt x="30" y="198"/>
                    <a:pt x="30" y="198"/>
                  </a:cubicBezTo>
                  <a:cubicBezTo>
                    <a:pt x="30" y="198"/>
                    <a:pt x="30" y="199"/>
                    <a:pt x="30" y="199"/>
                  </a:cubicBezTo>
                  <a:cubicBezTo>
                    <a:pt x="30" y="200"/>
                    <a:pt x="31" y="200"/>
                    <a:pt x="31" y="199"/>
                  </a:cubicBezTo>
                  <a:cubicBezTo>
                    <a:pt x="31" y="199"/>
                    <a:pt x="32" y="199"/>
                    <a:pt x="32" y="198"/>
                  </a:cubicBezTo>
                  <a:cubicBezTo>
                    <a:pt x="32" y="198"/>
                    <a:pt x="32" y="198"/>
                    <a:pt x="31" y="197"/>
                  </a:cubicBezTo>
                  <a:cubicBezTo>
                    <a:pt x="31" y="197"/>
                    <a:pt x="31" y="197"/>
                    <a:pt x="30" y="197"/>
                  </a:cubicBezTo>
                  <a:close/>
                  <a:moveTo>
                    <a:pt x="34" y="196"/>
                  </a:moveTo>
                  <a:cubicBezTo>
                    <a:pt x="34" y="196"/>
                    <a:pt x="35" y="196"/>
                    <a:pt x="35" y="195"/>
                  </a:cubicBezTo>
                  <a:cubicBezTo>
                    <a:pt x="35" y="195"/>
                    <a:pt x="34" y="195"/>
                    <a:pt x="34" y="195"/>
                  </a:cubicBezTo>
                  <a:cubicBezTo>
                    <a:pt x="34" y="195"/>
                    <a:pt x="34" y="195"/>
                    <a:pt x="34" y="196"/>
                  </a:cubicBezTo>
                  <a:close/>
                  <a:moveTo>
                    <a:pt x="7" y="197"/>
                  </a:moveTo>
                  <a:cubicBezTo>
                    <a:pt x="7" y="197"/>
                    <a:pt x="7" y="197"/>
                    <a:pt x="7" y="197"/>
                  </a:cubicBezTo>
                  <a:cubicBezTo>
                    <a:pt x="7" y="196"/>
                    <a:pt x="8" y="196"/>
                    <a:pt x="8" y="196"/>
                  </a:cubicBezTo>
                  <a:cubicBezTo>
                    <a:pt x="7" y="195"/>
                    <a:pt x="7" y="195"/>
                    <a:pt x="7" y="195"/>
                  </a:cubicBezTo>
                  <a:cubicBezTo>
                    <a:pt x="7" y="195"/>
                    <a:pt x="7" y="195"/>
                    <a:pt x="6" y="195"/>
                  </a:cubicBezTo>
                  <a:cubicBezTo>
                    <a:pt x="5" y="195"/>
                    <a:pt x="5" y="195"/>
                    <a:pt x="5" y="196"/>
                  </a:cubicBezTo>
                  <a:cubicBezTo>
                    <a:pt x="6" y="197"/>
                    <a:pt x="6" y="197"/>
                    <a:pt x="7" y="197"/>
                  </a:cubicBezTo>
                  <a:close/>
                  <a:moveTo>
                    <a:pt x="21" y="196"/>
                  </a:moveTo>
                  <a:cubicBezTo>
                    <a:pt x="22" y="196"/>
                    <a:pt x="23" y="196"/>
                    <a:pt x="23" y="195"/>
                  </a:cubicBezTo>
                  <a:cubicBezTo>
                    <a:pt x="23" y="195"/>
                    <a:pt x="24" y="194"/>
                    <a:pt x="24" y="194"/>
                  </a:cubicBezTo>
                  <a:cubicBezTo>
                    <a:pt x="22" y="194"/>
                    <a:pt x="21" y="194"/>
                    <a:pt x="21" y="196"/>
                  </a:cubicBezTo>
                  <a:close/>
                  <a:moveTo>
                    <a:pt x="14" y="192"/>
                  </a:moveTo>
                  <a:cubicBezTo>
                    <a:pt x="15" y="192"/>
                    <a:pt x="15" y="192"/>
                    <a:pt x="15" y="191"/>
                  </a:cubicBezTo>
                  <a:cubicBezTo>
                    <a:pt x="15" y="191"/>
                    <a:pt x="14" y="191"/>
                    <a:pt x="14" y="191"/>
                  </a:cubicBezTo>
                  <a:cubicBezTo>
                    <a:pt x="14" y="192"/>
                    <a:pt x="14" y="192"/>
                    <a:pt x="14" y="192"/>
                  </a:cubicBezTo>
                  <a:close/>
                  <a:moveTo>
                    <a:pt x="84" y="190"/>
                  </a:moveTo>
                  <a:cubicBezTo>
                    <a:pt x="84" y="190"/>
                    <a:pt x="84" y="190"/>
                    <a:pt x="84" y="190"/>
                  </a:cubicBezTo>
                  <a:cubicBezTo>
                    <a:pt x="83" y="190"/>
                    <a:pt x="83" y="190"/>
                    <a:pt x="83" y="190"/>
                  </a:cubicBezTo>
                  <a:cubicBezTo>
                    <a:pt x="82" y="190"/>
                    <a:pt x="82" y="191"/>
                    <a:pt x="82" y="191"/>
                  </a:cubicBezTo>
                  <a:cubicBezTo>
                    <a:pt x="82" y="192"/>
                    <a:pt x="82" y="192"/>
                    <a:pt x="82" y="193"/>
                  </a:cubicBezTo>
                  <a:cubicBezTo>
                    <a:pt x="83" y="193"/>
                    <a:pt x="83" y="193"/>
                    <a:pt x="84" y="192"/>
                  </a:cubicBezTo>
                  <a:cubicBezTo>
                    <a:pt x="84" y="191"/>
                    <a:pt x="85" y="191"/>
                    <a:pt x="84" y="190"/>
                  </a:cubicBezTo>
                  <a:close/>
                  <a:moveTo>
                    <a:pt x="10" y="191"/>
                  </a:moveTo>
                  <a:cubicBezTo>
                    <a:pt x="11" y="191"/>
                    <a:pt x="11" y="191"/>
                    <a:pt x="12" y="191"/>
                  </a:cubicBezTo>
                  <a:cubicBezTo>
                    <a:pt x="12" y="190"/>
                    <a:pt x="12" y="190"/>
                    <a:pt x="11" y="190"/>
                  </a:cubicBezTo>
                  <a:cubicBezTo>
                    <a:pt x="10" y="190"/>
                    <a:pt x="10" y="190"/>
                    <a:pt x="10" y="191"/>
                  </a:cubicBezTo>
                  <a:close/>
                  <a:moveTo>
                    <a:pt x="4" y="189"/>
                  </a:moveTo>
                  <a:cubicBezTo>
                    <a:pt x="4" y="190"/>
                    <a:pt x="4" y="190"/>
                    <a:pt x="5" y="190"/>
                  </a:cubicBezTo>
                  <a:cubicBezTo>
                    <a:pt x="5" y="190"/>
                    <a:pt x="5" y="189"/>
                    <a:pt x="5" y="189"/>
                  </a:cubicBezTo>
                  <a:cubicBezTo>
                    <a:pt x="4" y="189"/>
                    <a:pt x="4" y="189"/>
                    <a:pt x="4" y="189"/>
                  </a:cubicBezTo>
                  <a:close/>
                  <a:moveTo>
                    <a:pt x="80" y="191"/>
                  </a:moveTo>
                  <a:cubicBezTo>
                    <a:pt x="81" y="191"/>
                    <a:pt x="81" y="190"/>
                    <a:pt x="80" y="190"/>
                  </a:cubicBezTo>
                  <a:cubicBezTo>
                    <a:pt x="80" y="189"/>
                    <a:pt x="79" y="189"/>
                    <a:pt x="78" y="189"/>
                  </a:cubicBezTo>
                  <a:cubicBezTo>
                    <a:pt x="78" y="189"/>
                    <a:pt x="78" y="190"/>
                    <a:pt x="79" y="191"/>
                  </a:cubicBezTo>
                  <a:cubicBezTo>
                    <a:pt x="79" y="191"/>
                    <a:pt x="79" y="191"/>
                    <a:pt x="80" y="191"/>
                  </a:cubicBezTo>
                  <a:close/>
                  <a:moveTo>
                    <a:pt x="32" y="190"/>
                  </a:moveTo>
                  <a:cubicBezTo>
                    <a:pt x="32" y="190"/>
                    <a:pt x="32" y="190"/>
                    <a:pt x="32" y="191"/>
                  </a:cubicBezTo>
                  <a:cubicBezTo>
                    <a:pt x="32" y="191"/>
                    <a:pt x="32" y="191"/>
                    <a:pt x="32" y="191"/>
                  </a:cubicBezTo>
                  <a:cubicBezTo>
                    <a:pt x="32" y="191"/>
                    <a:pt x="31" y="191"/>
                    <a:pt x="31" y="190"/>
                  </a:cubicBezTo>
                  <a:cubicBezTo>
                    <a:pt x="31" y="190"/>
                    <a:pt x="31" y="190"/>
                    <a:pt x="31" y="189"/>
                  </a:cubicBezTo>
                  <a:cubicBezTo>
                    <a:pt x="30" y="189"/>
                    <a:pt x="30" y="190"/>
                    <a:pt x="29" y="190"/>
                  </a:cubicBezTo>
                  <a:cubicBezTo>
                    <a:pt x="29" y="191"/>
                    <a:pt x="29" y="191"/>
                    <a:pt x="29" y="192"/>
                  </a:cubicBezTo>
                  <a:cubicBezTo>
                    <a:pt x="28" y="192"/>
                    <a:pt x="28" y="192"/>
                    <a:pt x="28" y="192"/>
                  </a:cubicBezTo>
                  <a:cubicBezTo>
                    <a:pt x="27" y="192"/>
                    <a:pt x="27" y="192"/>
                    <a:pt x="27" y="192"/>
                  </a:cubicBezTo>
                  <a:cubicBezTo>
                    <a:pt x="27" y="193"/>
                    <a:pt x="28" y="193"/>
                    <a:pt x="29" y="194"/>
                  </a:cubicBezTo>
                  <a:cubicBezTo>
                    <a:pt x="29" y="194"/>
                    <a:pt x="30" y="195"/>
                    <a:pt x="30" y="196"/>
                  </a:cubicBezTo>
                  <a:cubicBezTo>
                    <a:pt x="30" y="196"/>
                    <a:pt x="31" y="196"/>
                    <a:pt x="31" y="196"/>
                  </a:cubicBezTo>
                  <a:cubicBezTo>
                    <a:pt x="31" y="195"/>
                    <a:pt x="31" y="195"/>
                    <a:pt x="32" y="195"/>
                  </a:cubicBezTo>
                  <a:cubicBezTo>
                    <a:pt x="32" y="195"/>
                    <a:pt x="32" y="195"/>
                    <a:pt x="32" y="195"/>
                  </a:cubicBezTo>
                  <a:cubicBezTo>
                    <a:pt x="32" y="194"/>
                    <a:pt x="33" y="194"/>
                    <a:pt x="33" y="194"/>
                  </a:cubicBezTo>
                  <a:cubicBezTo>
                    <a:pt x="33" y="194"/>
                    <a:pt x="34" y="193"/>
                    <a:pt x="34" y="192"/>
                  </a:cubicBezTo>
                  <a:cubicBezTo>
                    <a:pt x="34" y="192"/>
                    <a:pt x="35" y="191"/>
                    <a:pt x="35" y="190"/>
                  </a:cubicBezTo>
                  <a:cubicBezTo>
                    <a:pt x="35" y="190"/>
                    <a:pt x="36" y="190"/>
                    <a:pt x="36" y="191"/>
                  </a:cubicBezTo>
                  <a:cubicBezTo>
                    <a:pt x="36" y="191"/>
                    <a:pt x="36" y="191"/>
                    <a:pt x="36" y="191"/>
                  </a:cubicBezTo>
                  <a:cubicBezTo>
                    <a:pt x="36" y="190"/>
                    <a:pt x="36" y="190"/>
                    <a:pt x="36" y="190"/>
                  </a:cubicBezTo>
                  <a:cubicBezTo>
                    <a:pt x="36" y="190"/>
                    <a:pt x="36" y="190"/>
                    <a:pt x="36" y="189"/>
                  </a:cubicBezTo>
                  <a:cubicBezTo>
                    <a:pt x="35" y="189"/>
                    <a:pt x="34" y="189"/>
                    <a:pt x="34" y="189"/>
                  </a:cubicBezTo>
                  <a:cubicBezTo>
                    <a:pt x="33" y="188"/>
                    <a:pt x="33" y="189"/>
                    <a:pt x="32" y="190"/>
                  </a:cubicBezTo>
                  <a:close/>
                  <a:moveTo>
                    <a:pt x="18" y="190"/>
                  </a:moveTo>
                  <a:cubicBezTo>
                    <a:pt x="18" y="190"/>
                    <a:pt x="19" y="189"/>
                    <a:pt x="19" y="189"/>
                  </a:cubicBezTo>
                  <a:cubicBezTo>
                    <a:pt x="19" y="189"/>
                    <a:pt x="19" y="189"/>
                    <a:pt x="18" y="188"/>
                  </a:cubicBezTo>
                  <a:cubicBezTo>
                    <a:pt x="18" y="188"/>
                    <a:pt x="18" y="189"/>
                    <a:pt x="18" y="189"/>
                  </a:cubicBezTo>
                  <a:cubicBezTo>
                    <a:pt x="18" y="189"/>
                    <a:pt x="18" y="189"/>
                    <a:pt x="18" y="190"/>
                  </a:cubicBezTo>
                  <a:close/>
                  <a:moveTo>
                    <a:pt x="8" y="188"/>
                  </a:moveTo>
                  <a:cubicBezTo>
                    <a:pt x="8" y="189"/>
                    <a:pt x="8" y="189"/>
                    <a:pt x="8" y="189"/>
                  </a:cubicBezTo>
                  <a:cubicBezTo>
                    <a:pt x="9" y="189"/>
                    <a:pt x="9" y="189"/>
                    <a:pt x="9" y="189"/>
                  </a:cubicBezTo>
                  <a:cubicBezTo>
                    <a:pt x="9" y="189"/>
                    <a:pt x="9" y="188"/>
                    <a:pt x="9" y="188"/>
                  </a:cubicBezTo>
                  <a:cubicBezTo>
                    <a:pt x="8" y="188"/>
                    <a:pt x="8" y="188"/>
                    <a:pt x="8" y="188"/>
                  </a:cubicBezTo>
                  <a:close/>
                  <a:moveTo>
                    <a:pt x="28" y="189"/>
                  </a:moveTo>
                  <a:cubicBezTo>
                    <a:pt x="29" y="189"/>
                    <a:pt x="29" y="189"/>
                    <a:pt x="29" y="188"/>
                  </a:cubicBezTo>
                  <a:cubicBezTo>
                    <a:pt x="29" y="188"/>
                    <a:pt x="28" y="188"/>
                    <a:pt x="28" y="188"/>
                  </a:cubicBezTo>
                  <a:cubicBezTo>
                    <a:pt x="28" y="188"/>
                    <a:pt x="28" y="188"/>
                    <a:pt x="28" y="189"/>
                  </a:cubicBezTo>
                  <a:cubicBezTo>
                    <a:pt x="28" y="189"/>
                    <a:pt x="28" y="189"/>
                    <a:pt x="28" y="189"/>
                  </a:cubicBezTo>
                  <a:close/>
                  <a:moveTo>
                    <a:pt x="43" y="189"/>
                  </a:moveTo>
                  <a:cubicBezTo>
                    <a:pt x="42" y="189"/>
                    <a:pt x="42" y="189"/>
                    <a:pt x="42" y="189"/>
                  </a:cubicBezTo>
                  <a:cubicBezTo>
                    <a:pt x="41" y="189"/>
                    <a:pt x="41" y="188"/>
                    <a:pt x="41" y="188"/>
                  </a:cubicBezTo>
                  <a:cubicBezTo>
                    <a:pt x="40" y="188"/>
                    <a:pt x="40" y="188"/>
                    <a:pt x="40" y="189"/>
                  </a:cubicBezTo>
                  <a:cubicBezTo>
                    <a:pt x="40" y="189"/>
                    <a:pt x="40" y="190"/>
                    <a:pt x="40" y="190"/>
                  </a:cubicBezTo>
                  <a:cubicBezTo>
                    <a:pt x="41" y="190"/>
                    <a:pt x="41" y="190"/>
                    <a:pt x="41" y="190"/>
                  </a:cubicBezTo>
                  <a:cubicBezTo>
                    <a:pt x="41" y="191"/>
                    <a:pt x="42" y="191"/>
                    <a:pt x="42" y="191"/>
                  </a:cubicBezTo>
                  <a:cubicBezTo>
                    <a:pt x="42" y="191"/>
                    <a:pt x="42" y="192"/>
                    <a:pt x="41" y="192"/>
                  </a:cubicBezTo>
                  <a:cubicBezTo>
                    <a:pt x="41" y="192"/>
                    <a:pt x="40" y="192"/>
                    <a:pt x="40" y="191"/>
                  </a:cubicBezTo>
                  <a:cubicBezTo>
                    <a:pt x="40" y="191"/>
                    <a:pt x="40" y="190"/>
                    <a:pt x="39" y="190"/>
                  </a:cubicBezTo>
                  <a:cubicBezTo>
                    <a:pt x="39" y="189"/>
                    <a:pt x="38" y="188"/>
                    <a:pt x="37" y="188"/>
                  </a:cubicBezTo>
                  <a:cubicBezTo>
                    <a:pt x="36" y="188"/>
                    <a:pt x="36" y="189"/>
                    <a:pt x="37" y="189"/>
                  </a:cubicBezTo>
                  <a:cubicBezTo>
                    <a:pt x="37" y="189"/>
                    <a:pt x="37" y="189"/>
                    <a:pt x="37" y="189"/>
                  </a:cubicBezTo>
                  <a:cubicBezTo>
                    <a:pt x="37" y="190"/>
                    <a:pt x="38" y="190"/>
                    <a:pt x="38" y="190"/>
                  </a:cubicBezTo>
                  <a:cubicBezTo>
                    <a:pt x="38" y="190"/>
                    <a:pt x="38" y="190"/>
                    <a:pt x="38" y="190"/>
                  </a:cubicBezTo>
                  <a:cubicBezTo>
                    <a:pt x="38" y="190"/>
                    <a:pt x="38" y="190"/>
                    <a:pt x="38" y="190"/>
                  </a:cubicBezTo>
                  <a:cubicBezTo>
                    <a:pt x="38" y="190"/>
                    <a:pt x="38" y="191"/>
                    <a:pt x="39" y="191"/>
                  </a:cubicBezTo>
                  <a:cubicBezTo>
                    <a:pt x="39" y="191"/>
                    <a:pt x="39" y="191"/>
                    <a:pt x="38" y="192"/>
                  </a:cubicBezTo>
                  <a:cubicBezTo>
                    <a:pt x="38" y="192"/>
                    <a:pt x="38" y="192"/>
                    <a:pt x="37" y="192"/>
                  </a:cubicBezTo>
                  <a:cubicBezTo>
                    <a:pt x="37" y="192"/>
                    <a:pt x="37" y="192"/>
                    <a:pt x="37" y="192"/>
                  </a:cubicBezTo>
                  <a:cubicBezTo>
                    <a:pt x="37" y="192"/>
                    <a:pt x="37" y="192"/>
                    <a:pt x="37" y="191"/>
                  </a:cubicBezTo>
                  <a:cubicBezTo>
                    <a:pt x="36" y="192"/>
                    <a:pt x="36" y="192"/>
                    <a:pt x="35" y="192"/>
                  </a:cubicBezTo>
                  <a:cubicBezTo>
                    <a:pt x="35" y="192"/>
                    <a:pt x="35" y="193"/>
                    <a:pt x="35" y="193"/>
                  </a:cubicBezTo>
                  <a:cubicBezTo>
                    <a:pt x="36" y="193"/>
                    <a:pt x="37" y="193"/>
                    <a:pt x="37" y="194"/>
                  </a:cubicBezTo>
                  <a:cubicBezTo>
                    <a:pt x="38" y="194"/>
                    <a:pt x="38" y="195"/>
                    <a:pt x="38" y="195"/>
                  </a:cubicBezTo>
                  <a:cubicBezTo>
                    <a:pt x="38" y="195"/>
                    <a:pt x="38" y="196"/>
                    <a:pt x="37" y="196"/>
                  </a:cubicBezTo>
                  <a:cubicBezTo>
                    <a:pt x="37" y="197"/>
                    <a:pt x="37" y="197"/>
                    <a:pt x="37" y="198"/>
                  </a:cubicBezTo>
                  <a:cubicBezTo>
                    <a:pt x="37" y="198"/>
                    <a:pt x="37" y="199"/>
                    <a:pt x="37" y="199"/>
                  </a:cubicBezTo>
                  <a:cubicBezTo>
                    <a:pt x="37" y="200"/>
                    <a:pt x="38" y="200"/>
                    <a:pt x="38" y="200"/>
                  </a:cubicBezTo>
                  <a:cubicBezTo>
                    <a:pt x="39" y="200"/>
                    <a:pt x="39" y="199"/>
                    <a:pt x="40" y="199"/>
                  </a:cubicBezTo>
                  <a:cubicBezTo>
                    <a:pt x="40" y="198"/>
                    <a:pt x="40" y="198"/>
                    <a:pt x="41" y="198"/>
                  </a:cubicBezTo>
                  <a:cubicBezTo>
                    <a:pt x="42" y="199"/>
                    <a:pt x="42" y="199"/>
                    <a:pt x="42" y="200"/>
                  </a:cubicBezTo>
                  <a:cubicBezTo>
                    <a:pt x="42" y="200"/>
                    <a:pt x="42" y="200"/>
                    <a:pt x="42" y="201"/>
                  </a:cubicBezTo>
                  <a:cubicBezTo>
                    <a:pt x="43" y="200"/>
                    <a:pt x="43" y="200"/>
                    <a:pt x="43" y="200"/>
                  </a:cubicBezTo>
                  <a:cubicBezTo>
                    <a:pt x="44" y="200"/>
                    <a:pt x="44" y="199"/>
                    <a:pt x="44" y="199"/>
                  </a:cubicBezTo>
                  <a:cubicBezTo>
                    <a:pt x="44" y="199"/>
                    <a:pt x="45" y="199"/>
                    <a:pt x="45" y="199"/>
                  </a:cubicBezTo>
                  <a:cubicBezTo>
                    <a:pt x="45" y="199"/>
                    <a:pt x="45" y="200"/>
                    <a:pt x="45" y="200"/>
                  </a:cubicBezTo>
                  <a:cubicBezTo>
                    <a:pt x="45" y="200"/>
                    <a:pt x="45" y="200"/>
                    <a:pt x="45" y="201"/>
                  </a:cubicBezTo>
                  <a:cubicBezTo>
                    <a:pt x="45" y="201"/>
                    <a:pt x="46" y="201"/>
                    <a:pt x="46" y="201"/>
                  </a:cubicBezTo>
                  <a:cubicBezTo>
                    <a:pt x="46" y="201"/>
                    <a:pt x="46" y="200"/>
                    <a:pt x="46" y="200"/>
                  </a:cubicBezTo>
                  <a:cubicBezTo>
                    <a:pt x="46" y="200"/>
                    <a:pt x="46" y="200"/>
                    <a:pt x="46" y="199"/>
                  </a:cubicBezTo>
                  <a:cubicBezTo>
                    <a:pt x="46" y="199"/>
                    <a:pt x="47" y="199"/>
                    <a:pt x="47" y="198"/>
                  </a:cubicBezTo>
                  <a:cubicBezTo>
                    <a:pt x="48" y="198"/>
                    <a:pt x="48" y="198"/>
                    <a:pt x="48" y="197"/>
                  </a:cubicBezTo>
                  <a:cubicBezTo>
                    <a:pt x="47" y="197"/>
                    <a:pt x="46" y="197"/>
                    <a:pt x="45" y="196"/>
                  </a:cubicBezTo>
                  <a:cubicBezTo>
                    <a:pt x="44" y="196"/>
                    <a:pt x="44" y="195"/>
                    <a:pt x="43" y="195"/>
                  </a:cubicBezTo>
                  <a:cubicBezTo>
                    <a:pt x="43" y="194"/>
                    <a:pt x="44" y="194"/>
                    <a:pt x="44" y="193"/>
                  </a:cubicBezTo>
                  <a:cubicBezTo>
                    <a:pt x="45" y="193"/>
                    <a:pt x="45" y="192"/>
                    <a:pt x="45" y="191"/>
                  </a:cubicBezTo>
                  <a:cubicBezTo>
                    <a:pt x="44" y="191"/>
                    <a:pt x="44" y="191"/>
                    <a:pt x="44" y="192"/>
                  </a:cubicBezTo>
                  <a:cubicBezTo>
                    <a:pt x="44" y="192"/>
                    <a:pt x="44" y="192"/>
                    <a:pt x="43" y="192"/>
                  </a:cubicBezTo>
                  <a:cubicBezTo>
                    <a:pt x="43" y="191"/>
                    <a:pt x="43" y="191"/>
                    <a:pt x="43" y="191"/>
                  </a:cubicBezTo>
                  <a:cubicBezTo>
                    <a:pt x="44" y="191"/>
                    <a:pt x="44" y="191"/>
                    <a:pt x="44" y="191"/>
                  </a:cubicBezTo>
                  <a:cubicBezTo>
                    <a:pt x="44" y="190"/>
                    <a:pt x="43" y="190"/>
                    <a:pt x="43" y="190"/>
                  </a:cubicBezTo>
                  <a:cubicBezTo>
                    <a:pt x="43" y="190"/>
                    <a:pt x="43" y="190"/>
                    <a:pt x="43" y="189"/>
                  </a:cubicBezTo>
                  <a:cubicBezTo>
                    <a:pt x="44" y="189"/>
                    <a:pt x="44" y="189"/>
                    <a:pt x="44" y="188"/>
                  </a:cubicBezTo>
                  <a:cubicBezTo>
                    <a:pt x="43" y="187"/>
                    <a:pt x="43" y="188"/>
                    <a:pt x="43" y="188"/>
                  </a:cubicBezTo>
                  <a:cubicBezTo>
                    <a:pt x="43" y="188"/>
                    <a:pt x="43" y="189"/>
                    <a:pt x="43" y="189"/>
                  </a:cubicBezTo>
                  <a:close/>
                  <a:moveTo>
                    <a:pt x="6" y="187"/>
                  </a:moveTo>
                  <a:cubicBezTo>
                    <a:pt x="6" y="187"/>
                    <a:pt x="6" y="187"/>
                    <a:pt x="6" y="187"/>
                  </a:cubicBezTo>
                  <a:cubicBezTo>
                    <a:pt x="6" y="187"/>
                    <a:pt x="6" y="187"/>
                    <a:pt x="6" y="187"/>
                  </a:cubicBezTo>
                  <a:close/>
                  <a:moveTo>
                    <a:pt x="44" y="185"/>
                  </a:moveTo>
                  <a:cubicBezTo>
                    <a:pt x="44" y="185"/>
                    <a:pt x="44" y="185"/>
                    <a:pt x="44" y="185"/>
                  </a:cubicBezTo>
                  <a:cubicBezTo>
                    <a:pt x="44" y="185"/>
                    <a:pt x="44" y="184"/>
                    <a:pt x="44" y="184"/>
                  </a:cubicBezTo>
                  <a:cubicBezTo>
                    <a:pt x="44" y="185"/>
                    <a:pt x="44" y="185"/>
                    <a:pt x="44" y="185"/>
                  </a:cubicBezTo>
                  <a:close/>
                  <a:moveTo>
                    <a:pt x="30" y="184"/>
                  </a:moveTo>
                  <a:cubicBezTo>
                    <a:pt x="30" y="184"/>
                    <a:pt x="30" y="185"/>
                    <a:pt x="29" y="185"/>
                  </a:cubicBezTo>
                  <a:cubicBezTo>
                    <a:pt x="29" y="186"/>
                    <a:pt x="28" y="187"/>
                    <a:pt x="28" y="188"/>
                  </a:cubicBezTo>
                  <a:cubicBezTo>
                    <a:pt x="29" y="187"/>
                    <a:pt x="29" y="187"/>
                    <a:pt x="29" y="187"/>
                  </a:cubicBezTo>
                  <a:cubicBezTo>
                    <a:pt x="30" y="187"/>
                    <a:pt x="30" y="188"/>
                    <a:pt x="30" y="188"/>
                  </a:cubicBezTo>
                  <a:cubicBezTo>
                    <a:pt x="30" y="188"/>
                    <a:pt x="30" y="189"/>
                    <a:pt x="31" y="189"/>
                  </a:cubicBezTo>
                  <a:cubicBezTo>
                    <a:pt x="31" y="189"/>
                    <a:pt x="31" y="189"/>
                    <a:pt x="31" y="189"/>
                  </a:cubicBezTo>
                  <a:cubicBezTo>
                    <a:pt x="31" y="189"/>
                    <a:pt x="31" y="189"/>
                    <a:pt x="32" y="189"/>
                  </a:cubicBezTo>
                  <a:cubicBezTo>
                    <a:pt x="32" y="189"/>
                    <a:pt x="32" y="188"/>
                    <a:pt x="32" y="188"/>
                  </a:cubicBezTo>
                  <a:cubicBezTo>
                    <a:pt x="32" y="188"/>
                    <a:pt x="32" y="187"/>
                    <a:pt x="32" y="187"/>
                  </a:cubicBezTo>
                  <a:cubicBezTo>
                    <a:pt x="32" y="187"/>
                    <a:pt x="32" y="187"/>
                    <a:pt x="32" y="187"/>
                  </a:cubicBezTo>
                  <a:cubicBezTo>
                    <a:pt x="32" y="186"/>
                    <a:pt x="32" y="186"/>
                    <a:pt x="32" y="186"/>
                  </a:cubicBezTo>
                  <a:cubicBezTo>
                    <a:pt x="32" y="186"/>
                    <a:pt x="32" y="186"/>
                    <a:pt x="31" y="186"/>
                  </a:cubicBezTo>
                  <a:cubicBezTo>
                    <a:pt x="31" y="186"/>
                    <a:pt x="31" y="186"/>
                    <a:pt x="30" y="186"/>
                  </a:cubicBezTo>
                  <a:cubicBezTo>
                    <a:pt x="30" y="186"/>
                    <a:pt x="30" y="185"/>
                    <a:pt x="31" y="185"/>
                  </a:cubicBezTo>
                  <a:cubicBezTo>
                    <a:pt x="31" y="185"/>
                    <a:pt x="31" y="184"/>
                    <a:pt x="31" y="184"/>
                  </a:cubicBezTo>
                  <a:cubicBezTo>
                    <a:pt x="31" y="184"/>
                    <a:pt x="31" y="184"/>
                    <a:pt x="31" y="183"/>
                  </a:cubicBezTo>
                  <a:cubicBezTo>
                    <a:pt x="30" y="183"/>
                    <a:pt x="30" y="183"/>
                    <a:pt x="30" y="184"/>
                  </a:cubicBezTo>
                  <a:close/>
                  <a:moveTo>
                    <a:pt x="19" y="177"/>
                  </a:moveTo>
                  <a:cubicBezTo>
                    <a:pt x="19" y="177"/>
                    <a:pt x="19" y="177"/>
                    <a:pt x="20" y="177"/>
                  </a:cubicBezTo>
                  <a:cubicBezTo>
                    <a:pt x="20" y="178"/>
                    <a:pt x="20" y="178"/>
                    <a:pt x="21" y="178"/>
                  </a:cubicBezTo>
                  <a:cubicBezTo>
                    <a:pt x="21" y="177"/>
                    <a:pt x="21" y="177"/>
                    <a:pt x="20" y="177"/>
                  </a:cubicBezTo>
                  <a:cubicBezTo>
                    <a:pt x="20" y="176"/>
                    <a:pt x="19" y="176"/>
                    <a:pt x="19" y="177"/>
                  </a:cubicBezTo>
                  <a:lnTo>
                    <a:pt x="19" y="177"/>
                  </a:lnTo>
                  <a:close/>
                  <a:moveTo>
                    <a:pt x="39" y="177"/>
                  </a:moveTo>
                  <a:cubicBezTo>
                    <a:pt x="39" y="176"/>
                    <a:pt x="39" y="176"/>
                    <a:pt x="39" y="176"/>
                  </a:cubicBezTo>
                  <a:cubicBezTo>
                    <a:pt x="39" y="177"/>
                    <a:pt x="39" y="177"/>
                    <a:pt x="39" y="177"/>
                  </a:cubicBezTo>
                  <a:close/>
                  <a:moveTo>
                    <a:pt x="15" y="176"/>
                  </a:moveTo>
                  <a:cubicBezTo>
                    <a:pt x="15" y="177"/>
                    <a:pt x="16" y="177"/>
                    <a:pt x="16" y="177"/>
                  </a:cubicBezTo>
                  <a:cubicBezTo>
                    <a:pt x="17" y="177"/>
                    <a:pt x="17" y="177"/>
                    <a:pt x="16" y="176"/>
                  </a:cubicBezTo>
                  <a:cubicBezTo>
                    <a:pt x="16" y="176"/>
                    <a:pt x="15" y="176"/>
                    <a:pt x="15" y="176"/>
                  </a:cubicBezTo>
                  <a:close/>
                  <a:moveTo>
                    <a:pt x="22" y="177"/>
                  </a:moveTo>
                  <a:cubicBezTo>
                    <a:pt x="22" y="177"/>
                    <a:pt x="22" y="177"/>
                    <a:pt x="23" y="177"/>
                  </a:cubicBezTo>
                  <a:cubicBezTo>
                    <a:pt x="22" y="176"/>
                    <a:pt x="22" y="176"/>
                    <a:pt x="22" y="176"/>
                  </a:cubicBezTo>
                  <a:cubicBezTo>
                    <a:pt x="22" y="176"/>
                    <a:pt x="22" y="176"/>
                    <a:pt x="21" y="176"/>
                  </a:cubicBezTo>
                  <a:cubicBezTo>
                    <a:pt x="21" y="176"/>
                    <a:pt x="21" y="176"/>
                    <a:pt x="21" y="177"/>
                  </a:cubicBezTo>
                  <a:cubicBezTo>
                    <a:pt x="21" y="177"/>
                    <a:pt x="22" y="177"/>
                    <a:pt x="22" y="177"/>
                  </a:cubicBezTo>
                  <a:close/>
                  <a:moveTo>
                    <a:pt x="36" y="176"/>
                  </a:moveTo>
                  <a:cubicBezTo>
                    <a:pt x="36" y="176"/>
                    <a:pt x="36" y="176"/>
                    <a:pt x="36" y="176"/>
                  </a:cubicBezTo>
                  <a:cubicBezTo>
                    <a:pt x="36" y="176"/>
                    <a:pt x="37" y="176"/>
                    <a:pt x="36" y="176"/>
                  </a:cubicBezTo>
                  <a:cubicBezTo>
                    <a:pt x="36" y="176"/>
                    <a:pt x="36" y="175"/>
                    <a:pt x="36" y="176"/>
                  </a:cubicBezTo>
                  <a:cubicBezTo>
                    <a:pt x="36" y="176"/>
                    <a:pt x="36" y="176"/>
                    <a:pt x="36" y="176"/>
                  </a:cubicBezTo>
                  <a:close/>
                  <a:moveTo>
                    <a:pt x="10" y="177"/>
                  </a:moveTo>
                  <a:cubicBezTo>
                    <a:pt x="10" y="177"/>
                    <a:pt x="10" y="177"/>
                    <a:pt x="11" y="177"/>
                  </a:cubicBezTo>
                  <a:cubicBezTo>
                    <a:pt x="11" y="177"/>
                    <a:pt x="11" y="176"/>
                    <a:pt x="11" y="176"/>
                  </a:cubicBezTo>
                  <a:cubicBezTo>
                    <a:pt x="12" y="176"/>
                    <a:pt x="12" y="176"/>
                    <a:pt x="12" y="175"/>
                  </a:cubicBezTo>
                  <a:cubicBezTo>
                    <a:pt x="12" y="175"/>
                    <a:pt x="12" y="175"/>
                    <a:pt x="12" y="175"/>
                  </a:cubicBezTo>
                  <a:cubicBezTo>
                    <a:pt x="11" y="175"/>
                    <a:pt x="11" y="175"/>
                    <a:pt x="11" y="175"/>
                  </a:cubicBezTo>
                  <a:cubicBezTo>
                    <a:pt x="11" y="176"/>
                    <a:pt x="11" y="176"/>
                    <a:pt x="10" y="177"/>
                  </a:cubicBezTo>
                  <a:close/>
                  <a:moveTo>
                    <a:pt x="26" y="175"/>
                  </a:moveTo>
                  <a:cubicBezTo>
                    <a:pt x="26" y="175"/>
                    <a:pt x="27" y="175"/>
                    <a:pt x="27" y="175"/>
                  </a:cubicBezTo>
                  <a:cubicBezTo>
                    <a:pt x="27" y="174"/>
                    <a:pt x="26" y="174"/>
                    <a:pt x="26" y="174"/>
                  </a:cubicBezTo>
                  <a:cubicBezTo>
                    <a:pt x="26" y="175"/>
                    <a:pt x="26" y="175"/>
                    <a:pt x="26" y="175"/>
                  </a:cubicBezTo>
                  <a:close/>
                  <a:moveTo>
                    <a:pt x="7" y="170"/>
                  </a:moveTo>
                  <a:cubicBezTo>
                    <a:pt x="8" y="169"/>
                    <a:pt x="8" y="169"/>
                    <a:pt x="8" y="168"/>
                  </a:cubicBezTo>
                  <a:cubicBezTo>
                    <a:pt x="9" y="168"/>
                    <a:pt x="9" y="168"/>
                    <a:pt x="9" y="167"/>
                  </a:cubicBezTo>
                  <a:cubicBezTo>
                    <a:pt x="9" y="167"/>
                    <a:pt x="9" y="166"/>
                    <a:pt x="9" y="165"/>
                  </a:cubicBezTo>
                  <a:cubicBezTo>
                    <a:pt x="9" y="165"/>
                    <a:pt x="8" y="164"/>
                    <a:pt x="9" y="164"/>
                  </a:cubicBezTo>
                  <a:cubicBezTo>
                    <a:pt x="9" y="163"/>
                    <a:pt x="9" y="163"/>
                    <a:pt x="10" y="162"/>
                  </a:cubicBezTo>
                  <a:cubicBezTo>
                    <a:pt x="11" y="162"/>
                    <a:pt x="11" y="161"/>
                    <a:pt x="11" y="160"/>
                  </a:cubicBezTo>
                  <a:cubicBezTo>
                    <a:pt x="11" y="160"/>
                    <a:pt x="10" y="160"/>
                    <a:pt x="10" y="160"/>
                  </a:cubicBezTo>
                  <a:cubicBezTo>
                    <a:pt x="9" y="160"/>
                    <a:pt x="9" y="160"/>
                    <a:pt x="9" y="161"/>
                  </a:cubicBezTo>
                  <a:cubicBezTo>
                    <a:pt x="9" y="161"/>
                    <a:pt x="8" y="161"/>
                    <a:pt x="9" y="162"/>
                  </a:cubicBezTo>
                  <a:cubicBezTo>
                    <a:pt x="9" y="162"/>
                    <a:pt x="8" y="162"/>
                    <a:pt x="8" y="163"/>
                  </a:cubicBezTo>
                  <a:cubicBezTo>
                    <a:pt x="8" y="163"/>
                    <a:pt x="8" y="163"/>
                    <a:pt x="8" y="163"/>
                  </a:cubicBezTo>
                  <a:cubicBezTo>
                    <a:pt x="8" y="163"/>
                    <a:pt x="8" y="163"/>
                    <a:pt x="8" y="164"/>
                  </a:cubicBezTo>
                  <a:cubicBezTo>
                    <a:pt x="8" y="164"/>
                    <a:pt x="7" y="164"/>
                    <a:pt x="7" y="165"/>
                  </a:cubicBezTo>
                  <a:cubicBezTo>
                    <a:pt x="7" y="165"/>
                    <a:pt x="7" y="165"/>
                    <a:pt x="7" y="165"/>
                  </a:cubicBezTo>
                  <a:cubicBezTo>
                    <a:pt x="7" y="166"/>
                    <a:pt x="6" y="166"/>
                    <a:pt x="6" y="165"/>
                  </a:cubicBezTo>
                  <a:cubicBezTo>
                    <a:pt x="6" y="166"/>
                    <a:pt x="6" y="166"/>
                    <a:pt x="6" y="166"/>
                  </a:cubicBezTo>
                  <a:cubicBezTo>
                    <a:pt x="6" y="167"/>
                    <a:pt x="7" y="167"/>
                    <a:pt x="7" y="167"/>
                  </a:cubicBezTo>
                  <a:cubicBezTo>
                    <a:pt x="7" y="168"/>
                    <a:pt x="6" y="168"/>
                    <a:pt x="6" y="168"/>
                  </a:cubicBezTo>
                  <a:cubicBezTo>
                    <a:pt x="6" y="168"/>
                    <a:pt x="6" y="169"/>
                    <a:pt x="6" y="169"/>
                  </a:cubicBezTo>
                  <a:cubicBezTo>
                    <a:pt x="6" y="169"/>
                    <a:pt x="6" y="169"/>
                    <a:pt x="6" y="170"/>
                  </a:cubicBezTo>
                  <a:cubicBezTo>
                    <a:pt x="6" y="170"/>
                    <a:pt x="6" y="170"/>
                    <a:pt x="6" y="170"/>
                  </a:cubicBezTo>
                  <a:cubicBezTo>
                    <a:pt x="6" y="171"/>
                    <a:pt x="6" y="171"/>
                    <a:pt x="5" y="171"/>
                  </a:cubicBezTo>
                  <a:cubicBezTo>
                    <a:pt x="5" y="171"/>
                    <a:pt x="5" y="171"/>
                    <a:pt x="5" y="172"/>
                  </a:cubicBezTo>
                  <a:cubicBezTo>
                    <a:pt x="5" y="172"/>
                    <a:pt x="5" y="173"/>
                    <a:pt x="5" y="173"/>
                  </a:cubicBezTo>
                  <a:cubicBezTo>
                    <a:pt x="5" y="174"/>
                    <a:pt x="5" y="174"/>
                    <a:pt x="5" y="175"/>
                  </a:cubicBezTo>
                  <a:cubicBezTo>
                    <a:pt x="4" y="175"/>
                    <a:pt x="4" y="176"/>
                    <a:pt x="4" y="176"/>
                  </a:cubicBezTo>
                  <a:cubicBezTo>
                    <a:pt x="4" y="176"/>
                    <a:pt x="4" y="176"/>
                    <a:pt x="3" y="177"/>
                  </a:cubicBezTo>
                  <a:cubicBezTo>
                    <a:pt x="4" y="177"/>
                    <a:pt x="5" y="177"/>
                    <a:pt x="5" y="178"/>
                  </a:cubicBezTo>
                  <a:cubicBezTo>
                    <a:pt x="5" y="179"/>
                    <a:pt x="5" y="179"/>
                    <a:pt x="6" y="180"/>
                  </a:cubicBezTo>
                  <a:cubicBezTo>
                    <a:pt x="6" y="180"/>
                    <a:pt x="5" y="180"/>
                    <a:pt x="5" y="180"/>
                  </a:cubicBezTo>
                  <a:cubicBezTo>
                    <a:pt x="5" y="181"/>
                    <a:pt x="5" y="181"/>
                    <a:pt x="5" y="182"/>
                  </a:cubicBezTo>
                  <a:cubicBezTo>
                    <a:pt x="5" y="182"/>
                    <a:pt x="5" y="182"/>
                    <a:pt x="5" y="183"/>
                  </a:cubicBezTo>
                  <a:cubicBezTo>
                    <a:pt x="5" y="183"/>
                    <a:pt x="5" y="183"/>
                    <a:pt x="5" y="183"/>
                  </a:cubicBezTo>
                  <a:cubicBezTo>
                    <a:pt x="6" y="183"/>
                    <a:pt x="6" y="183"/>
                    <a:pt x="6" y="183"/>
                  </a:cubicBezTo>
                  <a:cubicBezTo>
                    <a:pt x="6" y="182"/>
                    <a:pt x="6" y="182"/>
                    <a:pt x="6" y="181"/>
                  </a:cubicBezTo>
                  <a:cubicBezTo>
                    <a:pt x="6" y="181"/>
                    <a:pt x="7" y="181"/>
                    <a:pt x="7" y="180"/>
                  </a:cubicBezTo>
                  <a:cubicBezTo>
                    <a:pt x="8" y="180"/>
                    <a:pt x="8" y="180"/>
                    <a:pt x="8" y="180"/>
                  </a:cubicBezTo>
                  <a:cubicBezTo>
                    <a:pt x="8" y="179"/>
                    <a:pt x="7" y="179"/>
                    <a:pt x="7" y="178"/>
                  </a:cubicBezTo>
                  <a:cubicBezTo>
                    <a:pt x="7" y="178"/>
                    <a:pt x="6" y="178"/>
                    <a:pt x="6" y="177"/>
                  </a:cubicBezTo>
                  <a:cubicBezTo>
                    <a:pt x="6" y="177"/>
                    <a:pt x="6" y="176"/>
                    <a:pt x="6" y="175"/>
                  </a:cubicBezTo>
                  <a:cubicBezTo>
                    <a:pt x="6" y="175"/>
                    <a:pt x="7" y="174"/>
                    <a:pt x="7" y="174"/>
                  </a:cubicBezTo>
                  <a:cubicBezTo>
                    <a:pt x="6" y="173"/>
                    <a:pt x="6" y="172"/>
                    <a:pt x="7" y="172"/>
                  </a:cubicBezTo>
                  <a:cubicBezTo>
                    <a:pt x="7" y="171"/>
                    <a:pt x="7" y="171"/>
                    <a:pt x="7" y="171"/>
                  </a:cubicBezTo>
                  <a:lnTo>
                    <a:pt x="7" y="170"/>
                  </a:lnTo>
                  <a:close/>
                  <a:moveTo>
                    <a:pt x="13" y="161"/>
                  </a:moveTo>
                  <a:cubicBezTo>
                    <a:pt x="13" y="162"/>
                    <a:pt x="13" y="162"/>
                    <a:pt x="14" y="162"/>
                  </a:cubicBezTo>
                  <a:cubicBezTo>
                    <a:pt x="14" y="161"/>
                    <a:pt x="15" y="161"/>
                    <a:pt x="14" y="160"/>
                  </a:cubicBezTo>
                  <a:cubicBezTo>
                    <a:pt x="14" y="159"/>
                    <a:pt x="14" y="159"/>
                    <a:pt x="14" y="159"/>
                  </a:cubicBezTo>
                  <a:cubicBezTo>
                    <a:pt x="13" y="159"/>
                    <a:pt x="13" y="159"/>
                    <a:pt x="13" y="160"/>
                  </a:cubicBezTo>
                  <a:cubicBezTo>
                    <a:pt x="13" y="160"/>
                    <a:pt x="13" y="161"/>
                    <a:pt x="13" y="161"/>
                  </a:cubicBezTo>
                  <a:close/>
                  <a:moveTo>
                    <a:pt x="95" y="158"/>
                  </a:moveTo>
                  <a:cubicBezTo>
                    <a:pt x="94" y="157"/>
                    <a:pt x="94" y="157"/>
                    <a:pt x="94" y="157"/>
                  </a:cubicBezTo>
                  <a:cubicBezTo>
                    <a:pt x="93" y="158"/>
                    <a:pt x="93" y="158"/>
                    <a:pt x="93" y="158"/>
                  </a:cubicBezTo>
                  <a:cubicBezTo>
                    <a:pt x="93" y="158"/>
                    <a:pt x="94" y="158"/>
                    <a:pt x="94" y="158"/>
                  </a:cubicBezTo>
                  <a:cubicBezTo>
                    <a:pt x="95" y="158"/>
                    <a:pt x="95" y="158"/>
                    <a:pt x="95" y="158"/>
                  </a:cubicBezTo>
                  <a:close/>
                  <a:moveTo>
                    <a:pt x="20" y="151"/>
                  </a:moveTo>
                  <a:cubicBezTo>
                    <a:pt x="20" y="151"/>
                    <a:pt x="20" y="151"/>
                    <a:pt x="20" y="151"/>
                  </a:cubicBezTo>
                  <a:cubicBezTo>
                    <a:pt x="20" y="151"/>
                    <a:pt x="20" y="151"/>
                    <a:pt x="20" y="151"/>
                  </a:cubicBezTo>
                  <a:cubicBezTo>
                    <a:pt x="20" y="151"/>
                    <a:pt x="20" y="150"/>
                    <a:pt x="20" y="150"/>
                  </a:cubicBezTo>
                  <a:cubicBezTo>
                    <a:pt x="20" y="151"/>
                    <a:pt x="20" y="151"/>
                    <a:pt x="20" y="151"/>
                  </a:cubicBezTo>
                  <a:cubicBezTo>
                    <a:pt x="20" y="151"/>
                    <a:pt x="20" y="151"/>
                    <a:pt x="20" y="151"/>
                  </a:cubicBezTo>
                  <a:close/>
                  <a:moveTo>
                    <a:pt x="19" y="149"/>
                  </a:moveTo>
                  <a:cubicBezTo>
                    <a:pt x="19" y="150"/>
                    <a:pt x="20" y="150"/>
                    <a:pt x="20" y="150"/>
                  </a:cubicBezTo>
                  <a:cubicBezTo>
                    <a:pt x="20" y="150"/>
                    <a:pt x="20" y="149"/>
                    <a:pt x="20" y="149"/>
                  </a:cubicBezTo>
                  <a:cubicBezTo>
                    <a:pt x="20" y="149"/>
                    <a:pt x="20" y="149"/>
                    <a:pt x="20" y="149"/>
                  </a:cubicBezTo>
                  <a:lnTo>
                    <a:pt x="20" y="149"/>
                  </a:lnTo>
                  <a:cubicBezTo>
                    <a:pt x="20" y="149"/>
                    <a:pt x="19" y="149"/>
                    <a:pt x="19" y="149"/>
                  </a:cubicBezTo>
                  <a:close/>
                  <a:moveTo>
                    <a:pt x="16" y="145"/>
                  </a:moveTo>
                  <a:cubicBezTo>
                    <a:pt x="16" y="145"/>
                    <a:pt x="16" y="145"/>
                    <a:pt x="15" y="145"/>
                  </a:cubicBezTo>
                  <a:cubicBezTo>
                    <a:pt x="15" y="145"/>
                    <a:pt x="15" y="145"/>
                    <a:pt x="15" y="145"/>
                  </a:cubicBezTo>
                  <a:cubicBezTo>
                    <a:pt x="15" y="146"/>
                    <a:pt x="15" y="146"/>
                    <a:pt x="15" y="146"/>
                  </a:cubicBezTo>
                  <a:cubicBezTo>
                    <a:pt x="16" y="147"/>
                    <a:pt x="16" y="147"/>
                    <a:pt x="16" y="147"/>
                  </a:cubicBezTo>
                  <a:cubicBezTo>
                    <a:pt x="16" y="148"/>
                    <a:pt x="16" y="149"/>
                    <a:pt x="16" y="150"/>
                  </a:cubicBezTo>
                  <a:cubicBezTo>
                    <a:pt x="16" y="150"/>
                    <a:pt x="16" y="151"/>
                    <a:pt x="16" y="152"/>
                  </a:cubicBezTo>
                  <a:cubicBezTo>
                    <a:pt x="16" y="152"/>
                    <a:pt x="16" y="152"/>
                    <a:pt x="16" y="152"/>
                  </a:cubicBezTo>
                  <a:cubicBezTo>
                    <a:pt x="15" y="152"/>
                    <a:pt x="15" y="153"/>
                    <a:pt x="15" y="153"/>
                  </a:cubicBezTo>
                  <a:cubicBezTo>
                    <a:pt x="16" y="153"/>
                    <a:pt x="16" y="153"/>
                    <a:pt x="17" y="152"/>
                  </a:cubicBezTo>
                  <a:cubicBezTo>
                    <a:pt x="17" y="152"/>
                    <a:pt x="17" y="151"/>
                    <a:pt x="18" y="151"/>
                  </a:cubicBezTo>
                  <a:cubicBezTo>
                    <a:pt x="17" y="150"/>
                    <a:pt x="17" y="149"/>
                    <a:pt x="17" y="148"/>
                  </a:cubicBezTo>
                  <a:cubicBezTo>
                    <a:pt x="17" y="146"/>
                    <a:pt x="17" y="145"/>
                    <a:pt x="16" y="145"/>
                  </a:cubicBezTo>
                  <a:close/>
                  <a:moveTo>
                    <a:pt x="18" y="144"/>
                  </a:moveTo>
                  <a:cubicBezTo>
                    <a:pt x="18" y="144"/>
                    <a:pt x="19" y="144"/>
                    <a:pt x="19" y="144"/>
                  </a:cubicBezTo>
                  <a:cubicBezTo>
                    <a:pt x="19" y="144"/>
                    <a:pt x="19" y="144"/>
                    <a:pt x="19" y="143"/>
                  </a:cubicBezTo>
                  <a:cubicBezTo>
                    <a:pt x="18" y="143"/>
                    <a:pt x="18" y="143"/>
                    <a:pt x="18" y="144"/>
                  </a:cubicBezTo>
                  <a:cubicBezTo>
                    <a:pt x="18" y="144"/>
                    <a:pt x="18" y="144"/>
                    <a:pt x="18" y="144"/>
                  </a:cubicBezTo>
                  <a:close/>
                  <a:moveTo>
                    <a:pt x="55" y="142"/>
                  </a:moveTo>
                  <a:cubicBezTo>
                    <a:pt x="54" y="142"/>
                    <a:pt x="54" y="142"/>
                    <a:pt x="54" y="142"/>
                  </a:cubicBezTo>
                  <a:cubicBezTo>
                    <a:pt x="53" y="142"/>
                    <a:pt x="53" y="142"/>
                    <a:pt x="52" y="141"/>
                  </a:cubicBezTo>
                  <a:cubicBezTo>
                    <a:pt x="52" y="142"/>
                    <a:pt x="52" y="142"/>
                    <a:pt x="52" y="143"/>
                  </a:cubicBezTo>
                  <a:cubicBezTo>
                    <a:pt x="53" y="143"/>
                    <a:pt x="53" y="144"/>
                    <a:pt x="53" y="144"/>
                  </a:cubicBezTo>
                  <a:cubicBezTo>
                    <a:pt x="54" y="144"/>
                    <a:pt x="54" y="144"/>
                    <a:pt x="54" y="144"/>
                  </a:cubicBezTo>
                  <a:cubicBezTo>
                    <a:pt x="55" y="144"/>
                    <a:pt x="55" y="143"/>
                    <a:pt x="55" y="142"/>
                  </a:cubicBezTo>
                  <a:close/>
                  <a:moveTo>
                    <a:pt x="39" y="141"/>
                  </a:moveTo>
                  <a:cubicBezTo>
                    <a:pt x="40" y="141"/>
                    <a:pt x="40" y="141"/>
                    <a:pt x="40" y="141"/>
                  </a:cubicBezTo>
                  <a:cubicBezTo>
                    <a:pt x="39" y="141"/>
                    <a:pt x="39" y="141"/>
                    <a:pt x="39" y="141"/>
                  </a:cubicBezTo>
                  <a:close/>
                  <a:moveTo>
                    <a:pt x="24" y="144"/>
                  </a:moveTo>
                  <a:cubicBezTo>
                    <a:pt x="24" y="144"/>
                    <a:pt x="24" y="144"/>
                    <a:pt x="24" y="144"/>
                  </a:cubicBezTo>
                  <a:cubicBezTo>
                    <a:pt x="25" y="144"/>
                    <a:pt x="25" y="143"/>
                    <a:pt x="25" y="142"/>
                  </a:cubicBezTo>
                  <a:cubicBezTo>
                    <a:pt x="25" y="142"/>
                    <a:pt x="25" y="141"/>
                    <a:pt x="25" y="141"/>
                  </a:cubicBezTo>
                  <a:cubicBezTo>
                    <a:pt x="25" y="141"/>
                    <a:pt x="24" y="140"/>
                    <a:pt x="24" y="141"/>
                  </a:cubicBezTo>
                  <a:cubicBezTo>
                    <a:pt x="24" y="141"/>
                    <a:pt x="24" y="141"/>
                    <a:pt x="24" y="141"/>
                  </a:cubicBezTo>
                  <a:cubicBezTo>
                    <a:pt x="24" y="142"/>
                    <a:pt x="24" y="142"/>
                    <a:pt x="24" y="143"/>
                  </a:cubicBezTo>
                  <a:cubicBezTo>
                    <a:pt x="24" y="143"/>
                    <a:pt x="24" y="143"/>
                    <a:pt x="24" y="144"/>
                  </a:cubicBezTo>
                  <a:close/>
                  <a:moveTo>
                    <a:pt x="27" y="139"/>
                  </a:moveTo>
                  <a:cubicBezTo>
                    <a:pt x="28" y="139"/>
                    <a:pt x="28" y="139"/>
                    <a:pt x="28" y="139"/>
                  </a:cubicBezTo>
                  <a:cubicBezTo>
                    <a:pt x="28" y="139"/>
                    <a:pt x="28" y="138"/>
                    <a:pt x="28" y="138"/>
                  </a:cubicBezTo>
                  <a:cubicBezTo>
                    <a:pt x="27" y="138"/>
                    <a:pt x="27" y="138"/>
                    <a:pt x="27" y="139"/>
                  </a:cubicBezTo>
                  <a:close/>
                  <a:moveTo>
                    <a:pt x="49" y="139"/>
                  </a:moveTo>
                  <a:cubicBezTo>
                    <a:pt x="49" y="139"/>
                    <a:pt x="49" y="139"/>
                    <a:pt x="49" y="139"/>
                  </a:cubicBezTo>
                  <a:cubicBezTo>
                    <a:pt x="49" y="140"/>
                    <a:pt x="48" y="140"/>
                    <a:pt x="49" y="140"/>
                  </a:cubicBezTo>
                  <a:cubicBezTo>
                    <a:pt x="49" y="140"/>
                    <a:pt x="49" y="140"/>
                    <a:pt x="50" y="141"/>
                  </a:cubicBezTo>
                  <a:cubicBezTo>
                    <a:pt x="50" y="141"/>
                    <a:pt x="51" y="141"/>
                    <a:pt x="52" y="141"/>
                  </a:cubicBezTo>
                  <a:cubicBezTo>
                    <a:pt x="52" y="140"/>
                    <a:pt x="52" y="140"/>
                    <a:pt x="52" y="140"/>
                  </a:cubicBezTo>
                  <a:cubicBezTo>
                    <a:pt x="52" y="139"/>
                    <a:pt x="52" y="139"/>
                    <a:pt x="52" y="138"/>
                  </a:cubicBezTo>
                  <a:cubicBezTo>
                    <a:pt x="52" y="138"/>
                    <a:pt x="51" y="138"/>
                    <a:pt x="51" y="139"/>
                  </a:cubicBezTo>
                  <a:cubicBezTo>
                    <a:pt x="50" y="139"/>
                    <a:pt x="50" y="139"/>
                    <a:pt x="49" y="139"/>
                  </a:cubicBezTo>
                  <a:close/>
                  <a:moveTo>
                    <a:pt x="42" y="133"/>
                  </a:moveTo>
                  <a:cubicBezTo>
                    <a:pt x="42" y="133"/>
                    <a:pt x="42" y="134"/>
                    <a:pt x="42" y="134"/>
                  </a:cubicBezTo>
                  <a:cubicBezTo>
                    <a:pt x="42" y="133"/>
                    <a:pt x="43" y="133"/>
                    <a:pt x="43" y="133"/>
                  </a:cubicBezTo>
                  <a:cubicBezTo>
                    <a:pt x="43" y="133"/>
                    <a:pt x="43" y="133"/>
                    <a:pt x="43" y="133"/>
                  </a:cubicBezTo>
                  <a:cubicBezTo>
                    <a:pt x="42" y="133"/>
                    <a:pt x="42" y="133"/>
                    <a:pt x="42" y="133"/>
                  </a:cubicBezTo>
                  <a:cubicBezTo>
                    <a:pt x="42" y="133"/>
                    <a:pt x="42" y="133"/>
                    <a:pt x="42" y="133"/>
                  </a:cubicBezTo>
                  <a:cubicBezTo>
                    <a:pt x="42" y="133"/>
                    <a:pt x="42" y="133"/>
                    <a:pt x="42" y="133"/>
                  </a:cubicBezTo>
                  <a:close/>
                  <a:moveTo>
                    <a:pt x="35" y="134"/>
                  </a:moveTo>
                  <a:cubicBezTo>
                    <a:pt x="35" y="134"/>
                    <a:pt x="36" y="134"/>
                    <a:pt x="36" y="135"/>
                  </a:cubicBezTo>
                  <a:cubicBezTo>
                    <a:pt x="37" y="135"/>
                    <a:pt x="37" y="135"/>
                    <a:pt x="38" y="135"/>
                  </a:cubicBezTo>
                  <a:cubicBezTo>
                    <a:pt x="38" y="135"/>
                    <a:pt x="39" y="135"/>
                    <a:pt x="39" y="134"/>
                  </a:cubicBezTo>
                  <a:cubicBezTo>
                    <a:pt x="39" y="133"/>
                    <a:pt x="38" y="133"/>
                    <a:pt x="38" y="132"/>
                  </a:cubicBezTo>
                  <a:cubicBezTo>
                    <a:pt x="37" y="132"/>
                    <a:pt x="36" y="132"/>
                    <a:pt x="35" y="132"/>
                  </a:cubicBezTo>
                  <a:cubicBezTo>
                    <a:pt x="35" y="132"/>
                    <a:pt x="35" y="133"/>
                    <a:pt x="35" y="134"/>
                  </a:cubicBezTo>
                  <a:close/>
                  <a:moveTo>
                    <a:pt x="22" y="133"/>
                  </a:moveTo>
                  <a:cubicBezTo>
                    <a:pt x="22" y="133"/>
                    <a:pt x="22" y="132"/>
                    <a:pt x="22" y="132"/>
                  </a:cubicBezTo>
                  <a:cubicBezTo>
                    <a:pt x="22" y="132"/>
                    <a:pt x="22" y="132"/>
                    <a:pt x="22" y="131"/>
                  </a:cubicBezTo>
                  <a:cubicBezTo>
                    <a:pt x="22" y="131"/>
                    <a:pt x="22" y="131"/>
                    <a:pt x="22" y="130"/>
                  </a:cubicBezTo>
                  <a:cubicBezTo>
                    <a:pt x="21" y="130"/>
                    <a:pt x="21" y="130"/>
                    <a:pt x="20" y="130"/>
                  </a:cubicBezTo>
                  <a:cubicBezTo>
                    <a:pt x="20" y="130"/>
                    <a:pt x="20" y="130"/>
                    <a:pt x="19" y="131"/>
                  </a:cubicBezTo>
                  <a:cubicBezTo>
                    <a:pt x="18" y="132"/>
                    <a:pt x="18" y="133"/>
                    <a:pt x="18" y="133"/>
                  </a:cubicBezTo>
                  <a:cubicBezTo>
                    <a:pt x="18" y="134"/>
                    <a:pt x="18" y="134"/>
                    <a:pt x="18" y="134"/>
                  </a:cubicBezTo>
                  <a:cubicBezTo>
                    <a:pt x="18" y="135"/>
                    <a:pt x="18" y="135"/>
                    <a:pt x="18" y="135"/>
                  </a:cubicBezTo>
                  <a:cubicBezTo>
                    <a:pt x="18" y="136"/>
                    <a:pt x="18" y="136"/>
                    <a:pt x="18" y="136"/>
                  </a:cubicBezTo>
                  <a:cubicBezTo>
                    <a:pt x="17" y="137"/>
                    <a:pt x="17" y="137"/>
                    <a:pt x="18" y="138"/>
                  </a:cubicBezTo>
                  <a:cubicBezTo>
                    <a:pt x="17" y="138"/>
                    <a:pt x="17" y="139"/>
                    <a:pt x="17" y="139"/>
                  </a:cubicBezTo>
                  <a:cubicBezTo>
                    <a:pt x="17" y="139"/>
                    <a:pt x="16" y="140"/>
                    <a:pt x="16" y="140"/>
                  </a:cubicBezTo>
                  <a:cubicBezTo>
                    <a:pt x="16" y="141"/>
                    <a:pt x="16" y="142"/>
                    <a:pt x="17" y="142"/>
                  </a:cubicBezTo>
                  <a:cubicBezTo>
                    <a:pt x="17" y="141"/>
                    <a:pt x="18" y="141"/>
                    <a:pt x="18" y="140"/>
                  </a:cubicBezTo>
                  <a:cubicBezTo>
                    <a:pt x="18" y="139"/>
                    <a:pt x="19" y="139"/>
                    <a:pt x="19" y="138"/>
                  </a:cubicBezTo>
                  <a:cubicBezTo>
                    <a:pt x="19" y="137"/>
                    <a:pt x="19" y="136"/>
                    <a:pt x="20" y="136"/>
                  </a:cubicBezTo>
                  <a:cubicBezTo>
                    <a:pt x="21" y="136"/>
                    <a:pt x="21" y="137"/>
                    <a:pt x="21" y="137"/>
                  </a:cubicBezTo>
                  <a:cubicBezTo>
                    <a:pt x="22" y="138"/>
                    <a:pt x="22" y="138"/>
                    <a:pt x="23" y="137"/>
                  </a:cubicBezTo>
                  <a:cubicBezTo>
                    <a:pt x="22" y="137"/>
                    <a:pt x="22" y="136"/>
                    <a:pt x="22" y="135"/>
                  </a:cubicBezTo>
                  <a:cubicBezTo>
                    <a:pt x="22" y="134"/>
                    <a:pt x="22" y="134"/>
                    <a:pt x="22" y="133"/>
                  </a:cubicBezTo>
                  <a:close/>
                  <a:moveTo>
                    <a:pt x="50" y="129"/>
                  </a:moveTo>
                  <a:cubicBezTo>
                    <a:pt x="50" y="129"/>
                    <a:pt x="50" y="130"/>
                    <a:pt x="50" y="132"/>
                  </a:cubicBezTo>
                  <a:cubicBezTo>
                    <a:pt x="50" y="133"/>
                    <a:pt x="50" y="134"/>
                    <a:pt x="51" y="134"/>
                  </a:cubicBezTo>
                  <a:cubicBezTo>
                    <a:pt x="51" y="134"/>
                    <a:pt x="51" y="134"/>
                    <a:pt x="52" y="134"/>
                  </a:cubicBezTo>
                  <a:cubicBezTo>
                    <a:pt x="52" y="134"/>
                    <a:pt x="53" y="134"/>
                    <a:pt x="53" y="134"/>
                  </a:cubicBezTo>
                  <a:cubicBezTo>
                    <a:pt x="53" y="135"/>
                    <a:pt x="54" y="135"/>
                    <a:pt x="54" y="135"/>
                  </a:cubicBezTo>
                  <a:cubicBezTo>
                    <a:pt x="54" y="135"/>
                    <a:pt x="54" y="135"/>
                    <a:pt x="55" y="134"/>
                  </a:cubicBezTo>
                  <a:cubicBezTo>
                    <a:pt x="55" y="134"/>
                    <a:pt x="54" y="134"/>
                    <a:pt x="53" y="134"/>
                  </a:cubicBezTo>
                  <a:cubicBezTo>
                    <a:pt x="53" y="134"/>
                    <a:pt x="53" y="133"/>
                    <a:pt x="53" y="133"/>
                  </a:cubicBezTo>
                  <a:cubicBezTo>
                    <a:pt x="52" y="133"/>
                    <a:pt x="52" y="132"/>
                    <a:pt x="51" y="131"/>
                  </a:cubicBezTo>
                  <a:cubicBezTo>
                    <a:pt x="51" y="130"/>
                    <a:pt x="51" y="129"/>
                    <a:pt x="51" y="129"/>
                  </a:cubicBezTo>
                  <a:lnTo>
                    <a:pt x="50" y="129"/>
                  </a:lnTo>
                  <a:close/>
                  <a:moveTo>
                    <a:pt x="42" y="128"/>
                  </a:moveTo>
                  <a:cubicBezTo>
                    <a:pt x="43" y="128"/>
                    <a:pt x="43" y="127"/>
                    <a:pt x="43" y="127"/>
                  </a:cubicBezTo>
                  <a:cubicBezTo>
                    <a:pt x="43" y="127"/>
                    <a:pt x="43" y="127"/>
                    <a:pt x="43" y="127"/>
                  </a:cubicBezTo>
                  <a:lnTo>
                    <a:pt x="42" y="127"/>
                  </a:lnTo>
                  <a:cubicBezTo>
                    <a:pt x="42" y="127"/>
                    <a:pt x="42" y="127"/>
                    <a:pt x="42" y="128"/>
                  </a:cubicBezTo>
                  <a:close/>
                  <a:moveTo>
                    <a:pt x="37" y="125"/>
                  </a:moveTo>
                  <a:cubicBezTo>
                    <a:pt x="38" y="125"/>
                    <a:pt x="38" y="125"/>
                    <a:pt x="38" y="124"/>
                  </a:cubicBezTo>
                  <a:cubicBezTo>
                    <a:pt x="38" y="124"/>
                    <a:pt x="38" y="124"/>
                    <a:pt x="38" y="124"/>
                  </a:cubicBezTo>
                  <a:cubicBezTo>
                    <a:pt x="38" y="124"/>
                    <a:pt x="38" y="124"/>
                    <a:pt x="38" y="124"/>
                  </a:cubicBezTo>
                  <a:cubicBezTo>
                    <a:pt x="38" y="124"/>
                    <a:pt x="37" y="124"/>
                    <a:pt x="37" y="125"/>
                  </a:cubicBezTo>
                  <a:close/>
                  <a:moveTo>
                    <a:pt x="46" y="116"/>
                  </a:moveTo>
                  <a:cubicBezTo>
                    <a:pt x="46" y="116"/>
                    <a:pt x="46" y="115"/>
                    <a:pt x="46" y="114"/>
                  </a:cubicBezTo>
                  <a:cubicBezTo>
                    <a:pt x="46" y="114"/>
                    <a:pt x="45" y="114"/>
                    <a:pt x="45" y="115"/>
                  </a:cubicBezTo>
                  <a:cubicBezTo>
                    <a:pt x="45" y="115"/>
                    <a:pt x="45" y="116"/>
                    <a:pt x="46" y="116"/>
                  </a:cubicBezTo>
                  <a:close/>
                  <a:moveTo>
                    <a:pt x="37" y="113"/>
                  </a:moveTo>
                  <a:cubicBezTo>
                    <a:pt x="37" y="112"/>
                    <a:pt x="36" y="112"/>
                    <a:pt x="36" y="112"/>
                  </a:cubicBezTo>
                  <a:cubicBezTo>
                    <a:pt x="35" y="113"/>
                    <a:pt x="35" y="113"/>
                    <a:pt x="35" y="113"/>
                  </a:cubicBezTo>
                  <a:cubicBezTo>
                    <a:pt x="35" y="113"/>
                    <a:pt x="35" y="114"/>
                    <a:pt x="36" y="114"/>
                  </a:cubicBezTo>
                  <a:cubicBezTo>
                    <a:pt x="36" y="114"/>
                    <a:pt x="36" y="114"/>
                    <a:pt x="37" y="114"/>
                  </a:cubicBezTo>
                  <a:cubicBezTo>
                    <a:pt x="37" y="114"/>
                    <a:pt x="37" y="114"/>
                    <a:pt x="37" y="113"/>
                  </a:cubicBezTo>
                  <a:close/>
                  <a:moveTo>
                    <a:pt x="51" y="111"/>
                  </a:moveTo>
                  <a:cubicBezTo>
                    <a:pt x="51" y="111"/>
                    <a:pt x="51" y="111"/>
                    <a:pt x="51" y="110"/>
                  </a:cubicBezTo>
                  <a:cubicBezTo>
                    <a:pt x="51" y="110"/>
                    <a:pt x="50" y="111"/>
                    <a:pt x="51" y="111"/>
                  </a:cubicBezTo>
                  <a:close/>
                  <a:moveTo>
                    <a:pt x="40" y="103"/>
                  </a:moveTo>
                  <a:cubicBezTo>
                    <a:pt x="40" y="103"/>
                    <a:pt x="40" y="104"/>
                    <a:pt x="40" y="104"/>
                  </a:cubicBezTo>
                  <a:cubicBezTo>
                    <a:pt x="40" y="105"/>
                    <a:pt x="40" y="105"/>
                    <a:pt x="41" y="105"/>
                  </a:cubicBezTo>
                  <a:cubicBezTo>
                    <a:pt x="41" y="105"/>
                    <a:pt x="41" y="105"/>
                    <a:pt x="41" y="105"/>
                  </a:cubicBezTo>
                  <a:cubicBezTo>
                    <a:pt x="41" y="105"/>
                    <a:pt x="42" y="105"/>
                    <a:pt x="42" y="105"/>
                  </a:cubicBezTo>
                  <a:cubicBezTo>
                    <a:pt x="42" y="105"/>
                    <a:pt x="42" y="105"/>
                    <a:pt x="42" y="105"/>
                  </a:cubicBezTo>
                  <a:cubicBezTo>
                    <a:pt x="42" y="106"/>
                    <a:pt x="42" y="106"/>
                    <a:pt x="43" y="106"/>
                  </a:cubicBezTo>
                  <a:cubicBezTo>
                    <a:pt x="43" y="106"/>
                    <a:pt x="43" y="105"/>
                    <a:pt x="43" y="105"/>
                  </a:cubicBezTo>
                  <a:cubicBezTo>
                    <a:pt x="43" y="103"/>
                    <a:pt x="42" y="102"/>
                    <a:pt x="40" y="103"/>
                  </a:cubicBezTo>
                  <a:close/>
                  <a:moveTo>
                    <a:pt x="37" y="104"/>
                  </a:moveTo>
                  <a:cubicBezTo>
                    <a:pt x="38" y="104"/>
                    <a:pt x="38" y="103"/>
                    <a:pt x="38" y="103"/>
                  </a:cubicBezTo>
                  <a:cubicBezTo>
                    <a:pt x="38" y="103"/>
                    <a:pt x="39" y="103"/>
                    <a:pt x="39" y="103"/>
                  </a:cubicBezTo>
                  <a:cubicBezTo>
                    <a:pt x="39" y="103"/>
                    <a:pt x="39" y="102"/>
                    <a:pt x="39" y="102"/>
                  </a:cubicBezTo>
                  <a:cubicBezTo>
                    <a:pt x="39" y="101"/>
                    <a:pt x="38" y="101"/>
                    <a:pt x="38" y="102"/>
                  </a:cubicBezTo>
                  <a:cubicBezTo>
                    <a:pt x="37" y="102"/>
                    <a:pt x="37" y="103"/>
                    <a:pt x="37" y="104"/>
                  </a:cubicBezTo>
                  <a:close/>
                  <a:moveTo>
                    <a:pt x="40" y="100"/>
                  </a:moveTo>
                  <a:cubicBezTo>
                    <a:pt x="40" y="100"/>
                    <a:pt x="39" y="100"/>
                    <a:pt x="39" y="101"/>
                  </a:cubicBezTo>
                  <a:cubicBezTo>
                    <a:pt x="39" y="101"/>
                    <a:pt x="39" y="101"/>
                    <a:pt x="39" y="101"/>
                  </a:cubicBezTo>
                  <a:cubicBezTo>
                    <a:pt x="40" y="101"/>
                    <a:pt x="40" y="101"/>
                    <a:pt x="40" y="101"/>
                  </a:cubicBezTo>
                  <a:cubicBezTo>
                    <a:pt x="40" y="100"/>
                    <a:pt x="40" y="100"/>
                    <a:pt x="40" y="100"/>
                  </a:cubicBezTo>
                  <a:close/>
                  <a:moveTo>
                    <a:pt x="58" y="100"/>
                  </a:moveTo>
                  <a:cubicBezTo>
                    <a:pt x="58" y="99"/>
                    <a:pt x="58" y="99"/>
                    <a:pt x="58" y="99"/>
                  </a:cubicBezTo>
                  <a:cubicBezTo>
                    <a:pt x="58" y="98"/>
                    <a:pt x="58" y="98"/>
                    <a:pt x="58" y="98"/>
                  </a:cubicBezTo>
                  <a:cubicBezTo>
                    <a:pt x="58" y="98"/>
                    <a:pt x="57" y="98"/>
                    <a:pt x="57" y="99"/>
                  </a:cubicBezTo>
                  <a:cubicBezTo>
                    <a:pt x="57" y="99"/>
                    <a:pt x="58" y="99"/>
                    <a:pt x="58" y="100"/>
                  </a:cubicBezTo>
                  <a:close/>
                  <a:moveTo>
                    <a:pt x="7" y="91"/>
                  </a:moveTo>
                  <a:cubicBezTo>
                    <a:pt x="8" y="91"/>
                    <a:pt x="8" y="90"/>
                    <a:pt x="8" y="90"/>
                  </a:cubicBezTo>
                  <a:cubicBezTo>
                    <a:pt x="8" y="89"/>
                    <a:pt x="7" y="89"/>
                    <a:pt x="7" y="90"/>
                  </a:cubicBezTo>
                  <a:cubicBezTo>
                    <a:pt x="7" y="90"/>
                    <a:pt x="7" y="91"/>
                    <a:pt x="7" y="91"/>
                  </a:cubicBezTo>
                  <a:close/>
                  <a:moveTo>
                    <a:pt x="92" y="90"/>
                  </a:moveTo>
                  <a:cubicBezTo>
                    <a:pt x="93" y="91"/>
                    <a:pt x="93" y="91"/>
                    <a:pt x="94" y="90"/>
                  </a:cubicBezTo>
                  <a:cubicBezTo>
                    <a:pt x="94" y="90"/>
                    <a:pt x="94" y="90"/>
                    <a:pt x="94" y="90"/>
                  </a:cubicBezTo>
                  <a:cubicBezTo>
                    <a:pt x="94" y="90"/>
                    <a:pt x="94" y="89"/>
                    <a:pt x="94" y="89"/>
                  </a:cubicBezTo>
                  <a:cubicBezTo>
                    <a:pt x="93" y="89"/>
                    <a:pt x="93" y="89"/>
                    <a:pt x="93" y="89"/>
                  </a:cubicBezTo>
                  <a:cubicBezTo>
                    <a:pt x="92" y="89"/>
                    <a:pt x="92" y="89"/>
                    <a:pt x="92" y="89"/>
                  </a:cubicBezTo>
                  <a:cubicBezTo>
                    <a:pt x="92" y="90"/>
                    <a:pt x="92" y="90"/>
                    <a:pt x="92" y="90"/>
                  </a:cubicBezTo>
                  <a:close/>
                  <a:moveTo>
                    <a:pt x="49" y="79"/>
                  </a:moveTo>
                  <a:cubicBezTo>
                    <a:pt x="49" y="80"/>
                    <a:pt x="50" y="81"/>
                    <a:pt x="50" y="82"/>
                  </a:cubicBezTo>
                  <a:cubicBezTo>
                    <a:pt x="51" y="83"/>
                    <a:pt x="51" y="83"/>
                    <a:pt x="50" y="84"/>
                  </a:cubicBezTo>
                  <a:cubicBezTo>
                    <a:pt x="50" y="85"/>
                    <a:pt x="49" y="86"/>
                    <a:pt x="49" y="86"/>
                  </a:cubicBezTo>
                  <a:cubicBezTo>
                    <a:pt x="48" y="87"/>
                    <a:pt x="48" y="87"/>
                    <a:pt x="48" y="87"/>
                  </a:cubicBezTo>
                  <a:cubicBezTo>
                    <a:pt x="48" y="88"/>
                    <a:pt x="48" y="88"/>
                    <a:pt x="48" y="89"/>
                  </a:cubicBezTo>
                  <a:cubicBezTo>
                    <a:pt x="48" y="89"/>
                    <a:pt x="49" y="89"/>
                    <a:pt x="49" y="89"/>
                  </a:cubicBezTo>
                  <a:cubicBezTo>
                    <a:pt x="49" y="89"/>
                    <a:pt x="50" y="89"/>
                    <a:pt x="51" y="88"/>
                  </a:cubicBezTo>
                  <a:cubicBezTo>
                    <a:pt x="51" y="87"/>
                    <a:pt x="52" y="87"/>
                    <a:pt x="52" y="86"/>
                  </a:cubicBezTo>
                  <a:cubicBezTo>
                    <a:pt x="52" y="86"/>
                    <a:pt x="52" y="85"/>
                    <a:pt x="52" y="84"/>
                  </a:cubicBezTo>
                  <a:cubicBezTo>
                    <a:pt x="52" y="84"/>
                    <a:pt x="52" y="83"/>
                    <a:pt x="52" y="83"/>
                  </a:cubicBezTo>
                  <a:cubicBezTo>
                    <a:pt x="51" y="82"/>
                    <a:pt x="51" y="81"/>
                    <a:pt x="51" y="81"/>
                  </a:cubicBezTo>
                  <a:cubicBezTo>
                    <a:pt x="51" y="80"/>
                    <a:pt x="51" y="79"/>
                    <a:pt x="51" y="79"/>
                  </a:cubicBezTo>
                  <a:cubicBezTo>
                    <a:pt x="51" y="79"/>
                    <a:pt x="50" y="78"/>
                    <a:pt x="50" y="78"/>
                  </a:cubicBezTo>
                  <a:cubicBezTo>
                    <a:pt x="50" y="78"/>
                    <a:pt x="49" y="78"/>
                    <a:pt x="49" y="79"/>
                  </a:cubicBezTo>
                  <a:close/>
                  <a:moveTo>
                    <a:pt x="39" y="78"/>
                  </a:moveTo>
                  <a:cubicBezTo>
                    <a:pt x="39" y="78"/>
                    <a:pt x="39" y="78"/>
                    <a:pt x="39" y="77"/>
                  </a:cubicBezTo>
                  <a:cubicBezTo>
                    <a:pt x="39" y="77"/>
                    <a:pt x="38" y="77"/>
                    <a:pt x="38" y="77"/>
                  </a:cubicBezTo>
                  <a:cubicBezTo>
                    <a:pt x="38" y="77"/>
                    <a:pt x="38" y="78"/>
                    <a:pt x="38" y="78"/>
                  </a:cubicBezTo>
                  <a:cubicBezTo>
                    <a:pt x="38" y="78"/>
                    <a:pt x="38" y="78"/>
                    <a:pt x="38" y="79"/>
                  </a:cubicBezTo>
                  <a:cubicBezTo>
                    <a:pt x="38" y="79"/>
                    <a:pt x="38" y="79"/>
                    <a:pt x="38" y="80"/>
                  </a:cubicBezTo>
                  <a:cubicBezTo>
                    <a:pt x="38" y="80"/>
                    <a:pt x="38" y="80"/>
                    <a:pt x="38" y="80"/>
                  </a:cubicBezTo>
                  <a:cubicBezTo>
                    <a:pt x="38" y="81"/>
                    <a:pt x="38" y="81"/>
                    <a:pt x="38" y="81"/>
                  </a:cubicBezTo>
                  <a:cubicBezTo>
                    <a:pt x="37" y="81"/>
                    <a:pt x="37" y="81"/>
                    <a:pt x="37" y="82"/>
                  </a:cubicBezTo>
                  <a:cubicBezTo>
                    <a:pt x="37" y="82"/>
                    <a:pt x="37" y="82"/>
                    <a:pt x="37" y="82"/>
                  </a:cubicBezTo>
                  <a:cubicBezTo>
                    <a:pt x="37" y="83"/>
                    <a:pt x="37" y="83"/>
                    <a:pt x="37" y="83"/>
                  </a:cubicBezTo>
                  <a:cubicBezTo>
                    <a:pt x="36" y="83"/>
                    <a:pt x="36" y="84"/>
                    <a:pt x="36" y="84"/>
                  </a:cubicBezTo>
                  <a:cubicBezTo>
                    <a:pt x="36" y="84"/>
                    <a:pt x="36" y="84"/>
                    <a:pt x="35" y="85"/>
                  </a:cubicBezTo>
                  <a:cubicBezTo>
                    <a:pt x="35" y="86"/>
                    <a:pt x="35" y="87"/>
                    <a:pt x="35" y="88"/>
                  </a:cubicBezTo>
                  <a:cubicBezTo>
                    <a:pt x="35" y="89"/>
                    <a:pt x="35" y="90"/>
                    <a:pt x="34" y="91"/>
                  </a:cubicBezTo>
                  <a:cubicBezTo>
                    <a:pt x="34" y="92"/>
                    <a:pt x="33" y="92"/>
                    <a:pt x="33" y="93"/>
                  </a:cubicBezTo>
                  <a:cubicBezTo>
                    <a:pt x="32" y="93"/>
                    <a:pt x="32" y="94"/>
                    <a:pt x="32" y="94"/>
                  </a:cubicBezTo>
                  <a:cubicBezTo>
                    <a:pt x="32" y="95"/>
                    <a:pt x="32" y="95"/>
                    <a:pt x="32" y="95"/>
                  </a:cubicBezTo>
                  <a:cubicBezTo>
                    <a:pt x="33" y="95"/>
                    <a:pt x="33" y="96"/>
                    <a:pt x="33" y="96"/>
                  </a:cubicBezTo>
                  <a:cubicBezTo>
                    <a:pt x="32" y="96"/>
                    <a:pt x="32" y="96"/>
                    <a:pt x="32" y="97"/>
                  </a:cubicBezTo>
                  <a:cubicBezTo>
                    <a:pt x="32" y="97"/>
                    <a:pt x="31" y="98"/>
                    <a:pt x="31" y="98"/>
                  </a:cubicBezTo>
                  <a:cubicBezTo>
                    <a:pt x="31" y="99"/>
                    <a:pt x="31" y="99"/>
                    <a:pt x="30" y="99"/>
                  </a:cubicBezTo>
                  <a:cubicBezTo>
                    <a:pt x="30" y="99"/>
                    <a:pt x="30" y="100"/>
                    <a:pt x="30" y="100"/>
                  </a:cubicBezTo>
                  <a:cubicBezTo>
                    <a:pt x="30" y="101"/>
                    <a:pt x="29" y="101"/>
                    <a:pt x="29" y="102"/>
                  </a:cubicBezTo>
                  <a:cubicBezTo>
                    <a:pt x="29" y="103"/>
                    <a:pt x="29" y="104"/>
                    <a:pt x="29" y="105"/>
                  </a:cubicBezTo>
                  <a:cubicBezTo>
                    <a:pt x="29" y="105"/>
                    <a:pt x="28" y="106"/>
                    <a:pt x="28" y="106"/>
                  </a:cubicBezTo>
                  <a:cubicBezTo>
                    <a:pt x="28" y="107"/>
                    <a:pt x="28" y="107"/>
                    <a:pt x="28" y="108"/>
                  </a:cubicBezTo>
                  <a:cubicBezTo>
                    <a:pt x="27" y="108"/>
                    <a:pt x="27" y="108"/>
                    <a:pt x="27" y="108"/>
                  </a:cubicBezTo>
                  <a:cubicBezTo>
                    <a:pt x="27" y="108"/>
                    <a:pt x="27" y="108"/>
                    <a:pt x="27" y="109"/>
                  </a:cubicBezTo>
                  <a:cubicBezTo>
                    <a:pt x="27" y="109"/>
                    <a:pt x="27" y="109"/>
                    <a:pt x="27" y="109"/>
                  </a:cubicBezTo>
                  <a:cubicBezTo>
                    <a:pt x="27" y="109"/>
                    <a:pt x="27" y="110"/>
                    <a:pt x="27" y="110"/>
                  </a:cubicBezTo>
                  <a:cubicBezTo>
                    <a:pt x="27" y="110"/>
                    <a:pt x="27" y="110"/>
                    <a:pt x="26" y="110"/>
                  </a:cubicBezTo>
                  <a:cubicBezTo>
                    <a:pt x="26" y="110"/>
                    <a:pt x="26" y="110"/>
                    <a:pt x="26" y="111"/>
                  </a:cubicBezTo>
                  <a:cubicBezTo>
                    <a:pt x="25" y="112"/>
                    <a:pt x="25" y="113"/>
                    <a:pt x="25" y="114"/>
                  </a:cubicBezTo>
                  <a:cubicBezTo>
                    <a:pt x="25" y="115"/>
                    <a:pt x="25" y="115"/>
                    <a:pt x="25" y="115"/>
                  </a:cubicBezTo>
                  <a:cubicBezTo>
                    <a:pt x="24" y="116"/>
                    <a:pt x="24" y="116"/>
                    <a:pt x="24" y="116"/>
                  </a:cubicBezTo>
                  <a:cubicBezTo>
                    <a:pt x="24" y="116"/>
                    <a:pt x="24" y="117"/>
                    <a:pt x="24" y="117"/>
                  </a:cubicBezTo>
                  <a:cubicBezTo>
                    <a:pt x="24" y="117"/>
                    <a:pt x="24" y="117"/>
                    <a:pt x="24" y="118"/>
                  </a:cubicBezTo>
                  <a:cubicBezTo>
                    <a:pt x="24" y="118"/>
                    <a:pt x="24" y="118"/>
                    <a:pt x="23" y="118"/>
                  </a:cubicBezTo>
                  <a:cubicBezTo>
                    <a:pt x="23" y="119"/>
                    <a:pt x="23" y="119"/>
                    <a:pt x="23" y="119"/>
                  </a:cubicBezTo>
                  <a:cubicBezTo>
                    <a:pt x="23" y="120"/>
                    <a:pt x="22" y="120"/>
                    <a:pt x="22" y="121"/>
                  </a:cubicBezTo>
                  <a:cubicBezTo>
                    <a:pt x="22" y="121"/>
                    <a:pt x="22" y="121"/>
                    <a:pt x="22" y="122"/>
                  </a:cubicBezTo>
                  <a:cubicBezTo>
                    <a:pt x="22" y="122"/>
                    <a:pt x="21" y="122"/>
                    <a:pt x="21" y="122"/>
                  </a:cubicBezTo>
                  <a:cubicBezTo>
                    <a:pt x="21" y="123"/>
                    <a:pt x="21" y="123"/>
                    <a:pt x="21" y="123"/>
                  </a:cubicBezTo>
                  <a:cubicBezTo>
                    <a:pt x="21" y="125"/>
                    <a:pt x="21" y="126"/>
                    <a:pt x="21" y="127"/>
                  </a:cubicBezTo>
                  <a:cubicBezTo>
                    <a:pt x="21" y="127"/>
                    <a:pt x="22" y="128"/>
                    <a:pt x="22" y="129"/>
                  </a:cubicBezTo>
                  <a:cubicBezTo>
                    <a:pt x="22" y="129"/>
                    <a:pt x="23" y="130"/>
                    <a:pt x="23" y="130"/>
                  </a:cubicBezTo>
                  <a:cubicBezTo>
                    <a:pt x="23" y="131"/>
                    <a:pt x="23" y="131"/>
                    <a:pt x="24" y="131"/>
                  </a:cubicBezTo>
                  <a:cubicBezTo>
                    <a:pt x="24" y="131"/>
                    <a:pt x="25" y="131"/>
                    <a:pt x="25" y="130"/>
                  </a:cubicBezTo>
                  <a:cubicBezTo>
                    <a:pt x="25" y="130"/>
                    <a:pt x="25" y="130"/>
                    <a:pt x="25" y="129"/>
                  </a:cubicBezTo>
                  <a:cubicBezTo>
                    <a:pt x="25" y="129"/>
                    <a:pt x="25" y="128"/>
                    <a:pt x="25" y="128"/>
                  </a:cubicBezTo>
                  <a:cubicBezTo>
                    <a:pt x="25" y="127"/>
                    <a:pt x="25" y="127"/>
                    <a:pt x="25" y="126"/>
                  </a:cubicBezTo>
                  <a:cubicBezTo>
                    <a:pt x="25" y="126"/>
                    <a:pt x="25" y="126"/>
                    <a:pt x="26" y="125"/>
                  </a:cubicBezTo>
                  <a:cubicBezTo>
                    <a:pt x="26" y="125"/>
                    <a:pt x="26" y="125"/>
                    <a:pt x="26" y="124"/>
                  </a:cubicBezTo>
                  <a:cubicBezTo>
                    <a:pt x="26" y="124"/>
                    <a:pt x="26" y="124"/>
                    <a:pt x="26" y="124"/>
                  </a:cubicBezTo>
                  <a:cubicBezTo>
                    <a:pt x="26" y="124"/>
                    <a:pt x="26" y="123"/>
                    <a:pt x="26" y="123"/>
                  </a:cubicBezTo>
                  <a:cubicBezTo>
                    <a:pt x="26" y="122"/>
                    <a:pt x="26" y="121"/>
                    <a:pt x="27" y="121"/>
                  </a:cubicBezTo>
                  <a:cubicBezTo>
                    <a:pt x="27" y="120"/>
                    <a:pt x="27" y="119"/>
                    <a:pt x="27" y="118"/>
                  </a:cubicBezTo>
                  <a:cubicBezTo>
                    <a:pt x="27" y="117"/>
                    <a:pt x="28" y="117"/>
                    <a:pt x="28" y="117"/>
                  </a:cubicBezTo>
                  <a:cubicBezTo>
                    <a:pt x="29" y="116"/>
                    <a:pt x="29" y="116"/>
                    <a:pt x="29" y="115"/>
                  </a:cubicBezTo>
                  <a:cubicBezTo>
                    <a:pt x="29" y="115"/>
                    <a:pt x="29" y="114"/>
                    <a:pt x="29" y="114"/>
                  </a:cubicBezTo>
                  <a:cubicBezTo>
                    <a:pt x="29" y="113"/>
                    <a:pt x="30" y="113"/>
                    <a:pt x="30" y="113"/>
                  </a:cubicBezTo>
                  <a:cubicBezTo>
                    <a:pt x="30" y="112"/>
                    <a:pt x="30" y="112"/>
                    <a:pt x="30" y="112"/>
                  </a:cubicBezTo>
                  <a:cubicBezTo>
                    <a:pt x="30" y="112"/>
                    <a:pt x="31" y="112"/>
                    <a:pt x="31" y="111"/>
                  </a:cubicBezTo>
                  <a:cubicBezTo>
                    <a:pt x="31" y="111"/>
                    <a:pt x="31" y="110"/>
                    <a:pt x="31" y="110"/>
                  </a:cubicBezTo>
                  <a:cubicBezTo>
                    <a:pt x="31" y="109"/>
                    <a:pt x="31" y="108"/>
                    <a:pt x="31" y="108"/>
                  </a:cubicBezTo>
                  <a:cubicBezTo>
                    <a:pt x="31" y="107"/>
                    <a:pt x="31" y="107"/>
                    <a:pt x="32" y="106"/>
                  </a:cubicBezTo>
                  <a:cubicBezTo>
                    <a:pt x="32" y="105"/>
                    <a:pt x="32" y="105"/>
                    <a:pt x="33" y="104"/>
                  </a:cubicBezTo>
                  <a:cubicBezTo>
                    <a:pt x="33" y="103"/>
                    <a:pt x="33" y="103"/>
                    <a:pt x="33" y="102"/>
                  </a:cubicBezTo>
                  <a:cubicBezTo>
                    <a:pt x="33" y="102"/>
                    <a:pt x="33" y="101"/>
                    <a:pt x="34" y="101"/>
                  </a:cubicBezTo>
                  <a:cubicBezTo>
                    <a:pt x="34" y="101"/>
                    <a:pt x="34" y="100"/>
                    <a:pt x="34" y="100"/>
                  </a:cubicBezTo>
                  <a:cubicBezTo>
                    <a:pt x="34" y="100"/>
                    <a:pt x="34" y="100"/>
                    <a:pt x="34" y="100"/>
                  </a:cubicBezTo>
                  <a:cubicBezTo>
                    <a:pt x="34" y="99"/>
                    <a:pt x="34" y="99"/>
                    <a:pt x="34" y="99"/>
                  </a:cubicBezTo>
                  <a:cubicBezTo>
                    <a:pt x="34" y="98"/>
                    <a:pt x="34" y="98"/>
                    <a:pt x="34" y="98"/>
                  </a:cubicBezTo>
                  <a:cubicBezTo>
                    <a:pt x="35" y="97"/>
                    <a:pt x="35" y="97"/>
                    <a:pt x="35" y="96"/>
                  </a:cubicBezTo>
                  <a:cubicBezTo>
                    <a:pt x="36" y="95"/>
                    <a:pt x="36" y="95"/>
                    <a:pt x="36" y="94"/>
                  </a:cubicBezTo>
                  <a:cubicBezTo>
                    <a:pt x="36" y="94"/>
                    <a:pt x="36" y="93"/>
                    <a:pt x="36" y="93"/>
                  </a:cubicBezTo>
                  <a:cubicBezTo>
                    <a:pt x="36" y="93"/>
                    <a:pt x="36" y="93"/>
                    <a:pt x="36" y="92"/>
                  </a:cubicBezTo>
                  <a:cubicBezTo>
                    <a:pt x="36" y="92"/>
                    <a:pt x="36" y="91"/>
                    <a:pt x="37" y="91"/>
                  </a:cubicBezTo>
                  <a:cubicBezTo>
                    <a:pt x="37" y="90"/>
                    <a:pt x="37" y="90"/>
                    <a:pt x="37" y="89"/>
                  </a:cubicBezTo>
                  <a:cubicBezTo>
                    <a:pt x="38" y="89"/>
                    <a:pt x="38" y="88"/>
                    <a:pt x="37" y="87"/>
                  </a:cubicBezTo>
                  <a:cubicBezTo>
                    <a:pt x="37" y="87"/>
                    <a:pt x="37" y="86"/>
                    <a:pt x="37" y="86"/>
                  </a:cubicBezTo>
                  <a:cubicBezTo>
                    <a:pt x="38" y="85"/>
                    <a:pt x="38" y="84"/>
                    <a:pt x="39" y="83"/>
                  </a:cubicBezTo>
                  <a:cubicBezTo>
                    <a:pt x="39" y="82"/>
                    <a:pt x="40" y="82"/>
                    <a:pt x="40" y="81"/>
                  </a:cubicBezTo>
                  <a:cubicBezTo>
                    <a:pt x="40" y="80"/>
                    <a:pt x="40" y="80"/>
                    <a:pt x="40" y="80"/>
                  </a:cubicBezTo>
                  <a:cubicBezTo>
                    <a:pt x="40" y="80"/>
                    <a:pt x="40" y="80"/>
                    <a:pt x="40" y="80"/>
                  </a:cubicBezTo>
                  <a:cubicBezTo>
                    <a:pt x="41" y="79"/>
                    <a:pt x="41" y="79"/>
                    <a:pt x="41" y="79"/>
                  </a:cubicBezTo>
                  <a:cubicBezTo>
                    <a:pt x="41" y="78"/>
                    <a:pt x="41" y="78"/>
                    <a:pt x="41" y="77"/>
                  </a:cubicBezTo>
                  <a:cubicBezTo>
                    <a:pt x="41" y="77"/>
                    <a:pt x="41" y="77"/>
                    <a:pt x="40" y="77"/>
                  </a:cubicBezTo>
                  <a:cubicBezTo>
                    <a:pt x="40" y="77"/>
                    <a:pt x="40" y="78"/>
                    <a:pt x="39" y="78"/>
                  </a:cubicBezTo>
                  <a:close/>
                  <a:moveTo>
                    <a:pt x="46" y="77"/>
                  </a:moveTo>
                  <a:cubicBezTo>
                    <a:pt x="46" y="77"/>
                    <a:pt x="46" y="78"/>
                    <a:pt x="46" y="78"/>
                  </a:cubicBezTo>
                  <a:cubicBezTo>
                    <a:pt x="46" y="78"/>
                    <a:pt x="47" y="78"/>
                    <a:pt x="47" y="78"/>
                  </a:cubicBezTo>
                  <a:cubicBezTo>
                    <a:pt x="47" y="79"/>
                    <a:pt x="47" y="80"/>
                    <a:pt x="47" y="81"/>
                  </a:cubicBezTo>
                  <a:cubicBezTo>
                    <a:pt x="47" y="82"/>
                    <a:pt x="48" y="82"/>
                    <a:pt x="48" y="81"/>
                  </a:cubicBezTo>
                  <a:cubicBezTo>
                    <a:pt x="48" y="81"/>
                    <a:pt x="48" y="80"/>
                    <a:pt x="48" y="79"/>
                  </a:cubicBezTo>
                  <a:cubicBezTo>
                    <a:pt x="48" y="78"/>
                    <a:pt x="48" y="77"/>
                    <a:pt x="47" y="77"/>
                  </a:cubicBezTo>
                  <a:lnTo>
                    <a:pt x="47" y="77"/>
                  </a:lnTo>
                  <a:cubicBezTo>
                    <a:pt x="46" y="77"/>
                    <a:pt x="46" y="77"/>
                    <a:pt x="46" y="77"/>
                  </a:cubicBezTo>
                  <a:close/>
                  <a:moveTo>
                    <a:pt x="25" y="77"/>
                  </a:moveTo>
                  <a:cubicBezTo>
                    <a:pt x="25" y="76"/>
                    <a:pt x="25" y="75"/>
                    <a:pt x="24" y="75"/>
                  </a:cubicBezTo>
                  <a:cubicBezTo>
                    <a:pt x="23" y="76"/>
                    <a:pt x="23" y="76"/>
                    <a:pt x="22" y="76"/>
                  </a:cubicBezTo>
                  <a:cubicBezTo>
                    <a:pt x="22" y="77"/>
                    <a:pt x="22" y="77"/>
                    <a:pt x="23" y="77"/>
                  </a:cubicBezTo>
                  <a:cubicBezTo>
                    <a:pt x="23" y="77"/>
                    <a:pt x="23" y="77"/>
                    <a:pt x="24" y="77"/>
                  </a:cubicBezTo>
                  <a:cubicBezTo>
                    <a:pt x="24" y="78"/>
                    <a:pt x="24" y="78"/>
                    <a:pt x="24" y="78"/>
                  </a:cubicBezTo>
                  <a:cubicBezTo>
                    <a:pt x="23" y="78"/>
                    <a:pt x="24" y="78"/>
                    <a:pt x="24" y="78"/>
                  </a:cubicBezTo>
                  <a:cubicBezTo>
                    <a:pt x="24" y="78"/>
                    <a:pt x="24" y="77"/>
                    <a:pt x="25" y="77"/>
                  </a:cubicBezTo>
                  <a:close/>
                  <a:moveTo>
                    <a:pt x="41" y="74"/>
                  </a:moveTo>
                  <a:cubicBezTo>
                    <a:pt x="41" y="75"/>
                    <a:pt x="41" y="76"/>
                    <a:pt x="41" y="77"/>
                  </a:cubicBezTo>
                  <a:cubicBezTo>
                    <a:pt x="42" y="77"/>
                    <a:pt x="42" y="76"/>
                    <a:pt x="42" y="76"/>
                  </a:cubicBezTo>
                  <a:cubicBezTo>
                    <a:pt x="43" y="75"/>
                    <a:pt x="43" y="75"/>
                    <a:pt x="44" y="75"/>
                  </a:cubicBezTo>
                  <a:cubicBezTo>
                    <a:pt x="44" y="74"/>
                    <a:pt x="44" y="74"/>
                    <a:pt x="43" y="74"/>
                  </a:cubicBezTo>
                  <a:cubicBezTo>
                    <a:pt x="42" y="74"/>
                    <a:pt x="42" y="74"/>
                    <a:pt x="41" y="74"/>
                  </a:cubicBezTo>
                  <a:close/>
                  <a:moveTo>
                    <a:pt x="20" y="72"/>
                  </a:moveTo>
                  <a:cubicBezTo>
                    <a:pt x="19" y="72"/>
                    <a:pt x="19" y="73"/>
                    <a:pt x="19" y="74"/>
                  </a:cubicBezTo>
                  <a:cubicBezTo>
                    <a:pt x="19" y="75"/>
                    <a:pt x="19" y="75"/>
                    <a:pt x="19" y="75"/>
                  </a:cubicBezTo>
                  <a:cubicBezTo>
                    <a:pt x="19" y="74"/>
                    <a:pt x="20" y="74"/>
                    <a:pt x="21" y="74"/>
                  </a:cubicBezTo>
                  <a:cubicBezTo>
                    <a:pt x="21" y="74"/>
                    <a:pt x="22" y="74"/>
                    <a:pt x="22" y="75"/>
                  </a:cubicBezTo>
                  <a:cubicBezTo>
                    <a:pt x="22" y="75"/>
                    <a:pt x="22" y="75"/>
                    <a:pt x="22" y="75"/>
                  </a:cubicBezTo>
                  <a:cubicBezTo>
                    <a:pt x="23" y="75"/>
                    <a:pt x="23" y="75"/>
                    <a:pt x="23" y="74"/>
                  </a:cubicBezTo>
                  <a:cubicBezTo>
                    <a:pt x="22" y="74"/>
                    <a:pt x="22" y="74"/>
                    <a:pt x="22" y="74"/>
                  </a:cubicBezTo>
                  <a:cubicBezTo>
                    <a:pt x="22" y="74"/>
                    <a:pt x="21" y="74"/>
                    <a:pt x="21" y="73"/>
                  </a:cubicBezTo>
                  <a:cubicBezTo>
                    <a:pt x="21" y="73"/>
                    <a:pt x="20" y="72"/>
                    <a:pt x="20" y="72"/>
                  </a:cubicBezTo>
                  <a:close/>
                  <a:moveTo>
                    <a:pt x="12" y="72"/>
                  </a:moveTo>
                  <a:cubicBezTo>
                    <a:pt x="12" y="71"/>
                    <a:pt x="12" y="71"/>
                    <a:pt x="12" y="72"/>
                  </a:cubicBezTo>
                  <a:cubicBezTo>
                    <a:pt x="12" y="72"/>
                    <a:pt x="12" y="72"/>
                    <a:pt x="12" y="72"/>
                  </a:cubicBezTo>
                  <a:cubicBezTo>
                    <a:pt x="12" y="72"/>
                    <a:pt x="12" y="72"/>
                    <a:pt x="12" y="72"/>
                  </a:cubicBezTo>
                  <a:close/>
                  <a:moveTo>
                    <a:pt x="32" y="73"/>
                  </a:moveTo>
                  <a:cubicBezTo>
                    <a:pt x="32" y="72"/>
                    <a:pt x="32" y="72"/>
                    <a:pt x="32" y="72"/>
                  </a:cubicBezTo>
                  <a:cubicBezTo>
                    <a:pt x="31" y="72"/>
                    <a:pt x="31" y="72"/>
                    <a:pt x="31" y="72"/>
                  </a:cubicBezTo>
                  <a:cubicBezTo>
                    <a:pt x="30" y="71"/>
                    <a:pt x="30" y="72"/>
                    <a:pt x="30" y="72"/>
                  </a:cubicBezTo>
                  <a:cubicBezTo>
                    <a:pt x="29" y="72"/>
                    <a:pt x="29" y="73"/>
                    <a:pt x="29" y="73"/>
                  </a:cubicBezTo>
                  <a:cubicBezTo>
                    <a:pt x="29" y="73"/>
                    <a:pt x="29" y="74"/>
                    <a:pt x="29" y="74"/>
                  </a:cubicBezTo>
                  <a:cubicBezTo>
                    <a:pt x="30" y="75"/>
                    <a:pt x="30" y="75"/>
                    <a:pt x="30" y="75"/>
                  </a:cubicBezTo>
                  <a:cubicBezTo>
                    <a:pt x="30" y="75"/>
                    <a:pt x="31" y="74"/>
                    <a:pt x="31" y="74"/>
                  </a:cubicBezTo>
                  <a:cubicBezTo>
                    <a:pt x="32" y="73"/>
                    <a:pt x="32" y="73"/>
                    <a:pt x="32" y="73"/>
                  </a:cubicBezTo>
                  <a:close/>
                  <a:moveTo>
                    <a:pt x="46" y="73"/>
                  </a:moveTo>
                  <a:cubicBezTo>
                    <a:pt x="46" y="73"/>
                    <a:pt x="47" y="73"/>
                    <a:pt x="47" y="72"/>
                  </a:cubicBezTo>
                  <a:cubicBezTo>
                    <a:pt x="47" y="71"/>
                    <a:pt x="47" y="70"/>
                    <a:pt x="46" y="70"/>
                  </a:cubicBezTo>
                  <a:cubicBezTo>
                    <a:pt x="46" y="71"/>
                    <a:pt x="46" y="71"/>
                    <a:pt x="46" y="72"/>
                  </a:cubicBezTo>
                  <a:cubicBezTo>
                    <a:pt x="45" y="72"/>
                    <a:pt x="45" y="73"/>
                    <a:pt x="46" y="73"/>
                  </a:cubicBezTo>
                  <a:close/>
                  <a:moveTo>
                    <a:pt x="18" y="70"/>
                  </a:moveTo>
                  <a:cubicBezTo>
                    <a:pt x="18" y="69"/>
                    <a:pt x="18" y="69"/>
                    <a:pt x="18" y="69"/>
                  </a:cubicBezTo>
                  <a:cubicBezTo>
                    <a:pt x="18" y="69"/>
                    <a:pt x="18" y="69"/>
                    <a:pt x="17" y="69"/>
                  </a:cubicBezTo>
                  <a:cubicBezTo>
                    <a:pt x="17" y="69"/>
                    <a:pt x="17" y="69"/>
                    <a:pt x="18" y="70"/>
                  </a:cubicBezTo>
                  <a:close/>
                  <a:moveTo>
                    <a:pt x="22" y="68"/>
                  </a:moveTo>
                  <a:cubicBezTo>
                    <a:pt x="22" y="68"/>
                    <a:pt x="21" y="68"/>
                    <a:pt x="21" y="69"/>
                  </a:cubicBezTo>
                  <a:cubicBezTo>
                    <a:pt x="21" y="69"/>
                    <a:pt x="21" y="69"/>
                    <a:pt x="20" y="69"/>
                  </a:cubicBezTo>
                  <a:cubicBezTo>
                    <a:pt x="20" y="69"/>
                    <a:pt x="20" y="69"/>
                    <a:pt x="19" y="69"/>
                  </a:cubicBezTo>
                  <a:cubicBezTo>
                    <a:pt x="19" y="70"/>
                    <a:pt x="19" y="70"/>
                    <a:pt x="19" y="70"/>
                  </a:cubicBezTo>
                  <a:cubicBezTo>
                    <a:pt x="20" y="71"/>
                    <a:pt x="20" y="71"/>
                    <a:pt x="21" y="71"/>
                  </a:cubicBezTo>
                  <a:cubicBezTo>
                    <a:pt x="22" y="71"/>
                    <a:pt x="22" y="71"/>
                    <a:pt x="23" y="71"/>
                  </a:cubicBezTo>
                  <a:cubicBezTo>
                    <a:pt x="23" y="71"/>
                    <a:pt x="23" y="71"/>
                    <a:pt x="23" y="72"/>
                  </a:cubicBezTo>
                  <a:cubicBezTo>
                    <a:pt x="23" y="72"/>
                    <a:pt x="23" y="72"/>
                    <a:pt x="24" y="72"/>
                  </a:cubicBezTo>
                  <a:cubicBezTo>
                    <a:pt x="24" y="72"/>
                    <a:pt x="24" y="72"/>
                    <a:pt x="24" y="71"/>
                  </a:cubicBezTo>
                  <a:cubicBezTo>
                    <a:pt x="25" y="71"/>
                    <a:pt x="25" y="71"/>
                    <a:pt x="25" y="70"/>
                  </a:cubicBezTo>
                  <a:cubicBezTo>
                    <a:pt x="24" y="70"/>
                    <a:pt x="24" y="70"/>
                    <a:pt x="24" y="70"/>
                  </a:cubicBezTo>
                  <a:cubicBezTo>
                    <a:pt x="24" y="69"/>
                    <a:pt x="24" y="69"/>
                    <a:pt x="23" y="69"/>
                  </a:cubicBezTo>
                  <a:cubicBezTo>
                    <a:pt x="24" y="68"/>
                    <a:pt x="24" y="68"/>
                    <a:pt x="23" y="67"/>
                  </a:cubicBezTo>
                  <a:cubicBezTo>
                    <a:pt x="23" y="67"/>
                    <a:pt x="23" y="67"/>
                    <a:pt x="23" y="66"/>
                  </a:cubicBezTo>
                  <a:cubicBezTo>
                    <a:pt x="23" y="66"/>
                    <a:pt x="22" y="66"/>
                    <a:pt x="22" y="66"/>
                  </a:cubicBezTo>
                  <a:cubicBezTo>
                    <a:pt x="22" y="67"/>
                    <a:pt x="22" y="67"/>
                    <a:pt x="22" y="68"/>
                  </a:cubicBezTo>
                  <a:close/>
                  <a:moveTo>
                    <a:pt x="53" y="64"/>
                  </a:moveTo>
                  <a:cubicBezTo>
                    <a:pt x="53" y="65"/>
                    <a:pt x="53" y="65"/>
                    <a:pt x="53" y="65"/>
                  </a:cubicBezTo>
                  <a:cubicBezTo>
                    <a:pt x="54" y="65"/>
                    <a:pt x="54" y="65"/>
                    <a:pt x="54" y="65"/>
                  </a:cubicBezTo>
                  <a:cubicBezTo>
                    <a:pt x="55" y="64"/>
                    <a:pt x="55" y="64"/>
                    <a:pt x="55" y="64"/>
                  </a:cubicBezTo>
                  <a:cubicBezTo>
                    <a:pt x="54" y="63"/>
                    <a:pt x="54" y="63"/>
                    <a:pt x="54" y="63"/>
                  </a:cubicBezTo>
                  <a:cubicBezTo>
                    <a:pt x="54" y="63"/>
                    <a:pt x="53" y="63"/>
                    <a:pt x="53" y="63"/>
                  </a:cubicBezTo>
                  <a:cubicBezTo>
                    <a:pt x="53" y="64"/>
                    <a:pt x="53" y="64"/>
                    <a:pt x="53" y="64"/>
                  </a:cubicBezTo>
                  <a:close/>
                  <a:moveTo>
                    <a:pt x="40" y="63"/>
                  </a:moveTo>
                  <a:cubicBezTo>
                    <a:pt x="40" y="63"/>
                    <a:pt x="40" y="64"/>
                    <a:pt x="40" y="64"/>
                  </a:cubicBezTo>
                  <a:cubicBezTo>
                    <a:pt x="40" y="65"/>
                    <a:pt x="40" y="65"/>
                    <a:pt x="41" y="65"/>
                  </a:cubicBezTo>
                  <a:cubicBezTo>
                    <a:pt x="41" y="64"/>
                    <a:pt x="41" y="64"/>
                    <a:pt x="41" y="64"/>
                  </a:cubicBezTo>
                  <a:cubicBezTo>
                    <a:pt x="41" y="63"/>
                    <a:pt x="40" y="63"/>
                    <a:pt x="40" y="63"/>
                  </a:cubicBezTo>
                  <a:close/>
                  <a:moveTo>
                    <a:pt x="49" y="59"/>
                  </a:moveTo>
                  <a:cubicBezTo>
                    <a:pt x="48" y="59"/>
                    <a:pt x="48" y="59"/>
                    <a:pt x="48" y="59"/>
                  </a:cubicBezTo>
                  <a:cubicBezTo>
                    <a:pt x="48" y="59"/>
                    <a:pt x="48" y="58"/>
                    <a:pt x="48" y="58"/>
                  </a:cubicBezTo>
                  <a:cubicBezTo>
                    <a:pt x="47" y="59"/>
                    <a:pt x="47" y="59"/>
                    <a:pt x="47" y="60"/>
                  </a:cubicBezTo>
                  <a:cubicBezTo>
                    <a:pt x="47" y="60"/>
                    <a:pt x="47" y="61"/>
                    <a:pt x="47" y="62"/>
                  </a:cubicBezTo>
                  <a:cubicBezTo>
                    <a:pt x="47" y="62"/>
                    <a:pt x="47" y="62"/>
                    <a:pt x="47" y="62"/>
                  </a:cubicBezTo>
                  <a:cubicBezTo>
                    <a:pt x="48" y="62"/>
                    <a:pt x="48" y="62"/>
                    <a:pt x="48" y="62"/>
                  </a:cubicBezTo>
                  <a:cubicBezTo>
                    <a:pt x="48" y="62"/>
                    <a:pt x="48" y="62"/>
                    <a:pt x="47" y="62"/>
                  </a:cubicBezTo>
                  <a:cubicBezTo>
                    <a:pt x="47" y="62"/>
                    <a:pt x="47" y="63"/>
                    <a:pt x="47" y="63"/>
                  </a:cubicBezTo>
                  <a:cubicBezTo>
                    <a:pt x="47" y="64"/>
                    <a:pt x="47" y="65"/>
                    <a:pt x="46" y="66"/>
                  </a:cubicBezTo>
                  <a:cubicBezTo>
                    <a:pt x="46" y="67"/>
                    <a:pt x="46" y="68"/>
                    <a:pt x="46" y="69"/>
                  </a:cubicBezTo>
                  <a:cubicBezTo>
                    <a:pt x="47" y="69"/>
                    <a:pt x="47" y="69"/>
                    <a:pt x="47" y="68"/>
                  </a:cubicBezTo>
                  <a:cubicBezTo>
                    <a:pt x="47" y="67"/>
                    <a:pt x="47" y="66"/>
                    <a:pt x="48" y="65"/>
                  </a:cubicBezTo>
                  <a:cubicBezTo>
                    <a:pt x="48" y="64"/>
                    <a:pt x="48" y="64"/>
                    <a:pt x="49" y="63"/>
                  </a:cubicBezTo>
                  <a:cubicBezTo>
                    <a:pt x="49" y="63"/>
                    <a:pt x="50" y="63"/>
                    <a:pt x="51" y="63"/>
                  </a:cubicBezTo>
                  <a:cubicBezTo>
                    <a:pt x="51" y="63"/>
                    <a:pt x="51" y="62"/>
                    <a:pt x="51" y="62"/>
                  </a:cubicBezTo>
                  <a:cubicBezTo>
                    <a:pt x="50" y="62"/>
                    <a:pt x="50" y="62"/>
                    <a:pt x="50" y="61"/>
                  </a:cubicBezTo>
                  <a:cubicBezTo>
                    <a:pt x="51" y="61"/>
                    <a:pt x="51" y="60"/>
                    <a:pt x="51" y="59"/>
                  </a:cubicBezTo>
                  <a:cubicBezTo>
                    <a:pt x="51" y="58"/>
                    <a:pt x="51" y="57"/>
                    <a:pt x="51" y="56"/>
                  </a:cubicBezTo>
                  <a:cubicBezTo>
                    <a:pt x="50" y="57"/>
                    <a:pt x="50" y="57"/>
                    <a:pt x="50" y="58"/>
                  </a:cubicBezTo>
                  <a:cubicBezTo>
                    <a:pt x="50" y="59"/>
                    <a:pt x="49" y="59"/>
                    <a:pt x="49" y="59"/>
                  </a:cubicBezTo>
                  <a:close/>
                  <a:moveTo>
                    <a:pt x="54" y="51"/>
                  </a:moveTo>
                  <a:cubicBezTo>
                    <a:pt x="54" y="50"/>
                    <a:pt x="53" y="50"/>
                    <a:pt x="53" y="50"/>
                  </a:cubicBezTo>
                  <a:cubicBezTo>
                    <a:pt x="53" y="50"/>
                    <a:pt x="53" y="50"/>
                    <a:pt x="53" y="51"/>
                  </a:cubicBezTo>
                  <a:cubicBezTo>
                    <a:pt x="53" y="51"/>
                    <a:pt x="53" y="51"/>
                    <a:pt x="53" y="52"/>
                  </a:cubicBezTo>
                  <a:cubicBezTo>
                    <a:pt x="53" y="52"/>
                    <a:pt x="53" y="52"/>
                    <a:pt x="53" y="52"/>
                  </a:cubicBezTo>
                  <a:cubicBezTo>
                    <a:pt x="53" y="53"/>
                    <a:pt x="53" y="53"/>
                    <a:pt x="53" y="53"/>
                  </a:cubicBezTo>
                  <a:cubicBezTo>
                    <a:pt x="53" y="54"/>
                    <a:pt x="53" y="54"/>
                    <a:pt x="53" y="54"/>
                  </a:cubicBezTo>
                  <a:cubicBezTo>
                    <a:pt x="53" y="54"/>
                    <a:pt x="54" y="54"/>
                    <a:pt x="54" y="53"/>
                  </a:cubicBezTo>
                  <a:cubicBezTo>
                    <a:pt x="55" y="52"/>
                    <a:pt x="55" y="51"/>
                    <a:pt x="54" y="51"/>
                  </a:cubicBezTo>
                  <a:close/>
                  <a:moveTo>
                    <a:pt x="65" y="83"/>
                  </a:moveTo>
                  <a:cubicBezTo>
                    <a:pt x="65" y="82"/>
                    <a:pt x="66" y="82"/>
                    <a:pt x="67" y="82"/>
                  </a:cubicBezTo>
                  <a:cubicBezTo>
                    <a:pt x="67" y="82"/>
                    <a:pt x="68" y="81"/>
                    <a:pt x="69" y="81"/>
                  </a:cubicBezTo>
                  <a:cubicBezTo>
                    <a:pt x="70" y="80"/>
                    <a:pt x="71" y="79"/>
                    <a:pt x="71" y="77"/>
                  </a:cubicBezTo>
                  <a:cubicBezTo>
                    <a:pt x="71" y="75"/>
                    <a:pt x="72" y="73"/>
                    <a:pt x="72" y="72"/>
                  </a:cubicBezTo>
                  <a:cubicBezTo>
                    <a:pt x="72" y="70"/>
                    <a:pt x="72" y="68"/>
                    <a:pt x="72" y="67"/>
                  </a:cubicBezTo>
                  <a:cubicBezTo>
                    <a:pt x="72" y="65"/>
                    <a:pt x="72" y="63"/>
                    <a:pt x="72" y="61"/>
                  </a:cubicBezTo>
                  <a:cubicBezTo>
                    <a:pt x="72" y="59"/>
                    <a:pt x="72" y="57"/>
                    <a:pt x="72" y="55"/>
                  </a:cubicBezTo>
                  <a:cubicBezTo>
                    <a:pt x="72" y="53"/>
                    <a:pt x="72" y="51"/>
                    <a:pt x="72" y="49"/>
                  </a:cubicBezTo>
                  <a:cubicBezTo>
                    <a:pt x="72" y="48"/>
                    <a:pt x="72" y="47"/>
                    <a:pt x="72" y="46"/>
                  </a:cubicBezTo>
                  <a:cubicBezTo>
                    <a:pt x="72" y="45"/>
                    <a:pt x="71" y="44"/>
                    <a:pt x="71" y="43"/>
                  </a:cubicBezTo>
                  <a:lnTo>
                    <a:pt x="71" y="43"/>
                  </a:lnTo>
                  <a:cubicBezTo>
                    <a:pt x="70" y="40"/>
                    <a:pt x="68" y="38"/>
                    <a:pt x="65" y="37"/>
                  </a:cubicBezTo>
                  <a:cubicBezTo>
                    <a:pt x="62" y="37"/>
                    <a:pt x="59" y="36"/>
                    <a:pt x="56" y="36"/>
                  </a:cubicBezTo>
                  <a:cubicBezTo>
                    <a:pt x="56" y="36"/>
                    <a:pt x="56" y="36"/>
                    <a:pt x="56" y="36"/>
                  </a:cubicBezTo>
                  <a:cubicBezTo>
                    <a:pt x="56" y="36"/>
                    <a:pt x="55" y="36"/>
                    <a:pt x="55" y="36"/>
                  </a:cubicBezTo>
                  <a:cubicBezTo>
                    <a:pt x="55" y="36"/>
                    <a:pt x="55" y="36"/>
                    <a:pt x="55" y="36"/>
                  </a:cubicBezTo>
                  <a:cubicBezTo>
                    <a:pt x="55" y="42"/>
                    <a:pt x="55" y="47"/>
                    <a:pt x="55" y="53"/>
                  </a:cubicBezTo>
                  <a:cubicBezTo>
                    <a:pt x="55" y="59"/>
                    <a:pt x="55" y="64"/>
                    <a:pt x="55" y="69"/>
                  </a:cubicBezTo>
                  <a:cubicBezTo>
                    <a:pt x="54" y="69"/>
                    <a:pt x="54" y="68"/>
                    <a:pt x="54" y="68"/>
                  </a:cubicBezTo>
                  <a:cubicBezTo>
                    <a:pt x="54" y="67"/>
                    <a:pt x="53" y="67"/>
                    <a:pt x="53" y="66"/>
                  </a:cubicBezTo>
                  <a:cubicBezTo>
                    <a:pt x="52" y="66"/>
                    <a:pt x="51" y="67"/>
                    <a:pt x="52" y="67"/>
                  </a:cubicBezTo>
                  <a:cubicBezTo>
                    <a:pt x="52" y="68"/>
                    <a:pt x="52" y="68"/>
                    <a:pt x="52" y="68"/>
                  </a:cubicBezTo>
                  <a:cubicBezTo>
                    <a:pt x="53" y="68"/>
                    <a:pt x="53" y="68"/>
                    <a:pt x="53" y="68"/>
                  </a:cubicBezTo>
                  <a:cubicBezTo>
                    <a:pt x="53" y="69"/>
                    <a:pt x="53" y="69"/>
                    <a:pt x="53" y="69"/>
                  </a:cubicBezTo>
                  <a:cubicBezTo>
                    <a:pt x="52" y="69"/>
                    <a:pt x="52" y="70"/>
                    <a:pt x="52" y="70"/>
                  </a:cubicBezTo>
                  <a:cubicBezTo>
                    <a:pt x="53" y="70"/>
                    <a:pt x="53" y="71"/>
                    <a:pt x="54" y="71"/>
                  </a:cubicBezTo>
                  <a:cubicBezTo>
                    <a:pt x="54" y="71"/>
                    <a:pt x="55" y="71"/>
                    <a:pt x="55" y="71"/>
                  </a:cubicBezTo>
                  <a:cubicBezTo>
                    <a:pt x="55" y="72"/>
                    <a:pt x="55" y="72"/>
                    <a:pt x="54" y="73"/>
                  </a:cubicBezTo>
                  <a:cubicBezTo>
                    <a:pt x="54" y="73"/>
                    <a:pt x="54" y="73"/>
                    <a:pt x="53" y="74"/>
                  </a:cubicBezTo>
                  <a:cubicBezTo>
                    <a:pt x="53" y="75"/>
                    <a:pt x="53" y="76"/>
                    <a:pt x="54" y="76"/>
                  </a:cubicBezTo>
                  <a:cubicBezTo>
                    <a:pt x="55" y="76"/>
                    <a:pt x="55" y="76"/>
                    <a:pt x="55" y="75"/>
                  </a:cubicBezTo>
                  <a:cubicBezTo>
                    <a:pt x="55" y="74"/>
                    <a:pt x="55" y="74"/>
                    <a:pt x="55" y="73"/>
                  </a:cubicBezTo>
                  <a:cubicBezTo>
                    <a:pt x="55" y="74"/>
                    <a:pt x="55" y="75"/>
                    <a:pt x="55" y="76"/>
                  </a:cubicBezTo>
                  <a:cubicBezTo>
                    <a:pt x="55" y="78"/>
                    <a:pt x="55" y="79"/>
                    <a:pt x="55" y="80"/>
                  </a:cubicBezTo>
                  <a:cubicBezTo>
                    <a:pt x="55" y="80"/>
                    <a:pt x="55" y="80"/>
                    <a:pt x="54" y="80"/>
                  </a:cubicBezTo>
                  <a:cubicBezTo>
                    <a:pt x="54" y="80"/>
                    <a:pt x="54" y="80"/>
                    <a:pt x="53" y="80"/>
                  </a:cubicBezTo>
                  <a:cubicBezTo>
                    <a:pt x="53" y="80"/>
                    <a:pt x="53" y="81"/>
                    <a:pt x="53" y="82"/>
                  </a:cubicBezTo>
                  <a:cubicBezTo>
                    <a:pt x="54" y="82"/>
                    <a:pt x="54" y="83"/>
                    <a:pt x="54" y="83"/>
                  </a:cubicBezTo>
                  <a:cubicBezTo>
                    <a:pt x="54" y="84"/>
                    <a:pt x="54" y="84"/>
                    <a:pt x="54" y="84"/>
                  </a:cubicBezTo>
                  <a:cubicBezTo>
                    <a:pt x="54" y="84"/>
                    <a:pt x="53" y="85"/>
                    <a:pt x="53" y="85"/>
                  </a:cubicBezTo>
                  <a:cubicBezTo>
                    <a:pt x="53" y="85"/>
                    <a:pt x="53" y="86"/>
                    <a:pt x="54" y="86"/>
                  </a:cubicBezTo>
                  <a:cubicBezTo>
                    <a:pt x="54" y="86"/>
                    <a:pt x="54" y="86"/>
                    <a:pt x="54" y="86"/>
                  </a:cubicBezTo>
                  <a:cubicBezTo>
                    <a:pt x="54" y="87"/>
                    <a:pt x="54" y="87"/>
                    <a:pt x="54" y="88"/>
                  </a:cubicBezTo>
                  <a:cubicBezTo>
                    <a:pt x="54" y="88"/>
                    <a:pt x="54" y="88"/>
                    <a:pt x="55" y="88"/>
                  </a:cubicBezTo>
                  <a:cubicBezTo>
                    <a:pt x="55" y="88"/>
                    <a:pt x="55" y="88"/>
                    <a:pt x="55" y="88"/>
                  </a:cubicBezTo>
                  <a:cubicBezTo>
                    <a:pt x="56" y="87"/>
                    <a:pt x="56" y="87"/>
                    <a:pt x="56" y="88"/>
                  </a:cubicBezTo>
                  <a:lnTo>
                    <a:pt x="55" y="90"/>
                  </a:lnTo>
                  <a:cubicBezTo>
                    <a:pt x="54" y="90"/>
                    <a:pt x="54" y="90"/>
                    <a:pt x="53" y="91"/>
                  </a:cubicBezTo>
                  <a:cubicBezTo>
                    <a:pt x="53" y="91"/>
                    <a:pt x="52" y="92"/>
                    <a:pt x="52" y="92"/>
                  </a:cubicBezTo>
                  <a:cubicBezTo>
                    <a:pt x="52" y="92"/>
                    <a:pt x="52" y="93"/>
                    <a:pt x="53" y="93"/>
                  </a:cubicBezTo>
                  <a:cubicBezTo>
                    <a:pt x="53" y="92"/>
                    <a:pt x="54" y="93"/>
                    <a:pt x="54" y="93"/>
                  </a:cubicBezTo>
                  <a:cubicBezTo>
                    <a:pt x="54" y="94"/>
                    <a:pt x="54" y="94"/>
                    <a:pt x="53" y="94"/>
                  </a:cubicBezTo>
                  <a:cubicBezTo>
                    <a:pt x="53" y="94"/>
                    <a:pt x="53" y="94"/>
                    <a:pt x="52" y="95"/>
                  </a:cubicBezTo>
                  <a:cubicBezTo>
                    <a:pt x="52" y="95"/>
                    <a:pt x="52" y="96"/>
                    <a:pt x="52" y="97"/>
                  </a:cubicBezTo>
                  <a:cubicBezTo>
                    <a:pt x="53" y="98"/>
                    <a:pt x="53" y="99"/>
                    <a:pt x="53" y="99"/>
                  </a:cubicBezTo>
                  <a:cubicBezTo>
                    <a:pt x="55" y="99"/>
                    <a:pt x="56" y="97"/>
                    <a:pt x="56" y="95"/>
                  </a:cubicBezTo>
                  <a:cubicBezTo>
                    <a:pt x="57" y="95"/>
                    <a:pt x="58" y="95"/>
                    <a:pt x="58" y="95"/>
                  </a:cubicBezTo>
                  <a:cubicBezTo>
                    <a:pt x="58" y="94"/>
                    <a:pt x="58" y="93"/>
                    <a:pt x="58" y="93"/>
                  </a:cubicBezTo>
                  <a:cubicBezTo>
                    <a:pt x="57" y="93"/>
                    <a:pt x="57" y="92"/>
                    <a:pt x="57" y="91"/>
                  </a:cubicBezTo>
                  <a:cubicBezTo>
                    <a:pt x="57" y="91"/>
                    <a:pt x="58" y="91"/>
                    <a:pt x="58" y="91"/>
                  </a:cubicBezTo>
                  <a:cubicBezTo>
                    <a:pt x="58" y="91"/>
                    <a:pt x="58" y="90"/>
                    <a:pt x="58" y="89"/>
                  </a:cubicBezTo>
                  <a:cubicBezTo>
                    <a:pt x="58" y="89"/>
                    <a:pt x="58" y="90"/>
                    <a:pt x="57" y="90"/>
                  </a:cubicBezTo>
                  <a:cubicBezTo>
                    <a:pt x="57" y="90"/>
                    <a:pt x="57" y="91"/>
                    <a:pt x="57" y="91"/>
                  </a:cubicBezTo>
                  <a:cubicBezTo>
                    <a:pt x="56" y="91"/>
                    <a:pt x="56" y="90"/>
                    <a:pt x="56" y="90"/>
                  </a:cubicBezTo>
                  <a:cubicBezTo>
                    <a:pt x="57" y="90"/>
                    <a:pt x="57" y="90"/>
                    <a:pt x="57" y="89"/>
                  </a:cubicBezTo>
                  <a:cubicBezTo>
                    <a:pt x="57" y="88"/>
                    <a:pt x="57" y="88"/>
                    <a:pt x="58" y="88"/>
                  </a:cubicBezTo>
                  <a:cubicBezTo>
                    <a:pt x="57" y="87"/>
                    <a:pt x="57" y="87"/>
                    <a:pt x="57" y="86"/>
                  </a:cubicBezTo>
                  <a:cubicBezTo>
                    <a:pt x="57" y="85"/>
                    <a:pt x="57" y="84"/>
                    <a:pt x="57" y="84"/>
                  </a:cubicBezTo>
                  <a:cubicBezTo>
                    <a:pt x="59" y="83"/>
                    <a:pt x="60" y="83"/>
                    <a:pt x="61" y="83"/>
                  </a:cubicBezTo>
                  <a:cubicBezTo>
                    <a:pt x="62" y="83"/>
                    <a:pt x="63" y="83"/>
                    <a:pt x="65" y="83"/>
                  </a:cubicBezTo>
                  <a:close/>
                  <a:moveTo>
                    <a:pt x="104" y="25"/>
                  </a:moveTo>
                  <a:cubicBezTo>
                    <a:pt x="104" y="25"/>
                    <a:pt x="104" y="24"/>
                    <a:pt x="104" y="24"/>
                  </a:cubicBezTo>
                  <a:cubicBezTo>
                    <a:pt x="104" y="24"/>
                    <a:pt x="104" y="24"/>
                    <a:pt x="103" y="24"/>
                  </a:cubicBezTo>
                  <a:cubicBezTo>
                    <a:pt x="103" y="24"/>
                    <a:pt x="103" y="24"/>
                    <a:pt x="103" y="24"/>
                  </a:cubicBezTo>
                  <a:cubicBezTo>
                    <a:pt x="103" y="24"/>
                    <a:pt x="103" y="24"/>
                    <a:pt x="103" y="24"/>
                  </a:cubicBezTo>
                  <a:cubicBezTo>
                    <a:pt x="103" y="25"/>
                    <a:pt x="103" y="25"/>
                    <a:pt x="104" y="25"/>
                  </a:cubicBezTo>
                  <a:close/>
                  <a:moveTo>
                    <a:pt x="95" y="25"/>
                  </a:moveTo>
                  <a:cubicBezTo>
                    <a:pt x="95" y="25"/>
                    <a:pt x="96" y="25"/>
                    <a:pt x="97" y="25"/>
                  </a:cubicBezTo>
                  <a:cubicBezTo>
                    <a:pt x="97" y="25"/>
                    <a:pt x="98" y="25"/>
                    <a:pt x="98" y="25"/>
                  </a:cubicBezTo>
                  <a:cubicBezTo>
                    <a:pt x="98" y="25"/>
                    <a:pt x="98" y="24"/>
                    <a:pt x="97" y="24"/>
                  </a:cubicBezTo>
                  <a:cubicBezTo>
                    <a:pt x="97" y="24"/>
                    <a:pt x="97" y="23"/>
                    <a:pt x="97" y="23"/>
                  </a:cubicBezTo>
                  <a:cubicBezTo>
                    <a:pt x="96" y="23"/>
                    <a:pt x="96" y="23"/>
                    <a:pt x="95" y="23"/>
                  </a:cubicBezTo>
                  <a:cubicBezTo>
                    <a:pt x="95" y="23"/>
                    <a:pt x="94" y="24"/>
                    <a:pt x="95" y="25"/>
                  </a:cubicBezTo>
                  <a:close/>
                  <a:moveTo>
                    <a:pt x="103" y="23"/>
                  </a:moveTo>
                  <a:cubicBezTo>
                    <a:pt x="102" y="23"/>
                    <a:pt x="102" y="23"/>
                    <a:pt x="102" y="22"/>
                  </a:cubicBezTo>
                  <a:cubicBezTo>
                    <a:pt x="102" y="22"/>
                    <a:pt x="101" y="21"/>
                    <a:pt x="101" y="21"/>
                  </a:cubicBezTo>
                  <a:cubicBezTo>
                    <a:pt x="101" y="21"/>
                    <a:pt x="100" y="21"/>
                    <a:pt x="100" y="22"/>
                  </a:cubicBezTo>
                  <a:cubicBezTo>
                    <a:pt x="100" y="22"/>
                    <a:pt x="100" y="22"/>
                    <a:pt x="100" y="23"/>
                  </a:cubicBezTo>
                  <a:cubicBezTo>
                    <a:pt x="101" y="23"/>
                    <a:pt x="101" y="23"/>
                    <a:pt x="101" y="23"/>
                  </a:cubicBezTo>
                  <a:cubicBezTo>
                    <a:pt x="102" y="23"/>
                    <a:pt x="102" y="23"/>
                    <a:pt x="103" y="23"/>
                  </a:cubicBezTo>
                  <a:close/>
                  <a:moveTo>
                    <a:pt x="97" y="20"/>
                  </a:moveTo>
                  <a:cubicBezTo>
                    <a:pt x="97" y="20"/>
                    <a:pt x="97" y="21"/>
                    <a:pt x="97" y="21"/>
                  </a:cubicBezTo>
                  <a:cubicBezTo>
                    <a:pt x="97" y="22"/>
                    <a:pt x="98" y="22"/>
                    <a:pt x="98" y="22"/>
                  </a:cubicBezTo>
                  <a:cubicBezTo>
                    <a:pt x="98" y="22"/>
                    <a:pt x="98" y="21"/>
                    <a:pt x="98" y="21"/>
                  </a:cubicBezTo>
                  <a:cubicBezTo>
                    <a:pt x="97" y="20"/>
                    <a:pt x="97" y="20"/>
                    <a:pt x="97" y="20"/>
                  </a:cubicBezTo>
                  <a:close/>
                  <a:moveTo>
                    <a:pt x="90" y="21"/>
                  </a:moveTo>
                  <a:cubicBezTo>
                    <a:pt x="90" y="20"/>
                    <a:pt x="90" y="20"/>
                    <a:pt x="89" y="20"/>
                  </a:cubicBezTo>
                  <a:cubicBezTo>
                    <a:pt x="88" y="20"/>
                    <a:pt x="88" y="20"/>
                    <a:pt x="88" y="21"/>
                  </a:cubicBezTo>
                  <a:cubicBezTo>
                    <a:pt x="88" y="21"/>
                    <a:pt x="88" y="21"/>
                    <a:pt x="89" y="21"/>
                  </a:cubicBezTo>
                  <a:cubicBezTo>
                    <a:pt x="90" y="22"/>
                    <a:pt x="90" y="21"/>
                    <a:pt x="90" y="21"/>
                  </a:cubicBezTo>
                  <a:close/>
                  <a:moveTo>
                    <a:pt x="93" y="19"/>
                  </a:moveTo>
                  <a:cubicBezTo>
                    <a:pt x="93" y="19"/>
                    <a:pt x="93" y="19"/>
                    <a:pt x="93" y="19"/>
                  </a:cubicBezTo>
                  <a:cubicBezTo>
                    <a:pt x="92" y="18"/>
                    <a:pt x="92" y="18"/>
                    <a:pt x="92" y="18"/>
                  </a:cubicBezTo>
                  <a:cubicBezTo>
                    <a:pt x="92" y="18"/>
                    <a:pt x="92" y="18"/>
                    <a:pt x="91" y="17"/>
                  </a:cubicBezTo>
                  <a:cubicBezTo>
                    <a:pt x="91" y="17"/>
                    <a:pt x="91" y="17"/>
                    <a:pt x="91" y="18"/>
                  </a:cubicBezTo>
                  <a:cubicBezTo>
                    <a:pt x="91" y="18"/>
                    <a:pt x="91" y="18"/>
                    <a:pt x="91" y="18"/>
                  </a:cubicBezTo>
                  <a:cubicBezTo>
                    <a:pt x="91" y="19"/>
                    <a:pt x="92" y="19"/>
                    <a:pt x="92" y="19"/>
                  </a:cubicBezTo>
                  <a:cubicBezTo>
                    <a:pt x="92" y="20"/>
                    <a:pt x="92" y="20"/>
                    <a:pt x="92" y="20"/>
                  </a:cubicBezTo>
                  <a:cubicBezTo>
                    <a:pt x="92" y="21"/>
                    <a:pt x="92" y="21"/>
                    <a:pt x="93" y="21"/>
                  </a:cubicBezTo>
                  <a:cubicBezTo>
                    <a:pt x="94" y="21"/>
                    <a:pt x="94" y="21"/>
                    <a:pt x="95" y="22"/>
                  </a:cubicBezTo>
                  <a:cubicBezTo>
                    <a:pt x="95" y="22"/>
                    <a:pt x="95" y="22"/>
                    <a:pt x="95" y="21"/>
                  </a:cubicBezTo>
                  <a:cubicBezTo>
                    <a:pt x="95" y="21"/>
                    <a:pt x="95" y="21"/>
                    <a:pt x="95" y="20"/>
                  </a:cubicBezTo>
                  <a:cubicBezTo>
                    <a:pt x="95" y="20"/>
                    <a:pt x="95" y="20"/>
                    <a:pt x="94" y="19"/>
                  </a:cubicBezTo>
                  <a:cubicBezTo>
                    <a:pt x="94" y="19"/>
                    <a:pt x="94" y="19"/>
                    <a:pt x="93" y="19"/>
                  </a:cubicBezTo>
                  <a:close/>
                  <a:moveTo>
                    <a:pt x="43" y="3"/>
                  </a:moveTo>
                  <a:cubicBezTo>
                    <a:pt x="43" y="3"/>
                    <a:pt x="44" y="3"/>
                    <a:pt x="44" y="3"/>
                  </a:cubicBezTo>
                  <a:cubicBezTo>
                    <a:pt x="44" y="3"/>
                    <a:pt x="45" y="3"/>
                    <a:pt x="45" y="3"/>
                  </a:cubicBezTo>
                  <a:cubicBezTo>
                    <a:pt x="45" y="2"/>
                    <a:pt x="45" y="2"/>
                    <a:pt x="45" y="1"/>
                  </a:cubicBezTo>
                  <a:cubicBezTo>
                    <a:pt x="45" y="1"/>
                    <a:pt x="44" y="1"/>
                    <a:pt x="44" y="1"/>
                  </a:cubicBezTo>
                  <a:cubicBezTo>
                    <a:pt x="44" y="1"/>
                    <a:pt x="44" y="1"/>
                    <a:pt x="43" y="1"/>
                  </a:cubicBezTo>
                  <a:cubicBezTo>
                    <a:pt x="43" y="1"/>
                    <a:pt x="43" y="2"/>
                    <a:pt x="43" y="3"/>
                  </a:cubicBezTo>
                  <a:close/>
                  <a:moveTo>
                    <a:pt x="45" y="90"/>
                  </a:moveTo>
                  <a:cubicBezTo>
                    <a:pt x="45" y="88"/>
                    <a:pt x="46" y="87"/>
                    <a:pt x="48" y="86"/>
                  </a:cubicBezTo>
                  <a:cubicBezTo>
                    <a:pt x="48" y="86"/>
                    <a:pt x="48" y="86"/>
                    <a:pt x="48" y="86"/>
                  </a:cubicBezTo>
                  <a:cubicBezTo>
                    <a:pt x="48" y="85"/>
                    <a:pt x="48" y="85"/>
                    <a:pt x="48" y="85"/>
                  </a:cubicBezTo>
                  <a:cubicBezTo>
                    <a:pt x="49" y="84"/>
                    <a:pt x="49" y="84"/>
                    <a:pt x="48" y="84"/>
                  </a:cubicBezTo>
                  <a:cubicBezTo>
                    <a:pt x="48" y="83"/>
                    <a:pt x="48" y="83"/>
                    <a:pt x="47" y="83"/>
                  </a:cubicBezTo>
                  <a:cubicBezTo>
                    <a:pt x="47" y="84"/>
                    <a:pt x="47" y="84"/>
                    <a:pt x="47" y="85"/>
                  </a:cubicBezTo>
                  <a:cubicBezTo>
                    <a:pt x="47" y="85"/>
                    <a:pt x="47" y="85"/>
                    <a:pt x="46" y="85"/>
                  </a:cubicBezTo>
                  <a:cubicBezTo>
                    <a:pt x="46" y="85"/>
                    <a:pt x="46" y="85"/>
                    <a:pt x="45" y="84"/>
                  </a:cubicBezTo>
                  <a:cubicBezTo>
                    <a:pt x="45" y="84"/>
                    <a:pt x="45" y="83"/>
                    <a:pt x="44" y="83"/>
                  </a:cubicBezTo>
                  <a:cubicBezTo>
                    <a:pt x="44" y="83"/>
                    <a:pt x="44" y="82"/>
                    <a:pt x="43" y="82"/>
                  </a:cubicBezTo>
                  <a:cubicBezTo>
                    <a:pt x="43" y="82"/>
                    <a:pt x="42" y="82"/>
                    <a:pt x="42" y="82"/>
                  </a:cubicBezTo>
                  <a:cubicBezTo>
                    <a:pt x="41" y="82"/>
                    <a:pt x="41" y="82"/>
                    <a:pt x="41" y="82"/>
                  </a:cubicBezTo>
                  <a:cubicBezTo>
                    <a:pt x="40" y="82"/>
                    <a:pt x="40" y="83"/>
                    <a:pt x="40" y="83"/>
                  </a:cubicBezTo>
                  <a:cubicBezTo>
                    <a:pt x="39" y="83"/>
                    <a:pt x="39" y="84"/>
                    <a:pt x="39" y="84"/>
                  </a:cubicBezTo>
                  <a:cubicBezTo>
                    <a:pt x="39" y="85"/>
                    <a:pt x="39" y="86"/>
                    <a:pt x="39" y="86"/>
                  </a:cubicBezTo>
                  <a:cubicBezTo>
                    <a:pt x="39" y="87"/>
                    <a:pt x="39" y="87"/>
                    <a:pt x="39" y="88"/>
                  </a:cubicBezTo>
                  <a:cubicBezTo>
                    <a:pt x="39" y="89"/>
                    <a:pt x="39" y="89"/>
                    <a:pt x="39" y="90"/>
                  </a:cubicBezTo>
                  <a:cubicBezTo>
                    <a:pt x="40" y="90"/>
                    <a:pt x="40" y="91"/>
                    <a:pt x="41" y="92"/>
                  </a:cubicBezTo>
                  <a:cubicBezTo>
                    <a:pt x="41" y="92"/>
                    <a:pt x="42" y="93"/>
                    <a:pt x="42" y="93"/>
                  </a:cubicBezTo>
                  <a:cubicBezTo>
                    <a:pt x="43" y="92"/>
                    <a:pt x="43" y="92"/>
                    <a:pt x="43" y="91"/>
                  </a:cubicBezTo>
                  <a:cubicBezTo>
                    <a:pt x="43" y="91"/>
                    <a:pt x="43" y="90"/>
                    <a:pt x="43" y="90"/>
                  </a:cubicBezTo>
                  <a:cubicBezTo>
                    <a:pt x="43" y="90"/>
                    <a:pt x="43" y="89"/>
                    <a:pt x="42" y="89"/>
                  </a:cubicBezTo>
                  <a:cubicBezTo>
                    <a:pt x="42" y="89"/>
                    <a:pt x="42" y="89"/>
                    <a:pt x="42" y="88"/>
                  </a:cubicBezTo>
                  <a:cubicBezTo>
                    <a:pt x="41" y="88"/>
                    <a:pt x="41" y="88"/>
                    <a:pt x="40" y="87"/>
                  </a:cubicBezTo>
                  <a:cubicBezTo>
                    <a:pt x="40" y="87"/>
                    <a:pt x="40" y="86"/>
                    <a:pt x="40" y="86"/>
                  </a:cubicBezTo>
                  <a:cubicBezTo>
                    <a:pt x="41" y="85"/>
                    <a:pt x="41" y="84"/>
                    <a:pt x="41" y="84"/>
                  </a:cubicBezTo>
                  <a:cubicBezTo>
                    <a:pt x="42" y="83"/>
                    <a:pt x="42" y="83"/>
                    <a:pt x="42" y="83"/>
                  </a:cubicBezTo>
                  <a:cubicBezTo>
                    <a:pt x="43" y="84"/>
                    <a:pt x="43" y="85"/>
                    <a:pt x="43" y="86"/>
                  </a:cubicBezTo>
                  <a:cubicBezTo>
                    <a:pt x="43" y="88"/>
                    <a:pt x="43" y="89"/>
                    <a:pt x="43" y="90"/>
                  </a:cubicBezTo>
                  <a:cubicBezTo>
                    <a:pt x="44" y="90"/>
                    <a:pt x="44" y="90"/>
                    <a:pt x="44" y="90"/>
                  </a:cubicBezTo>
                  <a:cubicBezTo>
                    <a:pt x="45" y="90"/>
                    <a:pt x="45" y="90"/>
                    <a:pt x="45" y="90"/>
                  </a:cubicBezTo>
                  <a:close/>
                  <a:moveTo>
                    <a:pt x="0" y="0"/>
                  </a:moveTo>
                  <a:cubicBezTo>
                    <a:pt x="2" y="0"/>
                    <a:pt x="3" y="0"/>
                    <a:pt x="4" y="0"/>
                  </a:cubicBezTo>
                  <a:cubicBezTo>
                    <a:pt x="5" y="0"/>
                    <a:pt x="6" y="0"/>
                    <a:pt x="7" y="0"/>
                  </a:cubicBezTo>
                  <a:cubicBezTo>
                    <a:pt x="7" y="0"/>
                    <a:pt x="7" y="0"/>
                    <a:pt x="8" y="0"/>
                  </a:cubicBezTo>
                  <a:cubicBezTo>
                    <a:pt x="8" y="0"/>
                    <a:pt x="8" y="0"/>
                    <a:pt x="8" y="0"/>
                  </a:cubicBezTo>
                  <a:cubicBezTo>
                    <a:pt x="10" y="0"/>
                    <a:pt x="11" y="0"/>
                    <a:pt x="13" y="0"/>
                  </a:cubicBezTo>
                  <a:cubicBezTo>
                    <a:pt x="13" y="0"/>
                    <a:pt x="14" y="0"/>
                    <a:pt x="15" y="0"/>
                  </a:cubicBezTo>
                  <a:cubicBezTo>
                    <a:pt x="15" y="0"/>
                    <a:pt x="15" y="0"/>
                    <a:pt x="16" y="1"/>
                  </a:cubicBezTo>
                  <a:cubicBezTo>
                    <a:pt x="16" y="1"/>
                    <a:pt x="16" y="1"/>
                    <a:pt x="16" y="1"/>
                  </a:cubicBezTo>
                  <a:cubicBezTo>
                    <a:pt x="16" y="1"/>
                    <a:pt x="17" y="1"/>
                    <a:pt x="17" y="1"/>
                  </a:cubicBezTo>
                  <a:cubicBezTo>
                    <a:pt x="17" y="0"/>
                    <a:pt x="17" y="0"/>
                    <a:pt x="18" y="0"/>
                  </a:cubicBezTo>
                  <a:cubicBezTo>
                    <a:pt x="18" y="0"/>
                    <a:pt x="19" y="0"/>
                    <a:pt x="20" y="0"/>
                  </a:cubicBezTo>
                  <a:cubicBezTo>
                    <a:pt x="21" y="0"/>
                    <a:pt x="21" y="1"/>
                    <a:pt x="22" y="1"/>
                  </a:cubicBezTo>
                  <a:cubicBezTo>
                    <a:pt x="22" y="1"/>
                    <a:pt x="23" y="1"/>
                    <a:pt x="23" y="0"/>
                  </a:cubicBezTo>
                  <a:cubicBezTo>
                    <a:pt x="23" y="0"/>
                    <a:pt x="23" y="0"/>
                    <a:pt x="24" y="0"/>
                  </a:cubicBezTo>
                  <a:cubicBezTo>
                    <a:pt x="24" y="0"/>
                    <a:pt x="25" y="0"/>
                    <a:pt x="25" y="0"/>
                  </a:cubicBezTo>
                  <a:cubicBezTo>
                    <a:pt x="25" y="0"/>
                    <a:pt x="26" y="0"/>
                    <a:pt x="26" y="0"/>
                  </a:cubicBezTo>
                  <a:cubicBezTo>
                    <a:pt x="27" y="0"/>
                    <a:pt x="27" y="0"/>
                    <a:pt x="28" y="0"/>
                  </a:cubicBezTo>
                  <a:cubicBezTo>
                    <a:pt x="28" y="0"/>
                    <a:pt x="29" y="0"/>
                    <a:pt x="29" y="0"/>
                  </a:cubicBezTo>
                  <a:cubicBezTo>
                    <a:pt x="29" y="0"/>
                    <a:pt x="30" y="0"/>
                    <a:pt x="30" y="1"/>
                  </a:cubicBezTo>
                  <a:cubicBezTo>
                    <a:pt x="30" y="1"/>
                    <a:pt x="30" y="2"/>
                    <a:pt x="30" y="2"/>
                  </a:cubicBezTo>
                  <a:cubicBezTo>
                    <a:pt x="30" y="3"/>
                    <a:pt x="30" y="3"/>
                    <a:pt x="30" y="3"/>
                  </a:cubicBezTo>
                  <a:cubicBezTo>
                    <a:pt x="30" y="4"/>
                    <a:pt x="30" y="4"/>
                    <a:pt x="31" y="4"/>
                  </a:cubicBezTo>
                  <a:cubicBezTo>
                    <a:pt x="31" y="4"/>
                    <a:pt x="32" y="4"/>
                    <a:pt x="33" y="4"/>
                  </a:cubicBezTo>
                  <a:cubicBezTo>
                    <a:pt x="33" y="4"/>
                    <a:pt x="34" y="4"/>
                    <a:pt x="34" y="4"/>
                  </a:cubicBezTo>
                  <a:cubicBezTo>
                    <a:pt x="34" y="3"/>
                    <a:pt x="34" y="2"/>
                    <a:pt x="34" y="2"/>
                  </a:cubicBezTo>
                  <a:cubicBezTo>
                    <a:pt x="33" y="2"/>
                    <a:pt x="33" y="2"/>
                    <a:pt x="33" y="1"/>
                  </a:cubicBezTo>
                  <a:cubicBezTo>
                    <a:pt x="33" y="1"/>
                    <a:pt x="33" y="0"/>
                    <a:pt x="34" y="0"/>
                  </a:cubicBezTo>
                  <a:cubicBezTo>
                    <a:pt x="35" y="0"/>
                    <a:pt x="36" y="0"/>
                    <a:pt x="36" y="1"/>
                  </a:cubicBezTo>
                  <a:cubicBezTo>
                    <a:pt x="36" y="1"/>
                    <a:pt x="36" y="2"/>
                    <a:pt x="36" y="2"/>
                  </a:cubicBezTo>
                  <a:cubicBezTo>
                    <a:pt x="35" y="2"/>
                    <a:pt x="35" y="3"/>
                    <a:pt x="36" y="3"/>
                  </a:cubicBezTo>
                  <a:cubicBezTo>
                    <a:pt x="36" y="4"/>
                    <a:pt x="37" y="4"/>
                    <a:pt x="37" y="3"/>
                  </a:cubicBezTo>
                  <a:cubicBezTo>
                    <a:pt x="38" y="3"/>
                    <a:pt x="38" y="3"/>
                    <a:pt x="38" y="2"/>
                  </a:cubicBezTo>
                  <a:cubicBezTo>
                    <a:pt x="38" y="2"/>
                    <a:pt x="38" y="1"/>
                    <a:pt x="38" y="1"/>
                  </a:cubicBezTo>
                  <a:cubicBezTo>
                    <a:pt x="37" y="1"/>
                    <a:pt x="37" y="1"/>
                    <a:pt x="37" y="0"/>
                  </a:cubicBezTo>
                  <a:cubicBezTo>
                    <a:pt x="37" y="0"/>
                    <a:pt x="37" y="0"/>
                    <a:pt x="38" y="0"/>
                  </a:cubicBezTo>
                  <a:cubicBezTo>
                    <a:pt x="38" y="1"/>
                    <a:pt x="38" y="1"/>
                    <a:pt x="39" y="1"/>
                  </a:cubicBezTo>
                  <a:cubicBezTo>
                    <a:pt x="39" y="0"/>
                    <a:pt x="39" y="0"/>
                    <a:pt x="39" y="0"/>
                  </a:cubicBezTo>
                  <a:cubicBezTo>
                    <a:pt x="40" y="0"/>
                    <a:pt x="40" y="0"/>
                    <a:pt x="41" y="0"/>
                  </a:cubicBezTo>
                  <a:cubicBezTo>
                    <a:pt x="41" y="0"/>
                    <a:pt x="41" y="0"/>
                    <a:pt x="41" y="1"/>
                  </a:cubicBezTo>
                  <a:cubicBezTo>
                    <a:pt x="41" y="2"/>
                    <a:pt x="41" y="2"/>
                    <a:pt x="41" y="2"/>
                  </a:cubicBezTo>
                  <a:cubicBezTo>
                    <a:pt x="42" y="2"/>
                    <a:pt x="42" y="2"/>
                    <a:pt x="42" y="1"/>
                  </a:cubicBezTo>
                  <a:cubicBezTo>
                    <a:pt x="42" y="1"/>
                    <a:pt x="42" y="0"/>
                    <a:pt x="42" y="0"/>
                  </a:cubicBezTo>
                  <a:lnTo>
                    <a:pt x="45" y="0"/>
                  </a:lnTo>
                  <a:cubicBezTo>
                    <a:pt x="46" y="0"/>
                    <a:pt x="46" y="1"/>
                    <a:pt x="46" y="2"/>
                  </a:cubicBezTo>
                  <a:cubicBezTo>
                    <a:pt x="46" y="2"/>
                    <a:pt x="46" y="3"/>
                    <a:pt x="47" y="3"/>
                  </a:cubicBezTo>
                  <a:cubicBezTo>
                    <a:pt x="48" y="3"/>
                    <a:pt x="48" y="2"/>
                    <a:pt x="48" y="2"/>
                  </a:cubicBezTo>
                  <a:cubicBezTo>
                    <a:pt x="48" y="1"/>
                    <a:pt x="48" y="0"/>
                    <a:pt x="48" y="0"/>
                  </a:cubicBezTo>
                  <a:cubicBezTo>
                    <a:pt x="48" y="0"/>
                    <a:pt x="48" y="0"/>
                    <a:pt x="48" y="0"/>
                  </a:cubicBezTo>
                  <a:cubicBezTo>
                    <a:pt x="49" y="0"/>
                    <a:pt x="49" y="0"/>
                    <a:pt x="49" y="0"/>
                  </a:cubicBezTo>
                  <a:cubicBezTo>
                    <a:pt x="49" y="0"/>
                    <a:pt x="49" y="1"/>
                    <a:pt x="49" y="1"/>
                  </a:cubicBezTo>
                  <a:cubicBezTo>
                    <a:pt x="49" y="2"/>
                    <a:pt x="49" y="3"/>
                    <a:pt x="49" y="3"/>
                  </a:cubicBezTo>
                  <a:cubicBezTo>
                    <a:pt x="50" y="3"/>
                    <a:pt x="50" y="3"/>
                    <a:pt x="51" y="2"/>
                  </a:cubicBezTo>
                  <a:cubicBezTo>
                    <a:pt x="52" y="2"/>
                    <a:pt x="52" y="2"/>
                    <a:pt x="53" y="2"/>
                  </a:cubicBezTo>
                  <a:cubicBezTo>
                    <a:pt x="53" y="1"/>
                    <a:pt x="53" y="1"/>
                    <a:pt x="53" y="0"/>
                  </a:cubicBezTo>
                  <a:cubicBezTo>
                    <a:pt x="53" y="0"/>
                    <a:pt x="53" y="0"/>
                    <a:pt x="53" y="0"/>
                  </a:cubicBezTo>
                  <a:cubicBezTo>
                    <a:pt x="59" y="0"/>
                    <a:pt x="65" y="0"/>
                    <a:pt x="71" y="0"/>
                  </a:cubicBezTo>
                  <a:cubicBezTo>
                    <a:pt x="77" y="0"/>
                    <a:pt x="83" y="1"/>
                    <a:pt x="89" y="2"/>
                  </a:cubicBezTo>
                  <a:cubicBezTo>
                    <a:pt x="98" y="3"/>
                    <a:pt x="106" y="8"/>
                    <a:pt x="112" y="14"/>
                  </a:cubicBezTo>
                  <a:cubicBezTo>
                    <a:pt x="117" y="21"/>
                    <a:pt x="121" y="30"/>
                    <a:pt x="122" y="40"/>
                  </a:cubicBezTo>
                  <a:cubicBezTo>
                    <a:pt x="123" y="43"/>
                    <a:pt x="123" y="46"/>
                    <a:pt x="123" y="49"/>
                  </a:cubicBezTo>
                  <a:cubicBezTo>
                    <a:pt x="123" y="52"/>
                    <a:pt x="123" y="55"/>
                    <a:pt x="123" y="58"/>
                  </a:cubicBezTo>
                  <a:cubicBezTo>
                    <a:pt x="123" y="64"/>
                    <a:pt x="123" y="69"/>
                    <a:pt x="123" y="74"/>
                  </a:cubicBezTo>
                  <a:cubicBezTo>
                    <a:pt x="122" y="79"/>
                    <a:pt x="121" y="83"/>
                    <a:pt x="119" y="87"/>
                  </a:cubicBezTo>
                  <a:cubicBezTo>
                    <a:pt x="118" y="91"/>
                    <a:pt x="115" y="94"/>
                    <a:pt x="112" y="96"/>
                  </a:cubicBezTo>
                  <a:cubicBezTo>
                    <a:pt x="109" y="98"/>
                    <a:pt x="105" y="99"/>
                    <a:pt x="101" y="101"/>
                  </a:cubicBezTo>
                  <a:cubicBezTo>
                    <a:pt x="99" y="101"/>
                    <a:pt x="98" y="101"/>
                    <a:pt x="97" y="101"/>
                  </a:cubicBezTo>
                  <a:cubicBezTo>
                    <a:pt x="96" y="101"/>
                    <a:pt x="95" y="101"/>
                    <a:pt x="94" y="102"/>
                  </a:cubicBezTo>
                  <a:cubicBezTo>
                    <a:pt x="94" y="102"/>
                    <a:pt x="95" y="102"/>
                    <a:pt x="96" y="102"/>
                  </a:cubicBezTo>
                  <a:cubicBezTo>
                    <a:pt x="97" y="103"/>
                    <a:pt x="98" y="103"/>
                    <a:pt x="99" y="103"/>
                  </a:cubicBezTo>
                  <a:cubicBezTo>
                    <a:pt x="101" y="104"/>
                    <a:pt x="104" y="105"/>
                    <a:pt x="106" y="106"/>
                  </a:cubicBezTo>
                  <a:cubicBezTo>
                    <a:pt x="108" y="107"/>
                    <a:pt x="110" y="108"/>
                    <a:pt x="112" y="110"/>
                  </a:cubicBezTo>
                  <a:cubicBezTo>
                    <a:pt x="113" y="111"/>
                    <a:pt x="114" y="112"/>
                    <a:pt x="115" y="113"/>
                  </a:cubicBezTo>
                  <a:cubicBezTo>
                    <a:pt x="116" y="114"/>
                    <a:pt x="117" y="115"/>
                    <a:pt x="118" y="117"/>
                  </a:cubicBezTo>
                  <a:cubicBezTo>
                    <a:pt x="119" y="119"/>
                    <a:pt x="120" y="120"/>
                    <a:pt x="121" y="122"/>
                  </a:cubicBezTo>
                  <a:cubicBezTo>
                    <a:pt x="122" y="124"/>
                    <a:pt x="123" y="127"/>
                    <a:pt x="123" y="129"/>
                  </a:cubicBezTo>
                  <a:cubicBezTo>
                    <a:pt x="123" y="130"/>
                    <a:pt x="123" y="132"/>
                    <a:pt x="123" y="133"/>
                  </a:cubicBezTo>
                  <a:cubicBezTo>
                    <a:pt x="123" y="134"/>
                    <a:pt x="123" y="135"/>
                    <a:pt x="123" y="136"/>
                  </a:cubicBezTo>
                  <a:cubicBezTo>
                    <a:pt x="123" y="138"/>
                    <a:pt x="123" y="139"/>
                    <a:pt x="123" y="141"/>
                  </a:cubicBezTo>
                  <a:cubicBezTo>
                    <a:pt x="123" y="142"/>
                    <a:pt x="123" y="144"/>
                    <a:pt x="123" y="146"/>
                  </a:cubicBezTo>
                  <a:cubicBezTo>
                    <a:pt x="123" y="156"/>
                    <a:pt x="123" y="168"/>
                    <a:pt x="123" y="179"/>
                  </a:cubicBezTo>
                  <a:cubicBezTo>
                    <a:pt x="123" y="191"/>
                    <a:pt x="123" y="202"/>
                    <a:pt x="123" y="212"/>
                  </a:cubicBezTo>
                  <a:lnTo>
                    <a:pt x="104" y="212"/>
                  </a:lnTo>
                  <a:lnTo>
                    <a:pt x="72" y="212"/>
                  </a:lnTo>
                  <a:lnTo>
                    <a:pt x="72" y="172"/>
                  </a:lnTo>
                  <a:cubicBezTo>
                    <a:pt x="72" y="165"/>
                    <a:pt x="72" y="158"/>
                    <a:pt x="72" y="151"/>
                  </a:cubicBezTo>
                  <a:cubicBezTo>
                    <a:pt x="73" y="144"/>
                    <a:pt x="72" y="138"/>
                    <a:pt x="72" y="131"/>
                  </a:cubicBezTo>
                  <a:cubicBezTo>
                    <a:pt x="72" y="129"/>
                    <a:pt x="71" y="127"/>
                    <a:pt x="71" y="124"/>
                  </a:cubicBezTo>
                  <a:cubicBezTo>
                    <a:pt x="71" y="122"/>
                    <a:pt x="70" y="120"/>
                    <a:pt x="68" y="119"/>
                  </a:cubicBezTo>
                  <a:cubicBezTo>
                    <a:pt x="67" y="118"/>
                    <a:pt x="65" y="117"/>
                    <a:pt x="63" y="117"/>
                  </a:cubicBezTo>
                  <a:cubicBezTo>
                    <a:pt x="60" y="117"/>
                    <a:pt x="58" y="117"/>
                    <a:pt x="56" y="117"/>
                  </a:cubicBezTo>
                  <a:cubicBezTo>
                    <a:pt x="55" y="132"/>
                    <a:pt x="55" y="148"/>
                    <a:pt x="55" y="164"/>
                  </a:cubicBezTo>
                  <a:cubicBezTo>
                    <a:pt x="55" y="180"/>
                    <a:pt x="55" y="196"/>
                    <a:pt x="55" y="212"/>
                  </a:cubicBezTo>
                  <a:cubicBezTo>
                    <a:pt x="55" y="212"/>
                    <a:pt x="54" y="212"/>
                    <a:pt x="53" y="212"/>
                  </a:cubicBezTo>
                  <a:cubicBezTo>
                    <a:pt x="52" y="212"/>
                    <a:pt x="52" y="212"/>
                    <a:pt x="51" y="212"/>
                  </a:cubicBezTo>
                  <a:cubicBezTo>
                    <a:pt x="49" y="212"/>
                    <a:pt x="47" y="212"/>
                    <a:pt x="45" y="212"/>
                  </a:cubicBezTo>
                  <a:cubicBezTo>
                    <a:pt x="43" y="213"/>
                    <a:pt x="42" y="213"/>
                    <a:pt x="40" y="212"/>
                  </a:cubicBezTo>
                  <a:cubicBezTo>
                    <a:pt x="40" y="212"/>
                    <a:pt x="39" y="212"/>
                    <a:pt x="39" y="212"/>
                  </a:cubicBezTo>
                  <a:cubicBezTo>
                    <a:pt x="39" y="212"/>
                    <a:pt x="38" y="212"/>
                    <a:pt x="38" y="212"/>
                  </a:cubicBezTo>
                  <a:cubicBezTo>
                    <a:pt x="38" y="212"/>
                    <a:pt x="38" y="212"/>
                    <a:pt x="37" y="212"/>
                  </a:cubicBezTo>
                  <a:cubicBezTo>
                    <a:pt x="37" y="212"/>
                    <a:pt x="37" y="212"/>
                    <a:pt x="36" y="211"/>
                  </a:cubicBezTo>
                  <a:cubicBezTo>
                    <a:pt x="35" y="211"/>
                    <a:pt x="35" y="210"/>
                    <a:pt x="35" y="210"/>
                  </a:cubicBezTo>
                  <a:cubicBezTo>
                    <a:pt x="35" y="210"/>
                    <a:pt x="35" y="210"/>
                    <a:pt x="35" y="210"/>
                  </a:cubicBezTo>
                  <a:cubicBezTo>
                    <a:pt x="36" y="209"/>
                    <a:pt x="36" y="209"/>
                    <a:pt x="36" y="209"/>
                  </a:cubicBezTo>
                  <a:cubicBezTo>
                    <a:pt x="37" y="210"/>
                    <a:pt x="37" y="210"/>
                    <a:pt x="37" y="210"/>
                  </a:cubicBezTo>
                  <a:cubicBezTo>
                    <a:pt x="37" y="210"/>
                    <a:pt x="38" y="210"/>
                    <a:pt x="38" y="210"/>
                  </a:cubicBezTo>
                  <a:lnTo>
                    <a:pt x="38" y="210"/>
                  </a:lnTo>
                  <a:cubicBezTo>
                    <a:pt x="38" y="210"/>
                    <a:pt x="39" y="210"/>
                    <a:pt x="39" y="210"/>
                  </a:cubicBezTo>
                  <a:cubicBezTo>
                    <a:pt x="39" y="209"/>
                    <a:pt x="38" y="209"/>
                    <a:pt x="38" y="209"/>
                  </a:cubicBezTo>
                  <a:cubicBezTo>
                    <a:pt x="38" y="209"/>
                    <a:pt x="38" y="209"/>
                    <a:pt x="37" y="209"/>
                  </a:cubicBezTo>
                  <a:cubicBezTo>
                    <a:pt x="37" y="208"/>
                    <a:pt x="37" y="208"/>
                    <a:pt x="37" y="207"/>
                  </a:cubicBezTo>
                  <a:cubicBezTo>
                    <a:pt x="37" y="206"/>
                    <a:pt x="36" y="206"/>
                    <a:pt x="36" y="206"/>
                  </a:cubicBezTo>
                  <a:cubicBezTo>
                    <a:pt x="35" y="206"/>
                    <a:pt x="35" y="207"/>
                    <a:pt x="36" y="207"/>
                  </a:cubicBezTo>
                  <a:cubicBezTo>
                    <a:pt x="36" y="207"/>
                    <a:pt x="36" y="207"/>
                    <a:pt x="36" y="208"/>
                  </a:cubicBezTo>
                  <a:cubicBezTo>
                    <a:pt x="35" y="208"/>
                    <a:pt x="34" y="208"/>
                    <a:pt x="34" y="208"/>
                  </a:cubicBezTo>
                  <a:cubicBezTo>
                    <a:pt x="33" y="207"/>
                    <a:pt x="33" y="207"/>
                    <a:pt x="32" y="208"/>
                  </a:cubicBezTo>
                  <a:cubicBezTo>
                    <a:pt x="32" y="208"/>
                    <a:pt x="32" y="208"/>
                    <a:pt x="32" y="208"/>
                  </a:cubicBezTo>
                  <a:cubicBezTo>
                    <a:pt x="32" y="209"/>
                    <a:pt x="32" y="209"/>
                    <a:pt x="32" y="209"/>
                  </a:cubicBezTo>
                  <a:cubicBezTo>
                    <a:pt x="32" y="209"/>
                    <a:pt x="32" y="210"/>
                    <a:pt x="31" y="210"/>
                  </a:cubicBezTo>
                  <a:cubicBezTo>
                    <a:pt x="31" y="210"/>
                    <a:pt x="31" y="210"/>
                    <a:pt x="31" y="211"/>
                  </a:cubicBezTo>
                  <a:cubicBezTo>
                    <a:pt x="31" y="212"/>
                    <a:pt x="31" y="212"/>
                    <a:pt x="32" y="211"/>
                  </a:cubicBezTo>
                  <a:cubicBezTo>
                    <a:pt x="33" y="211"/>
                    <a:pt x="33" y="211"/>
                    <a:pt x="33" y="211"/>
                  </a:cubicBezTo>
                  <a:cubicBezTo>
                    <a:pt x="33" y="211"/>
                    <a:pt x="33" y="210"/>
                    <a:pt x="33" y="210"/>
                  </a:cubicBezTo>
                  <a:cubicBezTo>
                    <a:pt x="33" y="211"/>
                    <a:pt x="33" y="211"/>
                    <a:pt x="33" y="211"/>
                  </a:cubicBezTo>
                  <a:cubicBezTo>
                    <a:pt x="33" y="212"/>
                    <a:pt x="33" y="212"/>
                    <a:pt x="33" y="212"/>
                  </a:cubicBezTo>
                  <a:cubicBezTo>
                    <a:pt x="32" y="212"/>
                    <a:pt x="31" y="212"/>
                    <a:pt x="30" y="212"/>
                  </a:cubicBezTo>
                  <a:cubicBezTo>
                    <a:pt x="28" y="212"/>
                    <a:pt x="27" y="212"/>
                    <a:pt x="26" y="212"/>
                  </a:cubicBezTo>
                  <a:cubicBezTo>
                    <a:pt x="26" y="212"/>
                    <a:pt x="26" y="212"/>
                    <a:pt x="26" y="211"/>
                  </a:cubicBezTo>
                  <a:cubicBezTo>
                    <a:pt x="27" y="211"/>
                    <a:pt x="27" y="211"/>
                    <a:pt x="26" y="211"/>
                  </a:cubicBezTo>
                  <a:cubicBezTo>
                    <a:pt x="26" y="210"/>
                    <a:pt x="26" y="210"/>
                    <a:pt x="26" y="210"/>
                  </a:cubicBezTo>
                  <a:cubicBezTo>
                    <a:pt x="26" y="209"/>
                    <a:pt x="25" y="209"/>
                    <a:pt x="25" y="209"/>
                  </a:cubicBezTo>
                  <a:cubicBezTo>
                    <a:pt x="25" y="208"/>
                    <a:pt x="25" y="208"/>
                    <a:pt x="25" y="207"/>
                  </a:cubicBezTo>
                  <a:cubicBezTo>
                    <a:pt x="25" y="207"/>
                    <a:pt x="25" y="206"/>
                    <a:pt x="24" y="206"/>
                  </a:cubicBezTo>
                  <a:cubicBezTo>
                    <a:pt x="24" y="206"/>
                    <a:pt x="24" y="207"/>
                    <a:pt x="24" y="207"/>
                  </a:cubicBezTo>
                  <a:cubicBezTo>
                    <a:pt x="24" y="208"/>
                    <a:pt x="23" y="208"/>
                    <a:pt x="23" y="208"/>
                  </a:cubicBezTo>
                  <a:cubicBezTo>
                    <a:pt x="23" y="208"/>
                    <a:pt x="22" y="208"/>
                    <a:pt x="21" y="208"/>
                  </a:cubicBezTo>
                  <a:cubicBezTo>
                    <a:pt x="21" y="208"/>
                    <a:pt x="20" y="209"/>
                    <a:pt x="20" y="209"/>
                  </a:cubicBezTo>
                  <a:cubicBezTo>
                    <a:pt x="21" y="210"/>
                    <a:pt x="21" y="210"/>
                    <a:pt x="21" y="209"/>
                  </a:cubicBezTo>
                  <a:cubicBezTo>
                    <a:pt x="22" y="209"/>
                    <a:pt x="22" y="209"/>
                    <a:pt x="22" y="209"/>
                  </a:cubicBezTo>
                  <a:cubicBezTo>
                    <a:pt x="22" y="210"/>
                    <a:pt x="22" y="210"/>
                    <a:pt x="22" y="211"/>
                  </a:cubicBezTo>
                  <a:cubicBezTo>
                    <a:pt x="22" y="211"/>
                    <a:pt x="22" y="212"/>
                    <a:pt x="22" y="212"/>
                  </a:cubicBezTo>
                  <a:cubicBezTo>
                    <a:pt x="21" y="212"/>
                    <a:pt x="20" y="212"/>
                    <a:pt x="20" y="212"/>
                  </a:cubicBezTo>
                  <a:cubicBezTo>
                    <a:pt x="20" y="211"/>
                    <a:pt x="20" y="211"/>
                    <a:pt x="20" y="211"/>
                  </a:cubicBezTo>
                  <a:cubicBezTo>
                    <a:pt x="20" y="210"/>
                    <a:pt x="19" y="210"/>
                    <a:pt x="19" y="210"/>
                  </a:cubicBezTo>
                  <a:cubicBezTo>
                    <a:pt x="19" y="210"/>
                    <a:pt x="18" y="210"/>
                    <a:pt x="18" y="210"/>
                  </a:cubicBezTo>
                  <a:cubicBezTo>
                    <a:pt x="18" y="210"/>
                    <a:pt x="18" y="211"/>
                    <a:pt x="18" y="211"/>
                  </a:cubicBezTo>
                  <a:cubicBezTo>
                    <a:pt x="18" y="211"/>
                    <a:pt x="18" y="211"/>
                    <a:pt x="19" y="212"/>
                  </a:cubicBezTo>
                  <a:cubicBezTo>
                    <a:pt x="19" y="212"/>
                    <a:pt x="19" y="212"/>
                    <a:pt x="19" y="212"/>
                  </a:cubicBezTo>
                  <a:cubicBezTo>
                    <a:pt x="18" y="212"/>
                    <a:pt x="17" y="212"/>
                    <a:pt x="15" y="212"/>
                  </a:cubicBezTo>
                  <a:cubicBezTo>
                    <a:pt x="14" y="212"/>
                    <a:pt x="13" y="212"/>
                    <a:pt x="11" y="212"/>
                  </a:cubicBezTo>
                  <a:cubicBezTo>
                    <a:pt x="11" y="212"/>
                    <a:pt x="12" y="212"/>
                    <a:pt x="12" y="211"/>
                  </a:cubicBezTo>
                  <a:cubicBezTo>
                    <a:pt x="12" y="210"/>
                    <a:pt x="12" y="210"/>
                    <a:pt x="11" y="210"/>
                  </a:cubicBezTo>
                  <a:cubicBezTo>
                    <a:pt x="11" y="210"/>
                    <a:pt x="11" y="210"/>
                    <a:pt x="10" y="210"/>
                  </a:cubicBezTo>
                  <a:cubicBezTo>
                    <a:pt x="10" y="210"/>
                    <a:pt x="10" y="211"/>
                    <a:pt x="10" y="211"/>
                  </a:cubicBezTo>
                  <a:cubicBezTo>
                    <a:pt x="9" y="211"/>
                    <a:pt x="9" y="211"/>
                    <a:pt x="9" y="211"/>
                  </a:cubicBezTo>
                  <a:cubicBezTo>
                    <a:pt x="9" y="211"/>
                    <a:pt x="9" y="211"/>
                    <a:pt x="8" y="211"/>
                  </a:cubicBezTo>
                  <a:cubicBezTo>
                    <a:pt x="8" y="211"/>
                    <a:pt x="9" y="211"/>
                    <a:pt x="9" y="211"/>
                  </a:cubicBezTo>
                  <a:cubicBezTo>
                    <a:pt x="9" y="211"/>
                    <a:pt x="9" y="212"/>
                    <a:pt x="9" y="212"/>
                  </a:cubicBezTo>
                  <a:cubicBezTo>
                    <a:pt x="8" y="212"/>
                    <a:pt x="7" y="212"/>
                    <a:pt x="6" y="212"/>
                  </a:cubicBezTo>
                  <a:cubicBezTo>
                    <a:pt x="4" y="212"/>
                    <a:pt x="3" y="212"/>
                    <a:pt x="2" y="212"/>
                  </a:cubicBezTo>
                  <a:cubicBezTo>
                    <a:pt x="2" y="212"/>
                    <a:pt x="1" y="212"/>
                    <a:pt x="1" y="212"/>
                  </a:cubicBezTo>
                  <a:cubicBezTo>
                    <a:pt x="1" y="212"/>
                    <a:pt x="1" y="212"/>
                    <a:pt x="0" y="212"/>
                  </a:cubicBezTo>
                  <a:cubicBezTo>
                    <a:pt x="0" y="200"/>
                    <a:pt x="0" y="187"/>
                    <a:pt x="0" y="174"/>
                  </a:cubicBezTo>
                  <a:cubicBezTo>
                    <a:pt x="0" y="174"/>
                    <a:pt x="1" y="174"/>
                    <a:pt x="1" y="174"/>
                  </a:cubicBezTo>
                  <a:cubicBezTo>
                    <a:pt x="1" y="174"/>
                    <a:pt x="2" y="174"/>
                    <a:pt x="2" y="174"/>
                  </a:cubicBezTo>
                  <a:cubicBezTo>
                    <a:pt x="2" y="173"/>
                    <a:pt x="1" y="173"/>
                    <a:pt x="1" y="173"/>
                  </a:cubicBezTo>
                  <a:cubicBezTo>
                    <a:pt x="1" y="174"/>
                    <a:pt x="1" y="174"/>
                    <a:pt x="0" y="174"/>
                  </a:cubicBezTo>
                  <a:cubicBezTo>
                    <a:pt x="0" y="145"/>
                    <a:pt x="0" y="116"/>
                    <a:pt x="0" y="87"/>
                  </a:cubicBezTo>
                  <a:cubicBezTo>
                    <a:pt x="0" y="58"/>
                    <a:pt x="0" y="29"/>
                    <a:pt x="0" y="0"/>
                  </a:cubicBezTo>
                  <a:cubicBezTo>
                    <a:pt x="0" y="0"/>
                    <a:pt x="0" y="0"/>
                    <a:pt x="0" y="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7">
              <a:extLst>
                <a:ext uri="{FF2B5EF4-FFF2-40B4-BE49-F238E27FC236}">
                  <a16:creationId xmlns:a16="http://schemas.microsoft.com/office/drawing/2014/main" id="{3012F3D7-6878-4F19-8A06-ED52AB42CE2C}"/>
                </a:ext>
              </a:extLst>
            </p:cNvPr>
            <p:cNvSpPr>
              <a:spLocks noEditPoints="1"/>
            </p:cNvSpPr>
            <p:nvPr/>
          </p:nvSpPr>
          <p:spPr bwMode="auto">
            <a:xfrm>
              <a:off x="7611744" y="4348002"/>
              <a:ext cx="105815" cy="182001"/>
            </a:xfrm>
            <a:custGeom>
              <a:avLst/>
              <a:gdLst>
                <a:gd name="T0" fmla="*/ 66 w 128"/>
                <a:gd name="T1" fmla="*/ 1 h 220"/>
                <a:gd name="T2" fmla="*/ 72 w 128"/>
                <a:gd name="T3" fmla="*/ 3 h 220"/>
                <a:gd name="T4" fmla="*/ 56 w 128"/>
                <a:gd name="T5" fmla="*/ 5 h 220"/>
                <a:gd name="T6" fmla="*/ 26 w 128"/>
                <a:gd name="T7" fmla="*/ 7 h 220"/>
                <a:gd name="T8" fmla="*/ 43 w 128"/>
                <a:gd name="T9" fmla="*/ 10 h 220"/>
                <a:gd name="T10" fmla="*/ 32 w 128"/>
                <a:gd name="T11" fmla="*/ 16 h 220"/>
                <a:gd name="T12" fmla="*/ 37 w 128"/>
                <a:gd name="T13" fmla="*/ 212 h 220"/>
                <a:gd name="T14" fmla="*/ 14 w 128"/>
                <a:gd name="T15" fmla="*/ 189 h 220"/>
                <a:gd name="T16" fmla="*/ 7 w 128"/>
                <a:gd name="T17" fmla="*/ 181 h 220"/>
                <a:gd name="T18" fmla="*/ 36 w 128"/>
                <a:gd name="T19" fmla="*/ 177 h 220"/>
                <a:gd name="T20" fmla="*/ 23 w 128"/>
                <a:gd name="T21" fmla="*/ 150 h 220"/>
                <a:gd name="T22" fmla="*/ 115 w 128"/>
                <a:gd name="T23" fmla="*/ 106 h 220"/>
                <a:gd name="T24" fmla="*/ 25 w 128"/>
                <a:gd name="T25" fmla="*/ 98 h 220"/>
                <a:gd name="T26" fmla="*/ 25 w 128"/>
                <a:gd name="T27" fmla="*/ 86 h 220"/>
                <a:gd name="T28" fmla="*/ 30 w 128"/>
                <a:gd name="T29" fmla="*/ 81 h 220"/>
                <a:gd name="T30" fmla="*/ 20 w 128"/>
                <a:gd name="T31" fmla="*/ 75 h 220"/>
                <a:gd name="T32" fmla="*/ 6 w 128"/>
                <a:gd name="T33" fmla="*/ 75 h 220"/>
                <a:gd name="T34" fmla="*/ 33 w 128"/>
                <a:gd name="T35" fmla="*/ 68 h 220"/>
                <a:gd name="T36" fmla="*/ 53 w 128"/>
                <a:gd name="T37" fmla="*/ 70 h 220"/>
                <a:gd name="T38" fmla="*/ 105 w 128"/>
                <a:gd name="T39" fmla="*/ 64 h 220"/>
                <a:gd name="T40" fmla="*/ 14 w 128"/>
                <a:gd name="T41" fmla="*/ 45 h 220"/>
                <a:gd name="T42" fmla="*/ 10 w 128"/>
                <a:gd name="T43" fmla="*/ 40 h 220"/>
                <a:gd name="T44" fmla="*/ 72 w 128"/>
                <a:gd name="T45" fmla="*/ 49 h 220"/>
                <a:gd name="T46" fmla="*/ 55 w 128"/>
                <a:gd name="T47" fmla="*/ 172 h 220"/>
                <a:gd name="T48" fmla="*/ 11 w 128"/>
                <a:gd name="T49" fmla="*/ 36 h 220"/>
                <a:gd name="T50" fmla="*/ 14 w 128"/>
                <a:gd name="T51" fmla="*/ 36 h 220"/>
                <a:gd name="T52" fmla="*/ 10 w 128"/>
                <a:gd name="T53" fmla="*/ 33 h 220"/>
                <a:gd name="T54" fmla="*/ 22 w 128"/>
                <a:gd name="T55" fmla="*/ 30 h 220"/>
                <a:gd name="T56" fmla="*/ 13 w 128"/>
                <a:gd name="T57" fmla="*/ 29 h 220"/>
                <a:gd name="T58" fmla="*/ 17 w 128"/>
                <a:gd name="T59" fmla="*/ 32 h 220"/>
                <a:gd name="T60" fmla="*/ 79 w 128"/>
                <a:gd name="T61" fmla="*/ 28 h 220"/>
                <a:gd name="T62" fmla="*/ 18 w 128"/>
                <a:gd name="T63" fmla="*/ 28 h 220"/>
                <a:gd name="T64" fmla="*/ 83 w 128"/>
                <a:gd name="T65" fmla="*/ 15 h 220"/>
                <a:gd name="T66" fmla="*/ 58 w 128"/>
                <a:gd name="T67" fmla="*/ 12 h 220"/>
                <a:gd name="T68" fmla="*/ 84 w 128"/>
                <a:gd name="T69" fmla="*/ 8 h 220"/>
                <a:gd name="T70" fmla="*/ 80 w 128"/>
                <a:gd name="T71" fmla="*/ 5 h 220"/>
                <a:gd name="T72" fmla="*/ 91 w 128"/>
                <a:gd name="T73" fmla="*/ 6 h 220"/>
                <a:gd name="T74" fmla="*/ 97 w 128"/>
                <a:gd name="T75" fmla="*/ 8 h 220"/>
                <a:gd name="T76" fmla="*/ 90 w 128"/>
                <a:gd name="T77" fmla="*/ 9 h 220"/>
                <a:gd name="T78" fmla="*/ 96 w 128"/>
                <a:gd name="T79" fmla="*/ 12 h 220"/>
                <a:gd name="T80" fmla="*/ 104 w 128"/>
                <a:gd name="T81" fmla="*/ 9 h 220"/>
                <a:gd name="T82" fmla="*/ 127 w 128"/>
                <a:gd name="T83" fmla="*/ 66 h 220"/>
                <a:gd name="T84" fmla="*/ 124 w 128"/>
                <a:gd name="T85" fmla="*/ 183 h 220"/>
                <a:gd name="T86" fmla="*/ 27 w 128"/>
                <a:gd name="T87" fmla="*/ 211 h 220"/>
                <a:gd name="T88" fmla="*/ 6 w 128"/>
                <a:gd name="T89" fmla="*/ 187 h 220"/>
                <a:gd name="T90" fmla="*/ 0 w 128"/>
                <a:gd name="T91" fmla="*/ 118 h 220"/>
                <a:gd name="T92" fmla="*/ 0 w 128"/>
                <a:gd name="T93" fmla="*/ 61 h 220"/>
                <a:gd name="T94" fmla="*/ 10 w 128"/>
                <a:gd name="T95" fmla="*/ 28 h 220"/>
                <a:gd name="T96" fmla="*/ 10 w 128"/>
                <a:gd name="T97" fmla="*/ 26 h 220"/>
                <a:gd name="T98" fmla="*/ 26 w 128"/>
                <a:gd name="T99" fmla="*/ 9 h 220"/>
                <a:gd name="T100" fmla="*/ 28 w 128"/>
                <a:gd name="T101" fmla="*/ 13 h 220"/>
                <a:gd name="T102" fmla="*/ 29 w 128"/>
                <a:gd name="T103" fmla="*/ 23 h 220"/>
                <a:gd name="T104" fmla="*/ 38 w 128"/>
                <a:gd name="T105" fmla="*/ 22 h 220"/>
                <a:gd name="T106" fmla="*/ 40 w 128"/>
                <a:gd name="T107" fmla="*/ 16 h 220"/>
                <a:gd name="T108" fmla="*/ 50 w 128"/>
                <a:gd name="T109" fmla="*/ 9 h 220"/>
                <a:gd name="T110" fmla="*/ 54 w 128"/>
                <a:gd name="T111" fmla="*/ 10 h 220"/>
                <a:gd name="T112" fmla="*/ 58 w 128"/>
                <a:gd name="T113" fmla="*/ 3 h 220"/>
                <a:gd name="T114" fmla="*/ 64 w 128"/>
                <a:gd name="T115" fmla="*/ 3 h 220"/>
                <a:gd name="T116" fmla="*/ 68 w 128"/>
                <a:gd name="T117" fmla="*/ 2 h 220"/>
                <a:gd name="T118" fmla="*/ 76 w 128"/>
                <a:gd name="T119" fmla="*/ 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20">
                  <a:moveTo>
                    <a:pt x="86" y="1"/>
                  </a:moveTo>
                  <a:cubicBezTo>
                    <a:pt x="87" y="1"/>
                    <a:pt x="87" y="2"/>
                    <a:pt x="87" y="2"/>
                  </a:cubicBezTo>
                  <a:cubicBezTo>
                    <a:pt x="87" y="3"/>
                    <a:pt x="87" y="3"/>
                    <a:pt x="87" y="4"/>
                  </a:cubicBezTo>
                  <a:cubicBezTo>
                    <a:pt x="86" y="4"/>
                    <a:pt x="85" y="3"/>
                    <a:pt x="85" y="3"/>
                  </a:cubicBezTo>
                  <a:cubicBezTo>
                    <a:pt x="84" y="2"/>
                    <a:pt x="84" y="1"/>
                    <a:pt x="84" y="1"/>
                  </a:cubicBezTo>
                  <a:cubicBezTo>
                    <a:pt x="85" y="1"/>
                    <a:pt x="85" y="1"/>
                    <a:pt x="85" y="1"/>
                  </a:cubicBezTo>
                  <a:cubicBezTo>
                    <a:pt x="85" y="1"/>
                    <a:pt x="86" y="1"/>
                    <a:pt x="86" y="1"/>
                  </a:cubicBezTo>
                  <a:close/>
                  <a:moveTo>
                    <a:pt x="66" y="1"/>
                  </a:moveTo>
                  <a:cubicBezTo>
                    <a:pt x="66" y="1"/>
                    <a:pt x="66" y="1"/>
                    <a:pt x="66" y="2"/>
                  </a:cubicBezTo>
                  <a:cubicBezTo>
                    <a:pt x="66" y="2"/>
                    <a:pt x="65" y="2"/>
                    <a:pt x="65" y="2"/>
                  </a:cubicBezTo>
                  <a:cubicBezTo>
                    <a:pt x="65" y="2"/>
                    <a:pt x="65" y="1"/>
                    <a:pt x="65" y="1"/>
                  </a:cubicBezTo>
                  <a:cubicBezTo>
                    <a:pt x="66" y="1"/>
                    <a:pt x="66" y="1"/>
                    <a:pt x="66" y="1"/>
                  </a:cubicBezTo>
                  <a:close/>
                  <a:moveTo>
                    <a:pt x="56" y="2"/>
                  </a:moveTo>
                  <a:cubicBezTo>
                    <a:pt x="57" y="2"/>
                    <a:pt x="56" y="2"/>
                    <a:pt x="56" y="3"/>
                  </a:cubicBezTo>
                  <a:cubicBezTo>
                    <a:pt x="55" y="2"/>
                    <a:pt x="55" y="2"/>
                    <a:pt x="55" y="2"/>
                  </a:cubicBezTo>
                  <a:cubicBezTo>
                    <a:pt x="55" y="2"/>
                    <a:pt x="56" y="2"/>
                    <a:pt x="56" y="2"/>
                  </a:cubicBezTo>
                  <a:close/>
                  <a:moveTo>
                    <a:pt x="53" y="3"/>
                  </a:moveTo>
                  <a:cubicBezTo>
                    <a:pt x="53" y="3"/>
                    <a:pt x="53" y="3"/>
                    <a:pt x="53" y="3"/>
                  </a:cubicBezTo>
                  <a:cubicBezTo>
                    <a:pt x="52" y="3"/>
                    <a:pt x="52" y="3"/>
                    <a:pt x="52" y="3"/>
                  </a:cubicBezTo>
                  <a:cubicBezTo>
                    <a:pt x="52" y="2"/>
                    <a:pt x="53" y="2"/>
                    <a:pt x="53" y="2"/>
                  </a:cubicBezTo>
                  <a:cubicBezTo>
                    <a:pt x="53" y="2"/>
                    <a:pt x="53" y="2"/>
                    <a:pt x="53" y="3"/>
                  </a:cubicBezTo>
                  <a:close/>
                  <a:moveTo>
                    <a:pt x="72" y="3"/>
                  </a:moveTo>
                  <a:cubicBezTo>
                    <a:pt x="72" y="3"/>
                    <a:pt x="72" y="3"/>
                    <a:pt x="72" y="4"/>
                  </a:cubicBezTo>
                  <a:cubicBezTo>
                    <a:pt x="72" y="4"/>
                    <a:pt x="72" y="4"/>
                    <a:pt x="72" y="3"/>
                  </a:cubicBezTo>
                  <a:close/>
                  <a:moveTo>
                    <a:pt x="53" y="4"/>
                  </a:moveTo>
                  <a:cubicBezTo>
                    <a:pt x="54" y="4"/>
                    <a:pt x="54" y="4"/>
                    <a:pt x="54" y="5"/>
                  </a:cubicBezTo>
                  <a:cubicBezTo>
                    <a:pt x="53" y="5"/>
                    <a:pt x="53" y="5"/>
                    <a:pt x="53" y="5"/>
                  </a:cubicBezTo>
                  <a:lnTo>
                    <a:pt x="53" y="4"/>
                  </a:lnTo>
                  <a:close/>
                  <a:moveTo>
                    <a:pt x="56" y="5"/>
                  </a:moveTo>
                  <a:cubicBezTo>
                    <a:pt x="56" y="6"/>
                    <a:pt x="56" y="6"/>
                    <a:pt x="57" y="6"/>
                  </a:cubicBezTo>
                  <a:cubicBezTo>
                    <a:pt x="57" y="6"/>
                    <a:pt x="57" y="6"/>
                    <a:pt x="57" y="6"/>
                  </a:cubicBezTo>
                  <a:cubicBezTo>
                    <a:pt x="56" y="6"/>
                    <a:pt x="55" y="6"/>
                    <a:pt x="55" y="7"/>
                  </a:cubicBezTo>
                  <a:cubicBezTo>
                    <a:pt x="55" y="7"/>
                    <a:pt x="54" y="7"/>
                    <a:pt x="54" y="7"/>
                  </a:cubicBezTo>
                  <a:cubicBezTo>
                    <a:pt x="54" y="7"/>
                    <a:pt x="54" y="6"/>
                    <a:pt x="54" y="6"/>
                  </a:cubicBezTo>
                  <a:cubicBezTo>
                    <a:pt x="54" y="6"/>
                    <a:pt x="54" y="6"/>
                    <a:pt x="54" y="5"/>
                  </a:cubicBezTo>
                  <a:lnTo>
                    <a:pt x="56" y="5"/>
                  </a:lnTo>
                  <a:close/>
                  <a:moveTo>
                    <a:pt x="29" y="6"/>
                  </a:moveTo>
                  <a:cubicBezTo>
                    <a:pt x="29" y="6"/>
                    <a:pt x="29" y="7"/>
                    <a:pt x="29" y="7"/>
                  </a:cubicBezTo>
                  <a:cubicBezTo>
                    <a:pt x="28" y="6"/>
                    <a:pt x="29" y="6"/>
                    <a:pt x="29" y="6"/>
                  </a:cubicBezTo>
                  <a:close/>
                  <a:moveTo>
                    <a:pt x="57" y="7"/>
                  </a:moveTo>
                  <a:cubicBezTo>
                    <a:pt x="58" y="7"/>
                    <a:pt x="58" y="7"/>
                    <a:pt x="58" y="7"/>
                  </a:cubicBezTo>
                  <a:cubicBezTo>
                    <a:pt x="57" y="7"/>
                    <a:pt x="57" y="7"/>
                    <a:pt x="57" y="7"/>
                  </a:cubicBezTo>
                  <a:close/>
                  <a:moveTo>
                    <a:pt x="27" y="7"/>
                  </a:moveTo>
                  <a:cubicBezTo>
                    <a:pt x="27" y="7"/>
                    <a:pt x="27" y="7"/>
                    <a:pt x="27" y="7"/>
                  </a:cubicBezTo>
                  <a:cubicBezTo>
                    <a:pt x="27" y="7"/>
                    <a:pt x="27" y="7"/>
                    <a:pt x="27" y="8"/>
                  </a:cubicBezTo>
                  <a:cubicBezTo>
                    <a:pt x="27" y="8"/>
                    <a:pt x="27" y="8"/>
                    <a:pt x="26" y="8"/>
                  </a:cubicBezTo>
                  <a:cubicBezTo>
                    <a:pt x="26" y="8"/>
                    <a:pt x="26" y="8"/>
                    <a:pt x="26" y="8"/>
                  </a:cubicBezTo>
                  <a:cubicBezTo>
                    <a:pt x="26" y="8"/>
                    <a:pt x="26" y="7"/>
                    <a:pt x="26" y="7"/>
                  </a:cubicBezTo>
                  <a:cubicBezTo>
                    <a:pt x="27" y="7"/>
                    <a:pt x="27" y="7"/>
                    <a:pt x="27" y="7"/>
                  </a:cubicBezTo>
                  <a:close/>
                  <a:moveTo>
                    <a:pt x="48" y="10"/>
                  </a:moveTo>
                  <a:cubicBezTo>
                    <a:pt x="48" y="10"/>
                    <a:pt x="47" y="10"/>
                    <a:pt x="47" y="10"/>
                  </a:cubicBezTo>
                  <a:cubicBezTo>
                    <a:pt x="47" y="9"/>
                    <a:pt x="47" y="9"/>
                    <a:pt x="47" y="9"/>
                  </a:cubicBezTo>
                  <a:cubicBezTo>
                    <a:pt x="47" y="8"/>
                    <a:pt x="48" y="9"/>
                    <a:pt x="48" y="10"/>
                  </a:cubicBezTo>
                  <a:close/>
                  <a:moveTo>
                    <a:pt x="45" y="9"/>
                  </a:moveTo>
                  <a:cubicBezTo>
                    <a:pt x="45" y="9"/>
                    <a:pt x="45" y="9"/>
                    <a:pt x="45" y="9"/>
                  </a:cubicBezTo>
                  <a:cubicBezTo>
                    <a:pt x="45" y="9"/>
                    <a:pt x="45" y="10"/>
                    <a:pt x="44" y="10"/>
                  </a:cubicBezTo>
                  <a:cubicBezTo>
                    <a:pt x="44" y="11"/>
                    <a:pt x="44" y="11"/>
                    <a:pt x="44" y="12"/>
                  </a:cubicBezTo>
                  <a:cubicBezTo>
                    <a:pt x="44" y="12"/>
                    <a:pt x="43" y="12"/>
                    <a:pt x="43" y="11"/>
                  </a:cubicBezTo>
                  <a:cubicBezTo>
                    <a:pt x="43" y="11"/>
                    <a:pt x="43" y="11"/>
                    <a:pt x="42" y="11"/>
                  </a:cubicBezTo>
                  <a:cubicBezTo>
                    <a:pt x="42" y="11"/>
                    <a:pt x="43" y="10"/>
                    <a:pt x="43" y="10"/>
                  </a:cubicBezTo>
                  <a:cubicBezTo>
                    <a:pt x="43" y="10"/>
                    <a:pt x="44" y="10"/>
                    <a:pt x="44" y="10"/>
                  </a:cubicBezTo>
                  <a:cubicBezTo>
                    <a:pt x="44" y="10"/>
                    <a:pt x="44" y="10"/>
                    <a:pt x="44" y="9"/>
                  </a:cubicBezTo>
                  <a:cubicBezTo>
                    <a:pt x="44" y="9"/>
                    <a:pt x="45" y="9"/>
                    <a:pt x="45" y="9"/>
                  </a:cubicBezTo>
                  <a:close/>
                  <a:moveTo>
                    <a:pt x="41" y="14"/>
                  </a:moveTo>
                  <a:cubicBezTo>
                    <a:pt x="41" y="13"/>
                    <a:pt x="40" y="13"/>
                    <a:pt x="39" y="13"/>
                  </a:cubicBezTo>
                  <a:cubicBezTo>
                    <a:pt x="39" y="13"/>
                    <a:pt x="39" y="12"/>
                    <a:pt x="39" y="12"/>
                  </a:cubicBezTo>
                  <a:cubicBezTo>
                    <a:pt x="40" y="12"/>
                    <a:pt x="40" y="12"/>
                    <a:pt x="41" y="11"/>
                  </a:cubicBezTo>
                  <a:cubicBezTo>
                    <a:pt x="41" y="11"/>
                    <a:pt x="42" y="11"/>
                    <a:pt x="42" y="12"/>
                  </a:cubicBezTo>
                  <a:cubicBezTo>
                    <a:pt x="42" y="13"/>
                    <a:pt x="42" y="13"/>
                    <a:pt x="41" y="14"/>
                  </a:cubicBezTo>
                  <a:close/>
                  <a:moveTo>
                    <a:pt x="34" y="16"/>
                  </a:moveTo>
                  <a:cubicBezTo>
                    <a:pt x="34" y="16"/>
                    <a:pt x="34" y="16"/>
                    <a:pt x="33" y="16"/>
                  </a:cubicBezTo>
                  <a:cubicBezTo>
                    <a:pt x="33" y="16"/>
                    <a:pt x="33" y="16"/>
                    <a:pt x="32" y="16"/>
                  </a:cubicBezTo>
                  <a:cubicBezTo>
                    <a:pt x="32" y="16"/>
                    <a:pt x="32" y="16"/>
                    <a:pt x="31" y="16"/>
                  </a:cubicBezTo>
                  <a:cubicBezTo>
                    <a:pt x="31" y="16"/>
                    <a:pt x="31" y="15"/>
                    <a:pt x="31" y="15"/>
                  </a:cubicBezTo>
                  <a:cubicBezTo>
                    <a:pt x="32" y="15"/>
                    <a:pt x="32" y="15"/>
                    <a:pt x="33" y="15"/>
                  </a:cubicBezTo>
                  <a:cubicBezTo>
                    <a:pt x="33" y="15"/>
                    <a:pt x="34" y="15"/>
                    <a:pt x="34" y="16"/>
                  </a:cubicBezTo>
                  <a:close/>
                  <a:moveTo>
                    <a:pt x="28" y="18"/>
                  </a:moveTo>
                  <a:cubicBezTo>
                    <a:pt x="28" y="18"/>
                    <a:pt x="28" y="18"/>
                    <a:pt x="28" y="18"/>
                  </a:cubicBezTo>
                  <a:cubicBezTo>
                    <a:pt x="28" y="18"/>
                    <a:pt x="28" y="17"/>
                    <a:pt x="28" y="17"/>
                  </a:cubicBezTo>
                  <a:cubicBezTo>
                    <a:pt x="28" y="17"/>
                    <a:pt x="28" y="17"/>
                    <a:pt x="28" y="18"/>
                  </a:cubicBezTo>
                  <a:close/>
                  <a:moveTo>
                    <a:pt x="37" y="213"/>
                  </a:moveTo>
                  <a:cubicBezTo>
                    <a:pt x="38" y="213"/>
                    <a:pt x="38" y="213"/>
                    <a:pt x="38" y="213"/>
                  </a:cubicBezTo>
                  <a:cubicBezTo>
                    <a:pt x="38" y="212"/>
                    <a:pt x="38" y="212"/>
                    <a:pt x="38" y="211"/>
                  </a:cubicBezTo>
                  <a:cubicBezTo>
                    <a:pt x="37" y="211"/>
                    <a:pt x="37" y="212"/>
                    <a:pt x="37" y="212"/>
                  </a:cubicBezTo>
                  <a:cubicBezTo>
                    <a:pt x="36" y="213"/>
                    <a:pt x="37" y="213"/>
                    <a:pt x="37" y="213"/>
                  </a:cubicBezTo>
                  <a:close/>
                  <a:moveTo>
                    <a:pt x="58" y="199"/>
                  </a:moveTo>
                  <a:cubicBezTo>
                    <a:pt x="59" y="198"/>
                    <a:pt x="59" y="198"/>
                    <a:pt x="59" y="197"/>
                  </a:cubicBezTo>
                  <a:cubicBezTo>
                    <a:pt x="58" y="197"/>
                    <a:pt x="58" y="197"/>
                    <a:pt x="58" y="198"/>
                  </a:cubicBezTo>
                  <a:cubicBezTo>
                    <a:pt x="58" y="198"/>
                    <a:pt x="58" y="199"/>
                    <a:pt x="58" y="199"/>
                  </a:cubicBezTo>
                  <a:close/>
                  <a:moveTo>
                    <a:pt x="32" y="194"/>
                  </a:moveTo>
                  <a:cubicBezTo>
                    <a:pt x="32" y="194"/>
                    <a:pt x="32" y="193"/>
                    <a:pt x="31" y="194"/>
                  </a:cubicBezTo>
                  <a:cubicBezTo>
                    <a:pt x="31" y="195"/>
                    <a:pt x="31" y="195"/>
                    <a:pt x="31" y="196"/>
                  </a:cubicBezTo>
                  <a:cubicBezTo>
                    <a:pt x="31" y="196"/>
                    <a:pt x="32" y="195"/>
                    <a:pt x="32" y="195"/>
                  </a:cubicBezTo>
                  <a:cubicBezTo>
                    <a:pt x="32" y="195"/>
                    <a:pt x="32" y="194"/>
                    <a:pt x="32" y="194"/>
                  </a:cubicBezTo>
                  <a:close/>
                  <a:moveTo>
                    <a:pt x="14" y="188"/>
                  </a:moveTo>
                  <a:cubicBezTo>
                    <a:pt x="13" y="188"/>
                    <a:pt x="13" y="189"/>
                    <a:pt x="14" y="189"/>
                  </a:cubicBezTo>
                  <a:cubicBezTo>
                    <a:pt x="15" y="189"/>
                    <a:pt x="15" y="189"/>
                    <a:pt x="15" y="188"/>
                  </a:cubicBezTo>
                  <a:cubicBezTo>
                    <a:pt x="14" y="188"/>
                    <a:pt x="14" y="187"/>
                    <a:pt x="14" y="188"/>
                  </a:cubicBezTo>
                  <a:close/>
                  <a:moveTo>
                    <a:pt x="83" y="185"/>
                  </a:moveTo>
                  <a:cubicBezTo>
                    <a:pt x="83" y="185"/>
                    <a:pt x="83" y="186"/>
                    <a:pt x="83" y="186"/>
                  </a:cubicBezTo>
                  <a:cubicBezTo>
                    <a:pt x="83" y="186"/>
                    <a:pt x="83" y="187"/>
                    <a:pt x="84" y="187"/>
                  </a:cubicBezTo>
                  <a:cubicBezTo>
                    <a:pt x="84" y="187"/>
                    <a:pt x="84" y="188"/>
                    <a:pt x="85" y="188"/>
                  </a:cubicBezTo>
                  <a:cubicBezTo>
                    <a:pt x="85" y="188"/>
                    <a:pt x="86" y="188"/>
                    <a:pt x="86" y="188"/>
                  </a:cubicBezTo>
                  <a:cubicBezTo>
                    <a:pt x="86" y="187"/>
                    <a:pt x="86" y="186"/>
                    <a:pt x="85" y="186"/>
                  </a:cubicBezTo>
                  <a:cubicBezTo>
                    <a:pt x="84" y="185"/>
                    <a:pt x="84" y="185"/>
                    <a:pt x="83" y="185"/>
                  </a:cubicBezTo>
                  <a:close/>
                  <a:moveTo>
                    <a:pt x="8" y="181"/>
                  </a:moveTo>
                  <a:cubicBezTo>
                    <a:pt x="8" y="181"/>
                    <a:pt x="7" y="181"/>
                    <a:pt x="7" y="181"/>
                  </a:cubicBezTo>
                  <a:cubicBezTo>
                    <a:pt x="7" y="181"/>
                    <a:pt x="7" y="181"/>
                    <a:pt x="7" y="181"/>
                  </a:cubicBezTo>
                  <a:cubicBezTo>
                    <a:pt x="6" y="182"/>
                    <a:pt x="6" y="182"/>
                    <a:pt x="6" y="182"/>
                  </a:cubicBezTo>
                  <a:cubicBezTo>
                    <a:pt x="6" y="183"/>
                    <a:pt x="6" y="183"/>
                    <a:pt x="7" y="183"/>
                  </a:cubicBezTo>
                  <a:cubicBezTo>
                    <a:pt x="7" y="183"/>
                    <a:pt x="7" y="183"/>
                    <a:pt x="7" y="182"/>
                  </a:cubicBezTo>
                  <a:cubicBezTo>
                    <a:pt x="8" y="182"/>
                    <a:pt x="8" y="182"/>
                    <a:pt x="8" y="181"/>
                  </a:cubicBezTo>
                  <a:close/>
                  <a:moveTo>
                    <a:pt x="19" y="179"/>
                  </a:moveTo>
                  <a:cubicBezTo>
                    <a:pt x="19" y="179"/>
                    <a:pt x="19" y="178"/>
                    <a:pt x="18" y="178"/>
                  </a:cubicBezTo>
                  <a:cubicBezTo>
                    <a:pt x="18" y="179"/>
                    <a:pt x="18" y="179"/>
                    <a:pt x="18" y="179"/>
                  </a:cubicBezTo>
                  <a:cubicBezTo>
                    <a:pt x="18" y="179"/>
                    <a:pt x="18" y="180"/>
                    <a:pt x="18" y="180"/>
                  </a:cubicBezTo>
                  <a:lnTo>
                    <a:pt x="19" y="179"/>
                  </a:lnTo>
                  <a:close/>
                  <a:moveTo>
                    <a:pt x="38" y="173"/>
                  </a:moveTo>
                  <a:cubicBezTo>
                    <a:pt x="38" y="173"/>
                    <a:pt x="37" y="174"/>
                    <a:pt x="37" y="175"/>
                  </a:cubicBezTo>
                  <a:cubicBezTo>
                    <a:pt x="37" y="176"/>
                    <a:pt x="36" y="176"/>
                    <a:pt x="36" y="177"/>
                  </a:cubicBezTo>
                  <a:cubicBezTo>
                    <a:pt x="37" y="178"/>
                    <a:pt x="37" y="178"/>
                    <a:pt x="38" y="178"/>
                  </a:cubicBezTo>
                  <a:cubicBezTo>
                    <a:pt x="39" y="178"/>
                    <a:pt x="39" y="177"/>
                    <a:pt x="39" y="177"/>
                  </a:cubicBezTo>
                  <a:cubicBezTo>
                    <a:pt x="40" y="176"/>
                    <a:pt x="40" y="175"/>
                    <a:pt x="39" y="174"/>
                  </a:cubicBezTo>
                  <a:cubicBezTo>
                    <a:pt x="39" y="173"/>
                    <a:pt x="39" y="173"/>
                    <a:pt x="38" y="173"/>
                  </a:cubicBezTo>
                  <a:close/>
                  <a:moveTo>
                    <a:pt x="73" y="163"/>
                  </a:moveTo>
                  <a:cubicBezTo>
                    <a:pt x="73" y="164"/>
                    <a:pt x="73" y="164"/>
                    <a:pt x="74" y="164"/>
                  </a:cubicBezTo>
                  <a:cubicBezTo>
                    <a:pt x="74" y="164"/>
                    <a:pt x="75" y="164"/>
                    <a:pt x="75" y="163"/>
                  </a:cubicBezTo>
                  <a:cubicBezTo>
                    <a:pt x="75" y="163"/>
                    <a:pt x="74" y="163"/>
                    <a:pt x="74" y="162"/>
                  </a:cubicBezTo>
                  <a:cubicBezTo>
                    <a:pt x="73" y="162"/>
                    <a:pt x="73" y="162"/>
                    <a:pt x="73" y="163"/>
                  </a:cubicBezTo>
                  <a:close/>
                  <a:moveTo>
                    <a:pt x="23" y="152"/>
                  </a:moveTo>
                  <a:cubicBezTo>
                    <a:pt x="24" y="152"/>
                    <a:pt x="24" y="152"/>
                    <a:pt x="24" y="151"/>
                  </a:cubicBezTo>
                  <a:cubicBezTo>
                    <a:pt x="24" y="151"/>
                    <a:pt x="24" y="151"/>
                    <a:pt x="23" y="150"/>
                  </a:cubicBezTo>
                  <a:cubicBezTo>
                    <a:pt x="23" y="150"/>
                    <a:pt x="23" y="151"/>
                    <a:pt x="23" y="151"/>
                  </a:cubicBezTo>
                  <a:cubicBezTo>
                    <a:pt x="23" y="152"/>
                    <a:pt x="23" y="152"/>
                    <a:pt x="23" y="152"/>
                  </a:cubicBezTo>
                  <a:close/>
                  <a:moveTo>
                    <a:pt x="9" y="106"/>
                  </a:moveTo>
                  <a:cubicBezTo>
                    <a:pt x="9" y="106"/>
                    <a:pt x="9" y="106"/>
                    <a:pt x="9" y="106"/>
                  </a:cubicBezTo>
                  <a:cubicBezTo>
                    <a:pt x="9" y="105"/>
                    <a:pt x="9" y="105"/>
                    <a:pt x="8" y="105"/>
                  </a:cubicBezTo>
                  <a:cubicBezTo>
                    <a:pt x="8" y="105"/>
                    <a:pt x="8" y="106"/>
                    <a:pt x="8" y="106"/>
                  </a:cubicBezTo>
                  <a:cubicBezTo>
                    <a:pt x="8" y="106"/>
                    <a:pt x="8" y="107"/>
                    <a:pt x="9" y="106"/>
                  </a:cubicBezTo>
                  <a:close/>
                  <a:moveTo>
                    <a:pt x="115" y="106"/>
                  </a:moveTo>
                  <a:cubicBezTo>
                    <a:pt x="115" y="107"/>
                    <a:pt x="116" y="107"/>
                    <a:pt x="116" y="106"/>
                  </a:cubicBezTo>
                  <a:cubicBezTo>
                    <a:pt x="116" y="106"/>
                    <a:pt x="116" y="105"/>
                    <a:pt x="116" y="105"/>
                  </a:cubicBezTo>
                  <a:cubicBezTo>
                    <a:pt x="116" y="104"/>
                    <a:pt x="115" y="104"/>
                    <a:pt x="115" y="105"/>
                  </a:cubicBezTo>
                  <a:cubicBezTo>
                    <a:pt x="114" y="105"/>
                    <a:pt x="114" y="106"/>
                    <a:pt x="115" y="106"/>
                  </a:cubicBezTo>
                  <a:close/>
                  <a:moveTo>
                    <a:pt x="9" y="104"/>
                  </a:moveTo>
                  <a:cubicBezTo>
                    <a:pt x="10" y="104"/>
                    <a:pt x="10" y="104"/>
                    <a:pt x="10" y="103"/>
                  </a:cubicBezTo>
                  <a:cubicBezTo>
                    <a:pt x="10" y="103"/>
                    <a:pt x="10" y="102"/>
                    <a:pt x="10" y="102"/>
                  </a:cubicBezTo>
                  <a:cubicBezTo>
                    <a:pt x="9" y="102"/>
                    <a:pt x="8" y="102"/>
                    <a:pt x="8" y="103"/>
                  </a:cubicBezTo>
                  <a:cubicBezTo>
                    <a:pt x="8" y="104"/>
                    <a:pt x="9" y="104"/>
                    <a:pt x="9" y="104"/>
                  </a:cubicBezTo>
                  <a:close/>
                  <a:moveTo>
                    <a:pt x="11" y="98"/>
                  </a:moveTo>
                  <a:cubicBezTo>
                    <a:pt x="11" y="97"/>
                    <a:pt x="11" y="97"/>
                    <a:pt x="11" y="96"/>
                  </a:cubicBezTo>
                  <a:cubicBezTo>
                    <a:pt x="11" y="96"/>
                    <a:pt x="10" y="96"/>
                    <a:pt x="10" y="97"/>
                  </a:cubicBezTo>
                  <a:cubicBezTo>
                    <a:pt x="10" y="97"/>
                    <a:pt x="10" y="98"/>
                    <a:pt x="11" y="98"/>
                  </a:cubicBezTo>
                  <a:close/>
                  <a:moveTo>
                    <a:pt x="24" y="96"/>
                  </a:moveTo>
                  <a:cubicBezTo>
                    <a:pt x="23" y="96"/>
                    <a:pt x="23" y="96"/>
                    <a:pt x="24" y="97"/>
                  </a:cubicBezTo>
                  <a:cubicBezTo>
                    <a:pt x="24" y="98"/>
                    <a:pt x="24" y="98"/>
                    <a:pt x="25" y="98"/>
                  </a:cubicBezTo>
                  <a:cubicBezTo>
                    <a:pt x="25" y="97"/>
                    <a:pt x="25" y="97"/>
                    <a:pt x="25" y="97"/>
                  </a:cubicBezTo>
                  <a:cubicBezTo>
                    <a:pt x="25" y="96"/>
                    <a:pt x="24" y="96"/>
                    <a:pt x="24" y="96"/>
                  </a:cubicBezTo>
                  <a:close/>
                  <a:moveTo>
                    <a:pt x="31" y="90"/>
                  </a:moveTo>
                  <a:cubicBezTo>
                    <a:pt x="31" y="91"/>
                    <a:pt x="31" y="91"/>
                    <a:pt x="31" y="91"/>
                  </a:cubicBezTo>
                  <a:cubicBezTo>
                    <a:pt x="32" y="91"/>
                    <a:pt x="32" y="90"/>
                    <a:pt x="31" y="90"/>
                  </a:cubicBezTo>
                  <a:cubicBezTo>
                    <a:pt x="31" y="90"/>
                    <a:pt x="31" y="90"/>
                    <a:pt x="31" y="90"/>
                  </a:cubicBezTo>
                  <a:close/>
                  <a:moveTo>
                    <a:pt x="23" y="92"/>
                  </a:moveTo>
                  <a:cubicBezTo>
                    <a:pt x="23" y="92"/>
                    <a:pt x="23" y="92"/>
                    <a:pt x="24" y="91"/>
                  </a:cubicBezTo>
                  <a:cubicBezTo>
                    <a:pt x="24" y="91"/>
                    <a:pt x="24" y="91"/>
                    <a:pt x="24" y="90"/>
                  </a:cubicBezTo>
                  <a:cubicBezTo>
                    <a:pt x="24" y="90"/>
                    <a:pt x="25" y="90"/>
                    <a:pt x="25" y="90"/>
                  </a:cubicBezTo>
                  <a:cubicBezTo>
                    <a:pt x="25" y="89"/>
                    <a:pt x="25" y="89"/>
                    <a:pt x="25" y="89"/>
                  </a:cubicBezTo>
                  <a:cubicBezTo>
                    <a:pt x="26" y="88"/>
                    <a:pt x="26" y="87"/>
                    <a:pt x="25" y="86"/>
                  </a:cubicBezTo>
                  <a:cubicBezTo>
                    <a:pt x="24" y="86"/>
                    <a:pt x="24" y="85"/>
                    <a:pt x="23" y="85"/>
                  </a:cubicBezTo>
                  <a:cubicBezTo>
                    <a:pt x="23" y="85"/>
                    <a:pt x="23" y="85"/>
                    <a:pt x="22" y="85"/>
                  </a:cubicBezTo>
                  <a:cubicBezTo>
                    <a:pt x="22" y="85"/>
                    <a:pt x="22" y="86"/>
                    <a:pt x="22" y="86"/>
                  </a:cubicBezTo>
                  <a:cubicBezTo>
                    <a:pt x="21" y="86"/>
                    <a:pt x="21" y="87"/>
                    <a:pt x="21" y="87"/>
                  </a:cubicBezTo>
                  <a:cubicBezTo>
                    <a:pt x="21" y="88"/>
                    <a:pt x="21" y="89"/>
                    <a:pt x="21" y="89"/>
                  </a:cubicBezTo>
                  <a:cubicBezTo>
                    <a:pt x="21" y="90"/>
                    <a:pt x="22" y="91"/>
                    <a:pt x="22" y="91"/>
                  </a:cubicBezTo>
                  <a:cubicBezTo>
                    <a:pt x="22" y="92"/>
                    <a:pt x="23" y="92"/>
                    <a:pt x="23" y="92"/>
                  </a:cubicBezTo>
                  <a:close/>
                  <a:moveTo>
                    <a:pt x="49" y="85"/>
                  </a:moveTo>
                  <a:cubicBezTo>
                    <a:pt x="50" y="84"/>
                    <a:pt x="49" y="83"/>
                    <a:pt x="48" y="83"/>
                  </a:cubicBezTo>
                  <a:cubicBezTo>
                    <a:pt x="48" y="84"/>
                    <a:pt x="48" y="84"/>
                    <a:pt x="48" y="85"/>
                  </a:cubicBezTo>
                  <a:cubicBezTo>
                    <a:pt x="49" y="85"/>
                    <a:pt x="49" y="85"/>
                    <a:pt x="49" y="85"/>
                  </a:cubicBezTo>
                  <a:close/>
                  <a:moveTo>
                    <a:pt x="30" y="81"/>
                  </a:moveTo>
                  <a:cubicBezTo>
                    <a:pt x="30" y="80"/>
                    <a:pt x="30" y="80"/>
                    <a:pt x="31" y="80"/>
                  </a:cubicBezTo>
                  <a:cubicBezTo>
                    <a:pt x="31" y="79"/>
                    <a:pt x="31" y="79"/>
                    <a:pt x="30" y="79"/>
                  </a:cubicBezTo>
                  <a:cubicBezTo>
                    <a:pt x="30" y="79"/>
                    <a:pt x="30" y="79"/>
                    <a:pt x="30" y="79"/>
                  </a:cubicBezTo>
                  <a:cubicBezTo>
                    <a:pt x="30" y="79"/>
                    <a:pt x="29" y="79"/>
                    <a:pt x="29" y="79"/>
                  </a:cubicBezTo>
                  <a:cubicBezTo>
                    <a:pt x="29" y="80"/>
                    <a:pt x="29" y="80"/>
                    <a:pt x="30" y="80"/>
                  </a:cubicBezTo>
                  <a:cubicBezTo>
                    <a:pt x="30" y="80"/>
                    <a:pt x="30" y="81"/>
                    <a:pt x="30" y="81"/>
                  </a:cubicBezTo>
                  <a:close/>
                  <a:moveTo>
                    <a:pt x="20" y="76"/>
                  </a:moveTo>
                  <a:cubicBezTo>
                    <a:pt x="20" y="76"/>
                    <a:pt x="20" y="76"/>
                    <a:pt x="20" y="76"/>
                  </a:cubicBezTo>
                  <a:cubicBezTo>
                    <a:pt x="20" y="76"/>
                    <a:pt x="20" y="76"/>
                    <a:pt x="21" y="76"/>
                  </a:cubicBezTo>
                  <a:cubicBezTo>
                    <a:pt x="21" y="76"/>
                    <a:pt x="21" y="75"/>
                    <a:pt x="21" y="75"/>
                  </a:cubicBezTo>
                  <a:cubicBezTo>
                    <a:pt x="21" y="75"/>
                    <a:pt x="21" y="75"/>
                    <a:pt x="21" y="75"/>
                  </a:cubicBezTo>
                  <a:cubicBezTo>
                    <a:pt x="20" y="75"/>
                    <a:pt x="20" y="75"/>
                    <a:pt x="20" y="75"/>
                  </a:cubicBezTo>
                  <a:cubicBezTo>
                    <a:pt x="20" y="76"/>
                    <a:pt x="20" y="76"/>
                    <a:pt x="20" y="76"/>
                  </a:cubicBezTo>
                  <a:close/>
                  <a:moveTo>
                    <a:pt x="7" y="73"/>
                  </a:moveTo>
                  <a:cubicBezTo>
                    <a:pt x="7" y="73"/>
                    <a:pt x="7" y="73"/>
                    <a:pt x="8" y="74"/>
                  </a:cubicBezTo>
                  <a:cubicBezTo>
                    <a:pt x="9" y="73"/>
                    <a:pt x="9" y="73"/>
                    <a:pt x="9" y="73"/>
                  </a:cubicBezTo>
                  <a:cubicBezTo>
                    <a:pt x="9" y="72"/>
                    <a:pt x="9" y="72"/>
                    <a:pt x="8" y="72"/>
                  </a:cubicBezTo>
                  <a:cubicBezTo>
                    <a:pt x="8" y="72"/>
                    <a:pt x="8" y="72"/>
                    <a:pt x="7" y="72"/>
                  </a:cubicBezTo>
                  <a:cubicBezTo>
                    <a:pt x="7" y="72"/>
                    <a:pt x="7" y="72"/>
                    <a:pt x="7" y="73"/>
                  </a:cubicBezTo>
                  <a:close/>
                  <a:moveTo>
                    <a:pt x="6" y="75"/>
                  </a:moveTo>
                  <a:cubicBezTo>
                    <a:pt x="6" y="74"/>
                    <a:pt x="6" y="74"/>
                    <a:pt x="6" y="73"/>
                  </a:cubicBezTo>
                  <a:cubicBezTo>
                    <a:pt x="6" y="72"/>
                    <a:pt x="6" y="72"/>
                    <a:pt x="6" y="71"/>
                  </a:cubicBezTo>
                  <a:cubicBezTo>
                    <a:pt x="5" y="72"/>
                    <a:pt x="5" y="72"/>
                    <a:pt x="5" y="73"/>
                  </a:cubicBezTo>
                  <a:cubicBezTo>
                    <a:pt x="5" y="74"/>
                    <a:pt x="5" y="75"/>
                    <a:pt x="6" y="75"/>
                  </a:cubicBezTo>
                  <a:close/>
                  <a:moveTo>
                    <a:pt x="22" y="74"/>
                  </a:moveTo>
                  <a:cubicBezTo>
                    <a:pt x="22" y="74"/>
                    <a:pt x="22" y="73"/>
                    <a:pt x="22" y="73"/>
                  </a:cubicBezTo>
                  <a:cubicBezTo>
                    <a:pt x="23" y="73"/>
                    <a:pt x="23" y="72"/>
                    <a:pt x="23" y="72"/>
                  </a:cubicBezTo>
                  <a:cubicBezTo>
                    <a:pt x="22" y="71"/>
                    <a:pt x="22" y="71"/>
                    <a:pt x="21" y="72"/>
                  </a:cubicBezTo>
                  <a:cubicBezTo>
                    <a:pt x="21" y="73"/>
                    <a:pt x="21" y="73"/>
                    <a:pt x="22" y="74"/>
                  </a:cubicBezTo>
                  <a:close/>
                  <a:moveTo>
                    <a:pt x="33" y="68"/>
                  </a:moveTo>
                  <a:cubicBezTo>
                    <a:pt x="32" y="68"/>
                    <a:pt x="32" y="68"/>
                    <a:pt x="32" y="69"/>
                  </a:cubicBezTo>
                  <a:cubicBezTo>
                    <a:pt x="33" y="69"/>
                    <a:pt x="33" y="70"/>
                    <a:pt x="33" y="70"/>
                  </a:cubicBezTo>
                  <a:cubicBezTo>
                    <a:pt x="33" y="69"/>
                    <a:pt x="34" y="69"/>
                    <a:pt x="34" y="69"/>
                  </a:cubicBezTo>
                  <a:cubicBezTo>
                    <a:pt x="34" y="69"/>
                    <a:pt x="34" y="68"/>
                    <a:pt x="34" y="68"/>
                  </a:cubicBezTo>
                  <a:cubicBezTo>
                    <a:pt x="34" y="68"/>
                    <a:pt x="33" y="68"/>
                    <a:pt x="33" y="68"/>
                  </a:cubicBezTo>
                  <a:cubicBezTo>
                    <a:pt x="33" y="67"/>
                    <a:pt x="33" y="68"/>
                    <a:pt x="33" y="68"/>
                  </a:cubicBezTo>
                  <a:close/>
                  <a:moveTo>
                    <a:pt x="52" y="66"/>
                  </a:moveTo>
                  <a:cubicBezTo>
                    <a:pt x="52" y="66"/>
                    <a:pt x="52" y="66"/>
                    <a:pt x="52" y="66"/>
                  </a:cubicBezTo>
                  <a:cubicBezTo>
                    <a:pt x="52" y="66"/>
                    <a:pt x="52" y="66"/>
                    <a:pt x="52" y="67"/>
                  </a:cubicBezTo>
                  <a:cubicBezTo>
                    <a:pt x="52" y="66"/>
                    <a:pt x="52" y="66"/>
                    <a:pt x="52" y="67"/>
                  </a:cubicBezTo>
                  <a:cubicBezTo>
                    <a:pt x="52" y="67"/>
                    <a:pt x="52" y="67"/>
                    <a:pt x="52" y="67"/>
                  </a:cubicBezTo>
                  <a:cubicBezTo>
                    <a:pt x="52" y="67"/>
                    <a:pt x="52" y="68"/>
                    <a:pt x="51" y="68"/>
                  </a:cubicBezTo>
                  <a:cubicBezTo>
                    <a:pt x="51" y="69"/>
                    <a:pt x="51" y="69"/>
                    <a:pt x="50" y="69"/>
                  </a:cubicBezTo>
                  <a:cubicBezTo>
                    <a:pt x="50" y="70"/>
                    <a:pt x="51" y="70"/>
                    <a:pt x="51" y="70"/>
                  </a:cubicBezTo>
                  <a:cubicBezTo>
                    <a:pt x="51" y="70"/>
                    <a:pt x="51" y="70"/>
                    <a:pt x="52" y="70"/>
                  </a:cubicBezTo>
                  <a:cubicBezTo>
                    <a:pt x="52" y="70"/>
                    <a:pt x="52" y="70"/>
                    <a:pt x="52" y="70"/>
                  </a:cubicBezTo>
                  <a:cubicBezTo>
                    <a:pt x="52" y="71"/>
                    <a:pt x="52" y="71"/>
                    <a:pt x="52" y="71"/>
                  </a:cubicBezTo>
                  <a:cubicBezTo>
                    <a:pt x="53" y="71"/>
                    <a:pt x="53" y="70"/>
                    <a:pt x="53" y="70"/>
                  </a:cubicBezTo>
                  <a:lnTo>
                    <a:pt x="53" y="69"/>
                  </a:lnTo>
                  <a:cubicBezTo>
                    <a:pt x="53" y="69"/>
                    <a:pt x="53" y="68"/>
                    <a:pt x="53" y="68"/>
                  </a:cubicBezTo>
                  <a:cubicBezTo>
                    <a:pt x="53" y="68"/>
                    <a:pt x="53" y="67"/>
                    <a:pt x="54" y="67"/>
                  </a:cubicBezTo>
                  <a:cubicBezTo>
                    <a:pt x="54" y="67"/>
                    <a:pt x="53" y="66"/>
                    <a:pt x="52" y="66"/>
                  </a:cubicBezTo>
                  <a:close/>
                  <a:moveTo>
                    <a:pt x="32" y="61"/>
                  </a:moveTo>
                  <a:cubicBezTo>
                    <a:pt x="33" y="61"/>
                    <a:pt x="33" y="61"/>
                    <a:pt x="33" y="60"/>
                  </a:cubicBezTo>
                  <a:cubicBezTo>
                    <a:pt x="33" y="60"/>
                    <a:pt x="33" y="60"/>
                    <a:pt x="33" y="60"/>
                  </a:cubicBezTo>
                  <a:lnTo>
                    <a:pt x="32" y="60"/>
                  </a:lnTo>
                  <a:cubicBezTo>
                    <a:pt x="32" y="60"/>
                    <a:pt x="32" y="60"/>
                    <a:pt x="32" y="60"/>
                  </a:cubicBezTo>
                  <a:cubicBezTo>
                    <a:pt x="32" y="61"/>
                    <a:pt x="32" y="61"/>
                    <a:pt x="32" y="61"/>
                  </a:cubicBezTo>
                  <a:close/>
                  <a:moveTo>
                    <a:pt x="104" y="65"/>
                  </a:moveTo>
                  <a:cubicBezTo>
                    <a:pt x="104" y="65"/>
                    <a:pt x="105" y="65"/>
                    <a:pt x="105" y="64"/>
                  </a:cubicBezTo>
                  <a:cubicBezTo>
                    <a:pt x="105" y="64"/>
                    <a:pt x="106" y="63"/>
                    <a:pt x="106" y="63"/>
                  </a:cubicBezTo>
                  <a:cubicBezTo>
                    <a:pt x="106" y="62"/>
                    <a:pt x="106" y="61"/>
                    <a:pt x="106" y="61"/>
                  </a:cubicBezTo>
                  <a:cubicBezTo>
                    <a:pt x="107" y="60"/>
                    <a:pt x="107" y="59"/>
                    <a:pt x="106" y="59"/>
                  </a:cubicBezTo>
                  <a:cubicBezTo>
                    <a:pt x="105" y="59"/>
                    <a:pt x="105" y="60"/>
                    <a:pt x="104" y="61"/>
                  </a:cubicBezTo>
                  <a:cubicBezTo>
                    <a:pt x="104" y="63"/>
                    <a:pt x="104" y="64"/>
                    <a:pt x="104" y="65"/>
                  </a:cubicBezTo>
                  <a:close/>
                  <a:moveTo>
                    <a:pt x="7" y="59"/>
                  </a:moveTo>
                  <a:cubicBezTo>
                    <a:pt x="8" y="59"/>
                    <a:pt x="8" y="59"/>
                    <a:pt x="8" y="58"/>
                  </a:cubicBezTo>
                  <a:cubicBezTo>
                    <a:pt x="8" y="57"/>
                    <a:pt x="8" y="57"/>
                    <a:pt x="7" y="57"/>
                  </a:cubicBezTo>
                  <a:cubicBezTo>
                    <a:pt x="7" y="57"/>
                    <a:pt x="7" y="57"/>
                    <a:pt x="7" y="58"/>
                  </a:cubicBezTo>
                  <a:cubicBezTo>
                    <a:pt x="7" y="58"/>
                    <a:pt x="7" y="59"/>
                    <a:pt x="7" y="59"/>
                  </a:cubicBezTo>
                  <a:close/>
                  <a:moveTo>
                    <a:pt x="14" y="45"/>
                  </a:moveTo>
                  <a:cubicBezTo>
                    <a:pt x="14" y="45"/>
                    <a:pt x="14" y="45"/>
                    <a:pt x="14" y="45"/>
                  </a:cubicBezTo>
                  <a:cubicBezTo>
                    <a:pt x="14" y="44"/>
                    <a:pt x="14" y="45"/>
                    <a:pt x="14" y="45"/>
                  </a:cubicBezTo>
                  <a:cubicBezTo>
                    <a:pt x="14" y="45"/>
                    <a:pt x="14" y="45"/>
                    <a:pt x="14" y="45"/>
                  </a:cubicBezTo>
                  <a:close/>
                  <a:moveTo>
                    <a:pt x="13" y="41"/>
                  </a:moveTo>
                  <a:lnTo>
                    <a:pt x="13" y="41"/>
                  </a:lnTo>
                  <a:cubicBezTo>
                    <a:pt x="13" y="41"/>
                    <a:pt x="13" y="40"/>
                    <a:pt x="13" y="40"/>
                  </a:cubicBezTo>
                  <a:lnTo>
                    <a:pt x="13" y="41"/>
                  </a:lnTo>
                  <a:close/>
                  <a:moveTo>
                    <a:pt x="4" y="38"/>
                  </a:moveTo>
                  <a:cubicBezTo>
                    <a:pt x="4" y="38"/>
                    <a:pt x="4" y="38"/>
                    <a:pt x="4" y="38"/>
                  </a:cubicBezTo>
                  <a:cubicBezTo>
                    <a:pt x="4" y="38"/>
                    <a:pt x="4" y="38"/>
                    <a:pt x="4" y="38"/>
                  </a:cubicBezTo>
                  <a:close/>
                  <a:moveTo>
                    <a:pt x="12" y="36"/>
                  </a:moveTo>
                  <a:cubicBezTo>
                    <a:pt x="12" y="37"/>
                    <a:pt x="12" y="38"/>
                    <a:pt x="11" y="38"/>
                  </a:cubicBezTo>
                  <a:cubicBezTo>
                    <a:pt x="10" y="38"/>
                    <a:pt x="10" y="39"/>
                    <a:pt x="10" y="40"/>
                  </a:cubicBezTo>
                  <a:cubicBezTo>
                    <a:pt x="10" y="41"/>
                    <a:pt x="11" y="41"/>
                    <a:pt x="12" y="40"/>
                  </a:cubicBezTo>
                  <a:cubicBezTo>
                    <a:pt x="12" y="40"/>
                    <a:pt x="12" y="40"/>
                    <a:pt x="12" y="39"/>
                  </a:cubicBezTo>
                  <a:cubicBezTo>
                    <a:pt x="12" y="39"/>
                    <a:pt x="12" y="39"/>
                    <a:pt x="12" y="39"/>
                  </a:cubicBezTo>
                  <a:cubicBezTo>
                    <a:pt x="12" y="39"/>
                    <a:pt x="13" y="39"/>
                    <a:pt x="13" y="39"/>
                  </a:cubicBezTo>
                  <a:cubicBezTo>
                    <a:pt x="13" y="39"/>
                    <a:pt x="13" y="39"/>
                    <a:pt x="13" y="39"/>
                  </a:cubicBezTo>
                  <a:cubicBezTo>
                    <a:pt x="13" y="39"/>
                    <a:pt x="13" y="38"/>
                    <a:pt x="13" y="37"/>
                  </a:cubicBezTo>
                  <a:cubicBezTo>
                    <a:pt x="13" y="37"/>
                    <a:pt x="13" y="36"/>
                    <a:pt x="13" y="36"/>
                  </a:cubicBezTo>
                  <a:lnTo>
                    <a:pt x="12" y="36"/>
                  </a:lnTo>
                  <a:close/>
                  <a:moveTo>
                    <a:pt x="72" y="71"/>
                  </a:moveTo>
                  <a:cubicBezTo>
                    <a:pt x="72" y="68"/>
                    <a:pt x="72" y="65"/>
                    <a:pt x="72" y="62"/>
                  </a:cubicBezTo>
                  <a:cubicBezTo>
                    <a:pt x="72" y="59"/>
                    <a:pt x="72" y="56"/>
                    <a:pt x="72" y="53"/>
                  </a:cubicBezTo>
                  <a:cubicBezTo>
                    <a:pt x="72" y="52"/>
                    <a:pt x="72" y="50"/>
                    <a:pt x="72" y="49"/>
                  </a:cubicBezTo>
                  <a:cubicBezTo>
                    <a:pt x="72" y="47"/>
                    <a:pt x="72" y="46"/>
                    <a:pt x="72" y="44"/>
                  </a:cubicBezTo>
                  <a:cubicBezTo>
                    <a:pt x="71" y="43"/>
                    <a:pt x="71" y="41"/>
                    <a:pt x="71" y="40"/>
                  </a:cubicBezTo>
                  <a:cubicBezTo>
                    <a:pt x="71" y="39"/>
                    <a:pt x="70" y="38"/>
                    <a:pt x="70" y="37"/>
                  </a:cubicBezTo>
                  <a:cubicBezTo>
                    <a:pt x="69" y="36"/>
                    <a:pt x="68" y="35"/>
                    <a:pt x="67" y="35"/>
                  </a:cubicBezTo>
                  <a:cubicBezTo>
                    <a:pt x="66" y="34"/>
                    <a:pt x="65" y="34"/>
                    <a:pt x="63" y="34"/>
                  </a:cubicBezTo>
                  <a:cubicBezTo>
                    <a:pt x="60" y="34"/>
                    <a:pt x="58" y="35"/>
                    <a:pt x="57" y="37"/>
                  </a:cubicBezTo>
                  <a:cubicBezTo>
                    <a:pt x="56" y="39"/>
                    <a:pt x="56" y="42"/>
                    <a:pt x="55" y="45"/>
                  </a:cubicBezTo>
                  <a:cubicBezTo>
                    <a:pt x="55" y="46"/>
                    <a:pt x="55" y="48"/>
                    <a:pt x="55" y="49"/>
                  </a:cubicBezTo>
                  <a:cubicBezTo>
                    <a:pt x="55" y="51"/>
                    <a:pt x="55" y="52"/>
                    <a:pt x="55" y="54"/>
                  </a:cubicBezTo>
                  <a:lnTo>
                    <a:pt x="55" y="145"/>
                  </a:lnTo>
                  <a:cubicBezTo>
                    <a:pt x="55" y="150"/>
                    <a:pt x="55" y="154"/>
                    <a:pt x="55" y="159"/>
                  </a:cubicBezTo>
                  <a:cubicBezTo>
                    <a:pt x="55" y="163"/>
                    <a:pt x="55" y="168"/>
                    <a:pt x="55" y="172"/>
                  </a:cubicBezTo>
                  <a:cubicBezTo>
                    <a:pt x="56" y="174"/>
                    <a:pt x="56" y="175"/>
                    <a:pt x="56" y="176"/>
                  </a:cubicBezTo>
                  <a:cubicBezTo>
                    <a:pt x="56" y="178"/>
                    <a:pt x="56" y="179"/>
                    <a:pt x="57" y="180"/>
                  </a:cubicBezTo>
                  <a:cubicBezTo>
                    <a:pt x="58" y="183"/>
                    <a:pt x="60" y="184"/>
                    <a:pt x="64" y="184"/>
                  </a:cubicBezTo>
                  <a:cubicBezTo>
                    <a:pt x="65" y="183"/>
                    <a:pt x="67" y="183"/>
                    <a:pt x="68" y="182"/>
                  </a:cubicBezTo>
                  <a:cubicBezTo>
                    <a:pt x="69" y="182"/>
                    <a:pt x="70" y="181"/>
                    <a:pt x="70" y="179"/>
                  </a:cubicBezTo>
                  <a:cubicBezTo>
                    <a:pt x="71" y="174"/>
                    <a:pt x="72" y="169"/>
                    <a:pt x="72" y="163"/>
                  </a:cubicBezTo>
                  <a:cubicBezTo>
                    <a:pt x="72" y="157"/>
                    <a:pt x="72" y="151"/>
                    <a:pt x="72" y="144"/>
                  </a:cubicBezTo>
                  <a:lnTo>
                    <a:pt x="72" y="71"/>
                  </a:lnTo>
                  <a:close/>
                  <a:moveTo>
                    <a:pt x="9" y="35"/>
                  </a:moveTo>
                  <a:cubicBezTo>
                    <a:pt x="9" y="35"/>
                    <a:pt x="9" y="36"/>
                    <a:pt x="9" y="36"/>
                  </a:cubicBezTo>
                  <a:cubicBezTo>
                    <a:pt x="9" y="37"/>
                    <a:pt x="9" y="37"/>
                    <a:pt x="9" y="37"/>
                  </a:cubicBezTo>
                  <a:cubicBezTo>
                    <a:pt x="10" y="37"/>
                    <a:pt x="11" y="37"/>
                    <a:pt x="11" y="36"/>
                  </a:cubicBezTo>
                  <a:cubicBezTo>
                    <a:pt x="11" y="35"/>
                    <a:pt x="11" y="35"/>
                    <a:pt x="12" y="35"/>
                  </a:cubicBezTo>
                  <a:cubicBezTo>
                    <a:pt x="11" y="34"/>
                    <a:pt x="11" y="34"/>
                    <a:pt x="11" y="34"/>
                  </a:cubicBezTo>
                  <a:cubicBezTo>
                    <a:pt x="10" y="35"/>
                    <a:pt x="10" y="35"/>
                    <a:pt x="9" y="35"/>
                  </a:cubicBezTo>
                  <a:close/>
                  <a:moveTo>
                    <a:pt x="31" y="33"/>
                  </a:moveTo>
                  <a:cubicBezTo>
                    <a:pt x="31" y="33"/>
                    <a:pt x="32" y="33"/>
                    <a:pt x="32" y="34"/>
                  </a:cubicBezTo>
                  <a:cubicBezTo>
                    <a:pt x="32" y="34"/>
                    <a:pt x="32" y="34"/>
                    <a:pt x="32" y="34"/>
                  </a:cubicBezTo>
                  <a:cubicBezTo>
                    <a:pt x="33" y="33"/>
                    <a:pt x="33" y="33"/>
                    <a:pt x="33" y="33"/>
                  </a:cubicBezTo>
                  <a:cubicBezTo>
                    <a:pt x="32" y="33"/>
                    <a:pt x="32" y="33"/>
                    <a:pt x="32" y="33"/>
                  </a:cubicBezTo>
                  <a:cubicBezTo>
                    <a:pt x="32" y="33"/>
                    <a:pt x="31" y="33"/>
                    <a:pt x="31" y="33"/>
                  </a:cubicBezTo>
                  <a:close/>
                  <a:moveTo>
                    <a:pt x="14" y="33"/>
                  </a:moveTo>
                  <a:cubicBezTo>
                    <a:pt x="15" y="34"/>
                    <a:pt x="15" y="34"/>
                    <a:pt x="14" y="34"/>
                  </a:cubicBezTo>
                  <a:cubicBezTo>
                    <a:pt x="14" y="35"/>
                    <a:pt x="14" y="35"/>
                    <a:pt x="14" y="36"/>
                  </a:cubicBezTo>
                  <a:cubicBezTo>
                    <a:pt x="15" y="36"/>
                    <a:pt x="15" y="36"/>
                    <a:pt x="15" y="36"/>
                  </a:cubicBezTo>
                  <a:cubicBezTo>
                    <a:pt x="16" y="36"/>
                    <a:pt x="16" y="36"/>
                    <a:pt x="16" y="35"/>
                  </a:cubicBezTo>
                  <a:cubicBezTo>
                    <a:pt x="16" y="35"/>
                    <a:pt x="16" y="35"/>
                    <a:pt x="16" y="34"/>
                  </a:cubicBezTo>
                  <a:lnTo>
                    <a:pt x="16" y="33"/>
                  </a:lnTo>
                  <a:cubicBezTo>
                    <a:pt x="16" y="33"/>
                    <a:pt x="16" y="32"/>
                    <a:pt x="15" y="32"/>
                  </a:cubicBezTo>
                  <a:cubicBezTo>
                    <a:pt x="15" y="33"/>
                    <a:pt x="14" y="33"/>
                    <a:pt x="14" y="33"/>
                  </a:cubicBezTo>
                  <a:close/>
                  <a:moveTo>
                    <a:pt x="10" y="33"/>
                  </a:moveTo>
                  <a:cubicBezTo>
                    <a:pt x="10" y="33"/>
                    <a:pt x="10" y="33"/>
                    <a:pt x="10" y="33"/>
                  </a:cubicBezTo>
                  <a:cubicBezTo>
                    <a:pt x="10" y="33"/>
                    <a:pt x="10" y="33"/>
                    <a:pt x="11" y="33"/>
                  </a:cubicBezTo>
                  <a:cubicBezTo>
                    <a:pt x="11" y="32"/>
                    <a:pt x="11" y="32"/>
                    <a:pt x="11" y="32"/>
                  </a:cubicBezTo>
                  <a:cubicBezTo>
                    <a:pt x="11" y="32"/>
                    <a:pt x="10" y="32"/>
                    <a:pt x="10" y="32"/>
                  </a:cubicBezTo>
                  <a:cubicBezTo>
                    <a:pt x="10" y="32"/>
                    <a:pt x="10" y="32"/>
                    <a:pt x="10" y="33"/>
                  </a:cubicBezTo>
                  <a:close/>
                  <a:moveTo>
                    <a:pt x="7" y="31"/>
                  </a:moveTo>
                  <a:cubicBezTo>
                    <a:pt x="7" y="32"/>
                    <a:pt x="7" y="32"/>
                    <a:pt x="7" y="32"/>
                  </a:cubicBezTo>
                  <a:cubicBezTo>
                    <a:pt x="7" y="32"/>
                    <a:pt x="8" y="32"/>
                    <a:pt x="8" y="32"/>
                  </a:cubicBezTo>
                  <a:lnTo>
                    <a:pt x="8" y="31"/>
                  </a:lnTo>
                  <a:cubicBezTo>
                    <a:pt x="8" y="31"/>
                    <a:pt x="7" y="31"/>
                    <a:pt x="7" y="31"/>
                  </a:cubicBezTo>
                  <a:cubicBezTo>
                    <a:pt x="7" y="31"/>
                    <a:pt x="7" y="31"/>
                    <a:pt x="7" y="31"/>
                  </a:cubicBezTo>
                  <a:close/>
                  <a:moveTo>
                    <a:pt x="7" y="31"/>
                  </a:moveTo>
                  <a:cubicBezTo>
                    <a:pt x="7" y="30"/>
                    <a:pt x="7" y="30"/>
                    <a:pt x="7" y="30"/>
                  </a:cubicBezTo>
                  <a:cubicBezTo>
                    <a:pt x="7" y="30"/>
                    <a:pt x="7" y="30"/>
                    <a:pt x="6" y="30"/>
                  </a:cubicBezTo>
                  <a:cubicBezTo>
                    <a:pt x="6" y="30"/>
                    <a:pt x="6" y="30"/>
                    <a:pt x="6" y="30"/>
                  </a:cubicBezTo>
                  <a:cubicBezTo>
                    <a:pt x="6" y="31"/>
                    <a:pt x="6" y="31"/>
                    <a:pt x="7" y="31"/>
                  </a:cubicBezTo>
                  <a:close/>
                  <a:moveTo>
                    <a:pt x="22" y="30"/>
                  </a:moveTo>
                  <a:cubicBezTo>
                    <a:pt x="22" y="30"/>
                    <a:pt x="23" y="30"/>
                    <a:pt x="23" y="30"/>
                  </a:cubicBezTo>
                  <a:cubicBezTo>
                    <a:pt x="24" y="30"/>
                    <a:pt x="24" y="30"/>
                    <a:pt x="24" y="29"/>
                  </a:cubicBezTo>
                  <a:cubicBezTo>
                    <a:pt x="24" y="29"/>
                    <a:pt x="23" y="29"/>
                    <a:pt x="23" y="29"/>
                  </a:cubicBezTo>
                  <a:cubicBezTo>
                    <a:pt x="23" y="29"/>
                    <a:pt x="22" y="29"/>
                    <a:pt x="22" y="29"/>
                  </a:cubicBezTo>
                  <a:lnTo>
                    <a:pt x="22" y="30"/>
                  </a:lnTo>
                  <a:close/>
                  <a:moveTo>
                    <a:pt x="9" y="29"/>
                  </a:moveTo>
                  <a:cubicBezTo>
                    <a:pt x="9" y="30"/>
                    <a:pt x="9" y="30"/>
                    <a:pt x="10" y="30"/>
                  </a:cubicBezTo>
                  <a:cubicBezTo>
                    <a:pt x="11" y="31"/>
                    <a:pt x="11" y="30"/>
                    <a:pt x="11" y="30"/>
                  </a:cubicBezTo>
                  <a:cubicBezTo>
                    <a:pt x="11" y="30"/>
                    <a:pt x="11" y="29"/>
                    <a:pt x="10" y="29"/>
                  </a:cubicBezTo>
                  <a:cubicBezTo>
                    <a:pt x="10" y="29"/>
                    <a:pt x="10" y="29"/>
                    <a:pt x="9" y="29"/>
                  </a:cubicBezTo>
                  <a:close/>
                  <a:moveTo>
                    <a:pt x="14" y="28"/>
                  </a:moveTo>
                  <a:cubicBezTo>
                    <a:pt x="13" y="29"/>
                    <a:pt x="13" y="29"/>
                    <a:pt x="13" y="29"/>
                  </a:cubicBezTo>
                  <a:cubicBezTo>
                    <a:pt x="13" y="29"/>
                    <a:pt x="12" y="29"/>
                    <a:pt x="12" y="29"/>
                  </a:cubicBezTo>
                  <a:cubicBezTo>
                    <a:pt x="13" y="30"/>
                    <a:pt x="13" y="30"/>
                    <a:pt x="12" y="31"/>
                  </a:cubicBezTo>
                  <a:cubicBezTo>
                    <a:pt x="12" y="31"/>
                    <a:pt x="13" y="32"/>
                    <a:pt x="13" y="32"/>
                  </a:cubicBezTo>
                  <a:cubicBezTo>
                    <a:pt x="13" y="32"/>
                    <a:pt x="13" y="32"/>
                    <a:pt x="13" y="32"/>
                  </a:cubicBezTo>
                  <a:cubicBezTo>
                    <a:pt x="13" y="33"/>
                    <a:pt x="13" y="33"/>
                    <a:pt x="13" y="34"/>
                  </a:cubicBezTo>
                  <a:cubicBezTo>
                    <a:pt x="13" y="35"/>
                    <a:pt x="13" y="35"/>
                    <a:pt x="13" y="35"/>
                  </a:cubicBezTo>
                  <a:cubicBezTo>
                    <a:pt x="13" y="34"/>
                    <a:pt x="14" y="34"/>
                    <a:pt x="14" y="33"/>
                  </a:cubicBezTo>
                  <a:cubicBezTo>
                    <a:pt x="14" y="32"/>
                    <a:pt x="14" y="31"/>
                    <a:pt x="14" y="30"/>
                  </a:cubicBezTo>
                  <a:cubicBezTo>
                    <a:pt x="14" y="30"/>
                    <a:pt x="15" y="30"/>
                    <a:pt x="15" y="31"/>
                  </a:cubicBezTo>
                  <a:cubicBezTo>
                    <a:pt x="15" y="31"/>
                    <a:pt x="15" y="31"/>
                    <a:pt x="15" y="32"/>
                  </a:cubicBezTo>
                  <a:cubicBezTo>
                    <a:pt x="16" y="32"/>
                    <a:pt x="16" y="32"/>
                    <a:pt x="16" y="32"/>
                  </a:cubicBezTo>
                  <a:cubicBezTo>
                    <a:pt x="17" y="32"/>
                    <a:pt x="17" y="32"/>
                    <a:pt x="17" y="32"/>
                  </a:cubicBezTo>
                  <a:cubicBezTo>
                    <a:pt x="17" y="31"/>
                    <a:pt x="16" y="31"/>
                    <a:pt x="16" y="30"/>
                  </a:cubicBezTo>
                  <a:cubicBezTo>
                    <a:pt x="15" y="30"/>
                    <a:pt x="14" y="29"/>
                    <a:pt x="14" y="28"/>
                  </a:cubicBezTo>
                  <a:close/>
                  <a:moveTo>
                    <a:pt x="30" y="29"/>
                  </a:moveTo>
                  <a:cubicBezTo>
                    <a:pt x="30" y="29"/>
                    <a:pt x="31" y="29"/>
                    <a:pt x="31" y="29"/>
                  </a:cubicBezTo>
                  <a:cubicBezTo>
                    <a:pt x="31" y="29"/>
                    <a:pt x="31" y="29"/>
                    <a:pt x="31" y="28"/>
                  </a:cubicBezTo>
                  <a:cubicBezTo>
                    <a:pt x="31" y="28"/>
                    <a:pt x="32" y="28"/>
                    <a:pt x="32" y="28"/>
                  </a:cubicBezTo>
                  <a:cubicBezTo>
                    <a:pt x="31" y="28"/>
                    <a:pt x="31" y="28"/>
                    <a:pt x="31" y="28"/>
                  </a:cubicBezTo>
                  <a:cubicBezTo>
                    <a:pt x="30" y="28"/>
                    <a:pt x="30" y="28"/>
                    <a:pt x="30" y="29"/>
                  </a:cubicBezTo>
                  <a:close/>
                  <a:moveTo>
                    <a:pt x="16" y="28"/>
                  </a:moveTo>
                  <a:cubicBezTo>
                    <a:pt x="16" y="27"/>
                    <a:pt x="16" y="27"/>
                    <a:pt x="16" y="27"/>
                  </a:cubicBezTo>
                  <a:cubicBezTo>
                    <a:pt x="16" y="28"/>
                    <a:pt x="16" y="28"/>
                    <a:pt x="16" y="28"/>
                  </a:cubicBezTo>
                  <a:close/>
                  <a:moveTo>
                    <a:pt x="79" y="28"/>
                  </a:moveTo>
                  <a:cubicBezTo>
                    <a:pt x="79" y="28"/>
                    <a:pt x="79" y="28"/>
                    <a:pt x="79" y="28"/>
                  </a:cubicBezTo>
                  <a:cubicBezTo>
                    <a:pt x="80" y="28"/>
                    <a:pt x="80" y="28"/>
                    <a:pt x="80" y="27"/>
                  </a:cubicBezTo>
                  <a:cubicBezTo>
                    <a:pt x="80" y="27"/>
                    <a:pt x="80" y="27"/>
                    <a:pt x="79" y="27"/>
                  </a:cubicBezTo>
                  <a:cubicBezTo>
                    <a:pt x="79" y="27"/>
                    <a:pt x="79" y="27"/>
                    <a:pt x="79" y="28"/>
                  </a:cubicBezTo>
                  <a:close/>
                  <a:moveTo>
                    <a:pt x="33" y="29"/>
                  </a:moveTo>
                  <a:cubicBezTo>
                    <a:pt x="33" y="29"/>
                    <a:pt x="33" y="29"/>
                    <a:pt x="34" y="29"/>
                  </a:cubicBezTo>
                  <a:cubicBezTo>
                    <a:pt x="35" y="29"/>
                    <a:pt x="35" y="29"/>
                    <a:pt x="36" y="29"/>
                  </a:cubicBezTo>
                  <a:cubicBezTo>
                    <a:pt x="36" y="29"/>
                    <a:pt x="36" y="28"/>
                    <a:pt x="36" y="27"/>
                  </a:cubicBezTo>
                  <a:cubicBezTo>
                    <a:pt x="35" y="27"/>
                    <a:pt x="35" y="27"/>
                    <a:pt x="34" y="27"/>
                  </a:cubicBezTo>
                  <a:cubicBezTo>
                    <a:pt x="33" y="28"/>
                    <a:pt x="33" y="28"/>
                    <a:pt x="33" y="29"/>
                  </a:cubicBezTo>
                  <a:close/>
                  <a:moveTo>
                    <a:pt x="17" y="28"/>
                  </a:moveTo>
                  <a:cubicBezTo>
                    <a:pt x="18" y="28"/>
                    <a:pt x="18" y="28"/>
                    <a:pt x="18" y="28"/>
                  </a:cubicBezTo>
                  <a:cubicBezTo>
                    <a:pt x="19" y="28"/>
                    <a:pt x="19" y="28"/>
                    <a:pt x="19" y="27"/>
                  </a:cubicBezTo>
                  <a:cubicBezTo>
                    <a:pt x="19" y="27"/>
                    <a:pt x="19" y="26"/>
                    <a:pt x="18" y="26"/>
                  </a:cubicBezTo>
                  <a:cubicBezTo>
                    <a:pt x="18" y="27"/>
                    <a:pt x="18" y="27"/>
                    <a:pt x="18" y="27"/>
                  </a:cubicBezTo>
                  <a:cubicBezTo>
                    <a:pt x="17" y="27"/>
                    <a:pt x="17" y="27"/>
                    <a:pt x="17" y="28"/>
                  </a:cubicBezTo>
                  <a:close/>
                  <a:moveTo>
                    <a:pt x="46" y="15"/>
                  </a:moveTo>
                  <a:cubicBezTo>
                    <a:pt x="46" y="15"/>
                    <a:pt x="46" y="15"/>
                    <a:pt x="46" y="14"/>
                  </a:cubicBezTo>
                  <a:cubicBezTo>
                    <a:pt x="46" y="14"/>
                    <a:pt x="46" y="14"/>
                    <a:pt x="45" y="14"/>
                  </a:cubicBezTo>
                  <a:cubicBezTo>
                    <a:pt x="45" y="14"/>
                    <a:pt x="45" y="15"/>
                    <a:pt x="46" y="15"/>
                  </a:cubicBezTo>
                  <a:close/>
                  <a:moveTo>
                    <a:pt x="83" y="15"/>
                  </a:moveTo>
                  <a:cubicBezTo>
                    <a:pt x="84" y="15"/>
                    <a:pt x="84" y="15"/>
                    <a:pt x="84" y="15"/>
                  </a:cubicBezTo>
                  <a:cubicBezTo>
                    <a:pt x="84" y="14"/>
                    <a:pt x="84" y="14"/>
                    <a:pt x="84" y="14"/>
                  </a:cubicBezTo>
                  <a:cubicBezTo>
                    <a:pt x="83" y="14"/>
                    <a:pt x="83" y="14"/>
                    <a:pt x="83" y="15"/>
                  </a:cubicBezTo>
                  <a:close/>
                  <a:moveTo>
                    <a:pt x="54" y="13"/>
                  </a:moveTo>
                  <a:cubicBezTo>
                    <a:pt x="54" y="13"/>
                    <a:pt x="54" y="12"/>
                    <a:pt x="54" y="12"/>
                  </a:cubicBezTo>
                  <a:cubicBezTo>
                    <a:pt x="54" y="12"/>
                    <a:pt x="54" y="12"/>
                    <a:pt x="53" y="12"/>
                  </a:cubicBezTo>
                  <a:cubicBezTo>
                    <a:pt x="53" y="12"/>
                    <a:pt x="53" y="12"/>
                    <a:pt x="53" y="12"/>
                  </a:cubicBezTo>
                  <a:cubicBezTo>
                    <a:pt x="52" y="12"/>
                    <a:pt x="52" y="13"/>
                    <a:pt x="53" y="13"/>
                  </a:cubicBezTo>
                  <a:lnTo>
                    <a:pt x="54" y="13"/>
                  </a:lnTo>
                  <a:close/>
                  <a:moveTo>
                    <a:pt x="58" y="11"/>
                  </a:moveTo>
                  <a:cubicBezTo>
                    <a:pt x="58" y="11"/>
                    <a:pt x="57" y="11"/>
                    <a:pt x="57" y="11"/>
                  </a:cubicBezTo>
                  <a:cubicBezTo>
                    <a:pt x="57" y="11"/>
                    <a:pt x="57" y="11"/>
                    <a:pt x="56" y="11"/>
                  </a:cubicBezTo>
                  <a:cubicBezTo>
                    <a:pt x="56" y="12"/>
                    <a:pt x="57" y="12"/>
                    <a:pt x="57" y="13"/>
                  </a:cubicBezTo>
                  <a:cubicBezTo>
                    <a:pt x="57" y="13"/>
                    <a:pt x="57" y="12"/>
                    <a:pt x="57" y="12"/>
                  </a:cubicBezTo>
                  <a:cubicBezTo>
                    <a:pt x="57" y="12"/>
                    <a:pt x="57" y="12"/>
                    <a:pt x="58" y="12"/>
                  </a:cubicBezTo>
                  <a:cubicBezTo>
                    <a:pt x="58" y="12"/>
                    <a:pt x="58" y="12"/>
                    <a:pt x="58" y="12"/>
                  </a:cubicBezTo>
                  <a:cubicBezTo>
                    <a:pt x="58" y="12"/>
                    <a:pt x="58" y="11"/>
                    <a:pt x="58" y="11"/>
                  </a:cubicBezTo>
                  <a:cubicBezTo>
                    <a:pt x="59" y="11"/>
                    <a:pt x="59" y="12"/>
                    <a:pt x="59" y="12"/>
                  </a:cubicBezTo>
                  <a:cubicBezTo>
                    <a:pt x="59" y="13"/>
                    <a:pt x="59" y="13"/>
                    <a:pt x="60" y="13"/>
                  </a:cubicBezTo>
                  <a:cubicBezTo>
                    <a:pt x="61" y="12"/>
                    <a:pt x="61" y="12"/>
                    <a:pt x="61" y="11"/>
                  </a:cubicBezTo>
                  <a:cubicBezTo>
                    <a:pt x="60" y="11"/>
                    <a:pt x="60" y="11"/>
                    <a:pt x="59" y="10"/>
                  </a:cubicBezTo>
                  <a:cubicBezTo>
                    <a:pt x="58" y="10"/>
                    <a:pt x="58" y="10"/>
                    <a:pt x="58" y="11"/>
                  </a:cubicBezTo>
                  <a:close/>
                  <a:moveTo>
                    <a:pt x="83" y="9"/>
                  </a:moveTo>
                  <a:cubicBezTo>
                    <a:pt x="83" y="10"/>
                    <a:pt x="83" y="10"/>
                    <a:pt x="83" y="11"/>
                  </a:cubicBezTo>
                  <a:cubicBezTo>
                    <a:pt x="84" y="10"/>
                    <a:pt x="84" y="10"/>
                    <a:pt x="85" y="10"/>
                  </a:cubicBezTo>
                  <a:cubicBezTo>
                    <a:pt x="86" y="10"/>
                    <a:pt x="86" y="10"/>
                    <a:pt x="86" y="9"/>
                  </a:cubicBezTo>
                  <a:cubicBezTo>
                    <a:pt x="86" y="9"/>
                    <a:pt x="85" y="8"/>
                    <a:pt x="84" y="8"/>
                  </a:cubicBezTo>
                  <a:cubicBezTo>
                    <a:pt x="84" y="8"/>
                    <a:pt x="83" y="9"/>
                    <a:pt x="83" y="9"/>
                  </a:cubicBezTo>
                  <a:close/>
                  <a:moveTo>
                    <a:pt x="77" y="7"/>
                  </a:moveTo>
                  <a:cubicBezTo>
                    <a:pt x="77" y="7"/>
                    <a:pt x="77" y="6"/>
                    <a:pt x="77" y="6"/>
                  </a:cubicBezTo>
                  <a:cubicBezTo>
                    <a:pt x="77" y="5"/>
                    <a:pt x="77" y="5"/>
                    <a:pt x="77" y="4"/>
                  </a:cubicBezTo>
                  <a:lnTo>
                    <a:pt x="77" y="4"/>
                  </a:lnTo>
                  <a:cubicBezTo>
                    <a:pt x="76" y="5"/>
                    <a:pt x="76" y="5"/>
                    <a:pt x="76" y="6"/>
                  </a:cubicBezTo>
                  <a:cubicBezTo>
                    <a:pt x="76" y="7"/>
                    <a:pt x="76" y="7"/>
                    <a:pt x="77" y="7"/>
                  </a:cubicBezTo>
                  <a:close/>
                  <a:moveTo>
                    <a:pt x="80" y="5"/>
                  </a:moveTo>
                  <a:cubicBezTo>
                    <a:pt x="81" y="5"/>
                    <a:pt x="81" y="5"/>
                    <a:pt x="82" y="5"/>
                  </a:cubicBezTo>
                  <a:cubicBezTo>
                    <a:pt x="82" y="5"/>
                    <a:pt x="82" y="4"/>
                    <a:pt x="82" y="3"/>
                  </a:cubicBezTo>
                  <a:cubicBezTo>
                    <a:pt x="81" y="3"/>
                    <a:pt x="81" y="3"/>
                    <a:pt x="81" y="3"/>
                  </a:cubicBezTo>
                  <a:cubicBezTo>
                    <a:pt x="80" y="4"/>
                    <a:pt x="80" y="4"/>
                    <a:pt x="80" y="5"/>
                  </a:cubicBezTo>
                  <a:close/>
                  <a:moveTo>
                    <a:pt x="80" y="2"/>
                  </a:moveTo>
                  <a:cubicBezTo>
                    <a:pt x="81" y="2"/>
                    <a:pt x="81" y="2"/>
                    <a:pt x="81" y="2"/>
                  </a:cubicBezTo>
                  <a:cubicBezTo>
                    <a:pt x="81" y="2"/>
                    <a:pt x="81" y="1"/>
                    <a:pt x="80" y="1"/>
                  </a:cubicBezTo>
                  <a:cubicBezTo>
                    <a:pt x="80" y="2"/>
                    <a:pt x="80" y="2"/>
                    <a:pt x="80" y="2"/>
                  </a:cubicBezTo>
                  <a:close/>
                  <a:moveTo>
                    <a:pt x="84" y="6"/>
                  </a:moveTo>
                  <a:cubicBezTo>
                    <a:pt x="85" y="6"/>
                    <a:pt x="85" y="6"/>
                    <a:pt x="86" y="6"/>
                  </a:cubicBezTo>
                  <a:cubicBezTo>
                    <a:pt x="87" y="6"/>
                    <a:pt x="87" y="6"/>
                    <a:pt x="88" y="5"/>
                  </a:cubicBezTo>
                  <a:cubicBezTo>
                    <a:pt x="88" y="5"/>
                    <a:pt x="89" y="5"/>
                    <a:pt x="89" y="5"/>
                  </a:cubicBezTo>
                  <a:cubicBezTo>
                    <a:pt x="89" y="4"/>
                    <a:pt x="90" y="4"/>
                    <a:pt x="90" y="3"/>
                  </a:cubicBezTo>
                  <a:cubicBezTo>
                    <a:pt x="90" y="3"/>
                    <a:pt x="91" y="3"/>
                    <a:pt x="91" y="4"/>
                  </a:cubicBezTo>
                  <a:cubicBezTo>
                    <a:pt x="91" y="4"/>
                    <a:pt x="91" y="4"/>
                    <a:pt x="91" y="5"/>
                  </a:cubicBezTo>
                  <a:cubicBezTo>
                    <a:pt x="91" y="5"/>
                    <a:pt x="91" y="5"/>
                    <a:pt x="91" y="6"/>
                  </a:cubicBezTo>
                  <a:cubicBezTo>
                    <a:pt x="92" y="6"/>
                    <a:pt x="92" y="6"/>
                    <a:pt x="92" y="5"/>
                  </a:cubicBezTo>
                  <a:cubicBezTo>
                    <a:pt x="93" y="5"/>
                    <a:pt x="93" y="4"/>
                    <a:pt x="93" y="4"/>
                  </a:cubicBezTo>
                  <a:cubicBezTo>
                    <a:pt x="94" y="4"/>
                    <a:pt x="94" y="4"/>
                    <a:pt x="94" y="4"/>
                  </a:cubicBezTo>
                  <a:cubicBezTo>
                    <a:pt x="94" y="5"/>
                    <a:pt x="94" y="5"/>
                    <a:pt x="95" y="5"/>
                  </a:cubicBezTo>
                  <a:cubicBezTo>
                    <a:pt x="96" y="5"/>
                    <a:pt x="96" y="5"/>
                    <a:pt x="97" y="5"/>
                  </a:cubicBezTo>
                  <a:cubicBezTo>
                    <a:pt x="98" y="6"/>
                    <a:pt x="99" y="6"/>
                    <a:pt x="99" y="6"/>
                  </a:cubicBezTo>
                  <a:cubicBezTo>
                    <a:pt x="99" y="7"/>
                    <a:pt x="99" y="7"/>
                    <a:pt x="99" y="7"/>
                  </a:cubicBezTo>
                  <a:cubicBezTo>
                    <a:pt x="99" y="8"/>
                    <a:pt x="99" y="8"/>
                    <a:pt x="98" y="8"/>
                  </a:cubicBezTo>
                  <a:cubicBezTo>
                    <a:pt x="98" y="9"/>
                    <a:pt x="98" y="9"/>
                    <a:pt x="98" y="9"/>
                  </a:cubicBezTo>
                  <a:cubicBezTo>
                    <a:pt x="98" y="10"/>
                    <a:pt x="98" y="10"/>
                    <a:pt x="97" y="10"/>
                  </a:cubicBezTo>
                  <a:cubicBezTo>
                    <a:pt x="97" y="10"/>
                    <a:pt x="97" y="9"/>
                    <a:pt x="97" y="9"/>
                  </a:cubicBezTo>
                  <a:cubicBezTo>
                    <a:pt x="97" y="9"/>
                    <a:pt x="97" y="8"/>
                    <a:pt x="97" y="8"/>
                  </a:cubicBezTo>
                  <a:cubicBezTo>
                    <a:pt x="96" y="7"/>
                    <a:pt x="96" y="7"/>
                    <a:pt x="96" y="7"/>
                  </a:cubicBezTo>
                  <a:cubicBezTo>
                    <a:pt x="96" y="6"/>
                    <a:pt x="95" y="6"/>
                    <a:pt x="95" y="5"/>
                  </a:cubicBezTo>
                  <a:cubicBezTo>
                    <a:pt x="95" y="5"/>
                    <a:pt x="94" y="6"/>
                    <a:pt x="94" y="7"/>
                  </a:cubicBezTo>
                  <a:cubicBezTo>
                    <a:pt x="94" y="7"/>
                    <a:pt x="94" y="8"/>
                    <a:pt x="94" y="9"/>
                  </a:cubicBezTo>
                  <a:cubicBezTo>
                    <a:pt x="94" y="9"/>
                    <a:pt x="93" y="9"/>
                    <a:pt x="93" y="9"/>
                  </a:cubicBezTo>
                  <a:cubicBezTo>
                    <a:pt x="92" y="9"/>
                    <a:pt x="92" y="9"/>
                    <a:pt x="91" y="9"/>
                  </a:cubicBezTo>
                  <a:cubicBezTo>
                    <a:pt x="91" y="9"/>
                    <a:pt x="90" y="9"/>
                    <a:pt x="90" y="10"/>
                  </a:cubicBezTo>
                  <a:cubicBezTo>
                    <a:pt x="89" y="10"/>
                    <a:pt x="89" y="10"/>
                    <a:pt x="89" y="10"/>
                  </a:cubicBezTo>
                  <a:cubicBezTo>
                    <a:pt x="89" y="10"/>
                    <a:pt x="89" y="10"/>
                    <a:pt x="89" y="10"/>
                  </a:cubicBezTo>
                  <a:cubicBezTo>
                    <a:pt x="89" y="10"/>
                    <a:pt x="89" y="11"/>
                    <a:pt x="89" y="11"/>
                  </a:cubicBezTo>
                  <a:cubicBezTo>
                    <a:pt x="90" y="11"/>
                    <a:pt x="90" y="10"/>
                    <a:pt x="90" y="10"/>
                  </a:cubicBezTo>
                  <a:cubicBezTo>
                    <a:pt x="90" y="10"/>
                    <a:pt x="90" y="10"/>
                    <a:pt x="90" y="9"/>
                  </a:cubicBezTo>
                  <a:cubicBezTo>
                    <a:pt x="91" y="10"/>
                    <a:pt x="91" y="11"/>
                    <a:pt x="92" y="11"/>
                  </a:cubicBezTo>
                  <a:cubicBezTo>
                    <a:pt x="92" y="11"/>
                    <a:pt x="93" y="11"/>
                    <a:pt x="93" y="10"/>
                  </a:cubicBezTo>
                  <a:cubicBezTo>
                    <a:pt x="93" y="10"/>
                    <a:pt x="94" y="10"/>
                    <a:pt x="94" y="10"/>
                  </a:cubicBezTo>
                  <a:cubicBezTo>
                    <a:pt x="95" y="10"/>
                    <a:pt x="95" y="10"/>
                    <a:pt x="95" y="11"/>
                  </a:cubicBezTo>
                  <a:cubicBezTo>
                    <a:pt x="95" y="11"/>
                    <a:pt x="95" y="12"/>
                    <a:pt x="95" y="12"/>
                  </a:cubicBezTo>
                  <a:cubicBezTo>
                    <a:pt x="94" y="13"/>
                    <a:pt x="94" y="13"/>
                    <a:pt x="94" y="12"/>
                  </a:cubicBezTo>
                  <a:cubicBezTo>
                    <a:pt x="94" y="12"/>
                    <a:pt x="93" y="12"/>
                    <a:pt x="93" y="13"/>
                  </a:cubicBezTo>
                  <a:cubicBezTo>
                    <a:pt x="93" y="13"/>
                    <a:pt x="93" y="13"/>
                    <a:pt x="93" y="13"/>
                  </a:cubicBezTo>
                  <a:cubicBezTo>
                    <a:pt x="93" y="14"/>
                    <a:pt x="93" y="14"/>
                    <a:pt x="93" y="14"/>
                  </a:cubicBezTo>
                  <a:cubicBezTo>
                    <a:pt x="94" y="14"/>
                    <a:pt x="94" y="14"/>
                    <a:pt x="94" y="13"/>
                  </a:cubicBezTo>
                  <a:cubicBezTo>
                    <a:pt x="94" y="13"/>
                    <a:pt x="95" y="13"/>
                    <a:pt x="95" y="13"/>
                  </a:cubicBezTo>
                  <a:cubicBezTo>
                    <a:pt x="95" y="13"/>
                    <a:pt x="96" y="12"/>
                    <a:pt x="96" y="12"/>
                  </a:cubicBezTo>
                  <a:cubicBezTo>
                    <a:pt x="96" y="11"/>
                    <a:pt x="96" y="11"/>
                    <a:pt x="96" y="11"/>
                  </a:cubicBezTo>
                  <a:cubicBezTo>
                    <a:pt x="97" y="11"/>
                    <a:pt x="97" y="11"/>
                    <a:pt x="97" y="11"/>
                  </a:cubicBezTo>
                  <a:cubicBezTo>
                    <a:pt x="98" y="10"/>
                    <a:pt x="98" y="10"/>
                    <a:pt x="99" y="10"/>
                  </a:cubicBezTo>
                  <a:cubicBezTo>
                    <a:pt x="99" y="11"/>
                    <a:pt x="100" y="11"/>
                    <a:pt x="100" y="12"/>
                  </a:cubicBezTo>
                  <a:cubicBezTo>
                    <a:pt x="100" y="12"/>
                    <a:pt x="100" y="12"/>
                    <a:pt x="101" y="12"/>
                  </a:cubicBezTo>
                  <a:cubicBezTo>
                    <a:pt x="101" y="12"/>
                    <a:pt x="101" y="12"/>
                    <a:pt x="101" y="12"/>
                  </a:cubicBezTo>
                  <a:cubicBezTo>
                    <a:pt x="102" y="12"/>
                    <a:pt x="102" y="11"/>
                    <a:pt x="102" y="11"/>
                  </a:cubicBezTo>
                  <a:cubicBezTo>
                    <a:pt x="102" y="11"/>
                    <a:pt x="103" y="11"/>
                    <a:pt x="103" y="12"/>
                  </a:cubicBezTo>
                  <a:cubicBezTo>
                    <a:pt x="103" y="12"/>
                    <a:pt x="103" y="12"/>
                    <a:pt x="104" y="12"/>
                  </a:cubicBezTo>
                  <a:cubicBezTo>
                    <a:pt x="104" y="11"/>
                    <a:pt x="104" y="10"/>
                    <a:pt x="103" y="10"/>
                  </a:cubicBezTo>
                  <a:cubicBezTo>
                    <a:pt x="103" y="10"/>
                    <a:pt x="102" y="9"/>
                    <a:pt x="102" y="8"/>
                  </a:cubicBezTo>
                  <a:cubicBezTo>
                    <a:pt x="103" y="9"/>
                    <a:pt x="104" y="9"/>
                    <a:pt x="104" y="9"/>
                  </a:cubicBezTo>
                  <a:cubicBezTo>
                    <a:pt x="105" y="10"/>
                    <a:pt x="106" y="10"/>
                    <a:pt x="106" y="11"/>
                  </a:cubicBezTo>
                  <a:cubicBezTo>
                    <a:pt x="106" y="12"/>
                    <a:pt x="107" y="12"/>
                    <a:pt x="107" y="11"/>
                  </a:cubicBezTo>
                  <a:cubicBezTo>
                    <a:pt x="111" y="15"/>
                    <a:pt x="115" y="19"/>
                    <a:pt x="118" y="24"/>
                  </a:cubicBezTo>
                  <a:cubicBezTo>
                    <a:pt x="121" y="28"/>
                    <a:pt x="124" y="34"/>
                    <a:pt x="125" y="40"/>
                  </a:cubicBezTo>
                  <a:cubicBezTo>
                    <a:pt x="125" y="41"/>
                    <a:pt x="126" y="43"/>
                    <a:pt x="126" y="44"/>
                  </a:cubicBezTo>
                  <a:cubicBezTo>
                    <a:pt x="126" y="46"/>
                    <a:pt x="126" y="48"/>
                    <a:pt x="126" y="49"/>
                  </a:cubicBezTo>
                  <a:cubicBezTo>
                    <a:pt x="126" y="50"/>
                    <a:pt x="126" y="51"/>
                    <a:pt x="126" y="52"/>
                  </a:cubicBezTo>
                  <a:cubicBezTo>
                    <a:pt x="126" y="53"/>
                    <a:pt x="126" y="53"/>
                    <a:pt x="127" y="54"/>
                  </a:cubicBezTo>
                  <a:cubicBezTo>
                    <a:pt x="127" y="55"/>
                    <a:pt x="127" y="55"/>
                    <a:pt x="127" y="55"/>
                  </a:cubicBezTo>
                  <a:cubicBezTo>
                    <a:pt x="127" y="55"/>
                    <a:pt x="127" y="55"/>
                    <a:pt x="127" y="55"/>
                  </a:cubicBezTo>
                  <a:cubicBezTo>
                    <a:pt x="127" y="57"/>
                    <a:pt x="127" y="59"/>
                    <a:pt x="127" y="61"/>
                  </a:cubicBezTo>
                  <a:cubicBezTo>
                    <a:pt x="127" y="62"/>
                    <a:pt x="127" y="64"/>
                    <a:pt x="127" y="66"/>
                  </a:cubicBezTo>
                  <a:cubicBezTo>
                    <a:pt x="127" y="67"/>
                    <a:pt x="127" y="69"/>
                    <a:pt x="127" y="71"/>
                  </a:cubicBezTo>
                  <a:cubicBezTo>
                    <a:pt x="127" y="73"/>
                    <a:pt x="127" y="75"/>
                    <a:pt x="127" y="76"/>
                  </a:cubicBezTo>
                  <a:cubicBezTo>
                    <a:pt x="127" y="82"/>
                    <a:pt x="128" y="87"/>
                    <a:pt x="127" y="92"/>
                  </a:cubicBezTo>
                  <a:cubicBezTo>
                    <a:pt x="127" y="98"/>
                    <a:pt x="127" y="103"/>
                    <a:pt x="127" y="109"/>
                  </a:cubicBezTo>
                  <a:cubicBezTo>
                    <a:pt x="127" y="115"/>
                    <a:pt x="127" y="120"/>
                    <a:pt x="127" y="126"/>
                  </a:cubicBezTo>
                  <a:cubicBezTo>
                    <a:pt x="128" y="131"/>
                    <a:pt x="127" y="137"/>
                    <a:pt x="127" y="142"/>
                  </a:cubicBezTo>
                  <a:cubicBezTo>
                    <a:pt x="127" y="143"/>
                    <a:pt x="127" y="145"/>
                    <a:pt x="127" y="148"/>
                  </a:cubicBezTo>
                  <a:cubicBezTo>
                    <a:pt x="127" y="150"/>
                    <a:pt x="127" y="151"/>
                    <a:pt x="127" y="153"/>
                  </a:cubicBezTo>
                  <a:cubicBezTo>
                    <a:pt x="127" y="155"/>
                    <a:pt x="127" y="156"/>
                    <a:pt x="127" y="158"/>
                  </a:cubicBezTo>
                  <a:cubicBezTo>
                    <a:pt x="127" y="159"/>
                    <a:pt x="127" y="161"/>
                    <a:pt x="127" y="163"/>
                  </a:cubicBezTo>
                  <a:cubicBezTo>
                    <a:pt x="126" y="166"/>
                    <a:pt x="126" y="170"/>
                    <a:pt x="126" y="173"/>
                  </a:cubicBezTo>
                  <a:cubicBezTo>
                    <a:pt x="125" y="177"/>
                    <a:pt x="125" y="180"/>
                    <a:pt x="124" y="183"/>
                  </a:cubicBezTo>
                  <a:cubicBezTo>
                    <a:pt x="123" y="184"/>
                    <a:pt x="122" y="186"/>
                    <a:pt x="122" y="188"/>
                  </a:cubicBezTo>
                  <a:cubicBezTo>
                    <a:pt x="121" y="189"/>
                    <a:pt x="120" y="191"/>
                    <a:pt x="119" y="192"/>
                  </a:cubicBezTo>
                  <a:cubicBezTo>
                    <a:pt x="117" y="197"/>
                    <a:pt x="113" y="201"/>
                    <a:pt x="109" y="205"/>
                  </a:cubicBezTo>
                  <a:cubicBezTo>
                    <a:pt x="105" y="209"/>
                    <a:pt x="100" y="211"/>
                    <a:pt x="94" y="214"/>
                  </a:cubicBezTo>
                  <a:cubicBezTo>
                    <a:pt x="92" y="215"/>
                    <a:pt x="90" y="215"/>
                    <a:pt x="88" y="216"/>
                  </a:cubicBezTo>
                  <a:cubicBezTo>
                    <a:pt x="86" y="217"/>
                    <a:pt x="84" y="217"/>
                    <a:pt x="82" y="218"/>
                  </a:cubicBezTo>
                  <a:cubicBezTo>
                    <a:pt x="81" y="218"/>
                    <a:pt x="81" y="218"/>
                    <a:pt x="81" y="218"/>
                  </a:cubicBezTo>
                  <a:lnTo>
                    <a:pt x="80" y="218"/>
                  </a:lnTo>
                  <a:cubicBezTo>
                    <a:pt x="79" y="219"/>
                    <a:pt x="78" y="219"/>
                    <a:pt x="77" y="219"/>
                  </a:cubicBezTo>
                  <a:cubicBezTo>
                    <a:pt x="71" y="220"/>
                    <a:pt x="66" y="220"/>
                    <a:pt x="61" y="220"/>
                  </a:cubicBezTo>
                  <a:cubicBezTo>
                    <a:pt x="55" y="220"/>
                    <a:pt x="51" y="219"/>
                    <a:pt x="46" y="218"/>
                  </a:cubicBezTo>
                  <a:cubicBezTo>
                    <a:pt x="39" y="216"/>
                    <a:pt x="33" y="214"/>
                    <a:pt x="27" y="211"/>
                  </a:cubicBezTo>
                  <a:cubicBezTo>
                    <a:pt x="22" y="208"/>
                    <a:pt x="17" y="205"/>
                    <a:pt x="13" y="200"/>
                  </a:cubicBezTo>
                  <a:cubicBezTo>
                    <a:pt x="13" y="199"/>
                    <a:pt x="13" y="199"/>
                    <a:pt x="13" y="198"/>
                  </a:cubicBezTo>
                  <a:cubicBezTo>
                    <a:pt x="13" y="198"/>
                    <a:pt x="13" y="198"/>
                    <a:pt x="13" y="198"/>
                  </a:cubicBezTo>
                  <a:cubicBezTo>
                    <a:pt x="13" y="199"/>
                    <a:pt x="12" y="199"/>
                    <a:pt x="12" y="198"/>
                  </a:cubicBezTo>
                  <a:cubicBezTo>
                    <a:pt x="12" y="198"/>
                    <a:pt x="11" y="198"/>
                    <a:pt x="11" y="197"/>
                  </a:cubicBezTo>
                  <a:cubicBezTo>
                    <a:pt x="11" y="197"/>
                    <a:pt x="10" y="196"/>
                    <a:pt x="10" y="196"/>
                  </a:cubicBezTo>
                  <a:cubicBezTo>
                    <a:pt x="10" y="195"/>
                    <a:pt x="9" y="195"/>
                    <a:pt x="9" y="194"/>
                  </a:cubicBezTo>
                  <a:cubicBezTo>
                    <a:pt x="8" y="193"/>
                    <a:pt x="8" y="193"/>
                    <a:pt x="8" y="192"/>
                  </a:cubicBezTo>
                  <a:cubicBezTo>
                    <a:pt x="8" y="192"/>
                    <a:pt x="8" y="192"/>
                    <a:pt x="8" y="192"/>
                  </a:cubicBezTo>
                  <a:cubicBezTo>
                    <a:pt x="8" y="191"/>
                    <a:pt x="9" y="191"/>
                    <a:pt x="9" y="191"/>
                  </a:cubicBezTo>
                  <a:cubicBezTo>
                    <a:pt x="9" y="190"/>
                    <a:pt x="8" y="189"/>
                    <a:pt x="8" y="189"/>
                  </a:cubicBezTo>
                  <a:cubicBezTo>
                    <a:pt x="7" y="188"/>
                    <a:pt x="7" y="188"/>
                    <a:pt x="6" y="187"/>
                  </a:cubicBezTo>
                  <a:cubicBezTo>
                    <a:pt x="6" y="187"/>
                    <a:pt x="5" y="187"/>
                    <a:pt x="5" y="187"/>
                  </a:cubicBezTo>
                  <a:cubicBezTo>
                    <a:pt x="4" y="185"/>
                    <a:pt x="4" y="184"/>
                    <a:pt x="3" y="182"/>
                  </a:cubicBezTo>
                  <a:cubicBezTo>
                    <a:pt x="3" y="180"/>
                    <a:pt x="2" y="178"/>
                    <a:pt x="2" y="177"/>
                  </a:cubicBezTo>
                  <a:cubicBezTo>
                    <a:pt x="2" y="176"/>
                    <a:pt x="2" y="175"/>
                    <a:pt x="2" y="174"/>
                  </a:cubicBezTo>
                  <a:cubicBezTo>
                    <a:pt x="1" y="173"/>
                    <a:pt x="1" y="171"/>
                    <a:pt x="1" y="170"/>
                  </a:cubicBezTo>
                  <a:cubicBezTo>
                    <a:pt x="0" y="167"/>
                    <a:pt x="0" y="163"/>
                    <a:pt x="0" y="160"/>
                  </a:cubicBezTo>
                  <a:cubicBezTo>
                    <a:pt x="0" y="157"/>
                    <a:pt x="0" y="153"/>
                    <a:pt x="0" y="149"/>
                  </a:cubicBezTo>
                  <a:cubicBezTo>
                    <a:pt x="0" y="145"/>
                    <a:pt x="0" y="140"/>
                    <a:pt x="0" y="135"/>
                  </a:cubicBezTo>
                  <a:cubicBezTo>
                    <a:pt x="0" y="130"/>
                    <a:pt x="0" y="126"/>
                    <a:pt x="0" y="121"/>
                  </a:cubicBezTo>
                  <a:cubicBezTo>
                    <a:pt x="0" y="120"/>
                    <a:pt x="0" y="120"/>
                    <a:pt x="0" y="119"/>
                  </a:cubicBezTo>
                  <a:cubicBezTo>
                    <a:pt x="0" y="119"/>
                    <a:pt x="0" y="118"/>
                    <a:pt x="0" y="118"/>
                  </a:cubicBezTo>
                  <a:cubicBezTo>
                    <a:pt x="0" y="118"/>
                    <a:pt x="0" y="118"/>
                    <a:pt x="0" y="118"/>
                  </a:cubicBezTo>
                  <a:cubicBezTo>
                    <a:pt x="0" y="118"/>
                    <a:pt x="1" y="119"/>
                    <a:pt x="1" y="119"/>
                  </a:cubicBezTo>
                  <a:cubicBezTo>
                    <a:pt x="1" y="118"/>
                    <a:pt x="1" y="118"/>
                    <a:pt x="1" y="117"/>
                  </a:cubicBezTo>
                  <a:cubicBezTo>
                    <a:pt x="1" y="117"/>
                    <a:pt x="1" y="116"/>
                    <a:pt x="1" y="116"/>
                  </a:cubicBezTo>
                  <a:cubicBezTo>
                    <a:pt x="2" y="116"/>
                    <a:pt x="2" y="116"/>
                    <a:pt x="2" y="115"/>
                  </a:cubicBezTo>
                  <a:cubicBezTo>
                    <a:pt x="2" y="115"/>
                    <a:pt x="2" y="115"/>
                    <a:pt x="2" y="114"/>
                  </a:cubicBezTo>
                  <a:cubicBezTo>
                    <a:pt x="2" y="114"/>
                    <a:pt x="1" y="114"/>
                    <a:pt x="1" y="114"/>
                  </a:cubicBezTo>
                  <a:cubicBezTo>
                    <a:pt x="1" y="114"/>
                    <a:pt x="1" y="114"/>
                    <a:pt x="0" y="115"/>
                  </a:cubicBezTo>
                  <a:cubicBezTo>
                    <a:pt x="0" y="114"/>
                    <a:pt x="0" y="114"/>
                    <a:pt x="0" y="112"/>
                  </a:cubicBezTo>
                  <a:cubicBezTo>
                    <a:pt x="0" y="111"/>
                    <a:pt x="0" y="110"/>
                    <a:pt x="0" y="109"/>
                  </a:cubicBezTo>
                  <a:cubicBezTo>
                    <a:pt x="0" y="102"/>
                    <a:pt x="0" y="96"/>
                    <a:pt x="0" y="89"/>
                  </a:cubicBezTo>
                  <a:cubicBezTo>
                    <a:pt x="0" y="82"/>
                    <a:pt x="0" y="75"/>
                    <a:pt x="0" y="69"/>
                  </a:cubicBezTo>
                  <a:lnTo>
                    <a:pt x="0" y="61"/>
                  </a:lnTo>
                  <a:cubicBezTo>
                    <a:pt x="0" y="58"/>
                    <a:pt x="0" y="55"/>
                    <a:pt x="1" y="52"/>
                  </a:cubicBezTo>
                  <a:cubicBezTo>
                    <a:pt x="1" y="50"/>
                    <a:pt x="1" y="47"/>
                    <a:pt x="1" y="44"/>
                  </a:cubicBezTo>
                  <a:lnTo>
                    <a:pt x="2" y="41"/>
                  </a:lnTo>
                  <a:cubicBezTo>
                    <a:pt x="2" y="40"/>
                    <a:pt x="2" y="39"/>
                    <a:pt x="3" y="37"/>
                  </a:cubicBezTo>
                  <a:lnTo>
                    <a:pt x="3" y="36"/>
                  </a:lnTo>
                  <a:cubicBezTo>
                    <a:pt x="3" y="35"/>
                    <a:pt x="4" y="34"/>
                    <a:pt x="4" y="33"/>
                  </a:cubicBezTo>
                  <a:cubicBezTo>
                    <a:pt x="5" y="32"/>
                    <a:pt x="5" y="31"/>
                    <a:pt x="5" y="30"/>
                  </a:cubicBezTo>
                  <a:cubicBezTo>
                    <a:pt x="6" y="30"/>
                    <a:pt x="6" y="29"/>
                    <a:pt x="6" y="29"/>
                  </a:cubicBezTo>
                  <a:cubicBezTo>
                    <a:pt x="7" y="28"/>
                    <a:pt x="7" y="27"/>
                    <a:pt x="7" y="27"/>
                  </a:cubicBezTo>
                  <a:cubicBezTo>
                    <a:pt x="8" y="27"/>
                    <a:pt x="8" y="27"/>
                    <a:pt x="8" y="27"/>
                  </a:cubicBezTo>
                  <a:cubicBezTo>
                    <a:pt x="8" y="28"/>
                    <a:pt x="9" y="28"/>
                    <a:pt x="9" y="28"/>
                  </a:cubicBezTo>
                  <a:cubicBezTo>
                    <a:pt x="9" y="28"/>
                    <a:pt x="10" y="28"/>
                    <a:pt x="10" y="28"/>
                  </a:cubicBezTo>
                  <a:cubicBezTo>
                    <a:pt x="10" y="28"/>
                    <a:pt x="10" y="28"/>
                    <a:pt x="10" y="27"/>
                  </a:cubicBezTo>
                  <a:cubicBezTo>
                    <a:pt x="11" y="27"/>
                    <a:pt x="12" y="27"/>
                    <a:pt x="12" y="27"/>
                  </a:cubicBezTo>
                  <a:cubicBezTo>
                    <a:pt x="12" y="28"/>
                    <a:pt x="13" y="28"/>
                    <a:pt x="13" y="28"/>
                  </a:cubicBezTo>
                  <a:cubicBezTo>
                    <a:pt x="14" y="27"/>
                    <a:pt x="14" y="27"/>
                    <a:pt x="13" y="26"/>
                  </a:cubicBezTo>
                  <a:cubicBezTo>
                    <a:pt x="13" y="26"/>
                    <a:pt x="12" y="26"/>
                    <a:pt x="12" y="26"/>
                  </a:cubicBezTo>
                  <a:cubicBezTo>
                    <a:pt x="12" y="25"/>
                    <a:pt x="12" y="25"/>
                    <a:pt x="13" y="25"/>
                  </a:cubicBezTo>
                  <a:cubicBezTo>
                    <a:pt x="13" y="25"/>
                    <a:pt x="13" y="25"/>
                    <a:pt x="13" y="24"/>
                  </a:cubicBezTo>
                  <a:cubicBezTo>
                    <a:pt x="13" y="24"/>
                    <a:pt x="13" y="24"/>
                    <a:pt x="13" y="24"/>
                  </a:cubicBezTo>
                  <a:cubicBezTo>
                    <a:pt x="13" y="25"/>
                    <a:pt x="13" y="25"/>
                    <a:pt x="12" y="25"/>
                  </a:cubicBezTo>
                  <a:cubicBezTo>
                    <a:pt x="12" y="25"/>
                    <a:pt x="12" y="25"/>
                    <a:pt x="11" y="24"/>
                  </a:cubicBezTo>
                  <a:cubicBezTo>
                    <a:pt x="11" y="24"/>
                    <a:pt x="11" y="24"/>
                    <a:pt x="10" y="24"/>
                  </a:cubicBezTo>
                  <a:cubicBezTo>
                    <a:pt x="10" y="25"/>
                    <a:pt x="10" y="25"/>
                    <a:pt x="10" y="26"/>
                  </a:cubicBezTo>
                  <a:cubicBezTo>
                    <a:pt x="11" y="26"/>
                    <a:pt x="11" y="27"/>
                    <a:pt x="10" y="27"/>
                  </a:cubicBezTo>
                  <a:cubicBezTo>
                    <a:pt x="9" y="27"/>
                    <a:pt x="9" y="27"/>
                    <a:pt x="9" y="27"/>
                  </a:cubicBezTo>
                  <a:cubicBezTo>
                    <a:pt x="9" y="26"/>
                    <a:pt x="8" y="26"/>
                    <a:pt x="8" y="26"/>
                  </a:cubicBezTo>
                  <a:cubicBezTo>
                    <a:pt x="9" y="23"/>
                    <a:pt x="11" y="21"/>
                    <a:pt x="13" y="18"/>
                  </a:cubicBezTo>
                  <a:cubicBezTo>
                    <a:pt x="15" y="16"/>
                    <a:pt x="17" y="14"/>
                    <a:pt x="19" y="12"/>
                  </a:cubicBezTo>
                  <a:cubicBezTo>
                    <a:pt x="20" y="13"/>
                    <a:pt x="21" y="13"/>
                    <a:pt x="21" y="12"/>
                  </a:cubicBezTo>
                  <a:cubicBezTo>
                    <a:pt x="22" y="12"/>
                    <a:pt x="23" y="11"/>
                    <a:pt x="23" y="11"/>
                  </a:cubicBezTo>
                  <a:cubicBezTo>
                    <a:pt x="23" y="11"/>
                    <a:pt x="23" y="10"/>
                    <a:pt x="23" y="10"/>
                  </a:cubicBezTo>
                  <a:cubicBezTo>
                    <a:pt x="22" y="10"/>
                    <a:pt x="22" y="10"/>
                    <a:pt x="22" y="10"/>
                  </a:cubicBezTo>
                  <a:cubicBezTo>
                    <a:pt x="23" y="9"/>
                    <a:pt x="23" y="9"/>
                    <a:pt x="24" y="9"/>
                  </a:cubicBezTo>
                  <a:cubicBezTo>
                    <a:pt x="24" y="8"/>
                    <a:pt x="25" y="8"/>
                    <a:pt x="26" y="8"/>
                  </a:cubicBezTo>
                  <a:cubicBezTo>
                    <a:pt x="25" y="8"/>
                    <a:pt x="25" y="9"/>
                    <a:pt x="26" y="9"/>
                  </a:cubicBezTo>
                  <a:cubicBezTo>
                    <a:pt x="27" y="9"/>
                    <a:pt x="27" y="9"/>
                    <a:pt x="27" y="8"/>
                  </a:cubicBezTo>
                  <a:cubicBezTo>
                    <a:pt x="28" y="8"/>
                    <a:pt x="28" y="8"/>
                    <a:pt x="29" y="7"/>
                  </a:cubicBezTo>
                  <a:cubicBezTo>
                    <a:pt x="29" y="8"/>
                    <a:pt x="29" y="9"/>
                    <a:pt x="29" y="9"/>
                  </a:cubicBezTo>
                  <a:cubicBezTo>
                    <a:pt x="29" y="10"/>
                    <a:pt x="28" y="11"/>
                    <a:pt x="28" y="11"/>
                  </a:cubicBezTo>
                  <a:cubicBezTo>
                    <a:pt x="27" y="11"/>
                    <a:pt x="26" y="11"/>
                    <a:pt x="26" y="11"/>
                  </a:cubicBezTo>
                  <a:cubicBezTo>
                    <a:pt x="25" y="11"/>
                    <a:pt x="24" y="11"/>
                    <a:pt x="24" y="11"/>
                  </a:cubicBezTo>
                  <a:cubicBezTo>
                    <a:pt x="24" y="12"/>
                    <a:pt x="24" y="12"/>
                    <a:pt x="24" y="12"/>
                  </a:cubicBezTo>
                  <a:cubicBezTo>
                    <a:pt x="24" y="13"/>
                    <a:pt x="24" y="13"/>
                    <a:pt x="24" y="13"/>
                  </a:cubicBezTo>
                  <a:cubicBezTo>
                    <a:pt x="25" y="13"/>
                    <a:pt x="25" y="13"/>
                    <a:pt x="25" y="13"/>
                  </a:cubicBezTo>
                  <a:lnTo>
                    <a:pt x="27" y="13"/>
                  </a:lnTo>
                  <a:cubicBezTo>
                    <a:pt x="27" y="13"/>
                    <a:pt x="27" y="13"/>
                    <a:pt x="27" y="13"/>
                  </a:cubicBezTo>
                  <a:cubicBezTo>
                    <a:pt x="27" y="13"/>
                    <a:pt x="27" y="13"/>
                    <a:pt x="28" y="13"/>
                  </a:cubicBezTo>
                  <a:cubicBezTo>
                    <a:pt x="28" y="13"/>
                    <a:pt x="28" y="13"/>
                    <a:pt x="29" y="14"/>
                  </a:cubicBezTo>
                  <a:cubicBezTo>
                    <a:pt x="29" y="14"/>
                    <a:pt x="29" y="15"/>
                    <a:pt x="29" y="15"/>
                  </a:cubicBezTo>
                  <a:cubicBezTo>
                    <a:pt x="29" y="16"/>
                    <a:pt x="29" y="16"/>
                    <a:pt x="29" y="16"/>
                  </a:cubicBezTo>
                  <a:cubicBezTo>
                    <a:pt x="28" y="16"/>
                    <a:pt x="28" y="16"/>
                    <a:pt x="28" y="16"/>
                  </a:cubicBezTo>
                  <a:cubicBezTo>
                    <a:pt x="27" y="16"/>
                    <a:pt x="27" y="17"/>
                    <a:pt x="26" y="17"/>
                  </a:cubicBezTo>
                  <a:cubicBezTo>
                    <a:pt x="26" y="17"/>
                    <a:pt x="26" y="17"/>
                    <a:pt x="25" y="17"/>
                  </a:cubicBezTo>
                  <a:cubicBezTo>
                    <a:pt x="26" y="18"/>
                    <a:pt x="26" y="18"/>
                    <a:pt x="26" y="19"/>
                  </a:cubicBezTo>
                  <a:cubicBezTo>
                    <a:pt x="27" y="18"/>
                    <a:pt x="28" y="18"/>
                    <a:pt x="28" y="19"/>
                  </a:cubicBezTo>
                  <a:cubicBezTo>
                    <a:pt x="29" y="19"/>
                    <a:pt x="29" y="19"/>
                    <a:pt x="29" y="19"/>
                  </a:cubicBezTo>
                  <a:cubicBezTo>
                    <a:pt x="29" y="20"/>
                    <a:pt x="29" y="21"/>
                    <a:pt x="28" y="22"/>
                  </a:cubicBezTo>
                  <a:cubicBezTo>
                    <a:pt x="28" y="22"/>
                    <a:pt x="28" y="23"/>
                    <a:pt x="27" y="24"/>
                  </a:cubicBezTo>
                  <a:cubicBezTo>
                    <a:pt x="28" y="24"/>
                    <a:pt x="28" y="24"/>
                    <a:pt x="29" y="23"/>
                  </a:cubicBezTo>
                  <a:cubicBezTo>
                    <a:pt x="29" y="23"/>
                    <a:pt x="29" y="22"/>
                    <a:pt x="29" y="22"/>
                  </a:cubicBezTo>
                  <a:cubicBezTo>
                    <a:pt x="30" y="22"/>
                    <a:pt x="31" y="22"/>
                    <a:pt x="32" y="21"/>
                  </a:cubicBezTo>
                  <a:cubicBezTo>
                    <a:pt x="33" y="21"/>
                    <a:pt x="33" y="21"/>
                    <a:pt x="34" y="21"/>
                  </a:cubicBezTo>
                  <a:cubicBezTo>
                    <a:pt x="34" y="22"/>
                    <a:pt x="34" y="23"/>
                    <a:pt x="33" y="23"/>
                  </a:cubicBezTo>
                  <a:cubicBezTo>
                    <a:pt x="33" y="23"/>
                    <a:pt x="32" y="23"/>
                    <a:pt x="32" y="23"/>
                  </a:cubicBezTo>
                  <a:cubicBezTo>
                    <a:pt x="31" y="23"/>
                    <a:pt x="31" y="23"/>
                    <a:pt x="31" y="23"/>
                  </a:cubicBezTo>
                  <a:cubicBezTo>
                    <a:pt x="30" y="24"/>
                    <a:pt x="30" y="24"/>
                    <a:pt x="30" y="24"/>
                  </a:cubicBezTo>
                  <a:cubicBezTo>
                    <a:pt x="30" y="24"/>
                    <a:pt x="30" y="25"/>
                    <a:pt x="31" y="25"/>
                  </a:cubicBezTo>
                  <a:cubicBezTo>
                    <a:pt x="32" y="25"/>
                    <a:pt x="32" y="25"/>
                    <a:pt x="33" y="25"/>
                  </a:cubicBezTo>
                  <a:cubicBezTo>
                    <a:pt x="34" y="25"/>
                    <a:pt x="34" y="24"/>
                    <a:pt x="35" y="24"/>
                  </a:cubicBezTo>
                  <a:cubicBezTo>
                    <a:pt x="36" y="24"/>
                    <a:pt x="37" y="23"/>
                    <a:pt x="37" y="23"/>
                  </a:cubicBezTo>
                  <a:cubicBezTo>
                    <a:pt x="38" y="23"/>
                    <a:pt x="38" y="22"/>
                    <a:pt x="38" y="22"/>
                  </a:cubicBezTo>
                  <a:cubicBezTo>
                    <a:pt x="38" y="21"/>
                    <a:pt x="38" y="20"/>
                    <a:pt x="37" y="20"/>
                  </a:cubicBezTo>
                  <a:cubicBezTo>
                    <a:pt x="37" y="20"/>
                    <a:pt x="36" y="19"/>
                    <a:pt x="36" y="19"/>
                  </a:cubicBezTo>
                  <a:cubicBezTo>
                    <a:pt x="35" y="19"/>
                    <a:pt x="34" y="19"/>
                    <a:pt x="33" y="19"/>
                  </a:cubicBezTo>
                  <a:cubicBezTo>
                    <a:pt x="32" y="19"/>
                    <a:pt x="31" y="19"/>
                    <a:pt x="31" y="18"/>
                  </a:cubicBezTo>
                  <a:cubicBezTo>
                    <a:pt x="31" y="18"/>
                    <a:pt x="32" y="17"/>
                    <a:pt x="34" y="18"/>
                  </a:cubicBezTo>
                  <a:cubicBezTo>
                    <a:pt x="35" y="18"/>
                    <a:pt x="36" y="18"/>
                    <a:pt x="37" y="18"/>
                  </a:cubicBezTo>
                  <a:cubicBezTo>
                    <a:pt x="37" y="18"/>
                    <a:pt x="38" y="18"/>
                    <a:pt x="38" y="17"/>
                  </a:cubicBezTo>
                  <a:cubicBezTo>
                    <a:pt x="38" y="17"/>
                    <a:pt x="38" y="17"/>
                    <a:pt x="38" y="17"/>
                  </a:cubicBezTo>
                  <a:cubicBezTo>
                    <a:pt x="38" y="17"/>
                    <a:pt x="39" y="17"/>
                    <a:pt x="39" y="18"/>
                  </a:cubicBezTo>
                  <a:cubicBezTo>
                    <a:pt x="39" y="18"/>
                    <a:pt x="39" y="18"/>
                    <a:pt x="39" y="18"/>
                  </a:cubicBezTo>
                  <a:cubicBezTo>
                    <a:pt x="39" y="18"/>
                    <a:pt x="40" y="18"/>
                    <a:pt x="40" y="17"/>
                  </a:cubicBezTo>
                  <a:cubicBezTo>
                    <a:pt x="40" y="17"/>
                    <a:pt x="40" y="16"/>
                    <a:pt x="40" y="16"/>
                  </a:cubicBezTo>
                  <a:cubicBezTo>
                    <a:pt x="42" y="16"/>
                    <a:pt x="43" y="15"/>
                    <a:pt x="42" y="13"/>
                  </a:cubicBezTo>
                  <a:cubicBezTo>
                    <a:pt x="43" y="13"/>
                    <a:pt x="43" y="13"/>
                    <a:pt x="44" y="13"/>
                  </a:cubicBezTo>
                  <a:cubicBezTo>
                    <a:pt x="44" y="13"/>
                    <a:pt x="44" y="13"/>
                    <a:pt x="44" y="13"/>
                  </a:cubicBezTo>
                  <a:cubicBezTo>
                    <a:pt x="45" y="13"/>
                    <a:pt x="45" y="13"/>
                    <a:pt x="45" y="13"/>
                  </a:cubicBezTo>
                  <a:cubicBezTo>
                    <a:pt x="45" y="13"/>
                    <a:pt x="45" y="13"/>
                    <a:pt x="46" y="13"/>
                  </a:cubicBezTo>
                  <a:cubicBezTo>
                    <a:pt x="46" y="13"/>
                    <a:pt x="46" y="12"/>
                    <a:pt x="46" y="12"/>
                  </a:cubicBezTo>
                  <a:cubicBezTo>
                    <a:pt x="46" y="12"/>
                    <a:pt x="47" y="11"/>
                    <a:pt x="47" y="11"/>
                  </a:cubicBezTo>
                  <a:cubicBezTo>
                    <a:pt x="48" y="11"/>
                    <a:pt x="48" y="11"/>
                    <a:pt x="48" y="12"/>
                  </a:cubicBezTo>
                  <a:cubicBezTo>
                    <a:pt x="48" y="12"/>
                    <a:pt x="48" y="12"/>
                    <a:pt x="49" y="12"/>
                  </a:cubicBezTo>
                  <a:cubicBezTo>
                    <a:pt x="49" y="12"/>
                    <a:pt x="49" y="12"/>
                    <a:pt x="49" y="11"/>
                  </a:cubicBezTo>
                  <a:cubicBezTo>
                    <a:pt x="48" y="11"/>
                    <a:pt x="48" y="11"/>
                    <a:pt x="48" y="10"/>
                  </a:cubicBezTo>
                  <a:cubicBezTo>
                    <a:pt x="49" y="10"/>
                    <a:pt x="50" y="9"/>
                    <a:pt x="50" y="9"/>
                  </a:cubicBezTo>
                  <a:cubicBezTo>
                    <a:pt x="51" y="9"/>
                    <a:pt x="51" y="9"/>
                    <a:pt x="52" y="10"/>
                  </a:cubicBezTo>
                  <a:cubicBezTo>
                    <a:pt x="52" y="9"/>
                    <a:pt x="51" y="9"/>
                    <a:pt x="51" y="9"/>
                  </a:cubicBezTo>
                  <a:cubicBezTo>
                    <a:pt x="51" y="9"/>
                    <a:pt x="50" y="9"/>
                    <a:pt x="50" y="9"/>
                  </a:cubicBezTo>
                  <a:cubicBezTo>
                    <a:pt x="50" y="8"/>
                    <a:pt x="50" y="8"/>
                    <a:pt x="50" y="8"/>
                  </a:cubicBezTo>
                  <a:cubicBezTo>
                    <a:pt x="49" y="8"/>
                    <a:pt x="49" y="7"/>
                    <a:pt x="49" y="7"/>
                  </a:cubicBezTo>
                  <a:cubicBezTo>
                    <a:pt x="49" y="7"/>
                    <a:pt x="50" y="6"/>
                    <a:pt x="50" y="6"/>
                  </a:cubicBezTo>
                  <a:cubicBezTo>
                    <a:pt x="51" y="6"/>
                    <a:pt x="52" y="6"/>
                    <a:pt x="53" y="6"/>
                  </a:cubicBezTo>
                  <a:cubicBezTo>
                    <a:pt x="53" y="7"/>
                    <a:pt x="53" y="7"/>
                    <a:pt x="52" y="7"/>
                  </a:cubicBezTo>
                  <a:cubicBezTo>
                    <a:pt x="52" y="8"/>
                    <a:pt x="52" y="8"/>
                    <a:pt x="52" y="8"/>
                  </a:cubicBezTo>
                  <a:cubicBezTo>
                    <a:pt x="52" y="9"/>
                    <a:pt x="52" y="9"/>
                    <a:pt x="53" y="9"/>
                  </a:cubicBezTo>
                  <a:cubicBezTo>
                    <a:pt x="53" y="8"/>
                    <a:pt x="53" y="8"/>
                    <a:pt x="53" y="8"/>
                  </a:cubicBezTo>
                  <a:cubicBezTo>
                    <a:pt x="53" y="9"/>
                    <a:pt x="54" y="9"/>
                    <a:pt x="54" y="10"/>
                  </a:cubicBezTo>
                  <a:cubicBezTo>
                    <a:pt x="55" y="9"/>
                    <a:pt x="55" y="10"/>
                    <a:pt x="55" y="10"/>
                  </a:cubicBezTo>
                  <a:cubicBezTo>
                    <a:pt x="56" y="10"/>
                    <a:pt x="56" y="11"/>
                    <a:pt x="56" y="11"/>
                  </a:cubicBezTo>
                  <a:cubicBezTo>
                    <a:pt x="57" y="10"/>
                    <a:pt x="57" y="10"/>
                    <a:pt x="57" y="10"/>
                  </a:cubicBezTo>
                  <a:cubicBezTo>
                    <a:pt x="58" y="9"/>
                    <a:pt x="58" y="9"/>
                    <a:pt x="59" y="9"/>
                  </a:cubicBezTo>
                  <a:cubicBezTo>
                    <a:pt x="61" y="9"/>
                    <a:pt x="62" y="9"/>
                    <a:pt x="62" y="7"/>
                  </a:cubicBezTo>
                  <a:cubicBezTo>
                    <a:pt x="62" y="7"/>
                    <a:pt x="61" y="7"/>
                    <a:pt x="61" y="7"/>
                  </a:cubicBezTo>
                  <a:cubicBezTo>
                    <a:pt x="61" y="7"/>
                    <a:pt x="61" y="7"/>
                    <a:pt x="60" y="7"/>
                  </a:cubicBezTo>
                  <a:cubicBezTo>
                    <a:pt x="60" y="7"/>
                    <a:pt x="59" y="6"/>
                    <a:pt x="59" y="6"/>
                  </a:cubicBezTo>
                  <a:cubicBezTo>
                    <a:pt x="59" y="5"/>
                    <a:pt x="58" y="5"/>
                    <a:pt x="57" y="5"/>
                  </a:cubicBezTo>
                  <a:cubicBezTo>
                    <a:pt x="57" y="5"/>
                    <a:pt x="57" y="4"/>
                    <a:pt x="57" y="4"/>
                  </a:cubicBezTo>
                  <a:cubicBezTo>
                    <a:pt x="57" y="4"/>
                    <a:pt x="57" y="4"/>
                    <a:pt x="57" y="4"/>
                  </a:cubicBezTo>
                  <a:cubicBezTo>
                    <a:pt x="57" y="3"/>
                    <a:pt x="57" y="3"/>
                    <a:pt x="58" y="3"/>
                  </a:cubicBezTo>
                  <a:lnTo>
                    <a:pt x="59" y="3"/>
                  </a:lnTo>
                  <a:cubicBezTo>
                    <a:pt x="59" y="4"/>
                    <a:pt x="59" y="4"/>
                    <a:pt x="60" y="4"/>
                  </a:cubicBezTo>
                  <a:cubicBezTo>
                    <a:pt x="60" y="5"/>
                    <a:pt x="60" y="5"/>
                    <a:pt x="60" y="5"/>
                  </a:cubicBezTo>
                  <a:cubicBezTo>
                    <a:pt x="61" y="5"/>
                    <a:pt x="61" y="5"/>
                    <a:pt x="61" y="5"/>
                  </a:cubicBezTo>
                  <a:cubicBezTo>
                    <a:pt x="61" y="4"/>
                    <a:pt x="61" y="4"/>
                    <a:pt x="62" y="4"/>
                  </a:cubicBezTo>
                  <a:cubicBezTo>
                    <a:pt x="61" y="3"/>
                    <a:pt x="61" y="3"/>
                    <a:pt x="61" y="3"/>
                  </a:cubicBezTo>
                  <a:cubicBezTo>
                    <a:pt x="60" y="3"/>
                    <a:pt x="60" y="3"/>
                    <a:pt x="60" y="2"/>
                  </a:cubicBezTo>
                  <a:cubicBezTo>
                    <a:pt x="60" y="2"/>
                    <a:pt x="61" y="2"/>
                    <a:pt x="61" y="2"/>
                  </a:cubicBezTo>
                  <a:cubicBezTo>
                    <a:pt x="61" y="2"/>
                    <a:pt x="62" y="2"/>
                    <a:pt x="62" y="3"/>
                  </a:cubicBezTo>
                  <a:cubicBezTo>
                    <a:pt x="63" y="3"/>
                    <a:pt x="63" y="3"/>
                    <a:pt x="63" y="2"/>
                  </a:cubicBezTo>
                  <a:cubicBezTo>
                    <a:pt x="63" y="2"/>
                    <a:pt x="63" y="2"/>
                    <a:pt x="64" y="3"/>
                  </a:cubicBezTo>
                  <a:cubicBezTo>
                    <a:pt x="64" y="3"/>
                    <a:pt x="64" y="3"/>
                    <a:pt x="64" y="3"/>
                  </a:cubicBezTo>
                  <a:cubicBezTo>
                    <a:pt x="63" y="3"/>
                    <a:pt x="63" y="3"/>
                    <a:pt x="63" y="4"/>
                  </a:cubicBezTo>
                  <a:cubicBezTo>
                    <a:pt x="63" y="4"/>
                    <a:pt x="64" y="5"/>
                    <a:pt x="63" y="5"/>
                  </a:cubicBezTo>
                  <a:cubicBezTo>
                    <a:pt x="63" y="5"/>
                    <a:pt x="63" y="6"/>
                    <a:pt x="62" y="6"/>
                  </a:cubicBezTo>
                  <a:cubicBezTo>
                    <a:pt x="63" y="7"/>
                    <a:pt x="63" y="7"/>
                    <a:pt x="63" y="7"/>
                  </a:cubicBezTo>
                  <a:cubicBezTo>
                    <a:pt x="64" y="7"/>
                    <a:pt x="64" y="7"/>
                    <a:pt x="65" y="6"/>
                  </a:cubicBezTo>
                  <a:cubicBezTo>
                    <a:pt x="66" y="6"/>
                    <a:pt x="66" y="5"/>
                    <a:pt x="66" y="4"/>
                  </a:cubicBezTo>
                  <a:cubicBezTo>
                    <a:pt x="66" y="4"/>
                    <a:pt x="66" y="4"/>
                    <a:pt x="65" y="4"/>
                  </a:cubicBezTo>
                  <a:cubicBezTo>
                    <a:pt x="65" y="4"/>
                    <a:pt x="65" y="4"/>
                    <a:pt x="65" y="3"/>
                  </a:cubicBezTo>
                  <a:cubicBezTo>
                    <a:pt x="65" y="4"/>
                    <a:pt x="66" y="4"/>
                    <a:pt x="66" y="4"/>
                  </a:cubicBezTo>
                  <a:cubicBezTo>
                    <a:pt x="67" y="4"/>
                    <a:pt x="67" y="4"/>
                    <a:pt x="68" y="4"/>
                  </a:cubicBezTo>
                  <a:cubicBezTo>
                    <a:pt x="68" y="4"/>
                    <a:pt x="68" y="3"/>
                    <a:pt x="68" y="3"/>
                  </a:cubicBezTo>
                  <a:cubicBezTo>
                    <a:pt x="68" y="3"/>
                    <a:pt x="68" y="3"/>
                    <a:pt x="68" y="2"/>
                  </a:cubicBezTo>
                  <a:cubicBezTo>
                    <a:pt x="68" y="2"/>
                    <a:pt x="68" y="2"/>
                    <a:pt x="69" y="1"/>
                  </a:cubicBezTo>
                  <a:cubicBezTo>
                    <a:pt x="70" y="1"/>
                    <a:pt x="71" y="2"/>
                    <a:pt x="71" y="2"/>
                  </a:cubicBezTo>
                  <a:cubicBezTo>
                    <a:pt x="70" y="2"/>
                    <a:pt x="69" y="3"/>
                    <a:pt x="69" y="4"/>
                  </a:cubicBezTo>
                  <a:cubicBezTo>
                    <a:pt x="69" y="4"/>
                    <a:pt x="70" y="5"/>
                    <a:pt x="71" y="4"/>
                  </a:cubicBezTo>
                  <a:cubicBezTo>
                    <a:pt x="71" y="5"/>
                    <a:pt x="71" y="5"/>
                    <a:pt x="71" y="5"/>
                  </a:cubicBezTo>
                  <a:cubicBezTo>
                    <a:pt x="71" y="6"/>
                    <a:pt x="72" y="6"/>
                    <a:pt x="72" y="6"/>
                  </a:cubicBezTo>
                  <a:cubicBezTo>
                    <a:pt x="72" y="6"/>
                    <a:pt x="73" y="6"/>
                    <a:pt x="73" y="5"/>
                  </a:cubicBezTo>
                  <a:cubicBezTo>
                    <a:pt x="72" y="5"/>
                    <a:pt x="73" y="5"/>
                    <a:pt x="73" y="4"/>
                  </a:cubicBezTo>
                  <a:cubicBezTo>
                    <a:pt x="73" y="4"/>
                    <a:pt x="74" y="3"/>
                    <a:pt x="74" y="3"/>
                  </a:cubicBezTo>
                  <a:cubicBezTo>
                    <a:pt x="74" y="2"/>
                    <a:pt x="75" y="2"/>
                    <a:pt x="75" y="1"/>
                  </a:cubicBezTo>
                  <a:cubicBezTo>
                    <a:pt x="76" y="1"/>
                    <a:pt x="76" y="2"/>
                    <a:pt x="76" y="2"/>
                  </a:cubicBezTo>
                  <a:cubicBezTo>
                    <a:pt x="76" y="2"/>
                    <a:pt x="76" y="2"/>
                    <a:pt x="76" y="2"/>
                  </a:cubicBezTo>
                  <a:cubicBezTo>
                    <a:pt x="76" y="2"/>
                    <a:pt x="77" y="2"/>
                    <a:pt x="77" y="2"/>
                  </a:cubicBezTo>
                  <a:cubicBezTo>
                    <a:pt x="78" y="2"/>
                    <a:pt x="78" y="1"/>
                    <a:pt x="77" y="1"/>
                  </a:cubicBezTo>
                  <a:cubicBezTo>
                    <a:pt x="78" y="1"/>
                    <a:pt x="79" y="1"/>
                    <a:pt x="80" y="1"/>
                  </a:cubicBezTo>
                  <a:cubicBezTo>
                    <a:pt x="81" y="0"/>
                    <a:pt x="82" y="1"/>
                    <a:pt x="82" y="1"/>
                  </a:cubicBezTo>
                  <a:cubicBezTo>
                    <a:pt x="82" y="1"/>
                    <a:pt x="83" y="1"/>
                    <a:pt x="83" y="2"/>
                  </a:cubicBezTo>
                  <a:cubicBezTo>
                    <a:pt x="84" y="3"/>
                    <a:pt x="84" y="3"/>
                    <a:pt x="84" y="4"/>
                  </a:cubicBezTo>
                  <a:cubicBezTo>
                    <a:pt x="84" y="4"/>
                    <a:pt x="84" y="5"/>
                    <a:pt x="84" y="5"/>
                  </a:cubicBezTo>
                  <a:cubicBezTo>
                    <a:pt x="84" y="5"/>
                    <a:pt x="84" y="6"/>
                    <a:pt x="84" y="6"/>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8">
              <a:extLst>
                <a:ext uri="{FF2B5EF4-FFF2-40B4-BE49-F238E27FC236}">
                  <a16:creationId xmlns:a16="http://schemas.microsoft.com/office/drawing/2014/main" id="{47DD058E-1AA0-43E7-BAF8-BE6EF083E88F}"/>
                </a:ext>
              </a:extLst>
            </p:cNvPr>
            <p:cNvSpPr>
              <a:spLocks noEditPoints="1"/>
            </p:cNvSpPr>
            <p:nvPr/>
          </p:nvSpPr>
          <p:spPr bwMode="auto">
            <a:xfrm>
              <a:off x="7730256" y="4348002"/>
              <a:ext cx="76186" cy="177767"/>
            </a:xfrm>
            <a:custGeom>
              <a:avLst/>
              <a:gdLst>
                <a:gd name="T0" fmla="*/ 27 w 91"/>
                <a:gd name="T1" fmla="*/ 3 h 214"/>
                <a:gd name="T2" fmla="*/ 2 w 91"/>
                <a:gd name="T3" fmla="*/ 4 h 214"/>
                <a:gd name="T4" fmla="*/ 31 w 91"/>
                <a:gd name="T5" fmla="*/ 3 h 214"/>
                <a:gd name="T6" fmla="*/ 54 w 91"/>
                <a:gd name="T7" fmla="*/ 4 h 214"/>
                <a:gd name="T8" fmla="*/ 54 w 91"/>
                <a:gd name="T9" fmla="*/ 4 h 214"/>
                <a:gd name="T10" fmla="*/ 13 w 91"/>
                <a:gd name="T11" fmla="*/ 7 h 214"/>
                <a:gd name="T12" fmla="*/ 24 w 91"/>
                <a:gd name="T13" fmla="*/ 6 h 214"/>
                <a:gd name="T14" fmla="*/ 49 w 91"/>
                <a:gd name="T15" fmla="*/ 8 h 214"/>
                <a:gd name="T16" fmla="*/ 66 w 91"/>
                <a:gd name="T17" fmla="*/ 211 h 214"/>
                <a:gd name="T18" fmla="*/ 35 w 91"/>
                <a:gd name="T19" fmla="*/ 209 h 214"/>
                <a:gd name="T20" fmla="*/ 67 w 91"/>
                <a:gd name="T21" fmla="*/ 207 h 214"/>
                <a:gd name="T22" fmla="*/ 77 w 91"/>
                <a:gd name="T23" fmla="*/ 205 h 214"/>
                <a:gd name="T24" fmla="*/ 46 w 91"/>
                <a:gd name="T25" fmla="*/ 203 h 214"/>
                <a:gd name="T26" fmla="*/ 68 w 91"/>
                <a:gd name="T27" fmla="*/ 198 h 214"/>
                <a:gd name="T28" fmla="*/ 36 w 91"/>
                <a:gd name="T29" fmla="*/ 192 h 214"/>
                <a:gd name="T30" fmla="*/ 44 w 91"/>
                <a:gd name="T31" fmla="*/ 186 h 214"/>
                <a:gd name="T32" fmla="*/ 12 w 91"/>
                <a:gd name="T33" fmla="*/ 182 h 214"/>
                <a:gd name="T34" fmla="*/ 40 w 91"/>
                <a:gd name="T35" fmla="*/ 177 h 214"/>
                <a:gd name="T36" fmla="*/ 42 w 91"/>
                <a:gd name="T37" fmla="*/ 173 h 214"/>
                <a:gd name="T38" fmla="*/ 49 w 91"/>
                <a:gd name="T39" fmla="*/ 166 h 214"/>
                <a:gd name="T40" fmla="*/ 18 w 91"/>
                <a:gd name="T41" fmla="*/ 153 h 214"/>
                <a:gd name="T42" fmla="*/ 12 w 91"/>
                <a:gd name="T43" fmla="*/ 126 h 214"/>
                <a:gd name="T44" fmla="*/ 2 w 91"/>
                <a:gd name="T45" fmla="*/ 100 h 214"/>
                <a:gd name="T46" fmla="*/ 45 w 91"/>
                <a:gd name="T47" fmla="*/ 42 h 214"/>
                <a:gd name="T48" fmla="*/ 43 w 91"/>
                <a:gd name="T49" fmla="*/ 38 h 214"/>
                <a:gd name="T50" fmla="*/ 41 w 91"/>
                <a:gd name="T51" fmla="*/ 35 h 214"/>
                <a:gd name="T52" fmla="*/ 45 w 91"/>
                <a:gd name="T53" fmla="*/ 31 h 214"/>
                <a:gd name="T54" fmla="*/ 34 w 91"/>
                <a:gd name="T55" fmla="*/ 31 h 214"/>
                <a:gd name="T56" fmla="*/ 38 w 91"/>
                <a:gd name="T57" fmla="*/ 28 h 214"/>
                <a:gd name="T58" fmla="*/ 25 w 91"/>
                <a:gd name="T59" fmla="*/ 29 h 214"/>
                <a:gd name="T60" fmla="*/ 45 w 91"/>
                <a:gd name="T61" fmla="*/ 28 h 214"/>
                <a:gd name="T62" fmla="*/ 35 w 91"/>
                <a:gd name="T63" fmla="*/ 27 h 214"/>
                <a:gd name="T64" fmla="*/ 28 w 91"/>
                <a:gd name="T65" fmla="*/ 24 h 214"/>
                <a:gd name="T66" fmla="*/ 42 w 91"/>
                <a:gd name="T67" fmla="*/ 22 h 214"/>
                <a:gd name="T68" fmla="*/ 43 w 91"/>
                <a:gd name="T69" fmla="*/ 26 h 214"/>
                <a:gd name="T70" fmla="*/ 38 w 91"/>
                <a:gd name="T71" fmla="*/ 20 h 214"/>
                <a:gd name="T72" fmla="*/ 14 w 91"/>
                <a:gd name="T73" fmla="*/ 19 h 214"/>
                <a:gd name="T74" fmla="*/ 19 w 91"/>
                <a:gd name="T75" fmla="*/ 20 h 214"/>
                <a:gd name="T76" fmla="*/ 32 w 91"/>
                <a:gd name="T77" fmla="*/ 19 h 214"/>
                <a:gd name="T78" fmla="*/ 43 w 91"/>
                <a:gd name="T79" fmla="*/ 12 h 214"/>
                <a:gd name="T80" fmla="*/ 42 w 91"/>
                <a:gd name="T81" fmla="*/ 12 h 214"/>
                <a:gd name="T82" fmla="*/ 13 w 91"/>
                <a:gd name="T83" fmla="*/ 15 h 214"/>
                <a:gd name="T84" fmla="*/ 27 w 91"/>
                <a:gd name="T85" fmla="*/ 12 h 214"/>
                <a:gd name="T86" fmla="*/ 22 w 91"/>
                <a:gd name="T87" fmla="*/ 2 h 214"/>
                <a:gd name="T88" fmla="*/ 26 w 91"/>
                <a:gd name="T89" fmla="*/ 8 h 214"/>
                <a:gd name="T90" fmla="*/ 36 w 91"/>
                <a:gd name="T91" fmla="*/ 9 h 214"/>
                <a:gd name="T92" fmla="*/ 43 w 91"/>
                <a:gd name="T93" fmla="*/ 8 h 214"/>
                <a:gd name="T94" fmla="*/ 54 w 91"/>
                <a:gd name="T95" fmla="*/ 8 h 214"/>
                <a:gd name="T96" fmla="*/ 56 w 91"/>
                <a:gd name="T97" fmla="*/ 22 h 214"/>
                <a:gd name="T98" fmla="*/ 90 w 91"/>
                <a:gd name="T99" fmla="*/ 213 h 214"/>
                <a:gd name="T100" fmla="*/ 87 w 91"/>
                <a:gd name="T101" fmla="*/ 210 h 214"/>
                <a:gd name="T102" fmla="*/ 79 w 91"/>
                <a:gd name="T103" fmla="*/ 211 h 214"/>
                <a:gd name="T104" fmla="*/ 76 w 91"/>
                <a:gd name="T105" fmla="*/ 213 h 214"/>
                <a:gd name="T106" fmla="*/ 68 w 91"/>
                <a:gd name="T107" fmla="*/ 213 h 214"/>
                <a:gd name="T108" fmla="*/ 1 w 91"/>
                <a:gd name="T109" fmla="*/ 199 h 214"/>
                <a:gd name="T110" fmla="*/ 1 w 91"/>
                <a:gd name="T111" fmla="*/ 26 h 214"/>
                <a:gd name="T112" fmla="*/ 4 w 91"/>
                <a:gd name="T113" fmla="*/ 16 h 214"/>
                <a:gd name="T114" fmla="*/ 6 w 91"/>
                <a:gd name="T115" fmla="*/ 11 h 214"/>
                <a:gd name="T116" fmla="*/ 14 w 91"/>
                <a:gd name="T117" fmla="*/ 8 h 214"/>
                <a:gd name="T118" fmla="*/ 19 w 91"/>
                <a:gd name="T119" fmla="*/ 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214">
                  <a:moveTo>
                    <a:pt x="42" y="2"/>
                  </a:moveTo>
                  <a:cubicBezTo>
                    <a:pt x="42" y="2"/>
                    <a:pt x="41" y="2"/>
                    <a:pt x="41" y="2"/>
                  </a:cubicBezTo>
                  <a:cubicBezTo>
                    <a:pt x="40" y="2"/>
                    <a:pt x="40" y="2"/>
                    <a:pt x="39" y="2"/>
                  </a:cubicBezTo>
                  <a:cubicBezTo>
                    <a:pt x="39" y="2"/>
                    <a:pt x="39" y="2"/>
                    <a:pt x="39" y="2"/>
                  </a:cubicBezTo>
                  <a:cubicBezTo>
                    <a:pt x="39" y="2"/>
                    <a:pt x="39" y="2"/>
                    <a:pt x="39" y="1"/>
                  </a:cubicBezTo>
                  <a:cubicBezTo>
                    <a:pt x="40" y="1"/>
                    <a:pt x="40" y="1"/>
                    <a:pt x="41" y="1"/>
                  </a:cubicBezTo>
                  <a:cubicBezTo>
                    <a:pt x="41" y="1"/>
                    <a:pt x="42" y="1"/>
                    <a:pt x="42" y="2"/>
                  </a:cubicBezTo>
                  <a:close/>
                  <a:moveTo>
                    <a:pt x="27" y="3"/>
                  </a:moveTo>
                  <a:cubicBezTo>
                    <a:pt x="27" y="4"/>
                    <a:pt x="26" y="4"/>
                    <a:pt x="25" y="3"/>
                  </a:cubicBezTo>
                  <a:cubicBezTo>
                    <a:pt x="24" y="3"/>
                    <a:pt x="24" y="3"/>
                    <a:pt x="24" y="2"/>
                  </a:cubicBezTo>
                  <a:cubicBezTo>
                    <a:pt x="24" y="2"/>
                    <a:pt x="24" y="2"/>
                    <a:pt x="24" y="2"/>
                  </a:cubicBezTo>
                  <a:cubicBezTo>
                    <a:pt x="24" y="2"/>
                    <a:pt x="25" y="2"/>
                    <a:pt x="25" y="2"/>
                  </a:cubicBezTo>
                  <a:cubicBezTo>
                    <a:pt x="25" y="1"/>
                    <a:pt x="26" y="1"/>
                    <a:pt x="26" y="2"/>
                  </a:cubicBezTo>
                  <a:cubicBezTo>
                    <a:pt x="27" y="2"/>
                    <a:pt x="27" y="3"/>
                    <a:pt x="27" y="3"/>
                  </a:cubicBezTo>
                  <a:close/>
                  <a:moveTo>
                    <a:pt x="31" y="1"/>
                  </a:moveTo>
                  <a:cubicBezTo>
                    <a:pt x="31" y="2"/>
                    <a:pt x="31" y="2"/>
                    <a:pt x="31" y="2"/>
                  </a:cubicBezTo>
                  <a:cubicBezTo>
                    <a:pt x="31" y="2"/>
                    <a:pt x="30" y="2"/>
                    <a:pt x="30" y="2"/>
                  </a:cubicBezTo>
                  <a:lnTo>
                    <a:pt x="30" y="1"/>
                  </a:lnTo>
                  <a:cubicBezTo>
                    <a:pt x="30" y="1"/>
                    <a:pt x="30" y="1"/>
                    <a:pt x="31" y="1"/>
                  </a:cubicBezTo>
                  <a:cubicBezTo>
                    <a:pt x="31" y="1"/>
                    <a:pt x="31" y="1"/>
                    <a:pt x="31" y="1"/>
                  </a:cubicBezTo>
                  <a:close/>
                  <a:moveTo>
                    <a:pt x="36" y="1"/>
                  </a:moveTo>
                  <a:cubicBezTo>
                    <a:pt x="36" y="2"/>
                    <a:pt x="36" y="2"/>
                    <a:pt x="36" y="2"/>
                  </a:cubicBezTo>
                  <a:cubicBezTo>
                    <a:pt x="36" y="2"/>
                    <a:pt x="36" y="2"/>
                    <a:pt x="35" y="2"/>
                  </a:cubicBezTo>
                  <a:cubicBezTo>
                    <a:pt x="35" y="1"/>
                    <a:pt x="35" y="1"/>
                    <a:pt x="36" y="1"/>
                  </a:cubicBezTo>
                  <a:cubicBezTo>
                    <a:pt x="36" y="1"/>
                    <a:pt x="36" y="1"/>
                    <a:pt x="36" y="1"/>
                  </a:cubicBezTo>
                  <a:close/>
                  <a:moveTo>
                    <a:pt x="2" y="2"/>
                  </a:moveTo>
                  <a:cubicBezTo>
                    <a:pt x="2" y="2"/>
                    <a:pt x="2" y="3"/>
                    <a:pt x="2" y="3"/>
                  </a:cubicBezTo>
                  <a:cubicBezTo>
                    <a:pt x="2" y="4"/>
                    <a:pt x="2" y="4"/>
                    <a:pt x="2" y="4"/>
                  </a:cubicBezTo>
                  <a:cubicBezTo>
                    <a:pt x="1" y="4"/>
                    <a:pt x="1" y="4"/>
                    <a:pt x="1" y="4"/>
                  </a:cubicBezTo>
                  <a:cubicBezTo>
                    <a:pt x="1" y="3"/>
                    <a:pt x="1" y="3"/>
                    <a:pt x="1" y="3"/>
                  </a:cubicBezTo>
                  <a:cubicBezTo>
                    <a:pt x="1" y="2"/>
                    <a:pt x="1" y="2"/>
                    <a:pt x="1" y="2"/>
                  </a:cubicBezTo>
                  <a:cubicBezTo>
                    <a:pt x="1" y="2"/>
                    <a:pt x="1" y="2"/>
                    <a:pt x="2" y="2"/>
                  </a:cubicBezTo>
                  <a:close/>
                  <a:moveTo>
                    <a:pt x="31" y="3"/>
                  </a:moveTo>
                  <a:cubicBezTo>
                    <a:pt x="31" y="4"/>
                    <a:pt x="31" y="4"/>
                    <a:pt x="31" y="4"/>
                  </a:cubicBezTo>
                  <a:cubicBezTo>
                    <a:pt x="30" y="5"/>
                    <a:pt x="30" y="5"/>
                    <a:pt x="30" y="5"/>
                  </a:cubicBezTo>
                  <a:cubicBezTo>
                    <a:pt x="29" y="5"/>
                    <a:pt x="29" y="5"/>
                    <a:pt x="29" y="5"/>
                  </a:cubicBezTo>
                  <a:cubicBezTo>
                    <a:pt x="29" y="4"/>
                    <a:pt x="29" y="4"/>
                    <a:pt x="28" y="4"/>
                  </a:cubicBezTo>
                  <a:cubicBezTo>
                    <a:pt x="28" y="4"/>
                    <a:pt x="28" y="3"/>
                    <a:pt x="28" y="3"/>
                  </a:cubicBezTo>
                  <a:cubicBezTo>
                    <a:pt x="28" y="2"/>
                    <a:pt x="28" y="2"/>
                    <a:pt x="29" y="2"/>
                  </a:cubicBezTo>
                  <a:cubicBezTo>
                    <a:pt x="29" y="2"/>
                    <a:pt x="29" y="2"/>
                    <a:pt x="29" y="2"/>
                  </a:cubicBezTo>
                  <a:cubicBezTo>
                    <a:pt x="29" y="3"/>
                    <a:pt x="29" y="3"/>
                    <a:pt x="30" y="3"/>
                  </a:cubicBezTo>
                  <a:cubicBezTo>
                    <a:pt x="30" y="3"/>
                    <a:pt x="30" y="3"/>
                    <a:pt x="31" y="3"/>
                  </a:cubicBezTo>
                  <a:cubicBezTo>
                    <a:pt x="31" y="3"/>
                    <a:pt x="31" y="3"/>
                    <a:pt x="31" y="3"/>
                  </a:cubicBezTo>
                  <a:close/>
                  <a:moveTo>
                    <a:pt x="15" y="3"/>
                  </a:moveTo>
                  <a:cubicBezTo>
                    <a:pt x="15" y="4"/>
                    <a:pt x="15" y="4"/>
                    <a:pt x="15" y="4"/>
                  </a:cubicBezTo>
                  <a:cubicBezTo>
                    <a:pt x="15" y="4"/>
                    <a:pt x="16" y="5"/>
                    <a:pt x="16" y="5"/>
                  </a:cubicBezTo>
                  <a:cubicBezTo>
                    <a:pt x="17" y="5"/>
                    <a:pt x="17" y="5"/>
                    <a:pt x="17" y="5"/>
                  </a:cubicBezTo>
                  <a:cubicBezTo>
                    <a:pt x="18" y="6"/>
                    <a:pt x="17" y="6"/>
                    <a:pt x="17" y="6"/>
                  </a:cubicBezTo>
                  <a:cubicBezTo>
                    <a:pt x="16" y="6"/>
                    <a:pt x="16" y="6"/>
                    <a:pt x="16" y="6"/>
                  </a:cubicBezTo>
                  <a:cubicBezTo>
                    <a:pt x="16" y="6"/>
                    <a:pt x="16" y="5"/>
                    <a:pt x="15" y="5"/>
                  </a:cubicBezTo>
                  <a:cubicBezTo>
                    <a:pt x="15" y="5"/>
                    <a:pt x="15" y="5"/>
                    <a:pt x="15" y="5"/>
                  </a:cubicBezTo>
                  <a:cubicBezTo>
                    <a:pt x="15" y="5"/>
                    <a:pt x="15" y="5"/>
                    <a:pt x="15" y="5"/>
                  </a:cubicBezTo>
                  <a:cubicBezTo>
                    <a:pt x="13" y="5"/>
                    <a:pt x="13" y="4"/>
                    <a:pt x="13" y="3"/>
                  </a:cubicBezTo>
                  <a:cubicBezTo>
                    <a:pt x="13" y="3"/>
                    <a:pt x="14" y="3"/>
                    <a:pt x="14" y="3"/>
                  </a:cubicBezTo>
                  <a:cubicBezTo>
                    <a:pt x="14" y="3"/>
                    <a:pt x="15" y="3"/>
                    <a:pt x="15" y="3"/>
                  </a:cubicBezTo>
                  <a:close/>
                  <a:moveTo>
                    <a:pt x="54" y="4"/>
                  </a:moveTo>
                  <a:cubicBezTo>
                    <a:pt x="53" y="5"/>
                    <a:pt x="53" y="5"/>
                    <a:pt x="53" y="5"/>
                  </a:cubicBezTo>
                  <a:cubicBezTo>
                    <a:pt x="52" y="5"/>
                    <a:pt x="52" y="4"/>
                    <a:pt x="52" y="4"/>
                  </a:cubicBezTo>
                  <a:cubicBezTo>
                    <a:pt x="52" y="4"/>
                    <a:pt x="52" y="4"/>
                    <a:pt x="52" y="5"/>
                  </a:cubicBezTo>
                  <a:cubicBezTo>
                    <a:pt x="52" y="5"/>
                    <a:pt x="52" y="5"/>
                    <a:pt x="52" y="5"/>
                  </a:cubicBezTo>
                  <a:cubicBezTo>
                    <a:pt x="52" y="5"/>
                    <a:pt x="53" y="5"/>
                    <a:pt x="53" y="5"/>
                  </a:cubicBezTo>
                  <a:cubicBezTo>
                    <a:pt x="53" y="6"/>
                    <a:pt x="53" y="6"/>
                    <a:pt x="53" y="7"/>
                  </a:cubicBezTo>
                  <a:cubicBezTo>
                    <a:pt x="52" y="7"/>
                    <a:pt x="52" y="7"/>
                    <a:pt x="51" y="7"/>
                  </a:cubicBezTo>
                  <a:cubicBezTo>
                    <a:pt x="51" y="7"/>
                    <a:pt x="51" y="7"/>
                    <a:pt x="50" y="6"/>
                  </a:cubicBezTo>
                  <a:cubicBezTo>
                    <a:pt x="50" y="6"/>
                    <a:pt x="50" y="6"/>
                    <a:pt x="50" y="7"/>
                  </a:cubicBezTo>
                  <a:cubicBezTo>
                    <a:pt x="50" y="7"/>
                    <a:pt x="50" y="7"/>
                    <a:pt x="49" y="7"/>
                  </a:cubicBezTo>
                  <a:cubicBezTo>
                    <a:pt x="49" y="6"/>
                    <a:pt x="49" y="5"/>
                    <a:pt x="50" y="5"/>
                  </a:cubicBezTo>
                  <a:cubicBezTo>
                    <a:pt x="50" y="4"/>
                    <a:pt x="51" y="4"/>
                    <a:pt x="51" y="3"/>
                  </a:cubicBezTo>
                  <a:cubicBezTo>
                    <a:pt x="52" y="3"/>
                    <a:pt x="52" y="3"/>
                    <a:pt x="53" y="3"/>
                  </a:cubicBezTo>
                  <a:cubicBezTo>
                    <a:pt x="53" y="4"/>
                    <a:pt x="53" y="4"/>
                    <a:pt x="54" y="4"/>
                  </a:cubicBezTo>
                  <a:close/>
                  <a:moveTo>
                    <a:pt x="37" y="3"/>
                  </a:moveTo>
                  <a:cubicBezTo>
                    <a:pt x="37" y="4"/>
                    <a:pt x="37" y="5"/>
                    <a:pt x="36" y="5"/>
                  </a:cubicBezTo>
                  <a:cubicBezTo>
                    <a:pt x="35" y="5"/>
                    <a:pt x="35" y="4"/>
                    <a:pt x="35" y="3"/>
                  </a:cubicBezTo>
                  <a:cubicBezTo>
                    <a:pt x="35" y="3"/>
                    <a:pt x="36" y="3"/>
                    <a:pt x="36" y="3"/>
                  </a:cubicBezTo>
                  <a:cubicBezTo>
                    <a:pt x="36" y="3"/>
                    <a:pt x="37" y="3"/>
                    <a:pt x="37" y="3"/>
                  </a:cubicBezTo>
                  <a:close/>
                  <a:moveTo>
                    <a:pt x="47" y="4"/>
                  </a:moveTo>
                  <a:cubicBezTo>
                    <a:pt x="47" y="4"/>
                    <a:pt x="47" y="4"/>
                    <a:pt x="47" y="4"/>
                  </a:cubicBezTo>
                  <a:cubicBezTo>
                    <a:pt x="47" y="4"/>
                    <a:pt x="47" y="5"/>
                    <a:pt x="47" y="5"/>
                  </a:cubicBezTo>
                  <a:cubicBezTo>
                    <a:pt x="46" y="5"/>
                    <a:pt x="46" y="5"/>
                    <a:pt x="46" y="4"/>
                  </a:cubicBezTo>
                  <a:cubicBezTo>
                    <a:pt x="46" y="4"/>
                    <a:pt x="46" y="4"/>
                    <a:pt x="47" y="4"/>
                  </a:cubicBezTo>
                  <a:close/>
                  <a:moveTo>
                    <a:pt x="14" y="5"/>
                  </a:moveTo>
                  <a:cubicBezTo>
                    <a:pt x="14" y="6"/>
                    <a:pt x="14" y="6"/>
                    <a:pt x="14" y="7"/>
                  </a:cubicBezTo>
                  <a:cubicBezTo>
                    <a:pt x="14" y="7"/>
                    <a:pt x="14" y="7"/>
                    <a:pt x="14" y="8"/>
                  </a:cubicBezTo>
                  <a:cubicBezTo>
                    <a:pt x="13" y="7"/>
                    <a:pt x="13" y="7"/>
                    <a:pt x="13" y="7"/>
                  </a:cubicBezTo>
                  <a:cubicBezTo>
                    <a:pt x="12" y="7"/>
                    <a:pt x="12" y="7"/>
                    <a:pt x="12" y="7"/>
                  </a:cubicBezTo>
                  <a:cubicBezTo>
                    <a:pt x="12" y="6"/>
                    <a:pt x="12" y="6"/>
                    <a:pt x="12" y="6"/>
                  </a:cubicBezTo>
                  <a:cubicBezTo>
                    <a:pt x="13" y="6"/>
                    <a:pt x="13" y="5"/>
                    <a:pt x="14" y="5"/>
                  </a:cubicBezTo>
                  <a:close/>
                  <a:moveTo>
                    <a:pt x="8" y="6"/>
                  </a:moveTo>
                  <a:cubicBezTo>
                    <a:pt x="8" y="5"/>
                    <a:pt x="9" y="5"/>
                    <a:pt x="9" y="5"/>
                  </a:cubicBezTo>
                  <a:cubicBezTo>
                    <a:pt x="9" y="6"/>
                    <a:pt x="10" y="6"/>
                    <a:pt x="10" y="6"/>
                  </a:cubicBezTo>
                  <a:cubicBezTo>
                    <a:pt x="10" y="6"/>
                    <a:pt x="10" y="7"/>
                    <a:pt x="10" y="7"/>
                  </a:cubicBezTo>
                  <a:cubicBezTo>
                    <a:pt x="10" y="7"/>
                    <a:pt x="10" y="7"/>
                    <a:pt x="9" y="7"/>
                  </a:cubicBezTo>
                  <a:cubicBezTo>
                    <a:pt x="9" y="7"/>
                    <a:pt x="9" y="7"/>
                    <a:pt x="8" y="7"/>
                  </a:cubicBezTo>
                  <a:cubicBezTo>
                    <a:pt x="8" y="6"/>
                    <a:pt x="8" y="6"/>
                    <a:pt x="8" y="6"/>
                  </a:cubicBezTo>
                  <a:close/>
                  <a:moveTo>
                    <a:pt x="26" y="6"/>
                  </a:moveTo>
                  <a:cubicBezTo>
                    <a:pt x="26" y="7"/>
                    <a:pt x="26" y="7"/>
                    <a:pt x="26" y="7"/>
                  </a:cubicBezTo>
                  <a:cubicBezTo>
                    <a:pt x="26" y="7"/>
                    <a:pt x="25" y="7"/>
                    <a:pt x="25" y="7"/>
                  </a:cubicBezTo>
                  <a:cubicBezTo>
                    <a:pt x="25" y="7"/>
                    <a:pt x="25" y="7"/>
                    <a:pt x="24" y="6"/>
                  </a:cubicBezTo>
                  <a:cubicBezTo>
                    <a:pt x="25" y="6"/>
                    <a:pt x="25" y="6"/>
                    <a:pt x="25" y="6"/>
                  </a:cubicBezTo>
                  <a:cubicBezTo>
                    <a:pt x="25" y="6"/>
                    <a:pt x="26" y="6"/>
                    <a:pt x="26" y="6"/>
                  </a:cubicBezTo>
                  <a:close/>
                  <a:moveTo>
                    <a:pt x="38" y="6"/>
                  </a:moveTo>
                  <a:cubicBezTo>
                    <a:pt x="38" y="6"/>
                    <a:pt x="39" y="6"/>
                    <a:pt x="39" y="6"/>
                  </a:cubicBezTo>
                  <a:cubicBezTo>
                    <a:pt x="39" y="7"/>
                    <a:pt x="39" y="7"/>
                    <a:pt x="39" y="7"/>
                  </a:cubicBezTo>
                  <a:cubicBezTo>
                    <a:pt x="38" y="7"/>
                    <a:pt x="38" y="7"/>
                    <a:pt x="38" y="6"/>
                  </a:cubicBezTo>
                  <a:close/>
                  <a:moveTo>
                    <a:pt x="37" y="7"/>
                  </a:moveTo>
                  <a:cubicBezTo>
                    <a:pt x="37" y="8"/>
                    <a:pt x="37" y="8"/>
                    <a:pt x="37" y="8"/>
                  </a:cubicBezTo>
                  <a:cubicBezTo>
                    <a:pt x="37" y="8"/>
                    <a:pt x="36" y="8"/>
                    <a:pt x="36" y="9"/>
                  </a:cubicBezTo>
                  <a:cubicBezTo>
                    <a:pt x="36" y="9"/>
                    <a:pt x="36" y="8"/>
                    <a:pt x="36" y="8"/>
                  </a:cubicBezTo>
                  <a:cubicBezTo>
                    <a:pt x="36" y="7"/>
                    <a:pt x="36" y="7"/>
                    <a:pt x="36" y="7"/>
                  </a:cubicBezTo>
                  <a:cubicBezTo>
                    <a:pt x="36" y="7"/>
                    <a:pt x="37" y="7"/>
                    <a:pt x="37" y="7"/>
                  </a:cubicBezTo>
                  <a:close/>
                  <a:moveTo>
                    <a:pt x="49" y="7"/>
                  </a:moveTo>
                  <a:cubicBezTo>
                    <a:pt x="49" y="8"/>
                    <a:pt x="49" y="8"/>
                    <a:pt x="49" y="8"/>
                  </a:cubicBezTo>
                  <a:cubicBezTo>
                    <a:pt x="48" y="7"/>
                    <a:pt x="49" y="7"/>
                    <a:pt x="49" y="7"/>
                  </a:cubicBezTo>
                  <a:close/>
                  <a:moveTo>
                    <a:pt x="22" y="213"/>
                  </a:moveTo>
                  <a:cubicBezTo>
                    <a:pt x="22" y="213"/>
                    <a:pt x="23" y="213"/>
                    <a:pt x="23" y="212"/>
                  </a:cubicBezTo>
                  <a:cubicBezTo>
                    <a:pt x="23" y="212"/>
                    <a:pt x="23" y="212"/>
                    <a:pt x="23" y="211"/>
                  </a:cubicBezTo>
                  <a:cubicBezTo>
                    <a:pt x="22" y="211"/>
                    <a:pt x="22" y="211"/>
                    <a:pt x="22" y="212"/>
                  </a:cubicBezTo>
                  <a:cubicBezTo>
                    <a:pt x="22" y="212"/>
                    <a:pt x="22" y="212"/>
                    <a:pt x="22" y="213"/>
                  </a:cubicBezTo>
                  <a:close/>
                  <a:moveTo>
                    <a:pt x="61" y="210"/>
                  </a:moveTo>
                  <a:cubicBezTo>
                    <a:pt x="61" y="210"/>
                    <a:pt x="61" y="210"/>
                    <a:pt x="61" y="209"/>
                  </a:cubicBezTo>
                  <a:cubicBezTo>
                    <a:pt x="61" y="209"/>
                    <a:pt x="61" y="209"/>
                    <a:pt x="61" y="209"/>
                  </a:cubicBezTo>
                  <a:cubicBezTo>
                    <a:pt x="61" y="210"/>
                    <a:pt x="61" y="210"/>
                    <a:pt x="61" y="210"/>
                  </a:cubicBezTo>
                  <a:close/>
                  <a:moveTo>
                    <a:pt x="68" y="209"/>
                  </a:moveTo>
                  <a:cubicBezTo>
                    <a:pt x="67" y="209"/>
                    <a:pt x="66" y="209"/>
                    <a:pt x="65" y="209"/>
                  </a:cubicBezTo>
                  <a:cubicBezTo>
                    <a:pt x="65" y="210"/>
                    <a:pt x="64" y="210"/>
                    <a:pt x="65" y="211"/>
                  </a:cubicBezTo>
                  <a:cubicBezTo>
                    <a:pt x="65" y="211"/>
                    <a:pt x="66" y="211"/>
                    <a:pt x="66" y="211"/>
                  </a:cubicBezTo>
                  <a:cubicBezTo>
                    <a:pt x="67" y="211"/>
                    <a:pt x="67" y="211"/>
                    <a:pt x="67" y="210"/>
                  </a:cubicBezTo>
                  <a:cubicBezTo>
                    <a:pt x="68" y="210"/>
                    <a:pt x="68" y="210"/>
                    <a:pt x="68" y="209"/>
                  </a:cubicBezTo>
                  <a:cubicBezTo>
                    <a:pt x="68" y="209"/>
                    <a:pt x="68" y="208"/>
                    <a:pt x="68" y="208"/>
                  </a:cubicBezTo>
                  <a:cubicBezTo>
                    <a:pt x="68" y="208"/>
                    <a:pt x="68" y="208"/>
                    <a:pt x="68" y="208"/>
                  </a:cubicBezTo>
                  <a:cubicBezTo>
                    <a:pt x="68" y="209"/>
                    <a:pt x="68" y="209"/>
                    <a:pt x="68" y="209"/>
                  </a:cubicBezTo>
                  <a:close/>
                  <a:moveTo>
                    <a:pt x="74" y="209"/>
                  </a:moveTo>
                  <a:cubicBezTo>
                    <a:pt x="74" y="209"/>
                    <a:pt x="74" y="209"/>
                    <a:pt x="75" y="209"/>
                  </a:cubicBezTo>
                  <a:cubicBezTo>
                    <a:pt x="75" y="209"/>
                    <a:pt x="75" y="209"/>
                    <a:pt x="75" y="209"/>
                  </a:cubicBezTo>
                  <a:cubicBezTo>
                    <a:pt x="75" y="209"/>
                    <a:pt x="76" y="208"/>
                    <a:pt x="76" y="208"/>
                  </a:cubicBezTo>
                  <a:cubicBezTo>
                    <a:pt x="75" y="207"/>
                    <a:pt x="75" y="207"/>
                    <a:pt x="75" y="208"/>
                  </a:cubicBezTo>
                  <a:cubicBezTo>
                    <a:pt x="74" y="208"/>
                    <a:pt x="74" y="209"/>
                    <a:pt x="74" y="209"/>
                  </a:cubicBezTo>
                  <a:close/>
                  <a:moveTo>
                    <a:pt x="37" y="207"/>
                  </a:moveTo>
                  <a:cubicBezTo>
                    <a:pt x="36" y="207"/>
                    <a:pt x="36" y="207"/>
                    <a:pt x="36" y="208"/>
                  </a:cubicBezTo>
                  <a:cubicBezTo>
                    <a:pt x="35" y="208"/>
                    <a:pt x="35" y="208"/>
                    <a:pt x="35" y="209"/>
                  </a:cubicBezTo>
                  <a:cubicBezTo>
                    <a:pt x="35" y="209"/>
                    <a:pt x="34" y="209"/>
                    <a:pt x="34" y="209"/>
                  </a:cubicBezTo>
                  <a:cubicBezTo>
                    <a:pt x="34" y="209"/>
                    <a:pt x="33" y="209"/>
                    <a:pt x="33" y="209"/>
                  </a:cubicBezTo>
                  <a:cubicBezTo>
                    <a:pt x="32" y="209"/>
                    <a:pt x="32" y="209"/>
                    <a:pt x="32" y="210"/>
                  </a:cubicBezTo>
                  <a:cubicBezTo>
                    <a:pt x="32" y="211"/>
                    <a:pt x="33" y="211"/>
                    <a:pt x="34" y="212"/>
                  </a:cubicBezTo>
                  <a:cubicBezTo>
                    <a:pt x="34" y="211"/>
                    <a:pt x="34" y="211"/>
                    <a:pt x="35" y="211"/>
                  </a:cubicBezTo>
                  <a:cubicBezTo>
                    <a:pt x="35" y="211"/>
                    <a:pt x="36" y="210"/>
                    <a:pt x="37" y="210"/>
                  </a:cubicBezTo>
                  <a:cubicBezTo>
                    <a:pt x="37" y="210"/>
                    <a:pt x="38" y="210"/>
                    <a:pt x="38" y="209"/>
                  </a:cubicBezTo>
                  <a:cubicBezTo>
                    <a:pt x="38" y="209"/>
                    <a:pt x="38" y="209"/>
                    <a:pt x="38" y="209"/>
                  </a:cubicBezTo>
                  <a:cubicBezTo>
                    <a:pt x="38" y="209"/>
                    <a:pt x="39" y="208"/>
                    <a:pt x="39" y="208"/>
                  </a:cubicBezTo>
                  <a:cubicBezTo>
                    <a:pt x="39" y="208"/>
                    <a:pt x="39" y="208"/>
                    <a:pt x="39" y="208"/>
                  </a:cubicBezTo>
                  <a:cubicBezTo>
                    <a:pt x="40" y="207"/>
                    <a:pt x="40" y="207"/>
                    <a:pt x="40" y="207"/>
                  </a:cubicBezTo>
                  <a:cubicBezTo>
                    <a:pt x="39" y="207"/>
                    <a:pt x="38" y="207"/>
                    <a:pt x="37" y="207"/>
                  </a:cubicBezTo>
                  <a:close/>
                  <a:moveTo>
                    <a:pt x="67" y="206"/>
                  </a:moveTo>
                  <a:cubicBezTo>
                    <a:pt x="67" y="206"/>
                    <a:pt x="67" y="207"/>
                    <a:pt x="67" y="207"/>
                  </a:cubicBezTo>
                  <a:cubicBezTo>
                    <a:pt x="67" y="206"/>
                    <a:pt x="67" y="206"/>
                    <a:pt x="68" y="206"/>
                  </a:cubicBezTo>
                  <a:cubicBezTo>
                    <a:pt x="68" y="206"/>
                    <a:pt x="68" y="206"/>
                    <a:pt x="68" y="206"/>
                  </a:cubicBezTo>
                  <a:cubicBezTo>
                    <a:pt x="67" y="206"/>
                    <a:pt x="67" y="206"/>
                    <a:pt x="67" y="206"/>
                  </a:cubicBezTo>
                  <a:cubicBezTo>
                    <a:pt x="67" y="206"/>
                    <a:pt x="67" y="206"/>
                    <a:pt x="67" y="206"/>
                  </a:cubicBezTo>
                  <a:cubicBezTo>
                    <a:pt x="67" y="206"/>
                    <a:pt x="67" y="206"/>
                    <a:pt x="67" y="206"/>
                  </a:cubicBezTo>
                  <a:close/>
                  <a:moveTo>
                    <a:pt x="47" y="206"/>
                  </a:moveTo>
                  <a:cubicBezTo>
                    <a:pt x="47" y="206"/>
                    <a:pt x="47" y="207"/>
                    <a:pt x="48" y="207"/>
                  </a:cubicBezTo>
                  <a:cubicBezTo>
                    <a:pt x="48" y="206"/>
                    <a:pt x="48" y="206"/>
                    <a:pt x="48" y="206"/>
                  </a:cubicBezTo>
                  <a:cubicBezTo>
                    <a:pt x="48" y="206"/>
                    <a:pt x="48" y="206"/>
                    <a:pt x="47" y="206"/>
                  </a:cubicBezTo>
                  <a:cubicBezTo>
                    <a:pt x="47" y="206"/>
                    <a:pt x="47" y="206"/>
                    <a:pt x="47" y="206"/>
                  </a:cubicBezTo>
                  <a:close/>
                  <a:moveTo>
                    <a:pt x="76" y="206"/>
                  </a:moveTo>
                  <a:cubicBezTo>
                    <a:pt x="76" y="206"/>
                    <a:pt x="77" y="206"/>
                    <a:pt x="77" y="206"/>
                  </a:cubicBezTo>
                  <a:cubicBezTo>
                    <a:pt x="78" y="206"/>
                    <a:pt x="78" y="206"/>
                    <a:pt x="78" y="205"/>
                  </a:cubicBezTo>
                  <a:cubicBezTo>
                    <a:pt x="78" y="205"/>
                    <a:pt x="77" y="205"/>
                    <a:pt x="77" y="205"/>
                  </a:cubicBezTo>
                  <a:cubicBezTo>
                    <a:pt x="76" y="205"/>
                    <a:pt x="76" y="205"/>
                    <a:pt x="76" y="206"/>
                  </a:cubicBezTo>
                  <a:close/>
                  <a:moveTo>
                    <a:pt x="58" y="207"/>
                  </a:moveTo>
                  <a:cubicBezTo>
                    <a:pt x="59" y="207"/>
                    <a:pt x="59" y="207"/>
                    <a:pt x="59" y="206"/>
                  </a:cubicBezTo>
                  <a:cubicBezTo>
                    <a:pt x="59" y="206"/>
                    <a:pt x="59" y="206"/>
                    <a:pt x="59" y="205"/>
                  </a:cubicBezTo>
                  <a:cubicBezTo>
                    <a:pt x="59" y="205"/>
                    <a:pt x="59" y="205"/>
                    <a:pt x="58" y="206"/>
                  </a:cubicBezTo>
                  <a:cubicBezTo>
                    <a:pt x="58" y="206"/>
                    <a:pt x="58" y="207"/>
                    <a:pt x="58" y="207"/>
                  </a:cubicBezTo>
                  <a:close/>
                  <a:moveTo>
                    <a:pt x="23" y="207"/>
                  </a:moveTo>
                  <a:cubicBezTo>
                    <a:pt x="23" y="207"/>
                    <a:pt x="23" y="207"/>
                    <a:pt x="23" y="206"/>
                  </a:cubicBezTo>
                  <a:cubicBezTo>
                    <a:pt x="24" y="206"/>
                    <a:pt x="23" y="205"/>
                    <a:pt x="23" y="205"/>
                  </a:cubicBezTo>
                  <a:cubicBezTo>
                    <a:pt x="22" y="205"/>
                    <a:pt x="22" y="205"/>
                    <a:pt x="22" y="206"/>
                  </a:cubicBezTo>
                  <a:cubicBezTo>
                    <a:pt x="22" y="207"/>
                    <a:pt x="22" y="207"/>
                    <a:pt x="23" y="207"/>
                  </a:cubicBezTo>
                  <a:close/>
                  <a:moveTo>
                    <a:pt x="46" y="204"/>
                  </a:moveTo>
                  <a:cubicBezTo>
                    <a:pt x="47" y="204"/>
                    <a:pt x="47" y="204"/>
                    <a:pt x="47" y="203"/>
                  </a:cubicBezTo>
                  <a:cubicBezTo>
                    <a:pt x="47" y="203"/>
                    <a:pt x="47" y="203"/>
                    <a:pt x="46" y="203"/>
                  </a:cubicBezTo>
                  <a:cubicBezTo>
                    <a:pt x="46" y="203"/>
                    <a:pt x="46" y="203"/>
                    <a:pt x="46" y="204"/>
                  </a:cubicBezTo>
                  <a:cubicBezTo>
                    <a:pt x="46" y="204"/>
                    <a:pt x="46" y="204"/>
                    <a:pt x="46" y="204"/>
                  </a:cubicBezTo>
                  <a:close/>
                  <a:moveTo>
                    <a:pt x="17" y="199"/>
                  </a:moveTo>
                  <a:cubicBezTo>
                    <a:pt x="16" y="199"/>
                    <a:pt x="16" y="199"/>
                    <a:pt x="16" y="199"/>
                  </a:cubicBezTo>
                  <a:cubicBezTo>
                    <a:pt x="16" y="199"/>
                    <a:pt x="16" y="199"/>
                    <a:pt x="16" y="199"/>
                  </a:cubicBezTo>
                  <a:cubicBezTo>
                    <a:pt x="15" y="200"/>
                    <a:pt x="15" y="200"/>
                    <a:pt x="15" y="201"/>
                  </a:cubicBezTo>
                  <a:cubicBezTo>
                    <a:pt x="15" y="201"/>
                    <a:pt x="16" y="201"/>
                    <a:pt x="16" y="201"/>
                  </a:cubicBezTo>
                  <a:cubicBezTo>
                    <a:pt x="16" y="201"/>
                    <a:pt x="17" y="201"/>
                    <a:pt x="17" y="201"/>
                  </a:cubicBezTo>
                  <a:cubicBezTo>
                    <a:pt x="17" y="201"/>
                    <a:pt x="17" y="200"/>
                    <a:pt x="18" y="200"/>
                  </a:cubicBezTo>
                  <a:cubicBezTo>
                    <a:pt x="18" y="200"/>
                    <a:pt x="18" y="199"/>
                    <a:pt x="18" y="199"/>
                  </a:cubicBezTo>
                  <a:cubicBezTo>
                    <a:pt x="18" y="199"/>
                    <a:pt x="18" y="198"/>
                    <a:pt x="18" y="198"/>
                  </a:cubicBezTo>
                  <a:cubicBezTo>
                    <a:pt x="18" y="198"/>
                    <a:pt x="17" y="198"/>
                    <a:pt x="17" y="199"/>
                  </a:cubicBezTo>
                  <a:cubicBezTo>
                    <a:pt x="17" y="199"/>
                    <a:pt x="17" y="199"/>
                    <a:pt x="17" y="199"/>
                  </a:cubicBezTo>
                  <a:close/>
                  <a:moveTo>
                    <a:pt x="68" y="198"/>
                  </a:moveTo>
                  <a:cubicBezTo>
                    <a:pt x="68" y="197"/>
                    <a:pt x="68" y="197"/>
                    <a:pt x="68" y="197"/>
                  </a:cubicBezTo>
                  <a:cubicBezTo>
                    <a:pt x="67" y="197"/>
                    <a:pt x="67" y="197"/>
                    <a:pt x="67" y="197"/>
                  </a:cubicBezTo>
                  <a:cubicBezTo>
                    <a:pt x="67" y="197"/>
                    <a:pt x="67" y="197"/>
                    <a:pt x="66" y="198"/>
                  </a:cubicBezTo>
                  <a:cubicBezTo>
                    <a:pt x="66" y="198"/>
                    <a:pt x="66" y="198"/>
                    <a:pt x="66" y="199"/>
                  </a:cubicBezTo>
                  <a:cubicBezTo>
                    <a:pt x="67" y="199"/>
                    <a:pt x="67" y="199"/>
                    <a:pt x="68" y="198"/>
                  </a:cubicBezTo>
                  <a:cubicBezTo>
                    <a:pt x="68" y="198"/>
                    <a:pt x="68" y="198"/>
                    <a:pt x="68" y="198"/>
                  </a:cubicBezTo>
                  <a:close/>
                  <a:moveTo>
                    <a:pt x="47" y="197"/>
                  </a:moveTo>
                  <a:cubicBezTo>
                    <a:pt x="48" y="196"/>
                    <a:pt x="48" y="195"/>
                    <a:pt x="47" y="195"/>
                  </a:cubicBezTo>
                  <a:cubicBezTo>
                    <a:pt x="47" y="195"/>
                    <a:pt x="46" y="195"/>
                    <a:pt x="46" y="195"/>
                  </a:cubicBezTo>
                  <a:cubicBezTo>
                    <a:pt x="46" y="196"/>
                    <a:pt x="46" y="196"/>
                    <a:pt x="47" y="197"/>
                  </a:cubicBezTo>
                  <a:close/>
                  <a:moveTo>
                    <a:pt x="37" y="193"/>
                  </a:moveTo>
                  <a:cubicBezTo>
                    <a:pt x="37" y="193"/>
                    <a:pt x="37" y="192"/>
                    <a:pt x="37" y="192"/>
                  </a:cubicBezTo>
                  <a:cubicBezTo>
                    <a:pt x="37" y="191"/>
                    <a:pt x="36" y="191"/>
                    <a:pt x="36" y="191"/>
                  </a:cubicBezTo>
                  <a:cubicBezTo>
                    <a:pt x="36" y="192"/>
                    <a:pt x="36" y="192"/>
                    <a:pt x="36" y="192"/>
                  </a:cubicBezTo>
                  <a:cubicBezTo>
                    <a:pt x="36" y="192"/>
                    <a:pt x="36" y="193"/>
                    <a:pt x="36" y="193"/>
                  </a:cubicBezTo>
                  <a:cubicBezTo>
                    <a:pt x="36" y="193"/>
                    <a:pt x="36" y="193"/>
                    <a:pt x="37" y="193"/>
                  </a:cubicBezTo>
                  <a:close/>
                  <a:moveTo>
                    <a:pt x="35" y="190"/>
                  </a:moveTo>
                  <a:cubicBezTo>
                    <a:pt x="35" y="190"/>
                    <a:pt x="35" y="190"/>
                    <a:pt x="35" y="189"/>
                  </a:cubicBezTo>
                  <a:cubicBezTo>
                    <a:pt x="35" y="189"/>
                    <a:pt x="35" y="189"/>
                    <a:pt x="35" y="189"/>
                  </a:cubicBezTo>
                  <a:cubicBezTo>
                    <a:pt x="34" y="189"/>
                    <a:pt x="34" y="189"/>
                    <a:pt x="34" y="190"/>
                  </a:cubicBezTo>
                  <a:cubicBezTo>
                    <a:pt x="34" y="190"/>
                    <a:pt x="34" y="190"/>
                    <a:pt x="35" y="190"/>
                  </a:cubicBezTo>
                  <a:close/>
                  <a:moveTo>
                    <a:pt x="44" y="186"/>
                  </a:moveTo>
                  <a:cubicBezTo>
                    <a:pt x="44" y="186"/>
                    <a:pt x="44" y="186"/>
                    <a:pt x="44" y="186"/>
                  </a:cubicBezTo>
                  <a:cubicBezTo>
                    <a:pt x="44" y="186"/>
                    <a:pt x="44" y="186"/>
                    <a:pt x="44" y="186"/>
                  </a:cubicBezTo>
                  <a:cubicBezTo>
                    <a:pt x="45" y="186"/>
                    <a:pt x="45" y="186"/>
                    <a:pt x="45" y="185"/>
                  </a:cubicBezTo>
                  <a:cubicBezTo>
                    <a:pt x="44" y="185"/>
                    <a:pt x="44" y="185"/>
                    <a:pt x="44" y="185"/>
                  </a:cubicBezTo>
                  <a:cubicBezTo>
                    <a:pt x="44" y="185"/>
                    <a:pt x="44" y="185"/>
                    <a:pt x="43" y="185"/>
                  </a:cubicBezTo>
                  <a:cubicBezTo>
                    <a:pt x="43" y="185"/>
                    <a:pt x="43" y="186"/>
                    <a:pt x="44" y="186"/>
                  </a:cubicBezTo>
                  <a:close/>
                  <a:moveTo>
                    <a:pt x="15" y="186"/>
                  </a:moveTo>
                  <a:cubicBezTo>
                    <a:pt x="15" y="186"/>
                    <a:pt x="16" y="186"/>
                    <a:pt x="16" y="185"/>
                  </a:cubicBezTo>
                  <a:cubicBezTo>
                    <a:pt x="16" y="185"/>
                    <a:pt x="16" y="185"/>
                    <a:pt x="15" y="184"/>
                  </a:cubicBezTo>
                  <a:cubicBezTo>
                    <a:pt x="15" y="184"/>
                    <a:pt x="15" y="185"/>
                    <a:pt x="15" y="185"/>
                  </a:cubicBezTo>
                  <a:cubicBezTo>
                    <a:pt x="15" y="186"/>
                    <a:pt x="15" y="186"/>
                    <a:pt x="15" y="186"/>
                  </a:cubicBezTo>
                  <a:close/>
                  <a:moveTo>
                    <a:pt x="87" y="184"/>
                  </a:moveTo>
                  <a:cubicBezTo>
                    <a:pt x="86" y="184"/>
                    <a:pt x="86" y="184"/>
                    <a:pt x="86" y="184"/>
                  </a:cubicBezTo>
                  <a:cubicBezTo>
                    <a:pt x="86" y="185"/>
                    <a:pt x="86" y="185"/>
                    <a:pt x="87" y="185"/>
                  </a:cubicBezTo>
                  <a:cubicBezTo>
                    <a:pt x="87" y="185"/>
                    <a:pt x="87" y="185"/>
                    <a:pt x="87" y="184"/>
                  </a:cubicBezTo>
                  <a:cubicBezTo>
                    <a:pt x="87" y="184"/>
                    <a:pt x="87" y="184"/>
                    <a:pt x="87" y="184"/>
                  </a:cubicBezTo>
                  <a:close/>
                  <a:moveTo>
                    <a:pt x="13" y="182"/>
                  </a:moveTo>
                  <a:cubicBezTo>
                    <a:pt x="13" y="182"/>
                    <a:pt x="13" y="181"/>
                    <a:pt x="13" y="181"/>
                  </a:cubicBezTo>
                  <a:cubicBezTo>
                    <a:pt x="13" y="181"/>
                    <a:pt x="13" y="181"/>
                    <a:pt x="13" y="181"/>
                  </a:cubicBezTo>
                  <a:cubicBezTo>
                    <a:pt x="12" y="181"/>
                    <a:pt x="12" y="182"/>
                    <a:pt x="12" y="182"/>
                  </a:cubicBezTo>
                  <a:cubicBezTo>
                    <a:pt x="12" y="182"/>
                    <a:pt x="13" y="182"/>
                    <a:pt x="13" y="182"/>
                  </a:cubicBezTo>
                  <a:close/>
                  <a:moveTo>
                    <a:pt x="61" y="182"/>
                  </a:moveTo>
                  <a:cubicBezTo>
                    <a:pt x="62" y="182"/>
                    <a:pt x="62" y="182"/>
                    <a:pt x="62" y="181"/>
                  </a:cubicBezTo>
                  <a:cubicBezTo>
                    <a:pt x="62" y="180"/>
                    <a:pt x="62" y="180"/>
                    <a:pt x="61" y="181"/>
                  </a:cubicBezTo>
                  <a:cubicBezTo>
                    <a:pt x="61" y="181"/>
                    <a:pt x="61" y="182"/>
                    <a:pt x="61" y="182"/>
                  </a:cubicBezTo>
                  <a:close/>
                  <a:moveTo>
                    <a:pt x="45" y="176"/>
                  </a:moveTo>
                  <a:cubicBezTo>
                    <a:pt x="45" y="176"/>
                    <a:pt x="45" y="176"/>
                    <a:pt x="46" y="176"/>
                  </a:cubicBezTo>
                  <a:cubicBezTo>
                    <a:pt x="46" y="176"/>
                    <a:pt x="46" y="175"/>
                    <a:pt x="46" y="175"/>
                  </a:cubicBezTo>
                  <a:cubicBezTo>
                    <a:pt x="45" y="175"/>
                    <a:pt x="45" y="175"/>
                    <a:pt x="45" y="175"/>
                  </a:cubicBezTo>
                  <a:cubicBezTo>
                    <a:pt x="45" y="175"/>
                    <a:pt x="45" y="176"/>
                    <a:pt x="45" y="176"/>
                  </a:cubicBezTo>
                  <a:close/>
                  <a:moveTo>
                    <a:pt x="38" y="181"/>
                  </a:moveTo>
                  <a:cubicBezTo>
                    <a:pt x="38" y="181"/>
                    <a:pt x="39" y="180"/>
                    <a:pt x="39" y="180"/>
                  </a:cubicBezTo>
                  <a:cubicBezTo>
                    <a:pt x="39" y="180"/>
                    <a:pt x="40" y="179"/>
                    <a:pt x="40" y="179"/>
                  </a:cubicBezTo>
                  <a:cubicBezTo>
                    <a:pt x="40" y="178"/>
                    <a:pt x="40" y="178"/>
                    <a:pt x="40" y="177"/>
                  </a:cubicBezTo>
                  <a:cubicBezTo>
                    <a:pt x="40" y="177"/>
                    <a:pt x="40" y="176"/>
                    <a:pt x="39" y="176"/>
                  </a:cubicBezTo>
                  <a:cubicBezTo>
                    <a:pt x="39" y="176"/>
                    <a:pt x="39" y="176"/>
                    <a:pt x="38" y="176"/>
                  </a:cubicBezTo>
                  <a:cubicBezTo>
                    <a:pt x="38" y="175"/>
                    <a:pt x="38" y="175"/>
                    <a:pt x="38" y="175"/>
                  </a:cubicBezTo>
                  <a:cubicBezTo>
                    <a:pt x="38" y="174"/>
                    <a:pt x="37" y="174"/>
                    <a:pt x="37" y="174"/>
                  </a:cubicBezTo>
                  <a:cubicBezTo>
                    <a:pt x="37" y="175"/>
                    <a:pt x="36" y="175"/>
                    <a:pt x="36" y="176"/>
                  </a:cubicBezTo>
                  <a:cubicBezTo>
                    <a:pt x="36" y="176"/>
                    <a:pt x="36" y="177"/>
                    <a:pt x="36" y="178"/>
                  </a:cubicBezTo>
                  <a:cubicBezTo>
                    <a:pt x="36" y="179"/>
                    <a:pt x="36" y="180"/>
                    <a:pt x="36" y="180"/>
                  </a:cubicBezTo>
                  <a:cubicBezTo>
                    <a:pt x="37" y="181"/>
                    <a:pt x="37" y="181"/>
                    <a:pt x="38" y="181"/>
                  </a:cubicBezTo>
                  <a:close/>
                  <a:moveTo>
                    <a:pt x="43" y="173"/>
                  </a:moveTo>
                  <a:cubicBezTo>
                    <a:pt x="43" y="172"/>
                    <a:pt x="43" y="172"/>
                    <a:pt x="43" y="172"/>
                  </a:cubicBezTo>
                  <a:cubicBezTo>
                    <a:pt x="42" y="172"/>
                    <a:pt x="42" y="171"/>
                    <a:pt x="41" y="172"/>
                  </a:cubicBezTo>
                  <a:cubicBezTo>
                    <a:pt x="41" y="172"/>
                    <a:pt x="41" y="172"/>
                    <a:pt x="41" y="172"/>
                  </a:cubicBezTo>
                  <a:cubicBezTo>
                    <a:pt x="41" y="173"/>
                    <a:pt x="41" y="173"/>
                    <a:pt x="42" y="173"/>
                  </a:cubicBezTo>
                  <a:cubicBezTo>
                    <a:pt x="42" y="173"/>
                    <a:pt x="42" y="173"/>
                    <a:pt x="42" y="173"/>
                  </a:cubicBezTo>
                  <a:cubicBezTo>
                    <a:pt x="43" y="173"/>
                    <a:pt x="43" y="173"/>
                    <a:pt x="43" y="173"/>
                  </a:cubicBezTo>
                  <a:close/>
                  <a:moveTo>
                    <a:pt x="38" y="171"/>
                  </a:moveTo>
                  <a:cubicBezTo>
                    <a:pt x="38" y="170"/>
                    <a:pt x="39" y="170"/>
                    <a:pt x="39" y="170"/>
                  </a:cubicBezTo>
                  <a:cubicBezTo>
                    <a:pt x="39" y="169"/>
                    <a:pt x="39" y="169"/>
                    <a:pt x="39" y="169"/>
                  </a:cubicBezTo>
                  <a:cubicBezTo>
                    <a:pt x="38" y="169"/>
                    <a:pt x="38" y="169"/>
                    <a:pt x="38" y="169"/>
                  </a:cubicBezTo>
                  <a:cubicBezTo>
                    <a:pt x="38" y="170"/>
                    <a:pt x="38" y="170"/>
                    <a:pt x="38" y="171"/>
                  </a:cubicBezTo>
                  <a:close/>
                  <a:moveTo>
                    <a:pt x="26" y="170"/>
                  </a:moveTo>
                  <a:cubicBezTo>
                    <a:pt x="26" y="170"/>
                    <a:pt x="26" y="170"/>
                    <a:pt x="26" y="169"/>
                  </a:cubicBezTo>
                  <a:cubicBezTo>
                    <a:pt x="26" y="169"/>
                    <a:pt x="26" y="169"/>
                    <a:pt x="25" y="169"/>
                  </a:cubicBezTo>
                  <a:cubicBezTo>
                    <a:pt x="25" y="169"/>
                    <a:pt x="25" y="169"/>
                    <a:pt x="25" y="169"/>
                  </a:cubicBezTo>
                  <a:cubicBezTo>
                    <a:pt x="25" y="170"/>
                    <a:pt x="25" y="170"/>
                    <a:pt x="26" y="170"/>
                  </a:cubicBezTo>
                  <a:close/>
                  <a:moveTo>
                    <a:pt x="50" y="167"/>
                  </a:moveTo>
                  <a:cubicBezTo>
                    <a:pt x="50" y="167"/>
                    <a:pt x="50" y="167"/>
                    <a:pt x="50" y="167"/>
                  </a:cubicBezTo>
                  <a:cubicBezTo>
                    <a:pt x="49" y="166"/>
                    <a:pt x="49" y="166"/>
                    <a:pt x="49" y="166"/>
                  </a:cubicBezTo>
                  <a:cubicBezTo>
                    <a:pt x="49" y="166"/>
                    <a:pt x="49" y="167"/>
                    <a:pt x="49" y="167"/>
                  </a:cubicBezTo>
                  <a:cubicBezTo>
                    <a:pt x="49" y="167"/>
                    <a:pt x="49" y="167"/>
                    <a:pt x="50" y="167"/>
                  </a:cubicBezTo>
                  <a:close/>
                  <a:moveTo>
                    <a:pt x="24" y="165"/>
                  </a:moveTo>
                  <a:cubicBezTo>
                    <a:pt x="24" y="165"/>
                    <a:pt x="25" y="165"/>
                    <a:pt x="25" y="165"/>
                  </a:cubicBezTo>
                  <a:cubicBezTo>
                    <a:pt x="25" y="164"/>
                    <a:pt x="25" y="164"/>
                    <a:pt x="25" y="164"/>
                  </a:cubicBezTo>
                  <a:cubicBezTo>
                    <a:pt x="25" y="163"/>
                    <a:pt x="25" y="163"/>
                    <a:pt x="25" y="163"/>
                  </a:cubicBezTo>
                  <a:cubicBezTo>
                    <a:pt x="25" y="162"/>
                    <a:pt x="24" y="162"/>
                    <a:pt x="24" y="163"/>
                  </a:cubicBezTo>
                  <a:cubicBezTo>
                    <a:pt x="24" y="164"/>
                    <a:pt x="24" y="164"/>
                    <a:pt x="24" y="165"/>
                  </a:cubicBezTo>
                  <a:close/>
                  <a:moveTo>
                    <a:pt x="24" y="162"/>
                  </a:moveTo>
                  <a:cubicBezTo>
                    <a:pt x="24" y="161"/>
                    <a:pt x="24" y="161"/>
                    <a:pt x="24" y="161"/>
                  </a:cubicBezTo>
                  <a:cubicBezTo>
                    <a:pt x="24" y="161"/>
                    <a:pt x="23" y="161"/>
                    <a:pt x="23" y="161"/>
                  </a:cubicBezTo>
                  <a:cubicBezTo>
                    <a:pt x="23" y="161"/>
                    <a:pt x="23" y="161"/>
                    <a:pt x="23" y="162"/>
                  </a:cubicBezTo>
                  <a:lnTo>
                    <a:pt x="24" y="162"/>
                  </a:lnTo>
                  <a:close/>
                  <a:moveTo>
                    <a:pt x="18" y="153"/>
                  </a:moveTo>
                  <a:cubicBezTo>
                    <a:pt x="18" y="153"/>
                    <a:pt x="18" y="153"/>
                    <a:pt x="18" y="153"/>
                  </a:cubicBezTo>
                  <a:cubicBezTo>
                    <a:pt x="18" y="153"/>
                    <a:pt x="18" y="153"/>
                    <a:pt x="18" y="152"/>
                  </a:cubicBezTo>
                  <a:lnTo>
                    <a:pt x="18" y="152"/>
                  </a:lnTo>
                  <a:cubicBezTo>
                    <a:pt x="18" y="152"/>
                    <a:pt x="18" y="153"/>
                    <a:pt x="18" y="153"/>
                  </a:cubicBezTo>
                  <a:cubicBezTo>
                    <a:pt x="18" y="153"/>
                    <a:pt x="18" y="153"/>
                    <a:pt x="18" y="153"/>
                  </a:cubicBezTo>
                  <a:close/>
                  <a:moveTo>
                    <a:pt x="54" y="142"/>
                  </a:moveTo>
                  <a:cubicBezTo>
                    <a:pt x="55" y="141"/>
                    <a:pt x="55" y="141"/>
                    <a:pt x="54" y="140"/>
                  </a:cubicBezTo>
                  <a:cubicBezTo>
                    <a:pt x="54" y="140"/>
                    <a:pt x="54" y="140"/>
                    <a:pt x="54" y="141"/>
                  </a:cubicBezTo>
                  <a:cubicBezTo>
                    <a:pt x="54" y="141"/>
                    <a:pt x="54" y="142"/>
                    <a:pt x="54" y="142"/>
                  </a:cubicBezTo>
                  <a:close/>
                  <a:moveTo>
                    <a:pt x="6" y="130"/>
                  </a:moveTo>
                  <a:cubicBezTo>
                    <a:pt x="7" y="130"/>
                    <a:pt x="7" y="130"/>
                    <a:pt x="7" y="130"/>
                  </a:cubicBezTo>
                  <a:cubicBezTo>
                    <a:pt x="7" y="130"/>
                    <a:pt x="7" y="130"/>
                    <a:pt x="6" y="130"/>
                  </a:cubicBezTo>
                  <a:close/>
                  <a:moveTo>
                    <a:pt x="12" y="127"/>
                  </a:moveTo>
                  <a:cubicBezTo>
                    <a:pt x="12" y="126"/>
                    <a:pt x="12" y="126"/>
                    <a:pt x="12" y="126"/>
                  </a:cubicBezTo>
                  <a:cubicBezTo>
                    <a:pt x="11" y="126"/>
                    <a:pt x="11" y="126"/>
                    <a:pt x="11" y="126"/>
                  </a:cubicBezTo>
                  <a:cubicBezTo>
                    <a:pt x="12" y="127"/>
                    <a:pt x="12" y="127"/>
                    <a:pt x="12" y="127"/>
                  </a:cubicBezTo>
                  <a:close/>
                  <a:moveTo>
                    <a:pt x="12" y="122"/>
                  </a:moveTo>
                  <a:cubicBezTo>
                    <a:pt x="12" y="123"/>
                    <a:pt x="12" y="123"/>
                    <a:pt x="11" y="124"/>
                  </a:cubicBezTo>
                  <a:cubicBezTo>
                    <a:pt x="11" y="125"/>
                    <a:pt x="11" y="126"/>
                    <a:pt x="12" y="126"/>
                  </a:cubicBezTo>
                  <a:cubicBezTo>
                    <a:pt x="12" y="126"/>
                    <a:pt x="12" y="125"/>
                    <a:pt x="12" y="125"/>
                  </a:cubicBezTo>
                  <a:cubicBezTo>
                    <a:pt x="13" y="125"/>
                    <a:pt x="13" y="124"/>
                    <a:pt x="13" y="124"/>
                  </a:cubicBezTo>
                  <a:cubicBezTo>
                    <a:pt x="13" y="123"/>
                    <a:pt x="13" y="123"/>
                    <a:pt x="13" y="123"/>
                  </a:cubicBezTo>
                  <a:cubicBezTo>
                    <a:pt x="13" y="122"/>
                    <a:pt x="12" y="122"/>
                    <a:pt x="12" y="122"/>
                  </a:cubicBezTo>
                  <a:close/>
                  <a:moveTo>
                    <a:pt x="2" y="100"/>
                  </a:moveTo>
                  <a:lnTo>
                    <a:pt x="2" y="99"/>
                  </a:lnTo>
                  <a:lnTo>
                    <a:pt x="2" y="99"/>
                  </a:lnTo>
                  <a:cubicBezTo>
                    <a:pt x="2" y="100"/>
                    <a:pt x="2" y="100"/>
                    <a:pt x="2" y="100"/>
                  </a:cubicBezTo>
                  <a:cubicBezTo>
                    <a:pt x="2" y="100"/>
                    <a:pt x="2" y="100"/>
                    <a:pt x="2" y="100"/>
                  </a:cubicBezTo>
                  <a:lnTo>
                    <a:pt x="2" y="100"/>
                  </a:lnTo>
                  <a:close/>
                  <a:moveTo>
                    <a:pt x="38" y="68"/>
                  </a:moveTo>
                  <a:cubicBezTo>
                    <a:pt x="38" y="68"/>
                    <a:pt x="39" y="69"/>
                    <a:pt x="40" y="69"/>
                  </a:cubicBezTo>
                  <a:cubicBezTo>
                    <a:pt x="40" y="68"/>
                    <a:pt x="40" y="68"/>
                    <a:pt x="40" y="68"/>
                  </a:cubicBezTo>
                  <a:cubicBezTo>
                    <a:pt x="40" y="67"/>
                    <a:pt x="40" y="67"/>
                    <a:pt x="39" y="67"/>
                  </a:cubicBezTo>
                  <a:cubicBezTo>
                    <a:pt x="39" y="67"/>
                    <a:pt x="39" y="67"/>
                    <a:pt x="39" y="67"/>
                  </a:cubicBezTo>
                  <a:cubicBezTo>
                    <a:pt x="38" y="67"/>
                    <a:pt x="38" y="67"/>
                    <a:pt x="38" y="68"/>
                  </a:cubicBezTo>
                  <a:close/>
                  <a:moveTo>
                    <a:pt x="37" y="70"/>
                  </a:moveTo>
                  <a:cubicBezTo>
                    <a:pt x="38" y="69"/>
                    <a:pt x="38" y="69"/>
                    <a:pt x="38" y="68"/>
                  </a:cubicBezTo>
                  <a:cubicBezTo>
                    <a:pt x="38" y="67"/>
                    <a:pt x="38" y="67"/>
                    <a:pt x="37" y="67"/>
                  </a:cubicBezTo>
                  <a:cubicBezTo>
                    <a:pt x="37" y="67"/>
                    <a:pt x="37" y="68"/>
                    <a:pt x="37" y="68"/>
                  </a:cubicBezTo>
                  <a:cubicBezTo>
                    <a:pt x="37" y="69"/>
                    <a:pt x="37" y="70"/>
                    <a:pt x="37" y="70"/>
                  </a:cubicBezTo>
                  <a:close/>
                  <a:moveTo>
                    <a:pt x="45" y="42"/>
                  </a:moveTo>
                  <a:cubicBezTo>
                    <a:pt x="45" y="42"/>
                    <a:pt x="45" y="42"/>
                    <a:pt x="45" y="42"/>
                  </a:cubicBezTo>
                  <a:cubicBezTo>
                    <a:pt x="45" y="42"/>
                    <a:pt x="45" y="42"/>
                    <a:pt x="45" y="42"/>
                  </a:cubicBezTo>
                  <a:close/>
                  <a:moveTo>
                    <a:pt x="44" y="39"/>
                  </a:moveTo>
                  <a:cubicBezTo>
                    <a:pt x="45" y="39"/>
                    <a:pt x="45" y="38"/>
                    <a:pt x="45" y="38"/>
                  </a:cubicBezTo>
                  <a:cubicBezTo>
                    <a:pt x="44" y="38"/>
                    <a:pt x="44" y="38"/>
                    <a:pt x="44" y="38"/>
                  </a:cubicBezTo>
                  <a:cubicBezTo>
                    <a:pt x="44" y="39"/>
                    <a:pt x="44" y="39"/>
                    <a:pt x="44" y="39"/>
                  </a:cubicBezTo>
                  <a:close/>
                  <a:moveTo>
                    <a:pt x="35" y="35"/>
                  </a:moveTo>
                  <a:cubicBezTo>
                    <a:pt x="35" y="35"/>
                    <a:pt x="35" y="35"/>
                    <a:pt x="36" y="35"/>
                  </a:cubicBezTo>
                  <a:cubicBezTo>
                    <a:pt x="36" y="35"/>
                    <a:pt x="36" y="35"/>
                    <a:pt x="35" y="35"/>
                  </a:cubicBezTo>
                  <a:close/>
                  <a:moveTo>
                    <a:pt x="44" y="34"/>
                  </a:moveTo>
                  <a:cubicBezTo>
                    <a:pt x="44" y="34"/>
                    <a:pt x="43" y="35"/>
                    <a:pt x="43" y="35"/>
                  </a:cubicBezTo>
                  <a:cubicBezTo>
                    <a:pt x="43" y="35"/>
                    <a:pt x="43" y="35"/>
                    <a:pt x="42" y="36"/>
                  </a:cubicBezTo>
                  <a:cubicBezTo>
                    <a:pt x="42" y="36"/>
                    <a:pt x="42" y="36"/>
                    <a:pt x="42" y="37"/>
                  </a:cubicBezTo>
                  <a:cubicBezTo>
                    <a:pt x="41" y="37"/>
                    <a:pt x="41" y="37"/>
                    <a:pt x="41" y="38"/>
                  </a:cubicBezTo>
                  <a:cubicBezTo>
                    <a:pt x="42" y="38"/>
                    <a:pt x="42" y="38"/>
                    <a:pt x="43" y="38"/>
                  </a:cubicBezTo>
                  <a:cubicBezTo>
                    <a:pt x="43" y="38"/>
                    <a:pt x="43" y="37"/>
                    <a:pt x="43" y="37"/>
                  </a:cubicBezTo>
                  <a:cubicBezTo>
                    <a:pt x="43" y="37"/>
                    <a:pt x="43" y="36"/>
                    <a:pt x="43" y="36"/>
                  </a:cubicBezTo>
                  <a:cubicBezTo>
                    <a:pt x="44" y="36"/>
                    <a:pt x="44" y="36"/>
                    <a:pt x="44" y="36"/>
                  </a:cubicBezTo>
                  <a:cubicBezTo>
                    <a:pt x="44" y="37"/>
                    <a:pt x="44" y="37"/>
                    <a:pt x="44" y="37"/>
                  </a:cubicBezTo>
                  <a:cubicBezTo>
                    <a:pt x="44" y="36"/>
                    <a:pt x="44" y="36"/>
                    <a:pt x="44" y="35"/>
                  </a:cubicBezTo>
                  <a:cubicBezTo>
                    <a:pt x="44" y="34"/>
                    <a:pt x="44" y="34"/>
                    <a:pt x="44" y="34"/>
                  </a:cubicBezTo>
                  <a:lnTo>
                    <a:pt x="44" y="34"/>
                  </a:lnTo>
                  <a:close/>
                  <a:moveTo>
                    <a:pt x="43" y="32"/>
                  </a:moveTo>
                  <a:cubicBezTo>
                    <a:pt x="43" y="32"/>
                    <a:pt x="43" y="32"/>
                    <a:pt x="42" y="32"/>
                  </a:cubicBezTo>
                  <a:cubicBezTo>
                    <a:pt x="42" y="32"/>
                    <a:pt x="42" y="32"/>
                    <a:pt x="42" y="32"/>
                  </a:cubicBezTo>
                  <a:cubicBezTo>
                    <a:pt x="41" y="33"/>
                    <a:pt x="41" y="33"/>
                    <a:pt x="41" y="33"/>
                  </a:cubicBezTo>
                  <a:cubicBezTo>
                    <a:pt x="41" y="33"/>
                    <a:pt x="41" y="34"/>
                    <a:pt x="41" y="34"/>
                  </a:cubicBezTo>
                  <a:cubicBezTo>
                    <a:pt x="41" y="34"/>
                    <a:pt x="41" y="35"/>
                    <a:pt x="41" y="35"/>
                  </a:cubicBezTo>
                  <a:cubicBezTo>
                    <a:pt x="41" y="35"/>
                    <a:pt x="41" y="35"/>
                    <a:pt x="41" y="35"/>
                  </a:cubicBezTo>
                  <a:cubicBezTo>
                    <a:pt x="41" y="35"/>
                    <a:pt x="41" y="35"/>
                    <a:pt x="42" y="35"/>
                  </a:cubicBezTo>
                  <a:cubicBezTo>
                    <a:pt x="42" y="34"/>
                    <a:pt x="42" y="34"/>
                    <a:pt x="42" y="34"/>
                  </a:cubicBezTo>
                  <a:cubicBezTo>
                    <a:pt x="43" y="33"/>
                    <a:pt x="43" y="33"/>
                    <a:pt x="43" y="32"/>
                  </a:cubicBezTo>
                  <a:close/>
                  <a:moveTo>
                    <a:pt x="16" y="32"/>
                  </a:moveTo>
                  <a:cubicBezTo>
                    <a:pt x="16" y="33"/>
                    <a:pt x="16" y="33"/>
                    <a:pt x="17" y="33"/>
                  </a:cubicBezTo>
                  <a:cubicBezTo>
                    <a:pt x="17" y="33"/>
                    <a:pt x="17" y="32"/>
                    <a:pt x="17" y="32"/>
                  </a:cubicBezTo>
                  <a:cubicBezTo>
                    <a:pt x="17" y="31"/>
                    <a:pt x="16" y="31"/>
                    <a:pt x="16" y="32"/>
                  </a:cubicBezTo>
                  <a:close/>
                  <a:moveTo>
                    <a:pt x="45" y="31"/>
                  </a:moveTo>
                  <a:lnTo>
                    <a:pt x="45" y="32"/>
                  </a:lnTo>
                  <a:cubicBezTo>
                    <a:pt x="45" y="33"/>
                    <a:pt x="45" y="33"/>
                    <a:pt x="45" y="33"/>
                  </a:cubicBezTo>
                  <a:cubicBezTo>
                    <a:pt x="46" y="34"/>
                    <a:pt x="46" y="34"/>
                    <a:pt x="47" y="34"/>
                  </a:cubicBezTo>
                  <a:cubicBezTo>
                    <a:pt x="47" y="33"/>
                    <a:pt x="47" y="33"/>
                    <a:pt x="47" y="32"/>
                  </a:cubicBezTo>
                  <a:cubicBezTo>
                    <a:pt x="47" y="32"/>
                    <a:pt x="47" y="31"/>
                    <a:pt x="47" y="31"/>
                  </a:cubicBezTo>
                  <a:cubicBezTo>
                    <a:pt x="46" y="30"/>
                    <a:pt x="46" y="30"/>
                    <a:pt x="45" y="31"/>
                  </a:cubicBezTo>
                  <a:close/>
                  <a:moveTo>
                    <a:pt x="41" y="31"/>
                  </a:moveTo>
                  <a:cubicBezTo>
                    <a:pt x="41" y="31"/>
                    <a:pt x="41" y="31"/>
                    <a:pt x="42" y="31"/>
                  </a:cubicBezTo>
                  <a:cubicBezTo>
                    <a:pt x="42" y="31"/>
                    <a:pt x="42" y="31"/>
                    <a:pt x="42" y="30"/>
                  </a:cubicBezTo>
                  <a:cubicBezTo>
                    <a:pt x="42" y="30"/>
                    <a:pt x="42" y="30"/>
                    <a:pt x="41" y="30"/>
                  </a:cubicBezTo>
                  <a:cubicBezTo>
                    <a:pt x="41" y="30"/>
                    <a:pt x="41" y="30"/>
                    <a:pt x="41" y="31"/>
                  </a:cubicBezTo>
                  <a:close/>
                  <a:moveTo>
                    <a:pt x="39" y="29"/>
                  </a:moveTo>
                  <a:cubicBezTo>
                    <a:pt x="39" y="29"/>
                    <a:pt x="39" y="30"/>
                    <a:pt x="39" y="30"/>
                  </a:cubicBezTo>
                  <a:cubicBezTo>
                    <a:pt x="39" y="30"/>
                    <a:pt x="39" y="30"/>
                    <a:pt x="39" y="30"/>
                  </a:cubicBezTo>
                  <a:cubicBezTo>
                    <a:pt x="39" y="29"/>
                    <a:pt x="39" y="29"/>
                    <a:pt x="39" y="29"/>
                  </a:cubicBezTo>
                  <a:close/>
                  <a:moveTo>
                    <a:pt x="31" y="30"/>
                  </a:moveTo>
                  <a:cubicBezTo>
                    <a:pt x="31" y="31"/>
                    <a:pt x="31" y="31"/>
                    <a:pt x="31" y="32"/>
                  </a:cubicBezTo>
                  <a:cubicBezTo>
                    <a:pt x="31" y="32"/>
                    <a:pt x="32" y="32"/>
                    <a:pt x="32" y="33"/>
                  </a:cubicBezTo>
                  <a:cubicBezTo>
                    <a:pt x="33" y="33"/>
                    <a:pt x="33" y="32"/>
                    <a:pt x="33" y="31"/>
                  </a:cubicBezTo>
                  <a:cubicBezTo>
                    <a:pt x="33" y="31"/>
                    <a:pt x="34" y="31"/>
                    <a:pt x="34" y="31"/>
                  </a:cubicBezTo>
                  <a:cubicBezTo>
                    <a:pt x="34" y="30"/>
                    <a:pt x="34" y="30"/>
                    <a:pt x="34" y="30"/>
                  </a:cubicBezTo>
                  <a:cubicBezTo>
                    <a:pt x="34" y="30"/>
                    <a:pt x="34" y="29"/>
                    <a:pt x="34" y="29"/>
                  </a:cubicBezTo>
                  <a:cubicBezTo>
                    <a:pt x="34" y="29"/>
                    <a:pt x="33" y="29"/>
                    <a:pt x="33" y="29"/>
                  </a:cubicBezTo>
                  <a:cubicBezTo>
                    <a:pt x="33" y="29"/>
                    <a:pt x="32" y="30"/>
                    <a:pt x="32" y="30"/>
                  </a:cubicBezTo>
                  <a:cubicBezTo>
                    <a:pt x="32" y="30"/>
                    <a:pt x="31" y="30"/>
                    <a:pt x="31" y="30"/>
                  </a:cubicBezTo>
                  <a:close/>
                  <a:moveTo>
                    <a:pt x="8" y="30"/>
                  </a:moveTo>
                  <a:cubicBezTo>
                    <a:pt x="8" y="29"/>
                    <a:pt x="8" y="29"/>
                    <a:pt x="8" y="29"/>
                  </a:cubicBezTo>
                  <a:cubicBezTo>
                    <a:pt x="8" y="30"/>
                    <a:pt x="8" y="29"/>
                    <a:pt x="8" y="29"/>
                  </a:cubicBezTo>
                  <a:cubicBezTo>
                    <a:pt x="8" y="29"/>
                    <a:pt x="8" y="29"/>
                    <a:pt x="8" y="29"/>
                  </a:cubicBezTo>
                  <a:cubicBezTo>
                    <a:pt x="8" y="29"/>
                    <a:pt x="8" y="29"/>
                    <a:pt x="8" y="29"/>
                  </a:cubicBezTo>
                  <a:cubicBezTo>
                    <a:pt x="7" y="29"/>
                    <a:pt x="7" y="29"/>
                    <a:pt x="7" y="29"/>
                  </a:cubicBezTo>
                  <a:cubicBezTo>
                    <a:pt x="7" y="30"/>
                    <a:pt x="8" y="30"/>
                    <a:pt x="8" y="30"/>
                  </a:cubicBezTo>
                  <a:close/>
                  <a:moveTo>
                    <a:pt x="38" y="28"/>
                  </a:moveTo>
                  <a:cubicBezTo>
                    <a:pt x="38" y="28"/>
                    <a:pt x="38" y="28"/>
                    <a:pt x="38" y="28"/>
                  </a:cubicBezTo>
                  <a:lnTo>
                    <a:pt x="38" y="28"/>
                  </a:lnTo>
                  <a:cubicBezTo>
                    <a:pt x="37" y="28"/>
                    <a:pt x="38" y="28"/>
                    <a:pt x="38" y="28"/>
                  </a:cubicBezTo>
                  <a:close/>
                  <a:moveTo>
                    <a:pt x="53" y="28"/>
                  </a:moveTo>
                  <a:cubicBezTo>
                    <a:pt x="54" y="28"/>
                    <a:pt x="54" y="28"/>
                    <a:pt x="54" y="28"/>
                  </a:cubicBezTo>
                  <a:cubicBezTo>
                    <a:pt x="54" y="28"/>
                    <a:pt x="54" y="27"/>
                    <a:pt x="54" y="27"/>
                  </a:cubicBezTo>
                  <a:cubicBezTo>
                    <a:pt x="54" y="27"/>
                    <a:pt x="54" y="27"/>
                    <a:pt x="53" y="27"/>
                  </a:cubicBezTo>
                  <a:cubicBezTo>
                    <a:pt x="53" y="27"/>
                    <a:pt x="53" y="27"/>
                    <a:pt x="53" y="28"/>
                  </a:cubicBezTo>
                  <a:close/>
                  <a:moveTo>
                    <a:pt x="41" y="27"/>
                  </a:moveTo>
                  <a:cubicBezTo>
                    <a:pt x="41" y="28"/>
                    <a:pt x="42" y="28"/>
                    <a:pt x="42" y="28"/>
                  </a:cubicBezTo>
                  <a:cubicBezTo>
                    <a:pt x="43" y="28"/>
                    <a:pt x="43" y="28"/>
                    <a:pt x="42" y="27"/>
                  </a:cubicBezTo>
                  <a:cubicBezTo>
                    <a:pt x="41" y="27"/>
                    <a:pt x="41" y="27"/>
                    <a:pt x="41" y="27"/>
                  </a:cubicBezTo>
                  <a:close/>
                  <a:moveTo>
                    <a:pt x="26" y="27"/>
                  </a:moveTo>
                  <a:cubicBezTo>
                    <a:pt x="25" y="27"/>
                    <a:pt x="25" y="27"/>
                    <a:pt x="25" y="27"/>
                  </a:cubicBezTo>
                  <a:cubicBezTo>
                    <a:pt x="24" y="28"/>
                    <a:pt x="24" y="29"/>
                    <a:pt x="25" y="29"/>
                  </a:cubicBezTo>
                  <a:cubicBezTo>
                    <a:pt x="25" y="29"/>
                    <a:pt x="25" y="28"/>
                    <a:pt x="26" y="28"/>
                  </a:cubicBezTo>
                  <a:cubicBezTo>
                    <a:pt x="26" y="28"/>
                    <a:pt x="26" y="28"/>
                    <a:pt x="26" y="27"/>
                  </a:cubicBezTo>
                  <a:close/>
                  <a:moveTo>
                    <a:pt x="45" y="27"/>
                  </a:moveTo>
                  <a:cubicBezTo>
                    <a:pt x="44" y="27"/>
                    <a:pt x="44" y="27"/>
                    <a:pt x="44" y="27"/>
                  </a:cubicBezTo>
                  <a:cubicBezTo>
                    <a:pt x="44" y="27"/>
                    <a:pt x="44" y="28"/>
                    <a:pt x="44" y="28"/>
                  </a:cubicBezTo>
                  <a:cubicBezTo>
                    <a:pt x="44" y="28"/>
                    <a:pt x="44" y="28"/>
                    <a:pt x="44" y="28"/>
                  </a:cubicBezTo>
                  <a:cubicBezTo>
                    <a:pt x="44" y="28"/>
                    <a:pt x="44" y="29"/>
                    <a:pt x="44" y="29"/>
                  </a:cubicBezTo>
                  <a:cubicBezTo>
                    <a:pt x="44" y="29"/>
                    <a:pt x="44" y="29"/>
                    <a:pt x="44" y="29"/>
                  </a:cubicBezTo>
                  <a:cubicBezTo>
                    <a:pt x="44" y="29"/>
                    <a:pt x="44" y="30"/>
                    <a:pt x="44" y="30"/>
                  </a:cubicBezTo>
                  <a:cubicBezTo>
                    <a:pt x="44" y="30"/>
                    <a:pt x="44" y="30"/>
                    <a:pt x="44" y="30"/>
                  </a:cubicBezTo>
                  <a:cubicBezTo>
                    <a:pt x="44" y="30"/>
                    <a:pt x="44" y="31"/>
                    <a:pt x="44" y="32"/>
                  </a:cubicBezTo>
                  <a:cubicBezTo>
                    <a:pt x="44" y="32"/>
                    <a:pt x="44" y="33"/>
                    <a:pt x="44" y="33"/>
                  </a:cubicBezTo>
                  <a:cubicBezTo>
                    <a:pt x="45" y="32"/>
                    <a:pt x="45" y="31"/>
                    <a:pt x="45" y="30"/>
                  </a:cubicBezTo>
                  <a:cubicBezTo>
                    <a:pt x="45" y="30"/>
                    <a:pt x="45" y="29"/>
                    <a:pt x="45" y="28"/>
                  </a:cubicBezTo>
                  <a:cubicBezTo>
                    <a:pt x="45" y="28"/>
                    <a:pt x="46" y="28"/>
                    <a:pt x="46" y="29"/>
                  </a:cubicBezTo>
                  <a:cubicBezTo>
                    <a:pt x="46" y="29"/>
                    <a:pt x="46" y="29"/>
                    <a:pt x="47" y="29"/>
                  </a:cubicBezTo>
                  <a:cubicBezTo>
                    <a:pt x="47" y="30"/>
                    <a:pt x="47" y="30"/>
                    <a:pt x="47" y="30"/>
                  </a:cubicBezTo>
                  <a:cubicBezTo>
                    <a:pt x="48" y="30"/>
                    <a:pt x="48" y="30"/>
                    <a:pt x="48" y="30"/>
                  </a:cubicBezTo>
                  <a:cubicBezTo>
                    <a:pt x="48" y="29"/>
                    <a:pt x="48" y="29"/>
                    <a:pt x="47" y="28"/>
                  </a:cubicBezTo>
                  <a:cubicBezTo>
                    <a:pt x="46" y="28"/>
                    <a:pt x="46" y="27"/>
                    <a:pt x="45" y="27"/>
                  </a:cubicBezTo>
                  <a:close/>
                  <a:moveTo>
                    <a:pt x="47" y="26"/>
                  </a:moveTo>
                  <a:cubicBezTo>
                    <a:pt x="47" y="26"/>
                    <a:pt x="47" y="26"/>
                    <a:pt x="47" y="26"/>
                  </a:cubicBezTo>
                  <a:cubicBezTo>
                    <a:pt x="47" y="26"/>
                    <a:pt x="47" y="26"/>
                    <a:pt x="47" y="26"/>
                  </a:cubicBezTo>
                  <a:cubicBezTo>
                    <a:pt x="47" y="26"/>
                    <a:pt x="47" y="26"/>
                    <a:pt x="47" y="26"/>
                  </a:cubicBezTo>
                  <a:cubicBezTo>
                    <a:pt x="47" y="26"/>
                    <a:pt x="47" y="26"/>
                    <a:pt x="47" y="26"/>
                  </a:cubicBezTo>
                  <a:close/>
                  <a:moveTo>
                    <a:pt x="36" y="26"/>
                  </a:moveTo>
                  <a:lnTo>
                    <a:pt x="35" y="26"/>
                  </a:lnTo>
                  <a:cubicBezTo>
                    <a:pt x="35" y="26"/>
                    <a:pt x="35" y="26"/>
                    <a:pt x="35" y="27"/>
                  </a:cubicBezTo>
                  <a:cubicBezTo>
                    <a:pt x="35" y="27"/>
                    <a:pt x="35" y="27"/>
                    <a:pt x="35" y="27"/>
                  </a:cubicBezTo>
                  <a:cubicBezTo>
                    <a:pt x="36" y="27"/>
                    <a:pt x="36" y="27"/>
                    <a:pt x="36" y="27"/>
                  </a:cubicBezTo>
                  <a:cubicBezTo>
                    <a:pt x="36" y="26"/>
                    <a:pt x="37" y="26"/>
                    <a:pt x="38" y="26"/>
                  </a:cubicBezTo>
                  <a:lnTo>
                    <a:pt x="38" y="25"/>
                  </a:lnTo>
                  <a:cubicBezTo>
                    <a:pt x="37" y="25"/>
                    <a:pt x="37" y="25"/>
                    <a:pt x="37" y="25"/>
                  </a:cubicBezTo>
                  <a:cubicBezTo>
                    <a:pt x="36" y="26"/>
                    <a:pt x="36" y="26"/>
                    <a:pt x="36" y="26"/>
                  </a:cubicBezTo>
                  <a:close/>
                  <a:moveTo>
                    <a:pt x="48" y="26"/>
                  </a:moveTo>
                  <a:cubicBezTo>
                    <a:pt x="49" y="26"/>
                    <a:pt x="49" y="26"/>
                    <a:pt x="49" y="26"/>
                  </a:cubicBezTo>
                  <a:cubicBezTo>
                    <a:pt x="50" y="26"/>
                    <a:pt x="50" y="26"/>
                    <a:pt x="50" y="26"/>
                  </a:cubicBezTo>
                  <a:cubicBezTo>
                    <a:pt x="50" y="25"/>
                    <a:pt x="50" y="24"/>
                    <a:pt x="49" y="24"/>
                  </a:cubicBezTo>
                  <a:cubicBezTo>
                    <a:pt x="49" y="25"/>
                    <a:pt x="49" y="25"/>
                    <a:pt x="49" y="25"/>
                  </a:cubicBezTo>
                  <a:cubicBezTo>
                    <a:pt x="49" y="25"/>
                    <a:pt x="48" y="25"/>
                    <a:pt x="48" y="26"/>
                  </a:cubicBezTo>
                  <a:close/>
                  <a:moveTo>
                    <a:pt x="28" y="26"/>
                  </a:moveTo>
                  <a:cubicBezTo>
                    <a:pt x="29" y="25"/>
                    <a:pt x="28" y="24"/>
                    <a:pt x="28" y="24"/>
                  </a:cubicBezTo>
                  <a:cubicBezTo>
                    <a:pt x="27" y="24"/>
                    <a:pt x="26" y="24"/>
                    <a:pt x="26" y="25"/>
                  </a:cubicBezTo>
                  <a:cubicBezTo>
                    <a:pt x="26" y="25"/>
                    <a:pt x="26" y="26"/>
                    <a:pt x="26" y="26"/>
                  </a:cubicBezTo>
                  <a:cubicBezTo>
                    <a:pt x="27" y="26"/>
                    <a:pt x="27" y="26"/>
                    <a:pt x="28" y="26"/>
                  </a:cubicBezTo>
                  <a:cubicBezTo>
                    <a:pt x="28" y="27"/>
                    <a:pt x="28" y="27"/>
                    <a:pt x="29" y="27"/>
                  </a:cubicBezTo>
                  <a:cubicBezTo>
                    <a:pt x="29" y="28"/>
                    <a:pt x="30" y="28"/>
                    <a:pt x="30" y="29"/>
                  </a:cubicBezTo>
                  <a:cubicBezTo>
                    <a:pt x="30" y="29"/>
                    <a:pt x="30" y="29"/>
                    <a:pt x="30" y="29"/>
                  </a:cubicBezTo>
                  <a:cubicBezTo>
                    <a:pt x="30" y="29"/>
                    <a:pt x="30" y="29"/>
                    <a:pt x="30" y="29"/>
                  </a:cubicBezTo>
                  <a:cubicBezTo>
                    <a:pt x="30" y="28"/>
                    <a:pt x="30" y="27"/>
                    <a:pt x="30" y="27"/>
                  </a:cubicBezTo>
                  <a:cubicBezTo>
                    <a:pt x="29" y="27"/>
                    <a:pt x="29" y="26"/>
                    <a:pt x="28" y="26"/>
                  </a:cubicBezTo>
                  <a:close/>
                  <a:moveTo>
                    <a:pt x="50" y="23"/>
                  </a:moveTo>
                  <a:lnTo>
                    <a:pt x="50" y="23"/>
                  </a:lnTo>
                  <a:cubicBezTo>
                    <a:pt x="50" y="23"/>
                    <a:pt x="50" y="23"/>
                    <a:pt x="50" y="23"/>
                  </a:cubicBezTo>
                  <a:close/>
                  <a:moveTo>
                    <a:pt x="44" y="23"/>
                  </a:moveTo>
                  <a:cubicBezTo>
                    <a:pt x="43" y="23"/>
                    <a:pt x="43" y="23"/>
                    <a:pt x="42" y="22"/>
                  </a:cubicBezTo>
                  <a:cubicBezTo>
                    <a:pt x="42" y="22"/>
                    <a:pt x="42" y="22"/>
                    <a:pt x="42" y="23"/>
                  </a:cubicBezTo>
                  <a:cubicBezTo>
                    <a:pt x="42" y="23"/>
                    <a:pt x="42" y="23"/>
                    <a:pt x="42" y="23"/>
                  </a:cubicBezTo>
                  <a:cubicBezTo>
                    <a:pt x="42" y="24"/>
                    <a:pt x="42" y="24"/>
                    <a:pt x="42" y="24"/>
                  </a:cubicBezTo>
                  <a:cubicBezTo>
                    <a:pt x="42" y="24"/>
                    <a:pt x="42" y="24"/>
                    <a:pt x="42" y="24"/>
                  </a:cubicBezTo>
                  <a:cubicBezTo>
                    <a:pt x="42" y="25"/>
                    <a:pt x="42" y="25"/>
                    <a:pt x="42" y="25"/>
                  </a:cubicBezTo>
                  <a:cubicBezTo>
                    <a:pt x="41" y="25"/>
                    <a:pt x="41" y="25"/>
                    <a:pt x="41" y="25"/>
                  </a:cubicBezTo>
                  <a:cubicBezTo>
                    <a:pt x="41" y="25"/>
                    <a:pt x="40" y="25"/>
                    <a:pt x="40" y="25"/>
                  </a:cubicBezTo>
                  <a:cubicBezTo>
                    <a:pt x="40" y="25"/>
                    <a:pt x="40" y="24"/>
                    <a:pt x="40" y="24"/>
                  </a:cubicBezTo>
                  <a:cubicBezTo>
                    <a:pt x="40" y="24"/>
                    <a:pt x="40" y="24"/>
                    <a:pt x="39" y="24"/>
                  </a:cubicBezTo>
                  <a:lnTo>
                    <a:pt x="39" y="25"/>
                  </a:lnTo>
                  <a:cubicBezTo>
                    <a:pt x="40" y="25"/>
                    <a:pt x="40" y="25"/>
                    <a:pt x="40" y="26"/>
                  </a:cubicBezTo>
                  <a:cubicBezTo>
                    <a:pt x="40" y="26"/>
                    <a:pt x="40" y="26"/>
                    <a:pt x="41" y="26"/>
                  </a:cubicBezTo>
                  <a:cubicBezTo>
                    <a:pt x="41" y="26"/>
                    <a:pt x="42" y="26"/>
                    <a:pt x="42" y="25"/>
                  </a:cubicBezTo>
                  <a:cubicBezTo>
                    <a:pt x="42" y="25"/>
                    <a:pt x="43" y="25"/>
                    <a:pt x="43" y="26"/>
                  </a:cubicBezTo>
                  <a:cubicBezTo>
                    <a:pt x="43" y="26"/>
                    <a:pt x="44" y="26"/>
                    <a:pt x="44" y="26"/>
                  </a:cubicBezTo>
                  <a:lnTo>
                    <a:pt x="45" y="25"/>
                  </a:lnTo>
                  <a:cubicBezTo>
                    <a:pt x="44" y="25"/>
                    <a:pt x="44" y="24"/>
                    <a:pt x="43" y="24"/>
                  </a:cubicBezTo>
                  <a:cubicBezTo>
                    <a:pt x="43" y="23"/>
                    <a:pt x="44" y="23"/>
                    <a:pt x="45" y="23"/>
                  </a:cubicBezTo>
                  <a:cubicBezTo>
                    <a:pt x="45" y="23"/>
                    <a:pt x="45" y="23"/>
                    <a:pt x="45" y="23"/>
                  </a:cubicBezTo>
                  <a:cubicBezTo>
                    <a:pt x="45" y="23"/>
                    <a:pt x="45" y="23"/>
                    <a:pt x="45" y="22"/>
                  </a:cubicBezTo>
                  <a:cubicBezTo>
                    <a:pt x="44" y="23"/>
                    <a:pt x="44" y="23"/>
                    <a:pt x="44" y="23"/>
                  </a:cubicBezTo>
                  <a:cubicBezTo>
                    <a:pt x="44" y="23"/>
                    <a:pt x="44" y="23"/>
                    <a:pt x="44" y="23"/>
                  </a:cubicBezTo>
                  <a:close/>
                  <a:moveTo>
                    <a:pt x="11" y="22"/>
                  </a:moveTo>
                  <a:cubicBezTo>
                    <a:pt x="11" y="23"/>
                    <a:pt x="11" y="23"/>
                    <a:pt x="12" y="23"/>
                  </a:cubicBezTo>
                  <a:cubicBezTo>
                    <a:pt x="12" y="22"/>
                    <a:pt x="12" y="22"/>
                    <a:pt x="12" y="22"/>
                  </a:cubicBezTo>
                  <a:cubicBezTo>
                    <a:pt x="12" y="22"/>
                    <a:pt x="11" y="22"/>
                    <a:pt x="11" y="22"/>
                  </a:cubicBezTo>
                  <a:cubicBezTo>
                    <a:pt x="11" y="22"/>
                    <a:pt x="11" y="22"/>
                    <a:pt x="11" y="22"/>
                  </a:cubicBezTo>
                  <a:close/>
                  <a:moveTo>
                    <a:pt x="38" y="20"/>
                  </a:moveTo>
                  <a:cubicBezTo>
                    <a:pt x="38" y="20"/>
                    <a:pt x="39" y="20"/>
                    <a:pt x="40" y="20"/>
                  </a:cubicBezTo>
                  <a:cubicBezTo>
                    <a:pt x="40" y="21"/>
                    <a:pt x="41" y="20"/>
                    <a:pt x="41" y="20"/>
                  </a:cubicBezTo>
                  <a:cubicBezTo>
                    <a:pt x="41" y="20"/>
                    <a:pt x="40" y="20"/>
                    <a:pt x="40" y="20"/>
                  </a:cubicBezTo>
                  <a:cubicBezTo>
                    <a:pt x="40" y="19"/>
                    <a:pt x="39" y="19"/>
                    <a:pt x="39" y="19"/>
                  </a:cubicBezTo>
                  <a:cubicBezTo>
                    <a:pt x="38" y="19"/>
                    <a:pt x="38" y="20"/>
                    <a:pt x="38" y="20"/>
                  </a:cubicBezTo>
                  <a:cubicBezTo>
                    <a:pt x="37" y="20"/>
                    <a:pt x="37" y="20"/>
                    <a:pt x="38" y="20"/>
                  </a:cubicBezTo>
                  <a:close/>
                  <a:moveTo>
                    <a:pt x="9" y="19"/>
                  </a:moveTo>
                  <a:cubicBezTo>
                    <a:pt x="9" y="19"/>
                    <a:pt x="8" y="19"/>
                    <a:pt x="8" y="19"/>
                  </a:cubicBezTo>
                  <a:cubicBezTo>
                    <a:pt x="7" y="19"/>
                    <a:pt x="7" y="19"/>
                    <a:pt x="7" y="20"/>
                  </a:cubicBezTo>
                  <a:cubicBezTo>
                    <a:pt x="7" y="20"/>
                    <a:pt x="7" y="20"/>
                    <a:pt x="7" y="20"/>
                  </a:cubicBezTo>
                  <a:cubicBezTo>
                    <a:pt x="8" y="20"/>
                    <a:pt x="9" y="20"/>
                    <a:pt x="10" y="21"/>
                  </a:cubicBezTo>
                  <a:cubicBezTo>
                    <a:pt x="11" y="21"/>
                    <a:pt x="12" y="21"/>
                    <a:pt x="13" y="21"/>
                  </a:cubicBezTo>
                  <a:cubicBezTo>
                    <a:pt x="14" y="21"/>
                    <a:pt x="14" y="21"/>
                    <a:pt x="14" y="20"/>
                  </a:cubicBezTo>
                  <a:cubicBezTo>
                    <a:pt x="14" y="20"/>
                    <a:pt x="14" y="20"/>
                    <a:pt x="14" y="19"/>
                  </a:cubicBezTo>
                  <a:cubicBezTo>
                    <a:pt x="13" y="19"/>
                    <a:pt x="12" y="19"/>
                    <a:pt x="11" y="19"/>
                  </a:cubicBezTo>
                  <a:cubicBezTo>
                    <a:pt x="11" y="19"/>
                    <a:pt x="10" y="19"/>
                    <a:pt x="9" y="19"/>
                  </a:cubicBezTo>
                  <a:close/>
                  <a:moveTo>
                    <a:pt x="31" y="18"/>
                  </a:moveTo>
                  <a:cubicBezTo>
                    <a:pt x="30" y="18"/>
                    <a:pt x="30" y="18"/>
                    <a:pt x="30" y="19"/>
                  </a:cubicBezTo>
                  <a:cubicBezTo>
                    <a:pt x="29" y="19"/>
                    <a:pt x="29" y="19"/>
                    <a:pt x="28" y="19"/>
                  </a:cubicBezTo>
                  <a:cubicBezTo>
                    <a:pt x="28" y="19"/>
                    <a:pt x="28" y="19"/>
                    <a:pt x="27" y="19"/>
                  </a:cubicBezTo>
                  <a:cubicBezTo>
                    <a:pt x="27" y="18"/>
                    <a:pt x="27" y="18"/>
                    <a:pt x="27" y="18"/>
                  </a:cubicBezTo>
                  <a:cubicBezTo>
                    <a:pt x="26" y="18"/>
                    <a:pt x="26" y="19"/>
                    <a:pt x="26" y="19"/>
                  </a:cubicBezTo>
                  <a:cubicBezTo>
                    <a:pt x="26" y="19"/>
                    <a:pt x="25" y="19"/>
                    <a:pt x="25" y="19"/>
                  </a:cubicBezTo>
                  <a:cubicBezTo>
                    <a:pt x="25" y="19"/>
                    <a:pt x="24" y="19"/>
                    <a:pt x="24" y="19"/>
                  </a:cubicBezTo>
                  <a:cubicBezTo>
                    <a:pt x="23" y="19"/>
                    <a:pt x="23" y="19"/>
                    <a:pt x="22" y="19"/>
                  </a:cubicBezTo>
                  <a:cubicBezTo>
                    <a:pt x="22" y="19"/>
                    <a:pt x="21" y="19"/>
                    <a:pt x="20" y="19"/>
                  </a:cubicBezTo>
                  <a:cubicBezTo>
                    <a:pt x="20" y="19"/>
                    <a:pt x="19" y="19"/>
                    <a:pt x="19" y="20"/>
                  </a:cubicBezTo>
                  <a:cubicBezTo>
                    <a:pt x="19" y="20"/>
                    <a:pt x="19" y="20"/>
                    <a:pt x="19" y="20"/>
                  </a:cubicBezTo>
                  <a:cubicBezTo>
                    <a:pt x="20" y="20"/>
                    <a:pt x="20" y="20"/>
                    <a:pt x="21" y="20"/>
                  </a:cubicBezTo>
                  <a:cubicBezTo>
                    <a:pt x="21" y="20"/>
                    <a:pt x="21" y="20"/>
                    <a:pt x="22" y="20"/>
                  </a:cubicBezTo>
                  <a:cubicBezTo>
                    <a:pt x="22" y="20"/>
                    <a:pt x="23" y="20"/>
                    <a:pt x="23" y="21"/>
                  </a:cubicBezTo>
                  <a:cubicBezTo>
                    <a:pt x="24" y="20"/>
                    <a:pt x="24" y="20"/>
                    <a:pt x="25" y="20"/>
                  </a:cubicBezTo>
                  <a:cubicBezTo>
                    <a:pt x="25" y="20"/>
                    <a:pt x="25" y="20"/>
                    <a:pt x="26" y="20"/>
                  </a:cubicBezTo>
                  <a:cubicBezTo>
                    <a:pt x="27" y="20"/>
                    <a:pt x="27" y="20"/>
                    <a:pt x="27" y="21"/>
                  </a:cubicBezTo>
                  <a:cubicBezTo>
                    <a:pt x="28" y="21"/>
                    <a:pt x="28" y="21"/>
                    <a:pt x="28" y="21"/>
                  </a:cubicBezTo>
                  <a:cubicBezTo>
                    <a:pt x="28" y="21"/>
                    <a:pt x="28" y="21"/>
                    <a:pt x="28" y="21"/>
                  </a:cubicBezTo>
                  <a:cubicBezTo>
                    <a:pt x="29" y="21"/>
                    <a:pt x="29" y="21"/>
                    <a:pt x="30" y="21"/>
                  </a:cubicBezTo>
                  <a:cubicBezTo>
                    <a:pt x="30" y="20"/>
                    <a:pt x="30" y="20"/>
                    <a:pt x="31" y="20"/>
                  </a:cubicBezTo>
                  <a:cubicBezTo>
                    <a:pt x="31" y="20"/>
                    <a:pt x="31" y="21"/>
                    <a:pt x="31" y="21"/>
                  </a:cubicBezTo>
                  <a:cubicBezTo>
                    <a:pt x="31" y="21"/>
                    <a:pt x="32" y="21"/>
                    <a:pt x="32" y="21"/>
                  </a:cubicBezTo>
                  <a:cubicBezTo>
                    <a:pt x="33" y="21"/>
                    <a:pt x="33" y="20"/>
                    <a:pt x="33" y="20"/>
                  </a:cubicBezTo>
                  <a:cubicBezTo>
                    <a:pt x="33" y="20"/>
                    <a:pt x="32" y="19"/>
                    <a:pt x="32" y="19"/>
                  </a:cubicBezTo>
                  <a:cubicBezTo>
                    <a:pt x="32" y="19"/>
                    <a:pt x="32" y="18"/>
                    <a:pt x="31" y="18"/>
                  </a:cubicBezTo>
                  <a:close/>
                  <a:moveTo>
                    <a:pt x="33" y="15"/>
                  </a:moveTo>
                  <a:cubicBezTo>
                    <a:pt x="33" y="14"/>
                    <a:pt x="33" y="14"/>
                    <a:pt x="33" y="15"/>
                  </a:cubicBezTo>
                  <a:cubicBezTo>
                    <a:pt x="33" y="15"/>
                    <a:pt x="32" y="15"/>
                    <a:pt x="32" y="16"/>
                  </a:cubicBezTo>
                  <a:cubicBezTo>
                    <a:pt x="32" y="16"/>
                    <a:pt x="32" y="16"/>
                    <a:pt x="32" y="16"/>
                  </a:cubicBezTo>
                  <a:cubicBezTo>
                    <a:pt x="32" y="16"/>
                    <a:pt x="31" y="16"/>
                    <a:pt x="31" y="17"/>
                  </a:cubicBezTo>
                  <a:cubicBezTo>
                    <a:pt x="31" y="17"/>
                    <a:pt x="32" y="17"/>
                    <a:pt x="32" y="17"/>
                  </a:cubicBezTo>
                  <a:cubicBezTo>
                    <a:pt x="33" y="17"/>
                    <a:pt x="33" y="16"/>
                    <a:pt x="33" y="16"/>
                  </a:cubicBezTo>
                  <a:cubicBezTo>
                    <a:pt x="34" y="16"/>
                    <a:pt x="34" y="15"/>
                    <a:pt x="33" y="15"/>
                  </a:cubicBezTo>
                  <a:close/>
                  <a:moveTo>
                    <a:pt x="35" y="14"/>
                  </a:moveTo>
                  <a:cubicBezTo>
                    <a:pt x="35" y="14"/>
                    <a:pt x="35" y="14"/>
                    <a:pt x="35" y="14"/>
                  </a:cubicBezTo>
                  <a:cubicBezTo>
                    <a:pt x="35" y="13"/>
                    <a:pt x="35" y="13"/>
                    <a:pt x="35" y="13"/>
                  </a:cubicBezTo>
                  <a:lnTo>
                    <a:pt x="35" y="14"/>
                  </a:lnTo>
                  <a:close/>
                  <a:moveTo>
                    <a:pt x="43" y="12"/>
                  </a:moveTo>
                  <a:cubicBezTo>
                    <a:pt x="43" y="12"/>
                    <a:pt x="43" y="13"/>
                    <a:pt x="43" y="14"/>
                  </a:cubicBezTo>
                  <a:cubicBezTo>
                    <a:pt x="44" y="14"/>
                    <a:pt x="44" y="14"/>
                    <a:pt x="44" y="13"/>
                  </a:cubicBezTo>
                  <a:cubicBezTo>
                    <a:pt x="44" y="13"/>
                    <a:pt x="44" y="12"/>
                    <a:pt x="44" y="12"/>
                  </a:cubicBezTo>
                  <a:cubicBezTo>
                    <a:pt x="44" y="12"/>
                    <a:pt x="44" y="12"/>
                    <a:pt x="44" y="12"/>
                  </a:cubicBezTo>
                  <a:cubicBezTo>
                    <a:pt x="44" y="12"/>
                    <a:pt x="43" y="12"/>
                    <a:pt x="43" y="12"/>
                  </a:cubicBezTo>
                  <a:close/>
                  <a:moveTo>
                    <a:pt x="41" y="14"/>
                  </a:moveTo>
                  <a:cubicBezTo>
                    <a:pt x="41" y="14"/>
                    <a:pt x="41" y="14"/>
                    <a:pt x="40" y="14"/>
                  </a:cubicBezTo>
                  <a:cubicBezTo>
                    <a:pt x="40" y="14"/>
                    <a:pt x="40" y="14"/>
                    <a:pt x="40" y="15"/>
                  </a:cubicBezTo>
                  <a:cubicBezTo>
                    <a:pt x="40" y="15"/>
                    <a:pt x="41" y="15"/>
                    <a:pt x="41" y="15"/>
                  </a:cubicBezTo>
                  <a:cubicBezTo>
                    <a:pt x="42" y="15"/>
                    <a:pt x="42" y="15"/>
                    <a:pt x="42" y="15"/>
                  </a:cubicBezTo>
                  <a:cubicBezTo>
                    <a:pt x="42" y="14"/>
                    <a:pt x="42" y="14"/>
                    <a:pt x="42" y="14"/>
                  </a:cubicBezTo>
                  <a:cubicBezTo>
                    <a:pt x="41" y="14"/>
                    <a:pt x="41" y="14"/>
                    <a:pt x="41" y="14"/>
                  </a:cubicBezTo>
                  <a:cubicBezTo>
                    <a:pt x="42" y="14"/>
                    <a:pt x="42" y="13"/>
                    <a:pt x="42" y="13"/>
                  </a:cubicBezTo>
                  <a:cubicBezTo>
                    <a:pt x="42" y="13"/>
                    <a:pt x="42" y="12"/>
                    <a:pt x="42" y="12"/>
                  </a:cubicBezTo>
                  <a:cubicBezTo>
                    <a:pt x="41" y="12"/>
                    <a:pt x="41" y="12"/>
                    <a:pt x="41" y="13"/>
                  </a:cubicBezTo>
                  <a:cubicBezTo>
                    <a:pt x="41" y="13"/>
                    <a:pt x="41" y="14"/>
                    <a:pt x="41" y="14"/>
                  </a:cubicBezTo>
                  <a:close/>
                  <a:moveTo>
                    <a:pt x="34" y="12"/>
                  </a:moveTo>
                  <a:cubicBezTo>
                    <a:pt x="34" y="12"/>
                    <a:pt x="34" y="12"/>
                    <a:pt x="34" y="12"/>
                  </a:cubicBezTo>
                  <a:cubicBezTo>
                    <a:pt x="35" y="12"/>
                    <a:pt x="35" y="12"/>
                    <a:pt x="35" y="11"/>
                  </a:cubicBezTo>
                  <a:cubicBezTo>
                    <a:pt x="35" y="11"/>
                    <a:pt x="34" y="11"/>
                    <a:pt x="34" y="11"/>
                  </a:cubicBezTo>
                  <a:lnTo>
                    <a:pt x="34" y="12"/>
                  </a:lnTo>
                  <a:close/>
                  <a:moveTo>
                    <a:pt x="14" y="11"/>
                  </a:moveTo>
                  <a:cubicBezTo>
                    <a:pt x="14" y="12"/>
                    <a:pt x="14" y="12"/>
                    <a:pt x="14" y="12"/>
                  </a:cubicBezTo>
                  <a:cubicBezTo>
                    <a:pt x="14" y="13"/>
                    <a:pt x="14" y="13"/>
                    <a:pt x="13" y="13"/>
                  </a:cubicBezTo>
                  <a:cubicBezTo>
                    <a:pt x="13" y="14"/>
                    <a:pt x="12" y="14"/>
                    <a:pt x="11" y="14"/>
                  </a:cubicBezTo>
                  <a:cubicBezTo>
                    <a:pt x="11" y="14"/>
                    <a:pt x="10" y="14"/>
                    <a:pt x="10" y="15"/>
                  </a:cubicBezTo>
                  <a:cubicBezTo>
                    <a:pt x="10" y="15"/>
                    <a:pt x="11" y="15"/>
                    <a:pt x="11" y="15"/>
                  </a:cubicBezTo>
                  <a:cubicBezTo>
                    <a:pt x="12" y="15"/>
                    <a:pt x="13" y="15"/>
                    <a:pt x="13" y="15"/>
                  </a:cubicBezTo>
                  <a:cubicBezTo>
                    <a:pt x="13" y="14"/>
                    <a:pt x="13" y="14"/>
                    <a:pt x="13" y="14"/>
                  </a:cubicBezTo>
                  <a:cubicBezTo>
                    <a:pt x="13" y="14"/>
                    <a:pt x="13" y="14"/>
                    <a:pt x="14" y="14"/>
                  </a:cubicBezTo>
                  <a:cubicBezTo>
                    <a:pt x="14" y="14"/>
                    <a:pt x="15" y="14"/>
                    <a:pt x="15" y="13"/>
                  </a:cubicBezTo>
                  <a:cubicBezTo>
                    <a:pt x="15" y="12"/>
                    <a:pt x="16" y="12"/>
                    <a:pt x="16" y="12"/>
                  </a:cubicBezTo>
                  <a:cubicBezTo>
                    <a:pt x="16" y="11"/>
                    <a:pt x="16" y="11"/>
                    <a:pt x="16" y="11"/>
                  </a:cubicBezTo>
                  <a:cubicBezTo>
                    <a:pt x="15" y="12"/>
                    <a:pt x="15" y="12"/>
                    <a:pt x="14" y="11"/>
                  </a:cubicBezTo>
                  <a:close/>
                  <a:moveTo>
                    <a:pt x="29" y="10"/>
                  </a:moveTo>
                  <a:cubicBezTo>
                    <a:pt x="29" y="10"/>
                    <a:pt x="29" y="10"/>
                    <a:pt x="29" y="11"/>
                  </a:cubicBezTo>
                  <a:cubicBezTo>
                    <a:pt x="29" y="12"/>
                    <a:pt x="29" y="12"/>
                    <a:pt x="30" y="12"/>
                  </a:cubicBezTo>
                  <a:cubicBezTo>
                    <a:pt x="30" y="12"/>
                    <a:pt x="30" y="11"/>
                    <a:pt x="30" y="11"/>
                  </a:cubicBezTo>
                  <a:cubicBezTo>
                    <a:pt x="30" y="10"/>
                    <a:pt x="30" y="10"/>
                    <a:pt x="29" y="10"/>
                  </a:cubicBezTo>
                  <a:close/>
                  <a:moveTo>
                    <a:pt x="25" y="12"/>
                  </a:moveTo>
                  <a:cubicBezTo>
                    <a:pt x="25" y="12"/>
                    <a:pt x="26" y="12"/>
                    <a:pt x="26" y="12"/>
                  </a:cubicBezTo>
                  <a:cubicBezTo>
                    <a:pt x="26" y="12"/>
                    <a:pt x="26" y="12"/>
                    <a:pt x="27" y="12"/>
                  </a:cubicBezTo>
                  <a:cubicBezTo>
                    <a:pt x="27" y="12"/>
                    <a:pt x="27" y="12"/>
                    <a:pt x="27" y="11"/>
                  </a:cubicBezTo>
                  <a:cubicBezTo>
                    <a:pt x="27" y="11"/>
                    <a:pt x="27" y="10"/>
                    <a:pt x="27" y="10"/>
                  </a:cubicBezTo>
                  <a:cubicBezTo>
                    <a:pt x="26" y="10"/>
                    <a:pt x="26" y="10"/>
                    <a:pt x="25" y="10"/>
                  </a:cubicBezTo>
                  <a:cubicBezTo>
                    <a:pt x="25" y="10"/>
                    <a:pt x="25" y="11"/>
                    <a:pt x="25" y="12"/>
                  </a:cubicBezTo>
                  <a:close/>
                  <a:moveTo>
                    <a:pt x="34" y="10"/>
                  </a:moveTo>
                  <a:cubicBezTo>
                    <a:pt x="34" y="10"/>
                    <a:pt x="34" y="10"/>
                    <a:pt x="34" y="9"/>
                  </a:cubicBezTo>
                  <a:cubicBezTo>
                    <a:pt x="34" y="9"/>
                    <a:pt x="34" y="9"/>
                    <a:pt x="34" y="10"/>
                  </a:cubicBezTo>
                  <a:close/>
                  <a:moveTo>
                    <a:pt x="27" y="10"/>
                  </a:moveTo>
                  <a:cubicBezTo>
                    <a:pt x="28" y="10"/>
                    <a:pt x="28" y="10"/>
                    <a:pt x="28" y="9"/>
                  </a:cubicBezTo>
                  <a:cubicBezTo>
                    <a:pt x="28" y="9"/>
                    <a:pt x="28" y="9"/>
                    <a:pt x="28" y="9"/>
                  </a:cubicBezTo>
                  <a:cubicBezTo>
                    <a:pt x="28" y="9"/>
                    <a:pt x="28" y="9"/>
                    <a:pt x="28" y="9"/>
                  </a:cubicBezTo>
                  <a:cubicBezTo>
                    <a:pt x="27" y="9"/>
                    <a:pt x="27" y="9"/>
                    <a:pt x="27" y="10"/>
                  </a:cubicBezTo>
                  <a:close/>
                  <a:moveTo>
                    <a:pt x="22" y="1"/>
                  </a:moveTo>
                  <a:cubicBezTo>
                    <a:pt x="22" y="1"/>
                    <a:pt x="22" y="2"/>
                    <a:pt x="22" y="2"/>
                  </a:cubicBezTo>
                  <a:cubicBezTo>
                    <a:pt x="22" y="2"/>
                    <a:pt x="23" y="3"/>
                    <a:pt x="23" y="3"/>
                  </a:cubicBezTo>
                  <a:cubicBezTo>
                    <a:pt x="23" y="3"/>
                    <a:pt x="23" y="4"/>
                    <a:pt x="22" y="4"/>
                  </a:cubicBezTo>
                  <a:cubicBezTo>
                    <a:pt x="22" y="4"/>
                    <a:pt x="22" y="4"/>
                    <a:pt x="22" y="5"/>
                  </a:cubicBezTo>
                  <a:cubicBezTo>
                    <a:pt x="22" y="5"/>
                    <a:pt x="22" y="5"/>
                    <a:pt x="22" y="5"/>
                  </a:cubicBezTo>
                  <a:cubicBezTo>
                    <a:pt x="23" y="5"/>
                    <a:pt x="23" y="6"/>
                    <a:pt x="23" y="6"/>
                  </a:cubicBezTo>
                  <a:cubicBezTo>
                    <a:pt x="23" y="6"/>
                    <a:pt x="23" y="6"/>
                    <a:pt x="23" y="6"/>
                  </a:cubicBezTo>
                  <a:cubicBezTo>
                    <a:pt x="23" y="6"/>
                    <a:pt x="24" y="6"/>
                    <a:pt x="24" y="6"/>
                  </a:cubicBezTo>
                  <a:cubicBezTo>
                    <a:pt x="24" y="6"/>
                    <a:pt x="23" y="6"/>
                    <a:pt x="23" y="6"/>
                  </a:cubicBezTo>
                  <a:cubicBezTo>
                    <a:pt x="23" y="6"/>
                    <a:pt x="23" y="7"/>
                    <a:pt x="23" y="7"/>
                  </a:cubicBezTo>
                  <a:cubicBezTo>
                    <a:pt x="23" y="8"/>
                    <a:pt x="23" y="8"/>
                    <a:pt x="23" y="8"/>
                  </a:cubicBezTo>
                  <a:cubicBezTo>
                    <a:pt x="24" y="8"/>
                    <a:pt x="24" y="8"/>
                    <a:pt x="24" y="8"/>
                  </a:cubicBezTo>
                  <a:cubicBezTo>
                    <a:pt x="24" y="8"/>
                    <a:pt x="24" y="7"/>
                    <a:pt x="25" y="7"/>
                  </a:cubicBezTo>
                  <a:cubicBezTo>
                    <a:pt x="25" y="7"/>
                    <a:pt x="25" y="8"/>
                    <a:pt x="25" y="8"/>
                  </a:cubicBezTo>
                  <a:cubicBezTo>
                    <a:pt x="25" y="8"/>
                    <a:pt x="26" y="8"/>
                    <a:pt x="26" y="8"/>
                  </a:cubicBezTo>
                  <a:cubicBezTo>
                    <a:pt x="26" y="8"/>
                    <a:pt x="26" y="8"/>
                    <a:pt x="27" y="8"/>
                  </a:cubicBezTo>
                  <a:cubicBezTo>
                    <a:pt x="27" y="8"/>
                    <a:pt x="27" y="8"/>
                    <a:pt x="27" y="8"/>
                  </a:cubicBezTo>
                  <a:cubicBezTo>
                    <a:pt x="28" y="8"/>
                    <a:pt x="28" y="8"/>
                    <a:pt x="28" y="8"/>
                  </a:cubicBezTo>
                  <a:cubicBezTo>
                    <a:pt x="28" y="8"/>
                    <a:pt x="29" y="8"/>
                    <a:pt x="29" y="8"/>
                  </a:cubicBezTo>
                  <a:cubicBezTo>
                    <a:pt x="29" y="8"/>
                    <a:pt x="30" y="8"/>
                    <a:pt x="30" y="8"/>
                  </a:cubicBezTo>
                  <a:cubicBezTo>
                    <a:pt x="30" y="7"/>
                    <a:pt x="30" y="7"/>
                    <a:pt x="30" y="7"/>
                  </a:cubicBezTo>
                  <a:cubicBezTo>
                    <a:pt x="31" y="7"/>
                    <a:pt x="31" y="7"/>
                    <a:pt x="31" y="8"/>
                  </a:cubicBezTo>
                  <a:cubicBezTo>
                    <a:pt x="31" y="8"/>
                    <a:pt x="31" y="8"/>
                    <a:pt x="31" y="8"/>
                  </a:cubicBezTo>
                  <a:cubicBezTo>
                    <a:pt x="31" y="9"/>
                    <a:pt x="31" y="9"/>
                    <a:pt x="31" y="9"/>
                  </a:cubicBezTo>
                  <a:cubicBezTo>
                    <a:pt x="32" y="10"/>
                    <a:pt x="32" y="10"/>
                    <a:pt x="32" y="10"/>
                  </a:cubicBezTo>
                  <a:cubicBezTo>
                    <a:pt x="32" y="10"/>
                    <a:pt x="33" y="10"/>
                    <a:pt x="33" y="9"/>
                  </a:cubicBezTo>
                  <a:cubicBezTo>
                    <a:pt x="33" y="9"/>
                    <a:pt x="33" y="8"/>
                    <a:pt x="34" y="8"/>
                  </a:cubicBezTo>
                  <a:cubicBezTo>
                    <a:pt x="34" y="8"/>
                    <a:pt x="35" y="8"/>
                    <a:pt x="35" y="9"/>
                  </a:cubicBezTo>
                  <a:cubicBezTo>
                    <a:pt x="35" y="9"/>
                    <a:pt x="35" y="9"/>
                    <a:pt x="36" y="9"/>
                  </a:cubicBezTo>
                  <a:cubicBezTo>
                    <a:pt x="36" y="10"/>
                    <a:pt x="36" y="10"/>
                    <a:pt x="35" y="10"/>
                  </a:cubicBezTo>
                  <a:cubicBezTo>
                    <a:pt x="35" y="11"/>
                    <a:pt x="35" y="11"/>
                    <a:pt x="35" y="12"/>
                  </a:cubicBezTo>
                  <a:cubicBezTo>
                    <a:pt x="35" y="12"/>
                    <a:pt x="35" y="12"/>
                    <a:pt x="36" y="12"/>
                  </a:cubicBezTo>
                  <a:cubicBezTo>
                    <a:pt x="36" y="12"/>
                    <a:pt x="37" y="11"/>
                    <a:pt x="36" y="11"/>
                  </a:cubicBezTo>
                  <a:cubicBezTo>
                    <a:pt x="36" y="11"/>
                    <a:pt x="36" y="10"/>
                    <a:pt x="36" y="10"/>
                  </a:cubicBezTo>
                  <a:cubicBezTo>
                    <a:pt x="36" y="10"/>
                    <a:pt x="36" y="9"/>
                    <a:pt x="37" y="9"/>
                  </a:cubicBezTo>
                  <a:cubicBezTo>
                    <a:pt x="37" y="10"/>
                    <a:pt x="37" y="10"/>
                    <a:pt x="37" y="9"/>
                  </a:cubicBezTo>
                  <a:lnTo>
                    <a:pt x="38" y="8"/>
                  </a:lnTo>
                  <a:cubicBezTo>
                    <a:pt x="39" y="8"/>
                    <a:pt x="39" y="8"/>
                    <a:pt x="40" y="8"/>
                  </a:cubicBezTo>
                  <a:cubicBezTo>
                    <a:pt x="40" y="7"/>
                    <a:pt x="40" y="7"/>
                    <a:pt x="41" y="7"/>
                  </a:cubicBezTo>
                  <a:cubicBezTo>
                    <a:pt x="41" y="8"/>
                    <a:pt x="42" y="9"/>
                    <a:pt x="43" y="10"/>
                  </a:cubicBezTo>
                  <a:cubicBezTo>
                    <a:pt x="44" y="10"/>
                    <a:pt x="44" y="10"/>
                    <a:pt x="44" y="9"/>
                  </a:cubicBezTo>
                  <a:cubicBezTo>
                    <a:pt x="44" y="9"/>
                    <a:pt x="43" y="8"/>
                    <a:pt x="42" y="8"/>
                  </a:cubicBezTo>
                  <a:cubicBezTo>
                    <a:pt x="43" y="8"/>
                    <a:pt x="43" y="8"/>
                    <a:pt x="43" y="8"/>
                  </a:cubicBezTo>
                  <a:cubicBezTo>
                    <a:pt x="43" y="7"/>
                    <a:pt x="44" y="7"/>
                    <a:pt x="44" y="7"/>
                  </a:cubicBezTo>
                  <a:cubicBezTo>
                    <a:pt x="45" y="7"/>
                    <a:pt x="45" y="8"/>
                    <a:pt x="45" y="8"/>
                  </a:cubicBezTo>
                  <a:cubicBezTo>
                    <a:pt x="46" y="8"/>
                    <a:pt x="46" y="8"/>
                    <a:pt x="47" y="8"/>
                  </a:cubicBezTo>
                  <a:cubicBezTo>
                    <a:pt x="47" y="8"/>
                    <a:pt x="47" y="8"/>
                    <a:pt x="48" y="8"/>
                  </a:cubicBezTo>
                  <a:cubicBezTo>
                    <a:pt x="47" y="9"/>
                    <a:pt x="47" y="10"/>
                    <a:pt x="48" y="11"/>
                  </a:cubicBezTo>
                  <a:cubicBezTo>
                    <a:pt x="48" y="11"/>
                    <a:pt x="48" y="11"/>
                    <a:pt x="49" y="11"/>
                  </a:cubicBezTo>
                  <a:cubicBezTo>
                    <a:pt x="49" y="11"/>
                    <a:pt x="49" y="11"/>
                    <a:pt x="49" y="11"/>
                  </a:cubicBezTo>
                  <a:cubicBezTo>
                    <a:pt x="50" y="11"/>
                    <a:pt x="50" y="11"/>
                    <a:pt x="50" y="12"/>
                  </a:cubicBezTo>
                  <a:cubicBezTo>
                    <a:pt x="50" y="12"/>
                    <a:pt x="51" y="12"/>
                    <a:pt x="51" y="12"/>
                  </a:cubicBezTo>
                  <a:cubicBezTo>
                    <a:pt x="52" y="12"/>
                    <a:pt x="52" y="12"/>
                    <a:pt x="52" y="11"/>
                  </a:cubicBezTo>
                  <a:cubicBezTo>
                    <a:pt x="53" y="11"/>
                    <a:pt x="53" y="11"/>
                    <a:pt x="54" y="10"/>
                  </a:cubicBezTo>
                  <a:cubicBezTo>
                    <a:pt x="54" y="10"/>
                    <a:pt x="53" y="10"/>
                    <a:pt x="53" y="9"/>
                  </a:cubicBezTo>
                  <a:cubicBezTo>
                    <a:pt x="53" y="9"/>
                    <a:pt x="53" y="9"/>
                    <a:pt x="53" y="9"/>
                  </a:cubicBezTo>
                  <a:cubicBezTo>
                    <a:pt x="53" y="8"/>
                    <a:pt x="53" y="8"/>
                    <a:pt x="54" y="8"/>
                  </a:cubicBezTo>
                  <a:cubicBezTo>
                    <a:pt x="54" y="8"/>
                    <a:pt x="54" y="8"/>
                    <a:pt x="55" y="8"/>
                  </a:cubicBezTo>
                  <a:cubicBezTo>
                    <a:pt x="55" y="7"/>
                    <a:pt x="55" y="7"/>
                    <a:pt x="55" y="6"/>
                  </a:cubicBezTo>
                  <a:cubicBezTo>
                    <a:pt x="55" y="6"/>
                    <a:pt x="56" y="6"/>
                    <a:pt x="56" y="6"/>
                  </a:cubicBezTo>
                  <a:cubicBezTo>
                    <a:pt x="56" y="7"/>
                    <a:pt x="56" y="7"/>
                    <a:pt x="56" y="8"/>
                  </a:cubicBezTo>
                  <a:cubicBezTo>
                    <a:pt x="56" y="8"/>
                    <a:pt x="56" y="8"/>
                    <a:pt x="56" y="9"/>
                  </a:cubicBezTo>
                  <a:cubicBezTo>
                    <a:pt x="56" y="9"/>
                    <a:pt x="56" y="10"/>
                    <a:pt x="56" y="10"/>
                  </a:cubicBezTo>
                  <a:cubicBezTo>
                    <a:pt x="56" y="10"/>
                    <a:pt x="56" y="11"/>
                    <a:pt x="55" y="11"/>
                  </a:cubicBezTo>
                  <a:cubicBezTo>
                    <a:pt x="55" y="11"/>
                    <a:pt x="54" y="11"/>
                    <a:pt x="54" y="11"/>
                  </a:cubicBezTo>
                  <a:cubicBezTo>
                    <a:pt x="54" y="12"/>
                    <a:pt x="54" y="12"/>
                    <a:pt x="55" y="12"/>
                  </a:cubicBezTo>
                  <a:cubicBezTo>
                    <a:pt x="55" y="12"/>
                    <a:pt x="56" y="12"/>
                    <a:pt x="56" y="12"/>
                  </a:cubicBezTo>
                  <a:lnTo>
                    <a:pt x="56" y="15"/>
                  </a:lnTo>
                  <a:cubicBezTo>
                    <a:pt x="56" y="15"/>
                    <a:pt x="56" y="16"/>
                    <a:pt x="56" y="16"/>
                  </a:cubicBezTo>
                  <a:cubicBezTo>
                    <a:pt x="56" y="17"/>
                    <a:pt x="56" y="18"/>
                    <a:pt x="56" y="19"/>
                  </a:cubicBezTo>
                  <a:lnTo>
                    <a:pt x="56" y="22"/>
                  </a:lnTo>
                  <a:cubicBezTo>
                    <a:pt x="56" y="47"/>
                    <a:pt x="56" y="72"/>
                    <a:pt x="56" y="97"/>
                  </a:cubicBezTo>
                  <a:cubicBezTo>
                    <a:pt x="56" y="121"/>
                    <a:pt x="56" y="146"/>
                    <a:pt x="56" y="171"/>
                  </a:cubicBezTo>
                  <a:cubicBezTo>
                    <a:pt x="61" y="171"/>
                    <a:pt x="67" y="171"/>
                    <a:pt x="73" y="171"/>
                  </a:cubicBezTo>
                  <a:cubicBezTo>
                    <a:pt x="79" y="171"/>
                    <a:pt x="85" y="171"/>
                    <a:pt x="90" y="171"/>
                  </a:cubicBezTo>
                  <a:lnTo>
                    <a:pt x="90" y="183"/>
                  </a:lnTo>
                  <a:lnTo>
                    <a:pt x="90" y="195"/>
                  </a:lnTo>
                  <a:cubicBezTo>
                    <a:pt x="90" y="196"/>
                    <a:pt x="90" y="196"/>
                    <a:pt x="91" y="197"/>
                  </a:cubicBezTo>
                  <a:cubicBezTo>
                    <a:pt x="91" y="198"/>
                    <a:pt x="91" y="198"/>
                    <a:pt x="90" y="199"/>
                  </a:cubicBezTo>
                  <a:cubicBezTo>
                    <a:pt x="90" y="199"/>
                    <a:pt x="90" y="199"/>
                    <a:pt x="90" y="200"/>
                  </a:cubicBezTo>
                  <a:cubicBezTo>
                    <a:pt x="89" y="200"/>
                    <a:pt x="89" y="200"/>
                    <a:pt x="89" y="201"/>
                  </a:cubicBezTo>
                  <a:cubicBezTo>
                    <a:pt x="90" y="201"/>
                    <a:pt x="90" y="201"/>
                    <a:pt x="90" y="201"/>
                  </a:cubicBezTo>
                  <a:cubicBezTo>
                    <a:pt x="90" y="201"/>
                    <a:pt x="90" y="201"/>
                    <a:pt x="90" y="201"/>
                  </a:cubicBezTo>
                  <a:cubicBezTo>
                    <a:pt x="90" y="203"/>
                    <a:pt x="90" y="205"/>
                    <a:pt x="90" y="207"/>
                  </a:cubicBezTo>
                  <a:cubicBezTo>
                    <a:pt x="90" y="209"/>
                    <a:pt x="90" y="211"/>
                    <a:pt x="90" y="213"/>
                  </a:cubicBezTo>
                  <a:cubicBezTo>
                    <a:pt x="90" y="213"/>
                    <a:pt x="89" y="213"/>
                    <a:pt x="89" y="213"/>
                  </a:cubicBezTo>
                  <a:cubicBezTo>
                    <a:pt x="88" y="213"/>
                    <a:pt x="87" y="213"/>
                    <a:pt x="87" y="213"/>
                  </a:cubicBezTo>
                  <a:cubicBezTo>
                    <a:pt x="86" y="213"/>
                    <a:pt x="86" y="213"/>
                    <a:pt x="85" y="213"/>
                  </a:cubicBezTo>
                  <a:cubicBezTo>
                    <a:pt x="84" y="214"/>
                    <a:pt x="84" y="213"/>
                    <a:pt x="84" y="213"/>
                  </a:cubicBezTo>
                  <a:cubicBezTo>
                    <a:pt x="84" y="213"/>
                    <a:pt x="85" y="212"/>
                    <a:pt x="85" y="213"/>
                  </a:cubicBezTo>
                  <a:cubicBezTo>
                    <a:pt x="86" y="213"/>
                    <a:pt x="87" y="213"/>
                    <a:pt x="87" y="213"/>
                  </a:cubicBezTo>
                  <a:cubicBezTo>
                    <a:pt x="88" y="213"/>
                    <a:pt x="88" y="212"/>
                    <a:pt x="88" y="212"/>
                  </a:cubicBezTo>
                  <a:cubicBezTo>
                    <a:pt x="88" y="212"/>
                    <a:pt x="88" y="212"/>
                    <a:pt x="88" y="212"/>
                  </a:cubicBezTo>
                  <a:cubicBezTo>
                    <a:pt x="88" y="212"/>
                    <a:pt x="89" y="211"/>
                    <a:pt x="89" y="211"/>
                  </a:cubicBezTo>
                  <a:cubicBezTo>
                    <a:pt x="89" y="211"/>
                    <a:pt x="89" y="211"/>
                    <a:pt x="89" y="211"/>
                  </a:cubicBezTo>
                  <a:cubicBezTo>
                    <a:pt x="88" y="210"/>
                    <a:pt x="88" y="211"/>
                    <a:pt x="88" y="211"/>
                  </a:cubicBezTo>
                  <a:cubicBezTo>
                    <a:pt x="88" y="211"/>
                    <a:pt x="88" y="211"/>
                    <a:pt x="88" y="212"/>
                  </a:cubicBezTo>
                  <a:cubicBezTo>
                    <a:pt x="87" y="211"/>
                    <a:pt x="87" y="211"/>
                    <a:pt x="87" y="211"/>
                  </a:cubicBezTo>
                  <a:cubicBezTo>
                    <a:pt x="87" y="211"/>
                    <a:pt x="87" y="211"/>
                    <a:pt x="87" y="210"/>
                  </a:cubicBezTo>
                  <a:cubicBezTo>
                    <a:pt x="86" y="210"/>
                    <a:pt x="86" y="210"/>
                    <a:pt x="85" y="211"/>
                  </a:cubicBezTo>
                  <a:cubicBezTo>
                    <a:pt x="85" y="211"/>
                    <a:pt x="85" y="211"/>
                    <a:pt x="84" y="211"/>
                  </a:cubicBezTo>
                  <a:cubicBezTo>
                    <a:pt x="84" y="211"/>
                    <a:pt x="84" y="211"/>
                    <a:pt x="83" y="210"/>
                  </a:cubicBezTo>
                  <a:cubicBezTo>
                    <a:pt x="83" y="210"/>
                    <a:pt x="83" y="209"/>
                    <a:pt x="84" y="209"/>
                  </a:cubicBezTo>
                  <a:cubicBezTo>
                    <a:pt x="84" y="209"/>
                    <a:pt x="84" y="209"/>
                    <a:pt x="84" y="209"/>
                  </a:cubicBezTo>
                  <a:cubicBezTo>
                    <a:pt x="85" y="209"/>
                    <a:pt x="85" y="209"/>
                    <a:pt x="85" y="209"/>
                  </a:cubicBezTo>
                  <a:cubicBezTo>
                    <a:pt x="85" y="209"/>
                    <a:pt x="85" y="208"/>
                    <a:pt x="85" y="208"/>
                  </a:cubicBezTo>
                  <a:cubicBezTo>
                    <a:pt x="85" y="208"/>
                    <a:pt x="85" y="208"/>
                    <a:pt x="85" y="208"/>
                  </a:cubicBezTo>
                  <a:cubicBezTo>
                    <a:pt x="85" y="208"/>
                    <a:pt x="84" y="208"/>
                    <a:pt x="84" y="208"/>
                  </a:cubicBezTo>
                  <a:cubicBezTo>
                    <a:pt x="84" y="209"/>
                    <a:pt x="84" y="209"/>
                    <a:pt x="83" y="208"/>
                  </a:cubicBezTo>
                  <a:cubicBezTo>
                    <a:pt x="83" y="209"/>
                    <a:pt x="83" y="209"/>
                    <a:pt x="83" y="209"/>
                  </a:cubicBezTo>
                  <a:cubicBezTo>
                    <a:pt x="83" y="210"/>
                    <a:pt x="83" y="210"/>
                    <a:pt x="83" y="210"/>
                  </a:cubicBezTo>
                  <a:cubicBezTo>
                    <a:pt x="82" y="210"/>
                    <a:pt x="81" y="210"/>
                    <a:pt x="81" y="211"/>
                  </a:cubicBezTo>
                  <a:cubicBezTo>
                    <a:pt x="81" y="211"/>
                    <a:pt x="80" y="211"/>
                    <a:pt x="79" y="211"/>
                  </a:cubicBezTo>
                  <a:cubicBezTo>
                    <a:pt x="79" y="210"/>
                    <a:pt x="79" y="210"/>
                    <a:pt x="79" y="210"/>
                  </a:cubicBezTo>
                  <a:cubicBezTo>
                    <a:pt x="80" y="210"/>
                    <a:pt x="80" y="209"/>
                    <a:pt x="80" y="209"/>
                  </a:cubicBezTo>
                  <a:cubicBezTo>
                    <a:pt x="80" y="209"/>
                    <a:pt x="79" y="208"/>
                    <a:pt x="79" y="208"/>
                  </a:cubicBezTo>
                  <a:cubicBezTo>
                    <a:pt x="79" y="209"/>
                    <a:pt x="79" y="208"/>
                    <a:pt x="79" y="208"/>
                  </a:cubicBezTo>
                  <a:cubicBezTo>
                    <a:pt x="78" y="208"/>
                    <a:pt x="78" y="208"/>
                    <a:pt x="78" y="208"/>
                  </a:cubicBezTo>
                  <a:cubicBezTo>
                    <a:pt x="78" y="208"/>
                    <a:pt x="78" y="208"/>
                    <a:pt x="78" y="208"/>
                  </a:cubicBezTo>
                  <a:cubicBezTo>
                    <a:pt x="77" y="208"/>
                    <a:pt x="77" y="208"/>
                    <a:pt x="77" y="208"/>
                  </a:cubicBezTo>
                  <a:cubicBezTo>
                    <a:pt x="77" y="209"/>
                    <a:pt x="77" y="209"/>
                    <a:pt x="77" y="210"/>
                  </a:cubicBezTo>
                  <a:cubicBezTo>
                    <a:pt x="76" y="210"/>
                    <a:pt x="76" y="210"/>
                    <a:pt x="76" y="210"/>
                  </a:cubicBezTo>
                  <a:cubicBezTo>
                    <a:pt x="75" y="210"/>
                    <a:pt x="75" y="210"/>
                    <a:pt x="75" y="210"/>
                  </a:cubicBezTo>
                  <a:cubicBezTo>
                    <a:pt x="75" y="210"/>
                    <a:pt x="75" y="211"/>
                    <a:pt x="75" y="211"/>
                  </a:cubicBezTo>
                  <a:cubicBezTo>
                    <a:pt x="75" y="211"/>
                    <a:pt x="75" y="211"/>
                    <a:pt x="75" y="212"/>
                  </a:cubicBezTo>
                  <a:cubicBezTo>
                    <a:pt x="75" y="212"/>
                    <a:pt x="76" y="212"/>
                    <a:pt x="76" y="212"/>
                  </a:cubicBezTo>
                  <a:cubicBezTo>
                    <a:pt x="76" y="212"/>
                    <a:pt x="76" y="213"/>
                    <a:pt x="76" y="213"/>
                  </a:cubicBezTo>
                  <a:cubicBezTo>
                    <a:pt x="75" y="213"/>
                    <a:pt x="75" y="214"/>
                    <a:pt x="74" y="213"/>
                  </a:cubicBezTo>
                  <a:cubicBezTo>
                    <a:pt x="73" y="213"/>
                    <a:pt x="72" y="213"/>
                    <a:pt x="71" y="213"/>
                  </a:cubicBezTo>
                  <a:cubicBezTo>
                    <a:pt x="71" y="213"/>
                    <a:pt x="71" y="213"/>
                    <a:pt x="72" y="213"/>
                  </a:cubicBezTo>
                  <a:cubicBezTo>
                    <a:pt x="72" y="212"/>
                    <a:pt x="72" y="212"/>
                    <a:pt x="72" y="212"/>
                  </a:cubicBezTo>
                  <a:cubicBezTo>
                    <a:pt x="73" y="212"/>
                    <a:pt x="73" y="212"/>
                    <a:pt x="73" y="212"/>
                  </a:cubicBezTo>
                  <a:cubicBezTo>
                    <a:pt x="73" y="211"/>
                    <a:pt x="73" y="211"/>
                    <a:pt x="73" y="211"/>
                  </a:cubicBezTo>
                  <a:cubicBezTo>
                    <a:pt x="73" y="210"/>
                    <a:pt x="73" y="210"/>
                    <a:pt x="72" y="210"/>
                  </a:cubicBezTo>
                  <a:cubicBezTo>
                    <a:pt x="72" y="210"/>
                    <a:pt x="72" y="210"/>
                    <a:pt x="71" y="211"/>
                  </a:cubicBezTo>
                  <a:cubicBezTo>
                    <a:pt x="71" y="211"/>
                    <a:pt x="71" y="211"/>
                    <a:pt x="71" y="212"/>
                  </a:cubicBezTo>
                  <a:cubicBezTo>
                    <a:pt x="71" y="212"/>
                    <a:pt x="71" y="212"/>
                    <a:pt x="70" y="213"/>
                  </a:cubicBezTo>
                  <a:cubicBezTo>
                    <a:pt x="70" y="213"/>
                    <a:pt x="70" y="213"/>
                    <a:pt x="70" y="213"/>
                  </a:cubicBezTo>
                  <a:cubicBezTo>
                    <a:pt x="69" y="213"/>
                    <a:pt x="69" y="213"/>
                    <a:pt x="69" y="213"/>
                  </a:cubicBezTo>
                  <a:cubicBezTo>
                    <a:pt x="69" y="214"/>
                    <a:pt x="68" y="214"/>
                    <a:pt x="68" y="213"/>
                  </a:cubicBezTo>
                  <a:cubicBezTo>
                    <a:pt x="68" y="213"/>
                    <a:pt x="68" y="213"/>
                    <a:pt x="68" y="213"/>
                  </a:cubicBezTo>
                  <a:cubicBezTo>
                    <a:pt x="68" y="212"/>
                    <a:pt x="68" y="212"/>
                    <a:pt x="68" y="212"/>
                  </a:cubicBezTo>
                  <a:cubicBezTo>
                    <a:pt x="67" y="212"/>
                    <a:pt x="67" y="212"/>
                    <a:pt x="67" y="212"/>
                  </a:cubicBezTo>
                  <a:cubicBezTo>
                    <a:pt x="66" y="212"/>
                    <a:pt x="66" y="213"/>
                    <a:pt x="66" y="213"/>
                  </a:cubicBezTo>
                  <a:cubicBezTo>
                    <a:pt x="65" y="214"/>
                    <a:pt x="64" y="214"/>
                    <a:pt x="63" y="213"/>
                  </a:cubicBezTo>
                  <a:cubicBezTo>
                    <a:pt x="63" y="213"/>
                    <a:pt x="63" y="213"/>
                    <a:pt x="63" y="213"/>
                  </a:cubicBezTo>
                  <a:cubicBezTo>
                    <a:pt x="63" y="212"/>
                    <a:pt x="63" y="212"/>
                    <a:pt x="63" y="212"/>
                  </a:cubicBezTo>
                  <a:lnTo>
                    <a:pt x="62" y="212"/>
                  </a:lnTo>
                  <a:cubicBezTo>
                    <a:pt x="61" y="212"/>
                    <a:pt x="61" y="212"/>
                    <a:pt x="62" y="213"/>
                  </a:cubicBezTo>
                  <a:cubicBezTo>
                    <a:pt x="62" y="213"/>
                    <a:pt x="62" y="213"/>
                    <a:pt x="62" y="213"/>
                  </a:cubicBezTo>
                  <a:cubicBezTo>
                    <a:pt x="52" y="214"/>
                    <a:pt x="41" y="214"/>
                    <a:pt x="31" y="214"/>
                  </a:cubicBezTo>
                  <a:cubicBezTo>
                    <a:pt x="21" y="214"/>
                    <a:pt x="11" y="214"/>
                    <a:pt x="1" y="213"/>
                  </a:cubicBezTo>
                  <a:cubicBezTo>
                    <a:pt x="0" y="211"/>
                    <a:pt x="0" y="208"/>
                    <a:pt x="0" y="206"/>
                  </a:cubicBezTo>
                  <a:cubicBezTo>
                    <a:pt x="0" y="203"/>
                    <a:pt x="0" y="200"/>
                    <a:pt x="1" y="198"/>
                  </a:cubicBezTo>
                  <a:cubicBezTo>
                    <a:pt x="1" y="198"/>
                    <a:pt x="1" y="198"/>
                    <a:pt x="1" y="199"/>
                  </a:cubicBezTo>
                  <a:cubicBezTo>
                    <a:pt x="1" y="199"/>
                    <a:pt x="1" y="200"/>
                    <a:pt x="1" y="200"/>
                  </a:cubicBezTo>
                  <a:cubicBezTo>
                    <a:pt x="2" y="199"/>
                    <a:pt x="2" y="199"/>
                    <a:pt x="2" y="199"/>
                  </a:cubicBezTo>
                  <a:cubicBezTo>
                    <a:pt x="2" y="198"/>
                    <a:pt x="2" y="198"/>
                    <a:pt x="3" y="197"/>
                  </a:cubicBezTo>
                  <a:cubicBezTo>
                    <a:pt x="3" y="197"/>
                    <a:pt x="2" y="197"/>
                    <a:pt x="2" y="197"/>
                  </a:cubicBezTo>
                  <a:cubicBezTo>
                    <a:pt x="2" y="196"/>
                    <a:pt x="2" y="196"/>
                    <a:pt x="2" y="196"/>
                  </a:cubicBezTo>
                  <a:cubicBezTo>
                    <a:pt x="2" y="195"/>
                    <a:pt x="2" y="195"/>
                    <a:pt x="2" y="195"/>
                  </a:cubicBezTo>
                  <a:cubicBezTo>
                    <a:pt x="2" y="195"/>
                    <a:pt x="3" y="195"/>
                    <a:pt x="3" y="194"/>
                  </a:cubicBezTo>
                  <a:cubicBezTo>
                    <a:pt x="2" y="194"/>
                    <a:pt x="2" y="194"/>
                    <a:pt x="2" y="194"/>
                  </a:cubicBezTo>
                  <a:cubicBezTo>
                    <a:pt x="1" y="193"/>
                    <a:pt x="1" y="193"/>
                    <a:pt x="1" y="193"/>
                  </a:cubicBezTo>
                  <a:cubicBezTo>
                    <a:pt x="1" y="190"/>
                    <a:pt x="0" y="186"/>
                    <a:pt x="0" y="183"/>
                  </a:cubicBezTo>
                  <a:cubicBezTo>
                    <a:pt x="1" y="179"/>
                    <a:pt x="1" y="176"/>
                    <a:pt x="1" y="172"/>
                  </a:cubicBezTo>
                  <a:lnTo>
                    <a:pt x="1" y="31"/>
                  </a:lnTo>
                  <a:cubicBezTo>
                    <a:pt x="1" y="30"/>
                    <a:pt x="0" y="29"/>
                    <a:pt x="0" y="28"/>
                  </a:cubicBezTo>
                  <a:cubicBezTo>
                    <a:pt x="0" y="27"/>
                    <a:pt x="0" y="26"/>
                    <a:pt x="1" y="26"/>
                  </a:cubicBezTo>
                  <a:cubicBezTo>
                    <a:pt x="1" y="25"/>
                    <a:pt x="1" y="25"/>
                    <a:pt x="1" y="25"/>
                  </a:cubicBezTo>
                  <a:cubicBezTo>
                    <a:pt x="1" y="25"/>
                    <a:pt x="1" y="25"/>
                    <a:pt x="1" y="24"/>
                  </a:cubicBezTo>
                  <a:cubicBezTo>
                    <a:pt x="1" y="24"/>
                    <a:pt x="1" y="23"/>
                    <a:pt x="1" y="23"/>
                  </a:cubicBezTo>
                  <a:cubicBezTo>
                    <a:pt x="1" y="23"/>
                    <a:pt x="1" y="23"/>
                    <a:pt x="1" y="22"/>
                  </a:cubicBezTo>
                  <a:cubicBezTo>
                    <a:pt x="1" y="21"/>
                    <a:pt x="1" y="20"/>
                    <a:pt x="0" y="18"/>
                  </a:cubicBezTo>
                  <a:cubicBezTo>
                    <a:pt x="0" y="17"/>
                    <a:pt x="0" y="16"/>
                    <a:pt x="1" y="15"/>
                  </a:cubicBezTo>
                  <a:cubicBezTo>
                    <a:pt x="1" y="15"/>
                    <a:pt x="1" y="15"/>
                    <a:pt x="1" y="16"/>
                  </a:cubicBezTo>
                  <a:cubicBezTo>
                    <a:pt x="1" y="16"/>
                    <a:pt x="1" y="16"/>
                    <a:pt x="1" y="16"/>
                  </a:cubicBezTo>
                  <a:cubicBezTo>
                    <a:pt x="1" y="17"/>
                    <a:pt x="1" y="17"/>
                    <a:pt x="1" y="17"/>
                  </a:cubicBezTo>
                  <a:cubicBezTo>
                    <a:pt x="1" y="17"/>
                    <a:pt x="1" y="18"/>
                    <a:pt x="2" y="18"/>
                  </a:cubicBezTo>
                  <a:cubicBezTo>
                    <a:pt x="2" y="18"/>
                    <a:pt x="2" y="17"/>
                    <a:pt x="2" y="17"/>
                  </a:cubicBezTo>
                  <a:cubicBezTo>
                    <a:pt x="2" y="16"/>
                    <a:pt x="2" y="16"/>
                    <a:pt x="2" y="15"/>
                  </a:cubicBezTo>
                  <a:cubicBezTo>
                    <a:pt x="2" y="15"/>
                    <a:pt x="3" y="15"/>
                    <a:pt x="3" y="15"/>
                  </a:cubicBezTo>
                  <a:cubicBezTo>
                    <a:pt x="4" y="15"/>
                    <a:pt x="4" y="15"/>
                    <a:pt x="4" y="16"/>
                  </a:cubicBezTo>
                  <a:cubicBezTo>
                    <a:pt x="3" y="16"/>
                    <a:pt x="4" y="16"/>
                    <a:pt x="4" y="17"/>
                  </a:cubicBezTo>
                  <a:cubicBezTo>
                    <a:pt x="5" y="16"/>
                    <a:pt x="5" y="16"/>
                    <a:pt x="4" y="15"/>
                  </a:cubicBezTo>
                  <a:cubicBezTo>
                    <a:pt x="4" y="14"/>
                    <a:pt x="4" y="13"/>
                    <a:pt x="3" y="13"/>
                  </a:cubicBezTo>
                  <a:cubicBezTo>
                    <a:pt x="3" y="14"/>
                    <a:pt x="2" y="14"/>
                    <a:pt x="1" y="14"/>
                  </a:cubicBezTo>
                  <a:cubicBezTo>
                    <a:pt x="1" y="14"/>
                    <a:pt x="0" y="13"/>
                    <a:pt x="1" y="12"/>
                  </a:cubicBezTo>
                  <a:cubicBezTo>
                    <a:pt x="1" y="12"/>
                    <a:pt x="2" y="12"/>
                    <a:pt x="2" y="12"/>
                  </a:cubicBezTo>
                  <a:cubicBezTo>
                    <a:pt x="3" y="11"/>
                    <a:pt x="3" y="11"/>
                    <a:pt x="3" y="10"/>
                  </a:cubicBezTo>
                  <a:cubicBezTo>
                    <a:pt x="3" y="10"/>
                    <a:pt x="3" y="10"/>
                    <a:pt x="3" y="10"/>
                  </a:cubicBezTo>
                  <a:cubicBezTo>
                    <a:pt x="2" y="10"/>
                    <a:pt x="2" y="9"/>
                    <a:pt x="2" y="9"/>
                  </a:cubicBezTo>
                  <a:cubicBezTo>
                    <a:pt x="2" y="9"/>
                    <a:pt x="2" y="8"/>
                    <a:pt x="2" y="8"/>
                  </a:cubicBezTo>
                  <a:cubicBezTo>
                    <a:pt x="3" y="8"/>
                    <a:pt x="3" y="8"/>
                    <a:pt x="4" y="9"/>
                  </a:cubicBezTo>
                  <a:lnTo>
                    <a:pt x="4" y="11"/>
                  </a:lnTo>
                  <a:cubicBezTo>
                    <a:pt x="4" y="11"/>
                    <a:pt x="4" y="12"/>
                    <a:pt x="5" y="12"/>
                  </a:cubicBezTo>
                  <a:cubicBezTo>
                    <a:pt x="5" y="12"/>
                    <a:pt x="5" y="12"/>
                    <a:pt x="6" y="11"/>
                  </a:cubicBezTo>
                  <a:cubicBezTo>
                    <a:pt x="6" y="11"/>
                    <a:pt x="7" y="11"/>
                    <a:pt x="7" y="10"/>
                  </a:cubicBezTo>
                  <a:cubicBezTo>
                    <a:pt x="7" y="10"/>
                    <a:pt x="7" y="10"/>
                    <a:pt x="6" y="10"/>
                  </a:cubicBezTo>
                  <a:cubicBezTo>
                    <a:pt x="6" y="10"/>
                    <a:pt x="5" y="10"/>
                    <a:pt x="5" y="9"/>
                  </a:cubicBezTo>
                  <a:cubicBezTo>
                    <a:pt x="4" y="9"/>
                    <a:pt x="4" y="8"/>
                    <a:pt x="5" y="7"/>
                  </a:cubicBezTo>
                  <a:cubicBezTo>
                    <a:pt x="5" y="7"/>
                    <a:pt x="6" y="7"/>
                    <a:pt x="6" y="8"/>
                  </a:cubicBezTo>
                  <a:cubicBezTo>
                    <a:pt x="6" y="8"/>
                    <a:pt x="6" y="8"/>
                    <a:pt x="7" y="8"/>
                  </a:cubicBezTo>
                  <a:cubicBezTo>
                    <a:pt x="7" y="8"/>
                    <a:pt x="8" y="8"/>
                    <a:pt x="8" y="8"/>
                  </a:cubicBezTo>
                  <a:cubicBezTo>
                    <a:pt x="8" y="7"/>
                    <a:pt x="8" y="7"/>
                    <a:pt x="9" y="7"/>
                  </a:cubicBezTo>
                  <a:cubicBezTo>
                    <a:pt x="9" y="7"/>
                    <a:pt x="9" y="7"/>
                    <a:pt x="9" y="8"/>
                  </a:cubicBezTo>
                  <a:cubicBezTo>
                    <a:pt x="9" y="8"/>
                    <a:pt x="9" y="8"/>
                    <a:pt x="10" y="8"/>
                  </a:cubicBezTo>
                  <a:cubicBezTo>
                    <a:pt x="10" y="8"/>
                    <a:pt x="11" y="8"/>
                    <a:pt x="11" y="8"/>
                  </a:cubicBezTo>
                  <a:cubicBezTo>
                    <a:pt x="11" y="9"/>
                    <a:pt x="11" y="9"/>
                    <a:pt x="11" y="9"/>
                  </a:cubicBezTo>
                  <a:cubicBezTo>
                    <a:pt x="12" y="9"/>
                    <a:pt x="12" y="9"/>
                    <a:pt x="12" y="8"/>
                  </a:cubicBezTo>
                  <a:cubicBezTo>
                    <a:pt x="13" y="8"/>
                    <a:pt x="13" y="8"/>
                    <a:pt x="14" y="8"/>
                  </a:cubicBezTo>
                  <a:cubicBezTo>
                    <a:pt x="14" y="8"/>
                    <a:pt x="14" y="9"/>
                    <a:pt x="13" y="9"/>
                  </a:cubicBezTo>
                  <a:cubicBezTo>
                    <a:pt x="13" y="9"/>
                    <a:pt x="13" y="10"/>
                    <a:pt x="13" y="10"/>
                  </a:cubicBezTo>
                  <a:cubicBezTo>
                    <a:pt x="12" y="10"/>
                    <a:pt x="12" y="11"/>
                    <a:pt x="12" y="11"/>
                  </a:cubicBezTo>
                  <a:cubicBezTo>
                    <a:pt x="12" y="11"/>
                    <a:pt x="12" y="12"/>
                    <a:pt x="12" y="12"/>
                  </a:cubicBezTo>
                  <a:cubicBezTo>
                    <a:pt x="12" y="12"/>
                    <a:pt x="13" y="12"/>
                    <a:pt x="13" y="11"/>
                  </a:cubicBezTo>
                  <a:cubicBezTo>
                    <a:pt x="14" y="11"/>
                    <a:pt x="14" y="11"/>
                    <a:pt x="14" y="11"/>
                  </a:cubicBezTo>
                  <a:cubicBezTo>
                    <a:pt x="14" y="11"/>
                    <a:pt x="15" y="11"/>
                    <a:pt x="15" y="11"/>
                  </a:cubicBezTo>
                  <a:cubicBezTo>
                    <a:pt x="15" y="11"/>
                    <a:pt x="15" y="11"/>
                    <a:pt x="15" y="10"/>
                  </a:cubicBezTo>
                  <a:cubicBezTo>
                    <a:pt x="15" y="10"/>
                    <a:pt x="15" y="9"/>
                    <a:pt x="16" y="9"/>
                  </a:cubicBezTo>
                  <a:cubicBezTo>
                    <a:pt x="16" y="8"/>
                    <a:pt x="16" y="8"/>
                    <a:pt x="16" y="8"/>
                  </a:cubicBezTo>
                  <a:cubicBezTo>
                    <a:pt x="17" y="8"/>
                    <a:pt x="17" y="8"/>
                    <a:pt x="18" y="7"/>
                  </a:cubicBezTo>
                  <a:cubicBezTo>
                    <a:pt x="18" y="7"/>
                    <a:pt x="18" y="7"/>
                    <a:pt x="18" y="6"/>
                  </a:cubicBezTo>
                  <a:cubicBezTo>
                    <a:pt x="19" y="6"/>
                    <a:pt x="20" y="6"/>
                    <a:pt x="20" y="5"/>
                  </a:cubicBezTo>
                  <a:cubicBezTo>
                    <a:pt x="20" y="5"/>
                    <a:pt x="20" y="4"/>
                    <a:pt x="19" y="3"/>
                  </a:cubicBezTo>
                  <a:cubicBezTo>
                    <a:pt x="19" y="3"/>
                    <a:pt x="19" y="3"/>
                    <a:pt x="19" y="3"/>
                  </a:cubicBezTo>
                  <a:cubicBezTo>
                    <a:pt x="18" y="3"/>
                    <a:pt x="18" y="2"/>
                    <a:pt x="18" y="2"/>
                  </a:cubicBezTo>
                  <a:cubicBezTo>
                    <a:pt x="18" y="1"/>
                    <a:pt x="19" y="1"/>
                    <a:pt x="19" y="1"/>
                  </a:cubicBezTo>
                  <a:cubicBezTo>
                    <a:pt x="20" y="0"/>
                    <a:pt x="21" y="0"/>
                    <a:pt x="22"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9">
              <a:extLst>
                <a:ext uri="{FF2B5EF4-FFF2-40B4-BE49-F238E27FC236}">
                  <a16:creationId xmlns:a16="http://schemas.microsoft.com/office/drawing/2014/main" id="{75FA3EE3-4B0D-40BE-9AC1-C5091F6E3141}"/>
                </a:ext>
              </a:extLst>
            </p:cNvPr>
            <p:cNvSpPr>
              <a:spLocks noEditPoints="1"/>
            </p:cNvSpPr>
            <p:nvPr/>
          </p:nvSpPr>
          <p:spPr bwMode="auto">
            <a:xfrm>
              <a:off x="6824489" y="4572329"/>
              <a:ext cx="105815" cy="177767"/>
            </a:xfrm>
            <a:custGeom>
              <a:avLst/>
              <a:gdLst>
                <a:gd name="T0" fmla="*/ 67 w 128"/>
                <a:gd name="T1" fmla="*/ 0 h 219"/>
                <a:gd name="T2" fmla="*/ 72 w 128"/>
                <a:gd name="T3" fmla="*/ 2 h 219"/>
                <a:gd name="T4" fmla="*/ 57 w 128"/>
                <a:gd name="T5" fmla="*/ 5 h 219"/>
                <a:gd name="T6" fmla="*/ 27 w 128"/>
                <a:gd name="T7" fmla="*/ 6 h 219"/>
                <a:gd name="T8" fmla="*/ 43 w 128"/>
                <a:gd name="T9" fmla="*/ 9 h 219"/>
                <a:gd name="T10" fmla="*/ 33 w 128"/>
                <a:gd name="T11" fmla="*/ 15 h 219"/>
                <a:gd name="T12" fmla="*/ 37 w 128"/>
                <a:gd name="T13" fmla="*/ 211 h 219"/>
                <a:gd name="T14" fmla="*/ 14 w 128"/>
                <a:gd name="T15" fmla="*/ 188 h 219"/>
                <a:gd name="T16" fmla="*/ 7 w 128"/>
                <a:gd name="T17" fmla="*/ 181 h 219"/>
                <a:gd name="T18" fmla="*/ 37 w 128"/>
                <a:gd name="T19" fmla="*/ 176 h 219"/>
                <a:gd name="T20" fmla="*/ 24 w 128"/>
                <a:gd name="T21" fmla="*/ 149 h 219"/>
                <a:gd name="T22" fmla="*/ 115 w 128"/>
                <a:gd name="T23" fmla="*/ 105 h 219"/>
                <a:gd name="T24" fmla="*/ 25 w 128"/>
                <a:gd name="T25" fmla="*/ 97 h 219"/>
                <a:gd name="T26" fmla="*/ 26 w 128"/>
                <a:gd name="T27" fmla="*/ 86 h 219"/>
                <a:gd name="T28" fmla="*/ 30 w 128"/>
                <a:gd name="T29" fmla="*/ 80 h 219"/>
                <a:gd name="T30" fmla="*/ 20 w 128"/>
                <a:gd name="T31" fmla="*/ 74 h 219"/>
                <a:gd name="T32" fmla="*/ 6 w 128"/>
                <a:gd name="T33" fmla="*/ 74 h 219"/>
                <a:gd name="T34" fmla="*/ 33 w 128"/>
                <a:gd name="T35" fmla="*/ 67 h 219"/>
                <a:gd name="T36" fmla="*/ 53 w 128"/>
                <a:gd name="T37" fmla="*/ 69 h 219"/>
                <a:gd name="T38" fmla="*/ 105 w 128"/>
                <a:gd name="T39" fmla="*/ 63 h 219"/>
                <a:gd name="T40" fmla="*/ 15 w 128"/>
                <a:gd name="T41" fmla="*/ 44 h 219"/>
                <a:gd name="T42" fmla="*/ 11 w 128"/>
                <a:gd name="T43" fmla="*/ 40 h 219"/>
                <a:gd name="T44" fmla="*/ 72 w 128"/>
                <a:gd name="T45" fmla="*/ 43 h 219"/>
                <a:gd name="T46" fmla="*/ 56 w 128"/>
                <a:gd name="T47" fmla="*/ 175 h 219"/>
                <a:gd name="T48" fmla="*/ 12 w 128"/>
                <a:gd name="T49" fmla="*/ 34 h 219"/>
                <a:gd name="T50" fmla="*/ 16 w 128"/>
                <a:gd name="T51" fmla="*/ 35 h 219"/>
                <a:gd name="T52" fmla="*/ 7 w 128"/>
                <a:gd name="T53" fmla="*/ 30 h 219"/>
                <a:gd name="T54" fmla="*/ 24 w 128"/>
                <a:gd name="T55" fmla="*/ 29 h 219"/>
                <a:gd name="T56" fmla="*/ 13 w 128"/>
                <a:gd name="T57" fmla="*/ 28 h 219"/>
                <a:gd name="T58" fmla="*/ 16 w 128"/>
                <a:gd name="T59" fmla="*/ 29 h 219"/>
                <a:gd name="T60" fmla="*/ 80 w 128"/>
                <a:gd name="T61" fmla="*/ 27 h 219"/>
                <a:gd name="T62" fmla="*/ 20 w 128"/>
                <a:gd name="T63" fmla="*/ 26 h 219"/>
                <a:gd name="T64" fmla="*/ 54 w 128"/>
                <a:gd name="T65" fmla="*/ 12 h 219"/>
                <a:gd name="T66" fmla="*/ 58 w 128"/>
                <a:gd name="T67" fmla="*/ 11 h 219"/>
                <a:gd name="T68" fmla="*/ 83 w 128"/>
                <a:gd name="T69" fmla="*/ 8 h 219"/>
                <a:gd name="T70" fmla="*/ 81 w 128"/>
                <a:gd name="T71" fmla="*/ 1 h 219"/>
                <a:gd name="T72" fmla="*/ 93 w 128"/>
                <a:gd name="T73" fmla="*/ 4 h 219"/>
                <a:gd name="T74" fmla="*/ 96 w 128"/>
                <a:gd name="T75" fmla="*/ 6 h 219"/>
                <a:gd name="T76" fmla="*/ 92 w 128"/>
                <a:gd name="T77" fmla="*/ 10 h 219"/>
                <a:gd name="T78" fmla="*/ 96 w 128"/>
                <a:gd name="T79" fmla="*/ 10 h 219"/>
                <a:gd name="T80" fmla="*/ 106 w 128"/>
                <a:gd name="T81" fmla="*/ 10 h 219"/>
                <a:gd name="T82" fmla="*/ 128 w 128"/>
                <a:gd name="T83" fmla="*/ 70 h 219"/>
                <a:gd name="T84" fmla="*/ 122 w 128"/>
                <a:gd name="T85" fmla="*/ 187 h 219"/>
                <a:gd name="T86" fmla="*/ 14 w 128"/>
                <a:gd name="T87" fmla="*/ 199 h 219"/>
                <a:gd name="T88" fmla="*/ 6 w 128"/>
                <a:gd name="T89" fmla="*/ 186 h 219"/>
                <a:gd name="T90" fmla="*/ 1 w 128"/>
                <a:gd name="T91" fmla="*/ 118 h 219"/>
                <a:gd name="T92" fmla="*/ 1 w 128"/>
                <a:gd name="T93" fmla="*/ 52 h 219"/>
                <a:gd name="T94" fmla="*/ 11 w 128"/>
                <a:gd name="T95" fmla="*/ 26 h 219"/>
                <a:gd name="T96" fmla="*/ 11 w 128"/>
                <a:gd name="T97" fmla="*/ 26 h 219"/>
                <a:gd name="T98" fmla="*/ 28 w 128"/>
                <a:gd name="T99" fmla="*/ 8 h 219"/>
                <a:gd name="T100" fmla="*/ 29 w 128"/>
                <a:gd name="T101" fmla="*/ 13 h 219"/>
                <a:gd name="T102" fmla="*/ 30 w 128"/>
                <a:gd name="T103" fmla="*/ 21 h 219"/>
                <a:gd name="T104" fmla="*/ 37 w 128"/>
                <a:gd name="T105" fmla="*/ 19 h 219"/>
                <a:gd name="T106" fmla="*/ 43 w 128"/>
                <a:gd name="T107" fmla="*/ 13 h 219"/>
                <a:gd name="T108" fmla="*/ 52 w 128"/>
                <a:gd name="T109" fmla="*/ 9 h 219"/>
                <a:gd name="T110" fmla="*/ 56 w 128"/>
                <a:gd name="T111" fmla="*/ 9 h 219"/>
                <a:gd name="T112" fmla="*/ 59 w 128"/>
                <a:gd name="T113" fmla="*/ 2 h 219"/>
                <a:gd name="T114" fmla="*/ 63 w 128"/>
                <a:gd name="T115" fmla="*/ 3 h 219"/>
                <a:gd name="T116" fmla="*/ 70 w 128"/>
                <a:gd name="T117" fmla="*/ 1 h 219"/>
                <a:gd name="T118" fmla="*/ 78 w 128"/>
                <a:gd name="T119" fmla="*/ 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19">
                  <a:moveTo>
                    <a:pt x="87" y="0"/>
                  </a:moveTo>
                  <a:cubicBezTo>
                    <a:pt x="87" y="1"/>
                    <a:pt x="87" y="1"/>
                    <a:pt x="87" y="2"/>
                  </a:cubicBezTo>
                  <a:cubicBezTo>
                    <a:pt x="87" y="2"/>
                    <a:pt x="87" y="2"/>
                    <a:pt x="87" y="3"/>
                  </a:cubicBezTo>
                  <a:cubicBezTo>
                    <a:pt x="86" y="3"/>
                    <a:pt x="85" y="3"/>
                    <a:pt x="85" y="2"/>
                  </a:cubicBezTo>
                  <a:cubicBezTo>
                    <a:pt x="85" y="1"/>
                    <a:pt x="85" y="0"/>
                    <a:pt x="85" y="0"/>
                  </a:cubicBezTo>
                  <a:cubicBezTo>
                    <a:pt x="85" y="0"/>
                    <a:pt x="85" y="0"/>
                    <a:pt x="86" y="0"/>
                  </a:cubicBezTo>
                  <a:cubicBezTo>
                    <a:pt x="86" y="0"/>
                    <a:pt x="86" y="0"/>
                    <a:pt x="87" y="0"/>
                  </a:cubicBezTo>
                  <a:close/>
                  <a:moveTo>
                    <a:pt x="67" y="0"/>
                  </a:moveTo>
                  <a:cubicBezTo>
                    <a:pt x="67" y="0"/>
                    <a:pt x="66" y="1"/>
                    <a:pt x="66" y="1"/>
                  </a:cubicBezTo>
                  <a:cubicBezTo>
                    <a:pt x="66" y="1"/>
                    <a:pt x="66" y="1"/>
                    <a:pt x="65" y="1"/>
                  </a:cubicBezTo>
                  <a:cubicBezTo>
                    <a:pt x="65" y="1"/>
                    <a:pt x="65" y="0"/>
                    <a:pt x="66" y="0"/>
                  </a:cubicBezTo>
                  <a:cubicBezTo>
                    <a:pt x="66" y="0"/>
                    <a:pt x="66" y="0"/>
                    <a:pt x="67" y="0"/>
                  </a:cubicBezTo>
                  <a:close/>
                  <a:moveTo>
                    <a:pt x="57" y="1"/>
                  </a:moveTo>
                  <a:cubicBezTo>
                    <a:pt x="57" y="1"/>
                    <a:pt x="57" y="2"/>
                    <a:pt x="56" y="2"/>
                  </a:cubicBezTo>
                  <a:cubicBezTo>
                    <a:pt x="56" y="1"/>
                    <a:pt x="55" y="1"/>
                    <a:pt x="55" y="1"/>
                  </a:cubicBezTo>
                  <a:cubicBezTo>
                    <a:pt x="56" y="1"/>
                    <a:pt x="56" y="1"/>
                    <a:pt x="57" y="1"/>
                  </a:cubicBezTo>
                  <a:close/>
                  <a:moveTo>
                    <a:pt x="54" y="2"/>
                  </a:moveTo>
                  <a:cubicBezTo>
                    <a:pt x="54" y="2"/>
                    <a:pt x="54" y="2"/>
                    <a:pt x="53" y="2"/>
                  </a:cubicBezTo>
                  <a:cubicBezTo>
                    <a:pt x="53" y="2"/>
                    <a:pt x="52" y="2"/>
                    <a:pt x="53" y="2"/>
                  </a:cubicBezTo>
                  <a:cubicBezTo>
                    <a:pt x="53" y="1"/>
                    <a:pt x="53" y="1"/>
                    <a:pt x="53" y="1"/>
                  </a:cubicBezTo>
                  <a:cubicBezTo>
                    <a:pt x="53" y="2"/>
                    <a:pt x="53" y="2"/>
                    <a:pt x="54" y="2"/>
                  </a:cubicBezTo>
                  <a:close/>
                  <a:moveTo>
                    <a:pt x="72" y="2"/>
                  </a:moveTo>
                  <a:cubicBezTo>
                    <a:pt x="73" y="2"/>
                    <a:pt x="73" y="2"/>
                    <a:pt x="73" y="3"/>
                  </a:cubicBezTo>
                  <a:cubicBezTo>
                    <a:pt x="72" y="3"/>
                    <a:pt x="72" y="3"/>
                    <a:pt x="72" y="2"/>
                  </a:cubicBezTo>
                  <a:close/>
                  <a:moveTo>
                    <a:pt x="54" y="3"/>
                  </a:moveTo>
                  <a:cubicBezTo>
                    <a:pt x="54" y="3"/>
                    <a:pt x="54" y="3"/>
                    <a:pt x="54" y="4"/>
                  </a:cubicBezTo>
                  <a:cubicBezTo>
                    <a:pt x="54" y="5"/>
                    <a:pt x="54" y="5"/>
                    <a:pt x="53" y="4"/>
                  </a:cubicBezTo>
                  <a:lnTo>
                    <a:pt x="54" y="3"/>
                  </a:lnTo>
                  <a:close/>
                  <a:moveTo>
                    <a:pt x="57" y="5"/>
                  </a:moveTo>
                  <a:cubicBezTo>
                    <a:pt x="57" y="5"/>
                    <a:pt x="57" y="5"/>
                    <a:pt x="57" y="5"/>
                  </a:cubicBezTo>
                  <a:cubicBezTo>
                    <a:pt x="57" y="5"/>
                    <a:pt x="57" y="5"/>
                    <a:pt x="57" y="5"/>
                  </a:cubicBezTo>
                  <a:cubicBezTo>
                    <a:pt x="56" y="5"/>
                    <a:pt x="56" y="6"/>
                    <a:pt x="55" y="6"/>
                  </a:cubicBezTo>
                  <a:cubicBezTo>
                    <a:pt x="55" y="6"/>
                    <a:pt x="55" y="6"/>
                    <a:pt x="54" y="6"/>
                  </a:cubicBezTo>
                  <a:cubicBezTo>
                    <a:pt x="54" y="6"/>
                    <a:pt x="54" y="6"/>
                    <a:pt x="54" y="5"/>
                  </a:cubicBezTo>
                  <a:cubicBezTo>
                    <a:pt x="55" y="5"/>
                    <a:pt x="55" y="5"/>
                    <a:pt x="55" y="5"/>
                  </a:cubicBezTo>
                  <a:lnTo>
                    <a:pt x="57" y="5"/>
                  </a:lnTo>
                  <a:close/>
                  <a:moveTo>
                    <a:pt x="29" y="5"/>
                  </a:moveTo>
                  <a:cubicBezTo>
                    <a:pt x="29" y="5"/>
                    <a:pt x="29" y="6"/>
                    <a:pt x="29" y="6"/>
                  </a:cubicBezTo>
                  <a:cubicBezTo>
                    <a:pt x="29" y="5"/>
                    <a:pt x="29" y="5"/>
                    <a:pt x="29" y="5"/>
                  </a:cubicBezTo>
                  <a:close/>
                  <a:moveTo>
                    <a:pt x="57" y="6"/>
                  </a:moveTo>
                  <a:cubicBezTo>
                    <a:pt x="58" y="6"/>
                    <a:pt x="58" y="6"/>
                    <a:pt x="58" y="6"/>
                  </a:cubicBezTo>
                  <a:cubicBezTo>
                    <a:pt x="58" y="6"/>
                    <a:pt x="57" y="6"/>
                    <a:pt x="57" y="6"/>
                  </a:cubicBezTo>
                  <a:close/>
                  <a:moveTo>
                    <a:pt x="27" y="6"/>
                  </a:moveTo>
                  <a:cubicBezTo>
                    <a:pt x="27" y="6"/>
                    <a:pt x="27" y="6"/>
                    <a:pt x="27" y="6"/>
                  </a:cubicBezTo>
                  <a:cubicBezTo>
                    <a:pt x="27" y="6"/>
                    <a:pt x="27" y="7"/>
                    <a:pt x="27" y="7"/>
                  </a:cubicBezTo>
                  <a:cubicBezTo>
                    <a:pt x="27" y="7"/>
                    <a:pt x="27" y="7"/>
                    <a:pt x="27" y="7"/>
                  </a:cubicBezTo>
                  <a:cubicBezTo>
                    <a:pt x="27" y="7"/>
                    <a:pt x="27" y="7"/>
                    <a:pt x="26" y="7"/>
                  </a:cubicBezTo>
                  <a:cubicBezTo>
                    <a:pt x="26" y="7"/>
                    <a:pt x="27" y="6"/>
                    <a:pt x="27" y="6"/>
                  </a:cubicBezTo>
                  <a:cubicBezTo>
                    <a:pt x="27" y="6"/>
                    <a:pt x="27" y="6"/>
                    <a:pt x="27" y="6"/>
                  </a:cubicBezTo>
                  <a:close/>
                  <a:moveTo>
                    <a:pt x="48" y="9"/>
                  </a:moveTo>
                  <a:cubicBezTo>
                    <a:pt x="48" y="9"/>
                    <a:pt x="48" y="9"/>
                    <a:pt x="47" y="9"/>
                  </a:cubicBezTo>
                  <a:cubicBezTo>
                    <a:pt x="47" y="8"/>
                    <a:pt x="47" y="8"/>
                    <a:pt x="47" y="8"/>
                  </a:cubicBezTo>
                  <a:cubicBezTo>
                    <a:pt x="48" y="8"/>
                    <a:pt x="48" y="8"/>
                    <a:pt x="48" y="9"/>
                  </a:cubicBezTo>
                  <a:close/>
                  <a:moveTo>
                    <a:pt x="45" y="8"/>
                  </a:moveTo>
                  <a:cubicBezTo>
                    <a:pt x="45" y="8"/>
                    <a:pt x="45" y="8"/>
                    <a:pt x="45" y="8"/>
                  </a:cubicBezTo>
                  <a:cubicBezTo>
                    <a:pt x="45" y="8"/>
                    <a:pt x="45" y="9"/>
                    <a:pt x="45" y="9"/>
                  </a:cubicBezTo>
                  <a:cubicBezTo>
                    <a:pt x="45" y="10"/>
                    <a:pt x="45" y="10"/>
                    <a:pt x="44" y="11"/>
                  </a:cubicBezTo>
                  <a:cubicBezTo>
                    <a:pt x="44" y="11"/>
                    <a:pt x="44" y="11"/>
                    <a:pt x="43" y="11"/>
                  </a:cubicBezTo>
                  <a:cubicBezTo>
                    <a:pt x="43" y="10"/>
                    <a:pt x="43" y="10"/>
                    <a:pt x="43" y="10"/>
                  </a:cubicBezTo>
                  <a:cubicBezTo>
                    <a:pt x="43" y="10"/>
                    <a:pt x="43" y="10"/>
                    <a:pt x="43" y="9"/>
                  </a:cubicBezTo>
                  <a:cubicBezTo>
                    <a:pt x="44" y="9"/>
                    <a:pt x="44" y="9"/>
                    <a:pt x="44" y="9"/>
                  </a:cubicBezTo>
                  <a:cubicBezTo>
                    <a:pt x="44" y="9"/>
                    <a:pt x="45" y="9"/>
                    <a:pt x="45" y="8"/>
                  </a:cubicBezTo>
                  <a:cubicBezTo>
                    <a:pt x="45" y="8"/>
                    <a:pt x="45" y="8"/>
                    <a:pt x="45" y="8"/>
                  </a:cubicBezTo>
                  <a:close/>
                  <a:moveTo>
                    <a:pt x="42" y="13"/>
                  </a:moveTo>
                  <a:cubicBezTo>
                    <a:pt x="41" y="13"/>
                    <a:pt x="40" y="12"/>
                    <a:pt x="40" y="12"/>
                  </a:cubicBezTo>
                  <a:cubicBezTo>
                    <a:pt x="39" y="12"/>
                    <a:pt x="39" y="11"/>
                    <a:pt x="39" y="11"/>
                  </a:cubicBezTo>
                  <a:cubicBezTo>
                    <a:pt x="40" y="11"/>
                    <a:pt x="40" y="11"/>
                    <a:pt x="41" y="10"/>
                  </a:cubicBezTo>
                  <a:cubicBezTo>
                    <a:pt x="42" y="10"/>
                    <a:pt x="42" y="10"/>
                    <a:pt x="42" y="11"/>
                  </a:cubicBezTo>
                  <a:cubicBezTo>
                    <a:pt x="43" y="12"/>
                    <a:pt x="42" y="12"/>
                    <a:pt x="42" y="13"/>
                  </a:cubicBezTo>
                  <a:close/>
                  <a:moveTo>
                    <a:pt x="35" y="15"/>
                  </a:moveTo>
                  <a:cubicBezTo>
                    <a:pt x="34" y="15"/>
                    <a:pt x="34" y="15"/>
                    <a:pt x="34" y="15"/>
                  </a:cubicBezTo>
                  <a:cubicBezTo>
                    <a:pt x="33" y="15"/>
                    <a:pt x="33" y="15"/>
                    <a:pt x="33" y="15"/>
                  </a:cubicBezTo>
                  <a:cubicBezTo>
                    <a:pt x="32" y="15"/>
                    <a:pt x="32" y="15"/>
                    <a:pt x="32" y="15"/>
                  </a:cubicBezTo>
                  <a:cubicBezTo>
                    <a:pt x="31" y="15"/>
                    <a:pt x="31" y="15"/>
                    <a:pt x="31" y="14"/>
                  </a:cubicBezTo>
                  <a:cubicBezTo>
                    <a:pt x="32" y="14"/>
                    <a:pt x="33" y="14"/>
                    <a:pt x="33" y="14"/>
                  </a:cubicBezTo>
                  <a:cubicBezTo>
                    <a:pt x="34" y="14"/>
                    <a:pt x="34" y="14"/>
                    <a:pt x="35" y="15"/>
                  </a:cubicBezTo>
                  <a:close/>
                  <a:moveTo>
                    <a:pt x="29" y="17"/>
                  </a:moveTo>
                  <a:cubicBezTo>
                    <a:pt x="29" y="17"/>
                    <a:pt x="29" y="17"/>
                    <a:pt x="28" y="17"/>
                  </a:cubicBezTo>
                  <a:cubicBezTo>
                    <a:pt x="28" y="17"/>
                    <a:pt x="28" y="17"/>
                    <a:pt x="28" y="17"/>
                  </a:cubicBezTo>
                  <a:cubicBezTo>
                    <a:pt x="28" y="16"/>
                    <a:pt x="29" y="17"/>
                    <a:pt x="29" y="17"/>
                  </a:cubicBezTo>
                  <a:close/>
                  <a:moveTo>
                    <a:pt x="37" y="212"/>
                  </a:moveTo>
                  <a:cubicBezTo>
                    <a:pt x="38" y="213"/>
                    <a:pt x="38" y="212"/>
                    <a:pt x="39" y="212"/>
                  </a:cubicBezTo>
                  <a:cubicBezTo>
                    <a:pt x="39" y="211"/>
                    <a:pt x="39" y="211"/>
                    <a:pt x="38" y="210"/>
                  </a:cubicBezTo>
                  <a:cubicBezTo>
                    <a:pt x="38" y="210"/>
                    <a:pt x="37" y="211"/>
                    <a:pt x="37" y="211"/>
                  </a:cubicBezTo>
                  <a:cubicBezTo>
                    <a:pt x="37" y="212"/>
                    <a:pt x="37" y="212"/>
                    <a:pt x="37" y="212"/>
                  </a:cubicBezTo>
                  <a:close/>
                  <a:moveTo>
                    <a:pt x="59" y="198"/>
                  </a:moveTo>
                  <a:cubicBezTo>
                    <a:pt x="59" y="197"/>
                    <a:pt x="59" y="197"/>
                    <a:pt x="59" y="196"/>
                  </a:cubicBezTo>
                  <a:cubicBezTo>
                    <a:pt x="58" y="196"/>
                    <a:pt x="58" y="196"/>
                    <a:pt x="58" y="197"/>
                  </a:cubicBezTo>
                  <a:cubicBezTo>
                    <a:pt x="58" y="198"/>
                    <a:pt x="58" y="198"/>
                    <a:pt x="59" y="198"/>
                  </a:cubicBezTo>
                  <a:close/>
                  <a:moveTo>
                    <a:pt x="33" y="193"/>
                  </a:moveTo>
                  <a:cubicBezTo>
                    <a:pt x="33" y="193"/>
                    <a:pt x="32" y="193"/>
                    <a:pt x="32" y="193"/>
                  </a:cubicBezTo>
                  <a:cubicBezTo>
                    <a:pt x="31" y="194"/>
                    <a:pt x="31" y="194"/>
                    <a:pt x="31" y="195"/>
                  </a:cubicBezTo>
                  <a:cubicBezTo>
                    <a:pt x="32" y="195"/>
                    <a:pt x="32" y="195"/>
                    <a:pt x="32" y="194"/>
                  </a:cubicBezTo>
                  <a:cubicBezTo>
                    <a:pt x="33" y="194"/>
                    <a:pt x="33" y="193"/>
                    <a:pt x="33" y="193"/>
                  </a:cubicBezTo>
                  <a:close/>
                  <a:moveTo>
                    <a:pt x="14" y="187"/>
                  </a:moveTo>
                  <a:cubicBezTo>
                    <a:pt x="14" y="187"/>
                    <a:pt x="14" y="188"/>
                    <a:pt x="14" y="188"/>
                  </a:cubicBezTo>
                  <a:cubicBezTo>
                    <a:pt x="15" y="188"/>
                    <a:pt x="15" y="188"/>
                    <a:pt x="15" y="187"/>
                  </a:cubicBezTo>
                  <a:cubicBezTo>
                    <a:pt x="15" y="187"/>
                    <a:pt x="14" y="187"/>
                    <a:pt x="14" y="187"/>
                  </a:cubicBezTo>
                  <a:close/>
                  <a:moveTo>
                    <a:pt x="83" y="184"/>
                  </a:moveTo>
                  <a:cubicBezTo>
                    <a:pt x="83" y="184"/>
                    <a:pt x="83" y="185"/>
                    <a:pt x="83" y="185"/>
                  </a:cubicBezTo>
                  <a:cubicBezTo>
                    <a:pt x="84" y="186"/>
                    <a:pt x="84" y="186"/>
                    <a:pt x="84" y="186"/>
                  </a:cubicBezTo>
                  <a:cubicBezTo>
                    <a:pt x="84" y="186"/>
                    <a:pt x="85" y="187"/>
                    <a:pt x="85" y="187"/>
                  </a:cubicBezTo>
                  <a:cubicBezTo>
                    <a:pt x="86" y="187"/>
                    <a:pt x="86" y="187"/>
                    <a:pt x="86" y="187"/>
                  </a:cubicBezTo>
                  <a:cubicBezTo>
                    <a:pt x="86" y="186"/>
                    <a:pt x="86" y="185"/>
                    <a:pt x="85" y="185"/>
                  </a:cubicBezTo>
                  <a:cubicBezTo>
                    <a:pt x="85" y="185"/>
                    <a:pt x="84" y="184"/>
                    <a:pt x="83" y="184"/>
                  </a:cubicBezTo>
                  <a:close/>
                  <a:moveTo>
                    <a:pt x="8" y="181"/>
                  </a:moveTo>
                  <a:cubicBezTo>
                    <a:pt x="8" y="180"/>
                    <a:pt x="8" y="180"/>
                    <a:pt x="8" y="180"/>
                  </a:cubicBezTo>
                  <a:cubicBezTo>
                    <a:pt x="7" y="180"/>
                    <a:pt x="7" y="180"/>
                    <a:pt x="7" y="181"/>
                  </a:cubicBezTo>
                  <a:cubicBezTo>
                    <a:pt x="7" y="181"/>
                    <a:pt x="7" y="181"/>
                    <a:pt x="7" y="181"/>
                  </a:cubicBezTo>
                  <a:cubicBezTo>
                    <a:pt x="7" y="182"/>
                    <a:pt x="7" y="182"/>
                    <a:pt x="7" y="182"/>
                  </a:cubicBezTo>
                  <a:cubicBezTo>
                    <a:pt x="7" y="182"/>
                    <a:pt x="8" y="182"/>
                    <a:pt x="8" y="182"/>
                  </a:cubicBezTo>
                  <a:cubicBezTo>
                    <a:pt x="8" y="181"/>
                    <a:pt x="8" y="181"/>
                    <a:pt x="8" y="181"/>
                  </a:cubicBezTo>
                  <a:close/>
                  <a:moveTo>
                    <a:pt x="19" y="178"/>
                  </a:moveTo>
                  <a:cubicBezTo>
                    <a:pt x="19" y="178"/>
                    <a:pt x="19" y="178"/>
                    <a:pt x="18" y="178"/>
                  </a:cubicBezTo>
                  <a:cubicBezTo>
                    <a:pt x="18" y="178"/>
                    <a:pt x="18" y="178"/>
                    <a:pt x="18" y="178"/>
                  </a:cubicBezTo>
                  <a:cubicBezTo>
                    <a:pt x="18" y="179"/>
                    <a:pt x="19" y="179"/>
                    <a:pt x="19" y="179"/>
                  </a:cubicBezTo>
                  <a:lnTo>
                    <a:pt x="19" y="178"/>
                  </a:lnTo>
                  <a:close/>
                  <a:moveTo>
                    <a:pt x="38" y="172"/>
                  </a:moveTo>
                  <a:cubicBezTo>
                    <a:pt x="38" y="172"/>
                    <a:pt x="38" y="173"/>
                    <a:pt x="37" y="174"/>
                  </a:cubicBezTo>
                  <a:cubicBezTo>
                    <a:pt x="37" y="175"/>
                    <a:pt x="37" y="176"/>
                    <a:pt x="37" y="176"/>
                  </a:cubicBezTo>
                  <a:cubicBezTo>
                    <a:pt x="37" y="177"/>
                    <a:pt x="37" y="177"/>
                    <a:pt x="38" y="177"/>
                  </a:cubicBezTo>
                  <a:cubicBezTo>
                    <a:pt x="39" y="177"/>
                    <a:pt x="40" y="176"/>
                    <a:pt x="40" y="176"/>
                  </a:cubicBezTo>
                  <a:cubicBezTo>
                    <a:pt x="40" y="175"/>
                    <a:pt x="40" y="174"/>
                    <a:pt x="40" y="173"/>
                  </a:cubicBezTo>
                  <a:cubicBezTo>
                    <a:pt x="39" y="172"/>
                    <a:pt x="39" y="172"/>
                    <a:pt x="38" y="172"/>
                  </a:cubicBezTo>
                  <a:close/>
                  <a:moveTo>
                    <a:pt x="73" y="162"/>
                  </a:moveTo>
                  <a:cubicBezTo>
                    <a:pt x="73" y="163"/>
                    <a:pt x="73" y="163"/>
                    <a:pt x="74" y="163"/>
                  </a:cubicBezTo>
                  <a:cubicBezTo>
                    <a:pt x="75" y="163"/>
                    <a:pt x="75" y="163"/>
                    <a:pt x="75" y="162"/>
                  </a:cubicBezTo>
                  <a:cubicBezTo>
                    <a:pt x="75" y="162"/>
                    <a:pt x="75" y="162"/>
                    <a:pt x="74" y="162"/>
                  </a:cubicBezTo>
                  <a:cubicBezTo>
                    <a:pt x="74" y="161"/>
                    <a:pt x="73" y="162"/>
                    <a:pt x="73" y="162"/>
                  </a:cubicBezTo>
                  <a:close/>
                  <a:moveTo>
                    <a:pt x="24" y="151"/>
                  </a:moveTo>
                  <a:cubicBezTo>
                    <a:pt x="24" y="151"/>
                    <a:pt x="24" y="151"/>
                    <a:pt x="24" y="150"/>
                  </a:cubicBezTo>
                  <a:cubicBezTo>
                    <a:pt x="24" y="150"/>
                    <a:pt x="24" y="150"/>
                    <a:pt x="24" y="149"/>
                  </a:cubicBezTo>
                  <a:cubicBezTo>
                    <a:pt x="23" y="149"/>
                    <a:pt x="23" y="150"/>
                    <a:pt x="23" y="150"/>
                  </a:cubicBezTo>
                  <a:cubicBezTo>
                    <a:pt x="23" y="151"/>
                    <a:pt x="24" y="151"/>
                    <a:pt x="24" y="151"/>
                  </a:cubicBezTo>
                  <a:close/>
                  <a:moveTo>
                    <a:pt x="9" y="105"/>
                  </a:moveTo>
                  <a:cubicBezTo>
                    <a:pt x="9" y="105"/>
                    <a:pt x="9" y="105"/>
                    <a:pt x="9" y="105"/>
                  </a:cubicBezTo>
                  <a:cubicBezTo>
                    <a:pt x="9" y="105"/>
                    <a:pt x="9" y="104"/>
                    <a:pt x="9" y="104"/>
                  </a:cubicBezTo>
                  <a:cubicBezTo>
                    <a:pt x="9" y="105"/>
                    <a:pt x="8" y="105"/>
                    <a:pt x="8" y="105"/>
                  </a:cubicBezTo>
                  <a:cubicBezTo>
                    <a:pt x="8" y="106"/>
                    <a:pt x="9" y="106"/>
                    <a:pt x="9" y="105"/>
                  </a:cubicBezTo>
                  <a:close/>
                  <a:moveTo>
                    <a:pt x="115" y="105"/>
                  </a:moveTo>
                  <a:cubicBezTo>
                    <a:pt x="116" y="106"/>
                    <a:pt x="116" y="106"/>
                    <a:pt x="117" y="105"/>
                  </a:cubicBezTo>
                  <a:cubicBezTo>
                    <a:pt x="117" y="105"/>
                    <a:pt x="117" y="104"/>
                    <a:pt x="116" y="104"/>
                  </a:cubicBezTo>
                  <a:cubicBezTo>
                    <a:pt x="116" y="103"/>
                    <a:pt x="116" y="103"/>
                    <a:pt x="115" y="104"/>
                  </a:cubicBezTo>
                  <a:cubicBezTo>
                    <a:pt x="115" y="104"/>
                    <a:pt x="115" y="105"/>
                    <a:pt x="115" y="105"/>
                  </a:cubicBezTo>
                  <a:close/>
                  <a:moveTo>
                    <a:pt x="10" y="103"/>
                  </a:moveTo>
                  <a:cubicBezTo>
                    <a:pt x="10" y="103"/>
                    <a:pt x="10" y="103"/>
                    <a:pt x="11" y="102"/>
                  </a:cubicBezTo>
                  <a:cubicBezTo>
                    <a:pt x="11" y="102"/>
                    <a:pt x="10" y="101"/>
                    <a:pt x="10" y="101"/>
                  </a:cubicBezTo>
                  <a:cubicBezTo>
                    <a:pt x="9" y="101"/>
                    <a:pt x="9" y="101"/>
                    <a:pt x="9" y="102"/>
                  </a:cubicBezTo>
                  <a:cubicBezTo>
                    <a:pt x="9" y="103"/>
                    <a:pt x="9" y="103"/>
                    <a:pt x="10" y="103"/>
                  </a:cubicBezTo>
                  <a:close/>
                  <a:moveTo>
                    <a:pt x="11" y="97"/>
                  </a:moveTo>
                  <a:cubicBezTo>
                    <a:pt x="11" y="96"/>
                    <a:pt x="11" y="96"/>
                    <a:pt x="11" y="96"/>
                  </a:cubicBezTo>
                  <a:cubicBezTo>
                    <a:pt x="11" y="95"/>
                    <a:pt x="11" y="95"/>
                    <a:pt x="10" y="96"/>
                  </a:cubicBezTo>
                  <a:cubicBezTo>
                    <a:pt x="10" y="96"/>
                    <a:pt x="11" y="97"/>
                    <a:pt x="11" y="97"/>
                  </a:cubicBezTo>
                  <a:close/>
                  <a:moveTo>
                    <a:pt x="24" y="95"/>
                  </a:moveTo>
                  <a:cubicBezTo>
                    <a:pt x="24" y="95"/>
                    <a:pt x="24" y="96"/>
                    <a:pt x="24" y="96"/>
                  </a:cubicBezTo>
                  <a:cubicBezTo>
                    <a:pt x="24" y="97"/>
                    <a:pt x="24" y="97"/>
                    <a:pt x="25" y="97"/>
                  </a:cubicBezTo>
                  <a:cubicBezTo>
                    <a:pt x="25" y="97"/>
                    <a:pt x="25" y="96"/>
                    <a:pt x="25" y="96"/>
                  </a:cubicBezTo>
                  <a:cubicBezTo>
                    <a:pt x="25" y="95"/>
                    <a:pt x="25" y="95"/>
                    <a:pt x="24" y="95"/>
                  </a:cubicBezTo>
                  <a:close/>
                  <a:moveTo>
                    <a:pt x="31" y="89"/>
                  </a:moveTo>
                  <a:cubicBezTo>
                    <a:pt x="31" y="90"/>
                    <a:pt x="31" y="90"/>
                    <a:pt x="32" y="90"/>
                  </a:cubicBezTo>
                  <a:cubicBezTo>
                    <a:pt x="32" y="90"/>
                    <a:pt x="32" y="90"/>
                    <a:pt x="32" y="89"/>
                  </a:cubicBezTo>
                  <a:cubicBezTo>
                    <a:pt x="32" y="89"/>
                    <a:pt x="31" y="89"/>
                    <a:pt x="31" y="89"/>
                  </a:cubicBezTo>
                  <a:close/>
                  <a:moveTo>
                    <a:pt x="23" y="91"/>
                  </a:moveTo>
                  <a:cubicBezTo>
                    <a:pt x="24" y="91"/>
                    <a:pt x="24" y="91"/>
                    <a:pt x="24" y="90"/>
                  </a:cubicBezTo>
                  <a:cubicBezTo>
                    <a:pt x="24" y="90"/>
                    <a:pt x="24" y="90"/>
                    <a:pt x="25" y="89"/>
                  </a:cubicBezTo>
                  <a:cubicBezTo>
                    <a:pt x="25" y="89"/>
                    <a:pt x="25" y="89"/>
                    <a:pt x="25" y="89"/>
                  </a:cubicBezTo>
                  <a:cubicBezTo>
                    <a:pt x="25" y="89"/>
                    <a:pt x="26" y="88"/>
                    <a:pt x="26" y="88"/>
                  </a:cubicBezTo>
                  <a:cubicBezTo>
                    <a:pt x="26" y="87"/>
                    <a:pt x="26" y="86"/>
                    <a:pt x="26" y="86"/>
                  </a:cubicBezTo>
                  <a:cubicBezTo>
                    <a:pt x="25" y="85"/>
                    <a:pt x="24" y="84"/>
                    <a:pt x="24" y="84"/>
                  </a:cubicBezTo>
                  <a:cubicBezTo>
                    <a:pt x="23" y="84"/>
                    <a:pt x="23" y="84"/>
                    <a:pt x="23" y="84"/>
                  </a:cubicBezTo>
                  <a:cubicBezTo>
                    <a:pt x="23" y="85"/>
                    <a:pt x="22" y="85"/>
                    <a:pt x="22" y="85"/>
                  </a:cubicBezTo>
                  <a:cubicBezTo>
                    <a:pt x="22" y="85"/>
                    <a:pt x="22" y="86"/>
                    <a:pt x="22" y="87"/>
                  </a:cubicBezTo>
                  <a:cubicBezTo>
                    <a:pt x="22" y="87"/>
                    <a:pt x="22" y="88"/>
                    <a:pt x="22" y="89"/>
                  </a:cubicBezTo>
                  <a:cubicBezTo>
                    <a:pt x="22" y="89"/>
                    <a:pt x="22" y="90"/>
                    <a:pt x="22" y="90"/>
                  </a:cubicBezTo>
                  <a:cubicBezTo>
                    <a:pt x="23" y="91"/>
                    <a:pt x="23" y="91"/>
                    <a:pt x="23" y="91"/>
                  </a:cubicBezTo>
                  <a:close/>
                  <a:moveTo>
                    <a:pt x="50" y="84"/>
                  </a:moveTo>
                  <a:cubicBezTo>
                    <a:pt x="50" y="83"/>
                    <a:pt x="50" y="82"/>
                    <a:pt x="49" y="82"/>
                  </a:cubicBezTo>
                  <a:cubicBezTo>
                    <a:pt x="49" y="83"/>
                    <a:pt x="49" y="83"/>
                    <a:pt x="49" y="84"/>
                  </a:cubicBezTo>
                  <a:cubicBezTo>
                    <a:pt x="49" y="84"/>
                    <a:pt x="49" y="84"/>
                    <a:pt x="50" y="84"/>
                  </a:cubicBezTo>
                  <a:close/>
                  <a:moveTo>
                    <a:pt x="30" y="80"/>
                  </a:moveTo>
                  <a:cubicBezTo>
                    <a:pt x="31" y="80"/>
                    <a:pt x="31" y="79"/>
                    <a:pt x="31" y="79"/>
                  </a:cubicBezTo>
                  <a:cubicBezTo>
                    <a:pt x="31" y="79"/>
                    <a:pt x="31" y="78"/>
                    <a:pt x="31" y="78"/>
                  </a:cubicBezTo>
                  <a:cubicBezTo>
                    <a:pt x="31" y="78"/>
                    <a:pt x="30" y="78"/>
                    <a:pt x="30" y="78"/>
                  </a:cubicBezTo>
                  <a:cubicBezTo>
                    <a:pt x="30" y="78"/>
                    <a:pt x="30" y="78"/>
                    <a:pt x="30" y="79"/>
                  </a:cubicBezTo>
                  <a:cubicBezTo>
                    <a:pt x="30" y="79"/>
                    <a:pt x="30" y="79"/>
                    <a:pt x="30" y="79"/>
                  </a:cubicBezTo>
                  <a:cubicBezTo>
                    <a:pt x="30" y="80"/>
                    <a:pt x="30" y="80"/>
                    <a:pt x="30" y="80"/>
                  </a:cubicBezTo>
                  <a:close/>
                  <a:moveTo>
                    <a:pt x="20" y="75"/>
                  </a:moveTo>
                  <a:cubicBezTo>
                    <a:pt x="20" y="75"/>
                    <a:pt x="20" y="75"/>
                    <a:pt x="21" y="75"/>
                  </a:cubicBezTo>
                  <a:cubicBezTo>
                    <a:pt x="21" y="75"/>
                    <a:pt x="21" y="75"/>
                    <a:pt x="21" y="75"/>
                  </a:cubicBezTo>
                  <a:cubicBezTo>
                    <a:pt x="21" y="75"/>
                    <a:pt x="21" y="75"/>
                    <a:pt x="21" y="74"/>
                  </a:cubicBezTo>
                  <a:cubicBezTo>
                    <a:pt x="21" y="74"/>
                    <a:pt x="21" y="74"/>
                    <a:pt x="21" y="74"/>
                  </a:cubicBezTo>
                  <a:cubicBezTo>
                    <a:pt x="20" y="74"/>
                    <a:pt x="20" y="74"/>
                    <a:pt x="20" y="74"/>
                  </a:cubicBezTo>
                  <a:cubicBezTo>
                    <a:pt x="20" y="75"/>
                    <a:pt x="20" y="75"/>
                    <a:pt x="20" y="75"/>
                  </a:cubicBezTo>
                  <a:close/>
                  <a:moveTo>
                    <a:pt x="7" y="72"/>
                  </a:moveTo>
                  <a:cubicBezTo>
                    <a:pt x="7" y="72"/>
                    <a:pt x="8" y="73"/>
                    <a:pt x="9" y="73"/>
                  </a:cubicBezTo>
                  <a:cubicBezTo>
                    <a:pt x="9" y="72"/>
                    <a:pt x="9" y="72"/>
                    <a:pt x="9" y="72"/>
                  </a:cubicBezTo>
                  <a:cubicBezTo>
                    <a:pt x="9" y="71"/>
                    <a:pt x="9" y="71"/>
                    <a:pt x="9" y="71"/>
                  </a:cubicBezTo>
                  <a:cubicBezTo>
                    <a:pt x="8" y="71"/>
                    <a:pt x="8" y="71"/>
                    <a:pt x="8" y="71"/>
                  </a:cubicBezTo>
                  <a:cubicBezTo>
                    <a:pt x="7" y="71"/>
                    <a:pt x="7" y="71"/>
                    <a:pt x="7" y="72"/>
                  </a:cubicBezTo>
                  <a:close/>
                  <a:moveTo>
                    <a:pt x="6" y="74"/>
                  </a:moveTo>
                  <a:cubicBezTo>
                    <a:pt x="6" y="73"/>
                    <a:pt x="7" y="73"/>
                    <a:pt x="7" y="72"/>
                  </a:cubicBezTo>
                  <a:cubicBezTo>
                    <a:pt x="7" y="71"/>
                    <a:pt x="7" y="71"/>
                    <a:pt x="6" y="71"/>
                  </a:cubicBezTo>
                  <a:cubicBezTo>
                    <a:pt x="6" y="71"/>
                    <a:pt x="6" y="72"/>
                    <a:pt x="6" y="72"/>
                  </a:cubicBezTo>
                  <a:cubicBezTo>
                    <a:pt x="6" y="73"/>
                    <a:pt x="6" y="74"/>
                    <a:pt x="6" y="74"/>
                  </a:cubicBezTo>
                  <a:close/>
                  <a:moveTo>
                    <a:pt x="22" y="73"/>
                  </a:moveTo>
                  <a:cubicBezTo>
                    <a:pt x="23" y="73"/>
                    <a:pt x="23" y="73"/>
                    <a:pt x="23" y="72"/>
                  </a:cubicBezTo>
                  <a:cubicBezTo>
                    <a:pt x="23" y="72"/>
                    <a:pt x="23" y="71"/>
                    <a:pt x="23" y="71"/>
                  </a:cubicBezTo>
                  <a:cubicBezTo>
                    <a:pt x="22" y="70"/>
                    <a:pt x="22" y="70"/>
                    <a:pt x="22" y="71"/>
                  </a:cubicBezTo>
                  <a:cubicBezTo>
                    <a:pt x="21" y="72"/>
                    <a:pt x="21" y="72"/>
                    <a:pt x="22" y="73"/>
                  </a:cubicBezTo>
                  <a:close/>
                  <a:moveTo>
                    <a:pt x="33" y="67"/>
                  </a:moveTo>
                  <a:cubicBezTo>
                    <a:pt x="33" y="67"/>
                    <a:pt x="33" y="68"/>
                    <a:pt x="33" y="68"/>
                  </a:cubicBezTo>
                  <a:cubicBezTo>
                    <a:pt x="33" y="69"/>
                    <a:pt x="33" y="69"/>
                    <a:pt x="34" y="69"/>
                  </a:cubicBezTo>
                  <a:cubicBezTo>
                    <a:pt x="34" y="69"/>
                    <a:pt x="34" y="68"/>
                    <a:pt x="34" y="68"/>
                  </a:cubicBezTo>
                  <a:cubicBezTo>
                    <a:pt x="34" y="68"/>
                    <a:pt x="34" y="67"/>
                    <a:pt x="34" y="67"/>
                  </a:cubicBezTo>
                  <a:cubicBezTo>
                    <a:pt x="34" y="67"/>
                    <a:pt x="34" y="67"/>
                    <a:pt x="34" y="67"/>
                  </a:cubicBezTo>
                  <a:cubicBezTo>
                    <a:pt x="33" y="67"/>
                    <a:pt x="33" y="67"/>
                    <a:pt x="33" y="67"/>
                  </a:cubicBezTo>
                  <a:close/>
                  <a:moveTo>
                    <a:pt x="53" y="65"/>
                  </a:moveTo>
                  <a:cubicBezTo>
                    <a:pt x="53" y="65"/>
                    <a:pt x="53" y="65"/>
                    <a:pt x="53" y="65"/>
                  </a:cubicBezTo>
                  <a:cubicBezTo>
                    <a:pt x="53" y="65"/>
                    <a:pt x="53" y="65"/>
                    <a:pt x="53" y="66"/>
                  </a:cubicBezTo>
                  <a:cubicBezTo>
                    <a:pt x="52" y="66"/>
                    <a:pt x="52" y="66"/>
                    <a:pt x="52" y="66"/>
                  </a:cubicBezTo>
                  <a:cubicBezTo>
                    <a:pt x="53" y="66"/>
                    <a:pt x="53" y="66"/>
                    <a:pt x="52" y="66"/>
                  </a:cubicBezTo>
                  <a:cubicBezTo>
                    <a:pt x="52" y="67"/>
                    <a:pt x="52" y="67"/>
                    <a:pt x="52" y="67"/>
                  </a:cubicBezTo>
                  <a:cubicBezTo>
                    <a:pt x="51" y="68"/>
                    <a:pt x="51" y="68"/>
                    <a:pt x="51" y="69"/>
                  </a:cubicBezTo>
                  <a:cubicBezTo>
                    <a:pt x="51" y="69"/>
                    <a:pt x="51" y="69"/>
                    <a:pt x="51" y="69"/>
                  </a:cubicBezTo>
                  <a:cubicBezTo>
                    <a:pt x="51" y="69"/>
                    <a:pt x="52" y="69"/>
                    <a:pt x="52" y="69"/>
                  </a:cubicBezTo>
                  <a:cubicBezTo>
                    <a:pt x="52" y="69"/>
                    <a:pt x="52" y="69"/>
                    <a:pt x="52" y="70"/>
                  </a:cubicBezTo>
                  <a:cubicBezTo>
                    <a:pt x="52" y="70"/>
                    <a:pt x="52" y="70"/>
                    <a:pt x="53" y="70"/>
                  </a:cubicBezTo>
                  <a:cubicBezTo>
                    <a:pt x="53" y="70"/>
                    <a:pt x="53" y="69"/>
                    <a:pt x="53" y="69"/>
                  </a:cubicBezTo>
                  <a:lnTo>
                    <a:pt x="53" y="68"/>
                  </a:lnTo>
                  <a:cubicBezTo>
                    <a:pt x="53" y="68"/>
                    <a:pt x="53" y="67"/>
                    <a:pt x="53" y="67"/>
                  </a:cubicBezTo>
                  <a:cubicBezTo>
                    <a:pt x="53" y="67"/>
                    <a:pt x="54" y="67"/>
                    <a:pt x="54" y="66"/>
                  </a:cubicBezTo>
                  <a:cubicBezTo>
                    <a:pt x="54" y="66"/>
                    <a:pt x="54" y="65"/>
                    <a:pt x="53" y="65"/>
                  </a:cubicBezTo>
                  <a:close/>
                  <a:moveTo>
                    <a:pt x="33" y="60"/>
                  </a:moveTo>
                  <a:cubicBezTo>
                    <a:pt x="33" y="60"/>
                    <a:pt x="33" y="60"/>
                    <a:pt x="33" y="59"/>
                  </a:cubicBezTo>
                  <a:cubicBezTo>
                    <a:pt x="33" y="59"/>
                    <a:pt x="33" y="59"/>
                    <a:pt x="33" y="59"/>
                  </a:cubicBezTo>
                  <a:lnTo>
                    <a:pt x="33" y="59"/>
                  </a:lnTo>
                  <a:cubicBezTo>
                    <a:pt x="32" y="59"/>
                    <a:pt x="32" y="59"/>
                    <a:pt x="32" y="59"/>
                  </a:cubicBezTo>
                  <a:cubicBezTo>
                    <a:pt x="32" y="60"/>
                    <a:pt x="32" y="60"/>
                    <a:pt x="33" y="60"/>
                  </a:cubicBezTo>
                  <a:close/>
                  <a:moveTo>
                    <a:pt x="104" y="64"/>
                  </a:moveTo>
                  <a:cubicBezTo>
                    <a:pt x="105" y="64"/>
                    <a:pt x="105" y="64"/>
                    <a:pt x="105" y="63"/>
                  </a:cubicBezTo>
                  <a:cubicBezTo>
                    <a:pt x="106" y="63"/>
                    <a:pt x="106" y="62"/>
                    <a:pt x="106" y="62"/>
                  </a:cubicBezTo>
                  <a:cubicBezTo>
                    <a:pt x="106" y="61"/>
                    <a:pt x="107" y="60"/>
                    <a:pt x="107" y="60"/>
                  </a:cubicBezTo>
                  <a:cubicBezTo>
                    <a:pt x="107" y="59"/>
                    <a:pt x="107" y="59"/>
                    <a:pt x="107" y="58"/>
                  </a:cubicBezTo>
                  <a:cubicBezTo>
                    <a:pt x="106" y="58"/>
                    <a:pt x="105" y="59"/>
                    <a:pt x="105" y="60"/>
                  </a:cubicBezTo>
                  <a:cubicBezTo>
                    <a:pt x="105" y="62"/>
                    <a:pt x="104" y="63"/>
                    <a:pt x="104" y="64"/>
                  </a:cubicBezTo>
                  <a:close/>
                  <a:moveTo>
                    <a:pt x="8" y="58"/>
                  </a:moveTo>
                  <a:cubicBezTo>
                    <a:pt x="8" y="58"/>
                    <a:pt x="9" y="58"/>
                    <a:pt x="9" y="57"/>
                  </a:cubicBezTo>
                  <a:cubicBezTo>
                    <a:pt x="9" y="56"/>
                    <a:pt x="8" y="56"/>
                    <a:pt x="8" y="56"/>
                  </a:cubicBezTo>
                  <a:cubicBezTo>
                    <a:pt x="7" y="56"/>
                    <a:pt x="7" y="56"/>
                    <a:pt x="7" y="57"/>
                  </a:cubicBezTo>
                  <a:cubicBezTo>
                    <a:pt x="7" y="58"/>
                    <a:pt x="7" y="58"/>
                    <a:pt x="8" y="58"/>
                  </a:cubicBezTo>
                  <a:close/>
                  <a:moveTo>
                    <a:pt x="14" y="44"/>
                  </a:moveTo>
                  <a:cubicBezTo>
                    <a:pt x="15" y="44"/>
                    <a:pt x="15" y="44"/>
                    <a:pt x="15" y="44"/>
                  </a:cubicBezTo>
                  <a:cubicBezTo>
                    <a:pt x="15" y="44"/>
                    <a:pt x="14" y="44"/>
                    <a:pt x="14" y="44"/>
                  </a:cubicBezTo>
                  <a:cubicBezTo>
                    <a:pt x="14" y="44"/>
                    <a:pt x="14" y="44"/>
                    <a:pt x="14" y="44"/>
                  </a:cubicBezTo>
                  <a:close/>
                  <a:moveTo>
                    <a:pt x="13" y="40"/>
                  </a:moveTo>
                  <a:lnTo>
                    <a:pt x="14" y="40"/>
                  </a:lnTo>
                  <a:cubicBezTo>
                    <a:pt x="14" y="40"/>
                    <a:pt x="14" y="40"/>
                    <a:pt x="14" y="40"/>
                  </a:cubicBezTo>
                  <a:lnTo>
                    <a:pt x="13" y="40"/>
                  </a:lnTo>
                  <a:close/>
                  <a:moveTo>
                    <a:pt x="4" y="37"/>
                  </a:moveTo>
                  <a:cubicBezTo>
                    <a:pt x="5" y="37"/>
                    <a:pt x="4" y="37"/>
                    <a:pt x="4" y="37"/>
                  </a:cubicBezTo>
                  <a:cubicBezTo>
                    <a:pt x="4" y="37"/>
                    <a:pt x="4" y="37"/>
                    <a:pt x="4" y="37"/>
                  </a:cubicBezTo>
                  <a:close/>
                  <a:moveTo>
                    <a:pt x="13" y="35"/>
                  </a:moveTo>
                  <a:cubicBezTo>
                    <a:pt x="12" y="36"/>
                    <a:pt x="12" y="37"/>
                    <a:pt x="11" y="37"/>
                  </a:cubicBezTo>
                  <a:cubicBezTo>
                    <a:pt x="11" y="37"/>
                    <a:pt x="11" y="38"/>
                    <a:pt x="11" y="40"/>
                  </a:cubicBezTo>
                  <a:cubicBezTo>
                    <a:pt x="11" y="40"/>
                    <a:pt x="11" y="40"/>
                    <a:pt x="12" y="40"/>
                  </a:cubicBezTo>
                  <a:cubicBezTo>
                    <a:pt x="12" y="39"/>
                    <a:pt x="12" y="39"/>
                    <a:pt x="12" y="39"/>
                  </a:cubicBezTo>
                  <a:cubicBezTo>
                    <a:pt x="12" y="38"/>
                    <a:pt x="12" y="38"/>
                    <a:pt x="13" y="38"/>
                  </a:cubicBezTo>
                  <a:cubicBezTo>
                    <a:pt x="13" y="38"/>
                    <a:pt x="13" y="38"/>
                    <a:pt x="13" y="38"/>
                  </a:cubicBezTo>
                  <a:cubicBezTo>
                    <a:pt x="13" y="38"/>
                    <a:pt x="13" y="38"/>
                    <a:pt x="14" y="38"/>
                  </a:cubicBezTo>
                  <a:cubicBezTo>
                    <a:pt x="14" y="38"/>
                    <a:pt x="14" y="37"/>
                    <a:pt x="14" y="37"/>
                  </a:cubicBezTo>
                  <a:cubicBezTo>
                    <a:pt x="14" y="36"/>
                    <a:pt x="13" y="35"/>
                    <a:pt x="13" y="35"/>
                  </a:cubicBezTo>
                  <a:close/>
                  <a:moveTo>
                    <a:pt x="72" y="70"/>
                  </a:moveTo>
                  <a:cubicBezTo>
                    <a:pt x="72" y="67"/>
                    <a:pt x="72" y="64"/>
                    <a:pt x="73" y="61"/>
                  </a:cubicBezTo>
                  <a:cubicBezTo>
                    <a:pt x="73" y="58"/>
                    <a:pt x="73" y="55"/>
                    <a:pt x="72" y="52"/>
                  </a:cubicBezTo>
                  <a:cubicBezTo>
                    <a:pt x="72" y="51"/>
                    <a:pt x="72" y="49"/>
                    <a:pt x="72" y="48"/>
                  </a:cubicBezTo>
                  <a:cubicBezTo>
                    <a:pt x="72" y="46"/>
                    <a:pt x="72" y="45"/>
                    <a:pt x="72" y="43"/>
                  </a:cubicBezTo>
                  <a:cubicBezTo>
                    <a:pt x="72" y="42"/>
                    <a:pt x="72" y="40"/>
                    <a:pt x="71" y="39"/>
                  </a:cubicBezTo>
                  <a:cubicBezTo>
                    <a:pt x="71" y="38"/>
                    <a:pt x="71" y="37"/>
                    <a:pt x="70" y="36"/>
                  </a:cubicBezTo>
                  <a:cubicBezTo>
                    <a:pt x="69" y="35"/>
                    <a:pt x="69" y="35"/>
                    <a:pt x="68" y="34"/>
                  </a:cubicBezTo>
                  <a:cubicBezTo>
                    <a:pt x="66" y="33"/>
                    <a:pt x="65" y="33"/>
                    <a:pt x="64" y="33"/>
                  </a:cubicBezTo>
                  <a:cubicBezTo>
                    <a:pt x="61" y="33"/>
                    <a:pt x="59" y="34"/>
                    <a:pt x="58" y="36"/>
                  </a:cubicBezTo>
                  <a:cubicBezTo>
                    <a:pt x="57" y="38"/>
                    <a:pt x="56" y="41"/>
                    <a:pt x="56" y="44"/>
                  </a:cubicBezTo>
                  <a:cubicBezTo>
                    <a:pt x="56" y="46"/>
                    <a:pt x="56" y="47"/>
                    <a:pt x="55" y="48"/>
                  </a:cubicBezTo>
                  <a:cubicBezTo>
                    <a:pt x="55" y="50"/>
                    <a:pt x="55" y="51"/>
                    <a:pt x="55" y="53"/>
                  </a:cubicBezTo>
                  <a:lnTo>
                    <a:pt x="55" y="144"/>
                  </a:lnTo>
                  <a:cubicBezTo>
                    <a:pt x="55" y="149"/>
                    <a:pt x="55" y="153"/>
                    <a:pt x="55" y="158"/>
                  </a:cubicBezTo>
                  <a:cubicBezTo>
                    <a:pt x="55" y="163"/>
                    <a:pt x="55" y="167"/>
                    <a:pt x="56" y="171"/>
                  </a:cubicBezTo>
                  <a:cubicBezTo>
                    <a:pt x="56" y="173"/>
                    <a:pt x="56" y="174"/>
                    <a:pt x="56" y="175"/>
                  </a:cubicBezTo>
                  <a:cubicBezTo>
                    <a:pt x="56" y="177"/>
                    <a:pt x="57" y="178"/>
                    <a:pt x="57" y="179"/>
                  </a:cubicBezTo>
                  <a:cubicBezTo>
                    <a:pt x="58" y="182"/>
                    <a:pt x="61" y="183"/>
                    <a:pt x="64" y="183"/>
                  </a:cubicBezTo>
                  <a:cubicBezTo>
                    <a:pt x="66" y="183"/>
                    <a:pt x="67" y="182"/>
                    <a:pt x="68" y="181"/>
                  </a:cubicBezTo>
                  <a:cubicBezTo>
                    <a:pt x="69" y="181"/>
                    <a:pt x="70" y="180"/>
                    <a:pt x="71" y="179"/>
                  </a:cubicBezTo>
                  <a:cubicBezTo>
                    <a:pt x="72" y="174"/>
                    <a:pt x="72" y="168"/>
                    <a:pt x="72" y="162"/>
                  </a:cubicBezTo>
                  <a:cubicBezTo>
                    <a:pt x="72" y="156"/>
                    <a:pt x="72" y="150"/>
                    <a:pt x="72" y="144"/>
                  </a:cubicBezTo>
                  <a:lnTo>
                    <a:pt x="72" y="70"/>
                  </a:lnTo>
                  <a:close/>
                  <a:moveTo>
                    <a:pt x="10" y="34"/>
                  </a:moveTo>
                  <a:cubicBezTo>
                    <a:pt x="10" y="34"/>
                    <a:pt x="10" y="35"/>
                    <a:pt x="10" y="35"/>
                  </a:cubicBezTo>
                  <a:cubicBezTo>
                    <a:pt x="10" y="36"/>
                    <a:pt x="10" y="36"/>
                    <a:pt x="10" y="36"/>
                  </a:cubicBezTo>
                  <a:cubicBezTo>
                    <a:pt x="10" y="36"/>
                    <a:pt x="11" y="36"/>
                    <a:pt x="11" y="35"/>
                  </a:cubicBezTo>
                  <a:cubicBezTo>
                    <a:pt x="11" y="35"/>
                    <a:pt x="12" y="34"/>
                    <a:pt x="12" y="34"/>
                  </a:cubicBezTo>
                  <a:cubicBezTo>
                    <a:pt x="12" y="33"/>
                    <a:pt x="11" y="33"/>
                    <a:pt x="11" y="33"/>
                  </a:cubicBezTo>
                  <a:cubicBezTo>
                    <a:pt x="11" y="34"/>
                    <a:pt x="10" y="34"/>
                    <a:pt x="10" y="34"/>
                  </a:cubicBezTo>
                  <a:close/>
                  <a:moveTo>
                    <a:pt x="32" y="32"/>
                  </a:moveTo>
                  <a:cubicBezTo>
                    <a:pt x="32" y="32"/>
                    <a:pt x="32" y="32"/>
                    <a:pt x="32" y="33"/>
                  </a:cubicBezTo>
                  <a:cubicBezTo>
                    <a:pt x="32" y="33"/>
                    <a:pt x="32" y="33"/>
                    <a:pt x="33" y="33"/>
                  </a:cubicBezTo>
                  <a:cubicBezTo>
                    <a:pt x="33" y="33"/>
                    <a:pt x="33" y="32"/>
                    <a:pt x="33" y="32"/>
                  </a:cubicBezTo>
                  <a:cubicBezTo>
                    <a:pt x="33" y="32"/>
                    <a:pt x="33" y="32"/>
                    <a:pt x="32" y="32"/>
                  </a:cubicBezTo>
                  <a:cubicBezTo>
                    <a:pt x="32" y="32"/>
                    <a:pt x="32" y="32"/>
                    <a:pt x="32" y="32"/>
                  </a:cubicBezTo>
                  <a:close/>
                  <a:moveTo>
                    <a:pt x="15" y="32"/>
                  </a:moveTo>
                  <a:cubicBezTo>
                    <a:pt x="15" y="33"/>
                    <a:pt x="15" y="33"/>
                    <a:pt x="15" y="34"/>
                  </a:cubicBezTo>
                  <a:cubicBezTo>
                    <a:pt x="15" y="34"/>
                    <a:pt x="15" y="34"/>
                    <a:pt x="15" y="35"/>
                  </a:cubicBezTo>
                  <a:cubicBezTo>
                    <a:pt x="15" y="35"/>
                    <a:pt x="16" y="36"/>
                    <a:pt x="16" y="35"/>
                  </a:cubicBezTo>
                  <a:cubicBezTo>
                    <a:pt x="16" y="35"/>
                    <a:pt x="16" y="35"/>
                    <a:pt x="16" y="35"/>
                  </a:cubicBezTo>
                  <a:cubicBezTo>
                    <a:pt x="16" y="34"/>
                    <a:pt x="16" y="34"/>
                    <a:pt x="16" y="33"/>
                  </a:cubicBezTo>
                  <a:lnTo>
                    <a:pt x="16" y="32"/>
                  </a:lnTo>
                  <a:cubicBezTo>
                    <a:pt x="16" y="32"/>
                    <a:pt x="16" y="32"/>
                    <a:pt x="16" y="32"/>
                  </a:cubicBezTo>
                  <a:cubicBezTo>
                    <a:pt x="15" y="32"/>
                    <a:pt x="15" y="32"/>
                    <a:pt x="15" y="32"/>
                  </a:cubicBezTo>
                  <a:close/>
                  <a:moveTo>
                    <a:pt x="10" y="32"/>
                  </a:moveTo>
                  <a:cubicBezTo>
                    <a:pt x="10" y="32"/>
                    <a:pt x="10" y="32"/>
                    <a:pt x="10" y="32"/>
                  </a:cubicBezTo>
                  <a:cubicBezTo>
                    <a:pt x="11" y="32"/>
                    <a:pt x="11" y="32"/>
                    <a:pt x="11" y="32"/>
                  </a:cubicBezTo>
                  <a:cubicBezTo>
                    <a:pt x="11" y="32"/>
                    <a:pt x="11" y="31"/>
                    <a:pt x="11" y="31"/>
                  </a:cubicBezTo>
                  <a:cubicBezTo>
                    <a:pt x="11" y="31"/>
                    <a:pt x="11" y="31"/>
                    <a:pt x="10" y="31"/>
                  </a:cubicBezTo>
                  <a:cubicBezTo>
                    <a:pt x="10" y="31"/>
                    <a:pt x="10" y="31"/>
                    <a:pt x="10" y="32"/>
                  </a:cubicBezTo>
                  <a:close/>
                  <a:moveTo>
                    <a:pt x="7" y="30"/>
                  </a:moveTo>
                  <a:cubicBezTo>
                    <a:pt x="7" y="31"/>
                    <a:pt x="8" y="31"/>
                    <a:pt x="8" y="31"/>
                  </a:cubicBezTo>
                  <a:cubicBezTo>
                    <a:pt x="8" y="31"/>
                    <a:pt x="8" y="31"/>
                    <a:pt x="8" y="31"/>
                  </a:cubicBezTo>
                  <a:lnTo>
                    <a:pt x="8" y="30"/>
                  </a:lnTo>
                  <a:cubicBezTo>
                    <a:pt x="8" y="30"/>
                    <a:pt x="8" y="30"/>
                    <a:pt x="8" y="30"/>
                  </a:cubicBezTo>
                  <a:cubicBezTo>
                    <a:pt x="8" y="30"/>
                    <a:pt x="8" y="30"/>
                    <a:pt x="7" y="30"/>
                  </a:cubicBezTo>
                  <a:close/>
                  <a:moveTo>
                    <a:pt x="7" y="30"/>
                  </a:moveTo>
                  <a:cubicBezTo>
                    <a:pt x="7" y="29"/>
                    <a:pt x="7" y="29"/>
                    <a:pt x="7" y="29"/>
                  </a:cubicBezTo>
                  <a:cubicBezTo>
                    <a:pt x="7" y="29"/>
                    <a:pt x="7" y="29"/>
                    <a:pt x="7" y="29"/>
                  </a:cubicBezTo>
                  <a:cubicBezTo>
                    <a:pt x="7" y="29"/>
                    <a:pt x="7" y="29"/>
                    <a:pt x="7" y="29"/>
                  </a:cubicBezTo>
                  <a:cubicBezTo>
                    <a:pt x="7" y="30"/>
                    <a:pt x="7" y="30"/>
                    <a:pt x="7" y="30"/>
                  </a:cubicBezTo>
                  <a:close/>
                  <a:moveTo>
                    <a:pt x="23" y="29"/>
                  </a:moveTo>
                  <a:cubicBezTo>
                    <a:pt x="23" y="29"/>
                    <a:pt x="23" y="29"/>
                    <a:pt x="24" y="29"/>
                  </a:cubicBezTo>
                  <a:cubicBezTo>
                    <a:pt x="24" y="29"/>
                    <a:pt x="24" y="29"/>
                    <a:pt x="24" y="28"/>
                  </a:cubicBezTo>
                  <a:cubicBezTo>
                    <a:pt x="24" y="28"/>
                    <a:pt x="24" y="28"/>
                    <a:pt x="23" y="28"/>
                  </a:cubicBezTo>
                  <a:cubicBezTo>
                    <a:pt x="23" y="28"/>
                    <a:pt x="23" y="28"/>
                    <a:pt x="23" y="28"/>
                  </a:cubicBezTo>
                  <a:lnTo>
                    <a:pt x="23" y="29"/>
                  </a:lnTo>
                  <a:close/>
                  <a:moveTo>
                    <a:pt x="10" y="28"/>
                  </a:moveTo>
                  <a:cubicBezTo>
                    <a:pt x="10" y="29"/>
                    <a:pt x="10" y="29"/>
                    <a:pt x="10" y="29"/>
                  </a:cubicBezTo>
                  <a:cubicBezTo>
                    <a:pt x="11" y="30"/>
                    <a:pt x="11" y="30"/>
                    <a:pt x="12" y="29"/>
                  </a:cubicBezTo>
                  <a:cubicBezTo>
                    <a:pt x="11" y="29"/>
                    <a:pt x="11" y="29"/>
                    <a:pt x="11" y="28"/>
                  </a:cubicBezTo>
                  <a:cubicBezTo>
                    <a:pt x="11" y="28"/>
                    <a:pt x="10" y="28"/>
                    <a:pt x="10" y="28"/>
                  </a:cubicBezTo>
                  <a:close/>
                  <a:moveTo>
                    <a:pt x="14" y="27"/>
                  </a:moveTo>
                  <a:cubicBezTo>
                    <a:pt x="14" y="28"/>
                    <a:pt x="14" y="28"/>
                    <a:pt x="13" y="28"/>
                  </a:cubicBezTo>
                  <a:cubicBezTo>
                    <a:pt x="13" y="28"/>
                    <a:pt x="13" y="28"/>
                    <a:pt x="13" y="28"/>
                  </a:cubicBezTo>
                  <a:cubicBezTo>
                    <a:pt x="13" y="29"/>
                    <a:pt x="13" y="30"/>
                    <a:pt x="13" y="30"/>
                  </a:cubicBezTo>
                  <a:cubicBezTo>
                    <a:pt x="13" y="30"/>
                    <a:pt x="13" y="31"/>
                    <a:pt x="13" y="31"/>
                  </a:cubicBezTo>
                  <a:cubicBezTo>
                    <a:pt x="13" y="31"/>
                    <a:pt x="13" y="31"/>
                    <a:pt x="13" y="31"/>
                  </a:cubicBezTo>
                  <a:cubicBezTo>
                    <a:pt x="13" y="32"/>
                    <a:pt x="13" y="32"/>
                    <a:pt x="13" y="33"/>
                  </a:cubicBezTo>
                  <a:cubicBezTo>
                    <a:pt x="13" y="34"/>
                    <a:pt x="13" y="34"/>
                    <a:pt x="14" y="34"/>
                  </a:cubicBezTo>
                  <a:cubicBezTo>
                    <a:pt x="14" y="34"/>
                    <a:pt x="14" y="33"/>
                    <a:pt x="14" y="32"/>
                  </a:cubicBezTo>
                  <a:cubicBezTo>
                    <a:pt x="14" y="31"/>
                    <a:pt x="14" y="30"/>
                    <a:pt x="14" y="29"/>
                  </a:cubicBezTo>
                  <a:cubicBezTo>
                    <a:pt x="15" y="29"/>
                    <a:pt x="15" y="30"/>
                    <a:pt x="15" y="30"/>
                  </a:cubicBezTo>
                  <a:cubicBezTo>
                    <a:pt x="15" y="30"/>
                    <a:pt x="16" y="30"/>
                    <a:pt x="16" y="31"/>
                  </a:cubicBezTo>
                  <a:cubicBezTo>
                    <a:pt x="16" y="31"/>
                    <a:pt x="16" y="31"/>
                    <a:pt x="17" y="31"/>
                  </a:cubicBezTo>
                  <a:cubicBezTo>
                    <a:pt x="17" y="32"/>
                    <a:pt x="17" y="32"/>
                    <a:pt x="18" y="31"/>
                  </a:cubicBezTo>
                  <a:cubicBezTo>
                    <a:pt x="17" y="30"/>
                    <a:pt x="17" y="30"/>
                    <a:pt x="16" y="29"/>
                  </a:cubicBezTo>
                  <a:cubicBezTo>
                    <a:pt x="15" y="29"/>
                    <a:pt x="15" y="28"/>
                    <a:pt x="14" y="27"/>
                  </a:cubicBezTo>
                  <a:close/>
                  <a:moveTo>
                    <a:pt x="31" y="28"/>
                  </a:moveTo>
                  <a:cubicBezTo>
                    <a:pt x="31" y="28"/>
                    <a:pt x="31" y="28"/>
                    <a:pt x="32" y="28"/>
                  </a:cubicBezTo>
                  <a:cubicBezTo>
                    <a:pt x="32" y="28"/>
                    <a:pt x="32" y="28"/>
                    <a:pt x="32" y="27"/>
                  </a:cubicBezTo>
                  <a:cubicBezTo>
                    <a:pt x="32" y="27"/>
                    <a:pt x="32" y="27"/>
                    <a:pt x="32" y="27"/>
                  </a:cubicBezTo>
                  <a:cubicBezTo>
                    <a:pt x="32" y="27"/>
                    <a:pt x="31" y="27"/>
                    <a:pt x="31" y="27"/>
                  </a:cubicBezTo>
                  <a:cubicBezTo>
                    <a:pt x="31" y="27"/>
                    <a:pt x="31" y="27"/>
                    <a:pt x="31" y="28"/>
                  </a:cubicBezTo>
                  <a:close/>
                  <a:moveTo>
                    <a:pt x="17" y="27"/>
                  </a:moveTo>
                  <a:cubicBezTo>
                    <a:pt x="17" y="27"/>
                    <a:pt x="16" y="26"/>
                    <a:pt x="16" y="26"/>
                  </a:cubicBezTo>
                  <a:cubicBezTo>
                    <a:pt x="16" y="27"/>
                    <a:pt x="16" y="27"/>
                    <a:pt x="17" y="27"/>
                  </a:cubicBezTo>
                  <a:close/>
                  <a:moveTo>
                    <a:pt x="79" y="27"/>
                  </a:moveTo>
                  <a:cubicBezTo>
                    <a:pt x="79" y="27"/>
                    <a:pt x="79" y="27"/>
                    <a:pt x="80" y="27"/>
                  </a:cubicBezTo>
                  <a:cubicBezTo>
                    <a:pt x="80" y="27"/>
                    <a:pt x="81" y="27"/>
                    <a:pt x="81" y="27"/>
                  </a:cubicBezTo>
                  <a:cubicBezTo>
                    <a:pt x="80" y="26"/>
                    <a:pt x="80" y="26"/>
                    <a:pt x="80" y="26"/>
                  </a:cubicBezTo>
                  <a:cubicBezTo>
                    <a:pt x="79" y="26"/>
                    <a:pt x="79" y="26"/>
                    <a:pt x="79" y="27"/>
                  </a:cubicBezTo>
                  <a:close/>
                  <a:moveTo>
                    <a:pt x="33" y="28"/>
                  </a:moveTo>
                  <a:cubicBezTo>
                    <a:pt x="33" y="28"/>
                    <a:pt x="34" y="28"/>
                    <a:pt x="34" y="28"/>
                  </a:cubicBezTo>
                  <a:cubicBezTo>
                    <a:pt x="35" y="28"/>
                    <a:pt x="36" y="28"/>
                    <a:pt x="36" y="28"/>
                  </a:cubicBezTo>
                  <a:cubicBezTo>
                    <a:pt x="36" y="28"/>
                    <a:pt x="36" y="27"/>
                    <a:pt x="36" y="26"/>
                  </a:cubicBezTo>
                  <a:cubicBezTo>
                    <a:pt x="36" y="26"/>
                    <a:pt x="35" y="26"/>
                    <a:pt x="34" y="26"/>
                  </a:cubicBezTo>
                  <a:cubicBezTo>
                    <a:pt x="33" y="27"/>
                    <a:pt x="33" y="27"/>
                    <a:pt x="33" y="28"/>
                  </a:cubicBezTo>
                  <a:close/>
                  <a:moveTo>
                    <a:pt x="18" y="27"/>
                  </a:moveTo>
                  <a:cubicBezTo>
                    <a:pt x="18" y="27"/>
                    <a:pt x="19" y="27"/>
                    <a:pt x="19" y="27"/>
                  </a:cubicBezTo>
                  <a:cubicBezTo>
                    <a:pt x="19" y="27"/>
                    <a:pt x="20" y="27"/>
                    <a:pt x="20" y="26"/>
                  </a:cubicBezTo>
                  <a:cubicBezTo>
                    <a:pt x="20" y="26"/>
                    <a:pt x="19" y="25"/>
                    <a:pt x="18" y="25"/>
                  </a:cubicBezTo>
                  <a:cubicBezTo>
                    <a:pt x="19" y="26"/>
                    <a:pt x="18" y="26"/>
                    <a:pt x="18" y="26"/>
                  </a:cubicBezTo>
                  <a:cubicBezTo>
                    <a:pt x="18" y="26"/>
                    <a:pt x="18" y="26"/>
                    <a:pt x="18" y="27"/>
                  </a:cubicBezTo>
                  <a:close/>
                  <a:moveTo>
                    <a:pt x="46" y="14"/>
                  </a:moveTo>
                  <a:cubicBezTo>
                    <a:pt x="46" y="14"/>
                    <a:pt x="47" y="14"/>
                    <a:pt x="47" y="13"/>
                  </a:cubicBezTo>
                  <a:cubicBezTo>
                    <a:pt x="46" y="13"/>
                    <a:pt x="46" y="13"/>
                    <a:pt x="46" y="13"/>
                  </a:cubicBezTo>
                  <a:cubicBezTo>
                    <a:pt x="46" y="14"/>
                    <a:pt x="46" y="14"/>
                    <a:pt x="46" y="14"/>
                  </a:cubicBezTo>
                  <a:close/>
                  <a:moveTo>
                    <a:pt x="84" y="14"/>
                  </a:moveTo>
                  <a:cubicBezTo>
                    <a:pt x="84" y="14"/>
                    <a:pt x="84" y="14"/>
                    <a:pt x="85" y="14"/>
                  </a:cubicBezTo>
                  <a:cubicBezTo>
                    <a:pt x="85" y="13"/>
                    <a:pt x="85" y="13"/>
                    <a:pt x="84" y="13"/>
                  </a:cubicBezTo>
                  <a:cubicBezTo>
                    <a:pt x="84" y="13"/>
                    <a:pt x="84" y="13"/>
                    <a:pt x="84" y="14"/>
                  </a:cubicBezTo>
                  <a:close/>
                  <a:moveTo>
                    <a:pt x="54" y="12"/>
                  </a:moveTo>
                  <a:cubicBezTo>
                    <a:pt x="54" y="12"/>
                    <a:pt x="55" y="11"/>
                    <a:pt x="54" y="11"/>
                  </a:cubicBezTo>
                  <a:cubicBezTo>
                    <a:pt x="54" y="11"/>
                    <a:pt x="54" y="11"/>
                    <a:pt x="54" y="11"/>
                  </a:cubicBezTo>
                  <a:cubicBezTo>
                    <a:pt x="53" y="11"/>
                    <a:pt x="53" y="11"/>
                    <a:pt x="53" y="11"/>
                  </a:cubicBezTo>
                  <a:cubicBezTo>
                    <a:pt x="53" y="12"/>
                    <a:pt x="53" y="12"/>
                    <a:pt x="53" y="12"/>
                  </a:cubicBezTo>
                  <a:lnTo>
                    <a:pt x="54" y="12"/>
                  </a:lnTo>
                  <a:close/>
                  <a:moveTo>
                    <a:pt x="58" y="10"/>
                  </a:moveTo>
                  <a:cubicBezTo>
                    <a:pt x="58" y="10"/>
                    <a:pt x="58" y="10"/>
                    <a:pt x="58" y="10"/>
                  </a:cubicBezTo>
                  <a:cubicBezTo>
                    <a:pt x="57" y="10"/>
                    <a:pt x="57" y="10"/>
                    <a:pt x="57" y="10"/>
                  </a:cubicBezTo>
                  <a:cubicBezTo>
                    <a:pt x="57" y="11"/>
                    <a:pt x="57" y="11"/>
                    <a:pt x="57" y="12"/>
                  </a:cubicBezTo>
                  <a:cubicBezTo>
                    <a:pt x="57" y="12"/>
                    <a:pt x="58" y="12"/>
                    <a:pt x="58" y="12"/>
                  </a:cubicBezTo>
                  <a:cubicBezTo>
                    <a:pt x="58" y="11"/>
                    <a:pt x="58" y="11"/>
                    <a:pt x="58" y="11"/>
                  </a:cubicBezTo>
                  <a:cubicBezTo>
                    <a:pt x="58" y="11"/>
                    <a:pt x="58" y="11"/>
                    <a:pt x="58" y="11"/>
                  </a:cubicBezTo>
                  <a:cubicBezTo>
                    <a:pt x="58" y="11"/>
                    <a:pt x="58" y="11"/>
                    <a:pt x="59" y="11"/>
                  </a:cubicBezTo>
                  <a:cubicBezTo>
                    <a:pt x="59" y="11"/>
                    <a:pt x="59" y="11"/>
                    <a:pt x="59" y="11"/>
                  </a:cubicBezTo>
                  <a:cubicBezTo>
                    <a:pt x="60" y="12"/>
                    <a:pt x="60" y="12"/>
                    <a:pt x="60" y="12"/>
                  </a:cubicBezTo>
                  <a:cubicBezTo>
                    <a:pt x="61" y="11"/>
                    <a:pt x="61" y="11"/>
                    <a:pt x="61" y="11"/>
                  </a:cubicBezTo>
                  <a:cubicBezTo>
                    <a:pt x="61" y="10"/>
                    <a:pt x="60" y="10"/>
                    <a:pt x="60" y="10"/>
                  </a:cubicBezTo>
                  <a:cubicBezTo>
                    <a:pt x="59" y="9"/>
                    <a:pt x="58" y="10"/>
                    <a:pt x="58" y="10"/>
                  </a:cubicBezTo>
                  <a:close/>
                  <a:moveTo>
                    <a:pt x="83" y="8"/>
                  </a:moveTo>
                  <a:cubicBezTo>
                    <a:pt x="83" y="9"/>
                    <a:pt x="83" y="9"/>
                    <a:pt x="84" y="10"/>
                  </a:cubicBezTo>
                  <a:cubicBezTo>
                    <a:pt x="84" y="9"/>
                    <a:pt x="85" y="9"/>
                    <a:pt x="85" y="9"/>
                  </a:cubicBezTo>
                  <a:cubicBezTo>
                    <a:pt x="86" y="9"/>
                    <a:pt x="86" y="9"/>
                    <a:pt x="86" y="8"/>
                  </a:cubicBezTo>
                  <a:cubicBezTo>
                    <a:pt x="86" y="8"/>
                    <a:pt x="85" y="8"/>
                    <a:pt x="85" y="8"/>
                  </a:cubicBezTo>
                  <a:cubicBezTo>
                    <a:pt x="84" y="8"/>
                    <a:pt x="83" y="8"/>
                    <a:pt x="83" y="8"/>
                  </a:cubicBezTo>
                  <a:close/>
                  <a:moveTo>
                    <a:pt x="77" y="6"/>
                  </a:moveTo>
                  <a:cubicBezTo>
                    <a:pt x="78" y="6"/>
                    <a:pt x="78" y="6"/>
                    <a:pt x="78" y="5"/>
                  </a:cubicBezTo>
                  <a:cubicBezTo>
                    <a:pt x="78" y="4"/>
                    <a:pt x="77" y="4"/>
                    <a:pt x="77" y="4"/>
                  </a:cubicBezTo>
                  <a:lnTo>
                    <a:pt x="77" y="4"/>
                  </a:lnTo>
                  <a:cubicBezTo>
                    <a:pt x="77" y="4"/>
                    <a:pt x="77" y="5"/>
                    <a:pt x="77" y="5"/>
                  </a:cubicBezTo>
                  <a:cubicBezTo>
                    <a:pt x="76" y="6"/>
                    <a:pt x="77" y="6"/>
                    <a:pt x="77" y="6"/>
                  </a:cubicBezTo>
                  <a:close/>
                  <a:moveTo>
                    <a:pt x="81" y="4"/>
                  </a:moveTo>
                  <a:cubicBezTo>
                    <a:pt x="81" y="4"/>
                    <a:pt x="82" y="4"/>
                    <a:pt x="82" y="4"/>
                  </a:cubicBezTo>
                  <a:cubicBezTo>
                    <a:pt x="83" y="4"/>
                    <a:pt x="83" y="3"/>
                    <a:pt x="82" y="2"/>
                  </a:cubicBezTo>
                  <a:cubicBezTo>
                    <a:pt x="82" y="2"/>
                    <a:pt x="81" y="2"/>
                    <a:pt x="81" y="2"/>
                  </a:cubicBezTo>
                  <a:cubicBezTo>
                    <a:pt x="81" y="3"/>
                    <a:pt x="80" y="3"/>
                    <a:pt x="81" y="4"/>
                  </a:cubicBezTo>
                  <a:close/>
                  <a:moveTo>
                    <a:pt x="81" y="1"/>
                  </a:moveTo>
                  <a:cubicBezTo>
                    <a:pt x="81" y="1"/>
                    <a:pt x="81" y="1"/>
                    <a:pt x="81" y="1"/>
                  </a:cubicBezTo>
                  <a:cubicBezTo>
                    <a:pt x="81" y="1"/>
                    <a:pt x="81" y="1"/>
                    <a:pt x="81" y="1"/>
                  </a:cubicBezTo>
                  <a:cubicBezTo>
                    <a:pt x="81" y="1"/>
                    <a:pt x="81" y="1"/>
                    <a:pt x="81" y="1"/>
                  </a:cubicBezTo>
                  <a:close/>
                  <a:moveTo>
                    <a:pt x="85" y="5"/>
                  </a:moveTo>
                  <a:cubicBezTo>
                    <a:pt x="85" y="5"/>
                    <a:pt x="86" y="5"/>
                    <a:pt x="86" y="5"/>
                  </a:cubicBezTo>
                  <a:cubicBezTo>
                    <a:pt x="87" y="5"/>
                    <a:pt x="88" y="5"/>
                    <a:pt x="88" y="5"/>
                  </a:cubicBezTo>
                  <a:cubicBezTo>
                    <a:pt x="89" y="4"/>
                    <a:pt x="89" y="4"/>
                    <a:pt x="89" y="4"/>
                  </a:cubicBezTo>
                  <a:cubicBezTo>
                    <a:pt x="90" y="3"/>
                    <a:pt x="90" y="3"/>
                    <a:pt x="90" y="2"/>
                  </a:cubicBezTo>
                  <a:cubicBezTo>
                    <a:pt x="91" y="2"/>
                    <a:pt x="91" y="2"/>
                    <a:pt x="92" y="3"/>
                  </a:cubicBezTo>
                  <a:cubicBezTo>
                    <a:pt x="92" y="3"/>
                    <a:pt x="92" y="3"/>
                    <a:pt x="91" y="4"/>
                  </a:cubicBezTo>
                  <a:cubicBezTo>
                    <a:pt x="91" y="4"/>
                    <a:pt x="91" y="4"/>
                    <a:pt x="91" y="5"/>
                  </a:cubicBezTo>
                  <a:cubicBezTo>
                    <a:pt x="92" y="5"/>
                    <a:pt x="92" y="5"/>
                    <a:pt x="93" y="4"/>
                  </a:cubicBezTo>
                  <a:cubicBezTo>
                    <a:pt x="93" y="4"/>
                    <a:pt x="93" y="3"/>
                    <a:pt x="94" y="3"/>
                  </a:cubicBezTo>
                  <a:cubicBezTo>
                    <a:pt x="94" y="3"/>
                    <a:pt x="94" y="3"/>
                    <a:pt x="94" y="3"/>
                  </a:cubicBezTo>
                  <a:cubicBezTo>
                    <a:pt x="95" y="4"/>
                    <a:pt x="95" y="4"/>
                    <a:pt x="95" y="4"/>
                  </a:cubicBezTo>
                  <a:cubicBezTo>
                    <a:pt x="96" y="4"/>
                    <a:pt x="97" y="4"/>
                    <a:pt x="98" y="4"/>
                  </a:cubicBezTo>
                  <a:cubicBezTo>
                    <a:pt x="98" y="5"/>
                    <a:pt x="99" y="5"/>
                    <a:pt x="100" y="6"/>
                  </a:cubicBezTo>
                  <a:cubicBezTo>
                    <a:pt x="100" y="6"/>
                    <a:pt x="100" y="6"/>
                    <a:pt x="99" y="6"/>
                  </a:cubicBezTo>
                  <a:cubicBezTo>
                    <a:pt x="99" y="7"/>
                    <a:pt x="99" y="7"/>
                    <a:pt x="99" y="7"/>
                  </a:cubicBezTo>
                  <a:cubicBezTo>
                    <a:pt x="99" y="8"/>
                    <a:pt x="98" y="8"/>
                    <a:pt x="98" y="9"/>
                  </a:cubicBezTo>
                  <a:cubicBezTo>
                    <a:pt x="98" y="9"/>
                    <a:pt x="98" y="9"/>
                    <a:pt x="98" y="9"/>
                  </a:cubicBezTo>
                  <a:cubicBezTo>
                    <a:pt x="97" y="9"/>
                    <a:pt x="97" y="8"/>
                    <a:pt x="97" y="8"/>
                  </a:cubicBezTo>
                  <a:cubicBezTo>
                    <a:pt x="97" y="8"/>
                    <a:pt x="97" y="7"/>
                    <a:pt x="97" y="7"/>
                  </a:cubicBezTo>
                  <a:cubicBezTo>
                    <a:pt x="97" y="6"/>
                    <a:pt x="97" y="6"/>
                    <a:pt x="96" y="6"/>
                  </a:cubicBezTo>
                  <a:cubicBezTo>
                    <a:pt x="96" y="5"/>
                    <a:pt x="96" y="5"/>
                    <a:pt x="96" y="4"/>
                  </a:cubicBezTo>
                  <a:cubicBezTo>
                    <a:pt x="95" y="5"/>
                    <a:pt x="95" y="5"/>
                    <a:pt x="95" y="6"/>
                  </a:cubicBezTo>
                  <a:cubicBezTo>
                    <a:pt x="95" y="6"/>
                    <a:pt x="95" y="7"/>
                    <a:pt x="95" y="8"/>
                  </a:cubicBezTo>
                  <a:cubicBezTo>
                    <a:pt x="94" y="8"/>
                    <a:pt x="94" y="8"/>
                    <a:pt x="93" y="8"/>
                  </a:cubicBezTo>
                  <a:cubicBezTo>
                    <a:pt x="93" y="8"/>
                    <a:pt x="92" y="8"/>
                    <a:pt x="91" y="8"/>
                  </a:cubicBezTo>
                  <a:cubicBezTo>
                    <a:pt x="91" y="8"/>
                    <a:pt x="91" y="9"/>
                    <a:pt x="90" y="9"/>
                  </a:cubicBezTo>
                  <a:cubicBezTo>
                    <a:pt x="90" y="9"/>
                    <a:pt x="89" y="9"/>
                    <a:pt x="89" y="9"/>
                  </a:cubicBezTo>
                  <a:cubicBezTo>
                    <a:pt x="89" y="9"/>
                    <a:pt x="89" y="9"/>
                    <a:pt x="89" y="9"/>
                  </a:cubicBezTo>
                  <a:cubicBezTo>
                    <a:pt x="89" y="10"/>
                    <a:pt x="89" y="10"/>
                    <a:pt x="90" y="10"/>
                  </a:cubicBezTo>
                  <a:cubicBezTo>
                    <a:pt x="90" y="10"/>
                    <a:pt x="90" y="10"/>
                    <a:pt x="90" y="9"/>
                  </a:cubicBezTo>
                  <a:cubicBezTo>
                    <a:pt x="90" y="9"/>
                    <a:pt x="91" y="9"/>
                    <a:pt x="91" y="9"/>
                  </a:cubicBezTo>
                  <a:cubicBezTo>
                    <a:pt x="91" y="9"/>
                    <a:pt x="92" y="10"/>
                    <a:pt x="92" y="10"/>
                  </a:cubicBezTo>
                  <a:cubicBezTo>
                    <a:pt x="93" y="10"/>
                    <a:pt x="93" y="10"/>
                    <a:pt x="93" y="9"/>
                  </a:cubicBezTo>
                  <a:cubicBezTo>
                    <a:pt x="94" y="9"/>
                    <a:pt x="94" y="9"/>
                    <a:pt x="95" y="9"/>
                  </a:cubicBezTo>
                  <a:cubicBezTo>
                    <a:pt x="95" y="9"/>
                    <a:pt x="95" y="9"/>
                    <a:pt x="95" y="10"/>
                  </a:cubicBezTo>
                  <a:cubicBezTo>
                    <a:pt x="96" y="11"/>
                    <a:pt x="95" y="11"/>
                    <a:pt x="95" y="11"/>
                  </a:cubicBezTo>
                  <a:cubicBezTo>
                    <a:pt x="95" y="12"/>
                    <a:pt x="95" y="12"/>
                    <a:pt x="94" y="12"/>
                  </a:cubicBezTo>
                  <a:cubicBezTo>
                    <a:pt x="94" y="11"/>
                    <a:pt x="94" y="12"/>
                    <a:pt x="94" y="12"/>
                  </a:cubicBezTo>
                  <a:cubicBezTo>
                    <a:pt x="94" y="12"/>
                    <a:pt x="94" y="12"/>
                    <a:pt x="94" y="12"/>
                  </a:cubicBezTo>
                  <a:cubicBezTo>
                    <a:pt x="94" y="13"/>
                    <a:pt x="94" y="13"/>
                    <a:pt x="94" y="13"/>
                  </a:cubicBezTo>
                  <a:cubicBezTo>
                    <a:pt x="94" y="13"/>
                    <a:pt x="94" y="13"/>
                    <a:pt x="95" y="12"/>
                  </a:cubicBezTo>
                  <a:cubicBezTo>
                    <a:pt x="95" y="12"/>
                    <a:pt x="95" y="12"/>
                    <a:pt x="96" y="12"/>
                  </a:cubicBezTo>
                  <a:cubicBezTo>
                    <a:pt x="96" y="12"/>
                    <a:pt x="96" y="11"/>
                    <a:pt x="96" y="11"/>
                  </a:cubicBezTo>
                  <a:cubicBezTo>
                    <a:pt x="96" y="11"/>
                    <a:pt x="96" y="10"/>
                    <a:pt x="96" y="10"/>
                  </a:cubicBezTo>
                  <a:cubicBezTo>
                    <a:pt x="97" y="10"/>
                    <a:pt x="98" y="10"/>
                    <a:pt x="98" y="10"/>
                  </a:cubicBezTo>
                  <a:cubicBezTo>
                    <a:pt x="98" y="10"/>
                    <a:pt x="98" y="9"/>
                    <a:pt x="99" y="9"/>
                  </a:cubicBezTo>
                  <a:cubicBezTo>
                    <a:pt x="100" y="10"/>
                    <a:pt x="100" y="10"/>
                    <a:pt x="100" y="11"/>
                  </a:cubicBezTo>
                  <a:cubicBezTo>
                    <a:pt x="100" y="11"/>
                    <a:pt x="101" y="12"/>
                    <a:pt x="101" y="12"/>
                  </a:cubicBezTo>
                  <a:cubicBezTo>
                    <a:pt x="102" y="12"/>
                    <a:pt x="102" y="11"/>
                    <a:pt x="102" y="11"/>
                  </a:cubicBezTo>
                  <a:cubicBezTo>
                    <a:pt x="102" y="11"/>
                    <a:pt x="102" y="11"/>
                    <a:pt x="103" y="10"/>
                  </a:cubicBezTo>
                  <a:cubicBezTo>
                    <a:pt x="103" y="10"/>
                    <a:pt x="103" y="11"/>
                    <a:pt x="103" y="11"/>
                  </a:cubicBezTo>
                  <a:cubicBezTo>
                    <a:pt x="104" y="11"/>
                    <a:pt x="104" y="11"/>
                    <a:pt x="104" y="11"/>
                  </a:cubicBezTo>
                  <a:cubicBezTo>
                    <a:pt x="104" y="10"/>
                    <a:pt x="104" y="9"/>
                    <a:pt x="104" y="9"/>
                  </a:cubicBezTo>
                  <a:cubicBezTo>
                    <a:pt x="103" y="9"/>
                    <a:pt x="103" y="8"/>
                    <a:pt x="103" y="7"/>
                  </a:cubicBezTo>
                  <a:cubicBezTo>
                    <a:pt x="103" y="8"/>
                    <a:pt x="104" y="8"/>
                    <a:pt x="105" y="9"/>
                  </a:cubicBezTo>
                  <a:cubicBezTo>
                    <a:pt x="105" y="9"/>
                    <a:pt x="106" y="10"/>
                    <a:pt x="106" y="10"/>
                  </a:cubicBezTo>
                  <a:cubicBezTo>
                    <a:pt x="107" y="11"/>
                    <a:pt x="107" y="11"/>
                    <a:pt x="108" y="11"/>
                  </a:cubicBezTo>
                  <a:cubicBezTo>
                    <a:pt x="112" y="14"/>
                    <a:pt x="115" y="18"/>
                    <a:pt x="119" y="23"/>
                  </a:cubicBezTo>
                  <a:cubicBezTo>
                    <a:pt x="122" y="28"/>
                    <a:pt x="124" y="33"/>
                    <a:pt x="125" y="39"/>
                  </a:cubicBezTo>
                  <a:cubicBezTo>
                    <a:pt x="126" y="40"/>
                    <a:pt x="126" y="42"/>
                    <a:pt x="126" y="44"/>
                  </a:cubicBezTo>
                  <a:cubicBezTo>
                    <a:pt x="126" y="45"/>
                    <a:pt x="127" y="47"/>
                    <a:pt x="127" y="48"/>
                  </a:cubicBezTo>
                  <a:cubicBezTo>
                    <a:pt x="127" y="49"/>
                    <a:pt x="127" y="50"/>
                    <a:pt x="127" y="51"/>
                  </a:cubicBezTo>
                  <a:cubicBezTo>
                    <a:pt x="127" y="52"/>
                    <a:pt x="127" y="53"/>
                    <a:pt x="127" y="53"/>
                  </a:cubicBezTo>
                  <a:cubicBezTo>
                    <a:pt x="127" y="54"/>
                    <a:pt x="127" y="54"/>
                    <a:pt x="127" y="54"/>
                  </a:cubicBezTo>
                  <a:cubicBezTo>
                    <a:pt x="127" y="54"/>
                    <a:pt x="127" y="54"/>
                    <a:pt x="127" y="54"/>
                  </a:cubicBezTo>
                  <a:cubicBezTo>
                    <a:pt x="127" y="56"/>
                    <a:pt x="127" y="58"/>
                    <a:pt x="127" y="60"/>
                  </a:cubicBezTo>
                  <a:cubicBezTo>
                    <a:pt x="127" y="62"/>
                    <a:pt x="127" y="63"/>
                    <a:pt x="128" y="65"/>
                  </a:cubicBezTo>
                  <a:cubicBezTo>
                    <a:pt x="128" y="66"/>
                    <a:pt x="128" y="68"/>
                    <a:pt x="128" y="70"/>
                  </a:cubicBezTo>
                  <a:cubicBezTo>
                    <a:pt x="128" y="72"/>
                    <a:pt x="128" y="74"/>
                    <a:pt x="128" y="75"/>
                  </a:cubicBezTo>
                  <a:cubicBezTo>
                    <a:pt x="128" y="81"/>
                    <a:pt x="128" y="86"/>
                    <a:pt x="128" y="91"/>
                  </a:cubicBezTo>
                  <a:cubicBezTo>
                    <a:pt x="128" y="97"/>
                    <a:pt x="128" y="102"/>
                    <a:pt x="128" y="108"/>
                  </a:cubicBezTo>
                  <a:cubicBezTo>
                    <a:pt x="128" y="114"/>
                    <a:pt x="128" y="120"/>
                    <a:pt x="128" y="125"/>
                  </a:cubicBezTo>
                  <a:cubicBezTo>
                    <a:pt x="128" y="131"/>
                    <a:pt x="128" y="136"/>
                    <a:pt x="128" y="141"/>
                  </a:cubicBezTo>
                  <a:cubicBezTo>
                    <a:pt x="128" y="143"/>
                    <a:pt x="128" y="145"/>
                    <a:pt x="128" y="147"/>
                  </a:cubicBezTo>
                  <a:cubicBezTo>
                    <a:pt x="128" y="149"/>
                    <a:pt x="128" y="151"/>
                    <a:pt x="127" y="152"/>
                  </a:cubicBezTo>
                  <a:cubicBezTo>
                    <a:pt x="127" y="154"/>
                    <a:pt x="127" y="155"/>
                    <a:pt x="127" y="157"/>
                  </a:cubicBezTo>
                  <a:cubicBezTo>
                    <a:pt x="127" y="159"/>
                    <a:pt x="127" y="160"/>
                    <a:pt x="127" y="162"/>
                  </a:cubicBezTo>
                  <a:cubicBezTo>
                    <a:pt x="127" y="165"/>
                    <a:pt x="126" y="169"/>
                    <a:pt x="126" y="172"/>
                  </a:cubicBezTo>
                  <a:cubicBezTo>
                    <a:pt x="126" y="176"/>
                    <a:pt x="125" y="179"/>
                    <a:pt x="124" y="182"/>
                  </a:cubicBezTo>
                  <a:cubicBezTo>
                    <a:pt x="124" y="183"/>
                    <a:pt x="123" y="185"/>
                    <a:pt x="122" y="187"/>
                  </a:cubicBezTo>
                  <a:cubicBezTo>
                    <a:pt x="121" y="188"/>
                    <a:pt x="121" y="190"/>
                    <a:pt x="120" y="191"/>
                  </a:cubicBezTo>
                  <a:cubicBezTo>
                    <a:pt x="117" y="196"/>
                    <a:pt x="114" y="200"/>
                    <a:pt x="109" y="204"/>
                  </a:cubicBezTo>
                  <a:cubicBezTo>
                    <a:pt x="105" y="208"/>
                    <a:pt x="100" y="211"/>
                    <a:pt x="95" y="213"/>
                  </a:cubicBezTo>
                  <a:cubicBezTo>
                    <a:pt x="93" y="214"/>
                    <a:pt x="91" y="215"/>
                    <a:pt x="89" y="215"/>
                  </a:cubicBezTo>
                  <a:cubicBezTo>
                    <a:pt x="87" y="216"/>
                    <a:pt x="84" y="216"/>
                    <a:pt x="82" y="217"/>
                  </a:cubicBezTo>
                  <a:cubicBezTo>
                    <a:pt x="82" y="217"/>
                    <a:pt x="81" y="217"/>
                    <a:pt x="81" y="217"/>
                  </a:cubicBezTo>
                  <a:lnTo>
                    <a:pt x="80" y="217"/>
                  </a:lnTo>
                  <a:cubicBezTo>
                    <a:pt x="79" y="218"/>
                    <a:pt x="78" y="218"/>
                    <a:pt x="77" y="218"/>
                  </a:cubicBezTo>
                  <a:cubicBezTo>
                    <a:pt x="72" y="219"/>
                    <a:pt x="67" y="219"/>
                    <a:pt x="61" y="219"/>
                  </a:cubicBezTo>
                  <a:cubicBezTo>
                    <a:pt x="56" y="219"/>
                    <a:pt x="51" y="218"/>
                    <a:pt x="46" y="217"/>
                  </a:cubicBezTo>
                  <a:cubicBezTo>
                    <a:pt x="39" y="216"/>
                    <a:pt x="33" y="213"/>
                    <a:pt x="28" y="210"/>
                  </a:cubicBezTo>
                  <a:cubicBezTo>
                    <a:pt x="22" y="207"/>
                    <a:pt x="18" y="204"/>
                    <a:pt x="14" y="199"/>
                  </a:cubicBezTo>
                  <a:cubicBezTo>
                    <a:pt x="14" y="198"/>
                    <a:pt x="14" y="198"/>
                    <a:pt x="14" y="197"/>
                  </a:cubicBezTo>
                  <a:cubicBezTo>
                    <a:pt x="13" y="197"/>
                    <a:pt x="13" y="197"/>
                    <a:pt x="13" y="197"/>
                  </a:cubicBezTo>
                  <a:cubicBezTo>
                    <a:pt x="13" y="198"/>
                    <a:pt x="13" y="198"/>
                    <a:pt x="12" y="198"/>
                  </a:cubicBezTo>
                  <a:cubicBezTo>
                    <a:pt x="12" y="197"/>
                    <a:pt x="12" y="197"/>
                    <a:pt x="11" y="196"/>
                  </a:cubicBezTo>
                  <a:cubicBezTo>
                    <a:pt x="11" y="196"/>
                    <a:pt x="11" y="195"/>
                    <a:pt x="10" y="195"/>
                  </a:cubicBezTo>
                  <a:cubicBezTo>
                    <a:pt x="10" y="194"/>
                    <a:pt x="10" y="194"/>
                    <a:pt x="9" y="193"/>
                  </a:cubicBezTo>
                  <a:cubicBezTo>
                    <a:pt x="9" y="193"/>
                    <a:pt x="8" y="192"/>
                    <a:pt x="8" y="192"/>
                  </a:cubicBezTo>
                  <a:cubicBezTo>
                    <a:pt x="8" y="191"/>
                    <a:pt x="8" y="191"/>
                    <a:pt x="9" y="191"/>
                  </a:cubicBezTo>
                  <a:cubicBezTo>
                    <a:pt x="9" y="191"/>
                    <a:pt x="9" y="190"/>
                    <a:pt x="9" y="190"/>
                  </a:cubicBezTo>
                  <a:cubicBezTo>
                    <a:pt x="9" y="189"/>
                    <a:pt x="9" y="188"/>
                    <a:pt x="8" y="188"/>
                  </a:cubicBezTo>
                  <a:cubicBezTo>
                    <a:pt x="7" y="188"/>
                    <a:pt x="7" y="187"/>
                    <a:pt x="6" y="186"/>
                  </a:cubicBezTo>
                  <a:cubicBezTo>
                    <a:pt x="6" y="186"/>
                    <a:pt x="6" y="186"/>
                    <a:pt x="6" y="186"/>
                  </a:cubicBezTo>
                  <a:cubicBezTo>
                    <a:pt x="5" y="184"/>
                    <a:pt x="4" y="183"/>
                    <a:pt x="4" y="181"/>
                  </a:cubicBezTo>
                  <a:cubicBezTo>
                    <a:pt x="3" y="179"/>
                    <a:pt x="3" y="178"/>
                    <a:pt x="2" y="176"/>
                  </a:cubicBezTo>
                  <a:cubicBezTo>
                    <a:pt x="2" y="175"/>
                    <a:pt x="2" y="174"/>
                    <a:pt x="2" y="173"/>
                  </a:cubicBezTo>
                  <a:cubicBezTo>
                    <a:pt x="2" y="172"/>
                    <a:pt x="2" y="171"/>
                    <a:pt x="1" y="169"/>
                  </a:cubicBezTo>
                  <a:cubicBezTo>
                    <a:pt x="1" y="166"/>
                    <a:pt x="0" y="163"/>
                    <a:pt x="1" y="159"/>
                  </a:cubicBezTo>
                  <a:cubicBezTo>
                    <a:pt x="1" y="156"/>
                    <a:pt x="0" y="152"/>
                    <a:pt x="0" y="148"/>
                  </a:cubicBezTo>
                  <a:cubicBezTo>
                    <a:pt x="0" y="144"/>
                    <a:pt x="0" y="139"/>
                    <a:pt x="0" y="134"/>
                  </a:cubicBezTo>
                  <a:cubicBezTo>
                    <a:pt x="0" y="129"/>
                    <a:pt x="0" y="125"/>
                    <a:pt x="0" y="120"/>
                  </a:cubicBezTo>
                  <a:cubicBezTo>
                    <a:pt x="0" y="119"/>
                    <a:pt x="0" y="119"/>
                    <a:pt x="0" y="118"/>
                  </a:cubicBezTo>
                  <a:cubicBezTo>
                    <a:pt x="0" y="118"/>
                    <a:pt x="0" y="118"/>
                    <a:pt x="1" y="117"/>
                  </a:cubicBezTo>
                  <a:cubicBezTo>
                    <a:pt x="1" y="117"/>
                    <a:pt x="1" y="117"/>
                    <a:pt x="1" y="117"/>
                  </a:cubicBezTo>
                  <a:cubicBezTo>
                    <a:pt x="1" y="118"/>
                    <a:pt x="1" y="118"/>
                    <a:pt x="1" y="118"/>
                  </a:cubicBezTo>
                  <a:cubicBezTo>
                    <a:pt x="1" y="117"/>
                    <a:pt x="1" y="117"/>
                    <a:pt x="1" y="117"/>
                  </a:cubicBezTo>
                  <a:cubicBezTo>
                    <a:pt x="1" y="116"/>
                    <a:pt x="1" y="116"/>
                    <a:pt x="2" y="115"/>
                  </a:cubicBezTo>
                  <a:cubicBezTo>
                    <a:pt x="2" y="115"/>
                    <a:pt x="2" y="115"/>
                    <a:pt x="2" y="114"/>
                  </a:cubicBezTo>
                  <a:cubicBezTo>
                    <a:pt x="2" y="114"/>
                    <a:pt x="2" y="114"/>
                    <a:pt x="2" y="114"/>
                  </a:cubicBezTo>
                  <a:cubicBezTo>
                    <a:pt x="2" y="113"/>
                    <a:pt x="2" y="113"/>
                    <a:pt x="2" y="113"/>
                  </a:cubicBezTo>
                  <a:cubicBezTo>
                    <a:pt x="1" y="113"/>
                    <a:pt x="1" y="113"/>
                    <a:pt x="1" y="114"/>
                  </a:cubicBezTo>
                  <a:cubicBezTo>
                    <a:pt x="0" y="113"/>
                    <a:pt x="0" y="113"/>
                    <a:pt x="0" y="112"/>
                  </a:cubicBezTo>
                  <a:cubicBezTo>
                    <a:pt x="0" y="110"/>
                    <a:pt x="0" y="109"/>
                    <a:pt x="0" y="108"/>
                  </a:cubicBezTo>
                  <a:cubicBezTo>
                    <a:pt x="0" y="101"/>
                    <a:pt x="0" y="95"/>
                    <a:pt x="0" y="88"/>
                  </a:cubicBezTo>
                  <a:cubicBezTo>
                    <a:pt x="0" y="81"/>
                    <a:pt x="0" y="74"/>
                    <a:pt x="0" y="68"/>
                  </a:cubicBezTo>
                  <a:lnTo>
                    <a:pt x="1" y="61"/>
                  </a:lnTo>
                  <a:cubicBezTo>
                    <a:pt x="1" y="57"/>
                    <a:pt x="1" y="54"/>
                    <a:pt x="1" y="52"/>
                  </a:cubicBezTo>
                  <a:cubicBezTo>
                    <a:pt x="1" y="49"/>
                    <a:pt x="1" y="46"/>
                    <a:pt x="2" y="43"/>
                  </a:cubicBezTo>
                  <a:lnTo>
                    <a:pt x="2" y="41"/>
                  </a:lnTo>
                  <a:cubicBezTo>
                    <a:pt x="2" y="39"/>
                    <a:pt x="3" y="38"/>
                    <a:pt x="3" y="36"/>
                  </a:cubicBezTo>
                  <a:lnTo>
                    <a:pt x="3" y="35"/>
                  </a:lnTo>
                  <a:cubicBezTo>
                    <a:pt x="4" y="34"/>
                    <a:pt x="4" y="33"/>
                    <a:pt x="5" y="33"/>
                  </a:cubicBezTo>
                  <a:cubicBezTo>
                    <a:pt x="5" y="32"/>
                    <a:pt x="5" y="31"/>
                    <a:pt x="6" y="30"/>
                  </a:cubicBezTo>
                  <a:cubicBezTo>
                    <a:pt x="6" y="29"/>
                    <a:pt x="7" y="28"/>
                    <a:pt x="7" y="28"/>
                  </a:cubicBezTo>
                  <a:cubicBezTo>
                    <a:pt x="7" y="27"/>
                    <a:pt x="7" y="26"/>
                    <a:pt x="8" y="26"/>
                  </a:cubicBezTo>
                  <a:cubicBezTo>
                    <a:pt x="8" y="26"/>
                    <a:pt x="8" y="26"/>
                    <a:pt x="8" y="26"/>
                  </a:cubicBezTo>
                  <a:cubicBezTo>
                    <a:pt x="9" y="27"/>
                    <a:pt x="9" y="27"/>
                    <a:pt x="9" y="27"/>
                  </a:cubicBezTo>
                  <a:cubicBezTo>
                    <a:pt x="10" y="27"/>
                    <a:pt x="10" y="27"/>
                    <a:pt x="10" y="27"/>
                  </a:cubicBezTo>
                  <a:cubicBezTo>
                    <a:pt x="10" y="27"/>
                    <a:pt x="11" y="27"/>
                    <a:pt x="11" y="26"/>
                  </a:cubicBezTo>
                  <a:cubicBezTo>
                    <a:pt x="11" y="26"/>
                    <a:pt x="12" y="26"/>
                    <a:pt x="12" y="26"/>
                  </a:cubicBezTo>
                  <a:cubicBezTo>
                    <a:pt x="13" y="27"/>
                    <a:pt x="13" y="27"/>
                    <a:pt x="14" y="27"/>
                  </a:cubicBezTo>
                  <a:cubicBezTo>
                    <a:pt x="14" y="26"/>
                    <a:pt x="14" y="26"/>
                    <a:pt x="14" y="26"/>
                  </a:cubicBezTo>
                  <a:cubicBezTo>
                    <a:pt x="13" y="25"/>
                    <a:pt x="13" y="25"/>
                    <a:pt x="12" y="25"/>
                  </a:cubicBezTo>
                  <a:cubicBezTo>
                    <a:pt x="12" y="24"/>
                    <a:pt x="13" y="24"/>
                    <a:pt x="13" y="24"/>
                  </a:cubicBezTo>
                  <a:cubicBezTo>
                    <a:pt x="14" y="24"/>
                    <a:pt x="14" y="24"/>
                    <a:pt x="14" y="23"/>
                  </a:cubicBezTo>
                  <a:cubicBezTo>
                    <a:pt x="14" y="23"/>
                    <a:pt x="13" y="23"/>
                    <a:pt x="13" y="24"/>
                  </a:cubicBezTo>
                  <a:cubicBezTo>
                    <a:pt x="13" y="24"/>
                    <a:pt x="13" y="24"/>
                    <a:pt x="13" y="24"/>
                  </a:cubicBezTo>
                  <a:cubicBezTo>
                    <a:pt x="12" y="24"/>
                    <a:pt x="12" y="24"/>
                    <a:pt x="12" y="23"/>
                  </a:cubicBezTo>
                  <a:cubicBezTo>
                    <a:pt x="11" y="23"/>
                    <a:pt x="11" y="23"/>
                    <a:pt x="11" y="23"/>
                  </a:cubicBezTo>
                  <a:cubicBezTo>
                    <a:pt x="11" y="24"/>
                    <a:pt x="11" y="24"/>
                    <a:pt x="11" y="25"/>
                  </a:cubicBezTo>
                  <a:cubicBezTo>
                    <a:pt x="11" y="25"/>
                    <a:pt x="11" y="26"/>
                    <a:pt x="11" y="26"/>
                  </a:cubicBezTo>
                  <a:cubicBezTo>
                    <a:pt x="10" y="26"/>
                    <a:pt x="9" y="26"/>
                    <a:pt x="9" y="26"/>
                  </a:cubicBezTo>
                  <a:cubicBezTo>
                    <a:pt x="9" y="25"/>
                    <a:pt x="9" y="25"/>
                    <a:pt x="8" y="25"/>
                  </a:cubicBezTo>
                  <a:cubicBezTo>
                    <a:pt x="10" y="22"/>
                    <a:pt x="11" y="20"/>
                    <a:pt x="13" y="18"/>
                  </a:cubicBezTo>
                  <a:cubicBezTo>
                    <a:pt x="15" y="15"/>
                    <a:pt x="17" y="13"/>
                    <a:pt x="19" y="11"/>
                  </a:cubicBezTo>
                  <a:cubicBezTo>
                    <a:pt x="20" y="12"/>
                    <a:pt x="21" y="12"/>
                    <a:pt x="22" y="11"/>
                  </a:cubicBezTo>
                  <a:cubicBezTo>
                    <a:pt x="22" y="11"/>
                    <a:pt x="23" y="11"/>
                    <a:pt x="23" y="10"/>
                  </a:cubicBezTo>
                  <a:cubicBezTo>
                    <a:pt x="23" y="10"/>
                    <a:pt x="23" y="10"/>
                    <a:pt x="23" y="10"/>
                  </a:cubicBezTo>
                  <a:cubicBezTo>
                    <a:pt x="23" y="10"/>
                    <a:pt x="23" y="9"/>
                    <a:pt x="23" y="9"/>
                  </a:cubicBezTo>
                  <a:cubicBezTo>
                    <a:pt x="23" y="9"/>
                    <a:pt x="23" y="8"/>
                    <a:pt x="24" y="8"/>
                  </a:cubicBezTo>
                  <a:cubicBezTo>
                    <a:pt x="25" y="8"/>
                    <a:pt x="25" y="7"/>
                    <a:pt x="26" y="7"/>
                  </a:cubicBezTo>
                  <a:cubicBezTo>
                    <a:pt x="26" y="7"/>
                    <a:pt x="26" y="8"/>
                    <a:pt x="26" y="8"/>
                  </a:cubicBezTo>
                  <a:cubicBezTo>
                    <a:pt x="27" y="8"/>
                    <a:pt x="28" y="8"/>
                    <a:pt x="28" y="8"/>
                  </a:cubicBezTo>
                  <a:cubicBezTo>
                    <a:pt x="28" y="7"/>
                    <a:pt x="28" y="7"/>
                    <a:pt x="29" y="7"/>
                  </a:cubicBezTo>
                  <a:cubicBezTo>
                    <a:pt x="30" y="7"/>
                    <a:pt x="30" y="8"/>
                    <a:pt x="29" y="8"/>
                  </a:cubicBezTo>
                  <a:cubicBezTo>
                    <a:pt x="29" y="9"/>
                    <a:pt x="29" y="10"/>
                    <a:pt x="28" y="10"/>
                  </a:cubicBezTo>
                  <a:cubicBezTo>
                    <a:pt x="27" y="10"/>
                    <a:pt x="27" y="10"/>
                    <a:pt x="26" y="10"/>
                  </a:cubicBezTo>
                  <a:cubicBezTo>
                    <a:pt x="25" y="10"/>
                    <a:pt x="25" y="10"/>
                    <a:pt x="24" y="10"/>
                  </a:cubicBezTo>
                  <a:cubicBezTo>
                    <a:pt x="24" y="11"/>
                    <a:pt x="24" y="11"/>
                    <a:pt x="24" y="11"/>
                  </a:cubicBezTo>
                  <a:cubicBezTo>
                    <a:pt x="24" y="12"/>
                    <a:pt x="24" y="12"/>
                    <a:pt x="24" y="12"/>
                  </a:cubicBezTo>
                  <a:cubicBezTo>
                    <a:pt x="25" y="12"/>
                    <a:pt x="25" y="12"/>
                    <a:pt x="26" y="12"/>
                  </a:cubicBezTo>
                  <a:lnTo>
                    <a:pt x="27" y="12"/>
                  </a:lnTo>
                  <a:cubicBezTo>
                    <a:pt x="27" y="12"/>
                    <a:pt x="27" y="12"/>
                    <a:pt x="27" y="12"/>
                  </a:cubicBezTo>
                  <a:cubicBezTo>
                    <a:pt x="28" y="12"/>
                    <a:pt x="28" y="12"/>
                    <a:pt x="28" y="12"/>
                  </a:cubicBezTo>
                  <a:cubicBezTo>
                    <a:pt x="28" y="12"/>
                    <a:pt x="29" y="12"/>
                    <a:pt x="29" y="13"/>
                  </a:cubicBezTo>
                  <a:cubicBezTo>
                    <a:pt x="29" y="14"/>
                    <a:pt x="30" y="14"/>
                    <a:pt x="30" y="14"/>
                  </a:cubicBezTo>
                  <a:cubicBezTo>
                    <a:pt x="29" y="15"/>
                    <a:pt x="29" y="15"/>
                    <a:pt x="29" y="15"/>
                  </a:cubicBezTo>
                  <a:cubicBezTo>
                    <a:pt x="29" y="15"/>
                    <a:pt x="28" y="15"/>
                    <a:pt x="28" y="15"/>
                  </a:cubicBezTo>
                  <a:cubicBezTo>
                    <a:pt x="28" y="16"/>
                    <a:pt x="27" y="16"/>
                    <a:pt x="27" y="16"/>
                  </a:cubicBezTo>
                  <a:cubicBezTo>
                    <a:pt x="27" y="16"/>
                    <a:pt x="26" y="16"/>
                    <a:pt x="26" y="17"/>
                  </a:cubicBezTo>
                  <a:cubicBezTo>
                    <a:pt x="26" y="17"/>
                    <a:pt x="26" y="18"/>
                    <a:pt x="27" y="18"/>
                  </a:cubicBezTo>
                  <a:cubicBezTo>
                    <a:pt x="28" y="17"/>
                    <a:pt x="28" y="17"/>
                    <a:pt x="29" y="18"/>
                  </a:cubicBezTo>
                  <a:cubicBezTo>
                    <a:pt x="29" y="18"/>
                    <a:pt x="29" y="18"/>
                    <a:pt x="30" y="18"/>
                  </a:cubicBezTo>
                  <a:cubicBezTo>
                    <a:pt x="29" y="19"/>
                    <a:pt x="29" y="20"/>
                    <a:pt x="29" y="21"/>
                  </a:cubicBezTo>
                  <a:cubicBezTo>
                    <a:pt x="29" y="22"/>
                    <a:pt x="28" y="22"/>
                    <a:pt x="28" y="23"/>
                  </a:cubicBezTo>
                  <a:cubicBezTo>
                    <a:pt x="28" y="23"/>
                    <a:pt x="29" y="23"/>
                    <a:pt x="29" y="23"/>
                  </a:cubicBezTo>
                  <a:cubicBezTo>
                    <a:pt x="29" y="22"/>
                    <a:pt x="30" y="22"/>
                    <a:pt x="30" y="21"/>
                  </a:cubicBezTo>
                  <a:cubicBezTo>
                    <a:pt x="30" y="21"/>
                    <a:pt x="31" y="21"/>
                    <a:pt x="32" y="20"/>
                  </a:cubicBezTo>
                  <a:cubicBezTo>
                    <a:pt x="33" y="20"/>
                    <a:pt x="34" y="20"/>
                    <a:pt x="35" y="21"/>
                  </a:cubicBezTo>
                  <a:cubicBezTo>
                    <a:pt x="34" y="21"/>
                    <a:pt x="34" y="22"/>
                    <a:pt x="34" y="22"/>
                  </a:cubicBezTo>
                  <a:cubicBezTo>
                    <a:pt x="33" y="22"/>
                    <a:pt x="33" y="22"/>
                    <a:pt x="32" y="22"/>
                  </a:cubicBezTo>
                  <a:cubicBezTo>
                    <a:pt x="32" y="22"/>
                    <a:pt x="31" y="22"/>
                    <a:pt x="31" y="23"/>
                  </a:cubicBezTo>
                  <a:cubicBezTo>
                    <a:pt x="30" y="23"/>
                    <a:pt x="30" y="23"/>
                    <a:pt x="30" y="23"/>
                  </a:cubicBezTo>
                  <a:cubicBezTo>
                    <a:pt x="30" y="23"/>
                    <a:pt x="30" y="24"/>
                    <a:pt x="31" y="24"/>
                  </a:cubicBezTo>
                  <a:cubicBezTo>
                    <a:pt x="32" y="24"/>
                    <a:pt x="33" y="24"/>
                    <a:pt x="34" y="24"/>
                  </a:cubicBezTo>
                  <a:cubicBezTo>
                    <a:pt x="34" y="24"/>
                    <a:pt x="35" y="23"/>
                    <a:pt x="36" y="23"/>
                  </a:cubicBezTo>
                  <a:cubicBezTo>
                    <a:pt x="36" y="23"/>
                    <a:pt x="37" y="23"/>
                    <a:pt x="38" y="22"/>
                  </a:cubicBezTo>
                  <a:cubicBezTo>
                    <a:pt x="38" y="22"/>
                    <a:pt x="38" y="21"/>
                    <a:pt x="38" y="21"/>
                  </a:cubicBezTo>
                  <a:cubicBezTo>
                    <a:pt x="38" y="20"/>
                    <a:pt x="38" y="19"/>
                    <a:pt x="37" y="19"/>
                  </a:cubicBezTo>
                  <a:cubicBezTo>
                    <a:pt x="37" y="19"/>
                    <a:pt x="37" y="19"/>
                    <a:pt x="36" y="19"/>
                  </a:cubicBezTo>
                  <a:cubicBezTo>
                    <a:pt x="36" y="18"/>
                    <a:pt x="35" y="18"/>
                    <a:pt x="34" y="18"/>
                  </a:cubicBezTo>
                  <a:cubicBezTo>
                    <a:pt x="33" y="18"/>
                    <a:pt x="32" y="18"/>
                    <a:pt x="31" y="18"/>
                  </a:cubicBezTo>
                  <a:cubicBezTo>
                    <a:pt x="32" y="17"/>
                    <a:pt x="33" y="17"/>
                    <a:pt x="34" y="17"/>
                  </a:cubicBezTo>
                  <a:cubicBezTo>
                    <a:pt x="35" y="17"/>
                    <a:pt x="36" y="17"/>
                    <a:pt x="37" y="17"/>
                  </a:cubicBezTo>
                  <a:cubicBezTo>
                    <a:pt x="38" y="17"/>
                    <a:pt x="38" y="17"/>
                    <a:pt x="38" y="17"/>
                  </a:cubicBezTo>
                  <a:cubicBezTo>
                    <a:pt x="38" y="16"/>
                    <a:pt x="38" y="16"/>
                    <a:pt x="39" y="16"/>
                  </a:cubicBezTo>
                  <a:cubicBezTo>
                    <a:pt x="39" y="16"/>
                    <a:pt x="39" y="16"/>
                    <a:pt x="39" y="17"/>
                  </a:cubicBezTo>
                  <a:cubicBezTo>
                    <a:pt x="39" y="17"/>
                    <a:pt x="39" y="17"/>
                    <a:pt x="39" y="17"/>
                  </a:cubicBezTo>
                  <a:cubicBezTo>
                    <a:pt x="40" y="17"/>
                    <a:pt x="40" y="17"/>
                    <a:pt x="40" y="16"/>
                  </a:cubicBezTo>
                  <a:cubicBezTo>
                    <a:pt x="40" y="16"/>
                    <a:pt x="40" y="15"/>
                    <a:pt x="40" y="15"/>
                  </a:cubicBezTo>
                  <a:cubicBezTo>
                    <a:pt x="43" y="15"/>
                    <a:pt x="43" y="14"/>
                    <a:pt x="43" y="13"/>
                  </a:cubicBezTo>
                  <a:cubicBezTo>
                    <a:pt x="43" y="13"/>
                    <a:pt x="44" y="13"/>
                    <a:pt x="44" y="12"/>
                  </a:cubicBezTo>
                  <a:cubicBezTo>
                    <a:pt x="44" y="12"/>
                    <a:pt x="45" y="12"/>
                    <a:pt x="45" y="12"/>
                  </a:cubicBezTo>
                  <a:cubicBezTo>
                    <a:pt x="45" y="12"/>
                    <a:pt x="45" y="12"/>
                    <a:pt x="45" y="12"/>
                  </a:cubicBezTo>
                  <a:cubicBezTo>
                    <a:pt x="46" y="12"/>
                    <a:pt x="46" y="12"/>
                    <a:pt x="46" y="12"/>
                  </a:cubicBezTo>
                  <a:cubicBezTo>
                    <a:pt x="47" y="12"/>
                    <a:pt x="47" y="12"/>
                    <a:pt x="47" y="11"/>
                  </a:cubicBezTo>
                  <a:cubicBezTo>
                    <a:pt x="47" y="11"/>
                    <a:pt x="47" y="11"/>
                    <a:pt x="47" y="10"/>
                  </a:cubicBezTo>
                  <a:cubicBezTo>
                    <a:pt x="48" y="10"/>
                    <a:pt x="48" y="10"/>
                    <a:pt x="49" y="11"/>
                  </a:cubicBezTo>
                  <a:cubicBezTo>
                    <a:pt x="49" y="11"/>
                    <a:pt x="49" y="11"/>
                    <a:pt x="49" y="12"/>
                  </a:cubicBezTo>
                  <a:cubicBezTo>
                    <a:pt x="50" y="11"/>
                    <a:pt x="50" y="11"/>
                    <a:pt x="49" y="10"/>
                  </a:cubicBezTo>
                  <a:cubicBezTo>
                    <a:pt x="49" y="10"/>
                    <a:pt x="49" y="10"/>
                    <a:pt x="49" y="9"/>
                  </a:cubicBezTo>
                  <a:cubicBezTo>
                    <a:pt x="49" y="9"/>
                    <a:pt x="50" y="8"/>
                    <a:pt x="50" y="8"/>
                  </a:cubicBezTo>
                  <a:cubicBezTo>
                    <a:pt x="51" y="8"/>
                    <a:pt x="51" y="8"/>
                    <a:pt x="52" y="9"/>
                  </a:cubicBezTo>
                  <a:cubicBezTo>
                    <a:pt x="52" y="8"/>
                    <a:pt x="52" y="8"/>
                    <a:pt x="51" y="8"/>
                  </a:cubicBezTo>
                  <a:cubicBezTo>
                    <a:pt x="51" y="8"/>
                    <a:pt x="51" y="8"/>
                    <a:pt x="51" y="8"/>
                  </a:cubicBezTo>
                  <a:cubicBezTo>
                    <a:pt x="51" y="8"/>
                    <a:pt x="50" y="7"/>
                    <a:pt x="50" y="7"/>
                  </a:cubicBezTo>
                  <a:cubicBezTo>
                    <a:pt x="50" y="7"/>
                    <a:pt x="50" y="7"/>
                    <a:pt x="50" y="6"/>
                  </a:cubicBezTo>
                  <a:cubicBezTo>
                    <a:pt x="50" y="6"/>
                    <a:pt x="50" y="5"/>
                    <a:pt x="51" y="5"/>
                  </a:cubicBezTo>
                  <a:cubicBezTo>
                    <a:pt x="52" y="5"/>
                    <a:pt x="52" y="5"/>
                    <a:pt x="53" y="5"/>
                  </a:cubicBezTo>
                  <a:cubicBezTo>
                    <a:pt x="53" y="6"/>
                    <a:pt x="53" y="6"/>
                    <a:pt x="53" y="6"/>
                  </a:cubicBezTo>
                  <a:cubicBezTo>
                    <a:pt x="52" y="7"/>
                    <a:pt x="52" y="7"/>
                    <a:pt x="52" y="8"/>
                  </a:cubicBezTo>
                  <a:cubicBezTo>
                    <a:pt x="52" y="8"/>
                    <a:pt x="53" y="8"/>
                    <a:pt x="53" y="8"/>
                  </a:cubicBezTo>
                  <a:cubicBezTo>
                    <a:pt x="53" y="8"/>
                    <a:pt x="54" y="7"/>
                    <a:pt x="54" y="7"/>
                  </a:cubicBezTo>
                  <a:cubicBezTo>
                    <a:pt x="54" y="8"/>
                    <a:pt x="54" y="8"/>
                    <a:pt x="54" y="9"/>
                  </a:cubicBezTo>
                  <a:cubicBezTo>
                    <a:pt x="55" y="9"/>
                    <a:pt x="56" y="9"/>
                    <a:pt x="56" y="9"/>
                  </a:cubicBezTo>
                  <a:cubicBezTo>
                    <a:pt x="56" y="9"/>
                    <a:pt x="56" y="10"/>
                    <a:pt x="57" y="10"/>
                  </a:cubicBezTo>
                  <a:cubicBezTo>
                    <a:pt x="57" y="10"/>
                    <a:pt x="58" y="9"/>
                    <a:pt x="58" y="9"/>
                  </a:cubicBezTo>
                  <a:cubicBezTo>
                    <a:pt x="58" y="8"/>
                    <a:pt x="58" y="8"/>
                    <a:pt x="59" y="8"/>
                  </a:cubicBezTo>
                  <a:cubicBezTo>
                    <a:pt x="61" y="8"/>
                    <a:pt x="62" y="8"/>
                    <a:pt x="62" y="6"/>
                  </a:cubicBezTo>
                  <a:cubicBezTo>
                    <a:pt x="62" y="6"/>
                    <a:pt x="62" y="6"/>
                    <a:pt x="61" y="6"/>
                  </a:cubicBezTo>
                  <a:cubicBezTo>
                    <a:pt x="61" y="6"/>
                    <a:pt x="61" y="6"/>
                    <a:pt x="61" y="6"/>
                  </a:cubicBezTo>
                  <a:cubicBezTo>
                    <a:pt x="60" y="6"/>
                    <a:pt x="60" y="5"/>
                    <a:pt x="59" y="5"/>
                  </a:cubicBezTo>
                  <a:cubicBezTo>
                    <a:pt x="59" y="4"/>
                    <a:pt x="58" y="4"/>
                    <a:pt x="58" y="4"/>
                  </a:cubicBezTo>
                  <a:cubicBezTo>
                    <a:pt x="58" y="4"/>
                    <a:pt x="58" y="4"/>
                    <a:pt x="57" y="3"/>
                  </a:cubicBezTo>
                  <a:cubicBezTo>
                    <a:pt x="57" y="3"/>
                    <a:pt x="57" y="3"/>
                    <a:pt x="57" y="3"/>
                  </a:cubicBezTo>
                  <a:cubicBezTo>
                    <a:pt x="58" y="3"/>
                    <a:pt x="58" y="2"/>
                    <a:pt x="58" y="2"/>
                  </a:cubicBezTo>
                  <a:lnTo>
                    <a:pt x="59" y="2"/>
                  </a:lnTo>
                  <a:cubicBezTo>
                    <a:pt x="60" y="3"/>
                    <a:pt x="60" y="3"/>
                    <a:pt x="60" y="3"/>
                  </a:cubicBezTo>
                  <a:cubicBezTo>
                    <a:pt x="60" y="4"/>
                    <a:pt x="60" y="4"/>
                    <a:pt x="61" y="4"/>
                  </a:cubicBezTo>
                  <a:cubicBezTo>
                    <a:pt x="61" y="4"/>
                    <a:pt x="61" y="4"/>
                    <a:pt x="62" y="4"/>
                  </a:cubicBezTo>
                  <a:cubicBezTo>
                    <a:pt x="62" y="3"/>
                    <a:pt x="62" y="3"/>
                    <a:pt x="62" y="3"/>
                  </a:cubicBezTo>
                  <a:cubicBezTo>
                    <a:pt x="62" y="2"/>
                    <a:pt x="62" y="2"/>
                    <a:pt x="61" y="2"/>
                  </a:cubicBezTo>
                  <a:cubicBezTo>
                    <a:pt x="61" y="2"/>
                    <a:pt x="60" y="2"/>
                    <a:pt x="60" y="1"/>
                  </a:cubicBezTo>
                  <a:cubicBezTo>
                    <a:pt x="61" y="1"/>
                    <a:pt x="61" y="1"/>
                    <a:pt x="61" y="1"/>
                  </a:cubicBezTo>
                  <a:cubicBezTo>
                    <a:pt x="62" y="1"/>
                    <a:pt x="62" y="2"/>
                    <a:pt x="63" y="2"/>
                  </a:cubicBezTo>
                  <a:cubicBezTo>
                    <a:pt x="63" y="2"/>
                    <a:pt x="63" y="2"/>
                    <a:pt x="63" y="2"/>
                  </a:cubicBezTo>
                  <a:cubicBezTo>
                    <a:pt x="64" y="1"/>
                    <a:pt x="64" y="1"/>
                    <a:pt x="64" y="2"/>
                  </a:cubicBezTo>
                  <a:cubicBezTo>
                    <a:pt x="64" y="2"/>
                    <a:pt x="64" y="2"/>
                    <a:pt x="64" y="2"/>
                  </a:cubicBezTo>
                  <a:cubicBezTo>
                    <a:pt x="64" y="2"/>
                    <a:pt x="64" y="3"/>
                    <a:pt x="63" y="3"/>
                  </a:cubicBezTo>
                  <a:cubicBezTo>
                    <a:pt x="64" y="3"/>
                    <a:pt x="64" y="4"/>
                    <a:pt x="64" y="4"/>
                  </a:cubicBezTo>
                  <a:cubicBezTo>
                    <a:pt x="64" y="4"/>
                    <a:pt x="63" y="5"/>
                    <a:pt x="63" y="5"/>
                  </a:cubicBezTo>
                  <a:cubicBezTo>
                    <a:pt x="63" y="6"/>
                    <a:pt x="63" y="6"/>
                    <a:pt x="64" y="6"/>
                  </a:cubicBezTo>
                  <a:cubicBezTo>
                    <a:pt x="64" y="6"/>
                    <a:pt x="65" y="6"/>
                    <a:pt x="65" y="5"/>
                  </a:cubicBezTo>
                  <a:cubicBezTo>
                    <a:pt x="66" y="5"/>
                    <a:pt x="66" y="4"/>
                    <a:pt x="66" y="4"/>
                  </a:cubicBezTo>
                  <a:cubicBezTo>
                    <a:pt x="66" y="3"/>
                    <a:pt x="66" y="3"/>
                    <a:pt x="66" y="3"/>
                  </a:cubicBezTo>
                  <a:cubicBezTo>
                    <a:pt x="66" y="3"/>
                    <a:pt x="65" y="3"/>
                    <a:pt x="65" y="2"/>
                  </a:cubicBezTo>
                  <a:cubicBezTo>
                    <a:pt x="66" y="3"/>
                    <a:pt x="66" y="3"/>
                    <a:pt x="67" y="3"/>
                  </a:cubicBezTo>
                  <a:cubicBezTo>
                    <a:pt x="67" y="3"/>
                    <a:pt x="68" y="3"/>
                    <a:pt x="68" y="3"/>
                  </a:cubicBezTo>
                  <a:cubicBezTo>
                    <a:pt x="68" y="3"/>
                    <a:pt x="68" y="2"/>
                    <a:pt x="68" y="2"/>
                  </a:cubicBezTo>
                  <a:cubicBezTo>
                    <a:pt x="68" y="2"/>
                    <a:pt x="68" y="2"/>
                    <a:pt x="68" y="1"/>
                  </a:cubicBezTo>
                  <a:cubicBezTo>
                    <a:pt x="68" y="1"/>
                    <a:pt x="69" y="1"/>
                    <a:pt x="70" y="1"/>
                  </a:cubicBezTo>
                  <a:cubicBezTo>
                    <a:pt x="70" y="0"/>
                    <a:pt x="71" y="1"/>
                    <a:pt x="71" y="1"/>
                  </a:cubicBezTo>
                  <a:cubicBezTo>
                    <a:pt x="70" y="1"/>
                    <a:pt x="70" y="2"/>
                    <a:pt x="69" y="3"/>
                  </a:cubicBezTo>
                  <a:cubicBezTo>
                    <a:pt x="70" y="4"/>
                    <a:pt x="70" y="4"/>
                    <a:pt x="71" y="4"/>
                  </a:cubicBezTo>
                  <a:cubicBezTo>
                    <a:pt x="71" y="4"/>
                    <a:pt x="72" y="4"/>
                    <a:pt x="72" y="4"/>
                  </a:cubicBezTo>
                  <a:cubicBezTo>
                    <a:pt x="72" y="5"/>
                    <a:pt x="72" y="5"/>
                    <a:pt x="72" y="5"/>
                  </a:cubicBezTo>
                  <a:cubicBezTo>
                    <a:pt x="73" y="5"/>
                    <a:pt x="73" y="5"/>
                    <a:pt x="73" y="4"/>
                  </a:cubicBezTo>
                  <a:cubicBezTo>
                    <a:pt x="73" y="4"/>
                    <a:pt x="73" y="4"/>
                    <a:pt x="73" y="4"/>
                  </a:cubicBezTo>
                  <a:cubicBezTo>
                    <a:pt x="74" y="3"/>
                    <a:pt x="74" y="3"/>
                    <a:pt x="74" y="2"/>
                  </a:cubicBezTo>
                  <a:cubicBezTo>
                    <a:pt x="74" y="1"/>
                    <a:pt x="75" y="1"/>
                    <a:pt x="76" y="1"/>
                  </a:cubicBezTo>
                  <a:cubicBezTo>
                    <a:pt x="76" y="1"/>
                    <a:pt x="76" y="1"/>
                    <a:pt x="76" y="1"/>
                  </a:cubicBezTo>
                  <a:cubicBezTo>
                    <a:pt x="76" y="1"/>
                    <a:pt x="76" y="1"/>
                    <a:pt x="76" y="1"/>
                  </a:cubicBezTo>
                  <a:cubicBezTo>
                    <a:pt x="77" y="2"/>
                    <a:pt x="77" y="1"/>
                    <a:pt x="78" y="1"/>
                  </a:cubicBezTo>
                  <a:cubicBezTo>
                    <a:pt x="78" y="1"/>
                    <a:pt x="78" y="0"/>
                    <a:pt x="78" y="0"/>
                  </a:cubicBezTo>
                  <a:cubicBezTo>
                    <a:pt x="79" y="0"/>
                    <a:pt x="79" y="0"/>
                    <a:pt x="80" y="0"/>
                  </a:cubicBezTo>
                  <a:cubicBezTo>
                    <a:pt x="81" y="0"/>
                    <a:pt x="82" y="0"/>
                    <a:pt x="83" y="0"/>
                  </a:cubicBezTo>
                  <a:cubicBezTo>
                    <a:pt x="83" y="0"/>
                    <a:pt x="83" y="1"/>
                    <a:pt x="84" y="1"/>
                  </a:cubicBezTo>
                  <a:cubicBezTo>
                    <a:pt x="84" y="2"/>
                    <a:pt x="84" y="3"/>
                    <a:pt x="84" y="3"/>
                  </a:cubicBezTo>
                  <a:cubicBezTo>
                    <a:pt x="84" y="3"/>
                    <a:pt x="84" y="4"/>
                    <a:pt x="84" y="4"/>
                  </a:cubicBezTo>
                  <a:cubicBezTo>
                    <a:pt x="84" y="4"/>
                    <a:pt x="84" y="5"/>
                    <a:pt x="85" y="5"/>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20">
              <a:extLst>
                <a:ext uri="{FF2B5EF4-FFF2-40B4-BE49-F238E27FC236}">
                  <a16:creationId xmlns:a16="http://schemas.microsoft.com/office/drawing/2014/main" id="{43A4964A-3659-4741-A90B-5A5080D1F340}"/>
                </a:ext>
              </a:extLst>
            </p:cNvPr>
            <p:cNvSpPr>
              <a:spLocks noEditPoints="1"/>
            </p:cNvSpPr>
            <p:nvPr/>
          </p:nvSpPr>
          <p:spPr bwMode="auto">
            <a:xfrm>
              <a:off x="6947231" y="4572329"/>
              <a:ext cx="76186" cy="177767"/>
            </a:xfrm>
            <a:custGeom>
              <a:avLst/>
              <a:gdLst>
                <a:gd name="T0" fmla="*/ 13 w 94"/>
                <a:gd name="T1" fmla="*/ 212 h 214"/>
                <a:gd name="T2" fmla="*/ 44 w 94"/>
                <a:gd name="T3" fmla="*/ 211 h 214"/>
                <a:gd name="T4" fmla="*/ 25 w 94"/>
                <a:gd name="T5" fmla="*/ 212 h 214"/>
                <a:gd name="T6" fmla="*/ 17 w 94"/>
                <a:gd name="T7" fmla="*/ 212 h 214"/>
                <a:gd name="T8" fmla="*/ 42 w 94"/>
                <a:gd name="T9" fmla="*/ 211 h 214"/>
                <a:gd name="T10" fmla="*/ 17 w 94"/>
                <a:gd name="T11" fmla="*/ 210 h 214"/>
                <a:gd name="T12" fmla="*/ 15 w 94"/>
                <a:gd name="T13" fmla="*/ 210 h 214"/>
                <a:gd name="T14" fmla="*/ 11 w 94"/>
                <a:gd name="T15" fmla="*/ 210 h 214"/>
                <a:gd name="T16" fmla="*/ 8 w 94"/>
                <a:gd name="T17" fmla="*/ 211 h 214"/>
                <a:gd name="T18" fmla="*/ 28 w 94"/>
                <a:gd name="T19" fmla="*/ 209 h 214"/>
                <a:gd name="T20" fmla="*/ 14 w 94"/>
                <a:gd name="T21" fmla="*/ 208 h 214"/>
                <a:gd name="T22" fmla="*/ 3 w 94"/>
                <a:gd name="T23" fmla="*/ 208 h 214"/>
                <a:gd name="T24" fmla="*/ 36 w 94"/>
                <a:gd name="T25" fmla="*/ 208 h 214"/>
                <a:gd name="T26" fmla="*/ 36 w 94"/>
                <a:gd name="T27" fmla="*/ 206 h 214"/>
                <a:gd name="T28" fmla="*/ 43 w 94"/>
                <a:gd name="T29" fmla="*/ 149 h 214"/>
                <a:gd name="T30" fmla="*/ 23 w 94"/>
                <a:gd name="T31" fmla="*/ 130 h 214"/>
                <a:gd name="T32" fmla="*/ 42 w 94"/>
                <a:gd name="T33" fmla="*/ 124 h 214"/>
                <a:gd name="T34" fmla="*/ 60 w 94"/>
                <a:gd name="T35" fmla="*/ 106 h 214"/>
                <a:gd name="T36" fmla="*/ 6 w 94"/>
                <a:gd name="T37" fmla="*/ 99 h 214"/>
                <a:gd name="T38" fmla="*/ 6 w 94"/>
                <a:gd name="T39" fmla="*/ 97 h 214"/>
                <a:gd name="T40" fmla="*/ 15 w 94"/>
                <a:gd name="T41" fmla="*/ 95 h 214"/>
                <a:gd name="T42" fmla="*/ 37 w 94"/>
                <a:gd name="T43" fmla="*/ 90 h 214"/>
                <a:gd name="T44" fmla="*/ 29 w 94"/>
                <a:gd name="T45" fmla="*/ 89 h 214"/>
                <a:gd name="T46" fmla="*/ 13 w 94"/>
                <a:gd name="T47" fmla="*/ 88 h 214"/>
                <a:gd name="T48" fmla="*/ 13 w 94"/>
                <a:gd name="T49" fmla="*/ 85 h 214"/>
                <a:gd name="T50" fmla="*/ 20 w 94"/>
                <a:gd name="T51" fmla="*/ 83 h 214"/>
                <a:gd name="T52" fmla="*/ 6 w 94"/>
                <a:gd name="T53" fmla="*/ 78 h 214"/>
                <a:gd name="T54" fmla="*/ 29 w 94"/>
                <a:gd name="T55" fmla="*/ 63 h 214"/>
                <a:gd name="T56" fmla="*/ 27 w 94"/>
                <a:gd name="T57" fmla="*/ 58 h 214"/>
                <a:gd name="T58" fmla="*/ 2 w 94"/>
                <a:gd name="T59" fmla="*/ 58 h 214"/>
                <a:gd name="T60" fmla="*/ 29 w 94"/>
                <a:gd name="T61" fmla="*/ 51 h 214"/>
                <a:gd name="T62" fmla="*/ 30 w 94"/>
                <a:gd name="T63" fmla="*/ 35 h 214"/>
                <a:gd name="T64" fmla="*/ 60 w 94"/>
                <a:gd name="T65" fmla="*/ 21 h 214"/>
                <a:gd name="T66" fmla="*/ 66 w 94"/>
                <a:gd name="T67" fmla="*/ 7 h 214"/>
                <a:gd name="T68" fmla="*/ 76 w 94"/>
                <a:gd name="T69" fmla="*/ 5 h 214"/>
                <a:gd name="T70" fmla="*/ 80 w 94"/>
                <a:gd name="T71" fmla="*/ 5 h 214"/>
                <a:gd name="T72" fmla="*/ 84 w 94"/>
                <a:gd name="T73" fmla="*/ 4 h 214"/>
                <a:gd name="T74" fmla="*/ 81 w 94"/>
                <a:gd name="T75" fmla="*/ 4 h 214"/>
                <a:gd name="T76" fmla="*/ 72 w 94"/>
                <a:gd name="T77" fmla="*/ 4 h 214"/>
                <a:gd name="T78" fmla="*/ 26 w 94"/>
                <a:gd name="T79" fmla="*/ 4 h 214"/>
                <a:gd name="T80" fmla="*/ 24 w 94"/>
                <a:gd name="T81" fmla="*/ 3 h 214"/>
                <a:gd name="T82" fmla="*/ 61 w 94"/>
                <a:gd name="T83" fmla="*/ 2 h 214"/>
                <a:gd name="T84" fmla="*/ 59 w 94"/>
                <a:gd name="T85" fmla="*/ 3 h 214"/>
                <a:gd name="T86" fmla="*/ 5 w 94"/>
                <a:gd name="T87" fmla="*/ 212 h 214"/>
                <a:gd name="T88" fmla="*/ 29 w 94"/>
                <a:gd name="T89" fmla="*/ 1 h 214"/>
                <a:gd name="T90" fmla="*/ 44 w 94"/>
                <a:gd name="T91" fmla="*/ 1 h 214"/>
                <a:gd name="T92" fmla="*/ 48 w 94"/>
                <a:gd name="T93" fmla="*/ 2 h 214"/>
                <a:gd name="T94" fmla="*/ 56 w 94"/>
                <a:gd name="T95" fmla="*/ 2 h 214"/>
                <a:gd name="T96" fmla="*/ 71 w 94"/>
                <a:gd name="T97" fmla="*/ 4 h 214"/>
                <a:gd name="T98" fmla="*/ 77 w 94"/>
                <a:gd name="T99" fmla="*/ 2 h 214"/>
                <a:gd name="T100" fmla="*/ 93 w 94"/>
                <a:gd name="T101" fmla="*/ 3 h 214"/>
                <a:gd name="T102" fmla="*/ 56 w 94"/>
                <a:gd name="T103" fmla="*/ 63 h 214"/>
                <a:gd name="T104" fmla="*/ 35 w 94"/>
                <a:gd name="T105" fmla="*/ 213 h 214"/>
                <a:gd name="T106" fmla="*/ 22 w 94"/>
                <a:gd name="T107" fmla="*/ 213 h 214"/>
                <a:gd name="T108" fmla="*/ 8 w 94"/>
                <a:gd name="T109" fmla="*/ 213 h 214"/>
                <a:gd name="T110" fmla="*/ 3 w 94"/>
                <a:gd name="T111" fmla="*/ 209 h 214"/>
                <a:gd name="T112" fmla="*/ 0 w 94"/>
                <a:gd name="T113" fmla="*/ 103 h 214"/>
                <a:gd name="T114" fmla="*/ 4 w 94"/>
                <a:gd name="T115" fmla="*/ 3 h 214"/>
                <a:gd name="T116" fmla="*/ 10 w 94"/>
                <a:gd name="T117" fmla="*/ 4 h 214"/>
                <a:gd name="T118" fmla="*/ 16 w 94"/>
                <a:gd name="T119" fmla="*/ 3 h 214"/>
                <a:gd name="T120" fmla="*/ 25 w 94"/>
                <a:gd name="T121" fmla="*/ 3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 h="214">
                  <a:moveTo>
                    <a:pt x="24" y="212"/>
                  </a:moveTo>
                  <a:cubicBezTo>
                    <a:pt x="24" y="212"/>
                    <a:pt x="23" y="212"/>
                    <a:pt x="23" y="212"/>
                  </a:cubicBezTo>
                  <a:cubicBezTo>
                    <a:pt x="23" y="213"/>
                    <a:pt x="23" y="213"/>
                    <a:pt x="23" y="213"/>
                  </a:cubicBezTo>
                  <a:cubicBezTo>
                    <a:pt x="23" y="213"/>
                    <a:pt x="24" y="213"/>
                    <a:pt x="24" y="213"/>
                  </a:cubicBezTo>
                  <a:cubicBezTo>
                    <a:pt x="24" y="213"/>
                    <a:pt x="24" y="213"/>
                    <a:pt x="24" y="212"/>
                  </a:cubicBezTo>
                  <a:close/>
                  <a:moveTo>
                    <a:pt x="13" y="212"/>
                  </a:moveTo>
                  <a:cubicBezTo>
                    <a:pt x="13" y="212"/>
                    <a:pt x="13" y="212"/>
                    <a:pt x="13" y="212"/>
                  </a:cubicBezTo>
                  <a:cubicBezTo>
                    <a:pt x="12" y="213"/>
                    <a:pt x="12" y="213"/>
                    <a:pt x="12" y="213"/>
                  </a:cubicBezTo>
                  <a:cubicBezTo>
                    <a:pt x="12" y="213"/>
                    <a:pt x="13" y="213"/>
                    <a:pt x="13" y="213"/>
                  </a:cubicBezTo>
                  <a:cubicBezTo>
                    <a:pt x="13" y="213"/>
                    <a:pt x="13" y="213"/>
                    <a:pt x="13" y="212"/>
                  </a:cubicBezTo>
                  <a:close/>
                  <a:moveTo>
                    <a:pt x="39" y="212"/>
                  </a:moveTo>
                  <a:cubicBezTo>
                    <a:pt x="39" y="212"/>
                    <a:pt x="39" y="212"/>
                    <a:pt x="39" y="212"/>
                  </a:cubicBezTo>
                  <a:cubicBezTo>
                    <a:pt x="39" y="212"/>
                    <a:pt x="39" y="212"/>
                    <a:pt x="39" y="212"/>
                  </a:cubicBezTo>
                  <a:cubicBezTo>
                    <a:pt x="39" y="212"/>
                    <a:pt x="39" y="212"/>
                    <a:pt x="39" y="212"/>
                  </a:cubicBezTo>
                  <a:cubicBezTo>
                    <a:pt x="39" y="212"/>
                    <a:pt x="39" y="212"/>
                    <a:pt x="39" y="212"/>
                  </a:cubicBezTo>
                  <a:close/>
                  <a:moveTo>
                    <a:pt x="1" y="213"/>
                  </a:moveTo>
                  <a:cubicBezTo>
                    <a:pt x="1" y="213"/>
                    <a:pt x="2" y="213"/>
                    <a:pt x="2" y="212"/>
                  </a:cubicBezTo>
                  <a:cubicBezTo>
                    <a:pt x="2" y="212"/>
                    <a:pt x="2" y="212"/>
                    <a:pt x="1" y="212"/>
                  </a:cubicBezTo>
                  <a:cubicBezTo>
                    <a:pt x="1" y="212"/>
                    <a:pt x="1" y="212"/>
                    <a:pt x="1" y="213"/>
                  </a:cubicBezTo>
                  <a:close/>
                  <a:moveTo>
                    <a:pt x="44" y="211"/>
                  </a:moveTo>
                  <a:cubicBezTo>
                    <a:pt x="44" y="211"/>
                    <a:pt x="44" y="211"/>
                    <a:pt x="44" y="211"/>
                  </a:cubicBezTo>
                  <a:cubicBezTo>
                    <a:pt x="44" y="211"/>
                    <a:pt x="44" y="211"/>
                    <a:pt x="44" y="211"/>
                  </a:cubicBezTo>
                  <a:cubicBezTo>
                    <a:pt x="44" y="211"/>
                    <a:pt x="44" y="211"/>
                    <a:pt x="44" y="211"/>
                  </a:cubicBezTo>
                  <a:cubicBezTo>
                    <a:pt x="45" y="211"/>
                    <a:pt x="45" y="211"/>
                    <a:pt x="44" y="211"/>
                  </a:cubicBezTo>
                  <a:close/>
                  <a:moveTo>
                    <a:pt x="31" y="211"/>
                  </a:moveTo>
                  <a:cubicBezTo>
                    <a:pt x="31" y="211"/>
                    <a:pt x="31" y="211"/>
                    <a:pt x="30" y="211"/>
                  </a:cubicBezTo>
                  <a:cubicBezTo>
                    <a:pt x="30" y="211"/>
                    <a:pt x="30" y="211"/>
                    <a:pt x="29" y="211"/>
                  </a:cubicBezTo>
                  <a:cubicBezTo>
                    <a:pt x="29" y="212"/>
                    <a:pt x="30" y="212"/>
                    <a:pt x="30" y="212"/>
                  </a:cubicBezTo>
                  <a:cubicBezTo>
                    <a:pt x="31" y="212"/>
                    <a:pt x="31" y="212"/>
                    <a:pt x="31" y="211"/>
                  </a:cubicBezTo>
                  <a:close/>
                  <a:moveTo>
                    <a:pt x="25" y="212"/>
                  </a:moveTo>
                  <a:cubicBezTo>
                    <a:pt x="26" y="212"/>
                    <a:pt x="26" y="211"/>
                    <a:pt x="25" y="211"/>
                  </a:cubicBezTo>
                  <a:cubicBezTo>
                    <a:pt x="24" y="211"/>
                    <a:pt x="24" y="211"/>
                    <a:pt x="24" y="212"/>
                  </a:cubicBezTo>
                  <a:cubicBezTo>
                    <a:pt x="24" y="212"/>
                    <a:pt x="25" y="212"/>
                    <a:pt x="24" y="212"/>
                  </a:cubicBezTo>
                  <a:lnTo>
                    <a:pt x="25" y="212"/>
                  </a:lnTo>
                  <a:close/>
                  <a:moveTo>
                    <a:pt x="34" y="211"/>
                  </a:moveTo>
                  <a:cubicBezTo>
                    <a:pt x="34" y="211"/>
                    <a:pt x="34" y="211"/>
                    <a:pt x="34" y="211"/>
                  </a:cubicBezTo>
                  <a:cubicBezTo>
                    <a:pt x="34" y="211"/>
                    <a:pt x="34" y="211"/>
                    <a:pt x="34" y="211"/>
                  </a:cubicBezTo>
                  <a:cubicBezTo>
                    <a:pt x="34" y="211"/>
                    <a:pt x="34" y="211"/>
                    <a:pt x="34" y="211"/>
                  </a:cubicBezTo>
                  <a:close/>
                  <a:moveTo>
                    <a:pt x="17" y="211"/>
                  </a:moveTo>
                  <a:cubicBezTo>
                    <a:pt x="17" y="211"/>
                    <a:pt x="17" y="211"/>
                    <a:pt x="17" y="212"/>
                  </a:cubicBezTo>
                  <a:cubicBezTo>
                    <a:pt x="17" y="212"/>
                    <a:pt x="17" y="212"/>
                    <a:pt x="18" y="212"/>
                  </a:cubicBezTo>
                  <a:cubicBezTo>
                    <a:pt x="18" y="212"/>
                    <a:pt x="18" y="211"/>
                    <a:pt x="18" y="211"/>
                  </a:cubicBezTo>
                  <a:cubicBezTo>
                    <a:pt x="18" y="211"/>
                    <a:pt x="18" y="211"/>
                    <a:pt x="17" y="211"/>
                  </a:cubicBezTo>
                  <a:close/>
                  <a:moveTo>
                    <a:pt x="48" y="211"/>
                  </a:moveTo>
                  <a:lnTo>
                    <a:pt x="49" y="211"/>
                  </a:lnTo>
                  <a:cubicBezTo>
                    <a:pt x="49" y="210"/>
                    <a:pt x="49" y="210"/>
                    <a:pt x="48" y="210"/>
                  </a:cubicBezTo>
                  <a:lnTo>
                    <a:pt x="48" y="211"/>
                  </a:lnTo>
                  <a:close/>
                  <a:moveTo>
                    <a:pt x="42" y="210"/>
                  </a:moveTo>
                  <a:cubicBezTo>
                    <a:pt x="42" y="210"/>
                    <a:pt x="42" y="210"/>
                    <a:pt x="42" y="210"/>
                  </a:cubicBezTo>
                  <a:cubicBezTo>
                    <a:pt x="42" y="210"/>
                    <a:pt x="42" y="210"/>
                    <a:pt x="42" y="211"/>
                  </a:cubicBezTo>
                  <a:cubicBezTo>
                    <a:pt x="42" y="211"/>
                    <a:pt x="42" y="211"/>
                    <a:pt x="42" y="211"/>
                  </a:cubicBezTo>
                  <a:cubicBezTo>
                    <a:pt x="43" y="210"/>
                    <a:pt x="43" y="210"/>
                    <a:pt x="42" y="210"/>
                  </a:cubicBezTo>
                  <a:close/>
                  <a:moveTo>
                    <a:pt x="37" y="212"/>
                  </a:moveTo>
                  <a:cubicBezTo>
                    <a:pt x="38" y="212"/>
                    <a:pt x="39" y="212"/>
                    <a:pt x="38" y="210"/>
                  </a:cubicBezTo>
                  <a:cubicBezTo>
                    <a:pt x="38" y="210"/>
                    <a:pt x="37" y="210"/>
                    <a:pt x="37" y="211"/>
                  </a:cubicBezTo>
                  <a:cubicBezTo>
                    <a:pt x="37" y="212"/>
                    <a:pt x="37" y="212"/>
                    <a:pt x="37" y="212"/>
                  </a:cubicBezTo>
                  <a:close/>
                  <a:moveTo>
                    <a:pt x="16" y="209"/>
                  </a:moveTo>
                  <a:cubicBezTo>
                    <a:pt x="16" y="210"/>
                    <a:pt x="16" y="210"/>
                    <a:pt x="16" y="210"/>
                  </a:cubicBezTo>
                  <a:cubicBezTo>
                    <a:pt x="16" y="210"/>
                    <a:pt x="16" y="210"/>
                    <a:pt x="16" y="210"/>
                  </a:cubicBezTo>
                  <a:cubicBezTo>
                    <a:pt x="17" y="210"/>
                    <a:pt x="17" y="210"/>
                    <a:pt x="17" y="210"/>
                  </a:cubicBezTo>
                  <a:cubicBezTo>
                    <a:pt x="17" y="210"/>
                    <a:pt x="17" y="210"/>
                    <a:pt x="16" y="209"/>
                  </a:cubicBezTo>
                  <a:close/>
                  <a:moveTo>
                    <a:pt x="22" y="209"/>
                  </a:moveTo>
                  <a:cubicBezTo>
                    <a:pt x="22" y="209"/>
                    <a:pt x="22" y="209"/>
                    <a:pt x="22" y="209"/>
                  </a:cubicBezTo>
                  <a:cubicBezTo>
                    <a:pt x="22" y="209"/>
                    <a:pt x="22" y="209"/>
                    <a:pt x="22" y="209"/>
                  </a:cubicBezTo>
                  <a:cubicBezTo>
                    <a:pt x="22" y="209"/>
                    <a:pt x="22" y="209"/>
                    <a:pt x="22" y="209"/>
                  </a:cubicBezTo>
                  <a:cubicBezTo>
                    <a:pt x="23" y="209"/>
                    <a:pt x="23" y="209"/>
                    <a:pt x="22" y="209"/>
                  </a:cubicBezTo>
                  <a:close/>
                  <a:moveTo>
                    <a:pt x="15" y="210"/>
                  </a:moveTo>
                  <a:cubicBezTo>
                    <a:pt x="15" y="210"/>
                    <a:pt x="16" y="210"/>
                    <a:pt x="15" y="209"/>
                  </a:cubicBezTo>
                  <a:cubicBezTo>
                    <a:pt x="15" y="209"/>
                    <a:pt x="15" y="209"/>
                    <a:pt x="15" y="209"/>
                  </a:cubicBezTo>
                  <a:cubicBezTo>
                    <a:pt x="14" y="210"/>
                    <a:pt x="15" y="210"/>
                    <a:pt x="15" y="210"/>
                  </a:cubicBezTo>
                  <a:close/>
                  <a:moveTo>
                    <a:pt x="13" y="209"/>
                  </a:moveTo>
                  <a:cubicBezTo>
                    <a:pt x="13" y="209"/>
                    <a:pt x="13" y="209"/>
                    <a:pt x="13" y="209"/>
                  </a:cubicBezTo>
                  <a:cubicBezTo>
                    <a:pt x="13" y="209"/>
                    <a:pt x="13" y="209"/>
                    <a:pt x="13" y="209"/>
                  </a:cubicBezTo>
                  <a:cubicBezTo>
                    <a:pt x="13" y="209"/>
                    <a:pt x="13" y="209"/>
                    <a:pt x="13" y="209"/>
                  </a:cubicBezTo>
                  <a:cubicBezTo>
                    <a:pt x="13" y="209"/>
                    <a:pt x="13" y="209"/>
                    <a:pt x="13" y="209"/>
                  </a:cubicBezTo>
                  <a:close/>
                  <a:moveTo>
                    <a:pt x="10" y="210"/>
                  </a:moveTo>
                  <a:cubicBezTo>
                    <a:pt x="11" y="211"/>
                    <a:pt x="11" y="211"/>
                    <a:pt x="11" y="211"/>
                  </a:cubicBezTo>
                  <a:cubicBezTo>
                    <a:pt x="11" y="211"/>
                    <a:pt x="12" y="212"/>
                    <a:pt x="12" y="212"/>
                  </a:cubicBezTo>
                  <a:cubicBezTo>
                    <a:pt x="12" y="211"/>
                    <a:pt x="12" y="211"/>
                    <a:pt x="12" y="211"/>
                  </a:cubicBezTo>
                  <a:cubicBezTo>
                    <a:pt x="11" y="211"/>
                    <a:pt x="11" y="211"/>
                    <a:pt x="11" y="210"/>
                  </a:cubicBezTo>
                  <a:cubicBezTo>
                    <a:pt x="12" y="210"/>
                    <a:pt x="12" y="210"/>
                    <a:pt x="12" y="209"/>
                  </a:cubicBezTo>
                  <a:cubicBezTo>
                    <a:pt x="11" y="209"/>
                    <a:pt x="10" y="210"/>
                    <a:pt x="10" y="210"/>
                  </a:cubicBezTo>
                  <a:close/>
                  <a:moveTo>
                    <a:pt x="9" y="211"/>
                  </a:moveTo>
                  <a:cubicBezTo>
                    <a:pt x="10" y="210"/>
                    <a:pt x="10" y="210"/>
                    <a:pt x="10" y="209"/>
                  </a:cubicBezTo>
                  <a:cubicBezTo>
                    <a:pt x="9" y="209"/>
                    <a:pt x="9" y="209"/>
                    <a:pt x="8" y="209"/>
                  </a:cubicBezTo>
                  <a:cubicBezTo>
                    <a:pt x="8" y="210"/>
                    <a:pt x="9" y="211"/>
                    <a:pt x="9" y="211"/>
                  </a:cubicBezTo>
                  <a:close/>
                  <a:moveTo>
                    <a:pt x="9" y="211"/>
                  </a:moveTo>
                  <a:cubicBezTo>
                    <a:pt x="9" y="211"/>
                    <a:pt x="9" y="211"/>
                    <a:pt x="9" y="211"/>
                  </a:cubicBezTo>
                  <a:cubicBezTo>
                    <a:pt x="9" y="210"/>
                    <a:pt x="9" y="210"/>
                    <a:pt x="9" y="210"/>
                  </a:cubicBezTo>
                  <a:cubicBezTo>
                    <a:pt x="8" y="210"/>
                    <a:pt x="8" y="210"/>
                    <a:pt x="8" y="211"/>
                  </a:cubicBezTo>
                  <a:cubicBezTo>
                    <a:pt x="8" y="211"/>
                    <a:pt x="8" y="211"/>
                    <a:pt x="9" y="211"/>
                  </a:cubicBezTo>
                  <a:close/>
                  <a:moveTo>
                    <a:pt x="30" y="209"/>
                  </a:moveTo>
                  <a:lnTo>
                    <a:pt x="29" y="209"/>
                  </a:lnTo>
                  <a:cubicBezTo>
                    <a:pt x="29" y="210"/>
                    <a:pt x="29" y="210"/>
                    <a:pt x="30" y="210"/>
                  </a:cubicBezTo>
                  <a:lnTo>
                    <a:pt x="30" y="209"/>
                  </a:lnTo>
                  <a:close/>
                  <a:moveTo>
                    <a:pt x="28" y="209"/>
                  </a:moveTo>
                  <a:cubicBezTo>
                    <a:pt x="28" y="209"/>
                    <a:pt x="28" y="209"/>
                    <a:pt x="28" y="209"/>
                  </a:cubicBezTo>
                  <a:cubicBezTo>
                    <a:pt x="28" y="209"/>
                    <a:pt x="27" y="209"/>
                    <a:pt x="27" y="209"/>
                  </a:cubicBezTo>
                  <a:cubicBezTo>
                    <a:pt x="28" y="209"/>
                    <a:pt x="28" y="209"/>
                    <a:pt x="28" y="209"/>
                  </a:cubicBezTo>
                  <a:cubicBezTo>
                    <a:pt x="28" y="209"/>
                    <a:pt x="28" y="209"/>
                    <a:pt x="28" y="209"/>
                  </a:cubicBezTo>
                  <a:close/>
                  <a:moveTo>
                    <a:pt x="20" y="210"/>
                  </a:moveTo>
                  <a:cubicBezTo>
                    <a:pt x="21" y="210"/>
                    <a:pt x="21" y="210"/>
                    <a:pt x="21" y="209"/>
                  </a:cubicBezTo>
                  <a:cubicBezTo>
                    <a:pt x="21" y="209"/>
                    <a:pt x="21" y="209"/>
                    <a:pt x="20" y="209"/>
                  </a:cubicBezTo>
                  <a:cubicBezTo>
                    <a:pt x="20" y="209"/>
                    <a:pt x="20" y="209"/>
                    <a:pt x="20" y="210"/>
                  </a:cubicBezTo>
                  <a:close/>
                  <a:moveTo>
                    <a:pt x="51" y="208"/>
                  </a:moveTo>
                  <a:cubicBezTo>
                    <a:pt x="51" y="208"/>
                    <a:pt x="51" y="208"/>
                    <a:pt x="50" y="208"/>
                  </a:cubicBezTo>
                  <a:cubicBezTo>
                    <a:pt x="50" y="208"/>
                    <a:pt x="50" y="209"/>
                    <a:pt x="50" y="209"/>
                  </a:cubicBezTo>
                  <a:cubicBezTo>
                    <a:pt x="50" y="209"/>
                    <a:pt x="51" y="209"/>
                    <a:pt x="51" y="209"/>
                  </a:cubicBezTo>
                  <a:cubicBezTo>
                    <a:pt x="51" y="208"/>
                    <a:pt x="51" y="208"/>
                    <a:pt x="51" y="208"/>
                  </a:cubicBezTo>
                  <a:close/>
                  <a:moveTo>
                    <a:pt x="14" y="208"/>
                  </a:moveTo>
                  <a:cubicBezTo>
                    <a:pt x="14" y="208"/>
                    <a:pt x="13" y="208"/>
                    <a:pt x="13" y="208"/>
                  </a:cubicBezTo>
                  <a:cubicBezTo>
                    <a:pt x="13" y="208"/>
                    <a:pt x="13" y="208"/>
                    <a:pt x="13" y="208"/>
                  </a:cubicBezTo>
                  <a:cubicBezTo>
                    <a:pt x="13" y="208"/>
                    <a:pt x="14" y="208"/>
                    <a:pt x="14" y="208"/>
                  </a:cubicBezTo>
                  <a:cubicBezTo>
                    <a:pt x="14" y="208"/>
                    <a:pt x="14" y="208"/>
                    <a:pt x="14" y="208"/>
                  </a:cubicBezTo>
                  <a:close/>
                  <a:moveTo>
                    <a:pt x="11" y="208"/>
                  </a:moveTo>
                  <a:cubicBezTo>
                    <a:pt x="11" y="208"/>
                    <a:pt x="11" y="209"/>
                    <a:pt x="11" y="208"/>
                  </a:cubicBezTo>
                  <a:cubicBezTo>
                    <a:pt x="11" y="208"/>
                    <a:pt x="11" y="208"/>
                    <a:pt x="11" y="208"/>
                  </a:cubicBezTo>
                  <a:cubicBezTo>
                    <a:pt x="11" y="208"/>
                    <a:pt x="12" y="208"/>
                    <a:pt x="12" y="208"/>
                  </a:cubicBezTo>
                  <a:cubicBezTo>
                    <a:pt x="12" y="208"/>
                    <a:pt x="12" y="208"/>
                    <a:pt x="11" y="208"/>
                  </a:cubicBezTo>
                  <a:close/>
                  <a:moveTo>
                    <a:pt x="3" y="208"/>
                  </a:moveTo>
                  <a:cubicBezTo>
                    <a:pt x="3" y="208"/>
                    <a:pt x="3" y="208"/>
                    <a:pt x="3" y="208"/>
                  </a:cubicBezTo>
                  <a:cubicBezTo>
                    <a:pt x="3" y="208"/>
                    <a:pt x="3" y="208"/>
                    <a:pt x="3" y="208"/>
                  </a:cubicBezTo>
                  <a:cubicBezTo>
                    <a:pt x="3" y="208"/>
                    <a:pt x="3" y="208"/>
                    <a:pt x="3" y="208"/>
                  </a:cubicBezTo>
                  <a:cubicBezTo>
                    <a:pt x="3" y="208"/>
                    <a:pt x="3" y="208"/>
                    <a:pt x="3" y="208"/>
                  </a:cubicBezTo>
                  <a:close/>
                  <a:moveTo>
                    <a:pt x="36" y="208"/>
                  </a:moveTo>
                  <a:cubicBezTo>
                    <a:pt x="37" y="208"/>
                    <a:pt x="37" y="208"/>
                    <a:pt x="37" y="207"/>
                  </a:cubicBezTo>
                  <a:cubicBezTo>
                    <a:pt x="38" y="207"/>
                    <a:pt x="37" y="207"/>
                    <a:pt x="37" y="206"/>
                  </a:cubicBezTo>
                  <a:cubicBezTo>
                    <a:pt x="37" y="207"/>
                    <a:pt x="37" y="207"/>
                    <a:pt x="37" y="207"/>
                  </a:cubicBezTo>
                  <a:cubicBezTo>
                    <a:pt x="37" y="207"/>
                    <a:pt x="36" y="208"/>
                    <a:pt x="36" y="208"/>
                  </a:cubicBezTo>
                  <a:cubicBezTo>
                    <a:pt x="36" y="208"/>
                    <a:pt x="36" y="208"/>
                    <a:pt x="36" y="208"/>
                  </a:cubicBezTo>
                  <a:cubicBezTo>
                    <a:pt x="36" y="208"/>
                    <a:pt x="36" y="208"/>
                    <a:pt x="36" y="208"/>
                  </a:cubicBezTo>
                  <a:close/>
                  <a:moveTo>
                    <a:pt x="34" y="207"/>
                  </a:moveTo>
                  <a:cubicBezTo>
                    <a:pt x="34" y="207"/>
                    <a:pt x="34" y="207"/>
                    <a:pt x="34" y="207"/>
                  </a:cubicBezTo>
                  <a:cubicBezTo>
                    <a:pt x="34" y="207"/>
                    <a:pt x="34" y="207"/>
                    <a:pt x="35" y="207"/>
                  </a:cubicBezTo>
                  <a:cubicBezTo>
                    <a:pt x="35" y="207"/>
                    <a:pt x="35" y="207"/>
                    <a:pt x="35" y="207"/>
                  </a:cubicBezTo>
                  <a:cubicBezTo>
                    <a:pt x="35" y="206"/>
                    <a:pt x="35" y="207"/>
                    <a:pt x="34" y="207"/>
                  </a:cubicBezTo>
                  <a:close/>
                  <a:moveTo>
                    <a:pt x="36" y="206"/>
                  </a:moveTo>
                  <a:cubicBezTo>
                    <a:pt x="36" y="206"/>
                    <a:pt x="36" y="206"/>
                    <a:pt x="36" y="206"/>
                  </a:cubicBezTo>
                  <a:cubicBezTo>
                    <a:pt x="35" y="206"/>
                    <a:pt x="35" y="206"/>
                    <a:pt x="35" y="206"/>
                  </a:cubicBezTo>
                  <a:cubicBezTo>
                    <a:pt x="35" y="207"/>
                    <a:pt x="36" y="207"/>
                    <a:pt x="36" y="206"/>
                  </a:cubicBezTo>
                  <a:close/>
                  <a:moveTo>
                    <a:pt x="42" y="197"/>
                  </a:moveTo>
                  <a:cubicBezTo>
                    <a:pt x="42" y="197"/>
                    <a:pt x="41" y="197"/>
                    <a:pt x="41" y="197"/>
                  </a:cubicBezTo>
                  <a:cubicBezTo>
                    <a:pt x="41" y="197"/>
                    <a:pt x="41" y="197"/>
                    <a:pt x="41" y="197"/>
                  </a:cubicBezTo>
                  <a:cubicBezTo>
                    <a:pt x="41" y="197"/>
                    <a:pt x="41" y="197"/>
                    <a:pt x="41" y="198"/>
                  </a:cubicBezTo>
                  <a:cubicBezTo>
                    <a:pt x="41" y="198"/>
                    <a:pt x="41" y="198"/>
                    <a:pt x="42" y="197"/>
                  </a:cubicBezTo>
                  <a:close/>
                  <a:moveTo>
                    <a:pt x="44" y="150"/>
                  </a:moveTo>
                  <a:cubicBezTo>
                    <a:pt x="44" y="150"/>
                    <a:pt x="44" y="150"/>
                    <a:pt x="44" y="150"/>
                  </a:cubicBezTo>
                  <a:cubicBezTo>
                    <a:pt x="44" y="150"/>
                    <a:pt x="44" y="149"/>
                    <a:pt x="44" y="149"/>
                  </a:cubicBezTo>
                  <a:cubicBezTo>
                    <a:pt x="44" y="149"/>
                    <a:pt x="44" y="149"/>
                    <a:pt x="44" y="149"/>
                  </a:cubicBezTo>
                  <a:cubicBezTo>
                    <a:pt x="44" y="149"/>
                    <a:pt x="43" y="149"/>
                    <a:pt x="43" y="149"/>
                  </a:cubicBezTo>
                  <a:cubicBezTo>
                    <a:pt x="43" y="150"/>
                    <a:pt x="43" y="150"/>
                    <a:pt x="44" y="150"/>
                  </a:cubicBezTo>
                  <a:cubicBezTo>
                    <a:pt x="44" y="150"/>
                    <a:pt x="44" y="150"/>
                    <a:pt x="44" y="150"/>
                  </a:cubicBezTo>
                  <a:close/>
                  <a:moveTo>
                    <a:pt x="37" y="142"/>
                  </a:moveTo>
                  <a:cubicBezTo>
                    <a:pt x="36" y="142"/>
                    <a:pt x="36" y="142"/>
                    <a:pt x="36" y="142"/>
                  </a:cubicBezTo>
                  <a:cubicBezTo>
                    <a:pt x="36" y="142"/>
                    <a:pt x="36" y="142"/>
                    <a:pt x="36" y="142"/>
                  </a:cubicBezTo>
                  <a:cubicBezTo>
                    <a:pt x="35" y="142"/>
                    <a:pt x="35" y="143"/>
                    <a:pt x="36" y="143"/>
                  </a:cubicBezTo>
                  <a:cubicBezTo>
                    <a:pt x="36" y="143"/>
                    <a:pt x="36" y="143"/>
                    <a:pt x="37" y="142"/>
                  </a:cubicBezTo>
                  <a:close/>
                  <a:moveTo>
                    <a:pt x="21" y="130"/>
                  </a:moveTo>
                  <a:cubicBezTo>
                    <a:pt x="22" y="131"/>
                    <a:pt x="22" y="131"/>
                    <a:pt x="22" y="131"/>
                  </a:cubicBezTo>
                  <a:cubicBezTo>
                    <a:pt x="22" y="130"/>
                    <a:pt x="23" y="130"/>
                    <a:pt x="23" y="130"/>
                  </a:cubicBezTo>
                  <a:cubicBezTo>
                    <a:pt x="23" y="130"/>
                    <a:pt x="23" y="129"/>
                    <a:pt x="23" y="129"/>
                  </a:cubicBezTo>
                  <a:cubicBezTo>
                    <a:pt x="23" y="129"/>
                    <a:pt x="22" y="128"/>
                    <a:pt x="22" y="128"/>
                  </a:cubicBezTo>
                  <a:cubicBezTo>
                    <a:pt x="22" y="129"/>
                    <a:pt x="22" y="129"/>
                    <a:pt x="22" y="129"/>
                  </a:cubicBezTo>
                  <a:cubicBezTo>
                    <a:pt x="21" y="129"/>
                    <a:pt x="21" y="130"/>
                    <a:pt x="21" y="130"/>
                  </a:cubicBezTo>
                  <a:close/>
                  <a:moveTo>
                    <a:pt x="42" y="124"/>
                  </a:moveTo>
                  <a:cubicBezTo>
                    <a:pt x="42" y="124"/>
                    <a:pt x="42" y="124"/>
                    <a:pt x="42" y="124"/>
                  </a:cubicBezTo>
                  <a:cubicBezTo>
                    <a:pt x="42" y="124"/>
                    <a:pt x="42" y="124"/>
                    <a:pt x="41" y="124"/>
                  </a:cubicBezTo>
                  <a:cubicBezTo>
                    <a:pt x="41" y="124"/>
                    <a:pt x="41" y="124"/>
                    <a:pt x="41" y="124"/>
                  </a:cubicBezTo>
                  <a:cubicBezTo>
                    <a:pt x="41" y="124"/>
                    <a:pt x="41" y="124"/>
                    <a:pt x="42" y="124"/>
                  </a:cubicBezTo>
                  <a:cubicBezTo>
                    <a:pt x="42" y="125"/>
                    <a:pt x="42" y="125"/>
                    <a:pt x="42" y="124"/>
                  </a:cubicBezTo>
                  <a:cubicBezTo>
                    <a:pt x="42" y="124"/>
                    <a:pt x="42" y="124"/>
                    <a:pt x="42" y="124"/>
                  </a:cubicBezTo>
                  <a:close/>
                  <a:moveTo>
                    <a:pt x="55" y="115"/>
                  </a:moveTo>
                  <a:cubicBezTo>
                    <a:pt x="55" y="115"/>
                    <a:pt x="55" y="115"/>
                    <a:pt x="55" y="115"/>
                  </a:cubicBezTo>
                  <a:cubicBezTo>
                    <a:pt x="54" y="115"/>
                    <a:pt x="54" y="116"/>
                    <a:pt x="54" y="116"/>
                  </a:cubicBezTo>
                  <a:cubicBezTo>
                    <a:pt x="55" y="116"/>
                    <a:pt x="55" y="116"/>
                    <a:pt x="55" y="116"/>
                  </a:cubicBezTo>
                  <a:cubicBezTo>
                    <a:pt x="55" y="116"/>
                    <a:pt x="55" y="115"/>
                    <a:pt x="55" y="115"/>
                  </a:cubicBezTo>
                  <a:close/>
                  <a:moveTo>
                    <a:pt x="60" y="106"/>
                  </a:moveTo>
                  <a:cubicBezTo>
                    <a:pt x="61" y="106"/>
                    <a:pt x="61" y="106"/>
                    <a:pt x="61" y="105"/>
                  </a:cubicBezTo>
                  <a:cubicBezTo>
                    <a:pt x="61" y="105"/>
                    <a:pt x="61" y="105"/>
                    <a:pt x="60" y="105"/>
                  </a:cubicBezTo>
                  <a:cubicBezTo>
                    <a:pt x="60" y="105"/>
                    <a:pt x="60" y="105"/>
                    <a:pt x="60" y="106"/>
                  </a:cubicBezTo>
                  <a:close/>
                  <a:moveTo>
                    <a:pt x="59" y="105"/>
                  </a:moveTo>
                  <a:cubicBezTo>
                    <a:pt x="59" y="105"/>
                    <a:pt x="59" y="105"/>
                    <a:pt x="58" y="104"/>
                  </a:cubicBezTo>
                  <a:cubicBezTo>
                    <a:pt x="58" y="104"/>
                    <a:pt x="58" y="104"/>
                    <a:pt x="57" y="104"/>
                  </a:cubicBezTo>
                  <a:cubicBezTo>
                    <a:pt x="57" y="105"/>
                    <a:pt x="58" y="105"/>
                    <a:pt x="58" y="105"/>
                  </a:cubicBezTo>
                  <a:cubicBezTo>
                    <a:pt x="59" y="106"/>
                    <a:pt x="59" y="105"/>
                    <a:pt x="59" y="105"/>
                  </a:cubicBezTo>
                  <a:close/>
                  <a:moveTo>
                    <a:pt x="6" y="99"/>
                  </a:moveTo>
                  <a:cubicBezTo>
                    <a:pt x="6" y="99"/>
                    <a:pt x="6" y="99"/>
                    <a:pt x="6" y="99"/>
                  </a:cubicBezTo>
                  <a:cubicBezTo>
                    <a:pt x="6" y="99"/>
                    <a:pt x="6" y="99"/>
                    <a:pt x="6" y="99"/>
                  </a:cubicBezTo>
                  <a:cubicBezTo>
                    <a:pt x="6" y="99"/>
                    <a:pt x="6" y="99"/>
                    <a:pt x="6" y="99"/>
                  </a:cubicBezTo>
                  <a:cubicBezTo>
                    <a:pt x="6" y="99"/>
                    <a:pt x="6" y="99"/>
                    <a:pt x="6" y="99"/>
                  </a:cubicBezTo>
                  <a:close/>
                  <a:moveTo>
                    <a:pt x="64" y="99"/>
                  </a:moveTo>
                  <a:lnTo>
                    <a:pt x="65" y="99"/>
                  </a:lnTo>
                  <a:lnTo>
                    <a:pt x="65" y="98"/>
                  </a:lnTo>
                  <a:lnTo>
                    <a:pt x="64" y="98"/>
                  </a:lnTo>
                  <a:lnTo>
                    <a:pt x="64" y="99"/>
                  </a:lnTo>
                  <a:close/>
                  <a:moveTo>
                    <a:pt x="6" y="97"/>
                  </a:moveTo>
                  <a:cubicBezTo>
                    <a:pt x="6" y="98"/>
                    <a:pt x="6" y="98"/>
                    <a:pt x="6" y="98"/>
                  </a:cubicBezTo>
                  <a:cubicBezTo>
                    <a:pt x="7" y="98"/>
                    <a:pt x="7" y="98"/>
                    <a:pt x="7" y="98"/>
                  </a:cubicBezTo>
                  <a:cubicBezTo>
                    <a:pt x="7" y="98"/>
                    <a:pt x="7" y="98"/>
                    <a:pt x="7" y="97"/>
                  </a:cubicBezTo>
                  <a:cubicBezTo>
                    <a:pt x="7" y="97"/>
                    <a:pt x="7" y="97"/>
                    <a:pt x="6" y="97"/>
                  </a:cubicBezTo>
                  <a:close/>
                  <a:moveTo>
                    <a:pt x="7" y="95"/>
                  </a:moveTo>
                  <a:cubicBezTo>
                    <a:pt x="7" y="95"/>
                    <a:pt x="7" y="95"/>
                    <a:pt x="7" y="95"/>
                  </a:cubicBezTo>
                  <a:cubicBezTo>
                    <a:pt x="7" y="95"/>
                    <a:pt x="7" y="95"/>
                    <a:pt x="7" y="95"/>
                  </a:cubicBezTo>
                  <a:cubicBezTo>
                    <a:pt x="7" y="95"/>
                    <a:pt x="7" y="95"/>
                    <a:pt x="7" y="95"/>
                  </a:cubicBezTo>
                  <a:cubicBezTo>
                    <a:pt x="8" y="95"/>
                    <a:pt x="8" y="95"/>
                    <a:pt x="7" y="95"/>
                  </a:cubicBezTo>
                  <a:close/>
                  <a:moveTo>
                    <a:pt x="15" y="95"/>
                  </a:moveTo>
                  <a:cubicBezTo>
                    <a:pt x="15" y="95"/>
                    <a:pt x="15" y="95"/>
                    <a:pt x="15" y="95"/>
                  </a:cubicBezTo>
                  <a:cubicBezTo>
                    <a:pt x="14" y="95"/>
                    <a:pt x="14" y="95"/>
                    <a:pt x="14" y="95"/>
                  </a:cubicBezTo>
                  <a:cubicBezTo>
                    <a:pt x="14" y="95"/>
                    <a:pt x="15" y="95"/>
                    <a:pt x="15" y="95"/>
                  </a:cubicBezTo>
                  <a:cubicBezTo>
                    <a:pt x="15" y="95"/>
                    <a:pt x="15" y="95"/>
                    <a:pt x="15" y="95"/>
                  </a:cubicBezTo>
                  <a:close/>
                  <a:moveTo>
                    <a:pt x="19" y="92"/>
                  </a:moveTo>
                  <a:cubicBezTo>
                    <a:pt x="19" y="92"/>
                    <a:pt x="19" y="92"/>
                    <a:pt x="19" y="92"/>
                  </a:cubicBezTo>
                  <a:cubicBezTo>
                    <a:pt x="19" y="92"/>
                    <a:pt x="18" y="92"/>
                    <a:pt x="18" y="93"/>
                  </a:cubicBezTo>
                  <a:cubicBezTo>
                    <a:pt x="19" y="92"/>
                    <a:pt x="19" y="92"/>
                    <a:pt x="19" y="92"/>
                  </a:cubicBezTo>
                  <a:close/>
                  <a:moveTo>
                    <a:pt x="67" y="90"/>
                  </a:moveTo>
                  <a:cubicBezTo>
                    <a:pt x="66" y="90"/>
                    <a:pt x="66" y="90"/>
                    <a:pt x="66" y="91"/>
                  </a:cubicBezTo>
                  <a:cubicBezTo>
                    <a:pt x="66" y="91"/>
                    <a:pt x="66" y="91"/>
                    <a:pt x="66" y="91"/>
                  </a:cubicBezTo>
                  <a:cubicBezTo>
                    <a:pt x="66" y="91"/>
                    <a:pt x="67" y="90"/>
                    <a:pt x="67" y="90"/>
                  </a:cubicBezTo>
                  <a:close/>
                  <a:moveTo>
                    <a:pt x="37" y="89"/>
                  </a:moveTo>
                  <a:cubicBezTo>
                    <a:pt x="37" y="89"/>
                    <a:pt x="37" y="89"/>
                    <a:pt x="37" y="90"/>
                  </a:cubicBezTo>
                  <a:cubicBezTo>
                    <a:pt x="37" y="90"/>
                    <a:pt x="37" y="90"/>
                    <a:pt x="37" y="90"/>
                  </a:cubicBezTo>
                  <a:cubicBezTo>
                    <a:pt x="37" y="90"/>
                    <a:pt x="37" y="90"/>
                    <a:pt x="37" y="90"/>
                  </a:cubicBezTo>
                  <a:cubicBezTo>
                    <a:pt x="38" y="90"/>
                    <a:pt x="38" y="90"/>
                    <a:pt x="37" y="89"/>
                  </a:cubicBezTo>
                  <a:close/>
                  <a:moveTo>
                    <a:pt x="13" y="90"/>
                  </a:moveTo>
                  <a:cubicBezTo>
                    <a:pt x="13" y="91"/>
                    <a:pt x="13" y="91"/>
                    <a:pt x="13" y="92"/>
                  </a:cubicBezTo>
                  <a:cubicBezTo>
                    <a:pt x="13" y="92"/>
                    <a:pt x="13" y="92"/>
                    <a:pt x="14" y="93"/>
                  </a:cubicBezTo>
                  <a:cubicBezTo>
                    <a:pt x="15" y="93"/>
                    <a:pt x="16" y="92"/>
                    <a:pt x="16" y="91"/>
                  </a:cubicBezTo>
                  <a:cubicBezTo>
                    <a:pt x="15" y="91"/>
                    <a:pt x="15" y="90"/>
                    <a:pt x="15" y="90"/>
                  </a:cubicBezTo>
                  <a:cubicBezTo>
                    <a:pt x="14" y="90"/>
                    <a:pt x="14" y="90"/>
                    <a:pt x="13" y="90"/>
                  </a:cubicBezTo>
                  <a:close/>
                  <a:moveTo>
                    <a:pt x="29" y="89"/>
                  </a:moveTo>
                  <a:cubicBezTo>
                    <a:pt x="28" y="90"/>
                    <a:pt x="28" y="90"/>
                    <a:pt x="28" y="89"/>
                  </a:cubicBezTo>
                  <a:cubicBezTo>
                    <a:pt x="28" y="89"/>
                    <a:pt x="28" y="89"/>
                    <a:pt x="28" y="89"/>
                  </a:cubicBezTo>
                  <a:cubicBezTo>
                    <a:pt x="28" y="90"/>
                    <a:pt x="28" y="90"/>
                    <a:pt x="28" y="90"/>
                  </a:cubicBezTo>
                  <a:cubicBezTo>
                    <a:pt x="28" y="90"/>
                    <a:pt x="29" y="90"/>
                    <a:pt x="29" y="89"/>
                  </a:cubicBezTo>
                  <a:close/>
                  <a:moveTo>
                    <a:pt x="17" y="88"/>
                  </a:moveTo>
                  <a:lnTo>
                    <a:pt x="18" y="88"/>
                  </a:lnTo>
                  <a:lnTo>
                    <a:pt x="18" y="87"/>
                  </a:lnTo>
                  <a:lnTo>
                    <a:pt x="17" y="87"/>
                  </a:lnTo>
                  <a:lnTo>
                    <a:pt x="17" y="88"/>
                  </a:lnTo>
                  <a:close/>
                  <a:moveTo>
                    <a:pt x="13" y="88"/>
                  </a:moveTo>
                  <a:cubicBezTo>
                    <a:pt x="14" y="88"/>
                    <a:pt x="14" y="87"/>
                    <a:pt x="14" y="87"/>
                  </a:cubicBezTo>
                  <a:cubicBezTo>
                    <a:pt x="14" y="86"/>
                    <a:pt x="13" y="86"/>
                    <a:pt x="13" y="86"/>
                  </a:cubicBezTo>
                  <a:cubicBezTo>
                    <a:pt x="13" y="86"/>
                    <a:pt x="12" y="87"/>
                    <a:pt x="12" y="87"/>
                  </a:cubicBezTo>
                  <a:cubicBezTo>
                    <a:pt x="12" y="88"/>
                    <a:pt x="13" y="88"/>
                    <a:pt x="13" y="88"/>
                  </a:cubicBezTo>
                  <a:close/>
                  <a:moveTo>
                    <a:pt x="13" y="85"/>
                  </a:moveTo>
                  <a:cubicBezTo>
                    <a:pt x="12" y="85"/>
                    <a:pt x="12" y="86"/>
                    <a:pt x="12" y="86"/>
                  </a:cubicBezTo>
                  <a:cubicBezTo>
                    <a:pt x="12" y="86"/>
                    <a:pt x="12" y="86"/>
                    <a:pt x="12" y="86"/>
                  </a:cubicBezTo>
                  <a:cubicBezTo>
                    <a:pt x="13" y="86"/>
                    <a:pt x="13" y="86"/>
                    <a:pt x="13" y="85"/>
                  </a:cubicBezTo>
                  <a:close/>
                  <a:moveTo>
                    <a:pt x="13" y="84"/>
                  </a:moveTo>
                  <a:cubicBezTo>
                    <a:pt x="13" y="84"/>
                    <a:pt x="13" y="84"/>
                    <a:pt x="13" y="85"/>
                  </a:cubicBezTo>
                  <a:cubicBezTo>
                    <a:pt x="13" y="85"/>
                    <a:pt x="13" y="85"/>
                    <a:pt x="14" y="85"/>
                  </a:cubicBezTo>
                  <a:cubicBezTo>
                    <a:pt x="14" y="85"/>
                    <a:pt x="14" y="84"/>
                    <a:pt x="14" y="84"/>
                  </a:cubicBezTo>
                  <a:cubicBezTo>
                    <a:pt x="14" y="84"/>
                    <a:pt x="14" y="84"/>
                    <a:pt x="14" y="84"/>
                  </a:cubicBezTo>
                  <a:cubicBezTo>
                    <a:pt x="14" y="84"/>
                    <a:pt x="14" y="84"/>
                    <a:pt x="14" y="84"/>
                  </a:cubicBezTo>
                  <a:cubicBezTo>
                    <a:pt x="14" y="84"/>
                    <a:pt x="13" y="84"/>
                    <a:pt x="13" y="84"/>
                  </a:cubicBezTo>
                  <a:cubicBezTo>
                    <a:pt x="13" y="84"/>
                    <a:pt x="13" y="84"/>
                    <a:pt x="13" y="84"/>
                  </a:cubicBezTo>
                  <a:cubicBezTo>
                    <a:pt x="13" y="84"/>
                    <a:pt x="13" y="84"/>
                    <a:pt x="13" y="84"/>
                  </a:cubicBezTo>
                  <a:close/>
                  <a:moveTo>
                    <a:pt x="19" y="83"/>
                  </a:moveTo>
                  <a:cubicBezTo>
                    <a:pt x="19" y="83"/>
                    <a:pt x="19" y="83"/>
                    <a:pt x="19" y="83"/>
                  </a:cubicBezTo>
                  <a:cubicBezTo>
                    <a:pt x="19" y="83"/>
                    <a:pt x="20" y="83"/>
                    <a:pt x="20" y="83"/>
                  </a:cubicBezTo>
                  <a:cubicBezTo>
                    <a:pt x="20" y="82"/>
                    <a:pt x="20" y="82"/>
                    <a:pt x="20" y="82"/>
                  </a:cubicBezTo>
                  <a:cubicBezTo>
                    <a:pt x="20" y="82"/>
                    <a:pt x="20" y="82"/>
                    <a:pt x="19" y="83"/>
                  </a:cubicBezTo>
                  <a:close/>
                  <a:moveTo>
                    <a:pt x="19" y="79"/>
                  </a:moveTo>
                  <a:cubicBezTo>
                    <a:pt x="19" y="79"/>
                    <a:pt x="19" y="79"/>
                    <a:pt x="19" y="79"/>
                  </a:cubicBezTo>
                  <a:cubicBezTo>
                    <a:pt x="19" y="79"/>
                    <a:pt x="19" y="79"/>
                    <a:pt x="19" y="79"/>
                  </a:cubicBezTo>
                  <a:cubicBezTo>
                    <a:pt x="19" y="79"/>
                    <a:pt x="19" y="79"/>
                    <a:pt x="19" y="79"/>
                  </a:cubicBezTo>
                  <a:cubicBezTo>
                    <a:pt x="20" y="79"/>
                    <a:pt x="20" y="79"/>
                    <a:pt x="19" y="79"/>
                  </a:cubicBezTo>
                  <a:close/>
                  <a:moveTo>
                    <a:pt x="5" y="78"/>
                  </a:moveTo>
                  <a:cubicBezTo>
                    <a:pt x="5" y="78"/>
                    <a:pt x="5" y="78"/>
                    <a:pt x="5" y="78"/>
                  </a:cubicBezTo>
                  <a:cubicBezTo>
                    <a:pt x="5" y="78"/>
                    <a:pt x="5" y="78"/>
                    <a:pt x="6" y="78"/>
                  </a:cubicBezTo>
                  <a:cubicBezTo>
                    <a:pt x="6" y="78"/>
                    <a:pt x="6" y="78"/>
                    <a:pt x="6" y="78"/>
                  </a:cubicBezTo>
                  <a:cubicBezTo>
                    <a:pt x="6" y="78"/>
                    <a:pt x="6" y="78"/>
                    <a:pt x="5" y="78"/>
                  </a:cubicBezTo>
                  <a:close/>
                  <a:moveTo>
                    <a:pt x="11" y="73"/>
                  </a:moveTo>
                  <a:cubicBezTo>
                    <a:pt x="11" y="73"/>
                    <a:pt x="11" y="73"/>
                    <a:pt x="11" y="73"/>
                  </a:cubicBezTo>
                  <a:cubicBezTo>
                    <a:pt x="11" y="73"/>
                    <a:pt x="10" y="74"/>
                    <a:pt x="10" y="74"/>
                  </a:cubicBezTo>
                  <a:cubicBezTo>
                    <a:pt x="11" y="74"/>
                    <a:pt x="11" y="74"/>
                    <a:pt x="11" y="74"/>
                  </a:cubicBezTo>
                  <a:cubicBezTo>
                    <a:pt x="11" y="74"/>
                    <a:pt x="11" y="73"/>
                    <a:pt x="11" y="73"/>
                  </a:cubicBezTo>
                  <a:close/>
                  <a:moveTo>
                    <a:pt x="31" y="65"/>
                  </a:moveTo>
                  <a:cubicBezTo>
                    <a:pt x="32" y="64"/>
                    <a:pt x="32" y="63"/>
                    <a:pt x="31" y="63"/>
                  </a:cubicBezTo>
                  <a:lnTo>
                    <a:pt x="29" y="63"/>
                  </a:lnTo>
                  <a:cubicBezTo>
                    <a:pt x="29" y="63"/>
                    <a:pt x="29" y="63"/>
                    <a:pt x="29" y="64"/>
                  </a:cubicBezTo>
                  <a:cubicBezTo>
                    <a:pt x="29" y="64"/>
                    <a:pt x="29" y="64"/>
                    <a:pt x="29" y="65"/>
                  </a:cubicBezTo>
                  <a:cubicBezTo>
                    <a:pt x="29" y="65"/>
                    <a:pt x="29" y="65"/>
                    <a:pt x="30" y="65"/>
                  </a:cubicBezTo>
                  <a:cubicBezTo>
                    <a:pt x="30" y="66"/>
                    <a:pt x="31" y="66"/>
                    <a:pt x="31" y="65"/>
                  </a:cubicBezTo>
                  <a:close/>
                  <a:moveTo>
                    <a:pt x="29" y="61"/>
                  </a:moveTo>
                  <a:cubicBezTo>
                    <a:pt x="28" y="61"/>
                    <a:pt x="28" y="61"/>
                    <a:pt x="28" y="61"/>
                  </a:cubicBezTo>
                  <a:cubicBezTo>
                    <a:pt x="28" y="61"/>
                    <a:pt x="28" y="61"/>
                    <a:pt x="28" y="61"/>
                  </a:cubicBezTo>
                  <a:cubicBezTo>
                    <a:pt x="29" y="61"/>
                    <a:pt x="29" y="61"/>
                    <a:pt x="29" y="61"/>
                  </a:cubicBezTo>
                  <a:close/>
                  <a:moveTo>
                    <a:pt x="27" y="59"/>
                  </a:moveTo>
                  <a:cubicBezTo>
                    <a:pt x="27" y="58"/>
                    <a:pt x="27" y="58"/>
                    <a:pt x="27" y="58"/>
                  </a:cubicBezTo>
                  <a:cubicBezTo>
                    <a:pt x="26" y="58"/>
                    <a:pt x="26" y="58"/>
                    <a:pt x="26" y="58"/>
                  </a:cubicBezTo>
                  <a:cubicBezTo>
                    <a:pt x="26" y="59"/>
                    <a:pt x="27" y="59"/>
                    <a:pt x="27" y="59"/>
                  </a:cubicBezTo>
                  <a:close/>
                  <a:moveTo>
                    <a:pt x="30" y="58"/>
                  </a:moveTo>
                  <a:cubicBezTo>
                    <a:pt x="31" y="59"/>
                    <a:pt x="31" y="59"/>
                    <a:pt x="31" y="58"/>
                  </a:cubicBezTo>
                  <a:cubicBezTo>
                    <a:pt x="31" y="58"/>
                    <a:pt x="31" y="58"/>
                    <a:pt x="31" y="58"/>
                  </a:cubicBezTo>
                  <a:cubicBezTo>
                    <a:pt x="31" y="58"/>
                    <a:pt x="31" y="57"/>
                    <a:pt x="31" y="57"/>
                  </a:cubicBezTo>
                  <a:cubicBezTo>
                    <a:pt x="31" y="57"/>
                    <a:pt x="31" y="57"/>
                    <a:pt x="30" y="57"/>
                  </a:cubicBezTo>
                  <a:lnTo>
                    <a:pt x="30" y="58"/>
                  </a:lnTo>
                  <a:close/>
                  <a:moveTo>
                    <a:pt x="2" y="59"/>
                  </a:moveTo>
                  <a:cubicBezTo>
                    <a:pt x="2" y="59"/>
                    <a:pt x="2" y="59"/>
                    <a:pt x="2" y="58"/>
                  </a:cubicBezTo>
                  <a:cubicBezTo>
                    <a:pt x="2" y="58"/>
                    <a:pt x="2" y="58"/>
                    <a:pt x="3" y="57"/>
                  </a:cubicBezTo>
                  <a:cubicBezTo>
                    <a:pt x="3" y="57"/>
                    <a:pt x="3" y="57"/>
                    <a:pt x="3" y="56"/>
                  </a:cubicBezTo>
                  <a:cubicBezTo>
                    <a:pt x="3" y="56"/>
                    <a:pt x="2" y="56"/>
                    <a:pt x="2" y="56"/>
                  </a:cubicBezTo>
                  <a:cubicBezTo>
                    <a:pt x="2" y="56"/>
                    <a:pt x="2" y="57"/>
                    <a:pt x="2" y="58"/>
                  </a:cubicBezTo>
                  <a:cubicBezTo>
                    <a:pt x="1" y="58"/>
                    <a:pt x="1" y="59"/>
                    <a:pt x="2" y="59"/>
                  </a:cubicBezTo>
                  <a:close/>
                  <a:moveTo>
                    <a:pt x="29" y="52"/>
                  </a:moveTo>
                  <a:cubicBezTo>
                    <a:pt x="30" y="52"/>
                    <a:pt x="30" y="52"/>
                    <a:pt x="30" y="52"/>
                  </a:cubicBezTo>
                  <a:cubicBezTo>
                    <a:pt x="30" y="52"/>
                    <a:pt x="30" y="52"/>
                    <a:pt x="30" y="51"/>
                  </a:cubicBezTo>
                  <a:cubicBezTo>
                    <a:pt x="30" y="51"/>
                    <a:pt x="30" y="51"/>
                    <a:pt x="30" y="51"/>
                  </a:cubicBezTo>
                  <a:cubicBezTo>
                    <a:pt x="30" y="51"/>
                    <a:pt x="29" y="51"/>
                    <a:pt x="29" y="51"/>
                  </a:cubicBezTo>
                  <a:lnTo>
                    <a:pt x="29" y="52"/>
                  </a:lnTo>
                  <a:close/>
                  <a:moveTo>
                    <a:pt x="31" y="48"/>
                  </a:moveTo>
                  <a:lnTo>
                    <a:pt x="32" y="48"/>
                  </a:lnTo>
                  <a:lnTo>
                    <a:pt x="32" y="48"/>
                  </a:lnTo>
                  <a:lnTo>
                    <a:pt x="31" y="48"/>
                  </a:lnTo>
                  <a:close/>
                  <a:moveTo>
                    <a:pt x="30" y="35"/>
                  </a:moveTo>
                  <a:cubicBezTo>
                    <a:pt x="30" y="35"/>
                    <a:pt x="30" y="35"/>
                    <a:pt x="29" y="35"/>
                  </a:cubicBezTo>
                  <a:cubicBezTo>
                    <a:pt x="29" y="35"/>
                    <a:pt x="29" y="35"/>
                    <a:pt x="29" y="35"/>
                  </a:cubicBezTo>
                  <a:cubicBezTo>
                    <a:pt x="29" y="35"/>
                    <a:pt x="29" y="35"/>
                    <a:pt x="29" y="35"/>
                  </a:cubicBezTo>
                  <a:cubicBezTo>
                    <a:pt x="30" y="35"/>
                    <a:pt x="30" y="35"/>
                    <a:pt x="30" y="35"/>
                  </a:cubicBezTo>
                  <a:close/>
                  <a:moveTo>
                    <a:pt x="55" y="32"/>
                  </a:moveTo>
                  <a:cubicBezTo>
                    <a:pt x="55" y="32"/>
                    <a:pt x="55" y="32"/>
                    <a:pt x="55" y="32"/>
                  </a:cubicBezTo>
                  <a:cubicBezTo>
                    <a:pt x="55" y="32"/>
                    <a:pt x="55" y="32"/>
                    <a:pt x="54" y="32"/>
                  </a:cubicBezTo>
                  <a:cubicBezTo>
                    <a:pt x="54" y="32"/>
                    <a:pt x="55" y="32"/>
                    <a:pt x="55" y="32"/>
                  </a:cubicBezTo>
                  <a:cubicBezTo>
                    <a:pt x="55" y="32"/>
                    <a:pt x="55" y="32"/>
                    <a:pt x="55" y="32"/>
                  </a:cubicBezTo>
                  <a:close/>
                  <a:moveTo>
                    <a:pt x="59" y="22"/>
                  </a:moveTo>
                  <a:cubicBezTo>
                    <a:pt x="60" y="22"/>
                    <a:pt x="60" y="23"/>
                    <a:pt x="60" y="22"/>
                  </a:cubicBezTo>
                  <a:cubicBezTo>
                    <a:pt x="60" y="22"/>
                    <a:pt x="61" y="22"/>
                    <a:pt x="61" y="22"/>
                  </a:cubicBezTo>
                  <a:cubicBezTo>
                    <a:pt x="61" y="22"/>
                    <a:pt x="61" y="22"/>
                    <a:pt x="61" y="21"/>
                  </a:cubicBezTo>
                  <a:cubicBezTo>
                    <a:pt x="61" y="21"/>
                    <a:pt x="61" y="21"/>
                    <a:pt x="60" y="21"/>
                  </a:cubicBezTo>
                  <a:cubicBezTo>
                    <a:pt x="60" y="21"/>
                    <a:pt x="60" y="22"/>
                    <a:pt x="60" y="22"/>
                  </a:cubicBezTo>
                  <a:cubicBezTo>
                    <a:pt x="60" y="22"/>
                    <a:pt x="60" y="22"/>
                    <a:pt x="59" y="22"/>
                  </a:cubicBezTo>
                  <a:close/>
                  <a:moveTo>
                    <a:pt x="59" y="21"/>
                  </a:moveTo>
                  <a:cubicBezTo>
                    <a:pt x="59" y="21"/>
                    <a:pt x="58" y="21"/>
                    <a:pt x="58" y="21"/>
                  </a:cubicBezTo>
                  <a:cubicBezTo>
                    <a:pt x="58" y="20"/>
                    <a:pt x="58" y="20"/>
                    <a:pt x="57" y="21"/>
                  </a:cubicBezTo>
                  <a:cubicBezTo>
                    <a:pt x="57" y="21"/>
                    <a:pt x="57" y="22"/>
                    <a:pt x="58" y="22"/>
                  </a:cubicBezTo>
                  <a:cubicBezTo>
                    <a:pt x="59" y="22"/>
                    <a:pt x="59" y="22"/>
                    <a:pt x="59" y="21"/>
                  </a:cubicBezTo>
                  <a:close/>
                  <a:moveTo>
                    <a:pt x="67" y="7"/>
                  </a:moveTo>
                  <a:cubicBezTo>
                    <a:pt x="66" y="7"/>
                    <a:pt x="66" y="7"/>
                    <a:pt x="66" y="7"/>
                  </a:cubicBezTo>
                  <a:cubicBezTo>
                    <a:pt x="66" y="7"/>
                    <a:pt x="66" y="7"/>
                    <a:pt x="66" y="7"/>
                  </a:cubicBezTo>
                  <a:cubicBezTo>
                    <a:pt x="66" y="7"/>
                    <a:pt x="66" y="7"/>
                    <a:pt x="66" y="7"/>
                  </a:cubicBezTo>
                  <a:cubicBezTo>
                    <a:pt x="66" y="7"/>
                    <a:pt x="66" y="7"/>
                    <a:pt x="67" y="7"/>
                  </a:cubicBezTo>
                  <a:close/>
                  <a:moveTo>
                    <a:pt x="75" y="6"/>
                  </a:moveTo>
                  <a:cubicBezTo>
                    <a:pt x="75" y="6"/>
                    <a:pt x="75" y="6"/>
                    <a:pt x="75" y="6"/>
                  </a:cubicBezTo>
                  <a:cubicBezTo>
                    <a:pt x="75" y="6"/>
                    <a:pt x="75" y="6"/>
                    <a:pt x="75" y="6"/>
                  </a:cubicBezTo>
                  <a:cubicBezTo>
                    <a:pt x="75" y="6"/>
                    <a:pt x="75" y="6"/>
                    <a:pt x="75" y="6"/>
                  </a:cubicBezTo>
                  <a:cubicBezTo>
                    <a:pt x="75" y="6"/>
                    <a:pt x="75" y="6"/>
                    <a:pt x="75" y="6"/>
                  </a:cubicBezTo>
                  <a:close/>
                  <a:moveTo>
                    <a:pt x="78" y="6"/>
                  </a:moveTo>
                  <a:cubicBezTo>
                    <a:pt x="77" y="6"/>
                    <a:pt x="77" y="6"/>
                    <a:pt x="77" y="5"/>
                  </a:cubicBezTo>
                  <a:cubicBezTo>
                    <a:pt x="77" y="5"/>
                    <a:pt x="77" y="5"/>
                    <a:pt x="76" y="5"/>
                  </a:cubicBezTo>
                  <a:cubicBezTo>
                    <a:pt x="76" y="6"/>
                    <a:pt x="76" y="6"/>
                    <a:pt x="77" y="6"/>
                  </a:cubicBezTo>
                  <a:cubicBezTo>
                    <a:pt x="77" y="7"/>
                    <a:pt x="78" y="7"/>
                    <a:pt x="78" y="6"/>
                  </a:cubicBezTo>
                  <a:close/>
                  <a:moveTo>
                    <a:pt x="72" y="5"/>
                  </a:moveTo>
                  <a:cubicBezTo>
                    <a:pt x="72" y="6"/>
                    <a:pt x="72" y="6"/>
                    <a:pt x="72" y="7"/>
                  </a:cubicBezTo>
                  <a:cubicBezTo>
                    <a:pt x="72" y="7"/>
                    <a:pt x="72" y="7"/>
                    <a:pt x="73" y="6"/>
                  </a:cubicBezTo>
                  <a:cubicBezTo>
                    <a:pt x="73" y="6"/>
                    <a:pt x="73" y="6"/>
                    <a:pt x="73" y="6"/>
                  </a:cubicBezTo>
                  <a:cubicBezTo>
                    <a:pt x="74" y="5"/>
                    <a:pt x="74" y="5"/>
                    <a:pt x="73" y="5"/>
                  </a:cubicBezTo>
                  <a:cubicBezTo>
                    <a:pt x="73" y="5"/>
                    <a:pt x="73" y="5"/>
                    <a:pt x="73" y="5"/>
                  </a:cubicBezTo>
                  <a:cubicBezTo>
                    <a:pt x="72" y="5"/>
                    <a:pt x="72" y="5"/>
                    <a:pt x="72" y="5"/>
                  </a:cubicBezTo>
                  <a:close/>
                  <a:moveTo>
                    <a:pt x="80" y="5"/>
                  </a:moveTo>
                  <a:cubicBezTo>
                    <a:pt x="80" y="5"/>
                    <a:pt x="79" y="5"/>
                    <a:pt x="79" y="4"/>
                  </a:cubicBezTo>
                  <a:cubicBezTo>
                    <a:pt x="79" y="4"/>
                    <a:pt x="79" y="4"/>
                    <a:pt x="79" y="4"/>
                  </a:cubicBezTo>
                  <a:cubicBezTo>
                    <a:pt x="78" y="5"/>
                    <a:pt x="78" y="5"/>
                    <a:pt x="79" y="5"/>
                  </a:cubicBezTo>
                  <a:cubicBezTo>
                    <a:pt x="80" y="5"/>
                    <a:pt x="80" y="5"/>
                    <a:pt x="80" y="5"/>
                  </a:cubicBezTo>
                  <a:close/>
                  <a:moveTo>
                    <a:pt x="57" y="4"/>
                  </a:moveTo>
                  <a:cubicBezTo>
                    <a:pt x="58" y="5"/>
                    <a:pt x="58" y="4"/>
                    <a:pt x="59" y="4"/>
                  </a:cubicBezTo>
                  <a:cubicBezTo>
                    <a:pt x="58" y="4"/>
                    <a:pt x="58" y="4"/>
                    <a:pt x="57" y="4"/>
                  </a:cubicBezTo>
                  <a:close/>
                  <a:moveTo>
                    <a:pt x="85" y="3"/>
                  </a:moveTo>
                  <a:lnTo>
                    <a:pt x="85" y="3"/>
                  </a:lnTo>
                  <a:cubicBezTo>
                    <a:pt x="84" y="3"/>
                    <a:pt x="84" y="4"/>
                    <a:pt x="84" y="4"/>
                  </a:cubicBezTo>
                  <a:lnTo>
                    <a:pt x="85" y="4"/>
                  </a:lnTo>
                  <a:cubicBezTo>
                    <a:pt x="85" y="4"/>
                    <a:pt x="85" y="4"/>
                    <a:pt x="85" y="3"/>
                  </a:cubicBezTo>
                  <a:close/>
                  <a:moveTo>
                    <a:pt x="84" y="3"/>
                  </a:moveTo>
                  <a:cubicBezTo>
                    <a:pt x="84" y="3"/>
                    <a:pt x="83" y="3"/>
                    <a:pt x="83" y="3"/>
                  </a:cubicBezTo>
                  <a:cubicBezTo>
                    <a:pt x="83" y="3"/>
                    <a:pt x="83" y="4"/>
                    <a:pt x="83" y="4"/>
                  </a:cubicBezTo>
                  <a:cubicBezTo>
                    <a:pt x="83" y="4"/>
                    <a:pt x="83" y="4"/>
                    <a:pt x="84" y="4"/>
                  </a:cubicBezTo>
                  <a:cubicBezTo>
                    <a:pt x="84" y="4"/>
                    <a:pt x="84" y="4"/>
                    <a:pt x="84" y="3"/>
                  </a:cubicBezTo>
                  <a:close/>
                  <a:moveTo>
                    <a:pt x="82" y="3"/>
                  </a:moveTo>
                  <a:cubicBezTo>
                    <a:pt x="81" y="3"/>
                    <a:pt x="81" y="3"/>
                    <a:pt x="81" y="3"/>
                  </a:cubicBezTo>
                  <a:cubicBezTo>
                    <a:pt x="81" y="3"/>
                    <a:pt x="81" y="4"/>
                    <a:pt x="81" y="4"/>
                  </a:cubicBezTo>
                  <a:cubicBezTo>
                    <a:pt x="81" y="4"/>
                    <a:pt x="81" y="4"/>
                    <a:pt x="82" y="4"/>
                  </a:cubicBezTo>
                  <a:cubicBezTo>
                    <a:pt x="82" y="4"/>
                    <a:pt x="82" y="4"/>
                    <a:pt x="82" y="3"/>
                  </a:cubicBezTo>
                  <a:close/>
                  <a:moveTo>
                    <a:pt x="74" y="3"/>
                  </a:moveTo>
                  <a:cubicBezTo>
                    <a:pt x="74" y="3"/>
                    <a:pt x="74" y="4"/>
                    <a:pt x="73" y="4"/>
                  </a:cubicBezTo>
                  <a:cubicBezTo>
                    <a:pt x="73" y="4"/>
                    <a:pt x="73" y="4"/>
                    <a:pt x="73" y="4"/>
                  </a:cubicBezTo>
                  <a:cubicBezTo>
                    <a:pt x="73" y="4"/>
                    <a:pt x="74" y="4"/>
                    <a:pt x="74" y="4"/>
                  </a:cubicBezTo>
                  <a:cubicBezTo>
                    <a:pt x="74" y="4"/>
                    <a:pt x="74" y="4"/>
                    <a:pt x="74" y="3"/>
                  </a:cubicBezTo>
                  <a:close/>
                  <a:moveTo>
                    <a:pt x="72" y="3"/>
                  </a:moveTo>
                  <a:cubicBezTo>
                    <a:pt x="72" y="4"/>
                    <a:pt x="72" y="4"/>
                    <a:pt x="72" y="4"/>
                  </a:cubicBezTo>
                  <a:cubicBezTo>
                    <a:pt x="72" y="4"/>
                    <a:pt x="72" y="4"/>
                    <a:pt x="72" y="4"/>
                  </a:cubicBezTo>
                  <a:cubicBezTo>
                    <a:pt x="72" y="4"/>
                    <a:pt x="72" y="4"/>
                    <a:pt x="72" y="4"/>
                  </a:cubicBezTo>
                  <a:cubicBezTo>
                    <a:pt x="72" y="4"/>
                    <a:pt x="72" y="4"/>
                    <a:pt x="72" y="3"/>
                  </a:cubicBezTo>
                  <a:close/>
                  <a:moveTo>
                    <a:pt x="65" y="3"/>
                  </a:moveTo>
                  <a:cubicBezTo>
                    <a:pt x="65" y="3"/>
                    <a:pt x="65" y="4"/>
                    <a:pt x="65" y="4"/>
                  </a:cubicBezTo>
                  <a:cubicBezTo>
                    <a:pt x="65" y="4"/>
                    <a:pt x="64" y="4"/>
                    <a:pt x="64" y="4"/>
                  </a:cubicBezTo>
                  <a:cubicBezTo>
                    <a:pt x="65" y="4"/>
                    <a:pt x="65" y="4"/>
                    <a:pt x="65" y="4"/>
                  </a:cubicBezTo>
                  <a:cubicBezTo>
                    <a:pt x="65" y="4"/>
                    <a:pt x="65" y="4"/>
                    <a:pt x="65" y="3"/>
                  </a:cubicBezTo>
                  <a:close/>
                  <a:moveTo>
                    <a:pt x="27" y="3"/>
                  </a:moveTo>
                  <a:cubicBezTo>
                    <a:pt x="26" y="3"/>
                    <a:pt x="26" y="4"/>
                    <a:pt x="26" y="4"/>
                  </a:cubicBezTo>
                  <a:cubicBezTo>
                    <a:pt x="26" y="4"/>
                    <a:pt x="26" y="4"/>
                    <a:pt x="26" y="4"/>
                  </a:cubicBezTo>
                  <a:cubicBezTo>
                    <a:pt x="26" y="4"/>
                    <a:pt x="26" y="4"/>
                    <a:pt x="26" y="4"/>
                  </a:cubicBezTo>
                  <a:cubicBezTo>
                    <a:pt x="26" y="4"/>
                    <a:pt x="27" y="4"/>
                    <a:pt x="27" y="3"/>
                  </a:cubicBezTo>
                  <a:close/>
                  <a:moveTo>
                    <a:pt x="90" y="4"/>
                  </a:moveTo>
                  <a:cubicBezTo>
                    <a:pt x="89" y="4"/>
                    <a:pt x="89" y="4"/>
                    <a:pt x="89" y="3"/>
                  </a:cubicBezTo>
                  <a:cubicBezTo>
                    <a:pt x="89" y="3"/>
                    <a:pt x="89" y="3"/>
                    <a:pt x="88" y="3"/>
                  </a:cubicBezTo>
                  <a:lnTo>
                    <a:pt x="88" y="5"/>
                  </a:lnTo>
                  <a:cubicBezTo>
                    <a:pt x="89" y="5"/>
                    <a:pt x="90" y="5"/>
                    <a:pt x="90" y="4"/>
                  </a:cubicBezTo>
                  <a:cubicBezTo>
                    <a:pt x="91" y="3"/>
                    <a:pt x="91" y="3"/>
                    <a:pt x="90" y="3"/>
                  </a:cubicBezTo>
                  <a:cubicBezTo>
                    <a:pt x="90" y="3"/>
                    <a:pt x="90" y="4"/>
                    <a:pt x="90" y="4"/>
                  </a:cubicBezTo>
                  <a:close/>
                  <a:moveTo>
                    <a:pt x="24" y="3"/>
                  </a:moveTo>
                  <a:cubicBezTo>
                    <a:pt x="24" y="2"/>
                    <a:pt x="23" y="2"/>
                    <a:pt x="23" y="3"/>
                  </a:cubicBezTo>
                  <a:cubicBezTo>
                    <a:pt x="23" y="3"/>
                    <a:pt x="23" y="3"/>
                    <a:pt x="23" y="3"/>
                  </a:cubicBezTo>
                  <a:cubicBezTo>
                    <a:pt x="23" y="3"/>
                    <a:pt x="24" y="3"/>
                    <a:pt x="24" y="3"/>
                  </a:cubicBezTo>
                  <a:cubicBezTo>
                    <a:pt x="24" y="3"/>
                    <a:pt x="24" y="3"/>
                    <a:pt x="24" y="3"/>
                  </a:cubicBezTo>
                  <a:close/>
                  <a:moveTo>
                    <a:pt x="63" y="3"/>
                  </a:moveTo>
                  <a:cubicBezTo>
                    <a:pt x="62" y="2"/>
                    <a:pt x="62" y="2"/>
                    <a:pt x="62" y="2"/>
                  </a:cubicBezTo>
                  <a:cubicBezTo>
                    <a:pt x="62" y="2"/>
                    <a:pt x="62" y="3"/>
                    <a:pt x="62" y="3"/>
                  </a:cubicBezTo>
                  <a:cubicBezTo>
                    <a:pt x="62" y="3"/>
                    <a:pt x="62" y="3"/>
                    <a:pt x="62" y="3"/>
                  </a:cubicBezTo>
                  <a:cubicBezTo>
                    <a:pt x="62" y="4"/>
                    <a:pt x="61" y="4"/>
                    <a:pt x="61" y="4"/>
                  </a:cubicBezTo>
                  <a:lnTo>
                    <a:pt x="61" y="2"/>
                  </a:lnTo>
                  <a:cubicBezTo>
                    <a:pt x="60" y="2"/>
                    <a:pt x="60" y="2"/>
                    <a:pt x="60" y="4"/>
                  </a:cubicBezTo>
                  <a:cubicBezTo>
                    <a:pt x="61" y="4"/>
                    <a:pt x="61" y="4"/>
                    <a:pt x="62" y="4"/>
                  </a:cubicBezTo>
                  <a:cubicBezTo>
                    <a:pt x="62" y="4"/>
                    <a:pt x="63" y="3"/>
                    <a:pt x="63" y="3"/>
                  </a:cubicBezTo>
                  <a:close/>
                  <a:moveTo>
                    <a:pt x="66" y="2"/>
                  </a:moveTo>
                  <a:cubicBezTo>
                    <a:pt x="66" y="2"/>
                    <a:pt x="66" y="2"/>
                    <a:pt x="66" y="2"/>
                  </a:cubicBezTo>
                  <a:cubicBezTo>
                    <a:pt x="66" y="2"/>
                    <a:pt x="66" y="2"/>
                    <a:pt x="66" y="2"/>
                  </a:cubicBezTo>
                  <a:cubicBezTo>
                    <a:pt x="66" y="2"/>
                    <a:pt x="66" y="2"/>
                    <a:pt x="66" y="2"/>
                  </a:cubicBezTo>
                  <a:cubicBezTo>
                    <a:pt x="66" y="2"/>
                    <a:pt x="66" y="2"/>
                    <a:pt x="66" y="2"/>
                  </a:cubicBezTo>
                  <a:close/>
                  <a:moveTo>
                    <a:pt x="60" y="2"/>
                  </a:moveTo>
                  <a:cubicBezTo>
                    <a:pt x="59" y="2"/>
                    <a:pt x="59" y="2"/>
                    <a:pt x="59" y="3"/>
                  </a:cubicBezTo>
                  <a:cubicBezTo>
                    <a:pt x="59" y="3"/>
                    <a:pt x="60" y="3"/>
                    <a:pt x="60" y="2"/>
                  </a:cubicBezTo>
                  <a:close/>
                  <a:moveTo>
                    <a:pt x="19" y="2"/>
                  </a:moveTo>
                  <a:cubicBezTo>
                    <a:pt x="19" y="2"/>
                    <a:pt x="19" y="2"/>
                    <a:pt x="19" y="2"/>
                  </a:cubicBezTo>
                  <a:cubicBezTo>
                    <a:pt x="19" y="2"/>
                    <a:pt x="19" y="2"/>
                    <a:pt x="19" y="2"/>
                  </a:cubicBezTo>
                  <a:cubicBezTo>
                    <a:pt x="19" y="2"/>
                    <a:pt x="19" y="2"/>
                    <a:pt x="19" y="2"/>
                  </a:cubicBezTo>
                  <a:cubicBezTo>
                    <a:pt x="20" y="2"/>
                    <a:pt x="20" y="2"/>
                    <a:pt x="19" y="2"/>
                  </a:cubicBezTo>
                  <a:close/>
                  <a:moveTo>
                    <a:pt x="6" y="212"/>
                  </a:moveTo>
                  <a:cubicBezTo>
                    <a:pt x="6" y="212"/>
                    <a:pt x="6" y="212"/>
                    <a:pt x="6" y="212"/>
                  </a:cubicBezTo>
                  <a:cubicBezTo>
                    <a:pt x="6" y="211"/>
                    <a:pt x="6" y="211"/>
                    <a:pt x="5" y="211"/>
                  </a:cubicBezTo>
                  <a:lnTo>
                    <a:pt x="5" y="212"/>
                  </a:lnTo>
                  <a:cubicBezTo>
                    <a:pt x="5" y="212"/>
                    <a:pt x="6" y="212"/>
                    <a:pt x="6" y="212"/>
                  </a:cubicBezTo>
                  <a:close/>
                  <a:moveTo>
                    <a:pt x="28" y="3"/>
                  </a:moveTo>
                  <a:cubicBezTo>
                    <a:pt x="28" y="2"/>
                    <a:pt x="28" y="2"/>
                    <a:pt x="28" y="2"/>
                  </a:cubicBezTo>
                  <a:cubicBezTo>
                    <a:pt x="27" y="2"/>
                    <a:pt x="27" y="2"/>
                    <a:pt x="26" y="2"/>
                  </a:cubicBezTo>
                  <a:cubicBezTo>
                    <a:pt x="25" y="2"/>
                    <a:pt x="25" y="2"/>
                    <a:pt x="25" y="2"/>
                  </a:cubicBezTo>
                  <a:cubicBezTo>
                    <a:pt x="24" y="2"/>
                    <a:pt x="24" y="1"/>
                    <a:pt x="24" y="1"/>
                  </a:cubicBezTo>
                  <a:cubicBezTo>
                    <a:pt x="24" y="1"/>
                    <a:pt x="24" y="1"/>
                    <a:pt x="25" y="1"/>
                  </a:cubicBezTo>
                  <a:cubicBezTo>
                    <a:pt x="25" y="1"/>
                    <a:pt x="25" y="1"/>
                    <a:pt x="25" y="1"/>
                  </a:cubicBezTo>
                  <a:cubicBezTo>
                    <a:pt x="26" y="1"/>
                    <a:pt x="27" y="1"/>
                    <a:pt x="27" y="1"/>
                  </a:cubicBezTo>
                  <a:cubicBezTo>
                    <a:pt x="28" y="1"/>
                    <a:pt x="28" y="1"/>
                    <a:pt x="29" y="1"/>
                  </a:cubicBezTo>
                  <a:cubicBezTo>
                    <a:pt x="30" y="1"/>
                    <a:pt x="30" y="1"/>
                    <a:pt x="31" y="1"/>
                  </a:cubicBezTo>
                  <a:cubicBezTo>
                    <a:pt x="31" y="1"/>
                    <a:pt x="32" y="1"/>
                    <a:pt x="32" y="1"/>
                  </a:cubicBezTo>
                  <a:cubicBezTo>
                    <a:pt x="33" y="1"/>
                    <a:pt x="33" y="1"/>
                    <a:pt x="34" y="1"/>
                  </a:cubicBezTo>
                  <a:cubicBezTo>
                    <a:pt x="34" y="1"/>
                    <a:pt x="34" y="1"/>
                    <a:pt x="35" y="1"/>
                  </a:cubicBezTo>
                  <a:cubicBezTo>
                    <a:pt x="36" y="1"/>
                    <a:pt x="37" y="1"/>
                    <a:pt x="39" y="1"/>
                  </a:cubicBezTo>
                  <a:cubicBezTo>
                    <a:pt x="40" y="0"/>
                    <a:pt x="41" y="1"/>
                    <a:pt x="42" y="2"/>
                  </a:cubicBezTo>
                  <a:cubicBezTo>
                    <a:pt x="42" y="2"/>
                    <a:pt x="43" y="2"/>
                    <a:pt x="43" y="2"/>
                  </a:cubicBezTo>
                  <a:cubicBezTo>
                    <a:pt x="43" y="2"/>
                    <a:pt x="43" y="2"/>
                    <a:pt x="43" y="1"/>
                  </a:cubicBezTo>
                  <a:cubicBezTo>
                    <a:pt x="43" y="1"/>
                    <a:pt x="43" y="1"/>
                    <a:pt x="43" y="1"/>
                  </a:cubicBezTo>
                  <a:cubicBezTo>
                    <a:pt x="43" y="1"/>
                    <a:pt x="43" y="1"/>
                    <a:pt x="44" y="1"/>
                  </a:cubicBezTo>
                  <a:cubicBezTo>
                    <a:pt x="44" y="1"/>
                    <a:pt x="45" y="1"/>
                    <a:pt x="45" y="1"/>
                  </a:cubicBezTo>
                  <a:cubicBezTo>
                    <a:pt x="45" y="1"/>
                    <a:pt x="45" y="1"/>
                    <a:pt x="46" y="1"/>
                  </a:cubicBezTo>
                  <a:cubicBezTo>
                    <a:pt x="46" y="1"/>
                    <a:pt x="45" y="2"/>
                    <a:pt x="45" y="2"/>
                  </a:cubicBezTo>
                  <a:cubicBezTo>
                    <a:pt x="45" y="2"/>
                    <a:pt x="45" y="2"/>
                    <a:pt x="44" y="2"/>
                  </a:cubicBezTo>
                  <a:cubicBezTo>
                    <a:pt x="45" y="2"/>
                    <a:pt x="45" y="3"/>
                    <a:pt x="45" y="2"/>
                  </a:cubicBezTo>
                  <a:cubicBezTo>
                    <a:pt x="46" y="2"/>
                    <a:pt x="46" y="2"/>
                    <a:pt x="46" y="2"/>
                  </a:cubicBezTo>
                  <a:cubicBezTo>
                    <a:pt x="47" y="2"/>
                    <a:pt x="47" y="1"/>
                    <a:pt x="47" y="1"/>
                  </a:cubicBezTo>
                  <a:cubicBezTo>
                    <a:pt x="48" y="1"/>
                    <a:pt x="48" y="1"/>
                    <a:pt x="49" y="1"/>
                  </a:cubicBezTo>
                  <a:cubicBezTo>
                    <a:pt x="48" y="2"/>
                    <a:pt x="48" y="2"/>
                    <a:pt x="47" y="2"/>
                  </a:cubicBezTo>
                  <a:cubicBezTo>
                    <a:pt x="47" y="2"/>
                    <a:pt x="48" y="2"/>
                    <a:pt x="48" y="2"/>
                  </a:cubicBezTo>
                  <a:cubicBezTo>
                    <a:pt x="48" y="2"/>
                    <a:pt x="49" y="2"/>
                    <a:pt x="49" y="2"/>
                  </a:cubicBezTo>
                  <a:cubicBezTo>
                    <a:pt x="49" y="3"/>
                    <a:pt x="49" y="3"/>
                    <a:pt x="50" y="3"/>
                  </a:cubicBezTo>
                  <a:cubicBezTo>
                    <a:pt x="50" y="3"/>
                    <a:pt x="50" y="3"/>
                    <a:pt x="49" y="4"/>
                  </a:cubicBezTo>
                  <a:cubicBezTo>
                    <a:pt x="50" y="4"/>
                    <a:pt x="51" y="3"/>
                    <a:pt x="52" y="4"/>
                  </a:cubicBezTo>
                  <a:cubicBezTo>
                    <a:pt x="52" y="4"/>
                    <a:pt x="52" y="4"/>
                    <a:pt x="52" y="3"/>
                  </a:cubicBezTo>
                  <a:cubicBezTo>
                    <a:pt x="53" y="4"/>
                    <a:pt x="54" y="4"/>
                    <a:pt x="55" y="4"/>
                  </a:cubicBezTo>
                  <a:cubicBezTo>
                    <a:pt x="55" y="4"/>
                    <a:pt x="56" y="4"/>
                    <a:pt x="57" y="4"/>
                  </a:cubicBezTo>
                  <a:cubicBezTo>
                    <a:pt x="57" y="4"/>
                    <a:pt x="57" y="4"/>
                    <a:pt x="57" y="3"/>
                  </a:cubicBezTo>
                  <a:cubicBezTo>
                    <a:pt x="56" y="3"/>
                    <a:pt x="56" y="3"/>
                    <a:pt x="56" y="3"/>
                  </a:cubicBezTo>
                  <a:cubicBezTo>
                    <a:pt x="56" y="3"/>
                    <a:pt x="56" y="3"/>
                    <a:pt x="56" y="2"/>
                  </a:cubicBezTo>
                  <a:cubicBezTo>
                    <a:pt x="56" y="2"/>
                    <a:pt x="56" y="2"/>
                    <a:pt x="57" y="2"/>
                  </a:cubicBezTo>
                  <a:cubicBezTo>
                    <a:pt x="56" y="2"/>
                    <a:pt x="55" y="2"/>
                    <a:pt x="55" y="1"/>
                  </a:cubicBezTo>
                  <a:cubicBezTo>
                    <a:pt x="55" y="0"/>
                    <a:pt x="56" y="0"/>
                    <a:pt x="57" y="1"/>
                  </a:cubicBezTo>
                  <a:cubicBezTo>
                    <a:pt x="57" y="2"/>
                    <a:pt x="58" y="2"/>
                    <a:pt x="58" y="3"/>
                  </a:cubicBezTo>
                  <a:cubicBezTo>
                    <a:pt x="58" y="2"/>
                    <a:pt x="58" y="2"/>
                    <a:pt x="58" y="2"/>
                  </a:cubicBezTo>
                  <a:cubicBezTo>
                    <a:pt x="58" y="2"/>
                    <a:pt x="58" y="1"/>
                    <a:pt x="58" y="1"/>
                  </a:cubicBezTo>
                  <a:lnTo>
                    <a:pt x="69" y="1"/>
                  </a:lnTo>
                  <a:cubicBezTo>
                    <a:pt x="70" y="2"/>
                    <a:pt x="70" y="2"/>
                    <a:pt x="70" y="3"/>
                  </a:cubicBezTo>
                  <a:cubicBezTo>
                    <a:pt x="70" y="3"/>
                    <a:pt x="70" y="4"/>
                    <a:pt x="70" y="5"/>
                  </a:cubicBezTo>
                  <a:cubicBezTo>
                    <a:pt x="71" y="4"/>
                    <a:pt x="71" y="4"/>
                    <a:pt x="71" y="4"/>
                  </a:cubicBezTo>
                  <a:cubicBezTo>
                    <a:pt x="71" y="3"/>
                    <a:pt x="71" y="3"/>
                    <a:pt x="71" y="3"/>
                  </a:cubicBezTo>
                  <a:cubicBezTo>
                    <a:pt x="71" y="2"/>
                    <a:pt x="71" y="2"/>
                    <a:pt x="71" y="2"/>
                  </a:cubicBezTo>
                  <a:cubicBezTo>
                    <a:pt x="71" y="1"/>
                    <a:pt x="71" y="1"/>
                    <a:pt x="72" y="1"/>
                  </a:cubicBezTo>
                  <a:cubicBezTo>
                    <a:pt x="73" y="1"/>
                    <a:pt x="74" y="1"/>
                    <a:pt x="74" y="2"/>
                  </a:cubicBezTo>
                  <a:cubicBezTo>
                    <a:pt x="74" y="2"/>
                    <a:pt x="75" y="3"/>
                    <a:pt x="74" y="4"/>
                  </a:cubicBezTo>
                  <a:cubicBezTo>
                    <a:pt x="75" y="4"/>
                    <a:pt x="75" y="4"/>
                    <a:pt x="76" y="3"/>
                  </a:cubicBezTo>
                  <a:cubicBezTo>
                    <a:pt x="75" y="3"/>
                    <a:pt x="75" y="3"/>
                    <a:pt x="75" y="2"/>
                  </a:cubicBezTo>
                  <a:cubicBezTo>
                    <a:pt x="76" y="2"/>
                    <a:pt x="76" y="2"/>
                    <a:pt x="76" y="3"/>
                  </a:cubicBezTo>
                  <a:cubicBezTo>
                    <a:pt x="76" y="3"/>
                    <a:pt x="76" y="3"/>
                    <a:pt x="77" y="3"/>
                  </a:cubicBezTo>
                  <a:cubicBezTo>
                    <a:pt x="77" y="3"/>
                    <a:pt x="77" y="2"/>
                    <a:pt x="77" y="2"/>
                  </a:cubicBezTo>
                  <a:cubicBezTo>
                    <a:pt x="77" y="2"/>
                    <a:pt x="77" y="2"/>
                    <a:pt x="77" y="2"/>
                  </a:cubicBezTo>
                  <a:cubicBezTo>
                    <a:pt x="77" y="2"/>
                    <a:pt x="77" y="2"/>
                    <a:pt x="77" y="2"/>
                  </a:cubicBezTo>
                  <a:cubicBezTo>
                    <a:pt x="77" y="1"/>
                    <a:pt x="77" y="1"/>
                    <a:pt x="77" y="1"/>
                  </a:cubicBezTo>
                  <a:cubicBezTo>
                    <a:pt x="79" y="1"/>
                    <a:pt x="81" y="1"/>
                    <a:pt x="83" y="1"/>
                  </a:cubicBezTo>
                  <a:cubicBezTo>
                    <a:pt x="85" y="1"/>
                    <a:pt x="87" y="1"/>
                    <a:pt x="88" y="1"/>
                  </a:cubicBezTo>
                  <a:cubicBezTo>
                    <a:pt x="89" y="1"/>
                    <a:pt x="89" y="1"/>
                    <a:pt x="89" y="2"/>
                  </a:cubicBezTo>
                  <a:cubicBezTo>
                    <a:pt x="89" y="2"/>
                    <a:pt x="90" y="2"/>
                    <a:pt x="90" y="2"/>
                  </a:cubicBezTo>
                  <a:cubicBezTo>
                    <a:pt x="90" y="2"/>
                    <a:pt x="91" y="2"/>
                    <a:pt x="91" y="2"/>
                  </a:cubicBezTo>
                  <a:cubicBezTo>
                    <a:pt x="91" y="2"/>
                    <a:pt x="91" y="3"/>
                    <a:pt x="91" y="3"/>
                  </a:cubicBezTo>
                  <a:cubicBezTo>
                    <a:pt x="92" y="3"/>
                    <a:pt x="92" y="3"/>
                    <a:pt x="93" y="3"/>
                  </a:cubicBezTo>
                  <a:cubicBezTo>
                    <a:pt x="92" y="3"/>
                    <a:pt x="92" y="3"/>
                    <a:pt x="92" y="3"/>
                  </a:cubicBezTo>
                  <a:cubicBezTo>
                    <a:pt x="92" y="3"/>
                    <a:pt x="92" y="4"/>
                    <a:pt x="92" y="4"/>
                  </a:cubicBezTo>
                  <a:cubicBezTo>
                    <a:pt x="92" y="4"/>
                    <a:pt x="92" y="4"/>
                    <a:pt x="92" y="4"/>
                  </a:cubicBezTo>
                  <a:cubicBezTo>
                    <a:pt x="93" y="5"/>
                    <a:pt x="93" y="5"/>
                    <a:pt x="93" y="5"/>
                  </a:cubicBezTo>
                  <a:cubicBezTo>
                    <a:pt x="93" y="5"/>
                    <a:pt x="93" y="5"/>
                    <a:pt x="93" y="4"/>
                  </a:cubicBezTo>
                  <a:cubicBezTo>
                    <a:pt x="93" y="3"/>
                    <a:pt x="93" y="2"/>
                    <a:pt x="94" y="2"/>
                  </a:cubicBezTo>
                  <a:cubicBezTo>
                    <a:pt x="94" y="8"/>
                    <a:pt x="94" y="15"/>
                    <a:pt x="94" y="22"/>
                  </a:cubicBezTo>
                  <a:cubicBezTo>
                    <a:pt x="94" y="29"/>
                    <a:pt x="94" y="36"/>
                    <a:pt x="94" y="43"/>
                  </a:cubicBezTo>
                  <a:lnTo>
                    <a:pt x="56" y="43"/>
                  </a:lnTo>
                  <a:cubicBezTo>
                    <a:pt x="56" y="49"/>
                    <a:pt x="56" y="56"/>
                    <a:pt x="56" y="63"/>
                  </a:cubicBezTo>
                  <a:cubicBezTo>
                    <a:pt x="56" y="70"/>
                    <a:pt x="56" y="76"/>
                    <a:pt x="56" y="83"/>
                  </a:cubicBezTo>
                  <a:lnTo>
                    <a:pt x="90" y="83"/>
                  </a:lnTo>
                  <a:lnTo>
                    <a:pt x="90" y="124"/>
                  </a:lnTo>
                  <a:lnTo>
                    <a:pt x="56" y="124"/>
                  </a:lnTo>
                  <a:lnTo>
                    <a:pt x="56" y="212"/>
                  </a:lnTo>
                  <a:lnTo>
                    <a:pt x="52" y="212"/>
                  </a:lnTo>
                  <a:cubicBezTo>
                    <a:pt x="51" y="212"/>
                    <a:pt x="51" y="212"/>
                    <a:pt x="50" y="213"/>
                  </a:cubicBezTo>
                  <a:cubicBezTo>
                    <a:pt x="50" y="213"/>
                    <a:pt x="50" y="213"/>
                    <a:pt x="49" y="213"/>
                  </a:cubicBezTo>
                  <a:lnTo>
                    <a:pt x="36" y="213"/>
                  </a:lnTo>
                  <a:cubicBezTo>
                    <a:pt x="36" y="213"/>
                    <a:pt x="35" y="213"/>
                    <a:pt x="35" y="213"/>
                  </a:cubicBezTo>
                  <a:cubicBezTo>
                    <a:pt x="35" y="212"/>
                    <a:pt x="35" y="212"/>
                    <a:pt x="35" y="212"/>
                  </a:cubicBezTo>
                  <a:cubicBezTo>
                    <a:pt x="33" y="212"/>
                    <a:pt x="33" y="212"/>
                    <a:pt x="32" y="212"/>
                  </a:cubicBezTo>
                  <a:cubicBezTo>
                    <a:pt x="32" y="213"/>
                    <a:pt x="31" y="213"/>
                    <a:pt x="30" y="213"/>
                  </a:cubicBezTo>
                  <a:cubicBezTo>
                    <a:pt x="30" y="213"/>
                    <a:pt x="30" y="213"/>
                    <a:pt x="29" y="213"/>
                  </a:cubicBezTo>
                  <a:cubicBezTo>
                    <a:pt x="29" y="213"/>
                    <a:pt x="29" y="213"/>
                    <a:pt x="28" y="212"/>
                  </a:cubicBezTo>
                  <a:cubicBezTo>
                    <a:pt x="28" y="212"/>
                    <a:pt x="28" y="213"/>
                    <a:pt x="28" y="213"/>
                  </a:cubicBezTo>
                  <a:lnTo>
                    <a:pt x="28" y="214"/>
                  </a:lnTo>
                  <a:cubicBezTo>
                    <a:pt x="27" y="213"/>
                    <a:pt x="27" y="213"/>
                    <a:pt x="26" y="213"/>
                  </a:cubicBezTo>
                  <a:cubicBezTo>
                    <a:pt x="25" y="213"/>
                    <a:pt x="25" y="213"/>
                    <a:pt x="24" y="213"/>
                  </a:cubicBezTo>
                  <a:cubicBezTo>
                    <a:pt x="23" y="213"/>
                    <a:pt x="23" y="213"/>
                    <a:pt x="22" y="213"/>
                  </a:cubicBezTo>
                  <a:cubicBezTo>
                    <a:pt x="21" y="213"/>
                    <a:pt x="21" y="213"/>
                    <a:pt x="20" y="212"/>
                  </a:cubicBezTo>
                  <a:cubicBezTo>
                    <a:pt x="20" y="213"/>
                    <a:pt x="19" y="213"/>
                    <a:pt x="18" y="213"/>
                  </a:cubicBezTo>
                  <a:cubicBezTo>
                    <a:pt x="18" y="213"/>
                    <a:pt x="16" y="213"/>
                    <a:pt x="15" y="213"/>
                  </a:cubicBezTo>
                  <a:cubicBezTo>
                    <a:pt x="15" y="213"/>
                    <a:pt x="14" y="213"/>
                    <a:pt x="14" y="213"/>
                  </a:cubicBezTo>
                  <a:cubicBezTo>
                    <a:pt x="14" y="213"/>
                    <a:pt x="14" y="213"/>
                    <a:pt x="14" y="213"/>
                  </a:cubicBezTo>
                  <a:lnTo>
                    <a:pt x="14" y="212"/>
                  </a:lnTo>
                  <a:cubicBezTo>
                    <a:pt x="14" y="212"/>
                    <a:pt x="14" y="211"/>
                    <a:pt x="14" y="211"/>
                  </a:cubicBezTo>
                  <a:cubicBezTo>
                    <a:pt x="13" y="212"/>
                    <a:pt x="13" y="212"/>
                    <a:pt x="13" y="213"/>
                  </a:cubicBezTo>
                  <a:cubicBezTo>
                    <a:pt x="13" y="213"/>
                    <a:pt x="13" y="213"/>
                    <a:pt x="12" y="214"/>
                  </a:cubicBezTo>
                  <a:cubicBezTo>
                    <a:pt x="11" y="213"/>
                    <a:pt x="10" y="213"/>
                    <a:pt x="8" y="213"/>
                  </a:cubicBezTo>
                  <a:cubicBezTo>
                    <a:pt x="6" y="213"/>
                    <a:pt x="5" y="213"/>
                    <a:pt x="4" y="213"/>
                  </a:cubicBezTo>
                  <a:cubicBezTo>
                    <a:pt x="4" y="213"/>
                    <a:pt x="4" y="212"/>
                    <a:pt x="5" y="212"/>
                  </a:cubicBezTo>
                  <a:cubicBezTo>
                    <a:pt x="5" y="212"/>
                    <a:pt x="5" y="211"/>
                    <a:pt x="6" y="211"/>
                  </a:cubicBezTo>
                  <a:cubicBezTo>
                    <a:pt x="6" y="210"/>
                    <a:pt x="5" y="210"/>
                    <a:pt x="5" y="210"/>
                  </a:cubicBezTo>
                  <a:cubicBezTo>
                    <a:pt x="5" y="210"/>
                    <a:pt x="5" y="210"/>
                    <a:pt x="5" y="211"/>
                  </a:cubicBezTo>
                  <a:cubicBezTo>
                    <a:pt x="5" y="211"/>
                    <a:pt x="5" y="211"/>
                    <a:pt x="4" y="211"/>
                  </a:cubicBezTo>
                  <a:cubicBezTo>
                    <a:pt x="4" y="211"/>
                    <a:pt x="4" y="211"/>
                    <a:pt x="4" y="211"/>
                  </a:cubicBezTo>
                  <a:cubicBezTo>
                    <a:pt x="4" y="211"/>
                    <a:pt x="4" y="210"/>
                    <a:pt x="3" y="210"/>
                  </a:cubicBezTo>
                  <a:cubicBezTo>
                    <a:pt x="3" y="210"/>
                    <a:pt x="3" y="210"/>
                    <a:pt x="3" y="210"/>
                  </a:cubicBezTo>
                  <a:cubicBezTo>
                    <a:pt x="3" y="209"/>
                    <a:pt x="3" y="209"/>
                    <a:pt x="3" y="209"/>
                  </a:cubicBezTo>
                  <a:cubicBezTo>
                    <a:pt x="2" y="209"/>
                    <a:pt x="2" y="210"/>
                    <a:pt x="2" y="210"/>
                  </a:cubicBezTo>
                  <a:cubicBezTo>
                    <a:pt x="1" y="210"/>
                    <a:pt x="1" y="211"/>
                    <a:pt x="2" y="211"/>
                  </a:cubicBezTo>
                  <a:cubicBezTo>
                    <a:pt x="2" y="211"/>
                    <a:pt x="2" y="211"/>
                    <a:pt x="3" y="211"/>
                  </a:cubicBezTo>
                  <a:cubicBezTo>
                    <a:pt x="3" y="211"/>
                    <a:pt x="3" y="211"/>
                    <a:pt x="4" y="211"/>
                  </a:cubicBezTo>
                  <a:cubicBezTo>
                    <a:pt x="4" y="211"/>
                    <a:pt x="4" y="211"/>
                    <a:pt x="4" y="212"/>
                  </a:cubicBezTo>
                  <a:cubicBezTo>
                    <a:pt x="4" y="213"/>
                    <a:pt x="2" y="214"/>
                    <a:pt x="1" y="214"/>
                  </a:cubicBezTo>
                  <a:cubicBezTo>
                    <a:pt x="1" y="205"/>
                    <a:pt x="0" y="197"/>
                    <a:pt x="0" y="188"/>
                  </a:cubicBezTo>
                  <a:cubicBezTo>
                    <a:pt x="0" y="178"/>
                    <a:pt x="0" y="169"/>
                    <a:pt x="0" y="159"/>
                  </a:cubicBezTo>
                  <a:cubicBezTo>
                    <a:pt x="0" y="150"/>
                    <a:pt x="0" y="140"/>
                    <a:pt x="0" y="131"/>
                  </a:cubicBezTo>
                  <a:cubicBezTo>
                    <a:pt x="1" y="121"/>
                    <a:pt x="0" y="112"/>
                    <a:pt x="0" y="103"/>
                  </a:cubicBezTo>
                  <a:cubicBezTo>
                    <a:pt x="1" y="103"/>
                    <a:pt x="1" y="103"/>
                    <a:pt x="1" y="104"/>
                  </a:cubicBezTo>
                  <a:cubicBezTo>
                    <a:pt x="1" y="104"/>
                    <a:pt x="2" y="104"/>
                    <a:pt x="2" y="104"/>
                  </a:cubicBezTo>
                  <a:cubicBezTo>
                    <a:pt x="2" y="104"/>
                    <a:pt x="2" y="104"/>
                    <a:pt x="2" y="104"/>
                  </a:cubicBezTo>
                  <a:cubicBezTo>
                    <a:pt x="2" y="103"/>
                    <a:pt x="2" y="103"/>
                    <a:pt x="2" y="103"/>
                  </a:cubicBezTo>
                  <a:cubicBezTo>
                    <a:pt x="2" y="103"/>
                    <a:pt x="2" y="102"/>
                    <a:pt x="2" y="103"/>
                  </a:cubicBezTo>
                  <a:cubicBezTo>
                    <a:pt x="1" y="103"/>
                    <a:pt x="1" y="103"/>
                    <a:pt x="0" y="102"/>
                  </a:cubicBezTo>
                  <a:cubicBezTo>
                    <a:pt x="1" y="86"/>
                    <a:pt x="1" y="69"/>
                    <a:pt x="0" y="52"/>
                  </a:cubicBezTo>
                  <a:cubicBezTo>
                    <a:pt x="0" y="35"/>
                    <a:pt x="0" y="19"/>
                    <a:pt x="1" y="3"/>
                  </a:cubicBezTo>
                  <a:cubicBezTo>
                    <a:pt x="2" y="3"/>
                    <a:pt x="2" y="3"/>
                    <a:pt x="2" y="3"/>
                  </a:cubicBezTo>
                  <a:cubicBezTo>
                    <a:pt x="2" y="3"/>
                    <a:pt x="3" y="3"/>
                    <a:pt x="4" y="3"/>
                  </a:cubicBezTo>
                  <a:cubicBezTo>
                    <a:pt x="4" y="3"/>
                    <a:pt x="4" y="2"/>
                    <a:pt x="4" y="2"/>
                  </a:cubicBezTo>
                  <a:cubicBezTo>
                    <a:pt x="4" y="2"/>
                    <a:pt x="4" y="2"/>
                    <a:pt x="3" y="2"/>
                  </a:cubicBezTo>
                  <a:cubicBezTo>
                    <a:pt x="4" y="1"/>
                    <a:pt x="5" y="1"/>
                    <a:pt x="5" y="2"/>
                  </a:cubicBezTo>
                  <a:cubicBezTo>
                    <a:pt x="5" y="3"/>
                    <a:pt x="5" y="3"/>
                    <a:pt x="4" y="4"/>
                  </a:cubicBezTo>
                  <a:cubicBezTo>
                    <a:pt x="5" y="4"/>
                    <a:pt x="5" y="4"/>
                    <a:pt x="5" y="4"/>
                  </a:cubicBezTo>
                  <a:cubicBezTo>
                    <a:pt x="5" y="3"/>
                    <a:pt x="5" y="3"/>
                    <a:pt x="5" y="3"/>
                  </a:cubicBezTo>
                  <a:cubicBezTo>
                    <a:pt x="6" y="3"/>
                    <a:pt x="6" y="3"/>
                    <a:pt x="7" y="4"/>
                  </a:cubicBezTo>
                  <a:cubicBezTo>
                    <a:pt x="7" y="5"/>
                    <a:pt x="7" y="4"/>
                    <a:pt x="7" y="3"/>
                  </a:cubicBezTo>
                  <a:cubicBezTo>
                    <a:pt x="8" y="3"/>
                    <a:pt x="8" y="3"/>
                    <a:pt x="9" y="4"/>
                  </a:cubicBezTo>
                  <a:cubicBezTo>
                    <a:pt x="9" y="4"/>
                    <a:pt x="9" y="4"/>
                    <a:pt x="10" y="4"/>
                  </a:cubicBezTo>
                  <a:cubicBezTo>
                    <a:pt x="10" y="4"/>
                    <a:pt x="11" y="4"/>
                    <a:pt x="11" y="4"/>
                  </a:cubicBezTo>
                  <a:cubicBezTo>
                    <a:pt x="11" y="4"/>
                    <a:pt x="11" y="4"/>
                    <a:pt x="11" y="3"/>
                  </a:cubicBezTo>
                  <a:cubicBezTo>
                    <a:pt x="12" y="3"/>
                    <a:pt x="12" y="3"/>
                    <a:pt x="12" y="4"/>
                  </a:cubicBezTo>
                  <a:cubicBezTo>
                    <a:pt x="12" y="4"/>
                    <a:pt x="12" y="4"/>
                    <a:pt x="13" y="4"/>
                  </a:cubicBezTo>
                  <a:cubicBezTo>
                    <a:pt x="13" y="5"/>
                    <a:pt x="13" y="4"/>
                    <a:pt x="14" y="4"/>
                  </a:cubicBezTo>
                  <a:cubicBezTo>
                    <a:pt x="14" y="3"/>
                    <a:pt x="14" y="3"/>
                    <a:pt x="14" y="3"/>
                  </a:cubicBezTo>
                  <a:cubicBezTo>
                    <a:pt x="14" y="3"/>
                    <a:pt x="14" y="3"/>
                    <a:pt x="14" y="3"/>
                  </a:cubicBezTo>
                  <a:cubicBezTo>
                    <a:pt x="14" y="3"/>
                    <a:pt x="14" y="3"/>
                    <a:pt x="14" y="3"/>
                  </a:cubicBezTo>
                  <a:cubicBezTo>
                    <a:pt x="15" y="3"/>
                    <a:pt x="15" y="3"/>
                    <a:pt x="15" y="3"/>
                  </a:cubicBezTo>
                  <a:cubicBezTo>
                    <a:pt x="15" y="3"/>
                    <a:pt x="15" y="3"/>
                    <a:pt x="16" y="3"/>
                  </a:cubicBezTo>
                  <a:cubicBezTo>
                    <a:pt x="16" y="3"/>
                    <a:pt x="17" y="3"/>
                    <a:pt x="16" y="2"/>
                  </a:cubicBezTo>
                  <a:cubicBezTo>
                    <a:pt x="16" y="2"/>
                    <a:pt x="16" y="2"/>
                    <a:pt x="16" y="1"/>
                  </a:cubicBezTo>
                  <a:cubicBezTo>
                    <a:pt x="17" y="1"/>
                    <a:pt x="18" y="1"/>
                    <a:pt x="19" y="1"/>
                  </a:cubicBezTo>
                  <a:cubicBezTo>
                    <a:pt x="20" y="1"/>
                    <a:pt x="21" y="1"/>
                    <a:pt x="22" y="1"/>
                  </a:cubicBezTo>
                  <a:cubicBezTo>
                    <a:pt x="22" y="1"/>
                    <a:pt x="22" y="1"/>
                    <a:pt x="21" y="2"/>
                  </a:cubicBezTo>
                  <a:cubicBezTo>
                    <a:pt x="21" y="2"/>
                    <a:pt x="21" y="2"/>
                    <a:pt x="21" y="2"/>
                  </a:cubicBezTo>
                  <a:cubicBezTo>
                    <a:pt x="22" y="2"/>
                    <a:pt x="22" y="2"/>
                    <a:pt x="23" y="2"/>
                  </a:cubicBezTo>
                  <a:cubicBezTo>
                    <a:pt x="23" y="1"/>
                    <a:pt x="24" y="1"/>
                    <a:pt x="24" y="2"/>
                  </a:cubicBezTo>
                  <a:cubicBezTo>
                    <a:pt x="25" y="2"/>
                    <a:pt x="25" y="2"/>
                    <a:pt x="26" y="2"/>
                  </a:cubicBezTo>
                  <a:cubicBezTo>
                    <a:pt x="26" y="2"/>
                    <a:pt x="26" y="2"/>
                    <a:pt x="25" y="3"/>
                  </a:cubicBezTo>
                  <a:cubicBezTo>
                    <a:pt x="26" y="2"/>
                    <a:pt x="27" y="2"/>
                    <a:pt x="28" y="3"/>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21">
              <a:extLst>
                <a:ext uri="{FF2B5EF4-FFF2-40B4-BE49-F238E27FC236}">
                  <a16:creationId xmlns:a16="http://schemas.microsoft.com/office/drawing/2014/main" id="{7386D494-83DB-4255-A4B9-1DA9AA85BA65}"/>
                </a:ext>
              </a:extLst>
            </p:cNvPr>
            <p:cNvSpPr>
              <a:spLocks noEditPoints="1"/>
            </p:cNvSpPr>
            <p:nvPr/>
          </p:nvSpPr>
          <p:spPr bwMode="auto">
            <a:xfrm>
              <a:off x="7065743" y="4572329"/>
              <a:ext cx="182001" cy="177767"/>
            </a:xfrm>
            <a:custGeom>
              <a:avLst/>
              <a:gdLst>
                <a:gd name="T0" fmla="*/ 80 w 219"/>
                <a:gd name="T1" fmla="*/ 3 h 213"/>
                <a:gd name="T2" fmla="*/ 183 w 219"/>
                <a:gd name="T3" fmla="*/ 9 h 213"/>
                <a:gd name="T4" fmla="*/ 79 w 219"/>
                <a:gd name="T5" fmla="*/ 26 h 213"/>
                <a:gd name="T6" fmla="*/ 98 w 219"/>
                <a:gd name="T7" fmla="*/ 5 h 213"/>
                <a:gd name="T8" fmla="*/ 137 w 219"/>
                <a:gd name="T9" fmla="*/ 2 h 213"/>
                <a:gd name="T10" fmla="*/ 165 w 219"/>
                <a:gd name="T11" fmla="*/ 6 h 213"/>
                <a:gd name="T12" fmla="*/ 206 w 219"/>
                <a:gd name="T13" fmla="*/ 2 h 213"/>
                <a:gd name="T14" fmla="*/ 187 w 219"/>
                <a:gd name="T15" fmla="*/ 7 h 213"/>
                <a:gd name="T16" fmla="*/ 195 w 219"/>
                <a:gd name="T17" fmla="*/ 10 h 213"/>
                <a:gd name="T18" fmla="*/ 213 w 219"/>
                <a:gd name="T19" fmla="*/ 12 h 213"/>
                <a:gd name="T20" fmla="*/ 160 w 219"/>
                <a:gd name="T21" fmla="*/ 212 h 213"/>
                <a:gd name="T22" fmla="*/ 108 w 219"/>
                <a:gd name="T23" fmla="*/ 105 h 213"/>
                <a:gd name="T24" fmla="*/ 34 w 219"/>
                <a:gd name="T25" fmla="*/ 206 h 213"/>
                <a:gd name="T26" fmla="*/ 7 w 219"/>
                <a:gd name="T27" fmla="*/ 29 h 213"/>
                <a:gd name="T28" fmla="*/ 31 w 219"/>
                <a:gd name="T29" fmla="*/ 2 h 213"/>
                <a:gd name="T30" fmla="*/ 44 w 219"/>
                <a:gd name="T31" fmla="*/ 2 h 213"/>
                <a:gd name="T32" fmla="*/ 51 w 219"/>
                <a:gd name="T33" fmla="*/ 11 h 213"/>
                <a:gd name="T34" fmla="*/ 66 w 219"/>
                <a:gd name="T35" fmla="*/ 132 h 213"/>
                <a:gd name="T36" fmla="*/ 84 w 219"/>
                <a:gd name="T37" fmla="*/ 12 h 213"/>
                <a:gd name="T38" fmla="*/ 89 w 219"/>
                <a:gd name="T39" fmla="*/ 18 h 213"/>
                <a:gd name="T40" fmla="*/ 49 w 219"/>
                <a:gd name="T41" fmla="*/ 17 h 213"/>
                <a:gd name="T42" fmla="*/ 210 w 219"/>
                <a:gd name="T43" fmla="*/ 3 h 213"/>
                <a:gd name="T44" fmla="*/ 135 w 219"/>
                <a:gd name="T45" fmla="*/ 4 h 213"/>
                <a:gd name="T46" fmla="*/ 128 w 219"/>
                <a:gd name="T47" fmla="*/ 5 h 213"/>
                <a:gd name="T48" fmla="*/ 39 w 219"/>
                <a:gd name="T49" fmla="*/ 7 h 213"/>
                <a:gd name="T50" fmla="*/ 166 w 219"/>
                <a:gd name="T51" fmla="*/ 10 h 213"/>
                <a:gd name="T52" fmla="*/ 116 w 219"/>
                <a:gd name="T53" fmla="*/ 9 h 213"/>
                <a:gd name="T54" fmla="*/ 133 w 219"/>
                <a:gd name="T55" fmla="*/ 11 h 213"/>
                <a:gd name="T56" fmla="*/ 196 w 219"/>
                <a:gd name="T57" fmla="*/ 12 h 213"/>
                <a:gd name="T58" fmla="*/ 52 w 219"/>
                <a:gd name="T59" fmla="*/ 14 h 213"/>
                <a:gd name="T60" fmla="*/ 13 w 219"/>
                <a:gd name="T61" fmla="*/ 15 h 213"/>
                <a:gd name="T62" fmla="*/ 90 w 219"/>
                <a:gd name="T63" fmla="*/ 21 h 213"/>
                <a:gd name="T64" fmla="*/ 107 w 219"/>
                <a:gd name="T65" fmla="*/ 22 h 213"/>
                <a:gd name="T66" fmla="*/ 15 w 219"/>
                <a:gd name="T67" fmla="*/ 16 h 213"/>
                <a:gd name="T68" fmla="*/ 34 w 219"/>
                <a:gd name="T69" fmla="*/ 16 h 213"/>
                <a:gd name="T70" fmla="*/ 124 w 219"/>
                <a:gd name="T71" fmla="*/ 17 h 213"/>
                <a:gd name="T72" fmla="*/ 138 w 219"/>
                <a:gd name="T73" fmla="*/ 18 h 213"/>
                <a:gd name="T74" fmla="*/ 126 w 219"/>
                <a:gd name="T75" fmla="*/ 18 h 213"/>
                <a:gd name="T76" fmla="*/ 126 w 219"/>
                <a:gd name="T77" fmla="*/ 20 h 213"/>
                <a:gd name="T78" fmla="*/ 36 w 219"/>
                <a:gd name="T79" fmla="*/ 24 h 213"/>
                <a:gd name="T80" fmla="*/ 81 w 219"/>
                <a:gd name="T81" fmla="*/ 22 h 213"/>
                <a:gd name="T82" fmla="*/ 45 w 219"/>
                <a:gd name="T83" fmla="*/ 21 h 213"/>
                <a:gd name="T84" fmla="*/ 83 w 219"/>
                <a:gd name="T85" fmla="*/ 23 h 213"/>
                <a:gd name="T86" fmla="*/ 24 w 219"/>
                <a:gd name="T87" fmla="*/ 24 h 213"/>
                <a:gd name="T88" fmla="*/ 84 w 219"/>
                <a:gd name="T89" fmla="*/ 26 h 213"/>
                <a:gd name="T90" fmla="*/ 89 w 219"/>
                <a:gd name="T91" fmla="*/ 31 h 213"/>
                <a:gd name="T92" fmla="*/ 92 w 219"/>
                <a:gd name="T93" fmla="*/ 31 h 213"/>
                <a:gd name="T94" fmla="*/ 37 w 219"/>
                <a:gd name="T95" fmla="*/ 38 h 213"/>
                <a:gd name="T96" fmla="*/ 45 w 219"/>
                <a:gd name="T97" fmla="*/ 35 h 213"/>
                <a:gd name="T98" fmla="*/ 110 w 219"/>
                <a:gd name="T99" fmla="*/ 41 h 213"/>
                <a:gd name="T100" fmla="*/ 113 w 219"/>
                <a:gd name="T101" fmla="*/ 46 h 213"/>
                <a:gd name="T102" fmla="*/ 102 w 219"/>
                <a:gd name="T103" fmla="*/ 50 h 213"/>
                <a:gd name="T104" fmla="*/ 110 w 219"/>
                <a:gd name="T105" fmla="*/ 58 h 213"/>
                <a:gd name="T106" fmla="*/ 97 w 219"/>
                <a:gd name="T107" fmla="*/ 76 h 213"/>
                <a:gd name="T108" fmla="*/ 57 w 219"/>
                <a:gd name="T109" fmla="*/ 120 h 213"/>
                <a:gd name="T110" fmla="*/ 189 w 219"/>
                <a:gd name="T111" fmla="*/ 155 h 213"/>
                <a:gd name="T112" fmla="*/ 42 w 219"/>
                <a:gd name="T113" fmla="*/ 203 h 213"/>
                <a:gd name="T114" fmla="*/ 54 w 219"/>
                <a:gd name="T115" fmla="*/ 204 h 213"/>
                <a:gd name="T116" fmla="*/ 162 w 219"/>
                <a:gd name="T117" fmla="*/ 206 h 213"/>
                <a:gd name="T118" fmla="*/ 135 w 219"/>
                <a:gd name="T119" fmla="*/ 207 h 213"/>
                <a:gd name="T120" fmla="*/ 59 w 219"/>
                <a:gd name="T121" fmla="*/ 208 h 213"/>
                <a:gd name="T122" fmla="*/ 181 w 219"/>
                <a:gd name="T123" fmla="*/ 210 h 213"/>
                <a:gd name="T124" fmla="*/ 26 w 219"/>
                <a:gd name="T125" fmla="*/ 2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9" h="213">
                  <a:moveTo>
                    <a:pt x="0" y="2"/>
                  </a:moveTo>
                  <a:cubicBezTo>
                    <a:pt x="1" y="2"/>
                    <a:pt x="2" y="1"/>
                    <a:pt x="3" y="0"/>
                  </a:cubicBezTo>
                  <a:cubicBezTo>
                    <a:pt x="2" y="0"/>
                    <a:pt x="2" y="0"/>
                    <a:pt x="1" y="0"/>
                  </a:cubicBezTo>
                  <a:cubicBezTo>
                    <a:pt x="1" y="0"/>
                    <a:pt x="1" y="0"/>
                    <a:pt x="0" y="0"/>
                  </a:cubicBezTo>
                  <a:lnTo>
                    <a:pt x="0" y="2"/>
                  </a:lnTo>
                  <a:close/>
                  <a:moveTo>
                    <a:pt x="22" y="1"/>
                  </a:moveTo>
                  <a:cubicBezTo>
                    <a:pt x="22" y="1"/>
                    <a:pt x="22" y="0"/>
                    <a:pt x="22" y="0"/>
                  </a:cubicBezTo>
                  <a:cubicBezTo>
                    <a:pt x="22" y="0"/>
                    <a:pt x="22" y="0"/>
                    <a:pt x="22" y="0"/>
                  </a:cubicBezTo>
                  <a:lnTo>
                    <a:pt x="23" y="0"/>
                  </a:lnTo>
                  <a:cubicBezTo>
                    <a:pt x="23" y="0"/>
                    <a:pt x="23" y="1"/>
                    <a:pt x="23" y="1"/>
                  </a:cubicBezTo>
                  <a:cubicBezTo>
                    <a:pt x="22" y="1"/>
                    <a:pt x="22" y="1"/>
                    <a:pt x="22" y="1"/>
                  </a:cubicBezTo>
                  <a:close/>
                  <a:moveTo>
                    <a:pt x="34" y="0"/>
                  </a:moveTo>
                  <a:lnTo>
                    <a:pt x="35" y="0"/>
                  </a:lnTo>
                  <a:lnTo>
                    <a:pt x="35" y="1"/>
                  </a:lnTo>
                  <a:lnTo>
                    <a:pt x="34" y="1"/>
                  </a:lnTo>
                  <a:lnTo>
                    <a:pt x="34" y="0"/>
                  </a:lnTo>
                  <a:close/>
                  <a:moveTo>
                    <a:pt x="34" y="2"/>
                  </a:moveTo>
                  <a:cubicBezTo>
                    <a:pt x="34" y="2"/>
                    <a:pt x="34" y="2"/>
                    <a:pt x="34" y="2"/>
                  </a:cubicBezTo>
                  <a:cubicBezTo>
                    <a:pt x="34" y="2"/>
                    <a:pt x="34" y="2"/>
                    <a:pt x="33" y="2"/>
                  </a:cubicBezTo>
                  <a:cubicBezTo>
                    <a:pt x="33" y="2"/>
                    <a:pt x="33" y="2"/>
                    <a:pt x="34" y="2"/>
                  </a:cubicBezTo>
                  <a:cubicBezTo>
                    <a:pt x="34" y="2"/>
                    <a:pt x="34" y="2"/>
                    <a:pt x="34" y="2"/>
                  </a:cubicBezTo>
                  <a:close/>
                  <a:moveTo>
                    <a:pt x="91" y="3"/>
                  </a:moveTo>
                  <a:cubicBezTo>
                    <a:pt x="91" y="3"/>
                    <a:pt x="91" y="2"/>
                    <a:pt x="91" y="2"/>
                  </a:cubicBezTo>
                  <a:cubicBezTo>
                    <a:pt x="91" y="2"/>
                    <a:pt x="91" y="2"/>
                    <a:pt x="92" y="2"/>
                  </a:cubicBezTo>
                  <a:cubicBezTo>
                    <a:pt x="92" y="2"/>
                    <a:pt x="92" y="3"/>
                    <a:pt x="92" y="3"/>
                  </a:cubicBezTo>
                  <a:cubicBezTo>
                    <a:pt x="92" y="4"/>
                    <a:pt x="92" y="5"/>
                    <a:pt x="92" y="5"/>
                  </a:cubicBezTo>
                  <a:cubicBezTo>
                    <a:pt x="92" y="6"/>
                    <a:pt x="92" y="6"/>
                    <a:pt x="91" y="6"/>
                  </a:cubicBezTo>
                  <a:cubicBezTo>
                    <a:pt x="91" y="6"/>
                    <a:pt x="90" y="6"/>
                    <a:pt x="90" y="5"/>
                  </a:cubicBezTo>
                  <a:cubicBezTo>
                    <a:pt x="90" y="5"/>
                    <a:pt x="89" y="4"/>
                    <a:pt x="90" y="3"/>
                  </a:cubicBezTo>
                  <a:cubicBezTo>
                    <a:pt x="90" y="3"/>
                    <a:pt x="90" y="3"/>
                    <a:pt x="91" y="3"/>
                  </a:cubicBezTo>
                  <a:cubicBezTo>
                    <a:pt x="91" y="3"/>
                    <a:pt x="91" y="3"/>
                    <a:pt x="91" y="3"/>
                  </a:cubicBezTo>
                  <a:close/>
                  <a:moveTo>
                    <a:pt x="192" y="2"/>
                  </a:moveTo>
                  <a:cubicBezTo>
                    <a:pt x="192" y="2"/>
                    <a:pt x="192" y="2"/>
                    <a:pt x="191" y="2"/>
                  </a:cubicBezTo>
                  <a:cubicBezTo>
                    <a:pt x="191" y="2"/>
                    <a:pt x="191" y="2"/>
                    <a:pt x="191" y="2"/>
                  </a:cubicBezTo>
                  <a:cubicBezTo>
                    <a:pt x="191" y="2"/>
                    <a:pt x="191" y="2"/>
                    <a:pt x="191" y="2"/>
                  </a:cubicBezTo>
                  <a:cubicBezTo>
                    <a:pt x="191" y="2"/>
                    <a:pt x="192" y="2"/>
                    <a:pt x="192" y="2"/>
                  </a:cubicBezTo>
                  <a:close/>
                  <a:moveTo>
                    <a:pt x="80" y="3"/>
                  </a:moveTo>
                  <a:lnTo>
                    <a:pt x="81" y="3"/>
                  </a:lnTo>
                  <a:lnTo>
                    <a:pt x="82" y="4"/>
                  </a:lnTo>
                  <a:lnTo>
                    <a:pt x="80" y="4"/>
                  </a:lnTo>
                  <a:lnTo>
                    <a:pt x="80" y="3"/>
                  </a:lnTo>
                  <a:close/>
                  <a:moveTo>
                    <a:pt x="217" y="4"/>
                  </a:moveTo>
                  <a:cubicBezTo>
                    <a:pt x="217" y="4"/>
                    <a:pt x="217" y="4"/>
                    <a:pt x="217" y="3"/>
                  </a:cubicBezTo>
                  <a:cubicBezTo>
                    <a:pt x="217" y="3"/>
                    <a:pt x="217" y="3"/>
                    <a:pt x="218" y="3"/>
                  </a:cubicBezTo>
                  <a:cubicBezTo>
                    <a:pt x="218" y="3"/>
                    <a:pt x="219" y="3"/>
                    <a:pt x="219" y="3"/>
                  </a:cubicBezTo>
                  <a:cubicBezTo>
                    <a:pt x="219" y="3"/>
                    <a:pt x="219" y="4"/>
                    <a:pt x="219" y="4"/>
                  </a:cubicBezTo>
                  <a:cubicBezTo>
                    <a:pt x="219" y="4"/>
                    <a:pt x="218" y="4"/>
                    <a:pt x="218" y="4"/>
                  </a:cubicBezTo>
                  <a:lnTo>
                    <a:pt x="217" y="4"/>
                  </a:lnTo>
                  <a:close/>
                  <a:moveTo>
                    <a:pt x="85" y="4"/>
                  </a:moveTo>
                  <a:cubicBezTo>
                    <a:pt x="85" y="5"/>
                    <a:pt x="85" y="5"/>
                    <a:pt x="85" y="5"/>
                  </a:cubicBezTo>
                  <a:cubicBezTo>
                    <a:pt x="84" y="5"/>
                    <a:pt x="84" y="5"/>
                    <a:pt x="84" y="5"/>
                  </a:cubicBezTo>
                  <a:cubicBezTo>
                    <a:pt x="84" y="5"/>
                    <a:pt x="84" y="4"/>
                    <a:pt x="84" y="4"/>
                  </a:cubicBezTo>
                  <a:cubicBezTo>
                    <a:pt x="84" y="4"/>
                    <a:pt x="85" y="4"/>
                    <a:pt x="85" y="4"/>
                  </a:cubicBezTo>
                  <a:close/>
                  <a:moveTo>
                    <a:pt x="101" y="4"/>
                  </a:moveTo>
                  <a:cubicBezTo>
                    <a:pt x="101" y="5"/>
                    <a:pt x="101" y="5"/>
                    <a:pt x="101" y="5"/>
                  </a:cubicBezTo>
                  <a:cubicBezTo>
                    <a:pt x="100" y="5"/>
                    <a:pt x="100" y="5"/>
                    <a:pt x="100" y="5"/>
                  </a:cubicBezTo>
                  <a:cubicBezTo>
                    <a:pt x="100" y="5"/>
                    <a:pt x="100" y="5"/>
                    <a:pt x="100" y="5"/>
                  </a:cubicBezTo>
                  <a:cubicBezTo>
                    <a:pt x="101" y="5"/>
                    <a:pt x="101" y="5"/>
                    <a:pt x="101" y="5"/>
                  </a:cubicBezTo>
                  <a:lnTo>
                    <a:pt x="101" y="4"/>
                  </a:lnTo>
                  <a:close/>
                  <a:moveTo>
                    <a:pt x="80" y="7"/>
                  </a:moveTo>
                  <a:cubicBezTo>
                    <a:pt x="80" y="7"/>
                    <a:pt x="80" y="6"/>
                    <a:pt x="80" y="6"/>
                  </a:cubicBezTo>
                  <a:cubicBezTo>
                    <a:pt x="80" y="6"/>
                    <a:pt x="80" y="6"/>
                    <a:pt x="80" y="6"/>
                  </a:cubicBezTo>
                  <a:cubicBezTo>
                    <a:pt x="80" y="6"/>
                    <a:pt x="81" y="6"/>
                    <a:pt x="81" y="6"/>
                  </a:cubicBezTo>
                  <a:cubicBezTo>
                    <a:pt x="81" y="6"/>
                    <a:pt x="81" y="6"/>
                    <a:pt x="81" y="6"/>
                  </a:cubicBezTo>
                  <a:cubicBezTo>
                    <a:pt x="82" y="6"/>
                    <a:pt x="82" y="7"/>
                    <a:pt x="81" y="7"/>
                  </a:cubicBezTo>
                  <a:lnTo>
                    <a:pt x="80" y="7"/>
                  </a:lnTo>
                  <a:close/>
                  <a:moveTo>
                    <a:pt x="54" y="9"/>
                  </a:moveTo>
                  <a:cubicBezTo>
                    <a:pt x="53" y="9"/>
                    <a:pt x="52" y="8"/>
                    <a:pt x="52" y="7"/>
                  </a:cubicBezTo>
                  <a:cubicBezTo>
                    <a:pt x="53" y="7"/>
                    <a:pt x="53" y="7"/>
                    <a:pt x="54" y="7"/>
                  </a:cubicBezTo>
                  <a:cubicBezTo>
                    <a:pt x="54" y="7"/>
                    <a:pt x="55" y="8"/>
                    <a:pt x="54" y="9"/>
                  </a:cubicBezTo>
                  <a:close/>
                  <a:moveTo>
                    <a:pt x="184" y="11"/>
                  </a:moveTo>
                  <a:cubicBezTo>
                    <a:pt x="183" y="11"/>
                    <a:pt x="183" y="11"/>
                    <a:pt x="183" y="10"/>
                  </a:cubicBezTo>
                  <a:cubicBezTo>
                    <a:pt x="183" y="10"/>
                    <a:pt x="182" y="9"/>
                    <a:pt x="182" y="9"/>
                  </a:cubicBezTo>
                  <a:cubicBezTo>
                    <a:pt x="182" y="9"/>
                    <a:pt x="183" y="9"/>
                    <a:pt x="183" y="9"/>
                  </a:cubicBezTo>
                  <a:cubicBezTo>
                    <a:pt x="184" y="9"/>
                    <a:pt x="184" y="10"/>
                    <a:pt x="184" y="11"/>
                  </a:cubicBezTo>
                  <a:close/>
                  <a:moveTo>
                    <a:pt x="186" y="9"/>
                  </a:moveTo>
                  <a:cubicBezTo>
                    <a:pt x="186" y="9"/>
                    <a:pt x="186" y="9"/>
                    <a:pt x="186" y="10"/>
                  </a:cubicBezTo>
                  <a:cubicBezTo>
                    <a:pt x="185" y="10"/>
                    <a:pt x="185" y="10"/>
                    <a:pt x="185" y="9"/>
                  </a:cubicBezTo>
                  <a:cubicBezTo>
                    <a:pt x="185" y="9"/>
                    <a:pt x="185" y="9"/>
                    <a:pt x="185" y="9"/>
                  </a:cubicBezTo>
                  <a:cubicBezTo>
                    <a:pt x="185" y="9"/>
                    <a:pt x="186" y="9"/>
                    <a:pt x="186" y="9"/>
                  </a:cubicBezTo>
                  <a:close/>
                  <a:moveTo>
                    <a:pt x="208" y="12"/>
                  </a:moveTo>
                  <a:cubicBezTo>
                    <a:pt x="208" y="12"/>
                    <a:pt x="208" y="12"/>
                    <a:pt x="208" y="12"/>
                  </a:cubicBezTo>
                  <a:cubicBezTo>
                    <a:pt x="208" y="12"/>
                    <a:pt x="208" y="12"/>
                    <a:pt x="208" y="12"/>
                  </a:cubicBezTo>
                  <a:cubicBezTo>
                    <a:pt x="208" y="12"/>
                    <a:pt x="208" y="12"/>
                    <a:pt x="208" y="12"/>
                  </a:cubicBezTo>
                  <a:cubicBezTo>
                    <a:pt x="208" y="12"/>
                    <a:pt x="208" y="12"/>
                    <a:pt x="208" y="12"/>
                  </a:cubicBezTo>
                  <a:close/>
                  <a:moveTo>
                    <a:pt x="95" y="13"/>
                  </a:moveTo>
                  <a:cubicBezTo>
                    <a:pt x="95" y="13"/>
                    <a:pt x="95" y="13"/>
                    <a:pt x="95" y="13"/>
                  </a:cubicBezTo>
                  <a:cubicBezTo>
                    <a:pt x="95" y="13"/>
                    <a:pt x="94" y="13"/>
                    <a:pt x="94" y="13"/>
                  </a:cubicBezTo>
                  <a:cubicBezTo>
                    <a:pt x="94" y="13"/>
                    <a:pt x="94" y="13"/>
                    <a:pt x="94" y="13"/>
                  </a:cubicBezTo>
                  <a:cubicBezTo>
                    <a:pt x="95" y="12"/>
                    <a:pt x="95" y="12"/>
                    <a:pt x="95" y="13"/>
                  </a:cubicBezTo>
                  <a:close/>
                  <a:moveTo>
                    <a:pt x="97" y="20"/>
                  </a:moveTo>
                  <a:cubicBezTo>
                    <a:pt x="97" y="21"/>
                    <a:pt x="97" y="21"/>
                    <a:pt x="96" y="21"/>
                  </a:cubicBezTo>
                  <a:cubicBezTo>
                    <a:pt x="96" y="20"/>
                    <a:pt x="96" y="20"/>
                    <a:pt x="96" y="20"/>
                  </a:cubicBezTo>
                  <a:cubicBezTo>
                    <a:pt x="96" y="20"/>
                    <a:pt x="96" y="20"/>
                    <a:pt x="96" y="20"/>
                  </a:cubicBezTo>
                  <a:cubicBezTo>
                    <a:pt x="97" y="20"/>
                    <a:pt x="97" y="20"/>
                    <a:pt x="97" y="20"/>
                  </a:cubicBezTo>
                  <a:close/>
                  <a:moveTo>
                    <a:pt x="77" y="27"/>
                  </a:moveTo>
                  <a:cubicBezTo>
                    <a:pt x="77" y="27"/>
                    <a:pt x="77" y="26"/>
                    <a:pt x="77" y="26"/>
                  </a:cubicBezTo>
                  <a:cubicBezTo>
                    <a:pt x="77" y="25"/>
                    <a:pt x="77" y="24"/>
                    <a:pt x="77" y="24"/>
                  </a:cubicBezTo>
                  <a:cubicBezTo>
                    <a:pt x="78" y="24"/>
                    <a:pt x="78" y="24"/>
                    <a:pt x="78" y="24"/>
                  </a:cubicBezTo>
                  <a:cubicBezTo>
                    <a:pt x="79" y="24"/>
                    <a:pt x="79" y="25"/>
                    <a:pt x="78" y="25"/>
                  </a:cubicBezTo>
                  <a:cubicBezTo>
                    <a:pt x="78" y="25"/>
                    <a:pt x="78" y="26"/>
                    <a:pt x="78" y="26"/>
                  </a:cubicBezTo>
                  <a:cubicBezTo>
                    <a:pt x="78" y="27"/>
                    <a:pt x="78" y="27"/>
                    <a:pt x="77" y="27"/>
                  </a:cubicBezTo>
                  <a:close/>
                  <a:moveTo>
                    <a:pt x="39" y="25"/>
                  </a:moveTo>
                  <a:cubicBezTo>
                    <a:pt x="39" y="26"/>
                    <a:pt x="39" y="26"/>
                    <a:pt x="38" y="26"/>
                  </a:cubicBezTo>
                  <a:cubicBezTo>
                    <a:pt x="38" y="27"/>
                    <a:pt x="38" y="26"/>
                    <a:pt x="37" y="26"/>
                  </a:cubicBezTo>
                  <a:cubicBezTo>
                    <a:pt x="37" y="25"/>
                    <a:pt x="38" y="25"/>
                    <a:pt x="38" y="25"/>
                  </a:cubicBezTo>
                  <a:cubicBezTo>
                    <a:pt x="38" y="25"/>
                    <a:pt x="39" y="25"/>
                    <a:pt x="39" y="25"/>
                  </a:cubicBezTo>
                  <a:close/>
                  <a:moveTo>
                    <a:pt x="80" y="27"/>
                  </a:moveTo>
                  <a:cubicBezTo>
                    <a:pt x="80" y="27"/>
                    <a:pt x="80" y="27"/>
                    <a:pt x="79" y="27"/>
                  </a:cubicBezTo>
                  <a:cubicBezTo>
                    <a:pt x="79" y="27"/>
                    <a:pt x="79" y="27"/>
                    <a:pt x="79" y="27"/>
                  </a:cubicBezTo>
                  <a:cubicBezTo>
                    <a:pt x="79" y="27"/>
                    <a:pt x="79" y="27"/>
                    <a:pt x="79" y="26"/>
                  </a:cubicBezTo>
                  <a:cubicBezTo>
                    <a:pt x="79" y="26"/>
                    <a:pt x="80" y="26"/>
                    <a:pt x="80" y="27"/>
                  </a:cubicBezTo>
                  <a:close/>
                  <a:moveTo>
                    <a:pt x="95" y="16"/>
                  </a:moveTo>
                  <a:cubicBezTo>
                    <a:pt x="97" y="15"/>
                    <a:pt x="99" y="14"/>
                    <a:pt x="101" y="12"/>
                  </a:cubicBezTo>
                  <a:cubicBezTo>
                    <a:pt x="101" y="11"/>
                    <a:pt x="101" y="11"/>
                    <a:pt x="100" y="11"/>
                  </a:cubicBezTo>
                  <a:cubicBezTo>
                    <a:pt x="100" y="10"/>
                    <a:pt x="99" y="10"/>
                    <a:pt x="98" y="10"/>
                  </a:cubicBezTo>
                  <a:cubicBezTo>
                    <a:pt x="98" y="10"/>
                    <a:pt x="98" y="9"/>
                    <a:pt x="98" y="9"/>
                  </a:cubicBezTo>
                  <a:cubicBezTo>
                    <a:pt x="98" y="8"/>
                    <a:pt x="98" y="8"/>
                    <a:pt x="97" y="8"/>
                  </a:cubicBezTo>
                  <a:cubicBezTo>
                    <a:pt x="96" y="8"/>
                    <a:pt x="96" y="9"/>
                    <a:pt x="96" y="10"/>
                  </a:cubicBezTo>
                  <a:cubicBezTo>
                    <a:pt x="97" y="10"/>
                    <a:pt x="96" y="11"/>
                    <a:pt x="96" y="11"/>
                  </a:cubicBezTo>
                  <a:cubicBezTo>
                    <a:pt x="95" y="11"/>
                    <a:pt x="95" y="11"/>
                    <a:pt x="95" y="11"/>
                  </a:cubicBezTo>
                  <a:cubicBezTo>
                    <a:pt x="95" y="11"/>
                    <a:pt x="95" y="10"/>
                    <a:pt x="95" y="10"/>
                  </a:cubicBezTo>
                  <a:cubicBezTo>
                    <a:pt x="95" y="9"/>
                    <a:pt x="95" y="9"/>
                    <a:pt x="95" y="9"/>
                  </a:cubicBezTo>
                  <a:cubicBezTo>
                    <a:pt x="96" y="8"/>
                    <a:pt x="96" y="8"/>
                    <a:pt x="96" y="8"/>
                  </a:cubicBezTo>
                  <a:cubicBezTo>
                    <a:pt x="96" y="7"/>
                    <a:pt x="96" y="7"/>
                    <a:pt x="95" y="7"/>
                  </a:cubicBezTo>
                  <a:cubicBezTo>
                    <a:pt x="95" y="7"/>
                    <a:pt x="95" y="6"/>
                    <a:pt x="95" y="6"/>
                  </a:cubicBezTo>
                  <a:cubicBezTo>
                    <a:pt x="95" y="6"/>
                    <a:pt x="96" y="6"/>
                    <a:pt x="96" y="6"/>
                  </a:cubicBezTo>
                  <a:cubicBezTo>
                    <a:pt x="96" y="6"/>
                    <a:pt x="96" y="6"/>
                    <a:pt x="97" y="6"/>
                  </a:cubicBezTo>
                  <a:cubicBezTo>
                    <a:pt x="97" y="5"/>
                    <a:pt x="97" y="4"/>
                    <a:pt x="96" y="4"/>
                  </a:cubicBezTo>
                  <a:cubicBezTo>
                    <a:pt x="95" y="4"/>
                    <a:pt x="94" y="4"/>
                    <a:pt x="94" y="4"/>
                  </a:cubicBezTo>
                  <a:cubicBezTo>
                    <a:pt x="94" y="4"/>
                    <a:pt x="94" y="3"/>
                    <a:pt x="93" y="3"/>
                  </a:cubicBezTo>
                  <a:cubicBezTo>
                    <a:pt x="93" y="3"/>
                    <a:pt x="92" y="3"/>
                    <a:pt x="92" y="2"/>
                  </a:cubicBezTo>
                  <a:cubicBezTo>
                    <a:pt x="92" y="2"/>
                    <a:pt x="93" y="2"/>
                    <a:pt x="93" y="1"/>
                  </a:cubicBezTo>
                  <a:cubicBezTo>
                    <a:pt x="93" y="1"/>
                    <a:pt x="93" y="2"/>
                    <a:pt x="93" y="2"/>
                  </a:cubicBezTo>
                  <a:cubicBezTo>
                    <a:pt x="94" y="2"/>
                    <a:pt x="94" y="2"/>
                    <a:pt x="94" y="2"/>
                  </a:cubicBezTo>
                  <a:cubicBezTo>
                    <a:pt x="94" y="3"/>
                    <a:pt x="94" y="3"/>
                    <a:pt x="95" y="3"/>
                  </a:cubicBezTo>
                  <a:cubicBezTo>
                    <a:pt x="95" y="3"/>
                    <a:pt x="95" y="3"/>
                    <a:pt x="95" y="3"/>
                  </a:cubicBezTo>
                  <a:cubicBezTo>
                    <a:pt x="95" y="3"/>
                    <a:pt x="95" y="2"/>
                    <a:pt x="95" y="2"/>
                  </a:cubicBezTo>
                  <a:cubicBezTo>
                    <a:pt x="95" y="2"/>
                    <a:pt x="95" y="2"/>
                    <a:pt x="95" y="2"/>
                  </a:cubicBezTo>
                  <a:cubicBezTo>
                    <a:pt x="95" y="2"/>
                    <a:pt x="96" y="2"/>
                    <a:pt x="96" y="2"/>
                  </a:cubicBezTo>
                  <a:cubicBezTo>
                    <a:pt x="97" y="2"/>
                    <a:pt x="97" y="2"/>
                    <a:pt x="97" y="2"/>
                  </a:cubicBezTo>
                  <a:cubicBezTo>
                    <a:pt x="97" y="2"/>
                    <a:pt x="97" y="3"/>
                    <a:pt x="97" y="3"/>
                  </a:cubicBezTo>
                  <a:cubicBezTo>
                    <a:pt x="98" y="4"/>
                    <a:pt x="98" y="3"/>
                    <a:pt x="98" y="3"/>
                  </a:cubicBezTo>
                  <a:cubicBezTo>
                    <a:pt x="99" y="2"/>
                    <a:pt x="99" y="2"/>
                    <a:pt x="99" y="2"/>
                  </a:cubicBezTo>
                  <a:cubicBezTo>
                    <a:pt x="99" y="2"/>
                    <a:pt x="99" y="2"/>
                    <a:pt x="99" y="2"/>
                  </a:cubicBezTo>
                  <a:cubicBezTo>
                    <a:pt x="99" y="3"/>
                    <a:pt x="99" y="3"/>
                    <a:pt x="99" y="3"/>
                  </a:cubicBezTo>
                  <a:cubicBezTo>
                    <a:pt x="99" y="4"/>
                    <a:pt x="99" y="4"/>
                    <a:pt x="99" y="4"/>
                  </a:cubicBezTo>
                  <a:cubicBezTo>
                    <a:pt x="99" y="4"/>
                    <a:pt x="98" y="5"/>
                    <a:pt x="98" y="5"/>
                  </a:cubicBezTo>
                  <a:cubicBezTo>
                    <a:pt x="98" y="6"/>
                    <a:pt x="99" y="6"/>
                    <a:pt x="99" y="7"/>
                  </a:cubicBezTo>
                  <a:cubicBezTo>
                    <a:pt x="99" y="7"/>
                    <a:pt x="99" y="8"/>
                    <a:pt x="99" y="9"/>
                  </a:cubicBezTo>
                  <a:cubicBezTo>
                    <a:pt x="99" y="9"/>
                    <a:pt x="100" y="9"/>
                    <a:pt x="100" y="9"/>
                  </a:cubicBezTo>
                  <a:cubicBezTo>
                    <a:pt x="101" y="9"/>
                    <a:pt x="101" y="9"/>
                    <a:pt x="102" y="9"/>
                  </a:cubicBezTo>
                  <a:lnTo>
                    <a:pt x="102" y="12"/>
                  </a:lnTo>
                  <a:cubicBezTo>
                    <a:pt x="102" y="12"/>
                    <a:pt x="102" y="12"/>
                    <a:pt x="102" y="12"/>
                  </a:cubicBezTo>
                  <a:cubicBezTo>
                    <a:pt x="103" y="12"/>
                    <a:pt x="103" y="12"/>
                    <a:pt x="104" y="12"/>
                  </a:cubicBezTo>
                  <a:cubicBezTo>
                    <a:pt x="104" y="12"/>
                    <a:pt x="105" y="13"/>
                    <a:pt x="105" y="13"/>
                  </a:cubicBezTo>
                  <a:cubicBezTo>
                    <a:pt x="105" y="13"/>
                    <a:pt x="105" y="13"/>
                    <a:pt x="105" y="14"/>
                  </a:cubicBezTo>
                  <a:cubicBezTo>
                    <a:pt x="106" y="13"/>
                    <a:pt x="106" y="12"/>
                    <a:pt x="105" y="11"/>
                  </a:cubicBezTo>
                  <a:cubicBezTo>
                    <a:pt x="105" y="10"/>
                    <a:pt x="105" y="9"/>
                    <a:pt x="105" y="9"/>
                  </a:cubicBezTo>
                  <a:cubicBezTo>
                    <a:pt x="105" y="8"/>
                    <a:pt x="104" y="9"/>
                    <a:pt x="104" y="9"/>
                  </a:cubicBezTo>
                  <a:cubicBezTo>
                    <a:pt x="104" y="9"/>
                    <a:pt x="103" y="9"/>
                    <a:pt x="103" y="8"/>
                  </a:cubicBezTo>
                  <a:cubicBezTo>
                    <a:pt x="102" y="8"/>
                    <a:pt x="101" y="8"/>
                    <a:pt x="101" y="7"/>
                  </a:cubicBezTo>
                  <a:cubicBezTo>
                    <a:pt x="101" y="7"/>
                    <a:pt x="101" y="6"/>
                    <a:pt x="102" y="6"/>
                  </a:cubicBezTo>
                  <a:cubicBezTo>
                    <a:pt x="102" y="6"/>
                    <a:pt x="103" y="5"/>
                    <a:pt x="103" y="5"/>
                  </a:cubicBezTo>
                  <a:cubicBezTo>
                    <a:pt x="102" y="5"/>
                    <a:pt x="102" y="4"/>
                    <a:pt x="101" y="4"/>
                  </a:cubicBezTo>
                  <a:cubicBezTo>
                    <a:pt x="101" y="4"/>
                    <a:pt x="101" y="3"/>
                    <a:pt x="101" y="2"/>
                  </a:cubicBezTo>
                  <a:cubicBezTo>
                    <a:pt x="103" y="2"/>
                    <a:pt x="106" y="2"/>
                    <a:pt x="108" y="2"/>
                  </a:cubicBezTo>
                  <a:cubicBezTo>
                    <a:pt x="111" y="2"/>
                    <a:pt x="113" y="2"/>
                    <a:pt x="115" y="2"/>
                  </a:cubicBezTo>
                  <a:cubicBezTo>
                    <a:pt x="116" y="2"/>
                    <a:pt x="117" y="2"/>
                    <a:pt x="118" y="2"/>
                  </a:cubicBezTo>
                  <a:cubicBezTo>
                    <a:pt x="119" y="2"/>
                    <a:pt x="120" y="2"/>
                    <a:pt x="120" y="2"/>
                  </a:cubicBezTo>
                  <a:cubicBezTo>
                    <a:pt x="121" y="2"/>
                    <a:pt x="121" y="2"/>
                    <a:pt x="121" y="2"/>
                  </a:cubicBezTo>
                  <a:cubicBezTo>
                    <a:pt x="121" y="2"/>
                    <a:pt x="121" y="2"/>
                    <a:pt x="121" y="3"/>
                  </a:cubicBezTo>
                  <a:cubicBezTo>
                    <a:pt x="122" y="3"/>
                    <a:pt x="123" y="3"/>
                    <a:pt x="123" y="2"/>
                  </a:cubicBezTo>
                  <a:cubicBezTo>
                    <a:pt x="123" y="2"/>
                    <a:pt x="123" y="2"/>
                    <a:pt x="123" y="1"/>
                  </a:cubicBezTo>
                  <a:cubicBezTo>
                    <a:pt x="124" y="1"/>
                    <a:pt x="124" y="2"/>
                    <a:pt x="125" y="2"/>
                  </a:cubicBezTo>
                  <a:cubicBezTo>
                    <a:pt x="125" y="2"/>
                    <a:pt x="126" y="2"/>
                    <a:pt x="126" y="3"/>
                  </a:cubicBezTo>
                  <a:cubicBezTo>
                    <a:pt x="126" y="3"/>
                    <a:pt x="127" y="3"/>
                    <a:pt x="126" y="2"/>
                  </a:cubicBezTo>
                  <a:cubicBezTo>
                    <a:pt x="126" y="2"/>
                    <a:pt x="126" y="2"/>
                    <a:pt x="127" y="2"/>
                  </a:cubicBezTo>
                  <a:cubicBezTo>
                    <a:pt x="127" y="2"/>
                    <a:pt x="127" y="2"/>
                    <a:pt x="127" y="2"/>
                  </a:cubicBezTo>
                  <a:cubicBezTo>
                    <a:pt x="128" y="2"/>
                    <a:pt x="128" y="2"/>
                    <a:pt x="128" y="2"/>
                  </a:cubicBezTo>
                  <a:cubicBezTo>
                    <a:pt x="128" y="2"/>
                    <a:pt x="128" y="2"/>
                    <a:pt x="128" y="2"/>
                  </a:cubicBezTo>
                  <a:cubicBezTo>
                    <a:pt x="128" y="2"/>
                    <a:pt x="129" y="2"/>
                    <a:pt x="129" y="2"/>
                  </a:cubicBezTo>
                  <a:cubicBezTo>
                    <a:pt x="130" y="2"/>
                    <a:pt x="131" y="2"/>
                    <a:pt x="133" y="2"/>
                  </a:cubicBezTo>
                  <a:cubicBezTo>
                    <a:pt x="134" y="2"/>
                    <a:pt x="134" y="2"/>
                    <a:pt x="135" y="3"/>
                  </a:cubicBezTo>
                  <a:cubicBezTo>
                    <a:pt x="136" y="3"/>
                    <a:pt x="136" y="3"/>
                    <a:pt x="137" y="2"/>
                  </a:cubicBezTo>
                  <a:cubicBezTo>
                    <a:pt x="137" y="2"/>
                    <a:pt x="137" y="2"/>
                    <a:pt x="139" y="2"/>
                  </a:cubicBezTo>
                  <a:cubicBezTo>
                    <a:pt x="138" y="4"/>
                    <a:pt x="139" y="6"/>
                    <a:pt x="139" y="8"/>
                  </a:cubicBezTo>
                  <a:cubicBezTo>
                    <a:pt x="139" y="10"/>
                    <a:pt x="139" y="12"/>
                    <a:pt x="139" y="14"/>
                  </a:cubicBezTo>
                  <a:cubicBezTo>
                    <a:pt x="139" y="14"/>
                    <a:pt x="138" y="14"/>
                    <a:pt x="137" y="15"/>
                  </a:cubicBezTo>
                  <a:cubicBezTo>
                    <a:pt x="137" y="15"/>
                    <a:pt x="136" y="15"/>
                    <a:pt x="135" y="14"/>
                  </a:cubicBezTo>
                  <a:cubicBezTo>
                    <a:pt x="136" y="14"/>
                    <a:pt x="136" y="14"/>
                    <a:pt x="137" y="14"/>
                  </a:cubicBezTo>
                  <a:cubicBezTo>
                    <a:pt x="138" y="14"/>
                    <a:pt x="138" y="13"/>
                    <a:pt x="138" y="13"/>
                  </a:cubicBezTo>
                  <a:cubicBezTo>
                    <a:pt x="137" y="13"/>
                    <a:pt x="136" y="12"/>
                    <a:pt x="136" y="12"/>
                  </a:cubicBezTo>
                  <a:cubicBezTo>
                    <a:pt x="136" y="12"/>
                    <a:pt x="136" y="13"/>
                    <a:pt x="135" y="13"/>
                  </a:cubicBezTo>
                  <a:cubicBezTo>
                    <a:pt x="135" y="14"/>
                    <a:pt x="134" y="14"/>
                    <a:pt x="134" y="15"/>
                  </a:cubicBezTo>
                  <a:cubicBezTo>
                    <a:pt x="134" y="15"/>
                    <a:pt x="135" y="16"/>
                    <a:pt x="135" y="16"/>
                  </a:cubicBezTo>
                  <a:cubicBezTo>
                    <a:pt x="136" y="16"/>
                    <a:pt x="136" y="17"/>
                    <a:pt x="136" y="17"/>
                  </a:cubicBezTo>
                  <a:cubicBezTo>
                    <a:pt x="138" y="17"/>
                    <a:pt x="139" y="17"/>
                    <a:pt x="139" y="16"/>
                  </a:cubicBezTo>
                  <a:cubicBezTo>
                    <a:pt x="139" y="16"/>
                    <a:pt x="140" y="18"/>
                    <a:pt x="140" y="20"/>
                  </a:cubicBezTo>
                  <a:cubicBezTo>
                    <a:pt x="140" y="22"/>
                    <a:pt x="140" y="23"/>
                    <a:pt x="140" y="24"/>
                  </a:cubicBezTo>
                  <a:cubicBezTo>
                    <a:pt x="140" y="25"/>
                    <a:pt x="140" y="25"/>
                    <a:pt x="139" y="25"/>
                  </a:cubicBezTo>
                  <a:cubicBezTo>
                    <a:pt x="140" y="26"/>
                    <a:pt x="140" y="27"/>
                    <a:pt x="140" y="28"/>
                  </a:cubicBezTo>
                  <a:cubicBezTo>
                    <a:pt x="141" y="28"/>
                    <a:pt x="141" y="29"/>
                    <a:pt x="141" y="30"/>
                  </a:cubicBezTo>
                  <a:cubicBezTo>
                    <a:pt x="141" y="30"/>
                    <a:pt x="141" y="31"/>
                    <a:pt x="141" y="32"/>
                  </a:cubicBezTo>
                  <a:cubicBezTo>
                    <a:pt x="141" y="33"/>
                    <a:pt x="141" y="34"/>
                    <a:pt x="141" y="35"/>
                  </a:cubicBezTo>
                  <a:cubicBezTo>
                    <a:pt x="141" y="41"/>
                    <a:pt x="142" y="47"/>
                    <a:pt x="143" y="54"/>
                  </a:cubicBezTo>
                  <a:cubicBezTo>
                    <a:pt x="144" y="60"/>
                    <a:pt x="144" y="67"/>
                    <a:pt x="145" y="74"/>
                  </a:cubicBezTo>
                  <a:cubicBezTo>
                    <a:pt x="145" y="74"/>
                    <a:pt x="145" y="76"/>
                    <a:pt x="145" y="77"/>
                  </a:cubicBezTo>
                  <a:cubicBezTo>
                    <a:pt x="145" y="78"/>
                    <a:pt x="145" y="79"/>
                    <a:pt x="145" y="80"/>
                  </a:cubicBezTo>
                  <a:cubicBezTo>
                    <a:pt x="145" y="85"/>
                    <a:pt x="145" y="91"/>
                    <a:pt x="146" y="97"/>
                  </a:cubicBezTo>
                  <a:cubicBezTo>
                    <a:pt x="147" y="103"/>
                    <a:pt x="147" y="109"/>
                    <a:pt x="148" y="114"/>
                  </a:cubicBezTo>
                  <a:cubicBezTo>
                    <a:pt x="148" y="120"/>
                    <a:pt x="149" y="125"/>
                    <a:pt x="149" y="131"/>
                  </a:cubicBezTo>
                  <a:cubicBezTo>
                    <a:pt x="149" y="136"/>
                    <a:pt x="149" y="142"/>
                    <a:pt x="150" y="147"/>
                  </a:cubicBezTo>
                  <a:cubicBezTo>
                    <a:pt x="151" y="140"/>
                    <a:pt x="151" y="133"/>
                    <a:pt x="152" y="125"/>
                  </a:cubicBezTo>
                  <a:cubicBezTo>
                    <a:pt x="152" y="118"/>
                    <a:pt x="153" y="110"/>
                    <a:pt x="153" y="103"/>
                  </a:cubicBezTo>
                  <a:cubicBezTo>
                    <a:pt x="155" y="89"/>
                    <a:pt x="156" y="75"/>
                    <a:pt x="158" y="60"/>
                  </a:cubicBezTo>
                  <a:cubicBezTo>
                    <a:pt x="159" y="46"/>
                    <a:pt x="161" y="32"/>
                    <a:pt x="163" y="18"/>
                  </a:cubicBezTo>
                  <a:cubicBezTo>
                    <a:pt x="163" y="17"/>
                    <a:pt x="163" y="16"/>
                    <a:pt x="163" y="14"/>
                  </a:cubicBezTo>
                  <a:cubicBezTo>
                    <a:pt x="163" y="13"/>
                    <a:pt x="164" y="12"/>
                    <a:pt x="165" y="11"/>
                  </a:cubicBezTo>
                  <a:cubicBezTo>
                    <a:pt x="164" y="10"/>
                    <a:pt x="164" y="10"/>
                    <a:pt x="164" y="9"/>
                  </a:cubicBezTo>
                  <a:cubicBezTo>
                    <a:pt x="164" y="9"/>
                    <a:pt x="164" y="8"/>
                    <a:pt x="164" y="7"/>
                  </a:cubicBezTo>
                  <a:cubicBezTo>
                    <a:pt x="165" y="7"/>
                    <a:pt x="165" y="6"/>
                    <a:pt x="165" y="6"/>
                  </a:cubicBezTo>
                  <a:cubicBezTo>
                    <a:pt x="165" y="5"/>
                    <a:pt x="165" y="4"/>
                    <a:pt x="165" y="3"/>
                  </a:cubicBezTo>
                  <a:cubicBezTo>
                    <a:pt x="166" y="5"/>
                    <a:pt x="166" y="5"/>
                    <a:pt x="167" y="5"/>
                  </a:cubicBezTo>
                  <a:cubicBezTo>
                    <a:pt x="167" y="5"/>
                    <a:pt x="168" y="5"/>
                    <a:pt x="169" y="5"/>
                  </a:cubicBezTo>
                  <a:lnTo>
                    <a:pt x="171" y="3"/>
                  </a:lnTo>
                  <a:cubicBezTo>
                    <a:pt x="171" y="3"/>
                    <a:pt x="170" y="3"/>
                    <a:pt x="170" y="3"/>
                  </a:cubicBezTo>
                  <a:cubicBezTo>
                    <a:pt x="170" y="4"/>
                    <a:pt x="169" y="4"/>
                    <a:pt x="169" y="5"/>
                  </a:cubicBezTo>
                  <a:cubicBezTo>
                    <a:pt x="167" y="5"/>
                    <a:pt x="166" y="4"/>
                    <a:pt x="167" y="2"/>
                  </a:cubicBezTo>
                  <a:cubicBezTo>
                    <a:pt x="168" y="3"/>
                    <a:pt x="168" y="3"/>
                    <a:pt x="169" y="3"/>
                  </a:cubicBezTo>
                  <a:cubicBezTo>
                    <a:pt x="170" y="2"/>
                    <a:pt x="170" y="2"/>
                    <a:pt x="171" y="1"/>
                  </a:cubicBezTo>
                  <a:cubicBezTo>
                    <a:pt x="171" y="2"/>
                    <a:pt x="171" y="2"/>
                    <a:pt x="171" y="2"/>
                  </a:cubicBezTo>
                  <a:cubicBezTo>
                    <a:pt x="171" y="2"/>
                    <a:pt x="172" y="2"/>
                    <a:pt x="172" y="2"/>
                  </a:cubicBezTo>
                  <a:cubicBezTo>
                    <a:pt x="172" y="2"/>
                    <a:pt x="173" y="2"/>
                    <a:pt x="173" y="2"/>
                  </a:cubicBezTo>
                  <a:cubicBezTo>
                    <a:pt x="173" y="1"/>
                    <a:pt x="173" y="1"/>
                    <a:pt x="174" y="1"/>
                  </a:cubicBezTo>
                  <a:cubicBezTo>
                    <a:pt x="175" y="1"/>
                    <a:pt x="177" y="1"/>
                    <a:pt x="179" y="1"/>
                  </a:cubicBezTo>
                  <a:cubicBezTo>
                    <a:pt x="181" y="1"/>
                    <a:pt x="183" y="2"/>
                    <a:pt x="185" y="2"/>
                  </a:cubicBezTo>
                  <a:cubicBezTo>
                    <a:pt x="185" y="2"/>
                    <a:pt x="186" y="2"/>
                    <a:pt x="187" y="2"/>
                  </a:cubicBezTo>
                  <a:cubicBezTo>
                    <a:pt x="187" y="2"/>
                    <a:pt x="188" y="2"/>
                    <a:pt x="189" y="2"/>
                  </a:cubicBezTo>
                  <a:cubicBezTo>
                    <a:pt x="189" y="2"/>
                    <a:pt x="190" y="2"/>
                    <a:pt x="190" y="2"/>
                  </a:cubicBezTo>
                  <a:cubicBezTo>
                    <a:pt x="190" y="3"/>
                    <a:pt x="190" y="3"/>
                    <a:pt x="190" y="3"/>
                  </a:cubicBezTo>
                  <a:cubicBezTo>
                    <a:pt x="190" y="3"/>
                    <a:pt x="191" y="4"/>
                    <a:pt x="191" y="4"/>
                  </a:cubicBezTo>
                  <a:cubicBezTo>
                    <a:pt x="192" y="4"/>
                    <a:pt x="192" y="3"/>
                    <a:pt x="193" y="2"/>
                  </a:cubicBezTo>
                  <a:cubicBezTo>
                    <a:pt x="193" y="2"/>
                    <a:pt x="194" y="2"/>
                    <a:pt x="196" y="2"/>
                  </a:cubicBezTo>
                  <a:cubicBezTo>
                    <a:pt x="195" y="3"/>
                    <a:pt x="195" y="3"/>
                    <a:pt x="194" y="3"/>
                  </a:cubicBezTo>
                  <a:cubicBezTo>
                    <a:pt x="193" y="3"/>
                    <a:pt x="193" y="4"/>
                    <a:pt x="193" y="5"/>
                  </a:cubicBezTo>
                  <a:cubicBezTo>
                    <a:pt x="193" y="5"/>
                    <a:pt x="193" y="5"/>
                    <a:pt x="193" y="5"/>
                  </a:cubicBezTo>
                  <a:cubicBezTo>
                    <a:pt x="194" y="5"/>
                    <a:pt x="194" y="5"/>
                    <a:pt x="194" y="4"/>
                  </a:cubicBezTo>
                  <a:cubicBezTo>
                    <a:pt x="195" y="4"/>
                    <a:pt x="195" y="4"/>
                    <a:pt x="196" y="4"/>
                  </a:cubicBezTo>
                  <a:cubicBezTo>
                    <a:pt x="196" y="4"/>
                    <a:pt x="196" y="4"/>
                    <a:pt x="197" y="4"/>
                  </a:cubicBezTo>
                  <a:cubicBezTo>
                    <a:pt x="197" y="4"/>
                    <a:pt x="197" y="4"/>
                    <a:pt x="197" y="4"/>
                  </a:cubicBezTo>
                  <a:cubicBezTo>
                    <a:pt x="197" y="4"/>
                    <a:pt x="197" y="4"/>
                    <a:pt x="197" y="4"/>
                  </a:cubicBezTo>
                  <a:cubicBezTo>
                    <a:pt x="197" y="4"/>
                    <a:pt x="197" y="3"/>
                    <a:pt x="196" y="3"/>
                  </a:cubicBezTo>
                  <a:cubicBezTo>
                    <a:pt x="196" y="3"/>
                    <a:pt x="196" y="3"/>
                    <a:pt x="196" y="2"/>
                  </a:cubicBezTo>
                  <a:cubicBezTo>
                    <a:pt x="197" y="2"/>
                    <a:pt x="198" y="2"/>
                    <a:pt x="199" y="2"/>
                  </a:cubicBezTo>
                  <a:cubicBezTo>
                    <a:pt x="200" y="2"/>
                    <a:pt x="201" y="2"/>
                    <a:pt x="201" y="2"/>
                  </a:cubicBezTo>
                  <a:cubicBezTo>
                    <a:pt x="202" y="2"/>
                    <a:pt x="203" y="2"/>
                    <a:pt x="204" y="2"/>
                  </a:cubicBezTo>
                  <a:cubicBezTo>
                    <a:pt x="205" y="1"/>
                    <a:pt x="206" y="1"/>
                    <a:pt x="206" y="1"/>
                  </a:cubicBezTo>
                  <a:cubicBezTo>
                    <a:pt x="206" y="1"/>
                    <a:pt x="206" y="2"/>
                    <a:pt x="206" y="2"/>
                  </a:cubicBezTo>
                  <a:cubicBezTo>
                    <a:pt x="205" y="2"/>
                    <a:pt x="205" y="2"/>
                    <a:pt x="205" y="3"/>
                  </a:cubicBezTo>
                  <a:cubicBezTo>
                    <a:pt x="206" y="2"/>
                    <a:pt x="207" y="2"/>
                    <a:pt x="208" y="2"/>
                  </a:cubicBezTo>
                  <a:cubicBezTo>
                    <a:pt x="209" y="2"/>
                    <a:pt x="210" y="1"/>
                    <a:pt x="211" y="1"/>
                  </a:cubicBezTo>
                  <a:cubicBezTo>
                    <a:pt x="212" y="2"/>
                    <a:pt x="212" y="2"/>
                    <a:pt x="212" y="2"/>
                  </a:cubicBezTo>
                  <a:cubicBezTo>
                    <a:pt x="211" y="2"/>
                    <a:pt x="211" y="3"/>
                    <a:pt x="211" y="3"/>
                  </a:cubicBezTo>
                  <a:cubicBezTo>
                    <a:pt x="212" y="3"/>
                    <a:pt x="212" y="3"/>
                    <a:pt x="212" y="3"/>
                  </a:cubicBezTo>
                  <a:cubicBezTo>
                    <a:pt x="213" y="3"/>
                    <a:pt x="213" y="3"/>
                    <a:pt x="214" y="3"/>
                  </a:cubicBezTo>
                  <a:cubicBezTo>
                    <a:pt x="214" y="3"/>
                    <a:pt x="215" y="2"/>
                    <a:pt x="215" y="2"/>
                  </a:cubicBezTo>
                  <a:cubicBezTo>
                    <a:pt x="215" y="1"/>
                    <a:pt x="216" y="1"/>
                    <a:pt x="217" y="2"/>
                  </a:cubicBezTo>
                  <a:cubicBezTo>
                    <a:pt x="217" y="2"/>
                    <a:pt x="216" y="2"/>
                    <a:pt x="216" y="3"/>
                  </a:cubicBezTo>
                  <a:cubicBezTo>
                    <a:pt x="216" y="3"/>
                    <a:pt x="216" y="3"/>
                    <a:pt x="216" y="4"/>
                  </a:cubicBezTo>
                  <a:cubicBezTo>
                    <a:pt x="215" y="4"/>
                    <a:pt x="215" y="4"/>
                    <a:pt x="214" y="4"/>
                  </a:cubicBezTo>
                  <a:cubicBezTo>
                    <a:pt x="214" y="4"/>
                    <a:pt x="214" y="5"/>
                    <a:pt x="213" y="5"/>
                  </a:cubicBezTo>
                  <a:cubicBezTo>
                    <a:pt x="213" y="6"/>
                    <a:pt x="213" y="6"/>
                    <a:pt x="212" y="6"/>
                  </a:cubicBezTo>
                  <a:cubicBezTo>
                    <a:pt x="212" y="6"/>
                    <a:pt x="211" y="6"/>
                    <a:pt x="211" y="6"/>
                  </a:cubicBezTo>
                  <a:lnTo>
                    <a:pt x="211" y="4"/>
                  </a:lnTo>
                  <a:cubicBezTo>
                    <a:pt x="210" y="5"/>
                    <a:pt x="209" y="5"/>
                    <a:pt x="208" y="5"/>
                  </a:cubicBezTo>
                  <a:cubicBezTo>
                    <a:pt x="207" y="4"/>
                    <a:pt x="207" y="4"/>
                    <a:pt x="206" y="4"/>
                  </a:cubicBezTo>
                  <a:cubicBezTo>
                    <a:pt x="205" y="5"/>
                    <a:pt x="205" y="5"/>
                    <a:pt x="204" y="5"/>
                  </a:cubicBezTo>
                  <a:cubicBezTo>
                    <a:pt x="204" y="6"/>
                    <a:pt x="204" y="6"/>
                    <a:pt x="203" y="6"/>
                  </a:cubicBezTo>
                  <a:cubicBezTo>
                    <a:pt x="203" y="5"/>
                    <a:pt x="202" y="5"/>
                    <a:pt x="202" y="5"/>
                  </a:cubicBezTo>
                  <a:cubicBezTo>
                    <a:pt x="202" y="5"/>
                    <a:pt x="201" y="5"/>
                    <a:pt x="201" y="5"/>
                  </a:cubicBezTo>
                  <a:cubicBezTo>
                    <a:pt x="200" y="5"/>
                    <a:pt x="200" y="5"/>
                    <a:pt x="199" y="5"/>
                  </a:cubicBezTo>
                  <a:cubicBezTo>
                    <a:pt x="199" y="5"/>
                    <a:pt x="199" y="5"/>
                    <a:pt x="198" y="4"/>
                  </a:cubicBezTo>
                  <a:cubicBezTo>
                    <a:pt x="198" y="4"/>
                    <a:pt x="198" y="4"/>
                    <a:pt x="198" y="5"/>
                  </a:cubicBezTo>
                  <a:cubicBezTo>
                    <a:pt x="198" y="5"/>
                    <a:pt x="198" y="5"/>
                    <a:pt x="197" y="5"/>
                  </a:cubicBezTo>
                  <a:cubicBezTo>
                    <a:pt x="197" y="5"/>
                    <a:pt x="197" y="5"/>
                    <a:pt x="197" y="6"/>
                  </a:cubicBezTo>
                  <a:cubicBezTo>
                    <a:pt x="197" y="6"/>
                    <a:pt x="197" y="6"/>
                    <a:pt x="197" y="6"/>
                  </a:cubicBezTo>
                  <a:cubicBezTo>
                    <a:pt x="196" y="6"/>
                    <a:pt x="196" y="6"/>
                    <a:pt x="195" y="6"/>
                  </a:cubicBezTo>
                  <a:cubicBezTo>
                    <a:pt x="195" y="6"/>
                    <a:pt x="195" y="6"/>
                    <a:pt x="194" y="6"/>
                  </a:cubicBezTo>
                  <a:cubicBezTo>
                    <a:pt x="194" y="6"/>
                    <a:pt x="194" y="6"/>
                    <a:pt x="193" y="6"/>
                  </a:cubicBezTo>
                  <a:cubicBezTo>
                    <a:pt x="193" y="6"/>
                    <a:pt x="192" y="6"/>
                    <a:pt x="192" y="6"/>
                  </a:cubicBezTo>
                  <a:lnTo>
                    <a:pt x="190" y="7"/>
                  </a:lnTo>
                  <a:cubicBezTo>
                    <a:pt x="190" y="8"/>
                    <a:pt x="189" y="8"/>
                    <a:pt x="189" y="7"/>
                  </a:cubicBezTo>
                  <a:cubicBezTo>
                    <a:pt x="189" y="7"/>
                    <a:pt x="189" y="6"/>
                    <a:pt x="189" y="6"/>
                  </a:cubicBezTo>
                  <a:cubicBezTo>
                    <a:pt x="188" y="6"/>
                    <a:pt x="188" y="7"/>
                    <a:pt x="188" y="7"/>
                  </a:cubicBezTo>
                  <a:cubicBezTo>
                    <a:pt x="188" y="7"/>
                    <a:pt x="187" y="7"/>
                    <a:pt x="187" y="7"/>
                  </a:cubicBezTo>
                  <a:cubicBezTo>
                    <a:pt x="187" y="8"/>
                    <a:pt x="186" y="8"/>
                    <a:pt x="185" y="8"/>
                  </a:cubicBezTo>
                  <a:cubicBezTo>
                    <a:pt x="184" y="8"/>
                    <a:pt x="183" y="8"/>
                    <a:pt x="182" y="8"/>
                  </a:cubicBezTo>
                  <a:cubicBezTo>
                    <a:pt x="182" y="8"/>
                    <a:pt x="182" y="8"/>
                    <a:pt x="182" y="8"/>
                  </a:cubicBezTo>
                  <a:cubicBezTo>
                    <a:pt x="181" y="7"/>
                    <a:pt x="181" y="7"/>
                    <a:pt x="181" y="7"/>
                  </a:cubicBezTo>
                  <a:cubicBezTo>
                    <a:pt x="179" y="8"/>
                    <a:pt x="177" y="8"/>
                    <a:pt x="176" y="8"/>
                  </a:cubicBezTo>
                  <a:cubicBezTo>
                    <a:pt x="174" y="9"/>
                    <a:pt x="172" y="9"/>
                    <a:pt x="171" y="9"/>
                  </a:cubicBezTo>
                  <a:cubicBezTo>
                    <a:pt x="171" y="9"/>
                    <a:pt x="171" y="10"/>
                    <a:pt x="171" y="10"/>
                  </a:cubicBezTo>
                  <a:cubicBezTo>
                    <a:pt x="172" y="10"/>
                    <a:pt x="172" y="10"/>
                    <a:pt x="173" y="10"/>
                  </a:cubicBezTo>
                  <a:cubicBezTo>
                    <a:pt x="173" y="10"/>
                    <a:pt x="174" y="10"/>
                    <a:pt x="175" y="10"/>
                  </a:cubicBezTo>
                  <a:cubicBezTo>
                    <a:pt x="175" y="10"/>
                    <a:pt x="176" y="10"/>
                    <a:pt x="176" y="10"/>
                  </a:cubicBezTo>
                  <a:cubicBezTo>
                    <a:pt x="176" y="11"/>
                    <a:pt x="176" y="13"/>
                    <a:pt x="177" y="13"/>
                  </a:cubicBezTo>
                  <a:cubicBezTo>
                    <a:pt x="178" y="13"/>
                    <a:pt x="178" y="12"/>
                    <a:pt x="178" y="12"/>
                  </a:cubicBezTo>
                  <a:cubicBezTo>
                    <a:pt x="177" y="11"/>
                    <a:pt x="177" y="10"/>
                    <a:pt x="177" y="10"/>
                  </a:cubicBezTo>
                  <a:cubicBezTo>
                    <a:pt x="178" y="10"/>
                    <a:pt x="178" y="10"/>
                    <a:pt x="178" y="10"/>
                  </a:cubicBezTo>
                  <a:cubicBezTo>
                    <a:pt x="178" y="10"/>
                    <a:pt x="179" y="10"/>
                    <a:pt x="179" y="10"/>
                  </a:cubicBezTo>
                  <a:cubicBezTo>
                    <a:pt x="179" y="10"/>
                    <a:pt x="179" y="10"/>
                    <a:pt x="180" y="10"/>
                  </a:cubicBezTo>
                  <a:cubicBezTo>
                    <a:pt x="180" y="10"/>
                    <a:pt x="181" y="10"/>
                    <a:pt x="181" y="10"/>
                  </a:cubicBezTo>
                  <a:cubicBezTo>
                    <a:pt x="181" y="11"/>
                    <a:pt x="181" y="12"/>
                    <a:pt x="180" y="11"/>
                  </a:cubicBezTo>
                  <a:cubicBezTo>
                    <a:pt x="179" y="12"/>
                    <a:pt x="180" y="13"/>
                    <a:pt x="180" y="13"/>
                  </a:cubicBezTo>
                  <a:cubicBezTo>
                    <a:pt x="181" y="13"/>
                    <a:pt x="181" y="13"/>
                    <a:pt x="182" y="13"/>
                  </a:cubicBezTo>
                  <a:cubicBezTo>
                    <a:pt x="182" y="13"/>
                    <a:pt x="182" y="13"/>
                    <a:pt x="182" y="13"/>
                  </a:cubicBezTo>
                  <a:cubicBezTo>
                    <a:pt x="182" y="13"/>
                    <a:pt x="182" y="13"/>
                    <a:pt x="182" y="12"/>
                  </a:cubicBezTo>
                  <a:cubicBezTo>
                    <a:pt x="182" y="12"/>
                    <a:pt x="182" y="12"/>
                    <a:pt x="182" y="12"/>
                  </a:cubicBezTo>
                  <a:cubicBezTo>
                    <a:pt x="181" y="11"/>
                    <a:pt x="181" y="11"/>
                    <a:pt x="182" y="11"/>
                  </a:cubicBezTo>
                  <a:cubicBezTo>
                    <a:pt x="182" y="11"/>
                    <a:pt x="183" y="11"/>
                    <a:pt x="183" y="11"/>
                  </a:cubicBezTo>
                  <a:cubicBezTo>
                    <a:pt x="183" y="12"/>
                    <a:pt x="183" y="12"/>
                    <a:pt x="184" y="12"/>
                  </a:cubicBezTo>
                  <a:cubicBezTo>
                    <a:pt x="184" y="12"/>
                    <a:pt x="185" y="12"/>
                    <a:pt x="185" y="11"/>
                  </a:cubicBezTo>
                  <a:cubicBezTo>
                    <a:pt x="186" y="11"/>
                    <a:pt x="186" y="11"/>
                    <a:pt x="187" y="10"/>
                  </a:cubicBezTo>
                  <a:cubicBezTo>
                    <a:pt x="188" y="10"/>
                    <a:pt x="188" y="11"/>
                    <a:pt x="189" y="11"/>
                  </a:cubicBezTo>
                  <a:cubicBezTo>
                    <a:pt x="189" y="12"/>
                    <a:pt x="190" y="12"/>
                    <a:pt x="190" y="13"/>
                  </a:cubicBezTo>
                  <a:cubicBezTo>
                    <a:pt x="191" y="12"/>
                    <a:pt x="191" y="12"/>
                    <a:pt x="191" y="11"/>
                  </a:cubicBezTo>
                  <a:cubicBezTo>
                    <a:pt x="192" y="11"/>
                    <a:pt x="192" y="11"/>
                    <a:pt x="193" y="12"/>
                  </a:cubicBezTo>
                  <a:cubicBezTo>
                    <a:pt x="193" y="12"/>
                    <a:pt x="193" y="12"/>
                    <a:pt x="194" y="11"/>
                  </a:cubicBezTo>
                  <a:cubicBezTo>
                    <a:pt x="194" y="11"/>
                    <a:pt x="194" y="11"/>
                    <a:pt x="194" y="11"/>
                  </a:cubicBezTo>
                  <a:cubicBezTo>
                    <a:pt x="194" y="10"/>
                    <a:pt x="194" y="10"/>
                    <a:pt x="194" y="10"/>
                  </a:cubicBezTo>
                  <a:cubicBezTo>
                    <a:pt x="194" y="9"/>
                    <a:pt x="194" y="9"/>
                    <a:pt x="194" y="9"/>
                  </a:cubicBezTo>
                  <a:cubicBezTo>
                    <a:pt x="195" y="9"/>
                    <a:pt x="195" y="9"/>
                    <a:pt x="195" y="10"/>
                  </a:cubicBezTo>
                  <a:cubicBezTo>
                    <a:pt x="195" y="10"/>
                    <a:pt x="195" y="10"/>
                    <a:pt x="196" y="11"/>
                  </a:cubicBezTo>
                  <a:cubicBezTo>
                    <a:pt x="196" y="11"/>
                    <a:pt x="196" y="11"/>
                    <a:pt x="197" y="11"/>
                  </a:cubicBezTo>
                  <a:cubicBezTo>
                    <a:pt x="197" y="11"/>
                    <a:pt x="197" y="11"/>
                    <a:pt x="197" y="10"/>
                  </a:cubicBezTo>
                  <a:cubicBezTo>
                    <a:pt x="197" y="10"/>
                    <a:pt x="198" y="10"/>
                    <a:pt x="198" y="11"/>
                  </a:cubicBezTo>
                  <a:cubicBezTo>
                    <a:pt x="198" y="11"/>
                    <a:pt x="198" y="11"/>
                    <a:pt x="198" y="12"/>
                  </a:cubicBezTo>
                  <a:cubicBezTo>
                    <a:pt x="199" y="12"/>
                    <a:pt x="200" y="12"/>
                    <a:pt x="200" y="12"/>
                  </a:cubicBezTo>
                  <a:cubicBezTo>
                    <a:pt x="201" y="11"/>
                    <a:pt x="201" y="11"/>
                    <a:pt x="202" y="11"/>
                  </a:cubicBezTo>
                  <a:cubicBezTo>
                    <a:pt x="202" y="11"/>
                    <a:pt x="202" y="12"/>
                    <a:pt x="202" y="12"/>
                  </a:cubicBezTo>
                  <a:cubicBezTo>
                    <a:pt x="202" y="12"/>
                    <a:pt x="202" y="13"/>
                    <a:pt x="202" y="13"/>
                  </a:cubicBezTo>
                  <a:cubicBezTo>
                    <a:pt x="203" y="12"/>
                    <a:pt x="203" y="12"/>
                    <a:pt x="203" y="12"/>
                  </a:cubicBezTo>
                  <a:cubicBezTo>
                    <a:pt x="203" y="11"/>
                    <a:pt x="203" y="11"/>
                    <a:pt x="203" y="11"/>
                  </a:cubicBezTo>
                  <a:cubicBezTo>
                    <a:pt x="203" y="11"/>
                    <a:pt x="202" y="10"/>
                    <a:pt x="202" y="10"/>
                  </a:cubicBezTo>
                  <a:cubicBezTo>
                    <a:pt x="202" y="10"/>
                    <a:pt x="202" y="9"/>
                    <a:pt x="202" y="9"/>
                  </a:cubicBezTo>
                  <a:cubicBezTo>
                    <a:pt x="202" y="9"/>
                    <a:pt x="203" y="9"/>
                    <a:pt x="203" y="9"/>
                  </a:cubicBezTo>
                  <a:cubicBezTo>
                    <a:pt x="203" y="9"/>
                    <a:pt x="203" y="9"/>
                    <a:pt x="203" y="10"/>
                  </a:cubicBezTo>
                  <a:cubicBezTo>
                    <a:pt x="203" y="10"/>
                    <a:pt x="203" y="10"/>
                    <a:pt x="203" y="10"/>
                  </a:cubicBezTo>
                  <a:cubicBezTo>
                    <a:pt x="204" y="10"/>
                    <a:pt x="204" y="10"/>
                    <a:pt x="204" y="10"/>
                  </a:cubicBezTo>
                  <a:cubicBezTo>
                    <a:pt x="205" y="11"/>
                    <a:pt x="205" y="11"/>
                    <a:pt x="204" y="12"/>
                  </a:cubicBezTo>
                  <a:cubicBezTo>
                    <a:pt x="204" y="12"/>
                    <a:pt x="204" y="12"/>
                    <a:pt x="203" y="13"/>
                  </a:cubicBezTo>
                  <a:cubicBezTo>
                    <a:pt x="204" y="13"/>
                    <a:pt x="204" y="13"/>
                    <a:pt x="204" y="13"/>
                  </a:cubicBezTo>
                  <a:cubicBezTo>
                    <a:pt x="204" y="13"/>
                    <a:pt x="204" y="13"/>
                    <a:pt x="205" y="13"/>
                  </a:cubicBezTo>
                  <a:cubicBezTo>
                    <a:pt x="205" y="13"/>
                    <a:pt x="205" y="13"/>
                    <a:pt x="205" y="13"/>
                  </a:cubicBezTo>
                  <a:cubicBezTo>
                    <a:pt x="206" y="12"/>
                    <a:pt x="206" y="12"/>
                    <a:pt x="206" y="13"/>
                  </a:cubicBezTo>
                  <a:cubicBezTo>
                    <a:pt x="206" y="13"/>
                    <a:pt x="206" y="13"/>
                    <a:pt x="206" y="13"/>
                  </a:cubicBezTo>
                  <a:cubicBezTo>
                    <a:pt x="206" y="14"/>
                    <a:pt x="207" y="14"/>
                    <a:pt x="207" y="14"/>
                  </a:cubicBezTo>
                  <a:cubicBezTo>
                    <a:pt x="207" y="14"/>
                    <a:pt x="208" y="14"/>
                    <a:pt x="208" y="14"/>
                  </a:cubicBezTo>
                  <a:cubicBezTo>
                    <a:pt x="209" y="14"/>
                    <a:pt x="209" y="14"/>
                    <a:pt x="209" y="15"/>
                  </a:cubicBezTo>
                  <a:cubicBezTo>
                    <a:pt x="209" y="14"/>
                    <a:pt x="210" y="14"/>
                    <a:pt x="210" y="14"/>
                  </a:cubicBezTo>
                  <a:cubicBezTo>
                    <a:pt x="210" y="14"/>
                    <a:pt x="210" y="14"/>
                    <a:pt x="210" y="14"/>
                  </a:cubicBezTo>
                  <a:cubicBezTo>
                    <a:pt x="211" y="14"/>
                    <a:pt x="211" y="13"/>
                    <a:pt x="211" y="13"/>
                  </a:cubicBezTo>
                  <a:cubicBezTo>
                    <a:pt x="211" y="13"/>
                    <a:pt x="211" y="13"/>
                    <a:pt x="210" y="12"/>
                  </a:cubicBezTo>
                  <a:cubicBezTo>
                    <a:pt x="210" y="12"/>
                    <a:pt x="210" y="12"/>
                    <a:pt x="210" y="12"/>
                  </a:cubicBezTo>
                  <a:cubicBezTo>
                    <a:pt x="210" y="11"/>
                    <a:pt x="210" y="11"/>
                    <a:pt x="211" y="11"/>
                  </a:cubicBezTo>
                  <a:cubicBezTo>
                    <a:pt x="211" y="11"/>
                    <a:pt x="212" y="12"/>
                    <a:pt x="212" y="13"/>
                  </a:cubicBezTo>
                  <a:cubicBezTo>
                    <a:pt x="212" y="13"/>
                    <a:pt x="213" y="14"/>
                    <a:pt x="214" y="14"/>
                  </a:cubicBezTo>
                  <a:cubicBezTo>
                    <a:pt x="214" y="14"/>
                    <a:pt x="214" y="13"/>
                    <a:pt x="213" y="13"/>
                  </a:cubicBezTo>
                  <a:cubicBezTo>
                    <a:pt x="213" y="13"/>
                    <a:pt x="213" y="13"/>
                    <a:pt x="213" y="12"/>
                  </a:cubicBezTo>
                  <a:cubicBezTo>
                    <a:pt x="212" y="12"/>
                    <a:pt x="212" y="12"/>
                    <a:pt x="212" y="12"/>
                  </a:cubicBezTo>
                  <a:cubicBezTo>
                    <a:pt x="212" y="11"/>
                    <a:pt x="212" y="11"/>
                    <a:pt x="212" y="10"/>
                  </a:cubicBezTo>
                  <a:cubicBezTo>
                    <a:pt x="213" y="11"/>
                    <a:pt x="214" y="11"/>
                    <a:pt x="214" y="12"/>
                  </a:cubicBezTo>
                  <a:cubicBezTo>
                    <a:pt x="215" y="12"/>
                    <a:pt x="215" y="13"/>
                    <a:pt x="215" y="14"/>
                  </a:cubicBezTo>
                  <a:cubicBezTo>
                    <a:pt x="216" y="14"/>
                    <a:pt x="216" y="13"/>
                    <a:pt x="216" y="13"/>
                  </a:cubicBezTo>
                  <a:cubicBezTo>
                    <a:pt x="216" y="13"/>
                    <a:pt x="216" y="13"/>
                    <a:pt x="217" y="12"/>
                  </a:cubicBezTo>
                  <a:cubicBezTo>
                    <a:pt x="217" y="12"/>
                    <a:pt x="217" y="12"/>
                    <a:pt x="217" y="12"/>
                  </a:cubicBezTo>
                  <a:cubicBezTo>
                    <a:pt x="217" y="12"/>
                    <a:pt x="218" y="12"/>
                    <a:pt x="218" y="12"/>
                  </a:cubicBezTo>
                  <a:cubicBezTo>
                    <a:pt x="216" y="26"/>
                    <a:pt x="215" y="39"/>
                    <a:pt x="213" y="53"/>
                  </a:cubicBezTo>
                  <a:cubicBezTo>
                    <a:pt x="211" y="66"/>
                    <a:pt x="210" y="80"/>
                    <a:pt x="209" y="94"/>
                  </a:cubicBezTo>
                  <a:cubicBezTo>
                    <a:pt x="208" y="94"/>
                    <a:pt x="208" y="94"/>
                    <a:pt x="208" y="95"/>
                  </a:cubicBezTo>
                  <a:cubicBezTo>
                    <a:pt x="208" y="95"/>
                    <a:pt x="207" y="96"/>
                    <a:pt x="207" y="96"/>
                  </a:cubicBezTo>
                  <a:cubicBezTo>
                    <a:pt x="208" y="99"/>
                    <a:pt x="208" y="102"/>
                    <a:pt x="207" y="105"/>
                  </a:cubicBezTo>
                  <a:cubicBezTo>
                    <a:pt x="207" y="108"/>
                    <a:pt x="206" y="112"/>
                    <a:pt x="206" y="115"/>
                  </a:cubicBezTo>
                  <a:cubicBezTo>
                    <a:pt x="205" y="121"/>
                    <a:pt x="205" y="128"/>
                    <a:pt x="204" y="135"/>
                  </a:cubicBezTo>
                  <a:cubicBezTo>
                    <a:pt x="203" y="142"/>
                    <a:pt x="202" y="149"/>
                    <a:pt x="201" y="156"/>
                  </a:cubicBezTo>
                  <a:cubicBezTo>
                    <a:pt x="201" y="159"/>
                    <a:pt x="201" y="161"/>
                    <a:pt x="201" y="164"/>
                  </a:cubicBezTo>
                  <a:cubicBezTo>
                    <a:pt x="200" y="166"/>
                    <a:pt x="200" y="168"/>
                    <a:pt x="199" y="170"/>
                  </a:cubicBezTo>
                  <a:cubicBezTo>
                    <a:pt x="200" y="171"/>
                    <a:pt x="200" y="173"/>
                    <a:pt x="199" y="175"/>
                  </a:cubicBezTo>
                  <a:cubicBezTo>
                    <a:pt x="199" y="177"/>
                    <a:pt x="199" y="179"/>
                    <a:pt x="199" y="181"/>
                  </a:cubicBezTo>
                  <a:cubicBezTo>
                    <a:pt x="198" y="186"/>
                    <a:pt x="197" y="191"/>
                    <a:pt x="197" y="197"/>
                  </a:cubicBezTo>
                  <a:cubicBezTo>
                    <a:pt x="196" y="202"/>
                    <a:pt x="195" y="207"/>
                    <a:pt x="194" y="211"/>
                  </a:cubicBezTo>
                  <a:lnTo>
                    <a:pt x="192" y="211"/>
                  </a:lnTo>
                  <a:cubicBezTo>
                    <a:pt x="191" y="212"/>
                    <a:pt x="191" y="212"/>
                    <a:pt x="191" y="211"/>
                  </a:cubicBezTo>
                  <a:cubicBezTo>
                    <a:pt x="191" y="211"/>
                    <a:pt x="191" y="211"/>
                    <a:pt x="191" y="211"/>
                  </a:cubicBezTo>
                  <a:cubicBezTo>
                    <a:pt x="191" y="210"/>
                    <a:pt x="190" y="210"/>
                    <a:pt x="190" y="210"/>
                  </a:cubicBezTo>
                  <a:cubicBezTo>
                    <a:pt x="190" y="210"/>
                    <a:pt x="190" y="209"/>
                    <a:pt x="190" y="210"/>
                  </a:cubicBezTo>
                  <a:cubicBezTo>
                    <a:pt x="189" y="210"/>
                    <a:pt x="189" y="210"/>
                    <a:pt x="189" y="210"/>
                  </a:cubicBezTo>
                  <a:cubicBezTo>
                    <a:pt x="189" y="211"/>
                    <a:pt x="189" y="211"/>
                    <a:pt x="190" y="211"/>
                  </a:cubicBezTo>
                  <a:cubicBezTo>
                    <a:pt x="189" y="211"/>
                    <a:pt x="187" y="211"/>
                    <a:pt x="185" y="211"/>
                  </a:cubicBezTo>
                  <a:cubicBezTo>
                    <a:pt x="183" y="212"/>
                    <a:pt x="181" y="212"/>
                    <a:pt x="179" y="212"/>
                  </a:cubicBezTo>
                  <a:cubicBezTo>
                    <a:pt x="177" y="212"/>
                    <a:pt x="175" y="212"/>
                    <a:pt x="173" y="212"/>
                  </a:cubicBezTo>
                  <a:cubicBezTo>
                    <a:pt x="171" y="212"/>
                    <a:pt x="169" y="212"/>
                    <a:pt x="167" y="211"/>
                  </a:cubicBezTo>
                  <a:lnTo>
                    <a:pt x="166" y="211"/>
                  </a:lnTo>
                  <a:cubicBezTo>
                    <a:pt x="166" y="211"/>
                    <a:pt x="165" y="211"/>
                    <a:pt x="165" y="210"/>
                  </a:cubicBezTo>
                  <a:cubicBezTo>
                    <a:pt x="165" y="211"/>
                    <a:pt x="164" y="211"/>
                    <a:pt x="164" y="211"/>
                  </a:cubicBezTo>
                  <a:cubicBezTo>
                    <a:pt x="163" y="212"/>
                    <a:pt x="162" y="212"/>
                    <a:pt x="160" y="212"/>
                  </a:cubicBezTo>
                  <a:cubicBezTo>
                    <a:pt x="159" y="212"/>
                    <a:pt x="158" y="212"/>
                    <a:pt x="157" y="211"/>
                  </a:cubicBezTo>
                  <a:cubicBezTo>
                    <a:pt x="156" y="211"/>
                    <a:pt x="155" y="211"/>
                    <a:pt x="154" y="211"/>
                  </a:cubicBezTo>
                  <a:lnTo>
                    <a:pt x="154" y="210"/>
                  </a:lnTo>
                  <a:cubicBezTo>
                    <a:pt x="153" y="210"/>
                    <a:pt x="153" y="210"/>
                    <a:pt x="153" y="210"/>
                  </a:cubicBezTo>
                  <a:cubicBezTo>
                    <a:pt x="153" y="210"/>
                    <a:pt x="153" y="210"/>
                    <a:pt x="153" y="211"/>
                  </a:cubicBezTo>
                  <a:cubicBezTo>
                    <a:pt x="153" y="211"/>
                    <a:pt x="153" y="211"/>
                    <a:pt x="153" y="211"/>
                  </a:cubicBezTo>
                  <a:cubicBezTo>
                    <a:pt x="153" y="211"/>
                    <a:pt x="153" y="211"/>
                    <a:pt x="153" y="211"/>
                  </a:cubicBezTo>
                  <a:cubicBezTo>
                    <a:pt x="152" y="211"/>
                    <a:pt x="152" y="211"/>
                    <a:pt x="152" y="211"/>
                  </a:cubicBezTo>
                  <a:cubicBezTo>
                    <a:pt x="152" y="210"/>
                    <a:pt x="152" y="210"/>
                    <a:pt x="152" y="209"/>
                  </a:cubicBezTo>
                  <a:cubicBezTo>
                    <a:pt x="152" y="209"/>
                    <a:pt x="151" y="209"/>
                    <a:pt x="151" y="209"/>
                  </a:cubicBezTo>
                  <a:cubicBezTo>
                    <a:pt x="151" y="209"/>
                    <a:pt x="151" y="210"/>
                    <a:pt x="151" y="210"/>
                  </a:cubicBezTo>
                  <a:cubicBezTo>
                    <a:pt x="151" y="210"/>
                    <a:pt x="151" y="210"/>
                    <a:pt x="151" y="211"/>
                  </a:cubicBezTo>
                  <a:cubicBezTo>
                    <a:pt x="151" y="211"/>
                    <a:pt x="151" y="211"/>
                    <a:pt x="150" y="211"/>
                  </a:cubicBezTo>
                  <a:cubicBezTo>
                    <a:pt x="149" y="211"/>
                    <a:pt x="148" y="211"/>
                    <a:pt x="147" y="212"/>
                  </a:cubicBezTo>
                  <a:cubicBezTo>
                    <a:pt x="146" y="212"/>
                    <a:pt x="145" y="211"/>
                    <a:pt x="145" y="210"/>
                  </a:cubicBezTo>
                  <a:cubicBezTo>
                    <a:pt x="144" y="210"/>
                    <a:pt x="144" y="210"/>
                    <a:pt x="144" y="211"/>
                  </a:cubicBezTo>
                  <a:cubicBezTo>
                    <a:pt x="144" y="211"/>
                    <a:pt x="143" y="211"/>
                    <a:pt x="143" y="211"/>
                  </a:cubicBezTo>
                  <a:cubicBezTo>
                    <a:pt x="142" y="212"/>
                    <a:pt x="142" y="212"/>
                    <a:pt x="141" y="211"/>
                  </a:cubicBezTo>
                  <a:cubicBezTo>
                    <a:pt x="141" y="211"/>
                    <a:pt x="140" y="211"/>
                    <a:pt x="139" y="211"/>
                  </a:cubicBezTo>
                  <a:cubicBezTo>
                    <a:pt x="139" y="211"/>
                    <a:pt x="139" y="211"/>
                    <a:pt x="139" y="211"/>
                  </a:cubicBezTo>
                  <a:cubicBezTo>
                    <a:pt x="139" y="210"/>
                    <a:pt x="139" y="210"/>
                    <a:pt x="139" y="210"/>
                  </a:cubicBezTo>
                  <a:cubicBezTo>
                    <a:pt x="139" y="210"/>
                    <a:pt x="139" y="210"/>
                    <a:pt x="138" y="210"/>
                  </a:cubicBezTo>
                  <a:cubicBezTo>
                    <a:pt x="138" y="210"/>
                    <a:pt x="138" y="210"/>
                    <a:pt x="137" y="210"/>
                  </a:cubicBezTo>
                  <a:cubicBezTo>
                    <a:pt x="137" y="210"/>
                    <a:pt x="137" y="210"/>
                    <a:pt x="137" y="211"/>
                  </a:cubicBezTo>
                  <a:cubicBezTo>
                    <a:pt x="137" y="211"/>
                    <a:pt x="137" y="211"/>
                    <a:pt x="137" y="211"/>
                  </a:cubicBezTo>
                  <a:cubicBezTo>
                    <a:pt x="137" y="212"/>
                    <a:pt x="137" y="212"/>
                    <a:pt x="137" y="212"/>
                  </a:cubicBezTo>
                  <a:cubicBezTo>
                    <a:pt x="137" y="212"/>
                    <a:pt x="137" y="212"/>
                    <a:pt x="136" y="213"/>
                  </a:cubicBezTo>
                  <a:cubicBezTo>
                    <a:pt x="136" y="212"/>
                    <a:pt x="135" y="212"/>
                    <a:pt x="135" y="212"/>
                  </a:cubicBezTo>
                  <a:cubicBezTo>
                    <a:pt x="135" y="212"/>
                    <a:pt x="135" y="211"/>
                    <a:pt x="135" y="210"/>
                  </a:cubicBezTo>
                  <a:cubicBezTo>
                    <a:pt x="134" y="210"/>
                    <a:pt x="133" y="210"/>
                    <a:pt x="133" y="211"/>
                  </a:cubicBezTo>
                  <a:cubicBezTo>
                    <a:pt x="132" y="212"/>
                    <a:pt x="132" y="212"/>
                    <a:pt x="131" y="213"/>
                  </a:cubicBezTo>
                  <a:cubicBezTo>
                    <a:pt x="130" y="212"/>
                    <a:pt x="129" y="212"/>
                    <a:pt x="129" y="212"/>
                  </a:cubicBezTo>
                  <a:cubicBezTo>
                    <a:pt x="128" y="211"/>
                    <a:pt x="127" y="211"/>
                    <a:pt x="125" y="211"/>
                  </a:cubicBezTo>
                  <a:cubicBezTo>
                    <a:pt x="122" y="194"/>
                    <a:pt x="119" y="176"/>
                    <a:pt x="116" y="158"/>
                  </a:cubicBezTo>
                  <a:cubicBezTo>
                    <a:pt x="113" y="141"/>
                    <a:pt x="111" y="122"/>
                    <a:pt x="109" y="103"/>
                  </a:cubicBezTo>
                  <a:cubicBezTo>
                    <a:pt x="109" y="103"/>
                    <a:pt x="109" y="103"/>
                    <a:pt x="109" y="104"/>
                  </a:cubicBezTo>
                  <a:cubicBezTo>
                    <a:pt x="109" y="104"/>
                    <a:pt x="109" y="105"/>
                    <a:pt x="108" y="105"/>
                  </a:cubicBezTo>
                  <a:cubicBezTo>
                    <a:pt x="107" y="119"/>
                    <a:pt x="105" y="134"/>
                    <a:pt x="102" y="150"/>
                  </a:cubicBezTo>
                  <a:lnTo>
                    <a:pt x="101" y="157"/>
                  </a:lnTo>
                  <a:cubicBezTo>
                    <a:pt x="101" y="162"/>
                    <a:pt x="100" y="167"/>
                    <a:pt x="99" y="172"/>
                  </a:cubicBezTo>
                  <a:cubicBezTo>
                    <a:pt x="98" y="177"/>
                    <a:pt x="98" y="182"/>
                    <a:pt x="97" y="187"/>
                  </a:cubicBezTo>
                  <a:cubicBezTo>
                    <a:pt x="96" y="190"/>
                    <a:pt x="96" y="194"/>
                    <a:pt x="96" y="197"/>
                  </a:cubicBezTo>
                  <a:cubicBezTo>
                    <a:pt x="95" y="200"/>
                    <a:pt x="95" y="204"/>
                    <a:pt x="94" y="207"/>
                  </a:cubicBezTo>
                  <a:cubicBezTo>
                    <a:pt x="94" y="208"/>
                    <a:pt x="94" y="209"/>
                    <a:pt x="93" y="209"/>
                  </a:cubicBezTo>
                  <a:cubicBezTo>
                    <a:pt x="93" y="210"/>
                    <a:pt x="93" y="210"/>
                    <a:pt x="94" y="211"/>
                  </a:cubicBezTo>
                  <a:cubicBezTo>
                    <a:pt x="92" y="212"/>
                    <a:pt x="89" y="212"/>
                    <a:pt x="87" y="211"/>
                  </a:cubicBezTo>
                  <a:cubicBezTo>
                    <a:pt x="85" y="211"/>
                    <a:pt x="83" y="211"/>
                    <a:pt x="81" y="211"/>
                  </a:cubicBezTo>
                  <a:cubicBezTo>
                    <a:pt x="80" y="211"/>
                    <a:pt x="78" y="211"/>
                    <a:pt x="77" y="211"/>
                  </a:cubicBezTo>
                  <a:cubicBezTo>
                    <a:pt x="75" y="212"/>
                    <a:pt x="73" y="212"/>
                    <a:pt x="72" y="212"/>
                  </a:cubicBezTo>
                  <a:cubicBezTo>
                    <a:pt x="72" y="212"/>
                    <a:pt x="72" y="211"/>
                    <a:pt x="72" y="211"/>
                  </a:cubicBezTo>
                  <a:cubicBezTo>
                    <a:pt x="72" y="211"/>
                    <a:pt x="72" y="210"/>
                    <a:pt x="72" y="210"/>
                  </a:cubicBezTo>
                  <a:cubicBezTo>
                    <a:pt x="72" y="210"/>
                    <a:pt x="71" y="210"/>
                    <a:pt x="71" y="210"/>
                  </a:cubicBezTo>
                  <a:cubicBezTo>
                    <a:pt x="71" y="210"/>
                    <a:pt x="71" y="210"/>
                    <a:pt x="71" y="211"/>
                  </a:cubicBezTo>
                  <a:cubicBezTo>
                    <a:pt x="71" y="211"/>
                    <a:pt x="71" y="211"/>
                    <a:pt x="71" y="211"/>
                  </a:cubicBezTo>
                  <a:cubicBezTo>
                    <a:pt x="71" y="212"/>
                    <a:pt x="71" y="212"/>
                    <a:pt x="70" y="212"/>
                  </a:cubicBezTo>
                  <a:cubicBezTo>
                    <a:pt x="69" y="212"/>
                    <a:pt x="68" y="211"/>
                    <a:pt x="68" y="210"/>
                  </a:cubicBezTo>
                  <a:cubicBezTo>
                    <a:pt x="68" y="210"/>
                    <a:pt x="68" y="210"/>
                    <a:pt x="68" y="211"/>
                  </a:cubicBezTo>
                  <a:cubicBezTo>
                    <a:pt x="68" y="211"/>
                    <a:pt x="67" y="212"/>
                    <a:pt x="67" y="211"/>
                  </a:cubicBezTo>
                  <a:cubicBezTo>
                    <a:pt x="66" y="212"/>
                    <a:pt x="65" y="212"/>
                    <a:pt x="65" y="211"/>
                  </a:cubicBezTo>
                  <a:cubicBezTo>
                    <a:pt x="65" y="211"/>
                    <a:pt x="65" y="210"/>
                    <a:pt x="65" y="210"/>
                  </a:cubicBezTo>
                  <a:cubicBezTo>
                    <a:pt x="64" y="211"/>
                    <a:pt x="63" y="211"/>
                    <a:pt x="62" y="212"/>
                  </a:cubicBezTo>
                  <a:cubicBezTo>
                    <a:pt x="61" y="212"/>
                    <a:pt x="59" y="212"/>
                    <a:pt x="58" y="212"/>
                  </a:cubicBezTo>
                  <a:cubicBezTo>
                    <a:pt x="56" y="212"/>
                    <a:pt x="54" y="211"/>
                    <a:pt x="53" y="211"/>
                  </a:cubicBezTo>
                  <a:cubicBezTo>
                    <a:pt x="51" y="211"/>
                    <a:pt x="49" y="211"/>
                    <a:pt x="48" y="211"/>
                  </a:cubicBezTo>
                  <a:cubicBezTo>
                    <a:pt x="47" y="211"/>
                    <a:pt x="46" y="211"/>
                    <a:pt x="46" y="211"/>
                  </a:cubicBezTo>
                  <a:cubicBezTo>
                    <a:pt x="45" y="212"/>
                    <a:pt x="44" y="212"/>
                    <a:pt x="44" y="211"/>
                  </a:cubicBezTo>
                  <a:cubicBezTo>
                    <a:pt x="43" y="211"/>
                    <a:pt x="43" y="211"/>
                    <a:pt x="44" y="211"/>
                  </a:cubicBezTo>
                  <a:cubicBezTo>
                    <a:pt x="44" y="210"/>
                    <a:pt x="44" y="210"/>
                    <a:pt x="44" y="210"/>
                  </a:cubicBezTo>
                  <a:cubicBezTo>
                    <a:pt x="43" y="210"/>
                    <a:pt x="43" y="210"/>
                    <a:pt x="43" y="210"/>
                  </a:cubicBezTo>
                  <a:cubicBezTo>
                    <a:pt x="43" y="210"/>
                    <a:pt x="43" y="210"/>
                    <a:pt x="42" y="210"/>
                  </a:cubicBezTo>
                  <a:cubicBezTo>
                    <a:pt x="41" y="211"/>
                    <a:pt x="39" y="212"/>
                    <a:pt x="36" y="211"/>
                  </a:cubicBezTo>
                  <a:cubicBezTo>
                    <a:pt x="36" y="210"/>
                    <a:pt x="37" y="209"/>
                    <a:pt x="37" y="208"/>
                  </a:cubicBezTo>
                  <a:cubicBezTo>
                    <a:pt x="37" y="207"/>
                    <a:pt x="37" y="206"/>
                    <a:pt x="36" y="205"/>
                  </a:cubicBezTo>
                  <a:cubicBezTo>
                    <a:pt x="35" y="205"/>
                    <a:pt x="35" y="205"/>
                    <a:pt x="34" y="206"/>
                  </a:cubicBezTo>
                  <a:cubicBezTo>
                    <a:pt x="34" y="206"/>
                    <a:pt x="34" y="206"/>
                    <a:pt x="33" y="206"/>
                  </a:cubicBezTo>
                  <a:cubicBezTo>
                    <a:pt x="33" y="206"/>
                    <a:pt x="33" y="205"/>
                    <a:pt x="33" y="205"/>
                  </a:cubicBezTo>
                  <a:cubicBezTo>
                    <a:pt x="33" y="204"/>
                    <a:pt x="33" y="204"/>
                    <a:pt x="33" y="203"/>
                  </a:cubicBezTo>
                  <a:cubicBezTo>
                    <a:pt x="32" y="203"/>
                    <a:pt x="32" y="204"/>
                    <a:pt x="32" y="204"/>
                  </a:cubicBezTo>
                  <a:cubicBezTo>
                    <a:pt x="32" y="204"/>
                    <a:pt x="31" y="204"/>
                    <a:pt x="31" y="205"/>
                  </a:cubicBezTo>
                  <a:cubicBezTo>
                    <a:pt x="31" y="205"/>
                    <a:pt x="31" y="205"/>
                    <a:pt x="30" y="205"/>
                  </a:cubicBezTo>
                  <a:cubicBezTo>
                    <a:pt x="30" y="205"/>
                    <a:pt x="30" y="205"/>
                    <a:pt x="29" y="204"/>
                  </a:cubicBezTo>
                  <a:cubicBezTo>
                    <a:pt x="29" y="205"/>
                    <a:pt x="29" y="205"/>
                    <a:pt x="29" y="206"/>
                  </a:cubicBezTo>
                  <a:cubicBezTo>
                    <a:pt x="29" y="206"/>
                    <a:pt x="30" y="206"/>
                    <a:pt x="30" y="207"/>
                  </a:cubicBezTo>
                  <a:cubicBezTo>
                    <a:pt x="30" y="207"/>
                    <a:pt x="31" y="207"/>
                    <a:pt x="31" y="208"/>
                  </a:cubicBezTo>
                  <a:cubicBezTo>
                    <a:pt x="32" y="208"/>
                    <a:pt x="32" y="208"/>
                    <a:pt x="32" y="209"/>
                  </a:cubicBezTo>
                  <a:cubicBezTo>
                    <a:pt x="32" y="209"/>
                    <a:pt x="32" y="209"/>
                    <a:pt x="33" y="209"/>
                  </a:cubicBezTo>
                  <a:cubicBezTo>
                    <a:pt x="33" y="208"/>
                    <a:pt x="33" y="209"/>
                    <a:pt x="33" y="209"/>
                  </a:cubicBezTo>
                  <a:cubicBezTo>
                    <a:pt x="34" y="210"/>
                    <a:pt x="34" y="210"/>
                    <a:pt x="33" y="210"/>
                  </a:cubicBezTo>
                  <a:cubicBezTo>
                    <a:pt x="33" y="210"/>
                    <a:pt x="33" y="210"/>
                    <a:pt x="33" y="210"/>
                  </a:cubicBezTo>
                  <a:cubicBezTo>
                    <a:pt x="33" y="211"/>
                    <a:pt x="34" y="211"/>
                    <a:pt x="34" y="211"/>
                  </a:cubicBezTo>
                  <a:cubicBezTo>
                    <a:pt x="34" y="211"/>
                    <a:pt x="34" y="211"/>
                    <a:pt x="35" y="211"/>
                  </a:cubicBezTo>
                  <a:cubicBezTo>
                    <a:pt x="35" y="211"/>
                    <a:pt x="35" y="211"/>
                    <a:pt x="34" y="211"/>
                  </a:cubicBezTo>
                  <a:lnTo>
                    <a:pt x="29" y="211"/>
                  </a:lnTo>
                  <a:cubicBezTo>
                    <a:pt x="29" y="210"/>
                    <a:pt x="29" y="209"/>
                    <a:pt x="30" y="208"/>
                  </a:cubicBezTo>
                  <a:cubicBezTo>
                    <a:pt x="30" y="207"/>
                    <a:pt x="30" y="207"/>
                    <a:pt x="29" y="206"/>
                  </a:cubicBezTo>
                  <a:cubicBezTo>
                    <a:pt x="28" y="206"/>
                    <a:pt x="28" y="206"/>
                    <a:pt x="27" y="206"/>
                  </a:cubicBezTo>
                  <a:cubicBezTo>
                    <a:pt x="27" y="206"/>
                    <a:pt x="27" y="206"/>
                    <a:pt x="27" y="206"/>
                  </a:cubicBezTo>
                  <a:cubicBezTo>
                    <a:pt x="27" y="207"/>
                    <a:pt x="26" y="207"/>
                    <a:pt x="26" y="207"/>
                  </a:cubicBezTo>
                  <a:cubicBezTo>
                    <a:pt x="26" y="207"/>
                    <a:pt x="26" y="207"/>
                    <a:pt x="26" y="206"/>
                  </a:cubicBezTo>
                  <a:lnTo>
                    <a:pt x="26" y="204"/>
                  </a:lnTo>
                  <a:cubicBezTo>
                    <a:pt x="25" y="204"/>
                    <a:pt x="25" y="204"/>
                    <a:pt x="25" y="204"/>
                  </a:cubicBezTo>
                  <a:cubicBezTo>
                    <a:pt x="25" y="204"/>
                    <a:pt x="24" y="204"/>
                    <a:pt x="24" y="204"/>
                  </a:cubicBezTo>
                  <a:cubicBezTo>
                    <a:pt x="24" y="205"/>
                    <a:pt x="24" y="205"/>
                    <a:pt x="24" y="205"/>
                  </a:cubicBezTo>
                  <a:cubicBezTo>
                    <a:pt x="24" y="205"/>
                    <a:pt x="24" y="205"/>
                    <a:pt x="23" y="205"/>
                  </a:cubicBezTo>
                  <a:cubicBezTo>
                    <a:pt x="20" y="179"/>
                    <a:pt x="17" y="152"/>
                    <a:pt x="14" y="127"/>
                  </a:cubicBezTo>
                  <a:cubicBezTo>
                    <a:pt x="11" y="101"/>
                    <a:pt x="8" y="74"/>
                    <a:pt x="6" y="48"/>
                  </a:cubicBezTo>
                  <a:cubicBezTo>
                    <a:pt x="5" y="45"/>
                    <a:pt x="5" y="43"/>
                    <a:pt x="4" y="40"/>
                  </a:cubicBezTo>
                  <a:cubicBezTo>
                    <a:pt x="4" y="38"/>
                    <a:pt x="4" y="35"/>
                    <a:pt x="4" y="33"/>
                  </a:cubicBezTo>
                  <a:cubicBezTo>
                    <a:pt x="4" y="32"/>
                    <a:pt x="5" y="32"/>
                    <a:pt x="5" y="32"/>
                  </a:cubicBezTo>
                  <a:cubicBezTo>
                    <a:pt x="6" y="31"/>
                    <a:pt x="6" y="31"/>
                    <a:pt x="7" y="31"/>
                  </a:cubicBezTo>
                  <a:cubicBezTo>
                    <a:pt x="6" y="30"/>
                    <a:pt x="6" y="29"/>
                    <a:pt x="7" y="29"/>
                  </a:cubicBezTo>
                  <a:cubicBezTo>
                    <a:pt x="7" y="29"/>
                    <a:pt x="7" y="28"/>
                    <a:pt x="7" y="28"/>
                  </a:cubicBezTo>
                  <a:cubicBezTo>
                    <a:pt x="8" y="27"/>
                    <a:pt x="8" y="27"/>
                    <a:pt x="8" y="27"/>
                  </a:cubicBezTo>
                  <a:cubicBezTo>
                    <a:pt x="9" y="26"/>
                    <a:pt x="9" y="26"/>
                    <a:pt x="9" y="25"/>
                  </a:cubicBezTo>
                  <a:cubicBezTo>
                    <a:pt x="9" y="25"/>
                    <a:pt x="9" y="25"/>
                    <a:pt x="8" y="24"/>
                  </a:cubicBezTo>
                  <a:cubicBezTo>
                    <a:pt x="8" y="24"/>
                    <a:pt x="7" y="24"/>
                    <a:pt x="7" y="24"/>
                  </a:cubicBezTo>
                  <a:cubicBezTo>
                    <a:pt x="6" y="25"/>
                    <a:pt x="6" y="25"/>
                    <a:pt x="6" y="25"/>
                  </a:cubicBezTo>
                  <a:cubicBezTo>
                    <a:pt x="5" y="25"/>
                    <a:pt x="5" y="25"/>
                    <a:pt x="5" y="24"/>
                  </a:cubicBezTo>
                  <a:cubicBezTo>
                    <a:pt x="4" y="24"/>
                    <a:pt x="4" y="23"/>
                    <a:pt x="4" y="23"/>
                  </a:cubicBezTo>
                  <a:cubicBezTo>
                    <a:pt x="3" y="22"/>
                    <a:pt x="3" y="22"/>
                    <a:pt x="3" y="21"/>
                  </a:cubicBezTo>
                  <a:cubicBezTo>
                    <a:pt x="2" y="20"/>
                    <a:pt x="2" y="20"/>
                    <a:pt x="2" y="19"/>
                  </a:cubicBezTo>
                  <a:cubicBezTo>
                    <a:pt x="2" y="19"/>
                    <a:pt x="2" y="18"/>
                    <a:pt x="2" y="17"/>
                  </a:cubicBezTo>
                  <a:cubicBezTo>
                    <a:pt x="2" y="17"/>
                    <a:pt x="2" y="16"/>
                    <a:pt x="2" y="16"/>
                  </a:cubicBezTo>
                  <a:cubicBezTo>
                    <a:pt x="2" y="15"/>
                    <a:pt x="1" y="14"/>
                    <a:pt x="1" y="13"/>
                  </a:cubicBezTo>
                  <a:cubicBezTo>
                    <a:pt x="1" y="12"/>
                    <a:pt x="1" y="12"/>
                    <a:pt x="1" y="11"/>
                  </a:cubicBezTo>
                  <a:cubicBezTo>
                    <a:pt x="1" y="10"/>
                    <a:pt x="2" y="10"/>
                    <a:pt x="2" y="9"/>
                  </a:cubicBezTo>
                  <a:cubicBezTo>
                    <a:pt x="1" y="9"/>
                    <a:pt x="0" y="7"/>
                    <a:pt x="0" y="6"/>
                  </a:cubicBezTo>
                  <a:cubicBezTo>
                    <a:pt x="1" y="5"/>
                    <a:pt x="1" y="5"/>
                    <a:pt x="1" y="4"/>
                  </a:cubicBezTo>
                  <a:cubicBezTo>
                    <a:pt x="1" y="4"/>
                    <a:pt x="2" y="3"/>
                    <a:pt x="2" y="2"/>
                  </a:cubicBezTo>
                  <a:cubicBezTo>
                    <a:pt x="3" y="2"/>
                    <a:pt x="3" y="2"/>
                    <a:pt x="3" y="3"/>
                  </a:cubicBezTo>
                  <a:cubicBezTo>
                    <a:pt x="3" y="4"/>
                    <a:pt x="3" y="4"/>
                    <a:pt x="3" y="5"/>
                  </a:cubicBezTo>
                  <a:cubicBezTo>
                    <a:pt x="4" y="4"/>
                    <a:pt x="4" y="5"/>
                    <a:pt x="5" y="5"/>
                  </a:cubicBezTo>
                  <a:cubicBezTo>
                    <a:pt x="6" y="5"/>
                    <a:pt x="6" y="4"/>
                    <a:pt x="6" y="3"/>
                  </a:cubicBezTo>
                  <a:cubicBezTo>
                    <a:pt x="6" y="2"/>
                    <a:pt x="6" y="1"/>
                    <a:pt x="6" y="0"/>
                  </a:cubicBezTo>
                  <a:cubicBezTo>
                    <a:pt x="8" y="0"/>
                    <a:pt x="10" y="0"/>
                    <a:pt x="12" y="0"/>
                  </a:cubicBezTo>
                  <a:cubicBezTo>
                    <a:pt x="13" y="0"/>
                    <a:pt x="15" y="0"/>
                    <a:pt x="17" y="0"/>
                  </a:cubicBezTo>
                  <a:cubicBezTo>
                    <a:pt x="17" y="1"/>
                    <a:pt x="17" y="1"/>
                    <a:pt x="16" y="1"/>
                  </a:cubicBezTo>
                  <a:cubicBezTo>
                    <a:pt x="16" y="1"/>
                    <a:pt x="16" y="1"/>
                    <a:pt x="16" y="1"/>
                  </a:cubicBezTo>
                  <a:cubicBezTo>
                    <a:pt x="16" y="2"/>
                    <a:pt x="17" y="2"/>
                    <a:pt x="19" y="2"/>
                  </a:cubicBezTo>
                  <a:cubicBezTo>
                    <a:pt x="20" y="2"/>
                    <a:pt x="21" y="2"/>
                    <a:pt x="22" y="2"/>
                  </a:cubicBezTo>
                  <a:cubicBezTo>
                    <a:pt x="22" y="2"/>
                    <a:pt x="23" y="1"/>
                    <a:pt x="24" y="1"/>
                  </a:cubicBezTo>
                  <a:cubicBezTo>
                    <a:pt x="24" y="1"/>
                    <a:pt x="24" y="1"/>
                    <a:pt x="24" y="0"/>
                  </a:cubicBezTo>
                  <a:cubicBezTo>
                    <a:pt x="26" y="0"/>
                    <a:pt x="28" y="0"/>
                    <a:pt x="29" y="0"/>
                  </a:cubicBezTo>
                  <a:cubicBezTo>
                    <a:pt x="30" y="0"/>
                    <a:pt x="31" y="0"/>
                    <a:pt x="33" y="0"/>
                  </a:cubicBezTo>
                  <a:cubicBezTo>
                    <a:pt x="33" y="1"/>
                    <a:pt x="33" y="1"/>
                    <a:pt x="32" y="1"/>
                  </a:cubicBezTo>
                  <a:cubicBezTo>
                    <a:pt x="32" y="1"/>
                    <a:pt x="31" y="1"/>
                    <a:pt x="31" y="1"/>
                  </a:cubicBezTo>
                  <a:cubicBezTo>
                    <a:pt x="31" y="1"/>
                    <a:pt x="31" y="1"/>
                    <a:pt x="31" y="1"/>
                  </a:cubicBezTo>
                  <a:cubicBezTo>
                    <a:pt x="31" y="1"/>
                    <a:pt x="31" y="1"/>
                    <a:pt x="31" y="2"/>
                  </a:cubicBezTo>
                  <a:cubicBezTo>
                    <a:pt x="31" y="2"/>
                    <a:pt x="32" y="2"/>
                    <a:pt x="32" y="2"/>
                  </a:cubicBezTo>
                  <a:cubicBezTo>
                    <a:pt x="32" y="2"/>
                    <a:pt x="32" y="3"/>
                    <a:pt x="32" y="3"/>
                  </a:cubicBezTo>
                  <a:cubicBezTo>
                    <a:pt x="31" y="4"/>
                    <a:pt x="30" y="4"/>
                    <a:pt x="30" y="3"/>
                  </a:cubicBezTo>
                  <a:cubicBezTo>
                    <a:pt x="29" y="3"/>
                    <a:pt x="29" y="3"/>
                    <a:pt x="28" y="2"/>
                  </a:cubicBezTo>
                  <a:cubicBezTo>
                    <a:pt x="27" y="2"/>
                    <a:pt x="27" y="2"/>
                    <a:pt x="27" y="3"/>
                  </a:cubicBezTo>
                  <a:cubicBezTo>
                    <a:pt x="27" y="3"/>
                    <a:pt x="27" y="4"/>
                    <a:pt x="26" y="4"/>
                  </a:cubicBezTo>
                  <a:lnTo>
                    <a:pt x="22" y="4"/>
                  </a:lnTo>
                  <a:cubicBezTo>
                    <a:pt x="22" y="4"/>
                    <a:pt x="22" y="4"/>
                    <a:pt x="23" y="5"/>
                  </a:cubicBezTo>
                  <a:cubicBezTo>
                    <a:pt x="23" y="5"/>
                    <a:pt x="24" y="5"/>
                    <a:pt x="24" y="5"/>
                  </a:cubicBezTo>
                  <a:cubicBezTo>
                    <a:pt x="24" y="5"/>
                    <a:pt x="25" y="5"/>
                    <a:pt x="25" y="6"/>
                  </a:cubicBezTo>
                  <a:cubicBezTo>
                    <a:pt x="26" y="6"/>
                    <a:pt x="26" y="6"/>
                    <a:pt x="27" y="6"/>
                  </a:cubicBezTo>
                  <a:cubicBezTo>
                    <a:pt x="27" y="6"/>
                    <a:pt x="28" y="6"/>
                    <a:pt x="28" y="6"/>
                  </a:cubicBezTo>
                  <a:cubicBezTo>
                    <a:pt x="28" y="6"/>
                    <a:pt x="29" y="6"/>
                    <a:pt x="30" y="6"/>
                  </a:cubicBezTo>
                  <a:cubicBezTo>
                    <a:pt x="30" y="7"/>
                    <a:pt x="30" y="7"/>
                    <a:pt x="31" y="7"/>
                  </a:cubicBezTo>
                  <a:cubicBezTo>
                    <a:pt x="31" y="6"/>
                    <a:pt x="32" y="6"/>
                    <a:pt x="32" y="6"/>
                  </a:cubicBezTo>
                  <a:cubicBezTo>
                    <a:pt x="33" y="6"/>
                    <a:pt x="34" y="6"/>
                    <a:pt x="35" y="6"/>
                  </a:cubicBezTo>
                  <a:cubicBezTo>
                    <a:pt x="35" y="6"/>
                    <a:pt x="35" y="6"/>
                    <a:pt x="35" y="6"/>
                  </a:cubicBezTo>
                  <a:cubicBezTo>
                    <a:pt x="35" y="6"/>
                    <a:pt x="35" y="5"/>
                    <a:pt x="35" y="5"/>
                  </a:cubicBezTo>
                  <a:cubicBezTo>
                    <a:pt x="35" y="5"/>
                    <a:pt x="36" y="5"/>
                    <a:pt x="36" y="5"/>
                  </a:cubicBezTo>
                  <a:cubicBezTo>
                    <a:pt x="37" y="6"/>
                    <a:pt x="37" y="6"/>
                    <a:pt x="38" y="6"/>
                  </a:cubicBezTo>
                  <a:cubicBezTo>
                    <a:pt x="38" y="6"/>
                    <a:pt x="39" y="5"/>
                    <a:pt x="39" y="4"/>
                  </a:cubicBezTo>
                  <a:cubicBezTo>
                    <a:pt x="39" y="3"/>
                    <a:pt x="38" y="3"/>
                    <a:pt x="38" y="3"/>
                  </a:cubicBezTo>
                  <a:cubicBezTo>
                    <a:pt x="38" y="3"/>
                    <a:pt x="38" y="3"/>
                    <a:pt x="37" y="3"/>
                  </a:cubicBezTo>
                  <a:cubicBezTo>
                    <a:pt x="37" y="3"/>
                    <a:pt x="37" y="3"/>
                    <a:pt x="36" y="3"/>
                  </a:cubicBezTo>
                  <a:cubicBezTo>
                    <a:pt x="36" y="4"/>
                    <a:pt x="36" y="4"/>
                    <a:pt x="35" y="3"/>
                  </a:cubicBezTo>
                  <a:cubicBezTo>
                    <a:pt x="35" y="3"/>
                    <a:pt x="35" y="3"/>
                    <a:pt x="35" y="3"/>
                  </a:cubicBezTo>
                  <a:cubicBezTo>
                    <a:pt x="35" y="2"/>
                    <a:pt x="36" y="2"/>
                    <a:pt x="36" y="2"/>
                  </a:cubicBezTo>
                  <a:cubicBezTo>
                    <a:pt x="36" y="2"/>
                    <a:pt x="37" y="2"/>
                    <a:pt x="37" y="2"/>
                  </a:cubicBezTo>
                  <a:cubicBezTo>
                    <a:pt x="38" y="2"/>
                    <a:pt x="38" y="2"/>
                    <a:pt x="38" y="2"/>
                  </a:cubicBezTo>
                  <a:cubicBezTo>
                    <a:pt x="38" y="2"/>
                    <a:pt x="38" y="2"/>
                    <a:pt x="38" y="1"/>
                  </a:cubicBezTo>
                  <a:cubicBezTo>
                    <a:pt x="38" y="1"/>
                    <a:pt x="38" y="1"/>
                    <a:pt x="37" y="1"/>
                  </a:cubicBezTo>
                  <a:cubicBezTo>
                    <a:pt x="37" y="1"/>
                    <a:pt x="37" y="1"/>
                    <a:pt x="37" y="1"/>
                  </a:cubicBezTo>
                  <a:cubicBezTo>
                    <a:pt x="36" y="1"/>
                    <a:pt x="36" y="0"/>
                    <a:pt x="37" y="0"/>
                  </a:cubicBezTo>
                  <a:cubicBezTo>
                    <a:pt x="38" y="0"/>
                    <a:pt x="38" y="0"/>
                    <a:pt x="39" y="0"/>
                  </a:cubicBezTo>
                  <a:cubicBezTo>
                    <a:pt x="40" y="0"/>
                    <a:pt x="41" y="0"/>
                    <a:pt x="42" y="0"/>
                  </a:cubicBezTo>
                  <a:lnTo>
                    <a:pt x="42" y="2"/>
                  </a:lnTo>
                  <a:cubicBezTo>
                    <a:pt x="43" y="1"/>
                    <a:pt x="44" y="1"/>
                    <a:pt x="44" y="2"/>
                  </a:cubicBezTo>
                  <a:cubicBezTo>
                    <a:pt x="45" y="2"/>
                    <a:pt x="45" y="2"/>
                    <a:pt x="45" y="1"/>
                  </a:cubicBezTo>
                  <a:cubicBezTo>
                    <a:pt x="46" y="1"/>
                    <a:pt x="47" y="1"/>
                    <a:pt x="47" y="2"/>
                  </a:cubicBezTo>
                  <a:cubicBezTo>
                    <a:pt x="47" y="1"/>
                    <a:pt x="48" y="1"/>
                    <a:pt x="48" y="1"/>
                  </a:cubicBezTo>
                  <a:cubicBezTo>
                    <a:pt x="48" y="1"/>
                    <a:pt x="49" y="1"/>
                    <a:pt x="50" y="1"/>
                  </a:cubicBezTo>
                  <a:cubicBezTo>
                    <a:pt x="50" y="1"/>
                    <a:pt x="51" y="0"/>
                    <a:pt x="51" y="0"/>
                  </a:cubicBezTo>
                  <a:cubicBezTo>
                    <a:pt x="52" y="0"/>
                    <a:pt x="53" y="0"/>
                    <a:pt x="54" y="0"/>
                  </a:cubicBezTo>
                  <a:lnTo>
                    <a:pt x="54" y="3"/>
                  </a:lnTo>
                  <a:cubicBezTo>
                    <a:pt x="54" y="4"/>
                    <a:pt x="53" y="5"/>
                    <a:pt x="52" y="5"/>
                  </a:cubicBezTo>
                  <a:cubicBezTo>
                    <a:pt x="52" y="5"/>
                    <a:pt x="52" y="6"/>
                    <a:pt x="52" y="6"/>
                  </a:cubicBezTo>
                  <a:cubicBezTo>
                    <a:pt x="52" y="7"/>
                    <a:pt x="52" y="7"/>
                    <a:pt x="51" y="7"/>
                  </a:cubicBezTo>
                  <a:cubicBezTo>
                    <a:pt x="51" y="7"/>
                    <a:pt x="50" y="7"/>
                    <a:pt x="50" y="7"/>
                  </a:cubicBezTo>
                  <a:cubicBezTo>
                    <a:pt x="50" y="7"/>
                    <a:pt x="50" y="7"/>
                    <a:pt x="50" y="6"/>
                  </a:cubicBezTo>
                  <a:cubicBezTo>
                    <a:pt x="50" y="6"/>
                    <a:pt x="50" y="6"/>
                    <a:pt x="50" y="5"/>
                  </a:cubicBezTo>
                  <a:cubicBezTo>
                    <a:pt x="50" y="5"/>
                    <a:pt x="51" y="5"/>
                    <a:pt x="51" y="5"/>
                  </a:cubicBezTo>
                  <a:cubicBezTo>
                    <a:pt x="50" y="5"/>
                    <a:pt x="50" y="5"/>
                    <a:pt x="50" y="4"/>
                  </a:cubicBezTo>
                  <a:cubicBezTo>
                    <a:pt x="49" y="4"/>
                    <a:pt x="49" y="4"/>
                    <a:pt x="49" y="4"/>
                  </a:cubicBezTo>
                  <a:cubicBezTo>
                    <a:pt x="48" y="4"/>
                    <a:pt x="48" y="4"/>
                    <a:pt x="48" y="3"/>
                  </a:cubicBezTo>
                  <a:cubicBezTo>
                    <a:pt x="47" y="3"/>
                    <a:pt x="47" y="3"/>
                    <a:pt x="47" y="3"/>
                  </a:cubicBezTo>
                  <a:cubicBezTo>
                    <a:pt x="47" y="3"/>
                    <a:pt x="47" y="3"/>
                    <a:pt x="46" y="3"/>
                  </a:cubicBezTo>
                  <a:cubicBezTo>
                    <a:pt x="46" y="3"/>
                    <a:pt x="46" y="4"/>
                    <a:pt x="46" y="4"/>
                  </a:cubicBezTo>
                  <a:cubicBezTo>
                    <a:pt x="46" y="4"/>
                    <a:pt x="45" y="4"/>
                    <a:pt x="45" y="5"/>
                  </a:cubicBezTo>
                  <a:cubicBezTo>
                    <a:pt x="45" y="5"/>
                    <a:pt x="44" y="5"/>
                    <a:pt x="44" y="5"/>
                  </a:cubicBezTo>
                  <a:cubicBezTo>
                    <a:pt x="44" y="5"/>
                    <a:pt x="44" y="6"/>
                    <a:pt x="44" y="6"/>
                  </a:cubicBezTo>
                  <a:cubicBezTo>
                    <a:pt x="45" y="6"/>
                    <a:pt x="45" y="6"/>
                    <a:pt x="45" y="7"/>
                  </a:cubicBezTo>
                  <a:cubicBezTo>
                    <a:pt x="45" y="8"/>
                    <a:pt x="46" y="8"/>
                    <a:pt x="46" y="8"/>
                  </a:cubicBezTo>
                  <a:cubicBezTo>
                    <a:pt x="47" y="9"/>
                    <a:pt x="48" y="9"/>
                    <a:pt x="48" y="9"/>
                  </a:cubicBezTo>
                  <a:cubicBezTo>
                    <a:pt x="48" y="9"/>
                    <a:pt x="48" y="9"/>
                    <a:pt x="48" y="8"/>
                  </a:cubicBezTo>
                  <a:cubicBezTo>
                    <a:pt x="48" y="8"/>
                    <a:pt x="48" y="7"/>
                    <a:pt x="48" y="7"/>
                  </a:cubicBezTo>
                  <a:cubicBezTo>
                    <a:pt x="47" y="6"/>
                    <a:pt x="47" y="6"/>
                    <a:pt x="46" y="6"/>
                  </a:cubicBezTo>
                  <a:cubicBezTo>
                    <a:pt x="46" y="6"/>
                    <a:pt x="46" y="5"/>
                    <a:pt x="47" y="5"/>
                  </a:cubicBezTo>
                  <a:cubicBezTo>
                    <a:pt x="47" y="5"/>
                    <a:pt x="47" y="5"/>
                    <a:pt x="47" y="5"/>
                  </a:cubicBezTo>
                  <a:cubicBezTo>
                    <a:pt x="48" y="5"/>
                    <a:pt x="48" y="6"/>
                    <a:pt x="48" y="6"/>
                  </a:cubicBezTo>
                  <a:cubicBezTo>
                    <a:pt x="48" y="6"/>
                    <a:pt x="48" y="7"/>
                    <a:pt x="49" y="7"/>
                  </a:cubicBezTo>
                  <a:cubicBezTo>
                    <a:pt x="49" y="7"/>
                    <a:pt x="49" y="7"/>
                    <a:pt x="50" y="7"/>
                  </a:cubicBezTo>
                  <a:cubicBezTo>
                    <a:pt x="50" y="8"/>
                    <a:pt x="50" y="9"/>
                    <a:pt x="50" y="9"/>
                  </a:cubicBezTo>
                  <a:cubicBezTo>
                    <a:pt x="50" y="9"/>
                    <a:pt x="50" y="10"/>
                    <a:pt x="50" y="10"/>
                  </a:cubicBezTo>
                  <a:cubicBezTo>
                    <a:pt x="50" y="11"/>
                    <a:pt x="51" y="11"/>
                    <a:pt x="51" y="11"/>
                  </a:cubicBezTo>
                  <a:cubicBezTo>
                    <a:pt x="51" y="11"/>
                    <a:pt x="52" y="11"/>
                    <a:pt x="52" y="11"/>
                  </a:cubicBezTo>
                  <a:cubicBezTo>
                    <a:pt x="53" y="11"/>
                    <a:pt x="53" y="11"/>
                    <a:pt x="53" y="12"/>
                  </a:cubicBezTo>
                  <a:cubicBezTo>
                    <a:pt x="54" y="12"/>
                    <a:pt x="54" y="12"/>
                    <a:pt x="53" y="13"/>
                  </a:cubicBezTo>
                  <a:cubicBezTo>
                    <a:pt x="54" y="13"/>
                    <a:pt x="54" y="13"/>
                    <a:pt x="54" y="13"/>
                  </a:cubicBezTo>
                  <a:cubicBezTo>
                    <a:pt x="54" y="12"/>
                    <a:pt x="54" y="12"/>
                    <a:pt x="54" y="12"/>
                  </a:cubicBezTo>
                  <a:cubicBezTo>
                    <a:pt x="54" y="12"/>
                    <a:pt x="55" y="12"/>
                    <a:pt x="55" y="13"/>
                  </a:cubicBezTo>
                  <a:cubicBezTo>
                    <a:pt x="55" y="13"/>
                    <a:pt x="55" y="14"/>
                    <a:pt x="55" y="14"/>
                  </a:cubicBezTo>
                  <a:cubicBezTo>
                    <a:pt x="55" y="15"/>
                    <a:pt x="55" y="16"/>
                    <a:pt x="55" y="16"/>
                  </a:cubicBezTo>
                  <a:cubicBezTo>
                    <a:pt x="55" y="17"/>
                    <a:pt x="55" y="18"/>
                    <a:pt x="55" y="18"/>
                  </a:cubicBezTo>
                  <a:cubicBezTo>
                    <a:pt x="54" y="18"/>
                    <a:pt x="54" y="18"/>
                    <a:pt x="53" y="18"/>
                  </a:cubicBezTo>
                  <a:cubicBezTo>
                    <a:pt x="53" y="17"/>
                    <a:pt x="53" y="17"/>
                    <a:pt x="53" y="17"/>
                  </a:cubicBezTo>
                  <a:cubicBezTo>
                    <a:pt x="52" y="17"/>
                    <a:pt x="52" y="17"/>
                    <a:pt x="52" y="18"/>
                  </a:cubicBezTo>
                  <a:cubicBezTo>
                    <a:pt x="51" y="18"/>
                    <a:pt x="51" y="19"/>
                    <a:pt x="52" y="19"/>
                  </a:cubicBezTo>
                  <a:cubicBezTo>
                    <a:pt x="52" y="19"/>
                    <a:pt x="53" y="20"/>
                    <a:pt x="54" y="20"/>
                  </a:cubicBezTo>
                  <a:cubicBezTo>
                    <a:pt x="54" y="20"/>
                    <a:pt x="55" y="21"/>
                    <a:pt x="55" y="22"/>
                  </a:cubicBezTo>
                  <a:cubicBezTo>
                    <a:pt x="55" y="22"/>
                    <a:pt x="55" y="22"/>
                    <a:pt x="55" y="23"/>
                  </a:cubicBezTo>
                  <a:cubicBezTo>
                    <a:pt x="55" y="23"/>
                    <a:pt x="55" y="23"/>
                    <a:pt x="55" y="23"/>
                  </a:cubicBezTo>
                  <a:cubicBezTo>
                    <a:pt x="54" y="23"/>
                    <a:pt x="54" y="23"/>
                    <a:pt x="54" y="24"/>
                  </a:cubicBezTo>
                  <a:cubicBezTo>
                    <a:pt x="54" y="24"/>
                    <a:pt x="53" y="24"/>
                    <a:pt x="53" y="24"/>
                  </a:cubicBezTo>
                  <a:cubicBezTo>
                    <a:pt x="53" y="24"/>
                    <a:pt x="53" y="24"/>
                    <a:pt x="53" y="25"/>
                  </a:cubicBezTo>
                  <a:cubicBezTo>
                    <a:pt x="54" y="25"/>
                    <a:pt x="54" y="25"/>
                    <a:pt x="54" y="25"/>
                  </a:cubicBezTo>
                  <a:cubicBezTo>
                    <a:pt x="53" y="26"/>
                    <a:pt x="53" y="26"/>
                    <a:pt x="52" y="26"/>
                  </a:cubicBezTo>
                  <a:cubicBezTo>
                    <a:pt x="52" y="26"/>
                    <a:pt x="52" y="27"/>
                    <a:pt x="52" y="28"/>
                  </a:cubicBezTo>
                  <a:cubicBezTo>
                    <a:pt x="52" y="28"/>
                    <a:pt x="53" y="27"/>
                    <a:pt x="53" y="27"/>
                  </a:cubicBezTo>
                  <a:cubicBezTo>
                    <a:pt x="53" y="27"/>
                    <a:pt x="53" y="26"/>
                    <a:pt x="54" y="26"/>
                  </a:cubicBezTo>
                  <a:cubicBezTo>
                    <a:pt x="54" y="26"/>
                    <a:pt x="54" y="25"/>
                    <a:pt x="54" y="25"/>
                  </a:cubicBezTo>
                  <a:cubicBezTo>
                    <a:pt x="55" y="25"/>
                    <a:pt x="55" y="25"/>
                    <a:pt x="56" y="25"/>
                  </a:cubicBezTo>
                  <a:cubicBezTo>
                    <a:pt x="56" y="26"/>
                    <a:pt x="56" y="26"/>
                    <a:pt x="56" y="27"/>
                  </a:cubicBezTo>
                  <a:cubicBezTo>
                    <a:pt x="55" y="28"/>
                    <a:pt x="55" y="28"/>
                    <a:pt x="54" y="27"/>
                  </a:cubicBezTo>
                  <a:cubicBezTo>
                    <a:pt x="54" y="27"/>
                    <a:pt x="54" y="28"/>
                    <a:pt x="55" y="28"/>
                  </a:cubicBezTo>
                  <a:cubicBezTo>
                    <a:pt x="55" y="28"/>
                    <a:pt x="55" y="28"/>
                    <a:pt x="56" y="28"/>
                  </a:cubicBezTo>
                  <a:cubicBezTo>
                    <a:pt x="57" y="47"/>
                    <a:pt x="59" y="66"/>
                    <a:pt x="60" y="85"/>
                  </a:cubicBezTo>
                  <a:cubicBezTo>
                    <a:pt x="62" y="103"/>
                    <a:pt x="63" y="122"/>
                    <a:pt x="65" y="141"/>
                  </a:cubicBezTo>
                  <a:cubicBezTo>
                    <a:pt x="65" y="141"/>
                    <a:pt x="66" y="141"/>
                    <a:pt x="66" y="140"/>
                  </a:cubicBezTo>
                  <a:cubicBezTo>
                    <a:pt x="65" y="139"/>
                    <a:pt x="65" y="138"/>
                    <a:pt x="65" y="137"/>
                  </a:cubicBezTo>
                  <a:cubicBezTo>
                    <a:pt x="65" y="137"/>
                    <a:pt x="66" y="136"/>
                    <a:pt x="66" y="134"/>
                  </a:cubicBezTo>
                  <a:cubicBezTo>
                    <a:pt x="66" y="133"/>
                    <a:pt x="66" y="132"/>
                    <a:pt x="66" y="132"/>
                  </a:cubicBezTo>
                  <a:cubicBezTo>
                    <a:pt x="67" y="114"/>
                    <a:pt x="69" y="97"/>
                    <a:pt x="70" y="79"/>
                  </a:cubicBezTo>
                  <a:cubicBezTo>
                    <a:pt x="72" y="62"/>
                    <a:pt x="75" y="45"/>
                    <a:pt x="77" y="28"/>
                  </a:cubicBezTo>
                  <a:cubicBezTo>
                    <a:pt x="78" y="28"/>
                    <a:pt x="78" y="28"/>
                    <a:pt x="78" y="28"/>
                  </a:cubicBezTo>
                  <a:cubicBezTo>
                    <a:pt x="78" y="28"/>
                    <a:pt x="79" y="28"/>
                    <a:pt x="79" y="29"/>
                  </a:cubicBezTo>
                  <a:cubicBezTo>
                    <a:pt x="79" y="29"/>
                    <a:pt x="79" y="29"/>
                    <a:pt x="79" y="29"/>
                  </a:cubicBezTo>
                  <a:cubicBezTo>
                    <a:pt x="79" y="30"/>
                    <a:pt x="80" y="30"/>
                    <a:pt x="80" y="30"/>
                  </a:cubicBezTo>
                  <a:cubicBezTo>
                    <a:pt x="80" y="29"/>
                    <a:pt x="80" y="29"/>
                    <a:pt x="80" y="29"/>
                  </a:cubicBezTo>
                  <a:cubicBezTo>
                    <a:pt x="80" y="29"/>
                    <a:pt x="80" y="29"/>
                    <a:pt x="80" y="29"/>
                  </a:cubicBezTo>
                  <a:cubicBezTo>
                    <a:pt x="80" y="29"/>
                    <a:pt x="80" y="28"/>
                    <a:pt x="80" y="28"/>
                  </a:cubicBezTo>
                  <a:cubicBezTo>
                    <a:pt x="80" y="28"/>
                    <a:pt x="80" y="28"/>
                    <a:pt x="80" y="28"/>
                  </a:cubicBezTo>
                  <a:cubicBezTo>
                    <a:pt x="81" y="27"/>
                    <a:pt x="81" y="28"/>
                    <a:pt x="81" y="28"/>
                  </a:cubicBezTo>
                  <a:cubicBezTo>
                    <a:pt x="81" y="29"/>
                    <a:pt x="81" y="29"/>
                    <a:pt x="81" y="29"/>
                  </a:cubicBezTo>
                  <a:cubicBezTo>
                    <a:pt x="82" y="29"/>
                    <a:pt x="82" y="29"/>
                    <a:pt x="82" y="29"/>
                  </a:cubicBezTo>
                  <a:cubicBezTo>
                    <a:pt x="82" y="29"/>
                    <a:pt x="82" y="29"/>
                    <a:pt x="82" y="28"/>
                  </a:cubicBezTo>
                  <a:cubicBezTo>
                    <a:pt x="82" y="28"/>
                    <a:pt x="82" y="28"/>
                    <a:pt x="82" y="28"/>
                  </a:cubicBezTo>
                  <a:cubicBezTo>
                    <a:pt x="82" y="28"/>
                    <a:pt x="82" y="28"/>
                    <a:pt x="82" y="28"/>
                  </a:cubicBezTo>
                  <a:cubicBezTo>
                    <a:pt x="82" y="27"/>
                    <a:pt x="82" y="26"/>
                    <a:pt x="82" y="26"/>
                  </a:cubicBezTo>
                  <a:cubicBezTo>
                    <a:pt x="81" y="25"/>
                    <a:pt x="80" y="25"/>
                    <a:pt x="79" y="26"/>
                  </a:cubicBezTo>
                  <a:cubicBezTo>
                    <a:pt x="79" y="25"/>
                    <a:pt x="79" y="25"/>
                    <a:pt x="79" y="25"/>
                  </a:cubicBezTo>
                  <a:cubicBezTo>
                    <a:pt x="79" y="25"/>
                    <a:pt x="80" y="24"/>
                    <a:pt x="80" y="24"/>
                  </a:cubicBezTo>
                  <a:cubicBezTo>
                    <a:pt x="80" y="24"/>
                    <a:pt x="80" y="24"/>
                    <a:pt x="81" y="24"/>
                  </a:cubicBezTo>
                  <a:cubicBezTo>
                    <a:pt x="81" y="24"/>
                    <a:pt x="81" y="23"/>
                    <a:pt x="81" y="23"/>
                  </a:cubicBezTo>
                  <a:cubicBezTo>
                    <a:pt x="81" y="23"/>
                    <a:pt x="81" y="22"/>
                    <a:pt x="80" y="22"/>
                  </a:cubicBezTo>
                  <a:cubicBezTo>
                    <a:pt x="80" y="22"/>
                    <a:pt x="80" y="22"/>
                    <a:pt x="79" y="22"/>
                  </a:cubicBezTo>
                  <a:cubicBezTo>
                    <a:pt x="79" y="22"/>
                    <a:pt x="79" y="23"/>
                    <a:pt x="78" y="23"/>
                  </a:cubicBezTo>
                  <a:cubicBezTo>
                    <a:pt x="78" y="23"/>
                    <a:pt x="78" y="23"/>
                    <a:pt x="77" y="23"/>
                  </a:cubicBezTo>
                  <a:cubicBezTo>
                    <a:pt x="78" y="22"/>
                    <a:pt x="78" y="21"/>
                    <a:pt x="78" y="20"/>
                  </a:cubicBezTo>
                  <a:cubicBezTo>
                    <a:pt x="78" y="19"/>
                    <a:pt x="78" y="18"/>
                    <a:pt x="78" y="17"/>
                  </a:cubicBezTo>
                  <a:cubicBezTo>
                    <a:pt x="78" y="17"/>
                    <a:pt x="78" y="16"/>
                    <a:pt x="79" y="16"/>
                  </a:cubicBezTo>
                  <a:cubicBezTo>
                    <a:pt x="79" y="16"/>
                    <a:pt x="80" y="16"/>
                    <a:pt x="80" y="15"/>
                  </a:cubicBezTo>
                  <a:cubicBezTo>
                    <a:pt x="80" y="14"/>
                    <a:pt x="80" y="14"/>
                    <a:pt x="80" y="14"/>
                  </a:cubicBezTo>
                  <a:cubicBezTo>
                    <a:pt x="80" y="14"/>
                    <a:pt x="80" y="13"/>
                    <a:pt x="80" y="12"/>
                  </a:cubicBezTo>
                  <a:lnTo>
                    <a:pt x="81" y="12"/>
                  </a:lnTo>
                  <a:cubicBezTo>
                    <a:pt x="81" y="11"/>
                    <a:pt x="81" y="11"/>
                    <a:pt x="81" y="11"/>
                  </a:cubicBezTo>
                  <a:cubicBezTo>
                    <a:pt x="81" y="11"/>
                    <a:pt x="82" y="11"/>
                    <a:pt x="82" y="11"/>
                  </a:cubicBezTo>
                  <a:cubicBezTo>
                    <a:pt x="82" y="12"/>
                    <a:pt x="82" y="12"/>
                    <a:pt x="83" y="12"/>
                  </a:cubicBezTo>
                  <a:cubicBezTo>
                    <a:pt x="83" y="12"/>
                    <a:pt x="83" y="12"/>
                    <a:pt x="84" y="12"/>
                  </a:cubicBezTo>
                  <a:cubicBezTo>
                    <a:pt x="83" y="12"/>
                    <a:pt x="83" y="11"/>
                    <a:pt x="82" y="11"/>
                  </a:cubicBezTo>
                  <a:cubicBezTo>
                    <a:pt x="82" y="10"/>
                    <a:pt x="82" y="10"/>
                    <a:pt x="81" y="9"/>
                  </a:cubicBezTo>
                  <a:cubicBezTo>
                    <a:pt x="81" y="9"/>
                    <a:pt x="81" y="9"/>
                    <a:pt x="81" y="10"/>
                  </a:cubicBezTo>
                  <a:cubicBezTo>
                    <a:pt x="80" y="10"/>
                    <a:pt x="80" y="10"/>
                    <a:pt x="80" y="11"/>
                  </a:cubicBezTo>
                  <a:cubicBezTo>
                    <a:pt x="80" y="11"/>
                    <a:pt x="80" y="11"/>
                    <a:pt x="80" y="11"/>
                  </a:cubicBezTo>
                  <a:cubicBezTo>
                    <a:pt x="80" y="12"/>
                    <a:pt x="79" y="12"/>
                    <a:pt x="79" y="12"/>
                  </a:cubicBezTo>
                  <a:cubicBezTo>
                    <a:pt x="79" y="11"/>
                    <a:pt x="79" y="10"/>
                    <a:pt x="79" y="10"/>
                  </a:cubicBezTo>
                  <a:cubicBezTo>
                    <a:pt x="79" y="10"/>
                    <a:pt x="79" y="10"/>
                    <a:pt x="80" y="10"/>
                  </a:cubicBezTo>
                  <a:cubicBezTo>
                    <a:pt x="80" y="9"/>
                    <a:pt x="80" y="9"/>
                    <a:pt x="81" y="9"/>
                  </a:cubicBezTo>
                  <a:cubicBezTo>
                    <a:pt x="81" y="9"/>
                    <a:pt x="81" y="8"/>
                    <a:pt x="81" y="8"/>
                  </a:cubicBezTo>
                  <a:cubicBezTo>
                    <a:pt x="81" y="8"/>
                    <a:pt x="81" y="8"/>
                    <a:pt x="82" y="9"/>
                  </a:cubicBezTo>
                  <a:cubicBezTo>
                    <a:pt x="82" y="9"/>
                    <a:pt x="83" y="9"/>
                    <a:pt x="83" y="9"/>
                  </a:cubicBezTo>
                  <a:cubicBezTo>
                    <a:pt x="83" y="9"/>
                    <a:pt x="84" y="9"/>
                    <a:pt x="84" y="10"/>
                  </a:cubicBezTo>
                  <a:cubicBezTo>
                    <a:pt x="84" y="10"/>
                    <a:pt x="84" y="10"/>
                    <a:pt x="84" y="11"/>
                  </a:cubicBezTo>
                  <a:cubicBezTo>
                    <a:pt x="84" y="11"/>
                    <a:pt x="85" y="10"/>
                    <a:pt x="85" y="10"/>
                  </a:cubicBezTo>
                  <a:cubicBezTo>
                    <a:pt x="86" y="10"/>
                    <a:pt x="86" y="11"/>
                    <a:pt x="86" y="11"/>
                  </a:cubicBezTo>
                  <a:cubicBezTo>
                    <a:pt x="86" y="11"/>
                    <a:pt x="87" y="11"/>
                    <a:pt x="87" y="12"/>
                  </a:cubicBezTo>
                  <a:cubicBezTo>
                    <a:pt x="87" y="12"/>
                    <a:pt x="87" y="12"/>
                    <a:pt x="88" y="13"/>
                  </a:cubicBezTo>
                  <a:cubicBezTo>
                    <a:pt x="88" y="13"/>
                    <a:pt x="87" y="13"/>
                    <a:pt x="87" y="14"/>
                  </a:cubicBezTo>
                  <a:cubicBezTo>
                    <a:pt x="87" y="14"/>
                    <a:pt x="87" y="14"/>
                    <a:pt x="86" y="14"/>
                  </a:cubicBezTo>
                  <a:cubicBezTo>
                    <a:pt x="86" y="14"/>
                    <a:pt x="86" y="15"/>
                    <a:pt x="86" y="15"/>
                  </a:cubicBezTo>
                  <a:cubicBezTo>
                    <a:pt x="86" y="15"/>
                    <a:pt x="86" y="15"/>
                    <a:pt x="86" y="16"/>
                  </a:cubicBezTo>
                  <a:cubicBezTo>
                    <a:pt x="86" y="16"/>
                    <a:pt x="86" y="16"/>
                    <a:pt x="87" y="16"/>
                  </a:cubicBezTo>
                  <a:cubicBezTo>
                    <a:pt x="87" y="16"/>
                    <a:pt x="87" y="16"/>
                    <a:pt x="87" y="16"/>
                  </a:cubicBezTo>
                  <a:cubicBezTo>
                    <a:pt x="87" y="16"/>
                    <a:pt x="87" y="15"/>
                    <a:pt x="87" y="15"/>
                  </a:cubicBezTo>
                  <a:cubicBezTo>
                    <a:pt x="88" y="15"/>
                    <a:pt x="88" y="15"/>
                    <a:pt x="88" y="15"/>
                  </a:cubicBezTo>
                  <a:cubicBezTo>
                    <a:pt x="88" y="16"/>
                    <a:pt x="88" y="16"/>
                    <a:pt x="87" y="17"/>
                  </a:cubicBezTo>
                  <a:cubicBezTo>
                    <a:pt x="86" y="17"/>
                    <a:pt x="86" y="18"/>
                    <a:pt x="85" y="18"/>
                  </a:cubicBezTo>
                  <a:cubicBezTo>
                    <a:pt x="86" y="19"/>
                    <a:pt x="86" y="19"/>
                    <a:pt x="86" y="19"/>
                  </a:cubicBezTo>
                  <a:cubicBezTo>
                    <a:pt x="86" y="18"/>
                    <a:pt x="86" y="18"/>
                    <a:pt x="87" y="18"/>
                  </a:cubicBezTo>
                  <a:cubicBezTo>
                    <a:pt x="87" y="18"/>
                    <a:pt x="87" y="18"/>
                    <a:pt x="87" y="18"/>
                  </a:cubicBezTo>
                  <a:cubicBezTo>
                    <a:pt x="87" y="18"/>
                    <a:pt x="88" y="18"/>
                    <a:pt x="88" y="18"/>
                  </a:cubicBezTo>
                  <a:cubicBezTo>
                    <a:pt x="88" y="19"/>
                    <a:pt x="88" y="19"/>
                    <a:pt x="88" y="19"/>
                  </a:cubicBezTo>
                  <a:cubicBezTo>
                    <a:pt x="87" y="20"/>
                    <a:pt x="87" y="20"/>
                    <a:pt x="87" y="21"/>
                  </a:cubicBezTo>
                  <a:cubicBezTo>
                    <a:pt x="88" y="21"/>
                    <a:pt x="88" y="21"/>
                    <a:pt x="88" y="20"/>
                  </a:cubicBezTo>
                  <a:cubicBezTo>
                    <a:pt x="88" y="20"/>
                    <a:pt x="89" y="20"/>
                    <a:pt x="89" y="19"/>
                  </a:cubicBezTo>
                  <a:cubicBezTo>
                    <a:pt x="89" y="19"/>
                    <a:pt x="89" y="18"/>
                    <a:pt x="89" y="18"/>
                  </a:cubicBezTo>
                  <a:cubicBezTo>
                    <a:pt x="89" y="17"/>
                    <a:pt x="89" y="17"/>
                    <a:pt x="90" y="17"/>
                  </a:cubicBezTo>
                  <a:cubicBezTo>
                    <a:pt x="90" y="16"/>
                    <a:pt x="91" y="16"/>
                    <a:pt x="92" y="16"/>
                  </a:cubicBezTo>
                  <a:cubicBezTo>
                    <a:pt x="93" y="16"/>
                    <a:pt x="93" y="16"/>
                    <a:pt x="93" y="16"/>
                  </a:cubicBezTo>
                  <a:cubicBezTo>
                    <a:pt x="93" y="15"/>
                    <a:pt x="93" y="15"/>
                    <a:pt x="93" y="15"/>
                  </a:cubicBezTo>
                  <a:cubicBezTo>
                    <a:pt x="93" y="15"/>
                    <a:pt x="93" y="15"/>
                    <a:pt x="93" y="15"/>
                  </a:cubicBezTo>
                  <a:cubicBezTo>
                    <a:pt x="94" y="16"/>
                    <a:pt x="94" y="16"/>
                    <a:pt x="94" y="16"/>
                  </a:cubicBezTo>
                  <a:cubicBezTo>
                    <a:pt x="94" y="16"/>
                    <a:pt x="95" y="16"/>
                    <a:pt x="95" y="16"/>
                  </a:cubicBezTo>
                  <a:close/>
                  <a:moveTo>
                    <a:pt x="10" y="1"/>
                  </a:moveTo>
                  <a:cubicBezTo>
                    <a:pt x="10" y="2"/>
                    <a:pt x="10" y="2"/>
                    <a:pt x="11" y="3"/>
                  </a:cubicBezTo>
                  <a:cubicBezTo>
                    <a:pt x="11" y="3"/>
                    <a:pt x="11" y="3"/>
                    <a:pt x="12" y="3"/>
                  </a:cubicBezTo>
                  <a:cubicBezTo>
                    <a:pt x="12" y="2"/>
                    <a:pt x="11" y="1"/>
                    <a:pt x="10" y="1"/>
                  </a:cubicBezTo>
                  <a:close/>
                  <a:moveTo>
                    <a:pt x="8" y="2"/>
                  </a:moveTo>
                  <a:cubicBezTo>
                    <a:pt x="7" y="3"/>
                    <a:pt x="7" y="3"/>
                    <a:pt x="7" y="4"/>
                  </a:cubicBezTo>
                  <a:cubicBezTo>
                    <a:pt x="8" y="5"/>
                    <a:pt x="8" y="6"/>
                    <a:pt x="8" y="6"/>
                  </a:cubicBezTo>
                  <a:cubicBezTo>
                    <a:pt x="7" y="6"/>
                    <a:pt x="6" y="7"/>
                    <a:pt x="7" y="8"/>
                  </a:cubicBezTo>
                  <a:cubicBezTo>
                    <a:pt x="7" y="9"/>
                    <a:pt x="8" y="9"/>
                    <a:pt x="9" y="9"/>
                  </a:cubicBezTo>
                  <a:cubicBezTo>
                    <a:pt x="10" y="9"/>
                    <a:pt x="11" y="9"/>
                    <a:pt x="11" y="8"/>
                  </a:cubicBezTo>
                  <a:cubicBezTo>
                    <a:pt x="11" y="8"/>
                    <a:pt x="11" y="7"/>
                    <a:pt x="10" y="6"/>
                  </a:cubicBezTo>
                  <a:cubicBezTo>
                    <a:pt x="9" y="6"/>
                    <a:pt x="9" y="5"/>
                    <a:pt x="9" y="4"/>
                  </a:cubicBezTo>
                  <a:cubicBezTo>
                    <a:pt x="9" y="4"/>
                    <a:pt x="9" y="4"/>
                    <a:pt x="9" y="4"/>
                  </a:cubicBezTo>
                  <a:cubicBezTo>
                    <a:pt x="9" y="3"/>
                    <a:pt x="9" y="3"/>
                    <a:pt x="9" y="3"/>
                  </a:cubicBezTo>
                  <a:cubicBezTo>
                    <a:pt x="9" y="2"/>
                    <a:pt x="9" y="2"/>
                    <a:pt x="9" y="2"/>
                  </a:cubicBezTo>
                  <a:cubicBezTo>
                    <a:pt x="9" y="2"/>
                    <a:pt x="8" y="2"/>
                    <a:pt x="8" y="2"/>
                  </a:cubicBezTo>
                  <a:close/>
                  <a:moveTo>
                    <a:pt x="40" y="2"/>
                  </a:moveTo>
                  <a:cubicBezTo>
                    <a:pt x="40" y="2"/>
                    <a:pt x="40" y="3"/>
                    <a:pt x="40" y="2"/>
                  </a:cubicBezTo>
                  <a:cubicBezTo>
                    <a:pt x="40" y="4"/>
                    <a:pt x="40" y="5"/>
                    <a:pt x="41" y="6"/>
                  </a:cubicBezTo>
                  <a:cubicBezTo>
                    <a:pt x="42" y="7"/>
                    <a:pt x="42" y="8"/>
                    <a:pt x="43" y="9"/>
                  </a:cubicBezTo>
                  <a:cubicBezTo>
                    <a:pt x="43" y="9"/>
                    <a:pt x="43" y="9"/>
                    <a:pt x="43" y="9"/>
                  </a:cubicBezTo>
                  <a:cubicBezTo>
                    <a:pt x="43" y="9"/>
                    <a:pt x="43" y="10"/>
                    <a:pt x="43" y="10"/>
                  </a:cubicBezTo>
                  <a:cubicBezTo>
                    <a:pt x="44" y="11"/>
                    <a:pt x="44" y="11"/>
                    <a:pt x="45" y="11"/>
                  </a:cubicBezTo>
                  <a:cubicBezTo>
                    <a:pt x="45" y="12"/>
                    <a:pt x="46" y="12"/>
                    <a:pt x="46" y="13"/>
                  </a:cubicBezTo>
                  <a:cubicBezTo>
                    <a:pt x="46" y="13"/>
                    <a:pt x="46" y="13"/>
                    <a:pt x="46" y="14"/>
                  </a:cubicBezTo>
                  <a:cubicBezTo>
                    <a:pt x="45" y="14"/>
                    <a:pt x="46" y="14"/>
                    <a:pt x="46" y="14"/>
                  </a:cubicBezTo>
                  <a:cubicBezTo>
                    <a:pt x="47" y="15"/>
                    <a:pt x="47" y="15"/>
                    <a:pt x="47" y="14"/>
                  </a:cubicBezTo>
                  <a:cubicBezTo>
                    <a:pt x="48" y="14"/>
                    <a:pt x="48" y="14"/>
                    <a:pt x="49" y="14"/>
                  </a:cubicBezTo>
                  <a:cubicBezTo>
                    <a:pt x="48" y="14"/>
                    <a:pt x="48" y="15"/>
                    <a:pt x="49" y="16"/>
                  </a:cubicBezTo>
                  <a:cubicBezTo>
                    <a:pt x="49" y="16"/>
                    <a:pt x="49" y="17"/>
                    <a:pt x="49" y="17"/>
                  </a:cubicBezTo>
                  <a:cubicBezTo>
                    <a:pt x="49" y="17"/>
                    <a:pt x="49" y="17"/>
                    <a:pt x="49" y="17"/>
                  </a:cubicBezTo>
                  <a:cubicBezTo>
                    <a:pt x="48" y="17"/>
                    <a:pt x="48" y="17"/>
                    <a:pt x="48" y="17"/>
                  </a:cubicBezTo>
                  <a:cubicBezTo>
                    <a:pt x="48" y="18"/>
                    <a:pt x="48" y="18"/>
                    <a:pt x="48" y="18"/>
                  </a:cubicBezTo>
                  <a:cubicBezTo>
                    <a:pt x="49" y="19"/>
                    <a:pt x="49" y="19"/>
                    <a:pt x="49" y="19"/>
                  </a:cubicBezTo>
                  <a:cubicBezTo>
                    <a:pt x="49" y="20"/>
                    <a:pt x="48" y="20"/>
                    <a:pt x="48" y="21"/>
                  </a:cubicBezTo>
                  <a:cubicBezTo>
                    <a:pt x="48" y="21"/>
                    <a:pt x="48" y="21"/>
                    <a:pt x="48" y="22"/>
                  </a:cubicBezTo>
                  <a:cubicBezTo>
                    <a:pt x="49" y="22"/>
                    <a:pt x="49" y="21"/>
                    <a:pt x="50" y="21"/>
                  </a:cubicBezTo>
                  <a:cubicBezTo>
                    <a:pt x="50" y="20"/>
                    <a:pt x="50" y="19"/>
                    <a:pt x="50" y="18"/>
                  </a:cubicBezTo>
                  <a:cubicBezTo>
                    <a:pt x="50" y="18"/>
                    <a:pt x="50" y="17"/>
                    <a:pt x="50" y="16"/>
                  </a:cubicBezTo>
                  <a:cubicBezTo>
                    <a:pt x="50" y="15"/>
                    <a:pt x="50" y="14"/>
                    <a:pt x="51" y="14"/>
                  </a:cubicBezTo>
                  <a:cubicBezTo>
                    <a:pt x="50" y="14"/>
                    <a:pt x="50" y="14"/>
                    <a:pt x="50" y="13"/>
                  </a:cubicBezTo>
                  <a:cubicBezTo>
                    <a:pt x="50" y="13"/>
                    <a:pt x="50" y="13"/>
                    <a:pt x="49" y="12"/>
                  </a:cubicBezTo>
                  <a:cubicBezTo>
                    <a:pt x="49" y="12"/>
                    <a:pt x="49" y="12"/>
                    <a:pt x="49" y="11"/>
                  </a:cubicBezTo>
                  <a:cubicBezTo>
                    <a:pt x="49" y="11"/>
                    <a:pt x="49" y="11"/>
                    <a:pt x="48" y="11"/>
                  </a:cubicBezTo>
                  <a:cubicBezTo>
                    <a:pt x="48" y="11"/>
                    <a:pt x="48" y="12"/>
                    <a:pt x="48" y="12"/>
                  </a:cubicBezTo>
                  <a:cubicBezTo>
                    <a:pt x="49" y="12"/>
                    <a:pt x="49" y="12"/>
                    <a:pt x="48" y="13"/>
                  </a:cubicBezTo>
                  <a:cubicBezTo>
                    <a:pt x="47" y="13"/>
                    <a:pt x="46" y="12"/>
                    <a:pt x="47" y="10"/>
                  </a:cubicBezTo>
                  <a:cubicBezTo>
                    <a:pt x="46" y="11"/>
                    <a:pt x="45" y="11"/>
                    <a:pt x="45" y="10"/>
                  </a:cubicBezTo>
                  <a:cubicBezTo>
                    <a:pt x="44" y="10"/>
                    <a:pt x="44" y="10"/>
                    <a:pt x="44" y="9"/>
                  </a:cubicBezTo>
                  <a:cubicBezTo>
                    <a:pt x="44" y="9"/>
                    <a:pt x="44" y="9"/>
                    <a:pt x="44" y="9"/>
                  </a:cubicBezTo>
                  <a:cubicBezTo>
                    <a:pt x="45" y="9"/>
                    <a:pt x="45" y="8"/>
                    <a:pt x="45" y="8"/>
                  </a:cubicBezTo>
                  <a:cubicBezTo>
                    <a:pt x="44" y="8"/>
                    <a:pt x="43" y="7"/>
                    <a:pt x="43" y="7"/>
                  </a:cubicBezTo>
                  <a:cubicBezTo>
                    <a:pt x="43" y="6"/>
                    <a:pt x="43" y="6"/>
                    <a:pt x="42" y="5"/>
                  </a:cubicBezTo>
                  <a:cubicBezTo>
                    <a:pt x="42" y="4"/>
                    <a:pt x="42" y="4"/>
                    <a:pt x="42" y="3"/>
                  </a:cubicBezTo>
                  <a:cubicBezTo>
                    <a:pt x="41" y="2"/>
                    <a:pt x="41" y="2"/>
                    <a:pt x="40" y="2"/>
                  </a:cubicBezTo>
                  <a:close/>
                  <a:moveTo>
                    <a:pt x="45" y="3"/>
                  </a:moveTo>
                  <a:cubicBezTo>
                    <a:pt x="45" y="3"/>
                    <a:pt x="45" y="3"/>
                    <a:pt x="45" y="3"/>
                  </a:cubicBezTo>
                  <a:cubicBezTo>
                    <a:pt x="45" y="3"/>
                    <a:pt x="46" y="3"/>
                    <a:pt x="46" y="2"/>
                  </a:cubicBezTo>
                  <a:cubicBezTo>
                    <a:pt x="45" y="2"/>
                    <a:pt x="45" y="2"/>
                    <a:pt x="45" y="2"/>
                  </a:cubicBezTo>
                  <a:cubicBezTo>
                    <a:pt x="45" y="2"/>
                    <a:pt x="45" y="3"/>
                    <a:pt x="45" y="3"/>
                  </a:cubicBezTo>
                  <a:close/>
                  <a:moveTo>
                    <a:pt x="52" y="3"/>
                  </a:moveTo>
                  <a:cubicBezTo>
                    <a:pt x="52" y="3"/>
                    <a:pt x="52" y="3"/>
                    <a:pt x="52" y="3"/>
                  </a:cubicBezTo>
                  <a:cubicBezTo>
                    <a:pt x="53" y="3"/>
                    <a:pt x="53" y="3"/>
                    <a:pt x="53" y="3"/>
                  </a:cubicBezTo>
                  <a:cubicBezTo>
                    <a:pt x="53" y="3"/>
                    <a:pt x="53" y="3"/>
                    <a:pt x="53" y="3"/>
                  </a:cubicBezTo>
                  <a:cubicBezTo>
                    <a:pt x="52" y="2"/>
                    <a:pt x="52" y="3"/>
                    <a:pt x="52" y="3"/>
                  </a:cubicBezTo>
                  <a:close/>
                  <a:moveTo>
                    <a:pt x="209" y="3"/>
                  </a:moveTo>
                  <a:cubicBezTo>
                    <a:pt x="209" y="3"/>
                    <a:pt x="209" y="3"/>
                    <a:pt x="210" y="3"/>
                  </a:cubicBezTo>
                  <a:cubicBezTo>
                    <a:pt x="210" y="3"/>
                    <a:pt x="210" y="3"/>
                    <a:pt x="210" y="2"/>
                  </a:cubicBezTo>
                  <a:cubicBezTo>
                    <a:pt x="210" y="2"/>
                    <a:pt x="209" y="2"/>
                    <a:pt x="209" y="2"/>
                  </a:cubicBezTo>
                  <a:cubicBezTo>
                    <a:pt x="209" y="3"/>
                    <a:pt x="209" y="3"/>
                    <a:pt x="209" y="3"/>
                  </a:cubicBezTo>
                  <a:close/>
                  <a:moveTo>
                    <a:pt x="106" y="3"/>
                  </a:moveTo>
                  <a:cubicBezTo>
                    <a:pt x="106" y="3"/>
                    <a:pt x="105" y="3"/>
                    <a:pt x="105" y="3"/>
                  </a:cubicBezTo>
                  <a:lnTo>
                    <a:pt x="104" y="5"/>
                  </a:lnTo>
                  <a:cubicBezTo>
                    <a:pt x="105" y="5"/>
                    <a:pt x="106" y="5"/>
                    <a:pt x="106" y="5"/>
                  </a:cubicBezTo>
                  <a:cubicBezTo>
                    <a:pt x="106" y="4"/>
                    <a:pt x="107" y="4"/>
                    <a:pt x="107" y="5"/>
                  </a:cubicBezTo>
                  <a:cubicBezTo>
                    <a:pt x="107" y="4"/>
                    <a:pt x="107" y="4"/>
                    <a:pt x="107" y="4"/>
                  </a:cubicBezTo>
                  <a:cubicBezTo>
                    <a:pt x="107" y="3"/>
                    <a:pt x="106" y="3"/>
                    <a:pt x="106" y="3"/>
                  </a:cubicBezTo>
                  <a:close/>
                  <a:moveTo>
                    <a:pt x="115" y="4"/>
                  </a:moveTo>
                  <a:cubicBezTo>
                    <a:pt x="116" y="4"/>
                    <a:pt x="116" y="4"/>
                    <a:pt x="116" y="5"/>
                  </a:cubicBezTo>
                  <a:cubicBezTo>
                    <a:pt x="116" y="5"/>
                    <a:pt x="117" y="5"/>
                    <a:pt x="117" y="5"/>
                  </a:cubicBezTo>
                  <a:cubicBezTo>
                    <a:pt x="118" y="5"/>
                    <a:pt x="118" y="4"/>
                    <a:pt x="117" y="4"/>
                  </a:cubicBezTo>
                  <a:cubicBezTo>
                    <a:pt x="117" y="4"/>
                    <a:pt x="117" y="4"/>
                    <a:pt x="117" y="4"/>
                  </a:cubicBezTo>
                  <a:cubicBezTo>
                    <a:pt x="117" y="3"/>
                    <a:pt x="116" y="3"/>
                    <a:pt x="116" y="3"/>
                  </a:cubicBezTo>
                  <a:cubicBezTo>
                    <a:pt x="116" y="4"/>
                    <a:pt x="115" y="4"/>
                    <a:pt x="115" y="4"/>
                  </a:cubicBezTo>
                  <a:close/>
                  <a:moveTo>
                    <a:pt x="119" y="4"/>
                  </a:moveTo>
                  <a:cubicBezTo>
                    <a:pt x="119" y="4"/>
                    <a:pt x="120" y="4"/>
                    <a:pt x="120" y="4"/>
                  </a:cubicBezTo>
                  <a:cubicBezTo>
                    <a:pt x="120" y="4"/>
                    <a:pt x="120" y="4"/>
                    <a:pt x="120" y="3"/>
                  </a:cubicBezTo>
                  <a:cubicBezTo>
                    <a:pt x="120" y="3"/>
                    <a:pt x="120" y="3"/>
                    <a:pt x="119" y="4"/>
                  </a:cubicBezTo>
                  <a:cubicBezTo>
                    <a:pt x="119" y="4"/>
                    <a:pt x="119" y="4"/>
                    <a:pt x="119" y="4"/>
                  </a:cubicBezTo>
                  <a:close/>
                  <a:moveTo>
                    <a:pt x="130" y="3"/>
                  </a:moveTo>
                  <a:cubicBezTo>
                    <a:pt x="130" y="4"/>
                    <a:pt x="130" y="4"/>
                    <a:pt x="131" y="5"/>
                  </a:cubicBezTo>
                  <a:cubicBezTo>
                    <a:pt x="131" y="5"/>
                    <a:pt x="131" y="5"/>
                    <a:pt x="131" y="5"/>
                  </a:cubicBezTo>
                  <a:cubicBezTo>
                    <a:pt x="131" y="5"/>
                    <a:pt x="131" y="6"/>
                    <a:pt x="131" y="6"/>
                  </a:cubicBezTo>
                  <a:cubicBezTo>
                    <a:pt x="131" y="6"/>
                    <a:pt x="131" y="7"/>
                    <a:pt x="131" y="7"/>
                  </a:cubicBezTo>
                  <a:cubicBezTo>
                    <a:pt x="131" y="8"/>
                    <a:pt x="131" y="8"/>
                    <a:pt x="131" y="8"/>
                  </a:cubicBezTo>
                  <a:cubicBezTo>
                    <a:pt x="131" y="8"/>
                    <a:pt x="131" y="9"/>
                    <a:pt x="132" y="8"/>
                  </a:cubicBezTo>
                  <a:cubicBezTo>
                    <a:pt x="132" y="8"/>
                    <a:pt x="132" y="8"/>
                    <a:pt x="132" y="8"/>
                  </a:cubicBezTo>
                  <a:cubicBezTo>
                    <a:pt x="132" y="7"/>
                    <a:pt x="133" y="7"/>
                    <a:pt x="133" y="6"/>
                  </a:cubicBezTo>
                  <a:cubicBezTo>
                    <a:pt x="133" y="6"/>
                    <a:pt x="133" y="6"/>
                    <a:pt x="133" y="6"/>
                  </a:cubicBezTo>
                  <a:cubicBezTo>
                    <a:pt x="133" y="6"/>
                    <a:pt x="134" y="6"/>
                    <a:pt x="134" y="6"/>
                  </a:cubicBezTo>
                  <a:cubicBezTo>
                    <a:pt x="134" y="5"/>
                    <a:pt x="134" y="5"/>
                    <a:pt x="133" y="4"/>
                  </a:cubicBezTo>
                  <a:cubicBezTo>
                    <a:pt x="132" y="4"/>
                    <a:pt x="131" y="4"/>
                    <a:pt x="130" y="3"/>
                  </a:cubicBezTo>
                  <a:close/>
                  <a:moveTo>
                    <a:pt x="134" y="4"/>
                  </a:moveTo>
                  <a:cubicBezTo>
                    <a:pt x="134" y="4"/>
                    <a:pt x="134" y="4"/>
                    <a:pt x="135" y="4"/>
                  </a:cubicBezTo>
                  <a:cubicBezTo>
                    <a:pt x="135" y="4"/>
                    <a:pt x="135" y="4"/>
                    <a:pt x="135" y="3"/>
                  </a:cubicBezTo>
                  <a:cubicBezTo>
                    <a:pt x="135" y="4"/>
                    <a:pt x="135" y="4"/>
                    <a:pt x="134" y="4"/>
                  </a:cubicBezTo>
                  <a:cubicBezTo>
                    <a:pt x="134" y="4"/>
                    <a:pt x="134" y="4"/>
                    <a:pt x="134" y="4"/>
                  </a:cubicBezTo>
                  <a:close/>
                  <a:moveTo>
                    <a:pt x="188" y="3"/>
                  </a:moveTo>
                  <a:cubicBezTo>
                    <a:pt x="188" y="4"/>
                    <a:pt x="187" y="4"/>
                    <a:pt x="187" y="4"/>
                  </a:cubicBezTo>
                  <a:lnTo>
                    <a:pt x="187" y="5"/>
                  </a:lnTo>
                  <a:cubicBezTo>
                    <a:pt x="187" y="5"/>
                    <a:pt x="188" y="5"/>
                    <a:pt x="188" y="5"/>
                  </a:cubicBezTo>
                  <a:cubicBezTo>
                    <a:pt x="188" y="5"/>
                    <a:pt x="188" y="5"/>
                    <a:pt x="188" y="4"/>
                  </a:cubicBezTo>
                  <a:cubicBezTo>
                    <a:pt x="188" y="4"/>
                    <a:pt x="188" y="4"/>
                    <a:pt x="188" y="4"/>
                  </a:cubicBezTo>
                  <a:cubicBezTo>
                    <a:pt x="188" y="3"/>
                    <a:pt x="188" y="3"/>
                    <a:pt x="188" y="3"/>
                  </a:cubicBezTo>
                  <a:close/>
                  <a:moveTo>
                    <a:pt x="11" y="4"/>
                  </a:moveTo>
                  <a:cubicBezTo>
                    <a:pt x="11" y="5"/>
                    <a:pt x="11" y="5"/>
                    <a:pt x="11" y="5"/>
                  </a:cubicBezTo>
                  <a:cubicBezTo>
                    <a:pt x="11" y="5"/>
                    <a:pt x="12" y="5"/>
                    <a:pt x="12" y="4"/>
                  </a:cubicBezTo>
                  <a:cubicBezTo>
                    <a:pt x="11" y="4"/>
                    <a:pt x="11" y="4"/>
                    <a:pt x="11" y="4"/>
                  </a:cubicBezTo>
                  <a:cubicBezTo>
                    <a:pt x="11" y="4"/>
                    <a:pt x="11" y="4"/>
                    <a:pt x="11" y="4"/>
                  </a:cubicBezTo>
                  <a:close/>
                  <a:moveTo>
                    <a:pt x="18" y="4"/>
                  </a:moveTo>
                  <a:cubicBezTo>
                    <a:pt x="19" y="4"/>
                    <a:pt x="19" y="5"/>
                    <a:pt x="19" y="5"/>
                  </a:cubicBezTo>
                  <a:cubicBezTo>
                    <a:pt x="19" y="5"/>
                    <a:pt x="19" y="5"/>
                    <a:pt x="18" y="6"/>
                  </a:cubicBezTo>
                  <a:cubicBezTo>
                    <a:pt x="18" y="6"/>
                    <a:pt x="18" y="6"/>
                    <a:pt x="18" y="7"/>
                  </a:cubicBezTo>
                  <a:cubicBezTo>
                    <a:pt x="18" y="7"/>
                    <a:pt x="18" y="7"/>
                    <a:pt x="19" y="7"/>
                  </a:cubicBezTo>
                  <a:cubicBezTo>
                    <a:pt x="19" y="6"/>
                    <a:pt x="20" y="6"/>
                    <a:pt x="19" y="5"/>
                  </a:cubicBezTo>
                  <a:cubicBezTo>
                    <a:pt x="19" y="4"/>
                    <a:pt x="19" y="4"/>
                    <a:pt x="18" y="4"/>
                  </a:cubicBezTo>
                  <a:close/>
                  <a:moveTo>
                    <a:pt x="109" y="4"/>
                  </a:moveTo>
                  <a:cubicBezTo>
                    <a:pt x="109" y="4"/>
                    <a:pt x="109" y="5"/>
                    <a:pt x="109" y="5"/>
                  </a:cubicBezTo>
                  <a:lnTo>
                    <a:pt x="110" y="5"/>
                  </a:lnTo>
                  <a:cubicBezTo>
                    <a:pt x="110" y="5"/>
                    <a:pt x="110" y="4"/>
                    <a:pt x="110" y="4"/>
                  </a:cubicBezTo>
                  <a:cubicBezTo>
                    <a:pt x="110" y="4"/>
                    <a:pt x="110" y="4"/>
                    <a:pt x="110" y="4"/>
                  </a:cubicBezTo>
                  <a:cubicBezTo>
                    <a:pt x="110" y="4"/>
                    <a:pt x="109" y="4"/>
                    <a:pt x="109" y="4"/>
                  </a:cubicBezTo>
                  <a:cubicBezTo>
                    <a:pt x="109" y="4"/>
                    <a:pt x="109" y="4"/>
                    <a:pt x="109" y="5"/>
                  </a:cubicBezTo>
                  <a:lnTo>
                    <a:pt x="109" y="4"/>
                  </a:lnTo>
                  <a:close/>
                  <a:moveTo>
                    <a:pt x="112" y="5"/>
                  </a:moveTo>
                  <a:lnTo>
                    <a:pt x="114" y="5"/>
                  </a:lnTo>
                  <a:lnTo>
                    <a:pt x="114" y="4"/>
                  </a:lnTo>
                  <a:lnTo>
                    <a:pt x="112" y="4"/>
                  </a:lnTo>
                  <a:lnTo>
                    <a:pt x="112" y="5"/>
                  </a:lnTo>
                  <a:close/>
                  <a:moveTo>
                    <a:pt x="128" y="4"/>
                  </a:moveTo>
                  <a:cubicBezTo>
                    <a:pt x="128" y="4"/>
                    <a:pt x="128" y="5"/>
                    <a:pt x="128" y="5"/>
                  </a:cubicBezTo>
                  <a:cubicBezTo>
                    <a:pt x="127" y="5"/>
                    <a:pt x="127" y="5"/>
                    <a:pt x="127" y="5"/>
                  </a:cubicBezTo>
                  <a:cubicBezTo>
                    <a:pt x="127" y="6"/>
                    <a:pt x="128" y="6"/>
                    <a:pt x="128" y="6"/>
                  </a:cubicBezTo>
                  <a:cubicBezTo>
                    <a:pt x="129" y="6"/>
                    <a:pt x="130" y="6"/>
                    <a:pt x="130" y="5"/>
                  </a:cubicBezTo>
                  <a:cubicBezTo>
                    <a:pt x="129" y="6"/>
                    <a:pt x="129" y="6"/>
                    <a:pt x="129" y="5"/>
                  </a:cubicBezTo>
                  <a:cubicBezTo>
                    <a:pt x="129" y="5"/>
                    <a:pt x="129" y="5"/>
                    <a:pt x="129" y="5"/>
                  </a:cubicBezTo>
                  <a:cubicBezTo>
                    <a:pt x="129" y="4"/>
                    <a:pt x="129" y="4"/>
                    <a:pt x="129" y="4"/>
                  </a:cubicBezTo>
                  <a:cubicBezTo>
                    <a:pt x="129" y="4"/>
                    <a:pt x="128" y="4"/>
                    <a:pt x="128" y="4"/>
                  </a:cubicBezTo>
                  <a:close/>
                  <a:moveTo>
                    <a:pt x="185" y="4"/>
                  </a:moveTo>
                  <a:cubicBezTo>
                    <a:pt x="184" y="4"/>
                    <a:pt x="183" y="5"/>
                    <a:pt x="183" y="6"/>
                  </a:cubicBezTo>
                  <a:cubicBezTo>
                    <a:pt x="184" y="6"/>
                    <a:pt x="185" y="6"/>
                    <a:pt x="185" y="4"/>
                  </a:cubicBezTo>
                  <a:close/>
                  <a:moveTo>
                    <a:pt x="136" y="5"/>
                  </a:moveTo>
                  <a:cubicBezTo>
                    <a:pt x="136" y="6"/>
                    <a:pt x="136" y="5"/>
                    <a:pt x="136" y="5"/>
                  </a:cubicBezTo>
                  <a:cubicBezTo>
                    <a:pt x="136" y="5"/>
                    <a:pt x="137" y="5"/>
                    <a:pt x="136" y="5"/>
                  </a:cubicBezTo>
                  <a:cubicBezTo>
                    <a:pt x="136" y="5"/>
                    <a:pt x="136" y="5"/>
                    <a:pt x="136" y="5"/>
                  </a:cubicBezTo>
                  <a:cubicBezTo>
                    <a:pt x="136" y="5"/>
                    <a:pt x="136" y="5"/>
                    <a:pt x="136" y="5"/>
                  </a:cubicBezTo>
                  <a:close/>
                  <a:moveTo>
                    <a:pt x="180" y="5"/>
                  </a:moveTo>
                  <a:cubicBezTo>
                    <a:pt x="180" y="5"/>
                    <a:pt x="180" y="6"/>
                    <a:pt x="180" y="5"/>
                  </a:cubicBezTo>
                  <a:lnTo>
                    <a:pt x="179" y="6"/>
                  </a:lnTo>
                  <a:cubicBezTo>
                    <a:pt x="180" y="7"/>
                    <a:pt x="180" y="7"/>
                    <a:pt x="180" y="7"/>
                  </a:cubicBezTo>
                  <a:cubicBezTo>
                    <a:pt x="180" y="6"/>
                    <a:pt x="180" y="6"/>
                    <a:pt x="181" y="6"/>
                  </a:cubicBezTo>
                  <a:cubicBezTo>
                    <a:pt x="181" y="6"/>
                    <a:pt x="181" y="5"/>
                    <a:pt x="181" y="5"/>
                  </a:cubicBezTo>
                  <a:cubicBezTo>
                    <a:pt x="180" y="5"/>
                    <a:pt x="180" y="5"/>
                    <a:pt x="180" y="5"/>
                  </a:cubicBezTo>
                  <a:close/>
                  <a:moveTo>
                    <a:pt x="178" y="6"/>
                  </a:moveTo>
                  <a:cubicBezTo>
                    <a:pt x="178" y="6"/>
                    <a:pt x="178" y="6"/>
                    <a:pt x="179" y="6"/>
                  </a:cubicBezTo>
                  <a:cubicBezTo>
                    <a:pt x="179" y="6"/>
                    <a:pt x="179" y="5"/>
                    <a:pt x="179" y="5"/>
                  </a:cubicBezTo>
                  <a:cubicBezTo>
                    <a:pt x="179" y="5"/>
                    <a:pt x="178" y="5"/>
                    <a:pt x="178" y="5"/>
                  </a:cubicBezTo>
                  <a:cubicBezTo>
                    <a:pt x="178" y="6"/>
                    <a:pt x="178" y="6"/>
                    <a:pt x="178" y="6"/>
                  </a:cubicBezTo>
                  <a:close/>
                  <a:moveTo>
                    <a:pt x="21" y="6"/>
                  </a:moveTo>
                  <a:cubicBezTo>
                    <a:pt x="22" y="7"/>
                    <a:pt x="22" y="7"/>
                    <a:pt x="22" y="6"/>
                  </a:cubicBezTo>
                  <a:cubicBezTo>
                    <a:pt x="22" y="6"/>
                    <a:pt x="22" y="6"/>
                    <a:pt x="22" y="6"/>
                  </a:cubicBezTo>
                  <a:cubicBezTo>
                    <a:pt x="22" y="6"/>
                    <a:pt x="22" y="6"/>
                    <a:pt x="22" y="6"/>
                  </a:cubicBezTo>
                  <a:cubicBezTo>
                    <a:pt x="21" y="6"/>
                    <a:pt x="21" y="6"/>
                    <a:pt x="21" y="6"/>
                  </a:cubicBezTo>
                  <a:close/>
                  <a:moveTo>
                    <a:pt x="39" y="7"/>
                  </a:moveTo>
                  <a:lnTo>
                    <a:pt x="40" y="7"/>
                  </a:lnTo>
                  <a:lnTo>
                    <a:pt x="40" y="6"/>
                  </a:lnTo>
                  <a:lnTo>
                    <a:pt x="38" y="6"/>
                  </a:lnTo>
                  <a:lnTo>
                    <a:pt x="39" y="7"/>
                  </a:lnTo>
                  <a:close/>
                  <a:moveTo>
                    <a:pt x="115" y="7"/>
                  </a:moveTo>
                  <a:lnTo>
                    <a:pt x="116" y="7"/>
                  </a:lnTo>
                  <a:lnTo>
                    <a:pt x="116" y="6"/>
                  </a:lnTo>
                  <a:lnTo>
                    <a:pt x="115" y="6"/>
                  </a:lnTo>
                  <a:lnTo>
                    <a:pt x="115" y="7"/>
                  </a:lnTo>
                  <a:close/>
                  <a:moveTo>
                    <a:pt x="3" y="6"/>
                  </a:moveTo>
                  <a:cubicBezTo>
                    <a:pt x="4" y="7"/>
                    <a:pt x="3" y="7"/>
                    <a:pt x="3" y="8"/>
                  </a:cubicBezTo>
                  <a:cubicBezTo>
                    <a:pt x="3" y="8"/>
                    <a:pt x="3" y="8"/>
                    <a:pt x="3" y="9"/>
                  </a:cubicBezTo>
                  <a:cubicBezTo>
                    <a:pt x="3" y="9"/>
                    <a:pt x="4" y="9"/>
                    <a:pt x="4" y="9"/>
                  </a:cubicBezTo>
                  <a:cubicBezTo>
                    <a:pt x="4" y="8"/>
                    <a:pt x="4" y="8"/>
                    <a:pt x="4" y="8"/>
                  </a:cubicBezTo>
                  <a:cubicBezTo>
                    <a:pt x="4" y="7"/>
                    <a:pt x="4" y="7"/>
                    <a:pt x="4" y="7"/>
                  </a:cubicBezTo>
                  <a:cubicBezTo>
                    <a:pt x="4" y="7"/>
                    <a:pt x="4" y="6"/>
                    <a:pt x="3" y="6"/>
                  </a:cubicBezTo>
                  <a:close/>
                  <a:moveTo>
                    <a:pt x="16" y="8"/>
                  </a:moveTo>
                  <a:cubicBezTo>
                    <a:pt x="16" y="8"/>
                    <a:pt x="16" y="8"/>
                    <a:pt x="16" y="8"/>
                  </a:cubicBezTo>
                  <a:cubicBezTo>
                    <a:pt x="17" y="8"/>
                    <a:pt x="17" y="7"/>
                    <a:pt x="16" y="7"/>
                  </a:cubicBezTo>
                  <a:cubicBezTo>
                    <a:pt x="16" y="7"/>
                    <a:pt x="16" y="7"/>
                    <a:pt x="16" y="7"/>
                  </a:cubicBezTo>
                  <a:cubicBezTo>
                    <a:pt x="16" y="6"/>
                    <a:pt x="16" y="7"/>
                    <a:pt x="16" y="7"/>
                  </a:cubicBezTo>
                  <a:lnTo>
                    <a:pt x="16" y="8"/>
                  </a:lnTo>
                  <a:close/>
                  <a:moveTo>
                    <a:pt x="123" y="7"/>
                  </a:moveTo>
                  <a:cubicBezTo>
                    <a:pt x="123" y="7"/>
                    <a:pt x="123" y="7"/>
                    <a:pt x="123" y="7"/>
                  </a:cubicBezTo>
                  <a:cubicBezTo>
                    <a:pt x="123" y="7"/>
                    <a:pt x="123" y="7"/>
                    <a:pt x="123" y="7"/>
                  </a:cubicBezTo>
                  <a:cubicBezTo>
                    <a:pt x="123" y="7"/>
                    <a:pt x="123" y="7"/>
                    <a:pt x="123" y="7"/>
                  </a:cubicBezTo>
                  <a:cubicBezTo>
                    <a:pt x="123" y="7"/>
                    <a:pt x="123" y="7"/>
                    <a:pt x="123" y="7"/>
                  </a:cubicBezTo>
                  <a:close/>
                  <a:moveTo>
                    <a:pt x="20" y="7"/>
                  </a:moveTo>
                  <a:cubicBezTo>
                    <a:pt x="20" y="7"/>
                    <a:pt x="20" y="8"/>
                    <a:pt x="20" y="8"/>
                  </a:cubicBezTo>
                  <a:cubicBezTo>
                    <a:pt x="20" y="8"/>
                    <a:pt x="20" y="8"/>
                    <a:pt x="20" y="9"/>
                  </a:cubicBezTo>
                  <a:lnTo>
                    <a:pt x="21" y="9"/>
                  </a:lnTo>
                  <a:cubicBezTo>
                    <a:pt x="21" y="8"/>
                    <a:pt x="21" y="7"/>
                    <a:pt x="20" y="7"/>
                  </a:cubicBezTo>
                  <a:close/>
                  <a:moveTo>
                    <a:pt x="108" y="7"/>
                  </a:moveTo>
                  <a:cubicBezTo>
                    <a:pt x="108" y="8"/>
                    <a:pt x="109" y="9"/>
                    <a:pt x="110" y="9"/>
                  </a:cubicBezTo>
                  <a:cubicBezTo>
                    <a:pt x="110" y="7"/>
                    <a:pt x="110" y="7"/>
                    <a:pt x="108" y="7"/>
                  </a:cubicBezTo>
                  <a:close/>
                  <a:moveTo>
                    <a:pt x="136" y="7"/>
                  </a:moveTo>
                  <a:cubicBezTo>
                    <a:pt x="136" y="8"/>
                    <a:pt x="136" y="9"/>
                    <a:pt x="137" y="9"/>
                  </a:cubicBezTo>
                  <a:cubicBezTo>
                    <a:pt x="138" y="7"/>
                    <a:pt x="137" y="7"/>
                    <a:pt x="136" y="7"/>
                  </a:cubicBezTo>
                  <a:close/>
                  <a:moveTo>
                    <a:pt x="168" y="7"/>
                  </a:moveTo>
                  <a:cubicBezTo>
                    <a:pt x="168" y="8"/>
                    <a:pt x="167" y="8"/>
                    <a:pt x="167" y="9"/>
                  </a:cubicBezTo>
                  <a:cubicBezTo>
                    <a:pt x="166" y="9"/>
                    <a:pt x="166" y="9"/>
                    <a:pt x="166" y="10"/>
                  </a:cubicBezTo>
                  <a:cubicBezTo>
                    <a:pt x="166" y="10"/>
                    <a:pt x="166" y="11"/>
                    <a:pt x="166" y="11"/>
                  </a:cubicBezTo>
                  <a:cubicBezTo>
                    <a:pt x="166" y="11"/>
                    <a:pt x="167" y="11"/>
                    <a:pt x="167" y="12"/>
                  </a:cubicBezTo>
                  <a:cubicBezTo>
                    <a:pt x="167" y="11"/>
                    <a:pt x="167" y="11"/>
                    <a:pt x="168" y="11"/>
                  </a:cubicBezTo>
                  <a:cubicBezTo>
                    <a:pt x="168" y="11"/>
                    <a:pt x="168" y="11"/>
                    <a:pt x="168" y="11"/>
                  </a:cubicBezTo>
                  <a:cubicBezTo>
                    <a:pt x="169" y="11"/>
                    <a:pt x="169" y="11"/>
                    <a:pt x="169" y="11"/>
                  </a:cubicBezTo>
                  <a:cubicBezTo>
                    <a:pt x="169" y="11"/>
                    <a:pt x="170" y="11"/>
                    <a:pt x="170" y="11"/>
                  </a:cubicBezTo>
                  <a:cubicBezTo>
                    <a:pt x="170" y="11"/>
                    <a:pt x="170" y="10"/>
                    <a:pt x="170" y="10"/>
                  </a:cubicBezTo>
                  <a:cubicBezTo>
                    <a:pt x="170" y="10"/>
                    <a:pt x="170" y="10"/>
                    <a:pt x="169" y="9"/>
                  </a:cubicBezTo>
                  <a:cubicBezTo>
                    <a:pt x="169" y="9"/>
                    <a:pt x="169" y="9"/>
                    <a:pt x="169" y="9"/>
                  </a:cubicBezTo>
                  <a:cubicBezTo>
                    <a:pt x="168" y="9"/>
                    <a:pt x="168" y="9"/>
                    <a:pt x="168" y="9"/>
                  </a:cubicBezTo>
                  <a:cubicBezTo>
                    <a:pt x="168" y="9"/>
                    <a:pt x="168" y="9"/>
                    <a:pt x="168" y="8"/>
                  </a:cubicBezTo>
                  <a:cubicBezTo>
                    <a:pt x="168" y="8"/>
                    <a:pt x="168" y="7"/>
                    <a:pt x="168" y="7"/>
                  </a:cubicBezTo>
                  <a:close/>
                  <a:moveTo>
                    <a:pt x="25" y="8"/>
                  </a:moveTo>
                  <a:cubicBezTo>
                    <a:pt x="25" y="8"/>
                    <a:pt x="25" y="8"/>
                    <a:pt x="25" y="8"/>
                  </a:cubicBezTo>
                  <a:cubicBezTo>
                    <a:pt x="25" y="8"/>
                    <a:pt x="25" y="8"/>
                    <a:pt x="26" y="8"/>
                  </a:cubicBezTo>
                  <a:cubicBezTo>
                    <a:pt x="26" y="8"/>
                    <a:pt x="25" y="8"/>
                    <a:pt x="25" y="8"/>
                  </a:cubicBezTo>
                  <a:cubicBezTo>
                    <a:pt x="25" y="8"/>
                    <a:pt x="25" y="8"/>
                    <a:pt x="25" y="8"/>
                  </a:cubicBezTo>
                  <a:close/>
                  <a:moveTo>
                    <a:pt x="32" y="7"/>
                  </a:moveTo>
                  <a:cubicBezTo>
                    <a:pt x="32" y="8"/>
                    <a:pt x="33" y="9"/>
                    <a:pt x="33" y="9"/>
                  </a:cubicBezTo>
                  <a:cubicBezTo>
                    <a:pt x="34" y="9"/>
                    <a:pt x="34" y="10"/>
                    <a:pt x="34" y="10"/>
                  </a:cubicBezTo>
                  <a:cubicBezTo>
                    <a:pt x="35" y="10"/>
                    <a:pt x="35" y="11"/>
                    <a:pt x="35" y="11"/>
                  </a:cubicBezTo>
                  <a:cubicBezTo>
                    <a:pt x="35" y="12"/>
                    <a:pt x="35" y="12"/>
                    <a:pt x="36" y="12"/>
                  </a:cubicBezTo>
                  <a:cubicBezTo>
                    <a:pt x="36" y="11"/>
                    <a:pt x="36" y="10"/>
                    <a:pt x="36" y="10"/>
                  </a:cubicBezTo>
                  <a:cubicBezTo>
                    <a:pt x="35" y="10"/>
                    <a:pt x="35" y="9"/>
                    <a:pt x="35" y="9"/>
                  </a:cubicBezTo>
                  <a:cubicBezTo>
                    <a:pt x="35" y="9"/>
                    <a:pt x="34" y="9"/>
                    <a:pt x="34" y="8"/>
                  </a:cubicBezTo>
                  <a:cubicBezTo>
                    <a:pt x="33" y="8"/>
                    <a:pt x="33" y="8"/>
                    <a:pt x="32" y="7"/>
                  </a:cubicBezTo>
                  <a:close/>
                  <a:moveTo>
                    <a:pt x="41" y="8"/>
                  </a:moveTo>
                  <a:cubicBezTo>
                    <a:pt x="41" y="8"/>
                    <a:pt x="41" y="8"/>
                    <a:pt x="41" y="8"/>
                  </a:cubicBezTo>
                  <a:cubicBezTo>
                    <a:pt x="42" y="8"/>
                    <a:pt x="42" y="8"/>
                    <a:pt x="41" y="8"/>
                  </a:cubicBezTo>
                  <a:cubicBezTo>
                    <a:pt x="41" y="7"/>
                    <a:pt x="41" y="7"/>
                    <a:pt x="41" y="8"/>
                  </a:cubicBezTo>
                  <a:cubicBezTo>
                    <a:pt x="41" y="8"/>
                    <a:pt x="41" y="8"/>
                    <a:pt x="41" y="8"/>
                  </a:cubicBezTo>
                  <a:close/>
                  <a:moveTo>
                    <a:pt x="39" y="9"/>
                  </a:moveTo>
                  <a:lnTo>
                    <a:pt x="40" y="9"/>
                  </a:lnTo>
                  <a:lnTo>
                    <a:pt x="40" y="9"/>
                  </a:lnTo>
                  <a:lnTo>
                    <a:pt x="38" y="9"/>
                  </a:lnTo>
                  <a:lnTo>
                    <a:pt x="39" y="9"/>
                  </a:lnTo>
                  <a:close/>
                  <a:moveTo>
                    <a:pt x="116" y="9"/>
                  </a:moveTo>
                  <a:cubicBezTo>
                    <a:pt x="116" y="9"/>
                    <a:pt x="116" y="9"/>
                    <a:pt x="116" y="9"/>
                  </a:cubicBezTo>
                  <a:cubicBezTo>
                    <a:pt x="117" y="9"/>
                    <a:pt x="117" y="9"/>
                    <a:pt x="116" y="9"/>
                  </a:cubicBezTo>
                  <a:cubicBezTo>
                    <a:pt x="116" y="9"/>
                    <a:pt x="116" y="9"/>
                    <a:pt x="116" y="9"/>
                  </a:cubicBezTo>
                  <a:cubicBezTo>
                    <a:pt x="116" y="9"/>
                    <a:pt x="116" y="9"/>
                    <a:pt x="116" y="9"/>
                  </a:cubicBezTo>
                  <a:close/>
                  <a:moveTo>
                    <a:pt x="133" y="9"/>
                  </a:moveTo>
                  <a:cubicBezTo>
                    <a:pt x="133" y="9"/>
                    <a:pt x="133" y="9"/>
                    <a:pt x="133" y="9"/>
                  </a:cubicBezTo>
                  <a:cubicBezTo>
                    <a:pt x="133" y="9"/>
                    <a:pt x="134" y="9"/>
                    <a:pt x="133" y="9"/>
                  </a:cubicBezTo>
                  <a:cubicBezTo>
                    <a:pt x="133" y="9"/>
                    <a:pt x="133" y="9"/>
                    <a:pt x="133" y="9"/>
                  </a:cubicBezTo>
                  <a:cubicBezTo>
                    <a:pt x="133" y="9"/>
                    <a:pt x="133" y="9"/>
                    <a:pt x="133" y="9"/>
                  </a:cubicBezTo>
                  <a:close/>
                  <a:moveTo>
                    <a:pt x="28" y="9"/>
                  </a:moveTo>
                  <a:cubicBezTo>
                    <a:pt x="28" y="11"/>
                    <a:pt x="28" y="12"/>
                    <a:pt x="30" y="12"/>
                  </a:cubicBezTo>
                  <a:cubicBezTo>
                    <a:pt x="30" y="11"/>
                    <a:pt x="30" y="11"/>
                    <a:pt x="30" y="10"/>
                  </a:cubicBezTo>
                  <a:cubicBezTo>
                    <a:pt x="30" y="9"/>
                    <a:pt x="29" y="9"/>
                    <a:pt x="28" y="9"/>
                  </a:cubicBezTo>
                  <a:close/>
                  <a:moveTo>
                    <a:pt x="119" y="10"/>
                  </a:moveTo>
                  <a:cubicBezTo>
                    <a:pt x="119" y="10"/>
                    <a:pt x="119" y="10"/>
                    <a:pt x="119" y="10"/>
                  </a:cubicBezTo>
                  <a:cubicBezTo>
                    <a:pt x="120" y="10"/>
                    <a:pt x="120" y="10"/>
                    <a:pt x="120" y="10"/>
                  </a:cubicBezTo>
                  <a:cubicBezTo>
                    <a:pt x="120" y="10"/>
                    <a:pt x="120" y="9"/>
                    <a:pt x="119" y="9"/>
                  </a:cubicBezTo>
                  <a:cubicBezTo>
                    <a:pt x="119" y="9"/>
                    <a:pt x="119" y="10"/>
                    <a:pt x="119" y="10"/>
                  </a:cubicBezTo>
                  <a:close/>
                  <a:moveTo>
                    <a:pt x="129" y="9"/>
                  </a:moveTo>
                  <a:cubicBezTo>
                    <a:pt x="129" y="10"/>
                    <a:pt x="129" y="10"/>
                    <a:pt x="129" y="10"/>
                  </a:cubicBezTo>
                  <a:cubicBezTo>
                    <a:pt x="129" y="10"/>
                    <a:pt x="129" y="11"/>
                    <a:pt x="129" y="11"/>
                  </a:cubicBezTo>
                  <a:lnTo>
                    <a:pt x="130" y="11"/>
                  </a:lnTo>
                  <a:cubicBezTo>
                    <a:pt x="130" y="11"/>
                    <a:pt x="130" y="10"/>
                    <a:pt x="130" y="10"/>
                  </a:cubicBezTo>
                  <a:cubicBezTo>
                    <a:pt x="130" y="10"/>
                    <a:pt x="130" y="10"/>
                    <a:pt x="130" y="9"/>
                  </a:cubicBezTo>
                  <a:lnTo>
                    <a:pt x="129" y="9"/>
                  </a:lnTo>
                  <a:close/>
                  <a:moveTo>
                    <a:pt x="41" y="10"/>
                  </a:moveTo>
                  <a:cubicBezTo>
                    <a:pt x="41" y="11"/>
                    <a:pt x="40" y="11"/>
                    <a:pt x="40" y="12"/>
                  </a:cubicBezTo>
                  <a:cubicBezTo>
                    <a:pt x="40" y="12"/>
                    <a:pt x="39" y="12"/>
                    <a:pt x="39" y="12"/>
                  </a:cubicBezTo>
                  <a:cubicBezTo>
                    <a:pt x="38" y="13"/>
                    <a:pt x="38" y="13"/>
                    <a:pt x="37" y="13"/>
                  </a:cubicBezTo>
                  <a:cubicBezTo>
                    <a:pt x="37" y="13"/>
                    <a:pt x="36" y="13"/>
                    <a:pt x="36" y="14"/>
                  </a:cubicBezTo>
                  <a:lnTo>
                    <a:pt x="41" y="14"/>
                  </a:lnTo>
                  <a:cubicBezTo>
                    <a:pt x="41" y="13"/>
                    <a:pt x="41" y="13"/>
                    <a:pt x="41" y="12"/>
                  </a:cubicBezTo>
                  <a:cubicBezTo>
                    <a:pt x="41" y="11"/>
                    <a:pt x="42" y="11"/>
                    <a:pt x="42" y="10"/>
                  </a:cubicBezTo>
                  <a:cubicBezTo>
                    <a:pt x="42" y="10"/>
                    <a:pt x="42" y="10"/>
                    <a:pt x="41" y="10"/>
                  </a:cubicBezTo>
                  <a:cubicBezTo>
                    <a:pt x="41" y="10"/>
                    <a:pt x="41" y="10"/>
                    <a:pt x="41" y="10"/>
                  </a:cubicBezTo>
                  <a:close/>
                  <a:moveTo>
                    <a:pt x="135" y="10"/>
                  </a:moveTo>
                  <a:cubicBezTo>
                    <a:pt x="134" y="10"/>
                    <a:pt x="133" y="10"/>
                    <a:pt x="133" y="11"/>
                  </a:cubicBezTo>
                  <a:cubicBezTo>
                    <a:pt x="133" y="11"/>
                    <a:pt x="134" y="12"/>
                    <a:pt x="134" y="12"/>
                  </a:cubicBezTo>
                  <a:cubicBezTo>
                    <a:pt x="134" y="12"/>
                    <a:pt x="135" y="12"/>
                    <a:pt x="135" y="11"/>
                  </a:cubicBezTo>
                  <a:lnTo>
                    <a:pt x="135" y="10"/>
                  </a:lnTo>
                  <a:close/>
                  <a:moveTo>
                    <a:pt x="109" y="12"/>
                  </a:moveTo>
                  <a:cubicBezTo>
                    <a:pt x="110" y="12"/>
                    <a:pt x="110" y="13"/>
                    <a:pt x="110" y="13"/>
                  </a:cubicBezTo>
                  <a:cubicBezTo>
                    <a:pt x="111" y="13"/>
                    <a:pt x="112" y="12"/>
                    <a:pt x="112" y="11"/>
                  </a:cubicBezTo>
                  <a:cubicBezTo>
                    <a:pt x="111" y="11"/>
                    <a:pt x="111" y="12"/>
                    <a:pt x="111" y="11"/>
                  </a:cubicBezTo>
                  <a:cubicBezTo>
                    <a:pt x="110" y="11"/>
                    <a:pt x="110" y="11"/>
                    <a:pt x="109" y="11"/>
                  </a:cubicBezTo>
                  <a:cubicBezTo>
                    <a:pt x="109" y="11"/>
                    <a:pt x="109" y="11"/>
                    <a:pt x="108" y="10"/>
                  </a:cubicBezTo>
                  <a:cubicBezTo>
                    <a:pt x="108" y="10"/>
                    <a:pt x="107" y="11"/>
                    <a:pt x="107" y="11"/>
                  </a:cubicBezTo>
                  <a:cubicBezTo>
                    <a:pt x="107" y="12"/>
                    <a:pt x="107" y="13"/>
                    <a:pt x="108" y="13"/>
                  </a:cubicBezTo>
                  <a:cubicBezTo>
                    <a:pt x="108" y="14"/>
                    <a:pt x="109" y="15"/>
                    <a:pt x="110" y="15"/>
                  </a:cubicBezTo>
                  <a:cubicBezTo>
                    <a:pt x="110" y="14"/>
                    <a:pt x="110" y="14"/>
                    <a:pt x="110" y="14"/>
                  </a:cubicBezTo>
                  <a:cubicBezTo>
                    <a:pt x="110" y="14"/>
                    <a:pt x="110" y="14"/>
                    <a:pt x="109" y="13"/>
                  </a:cubicBezTo>
                  <a:cubicBezTo>
                    <a:pt x="109" y="13"/>
                    <a:pt x="109" y="13"/>
                    <a:pt x="109" y="13"/>
                  </a:cubicBezTo>
                  <a:cubicBezTo>
                    <a:pt x="109" y="13"/>
                    <a:pt x="109" y="13"/>
                    <a:pt x="109" y="12"/>
                  </a:cubicBezTo>
                  <a:close/>
                  <a:moveTo>
                    <a:pt x="32" y="12"/>
                  </a:moveTo>
                  <a:cubicBezTo>
                    <a:pt x="32" y="12"/>
                    <a:pt x="33" y="12"/>
                    <a:pt x="33" y="12"/>
                  </a:cubicBezTo>
                  <a:cubicBezTo>
                    <a:pt x="33" y="11"/>
                    <a:pt x="33" y="11"/>
                    <a:pt x="33" y="11"/>
                  </a:cubicBezTo>
                  <a:cubicBezTo>
                    <a:pt x="33" y="11"/>
                    <a:pt x="32" y="11"/>
                    <a:pt x="32" y="12"/>
                  </a:cubicBezTo>
                  <a:close/>
                  <a:moveTo>
                    <a:pt x="114" y="12"/>
                  </a:moveTo>
                  <a:cubicBezTo>
                    <a:pt x="114" y="11"/>
                    <a:pt x="113" y="11"/>
                    <a:pt x="113" y="11"/>
                  </a:cubicBezTo>
                  <a:cubicBezTo>
                    <a:pt x="113" y="11"/>
                    <a:pt x="113" y="11"/>
                    <a:pt x="113" y="11"/>
                  </a:cubicBezTo>
                  <a:cubicBezTo>
                    <a:pt x="113" y="12"/>
                    <a:pt x="113" y="12"/>
                    <a:pt x="114" y="12"/>
                  </a:cubicBezTo>
                  <a:cubicBezTo>
                    <a:pt x="114" y="12"/>
                    <a:pt x="114" y="12"/>
                    <a:pt x="114" y="12"/>
                  </a:cubicBezTo>
                  <a:close/>
                  <a:moveTo>
                    <a:pt x="187" y="12"/>
                  </a:moveTo>
                  <a:cubicBezTo>
                    <a:pt x="187" y="12"/>
                    <a:pt x="187" y="12"/>
                    <a:pt x="187" y="11"/>
                  </a:cubicBezTo>
                  <a:cubicBezTo>
                    <a:pt x="187" y="11"/>
                    <a:pt x="187" y="11"/>
                    <a:pt x="187" y="11"/>
                  </a:cubicBezTo>
                  <a:cubicBezTo>
                    <a:pt x="187" y="11"/>
                    <a:pt x="187" y="11"/>
                    <a:pt x="187" y="11"/>
                  </a:cubicBezTo>
                  <a:cubicBezTo>
                    <a:pt x="187" y="11"/>
                    <a:pt x="187" y="11"/>
                    <a:pt x="187" y="12"/>
                  </a:cubicBezTo>
                  <a:close/>
                  <a:moveTo>
                    <a:pt x="117" y="12"/>
                  </a:moveTo>
                  <a:cubicBezTo>
                    <a:pt x="117" y="12"/>
                    <a:pt x="117" y="12"/>
                    <a:pt x="117" y="13"/>
                  </a:cubicBezTo>
                  <a:cubicBezTo>
                    <a:pt x="117" y="13"/>
                    <a:pt x="117" y="12"/>
                    <a:pt x="117" y="12"/>
                  </a:cubicBezTo>
                  <a:cubicBezTo>
                    <a:pt x="117" y="12"/>
                    <a:pt x="117" y="12"/>
                    <a:pt x="117" y="12"/>
                  </a:cubicBezTo>
                  <a:cubicBezTo>
                    <a:pt x="117" y="12"/>
                    <a:pt x="117" y="12"/>
                    <a:pt x="117" y="12"/>
                  </a:cubicBezTo>
                  <a:close/>
                  <a:moveTo>
                    <a:pt x="196" y="12"/>
                  </a:moveTo>
                  <a:cubicBezTo>
                    <a:pt x="196" y="12"/>
                    <a:pt x="196" y="12"/>
                    <a:pt x="196" y="12"/>
                  </a:cubicBezTo>
                  <a:lnTo>
                    <a:pt x="196" y="13"/>
                  </a:lnTo>
                  <a:cubicBezTo>
                    <a:pt x="196" y="13"/>
                    <a:pt x="196" y="13"/>
                    <a:pt x="197" y="13"/>
                  </a:cubicBezTo>
                  <a:cubicBezTo>
                    <a:pt x="197" y="13"/>
                    <a:pt x="197" y="13"/>
                    <a:pt x="197" y="13"/>
                  </a:cubicBezTo>
                  <a:cubicBezTo>
                    <a:pt x="197" y="12"/>
                    <a:pt x="197" y="12"/>
                    <a:pt x="197" y="12"/>
                  </a:cubicBezTo>
                  <a:cubicBezTo>
                    <a:pt x="197" y="12"/>
                    <a:pt x="197" y="12"/>
                    <a:pt x="196" y="12"/>
                  </a:cubicBezTo>
                  <a:close/>
                  <a:moveTo>
                    <a:pt x="174" y="13"/>
                  </a:moveTo>
                  <a:cubicBezTo>
                    <a:pt x="174" y="13"/>
                    <a:pt x="174" y="13"/>
                    <a:pt x="175" y="13"/>
                  </a:cubicBezTo>
                  <a:cubicBezTo>
                    <a:pt x="175" y="13"/>
                    <a:pt x="175" y="12"/>
                    <a:pt x="175" y="12"/>
                  </a:cubicBezTo>
                  <a:cubicBezTo>
                    <a:pt x="175" y="12"/>
                    <a:pt x="174" y="12"/>
                    <a:pt x="174" y="12"/>
                  </a:cubicBezTo>
                  <a:cubicBezTo>
                    <a:pt x="174" y="12"/>
                    <a:pt x="174" y="13"/>
                    <a:pt x="174" y="13"/>
                  </a:cubicBezTo>
                  <a:close/>
                  <a:moveTo>
                    <a:pt x="4" y="13"/>
                  </a:moveTo>
                  <a:cubicBezTo>
                    <a:pt x="3" y="13"/>
                    <a:pt x="3" y="14"/>
                    <a:pt x="4" y="14"/>
                  </a:cubicBezTo>
                  <a:cubicBezTo>
                    <a:pt x="4" y="14"/>
                    <a:pt x="4" y="15"/>
                    <a:pt x="4" y="16"/>
                  </a:cubicBezTo>
                  <a:cubicBezTo>
                    <a:pt x="5" y="15"/>
                    <a:pt x="6" y="15"/>
                    <a:pt x="6" y="15"/>
                  </a:cubicBezTo>
                  <a:cubicBezTo>
                    <a:pt x="6" y="14"/>
                    <a:pt x="6" y="14"/>
                    <a:pt x="6" y="13"/>
                  </a:cubicBezTo>
                  <a:lnTo>
                    <a:pt x="4" y="13"/>
                  </a:lnTo>
                  <a:close/>
                  <a:moveTo>
                    <a:pt x="86" y="13"/>
                  </a:moveTo>
                  <a:cubicBezTo>
                    <a:pt x="85" y="13"/>
                    <a:pt x="84" y="13"/>
                    <a:pt x="84" y="13"/>
                  </a:cubicBezTo>
                  <a:cubicBezTo>
                    <a:pt x="83" y="13"/>
                    <a:pt x="83" y="13"/>
                    <a:pt x="82" y="13"/>
                  </a:cubicBezTo>
                  <a:cubicBezTo>
                    <a:pt x="82" y="14"/>
                    <a:pt x="82" y="14"/>
                    <a:pt x="83" y="14"/>
                  </a:cubicBezTo>
                  <a:cubicBezTo>
                    <a:pt x="83" y="14"/>
                    <a:pt x="84" y="14"/>
                    <a:pt x="84" y="15"/>
                  </a:cubicBezTo>
                  <a:cubicBezTo>
                    <a:pt x="85" y="14"/>
                    <a:pt x="85" y="14"/>
                    <a:pt x="85" y="14"/>
                  </a:cubicBezTo>
                  <a:cubicBezTo>
                    <a:pt x="85" y="13"/>
                    <a:pt x="85" y="13"/>
                    <a:pt x="86" y="13"/>
                  </a:cubicBezTo>
                  <a:close/>
                  <a:moveTo>
                    <a:pt x="187" y="14"/>
                  </a:moveTo>
                  <a:lnTo>
                    <a:pt x="188" y="14"/>
                  </a:lnTo>
                  <a:lnTo>
                    <a:pt x="188" y="13"/>
                  </a:lnTo>
                  <a:lnTo>
                    <a:pt x="187" y="13"/>
                  </a:lnTo>
                  <a:lnTo>
                    <a:pt x="187" y="14"/>
                  </a:lnTo>
                  <a:close/>
                  <a:moveTo>
                    <a:pt x="28" y="13"/>
                  </a:moveTo>
                  <a:cubicBezTo>
                    <a:pt x="27" y="14"/>
                    <a:pt x="27" y="14"/>
                    <a:pt x="28" y="15"/>
                  </a:cubicBezTo>
                  <a:cubicBezTo>
                    <a:pt x="28" y="15"/>
                    <a:pt x="28" y="15"/>
                    <a:pt x="28" y="16"/>
                  </a:cubicBezTo>
                  <a:cubicBezTo>
                    <a:pt x="29" y="16"/>
                    <a:pt x="29" y="16"/>
                    <a:pt x="30" y="16"/>
                  </a:cubicBezTo>
                  <a:cubicBezTo>
                    <a:pt x="30" y="16"/>
                    <a:pt x="30" y="15"/>
                    <a:pt x="31" y="15"/>
                  </a:cubicBezTo>
                  <a:cubicBezTo>
                    <a:pt x="30" y="15"/>
                    <a:pt x="30" y="14"/>
                    <a:pt x="30" y="14"/>
                  </a:cubicBezTo>
                  <a:cubicBezTo>
                    <a:pt x="29" y="13"/>
                    <a:pt x="29" y="13"/>
                    <a:pt x="28" y="13"/>
                  </a:cubicBezTo>
                  <a:close/>
                  <a:moveTo>
                    <a:pt x="52" y="14"/>
                  </a:moveTo>
                  <a:cubicBezTo>
                    <a:pt x="52" y="14"/>
                    <a:pt x="52" y="14"/>
                    <a:pt x="52" y="14"/>
                  </a:cubicBezTo>
                  <a:cubicBezTo>
                    <a:pt x="52" y="14"/>
                    <a:pt x="53" y="14"/>
                    <a:pt x="53" y="14"/>
                  </a:cubicBezTo>
                  <a:cubicBezTo>
                    <a:pt x="53" y="13"/>
                    <a:pt x="53" y="13"/>
                    <a:pt x="52" y="13"/>
                  </a:cubicBezTo>
                  <a:cubicBezTo>
                    <a:pt x="52" y="13"/>
                    <a:pt x="52" y="13"/>
                    <a:pt x="52" y="14"/>
                  </a:cubicBezTo>
                  <a:close/>
                  <a:moveTo>
                    <a:pt x="119" y="14"/>
                  </a:moveTo>
                  <a:lnTo>
                    <a:pt x="120" y="14"/>
                  </a:lnTo>
                  <a:lnTo>
                    <a:pt x="120" y="13"/>
                  </a:lnTo>
                  <a:lnTo>
                    <a:pt x="119" y="13"/>
                  </a:lnTo>
                  <a:lnTo>
                    <a:pt x="119" y="14"/>
                  </a:lnTo>
                  <a:close/>
                  <a:moveTo>
                    <a:pt x="102" y="14"/>
                  </a:moveTo>
                  <a:cubicBezTo>
                    <a:pt x="102" y="14"/>
                    <a:pt x="102" y="15"/>
                    <a:pt x="103" y="15"/>
                  </a:cubicBezTo>
                  <a:cubicBezTo>
                    <a:pt x="103" y="15"/>
                    <a:pt x="103" y="15"/>
                    <a:pt x="104" y="15"/>
                  </a:cubicBezTo>
                  <a:cubicBezTo>
                    <a:pt x="104" y="15"/>
                    <a:pt x="104" y="15"/>
                    <a:pt x="104" y="14"/>
                  </a:cubicBezTo>
                  <a:cubicBezTo>
                    <a:pt x="104" y="14"/>
                    <a:pt x="103" y="14"/>
                    <a:pt x="103" y="14"/>
                  </a:cubicBezTo>
                  <a:cubicBezTo>
                    <a:pt x="103" y="14"/>
                    <a:pt x="102" y="14"/>
                    <a:pt x="102" y="14"/>
                  </a:cubicBezTo>
                  <a:cubicBezTo>
                    <a:pt x="102" y="14"/>
                    <a:pt x="102" y="14"/>
                    <a:pt x="102" y="14"/>
                  </a:cubicBezTo>
                  <a:close/>
                  <a:moveTo>
                    <a:pt x="133" y="14"/>
                  </a:moveTo>
                  <a:cubicBezTo>
                    <a:pt x="132" y="14"/>
                    <a:pt x="132" y="14"/>
                    <a:pt x="131" y="15"/>
                  </a:cubicBezTo>
                  <a:cubicBezTo>
                    <a:pt x="132" y="15"/>
                    <a:pt x="132" y="14"/>
                    <a:pt x="133" y="14"/>
                  </a:cubicBezTo>
                  <a:close/>
                  <a:moveTo>
                    <a:pt x="81" y="14"/>
                  </a:moveTo>
                  <a:cubicBezTo>
                    <a:pt x="81" y="14"/>
                    <a:pt x="81" y="15"/>
                    <a:pt x="81" y="15"/>
                  </a:cubicBezTo>
                  <a:cubicBezTo>
                    <a:pt x="81" y="15"/>
                    <a:pt x="81" y="15"/>
                    <a:pt x="82" y="16"/>
                  </a:cubicBezTo>
                  <a:cubicBezTo>
                    <a:pt x="82" y="16"/>
                    <a:pt x="82" y="16"/>
                    <a:pt x="83" y="16"/>
                  </a:cubicBezTo>
                  <a:cubicBezTo>
                    <a:pt x="83" y="15"/>
                    <a:pt x="83" y="15"/>
                    <a:pt x="83" y="15"/>
                  </a:cubicBezTo>
                  <a:cubicBezTo>
                    <a:pt x="83" y="15"/>
                    <a:pt x="82" y="15"/>
                    <a:pt x="82" y="15"/>
                  </a:cubicBezTo>
                  <a:cubicBezTo>
                    <a:pt x="82" y="14"/>
                    <a:pt x="81" y="14"/>
                    <a:pt x="81" y="14"/>
                  </a:cubicBezTo>
                  <a:close/>
                  <a:moveTo>
                    <a:pt x="176" y="15"/>
                  </a:moveTo>
                  <a:cubicBezTo>
                    <a:pt x="176" y="15"/>
                    <a:pt x="176" y="15"/>
                    <a:pt x="176" y="15"/>
                  </a:cubicBezTo>
                  <a:cubicBezTo>
                    <a:pt x="177" y="14"/>
                    <a:pt x="177" y="14"/>
                    <a:pt x="176" y="14"/>
                  </a:cubicBezTo>
                  <a:cubicBezTo>
                    <a:pt x="176" y="14"/>
                    <a:pt x="176" y="14"/>
                    <a:pt x="176" y="14"/>
                  </a:cubicBezTo>
                  <a:cubicBezTo>
                    <a:pt x="176" y="14"/>
                    <a:pt x="176" y="14"/>
                    <a:pt x="176" y="15"/>
                  </a:cubicBezTo>
                  <a:close/>
                  <a:moveTo>
                    <a:pt x="212" y="15"/>
                  </a:moveTo>
                  <a:cubicBezTo>
                    <a:pt x="212" y="15"/>
                    <a:pt x="212" y="15"/>
                    <a:pt x="212" y="15"/>
                  </a:cubicBezTo>
                  <a:cubicBezTo>
                    <a:pt x="212" y="14"/>
                    <a:pt x="212" y="14"/>
                    <a:pt x="212" y="14"/>
                  </a:cubicBezTo>
                  <a:cubicBezTo>
                    <a:pt x="212" y="14"/>
                    <a:pt x="212" y="14"/>
                    <a:pt x="212" y="14"/>
                  </a:cubicBezTo>
                  <a:cubicBezTo>
                    <a:pt x="212" y="14"/>
                    <a:pt x="212" y="14"/>
                    <a:pt x="212" y="15"/>
                  </a:cubicBezTo>
                  <a:close/>
                  <a:moveTo>
                    <a:pt x="13" y="15"/>
                  </a:moveTo>
                  <a:cubicBezTo>
                    <a:pt x="13" y="15"/>
                    <a:pt x="13" y="15"/>
                    <a:pt x="13" y="15"/>
                  </a:cubicBezTo>
                  <a:cubicBezTo>
                    <a:pt x="13" y="15"/>
                    <a:pt x="13" y="15"/>
                    <a:pt x="13" y="15"/>
                  </a:cubicBezTo>
                  <a:cubicBezTo>
                    <a:pt x="13" y="15"/>
                    <a:pt x="13" y="15"/>
                    <a:pt x="13" y="15"/>
                  </a:cubicBezTo>
                  <a:cubicBezTo>
                    <a:pt x="13" y="15"/>
                    <a:pt x="13" y="15"/>
                    <a:pt x="13" y="15"/>
                  </a:cubicBezTo>
                  <a:close/>
                  <a:moveTo>
                    <a:pt x="126" y="15"/>
                  </a:moveTo>
                  <a:cubicBezTo>
                    <a:pt x="126" y="15"/>
                    <a:pt x="126" y="16"/>
                    <a:pt x="126" y="16"/>
                  </a:cubicBezTo>
                  <a:cubicBezTo>
                    <a:pt x="126" y="16"/>
                    <a:pt x="126" y="16"/>
                    <a:pt x="127" y="16"/>
                  </a:cubicBezTo>
                  <a:cubicBezTo>
                    <a:pt x="127" y="16"/>
                    <a:pt x="127" y="16"/>
                    <a:pt x="127" y="16"/>
                  </a:cubicBezTo>
                  <a:cubicBezTo>
                    <a:pt x="127" y="15"/>
                    <a:pt x="127" y="15"/>
                    <a:pt x="127" y="15"/>
                  </a:cubicBezTo>
                  <a:cubicBezTo>
                    <a:pt x="127" y="15"/>
                    <a:pt x="126" y="15"/>
                    <a:pt x="126" y="15"/>
                  </a:cubicBezTo>
                  <a:cubicBezTo>
                    <a:pt x="126" y="15"/>
                    <a:pt x="126" y="15"/>
                    <a:pt x="126" y="15"/>
                  </a:cubicBezTo>
                  <a:close/>
                  <a:moveTo>
                    <a:pt x="106" y="19"/>
                  </a:moveTo>
                  <a:cubicBezTo>
                    <a:pt x="105" y="19"/>
                    <a:pt x="105" y="19"/>
                    <a:pt x="105" y="19"/>
                  </a:cubicBezTo>
                  <a:cubicBezTo>
                    <a:pt x="104" y="20"/>
                    <a:pt x="104" y="20"/>
                    <a:pt x="104" y="20"/>
                  </a:cubicBezTo>
                  <a:cubicBezTo>
                    <a:pt x="104" y="21"/>
                    <a:pt x="104" y="21"/>
                    <a:pt x="104" y="22"/>
                  </a:cubicBezTo>
                  <a:cubicBezTo>
                    <a:pt x="104" y="22"/>
                    <a:pt x="104" y="22"/>
                    <a:pt x="104" y="22"/>
                  </a:cubicBezTo>
                  <a:cubicBezTo>
                    <a:pt x="103" y="22"/>
                    <a:pt x="103" y="22"/>
                    <a:pt x="103" y="22"/>
                  </a:cubicBezTo>
                  <a:cubicBezTo>
                    <a:pt x="103" y="22"/>
                    <a:pt x="103" y="22"/>
                    <a:pt x="103" y="21"/>
                  </a:cubicBezTo>
                  <a:cubicBezTo>
                    <a:pt x="103" y="21"/>
                    <a:pt x="104" y="21"/>
                    <a:pt x="104" y="21"/>
                  </a:cubicBezTo>
                  <a:cubicBezTo>
                    <a:pt x="104" y="21"/>
                    <a:pt x="103" y="21"/>
                    <a:pt x="103" y="21"/>
                  </a:cubicBezTo>
                  <a:cubicBezTo>
                    <a:pt x="102" y="21"/>
                    <a:pt x="102" y="21"/>
                    <a:pt x="102" y="21"/>
                  </a:cubicBezTo>
                  <a:cubicBezTo>
                    <a:pt x="102" y="21"/>
                    <a:pt x="102" y="21"/>
                    <a:pt x="102" y="22"/>
                  </a:cubicBezTo>
                  <a:cubicBezTo>
                    <a:pt x="102" y="22"/>
                    <a:pt x="102" y="22"/>
                    <a:pt x="102" y="23"/>
                  </a:cubicBezTo>
                  <a:cubicBezTo>
                    <a:pt x="102" y="23"/>
                    <a:pt x="102" y="23"/>
                    <a:pt x="101" y="23"/>
                  </a:cubicBezTo>
                  <a:cubicBezTo>
                    <a:pt x="101" y="23"/>
                    <a:pt x="101" y="23"/>
                    <a:pt x="100" y="22"/>
                  </a:cubicBezTo>
                  <a:cubicBezTo>
                    <a:pt x="100" y="22"/>
                    <a:pt x="100" y="22"/>
                    <a:pt x="100" y="21"/>
                  </a:cubicBezTo>
                  <a:cubicBezTo>
                    <a:pt x="101" y="21"/>
                    <a:pt x="101" y="21"/>
                    <a:pt x="101" y="21"/>
                  </a:cubicBezTo>
                  <a:cubicBezTo>
                    <a:pt x="101" y="20"/>
                    <a:pt x="101" y="20"/>
                    <a:pt x="100" y="20"/>
                  </a:cubicBezTo>
                  <a:cubicBezTo>
                    <a:pt x="100" y="21"/>
                    <a:pt x="100" y="21"/>
                    <a:pt x="100" y="21"/>
                  </a:cubicBezTo>
                  <a:cubicBezTo>
                    <a:pt x="99" y="21"/>
                    <a:pt x="99" y="20"/>
                    <a:pt x="99" y="20"/>
                  </a:cubicBezTo>
                  <a:cubicBezTo>
                    <a:pt x="99" y="20"/>
                    <a:pt x="99" y="19"/>
                    <a:pt x="99" y="19"/>
                  </a:cubicBezTo>
                  <a:cubicBezTo>
                    <a:pt x="99" y="18"/>
                    <a:pt x="99" y="18"/>
                    <a:pt x="100" y="18"/>
                  </a:cubicBezTo>
                  <a:cubicBezTo>
                    <a:pt x="99" y="18"/>
                    <a:pt x="98" y="18"/>
                    <a:pt x="97" y="18"/>
                  </a:cubicBezTo>
                  <a:cubicBezTo>
                    <a:pt x="96" y="19"/>
                    <a:pt x="96" y="19"/>
                    <a:pt x="95" y="19"/>
                  </a:cubicBezTo>
                  <a:cubicBezTo>
                    <a:pt x="94" y="19"/>
                    <a:pt x="94" y="19"/>
                    <a:pt x="94" y="18"/>
                  </a:cubicBezTo>
                  <a:cubicBezTo>
                    <a:pt x="94" y="18"/>
                    <a:pt x="94" y="18"/>
                    <a:pt x="93" y="18"/>
                  </a:cubicBezTo>
                  <a:cubicBezTo>
                    <a:pt x="92" y="19"/>
                    <a:pt x="91" y="19"/>
                    <a:pt x="90" y="21"/>
                  </a:cubicBezTo>
                  <a:cubicBezTo>
                    <a:pt x="90" y="21"/>
                    <a:pt x="90" y="21"/>
                    <a:pt x="90" y="21"/>
                  </a:cubicBezTo>
                  <a:cubicBezTo>
                    <a:pt x="90" y="21"/>
                    <a:pt x="90" y="21"/>
                    <a:pt x="91" y="21"/>
                  </a:cubicBezTo>
                  <a:cubicBezTo>
                    <a:pt x="91" y="21"/>
                    <a:pt x="91" y="21"/>
                    <a:pt x="91" y="21"/>
                  </a:cubicBezTo>
                  <a:cubicBezTo>
                    <a:pt x="91" y="21"/>
                    <a:pt x="92" y="21"/>
                    <a:pt x="92" y="21"/>
                  </a:cubicBezTo>
                  <a:cubicBezTo>
                    <a:pt x="92" y="21"/>
                    <a:pt x="92" y="21"/>
                    <a:pt x="93" y="21"/>
                  </a:cubicBezTo>
                  <a:cubicBezTo>
                    <a:pt x="93" y="21"/>
                    <a:pt x="94" y="21"/>
                    <a:pt x="94" y="20"/>
                  </a:cubicBezTo>
                  <a:cubicBezTo>
                    <a:pt x="94" y="21"/>
                    <a:pt x="94" y="22"/>
                    <a:pt x="94" y="22"/>
                  </a:cubicBezTo>
                  <a:cubicBezTo>
                    <a:pt x="95" y="22"/>
                    <a:pt x="96" y="22"/>
                    <a:pt x="96" y="22"/>
                  </a:cubicBezTo>
                  <a:cubicBezTo>
                    <a:pt x="97" y="22"/>
                    <a:pt x="98" y="22"/>
                    <a:pt x="98" y="21"/>
                  </a:cubicBezTo>
                  <a:cubicBezTo>
                    <a:pt x="98" y="22"/>
                    <a:pt x="98" y="22"/>
                    <a:pt x="98" y="22"/>
                  </a:cubicBezTo>
                  <a:cubicBezTo>
                    <a:pt x="98" y="22"/>
                    <a:pt x="97" y="23"/>
                    <a:pt x="97" y="23"/>
                  </a:cubicBezTo>
                  <a:cubicBezTo>
                    <a:pt x="98" y="23"/>
                    <a:pt x="98" y="23"/>
                    <a:pt x="98" y="23"/>
                  </a:cubicBezTo>
                  <a:cubicBezTo>
                    <a:pt x="99" y="23"/>
                    <a:pt x="99" y="23"/>
                    <a:pt x="100" y="23"/>
                  </a:cubicBezTo>
                  <a:cubicBezTo>
                    <a:pt x="100" y="23"/>
                    <a:pt x="100" y="24"/>
                    <a:pt x="100" y="24"/>
                  </a:cubicBezTo>
                  <a:cubicBezTo>
                    <a:pt x="100" y="24"/>
                    <a:pt x="100" y="25"/>
                    <a:pt x="100" y="25"/>
                  </a:cubicBezTo>
                  <a:cubicBezTo>
                    <a:pt x="101" y="25"/>
                    <a:pt x="101" y="25"/>
                    <a:pt x="102" y="25"/>
                  </a:cubicBezTo>
                  <a:cubicBezTo>
                    <a:pt x="103" y="25"/>
                    <a:pt x="104" y="24"/>
                    <a:pt x="105" y="24"/>
                  </a:cubicBezTo>
                  <a:cubicBezTo>
                    <a:pt x="105" y="24"/>
                    <a:pt x="105" y="24"/>
                    <a:pt x="104" y="24"/>
                  </a:cubicBezTo>
                  <a:cubicBezTo>
                    <a:pt x="104" y="23"/>
                    <a:pt x="105" y="23"/>
                    <a:pt x="105" y="23"/>
                  </a:cubicBezTo>
                  <a:cubicBezTo>
                    <a:pt x="106" y="23"/>
                    <a:pt x="106" y="23"/>
                    <a:pt x="106" y="24"/>
                  </a:cubicBezTo>
                  <a:cubicBezTo>
                    <a:pt x="106" y="24"/>
                    <a:pt x="107" y="25"/>
                    <a:pt x="107" y="25"/>
                  </a:cubicBezTo>
                  <a:cubicBezTo>
                    <a:pt x="107" y="24"/>
                    <a:pt x="107" y="24"/>
                    <a:pt x="108" y="24"/>
                  </a:cubicBezTo>
                  <a:cubicBezTo>
                    <a:pt x="108" y="25"/>
                    <a:pt x="109" y="25"/>
                    <a:pt x="109" y="24"/>
                  </a:cubicBezTo>
                  <a:cubicBezTo>
                    <a:pt x="109" y="24"/>
                    <a:pt x="109" y="24"/>
                    <a:pt x="109" y="24"/>
                  </a:cubicBezTo>
                  <a:cubicBezTo>
                    <a:pt x="109" y="24"/>
                    <a:pt x="109" y="23"/>
                    <a:pt x="109" y="23"/>
                  </a:cubicBezTo>
                  <a:cubicBezTo>
                    <a:pt x="109" y="23"/>
                    <a:pt x="108" y="23"/>
                    <a:pt x="108" y="23"/>
                  </a:cubicBezTo>
                  <a:cubicBezTo>
                    <a:pt x="108" y="23"/>
                    <a:pt x="108" y="23"/>
                    <a:pt x="108" y="22"/>
                  </a:cubicBezTo>
                  <a:cubicBezTo>
                    <a:pt x="109" y="22"/>
                    <a:pt x="109" y="22"/>
                    <a:pt x="110" y="22"/>
                  </a:cubicBezTo>
                  <a:cubicBezTo>
                    <a:pt x="110" y="23"/>
                    <a:pt x="110" y="23"/>
                    <a:pt x="110" y="23"/>
                  </a:cubicBezTo>
                  <a:cubicBezTo>
                    <a:pt x="110" y="23"/>
                    <a:pt x="110" y="24"/>
                    <a:pt x="111" y="24"/>
                  </a:cubicBezTo>
                  <a:cubicBezTo>
                    <a:pt x="111" y="24"/>
                    <a:pt x="111" y="24"/>
                    <a:pt x="112" y="24"/>
                  </a:cubicBezTo>
                  <a:cubicBezTo>
                    <a:pt x="112" y="23"/>
                    <a:pt x="112" y="23"/>
                    <a:pt x="112" y="23"/>
                  </a:cubicBezTo>
                  <a:cubicBezTo>
                    <a:pt x="111" y="23"/>
                    <a:pt x="111" y="22"/>
                    <a:pt x="111" y="22"/>
                  </a:cubicBezTo>
                  <a:cubicBezTo>
                    <a:pt x="111" y="22"/>
                    <a:pt x="111" y="22"/>
                    <a:pt x="111" y="21"/>
                  </a:cubicBezTo>
                  <a:cubicBezTo>
                    <a:pt x="111" y="21"/>
                    <a:pt x="111" y="21"/>
                    <a:pt x="111" y="20"/>
                  </a:cubicBezTo>
                  <a:cubicBezTo>
                    <a:pt x="110" y="20"/>
                    <a:pt x="110" y="20"/>
                    <a:pt x="109" y="20"/>
                  </a:cubicBezTo>
                  <a:cubicBezTo>
                    <a:pt x="108" y="20"/>
                    <a:pt x="108" y="20"/>
                    <a:pt x="107" y="21"/>
                  </a:cubicBezTo>
                  <a:cubicBezTo>
                    <a:pt x="108" y="21"/>
                    <a:pt x="108" y="21"/>
                    <a:pt x="107" y="22"/>
                  </a:cubicBezTo>
                  <a:cubicBezTo>
                    <a:pt x="106" y="22"/>
                    <a:pt x="105" y="23"/>
                    <a:pt x="105" y="23"/>
                  </a:cubicBezTo>
                  <a:cubicBezTo>
                    <a:pt x="105" y="22"/>
                    <a:pt x="105" y="22"/>
                    <a:pt x="105" y="22"/>
                  </a:cubicBezTo>
                  <a:cubicBezTo>
                    <a:pt x="105" y="21"/>
                    <a:pt x="105" y="21"/>
                    <a:pt x="105" y="21"/>
                  </a:cubicBezTo>
                  <a:cubicBezTo>
                    <a:pt x="105" y="20"/>
                    <a:pt x="105" y="20"/>
                    <a:pt x="106" y="19"/>
                  </a:cubicBezTo>
                  <a:cubicBezTo>
                    <a:pt x="106" y="19"/>
                    <a:pt x="106" y="19"/>
                    <a:pt x="106" y="19"/>
                  </a:cubicBezTo>
                  <a:cubicBezTo>
                    <a:pt x="107" y="19"/>
                    <a:pt x="108" y="20"/>
                    <a:pt x="109" y="19"/>
                  </a:cubicBezTo>
                  <a:cubicBezTo>
                    <a:pt x="109" y="19"/>
                    <a:pt x="109" y="18"/>
                    <a:pt x="108" y="18"/>
                  </a:cubicBezTo>
                  <a:cubicBezTo>
                    <a:pt x="108" y="18"/>
                    <a:pt x="108" y="17"/>
                    <a:pt x="108" y="17"/>
                  </a:cubicBezTo>
                  <a:cubicBezTo>
                    <a:pt x="107" y="17"/>
                    <a:pt x="107" y="17"/>
                    <a:pt x="107" y="16"/>
                  </a:cubicBezTo>
                  <a:cubicBezTo>
                    <a:pt x="108" y="16"/>
                    <a:pt x="108" y="16"/>
                    <a:pt x="109" y="16"/>
                  </a:cubicBezTo>
                  <a:cubicBezTo>
                    <a:pt x="108" y="15"/>
                    <a:pt x="108" y="15"/>
                    <a:pt x="107" y="15"/>
                  </a:cubicBezTo>
                  <a:cubicBezTo>
                    <a:pt x="106" y="15"/>
                    <a:pt x="105" y="15"/>
                    <a:pt x="105" y="16"/>
                  </a:cubicBezTo>
                  <a:cubicBezTo>
                    <a:pt x="105" y="16"/>
                    <a:pt x="105" y="16"/>
                    <a:pt x="105" y="17"/>
                  </a:cubicBezTo>
                  <a:cubicBezTo>
                    <a:pt x="104" y="17"/>
                    <a:pt x="104" y="17"/>
                    <a:pt x="103" y="17"/>
                  </a:cubicBezTo>
                  <a:cubicBezTo>
                    <a:pt x="103" y="17"/>
                    <a:pt x="102" y="17"/>
                    <a:pt x="102" y="17"/>
                  </a:cubicBezTo>
                  <a:cubicBezTo>
                    <a:pt x="101" y="18"/>
                    <a:pt x="101" y="18"/>
                    <a:pt x="101" y="19"/>
                  </a:cubicBezTo>
                  <a:cubicBezTo>
                    <a:pt x="102" y="19"/>
                    <a:pt x="103" y="19"/>
                    <a:pt x="104" y="19"/>
                  </a:cubicBezTo>
                  <a:cubicBezTo>
                    <a:pt x="104" y="19"/>
                    <a:pt x="105" y="18"/>
                    <a:pt x="105" y="18"/>
                  </a:cubicBezTo>
                  <a:cubicBezTo>
                    <a:pt x="105" y="18"/>
                    <a:pt x="105" y="18"/>
                    <a:pt x="105" y="18"/>
                  </a:cubicBezTo>
                  <a:cubicBezTo>
                    <a:pt x="105" y="18"/>
                    <a:pt x="106" y="19"/>
                    <a:pt x="106" y="19"/>
                  </a:cubicBezTo>
                  <a:close/>
                  <a:moveTo>
                    <a:pt x="111" y="16"/>
                  </a:moveTo>
                  <a:cubicBezTo>
                    <a:pt x="111" y="16"/>
                    <a:pt x="111" y="16"/>
                    <a:pt x="111" y="16"/>
                  </a:cubicBezTo>
                  <a:cubicBezTo>
                    <a:pt x="112" y="16"/>
                    <a:pt x="112" y="15"/>
                    <a:pt x="112" y="15"/>
                  </a:cubicBezTo>
                  <a:cubicBezTo>
                    <a:pt x="112" y="15"/>
                    <a:pt x="111" y="15"/>
                    <a:pt x="111" y="15"/>
                  </a:cubicBezTo>
                  <a:cubicBezTo>
                    <a:pt x="111" y="15"/>
                    <a:pt x="111" y="15"/>
                    <a:pt x="111" y="16"/>
                  </a:cubicBezTo>
                  <a:close/>
                  <a:moveTo>
                    <a:pt x="172" y="16"/>
                  </a:moveTo>
                  <a:cubicBezTo>
                    <a:pt x="172" y="16"/>
                    <a:pt x="172" y="16"/>
                    <a:pt x="173" y="15"/>
                  </a:cubicBezTo>
                  <a:cubicBezTo>
                    <a:pt x="173" y="15"/>
                    <a:pt x="173" y="15"/>
                    <a:pt x="173" y="15"/>
                  </a:cubicBezTo>
                  <a:cubicBezTo>
                    <a:pt x="173" y="15"/>
                    <a:pt x="173" y="15"/>
                    <a:pt x="172" y="15"/>
                  </a:cubicBezTo>
                  <a:cubicBezTo>
                    <a:pt x="172" y="15"/>
                    <a:pt x="172" y="15"/>
                    <a:pt x="172" y="16"/>
                  </a:cubicBezTo>
                  <a:close/>
                  <a:moveTo>
                    <a:pt x="180" y="19"/>
                  </a:moveTo>
                  <a:cubicBezTo>
                    <a:pt x="180" y="19"/>
                    <a:pt x="181" y="19"/>
                    <a:pt x="181" y="18"/>
                  </a:cubicBezTo>
                  <a:cubicBezTo>
                    <a:pt x="181" y="18"/>
                    <a:pt x="181" y="17"/>
                    <a:pt x="181" y="17"/>
                  </a:cubicBezTo>
                  <a:cubicBezTo>
                    <a:pt x="181" y="16"/>
                    <a:pt x="181" y="16"/>
                    <a:pt x="181" y="15"/>
                  </a:cubicBezTo>
                  <a:cubicBezTo>
                    <a:pt x="181" y="15"/>
                    <a:pt x="180" y="15"/>
                    <a:pt x="180" y="15"/>
                  </a:cubicBezTo>
                  <a:lnTo>
                    <a:pt x="180" y="19"/>
                  </a:lnTo>
                  <a:close/>
                  <a:moveTo>
                    <a:pt x="15" y="16"/>
                  </a:moveTo>
                  <a:cubicBezTo>
                    <a:pt x="16" y="16"/>
                    <a:pt x="16" y="17"/>
                    <a:pt x="16" y="17"/>
                  </a:cubicBezTo>
                  <a:cubicBezTo>
                    <a:pt x="16" y="17"/>
                    <a:pt x="17" y="17"/>
                    <a:pt x="17" y="18"/>
                  </a:cubicBezTo>
                  <a:cubicBezTo>
                    <a:pt x="17" y="18"/>
                    <a:pt x="17" y="18"/>
                    <a:pt x="18" y="18"/>
                  </a:cubicBezTo>
                  <a:cubicBezTo>
                    <a:pt x="18" y="18"/>
                    <a:pt x="18" y="17"/>
                    <a:pt x="18" y="17"/>
                  </a:cubicBezTo>
                  <a:cubicBezTo>
                    <a:pt x="18" y="17"/>
                    <a:pt x="18" y="17"/>
                    <a:pt x="18" y="16"/>
                  </a:cubicBezTo>
                  <a:cubicBezTo>
                    <a:pt x="17" y="16"/>
                    <a:pt x="17" y="16"/>
                    <a:pt x="17" y="16"/>
                  </a:cubicBezTo>
                  <a:cubicBezTo>
                    <a:pt x="16" y="16"/>
                    <a:pt x="16" y="16"/>
                    <a:pt x="16" y="16"/>
                  </a:cubicBezTo>
                  <a:cubicBezTo>
                    <a:pt x="16" y="16"/>
                    <a:pt x="15" y="16"/>
                    <a:pt x="15" y="16"/>
                  </a:cubicBezTo>
                  <a:close/>
                  <a:moveTo>
                    <a:pt x="47" y="16"/>
                  </a:moveTo>
                  <a:cubicBezTo>
                    <a:pt x="47" y="16"/>
                    <a:pt x="47" y="16"/>
                    <a:pt x="47" y="16"/>
                  </a:cubicBezTo>
                  <a:cubicBezTo>
                    <a:pt x="47" y="16"/>
                    <a:pt x="47" y="16"/>
                    <a:pt x="47" y="16"/>
                  </a:cubicBezTo>
                  <a:cubicBezTo>
                    <a:pt x="47" y="16"/>
                    <a:pt x="47" y="16"/>
                    <a:pt x="47" y="16"/>
                  </a:cubicBezTo>
                  <a:cubicBezTo>
                    <a:pt x="46" y="16"/>
                    <a:pt x="46" y="16"/>
                    <a:pt x="47" y="16"/>
                  </a:cubicBezTo>
                  <a:close/>
                  <a:moveTo>
                    <a:pt x="51" y="16"/>
                  </a:moveTo>
                  <a:cubicBezTo>
                    <a:pt x="51" y="16"/>
                    <a:pt x="51" y="16"/>
                    <a:pt x="51" y="16"/>
                  </a:cubicBezTo>
                  <a:cubicBezTo>
                    <a:pt x="51" y="16"/>
                    <a:pt x="51" y="16"/>
                    <a:pt x="51" y="16"/>
                  </a:cubicBezTo>
                  <a:cubicBezTo>
                    <a:pt x="51" y="15"/>
                    <a:pt x="51" y="15"/>
                    <a:pt x="51" y="16"/>
                  </a:cubicBezTo>
                  <a:cubicBezTo>
                    <a:pt x="51" y="16"/>
                    <a:pt x="51" y="16"/>
                    <a:pt x="51" y="16"/>
                  </a:cubicBezTo>
                  <a:close/>
                  <a:moveTo>
                    <a:pt x="121" y="16"/>
                  </a:moveTo>
                  <a:cubicBezTo>
                    <a:pt x="121" y="16"/>
                    <a:pt x="121" y="16"/>
                    <a:pt x="121" y="16"/>
                  </a:cubicBezTo>
                  <a:cubicBezTo>
                    <a:pt x="122" y="16"/>
                    <a:pt x="122" y="16"/>
                    <a:pt x="122" y="16"/>
                  </a:cubicBezTo>
                  <a:cubicBezTo>
                    <a:pt x="122" y="16"/>
                    <a:pt x="121" y="16"/>
                    <a:pt x="121" y="16"/>
                  </a:cubicBezTo>
                  <a:cubicBezTo>
                    <a:pt x="121" y="16"/>
                    <a:pt x="121" y="16"/>
                    <a:pt x="121" y="16"/>
                  </a:cubicBezTo>
                  <a:close/>
                  <a:moveTo>
                    <a:pt x="128" y="17"/>
                  </a:moveTo>
                  <a:cubicBezTo>
                    <a:pt x="128" y="17"/>
                    <a:pt x="127" y="18"/>
                    <a:pt x="128" y="18"/>
                  </a:cubicBezTo>
                  <a:cubicBezTo>
                    <a:pt x="128" y="18"/>
                    <a:pt x="128" y="18"/>
                    <a:pt x="128" y="18"/>
                  </a:cubicBezTo>
                  <a:cubicBezTo>
                    <a:pt x="128" y="18"/>
                    <a:pt x="128" y="18"/>
                    <a:pt x="129" y="17"/>
                  </a:cubicBezTo>
                  <a:cubicBezTo>
                    <a:pt x="129" y="17"/>
                    <a:pt x="129" y="17"/>
                    <a:pt x="129" y="17"/>
                  </a:cubicBezTo>
                  <a:cubicBezTo>
                    <a:pt x="129" y="18"/>
                    <a:pt x="129" y="18"/>
                    <a:pt x="129" y="18"/>
                  </a:cubicBezTo>
                  <a:cubicBezTo>
                    <a:pt x="129" y="18"/>
                    <a:pt x="130" y="19"/>
                    <a:pt x="130" y="19"/>
                  </a:cubicBezTo>
                  <a:cubicBezTo>
                    <a:pt x="130" y="19"/>
                    <a:pt x="130" y="19"/>
                    <a:pt x="130" y="19"/>
                  </a:cubicBezTo>
                  <a:cubicBezTo>
                    <a:pt x="130" y="20"/>
                    <a:pt x="131" y="20"/>
                    <a:pt x="131" y="19"/>
                  </a:cubicBezTo>
                  <a:cubicBezTo>
                    <a:pt x="131" y="18"/>
                    <a:pt x="131" y="18"/>
                    <a:pt x="132" y="17"/>
                  </a:cubicBezTo>
                  <a:cubicBezTo>
                    <a:pt x="132" y="16"/>
                    <a:pt x="132" y="16"/>
                    <a:pt x="131" y="16"/>
                  </a:cubicBezTo>
                  <a:cubicBezTo>
                    <a:pt x="131" y="17"/>
                    <a:pt x="130" y="17"/>
                    <a:pt x="130" y="17"/>
                  </a:cubicBezTo>
                  <a:cubicBezTo>
                    <a:pt x="129" y="17"/>
                    <a:pt x="129" y="17"/>
                    <a:pt x="128" y="17"/>
                  </a:cubicBezTo>
                  <a:close/>
                  <a:moveTo>
                    <a:pt x="34" y="16"/>
                  </a:moveTo>
                  <a:cubicBezTo>
                    <a:pt x="33" y="16"/>
                    <a:pt x="33" y="16"/>
                    <a:pt x="33" y="16"/>
                  </a:cubicBezTo>
                  <a:cubicBezTo>
                    <a:pt x="32" y="16"/>
                    <a:pt x="32" y="17"/>
                    <a:pt x="32" y="17"/>
                  </a:cubicBezTo>
                  <a:cubicBezTo>
                    <a:pt x="32" y="17"/>
                    <a:pt x="32" y="18"/>
                    <a:pt x="32" y="18"/>
                  </a:cubicBezTo>
                  <a:cubicBezTo>
                    <a:pt x="32" y="18"/>
                    <a:pt x="32" y="18"/>
                    <a:pt x="32" y="18"/>
                  </a:cubicBezTo>
                  <a:cubicBezTo>
                    <a:pt x="32" y="18"/>
                    <a:pt x="33" y="18"/>
                    <a:pt x="33" y="17"/>
                  </a:cubicBezTo>
                  <a:cubicBezTo>
                    <a:pt x="33" y="17"/>
                    <a:pt x="34" y="17"/>
                    <a:pt x="34" y="16"/>
                  </a:cubicBezTo>
                  <a:close/>
                  <a:moveTo>
                    <a:pt x="110" y="17"/>
                  </a:moveTo>
                  <a:cubicBezTo>
                    <a:pt x="110" y="17"/>
                    <a:pt x="110" y="17"/>
                    <a:pt x="111" y="17"/>
                  </a:cubicBezTo>
                  <a:cubicBezTo>
                    <a:pt x="111" y="17"/>
                    <a:pt x="111" y="17"/>
                    <a:pt x="111" y="17"/>
                  </a:cubicBezTo>
                  <a:cubicBezTo>
                    <a:pt x="111" y="17"/>
                    <a:pt x="111" y="17"/>
                    <a:pt x="111" y="16"/>
                  </a:cubicBezTo>
                  <a:cubicBezTo>
                    <a:pt x="111" y="16"/>
                    <a:pt x="110" y="16"/>
                    <a:pt x="110" y="17"/>
                  </a:cubicBezTo>
                  <a:close/>
                  <a:moveTo>
                    <a:pt x="113" y="16"/>
                  </a:moveTo>
                  <a:cubicBezTo>
                    <a:pt x="113" y="17"/>
                    <a:pt x="113" y="17"/>
                    <a:pt x="113" y="17"/>
                  </a:cubicBezTo>
                  <a:cubicBezTo>
                    <a:pt x="113" y="17"/>
                    <a:pt x="114" y="17"/>
                    <a:pt x="114" y="17"/>
                  </a:cubicBezTo>
                  <a:cubicBezTo>
                    <a:pt x="114" y="17"/>
                    <a:pt x="115" y="18"/>
                    <a:pt x="115" y="18"/>
                  </a:cubicBezTo>
                  <a:cubicBezTo>
                    <a:pt x="115" y="18"/>
                    <a:pt x="115" y="18"/>
                    <a:pt x="115" y="19"/>
                  </a:cubicBezTo>
                  <a:cubicBezTo>
                    <a:pt x="115" y="19"/>
                    <a:pt x="114" y="19"/>
                    <a:pt x="114" y="19"/>
                  </a:cubicBezTo>
                  <a:cubicBezTo>
                    <a:pt x="113" y="19"/>
                    <a:pt x="112" y="19"/>
                    <a:pt x="112" y="19"/>
                  </a:cubicBezTo>
                  <a:cubicBezTo>
                    <a:pt x="112" y="20"/>
                    <a:pt x="112" y="20"/>
                    <a:pt x="112" y="20"/>
                  </a:cubicBezTo>
                  <a:cubicBezTo>
                    <a:pt x="112" y="20"/>
                    <a:pt x="112" y="20"/>
                    <a:pt x="112" y="20"/>
                  </a:cubicBezTo>
                  <a:cubicBezTo>
                    <a:pt x="113" y="20"/>
                    <a:pt x="113" y="20"/>
                    <a:pt x="113" y="20"/>
                  </a:cubicBezTo>
                  <a:cubicBezTo>
                    <a:pt x="113" y="20"/>
                    <a:pt x="113" y="21"/>
                    <a:pt x="113" y="21"/>
                  </a:cubicBezTo>
                  <a:cubicBezTo>
                    <a:pt x="113" y="21"/>
                    <a:pt x="113" y="22"/>
                    <a:pt x="113" y="22"/>
                  </a:cubicBezTo>
                  <a:cubicBezTo>
                    <a:pt x="114" y="23"/>
                    <a:pt x="114" y="23"/>
                    <a:pt x="114" y="22"/>
                  </a:cubicBezTo>
                  <a:cubicBezTo>
                    <a:pt x="115" y="22"/>
                    <a:pt x="115" y="22"/>
                    <a:pt x="115" y="22"/>
                  </a:cubicBezTo>
                  <a:cubicBezTo>
                    <a:pt x="115" y="21"/>
                    <a:pt x="114" y="21"/>
                    <a:pt x="114" y="20"/>
                  </a:cubicBezTo>
                  <a:cubicBezTo>
                    <a:pt x="116" y="20"/>
                    <a:pt x="117" y="20"/>
                    <a:pt x="117" y="19"/>
                  </a:cubicBezTo>
                  <a:cubicBezTo>
                    <a:pt x="116" y="19"/>
                    <a:pt x="116" y="19"/>
                    <a:pt x="116" y="18"/>
                  </a:cubicBezTo>
                  <a:cubicBezTo>
                    <a:pt x="117" y="17"/>
                    <a:pt x="117" y="17"/>
                    <a:pt x="116" y="16"/>
                  </a:cubicBezTo>
                  <a:lnTo>
                    <a:pt x="113" y="16"/>
                  </a:lnTo>
                  <a:close/>
                  <a:moveTo>
                    <a:pt x="41" y="17"/>
                  </a:moveTo>
                  <a:cubicBezTo>
                    <a:pt x="42" y="17"/>
                    <a:pt x="42" y="17"/>
                    <a:pt x="42" y="17"/>
                  </a:cubicBezTo>
                  <a:cubicBezTo>
                    <a:pt x="42" y="17"/>
                    <a:pt x="43" y="17"/>
                    <a:pt x="43" y="17"/>
                  </a:cubicBezTo>
                  <a:cubicBezTo>
                    <a:pt x="42" y="17"/>
                    <a:pt x="42" y="17"/>
                    <a:pt x="42" y="17"/>
                  </a:cubicBezTo>
                  <a:cubicBezTo>
                    <a:pt x="42" y="17"/>
                    <a:pt x="41" y="17"/>
                    <a:pt x="41" y="17"/>
                  </a:cubicBezTo>
                  <a:close/>
                  <a:moveTo>
                    <a:pt x="126" y="17"/>
                  </a:moveTo>
                  <a:cubicBezTo>
                    <a:pt x="125" y="17"/>
                    <a:pt x="124" y="17"/>
                    <a:pt x="124" y="17"/>
                  </a:cubicBezTo>
                  <a:cubicBezTo>
                    <a:pt x="124" y="18"/>
                    <a:pt x="124" y="18"/>
                    <a:pt x="124" y="19"/>
                  </a:cubicBezTo>
                  <a:cubicBezTo>
                    <a:pt x="125" y="19"/>
                    <a:pt x="126" y="18"/>
                    <a:pt x="126" y="17"/>
                  </a:cubicBezTo>
                  <a:close/>
                  <a:moveTo>
                    <a:pt x="172" y="17"/>
                  </a:moveTo>
                  <a:cubicBezTo>
                    <a:pt x="172" y="18"/>
                    <a:pt x="172" y="18"/>
                    <a:pt x="172" y="18"/>
                  </a:cubicBezTo>
                  <a:cubicBezTo>
                    <a:pt x="172" y="18"/>
                    <a:pt x="172" y="18"/>
                    <a:pt x="172" y="18"/>
                  </a:cubicBezTo>
                  <a:cubicBezTo>
                    <a:pt x="172" y="18"/>
                    <a:pt x="172" y="17"/>
                    <a:pt x="172" y="17"/>
                  </a:cubicBezTo>
                  <a:cubicBezTo>
                    <a:pt x="172" y="17"/>
                    <a:pt x="172" y="17"/>
                    <a:pt x="172" y="17"/>
                  </a:cubicBezTo>
                  <a:close/>
                  <a:moveTo>
                    <a:pt x="39" y="18"/>
                  </a:moveTo>
                  <a:lnTo>
                    <a:pt x="40" y="18"/>
                  </a:lnTo>
                  <a:lnTo>
                    <a:pt x="40" y="17"/>
                  </a:lnTo>
                  <a:lnTo>
                    <a:pt x="38" y="17"/>
                  </a:lnTo>
                  <a:lnTo>
                    <a:pt x="39" y="18"/>
                  </a:lnTo>
                  <a:close/>
                  <a:moveTo>
                    <a:pt x="45" y="18"/>
                  </a:moveTo>
                  <a:cubicBezTo>
                    <a:pt x="45" y="18"/>
                    <a:pt x="45" y="18"/>
                    <a:pt x="46" y="18"/>
                  </a:cubicBezTo>
                  <a:cubicBezTo>
                    <a:pt x="46" y="18"/>
                    <a:pt x="46" y="17"/>
                    <a:pt x="46" y="17"/>
                  </a:cubicBezTo>
                  <a:cubicBezTo>
                    <a:pt x="45" y="17"/>
                    <a:pt x="45" y="17"/>
                    <a:pt x="45" y="17"/>
                  </a:cubicBezTo>
                  <a:cubicBezTo>
                    <a:pt x="45" y="17"/>
                    <a:pt x="45" y="18"/>
                    <a:pt x="45" y="18"/>
                  </a:cubicBezTo>
                  <a:close/>
                  <a:moveTo>
                    <a:pt x="120" y="17"/>
                  </a:moveTo>
                  <a:cubicBezTo>
                    <a:pt x="120" y="18"/>
                    <a:pt x="120" y="19"/>
                    <a:pt x="119" y="19"/>
                  </a:cubicBezTo>
                  <a:cubicBezTo>
                    <a:pt x="119" y="19"/>
                    <a:pt x="118" y="19"/>
                    <a:pt x="117" y="20"/>
                  </a:cubicBezTo>
                  <a:cubicBezTo>
                    <a:pt x="118" y="20"/>
                    <a:pt x="118" y="20"/>
                    <a:pt x="118" y="20"/>
                  </a:cubicBezTo>
                  <a:cubicBezTo>
                    <a:pt x="119" y="21"/>
                    <a:pt x="119" y="21"/>
                    <a:pt x="119" y="21"/>
                  </a:cubicBezTo>
                  <a:cubicBezTo>
                    <a:pt x="119" y="22"/>
                    <a:pt x="119" y="22"/>
                    <a:pt x="119" y="22"/>
                  </a:cubicBezTo>
                  <a:cubicBezTo>
                    <a:pt x="120" y="22"/>
                    <a:pt x="120" y="23"/>
                    <a:pt x="120" y="23"/>
                  </a:cubicBezTo>
                  <a:cubicBezTo>
                    <a:pt x="120" y="22"/>
                    <a:pt x="120" y="22"/>
                    <a:pt x="120" y="21"/>
                  </a:cubicBezTo>
                  <a:cubicBezTo>
                    <a:pt x="121" y="21"/>
                    <a:pt x="121" y="21"/>
                    <a:pt x="121" y="21"/>
                  </a:cubicBezTo>
                  <a:cubicBezTo>
                    <a:pt x="121" y="21"/>
                    <a:pt x="121" y="20"/>
                    <a:pt x="121" y="20"/>
                  </a:cubicBezTo>
                  <a:cubicBezTo>
                    <a:pt x="122" y="20"/>
                    <a:pt x="122" y="19"/>
                    <a:pt x="121" y="19"/>
                  </a:cubicBezTo>
                  <a:cubicBezTo>
                    <a:pt x="122" y="19"/>
                    <a:pt x="122" y="19"/>
                    <a:pt x="123" y="19"/>
                  </a:cubicBezTo>
                  <a:cubicBezTo>
                    <a:pt x="123" y="19"/>
                    <a:pt x="123" y="18"/>
                    <a:pt x="123" y="18"/>
                  </a:cubicBezTo>
                  <a:cubicBezTo>
                    <a:pt x="122" y="18"/>
                    <a:pt x="121" y="18"/>
                    <a:pt x="120" y="17"/>
                  </a:cubicBezTo>
                  <a:close/>
                  <a:moveTo>
                    <a:pt x="135" y="18"/>
                  </a:moveTo>
                  <a:cubicBezTo>
                    <a:pt x="135" y="18"/>
                    <a:pt x="135" y="18"/>
                    <a:pt x="135" y="18"/>
                  </a:cubicBezTo>
                  <a:cubicBezTo>
                    <a:pt x="135" y="18"/>
                    <a:pt x="135" y="18"/>
                    <a:pt x="135" y="18"/>
                  </a:cubicBezTo>
                  <a:cubicBezTo>
                    <a:pt x="135" y="18"/>
                    <a:pt x="135" y="17"/>
                    <a:pt x="135" y="17"/>
                  </a:cubicBezTo>
                  <a:cubicBezTo>
                    <a:pt x="135" y="17"/>
                    <a:pt x="135" y="17"/>
                    <a:pt x="135" y="18"/>
                  </a:cubicBezTo>
                  <a:close/>
                  <a:moveTo>
                    <a:pt x="138" y="18"/>
                  </a:moveTo>
                  <a:cubicBezTo>
                    <a:pt x="138" y="18"/>
                    <a:pt x="138" y="18"/>
                    <a:pt x="139" y="18"/>
                  </a:cubicBezTo>
                  <a:cubicBezTo>
                    <a:pt x="139" y="18"/>
                    <a:pt x="139" y="18"/>
                    <a:pt x="139" y="17"/>
                  </a:cubicBezTo>
                  <a:cubicBezTo>
                    <a:pt x="139" y="17"/>
                    <a:pt x="139" y="18"/>
                    <a:pt x="138" y="18"/>
                  </a:cubicBezTo>
                  <a:cubicBezTo>
                    <a:pt x="138" y="18"/>
                    <a:pt x="138" y="18"/>
                    <a:pt x="138" y="18"/>
                  </a:cubicBezTo>
                  <a:close/>
                  <a:moveTo>
                    <a:pt x="5" y="18"/>
                  </a:moveTo>
                  <a:cubicBezTo>
                    <a:pt x="5" y="18"/>
                    <a:pt x="5" y="18"/>
                    <a:pt x="5" y="18"/>
                  </a:cubicBezTo>
                  <a:lnTo>
                    <a:pt x="5" y="19"/>
                  </a:lnTo>
                  <a:cubicBezTo>
                    <a:pt x="5" y="19"/>
                    <a:pt x="5" y="19"/>
                    <a:pt x="5" y="19"/>
                  </a:cubicBezTo>
                  <a:cubicBezTo>
                    <a:pt x="6" y="19"/>
                    <a:pt x="6" y="19"/>
                    <a:pt x="6" y="19"/>
                  </a:cubicBezTo>
                  <a:cubicBezTo>
                    <a:pt x="6" y="18"/>
                    <a:pt x="6" y="18"/>
                    <a:pt x="6" y="18"/>
                  </a:cubicBezTo>
                  <a:cubicBezTo>
                    <a:pt x="6" y="18"/>
                    <a:pt x="5" y="18"/>
                    <a:pt x="5" y="18"/>
                  </a:cubicBezTo>
                  <a:close/>
                  <a:moveTo>
                    <a:pt x="26" y="18"/>
                  </a:moveTo>
                  <a:cubicBezTo>
                    <a:pt x="26" y="18"/>
                    <a:pt x="26" y="19"/>
                    <a:pt x="27" y="19"/>
                  </a:cubicBezTo>
                  <a:cubicBezTo>
                    <a:pt x="28" y="19"/>
                    <a:pt x="28" y="19"/>
                    <a:pt x="28" y="18"/>
                  </a:cubicBezTo>
                  <a:cubicBezTo>
                    <a:pt x="28" y="18"/>
                    <a:pt x="28" y="18"/>
                    <a:pt x="28" y="18"/>
                  </a:cubicBezTo>
                  <a:cubicBezTo>
                    <a:pt x="27" y="18"/>
                    <a:pt x="27" y="18"/>
                    <a:pt x="27" y="18"/>
                  </a:cubicBezTo>
                  <a:cubicBezTo>
                    <a:pt x="26" y="18"/>
                    <a:pt x="26" y="18"/>
                    <a:pt x="26" y="18"/>
                  </a:cubicBezTo>
                  <a:cubicBezTo>
                    <a:pt x="26" y="18"/>
                    <a:pt x="26" y="18"/>
                    <a:pt x="26" y="18"/>
                  </a:cubicBezTo>
                  <a:close/>
                  <a:moveTo>
                    <a:pt x="14" y="19"/>
                  </a:moveTo>
                  <a:cubicBezTo>
                    <a:pt x="14" y="19"/>
                    <a:pt x="14" y="19"/>
                    <a:pt x="14" y="19"/>
                  </a:cubicBezTo>
                  <a:cubicBezTo>
                    <a:pt x="14" y="19"/>
                    <a:pt x="14" y="18"/>
                    <a:pt x="14" y="18"/>
                  </a:cubicBezTo>
                  <a:cubicBezTo>
                    <a:pt x="14" y="18"/>
                    <a:pt x="14" y="18"/>
                    <a:pt x="14" y="18"/>
                  </a:cubicBezTo>
                  <a:cubicBezTo>
                    <a:pt x="14" y="18"/>
                    <a:pt x="13" y="19"/>
                    <a:pt x="14" y="19"/>
                  </a:cubicBezTo>
                  <a:close/>
                  <a:moveTo>
                    <a:pt x="46" y="19"/>
                  </a:moveTo>
                  <a:cubicBezTo>
                    <a:pt x="46" y="19"/>
                    <a:pt x="46" y="19"/>
                    <a:pt x="46" y="19"/>
                  </a:cubicBezTo>
                  <a:cubicBezTo>
                    <a:pt x="46" y="19"/>
                    <a:pt x="47" y="19"/>
                    <a:pt x="47" y="19"/>
                  </a:cubicBezTo>
                  <a:cubicBezTo>
                    <a:pt x="47" y="19"/>
                    <a:pt x="47" y="18"/>
                    <a:pt x="46" y="18"/>
                  </a:cubicBezTo>
                  <a:cubicBezTo>
                    <a:pt x="46" y="18"/>
                    <a:pt x="46" y="18"/>
                    <a:pt x="46" y="19"/>
                  </a:cubicBezTo>
                  <a:close/>
                  <a:moveTo>
                    <a:pt x="110" y="19"/>
                  </a:moveTo>
                  <a:cubicBezTo>
                    <a:pt x="109" y="19"/>
                    <a:pt x="109" y="19"/>
                    <a:pt x="109" y="19"/>
                  </a:cubicBezTo>
                  <a:cubicBezTo>
                    <a:pt x="110" y="19"/>
                    <a:pt x="110" y="19"/>
                    <a:pt x="110" y="19"/>
                  </a:cubicBezTo>
                  <a:cubicBezTo>
                    <a:pt x="110" y="19"/>
                    <a:pt x="110" y="19"/>
                    <a:pt x="110" y="18"/>
                  </a:cubicBezTo>
                  <a:cubicBezTo>
                    <a:pt x="110" y="18"/>
                    <a:pt x="110" y="18"/>
                    <a:pt x="110" y="19"/>
                  </a:cubicBezTo>
                  <a:close/>
                  <a:moveTo>
                    <a:pt x="126" y="19"/>
                  </a:moveTo>
                  <a:cubicBezTo>
                    <a:pt x="126" y="19"/>
                    <a:pt x="126" y="19"/>
                    <a:pt x="126" y="19"/>
                  </a:cubicBezTo>
                  <a:cubicBezTo>
                    <a:pt x="126" y="19"/>
                    <a:pt x="127" y="19"/>
                    <a:pt x="127" y="19"/>
                  </a:cubicBezTo>
                  <a:cubicBezTo>
                    <a:pt x="127" y="19"/>
                    <a:pt x="127" y="18"/>
                    <a:pt x="126" y="18"/>
                  </a:cubicBezTo>
                  <a:cubicBezTo>
                    <a:pt x="126" y="18"/>
                    <a:pt x="126" y="18"/>
                    <a:pt x="126" y="19"/>
                  </a:cubicBezTo>
                  <a:close/>
                  <a:moveTo>
                    <a:pt x="174" y="19"/>
                  </a:moveTo>
                  <a:cubicBezTo>
                    <a:pt x="174" y="19"/>
                    <a:pt x="174" y="19"/>
                    <a:pt x="174" y="19"/>
                  </a:cubicBezTo>
                  <a:cubicBezTo>
                    <a:pt x="175" y="18"/>
                    <a:pt x="175" y="18"/>
                    <a:pt x="175" y="18"/>
                  </a:cubicBezTo>
                  <a:cubicBezTo>
                    <a:pt x="175" y="18"/>
                    <a:pt x="174" y="18"/>
                    <a:pt x="174" y="18"/>
                  </a:cubicBezTo>
                  <a:cubicBezTo>
                    <a:pt x="174" y="18"/>
                    <a:pt x="174" y="18"/>
                    <a:pt x="174" y="19"/>
                  </a:cubicBezTo>
                  <a:close/>
                  <a:moveTo>
                    <a:pt x="186" y="19"/>
                  </a:moveTo>
                  <a:cubicBezTo>
                    <a:pt x="186" y="19"/>
                    <a:pt x="186" y="19"/>
                    <a:pt x="186" y="19"/>
                  </a:cubicBezTo>
                  <a:cubicBezTo>
                    <a:pt x="186" y="19"/>
                    <a:pt x="186" y="18"/>
                    <a:pt x="186" y="18"/>
                  </a:cubicBezTo>
                  <a:cubicBezTo>
                    <a:pt x="186" y="18"/>
                    <a:pt x="186" y="18"/>
                    <a:pt x="186" y="18"/>
                  </a:cubicBezTo>
                  <a:cubicBezTo>
                    <a:pt x="185" y="18"/>
                    <a:pt x="185" y="19"/>
                    <a:pt x="186" y="19"/>
                  </a:cubicBezTo>
                  <a:close/>
                  <a:moveTo>
                    <a:pt x="165" y="19"/>
                  </a:moveTo>
                  <a:cubicBezTo>
                    <a:pt x="165" y="19"/>
                    <a:pt x="165" y="20"/>
                    <a:pt x="165" y="20"/>
                  </a:cubicBezTo>
                  <a:cubicBezTo>
                    <a:pt x="165" y="20"/>
                    <a:pt x="165" y="20"/>
                    <a:pt x="165" y="19"/>
                  </a:cubicBezTo>
                  <a:cubicBezTo>
                    <a:pt x="165" y="19"/>
                    <a:pt x="165" y="19"/>
                    <a:pt x="165" y="19"/>
                  </a:cubicBezTo>
                  <a:cubicBezTo>
                    <a:pt x="165" y="19"/>
                    <a:pt x="165" y="19"/>
                    <a:pt x="165" y="19"/>
                  </a:cubicBezTo>
                  <a:close/>
                  <a:moveTo>
                    <a:pt x="23" y="20"/>
                  </a:moveTo>
                  <a:cubicBezTo>
                    <a:pt x="23" y="20"/>
                    <a:pt x="23" y="20"/>
                    <a:pt x="23" y="20"/>
                  </a:cubicBezTo>
                  <a:cubicBezTo>
                    <a:pt x="24" y="20"/>
                    <a:pt x="24" y="19"/>
                    <a:pt x="23" y="19"/>
                  </a:cubicBezTo>
                  <a:cubicBezTo>
                    <a:pt x="23" y="19"/>
                    <a:pt x="23" y="19"/>
                    <a:pt x="23" y="19"/>
                  </a:cubicBezTo>
                  <a:cubicBezTo>
                    <a:pt x="23" y="19"/>
                    <a:pt x="23" y="20"/>
                    <a:pt x="23" y="20"/>
                  </a:cubicBezTo>
                  <a:close/>
                  <a:moveTo>
                    <a:pt x="30" y="20"/>
                  </a:moveTo>
                  <a:cubicBezTo>
                    <a:pt x="30" y="20"/>
                    <a:pt x="30" y="20"/>
                    <a:pt x="31" y="20"/>
                  </a:cubicBezTo>
                  <a:cubicBezTo>
                    <a:pt x="31" y="20"/>
                    <a:pt x="31" y="19"/>
                    <a:pt x="31" y="19"/>
                  </a:cubicBezTo>
                  <a:cubicBezTo>
                    <a:pt x="31" y="19"/>
                    <a:pt x="30" y="19"/>
                    <a:pt x="30" y="19"/>
                  </a:cubicBezTo>
                  <a:cubicBezTo>
                    <a:pt x="30" y="19"/>
                    <a:pt x="30" y="20"/>
                    <a:pt x="30" y="20"/>
                  </a:cubicBezTo>
                  <a:close/>
                  <a:moveTo>
                    <a:pt x="136" y="20"/>
                  </a:moveTo>
                  <a:cubicBezTo>
                    <a:pt x="136" y="20"/>
                    <a:pt x="136" y="20"/>
                    <a:pt x="136" y="20"/>
                  </a:cubicBezTo>
                  <a:cubicBezTo>
                    <a:pt x="136" y="20"/>
                    <a:pt x="137" y="19"/>
                    <a:pt x="136" y="19"/>
                  </a:cubicBezTo>
                  <a:cubicBezTo>
                    <a:pt x="136" y="19"/>
                    <a:pt x="136" y="19"/>
                    <a:pt x="136" y="19"/>
                  </a:cubicBezTo>
                  <a:cubicBezTo>
                    <a:pt x="136" y="19"/>
                    <a:pt x="136" y="20"/>
                    <a:pt x="136" y="20"/>
                  </a:cubicBezTo>
                  <a:close/>
                  <a:moveTo>
                    <a:pt x="138" y="19"/>
                  </a:moveTo>
                  <a:cubicBezTo>
                    <a:pt x="138" y="20"/>
                    <a:pt x="138" y="21"/>
                    <a:pt x="139" y="21"/>
                  </a:cubicBezTo>
                  <a:cubicBezTo>
                    <a:pt x="139" y="20"/>
                    <a:pt x="139" y="19"/>
                    <a:pt x="138" y="19"/>
                  </a:cubicBezTo>
                  <a:close/>
                  <a:moveTo>
                    <a:pt x="125" y="21"/>
                  </a:moveTo>
                  <a:lnTo>
                    <a:pt x="126" y="21"/>
                  </a:lnTo>
                  <a:lnTo>
                    <a:pt x="126" y="20"/>
                  </a:lnTo>
                  <a:lnTo>
                    <a:pt x="125" y="20"/>
                  </a:lnTo>
                  <a:lnTo>
                    <a:pt x="125" y="21"/>
                  </a:lnTo>
                  <a:close/>
                  <a:moveTo>
                    <a:pt x="28" y="22"/>
                  </a:moveTo>
                  <a:cubicBezTo>
                    <a:pt x="28" y="23"/>
                    <a:pt x="28" y="23"/>
                    <a:pt x="29" y="23"/>
                  </a:cubicBezTo>
                  <a:cubicBezTo>
                    <a:pt x="29" y="23"/>
                    <a:pt x="30" y="23"/>
                    <a:pt x="30" y="23"/>
                  </a:cubicBezTo>
                  <a:cubicBezTo>
                    <a:pt x="30" y="23"/>
                    <a:pt x="30" y="22"/>
                    <a:pt x="30" y="21"/>
                  </a:cubicBezTo>
                  <a:cubicBezTo>
                    <a:pt x="30" y="21"/>
                    <a:pt x="29" y="20"/>
                    <a:pt x="29" y="20"/>
                  </a:cubicBezTo>
                  <a:lnTo>
                    <a:pt x="28" y="22"/>
                  </a:lnTo>
                  <a:close/>
                  <a:moveTo>
                    <a:pt x="37" y="28"/>
                  </a:moveTo>
                  <a:lnTo>
                    <a:pt x="37" y="28"/>
                  </a:lnTo>
                  <a:lnTo>
                    <a:pt x="38" y="28"/>
                  </a:lnTo>
                  <a:lnTo>
                    <a:pt x="38" y="28"/>
                  </a:lnTo>
                  <a:lnTo>
                    <a:pt x="37" y="28"/>
                  </a:lnTo>
                  <a:close/>
                  <a:moveTo>
                    <a:pt x="35" y="30"/>
                  </a:moveTo>
                  <a:cubicBezTo>
                    <a:pt x="35" y="30"/>
                    <a:pt x="35" y="30"/>
                    <a:pt x="35" y="30"/>
                  </a:cubicBezTo>
                  <a:cubicBezTo>
                    <a:pt x="35" y="29"/>
                    <a:pt x="35" y="29"/>
                    <a:pt x="35" y="28"/>
                  </a:cubicBezTo>
                  <a:cubicBezTo>
                    <a:pt x="35" y="28"/>
                    <a:pt x="35" y="27"/>
                    <a:pt x="36" y="27"/>
                  </a:cubicBezTo>
                  <a:cubicBezTo>
                    <a:pt x="36" y="27"/>
                    <a:pt x="36" y="27"/>
                    <a:pt x="36" y="27"/>
                  </a:cubicBezTo>
                  <a:cubicBezTo>
                    <a:pt x="37" y="26"/>
                    <a:pt x="38" y="27"/>
                    <a:pt x="39" y="27"/>
                  </a:cubicBezTo>
                  <a:cubicBezTo>
                    <a:pt x="40" y="27"/>
                    <a:pt x="40" y="27"/>
                    <a:pt x="41" y="27"/>
                  </a:cubicBezTo>
                  <a:cubicBezTo>
                    <a:pt x="40" y="26"/>
                    <a:pt x="40" y="26"/>
                    <a:pt x="40" y="26"/>
                  </a:cubicBezTo>
                  <a:cubicBezTo>
                    <a:pt x="41" y="26"/>
                    <a:pt x="41" y="26"/>
                    <a:pt x="41" y="26"/>
                  </a:cubicBezTo>
                  <a:cubicBezTo>
                    <a:pt x="41" y="26"/>
                    <a:pt x="41" y="26"/>
                    <a:pt x="42" y="25"/>
                  </a:cubicBezTo>
                  <a:cubicBezTo>
                    <a:pt x="42" y="25"/>
                    <a:pt x="42" y="25"/>
                    <a:pt x="42" y="25"/>
                  </a:cubicBezTo>
                  <a:cubicBezTo>
                    <a:pt x="40" y="24"/>
                    <a:pt x="39" y="24"/>
                    <a:pt x="38" y="23"/>
                  </a:cubicBezTo>
                  <a:cubicBezTo>
                    <a:pt x="38" y="23"/>
                    <a:pt x="38" y="22"/>
                    <a:pt x="39" y="22"/>
                  </a:cubicBezTo>
                  <a:cubicBezTo>
                    <a:pt x="39" y="22"/>
                    <a:pt x="39" y="22"/>
                    <a:pt x="40" y="22"/>
                  </a:cubicBezTo>
                  <a:cubicBezTo>
                    <a:pt x="40" y="22"/>
                    <a:pt x="40" y="22"/>
                    <a:pt x="41" y="22"/>
                  </a:cubicBezTo>
                  <a:cubicBezTo>
                    <a:pt x="41" y="22"/>
                    <a:pt x="41" y="21"/>
                    <a:pt x="41" y="21"/>
                  </a:cubicBezTo>
                  <a:cubicBezTo>
                    <a:pt x="40" y="20"/>
                    <a:pt x="40" y="20"/>
                    <a:pt x="39" y="21"/>
                  </a:cubicBezTo>
                  <a:cubicBezTo>
                    <a:pt x="39" y="22"/>
                    <a:pt x="38" y="22"/>
                    <a:pt x="37" y="22"/>
                  </a:cubicBezTo>
                  <a:cubicBezTo>
                    <a:pt x="37" y="22"/>
                    <a:pt x="36" y="22"/>
                    <a:pt x="36" y="21"/>
                  </a:cubicBezTo>
                  <a:cubicBezTo>
                    <a:pt x="36" y="21"/>
                    <a:pt x="36" y="21"/>
                    <a:pt x="35" y="21"/>
                  </a:cubicBezTo>
                  <a:cubicBezTo>
                    <a:pt x="35" y="21"/>
                    <a:pt x="34" y="21"/>
                    <a:pt x="35" y="22"/>
                  </a:cubicBezTo>
                  <a:cubicBezTo>
                    <a:pt x="35" y="22"/>
                    <a:pt x="35" y="22"/>
                    <a:pt x="35" y="23"/>
                  </a:cubicBezTo>
                  <a:cubicBezTo>
                    <a:pt x="36" y="23"/>
                    <a:pt x="36" y="23"/>
                    <a:pt x="36" y="23"/>
                  </a:cubicBezTo>
                  <a:cubicBezTo>
                    <a:pt x="36" y="24"/>
                    <a:pt x="36" y="24"/>
                    <a:pt x="36" y="24"/>
                  </a:cubicBezTo>
                  <a:cubicBezTo>
                    <a:pt x="36" y="24"/>
                    <a:pt x="35" y="24"/>
                    <a:pt x="35" y="23"/>
                  </a:cubicBezTo>
                  <a:cubicBezTo>
                    <a:pt x="35" y="23"/>
                    <a:pt x="35" y="23"/>
                    <a:pt x="34" y="23"/>
                  </a:cubicBezTo>
                  <a:cubicBezTo>
                    <a:pt x="34" y="23"/>
                    <a:pt x="34" y="24"/>
                    <a:pt x="34" y="24"/>
                  </a:cubicBezTo>
                  <a:cubicBezTo>
                    <a:pt x="34" y="24"/>
                    <a:pt x="34" y="24"/>
                    <a:pt x="34" y="25"/>
                  </a:cubicBezTo>
                  <a:cubicBezTo>
                    <a:pt x="34" y="25"/>
                    <a:pt x="34" y="25"/>
                    <a:pt x="34" y="25"/>
                  </a:cubicBezTo>
                  <a:cubicBezTo>
                    <a:pt x="34" y="25"/>
                    <a:pt x="34" y="25"/>
                    <a:pt x="35" y="25"/>
                  </a:cubicBezTo>
                  <a:cubicBezTo>
                    <a:pt x="35" y="25"/>
                    <a:pt x="35" y="25"/>
                    <a:pt x="35" y="25"/>
                  </a:cubicBezTo>
                  <a:cubicBezTo>
                    <a:pt x="36" y="25"/>
                    <a:pt x="36" y="25"/>
                    <a:pt x="36" y="25"/>
                  </a:cubicBezTo>
                  <a:cubicBezTo>
                    <a:pt x="36" y="26"/>
                    <a:pt x="35" y="27"/>
                    <a:pt x="33" y="27"/>
                  </a:cubicBezTo>
                  <a:cubicBezTo>
                    <a:pt x="33" y="27"/>
                    <a:pt x="33" y="27"/>
                    <a:pt x="33" y="28"/>
                  </a:cubicBezTo>
                  <a:cubicBezTo>
                    <a:pt x="32" y="28"/>
                    <a:pt x="32" y="28"/>
                    <a:pt x="31" y="28"/>
                  </a:cubicBezTo>
                  <a:cubicBezTo>
                    <a:pt x="32" y="27"/>
                    <a:pt x="33" y="26"/>
                    <a:pt x="33" y="25"/>
                  </a:cubicBezTo>
                  <a:cubicBezTo>
                    <a:pt x="33" y="24"/>
                    <a:pt x="33" y="23"/>
                    <a:pt x="32" y="22"/>
                  </a:cubicBezTo>
                  <a:cubicBezTo>
                    <a:pt x="32" y="23"/>
                    <a:pt x="31" y="23"/>
                    <a:pt x="31" y="23"/>
                  </a:cubicBezTo>
                  <a:cubicBezTo>
                    <a:pt x="30" y="24"/>
                    <a:pt x="31" y="25"/>
                    <a:pt x="31" y="25"/>
                  </a:cubicBezTo>
                  <a:cubicBezTo>
                    <a:pt x="31" y="25"/>
                    <a:pt x="31" y="26"/>
                    <a:pt x="31" y="26"/>
                  </a:cubicBezTo>
                  <a:cubicBezTo>
                    <a:pt x="31" y="27"/>
                    <a:pt x="30" y="27"/>
                    <a:pt x="30" y="27"/>
                  </a:cubicBezTo>
                  <a:cubicBezTo>
                    <a:pt x="30" y="28"/>
                    <a:pt x="29" y="28"/>
                    <a:pt x="29" y="28"/>
                  </a:cubicBezTo>
                  <a:cubicBezTo>
                    <a:pt x="29" y="28"/>
                    <a:pt x="29" y="27"/>
                    <a:pt x="28" y="27"/>
                  </a:cubicBezTo>
                  <a:cubicBezTo>
                    <a:pt x="28" y="26"/>
                    <a:pt x="28" y="26"/>
                    <a:pt x="28" y="27"/>
                  </a:cubicBezTo>
                  <a:cubicBezTo>
                    <a:pt x="28" y="27"/>
                    <a:pt x="28" y="27"/>
                    <a:pt x="28" y="27"/>
                  </a:cubicBezTo>
                  <a:cubicBezTo>
                    <a:pt x="28" y="27"/>
                    <a:pt x="28" y="28"/>
                    <a:pt x="28" y="28"/>
                  </a:cubicBezTo>
                  <a:cubicBezTo>
                    <a:pt x="28" y="28"/>
                    <a:pt x="27" y="28"/>
                    <a:pt x="27" y="28"/>
                  </a:cubicBezTo>
                  <a:cubicBezTo>
                    <a:pt x="27" y="28"/>
                    <a:pt x="27" y="28"/>
                    <a:pt x="27" y="29"/>
                  </a:cubicBezTo>
                  <a:cubicBezTo>
                    <a:pt x="28" y="29"/>
                    <a:pt x="28" y="29"/>
                    <a:pt x="29" y="29"/>
                  </a:cubicBezTo>
                  <a:cubicBezTo>
                    <a:pt x="29" y="29"/>
                    <a:pt x="29" y="30"/>
                    <a:pt x="29" y="31"/>
                  </a:cubicBezTo>
                  <a:cubicBezTo>
                    <a:pt x="30" y="31"/>
                    <a:pt x="31" y="31"/>
                    <a:pt x="31" y="30"/>
                  </a:cubicBezTo>
                  <a:cubicBezTo>
                    <a:pt x="31" y="29"/>
                    <a:pt x="32" y="29"/>
                    <a:pt x="33" y="29"/>
                  </a:cubicBezTo>
                  <a:cubicBezTo>
                    <a:pt x="33" y="29"/>
                    <a:pt x="33" y="30"/>
                    <a:pt x="34" y="30"/>
                  </a:cubicBezTo>
                  <a:cubicBezTo>
                    <a:pt x="34" y="30"/>
                    <a:pt x="34" y="30"/>
                    <a:pt x="35" y="30"/>
                  </a:cubicBezTo>
                  <a:close/>
                  <a:moveTo>
                    <a:pt x="84" y="20"/>
                  </a:moveTo>
                  <a:cubicBezTo>
                    <a:pt x="84" y="21"/>
                    <a:pt x="84" y="21"/>
                    <a:pt x="83" y="21"/>
                  </a:cubicBezTo>
                  <a:cubicBezTo>
                    <a:pt x="83" y="21"/>
                    <a:pt x="83" y="21"/>
                    <a:pt x="83" y="21"/>
                  </a:cubicBezTo>
                  <a:cubicBezTo>
                    <a:pt x="83" y="22"/>
                    <a:pt x="84" y="22"/>
                    <a:pt x="84" y="21"/>
                  </a:cubicBezTo>
                  <a:cubicBezTo>
                    <a:pt x="85" y="21"/>
                    <a:pt x="85" y="21"/>
                    <a:pt x="84" y="20"/>
                  </a:cubicBezTo>
                  <a:close/>
                  <a:moveTo>
                    <a:pt x="80" y="21"/>
                  </a:moveTo>
                  <a:cubicBezTo>
                    <a:pt x="80" y="22"/>
                    <a:pt x="80" y="22"/>
                    <a:pt x="81" y="22"/>
                  </a:cubicBezTo>
                  <a:cubicBezTo>
                    <a:pt x="81" y="22"/>
                    <a:pt x="82" y="22"/>
                    <a:pt x="82" y="22"/>
                  </a:cubicBezTo>
                  <a:cubicBezTo>
                    <a:pt x="82" y="21"/>
                    <a:pt x="81" y="21"/>
                    <a:pt x="80" y="21"/>
                  </a:cubicBezTo>
                  <a:close/>
                  <a:moveTo>
                    <a:pt x="86" y="21"/>
                  </a:moveTo>
                  <a:cubicBezTo>
                    <a:pt x="86" y="21"/>
                    <a:pt x="86" y="21"/>
                    <a:pt x="86" y="21"/>
                  </a:cubicBezTo>
                  <a:cubicBezTo>
                    <a:pt x="86" y="22"/>
                    <a:pt x="86" y="22"/>
                    <a:pt x="86" y="22"/>
                  </a:cubicBezTo>
                  <a:cubicBezTo>
                    <a:pt x="86" y="23"/>
                    <a:pt x="86" y="23"/>
                    <a:pt x="86" y="23"/>
                  </a:cubicBezTo>
                  <a:cubicBezTo>
                    <a:pt x="86" y="23"/>
                    <a:pt x="85" y="23"/>
                    <a:pt x="85" y="23"/>
                  </a:cubicBezTo>
                  <a:cubicBezTo>
                    <a:pt x="85" y="23"/>
                    <a:pt x="84" y="23"/>
                    <a:pt x="84" y="23"/>
                  </a:cubicBezTo>
                  <a:cubicBezTo>
                    <a:pt x="84" y="23"/>
                    <a:pt x="84" y="23"/>
                    <a:pt x="84" y="24"/>
                  </a:cubicBezTo>
                  <a:cubicBezTo>
                    <a:pt x="84" y="24"/>
                    <a:pt x="84" y="24"/>
                    <a:pt x="84" y="24"/>
                  </a:cubicBezTo>
                  <a:cubicBezTo>
                    <a:pt x="84" y="24"/>
                    <a:pt x="84" y="24"/>
                    <a:pt x="85" y="25"/>
                  </a:cubicBezTo>
                  <a:cubicBezTo>
                    <a:pt x="85" y="25"/>
                    <a:pt x="86" y="24"/>
                    <a:pt x="86" y="24"/>
                  </a:cubicBezTo>
                  <a:cubicBezTo>
                    <a:pt x="87" y="23"/>
                    <a:pt x="87" y="23"/>
                    <a:pt x="88" y="23"/>
                  </a:cubicBezTo>
                  <a:cubicBezTo>
                    <a:pt x="88" y="22"/>
                    <a:pt x="87" y="21"/>
                    <a:pt x="86" y="21"/>
                  </a:cubicBezTo>
                  <a:close/>
                  <a:moveTo>
                    <a:pt x="116" y="21"/>
                  </a:moveTo>
                  <a:cubicBezTo>
                    <a:pt x="116" y="22"/>
                    <a:pt x="116" y="22"/>
                    <a:pt x="117" y="22"/>
                  </a:cubicBezTo>
                  <a:cubicBezTo>
                    <a:pt x="118" y="22"/>
                    <a:pt x="118" y="22"/>
                    <a:pt x="118" y="21"/>
                  </a:cubicBezTo>
                  <a:cubicBezTo>
                    <a:pt x="118" y="21"/>
                    <a:pt x="118" y="21"/>
                    <a:pt x="117" y="21"/>
                  </a:cubicBezTo>
                  <a:cubicBezTo>
                    <a:pt x="117" y="21"/>
                    <a:pt x="116" y="21"/>
                    <a:pt x="116" y="21"/>
                  </a:cubicBezTo>
                  <a:close/>
                  <a:moveTo>
                    <a:pt x="18" y="22"/>
                  </a:moveTo>
                  <a:cubicBezTo>
                    <a:pt x="18" y="22"/>
                    <a:pt x="18" y="22"/>
                    <a:pt x="18" y="22"/>
                  </a:cubicBezTo>
                  <a:cubicBezTo>
                    <a:pt x="19" y="22"/>
                    <a:pt x="19" y="22"/>
                    <a:pt x="19" y="22"/>
                  </a:cubicBezTo>
                  <a:cubicBezTo>
                    <a:pt x="19" y="22"/>
                    <a:pt x="19" y="22"/>
                    <a:pt x="18" y="21"/>
                  </a:cubicBezTo>
                  <a:cubicBezTo>
                    <a:pt x="18" y="21"/>
                    <a:pt x="18" y="21"/>
                    <a:pt x="18" y="22"/>
                  </a:cubicBezTo>
                  <a:close/>
                  <a:moveTo>
                    <a:pt x="21" y="21"/>
                  </a:moveTo>
                  <a:cubicBezTo>
                    <a:pt x="21" y="21"/>
                    <a:pt x="20" y="21"/>
                    <a:pt x="20" y="21"/>
                  </a:cubicBezTo>
                  <a:cubicBezTo>
                    <a:pt x="20" y="22"/>
                    <a:pt x="20" y="22"/>
                    <a:pt x="19" y="23"/>
                  </a:cubicBezTo>
                  <a:cubicBezTo>
                    <a:pt x="20" y="23"/>
                    <a:pt x="20" y="22"/>
                    <a:pt x="21" y="22"/>
                  </a:cubicBezTo>
                  <a:cubicBezTo>
                    <a:pt x="21" y="22"/>
                    <a:pt x="22" y="22"/>
                    <a:pt x="21" y="21"/>
                  </a:cubicBezTo>
                  <a:close/>
                  <a:moveTo>
                    <a:pt x="23" y="22"/>
                  </a:moveTo>
                  <a:cubicBezTo>
                    <a:pt x="24" y="22"/>
                    <a:pt x="24" y="22"/>
                    <a:pt x="24" y="22"/>
                  </a:cubicBezTo>
                  <a:cubicBezTo>
                    <a:pt x="24" y="22"/>
                    <a:pt x="24" y="22"/>
                    <a:pt x="25" y="22"/>
                  </a:cubicBezTo>
                  <a:cubicBezTo>
                    <a:pt x="24" y="22"/>
                    <a:pt x="24" y="22"/>
                    <a:pt x="24" y="22"/>
                  </a:cubicBezTo>
                  <a:cubicBezTo>
                    <a:pt x="24" y="21"/>
                    <a:pt x="24" y="21"/>
                    <a:pt x="23" y="22"/>
                  </a:cubicBezTo>
                  <a:close/>
                  <a:moveTo>
                    <a:pt x="44" y="22"/>
                  </a:moveTo>
                  <a:cubicBezTo>
                    <a:pt x="44" y="22"/>
                    <a:pt x="44" y="22"/>
                    <a:pt x="45" y="22"/>
                  </a:cubicBezTo>
                  <a:cubicBezTo>
                    <a:pt x="45" y="22"/>
                    <a:pt x="45" y="22"/>
                    <a:pt x="45" y="21"/>
                  </a:cubicBezTo>
                  <a:cubicBezTo>
                    <a:pt x="45" y="21"/>
                    <a:pt x="45" y="21"/>
                    <a:pt x="44" y="21"/>
                  </a:cubicBezTo>
                  <a:cubicBezTo>
                    <a:pt x="44" y="21"/>
                    <a:pt x="44" y="22"/>
                    <a:pt x="44" y="22"/>
                  </a:cubicBezTo>
                  <a:close/>
                  <a:moveTo>
                    <a:pt x="53" y="22"/>
                  </a:moveTo>
                  <a:cubicBezTo>
                    <a:pt x="53" y="22"/>
                    <a:pt x="53" y="22"/>
                    <a:pt x="53" y="22"/>
                  </a:cubicBezTo>
                  <a:cubicBezTo>
                    <a:pt x="53" y="22"/>
                    <a:pt x="53" y="22"/>
                    <a:pt x="53" y="22"/>
                  </a:cubicBezTo>
                  <a:cubicBezTo>
                    <a:pt x="53" y="22"/>
                    <a:pt x="53" y="22"/>
                    <a:pt x="53" y="22"/>
                  </a:cubicBezTo>
                  <a:cubicBezTo>
                    <a:pt x="53" y="22"/>
                    <a:pt x="53" y="22"/>
                    <a:pt x="53" y="22"/>
                  </a:cubicBezTo>
                  <a:close/>
                  <a:moveTo>
                    <a:pt x="134" y="23"/>
                  </a:moveTo>
                  <a:cubicBezTo>
                    <a:pt x="134" y="23"/>
                    <a:pt x="134" y="23"/>
                    <a:pt x="134" y="22"/>
                  </a:cubicBezTo>
                  <a:cubicBezTo>
                    <a:pt x="134" y="22"/>
                    <a:pt x="134" y="22"/>
                    <a:pt x="134" y="22"/>
                  </a:cubicBezTo>
                  <a:cubicBezTo>
                    <a:pt x="134" y="22"/>
                    <a:pt x="134" y="22"/>
                    <a:pt x="134" y="22"/>
                  </a:cubicBezTo>
                  <a:cubicBezTo>
                    <a:pt x="134" y="22"/>
                    <a:pt x="134" y="22"/>
                    <a:pt x="134" y="23"/>
                  </a:cubicBezTo>
                  <a:close/>
                  <a:moveTo>
                    <a:pt x="22" y="23"/>
                  </a:moveTo>
                  <a:cubicBezTo>
                    <a:pt x="22" y="23"/>
                    <a:pt x="23" y="23"/>
                    <a:pt x="23" y="22"/>
                  </a:cubicBezTo>
                  <a:cubicBezTo>
                    <a:pt x="23" y="22"/>
                    <a:pt x="23" y="23"/>
                    <a:pt x="22" y="23"/>
                  </a:cubicBezTo>
                  <a:cubicBezTo>
                    <a:pt x="22" y="23"/>
                    <a:pt x="22" y="23"/>
                    <a:pt x="22" y="23"/>
                  </a:cubicBezTo>
                  <a:close/>
                  <a:moveTo>
                    <a:pt x="41" y="23"/>
                  </a:moveTo>
                  <a:lnTo>
                    <a:pt x="42" y="23"/>
                  </a:lnTo>
                  <a:cubicBezTo>
                    <a:pt x="42" y="22"/>
                    <a:pt x="42" y="22"/>
                    <a:pt x="41" y="22"/>
                  </a:cubicBezTo>
                  <a:lnTo>
                    <a:pt x="41" y="23"/>
                  </a:lnTo>
                  <a:close/>
                  <a:moveTo>
                    <a:pt x="48" y="23"/>
                  </a:moveTo>
                  <a:cubicBezTo>
                    <a:pt x="47" y="23"/>
                    <a:pt x="47" y="24"/>
                    <a:pt x="47" y="23"/>
                  </a:cubicBezTo>
                  <a:cubicBezTo>
                    <a:pt x="47" y="23"/>
                    <a:pt x="48" y="23"/>
                    <a:pt x="48" y="23"/>
                  </a:cubicBezTo>
                  <a:cubicBezTo>
                    <a:pt x="48" y="23"/>
                    <a:pt x="48" y="23"/>
                    <a:pt x="48" y="23"/>
                  </a:cubicBezTo>
                  <a:cubicBezTo>
                    <a:pt x="48" y="22"/>
                    <a:pt x="48" y="23"/>
                    <a:pt x="48" y="23"/>
                  </a:cubicBezTo>
                  <a:close/>
                  <a:moveTo>
                    <a:pt x="91" y="23"/>
                  </a:moveTo>
                  <a:cubicBezTo>
                    <a:pt x="91" y="23"/>
                    <a:pt x="92" y="23"/>
                    <a:pt x="92" y="22"/>
                  </a:cubicBezTo>
                  <a:cubicBezTo>
                    <a:pt x="92" y="22"/>
                    <a:pt x="91" y="22"/>
                    <a:pt x="91" y="22"/>
                  </a:cubicBezTo>
                  <a:cubicBezTo>
                    <a:pt x="91" y="22"/>
                    <a:pt x="91" y="23"/>
                    <a:pt x="91" y="23"/>
                  </a:cubicBezTo>
                  <a:close/>
                  <a:moveTo>
                    <a:pt x="27" y="24"/>
                  </a:moveTo>
                  <a:cubicBezTo>
                    <a:pt x="27" y="24"/>
                    <a:pt x="27" y="24"/>
                    <a:pt x="27" y="24"/>
                  </a:cubicBezTo>
                  <a:cubicBezTo>
                    <a:pt x="27" y="24"/>
                    <a:pt x="27" y="23"/>
                    <a:pt x="27" y="23"/>
                  </a:cubicBezTo>
                  <a:cubicBezTo>
                    <a:pt x="27" y="23"/>
                    <a:pt x="27" y="23"/>
                    <a:pt x="27" y="23"/>
                  </a:cubicBezTo>
                  <a:cubicBezTo>
                    <a:pt x="26" y="24"/>
                    <a:pt x="26" y="24"/>
                    <a:pt x="27" y="24"/>
                  </a:cubicBezTo>
                  <a:close/>
                  <a:moveTo>
                    <a:pt x="81" y="24"/>
                  </a:moveTo>
                  <a:lnTo>
                    <a:pt x="82" y="24"/>
                  </a:lnTo>
                  <a:cubicBezTo>
                    <a:pt x="83" y="24"/>
                    <a:pt x="83" y="23"/>
                    <a:pt x="83" y="23"/>
                  </a:cubicBezTo>
                  <a:cubicBezTo>
                    <a:pt x="83" y="23"/>
                    <a:pt x="82" y="23"/>
                    <a:pt x="82" y="23"/>
                  </a:cubicBezTo>
                  <a:cubicBezTo>
                    <a:pt x="82" y="23"/>
                    <a:pt x="81" y="23"/>
                    <a:pt x="81" y="24"/>
                  </a:cubicBezTo>
                  <a:close/>
                  <a:moveTo>
                    <a:pt x="125" y="24"/>
                  </a:moveTo>
                  <a:cubicBezTo>
                    <a:pt x="125" y="24"/>
                    <a:pt x="125" y="24"/>
                    <a:pt x="125" y="24"/>
                  </a:cubicBezTo>
                  <a:cubicBezTo>
                    <a:pt x="125" y="24"/>
                    <a:pt x="125" y="23"/>
                    <a:pt x="125" y="23"/>
                  </a:cubicBezTo>
                  <a:cubicBezTo>
                    <a:pt x="125" y="23"/>
                    <a:pt x="125" y="23"/>
                    <a:pt x="125" y="23"/>
                  </a:cubicBezTo>
                  <a:cubicBezTo>
                    <a:pt x="124" y="24"/>
                    <a:pt x="124" y="24"/>
                    <a:pt x="125" y="24"/>
                  </a:cubicBezTo>
                  <a:close/>
                  <a:moveTo>
                    <a:pt x="127" y="24"/>
                  </a:moveTo>
                  <a:cubicBezTo>
                    <a:pt x="127" y="24"/>
                    <a:pt x="127" y="24"/>
                    <a:pt x="128" y="24"/>
                  </a:cubicBezTo>
                  <a:cubicBezTo>
                    <a:pt x="128" y="24"/>
                    <a:pt x="128" y="23"/>
                    <a:pt x="128" y="23"/>
                  </a:cubicBezTo>
                  <a:cubicBezTo>
                    <a:pt x="128" y="23"/>
                    <a:pt x="127" y="23"/>
                    <a:pt x="127" y="23"/>
                  </a:cubicBezTo>
                  <a:cubicBezTo>
                    <a:pt x="127" y="24"/>
                    <a:pt x="127" y="24"/>
                    <a:pt x="127" y="24"/>
                  </a:cubicBezTo>
                  <a:close/>
                  <a:moveTo>
                    <a:pt x="22" y="24"/>
                  </a:moveTo>
                  <a:cubicBezTo>
                    <a:pt x="22" y="24"/>
                    <a:pt x="21" y="24"/>
                    <a:pt x="21" y="25"/>
                  </a:cubicBezTo>
                  <a:cubicBezTo>
                    <a:pt x="20" y="25"/>
                    <a:pt x="20" y="25"/>
                    <a:pt x="20" y="26"/>
                  </a:cubicBezTo>
                  <a:cubicBezTo>
                    <a:pt x="20" y="26"/>
                    <a:pt x="21" y="27"/>
                    <a:pt x="21" y="27"/>
                  </a:cubicBezTo>
                  <a:cubicBezTo>
                    <a:pt x="22" y="27"/>
                    <a:pt x="22" y="27"/>
                    <a:pt x="23" y="27"/>
                  </a:cubicBezTo>
                  <a:cubicBezTo>
                    <a:pt x="23" y="27"/>
                    <a:pt x="24" y="27"/>
                    <a:pt x="24" y="27"/>
                  </a:cubicBezTo>
                  <a:cubicBezTo>
                    <a:pt x="25" y="27"/>
                    <a:pt x="25" y="27"/>
                    <a:pt x="25" y="27"/>
                  </a:cubicBezTo>
                  <a:cubicBezTo>
                    <a:pt x="25" y="26"/>
                    <a:pt x="25" y="26"/>
                    <a:pt x="25" y="26"/>
                  </a:cubicBezTo>
                  <a:cubicBezTo>
                    <a:pt x="24" y="26"/>
                    <a:pt x="24" y="26"/>
                    <a:pt x="23" y="26"/>
                  </a:cubicBezTo>
                  <a:cubicBezTo>
                    <a:pt x="24" y="24"/>
                    <a:pt x="23" y="23"/>
                    <a:pt x="22" y="24"/>
                  </a:cubicBezTo>
                  <a:close/>
                  <a:moveTo>
                    <a:pt x="92" y="25"/>
                  </a:moveTo>
                  <a:lnTo>
                    <a:pt x="93" y="25"/>
                  </a:lnTo>
                  <a:lnTo>
                    <a:pt x="93" y="24"/>
                  </a:lnTo>
                  <a:lnTo>
                    <a:pt x="92" y="24"/>
                  </a:lnTo>
                  <a:lnTo>
                    <a:pt x="92" y="25"/>
                  </a:lnTo>
                  <a:close/>
                  <a:moveTo>
                    <a:pt x="95" y="24"/>
                  </a:moveTo>
                  <a:cubicBezTo>
                    <a:pt x="95" y="24"/>
                    <a:pt x="95" y="24"/>
                    <a:pt x="95" y="25"/>
                  </a:cubicBezTo>
                  <a:cubicBezTo>
                    <a:pt x="96" y="25"/>
                    <a:pt x="96" y="25"/>
                    <a:pt x="97" y="25"/>
                  </a:cubicBezTo>
                  <a:cubicBezTo>
                    <a:pt x="97" y="25"/>
                    <a:pt x="98" y="25"/>
                    <a:pt x="98" y="25"/>
                  </a:cubicBezTo>
                  <a:cubicBezTo>
                    <a:pt x="99" y="25"/>
                    <a:pt x="99" y="25"/>
                    <a:pt x="99" y="24"/>
                  </a:cubicBezTo>
                  <a:cubicBezTo>
                    <a:pt x="98" y="24"/>
                    <a:pt x="98" y="24"/>
                    <a:pt x="97" y="24"/>
                  </a:cubicBezTo>
                  <a:cubicBezTo>
                    <a:pt x="96" y="24"/>
                    <a:pt x="95" y="24"/>
                    <a:pt x="95" y="24"/>
                  </a:cubicBezTo>
                  <a:close/>
                  <a:moveTo>
                    <a:pt x="24" y="25"/>
                  </a:moveTo>
                  <a:lnTo>
                    <a:pt x="26" y="25"/>
                  </a:lnTo>
                  <a:cubicBezTo>
                    <a:pt x="26" y="25"/>
                    <a:pt x="26" y="24"/>
                    <a:pt x="24" y="24"/>
                  </a:cubicBezTo>
                  <a:lnTo>
                    <a:pt x="24" y="25"/>
                  </a:lnTo>
                  <a:close/>
                  <a:moveTo>
                    <a:pt x="48" y="24"/>
                  </a:moveTo>
                  <a:cubicBezTo>
                    <a:pt x="48" y="25"/>
                    <a:pt x="48" y="25"/>
                    <a:pt x="47" y="25"/>
                  </a:cubicBezTo>
                  <a:cubicBezTo>
                    <a:pt x="47" y="25"/>
                    <a:pt x="47" y="26"/>
                    <a:pt x="48" y="26"/>
                  </a:cubicBezTo>
                  <a:cubicBezTo>
                    <a:pt x="48" y="25"/>
                    <a:pt x="48" y="25"/>
                    <a:pt x="48" y="25"/>
                  </a:cubicBezTo>
                  <a:cubicBezTo>
                    <a:pt x="49" y="25"/>
                    <a:pt x="49" y="25"/>
                    <a:pt x="49" y="25"/>
                  </a:cubicBezTo>
                  <a:cubicBezTo>
                    <a:pt x="49" y="25"/>
                    <a:pt x="49" y="25"/>
                    <a:pt x="48" y="24"/>
                  </a:cubicBezTo>
                  <a:cubicBezTo>
                    <a:pt x="48" y="24"/>
                    <a:pt x="48" y="24"/>
                    <a:pt x="48" y="24"/>
                  </a:cubicBezTo>
                  <a:close/>
                  <a:moveTo>
                    <a:pt x="112" y="25"/>
                  </a:moveTo>
                  <a:cubicBezTo>
                    <a:pt x="112" y="25"/>
                    <a:pt x="113" y="25"/>
                    <a:pt x="113" y="25"/>
                  </a:cubicBezTo>
                  <a:cubicBezTo>
                    <a:pt x="113" y="25"/>
                    <a:pt x="113" y="25"/>
                    <a:pt x="113" y="25"/>
                  </a:cubicBezTo>
                  <a:cubicBezTo>
                    <a:pt x="113" y="25"/>
                    <a:pt x="113" y="25"/>
                    <a:pt x="113" y="25"/>
                  </a:cubicBezTo>
                  <a:cubicBezTo>
                    <a:pt x="113" y="24"/>
                    <a:pt x="113" y="24"/>
                    <a:pt x="112" y="25"/>
                  </a:cubicBezTo>
                  <a:close/>
                  <a:moveTo>
                    <a:pt x="123" y="25"/>
                  </a:moveTo>
                  <a:cubicBezTo>
                    <a:pt x="122" y="25"/>
                    <a:pt x="122" y="26"/>
                    <a:pt x="122" y="25"/>
                  </a:cubicBezTo>
                  <a:cubicBezTo>
                    <a:pt x="122" y="25"/>
                    <a:pt x="122" y="25"/>
                    <a:pt x="123" y="25"/>
                  </a:cubicBezTo>
                  <a:cubicBezTo>
                    <a:pt x="123" y="25"/>
                    <a:pt x="123" y="25"/>
                    <a:pt x="123" y="25"/>
                  </a:cubicBezTo>
                  <a:cubicBezTo>
                    <a:pt x="123" y="25"/>
                    <a:pt x="123" y="25"/>
                    <a:pt x="123" y="25"/>
                  </a:cubicBezTo>
                  <a:close/>
                  <a:moveTo>
                    <a:pt x="45" y="25"/>
                  </a:moveTo>
                  <a:cubicBezTo>
                    <a:pt x="45" y="25"/>
                    <a:pt x="45" y="25"/>
                    <a:pt x="45" y="25"/>
                  </a:cubicBezTo>
                  <a:cubicBezTo>
                    <a:pt x="45" y="25"/>
                    <a:pt x="45" y="25"/>
                    <a:pt x="45" y="25"/>
                  </a:cubicBezTo>
                  <a:cubicBezTo>
                    <a:pt x="45" y="25"/>
                    <a:pt x="45" y="25"/>
                    <a:pt x="45" y="25"/>
                  </a:cubicBezTo>
                  <a:cubicBezTo>
                    <a:pt x="44" y="25"/>
                    <a:pt x="44" y="25"/>
                    <a:pt x="45" y="25"/>
                  </a:cubicBezTo>
                  <a:close/>
                  <a:moveTo>
                    <a:pt x="51" y="26"/>
                  </a:moveTo>
                  <a:lnTo>
                    <a:pt x="52" y="26"/>
                  </a:lnTo>
                  <a:lnTo>
                    <a:pt x="52" y="25"/>
                  </a:lnTo>
                  <a:lnTo>
                    <a:pt x="51" y="25"/>
                  </a:lnTo>
                  <a:lnTo>
                    <a:pt x="51" y="26"/>
                  </a:lnTo>
                  <a:close/>
                  <a:moveTo>
                    <a:pt x="136" y="25"/>
                  </a:moveTo>
                  <a:cubicBezTo>
                    <a:pt x="136" y="26"/>
                    <a:pt x="136" y="26"/>
                    <a:pt x="136" y="26"/>
                  </a:cubicBezTo>
                  <a:cubicBezTo>
                    <a:pt x="136" y="26"/>
                    <a:pt x="136" y="26"/>
                    <a:pt x="136" y="26"/>
                  </a:cubicBezTo>
                  <a:cubicBezTo>
                    <a:pt x="136" y="25"/>
                    <a:pt x="136" y="25"/>
                    <a:pt x="136" y="25"/>
                  </a:cubicBezTo>
                  <a:cubicBezTo>
                    <a:pt x="136" y="25"/>
                    <a:pt x="136" y="25"/>
                    <a:pt x="136" y="25"/>
                  </a:cubicBezTo>
                  <a:close/>
                  <a:moveTo>
                    <a:pt x="84" y="26"/>
                  </a:moveTo>
                  <a:cubicBezTo>
                    <a:pt x="84" y="26"/>
                    <a:pt x="84" y="26"/>
                    <a:pt x="84" y="26"/>
                  </a:cubicBezTo>
                  <a:cubicBezTo>
                    <a:pt x="84" y="26"/>
                    <a:pt x="84" y="26"/>
                    <a:pt x="84" y="26"/>
                  </a:cubicBezTo>
                  <a:cubicBezTo>
                    <a:pt x="84" y="26"/>
                    <a:pt x="84" y="26"/>
                    <a:pt x="84" y="26"/>
                  </a:cubicBezTo>
                  <a:cubicBezTo>
                    <a:pt x="84" y="26"/>
                    <a:pt x="84" y="26"/>
                    <a:pt x="84" y="26"/>
                  </a:cubicBezTo>
                  <a:close/>
                  <a:moveTo>
                    <a:pt x="94" y="27"/>
                  </a:moveTo>
                  <a:lnTo>
                    <a:pt x="95" y="26"/>
                  </a:lnTo>
                  <a:lnTo>
                    <a:pt x="95" y="25"/>
                  </a:lnTo>
                  <a:lnTo>
                    <a:pt x="94" y="25"/>
                  </a:lnTo>
                  <a:lnTo>
                    <a:pt x="94" y="27"/>
                  </a:lnTo>
                  <a:close/>
                  <a:moveTo>
                    <a:pt x="103" y="26"/>
                  </a:moveTo>
                  <a:cubicBezTo>
                    <a:pt x="103" y="26"/>
                    <a:pt x="103" y="26"/>
                    <a:pt x="103" y="26"/>
                  </a:cubicBezTo>
                  <a:cubicBezTo>
                    <a:pt x="104" y="26"/>
                    <a:pt x="104" y="26"/>
                    <a:pt x="104" y="25"/>
                  </a:cubicBezTo>
                  <a:cubicBezTo>
                    <a:pt x="103" y="25"/>
                    <a:pt x="103" y="25"/>
                    <a:pt x="103" y="25"/>
                  </a:cubicBezTo>
                  <a:cubicBezTo>
                    <a:pt x="103" y="26"/>
                    <a:pt x="103" y="26"/>
                    <a:pt x="103" y="26"/>
                  </a:cubicBezTo>
                  <a:close/>
                  <a:moveTo>
                    <a:pt x="19" y="27"/>
                  </a:moveTo>
                  <a:lnTo>
                    <a:pt x="20" y="27"/>
                  </a:lnTo>
                  <a:lnTo>
                    <a:pt x="20" y="26"/>
                  </a:lnTo>
                  <a:lnTo>
                    <a:pt x="19" y="26"/>
                  </a:lnTo>
                  <a:lnTo>
                    <a:pt x="19" y="27"/>
                  </a:lnTo>
                  <a:close/>
                  <a:moveTo>
                    <a:pt x="44" y="27"/>
                  </a:moveTo>
                  <a:cubicBezTo>
                    <a:pt x="44" y="27"/>
                    <a:pt x="44" y="27"/>
                    <a:pt x="44" y="27"/>
                  </a:cubicBezTo>
                  <a:cubicBezTo>
                    <a:pt x="44" y="27"/>
                    <a:pt x="45" y="27"/>
                    <a:pt x="45" y="27"/>
                  </a:cubicBezTo>
                  <a:cubicBezTo>
                    <a:pt x="45" y="26"/>
                    <a:pt x="45" y="26"/>
                    <a:pt x="44" y="26"/>
                  </a:cubicBezTo>
                  <a:cubicBezTo>
                    <a:pt x="44" y="26"/>
                    <a:pt x="44" y="26"/>
                    <a:pt x="44" y="27"/>
                  </a:cubicBezTo>
                  <a:close/>
                  <a:moveTo>
                    <a:pt x="86" y="26"/>
                  </a:moveTo>
                  <a:cubicBezTo>
                    <a:pt x="86" y="27"/>
                    <a:pt x="86" y="27"/>
                    <a:pt x="86" y="27"/>
                  </a:cubicBezTo>
                  <a:cubicBezTo>
                    <a:pt x="86" y="28"/>
                    <a:pt x="86" y="28"/>
                    <a:pt x="85" y="28"/>
                  </a:cubicBezTo>
                  <a:cubicBezTo>
                    <a:pt x="85" y="28"/>
                    <a:pt x="84" y="28"/>
                    <a:pt x="84" y="28"/>
                  </a:cubicBezTo>
                  <a:cubicBezTo>
                    <a:pt x="83" y="28"/>
                    <a:pt x="83" y="28"/>
                    <a:pt x="83" y="29"/>
                  </a:cubicBezTo>
                  <a:cubicBezTo>
                    <a:pt x="83" y="29"/>
                    <a:pt x="84" y="30"/>
                    <a:pt x="84" y="29"/>
                  </a:cubicBezTo>
                  <a:cubicBezTo>
                    <a:pt x="84" y="29"/>
                    <a:pt x="85" y="29"/>
                    <a:pt x="85" y="29"/>
                  </a:cubicBezTo>
                  <a:cubicBezTo>
                    <a:pt x="86" y="28"/>
                    <a:pt x="86" y="28"/>
                    <a:pt x="87" y="28"/>
                  </a:cubicBezTo>
                  <a:cubicBezTo>
                    <a:pt x="87" y="28"/>
                    <a:pt x="88" y="28"/>
                    <a:pt x="88" y="28"/>
                  </a:cubicBezTo>
                  <a:cubicBezTo>
                    <a:pt x="88" y="29"/>
                    <a:pt x="88" y="29"/>
                    <a:pt x="88" y="29"/>
                  </a:cubicBezTo>
                  <a:cubicBezTo>
                    <a:pt x="88" y="30"/>
                    <a:pt x="87" y="30"/>
                    <a:pt x="87" y="30"/>
                  </a:cubicBezTo>
                  <a:cubicBezTo>
                    <a:pt x="87" y="30"/>
                    <a:pt x="87" y="30"/>
                    <a:pt x="87" y="30"/>
                  </a:cubicBezTo>
                  <a:cubicBezTo>
                    <a:pt x="86" y="30"/>
                    <a:pt x="86" y="31"/>
                    <a:pt x="87" y="31"/>
                  </a:cubicBezTo>
                  <a:cubicBezTo>
                    <a:pt x="87" y="31"/>
                    <a:pt x="88" y="31"/>
                    <a:pt x="88" y="31"/>
                  </a:cubicBezTo>
                  <a:cubicBezTo>
                    <a:pt x="88" y="30"/>
                    <a:pt x="88" y="30"/>
                    <a:pt x="89" y="30"/>
                  </a:cubicBezTo>
                  <a:lnTo>
                    <a:pt x="89" y="31"/>
                  </a:lnTo>
                  <a:cubicBezTo>
                    <a:pt x="89" y="31"/>
                    <a:pt x="89" y="31"/>
                    <a:pt x="89" y="31"/>
                  </a:cubicBezTo>
                  <a:cubicBezTo>
                    <a:pt x="90" y="31"/>
                    <a:pt x="90" y="31"/>
                    <a:pt x="90" y="31"/>
                  </a:cubicBezTo>
                  <a:cubicBezTo>
                    <a:pt x="90" y="31"/>
                    <a:pt x="91" y="31"/>
                    <a:pt x="91" y="30"/>
                  </a:cubicBezTo>
                  <a:cubicBezTo>
                    <a:pt x="91" y="30"/>
                    <a:pt x="91" y="30"/>
                    <a:pt x="91" y="29"/>
                  </a:cubicBezTo>
                  <a:cubicBezTo>
                    <a:pt x="90" y="29"/>
                    <a:pt x="89" y="29"/>
                    <a:pt x="89" y="28"/>
                  </a:cubicBezTo>
                  <a:cubicBezTo>
                    <a:pt x="88" y="28"/>
                    <a:pt x="88" y="27"/>
                    <a:pt x="87" y="26"/>
                  </a:cubicBezTo>
                  <a:lnTo>
                    <a:pt x="86" y="26"/>
                  </a:lnTo>
                  <a:close/>
                  <a:moveTo>
                    <a:pt x="43" y="27"/>
                  </a:moveTo>
                  <a:cubicBezTo>
                    <a:pt x="43" y="27"/>
                    <a:pt x="43" y="27"/>
                    <a:pt x="43" y="27"/>
                  </a:cubicBezTo>
                  <a:cubicBezTo>
                    <a:pt x="43" y="27"/>
                    <a:pt x="43" y="27"/>
                    <a:pt x="43" y="26"/>
                  </a:cubicBezTo>
                  <a:cubicBezTo>
                    <a:pt x="43" y="26"/>
                    <a:pt x="43" y="26"/>
                    <a:pt x="43" y="27"/>
                  </a:cubicBezTo>
                  <a:cubicBezTo>
                    <a:pt x="42" y="27"/>
                    <a:pt x="42" y="27"/>
                    <a:pt x="43" y="27"/>
                  </a:cubicBezTo>
                  <a:close/>
                  <a:moveTo>
                    <a:pt x="91" y="27"/>
                  </a:moveTo>
                  <a:cubicBezTo>
                    <a:pt x="91" y="27"/>
                    <a:pt x="92" y="27"/>
                    <a:pt x="92" y="27"/>
                  </a:cubicBezTo>
                  <a:cubicBezTo>
                    <a:pt x="92" y="27"/>
                    <a:pt x="92" y="27"/>
                    <a:pt x="92" y="26"/>
                  </a:cubicBezTo>
                  <a:cubicBezTo>
                    <a:pt x="92" y="26"/>
                    <a:pt x="91" y="26"/>
                    <a:pt x="91" y="27"/>
                  </a:cubicBezTo>
                  <a:cubicBezTo>
                    <a:pt x="91" y="27"/>
                    <a:pt x="91" y="27"/>
                    <a:pt x="91" y="27"/>
                  </a:cubicBezTo>
                  <a:close/>
                  <a:moveTo>
                    <a:pt x="97" y="27"/>
                  </a:moveTo>
                  <a:cubicBezTo>
                    <a:pt x="97" y="27"/>
                    <a:pt x="97" y="27"/>
                    <a:pt x="98" y="27"/>
                  </a:cubicBezTo>
                  <a:cubicBezTo>
                    <a:pt x="98" y="27"/>
                    <a:pt x="98" y="27"/>
                    <a:pt x="98" y="27"/>
                  </a:cubicBezTo>
                  <a:cubicBezTo>
                    <a:pt x="98" y="27"/>
                    <a:pt x="98" y="27"/>
                    <a:pt x="98" y="27"/>
                  </a:cubicBezTo>
                  <a:cubicBezTo>
                    <a:pt x="98" y="27"/>
                    <a:pt x="97" y="27"/>
                    <a:pt x="97" y="27"/>
                  </a:cubicBezTo>
                  <a:close/>
                  <a:moveTo>
                    <a:pt x="11" y="27"/>
                  </a:moveTo>
                  <a:cubicBezTo>
                    <a:pt x="10" y="27"/>
                    <a:pt x="10" y="28"/>
                    <a:pt x="10" y="28"/>
                  </a:cubicBezTo>
                  <a:cubicBezTo>
                    <a:pt x="11" y="29"/>
                    <a:pt x="11" y="29"/>
                    <a:pt x="12" y="29"/>
                  </a:cubicBezTo>
                  <a:cubicBezTo>
                    <a:pt x="12" y="28"/>
                    <a:pt x="12" y="27"/>
                    <a:pt x="11" y="27"/>
                  </a:cubicBezTo>
                  <a:close/>
                  <a:moveTo>
                    <a:pt x="93" y="28"/>
                  </a:moveTo>
                  <a:cubicBezTo>
                    <a:pt x="93" y="28"/>
                    <a:pt x="93" y="28"/>
                    <a:pt x="93" y="28"/>
                  </a:cubicBezTo>
                  <a:cubicBezTo>
                    <a:pt x="94" y="28"/>
                    <a:pt x="94" y="28"/>
                    <a:pt x="94" y="28"/>
                  </a:cubicBezTo>
                  <a:cubicBezTo>
                    <a:pt x="94" y="28"/>
                    <a:pt x="94" y="28"/>
                    <a:pt x="94" y="28"/>
                  </a:cubicBezTo>
                  <a:cubicBezTo>
                    <a:pt x="93" y="28"/>
                    <a:pt x="93" y="28"/>
                    <a:pt x="93" y="28"/>
                  </a:cubicBezTo>
                  <a:close/>
                  <a:moveTo>
                    <a:pt x="45" y="30"/>
                  </a:moveTo>
                  <a:cubicBezTo>
                    <a:pt x="44" y="31"/>
                    <a:pt x="45" y="32"/>
                    <a:pt x="45" y="32"/>
                  </a:cubicBezTo>
                  <a:cubicBezTo>
                    <a:pt x="46" y="32"/>
                    <a:pt x="46" y="31"/>
                    <a:pt x="46" y="31"/>
                  </a:cubicBezTo>
                  <a:cubicBezTo>
                    <a:pt x="45" y="31"/>
                    <a:pt x="45" y="30"/>
                    <a:pt x="45" y="30"/>
                  </a:cubicBezTo>
                  <a:close/>
                  <a:moveTo>
                    <a:pt x="92" y="31"/>
                  </a:moveTo>
                  <a:cubicBezTo>
                    <a:pt x="92" y="31"/>
                    <a:pt x="92" y="31"/>
                    <a:pt x="92" y="31"/>
                  </a:cubicBezTo>
                  <a:cubicBezTo>
                    <a:pt x="92" y="31"/>
                    <a:pt x="92" y="31"/>
                    <a:pt x="92" y="31"/>
                  </a:cubicBezTo>
                  <a:cubicBezTo>
                    <a:pt x="93" y="31"/>
                    <a:pt x="93" y="30"/>
                    <a:pt x="93" y="30"/>
                  </a:cubicBezTo>
                  <a:cubicBezTo>
                    <a:pt x="93" y="30"/>
                    <a:pt x="93" y="30"/>
                    <a:pt x="92" y="31"/>
                  </a:cubicBezTo>
                  <a:close/>
                  <a:moveTo>
                    <a:pt x="36" y="31"/>
                  </a:moveTo>
                  <a:cubicBezTo>
                    <a:pt x="36" y="31"/>
                    <a:pt x="36" y="32"/>
                    <a:pt x="36" y="32"/>
                  </a:cubicBezTo>
                  <a:cubicBezTo>
                    <a:pt x="37" y="32"/>
                    <a:pt x="37" y="32"/>
                    <a:pt x="37" y="32"/>
                  </a:cubicBezTo>
                  <a:cubicBezTo>
                    <a:pt x="37" y="32"/>
                    <a:pt x="37" y="32"/>
                    <a:pt x="37" y="31"/>
                  </a:cubicBezTo>
                  <a:cubicBezTo>
                    <a:pt x="37" y="31"/>
                    <a:pt x="37" y="31"/>
                    <a:pt x="36" y="31"/>
                  </a:cubicBezTo>
                  <a:close/>
                  <a:moveTo>
                    <a:pt x="41" y="31"/>
                  </a:moveTo>
                  <a:cubicBezTo>
                    <a:pt x="41" y="32"/>
                    <a:pt x="41" y="32"/>
                    <a:pt x="41" y="32"/>
                  </a:cubicBezTo>
                  <a:cubicBezTo>
                    <a:pt x="41" y="32"/>
                    <a:pt x="41" y="31"/>
                    <a:pt x="41" y="31"/>
                  </a:cubicBezTo>
                  <a:cubicBezTo>
                    <a:pt x="41" y="31"/>
                    <a:pt x="41" y="31"/>
                    <a:pt x="42" y="31"/>
                  </a:cubicBezTo>
                  <a:cubicBezTo>
                    <a:pt x="42" y="31"/>
                    <a:pt x="41" y="31"/>
                    <a:pt x="41" y="31"/>
                  </a:cubicBezTo>
                  <a:close/>
                  <a:moveTo>
                    <a:pt x="84" y="32"/>
                  </a:moveTo>
                  <a:cubicBezTo>
                    <a:pt x="84" y="32"/>
                    <a:pt x="84" y="32"/>
                    <a:pt x="84" y="32"/>
                  </a:cubicBezTo>
                  <a:cubicBezTo>
                    <a:pt x="85" y="31"/>
                    <a:pt x="85" y="31"/>
                    <a:pt x="84" y="31"/>
                  </a:cubicBezTo>
                  <a:cubicBezTo>
                    <a:pt x="84" y="31"/>
                    <a:pt x="84" y="31"/>
                    <a:pt x="84" y="31"/>
                  </a:cubicBezTo>
                  <a:cubicBezTo>
                    <a:pt x="84" y="31"/>
                    <a:pt x="84" y="32"/>
                    <a:pt x="84" y="32"/>
                  </a:cubicBezTo>
                  <a:close/>
                  <a:moveTo>
                    <a:pt x="138" y="32"/>
                  </a:moveTo>
                  <a:cubicBezTo>
                    <a:pt x="138" y="32"/>
                    <a:pt x="138" y="32"/>
                    <a:pt x="138" y="32"/>
                  </a:cubicBezTo>
                  <a:cubicBezTo>
                    <a:pt x="138" y="32"/>
                    <a:pt x="138" y="32"/>
                    <a:pt x="139" y="32"/>
                  </a:cubicBezTo>
                  <a:cubicBezTo>
                    <a:pt x="139" y="32"/>
                    <a:pt x="139" y="32"/>
                    <a:pt x="138" y="32"/>
                  </a:cubicBezTo>
                  <a:cubicBezTo>
                    <a:pt x="138" y="32"/>
                    <a:pt x="138" y="32"/>
                    <a:pt x="138" y="32"/>
                  </a:cubicBezTo>
                  <a:close/>
                  <a:moveTo>
                    <a:pt x="43" y="33"/>
                  </a:moveTo>
                  <a:cubicBezTo>
                    <a:pt x="43" y="33"/>
                    <a:pt x="43" y="33"/>
                    <a:pt x="43" y="33"/>
                  </a:cubicBezTo>
                  <a:cubicBezTo>
                    <a:pt x="43" y="33"/>
                    <a:pt x="43" y="32"/>
                    <a:pt x="43" y="32"/>
                  </a:cubicBezTo>
                  <a:cubicBezTo>
                    <a:pt x="43" y="32"/>
                    <a:pt x="43" y="32"/>
                    <a:pt x="43" y="32"/>
                  </a:cubicBezTo>
                  <a:cubicBezTo>
                    <a:pt x="42" y="32"/>
                    <a:pt x="42" y="33"/>
                    <a:pt x="43" y="33"/>
                  </a:cubicBezTo>
                  <a:close/>
                  <a:moveTo>
                    <a:pt x="35" y="33"/>
                  </a:moveTo>
                  <a:cubicBezTo>
                    <a:pt x="35" y="33"/>
                    <a:pt x="34" y="33"/>
                    <a:pt x="34" y="33"/>
                  </a:cubicBezTo>
                  <a:cubicBezTo>
                    <a:pt x="33" y="33"/>
                    <a:pt x="33" y="33"/>
                    <a:pt x="32" y="33"/>
                  </a:cubicBezTo>
                  <a:cubicBezTo>
                    <a:pt x="31" y="33"/>
                    <a:pt x="31" y="33"/>
                    <a:pt x="31" y="33"/>
                  </a:cubicBezTo>
                  <a:cubicBezTo>
                    <a:pt x="30" y="34"/>
                    <a:pt x="30" y="34"/>
                    <a:pt x="30" y="35"/>
                  </a:cubicBezTo>
                  <a:cubicBezTo>
                    <a:pt x="31" y="34"/>
                    <a:pt x="32" y="34"/>
                    <a:pt x="32" y="34"/>
                  </a:cubicBezTo>
                  <a:cubicBezTo>
                    <a:pt x="33" y="35"/>
                    <a:pt x="34" y="35"/>
                    <a:pt x="34" y="34"/>
                  </a:cubicBezTo>
                  <a:cubicBezTo>
                    <a:pt x="35" y="35"/>
                    <a:pt x="35" y="36"/>
                    <a:pt x="35" y="36"/>
                  </a:cubicBezTo>
                  <a:cubicBezTo>
                    <a:pt x="36" y="37"/>
                    <a:pt x="36" y="38"/>
                    <a:pt x="37" y="38"/>
                  </a:cubicBezTo>
                  <a:cubicBezTo>
                    <a:pt x="38" y="36"/>
                    <a:pt x="37" y="35"/>
                    <a:pt x="37" y="35"/>
                  </a:cubicBezTo>
                  <a:cubicBezTo>
                    <a:pt x="36" y="34"/>
                    <a:pt x="35" y="33"/>
                    <a:pt x="35" y="33"/>
                  </a:cubicBezTo>
                  <a:close/>
                  <a:moveTo>
                    <a:pt x="37" y="34"/>
                  </a:moveTo>
                  <a:cubicBezTo>
                    <a:pt x="38" y="34"/>
                    <a:pt x="38" y="34"/>
                    <a:pt x="38" y="34"/>
                  </a:cubicBezTo>
                  <a:cubicBezTo>
                    <a:pt x="38" y="34"/>
                    <a:pt x="39" y="34"/>
                    <a:pt x="39" y="34"/>
                  </a:cubicBezTo>
                  <a:cubicBezTo>
                    <a:pt x="39" y="34"/>
                    <a:pt x="39" y="33"/>
                    <a:pt x="38" y="33"/>
                  </a:cubicBezTo>
                  <a:cubicBezTo>
                    <a:pt x="38" y="33"/>
                    <a:pt x="38" y="32"/>
                    <a:pt x="38" y="33"/>
                  </a:cubicBezTo>
                  <a:lnTo>
                    <a:pt x="37" y="34"/>
                  </a:lnTo>
                  <a:close/>
                  <a:moveTo>
                    <a:pt x="107" y="35"/>
                  </a:moveTo>
                  <a:cubicBezTo>
                    <a:pt x="106" y="35"/>
                    <a:pt x="106" y="35"/>
                    <a:pt x="106" y="35"/>
                  </a:cubicBezTo>
                  <a:cubicBezTo>
                    <a:pt x="106" y="35"/>
                    <a:pt x="106" y="36"/>
                    <a:pt x="107" y="36"/>
                  </a:cubicBezTo>
                  <a:cubicBezTo>
                    <a:pt x="107" y="35"/>
                    <a:pt x="107" y="35"/>
                    <a:pt x="107" y="35"/>
                  </a:cubicBezTo>
                  <a:cubicBezTo>
                    <a:pt x="108" y="35"/>
                    <a:pt x="108" y="34"/>
                    <a:pt x="108" y="34"/>
                  </a:cubicBezTo>
                  <a:cubicBezTo>
                    <a:pt x="107" y="33"/>
                    <a:pt x="107" y="33"/>
                    <a:pt x="106" y="33"/>
                  </a:cubicBezTo>
                  <a:cubicBezTo>
                    <a:pt x="106" y="33"/>
                    <a:pt x="106" y="33"/>
                    <a:pt x="106" y="34"/>
                  </a:cubicBezTo>
                  <a:cubicBezTo>
                    <a:pt x="106" y="34"/>
                    <a:pt x="106" y="34"/>
                    <a:pt x="106" y="34"/>
                  </a:cubicBezTo>
                  <a:cubicBezTo>
                    <a:pt x="107" y="34"/>
                    <a:pt x="107" y="35"/>
                    <a:pt x="107" y="35"/>
                  </a:cubicBezTo>
                  <a:close/>
                  <a:moveTo>
                    <a:pt x="136" y="34"/>
                  </a:moveTo>
                  <a:cubicBezTo>
                    <a:pt x="136" y="34"/>
                    <a:pt x="136" y="35"/>
                    <a:pt x="136" y="35"/>
                  </a:cubicBezTo>
                  <a:cubicBezTo>
                    <a:pt x="136" y="35"/>
                    <a:pt x="136" y="35"/>
                    <a:pt x="136" y="34"/>
                  </a:cubicBezTo>
                  <a:cubicBezTo>
                    <a:pt x="136" y="34"/>
                    <a:pt x="136" y="34"/>
                    <a:pt x="136" y="34"/>
                  </a:cubicBezTo>
                  <a:cubicBezTo>
                    <a:pt x="136" y="33"/>
                    <a:pt x="136" y="33"/>
                    <a:pt x="136" y="33"/>
                  </a:cubicBezTo>
                  <a:cubicBezTo>
                    <a:pt x="136" y="33"/>
                    <a:pt x="136" y="33"/>
                    <a:pt x="136" y="33"/>
                  </a:cubicBezTo>
                  <a:cubicBezTo>
                    <a:pt x="136" y="34"/>
                    <a:pt x="136" y="34"/>
                    <a:pt x="136" y="34"/>
                  </a:cubicBezTo>
                  <a:close/>
                  <a:moveTo>
                    <a:pt x="193" y="34"/>
                  </a:moveTo>
                  <a:cubicBezTo>
                    <a:pt x="194" y="34"/>
                    <a:pt x="194" y="35"/>
                    <a:pt x="194" y="35"/>
                  </a:cubicBezTo>
                  <a:cubicBezTo>
                    <a:pt x="194" y="36"/>
                    <a:pt x="195" y="36"/>
                    <a:pt x="196" y="36"/>
                  </a:cubicBezTo>
                  <a:lnTo>
                    <a:pt x="196" y="34"/>
                  </a:lnTo>
                  <a:cubicBezTo>
                    <a:pt x="196" y="34"/>
                    <a:pt x="195" y="34"/>
                    <a:pt x="195" y="34"/>
                  </a:cubicBezTo>
                  <a:cubicBezTo>
                    <a:pt x="195" y="34"/>
                    <a:pt x="194" y="34"/>
                    <a:pt x="194" y="34"/>
                  </a:cubicBezTo>
                  <a:cubicBezTo>
                    <a:pt x="194" y="34"/>
                    <a:pt x="194" y="34"/>
                    <a:pt x="194" y="34"/>
                  </a:cubicBezTo>
                  <a:cubicBezTo>
                    <a:pt x="193" y="34"/>
                    <a:pt x="193" y="34"/>
                    <a:pt x="193" y="34"/>
                  </a:cubicBezTo>
                  <a:close/>
                  <a:moveTo>
                    <a:pt x="45" y="35"/>
                  </a:moveTo>
                  <a:cubicBezTo>
                    <a:pt x="45" y="35"/>
                    <a:pt x="45" y="35"/>
                    <a:pt x="46" y="35"/>
                  </a:cubicBezTo>
                  <a:cubicBezTo>
                    <a:pt x="46" y="34"/>
                    <a:pt x="46" y="34"/>
                    <a:pt x="46" y="34"/>
                  </a:cubicBezTo>
                  <a:cubicBezTo>
                    <a:pt x="45" y="34"/>
                    <a:pt x="45" y="34"/>
                    <a:pt x="45" y="34"/>
                  </a:cubicBezTo>
                  <a:cubicBezTo>
                    <a:pt x="45" y="34"/>
                    <a:pt x="45" y="34"/>
                    <a:pt x="45" y="35"/>
                  </a:cubicBezTo>
                  <a:close/>
                  <a:moveTo>
                    <a:pt x="113" y="35"/>
                  </a:moveTo>
                  <a:cubicBezTo>
                    <a:pt x="113" y="35"/>
                    <a:pt x="113" y="36"/>
                    <a:pt x="113" y="36"/>
                  </a:cubicBezTo>
                  <a:cubicBezTo>
                    <a:pt x="113" y="36"/>
                    <a:pt x="113" y="37"/>
                    <a:pt x="114" y="37"/>
                  </a:cubicBezTo>
                  <a:cubicBezTo>
                    <a:pt x="114" y="37"/>
                    <a:pt x="114" y="37"/>
                    <a:pt x="114" y="36"/>
                  </a:cubicBezTo>
                  <a:cubicBezTo>
                    <a:pt x="114" y="36"/>
                    <a:pt x="114" y="36"/>
                    <a:pt x="114" y="35"/>
                  </a:cubicBezTo>
                  <a:cubicBezTo>
                    <a:pt x="114" y="35"/>
                    <a:pt x="114" y="35"/>
                    <a:pt x="114" y="35"/>
                  </a:cubicBezTo>
                  <a:cubicBezTo>
                    <a:pt x="114" y="35"/>
                    <a:pt x="114" y="35"/>
                    <a:pt x="113" y="35"/>
                  </a:cubicBezTo>
                  <a:close/>
                  <a:moveTo>
                    <a:pt x="118" y="37"/>
                  </a:moveTo>
                  <a:lnTo>
                    <a:pt x="119" y="37"/>
                  </a:lnTo>
                  <a:cubicBezTo>
                    <a:pt x="120" y="36"/>
                    <a:pt x="119" y="36"/>
                    <a:pt x="118" y="36"/>
                  </a:cubicBezTo>
                  <a:lnTo>
                    <a:pt x="118" y="37"/>
                  </a:lnTo>
                  <a:close/>
                  <a:moveTo>
                    <a:pt x="112" y="37"/>
                  </a:moveTo>
                  <a:cubicBezTo>
                    <a:pt x="112" y="38"/>
                    <a:pt x="112" y="38"/>
                    <a:pt x="113" y="38"/>
                  </a:cubicBezTo>
                  <a:cubicBezTo>
                    <a:pt x="113" y="38"/>
                    <a:pt x="113" y="38"/>
                    <a:pt x="113" y="37"/>
                  </a:cubicBezTo>
                  <a:cubicBezTo>
                    <a:pt x="113" y="37"/>
                    <a:pt x="113" y="37"/>
                    <a:pt x="113" y="37"/>
                  </a:cubicBezTo>
                  <a:cubicBezTo>
                    <a:pt x="112" y="37"/>
                    <a:pt x="112" y="37"/>
                    <a:pt x="112" y="37"/>
                  </a:cubicBezTo>
                  <a:close/>
                  <a:moveTo>
                    <a:pt x="106" y="38"/>
                  </a:moveTo>
                  <a:lnTo>
                    <a:pt x="107" y="38"/>
                  </a:lnTo>
                  <a:lnTo>
                    <a:pt x="107" y="37"/>
                  </a:lnTo>
                  <a:lnTo>
                    <a:pt x="106" y="37"/>
                  </a:lnTo>
                  <a:lnTo>
                    <a:pt x="106" y="38"/>
                  </a:lnTo>
                  <a:close/>
                  <a:moveTo>
                    <a:pt x="104" y="38"/>
                  </a:moveTo>
                  <a:cubicBezTo>
                    <a:pt x="104" y="38"/>
                    <a:pt x="104" y="38"/>
                    <a:pt x="104" y="39"/>
                  </a:cubicBezTo>
                  <a:cubicBezTo>
                    <a:pt x="104" y="39"/>
                    <a:pt x="104" y="39"/>
                    <a:pt x="105" y="38"/>
                  </a:cubicBezTo>
                  <a:cubicBezTo>
                    <a:pt x="105" y="38"/>
                    <a:pt x="105" y="38"/>
                    <a:pt x="104" y="38"/>
                  </a:cubicBezTo>
                  <a:cubicBezTo>
                    <a:pt x="104" y="38"/>
                    <a:pt x="104" y="38"/>
                    <a:pt x="104" y="38"/>
                  </a:cubicBezTo>
                  <a:close/>
                  <a:moveTo>
                    <a:pt x="105" y="41"/>
                  </a:moveTo>
                  <a:lnTo>
                    <a:pt x="105" y="42"/>
                  </a:lnTo>
                  <a:lnTo>
                    <a:pt x="105" y="43"/>
                  </a:lnTo>
                  <a:cubicBezTo>
                    <a:pt x="105" y="43"/>
                    <a:pt x="105" y="43"/>
                    <a:pt x="105" y="43"/>
                  </a:cubicBezTo>
                  <a:cubicBezTo>
                    <a:pt x="105" y="43"/>
                    <a:pt x="105" y="43"/>
                    <a:pt x="106" y="43"/>
                  </a:cubicBezTo>
                  <a:lnTo>
                    <a:pt x="106" y="42"/>
                  </a:lnTo>
                  <a:lnTo>
                    <a:pt x="106" y="41"/>
                  </a:lnTo>
                  <a:cubicBezTo>
                    <a:pt x="106" y="41"/>
                    <a:pt x="106" y="40"/>
                    <a:pt x="106" y="40"/>
                  </a:cubicBezTo>
                  <a:cubicBezTo>
                    <a:pt x="105" y="40"/>
                    <a:pt x="105" y="40"/>
                    <a:pt x="105" y="41"/>
                  </a:cubicBezTo>
                  <a:close/>
                  <a:moveTo>
                    <a:pt x="109" y="41"/>
                  </a:moveTo>
                  <a:cubicBezTo>
                    <a:pt x="109" y="41"/>
                    <a:pt x="109" y="41"/>
                    <a:pt x="110" y="41"/>
                  </a:cubicBezTo>
                  <a:cubicBezTo>
                    <a:pt x="110" y="41"/>
                    <a:pt x="110" y="40"/>
                    <a:pt x="110" y="40"/>
                  </a:cubicBezTo>
                  <a:cubicBezTo>
                    <a:pt x="110" y="40"/>
                    <a:pt x="109" y="40"/>
                    <a:pt x="109" y="40"/>
                  </a:cubicBezTo>
                  <a:cubicBezTo>
                    <a:pt x="109" y="40"/>
                    <a:pt x="109" y="41"/>
                    <a:pt x="109" y="41"/>
                  </a:cubicBezTo>
                  <a:close/>
                  <a:moveTo>
                    <a:pt x="107" y="41"/>
                  </a:moveTo>
                  <a:cubicBezTo>
                    <a:pt x="107" y="42"/>
                    <a:pt x="107" y="42"/>
                    <a:pt x="108" y="42"/>
                  </a:cubicBezTo>
                  <a:cubicBezTo>
                    <a:pt x="108" y="42"/>
                    <a:pt x="108" y="42"/>
                    <a:pt x="108" y="41"/>
                  </a:cubicBezTo>
                  <a:cubicBezTo>
                    <a:pt x="108" y="41"/>
                    <a:pt x="108" y="41"/>
                    <a:pt x="108" y="41"/>
                  </a:cubicBezTo>
                  <a:cubicBezTo>
                    <a:pt x="107" y="41"/>
                    <a:pt x="107" y="41"/>
                    <a:pt x="107" y="41"/>
                  </a:cubicBezTo>
                  <a:close/>
                  <a:moveTo>
                    <a:pt x="6" y="42"/>
                  </a:moveTo>
                  <a:cubicBezTo>
                    <a:pt x="6" y="42"/>
                    <a:pt x="6" y="42"/>
                    <a:pt x="7" y="42"/>
                  </a:cubicBezTo>
                  <a:cubicBezTo>
                    <a:pt x="7" y="42"/>
                    <a:pt x="7" y="42"/>
                    <a:pt x="7" y="42"/>
                  </a:cubicBezTo>
                  <a:cubicBezTo>
                    <a:pt x="7" y="42"/>
                    <a:pt x="8" y="42"/>
                    <a:pt x="7" y="42"/>
                  </a:cubicBezTo>
                  <a:cubicBezTo>
                    <a:pt x="7" y="41"/>
                    <a:pt x="7" y="41"/>
                    <a:pt x="7" y="41"/>
                  </a:cubicBezTo>
                  <a:cubicBezTo>
                    <a:pt x="7" y="41"/>
                    <a:pt x="6" y="41"/>
                    <a:pt x="6" y="41"/>
                  </a:cubicBezTo>
                  <a:cubicBezTo>
                    <a:pt x="6" y="41"/>
                    <a:pt x="6" y="42"/>
                    <a:pt x="6" y="42"/>
                  </a:cubicBezTo>
                  <a:close/>
                  <a:moveTo>
                    <a:pt x="32" y="44"/>
                  </a:moveTo>
                  <a:cubicBezTo>
                    <a:pt x="32" y="44"/>
                    <a:pt x="33" y="44"/>
                    <a:pt x="33" y="44"/>
                  </a:cubicBezTo>
                  <a:cubicBezTo>
                    <a:pt x="33" y="44"/>
                    <a:pt x="33" y="43"/>
                    <a:pt x="33" y="43"/>
                  </a:cubicBezTo>
                  <a:cubicBezTo>
                    <a:pt x="33" y="43"/>
                    <a:pt x="33" y="43"/>
                    <a:pt x="32" y="43"/>
                  </a:cubicBezTo>
                  <a:cubicBezTo>
                    <a:pt x="32" y="43"/>
                    <a:pt x="32" y="44"/>
                    <a:pt x="32" y="44"/>
                  </a:cubicBezTo>
                  <a:close/>
                  <a:moveTo>
                    <a:pt x="7" y="45"/>
                  </a:moveTo>
                  <a:lnTo>
                    <a:pt x="8" y="45"/>
                  </a:lnTo>
                  <a:lnTo>
                    <a:pt x="8" y="44"/>
                  </a:lnTo>
                  <a:lnTo>
                    <a:pt x="7" y="44"/>
                  </a:lnTo>
                  <a:lnTo>
                    <a:pt x="7" y="45"/>
                  </a:lnTo>
                  <a:close/>
                  <a:moveTo>
                    <a:pt x="172" y="44"/>
                  </a:moveTo>
                  <a:cubicBezTo>
                    <a:pt x="172" y="44"/>
                    <a:pt x="172" y="44"/>
                    <a:pt x="172" y="44"/>
                  </a:cubicBezTo>
                  <a:cubicBezTo>
                    <a:pt x="173" y="44"/>
                    <a:pt x="173" y="44"/>
                    <a:pt x="173" y="44"/>
                  </a:cubicBezTo>
                  <a:cubicBezTo>
                    <a:pt x="173" y="44"/>
                    <a:pt x="172" y="44"/>
                    <a:pt x="172" y="44"/>
                  </a:cubicBezTo>
                  <a:cubicBezTo>
                    <a:pt x="172" y="44"/>
                    <a:pt x="172" y="44"/>
                    <a:pt x="172" y="44"/>
                  </a:cubicBezTo>
                  <a:close/>
                  <a:moveTo>
                    <a:pt x="42" y="46"/>
                  </a:moveTo>
                  <a:lnTo>
                    <a:pt x="44" y="46"/>
                  </a:lnTo>
                  <a:lnTo>
                    <a:pt x="44" y="45"/>
                  </a:lnTo>
                  <a:lnTo>
                    <a:pt x="42" y="45"/>
                  </a:lnTo>
                  <a:lnTo>
                    <a:pt x="42" y="46"/>
                  </a:lnTo>
                  <a:close/>
                  <a:moveTo>
                    <a:pt x="112" y="46"/>
                  </a:moveTo>
                  <a:cubicBezTo>
                    <a:pt x="112" y="46"/>
                    <a:pt x="113" y="46"/>
                    <a:pt x="113" y="46"/>
                  </a:cubicBezTo>
                  <a:cubicBezTo>
                    <a:pt x="113" y="46"/>
                    <a:pt x="113" y="46"/>
                    <a:pt x="113" y="45"/>
                  </a:cubicBezTo>
                  <a:cubicBezTo>
                    <a:pt x="113" y="45"/>
                    <a:pt x="112" y="45"/>
                    <a:pt x="112" y="45"/>
                  </a:cubicBezTo>
                  <a:cubicBezTo>
                    <a:pt x="112" y="46"/>
                    <a:pt x="112" y="46"/>
                    <a:pt x="112" y="46"/>
                  </a:cubicBezTo>
                  <a:close/>
                  <a:moveTo>
                    <a:pt x="29" y="46"/>
                  </a:moveTo>
                  <a:cubicBezTo>
                    <a:pt x="29" y="46"/>
                    <a:pt x="30" y="46"/>
                    <a:pt x="30" y="47"/>
                  </a:cubicBezTo>
                  <a:cubicBezTo>
                    <a:pt x="31" y="47"/>
                    <a:pt x="31" y="46"/>
                    <a:pt x="31" y="46"/>
                  </a:cubicBezTo>
                  <a:lnTo>
                    <a:pt x="29" y="46"/>
                  </a:lnTo>
                  <a:lnTo>
                    <a:pt x="29" y="46"/>
                  </a:lnTo>
                  <a:close/>
                  <a:moveTo>
                    <a:pt x="33" y="47"/>
                  </a:moveTo>
                  <a:cubicBezTo>
                    <a:pt x="33" y="48"/>
                    <a:pt x="33" y="48"/>
                    <a:pt x="33" y="49"/>
                  </a:cubicBezTo>
                  <a:cubicBezTo>
                    <a:pt x="34" y="50"/>
                    <a:pt x="34" y="50"/>
                    <a:pt x="35" y="50"/>
                  </a:cubicBezTo>
                  <a:cubicBezTo>
                    <a:pt x="35" y="49"/>
                    <a:pt x="35" y="49"/>
                    <a:pt x="35" y="48"/>
                  </a:cubicBezTo>
                  <a:cubicBezTo>
                    <a:pt x="34" y="48"/>
                    <a:pt x="34" y="47"/>
                    <a:pt x="33" y="47"/>
                  </a:cubicBezTo>
                  <a:close/>
                  <a:moveTo>
                    <a:pt x="106" y="48"/>
                  </a:moveTo>
                  <a:cubicBezTo>
                    <a:pt x="106" y="49"/>
                    <a:pt x="106" y="49"/>
                    <a:pt x="106" y="49"/>
                  </a:cubicBezTo>
                  <a:cubicBezTo>
                    <a:pt x="106" y="49"/>
                    <a:pt x="107" y="49"/>
                    <a:pt x="107" y="48"/>
                  </a:cubicBezTo>
                  <a:cubicBezTo>
                    <a:pt x="107" y="48"/>
                    <a:pt x="107" y="48"/>
                    <a:pt x="106" y="48"/>
                  </a:cubicBezTo>
                  <a:cubicBezTo>
                    <a:pt x="106" y="48"/>
                    <a:pt x="106" y="48"/>
                    <a:pt x="106" y="48"/>
                  </a:cubicBezTo>
                  <a:close/>
                  <a:moveTo>
                    <a:pt x="110" y="50"/>
                  </a:moveTo>
                  <a:lnTo>
                    <a:pt x="111" y="50"/>
                  </a:lnTo>
                  <a:lnTo>
                    <a:pt x="111" y="49"/>
                  </a:lnTo>
                  <a:lnTo>
                    <a:pt x="110" y="49"/>
                  </a:lnTo>
                  <a:lnTo>
                    <a:pt x="110" y="50"/>
                  </a:lnTo>
                  <a:close/>
                  <a:moveTo>
                    <a:pt x="116" y="49"/>
                  </a:moveTo>
                  <a:cubicBezTo>
                    <a:pt x="116" y="50"/>
                    <a:pt x="117" y="50"/>
                    <a:pt x="117" y="49"/>
                  </a:cubicBezTo>
                  <a:cubicBezTo>
                    <a:pt x="117" y="49"/>
                    <a:pt x="117" y="49"/>
                    <a:pt x="117" y="49"/>
                  </a:cubicBezTo>
                  <a:cubicBezTo>
                    <a:pt x="117" y="49"/>
                    <a:pt x="117" y="49"/>
                    <a:pt x="116" y="49"/>
                  </a:cubicBezTo>
                  <a:cubicBezTo>
                    <a:pt x="116" y="49"/>
                    <a:pt x="116" y="49"/>
                    <a:pt x="116" y="49"/>
                  </a:cubicBezTo>
                  <a:close/>
                  <a:moveTo>
                    <a:pt x="104" y="50"/>
                  </a:moveTo>
                  <a:cubicBezTo>
                    <a:pt x="104" y="50"/>
                    <a:pt x="104" y="50"/>
                    <a:pt x="104" y="50"/>
                  </a:cubicBezTo>
                  <a:cubicBezTo>
                    <a:pt x="104" y="50"/>
                    <a:pt x="104" y="50"/>
                    <a:pt x="105" y="50"/>
                  </a:cubicBezTo>
                  <a:cubicBezTo>
                    <a:pt x="105" y="50"/>
                    <a:pt x="105" y="50"/>
                    <a:pt x="104" y="50"/>
                  </a:cubicBezTo>
                  <a:cubicBezTo>
                    <a:pt x="104" y="50"/>
                    <a:pt x="104" y="50"/>
                    <a:pt x="104" y="50"/>
                  </a:cubicBezTo>
                  <a:close/>
                  <a:moveTo>
                    <a:pt x="102" y="51"/>
                  </a:moveTo>
                  <a:cubicBezTo>
                    <a:pt x="102" y="51"/>
                    <a:pt x="102" y="51"/>
                    <a:pt x="102" y="51"/>
                  </a:cubicBezTo>
                  <a:cubicBezTo>
                    <a:pt x="102" y="51"/>
                    <a:pt x="102" y="51"/>
                    <a:pt x="103" y="51"/>
                  </a:cubicBezTo>
                  <a:cubicBezTo>
                    <a:pt x="102" y="51"/>
                    <a:pt x="102" y="50"/>
                    <a:pt x="102" y="50"/>
                  </a:cubicBezTo>
                  <a:cubicBezTo>
                    <a:pt x="102" y="50"/>
                    <a:pt x="102" y="50"/>
                    <a:pt x="102" y="51"/>
                  </a:cubicBezTo>
                  <a:close/>
                  <a:moveTo>
                    <a:pt x="103" y="53"/>
                  </a:moveTo>
                  <a:cubicBezTo>
                    <a:pt x="103" y="54"/>
                    <a:pt x="103" y="55"/>
                    <a:pt x="103" y="55"/>
                  </a:cubicBezTo>
                  <a:cubicBezTo>
                    <a:pt x="103" y="55"/>
                    <a:pt x="103" y="55"/>
                    <a:pt x="104" y="55"/>
                  </a:cubicBezTo>
                  <a:lnTo>
                    <a:pt x="104" y="54"/>
                  </a:lnTo>
                  <a:cubicBezTo>
                    <a:pt x="104" y="54"/>
                    <a:pt x="103" y="53"/>
                    <a:pt x="103" y="53"/>
                  </a:cubicBezTo>
                  <a:cubicBezTo>
                    <a:pt x="103" y="53"/>
                    <a:pt x="103" y="53"/>
                    <a:pt x="103" y="53"/>
                  </a:cubicBezTo>
                  <a:cubicBezTo>
                    <a:pt x="103" y="53"/>
                    <a:pt x="103" y="53"/>
                    <a:pt x="103" y="53"/>
                  </a:cubicBezTo>
                  <a:close/>
                  <a:moveTo>
                    <a:pt x="107" y="53"/>
                  </a:moveTo>
                  <a:cubicBezTo>
                    <a:pt x="107" y="53"/>
                    <a:pt x="107" y="53"/>
                    <a:pt x="108" y="53"/>
                  </a:cubicBezTo>
                  <a:cubicBezTo>
                    <a:pt x="108" y="53"/>
                    <a:pt x="108" y="53"/>
                    <a:pt x="108" y="52"/>
                  </a:cubicBezTo>
                  <a:cubicBezTo>
                    <a:pt x="108" y="52"/>
                    <a:pt x="107" y="52"/>
                    <a:pt x="107" y="52"/>
                  </a:cubicBezTo>
                  <a:cubicBezTo>
                    <a:pt x="107" y="53"/>
                    <a:pt x="107" y="53"/>
                    <a:pt x="107" y="53"/>
                  </a:cubicBezTo>
                  <a:close/>
                  <a:moveTo>
                    <a:pt x="105" y="54"/>
                  </a:moveTo>
                  <a:cubicBezTo>
                    <a:pt x="105" y="54"/>
                    <a:pt x="105" y="54"/>
                    <a:pt x="105" y="54"/>
                  </a:cubicBezTo>
                  <a:cubicBezTo>
                    <a:pt x="105" y="54"/>
                    <a:pt x="106" y="54"/>
                    <a:pt x="106" y="54"/>
                  </a:cubicBezTo>
                  <a:cubicBezTo>
                    <a:pt x="106" y="53"/>
                    <a:pt x="106" y="53"/>
                    <a:pt x="105" y="53"/>
                  </a:cubicBezTo>
                  <a:cubicBezTo>
                    <a:pt x="105" y="53"/>
                    <a:pt x="105" y="53"/>
                    <a:pt x="105" y="54"/>
                  </a:cubicBezTo>
                  <a:close/>
                  <a:moveTo>
                    <a:pt x="30" y="56"/>
                  </a:moveTo>
                  <a:cubicBezTo>
                    <a:pt x="30" y="56"/>
                    <a:pt x="30" y="56"/>
                    <a:pt x="31" y="56"/>
                  </a:cubicBezTo>
                  <a:cubicBezTo>
                    <a:pt x="31" y="56"/>
                    <a:pt x="31" y="56"/>
                    <a:pt x="31" y="56"/>
                  </a:cubicBezTo>
                  <a:cubicBezTo>
                    <a:pt x="31" y="56"/>
                    <a:pt x="30" y="56"/>
                    <a:pt x="30" y="56"/>
                  </a:cubicBezTo>
                  <a:cubicBezTo>
                    <a:pt x="30" y="56"/>
                    <a:pt x="30" y="56"/>
                    <a:pt x="30" y="56"/>
                  </a:cubicBezTo>
                  <a:close/>
                  <a:moveTo>
                    <a:pt x="170" y="57"/>
                  </a:moveTo>
                  <a:cubicBezTo>
                    <a:pt x="170" y="57"/>
                    <a:pt x="170" y="57"/>
                    <a:pt x="170" y="56"/>
                  </a:cubicBezTo>
                  <a:cubicBezTo>
                    <a:pt x="170" y="56"/>
                    <a:pt x="170" y="56"/>
                    <a:pt x="170" y="56"/>
                  </a:cubicBezTo>
                  <a:cubicBezTo>
                    <a:pt x="170" y="56"/>
                    <a:pt x="170" y="56"/>
                    <a:pt x="170" y="56"/>
                  </a:cubicBezTo>
                  <a:cubicBezTo>
                    <a:pt x="170" y="56"/>
                    <a:pt x="170" y="56"/>
                    <a:pt x="170" y="57"/>
                  </a:cubicBezTo>
                  <a:close/>
                  <a:moveTo>
                    <a:pt x="41" y="58"/>
                  </a:moveTo>
                  <a:cubicBezTo>
                    <a:pt x="41" y="57"/>
                    <a:pt x="41" y="57"/>
                    <a:pt x="41" y="57"/>
                  </a:cubicBezTo>
                  <a:cubicBezTo>
                    <a:pt x="40" y="57"/>
                    <a:pt x="40" y="58"/>
                    <a:pt x="40" y="58"/>
                  </a:cubicBezTo>
                  <a:cubicBezTo>
                    <a:pt x="40" y="58"/>
                    <a:pt x="40" y="58"/>
                    <a:pt x="41" y="58"/>
                  </a:cubicBezTo>
                  <a:cubicBezTo>
                    <a:pt x="41" y="58"/>
                    <a:pt x="41" y="58"/>
                    <a:pt x="41" y="58"/>
                  </a:cubicBezTo>
                  <a:close/>
                  <a:moveTo>
                    <a:pt x="110" y="58"/>
                  </a:moveTo>
                  <a:cubicBezTo>
                    <a:pt x="110" y="58"/>
                    <a:pt x="110" y="58"/>
                    <a:pt x="110" y="58"/>
                  </a:cubicBezTo>
                  <a:cubicBezTo>
                    <a:pt x="111" y="58"/>
                    <a:pt x="111" y="58"/>
                    <a:pt x="111" y="58"/>
                  </a:cubicBezTo>
                  <a:cubicBezTo>
                    <a:pt x="111" y="58"/>
                    <a:pt x="110" y="58"/>
                    <a:pt x="110" y="58"/>
                  </a:cubicBezTo>
                  <a:cubicBezTo>
                    <a:pt x="110" y="58"/>
                    <a:pt x="110" y="58"/>
                    <a:pt x="110" y="58"/>
                  </a:cubicBezTo>
                  <a:close/>
                  <a:moveTo>
                    <a:pt x="27" y="58"/>
                  </a:moveTo>
                  <a:cubicBezTo>
                    <a:pt x="26" y="58"/>
                    <a:pt x="26" y="59"/>
                    <a:pt x="27" y="59"/>
                  </a:cubicBezTo>
                  <a:cubicBezTo>
                    <a:pt x="27" y="59"/>
                    <a:pt x="27" y="59"/>
                    <a:pt x="27" y="59"/>
                  </a:cubicBezTo>
                  <a:cubicBezTo>
                    <a:pt x="28" y="59"/>
                    <a:pt x="28" y="59"/>
                    <a:pt x="28" y="59"/>
                  </a:cubicBezTo>
                  <a:cubicBezTo>
                    <a:pt x="29" y="59"/>
                    <a:pt x="29" y="59"/>
                    <a:pt x="29" y="59"/>
                  </a:cubicBezTo>
                  <a:cubicBezTo>
                    <a:pt x="28" y="59"/>
                    <a:pt x="28" y="58"/>
                    <a:pt x="28" y="58"/>
                  </a:cubicBezTo>
                  <a:cubicBezTo>
                    <a:pt x="28" y="58"/>
                    <a:pt x="27" y="58"/>
                    <a:pt x="27" y="58"/>
                  </a:cubicBezTo>
                  <a:close/>
                  <a:moveTo>
                    <a:pt x="31" y="59"/>
                  </a:moveTo>
                  <a:cubicBezTo>
                    <a:pt x="31" y="60"/>
                    <a:pt x="30" y="61"/>
                    <a:pt x="30" y="61"/>
                  </a:cubicBezTo>
                  <a:cubicBezTo>
                    <a:pt x="30" y="62"/>
                    <a:pt x="30" y="62"/>
                    <a:pt x="30" y="63"/>
                  </a:cubicBezTo>
                  <a:cubicBezTo>
                    <a:pt x="31" y="63"/>
                    <a:pt x="31" y="63"/>
                    <a:pt x="32" y="63"/>
                  </a:cubicBezTo>
                  <a:cubicBezTo>
                    <a:pt x="32" y="62"/>
                    <a:pt x="32" y="62"/>
                    <a:pt x="32" y="62"/>
                  </a:cubicBezTo>
                  <a:cubicBezTo>
                    <a:pt x="32" y="61"/>
                    <a:pt x="32" y="61"/>
                    <a:pt x="32" y="60"/>
                  </a:cubicBezTo>
                  <a:cubicBezTo>
                    <a:pt x="32" y="60"/>
                    <a:pt x="31" y="59"/>
                    <a:pt x="31" y="59"/>
                  </a:cubicBezTo>
                  <a:close/>
                  <a:moveTo>
                    <a:pt x="104" y="60"/>
                  </a:moveTo>
                  <a:cubicBezTo>
                    <a:pt x="103" y="61"/>
                    <a:pt x="103" y="61"/>
                    <a:pt x="104" y="62"/>
                  </a:cubicBezTo>
                  <a:cubicBezTo>
                    <a:pt x="104" y="62"/>
                    <a:pt x="104" y="62"/>
                    <a:pt x="104" y="61"/>
                  </a:cubicBezTo>
                  <a:cubicBezTo>
                    <a:pt x="104" y="61"/>
                    <a:pt x="104" y="61"/>
                    <a:pt x="104" y="61"/>
                  </a:cubicBezTo>
                  <a:cubicBezTo>
                    <a:pt x="104" y="60"/>
                    <a:pt x="104" y="60"/>
                    <a:pt x="104" y="60"/>
                  </a:cubicBezTo>
                  <a:close/>
                  <a:moveTo>
                    <a:pt x="22" y="62"/>
                  </a:moveTo>
                  <a:cubicBezTo>
                    <a:pt x="22" y="62"/>
                    <a:pt x="21" y="62"/>
                    <a:pt x="21" y="62"/>
                  </a:cubicBezTo>
                  <a:cubicBezTo>
                    <a:pt x="21" y="62"/>
                    <a:pt x="21" y="62"/>
                    <a:pt x="21" y="62"/>
                  </a:cubicBezTo>
                  <a:cubicBezTo>
                    <a:pt x="21" y="63"/>
                    <a:pt x="21" y="63"/>
                    <a:pt x="21" y="63"/>
                  </a:cubicBezTo>
                  <a:cubicBezTo>
                    <a:pt x="22" y="63"/>
                    <a:pt x="22" y="63"/>
                    <a:pt x="22" y="62"/>
                  </a:cubicBezTo>
                  <a:close/>
                  <a:moveTo>
                    <a:pt x="107" y="63"/>
                  </a:moveTo>
                  <a:cubicBezTo>
                    <a:pt x="107" y="63"/>
                    <a:pt x="108" y="63"/>
                    <a:pt x="108" y="63"/>
                  </a:cubicBezTo>
                  <a:cubicBezTo>
                    <a:pt x="108" y="63"/>
                    <a:pt x="108" y="63"/>
                    <a:pt x="108" y="63"/>
                  </a:cubicBezTo>
                  <a:cubicBezTo>
                    <a:pt x="108" y="63"/>
                    <a:pt x="108" y="63"/>
                    <a:pt x="108" y="63"/>
                  </a:cubicBezTo>
                  <a:cubicBezTo>
                    <a:pt x="107" y="63"/>
                    <a:pt x="107" y="63"/>
                    <a:pt x="107" y="63"/>
                  </a:cubicBezTo>
                  <a:close/>
                  <a:moveTo>
                    <a:pt x="106" y="67"/>
                  </a:moveTo>
                  <a:lnTo>
                    <a:pt x="107" y="67"/>
                  </a:lnTo>
                  <a:lnTo>
                    <a:pt x="107" y="66"/>
                  </a:lnTo>
                  <a:lnTo>
                    <a:pt x="106" y="66"/>
                  </a:lnTo>
                  <a:lnTo>
                    <a:pt x="106" y="67"/>
                  </a:lnTo>
                  <a:close/>
                  <a:moveTo>
                    <a:pt x="97" y="75"/>
                  </a:moveTo>
                  <a:cubicBezTo>
                    <a:pt x="97" y="75"/>
                    <a:pt x="97" y="75"/>
                    <a:pt x="97" y="76"/>
                  </a:cubicBezTo>
                  <a:cubicBezTo>
                    <a:pt x="96" y="76"/>
                    <a:pt x="96" y="76"/>
                    <a:pt x="96" y="77"/>
                  </a:cubicBezTo>
                  <a:cubicBezTo>
                    <a:pt x="97" y="77"/>
                    <a:pt x="97" y="77"/>
                    <a:pt x="97" y="76"/>
                  </a:cubicBezTo>
                  <a:cubicBezTo>
                    <a:pt x="97" y="76"/>
                    <a:pt x="97" y="76"/>
                    <a:pt x="97" y="76"/>
                  </a:cubicBezTo>
                  <a:cubicBezTo>
                    <a:pt x="97" y="75"/>
                    <a:pt x="97" y="75"/>
                    <a:pt x="97" y="75"/>
                  </a:cubicBezTo>
                  <a:cubicBezTo>
                    <a:pt x="97" y="75"/>
                    <a:pt x="97" y="74"/>
                    <a:pt x="97" y="75"/>
                  </a:cubicBezTo>
                  <a:close/>
                  <a:moveTo>
                    <a:pt x="51" y="85"/>
                  </a:moveTo>
                  <a:cubicBezTo>
                    <a:pt x="51" y="85"/>
                    <a:pt x="51" y="85"/>
                    <a:pt x="51" y="85"/>
                  </a:cubicBezTo>
                  <a:cubicBezTo>
                    <a:pt x="52" y="85"/>
                    <a:pt x="52" y="85"/>
                    <a:pt x="52" y="85"/>
                  </a:cubicBezTo>
                  <a:cubicBezTo>
                    <a:pt x="52" y="85"/>
                    <a:pt x="51" y="85"/>
                    <a:pt x="51" y="85"/>
                  </a:cubicBezTo>
                  <a:cubicBezTo>
                    <a:pt x="51" y="85"/>
                    <a:pt x="51" y="85"/>
                    <a:pt x="51" y="85"/>
                  </a:cubicBezTo>
                  <a:close/>
                  <a:moveTo>
                    <a:pt x="12" y="88"/>
                  </a:moveTo>
                  <a:cubicBezTo>
                    <a:pt x="12" y="88"/>
                    <a:pt x="13" y="88"/>
                    <a:pt x="13" y="88"/>
                  </a:cubicBezTo>
                  <a:cubicBezTo>
                    <a:pt x="13" y="88"/>
                    <a:pt x="13" y="87"/>
                    <a:pt x="13" y="87"/>
                  </a:cubicBezTo>
                  <a:cubicBezTo>
                    <a:pt x="13" y="87"/>
                    <a:pt x="12" y="87"/>
                    <a:pt x="12" y="87"/>
                  </a:cubicBezTo>
                  <a:cubicBezTo>
                    <a:pt x="12" y="87"/>
                    <a:pt x="12" y="88"/>
                    <a:pt x="12" y="88"/>
                  </a:cubicBezTo>
                  <a:close/>
                  <a:moveTo>
                    <a:pt x="79" y="94"/>
                  </a:moveTo>
                  <a:cubicBezTo>
                    <a:pt x="80" y="94"/>
                    <a:pt x="80" y="94"/>
                    <a:pt x="80" y="94"/>
                  </a:cubicBezTo>
                  <a:cubicBezTo>
                    <a:pt x="80" y="94"/>
                    <a:pt x="80" y="94"/>
                    <a:pt x="80" y="94"/>
                  </a:cubicBezTo>
                  <a:cubicBezTo>
                    <a:pt x="80" y="94"/>
                    <a:pt x="80" y="94"/>
                    <a:pt x="80" y="94"/>
                  </a:cubicBezTo>
                  <a:cubicBezTo>
                    <a:pt x="79" y="94"/>
                    <a:pt x="79" y="94"/>
                    <a:pt x="79" y="94"/>
                  </a:cubicBezTo>
                  <a:close/>
                  <a:moveTo>
                    <a:pt x="14" y="99"/>
                  </a:moveTo>
                  <a:cubicBezTo>
                    <a:pt x="14" y="99"/>
                    <a:pt x="14" y="99"/>
                    <a:pt x="14" y="99"/>
                  </a:cubicBezTo>
                  <a:cubicBezTo>
                    <a:pt x="14" y="99"/>
                    <a:pt x="14" y="99"/>
                    <a:pt x="14" y="99"/>
                  </a:cubicBezTo>
                  <a:cubicBezTo>
                    <a:pt x="14" y="99"/>
                    <a:pt x="14" y="99"/>
                    <a:pt x="14" y="99"/>
                  </a:cubicBezTo>
                  <a:cubicBezTo>
                    <a:pt x="14" y="99"/>
                    <a:pt x="14" y="99"/>
                    <a:pt x="14" y="99"/>
                  </a:cubicBezTo>
                  <a:close/>
                  <a:moveTo>
                    <a:pt x="179" y="107"/>
                  </a:moveTo>
                  <a:lnTo>
                    <a:pt x="180" y="107"/>
                  </a:lnTo>
                  <a:lnTo>
                    <a:pt x="180" y="106"/>
                  </a:lnTo>
                  <a:lnTo>
                    <a:pt x="179" y="106"/>
                  </a:lnTo>
                  <a:lnTo>
                    <a:pt x="179" y="107"/>
                  </a:lnTo>
                  <a:close/>
                  <a:moveTo>
                    <a:pt x="60" y="112"/>
                  </a:moveTo>
                  <a:cubicBezTo>
                    <a:pt x="60" y="112"/>
                    <a:pt x="61" y="112"/>
                    <a:pt x="61" y="112"/>
                  </a:cubicBezTo>
                  <a:cubicBezTo>
                    <a:pt x="61" y="112"/>
                    <a:pt x="61" y="112"/>
                    <a:pt x="61" y="112"/>
                  </a:cubicBezTo>
                  <a:cubicBezTo>
                    <a:pt x="61" y="112"/>
                    <a:pt x="61" y="112"/>
                    <a:pt x="61" y="111"/>
                  </a:cubicBezTo>
                  <a:cubicBezTo>
                    <a:pt x="61" y="111"/>
                    <a:pt x="61" y="112"/>
                    <a:pt x="60" y="112"/>
                  </a:cubicBezTo>
                  <a:close/>
                  <a:moveTo>
                    <a:pt x="56" y="120"/>
                  </a:moveTo>
                  <a:lnTo>
                    <a:pt x="57" y="120"/>
                  </a:lnTo>
                  <a:lnTo>
                    <a:pt x="57" y="118"/>
                  </a:lnTo>
                  <a:lnTo>
                    <a:pt x="56" y="118"/>
                  </a:lnTo>
                  <a:lnTo>
                    <a:pt x="56" y="120"/>
                  </a:lnTo>
                  <a:close/>
                  <a:moveTo>
                    <a:pt x="50" y="126"/>
                  </a:moveTo>
                  <a:lnTo>
                    <a:pt x="51" y="126"/>
                  </a:lnTo>
                  <a:lnTo>
                    <a:pt x="51" y="125"/>
                  </a:lnTo>
                  <a:lnTo>
                    <a:pt x="50" y="125"/>
                  </a:lnTo>
                  <a:lnTo>
                    <a:pt x="50" y="126"/>
                  </a:lnTo>
                  <a:close/>
                  <a:moveTo>
                    <a:pt x="134" y="125"/>
                  </a:moveTo>
                  <a:cubicBezTo>
                    <a:pt x="134" y="126"/>
                    <a:pt x="135" y="126"/>
                    <a:pt x="135" y="127"/>
                  </a:cubicBezTo>
                  <a:cubicBezTo>
                    <a:pt x="136" y="126"/>
                    <a:pt x="136" y="126"/>
                    <a:pt x="136" y="125"/>
                  </a:cubicBezTo>
                  <a:cubicBezTo>
                    <a:pt x="135" y="125"/>
                    <a:pt x="135" y="125"/>
                    <a:pt x="134" y="125"/>
                  </a:cubicBezTo>
                  <a:close/>
                  <a:moveTo>
                    <a:pt x="54" y="126"/>
                  </a:moveTo>
                  <a:cubicBezTo>
                    <a:pt x="54" y="126"/>
                    <a:pt x="54" y="126"/>
                    <a:pt x="55" y="126"/>
                  </a:cubicBezTo>
                  <a:cubicBezTo>
                    <a:pt x="55" y="127"/>
                    <a:pt x="55" y="126"/>
                    <a:pt x="55" y="126"/>
                  </a:cubicBezTo>
                  <a:cubicBezTo>
                    <a:pt x="55" y="126"/>
                    <a:pt x="55" y="126"/>
                    <a:pt x="55" y="126"/>
                  </a:cubicBezTo>
                  <a:cubicBezTo>
                    <a:pt x="54" y="126"/>
                    <a:pt x="54" y="126"/>
                    <a:pt x="54" y="126"/>
                  </a:cubicBezTo>
                  <a:close/>
                  <a:moveTo>
                    <a:pt x="31" y="130"/>
                  </a:moveTo>
                  <a:cubicBezTo>
                    <a:pt x="30" y="131"/>
                    <a:pt x="30" y="131"/>
                    <a:pt x="30" y="131"/>
                  </a:cubicBezTo>
                  <a:cubicBezTo>
                    <a:pt x="30" y="132"/>
                    <a:pt x="31" y="132"/>
                    <a:pt x="32" y="132"/>
                  </a:cubicBezTo>
                  <a:cubicBezTo>
                    <a:pt x="32" y="131"/>
                    <a:pt x="31" y="130"/>
                    <a:pt x="31" y="130"/>
                  </a:cubicBezTo>
                  <a:close/>
                  <a:moveTo>
                    <a:pt x="28" y="134"/>
                  </a:moveTo>
                  <a:cubicBezTo>
                    <a:pt x="28" y="134"/>
                    <a:pt x="28" y="134"/>
                    <a:pt x="29" y="134"/>
                  </a:cubicBezTo>
                  <a:cubicBezTo>
                    <a:pt x="29" y="134"/>
                    <a:pt x="29" y="134"/>
                    <a:pt x="29" y="134"/>
                  </a:cubicBezTo>
                  <a:cubicBezTo>
                    <a:pt x="29" y="134"/>
                    <a:pt x="28" y="134"/>
                    <a:pt x="28" y="134"/>
                  </a:cubicBezTo>
                  <a:cubicBezTo>
                    <a:pt x="28" y="134"/>
                    <a:pt x="28" y="134"/>
                    <a:pt x="28" y="134"/>
                  </a:cubicBezTo>
                  <a:close/>
                  <a:moveTo>
                    <a:pt x="97" y="140"/>
                  </a:moveTo>
                  <a:cubicBezTo>
                    <a:pt x="97" y="141"/>
                    <a:pt x="97" y="141"/>
                    <a:pt x="98" y="141"/>
                  </a:cubicBezTo>
                  <a:cubicBezTo>
                    <a:pt x="99" y="141"/>
                    <a:pt x="99" y="142"/>
                    <a:pt x="100" y="142"/>
                  </a:cubicBezTo>
                  <a:cubicBezTo>
                    <a:pt x="100" y="141"/>
                    <a:pt x="99" y="140"/>
                    <a:pt x="97" y="140"/>
                  </a:cubicBezTo>
                  <a:close/>
                  <a:moveTo>
                    <a:pt x="145" y="154"/>
                  </a:moveTo>
                  <a:lnTo>
                    <a:pt x="146" y="154"/>
                  </a:lnTo>
                  <a:lnTo>
                    <a:pt x="146" y="153"/>
                  </a:lnTo>
                  <a:lnTo>
                    <a:pt x="145" y="153"/>
                  </a:lnTo>
                  <a:lnTo>
                    <a:pt x="145" y="154"/>
                  </a:lnTo>
                  <a:close/>
                  <a:moveTo>
                    <a:pt x="189" y="154"/>
                  </a:moveTo>
                  <a:cubicBezTo>
                    <a:pt x="189" y="155"/>
                    <a:pt x="189" y="155"/>
                    <a:pt x="189" y="155"/>
                  </a:cubicBezTo>
                  <a:cubicBezTo>
                    <a:pt x="189" y="155"/>
                    <a:pt x="189" y="155"/>
                    <a:pt x="189" y="155"/>
                  </a:cubicBezTo>
                  <a:cubicBezTo>
                    <a:pt x="189" y="154"/>
                    <a:pt x="189" y="154"/>
                    <a:pt x="189" y="154"/>
                  </a:cubicBezTo>
                  <a:cubicBezTo>
                    <a:pt x="189" y="154"/>
                    <a:pt x="189" y="154"/>
                    <a:pt x="189" y="154"/>
                  </a:cubicBezTo>
                  <a:close/>
                  <a:moveTo>
                    <a:pt x="47" y="176"/>
                  </a:moveTo>
                  <a:cubicBezTo>
                    <a:pt x="47" y="176"/>
                    <a:pt x="47" y="177"/>
                    <a:pt x="47" y="177"/>
                  </a:cubicBezTo>
                  <a:cubicBezTo>
                    <a:pt x="47" y="177"/>
                    <a:pt x="48" y="177"/>
                    <a:pt x="48" y="176"/>
                  </a:cubicBezTo>
                  <a:cubicBezTo>
                    <a:pt x="48" y="176"/>
                    <a:pt x="48" y="176"/>
                    <a:pt x="47" y="176"/>
                  </a:cubicBezTo>
                  <a:cubicBezTo>
                    <a:pt x="47" y="176"/>
                    <a:pt x="47" y="176"/>
                    <a:pt x="47" y="176"/>
                  </a:cubicBezTo>
                  <a:close/>
                  <a:moveTo>
                    <a:pt x="74" y="185"/>
                  </a:moveTo>
                  <a:cubicBezTo>
                    <a:pt x="74" y="186"/>
                    <a:pt x="74" y="187"/>
                    <a:pt x="75" y="187"/>
                  </a:cubicBezTo>
                  <a:cubicBezTo>
                    <a:pt x="75" y="186"/>
                    <a:pt x="75" y="186"/>
                    <a:pt x="74" y="185"/>
                  </a:cubicBezTo>
                  <a:close/>
                  <a:moveTo>
                    <a:pt x="41" y="196"/>
                  </a:moveTo>
                  <a:lnTo>
                    <a:pt x="42" y="196"/>
                  </a:lnTo>
                  <a:lnTo>
                    <a:pt x="42" y="194"/>
                  </a:lnTo>
                  <a:lnTo>
                    <a:pt x="42" y="194"/>
                  </a:lnTo>
                  <a:lnTo>
                    <a:pt x="41" y="196"/>
                  </a:lnTo>
                  <a:close/>
                  <a:moveTo>
                    <a:pt x="67" y="197"/>
                  </a:moveTo>
                  <a:lnTo>
                    <a:pt x="68" y="197"/>
                  </a:lnTo>
                  <a:lnTo>
                    <a:pt x="68" y="196"/>
                  </a:lnTo>
                  <a:lnTo>
                    <a:pt x="67" y="196"/>
                  </a:lnTo>
                  <a:lnTo>
                    <a:pt x="67" y="197"/>
                  </a:lnTo>
                  <a:close/>
                  <a:moveTo>
                    <a:pt x="40" y="197"/>
                  </a:moveTo>
                  <a:cubicBezTo>
                    <a:pt x="41" y="197"/>
                    <a:pt x="41" y="197"/>
                    <a:pt x="41" y="197"/>
                  </a:cubicBezTo>
                  <a:cubicBezTo>
                    <a:pt x="41" y="197"/>
                    <a:pt x="41" y="197"/>
                    <a:pt x="41" y="197"/>
                  </a:cubicBezTo>
                  <a:cubicBezTo>
                    <a:pt x="41" y="197"/>
                    <a:pt x="41" y="197"/>
                    <a:pt x="41" y="197"/>
                  </a:cubicBezTo>
                  <a:cubicBezTo>
                    <a:pt x="40" y="197"/>
                    <a:pt x="40" y="197"/>
                    <a:pt x="40" y="197"/>
                  </a:cubicBezTo>
                  <a:close/>
                  <a:moveTo>
                    <a:pt x="43" y="200"/>
                  </a:moveTo>
                  <a:cubicBezTo>
                    <a:pt x="43" y="200"/>
                    <a:pt x="44" y="200"/>
                    <a:pt x="44" y="200"/>
                  </a:cubicBezTo>
                  <a:cubicBezTo>
                    <a:pt x="44" y="201"/>
                    <a:pt x="44" y="201"/>
                    <a:pt x="44" y="200"/>
                  </a:cubicBezTo>
                  <a:cubicBezTo>
                    <a:pt x="44" y="200"/>
                    <a:pt x="44" y="200"/>
                    <a:pt x="44" y="200"/>
                  </a:cubicBezTo>
                  <a:cubicBezTo>
                    <a:pt x="43" y="200"/>
                    <a:pt x="43" y="200"/>
                    <a:pt x="43" y="200"/>
                  </a:cubicBezTo>
                  <a:close/>
                  <a:moveTo>
                    <a:pt x="42" y="203"/>
                  </a:moveTo>
                  <a:cubicBezTo>
                    <a:pt x="42" y="203"/>
                    <a:pt x="43" y="203"/>
                    <a:pt x="43" y="203"/>
                  </a:cubicBezTo>
                  <a:cubicBezTo>
                    <a:pt x="43" y="203"/>
                    <a:pt x="43" y="203"/>
                    <a:pt x="43" y="203"/>
                  </a:cubicBezTo>
                  <a:cubicBezTo>
                    <a:pt x="43" y="203"/>
                    <a:pt x="43" y="203"/>
                    <a:pt x="43" y="202"/>
                  </a:cubicBezTo>
                  <a:cubicBezTo>
                    <a:pt x="43" y="202"/>
                    <a:pt x="43" y="202"/>
                    <a:pt x="42" y="202"/>
                  </a:cubicBezTo>
                  <a:lnTo>
                    <a:pt x="42" y="203"/>
                  </a:lnTo>
                  <a:close/>
                  <a:moveTo>
                    <a:pt x="64" y="203"/>
                  </a:moveTo>
                  <a:lnTo>
                    <a:pt x="65" y="203"/>
                  </a:lnTo>
                  <a:lnTo>
                    <a:pt x="65" y="202"/>
                  </a:lnTo>
                  <a:lnTo>
                    <a:pt x="64" y="202"/>
                  </a:lnTo>
                  <a:lnTo>
                    <a:pt x="64" y="203"/>
                  </a:lnTo>
                  <a:close/>
                  <a:moveTo>
                    <a:pt x="27" y="204"/>
                  </a:moveTo>
                  <a:cubicBezTo>
                    <a:pt x="27" y="204"/>
                    <a:pt x="27" y="204"/>
                    <a:pt x="28" y="204"/>
                  </a:cubicBezTo>
                  <a:cubicBezTo>
                    <a:pt x="28" y="204"/>
                    <a:pt x="28" y="204"/>
                    <a:pt x="28" y="203"/>
                  </a:cubicBezTo>
                  <a:cubicBezTo>
                    <a:pt x="28" y="203"/>
                    <a:pt x="27" y="203"/>
                    <a:pt x="27" y="203"/>
                  </a:cubicBezTo>
                  <a:cubicBezTo>
                    <a:pt x="27" y="204"/>
                    <a:pt x="27" y="204"/>
                    <a:pt x="27" y="204"/>
                  </a:cubicBezTo>
                  <a:close/>
                  <a:moveTo>
                    <a:pt x="59" y="204"/>
                  </a:moveTo>
                  <a:cubicBezTo>
                    <a:pt x="59" y="204"/>
                    <a:pt x="59" y="204"/>
                    <a:pt x="59" y="204"/>
                  </a:cubicBezTo>
                  <a:cubicBezTo>
                    <a:pt x="60" y="204"/>
                    <a:pt x="60" y="204"/>
                    <a:pt x="60" y="204"/>
                  </a:cubicBezTo>
                  <a:cubicBezTo>
                    <a:pt x="60" y="204"/>
                    <a:pt x="59" y="204"/>
                    <a:pt x="59" y="204"/>
                  </a:cubicBezTo>
                  <a:cubicBezTo>
                    <a:pt x="59" y="203"/>
                    <a:pt x="59" y="203"/>
                    <a:pt x="59" y="204"/>
                  </a:cubicBezTo>
                  <a:close/>
                  <a:moveTo>
                    <a:pt x="145" y="204"/>
                  </a:moveTo>
                  <a:cubicBezTo>
                    <a:pt x="145" y="204"/>
                    <a:pt x="145" y="204"/>
                    <a:pt x="145" y="204"/>
                  </a:cubicBezTo>
                  <a:cubicBezTo>
                    <a:pt x="145" y="204"/>
                    <a:pt x="145" y="204"/>
                    <a:pt x="145" y="203"/>
                  </a:cubicBezTo>
                  <a:cubicBezTo>
                    <a:pt x="145" y="203"/>
                    <a:pt x="145" y="203"/>
                    <a:pt x="145" y="203"/>
                  </a:cubicBezTo>
                  <a:cubicBezTo>
                    <a:pt x="144" y="204"/>
                    <a:pt x="144" y="204"/>
                    <a:pt x="145" y="204"/>
                  </a:cubicBezTo>
                  <a:close/>
                  <a:moveTo>
                    <a:pt x="161" y="204"/>
                  </a:moveTo>
                  <a:cubicBezTo>
                    <a:pt x="162" y="204"/>
                    <a:pt x="162" y="204"/>
                    <a:pt x="162" y="204"/>
                  </a:cubicBezTo>
                  <a:cubicBezTo>
                    <a:pt x="162" y="204"/>
                    <a:pt x="162" y="204"/>
                    <a:pt x="162" y="203"/>
                  </a:cubicBezTo>
                  <a:cubicBezTo>
                    <a:pt x="162" y="203"/>
                    <a:pt x="162" y="203"/>
                    <a:pt x="162" y="203"/>
                  </a:cubicBezTo>
                  <a:cubicBezTo>
                    <a:pt x="161" y="204"/>
                    <a:pt x="161" y="204"/>
                    <a:pt x="161" y="204"/>
                  </a:cubicBezTo>
                  <a:close/>
                  <a:moveTo>
                    <a:pt x="44" y="205"/>
                  </a:moveTo>
                  <a:lnTo>
                    <a:pt x="45" y="205"/>
                  </a:lnTo>
                  <a:lnTo>
                    <a:pt x="45" y="204"/>
                  </a:lnTo>
                  <a:lnTo>
                    <a:pt x="44" y="204"/>
                  </a:lnTo>
                  <a:lnTo>
                    <a:pt x="44" y="205"/>
                  </a:lnTo>
                  <a:close/>
                  <a:moveTo>
                    <a:pt x="48" y="204"/>
                  </a:moveTo>
                  <a:cubicBezTo>
                    <a:pt x="48" y="204"/>
                    <a:pt x="49" y="204"/>
                    <a:pt x="49" y="204"/>
                  </a:cubicBezTo>
                  <a:cubicBezTo>
                    <a:pt x="49" y="204"/>
                    <a:pt x="49" y="204"/>
                    <a:pt x="49" y="204"/>
                  </a:cubicBezTo>
                  <a:cubicBezTo>
                    <a:pt x="49" y="204"/>
                    <a:pt x="49" y="204"/>
                    <a:pt x="49" y="204"/>
                  </a:cubicBezTo>
                  <a:cubicBezTo>
                    <a:pt x="48" y="204"/>
                    <a:pt x="48" y="204"/>
                    <a:pt x="48" y="204"/>
                  </a:cubicBezTo>
                  <a:close/>
                  <a:moveTo>
                    <a:pt x="53" y="204"/>
                  </a:moveTo>
                  <a:cubicBezTo>
                    <a:pt x="53" y="204"/>
                    <a:pt x="54" y="204"/>
                    <a:pt x="54" y="204"/>
                  </a:cubicBezTo>
                  <a:cubicBezTo>
                    <a:pt x="54" y="204"/>
                    <a:pt x="54" y="204"/>
                    <a:pt x="54" y="204"/>
                  </a:cubicBezTo>
                  <a:cubicBezTo>
                    <a:pt x="54" y="204"/>
                    <a:pt x="54" y="204"/>
                    <a:pt x="54" y="204"/>
                  </a:cubicBezTo>
                  <a:cubicBezTo>
                    <a:pt x="53" y="204"/>
                    <a:pt x="53" y="204"/>
                    <a:pt x="53" y="204"/>
                  </a:cubicBezTo>
                  <a:close/>
                  <a:moveTo>
                    <a:pt x="50" y="206"/>
                  </a:moveTo>
                  <a:cubicBezTo>
                    <a:pt x="50" y="205"/>
                    <a:pt x="51" y="205"/>
                    <a:pt x="51" y="205"/>
                  </a:cubicBezTo>
                  <a:cubicBezTo>
                    <a:pt x="50" y="205"/>
                    <a:pt x="50" y="205"/>
                    <a:pt x="50" y="206"/>
                  </a:cubicBezTo>
                  <a:close/>
                  <a:moveTo>
                    <a:pt x="142" y="205"/>
                  </a:moveTo>
                  <a:cubicBezTo>
                    <a:pt x="142" y="205"/>
                    <a:pt x="142" y="206"/>
                    <a:pt x="143" y="206"/>
                  </a:cubicBezTo>
                  <a:cubicBezTo>
                    <a:pt x="143" y="207"/>
                    <a:pt x="143" y="207"/>
                    <a:pt x="144" y="207"/>
                  </a:cubicBezTo>
                  <a:cubicBezTo>
                    <a:pt x="143" y="207"/>
                    <a:pt x="143" y="206"/>
                    <a:pt x="143" y="206"/>
                  </a:cubicBezTo>
                  <a:cubicBezTo>
                    <a:pt x="143" y="205"/>
                    <a:pt x="143" y="205"/>
                    <a:pt x="142" y="205"/>
                  </a:cubicBezTo>
                  <a:close/>
                  <a:moveTo>
                    <a:pt x="188" y="206"/>
                  </a:moveTo>
                  <a:cubicBezTo>
                    <a:pt x="189" y="206"/>
                    <a:pt x="189" y="206"/>
                    <a:pt x="189" y="206"/>
                  </a:cubicBezTo>
                  <a:cubicBezTo>
                    <a:pt x="189" y="207"/>
                    <a:pt x="189" y="207"/>
                    <a:pt x="190" y="206"/>
                  </a:cubicBezTo>
                  <a:lnTo>
                    <a:pt x="190" y="205"/>
                  </a:lnTo>
                  <a:lnTo>
                    <a:pt x="189" y="205"/>
                  </a:lnTo>
                  <a:cubicBezTo>
                    <a:pt x="188" y="205"/>
                    <a:pt x="188" y="205"/>
                    <a:pt x="188" y="206"/>
                  </a:cubicBezTo>
                  <a:close/>
                  <a:moveTo>
                    <a:pt x="145" y="206"/>
                  </a:moveTo>
                  <a:cubicBezTo>
                    <a:pt x="145" y="206"/>
                    <a:pt x="145" y="206"/>
                    <a:pt x="145" y="206"/>
                  </a:cubicBezTo>
                  <a:cubicBezTo>
                    <a:pt x="145" y="206"/>
                    <a:pt x="146" y="206"/>
                    <a:pt x="146" y="206"/>
                  </a:cubicBezTo>
                  <a:cubicBezTo>
                    <a:pt x="146" y="206"/>
                    <a:pt x="146" y="206"/>
                    <a:pt x="145" y="205"/>
                  </a:cubicBezTo>
                  <a:cubicBezTo>
                    <a:pt x="145" y="205"/>
                    <a:pt x="145" y="206"/>
                    <a:pt x="145" y="206"/>
                  </a:cubicBezTo>
                  <a:close/>
                  <a:moveTo>
                    <a:pt x="157" y="205"/>
                  </a:moveTo>
                  <a:cubicBezTo>
                    <a:pt x="157" y="206"/>
                    <a:pt x="157" y="207"/>
                    <a:pt x="158" y="207"/>
                  </a:cubicBezTo>
                  <a:cubicBezTo>
                    <a:pt x="159" y="208"/>
                    <a:pt x="159" y="207"/>
                    <a:pt x="159" y="206"/>
                  </a:cubicBezTo>
                  <a:lnTo>
                    <a:pt x="157" y="205"/>
                  </a:lnTo>
                  <a:close/>
                  <a:moveTo>
                    <a:pt x="167" y="206"/>
                  </a:moveTo>
                  <a:cubicBezTo>
                    <a:pt x="167" y="206"/>
                    <a:pt x="167" y="206"/>
                    <a:pt x="167" y="206"/>
                  </a:cubicBezTo>
                  <a:cubicBezTo>
                    <a:pt x="167" y="206"/>
                    <a:pt x="168" y="206"/>
                    <a:pt x="168" y="206"/>
                  </a:cubicBezTo>
                  <a:cubicBezTo>
                    <a:pt x="168" y="206"/>
                    <a:pt x="168" y="206"/>
                    <a:pt x="167" y="205"/>
                  </a:cubicBezTo>
                  <a:cubicBezTo>
                    <a:pt x="167" y="205"/>
                    <a:pt x="167" y="206"/>
                    <a:pt x="167" y="206"/>
                  </a:cubicBezTo>
                  <a:close/>
                  <a:moveTo>
                    <a:pt x="128" y="206"/>
                  </a:moveTo>
                  <a:cubicBezTo>
                    <a:pt x="128" y="207"/>
                    <a:pt x="128" y="207"/>
                    <a:pt x="128" y="207"/>
                  </a:cubicBezTo>
                  <a:cubicBezTo>
                    <a:pt x="129" y="207"/>
                    <a:pt x="129" y="207"/>
                    <a:pt x="129" y="206"/>
                  </a:cubicBezTo>
                  <a:cubicBezTo>
                    <a:pt x="129" y="206"/>
                    <a:pt x="129" y="206"/>
                    <a:pt x="128" y="206"/>
                  </a:cubicBezTo>
                  <a:cubicBezTo>
                    <a:pt x="128" y="206"/>
                    <a:pt x="128" y="206"/>
                    <a:pt x="128" y="206"/>
                  </a:cubicBezTo>
                  <a:close/>
                  <a:moveTo>
                    <a:pt x="162" y="206"/>
                  </a:moveTo>
                  <a:cubicBezTo>
                    <a:pt x="162" y="206"/>
                    <a:pt x="162" y="206"/>
                    <a:pt x="163" y="206"/>
                  </a:cubicBezTo>
                  <a:cubicBezTo>
                    <a:pt x="163" y="206"/>
                    <a:pt x="163" y="206"/>
                    <a:pt x="163" y="206"/>
                  </a:cubicBezTo>
                  <a:cubicBezTo>
                    <a:pt x="163" y="206"/>
                    <a:pt x="163" y="206"/>
                    <a:pt x="162" y="206"/>
                  </a:cubicBezTo>
                  <a:cubicBezTo>
                    <a:pt x="162" y="206"/>
                    <a:pt x="162" y="206"/>
                    <a:pt x="162" y="206"/>
                  </a:cubicBezTo>
                  <a:close/>
                  <a:moveTo>
                    <a:pt x="47" y="207"/>
                  </a:moveTo>
                  <a:cubicBezTo>
                    <a:pt x="47" y="207"/>
                    <a:pt x="47" y="207"/>
                    <a:pt x="48" y="207"/>
                  </a:cubicBezTo>
                  <a:cubicBezTo>
                    <a:pt x="48" y="207"/>
                    <a:pt x="48" y="207"/>
                    <a:pt x="48" y="207"/>
                  </a:cubicBezTo>
                  <a:cubicBezTo>
                    <a:pt x="48" y="207"/>
                    <a:pt x="48" y="206"/>
                    <a:pt x="47" y="206"/>
                  </a:cubicBezTo>
                  <a:cubicBezTo>
                    <a:pt x="47" y="206"/>
                    <a:pt x="47" y="206"/>
                    <a:pt x="47" y="207"/>
                  </a:cubicBezTo>
                  <a:close/>
                  <a:moveTo>
                    <a:pt x="55" y="207"/>
                  </a:moveTo>
                  <a:cubicBezTo>
                    <a:pt x="55" y="207"/>
                    <a:pt x="55" y="207"/>
                    <a:pt x="56" y="207"/>
                  </a:cubicBezTo>
                  <a:cubicBezTo>
                    <a:pt x="56" y="207"/>
                    <a:pt x="56" y="207"/>
                    <a:pt x="56" y="207"/>
                  </a:cubicBezTo>
                  <a:cubicBezTo>
                    <a:pt x="56" y="207"/>
                    <a:pt x="56" y="207"/>
                    <a:pt x="56" y="207"/>
                  </a:cubicBezTo>
                  <a:cubicBezTo>
                    <a:pt x="56" y="206"/>
                    <a:pt x="55" y="207"/>
                    <a:pt x="55" y="207"/>
                  </a:cubicBezTo>
                  <a:close/>
                  <a:moveTo>
                    <a:pt x="148" y="206"/>
                  </a:moveTo>
                  <a:cubicBezTo>
                    <a:pt x="148" y="207"/>
                    <a:pt x="148" y="207"/>
                    <a:pt x="148" y="207"/>
                  </a:cubicBezTo>
                  <a:cubicBezTo>
                    <a:pt x="148" y="207"/>
                    <a:pt x="147" y="208"/>
                    <a:pt x="148" y="208"/>
                  </a:cubicBezTo>
                  <a:cubicBezTo>
                    <a:pt x="148" y="208"/>
                    <a:pt x="148" y="208"/>
                    <a:pt x="148" y="208"/>
                  </a:cubicBezTo>
                  <a:cubicBezTo>
                    <a:pt x="149" y="209"/>
                    <a:pt x="149" y="209"/>
                    <a:pt x="149" y="209"/>
                  </a:cubicBezTo>
                  <a:cubicBezTo>
                    <a:pt x="150" y="209"/>
                    <a:pt x="150" y="209"/>
                    <a:pt x="150" y="209"/>
                  </a:cubicBezTo>
                  <a:cubicBezTo>
                    <a:pt x="151" y="209"/>
                    <a:pt x="151" y="208"/>
                    <a:pt x="151" y="208"/>
                  </a:cubicBezTo>
                  <a:cubicBezTo>
                    <a:pt x="150" y="208"/>
                    <a:pt x="150" y="208"/>
                    <a:pt x="150" y="208"/>
                  </a:cubicBezTo>
                  <a:cubicBezTo>
                    <a:pt x="150" y="207"/>
                    <a:pt x="150" y="207"/>
                    <a:pt x="150" y="207"/>
                  </a:cubicBezTo>
                  <a:cubicBezTo>
                    <a:pt x="150" y="207"/>
                    <a:pt x="150" y="206"/>
                    <a:pt x="149" y="206"/>
                  </a:cubicBezTo>
                  <a:cubicBezTo>
                    <a:pt x="149" y="206"/>
                    <a:pt x="149" y="206"/>
                    <a:pt x="148" y="206"/>
                  </a:cubicBezTo>
                  <a:close/>
                  <a:moveTo>
                    <a:pt x="41" y="208"/>
                  </a:moveTo>
                  <a:cubicBezTo>
                    <a:pt x="41" y="209"/>
                    <a:pt x="41" y="209"/>
                    <a:pt x="42" y="208"/>
                  </a:cubicBezTo>
                  <a:cubicBezTo>
                    <a:pt x="42" y="208"/>
                    <a:pt x="42" y="208"/>
                    <a:pt x="42" y="208"/>
                  </a:cubicBezTo>
                  <a:cubicBezTo>
                    <a:pt x="42" y="207"/>
                    <a:pt x="42" y="207"/>
                    <a:pt x="42" y="207"/>
                  </a:cubicBezTo>
                  <a:cubicBezTo>
                    <a:pt x="41" y="207"/>
                    <a:pt x="41" y="207"/>
                    <a:pt x="41" y="207"/>
                  </a:cubicBezTo>
                  <a:lnTo>
                    <a:pt x="41" y="208"/>
                  </a:lnTo>
                  <a:close/>
                  <a:moveTo>
                    <a:pt x="61" y="207"/>
                  </a:moveTo>
                  <a:cubicBezTo>
                    <a:pt x="61" y="208"/>
                    <a:pt x="61" y="208"/>
                    <a:pt x="61" y="208"/>
                  </a:cubicBezTo>
                  <a:cubicBezTo>
                    <a:pt x="61" y="208"/>
                    <a:pt x="62" y="208"/>
                    <a:pt x="62" y="208"/>
                  </a:cubicBezTo>
                  <a:cubicBezTo>
                    <a:pt x="62" y="208"/>
                    <a:pt x="62" y="207"/>
                    <a:pt x="62" y="207"/>
                  </a:cubicBezTo>
                  <a:cubicBezTo>
                    <a:pt x="62" y="207"/>
                    <a:pt x="62" y="207"/>
                    <a:pt x="61" y="207"/>
                  </a:cubicBezTo>
                  <a:close/>
                  <a:moveTo>
                    <a:pt x="135" y="207"/>
                  </a:moveTo>
                  <a:cubicBezTo>
                    <a:pt x="135" y="208"/>
                    <a:pt x="136" y="209"/>
                    <a:pt x="137" y="208"/>
                  </a:cubicBezTo>
                  <a:cubicBezTo>
                    <a:pt x="137" y="208"/>
                    <a:pt x="137" y="207"/>
                    <a:pt x="136" y="207"/>
                  </a:cubicBezTo>
                  <a:cubicBezTo>
                    <a:pt x="136" y="207"/>
                    <a:pt x="136" y="207"/>
                    <a:pt x="135" y="207"/>
                  </a:cubicBezTo>
                  <a:close/>
                  <a:moveTo>
                    <a:pt x="161" y="207"/>
                  </a:moveTo>
                  <a:cubicBezTo>
                    <a:pt x="161" y="207"/>
                    <a:pt x="161" y="208"/>
                    <a:pt x="161" y="208"/>
                  </a:cubicBezTo>
                  <a:cubicBezTo>
                    <a:pt x="161" y="208"/>
                    <a:pt x="161" y="209"/>
                    <a:pt x="162" y="209"/>
                  </a:cubicBezTo>
                  <a:cubicBezTo>
                    <a:pt x="162" y="209"/>
                    <a:pt x="162" y="209"/>
                    <a:pt x="163" y="209"/>
                  </a:cubicBezTo>
                  <a:cubicBezTo>
                    <a:pt x="163" y="210"/>
                    <a:pt x="163" y="209"/>
                    <a:pt x="163" y="209"/>
                  </a:cubicBezTo>
                  <a:cubicBezTo>
                    <a:pt x="163" y="209"/>
                    <a:pt x="162" y="209"/>
                    <a:pt x="162" y="208"/>
                  </a:cubicBezTo>
                  <a:cubicBezTo>
                    <a:pt x="162" y="207"/>
                    <a:pt x="161" y="207"/>
                    <a:pt x="161" y="207"/>
                  </a:cubicBezTo>
                  <a:close/>
                  <a:moveTo>
                    <a:pt x="169" y="207"/>
                  </a:moveTo>
                  <a:cubicBezTo>
                    <a:pt x="169" y="208"/>
                    <a:pt x="169" y="208"/>
                    <a:pt x="169" y="208"/>
                  </a:cubicBezTo>
                  <a:cubicBezTo>
                    <a:pt x="169" y="208"/>
                    <a:pt x="169" y="208"/>
                    <a:pt x="169" y="207"/>
                  </a:cubicBezTo>
                  <a:cubicBezTo>
                    <a:pt x="169" y="207"/>
                    <a:pt x="169" y="207"/>
                    <a:pt x="169" y="207"/>
                  </a:cubicBezTo>
                  <a:cubicBezTo>
                    <a:pt x="169" y="207"/>
                    <a:pt x="169" y="207"/>
                    <a:pt x="169" y="207"/>
                  </a:cubicBezTo>
                  <a:close/>
                  <a:moveTo>
                    <a:pt x="45" y="208"/>
                  </a:moveTo>
                  <a:lnTo>
                    <a:pt x="46" y="208"/>
                  </a:lnTo>
                  <a:lnTo>
                    <a:pt x="46" y="207"/>
                  </a:lnTo>
                  <a:lnTo>
                    <a:pt x="45" y="207"/>
                  </a:lnTo>
                  <a:lnTo>
                    <a:pt x="45" y="208"/>
                  </a:lnTo>
                  <a:close/>
                  <a:moveTo>
                    <a:pt x="51" y="208"/>
                  </a:moveTo>
                  <a:cubicBezTo>
                    <a:pt x="51" y="208"/>
                    <a:pt x="51" y="209"/>
                    <a:pt x="51" y="209"/>
                  </a:cubicBezTo>
                  <a:cubicBezTo>
                    <a:pt x="51" y="209"/>
                    <a:pt x="51" y="209"/>
                    <a:pt x="52" y="209"/>
                  </a:cubicBezTo>
                  <a:cubicBezTo>
                    <a:pt x="52" y="209"/>
                    <a:pt x="52" y="208"/>
                    <a:pt x="52" y="208"/>
                  </a:cubicBezTo>
                  <a:cubicBezTo>
                    <a:pt x="52" y="208"/>
                    <a:pt x="52" y="208"/>
                    <a:pt x="51" y="208"/>
                  </a:cubicBezTo>
                  <a:close/>
                  <a:moveTo>
                    <a:pt x="158" y="208"/>
                  </a:moveTo>
                  <a:cubicBezTo>
                    <a:pt x="157" y="208"/>
                    <a:pt x="157" y="208"/>
                    <a:pt x="157" y="208"/>
                  </a:cubicBezTo>
                  <a:cubicBezTo>
                    <a:pt x="157" y="208"/>
                    <a:pt x="156" y="208"/>
                    <a:pt x="156" y="209"/>
                  </a:cubicBezTo>
                  <a:cubicBezTo>
                    <a:pt x="156" y="209"/>
                    <a:pt x="156" y="209"/>
                    <a:pt x="156" y="209"/>
                  </a:cubicBezTo>
                  <a:cubicBezTo>
                    <a:pt x="157" y="210"/>
                    <a:pt x="157" y="210"/>
                    <a:pt x="158" y="210"/>
                  </a:cubicBezTo>
                  <a:lnTo>
                    <a:pt x="158" y="208"/>
                  </a:lnTo>
                  <a:close/>
                  <a:moveTo>
                    <a:pt x="38" y="209"/>
                  </a:moveTo>
                  <a:cubicBezTo>
                    <a:pt x="38" y="209"/>
                    <a:pt x="39" y="209"/>
                    <a:pt x="39" y="209"/>
                  </a:cubicBezTo>
                  <a:cubicBezTo>
                    <a:pt x="39" y="209"/>
                    <a:pt x="39" y="209"/>
                    <a:pt x="39" y="208"/>
                  </a:cubicBezTo>
                  <a:cubicBezTo>
                    <a:pt x="39" y="209"/>
                    <a:pt x="39" y="209"/>
                    <a:pt x="39" y="209"/>
                  </a:cubicBezTo>
                  <a:cubicBezTo>
                    <a:pt x="38" y="209"/>
                    <a:pt x="38" y="209"/>
                    <a:pt x="38" y="209"/>
                  </a:cubicBezTo>
                  <a:close/>
                  <a:moveTo>
                    <a:pt x="59" y="208"/>
                  </a:moveTo>
                  <a:cubicBezTo>
                    <a:pt x="58" y="208"/>
                    <a:pt x="58" y="208"/>
                    <a:pt x="57" y="209"/>
                  </a:cubicBezTo>
                  <a:cubicBezTo>
                    <a:pt x="57" y="209"/>
                    <a:pt x="57" y="210"/>
                    <a:pt x="58" y="210"/>
                  </a:cubicBezTo>
                  <a:cubicBezTo>
                    <a:pt x="58" y="210"/>
                    <a:pt x="58" y="209"/>
                    <a:pt x="58" y="209"/>
                  </a:cubicBezTo>
                  <a:cubicBezTo>
                    <a:pt x="59" y="209"/>
                    <a:pt x="59" y="209"/>
                    <a:pt x="59" y="208"/>
                  </a:cubicBezTo>
                  <a:close/>
                  <a:moveTo>
                    <a:pt x="140" y="209"/>
                  </a:moveTo>
                  <a:cubicBezTo>
                    <a:pt x="140" y="209"/>
                    <a:pt x="140" y="210"/>
                    <a:pt x="141" y="210"/>
                  </a:cubicBezTo>
                  <a:cubicBezTo>
                    <a:pt x="142" y="211"/>
                    <a:pt x="142" y="211"/>
                    <a:pt x="143" y="210"/>
                  </a:cubicBezTo>
                  <a:cubicBezTo>
                    <a:pt x="143" y="209"/>
                    <a:pt x="142" y="208"/>
                    <a:pt x="140" y="209"/>
                  </a:cubicBezTo>
                  <a:close/>
                  <a:moveTo>
                    <a:pt x="145" y="210"/>
                  </a:moveTo>
                  <a:lnTo>
                    <a:pt x="146" y="210"/>
                  </a:lnTo>
                  <a:lnTo>
                    <a:pt x="146" y="209"/>
                  </a:lnTo>
                  <a:lnTo>
                    <a:pt x="145" y="209"/>
                  </a:lnTo>
                  <a:lnTo>
                    <a:pt x="145" y="210"/>
                  </a:lnTo>
                  <a:close/>
                  <a:moveTo>
                    <a:pt x="31" y="210"/>
                  </a:moveTo>
                  <a:cubicBezTo>
                    <a:pt x="31" y="210"/>
                    <a:pt x="31" y="210"/>
                    <a:pt x="31" y="209"/>
                  </a:cubicBezTo>
                  <a:cubicBezTo>
                    <a:pt x="31" y="209"/>
                    <a:pt x="31" y="209"/>
                    <a:pt x="31" y="209"/>
                  </a:cubicBezTo>
                  <a:cubicBezTo>
                    <a:pt x="31" y="209"/>
                    <a:pt x="31" y="209"/>
                    <a:pt x="31" y="209"/>
                  </a:cubicBezTo>
                  <a:cubicBezTo>
                    <a:pt x="31" y="209"/>
                    <a:pt x="31" y="209"/>
                    <a:pt x="31" y="210"/>
                  </a:cubicBezTo>
                  <a:close/>
                  <a:moveTo>
                    <a:pt x="65" y="210"/>
                  </a:moveTo>
                  <a:cubicBezTo>
                    <a:pt x="65" y="210"/>
                    <a:pt x="65" y="210"/>
                    <a:pt x="65" y="210"/>
                  </a:cubicBezTo>
                  <a:cubicBezTo>
                    <a:pt x="66" y="210"/>
                    <a:pt x="66" y="210"/>
                    <a:pt x="66" y="210"/>
                  </a:cubicBezTo>
                  <a:cubicBezTo>
                    <a:pt x="66" y="209"/>
                    <a:pt x="66" y="209"/>
                    <a:pt x="66" y="209"/>
                  </a:cubicBezTo>
                  <a:cubicBezTo>
                    <a:pt x="65" y="209"/>
                    <a:pt x="65" y="209"/>
                    <a:pt x="65" y="210"/>
                  </a:cubicBezTo>
                  <a:close/>
                  <a:moveTo>
                    <a:pt x="130" y="210"/>
                  </a:moveTo>
                  <a:cubicBezTo>
                    <a:pt x="130" y="210"/>
                    <a:pt x="130" y="210"/>
                    <a:pt x="130" y="210"/>
                  </a:cubicBezTo>
                  <a:cubicBezTo>
                    <a:pt x="131" y="210"/>
                    <a:pt x="131" y="210"/>
                    <a:pt x="131" y="210"/>
                  </a:cubicBezTo>
                  <a:cubicBezTo>
                    <a:pt x="131" y="209"/>
                    <a:pt x="131" y="209"/>
                    <a:pt x="131" y="209"/>
                  </a:cubicBezTo>
                  <a:cubicBezTo>
                    <a:pt x="130" y="209"/>
                    <a:pt x="130" y="209"/>
                    <a:pt x="130" y="210"/>
                  </a:cubicBezTo>
                  <a:close/>
                  <a:moveTo>
                    <a:pt x="170" y="209"/>
                  </a:moveTo>
                  <a:lnTo>
                    <a:pt x="170" y="210"/>
                  </a:lnTo>
                  <a:cubicBezTo>
                    <a:pt x="170" y="210"/>
                    <a:pt x="170" y="210"/>
                    <a:pt x="171" y="210"/>
                  </a:cubicBezTo>
                  <a:cubicBezTo>
                    <a:pt x="171" y="210"/>
                    <a:pt x="171" y="210"/>
                    <a:pt x="171" y="210"/>
                  </a:cubicBezTo>
                  <a:cubicBezTo>
                    <a:pt x="171" y="209"/>
                    <a:pt x="171" y="209"/>
                    <a:pt x="170" y="209"/>
                  </a:cubicBezTo>
                  <a:close/>
                  <a:moveTo>
                    <a:pt x="181" y="210"/>
                  </a:moveTo>
                  <a:lnTo>
                    <a:pt x="182" y="210"/>
                  </a:lnTo>
                  <a:lnTo>
                    <a:pt x="182" y="210"/>
                  </a:lnTo>
                  <a:lnTo>
                    <a:pt x="181" y="210"/>
                  </a:lnTo>
                  <a:close/>
                  <a:moveTo>
                    <a:pt x="84" y="4"/>
                  </a:moveTo>
                  <a:cubicBezTo>
                    <a:pt x="83" y="4"/>
                    <a:pt x="83" y="3"/>
                    <a:pt x="83" y="3"/>
                  </a:cubicBezTo>
                  <a:cubicBezTo>
                    <a:pt x="83" y="2"/>
                    <a:pt x="83" y="2"/>
                    <a:pt x="82" y="2"/>
                  </a:cubicBezTo>
                  <a:cubicBezTo>
                    <a:pt x="82" y="2"/>
                    <a:pt x="82" y="2"/>
                    <a:pt x="83" y="2"/>
                  </a:cubicBezTo>
                  <a:cubicBezTo>
                    <a:pt x="83" y="2"/>
                    <a:pt x="83" y="2"/>
                    <a:pt x="83" y="2"/>
                  </a:cubicBezTo>
                  <a:cubicBezTo>
                    <a:pt x="84" y="3"/>
                    <a:pt x="84" y="3"/>
                    <a:pt x="84" y="3"/>
                  </a:cubicBezTo>
                  <a:cubicBezTo>
                    <a:pt x="84" y="3"/>
                    <a:pt x="84" y="3"/>
                    <a:pt x="84" y="4"/>
                  </a:cubicBezTo>
                  <a:close/>
                  <a:moveTo>
                    <a:pt x="87" y="6"/>
                  </a:moveTo>
                  <a:cubicBezTo>
                    <a:pt x="87" y="6"/>
                    <a:pt x="87" y="6"/>
                    <a:pt x="88" y="6"/>
                  </a:cubicBezTo>
                  <a:cubicBezTo>
                    <a:pt x="88" y="6"/>
                    <a:pt x="88" y="5"/>
                    <a:pt x="89" y="5"/>
                  </a:cubicBezTo>
                  <a:cubicBezTo>
                    <a:pt x="89" y="6"/>
                    <a:pt x="89" y="6"/>
                    <a:pt x="88" y="6"/>
                  </a:cubicBezTo>
                  <a:cubicBezTo>
                    <a:pt x="88" y="6"/>
                    <a:pt x="88" y="7"/>
                    <a:pt x="88" y="7"/>
                  </a:cubicBezTo>
                  <a:cubicBezTo>
                    <a:pt x="87" y="8"/>
                    <a:pt x="86" y="7"/>
                    <a:pt x="87" y="6"/>
                  </a:cubicBezTo>
                  <a:close/>
                  <a:moveTo>
                    <a:pt x="91" y="14"/>
                  </a:moveTo>
                  <a:cubicBezTo>
                    <a:pt x="91" y="13"/>
                    <a:pt x="91" y="13"/>
                    <a:pt x="90" y="13"/>
                  </a:cubicBezTo>
                  <a:cubicBezTo>
                    <a:pt x="90" y="12"/>
                    <a:pt x="90" y="12"/>
                    <a:pt x="90" y="12"/>
                  </a:cubicBezTo>
                  <a:cubicBezTo>
                    <a:pt x="90" y="12"/>
                    <a:pt x="90" y="12"/>
                    <a:pt x="91" y="12"/>
                  </a:cubicBezTo>
                  <a:cubicBezTo>
                    <a:pt x="91" y="12"/>
                    <a:pt x="91" y="12"/>
                    <a:pt x="91" y="12"/>
                  </a:cubicBezTo>
                  <a:cubicBezTo>
                    <a:pt x="92" y="13"/>
                    <a:pt x="92" y="13"/>
                    <a:pt x="92" y="13"/>
                  </a:cubicBezTo>
                  <a:cubicBezTo>
                    <a:pt x="92" y="12"/>
                    <a:pt x="92" y="12"/>
                    <a:pt x="92" y="11"/>
                  </a:cubicBezTo>
                  <a:cubicBezTo>
                    <a:pt x="92" y="11"/>
                    <a:pt x="92" y="11"/>
                    <a:pt x="92" y="11"/>
                  </a:cubicBezTo>
                  <a:cubicBezTo>
                    <a:pt x="92" y="11"/>
                    <a:pt x="91" y="10"/>
                    <a:pt x="91" y="10"/>
                  </a:cubicBezTo>
                  <a:cubicBezTo>
                    <a:pt x="91" y="10"/>
                    <a:pt x="91" y="10"/>
                    <a:pt x="92" y="9"/>
                  </a:cubicBezTo>
                  <a:cubicBezTo>
                    <a:pt x="92" y="9"/>
                    <a:pt x="93" y="9"/>
                    <a:pt x="93" y="10"/>
                  </a:cubicBezTo>
                  <a:cubicBezTo>
                    <a:pt x="94" y="10"/>
                    <a:pt x="94" y="11"/>
                    <a:pt x="94" y="12"/>
                  </a:cubicBezTo>
                  <a:cubicBezTo>
                    <a:pt x="94" y="12"/>
                    <a:pt x="93" y="13"/>
                    <a:pt x="93" y="13"/>
                  </a:cubicBezTo>
                  <a:cubicBezTo>
                    <a:pt x="93" y="14"/>
                    <a:pt x="92" y="14"/>
                    <a:pt x="91" y="14"/>
                  </a:cubicBezTo>
                  <a:close/>
                  <a:moveTo>
                    <a:pt x="78" y="15"/>
                  </a:moveTo>
                  <a:cubicBezTo>
                    <a:pt x="78" y="14"/>
                    <a:pt x="78" y="14"/>
                    <a:pt x="79" y="14"/>
                  </a:cubicBezTo>
                  <a:lnTo>
                    <a:pt x="79" y="14"/>
                  </a:lnTo>
                  <a:cubicBezTo>
                    <a:pt x="79" y="13"/>
                    <a:pt x="79" y="13"/>
                    <a:pt x="79" y="13"/>
                  </a:cubicBezTo>
                  <a:cubicBezTo>
                    <a:pt x="79" y="13"/>
                    <a:pt x="79" y="13"/>
                    <a:pt x="79" y="14"/>
                  </a:cubicBezTo>
                  <a:cubicBezTo>
                    <a:pt x="79" y="14"/>
                    <a:pt x="79" y="14"/>
                    <a:pt x="79" y="14"/>
                  </a:cubicBezTo>
                  <a:cubicBezTo>
                    <a:pt x="79" y="15"/>
                    <a:pt x="78" y="15"/>
                    <a:pt x="78" y="15"/>
                  </a:cubicBezTo>
                  <a:close/>
                  <a:moveTo>
                    <a:pt x="27" y="211"/>
                  </a:moveTo>
                  <a:cubicBezTo>
                    <a:pt x="26" y="211"/>
                    <a:pt x="26" y="212"/>
                    <a:pt x="26" y="212"/>
                  </a:cubicBezTo>
                  <a:cubicBezTo>
                    <a:pt x="26" y="211"/>
                    <a:pt x="26" y="211"/>
                    <a:pt x="26" y="211"/>
                  </a:cubicBezTo>
                  <a:cubicBezTo>
                    <a:pt x="26" y="211"/>
                    <a:pt x="26" y="211"/>
                    <a:pt x="26" y="210"/>
                  </a:cubicBezTo>
                  <a:cubicBezTo>
                    <a:pt x="26" y="210"/>
                    <a:pt x="25" y="210"/>
                    <a:pt x="25" y="210"/>
                  </a:cubicBezTo>
                  <a:lnTo>
                    <a:pt x="25" y="209"/>
                  </a:lnTo>
                  <a:cubicBezTo>
                    <a:pt x="25" y="209"/>
                    <a:pt x="26" y="209"/>
                    <a:pt x="26" y="209"/>
                  </a:cubicBezTo>
                  <a:cubicBezTo>
                    <a:pt x="26" y="209"/>
                    <a:pt x="26" y="209"/>
                    <a:pt x="26" y="210"/>
                  </a:cubicBezTo>
                  <a:cubicBezTo>
                    <a:pt x="26" y="210"/>
                    <a:pt x="26" y="210"/>
                    <a:pt x="26" y="210"/>
                  </a:cubicBezTo>
                  <a:cubicBezTo>
                    <a:pt x="26" y="211"/>
                    <a:pt x="26" y="211"/>
                    <a:pt x="27" y="21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22">
              <a:extLst>
                <a:ext uri="{FF2B5EF4-FFF2-40B4-BE49-F238E27FC236}">
                  <a16:creationId xmlns:a16="http://schemas.microsoft.com/office/drawing/2014/main" id="{374D60D9-CDF9-4464-9069-9D548297E59A}"/>
                </a:ext>
              </a:extLst>
            </p:cNvPr>
            <p:cNvSpPr>
              <a:spLocks noEditPoints="1"/>
            </p:cNvSpPr>
            <p:nvPr/>
          </p:nvSpPr>
          <p:spPr bwMode="auto">
            <a:xfrm>
              <a:off x="7256209" y="4572329"/>
              <a:ext cx="105815" cy="177767"/>
            </a:xfrm>
            <a:custGeom>
              <a:avLst/>
              <a:gdLst>
                <a:gd name="T0" fmla="*/ 67 w 128"/>
                <a:gd name="T1" fmla="*/ 0 h 219"/>
                <a:gd name="T2" fmla="*/ 72 w 128"/>
                <a:gd name="T3" fmla="*/ 2 h 219"/>
                <a:gd name="T4" fmla="*/ 56 w 128"/>
                <a:gd name="T5" fmla="*/ 5 h 219"/>
                <a:gd name="T6" fmla="*/ 27 w 128"/>
                <a:gd name="T7" fmla="*/ 6 h 219"/>
                <a:gd name="T8" fmla="*/ 43 w 128"/>
                <a:gd name="T9" fmla="*/ 9 h 219"/>
                <a:gd name="T10" fmla="*/ 32 w 128"/>
                <a:gd name="T11" fmla="*/ 15 h 219"/>
                <a:gd name="T12" fmla="*/ 37 w 128"/>
                <a:gd name="T13" fmla="*/ 211 h 219"/>
                <a:gd name="T14" fmla="*/ 14 w 128"/>
                <a:gd name="T15" fmla="*/ 188 h 219"/>
                <a:gd name="T16" fmla="*/ 7 w 128"/>
                <a:gd name="T17" fmla="*/ 181 h 219"/>
                <a:gd name="T18" fmla="*/ 37 w 128"/>
                <a:gd name="T19" fmla="*/ 176 h 219"/>
                <a:gd name="T20" fmla="*/ 24 w 128"/>
                <a:gd name="T21" fmla="*/ 149 h 219"/>
                <a:gd name="T22" fmla="*/ 115 w 128"/>
                <a:gd name="T23" fmla="*/ 105 h 219"/>
                <a:gd name="T24" fmla="*/ 25 w 128"/>
                <a:gd name="T25" fmla="*/ 97 h 219"/>
                <a:gd name="T26" fmla="*/ 25 w 128"/>
                <a:gd name="T27" fmla="*/ 86 h 219"/>
                <a:gd name="T28" fmla="*/ 30 w 128"/>
                <a:gd name="T29" fmla="*/ 80 h 219"/>
                <a:gd name="T30" fmla="*/ 20 w 128"/>
                <a:gd name="T31" fmla="*/ 74 h 219"/>
                <a:gd name="T32" fmla="*/ 6 w 128"/>
                <a:gd name="T33" fmla="*/ 74 h 219"/>
                <a:gd name="T34" fmla="*/ 33 w 128"/>
                <a:gd name="T35" fmla="*/ 67 h 219"/>
                <a:gd name="T36" fmla="*/ 53 w 128"/>
                <a:gd name="T37" fmla="*/ 69 h 219"/>
                <a:gd name="T38" fmla="*/ 105 w 128"/>
                <a:gd name="T39" fmla="*/ 63 h 219"/>
                <a:gd name="T40" fmla="*/ 15 w 128"/>
                <a:gd name="T41" fmla="*/ 44 h 219"/>
                <a:gd name="T42" fmla="*/ 12 w 128"/>
                <a:gd name="T43" fmla="*/ 40 h 219"/>
                <a:gd name="T44" fmla="*/ 71 w 128"/>
                <a:gd name="T45" fmla="*/ 39 h 219"/>
                <a:gd name="T46" fmla="*/ 57 w 128"/>
                <a:gd name="T47" fmla="*/ 179 h 219"/>
                <a:gd name="T48" fmla="*/ 11 w 128"/>
                <a:gd name="T49" fmla="*/ 33 h 219"/>
                <a:gd name="T50" fmla="*/ 16 w 128"/>
                <a:gd name="T51" fmla="*/ 35 h 219"/>
                <a:gd name="T52" fmla="*/ 8 w 128"/>
                <a:gd name="T53" fmla="*/ 31 h 219"/>
                <a:gd name="T54" fmla="*/ 24 w 128"/>
                <a:gd name="T55" fmla="*/ 28 h 219"/>
                <a:gd name="T56" fmla="*/ 13 w 128"/>
                <a:gd name="T57" fmla="*/ 30 h 219"/>
                <a:gd name="T58" fmla="*/ 14 w 128"/>
                <a:gd name="T59" fmla="*/ 27 h 219"/>
                <a:gd name="T60" fmla="*/ 80 w 128"/>
                <a:gd name="T61" fmla="*/ 27 h 219"/>
                <a:gd name="T62" fmla="*/ 18 w 128"/>
                <a:gd name="T63" fmla="*/ 25 h 219"/>
                <a:gd name="T64" fmla="*/ 54 w 128"/>
                <a:gd name="T65" fmla="*/ 11 h 219"/>
                <a:gd name="T66" fmla="*/ 58 w 128"/>
                <a:gd name="T67" fmla="*/ 11 h 219"/>
                <a:gd name="T68" fmla="*/ 77 w 128"/>
                <a:gd name="T69" fmla="*/ 6 h 219"/>
                <a:gd name="T70" fmla="*/ 81 w 128"/>
                <a:gd name="T71" fmla="*/ 1 h 219"/>
                <a:gd name="T72" fmla="*/ 94 w 128"/>
                <a:gd name="T73" fmla="*/ 3 h 219"/>
                <a:gd name="T74" fmla="*/ 95 w 128"/>
                <a:gd name="T75" fmla="*/ 4 h 219"/>
                <a:gd name="T76" fmla="*/ 93 w 128"/>
                <a:gd name="T77" fmla="*/ 9 h 219"/>
                <a:gd name="T78" fmla="*/ 98 w 128"/>
                <a:gd name="T79" fmla="*/ 10 h 219"/>
                <a:gd name="T80" fmla="*/ 107 w 128"/>
                <a:gd name="T81" fmla="*/ 11 h 219"/>
                <a:gd name="T82" fmla="*/ 127 w 128"/>
                <a:gd name="T83" fmla="*/ 75 h 219"/>
                <a:gd name="T84" fmla="*/ 120 w 128"/>
                <a:gd name="T85" fmla="*/ 191 h 219"/>
                <a:gd name="T86" fmla="*/ 13 w 128"/>
                <a:gd name="T87" fmla="*/ 197 h 219"/>
                <a:gd name="T88" fmla="*/ 3 w 128"/>
                <a:gd name="T89" fmla="*/ 181 h 219"/>
                <a:gd name="T90" fmla="*/ 1 w 128"/>
                <a:gd name="T91" fmla="*/ 117 h 219"/>
                <a:gd name="T92" fmla="*/ 1 w 128"/>
                <a:gd name="T93" fmla="*/ 43 h 219"/>
                <a:gd name="T94" fmla="*/ 12 w 128"/>
                <a:gd name="T95" fmla="*/ 26 h 219"/>
                <a:gd name="T96" fmla="*/ 9 w 128"/>
                <a:gd name="T97" fmla="*/ 26 h 219"/>
                <a:gd name="T98" fmla="*/ 29 w 128"/>
                <a:gd name="T99" fmla="*/ 7 h 219"/>
                <a:gd name="T100" fmla="*/ 29 w 128"/>
                <a:gd name="T101" fmla="*/ 14 h 219"/>
                <a:gd name="T102" fmla="*/ 32 w 128"/>
                <a:gd name="T103" fmla="*/ 20 h 219"/>
                <a:gd name="T104" fmla="*/ 36 w 128"/>
                <a:gd name="T105" fmla="*/ 19 h 219"/>
                <a:gd name="T106" fmla="*/ 44 w 128"/>
                <a:gd name="T107" fmla="*/ 12 h 219"/>
                <a:gd name="T108" fmla="*/ 51 w 128"/>
                <a:gd name="T109" fmla="*/ 8 h 219"/>
                <a:gd name="T110" fmla="*/ 57 w 128"/>
                <a:gd name="T111" fmla="*/ 10 h 219"/>
                <a:gd name="T112" fmla="*/ 60 w 128"/>
                <a:gd name="T113" fmla="*/ 3 h 219"/>
                <a:gd name="T114" fmla="*/ 64 w 128"/>
                <a:gd name="T115" fmla="*/ 4 h 219"/>
                <a:gd name="T116" fmla="*/ 71 w 128"/>
                <a:gd name="T117" fmla="*/ 1 h 219"/>
                <a:gd name="T118" fmla="*/ 78 w 128"/>
                <a:gd name="T119"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19">
                  <a:moveTo>
                    <a:pt x="87" y="0"/>
                  </a:moveTo>
                  <a:cubicBezTo>
                    <a:pt x="87" y="1"/>
                    <a:pt x="87" y="1"/>
                    <a:pt x="87" y="2"/>
                  </a:cubicBezTo>
                  <a:cubicBezTo>
                    <a:pt x="87" y="2"/>
                    <a:pt x="87" y="2"/>
                    <a:pt x="87" y="3"/>
                  </a:cubicBezTo>
                  <a:cubicBezTo>
                    <a:pt x="86" y="3"/>
                    <a:pt x="85" y="3"/>
                    <a:pt x="85" y="2"/>
                  </a:cubicBezTo>
                  <a:cubicBezTo>
                    <a:pt x="85" y="1"/>
                    <a:pt x="84" y="0"/>
                    <a:pt x="84" y="0"/>
                  </a:cubicBezTo>
                  <a:cubicBezTo>
                    <a:pt x="85" y="0"/>
                    <a:pt x="85" y="0"/>
                    <a:pt x="85" y="0"/>
                  </a:cubicBezTo>
                  <a:cubicBezTo>
                    <a:pt x="86" y="0"/>
                    <a:pt x="86" y="0"/>
                    <a:pt x="87" y="0"/>
                  </a:cubicBezTo>
                  <a:close/>
                  <a:moveTo>
                    <a:pt x="67" y="0"/>
                  </a:moveTo>
                  <a:cubicBezTo>
                    <a:pt x="66" y="0"/>
                    <a:pt x="66" y="1"/>
                    <a:pt x="66" y="1"/>
                  </a:cubicBezTo>
                  <a:cubicBezTo>
                    <a:pt x="66" y="1"/>
                    <a:pt x="66" y="1"/>
                    <a:pt x="65" y="1"/>
                  </a:cubicBezTo>
                  <a:cubicBezTo>
                    <a:pt x="65" y="1"/>
                    <a:pt x="65" y="0"/>
                    <a:pt x="66" y="0"/>
                  </a:cubicBezTo>
                  <a:cubicBezTo>
                    <a:pt x="66" y="0"/>
                    <a:pt x="66" y="0"/>
                    <a:pt x="67" y="0"/>
                  </a:cubicBezTo>
                  <a:close/>
                  <a:moveTo>
                    <a:pt x="56" y="1"/>
                  </a:moveTo>
                  <a:cubicBezTo>
                    <a:pt x="57" y="1"/>
                    <a:pt x="57" y="2"/>
                    <a:pt x="56" y="2"/>
                  </a:cubicBezTo>
                  <a:cubicBezTo>
                    <a:pt x="56" y="1"/>
                    <a:pt x="55" y="1"/>
                    <a:pt x="55" y="1"/>
                  </a:cubicBezTo>
                  <a:cubicBezTo>
                    <a:pt x="55" y="1"/>
                    <a:pt x="56" y="1"/>
                    <a:pt x="56" y="1"/>
                  </a:cubicBezTo>
                  <a:close/>
                  <a:moveTo>
                    <a:pt x="53" y="2"/>
                  </a:moveTo>
                  <a:cubicBezTo>
                    <a:pt x="54" y="2"/>
                    <a:pt x="53" y="2"/>
                    <a:pt x="53" y="2"/>
                  </a:cubicBezTo>
                  <a:cubicBezTo>
                    <a:pt x="52" y="2"/>
                    <a:pt x="52" y="2"/>
                    <a:pt x="52" y="2"/>
                  </a:cubicBezTo>
                  <a:cubicBezTo>
                    <a:pt x="53" y="1"/>
                    <a:pt x="53" y="1"/>
                    <a:pt x="53" y="1"/>
                  </a:cubicBezTo>
                  <a:cubicBezTo>
                    <a:pt x="53" y="2"/>
                    <a:pt x="53" y="2"/>
                    <a:pt x="53" y="2"/>
                  </a:cubicBezTo>
                  <a:close/>
                  <a:moveTo>
                    <a:pt x="72" y="2"/>
                  </a:moveTo>
                  <a:cubicBezTo>
                    <a:pt x="72" y="2"/>
                    <a:pt x="73" y="2"/>
                    <a:pt x="72" y="3"/>
                  </a:cubicBezTo>
                  <a:cubicBezTo>
                    <a:pt x="72" y="3"/>
                    <a:pt x="72" y="3"/>
                    <a:pt x="72" y="2"/>
                  </a:cubicBezTo>
                  <a:close/>
                  <a:moveTo>
                    <a:pt x="53" y="3"/>
                  </a:moveTo>
                  <a:cubicBezTo>
                    <a:pt x="54" y="3"/>
                    <a:pt x="54" y="3"/>
                    <a:pt x="54" y="4"/>
                  </a:cubicBezTo>
                  <a:cubicBezTo>
                    <a:pt x="54" y="5"/>
                    <a:pt x="53" y="5"/>
                    <a:pt x="53" y="4"/>
                  </a:cubicBezTo>
                  <a:lnTo>
                    <a:pt x="53" y="3"/>
                  </a:lnTo>
                  <a:close/>
                  <a:moveTo>
                    <a:pt x="56" y="5"/>
                  </a:moveTo>
                  <a:cubicBezTo>
                    <a:pt x="56" y="5"/>
                    <a:pt x="57" y="5"/>
                    <a:pt x="57" y="5"/>
                  </a:cubicBezTo>
                  <a:cubicBezTo>
                    <a:pt x="57" y="5"/>
                    <a:pt x="57" y="5"/>
                    <a:pt x="57" y="5"/>
                  </a:cubicBezTo>
                  <a:cubicBezTo>
                    <a:pt x="56" y="5"/>
                    <a:pt x="56" y="6"/>
                    <a:pt x="55" y="6"/>
                  </a:cubicBezTo>
                  <a:cubicBezTo>
                    <a:pt x="55" y="6"/>
                    <a:pt x="54" y="6"/>
                    <a:pt x="54" y="6"/>
                  </a:cubicBezTo>
                  <a:cubicBezTo>
                    <a:pt x="54" y="6"/>
                    <a:pt x="54" y="6"/>
                    <a:pt x="54" y="5"/>
                  </a:cubicBezTo>
                  <a:cubicBezTo>
                    <a:pt x="54" y="5"/>
                    <a:pt x="54" y="5"/>
                    <a:pt x="55" y="5"/>
                  </a:cubicBezTo>
                  <a:lnTo>
                    <a:pt x="56" y="5"/>
                  </a:lnTo>
                  <a:close/>
                  <a:moveTo>
                    <a:pt x="29" y="5"/>
                  </a:moveTo>
                  <a:cubicBezTo>
                    <a:pt x="29" y="5"/>
                    <a:pt x="29" y="6"/>
                    <a:pt x="29" y="6"/>
                  </a:cubicBezTo>
                  <a:cubicBezTo>
                    <a:pt x="29" y="5"/>
                    <a:pt x="29" y="5"/>
                    <a:pt x="29" y="5"/>
                  </a:cubicBezTo>
                  <a:close/>
                  <a:moveTo>
                    <a:pt x="57" y="6"/>
                  </a:moveTo>
                  <a:cubicBezTo>
                    <a:pt x="58" y="6"/>
                    <a:pt x="58" y="6"/>
                    <a:pt x="58" y="6"/>
                  </a:cubicBezTo>
                  <a:cubicBezTo>
                    <a:pt x="57" y="6"/>
                    <a:pt x="57" y="6"/>
                    <a:pt x="57" y="6"/>
                  </a:cubicBezTo>
                  <a:close/>
                  <a:moveTo>
                    <a:pt x="27" y="6"/>
                  </a:moveTo>
                  <a:cubicBezTo>
                    <a:pt x="27" y="6"/>
                    <a:pt x="27" y="6"/>
                    <a:pt x="27" y="6"/>
                  </a:cubicBezTo>
                  <a:cubicBezTo>
                    <a:pt x="27" y="6"/>
                    <a:pt x="27" y="7"/>
                    <a:pt x="27" y="7"/>
                  </a:cubicBezTo>
                  <a:cubicBezTo>
                    <a:pt x="27" y="7"/>
                    <a:pt x="27" y="7"/>
                    <a:pt x="27" y="7"/>
                  </a:cubicBezTo>
                  <a:cubicBezTo>
                    <a:pt x="27" y="7"/>
                    <a:pt x="26" y="7"/>
                    <a:pt x="26" y="7"/>
                  </a:cubicBezTo>
                  <a:cubicBezTo>
                    <a:pt x="26" y="7"/>
                    <a:pt x="26" y="6"/>
                    <a:pt x="27" y="6"/>
                  </a:cubicBezTo>
                  <a:cubicBezTo>
                    <a:pt x="27" y="6"/>
                    <a:pt x="27" y="6"/>
                    <a:pt x="27" y="6"/>
                  </a:cubicBezTo>
                  <a:close/>
                  <a:moveTo>
                    <a:pt x="48" y="9"/>
                  </a:moveTo>
                  <a:cubicBezTo>
                    <a:pt x="48" y="9"/>
                    <a:pt x="48" y="9"/>
                    <a:pt x="47" y="9"/>
                  </a:cubicBezTo>
                  <a:cubicBezTo>
                    <a:pt x="47" y="8"/>
                    <a:pt x="47" y="8"/>
                    <a:pt x="47" y="8"/>
                  </a:cubicBezTo>
                  <a:cubicBezTo>
                    <a:pt x="48" y="8"/>
                    <a:pt x="48" y="8"/>
                    <a:pt x="48" y="9"/>
                  </a:cubicBezTo>
                  <a:close/>
                  <a:moveTo>
                    <a:pt x="45" y="8"/>
                  </a:moveTo>
                  <a:cubicBezTo>
                    <a:pt x="45" y="8"/>
                    <a:pt x="45" y="8"/>
                    <a:pt x="45" y="8"/>
                  </a:cubicBezTo>
                  <a:cubicBezTo>
                    <a:pt x="45" y="8"/>
                    <a:pt x="45" y="9"/>
                    <a:pt x="45" y="9"/>
                  </a:cubicBezTo>
                  <a:cubicBezTo>
                    <a:pt x="45" y="10"/>
                    <a:pt x="44" y="10"/>
                    <a:pt x="44" y="11"/>
                  </a:cubicBezTo>
                  <a:cubicBezTo>
                    <a:pt x="44" y="11"/>
                    <a:pt x="43" y="11"/>
                    <a:pt x="43" y="11"/>
                  </a:cubicBezTo>
                  <a:cubicBezTo>
                    <a:pt x="43" y="10"/>
                    <a:pt x="43" y="10"/>
                    <a:pt x="43" y="10"/>
                  </a:cubicBezTo>
                  <a:cubicBezTo>
                    <a:pt x="43" y="10"/>
                    <a:pt x="43" y="10"/>
                    <a:pt x="43" y="9"/>
                  </a:cubicBezTo>
                  <a:cubicBezTo>
                    <a:pt x="43" y="9"/>
                    <a:pt x="44" y="9"/>
                    <a:pt x="44" y="9"/>
                  </a:cubicBezTo>
                  <a:cubicBezTo>
                    <a:pt x="44" y="9"/>
                    <a:pt x="44" y="9"/>
                    <a:pt x="45" y="8"/>
                  </a:cubicBezTo>
                  <a:cubicBezTo>
                    <a:pt x="45" y="8"/>
                    <a:pt x="45" y="8"/>
                    <a:pt x="45" y="8"/>
                  </a:cubicBezTo>
                  <a:close/>
                  <a:moveTo>
                    <a:pt x="41" y="13"/>
                  </a:moveTo>
                  <a:cubicBezTo>
                    <a:pt x="41" y="13"/>
                    <a:pt x="40" y="12"/>
                    <a:pt x="40" y="12"/>
                  </a:cubicBezTo>
                  <a:cubicBezTo>
                    <a:pt x="39" y="12"/>
                    <a:pt x="39" y="11"/>
                    <a:pt x="39" y="11"/>
                  </a:cubicBezTo>
                  <a:cubicBezTo>
                    <a:pt x="40" y="11"/>
                    <a:pt x="40" y="11"/>
                    <a:pt x="41" y="10"/>
                  </a:cubicBezTo>
                  <a:cubicBezTo>
                    <a:pt x="41" y="10"/>
                    <a:pt x="42" y="10"/>
                    <a:pt x="42" y="11"/>
                  </a:cubicBezTo>
                  <a:cubicBezTo>
                    <a:pt x="42" y="12"/>
                    <a:pt x="42" y="12"/>
                    <a:pt x="41" y="13"/>
                  </a:cubicBezTo>
                  <a:close/>
                  <a:moveTo>
                    <a:pt x="34" y="15"/>
                  </a:moveTo>
                  <a:cubicBezTo>
                    <a:pt x="34" y="15"/>
                    <a:pt x="34" y="15"/>
                    <a:pt x="34" y="15"/>
                  </a:cubicBezTo>
                  <a:cubicBezTo>
                    <a:pt x="33" y="15"/>
                    <a:pt x="33" y="15"/>
                    <a:pt x="32" y="15"/>
                  </a:cubicBezTo>
                  <a:cubicBezTo>
                    <a:pt x="32" y="15"/>
                    <a:pt x="32" y="15"/>
                    <a:pt x="31" y="15"/>
                  </a:cubicBezTo>
                  <a:cubicBezTo>
                    <a:pt x="31" y="15"/>
                    <a:pt x="31" y="15"/>
                    <a:pt x="31" y="14"/>
                  </a:cubicBezTo>
                  <a:cubicBezTo>
                    <a:pt x="32" y="14"/>
                    <a:pt x="32" y="14"/>
                    <a:pt x="33" y="14"/>
                  </a:cubicBezTo>
                  <a:cubicBezTo>
                    <a:pt x="34" y="14"/>
                    <a:pt x="34" y="14"/>
                    <a:pt x="34" y="15"/>
                  </a:cubicBezTo>
                  <a:close/>
                  <a:moveTo>
                    <a:pt x="29" y="17"/>
                  </a:moveTo>
                  <a:cubicBezTo>
                    <a:pt x="29" y="17"/>
                    <a:pt x="28" y="17"/>
                    <a:pt x="28" y="17"/>
                  </a:cubicBezTo>
                  <a:cubicBezTo>
                    <a:pt x="28" y="17"/>
                    <a:pt x="28" y="17"/>
                    <a:pt x="28" y="17"/>
                  </a:cubicBezTo>
                  <a:cubicBezTo>
                    <a:pt x="28" y="16"/>
                    <a:pt x="29" y="17"/>
                    <a:pt x="29" y="17"/>
                  </a:cubicBezTo>
                  <a:close/>
                  <a:moveTo>
                    <a:pt x="37" y="212"/>
                  </a:moveTo>
                  <a:cubicBezTo>
                    <a:pt x="38" y="213"/>
                    <a:pt x="38" y="212"/>
                    <a:pt x="38" y="212"/>
                  </a:cubicBezTo>
                  <a:cubicBezTo>
                    <a:pt x="39" y="211"/>
                    <a:pt x="38" y="211"/>
                    <a:pt x="38" y="210"/>
                  </a:cubicBezTo>
                  <a:cubicBezTo>
                    <a:pt x="38" y="210"/>
                    <a:pt x="37" y="211"/>
                    <a:pt x="37" y="211"/>
                  </a:cubicBezTo>
                  <a:cubicBezTo>
                    <a:pt x="37" y="212"/>
                    <a:pt x="37" y="212"/>
                    <a:pt x="37" y="212"/>
                  </a:cubicBezTo>
                  <a:close/>
                  <a:moveTo>
                    <a:pt x="58" y="198"/>
                  </a:moveTo>
                  <a:cubicBezTo>
                    <a:pt x="59" y="197"/>
                    <a:pt x="59" y="197"/>
                    <a:pt x="59" y="196"/>
                  </a:cubicBezTo>
                  <a:cubicBezTo>
                    <a:pt x="58" y="196"/>
                    <a:pt x="58" y="196"/>
                    <a:pt x="58" y="197"/>
                  </a:cubicBezTo>
                  <a:cubicBezTo>
                    <a:pt x="58" y="198"/>
                    <a:pt x="58" y="198"/>
                    <a:pt x="58" y="198"/>
                  </a:cubicBezTo>
                  <a:close/>
                  <a:moveTo>
                    <a:pt x="33" y="193"/>
                  </a:moveTo>
                  <a:cubicBezTo>
                    <a:pt x="32" y="193"/>
                    <a:pt x="32" y="193"/>
                    <a:pt x="32" y="193"/>
                  </a:cubicBezTo>
                  <a:cubicBezTo>
                    <a:pt x="31" y="194"/>
                    <a:pt x="31" y="194"/>
                    <a:pt x="31" y="195"/>
                  </a:cubicBezTo>
                  <a:cubicBezTo>
                    <a:pt x="32" y="195"/>
                    <a:pt x="32" y="195"/>
                    <a:pt x="32" y="194"/>
                  </a:cubicBezTo>
                  <a:cubicBezTo>
                    <a:pt x="33" y="194"/>
                    <a:pt x="33" y="193"/>
                    <a:pt x="33" y="193"/>
                  </a:cubicBezTo>
                  <a:close/>
                  <a:moveTo>
                    <a:pt x="14" y="187"/>
                  </a:moveTo>
                  <a:cubicBezTo>
                    <a:pt x="14" y="187"/>
                    <a:pt x="14" y="188"/>
                    <a:pt x="14" y="188"/>
                  </a:cubicBezTo>
                  <a:cubicBezTo>
                    <a:pt x="15" y="188"/>
                    <a:pt x="15" y="188"/>
                    <a:pt x="15" y="187"/>
                  </a:cubicBezTo>
                  <a:cubicBezTo>
                    <a:pt x="14" y="187"/>
                    <a:pt x="14" y="187"/>
                    <a:pt x="14" y="187"/>
                  </a:cubicBezTo>
                  <a:close/>
                  <a:moveTo>
                    <a:pt x="83" y="184"/>
                  </a:moveTo>
                  <a:cubicBezTo>
                    <a:pt x="83" y="184"/>
                    <a:pt x="83" y="185"/>
                    <a:pt x="83" y="185"/>
                  </a:cubicBezTo>
                  <a:cubicBezTo>
                    <a:pt x="83" y="186"/>
                    <a:pt x="84" y="186"/>
                    <a:pt x="84" y="186"/>
                  </a:cubicBezTo>
                  <a:cubicBezTo>
                    <a:pt x="84" y="186"/>
                    <a:pt x="85" y="187"/>
                    <a:pt x="85" y="187"/>
                  </a:cubicBezTo>
                  <a:cubicBezTo>
                    <a:pt x="85" y="187"/>
                    <a:pt x="86" y="187"/>
                    <a:pt x="86" y="187"/>
                  </a:cubicBezTo>
                  <a:cubicBezTo>
                    <a:pt x="86" y="186"/>
                    <a:pt x="86" y="185"/>
                    <a:pt x="85" y="185"/>
                  </a:cubicBezTo>
                  <a:cubicBezTo>
                    <a:pt x="84" y="185"/>
                    <a:pt x="84" y="184"/>
                    <a:pt x="83" y="184"/>
                  </a:cubicBezTo>
                  <a:close/>
                  <a:moveTo>
                    <a:pt x="8" y="181"/>
                  </a:moveTo>
                  <a:cubicBezTo>
                    <a:pt x="8" y="180"/>
                    <a:pt x="8" y="180"/>
                    <a:pt x="7" y="180"/>
                  </a:cubicBezTo>
                  <a:cubicBezTo>
                    <a:pt x="7" y="180"/>
                    <a:pt x="7" y="180"/>
                    <a:pt x="7" y="181"/>
                  </a:cubicBezTo>
                  <a:cubicBezTo>
                    <a:pt x="7" y="181"/>
                    <a:pt x="7" y="181"/>
                    <a:pt x="6" y="181"/>
                  </a:cubicBezTo>
                  <a:cubicBezTo>
                    <a:pt x="6" y="182"/>
                    <a:pt x="6" y="182"/>
                    <a:pt x="7" y="182"/>
                  </a:cubicBezTo>
                  <a:cubicBezTo>
                    <a:pt x="7" y="182"/>
                    <a:pt x="7" y="182"/>
                    <a:pt x="8" y="182"/>
                  </a:cubicBezTo>
                  <a:cubicBezTo>
                    <a:pt x="8" y="181"/>
                    <a:pt x="8" y="181"/>
                    <a:pt x="8" y="181"/>
                  </a:cubicBezTo>
                  <a:close/>
                  <a:moveTo>
                    <a:pt x="19" y="178"/>
                  </a:moveTo>
                  <a:cubicBezTo>
                    <a:pt x="19" y="178"/>
                    <a:pt x="19" y="178"/>
                    <a:pt x="18" y="178"/>
                  </a:cubicBezTo>
                  <a:cubicBezTo>
                    <a:pt x="18" y="178"/>
                    <a:pt x="18" y="178"/>
                    <a:pt x="18" y="178"/>
                  </a:cubicBezTo>
                  <a:cubicBezTo>
                    <a:pt x="18" y="179"/>
                    <a:pt x="18" y="179"/>
                    <a:pt x="19" y="179"/>
                  </a:cubicBezTo>
                  <a:lnTo>
                    <a:pt x="19" y="178"/>
                  </a:lnTo>
                  <a:close/>
                  <a:moveTo>
                    <a:pt x="38" y="172"/>
                  </a:moveTo>
                  <a:cubicBezTo>
                    <a:pt x="38" y="172"/>
                    <a:pt x="38" y="173"/>
                    <a:pt x="37" y="174"/>
                  </a:cubicBezTo>
                  <a:cubicBezTo>
                    <a:pt x="37" y="175"/>
                    <a:pt x="37" y="176"/>
                    <a:pt x="37" y="176"/>
                  </a:cubicBezTo>
                  <a:cubicBezTo>
                    <a:pt x="37" y="177"/>
                    <a:pt x="37" y="177"/>
                    <a:pt x="38" y="177"/>
                  </a:cubicBezTo>
                  <a:cubicBezTo>
                    <a:pt x="39" y="177"/>
                    <a:pt x="39" y="176"/>
                    <a:pt x="40" y="176"/>
                  </a:cubicBezTo>
                  <a:cubicBezTo>
                    <a:pt x="40" y="175"/>
                    <a:pt x="40" y="174"/>
                    <a:pt x="40" y="173"/>
                  </a:cubicBezTo>
                  <a:cubicBezTo>
                    <a:pt x="39" y="172"/>
                    <a:pt x="39" y="172"/>
                    <a:pt x="38" y="172"/>
                  </a:cubicBezTo>
                  <a:close/>
                  <a:moveTo>
                    <a:pt x="73" y="162"/>
                  </a:moveTo>
                  <a:cubicBezTo>
                    <a:pt x="73" y="163"/>
                    <a:pt x="73" y="163"/>
                    <a:pt x="74" y="163"/>
                  </a:cubicBezTo>
                  <a:cubicBezTo>
                    <a:pt x="75" y="163"/>
                    <a:pt x="75" y="163"/>
                    <a:pt x="75" y="162"/>
                  </a:cubicBezTo>
                  <a:cubicBezTo>
                    <a:pt x="75" y="162"/>
                    <a:pt x="74" y="162"/>
                    <a:pt x="74" y="162"/>
                  </a:cubicBezTo>
                  <a:cubicBezTo>
                    <a:pt x="73" y="161"/>
                    <a:pt x="73" y="162"/>
                    <a:pt x="73" y="162"/>
                  </a:cubicBezTo>
                  <a:close/>
                  <a:moveTo>
                    <a:pt x="24" y="151"/>
                  </a:moveTo>
                  <a:cubicBezTo>
                    <a:pt x="24" y="151"/>
                    <a:pt x="24" y="151"/>
                    <a:pt x="24" y="150"/>
                  </a:cubicBezTo>
                  <a:cubicBezTo>
                    <a:pt x="24" y="150"/>
                    <a:pt x="24" y="150"/>
                    <a:pt x="24" y="149"/>
                  </a:cubicBezTo>
                  <a:cubicBezTo>
                    <a:pt x="23" y="149"/>
                    <a:pt x="23" y="150"/>
                    <a:pt x="23" y="150"/>
                  </a:cubicBezTo>
                  <a:cubicBezTo>
                    <a:pt x="23" y="151"/>
                    <a:pt x="23" y="151"/>
                    <a:pt x="24" y="151"/>
                  </a:cubicBezTo>
                  <a:close/>
                  <a:moveTo>
                    <a:pt x="9" y="105"/>
                  </a:moveTo>
                  <a:cubicBezTo>
                    <a:pt x="9" y="105"/>
                    <a:pt x="9" y="105"/>
                    <a:pt x="9" y="105"/>
                  </a:cubicBezTo>
                  <a:cubicBezTo>
                    <a:pt x="9" y="105"/>
                    <a:pt x="9" y="104"/>
                    <a:pt x="9" y="104"/>
                  </a:cubicBezTo>
                  <a:cubicBezTo>
                    <a:pt x="8" y="105"/>
                    <a:pt x="8" y="105"/>
                    <a:pt x="8" y="105"/>
                  </a:cubicBezTo>
                  <a:cubicBezTo>
                    <a:pt x="8" y="106"/>
                    <a:pt x="9" y="106"/>
                    <a:pt x="9" y="105"/>
                  </a:cubicBezTo>
                  <a:close/>
                  <a:moveTo>
                    <a:pt x="115" y="105"/>
                  </a:moveTo>
                  <a:cubicBezTo>
                    <a:pt x="115" y="106"/>
                    <a:pt x="116" y="106"/>
                    <a:pt x="116" y="105"/>
                  </a:cubicBezTo>
                  <a:cubicBezTo>
                    <a:pt x="117" y="105"/>
                    <a:pt x="117" y="104"/>
                    <a:pt x="116" y="104"/>
                  </a:cubicBezTo>
                  <a:cubicBezTo>
                    <a:pt x="116" y="103"/>
                    <a:pt x="115" y="103"/>
                    <a:pt x="115" y="104"/>
                  </a:cubicBezTo>
                  <a:cubicBezTo>
                    <a:pt x="115" y="104"/>
                    <a:pt x="115" y="105"/>
                    <a:pt x="115" y="105"/>
                  </a:cubicBezTo>
                  <a:close/>
                  <a:moveTo>
                    <a:pt x="9" y="103"/>
                  </a:moveTo>
                  <a:cubicBezTo>
                    <a:pt x="10" y="103"/>
                    <a:pt x="10" y="103"/>
                    <a:pt x="10" y="102"/>
                  </a:cubicBezTo>
                  <a:cubicBezTo>
                    <a:pt x="10" y="102"/>
                    <a:pt x="10" y="101"/>
                    <a:pt x="10" y="101"/>
                  </a:cubicBezTo>
                  <a:cubicBezTo>
                    <a:pt x="9" y="101"/>
                    <a:pt x="8" y="101"/>
                    <a:pt x="9" y="102"/>
                  </a:cubicBezTo>
                  <a:cubicBezTo>
                    <a:pt x="9" y="103"/>
                    <a:pt x="9" y="103"/>
                    <a:pt x="9" y="103"/>
                  </a:cubicBezTo>
                  <a:close/>
                  <a:moveTo>
                    <a:pt x="11" y="97"/>
                  </a:moveTo>
                  <a:cubicBezTo>
                    <a:pt x="11" y="96"/>
                    <a:pt x="11" y="96"/>
                    <a:pt x="11" y="96"/>
                  </a:cubicBezTo>
                  <a:cubicBezTo>
                    <a:pt x="11" y="95"/>
                    <a:pt x="10" y="95"/>
                    <a:pt x="10" y="96"/>
                  </a:cubicBezTo>
                  <a:cubicBezTo>
                    <a:pt x="10" y="96"/>
                    <a:pt x="10" y="97"/>
                    <a:pt x="11" y="97"/>
                  </a:cubicBezTo>
                  <a:close/>
                  <a:moveTo>
                    <a:pt x="24" y="95"/>
                  </a:moveTo>
                  <a:cubicBezTo>
                    <a:pt x="24" y="95"/>
                    <a:pt x="24" y="96"/>
                    <a:pt x="24" y="96"/>
                  </a:cubicBezTo>
                  <a:cubicBezTo>
                    <a:pt x="24" y="97"/>
                    <a:pt x="24" y="97"/>
                    <a:pt x="25" y="97"/>
                  </a:cubicBezTo>
                  <a:cubicBezTo>
                    <a:pt x="25" y="97"/>
                    <a:pt x="25" y="96"/>
                    <a:pt x="25" y="96"/>
                  </a:cubicBezTo>
                  <a:cubicBezTo>
                    <a:pt x="25" y="95"/>
                    <a:pt x="24" y="95"/>
                    <a:pt x="24" y="95"/>
                  </a:cubicBezTo>
                  <a:close/>
                  <a:moveTo>
                    <a:pt x="31" y="89"/>
                  </a:moveTo>
                  <a:cubicBezTo>
                    <a:pt x="31" y="90"/>
                    <a:pt x="31" y="90"/>
                    <a:pt x="32" y="90"/>
                  </a:cubicBezTo>
                  <a:cubicBezTo>
                    <a:pt x="32" y="90"/>
                    <a:pt x="32" y="90"/>
                    <a:pt x="32" y="89"/>
                  </a:cubicBezTo>
                  <a:cubicBezTo>
                    <a:pt x="31" y="89"/>
                    <a:pt x="31" y="89"/>
                    <a:pt x="31" y="89"/>
                  </a:cubicBezTo>
                  <a:close/>
                  <a:moveTo>
                    <a:pt x="23" y="91"/>
                  </a:moveTo>
                  <a:cubicBezTo>
                    <a:pt x="23" y="91"/>
                    <a:pt x="24" y="91"/>
                    <a:pt x="24" y="90"/>
                  </a:cubicBezTo>
                  <a:cubicBezTo>
                    <a:pt x="24" y="90"/>
                    <a:pt x="24" y="90"/>
                    <a:pt x="24" y="89"/>
                  </a:cubicBezTo>
                  <a:cubicBezTo>
                    <a:pt x="25" y="89"/>
                    <a:pt x="25" y="89"/>
                    <a:pt x="25" y="89"/>
                  </a:cubicBezTo>
                  <a:cubicBezTo>
                    <a:pt x="25" y="89"/>
                    <a:pt x="25" y="88"/>
                    <a:pt x="26" y="88"/>
                  </a:cubicBezTo>
                  <a:cubicBezTo>
                    <a:pt x="26" y="87"/>
                    <a:pt x="26" y="86"/>
                    <a:pt x="25" y="86"/>
                  </a:cubicBezTo>
                  <a:cubicBezTo>
                    <a:pt x="25" y="85"/>
                    <a:pt x="24" y="84"/>
                    <a:pt x="23" y="84"/>
                  </a:cubicBezTo>
                  <a:cubicBezTo>
                    <a:pt x="23" y="84"/>
                    <a:pt x="23" y="84"/>
                    <a:pt x="23" y="84"/>
                  </a:cubicBezTo>
                  <a:cubicBezTo>
                    <a:pt x="22" y="85"/>
                    <a:pt x="22" y="85"/>
                    <a:pt x="22" y="85"/>
                  </a:cubicBezTo>
                  <a:cubicBezTo>
                    <a:pt x="22" y="85"/>
                    <a:pt x="22" y="86"/>
                    <a:pt x="22" y="87"/>
                  </a:cubicBezTo>
                  <a:cubicBezTo>
                    <a:pt x="21" y="87"/>
                    <a:pt x="21" y="88"/>
                    <a:pt x="22" y="89"/>
                  </a:cubicBezTo>
                  <a:cubicBezTo>
                    <a:pt x="22" y="89"/>
                    <a:pt x="22" y="90"/>
                    <a:pt x="22" y="90"/>
                  </a:cubicBezTo>
                  <a:cubicBezTo>
                    <a:pt x="22" y="91"/>
                    <a:pt x="23" y="91"/>
                    <a:pt x="23" y="91"/>
                  </a:cubicBezTo>
                  <a:close/>
                  <a:moveTo>
                    <a:pt x="50" y="84"/>
                  </a:moveTo>
                  <a:cubicBezTo>
                    <a:pt x="50" y="83"/>
                    <a:pt x="49" y="82"/>
                    <a:pt x="49" y="82"/>
                  </a:cubicBezTo>
                  <a:cubicBezTo>
                    <a:pt x="48" y="83"/>
                    <a:pt x="48" y="83"/>
                    <a:pt x="49" y="84"/>
                  </a:cubicBezTo>
                  <a:cubicBezTo>
                    <a:pt x="49" y="84"/>
                    <a:pt x="49" y="84"/>
                    <a:pt x="50" y="84"/>
                  </a:cubicBezTo>
                  <a:close/>
                  <a:moveTo>
                    <a:pt x="30" y="80"/>
                  </a:moveTo>
                  <a:cubicBezTo>
                    <a:pt x="30" y="80"/>
                    <a:pt x="31" y="79"/>
                    <a:pt x="31" y="79"/>
                  </a:cubicBezTo>
                  <a:cubicBezTo>
                    <a:pt x="31" y="79"/>
                    <a:pt x="31" y="78"/>
                    <a:pt x="31" y="78"/>
                  </a:cubicBezTo>
                  <a:cubicBezTo>
                    <a:pt x="30" y="78"/>
                    <a:pt x="30" y="78"/>
                    <a:pt x="30" y="78"/>
                  </a:cubicBezTo>
                  <a:cubicBezTo>
                    <a:pt x="30" y="78"/>
                    <a:pt x="30" y="78"/>
                    <a:pt x="30" y="79"/>
                  </a:cubicBezTo>
                  <a:cubicBezTo>
                    <a:pt x="30" y="79"/>
                    <a:pt x="30" y="79"/>
                    <a:pt x="30" y="79"/>
                  </a:cubicBezTo>
                  <a:cubicBezTo>
                    <a:pt x="30" y="80"/>
                    <a:pt x="30" y="80"/>
                    <a:pt x="30" y="80"/>
                  </a:cubicBezTo>
                  <a:close/>
                  <a:moveTo>
                    <a:pt x="20" y="75"/>
                  </a:moveTo>
                  <a:cubicBezTo>
                    <a:pt x="20" y="75"/>
                    <a:pt x="20" y="75"/>
                    <a:pt x="20" y="75"/>
                  </a:cubicBezTo>
                  <a:cubicBezTo>
                    <a:pt x="20" y="75"/>
                    <a:pt x="21" y="75"/>
                    <a:pt x="21" y="75"/>
                  </a:cubicBezTo>
                  <a:cubicBezTo>
                    <a:pt x="21" y="75"/>
                    <a:pt x="21" y="75"/>
                    <a:pt x="21" y="74"/>
                  </a:cubicBezTo>
                  <a:cubicBezTo>
                    <a:pt x="21" y="74"/>
                    <a:pt x="21" y="74"/>
                    <a:pt x="21" y="74"/>
                  </a:cubicBezTo>
                  <a:cubicBezTo>
                    <a:pt x="20" y="74"/>
                    <a:pt x="20" y="74"/>
                    <a:pt x="20" y="74"/>
                  </a:cubicBezTo>
                  <a:cubicBezTo>
                    <a:pt x="20" y="75"/>
                    <a:pt x="20" y="75"/>
                    <a:pt x="20" y="75"/>
                  </a:cubicBezTo>
                  <a:close/>
                  <a:moveTo>
                    <a:pt x="7" y="72"/>
                  </a:moveTo>
                  <a:cubicBezTo>
                    <a:pt x="7" y="72"/>
                    <a:pt x="8" y="73"/>
                    <a:pt x="9" y="73"/>
                  </a:cubicBezTo>
                  <a:cubicBezTo>
                    <a:pt x="9" y="72"/>
                    <a:pt x="9" y="72"/>
                    <a:pt x="9" y="72"/>
                  </a:cubicBezTo>
                  <a:cubicBezTo>
                    <a:pt x="9" y="71"/>
                    <a:pt x="9" y="71"/>
                    <a:pt x="9" y="71"/>
                  </a:cubicBezTo>
                  <a:cubicBezTo>
                    <a:pt x="8" y="71"/>
                    <a:pt x="8" y="71"/>
                    <a:pt x="8" y="71"/>
                  </a:cubicBezTo>
                  <a:cubicBezTo>
                    <a:pt x="7" y="71"/>
                    <a:pt x="7" y="71"/>
                    <a:pt x="7" y="72"/>
                  </a:cubicBezTo>
                  <a:close/>
                  <a:moveTo>
                    <a:pt x="6" y="74"/>
                  </a:moveTo>
                  <a:cubicBezTo>
                    <a:pt x="6" y="73"/>
                    <a:pt x="6" y="73"/>
                    <a:pt x="7" y="72"/>
                  </a:cubicBezTo>
                  <a:cubicBezTo>
                    <a:pt x="7" y="71"/>
                    <a:pt x="6" y="71"/>
                    <a:pt x="6" y="71"/>
                  </a:cubicBezTo>
                  <a:cubicBezTo>
                    <a:pt x="6" y="71"/>
                    <a:pt x="6" y="72"/>
                    <a:pt x="5" y="72"/>
                  </a:cubicBezTo>
                  <a:cubicBezTo>
                    <a:pt x="5" y="73"/>
                    <a:pt x="6" y="74"/>
                    <a:pt x="6" y="74"/>
                  </a:cubicBezTo>
                  <a:close/>
                  <a:moveTo>
                    <a:pt x="22" y="73"/>
                  </a:moveTo>
                  <a:cubicBezTo>
                    <a:pt x="22" y="73"/>
                    <a:pt x="23" y="73"/>
                    <a:pt x="23" y="72"/>
                  </a:cubicBezTo>
                  <a:cubicBezTo>
                    <a:pt x="23" y="72"/>
                    <a:pt x="23" y="71"/>
                    <a:pt x="23" y="71"/>
                  </a:cubicBezTo>
                  <a:cubicBezTo>
                    <a:pt x="22" y="70"/>
                    <a:pt x="22" y="70"/>
                    <a:pt x="22" y="71"/>
                  </a:cubicBezTo>
                  <a:cubicBezTo>
                    <a:pt x="21" y="72"/>
                    <a:pt x="21" y="72"/>
                    <a:pt x="22" y="73"/>
                  </a:cubicBezTo>
                  <a:close/>
                  <a:moveTo>
                    <a:pt x="33" y="67"/>
                  </a:moveTo>
                  <a:cubicBezTo>
                    <a:pt x="33" y="67"/>
                    <a:pt x="33" y="68"/>
                    <a:pt x="33" y="68"/>
                  </a:cubicBezTo>
                  <a:cubicBezTo>
                    <a:pt x="33" y="69"/>
                    <a:pt x="33" y="69"/>
                    <a:pt x="33" y="69"/>
                  </a:cubicBezTo>
                  <a:cubicBezTo>
                    <a:pt x="34" y="69"/>
                    <a:pt x="34" y="68"/>
                    <a:pt x="34" y="68"/>
                  </a:cubicBezTo>
                  <a:cubicBezTo>
                    <a:pt x="34" y="68"/>
                    <a:pt x="34" y="67"/>
                    <a:pt x="34" y="67"/>
                  </a:cubicBezTo>
                  <a:cubicBezTo>
                    <a:pt x="34" y="67"/>
                    <a:pt x="34" y="67"/>
                    <a:pt x="33" y="67"/>
                  </a:cubicBezTo>
                  <a:cubicBezTo>
                    <a:pt x="33" y="67"/>
                    <a:pt x="33" y="67"/>
                    <a:pt x="33" y="67"/>
                  </a:cubicBezTo>
                  <a:close/>
                  <a:moveTo>
                    <a:pt x="53" y="65"/>
                  </a:moveTo>
                  <a:cubicBezTo>
                    <a:pt x="53" y="65"/>
                    <a:pt x="53" y="65"/>
                    <a:pt x="53" y="65"/>
                  </a:cubicBezTo>
                  <a:cubicBezTo>
                    <a:pt x="52" y="65"/>
                    <a:pt x="52" y="65"/>
                    <a:pt x="52" y="66"/>
                  </a:cubicBezTo>
                  <a:cubicBezTo>
                    <a:pt x="52" y="66"/>
                    <a:pt x="52" y="66"/>
                    <a:pt x="52" y="66"/>
                  </a:cubicBezTo>
                  <a:cubicBezTo>
                    <a:pt x="52" y="66"/>
                    <a:pt x="52" y="66"/>
                    <a:pt x="52" y="66"/>
                  </a:cubicBezTo>
                  <a:cubicBezTo>
                    <a:pt x="52" y="67"/>
                    <a:pt x="52" y="67"/>
                    <a:pt x="51" y="67"/>
                  </a:cubicBezTo>
                  <a:cubicBezTo>
                    <a:pt x="51" y="68"/>
                    <a:pt x="51" y="68"/>
                    <a:pt x="51" y="69"/>
                  </a:cubicBezTo>
                  <a:cubicBezTo>
                    <a:pt x="51" y="69"/>
                    <a:pt x="51" y="69"/>
                    <a:pt x="51" y="69"/>
                  </a:cubicBezTo>
                  <a:cubicBezTo>
                    <a:pt x="51" y="69"/>
                    <a:pt x="52" y="69"/>
                    <a:pt x="52" y="69"/>
                  </a:cubicBezTo>
                  <a:cubicBezTo>
                    <a:pt x="52" y="69"/>
                    <a:pt x="52" y="69"/>
                    <a:pt x="52" y="70"/>
                  </a:cubicBezTo>
                  <a:cubicBezTo>
                    <a:pt x="52" y="70"/>
                    <a:pt x="52" y="70"/>
                    <a:pt x="53" y="70"/>
                  </a:cubicBezTo>
                  <a:cubicBezTo>
                    <a:pt x="53" y="70"/>
                    <a:pt x="53" y="69"/>
                    <a:pt x="53" y="69"/>
                  </a:cubicBezTo>
                  <a:lnTo>
                    <a:pt x="53" y="68"/>
                  </a:lnTo>
                  <a:cubicBezTo>
                    <a:pt x="53" y="68"/>
                    <a:pt x="53" y="67"/>
                    <a:pt x="53" y="67"/>
                  </a:cubicBezTo>
                  <a:cubicBezTo>
                    <a:pt x="53" y="67"/>
                    <a:pt x="53" y="67"/>
                    <a:pt x="54" y="66"/>
                  </a:cubicBezTo>
                  <a:cubicBezTo>
                    <a:pt x="54" y="66"/>
                    <a:pt x="53" y="65"/>
                    <a:pt x="53" y="65"/>
                  </a:cubicBezTo>
                  <a:close/>
                  <a:moveTo>
                    <a:pt x="33" y="60"/>
                  </a:moveTo>
                  <a:cubicBezTo>
                    <a:pt x="33" y="60"/>
                    <a:pt x="33" y="60"/>
                    <a:pt x="33" y="59"/>
                  </a:cubicBezTo>
                  <a:cubicBezTo>
                    <a:pt x="33" y="59"/>
                    <a:pt x="33" y="59"/>
                    <a:pt x="33" y="59"/>
                  </a:cubicBezTo>
                  <a:lnTo>
                    <a:pt x="32" y="59"/>
                  </a:lnTo>
                  <a:cubicBezTo>
                    <a:pt x="32" y="59"/>
                    <a:pt x="32" y="59"/>
                    <a:pt x="32" y="59"/>
                  </a:cubicBezTo>
                  <a:cubicBezTo>
                    <a:pt x="32" y="60"/>
                    <a:pt x="32" y="60"/>
                    <a:pt x="33" y="60"/>
                  </a:cubicBezTo>
                  <a:close/>
                  <a:moveTo>
                    <a:pt x="104" y="64"/>
                  </a:moveTo>
                  <a:cubicBezTo>
                    <a:pt x="104" y="64"/>
                    <a:pt x="105" y="64"/>
                    <a:pt x="105" y="63"/>
                  </a:cubicBezTo>
                  <a:cubicBezTo>
                    <a:pt x="105" y="63"/>
                    <a:pt x="106" y="62"/>
                    <a:pt x="106" y="62"/>
                  </a:cubicBezTo>
                  <a:cubicBezTo>
                    <a:pt x="106" y="61"/>
                    <a:pt x="106" y="60"/>
                    <a:pt x="107" y="60"/>
                  </a:cubicBezTo>
                  <a:cubicBezTo>
                    <a:pt x="107" y="59"/>
                    <a:pt x="107" y="59"/>
                    <a:pt x="107" y="58"/>
                  </a:cubicBezTo>
                  <a:cubicBezTo>
                    <a:pt x="106" y="58"/>
                    <a:pt x="105" y="59"/>
                    <a:pt x="105" y="60"/>
                  </a:cubicBezTo>
                  <a:cubicBezTo>
                    <a:pt x="104" y="62"/>
                    <a:pt x="104" y="63"/>
                    <a:pt x="104" y="64"/>
                  </a:cubicBezTo>
                  <a:close/>
                  <a:moveTo>
                    <a:pt x="8" y="58"/>
                  </a:moveTo>
                  <a:cubicBezTo>
                    <a:pt x="8" y="58"/>
                    <a:pt x="8" y="58"/>
                    <a:pt x="8" y="57"/>
                  </a:cubicBezTo>
                  <a:cubicBezTo>
                    <a:pt x="8" y="56"/>
                    <a:pt x="8" y="56"/>
                    <a:pt x="7" y="56"/>
                  </a:cubicBezTo>
                  <a:cubicBezTo>
                    <a:pt x="7" y="56"/>
                    <a:pt x="7" y="56"/>
                    <a:pt x="7" y="57"/>
                  </a:cubicBezTo>
                  <a:cubicBezTo>
                    <a:pt x="7" y="58"/>
                    <a:pt x="7" y="58"/>
                    <a:pt x="8" y="58"/>
                  </a:cubicBezTo>
                  <a:close/>
                  <a:moveTo>
                    <a:pt x="14" y="44"/>
                  </a:moveTo>
                  <a:cubicBezTo>
                    <a:pt x="14" y="44"/>
                    <a:pt x="15" y="44"/>
                    <a:pt x="15" y="44"/>
                  </a:cubicBezTo>
                  <a:cubicBezTo>
                    <a:pt x="14" y="44"/>
                    <a:pt x="14" y="44"/>
                    <a:pt x="14" y="44"/>
                  </a:cubicBezTo>
                  <a:cubicBezTo>
                    <a:pt x="14" y="44"/>
                    <a:pt x="14" y="44"/>
                    <a:pt x="14" y="44"/>
                  </a:cubicBezTo>
                  <a:close/>
                  <a:moveTo>
                    <a:pt x="13" y="40"/>
                  </a:moveTo>
                  <a:lnTo>
                    <a:pt x="14" y="40"/>
                  </a:lnTo>
                  <a:cubicBezTo>
                    <a:pt x="14" y="40"/>
                    <a:pt x="13" y="40"/>
                    <a:pt x="13" y="40"/>
                  </a:cubicBezTo>
                  <a:close/>
                  <a:moveTo>
                    <a:pt x="4" y="37"/>
                  </a:moveTo>
                  <a:cubicBezTo>
                    <a:pt x="4" y="37"/>
                    <a:pt x="4" y="37"/>
                    <a:pt x="4" y="37"/>
                  </a:cubicBezTo>
                  <a:cubicBezTo>
                    <a:pt x="4" y="37"/>
                    <a:pt x="4" y="37"/>
                    <a:pt x="4" y="37"/>
                  </a:cubicBezTo>
                  <a:close/>
                  <a:moveTo>
                    <a:pt x="13" y="35"/>
                  </a:moveTo>
                  <a:cubicBezTo>
                    <a:pt x="12" y="36"/>
                    <a:pt x="12" y="37"/>
                    <a:pt x="11" y="37"/>
                  </a:cubicBezTo>
                  <a:cubicBezTo>
                    <a:pt x="11" y="37"/>
                    <a:pt x="10" y="38"/>
                    <a:pt x="10" y="40"/>
                  </a:cubicBezTo>
                  <a:cubicBezTo>
                    <a:pt x="11" y="40"/>
                    <a:pt x="11" y="40"/>
                    <a:pt x="12" y="40"/>
                  </a:cubicBezTo>
                  <a:cubicBezTo>
                    <a:pt x="12" y="39"/>
                    <a:pt x="12" y="39"/>
                    <a:pt x="12" y="39"/>
                  </a:cubicBezTo>
                  <a:cubicBezTo>
                    <a:pt x="12" y="38"/>
                    <a:pt x="12" y="38"/>
                    <a:pt x="12" y="38"/>
                  </a:cubicBezTo>
                  <a:cubicBezTo>
                    <a:pt x="13" y="38"/>
                    <a:pt x="13" y="38"/>
                    <a:pt x="13" y="38"/>
                  </a:cubicBezTo>
                  <a:cubicBezTo>
                    <a:pt x="13" y="38"/>
                    <a:pt x="13" y="38"/>
                    <a:pt x="13" y="38"/>
                  </a:cubicBezTo>
                  <a:cubicBezTo>
                    <a:pt x="13" y="38"/>
                    <a:pt x="14" y="37"/>
                    <a:pt x="13" y="37"/>
                  </a:cubicBezTo>
                  <a:cubicBezTo>
                    <a:pt x="13" y="36"/>
                    <a:pt x="13" y="35"/>
                    <a:pt x="13" y="35"/>
                  </a:cubicBezTo>
                  <a:close/>
                  <a:moveTo>
                    <a:pt x="72" y="70"/>
                  </a:moveTo>
                  <a:cubicBezTo>
                    <a:pt x="72" y="67"/>
                    <a:pt x="72" y="64"/>
                    <a:pt x="72" y="61"/>
                  </a:cubicBezTo>
                  <a:cubicBezTo>
                    <a:pt x="72" y="58"/>
                    <a:pt x="72" y="55"/>
                    <a:pt x="72" y="52"/>
                  </a:cubicBezTo>
                  <a:cubicBezTo>
                    <a:pt x="72" y="51"/>
                    <a:pt x="72" y="49"/>
                    <a:pt x="72" y="48"/>
                  </a:cubicBezTo>
                  <a:cubicBezTo>
                    <a:pt x="72" y="46"/>
                    <a:pt x="72" y="45"/>
                    <a:pt x="72" y="43"/>
                  </a:cubicBezTo>
                  <a:cubicBezTo>
                    <a:pt x="72" y="42"/>
                    <a:pt x="71" y="40"/>
                    <a:pt x="71" y="39"/>
                  </a:cubicBezTo>
                  <a:cubicBezTo>
                    <a:pt x="71" y="38"/>
                    <a:pt x="70" y="37"/>
                    <a:pt x="70" y="36"/>
                  </a:cubicBezTo>
                  <a:cubicBezTo>
                    <a:pt x="69" y="35"/>
                    <a:pt x="68" y="35"/>
                    <a:pt x="67" y="34"/>
                  </a:cubicBezTo>
                  <a:cubicBezTo>
                    <a:pt x="66" y="33"/>
                    <a:pt x="65" y="33"/>
                    <a:pt x="64" y="33"/>
                  </a:cubicBezTo>
                  <a:cubicBezTo>
                    <a:pt x="61" y="33"/>
                    <a:pt x="59" y="34"/>
                    <a:pt x="58" y="36"/>
                  </a:cubicBezTo>
                  <a:cubicBezTo>
                    <a:pt x="56" y="38"/>
                    <a:pt x="56" y="41"/>
                    <a:pt x="56" y="44"/>
                  </a:cubicBezTo>
                  <a:cubicBezTo>
                    <a:pt x="55" y="46"/>
                    <a:pt x="55" y="47"/>
                    <a:pt x="55" y="48"/>
                  </a:cubicBezTo>
                  <a:cubicBezTo>
                    <a:pt x="55" y="50"/>
                    <a:pt x="55" y="51"/>
                    <a:pt x="55" y="53"/>
                  </a:cubicBezTo>
                  <a:lnTo>
                    <a:pt x="55" y="144"/>
                  </a:lnTo>
                  <a:cubicBezTo>
                    <a:pt x="55" y="149"/>
                    <a:pt x="55" y="153"/>
                    <a:pt x="55" y="158"/>
                  </a:cubicBezTo>
                  <a:cubicBezTo>
                    <a:pt x="55" y="163"/>
                    <a:pt x="55" y="167"/>
                    <a:pt x="56" y="171"/>
                  </a:cubicBezTo>
                  <a:cubicBezTo>
                    <a:pt x="56" y="173"/>
                    <a:pt x="56" y="174"/>
                    <a:pt x="56" y="175"/>
                  </a:cubicBezTo>
                  <a:cubicBezTo>
                    <a:pt x="56" y="177"/>
                    <a:pt x="56" y="178"/>
                    <a:pt x="57" y="179"/>
                  </a:cubicBezTo>
                  <a:cubicBezTo>
                    <a:pt x="58" y="182"/>
                    <a:pt x="60" y="183"/>
                    <a:pt x="64" y="183"/>
                  </a:cubicBezTo>
                  <a:cubicBezTo>
                    <a:pt x="66" y="183"/>
                    <a:pt x="67" y="182"/>
                    <a:pt x="68" y="181"/>
                  </a:cubicBezTo>
                  <a:cubicBezTo>
                    <a:pt x="69" y="181"/>
                    <a:pt x="70" y="180"/>
                    <a:pt x="70" y="179"/>
                  </a:cubicBezTo>
                  <a:cubicBezTo>
                    <a:pt x="72" y="174"/>
                    <a:pt x="72" y="168"/>
                    <a:pt x="72" y="162"/>
                  </a:cubicBezTo>
                  <a:cubicBezTo>
                    <a:pt x="72" y="156"/>
                    <a:pt x="72" y="150"/>
                    <a:pt x="72" y="144"/>
                  </a:cubicBezTo>
                  <a:lnTo>
                    <a:pt x="72" y="70"/>
                  </a:lnTo>
                  <a:close/>
                  <a:moveTo>
                    <a:pt x="10" y="34"/>
                  </a:moveTo>
                  <a:cubicBezTo>
                    <a:pt x="9" y="34"/>
                    <a:pt x="9" y="35"/>
                    <a:pt x="9" y="35"/>
                  </a:cubicBezTo>
                  <a:cubicBezTo>
                    <a:pt x="9" y="36"/>
                    <a:pt x="9" y="36"/>
                    <a:pt x="10" y="36"/>
                  </a:cubicBezTo>
                  <a:cubicBezTo>
                    <a:pt x="10" y="36"/>
                    <a:pt x="11" y="36"/>
                    <a:pt x="11" y="35"/>
                  </a:cubicBezTo>
                  <a:cubicBezTo>
                    <a:pt x="11" y="35"/>
                    <a:pt x="11" y="34"/>
                    <a:pt x="12" y="34"/>
                  </a:cubicBezTo>
                  <a:cubicBezTo>
                    <a:pt x="12" y="33"/>
                    <a:pt x="11" y="33"/>
                    <a:pt x="11" y="33"/>
                  </a:cubicBezTo>
                  <a:cubicBezTo>
                    <a:pt x="11" y="34"/>
                    <a:pt x="10" y="34"/>
                    <a:pt x="10" y="34"/>
                  </a:cubicBezTo>
                  <a:close/>
                  <a:moveTo>
                    <a:pt x="32" y="32"/>
                  </a:moveTo>
                  <a:cubicBezTo>
                    <a:pt x="32" y="32"/>
                    <a:pt x="32" y="32"/>
                    <a:pt x="32" y="33"/>
                  </a:cubicBezTo>
                  <a:cubicBezTo>
                    <a:pt x="32" y="33"/>
                    <a:pt x="32" y="33"/>
                    <a:pt x="32" y="33"/>
                  </a:cubicBezTo>
                  <a:cubicBezTo>
                    <a:pt x="33" y="33"/>
                    <a:pt x="33" y="32"/>
                    <a:pt x="33" y="32"/>
                  </a:cubicBezTo>
                  <a:cubicBezTo>
                    <a:pt x="33" y="32"/>
                    <a:pt x="33" y="32"/>
                    <a:pt x="32" y="32"/>
                  </a:cubicBezTo>
                  <a:cubicBezTo>
                    <a:pt x="32" y="32"/>
                    <a:pt x="32" y="32"/>
                    <a:pt x="32" y="32"/>
                  </a:cubicBezTo>
                  <a:close/>
                  <a:moveTo>
                    <a:pt x="15" y="32"/>
                  </a:moveTo>
                  <a:cubicBezTo>
                    <a:pt x="15" y="33"/>
                    <a:pt x="15" y="33"/>
                    <a:pt x="15" y="34"/>
                  </a:cubicBezTo>
                  <a:cubicBezTo>
                    <a:pt x="14" y="34"/>
                    <a:pt x="14" y="34"/>
                    <a:pt x="14" y="35"/>
                  </a:cubicBezTo>
                  <a:cubicBezTo>
                    <a:pt x="15" y="35"/>
                    <a:pt x="15" y="36"/>
                    <a:pt x="16" y="35"/>
                  </a:cubicBezTo>
                  <a:cubicBezTo>
                    <a:pt x="16" y="35"/>
                    <a:pt x="16" y="35"/>
                    <a:pt x="16" y="35"/>
                  </a:cubicBezTo>
                  <a:cubicBezTo>
                    <a:pt x="16" y="34"/>
                    <a:pt x="16" y="34"/>
                    <a:pt x="16" y="33"/>
                  </a:cubicBezTo>
                  <a:lnTo>
                    <a:pt x="16" y="32"/>
                  </a:lnTo>
                  <a:cubicBezTo>
                    <a:pt x="16" y="32"/>
                    <a:pt x="16" y="32"/>
                    <a:pt x="15" y="32"/>
                  </a:cubicBezTo>
                  <a:cubicBezTo>
                    <a:pt x="15" y="32"/>
                    <a:pt x="15" y="32"/>
                    <a:pt x="15" y="32"/>
                  </a:cubicBezTo>
                  <a:close/>
                  <a:moveTo>
                    <a:pt x="10" y="32"/>
                  </a:moveTo>
                  <a:cubicBezTo>
                    <a:pt x="10" y="32"/>
                    <a:pt x="10" y="32"/>
                    <a:pt x="10" y="32"/>
                  </a:cubicBezTo>
                  <a:cubicBezTo>
                    <a:pt x="10" y="32"/>
                    <a:pt x="11" y="32"/>
                    <a:pt x="11" y="32"/>
                  </a:cubicBezTo>
                  <a:cubicBezTo>
                    <a:pt x="11" y="32"/>
                    <a:pt x="11" y="31"/>
                    <a:pt x="11" y="31"/>
                  </a:cubicBezTo>
                  <a:cubicBezTo>
                    <a:pt x="11" y="31"/>
                    <a:pt x="11" y="31"/>
                    <a:pt x="10" y="31"/>
                  </a:cubicBezTo>
                  <a:cubicBezTo>
                    <a:pt x="10" y="31"/>
                    <a:pt x="10" y="31"/>
                    <a:pt x="10" y="32"/>
                  </a:cubicBezTo>
                  <a:close/>
                  <a:moveTo>
                    <a:pt x="7" y="30"/>
                  </a:moveTo>
                  <a:cubicBezTo>
                    <a:pt x="7" y="31"/>
                    <a:pt x="7" y="31"/>
                    <a:pt x="8" y="31"/>
                  </a:cubicBezTo>
                  <a:cubicBezTo>
                    <a:pt x="8" y="31"/>
                    <a:pt x="8" y="31"/>
                    <a:pt x="8" y="31"/>
                  </a:cubicBezTo>
                  <a:lnTo>
                    <a:pt x="8" y="30"/>
                  </a:lnTo>
                  <a:cubicBezTo>
                    <a:pt x="8" y="30"/>
                    <a:pt x="8" y="30"/>
                    <a:pt x="8" y="30"/>
                  </a:cubicBezTo>
                  <a:cubicBezTo>
                    <a:pt x="8" y="30"/>
                    <a:pt x="7" y="30"/>
                    <a:pt x="7" y="30"/>
                  </a:cubicBezTo>
                  <a:close/>
                  <a:moveTo>
                    <a:pt x="7" y="30"/>
                  </a:moveTo>
                  <a:cubicBezTo>
                    <a:pt x="7" y="29"/>
                    <a:pt x="7" y="29"/>
                    <a:pt x="7" y="29"/>
                  </a:cubicBezTo>
                  <a:cubicBezTo>
                    <a:pt x="7" y="29"/>
                    <a:pt x="7" y="29"/>
                    <a:pt x="7" y="29"/>
                  </a:cubicBezTo>
                  <a:cubicBezTo>
                    <a:pt x="6" y="29"/>
                    <a:pt x="6" y="29"/>
                    <a:pt x="6" y="29"/>
                  </a:cubicBezTo>
                  <a:cubicBezTo>
                    <a:pt x="6" y="30"/>
                    <a:pt x="6" y="30"/>
                    <a:pt x="7" y="30"/>
                  </a:cubicBezTo>
                  <a:close/>
                  <a:moveTo>
                    <a:pt x="22" y="29"/>
                  </a:moveTo>
                  <a:cubicBezTo>
                    <a:pt x="23" y="29"/>
                    <a:pt x="23" y="29"/>
                    <a:pt x="23" y="29"/>
                  </a:cubicBezTo>
                  <a:cubicBezTo>
                    <a:pt x="24" y="29"/>
                    <a:pt x="24" y="29"/>
                    <a:pt x="24" y="28"/>
                  </a:cubicBezTo>
                  <a:cubicBezTo>
                    <a:pt x="24" y="28"/>
                    <a:pt x="24" y="28"/>
                    <a:pt x="23" y="28"/>
                  </a:cubicBezTo>
                  <a:cubicBezTo>
                    <a:pt x="23" y="28"/>
                    <a:pt x="23" y="28"/>
                    <a:pt x="22" y="28"/>
                  </a:cubicBezTo>
                  <a:lnTo>
                    <a:pt x="22" y="29"/>
                  </a:lnTo>
                  <a:close/>
                  <a:moveTo>
                    <a:pt x="10" y="28"/>
                  </a:moveTo>
                  <a:cubicBezTo>
                    <a:pt x="9" y="29"/>
                    <a:pt x="10" y="29"/>
                    <a:pt x="10" y="29"/>
                  </a:cubicBezTo>
                  <a:cubicBezTo>
                    <a:pt x="11" y="30"/>
                    <a:pt x="11" y="30"/>
                    <a:pt x="11" y="29"/>
                  </a:cubicBezTo>
                  <a:cubicBezTo>
                    <a:pt x="11" y="29"/>
                    <a:pt x="11" y="29"/>
                    <a:pt x="11" y="28"/>
                  </a:cubicBezTo>
                  <a:cubicBezTo>
                    <a:pt x="10" y="28"/>
                    <a:pt x="10" y="28"/>
                    <a:pt x="10" y="28"/>
                  </a:cubicBezTo>
                  <a:close/>
                  <a:moveTo>
                    <a:pt x="14" y="27"/>
                  </a:moveTo>
                  <a:cubicBezTo>
                    <a:pt x="14" y="28"/>
                    <a:pt x="13" y="28"/>
                    <a:pt x="13" y="28"/>
                  </a:cubicBezTo>
                  <a:cubicBezTo>
                    <a:pt x="13" y="28"/>
                    <a:pt x="13" y="28"/>
                    <a:pt x="13" y="28"/>
                  </a:cubicBezTo>
                  <a:cubicBezTo>
                    <a:pt x="13" y="29"/>
                    <a:pt x="13" y="30"/>
                    <a:pt x="13" y="30"/>
                  </a:cubicBezTo>
                  <a:cubicBezTo>
                    <a:pt x="13" y="30"/>
                    <a:pt x="13" y="31"/>
                    <a:pt x="13" y="31"/>
                  </a:cubicBezTo>
                  <a:cubicBezTo>
                    <a:pt x="13" y="31"/>
                    <a:pt x="13" y="31"/>
                    <a:pt x="13" y="31"/>
                  </a:cubicBezTo>
                  <a:cubicBezTo>
                    <a:pt x="13" y="32"/>
                    <a:pt x="13" y="32"/>
                    <a:pt x="13" y="33"/>
                  </a:cubicBezTo>
                  <a:cubicBezTo>
                    <a:pt x="13" y="34"/>
                    <a:pt x="13" y="34"/>
                    <a:pt x="13" y="34"/>
                  </a:cubicBezTo>
                  <a:cubicBezTo>
                    <a:pt x="14" y="34"/>
                    <a:pt x="14" y="33"/>
                    <a:pt x="14" y="32"/>
                  </a:cubicBezTo>
                  <a:cubicBezTo>
                    <a:pt x="14" y="31"/>
                    <a:pt x="14" y="30"/>
                    <a:pt x="14" y="29"/>
                  </a:cubicBezTo>
                  <a:cubicBezTo>
                    <a:pt x="14" y="29"/>
                    <a:pt x="15" y="30"/>
                    <a:pt x="15" y="30"/>
                  </a:cubicBezTo>
                  <a:cubicBezTo>
                    <a:pt x="15" y="30"/>
                    <a:pt x="15" y="30"/>
                    <a:pt x="16" y="31"/>
                  </a:cubicBezTo>
                  <a:cubicBezTo>
                    <a:pt x="16" y="31"/>
                    <a:pt x="16" y="31"/>
                    <a:pt x="16" y="31"/>
                  </a:cubicBezTo>
                  <a:cubicBezTo>
                    <a:pt x="17" y="32"/>
                    <a:pt x="17" y="32"/>
                    <a:pt x="18" y="31"/>
                  </a:cubicBezTo>
                  <a:cubicBezTo>
                    <a:pt x="17" y="30"/>
                    <a:pt x="17" y="30"/>
                    <a:pt x="16" y="29"/>
                  </a:cubicBezTo>
                  <a:cubicBezTo>
                    <a:pt x="15" y="29"/>
                    <a:pt x="14" y="28"/>
                    <a:pt x="14" y="27"/>
                  </a:cubicBezTo>
                  <a:close/>
                  <a:moveTo>
                    <a:pt x="31" y="28"/>
                  </a:moveTo>
                  <a:cubicBezTo>
                    <a:pt x="31" y="28"/>
                    <a:pt x="31" y="28"/>
                    <a:pt x="31" y="28"/>
                  </a:cubicBezTo>
                  <a:cubicBezTo>
                    <a:pt x="31" y="28"/>
                    <a:pt x="32" y="28"/>
                    <a:pt x="32" y="27"/>
                  </a:cubicBezTo>
                  <a:cubicBezTo>
                    <a:pt x="32" y="27"/>
                    <a:pt x="32" y="27"/>
                    <a:pt x="32" y="27"/>
                  </a:cubicBezTo>
                  <a:cubicBezTo>
                    <a:pt x="32" y="27"/>
                    <a:pt x="31" y="27"/>
                    <a:pt x="31" y="27"/>
                  </a:cubicBezTo>
                  <a:cubicBezTo>
                    <a:pt x="31" y="27"/>
                    <a:pt x="31" y="27"/>
                    <a:pt x="31" y="28"/>
                  </a:cubicBezTo>
                  <a:close/>
                  <a:moveTo>
                    <a:pt x="16" y="27"/>
                  </a:moveTo>
                  <a:cubicBezTo>
                    <a:pt x="16" y="27"/>
                    <a:pt x="16" y="26"/>
                    <a:pt x="16" y="26"/>
                  </a:cubicBezTo>
                  <a:cubicBezTo>
                    <a:pt x="16" y="27"/>
                    <a:pt x="16" y="27"/>
                    <a:pt x="16" y="27"/>
                  </a:cubicBezTo>
                  <a:close/>
                  <a:moveTo>
                    <a:pt x="79" y="27"/>
                  </a:moveTo>
                  <a:cubicBezTo>
                    <a:pt x="79" y="27"/>
                    <a:pt x="79" y="27"/>
                    <a:pt x="80" y="27"/>
                  </a:cubicBezTo>
                  <a:cubicBezTo>
                    <a:pt x="80" y="27"/>
                    <a:pt x="80" y="27"/>
                    <a:pt x="80" y="27"/>
                  </a:cubicBezTo>
                  <a:cubicBezTo>
                    <a:pt x="80" y="26"/>
                    <a:pt x="80" y="26"/>
                    <a:pt x="80" y="26"/>
                  </a:cubicBezTo>
                  <a:cubicBezTo>
                    <a:pt x="79" y="26"/>
                    <a:pt x="79" y="26"/>
                    <a:pt x="79" y="27"/>
                  </a:cubicBezTo>
                  <a:close/>
                  <a:moveTo>
                    <a:pt x="33" y="28"/>
                  </a:moveTo>
                  <a:cubicBezTo>
                    <a:pt x="33" y="28"/>
                    <a:pt x="34" y="28"/>
                    <a:pt x="34" y="28"/>
                  </a:cubicBezTo>
                  <a:cubicBezTo>
                    <a:pt x="35" y="28"/>
                    <a:pt x="35" y="28"/>
                    <a:pt x="36" y="28"/>
                  </a:cubicBezTo>
                  <a:cubicBezTo>
                    <a:pt x="36" y="28"/>
                    <a:pt x="36" y="27"/>
                    <a:pt x="36" y="26"/>
                  </a:cubicBezTo>
                  <a:cubicBezTo>
                    <a:pt x="36" y="26"/>
                    <a:pt x="35" y="26"/>
                    <a:pt x="34" y="26"/>
                  </a:cubicBezTo>
                  <a:cubicBezTo>
                    <a:pt x="33" y="27"/>
                    <a:pt x="33" y="27"/>
                    <a:pt x="33" y="28"/>
                  </a:cubicBezTo>
                  <a:close/>
                  <a:moveTo>
                    <a:pt x="18" y="27"/>
                  </a:moveTo>
                  <a:cubicBezTo>
                    <a:pt x="18" y="27"/>
                    <a:pt x="18" y="27"/>
                    <a:pt x="19" y="27"/>
                  </a:cubicBezTo>
                  <a:cubicBezTo>
                    <a:pt x="19" y="27"/>
                    <a:pt x="19" y="27"/>
                    <a:pt x="19" y="26"/>
                  </a:cubicBezTo>
                  <a:cubicBezTo>
                    <a:pt x="19" y="26"/>
                    <a:pt x="19" y="25"/>
                    <a:pt x="18" y="25"/>
                  </a:cubicBezTo>
                  <a:cubicBezTo>
                    <a:pt x="18" y="26"/>
                    <a:pt x="18" y="26"/>
                    <a:pt x="18" y="26"/>
                  </a:cubicBezTo>
                  <a:cubicBezTo>
                    <a:pt x="18" y="26"/>
                    <a:pt x="17" y="26"/>
                    <a:pt x="18" y="27"/>
                  </a:cubicBezTo>
                  <a:close/>
                  <a:moveTo>
                    <a:pt x="46" y="14"/>
                  </a:moveTo>
                  <a:cubicBezTo>
                    <a:pt x="46" y="14"/>
                    <a:pt x="47" y="14"/>
                    <a:pt x="47" y="13"/>
                  </a:cubicBezTo>
                  <a:cubicBezTo>
                    <a:pt x="46" y="13"/>
                    <a:pt x="46" y="13"/>
                    <a:pt x="46" y="13"/>
                  </a:cubicBezTo>
                  <a:cubicBezTo>
                    <a:pt x="45" y="14"/>
                    <a:pt x="45" y="14"/>
                    <a:pt x="46" y="14"/>
                  </a:cubicBezTo>
                  <a:close/>
                  <a:moveTo>
                    <a:pt x="84" y="14"/>
                  </a:moveTo>
                  <a:cubicBezTo>
                    <a:pt x="84" y="14"/>
                    <a:pt x="84" y="14"/>
                    <a:pt x="84" y="14"/>
                  </a:cubicBezTo>
                  <a:cubicBezTo>
                    <a:pt x="85" y="13"/>
                    <a:pt x="85" y="13"/>
                    <a:pt x="84" y="13"/>
                  </a:cubicBezTo>
                  <a:cubicBezTo>
                    <a:pt x="84" y="13"/>
                    <a:pt x="84" y="13"/>
                    <a:pt x="84" y="14"/>
                  </a:cubicBezTo>
                  <a:close/>
                  <a:moveTo>
                    <a:pt x="54" y="12"/>
                  </a:moveTo>
                  <a:cubicBezTo>
                    <a:pt x="54" y="12"/>
                    <a:pt x="54" y="11"/>
                    <a:pt x="54" y="11"/>
                  </a:cubicBezTo>
                  <a:cubicBezTo>
                    <a:pt x="54" y="11"/>
                    <a:pt x="54" y="11"/>
                    <a:pt x="53" y="11"/>
                  </a:cubicBezTo>
                  <a:cubicBezTo>
                    <a:pt x="53" y="11"/>
                    <a:pt x="53" y="11"/>
                    <a:pt x="53" y="11"/>
                  </a:cubicBezTo>
                  <a:cubicBezTo>
                    <a:pt x="53" y="12"/>
                    <a:pt x="53" y="12"/>
                    <a:pt x="53" y="12"/>
                  </a:cubicBezTo>
                  <a:lnTo>
                    <a:pt x="54" y="12"/>
                  </a:lnTo>
                  <a:close/>
                  <a:moveTo>
                    <a:pt x="58" y="10"/>
                  </a:moveTo>
                  <a:cubicBezTo>
                    <a:pt x="58" y="10"/>
                    <a:pt x="58" y="10"/>
                    <a:pt x="57" y="10"/>
                  </a:cubicBezTo>
                  <a:cubicBezTo>
                    <a:pt x="57" y="10"/>
                    <a:pt x="57" y="10"/>
                    <a:pt x="57" y="10"/>
                  </a:cubicBezTo>
                  <a:cubicBezTo>
                    <a:pt x="57" y="11"/>
                    <a:pt x="57" y="11"/>
                    <a:pt x="57" y="12"/>
                  </a:cubicBezTo>
                  <a:cubicBezTo>
                    <a:pt x="57" y="12"/>
                    <a:pt x="57" y="12"/>
                    <a:pt x="57" y="12"/>
                  </a:cubicBezTo>
                  <a:cubicBezTo>
                    <a:pt x="58" y="11"/>
                    <a:pt x="58" y="11"/>
                    <a:pt x="58" y="11"/>
                  </a:cubicBezTo>
                  <a:cubicBezTo>
                    <a:pt x="58" y="11"/>
                    <a:pt x="58" y="11"/>
                    <a:pt x="58" y="11"/>
                  </a:cubicBezTo>
                  <a:cubicBezTo>
                    <a:pt x="58" y="11"/>
                    <a:pt x="58" y="11"/>
                    <a:pt x="58" y="11"/>
                  </a:cubicBezTo>
                  <a:cubicBezTo>
                    <a:pt x="59" y="11"/>
                    <a:pt x="59" y="11"/>
                    <a:pt x="59" y="11"/>
                  </a:cubicBezTo>
                  <a:cubicBezTo>
                    <a:pt x="59" y="12"/>
                    <a:pt x="60" y="12"/>
                    <a:pt x="60" y="12"/>
                  </a:cubicBezTo>
                  <a:cubicBezTo>
                    <a:pt x="61" y="11"/>
                    <a:pt x="61" y="11"/>
                    <a:pt x="61" y="11"/>
                  </a:cubicBezTo>
                  <a:cubicBezTo>
                    <a:pt x="61" y="10"/>
                    <a:pt x="60" y="10"/>
                    <a:pt x="59" y="10"/>
                  </a:cubicBezTo>
                  <a:cubicBezTo>
                    <a:pt x="59" y="9"/>
                    <a:pt x="58" y="10"/>
                    <a:pt x="58" y="10"/>
                  </a:cubicBezTo>
                  <a:close/>
                  <a:moveTo>
                    <a:pt x="83" y="8"/>
                  </a:moveTo>
                  <a:cubicBezTo>
                    <a:pt x="83" y="9"/>
                    <a:pt x="83" y="9"/>
                    <a:pt x="84" y="10"/>
                  </a:cubicBezTo>
                  <a:cubicBezTo>
                    <a:pt x="84" y="9"/>
                    <a:pt x="85" y="9"/>
                    <a:pt x="85" y="9"/>
                  </a:cubicBezTo>
                  <a:cubicBezTo>
                    <a:pt x="86" y="9"/>
                    <a:pt x="86" y="9"/>
                    <a:pt x="86" y="8"/>
                  </a:cubicBezTo>
                  <a:cubicBezTo>
                    <a:pt x="86" y="8"/>
                    <a:pt x="85" y="8"/>
                    <a:pt x="85" y="8"/>
                  </a:cubicBezTo>
                  <a:cubicBezTo>
                    <a:pt x="84" y="8"/>
                    <a:pt x="83" y="8"/>
                    <a:pt x="83" y="8"/>
                  </a:cubicBezTo>
                  <a:close/>
                  <a:moveTo>
                    <a:pt x="77" y="6"/>
                  </a:moveTo>
                  <a:cubicBezTo>
                    <a:pt x="77" y="6"/>
                    <a:pt x="78" y="6"/>
                    <a:pt x="77" y="5"/>
                  </a:cubicBezTo>
                  <a:cubicBezTo>
                    <a:pt x="77" y="4"/>
                    <a:pt x="77" y="4"/>
                    <a:pt x="77" y="4"/>
                  </a:cubicBezTo>
                  <a:lnTo>
                    <a:pt x="77" y="4"/>
                  </a:lnTo>
                  <a:cubicBezTo>
                    <a:pt x="77" y="4"/>
                    <a:pt x="77" y="5"/>
                    <a:pt x="76" y="5"/>
                  </a:cubicBezTo>
                  <a:cubicBezTo>
                    <a:pt x="76" y="6"/>
                    <a:pt x="76" y="6"/>
                    <a:pt x="77" y="6"/>
                  </a:cubicBezTo>
                  <a:close/>
                  <a:moveTo>
                    <a:pt x="80" y="4"/>
                  </a:moveTo>
                  <a:cubicBezTo>
                    <a:pt x="81" y="4"/>
                    <a:pt x="81" y="4"/>
                    <a:pt x="82" y="4"/>
                  </a:cubicBezTo>
                  <a:cubicBezTo>
                    <a:pt x="82" y="4"/>
                    <a:pt x="83" y="3"/>
                    <a:pt x="82" y="2"/>
                  </a:cubicBezTo>
                  <a:cubicBezTo>
                    <a:pt x="82" y="2"/>
                    <a:pt x="81" y="2"/>
                    <a:pt x="81" y="2"/>
                  </a:cubicBezTo>
                  <a:cubicBezTo>
                    <a:pt x="80" y="3"/>
                    <a:pt x="80" y="3"/>
                    <a:pt x="80" y="4"/>
                  </a:cubicBezTo>
                  <a:close/>
                  <a:moveTo>
                    <a:pt x="81" y="1"/>
                  </a:moveTo>
                  <a:cubicBezTo>
                    <a:pt x="81" y="1"/>
                    <a:pt x="81" y="1"/>
                    <a:pt x="81" y="1"/>
                  </a:cubicBezTo>
                  <a:cubicBezTo>
                    <a:pt x="81" y="1"/>
                    <a:pt x="81" y="1"/>
                    <a:pt x="81" y="1"/>
                  </a:cubicBezTo>
                  <a:cubicBezTo>
                    <a:pt x="80" y="1"/>
                    <a:pt x="80" y="1"/>
                    <a:pt x="81" y="1"/>
                  </a:cubicBezTo>
                  <a:close/>
                  <a:moveTo>
                    <a:pt x="84" y="5"/>
                  </a:moveTo>
                  <a:cubicBezTo>
                    <a:pt x="85" y="5"/>
                    <a:pt x="86" y="5"/>
                    <a:pt x="86" y="5"/>
                  </a:cubicBezTo>
                  <a:cubicBezTo>
                    <a:pt x="87" y="5"/>
                    <a:pt x="87" y="5"/>
                    <a:pt x="88" y="5"/>
                  </a:cubicBezTo>
                  <a:cubicBezTo>
                    <a:pt x="88" y="4"/>
                    <a:pt x="89" y="4"/>
                    <a:pt x="89" y="4"/>
                  </a:cubicBezTo>
                  <a:cubicBezTo>
                    <a:pt x="90" y="3"/>
                    <a:pt x="90" y="3"/>
                    <a:pt x="90" y="2"/>
                  </a:cubicBezTo>
                  <a:cubicBezTo>
                    <a:pt x="91" y="2"/>
                    <a:pt x="91" y="2"/>
                    <a:pt x="92" y="3"/>
                  </a:cubicBezTo>
                  <a:cubicBezTo>
                    <a:pt x="92" y="3"/>
                    <a:pt x="91" y="3"/>
                    <a:pt x="91" y="4"/>
                  </a:cubicBezTo>
                  <a:cubicBezTo>
                    <a:pt x="91" y="4"/>
                    <a:pt x="91" y="4"/>
                    <a:pt x="91" y="5"/>
                  </a:cubicBezTo>
                  <a:cubicBezTo>
                    <a:pt x="92" y="5"/>
                    <a:pt x="92" y="5"/>
                    <a:pt x="93" y="4"/>
                  </a:cubicBezTo>
                  <a:cubicBezTo>
                    <a:pt x="93" y="4"/>
                    <a:pt x="93" y="3"/>
                    <a:pt x="94" y="3"/>
                  </a:cubicBezTo>
                  <a:cubicBezTo>
                    <a:pt x="94" y="3"/>
                    <a:pt x="94" y="3"/>
                    <a:pt x="94" y="3"/>
                  </a:cubicBezTo>
                  <a:cubicBezTo>
                    <a:pt x="94" y="4"/>
                    <a:pt x="94" y="4"/>
                    <a:pt x="95" y="4"/>
                  </a:cubicBezTo>
                  <a:cubicBezTo>
                    <a:pt x="96" y="4"/>
                    <a:pt x="97" y="4"/>
                    <a:pt x="97" y="4"/>
                  </a:cubicBezTo>
                  <a:cubicBezTo>
                    <a:pt x="98" y="5"/>
                    <a:pt x="99" y="5"/>
                    <a:pt x="100" y="6"/>
                  </a:cubicBezTo>
                  <a:cubicBezTo>
                    <a:pt x="100" y="6"/>
                    <a:pt x="99" y="6"/>
                    <a:pt x="99" y="6"/>
                  </a:cubicBezTo>
                  <a:cubicBezTo>
                    <a:pt x="99" y="7"/>
                    <a:pt x="99" y="7"/>
                    <a:pt x="99" y="7"/>
                  </a:cubicBezTo>
                  <a:cubicBezTo>
                    <a:pt x="98" y="8"/>
                    <a:pt x="98" y="8"/>
                    <a:pt x="98" y="9"/>
                  </a:cubicBezTo>
                  <a:cubicBezTo>
                    <a:pt x="98" y="9"/>
                    <a:pt x="98" y="9"/>
                    <a:pt x="98" y="9"/>
                  </a:cubicBezTo>
                  <a:cubicBezTo>
                    <a:pt x="97" y="9"/>
                    <a:pt x="97" y="8"/>
                    <a:pt x="97" y="8"/>
                  </a:cubicBezTo>
                  <a:cubicBezTo>
                    <a:pt x="97" y="8"/>
                    <a:pt x="97" y="7"/>
                    <a:pt x="97" y="7"/>
                  </a:cubicBezTo>
                  <a:cubicBezTo>
                    <a:pt x="97" y="6"/>
                    <a:pt x="96" y="6"/>
                    <a:pt x="96" y="6"/>
                  </a:cubicBezTo>
                  <a:cubicBezTo>
                    <a:pt x="96" y="5"/>
                    <a:pt x="96" y="5"/>
                    <a:pt x="95" y="4"/>
                  </a:cubicBezTo>
                  <a:cubicBezTo>
                    <a:pt x="95" y="5"/>
                    <a:pt x="94" y="5"/>
                    <a:pt x="94" y="6"/>
                  </a:cubicBezTo>
                  <a:cubicBezTo>
                    <a:pt x="94" y="6"/>
                    <a:pt x="94" y="7"/>
                    <a:pt x="95" y="8"/>
                  </a:cubicBezTo>
                  <a:cubicBezTo>
                    <a:pt x="94" y="8"/>
                    <a:pt x="94" y="8"/>
                    <a:pt x="93" y="8"/>
                  </a:cubicBezTo>
                  <a:cubicBezTo>
                    <a:pt x="92" y="8"/>
                    <a:pt x="92" y="8"/>
                    <a:pt x="91" y="8"/>
                  </a:cubicBezTo>
                  <a:cubicBezTo>
                    <a:pt x="91" y="8"/>
                    <a:pt x="90" y="9"/>
                    <a:pt x="90" y="9"/>
                  </a:cubicBezTo>
                  <a:cubicBezTo>
                    <a:pt x="90" y="9"/>
                    <a:pt x="89" y="9"/>
                    <a:pt x="89" y="9"/>
                  </a:cubicBezTo>
                  <a:cubicBezTo>
                    <a:pt x="89" y="9"/>
                    <a:pt x="89" y="9"/>
                    <a:pt x="89" y="9"/>
                  </a:cubicBezTo>
                  <a:cubicBezTo>
                    <a:pt x="89" y="10"/>
                    <a:pt x="89" y="10"/>
                    <a:pt x="89" y="10"/>
                  </a:cubicBezTo>
                  <a:cubicBezTo>
                    <a:pt x="90" y="10"/>
                    <a:pt x="90" y="10"/>
                    <a:pt x="90" y="9"/>
                  </a:cubicBezTo>
                  <a:cubicBezTo>
                    <a:pt x="90" y="9"/>
                    <a:pt x="90" y="9"/>
                    <a:pt x="91" y="9"/>
                  </a:cubicBezTo>
                  <a:cubicBezTo>
                    <a:pt x="91" y="9"/>
                    <a:pt x="91" y="10"/>
                    <a:pt x="92" y="10"/>
                  </a:cubicBezTo>
                  <a:cubicBezTo>
                    <a:pt x="92" y="10"/>
                    <a:pt x="93" y="10"/>
                    <a:pt x="93" y="9"/>
                  </a:cubicBezTo>
                  <a:cubicBezTo>
                    <a:pt x="93" y="9"/>
                    <a:pt x="94" y="9"/>
                    <a:pt x="94" y="9"/>
                  </a:cubicBezTo>
                  <a:cubicBezTo>
                    <a:pt x="95" y="9"/>
                    <a:pt x="95" y="9"/>
                    <a:pt x="95" y="10"/>
                  </a:cubicBezTo>
                  <a:cubicBezTo>
                    <a:pt x="95" y="11"/>
                    <a:pt x="95" y="11"/>
                    <a:pt x="95" y="11"/>
                  </a:cubicBezTo>
                  <a:cubicBezTo>
                    <a:pt x="95" y="12"/>
                    <a:pt x="94" y="12"/>
                    <a:pt x="94" y="12"/>
                  </a:cubicBezTo>
                  <a:cubicBezTo>
                    <a:pt x="94" y="11"/>
                    <a:pt x="94" y="12"/>
                    <a:pt x="93" y="12"/>
                  </a:cubicBezTo>
                  <a:cubicBezTo>
                    <a:pt x="93" y="12"/>
                    <a:pt x="93" y="12"/>
                    <a:pt x="93" y="12"/>
                  </a:cubicBezTo>
                  <a:cubicBezTo>
                    <a:pt x="93" y="13"/>
                    <a:pt x="93" y="13"/>
                    <a:pt x="93" y="13"/>
                  </a:cubicBezTo>
                  <a:cubicBezTo>
                    <a:pt x="94" y="13"/>
                    <a:pt x="94" y="13"/>
                    <a:pt x="94" y="12"/>
                  </a:cubicBezTo>
                  <a:cubicBezTo>
                    <a:pt x="95" y="12"/>
                    <a:pt x="95" y="12"/>
                    <a:pt x="95" y="12"/>
                  </a:cubicBezTo>
                  <a:cubicBezTo>
                    <a:pt x="96" y="12"/>
                    <a:pt x="96" y="11"/>
                    <a:pt x="96" y="11"/>
                  </a:cubicBezTo>
                  <a:cubicBezTo>
                    <a:pt x="96" y="11"/>
                    <a:pt x="96" y="10"/>
                    <a:pt x="96" y="10"/>
                  </a:cubicBezTo>
                  <a:cubicBezTo>
                    <a:pt x="97" y="10"/>
                    <a:pt x="97" y="10"/>
                    <a:pt x="98" y="10"/>
                  </a:cubicBezTo>
                  <a:cubicBezTo>
                    <a:pt x="98" y="10"/>
                    <a:pt x="98" y="9"/>
                    <a:pt x="99" y="9"/>
                  </a:cubicBezTo>
                  <a:cubicBezTo>
                    <a:pt x="100" y="10"/>
                    <a:pt x="100" y="10"/>
                    <a:pt x="100" y="11"/>
                  </a:cubicBezTo>
                  <a:cubicBezTo>
                    <a:pt x="100" y="11"/>
                    <a:pt x="101" y="12"/>
                    <a:pt x="101" y="12"/>
                  </a:cubicBezTo>
                  <a:cubicBezTo>
                    <a:pt x="101" y="12"/>
                    <a:pt x="102" y="11"/>
                    <a:pt x="102" y="11"/>
                  </a:cubicBezTo>
                  <a:cubicBezTo>
                    <a:pt x="102" y="11"/>
                    <a:pt x="102" y="11"/>
                    <a:pt x="102" y="10"/>
                  </a:cubicBezTo>
                  <a:cubicBezTo>
                    <a:pt x="103" y="10"/>
                    <a:pt x="103" y="11"/>
                    <a:pt x="103" y="11"/>
                  </a:cubicBezTo>
                  <a:cubicBezTo>
                    <a:pt x="103" y="11"/>
                    <a:pt x="104" y="11"/>
                    <a:pt x="104" y="11"/>
                  </a:cubicBezTo>
                  <a:cubicBezTo>
                    <a:pt x="104" y="10"/>
                    <a:pt x="104" y="9"/>
                    <a:pt x="103" y="9"/>
                  </a:cubicBezTo>
                  <a:cubicBezTo>
                    <a:pt x="103" y="9"/>
                    <a:pt x="102" y="8"/>
                    <a:pt x="102" y="7"/>
                  </a:cubicBezTo>
                  <a:cubicBezTo>
                    <a:pt x="103" y="8"/>
                    <a:pt x="104" y="8"/>
                    <a:pt x="105" y="9"/>
                  </a:cubicBezTo>
                  <a:cubicBezTo>
                    <a:pt x="105" y="9"/>
                    <a:pt x="106" y="10"/>
                    <a:pt x="106" y="10"/>
                  </a:cubicBezTo>
                  <a:cubicBezTo>
                    <a:pt x="107" y="11"/>
                    <a:pt x="107" y="11"/>
                    <a:pt x="107" y="11"/>
                  </a:cubicBezTo>
                  <a:cubicBezTo>
                    <a:pt x="111" y="14"/>
                    <a:pt x="115" y="18"/>
                    <a:pt x="118" y="23"/>
                  </a:cubicBezTo>
                  <a:cubicBezTo>
                    <a:pt x="122" y="28"/>
                    <a:pt x="124" y="33"/>
                    <a:pt x="125" y="39"/>
                  </a:cubicBezTo>
                  <a:cubicBezTo>
                    <a:pt x="126" y="40"/>
                    <a:pt x="126" y="42"/>
                    <a:pt x="126" y="44"/>
                  </a:cubicBezTo>
                  <a:cubicBezTo>
                    <a:pt x="126" y="45"/>
                    <a:pt x="126" y="47"/>
                    <a:pt x="127" y="48"/>
                  </a:cubicBezTo>
                  <a:cubicBezTo>
                    <a:pt x="127" y="49"/>
                    <a:pt x="127" y="50"/>
                    <a:pt x="127" y="51"/>
                  </a:cubicBezTo>
                  <a:cubicBezTo>
                    <a:pt x="127" y="52"/>
                    <a:pt x="127" y="53"/>
                    <a:pt x="127" y="53"/>
                  </a:cubicBezTo>
                  <a:cubicBezTo>
                    <a:pt x="127" y="54"/>
                    <a:pt x="127" y="54"/>
                    <a:pt x="127" y="54"/>
                  </a:cubicBezTo>
                  <a:cubicBezTo>
                    <a:pt x="127" y="54"/>
                    <a:pt x="127" y="54"/>
                    <a:pt x="127" y="54"/>
                  </a:cubicBezTo>
                  <a:cubicBezTo>
                    <a:pt x="127" y="56"/>
                    <a:pt x="127" y="58"/>
                    <a:pt x="127" y="60"/>
                  </a:cubicBezTo>
                  <a:cubicBezTo>
                    <a:pt x="127" y="62"/>
                    <a:pt x="127" y="63"/>
                    <a:pt x="127" y="65"/>
                  </a:cubicBezTo>
                  <a:cubicBezTo>
                    <a:pt x="128" y="66"/>
                    <a:pt x="128" y="68"/>
                    <a:pt x="127" y="70"/>
                  </a:cubicBezTo>
                  <a:cubicBezTo>
                    <a:pt x="127" y="72"/>
                    <a:pt x="127" y="74"/>
                    <a:pt x="127" y="75"/>
                  </a:cubicBezTo>
                  <a:cubicBezTo>
                    <a:pt x="128" y="81"/>
                    <a:pt x="128" y="86"/>
                    <a:pt x="128" y="91"/>
                  </a:cubicBezTo>
                  <a:cubicBezTo>
                    <a:pt x="127" y="97"/>
                    <a:pt x="127" y="102"/>
                    <a:pt x="127" y="108"/>
                  </a:cubicBezTo>
                  <a:cubicBezTo>
                    <a:pt x="127" y="114"/>
                    <a:pt x="127" y="120"/>
                    <a:pt x="128" y="125"/>
                  </a:cubicBezTo>
                  <a:cubicBezTo>
                    <a:pt x="128" y="131"/>
                    <a:pt x="128" y="136"/>
                    <a:pt x="127" y="141"/>
                  </a:cubicBezTo>
                  <a:cubicBezTo>
                    <a:pt x="127" y="143"/>
                    <a:pt x="127" y="145"/>
                    <a:pt x="127" y="147"/>
                  </a:cubicBezTo>
                  <a:cubicBezTo>
                    <a:pt x="127" y="149"/>
                    <a:pt x="127" y="151"/>
                    <a:pt x="127" y="152"/>
                  </a:cubicBezTo>
                  <a:cubicBezTo>
                    <a:pt x="127" y="154"/>
                    <a:pt x="127" y="155"/>
                    <a:pt x="127" y="157"/>
                  </a:cubicBezTo>
                  <a:cubicBezTo>
                    <a:pt x="127" y="159"/>
                    <a:pt x="127" y="160"/>
                    <a:pt x="127" y="162"/>
                  </a:cubicBezTo>
                  <a:cubicBezTo>
                    <a:pt x="126" y="165"/>
                    <a:pt x="126" y="169"/>
                    <a:pt x="126" y="172"/>
                  </a:cubicBezTo>
                  <a:cubicBezTo>
                    <a:pt x="125" y="176"/>
                    <a:pt x="125" y="179"/>
                    <a:pt x="124" y="182"/>
                  </a:cubicBezTo>
                  <a:cubicBezTo>
                    <a:pt x="123" y="183"/>
                    <a:pt x="123" y="185"/>
                    <a:pt x="122" y="187"/>
                  </a:cubicBezTo>
                  <a:cubicBezTo>
                    <a:pt x="121" y="188"/>
                    <a:pt x="120" y="190"/>
                    <a:pt x="120" y="191"/>
                  </a:cubicBezTo>
                  <a:cubicBezTo>
                    <a:pt x="117" y="196"/>
                    <a:pt x="113" y="200"/>
                    <a:pt x="109" y="204"/>
                  </a:cubicBezTo>
                  <a:cubicBezTo>
                    <a:pt x="105" y="208"/>
                    <a:pt x="100" y="211"/>
                    <a:pt x="95" y="213"/>
                  </a:cubicBezTo>
                  <a:cubicBezTo>
                    <a:pt x="93" y="214"/>
                    <a:pt x="91" y="215"/>
                    <a:pt x="89" y="215"/>
                  </a:cubicBezTo>
                  <a:cubicBezTo>
                    <a:pt x="86" y="216"/>
                    <a:pt x="84" y="216"/>
                    <a:pt x="82" y="217"/>
                  </a:cubicBezTo>
                  <a:cubicBezTo>
                    <a:pt x="82" y="217"/>
                    <a:pt x="81" y="217"/>
                    <a:pt x="81" y="217"/>
                  </a:cubicBezTo>
                  <a:lnTo>
                    <a:pt x="80" y="217"/>
                  </a:lnTo>
                  <a:cubicBezTo>
                    <a:pt x="79" y="218"/>
                    <a:pt x="78" y="218"/>
                    <a:pt x="77" y="218"/>
                  </a:cubicBezTo>
                  <a:cubicBezTo>
                    <a:pt x="72" y="219"/>
                    <a:pt x="66" y="219"/>
                    <a:pt x="61" y="219"/>
                  </a:cubicBezTo>
                  <a:cubicBezTo>
                    <a:pt x="56" y="219"/>
                    <a:pt x="51" y="218"/>
                    <a:pt x="46" y="217"/>
                  </a:cubicBezTo>
                  <a:cubicBezTo>
                    <a:pt x="39" y="216"/>
                    <a:pt x="33" y="213"/>
                    <a:pt x="27" y="210"/>
                  </a:cubicBezTo>
                  <a:cubicBezTo>
                    <a:pt x="22" y="207"/>
                    <a:pt x="17" y="204"/>
                    <a:pt x="14" y="199"/>
                  </a:cubicBezTo>
                  <a:cubicBezTo>
                    <a:pt x="14" y="198"/>
                    <a:pt x="14" y="198"/>
                    <a:pt x="13" y="197"/>
                  </a:cubicBezTo>
                  <a:cubicBezTo>
                    <a:pt x="13" y="197"/>
                    <a:pt x="13" y="197"/>
                    <a:pt x="13" y="197"/>
                  </a:cubicBezTo>
                  <a:cubicBezTo>
                    <a:pt x="13" y="198"/>
                    <a:pt x="13" y="198"/>
                    <a:pt x="12" y="198"/>
                  </a:cubicBezTo>
                  <a:cubicBezTo>
                    <a:pt x="12" y="197"/>
                    <a:pt x="11" y="197"/>
                    <a:pt x="11" y="196"/>
                  </a:cubicBezTo>
                  <a:cubicBezTo>
                    <a:pt x="11" y="196"/>
                    <a:pt x="10" y="195"/>
                    <a:pt x="10" y="195"/>
                  </a:cubicBezTo>
                  <a:cubicBezTo>
                    <a:pt x="10" y="194"/>
                    <a:pt x="9" y="194"/>
                    <a:pt x="9" y="193"/>
                  </a:cubicBezTo>
                  <a:cubicBezTo>
                    <a:pt x="8" y="193"/>
                    <a:pt x="8" y="192"/>
                    <a:pt x="8" y="192"/>
                  </a:cubicBezTo>
                  <a:cubicBezTo>
                    <a:pt x="8" y="191"/>
                    <a:pt x="8" y="191"/>
                    <a:pt x="8" y="191"/>
                  </a:cubicBezTo>
                  <a:cubicBezTo>
                    <a:pt x="9" y="191"/>
                    <a:pt x="9" y="190"/>
                    <a:pt x="9" y="190"/>
                  </a:cubicBezTo>
                  <a:cubicBezTo>
                    <a:pt x="9" y="189"/>
                    <a:pt x="9" y="188"/>
                    <a:pt x="8" y="188"/>
                  </a:cubicBezTo>
                  <a:cubicBezTo>
                    <a:pt x="7" y="188"/>
                    <a:pt x="7" y="187"/>
                    <a:pt x="6" y="186"/>
                  </a:cubicBezTo>
                  <a:cubicBezTo>
                    <a:pt x="6" y="186"/>
                    <a:pt x="5" y="186"/>
                    <a:pt x="5" y="186"/>
                  </a:cubicBezTo>
                  <a:cubicBezTo>
                    <a:pt x="5" y="184"/>
                    <a:pt x="4" y="183"/>
                    <a:pt x="3" y="181"/>
                  </a:cubicBezTo>
                  <a:cubicBezTo>
                    <a:pt x="3" y="179"/>
                    <a:pt x="3" y="178"/>
                    <a:pt x="2" y="176"/>
                  </a:cubicBezTo>
                  <a:cubicBezTo>
                    <a:pt x="2" y="175"/>
                    <a:pt x="2" y="174"/>
                    <a:pt x="2" y="173"/>
                  </a:cubicBezTo>
                  <a:cubicBezTo>
                    <a:pt x="2" y="172"/>
                    <a:pt x="1" y="171"/>
                    <a:pt x="1" y="169"/>
                  </a:cubicBezTo>
                  <a:cubicBezTo>
                    <a:pt x="1" y="166"/>
                    <a:pt x="0" y="163"/>
                    <a:pt x="0" y="159"/>
                  </a:cubicBezTo>
                  <a:cubicBezTo>
                    <a:pt x="0" y="156"/>
                    <a:pt x="0" y="152"/>
                    <a:pt x="0" y="148"/>
                  </a:cubicBezTo>
                  <a:cubicBezTo>
                    <a:pt x="0" y="144"/>
                    <a:pt x="0" y="139"/>
                    <a:pt x="0" y="134"/>
                  </a:cubicBezTo>
                  <a:cubicBezTo>
                    <a:pt x="0" y="129"/>
                    <a:pt x="0" y="125"/>
                    <a:pt x="0" y="120"/>
                  </a:cubicBezTo>
                  <a:cubicBezTo>
                    <a:pt x="0" y="119"/>
                    <a:pt x="0" y="119"/>
                    <a:pt x="0" y="118"/>
                  </a:cubicBezTo>
                  <a:cubicBezTo>
                    <a:pt x="0" y="118"/>
                    <a:pt x="0" y="118"/>
                    <a:pt x="0" y="117"/>
                  </a:cubicBezTo>
                  <a:cubicBezTo>
                    <a:pt x="1" y="117"/>
                    <a:pt x="1" y="117"/>
                    <a:pt x="1" y="117"/>
                  </a:cubicBezTo>
                  <a:cubicBezTo>
                    <a:pt x="1" y="118"/>
                    <a:pt x="1" y="118"/>
                    <a:pt x="1" y="118"/>
                  </a:cubicBezTo>
                  <a:cubicBezTo>
                    <a:pt x="1" y="117"/>
                    <a:pt x="1" y="117"/>
                    <a:pt x="1" y="117"/>
                  </a:cubicBezTo>
                  <a:cubicBezTo>
                    <a:pt x="1" y="116"/>
                    <a:pt x="1" y="116"/>
                    <a:pt x="1" y="115"/>
                  </a:cubicBezTo>
                  <a:cubicBezTo>
                    <a:pt x="2" y="115"/>
                    <a:pt x="2" y="115"/>
                    <a:pt x="2" y="114"/>
                  </a:cubicBezTo>
                  <a:cubicBezTo>
                    <a:pt x="2" y="114"/>
                    <a:pt x="2" y="114"/>
                    <a:pt x="2" y="114"/>
                  </a:cubicBezTo>
                  <a:cubicBezTo>
                    <a:pt x="2" y="113"/>
                    <a:pt x="2" y="113"/>
                    <a:pt x="1" y="113"/>
                  </a:cubicBezTo>
                  <a:cubicBezTo>
                    <a:pt x="1" y="113"/>
                    <a:pt x="1" y="113"/>
                    <a:pt x="1" y="114"/>
                  </a:cubicBezTo>
                  <a:cubicBezTo>
                    <a:pt x="0" y="113"/>
                    <a:pt x="0" y="113"/>
                    <a:pt x="0" y="112"/>
                  </a:cubicBezTo>
                  <a:cubicBezTo>
                    <a:pt x="0" y="110"/>
                    <a:pt x="0" y="109"/>
                    <a:pt x="0" y="108"/>
                  </a:cubicBezTo>
                  <a:cubicBezTo>
                    <a:pt x="0" y="101"/>
                    <a:pt x="0" y="95"/>
                    <a:pt x="0" y="88"/>
                  </a:cubicBezTo>
                  <a:cubicBezTo>
                    <a:pt x="0" y="81"/>
                    <a:pt x="0" y="74"/>
                    <a:pt x="0" y="68"/>
                  </a:cubicBezTo>
                  <a:lnTo>
                    <a:pt x="0" y="61"/>
                  </a:lnTo>
                  <a:cubicBezTo>
                    <a:pt x="1" y="57"/>
                    <a:pt x="1" y="54"/>
                    <a:pt x="1" y="52"/>
                  </a:cubicBezTo>
                  <a:cubicBezTo>
                    <a:pt x="1" y="49"/>
                    <a:pt x="1" y="46"/>
                    <a:pt x="1" y="43"/>
                  </a:cubicBezTo>
                  <a:lnTo>
                    <a:pt x="2" y="41"/>
                  </a:lnTo>
                  <a:cubicBezTo>
                    <a:pt x="2" y="39"/>
                    <a:pt x="3" y="38"/>
                    <a:pt x="3" y="36"/>
                  </a:cubicBezTo>
                  <a:lnTo>
                    <a:pt x="3" y="35"/>
                  </a:lnTo>
                  <a:cubicBezTo>
                    <a:pt x="4" y="34"/>
                    <a:pt x="4" y="33"/>
                    <a:pt x="4" y="33"/>
                  </a:cubicBezTo>
                  <a:cubicBezTo>
                    <a:pt x="5" y="32"/>
                    <a:pt x="5" y="31"/>
                    <a:pt x="6" y="30"/>
                  </a:cubicBezTo>
                  <a:cubicBezTo>
                    <a:pt x="6" y="29"/>
                    <a:pt x="7" y="28"/>
                    <a:pt x="7" y="28"/>
                  </a:cubicBezTo>
                  <a:cubicBezTo>
                    <a:pt x="7" y="27"/>
                    <a:pt x="7" y="26"/>
                    <a:pt x="8" y="26"/>
                  </a:cubicBezTo>
                  <a:cubicBezTo>
                    <a:pt x="8" y="26"/>
                    <a:pt x="8" y="26"/>
                    <a:pt x="8" y="26"/>
                  </a:cubicBezTo>
                  <a:cubicBezTo>
                    <a:pt x="9" y="27"/>
                    <a:pt x="9" y="27"/>
                    <a:pt x="9" y="27"/>
                  </a:cubicBezTo>
                  <a:cubicBezTo>
                    <a:pt x="9" y="27"/>
                    <a:pt x="10" y="27"/>
                    <a:pt x="10" y="27"/>
                  </a:cubicBezTo>
                  <a:cubicBezTo>
                    <a:pt x="10" y="27"/>
                    <a:pt x="10" y="27"/>
                    <a:pt x="11" y="26"/>
                  </a:cubicBezTo>
                  <a:cubicBezTo>
                    <a:pt x="11" y="26"/>
                    <a:pt x="12" y="26"/>
                    <a:pt x="12" y="26"/>
                  </a:cubicBezTo>
                  <a:cubicBezTo>
                    <a:pt x="12" y="27"/>
                    <a:pt x="13" y="27"/>
                    <a:pt x="13" y="27"/>
                  </a:cubicBezTo>
                  <a:cubicBezTo>
                    <a:pt x="14" y="26"/>
                    <a:pt x="14" y="26"/>
                    <a:pt x="13" y="26"/>
                  </a:cubicBezTo>
                  <a:cubicBezTo>
                    <a:pt x="13" y="25"/>
                    <a:pt x="13" y="25"/>
                    <a:pt x="12" y="25"/>
                  </a:cubicBezTo>
                  <a:cubicBezTo>
                    <a:pt x="12" y="24"/>
                    <a:pt x="12" y="24"/>
                    <a:pt x="13" y="24"/>
                  </a:cubicBezTo>
                  <a:cubicBezTo>
                    <a:pt x="13" y="24"/>
                    <a:pt x="14" y="24"/>
                    <a:pt x="14" y="23"/>
                  </a:cubicBezTo>
                  <a:cubicBezTo>
                    <a:pt x="13" y="23"/>
                    <a:pt x="13" y="23"/>
                    <a:pt x="13" y="24"/>
                  </a:cubicBezTo>
                  <a:cubicBezTo>
                    <a:pt x="13" y="24"/>
                    <a:pt x="13" y="24"/>
                    <a:pt x="13" y="24"/>
                  </a:cubicBezTo>
                  <a:cubicBezTo>
                    <a:pt x="12" y="24"/>
                    <a:pt x="12" y="24"/>
                    <a:pt x="12" y="23"/>
                  </a:cubicBezTo>
                  <a:cubicBezTo>
                    <a:pt x="11" y="23"/>
                    <a:pt x="11" y="23"/>
                    <a:pt x="10" y="23"/>
                  </a:cubicBezTo>
                  <a:cubicBezTo>
                    <a:pt x="10" y="24"/>
                    <a:pt x="10" y="24"/>
                    <a:pt x="11" y="25"/>
                  </a:cubicBezTo>
                  <a:cubicBezTo>
                    <a:pt x="11" y="25"/>
                    <a:pt x="11" y="26"/>
                    <a:pt x="10" y="26"/>
                  </a:cubicBezTo>
                  <a:cubicBezTo>
                    <a:pt x="10" y="26"/>
                    <a:pt x="9" y="26"/>
                    <a:pt x="9" y="26"/>
                  </a:cubicBezTo>
                  <a:cubicBezTo>
                    <a:pt x="9" y="25"/>
                    <a:pt x="8" y="25"/>
                    <a:pt x="8" y="25"/>
                  </a:cubicBezTo>
                  <a:cubicBezTo>
                    <a:pt x="10" y="22"/>
                    <a:pt x="11" y="20"/>
                    <a:pt x="13" y="18"/>
                  </a:cubicBezTo>
                  <a:cubicBezTo>
                    <a:pt x="15" y="15"/>
                    <a:pt x="17" y="13"/>
                    <a:pt x="19" y="11"/>
                  </a:cubicBezTo>
                  <a:cubicBezTo>
                    <a:pt x="20" y="12"/>
                    <a:pt x="21" y="12"/>
                    <a:pt x="21" y="11"/>
                  </a:cubicBezTo>
                  <a:cubicBezTo>
                    <a:pt x="22" y="11"/>
                    <a:pt x="23" y="11"/>
                    <a:pt x="23" y="10"/>
                  </a:cubicBezTo>
                  <a:cubicBezTo>
                    <a:pt x="23" y="10"/>
                    <a:pt x="23" y="10"/>
                    <a:pt x="23" y="10"/>
                  </a:cubicBezTo>
                  <a:cubicBezTo>
                    <a:pt x="23" y="10"/>
                    <a:pt x="23" y="9"/>
                    <a:pt x="22" y="9"/>
                  </a:cubicBezTo>
                  <a:cubicBezTo>
                    <a:pt x="23" y="9"/>
                    <a:pt x="23" y="8"/>
                    <a:pt x="24" y="8"/>
                  </a:cubicBezTo>
                  <a:cubicBezTo>
                    <a:pt x="25" y="8"/>
                    <a:pt x="25" y="7"/>
                    <a:pt x="26" y="7"/>
                  </a:cubicBezTo>
                  <a:cubicBezTo>
                    <a:pt x="25" y="7"/>
                    <a:pt x="26" y="8"/>
                    <a:pt x="26" y="8"/>
                  </a:cubicBezTo>
                  <a:cubicBezTo>
                    <a:pt x="27" y="8"/>
                    <a:pt x="27" y="8"/>
                    <a:pt x="28" y="8"/>
                  </a:cubicBezTo>
                  <a:cubicBezTo>
                    <a:pt x="28" y="7"/>
                    <a:pt x="28" y="7"/>
                    <a:pt x="29" y="7"/>
                  </a:cubicBezTo>
                  <a:cubicBezTo>
                    <a:pt x="29" y="7"/>
                    <a:pt x="30" y="8"/>
                    <a:pt x="29" y="8"/>
                  </a:cubicBezTo>
                  <a:cubicBezTo>
                    <a:pt x="29" y="9"/>
                    <a:pt x="29" y="10"/>
                    <a:pt x="28" y="10"/>
                  </a:cubicBezTo>
                  <a:cubicBezTo>
                    <a:pt x="27" y="10"/>
                    <a:pt x="27" y="10"/>
                    <a:pt x="26" y="10"/>
                  </a:cubicBezTo>
                  <a:cubicBezTo>
                    <a:pt x="25" y="10"/>
                    <a:pt x="25" y="10"/>
                    <a:pt x="24" y="10"/>
                  </a:cubicBezTo>
                  <a:cubicBezTo>
                    <a:pt x="24" y="11"/>
                    <a:pt x="24" y="11"/>
                    <a:pt x="24" y="11"/>
                  </a:cubicBezTo>
                  <a:cubicBezTo>
                    <a:pt x="24" y="12"/>
                    <a:pt x="24" y="12"/>
                    <a:pt x="24" y="12"/>
                  </a:cubicBezTo>
                  <a:cubicBezTo>
                    <a:pt x="25" y="12"/>
                    <a:pt x="25" y="12"/>
                    <a:pt x="26" y="12"/>
                  </a:cubicBezTo>
                  <a:lnTo>
                    <a:pt x="27" y="12"/>
                  </a:lnTo>
                  <a:cubicBezTo>
                    <a:pt x="27" y="12"/>
                    <a:pt x="27" y="12"/>
                    <a:pt x="27" y="12"/>
                  </a:cubicBezTo>
                  <a:cubicBezTo>
                    <a:pt x="27" y="12"/>
                    <a:pt x="28" y="12"/>
                    <a:pt x="28" y="12"/>
                  </a:cubicBezTo>
                  <a:cubicBezTo>
                    <a:pt x="28" y="12"/>
                    <a:pt x="29" y="12"/>
                    <a:pt x="29" y="13"/>
                  </a:cubicBezTo>
                  <a:cubicBezTo>
                    <a:pt x="29" y="14"/>
                    <a:pt x="29" y="14"/>
                    <a:pt x="29" y="14"/>
                  </a:cubicBezTo>
                  <a:cubicBezTo>
                    <a:pt x="29" y="15"/>
                    <a:pt x="29" y="15"/>
                    <a:pt x="29" y="15"/>
                  </a:cubicBezTo>
                  <a:cubicBezTo>
                    <a:pt x="28" y="15"/>
                    <a:pt x="28" y="15"/>
                    <a:pt x="28" y="15"/>
                  </a:cubicBezTo>
                  <a:cubicBezTo>
                    <a:pt x="27" y="16"/>
                    <a:pt x="27" y="16"/>
                    <a:pt x="27" y="16"/>
                  </a:cubicBezTo>
                  <a:cubicBezTo>
                    <a:pt x="26" y="16"/>
                    <a:pt x="26" y="16"/>
                    <a:pt x="26" y="17"/>
                  </a:cubicBezTo>
                  <a:cubicBezTo>
                    <a:pt x="26" y="17"/>
                    <a:pt x="26" y="18"/>
                    <a:pt x="27" y="18"/>
                  </a:cubicBezTo>
                  <a:cubicBezTo>
                    <a:pt x="27" y="17"/>
                    <a:pt x="28" y="17"/>
                    <a:pt x="28" y="18"/>
                  </a:cubicBezTo>
                  <a:cubicBezTo>
                    <a:pt x="29" y="18"/>
                    <a:pt x="29" y="18"/>
                    <a:pt x="30" y="18"/>
                  </a:cubicBezTo>
                  <a:cubicBezTo>
                    <a:pt x="29" y="19"/>
                    <a:pt x="29" y="20"/>
                    <a:pt x="29" y="21"/>
                  </a:cubicBezTo>
                  <a:cubicBezTo>
                    <a:pt x="28" y="22"/>
                    <a:pt x="28" y="22"/>
                    <a:pt x="28" y="23"/>
                  </a:cubicBezTo>
                  <a:cubicBezTo>
                    <a:pt x="28" y="23"/>
                    <a:pt x="28" y="23"/>
                    <a:pt x="29" y="23"/>
                  </a:cubicBezTo>
                  <a:cubicBezTo>
                    <a:pt x="29" y="22"/>
                    <a:pt x="29" y="22"/>
                    <a:pt x="30" y="21"/>
                  </a:cubicBezTo>
                  <a:cubicBezTo>
                    <a:pt x="30" y="21"/>
                    <a:pt x="31" y="21"/>
                    <a:pt x="32" y="20"/>
                  </a:cubicBezTo>
                  <a:cubicBezTo>
                    <a:pt x="33" y="20"/>
                    <a:pt x="34" y="20"/>
                    <a:pt x="34" y="21"/>
                  </a:cubicBezTo>
                  <a:cubicBezTo>
                    <a:pt x="34" y="21"/>
                    <a:pt x="34" y="22"/>
                    <a:pt x="33" y="22"/>
                  </a:cubicBezTo>
                  <a:cubicBezTo>
                    <a:pt x="33" y="22"/>
                    <a:pt x="32" y="22"/>
                    <a:pt x="32" y="22"/>
                  </a:cubicBezTo>
                  <a:cubicBezTo>
                    <a:pt x="32" y="22"/>
                    <a:pt x="31" y="22"/>
                    <a:pt x="31" y="23"/>
                  </a:cubicBezTo>
                  <a:cubicBezTo>
                    <a:pt x="30" y="23"/>
                    <a:pt x="30" y="23"/>
                    <a:pt x="30" y="23"/>
                  </a:cubicBezTo>
                  <a:cubicBezTo>
                    <a:pt x="30" y="23"/>
                    <a:pt x="30" y="24"/>
                    <a:pt x="31" y="24"/>
                  </a:cubicBezTo>
                  <a:cubicBezTo>
                    <a:pt x="32" y="24"/>
                    <a:pt x="33" y="24"/>
                    <a:pt x="33" y="24"/>
                  </a:cubicBezTo>
                  <a:cubicBezTo>
                    <a:pt x="34" y="24"/>
                    <a:pt x="35" y="23"/>
                    <a:pt x="35" y="23"/>
                  </a:cubicBezTo>
                  <a:cubicBezTo>
                    <a:pt x="36" y="23"/>
                    <a:pt x="37" y="23"/>
                    <a:pt x="37" y="22"/>
                  </a:cubicBezTo>
                  <a:cubicBezTo>
                    <a:pt x="38" y="22"/>
                    <a:pt x="38" y="21"/>
                    <a:pt x="38" y="21"/>
                  </a:cubicBezTo>
                  <a:cubicBezTo>
                    <a:pt x="38" y="20"/>
                    <a:pt x="38" y="19"/>
                    <a:pt x="37" y="19"/>
                  </a:cubicBezTo>
                  <a:cubicBezTo>
                    <a:pt x="37" y="19"/>
                    <a:pt x="37" y="19"/>
                    <a:pt x="36" y="19"/>
                  </a:cubicBezTo>
                  <a:cubicBezTo>
                    <a:pt x="36" y="18"/>
                    <a:pt x="35" y="18"/>
                    <a:pt x="34" y="18"/>
                  </a:cubicBezTo>
                  <a:cubicBezTo>
                    <a:pt x="33" y="18"/>
                    <a:pt x="32" y="18"/>
                    <a:pt x="31" y="18"/>
                  </a:cubicBezTo>
                  <a:cubicBezTo>
                    <a:pt x="32" y="17"/>
                    <a:pt x="33" y="17"/>
                    <a:pt x="34" y="17"/>
                  </a:cubicBezTo>
                  <a:cubicBezTo>
                    <a:pt x="35" y="17"/>
                    <a:pt x="36" y="17"/>
                    <a:pt x="37" y="17"/>
                  </a:cubicBezTo>
                  <a:cubicBezTo>
                    <a:pt x="38" y="17"/>
                    <a:pt x="38" y="17"/>
                    <a:pt x="38" y="17"/>
                  </a:cubicBezTo>
                  <a:cubicBezTo>
                    <a:pt x="38" y="16"/>
                    <a:pt x="38" y="16"/>
                    <a:pt x="39" y="16"/>
                  </a:cubicBezTo>
                  <a:cubicBezTo>
                    <a:pt x="39" y="16"/>
                    <a:pt x="39" y="16"/>
                    <a:pt x="39" y="17"/>
                  </a:cubicBezTo>
                  <a:cubicBezTo>
                    <a:pt x="39" y="17"/>
                    <a:pt x="39" y="17"/>
                    <a:pt x="39" y="17"/>
                  </a:cubicBezTo>
                  <a:cubicBezTo>
                    <a:pt x="40" y="17"/>
                    <a:pt x="40" y="17"/>
                    <a:pt x="40" y="16"/>
                  </a:cubicBezTo>
                  <a:cubicBezTo>
                    <a:pt x="40" y="16"/>
                    <a:pt x="40" y="15"/>
                    <a:pt x="40" y="15"/>
                  </a:cubicBezTo>
                  <a:cubicBezTo>
                    <a:pt x="42" y="15"/>
                    <a:pt x="43" y="14"/>
                    <a:pt x="43" y="13"/>
                  </a:cubicBezTo>
                  <a:cubicBezTo>
                    <a:pt x="43" y="13"/>
                    <a:pt x="43" y="13"/>
                    <a:pt x="44" y="12"/>
                  </a:cubicBezTo>
                  <a:cubicBezTo>
                    <a:pt x="44" y="12"/>
                    <a:pt x="44" y="12"/>
                    <a:pt x="45" y="12"/>
                  </a:cubicBezTo>
                  <a:cubicBezTo>
                    <a:pt x="45" y="12"/>
                    <a:pt x="45" y="12"/>
                    <a:pt x="45" y="12"/>
                  </a:cubicBezTo>
                  <a:cubicBezTo>
                    <a:pt x="46" y="12"/>
                    <a:pt x="46" y="12"/>
                    <a:pt x="46" y="12"/>
                  </a:cubicBezTo>
                  <a:cubicBezTo>
                    <a:pt x="46" y="12"/>
                    <a:pt x="47" y="12"/>
                    <a:pt x="47" y="11"/>
                  </a:cubicBezTo>
                  <a:cubicBezTo>
                    <a:pt x="47" y="11"/>
                    <a:pt x="47" y="11"/>
                    <a:pt x="47" y="10"/>
                  </a:cubicBezTo>
                  <a:cubicBezTo>
                    <a:pt x="48" y="10"/>
                    <a:pt x="48" y="10"/>
                    <a:pt x="48" y="11"/>
                  </a:cubicBezTo>
                  <a:cubicBezTo>
                    <a:pt x="48" y="11"/>
                    <a:pt x="49" y="11"/>
                    <a:pt x="49" y="12"/>
                  </a:cubicBezTo>
                  <a:cubicBezTo>
                    <a:pt x="50" y="11"/>
                    <a:pt x="50" y="11"/>
                    <a:pt x="49" y="10"/>
                  </a:cubicBezTo>
                  <a:cubicBezTo>
                    <a:pt x="49" y="10"/>
                    <a:pt x="48" y="10"/>
                    <a:pt x="49" y="9"/>
                  </a:cubicBezTo>
                  <a:cubicBezTo>
                    <a:pt x="49" y="9"/>
                    <a:pt x="50" y="8"/>
                    <a:pt x="50" y="8"/>
                  </a:cubicBezTo>
                  <a:cubicBezTo>
                    <a:pt x="51" y="8"/>
                    <a:pt x="51" y="8"/>
                    <a:pt x="52" y="9"/>
                  </a:cubicBezTo>
                  <a:cubicBezTo>
                    <a:pt x="52" y="8"/>
                    <a:pt x="52" y="8"/>
                    <a:pt x="51" y="8"/>
                  </a:cubicBezTo>
                  <a:cubicBezTo>
                    <a:pt x="51" y="8"/>
                    <a:pt x="51" y="8"/>
                    <a:pt x="50" y="8"/>
                  </a:cubicBezTo>
                  <a:cubicBezTo>
                    <a:pt x="50" y="8"/>
                    <a:pt x="50" y="7"/>
                    <a:pt x="50" y="7"/>
                  </a:cubicBezTo>
                  <a:cubicBezTo>
                    <a:pt x="49" y="7"/>
                    <a:pt x="49" y="7"/>
                    <a:pt x="49" y="6"/>
                  </a:cubicBezTo>
                  <a:cubicBezTo>
                    <a:pt x="50" y="6"/>
                    <a:pt x="50" y="5"/>
                    <a:pt x="51" y="5"/>
                  </a:cubicBezTo>
                  <a:cubicBezTo>
                    <a:pt x="51" y="5"/>
                    <a:pt x="52" y="5"/>
                    <a:pt x="53" y="5"/>
                  </a:cubicBezTo>
                  <a:cubicBezTo>
                    <a:pt x="53" y="6"/>
                    <a:pt x="53" y="6"/>
                    <a:pt x="53" y="6"/>
                  </a:cubicBezTo>
                  <a:cubicBezTo>
                    <a:pt x="52" y="7"/>
                    <a:pt x="52" y="7"/>
                    <a:pt x="52" y="8"/>
                  </a:cubicBezTo>
                  <a:cubicBezTo>
                    <a:pt x="52" y="8"/>
                    <a:pt x="52" y="8"/>
                    <a:pt x="53" y="8"/>
                  </a:cubicBezTo>
                  <a:cubicBezTo>
                    <a:pt x="53" y="8"/>
                    <a:pt x="53" y="7"/>
                    <a:pt x="54" y="7"/>
                  </a:cubicBezTo>
                  <a:cubicBezTo>
                    <a:pt x="54" y="8"/>
                    <a:pt x="54" y="8"/>
                    <a:pt x="54" y="9"/>
                  </a:cubicBezTo>
                  <a:cubicBezTo>
                    <a:pt x="55" y="9"/>
                    <a:pt x="55" y="9"/>
                    <a:pt x="56" y="9"/>
                  </a:cubicBezTo>
                  <a:cubicBezTo>
                    <a:pt x="56" y="9"/>
                    <a:pt x="56" y="10"/>
                    <a:pt x="57" y="10"/>
                  </a:cubicBezTo>
                  <a:cubicBezTo>
                    <a:pt x="57" y="10"/>
                    <a:pt x="57" y="9"/>
                    <a:pt x="58" y="9"/>
                  </a:cubicBezTo>
                  <a:cubicBezTo>
                    <a:pt x="58" y="8"/>
                    <a:pt x="58" y="8"/>
                    <a:pt x="59" y="8"/>
                  </a:cubicBezTo>
                  <a:cubicBezTo>
                    <a:pt x="61" y="8"/>
                    <a:pt x="62" y="8"/>
                    <a:pt x="62" y="6"/>
                  </a:cubicBezTo>
                  <a:cubicBezTo>
                    <a:pt x="62" y="6"/>
                    <a:pt x="62" y="6"/>
                    <a:pt x="61" y="6"/>
                  </a:cubicBezTo>
                  <a:cubicBezTo>
                    <a:pt x="61" y="6"/>
                    <a:pt x="61" y="6"/>
                    <a:pt x="61" y="6"/>
                  </a:cubicBezTo>
                  <a:cubicBezTo>
                    <a:pt x="60" y="6"/>
                    <a:pt x="60" y="5"/>
                    <a:pt x="59" y="5"/>
                  </a:cubicBezTo>
                  <a:cubicBezTo>
                    <a:pt x="59" y="4"/>
                    <a:pt x="58" y="4"/>
                    <a:pt x="57" y="4"/>
                  </a:cubicBezTo>
                  <a:cubicBezTo>
                    <a:pt x="57" y="4"/>
                    <a:pt x="57" y="4"/>
                    <a:pt x="57" y="3"/>
                  </a:cubicBezTo>
                  <a:cubicBezTo>
                    <a:pt x="57" y="3"/>
                    <a:pt x="57" y="3"/>
                    <a:pt x="57" y="3"/>
                  </a:cubicBezTo>
                  <a:cubicBezTo>
                    <a:pt x="57" y="3"/>
                    <a:pt x="58" y="2"/>
                    <a:pt x="58" y="2"/>
                  </a:cubicBezTo>
                  <a:lnTo>
                    <a:pt x="59" y="2"/>
                  </a:lnTo>
                  <a:cubicBezTo>
                    <a:pt x="59" y="3"/>
                    <a:pt x="60" y="3"/>
                    <a:pt x="60" y="3"/>
                  </a:cubicBezTo>
                  <a:cubicBezTo>
                    <a:pt x="60" y="4"/>
                    <a:pt x="60" y="4"/>
                    <a:pt x="61" y="4"/>
                  </a:cubicBezTo>
                  <a:cubicBezTo>
                    <a:pt x="61" y="4"/>
                    <a:pt x="61" y="4"/>
                    <a:pt x="61" y="4"/>
                  </a:cubicBezTo>
                  <a:cubicBezTo>
                    <a:pt x="62" y="3"/>
                    <a:pt x="62" y="3"/>
                    <a:pt x="62" y="3"/>
                  </a:cubicBezTo>
                  <a:cubicBezTo>
                    <a:pt x="62" y="2"/>
                    <a:pt x="61" y="2"/>
                    <a:pt x="61" y="2"/>
                  </a:cubicBezTo>
                  <a:cubicBezTo>
                    <a:pt x="60" y="2"/>
                    <a:pt x="60" y="2"/>
                    <a:pt x="60" y="1"/>
                  </a:cubicBezTo>
                  <a:cubicBezTo>
                    <a:pt x="61" y="1"/>
                    <a:pt x="61" y="1"/>
                    <a:pt x="61" y="1"/>
                  </a:cubicBezTo>
                  <a:cubicBezTo>
                    <a:pt x="62" y="1"/>
                    <a:pt x="62" y="2"/>
                    <a:pt x="62" y="2"/>
                  </a:cubicBezTo>
                  <a:cubicBezTo>
                    <a:pt x="63" y="2"/>
                    <a:pt x="63" y="2"/>
                    <a:pt x="63" y="2"/>
                  </a:cubicBezTo>
                  <a:cubicBezTo>
                    <a:pt x="63" y="1"/>
                    <a:pt x="64" y="1"/>
                    <a:pt x="64" y="2"/>
                  </a:cubicBezTo>
                  <a:cubicBezTo>
                    <a:pt x="64" y="2"/>
                    <a:pt x="64" y="2"/>
                    <a:pt x="64" y="2"/>
                  </a:cubicBezTo>
                  <a:cubicBezTo>
                    <a:pt x="64" y="2"/>
                    <a:pt x="63" y="3"/>
                    <a:pt x="63" y="3"/>
                  </a:cubicBezTo>
                  <a:cubicBezTo>
                    <a:pt x="64" y="3"/>
                    <a:pt x="64" y="4"/>
                    <a:pt x="64" y="4"/>
                  </a:cubicBezTo>
                  <a:cubicBezTo>
                    <a:pt x="63" y="4"/>
                    <a:pt x="63" y="5"/>
                    <a:pt x="63" y="5"/>
                  </a:cubicBezTo>
                  <a:cubicBezTo>
                    <a:pt x="63" y="6"/>
                    <a:pt x="63" y="6"/>
                    <a:pt x="64" y="6"/>
                  </a:cubicBezTo>
                  <a:cubicBezTo>
                    <a:pt x="64" y="6"/>
                    <a:pt x="65" y="6"/>
                    <a:pt x="65" y="5"/>
                  </a:cubicBezTo>
                  <a:cubicBezTo>
                    <a:pt x="66" y="5"/>
                    <a:pt x="66" y="4"/>
                    <a:pt x="66" y="4"/>
                  </a:cubicBezTo>
                  <a:cubicBezTo>
                    <a:pt x="66" y="3"/>
                    <a:pt x="66" y="3"/>
                    <a:pt x="66" y="3"/>
                  </a:cubicBezTo>
                  <a:cubicBezTo>
                    <a:pt x="65" y="3"/>
                    <a:pt x="65" y="3"/>
                    <a:pt x="65" y="2"/>
                  </a:cubicBezTo>
                  <a:cubicBezTo>
                    <a:pt x="66" y="3"/>
                    <a:pt x="66" y="3"/>
                    <a:pt x="67" y="3"/>
                  </a:cubicBezTo>
                  <a:cubicBezTo>
                    <a:pt x="67" y="3"/>
                    <a:pt x="67" y="3"/>
                    <a:pt x="68" y="3"/>
                  </a:cubicBezTo>
                  <a:cubicBezTo>
                    <a:pt x="68" y="3"/>
                    <a:pt x="68" y="2"/>
                    <a:pt x="68" y="2"/>
                  </a:cubicBezTo>
                  <a:cubicBezTo>
                    <a:pt x="68" y="2"/>
                    <a:pt x="68" y="2"/>
                    <a:pt x="68" y="1"/>
                  </a:cubicBezTo>
                  <a:cubicBezTo>
                    <a:pt x="68" y="1"/>
                    <a:pt x="69" y="1"/>
                    <a:pt x="69" y="1"/>
                  </a:cubicBezTo>
                  <a:cubicBezTo>
                    <a:pt x="70" y="0"/>
                    <a:pt x="71" y="1"/>
                    <a:pt x="71" y="1"/>
                  </a:cubicBezTo>
                  <a:cubicBezTo>
                    <a:pt x="70" y="1"/>
                    <a:pt x="70" y="2"/>
                    <a:pt x="69" y="3"/>
                  </a:cubicBezTo>
                  <a:cubicBezTo>
                    <a:pt x="69" y="4"/>
                    <a:pt x="70" y="4"/>
                    <a:pt x="71" y="4"/>
                  </a:cubicBezTo>
                  <a:cubicBezTo>
                    <a:pt x="71" y="4"/>
                    <a:pt x="72" y="4"/>
                    <a:pt x="72" y="4"/>
                  </a:cubicBezTo>
                  <a:cubicBezTo>
                    <a:pt x="72" y="5"/>
                    <a:pt x="72" y="5"/>
                    <a:pt x="72" y="5"/>
                  </a:cubicBezTo>
                  <a:cubicBezTo>
                    <a:pt x="73" y="5"/>
                    <a:pt x="73" y="5"/>
                    <a:pt x="73" y="4"/>
                  </a:cubicBezTo>
                  <a:cubicBezTo>
                    <a:pt x="73" y="4"/>
                    <a:pt x="73" y="4"/>
                    <a:pt x="73" y="4"/>
                  </a:cubicBezTo>
                  <a:cubicBezTo>
                    <a:pt x="74" y="3"/>
                    <a:pt x="74" y="3"/>
                    <a:pt x="74" y="2"/>
                  </a:cubicBezTo>
                  <a:cubicBezTo>
                    <a:pt x="74" y="1"/>
                    <a:pt x="75" y="1"/>
                    <a:pt x="75" y="1"/>
                  </a:cubicBezTo>
                  <a:cubicBezTo>
                    <a:pt x="76" y="1"/>
                    <a:pt x="76" y="1"/>
                    <a:pt x="76" y="1"/>
                  </a:cubicBezTo>
                  <a:cubicBezTo>
                    <a:pt x="76" y="1"/>
                    <a:pt x="76" y="1"/>
                    <a:pt x="76" y="1"/>
                  </a:cubicBezTo>
                  <a:cubicBezTo>
                    <a:pt x="77" y="2"/>
                    <a:pt x="77" y="1"/>
                    <a:pt x="77" y="1"/>
                  </a:cubicBezTo>
                  <a:cubicBezTo>
                    <a:pt x="78" y="1"/>
                    <a:pt x="78" y="0"/>
                    <a:pt x="78" y="0"/>
                  </a:cubicBezTo>
                  <a:cubicBezTo>
                    <a:pt x="78" y="0"/>
                    <a:pt x="79" y="0"/>
                    <a:pt x="80" y="0"/>
                  </a:cubicBezTo>
                  <a:cubicBezTo>
                    <a:pt x="81" y="0"/>
                    <a:pt x="82" y="0"/>
                    <a:pt x="83" y="0"/>
                  </a:cubicBezTo>
                  <a:cubicBezTo>
                    <a:pt x="83" y="0"/>
                    <a:pt x="83" y="1"/>
                    <a:pt x="83" y="1"/>
                  </a:cubicBezTo>
                  <a:cubicBezTo>
                    <a:pt x="84" y="2"/>
                    <a:pt x="84" y="3"/>
                    <a:pt x="84" y="3"/>
                  </a:cubicBezTo>
                  <a:cubicBezTo>
                    <a:pt x="84" y="3"/>
                    <a:pt x="84" y="4"/>
                    <a:pt x="84" y="4"/>
                  </a:cubicBezTo>
                  <a:cubicBezTo>
                    <a:pt x="84" y="4"/>
                    <a:pt x="84" y="5"/>
                    <a:pt x="84" y="5"/>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23">
              <a:extLst>
                <a:ext uri="{FF2B5EF4-FFF2-40B4-BE49-F238E27FC236}">
                  <a16:creationId xmlns:a16="http://schemas.microsoft.com/office/drawing/2014/main" id="{FDC0D52C-8F57-4C59-974E-DD0CDC3CA06A}"/>
                </a:ext>
              </a:extLst>
            </p:cNvPr>
            <p:cNvSpPr>
              <a:spLocks noEditPoints="1"/>
            </p:cNvSpPr>
            <p:nvPr/>
          </p:nvSpPr>
          <p:spPr bwMode="auto">
            <a:xfrm>
              <a:off x="7374721" y="4572329"/>
              <a:ext cx="105815" cy="177767"/>
            </a:xfrm>
            <a:custGeom>
              <a:avLst/>
              <a:gdLst>
                <a:gd name="T0" fmla="*/ 31 w 124"/>
                <a:gd name="T1" fmla="*/ 209 h 213"/>
                <a:gd name="T2" fmla="*/ 48 w 124"/>
                <a:gd name="T3" fmla="*/ 208 h 213"/>
                <a:gd name="T4" fmla="*/ 32 w 124"/>
                <a:gd name="T5" fmla="*/ 204 h 213"/>
                <a:gd name="T6" fmla="*/ 49 w 124"/>
                <a:gd name="T7" fmla="*/ 205 h 213"/>
                <a:gd name="T8" fmla="*/ 45 w 124"/>
                <a:gd name="T9" fmla="*/ 205 h 213"/>
                <a:gd name="T10" fmla="*/ 19 w 124"/>
                <a:gd name="T11" fmla="*/ 202 h 213"/>
                <a:gd name="T12" fmla="*/ 32 w 124"/>
                <a:gd name="T13" fmla="*/ 198 h 213"/>
                <a:gd name="T14" fmla="*/ 21 w 124"/>
                <a:gd name="T15" fmla="*/ 196 h 213"/>
                <a:gd name="T16" fmla="*/ 5 w 124"/>
                <a:gd name="T17" fmla="*/ 190 h 213"/>
                <a:gd name="T18" fmla="*/ 29 w 124"/>
                <a:gd name="T19" fmla="*/ 194 h 213"/>
                <a:gd name="T20" fmla="*/ 18 w 124"/>
                <a:gd name="T21" fmla="*/ 189 h 213"/>
                <a:gd name="T22" fmla="*/ 41 w 124"/>
                <a:gd name="T23" fmla="*/ 191 h 213"/>
                <a:gd name="T24" fmla="*/ 36 w 124"/>
                <a:gd name="T25" fmla="*/ 193 h 213"/>
                <a:gd name="T26" fmla="*/ 46 w 124"/>
                <a:gd name="T27" fmla="*/ 200 h 213"/>
                <a:gd name="T28" fmla="*/ 6 w 124"/>
                <a:gd name="T29" fmla="*/ 187 h 213"/>
                <a:gd name="T30" fmla="*/ 33 w 124"/>
                <a:gd name="T31" fmla="*/ 187 h 213"/>
                <a:gd name="T32" fmla="*/ 15 w 124"/>
                <a:gd name="T33" fmla="*/ 177 h 213"/>
                <a:gd name="T34" fmla="*/ 12 w 124"/>
                <a:gd name="T35" fmla="*/ 176 h 213"/>
                <a:gd name="T36" fmla="*/ 9 w 124"/>
                <a:gd name="T37" fmla="*/ 161 h 213"/>
                <a:gd name="T38" fmla="*/ 5 w 124"/>
                <a:gd name="T39" fmla="*/ 175 h 213"/>
                <a:gd name="T40" fmla="*/ 7 w 124"/>
                <a:gd name="T41" fmla="*/ 172 h 213"/>
                <a:gd name="T42" fmla="*/ 21 w 124"/>
                <a:gd name="T43" fmla="*/ 151 h 213"/>
                <a:gd name="T44" fmla="*/ 16 w 124"/>
                <a:gd name="T45" fmla="*/ 152 h 213"/>
                <a:gd name="T46" fmla="*/ 55 w 124"/>
                <a:gd name="T47" fmla="*/ 143 h 213"/>
                <a:gd name="T48" fmla="*/ 49 w 124"/>
                <a:gd name="T49" fmla="*/ 140 h 213"/>
                <a:gd name="T50" fmla="*/ 38 w 124"/>
                <a:gd name="T51" fmla="*/ 135 h 213"/>
                <a:gd name="T52" fmla="*/ 16 w 124"/>
                <a:gd name="T53" fmla="*/ 140 h 213"/>
                <a:gd name="T54" fmla="*/ 53 w 124"/>
                <a:gd name="T55" fmla="*/ 133 h 213"/>
                <a:gd name="T56" fmla="*/ 46 w 124"/>
                <a:gd name="T57" fmla="*/ 116 h 213"/>
                <a:gd name="T58" fmla="*/ 44 w 124"/>
                <a:gd name="T59" fmla="*/ 105 h 213"/>
                <a:gd name="T60" fmla="*/ 58 w 124"/>
                <a:gd name="T61" fmla="*/ 100 h 213"/>
                <a:gd name="T62" fmla="*/ 48 w 124"/>
                <a:gd name="T63" fmla="*/ 89 h 213"/>
                <a:gd name="T64" fmla="*/ 38 w 124"/>
                <a:gd name="T65" fmla="*/ 81 h 213"/>
                <a:gd name="T66" fmla="*/ 29 w 124"/>
                <a:gd name="T67" fmla="*/ 105 h 213"/>
                <a:gd name="T68" fmla="*/ 22 w 124"/>
                <a:gd name="T69" fmla="*/ 122 h 213"/>
                <a:gd name="T70" fmla="*/ 28 w 124"/>
                <a:gd name="T71" fmla="*/ 117 h 213"/>
                <a:gd name="T72" fmla="*/ 36 w 124"/>
                <a:gd name="T73" fmla="*/ 94 h 213"/>
                <a:gd name="T74" fmla="*/ 47 w 124"/>
                <a:gd name="T75" fmla="*/ 79 h 213"/>
                <a:gd name="T76" fmla="*/ 43 w 124"/>
                <a:gd name="T77" fmla="*/ 76 h 213"/>
                <a:gd name="T78" fmla="*/ 12 w 124"/>
                <a:gd name="T79" fmla="*/ 72 h 213"/>
                <a:gd name="T80" fmla="*/ 18 w 124"/>
                <a:gd name="T81" fmla="*/ 69 h 213"/>
                <a:gd name="T82" fmla="*/ 22 w 124"/>
                <a:gd name="T83" fmla="*/ 66 h 213"/>
                <a:gd name="T84" fmla="*/ 47 w 124"/>
                <a:gd name="T85" fmla="*/ 60 h 213"/>
                <a:gd name="T86" fmla="*/ 49 w 124"/>
                <a:gd name="T87" fmla="*/ 60 h 213"/>
                <a:gd name="T88" fmla="*/ 73 w 124"/>
                <a:gd name="T89" fmla="*/ 55 h 213"/>
                <a:gd name="T90" fmla="*/ 53 w 124"/>
                <a:gd name="T91" fmla="*/ 69 h 213"/>
                <a:gd name="T92" fmla="*/ 54 w 124"/>
                <a:gd name="T93" fmla="*/ 86 h 213"/>
                <a:gd name="T94" fmla="*/ 58 w 124"/>
                <a:gd name="T95" fmla="*/ 93 h 213"/>
                <a:gd name="T96" fmla="*/ 103 w 124"/>
                <a:gd name="T97" fmla="*/ 24 h 213"/>
                <a:gd name="T98" fmla="*/ 98 w 124"/>
                <a:gd name="T99" fmla="*/ 21 h 213"/>
                <a:gd name="T100" fmla="*/ 93 w 124"/>
                <a:gd name="T101" fmla="*/ 21 h 213"/>
                <a:gd name="T102" fmla="*/ 49 w 124"/>
                <a:gd name="T103" fmla="*/ 84 h 213"/>
                <a:gd name="T104" fmla="*/ 44 w 124"/>
                <a:gd name="T105" fmla="*/ 90 h 213"/>
                <a:gd name="T106" fmla="*/ 15 w 124"/>
                <a:gd name="T107" fmla="*/ 0 h 213"/>
                <a:gd name="T108" fmla="*/ 33 w 124"/>
                <a:gd name="T109" fmla="*/ 4 h 213"/>
                <a:gd name="T110" fmla="*/ 41 w 124"/>
                <a:gd name="T111" fmla="*/ 3 h 213"/>
                <a:gd name="T112" fmla="*/ 89 w 124"/>
                <a:gd name="T113" fmla="*/ 2 h 213"/>
                <a:gd name="T114" fmla="*/ 121 w 124"/>
                <a:gd name="T115" fmla="*/ 123 h 213"/>
                <a:gd name="T116" fmla="*/ 55 w 124"/>
                <a:gd name="T117" fmla="*/ 164 h 213"/>
                <a:gd name="T118" fmla="*/ 38 w 124"/>
                <a:gd name="T119" fmla="*/ 209 h 213"/>
                <a:gd name="T120" fmla="*/ 30 w 124"/>
                <a:gd name="T121" fmla="*/ 213 h 213"/>
                <a:gd name="T122" fmla="*/ 20 w 124"/>
                <a:gd name="T123" fmla="*/ 211 h 213"/>
                <a:gd name="T124" fmla="*/ 2 w 124"/>
                <a:gd name="T125" fmla="*/ 21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4" h="213">
                  <a:moveTo>
                    <a:pt x="53" y="211"/>
                  </a:moveTo>
                  <a:cubicBezTo>
                    <a:pt x="53" y="210"/>
                    <a:pt x="53" y="210"/>
                    <a:pt x="52" y="210"/>
                  </a:cubicBezTo>
                  <a:cubicBezTo>
                    <a:pt x="52" y="210"/>
                    <a:pt x="52" y="210"/>
                    <a:pt x="52" y="211"/>
                  </a:cubicBezTo>
                  <a:cubicBezTo>
                    <a:pt x="52" y="211"/>
                    <a:pt x="53" y="211"/>
                    <a:pt x="53" y="211"/>
                  </a:cubicBezTo>
                  <a:close/>
                  <a:moveTo>
                    <a:pt x="46" y="209"/>
                  </a:moveTo>
                  <a:cubicBezTo>
                    <a:pt x="46" y="209"/>
                    <a:pt x="46" y="209"/>
                    <a:pt x="47" y="210"/>
                  </a:cubicBezTo>
                  <a:cubicBezTo>
                    <a:pt x="47" y="210"/>
                    <a:pt x="48" y="209"/>
                    <a:pt x="48" y="209"/>
                  </a:cubicBezTo>
                  <a:cubicBezTo>
                    <a:pt x="48" y="209"/>
                    <a:pt x="47" y="208"/>
                    <a:pt x="47" y="209"/>
                  </a:cubicBezTo>
                  <a:cubicBezTo>
                    <a:pt x="46" y="209"/>
                    <a:pt x="46" y="209"/>
                    <a:pt x="46" y="209"/>
                  </a:cubicBezTo>
                  <a:close/>
                  <a:moveTo>
                    <a:pt x="4" y="209"/>
                  </a:moveTo>
                  <a:cubicBezTo>
                    <a:pt x="4" y="208"/>
                    <a:pt x="4" y="208"/>
                    <a:pt x="3" y="208"/>
                  </a:cubicBezTo>
                  <a:cubicBezTo>
                    <a:pt x="3" y="209"/>
                    <a:pt x="3" y="209"/>
                    <a:pt x="3" y="209"/>
                  </a:cubicBezTo>
                  <a:cubicBezTo>
                    <a:pt x="3" y="209"/>
                    <a:pt x="3" y="210"/>
                    <a:pt x="3" y="210"/>
                  </a:cubicBezTo>
                  <a:cubicBezTo>
                    <a:pt x="3" y="211"/>
                    <a:pt x="3" y="211"/>
                    <a:pt x="3" y="211"/>
                  </a:cubicBezTo>
                  <a:cubicBezTo>
                    <a:pt x="4" y="211"/>
                    <a:pt x="4" y="211"/>
                    <a:pt x="4" y="210"/>
                  </a:cubicBezTo>
                  <a:cubicBezTo>
                    <a:pt x="4" y="210"/>
                    <a:pt x="4" y="209"/>
                    <a:pt x="4" y="209"/>
                  </a:cubicBezTo>
                  <a:close/>
                  <a:moveTo>
                    <a:pt x="31" y="209"/>
                  </a:moveTo>
                  <a:cubicBezTo>
                    <a:pt x="31" y="209"/>
                    <a:pt x="30" y="209"/>
                    <a:pt x="30" y="208"/>
                  </a:cubicBezTo>
                  <a:cubicBezTo>
                    <a:pt x="29" y="208"/>
                    <a:pt x="28" y="208"/>
                    <a:pt x="28" y="208"/>
                  </a:cubicBezTo>
                  <a:cubicBezTo>
                    <a:pt x="28" y="208"/>
                    <a:pt x="28" y="209"/>
                    <a:pt x="28" y="209"/>
                  </a:cubicBezTo>
                  <a:cubicBezTo>
                    <a:pt x="28" y="209"/>
                    <a:pt x="28" y="210"/>
                    <a:pt x="28" y="210"/>
                  </a:cubicBezTo>
                  <a:cubicBezTo>
                    <a:pt x="29" y="210"/>
                    <a:pt x="29" y="210"/>
                    <a:pt x="30" y="210"/>
                  </a:cubicBezTo>
                  <a:cubicBezTo>
                    <a:pt x="30" y="210"/>
                    <a:pt x="31" y="210"/>
                    <a:pt x="31" y="209"/>
                  </a:cubicBezTo>
                  <a:close/>
                  <a:moveTo>
                    <a:pt x="42" y="206"/>
                  </a:moveTo>
                  <a:cubicBezTo>
                    <a:pt x="42" y="207"/>
                    <a:pt x="42" y="207"/>
                    <a:pt x="42" y="207"/>
                  </a:cubicBezTo>
                  <a:cubicBezTo>
                    <a:pt x="43" y="206"/>
                    <a:pt x="43" y="206"/>
                    <a:pt x="43" y="206"/>
                  </a:cubicBezTo>
                  <a:cubicBezTo>
                    <a:pt x="43" y="206"/>
                    <a:pt x="43" y="206"/>
                    <a:pt x="42" y="206"/>
                  </a:cubicBezTo>
                  <a:cubicBezTo>
                    <a:pt x="42" y="206"/>
                    <a:pt x="42" y="206"/>
                    <a:pt x="42" y="206"/>
                  </a:cubicBezTo>
                  <a:close/>
                  <a:moveTo>
                    <a:pt x="48" y="205"/>
                  </a:moveTo>
                  <a:cubicBezTo>
                    <a:pt x="48" y="206"/>
                    <a:pt x="48" y="206"/>
                    <a:pt x="48" y="206"/>
                  </a:cubicBezTo>
                  <a:cubicBezTo>
                    <a:pt x="48" y="206"/>
                    <a:pt x="48" y="206"/>
                    <a:pt x="48" y="206"/>
                  </a:cubicBezTo>
                  <a:cubicBezTo>
                    <a:pt x="48" y="207"/>
                    <a:pt x="48" y="207"/>
                    <a:pt x="47" y="207"/>
                  </a:cubicBezTo>
                  <a:cubicBezTo>
                    <a:pt x="47" y="207"/>
                    <a:pt x="47" y="207"/>
                    <a:pt x="47" y="207"/>
                  </a:cubicBezTo>
                  <a:cubicBezTo>
                    <a:pt x="47" y="208"/>
                    <a:pt x="47" y="208"/>
                    <a:pt x="48" y="208"/>
                  </a:cubicBezTo>
                  <a:cubicBezTo>
                    <a:pt x="48" y="207"/>
                    <a:pt x="49" y="207"/>
                    <a:pt x="49" y="207"/>
                  </a:cubicBezTo>
                  <a:cubicBezTo>
                    <a:pt x="49" y="207"/>
                    <a:pt x="49" y="206"/>
                    <a:pt x="49" y="206"/>
                  </a:cubicBezTo>
                  <a:cubicBezTo>
                    <a:pt x="49" y="206"/>
                    <a:pt x="49" y="205"/>
                    <a:pt x="49" y="205"/>
                  </a:cubicBezTo>
                  <a:cubicBezTo>
                    <a:pt x="48" y="205"/>
                    <a:pt x="48" y="205"/>
                    <a:pt x="48" y="205"/>
                  </a:cubicBezTo>
                  <a:close/>
                  <a:moveTo>
                    <a:pt x="38" y="205"/>
                  </a:moveTo>
                  <a:cubicBezTo>
                    <a:pt x="38" y="205"/>
                    <a:pt x="38" y="205"/>
                    <a:pt x="38" y="205"/>
                  </a:cubicBezTo>
                  <a:cubicBezTo>
                    <a:pt x="38" y="205"/>
                    <a:pt x="38" y="205"/>
                    <a:pt x="38" y="205"/>
                  </a:cubicBezTo>
                  <a:cubicBezTo>
                    <a:pt x="38" y="205"/>
                    <a:pt x="38" y="205"/>
                    <a:pt x="38" y="204"/>
                  </a:cubicBezTo>
                  <a:cubicBezTo>
                    <a:pt x="38" y="204"/>
                    <a:pt x="38" y="204"/>
                    <a:pt x="38" y="204"/>
                  </a:cubicBezTo>
                  <a:cubicBezTo>
                    <a:pt x="38" y="204"/>
                    <a:pt x="38" y="204"/>
                    <a:pt x="38" y="204"/>
                  </a:cubicBezTo>
                  <a:cubicBezTo>
                    <a:pt x="38" y="204"/>
                    <a:pt x="38" y="205"/>
                    <a:pt x="38" y="205"/>
                  </a:cubicBezTo>
                  <a:close/>
                  <a:moveTo>
                    <a:pt x="31" y="205"/>
                  </a:moveTo>
                  <a:cubicBezTo>
                    <a:pt x="31" y="205"/>
                    <a:pt x="32" y="205"/>
                    <a:pt x="32" y="205"/>
                  </a:cubicBezTo>
                  <a:cubicBezTo>
                    <a:pt x="32" y="205"/>
                    <a:pt x="33" y="205"/>
                    <a:pt x="33" y="206"/>
                  </a:cubicBezTo>
                  <a:cubicBezTo>
                    <a:pt x="33" y="206"/>
                    <a:pt x="34" y="206"/>
                    <a:pt x="34" y="205"/>
                  </a:cubicBezTo>
                  <a:cubicBezTo>
                    <a:pt x="33" y="205"/>
                    <a:pt x="33" y="205"/>
                    <a:pt x="33" y="204"/>
                  </a:cubicBezTo>
                  <a:cubicBezTo>
                    <a:pt x="33" y="204"/>
                    <a:pt x="32" y="204"/>
                    <a:pt x="32" y="204"/>
                  </a:cubicBezTo>
                  <a:cubicBezTo>
                    <a:pt x="32" y="204"/>
                    <a:pt x="31" y="204"/>
                    <a:pt x="31" y="205"/>
                  </a:cubicBezTo>
                  <a:close/>
                  <a:moveTo>
                    <a:pt x="34" y="204"/>
                  </a:moveTo>
                  <a:cubicBezTo>
                    <a:pt x="34" y="205"/>
                    <a:pt x="35" y="205"/>
                    <a:pt x="35" y="205"/>
                  </a:cubicBezTo>
                  <a:cubicBezTo>
                    <a:pt x="35" y="205"/>
                    <a:pt x="36" y="205"/>
                    <a:pt x="35" y="204"/>
                  </a:cubicBezTo>
                  <a:cubicBezTo>
                    <a:pt x="35" y="204"/>
                    <a:pt x="35" y="204"/>
                    <a:pt x="35" y="204"/>
                  </a:cubicBezTo>
                  <a:cubicBezTo>
                    <a:pt x="35" y="204"/>
                    <a:pt x="34" y="204"/>
                    <a:pt x="34" y="204"/>
                  </a:cubicBezTo>
                  <a:cubicBezTo>
                    <a:pt x="34" y="204"/>
                    <a:pt x="34" y="204"/>
                    <a:pt x="34" y="204"/>
                  </a:cubicBezTo>
                  <a:close/>
                  <a:moveTo>
                    <a:pt x="40" y="204"/>
                  </a:moveTo>
                  <a:cubicBezTo>
                    <a:pt x="41" y="204"/>
                    <a:pt x="41" y="204"/>
                    <a:pt x="41" y="203"/>
                  </a:cubicBezTo>
                  <a:cubicBezTo>
                    <a:pt x="41" y="203"/>
                    <a:pt x="41" y="203"/>
                    <a:pt x="40" y="203"/>
                  </a:cubicBezTo>
                  <a:cubicBezTo>
                    <a:pt x="40" y="204"/>
                    <a:pt x="40" y="204"/>
                    <a:pt x="40" y="204"/>
                  </a:cubicBezTo>
                  <a:close/>
                  <a:moveTo>
                    <a:pt x="49" y="205"/>
                  </a:moveTo>
                  <a:cubicBezTo>
                    <a:pt x="49" y="205"/>
                    <a:pt x="50" y="205"/>
                    <a:pt x="50" y="205"/>
                  </a:cubicBezTo>
                  <a:cubicBezTo>
                    <a:pt x="51" y="205"/>
                    <a:pt x="51" y="205"/>
                    <a:pt x="51" y="205"/>
                  </a:cubicBezTo>
                  <a:cubicBezTo>
                    <a:pt x="52" y="204"/>
                    <a:pt x="51" y="204"/>
                    <a:pt x="51" y="204"/>
                  </a:cubicBezTo>
                  <a:cubicBezTo>
                    <a:pt x="51" y="204"/>
                    <a:pt x="51" y="203"/>
                    <a:pt x="51" y="203"/>
                  </a:cubicBezTo>
                  <a:cubicBezTo>
                    <a:pt x="50" y="203"/>
                    <a:pt x="49" y="204"/>
                    <a:pt x="49" y="205"/>
                  </a:cubicBezTo>
                  <a:close/>
                  <a:moveTo>
                    <a:pt x="23" y="202"/>
                  </a:moveTo>
                  <a:cubicBezTo>
                    <a:pt x="22" y="202"/>
                    <a:pt x="22" y="202"/>
                    <a:pt x="22" y="202"/>
                  </a:cubicBezTo>
                  <a:cubicBezTo>
                    <a:pt x="23" y="203"/>
                    <a:pt x="24" y="203"/>
                    <a:pt x="25" y="203"/>
                  </a:cubicBezTo>
                  <a:cubicBezTo>
                    <a:pt x="25" y="203"/>
                    <a:pt x="25" y="203"/>
                    <a:pt x="25" y="204"/>
                  </a:cubicBezTo>
                  <a:cubicBezTo>
                    <a:pt x="25" y="204"/>
                    <a:pt x="26" y="205"/>
                    <a:pt x="26" y="205"/>
                  </a:cubicBezTo>
                  <a:cubicBezTo>
                    <a:pt x="27" y="204"/>
                    <a:pt x="27" y="204"/>
                    <a:pt x="26" y="204"/>
                  </a:cubicBezTo>
                  <a:cubicBezTo>
                    <a:pt x="26" y="203"/>
                    <a:pt x="26" y="203"/>
                    <a:pt x="26" y="203"/>
                  </a:cubicBezTo>
                  <a:lnTo>
                    <a:pt x="23" y="202"/>
                  </a:lnTo>
                  <a:close/>
                  <a:moveTo>
                    <a:pt x="45" y="202"/>
                  </a:moveTo>
                  <a:cubicBezTo>
                    <a:pt x="45" y="202"/>
                    <a:pt x="44" y="202"/>
                    <a:pt x="43" y="202"/>
                  </a:cubicBezTo>
                  <a:cubicBezTo>
                    <a:pt x="43" y="202"/>
                    <a:pt x="43" y="203"/>
                    <a:pt x="43" y="203"/>
                  </a:cubicBezTo>
                  <a:cubicBezTo>
                    <a:pt x="43" y="203"/>
                    <a:pt x="43" y="204"/>
                    <a:pt x="43" y="204"/>
                  </a:cubicBezTo>
                  <a:cubicBezTo>
                    <a:pt x="43" y="204"/>
                    <a:pt x="43" y="204"/>
                    <a:pt x="43" y="204"/>
                  </a:cubicBezTo>
                  <a:cubicBezTo>
                    <a:pt x="43" y="204"/>
                    <a:pt x="44" y="204"/>
                    <a:pt x="44" y="204"/>
                  </a:cubicBezTo>
                  <a:cubicBezTo>
                    <a:pt x="44" y="205"/>
                    <a:pt x="44" y="205"/>
                    <a:pt x="44" y="205"/>
                  </a:cubicBezTo>
                  <a:cubicBezTo>
                    <a:pt x="44" y="205"/>
                    <a:pt x="44" y="206"/>
                    <a:pt x="45" y="206"/>
                  </a:cubicBezTo>
                  <a:cubicBezTo>
                    <a:pt x="45" y="205"/>
                    <a:pt x="45" y="205"/>
                    <a:pt x="45" y="205"/>
                  </a:cubicBezTo>
                  <a:cubicBezTo>
                    <a:pt x="45" y="205"/>
                    <a:pt x="45" y="205"/>
                    <a:pt x="45" y="205"/>
                  </a:cubicBezTo>
                  <a:cubicBezTo>
                    <a:pt x="45" y="204"/>
                    <a:pt x="44" y="204"/>
                    <a:pt x="44" y="204"/>
                  </a:cubicBezTo>
                  <a:cubicBezTo>
                    <a:pt x="44" y="204"/>
                    <a:pt x="44" y="204"/>
                    <a:pt x="44" y="204"/>
                  </a:cubicBezTo>
                  <a:cubicBezTo>
                    <a:pt x="44" y="203"/>
                    <a:pt x="44" y="203"/>
                    <a:pt x="45" y="203"/>
                  </a:cubicBezTo>
                  <a:cubicBezTo>
                    <a:pt x="45" y="203"/>
                    <a:pt x="45" y="202"/>
                    <a:pt x="45" y="202"/>
                  </a:cubicBezTo>
                  <a:close/>
                  <a:moveTo>
                    <a:pt x="40" y="202"/>
                  </a:moveTo>
                  <a:cubicBezTo>
                    <a:pt x="40" y="202"/>
                    <a:pt x="40" y="202"/>
                    <a:pt x="40" y="202"/>
                  </a:cubicBezTo>
                  <a:cubicBezTo>
                    <a:pt x="41" y="202"/>
                    <a:pt x="41" y="202"/>
                    <a:pt x="40" y="201"/>
                  </a:cubicBezTo>
                  <a:cubicBezTo>
                    <a:pt x="40" y="201"/>
                    <a:pt x="40" y="201"/>
                    <a:pt x="40" y="202"/>
                  </a:cubicBezTo>
                  <a:cubicBezTo>
                    <a:pt x="39" y="202"/>
                    <a:pt x="39" y="202"/>
                    <a:pt x="40" y="202"/>
                  </a:cubicBezTo>
                  <a:close/>
                  <a:moveTo>
                    <a:pt x="18" y="200"/>
                  </a:moveTo>
                  <a:cubicBezTo>
                    <a:pt x="17" y="200"/>
                    <a:pt x="17" y="199"/>
                    <a:pt x="16" y="200"/>
                  </a:cubicBezTo>
                  <a:cubicBezTo>
                    <a:pt x="15" y="200"/>
                    <a:pt x="14" y="200"/>
                    <a:pt x="14" y="200"/>
                  </a:cubicBezTo>
                  <a:cubicBezTo>
                    <a:pt x="14" y="201"/>
                    <a:pt x="14" y="202"/>
                    <a:pt x="14" y="203"/>
                  </a:cubicBezTo>
                  <a:cubicBezTo>
                    <a:pt x="14" y="205"/>
                    <a:pt x="15" y="205"/>
                    <a:pt x="16" y="205"/>
                  </a:cubicBezTo>
                  <a:cubicBezTo>
                    <a:pt x="17" y="205"/>
                    <a:pt x="18" y="205"/>
                    <a:pt x="18" y="204"/>
                  </a:cubicBezTo>
                  <a:cubicBezTo>
                    <a:pt x="18" y="203"/>
                    <a:pt x="19" y="203"/>
                    <a:pt x="19" y="202"/>
                  </a:cubicBezTo>
                  <a:cubicBezTo>
                    <a:pt x="19" y="202"/>
                    <a:pt x="19" y="201"/>
                    <a:pt x="19" y="201"/>
                  </a:cubicBezTo>
                  <a:cubicBezTo>
                    <a:pt x="19" y="200"/>
                    <a:pt x="18" y="200"/>
                    <a:pt x="18" y="200"/>
                  </a:cubicBezTo>
                  <a:close/>
                  <a:moveTo>
                    <a:pt x="49" y="199"/>
                  </a:moveTo>
                  <a:cubicBezTo>
                    <a:pt x="49" y="199"/>
                    <a:pt x="49" y="199"/>
                    <a:pt x="50" y="199"/>
                  </a:cubicBezTo>
                  <a:cubicBezTo>
                    <a:pt x="50" y="199"/>
                    <a:pt x="50" y="199"/>
                    <a:pt x="50" y="199"/>
                  </a:cubicBezTo>
                  <a:cubicBezTo>
                    <a:pt x="50" y="198"/>
                    <a:pt x="49" y="198"/>
                    <a:pt x="49" y="198"/>
                  </a:cubicBezTo>
                  <a:cubicBezTo>
                    <a:pt x="49" y="198"/>
                    <a:pt x="49" y="198"/>
                    <a:pt x="49" y="199"/>
                  </a:cubicBezTo>
                  <a:cubicBezTo>
                    <a:pt x="49" y="199"/>
                    <a:pt x="49" y="199"/>
                    <a:pt x="49" y="199"/>
                  </a:cubicBezTo>
                  <a:close/>
                  <a:moveTo>
                    <a:pt x="1" y="199"/>
                  </a:moveTo>
                  <a:cubicBezTo>
                    <a:pt x="1" y="199"/>
                    <a:pt x="2" y="199"/>
                    <a:pt x="2" y="199"/>
                  </a:cubicBezTo>
                  <a:cubicBezTo>
                    <a:pt x="2" y="199"/>
                    <a:pt x="2" y="198"/>
                    <a:pt x="2" y="198"/>
                  </a:cubicBezTo>
                  <a:cubicBezTo>
                    <a:pt x="1" y="198"/>
                    <a:pt x="1" y="198"/>
                    <a:pt x="1" y="199"/>
                  </a:cubicBezTo>
                  <a:close/>
                  <a:moveTo>
                    <a:pt x="30" y="197"/>
                  </a:moveTo>
                  <a:cubicBezTo>
                    <a:pt x="30" y="197"/>
                    <a:pt x="30" y="198"/>
                    <a:pt x="30" y="198"/>
                  </a:cubicBezTo>
                  <a:cubicBezTo>
                    <a:pt x="30" y="199"/>
                    <a:pt x="30" y="199"/>
                    <a:pt x="30" y="199"/>
                  </a:cubicBezTo>
                  <a:cubicBezTo>
                    <a:pt x="31" y="200"/>
                    <a:pt x="31" y="200"/>
                    <a:pt x="31" y="199"/>
                  </a:cubicBezTo>
                  <a:cubicBezTo>
                    <a:pt x="32" y="199"/>
                    <a:pt x="32" y="199"/>
                    <a:pt x="32" y="198"/>
                  </a:cubicBezTo>
                  <a:cubicBezTo>
                    <a:pt x="32" y="198"/>
                    <a:pt x="32" y="198"/>
                    <a:pt x="32" y="197"/>
                  </a:cubicBezTo>
                  <a:cubicBezTo>
                    <a:pt x="31" y="197"/>
                    <a:pt x="31" y="197"/>
                    <a:pt x="30" y="197"/>
                  </a:cubicBezTo>
                  <a:close/>
                  <a:moveTo>
                    <a:pt x="34" y="196"/>
                  </a:moveTo>
                  <a:cubicBezTo>
                    <a:pt x="35" y="196"/>
                    <a:pt x="35" y="196"/>
                    <a:pt x="35" y="195"/>
                  </a:cubicBezTo>
                  <a:cubicBezTo>
                    <a:pt x="35" y="195"/>
                    <a:pt x="35" y="195"/>
                    <a:pt x="34" y="195"/>
                  </a:cubicBezTo>
                  <a:cubicBezTo>
                    <a:pt x="34" y="195"/>
                    <a:pt x="34" y="195"/>
                    <a:pt x="34" y="196"/>
                  </a:cubicBezTo>
                  <a:close/>
                  <a:moveTo>
                    <a:pt x="7" y="197"/>
                  </a:moveTo>
                  <a:cubicBezTo>
                    <a:pt x="7" y="197"/>
                    <a:pt x="7" y="197"/>
                    <a:pt x="7" y="197"/>
                  </a:cubicBezTo>
                  <a:cubicBezTo>
                    <a:pt x="8" y="197"/>
                    <a:pt x="8" y="196"/>
                    <a:pt x="8" y="196"/>
                  </a:cubicBezTo>
                  <a:cubicBezTo>
                    <a:pt x="8" y="195"/>
                    <a:pt x="7" y="195"/>
                    <a:pt x="7" y="195"/>
                  </a:cubicBezTo>
                  <a:cubicBezTo>
                    <a:pt x="7" y="195"/>
                    <a:pt x="7" y="195"/>
                    <a:pt x="6" y="195"/>
                  </a:cubicBezTo>
                  <a:cubicBezTo>
                    <a:pt x="6" y="195"/>
                    <a:pt x="5" y="195"/>
                    <a:pt x="6" y="196"/>
                  </a:cubicBezTo>
                  <a:cubicBezTo>
                    <a:pt x="6" y="197"/>
                    <a:pt x="6" y="197"/>
                    <a:pt x="7" y="197"/>
                  </a:cubicBezTo>
                  <a:close/>
                  <a:moveTo>
                    <a:pt x="21" y="196"/>
                  </a:moveTo>
                  <a:cubicBezTo>
                    <a:pt x="22" y="196"/>
                    <a:pt x="23" y="196"/>
                    <a:pt x="23" y="195"/>
                  </a:cubicBezTo>
                  <a:cubicBezTo>
                    <a:pt x="24" y="195"/>
                    <a:pt x="24" y="194"/>
                    <a:pt x="24" y="194"/>
                  </a:cubicBezTo>
                  <a:cubicBezTo>
                    <a:pt x="22" y="194"/>
                    <a:pt x="22" y="194"/>
                    <a:pt x="21" y="196"/>
                  </a:cubicBezTo>
                  <a:close/>
                  <a:moveTo>
                    <a:pt x="15" y="192"/>
                  </a:moveTo>
                  <a:cubicBezTo>
                    <a:pt x="15" y="192"/>
                    <a:pt x="15" y="192"/>
                    <a:pt x="15" y="191"/>
                  </a:cubicBezTo>
                  <a:cubicBezTo>
                    <a:pt x="15" y="191"/>
                    <a:pt x="15" y="191"/>
                    <a:pt x="14" y="191"/>
                  </a:cubicBezTo>
                  <a:cubicBezTo>
                    <a:pt x="14" y="192"/>
                    <a:pt x="14" y="192"/>
                    <a:pt x="15" y="192"/>
                  </a:cubicBezTo>
                  <a:close/>
                  <a:moveTo>
                    <a:pt x="85" y="190"/>
                  </a:moveTo>
                  <a:cubicBezTo>
                    <a:pt x="85" y="190"/>
                    <a:pt x="84" y="190"/>
                    <a:pt x="84" y="190"/>
                  </a:cubicBezTo>
                  <a:cubicBezTo>
                    <a:pt x="83" y="190"/>
                    <a:pt x="83" y="190"/>
                    <a:pt x="83" y="190"/>
                  </a:cubicBezTo>
                  <a:cubicBezTo>
                    <a:pt x="82" y="191"/>
                    <a:pt x="82" y="191"/>
                    <a:pt x="82" y="191"/>
                  </a:cubicBezTo>
                  <a:cubicBezTo>
                    <a:pt x="82" y="192"/>
                    <a:pt x="82" y="192"/>
                    <a:pt x="82" y="193"/>
                  </a:cubicBezTo>
                  <a:cubicBezTo>
                    <a:pt x="83" y="193"/>
                    <a:pt x="83" y="193"/>
                    <a:pt x="84" y="192"/>
                  </a:cubicBezTo>
                  <a:cubicBezTo>
                    <a:pt x="85" y="192"/>
                    <a:pt x="85" y="191"/>
                    <a:pt x="85" y="190"/>
                  </a:cubicBezTo>
                  <a:close/>
                  <a:moveTo>
                    <a:pt x="10" y="191"/>
                  </a:moveTo>
                  <a:cubicBezTo>
                    <a:pt x="11" y="191"/>
                    <a:pt x="11" y="191"/>
                    <a:pt x="12" y="191"/>
                  </a:cubicBezTo>
                  <a:cubicBezTo>
                    <a:pt x="12" y="190"/>
                    <a:pt x="12" y="190"/>
                    <a:pt x="11" y="190"/>
                  </a:cubicBezTo>
                  <a:cubicBezTo>
                    <a:pt x="11" y="190"/>
                    <a:pt x="10" y="190"/>
                    <a:pt x="10" y="191"/>
                  </a:cubicBezTo>
                  <a:close/>
                  <a:moveTo>
                    <a:pt x="4" y="189"/>
                  </a:moveTo>
                  <a:cubicBezTo>
                    <a:pt x="4" y="190"/>
                    <a:pt x="4" y="190"/>
                    <a:pt x="5" y="190"/>
                  </a:cubicBezTo>
                  <a:cubicBezTo>
                    <a:pt x="5" y="190"/>
                    <a:pt x="5" y="190"/>
                    <a:pt x="5" y="189"/>
                  </a:cubicBezTo>
                  <a:cubicBezTo>
                    <a:pt x="5" y="189"/>
                    <a:pt x="4" y="189"/>
                    <a:pt x="4" y="189"/>
                  </a:cubicBezTo>
                  <a:close/>
                  <a:moveTo>
                    <a:pt x="80" y="192"/>
                  </a:moveTo>
                  <a:cubicBezTo>
                    <a:pt x="81" y="191"/>
                    <a:pt x="81" y="191"/>
                    <a:pt x="80" y="190"/>
                  </a:cubicBezTo>
                  <a:cubicBezTo>
                    <a:pt x="80" y="189"/>
                    <a:pt x="79" y="189"/>
                    <a:pt x="79" y="189"/>
                  </a:cubicBezTo>
                  <a:cubicBezTo>
                    <a:pt x="78" y="190"/>
                    <a:pt x="78" y="190"/>
                    <a:pt x="79" y="191"/>
                  </a:cubicBezTo>
                  <a:cubicBezTo>
                    <a:pt x="79" y="191"/>
                    <a:pt x="80" y="192"/>
                    <a:pt x="80" y="192"/>
                  </a:cubicBezTo>
                  <a:close/>
                  <a:moveTo>
                    <a:pt x="33" y="190"/>
                  </a:moveTo>
                  <a:cubicBezTo>
                    <a:pt x="32" y="190"/>
                    <a:pt x="32" y="191"/>
                    <a:pt x="32" y="191"/>
                  </a:cubicBezTo>
                  <a:cubicBezTo>
                    <a:pt x="33" y="191"/>
                    <a:pt x="32" y="191"/>
                    <a:pt x="32" y="191"/>
                  </a:cubicBezTo>
                  <a:cubicBezTo>
                    <a:pt x="32" y="191"/>
                    <a:pt x="32" y="191"/>
                    <a:pt x="31" y="191"/>
                  </a:cubicBezTo>
                  <a:cubicBezTo>
                    <a:pt x="31" y="190"/>
                    <a:pt x="31" y="190"/>
                    <a:pt x="31" y="189"/>
                  </a:cubicBezTo>
                  <a:cubicBezTo>
                    <a:pt x="30" y="189"/>
                    <a:pt x="30" y="190"/>
                    <a:pt x="30" y="190"/>
                  </a:cubicBezTo>
                  <a:cubicBezTo>
                    <a:pt x="29" y="191"/>
                    <a:pt x="29" y="191"/>
                    <a:pt x="29" y="192"/>
                  </a:cubicBezTo>
                  <a:cubicBezTo>
                    <a:pt x="28" y="192"/>
                    <a:pt x="28" y="192"/>
                    <a:pt x="28" y="192"/>
                  </a:cubicBezTo>
                  <a:cubicBezTo>
                    <a:pt x="28" y="192"/>
                    <a:pt x="27" y="192"/>
                    <a:pt x="27" y="192"/>
                  </a:cubicBezTo>
                  <a:cubicBezTo>
                    <a:pt x="28" y="193"/>
                    <a:pt x="28" y="194"/>
                    <a:pt x="29" y="194"/>
                  </a:cubicBezTo>
                  <a:cubicBezTo>
                    <a:pt x="30" y="194"/>
                    <a:pt x="30" y="195"/>
                    <a:pt x="30" y="196"/>
                  </a:cubicBezTo>
                  <a:cubicBezTo>
                    <a:pt x="31" y="196"/>
                    <a:pt x="31" y="196"/>
                    <a:pt x="31" y="196"/>
                  </a:cubicBezTo>
                  <a:cubicBezTo>
                    <a:pt x="31" y="196"/>
                    <a:pt x="32" y="195"/>
                    <a:pt x="32" y="195"/>
                  </a:cubicBezTo>
                  <a:cubicBezTo>
                    <a:pt x="32" y="195"/>
                    <a:pt x="32" y="195"/>
                    <a:pt x="32" y="195"/>
                  </a:cubicBezTo>
                  <a:cubicBezTo>
                    <a:pt x="32" y="194"/>
                    <a:pt x="33" y="194"/>
                    <a:pt x="33" y="194"/>
                  </a:cubicBezTo>
                  <a:cubicBezTo>
                    <a:pt x="34" y="194"/>
                    <a:pt x="34" y="193"/>
                    <a:pt x="34" y="192"/>
                  </a:cubicBezTo>
                  <a:cubicBezTo>
                    <a:pt x="35" y="192"/>
                    <a:pt x="35" y="191"/>
                    <a:pt x="35" y="190"/>
                  </a:cubicBezTo>
                  <a:cubicBezTo>
                    <a:pt x="36" y="190"/>
                    <a:pt x="36" y="191"/>
                    <a:pt x="36" y="191"/>
                  </a:cubicBezTo>
                  <a:cubicBezTo>
                    <a:pt x="36" y="191"/>
                    <a:pt x="36" y="191"/>
                    <a:pt x="36" y="191"/>
                  </a:cubicBezTo>
                  <a:cubicBezTo>
                    <a:pt x="36" y="190"/>
                    <a:pt x="37" y="190"/>
                    <a:pt x="36" y="190"/>
                  </a:cubicBezTo>
                  <a:cubicBezTo>
                    <a:pt x="36" y="190"/>
                    <a:pt x="36" y="190"/>
                    <a:pt x="36" y="190"/>
                  </a:cubicBezTo>
                  <a:cubicBezTo>
                    <a:pt x="35" y="189"/>
                    <a:pt x="35" y="189"/>
                    <a:pt x="34" y="189"/>
                  </a:cubicBezTo>
                  <a:cubicBezTo>
                    <a:pt x="33" y="188"/>
                    <a:pt x="33" y="189"/>
                    <a:pt x="33" y="190"/>
                  </a:cubicBezTo>
                  <a:close/>
                  <a:moveTo>
                    <a:pt x="18" y="190"/>
                  </a:moveTo>
                  <a:cubicBezTo>
                    <a:pt x="18" y="190"/>
                    <a:pt x="19" y="190"/>
                    <a:pt x="19" y="189"/>
                  </a:cubicBezTo>
                  <a:cubicBezTo>
                    <a:pt x="19" y="189"/>
                    <a:pt x="19" y="189"/>
                    <a:pt x="19" y="189"/>
                  </a:cubicBezTo>
                  <a:cubicBezTo>
                    <a:pt x="18" y="189"/>
                    <a:pt x="18" y="189"/>
                    <a:pt x="18" y="189"/>
                  </a:cubicBezTo>
                  <a:cubicBezTo>
                    <a:pt x="18" y="189"/>
                    <a:pt x="18" y="189"/>
                    <a:pt x="18" y="190"/>
                  </a:cubicBezTo>
                  <a:close/>
                  <a:moveTo>
                    <a:pt x="8" y="189"/>
                  </a:moveTo>
                  <a:cubicBezTo>
                    <a:pt x="8" y="189"/>
                    <a:pt x="8" y="189"/>
                    <a:pt x="9" y="189"/>
                  </a:cubicBezTo>
                  <a:cubicBezTo>
                    <a:pt x="9" y="189"/>
                    <a:pt x="9" y="189"/>
                    <a:pt x="9" y="189"/>
                  </a:cubicBezTo>
                  <a:cubicBezTo>
                    <a:pt x="9" y="189"/>
                    <a:pt x="9" y="189"/>
                    <a:pt x="9" y="189"/>
                  </a:cubicBezTo>
                  <a:cubicBezTo>
                    <a:pt x="9" y="188"/>
                    <a:pt x="8" y="188"/>
                    <a:pt x="8" y="189"/>
                  </a:cubicBezTo>
                  <a:close/>
                  <a:moveTo>
                    <a:pt x="29" y="189"/>
                  </a:moveTo>
                  <a:cubicBezTo>
                    <a:pt x="29" y="189"/>
                    <a:pt x="29" y="189"/>
                    <a:pt x="29" y="188"/>
                  </a:cubicBezTo>
                  <a:cubicBezTo>
                    <a:pt x="29" y="188"/>
                    <a:pt x="28" y="188"/>
                    <a:pt x="28" y="188"/>
                  </a:cubicBezTo>
                  <a:cubicBezTo>
                    <a:pt x="28" y="188"/>
                    <a:pt x="28" y="188"/>
                    <a:pt x="28" y="189"/>
                  </a:cubicBezTo>
                  <a:cubicBezTo>
                    <a:pt x="28" y="189"/>
                    <a:pt x="28" y="189"/>
                    <a:pt x="29" y="189"/>
                  </a:cubicBezTo>
                  <a:close/>
                  <a:moveTo>
                    <a:pt x="43" y="189"/>
                  </a:moveTo>
                  <a:cubicBezTo>
                    <a:pt x="42" y="189"/>
                    <a:pt x="42" y="189"/>
                    <a:pt x="42" y="189"/>
                  </a:cubicBezTo>
                  <a:cubicBezTo>
                    <a:pt x="41" y="189"/>
                    <a:pt x="41" y="189"/>
                    <a:pt x="41" y="188"/>
                  </a:cubicBezTo>
                  <a:cubicBezTo>
                    <a:pt x="40" y="188"/>
                    <a:pt x="40" y="189"/>
                    <a:pt x="40" y="189"/>
                  </a:cubicBezTo>
                  <a:cubicBezTo>
                    <a:pt x="40" y="189"/>
                    <a:pt x="40" y="190"/>
                    <a:pt x="41" y="190"/>
                  </a:cubicBezTo>
                  <a:cubicBezTo>
                    <a:pt x="41" y="190"/>
                    <a:pt x="41" y="190"/>
                    <a:pt x="41" y="191"/>
                  </a:cubicBezTo>
                  <a:cubicBezTo>
                    <a:pt x="42" y="191"/>
                    <a:pt x="42" y="191"/>
                    <a:pt x="42" y="191"/>
                  </a:cubicBezTo>
                  <a:cubicBezTo>
                    <a:pt x="42" y="191"/>
                    <a:pt x="42" y="192"/>
                    <a:pt x="41" y="192"/>
                  </a:cubicBezTo>
                  <a:cubicBezTo>
                    <a:pt x="41" y="192"/>
                    <a:pt x="40" y="192"/>
                    <a:pt x="40" y="191"/>
                  </a:cubicBezTo>
                  <a:cubicBezTo>
                    <a:pt x="40" y="191"/>
                    <a:pt x="40" y="190"/>
                    <a:pt x="39" y="190"/>
                  </a:cubicBezTo>
                  <a:cubicBezTo>
                    <a:pt x="39" y="189"/>
                    <a:pt x="38" y="188"/>
                    <a:pt x="37" y="188"/>
                  </a:cubicBezTo>
                  <a:cubicBezTo>
                    <a:pt x="37" y="188"/>
                    <a:pt x="37" y="189"/>
                    <a:pt x="37" y="189"/>
                  </a:cubicBezTo>
                  <a:cubicBezTo>
                    <a:pt x="37" y="189"/>
                    <a:pt x="37" y="189"/>
                    <a:pt x="37" y="190"/>
                  </a:cubicBezTo>
                  <a:cubicBezTo>
                    <a:pt x="38" y="190"/>
                    <a:pt x="38" y="190"/>
                    <a:pt x="38" y="190"/>
                  </a:cubicBezTo>
                  <a:cubicBezTo>
                    <a:pt x="38" y="190"/>
                    <a:pt x="38" y="190"/>
                    <a:pt x="38" y="190"/>
                  </a:cubicBezTo>
                  <a:cubicBezTo>
                    <a:pt x="38" y="190"/>
                    <a:pt x="38" y="191"/>
                    <a:pt x="38" y="191"/>
                  </a:cubicBezTo>
                  <a:cubicBezTo>
                    <a:pt x="38" y="191"/>
                    <a:pt x="39" y="191"/>
                    <a:pt x="39" y="191"/>
                  </a:cubicBezTo>
                  <a:cubicBezTo>
                    <a:pt x="39" y="191"/>
                    <a:pt x="39" y="191"/>
                    <a:pt x="39" y="192"/>
                  </a:cubicBezTo>
                  <a:cubicBezTo>
                    <a:pt x="38" y="192"/>
                    <a:pt x="38" y="193"/>
                    <a:pt x="38" y="193"/>
                  </a:cubicBezTo>
                  <a:cubicBezTo>
                    <a:pt x="37" y="193"/>
                    <a:pt x="37" y="192"/>
                    <a:pt x="37" y="192"/>
                  </a:cubicBezTo>
                  <a:cubicBezTo>
                    <a:pt x="37" y="192"/>
                    <a:pt x="37" y="192"/>
                    <a:pt x="37" y="191"/>
                  </a:cubicBezTo>
                  <a:cubicBezTo>
                    <a:pt x="36" y="192"/>
                    <a:pt x="36" y="192"/>
                    <a:pt x="35" y="193"/>
                  </a:cubicBezTo>
                  <a:cubicBezTo>
                    <a:pt x="36" y="193"/>
                    <a:pt x="36" y="193"/>
                    <a:pt x="36" y="193"/>
                  </a:cubicBezTo>
                  <a:cubicBezTo>
                    <a:pt x="36" y="193"/>
                    <a:pt x="37" y="193"/>
                    <a:pt x="37" y="194"/>
                  </a:cubicBezTo>
                  <a:cubicBezTo>
                    <a:pt x="38" y="194"/>
                    <a:pt x="38" y="195"/>
                    <a:pt x="38" y="195"/>
                  </a:cubicBezTo>
                  <a:cubicBezTo>
                    <a:pt x="38" y="196"/>
                    <a:pt x="38" y="196"/>
                    <a:pt x="38" y="197"/>
                  </a:cubicBezTo>
                  <a:cubicBezTo>
                    <a:pt x="37" y="197"/>
                    <a:pt x="37" y="198"/>
                    <a:pt x="37" y="198"/>
                  </a:cubicBezTo>
                  <a:cubicBezTo>
                    <a:pt x="37" y="199"/>
                    <a:pt x="37" y="199"/>
                    <a:pt x="37" y="199"/>
                  </a:cubicBezTo>
                  <a:cubicBezTo>
                    <a:pt x="38" y="200"/>
                    <a:pt x="38" y="200"/>
                    <a:pt x="38" y="200"/>
                  </a:cubicBezTo>
                  <a:cubicBezTo>
                    <a:pt x="39" y="200"/>
                    <a:pt x="39" y="200"/>
                    <a:pt x="40" y="199"/>
                  </a:cubicBezTo>
                  <a:cubicBezTo>
                    <a:pt x="40" y="199"/>
                    <a:pt x="41" y="198"/>
                    <a:pt x="41" y="199"/>
                  </a:cubicBezTo>
                  <a:cubicBezTo>
                    <a:pt x="42" y="199"/>
                    <a:pt x="42" y="199"/>
                    <a:pt x="42" y="200"/>
                  </a:cubicBezTo>
                  <a:cubicBezTo>
                    <a:pt x="42" y="200"/>
                    <a:pt x="42" y="201"/>
                    <a:pt x="43" y="201"/>
                  </a:cubicBezTo>
                  <a:cubicBezTo>
                    <a:pt x="43" y="201"/>
                    <a:pt x="43" y="200"/>
                    <a:pt x="44" y="200"/>
                  </a:cubicBezTo>
                  <a:cubicBezTo>
                    <a:pt x="44" y="200"/>
                    <a:pt x="44" y="199"/>
                    <a:pt x="44" y="199"/>
                  </a:cubicBezTo>
                  <a:cubicBezTo>
                    <a:pt x="45" y="199"/>
                    <a:pt x="45" y="199"/>
                    <a:pt x="45" y="199"/>
                  </a:cubicBezTo>
                  <a:cubicBezTo>
                    <a:pt x="45" y="200"/>
                    <a:pt x="45" y="200"/>
                    <a:pt x="45" y="200"/>
                  </a:cubicBezTo>
                  <a:cubicBezTo>
                    <a:pt x="45" y="200"/>
                    <a:pt x="45" y="200"/>
                    <a:pt x="45" y="201"/>
                  </a:cubicBezTo>
                  <a:cubicBezTo>
                    <a:pt x="46" y="201"/>
                    <a:pt x="46" y="201"/>
                    <a:pt x="46" y="201"/>
                  </a:cubicBezTo>
                  <a:cubicBezTo>
                    <a:pt x="46" y="201"/>
                    <a:pt x="46" y="201"/>
                    <a:pt x="46" y="200"/>
                  </a:cubicBezTo>
                  <a:cubicBezTo>
                    <a:pt x="46" y="200"/>
                    <a:pt x="46" y="200"/>
                    <a:pt x="46" y="200"/>
                  </a:cubicBezTo>
                  <a:cubicBezTo>
                    <a:pt x="47" y="199"/>
                    <a:pt x="47" y="199"/>
                    <a:pt x="47" y="198"/>
                  </a:cubicBezTo>
                  <a:cubicBezTo>
                    <a:pt x="48" y="198"/>
                    <a:pt x="48" y="198"/>
                    <a:pt x="48" y="197"/>
                  </a:cubicBezTo>
                  <a:cubicBezTo>
                    <a:pt x="47" y="197"/>
                    <a:pt x="46" y="197"/>
                    <a:pt x="45" y="196"/>
                  </a:cubicBezTo>
                  <a:cubicBezTo>
                    <a:pt x="45" y="196"/>
                    <a:pt x="44" y="195"/>
                    <a:pt x="43" y="195"/>
                  </a:cubicBezTo>
                  <a:cubicBezTo>
                    <a:pt x="44" y="194"/>
                    <a:pt x="44" y="194"/>
                    <a:pt x="44" y="194"/>
                  </a:cubicBezTo>
                  <a:cubicBezTo>
                    <a:pt x="45" y="193"/>
                    <a:pt x="45" y="192"/>
                    <a:pt x="45" y="192"/>
                  </a:cubicBezTo>
                  <a:cubicBezTo>
                    <a:pt x="45" y="191"/>
                    <a:pt x="44" y="191"/>
                    <a:pt x="44" y="192"/>
                  </a:cubicBezTo>
                  <a:cubicBezTo>
                    <a:pt x="44" y="192"/>
                    <a:pt x="44" y="192"/>
                    <a:pt x="44" y="192"/>
                  </a:cubicBezTo>
                  <a:cubicBezTo>
                    <a:pt x="43" y="191"/>
                    <a:pt x="43" y="191"/>
                    <a:pt x="44" y="191"/>
                  </a:cubicBezTo>
                  <a:cubicBezTo>
                    <a:pt x="44" y="191"/>
                    <a:pt x="44" y="191"/>
                    <a:pt x="44" y="191"/>
                  </a:cubicBezTo>
                  <a:cubicBezTo>
                    <a:pt x="44" y="190"/>
                    <a:pt x="44" y="190"/>
                    <a:pt x="43" y="190"/>
                  </a:cubicBezTo>
                  <a:cubicBezTo>
                    <a:pt x="43" y="190"/>
                    <a:pt x="43" y="190"/>
                    <a:pt x="43" y="190"/>
                  </a:cubicBezTo>
                  <a:cubicBezTo>
                    <a:pt x="44" y="189"/>
                    <a:pt x="44" y="189"/>
                    <a:pt x="44" y="188"/>
                  </a:cubicBezTo>
                  <a:cubicBezTo>
                    <a:pt x="44" y="188"/>
                    <a:pt x="43" y="188"/>
                    <a:pt x="43" y="188"/>
                  </a:cubicBezTo>
                  <a:cubicBezTo>
                    <a:pt x="43" y="188"/>
                    <a:pt x="43" y="189"/>
                    <a:pt x="43" y="189"/>
                  </a:cubicBezTo>
                  <a:close/>
                  <a:moveTo>
                    <a:pt x="6" y="187"/>
                  </a:moveTo>
                  <a:cubicBezTo>
                    <a:pt x="6" y="187"/>
                    <a:pt x="6" y="187"/>
                    <a:pt x="7" y="187"/>
                  </a:cubicBezTo>
                  <a:cubicBezTo>
                    <a:pt x="7" y="187"/>
                    <a:pt x="6" y="187"/>
                    <a:pt x="6" y="187"/>
                  </a:cubicBezTo>
                  <a:close/>
                  <a:moveTo>
                    <a:pt x="44" y="186"/>
                  </a:moveTo>
                  <a:cubicBezTo>
                    <a:pt x="44" y="185"/>
                    <a:pt x="44" y="185"/>
                    <a:pt x="44" y="185"/>
                  </a:cubicBezTo>
                  <a:cubicBezTo>
                    <a:pt x="44" y="185"/>
                    <a:pt x="44" y="185"/>
                    <a:pt x="44" y="185"/>
                  </a:cubicBezTo>
                  <a:cubicBezTo>
                    <a:pt x="44" y="185"/>
                    <a:pt x="44" y="185"/>
                    <a:pt x="44" y="186"/>
                  </a:cubicBezTo>
                  <a:close/>
                  <a:moveTo>
                    <a:pt x="30" y="184"/>
                  </a:moveTo>
                  <a:cubicBezTo>
                    <a:pt x="30" y="185"/>
                    <a:pt x="30" y="185"/>
                    <a:pt x="29" y="186"/>
                  </a:cubicBezTo>
                  <a:cubicBezTo>
                    <a:pt x="29" y="186"/>
                    <a:pt x="28" y="187"/>
                    <a:pt x="28" y="188"/>
                  </a:cubicBezTo>
                  <a:cubicBezTo>
                    <a:pt x="29" y="187"/>
                    <a:pt x="29" y="187"/>
                    <a:pt x="30" y="187"/>
                  </a:cubicBezTo>
                  <a:cubicBezTo>
                    <a:pt x="30" y="188"/>
                    <a:pt x="30" y="188"/>
                    <a:pt x="30" y="188"/>
                  </a:cubicBezTo>
                  <a:cubicBezTo>
                    <a:pt x="30" y="188"/>
                    <a:pt x="31" y="189"/>
                    <a:pt x="31" y="189"/>
                  </a:cubicBezTo>
                  <a:cubicBezTo>
                    <a:pt x="31" y="189"/>
                    <a:pt x="31" y="189"/>
                    <a:pt x="31" y="189"/>
                  </a:cubicBezTo>
                  <a:cubicBezTo>
                    <a:pt x="31" y="189"/>
                    <a:pt x="32" y="189"/>
                    <a:pt x="32" y="189"/>
                  </a:cubicBezTo>
                  <a:cubicBezTo>
                    <a:pt x="32" y="189"/>
                    <a:pt x="32" y="188"/>
                    <a:pt x="32" y="188"/>
                  </a:cubicBezTo>
                  <a:cubicBezTo>
                    <a:pt x="32" y="188"/>
                    <a:pt x="32" y="187"/>
                    <a:pt x="32" y="187"/>
                  </a:cubicBezTo>
                  <a:cubicBezTo>
                    <a:pt x="32" y="187"/>
                    <a:pt x="32" y="187"/>
                    <a:pt x="33" y="187"/>
                  </a:cubicBezTo>
                  <a:cubicBezTo>
                    <a:pt x="33" y="186"/>
                    <a:pt x="32" y="186"/>
                    <a:pt x="32" y="186"/>
                  </a:cubicBezTo>
                  <a:cubicBezTo>
                    <a:pt x="32" y="186"/>
                    <a:pt x="32" y="186"/>
                    <a:pt x="31" y="186"/>
                  </a:cubicBezTo>
                  <a:cubicBezTo>
                    <a:pt x="31" y="187"/>
                    <a:pt x="31" y="187"/>
                    <a:pt x="31" y="186"/>
                  </a:cubicBezTo>
                  <a:cubicBezTo>
                    <a:pt x="31" y="186"/>
                    <a:pt x="31" y="185"/>
                    <a:pt x="31" y="185"/>
                  </a:cubicBezTo>
                  <a:cubicBezTo>
                    <a:pt x="31" y="185"/>
                    <a:pt x="31" y="185"/>
                    <a:pt x="31" y="184"/>
                  </a:cubicBezTo>
                  <a:cubicBezTo>
                    <a:pt x="31" y="184"/>
                    <a:pt x="31" y="184"/>
                    <a:pt x="31" y="184"/>
                  </a:cubicBezTo>
                  <a:cubicBezTo>
                    <a:pt x="31" y="183"/>
                    <a:pt x="30" y="184"/>
                    <a:pt x="30" y="184"/>
                  </a:cubicBezTo>
                  <a:close/>
                  <a:moveTo>
                    <a:pt x="19" y="177"/>
                  </a:moveTo>
                  <a:cubicBezTo>
                    <a:pt x="19" y="177"/>
                    <a:pt x="20" y="177"/>
                    <a:pt x="20" y="178"/>
                  </a:cubicBezTo>
                  <a:cubicBezTo>
                    <a:pt x="20" y="178"/>
                    <a:pt x="21" y="178"/>
                    <a:pt x="21" y="178"/>
                  </a:cubicBezTo>
                  <a:cubicBezTo>
                    <a:pt x="21" y="177"/>
                    <a:pt x="21" y="177"/>
                    <a:pt x="20" y="177"/>
                  </a:cubicBezTo>
                  <a:cubicBezTo>
                    <a:pt x="20" y="177"/>
                    <a:pt x="19" y="177"/>
                    <a:pt x="19" y="177"/>
                  </a:cubicBezTo>
                  <a:lnTo>
                    <a:pt x="19" y="177"/>
                  </a:lnTo>
                  <a:close/>
                  <a:moveTo>
                    <a:pt x="39" y="177"/>
                  </a:moveTo>
                  <a:cubicBezTo>
                    <a:pt x="39" y="177"/>
                    <a:pt x="39" y="176"/>
                    <a:pt x="39" y="176"/>
                  </a:cubicBezTo>
                  <a:cubicBezTo>
                    <a:pt x="39" y="177"/>
                    <a:pt x="39" y="177"/>
                    <a:pt x="39" y="177"/>
                  </a:cubicBezTo>
                  <a:close/>
                  <a:moveTo>
                    <a:pt x="15" y="177"/>
                  </a:moveTo>
                  <a:cubicBezTo>
                    <a:pt x="15" y="177"/>
                    <a:pt x="16" y="177"/>
                    <a:pt x="17" y="177"/>
                  </a:cubicBezTo>
                  <a:cubicBezTo>
                    <a:pt x="17" y="177"/>
                    <a:pt x="17" y="177"/>
                    <a:pt x="16" y="176"/>
                  </a:cubicBezTo>
                  <a:cubicBezTo>
                    <a:pt x="16" y="176"/>
                    <a:pt x="15" y="176"/>
                    <a:pt x="15" y="177"/>
                  </a:cubicBezTo>
                  <a:close/>
                  <a:moveTo>
                    <a:pt x="22" y="177"/>
                  </a:moveTo>
                  <a:cubicBezTo>
                    <a:pt x="22" y="177"/>
                    <a:pt x="23" y="177"/>
                    <a:pt x="23" y="177"/>
                  </a:cubicBezTo>
                  <a:cubicBezTo>
                    <a:pt x="23" y="177"/>
                    <a:pt x="22" y="176"/>
                    <a:pt x="22" y="176"/>
                  </a:cubicBezTo>
                  <a:cubicBezTo>
                    <a:pt x="22" y="176"/>
                    <a:pt x="22" y="176"/>
                    <a:pt x="22" y="176"/>
                  </a:cubicBezTo>
                  <a:cubicBezTo>
                    <a:pt x="21" y="176"/>
                    <a:pt x="21" y="176"/>
                    <a:pt x="22" y="177"/>
                  </a:cubicBezTo>
                  <a:cubicBezTo>
                    <a:pt x="22" y="177"/>
                    <a:pt x="22" y="177"/>
                    <a:pt x="22" y="177"/>
                  </a:cubicBezTo>
                  <a:close/>
                  <a:moveTo>
                    <a:pt x="36" y="176"/>
                  </a:moveTo>
                  <a:cubicBezTo>
                    <a:pt x="36" y="176"/>
                    <a:pt x="36" y="176"/>
                    <a:pt x="36" y="176"/>
                  </a:cubicBezTo>
                  <a:cubicBezTo>
                    <a:pt x="37" y="176"/>
                    <a:pt x="37" y="176"/>
                    <a:pt x="37" y="176"/>
                  </a:cubicBezTo>
                  <a:cubicBezTo>
                    <a:pt x="37" y="176"/>
                    <a:pt x="36" y="176"/>
                    <a:pt x="36" y="176"/>
                  </a:cubicBezTo>
                  <a:cubicBezTo>
                    <a:pt x="36" y="176"/>
                    <a:pt x="36" y="176"/>
                    <a:pt x="36" y="176"/>
                  </a:cubicBezTo>
                  <a:close/>
                  <a:moveTo>
                    <a:pt x="10" y="177"/>
                  </a:moveTo>
                  <a:cubicBezTo>
                    <a:pt x="10" y="177"/>
                    <a:pt x="11" y="177"/>
                    <a:pt x="11" y="177"/>
                  </a:cubicBezTo>
                  <a:cubicBezTo>
                    <a:pt x="11" y="177"/>
                    <a:pt x="11" y="176"/>
                    <a:pt x="12" y="176"/>
                  </a:cubicBezTo>
                  <a:cubicBezTo>
                    <a:pt x="12" y="176"/>
                    <a:pt x="12" y="176"/>
                    <a:pt x="12" y="176"/>
                  </a:cubicBezTo>
                  <a:cubicBezTo>
                    <a:pt x="12" y="175"/>
                    <a:pt x="12" y="175"/>
                    <a:pt x="12" y="175"/>
                  </a:cubicBezTo>
                  <a:cubicBezTo>
                    <a:pt x="12" y="175"/>
                    <a:pt x="11" y="175"/>
                    <a:pt x="11" y="175"/>
                  </a:cubicBezTo>
                  <a:cubicBezTo>
                    <a:pt x="11" y="176"/>
                    <a:pt x="11" y="176"/>
                    <a:pt x="10" y="177"/>
                  </a:cubicBezTo>
                  <a:close/>
                  <a:moveTo>
                    <a:pt x="26" y="175"/>
                  </a:moveTo>
                  <a:cubicBezTo>
                    <a:pt x="27" y="175"/>
                    <a:pt x="27" y="175"/>
                    <a:pt x="27" y="175"/>
                  </a:cubicBezTo>
                  <a:cubicBezTo>
                    <a:pt x="27" y="174"/>
                    <a:pt x="27" y="174"/>
                    <a:pt x="26" y="175"/>
                  </a:cubicBezTo>
                  <a:cubicBezTo>
                    <a:pt x="26" y="175"/>
                    <a:pt x="26" y="175"/>
                    <a:pt x="26" y="175"/>
                  </a:cubicBezTo>
                  <a:close/>
                  <a:moveTo>
                    <a:pt x="7" y="170"/>
                  </a:moveTo>
                  <a:cubicBezTo>
                    <a:pt x="8" y="169"/>
                    <a:pt x="8" y="169"/>
                    <a:pt x="8" y="169"/>
                  </a:cubicBezTo>
                  <a:cubicBezTo>
                    <a:pt x="9" y="168"/>
                    <a:pt x="9" y="168"/>
                    <a:pt x="9" y="167"/>
                  </a:cubicBezTo>
                  <a:cubicBezTo>
                    <a:pt x="9" y="167"/>
                    <a:pt x="9" y="166"/>
                    <a:pt x="9" y="166"/>
                  </a:cubicBezTo>
                  <a:cubicBezTo>
                    <a:pt x="9" y="165"/>
                    <a:pt x="9" y="164"/>
                    <a:pt x="9" y="164"/>
                  </a:cubicBezTo>
                  <a:cubicBezTo>
                    <a:pt x="9" y="163"/>
                    <a:pt x="9" y="163"/>
                    <a:pt x="10" y="162"/>
                  </a:cubicBezTo>
                  <a:cubicBezTo>
                    <a:pt x="11" y="162"/>
                    <a:pt x="11" y="161"/>
                    <a:pt x="11" y="160"/>
                  </a:cubicBezTo>
                  <a:cubicBezTo>
                    <a:pt x="11" y="160"/>
                    <a:pt x="10" y="160"/>
                    <a:pt x="10" y="160"/>
                  </a:cubicBezTo>
                  <a:cubicBezTo>
                    <a:pt x="9" y="160"/>
                    <a:pt x="9" y="160"/>
                    <a:pt x="9" y="161"/>
                  </a:cubicBezTo>
                  <a:cubicBezTo>
                    <a:pt x="9" y="161"/>
                    <a:pt x="9" y="161"/>
                    <a:pt x="9" y="162"/>
                  </a:cubicBezTo>
                  <a:cubicBezTo>
                    <a:pt x="9" y="162"/>
                    <a:pt x="9" y="163"/>
                    <a:pt x="9" y="163"/>
                  </a:cubicBezTo>
                  <a:cubicBezTo>
                    <a:pt x="8" y="163"/>
                    <a:pt x="8" y="163"/>
                    <a:pt x="8" y="163"/>
                  </a:cubicBezTo>
                  <a:cubicBezTo>
                    <a:pt x="8" y="163"/>
                    <a:pt x="8" y="164"/>
                    <a:pt x="8" y="164"/>
                  </a:cubicBezTo>
                  <a:cubicBezTo>
                    <a:pt x="8" y="164"/>
                    <a:pt x="8" y="164"/>
                    <a:pt x="8" y="165"/>
                  </a:cubicBezTo>
                  <a:cubicBezTo>
                    <a:pt x="8" y="165"/>
                    <a:pt x="7" y="165"/>
                    <a:pt x="7" y="166"/>
                  </a:cubicBezTo>
                  <a:cubicBezTo>
                    <a:pt x="7" y="166"/>
                    <a:pt x="7" y="166"/>
                    <a:pt x="6" y="166"/>
                  </a:cubicBezTo>
                  <a:cubicBezTo>
                    <a:pt x="6" y="166"/>
                    <a:pt x="6" y="166"/>
                    <a:pt x="6" y="166"/>
                  </a:cubicBezTo>
                  <a:cubicBezTo>
                    <a:pt x="7" y="167"/>
                    <a:pt x="7" y="167"/>
                    <a:pt x="7" y="167"/>
                  </a:cubicBezTo>
                  <a:cubicBezTo>
                    <a:pt x="7" y="168"/>
                    <a:pt x="7" y="168"/>
                    <a:pt x="6" y="168"/>
                  </a:cubicBezTo>
                  <a:cubicBezTo>
                    <a:pt x="6" y="168"/>
                    <a:pt x="6" y="169"/>
                    <a:pt x="6" y="169"/>
                  </a:cubicBezTo>
                  <a:cubicBezTo>
                    <a:pt x="6" y="169"/>
                    <a:pt x="6" y="170"/>
                    <a:pt x="6" y="170"/>
                  </a:cubicBezTo>
                  <a:cubicBezTo>
                    <a:pt x="6" y="170"/>
                    <a:pt x="6" y="170"/>
                    <a:pt x="6" y="171"/>
                  </a:cubicBezTo>
                  <a:cubicBezTo>
                    <a:pt x="6" y="171"/>
                    <a:pt x="6" y="171"/>
                    <a:pt x="6" y="171"/>
                  </a:cubicBezTo>
                  <a:cubicBezTo>
                    <a:pt x="6" y="171"/>
                    <a:pt x="5" y="172"/>
                    <a:pt x="5" y="172"/>
                  </a:cubicBezTo>
                  <a:cubicBezTo>
                    <a:pt x="5" y="172"/>
                    <a:pt x="5" y="173"/>
                    <a:pt x="5" y="173"/>
                  </a:cubicBezTo>
                  <a:cubicBezTo>
                    <a:pt x="5" y="174"/>
                    <a:pt x="5" y="174"/>
                    <a:pt x="5" y="175"/>
                  </a:cubicBezTo>
                  <a:cubicBezTo>
                    <a:pt x="5" y="175"/>
                    <a:pt x="4" y="176"/>
                    <a:pt x="4" y="176"/>
                  </a:cubicBezTo>
                  <a:cubicBezTo>
                    <a:pt x="4" y="176"/>
                    <a:pt x="4" y="176"/>
                    <a:pt x="4" y="177"/>
                  </a:cubicBezTo>
                  <a:cubicBezTo>
                    <a:pt x="4" y="177"/>
                    <a:pt x="5" y="177"/>
                    <a:pt x="5" y="178"/>
                  </a:cubicBezTo>
                  <a:cubicBezTo>
                    <a:pt x="5" y="179"/>
                    <a:pt x="5" y="180"/>
                    <a:pt x="6" y="180"/>
                  </a:cubicBezTo>
                  <a:cubicBezTo>
                    <a:pt x="6" y="180"/>
                    <a:pt x="6" y="180"/>
                    <a:pt x="5" y="181"/>
                  </a:cubicBezTo>
                  <a:cubicBezTo>
                    <a:pt x="5" y="181"/>
                    <a:pt x="5" y="181"/>
                    <a:pt x="5" y="182"/>
                  </a:cubicBezTo>
                  <a:cubicBezTo>
                    <a:pt x="5" y="182"/>
                    <a:pt x="5" y="183"/>
                    <a:pt x="5" y="183"/>
                  </a:cubicBezTo>
                  <a:cubicBezTo>
                    <a:pt x="5" y="183"/>
                    <a:pt x="5" y="184"/>
                    <a:pt x="5" y="184"/>
                  </a:cubicBezTo>
                  <a:cubicBezTo>
                    <a:pt x="6" y="184"/>
                    <a:pt x="6" y="183"/>
                    <a:pt x="6" y="183"/>
                  </a:cubicBezTo>
                  <a:cubicBezTo>
                    <a:pt x="6" y="182"/>
                    <a:pt x="6" y="182"/>
                    <a:pt x="6" y="182"/>
                  </a:cubicBezTo>
                  <a:cubicBezTo>
                    <a:pt x="6" y="181"/>
                    <a:pt x="7" y="181"/>
                    <a:pt x="7" y="181"/>
                  </a:cubicBezTo>
                  <a:cubicBezTo>
                    <a:pt x="8" y="180"/>
                    <a:pt x="8" y="180"/>
                    <a:pt x="8" y="180"/>
                  </a:cubicBezTo>
                  <a:cubicBezTo>
                    <a:pt x="8" y="179"/>
                    <a:pt x="7" y="179"/>
                    <a:pt x="7" y="178"/>
                  </a:cubicBezTo>
                  <a:cubicBezTo>
                    <a:pt x="7" y="178"/>
                    <a:pt x="6" y="178"/>
                    <a:pt x="6" y="177"/>
                  </a:cubicBezTo>
                  <a:cubicBezTo>
                    <a:pt x="6" y="177"/>
                    <a:pt x="7" y="176"/>
                    <a:pt x="7" y="176"/>
                  </a:cubicBezTo>
                  <a:cubicBezTo>
                    <a:pt x="7" y="175"/>
                    <a:pt x="7" y="174"/>
                    <a:pt x="7" y="174"/>
                  </a:cubicBezTo>
                  <a:cubicBezTo>
                    <a:pt x="7" y="173"/>
                    <a:pt x="6" y="173"/>
                    <a:pt x="7" y="172"/>
                  </a:cubicBezTo>
                  <a:cubicBezTo>
                    <a:pt x="7" y="172"/>
                    <a:pt x="7" y="171"/>
                    <a:pt x="7" y="171"/>
                  </a:cubicBezTo>
                  <a:lnTo>
                    <a:pt x="8" y="170"/>
                  </a:lnTo>
                  <a:lnTo>
                    <a:pt x="7" y="170"/>
                  </a:lnTo>
                  <a:close/>
                  <a:moveTo>
                    <a:pt x="13" y="161"/>
                  </a:moveTo>
                  <a:cubicBezTo>
                    <a:pt x="13" y="162"/>
                    <a:pt x="14" y="162"/>
                    <a:pt x="14" y="162"/>
                  </a:cubicBezTo>
                  <a:cubicBezTo>
                    <a:pt x="15" y="161"/>
                    <a:pt x="15" y="161"/>
                    <a:pt x="15" y="160"/>
                  </a:cubicBezTo>
                  <a:cubicBezTo>
                    <a:pt x="14" y="160"/>
                    <a:pt x="14" y="159"/>
                    <a:pt x="14" y="159"/>
                  </a:cubicBezTo>
                  <a:cubicBezTo>
                    <a:pt x="13" y="159"/>
                    <a:pt x="13" y="159"/>
                    <a:pt x="13" y="160"/>
                  </a:cubicBezTo>
                  <a:cubicBezTo>
                    <a:pt x="13" y="160"/>
                    <a:pt x="13" y="161"/>
                    <a:pt x="13" y="161"/>
                  </a:cubicBezTo>
                  <a:close/>
                  <a:moveTo>
                    <a:pt x="95" y="158"/>
                  </a:moveTo>
                  <a:cubicBezTo>
                    <a:pt x="94" y="157"/>
                    <a:pt x="94" y="157"/>
                    <a:pt x="94" y="158"/>
                  </a:cubicBezTo>
                  <a:cubicBezTo>
                    <a:pt x="94" y="158"/>
                    <a:pt x="93" y="158"/>
                    <a:pt x="93" y="158"/>
                  </a:cubicBezTo>
                  <a:cubicBezTo>
                    <a:pt x="94" y="159"/>
                    <a:pt x="94" y="159"/>
                    <a:pt x="94" y="159"/>
                  </a:cubicBezTo>
                  <a:cubicBezTo>
                    <a:pt x="95" y="159"/>
                    <a:pt x="95" y="158"/>
                    <a:pt x="95" y="158"/>
                  </a:cubicBezTo>
                  <a:close/>
                  <a:moveTo>
                    <a:pt x="20" y="151"/>
                  </a:moveTo>
                  <a:cubicBezTo>
                    <a:pt x="20" y="151"/>
                    <a:pt x="20" y="151"/>
                    <a:pt x="20" y="151"/>
                  </a:cubicBezTo>
                  <a:cubicBezTo>
                    <a:pt x="21" y="151"/>
                    <a:pt x="21" y="151"/>
                    <a:pt x="21" y="151"/>
                  </a:cubicBezTo>
                  <a:cubicBezTo>
                    <a:pt x="21" y="151"/>
                    <a:pt x="21" y="150"/>
                    <a:pt x="20" y="150"/>
                  </a:cubicBezTo>
                  <a:cubicBezTo>
                    <a:pt x="20" y="151"/>
                    <a:pt x="20" y="151"/>
                    <a:pt x="20" y="151"/>
                  </a:cubicBezTo>
                  <a:cubicBezTo>
                    <a:pt x="20" y="151"/>
                    <a:pt x="20" y="151"/>
                    <a:pt x="20" y="151"/>
                  </a:cubicBezTo>
                  <a:close/>
                  <a:moveTo>
                    <a:pt x="20" y="149"/>
                  </a:moveTo>
                  <a:cubicBezTo>
                    <a:pt x="20" y="150"/>
                    <a:pt x="20" y="150"/>
                    <a:pt x="20" y="150"/>
                  </a:cubicBezTo>
                  <a:cubicBezTo>
                    <a:pt x="20" y="150"/>
                    <a:pt x="20" y="150"/>
                    <a:pt x="20" y="150"/>
                  </a:cubicBezTo>
                  <a:cubicBezTo>
                    <a:pt x="20" y="150"/>
                    <a:pt x="20" y="150"/>
                    <a:pt x="20" y="149"/>
                  </a:cubicBezTo>
                  <a:lnTo>
                    <a:pt x="20" y="149"/>
                  </a:lnTo>
                  <a:cubicBezTo>
                    <a:pt x="20" y="149"/>
                    <a:pt x="20" y="149"/>
                    <a:pt x="20" y="149"/>
                  </a:cubicBezTo>
                  <a:close/>
                  <a:moveTo>
                    <a:pt x="16" y="145"/>
                  </a:moveTo>
                  <a:cubicBezTo>
                    <a:pt x="16" y="145"/>
                    <a:pt x="16" y="145"/>
                    <a:pt x="16" y="145"/>
                  </a:cubicBezTo>
                  <a:cubicBezTo>
                    <a:pt x="16" y="145"/>
                    <a:pt x="15" y="145"/>
                    <a:pt x="15" y="145"/>
                  </a:cubicBezTo>
                  <a:cubicBezTo>
                    <a:pt x="15" y="146"/>
                    <a:pt x="15" y="146"/>
                    <a:pt x="15" y="146"/>
                  </a:cubicBezTo>
                  <a:cubicBezTo>
                    <a:pt x="16" y="147"/>
                    <a:pt x="16" y="147"/>
                    <a:pt x="16" y="147"/>
                  </a:cubicBezTo>
                  <a:cubicBezTo>
                    <a:pt x="16" y="148"/>
                    <a:pt x="16" y="149"/>
                    <a:pt x="16" y="150"/>
                  </a:cubicBezTo>
                  <a:cubicBezTo>
                    <a:pt x="16" y="150"/>
                    <a:pt x="16" y="151"/>
                    <a:pt x="16" y="152"/>
                  </a:cubicBezTo>
                  <a:cubicBezTo>
                    <a:pt x="16" y="152"/>
                    <a:pt x="16" y="152"/>
                    <a:pt x="16" y="152"/>
                  </a:cubicBezTo>
                  <a:cubicBezTo>
                    <a:pt x="16" y="153"/>
                    <a:pt x="16" y="153"/>
                    <a:pt x="15" y="153"/>
                  </a:cubicBezTo>
                  <a:cubicBezTo>
                    <a:pt x="16" y="153"/>
                    <a:pt x="16" y="153"/>
                    <a:pt x="17" y="152"/>
                  </a:cubicBezTo>
                  <a:cubicBezTo>
                    <a:pt x="17" y="152"/>
                    <a:pt x="17" y="152"/>
                    <a:pt x="18" y="151"/>
                  </a:cubicBezTo>
                  <a:cubicBezTo>
                    <a:pt x="18" y="150"/>
                    <a:pt x="17" y="149"/>
                    <a:pt x="17" y="148"/>
                  </a:cubicBezTo>
                  <a:cubicBezTo>
                    <a:pt x="17" y="147"/>
                    <a:pt x="17" y="146"/>
                    <a:pt x="16" y="145"/>
                  </a:cubicBezTo>
                  <a:close/>
                  <a:moveTo>
                    <a:pt x="18" y="144"/>
                  </a:moveTo>
                  <a:cubicBezTo>
                    <a:pt x="19" y="145"/>
                    <a:pt x="19" y="144"/>
                    <a:pt x="19" y="144"/>
                  </a:cubicBezTo>
                  <a:cubicBezTo>
                    <a:pt x="19" y="144"/>
                    <a:pt x="19" y="144"/>
                    <a:pt x="19" y="144"/>
                  </a:cubicBezTo>
                  <a:cubicBezTo>
                    <a:pt x="18" y="143"/>
                    <a:pt x="18" y="144"/>
                    <a:pt x="18" y="144"/>
                  </a:cubicBezTo>
                  <a:cubicBezTo>
                    <a:pt x="18" y="144"/>
                    <a:pt x="18" y="144"/>
                    <a:pt x="18" y="144"/>
                  </a:cubicBezTo>
                  <a:close/>
                  <a:moveTo>
                    <a:pt x="55" y="143"/>
                  </a:moveTo>
                  <a:cubicBezTo>
                    <a:pt x="54" y="142"/>
                    <a:pt x="54" y="142"/>
                    <a:pt x="54" y="142"/>
                  </a:cubicBezTo>
                  <a:cubicBezTo>
                    <a:pt x="53" y="142"/>
                    <a:pt x="53" y="142"/>
                    <a:pt x="53" y="142"/>
                  </a:cubicBezTo>
                  <a:cubicBezTo>
                    <a:pt x="52" y="142"/>
                    <a:pt x="52" y="143"/>
                    <a:pt x="53" y="143"/>
                  </a:cubicBezTo>
                  <a:cubicBezTo>
                    <a:pt x="53" y="143"/>
                    <a:pt x="53" y="144"/>
                    <a:pt x="53" y="144"/>
                  </a:cubicBezTo>
                  <a:cubicBezTo>
                    <a:pt x="54" y="144"/>
                    <a:pt x="54" y="144"/>
                    <a:pt x="55" y="144"/>
                  </a:cubicBezTo>
                  <a:cubicBezTo>
                    <a:pt x="55" y="144"/>
                    <a:pt x="55" y="143"/>
                    <a:pt x="55" y="143"/>
                  </a:cubicBezTo>
                  <a:close/>
                  <a:moveTo>
                    <a:pt x="40" y="141"/>
                  </a:moveTo>
                  <a:cubicBezTo>
                    <a:pt x="40" y="141"/>
                    <a:pt x="40" y="141"/>
                    <a:pt x="40" y="141"/>
                  </a:cubicBezTo>
                  <a:cubicBezTo>
                    <a:pt x="40" y="141"/>
                    <a:pt x="40" y="141"/>
                    <a:pt x="40" y="141"/>
                  </a:cubicBezTo>
                  <a:close/>
                  <a:moveTo>
                    <a:pt x="24" y="144"/>
                  </a:moveTo>
                  <a:cubicBezTo>
                    <a:pt x="24" y="144"/>
                    <a:pt x="24" y="144"/>
                    <a:pt x="24" y="144"/>
                  </a:cubicBezTo>
                  <a:cubicBezTo>
                    <a:pt x="25" y="144"/>
                    <a:pt x="25" y="143"/>
                    <a:pt x="25" y="143"/>
                  </a:cubicBezTo>
                  <a:cubicBezTo>
                    <a:pt x="25" y="142"/>
                    <a:pt x="25" y="141"/>
                    <a:pt x="25" y="141"/>
                  </a:cubicBezTo>
                  <a:cubicBezTo>
                    <a:pt x="25" y="141"/>
                    <a:pt x="24" y="141"/>
                    <a:pt x="24" y="141"/>
                  </a:cubicBezTo>
                  <a:cubicBezTo>
                    <a:pt x="24" y="141"/>
                    <a:pt x="24" y="141"/>
                    <a:pt x="24" y="142"/>
                  </a:cubicBezTo>
                  <a:cubicBezTo>
                    <a:pt x="24" y="142"/>
                    <a:pt x="24" y="142"/>
                    <a:pt x="24" y="143"/>
                  </a:cubicBezTo>
                  <a:cubicBezTo>
                    <a:pt x="24" y="143"/>
                    <a:pt x="24" y="144"/>
                    <a:pt x="24" y="144"/>
                  </a:cubicBezTo>
                  <a:close/>
                  <a:moveTo>
                    <a:pt x="27" y="139"/>
                  </a:moveTo>
                  <a:cubicBezTo>
                    <a:pt x="28" y="140"/>
                    <a:pt x="28" y="139"/>
                    <a:pt x="28" y="139"/>
                  </a:cubicBezTo>
                  <a:cubicBezTo>
                    <a:pt x="28" y="139"/>
                    <a:pt x="28" y="139"/>
                    <a:pt x="28" y="138"/>
                  </a:cubicBezTo>
                  <a:cubicBezTo>
                    <a:pt x="28" y="138"/>
                    <a:pt x="27" y="139"/>
                    <a:pt x="27" y="139"/>
                  </a:cubicBezTo>
                  <a:close/>
                  <a:moveTo>
                    <a:pt x="49" y="139"/>
                  </a:moveTo>
                  <a:cubicBezTo>
                    <a:pt x="49" y="139"/>
                    <a:pt x="49" y="140"/>
                    <a:pt x="49" y="140"/>
                  </a:cubicBezTo>
                  <a:cubicBezTo>
                    <a:pt x="49" y="140"/>
                    <a:pt x="49" y="140"/>
                    <a:pt x="49" y="140"/>
                  </a:cubicBezTo>
                  <a:cubicBezTo>
                    <a:pt x="49" y="140"/>
                    <a:pt x="50" y="141"/>
                    <a:pt x="50" y="141"/>
                  </a:cubicBezTo>
                  <a:cubicBezTo>
                    <a:pt x="51" y="141"/>
                    <a:pt x="51" y="141"/>
                    <a:pt x="52" y="141"/>
                  </a:cubicBezTo>
                  <a:cubicBezTo>
                    <a:pt x="52" y="140"/>
                    <a:pt x="52" y="140"/>
                    <a:pt x="52" y="140"/>
                  </a:cubicBezTo>
                  <a:cubicBezTo>
                    <a:pt x="52" y="139"/>
                    <a:pt x="52" y="139"/>
                    <a:pt x="52" y="139"/>
                  </a:cubicBezTo>
                  <a:cubicBezTo>
                    <a:pt x="52" y="138"/>
                    <a:pt x="51" y="138"/>
                    <a:pt x="51" y="139"/>
                  </a:cubicBezTo>
                  <a:cubicBezTo>
                    <a:pt x="51" y="139"/>
                    <a:pt x="50" y="139"/>
                    <a:pt x="49" y="139"/>
                  </a:cubicBezTo>
                  <a:close/>
                  <a:moveTo>
                    <a:pt x="42" y="134"/>
                  </a:moveTo>
                  <a:cubicBezTo>
                    <a:pt x="42" y="134"/>
                    <a:pt x="42" y="134"/>
                    <a:pt x="43" y="134"/>
                  </a:cubicBezTo>
                  <a:cubicBezTo>
                    <a:pt x="43" y="133"/>
                    <a:pt x="43" y="133"/>
                    <a:pt x="43" y="133"/>
                  </a:cubicBezTo>
                  <a:cubicBezTo>
                    <a:pt x="43" y="133"/>
                    <a:pt x="43" y="133"/>
                    <a:pt x="43" y="133"/>
                  </a:cubicBezTo>
                  <a:cubicBezTo>
                    <a:pt x="43" y="133"/>
                    <a:pt x="43" y="133"/>
                    <a:pt x="43" y="133"/>
                  </a:cubicBezTo>
                  <a:cubicBezTo>
                    <a:pt x="43" y="133"/>
                    <a:pt x="42" y="133"/>
                    <a:pt x="42" y="133"/>
                  </a:cubicBezTo>
                  <a:cubicBezTo>
                    <a:pt x="42" y="133"/>
                    <a:pt x="42" y="133"/>
                    <a:pt x="42" y="134"/>
                  </a:cubicBezTo>
                  <a:close/>
                  <a:moveTo>
                    <a:pt x="35" y="134"/>
                  </a:moveTo>
                  <a:cubicBezTo>
                    <a:pt x="35" y="134"/>
                    <a:pt x="36" y="135"/>
                    <a:pt x="36" y="135"/>
                  </a:cubicBezTo>
                  <a:cubicBezTo>
                    <a:pt x="37" y="135"/>
                    <a:pt x="37" y="135"/>
                    <a:pt x="38" y="135"/>
                  </a:cubicBezTo>
                  <a:cubicBezTo>
                    <a:pt x="39" y="135"/>
                    <a:pt x="39" y="135"/>
                    <a:pt x="39" y="134"/>
                  </a:cubicBezTo>
                  <a:cubicBezTo>
                    <a:pt x="39" y="133"/>
                    <a:pt x="39" y="133"/>
                    <a:pt x="38" y="133"/>
                  </a:cubicBezTo>
                  <a:cubicBezTo>
                    <a:pt x="37" y="132"/>
                    <a:pt x="36" y="132"/>
                    <a:pt x="36" y="132"/>
                  </a:cubicBezTo>
                  <a:cubicBezTo>
                    <a:pt x="35" y="133"/>
                    <a:pt x="35" y="133"/>
                    <a:pt x="35" y="134"/>
                  </a:cubicBezTo>
                  <a:close/>
                  <a:moveTo>
                    <a:pt x="22" y="133"/>
                  </a:moveTo>
                  <a:cubicBezTo>
                    <a:pt x="22" y="133"/>
                    <a:pt x="22" y="132"/>
                    <a:pt x="22" y="132"/>
                  </a:cubicBezTo>
                  <a:cubicBezTo>
                    <a:pt x="22" y="132"/>
                    <a:pt x="22" y="132"/>
                    <a:pt x="22" y="132"/>
                  </a:cubicBezTo>
                  <a:cubicBezTo>
                    <a:pt x="22" y="131"/>
                    <a:pt x="22" y="131"/>
                    <a:pt x="22" y="131"/>
                  </a:cubicBezTo>
                  <a:cubicBezTo>
                    <a:pt x="21" y="130"/>
                    <a:pt x="21" y="130"/>
                    <a:pt x="21" y="130"/>
                  </a:cubicBezTo>
                  <a:cubicBezTo>
                    <a:pt x="20" y="130"/>
                    <a:pt x="20" y="131"/>
                    <a:pt x="19" y="131"/>
                  </a:cubicBezTo>
                  <a:cubicBezTo>
                    <a:pt x="18" y="132"/>
                    <a:pt x="18" y="133"/>
                    <a:pt x="18" y="134"/>
                  </a:cubicBezTo>
                  <a:cubicBezTo>
                    <a:pt x="18" y="134"/>
                    <a:pt x="18" y="134"/>
                    <a:pt x="18" y="134"/>
                  </a:cubicBezTo>
                  <a:cubicBezTo>
                    <a:pt x="18" y="135"/>
                    <a:pt x="18" y="135"/>
                    <a:pt x="18" y="135"/>
                  </a:cubicBezTo>
                  <a:cubicBezTo>
                    <a:pt x="18" y="136"/>
                    <a:pt x="18" y="136"/>
                    <a:pt x="18" y="137"/>
                  </a:cubicBezTo>
                  <a:cubicBezTo>
                    <a:pt x="18" y="137"/>
                    <a:pt x="18" y="137"/>
                    <a:pt x="18" y="138"/>
                  </a:cubicBezTo>
                  <a:cubicBezTo>
                    <a:pt x="17" y="138"/>
                    <a:pt x="17" y="139"/>
                    <a:pt x="17" y="139"/>
                  </a:cubicBezTo>
                  <a:cubicBezTo>
                    <a:pt x="17" y="140"/>
                    <a:pt x="17" y="140"/>
                    <a:pt x="16" y="140"/>
                  </a:cubicBezTo>
                  <a:cubicBezTo>
                    <a:pt x="16" y="141"/>
                    <a:pt x="16" y="142"/>
                    <a:pt x="17" y="142"/>
                  </a:cubicBezTo>
                  <a:cubicBezTo>
                    <a:pt x="17" y="142"/>
                    <a:pt x="18" y="141"/>
                    <a:pt x="18" y="140"/>
                  </a:cubicBezTo>
                  <a:cubicBezTo>
                    <a:pt x="18" y="139"/>
                    <a:pt x="19" y="139"/>
                    <a:pt x="19" y="138"/>
                  </a:cubicBezTo>
                  <a:cubicBezTo>
                    <a:pt x="19" y="137"/>
                    <a:pt x="20" y="137"/>
                    <a:pt x="20" y="136"/>
                  </a:cubicBezTo>
                  <a:cubicBezTo>
                    <a:pt x="21" y="136"/>
                    <a:pt x="21" y="137"/>
                    <a:pt x="21" y="137"/>
                  </a:cubicBezTo>
                  <a:cubicBezTo>
                    <a:pt x="22" y="138"/>
                    <a:pt x="22" y="138"/>
                    <a:pt x="23" y="137"/>
                  </a:cubicBezTo>
                  <a:cubicBezTo>
                    <a:pt x="23" y="137"/>
                    <a:pt x="22" y="136"/>
                    <a:pt x="22" y="135"/>
                  </a:cubicBezTo>
                  <a:cubicBezTo>
                    <a:pt x="22" y="134"/>
                    <a:pt x="22" y="134"/>
                    <a:pt x="22" y="133"/>
                  </a:cubicBezTo>
                  <a:close/>
                  <a:moveTo>
                    <a:pt x="50" y="129"/>
                  </a:moveTo>
                  <a:cubicBezTo>
                    <a:pt x="50" y="130"/>
                    <a:pt x="50" y="131"/>
                    <a:pt x="50" y="132"/>
                  </a:cubicBezTo>
                  <a:cubicBezTo>
                    <a:pt x="50" y="133"/>
                    <a:pt x="50" y="134"/>
                    <a:pt x="51" y="134"/>
                  </a:cubicBezTo>
                  <a:cubicBezTo>
                    <a:pt x="51" y="134"/>
                    <a:pt x="52" y="134"/>
                    <a:pt x="52" y="134"/>
                  </a:cubicBezTo>
                  <a:cubicBezTo>
                    <a:pt x="52" y="134"/>
                    <a:pt x="53" y="134"/>
                    <a:pt x="53" y="135"/>
                  </a:cubicBezTo>
                  <a:cubicBezTo>
                    <a:pt x="53" y="135"/>
                    <a:pt x="54" y="135"/>
                    <a:pt x="54" y="135"/>
                  </a:cubicBezTo>
                  <a:cubicBezTo>
                    <a:pt x="54" y="135"/>
                    <a:pt x="55" y="135"/>
                    <a:pt x="55" y="134"/>
                  </a:cubicBezTo>
                  <a:cubicBezTo>
                    <a:pt x="55" y="134"/>
                    <a:pt x="54" y="134"/>
                    <a:pt x="53" y="134"/>
                  </a:cubicBezTo>
                  <a:cubicBezTo>
                    <a:pt x="53" y="134"/>
                    <a:pt x="53" y="133"/>
                    <a:pt x="53" y="133"/>
                  </a:cubicBezTo>
                  <a:cubicBezTo>
                    <a:pt x="52" y="133"/>
                    <a:pt x="52" y="132"/>
                    <a:pt x="52" y="131"/>
                  </a:cubicBezTo>
                  <a:cubicBezTo>
                    <a:pt x="51" y="130"/>
                    <a:pt x="51" y="130"/>
                    <a:pt x="51" y="129"/>
                  </a:cubicBezTo>
                  <a:lnTo>
                    <a:pt x="50" y="129"/>
                  </a:lnTo>
                  <a:close/>
                  <a:moveTo>
                    <a:pt x="43" y="128"/>
                  </a:moveTo>
                  <a:cubicBezTo>
                    <a:pt x="43" y="128"/>
                    <a:pt x="43" y="128"/>
                    <a:pt x="43" y="128"/>
                  </a:cubicBezTo>
                  <a:cubicBezTo>
                    <a:pt x="43" y="128"/>
                    <a:pt x="43" y="127"/>
                    <a:pt x="43" y="127"/>
                  </a:cubicBezTo>
                  <a:lnTo>
                    <a:pt x="43" y="127"/>
                  </a:lnTo>
                  <a:cubicBezTo>
                    <a:pt x="42" y="127"/>
                    <a:pt x="42" y="128"/>
                    <a:pt x="43" y="128"/>
                  </a:cubicBezTo>
                  <a:close/>
                  <a:moveTo>
                    <a:pt x="38" y="125"/>
                  </a:moveTo>
                  <a:cubicBezTo>
                    <a:pt x="38" y="125"/>
                    <a:pt x="38" y="125"/>
                    <a:pt x="38" y="124"/>
                  </a:cubicBezTo>
                  <a:cubicBezTo>
                    <a:pt x="38" y="124"/>
                    <a:pt x="38" y="124"/>
                    <a:pt x="38" y="124"/>
                  </a:cubicBezTo>
                  <a:cubicBezTo>
                    <a:pt x="38" y="124"/>
                    <a:pt x="38" y="124"/>
                    <a:pt x="38" y="124"/>
                  </a:cubicBezTo>
                  <a:cubicBezTo>
                    <a:pt x="38" y="124"/>
                    <a:pt x="38" y="125"/>
                    <a:pt x="38" y="125"/>
                  </a:cubicBezTo>
                  <a:close/>
                  <a:moveTo>
                    <a:pt x="46" y="116"/>
                  </a:moveTo>
                  <a:cubicBezTo>
                    <a:pt x="46" y="116"/>
                    <a:pt x="46" y="115"/>
                    <a:pt x="46" y="115"/>
                  </a:cubicBezTo>
                  <a:cubicBezTo>
                    <a:pt x="46" y="114"/>
                    <a:pt x="45" y="114"/>
                    <a:pt x="45" y="115"/>
                  </a:cubicBezTo>
                  <a:cubicBezTo>
                    <a:pt x="45" y="116"/>
                    <a:pt x="45" y="116"/>
                    <a:pt x="46" y="116"/>
                  </a:cubicBezTo>
                  <a:close/>
                  <a:moveTo>
                    <a:pt x="37" y="113"/>
                  </a:moveTo>
                  <a:cubicBezTo>
                    <a:pt x="37" y="112"/>
                    <a:pt x="36" y="112"/>
                    <a:pt x="36" y="113"/>
                  </a:cubicBezTo>
                  <a:cubicBezTo>
                    <a:pt x="35" y="113"/>
                    <a:pt x="35" y="113"/>
                    <a:pt x="35" y="113"/>
                  </a:cubicBezTo>
                  <a:cubicBezTo>
                    <a:pt x="35" y="114"/>
                    <a:pt x="36" y="114"/>
                    <a:pt x="36" y="114"/>
                  </a:cubicBezTo>
                  <a:cubicBezTo>
                    <a:pt x="36" y="114"/>
                    <a:pt x="37" y="114"/>
                    <a:pt x="37" y="114"/>
                  </a:cubicBezTo>
                  <a:cubicBezTo>
                    <a:pt x="37" y="114"/>
                    <a:pt x="37" y="114"/>
                    <a:pt x="37" y="113"/>
                  </a:cubicBezTo>
                  <a:close/>
                  <a:moveTo>
                    <a:pt x="51" y="111"/>
                  </a:moveTo>
                  <a:cubicBezTo>
                    <a:pt x="51" y="111"/>
                    <a:pt x="51" y="111"/>
                    <a:pt x="51" y="110"/>
                  </a:cubicBezTo>
                  <a:cubicBezTo>
                    <a:pt x="51" y="110"/>
                    <a:pt x="51" y="111"/>
                    <a:pt x="51" y="111"/>
                  </a:cubicBezTo>
                  <a:close/>
                  <a:moveTo>
                    <a:pt x="40" y="103"/>
                  </a:moveTo>
                  <a:cubicBezTo>
                    <a:pt x="40" y="103"/>
                    <a:pt x="40" y="104"/>
                    <a:pt x="40" y="104"/>
                  </a:cubicBezTo>
                  <a:cubicBezTo>
                    <a:pt x="40" y="105"/>
                    <a:pt x="40" y="105"/>
                    <a:pt x="41" y="106"/>
                  </a:cubicBezTo>
                  <a:cubicBezTo>
                    <a:pt x="41" y="106"/>
                    <a:pt x="41" y="105"/>
                    <a:pt x="41" y="105"/>
                  </a:cubicBezTo>
                  <a:cubicBezTo>
                    <a:pt x="41" y="105"/>
                    <a:pt x="42" y="105"/>
                    <a:pt x="42" y="105"/>
                  </a:cubicBezTo>
                  <a:cubicBezTo>
                    <a:pt x="42" y="105"/>
                    <a:pt x="42" y="105"/>
                    <a:pt x="42" y="105"/>
                  </a:cubicBezTo>
                  <a:cubicBezTo>
                    <a:pt x="42" y="106"/>
                    <a:pt x="43" y="106"/>
                    <a:pt x="43" y="106"/>
                  </a:cubicBezTo>
                  <a:cubicBezTo>
                    <a:pt x="43" y="106"/>
                    <a:pt x="43" y="106"/>
                    <a:pt x="44" y="105"/>
                  </a:cubicBezTo>
                  <a:cubicBezTo>
                    <a:pt x="43" y="103"/>
                    <a:pt x="42" y="102"/>
                    <a:pt x="40" y="103"/>
                  </a:cubicBezTo>
                  <a:close/>
                  <a:moveTo>
                    <a:pt x="38" y="104"/>
                  </a:moveTo>
                  <a:cubicBezTo>
                    <a:pt x="38" y="104"/>
                    <a:pt x="38" y="104"/>
                    <a:pt x="38" y="104"/>
                  </a:cubicBezTo>
                  <a:cubicBezTo>
                    <a:pt x="39" y="103"/>
                    <a:pt x="39" y="103"/>
                    <a:pt x="39" y="103"/>
                  </a:cubicBezTo>
                  <a:cubicBezTo>
                    <a:pt x="39" y="103"/>
                    <a:pt x="40" y="103"/>
                    <a:pt x="40" y="102"/>
                  </a:cubicBezTo>
                  <a:cubicBezTo>
                    <a:pt x="39" y="101"/>
                    <a:pt x="38" y="101"/>
                    <a:pt x="38" y="102"/>
                  </a:cubicBezTo>
                  <a:cubicBezTo>
                    <a:pt x="37" y="102"/>
                    <a:pt x="37" y="103"/>
                    <a:pt x="38" y="104"/>
                  </a:cubicBezTo>
                  <a:close/>
                  <a:moveTo>
                    <a:pt x="40" y="100"/>
                  </a:moveTo>
                  <a:cubicBezTo>
                    <a:pt x="40" y="100"/>
                    <a:pt x="40" y="100"/>
                    <a:pt x="40" y="101"/>
                  </a:cubicBezTo>
                  <a:cubicBezTo>
                    <a:pt x="39" y="101"/>
                    <a:pt x="39" y="101"/>
                    <a:pt x="40" y="101"/>
                  </a:cubicBezTo>
                  <a:cubicBezTo>
                    <a:pt x="40" y="101"/>
                    <a:pt x="40" y="101"/>
                    <a:pt x="40" y="101"/>
                  </a:cubicBezTo>
                  <a:cubicBezTo>
                    <a:pt x="41" y="100"/>
                    <a:pt x="40" y="100"/>
                    <a:pt x="40" y="100"/>
                  </a:cubicBezTo>
                  <a:close/>
                  <a:moveTo>
                    <a:pt x="58" y="100"/>
                  </a:moveTo>
                  <a:cubicBezTo>
                    <a:pt x="58" y="100"/>
                    <a:pt x="58" y="99"/>
                    <a:pt x="58" y="99"/>
                  </a:cubicBezTo>
                  <a:cubicBezTo>
                    <a:pt x="59" y="98"/>
                    <a:pt x="58" y="98"/>
                    <a:pt x="58" y="98"/>
                  </a:cubicBezTo>
                  <a:cubicBezTo>
                    <a:pt x="58" y="98"/>
                    <a:pt x="58" y="98"/>
                    <a:pt x="58" y="99"/>
                  </a:cubicBezTo>
                  <a:cubicBezTo>
                    <a:pt x="58" y="99"/>
                    <a:pt x="58" y="100"/>
                    <a:pt x="58" y="100"/>
                  </a:cubicBezTo>
                  <a:close/>
                  <a:moveTo>
                    <a:pt x="8" y="91"/>
                  </a:moveTo>
                  <a:cubicBezTo>
                    <a:pt x="8" y="91"/>
                    <a:pt x="8" y="91"/>
                    <a:pt x="8" y="90"/>
                  </a:cubicBezTo>
                  <a:cubicBezTo>
                    <a:pt x="8" y="90"/>
                    <a:pt x="8" y="90"/>
                    <a:pt x="7" y="90"/>
                  </a:cubicBezTo>
                  <a:cubicBezTo>
                    <a:pt x="7" y="90"/>
                    <a:pt x="7" y="91"/>
                    <a:pt x="8" y="91"/>
                  </a:cubicBezTo>
                  <a:close/>
                  <a:moveTo>
                    <a:pt x="92" y="91"/>
                  </a:moveTo>
                  <a:cubicBezTo>
                    <a:pt x="93" y="91"/>
                    <a:pt x="93" y="91"/>
                    <a:pt x="94" y="91"/>
                  </a:cubicBezTo>
                  <a:cubicBezTo>
                    <a:pt x="94" y="90"/>
                    <a:pt x="94" y="90"/>
                    <a:pt x="94" y="90"/>
                  </a:cubicBezTo>
                  <a:cubicBezTo>
                    <a:pt x="94" y="90"/>
                    <a:pt x="94" y="89"/>
                    <a:pt x="94" y="89"/>
                  </a:cubicBezTo>
                  <a:cubicBezTo>
                    <a:pt x="93" y="89"/>
                    <a:pt x="93" y="89"/>
                    <a:pt x="93" y="89"/>
                  </a:cubicBezTo>
                  <a:cubicBezTo>
                    <a:pt x="93" y="89"/>
                    <a:pt x="92" y="89"/>
                    <a:pt x="92" y="90"/>
                  </a:cubicBezTo>
                  <a:cubicBezTo>
                    <a:pt x="92" y="90"/>
                    <a:pt x="92" y="90"/>
                    <a:pt x="92" y="91"/>
                  </a:cubicBezTo>
                  <a:close/>
                  <a:moveTo>
                    <a:pt x="49" y="79"/>
                  </a:moveTo>
                  <a:cubicBezTo>
                    <a:pt x="49" y="80"/>
                    <a:pt x="50" y="81"/>
                    <a:pt x="50" y="82"/>
                  </a:cubicBezTo>
                  <a:cubicBezTo>
                    <a:pt x="51" y="83"/>
                    <a:pt x="51" y="84"/>
                    <a:pt x="50" y="85"/>
                  </a:cubicBezTo>
                  <a:cubicBezTo>
                    <a:pt x="50" y="85"/>
                    <a:pt x="50" y="86"/>
                    <a:pt x="49" y="86"/>
                  </a:cubicBezTo>
                  <a:cubicBezTo>
                    <a:pt x="48" y="87"/>
                    <a:pt x="48" y="87"/>
                    <a:pt x="48" y="88"/>
                  </a:cubicBezTo>
                  <a:cubicBezTo>
                    <a:pt x="48" y="88"/>
                    <a:pt x="48" y="88"/>
                    <a:pt x="48" y="89"/>
                  </a:cubicBezTo>
                  <a:cubicBezTo>
                    <a:pt x="49" y="89"/>
                    <a:pt x="49" y="89"/>
                    <a:pt x="49" y="89"/>
                  </a:cubicBezTo>
                  <a:cubicBezTo>
                    <a:pt x="50" y="89"/>
                    <a:pt x="50" y="89"/>
                    <a:pt x="51" y="88"/>
                  </a:cubicBezTo>
                  <a:cubicBezTo>
                    <a:pt x="52" y="87"/>
                    <a:pt x="52" y="87"/>
                    <a:pt x="52" y="86"/>
                  </a:cubicBezTo>
                  <a:cubicBezTo>
                    <a:pt x="52" y="86"/>
                    <a:pt x="52" y="85"/>
                    <a:pt x="52" y="85"/>
                  </a:cubicBezTo>
                  <a:cubicBezTo>
                    <a:pt x="52" y="84"/>
                    <a:pt x="52" y="83"/>
                    <a:pt x="52" y="83"/>
                  </a:cubicBezTo>
                  <a:cubicBezTo>
                    <a:pt x="52" y="82"/>
                    <a:pt x="51" y="81"/>
                    <a:pt x="51" y="81"/>
                  </a:cubicBezTo>
                  <a:cubicBezTo>
                    <a:pt x="51" y="80"/>
                    <a:pt x="51" y="79"/>
                    <a:pt x="51" y="79"/>
                  </a:cubicBezTo>
                  <a:cubicBezTo>
                    <a:pt x="51" y="79"/>
                    <a:pt x="51" y="78"/>
                    <a:pt x="50" y="78"/>
                  </a:cubicBezTo>
                  <a:cubicBezTo>
                    <a:pt x="50" y="78"/>
                    <a:pt x="50" y="79"/>
                    <a:pt x="49" y="79"/>
                  </a:cubicBezTo>
                  <a:close/>
                  <a:moveTo>
                    <a:pt x="40" y="78"/>
                  </a:moveTo>
                  <a:cubicBezTo>
                    <a:pt x="39" y="78"/>
                    <a:pt x="39" y="78"/>
                    <a:pt x="39" y="78"/>
                  </a:cubicBezTo>
                  <a:cubicBezTo>
                    <a:pt x="39" y="77"/>
                    <a:pt x="39" y="77"/>
                    <a:pt x="38" y="77"/>
                  </a:cubicBezTo>
                  <a:cubicBezTo>
                    <a:pt x="38" y="78"/>
                    <a:pt x="38" y="78"/>
                    <a:pt x="38" y="78"/>
                  </a:cubicBezTo>
                  <a:cubicBezTo>
                    <a:pt x="38" y="78"/>
                    <a:pt x="38" y="78"/>
                    <a:pt x="38" y="79"/>
                  </a:cubicBezTo>
                  <a:cubicBezTo>
                    <a:pt x="38" y="79"/>
                    <a:pt x="38" y="79"/>
                    <a:pt x="38" y="80"/>
                  </a:cubicBezTo>
                  <a:cubicBezTo>
                    <a:pt x="39" y="80"/>
                    <a:pt x="39" y="80"/>
                    <a:pt x="38" y="81"/>
                  </a:cubicBezTo>
                  <a:cubicBezTo>
                    <a:pt x="38" y="81"/>
                    <a:pt x="38" y="81"/>
                    <a:pt x="38" y="81"/>
                  </a:cubicBezTo>
                  <a:cubicBezTo>
                    <a:pt x="37" y="81"/>
                    <a:pt x="37" y="81"/>
                    <a:pt x="37" y="82"/>
                  </a:cubicBezTo>
                  <a:cubicBezTo>
                    <a:pt x="37" y="82"/>
                    <a:pt x="37" y="82"/>
                    <a:pt x="37" y="83"/>
                  </a:cubicBezTo>
                  <a:cubicBezTo>
                    <a:pt x="37" y="83"/>
                    <a:pt x="37" y="83"/>
                    <a:pt x="37" y="83"/>
                  </a:cubicBezTo>
                  <a:cubicBezTo>
                    <a:pt x="37" y="84"/>
                    <a:pt x="36" y="84"/>
                    <a:pt x="36" y="84"/>
                  </a:cubicBezTo>
                  <a:cubicBezTo>
                    <a:pt x="36" y="84"/>
                    <a:pt x="36" y="85"/>
                    <a:pt x="36" y="85"/>
                  </a:cubicBezTo>
                  <a:cubicBezTo>
                    <a:pt x="35" y="86"/>
                    <a:pt x="35" y="87"/>
                    <a:pt x="35" y="88"/>
                  </a:cubicBezTo>
                  <a:cubicBezTo>
                    <a:pt x="35" y="89"/>
                    <a:pt x="35" y="90"/>
                    <a:pt x="34" y="91"/>
                  </a:cubicBezTo>
                  <a:cubicBezTo>
                    <a:pt x="34" y="92"/>
                    <a:pt x="34" y="93"/>
                    <a:pt x="33" y="93"/>
                  </a:cubicBezTo>
                  <a:cubicBezTo>
                    <a:pt x="32" y="93"/>
                    <a:pt x="32" y="94"/>
                    <a:pt x="32" y="95"/>
                  </a:cubicBezTo>
                  <a:cubicBezTo>
                    <a:pt x="32" y="95"/>
                    <a:pt x="32" y="95"/>
                    <a:pt x="33" y="95"/>
                  </a:cubicBezTo>
                  <a:cubicBezTo>
                    <a:pt x="33" y="95"/>
                    <a:pt x="33" y="96"/>
                    <a:pt x="33" y="96"/>
                  </a:cubicBezTo>
                  <a:cubicBezTo>
                    <a:pt x="33" y="96"/>
                    <a:pt x="32" y="97"/>
                    <a:pt x="32" y="97"/>
                  </a:cubicBezTo>
                  <a:cubicBezTo>
                    <a:pt x="32" y="97"/>
                    <a:pt x="32" y="98"/>
                    <a:pt x="31" y="98"/>
                  </a:cubicBezTo>
                  <a:cubicBezTo>
                    <a:pt x="31" y="99"/>
                    <a:pt x="31" y="99"/>
                    <a:pt x="31" y="99"/>
                  </a:cubicBezTo>
                  <a:cubicBezTo>
                    <a:pt x="30" y="99"/>
                    <a:pt x="30" y="100"/>
                    <a:pt x="30" y="100"/>
                  </a:cubicBezTo>
                  <a:cubicBezTo>
                    <a:pt x="30" y="101"/>
                    <a:pt x="30" y="102"/>
                    <a:pt x="30" y="102"/>
                  </a:cubicBezTo>
                  <a:cubicBezTo>
                    <a:pt x="29" y="103"/>
                    <a:pt x="29" y="104"/>
                    <a:pt x="29" y="105"/>
                  </a:cubicBezTo>
                  <a:cubicBezTo>
                    <a:pt x="29" y="105"/>
                    <a:pt x="28" y="106"/>
                    <a:pt x="28" y="106"/>
                  </a:cubicBezTo>
                  <a:cubicBezTo>
                    <a:pt x="28" y="107"/>
                    <a:pt x="28" y="107"/>
                    <a:pt x="28" y="108"/>
                  </a:cubicBezTo>
                  <a:cubicBezTo>
                    <a:pt x="28" y="108"/>
                    <a:pt x="27" y="108"/>
                    <a:pt x="27" y="108"/>
                  </a:cubicBezTo>
                  <a:cubicBezTo>
                    <a:pt x="27" y="108"/>
                    <a:pt x="27" y="109"/>
                    <a:pt x="27" y="109"/>
                  </a:cubicBezTo>
                  <a:cubicBezTo>
                    <a:pt x="27" y="109"/>
                    <a:pt x="27" y="109"/>
                    <a:pt x="27" y="109"/>
                  </a:cubicBezTo>
                  <a:cubicBezTo>
                    <a:pt x="27" y="109"/>
                    <a:pt x="27" y="110"/>
                    <a:pt x="27" y="110"/>
                  </a:cubicBezTo>
                  <a:cubicBezTo>
                    <a:pt x="27" y="110"/>
                    <a:pt x="27" y="110"/>
                    <a:pt x="27" y="110"/>
                  </a:cubicBezTo>
                  <a:cubicBezTo>
                    <a:pt x="26" y="110"/>
                    <a:pt x="26" y="110"/>
                    <a:pt x="26" y="111"/>
                  </a:cubicBezTo>
                  <a:cubicBezTo>
                    <a:pt x="26" y="112"/>
                    <a:pt x="25" y="113"/>
                    <a:pt x="26" y="114"/>
                  </a:cubicBezTo>
                  <a:cubicBezTo>
                    <a:pt x="25" y="115"/>
                    <a:pt x="25" y="115"/>
                    <a:pt x="25" y="115"/>
                  </a:cubicBezTo>
                  <a:cubicBezTo>
                    <a:pt x="24" y="116"/>
                    <a:pt x="24" y="116"/>
                    <a:pt x="24" y="116"/>
                  </a:cubicBezTo>
                  <a:cubicBezTo>
                    <a:pt x="24" y="117"/>
                    <a:pt x="24" y="117"/>
                    <a:pt x="24" y="117"/>
                  </a:cubicBezTo>
                  <a:cubicBezTo>
                    <a:pt x="24" y="117"/>
                    <a:pt x="24" y="117"/>
                    <a:pt x="24" y="118"/>
                  </a:cubicBezTo>
                  <a:cubicBezTo>
                    <a:pt x="24" y="118"/>
                    <a:pt x="24" y="118"/>
                    <a:pt x="24" y="118"/>
                  </a:cubicBezTo>
                  <a:cubicBezTo>
                    <a:pt x="23" y="119"/>
                    <a:pt x="23" y="119"/>
                    <a:pt x="23" y="120"/>
                  </a:cubicBezTo>
                  <a:cubicBezTo>
                    <a:pt x="23" y="120"/>
                    <a:pt x="23" y="120"/>
                    <a:pt x="22" y="121"/>
                  </a:cubicBezTo>
                  <a:cubicBezTo>
                    <a:pt x="22" y="121"/>
                    <a:pt x="22" y="121"/>
                    <a:pt x="22" y="122"/>
                  </a:cubicBezTo>
                  <a:cubicBezTo>
                    <a:pt x="22" y="122"/>
                    <a:pt x="22" y="122"/>
                    <a:pt x="21" y="123"/>
                  </a:cubicBezTo>
                  <a:cubicBezTo>
                    <a:pt x="21" y="123"/>
                    <a:pt x="21" y="123"/>
                    <a:pt x="21" y="123"/>
                  </a:cubicBezTo>
                  <a:cubicBezTo>
                    <a:pt x="21" y="125"/>
                    <a:pt x="21" y="126"/>
                    <a:pt x="21" y="127"/>
                  </a:cubicBezTo>
                  <a:cubicBezTo>
                    <a:pt x="22" y="128"/>
                    <a:pt x="22" y="128"/>
                    <a:pt x="22" y="129"/>
                  </a:cubicBezTo>
                  <a:cubicBezTo>
                    <a:pt x="23" y="130"/>
                    <a:pt x="23" y="130"/>
                    <a:pt x="23" y="130"/>
                  </a:cubicBezTo>
                  <a:cubicBezTo>
                    <a:pt x="23" y="131"/>
                    <a:pt x="24" y="131"/>
                    <a:pt x="24" y="131"/>
                  </a:cubicBezTo>
                  <a:cubicBezTo>
                    <a:pt x="24" y="131"/>
                    <a:pt x="25" y="131"/>
                    <a:pt x="25" y="131"/>
                  </a:cubicBezTo>
                  <a:cubicBezTo>
                    <a:pt x="25" y="130"/>
                    <a:pt x="25" y="130"/>
                    <a:pt x="25" y="129"/>
                  </a:cubicBezTo>
                  <a:cubicBezTo>
                    <a:pt x="25" y="129"/>
                    <a:pt x="25" y="128"/>
                    <a:pt x="25" y="128"/>
                  </a:cubicBezTo>
                  <a:cubicBezTo>
                    <a:pt x="25" y="127"/>
                    <a:pt x="25" y="127"/>
                    <a:pt x="25" y="126"/>
                  </a:cubicBezTo>
                  <a:cubicBezTo>
                    <a:pt x="25" y="126"/>
                    <a:pt x="26" y="126"/>
                    <a:pt x="26" y="126"/>
                  </a:cubicBezTo>
                  <a:cubicBezTo>
                    <a:pt x="26" y="125"/>
                    <a:pt x="26" y="125"/>
                    <a:pt x="26" y="125"/>
                  </a:cubicBezTo>
                  <a:cubicBezTo>
                    <a:pt x="26" y="124"/>
                    <a:pt x="26" y="124"/>
                    <a:pt x="26" y="124"/>
                  </a:cubicBezTo>
                  <a:cubicBezTo>
                    <a:pt x="26" y="124"/>
                    <a:pt x="26" y="124"/>
                    <a:pt x="26" y="123"/>
                  </a:cubicBezTo>
                  <a:cubicBezTo>
                    <a:pt x="26" y="122"/>
                    <a:pt x="26" y="122"/>
                    <a:pt x="27" y="121"/>
                  </a:cubicBezTo>
                  <a:cubicBezTo>
                    <a:pt x="27" y="120"/>
                    <a:pt x="28" y="119"/>
                    <a:pt x="27" y="118"/>
                  </a:cubicBezTo>
                  <a:cubicBezTo>
                    <a:pt x="27" y="118"/>
                    <a:pt x="28" y="117"/>
                    <a:pt x="28" y="117"/>
                  </a:cubicBezTo>
                  <a:cubicBezTo>
                    <a:pt x="29" y="116"/>
                    <a:pt x="29" y="116"/>
                    <a:pt x="29" y="116"/>
                  </a:cubicBezTo>
                  <a:cubicBezTo>
                    <a:pt x="29" y="115"/>
                    <a:pt x="30" y="115"/>
                    <a:pt x="30" y="114"/>
                  </a:cubicBezTo>
                  <a:cubicBezTo>
                    <a:pt x="30" y="114"/>
                    <a:pt x="30" y="113"/>
                    <a:pt x="30" y="113"/>
                  </a:cubicBezTo>
                  <a:cubicBezTo>
                    <a:pt x="30" y="112"/>
                    <a:pt x="30" y="112"/>
                    <a:pt x="30" y="112"/>
                  </a:cubicBezTo>
                  <a:cubicBezTo>
                    <a:pt x="31" y="112"/>
                    <a:pt x="31" y="112"/>
                    <a:pt x="31" y="111"/>
                  </a:cubicBezTo>
                  <a:cubicBezTo>
                    <a:pt x="31" y="111"/>
                    <a:pt x="31" y="110"/>
                    <a:pt x="31" y="110"/>
                  </a:cubicBezTo>
                  <a:cubicBezTo>
                    <a:pt x="31" y="109"/>
                    <a:pt x="31" y="108"/>
                    <a:pt x="31" y="108"/>
                  </a:cubicBezTo>
                  <a:cubicBezTo>
                    <a:pt x="31" y="107"/>
                    <a:pt x="31" y="107"/>
                    <a:pt x="32" y="106"/>
                  </a:cubicBezTo>
                  <a:cubicBezTo>
                    <a:pt x="32" y="106"/>
                    <a:pt x="33" y="105"/>
                    <a:pt x="33" y="104"/>
                  </a:cubicBezTo>
                  <a:cubicBezTo>
                    <a:pt x="33" y="104"/>
                    <a:pt x="33" y="103"/>
                    <a:pt x="33" y="102"/>
                  </a:cubicBezTo>
                  <a:cubicBezTo>
                    <a:pt x="33" y="102"/>
                    <a:pt x="33" y="101"/>
                    <a:pt x="34" y="101"/>
                  </a:cubicBezTo>
                  <a:cubicBezTo>
                    <a:pt x="34" y="101"/>
                    <a:pt x="34" y="100"/>
                    <a:pt x="34" y="100"/>
                  </a:cubicBezTo>
                  <a:cubicBezTo>
                    <a:pt x="34" y="100"/>
                    <a:pt x="34" y="100"/>
                    <a:pt x="35" y="100"/>
                  </a:cubicBezTo>
                  <a:cubicBezTo>
                    <a:pt x="35" y="99"/>
                    <a:pt x="35" y="99"/>
                    <a:pt x="35" y="99"/>
                  </a:cubicBezTo>
                  <a:cubicBezTo>
                    <a:pt x="34" y="98"/>
                    <a:pt x="34" y="98"/>
                    <a:pt x="35" y="98"/>
                  </a:cubicBezTo>
                  <a:cubicBezTo>
                    <a:pt x="35" y="97"/>
                    <a:pt x="35" y="97"/>
                    <a:pt x="36" y="96"/>
                  </a:cubicBezTo>
                  <a:cubicBezTo>
                    <a:pt x="36" y="95"/>
                    <a:pt x="36" y="95"/>
                    <a:pt x="36" y="94"/>
                  </a:cubicBezTo>
                  <a:cubicBezTo>
                    <a:pt x="36" y="94"/>
                    <a:pt x="36" y="94"/>
                    <a:pt x="36" y="93"/>
                  </a:cubicBezTo>
                  <a:cubicBezTo>
                    <a:pt x="36" y="93"/>
                    <a:pt x="36" y="93"/>
                    <a:pt x="36" y="92"/>
                  </a:cubicBezTo>
                  <a:cubicBezTo>
                    <a:pt x="36" y="92"/>
                    <a:pt x="36" y="91"/>
                    <a:pt x="37" y="91"/>
                  </a:cubicBezTo>
                  <a:cubicBezTo>
                    <a:pt x="37" y="90"/>
                    <a:pt x="37" y="90"/>
                    <a:pt x="38" y="89"/>
                  </a:cubicBezTo>
                  <a:cubicBezTo>
                    <a:pt x="38" y="89"/>
                    <a:pt x="38" y="88"/>
                    <a:pt x="38" y="87"/>
                  </a:cubicBezTo>
                  <a:cubicBezTo>
                    <a:pt x="37" y="87"/>
                    <a:pt x="37" y="86"/>
                    <a:pt x="38" y="86"/>
                  </a:cubicBezTo>
                  <a:cubicBezTo>
                    <a:pt x="38" y="85"/>
                    <a:pt x="38" y="84"/>
                    <a:pt x="39" y="83"/>
                  </a:cubicBezTo>
                  <a:cubicBezTo>
                    <a:pt x="40" y="83"/>
                    <a:pt x="40" y="82"/>
                    <a:pt x="40" y="81"/>
                  </a:cubicBezTo>
                  <a:cubicBezTo>
                    <a:pt x="41" y="81"/>
                    <a:pt x="41" y="80"/>
                    <a:pt x="41" y="80"/>
                  </a:cubicBezTo>
                  <a:cubicBezTo>
                    <a:pt x="41" y="80"/>
                    <a:pt x="41" y="80"/>
                    <a:pt x="41" y="80"/>
                  </a:cubicBezTo>
                  <a:cubicBezTo>
                    <a:pt x="41" y="79"/>
                    <a:pt x="41" y="79"/>
                    <a:pt x="41" y="79"/>
                  </a:cubicBezTo>
                  <a:cubicBezTo>
                    <a:pt x="42" y="78"/>
                    <a:pt x="42" y="78"/>
                    <a:pt x="41" y="77"/>
                  </a:cubicBezTo>
                  <a:cubicBezTo>
                    <a:pt x="41" y="77"/>
                    <a:pt x="41" y="77"/>
                    <a:pt x="41" y="77"/>
                  </a:cubicBezTo>
                  <a:cubicBezTo>
                    <a:pt x="40" y="78"/>
                    <a:pt x="40" y="78"/>
                    <a:pt x="40" y="78"/>
                  </a:cubicBezTo>
                  <a:close/>
                  <a:moveTo>
                    <a:pt x="46" y="77"/>
                  </a:moveTo>
                  <a:cubicBezTo>
                    <a:pt x="46" y="77"/>
                    <a:pt x="46" y="78"/>
                    <a:pt x="46" y="78"/>
                  </a:cubicBezTo>
                  <a:cubicBezTo>
                    <a:pt x="47" y="78"/>
                    <a:pt x="47" y="78"/>
                    <a:pt x="47" y="79"/>
                  </a:cubicBezTo>
                  <a:cubicBezTo>
                    <a:pt x="47" y="79"/>
                    <a:pt x="47" y="80"/>
                    <a:pt x="47" y="81"/>
                  </a:cubicBezTo>
                  <a:cubicBezTo>
                    <a:pt x="47" y="82"/>
                    <a:pt x="48" y="82"/>
                    <a:pt x="49" y="81"/>
                  </a:cubicBezTo>
                  <a:cubicBezTo>
                    <a:pt x="48" y="81"/>
                    <a:pt x="48" y="80"/>
                    <a:pt x="48" y="79"/>
                  </a:cubicBezTo>
                  <a:cubicBezTo>
                    <a:pt x="48" y="78"/>
                    <a:pt x="48" y="77"/>
                    <a:pt x="47" y="77"/>
                  </a:cubicBezTo>
                  <a:lnTo>
                    <a:pt x="47" y="77"/>
                  </a:lnTo>
                  <a:cubicBezTo>
                    <a:pt x="47" y="77"/>
                    <a:pt x="46" y="77"/>
                    <a:pt x="46" y="77"/>
                  </a:cubicBezTo>
                  <a:close/>
                  <a:moveTo>
                    <a:pt x="25" y="77"/>
                  </a:moveTo>
                  <a:cubicBezTo>
                    <a:pt x="25" y="76"/>
                    <a:pt x="25" y="75"/>
                    <a:pt x="24" y="75"/>
                  </a:cubicBezTo>
                  <a:cubicBezTo>
                    <a:pt x="23" y="76"/>
                    <a:pt x="23" y="76"/>
                    <a:pt x="22" y="76"/>
                  </a:cubicBezTo>
                  <a:cubicBezTo>
                    <a:pt x="22" y="77"/>
                    <a:pt x="23" y="77"/>
                    <a:pt x="23" y="77"/>
                  </a:cubicBezTo>
                  <a:cubicBezTo>
                    <a:pt x="23" y="77"/>
                    <a:pt x="24" y="77"/>
                    <a:pt x="24" y="78"/>
                  </a:cubicBezTo>
                  <a:cubicBezTo>
                    <a:pt x="24" y="78"/>
                    <a:pt x="24" y="78"/>
                    <a:pt x="24" y="78"/>
                  </a:cubicBezTo>
                  <a:cubicBezTo>
                    <a:pt x="24" y="78"/>
                    <a:pt x="24" y="78"/>
                    <a:pt x="24" y="79"/>
                  </a:cubicBezTo>
                  <a:cubicBezTo>
                    <a:pt x="24" y="78"/>
                    <a:pt x="24" y="77"/>
                    <a:pt x="25" y="77"/>
                  </a:cubicBezTo>
                  <a:close/>
                  <a:moveTo>
                    <a:pt x="41" y="75"/>
                  </a:moveTo>
                  <a:cubicBezTo>
                    <a:pt x="41" y="75"/>
                    <a:pt x="41" y="76"/>
                    <a:pt x="41" y="77"/>
                  </a:cubicBezTo>
                  <a:cubicBezTo>
                    <a:pt x="42" y="77"/>
                    <a:pt x="42" y="76"/>
                    <a:pt x="43" y="76"/>
                  </a:cubicBezTo>
                  <a:cubicBezTo>
                    <a:pt x="43" y="75"/>
                    <a:pt x="43" y="75"/>
                    <a:pt x="44" y="75"/>
                  </a:cubicBezTo>
                  <a:cubicBezTo>
                    <a:pt x="44" y="75"/>
                    <a:pt x="44" y="74"/>
                    <a:pt x="43" y="74"/>
                  </a:cubicBezTo>
                  <a:cubicBezTo>
                    <a:pt x="43" y="74"/>
                    <a:pt x="42" y="74"/>
                    <a:pt x="41" y="75"/>
                  </a:cubicBezTo>
                  <a:close/>
                  <a:moveTo>
                    <a:pt x="20" y="73"/>
                  </a:moveTo>
                  <a:cubicBezTo>
                    <a:pt x="19" y="73"/>
                    <a:pt x="19" y="73"/>
                    <a:pt x="19" y="74"/>
                  </a:cubicBezTo>
                  <a:cubicBezTo>
                    <a:pt x="19" y="75"/>
                    <a:pt x="19" y="75"/>
                    <a:pt x="20" y="76"/>
                  </a:cubicBezTo>
                  <a:cubicBezTo>
                    <a:pt x="20" y="74"/>
                    <a:pt x="20" y="74"/>
                    <a:pt x="21" y="74"/>
                  </a:cubicBezTo>
                  <a:cubicBezTo>
                    <a:pt x="22" y="74"/>
                    <a:pt x="22" y="74"/>
                    <a:pt x="22" y="75"/>
                  </a:cubicBezTo>
                  <a:cubicBezTo>
                    <a:pt x="22" y="75"/>
                    <a:pt x="22" y="75"/>
                    <a:pt x="23" y="75"/>
                  </a:cubicBezTo>
                  <a:cubicBezTo>
                    <a:pt x="23" y="75"/>
                    <a:pt x="23" y="75"/>
                    <a:pt x="23" y="75"/>
                  </a:cubicBezTo>
                  <a:cubicBezTo>
                    <a:pt x="23" y="74"/>
                    <a:pt x="22" y="74"/>
                    <a:pt x="22" y="74"/>
                  </a:cubicBezTo>
                  <a:cubicBezTo>
                    <a:pt x="22" y="74"/>
                    <a:pt x="21" y="74"/>
                    <a:pt x="21" y="73"/>
                  </a:cubicBezTo>
                  <a:cubicBezTo>
                    <a:pt x="21" y="73"/>
                    <a:pt x="21" y="73"/>
                    <a:pt x="20" y="73"/>
                  </a:cubicBezTo>
                  <a:close/>
                  <a:moveTo>
                    <a:pt x="12" y="72"/>
                  </a:moveTo>
                  <a:cubicBezTo>
                    <a:pt x="13" y="72"/>
                    <a:pt x="13" y="72"/>
                    <a:pt x="12" y="72"/>
                  </a:cubicBezTo>
                  <a:cubicBezTo>
                    <a:pt x="12" y="72"/>
                    <a:pt x="12" y="72"/>
                    <a:pt x="12" y="72"/>
                  </a:cubicBezTo>
                  <a:cubicBezTo>
                    <a:pt x="12" y="72"/>
                    <a:pt x="12" y="72"/>
                    <a:pt x="12" y="72"/>
                  </a:cubicBezTo>
                  <a:close/>
                  <a:moveTo>
                    <a:pt x="32" y="73"/>
                  </a:moveTo>
                  <a:cubicBezTo>
                    <a:pt x="32" y="72"/>
                    <a:pt x="32" y="72"/>
                    <a:pt x="32" y="72"/>
                  </a:cubicBezTo>
                  <a:cubicBezTo>
                    <a:pt x="32" y="72"/>
                    <a:pt x="31" y="72"/>
                    <a:pt x="31" y="72"/>
                  </a:cubicBezTo>
                  <a:cubicBezTo>
                    <a:pt x="31" y="72"/>
                    <a:pt x="30" y="72"/>
                    <a:pt x="30" y="72"/>
                  </a:cubicBezTo>
                  <a:cubicBezTo>
                    <a:pt x="30" y="72"/>
                    <a:pt x="29" y="73"/>
                    <a:pt x="29" y="73"/>
                  </a:cubicBezTo>
                  <a:cubicBezTo>
                    <a:pt x="29" y="74"/>
                    <a:pt x="29" y="74"/>
                    <a:pt x="30" y="74"/>
                  </a:cubicBezTo>
                  <a:cubicBezTo>
                    <a:pt x="30" y="75"/>
                    <a:pt x="30" y="75"/>
                    <a:pt x="31" y="75"/>
                  </a:cubicBezTo>
                  <a:cubicBezTo>
                    <a:pt x="31" y="75"/>
                    <a:pt x="31" y="74"/>
                    <a:pt x="31" y="74"/>
                  </a:cubicBezTo>
                  <a:cubicBezTo>
                    <a:pt x="32" y="73"/>
                    <a:pt x="32" y="73"/>
                    <a:pt x="32" y="73"/>
                  </a:cubicBezTo>
                  <a:close/>
                  <a:moveTo>
                    <a:pt x="46" y="74"/>
                  </a:moveTo>
                  <a:cubicBezTo>
                    <a:pt x="46" y="73"/>
                    <a:pt x="47" y="73"/>
                    <a:pt x="47" y="72"/>
                  </a:cubicBezTo>
                  <a:cubicBezTo>
                    <a:pt x="48" y="71"/>
                    <a:pt x="47" y="71"/>
                    <a:pt x="47" y="70"/>
                  </a:cubicBezTo>
                  <a:cubicBezTo>
                    <a:pt x="46" y="71"/>
                    <a:pt x="46" y="71"/>
                    <a:pt x="46" y="72"/>
                  </a:cubicBezTo>
                  <a:cubicBezTo>
                    <a:pt x="46" y="72"/>
                    <a:pt x="46" y="73"/>
                    <a:pt x="46" y="74"/>
                  </a:cubicBezTo>
                  <a:close/>
                  <a:moveTo>
                    <a:pt x="18" y="70"/>
                  </a:moveTo>
                  <a:cubicBezTo>
                    <a:pt x="18" y="70"/>
                    <a:pt x="18" y="69"/>
                    <a:pt x="18" y="69"/>
                  </a:cubicBezTo>
                  <a:cubicBezTo>
                    <a:pt x="18" y="69"/>
                    <a:pt x="18" y="69"/>
                    <a:pt x="18" y="69"/>
                  </a:cubicBezTo>
                  <a:cubicBezTo>
                    <a:pt x="17" y="69"/>
                    <a:pt x="17" y="70"/>
                    <a:pt x="18" y="70"/>
                  </a:cubicBezTo>
                  <a:close/>
                  <a:moveTo>
                    <a:pt x="22" y="68"/>
                  </a:moveTo>
                  <a:cubicBezTo>
                    <a:pt x="22" y="68"/>
                    <a:pt x="22" y="69"/>
                    <a:pt x="21" y="69"/>
                  </a:cubicBezTo>
                  <a:cubicBezTo>
                    <a:pt x="21" y="69"/>
                    <a:pt x="21" y="69"/>
                    <a:pt x="20" y="69"/>
                  </a:cubicBezTo>
                  <a:cubicBezTo>
                    <a:pt x="20" y="69"/>
                    <a:pt x="20" y="69"/>
                    <a:pt x="20" y="69"/>
                  </a:cubicBezTo>
                  <a:cubicBezTo>
                    <a:pt x="19" y="70"/>
                    <a:pt x="19" y="70"/>
                    <a:pt x="19" y="71"/>
                  </a:cubicBezTo>
                  <a:cubicBezTo>
                    <a:pt x="20" y="71"/>
                    <a:pt x="20" y="71"/>
                    <a:pt x="21" y="71"/>
                  </a:cubicBezTo>
                  <a:cubicBezTo>
                    <a:pt x="22" y="71"/>
                    <a:pt x="22" y="71"/>
                    <a:pt x="23" y="71"/>
                  </a:cubicBezTo>
                  <a:cubicBezTo>
                    <a:pt x="23" y="71"/>
                    <a:pt x="23" y="71"/>
                    <a:pt x="23" y="72"/>
                  </a:cubicBezTo>
                  <a:cubicBezTo>
                    <a:pt x="23" y="72"/>
                    <a:pt x="23" y="72"/>
                    <a:pt x="24" y="72"/>
                  </a:cubicBezTo>
                  <a:cubicBezTo>
                    <a:pt x="24" y="72"/>
                    <a:pt x="24" y="72"/>
                    <a:pt x="25" y="72"/>
                  </a:cubicBezTo>
                  <a:cubicBezTo>
                    <a:pt x="25" y="71"/>
                    <a:pt x="25" y="71"/>
                    <a:pt x="25" y="70"/>
                  </a:cubicBezTo>
                  <a:cubicBezTo>
                    <a:pt x="25" y="70"/>
                    <a:pt x="24" y="70"/>
                    <a:pt x="24" y="70"/>
                  </a:cubicBezTo>
                  <a:cubicBezTo>
                    <a:pt x="24" y="70"/>
                    <a:pt x="24" y="69"/>
                    <a:pt x="24" y="69"/>
                  </a:cubicBezTo>
                  <a:cubicBezTo>
                    <a:pt x="24" y="68"/>
                    <a:pt x="24" y="68"/>
                    <a:pt x="23" y="68"/>
                  </a:cubicBezTo>
                  <a:cubicBezTo>
                    <a:pt x="23" y="67"/>
                    <a:pt x="23" y="67"/>
                    <a:pt x="23" y="66"/>
                  </a:cubicBezTo>
                  <a:cubicBezTo>
                    <a:pt x="23" y="66"/>
                    <a:pt x="22" y="66"/>
                    <a:pt x="22" y="66"/>
                  </a:cubicBezTo>
                  <a:cubicBezTo>
                    <a:pt x="22" y="67"/>
                    <a:pt x="22" y="68"/>
                    <a:pt x="22" y="68"/>
                  </a:cubicBezTo>
                  <a:close/>
                  <a:moveTo>
                    <a:pt x="53" y="64"/>
                  </a:moveTo>
                  <a:cubicBezTo>
                    <a:pt x="53" y="65"/>
                    <a:pt x="53" y="65"/>
                    <a:pt x="54" y="65"/>
                  </a:cubicBezTo>
                  <a:cubicBezTo>
                    <a:pt x="54" y="65"/>
                    <a:pt x="54" y="65"/>
                    <a:pt x="55" y="65"/>
                  </a:cubicBezTo>
                  <a:cubicBezTo>
                    <a:pt x="55" y="65"/>
                    <a:pt x="55" y="64"/>
                    <a:pt x="55" y="64"/>
                  </a:cubicBezTo>
                  <a:cubicBezTo>
                    <a:pt x="55" y="64"/>
                    <a:pt x="54" y="63"/>
                    <a:pt x="54" y="63"/>
                  </a:cubicBezTo>
                  <a:cubicBezTo>
                    <a:pt x="54" y="63"/>
                    <a:pt x="54" y="63"/>
                    <a:pt x="53" y="64"/>
                  </a:cubicBezTo>
                  <a:cubicBezTo>
                    <a:pt x="53" y="64"/>
                    <a:pt x="53" y="64"/>
                    <a:pt x="53" y="64"/>
                  </a:cubicBezTo>
                  <a:close/>
                  <a:moveTo>
                    <a:pt x="40" y="63"/>
                  </a:moveTo>
                  <a:cubicBezTo>
                    <a:pt x="40" y="63"/>
                    <a:pt x="40" y="64"/>
                    <a:pt x="40" y="64"/>
                  </a:cubicBezTo>
                  <a:cubicBezTo>
                    <a:pt x="40" y="65"/>
                    <a:pt x="41" y="65"/>
                    <a:pt x="41" y="65"/>
                  </a:cubicBezTo>
                  <a:cubicBezTo>
                    <a:pt x="41" y="64"/>
                    <a:pt x="41" y="64"/>
                    <a:pt x="41" y="64"/>
                  </a:cubicBezTo>
                  <a:cubicBezTo>
                    <a:pt x="41" y="63"/>
                    <a:pt x="40" y="63"/>
                    <a:pt x="40" y="63"/>
                  </a:cubicBezTo>
                  <a:close/>
                  <a:moveTo>
                    <a:pt x="49" y="60"/>
                  </a:moveTo>
                  <a:cubicBezTo>
                    <a:pt x="49" y="59"/>
                    <a:pt x="48" y="59"/>
                    <a:pt x="48" y="59"/>
                  </a:cubicBezTo>
                  <a:cubicBezTo>
                    <a:pt x="48" y="59"/>
                    <a:pt x="48" y="58"/>
                    <a:pt x="48" y="58"/>
                  </a:cubicBezTo>
                  <a:cubicBezTo>
                    <a:pt x="48" y="59"/>
                    <a:pt x="47" y="59"/>
                    <a:pt x="47" y="60"/>
                  </a:cubicBezTo>
                  <a:cubicBezTo>
                    <a:pt x="47" y="60"/>
                    <a:pt x="47" y="61"/>
                    <a:pt x="47" y="62"/>
                  </a:cubicBezTo>
                  <a:cubicBezTo>
                    <a:pt x="47" y="62"/>
                    <a:pt x="47" y="62"/>
                    <a:pt x="48" y="62"/>
                  </a:cubicBezTo>
                  <a:cubicBezTo>
                    <a:pt x="48" y="62"/>
                    <a:pt x="48" y="62"/>
                    <a:pt x="48" y="62"/>
                  </a:cubicBezTo>
                  <a:cubicBezTo>
                    <a:pt x="48" y="62"/>
                    <a:pt x="48" y="62"/>
                    <a:pt x="48" y="63"/>
                  </a:cubicBezTo>
                  <a:cubicBezTo>
                    <a:pt x="48" y="63"/>
                    <a:pt x="47" y="63"/>
                    <a:pt x="47" y="63"/>
                  </a:cubicBezTo>
                  <a:cubicBezTo>
                    <a:pt x="47" y="64"/>
                    <a:pt x="47" y="65"/>
                    <a:pt x="46" y="66"/>
                  </a:cubicBezTo>
                  <a:cubicBezTo>
                    <a:pt x="46" y="67"/>
                    <a:pt x="46" y="68"/>
                    <a:pt x="46" y="69"/>
                  </a:cubicBezTo>
                  <a:cubicBezTo>
                    <a:pt x="47" y="69"/>
                    <a:pt x="47" y="69"/>
                    <a:pt x="48" y="68"/>
                  </a:cubicBezTo>
                  <a:cubicBezTo>
                    <a:pt x="47" y="67"/>
                    <a:pt x="47" y="66"/>
                    <a:pt x="48" y="65"/>
                  </a:cubicBezTo>
                  <a:cubicBezTo>
                    <a:pt x="48" y="64"/>
                    <a:pt x="48" y="64"/>
                    <a:pt x="49" y="63"/>
                  </a:cubicBezTo>
                  <a:cubicBezTo>
                    <a:pt x="49" y="63"/>
                    <a:pt x="50" y="63"/>
                    <a:pt x="51" y="63"/>
                  </a:cubicBezTo>
                  <a:cubicBezTo>
                    <a:pt x="51" y="63"/>
                    <a:pt x="51" y="62"/>
                    <a:pt x="51" y="62"/>
                  </a:cubicBezTo>
                  <a:cubicBezTo>
                    <a:pt x="51" y="62"/>
                    <a:pt x="51" y="62"/>
                    <a:pt x="50" y="61"/>
                  </a:cubicBezTo>
                  <a:cubicBezTo>
                    <a:pt x="51" y="61"/>
                    <a:pt x="51" y="60"/>
                    <a:pt x="51" y="59"/>
                  </a:cubicBezTo>
                  <a:cubicBezTo>
                    <a:pt x="51" y="58"/>
                    <a:pt x="51" y="58"/>
                    <a:pt x="51" y="57"/>
                  </a:cubicBezTo>
                  <a:cubicBezTo>
                    <a:pt x="50" y="57"/>
                    <a:pt x="50" y="57"/>
                    <a:pt x="50" y="58"/>
                  </a:cubicBezTo>
                  <a:cubicBezTo>
                    <a:pt x="50" y="59"/>
                    <a:pt x="49" y="59"/>
                    <a:pt x="49" y="60"/>
                  </a:cubicBezTo>
                  <a:close/>
                  <a:moveTo>
                    <a:pt x="54" y="51"/>
                  </a:moveTo>
                  <a:cubicBezTo>
                    <a:pt x="54" y="50"/>
                    <a:pt x="54" y="50"/>
                    <a:pt x="53" y="50"/>
                  </a:cubicBezTo>
                  <a:cubicBezTo>
                    <a:pt x="53" y="50"/>
                    <a:pt x="53" y="51"/>
                    <a:pt x="53" y="51"/>
                  </a:cubicBezTo>
                  <a:cubicBezTo>
                    <a:pt x="53" y="51"/>
                    <a:pt x="54" y="51"/>
                    <a:pt x="54" y="52"/>
                  </a:cubicBezTo>
                  <a:cubicBezTo>
                    <a:pt x="54" y="52"/>
                    <a:pt x="53" y="52"/>
                    <a:pt x="53" y="53"/>
                  </a:cubicBezTo>
                  <a:cubicBezTo>
                    <a:pt x="53" y="53"/>
                    <a:pt x="53" y="53"/>
                    <a:pt x="53" y="54"/>
                  </a:cubicBezTo>
                  <a:cubicBezTo>
                    <a:pt x="53" y="54"/>
                    <a:pt x="53" y="54"/>
                    <a:pt x="53" y="55"/>
                  </a:cubicBezTo>
                  <a:cubicBezTo>
                    <a:pt x="54" y="54"/>
                    <a:pt x="54" y="54"/>
                    <a:pt x="55" y="53"/>
                  </a:cubicBezTo>
                  <a:cubicBezTo>
                    <a:pt x="55" y="52"/>
                    <a:pt x="55" y="51"/>
                    <a:pt x="54" y="51"/>
                  </a:cubicBezTo>
                  <a:close/>
                  <a:moveTo>
                    <a:pt x="65" y="83"/>
                  </a:moveTo>
                  <a:cubicBezTo>
                    <a:pt x="65" y="82"/>
                    <a:pt x="66" y="82"/>
                    <a:pt x="67" y="82"/>
                  </a:cubicBezTo>
                  <a:cubicBezTo>
                    <a:pt x="68" y="82"/>
                    <a:pt x="68" y="81"/>
                    <a:pt x="69" y="81"/>
                  </a:cubicBezTo>
                  <a:cubicBezTo>
                    <a:pt x="70" y="80"/>
                    <a:pt x="71" y="79"/>
                    <a:pt x="71" y="77"/>
                  </a:cubicBezTo>
                  <a:cubicBezTo>
                    <a:pt x="72" y="75"/>
                    <a:pt x="72" y="74"/>
                    <a:pt x="72" y="72"/>
                  </a:cubicBezTo>
                  <a:cubicBezTo>
                    <a:pt x="72" y="70"/>
                    <a:pt x="72" y="69"/>
                    <a:pt x="72" y="67"/>
                  </a:cubicBezTo>
                  <a:cubicBezTo>
                    <a:pt x="72" y="65"/>
                    <a:pt x="72" y="63"/>
                    <a:pt x="73" y="61"/>
                  </a:cubicBezTo>
                  <a:cubicBezTo>
                    <a:pt x="73" y="59"/>
                    <a:pt x="73" y="57"/>
                    <a:pt x="73" y="55"/>
                  </a:cubicBezTo>
                  <a:cubicBezTo>
                    <a:pt x="72" y="53"/>
                    <a:pt x="72" y="51"/>
                    <a:pt x="72" y="50"/>
                  </a:cubicBezTo>
                  <a:cubicBezTo>
                    <a:pt x="72" y="49"/>
                    <a:pt x="72" y="48"/>
                    <a:pt x="72" y="46"/>
                  </a:cubicBezTo>
                  <a:cubicBezTo>
                    <a:pt x="72" y="45"/>
                    <a:pt x="71" y="44"/>
                    <a:pt x="71" y="44"/>
                  </a:cubicBezTo>
                  <a:lnTo>
                    <a:pt x="71" y="43"/>
                  </a:lnTo>
                  <a:cubicBezTo>
                    <a:pt x="70" y="40"/>
                    <a:pt x="68" y="38"/>
                    <a:pt x="65" y="38"/>
                  </a:cubicBezTo>
                  <a:cubicBezTo>
                    <a:pt x="62" y="37"/>
                    <a:pt x="59" y="36"/>
                    <a:pt x="56" y="36"/>
                  </a:cubicBezTo>
                  <a:cubicBezTo>
                    <a:pt x="56" y="36"/>
                    <a:pt x="56" y="36"/>
                    <a:pt x="56" y="36"/>
                  </a:cubicBezTo>
                  <a:cubicBezTo>
                    <a:pt x="56" y="36"/>
                    <a:pt x="56" y="36"/>
                    <a:pt x="56" y="36"/>
                  </a:cubicBezTo>
                  <a:cubicBezTo>
                    <a:pt x="55" y="36"/>
                    <a:pt x="55" y="36"/>
                    <a:pt x="55" y="36"/>
                  </a:cubicBezTo>
                  <a:cubicBezTo>
                    <a:pt x="55" y="42"/>
                    <a:pt x="55" y="47"/>
                    <a:pt x="55" y="53"/>
                  </a:cubicBezTo>
                  <a:cubicBezTo>
                    <a:pt x="56" y="59"/>
                    <a:pt x="56" y="64"/>
                    <a:pt x="55" y="69"/>
                  </a:cubicBezTo>
                  <a:cubicBezTo>
                    <a:pt x="55" y="69"/>
                    <a:pt x="54" y="68"/>
                    <a:pt x="54" y="68"/>
                  </a:cubicBezTo>
                  <a:cubicBezTo>
                    <a:pt x="54" y="67"/>
                    <a:pt x="54" y="67"/>
                    <a:pt x="53" y="66"/>
                  </a:cubicBezTo>
                  <a:cubicBezTo>
                    <a:pt x="52" y="66"/>
                    <a:pt x="52" y="67"/>
                    <a:pt x="52" y="67"/>
                  </a:cubicBezTo>
                  <a:cubicBezTo>
                    <a:pt x="52" y="68"/>
                    <a:pt x="52" y="68"/>
                    <a:pt x="53" y="68"/>
                  </a:cubicBezTo>
                  <a:cubicBezTo>
                    <a:pt x="53" y="68"/>
                    <a:pt x="53" y="68"/>
                    <a:pt x="53" y="68"/>
                  </a:cubicBezTo>
                  <a:cubicBezTo>
                    <a:pt x="53" y="69"/>
                    <a:pt x="53" y="69"/>
                    <a:pt x="53" y="69"/>
                  </a:cubicBezTo>
                  <a:cubicBezTo>
                    <a:pt x="53" y="69"/>
                    <a:pt x="53" y="70"/>
                    <a:pt x="53" y="70"/>
                  </a:cubicBezTo>
                  <a:cubicBezTo>
                    <a:pt x="53" y="71"/>
                    <a:pt x="53" y="71"/>
                    <a:pt x="54" y="71"/>
                  </a:cubicBezTo>
                  <a:cubicBezTo>
                    <a:pt x="54" y="71"/>
                    <a:pt x="55" y="71"/>
                    <a:pt x="55" y="72"/>
                  </a:cubicBezTo>
                  <a:cubicBezTo>
                    <a:pt x="55" y="72"/>
                    <a:pt x="55" y="72"/>
                    <a:pt x="55" y="73"/>
                  </a:cubicBezTo>
                  <a:cubicBezTo>
                    <a:pt x="54" y="73"/>
                    <a:pt x="54" y="73"/>
                    <a:pt x="54" y="74"/>
                  </a:cubicBezTo>
                  <a:cubicBezTo>
                    <a:pt x="53" y="75"/>
                    <a:pt x="54" y="76"/>
                    <a:pt x="54" y="76"/>
                  </a:cubicBezTo>
                  <a:cubicBezTo>
                    <a:pt x="55" y="76"/>
                    <a:pt x="55" y="76"/>
                    <a:pt x="55" y="75"/>
                  </a:cubicBezTo>
                  <a:cubicBezTo>
                    <a:pt x="55" y="74"/>
                    <a:pt x="55" y="74"/>
                    <a:pt x="55" y="73"/>
                  </a:cubicBezTo>
                  <a:cubicBezTo>
                    <a:pt x="55" y="74"/>
                    <a:pt x="56" y="75"/>
                    <a:pt x="56" y="77"/>
                  </a:cubicBezTo>
                  <a:cubicBezTo>
                    <a:pt x="56" y="78"/>
                    <a:pt x="55" y="79"/>
                    <a:pt x="55" y="80"/>
                  </a:cubicBezTo>
                  <a:cubicBezTo>
                    <a:pt x="55" y="80"/>
                    <a:pt x="55" y="80"/>
                    <a:pt x="54" y="80"/>
                  </a:cubicBezTo>
                  <a:cubicBezTo>
                    <a:pt x="54" y="80"/>
                    <a:pt x="54" y="80"/>
                    <a:pt x="54" y="80"/>
                  </a:cubicBezTo>
                  <a:cubicBezTo>
                    <a:pt x="53" y="81"/>
                    <a:pt x="53" y="81"/>
                    <a:pt x="54" y="82"/>
                  </a:cubicBezTo>
                  <a:cubicBezTo>
                    <a:pt x="54" y="82"/>
                    <a:pt x="54" y="83"/>
                    <a:pt x="54" y="84"/>
                  </a:cubicBezTo>
                  <a:cubicBezTo>
                    <a:pt x="54" y="84"/>
                    <a:pt x="54" y="84"/>
                    <a:pt x="54" y="84"/>
                  </a:cubicBezTo>
                  <a:cubicBezTo>
                    <a:pt x="54" y="85"/>
                    <a:pt x="54" y="85"/>
                    <a:pt x="54" y="85"/>
                  </a:cubicBezTo>
                  <a:cubicBezTo>
                    <a:pt x="54" y="86"/>
                    <a:pt x="54" y="86"/>
                    <a:pt x="54" y="86"/>
                  </a:cubicBezTo>
                  <a:cubicBezTo>
                    <a:pt x="54" y="86"/>
                    <a:pt x="54" y="86"/>
                    <a:pt x="54" y="87"/>
                  </a:cubicBezTo>
                  <a:cubicBezTo>
                    <a:pt x="54" y="87"/>
                    <a:pt x="54" y="87"/>
                    <a:pt x="54" y="88"/>
                  </a:cubicBezTo>
                  <a:cubicBezTo>
                    <a:pt x="54" y="88"/>
                    <a:pt x="54" y="88"/>
                    <a:pt x="55" y="88"/>
                  </a:cubicBezTo>
                  <a:cubicBezTo>
                    <a:pt x="55" y="88"/>
                    <a:pt x="56" y="88"/>
                    <a:pt x="56" y="88"/>
                  </a:cubicBezTo>
                  <a:cubicBezTo>
                    <a:pt x="56" y="88"/>
                    <a:pt x="56" y="88"/>
                    <a:pt x="56" y="88"/>
                  </a:cubicBezTo>
                  <a:lnTo>
                    <a:pt x="55" y="90"/>
                  </a:lnTo>
                  <a:cubicBezTo>
                    <a:pt x="55" y="90"/>
                    <a:pt x="54" y="90"/>
                    <a:pt x="53" y="91"/>
                  </a:cubicBezTo>
                  <a:cubicBezTo>
                    <a:pt x="53" y="91"/>
                    <a:pt x="52" y="92"/>
                    <a:pt x="52" y="92"/>
                  </a:cubicBezTo>
                  <a:cubicBezTo>
                    <a:pt x="52" y="92"/>
                    <a:pt x="53" y="93"/>
                    <a:pt x="53" y="93"/>
                  </a:cubicBezTo>
                  <a:cubicBezTo>
                    <a:pt x="54" y="93"/>
                    <a:pt x="54" y="93"/>
                    <a:pt x="54" y="93"/>
                  </a:cubicBezTo>
                  <a:cubicBezTo>
                    <a:pt x="54" y="94"/>
                    <a:pt x="54" y="94"/>
                    <a:pt x="53" y="94"/>
                  </a:cubicBezTo>
                  <a:cubicBezTo>
                    <a:pt x="53" y="94"/>
                    <a:pt x="53" y="94"/>
                    <a:pt x="52" y="95"/>
                  </a:cubicBezTo>
                  <a:cubicBezTo>
                    <a:pt x="52" y="96"/>
                    <a:pt x="52" y="96"/>
                    <a:pt x="52" y="97"/>
                  </a:cubicBezTo>
                  <a:cubicBezTo>
                    <a:pt x="53" y="98"/>
                    <a:pt x="53" y="99"/>
                    <a:pt x="53" y="99"/>
                  </a:cubicBezTo>
                  <a:cubicBezTo>
                    <a:pt x="55" y="99"/>
                    <a:pt x="56" y="98"/>
                    <a:pt x="57" y="95"/>
                  </a:cubicBezTo>
                  <a:cubicBezTo>
                    <a:pt x="57" y="95"/>
                    <a:pt x="58" y="95"/>
                    <a:pt x="58" y="95"/>
                  </a:cubicBezTo>
                  <a:cubicBezTo>
                    <a:pt x="58" y="94"/>
                    <a:pt x="58" y="94"/>
                    <a:pt x="58" y="93"/>
                  </a:cubicBezTo>
                  <a:cubicBezTo>
                    <a:pt x="58" y="93"/>
                    <a:pt x="57" y="92"/>
                    <a:pt x="57" y="92"/>
                  </a:cubicBezTo>
                  <a:cubicBezTo>
                    <a:pt x="58" y="91"/>
                    <a:pt x="58" y="91"/>
                    <a:pt x="58" y="91"/>
                  </a:cubicBezTo>
                  <a:cubicBezTo>
                    <a:pt x="58" y="91"/>
                    <a:pt x="59" y="90"/>
                    <a:pt x="58" y="90"/>
                  </a:cubicBezTo>
                  <a:cubicBezTo>
                    <a:pt x="58" y="90"/>
                    <a:pt x="58" y="90"/>
                    <a:pt x="58" y="90"/>
                  </a:cubicBezTo>
                  <a:cubicBezTo>
                    <a:pt x="58" y="91"/>
                    <a:pt x="57" y="91"/>
                    <a:pt x="57" y="91"/>
                  </a:cubicBezTo>
                  <a:cubicBezTo>
                    <a:pt x="57" y="91"/>
                    <a:pt x="56" y="91"/>
                    <a:pt x="56" y="90"/>
                  </a:cubicBezTo>
                  <a:cubicBezTo>
                    <a:pt x="57" y="90"/>
                    <a:pt x="57" y="90"/>
                    <a:pt x="57" y="89"/>
                  </a:cubicBezTo>
                  <a:cubicBezTo>
                    <a:pt x="57" y="88"/>
                    <a:pt x="58" y="88"/>
                    <a:pt x="58" y="88"/>
                  </a:cubicBezTo>
                  <a:cubicBezTo>
                    <a:pt x="57" y="87"/>
                    <a:pt x="57" y="87"/>
                    <a:pt x="57" y="86"/>
                  </a:cubicBezTo>
                  <a:cubicBezTo>
                    <a:pt x="57" y="85"/>
                    <a:pt x="57" y="84"/>
                    <a:pt x="58" y="84"/>
                  </a:cubicBezTo>
                  <a:cubicBezTo>
                    <a:pt x="59" y="83"/>
                    <a:pt x="60" y="83"/>
                    <a:pt x="61" y="83"/>
                  </a:cubicBezTo>
                  <a:cubicBezTo>
                    <a:pt x="62" y="83"/>
                    <a:pt x="64" y="83"/>
                    <a:pt x="65" y="83"/>
                  </a:cubicBezTo>
                  <a:close/>
                  <a:moveTo>
                    <a:pt x="104" y="25"/>
                  </a:moveTo>
                  <a:cubicBezTo>
                    <a:pt x="104" y="25"/>
                    <a:pt x="104" y="25"/>
                    <a:pt x="104" y="24"/>
                  </a:cubicBezTo>
                  <a:cubicBezTo>
                    <a:pt x="104" y="24"/>
                    <a:pt x="104" y="24"/>
                    <a:pt x="104" y="24"/>
                  </a:cubicBezTo>
                  <a:cubicBezTo>
                    <a:pt x="103" y="24"/>
                    <a:pt x="103" y="24"/>
                    <a:pt x="103" y="24"/>
                  </a:cubicBezTo>
                  <a:cubicBezTo>
                    <a:pt x="103" y="24"/>
                    <a:pt x="103" y="24"/>
                    <a:pt x="103" y="24"/>
                  </a:cubicBezTo>
                  <a:cubicBezTo>
                    <a:pt x="103" y="25"/>
                    <a:pt x="104" y="25"/>
                    <a:pt x="104" y="25"/>
                  </a:cubicBezTo>
                  <a:close/>
                  <a:moveTo>
                    <a:pt x="95" y="25"/>
                  </a:moveTo>
                  <a:cubicBezTo>
                    <a:pt x="95" y="25"/>
                    <a:pt x="96" y="25"/>
                    <a:pt x="97" y="25"/>
                  </a:cubicBezTo>
                  <a:cubicBezTo>
                    <a:pt x="97" y="25"/>
                    <a:pt x="98" y="25"/>
                    <a:pt x="98" y="25"/>
                  </a:cubicBezTo>
                  <a:cubicBezTo>
                    <a:pt x="98" y="25"/>
                    <a:pt x="98" y="24"/>
                    <a:pt x="98" y="24"/>
                  </a:cubicBezTo>
                  <a:cubicBezTo>
                    <a:pt x="98" y="24"/>
                    <a:pt x="97" y="24"/>
                    <a:pt x="97" y="23"/>
                  </a:cubicBezTo>
                  <a:cubicBezTo>
                    <a:pt x="97" y="23"/>
                    <a:pt x="96" y="23"/>
                    <a:pt x="95" y="23"/>
                  </a:cubicBezTo>
                  <a:cubicBezTo>
                    <a:pt x="95" y="23"/>
                    <a:pt x="95" y="24"/>
                    <a:pt x="95" y="25"/>
                  </a:cubicBezTo>
                  <a:close/>
                  <a:moveTo>
                    <a:pt x="103" y="23"/>
                  </a:moveTo>
                  <a:cubicBezTo>
                    <a:pt x="102" y="23"/>
                    <a:pt x="102" y="23"/>
                    <a:pt x="102" y="22"/>
                  </a:cubicBezTo>
                  <a:cubicBezTo>
                    <a:pt x="102" y="22"/>
                    <a:pt x="102" y="21"/>
                    <a:pt x="101" y="21"/>
                  </a:cubicBezTo>
                  <a:cubicBezTo>
                    <a:pt x="101" y="21"/>
                    <a:pt x="100" y="21"/>
                    <a:pt x="100" y="22"/>
                  </a:cubicBezTo>
                  <a:cubicBezTo>
                    <a:pt x="100" y="22"/>
                    <a:pt x="100" y="22"/>
                    <a:pt x="101" y="23"/>
                  </a:cubicBezTo>
                  <a:cubicBezTo>
                    <a:pt x="101" y="23"/>
                    <a:pt x="101" y="23"/>
                    <a:pt x="101" y="23"/>
                  </a:cubicBezTo>
                  <a:cubicBezTo>
                    <a:pt x="102" y="24"/>
                    <a:pt x="102" y="24"/>
                    <a:pt x="103" y="23"/>
                  </a:cubicBezTo>
                  <a:close/>
                  <a:moveTo>
                    <a:pt x="97" y="20"/>
                  </a:moveTo>
                  <a:cubicBezTo>
                    <a:pt x="97" y="20"/>
                    <a:pt x="98" y="21"/>
                    <a:pt x="98" y="21"/>
                  </a:cubicBezTo>
                  <a:cubicBezTo>
                    <a:pt x="98" y="22"/>
                    <a:pt x="98" y="22"/>
                    <a:pt x="98" y="22"/>
                  </a:cubicBezTo>
                  <a:cubicBezTo>
                    <a:pt x="99" y="22"/>
                    <a:pt x="98" y="21"/>
                    <a:pt x="98" y="21"/>
                  </a:cubicBezTo>
                  <a:cubicBezTo>
                    <a:pt x="98" y="20"/>
                    <a:pt x="97" y="20"/>
                    <a:pt x="97" y="20"/>
                  </a:cubicBezTo>
                  <a:close/>
                  <a:moveTo>
                    <a:pt x="90" y="21"/>
                  </a:moveTo>
                  <a:cubicBezTo>
                    <a:pt x="90" y="20"/>
                    <a:pt x="90" y="20"/>
                    <a:pt x="89" y="20"/>
                  </a:cubicBezTo>
                  <a:cubicBezTo>
                    <a:pt x="88" y="20"/>
                    <a:pt x="88" y="20"/>
                    <a:pt x="88" y="21"/>
                  </a:cubicBezTo>
                  <a:cubicBezTo>
                    <a:pt x="88" y="21"/>
                    <a:pt x="89" y="21"/>
                    <a:pt x="89" y="22"/>
                  </a:cubicBezTo>
                  <a:cubicBezTo>
                    <a:pt x="90" y="22"/>
                    <a:pt x="90" y="21"/>
                    <a:pt x="90" y="21"/>
                  </a:cubicBezTo>
                  <a:close/>
                  <a:moveTo>
                    <a:pt x="93" y="19"/>
                  </a:moveTo>
                  <a:cubicBezTo>
                    <a:pt x="93" y="19"/>
                    <a:pt x="93" y="19"/>
                    <a:pt x="93" y="19"/>
                  </a:cubicBezTo>
                  <a:cubicBezTo>
                    <a:pt x="93" y="19"/>
                    <a:pt x="92" y="18"/>
                    <a:pt x="92" y="18"/>
                  </a:cubicBezTo>
                  <a:cubicBezTo>
                    <a:pt x="92" y="18"/>
                    <a:pt x="92" y="18"/>
                    <a:pt x="92" y="18"/>
                  </a:cubicBezTo>
                  <a:cubicBezTo>
                    <a:pt x="91" y="17"/>
                    <a:pt x="91" y="18"/>
                    <a:pt x="91" y="18"/>
                  </a:cubicBezTo>
                  <a:cubicBezTo>
                    <a:pt x="91" y="18"/>
                    <a:pt x="91" y="18"/>
                    <a:pt x="91" y="19"/>
                  </a:cubicBezTo>
                  <a:cubicBezTo>
                    <a:pt x="92" y="19"/>
                    <a:pt x="92" y="19"/>
                    <a:pt x="92" y="19"/>
                  </a:cubicBezTo>
                  <a:cubicBezTo>
                    <a:pt x="92" y="20"/>
                    <a:pt x="92" y="20"/>
                    <a:pt x="92" y="20"/>
                  </a:cubicBezTo>
                  <a:cubicBezTo>
                    <a:pt x="92" y="21"/>
                    <a:pt x="93" y="21"/>
                    <a:pt x="93" y="21"/>
                  </a:cubicBezTo>
                  <a:cubicBezTo>
                    <a:pt x="94" y="21"/>
                    <a:pt x="95" y="21"/>
                    <a:pt x="95" y="22"/>
                  </a:cubicBezTo>
                  <a:cubicBezTo>
                    <a:pt x="95" y="22"/>
                    <a:pt x="95" y="22"/>
                    <a:pt x="95" y="21"/>
                  </a:cubicBezTo>
                  <a:cubicBezTo>
                    <a:pt x="96" y="21"/>
                    <a:pt x="96" y="21"/>
                    <a:pt x="95" y="20"/>
                  </a:cubicBezTo>
                  <a:cubicBezTo>
                    <a:pt x="95" y="20"/>
                    <a:pt x="95" y="20"/>
                    <a:pt x="95" y="20"/>
                  </a:cubicBezTo>
                  <a:cubicBezTo>
                    <a:pt x="94" y="19"/>
                    <a:pt x="94" y="19"/>
                    <a:pt x="93" y="19"/>
                  </a:cubicBezTo>
                  <a:close/>
                  <a:moveTo>
                    <a:pt x="43" y="3"/>
                  </a:moveTo>
                  <a:cubicBezTo>
                    <a:pt x="43" y="3"/>
                    <a:pt x="44" y="3"/>
                    <a:pt x="44" y="3"/>
                  </a:cubicBezTo>
                  <a:cubicBezTo>
                    <a:pt x="45" y="3"/>
                    <a:pt x="45" y="3"/>
                    <a:pt x="45" y="3"/>
                  </a:cubicBezTo>
                  <a:cubicBezTo>
                    <a:pt x="45" y="2"/>
                    <a:pt x="45" y="2"/>
                    <a:pt x="45" y="1"/>
                  </a:cubicBezTo>
                  <a:cubicBezTo>
                    <a:pt x="45" y="1"/>
                    <a:pt x="45" y="1"/>
                    <a:pt x="44" y="1"/>
                  </a:cubicBezTo>
                  <a:cubicBezTo>
                    <a:pt x="44" y="1"/>
                    <a:pt x="44" y="1"/>
                    <a:pt x="44" y="1"/>
                  </a:cubicBezTo>
                  <a:cubicBezTo>
                    <a:pt x="43" y="1"/>
                    <a:pt x="43" y="2"/>
                    <a:pt x="43" y="3"/>
                  </a:cubicBezTo>
                  <a:close/>
                  <a:moveTo>
                    <a:pt x="45" y="90"/>
                  </a:moveTo>
                  <a:cubicBezTo>
                    <a:pt x="46" y="88"/>
                    <a:pt x="46" y="87"/>
                    <a:pt x="48" y="87"/>
                  </a:cubicBezTo>
                  <a:cubicBezTo>
                    <a:pt x="48" y="86"/>
                    <a:pt x="48" y="86"/>
                    <a:pt x="48" y="86"/>
                  </a:cubicBezTo>
                  <a:cubicBezTo>
                    <a:pt x="48" y="85"/>
                    <a:pt x="49" y="85"/>
                    <a:pt x="49" y="85"/>
                  </a:cubicBezTo>
                  <a:cubicBezTo>
                    <a:pt x="49" y="84"/>
                    <a:pt x="49" y="84"/>
                    <a:pt x="49" y="84"/>
                  </a:cubicBezTo>
                  <a:cubicBezTo>
                    <a:pt x="48" y="84"/>
                    <a:pt x="48" y="83"/>
                    <a:pt x="48" y="83"/>
                  </a:cubicBezTo>
                  <a:cubicBezTo>
                    <a:pt x="48" y="84"/>
                    <a:pt x="47" y="84"/>
                    <a:pt x="47" y="85"/>
                  </a:cubicBezTo>
                  <a:cubicBezTo>
                    <a:pt x="47" y="85"/>
                    <a:pt x="47" y="85"/>
                    <a:pt x="47" y="86"/>
                  </a:cubicBezTo>
                  <a:cubicBezTo>
                    <a:pt x="46" y="85"/>
                    <a:pt x="46" y="85"/>
                    <a:pt x="46" y="85"/>
                  </a:cubicBezTo>
                  <a:cubicBezTo>
                    <a:pt x="45" y="84"/>
                    <a:pt x="45" y="84"/>
                    <a:pt x="45" y="83"/>
                  </a:cubicBezTo>
                  <a:cubicBezTo>
                    <a:pt x="44" y="83"/>
                    <a:pt x="44" y="82"/>
                    <a:pt x="43" y="82"/>
                  </a:cubicBezTo>
                  <a:cubicBezTo>
                    <a:pt x="43" y="82"/>
                    <a:pt x="42" y="82"/>
                    <a:pt x="42" y="82"/>
                  </a:cubicBezTo>
                  <a:cubicBezTo>
                    <a:pt x="41" y="82"/>
                    <a:pt x="41" y="82"/>
                    <a:pt x="41" y="82"/>
                  </a:cubicBezTo>
                  <a:cubicBezTo>
                    <a:pt x="40" y="82"/>
                    <a:pt x="40" y="83"/>
                    <a:pt x="40" y="83"/>
                  </a:cubicBezTo>
                  <a:cubicBezTo>
                    <a:pt x="40" y="83"/>
                    <a:pt x="39" y="84"/>
                    <a:pt x="39" y="84"/>
                  </a:cubicBezTo>
                  <a:cubicBezTo>
                    <a:pt x="39" y="85"/>
                    <a:pt x="39" y="86"/>
                    <a:pt x="39" y="86"/>
                  </a:cubicBezTo>
                  <a:cubicBezTo>
                    <a:pt x="39" y="87"/>
                    <a:pt x="39" y="88"/>
                    <a:pt x="39" y="88"/>
                  </a:cubicBezTo>
                  <a:cubicBezTo>
                    <a:pt x="39" y="89"/>
                    <a:pt x="39" y="89"/>
                    <a:pt x="39" y="90"/>
                  </a:cubicBezTo>
                  <a:cubicBezTo>
                    <a:pt x="40" y="91"/>
                    <a:pt x="40" y="91"/>
                    <a:pt x="41" y="92"/>
                  </a:cubicBezTo>
                  <a:cubicBezTo>
                    <a:pt x="41" y="92"/>
                    <a:pt x="42" y="93"/>
                    <a:pt x="43" y="93"/>
                  </a:cubicBezTo>
                  <a:cubicBezTo>
                    <a:pt x="43" y="92"/>
                    <a:pt x="43" y="92"/>
                    <a:pt x="43" y="92"/>
                  </a:cubicBezTo>
                  <a:cubicBezTo>
                    <a:pt x="43" y="91"/>
                    <a:pt x="43" y="91"/>
                    <a:pt x="44" y="90"/>
                  </a:cubicBezTo>
                  <a:cubicBezTo>
                    <a:pt x="43" y="90"/>
                    <a:pt x="43" y="89"/>
                    <a:pt x="43" y="89"/>
                  </a:cubicBezTo>
                  <a:cubicBezTo>
                    <a:pt x="42" y="89"/>
                    <a:pt x="42" y="89"/>
                    <a:pt x="42" y="88"/>
                  </a:cubicBezTo>
                  <a:cubicBezTo>
                    <a:pt x="41" y="88"/>
                    <a:pt x="41" y="88"/>
                    <a:pt x="41" y="87"/>
                  </a:cubicBezTo>
                  <a:cubicBezTo>
                    <a:pt x="40" y="87"/>
                    <a:pt x="40" y="86"/>
                    <a:pt x="41" y="86"/>
                  </a:cubicBezTo>
                  <a:cubicBezTo>
                    <a:pt x="41" y="85"/>
                    <a:pt x="41" y="85"/>
                    <a:pt x="41" y="84"/>
                  </a:cubicBezTo>
                  <a:cubicBezTo>
                    <a:pt x="42" y="84"/>
                    <a:pt x="42" y="83"/>
                    <a:pt x="43" y="83"/>
                  </a:cubicBezTo>
                  <a:cubicBezTo>
                    <a:pt x="43" y="84"/>
                    <a:pt x="43" y="85"/>
                    <a:pt x="43" y="86"/>
                  </a:cubicBezTo>
                  <a:cubicBezTo>
                    <a:pt x="43" y="88"/>
                    <a:pt x="43" y="89"/>
                    <a:pt x="44" y="90"/>
                  </a:cubicBezTo>
                  <a:cubicBezTo>
                    <a:pt x="44" y="90"/>
                    <a:pt x="44" y="90"/>
                    <a:pt x="44" y="90"/>
                  </a:cubicBezTo>
                  <a:cubicBezTo>
                    <a:pt x="45" y="90"/>
                    <a:pt x="45" y="90"/>
                    <a:pt x="45" y="90"/>
                  </a:cubicBezTo>
                  <a:close/>
                  <a:moveTo>
                    <a:pt x="1" y="0"/>
                  </a:moveTo>
                  <a:cubicBezTo>
                    <a:pt x="2" y="0"/>
                    <a:pt x="3" y="0"/>
                    <a:pt x="4" y="0"/>
                  </a:cubicBezTo>
                  <a:cubicBezTo>
                    <a:pt x="5" y="0"/>
                    <a:pt x="6" y="0"/>
                    <a:pt x="7" y="0"/>
                  </a:cubicBezTo>
                  <a:cubicBezTo>
                    <a:pt x="7" y="0"/>
                    <a:pt x="7" y="0"/>
                    <a:pt x="8" y="0"/>
                  </a:cubicBezTo>
                  <a:cubicBezTo>
                    <a:pt x="8" y="0"/>
                    <a:pt x="8" y="0"/>
                    <a:pt x="8" y="0"/>
                  </a:cubicBezTo>
                  <a:cubicBezTo>
                    <a:pt x="10" y="0"/>
                    <a:pt x="11" y="0"/>
                    <a:pt x="13" y="0"/>
                  </a:cubicBezTo>
                  <a:cubicBezTo>
                    <a:pt x="14" y="0"/>
                    <a:pt x="14" y="0"/>
                    <a:pt x="15" y="0"/>
                  </a:cubicBezTo>
                  <a:cubicBezTo>
                    <a:pt x="15" y="0"/>
                    <a:pt x="16" y="0"/>
                    <a:pt x="16" y="1"/>
                  </a:cubicBezTo>
                  <a:cubicBezTo>
                    <a:pt x="16" y="1"/>
                    <a:pt x="16" y="1"/>
                    <a:pt x="16" y="1"/>
                  </a:cubicBezTo>
                  <a:cubicBezTo>
                    <a:pt x="17" y="1"/>
                    <a:pt x="17" y="1"/>
                    <a:pt x="17" y="1"/>
                  </a:cubicBezTo>
                  <a:cubicBezTo>
                    <a:pt x="17" y="0"/>
                    <a:pt x="17" y="0"/>
                    <a:pt x="18" y="0"/>
                  </a:cubicBezTo>
                  <a:cubicBezTo>
                    <a:pt x="18" y="0"/>
                    <a:pt x="19" y="0"/>
                    <a:pt x="20" y="0"/>
                  </a:cubicBezTo>
                  <a:cubicBezTo>
                    <a:pt x="21" y="1"/>
                    <a:pt x="22" y="1"/>
                    <a:pt x="22" y="1"/>
                  </a:cubicBezTo>
                  <a:cubicBezTo>
                    <a:pt x="22" y="1"/>
                    <a:pt x="23" y="1"/>
                    <a:pt x="23" y="1"/>
                  </a:cubicBezTo>
                  <a:cubicBezTo>
                    <a:pt x="23" y="1"/>
                    <a:pt x="24" y="0"/>
                    <a:pt x="24" y="0"/>
                  </a:cubicBezTo>
                  <a:cubicBezTo>
                    <a:pt x="24" y="0"/>
                    <a:pt x="25" y="0"/>
                    <a:pt x="25" y="0"/>
                  </a:cubicBezTo>
                  <a:cubicBezTo>
                    <a:pt x="26" y="1"/>
                    <a:pt x="26" y="1"/>
                    <a:pt x="26" y="0"/>
                  </a:cubicBezTo>
                  <a:cubicBezTo>
                    <a:pt x="27" y="0"/>
                    <a:pt x="27" y="0"/>
                    <a:pt x="28" y="0"/>
                  </a:cubicBezTo>
                  <a:cubicBezTo>
                    <a:pt x="28" y="0"/>
                    <a:pt x="29" y="0"/>
                    <a:pt x="29" y="0"/>
                  </a:cubicBezTo>
                  <a:cubicBezTo>
                    <a:pt x="30" y="0"/>
                    <a:pt x="30" y="0"/>
                    <a:pt x="30" y="1"/>
                  </a:cubicBezTo>
                  <a:cubicBezTo>
                    <a:pt x="30" y="1"/>
                    <a:pt x="30" y="2"/>
                    <a:pt x="30" y="2"/>
                  </a:cubicBezTo>
                  <a:cubicBezTo>
                    <a:pt x="30" y="3"/>
                    <a:pt x="30" y="3"/>
                    <a:pt x="30" y="4"/>
                  </a:cubicBezTo>
                  <a:cubicBezTo>
                    <a:pt x="30" y="4"/>
                    <a:pt x="31" y="4"/>
                    <a:pt x="31" y="4"/>
                  </a:cubicBezTo>
                  <a:cubicBezTo>
                    <a:pt x="32" y="4"/>
                    <a:pt x="32" y="4"/>
                    <a:pt x="33" y="4"/>
                  </a:cubicBezTo>
                  <a:cubicBezTo>
                    <a:pt x="33" y="4"/>
                    <a:pt x="34" y="4"/>
                    <a:pt x="34" y="4"/>
                  </a:cubicBezTo>
                  <a:cubicBezTo>
                    <a:pt x="34" y="3"/>
                    <a:pt x="34" y="3"/>
                    <a:pt x="34" y="2"/>
                  </a:cubicBezTo>
                  <a:cubicBezTo>
                    <a:pt x="33" y="2"/>
                    <a:pt x="33" y="2"/>
                    <a:pt x="33" y="2"/>
                  </a:cubicBezTo>
                  <a:cubicBezTo>
                    <a:pt x="33" y="1"/>
                    <a:pt x="34" y="1"/>
                    <a:pt x="34" y="1"/>
                  </a:cubicBezTo>
                  <a:cubicBezTo>
                    <a:pt x="35" y="0"/>
                    <a:pt x="36" y="1"/>
                    <a:pt x="37" y="1"/>
                  </a:cubicBezTo>
                  <a:cubicBezTo>
                    <a:pt x="36" y="1"/>
                    <a:pt x="36" y="2"/>
                    <a:pt x="36" y="2"/>
                  </a:cubicBezTo>
                  <a:cubicBezTo>
                    <a:pt x="35" y="2"/>
                    <a:pt x="35" y="3"/>
                    <a:pt x="36" y="3"/>
                  </a:cubicBezTo>
                  <a:cubicBezTo>
                    <a:pt x="36" y="4"/>
                    <a:pt x="37" y="4"/>
                    <a:pt x="37" y="4"/>
                  </a:cubicBezTo>
                  <a:cubicBezTo>
                    <a:pt x="38" y="3"/>
                    <a:pt x="38" y="3"/>
                    <a:pt x="38" y="2"/>
                  </a:cubicBezTo>
                  <a:cubicBezTo>
                    <a:pt x="38" y="2"/>
                    <a:pt x="38" y="1"/>
                    <a:pt x="38" y="1"/>
                  </a:cubicBezTo>
                  <a:cubicBezTo>
                    <a:pt x="38" y="1"/>
                    <a:pt x="37" y="1"/>
                    <a:pt x="37" y="0"/>
                  </a:cubicBezTo>
                  <a:cubicBezTo>
                    <a:pt x="37" y="0"/>
                    <a:pt x="38" y="0"/>
                    <a:pt x="38" y="0"/>
                  </a:cubicBezTo>
                  <a:cubicBezTo>
                    <a:pt x="38" y="1"/>
                    <a:pt x="38" y="1"/>
                    <a:pt x="39" y="1"/>
                  </a:cubicBezTo>
                  <a:cubicBezTo>
                    <a:pt x="39" y="0"/>
                    <a:pt x="39" y="0"/>
                    <a:pt x="40" y="0"/>
                  </a:cubicBezTo>
                  <a:cubicBezTo>
                    <a:pt x="40" y="0"/>
                    <a:pt x="40" y="0"/>
                    <a:pt x="41" y="0"/>
                  </a:cubicBezTo>
                  <a:cubicBezTo>
                    <a:pt x="41" y="0"/>
                    <a:pt x="41" y="1"/>
                    <a:pt x="41" y="1"/>
                  </a:cubicBezTo>
                  <a:cubicBezTo>
                    <a:pt x="41" y="2"/>
                    <a:pt x="41" y="2"/>
                    <a:pt x="41" y="3"/>
                  </a:cubicBezTo>
                  <a:cubicBezTo>
                    <a:pt x="42" y="2"/>
                    <a:pt x="42" y="2"/>
                    <a:pt x="42" y="1"/>
                  </a:cubicBezTo>
                  <a:cubicBezTo>
                    <a:pt x="42" y="1"/>
                    <a:pt x="42" y="0"/>
                    <a:pt x="43" y="0"/>
                  </a:cubicBezTo>
                  <a:lnTo>
                    <a:pt x="46" y="0"/>
                  </a:lnTo>
                  <a:cubicBezTo>
                    <a:pt x="46" y="0"/>
                    <a:pt x="46" y="1"/>
                    <a:pt x="46" y="2"/>
                  </a:cubicBezTo>
                  <a:cubicBezTo>
                    <a:pt x="46" y="3"/>
                    <a:pt x="47" y="3"/>
                    <a:pt x="47" y="3"/>
                  </a:cubicBezTo>
                  <a:cubicBezTo>
                    <a:pt x="48" y="3"/>
                    <a:pt x="48" y="3"/>
                    <a:pt x="48" y="2"/>
                  </a:cubicBezTo>
                  <a:cubicBezTo>
                    <a:pt x="48" y="1"/>
                    <a:pt x="48" y="1"/>
                    <a:pt x="48" y="0"/>
                  </a:cubicBezTo>
                  <a:cubicBezTo>
                    <a:pt x="48" y="0"/>
                    <a:pt x="48" y="0"/>
                    <a:pt x="49" y="0"/>
                  </a:cubicBezTo>
                  <a:cubicBezTo>
                    <a:pt x="49" y="0"/>
                    <a:pt x="49" y="0"/>
                    <a:pt x="49" y="0"/>
                  </a:cubicBezTo>
                  <a:cubicBezTo>
                    <a:pt x="49" y="0"/>
                    <a:pt x="49" y="1"/>
                    <a:pt x="49" y="1"/>
                  </a:cubicBezTo>
                  <a:cubicBezTo>
                    <a:pt x="49" y="2"/>
                    <a:pt x="49" y="3"/>
                    <a:pt x="49" y="3"/>
                  </a:cubicBezTo>
                  <a:cubicBezTo>
                    <a:pt x="50" y="3"/>
                    <a:pt x="51" y="3"/>
                    <a:pt x="51" y="2"/>
                  </a:cubicBezTo>
                  <a:cubicBezTo>
                    <a:pt x="52" y="2"/>
                    <a:pt x="53" y="2"/>
                    <a:pt x="53" y="2"/>
                  </a:cubicBezTo>
                  <a:cubicBezTo>
                    <a:pt x="54" y="1"/>
                    <a:pt x="53" y="1"/>
                    <a:pt x="53" y="1"/>
                  </a:cubicBezTo>
                  <a:cubicBezTo>
                    <a:pt x="53" y="0"/>
                    <a:pt x="53" y="0"/>
                    <a:pt x="53" y="0"/>
                  </a:cubicBezTo>
                  <a:cubicBezTo>
                    <a:pt x="59" y="0"/>
                    <a:pt x="66" y="0"/>
                    <a:pt x="71" y="0"/>
                  </a:cubicBezTo>
                  <a:cubicBezTo>
                    <a:pt x="77" y="1"/>
                    <a:pt x="83" y="1"/>
                    <a:pt x="89" y="2"/>
                  </a:cubicBezTo>
                  <a:cubicBezTo>
                    <a:pt x="99" y="4"/>
                    <a:pt x="106" y="8"/>
                    <a:pt x="112" y="14"/>
                  </a:cubicBezTo>
                  <a:cubicBezTo>
                    <a:pt x="117" y="21"/>
                    <a:pt x="121" y="30"/>
                    <a:pt x="122" y="40"/>
                  </a:cubicBezTo>
                  <a:cubicBezTo>
                    <a:pt x="123" y="43"/>
                    <a:pt x="123" y="46"/>
                    <a:pt x="123" y="49"/>
                  </a:cubicBezTo>
                  <a:cubicBezTo>
                    <a:pt x="123" y="52"/>
                    <a:pt x="123" y="55"/>
                    <a:pt x="123" y="58"/>
                  </a:cubicBezTo>
                  <a:cubicBezTo>
                    <a:pt x="123" y="64"/>
                    <a:pt x="123" y="69"/>
                    <a:pt x="123" y="74"/>
                  </a:cubicBezTo>
                  <a:cubicBezTo>
                    <a:pt x="122" y="79"/>
                    <a:pt x="121" y="84"/>
                    <a:pt x="120" y="88"/>
                  </a:cubicBezTo>
                  <a:cubicBezTo>
                    <a:pt x="118" y="91"/>
                    <a:pt x="116" y="94"/>
                    <a:pt x="113" y="96"/>
                  </a:cubicBezTo>
                  <a:cubicBezTo>
                    <a:pt x="109" y="98"/>
                    <a:pt x="105" y="100"/>
                    <a:pt x="101" y="101"/>
                  </a:cubicBezTo>
                  <a:cubicBezTo>
                    <a:pt x="99" y="101"/>
                    <a:pt x="98" y="101"/>
                    <a:pt x="97" y="101"/>
                  </a:cubicBezTo>
                  <a:cubicBezTo>
                    <a:pt x="96" y="101"/>
                    <a:pt x="95" y="102"/>
                    <a:pt x="94" y="102"/>
                  </a:cubicBezTo>
                  <a:cubicBezTo>
                    <a:pt x="95" y="102"/>
                    <a:pt x="95" y="102"/>
                    <a:pt x="96" y="103"/>
                  </a:cubicBezTo>
                  <a:cubicBezTo>
                    <a:pt x="97" y="103"/>
                    <a:pt x="98" y="103"/>
                    <a:pt x="99" y="103"/>
                  </a:cubicBezTo>
                  <a:cubicBezTo>
                    <a:pt x="101" y="104"/>
                    <a:pt x="104" y="105"/>
                    <a:pt x="106" y="106"/>
                  </a:cubicBezTo>
                  <a:cubicBezTo>
                    <a:pt x="108" y="107"/>
                    <a:pt x="110" y="108"/>
                    <a:pt x="112" y="110"/>
                  </a:cubicBezTo>
                  <a:cubicBezTo>
                    <a:pt x="113" y="111"/>
                    <a:pt x="114" y="112"/>
                    <a:pt x="115" y="113"/>
                  </a:cubicBezTo>
                  <a:cubicBezTo>
                    <a:pt x="116" y="114"/>
                    <a:pt x="117" y="115"/>
                    <a:pt x="118" y="117"/>
                  </a:cubicBezTo>
                  <a:cubicBezTo>
                    <a:pt x="120" y="119"/>
                    <a:pt x="121" y="121"/>
                    <a:pt x="121" y="123"/>
                  </a:cubicBezTo>
                  <a:cubicBezTo>
                    <a:pt x="122" y="124"/>
                    <a:pt x="123" y="127"/>
                    <a:pt x="123" y="129"/>
                  </a:cubicBezTo>
                  <a:cubicBezTo>
                    <a:pt x="123" y="130"/>
                    <a:pt x="123" y="132"/>
                    <a:pt x="123" y="133"/>
                  </a:cubicBezTo>
                  <a:cubicBezTo>
                    <a:pt x="123" y="134"/>
                    <a:pt x="123" y="135"/>
                    <a:pt x="123" y="136"/>
                  </a:cubicBezTo>
                  <a:cubicBezTo>
                    <a:pt x="124" y="138"/>
                    <a:pt x="124" y="139"/>
                    <a:pt x="124" y="141"/>
                  </a:cubicBezTo>
                  <a:cubicBezTo>
                    <a:pt x="124" y="142"/>
                    <a:pt x="124" y="144"/>
                    <a:pt x="124" y="146"/>
                  </a:cubicBezTo>
                  <a:cubicBezTo>
                    <a:pt x="124" y="157"/>
                    <a:pt x="124" y="168"/>
                    <a:pt x="124" y="179"/>
                  </a:cubicBezTo>
                  <a:cubicBezTo>
                    <a:pt x="124" y="191"/>
                    <a:pt x="124" y="202"/>
                    <a:pt x="124" y="213"/>
                  </a:cubicBezTo>
                  <a:lnTo>
                    <a:pt x="104" y="213"/>
                  </a:lnTo>
                  <a:lnTo>
                    <a:pt x="72" y="213"/>
                  </a:lnTo>
                  <a:lnTo>
                    <a:pt x="72" y="172"/>
                  </a:lnTo>
                  <a:cubicBezTo>
                    <a:pt x="72" y="165"/>
                    <a:pt x="72" y="158"/>
                    <a:pt x="73" y="151"/>
                  </a:cubicBezTo>
                  <a:cubicBezTo>
                    <a:pt x="73" y="144"/>
                    <a:pt x="73" y="138"/>
                    <a:pt x="72" y="131"/>
                  </a:cubicBezTo>
                  <a:cubicBezTo>
                    <a:pt x="72" y="129"/>
                    <a:pt x="72" y="127"/>
                    <a:pt x="71" y="125"/>
                  </a:cubicBezTo>
                  <a:cubicBezTo>
                    <a:pt x="71" y="122"/>
                    <a:pt x="70" y="121"/>
                    <a:pt x="68" y="119"/>
                  </a:cubicBezTo>
                  <a:cubicBezTo>
                    <a:pt x="67" y="118"/>
                    <a:pt x="65" y="118"/>
                    <a:pt x="63" y="117"/>
                  </a:cubicBezTo>
                  <a:cubicBezTo>
                    <a:pt x="61" y="117"/>
                    <a:pt x="58" y="117"/>
                    <a:pt x="56" y="117"/>
                  </a:cubicBezTo>
                  <a:cubicBezTo>
                    <a:pt x="55" y="132"/>
                    <a:pt x="55" y="148"/>
                    <a:pt x="55" y="164"/>
                  </a:cubicBezTo>
                  <a:cubicBezTo>
                    <a:pt x="56" y="180"/>
                    <a:pt x="56" y="197"/>
                    <a:pt x="55" y="213"/>
                  </a:cubicBezTo>
                  <a:cubicBezTo>
                    <a:pt x="55" y="213"/>
                    <a:pt x="54" y="212"/>
                    <a:pt x="53" y="212"/>
                  </a:cubicBezTo>
                  <a:cubicBezTo>
                    <a:pt x="53" y="212"/>
                    <a:pt x="52" y="212"/>
                    <a:pt x="51" y="212"/>
                  </a:cubicBezTo>
                  <a:cubicBezTo>
                    <a:pt x="49" y="212"/>
                    <a:pt x="47" y="212"/>
                    <a:pt x="46" y="213"/>
                  </a:cubicBezTo>
                  <a:cubicBezTo>
                    <a:pt x="44" y="213"/>
                    <a:pt x="42" y="213"/>
                    <a:pt x="40" y="213"/>
                  </a:cubicBezTo>
                  <a:cubicBezTo>
                    <a:pt x="40" y="213"/>
                    <a:pt x="39" y="212"/>
                    <a:pt x="39" y="212"/>
                  </a:cubicBezTo>
                  <a:cubicBezTo>
                    <a:pt x="39" y="212"/>
                    <a:pt x="39" y="212"/>
                    <a:pt x="38" y="212"/>
                  </a:cubicBezTo>
                  <a:cubicBezTo>
                    <a:pt x="38" y="212"/>
                    <a:pt x="38" y="212"/>
                    <a:pt x="38" y="212"/>
                  </a:cubicBezTo>
                  <a:cubicBezTo>
                    <a:pt x="37" y="212"/>
                    <a:pt x="37" y="212"/>
                    <a:pt x="36" y="211"/>
                  </a:cubicBezTo>
                  <a:cubicBezTo>
                    <a:pt x="36" y="211"/>
                    <a:pt x="35" y="211"/>
                    <a:pt x="35" y="210"/>
                  </a:cubicBezTo>
                  <a:cubicBezTo>
                    <a:pt x="35" y="210"/>
                    <a:pt x="35" y="210"/>
                    <a:pt x="36" y="210"/>
                  </a:cubicBezTo>
                  <a:cubicBezTo>
                    <a:pt x="36" y="210"/>
                    <a:pt x="36" y="210"/>
                    <a:pt x="37" y="210"/>
                  </a:cubicBezTo>
                  <a:cubicBezTo>
                    <a:pt x="37" y="210"/>
                    <a:pt x="37" y="210"/>
                    <a:pt x="37" y="210"/>
                  </a:cubicBezTo>
                  <a:cubicBezTo>
                    <a:pt x="38" y="210"/>
                    <a:pt x="38" y="210"/>
                    <a:pt x="38" y="210"/>
                  </a:cubicBezTo>
                  <a:lnTo>
                    <a:pt x="38" y="210"/>
                  </a:lnTo>
                  <a:cubicBezTo>
                    <a:pt x="39" y="210"/>
                    <a:pt x="39" y="210"/>
                    <a:pt x="39" y="210"/>
                  </a:cubicBezTo>
                  <a:cubicBezTo>
                    <a:pt x="39" y="209"/>
                    <a:pt x="39" y="209"/>
                    <a:pt x="38" y="209"/>
                  </a:cubicBezTo>
                  <a:cubicBezTo>
                    <a:pt x="38" y="209"/>
                    <a:pt x="38" y="209"/>
                    <a:pt x="38" y="209"/>
                  </a:cubicBezTo>
                  <a:cubicBezTo>
                    <a:pt x="37" y="208"/>
                    <a:pt x="37" y="208"/>
                    <a:pt x="37" y="207"/>
                  </a:cubicBezTo>
                  <a:cubicBezTo>
                    <a:pt x="37" y="207"/>
                    <a:pt x="36" y="206"/>
                    <a:pt x="36" y="206"/>
                  </a:cubicBezTo>
                  <a:cubicBezTo>
                    <a:pt x="36" y="206"/>
                    <a:pt x="36" y="207"/>
                    <a:pt x="36" y="207"/>
                  </a:cubicBezTo>
                  <a:cubicBezTo>
                    <a:pt x="36" y="207"/>
                    <a:pt x="36" y="207"/>
                    <a:pt x="36" y="208"/>
                  </a:cubicBezTo>
                  <a:cubicBezTo>
                    <a:pt x="35" y="208"/>
                    <a:pt x="34" y="208"/>
                    <a:pt x="34" y="208"/>
                  </a:cubicBezTo>
                  <a:cubicBezTo>
                    <a:pt x="33" y="208"/>
                    <a:pt x="33" y="208"/>
                    <a:pt x="32" y="208"/>
                  </a:cubicBezTo>
                  <a:cubicBezTo>
                    <a:pt x="32" y="208"/>
                    <a:pt x="32" y="208"/>
                    <a:pt x="32" y="209"/>
                  </a:cubicBezTo>
                  <a:cubicBezTo>
                    <a:pt x="32" y="209"/>
                    <a:pt x="32" y="209"/>
                    <a:pt x="32" y="209"/>
                  </a:cubicBezTo>
                  <a:cubicBezTo>
                    <a:pt x="32" y="210"/>
                    <a:pt x="32" y="210"/>
                    <a:pt x="31" y="210"/>
                  </a:cubicBezTo>
                  <a:cubicBezTo>
                    <a:pt x="31" y="210"/>
                    <a:pt x="31" y="210"/>
                    <a:pt x="31" y="211"/>
                  </a:cubicBezTo>
                  <a:cubicBezTo>
                    <a:pt x="31" y="212"/>
                    <a:pt x="32" y="212"/>
                    <a:pt x="32" y="211"/>
                  </a:cubicBezTo>
                  <a:cubicBezTo>
                    <a:pt x="33" y="211"/>
                    <a:pt x="33" y="211"/>
                    <a:pt x="33" y="211"/>
                  </a:cubicBezTo>
                  <a:cubicBezTo>
                    <a:pt x="33" y="211"/>
                    <a:pt x="33" y="211"/>
                    <a:pt x="33" y="210"/>
                  </a:cubicBezTo>
                  <a:cubicBezTo>
                    <a:pt x="33" y="211"/>
                    <a:pt x="33" y="211"/>
                    <a:pt x="33" y="211"/>
                  </a:cubicBezTo>
                  <a:cubicBezTo>
                    <a:pt x="33" y="212"/>
                    <a:pt x="33" y="212"/>
                    <a:pt x="33" y="212"/>
                  </a:cubicBezTo>
                  <a:cubicBezTo>
                    <a:pt x="32" y="212"/>
                    <a:pt x="31" y="213"/>
                    <a:pt x="30" y="213"/>
                  </a:cubicBezTo>
                  <a:cubicBezTo>
                    <a:pt x="29" y="213"/>
                    <a:pt x="27" y="212"/>
                    <a:pt x="26" y="212"/>
                  </a:cubicBezTo>
                  <a:cubicBezTo>
                    <a:pt x="26" y="212"/>
                    <a:pt x="26" y="212"/>
                    <a:pt x="26" y="212"/>
                  </a:cubicBezTo>
                  <a:cubicBezTo>
                    <a:pt x="27" y="211"/>
                    <a:pt x="27" y="211"/>
                    <a:pt x="27" y="211"/>
                  </a:cubicBezTo>
                  <a:cubicBezTo>
                    <a:pt x="27" y="210"/>
                    <a:pt x="26" y="210"/>
                    <a:pt x="26" y="210"/>
                  </a:cubicBezTo>
                  <a:cubicBezTo>
                    <a:pt x="26" y="209"/>
                    <a:pt x="26" y="209"/>
                    <a:pt x="25" y="209"/>
                  </a:cubicBezTo>
                  <a:cubicBezTo>
                    <a:pt x="25" y="208"/>
                    <a:pt x="25" y="208"/>
                    <a:pt x="25" y="207"/>
                  </a:cubicBezTo>
                  <a:cubicBezTo>
                    <a:pt x="25" y="207"/>
                    <a:pt x="25" y="207"/>
                    <a:pt x="24" y="207"/>
                  </a:cubicBezTo>
                  <a:cubicBezTo>
                    <a:pt x="24" y="207"/>
                    <a:pt x="24" y="207"/>
                    <a:pt x="24" y="207"/>
                  </a:cubicBezTo>
                  <a:cubicBezTo>
                    <a:pt x="24" y="208"/>
                    <a:pt x="24" y="208"/>
                    <a:pt x="23" y="208"/>
                  </a:cubicBezTo>
                  <a:cubicBezTo>
                    <a:pt x="23" y="208"/>
                    <a:pt x="22" y="208"/>
                    <a:pt x="22" y="208"/>
                  </a:cubicBezTo>
                  <a:cubicBezTo>
                    <a:pt x="21" y="208"/>
                    <a:pt x="21" y="209"/>
                    <a:pt x="20" y="209"/>
                  </a:cubicBezTo>
                  <a:cubicBezTo>
                    <a:pt x="21" y="210"/>
                    <a:pt x="21" y="210"/>
                    <a:pt x="22" y="210"/>
                  </a:cubicBezTo>
                  <a:cubicBezTo>
                    <a:pt x="22" y="209"/>
                    <a:pt x="22" y="209"/>
                    <a:pt x="23" y="209"/>
                  </a:cubicBezTo>
                  <a:cubicBezTo>
                    <a:pt x="23" y="210"/>
                    <a:pt x="23" y="210"/>
                    <a:pt x="22" y="211"/>
                  </a:cubicBezTo>
                  <a:cubicBezTo>
                    <a:pt x="22" y="211"/>
                    <a:pt x="22" y="212"/>
                    <a:pt x="23" y="212"/>
                  </a:cubicBezTo>
                  <a:cubicBezTo>
                    <a:pt x="22" y="213"/>
                    <a:pt x="21" y="212"/>
                    <a:pt x="20" y="212"/>
                  </a:cubicBezTo>
                  <a:cubicBezTo>
                    <a:pt x="20" y="212"/>
                    <a:pt x="20" y="211"/>
                    <a:pt x="20" y="211"/>
                  </a:cubicBezTo>
                  <a:cubicBezTo>
                    <a:pt x="20" y="210"/>
                    <a:pt x="20" y="210"/>
                    <a:pt x="19" y="210"/>
                  </a:cubicBezTo>
                  <a:cubicBezTo>
                    <a:pt x="19" y="210"/>
                    <a:pt x="18" y="210"/>
                    <a:pt x="18" y="210"/>
                  </a:cubicBezTo>
                  <a:cubicBezTo>
                    <a:pt x="18" y="210"/>
                    <a:pt x="18" y="211"/>
                    <a:pt x="18" y="211"/>
                  </a:cubicBezTo>
                  <a:cubicBezTo>
                    <a:pt x="19" y="211"/>
                    <a:pt x="19" y="211"/>
                    <a:pt x="19" y="212"/>
                  </a:cubicBezTo>
                  <a:cubicBezTo>
                    <a:pt x="19" y="212"/>
                    <a:pt x="19" y="212"/>
                    <a:pt x="19" y="212"/>
                  </a:cubicBezTo>
                  <a:cubicBezTo>
                    <a:pt x="18" y="213"/>
                    <a:pt x="17" y="213"/>
                    <a:pt x="15" y="213"/>
                  </a:cubicBezTo>
                  <a:cubicBezTo>
                    <a:pt x="14" y="213"/>
                    <a:pt x="13" y="213"/>
                    <a:pt x="12" y="213"/>
                  </a:cubicBezTo>
                  <a:cubicBezTo>
                    <a:pt x="12" y="212"/>
                    <a:pt x="12" y="212"/>
                    <a:pt x="12" y="211"/>
                  </a:cubicBezTo>
                  <a:cubicBezTo>
                    <a:pt x="12" y="210"/>
                    <a:pt x="12" y="210"/>
                    <a:pt x="11" y="210"/>
                  </a:cubicBezTo>
                  <a:cubicBezTo>
                    <a:pt x="11" y="210"/>
                    <a:pt x="11" y="210"/>
                    <a:pt x="11" y="210"/>
                  </a:cubicBezTo>
                  <a:cubicBezTo>
                    <a:pt x="11" y="210"/>
                    <a:pt x="10" y="211"/>
                    <a:pt x="10" y="211"/>
                  </a:cubicBezTo>
                  <a:cubicBezTo>
                    <a:pt x="10" y="211"/>
                    <a:pt x="9" y="211"/>
                    <a:pt x="9" y="211"/>
                  </a:cubicBezTo>
                  <a:cubicBezTo>
                    <a:pt x="9" y="211"/>
                    <a:pt x="9" y="211"/>
                    <a:pt x="8" y="211"/>
                  </a:cubicBezTo>
                  <a:cubicBezTo>
                    <a:pt x="8" y="211"/>
                    <a:pt x="9" y="211"/>
                    <a:pt x="9" y="211"/>
                  </a:cubicBezTo>
                  <a:cubicBezTo>
                    <a:pt x="9" y="212"/>
                    <a:pt x="10" y="212"/>
                    <a:pt x="9" y="212"/>
                  </a:cubicBezTo>
                  <a:cubicBezTo>
                    <a:pt x="8" y="212"/>
                    <a:pt x="7" y="212"/>
                    <a:pt x="6" y="213"/>
                  </a:cubicBezTo>
                  <a:cubicBezTo>
                    <a:pt x="4" y="213"/>
                    <a:pt x="3" y="212"/>
                    <a:pt x="2" y="212"/>
                  </a:cubicBezTo>
                  <a:cubicBezTo>
                    <a:pt x="2" y="212"/>
                    <a:pt x="2" y="212"/>
                    <a:pt x="1" y="212"/>
                  </a:cubicBezTo>
                  <a:cubicBezTo>
                    <a:pt x="1" y="212"/>
                    <a:pt x="1" y="213"/>
                    <a:pt x="1" y="213"/>
                  </a:cubicBezTo>
                  <a:cubicBezTo>
                    <a:pt x="0" y="200"/>
                    <a:pt x="0" y="187"/>
                    <a:pt x="1" y="174"/>
                  </a:cubicBezTo>
                  <a:cubicBezTo>
                    <a:pt x="1" y="174"/>
                    <a:pt x="1" y="174"/>
                    <a:pt x="1" y="174"/>
                  </a:cubicBezTo>
                  <a:cubicBezTo>
                    <a:pt x="2" y="174"/>
                    <a:pt x="2" y="174"/>
                    <a:pt x="2" y="174"/>
                  </a:cubicBezTo>
                  <a:cubicBezTo>
                    <a:pt x="2" y="173"/>
                    <a:pt x="2" y="173"/>
                    <a:pt x="1" y="174"/>
                  </a:cubicBezTo>
                  <a:cubicBezTo>
                    <a:pt x="1" y="174"/>
                    <a:pt x="1" y="174"/>
                    <a:pt x="1" y="174"/>
                  </a:cubicBezTo>
                  <a:cubicBezTo>
                    <a:pt x="0" y="145"/>
                    <a:pt x="0" y="116"/>
                    <a:pt x="0" y="87"/>
                  </a:cubicBezTo>
                  <a:cubicBezTo>
                    <a:pt x="0" y="58"/>
                    <a:pt x="0" y="29"/>
                    <a:pt x="0" y="0"/>
                  </a:cubicBezTo>
                  <a:cubicBezTo>
                    <a:pt x="0" y="0"/>
                    <a:pt x="1" y="0"/>
                    <a:pt x="1" y="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24">
              <a:extLst>
                <a:ext uri="{FF2B5EF4-FFF2-40B4-BE49-F238E27FC236}">
                  <a16:creationId xmlns:a16="http://schemas.microsoft.com/office/drawing/2014/main" id="{B39D9BBF-7369-41F0-A8E8-27CCFB2B0EBE}"/>
                </a:ext>
              </a:extLst>
            </p:cNvPr>
            <p:cNvSpPr>
              <a:spLocks noEditPoints="1"/>
            </p:cNvSpPr>
            <p:nvPr/>
          </p:nvSpPr>
          <p:spPr bwMode="auto">
            <a:xfrm>
              <a:off x="7497464" y="4572329"/>
              <a:ext cx="110047" cy="177767"/>
            </a:xfrm>
            <a:custGeom>
              <a:avLst/>
              <a:gdLst>
                <a:gd name="T0" fmla="*/ 1 w 136"/>
                <a:gd name="T1" fmla="*/ 4 h 213"/>
                <a:gd name="T2" fmla="*/ 98 w 136"/>
                <a:gd name="T3" fmla="*/ 4 h 213"/>
                <a:gd name="T4" fmla="*/ 99 w 136"/>
                <a:gd name="T5" fmla="*/ 57 h 213"/>
                <a:gd name="T6" fmla="*/ 46 w 136"/>
                <a:gd name="T7" fmla="*/ 2 h 213"/>
                <a:gd name="T8" fmla="*/ 53 w 136"/>
                <a:gd name="T9" fmla="*/ 6 h 213"/>
                <a:gd name="T10" fmla="*/ 58 w 136"/>
                <a:gd name="T11" fmla="*/ 78 h 213"/>
                <a:gd name="T12" fmla="*/ 80 w 136"/>
                <a:gd name="T13" fmla="*/ 5 h 213"/>
                <a:gd name="T14" fmla="*/ 97 w 136"/>
                <a:gd name="T15" fmla="*/ 5 h 213"/>
                <a:gd name="T16" fmla="*/ 107 w 136"/>
                <a:gd name="T17" fmla="*/ 5 h 213"/>
                <a:gd name="T18" fmla="*/ 121 w 136"/>
                <a:gd name="T19" fmla="*/ 3 h 213"/>
                <a:gd name="T20" fmla="*/ 101 w 136"/>
                <a:gd name="T21" fmla="*/ 56 h 213"/>
                <a:gd name="T22" fmla="*/ 107 w 136"/>
                <a:gd name="T23" fmla="*/ 60 h 213"/>
                <a:gd name="T24" fmla="*/ 122 w 136"/>
                <a:gd name="T25" fmla="*/ 212 h 213"/>
                <a:gd name="T26" fmla="*/ 108 w 136"/>
                <a:gd name="T27" fmla="*/ 212 h 213"/>
                <a:gd name="T28" fmla="*/ 81 w 136"/>
                <a:gd name="T29" fmla="*/ 207 h 213"/>
                <a:gd name="T30" fmla="*/ 65 w 136"/>
                <a:gd name="T31" fmla="*/ 159 h 213"/>
                <a:gd name="T32" fmla="*/ 51 w 136"/>
                <a:gd name="T33" fmla="*/ 211 h 213"/>
                <a:gd name="T34" fmla="*/ 3 w 136"/>
                <a:gd name="T35" fmla="*/ 212 h 213"/>
                <a:gd name="T36" fmla="*/ 2 w 136"/>
                <a:gd name="T37" fmla="*/ 18 h 213"/>
                <a:gd name="T38" fmla="*/ 5 w 136"/>
                <a:gd name="T39" fmla="*/ 4 h 213"/>
                <a:gd name="T40" fmla="*/ 15 w 136"/>
                <a:gd name="T41" fmla="*/ 6 h 213"/>
                <a:gd name="T42" fmla="*/ 35 w 136"/>
                <a:gd name="T43" fmla="*/ 2 h 213"/>
                <a:gd name="T44" fmla="*/ 83 w 136"/>
                <a:gd name="T45" fmla="*/ 4 h 213"/>
                <a:gd name="T46" fmla="*/ 122 w 136"/>
                <a:gd name="T47" fmla="*/ 8 h 213"/>
                <a:gd name="T48" fmla="*/ 29 w 136"/>
                <a:gd name="T49" fmla="*/ 6 h 213"/>
                <a:gd name="T50" fmla="*/ 33 w 136"/>
                <a:gd name="T51" fmla="*/ 6 h 213"/>
                <a:gd name="T52" fmla="*/ 42 w 136"/>
                <a:gd name="T53" fmla="*/ 7 h 213"/>
                <a:gd name="T54" fmla="*/ 5 w 136"/>
                <a:gd name="T55" fmla="*/ 10 h 213"/>
                <a:gd name="T56" fmla="*/ 15 w 136"/>
                <a:gd name="T57" fmla="*/ 9 h 213"/>
                <a:gd name="T58" fmla="*/ 33 w 136"/>
                <a:gd name="T59" fmla="*/ 10 h 213"/>
                <a:gd name="T60" fmla="*/ 24 w 136"/>
                <a:gd name="T61" fmla="*/ 12 h 213"/>
                <a:gd name="T62" fmla="*/ 36 w 136"/>
                <a:gd name="T63" fmla="*/ 13 h 213"/>
                <a:gd name="T64" fmla="*/ 40 w 136"/>
                <a:gd name="T65" fmla="*/ 15 h 213"/>
                <a:gd name="T66" fmla="*/ 36 w 136"/>
                <a:gd name="T67" fmla="*/ 18 h 213"/>
                <a:gd name="T68" fmla="*/ 42 w 136"/>
                <a:gd name="T69" fmla="*/ 19 h 213"/>
                <a:gd name="T70" fmla="*/ 44 w 136"/>
                <a:gd name="T71" fmla="*/ 21 h 213"/>
                <a:gd name="T72" fmla="*/ 40 w 136"/>
                <a:gd name="T73" fmla="*/ 22 h 213"/>
                <a:gd name="T74" fmla="*/ 42 w 136"/>
                <a:gd name="T75" fmla="*/ 23 h 213"/>
                <a:gd name="T76" fmla="*/ 108 w 136"/>
                <a:gd name="T77" fmla="*/ 25 h 213"/>
                <a:gd name="T78" fmla="*/ 91 w 136"/>
                <a:gd name="T79" fmla="*/ 30 h 213"/>
                <a:gd name="T80" fmla="*/ 69 w 136"/>
                <a:gd name="T81" fmla="*/ 54 h 213"/>
                <a:gd name="T82" fmla="*/ 76 w 136"/>
                <a:gd name="T83" fmla="*/ 56 h 213"/>
                <a:gd name="T84" fmla="*/ 85 w 136"/>
                <a:gd name="T85" fmla="*/ 55 h 213"/>
                <a:gd name="T86" fmla="*/ 67 w 136"/>
                <a:gd name="T87" fmla="*/ 60 h 213"/>
                <a:gd name="T88" fmla="*/ 80 w 136"/>
                <a:gd name="T89" fmla="*/ 61 h 213"/>
                <a:gd name="T90" fmla="*/ 98 w 136"/>
                <a:gd name="T91" fmla="*/ 67 h 213"/>
                <a:gd name="T92" fmla="*/ 67 w 136"/>
                <a:gd name="T93" fmla="*/ 67 h 213"/>
                <a:gd name="T94" fmla="*/ 64 w 136"/>
                <a:gd name="T95" fmla="*/ 68 h 213"/>
                <a:gd name="T96" fmla="*/ 72 w 136"/>
                <a:gd name="T97" fmla="*/ 69 h 213"/>
                <a:gd name="T98" fmla="*/ 69 w 136"/>
                <a:gd name="T99" fmla="*/ 78 h 213"/>
                <a:gd name="T100" fmla="*/ 3 w 136"/>
                <a:gd name="T101" fmla="*/ 178 h 213"/>
                <a:gd name="T102" fmla="*/ 98 w 136"/>
                <a:gd name="T103" fmla="*/ 188 h 213"/>
                <a:gd name="T104" fmla="*/ 12 w 136"/>
                <a:gd name="T105" fmla="*/ 192 h 213"/>
                <a:gd name="T106" fmla="*/ 9 w 136"/>
                <a:gd name="T107" fmla="*/ 196 h 213"/>
                <a:gd name="T108" fmla="*/ 53 w 136"/>
                <a:gd name="T109" fmla="*/ 201 h 213"/>
                <a:gd name="T110" fmla="*/ 6 w 136"/>
                <a:gd name="T111" fmla="*/ 200 h 213"/>
                <a:gd name="T112" fmla="*/ 84 w 136"/>
                <a:gd name="T113" fmla="*/ 204 h 213"/>
                <a:gd name="T114" fmla="*/ 123 w 136"/>
                <a:gd name="T115" fmla="*/ 205 h 213"/>
                <a:gd name="T116" fmla="*/ 79 w 136"/>
                <a:gd name="T117" fmla="*/ 207 h 213"/>
                <a:gd name="T118" fmla="*/ 129 w 136"/>
                <a:gd name="T119" fmla="*/ 21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213">
                  <a:moveTo>
                    <a:pt x="11" y="1"/>
                  </a:moveTo>
                  <a:lnTo>
                    <a:pt x="12" y="1"/>
                  </a:lnTo>
                  <a:cubicBezTo>
                    <a:pt x="12" y="1"/>
                    <a:pt x="12" y="1"/>
                    <a:pt x="13" y="1"/>
                  </a:cubicBezTo>
                  <a:cubicBezTo>
                    <a:pt x="13" y="1"/>
                    <a:pt x="13" y="0"/>
                    <a:pt x="13" y="0"/>
                  </a:cubicBezTo>
                  <a:cubicBezTo>
                    <a:pt x="13" y="0"/>
                    <a:pt x="12" y="0"/>
                    <a:pt x="12" y="0"/>
                  </a:cubicBezTo>
                  <a:cubicBezTo>
                    <a:pt x="12" y="0"/>
                    <a:pt x="12" y="0"/>
                    <a:pt x="11" y="0"/>
                  </a:cubicBezTo>
                  <a:lnTo>
                    <a:pt x="11" y="1"/>
                  </a:lnTo>
                  <a:close/>
                  <a:moveTo>
                    <a:pt x="15" y="0"/>
                  </a:moveTo>
                  <a:cubicBezTo>
                    <a:pt x="16" y="0"/>
                    <a:pt x="16" y="0"/>
                    <a:pt x="16" y="0"/>
                  </a:cubicBezTo>
                  <a:cubicBezTo>
                    <a:pt x="16" y="0"/>
                    <a:pt x="16" y="0"/>
                    <a:pt x="17" y="0"/>
                  </a:cubicBezTo>
                  <a:cubicBezTo>
                    <a:pt x="17" y="0"/>
                    <a:pt x="17" y="1"/>
                    <a:pt x="16" y="1"/>
                  </a:cubicBezTo>
                  <a:cubicBezTo>
                    <a:pt x="16" y="1"/>
                    <a:pt x="16" y="1"/>
                    <a:pt x="16" y="1"/>
                  </a:cubicBezTo>
                  <a:lnTo>
                    <a:pt x="15" y="1"/>
                  </a:lnTo>
                  <a:lnTo>
                    <a:pt x="15" y="0"/>
                  </a:lnTo>
                  <a:close/>
                  <a:moveTo>
                    <a:pt x="112" y="0"/>
                  </a:moveTo>
                  <a:cubicBezTo>
                    <a:pt x="112" y="1"/>
                    <a:pt x="112" y="1"/>
                    <a:pt x="112" y="1"/>
                  </a:cubicBezTo>
                  <a:cubicBezTo>
                    <a:pt x="112" y="0"/>
                    <a:pt x="112" y="0"/>
                    <a:pt x="111" y="0"/>
                  </a:cubicBezTo>
                  <a:cubicBezTo>
                    <a:pt x="111" y="0"/>
                    <a:pt x="112" y="0"/>
                    <a:pt x="112" y="0"/>
                  </a:cubicBezTo>
                  <a:cubicBezTo>
                    <a:pt x="112" y="0"/>
                    <a:pt x="112" y="0"/>
                    <a:pt x="112" y="0"/>
                  </a:cubicBezTo>
                  <a:close/>
                  <a:moveTo>
                    <a:pt x="1" y="4"/>
                  </a:moveTo>
                  <a:lnTo>
                    <a:pt x="1" y="2"/>
                  </a:lnTo>
                  <a:cubicBezTo>
                    <a:pt x="1" y="1"/>
                    <a:pt x="1" y="1"/>
                    <a:pt x="1" y="0"/>
                  </a:cubicBezTo>
                  <a:cubicBezTo>
                    <a:pt x="3" y="1"/>
                    <a:pt x="4" y="2"/>
                    <a:pt x="4" y="3"/>
                  </a:cubicBezTo>
                  <a:cubicBezTo>
                    <a:pt x="3" y="3"/>
                    <a:pt x="3" y="3"/>
                    <a:pt x="2" y="3"/>
                  </a:cubicBezTo>
                  <a:cubicBezTo>
                    <a:pt x="2" y="4"/>
                    <a:pt x="1" y="4"/>
                    <a:pt x="1" y="4"/>
                  </a:cubicBezTo>
                  <a:close/>
                  <a:moveTo>
                    <a:pt x="48" y="1"/>
                  </a:moveTo>
                  <a:cubicBezTo>
                    <a:pt x="48" y="1"/>
                    <a:pt x="48" y="0"/>
                    <a:pt x="48" y="0"/>
                  </a:cubicBezTo>
                  <a:cubicBezTo>
                    <a:pt x="48" y="0"/>
                    <a:pt x="49" y="0"/>
                    <a:pt x="49" y="0"/>
                  </a:cubicBezTo>
                  <a:cubicBezTo>
                    <a:pt x="49" y="1"/>
                    <a:pt x="49" y="1"/>
                    <a:pt x="48" y="1"/>
                  </a:cubicBezTo>
                  <a:close/>
                  <a:moveTo>
                    <a:pt x="55" y="0"/>
                  </a:moveTo>
                  <a:cubicBezTo>
                    <a:pt x="55" y="0"/>
                    <a:pt x="55" y="1"/>
                    <a:pt x="55" y="1"/>
                  </a:cubicBezTo>
                  <a:cubicBezTo>
                    <a:pt x="55" y="1"/>
                    <a:pt x="55" y="1"/>
                    <a:pt x="55" y="1"/>
                  </a:cubicBezTo>
                  <a:cubicBezTo>
                    <a:pt x="54" y="1"/>
                    <a:pt x="54" y="0"/>
                    <a:pt x="55" y="0"/>
                  </a:cubicBezTo>
                  <a:cubicBezTo>
                    <a:pt x="55" y="0"/>
                    <a:pt x="55" y="0"/>
                    <a:pt x="55" y="0"/>
                  </a:cubicBezTo>
                  <a:close/>
                  <a:moveTo>
                    <a:pt x="38" y="1"/>
                  </a:moveTo>
                  <a:cubicBezTo>
                    <a:pt x="38" y="1"/>
                    <a:pt x="38" y="1"/>
                    <a:pt x="38" y="1"/>
                  </a:cubicBezTo>
                  <a:cubicBezTo>
                    <a:pt x="37" y="1"/>
                    <a:pt x="37" y="1"/>
                    <a:pt x="37" y="1"/>
                  </a:cubicBezTo>
                  <a:cubicBezTo>
                    <a:pt x="37" y="1"/>
                    <a:pt x="37" y="1"/>
                    <a:pt x="37" y="1"/>
                  </a:cubicBezTo>
                  <a:cubicBezTo>
                    <a:pt x="37" y="1"/>
                    <a:pt x="37" y="1"/>
                    <a:pt x="38" y="1"/>
                  </a:cubicBezTo>
                  <a:close/>
                  <a:moveTo>
                    <a:pt x="98" y="4"/>
                  </a:moveTo>
                  <a:cubicBezTo>
                    <a:pt x="97" y="4"/>
                    <a:pt x="97" y="4"/>
                    <a:pt x="96" y="4"/>
                  </a:cubicBezTo>
                  <a:cubicBezTo>
                    <a:pt x="96" y="4"/>
                    <a:pt x="96" y="4"/>
                    <a:pt x="96" y="3"/>
                  </a:cubicBezTo>
                  <a:cubicBezTo>
                    <a:pt x="95" y="3"/>
                    <a:pt x="95" y="3"/>
                    <a:pt x="95" y="3"/>
                  </a:cubicBezTo>
                  <a:cubicBezTo>
                    <a:pt x="95" y="2"/>
                    <a:pt x="95" y="2"/>
                    <a:pt x="95" y="2"/>
                  </a:cubicBezTo>
                  <a:cubicBezTo>
                    <a:pt x="95" y="1"/>
                    <a:pt x="95" y="1"/>
                    <a:pt x="96" y="1"/>
                  </a:cubicBezTo>
                  <a:cubicBezTo>
                    <a:pt x="96" y="1"/>
                    <a:pt x="97" y="1"/>
                    <a:pt x="98" y="1"/>
                  </a:cubicBezTo>
                  <a:lnTo>
                    <a:pt x="98" y="4"/>
                  </a:lnTo>
                  <a:close/>
                  <a:moveTo>
                    <a:pt x="47" y="3"/>
                  </a:moveTo>
                  <a:cubicBezTo>
                    <a:pt x="47" y="4"/>
                    <a:pt x="47" y="4"/>
                    <a:pt x="47" y="4"/>
                  </a:cubicBezTo>
                  <a:cubicBezTo>
                    <a:pt x="47" y="3"/>
                    <a:pt x="47" y="3"/>
                    <a:pt x="46" y="3"/>
                  </a:cubicBezTo>
                  <a:cubicBezTo>
                    <a:pt x="46" y="3"/>
                    <a:pt x="47" y="3"/>
                    <a:pt x="47" y="3"/>
                  </a:cubicBezTo>
                  <a:cubicBezTo>
                    <a:pt x="47" y="3"/>
                    <a:pt x="47" y="3"/>
                    <a:pt x="47" y="3"/>
                  </a:cubicBezTo>
                  <a:close/>
                  <a:moveTo>
                    <a:pt x="112" y="3"/>
                  </a:moveTo>
                  <a:lnTo>
                    <a:pt x="113" y="3"/>
                  </a:lnTo>
                  <a:lnTo>
                    <a:pt x="113" y="4"/>
                  </a:lnTo>
                  <a:lnTo>
                    <a:pt x="111" y="4"/>
                  </a:lnTo>
                  <a:lnTo>
                    <a:pt x="112" y="3"/>
                  </a:lnTo>
                  <a:close/>
                  <a:moveTo>
                    <a:pt x="101" y="59"/>
                  </a:moveTo>
                  <a:cubicBezTo>
                    <a:pt x="101" y="58"/>
                    <a:pt x="100" y="58"/>
                    <a:pt x="100" y="58"/>
                  </a:cubicBezTo>
                  <a:cubicBezTo>
                    <a:pt x="99" y="58"/>
                    <a:pt x="99" y="58"/>
                    <a:pt x="99" y="57"/>
                  </a:cubicBezTo>
                  <a:cubicBezTo>
                    <a:pt x="100" y="57"/>
                    <a:pt x="100" y="57"/>
                    <a:pt x="101" y="57"/>
                  </a:cubicBezTo>
                  <a:cubicBezTo>
                    <a:pt x="101" y="57"/>
                    <a:pt x="101" y="58"/>
                    <a:pt x="101" y="59"/>
                  </a:cubicBezTo>
                  <a:close/>
                  <a:moveTo>
                    <a:pt x="79" y="212"/>
                  </a:moveTo>
                  <a:cubicBezTo>
                    <a:pt x="78" y="212"/>
                    <a:pt x="78" y="212"/>
                    <a:pt x="78" y="212"/>
                  </a:cubicBezTo>
                  <a:cubicBezTo>
                    <a:pt x="78" y="212"/>
                    <a:pt x="78" y="212"/>
                    <a:pt x="78" y="212"/>
                  </a:cubicBezTo>
                  <a:cubicBezTo>
                    <a:pt x="78" y="211"/>
                    <a:pt x="78" y="211"/>
                    <a:pt x="78" y="211"/>
                  </a:cubicBezTo>
                  <a:cubicBezTo>
                    <a:pt x="78" y="211"/>
                    <a:pt x="79" y="212"/>
                    <a:pt x="79" y="212"/>
                  </a:cubicBezTo>
                  <a:close/>
                  <a:moveTo>
                    <a:pt x="36" y="1"/>
                  </a:moveTo>
                  <a:cubicBezTo>
                    <a:pt x="36" y="2"/>
                    <a:pt x="36" y="2"/>
                    <a:pt x="36" y="2"/>
                  </a:cubicBezTo>
                  <a:cubicBezTo>
                    <a:pt x="35" y="2"/>
                    <a:pt x="35" y="3"/>
                    <a:pt x="35" y="3"/>
                  </a:cubicBezTo>
                  <a:cubicBezTo>
                    <a:pt x="36" y="3"/>
                    <a:pt x="37" y="3"/>
                    <a:pt x="37" y="3"/>
                  </a:cubicBezTo>
                  <a:cubicBezTo>
                    <a:pt x="38" y="2"/>
                    <a:pt x="38" y="2"/>
                    <a:pt x="39" y="1"/>
                  </a:cubicBezTo>
                  <a:cubicBezTo>
                    <a:pt x="39" y="1"/>
                    <a:pt x="40" y="2"/>
                    <a:pt x="39" y="2"/>
                  </a:cubicBezTo>
                  <a:cubicBezTo>
                    <a:pt x="39" y="3"/>
                    <a:pt x="40" y="3"/>
                    <a:pt x="40" y="3"/>
                  </a:cubicBezTo>
                  <a:cubicBezTo>
                    <a:pt x="40" y="3"/>
                    <a:pt x="41" y="2"/>
                    <a:pt x="41" y="2"/>
                  </a:cubicBezTo>
                  <a:cubicBezTo>
                    <a:pt x="42" y="1"/>
                    <a:pt x="42" y="1"/>
                    <a:pt x="43" y="2"/>
                  </a:cubicBezTo>
                  <a:lnTo>
                    <a:pt x="43" y="2"/>
                  </a:lnTo>
                  <a:lnTo>
                    <a:pt x="44" y="3"/>
                  </a:lnTo>
                  <a:cubicBezTo>
                    <a:pt x="44" y="3"/>
                    <a:pt x="44" y="3"/>
                    <a:pt x="45" y="2"/>
                  </a:cubicBezTo>
                  <a:cubicBezTo>
                    <a:pt x="45" y="2"/>
                    <a:pt x="45" y="2"/>
                    <a:pt x="46" y="2"/>
                  </a:cubicBezTo>
                  <a:cubicBezTo>
                    <a:pt x="46" y="2"/>
                    <a:pt x="45" y="3"/>
                    <a:pt x="45" y="3"/>
                  </a:cubicBezTo>
                  <a:cubicBezTo>
                    <a:pt x="45" y="4"/>
                    <a:pt x="45" y="4"/>
                    <a:pt x="45" y="4"/>
                  </a:cubicBezTo>
                  <a:cubicBezTo>
                    <a:pt x="46" y="5"/>
                    <a:pt x="47" y="5"/>
                    <a:pt x="48" y="6"/>
                  </a:cubicBezTo>
                  <a:cubicBezTo>
                    <a:pt x="49" y="5"/>
                    <a:pt x="49" y="5"/>
                    <a:pt x="49" y="4"/>
                  </a:cubicBezTo>
                  <a:cubicBezTo>
                    <a:pt x="49" y="4"/>
                    <a:pt x="49" y="3"/>
                    <a:pt x="49" y="2"/>
                  </a:cubicBezTo>
                  <a:cubicBezTo>
                    <a:pt x="50" y="3"/>
                    <a:pt x="51" y="2"/>
                    <a:pt x="51" y="2"/>
                  </a:cubicBezTo>
                  <a:cubicBezTo>
                    <a:pt x="51" y="1"/>
                    <a:pt x="52" y="0"/>
                    <a:pt x="52" y="0"/>
                  </a:cubicBezTo>
                  <a:cubicBezTo>
                    <a:pt x="53" y="0"/>
                    <a:pt x="53" y="0"/>
                    <a:pt x="53" y="0"/>
                  </a:cubicBezTo>
                  <a:cubicBezTo>
                    <a:pt x="53" y="0"/>
                    <a:pt x="53" y="1"/>
                    <a:pt x="53" y="1"/>
                  </a:cubicBezTo>
                  <a:cubicBezTo>
                    <a:pt x="53" y="1"/>
                    <a:pt x="53" y="2"/>
                    <a:pt x="53" y="2"/>
                  </a:cubicBezTo>
                  <a:cubicBezTo>
                    <a:pt x="52" y="2"/>
                    <a:pt x="52" y="2"/>
                    <a:pt x="52" y="3"/>
                  </a:cubicBezTo>
                  <a:cubicBezTo>
                    <a:pt x="53" y="3"/>
                    <a:pt x="53" y="3"/>
                    <a:pt x="53" y="3"/>
                  </a:cubicBezTo>
                  <a:cubicBezTo>
                    <a:pt x="53" y="3"/>
                    <a:pt x="54" y="2"/>
                    <a:pt x="54" y="2"/>
                  </a:cubicBezTo>
                  <a:cubicBezTo>
                    <a:pt x="54" y="2"/>
                    <a:pt x="54" y="2"/>
                    <a:pt x="54" y="2"/>
                  </a:cubicBezTo>
                  <a:cubicBezTo>
                    <a:pt x="55" y="2"/>
                    <a:pt x="55" y="2"/>
                    <a:pt x="55" y="2"/>
                  </a:cubicBezTo>
                  <a:cubicBezTo>
                    <a:pt x="55" y="3"/>
                    <a:pt x="55" y="4"/>
                    <a:pt x="55" y="4"/>
                  </a:cubicBezTo>
                  <a:cubicBezTo>
                    <a:pt x="54" y="4"/>
                    <a:pt x="54" y="4"/>
                    <a:pt x="53" y="4"/>
                  </a:cubicBezTo>
                  <a:cubicBezTo>
                    <a:pt x="53" y="4"/>
                    <a:pt x="52" y="4"/>
                    <a:pt x="52" y="5"/>
                  </a:cubicBezTo>
                  <a:cubicBezTo>
                    <a:pt x="51" y="5"/>
                    <a:pt x="51" y="5"/>
                    <a:pt x="51" y="5"/>
                  </a:cubicBezTo>
                  <a:cubicBezTo>
                    <a:pt x="52" y="6"/>
                    <a:pt x="52" y="6"/>
                    <a:pt x="53" y="6"/>
                  </a:cubicBezTo>
                  <a:cubicBezTo>
                    <a:pt x="55" y="6"/>
                    <a:pt x="55" y="7"/>
                    <a:pt x="55" y="8"/>
                  </a:cubicBezTo>
                  <a:cubicBezTo>
                    <a:pt x="55" y="8"/>
                    <a:pt x="55" y="8"/>
                    <a:pt x="55" y="8"/>
                  </a:cubicBezTo>
                  <a:cubicBezTo>
                    <a:pt x="54" y="9"/>
                    <a:pt x="54" y="9"/>
                    <a:pt x="54" y="9"/>
                  </a:cubicBezTo>
                  <a:cubicBezTo>
                    <a:pt x="53" y="9"/>
                    <a:pt x="53" y="9"/>
                    <a:pt x="52" y="9"/>
                  </a:cubicBezTo>
                  <a:cubicBezTo>
                    <a:pt x="52" y="9"/>
                    <a:pt x="52" y="10"/>
                    <a:pt x="52" y="10"/>
                  </a:cubicBezTo>
                  <a:cubicBezTo>
                    <a:pt x="52" y="11"/>
                    <a:pt x="53" y="11"/>
                    <a:pt x="53" y="10"/>
                  </a:cubicBezTo>
                  <a:cubicBezTo>
                    <a:pt x="53" y="10"/>
                    <a:pt x="54" y="10"/>
                    <a:pt x="54" y="9"/>
                  </a:cubicBezTo>
                  <a:cubicBezTo>
                    <a:pt x="54" y="9"/>
                    <a:pt x="54" y="9"/>
                    <a:pt x="54" y="9"/>
                  </a:cubicBezTo>
                  <a:cubicBezTo>
                    <a:pt x="54" y="10"/>
                    <a:pt x="54" y="10"/>
                    <a:pt x="54" y="10"/>
                  </a:cubicBezTo>
                  <a:cubicBezTo>
                    <a:pt x="54" y="10"/>
                    <a:pt x="54" y="11"/>
                    <a:pt x="55" y="11"/>
                  </a:cubicBezTo>
                  <a:cubicBezTo>
                    <a:pt x="55" y="11"/>
                    <a:pt x="55" y="11"/>
                    <a:pt x="55" y="11"/>
                  </a:cubicBezTo>
                  <a:cubicBezTo>
                    <a:pt x="55" y="11"/>
                    <a:pt x="55" y="12"/>
                    <a:pt x="55" y="12"/>
                  </a:cubicBezTo>
                  <a:cubicBezTo>
                    <a:pt x="54" y="13"/>
                    <a:pt x="54" y="14"/>
                    <a:pt x="54" y="14"/>
                  </a:cubicBezTo>
                  <a:cubicBezTo>
                    <a:pt x="54" y="15"/>
                    <a:pt x="54" y="15"/>
                    <a:pt x="54" y="15"/>
                  </a:cubicBezTo>
                  <a:cubicBezTo>
                    <a:pt x="54" y="15"/>
                    <a:pt x="54" y="14"/>
                    <a:pt x="55" y="14"/>
                  </a:cubicBezTo>
                  <a:cubicBezTo>
                    <a:pt x="55" y="14"/>
                    <a:pt x="55" y="13"/>
                    <a:pt x="55" y="13"/>
                  </a:cubicBezTo>
                  <a:cubicBezTo>
                    <a:pt x="56" y="13"/>
                    <a:pt x="56" y="13"/>
                    <a:pt x="56" y="13"/>
                  </a:cubicBezTo>
                  <a:cubicBezTo>
                    <a:pt x="56" y="23"/>
                    <a:pt x="56" y="34"/>
                    <a:pt x="56" y="46"/>
                  </a:cubicBezTo>
                  <a:cubicBezTo>
                    <a:pt x="56" y="58"/>
                    <a:pt x="56" y="70"/>
                    <a:pt x="56" y="81"/>
                  </a:cubicBezTo>
                  <a:cubicBezTo>
                    <a:pt x="57" y="80"/>
                    <a:pt x="58" y="79"/>
                    <a:pt x="58" y="78"/>
                  </a:cubicBezTo>
                  <a:cubicBezTo>
                    <a:pt x="58" y="76"/>
                    <a:pt x="58" y="75"/>
                    <a:pt x="59" y="73"/>
                  </a:cubicBezTo>
                  <a:lnTo>
                    <a:pt x="60" y="71"/>
                  </a:lnTo>
                  <a:cubicBezTo>
                    <a:pt x="60" y="70"/>
                    <a:pt x="60" y="69"/>
                    <a:pt x="60" y="68"/>
                  </a:cubicBezTo>
                  <a:cubicBezTo>
                    <a:pt x="61" y="67"/>
                    <a:pt x="61" y="67"/>
                    <a:pt x="61" y="66"/>
                  </a:cubicBezTo>
                  <a:lnTo>
                    <a:pt x="62" y="63"/>
                  </a:lnTo>
                  <a:cubicBezTo>
                    <a:pt x="62" y="62"/>
                    <a:pt x="63" y="61"/>
                    <a:pt x="63" y="61"/>
                  </a:cubicBezTo>
                  <a:cubicBezTo>
                    <a:pt x="63" y="60"/>
                    <a:pt x="63" y="59"/>
                    <a:pt x="64" y="59"/>
                  </a:cubicBezTo>
                  <a:cubicBezTo>
                    <a:pt x="64" y="59"/>
                    <a:pt x="63" y="58"/>
                    <a:pt x="64" y="58"/>
                  </a:cubicBezTo>
                  <a:cubicBezTo>
                    <a:pt x="64" y="57"/>
                    <a:pt x="64" y="57"/>
                    <a:pt x="64" y="56"/>
                  </a:cubicBezTo>
                  <a:cubicBezTo>
                    <a:pt x="65" y="56"/>
                    <a:pt x="65" y="56"/>
                    <a:pt x="65" y="56"/>
                  </a:cubicBezTo>
                  <a:cubicBezTo>
                    <a:pt x="66" y="57"/>
                    <a:pt x="66" y="57"/>
                    <a:pt x="66" y="57"/>
                  </a:cubicBezTo>
                  <a:cubicBezTo>
                    <a:pt x="66" y="58"/>
                    <a:pt x="66" y="58"/>
                    <a:pt x="66" y="58"/>
                  </a:cubicBezTo>
                  <a:cubicBezTo>
                    <a:pt x="67" y="58"/>
                    <a:pt x="67" y="58"/>
                    <a:pt x="68" y="58"/>
                  </a:cubicBezTo>
                  <a:cubicBezTo>
                    <a:pt x="67" y="58"/>
                    <a:pt x="67" y="57"/>
                    <a:pt x="66" y="56"/>
                  </a:cubicBezTo>
                  <a:cubicBezTo>
                    <a:pt x="66" y="56"/>
                    <a:pt x="65" y="55"/>
                    <a:pt x="65" y="55"/>
                  </a:cubicBezTo>
                  <a:cubicBezTo>
                    <a:pt x="67" y="47"/>
                    <a:pt x="69" y="40"/>
                    <a:pt x="71" y="33"/>
                  </a:cubicBezTo>
                  <a:cubicBezTo>
                    <a:pt x="73" y="26"/>
                    <a:pt x="75" y="18"/>
                    <a:pt x="77" y="11"/>
                  </a:cubicBezTo>
                  <a:cubicBezTo>
                    <a:pt x="78" y="10"/>
                    <a:pt x="78" y="9"/>
                    <a:pt x="78" y="8"/>
                  </a:cubicBezTo>
                  <a:cubicBezTo>
                    <a:pt x="78" y="7"/>
                    <a:pt x="79" y="6"/>
                    <a:pt x="80" y="6"/>
                  </a:cubicBezTo>
                  <a:cubicBezTo>
                    <a:pt x="80" y="5"/>
                    <a:pt x="80" y="5"/>
                    <a:pt x="80" y="5"/>
                  </a:cubicBezTo>
                  <a:cubicBezTo>
                    <a:pt x="80" y="4"/>
                    <a:pt x="80" y="4"/>
                    <a:pt x="80" y="4"/>
                  </a:cubicBezTo>
                  <a:cubicBezTo>
                    <a:pt x="80" y="4"/>
                    <a:pt x="80" y="3"/>
                    <a:pt x="80" y="3"/>
                  </a:cubicBezTo>
                  <a:cubicBezTo>
                    <a:pt x="80" y="3"/>
                    <a:pt x="80" y="3"/>
                    <a:pt x="80" y="4"/>
                  </a:cubicBezTo>
                  <a:cubicBezTo>
                    <a:pt x="81" y="4"/>
                    <a:pt x="81" y="4"/>
                    <a:pt x="81" y="4"/>
                  </a:cubicBezTo>
                  <a:cubicBezTo>
                    <a:pt x="81" y="4"/>
                    <a:pt x="81" y="4"/>
                    <a:pt x="82" y="4"/>
                  </a:cubicBezTo>
                  <a:cubicBezTo>
                    <a:pt x="82" y="4"/>
                    <a:pt x="82" y="3"/>
                    <a:pt x="82" y="3"/>
                  </a:cubicBezTo>
                  <a:cubicBezTo>
                    <a:pt x="82" y="2"/>
                    <a:pt x="82" y="2"/>
                    <a:pt x="83" y="2"/>
                  </a:cubicBezTo>
                  <a:cubicBezTo>
                    <a:pt x="84" y="2"/>
                    <a:pt x="86" y="3"/>
                    <a:pt x="86" y="4"/>
                  </a:cubicBezTo>
                  <a:cubicBezTo>
                    <a:pt x="87" y="4"/>
                    <a:pt x="87" y="3"/>
                    <a:pt x="87" y="3"/>
                  </a:cubicBezTo>
                  <a:cubicBezTo>
                    <a:pt x="87" y="3"/>
                    <a:pt x="87" y="2"/>
                    <a:pt x="88" y="2"/>
                  </a:cubicBezTo>
                  <a:cubicBezTo>
                    <a:pt x="88" y="2"/>
                    <a:pt x="88" y="2"/>
                    <a:pt x="89" y="2"/>
                  </a:cubicBezTo>
                  <a:cubicBezTo>
                    <a:pt x="89" y="2"/>
                    <a:pt x="89" y="2"/>
                    <a:pt x="89" y="2"/>
                  </a:cubicBezTo>
                  <a:cubicBezTo>
                    <a:pt x="90" y="2"/>
                    <a:pt x="90" y="2"/>
                    <a:pt x="90" y="2"/>
                  </a:cubicBezTo>
                  <a:cubicBezTo>
                    <a:pt x="90" y="2"/>
                    <a:pt x="90" y="1"/>
                    <a:pt x="90" y="1"/>
                  </a:cubicBezTo>
                  <a:cubicBezTo>
                    <a:pt x="91" y="1"/>
                    <a:pt x="91" y="1"/>
                    <a:pt x="92" y="1"/>
                  </a:cubicBezTo>
                  <a:cubicBezTo>
                    <a:pt x="92" y="1"/>
                    <a:pt x="93" y="1"/>
                    <a:pt x="94" y="1"/>
                  </a:cubicBezTo>
                  <a:cubicBezTo>
                    <a:pt x="94" y="2"/>
                    <a:pt x="94" y="2"/>
                    <a:pt x="95" y="3"/>
                  </a:cubicBezTo>
                  <a:cubicBezTo>
                    <a:pt x="95" y="4"/>
                    <a:pt x="95" y="4"/>
                    <a:pt x="95" y="5"/>
                  </a:cubicBezTo>
                  <a:cubicBezTo>
                    <a:pt x="95" y="6"/>
                    <a:pt x="96" y="6"/>
                    <a:pt x="96" y="6"/>
                  </a:cubicBezTo>
                  <a:cubicBezTo>
                    <a:pt x="97" y="5"/>
                    <a:pt x="97" y="5"/>
                    <a:pt x="97" y="5"/>
                  </a:cubicBezTo>
                  <a:cubicBezTo>
                    <a:pt x="98" y="5"/>
                    <a:pt x="98" y="5"/>
                    <a:pt x="98" y="5"/>
                  </a:cubicBezTo>
                  <a:cubicBezTo>
                    <a:pt x="99" y="4"/>
                    <a:pt x="99" y="4"/>
                    <a:pt x="99" y="4"/>
                  </a:cubicBezTo>
                  <a:cubicBezTo>
                    <a:pt x="100" y="4"/>
                    <a:pt x="100" y="3"/>
                    <a:pt x="99" y="3"/>
                  </a:cubicBezTo>
                  <a:cubicBezTo>
                    <a:pt x="99" y="2"/>
                    <a:pt x="100" y="2"/>
                    <a:pt x="101" y="2"/>
                  </a:cubicBezTo>
                  <a:cubicBezTo>
                    <a:pt x="100" y="3"/>
                    <a:pt x="100" y="3"/>
                    <a:pt x="100" y="3"/>
                  </a:cubicBezTo>
                  <a:cubicBezTo>
                    <a:pt x="100" y="3"/>
                    <a:pt x="100" y="3"/>
                    <a:pt x="101" y="3"/>
                  </a:cubicBezTo>
                  <a:cubicBezTo>
                    <a:pt x="101" y="4"/>
                    <a:pt x="101" y="4"/>
                    <a:pt x="101" y="4"/>
                  </a:cubicBezTo>
                  <a:cubicBezTo>
                    <a:pt x="101" y="5"/>
                    <a:pt x="101" y="5"/>
                    <a:pt x="101" y="5"/>
                  </a:cubicBezTo>
                  <a:cubicBezTo>
                    <a:pt x="102" y="5"/>
                    <a:pt x="102" y="5"/>
                    <a:pt x="102" y="5"/>
                  </a:cubicBezTo>
                  <a:cubicBezTo>
                    <a:pt x="102" y="5"/>
                    <a:pt x="102" y="4"/>
                    <a:pt x="102" y="4"/>
                  </a:cubicBezTo>
                  <a:cubicBezTo>
                    <a:pt x="102" y="4"/>
                    <a:pt x="102" y="4"/>
                    <a:pt x="102" y="3"/>
                  </a:cubicBezTo>
                  <a:cubicBezTo>
                    <a:pt x="102" y="3"/>
                    <a:pt x="103" y="3"/>
                    <a:pt x="103" y="2"/>
                  </a:cubicBezTo>
                  <a:cubicBezTo>
                    <a:pt x="104" y="3"/>
                    <a:pt x="104" y="3"/>
                    <a:pt x="104" y="3"/>
                  </a:cubicBezTo>
                  <a:cubicBezTo>
                    <a:pt x="104" y="3"/>
                    <a:pt x="104" y="3"/>
                    <a:pt x="104" y="3"/>
                  </a:cubicBezTo>
                  <a:cubicBezTo>
                    <a:pt x="103" y="3"/>
                    <a:pt x="103" y="4"/>
                    <a:pt x="103" y="4"/>
                  </a:cubicBezTo>
                  <a:cubicBezTo>
                    <a:pt x="103" y="4"/>
                    <a:pt x="103" y="4"/>
                    <a:pt x="103" y="5"/>
                  </a:cubicBezTo>
                  <a:cubicBezTo>
                    <a:pt x="104" y="5"/>
                    <a:pt x="105" y="4"/>
                    <a:pt x="105" y="4"/>
                  </a:cubicBezTo>
                  <a:cubicBezTo>
                    <a:pt x="105" y="3"/>
                    <a:pt x="106" y="3"/>
                    <a:pt x="107" y="3"/>
                  </a:cubicBezTo>
                  <a:cubicBezTo>
                    <a:pt x="107" y="3"/>
                    <a:pt x="107" y="4"/>
                    <a:pt x="107" y="4"/>
                  </a:cubicBezTo>
                  <a:cubicBezTo>
                    <a:pt x="107" y="5"/>
                    <a:pt x="107" y="5"/>
                    <a:pt x="107" y="5"/>
                  </a:cubicBezTo>
                  <a:cubicBezTo>
                    <a:pt x="108" y="5"/>
                    <a:pt x="108" y="5"/>
                    <a:pt x="109" y="5"/>
                  </a:cubicBezTo>
                  <a:cubicBezTo>
                    <a:pt x="109" y="4"/>
                    <a:pt x="109" y="4"/>
                    <a:pt x="109" y="4"/>
                  </a:cubicBezTo>
                  <a:cubicBezTo>
                    <a:pt x="109" y="3"/>
                    <a:pt x="109" y="3"/>
                    <a:pt x="109" y="2"/>
                  </a:cubicBezTo>
                  <a:cubicBezTo>
                    <a:pt x="108" y="2"/>
                    <a:pt x="109" y="2"/>
                    <a:pt x="109" y="1"/>
                  </a:cubicBezTo>
                  <a:cubicBezTo>
                    <a:pt x="110" y="1"/>
                    <a:pt x="110" y="2"/>
                    <a:pt x="110" y="2"/>
                  </a:cubicBezTo>
                  <a:cubicBezTo>
                    <a:pt x="111" y="3"/>
                    <a:pt x="111" y="3"/>
                    <a:pt x="111" y="4"/>
                  </a:cubicBezTo>
                  <a:cubicBezTo>
                    <a:pt x="111" y="5"/>
                    <a:pt x="111" y="5"/>
                    <a:pt x="111" y="6"/>
                  </a:cubicBezTo>
                  <a:cubicBezTo>
                    <a:pt x="111" y="6"/>
                    <a:pt x="112" y="7"/>
                    <a:pt x="112" y="7"/>
                  </a:cubicBezTo>
                  <a:cubicBezTo>
                    <a:pt x="113" y="7"/>
                    <a:pt x="113" y="6"/>
                    <a:pt x="113" y="6"/>
                  </a:cubicBezTo>
                  <a:cubicBezTo>
                    <a:pt x="113" y="5"/>
                    <a:pt x="113" y="5"/>
                    <a:pt x="113" y="4"/>
                  </a:cubicBezTo>
                  <a:cubicBezTo>
                    <a:pt x="114" y="4"/>
                    <a:pt x="114" y="3"/>
                    <a:pt x="114" y="3"/>
                  </a:cubicBezTo>
                  <a:cubicBezTo>
                    <a:pt x="115" y="3"/>
                    <a:pt x="115" y="2"/>
                    <a:pt x="115" y="1"/>
                  </a:cubicBezTo>
                  <a:cubicBezTo>
                    <a:pt x="116" y="2"/>
                    <a:pt x="117" y="2"/>
                    <a:pt x="117" y="1"/>
                  </a:cubicBezTo>
                  <a:cubicBezTo>
                    <a:pt x="118" y="1"/>
                    <a:pt x="119" y="1"/>
                    <a:pt x="120" y="1"/>
                  </a:cubicBezTo>
                  <a:cubicBezTo>
                    <a:pt x="120" y="2"/>
                    <a:pt x="120" y="2"/>
                    <a:pt x="120" y="2"/>
                  </a:cubicBezTo>
                  <a:cubicBezTo>
                    <a:pt x="120" y="2"/>
                    <a:pt x="119" y="2"/>
                    <a:pt x="119" y="2"/>
                  </a:cubicBezTo>
                  <a:cubicBezTo>
                    <a:pt x="118" y="2"/>
                    <a:pt x="118" y="2"/>
                    <a:pt x="118" y="2"/>
                  </a:cubicBezTo>
                  <a:cubicBezTo>
                    <a:pt x="118" y="2"/>
                    <a:pt x="117" y="2"/>
                    <a:pt x="118" y="3"/>
                  </a:cubicBezTo>
                  <a:cubicBezTo>
                    <a:pt x="118" y="3"/>
                    <a:pt x="119" y="3"/>
                    <a:pt x="119" y="3"/>
                  </a:cubicBezTo>
                  <a:cubicBezTo>
                    <a:pt x="120" y="3"/>
                    <a:pt x="121" y="3"/>
                    <a:pt x="121" y="3"/>
                  </a:cubicBezTo>
                  <a:cubicBezTo>
                    <a:pt x="122" y="2"/>
                    <a:pt x="123" y="2"/>
                    <a:pt x="123" y="2"/>
                  </a:cubicBezTo>
                  <a:cubicBezTo>
                    <a:pt x="123" y="1"/>
                    <a:pt x="124" y="0"/>
                    <a:pt x="124" y="0"/>
                  </a:cubicBezTo>
                  <a:cubicBezTo>
                    <a:pt x="125" y="0"/>
                    <a:pt x="127" y="0"/>
                    <a:pt x="128" y="0"/>
                  </a:cubicBezTo>
                  <a:cubicBezTo>
                    <a:pt x="130" y="0"/>
                    <a:pt x="131" y="0"/>
                    <a:pt x="133" y="0"/>
                  </a:cubicBezTo>
                  <a:cubicBezTo>
                    <a:pt x="130" y="9"/>
                    <a:pt x="127" y="18"/>
                    <a:pt x="124" y="26"/>
                  </a:cubicBezTo>
                  <a:cubicBezTo>
                    <a:pt x="121" y="35"/>
                    <a:pt x="119" y="43"/>
                    <a:pt x="116" y="52"/>
                  </a:cubicBezTo>
                  <a:cubicBezTo>
                    <a:pt x="115" y="52"/>
                    <a:pt x="115" y="52"/>
                    <a:pt x="114" y="53"/>
                  </a:cubicBezTo>
                  <a:cubicBezTo>
                    <a:pt x="114" y="53"/>
                    <a:pt x="114" y="54"/>
                    <a:pt x="113" y="54"/>
                  </a:cubicBezTo>
                  <a:cubicBezTo>
                    <a:pt x="113" y="54"/>
                    <a:pt x="113" y="54"/>
                    <a:pt x="112" y="54"/>
                  </a:cubicBezTo>
                  <a:cubicBezTo>
                    <a:pt x="112" y="54"/>
                    <a:pt x="111" y="54"/>
                    <a:pt x="111" y="54"/>
                  </a:cubicBezTo>
                  <a:cubicBezTo>
                    <a:pt x="111" y="54"/>
                    <a:pt x="110" y="54"/>
                    <a:pt x="110" y="54"/>
                  </a:cubicBezTo>
                  <a:cubicBezTo>
                    <a:pt x="109" y="54"/>
                    <a:pt x="109" y="54"/>
                    <a:pt x="109" y="54"/>
                  </a:cubicBezTo>
                  <a:cubicBezTo>
                    <a:pt x="108" y="54"/>
                    <a:pt x="108" y="54"/>
                    <a:pt x="108" y="54"/>
                  </a:cubicBezTo>
                  <a:cubicBezTo>
                    <a:pt x="108" y="55"/>
                    <a:pt x="107" y="55"/>
                    <a:pt x="107" y="55"/>
                  </a:cubicBezTo>
                  <a:cubicBezTo>
                    <a:pt x="106" y="56"/>
                    <a:pt x="106" y="55"/>
                    <a:pt x="106" y="55"/>
                  </a:cubicBezTo>
                  <a:cubicBezTo>
                    <a:pt x="106" y="55"/>
                    <a:pt x="106" y="54"/>
                    <a:pt x="106" y="54"/>
                  </a:cubicBezTo>
                  <a:cubicBezTo>
                    <a:pt x="105" y="54"/>
                    <a:pt x="105" y="54"/>
                    <a:pt x="105" y="54"/>
                  </a:cubicBezTo>
                  <a:cubicBezTo>
                    <a:pt x="105" y="55"/>
                    <a:pt x="105" y="55"/>
                    <a:pt x="105" y="55"/>
                  </a:cubicBezTo>
                  <a:cubicBezTo>
                    <a:pt x="104" y="55"/>
                    <a:pt x="104" y="55"/>
                    <a:pt x="103" y="56"/>
                  </a:cubicBezTo>
                  <a:cubicBezTo>
                    <a:pt x="102" y="56"/>
                    <a:pt x="101" y="56"/>
                    <a:pt x="101" y="56"/>
                  </a:cubicBezTo>
                  <a:cubicBezTo>
                    <a:pt x="100" y="56"/>
                    <a:pt x="99" y="56"/>
                    <a:pt x="98" y="55"/>
                  </a:cubicBezTo>
                  <a:cubicBezTo>
                    <a:pt x="97" y="55"/>
                    <a:pt x="96" y="55"/>
                    <a:pt x="95" y="56"/>
                  </a:cubicBezTo>
                  <a:cubicBezTo>
                    <a:pt x="95" y="56"/>
                    <a:pt x="94" y="56"/>
                    <a:pt x="94" y="56"/>
                  </a:cubicBezTo>
                  <a:cubicBezTo>
                    <a:pt x="93" y="56"/>
                    <a:pt x="93" y="55"/>
                    <a:pt x="92" y="56"/>
                  </a:cubicBezTo>
                  <a:cubicBezTo>
                    <a:pt x="92" y="56"/>
                    <a:pt x="91" y="56"/>
                    <a:pt x="90" y="56"/>
                  </a:cubicBezTo>
                  <a:cubicBezTo>
                    <a:pt x="90" y="57"/>
                    <a:pt x="89" y="57"/>
                    <a:pt x="88" y="56"/>
                  </a:cubicBezTo>
                  <a:cubicBezTo>
                    <a:pt x="88" y="57"/>
                    <a:pt x="88" y="57"/>
                    <a:pt x="88" y="58"/>
                  </a:cubicBezTo>
                  <a:cubicBezTo>
                    <a:pt x="88" y="58"/>
                    <a:pt x="89" y="58"/>
                    <a:pt x="89" y="58"/>
                  </a:cubicBezTo>
                  <a:cubicBezTo>
                    <a:pt x="90" y="58"/>
                    <a:pt x="90" y="58"/>
                    <a:pt x="91" y="58"/>
                  </a:cubicBezTo>
                  <a:cubicBezTo>
                    <a:pt x="91" y="58"/>
                    <a:pt x="91" y="58"/>
                    <a:pt x="92" y="58"/>
                  </a:cubicBezTo>
                  <a:cubicBezTo>
                    <a:pt x="92" y="58"/>
                    <a:pt x="92" y="59"/>
                    <a:pt x="93" y="60"/>
                  </a:cubicBezTo>
                  <a:cubicBezTo>
                    <a:pt x="93" y="60"/>
                    <a:pt x="93" y="61"/>
                    <a:pt x="93" y="61"/>
                  </a:cubicBezTo>
                  <a:cubicBezTo>
                    <a:pt x="94" y="61"/>
                    <a:pt x="94" y="61"/>
                    <a:pt x="94" y="60"/>
                  </a:cubicBezTo>
                  <a:cubicBezTo>
                    <a:pt x="94" y="59"/>
                    <a:pt x="94" y="59"/>
                    <a:pt x="94" y="58"/>
                  </a:cubicBezTo>
                  <a:cubicBezTo>
                    <a:pt x="95" y="58"/>
                    <a:pt x="96" y="58"/>
                    <a:pt x="97" y="58"/>
                  </a:cubicBezTo>
                  <a:cubicBezTo>
                    <a:pt x="98" y="58"/>
                    <a:pt x="99" y="59"/>
                    <a:pt x="100" y="60"/>
                  </a:cubicBezTo>
                  <a:cubicBezTo>
                    <a:pt x="101" y="60"/>
                    <a:pt x="102" y="59"/>
                    <a:pt x="102" y="59"/>
                  </a:cubicBezTo>
                  <a:cubicBezTo>
                    <a:pt x="102" y="58"/>
                    <a:pt x="103" y="58"/>
                    <a:pt x="104" y="58"/>
                  </a:cubicBezTo>
                  <a:cubicBezTo>
                    <a:pt x="104" y="58"/>
                    <a:pt x="105" y="59"/>
                    <a:pt x="105" y="59"/>
                  </a:cubicBezTo>
                  <a:cubicBezTo>
                    <a:pt x="106" y="59"/>
                    <a:pt x="106" y="60"/>
                    <a:pt x="107" y="60"/>
                  </a:cubicBezTo>
                  <a:cubicBezTo>
                    <a:pt x="107" y="60"/>
                    <a:pt x="107" y="59"/>
                    <a:pt x="108" y="59"/>
                  </a:cubicBezTo>
                  <a:cubicBezTo>
                    <a:pt x="108" y="58"/>
                    <a:pt x="109" y="58"/>
                    <a:pt x="109" y="59"/>
                  </a:cubicBezTo>
                  <a:cubicBezTo>
                    <a:pt x="110" y="59"/>
                    <a:pt x="110" y="59"/>
                    <a:pt x="110" y="59"/>
                  </a:cubicBezTo>
                  <a:cubicBezTo>
                    <a:pt x="110" y="59"/>
                    <a:pt x="110" y="59"/>
                    <a:pt x="110" y="58"/>
                  </a:cubicBezTo>
                  <a:cubicBezTo>
                    <a:pt x="110" y="58"/>
                    <a:pt x="110" y="58"/>
                    <a:pt x="110" y="58"/>
                  </a:cubicBezTo>
                  <a:cubicBezTo>
                    <a:pt x="110" y="58"/>
                    <a:pt x="110" y="57"/>
                    <a:pt x="110" y="57"/>
                  </a:cubicBezTo>
                  <a:cubicBezTo>
                    <a:pt x="111" y="57"/>
                    <a:pt x="111" y="57"/>
                    <a:pt x="111" y="57"/>
                  </a:cubicBezTo>
                  <a:cubicBezTo>
                    <a:pt x="111" y="57"/>
                    <a:pt x="112" y="57"/>
                    <a:pt x="112" y="57"/>
                  </a:cubicBezTo>
                  <a:cubicBezTo>
                    <a:pt x="112" y="58"/>
                    <a:pt x="112" y="58"/>
                    <a:pt x="112" y="58"/>
                  </a:cubicBezTo>
                  <a:cubicBezTo>
                    <a:pt x="112" y="58"/>
                    <a:pt x="113" y="58"/>
                    <a:pt x="113" y="58"/>
                  </a:cubicBezTo>
                  <a:cubicBezTo>
                    <a:pt x="111" y="65"/>
                    <a:pt x="109" y="71"/>
                    <a:pt x="107" y="78"/>
                  </a:cubicBezTo>
                  <a:cubicBezTo>
                    <a:pt x="105" y="84"/>
                    <a:pt x="103" y="90"/>
                    <a:pt x="101" y="97"/>
                  </a:cubicBezTo>
                  <a:cubicBezTo>
                    <a:pt x="106" y="116"/>
                    <a:pt x="112" y="135"/>
                    <a:pt x="118" y="155"/>
                  </a:cubicBezTo>
                  <a:cubicBezTo>
                    <a:pt x="124" y="174"/>
                    <a:pt x="130" y="193"/>
                    <a:pt x="136" y="213"/>
                  </a:cubicBezTo>
                  <a:cubicBezTo>
                    <a:pt x="135" y="212"/>
                    <a:pt x="134" y="212"/>
                    <a:pt x="132" y="212"/>
                  </a:cubicBezTo>
                  <a:cubicBezTo>
                    <a:pt x="131" y="213"/>
                    <a:pt x="130" y="213"/>
                    <a:pt x="128" y="213"/>
                  </a:cubicBezTo>
                  <a:cubicBezTo>
                    <a:pt x="127" y="213"/>
                    <a:pt x="126" y="212"/>
                    <a:pt x="125" y="212"/>
                  </a:cubicBezTo>
                  <a:cubicBezTo>
                    <a:pt x="124" y="212"/>
                    <a:pt x="123" y="211"/>
                    <a:pt x="123" y="211"/>
                  </a:cubicBezTo>
                  <a:cubicBezTo>
                    <a:pt x="122" y="211"/>
                    <a:pt x="122" y="211"/>
                    <a:pt x="122" y="211"/>
                  </a:cubicBezTo>
                  <a:cubicBezTo>
                    <a:pt x="122" y="211"/>
                    <a:pt x="122" y="211"/>
                    <a:pt x="122" y="212"/>
                  </a:cubicBezTo>
                  <a:cubicBezTo>
                    <a:pt x="122" y="212"/>
                    <a:pt x="122" y="212"/>
                    <a:pt x="122" y="212"/>
                  </a:cubicBezTo>
                  <a:cubicBezTo>
                    <a:pt x="122" y="213"/>
                    <a:pt x="122" y="213"/>
                    <a:pt x="121" y="212"/>
                  </a:cubicBezTo>
                  <a:cubicBezTo>
                    <a:pt x="121" y="212"/>
                    <a:pt x="121" y="212"/>
                    <a:pt x="121" y="212"/>
                  </a:cubicBezTo>
                  <a:cubicBezTo>
                    <a:pt x="121" y="211"/>
                    <a:pt x="121" y="211"/>
                    <a:pt x="121" y="211"/>
                  </a:cubicBezTo>
                  <a:cubicBezTo>
                    <a:pt x="121" y="211"/>
                    <a:pt x="121" y="210"/>
                    <a:pt x="121" y="210"/>
                  </a:cubicBezTo>
                  <a:cubicBezTo>
                    <a:pt x="121" y="210"/>
                    <a:pt x="121" y="210"/>
                    <a:pt x="120" y="210"/>
                  </a:cubicBezTo>
                  <a:cubicBezTo>
                    <a:pt x="120" y="210"/>
                    <a:pt x="119" y="210"/>
                    <a:pt x="119" y="210"/>
                  </a:cubicBezTo>
                  <a:cubicBezTo>
                    <a:pt x="119" y="210"/>
                    <a:pt x="119" y="211"/>
                    <a:pt x="119" y="211"/>
                  </a:cubicBezTo>
                  <a:cubicBezTo>
                    <a:pt x="119" y="211"/>
                    <a:pt x="119" y="211"/>
                    <a:pt x="119" y="211"/>
                  </a:cubicBezTo>
                  <a:cubicBezTo>
                    <a:pt x="119" y="212"/>
                    <a:pt x="119" y="212"/>
                    <a:pt x="119" y="212"/>
                  </a:cubicBezTo>
                  <a:cubicBezTo>
                    <a:pt x="117" y="212"/>
                    <a:pt x="116" y="212"/>
                    <a:pt x="115" y="212"/>
                  </a:cubicBezTo>
                  <a:cubicBezTo>
                    <a:pt x="114" y="212"/>
                    <a:pt x="113" y="212"/>
                    <a:pt x="112" y="212"/>
                  </a:cubicBezTo>
                  <a:cubicBezTo>
                    <a:pt x="111" y="212"/>
                    <a:pt x="111" y="212"/>
                    <a:pt x="111" y="212"/>
                  </a:cubicBezTo>
                  <a:cubicBezTo>
                    <a:pt x="111" y="212"/>
                    <a:pt x="111" y="211"/>
                    <a:pt x="111" y="211"/>
                  </a:cubicBezTo>
                  <a:cubicBezTo>
                    <a:pt x="111" y="211"/>
                    <a:pt x="111" y="211"/>
                    <a:pt x="111" y="211"/>
                  </a:cubicBezTo>
                  <a:cubicBezTo>
                    <a:pt x="111" y="210"/>
                    <a:pt x="111" y="210"/>
                    <a:pt x="110" y="210"/>
                  </a:cubicBezTo>
                  <a:cubicBezTo>
                    <a:pt x="110" y="210"/>
                    <a:pt x="109" y="210"/>
                    <a:pt x="109" y="210"/>
                  </a:cubicBezTo>
                  <a:cubicBezTo>
                    <a:pt x="109" y="211"/>
                    <a:pt x="109" y="211"/>
                    <a:pt x="109" y="211"/>
                  </a:cubicBezTo>
                  <a:cubicBezTo>
                    <a:pt x="109" y="211"/>
                    <a:pt x="109" y="212"/>
                    <a:pt x="109" y="212"/>
                  </a:cubicBezTo>
                  <a:cubicBezTo>
                    <a:pt x="109" y="212"/>
                    <a:pt x="109" y="212"/>
                    <a:pt x="108" y="212"/>
                  </a:cubicBezTo>
                  <a:cubicBezTo>
                    <a:pt x="105" y="213"/>
                    <a:pt x="102" y="213"/>
                    <a:pt x="99" y="212"/>
                  </a:cubicBezTo>
                  <a:cubicBezTo>
                    <a:pt x="95" y="212"/>
                    <a:pt x="92" y="212"/>
                    <a:pt x="90" y="212"/>
                  </a:cubicBezTo>
                  <a:cubicBezTo>
                    <a:pt x="89" y="212"/>
                    <a:pt x="89" y="211"/>
                    <a:pt x="89" y="211"/>
                  </a:cubicBezTo>
                  <a:cubicBezTo>
                    <a:pt x="90" y="211"/>
                    <a:pt x="90" y="211"/>
                    <a:pt x="90" y="211"/>
                  </a:cubicBezTo>
                  <a:cubicBezTo>
                    <a:pt x="90" y="210"/>
                    <a:pt x="90" y="210"/>
                    <a:pt x="90" y="210"/>
                  </a:cubicBezTo>
                  <a:cubicBezTo>
                    <a:pt x="90" y="210"/>
                    <a:pt x="89" y="210"/>
                    <a:pt x="89" y="210"/>
                  </a:cubicBezTo>
                  <a:cubicBezTo>
                    <a:pt x="89" y="210"/>
                    <a:pt x="89" y="210"/>
                    <a:pt x="88" y="210"/>
                  </a:cubicBezTo>
                  <a:cubicBezTo>
                    <a:pt x="88" y="210"/>
                    <a:pt x="88" y="210"/>
                    <a:pt x="88" y="210"/>
                  </a:cubicBezTo>
                  <a:cubicBezTo>
                    <a:pt x="88" y="210"/>
                    <a:pt x="87" y="210"/>
                    <a:pt x="87" y="210"/>
                  </a:cubicBezTo>
                  <a:cubicBezTo>
                    <a:pt x="87" y="210"/>
                    <a:pt x="87" y="210"/>
                    <a:pt x="87" y="210"/>
                  </a:cubicBezTo>
                  <a:cubicBezTo>
                    <a:pt x="87" y="210"/>
                    <a:pt x="87" y="211"/>
                    <a:pt x="87" y="211"/>
                  </a:cubicBezTo>
                  <a:cubicBezTo>
                    <a:pt x="87" y="211"/>
                    <a:pt x="86" y="211"/>
                    <a:pt x="86" y="211"/>
                  </a:cubicBezTo>
                  <a:cubicBezTo>
                    <a:pt x="86" y="211"/>
                    <a:pt x="85" y="211"/>
                    <a:pt x="85" y="212"/>
                  </a:cubicBezTo>
                  <a:cubicBezTo>
                    <a:pt x="85" y="212"/>
                    <a:pt x="84" y="212"/>
                    <a:pt x="84" y="212"/>
                  </a:cubicBezTo>
                  <a:cubicBezTo>
                    <a:pt x="83" y="211"/>
                    <a:pt x="84" y="210"/>
                    <a:pt x="85" y="210"/>
                  </a:cubicBezTo>
                  <a:cubicBezTo>
                    <a:pt x="85" y="210"/>
                    <a:pt x="84" y="210"/>
                    <a:pt x="84" y="210"/>
                  </a:cubicBezTo>
                  <a:cubicBezTo>
                    <a:pt x="84" y="210"/>
                    <a:pt x="84" y="210"/>
                    <a:pt x="84" y="210"/>
                  </a:cubicBezTo>
                  <a:cubicBezTo>
                    <a:pt x="84" y="210"/>
                    <a:pt x="84" y="210"/>
                    <a:pt x="83" y="210"/>
                  </a:cubicBezTo>
                  <a:cubicBezTo>
                    <a:pt x="83" y="210"/>
                    <a:pt x="83" y="210"/>
                    <a:pt x="83" y="210"/>
                  </a:cubicBezTo>
                  <a:cubicBezTo>
                    <a:pt x="83" y="209"/>
                    <a:pt x="82" y="208"/>
                    <a:pt x="81" y="207"/>
                  </a:cubicBezTo>
                  <a:cubicBezTo>
                    <a:pt x="81" y="208"/>
                    <a:pt x="80" y="208"/>
                    <a:pt x="81" y="208"/>
                  </a:cubicBezTo>
                  <a:cubicBezTo>
                    <a:pt x="81" y="208"/>
                    <a:pt x="81" y="208"/>
                    <a:pt x="81" y="209"/>
                  </a:cubicBezTo>
                  <a:cubicBezTo>
                    <a:pt x="81" y="209"/>
                    <a:pt x="82" y="209"/>
                    <a:pt x="82" y="209"/>
                  </a:cubicBezTo>
                  <a:cubicBezTo>
                    <a:pt x="82" y="209"/>
                    <a:pt x="82" y="210"/>
                    <a:pt x="82" y="210"/>
                  </a:cubicBezTo>
                  <a:cubicBezTo>
                    <a:pt x="81" y="210"/>
                    <a:pt x="81" y="210"/>
                    <a:pt x="81" y="209"/>
                  </a:cubicBezTo>
                  <a:cubicBezTo>
                    <a:pt x="80" y="209"/>
                    <a:pt x="80" y="209"/>
                    <a:pt x="80" y="209"/>
                  </a:cubicBezTo>
                  <a:cubicBezTo>
                    <a:pt x="80" y="209"/>
                    <a:pt x="79" y="209"/>
                    <a:pt x="79" y="209"/>
                  </a:cubicBezTo>
                  <a:cubicBezTo>
                    <a:pt x="79" y="210"/>
                    <a:pt x="78" y="210"/>
                    <a:pt x="78" y="210"/>
                  </a:cubicBezTo>
                  <a:cubicBezTo>
                    <a:pt x="76" y="207"/>
                    <a:pt x="76" y="203"/>
                    <a:pt x="75" y="200"/>
                  </a:cubicBezTo>
                  <a:cubicBezTo>
                    <a:pt x="74" y="196"/>
                    <a:pt x="73" y="193"/>
                    <a:pt x="72" y="190"/>
                  </a:cubicBezTo>
                  <a:cubicBezTo>
                    <a:pt x="73" y="189"/>
                    <a:pt x="73" y="188"/>
                    <a:pt x="73" y="188"/>
                  </a:cubicBezTo>
                  <a:cubicBezTo>
                    <a:pt x="74" y="187"/>
                    <a:pt x="74" y="186"/>
                    <a:pt x="74" y="185"/>
                  </a:cubicBezTo>
                  <a:cubicBezTo>
                    <a:pt x="74" y="185"/>
                    <a:pt x="74" y="185"/>
                    <a:pt x="73" y="186"/>
                  </a:cubicBezTo>
                  <a:cubicBezTo>
                    <a:pt x="73" y="186"/>
                    <a:pt x="72" y="187"/>
                    <a:pt x="72" y="187"/>
                  </a:cubicBezTo>
                  <a:cubicBezTo>
                    <a:pt x="71" y="185"/>
                    <a:pt x="70" y="182"/>
                    <a:pt x="70" y="180"/>
                  </a:cubicBezTo>
                  <a:cubicBezTo>
                    <a:pt x="70" y="177"/>
                    <a:pt x="69" y="175"/>
                    <a:pt x="68" y="172"/>
                  </a:cubicBezTo>
                  <a:cubicBezTo>
                    <a:pt x="68" y="171"/>
                    <a:pt x="68" y="170"/>
                    <a:pt x="68" y="169"/>
                  </a:cubicBezTo>
                  <a:cubicBezTo>
                    <a:pt x="67" y="168"/>
                    <a:pt x="67" y="167"/>
                    <a:pt x="67" y="166"/>
                  </a:cubicBezTo>
                  <a:cubicBezTo>
                    <a:pt x="66" y="164"/>
                    <a:pt x="66" y="163"/>
                    <a:pt x="66" y="162"/>
                  </a:cubicBezTo>
                  <a:cubicBezTo>
                    <a:pt x="65" y="161"/>
                    <a:pt x="65" y="160"/>
                    <a:pt x="65" y="159"/>
                  </a:cubicBezTo>
                  <a:cubicBezTo>
                    <a:pt x="64" y="156"/>
                    <a:pt x="64" y="155"/>
                    <a:pt x="63" y="153"/>
                  </a:cubicBezTo>
                  <a:cubicBezTo>
                    <a:pt x="63" y="151"/>
                    <a:pt x="63" y="149"/>
                    <a:pt x="62" y="147"/>
                  </a:cubicBezTo>
                  <a:cubicBezTo>
                    <a:pt x="61" y="143"/>
                    <a:pt x="60" y="140"/>
                    <a:pt x="59" y="136"/>
                  </a:cubicBezTo>
                  <a:cubicBezTo>
                    <a:pt x="58" y="132"/>
                    <a:pt x="57" y="129"/>
                    <a:pt x="57" y="125"/>
                  </a:cubicBezTo>
                  <a:cubicBezTo>
                    <a:pt x="56" y="130"/>
                    <a:pt x="56" y="136"/>
                    <a:pt x="56" y="142"/>
                  </a:cubicBezTo>
                  <a:cubicBezTo>
                    <a:pt x="56" y="148"/>
                    <a:pt x="56" y="154"/>
                    <a:pt x="56" y="160"/>
                  </a:cubicBezTo>
                  <a:cubicBezTo>
                    <a:pt x="57" y="166"/>
                    <a:pt x="57" y="172"/>
                    <a:pt x="57" y="178"/>
                  </a:cubicBezTo>
                  <a:cubicBezTo>
                    <a:pt x="57" y="184"/>
                    <a:pt x="57" y="190"/>
                    <a:pt x="56" y="196"/>
                  </a:cubicBezTo>
                  <a:cubicBezTo>
                    <a:pt x="56" y="197"/>
                    <a:pt x="56" y="199"/>
                    <a:pt x="56" y="202"/>
                  </a:cubicBezTo>
                  <a:cubicBezTo>
                    <a:pt x="56" y="204"/>
                    <a:pt x="56" y="206"/>
                    <a:pt x="56" y="208"/>
                  </a:cubicBezTo>
                  <a:cubicBezTo>
                    <a:pt x="55" y="208"/>
                    <a:pt x="55" y="208"/>
                    <a:pt x="55" y="208"/>
                  </a:cubicBezTo>
                  <a:cubicBezTo>
                    <a:pt x="54" y="209"/>
                    <a:pt x="54" y="210"/>
                    <a:pt x="54" y="211"/>
                  </a:cubicBezTo>
                  <a:cubicBezTo>
                    <a:pt x="54" y="211"/>
                    <a:pt x="54" y="211"/>
                    <a:pt x="53" y="211"/>
                  </a:cubicBezTo>
                  <a:cubicBezTo>
                    <a:pt x="53" y="211"/>
                    <a:pt x="53" y="210"/>
                    <a:pt x="53" y="210"/>
                  </a:cubicBezTo>
                  <a:cubicBezTo>
                    <a:pt x="53" y="210"/>
                    <a:pt x="53" y="209"/>
                    <a:pt x="53" y="209"/>
                  </a:cubicBezTo>
                  <a:cubicBezTo>
                    <a:pt x="54" y="208"/>
                    <a:pt x="53" y="208"/>
                    <a:pt x="53" y="208"/>
                  </a:cubicBezTo>
                  <a:cubicBezTo>
                    <a:pt x="53" y="208"/>
                    <a:pt x="52" y="208"/>
                    <a:pt x="52" y="208"/>
                  </a:cubicBezTo>
                  <a:cubicBezTo>
                    <a:pt x="51" y="208"/>
                    <a:pt x="51" y="208"/>
                    <a:pt x="50" y="209"/>
                  </a:cubicBezTo>
                  <a:cubicBezTo>
                    <a:pt x="50" y="209"/>
                    <a:pt x="50" y="210"/>
                    <a:pt x="51" y="210"/>
                  </a:cubicBezTo>
                  <a:cubicBezTo>
                    <a:pt x="51" y="210"/>
                    <a:pt x="51" y="210"/>
                    <a:pt x="51" y="211"/>
                  </a:cubicBezTo>
                  <a:cubicBezTo>
                    <a:pt x="50" y="211"/>
                    <a:pt x="50" y="211"/>
                    <a:pt x="49" y="212"/>
                  </a:cubicBezTo>
                  <a:cubicBezTo>
                    <a:pt x="49" y="212"/>
                    <a:pt x="48" y="212"/>
                    <a:pt x="48" y="212"/>
                  </a:cubicBezTo>
                  <a:cubicBezTo>
                    <a:pt x="47" y="212"/>
                    <a:pt x="46" y="212"/>
                    <a:pt x="45" y="213"/>
                  </a:cubicBezTo>
                  <a:cubicBezTo>
                    <a:pt x="45" y="213"/>
                    <a:pt x="43" y="213"/>
                    <a:pt x="42" y="213"/>
                  </a:cubicBezTo>
                  <a:cubicBezTo>
                    <a:pt x="41" y="213"/>
                    <a:pt x="40" y="213"/>
                    <a:pt x="39" y="213"/>
                  </a:cubicBezTo>
                  <a:cubicBezTo>
                    <a:pt x="38" y="213"/>
                    <a:pt x="38" y="212"/>
                    <a:pt x="37" y="212"/>
                  </a:cubicBezTo>
                  <a:cubicBezTo>
                    <a:pt x="37" y="212"/>
                    <a:pt x="36" y="212"/>
                    <a:pt x="36" y="212"/>
                  </a:cubicBezTo>
                  <a:cubicBezTo>
                    <a:pt x="36" y="212"/>
                    <a:pt x="35" y="211"/>
                    <a:pt x="35" y="211"/>
                  </a:cubicBezTo>
                  <a:cubicBezTo>
                    <a:pt x="34" y="212"/>
                    <a:pt x="34" y="212"/>
                    <a:pt x="33" y="212"/>
                  </a:cubicBezTo>
                  <a:cubicBezTo>
                    <a:pt x="32" y="212"/>
                    <a:pt x="30" y="212"/>
                    <a:pt x="29" y="212"/>
                  </a:cubicBezTo>
                  <a:cubicBezTo>
                    <a:pt x="28" y="212"/>
                    <a:pt x="27" y="212"/>
                    <a:pt x="26" y="212"/>
                  </a:cubicBezTo>
                  <a:cubicBezTo>
                    <a:pt x="25" y="212"/>
                    <a:pt x="24" y="212"/>
                    <a:pt x="24" y="211"/>
                  </a:cubicBezTo>
                  <a:cubicBezTo>
                    <a:pt x="23" y="212"/>
                    <a:pt x="23" y="212"/>
                    <a:pt x="22" y="212"/>
                  </a:cubicBezTo>
                  <a:cubicBezTo>
                    <a:pt x="20" y="212"/>
                    <a:pt x="20" y="212"/>
                    <a:pt x="19" y="212"/>
                  </a:cubicBezTo>
                  <a:cubicBezTo>
                    <a:pt x="18" y="212"/>
                    <a:pt x="18" y="212"/>
                    <a:pt x="17" y="212"/>
                  </a:cubicBezTo>
                  <a:cubicBezTo>
                    <a:pt x="16" y="212"/>
                    <a:pt x="15" y="212"/>
                    <a:pt x="14" y="212"/>
                  </a:cubicBezTo>
                  <a:lnTo>
                    <a:pt x="6" y="212"/>
                  </a:lnTo>
                  <a:cubicBezTo>
                    <a:pt x="6" y="212"/>
                    <a:pt x="5" y="212"/>
                    <a:pt x="5" y="212"/>
                  </a:cubicBezTo>
                  <a:cubicBezTo>
                    <a:pt x="4" y="212"/>
                    <a:pt x="4" y="212"/>
                    <a:pt x="4" y="212"/>
                  </a:cubicBezTo>
                  <a:cubicBezTo>
                    <a:pt x="3" y="212"/>
                    <a:pt x="3" y="212"/>
                    <a:pt x="3" y="212"/>
                  </a:cubicBezTo>
                  <a:cubicBezTo>
                    <a:pt x="3" y="212"/>
                    <a:pt x="2" y="211"/>
                    <a:pt x="2" y="211"/>
                  </a:cubicBezTo>
                  <a:cubicBezTo>
                    <a:pt x="2" y="211"/>
                    <a:pt x="2" y="211"/>
                    <a:pt x="2" y="211"/>
                  </a:cubicBezTo>
                  <a:cubicBezTo>
                    <a:pt x="2" y="211"/>
                    <a:pt x="2" y="211"/>
                    <a:pt x="2" y="212"/>
                  </a:cubicBezTo>
                  <a:cubicBezTo>
                    <a:pt x="1" y="211"/>
                    <a:pt x="0" y="210"/>
                    <a:pt x="0" y="209"/>
                  </a:cubicBezTo>
                  <a:cubicBezTo>
                    <a:pt x="1" y="208"/>
                    <a:pt x="1" y="207"/>
                    <a:pt x="1" y="206"/>
                  </a:cubicBezTo>
                  <a:cubicBezTo>
                    <a:pt x="1" y="205"/>
                    <a:pt x="1" y="204"/>
                    <a:pt x="1" y="203"/>
                  </a:cubicBezTo>
                  <a:cubicBezTo>
                    <a:pt x="1" y="202"/>
                    <a:pt x="1" y="201"/>
                    <a:pt x="1" y="200"/>
                  </a:cubicBezTo>
                  <a:cubicBezTo>
                    <a:pt x="1" y="199"/>
                    <a:pt x="1" y="198"/>
                    <a:pt x="1" y="198"/>
                  </a:cubicBezTo>
                  <a:cubicBezTo>
                    <a:pt x="1" y="197"/>
                    <a:pt x="1" y="196"/>
                    <a:pt x="1" y="196"/>
                  </a:cubicBezTo>
                  <a:cubicBezTo>
                    <a:pt x="1" y="195"/>
                    <a:pt x="1" y="195"/>
                    <a:pt x="1" y="194"/>
                  </a:cubicBezTo>
                  <a:cubicBezTo>
                    <a:pt x="1" y="193"/>
                    <a:pt x="1" y="193"/>
                    <a:pt x="1" y="192"/>
                  </a:cubicBezTo>
                  <a:cubicBezTo>
                    <a:pt x="1" y="180"/>
                    <a:pt x="1" y="169"/>
                    <a:pt x="1" y="156"/>
                  </a:cubicBezTo>
                  <a:cubicBezTo>
                    <a:pt x="1" y="144"/>
                    <a:pt x="1" y="132"/>
                    <a:pt x="1" y="119"/>
                  </a:cubicBezTo>
                  <a:cubicBezTo>
                    <a:pt x="1" y="107"/>
                    <a:pt x="1" y="94"/>
                    <a:pt x="1" y="82"/>
                  </a:cubicBezTo>
                  <a:lnTo>
                    <a:pt x="1" y="45"/>
                  </a:lnTo>
                  <a:cubicBezTo>
                    <a:pt x="1" y="40"/>
                    <a:pt x="1" y="35"/>
                    <a:pt x="1" y="31"/>
                  </a:cubicBezTo>
                  <a:cubicBezTo>
                    <a:pt x="1" y="26"/>
                    <a:pt x="1" y="22"/>
                    <a:pt x="1" y="17"/>
                  </a:cubicBezTo>
                  <a:cubicBezTo>
                    <a:pt x="1" y="17"/>
                    <a:pt x="1" y="17"/>
                    <a:pt x="1" y="17"/>
                  </a:cubicBezTo>
                  <a:cubicBezTo>
                    <a:pt x="2" y="17"/>
                    <a:pt x="2" y="17"/>
                    <a:pt x="2" y="17"/>
                  </a:cubicBezTo>
                  <a:cubicBezTo>
                    <a:pt x="2" y="18"/>
                    <a:pt x="2" y="18"/>
                    <a:pt x="2" y="18"/>
                  </a:cubicBezTo>
                  <a:cubicBezTo>
                    <a:pt x="2" y="18"/>
                    <a:pt x="2" y="18"/>
                    <a:pt x="3" y="18"/>
                  </a:cubicBezTo>
                  <a:cubicBezTo>
                    <a:pt x="3" y="17"/>
                    <a:pt x="3" y="17"/>
                    <a:pt x="3" y="17"/>
                  </a:cubicBezTo>
                  <a:cubicBezTo>
                    <a:pt x="2" y="17"/>
                    <a:pt x="2" y="16"/>
                    <a:pt x="2" y="16"/>
                  </a:cubicBezTo>
                  <a:cubicBezTo>
                    <a:pt x="1" y="16"/>
                    <a:pt x="1" y="16"/>
                    <a:pt x="1" y="16"/>
                  </a:cubicBezTo>
                  <a:cubicBezTo>
                    <a:pt x="0" y="15"/>
                    <a:pt x="0" y="15"/>
                    <a:pt x="1" y="14"/>
                  </a:cubicBezTo>
                  <a:cubicBezTo>
                    <a:pt x="1" y="14"/>
                    <a:pt x="1" y="14"/>
                    <a:pt x="2" y="15"/>
                  </a:cubicBezTo>
                  <a:cubicBezTo>
                    <a:pt x="2" y="15"/>
                    <a:pt x="2" y="15"/>
                    <a:pt x="2" y="15"/>
                  </a:cubicBezTo>
                  <a:cubicBezTo>
                    <a:pt x="3" y="15"/>
                    <a:pt x="3" y="15"/>
                    <a:pt x="3" y="15"/>
                  </a:cubicBezTo>
                  <a:cubicBezTo>
                    <a:pt x="3" y="15"/>
                    <a:pt x="3" y="14"/>
                    <a:pt x="3" y="14"/>
                  </a:cubicBezTo>
                  <a:cubicBezTo>
                    <a:pt x="3" y="13"/>
                    <a:pt x="3" y="13"/>
                    <a:pt x="3" y="13"/>
                  </a:cubicBezTo>
                  <a:cubicBezTo>
                    <a:pt x="3" y="13"/>
                    <a:pt x="3" y="13"/>
                    <a:pt x="2" y="13"/>
                  </a:cubicBezTo>
                  <a:cubicBezTo>
                    <a:pt x="2" y="13"/>
                    <a:pt x="2" y="13"/>
                    <a:pt x="1" y="13"/>
                  </a:cubicBezTo>
                  <a:cubicBezTo>
                    <a:pt x="1" y="13"/>
                    <a:pt x="1" y="13"/>
                    <a:pt x="1" y="13"/>
                  </a:cubicBezTo>
                  <a:cubicBezTo>
                    <a:pt x="1" y="11"/>
                    <a:pt x="1" y="10"/>
                    <a:pt x="1" y="9"/>
                  </a:cubicBezTo>
                  <a:cubicBezTo>
                    <a:pt x="1" y="8"/>
                    <a:pt x="1" y="6"/>
                    <a:pt x="1" y="5"/>
                  </a:cubicBezTo>
                  <a:cubicBezTo>
                    <a:pt x="2" y="5"/>
                    <a:pt x="3" y="5"/>
                    <a:pt x="4" y="6"/>
                  </a:cubicBezTo>
                  <a:cubicBezTo>
                    <a:pt x="4" y="6"/>
                    <a:pt x="5" y="6"/>
                    <a:pt x="6" y="6"/>
                  </a:cubicBezTo>
                  <a:cubicBezTo>
                    <a:pt x="6" y="6"/>
                    <a:pt x="7" y="5"/>
                    <a:pt x="7" y="5"/>
                  </a:cubicBezTo>
                  <a:cubicBezTo>
                    <a:pt x="7" y="5"/>
                    <a:pt x="6" y="5"/>
                    <a:pt x="6" y="4"/>
                  </a:cubicBezTo>
                  <a:cubicBezTo>
                    <a:pt x="6" y="4"/>
                    <a:pt x="6" y="4"/>
                    <a:pt x="5" y="4"/>
                  </a:cubicBezTo>
                  <a:cubicBezTo>
                    <a:pt x="5" y="3"/>
                    <a:pt x="5" y="3"/>
                    <a:pt x="6" y="2"/>
                  </a:cubicBezTo>
                  <a:cubicBezTo>
                    <a:pt x="6" y="2"/>
                    <a:pt x="7" y="2"/>
                    <a:pt x="7" y="2"/>
                  </a:cubicBezTo>
                  <a:cubicBezTo>
                    <a:pt x="7" y="3"/>
                    <a:pt x="7" y="3"/>
                    <a:pt x="7" y="3"/>
                  </a:cubicBezTo>
                  <a:cubicBezTo>
                    <a:pt x="7" y="4"/>
                    <a:pt x="7" y="4"/>
                    <a:pt x="7" y="5"/>
                  </a:cubicBezTo>
                  <a:cubicBezTo>
                    <a:pt x="7" y="5"/>
                    <a:pt x="8" y="5"/>
                    <a:pt x="8" y="6"/>
                  </a:cubicBezTo>
                  <a:cubicBezTo>
                    <a:pt x="8" y="5"/>
                    <a:pt x="8" y="5"/>
                    <a:pt x="9" y="5"/>
                  </a:cubicBezTo>
                  <a:cubicBezTo>
                    <a:pt x="9" y="5"/>
                    <a:pt x="9" y="5"/>
                    <a:pt x="10" y="5"/>
                  </a:cubicBezTo>
                  <a:cubicBezTo>
                    <a:pt x="10" y="4"/>
                    <a:pt x="9" y="4"/>
                    <a:pt x="9" y="4"/>
                  </a:cubicBezTo>
                  <a:cubicBezTo>
                    <a:pt x="9" y="4"/>
                    <a:pt x="9" y="4"/>
                    <a:pt x="8" y="4"/>
                  </a:cubicBezTo>
                  <a:cubicBezTo>
                    <a:pt x="8" y="4"/>
                    <a:pt x="8" y="3"/>
                    <a:pt x="8" y="3"/>
                  </a:cubicBezTo>
                  <a:cubicBezTo>
                    <a:pt x="8" y="3"/>
                    <a:pt x="8" y="2"/>
                    <a:pt x="8" y="2"/>
                  </a:cubicBezTo>
                  <a:cubicBezTo>
                    <a:pt x="9" y="2"/>
                    <a:pt x="10" y="2"/>
                    <a:pt x="11" y="2"/>
                  </a:cubicBezTo>
                  <a:cubicBezTo>
                    <a:pt x="12" y="2"/>
                    <a:pt x="13" y="2"/>
                    <a:pt x="14" y="3"/>
                  </a:cubicBezTo>
                  <a:cubicBezTo>
                    <a:pt x="14" y="3"/>
                    <a:pt x="14" y="3"/>
                    <a:pt x="14" y="3"/>
                  </a:cubicBezTo>
                  <a:cubicBezTo>
                    <a:pt x="14" y="3"/>
                    <a:pt x="15" y="2"/>
                    <a:pt x="15" y="2"/>
                  </a:cubicBezTo>
                  <a:cubicBezTo>
                    <a:pt x="16" y="2"/>
                    <a:pt x="16" y="2"/>
                    <a:pt x="16" y="3"/>
                  </a:cubicBezTo>
                  <a:cubicBezTo>
                    <a:pt x="16" y="3"/>
                    <a:pt x="16" y="3"/>
                    <a:pt x="16" y="4"/>
                  </a:cubicBezTo>
                  <a:cubicBezTo>
                    <a:pt x="15" y="4"/>
                    <a:pt x="15" y="4"/>
                    <a:pt x="15" y="4"/>
                  </a:cubicBezTo>
                  <a:cubicBezTo>
                    <a:pt x="14" y="5"/>
                    <a:pt x="14" y="5"/>
                    <a:pt x="14" y="6"/>
                  </a:cubicBezTo>
                  <a:cubicBezTo>
                    <a:pt x="15" y="6"/>
                    <a:pt x="15" y="6"/>
                    <a:pt x="15" y="6"/>
                  </a:cubicBezTo>
                  <a:cubicBezTo>
                    <a:pt x="15" y="6"/>
                    <a:pt x="15" y="6"/>
                    <a:pt x="15" y="6"/>
                  </a:cubicBezTo>
                  <a:cubicBezTo>
                    <a:pt x="15" y="5"/>
                    <a:pt x="15" y="5"/>
                    <a:pt x="16" y="5"/>
                  </a:cubicBezTo>
                  <a:cubicBezTo>
                    <a:pt x="16" y="5"/>
                    <a:pt x="16" y="5"/>
                    <a:pt x="17" y="5"/>
                  </a:cubicBezTo>
                  <a:cubicBezTo>
                    <a:pt x="17" y="4"/>
                    <a:pt x="18" y="4"/>
                    <a:pt x="18" y="3"/>
                  </a:cubicBezTo>
                  <a:cubicBezTo>
                    <a:pt x="19" y="2"/>
                    <a:pt x="19" y="2"/>
                    <a:pt x="20" y="1"/>
                  </a:cubicBezTo>
                  <a:cubicBezTo>
                    <a:pt x="20" y="1"/>
                    <a:pt x="21" y="0"/>
                    <a:pt x="22" y="0"/>
                  </a:cubicBezTo>
                  <a:cubicBezTo>
                    <a:pt x="23" y="0"/>
                    <a:pt x="24" y="0"/>
                    <a:pt x="25" y="0"/>
                  </a:cubicBezTo>
                  <a:cubicBezTo>
                    <a:pt x="25" y="1"/>
                    <a:pt x="24" y="1"/>
                    <a:pt x="24" y="1"/>
                  </a:cubicBezTo>
                  <a:cubicBezTo>
                    <a:pt x="24" y="1"/>
                    <a:pt x="24" y="2"/>
                    <a:pt x="24" y="2"/>
                  </a:cubicBezTo>
                  <a:cubicBezTo>
                    <a:pt x="25" y="3"/>
                    <a:pt x="26" y="2"/>
                    <a:pt x="25" y="0"/>
                  </a:cubicBezTo>
                  <a:cubicBezTo>
                    <a:pt x="25" y="1"/>
                    <a:pt x="26" y="2"/>
                    <a:pt x="26" y="2"/>
                  </a:cubicBezTo>
                  <a:cubicBezTo>
                    <a:pt x="27" y="2"/>
                    <a:pt x="27" y="2"/>
                    <a:pt x="28" y="2"/>
                  </a:cubicBezTo>
                  <a:cubicBezTo>
                    <a:pt x="29" y="2"/>
                    <a:pt x="30" y="2"/>
                    <a:pt x="30" y="2"/>
                  </a:cubicBezTo>
                  <a:cubicBezTo>
                    <a:pt x="31" y="2"/>
                    <a:pt x="31" y="3"/>
                    <a:pt x="32" y="3"/>
                  </a:cubicBezTo>
                  <a:cubicBezTo>
                    <a:pt x="32" y="3"/>
                    <a:pt x="32" y="3"/>
                    <a:pt x="32" y="3"/>
                  </a:cubicBezTo>
                  <a:cubicBezTo>
                    <a:pt x="33" y="3"/>
                    <a:pt x="33" y="3"/>
                    <a:pt x="33" y="3"/>
                  </a:cubicBezTo>
                  <a:cubicBezTo>
                    <a:pt x="33" y="2"/>
                    <a:pt x="33" y="2"/>
                    <a:pt x="34" y="2"/>
                  </a:cubicBezTo>
                  <a:cubicBezTo>
                    <a:pt x="34" y="2"/>
                    <a:pt x="34" y="3"/>
                    <a:pt x="35" y="3"/>
                  </a:cubicBezTo>
                  <a:cubicBezTo>
                    <a:pt x="35" y="3"/>
                    <a:pt x="35" y="3"/>
                    <a:pt x="35" y="2"/>
                  </a:cubicBezTo>
                  <a:cubicBezTo>
                    <a:pt x="35" y="2"/>
                    <a:pt x="35" y="2"/>
                    <a:pt x="35" y="2"/>
                  </a:cubicBezTo>
                  <a:cubicBezTo>
                    <a:pt x="35" y="1"/>
                    <a:pt x="35" y="1"/>
                    <a:pt x="35" y="1"/>
                  </a:cubicBezTo>
                  <a:cubicBezTo>
                    <a:pt x="35" y="1"/>
                    <a:pt x="36" y="1"/>
                    <a:pt x="36" y="1"/>
                  </a:cubicBezTo>
                  <a:close/>
                  <a:moveTo>
                    <a:pt x="99" y="61"/>
                  </a:moveTo>
                  <a:cubicBezTo>
                    <a:pt x="99" y="60"/>
                    <a:pt x="99" y="59"/>
                    <a:pt x="98" y="59"/>
                  </a:cubicBezTo>
                  <a:cubicBezTo>
                    <a:pt x="97" y="59"/>
                    <a:pt x="97" y="59"/>
                    <a:pt x="96" y="60"/>
                  </a:cubicBezTo>
                  <a:cubicBezTo>
                    <a:pt x="97" y="60"/>
                    <a:pt x="98" y="61"/>
                    <a:pt x="99" y="61"/>
                  </a:cubicBezTo>
                  <a:close/>
                  <a:moveTo>
                    <a:pt x="128" y="1"/>
                  </a:moveTo>
                  <a:cubicBezTo>
                    <a:pt x="128" y="1"/>
                    <a:pt x="128" y="2"/>
                    <a:pt x="128" y="2"/>
                  </a:cubicBezTo>
                  <a:cubicBezTo>
                    <a:pt x="128" y="2"/>
                    <a:pt x="129" y="2"/>
                    <a:pt x="129" y="1"/>
                  </a:cubicBezTo>
                  <a:cubicBezTo>
                    <a:pt x="129" y="1"/>
                    <a:pt x="129" y="1"/>
                    <a:pt x="128" y="1"/>
                  </a:cubicBezTo>
                  <a:cubicBezTo>
                    <a:pt x="128" y="1"/>
                    <a:pt x="128" y="1"/>
                    <a:pt x="128" y="1"/>
                  </a:cubicBezTo>
                  <a:close/>
                  <a:moveTo>
                    <a:pt x="83" y="4"/>
                  </a:moveTo>
                  <a:cubicBezTo>
                    <a:pt x="84" y="4"/>
                    <a:pt x="84" y="4"/>
                    <a:pt x="84" y="4"/>
                  </a:cubicBezTo>
                  <a:cubicBezTo>
                    <a:pt x="84" y="4"/>
                    <a:pt x="85" y="5"/>
                    <a:pt x="85" y="5"/>
                  </a:cubicBezTo>
                  <a:cubicBezTo>
                    <a:pt x="85" y="5"/>
                    <a:pt x="85" y="5"/>
                    <a:pt x="85" y="5"/>
                  </a:cubicBezTo>
                  <a:cubicBezTo>
                    <a:pt x="85" y="5"/>
                    <a:pt x="86" y="5"/>
                    <a:pt x="86" y="5"/>
                  </a:cubicBezTo>
                  <a:cubicBezTo>
                    <a:pt x="86" y="5"/>
                    <a:pt x="86" y="4"/>
                    <a:pt x="85" y="4"/>
                  </a:cubicBezTo>
                  <a:cubicBezTo>
                    <a:pt x="85" y="4"/>
                    <a:pt x="85" y="3"/>
                    <a:pt x="84" y="3"/>
                  </a:cubicBezTo>
                  <a:cubicBezTo>
                    <a:pt x="84" y="3"/>
                    <a:pt x="84" y="3"/>
                    <a:pt x="84" y="3"/>
                  </a:cubicBezTo>
                  <a:cubicBezTo>
                    <a:pt x="83" y="3"/>
                    <a:pt x="83" y="4"/>
                    <a:pt x="83" y="4"/>
                  </a:cubicBezTo>
                  <a:close/>
                  <a:moveTo>
                    <a:pt x="40" y="4"/>
                  </a:moveTo>
                  <a:cubicBezTo>
                    <a:pt x="41" y="4"/>
                    <a:pt x="41" y="4"/>
                    <a:pt x="41" y="4"/>
                  </a:cubicBezTo>
                  <a:lnTo>
                    <a:pt x="42" y="4"/>
                  </a:lnTo>
                  <a:cubicBezTo>
                    <a:pt x="42" y="4"/>
                    <a:pt x="42" y="4"/>
                    <a:pt x="42" y="4"/>
                  </a:cubicBezTo>
                  <a:cubicBezTo>
                    <a:pt x="42" y="4"/>
                    <a:pt x="41" y="3"/>
                    <a:pt x="41" y="3"/>
                  </a:cubicBezTo>
                  <a:cubicBezTo>
                    <a:pt x="41" y="3"/>
                    <a:pt x="41" y="3"/>
                    <a:pt x="40" y="3"/>
                  </a:cubicBezTo>
                  <a:cubicBezTo>
                    <a:pt x="40" y="4"/>
                    <a:pt x="40" y="4"/>
                    <a:pt x="40" y="4"/>
                  </a:cubicBezTo>
                  <a:close/>
                  <a:moveTo>
                    <a:pt x="92" y="5"/>
                  </a:moveTo>
                  <a:cubicBezTo>
                    <a:pt x="92" y="5"/>
                    <a:pt x="93" y="5"/>
                    <a:pt x="93" y="5"/>
                  </a:cubicBezTo>
                  <a:cubicBezTo>
                    <a:pt x="93" y="5"/>
                    <a:pt x="93" y="4"/>
                    <a:pt x="93" y="4"/>
                  </a:cubicBezTo>
                  <a:cubicBezTo>
                    <a:pt x="93" y="4"/>
                    <a:pt x="93" y="4"/>
                    <a:pt x="93" y="3"/>
                  </a:cubicBezTo>
                  <a:cubicBezTo>
                    <a:pt x="93" y="3"/>
                    <a:pt x="92" y="3"/>
                    <a:pt x="92" y="3"/>
                  </a:cubicBezTo>
                  <a:lnTo>
                    <a:pt x="92" y="5"/>
                  </a:lnTo>
                  <a:close/>
                  <a:moveTo>
                    <a:pt x="120" y="3"/>
                  </a:moveTo>
                  <a:cubicBezTo>
                    <a:pt x="119" y="4"/>
                    <a:pt x="119" y="4"/>
                    <a:pt x="119" y="5"/>
                  </a:cubicBezTo>
                  <a:cubicBezTo>
                    <a:pt x="120" y="5"/>
                    <a:pt x="120" y="5"/>
                    <a:pt x="120" y="5"/>
                  </a:cubicBezTo>
                  <a:cubicBezTo>
                    <a:pt x="121" y="5"/>
                    <a:pt x="121" y="5"/>
                    <a:pt x="121" y="6"/>
                  </a:cubicBezTo>
                  <a:cubicBezTo>
                    <a:pt x="122" y="6"/>
                    <a:pt x="122" y="6"/>
                    <a:pt x="122" y="6"/>
                  </a:cubicBezTo>
                  <a:cubicBezTo>
                    <a:pt x="121" y="7"/>
                    <a:pt x="121" y="7"/>
                    <a:pt x="121" y="8"/>
                  </a:cubicBezTo>
                  <a:lnTo>
                    <a:pt x="122" y="8"/>
                  </a:lnTo>
                  <a:cubicBezTo>
                    <a:pt x="122" y="8"/>
                    <a:pt x="122" y="8"/>
                    <a:pt x="122" y="7"/>
                  </a:cubicBezTo>
                  <a:cubicBezTo>
                    <a:pt x="122" y="7"/>
                    <a:pt x="122" y="7"/>
                    <a:pt x="122" y="7"/>
                  </a:cubicBezTo>
                  <a:cubicBezTo>
                    <a:pt x="122" y="7"/>
                    <a:pt x="122" y="7"/>
                    <a:pt x="122" y="6"/>
                  </a:cubicBezTo>
                  <a:cubicBezTo>
                    <a:pt x="122" y="6"/>
                    <a:pt x="123" y="6"/>
                    <a:pt x="123" y="6"/>
                  </a:cubicBezTo>
                  <a:cubicBezTo>
                    <a:pt x="123" y="5"/>
                    <a:pt x="123" y="5"/>
                    <a:pt x="123" y="5"/>
                  </a:cubicBezTo>
                  <a:cubicBezTo>
                    <a:pt x="122" y="5"/>
                    <a:pt x="122" y="4"/>
                    <a:pt x="122" y="4"/>
                  </a:cubicBezTo>
                  <a:cubicBezTo>
                    <a:pt x="122" y="4"/>
                    <a:pt x="122" y="4"/>
                    <a:pt x="121" y="4"/>
                  </a:cubicBezTo>
                  <a:cubicBezTo>
                    <a:pt x="121" y="4"/>
                    <a:pt x="121" y="4"/>
                    <a:pt x="120" y="4"/>
                  </a:cubicBezTo>
                  <a:cubicBezTo>
                    <a:pt x="120" y="4"/>
                    <a:pt x="120" y="4"/>
                    <a:pt x="120" y="4"/>
                  </a:cubicBezTo>
                  <a:cubicBezTo>
                    <a:pt x="120" y="4"/>
                    <a:pt x="120" y="3"/>
                    <a:pt x="120" y="3"/>
                  </a:cubicBezTo>
                  <a:close/>
                  <a:moveTo>
                    <a:pt x="26" y="4"/>
                  </a:moveTo>
                  <a:cubicBezTo>
                    <a:pt x="26" y="5"/>
                    <a:pt x="26" y="6"/>
                    <a:pt x="27" y="6"/>
                  </a:cubicBezTo>
                  <a:cubicBezTo>
                    <a:pt x="27" y="5"/>
                    <a:pt x="28" y="5"/>
                    <a:pt x="27" y="4"/>
                  </a:cubicBezTo>
                  <a:cubicBezTo>
                    <a:pt x="27" y="4"/>
                    <a:pt x="27" y="4"/>
                    <a:pt x="26" y="4"/>
                  </a:cubicBezTo>
                  <a:close/>
                  <a:moveTo>
                    <a:pt x="29" y="6"/>
                  </a:moveTo>
                  <a:cubicBezTo>
                    <a:pt x="29" y="6"/>
                    <a:pt x="29" y="6"/>
                    <a:pt x="30" y="6"/>
                  </a:cubicBezTo>
                  <a:cubicBezTo>
                    <a:pt x="30" y="6"/>
                    <a:pt x="30" y="6"/>
                    <a:pt x="30" y="6"/>
                  </a:cubicBezTo>
                  <a:cubicBezTo>
                    <a:pt x="30" y="6"/>
                    <a:pt x="30" y="5"/>
                    <a:pt x="30" y="5"/>
                  </a:cubicBezTo>
                  <a:cubicBezTo>
                    <a:pt x="30" y="4"/>
                    <a:pt x="30" y="4"/>
                    <a:pt x="29" y="4"/>
                  </a:cubicBezTo>
                  <a:lnTo>
                    <a:pt x="29" y="6"/>
                  </a:lnTo>
                  <a:close/>
                  <a:moveTo>
                    <a:pt x="35" y="6"/>
                  </a:moveTo>
                  <a:lnTo>
                    <a:pt x="36" y="6"/>
                  </a:lnTo>
                  <a:lnTo>
                    <a:pt x="36" y="5"/>
                  </a:lnTo>
                  <a:lnTo>
                    <a:pt x="35" y="5"/>
                  </a:lnTo>
                  <a:lnTo>
                    <a:pt x="35" y="6"/>
                  </a:lnTo>
                  <a:close/>
                  <a:moveTo>
                    <a:pt x="115" y="4"/>
                  </a:moveTo>
                  <a:cubicBezTo>
                    <a:pt x="116" y="5"/>
                    <a:pt x="116" y="5"/>
                    <a:pt x="116" y="6"/>
                  </a:cubicBezTo>
                  <a:cubicBezTo>
                    <a:pt x="115" y="6"/>
                    <a:pt x="115" y="6"/>
                    <a:pt x="115" y="7"/>
                  </a:cubicBezTo>
                  <a:cubicBezTo>
                    <a:pt x="115" y="7"/>
                    <a:pt x="115" y="7"/>
                    <a:pt x="114" y="7"/>
                  </a:cubicBezTo>
                  <a:cubicBezTo>
                    <a:pt x="114" y="8"/>
                    <a:pt x="114" y="8"/>
                    <a:pt x="115" y="8"/>
                  </a:cubicBezTo>
                  <a:cubicBezTo>
                    <a:pt x="115" y="8"/>
                    <a:pt x="115" y="7"/>
                    <a:pt x="116" y="7"/>
                  </a:cubicBezTo>
                  <a:cubicBezTo>
                    <a:pt x="116" y="7"/>
                    <a:pt x="116" y="6"/>
                    <a:pt x="117" y="6"/>
                  </a:cubicBezTo>
                  <a:cubicBezTo>
                    <a:pt x="117" y="6"/>
                    <a:pt x="117" y="5"/>
                    <a:pt x="117" y="5"/>
                  </a:cubicBezTo>
                  <a:cubicBezTo>
                    <a:pt x="117" y="5"/>
                    <a:pt x="116" y="5"/>
                    <a:pt x="115" y="4"/>
                  </a:cubicBezTo>
                  <a:close/>
                  <a:moveTo>
                    <a:pt x="18" y="5"/>
                  </a:moveTo>
                  <a:cubicBezTo>
                    <a:pt x="17" y="5"/>
                    <a:pt x="17" y="6"/>
                    <a:pt x="16" y="6"/>
                  </a:cubicBezTo>
                  <a:cubicBezTo>
                    <a:pt x="16" y="7"/>
                    <a:pt x="16" y="7"/>
                    <a:pt x="17" y="7"/>
                  </a:cubicBezTo>
                  <a:cubicBezTo>
                    <a:pt x="17" y="7"/>
                    <a:pt x="17" y="7"/>
                    <a:pt x="17" y="6"/>
                  </a:cubicBezTo>
                  <a:cubicBezTo>
                    <a:pt x="18" y="6"/>
                    <a:pt x="18" y="6"/>
                    <a:pt x="18" y="5"/>
                  </a:cubicBezTo>
                  <a:close/>
                  <a:moveTo>
                    <a:pt x="33" y="6"/>
                  </a:moveTo>
                  <a:cubicBezTo>
                    <a:pt x="34" y="6"/>
                    <a:pt x="34" y="6"/>
                    <a:pt x="34" y="6"/>
                  </a:cubicBezTo>
                  <a:cubicBezTo>
                    <a:pt x="34" y="6"/>
                    <a:pt x="34" y="6"/>
                    <a:pt x="34" y="6"/>
                  </a:cubicBezTo>
                  <a:cubicBezTo>
                    <a:pt x="34" y="5"/>
                    <a:pt x="34" y="5"/>
                    <a:pt x="34" y="5"/>
                  </a:cubicBezTo>
                  <a:cubicBezTo>
                    <a:pt x="33" y="6"/>
                    <a:pt x="33" y="6"/>
                    <a:pt x="33" y="6"/>
                  </a:cubicBezTo>
                  <a:close/>
                  <a:moveTo>
                    <a:pt x="89" y="6"/>
                  </a:moveTo>
                  <a:lnTo>
                    <a:pt x="89" y="6"/>
                  </a:lnTo>
                  <a:lnTo>
                    <a:pt x="90" y="6"/>
                  </a:lnTo>
                  <a:lnTo>
                    <a:pt x="89" y="6"/>
                  </a:lnTo>
                  <a:close/>
                  <a:moveTo>
                    <a:pt x="104" y="5"/>
                  </a:moveTo>
                  <a:cubicBezTo>
                    <a:pt x="104" y="6"/>
                    <a:pt x="104" y="6"/>
                    <a:pt x="104" y="7"/>
                  </a:cubicBezTo>
                  <a:cubicBezTo>
                    <a:pt x="104" y="7"/>
                    <a:pt x="104" y="8"/>
                    <a:pt x="104" y="8"/>
                  </a:cubicBezTo>
                  <a:cubicBezTo>
                    <a:pt x="104" y="9"/>
                    <a:pt x="104" y="9"/>
                    <a:pt x="104" y="10"/>
                  </a:cubicBezTo>
                  <a:cubicBezTo>
                    <a:pt x="104" y="10"/>
                    <a:pt x="104" y="10"/>
                    <a:pt x="105" y="10"/>
                  </a:cubicBezTo>
                  <a:cubicBezTo>
                    <a:pt x="105" y="10"/>
                    <a:pt x="105" y="9"/>
                    <a:pt x="106" y="10"/>
                  </a:cubicBezTo>
                  <a:cubicBezTo>
                    <a:pt x="105" y="9"/>
                    <a:pt x="105" y="8"/>
                    <a:pt x="105" y="7"/>
                  </a:cubicBezTo>
                  <a:cubicBezTo>
                    <a:pt x="105" y="6"/>
                    <a:pt x="104" y="6"/>
                    <a:pt x="104" y="5"/>
                  </a:cubicBezTo>
                  <a:close/>
                  <a:moveTo>
                    <a:pt x="42" y="6"/>
                  </a:moveTo>
                  <a:cubicBezTo>
                    <a:pt x="42" y="6"/>
                    <a:pt x="42" y="7"/>
                    <a:pt x="41" y="7"/>
                  </a:cubicBezTo>
                  <a:cubicBezTo>
                    <a:pt x="41" y="7"/>
                    <a:pt x="41" y="7"/>
                    <a:pt x="42" y="7"/>
                  </a:cubicBezTo>
                  <a:cubicBezTo>
                    <a:pt x="42" y="7"/>
                    <a:pt x="42" y="7"/>
                    <a:pt x="42" y="7"/>
                  </a:cubicBezTo>
                  <a:cubicBezTo>
                    <a:pt x="42" y="6"/>
                    <a:pt x="42" y="6"/>
                    <a:pt x="42" y="6"/>
                  </a:cubicBezTo>
                  <a:close/>
                  <a:moveTo>
                    <a:pt x="3" y="8"/>
                  </a:moveTo>
                  <a:cubicBezTo>
                    <a:pt x="3" y="9"/>
                    <a:pt x="2" y="9"/>
                    <a:pt x="3" y="9"/>
                  </a:cubicBezTo>
                  <a:cubicBezTo>
                    <a:pt x="3" y="9"/>
                    <a:pt x="3" y="8"/>
                    <a:pt x="3" y="8"/>
                  </a:cubicBezTo>
                  <a:cubicBezTo>
                    <a:pt x="3" y="7"/>
                    <a:pt x="3" y="7"/>
                    <a:pt x="3" y="7"/>
                  </a:cubicBezTo>
                  <a:cubicBezTo>
                    <a:pt x="3" y="7"/>
                    <a:pt x="3" y="7"/>
                    <a:pt x="3" y="8"/>
                  </a:cubicBezTo>
                  <a:close/>
                  <a:moveTo>
                    <a:pt x="39" y="7"/>
                  </a:moveTo>
                  <a:cubicBezTo>
                    <a:pt x="39" y="7"/>
                    <a:pt x="40" y="7"/>
                    <a:pt x="40" y="7"/>
                  </a:cubicBezTo>
                  <a:cubicBezTo>
                    <a:pt x="40" y="7"/>
                    <a:pt x="40" y="7"/>
                    <a:pt x="40" y="6"/>
                  </a:cubicBezTo>
                  <a:cubicBezTo>
                    <a:pt x="40" y="7"/>
                    <a:pt x="40" y="7"/>
                    <a:pt x="40" y="7"/>
                  </a:cubicBezTo>
                  <a:cubicBezTo>
                    <a:pt x="39" y="7"/>
                    <a:pt x="39" y="7"/>
                    <a:pt x="39" y="7"/>
                  </a:cubicBezTo>
                  <a:close/>
                  <a:moveTo>
                    <a:pt x="107" y="6"/>
                  </a:moveTo>
                  <a:cubicBezTo>
                    <a:pt x="107" y="8"/>
                    <a:pt x="107" y="9"/>
                    <a:pt x="107" y="10"/>
                  </a:cubicBezTo>
                  <a:cubicBezTo>
                    <a:pt x="108" y="10"/>
                    <a:pt x="109" y="11"/>
                    <a:pt x="111" y="10"/>
                  </a:cubicBezTo>
                  <a:cubicBezTo>
                    <a:pt x="110" y="9"/>
                    <a:pt x="110" y="8"/>
                    <a:pt x="110" y="8"/>
                  </a:cubicBezTo>
                  <a:cubicBezTo>
                    <a:pt x="109" y="7"/>
                    <a:pt x="108" y="7"/>
                    <a:pt x="107" y="6"/>
                  </a:cubicBezTo>
                  <a:close/>
                  <a:moveTo>
                    <a:pt x="4" y="7"/>
                  </a:moveTo>
                  <a:cubicBezTo>
                    <a:pt x="4" y="8"/>
                    <a:pt x="4" y="8"/>
                    <a:pt x="4" y="8"/>
                  </a:cubicBezTo>
                  <a:cubicBezTo>
                    <a:pt x="5" y="8"/>
                    <a:pt x="5" y="9"/>
                    <a:pt x="5" y="9"/>
                  </a:cubicBezTo>
                  <a:cubicBezTo>
                    <a:pt x="5" y="10"/>
                    <a:pt x="5" y="10"/>
                    <a:pt x="5" y="10"/>
                  </a:cubicBezTo>
                  <a:cubicBezTo>
                    <a:pt x="5" y="10"/>
                    <a:pt x="5" y="10"/>
                    <a:pt x="5" y="10"/>
                  </a:cubicBezTo>
                  <a:cubicBezTo>
                    <a:pt x="6" y="10"/>
                    <a:pt x="6" y="10"/>
                    <a:pt x="6" y="9"/>
                  </a:cubicBezTo>
                  <a:cubicBezTo>
                    <a:pt x="6" y="9"/>
                    <a:pt x="6" y="9"/>
                    <a:pt x="6" y="9"/>
                  </a:cubicBezTo>
                  <a:cubicBezTo>
                    <a:pt x="7" y="8"/>
                    <a:pt x="7" y="8"/>
                    <a:pt x="7" y="9"/>
                  </a:cubicBezTo>
                  <a:cubicBezTo>
                    <a:pt x="7" y="9"/>
                    <a:pt x="8" y="10"/>
                    <a:pt x="8" y="10"/>
                  </a:cubicBezTo>
                  <a:cubicBezTo>
                    <a:pt x="8" y="9"/>
                    <a:pt x="8" y="8"/>
                    <a:pt x="7" y="7"/>
                  </a:cubicBezTo>
                  <a:cubicBezTo>
                    <a:pt x="6" y="8"/>
                    <a:pt x="6" y="8"/>
                    <a:pt x="5" y="8"/>
                  </a:cubicBezTo>
                  <a:cubicBezTo>
                    <a:pt x="5" y="8"/>
                    <a:pt x="5" y="8"/>
                    <a:pt x="4" y="7"/>
                  </a:cubicBezTo>
                  <a:close/>
                  <a:moveTo>
                    <a:pt x="117" y="7"/>
                  </a:moveTo>
                  <a:cubicBezTo>
                    <a:pt x="117" y="7"/>
                    <a:pt x="117" y="7"/>
                    <a:pt x="117" y="8"/>
                  </a:cubicBezTo>
                  <a:cubicBezTo>
                    <a:pt x="117" y="8"/>
                    <a:pt x="117" y="8"/>
                    <a:pt x="117" y="9"/>
                  </a:cubicBezTo>
                  <a:lnTo>
                    <a:pt x="118" y="9"/>
                  </a:lnTo>
                  <a:cubicBezTo>
                    <a:pt x="118" y="8"/>
                    <a:pt x="118" y="8"/>
                    <a:pt x="118" y="8"/>
                  </a:cubicBezTo>
                  <a:cubicBezTo>
                    <a:pt x="118" y="8"/>
                    <a:pt x="118" y="7"/>
                    <a:pt x="118" y="7"/>
                  </a:cubicBezTo>
                  <a:lnTo>
                    <a:pt x="117" y="7"/>
                  </a:lnTo>
                  <a:close/>
                  <a:moveTo>
                    <a:pt x="15" y="7"/>
                  </a:moveTo>
                  <a:lnTo>
                    <a:pt x="13" y="7"/>
                  </a:lnTo>
                  <a:cubicBezTo>
                    <a:pt x="13" y="7"/>
                    <a:pt x="12" y="8"/>
                    <a:pt x="12" y="8"/>
                  </a:cubicBezTo>
                  <a:cubicBezTo>
                    <a:pt x="13" y="8"/>
                    <a:pt x="13" y="8"/>
                    <a:pt x="13" y="8"/>
                  </a:cubicBezTo>
                  <a:cubicBezTo>
                    <a:pt x="14" y="9"/>
                    <a:pt x="14" y="9"/>
                    <a:pt x="15" y="9"/>
                  </a:cubicBezTo>
                  <a:cubicBezTo>
                    <a:pt x="15" y="9"/>
                    <a:pt x="15" y="9"/>
                    <a:pt x="15" y="8"/>
                  </a:cubicBezTo>
                  <a:cubicBezTo>
                    <a:pt x="16" y="8"/>
                    <a:pt x="16" y="8"/>
                    <a:pt x="15" y="7"/>
                  </a:cubicBezTo>
                  <a:close/>
                  <a:moveTo>
                    <a:pt x="40" y="8"/>
                  </a:moveTo>
                  <a:cubicBezTo>
                    <a:pt x="40" y="8"/>
                    <a:pt x="39" y="8"/>
                    <a:pt x="39" y="8"/>
                  </a:cubicBezTo>
                  <a:cubicBezTo>
                    <a:pt x="39" y="8"/>
                    <a:pt x="39" y="8"/>
                    <a:pt x="39" y="8"/>
                  </a:cubicBezTo>
                  <a:cubicBezTo>
                    <a:pt x="39" y="8"/>
                    <a:pt x="39" y="9"/>
                    <a:pt x="39" y="9"/>
                  </a:cubicBezTo>
                  <a:cubicBezTo>
                    <a:pt x="39" y="9"/>
                    <a:pt x="40" y="8"/>
                    <a:pt x="40" y="8"/>
                  </a:cubicBezTo>
                  <a:close/>
                  <a:moveTo>
                    <a:pt x="96" y="8"/>
                  </a:moveTo>
                  <a:cubicBezTo>
                    <a:pt x="96" y="8"/>
                    <a:pt x="95" y="8"/>
                    <a:pt x="95" y="8"/>
                  </a:cubicBezTo>
                  <a:cubicBezTo>
                    <a:pt x="94" y="8"/>
                    <a:pt x="94" y="8"/>
                    <a:pt x="94" y="9"/>
                  </a:cubicBezTo>
                  <a:cubicBezTo>
                    <a:pt x="96" y="9"/>
                    <a:pt x="96" y="9"/>
                    <a:pt x="96" y="8"/>
                  </a:cubicBezTo>
                  <a:close/>
                  <a:moveTo>
                    <a:pt x="101" y="8"/>
                  </a:moveTo>
                  <a:cubicBezTo>
                    <a:pt x="100" y="9"/>
                    <a:pt x="101" y="9"/>
                    <a:pt x="101" y="9"/>
                  </a:cubicBezTo>
                  <a:cubicBezTo>
                    <a:pt x="101" y="9"/>
                    <a:pt x="101" y="10"/>
                    <a:pt x="102" y="10"/>
                  </a:cubicBezTo>
                  <a:cubicBezTo>
                    <a:pt x="102" y="9"/>
                    <a:pt x="102" y="9"/>
                    <a:pt x="103" y="9"/>
                  </a:cubicBezTo>
                  <a:cubicBezTo>
                    <a:pt x="103" y="9"/>
                    <a:pt x="103" y="8"/>
                    <a:pt x="103" y="8"/>
                  </a:cubicBezTo>
                  <a:lnTo>
                    <a:pt x="101" y="8"/>
                  </a:lnTo>
                  <a:close/>
                  <a:moveTo>
                    <a:pt x="33" y="9"/>
                  </a:moveTo>
                  <a:cubicBezTo>
                    <a:pt x="32" y="8"/>
                    <a:pt x="31" y="9"/>
                    <a:pt x="32" y="10"/>
                  </a:cubicBezTo>
                  <a:cubicBezTo>
                    <a:pt x="32" y="10"/>
                    <a:pt x="33" y="10"/>
                    <a:pt x="33" y="10"/>
                  </a:cubicBezTo>
                  <a:cubicBezTo>
                    <a:pt x="33" y="9"/>
                    <a:pt x="33" y="9"/>
                    <a:pt x="33" y="9"/>
                  </a:cubicBezTo>
                  <a:close/>
                  <a:moveTo>
                    <a:pt x="113" y="10"/>
                  </a:moveTo>
                  <a:cubicBezTo>
                    <a:pt x="113" y="10"/>
                    <a:pt x="113" y="10"/>
                    <a:pt x="113" y="10"/>
                  </a:cubicBezTo>
                  <a:cubicBezTo>
                    <a:pt x="114" y="10"/>
                    <a:pt x="114" y="10"/>
                    <a:pt x="114" y="9"/>
                  </a:cubicBezTo>
                  <a:cubicBezTo>
                    <a:pt x="114" y="9"/>
                    <a:pt x="114" y="9"/>
                    <a:pt x="113" y="9"/>
                  </a:cubicBezTo>
                  <a:cubicBezTo>
                    <a:pt x="113" y="8"/>
                    <a:pt x="113" y="8"/>
                    <a:pt x="113" y="9"/>
                  </a:cubicBezTo>
                  <a:lnTo>
                    <a:pt x="113" y="10"/>
                  </a:lnTo>
                  <a:close/>
                  <a:moveTo>
                    <a:pt x="120" y="10"/>
                  </a:moveTo>
                  <a:cubicBezTo>
                    <a:pt x="119" y="10"/>
                    <a:pt x="118" y="10"/>
                    <a:pt x="118" y="10"/>
                  </a:cubicBezTo>
                  <a:cubicBezTo>
                    <a:pt x="117" y="10"/>
                    <a:pt x="117" y="10"/>
                    <a:pt x="117" y="11"/>
                  </a:cubicBezTo>
                  <a:cubicBezTo>
                    <a:pt x="118" y="11"/>
                    <a:pt x="119" y="11"/>
                    <a:pt x="119" y="11"/>
                  </a:cubicBezTo>
                  <a:cubicBezTo>
                    <a:pt x="119" y="10"/>
                    <a:pt x="120" y="10"/>
                    <a:pt x="120" y="10"/>
                  </a:cubicBezTo>
                  <a:close/>
                  <a:moveTo>
                    <a:pt x="2" y="10"/>
                  </a:moveTo>
                  <a:cubicBezTo>
                    <a:pt x="2" y="11"/>
                    <a:pt x="2" y="11"/>
                    <a:pt x="2" y="12"/>
                  </a:cubicBezTo>
                  <a:cubicBezTo>
                    <a:pt x="2" y="12"/>
                    <a:pt x="2" y="13"/>
                    <a:pt x="3" y="12"/>
                  </a:cubicBezTo>
                  <a:cubicBezTo>
                    <a:pt x="3" y="11"/>
                    <a:pt x="2" y="10"/>
                    <a:pt x="2" y="10"/>
                  </a:cubicBezTo>
                  <a:close/>
                  <a:moveTo>
                    <a:pt x="32" y="13"/>
                  </a:moveTo>
                  <a:cubicBezTo>
                    <a:pt x="32" y="12"/>
                    <a:pt x="31" y="12"/>
                    <a:pt x="30" y="12"/>
                  </a:cubicBezTo>
                  <a:cubicBezTo>
                    <a:pt x="29" y="12"/>
                    <a:pt x="28" y="12"/>
                    <a:pt x="27" y="12"/>
                  </a:cubicBezTo>
                  <a:cubicBezTo>
                    <a:pt x="26" y="12"/>
                    <a:pt x="25" y="12"/>
                    <a:pt x="24" y="12"/>
                  </a:cubicBezTo>
                  <a:cubicBezTo>
                    <a:pt x="23" y="13"/>
                    <a:pt x="22" y="12"/>
                    <a:pt x="20" y="12"/>
                  </a:cubicBezTo>
                  <a:cubicBezTo>
                    <a:pt x="20" y="13"/>
                    <a:pt x="21" y="14"/>
                    <a:pt x="21" y="14"/>
                  </a:cubicBezTo>
                  <a:cubicBezTo>
                    <a:pt x="22" y="13"/>
                    <a:pt x="23" y="13"/>
                    <a:pt x="24" y="13"/>
                  </a:cubicBezTo>
                  <a:cubicBezTo>
                    <a:pt x="25" y="13"/>
                    <a:pt x="26" y="13"/>
                    <a:pt x="26" y="13"/>
                  </a:cubicBezTo>
                  <a:cubicBezTo>
                    <a:pt x="27" y="14"/>
                    <a:pt x="28" y="14"/>
                    <a:pt x="29" y="14"/>
                  </a:cubicBezTo>
                  <a:cubicBezTo>
                    <a:pt x="29" y="14"/>
                    <a:pt x="29" y="14"/>
                    <a:pt x="30" y="14"/>
                  </a:cubicBezTo>
                  <a:cubicBezTo>
                    <a:pt x="30" y="13"/>
                    <a:pt x="30" y="13"/>
                    <a:pt x="30" y="13"/>
                  </a:cubicBezTo>
                  <a:cubicBezTo>
                    <a:pt x="31" y="13"/>
                    <a:pt x="31" y="13"/>
                    <a:pt x="32" y="14"/>
                  </a:cubicBezTo>
                  <a:cubicBezTo>
                    <a:pt x="32" y="14"/>
                    <a:pt x="32" y="14"/>
                    <a:pt x="32" y="13"/>
                  </a:cubicBezTo>
                  <a:close/>
                  <a:moveTo>
                    <a:pt x="16" y="13"/>
                  </a:moveTo>
                  <a:cubicBezTo>
                    <a:pt x="16" y="13"/>
                    <a:pt x="15" y="13"/>
                    <a:pt x="15" y="13"/>
                  </a:cubicBezTo>
                  <a:cubicBezTo>
                    <a:pt x="14" y="12"/>
                    <a:pt x="13" y="12"/>
                    <a:pt x="13" y="12"/>
                  </a:cubicBezTo>
                  <a:cubicBezTo>
                    <a:pt x="12" y="12"/>
                    <a:pt x="11" y="12"/>
                    <a:pt x="11" y="12"/>
                  </a:cubicBezTo>
                  <a:cubicBezTo>
                    <a:pt x="10" y="12"/>
                    <a:pt x="10" y="13"/>
                    <a:pt x="10" y="13"/>
                  </a:cubicBezTo>
                  <a:cubicBezTo>
                    <a:pt x="10" y="13"/>
                    <a:pt x="11" y="13"/>
                    <a:pt x="12" y="13"/>
                  </a:cubicBezTo>
                  <a:cubicBezTo>
                    <a:pt x="12" y="13"/>
                    <a:pt x="13" y="13"/>
                    <a:pt x="13" y="14"/>
                  </a:cubicBezTo>
                  <a:cubicBezTo>
                    <a:pt x="14" y="14"/>
                    <a:pt x="15" y="14"/>
                    <a:pt x="15" y="14"/>
                  </a:cubicBezTo>
                  <a:cubicBezTo>
                    <a:pt x="15" y="14"/>
                    <a:pt x="16" y="13"/>
                    <a:pt x="16" y="13"/>
                  </a:cubicBezTo>
                  <a:close/>
                  <a:moveTo>
                    <a:pt x="37" y="12"/>
                  </a:moveTo>
                  <a:cubicBezTo>
                    <a:pt x="36" y="13"/>
                    <a:pt x="36" y="13"/>
                    <a:pt x="36" y="13"/>
                  </a:cubicBezTo>
                  <a:cubicBezTo>
                    <a:pt x="37" y="13"/>
                    <a:pt x="37" y="13"/>
                    <a:pt x="37" y="13"/>
                  </a:cubicBezTo>
                  <a:cubicBezTo>
                    <a:pt x="38" y="13"/>
                    <a:pt x="38" y="13"/>
                    <a:pt x="38" y="13"/>
                  </a:cubicBezTo>
                  <a:cubicBezTo>
                    <a:pt x="38" y="13"/>
                    <a:pt x="39" y="13"/>
                    <a:pt x="39" y="13"/>
                  </a:cubicBezTo>
                  <a:cubicBezTo>
                    <a:pt x="38" y="13"/>
                    <a:pt x="38" y="13"/>
                    <a:pt x="38" y="13"/>
                  </a:cubicBezTo>
                  <a:cubicBezTo>
                    <a:pt x="37" y="12"/>
                    <a:pt x="37" y="12"/>
                    <a:pt x="37" y="12"/>
                  </a:cubicBezTo>
                  <a:close/>
                  <a:moveTo>
                    <a:pt x="14" y="15"/>
                  </a:moveTo>
                  <a:cubicBezTo>
                    <a:pt x="14" y="15"/>
                    <a:pt x="14" y="15"/>
                    <a:pt x="14" y="15"/>
                  </a:cubicBezTo>
                  <a:cubicBezTo>
                    <a:pt x="14" y="15"/>
                    <a:pt x="14" y="15"/>
                    <a:pt x="14" y="15"/>
                  </a:cubicBezTo>
                  <a:cubicBezTo>
                    <a:pt x="14" y="15"/>
                    <a:pt x="14" y="15"/>
                    <a:pt x="14" y="15"/>
                  </a:cubicBezTo>
                  <a:cubicBezTo>
                    <a:pt x="13" y="15"/>
                    <a:pt x="13" y="15"/>
                    <a:pt x="14" y="15"/>
                  </a:cubicBezTo>
                  <a:close/>
                  <a:moveTo>
                    <a:pt x="4" y="15"/>
                  </a:moveTo>
                  <a:cubicBezTo>
                    <a:pt x="4" y="16"/>
                    <a:pt x="4" y="16"/>
                    <a:pt x="4" y="17"/>
                  </a:cubicBezTo>
                  <a:cubicBezTo>
                    <a:pt x="4" y="17"/>
                    <a:pt x="4" y="17"/>
                    <a:pt x="4" y="17"/>
                  </a:cubicBezTo>
                  <a:cubicBezTo>
                    <a:pt x="5" y="17"/>
                    <a:pt x="5" y="17"/>
                    <a:pt x="5" y="16"/>
                  </a:cubicBezTo>
                  <a:cubicBezTo>
                    <a:pt x="5" y="16"/>
                    <a:pt x="5" y="16"/>
                    <a:pt x="4" y="15"/>
                  </a:cubicBezTo>
                  <a:close/>
                  <a:moveTo>
                    <a:pt x="40" y="15"/>
                  </a:moveTo>
                  <a:cubicBezTo>
                    <a:pt x="40" y="16"/>
                    <a:pt x="40" y="17"/>
                    <a:pt x="40" y="17"/>
                  </a:cubicBezTo>
                  <a:cubicBezTo>
                    <a:pt x="41" y="18"/>
                    <a:pt x="41" y="18"/>
                    <a:pt x="42" y="18"/>
                  </a:cubicBezTo>
                  <a:cubicBezTo>
                    <a:pt x="42" y="17"/>
                    <a:pt x="42" y="17"/>
                    <a:pt x="41" y="16"/>
                  </a:cubicBezTo>
                  <a:cubicBezTo>
                    <a:pt x="41" y="16"/>
                    <a:pt x="41" y="15"/>
                    <a:pt x="40" y="15"/>
                  </a:cubicBezTo>
                  <a:close/>
                  <a:moveTo>
                    <a:pt x="26" y="17"/>
                  </a:moveTo>
                  <a:cubicBezTo>
                    <a:pt x="27" y="18"/>
                    <a:pt x="27" y="18"/>
                    <a:pt x="28" y="19"/>
                  </a:cubicBezTo>
                  <a:cubicBezTo>
                    <a:pt x="28" y="19"/>
                    <a:pt x="29" y="19"/>
                    <a:pt x="29" y="20"/>
                  </a:cubicBezTo>
                  <a:cubicBezTo>
                    <a:pt x="30" y="19"/>
                    <a:pt x="29" y="18"/>
                    <a:pt x="29" y="18"/>
                  </a:cubicBezTo>
                  <a:cubicBezTo>
                    <a:pt x="28" y="18"/>
                    <a:pt x="28" y="18"/>
                    <a:pt x="28" y="17"/>
                  </a:cubicBezTo>
                  <a:cubicBezTo>
                    <a:pt x="28" y="17"/>
                    <a:pt x="28" y="17"/>
                    <a:pt x="27" y="17"/>
                  </a:cubicBezTo>
                  <a:cubicBezTo>
                    <a:pt x="27" y="17"/>
                    <a:pt x="26" y="17"/>
                    <a:pt x="26" y="17"/>
                  </a:cubicBezTo>
                  <a:close/>
                  <a:moveTo>
                    <a:pt x="37" y="17"/>
                  </a:moveTo>
                  <a:cubicBezTo>
                    <a:pt x="38" y="17"/>
                    <a:pt x="38" y="17"/>
                    <a:pt x="38" y="17"/>
                  </a:cubicBezTo>
                  <a:cubicBezTo>
                    <a:pt x="38" y="18"/>
                    <a:pt x="38" y="18"/>
                    <a:pt x="39" y="18"/>
                  </a:cubicBezTo>
                  <a:cubicBezTo>
                    <a:pt x="39" y="18"/>
                    <a:pt x="39" y="18"/>
                    <a:pt x="39" y="18"/>
                  </a:cubicBezTo>
                  <a:cubicBezTo>
                    <a:pt x="39" y="19"/>
                    <a:pt x="39" y="19"/>
                    <a:pt x="40" y="18"/>
                  </a:cubicBezTo>
                  <a:cubicBezTo>
                    <a:pt x="40" y="18"/>
                    <a:pt x="40" y="17"/>
                    <a:pt x="39" y="17"/>
                  </a:cubicBezTo>
                  <a:cubicBezTo>
                    <a:pt x="38" y="17"/>
                    <a:pt x="38" y="17"/>
                    <a:pt x="37" y="17"/>
                  </a:cubicBezTo>
                  <a:close/>
                  <a:moveTo>
                    <a:pt x="46" y="17"/>
                  </a:moveTo>
                  <a:cubicBezTo>
                    <a:pt x="46" y="18"/>
                    <a:pt x="46" y="18"/>
                    <a:pt x="46" y="18"/>
                  </a:cubicBezTo>
                  <a:cubicBezTo>
                    <a:pt x="46" y="18"/>
                    <a:pt x="46" y="18"/>
                    <a:pt x="47" y="18"/>
                  </a:cubicBezTo>
                  <a:cubicBezTo>
                    <a:pt x="47" y="17"/>
                    <a:pt x="47" y="17"/>
                    <a:pt x="47" y="17"/>
                  </a:cubicBezTo>
                  <a:cubicBezTo>
                    <a:pt x="47" y="17"/>
                    <a:pt x="47" y="17"/>
                    <a:pt x="46" y="17"/>
                  </a:cubicBezTo>
                  <a:close/>
                  <a:moveTo>
                    <a:pt x="36" y="18"/>
                  </a:moveTo>
                  <a:cubicBezTo>
                    <a:pt x="36" y="19"/>
                    <a:pt x="36" y="19"/>
                    <a:pt x="36" y="18"/>
                  </a:cubicBezTo>
                  <a:cubicBezTo>
                    <a:pt x="36" y="18"/>
                    <a:pt x="36" y="18"/>
                    <a:pt x="36" y="18"/>
                  </a:cubicBezTo>
                  <a:cubicBezTo>
                    <a:pt x="36" y="18"/>
                    <a:pt x="36" y="18"/>
                    <a:pt x="36" y="18"/>
                  </a:cubicBezTo>
                  <a:cubicBezTo>
                    <a:pt x="35" y="18"/>
                    <a:pt x="35" y="18"/>
                    <a:pt x="36" y="19"/>
                  </a:cubicBezTo>
                  <a:lnTo>
                    <a:pt x="36" y="18"/>
                  </a:lnTo>
                  <a:close/>
                  <a:moveTo>
                    <a:pt x="35" y="19"/>
                  </a:moveTo>
                  <a:cubicBezTo>
                    <a:pt x="35" y="19"/>
                    <a:pt x="35" y="19"/>
                    <a:pt x="35" y="19"/>
                  </a:cubicBezTo>
                  <a:cubicBezTo>
                    <a:pt x="35" y="19"/>
                    <a:pt x="35" y="19"/>
                    <a:pt x="35" y="18"/>
                  </a:cubicBezTo>
                  <a:cubicBezTo>
                    <a:pt x="35" y="18"/>
                    <a:pt x="35" y="18"/>
                    <a:pt x="35" y="19"/>
                  </a:cubicBezTo>
                  <a:cubicBezTo>
                    <a:pt x="34" y="19"/>
                    <a:pt x="34" y="19"/>
                    <a:pt x="35" y="19"/>
                  </a:cubicBezTo>
                  <a:close/>
                  <a:moveTo>
                    <a:pt x="25" y="19"/>
                  </a:moveTo>
                  <a:cubicBezTo>
                    <a:pt x="25" y="19"/>
                    <a:pt x="26" y="20"/>
                    <a:pt x="25" y="20"/>
                  </a:cubicBezTo>
                  <a:cubicBezTo>
                    <a:pt x="25" y="20"/>
                    <a:pt x="26" y="20"/>
                    <a:pt x="26" y="21"/>
                  </a:cubicBezTo>
                  <a:cubicBezTo>
                    <a:pt x="26" y="20"/>
                    <a:pt x="26" y="20"/>
                    <a:pt x="26" y="20"/>
                  </a:cubicBezTo>
                  <a:cubicBezTo>
                    <a:pt x="26" y="20"/>
                    <a:pt x="26" y="19"/>
                    <a:pt x="26" y="19"/>
                  </a:cubicBezTo>
                  <a:cubicBezTo>
                    <a:pt x="26" y="19"/>
                    <a:pt x="26" y="19"/>
                    <a:pt x="25" y="19"/>
                  </a:cubicBezTo>
                  <a:close/>
                  <a:moveTo>
                    <a:pt x="42" y="20"/>
                  </a:moveTo>
                  <a:lnTo>
                    <a:pt x="43" y="20"/>
                  </a:lnTo>
                  <a:lnTo>
                    <a:pt x="43" y="19"/>
                  </a:lnTo>
                  <a:lnTo>
                    <a:pt x="42" y="19"/>
                  </a:lnTo>
                  <a:lnTo>
                    <a:pt x="42" y="20"/>
                  </a:lnTo>
                  <a:close/>
                  <a:moveTo>
                    <a:pt x="50" y="19"/>
                  </a:moveTo>
                  <a:cubicBezTo>
                    <a:pt x="50" y="20"/>
                    <a:pt x="50" y="20"/>
                    <a:pt x="50" y="20"/>
                  </a:cubicBezTo>
                  <a:cubicBezTo>
                    <a:pt x="50" y="20"/>
                    <a:pt x="50" y="20"/>
                    <a:pt x="50" y="19"/>
                  </a:cubicBezTo>
                  <a:cubicBezTo>
                    <a:pt x="50" y="19"/>
                    <a:pt x="50" y="19"/>
                    <a:pt x="50" y="19"/>
                  </a:cubicBezTo>
                  <a:cubicBezTo>
                    <a:pt x="50" y="19"/>
                    <a:pt x="50" y="19"/>
                    <a:pt x="50" y="19"/>
                  </a:cubicBezTo>
                  <a:close/>
                  <a:moveTo>
                    <a:pt x="40" y="20"/>
                  </a:moveTo>
                  <a:cubicBezTo>
                    <a:pt x="40" y="20"/>
                    <a:pt x="40" y="20"/>
                    <a:pt x="40" y="20"/>
                  </a:cubicBezTo>
                  <a:cubicBezTo>
                    <a:pt x="40" y="20"/>
                    <a:pt x="40" y="20"/>
                    <a:pt x="40" y="19"/>
                  </a:cubicBezTo>
                  <a:cubicBezTo>
                    <a:pt x="40" y="19"/>
                    <a:pt x="40" y="19"/>
                    <a:pt x="40" y="20"/>
                  </a:cubicBezTo>
                  <a:cubicBezTo>
                    <a:pt x="40" y="20"/>
                    <a:pt x="39" y="20"/>
                    <a:pt x="40" y="20"/>
                  </a:cubicBezTo>
                  <a:close/>
                  <a:moveTo>
                    <a:pt x="3" y="20"/>
                  </a:moveTo>
                  <a:cubicBezTo>
                    <a:pt x="3" y="20"/>
                    <a:pt x="3" y="21"/>
                    <a:pt x="3" y="21"/>
                  </a:cubicBezTo>
                  <a:cubicBezTo>
                    <a:pt x="3" y="22"/>
                    <a:pt x="3" y="22"/>
                    <a:pt x="3" y="22"/>
                  </a:cubicBezTo>
                  <a:cubicBezTo>
                    <a:pt x="3" y="22"/>
                    <a:pt x="3" y="21"/>
                    <a:pt x="3" y="21"/>
                  </a:cubicBezTo>
                  <a:cubicBezTo>
                    <a:pt x="3" y="21"/>
                    <a:pt x="4" y="21"/>
                    <a:pt x="4" y="20"/>
                  </a:cubicBezTo>
                  <a:cubicBezTo>
                    <a:pt x="4" y="20"/>
                    <a:pt x="4" y="20"/>
                    <a:pt x="4" y="20"/>
                  </a:cubicBezTo>
                  <a:cubicBezTo>
                    <a:pt x="4" y="20"/>
                    <a:pt x="3" y="20"/>
                    <a:pt x="3" y="20"/>
                  </a:cubicBezTo>
                  <a:close/>
                  <a:moveTo>
                    <a:pt x="44" y="20"/>
                  </a:moveTo>
                  <a:cubicBezTo>
                    <a:pt x="44" y="21"/>
                    <a:pt x="44" y="21"/>
                    <a:pt x="44" y="21"/>
                  </a:cubicBezTo>
                  <a:cubicBezTo>
                    <a:pt x="45" y="22"/>
                    <a:pt x="45" y="22"/>
                    <a:pt x="45" y="21"/>
                  </a:cubicBezTo>
                  <a:cubicBezTo>
                    <a:pt x="45" y="21"/>
                    <a:pt x="45" y="21"/>
                    <a:pt x="44" y="21"/>
                  </a:cubicBezTo>
                  <a:cubicBezTo>
                    <a:pt x="44" y="20"/>
                    <a:pt x="44" y="20"/>
                    <a:pt x="44" y="20"/>
                  </a:cubicBezTo>
                  <a:close/>
                  <a:moveTo>
                    <a:pt x="10" y="21"/>
                  </a:moveTo>
                  <a:cubicBezTo>
                    <a:pt x="11" y="21"/>
                    <a:pt x="11" y="21"/>
                    <a:pt x="11" y="21"/>
                  </a:cubicBezTo>
                  <a:cubicBezTo>
                    <a:pt x="11" y="21"/>
                    <a:pt x="11" y="21"/>
                    <a:pt x="11" y="21"/>
                  </a:cubicBezTo>
                  <a:cubicBezTo>
                    <a:pt x="11" y="20"/>
                    <a:pt x="11" y="20"/>
                    <a:pt x="11" y="21"/>
                  </a:cubicBezTo>
                  <a:cubicBezTo>
                    <a:pt x="10" y="21"/>
                    <a:pt x="10" y="21"/>
                    <a:pt x="10" y="21"/>
                  </a:cubicBezTo>
                  <a:close/>
                  <a:moveTo>
                    <a:pt x="42" y="21"/>
                  </a:moveTo>
                  <a:lnTo>
                    <a:pt x="43" y="21"/>
                  </a:lnTo>
                  <a:lnTo>
                    <a:pt x="43" y="21"/>
                  </a:lnTo>
                  <a:lnTo>
                    <a:pt x="42" y="21"/>
                  </a:lnTo>
                  <a:close/>
                  <a:moveTo>
                    <a:pt x="33" y="21"/>
                  </a:moveTo>
                  <a:cubicBezTo>
                    <a:pt x="33" y="21"/>
                    <a:pt x="33" y="21"/>
                    <a:pt x="32" y="21"/>
                  </a:cubicBezTo>
                  <a:cubicBezTo>
                    <a:pt x="32" y="21"/>
                    <a:pt x="32" y="22"/>
                    <a:pt x="31" y="22"/>
                  </a:cubicBezTo>
                  <a:cubicBezTo>
                    <a:pt x="31" y="22"/>
                    <a:pt x="31" y="23"/>
                    <a:pt x="31" y="23"/>
                  </a:cubicBezTo>
                  <a:cubicBezTo>
                    <a:pt x="31" y="23"/>
                    <a:pt x="32" y="24"/>
                    <a:pt x="32" y="24"/>
                  </a:cubicBezTo>
                  <a:cubicBezTo>
                    <a:pt x="32" y="23"/>
                    <a:pt x="32" y="22"/>
                    <a:pt x="33" y="22"/>
                  </a:cubicBezTo>
                  <a:cubicBezTo>
                    <a:pt x="33" y="22"/>
                    <a:pt x="33" y="22"/>
                    <a:pt x="33" y="21"/>
                  </a:cubicBezTo>
                  <a:close/>
                  <a:moveTo>
                    <a:pt x="40" y="22"/>
                  </a:moveTo>
                  <a:cubicBezTo>
                    <a:pt x="40" y="22"/>
                    <a:pt x="40" y="22"/>
                    <a:pt x="40" y="22"/>
                  </a:cubicBezTo>
                  <a:cubicBezTo>
                    <a:pt x="40" y="22"/>
                    <a:pt x="40" y="22"/>
                    <a:pt x="40" y="21"/>
                  </a:cubicBezTo>
                  <a:cubicBezTo>
                    <a:pt x="40" y="21"/>
                    <a:pt x="40" y="21"/>
                    <a:pt x="40" y="22"/>
                  </a:cubicBezTo>
                  <a:cubicBezTo>
                    <a:pt x="40" y="22"/>
                    <a:pt x="40" y="22"/>
                    <a:pt x="40" y="22"/>
                  </a:cubicBezTo>
                  <a:close/>
                  <a:moveTo>
                    <a:pt x="43" y="22"/>
                  </a:moveTo>
                  <a:cubicBezTo>
                    <a:pt x="43" y="22"/>
                    <a:pt x="43" y="23"/>
                    <a:pt x="43" y="23"/>
                  </a:cubicBezTo>
                  <a:cubicBezTo>
                    <a:pt x="43" y="23"/>
                    <a:pt x="43" y="24"/>
                    <a:pt x="43" y="24"/>
                  </a:cubicBezTo>
                  <a:cubicBezTo>
                    <a:pt x="43" y="25"/>
                    <a:pt x="43" y="25"/>
                    <a:pt x="43" y="25"/>
                  </a:cubicBezTo>
                  <a:cubicBezTo>
                    <a:pt x="44" y="25"/>
                    <a:pt x="44" y="25"/>
                    <a:pt x="44" y="25"/>
                  </a:cubicBezTo>
                  <a:cubicBezTo>
                    <a:pt x="44" y="25"/>
                    <a:pt x="44" y="25"/>
                    <a:pt x="44" y="24"/>
                  </a:cubicBezTo>
                  <a:cubicBezTo>
                    <a:pt x="44" y="24"/>
                    <a:pt x="44" y="23"/>
                    <a:pt x="44" y="23"/>
                  </a:cubicBezTo>
                  <a:cubicBezTo>
                    <a:pt x="44" y="23"/>
                    <a:pt x="44" y="22"/>
                    <a:pt x="44" y="22"/>
                  </a:cubicBezTo>
                  <a:cubicBezTo>
                    <a:pt x="44" y="22"/>
                    <a:pt x="44" y="22"/>
                    <a:pt x="43" y="22"/>
                  </a:cubicBezTo>
                  <a:close/>
                  <a:moveTo>
                    <a:pt x="18" y="23"/>
                  </a:moveTo>
                  <a:cubicBezTo>
                    <a:pt x="18" y="23"/>
                    <a:pt x="18" y="23"/>
                    <a:pt x="18" y="24"/>
                  </a:cubicBezTo>
                  <a:cubicBezTo>
                    <a:pt x="18" y="24"/>
                    <a:pt x="18" y="24"/>
                    <a:pt x="18" y="24"/>
                  </a:cubicBezTo>
                  <a:cubicBezTo>
                    <a:pt x="19" y="24"/>
                    <a:pt x="19" y="24"/>
                    <a:pt x="19" y="24"/>
                  </a:cubicBezTo>
                  <a:cubicBezTo>
                    <a:pt x="19" y="23"/>
                    <a:pt x="19" y="23"/>
                    <a:pt x="18" y="23"/>
                  </a:cubicBezTo>
                  <a:close/>
                  <a:moveTo>
                    <a:pt x="42" y="23"/>
                  </a:moveTo>
                  <a:cubicBezTo>
                    <a:pt x="42" y="23"/>
                    <a:pt x="42" y="23"/>
                    <a:pt x="42" y="23"/>
                  </a:cubicBezTo>
                  <a:cubicBezTo>
                    <a:pt x="42" y="23"/>
                    <a:pt x="42" y="23"/>
                    <a:pt x="42" y="23"/>
                  </a:cubicBezTo>
                  <a:cubicBezTo>
                    <a:pt x="42" y="22"/>
                    <a:pt x="42" y="22"/>
                    <a:pt x="42" y="23"/>
                  </a:cubicBezTo>
                  <a:cubicBezTo>
                    <a:pt x="42" y="23"/>
                    <a:pt x="42" y="23"/>
                    <a:pt x="42" y="23"/>
                  </a:cubicBezTo>
                  <a:close/>
                  <a:moveTo>
                    <a:pt x="97" y="23"/>
                  </a:moveTo>
                  <a:cubicBezTo>
                    <a:pt x="97" y="23"/>
                    <a:pt x="97" y="23"/>
                    <a:pt x="97" y="23"/>
                  </a:cubicBezTo>
                  <a:cubicBezTo>
                    <a:pt x="98" y="23"/>
                    <a:pt x="98" y="23"/>
                    <a:pt x="97" y="23"/>
                  </a:cubicBezTo>
                  <a:cubicBezTo>
                    <a:pt x="97" y="22"/>
                    <a:pt x="97" y="22"/>
                    <a:pt x="97" y="23"/>
                  </a:cubicBezTo>
                  <a:cubicBezTo>
                    <a:pt x="97" y="23"/>
                    <a:pt x="97" y="23"/>
                    <a:pt x="97" y="23"/>
                  </a:cubicBezTo>
                  <a:close/>
                  <a:moveTo>
                    <a:pt x="91" y="24"/>
                  </a:moveTo>
                  <a:cubicBezTo>
                    <a:pt x="91" y="24"/>
                    <a:pt x="91" y="24"/>
                    <a:pt x="91" y="24"/>
                  </a:cubicBezTo>
                  <a:cubicBezTo>
                    <a:pt x="91" y="23"/>
                    <a:pt x="91" y="23"/>
                    <a:pt x="91" y="23"/>
                  </a:cubicBezTo>
                  <a:cubicBezTo>
                    <a:pt x="91" y="23"/>
                    <a:pt x="91" y="23"/>
                    <a:pt x="91" y="23"/>
                  </a:cubicBezTo>
                  <a:cubicBezTo>
                    <a:pt x="91" y="23"/>
                    <a:pt x="91" y="23"/>
                    <a:pt x="91" y="24"/>
                  </a:cubicBezTo>
                  <a:close/>
                  <a:moveTo>
                    <a:pt x="40" y="24"/>
                  </a:moveTo>
                  <a:cubicBezTo>
                    <a:pt x="40" y="24"/>
                    <a:pt x="40" y="24"/>
                    <a:pt x="39" y="24"/>
                  </a:cubicBezTo>
                  <a:cubicBezTo>
                    <a:pt x="39" y="25"/>
                    <a:pt x="39" y="25"/>
                    <a:pt x="39" y="25"/>
                  </a:cubicBezTo>
                  <a:cubicBezTo>
                    <a:pt x="39" y="25"/>
                    <a:pt x="39" y="26"/>
                    <a:pt x="40" y="26"/>
                  </a:cubicBezTo>
                  <a:cubicBezTo>
                    <a:pt x="40" y="25"/>
                    <a:pt x="40" y="25"/>
                    <a:pt x="40" y="24"/>
                  </a:cubicBezTo>
                  <a:cubicBezTo>
                    <a:pt x="41" y="24"/>
                    <a:pt x="41" y="24"/>
                    <a:pt x="40" y="24"/>
                  </a:cubicBezTo>
                  <a:close/>
                  <a:moveTo>
                    <a:pt x="108" y="25"/>
                  </a:moveTo>
                  <a:cubicBezTo>
                    <a:pt x="108" y="25"/>
                    <a:pt x="108" y="25"/>
                    <a:pt x="108" y="25"/>
                  </a:cubicBezTo>
                  <a:cubicBezTo>
                    <a:pt x="108" y="25"/>
                    <a:pt x="108" y="25"/>
                    <a:pt x="108" y="25"/>
                  </a:cubicBezTo>
                  <a:cubicBezTo>
                    <a:pt x="108" y="25"/>
                    <a:pt x="108" y="25"/>
                    <a:pt x="108" y="25"/>
                  </a:cubicBezTo>
                  <a:cubicBezTo>
                    <a:pt x="108" y="25"/>
                    <a:pt x="108" y="25"/>
                    <a:pt x="108" y="25"/>
                  </a:cubicBezTo>
                  <a:close/>
                  <a:moveTo>
                    <a:pt x="42" y="25"/>
                  </a:moveTo>
                  <a:cubicBezTo>
                    <a:pt x="42" y="25"/>
                    <a:pt x="42" y="26"/>
                    <a:pt x="41" y="26"/>
                  </a:cubicBezTo>
                  <a:cubicBezTo>
                    <a:pt x="41" y="26"/>
                    <a:pt x="41" y="27"/>
                    <a:pt x="40" y="27"/>
                  </a:cubicBezTo>
                  <a:cubicBezTo>
                    <a:pt x="40" y="27"/>
                    <a:pt x="40" y="28"/>
                    <a:pt x="40" y="28"/>
                  </a:cubicBezTo>
                  <a:cubicBezTo>
                    <a:pt x="40" y="28"/>
                    <a:pt x="40" y="28"/>
                    <a:pt x="41" y="29"/>
                  </a:cubicBezTo>
                  <a:cubicBezTo>
                    <a:pt x="40" y="28"/>
                    <a:pt x="40" y="28"/>
                    <a:pt x="41" y="27"/>
                  </a:cubicBezTo>
                  <a:cubicBezTo>
                    <a:pt x="41" y="27"/>
                    <a:pt x="41" y="27"/>
                    <a:pt x="42" y="27"/>
                  </a:cubicBezTo>
                  <a:cubicBezTo>
                    <a:pt x="42" y="26"/>
                    <a:pt x="42" y="26"/>
                    <a:pt x="42" y="26"/>
                  </a:cubicBezTo>
                  <a:cubicBezTo>
                    <a:pt x="43" y="26"/>
                    <a:pt x="42" y="25"/>
                    <a:pt x="42" y="25"/>
                  </a:cubicBezTo>
                  <a:close/>
                  <a:moveTo>
                    <a:pt x="2" y="26"/>
                  </a:moveTo>
                  <a:cubicBezTo>
                    <a:pt x="2" y="26"/>
                    <a:pt x="2" y="27"/>
                    <a:pt x="2" y="27"/>
                  </a:cubicBezTo>
                  <a:cubicBezTo>
                    <a:pt x="2" y="27"/>
                    <a:pt x="2" y="28"/>
                    <a:pt x="3" y="28"/>
                  </a:cubicBezTo>
                  <a:cubicBezTo>
                    <a:pt x="3" y="28"/>
                    <a:pt x="3" y="27"/>
                    <a:pt x="3" y="26"/>
                  </a:cubicBezTo>
                  <a:cubicBezTo>
                    <a:pt x="3" y="26"/>
                    <a:pt x="3" y="25"/>
                    <a:pt x="2" y="26"/>
                  </a:cubicBezTo>
                  <a:close/>
                  <a:moveTo>
                    <a:pt x="90" y="30"/>
                  </a:moveTo>
                  <a:lnTo>
                    <a:pt x="91" y="30"/>
                  </a:lnTo>
                  <a:lnTo>
                    <a:pt x="91" y="29"/>
                  </a:lnTo>
                  <a:lnTo>
                    <a:pt x="89" y="29"/>
                  </a:lnTo>
                  <a:lnTo>
                    <a:pt x="90" y="30"/>
                  </a:lnTo>
                  <a:close/>
                  <a:moveTo>
                    <a:pt x="107" y="32"/>
                  </a:moveTo>
                  <a:lnTo>
                    <a:pt x="108" y="32"/>
                  </a:lnTo>
                  <a:lnTo>
                    <a:pt x="108" y="31"/>
                  </a:lnTo>
                  <a:lnTo>
                    <a:pt x="107" y="31"/>
                  </a:lnTo>
                  <a:lnTo>
                    <a:pt x="107" y="32"/>
                  </a:lnTo>
                  <a:close/>
                  <a:moveTo>
                    <a:pt x="96" y="54"/>
                  </a:moveTo>
                  <a:cubicBezTo>
                    <a:pt x="96" y="54"/>
                    <a:pt x="97" y="54"/>
                    <a:pt x="97" y="54"/>
                  </a:cubicBezTo>
                  <a:cubicBezTo>
                    <a:pt x="97" y="54"/>
                    <a:pt x="97" y="54"/>
                    <a:pt x="97" y="54"/>
                  </a:cubicBezTo>
                  <a:cubicBezTo>
                    <a:pt x="97" y="53"/>
                    <a:pt x="97" y="53"/>
                    <a:pt x="97" y="53"/>
                  </a:cubicBezTo>
                  <a:cubicBezTo>
                    <a:pt x="97" y="53"/>
                    <a:pt x="97" y="53"/>
                    <a:pt x="96" y="54"/>
                  </a:cubicBezTo>
                  <a:close/>
                  <a:moveTo>
                    <a:pt x="101" y="53"/>
                  </a:moveTo>
                  <a:cubicBezTo>
                    <a:pt x="101" y="53"/>
                    <a:pt x="101" y="53"/>
                    <a:pt x="100" y="53"/>
                  </a:cubicBezTo>
                  <a:cubicBezTo>
                    <a:pt x="100" y="53"/>
                    <a:pt x="100" y="53"/>
                    <a:pt x="100" y="54"/>
                  </a:cubicBezTo>
                  <a:cubicBezTo>
                    <a:pt x="101" y="54"/>
                    <a:pt x="101" y="54"/>
                    <a:pt x="101" y="53"/>
                  </a:cubicBezTo>
                  <a:close/>
                  <a:moveTo>
                    <a:pt x="68" y="54"/>
                  </a:moveTo>
                  <a:cubicBezTo>
                    <a:pt x="68" y="54"/>
                    <a:pt x="69" y="54"/>
                    <a:pt x="69" y="54"/>
                  </a:cubicBezTo>
                  <a:cubicBezTo>
                    <a:pt x="69" y="54"/>
                    <a:pt x="69" y="54"/>
                    <a:pt x="69" y="54"/>
                  </a:cubicBezTo>
                  <a:cubicBezTo>
                    <a:pt x="69" y="54"/>
                    <a:pt x="69" y="54"/>
                    <a:pt x="69" y="54"/>
                  </a:cubicBezTo>
                  <a:cubicBezTo>
                    <a:pt x="68" y="54"/>
                    <a:pt x="68" y="54"/>
                    <a:pt x="68" y="54"/>
                  </a:cubicBezTo>
                  <a:close/>
                  <a:moveTo>
                    <a:pt x="74" y="53"/>
                  </a:moveTo>
                  <a:cubicBezTo>
                    <a:pt x="74" y="54"/>
                    <a:pt x="74" y="55"/>
                    <a:pt x="73" y="55"/>
                  </a:cubicBezTo>
                  <a:cubicBezTo>
                    <a:pt x="73" y="55"/>
                    <a:pt x="73" y="55"/>
                    <a:pt x="72" y="55"/>
                  </a:cubicBezTo>
                  <a:cubicBezTo>
                    <a:pt x="72" y="55"/>
                    <a:pt x="71" y="56"/>
                    <a:pt x="71" y="56"/>
                  </a:cubicBezTo>
                  <a:cubicBezTo>
                    <a:pt x="70" y="56"/>
                    <a:pt x="70" y="56"/>
                    <a:pt x="70" y="57"/>
                  </a:cubicBezTo>
                  <a:cubicBezTo>
                    <a:pt x="71" y="57"/>
                    <a:pt x="71" y="57"/>
                    <a:pt x="72" y="58"/>
                  </a:cubicBezTo>
                  <a:cubicBezTo>
                    <a:pt x="72" y="59"/>
                    <a:pt x="72" y="60"/>
                    <a:pt x="72" y="60"/>
                  </a:cubicBezTo>
                  <a:cubicBezTo>
                    <a:pt x="73" y="60"/>
                    <a:pt x="74" y="60"/>
                    <a:pt x="75" y="60"/>
                  </a:cubicBezTo>
                  <a:cubicBezTo>
                    <a:pt x="76" y="60"/>
                    <a:pt x="77" y="60"/>
                    <a:pt x="78" y="60"/>
                  </a:cubicBezTo>
                  <a:cubicBezTo>
                    <a:pt x="78" y="60"/>
                    <a:pt x="79" y="60"/>
                    <a:pt x="80" y="60"/>
                  </a:cubicBezTo>
                  <a:cubicBezTo>
                    <a:pt x="81" y="59"/>
                    <a:pt x="81" y="59"/>
                    <a:pt x="81" y="58"/>
                  </a:cubicBezTo>
                  <a:cubicBezTo>
                    <a:pt x="80" y="58"/>
                    <a:pt x="79" y="57"/>
                    <a:pt x="77" y="58"/>
                  </a:cubicBezTo>
                  <a:cubicBezTo>
                    <a:pt x="76" y="58"/>
                    <a:pt x="74" y="59"/>
                    <a:pt x="73" y="59"/>
                  </a:cubicBezTo>
                  <a:cubicBezTo>
                    <a:pt x="73" y="58"/>
                    <a:pt x="73" y="58"/>
                    <a:pt x="73" y="58"/>
                  </a:cubicBezTo>
                  <a:cubicBezTo>
                    <a:pt x="73" y="58"/>
                    <a:pt x="73" y="58"/>
                    <a:pt x="72" y="57"/>
                  </a:cubicBezTo>
                  <a:cubicBezTo>
                    <a:pt x="72" y="57"/>
                    <a:pt x="72" y="57"/>
                    <a:pt x="72" y="57"/>
                  </a:cubicBezTo>
                  <a:cubicBezTo>
                    <a:pt x="72" y="57"/>
                    <a:pt x="72" y="57"/>
                    <a:pt x="72" y="56"/>
                  </a:cubicBezTo>
                  <a:cubicBezTo>
                    <a:pt x="74" y="56"/>
                    <a:pt x="75" y="56"/>
                    <a:pt x="76" y="56"/>
                  </a:cubicBezTo>
                  <a:cubicBezTo>
                    <a:pt x="77" y="55"/>
                    <a:pt x="77" y="55"/>
                    <a:pt x="78" y="54"/>
                  </a:cubicBezTo>
                  <a:cubicBezTo>
                    <a:pt x="78" y="55"/>
                    <a:pt x="79" y="55"/>
                    <a:pt x="79" y="56"/>
                  </a:cubicBezTo>
                  <a:cubicBezTo>
                    <a:pt x="79" y="55"/>
                    <a:pt x="80" y="54"/>
                    <a:pt x="80" y="54"/>
                  </a:cubicBezTo>
                  <a:cubicBezTo>
                    <a:pt x="81" y="54"/>
                    <a:pt x="81" y="54"/>
                    <a:pt x="82" y="53"/>
                  </a:cubicBezTo>
                  <a:lnTo>
                    <a:pt x="74" y="53"/>
                  </a:lnTo>
                  <a:close/>
                  <a:moveTo>
                    <a:pt x="85" y="55"/>
                  </a:moveTo>
                  <a:cubicBezTo>
                    <a:pt x="84" y="55"/>
                    <a:pt x="84" y="56"/>
                    <a:pt x="83" y="56"/>
                  </a:cubicBezTo>
                  <a:cubicBezTo>
                    <a:pt x="83" y="57"/>
                    <a:pt x="82" y="57"/>
                    <a:pt x="82" y="58"/>
                  </a:cubicBezTo>
                  <a:cubicBezTo>
                    <a:pt x="83" y="58"/>
                    <a:pt x="83" y="59"/>
                    <a:pt x="83" y="59"/>
                  </a:cubicBezTo>
                  <a:cubicBezTo>
                    <a:pt x="84" y="59"/>
                    <a:pt x="84" y="59"/>
                    <a:pt x="84" y="59"/>
                  </a:cubicBezTo>
                  <a:cubicBezTo>
                    <a:pt x="85" y="59"/>
                    <a:pt x="85" y="59"/>
                    <a:pt x="85" y="59"/>
                  </a:cubicBezTo>
                  <a:cubicBezTo>
                    <a:pt x="85" y="58"/>
                    <a:pt x="86" y="58"/>
                    <a:pt x="86" y="58"/>
                  </a:cubicBezTo>
                  <a:cubicBezTo>
                    <a:pt x="86" y="58"/>
                    <a:pt x="86" y="58"/>
                    <a:pt x="87" y="59"/>
                  </a:cubicBezTo>
                  <a:cubicBezTo>
                    <a:pt x="87" y="58"/>
                    <a:pt x="87" y="58"/>
                    <a:pt x="87" y="57"/>
                  </a:cubicBezTo>
                  <a:cubicBezTo>
                    <a:pt x="87" y="57"/>
                    <a:pt x="86" y="57"/>
                    <a:pt x="86" y="57"/>
                  </a:cubicBezTo>
                  <a:lnTo>
                    <a:pt x="85" y="57"/>
                  </a:lnTo>
                  <a:cubicBezTo>
                    <a:pt x="85" y="57"/>
                    <a:pt x="85" y="57"/>
                    <a:pt x="85" y="57"/>
                  </a:cubicBezTo>
                  <a:cubicBezTo>
                    <a:pt x="85" y="56"/>
                    <a:pt x="85" y="56"/>
                    <a:pt x="85" y="56"/>
                  </a:cubicBezTo>
                  <a:cubicBezTo>
                    <a:pt x="85" y="56"/>
                    <a:pt x="85" y="56"/>
                    <a:pt x="85" y="55"/>
                  </a:cubicBezTo>
                  <a:cubicBezTo>
                    <a:pt x="85" y="55"/>
                    <a:pt x="85" y="55"/>
                    <a:pt x="85" y="55"/>
                  </a:cubicBezTo>
                  <a:cubicBezTo>
                    <a:pt x="85" y="55"/>
                    <a:pt x="85" y="55"/>
                    <a:pt x="85" y="55"/>
                  </a:cubicBezTo>
                  <a:close/>
                  <a:moveTo>
                    <a:pt x="104" y="59"/>
                  </a:moveTo>
                  <a:cubicBezTo>
                    <a:pt x="104" y="59"/>
                    <a:pt x="104" y="59"/>
                    <a:pt x="104" y="59"/>
                  </a:cubicBezTo>
                  <a:cubicBezTo>
                    <a:pt x="104" y="59"/>
                    <a:pt x="104" y="59"/>
                    <a:pt x="104" y="59"/>
                  </a:cubicBezTo>
                  <a:cubicBezTo>
                    <a:pt x="104" y="59"/>
                    <a:pt x="104" y="59"/>
                    <a:pt x="104" y="59"/>
                  </a:cubicBezTo>
                  <a:cubicBezTo>
                    <a:pt x="103" y="59"/>
                    <a:pt x="103" y="59"/>
                    <a:pt x="104" y="59"/>
                  </a:cubicBezTo>
                  <a:close/>
                  <a:moveTo>
                    <a:pt x="64" y="60"/>
                  </a:moveTo>
                  <a:cubicBezTo>
                    <a:pt x="63" y="62"/>
                    <a:pt x="63" y="63"/>
                    <a:pt x="64" y="65"/>
                  </a:cubicBezTo>
                  <a:cubicBezTo>
                    <a:pt x="66" y="65"/>
                    <a:pt x="67" y="65"/>
                    <a:pt x="66" y="63"/>
                  </a:cubicBezTo>
                  <a:cubicBezTo>
                    <a:pt x="66" y="63"/>
                    <a:pt x="66" y="63"/>
                    <a:pt x="65" y="63"/>
                  </a:cubicBezTo>
                  <a:cubicBezTo>
                    <a:pt x="65" y="63"/>
                    <a:pt x="64" y="63"/>
                    <a:pt x="64" y="62"/>
                  </a:cubicBezTo>
                  <a:cubicBezTo>
                    <a:pt x="65" y="62"/>
                    <a:pt x="65" y="62"/>
                    <a:pt x="66" y="62"/>
                  </a:cubicBezTo>
                  <a:cubicBezTo>
                    <a:pt x="66" y="61"/>
                    <a:pt x="66" y="61"/>
                    <a:pt x="66" y="60"/>
                  </a:cubicBezTo>
                  <a:cubicBezTo>
                    <a:pt x="65" y="60"/>
                    <a:pt x="65" y="60"/>
                    <a:pt x="64" y="60"/>
                  </a:cubicBezTo>
                  <a:close/>
                  <a:moveTo>
                    <a:pt x="67" y="60"/>
                  </a:moveTo>
                  <a:cubicBezTo>
                    <a:pt x="67" y="60"/>
                    <a:pt x="67" y="61"/>
                    <a:pt x="67" y="61"/>
                  </a:cubicBezTo>
                  <a:cubicBezTo>
                    <a:pt x="68" y="61"/>
                    <a:pt x="68" y="62"/>
                    <a:pt x="68" y="62"/>
                  </a:cubicBezTo>
                  <a:cubicBezTo>
                    <a:pt x="68" y="61"/>
                    <a:pt x="68" y="61"/>
                    <a:pt x="69" y="61"/>
                  </a:cubicBezTo>
                  <a:cubicBezTo>
                    <a:pt x="69" y="61"/>
                    <a:pt x="69" y="60"/>
                    <a:pt x="69" y="60"/>
                  </a:cubicBezTo>
                  <a:lnTo>
                    <a:pt x="67" y="60"/>
                  </a:lnTo>
                  <a:close/>
                  <a:moveTo>
                    <a:pt x="91" y="60"/>
                  </a:moveTo>
                  <a:cubicBezTo>
                    <a:pt x="91" y="60"/>
                    <a:pt x="91" y="60"/>
                    <a:pt x="91" y="60"/>
                  </a:cubicBezTo>
                  <a:cubicBezTo>
                    <a:pt x="91" y="60"/>
                    <a:pt x="91" y="60"/>
                    <a:pt x="91" y="60"/>
                  </a:cubicBezTo>
                  <a:cubicBezTo>
                    <a:pt x="91" y="60"/>
                    <a:pt x="91" y="60"/>
                    <a:pt x="91" y="60"/>
                  </a:cubicBezTo>
                  <a:cubicBezTo>
                    <a:pt x="91" y="60"/>
                    <a:pt x="91" y="60"/>
                    <a:pt x="91" y="60"/>
                  </a:cubicBezTo>
                  <a:close/>
                  <a:moveTo>
                    <a:pt x="89" y="61"/>
                  </a:moveTo>
                  <a:cubicBezTo>
                    <a:pt x="89" y="61"/>
                    <a:pt x="89" y="61"/>
                    <a:pt x="89" y="61"/>
                  </a:cubicBezTo>
                  <a:cubicBezTo>
                    <a:pt x="89" y="61"/>
                    <a:pt x="89" y="60"/>
                    <a:pt x="89" y="60"/>
                  </a:cubicBezTo>
                  <a:cubicBezTo>
                    <a:pt x="89" y="60"/>
                    <a:pt x="89" y="60"/>
                    <a:pt x="89" y="60"/>
                  </a:cubicBezTo>
                  <a:cubicBezTo>
                    <a:pt x="89" y="60"/>
                    <a:pt x="89" y="61"/>
                    <a:pt x="89" y="61"/>
                  </a:cubicBezTo>
                  <a:close/>
                  <a:moveTo>
                    <a:pt x="104" y="61"/>
                  </a:moveTo>
                  <a:lnTo>
                    <a:pt x="105" y="61"/>
                  </a:lnTo>
                  <a:lnTo>
                    <a:pt x="105" y="60"/>
                  </a:lnTo>
                  <a:lnTo>
                    <a:pt x="104" y="60"/>
                  </a:lnTo>
                  <a:lnTo>
                    <a:pt x="104" y="61"/>
                  </a:lnTo>
                  <a:close/>
                  <a:moveTo>
                    <a:pt x="80" y="61"/>
                  </a:moveTo>
                  <a:cubicBezTo>
                    <a:pt x="80" y="61"/>
                    <a:pt x="80" y="62"/>
                    <a:pt x="80" y="62"/>
                  </a:cubicBezTo>
                  <a:cubicBezTo>
                    <a:pt x="80" y="62"/>
                    <a:pt x="80" y="62"/>
                    <a:pt x="80" y="61"/>
                  </a:cubicBezTo>
                  <a:cubicBezTo>
                    <a:pt x="80" y="61"/>
                    <a:pt x="80" y="61"/>
                    <a:pt x="80" y="61"/>
                  </a:cubicBezTo>
                  <a:cubicBezTo>
                    <a:pt x="80" y="61"/>
                    <a:pt x="80" y="61"/>
                    <a:pt x="80" y="61"/>
                  </a:cubicBezTo>
                  <a:close/>
                  <a:moveTo>
                    <a:pt x="71" y="62"/>
                  </a:moveTo>
                  <a:cubicBezTo>
                    <a:pt x="71" y="63"/>
                    <a:pt x="71" y="63"/>
                    <a:pt x="72" y="63"/>
                  </a:cubicBezTo>
                  <a:cubicBezTo>
                    <a:pt x="72" y="63"/>
                    <a:pt x="72" y="63"/>
                    <a:pt x="72" y="62"/>
                  </a:cubicBezTo>
                  <a:cubicBezTo>
                    <a:pt x="72" y="62"/>
                    <a:pt x="72" y="62"/>
                    <a:pt x="72" y="62"/>
                  </a:cubicBezTo>
                  <a:cubicBezTo>
                    <a:pt x="72" y="62"/>
                    <a:pt x="71" y="62"/>
                    <a:pt x="71" y="62"/>
                  </a:cubicBezTo>
                  <a:close/>
                  <a:moveTo>
                    <a:pt x="92" y="63"/>
                  </a:moveTo>
                  <a:cubicBezTo>
                    <a:pt x="92" y="63"/>
                    <a:pt x="92" y="63"/>
                    <a:pt x="93" y="63"/>
                  </a:cubicBezTo>
                  <a:cubicBezTo>
                    <a:pt x="93" y="63"/>
                    <a:pt x="93" y="63"/>
                    <a:pt x="93" y="62"/>
                  </a:cubicBezTo>
                  <a:cubicBezTo>
                    <a:pt x="93" y="62"/>
                    <a:pt x="92" y="62"/>
                    <a:pt x="92" y="62"/>
                  </a:cubicBezTo>
                  <a:cubicBezTo>
                    <a:pt x="92" y="63"/>
                    <a:pt x="92" y="63"/>
                    <a:pt x="92" y="63"/>
                  </a:cubicBezTo>
                  <a:close/>
                  <a:moveTo>
                    <a:pt x="89" y="63"/>
                  </a:moveTo>
                  <a:cubicBezTo>
                    <a:pt x="89" y="63"/>
                    <a:pt x="89" y="63"/>
                    <a:pt x="89" y="63"/>
                  </a:cubicBezTo>
                  <a:cubicBezTo>
                    <a:pt x="90" y="63"/>
                    <a:pt x="90" y="63"/>
                    <a:pt x="90" y="63"/>
                  </a:cubicBezTo>
                  <a:cubicBezTo>
                    <a:pt x="90" y="63"/>
                    <a:pt x="89" y="63"/>
                    <a:pt x="89" y="63"/>
                  </a:cubicBezTo>
                  <a:cubicBezTo>
                    <a:pt x="89" y="63"/>
                    <a:pt x="89" y="63"/>
                    <a:pt x="89" y="63"/>
                  </a:cubicBezTo>
                  <a:close/>
                  <a:moveTo>
                    <a:pt x="97" y="63"/>
                  </a:moveTo>
                  <a:cubicBezTo>
                    <a:pt x="97" y="63"/>
                    <a:pt x="97" y="64"/>
                    <a:pt x="97" y="64"/>
                  </a:cubicBezTo>
                  <a:cubicBezTo>
                    <a:pt x="97" y="64"/>
                    <a:pt x="97" y="65"/>
                    <a:pt x="97" y="65"/>
                  </a:cubicBezTo>
                  <a:cubicBezTo>
                    <a:pt x="97" y="66"/>
                    <a:pt x="97" y="66"/>
                    <a:pt x="97" y="66"/>
                  </a:cubicBezTo>
                  <a:cubicBezTo>
                    <a:pt x="97" y="67"/>
                    <a:pt x="98" y="67"/>
                    <a:pt x="98" y="67"/>
                  </a:cubicBezTo>
                  <a:cubicBezTo>
                    <a:pt x="98" y="66"/>
                    <a:pt x="98" y="66"/>
                    <a:pt x="98" y="65"/>
                  </a:cubicBezTo>
                  <a:cubicBezTo>
                    <a:pt x="98" y="65"/>
                    <a:pt x="98" y="65"/>
                    <a:pt x="98" y="64"/>
                  </a:cubicBezTo>
                  <a:cubicBezTo>
                    <a:pt x="98" y="64"/>
                    <a:pt x="98" y="64"/>
                    <a:pt x="98" y="63"/>
                  </a:cubicBezTo>
                  <a:cubicBezTo>
                    <a:pt x="98" y="63"/>
                    <a:pt x="98" y="63"/>
                    <a:pt x="97" y="63"/>
                  </a:cubicBezTo>
                  <a:close/>
                  <a:moveTo>
                    <a:pt x="76" y="64"/>
                  </a:moveTo>
                  <a:lnTo>
                    <a:pt x="77" y="65"/>
                  </a:lnTo>
                  <a:lnTo>
                    <a:pt x="77" y="63"/>
                  </a:lnTo>
                  <a:lnTo>
                    <a:pt x="76" y="63"/>
                  </a:lnTo>
                  <a:lnTo>
                    <a:pt x="76" y="64"/>
                  </a:lnTo>
                  <a:close/>
                  <a:moveTo>
                    <a:pt x="88" y="66"/>
                  </a:moveTo>
                  <a:lnTo>
                    <a:pt x="89" y="66"/>
                  </a:lnTo>
                  <a:lnTo>
                    <a:pt x="89" y="65"/>
                  </a:lnTo>
                  <a:lnTo>
                    <a:pt x="88" y="65"/>
                  </a:lnTo>
                  <a:lnTo>
                    <a:pt x="88" y="66"/>
                  </a:lnTo>
                  <a:close/>
                  <a:moveTo>
                    <a:pt x="69" y="66"/>
                  </a:moveTo>
                  <a:cubicBezTo>
                    <a:pt x="69" y="66"/>
                    <a:pt x="68" y="66"/>
                    <a:pt x="68" y="66"/>
                  </a:cubicBezTo>
                  <a:cubicBezTo>
                    <a:pt x="68" y="66"/>
                    <a:pt x="67" y="66"/>
                    <a:pt x="67" y="66"/>
                  </a:cubicBezTo>
                  <a:cubicBezTo>
                    <a:pt x="67" y="67"/>
                    <a:pt x="67" y="67"/>
                    <a:pt x="66" y="67"/>
                  </a:cubicBezTo>
                  <a:cubicBezTo>
                    <a:pt x="66" y="68"/>
                    <a:pt x="66" y="68"/>
                    <a:pt x="67" y="68"/>
                  </a:cubicBezTo>
                  <a:cubicBezTo>
                    <a:pt x="67" y="68"/>
                    <a:pt x="67" y="67"/>
                    <a:pt x="67" y="67"/>
                  </a:cubicBezTo>
                  <a:cubicBezTo>
                    <a:pt x="67" y="67"/>
                    <a:pt x="67" y="67"/>
                    <a:pt x="68" y="67"/>
                  </a:cubicBezTo>
                  <a:cubicBezTo>
                    <a:pt x="68" y="67"/>
                    <a:pt x="68" y="67"/>
                    <a:pt x="69" y="67"/>
                  </a:cubicBezTo>
                  <a:cubicBezTo>
                    <a:pt x="69" y="67"/>
                    <a:pt x="69" y="66"/>
                    <a:pt x="69" y="66"/>
                  </a:cubicBezTo>
                  <a:close/>
                  <a:moveTo>
                    <a:pt x="79" y="67"/>
                  </a:moveTo>
                  <a:cubicBezTo>
                    <a:pt x="79" y="67"/>
                    <a:pt x="79" y="67"/>
                    <a:pt x="80" y="66"/>
                  </a:cubicBezTo>
                  <a:cubicBezTo>
                    <a:pt x="80" y="66"/>
                    <a:pt x="80" y="66"/>
                    <a:pt x="80" y="66"/>
                  </a:cubicBezTo>
                  <a:cubicBezTo>
                    <a:pt x="79" y="66"/>
                    <a:pt x="79" y="66"/>
                    <a:pt x="79" y="66"/>
                  </a:cubicBezTo>
                  <a:cubicBezTo>
                    <a:pt x="79" y="66"/>
                    <a:pt x="79" y="66"/>
                    <a:pt x="79" y="67"/>
                  </a:cubicBezTo>
                  <a:close/>
                  <a:moveTo>
                    <a:pt x="90" y="67"/>
                  </a:moveTo>
                  <a:cubicBezTo>
                    <a:pt x="91" y="66"/>
                    <a:pt x="91" y="67"/>
                    <a:pt x="91" y="67"/>
                  </a:cubicBezTo>
                  <a:cubicBezTo>
                    <a:pt x="91" y="67"/>
                    <a:pt x="91" y="67"/>
                    <a:pt x="91" y="67"/>
                  </a:cubicBezTo>
                  <a:cubicBezTo>
                    <a:pt x="91" y="66"/>
                    <a:pt x="91" y="66"/>
                    <a:pt x="91" y="66"/>
                  </a:cubicBezTo>
                  <a:cubicBezTo>
                    <a:pt x="91" y="66"/>
                    <a:pt x="90" y="66"/>
                    <a:pt x="90" y="67"/>
                  </a:cubicBezTo>
                  <a:close/>
                  <a:moveTo>
                    <a:pt x="103" y="67"/>
                  </a:moveTo>
                  <a:cubicBezTo>
                    <a:pt x="103" y="67"/>
                    <a:pt x="103" y="67"/>
                    <a:pt x="103" y="66"/>
                  </a:cubicBezTo>
                  <a:cubicBezTo>
                    <a:pt x="103" y="66"/>
                    <a:pt x="103" y="66"/>
                    <a:pt x="103" y="66"/>
                  </a:cubicBezTo>
                  <a:cubicBezTo>
                    <a:pt x="103" y="66"/>
                    <a:pt x="103" y="66"/>
                    <a:pt x="103" y="66"/>
                  </a:cubicBezTo>
                  <a:cubicBezTo>
                    <a:pt x="102" y="66"/>
                    <a:pt x="102" y="66"/>
                    <a:pt x="103" y="67"/>
                  </a:cubicBezTo>
                  <a:close/>
                  <a:moveTo>
                    <a:pt x="64" y="67"/>
                  </a:moveTo>
                  <a:cubicBezTo>
                    <a:pt x="64" y="68"/>
                    <a:pt x="64" y="68"/>
                    <a:pt x="64" y="68"/>
                  </a:cubicBezTo>
                  <a:cubicBezTo>
                    <a:pt x="65" y="68"/>
                    <a:pt x="65" y="68"/>
                    <a:pt x="65" y="67"/>
                  </a:cubicBezTo>
                  <a:cubicBezTo>
                    <a:pt x="65" y="67"/>
                    <a:pt x="65" y="67"/>
                    <a:pt x="65" y="67"/>
                  </a:cubicBezTo>
                  <a:cubicBezTo>
                    <a:pt x="64" y="67"/>
                    <a:pt x="64" y="67"/>
                    <a:pt x="64" y="67"/>
                  </a:cubicBezTo>
                  <a:close/>
                  <a:moveTo>
                    <a:pt x="75" y="67"/>
                  </a:moveTo>
                  <a:cubicBezTo>
                    <a:pt x="75" y="68"/>
                    <a:pt x="75" y="68"/>
                    <a:pt x="75" y="67"/>
                  </a:cubicBezTo>
                  <a:cubicBezTo>
                    <a:pt x="76" y="67"/>
                    <a:pt x="76" y="67"/>
                    <a:pt x="75" y="67"/>
                  </a:cubicBezTo>
                  <a:cubicBezTo>
                    <a:pt x="75" y="67"/>
                    <a:pt x="75" y="67"/>
                    <a:pt x="75" y="67"/>
                  </a:cubicBezTo>
                  <a:cubicBezTo>
                    <a:pt x="75" y="67"/>
                    <a:pt x="75" y="67"/>
                    <a:pt x="75" y="67"/>
                  </a:cubicBezTo>
                  <a:close/>
                  <a:moveTo>
                    <a:pt x="81" y="67"/>
                  </a:moveTo>
                  <a:cubicBezTo>
                    <a:pt x="81" y="67"/>
                    <a:pt x="81" y="67"/>
                    <a:pt x="82" y="67"/>
                  </a:cubicBezTo>
                  <a:cubicBezTo>
                    <a:pt x="82" y="67"/>
                    <a:pt x="82" y="67"/>
                    <a:pt x="82" y="67"/>
                  </a:cubicBezTo>
                  <a:cubicBezTo>
                    <a:pt x="82" y="67"/>
                    <a:pt x="82" y="67"/>
                    <a:pt x="81" y="67"/>
                  </a:cubicBezTo>
                  <a:cubicBezTo>
                    <a:pt x="81" y="67"/>
                    <a:pt x="81" y="67"/>
                    <a:pt x="81" y="68"/>
                  </a:cubicBezTo>
                  <a:lnTo>
                    <a:pt x="81" y="67"/>
                  </a:lnTo>
                  <a:close/>
                  <a:moveTo>
                    <a:pt x="67" y="69"/>
                  </a:moveTo>
                  <a:cubicBezTo>
                    <a:pt x="67" y="69"/>
                    <a:pt x="67" y="69"/>
                    <a:pt x="68" y="68"/>
                  </a:cubicBezTo>
                  <a:cubicBezTo>
                    <a:pt x="68" y="68"/>
                    <a:pt x="68" y="68"/>
                    <a:pt x="68" y="68"/>
                  </a:cubicBezTo>
                  <a:cubicBezTo>
                    <a:pt x="68" y="68"/>
                    <a:pt x="68" y="68"/>
                    <a:pt x="67" y="68"/>
                  </a:cubicBezTo>
                  <a:cubicBezTo>
                    <a:pt x="67" y="68"/>
                    <a:pt x="67" y="68"/>
                    <a:pt x="67" y="69"/>
                  </a:cubicBezTo>
                  <a:close/>
                  <a:moveTo>
                    <a:pt x="72" y="69"/>
                  </a:moveTo>
                  <a:lnTo>
                    <a:pt x="73" y="69"/>
                  </a:lnTo>
                  <a:lnTo>
                    <a:pt x="73" y="68"/>
                  </a:lnTo>
                  <a:lnTo>
                    <a:pt x="72" y="68"/>
                  </a:lnTo>
                  <a:lnTo>
                    <a:pt x="72" y="69"/>
                  </a:lnTo>
                  <a:close/>
                  <a:moveTo>
                    <a:pt x="64" y="74"/>
                  </a:moveTo>
                  <a:cubicBezTo>
                    <a:pt x="64" y="74"/>
                    <a:pt x="64" y="74"/>
                    <a:pt x="64" y="74"/>
                  </a:cubicBezTo>
                  <a:cubicBezTo>
                    <a:pt x="65" y="74"/>
                    <a:pt x="65" y="74"/>
                    <a:pt x="65" y="74"/>
                  </a:cubicBezTo>
                  <a:cubicBezTo>
                    <a:pt x="65" y="73"/>
                    <a:pt x="65" y="73"/>
                    <a:pt x="64" y="73"/>
                  </a:cubicBezTo>
                  <a:cubicBezTo>
                    <a:pt x="64" y="73"/>
                    <a:pt x="64" y="73"/>
                    <a:pt x="64" y="74"/>
                  </a:cubicBezTo>
                  <a:close/>
                  <a:moveTo>
                    <a:pt x="66" y="78"/>
                  </a:moveTo>
                  <a:cubicBezTo>
                    <a:pt x="67" y="79"/>
                    <a:pt x="67" y="79"/>
                    <a:pt x="67" y="79"/>
                  </a:cubicBezTo>
                  <a:cubicBezTo>
                    <a:pt x="67" y="79"/>
                    <a:pt x="67" y="78"/>
                    <a:pt x="67" y="78"/>
                  </a:cubicBezTo>
                  <a:cubicBezTo>
                    <a:pt x="67" y="77"/>
                    <a:pt x="67" y="76"/>
                    <a:pt x="67" y="77"/>
                  </a:cubicBezTo>
                  <a:cubicBezTo>
                    <a:pt x="66" y="77"/>
                    <a:pt x="66" y="77"/>
                    <a:pt x="66" y="78"/>
                  </a:cubicBezTo>
                  <a:close/>
                  <a:moveTo>
                    <a:pt x="69" y="77"/>
                  </a:moveTo>
                  <a:cubicBezTo>
                    <a:pt x="69" y="77"/>
                    <a:pt x="69" y="78"/>
                    <a:pt x="68" y="78"/>
                  </a:cubicBezTo>
                  <a:cubicBezTo>
                    <a:pt x="68" y="79"/>
                    <a:pt x="68" y="79"/>
                    <a:pt x="69" y="79"/>
                  </a:cubicBezTo>
                  <a:cubicBezTo>
                    <a:pt x="69" y="79"/>
                    <a:pt x="69" y="79"/>
                    <a:pt x="69" y="79"/>
                  </a:cubicBezTo>
                  <a:cubicBezTo>
                    <a:pt x="69" y="78"/>
                    <a:pt x="69" y="78"/>
                    <a:pt x="69" y="78"/>
                  </a:cubicBezTo>
                  <a:cubicBezTo>
                    <a:pt x="69" y="78"/>
                    <a:pt x="69" y="78"/>
                    <a:pt x="69" y="78"/>
                  </a:cubicBezTo>
                  <a:cubicBezTo>
                    <a:pt x="69" y="77"/>
                    <a:pt x="69" y="77"/>
                    <a:pt x="69" y="77"/>
                  </a:cubicBezTo>
                  <a:close/>
                  <a:moveTo>
                    <a:pt x="73" y="80"/>
                  </a:moveTo>
                  <a:cubicBezTo>
                    <a:pt x="73" y="80"/>
                    <a:pt x="73" y="80"/>
                    <a:pt x="73" y="80"/>
                  </a:cubicBezTo>
                  <a:cubicBezTo>
                    <a:pt x="74" y="80"/>
                    <a:pt x="74" y="80"/>
                    <a:pt x="73" y="79"/>
                  </a:cubicBezTo>
                  <a:cubicBezTo>
                    <a:pt x="73" y="79"/>
                    <a:pt x="73" y="79"/>
                    <a:pt x="73" y="80"/>
                  </a:cubicBezTo>
                  <a:cubicBezTo>
                    <a:pt x="73" y="80"/>
                    <a:pt x="73" y="80"/>
                    <a:pt x="73" y="80"/>
                  </a:cubicBezTo>
                  <a:close/>
                  <a:moveTo>
                    <a:pt x="98" y="105"/>
                  </a:moveTo>
                  <a:lnTo>
                    <a:pt x="99" y="105"/>
                  </a:lnTo>
                  <a:lnTo>
                    <a:pt x="99" y="104"/>
                  </a:lnTo>
                  <a:lnTo>
                    <a:pt x="98" y="104"/>
                  </a:lnTo>
                  <a:lnTo>
                    <a:pt x="98" y="105"/>
                  </a:lnTo>
                  <a:close/>
                  <a:moveTo>
                    <a:pt x="65" y="123"/>
                  </a:moveTo>
                  <a:cubicBezTo>
                    <a:pt x="65" y="124"/>
                    <a:pt x="65" y="125"/>
                    <a:pt x="66" y="125"/>
                  </a:cubicBezTo>
                  <a:cubicBezTo>
                    <a:pt x="66" y="124"/>
                    <a:pt x="66" y="123"/>
                    <a:pt x="65" y="123"/>
                  </a:cubicBezTo>
                  <a:close/>
                  <a:moveTo>
                    <a:pt x="108" y="153"/>
                  </a:moveTo>
                  <a:cubicBezTo>
                    <a:pt x="108" y="153"/>
                    <a:pt x="108" y="153"/>
                    <a:pt x="108" y="153"/>
                  </a:cubicBezTo>
                  <a:cubicBezTo>
                    <a:pt x="108" y="153"/>
                    <a:pt x="109" y="153"/>
                    <a:pt x="109" y="153"/>
                  </a:cubicBezTo>
                  <a:cubicBezTo>
                    <a:pt x="108" y="153"/>
                    <a:pt x="108" y="153"/>
                    <a:pt x="108" y="153"/>
                  </a:cubicBezTo>
                  <a:cubicBezTo>
                    <a:pt x="108" y="152"/>
                    <a:pt x="108" y="152"/>
                    <a:pt x="108" y="153"/>
                  </a:cubicBezTo>
                  <a:close/>
                  <a:moveTo>
                    <a:pt x="3" y="178"/>
                  </a:moveTo>
                  <a:cubicBezTo>
                    <a:pt x="3" y="179"/>
                    <a:pt x="3" y="180"/>
                    <a:pt x="3" y="181"/>
                  </a:cubicBezTo>
                  <a:cubicBezTo>
                    <a:pt x="4" y="182"/>
                    <a:pt x="5" y="183"/>
                    <a:pt x="6" y="183"/>
                  </a:cubicBezTo>
                  <a:cubicBezTo>
                    <a:pt x="6" y="182"/>
                    <a:pt x="6" y="181"/>
                    <a:pt x="6" y="180"/>
                  </a:cubicBezTo>
                  <a:cubicBezTo>
                    <a:pt x="5" y="179"/>
                    <a:pt x="4" y="178"/>
                    <a:pt x="3" y="178"/>
                  </a:cubicBezTo>
                  <a:close/>
                  <a:moveTo>
                    <a:pt x="113" y="178"/>
                  </a:moveTo>
                  <a:cubicBezTo>
                    <a:pt x="113" y="178"/>
                    <a:pt x="112" y="179"/>
                    <a:pt x="112" y="179"/>
                  </a:cubicBezTo>
                  <a:cubicBezTo>
                    <a:pt x="112" y="180"/>
                    <a:pt x="112" y="180"/>
                    <a:pt x="111" y="180"/>
                  </a:cubicBezTo>
                  <a:cubicBezTo>
                    <a:pt x="111" y="181"/>
                    <a:pt x="111" y="181"/>
                    <a:pt x="111" y="182"/>
                  </a:cubicBezTo>
                  <a:cubicBezTo>
                    <a:pt x="111" y="182"/>
                    <a:pt x="111" y="182"/>
                    <a:pt x="112" y="183"/>
                  </a:cubicBezTo>
                  <a:cubicBezTo>
                    <a:pt x="112" y="182"/>
                    <a:pt x="112" y="181"/>
                    <a:pt x="113" y="180"/>
                  </a:cubicBezTo>
                  <a:cubicBezTo>
                    <a:pt x="113" y="179"/>
                    <a:pt x="113" y="179"/>
                    <a:pt x="113" y="178"/>
                  </a:cubicBezTo>
                  <a:close/>
                  <a:moveTo>
                    <a:pt x="37" y="187"/>
                  </a:moveTo>
                  <a:lnTo>
                    <a:pt x="38" y="187"/>
                  </a:lnTo>
                  <a:lnTo>
                    <a:pt x="38" y="186"/>
                  </a:lnTo>
                  <a:lnTo>
                    <a:pt x="37" y="186"/>
                  </a:lnTo>
                  <a:lnTo>
                    <a:pt x="37" y="187"/>
                  </a:lnTo>
                  <a:close/>
                  <a:moveTo>
                    <a:pt x="98" y="189"/>
                  </a:moveTo>
                  <a:cubicBezTo>
                    <a:pt x="98" y="189"/>
                    <a:pt x="98" y="189"/>
                    <a:pt x="98" y="189"/>
                  </a:cubicBezTo>
                  <a:cubicBezTo>
                    <a:pt x="98" y="189"/>
                    <a:pt x="98" y="189"/>
                    <a:pt x="98" y="189"/>
                  </a:cubicBezTo>
                  <a:cubicBezTo>
                    <a:pt x="98" y="188"/>
                    <a:pt x="98" y="188"/>
                    <a:pt x="98" y="188"/>
                  </a:cubicBezTo>
                  <a:cubicBezTo>
                    <a:pt x="98" y="188"/>
                    <a:pt x="98" y="188"/>
                    <a:pt x="98" y="189"/>
                  </a:cubicBezTo>
                  <a:close/>
                  <a:moveTo>
                    <a:pt x="94" y="190"/>
                  </a:moveTo>
                  <a:cubicBezTo>
                    <a:pt x="94" y="190"/>
                    <a:pt x="94" y="190"/>
                    <a:pt x="94" y="190"/>
                  </a:cubicBezTo>
                  <a:cubicBezTo>
                    <a:pt x="94" y="190"/>
                    <a:pt x="95" y="190"/>
                    <a:pt x="95" y="190"/>
                  </a:cubicBezTo>
                  <a:cubicBezTo>
                    <a:pt x="95" y="190"/>
                    <a:pt x="95" y="190"/>
                    <a:pt x="94" y="190"/>
                  </a:cubicBezTo>
                  <a:cubicBezTo>
                    <a:pt x="94" y="190"/>
                    <a:pt x="94" y="190"/>
                    <a:pt x="94" y="190"/>
                  </a:cubicBezTo>
                  <a:close/>
                  <a:moveTo>
                    <a:pt x="8" y="192"/>
                  </a:moveTo>
                  <a:cubicBezTo>
                    <a:pt x="8" y="192"/>
                    <a:pt x="8" y="192"/>
                    <a:pt x="8" y="192"/>
                  </a:cubicBezTo>
                  <a:cubicBezTo>
                    <a:pt x="8" y="192"/>
                    <a:pt x="9" y="192"/>
                    <a:pt x="9" y="192"/>
                  </a:cubicBezTo>
                  <a:cubicBezTo>
                    <a:pt x="9" y="192"/>
                    <a:pt x="9" y="191"/>
                    <a:pt x="9" y="191"/>
                  </a:cubicBezTo>
                  <a:cubicBezTo>
                    <a:pt x="9" y="190"/>
                    <a:pt x="8" y="190"/>
                    <a:pt x="8" y="190"/>
                  </a:cubicBezTo>
                  <a:lnTo>
                    <a:pt x="8" y="192"/>
                  </a:lnTo>
                  <a:close/>
                  <a:moveTo>
                    <a:pt x="15" y="191"/>
                  </a:moveTo>
                  <a:cubicBezTo>
                    <a:pt x="15" y="191"/>
                    <a:pt x="15" y="191"/>
                    <a:pt x="16" y="191"/>
                  </a:cubicBezTo>
                  <a:cubicBezTo>
                    <a:pt x="16" y="191"/>
                    <a:pt x="16" y="191"/>
                    <a:pt x="16" y="190"/>
                  </a:cubicBezTo>
                  <a:cubicBezTo>
                    <a:pt x="16" y="191"/>
                    <a:pt x="16" y="191"/>
                    <a:pt x="15" y="191"/>
                  </a:cubicBezTo>
                  <a:cubicBezTo>
                    <a:pt x="15" y="191"/>
                    <a:pt x="15" y="191"/>
                    <a:pt x="15" y="191"/>
                  </a:cubicBezTo>
                  <a:close/>
                  <a:moveTo>
                    <a:pt x="11" y="192"/>
                  </a:moveTo>
                  <a:cubicBezTo>
                    <a:pt x="11" y="192"/>
                    <a:pt x="11" y="192"/>
                    <a:pt x="12" y="192"/>
                  </a:cubicBezTo>
                  <a:cubicBezTo>
                    <a:pt x="12" y="193"/>
                    <a:pt x="12" y="192"/>
                    <a:pt x="12" y="192"/>
                  </a:cubicBezTo>
                  <a:cubicBezTo>
                    <a:pt x="12" y="192"/>
                    <a:pt x="12" y="192"/>
                    <a:pt x="12" y="192"/>
                  </a:cubicBezTo>
                  <a:cubicBezTo>
                    <a:pt x="12" y="192"/>
                    <a:pt x="11" y="192"/>
                    <a:pt x="11" y="192"/>
                  </a:cubicBezTo>
                  <a:close/>
                  <a:moveTo>
                    <a:pt x="7" y="193"/>
                  </a:moveTo>
                  <a:cubicBezTo>
                    <a:pt x="7" y="193"/>
                    <a:pt x="8" y="193"/>
                    <a:pt x="8" y="193"/>
                  </a:cubicBezTo>
                  <a:cubicBezTo>
                    <a:pt x="8" y="193"/>
                    <a:pt x="8" y="193"/>
                    <a:pt x="8" y="193"/>
                  </a:cubicBezTo>
                  <a:cubicBezTo>
                    <a:pt x="8" y="193"/>
                    <a:pt x="8" y="193"/>
                    <a:pt x="8" y="193"/>
                  </a:cubicBezTo>
                  <a:cubicBezTo>
                    <a:pt x="8" y="193"/>
                    <a:pt x="7" y="193"/>
                    <a:pt x="7" y="193"/>
                  </a:cubicBezTo>
                  <a:close/>
                  <a:moveTo>
                    <a:pt x="16" y="193"/>
                  </a:moveTo>
                  <a:cubicBezTo>
                    <a:pt x="17" y="194"/>
                    <a:pt x="18" y="194"/>
                    <a:pt x="19" y="194"/>
                  </a:cubicBezTo>
                  <a:cubicBezTo>
                    <a:pt x="18" y="194"/>
                    <a:pt x="18" y="193"/>
                    <a:pt x="17" y="193"/>
                  </a:cubicBezTo>
                  <a:cubicBezTo>
                    <a:pt x="17" y="192"/>
                    <a:pt x="16" y="192"/>
                    <a:pt x="16" y="193"/>
                  </a:cubicBezTo>
                  <a:close/>
                  <a:moveTo>
                    <a:pt x="21" y="193"/>
                  </a:moveTo>
                  <a:cubicBezTo>
                    <a:pt x="21" y="193"/>
                    <a:pt x="21" y="193"/>
                    <a:pt x="21" y="193"/>
                  </a:cubicBezTo>
                  <a:cubicBezTo>
                    <a:pt x="21" y="193"/>
                    <a:pt x="21" y="193"/>
                    <a:pt x="21" y="193"/>
                  </a:cubicBezTo>
                  <a:cubicBezTo>
                    <a:pt x="21" y="193"/>
                    <a:pt x="21" y="193"/>
                    <a:pt x="21" y="193"/>
                  </a:cubicBezTo>
                  <a:cubicBezTo>
                    <a:pt x="21" y="193"/>
                    <a:pt x="21" y="193"/>
                    <a:pt x="21" y="193"/>
                  </a:cubicBezTo>
                  <a:close/>
                  <a:moveTo>
                    <a:pt x="8" y="195"/>
                  </a:moveTo>
                  <a:cubicBezTo>
                    <a:pt x="8" y="195"/>
                    <a:pt x="9" y="196"/>
                    <a:pt x="9" y="196"/>
                  </a:cubicBezTo>
                  <a:cubicBezTo>
                    <a:pt x="9" y="196"/>
                    <a:pt x="9" y="197"/>
                    <a:pt x="9" y="196"/>
                  </a:cubicBezTo>
                  <a:cubicBezTo>
                    <a:pt x="9" y="196"/>
                    <a:pt x="9" y="196"/>
                    <a:pt x="9" y="196"/>
                  </a:cubicBezTo>
                  <a:cubicBezTo>
                    <a:pt x="9" y="195"/>
                    <a:pt x="9" y="195"/>
                    <a:pt x="9" y="195"/>
                  </a:cubicBezTo>
                  <a:cubicBezTo>
                    <a:pt x="8" y="195"/>
                    <a:pt x="8" y="195"/>
                    <a:pt x="8" y="195"/>
                  </a:cubicBezTo>
                  <a:cubicBezTo>
                    <a:pt x="8" y="195"/>
                    <a:pt x="8" y="195"/>
                    <a:pt x="8" y="195"/>
                  </a:cubicBezTo>
                  <a:close/>
                  <a:moveTo>
                    <a:pt x="91" y="195"/>
                  </a:moveTo>
                  <a:cubicBezTo>
                    <a:pt x="91" y="195"/>
                    <a:pt x="91" y="196"/>
                    <a:pt x="91" y="196"/>
                  </a:cubicBezTo>
                  <a:cubicBezTo>
                    <a:pt x="91" y="196"/>
                    <a:pt x="91" y="195"/>
                    <a:pt x="91" y="195"/>
                  </a:cubicBezTo>
                  <a:cubicBezTo>
                    <a:pt x="91" y="195"/>
                    <a:pt x="91" y="195"/>
                    <a:pt x="91" y="195"/>
                  </a:cubicBezTo>
                  <a:cubicBezTo>
                    <a:pt x="91" y="195"/>
                    <a:pt x="91" y="195"/>
                    <a:pt x="91" y="195"/>
                  </a:cubicBezTo>
                  <a:close/>
                  <a:moveTo>
                    <a:pt x="42" y="196"/>
                  </a:moveTo>
                  <a:cubicBezTo>
                    <a:pt x="42" y="197"/>
                    <a:pt x="42" y="197"/>
                    <a:pt x="42" y="198"/>
                  </a:cubicBezTo>
                  <a:cubicBezTo>
                    <a:pt x="42" y="198"/>
                    <a:pt x="42" y="199"/>
                    <a:pt x="43" y="198"/>
                  </a:cubicBezTo>
                  <a:cubicBezTo>
                    <a:pt x="43" y="197"/>
                    <a:pt x="43" y="196"/>
                    <a:pt x="42" y="196"/>
                  </a:cubicBezTo>
                  <a:close/>
                  <a:moveTo>
                    <a:pt x="52" y="197"/>
                  </a:moveTo>
                  <a:cubicBezTo>
                    <a:pt x="52" y="198"/>
                    <a:pt x="52" y="198"/>
                    <a:pt x="52" y="199"/>
                  </a:cubicBezTo>
                  <a:cubicBezTo>
                    <a:pt x="52" y="199"/>
                    <a:pt x="53" y="199"/>
                    <a:pt x="53" y="200"/>
                  </a:cubicBezTo>
                  <a:cubicBezTo>
                    <a:pt x="53" y="200"/>
                    <a:pt x="53" y="200"/>
                    <a:pt x="53" y="200"/>
                  </a:cubicBezTo>
                  <a:cubicBezTo>
                    <a:pt x="52" y="201"/>
                    <a:pt x="52" y="201"/>
                    <a:pt x="52" y="201"/>
                  </a:cubicBezTo>
                  <a:cubicBezTo>
                    <a:pt x="52" y="202"/>
                    <a:pt x="52" y="202"/>
                    <a:pt x="52" y="202"/>
                  </a:cubicBezTo>
                  <a:cubicBezTo>
                    <a:pt x="52" y="202"/>
                    <a:pt x="52" y="202"/>
                    <a:pt x="52" y="202"/>
                  </a:cubicBezTo>
                  <a:cubicBezTo>
                    <a:pt x="53" y="202"/>
                    <a:pt x="53" y="201"/>
                    <a:pt x="53" y="201"/>
                  </a:cubicBezTo>
                  <a:cubicBezTo>
                    <a:pt x="53" y="200"/>
                    <a:pt x="54" y="200"/>
                    <a:pt x="54" y="200"/>
                  </a:cubicBezTo>
                  <a:cubicBezTo>
                    <a:pt x="54" y="199"/>
                    <a:pt x="54" y="199"/>
                    <a:pt x="53" y="198"/>
                  </a:cubicBezTo>
                  <a:cubicBezTo>
                    <a:pt x="53" y="198"/>
                    <a:pt x="52" y="198"/>
                    <a:pt x="52" y="197"/>
                  </a:cubicBezTo>
                  <a:close/>
                  <a:moveTo>
                    <a:pt x="4" y="200"/>
                  </a:moveTo>
                  <a:cubicBezTo>
                    <a:pt x="4" y="200"/>
                    <a:pt x="4" y="200"/>
                    <a:pt x="5" y="200"/>
                  </a:cubicBezTo>
                  <a:cubicBezTo>
                    <a:pt x="5" y="199"/>
                    <a:pt x="5" y="199"/>
                    <a:pt x="5" y="199"/>
                  </a:cubicBezTo>
                  <a:cubicBezTo>
                    <a:pt x="5" y="199"/>
                    <a:pt x="5" y="198"/>
                    <a:pt x="5" y="198"/>
                  </a:cubicBezTo>
                  <a:cubicBezTo>
                    <a:pt x="4" y="198"/>
                    <a:pt x="4" y="198"/>
                    <a:pt x="4" y="198"/>
                  </a:cubicBezTo>
                  <a:lnTo>
                    <a:pt x="4" y="200"/>
                  </a:lnTo>
                  <a:close/>
                  <a:moveTo>
                    <a:pt x="24" y="199"/>
                  </a:moveTo>
                  <a:lnTo>
                    <a:pt x="25" y="199"/>
                  </a:lnTo>
                  <a:lnTo>
                    <a:pt x="25" y="198"/>
                  </a:lnTo>
                  <a:lnTo>
                    <a:pt x="24" y="198"/>
                  </a:lnTo>
                  <a:lnTo>
                    <a:pt x="24" y="199"/>
                  </a:lnTo>
                  <a:close/>
                  <a:moveTo>
                    <a:pt x="32" y="199"/>
                  </a:moveTo>
                  <a:cubicBezTo>
                    <a:pt x="32" y="200"/>
                    <a:pt x="32" y="200"/>
                    <a:pt x="33" y="200"/>
                  </a:cubicBezTo>
                  <a:cubicBezTo>
                    <a:pt x="33" y="200"/>
                    <a:pt x="33" y="200"/>
                    <a:pt x="33" y="200"/>
                  </a:cubicBezTo>
                  <a:cubicBezTo>
                    <a:pt x="33" y="200"/>
                    <a:pt x="33" y="200"/>
                    <a:pt x="33" y="199"/>
                  </a:cubicBezTo>
                  <a:cubicBezTo>
                    <a:pt x="33" y="199"/>
                    <a:pt x="33" y="199"/>
                    <a:pt x="32" y="199"/>
                  </a:cubicBezTo>
                  <a:close/>
                  <a:moveTo>
                    <a:pt x="6" y="200"/>
                  </a:moveTo>
                  <a:cubicBezTo>
                    <a:pt x="6" y="200"/>
                    <a:pt x="7" y="200"/>
                    <a:pt x="7" y="200"/>
                  </a:cubicBezTo>
                  <a:cubicBezTo>
                    <a:pt x="7" y="200"/>
                    <a:pt x="7" y="200"/>
                    <a:pt x="7" y="200"/>
                  </a:cubicBezTo>
                  <a:cubicBezTo>
                    <a:pt x="7" y="200"/>
                    <a:pt x="7" y="200"/>
                    <a:pt x="6" y="200"/>
                  </a:cubicBezTo>
                  <a:cubicBezTo>
                    <a:pt x="6" y="200"/>
                    <a:pt x="6" y="200"/>
                    <a:pt x="6" y="200"/>
                  </a:cubicBezTo>
                  <a:close/>
                  <a:moveTo>
                    <a:pt x="92" y="201"/>
                  </a:moveTo>
                  <a:cubicBezTo>
                    <a:pt x="92" y="202"/>
                    <a:pt x="92" y="202"/>
                    <a:pt x="92" y="202"/>
                  </a:cubicBezTo>
                  <a:cubicBezTo>
                    <a:pt x="91" y="202"/>
                    <a:pt x="91" y="202"/>
                    <a:pt x="91" y="203"/>
                  </a:cubicBezTo>
                  <a:cubicBezTo>
                    <a:pt x="92" y="203"/>
                    <a:pt x="92" y="203"/>
                    <a:pt x="93" y="202"/>
                  </a:cubicBezTo>
                  <a:cubicBezTo>
                    <a:pt x="93" y="202"/>
                    <a:pt x="93" y="201"/>
                    <a:pt x="92" y="201"/>
                  </a:cubicBezTo>
                  <a:close/>
                  <a:moveTo>
                    <a:pt x="89" y="202"/>
                  </a:moveTo>
                  <a:cubicBezTo>
                    <a:pt x="89" y="202"/>
                    <a:pt x="89" y="202"/>
                    <a:pt x="89" y="202"/>
                  </a:cubicBezTo>
                  <a:cubicBezTo>
                    <a:pt x="90" y="202"/>
                    <a:pt x="90" y="202"/>
                    <a:pt x="89" y="202"/>
                  </a:cubicBezTo>
                  <a:cubicBezTo>
                    <a:pt x="89" y="202"/>
                    <a:pt x="89" y="202"/>
                    <a:pt x="89" y="202"/>
                  </a:cubicBezTo>
                  <a:cubicBezTo>
                    <a:pt x="89" y="202"/>
                    <a:pt x="89" y="202"/>
                    <a:pt x="89" y="202"/>
                  </a:cubicBezTo>
                  <a:close/>
                  <a:moveTo>
                    <a:pt x="36" y="203"/>
                  </a:moveTo>
                  <a:cubicBezTo>
                    <a:pt x="36" y="204"/>
                    <a:pt x="36" y="204"/>
                    <a:pt x="36" y="204"/>
                  </a:cubicBezTo>
                  <a:cubicBezTo>
                    <a:pt x="36" y="204"/>
                    <a:pt x="37" y="204"/>
                    <a:pt x="37" y="203"/>
                  </a:cubicBezTo>
                  <a:cubicBezTo>
                    <a:pt x="37" y="203"/>
                    <a:pt x="37" y="203"/>
                    <a:pt x="36" y="203"/>
                  </a:cubicBezTo>
                  <a:cubicBezTo>
                    <a:pt x="36" y="203"/>
                    <a:pt x="36" y="203"/>
                    <a:pt x="36" y="203"/>
                  </a:cubicBezTo>
                  <a:close/>
                  <a:moveTo>
                    <a:pt x="84" y="204"/>
                  </a:moveTo>
                  <a:cubicBezTo>
                    <a:pt x="84" y="205"/>
                    <a:pt x="84" y="205"/>
                    <a:pt x="84" y="204"/>
                  </a:cubicBezTo>
                  <a:cubicBezTo>
                    <a:pt x="84" y="204"/>
                    <a:pt x="84" y="204"/>
                    <a:pt x="84" y="204"/>
                  </a:cubicBezTo>
                  <a:cubicBezTo>
                    <a:pt x="84" y="204"/>
                    <a:pt x="84" y="204"/>
                    <a:pt x="84" y="204"/>
                  </a:cubicBezTo>
                  <a:cubicBezTo>
                    <a:pt x="84" y="204"/>
                    <a:pt x="84" y="204"/>
                    <a:pt x="84" y="204"/>
                  </a:cubicBezTo>
                  <a:close/>
                  <a:moveTo>
                    <a:pt x="94" y="204"/>
                  </a:moveTo>
                  <a:cubicBezTo>
                    <a:pt x="94" y="205"/>
                    <a:pt x="94" y="205"/>
                    <a:pt x="94" y="205"/>
                  </a:cubicBezTo>
                  <a:cubicBezTo>
                    <a:pt x="94" y="205"/>
                    <a:pt x="95" y="205"/>
                    <a:pt x="95" y="204"/>
                  </a:cubicBezTo>
                  <a:cubicBezTo>
                    <a:pt x="95" y="204"/>
                    <a:pt x="95" y="204"/>
                    <a:pt x="94" y="204"/>
                  </a:cubicBezTo>
                  <a:cubicBezTo>
                    <a:pt x="94" y="204"/>
                    <a:pt x="94" y="204"/>
                    <a:pt x="94" y="204"/>
                  </a:cubicBezTo>
                  <a:close/>
                  <a:moveTo>
                    <a:pt x="87" y="206"/>
                  </a:moveTo>
                  <a:cubicBezTo>
                    <a:pt x="87" y="206"/>
                    <a:pt x="87" y="206"/>
                    <a:pt x="87" y="206"/>
                  </a:cubicBezTo>
                  <a:cubicBezTo>
                    <a:pt x="87" y="205"/>
                    <a:pt x="87" y="205"/>
                    <a:pt x="87" y="205"/>
                  </a:cubicBezTo>
                  <a:cubicBezTo>
                    <a:pt x="87" y="205"/>
                    <a:pt x="87" y="205"/>
                    <a:pt x="87" y="205"/>
                  </a:cubicBezTo>
                  <a:cubicBezTo>
                    <a:pt x="87" y="205"/>
                    <a:pt x="87" y="205"/>
                    <a:pt x="87" y="206"/>
                  </a:cubicBezTo>
                  <a:close/>
                  <a:moveTo>
                    <a:pt x="117" y="205"/>
                  </a:moveTo>
                  <a:cubicBezTo>
                    <a:pt x="117" y="206"/>
                    <a:pt x="117" y="206"/>
                    <a:pt x="117" y="206"/>
                  </a:cubicBezTo>
                  <a:cubicBezTo>
                    <a:pt x="118" y="206"/>
                    <a:pt x="118" y="206"/>
                    <a:pt x="118" y="206"/>
                  </a:cubicBezTo>
                  <a:cubicBezTo>
                    <a:pt x="118" y="206"/>
                    <a:pt x="118" y="205"/>
                    <a:pt x="118" y="205"/>
                  </a:cubicBezTo>
                  <a:cubicBezTo>
                    <a:pt x="117" y="205"/>
                    <a:pt x="117" y="205"/>
                    <a:pt x="117" y="205"/>
                  </a:cubicBezTo>
                  <a:close/>
                  <a:moveTo>
                    <a:pt x="123" y="205"/>
                  </a:moveTo>
                  <a:cubicBezTo>
                    <a:pt x="122" y="205"/>
                    <a:pt x="121" y="205"/>
                    <a:pt x="121" y="206"/>
                  </a:cubicBezTo>
                  <a:cubicBezTo>
                    <a:pt x="121" y="206"/>
                    <a:pt x="121" y="206"/>
                    <a:pt x="120" y="207"/>
                  </a:cubicBezTo>
                  <a:cubicBezTo>
                    <a:pt x="120" y="207"/>
                    <a:pt x="120" y="208"/>
                    <a:pt x="121" y="208"/>
                  </a:cubicBezTo>
                  <a:cubicBezTo>
                    <a:pt x="121" y="209"/>
                    <a:pt x="121" y="209"/>
                    <a:pt x="122" y="209"/>
                  </a:cubicBezTo>
                  <a:cubicBezTo>
                    <a:pt x="122" y="207"/>
                    <a:pt x="122" y="206"/>
                    <a:pt x="123" y="205"/>
                  </a:cubicBezTo>
                  <a:close/>
                  <a:moveTo>
                    <a:pt x="124" y="206"/>
                  </a:moveTo>
                  <a:cubicBezTo>
                    <a:pt x="124" y="206"/>
                    <a:pt x="124" y="206"/>
                    <a:pt x="124" y="206"/>
                  </a:cubicBezTo>
                  <a:cubicBezTo>
                    <a:pt x="124" y="207"/>
                    <a:pt x="124" y="207"/>
                    <a:pt x="124" y="207"/>
                  </a:cubicBezTo>
                  <a:lnTo>
                    <a:pt x="125" y="207"/>
                  </a:lnTo>
                  <a:lnTo>
                    <a:pt x="125" y="206"/>
                  </a:lnTo>
                  <a:lnTo>
                    <a:pt x="124" y="206"/>
                  </a:lnTo>
                  <a:close/>
                  <a:moveTo>
                    <a:pt x="83" y="207"/>
                  </a:moveTo>
                  <a:cubicBezTo>
                    <a:pt x="83" y="207"/>
                    <a:pt x="83" y="207"/>
                    <a:pt x="84" y="207"/>
                  </a:cubicBezTo>
                  <a:cubicBezTo>
                    <a:pt x="84" y="207"/>
                    <a:pt x="84" y="207"/>
                    <a:pt x="84" y="207"/>
                  </a:cubicBezTo>
                  <a:cubicBezTo>
                    <a:pt x="84" y="206"/>
                    <a:pt x="83" y="206"/>
                    <a:pt x="83" y="207"/>
                  </a:cubicBezTo>
                  <a:cubicBezTo>
                    <a:pt x="83" y="207"/>
                    <a:pt x="83" y="207"/>
                    <a:pt x="83" y="207"/>
                  </a:cubicBezTo>
                  <a:close/>
                  <a:moveTo>
                    <a:pt x="79" y="208"/>
                  </a:moveTo>
                  <a:cubicBezTo>
                    <a:pt x="79" y="208"/>
                    <a:pt x="79" y="209"/>
                    <a:pt x="79" y="208"/>
                  </a:cubicBezTo>
                  <a:cubicBezTo>
                    <a:pt x="79" y="208"/>
                    <a:pt x="79" y="208"/>
                    <a:pt x="79" y="208"/>
                  </a:cubicBezTo>
                  <a:cubicBezTo>
                    <a:pt x="79" y="207"/>
                    <a:pt x="79" y="207"/>
                    <a:pt x="79" y="207"/>
                  </a:cubicBezTo>
                  <a:cubicBezTo>
                    <a:pt x="78" y="207"/>
                    <a:pt x="78" y="207"/>
                    <a:pt x="79" y="208"/>
                  </a:cubicBezTo>
                  <a:lnTo>
                    <a:pt x="79" y="208"/>
                  </a:lnTo>
                  <a:close/>
                  <a:moveTo>
                    <a:pt x="86" y="207"/>
                  </a:moveTo>
                  <a:cubicBezTo>
                    <a:pt x="86" y="207"/>
                    <a:pt x="85" y="207"/>
                    <a:pt x="84" y="207"/>
                  </a:cubicBezTo>
                  <a:cubicBezTo>
                    <a:pt x="84" y="208"/>
                    <a:pt x="84" y="208"/>
                    <a:pt x="85" y="208"/>
                  </a:cubicBezTo>
                  <a:cubicBezTo>
                    <a:pt x="85" y="208"/>
                    <a:pt x="85" y="208"/>
                    <a:pt x="85" y="208"/>
                  </a:cubicBezTo>
                  <a:cubicBezTo>
                    <a:pt x="86" y="208"/>
                    <a:pt x="86" y="208"/>
                    <a:pt x="86" y="207"/>
                  </a:cubicBezTo>
                  <a:close/>
                  <a:moveTo>
                    <a:pt x="22" y="210"/>
                  </a:moveTo>
                  <a:lnTo>
                    <a:pt x="23" y="210"/>
                  </a:lnTo>
                  <a:lnTo>
                    <a:pt x="23" y="209"/>
                  </a:lnTo>
                  <a:lnTo>
                    <a:pt x="22" y="209"/>
                  </a:lnTo>
                  <a:lnTo>
                    <a:pt x="22" y="210"/>
                  </a:lnTo>
                  <a:close/>
                  <a:moveTo>
                    <a:pt x="124" y="210"/>
                  </a:moveTo>
                  <a:lnTo>
                    <a:pt x="125" y="210"/>
                  </a:lnTo>
                  <a:lnTo>
                    <a:pt x="125" y="209"/>
                  </a:lnTo>
                  <a:lnTo>
                    <a:pt x="124" y="209"/>
                  </a:lnTo>
                  <a:lnTo>
                    <a:pt x="124" y="210"/>
                  </a:lnTo>
                  <a:close/>
                  <a:moveTo>
                    <a:pt x="128" y="211"/>
                  </a:moveTo>
                  <a:lnTo>
                    <a:pt x="129" y="211"/>
                  </a:lnTo>
                  <a:lnTo>
                    <a:pt x="129" y="210"/>
                  </a:lnTo>
                  <a:lnTo>
                    <a:pt x="128" y="210"/>
                  </a:lnTo>
                  <a:lnTo>
                    <a:pt x="128" y="211"/>
                  </a:lnTo>
                  <a:close/>
                  <a:moveTo>
                    <a:pt x="32" y="211"/>
                  </a:moveTo>
                  <a:cubicBezTo>
                    <a:pt x="32" y="210"/>
                    <a:pt x="32" y="210"/>
                    <a:pt x="32" y="210"/>
                  </a:cubicBezTo>
                  <a:cubicBezTo>
                    <a:pt x="31" y="210"/>
                    <a:pt x="31" y="211"/>
                    <a:pt x="31" y="211"/>
                  </a:cubicBezTo>
                  <a:cubicBezTo>
                    <a:pt x="31" y="211"/>
                    <a:pt x="31" y="211"/>
                    <a:pt x="32" y="211"/>
                  </a:cubicBezTo>
                  <a:cubicBezTo>
                    <a:pt x="32" y="211"/>
                    <a:pt x="32" y="211"/>
                    <a:pt x="32" y="211"/>
                  </a:cubicBezTo>
                  <a:close/>
                  <a:moveTo>
                    <a:pt x="96" y="211"/>
                  </a:moveTo>
                  <a:cubicBezTo>
                    <a:pt x="96" y="211"/>
                    <a:pt x="96" y="211"/>
                    <a:pt x="97" y="211"/>
                  </a:cubicBezTo>
                  <a:cubicBezTo>
                    <a:pt x="97" y="210"/>
                    <a:pt x="97" y="210"/>
                    <a:pt x="97" y="210"/>
                  </a:cubicBezTo>
                  <a:cubicBezTo>
                    <a:pt x="96" y="210"/>
                    <a:pt x="96" y="210"/>
                    <a:pt x="96" y="211"/>
                  </a:cubicBezTo>
                  <a:close/>
                  <a:moveTo>
                    <a:pt x="106" y="211"/>
                  </a:moveTo>
                  <a:cubicBezTo>
                    <a:pt x="106" y="211"/>
                    <a:pt x="107" y="211"/>
                    <a:pt x="107" y="211"/>
                  </a:cubicBezTo>
                  <a:cubicBezTo>
                    <a:pt x="107" y="211"/>
                    <a:pt x="107" y="210"/>
                    <a:pt x="107" y="210"/>
                  </a:cubicBezTo>
                  <a:cubicBezTo>
                    <a:pt x="107" y="210"/>
                    <a:pt x="107" y="210"/>
                    <a:pt x="107" y="210"/>
                  </a:cubicBezTo>
                  <a:cubicBezTo>
                    <a:pt x="106" y="210"/>
                    <a:pt x="106" y="210"/>
                    <a:pt x="106" y="21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25" name="Freeform 25">
            <a:extLst>
              <a:ext uri="{FF2B5EF4-FFF2-40B4-BE49-F238E27FC236}">
                <a16:creationId xmlns:a16="http://schemas.microsoft.com/office/drawing/2014/main" id="{364174C1-ECE0-4557-88E7-2F9DDF6F3E1F}"/>
              </a:ext>
            </a:extLst>
          </p:cNvPr>
          <p:cNvSpPr>
            <a:spLocks/>
          </p:cNvSpPr>
          <p:nvPr/>
        </p:nvSpPr>
        <p:spPr bwMode="auto">
          <a:xfrm>
            <a:off x="7348021" y="1303974"/>
            <a:ext cx="2780792" cy="2408327"/>
          </a:xfrm>
          <a:custGeom>
            <a:avLst/>
            <a:gdLst>
              <a:gd name="T0" fmla="*/ 0 w 3362"/>
              <a:gd name="T1" fmla="*/ 2150 h 2917"/>
              <a:gd name="T2" fmla="*/ 3362 w 3362"/>
              <a:gd name="T3" fmla="*/ 2917 h 2917"/>
              <a:gd name="T4" fmla="*/ 2695 w 3362"/>
              <a:gd name="T5" fmla="*/ 0 h 2917"/>
              <a:gd name="T6" fmla="*/ 0 w 3362"/>
              <a:gd name="T7" fmla="*/ 2150 h 2917"/>
            </a:gdLst>
            <a:ahLst/>
            <a:cxnLst>
              <a:cxn ang="0">
                <a:pos x="T0" y="T1"/>
              </a:cxn>
              <a:cxn ang="0">
                <a:pos x="T2" y="T3"/>
              </a:cxn>
              <a:cxn ang="0">
                <a:pos x="T4" y="T5"/>
              </a:cxn>
              <a:cxn ang="0">
                <a:pos x="T6" y="T7"/>
              </a:cxn>
            </a:cxnLst>
            <a:rect l="0" t="0" r="r" b="b"/>
            <a:pathLst>
              <a:path w="3362" h="2917">
                <a:moveTo>
                  <a:pt x="0" y="2150"/>
                </a:moveTo>
                <a:lnTo>
                  <a:pt x="3362" y="2917"/>
                </a:lnTo>
                <a:lnTo>
                  <a:pt x="2695" y="0"/>
                </a:lnTo>
                <a:lnTo>
                  <a:pt x="0" y="2150"/>
                </a:lnTo>
                <a:close/>
              </a:path>
            </a:pathLst>
          </a:custGeom>
          <a:noFill/>
          <a:ln w="9525">
            <a:solidFill>
              <a:srgbClr val="E6E7E8"/>
            </a:solidFill>
            <a:round/>
            <a:headEnd/>
            <a:tailEnd/>
          </a:ln>
        </p:spPr>
        <p:txBody>
          <a:bodyPr vert="horz" wrap="square" lIns="91440" tIns="45720" rIns="91440" bIns="45720" numCol="1" anchor="t" anchorCtr="0" compatLnSpc="1">
            <a:prstTxWarp prst="textNoShape">
              <a:avLst/>
            </a:prstTxWarp>
          </a:bodyPr>
          <a:lstStyle/>
          <a:p>
            <a:endParaRPr lang="en-GB"/>
          </a:p>
        </p:txBody>
      </p:sp>
      <p:grpSp>
        <p:nvGrpSpPr>
          <p:cNvPr id="26" name="Group 25">
            <a:extLst>
              <a:ext uri="{FF2B5EF4-FFF2-40B4-BE49-F238E27FC236}">
                <a16:creationId xmlns:a16="http://schemas.microsoft.com/office/drawing/2014/main" id="{2AE7AAF2-C368-485A-BC4E-B5D4CD542D27}"/>
              </a:ext>
            </a:extLst>
          </p:cNvPr>
          <p:cNvGrpSpPr/>
          <p:nvPr/>
        </p:nvGrpSpPr>
        <p:grpSpPr>
          <a:xfrm>
            <a:off x="8147976" y="2510251"/>
            <a:ext cx="1676092" cy="182001"/>
            <a:chOff x="6782163" y="3086699"/>
            <a:chExt cx="1676092" cy="182001"/>
          </a:xfrm>
        </p:grpSpPr>
        <p:sp>
          <p:nvSpPr>
            <p:cNvPr id="27" name="Freeform 26">
              <a:extLst>
                <a:ext uri="{FF2B5EF4-FFF2-40B4-BE49-F238E27FC236}">
                  <a16:creationId xmlns:a16="http://schemas.microsoft.com/office/drawing/2014/main" id="{42B8316F-D7A5-48B2-A899-36D7D5240971}"/>
                </a:ext>
              </a:extLst>
            </p:cNvPr>
            <p:cNvSpPr>
              <a:spLocks noEditPoints="1"/>
            </p:cNvSpPr>
            <p:nvPr/>
          </p:nvSpPr>
          <p:spPr bwMode="auto">
            <a:xfrm>
              <a:off x="6782163" y="3086699"/>
              <a:ext cx="97350" cy="177767"/>
            </a:xfrm>
            <a:custGeom>
              <a:avLst/>
              <a:gdLst>
                <a:gd name="T0" fmla="*/ 111 w 122"/>
                <a:gd name="T1" fmla="*/ 214 h 217"/>
                <a:gd name="T2" fmla="*/ 40 w 122"/>
                <a:gd name="T3" fmla="*/ 216 h 217"/>
                <a:gd name="T4" fmla="*/ 49 w 122"/>
                <a:gd name="T5" fmla="*/ 213 h 217"/>
                <a:gd name="T6" fmla="*/ 62 w 122"/>
                <a:gd name="T7" fmla="*/ 213 h 217"/>
                <a:gd name="T8" fmla="*/ 72 w 122"/>
                <a:gd name="T9" fmla="*/ 212 h 217"/>
                <a:gd name="T10" fmla="*/ 90 w 122"/>
                <a:gd name="T11" fmla="*/ 210 h 217"/>
                <a:gd name="T12" fmla="*/ 112 w 122"/>
                <a:gd name="T13" fmla="*/ 210 h 217"/>
                <a:gd name="T14" fmla="*/ 17 w 122"/>
                <a:gd name="T15" fmla="*/ 208 h 217"/>
                <a:gd name="T16" fmla="*/ 89 w 122"/>
                <a:gd name="T17" fmla="*/ 207 h 217"/>
                <a:gd name="T18" fmla="*/ 60 w 122"/>
                <a:gd name="T19" fmla="*/ 207 h 217"/>
                <a:gd name="T20" fmla="*/ 3 w 122"/>
                <a:gd name="T21" fmla="*/ 202 h 217"/>
                <a:gd name="T22" fmla="*/ 16 w 122"/>
                <a:gd name="T23" fmla="*/ 197 h 217"/>
                <a:gd name="T24" fmla="*/ 79 w 122"/>
                <a:gd name="T25" fmla="*/ 197 h 217"/>
                <a:gd name="T26" fmla="*/ 21 w 122"/>
                <a:gd name="T27" fmla="*/ 183 h 217"/>
                <a:gd name="T28" fmla="*/ 45 w 122"/>
                <a:gd name="T29" fmla="*/ 156 h 217"/>
                <a:gd name="T30" fmla="*/ 85 w 122"/>
                <a:gd name="T31" fmla="*/ 119 h 217"/>
                <a:gd name="T32" fmla="*/ 101 w 122"/>
                <a:gd name="T33" fmla="*/ 105 h 217"/>
                <a:gd name="T34" fmla="*/ 102 w 122"/>
                <a:gd name="T35" fmla="*/ 96 h 217"/>
                <a:gd name="T36" fmla="*/ 105 w 122"/>
                <a:gd name="T37" fmla="*/ 84 h 217"/>
                <a:gd name="T38" fmla="*/ 108 w 122"/>
                <a:gd name="T39" fmla="*/ 83 h 217"/>
                <a:gd name="T40" fmla="*/ 109 w 122"/>
                <a:gd name="T41" fmla="*/ 87 h 217"/>
                <a:gd name="T42" fmla="*/ 87 w 122"/>
                <a:gd name="T43" fmla="*/ 75 h 217"/>
                <a:gd name="T44" fmla="*/ 107 w 122"/>
                <a:gd name="T45" fmla="*/ 64 h 217"/>
                <a:gd name="T46" fmla="*/ 24 w 122"/>
                <a:gd name="T47" fmla="*/ 60 h 217"/>
                <a:gd name="T48" fmla="*/ 30 w 122"/>
                <a:gd name="T49" fmla="*/ 55 h 217"/>
                <a:gd name="T50" fmla="*/ 32 w 122"/>
                <a:gd name="T51" fmla="*/ 53 h 217"/>
                <a:gd name="T52" fmla="*/ 45 w 122"/>
                <a:gd name="T53" fmla="*/ 49 h 217"/>
                <a:gd name="T54" fmla="*/ 16 w 122"/>
                <a:gd name="T55" fmla="*/ 54 h 217"/>
                <a:gd name="T56" fmla="*/ 11 w 122"/>
                <a:gd name="T57" fmla="*/ 49 h 217"/>
                <a:gd name="T58" fmla="*/ 11 w 122"/>
                <a:gd name="T59" fmla="*/ 53 h 217"/>
                <a:gd name="T60" fmla="*/ 106 w 122"/>
                <a:gd name="T61" fmla="*/ 31 h 217"/>
                <a:gd name="T62" fmla="*/ 49 w 122"/>
                <a:gd name="T63" fmla="*/ 14 h 217"/>
                <a:gd name="T64" fmla="*/ 24 w 122"/>
                <a:gd name="T65" fmla="*/ 12 h 217"/>
                <a:gd name="T66" fmla="*/ 74 w 122"/>
                <a:gd name="T67" fmla="*/ 10 h 217"/>
                <a:gd name="T68" fmla="*/ 28 w 122"/>
                <a:gd name="T69" fmla="*/ 10 h 217"/>
                <a:gd name="T70" fmla="*/ 35 w 122"/>
                <a:gd name="T71" fmla="*/ 7 h 217"/>
                <a:gd name="T72" fmla="*/ 55 w 122"/>
                <a:gd name="T73" fmla="*/ 9 h 217"/>
                <a:gd name="T74" fmla="*/ 57 w 122"/>
                <a:gd name="T75" fmla="*/ 7 h 217"/>
                <a:gd name="T76" fmla="*/ 51 w 122"/>
                <a:gd name="T77" fmla="*/ 4 h 217"/>
                <a:gd name="T78" fmla="*/ 97 w 122"/>
                <a:gd name="T79" fmla="*/ 115 h 217"/>
                <a:gd name="T80" fmla="*/ 96 w 122"/>
                <a:gd name="T81" fmla="*/ 123 h 217"/>
                <a:gd name="T82" fmla="*/ 117 w 122"/>
                <a:gd name="T83" fmla="*/ 217 h 217"/>
                <a:gd name="T84" fmla="*/ 105 w 122"/>
                <a:gd name="T85" fmla="*/ 210 h 217"/>
                <a:gd name="T86" fmla="*/ 103 w 122"/>
                <a:gd name="T87" fmla="*/ 209 h 217"/>
                <a:gd name="T88" fmla="*/ 101 w 122"/>
                <a:gd name="T89" fmla="*/ 211 h 217"/>
                <a:gd name="T90" fmla="*/ 99 w 122"/>
                <a:gd name="T91" fmla="*/ 215 h 217"/>
                <a:gd name="T92" fmla="*/ 91 w 122"/>
                <a:gd name="T93" fmla="*/ 216 h 217"/>
                <a:gd name="T94" fmla="*/ 86 w 122"/>
                <a:gd name="T95" fmla="*/ 215 h 217"/>
                <a:gd name="T96" fmla="*/ 56 w 122"/>
                <a:gd name="T97" fmla="*/ 217 h 217"/>
                <a:gd name="T98" fmla="*/ 33 w 122"/>
                <a:gd name="T99" fmla="*/ 217 h 217"/>
                <a:gd name="T100" fmla="*/ 14 w 122"/>
                <a:gd name="T101" fmla="*/ 214 h 217"/>
                <a:gd name="T102" fmla="*/ 0 w 122"/>
                <a:gd name="T103" fmla="*/ 213 h 217"/>
                <a:gd name="T104" fmla="*/ 0 w 122"/>
                <a:gd name="T105" fmla="*/ 189 h 217"/>
                <a:gd name="T106" fmla="*/ 71 w 122"/>
                <a:gd name="T107" fmla="*/ 56 h 217"/>
                <a:gd name="T108" fmla="*/ 54 w 122"/>
                <a:gd name="T109" fmla="*/ 35 h 217"/>
                <a:gd name="T110" fmla="*/ 28 w 122"/>
                <a:gd name="T111" fmla="*/ 6 h 217"/>
                <a:gd name="T112" fmla="*/ 55 w 122"/>
                <a:gd name="T113" fmla="*/ 1 h 217"/>
                <a:gd name="T114" fmla="*/ 75 w 122"/>
                <a:gd name="T115" fmla="*/ 2 h 217"/>
                <a:gd name="T116" fmla="*/ 80 w 122"/>
                <a:gd name="T117" fmla="*/ 3 h 217"/>
                <a:gd name="T118" fmla="*/ 85 w 122"/>
                <a:gd name="T119" fmla="*/ 5 h 217"/>
                <a:gd name="T120" fmla="*/ 112 w 122"/>
                <a:gd name="T121" fmla="*/ 23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2" h="217">
                  <a:moveTo>
                    <a:pt x="90" y="6"/>
                  </a:moveTo>
                  <a:cubicBezTo>
                    <a:pt x="89" y="7"/>
                    <a:pt x="89" y="7"/>
                    <a:pt x="88" y="7"/>
                  </a:cubicBezTo>
                  <a:cubicBezTo>
                    <a:pt x="88" y="6"/>
                    <a:pt x="88" y="6"/>
                    <a:pt x="90" y="6"/>
                  </a:cubicBezTo>
                  <a:close/>
                  <a:moveTo>
                    <a:pt x="3" y="214"/>
                  </a:moveTo>
                  <a:cubicBezTo>
                    <a:pt x="3" y="215"/>
                    <a:pt x="2" y="216"/>
                    <a:pt x="1" y="216"/>
                  </a:cubicBezTo>
                  <a:cubicBezTo>
                    <a:pt x="1" y="215"/>
                    <a:pt x="1" y="215"/>
                    <a:pt x="2" y="214"/>
                  </a:cubicBezTo>
                  <a:lnTo>
                    <a:pt x="3" y="214"/>
                  </a:lnTo>
                  <a:close/>
                  <a:moveTo>
                    <a:pt x="111" y="214"/>
                  </a:moveTo>
                  <a:cubicBezTo>
                    <a:pt x="112" y="214"/>
                    <a:pt x="113" y="215"/>
                    <a:pt x="113" y="217"/>
                  </a:cubicBezTo>
                  <a:lnTo>
                    <a:pt x="111" y="217"/>
                  </a:lnTo>
                  <a:lnTo>
                    <a:pt x="111" y="214"/>
                  </a:lnTo>
                  <a:close/>
                  <a:moveTo>
                    <a:pt x="25" y="217"/>
                  </a:moveTo>
                  <a:cubicBezTo>
                    <a:pt x="25" y="217"/>
                    <a:pt x="24" y="217"/>
                    <a:pt x="23" y="217"/>
                  </a:cubicBezTo>
                  <a:cubicBezTo>
                    <a:pt x="22" y="217"/>
                    <a:pt x="21" y="217"/>
                    <a:pt x="20" y="217"/>
                  </a:cubicBezTo>
                  <a:cubicBezTo>
                    <a:pt x="21" y="216"/>
                    <a:pt x="21" y="216"/>
                    <a:pt x="22" y="216"/>
                  </a:cubicBezTo>
                  <a:cubicBezTo>
                    <a:pt x="22" y="216"/>
                    <a:pt x="22" y="216"/>
                    <a:pt x="23" y="216"/>
                  </a:cubicBezTo>
                  <a:cubicBezTo>
                    <a:pt x="23" y="217"/>
                    <a:pt x="24" y="217"/>
                    <a:pt x="24" y="217"/>
                  </a:cubicBezTo>
                  <a:cubicBezTo>
                    <a:pt x="25" y="217"/>
                    <a:pt x="25" y="217"/>
                    <a:pt x="25" y="217"/>
                  </a:cubicBezTo>
                  <a:close/>
                  <a:moveTo>
                    <a:pt x="40" y="216"/>
                  </a:moveTo>
                  <a:cubicBezTo>
                    <a:pt x="40" y="216"/>
                    <a:pt x="40" y="215"/>
                    <a:pt x="40" y="215"/>
                  </a:cubicBezTo>
                  <a:cubicBezTo>
                    <a:pt x="40" y="215"/>
                    <a:pt x="39" y="214"/>
                    <a:pt x="39" y="214"/>
                  </a:cubicBezTo>
                  <a:cubicBezTo>
                    <a:pt x="38" y="216"/>
                    <a:pt x="39" y="217"/>
                    <a:pt x="40" y="216"/>
                  </a:cubicBezTo>
                  <a:close/>
                  <a:moveTo>
                    <a:pt x="74" y="214"/>
                  </a:moveTo>
                  <a:cubicBezTo>
                    <a:pt x="74" y="215"/>
                    <a:pt x="75" y="216"/>
                    <a:pt x="76" y="216"/>
                  </a:cubicBezTo>
                  <a:cubicBezTo>
                    <a:pt x="76" y="215"/>
                    <a:pt x="75" y="214"/>
                    <a:pt x="74" y="214"/>
                  </a:cubicBezTo>
                  <a:cubicBezTo>
                    <a:pt x="74" y="215"/>
                    <a:pt x="74" y="215"/>
                    <a:pt x="74" y="214"/>
                  </a:cubicBezTo>
                  <a:close/>
                  <a:moveTo>
                    <a:pt x="115" y="215"/>
                  </a:moveTo>
                  <a:cubicBezTo>
                    <a:pt x="116" y="215"/>
                    <a:pt x="116" y="214"/>
                    <a:pt x="116" y="213"/>
                  </a:cubicBezTo>
                  <a:lnTo>
                    <a:pt x="115" y="213"/>
                  </a:lnTo>
                  <a:lnTo>
                    <a:pt x="115" y="215"/>
                  </a:lnTo>
                  <a:close/>
                  <a:moveTo>
                    <a:pt x="49" y="214"/>
                  </a:moveTo>
                  <a:cubicBezTo>
                    <a:pt x="49" y="215"/>
                    <a:pt x="49" y="215"/>
                    <a:pt x="50" y="215"/>
                  </a:cubicBezTo>
                  <a:cubicBezTo>
                    <a:pt x="50" y="214"/>
                    <a:pt x="50" y="213"/>
                    <a:pt x="49" y="213"/>
                  </a:cubicBezTo>
                  <a:cubicBezTo>
                    <a:pt x="49" y="214"/>
                    <a:pt x="49" y="214"/>
                    <a:pt x="49" y="214"/>
                  </a:cubicBezTo>
                  <a:close/>
                  <a:moveTo>
                    <a:pt x="66" y="213"/>
                  </a:moveTo>
                  <a:cubicBezTo>
                    <a:pt x="66" y="214"/>
                    <a:pt x="67" y="214"/>
                    <a:pt x="68" y="215"/>
                  </a:cubicBezTo>
                  <a:cubicBezTo>
                    <a:pt x="69" y="215"/>
                    <a:pt x="69" y="214"/>
                    <a:pt x="70" y="213"/>
                  </a:cubicBezTo>
                  <a:cubicBezTo>
                    <a:pt x="69" y="213"/>
                    <a:pt x="69" y="213"/>
                    <a:pt x="68" y="213"/>
                  </a:cubicBezTo>
                  <a:cubicBezTo>
                    <a:pt x="67" y="213"/>
                    <a:pt x="67" y="213"/>
                    <a:pt x="66" y="213"/>
                  </a:cubicBezTo>
                  <a:close/>
                  <a:moveTo>
                    <a:pt x="61" y="215"/>
                  </a:moveTo>
                  <a:cubicBezTo>
                    <a:pt x="62" y="215"/>
                    <a:pt x="62" y="215"/>
                    <a:pt x="63" y="215"/>
                  </a:cubicBezTo>
                  <a:cubicBezTo>
                    <a:pt x="64" y="214"/>
                    <a:pt x="64" y="214"/>
                    <a:pt x="64" y="213"/>
                  </a:cubicBezTo>
                  <a:cubicBezTo>
                    <a:pt x="64" y="213"/>
                    <a:pt x="63" y="213"/>
                    <a:pt x="63" y="213"/>
                  </a:cubicBezTo>
                  <a:cubicBezTo>
                    <a:pt x="63" y="213"/>
                    <a:pt x="62" y="212"/>
                    <a:pt x="62" y="213"/>
                  </a:cubicBezTo>
                  <a:cubicBezTo>
                    <a:pt x="62" y="213"/>
                    <a:pt x="61" y="213"/>
                    <a:pt x="61" y="214"/>
                  </a:cubicBezTo>
                  <a:cubicBezTo>
                    <a:pt x="61" y="214"/>
                    <a:pt x="61" y="215"/>
                    <a:pt x="61" y="215"/>
                  </a:cubicBezTo>
                  <a:close/>
                  <a:moveTo>
                    <a:pt x="34" y="213"/>
                  </a:moveTo>
                  <a:cubicBezTo>
                    <a:pt x="34" y="214"/>
                    <a:pt x="35" y="215"/>
                    <a:pt x="36" y="215"/>
                  </a:cubicBezTo>
                  <a:cubicBezTo>
                    <a:pt x="36" y="215"/>
                    <a:pt x="36" y="214"/>
                    <a:pt x="36" y="214"/>
                  </a:cubicBezTo>
                  <a:cubicBezTo>
                    <a:pt x="36" y="213"/>
                    <a:pt x="36" y="213"/>
                    <a:pt x="37" y="213"/>
                  </a:cubicBezTo>
                  <a:cubicBezTo>
                    <a:pt x="36" y="213"/>
                    <a:pt x="36" y="213"/>
                    <a:pt x="35" y="213"/>
                  </a:cubicBezTo>
                  <a:cubicBezTo>
                    <a:pt x="35" y="213"/>
                    <a:pt x="35" y="213"/>
                    <a:pt x="34" y="213"/>
                  </a:cubicBezTo>
                  <a:close/>
                  <a:moveTo>
                    <a:pt x="70" y="213"/>
                  </a:moveTo>
                  <a:cubicBezTo>
                    <a:pt x="71" y="213"/>
                    <a:pt x="71" y="213"/>
                    <a:pt x="71" y="213"/>
                  </a:cubicBezTo>
                  <a:cubicBezTo>
                    <a:pt x="72" y="213"/>
                    <a:pt x="72" y="213"/>
                    <a:pt x="72" y="212"/>
                  </a:cubicBezTo>
                  <a:cubicBezTo>
                    <a:pt x="71" y="211"/>
                    <a:pt x="71" y="211"/>
                    <a:pt x="70" y="212"/>
                  </a:cubicBezTo>
                  <a:lnTo>
                    <a:pt x="70" y="213"/>
                  </a:lnTo>
                  <a:close/>
                  <a:moveTo>
                    <a:pt x="32" y="212"/>
                  </a:moveTo>
                  <a:cubicBezTo>
                    <a:pt x="33" y="212"/>
                    <a:pt x="33" y="212"/>
                    <a:pt x="34" y="212"/>
                  </a:cubicBezTo>
                  <a:cubicBezTo>
                    <a:pt x="35" y="212"/>
                    <a:pt x="35" y="212"/>
                    <a:pt x="36" y="211"/>
                  </a:cubicBezTo>
                  <a:cubicBezTo>
                    <a:pt x="35" y="212"/>
                    <a:pt x="34" y="211"/>
                    <a:pt x="34" y="211"/>
                  </a:cubicBezTo>
                  <a:cubicBezTo>
                    <a:pt x="33" y="211"/>
                    <a:pt x="33" y="211"/>
                    <a:pt x="32" y="212"/>
                  </a:cubicBezTo>
                  <a:close/>
                  <a:moveTo>
                    <a:pt x="89" y="211"/>
                  </a:moveTo>
                  <a:cubicBezTo>
                    <a:pt x="90" y="211"/>
                    <a:pt x="90" y="211"/>
                    <a:pt x="91" y="211"/>
                  </a:cubicBezTo>
                  <a:cubicBezTo>
                    <a:pt x="91" y="211"/>
                    <a:pt x="91" y="211"/>
                    <a:pt x="91" y="210"/>
                  </a:cubicBezTo>
                  <a:cubicBezTo>
                    <a:pt x="90" y="210"/>
                    <a:pt x="90" y="210"/>
                    <a:pt x="90" y="210"/>
                  </a:cubicBezTo>
                  <a:cubicBezTo>
                    <a:pt x="90" y="210"/>
                    <a:pt x="89" y="211"/>
                    <a:pt x="89" y="211"/>
                  </a:cubicBezTo>
                  <a:close/>
                  <a:moveTo>
                    <a:pt x="30" y="212"/>
                  </a:moveTo>
                  <a:cubicBezTo>
                    <a:pt x="31" y="212"/>
                    <a:pt x="31" y="212"/>
                    <a:pt x="31" y="211"/>
                  </a:cubicBezTo>
                  <a:cubicBezTo>
                    <a:pt x="31" y="210"/>
                    <a:pt x="31" y="210"/>
                    <a:pt x="30" y="210"/>
                  </a:cubicBezTo>
                  <a:lnTo>
                    <a:pt x="30" y="212"/>
                  </a:lnTo>
                  <a:close/>
                  <a:moveTo>
                    <a:pt x="112" y="210"/>
                  </a:moveTo>
                  <a:cubicBezTo>
                    <a:pt x="112" y="211"/>
                    <a:pt x="112" y="211"/>
                    <a:pt x="113" y="211"/>
                  </a:cubicBezTo>
                  <a:cubicBezTo>
                    <a:pt x="114" y="211"/>
                    <a:pt x="114" y="211"/>
                    <a:pt x="114" y="210"/>
                  </a:cubicBezTo>
                  <a:cubicBezTo>
                    <a:pt x="114" y="210"/>
                    <a:pt x="114" y="210"/>
                    <a:pt x="114" y="209"/>
                  </a:cubicBezTo>
                  <a:cubicBezTo>
                    <a:pt x="113" y="209"/>
                    <a:pt x="113" y="210"/>
                    <a:pt x="112" y="210"/>
                  </a:cubicBezTo>
                  <a:cubicBezTo>
                    <a:pt x="112" y="210"/>
                    <a:pt x="112" y="210"/>
                    <a:pt x="112" y="210"/>
                  </a:cubicBezTo>
                  <a:close/>
                  <a:moveTo>
                    <a:pt x="91" y="214"/>
                  </a:moveTo>
                  <a:cubicBezTo>
                    <a:pt x="91" y="214"/>
                    <a:pt x="91" y="214"/>
                    <a:pt x="92" y="214"/>
                  </a:cubicBezTo>
                  <a:cubicBezTo>
                    <a:pt x="92" y="214"/>
                    <a:pt x="92" y="215"/>
                    <a:pt x="93" y="214"/>
                  </a:cubicBezTo>
                  <a:cubicBezTo>
                    <a:pt x="93" y="213"/>
                    <a:pt x="93" y="212"/>
                    <a:pt x="94" y="211"/>
                  </a:cubicBezTo>
                  <a:cubicBezTo>
                    <a:pt x="94" y="211"/>
                    <a:pt x="95" y="210"/>
                    <a:pt x="95" y="209"/>
                  </a:cubicBezTo>
                  <a:cubicBezTo>
                    <a:pt x="95" y="209"/>
                    <a:pt x="95" y="209"/>
                    <a:pt x="95" y="208"/>
                  </a:cubicBezTo>
                  <a:cubicBezTo>
                    <a:pt x="94" y="209"/>
                    <a:pt x="94" y="210"/>
                    <a:pt x="93" y="211"/>
                  </a:cubicBezTo>
                  <a:cubicBezTo>
                    <a:pt x="92" y="212"/>
                    <a:pt x="91" y="213"/>
                    <a:pt x="91" y="214"/>
                  </a:cubicBezTo>
                  <a:close/>
                  <a:moveTo>
                    <a:pt x="17" y="211"/>
                  </a:moveTo>
                  <a:cubicBezTo>
                    <a:pt x="17" y="210"/>
                    <a:pt x="17" y="210"/>
                    <a:pt x="18" y="209"/>
                  </a:cubicBezTo>
                  <a:cubicBezTo>
                    <a:pt x="18" y="209"/>
                    <a:pt x="18" y="208"/>
                    <a:pt x="17" y="208"/>
                  </a:cubicBezTo>
                  <a:cubicBezTo>
                    <a:pt x="17" y="208"/>
                    <a:pt x="17" y="208"/>
                    <a:pt x="17" y="208"/>
                  </a:cubicBezTo>
                  <a:cubicBezTo>
                    <a:pt x="17" y="209"/>
                    <a:pt x="17" y="209"/>
                    <a:pt x="16" y="209"/>
                  </a:cubicBezTo>
                  <a:cubicBezTo>
                    <a:pt x="16" y="209"/>
                    <a:pt x="16" y="210"/>
                    <a:pt x="16" y="210"/>
                  </a:cubicBezTo>
                  <a:cubicBezTo>
                    <a:pt x="16" y="210"/>
                    <a:pt x="17" y="210"/>
                    <a:pt x="17" y="211"/>
                  </a:cubicBezTo>
                  <a:close/>
                  <a:moveTo>
                    <a:pt x="88" y="209"/>
                  </a:moveTo>
                  <a:cubicBezTo>
                    <a:pt x="89" y="209"/>
                    <a:pt x="89" y="209"/>
                    <a:pt x="90" y="209"/>
                  </a:cubicBezTo>
                  <a:cubicBezTo>
                    <a:pt x="90" y="209"/>
                    <a:pt x="90" y="208"/>
                    <a:pt x="91" y="208"/>
                  </a:cubicBezTo>
                  <a:cubicBezTo>
                    <a:pt x="91" y="208"/>
                    <a:pt x="91" y="207"/>
                    <a:pt x="91" y="207"/>
                  </a:cubicBezTo>
                  <a:cubicBezTo>
                    <a:pt x="91" y="207"/>
                    <a:pt x="91" y="207"/>
                    <a:pt x="91" y="207"/>
                  </a:cubicBezTo>
                  <a:cubicBezTo>
                    <a:pt x="91" y="207"/>
                    <a:pt x="90" y="207"/>
                    <a:pt x="90" y="207"/>
                  </a:cubicBezTo>
                  <a:cubicBezTo>
                    <a:pt x="90" y="207"/>
                    <a:pt x="89" y="207"/>
                    <a:pt x="89" y="207"/>
                  </a:cubicBezTo>
                  <a:cubicBezTo>
                    <a:pt x="89" y="207"/>
                    <a:pt x="88" y="208"/>
                    <a:pt x="88" y="208"/>
                  </a:cubicBezTo>
                  <a:cubicBezTo>
                    <a:pt x="88" y="208"/>
                    <a:pt x="88" y="208"/>
                    <a:pt x="88" y="209"/>
                  </a:cubicBezTo>
                  <a:close/>
                  <a:moveTo>
                    <a:pt x="60" y="207"/>
                  </a:moveTo>
                  <a:cubicBezTo>
                    <a:pt x="60" y="208"/>
                    <a:pt x="60" y="208"/>
                    <a:pt x="60" y="209"/>
                  </a:cubicBezTo>
                  <a:cubicBezTo>
                    <a:pt x="60" y="209"/>
                    <a:pt x="61" y="209"/>
                    <a:pt x="61" y="209"/>
                  </a:cubicBezTo>
                  <a:cubicBezTo>
                    <a:pt x="62" y="209"/>
                    <a:pt x="63" y="209"/>
                    <a:pt x="65" y="208"/>
                  </a:cubicBezTo>
                  <a:cubicBezTo>
                    <a:pt x="66" y="207"/>
                    <a:pt x="66" y="206"/>
                    <a:pt x="66" y="205"/>
                  </a:cubicBezTo>
                  <a:cubicBezTo>
                    <a:pt x="65" y="205"/>
                    <a:pt x="65" y="205"/>
                    <a:pt x="64" y="205"/>
                  </a:cubicBezTo>
                  <a:cubicBezTo>
                    <a:pt x="64" y="206"/>
                    <a:pt x="63" y="206"/>
                    <a:pt x="63" y="206"/>
                  </a:cubicBezTo>
                  <a:cubicBezTo>
                    <a:pt x="63" y="206"/>
                    <a:pt x="62" y="207"/>
                    <a:pt x="62" y="207"/>
                  </a:cubicBezTo>
                  <a:cubicBezTo>
                    <a:pt x="61" y="207"/>
                    <a:pt x="61" y="207"/>
                    <a:pt x="60" y="207"/>
                  </a:cubicBezTo>
                  <a:close/>
                  <a:moveTo>
                    <a:pt x="17" y="202"/>
                  </a:moveTo>
                  <a:cubicBezTo>
                    <a:pt x="17" y="202"/>
                    <a:pt x="17" y="202"/>
                    <a:pt x="17" y="203"/>
                  </a:cubicBezTo>
                  <a:cubicBezTo>
                    <a:pt x="18" y="203"/>
                    <a:pt x="18" y="203"/>
                    <a:pt x="18" y="203"/>
                  </a:cubicBezTo>
                  <a:cubicBezTo>
                    <a:pt x="18" y="203"/>
                    <a:pt x="18" y="202"/>
                    <a:pt x="18" y="202"/>
                  </a:cubicBezTo>
                  <a:cubicBezTo>
                    <a:pt x="18" y="202"/>
                    <a:pt x="18" y="202"/>
                    <a:pt x="18" y="201"/>
                  </a:cubicBezTo>
                  <a:cubicBezTo>
                    <a:pt x="18" y="201"/>
                    <a:pt x="17" y="201"/>
                    <a:pt x="17" y="202"/>
                  </a:cubicBezTo>
                  <a:cubicBezTo>
                    <a:pt x="17" y="202"/>
                    <a:pt x="17" y="202"/>
                    <a:pt x="17" y="202"/>
                  </a:cubicBezTo>
                  <a:close/>
                  <a:moveTo>
                    <a:pt x="3" y="202"/>
                  </a:moveTo>
                  <a:cubicBezTo>
                    <a:pt x="3" y="201"/>
                    <a:pt x="3" y="201"/>
                    <a:pt x="3" y="200"/>
                  </a:cubicBezTo>
                  <a:cubicBezTo>
                    <a:pt x="2" y="200"/>
                    <a:pt x="2" y="199"/>
                    <a:pt x="1" y="200"/>
                  </a:cubicBezTo>
                  <a:cubicBezTo>
                    <a:pt x="1" y="201"/>
                    <a:pt x="2" y="202"/>
                    <a:pt x="3" y="202"/>
                  </a:cubicBezTo>
                  <a:close/>
                  <a:moveTo>
                    <a:pt x="16" y="202"/>
                  </a:moveTo>
                  <a:cubicBezTo>
                    <a:pt x="16" y="201"/>
                    <a:pt x="16" y="201"/>
                    <a:pt x="15" y="201"/>
                  </a:cubicBezTo>
                  <a:cubicBezTo>
                    <a:pt x="15" y="201"/>
                    <a:pt x="15" y="200"/>
                    <a:pt x="15" y="200"/>
                  </a:cubicBezTo>
                  <a:cubicBezTo>
                    <a:pt x="15" y="200"/>
                    <a:pt x="15" y="199"/>
                    <a:pt x="15" y="199"/>
                  </a:cubicBezTo>
                  <a:cubicBezTo>
                    <a:pt x="14" y="199"/>
                    <a:pt x="15" y="198"/>
                    <a:pt x="15" y="198"/>
                  </a:cubicBezTo>
                  <a:cubicBezTo>
                    <a:pt x="15" y="199"/>
                    <a:pt x="15" y="199"/>
                    <a:pt x="16" y="199"/>
                  </a:cubicBezTo>
                  <a:cubicBezTo>
                    <a:pt x="16" y="199"/>
                    <a:pt x="17" y="199"/>
                    <a:pt x="17" y="199"/>
                  </a:cubicBezTo>
                  <a:cubicBezTo>
                    <a:pt x="17" y="198"/>
                    <a:pt x="18" y="198"/>
                    <a:pt x="18" y="197"/>
                  </a:cubicBezTo>
                  <a:cubicBezTo>
                    <a:pt x="18" y="197"/>
                    <a:pt x="18" y="196"/>
                    <a:pt x="18" y="196"/>
                  </a:cubicBezTo>
                  <a:cubicBezTo>
                    <a:pt x="18" y="196"/>
                    <a:pt x="17" y="197"/>
                    <a:pt x="17" y="197"/>
                  </a:cubicBezTo>
                  <a:cubicBezTo>
                    <a:pt x="17" y="197"/>
                    <a:pt x="17" y="197"/>
                    <a:pt x="16" y="197"/>
                  </a:cubicBezTo>
                  <a:cubicBezTo>
                    <a:pt x="16" y="197"/>
                    <a:pt x="16" y="196"/>
                    <a:pt x="15" y="196"/>
                  </a:cubicBezTo>
                  <a:cubicBezTo>
                    <a:pt x="15" y="196"/>
                    <a:pt x="15" y="196"/>
                    <a:pt x="15" y="196"/>
                  </a:cubicBezTo>
                  <a:cubicBezTo>
                    <a:pt x="15" y="197"/>
                    <a:pt x="15" y="197"/>
                    <a:pt x="14" y="198"/>
                  </a:cubicBezTo>
                  <a:cubicBezTo>
                    <a:pt x="14" y="198"/>
                    <a:pt x="14" y="199"/>
                    <a:pt x="13" y="199"/>
                  </a:cubicBezTo>
                  <a:cubicBezTo>
                    <a:pt x="13" y="199"/>
                    <a:pt x="13" y="200"/>
                    <a:pt x="12" y="200"/>
                  </a:cubicBezTo>
                  <a:cubicBezTo>
                    <a:pt x="12" y="200"/>
                    <a:pt x="12" y="201"/>
                    <a:pt x="11" y="201"/>
                  </a:cubicBezTo>
                  <a:cubicBezTo>
                    <a:pt x="12" y="202"/>
                    <a:pt x="12" y="201"/>
                    <a:pt x="13" y="201"/>
                  </a:cubicBezTo>
                  <a:cubicBezTo>
                    <a:pt x="13" y="201"/>
                    <a:pt x="13" y="200"/>
                    <a:pt x="13" y="200"/>
                  </a:cubicBezTo>
                  <a:cubicBezTo>
                    <a:pt x="14" y="200"/>
                    <a:pt x="15" y="200"/>
                    <a:pt x="15" y="201"/>
                  </a:cubicBezTo>
                  <a:cubicBezTo>
                    <a:pt x="15" y="201"/>
                    <a:pt x="15" y="202"/>
                    <a:pt x="16" y="202"/>
                  </a:cubicBezTo>
                  <a:close/>
                  <a:moveTo>
                    <a:pt x="79" y="197"/>
                  </a:moveTo>
                  <a:cubicBezTo>
                    <a:pt x="80" y="197"/>
                    <a:pt x="80" y="197"/>
                    <a:pt x="80" y="196"/>
                  </a:cubicBezTo>
                  <a:cubicBezTo>
                    <a:pt x="80" y="196"/>
                    <a:pt x="80" y="196"/>
                    <a:pt x="80" y="196"/>
                  </a:cubicBezTo>
                  <a:cubicBezTo>
                    <a:pt x="80" y="195"/>
                    <a:pt x="80" y="195"/>
                    <a:pt x="80" y="195"/>
                  </a:cubicBezTo>
                  <a:cubicBezTo>
                    <a:pt x="80" y="195"/>
                    <a:pt x="80" y="194"/>
                    <a:pt x="79" y="195"/>
                  </a:cubicBezTo>
                  <a:lnTo>
                    <a:pt x="79" y="197"/>
                  </a:lnTo>
                  <a:close/>
                  <a:moveTo>
                    <a:pt x="19" y="185"/>
                  </a:moveTo>
                  <a:cubicBezTo>
                    <a:pt x="19" y="186"/>
                    <a:pt x="19" y="187"/>
                    <a:pt x="19" y="188"/>
                  </a:cubicBezTo>
                  <a:cubicBezTo>
                    <a:pt x="19" y="189"/>
                    <a:pt x="20" y="190"/>
                    <a:pt x="20" y="191"/>
                  </a:cubicBezTo>
                  <a:cubicBezTo>
                    <a:pt x="21" y="189"/>
                    <a:pt x="22" y="188"/>
                    <a:pt x="22" y="187"/>
                  </a:cubicBezTo>
                  <a:cubicBezTo>
                    <a:pt x="22" y="186"/>
                    <a:pt x="22" y="185"/>
                    <a:pt x="22" y="183"/>
                  </a:cubicBezTo>
                  <a:cubicBezTo>
                    <a:pt x="22" y="183"/>
                    <a:pt x="21" y="183"/>
                    <a:pt x="21" y="183"/>
                  </a:cubicBezTo>
                  <a:cubicBezTo>
                    <a:pt x="21" y="184"/>
                    <a:pt x="21" y="184"/>
                    <a:pt x="21" y="184"/>
                  </a:cubicBezTo>
                  <a:cubicBezTo>
                    <a:pt x="20" y="184"/>
                    <a:pt x="20" y="185"/>
                    <a:pt x="20" y="185"/>
                  </a:cubicBezTo>
                  <a:cubicBezTo>
                    <a:pt x="20" y="185"/>
                    <a:pt x="20" y="185"/>
                    <a:pt x="19" y="185"/>
                  </a:cubicBezTo>
                  <a:close/>
                  <a:moveTo>
                    <a:pt x="56" y="171"/>
                  </a:moveTo>
                  <a:cubicBezTo>
                    <a:pt x="56" y="170"/>
                    <a:pt x="56" y="169"/>
                    <a:pt x="55" y="169"/>
                  </a:cubicBezTo>
                  <a:cubicBezTo>
                    <a:pt x="55" y="170"/>
                    <a:pt x="55" y="171"/>
                    <a:pt x="56" y="171"/>
                  </a:cubicBezTo>
                  <a:close/>
                  <a:moveTo>
                    <a:pt x="45" y="156"/>
                  </a:moveTo>
                  <a:cubicBezTo>
                    <a:pt x="46" y="155"/>
                    <a:pt x="46" y="155"/>
                    <a:pt x="46" y="154"/>
                  </a:cubicBezTo>
                  <a:cubicBezTo>
                    <a:pt x="46" y="154"/>
                    <a:pt x="46" y="153"/>
                    <a:pt x="45" y="153"/>
                  </a:cubicBezTo>
                  <a:cubicBezTo>
                    <a:pt x="45" y="153"/>
                    <a:pt x="45" y="154"/>
                    <a:pt x="45" y="154"/>
                  </a:cubicBezTo>
                  <a:cubicBezTo>
                    <a:pt x="45" y="155"/>
                    <a:pt x="45" y="156"/>
                    <a:pt x="45" y="156"/>
                  </a:cubicBezTo>
                  <a:close/>
                  <a:moveTo>
                    <a:pt x="33" y="155"/>
                  </a:moveTo>
                  <a:cubicBezTo>
                    <a:pt x="33" y="154"/>
                    <a:pt x="32" y="153"/>
                    <a:pt x="32" y="153"/>
                  </a:cubicBezTo>
                  <a:cubicBezTo>
                    <a:pt x="31" y="153"/>
                    <a:pt x="31" y="154"/>
                    <a:pt x="31" y="154"/>
                  </a:cubicBezTo>
                  <a:cubicBezTo>
                    <a:pt x="32" y="155"/>
                    <a:pt x="32" y="155"/>
                    <a:pt x="33" y="155"/>
                  </a:cubicBezTo>
                  <a:close/>
                  <a:moveTo>
                    <a:pt x="85" y="133"/>
                  </a:moveTo>
                  <a:lnTo>
                    <a:pt x="84" y="133"/>
                  </a:lnTo>
                  <a:cubicBezTo>
                    <a:pt x="84" y="134"/>
                    <a:pt x="84" y="135"/>
                    <a:pt x="85" y="134"/>
                  </a:cubicBezTo>
                  <a:lnTo>
                    <a:pt x="85" y="133"/>
                  </a:lnTo>
                  <a:close/>
                  <a:moveTo>
                    <a:pt x="82" y="118"/>
                  </a:moveTo>
                  <a:cubicBezTo>
                    <a:pt x="83" y="118"/>
                    <a:pt x="83" y="118"/>
                    <a:pt x="84" y="118"/>
                  </a:cubicBezTo>
                  <a:cubicBezTo>
                    <a:pt x="85" y="118"/>
                    <a:pt x="85" y="118"/>
                    <a:pt x="85" y="119"/>
                  </a:cubicBezTo>
                  <a:cubicBezTo>
                    <a:pt x="85" y="117"/>
                    <a:pt x="85" y="116"/>
                    <a:pt x="83" y="116"/>
                  </a:cubicBezTo>
                  <a:cubicBezTo>
                    <a:pt x="82" y="116"/>
                    <a:pt x="82" y="117"/>
                    <a:pt x="82" y="118"/>
                  </a:cubicBezTo>
                  <a:close/>
                  <a:moveTo>
                    <a:pt x="94" y="112"/>
                  </a:moveTo>
                  <a:cubicBezTo>
                    <a:pt x="94" y="112"/>
                    <a:pt x="94" y="112"/>
                    <a:pt x="94" y="112"/>
                  </a:cubicBezTo>
                  <a:cubicBezTo>
                    <a:pt x="94" y="111"/>
                    <a:pt x="95" y="111"/>
                    <a:pt x="95" y="111"/>
                  </a:cubicBezTo>
                  <a:cubicBezTo>
                    <a:pt x="95" y="110"/>
                    <a:pt x="94" y="110"/>
                    <a:pt x="94" y="109"/>
                  </a:cubicBezTo>
                  <a:cubicBezTo>
                    <a:pt x="94" y="109"/>
                    <a:pt x="94" y="109"/>
                    <a:pt x="94" y="109"/>
                  </a:cubicBezTo>
                  <a:lnTo>
                    <a:pt x="94" y="112"/>
                  </a:lnTo>
                  <a:close/>
                  <a:moveTo>
                    <a:pt x="101" y="108"/>
                  </a:moveTo>
                  <a:cubicBezTo>
                    <a:pt x="101" y="108"/>
                    <a:pt x="101" y="107"/>
                    <a:pt x="101" y="107"/>
                  </a:cubicBezTo>
                  <a:cubicBezTo>
                    <a:pt x="101" y="106"/>
                    <a:pt x="101" y="106"/>
                    <a:pt x="101" y="105"/>
                  </a:cubicBezTo>
                  <a:cubicBezTo>
                    <a:pt x="101" y="104"/>
                    <a:pt x="101" y="104"/>
                    <a:pt x="101" y="103"/>
                  </a:cubicBezTo>
                  <a:cubicBezTo>
                    <a:pt x="101" y="102"/>
                    <a:pt x="101" y="102"/>
                    <a:pt x="101" y="101"/>
                  </a:cubicBezTo>
                  <a:cubicBezTo>
                    <a:pt x="100" y="102"/>
                    <a:pt x="100" y="102"/>
                    <a:pt x="100" y="103"/>
                  </a:cubicBezTo>
                  <a:cubicBezTo>
                    <a:pt x="99" y="103"/>
                    <a:pt x="99" y="104"/>
                    <a:pt x="99" y="105"/>
                  </a:cubicBezTo>
                  <a:cubicBezTo>
                    <a:pt x="99" y="106"/>
                    <a:pt x="100" y="106"/>
                    <a:pt x="100" y="107"/>
                  </a:cubicBezTo>
                  <a:cubicBezTo>
                    <a:pt x="100" y="108"/>
                    <a:pt x="101" y="108"/>
                    <a:pt x="101" y="108"/>
                  </a:cubicBezTo>
                  <a:close/>
                  <a:moveTo>
                    <a:pt x="103" y="97"/>
                  </a:moveTo>
                  <a:cubicBezTo>
                    <a:pt x="103" y="97"/>
                    <a:pt x="103" y="96"/>
                    <a:pt x="103" y="96"/>
                  </a:cubicBezTo>
                  <a:cubicBezTo>
                    <a:pt x="103" y="95"/>
                    <a:pt x="103" y="95"/>
                    <a:pt x="103" y="95"/>
                  </a:cubicBezTo>
                  <a:lnTo>
                    <a:pt x="102" y="95"/>
                  </a:lnTo>
                  <a:cubicBezTo>
                    <a:pt x="102" y="95"/>
                    <a:pt x="102" y="96"/>
                    <a:pt x="102" y="96"/>
                  </a:cubicBezTo>
                  <a:cubicBezTo>
                    <a:pt x="102" y="97"/>
                    <a:pt x="102" y="97"/>
                    <a:pt x="103" y="97"/>
                  </a:cubicBezTo>
                  <a:close/>
                  <a:moveTo>
                    <a:pt x="64" y="98"/>
                  </a:moveTo>
                  <a:cubicBezTo>
                    <a:pt x="65" y="98"/>
                    <a:pt x="65" y="97"/>
                    <a:pt x="65" y="97"/>
                  </a:cubicBezTo>
                  <a:cubicBezTo>
                    <a:pt x="66" y="96"/>
                    <a:pt x="65" y="95"/>
                    <a:pt x="65" y="95"/>
                  </a:cubicBezTo>
                  <a:cubicBezTo>
                    <a:pt x="64" y="94"/>
                    <a:pt x="64" y="94"/>
                    <a:pt x="64" y="95"/>
                  </a:cubicBezTo>
                  <a:cubicBezTo>
                    <a:pt x="63" y="95"/>
                    <a:pt x="63" y="96"/>
                    <a:pt x="63" y="96"/>
                  </a:cubicBezTo>
                  <a:cubicBezTo>
                    <a:pt x="63" y="97"/>
                    <a:pt x="63" y="97"/>
                    <a:pt x="63" y="98"/>
                  </a:cubicBezTo>
                  <a:cubicBezTo>
                    <a:pt x="63" y="98"/>
                    <a:pt x="64" y="98"/>
                    <a:pt x="64" y="98"/>
                  </a:cubicBezTo>
                  <a:close/>
                  <a:moveTo>
                    <a:pt x="103" y="84"/>
                  </a:moveTo>
                  <a:cubicBezTo>
                    <a:pt x="104" y="84"/>
                    <a:pt x="104" y="84"/>
                    <a:pt x="104" y="84"/>
                  </a:cubicBezTo>
                  <a:cubicBezTo>
                    <a:pt x="105" y="84"/>
                    <a:pt x="105" y="84"/>
                    <a:pt x="105" y="84"/>
                  </a:cubicBezTo>
                  <a:cubicBezTo>
                    <a:pt x="105" y="84"/>
                    <a:pt x="104" y="83"/>
                    <a:pt x="105" y="83"/>
                  </a:cubicBezTo>
                  <a:cubicBezTo>
                    <a:pt x="105" y="83"/>
                    <a:pt x="105" y="83"/>
                    <a:pt x="105" y="82"/>
                  </a:cubicBezTo>
                  <a:cubicBezTo>
                    <a:pt x="105" y="82"/>
                    <a:pt x="104" y="82"/>
                    <a:pt x="104" y="83"/>
                  </a:cubicBezTo>
                  <a:cubicBezTo>
                    <a:pt x="104" y="83"/>
                    <a:pt x="104" y="83"/>
                    <a:pt x="103" y="84"/>
                  </a:cubicBezTo>
                  <a:close/>
                  <a:moveTo>
                    <a:pt x="101" y="83"/>
                  </a:moveTo>
                  <a:cubicBezTo>
                    <a:pt x="102" y="82"/>
                    <a:pt x="101" y="82"/>
                    <a:pt x="101" y="82"/>
                  </a:cubicBezTo>
                  <a:cubicBezTo>
                    <a:pt x="101" y="82"/>
                    <a:pt x="100" y="82"/>
                    <a:pt x="100" y="82"/>
                  </a:cubicBezTo>
                  <a:cubicBezTo>
                    <a:pt x="100" y="82"/>
                    <a:pt x="100" y="83"/>
                    <a:pt x="100" y="83"/>
                  </a:cubicBezTo>
                  <a:cubicBezTo>
                    <a:pt x="101" y="83"/>
                    <a:pt x="101" y="83"/>
                    <a:pt x="101" y="83"/>
                  </a:cubicBezTo>
                  <a:close/>
                  <a:moveTo>
                    <a:pt x="107" y="80"/>
                  </a:moveTo>
                  <a:cubicBezTo>
                    <a:pt x="108" y="81"/>
                    <a:pt x="109" y="82"/>
                    <a:pt x="108" y="83"/>
                  </a:cubicBezTo>
                  <a:cubicBezTo>
                    <a:pt x="108" y="84"/>
                    <a:pt x="108" y="86"/>
                    <a:pt x="108" y="87"/>
                  </a:cubicBezTo>
                  <a:cubicBezTo>
                    <a:pt x="107" y="88"/>
                    <a:pt x="107" y="89"/>
                    <a:pt x="107" y="90"/>
                  </a:cubicBezTo>
                  <a:cubicBezTo>
                    <a:pt x="106" y="91"/>
                    <a:pt x="106" y="92"/>
                    <a:pt x="107" y="93"/>
                  </a:cubicBezTo>
                  <a:cubicBezTo>
                    <a:pt x="106" y="94"/>
                    <a:pt x="106" y="94"/>
                    <a:pt x="105" y="94"/>
                  </a:cubicBezTo>
                  <a:cubicBezTo>
                    <a:pt x="105" y="95"/>
                    <a:pt x="105" y="95"/>
                    <a:pt x="105" y="96"/>
                  </a:cubicBezTo>
                  <a:cubicBezTo>
                    <a:pt x="106" y="96"/>
                    <a:pt x="106" y="96"/>
                    <a:pt x="107" y="95"/>
                  </a:cubicBezTo>
                  <a:cubicBezTo>
                    <a:pt x="107" y="95"/>
                    <a:pt x="107" y="94"/>
                    <a:pt x="107" y="94"/>
                  </a:cubicBezTo>
                  <a:cubicBezTo>
                    <a:pt x="107" y="93"/>
                    <a:pt x="107" y="92"/>
                    <a:pt x="108" y="92"/>
                  </a:cubicBezTo>
                  <a:cubicBezTo>
                    <a:pt x="108" y="91"/>
                    <a:pt x="109" y="91"/>
                    <a:pt x="109" y="91"/>
                  </a:cubicBezTo>
                  <a:cubicBezTo>
                    <a:pt x="109" y="91"/>
                    <a:pt x="109" y="90"/>
                    <a:pt x="109" y="89"/>
                  </a:cubicBezTo>
                  <a:cubicBezTo>
                    <a:pt x="109" y="88"/>
                    <a:pt x="109" y="88"/>
                    <a:pt x="109" y="87"/>
                  </a:cubicBezTo>
                  <a:cubicBezTo>
                    <a:pt x="109" y="86"/>
                    <a:pt x="110" y="85"/>
                    <a:pt x="110" y="84"/>
                  </a:cubicBezTo>
                  <a:cubicBezTo>
                    <a:pt x="110" y="83"/>
                    <a:pt x="111" y="83"/>
                    <a:pt x="111" y="82"/>
                  </a:cubicBezTo>
                  <a:cubicBezTo>
                    <a:pt x="110" y="82"/>
                    <a:pt x="109" y="81"/>
                    <a:pt x="109" y="80"/>
                  </a:cubicBezTo>
                  <a:cubicBezTo>
                    <a:pt x="109" y="79"/>
                    <a:pt x="110" y="79"/>
                    <a:pt x="110" y="78"/>
                  </a:cubicBezTo>
                  <a:cubicBezTo>
                    <a:pt x="110" y="78"/>
                    <a:pt x="110" y="78"/>
                    <a:pt x="110" y="77"/>
                  </a:cubicBezTo>
                  <a:cubicBezTo>
                    <a:pt x="109" y="77"/>
                    <a:pt x="109" y="77"/>
                    <a:pt x="109" y="77"/>
                  </a:cubicBezTo>
                  <a:cubicBezTo>
                    <a:pt x="109" y="78"/>
                    <a:pt x="109" y="78"/>
                    <a:pt x="109" y="78"/>
                  </a:cubicBezTo>
                  <a:cubicBezTo>
                    <a:pt x="109" y="79"/>
                    <a:pt x="109" y="79"/>
                    <a:pt x="108" y="79"/>
                  </a:cubicBezTo>
                  <a:cubicBezTo>
                    <a:pt x="108" y="79"/>
                    <a:pt x="108" y="79"/>
                    <a:pt x="108" y="80"/>
                  </a:cubicBezTo>
                  <a:cubicBezTo>
                    <a:pt x="107" y="80"/>
                    <a:pt x="107" y="80"/>
                    <a:pt x="107" y="80"/>
                  </a:cubicBezTo>
                  <a:close/>
                  <a:moveTo>
                    <a:pt x="87" y="75"/>
                  </a:moveTo>
                  <a:cubicBezTo>
                    <a:pt x="88" y="75"/>
                    <a:pt x="89" y="75"/>
                    <a:pt x="89" y="75"/>
                  </a:cubicBezTo>
                  <a:cubicBezTo>
                    <a:pt x="89" y="76"/>
                    <a:pt x="89" y="76"/>
                    <a:pt x="88" y="77"/>
                  </a:cubicBezTo>
                  <a:cubicBezTo>
                    <a:pt x="89" y="77"/>
                    <a:pt x="89" y="77"/>
                    <a:pt x="90" y="76"/>
                  </a:cubicBezTo>
                  <a:cubicBezTo>
                    <a:pt x="90" y="76"/>
                    <a:pt x="90" y="76"/>
                    <a:pt x="90" y="75"/>
                  </a:cubicBezTo>
                  <a:cubicBezTo>
                    <a:pt x="91" y="75"/>
                    <a:pt x="91" y="74"/>
                    <a:pt x="91" y="74"/>
                  </a:cubicBezTo>
                  <a:cubicBezTo>
                    <a:pt x="91" y="73"/>
                    <a:pt x="91" y="73"/>
                    <a:pt x="90" y="73"/>
                  </a:cubicBezTo>
                  <a:cubicBezTo>
                    <a:pt x="90" y="73"/>
                    <a:pt x="90" y="74"/>
                    <a:pt x="90" y="74"/>
                  </a:cubicBezTo>
                  <a:cubicBezTo>
                    <a:pt x="90" y="74"/>
                    <a:pt x="90" y="74"/>
                    <a:pt x="89" y="74"/>
                  </a:cubicBezTo>
                  <a:cubicBezTo>
                    <a:pt x="89" y="74"/>
                    <a:pt x="88" y="74"/>
                    <a:pt x="88" y="74"/>
                  </a:cubicBezTo>
                  <a:cubicBezTo>
                    <a:pt x="87" y="74"/>
                    <a:pt x="87" y="75"/>
                    <a:pt x="87" y="75"/>
                  </a:cubicBezTo>
                  <a:close/>
                  <a:moveTo>
                    <a:pt x="107" y="64"/>
                  </a:moveTo>
                  <a:cubicBezTo>
                    <a:pt x="109" y="64"/>
                    <a:pt x="110" y="63"/>
                    <a:pt x="110" y="61"/>
                  </a:cubicBezTo>
                  <a:cubicBezTo>
                    <a:pt x="108" y="61"/>
                    <a:pt x="107" y="62"/>
                    <a:pt x="107" y="64"/>
                  </a:cubicBezTo>
                  <a:close/>
                  <a:moveTo>
                    <a:pt x="24" y="60"/>
                  </a:moveTo>
                  <a:cubicBezTo>
                    <a:pt x="24" y="60"/>
                    <a:pt x="24" y="59"/>
                    <a:pt x="24" y="59"/>
                  </a:cubicBezTo>
                  <a:cubicBezTo>
                    <a:pt x="24" y="58"/>
                    <a:pt x="24" y="58"/>
                    <a:pt x="24" y="58"/>
                  </a:cubicBezTo>
                  <a:cubicBezTo>
                    <a:pt x="23" y="58"/>
                    <a:pt x="23" y="59"/>
                    <a:pt x="23" y="58"/>
                  </a:cubicBezTo>
                  <a:cubicBezTo>
                    <a:pt x="23" y="58"/>
                    <a:pt x="22" y="58"/>
                    <a:pt x="22" y="57"/>
                  </a:cubicBezTo>
                  <a:cubicBezTo>
                    <a:pt x="22" y="57"/>
                    <a:pt x="22" y="57"/>
                    <a:pt x="22" y="56"/>
                  </a:cubicBezTo>
                  <a:cubicBezTo>
                    <a:pt x="21" y="56"/>
                    <a:pt x="21" y="56"/>
                    <a:pt x="20" y="56"/>
                  </a:cubicBezTo>
                  <a:cubicBezTo>
                    <a:pt x="21" y="57"/>
                    <a:pt x="21" y="58"/>
                    <a:pt x="22" y="59"/>
                  </a:cubicBezTo>
                  <a:cubicBezTo>
                    <a:pt x="22" y="59"/>
                    <a:pt x="23" y="60"/>
                    <a:pt x="24" y="60"/>
                  </a:cubicBezTo>
                  <a:close/>
                  <a:moveTo>
                    <a:pt x="32" y="57"/>
                  </a:moveTo>
                  <a:cubicBezTo>
                    <a:pt x="33" y="57"/>
                    <a:pt x="33" y="57"/>
                    <a:pt x="33" y="58"/>
                  </a:cubicBezTo>
                  <a:cubicBezTo>
                    <a:pt x="33" y="58"/>
                    <a:pt x="34" y="58"/>
                    <a:pt x="34" y="58"/>
                  </a:cubicBezTo>
                  <a:cubicBezTo>
                    <a:pt x="35" y="57"/>
                    <a:pt x="35" y="57"/>
                    <a:pt x="35" y="56"/>
                  </a:cubicBezTo>
                  <a:cubicBezTo>
                    <a:pt x="34" y="56"/>
                    <a:pt x="33" y="56"/>
                    <a:pt x="32" y="57"/>
                  </a:cubicBezTo>
                  <a:close/>
                  <a:moveTo>
                    <a:pt x="27" y="55"/>
                  </a:moveTo>
                  <a:cubicBezTo>
                    <a:pt x="27" y="54"/>
                    <a:pt x="27" y="53"/>
                    <a:pt x="27" y="52"/>
                  </a:cubicBezTo>
                  <a:lnTo>
                    <a:pt x="25" y="52"/>
                  </a:lnTo>
                  <a:cubicBezTo>
                    <a:pt x="26" y="53"/>
                    <a:pt x="26" y="54"/>
                    <a:pt x="26" y="54"/>
                  </a:cubicBezTo>
                  <a:cubicBezTo>
                    <a:pt x="26" y="55"/>
                    <a:pt x="26" y="55"/>
                    <a:pt x="27" y="55"/>
                  </a:cubicBezTo>
                  <a:close/>
                  <a:moveTo>
                    <a:pt x="30" y="55"/>
                  </a:moveTo>
                  <a:cubicBezTo>
                    <a:pt x="30" y="54"/>
                    <a:pt x="30" y="54"/>
                    <a:pt x="30" y="54"/>
                  </a:cubicBezTo>
                  <a:cubicBezTo>
                    <a:pt x="30" y="54"/>
                    <a:pt x="31" y="54"/>
                    <a:pt x="31" y="53"/>
                  </a:cubicBezTo>
                  <a:cubicBezTo>
                    <a:pt x="30" y="53"/>
                    <a:pt x="30" y="53"/>
                    <a:pt x="30" y="53"/>
                  </a:cubicBezTo>
                  <a:cubicBezTo>
                    <a:pt x="29" y="53"/>
                    <a:pt x="29" y="52"/>
                    <a:pt x="29" y="52"/>
                  </a:cubicBezTo>
                  <a:cubicBezTo>
                    <a:pt x="28" y="53"/>
                    <a:pt x="28" y="53"/>
                    <a:pt x="29" y="54"/>
                  </a:cubicBezTo>
                  <a:cubicBezTo>
                    <a:pt x="29" y="54"/>
                    <a:pt x="29" y="55"/>
                    <a:pt x="30" y="55"/>
                  </a:cubicBezTo>
                  <a:close/>
                  <a:moveTo>
                    <a:pt x="32" y="53"/>
                  </a:moveTo>
                  <a:cubicBezTo>
                    <a:pt x="33" y="53"/>
                    <a:pt x="34" y="53"/>
                    <a:pt x="34" y="52"/>
                  </a:cubicBezTo>
                  <a:cubicBezTo>
                    <a:pt x="34" y="51"/>
                    <a:pt x="34" y="51"/>
                    <a:pt x="34" y="50"/>
                  </a:cubicBezTo>
                  <a:cubicBezTo>
                    <a:pt x="34" y="51"/>
                    <a:pt x="34" y="51"/>
                    <a:pt x="33" y="52"/>
                  </a:cubicBezTo>
                  <a:cubicBezTo>
                    <a:pt x="32" y="52"/>
                    <a:pt x="32" y="52"/>
                    <a:pt x="32" y="53"/>
                  </a:cubicBezTo>
                  <a:close/>
                  <a:moveTo>
                    <a:pt x="26" y="50"/>
                  </a:moveTo>
                  <a:cubicBezTo>
                    <a:pt x="26" y="50"/>
                    <a:pt x="26" y="50"/>
                    <a:pt x="26" y="51"/>
                  </a:cubicBezTo>
                  <a:cubicBezTo>
                    <a:pt x="26" y="51"/>
                    <a:pt x="27" y="51"/>
                    <a:pt x="28" y="51"/>
                  </a:cubicBezTo>
                  <a:cubicBezTo>
                    <a:pt x="28" y="51"/>
                    <a:pt x="28" y="50"/>
                    <a:pt x="28" y="49"/>
                  </a:cubicBezTo>
                  <a:cubicBezTo>
                    <a:pt x="27" y="49"/>
                    <a:pt x="27" y="49"/>
                    <a:pt x="27" y="49"/>
                  </a:cubicBezTo>
                  <a:cubicBezTo>
                    <a:pt x="26" y="49"/>
                    <a:pt x="26" y="49"/>
                    <a:pt x="26" y="50"/>
                  </a:cubicBezTo>
                  <a:close/>
                  <a:moveTo>
                    <a:pt x="45" y="49"/>
                  </a:moveTo>
                  <a:cubicBezTo>
                    <a:pt x="46" y="49"/>
                    <a:pt x="46" y="49"/>
                    <a:pt x="46" y="49"/>
                  </a:cubicBezTo>
                  <a:cubicBezTo>
                    <a:pt x="46" y="50"/>
                    <a:pt x="46" y="50"/>
                    <a:pt x="47" y="49"/>
                  </a:cubicBezTo>
                  <a:cubicBezTo>
                    <a:pt x="47" y="48"/>
                    <a:pt x="47" y="48"/>
                    <a:pt x="46" y="48"/>
                  </a:cubicBezTo>
                  <a:cubicBezTo>
                    <a:pt x="45" y="48"/>
                    <a:pt x="45" y="48"/>
                    <a:pt x="45" y="49"/>
                  </a:cubicBezTo>
                  <a:close/>
                  <a:moveTo>
                    <a:pt x="11" y="53"/>
                  </a:moveTo>
                  <a:cubicBezTo>
                    <a:pt x="11" y="53"/>
                    <a:pt x="12" y="53"/>
                    <a:pt x="12" y="54"/>
                  </a:cubicBezTo>
                  <a:cubicBezTo>
                    <a:pt x="13" y="54"/>
                    <a:pt x="13" y="55"/>
                    <a:pt x="13" y="55"/>
                  </a:cubicBezTo>
                  <a:cubicBezTo>
                    <a:pt x="14" y="56"/>
                    <a:pt x="14" y="56"/>
                    <a:pt x="14" y="56"/>
                  </a:cubicBezTo>
                  <a:cubicBezTo>
                    <a:pt x="15" y="56"/>
                    <a:pt x="15" y="56"/>
                    <a:pt x="16" y="56"/>
                  </a:cubicBezTo>
                  <a:cubicBezTo>
                    <a:pt x="15" y="56"/>
                    <a:pt x="15" y="55"/>
                    <a:pt x="14" y="55"/>
                  </a:cubicBezTo>
                  <a:cubicBezTo>
                    <a:pt x="14" y="54"/>
                    <a:pt x="13" y="53"/>
                    <a:pt x="13" y="52"/>
                  </a:cubicBezTo>
                  <a:cubicBezTo>
                    <a:pt x="13" y="52"/>
                    <a:pt x="14" y="52"/>
                    <a:pt x="14" y="52"/>
                  </a:cubicBezTo>
                  <a:cubicBezTo>
                    <a:pt x="14" y="52"/>
                    <a:pt x="15" y="52"/>
                    <a:pt x="15" y="51"/>
                  </a:cubicBezTo>
                  <a:cubicBezTo>
                    <a:pt x="15" y="52"/>
                    <a:pt x="15" y="53"/>
                    <a:pt x="15" y="53"/>
                  </a:cubicBezTo>
                  <a:cubicBezTo>
                    <a:pt x="15" y="53"/>
                    <a:pt x="15" y="54"/>
                    <a:pt x="16" y="54"/>
                  </a:cubicBezTo>
                  <a:cubicBezTo>
                    <a:pt x="16" y="53"/>
                    <a:pt x="16" y="52"/>
                    <a:pt x="16" y="52"/>
                  </a:cubicBezTo>
                  <a:cubicBezTo>
                    <a:pt x="16" y="52"/>
                    <a:pt x="17" y="52"/>
                    <a:pt x="18" y="52"/>
                  </a:cubicBezTo>
                  <a:cubicBezTo>
                    <a:pt x="18" y="52"/>
                    <a:pt x="18" y="52"/>
                    <a:pt x="18" y="52"/>
                  </a:cubicBezTo>
                  <a:cubicBezTo>
                    <a:pt x="18" y="51"/>
                    <a:pt x="18" y="51"/>
                    <a:pt x="18" y="51"/>
                  </a:cubicBezTo>
                  <a:cubicBezTo>
                    <a:pt x="18" y="51"/>
                    <a:pt x="17" y="50"/>
                    <a:pt x="17" y="50"/>
                  </a:cubicBezTo>
                  <a:cubicBezTo>
                    <a:pt x="17" y="50"/>
                    <a:pt x="17" y="50"/>
                    <a:pt x="16" y="50"/>
                  </a:cubicBezTo>
                  <a:cubicBezTo>
                    <a:pt x="16" y="49"/>
                    <a:pt x="16" y="49"/>
                    <a:pt x="16" y="48"/>
                  </a:cubicBezTo>
                  <a:cubicBezTo>
                    <a:pt x="16" y="48"/>
                    <a:pt x="15" y="48"/>
                    <a:pt x="13" y="48"/>
                  </a:cubicBezTo>
                  <a:cubicBezTo>
                    <a:pt x="13" y="48"/>
                    <a:pt x="13" y="48"/>
                    <a:pt x="13" y="49"/>
                  </a:cubicBezTo>
                  <a:cubicBezTo>
                    <a:pt x="12" y="49"/>
                    <a:pt x="12" y="49"/>
                    <a:pt x="12" y="49"/>
                  </a:cubicBezTo>
                  <a:cubicBezTo>
                    <a:pt x="11" y="49"/>
                    <a:pt x="11" y="49"/>
                    <a:pt x="11" y="49"/>
                  </a:cubicBezTo>
                  <a:cubicBezTo>
                    <a:pt x="10" y="49"/>
                    <a:pt x="10" y="49"/>
                    <a:pt x="10" y="48"/>
                  </a:cubicBezTo>
                  <a:cubicBezTo>
                    <a:pt x="10" y="49"/>
                    <a:pt x="10" y="49"/>
                    <a:pt x="10" y="49"/>
                  </a:cubicBezTo>
                  <a:cubicBezTo>
                    <a:pt x="10" y="50"/>
                    <a:pt x="10" y="50"/>
                    <a:pt x="10" y="50"/>
                  </a:cubicBezTo>
                  <a:cubicBezTo>
                    <a:pt x="10" y="50"/>
                    <a:pt x="11" y="50"/>
                    <a:pt x="11" y="50"/>
                  </a:cubicBezTo>
                  <a:cubicBezTo>
                    <a:pt x="11" y="50"/>
                    <a:pt x="11" y="51"/>
                    <a:pt x="11" y="51"/>
                  </a:cubicBezTo>
                  <a:cubicBezTo>
                    <a:pt x="11" y="51"/>
                    <a:pt x="11" y="51"/>
                    <a:pt x="12" y="51"/>
                  </a:cubicBezTo>
                  <a:cubicBezTo>
                    <a:pt x="12" y="51"/>
                    <a:pt x="12" y="51"/>
                    <a:pt x="12" y="50"/>
                  </a:cubicBezTo>
                  <a:cubicBezTo>
                    <a:pt x="13" y="50"/>
                    <a:pt x="13" y="50"/>
                    <a:pt x="13" y="50"/>
                  </a:cubicBezTo>
                  <a:cubicBezTo>
                    <a:pt x="13" y="50"/>
                    <a:pt x="13" y="50"/>
                    <a:pt x="13" y="51"/>
                  </a:cubicBezTo>
                  <a:cubicBezTo>
                    <a:pt x="13" y="51"/>
                    <a:pt x="13" y="52"/>
                    <a:pt x="12" y="52"/>
                  </a:cubicBezTo>
                  <a:cubicBezTo>
                    <a:pt x="12" y="52"/>
                    <a:pt x="11" y="52"/>
                    <a:pt x="11" y="53"/>
                  </a:cubicBezTo>
                  <a:close/>
                  <a:moveTo>
                    <a:pt x="73" y="48"/>
                  </a:moveTo>
                  <a:cubicBezTo>
                    <a:pt x="73" y="49"/>
                    <a:pt x="73" y="49"/>
                    <a:pt x="74" y="48"/>
                  </a:cubicBezTo>
                  <a:cubicBezTo>
                    <a:pt x="74" y="48"/>
                    <a:pt x="74" y="48"/>
                    <a:pt x="74" y="48"/>
                  </a:cubicBezTo>
                  <a:cubicBezTo>
                    <a:pt x="74" y="47"/>
                    <a:pt x="74" y="47"/>
                    <a:pt x="74" y="47"/>
                  </a:cubicBezTo>
                  <a:cubicBezTo>
                    <a:pt x="74" y="46"/>
                    <a:pt x="73" y="46"/>
                    <a:pt x="73" y="46"/>
                  </a:cubicBezTo>
                  <a:cubicBezTo>
                    <a:pt x="73" y="47"/>
                    <a:pt x="72" y="48"/>
                    <a:pt x="73" y="48"/>
                  </a:cubicBezTo>
                  <a:close/>
                  <a:moveTo>
                    <a:pt x="105" y="36"/>
                  </a:moveTo>
                  <a:cubicBezTo>
                    <a:pt x="105" y="36"/>
                    <a:pt x="105" y="35"/>
                    <a:pt x="105" y="35"/>
                  </a:cubicBezTo>
                  <a:cubicBezTo>
                    <a:pt x="106" y="34"/>
                    <a:pt x="106" y="34"/>
                    <a:pt x="106" y="33"/>
                  </a:cubicBezTo>
                  <a:cubicBezTo>
                    <a:pt x="106" y="33"/>
                    <a:pt x="107" y="32"/>
                    <a:pt x="107" y="32"/>
                  </a:cubicBezTo>
                  <a:cubicBezTo>
                    <a:pt x="107" y="31"/>
                    <a:pt x="106" y="31"/>
                    <a:pt x="106" y="31"/>
                  </a:cubicBezTo>
                  <a:cubicBezTo>
                    <a:pt x="106" y="31"/>
                    <a:pt x="105" y="32"/>
                    <a:pt x="105" y="33"/>
                  </a:cubicBezTo>
                  <a:cubicBezTo>
                    <a:pt x="104" y="34"/>
                    <a:pt x="104" y="35"/>
                    <a:pt x="105" y="36"/>
                  </a:cubicBezTo>
                  <a:close/>
                  <a:moveTo>
                    <a:pt x="60" y="17"/>
                  </a:moveTo>
                  <a:lnTo>
                    <a:pt x="61" y="17"/>
                  </a:lnTo>
                  <a:cubicBezTo>
                    <a:pt x="61" y="16"/>
                    <a:pt x="61" y="15"/>
                    <a:pt x="60" y="15"/>
                  </a:cubicBezTo>
                  <a:lnTo>
                    <a:pt x="60" y="17"/>
                  </a:lnTo>
                  <a:close/>
                  <a:moveTo>
                    <a:pt x="52" y="16"/>
                  </a:moveTo>
                  <a:cubicBezTo>
                    <a:pt x="53" y="16"/>
                    <a:pt x="53" y="16"/>
                    <a:pt x="54" y="16"/>
                  </a:cubicBezTo>
                  <a:cubicBezTo>
                    <a:pt x="54" y="15"/>
                    <a:pt x="54" y="15"/>
                    <a:pt x="54" y="14"/>
                  </a:cubicBezTo>
                  <a:cubicBezTo>
                    <a:pt x="53" y="15"/>
                    <a:pt x="53" y="15"/>
                    <a:pt x="52" y="16"/>
                  </a:cubicBezTo>
                  <a:close/>
                  <a:moveTo>
                    <a:pt x="49" y="14"/>
                  </a:moveTo>
                  <a:cubicBezTo>
                    <a:pt x="50" y="14"/>
                    <a:pt x="50" y="14"/>
                    <a:pt x="50" y="14"/>
                  </a:cubicBezTo>
                  <a:cubicBezTo>
                    <a:pt x="50" y="14"/>
                    <a:pt x="50" y="14"/>
                    <a:pt x="51" y="14"/>
                  </a:cubicBezTo>
                  <a:cubicBezTo>
                    <a:pt x="51" y="13"/>
                    <a:pt x="50" y="12"/>
                    <a:pt x="50" y="12"/>
                  </a:cubicBezTo>
                  <a:cubicBezTo>
                    <a:pt x="50" y="13"/>
                    <a:pt x="50" y="13"/>
                    <a:pt x="49" y="14"/>
                  </a:cubicBezTo>
                  <a:cubicBezTo>
                    <a:pt x="49" y="14"/>
                    <a:pt x="49" y="14"/>
                    <a:pt x="49" y="14"/>
                  </a:cubicBezTo>
                  <a:close/>
                  <a:moveTo>
                    <a:pt x="25" y="15"/>
                  </a:moveTo>
                  <a:cubicBezTo>
                    <a:pt x="26" y="15"/>
                    <a:pt x="26" y="15"/>
                    <a:pt x="26" y="14"/>
                  </a:cubicBezTo>
                  <a:cubicBezTo>
                    <a:pt x="26" y="14"/>
                    <a:pt x="26" y="14"/>
                    <a:pt x="25" y="13"/>
                  </a:cubicBezTo>
                  <a:cubicBezTo>
                    <a:pt x="25" y="14"/>
                    <a:pt x="25" y="14"/>
                    <a:pt x="25" y="14"/>
                  </a:cubicBezTo>
                  <a:cubicBezTo>
                    <a:pt x="24" y="13"/>
                    <a:pt x="24" y="13"/>
                    <a:pt x="24" y="13"/>
                  </a:cubicBezTo>
                  <a:cubicBezTo>
                    <a:pt x="24" y="12"/>
                    <a:pt x="24" y="12"/>
                    <a:pt x="24" y="12"/>
                  </a:cubicBezTo>
                  <a:cubicBezTo>
                    <a:pt x="23" y="12"/>
                    <a:pt x="23" y="12"/>
                    <a:pt x="22" y="12"/>
                  </a:cubicBezTo>
                  <a:cubicBezTo>
                    <a:pt x="23" y="12"/>
                    <a:pt x="23" y="13"/>
                    <a:pt x="24" y="14"/>
                  </a:cubicBezTo>
                  <a:cubicBezTo>
                    <a:pt x="24" y="15"/>
                    <a:pt x="24" y="15"/>
                    <a:pt x="25" y="15"/>
                  </a:cubicBezTo>
                  <a:close/>
                  <a:moveTo>
                    <a:pt x="35" y="12"/>
                  </a:moveTo>
                  <a:cubicBezTo>
                    <a:pt x="35" y="12"/>
                    <a:pt x="35" y="12"/>
                    <a:pt x="35" y="13"/>
                  </a:cubicBezTo>
                  <a:cubicBezTo>
                    <a:pt x="35" y="13"/>
                    <a:pt x="36" y="13"/>
                    <a:pt x="36" y="13"/>
                  </a:cubicBezTo>
                  <a:cubicBezTo>
                    <a:pt x="37" y="13"/>
                    <a:pt x="37" y="12"/>
                    <a:pt x="37" y="11"/>
                  </a:cubicBezTo>
                  <a:cubicBezTo>
                    <a:pt x="36" y="11"/>
                    <a:pt x="35" y="11"/>
                    <a:pt x="35" y="12"/>
                  </a:cubicBezTo>
                  <a:close/>
                  <a:moveTo>
                    <a:pt x="74" y="12"/>
                  </a:moveTo>
                  <a:cubicBezTo>
                    <a:pt x="75" y="11"/>
                    <a:pt x="75" y="11"/>
                    <a:pt x="74" y="11"/>
                  </a:cubicBezTo>
                  <a:cubicBezTo>
                    <a:pt x="74" y="11"/>
                    <a:pt x="74" y="10"/>
                    <a:pt x="74" y="10"/>
                  </a:cubicBezTo>
                  <a:lnTo>
                    <a:pt x="72" y="10"/>
                  </a:lnTo>
                  <a:cubicBezTo>
                    <a:pt x="73" y="11"/>
                    <a:pt x="73" y="12"/>
                    <a:pt x="74" y="12"/>
                  </a:cubicBezTo>
                  <a:close/>
                  <a:moveTo>
                    <a:pt x="69" y="11"/>
                  </a:moveTo>
                  <a:cubicBezTo>
                    <a:pt x="71" y="11"/>
                    <a:pt x="72" y="10"/>
                    <a:pt x="72" y="9"/>
                  </a:cubicBezTo>
                  <a:cubicBezTo>
                    <a:pt x="71" y="8"/>
                    <a:pt x="70" y="8"/>
                    <a:pt x="70" y="9"/>
                  </a:cubicBezTo>
                  <a:cubicBezTo>
                    <a:pt x="69" y="9"/>
                    <a:pt x="69" y="10"/>
                    <a:pt x="69" y="11"/>
                  </a:cubicBezTo>
                  <a:close/>
                  <a:moveTo>
                    <a:pt x="29" y="10"/>
                  </a:moveTo>
                  <a:cubicBezTo>
                    <a:pt x="29" y="10"/>
                    <a:pt x="29" y="9"/>
                    <a:pt x="29" y="9"/>
                  </a:cubicBezTo>
                  <a:cubicBezTo>
                    <a:pt x="29" y="9"/>
                    <a:pt x="29" y="8"/>
                    <a:pt x="29" y="8"/>
                  </a:cubicBezTo>
                  <a:lnTo>
                    <a:pt x="27" y="8"/>
                  </a:lnTo>
                  <a:cubicBezTo>
                    <a:pt x="27" y="9"/>
                    <a:pt x="27" y="9"/>
                    <a:pt x="28" y="10"/>
                  </a:cubicBezTo>
                  <a:cubicBezTo>
                    <a:pt x="28" y="10"/>
                    <a:pt x="28" y="10"/>
                    <a:pt x="29" y="10"/>
                  </a:cubicBezTo>
                  <a:close/>
                  <a:moveTo>
                    <a:pt x="32" y="10"/>
                  </a:moveTo>
                  <a:cubicBezTo>
                    <a:pt x="32" y="10"/>
                    <a:pt x="32" y="9"/>
                    <a:pt x="32" y="9"/>
                  </a:cubicBezTo>
                  <a:cubicBezTo>
                    <a:pt x="32" y="9"/>
                    <a:pt x="32" y="9"/>
                    <a:pt x="31" y="8"/>
                  </a:cubicBezTo>
                  <a:cubicBezTo>
                    <a:pt x="31" y="8"/>
                    <a:pt x="31" y="8"/>
                    <a:pt x="30" y="8"/>
                  </a:cubicBezTo>
                  <a:cubicBezTo>
                    <a:pt x="30" y="8"/>
                    <a:pt x="30" y="9"/>
                    <a:pt x="30" y="9"/>
                  </a:cubicBezTo>
                  <a:cubicBezTo>
                    <a:pt x="31" y="10"/>
                    <a:pt x="31" y="10"/>
                    <a:pt x="32" y="10"/>
                  </a:cubicBezTo>
                  <a:close/>
                  <a:moveTo>
                    <a:pt x="34" y="8"/>
                  </a:moveTo>
                  <a:cubicBezTo>
                    <a:pt x="35" y="9"/>
                    <a:pt x="36" y="8"/>
                    <a:pt x="36" y="7"/>
                  </a:cubicBezTo>
                  <a:cubicBezTo>
                    <a:pt x="36" y="7"/>
                    <a:pt x="36" y="6"/>
                    <a:pt x="36" y="6"/>
                  </a:cubicBezTo>
                  <a:cubicBezTo>
                    <a:pt x="36" y="6"/>
                    <a:pt x="36" y="7"/>
                    <a:pt x="35" y="7"/>
                  </a:cubicBezTo>
                  <a:cubicBezTo>
                    <a:pt x="34" y="7"/>
                    <a:pt x="34" y="8"/>
                    <a:pt x="34" y="8"/>
                  </a:cubicBezTo>
                  <a:close/>
                  <a:moveTo>
                    <a:pt x="71" y="6"/>
                  </a:moveTo>
                  <a:cubicBezTo>
                    <a:pt x="71" y="5"/>
                    <a:pt x="70" y="4"/>
                    <a:pt x="69" y="4"/>
                  </a:cubicBezTo>
                  <a:cubicBezTo>
                    <a:pt x="69" y="5"/>
                    <a:pt x="69" y="5"/>
                    <a:pt x="70" y="5"/>
                  </a:cubicBezTo>
                  <a:cubicBezTo>
                    <a:pt x="70" y="6"/>
                    <a:pt x="70" y="6"/>
                    <a:pt x="71" y="6"/>
                  </a:cubicBezTo>
                  <a:close/>
                  <a:moveTo>
                    <a:pt x="57" y="7"/>
                  </a:moveTo>
                  <a:cubicBezTo>
                    <a:pt x="56" y="6"/>
                    <a:pt x="56" y="6"/>
                    <a:pt x="55" y="7"/>
                  </a:cubicBezTo>
                  <a:cubicBezTo>
                    <a:pt x="55" y="7"/>
                    <a:pt x="54" y="7"/>
                    <a:pt x="53" y="8"/>
                  </a:cubicBezTo>
                  <a:cubicBezTo>
                    <a:pt x="53" y="8"/>
                    <a:pt x="53" y="9"/>
                    <a:pt x="53" y="9"/>
                  </a:cubicBezTo>
                  <a:cubicBezTo>
                    <a:pt x="54" y="9"/>
                    <a:pt x="54" y="9"/>
                    <a:pt x="54" y="10"/>
                  </a:cubicBezTo>
                  <a:cubicBezTo>
                    <a:pt x="54" y="9"/>
                    <a:pt x="55" y="9"/>
                    <a:pt x="55" y="9"/>
                  </a:cubicBezTo>
                  <a:cubicBezTo>
                    <a:pt x="56" y="9"/>
                    <a:pt x="57" y="9"/>
                    <a:pt x="57" y="10"/>
                  </a:cubicBezTo>
                  <a:cubicBezTo>
                    <a:pt x="57" y="9"/>
                    <a:pt x="57" y="8"/>
                    <a:pt x="57" y="8"/>
                  </a:cubicBezTo>
                  <a:cubicBezTo>
                    <a:pt x="58" y="7"/>
                    <a:pt x="58" y="7"/>
                    <a:pt x="59" y="7"/>
                  </a:cubicBezTo>
                  <a:cubicBezTo>
                    <a:pt x="59" y="6"/>
                    <a:pt x="59" y="6"/>
                    <a:pt x="60" y="6"/>
                  </a:cubicBezTo>
                  <a:cubicBezTo>
                    <a:pt x="60" y="5"/>
                    <a:pt x="60" y="5"/>
                    <a:pt x="60" y="5"/>
                  </a:cubicBezTo>
                  <a:cubicBezTo>
                    <a:pt x="60" y="4"/>
                    <a:pt x="59" y="4"/>
                    <a:pt x="59" y="5"/>
                  </a:cubicBezTo>
                  <a:cubicBezTo>
                    <a:pt x="59" y="5"/>
                    <a:pt x="59" y="5"/>
                    <a:pt x="59" y="6"/>
                  </a:cubicBezTo>
                  <a:cubicBezTo>
                    <a:pt x="58" y="6"/>
                    <a:pt x="57" y="5"/>
                    <a:pt x="57" y="5"/>
                  </a:cubicBezTo>
                  <a:cubicBezTo>
                    <a:pt x="57" y="5"/>
                    <a:pt x="57" y="4"/>
                    <a:pt x="56" y="4"/>
                  </a:cubicBezTo>
                  <a:cubicBezTo>
                    <a:pt x="56" y="5"/>
                    <a:pt x="57" y="5"/>
                    <a:pt x="57" y="6"/>
                  </a:cubicBezTo>
                  <a:cubicBezTo>
                    <a:pt x="58" y="6"/>
                    <a:pt x="58" y="7"/>
                    <a:pt x="57" y="7"/>
                  </a:cubicBezTo>
                  <a:close/>
                  <a:moveTo>
                    <a:pt x="47" y="5"/>
                  </a:moveTo>
                  <a:cubicBezTo>
                    <a:pt x="48" y="4"/>
                    <a:pt x="48" y="4"/>
                    <a:pt x="48" y="5"/>
                  </a:cubicBezTo>
                  <a:cubicBezTo>
                    <a:pt x="48" y="5"/>
                    <a:pt x="48" y="5"/>
                    <a:pt x="49" y="5"/>
                  </a:cubicBezTo>
                  <a:cubicBezTo>
                    <a:pt x="49" y="4"/>
                    <a:pt x="49" y="3"/>
                    <a:pt x="48" y="3"/>
                  </a:cubicBezTo>
                  <a:cubicBezTo>
                    <a:pt x="47" y="3"/>
                    <a:pt x="47" y="4"/>
                    <a:pt x="47" y="5"/>
                  </a:cubicBezTo>
                  <a:close/>
                  <a:moveTo>
                    <a:pt x="53" y="5"/>
                  </a:moveTo>
                  <a:cubicBezTo>
                    <a:pt x="53" y="5"/>
                    <a:pt x="54" y="5"/>
                    <a:pt x="54" y="4"/>
                  </a:cubicBezTo>
                  <a:cubicBezTo>
                    <a:pt x="55" y="4"/>
                    <a:pt x="55" y="4"/>
                    <a:pt x="55" y="3"/>
                  </a:cubicBezTo>
                  <a:cubicBezTo>
                    <a:pt x="55" y="3"/>
                    <a:pt x="54" y="3"/>
                    <a:pt x="53" y="3"/>
                  </a:cubicBezTo>
                  <a:cubicBezTo>
                    <a:pt x="52" y="3"/>
                    <a:pt x="51" y="3"/>
                    <a:pt x="51" y="2"/>
                  </a:cubicBezTo>
                  <a:cubicBezTo>
                    <a:pt x="50" y="2"/>
                    <a:pt x="50" y="3"/>
                    <a:pt x="51" y="4"/>
                  </a:cubicBezTo>
                  <a:cubicBezTo>
                    <a:pt x="52" y="5"/>
                    <a:pt x="52" y="5"/>
                    <a:pt x="53" y="5"/>
                  </a:cubicBezTo>
                  <a:close/>
                  <a:moveTo>
                    <a:pt x="83" y="141"/>
                  </a:moveTo>
                  <a:cubicBezTo>
                    <a:pt x="83" y="141"/>
                    <a:pt x="82" y="142"/>
                    <a:pt x="82" y="143"/>
                  </a:cubicBezTo>
                  <a:cubicBezTo>
                    <a:pt x="81" y="144"/>
                    <a:pt x="81" y="144"/>
                    <a:pt x="82" y="144"/>
                  </a:cubicBezTo>
                  <a:cubicBezTo>
                    <a:pt x="82" y="144"/>
                    <a:pt x="82" y="144"/>
                    <a:pt x="82" y="144"/>
                  </a:cubicBezTo>
                  <a:cubicBezTo>
                    <a:pt x="82" y="144"/>
                    <a:pt x="82" y="143"/>
                    <a:pt x="82" y="143"/>
                  </a:cubicBezTo>
                  <a:lnTo>
                    <a:pt x="83" y="143"/>
                  </a:lnTo>
                  <a:lnTo>
                    <a:pt x="83" y="141"/>
                  </a:lnTo>
                  <a:close/>
                  <a:moveTo>
                    <a:pt x="100" y="110"/>
                  </a:moveTo>
                  <a:cubicBezTo>
                    <a:pt x="100" y="111"/>
                    <a:pt x="99" y="112"/>
                    <a:pt x="99" y="113"/>
                  </a:cubicBezTo>
                  <a:cubicBezTo>
                    <a:pt x="98" y="114"/>
                    <a:pt x="98" y="115"/>
                    <a:pt x="97" y="115"/>
                  </a:cubicBezTo>
                  <a:cubicBezTo>
                    <a:pt x="97" y="115"/>
                    <a:pt x="97" y="115"/>
                    <a:pt x="97" y="114"/>
                  </a:cubicBezTo>
                  <a:cubicBezTo>
                    <a:pt x="97" y="114"/>
                    <a:pt x="96" y="114"/>
                    <a:pt x="95" y="114"/>
                  </a:cubicBezTo>
                  <a:cubicBezTo>
                    <a:pt x="96" y="115"/>
                    <a:pt x="96" y="115"/>
                    <a:pt x="96" y="116"/>
                  </a:cubicBezTo>
                  <a:cubicBezTo>
                    <a:pt x="96" y="116"/>
                    <a:pt x="96" y="117"/>
                    <a:pt x="96" y="117"/>
                  </a:cubicBezTo>
                  <a:cubicBezTo>
                    <a:pt x="96" y="118"/>
                    <a:pt x="96" y="118"/>
                    <a:pt x="96" y="119"/>
                  </a:cubicBezTo>
                  <a:cubicBezTo>
                    <a:pt x="96" y="120"/>
                    <a:pt x="96" y="120"/>
                    <a:pt x="97" y="120"/>
                  </a:cubicBezTo>
                  <a:cubicBezTo>
                    <a:pt x="97" y="120"/>
                    <a:pt x="98" y="119"/>
                    <a:pt x="99" y="118"/>
                  </a:cubicBezTo>
                  <a:cubicBezTo>
                    <a:pt x="99" y="118"/>
                    <a:pt x="99" y="117"/>
                    <a:pt x="100" y="116"/>
                  </a:cubicBezTo>
                  <a:cubicBezTo>
                    <a:pt x="100" y="115"/>
                    <a:pt x="100" y="114"/>
                    <a:pt x="100" y="113"/>
                  </a:cubicBezTo>
                  <a:cubicBezTo>
                    <a:pt x="100" y="112"/>
                    <a:pt x="100" y="111"/>
                    <a:pt x="100" y="110"/>
                  </a:cubicBezTo>
                  <a:close/>
                  <a:moveTo>
                    <a:pt x="96" y="123"/>
                  </a:moveTo>
                  <a:cubicBezTo>
                    <a:pt x="96" y="122"/>
                    <a:pt x="95" y="121"/>
                    <a:pt x="95" y="120"/>
                  </a:cubicBezTo>
                  <a:cubicBezTo>
                    <a:pt x="94" y="120"/>
                    <a:pt x="94" y="121"/>
                    <a:pt x="93" y="122"/>
                  </a:cubicBezTo>
                  <a:cubicBezTo>
                    <a:pt x="93" y="123"/>
                    <a:pt x="93" y="123"/>
                    <a:pt x="93" y="124"/>
                  </a:cubicBezTo>
                  <a:cubicBezTo>
                    <a:pt x="93" y="125"/>
                    <a:pt x="93" y="126"/>
                    <a:pt x="92" y="127"/>
                  </a:cubicBezTo>
                  <a:cubicBezTo>
                    <a:pt x="92" y="128"/>
                    <a:pt x="92" y="129"/>
                    <a:pt x="92" y="129"/>
                  </a:cubicBezTo>
                  <a:cubicBezTo>
                    <a:pt x="92" y="131"/>
                    <a:pt x="91" y="132"/>
                    <a:pt x="90" y="134"/>
                  </a:cubicBezTo>
                  <a:cubicBezTo>
                    <a:pt x="89" y="135"/>
                    <a:pt x="88" y="137"/>
                    <a:pt x="87" y="138"/>
                  </a:cubicBezTo>
                  <a:cubicBezTo>
                    <a:pt x="82" y="145"/>
                    <a:pt x="78" y="152"/>
                    <a:pt x="73" y="160"/>
                  </a:cubicBezTo>
                  <a:cubicBezTo>
                    <a:pt x="68" y="167"/>
                    <a:pt x="64" y="174"/>
                    <a:pt x="59" y="181"/>
                  </a:cubicBezTo>
                  <a:lnTo>
                    <a:pt x="117" y="181"/>
                  </a:lnTo>
                  <a:lnTo>
                    <a:pt x="117" y="217"/>
                  </a:lnTo>
                  <a:lnTo>
                    <a:pt x="114" y="217"/>
                  </a:lnTo>
                  <a:cubicBezTo>
                    <a:pt x="114" y="216"/>
                    <a:pt x="114" y="215"/>
                    <a:pt x="113" y="215"/>
                  </a:cubicBezTo>
                  <a:cubicBezTo>
                    <a:pt x="113" y="214"/>
                    <a:pt x="113" y="213"/>
                    <a:pt x="113" y="212"/>
                  </a:cubicBezTo>
                  <a:cubicBezTo>
                    <a:pt x="112" y="212"/>
                    <a:pt x="111" y="213"/>
                    <a:pt x="110" y="213"/>
                  </a:cubicBezTo>
                  <a:cubicBezTo>
                    <a:pt x="109" y="214"/>
                    <a:pt x="108" y="215"/>
                    <a:pt x="107" y="215"/>
                  </a:cubicBezTo>
                  <a:cubicBezTo>
                    <a:pt x="107" y="215"/>
                    <a:pt x="107" y="214"/>
                    <a:pt x="107" y="214"/>
                  </a:cubicBezTo>
                  <a:cubicBezTo>
                    <a:pt x="107" y="214"/>
                    <a:pt x="108" y="214"/>
                    <a:pt x="108" y="213"/>
                  </a:cubicBezTo>
                  <a:cubicBezTo>
                    <a:pt x="107" y="213"/>
                    <a:pt x="106" y="213"/>
                    <a:pt x="106" y="214"/>
                  </a:cubicBezTo>
                  <a:cubicBezTo>
                    <a:pt x="106" y="215"/>
                    <a:pt x="105" y="215"/>
                    <a:pt x="105" y="216"/>
                  </a:cubicBezTo>
                  <a:cubicBezTo>
                    <a:pt x="105" y="215"/>
                    <a:pt x="105" y="214"/>
                    <a:pt x="105" y="213"/>
                  </a:cubicBezTo>
                  <a:cubicBezTo>
                    <a:pt x="105" y="213"/>
                    <a:pt x="105" y="212"/>
                    <a:pt x="105" y="210"/>
                  </a:cubicBezTo>
                  <a:cubicBezTo>
                    <a:pt x="106" y="210"/>
                    <a:pt x="107" y="210"/>
                    <a:pt x="107" y="210"/>
                  </a:cubicBezTo>
                  <a:cubicBezTo>
                    <a:pt x="108" y="210"/>
                    <a:pt x="108" y="210"/>
                    <a:pt x="109" y="209"/>
                  </a:cubicBezTo>
                  <a:cubicBezTo>
                    <a:pt x="109" y="209"/>
                    <a:pt x="108" y="208"/>
                    <a:pt x="107" y="209"/>
                  </a:cubicBezTo>
                  <a:cubicBezTo>
                    <a:pt x="106" y="209"/>
                    <a:pt x="105" y="209"/>
                    <a:pt x="104" y="209"/>
                  </a:cubicBezTo>
                  <a:cubicBezTo>
                    <a:pt x="104" y="208"/>
                    <a:pt x="104" y="208"/>
                    <a:pt x="104" y="208"/>
                  </a:cubicBezTo>
                  <a:cubicBezTo>
                    <a:pt x="104" y="208"/>
                    <a:pt x="104" y="208"/>
                    <a:pt x="105" y="207"/>
                  </a:cubicBezTo>
                  <a:cubicBezTo>
                    <a:pt x="105" y="207"/>
                    <a:pt x="105" y="207"/>
                    <a:pt x="105" y="207"/>
                  </a:cubicBezTo>
                  <a:cubicBezTo>
                    <a:pt x="106" y="207"/>
                    <a:pt x="106" y="207"/>
                    <a:pt x="106" y="207"/>
                  </a:cubicBezTo>
                  <a:cubicBezTo>
                    <a:pt x="105" y="207"/>
                    <a:pt x="105" y="207"/>
                    <a:pt x="104" y="207"/>
                  </a:cubicBezTo>
                  <a:cubicBezTo>
                    <a:pt x="104" y="207"/>
                    <a:pt x="104" y="208"/>
                    <a:pt x="104" y="208"/>
                  </a:cubicBezTo>
                  <a:cubicBezTo>
                    <a:pt x="103" y="208"/>
                    <a:pt x="103" y="209"/>
                    <a:pt x="103" y="209"/>
                  </a:cubicBezTo>
                  <a:cubicBezTo>
                    <a:pt x="102" y="209"/>
                    <a:pt x="102" y="209"/>
                    <a:pt x="101" y="209"/>
                  </a:cubicBezTo>
                  <a:cubicBezTo>
                    <a:pt x="101" y="209"/>
                    <a:pt x="100" y="208"/>
                    <a:pt x="100" y="208"/>
                  </a:cubicBezTo>
                  <a:cubicBezTo>
                    <a:pt x="100" y="208"/>
                    <a:pt x="100" y="208"/>
                    <a:pt x="99" y="208"/>
                  </a:cubicBezTo>
                  <a:cubicBezTo>
                    <a:pt x="99" y="208"/>
                    <a:pt x="99" y="208"/>
                    <a:pt x="98" y="208"/>
                  </a:cubicBezTo>
                  <a:cubicBezTo>
                    <a:pt x="98" y="208"/>
                    <a:pt x="98" y="208"/>
                    <a:pt x="97" y="208"/>
                  </a:cubicBezTo>
                  <a:cubicBezTo>
                    <a:pt x="97" y="209"/>
                    <a:pt x="97" y="209"/>
                    <a:pt x="97" y="209"/>
                  </a:cubicBezTo>
                  <a:cubicBezTo>
                    <a:pt x="98" y="210"/>
                    <a:pt x="98" y="210"/>
                    <a:pt x="98" y="210"/>
                  </a:cubicBezTo>
                  <a:cubicBezTo>
                    <a:pt x="98" y="211"/>
                    <a:pt x="99" y="211"/>
                    <a:pt x="99" y="211"/>
                  </a:cubicBezTo>
                  <a:cubicBezTo>
                    <a:pt x="99" y="211"/>
                    <a:pt x="100" y="212"/>
                    <a:pt x="100" y="212"/>
                  </a:cubicBezTo>
                  <a:cubicBezTo>
                    <a:pt x="100" y="212"/>
                    <a:pt x="100" y="212"/>
                    <a:pt x="101" y="212"/>
                  </a:cubicBezTo>
                  <a:cubicBezTo>
                    <a:pt x="101" y="212"/>
                    <a:pt x="101" y="211"/>
                    <a:pt x="101" y="211"/>
                  </a:cubicBezTo>
                  <a:cubicBezTo>
                    <a:pt x="101" y="211"/>
                    <a:pt x="101" y="210"/>
                    <a:pt x="102" y="210"/>
                  </a:cubicBezTo>
                  <a:cubicBezTo>
                    <a:pt x="102" y="210"/>
                    <a:pt x="102" y="210"/>
                    <a:pt x="102" y="210"/>
                  </a:cubicBezTo>
                  <a:cubicBezTo>
                    <a:pt x="102" y="211"/>
                    <a:pt x="103" y="211"/>
                    <a:pt x="103" y="212"/>
                  </a:cubicBezTo>
                  <a:cubicBezTo>
                    <a:pt x="104" y="212"/>
                    <a:pt x="104" y="213"/>
                    <a:pt x="104" y="214"/>
                  </a:cubicBezTo>
                  <a:cubicBezTo>
                    <a:pt x="104" y="214"/>
                    <a:pt x="103" y="214"/>
                    <a:pt x="103" y="214"/>
                  </a:cubicBezTo>
                  <a:cubicBezTo>
                    <a:pt x="103" y="215"/>
                    <a:pt x="103" y="215"/>
                    <a:pt x="102" y="215"/>
                  </a:cubicBezTo>
                  <a:cubicBezTo>
                    <a:pt x="102" y="215"/>
                    <a:pt x="102" y="215"/>
                    <a:pt x="102" y="215"/>
                  </a:cubicBezTo>
                  <a:cubicBezTo>
                    <a:pt x="102" y="214"/>
                    <a:pt x="102" y="214"/>
                    <a:pt x="101" y="214"/>
                  </a:cubicBezTo>
                  <a:cubicBezTo>
                    <a:pt x="101" y="213"/>
                    <a:pt x="101" y="213"/>
                    <a:pt x="101" y="213"/>
                  </a:cubicBezTo>
                  <a:cubicBezTo>
                    <a:pt x="101" y="213"/>
                    <a:pt x="100" y="213"/>
                    <a:pt x="100" y="213"/>
                  </a:cubicBezTo>
                  <a:cubicBezTo>
                    <a:pt x="99" y="214"/>
                    <a:pt x="99" y="214"/>
                    <a:pt x="99" y="215"/>
                  </a:cubicBezTo>
                  <a:cubicBezTo>
                    <a:pt x="99" y="215"/>
                    <a:pt x="100" y="216"/>
                    <a:pt x="100" y="217"/>
                  </a:cubicBezTo>
                  <a:cubicBezTo>
                    <a:pt x="99" y="217"/>
                    <a:pt x="98" y="217"/>
                    <a:pt x="98" y="216"/>
                  </a:cubicBezTo>
                  <a:cubicBezTo>
                    <a:pt x="98" y="215"/>
                    <a:pt x="98" y="215"/>
                    <a:pt x="98" y="214"/>
                  </a:cubicBezTo>
                  <a:cubicBezTo>
                    <a:pt x="97" y="213"/>
                    <a:pt x="97" y="213"/>
                    <a:pt x="97" y="212"/>
                  </a:cubicBezTo>
                  <a:cubicBezTo>
                    <a:pt x="97" y="212"/>
                    <a:pt x="96" y="211"/>
                    <a:pt x="96" y="211"/>
                  </a:cubicBezTo>
                  <a:cubicBezTo>
                    <a:pt x="95" y="211"/>
                    <a:pt x="95" y="212"/>
                    <a:pt x="94" y="214"/>
                  </a:cubicBezTo>
                  <a:cubicBezTo>
                    <a:pt x="94" y="215"/>
                    <a:pt x="94" y="216"/>
                    <a:pt x="93" y="216"/>
                  </a:cubicBezTo>
                  <a:cubicBezTo>
                    <a:pt x="93" y="217"/>
                    <a:pt x="92" y="217"/>
                    <a:pt x="91" y="217"/>
                  </a:cubicBezTo>
                  <a:cubicBezTo>
                    <a:pt x="90" y="216"/>
                    <a:pt x="90" y="217"/>
                    <a:pt x="88" y="217"/>
                  </a:cubicBezTo>
                  <a:cubicBezTo>
                    <a:pt x="88" y="216"/>
                    <a:pt x="88" y="216"/>
                    <a:pt x="89" y="216"/>
                  </a:cubicBezTo>
                  <a:cubicBezTo>
                    <a:pt x="90" y="216"/>
                    <a:pt x="90" y="216"/>
                    <a:pt x="91" y="216"/>
                  </a:cubicBezTo>
                  <a:cubicBezTo>
                    <a:pt x="91" y="216"/>
                    <a:pt x="91" y="215"/>
                    <a:pt x="90" y="215"/>
                  </a:cubicBezTo>
                  <a:cubicBezTo>
                    <a:pt x="90" y="215"/>
                    <a:pt x="89" y="215"/>
                    <a:pt x="88" y="215"/>
                  </a:cubicBezTo>
                  <a:cubicBezTo>
                    <a:pt x="89" y="214"/>
                    <a:pt x="89" y="213"/>
                    <a:pt x="88" y="213"/>
                  </a:cubicBezTo>
                  <a:cubicBezTo>
                    <a:pt x="88" y="213"/>
                    <a:pt x="88" y="213"/>
                    <a:pt x="87" y="213"/>
                  </a:cubicBezTo>
                  <a:cubicBezTo>
                    <a:pt x="87" y="213"/>
                    <a:pt x="86" y="212"/>
                    <a:pt x="86" y="212"/>
                  </a:cubicBezTo>
                  <a:cubicBezTo>
                    <a:pt x="87" y="212"/>
                    <a:pt x="87" y="211"/>
                    <a:pt x="87" y="211"/>
                  </a:cubicBezTo>
                  <a:cubicBezTo>
                    <a:pt x="87" y="211"/>
                    <a:pt x="87" y="210"/>
                    <a:pt x="87" y="210"/>
                  </a:cubicBezTo>
                  <a:cubicBezTo>
                    <a:pt x="87" y="210"/>
                    <a:pt x="86" y="210"/>
                    <a:pt x="86" y="210"/>
                  </a:cubicBezTo>
                  <a:cubicBezTo>
                    <a:pt x="86" y="210"/>
                    <a:pt x="85" y="211"/>
                    <a:pt x="85" y="212"/>
                  </a:cubicBezTo>
                  <a:cubicBezTo>
                    <a:pt x="85" y="213"/>
                    <a:pt x="85" y="213"/>
                    <a:pt x="85" y="214"/>
                  </a:cubicBezTo>
                  <a:cubicBezTo>
                    <a:pt x="85" y="215"/>
                    <a:pt x="85" y="215"/>
                    <a:pt x="86" y="215"/>
                  </a:cubicBezTo>
                  <a:cubicBezTo>
                    <a:pt x="86" y="215"/>
                    <a:pt x="86" y="215"/>
                    <a:pt x="86" y="214"/>
                  </a:cubicBezTo>
                  <a:cubicBezTo>
                    <a:pt x="86" y="214"/>
                    <a:pt x="87" y="214"/>
                    <a:pt x="87" y="214"/>
                  </a:cubicBezTo>
                  <a:cubicBezTo>
                    <a:pt x="87" y="214"/>
                    <a:pt x="87" y="214"/>
                    <a:pt x="87" y="214"/>
                  </a:cubicBezTo>
                  <a:cubicBezTo>
                    <a:pt x="88" y="215"/>
                    <a:pt x="88" y="215"/>
                    <a:pt x="87" y="216"/>
                  </a:cubicBezTo>
                  <a:cubicBezTo>
                    <a:pt x="86" y="216"/>
                    <a:pt x="86" y="216"/>
                    <a:pt x="86" y="217"/>
                  </a:cubicBezTo>
                  <a:cubicBezTo>
                    <a:pt x="84" y="217"/>
                    <a:pt x="81" y="217"/>
                    <a:pt x="79" y="217"/>
                  </a:cubicBezTo>
                  <a:cubicBezTo>
                    <a:pt x="76" y="217"/>
                    <a:pt x="73" y="217"/>
                    <a:pt x="71" y="217"/>
                  </a:cubicBezTo>
                  <a:cubicBezTo>
                    <a:pt x="68" y="217"/>
                    <a:pt x="66" y="217"/>
                    <a:pt x="63" y="217"/>
                  </a:cubicBezTo>
                  <a:cubicBezTo>
                    <a:pt x="61" y="217"/>
                    <a:pt x="59" y="217"/>
                    <a:pt x="57" y="216"/>
                  </a:cubicBezTo>
                  <a:cubicBezTo>
                    <a:pt x="57" y="216"/>
                    <a:pt x="57" y="216"/>
                    <a:pt x="57" y="216"/>
                  </a:cubicBezTo>
                  <a:cubicBezTo>
                    <a:pt x="57" y="217"/>
                    <a:pt x="57" y="217"/>
                    <a:pt x="56" y="217"/>
                  </a:cubicBezTo>
                  <a:cubicBezTo>
                    <a:pt x="50" y="217"/>
                    <a:pt x="43" y="217"/>
                    <a:pt x="37" y="217"/>
                  </a:cubicBezTo>
                  <a:cubicBezTo>
                    <a:pt x="37" y="216"/>
                    <a:pt x="37" y="216"/>
                    <a:pt x="37" y="216"/>
                  </a:cubicBezTo>
                  <a:cubicBezTo>
                    <a:pt x="38" y="216"/>
                    <a:pt x="38" y="216"/>
                    <a:pt x="37" y="215"/>
                  </a:cubicBezTo>
                  <a:cubicBezTo>
                    <a:pt x="37" y="215"/>
                    <a:pt x="36" y="215"/>
                    <a:pt x="36" y="215"/>
                  </a:cubicBezTo>
                  <a:cubicBezTo>
                    <a:pt x="36" y="216"/>
                    <a:pt x="36" y="216"/>
                    <a:pt x="36" y="216"/>
                  </a:cubicBezTo>
                  <a:cubicBezTo>
                    <a:pt x="36" y="216"/>
                    <a:pt x="36" y="217"/>
                    <a:pt x="36" y="217"/>
                  </a:cubicBezTo>
                  <a:cubicBezTo>
                    <a:pt x="36" y="217"/>
                    <a:pt x="36" y="217"/>
                    <a:pt x="36" y="217"/>
                  </a:cubicBezTo>
                  <a:cubicBezTo>
                    <a:pt x="35" y="217"/>
                    <a:pt x="35" y="217"/>
                    <a:pt x="35" y="216"/>
                  </a:cubicBezTo>
                  <a:cubicBezTo>
                    <a:pt x="35" y="216"/>
                    <a:pt x="35" y="216"/>
                    <a:pt x="34" y="216"/>
                  </a:cubicBezTo>
                  <a:cubicBezTo>
                    <a:pt x="34" y="217"/>
                    <a:pt x="34" y="217"/>
                    <a:pt x="34" y="217"/>
                  </a:cubicBezTo>
                  <a:cubicBezTo>
                    <a:pt x="34" y="217"/>
                    <a:pt x="33" y="217"/>
                    <a:pt x="33" y="217"/>
                  </a:cubicBezTo>
                  <a:cubicBezTo>
                    <a:pt x="32" y="216"/>
                    <a:pt x="33" y="216"/>
                    <a:pt x="33" y="216"/>
                  </a:cubicBezTo>
                  <a:cubicBezTo>
                    <a:pt x="33" y="215"/>
                    <a:pt x="34" y="215"/>
                    <a:pt x="34" y="214"/>
                  </a:cubicBezTo>
                  <a:cubicBezTo>
                    <a:pt x="33" y="214"/>
                    <a:pt x="33" y="215"/>
                    <a:pt x="33" y="215"/>
                  </a:cubicBezTo>
                  <a:cubicBezTo>
                    <a:pt x="32" y="215"/>
                    <a:pt x="32" y="215"/>
                    <a:pt x="32" y="215"/>
                  </a:cubicBezTo>
                  <a:cubicBezTo>
                    <a:pt x="32" y="216"/>
                    <a:pt x="32" y="216"/>
                    <a:pt x="32" y="216"/>
                  </a:cubicBezTo>
                  <a:cubicBezTo>
                    <a:pt x="31" y="216"/>
                    <a:pt x="31" y="217"/>
                    <a:pt x="31" y="217"/>
                  </a:cubicBezTo>
                  <a:cubicBezTo>
                    <a:pt x="30" y="217"/>
                    <a:pt x="28" y="216"/>
                    <a:pt x="27" y="216"/>
                  </a:cubicBezTo>
                  <a:cubicBezTo>
                    <a:pt x="26" y="215"/>
                    <a:pt x="24" y="214"/>
                    <a:pt x="23" y="214"/>
                  </a:cubicBezTo>
                  <a:cubicBezTo>
                    <a:pt x="22" y="213"/>
                    <a:pt x="20" y="213"/>
                    <a:pt x="19" y="213"/>
                  </a:cubicBezTo>
                  <a:cubicBezTo>
                    <a:pt x="18" y="213"/>
                    <a:pt x="17" y="213"/>
                    <a:pt x="16" y="214"/>
                  </a:cubicBezTo>
                  <a:cubicBezTo>
                    <a:pt x="15" y="215"/>
                    <a:pt x="15" y="215"/>
                    <a:pt x="14" y="214"/>
                  </a:cubicBezTo>
                  <a:cubicBezTo>
                    <a:pt x="14" y="214"/>
                    <a:pt x="14" y="214"/>
                    <a:pt x="13" y="214"/>
                  </a:cubicBezTo>
                  <a:cubicBezTo>
                    <a:pt x="12" y="214"/>
                    <a:pt x="12" y="215"/>
                    <a:pt x="11" y="215"/>
                  </a:cubicBezTo>
                  <a:cubicBezTo>
                    <a:pt x="11" y="216"/>
                    <a:pt x="11" y="217"/>
                    <a:pt x="11" y="217"/>
                  </a:cubicBezTo>
                  <a:cubicBezTo>
                    <a:pt x="10" y="217"/>
                    <a:pt x="9" y="217"/>
                    <a:pt x="9" y="217"/>
                  </a:cubicBezTo>
                  <a:cubicBezTo>
                    <a:pt x="9" y="216"/>
                    <a:pt x="9" y="216"/>
                    <a:pt x="8" y="216"/>
                  </a:cubicBezTo>
                  <a:cubicBezTo>
                    <a:pt x="8" y="216"/>
                    <a:pt x="8" y="215"/>
                    <a:pt x="8" y="215"/>
                  </a:cubicBezTo>
                  <a:cubicBezTo>
                    <a:pt x="8" y="215"/>
                    <a:pt x="8" y="215"/>
                    <a:pt x="8" y="214"/>
                  </a:cubicBezTo>
                  <a:cubicBezTo>
                    <a:pt x="7" y="214"/>
                    <a:pt x="7" y="214"/>
                    <a:pt x="6" y="214"/>
                  </a:cubicBezTo>
                  <a:cubicBezTo>
                    <a:pt x="5" y="215"/>
                    <a:pt x="4" y="215"/>
                    <a:pt x="3" y="214"/>
                  </a:cubicBezTo>
                  <a:lnTo>
                    <a:pt x="3" y="213"/>
                  </a:lnTo>
                  <a:lnTo>
                    <a:pt x="0" y="213"/>
                  </a:lnTo>
                  <a:cubicBezTo>
                    <a:pt x="0" y="211"/>
                    <a:pt x="0" y="209"/>
                    <a:pt x="0" y="208"/>
                  </a:cubicBezTo>
                  <a:cubicBezTo>
                    <a:pt x="0" y="207"/>
                    <a:pt x="0" y="206"/>
                    <a:pt x="0" y="204"/>
                  </a:cubicBezTo>
                  <a:lnTo>
                    <a:pt x="0" y="201"/>
                  </a:lnTo>
                  <a:cubicBezTo>
                    <a:pt x="0" y="200"/>
                    <a:pt x="0" y="198"/>
                    <a:pt x="0" y="197"/>
                  </a:cubicBezTo>
                  <a:cubicBezTo>
                    <a:pt x="1" y="197"/>
                    <a:pt x="2" y="197"/>
                    <a:pt x="2" y="197"/>
                  </a:cubicBezTo>
                  <a:cubicBezTo>
                    <a:pt x="2" y="196"/>
                    <a:pt x="3" y="196"/>
                    <a:pt x="3" y="195"/>
                  </a:cubicBezTo>
                  <a:cubicBezTo>
                    <a:pt x="3" y="195"/>
                    <a:pt x="2" y="194"/>
                    <a:pt x="2" y="195"/>
                  </a:cubicBezTo>
                  <a:cubicBezTo>
                    <a:pt x="2" y="195"/>
                    <a:pt x="2" y="195"/>
                    <a:pt x="1" y="195"/>
                  </a:cubicBezTo>
                  <a:cubicBezTo>
                    <a:pt x="1" y="195"/>
                    <a:pt x="1" y="195"/>
                    <a:pt x="1" y="196"/>
                  </a:cubicBezTo>
                  <a:cubicBezTo>
                    <a:pt x="0" y="196"/>
                    <a:pt x="0" y="196"/>
                    <a:pt x="0" y="196"/>
                  </a:cubicBezTo>
                  <a:cubicBezTo>
                    <a:pt x="0" y="193"/>
                    <a:pt x="0" y="190"/>
                    <a:pt x="0" y="189"/>
                  </a:cubicBezTo>
                  <a:cubicBezTo>
                    <a:pt x="1" y="187"/>
                    <a:pt x="1" y="185"/>
                    <a:pt x="2" y="183"/>
                  </a:cubicBezTo>
                  <a:cubicBezTo>
                    <a:pt x="3" y="182"/>
                    <a:pt x="4" y="181"/>
                    <a:pt x="5" y="180"/>
                  </a:cubicBezTo>
                  <a:cubicBezTo>
                    <a:pt x="6" y="178"/>
                    <a:pt x="7" y="177"/>
                    <a:pt x="9" y="176"/>
                  </a:cubicBezTo>
                  <a:cubicBezTo>
                    <a:pt x="9" y="176"/>
                    <a:pt x="9" y="175"/>
                    <a:pt x="9" y="175"/>
                  </a:cubicBezTo>
                  <a:cubicBezTo>
                    <a:pt x="9" y="174"/>
                    <a:pt x="9" y="174"/>
                    <a:pt x="8" y="174"/>
                  </a:cubicBezTo>
                  <a:cubicBezTo>
                    <a:pt x="14" y="164"/>
                    <a:pt x="20" y="155"/>
                    <a:pt x="25" y="145"/>
                  </a:cubicBezTo>
                  <a:cubicBezTo>
                    <a:pt x="31" y="136"/>
                    <a:pt x="37" y="127"/>
                    <a:pt x="42" y="117"/>
                  </a:cubicBezTo>
                  <a:cubicBezTo>
                    <a:pt x="45" y="112"/>
                    <a:pt x="48" y="108"/>
                    <a:pt x="50" y="103"/>
                  </a:cubicBezTo>
                  <a:cubicBezTo>
                    <a:pt x="53" y="98"/>
                    <a:pt x="56" y="93"/>
                    <a:pt x="58" y="88"/>
                  </a:cubicBezTo>
                  <a:cubicBezTo>
                    <a:pt x="61" y="83"/>
                    <a:pt x="63" y="78"/>
                    <a:pt x="66" y="73"/>
                  </a:cubicBezTo>
                  <a:cubicBezTo>
                    <a:pt x="68" y="68"/>
                    <a:pt x="70" y="62"/>
                    <a:pt x="71" y="56"/>
                  </a:cubicBezTo>
                  <a:cubicBezTo>
                    <a:pt x="72" y="56"/>
                    <a:pt x="72" y="56"/>
                    <a:pt x="72" y="57"/>
                  </a:cubicBezTo>
                  <a:cubicBezTo>
                    <a:pt x="71" y="58"/>
                    <a:pt x="71" y="58"/>
                    <a:pt x="72" y="58"/>
                  </a:cubicBezTo>
                  <a:cubicBezTo>
                    <a:pt x="72" y="58"/>
                    <a:pt x="72" y="58"/>
                    <a:pt x="72" y="58"/>
                  </a:cubicBezTo>
                  <a:cubicBezTo>
                    <a:pt x="72" y="58"/>
                    <a:pt x="72" y="58"/>
                    <a:pt x="72" y="58"/>
                  </a:cubicBezTo>
                  <a:cubicBezTo>
                    <a:pt x="72" y="58"/>
                    <a:pt x="73" y="57"/>
                    <a:pt x="73" y="57"/>
                  </a:cubicBezTo>
                  <a:cubicBezTo>
                    <a:pt x="73" y="57"/>
                    <a:pt x="73" y="57"/>
                    <a:pt x="73" y="57"/>
                  </a:cubicBezTo>
                  <a:cubicBezTo>
                    <a:pt x="73" y="57"/>
                    <a:pt x="73" y="56"/>
                    <a:pt x="72" y="56"/>
                  </a:cubicBezTo>
                  <a:cubicBezTo>
                    <a:pt x="72" y="55"/>
                    <a:pt x="72" y="55"/>
                    <a:pt x="71" y="54"/>
                  </a:cubicBezTo>
                  <a:cubicBezTo>
                    <a:pt x="72" y="49"/>
                    <a:pt x="72" y="45"/>
                    <a:pt x="70" y="41"/>
                  </a:cubicBezTo>
                  <a:cubicBezTo>
                    <a:pt x="69" y="37"/>
                    <a:pt x="66" y="34"/>
                    <a:pt x="62" y="33"/>
                  </a:cubicBezTo>
                  <a:cubicBezTo>
                    <a:pt x="59" y="33"/>
                    <a:pt x="56" y="33"/>
                    <a:pt x="54" y="35"/>
                  </a:cubicBezTo>
                  <a:cubicBezTo>
                    <a:pt x="52" y="36"/>
                    <a:pt x="51" y="38"/>
                    <a:pt x="50" y="40"/>
                  </a:cubicBezTo>
                  <a:cubicBezTo>
                    <a:pt x="49" y="42"/>
                    <a:pt x="48" y="45"/>
                    <a:pt x="48" y="48"/>
                  </a:cubicBezTo>
                  <a:cubicBezTo>
                    <a:pt x="48" y="51"/>
                    <a:pt x="48" y="54"/>
                    <a:pt x="48" y="57"/>
                  </a:cubicBezTo>
                  <a:cubicBezTo>
                    <a:pt x="48" y="60"/>
                    <a:pt x="48" y="64"/>
                    <a:pt x="48" y="67"/>
                  </a:cubicBezTo>
                  <a:cubicBezTo>
                    <a:pt x="48" y="70"/>
                    <a:pt x="48" y="73"/>
                    <a:pt x="48" y="76"/>
                  </a:cubicBezTo>
                  <a:lnTo>
                    <a:pt x="0" y="76"/>
                  </a:lnTo>
                  <a:cubicBezTo>
                    <a:pt x="0" y="68"/>
                    <a:pt x="0" y="60"/>
                    <a:pt x="1" y="52"/>
                  </a:cubicBezTo>
                  <a:cubicBezTo>
                    <a:pt x="1" y="45"/>
                    <a:pt x="3" y="38"/>
                    <a:pt x="5" y="32"/>
                  </a:cubicBezTo>
                  <a:cubicBezTo>
                    <a:pt x="7" y="26"/>
                    <a:pt x="10" y="21"/>
                    <a:pt x="14" y="17"/>
                  </a:cubicBezTo>
                  <a:cubicBezTo>
                    <a:pt x="18" y="12"/>
                    <a:pt x="22" y="9"/>
                    <a:pt x="28" y="6"/>
                  </a:cubicBezTo>
                  <a:cubicBezTo>
                    <a:pt x="28" y="6"/>
                    <a:pt x="28" y="6"/>
                    <a:pt x="28" y="6"/>
                  </a:cubicBezTo>
                  <a:cubicBezTo>
                    <a:pt x="29" y="6"/>
                    <a:pt x="29" y="6"/>
                    <a:pt x="29" y="7"/>
                  </a:cubicBezTo>
                  <a:cubicBezTo>
                    <a:pt x="29" y="7"/>
                    <a:pt x="29" y="7"/>
                    <a:pt x="29" y="7"/>
                  </a:cubicBezTo>
                  <a:cubicBezTo>
                    <a:pt x="29" y="7"/>
                    <a:pt x="29" y="7"/>
                    <a:pt x="29" y="7"/>
                  </a:cubicBezTo>
                  <a:cubicBezTo>
                    <a:pt x="30" y="7"/>
                    <a:pt x="30" y="6"/>
                    <a:pt x="30" y="6"/>
                  </a:cubicBezTo>
                  <a:cubicBezTo>
                    <a:pt x="30" y="6"/>
                    <a:pt x="30" y="5"/>
                    <a:pt x="31" y="5"/>
                  </a:cubicBezTo>
                  <a:cubicBezTo>
                    <a:pt x="32" y="5"/>
                    <a:pt x="34" y="4"/>
                    <a:pt x="36" y="3"/>
                  </a:cubicBezTo>
                  <a:cubicBezTo>
                    <a:pt x="38" y="3"/>
                    <a:pt x="40" y="2"/>
                    <a:pt x="42" y="1"/>
                  </a:cubicBezTo>
                  <a:cubicBezTo>
                    <a:pt x="44" y="1"/>
                    <a:pt x="46" y="0"/>
                    <a:pt x="48" y="0"/>
                  </a:cubicBezTo>
                  <a:cubicBezTo>
                    <a:pt x="51" y="0"/>
                    <a:pt x="53" y="0"/>
                    <a:pt x="54" y="0"/>
                  </a:cubicBezTo>
                  <a:cubicBezTo>
                    <a:pt x="55" y="1"/>
                    <a:pt x="55" y="1"/>
                    <a:pt x="55" y="1"/>
                  </a:cubicBezTo>
                  <a:cubicBezTo>
                    <a:pt x="55" y="1"/>
                    <a:pt x="55" y="1"/>
                    <a:pt x="55" y="1"/>
                  </a:cubicBezTo>
                  <a:cubicBezTo>
                    <a:pt x="56" y="1"/>
                    <a:pt x="57" y="0"/>
                    <a:pt x="58" y="0"/>
                  </a:cubicBezTo>
                  <a:cubicBezTo>
                    <a:pt x="60" y="0"/>
                    <a:pt x="61" y="0"/>
                    <a:pt x="62" y="0"/>
                  </a:cubicBezTo>
                  <a:cubicBezTo>
                    <a:pt x="64" y="0"/>
                    <a:pt x="65" y="0"/>
                    <a:pt x="67" y="1"/>
                  </a:cubicBezTo>
                  <a:cubicBezTo>
                    <a:pt x="68" y="1"/>
                    <a:pt x="69" y="1"/>
                    <a:pt x="70" y="1"/>
                  </a:cubicBezTo>
                  <a:cubicBezTo>
                    <a:pt x="71" y="1"/>
                    <a:pt x="71" y="1"/>
                    <a:pt x="71" y="1"/>
                  </a:cubicBezTo>
                  <a:cubicBezTo>
                    <a:pt x="72" y="1"/>
                    <a:pt x="72" y="2"/>
                    <a:pt x="72" y="2"/>
                  </a:cubicBezTo>
                  <a:cubicBezTo>
                    <a:pt x="72" y="2"/>
                    <a:pt x="72" y="2"/>
                    <a:pt x="72" y="1"/>
                  </a:cubicBezTo>
                  <a:cubicBezTo>
                    <a:pt x="73" y="1"/>
                    <a:pt x="73" y="2"/>
                    <a:pt x="73" y="2"/>
                  </a:cubicBezTo>
                  <a:cubicBezTo>
                    <a:pt x="73" y="3"/>
                    <a:pt x="73" y="3"/>
                    <a:pt x="74" y="3"/>
                  </a:cubicBezTo>
                  <a:cubicBezTo>
                    <a:pt x="74" y="4"/>
                    <a:pt x="74" y="4"/>
                    <a:pt x="74" y="3"/>
                  </a:cubicBezTo>
                  <a:cubicBezTo>
                    <a:pt x="74" y="3"/>
                    <a:pt x="75" y="3"/>
                    <a:pt x="75" y="2"/>
                  </a:cubicBezTo>
                  <a:cubicBezTo>
                    <a:pt x="75" y="2"/>
                    <a:pt x="75" y="2"/>
                    <a:pt x="75" y="2"/>
                  </a:cubicBezTo>
                  <a:cubicBezTo>
                    <a:pt x="75" y="2"/>
                    <a:pt x="75" y="2"/>
                    <a:pt x="75" y="2"/>
                  </a:cubicBezTo>
                  <a:cubicBezTo>
                    <a:pt x="76" y="2"/>
                    <a:pt x="76" y="2"/>
                    <a:pt x="76" y="2"/>
                  </a:cubicBezTo>
                  <a:cubicBezTo>
                    <a:pt x="76" y="2"/>
                    <a:pt x="76" y="2"/>
                    <a:pt x="76" y="3"/>
                  </a:cubicBezTo>
                  <a:cubicBezTo>
                    <a:pt x="75" y="3"/>
                    <a:pt x="75" y="3"/>
                    <a:pt x="75" y="3"/>
                  </a:cubicBezTo>
                  <a:cubicBezTo>
                    <a:pt x="75" y="4"/>
                    <a:pt x="75" y="4"/>
                    <a:pt x="75" y="4"/>
                  </a:cubicBezTo>
                  <a:cubicBezTo>
                    <a:pt x="75" y="4"/>
                    <a:pt x="76" y="4"/>
                    <a:pt x="76" y="4"/>
                  </a:cubicBezTo>
                  <a:cubicBezTo>
                    <a:pt x="76" y="4"/>
                    <a:pt x="77" y="3"/>
                    <a:pt x="77" y="3"/>
                  </a:cubicBezTo>
                  <a:cubicBezTo>
                    <a:pt x="77" y="3"/>
                    <a:pt x="77" y="3"/>
                    <a:pt x="78" y="3"/>
                  </a:cubicBezTo>
                  <a:cubicBezTo>
                    <a:pt x="78" y="3"/>
                    <a:pt x="78" y="2"/>
                    <a:pt x="77" y="2"/>
                  </a:cubicBezTo>
                  <a:cubicBezTo>
                    <a:pt x="78" y="2"/>
                    <a:pt x="79" y="2"/>
                    <a:pt x="80" y="3"/>
                  </a:cubicBezTo>
                  <a:cubicBezTo>
                    <a:pt x="80" y="4"/>
                    <a:pt x="80" y="4"/>
                    <a:pt x="80" y="4"/>
                  </a:cubicBezTo>
                  <a:cubicBezTo>
                    <a:pt x="79" y="4"/>
                    <a:pt x="79" y="3"/>
                    <a:pt x="78" y="3"/>
                  </a:cubicBezTo>
                  <a:cubicBezTo>
                    <a:pt x="79" y="4"/>
                    <a:pt x="79" y="4"/>
                    <a:pt x="79" y="5"/>
                  </a:cubicBezTo>
                  <a:cubicBezTo>
                    <a:pt x="79" y="5"/>
                    <a:pt x="79" y="5"/>
                    <a:pt x="79" y="6"/>
                  </a:cubicBezTo>
                  <a:cubicBezTo>
                    <a:pt x="80" y="6"/>
                    <a:pt x="81" y="6"/>
                    <a:pt x="81" y="6"/>
                  </a:cubicBezTo>
                  <a:cubicBezTo>
                    <a:pt x="82" y="6"/>
                    <a:pt x="82" y="6"/>
                    <a:pt x="83" y="7"/>
                  </a:cubicBezTo>
                  <a:cubicBezTo>
                    <a:pt x="84" y="7"/>
                    <a:pt x="84" y="7"/>
                    <a:pt x="84" y="6"/>
                  </a:cubicBezTo>
                  <a:cubicBezTo>
                    <a:pt x="84" y="6"/>
                    <a:pt x="84" y="6"/>
                    <a:pt x="84" y="5"/>
                  </a:cubicBezTo>
                  <a:cubicBezTo>
                    <a:pt x="85" y="5"/>
                    <a:pt x="85" y="5"/>
                    <a:pt x="85" y="5"/>
                  </a:cubicBezTo>
                  <a:cubicBezTo>
                    <a:pt x="85" y="4"/>
                    <a:pt x="85" y="4"/>
                    <a:pt x="86" y="4"/>
                  </a:cubicBezTo>
                  <a:cubicBezTo>
                    <a:pt x="86" y="5"/>
                    <a:pt x="86" y="5"/>
                    <a:pt x="85" y="5"/>
                  </a:cubicBezTo>
                  <a:cubicBezTo>
                    <a:pt x="85" y="5"/>
                    <a:pt x="85" y="6"/>
                    <a:pt x="85" y="6"/>
                  </a:cubicBezTo>
                  <a:cubicBezTo>
                    <a:pt x="86" y="8"/>
                    <a:pt x="87" y="8"/>
                    <a:pt x="88" y="8"/>
                  </a:cubicBezTo>
                  <a:cubicBezTo>
                    <a:pt x="89" y="8"/>
                    <a:pt x="90" y="8"/>
                    <a:pt x="91" y="9"/>
                  </a:cubicBezTo>
                  <a:cubicBezTo>
                    <a:pt x="92" y="9"/>
                    <a:pt x="92" y="8"/>
                    <a:pt x="92" y="8"/>
                  </a:cubicBezTo>
                  <a:cubicBezTo>
                    <a:pt x="92" y="8"/>
                    <a:pt x="92" y="7"/>
                    <a:pt x="92" y="7"/>
                  </a:cubicBezTo>
                  <a:cubicBezTo>
                    <a:pt x="92" y="7"/>
                    <a:pt x="92" y="7"/>
                    <a:pt x="92" y="7"/>
                  </a:cubicBezTo>
                  <a:cubicBezTo>
                    <a:pt x="92" y="8"/>
                    <a:pt x="92" y="8"/>
                    <a:pt x="92" y="8"/>
                  </a:cubicBezTo>
                  <a:cubicBezTo>
                    <a:pt x="94" y="8"/>
                    <a:pt x="96" y="9"/>
                    <a:pt x="98" y="10"/>
                  </a:cubicBezTo>
                  <a:cubicBezTo>
                    <a:pt x="100" y="11"/>
                    <a:pt x="101" y="12"/>
                    <a:pt x="103" y="14"/>
                  </a:cubicBezTo>
                  <a:cubicBezTo>
                    <a:pt x="105" y="15"/>
                    <a:pt x="107" y="17"/>
                    <a:pt x="108" y="18"/>
                  </a:cubicBezTo>
                  <a:cubicBezTo>
                    <a:pt x="110" y="20"/>
                    <a:pt x="111" y="22"/>
                    <a:pt x="112" y="23"/>
                  </a:cubicBezTo>
                  <a:cubicBezTo>
                    <a:pt x="114" y="26"/>
                    <a:pt x="115" y="28"/>
                    <a:pt x="117" y="31"/>
                  </a:cubicBezTo>
                  <a:cubicBezTo>
                    <a:pt x="118" y="34"/>
                    <a:pt x="119" y="37"/>
                    <a:pt x="120" y="40"/>
                  </a:cubicBezTo>
                  <a:cubicBezTo>
                    <a:pt x="121" y="43"/>
                    <a:pt x="121" y="46"/>
                    <a:pt x="122" y="50"/>
                  </a:cubicBezTo>
                  <a:cubicBezTo>
                    <a:pt x="122" y="53"/>
                    <a:pt x="122" y="57"/>
                    <a:pt x="122" y="61"/>
                  </a:cubicBezTo>
                  <a:cubicBezTo>
                    <a:pt x="121" y="68"/>
                    <a:pt x="120" y="74"/>
                    <a:pt x="118" y="80"/>
                  </a:cubicBezTo>
                  <a:cubicBezTo>
                    <a:pt x="117" y="85"/>
                    <a:pt x="114" y="91"/>
                    <a:pt x="112" y="96"/>
                  </a:cubicBezTo>
                  <a:cubicBezTo>
                    <a:pt x="110" y="101"/>
                    <a:pt x="107" y="106"/>
                    <a:pt x="104" y="110"/>
                  </a:cubicBezTo>
                  <a:cubicBezTo>
                    <a:pt x="101" y="115"/>
                    <a:pt x="99" y="119"/>
                    <a:pt x="96" y="123"/>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27">
              <a:extLst>
                <a:ext uri="{FF2B5EF4-FFF2-40B4-BE49-F238E27FC236}">
                  <a16:creationId xmlns:a16="http://schemas.microsoft.com/office/drawing/2014/main" id="{4D495C3D-052A-49E9-B937-34A91CFE7F04}"/>
                </a:ext>
              </a:extLst>
            </p:cNvPr>
            <p:cNvSpPr>
              <a:spLocks noEditPoints="1"/>
            </p:cNvSpPr>
            <p:nvPr/>
          </p:nvSpPr>
          <p:spPr bwMode="auto">
            <a:xfrm>
              <a:off x="6892209" y="3226375"/>
              <a:ext cx="29629" cy="38094"/>
            </a:xfrm>
            <a:custGeom>
              <a:avLst/>
              <a:gdLst>
                <a:gd name="T0" fmla="*/ 3 w 40"/>
                <a:gd name="T1" fmla="*/ 44 h 45"/>
                <a:gd name="T2" fmla="*/ 1 w 40"/>
                <a:gd name="T3" fmla="*/ 41 h 45"/>
                <a:gd name="T4" fmla="*/ 7 w 40"/>
                <a:gd name="T5" fmla="*/ 42 h 45"/>
                <a:gd name="T6" fmla="*/ 6 w 40"/>
                <a:gd name="T7" fmla="*/ 44 h 45"/>
                <a:gd name="T8" fmla="*/ 5 w 40"/>
                <a:gd name="T9" fmla="*/ 43 h 45"/>
                <a:gd name="T10" fmla="*/ 9 w 40"/>
                <a:gd name="T11" fmla="*/ 44 h 45"/>
                <a:gd name="T12" fmla="*/ 11 w 40"/>
                <a:gd name="T13" fmla="*/ 42 h 45"/>
                <a:gd name="T14" fmla="*/ 9 w 40"/>
                <a:gd name="T15" fmla="*/ 44 h 45"/>
                <a:gd name="T16" fmla="*/ 21 w 40"/>
                <a:gd name="T17" fmla="*/ 41 h 45"/>
                <a:gd name="T18" fmla="*/ 18 w 40"/>
                <a:gd name="T19" fmla="*/ 42 h 45"/>
                <a:gd name="T20" fmla="*/ 12 w 40"/>
                <a:gd name="T21" fmla="*/ 40 h 45"/>
                <a:gd name="T22" fmla="*/ 14 w 40"/>
                <a:gd name="T23" fmla="*/ 41 h 45"/>
                <a:gd name="T24" fmla="*/ 9 w 40"/>
                <a:gd name="T25" fmla="*/ 39 h 45"/>
                <a:gd name="T26" fmla="*/ 10 w 40"/>
                <a:gd name="T27" fmla="*/ 37 h 45"/>
                <a:gd name="T28" fmla="*/ 39 w 40"/>
                <a:gd name="T29" fmla="*/ 38 h 45"/>
                <a:gd name="T30" fmla="*/ 39 w 40"/>
                <a:gd name="T31" fmla="*/ 38 h 45"/>
                <a:gd name="T32" fmla="*/ 2 w 40"/>
                <a:gd name="T33" fmla="*/ 38 h 45"/>
                <a:gd name="T34" fmla="*/ 4 w 40"/>
                <a:gd name="T35" fmla="*/ 36 h 45"/>
                <a:gd name="T36" fmla="*/ 2 w 40"/>
                <a:gd name="T37" fmla="*/ 37 h 45"/>
                <a:gd name="T38" fmla="*/ 11 w 40"/>
                <a:gd name="T39" fmla="*/ 11 h 45"/>
                <a:gd name="T40" fmla="*/ 12 w 40"/>
                <a:gd name="T41" fmla="*/ 10 h 45"/>
                <a:gd name="T42" fmla="*/ 20 w 40"/>
                <a:gd name="T43" fmla="*/ 10 h 45"/>
                <a:gd name="T44" fmla="*/ 19 w 40"/>
                <a:gd name="T45" fmla="*/ 10 h 45"/>
                <a:gd name="T46" fmla="*/ 28 w 40"/>
                <a:gd name="T47" fmla="*/ 8 h 45"/>
                <a:gd name="T48" fmla="*/ 19 w 40"/>
                <a:gd name="T49" fmla="*/ 8 h 45"/>
                <a:gd name="T50" fmla="*/ 19 w 40"/>
                <a:gd name="T51" fmla="*/ 10 h 45"/>
                <a:gd name="T52" fmla="*/ 29 w 40"/>
                <a:gd name="T53" fmla="*/ 6 h 45"/>
                <a:gd name="T54" fmla="*/ 26 w 40"/>
                <a:gd name="T55" fmla="*/ 8 h 45"/>
                <a:gd name="T56" fmla="*/ 25 w 40"/>
                <a:gd name="T57" fmla="*/ 10 h 45"/>
                <a:gd name="T58" fmla="*/ 26 w 40"/>
                <a:gd name="T59" fmla="*/ 6 h 45"/>
                <a:gd name="T60" fmla="*/ 25 w 40"/>
                <a:gd name="T61" fmla="*/ 7 h 45"/>
                <a:gd name="T62" fmla="*/ 17 w 40"/>
                <a:gd name="T63" fmla="*/ 7 h 45"/>
                <a:gd name="T64" fmla="*/ 16 w 40"/>
                <a:gd name="T65" fmla="*/ 6 h 45"/>
                <a:gd name="T66" fmla="*/ 5 w 40"/>
                <a:gd name="T67" fmla="*/ 6 h 45"/>
                <a:gd name="T68" fmla="*/ 7 w 40"/>
                <a:gd name="T69" fmla="*/ 5 h 45"/>
                <a:gd name="T70" fmla="*/ 35 w 40"/>
                <a:gd name="T71" fmla="*/ 5 h 45"/>
                <a:gd name="T72" fmla="*/ 34 w 40"/>
                <a:gd name="T73" fmla="*/ 6 h 45"/>
                <a:gd name="T74" fmla="*/ 13 w 40"/>
                <a:gd name="T75" fmla="*/ 3 h 45"/>
                <a:gd name="T76" fmla="*/ 13 w 40"/>
                <a:gd name="T77" fmla="*/ 1 h 45"/>
                <a:gd name="T78" fmla="*/ 5 w 40"/>
                <a:gd name="T79" fmla="*/ 39 h 45"/>
                <a:gd name="T80" fmla="*/ 6 w 40"/>
                <a:gd name="T81" fmla="*/ 41 h 45"/>
                <a:gd name="T82" fmla="*/ 4 w 40"/>
                <a:gd name="T83" fmla="*/ 43 h 45"/>
                <a:gd name="T84" fmla="*/ 4 w 40"/>
                <a:gd name="T85" fmla="*/ 41 h 45"/>
                <a:gd name="T86" fmla="*/ 0 w 40"/>
                <a:gd name="T87" fmla="*/ 4 h 45"/>
                <a:gd name="T88" fmla="*/ 1 w 40"/>
                <a:gd name="T89" fmla="*/ 2 h 45"/>
                <a:gd name="T90" fmla="*/ 16 w 40"/>
                <a:gd name="T91" fmla="*/ 1 h 45"/>
                <a:gd name="T92" fmla="*/ 20 w 40"/>
                <a:gd name="T93" fmla="*/ 1 h 45"/>
                <a:gd name="T94" fmla="*/ 23 w 40"/>
                <a:gd name="T95" fmla="*/ 4 h 45"/>
                <a:gd name="T96" fmla="*/ 29 w 40"/>
                <a:gd name="T97" fmla="*/ 2 h 45"/>
                <a:gd name="T98" fmla="*/ 31 w 40"/>
                <a:gd name="T99" fmla="*/ 1 h 45"/>
                <a:gd name="T100" fmla="*/ 40 w 40"/>
                <a:gd name="T101" fmla="*/ 6 h 45"/>
                <a:gd name="T102" fmla="*/ 37 w 40"/>
                <a:gd name="T103" fmla="*/ 5 h 45"/>
                <a:gd name="T104" fmla="*/ 37 w 40"/>
                <a:gd name="T105" fmla="*/ 3 h 45"/>
                <a:gd name="T106" fmla="*/ 35 w 40"/>
                <a:gd name="T107" fmla="*/ 7 h 45"/>
                <a:gd name="T108" fmla="*/ 38 w 40"/>
                <a:gd name="T109" fmla="*/ 10 h 45"/>
                <a:gd name="T110" fmla="*/ 40 w 40"/>
                <a:gd name="T111" fmla="*/ 9 h 45"/>
                <a:gd name="T112" fmla="*/ 39 w 40"/>
                <a:gd name="T113" fmla="*/ 39 h 45"/>
                <a:gd name="T114" fmla="*/ 39 w 40"/>
                <a:gd name="T115" fmla="*/ 44 h 45"/>
                <a:gd name="T116" fmla="*/ 37 w 40"/>
                <a:gd name="T117" fmla="*/ 43 h 45"/>
                <a:gd name="T118" fmla="*/ 24 w 40"/>
                <a:gd name="T119" fmla="*/ 44 h 45"/>
                <a:gd name="T120" fmla="*/ 15 w 40"/>
                <a:gd name="T121" fmla="*/ 44 h 45"/>
                <a:gd name="T122" fmla="*/ 8 w 40"/>
                <a:gd name="T123" fmla="*/ 42 h 45"/>
                <a:gd name="T124" fmla="*/ 5 w 40"/>
                <a:gd name="T125"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45">
                  <a:moveTo>
                    <a:pt x="2" y="41"/>
                  </a:moveTo>
                  <a:cubicBezTo>
                    <a:pt x="2" y="42"/>
                    <a:pt x="2" y="43"/>
                    <a:pt x="2" y="43"/>
                  </a:cubicBezTo>
                  <a:cubicBezTo>
                    <a:pt x="2" y="43"/>
                    <a:pt x="2" y="44"/>
                    <a:pt x="3" y="44"/>
                  </a:cubicBezTo>
                  <a:cubicBezTo>
                    <a:pt x="2" y="44"/>
                    <a:pt x="1" y="44"/>
                    <a:pt x="1" y="44"/>
                  </a:cubicBezTo>
                  <a:cubicBezTo>
                    <a:pt x="0" y="44"/>
                    <a:pt x="0" y="43"/>
                    <a:pt x="0" y="42"/>
                  </a:cubicBezTo>
                  <a:cubicBezTo>
                    <a:pt x="0" y="42"/>
                    <a:pt x="0" y="42"/>
                    <a:pt x="1" y="41"/>
                  </a:cubicBezTo>
                  <a:cubicBezTo>
                    <a:pt x="1" y="41"/>
                    <a:pt x="2" y="41"/>
                    <a:pt x="2" y="41"/>
                  </a:cubicBezTo>
                  <a:close/>
                  <a:moveTo>
                    <a:pt x="6" y="41"/>
                  </a:moveTo>
                  <a:cubicBezTo>
                    <a:pt x="7" y="42"/>
                    <a:pt x="7" y="42"/>
                    <a:pt x="7" y="42"/>
                  </a:cubicBezTo>
                  <a:cubicBezTo>
                    <a:pt x="7" y="42"/>
                    <a:pt x="7" y="42"/>
                    <a:pt x="7" y="42"/>
                  </a:cubicBezTo>
                  <a:cubicBezTo>
                    <a:pt x="7" y="43"/>
                    <a:pt x="6" y="43"/>
                    <a:pt x="6" y="43"/>
                  </a:cubicBezTo>
                  <a:cubicBezTo>
                    <a:pt x="6" y="43"/>
                    <a:pt x="6" y="44"/>
                    <a:pt x="6" y="44"/>
                  </a:cubicBezTo>
                  <a:lnTo>
                    <a:pt x="5" y="44"/>
                  </a:lnTo>
                  <a:cubicBezTo>
                    <a:pt x="5" y="44"/>
                    <a:pt x="5" y="43"/>
                    <a:pt x="5" y="43"/>
                  </a:cubicBezTo>
                  <a:cubicBezTo>
                    <a:pt x="5" y="43"/>
                    <a:pt x="5" y="43"/>
                    <a:pt x="5" y="43"/>
                  </a:cubicBezTo>
                  <a:cubicBezTo>
                    <a:pt x="6" y="43"/>
                    <a:pt x="6" y="42"/>
                    <a:pt x="6" y="42"/>
                  </a:cubicBezTo>
                  <a:cubicBezTo>
                    <a:pt x="6" y="42"/>
                    <a:pt x="6" y="42"/>
                    <a:pt x="6" y="41"/>
                  </a:cubicBezTo>
                  <a:close/>
                  <a:moveTo>
                    <a:pt x="9" y="44"/>
                  </a:moveTo>
                  <a:cubicBezTo>
                    <a:pt x="10" y="44"/>
                    <a:pt x="10" y="44"/>
                    <a:pt x="10" y="44"/>
                  </a:cubicBezTo>
                  <a:cubicBezTo>
                    <a:pt x="11" y="43"/>
                    <a:pt x="11" y="43"/>
                    <a:pt x="11" y="43"/>
                  </a:cubicBezTo>
                  <a:cubicBezTo>
                    <a:pt x="11" y="42"/>
                    <a:pt x="11" y="42"/>
                    <a:pt x="11" y="42"/>
                  </a:cubicBezTo>
                  <a:cubicBezTo>
                    <a:pt x="11" y="41"/>
                    <a:pt x="11" y="41"/>
                    <a:pt x="10" y="41"/>
                  </a:cubicBezTo>
                  <a:cubicBezTo>
                    <a:pt x="10" y="42"/>
                    <a:pt x="10" y="42"/>
                    <a:pt x="10" y="42"/>
                  </a:cubicBezTo>
                  <a:cubicBezTo>
                    <a:pt x="9" y="43"/>
                    <a:pt x="9" y="43"/>
                    <a:pt x="9" y="44"/>
                  </a:cubicBezTo>
                  <a:close/>
                  <a:moveTo>
                    <a:pt x="18" y="42"/>
                  </a:moveTo>
                  <a:cubicBezTo>
                    <a:pt x="18" y="42"/>
                    <a:pt x="19" y="42"/>
                    <a:pt x="20" y="42"/>
                  </a:cubicBezTo>
                  <a:cubicBezTo>
                    <a:pt x="20" y="43"/>
                    <a:pt x="21" y="42"/>
                    <a:pt x="21" y="41"/>
                  </a:cubicBezTo>
                  <a:cubicBezTo>
                    <a:pt x="20" y="41"/>
                    <a:pt x="20" y="41"/>
                    <a:pt x="19" y="41"/>
                  </a:cubicBezTo>
                  <a:cubicBezTo>
                    <a:pt x="19" y="41"/>
                    <a:pt x="18" y="41"/>
                    <a:pt x="18" y="40"/>
                  </a:cubicBezTo>
                  <a:lnTo>
                    <a:pt x="18" y="42"/>
                  </a:lnTo>
                  <a:close/>
                  <a:moveTo>
                    <a:pt x="15" y="40"/>
                  </a:moveTo>
                  <a:cubicBezTo>
                    <a:pt x="14" y="40"/>
                    <a:pt x="14" y="40"/>
                    <a:pt x="13" y="40"/>
                  </a:cubicBezTo>
                  <a:cubicBezTo>
                    <a:pt x="13" y="40"/>
                    <a:pt x="13" y="39"/>
                    <a:pt x="12" y="40"/>
                  </a:cubicBezTo>
                  <a:cubicBezTo>
                    <a:pt x="12" y="40"/>
                    <a:pt x="12" y="40"/>
                    <a:pt x="12" y="41"/>
                  </a:cubicBezTo>
                  <a:cubicBezTo>
                    <a:pt x="13" y="41"/>
                    <a:pt x="13" y="41"/>
                    <a:pt x="13" y="41"/>
                  </a:cubicBezTo>
                  <a:cubicBezTo>
                    <a:pt x="14" y="41"/>
                    <a:pt x="14" y="41"/>
                    <a:pt x="14" y="41"/>
                  </a:cubicBezTo>
                  <a:cubicBezTo>
                    <a:pt x="15" y="41"/>
                    <a:pt x="15" y="41"/>
                    <a:pt x="15" y="40"/>
                  </a:cubicBezTo>
                  <a:close/>
                  <a:moveTo>
                    <a:pt x="8" y="39"/>
                  </a:moveTo>
                  <a:cubicBezTo>
                    <a:pt x="8" y="39"/>
                    <a:pt x="9" y="39"/>
                    <a:pt x="9" y="39"/>
                  </a:cubicBezTo>
                  <a:cubicBezTo>
                    <a:pt x="10" y="39"/>
                    <a:pt x="10" y="39"/>
                    <a:pt x="11" y="39"/>
                  </a:cubicBezTo>
                  <a:cubicBezTo>
                    <a:pt x="11" y="38"/>
                    <a:pt x="11" y="38"/>
                    <a:pt x="10" y="37"/>
                  </a:cubicBezTo>
                  <a:cubicBezTo>
                    <a:pt x="10" y="37"/>
                    <a:pt x="10" y="37"/>
                    <a:pt x="10" y="37"/>
                  </a:cubicBezTo>
                  <a:cubicBezTo>
                    <a:pt x="9" y="37"/>
                    <a:pt x="9" y="38"/>
                    <a:pt x="9" y="38"/>
                  </a:cubicBezTo>
                  <a:cubicBezTo>
                    <a:pt x="8" y="38"/>
                    <a:pt x="8" y="38"/>
                    <a:pt x="8" y="39"/>
                  </a:cubicBezTo>
                  <a:close/>
                  <a:moveTo>
                    <a:pt x="39" y="38"/>
                  </a:moveTo>
                  <a:cubicBezTo>
                    <a:pt x="39" y="38"/>
                    <a:pt x="39" y="37"/>
                    <a:pt x="39" y="37"/>
                  </a:cubicBezTo>
                  <a:cubicBezTo>
                    <a:pt x="38" y="37"/>
                    <a:pt x="38" y="36"/>
                    <a:pt x="38" y="36"/>
                  </a:cubicBezTo>
                  <a:cubicBezTo>
                    <a:pt x="37" y="38"/>
                    <a:pt x="38" y="38"/>
                    <a:pt x="39" y="38"/>
                  </a:cubicBezTo>
                  <a:close/>
                  <a:moveTo>
                    <a:pt x="1" y="39"/>
                  </a:moveTo>
                  <a:cubicBezTo>
                    <a:pt x="1" y="39"/>
                    <a:pt x="2" y="39"/>
                    <a:pt x="2" y="39"/>
                  </a:cubicBezTo>
                  <a:cubicBezTo>
                    <a:pt x="2" y="39"/>
                    <a:pt x="2" y="39"/>
                    <a:pt x="2" y="38"/>
                  </a:cubicBezTo>
                  <a:cubicBezTo>
                    <a:pt x="3" y="38"/>
                    <a:pt x="3" y="38"/>
                    <a:pt x="3" y="37"/>
                  </a:cubicBezTo>
                  <a:cubicBezTo>
                    <a:pt x="4" y="37"/>
                    <a:pt x="4" y="37"/>
                    <a:pt x="4" y="37"/>
                  </a:cubicBezTo>
                  <a:cubicBezTo>
                    <a:pt x="5" y="36"/>
                    <a:pt x="4" y="36"/>
                    <a:pt x="4" y="36"/>
                  </a:cubicBezTo>
                  <a:cubicBezTo>
                    <a:pt x="3" y="36"/>
                    <a:pt x="3" y="36"/>
                    <a:pt x="2" y="36"/>
                  </a:cubicBezTo>
                  <a:cubicBezTo>
                    <a:pt x="2" y="36"/>
                    <a:pt x="2" y="37"/>
                    <a:pt x="2" y="37"/>
                  </a:cubicBezTo>
                  <a:cubicBezTo>
                    <a:pt x="2" y="37"/>
                    <a:pt x="2" y="37"/>
                    <a:pt x="2" y="37"/>
                  </a:cubicBezTo>
                  <a:cubicBezTo>
                    <a:pt x="1" y="37"/>
                    <a:pt x="1" y="38"/>
                    <a:pt x="1" y="38"/>
                  </a:cubicBezTo>
                  <a:cubicBezTo>
                    <a:pt x="1" y="38"/>
                    <a:pt x="1" y="38"/>
                    <a:pt x="1" y="39"/>
                  </a:cubicBezTo>
                  <a:close/>
                  <a:moveTo>
                    <a:pt x="11" y="11"/>
                  </a:moveTo>
                  <a:cubicBezTo>
                    <a:pt x="11" y="11"/>
                    <a:pt x="12" y="11"/>
                    <a:pt x="12" y="11"/>
                  </a:cubicBezTo>
                  <a:cubicBezTo>
                    <a:pt x="13" y="11"/>
                    <a:pt x="13" y="10"/>
                    <a:pt x="13" y="10"/>
                  </a:cubicBezTo>
                  <a:cubicBezTo>
                    <a:pt x="12" y="10"/>
                    <a:pt x="12" y="10"/>
                    <a:pt x="12" y="10"/>
                  </a:cubicBezTo>
                  <a:cubicBezTo>
                    <a:pt x="11" y="10"/>
                    <a:pt x="11" y="11"/>
                    <a:pt x="11" y="11"/>
                  </a:cubicBezTo>
                  <a:close/>
                  <a:moveTo>
                    <a:pt x="19" y="10"/>
                  </a:moveTo>
                  <a:cubicBezTo>
                    <a:pt x="20" y="10"/>
                    <a:pt x="20" y="11"/>
                    <a:pt x="20" y="10"/>
                  </a:cubicBezTo>
                  <a:cubicBezTo>
                    <a:pt x="21" y="10"/>
                    <a:pt x="21" y="9"/>
                    <a:pt x="21" y="9"/>
                  </a:cubicBezTo>
                  <a:cubicBezTo>
                    <a:pt x="20" y="9"/>
                    <a:pt x="20" y="9"/>
                    <a:pt x="20" y="9"/>
                  </a:cubicBezTo>
                  <a:cubicBezTo>
                    <a:pt x="20" y="9"/>
                    <a:pt x="19" y="10"/>
                    <a:pt x="19" y="10"/>
                  </a:cubicBezTo>
                  <a:close/>
                  <a:moveTo>
                    <a:pt x="30" y="10"/>
                  </a:moveTo>
                  <a:cubicBezTo>
                    <a:pt x="30" y="10"/>
                    <a:pt x="30" y="9"/>
                    <a:pt x="30" y="9"/>
                  </a:cubicBezTo>
                  <a:cubicBezTo>
                    <a:pt x="30" y="8"/>
                    <a:pt x="29" y="8"/>
                    <a:pt x="28" y="8"/>
                  </a:cubicBezTo>
                  <a:cubicBezTo>
                    <a:pt x="28" y="10"/>
                    <a:pt x="29" y="10"/>
                    <a:pt x="30" y="10"/>
                  </a:cubicBezTo>
                  <a:close/>
                  <a:moveTo>
                    <a:pt x="19" y="10"/>
                  </a:moveTo>
                  <a:cubicBezTo>
                    <a:pt x="19" y="9"/>
                    <a:pt x="19" y="9"/>
                    <a:pt x="19" y="8"/>
                  </a:cubicBezTo>
                  <a:cubicBezTo>
                    <a:pt x="19" y="7"/>
                    <a:pt x="19" y="7"/>
                    <a:pt x="18" y="7"/>
                  </a:cubicBezTo>
                  <a:cubicBezTo>
                    <a:pt x="18" y="8"/>
                    <a:pt x="18" y="8"/>
                    <a:pt x="18" y="9"/>
                  </a:cubicBezTo>
                  <a:cubicBezTo>
                    <a:pt x="18" y="9"/>
                    <a:pt x="18" y="10"/>
                    <a:pt x="19" y="10"/>
                  </a:cubicBezTo>
                  <a:close/>
                  <a:moveTo>
                    <a:pt x="31" y="7"/>
                  </a:moveTo>
                  <a:cubicBezTo>
                    <a:pt x="31" y="7"/>
                    <a:pt x="31" y="6"/>
                    <a:pt x="31" y="6"/>
                  </a:cubicBezTo>
                  <a:cubicBezTo>
                    <a:pt x="30" y="6"/>
                    <a:pt x="30" y="6"/>
                    <a:pt x="29" y="6"/>
                  </a:cubicBezTo>
                  <a:cubicBezTo>
                    <a:pt x="29" y="7"/>
                    <a:pt x="29" y="7"/>
                    <a:pt x="30" y="8"/>
                  </a:cubicBezTo>
                  <a:cubicBezTo>
                    <a:pt x="30" y="8"/>
                    <a:pt x="31" y="8"/>
                    <a:pt x="31" y="7"/>
                  </a:cubicBezTo>
                  <a:close/>
                  <a:moveTo>
                    <a:pt x="26" y="8"/>
                  </a:moveTo>
                  <a:cubicBezTo>
                    <a:pt x="25" y="9"/>
                    <a:pt x="25" y="9"/>
                    <a:pt x="24" y="9"/>
                  </a:cubicBezTo>
                  <a:cubicBezTo>
                    <a:pt x="24" y="10"/>
                    <a:pt x="24" y="10"/>
                    <a:pt x="24" y="10"/>
                  </a:cubicBezTo>
                  <a:cubicBezTo>
                    <a:pt x="25" y="10"/>
                    <a:pt x="25" y="10"/>
                    <a:pt x="25" y="10"/>
                  </a:cubicBezTo>
                  <a:cubicBezTo>
                    <a:pt x="25" y="10"/>
                    <a:pt x="26" y="9"/>
                    <a:pt x="26" y="9"/>
                  </a:cubicBezTo>
                  <a:cubicBezTo>
                    <a:pt x="26" y="9"/>
                    <a:pt x="27" y="9"/>
                    <a:pt x="27" y="8"/>
                  </a:cubicBezTo>
                  <a:cubicBezTo>
                    <a:pt x="27" y="8"/>
                    <a:pt x="26" y="7"/>
                    <a:pt x="26" y="6"/>
                  </a:cubicBezTo>
                  <a:cubicBezTo>
                    <a:pt x="26" y="6"/>
                    <a:pt x="25" y="5"/>
                    <a:pt x="25" y="5"/>
                  </a:cubicBezTo>
                  <a:cubicBezTo>
                    <a:pt x="24" y="5"/>
                    <a:pt x="24" y="6"/>
                    <a:pt x="24" y="6"/>
                  </a:cubicBezTo>
                  <a:cubicBezTo>
                    <a:pt x="24" y="6"/>
                    <a:pt x="25" y="6"/>
                    <a:pt x="25" y="7"/>
                  </a:cubicBezTo>
                  <a:cubicBezTo>
                    <a:pt x="25" y="7"/>
                    <a:pt x="25" y="7"/>
                    <a:pt x="25" y="7"/>
                  </a:cubicBezTo>
                  <a:cubicBezTo>
                    <a:pt x="26" y="8"/>
                    <a:pt x="26" y="8"/>
                    <a:pt x="26" y="8"/>
                  </a:cubicBezTo>
                  <a:close/>
                  <a:moveTo>
                    <a:pt x="17" y="7"/>
                  </a:moveTo>
                  <a:cubicBezTo>
                    <a:pt x="18" y="7"/>
                    <a:pt x="18" y="6"/>
                    <a:pt x="18" y="6"/>
                  </a:cubicBezTo>
                  <a:cubicBezTo>
                    <a:pt x="17" y="5"/>
                    <a:pt x="17" y="5"/>
                    <a:pt x="17" y="5"/>
                  </a:cubicBezTo>
                  <a:cubicBezTo>
                    <a:pt x="16" y="5"/>
                    <a:pt x="16" y="6"/>
                    <a:pt x="16" y="6"/>
                  </a:cubicBezTo>
                  <a:cubicBezTo>
                    <a:pt x="16" y="7"/>
                    <a:pt x="17" y="7"/>
                    <a:pt x="17" y="7"/>
                  </a:cubicBezTo>
                  <a:close/>
                  <a:moveTo>
                    <a:pt x="5" y="5"/>
                  </a:moveTo>
                  <a:cubicBezTo>
                    <a:pt x="5" y="6"/>
                    <a:pt x="5" y="6"/>
                    <a:pt x="5" y="6"/>
                  </a:cubicBezTo>
                  <a:cubicBezTo>
                    <a:pt x="6" y="6"/>
                    <a:pt x="6" y="6"/>
                    <a:pt x="6" y="6"/>
                  </a:cubicBezTo>
                  <a:cubicBezTo>
                    <a:pt x="6" y="6"/>
                    <a:pt x="7" y="6"/>
                    <a:pt x="7" y="6"/>
                  </a:cubicBezTo>
                  <a:cubicBezTo>
                    <a:pt x="7" y="6"/>
                    <a:pt x="7" y="6"/>
                    <a:pt x="7" y="5"/>
                  </a:cubicBezTo>
                  <a:lnTo>
                    <a:pt x="5" y="5"/>
                  </a:lnTo>
                  <a:close/>
                  <a:moveTo>
                    <a:pt x="34" y="6"/>
                  </a:moveTo>
                  <a:cubicBezTo>
                    <a:pt x="34" y="6"/>
                    <a:pt x="35" y="6"/>
                    <a:pt x="35" y="5"/>
                  </a:cubicBezTo>
                  <a:cubicBezTo>
                    <a:pt x="35" y="5"/>
                    <a:pt x="34" y="4"/>
                    <a:pt x="34" y="4"/>
                  </a:cubicBezTo>
                  <a:cubicBezTo>
                    <a:pt x="34" y="5"/>
                    <a:pt x="33" y="5"/>
                    <a:pt x="33" y="5"/>
                  </a:cubicBezTo>
                  <a:cubicBezTo>
                    <a:pt x="34" y="6"/>
                    <a:pt x="34" y="6"/>
                    <a:pt x="34" y="6"/>
                  </a:cubicBezTo>
                  <a:close/>
                  <a:moveTo>
                    <a:pt x="11" y="1"/>
                  </a:moveTo>
                  <a:cubicBezTo>
                    <a:pt x="11" y="2"/>
                    <a:pt x="11" y="3"/>
                    <a:pt x="11" y="3"/>
                  </a:cubicBezTo>
                  <a:cubicBezTo>
                    <a:pt x="12" y="3"/>
                    <a:pt x="12" y="3"/>
                    <a:pt x="13" y="3"/>
                  </a:cubicBezTo>
                  <a:cubicBezTo>
                    <a:pt x="13" y="3"/>
                    <a:pt x="14" y="3"/>
                    <a:pt x="14" y="3"/>
                  </a:cubicBezTo>
                  <a:cubicBezTo>
                    <a:pt x="15" y="3"/>
                    <a:pt x="15" y="2"/>
                    <a:pt x="14" y="1"/>
                  </a:cubicBezTo>
                  <a:cubicBezTo>
                    <a:pt x="14" y="1"/>
                    <a:pt x="14" y="1"/>
                    <a:pt x="13" y="1"/>
                  </a:cubicBezTo>
                  <a:cubicBezTo>
                    <a:pt x="12" y="1"/>
                    <a:pt x="11" y="1"/>
                    <a:pt x="11" y="1"/>
                  </a:cubicBezTo>
                  <a:close/>
                  <a:moveTo>
                    <a:pt x="5" y="39"/>
                  </a:moveTo>
                  <a:cubicBezTo>
                    <a:pt x="5" y="39"/>
                    <a:pt x="5" y="39"/>
                    <a:pt x="5" y="39"/>
                  </a:cubicBezTo>
                  <a:cubicBezTo>
                    <a:pt x="5" y="39"/>
                    <a:pt x="5" y="40"/>
                    <a:pt x="5" y="40"/>
                  </a:cubicBezTo>
                  <a:cubicBezTo>
                    <a:pt x="6" y="40"/>
                    <a:pt x="6" y="40"/>
                    <a:pt x="6" y="40"/>
                  </a:cubicBezTo>
                  <a:cubicBezTo>
                    <a:pt x="6" y="41"/>
                    <a:pt x="6" y="41"/>
                    <a:pt x="6" y="41"/>
                  </a:cubicBezTo>
                  <a:cubicBezTo>
                    <a:pt x="6" y="41"/>
                    <a:pt x="5" y="41"/>
                    <a:pt x="5" y="41"/>
                  </a:cubicBezTo>
                  <a:cubicBezTo>
                    <a:pt x="5" y="41"/>
                    <a:pt x="4" y="42"/>
                    <a:pt x="4" y="42"/>
                  </a:cubicBezTo>
                  <a:cubicBezTo>
                    <a:pt x="4" y="42"/>
                    <a:pt x="4" y="42"/>
                    <a:pt x="4" y="43"/>
                  </a:cubicBezTo>
                  <a:cubicBezTo>
                    <a:pt x="3" y="43"/>
                    <a:pt x="3" y="43"/>
                    <a:pt x="3" y="42"/>
                  </a:cubicBezTo>
                  <a:cubicBezTo>
                    <a:pt x="2" y="42"/>
                    <a:pt x="3" y="41"/>
                    <a:pt x="3" y="41"/>
                  </a:cubicBezTo>
                  <a:cubicBezTo>
                    <a:pt x="3" y="41"/>
                    <a:pt x="4" y="41"/>
                    <a:pt x="4" y="41"/>
                  </a:cubicBezTo>
                  <a:cubicBezTo>
                    <a:pt x="4" y="41"/>
                    <a:pt x="3" y="40"/>
                    <a:pt x="3" y="40"/>
                  </a:cubicBezTo>
                  <a:cubicBezTo>
                    <a:pt x="2" y="41"/>
                    <a:pt x="1" y="41"/>
                    <a:pt x="0" y="40"/>
                  </a:cubicBezTo>
                  <a:lnTo>
                    <a:pt x="0" y="4"/>
                  </a:lnTo>
                  <a:cubicBezTo>
                    <a:pt x="0" y="4"/>
                    <a:pt x="1" y="4"/>
                    <a:pt x="1" y="4"/>
                  </a:cubicBezTo>
                  <a:cubicBezTo>
                    <a:pt x="1" y="4"/>
                    <a:pt x="1" y="4"/>
                    <a:pt x="1" y="4"/>
                  </a:cubicBezTo>
                  <a:cubicBezTo>
                    <a:pt x="1" y="3"/>
                    <a:pt x="1" y="2"/>
                    <a:pt x="1" y="2"/>
                  </a:cubicBezTo>
                  <a:cubicBezTo>
                    <a:pt x="0" y="2"/>
                    <a:pt x="0" y="1"/>
                    <a:pt x="0" y="1"/>
                  </a:cubicBezTo>
                  <a:lnTo>
                    <a:pt x="16" y="1"/>
                  </a:lnTo>
                  <a:cubicBezTo>
                    <a:pt x="16" y="1"/>
                    <a:pt x="16" y="1"/>
                    <a:pt x="16" y="1"/>
                  </a:cubicBezTo>
                  <a:cubicBezTo>
                    <a:pt x="16" y="1"/>
                    <a:pt x="16" y="2"/>
                    <a:pt x="16" y="2"/>
                  </a:cubicBezTo>
                  <a:cubicBezTo>
                    <a:pt x="17" y="2"/>
                    <a:pt x="18" y="2"/>
                    <a:pt x="18" y="2"/>
                  </a:cubicBezTo>
                  <a:cubicBezTo>
                    <a:pt x="19" y="2"/>
                    <a:pt x="19" y="1"/>
                    <a:pt x="20" y="1"/>
                  </a:cubicBezTo>
                  <a:cubicBezTo>
                    <a:pt x="21" y="1"/>
                    <a:pt x="21" y="2"/>
                    <a:pt x="21" y="3"/>
                  </a:cubicBezTo>
                  <a:cubicBezTo>
                    <a:pt x="21" y="4"/>
                    <a:pt x="22" y="5"/>
                    <a:pt x="22" y="5"/>
                  </a:cubicBezTo>
                  <a:cubicBezTo>
                    <a:pt x="23" y="5"/>
                    <a:pt x="23" y="5"/>
                    <a:pt x="23" y="4"/>
                  </a:cubicBezTo>
                  <a:cubicBezTo>
                    <a:pt x="22" y="4"/>
                    <a:pt x="22" y="3"/>
                    <a:pt x="22" y="2"/>
                  </a:cubicBezTo>
                  <a:cubicBezTo>
                    <a:pt x="24" y="1"/>
                    <a:pt x="26" y="0"/>
                    <a:pt x="30" y="1"/>
                  </a:cubicBezTo>
                  <a:cubicBezTo>
                    <a:pt x="29" y="1"/>
                    <a:pt x="29" y="1"/>
                    <a:pt x="29" y="2"/>
                  </a:cubicBezTo>
                  <a:cubicBezTo>
                    <a:pt x="29" y="2"/>
                    <a:pt x="29" y="3"/>
                    <a:pt x="30" y="3"/>
                  </a:cubicBezTo>
                  <a:cubicBezTo>
                    <a:pt x="31" y="3"/>
                    <a:pt x="31" y="3"/>
                    <a:pt x="31" y="2"/>
                  </a:cubicBezTo>
                  <a:cubicBezTo>
                    <a:pt x="31" y="2"/>
                    <a:pt x="31" y="1"/>
                    <a:pt x="31" y="1"/>
                  </a:cubicBezTo>
                  <a:lnTo>
                    <a:pt x="40" y="1"/>
                  </a:lnTo>
                  <a:cubicBezTo>
                    <a:pt x="40" y="2"/>
                    <a:pt x="40" y="3"/>
                    <a:pt x="39" y="4"/>
                  </a:cubicBezTo>
                  <a:cubicBezTo>
                    <a:pt x="39" y="5"/>
                    <a:pt x="39" y="5"/>
                    <a:pt x="40" y="6"/>
                  </a:cubicBezTo>
                  <a:cubicBezTo>
                    <a:pt x="40" y="7"/>
                    <a:pt x="40" y="7"/>
                    <a:pt x="39" y="7"/>
                  </a:cubicBezTo>
                  <a:cubicBezTo>
                    <a:pt x="38" y="6"/>
                    <a:pt x="38" y="6"/>
                    <a:pt x="37" y="6"/>
                  </a:cubicBezTo>
                  <a:cubicBezTo>
                    <a:pt x="37" y="6"/>
                    <a:pt x="36" y="6"/>
                    <a:pt x="37" y="5"/>
                  </a:cubicBezTo>
                  <a:cubicBezTo>
                    <a:pt x="37" y="5"/>
                    <a:pt x="37" y="5"/>
                    <a:pt x="37" y="5"/>
                  </a:cubicBezTo>
                  <a:cubicBezTo>
                    <a:pt x="37" y="5"/>
                    <a:pt x="37" y="4"/>
                    <a:pt x="37" y="4"/>
                  </a:cubicBezTo>
                  <a:cubicBezTo>
                    <a:pt x="37" y="4"/>
                    <a:pt x="37" y="4"/>
                    <a:pt x="37" y="3"/>
                  </a:cubicBezTo>
                  <a:cubicBezTo>
                    <a:pt x="36" y="4"/>
                    <a:pt x="35" y="4"/>
                    <a:pt x="35" y="5"/>
                  </a:cubicBezTo>
                  <a:cubicBezTo>
                    <a:pt x="35" y="6"/>
                    <a:pt x="35" y="7"/>
                    <a:pt x="35" y="8"/>
                  </a:cubicBezTo>
                  <a:cubicBezTo>
                    <a:pt x="35" y="8"/>
                    <a:pt x="35" y="8"/>
                    <a:pt x="35" y="7"/>
                  </a:cubicBezTo>
                  <a:cubicBezTo>
                    <a:pt x="36" y="7"/>
                    <a:pt x="36" y="7"/>
                    <a:pt x="36" y="6"/>
                  </a:cubicBezTo>
                  <a:cubicBezTo>
                    <a:pt x="37" y="7"/>
                    <a:pt x="37" y="7"/>
                    <a:pt x="37" y="8"/>
                  </a:cubicBezTo>
                  <a:cubicBezTo>
                    <a:pt x="37" y="9"/>
                    <a:pt x="38" y="9"/>
                    <a:pt x="38" y="10"/>
                  </a:cubicBezTo>
                  <a:cubicBezTo>
                    <a:pt x="38" y="10"/>
                    <a:pt x="39" y="10"/>
                    <a:pt x="39" y="9"/>
                  </a:cubicBezTo>
                  <a:cubicBezTo>
                    <a:pt x="39" y="9"/>
                    <a:pt x="39" y="9"/>
                    <a:pt x="39" y="9"/>
                  </a:cubicBezTo>
                  <a:cubicBezTo>
                    <a:pt x="39" y="9"/>
                    <a:pt x="39" y="9"/>
                    <a:pt x="40" y="9"/>
                  </a:cubicBezTo>
                  <a:cubicBezTo>
                    <a:pt x="40" y="8"/>
                    <a:pt x="40" y="9"/>
                    <a:pt x="40" y="9"/>
                  </a:cubicBezTo>
                  <a:lnTo>
                    <a:pt x="40" y="38"/>
                  </a:lnTo>
                  <a:cubicBezTo>
                    <a:pt x="39" y="38"/>
                    <a:pt x="39" y="38"/>
                    <a:pt x="39" y="39"/>
                  </a:cubicBezTo>
                  <a:cubicBezTo>
                    <a:pt x="39" y="39"/>
                    <a:pt x="38" y="39"/>
                    <a:pt x="38" y="40"/>
                  </a:cubicBezTo>
                  <a:cubicBezTo>
                    <a:pt x="38" y="41"/>
                    <a:pt x="39" y="41"/>
                    <a:pt x="40" y="41"/>
                  </a:cubicBezTo>
                  <a:cubicBezTo>
                    <a:pt x="40" y="42"/>
                    <a:pt x="39" y="43"/>
                    <a:pt x="39" y="44"/>
                  </a:cubicBezTo>
                  <a:lnTo>
                    <a:pt x="37" y="44"/>
                  </a:lnTo>
                  <a:cubicBezTo>
                    <a:pt x="37" y="44"/>
                    <a:pt x="37" y="43"/>
                    <a:pt x="37" y="43"/>
                  </a:cubicBezTo>
                  <a:cubicBezTo>
                    <a:pt x="37" y="43"/>
                    <a:pt x="37" y="43"/>
                    <a:pt x="37" y="43"/>
                  </a:cubicBezTo>
                  <a:cubicBezTo>
                    <a:pt x="36" y="42"/>
                    <a:pt x="36" y="43"/>
                    <a:pt x="36" y="44"/>
                  </a:cubicBezTo>
                  <a:cubicBezTo>
                    <a:pt x="33" y="44"/>
                    <a:pt x="31" y="44"/>
                    <a:pt x="29" y="44"/>
                  </a:cubicBezTo>
                  <a:cubicBezTo>
                    <a:pt x="27" y="44"/>
                    <a:pt x="25" y="44"/>
                    <a:pt x="24" y="44"/>
                  </a:cubicBezTo>
                  <a:cubicBezTo>
                    <a:pt x="23" y="44"/>
                    <a:pt x="22" y="43"/>
                    <a:pt x="21" y="44"/>
                  </a:cubicBezTo>
                  <a:cubicBezTo>
                    <a:pt x="20" y="44"/>
                    <a:pt x="19" y="44"/>
                    <a:pt x="18" y="44"/>
                  </a:cubicBezTo>
                  <a:cubicBezTo>
                    <a:pt x="17" y="44"/>
                    <a:pt x="16" y="44"/>
                    <a:pt x="15" y="44"/>
                  </a:cubicBezTo>
                  <a:cubicBezTo>
                    <a:pt x="14" y="44"/>
                    <a:pt x="14" y="44"/>
                    <a:pt x="13" y="43"/>
                  </a:cubicBezTo>
                  <a:cubicBezTo>
                    <a:pt x="12" y="44"/>
                    <a:pt x="11" y="45"/>
                    <a:pt x="8" y="44"/>
                  </a:cubicBezTo>
                  <a:cubicBezTo>
                    <a:pt x="8" y="43"/>
                    <a:pt x="9" y="43"/>
                    <a:pt x="8" y="42"/>
                  </a:cubicBezTo>
                  <a:cubicBezTo>
                    <a:pt x="8" y="42"/>
                    <a:pt x="8" y="41"/>
                    <a:pt x="8" y="41"/>
                  </a:cubicBezTo>
                  <a:cubicBezTo>
                    <a:pt x="7" y="40"/>
                    <a:pt x="7" y="40"/>
                    <a:pt x="6" y="40"/>
                  </a:cubicBezTo>
                  <a:cubicBezTo>
                    <a:pt x="6" y="39"/>
                    <a:pt x="5" y="39"/>
                    <a:pt x="5" y="3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28">
              <a:extLst>
                <a:ext uri="{FF2B5EF4-FFF2-40B4-BE49-F238E27FC236}">
                  <a16:creationId xmlns:a16="http://schemas.microsoft.com/office/drawing/2014/main" id="{262227D7-EC48-40A4-9C44-DDFFB48FBCA8}"/>
                </a:ext>
              </a:extLst>
            </p:cNvPr>
            <p:cNvSpPr>
              <a:spLocks noEditPoints="1"/>
            </p:cNvSpPr>
            <p:nvPr/>
          </p:nvSpPr>
          <p:spPr bwMode="auto">
            <a:xfrm>
              <a:off x="6972627" y="3086699"/>
              <a:ext cx="110047" cy="182001"/>
            </a:xfrm>
            <a:custGeom>
              <a:avLst/>
              <a:gdLst>
                <a:gd name="T0" fmla="*/ 67 w 130"/>
                <a:gd name="T1" fmla="*/ 214 h 221"/>
                <a:gd name="T2" fmla="*/ 44 w 130"/>
                <a:gd name="T3" fmla="*/ 218 h 221"/>
                <a:gd name="T4" fmla="*/ 60 w 130"/>
                <a:gd name="T5" fmla="*/ 221 h 221"/>
                <a:gd name="T6" fmla="*/ 65 w 130"/>
                <a:gd name="T7" fmla="*/ 217 h 221"/>
                <a:gd name="T8" fmla="*/ 82 w 130"/>
                <a:gd name="T9" fmla="*/ 215 h 221"/>
                <a:gd name="T10" fmla="*/ 74 w 130"/>
                <a:gd name="T11" fmla="*/ 211 h 221"/>
                <a:gd name="T12" fmla="*/ 85 w 130"/>
                <a:gd name="T13" fmla="*/ 210 h 221"/>
                <a:gd name="T14" fmla="*/ 72 w 130"/>
                <a:gd name="T15" fmla="*/ 209 h 221"/>
                <a:gd name="T16" fmla="*/ 107 w 130"/>
                <a:gd name="T17" fmla="*/ 208 h 221"/>
                <a:gd name="T18" fmla="*/ 76 w 130"/>
                <a:gd name="T19" fmla="*/ 208 h 221"/>
                <a:gd name="T20" fmla="*/ 92 w 130"/>
                <a:gd name="T21" fmla="*/ 207 h 221"/>
                <a:gd name="T22" fmla="*/ 24 w 130"/>
                <a:gd name="T23" fmla="*/ 206 h 221"/>
                <a:gd name="T24" fmla="*/ 86 w 130"/>
                <a:gd name="T25" fmla="*/ 205 h 221"/>
                <a:gd name="T26" fmla="*/ 67 w 130"/>
                <a:gd name="T27" fmla="*/ 205 h 221"/>
                <a:gd name="T28" fmla="*/ 102 w 130"/>
                <a:gd name="T29" fmla="*/ 204 h 221"/>
                <a:gd name="T30" fmla="*/ 83 w 130"/>
                <a:gd name="T31" fmla="*/ 204 h 221"/>
                <a:gd name="T32" fmla="*/ 98 w 130"/>
                <a:gd name="T33" fmla="*/ 203 h 221"/>
                <a:gd name="T34" fmla="*/ 104 w 130"/>
                <a:gd name="T35" fmla="*/ 199 h 221"/>
                <a:gd name="T36" fmla="*/ 97 w 130"/>
                <a:gd name="T37" fmla="*/ 193 h 221"/>
                <a:gd name="T38" fmla="*/ 102 w 130"/>
                <a:gd name="T39" fmla="*/ 199 h 221"/>
                <a:gd name="T40" fmla="*/ 110 w 130"/>
                <a:gd name="T41" fmla="*/ 192 h 221"/>
                <a:gd name="T42" fmla="*/ 112 w 130"/>
                <a:gd name="T43" fmla="*/ 191 h 221"/>
                <a:gd name="T44" fmla="*/ 55 w 130"/>
                <a:gd name="T45" fmla="*/ 190 h 221"/>
                <a:gd name="T46" fmla="*/ 105 w 130"/>
                <a:gd name="T47" fmla="*/ 187 h 221"/>
                <a:gd name="T48" fmla="*/ 106 w 130"/>
                <a:gd name="T49" fmla="*/ 163 h 221"/>
                <a:gd name="T50" fmla="*/ 96 w 130"/>
                <a:gd name="T51" fmla="*/ 136 h 221"/>
                <a:gd name="T52" fmla="*/ 111 w 130"/>
                <a:gd name="T53" fmla="*/ 78 h 221"/>
                <a:gd name="T54" fmla="*/ 15 w 130"/>
                <a:gd name="T55" fmla="*/ 52 h 221"/>
                <a:gd name="T56" fmla="*/ 16 w 130"/>
                <a:gd name="T57" fmla="*/ 44 h 221"/>
                <a:gd name="T58" fmla="*/ 26 w 130"/>
                <a:gd name="T59" fmla="*/ 40 h 221"/>
                <a:gd name="T60" fmla="*/ 33 w 130"/>
                <a:gd name="T61" fmla="*/ 30 h 221"/>
                <a:gd name="T62" fmla="*/ 24 w 130"/>
                <a:gd name="T63" fmla="*/ 27 h 221"/>
                <a:gd name="T64" fmla="*/ 62 w 130"/>
                <a:gd name="T65" fmla="*/ 23 h 221"/>
                <a:gd name="T66" fmla="*/ 40 w 130"/>
                <a:gd name="T67" fmla="*/ 20 h 221"/>
                <a:gd name="T68" fmla="*/ 66 w 130"/>
                <a:gd name="T69" fmla="*/ 17 h 221"/>
                <a:gd name="T70" fmla="*/ 43 w 130"/>
                <a:gd name="T71" fmla="*/ 16 h 221"/>
                <a:gd name="T72" fmla="*/ 67 w 130"/>
                <a:gd name="T73" fmla="*/ 15 h 221"/>
                <a:gd name="T74" fmla="*/ 65 w 130"/>
                <a:gd name="T75" fmla="*/ 13 h 221"/>
                <a:gd name="T76" fmla="*/ 62 w 130"/>
                <a:gd name="T77" fmla="*/ 13 h 221"/>
                <a:gd name="T78" fmla="*/ 66 w 130"/>
                <a:gd name="T79" fmla="*/ 10 h 221"/>
                <a:gd name="T80" fmla="*/ 62 w 130"/>
                <a:gd name="T81" fmla="*/ 5 h 221"/>
                <a:gd name="T82" fmla="*/ 65 w 130"/>
                <a:gd name="T83" fmla="*/ 5 h 221"/>
                <a:gd name="T84" fmla="*/ 121 w 130"/>
                <a:gd name="T85" fmla="*/ 97 h 221"/>
                <a:gd name="T86" fmla="*/ 70 w 130"/>
                <a:gd name="T87" fmla="*/ 37 h 221"/>
                <a:gd name="T88" fmla="*/ 61 w 130"/>
                <a:gd name="T89" fmla="*/ 185 h 221"/>
                <a:gd name="T90" fmla="*/ 128 w 130"/>
                <a:gd name="T91" fmla="*/ 180 h 221"/>
                <a:gd name="T92" fmla="*/ 107 w 130"/>
                <a:gd name="T93" fmla="*/ 210 h 221"/>
                <a:gd name="T94" fmla="*/ 92 w 130"/>
                <a:gd name="T95" fmla="*/ 218 h 221"/>
                <a:gd name="T96" fmla="*/ 92 w 130"/>
                <a:gd name="T97" fmla="*/ 213 h 221"/>
                <a:gd name="T98" fmla="*/ 57 w 130"/>
                <a:gd name="T99" fmla="*/ 219 h 221"/>
                <a:gd name="T100" fmla="*/ 67 w 130"/>
                <a:gd name="T101" fmla="*/ 216 h 221"/>
                <a:gd name="T102" fmla="*/ 71 w 130"/>
                <a:gd name="T103" fmla="*/ 211 h 221"/>
                <a:gd name="T104" fmla="*/ 58 w 130"/>
                <a:gd name="T105" fmla="*/ 212 h 221"/>
                <a:gd name="T106" fmla="*/ 52 w 130"/>
                <a:gd name="T107" fmla="*/ 213 h 221"/>
                <a:gd name="T108" fmla="*/ 44 w 130"/>
                <a:gd name="T109" fmla="*/ 211 h 221"/>
                <a:gd name="T110" fmla="*/ 34 w 130"/>
                <a:gd name="T111" fmla="*/ 212 h 221"/>
                <a:gd name="T112" fmla="*/ 22 w 130"/>
                <a:gd name="T113" fmla="*/ 211 h 221"/>
                <a:gd name="T114" fmla="*/ 6 w 130"/>
                <a:gd name="T115" fmla="*/ 30 h 221"/>
                <a:gd name="T116" fmla="*/ 114 w 130"/>
                <a:gd name="T117" fmla="*/ 17 h 221"/>
                <a:gd name="T118" fmla="*/ 85 w 130"/>
                <a:gd name="T119" fmla="*/ 21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0" h="221">
                  <a:moveTo>
                    <a:pt x="40" y="212"/>
                  </a:moveTo>
                  <a:cubicBezTo>
                    <a:pt x="40" y="212"/>
                    <a:pt x="40" y="212"/>
                    <a:pt x="40" y="212"/>
                  </a:cubicBezTo>
                  <a:cubicBezTo>
                    <a:pt x="40" y="211"/>
                    <a:pt x="40" y="211"/>
                    <a:pt x="40" y="211"/>
                  </a:cubicBezTo>
                  <a:cubicBezTo>
                    <a:pt x="41" y="212"/>
                    <a:pt x="41" y="212"/>
                    <a:pt x="40" y="212"/>
                  </a:cubicBezTo>
                  <a:cubicBezTo>
                    <a:pt x="40" y="212"/>
                    <a:pt x="40" y="212"/>
                    <a:pt x="40" y="212"/>
                  </a:cubicBezTo>
                  <a:close/>
                  <a:moveTo>
                    <a:pt x="44" y="212"/>
                  </a:moveTo>
                  <a:cubicBezTo>
                    <a:pt x="45" y="212"/>
                    <a:pt x="45" y="213"/>
                    <a:pt x="45" y="213"/>
                  </a:cubicBezTo>
                  <a:cubicBezTo>
                    <a:pt x="45" y="213"/>
                    <a:pt x="44" y="213"/>
                    <a:pt x="44" y="213"/>
                  </a:cubicBezTo>
                  <a:cubicBezTo>
                    <a:pt x="44" y="213"/>
                    <a:pt x="44" y="213"/>
                    <a:pt x="44" y="213"/>
                  </a:cubicBezTo>
                  <a:cubicBezTo>
                    <a:pt x="43" y="213"/>
                    <a:pt x="44" y="212"/>
                    <a:pt x="44" y="212"/>
                  </a:cubicBezTo>
                  <a:close/>
                  <a:moveTo>
                    <a:pt x="67" y="214"/>
                  </a:moveTo>
                  <a:cubicBezTo>
                    <a:pt x="67" y="213"/>
                    <a:pt x="67" y="212"/>
                    <a:pt x="68" y="212"/>
                  </a:cubicBezTo>
                  <a:cubicBezTo>
                    <a:pt x="69" y="212"/>
                    <a:pt x="69" y="213"/>
                    <a:pt x="69" y="214"/>
                  </a:cubicBezTo>
                  <a:lnTo>
                    <a:pt x="67" y="214"/>
                  </a:lnTo>
                  <a:close/>
                  <a:moveTo>
                    <a:pt x="61" y="214"/>
                  </a:moveTo>
                  <a:cubicBezTo>
                    <a:pt x="61" y="213"/>
                    <a:pt x="61" y="213"/>
                    <a:pt x="61" y="213"/>
                  </a:cubicBezTo>
                  <a:cubicBezTo>
                    <a:pt x="62" y="213"/>
                    <a:pt x="62" y="213"/>
                    <a:pt x="62" y="213"/>
                  </a:cubicBezTo>
                  <a:cubicBezTo>
                    <a:pt x="62" y="213"/>
                    <a:pt x="62" y="213"/>
                    <a:pt x="62" y="213"/>
                  </a:cubicBezTo>
                  <a:cubicBezTo>
                    <a:pt x="61" y="213"/>
                    <a:pt x="61" y="214"/>
                    <a:pt x="61" y="214"/>
                  </a:cubicBezTo>
                  <a:close/>
                  <a:moveTo>
                    <a:pt x="55" y="218"/>
                  </a:moveTo>
                  <a:cubicBezTo>
                    <a:pt x="55" y="219"/>
                    <a:pt x="55" y="219"/>
                    <a:pt x="54" y="219"/>
                  </a:cubicBezTo>
                  <a:cubicBezTo>
                    <a:pt x="54" y="219"/>
                    <a:pt x="53" y="219"/>
                    <a:pt x="52" y="219"/>
                  </a:cubicBezTo>
                  <a:cubicBezTo>
                    <a:pt x="52" y="219"/>
                    <a:pt x="51" y="219"/>
                    <a:pt x="51" y="219"/>
                  </a:cubicBezTo>
                  <a:cubicBezTo>
                    <a:pt x="51" y="219"/>
                    <a:pt x="51" y="220"/>
                    <a:pt x="51" y="221"/>
                  </a:cubicBezTo>
                  <a:cubicBezTo>
                    <a:pt x="51" y="220"/>
                    <a:pt x="50" y="220"/>
                    <a:pt x="49" y="220"/>
                  </a:cubicBezTo>
                  <a:cubicBezTo>
                    <a:pt x="49" y="220"/>
                    <a:pt x="48" y="220"/>
                    <a:pt x="47" y="220"/>
                  </a:cubicBezTo>
                  <a:cubicBezTo>
                    <a:pt x="46" y="220"/>
                    <a:pt x="46" y="220"/>
                    <a:pt x="45" y="220"/>
                  </a:cubicBezTo>
                  <a:cubicBezTo>
                    <a:pt x="45" y="219"/>
                    <a:pt x="44" y="219"/>
                    <a:pt x="44" y="218"/>
                  </a:cubicBezTo>
                  <a:cubicBezTo>
                    <a:pt x="45" y="218"/>
                    <a:pt x="46" y="219"/>
                    <a:pt x="47" y="219"/>
                  </a:cubicBezTo>
                  <a:cubicBezTo>
                    <a:pt x="48" y="219"/>
                    <a:pt x="49" y="219"/>
                    <a:pt x="50" y="219"/>
                  </a:cubicBezTo>
                  <a:cubicBezTo>
                    <a:pt x="50" y="218"/>
                    <a:pt x="51" y="218"/>
                    <a:pt x="52" y="218"/>
                  </a:cubicBezTo>
                  <a:cubicBezTo>
                    <a:pt x="53" y="218"/>
                    <a:pt x="54" y="218"/>
                    <a:pt x="55" y="218"/>
                  </a:cubicBezTo>
                  <a:close/>
                  <a:moveTo>
                    <a:pt x="81" y="220"/>
                  </a:moveTo>
                  <a:cubicBezTo>
                    <a:pt x="81" y="220"/>
                    <a:pt x="81" y="220"/>
                    <a:pt x="80" y="220"/>
                  </a:cubicBezTo>
                  <a:cubicBezTo>
                    <a:pt x="80" y="220"/>
                    <a:pt x="79" y="220"/>
                    <a:pt x="79" y="221"/>
                  </a:cubicBezTo>
                  <a:cubicBezTo>
                    <a:pt x="79" y="220"/>
                    <a:pt x="79" y="219"/>
                    <a:pt x="80" y="220"/>
                  </a:cubicBezTo>
                  <a:cubicBezTo>
                    <a:pt x="80" y="220"/>
                    <a:pt x="81" y="220"/>
                    <a:pt x="81" y="220"/>
                  </a:cubicBezTo>
                  <a:close/>
                  <a:moveTo>
                    <a:pt x="60" y="221"/>
                  </a:moveTo>
                  <a:cubicBezTo>
                    <a:pt x="60" y="220"/>
                    <a:pt x="60" y="220"/>
                    <a:pt x="61" y="220"/>
                  </a:cubicBezTo>
                  <a:cubicBezTo>
                    <a:pt x="61" y="220"/>
                    <a:pt x="61" y="220"/>
                    <a:pt x="61" y="219"/>
                  </a:cubicBezTo>
                  <a:cubicBezTo>
                    <a:pt x="60" y="219"/>
                    <a:pt x="60" y="219"/>
                    <a:pt x="59" y="220"/>
                  </a:cubicBezTo>
                  <a:cubicBezTo>
                    <a:pt x="59" y="220"/>
                    <a:pt x="59" y="221"/>
                    <a:pt x="60" y="221"/>
                  </a:cubicBezTo>
                  <a:close/>
                  <a:moveTo>
                    <a:pt x="70" y="218"/>
                  </a:moveTo>
                  <a:cubicBezTo>
                    <a:pt x="70" y="218"/>
                    <a:pt x="70" y="218"/>
                    <a:pt x="70" y="218"/>
                  </a:cubicBezTo>
                  <a:cubicBezTo>
                    <a:pt x="70" y="218"/>
                    <a:pt x="70" y="218"/>
                    <a:pt x="70" y="218"/>
                  </a:cubicBezTo>
                  <a:cubicBezTo>
                    <a:pt x="70" y="218"/>
                    <a:pt x="70" y="218"/>
                    <a:pt x="70" y="219"/>
                  </a:cubicBezTo>
                  <a:cubicBezTo>
                    <a:pt x="70" y="219"/>
                    <a:pt x="70" y="218"/>
                    <a:pt x="70" y="218"/>
                  </a:cubicBezTo>
                  <a:close/>
                  <a:moveTo>
                    <a:pt x="68" y="219"/>
                  </a:moveTo>
                  <a:cubicBezTo>
                    <a:pt x="68" y="219"/>
                    <a:pt x="68" y="219"/>
                    <a:pt x="68" y="219"/>
                  </a:cubicBezTo>
                  <a:cubicBezTo>
                    <a:pt x="69" y="219"/>
                    <a:pt x="69" y="218"/>
                    <a:pt x="69" y="218"/>
                  </a:cubicBezTo>
                  <a:cubicBezTo>
                    <a:pt x="69" y="218"/>
                    <a:pt x="69" y="217"/>
                    <a:pt x="68" y="217"/>
                  </a:cubicBezTo>
                  <a:cubicBezTo>
                    <a:pt x="68" y="217"/>
                    <a:pt x="68" y="217"/>
                    <a:pt x="68" y="217"/>
                  </a:cubicBezTo>
                  <a:lnTo>
                    <a:pt x="68" y="219"/>
                  </a:lnTo>
                  <a:close/>
                  <a:moveTo>
                    <a:pt x="63" y="220"/>
                  </a:moveTo>
                  <a:cubicBezTo>
                    <a:pt x="64" y="219"/>
                    <a:pt x="64" y="219"/>
                    <a:pt x="65" y="219"/>
                  </a:cubicBezTo>
                  <a:cubicBezTo>
                    <a:pt x="65" y="219"/>
                    <a:pt x="65" y="218"/>
                    <a:pt x="65" y="217"/>
                  </a:cubicBezTo>
                  <a:cubicBezTo>
                    <a:pt x="65" y="217"/>
                    <a:pt x="64" y="217"/>
                    <a:pt x="64" y="217"/>
                  </a:cubicBezTo>
                  <a:cubicBezTo>
                    <a:pt x="64" y="218"/>
                    <a:pt x="63" y="218"/>
                    <a:pt x="63" y="218"/>
                  </a:cubicBezTo>
                  <a:cubicBezTo>
                    <a:pt x="63" y="218"/>
                    <a:pt x="63" y="219"/>
                    <a:pt x="63" y="219"/>
                  </a:cubicBezTo>
                  <a:cubicBezTo>
                    <a:pt x="63" y="219"/>
                    <a:pt x="63" y="220"/>
                    <a:pt x="63" y="220"/>
                  </a:cubicBezTo>
                  <a:close/>
                  <a:moveTo>
                    <a:pt x="78" y="213"/>
                  </a:moveTo>
                  <a:cubicBezTo>
                    <a:pt x="78" y="213"/>
                    <a:pt x="78" y="213"/>
                    <a:pt x="78" y="214"/>
                  </a:cubicBezTo>
                  <a:cubicBezTo>
                    <a:pt x="78" y="214"/>
                    <a:pt x="78" y="214"/>
                    <a:pt x="78" y="214"/>
                  </a:cubicBezTo>
                  <a:cubicBezTo>
                    <a:pt x="79" y="214"/>
                    <a:pt x="79" y="215"/>
                    <a:pt x="79" y="215"/>
                  </a:cubicBezTo>
                  <a:cubicBezTo>
                    <a:pt x="79" y="215"/>
                    <a:pt x="80" y="215"/>
                    <a:pt x="80" y="215"/>
                  </a:cubicBezTo>
                  <a:cubicBezTo>
                    <a:pt x="80" y="216"/>
                    <a:pt x="80" y="216"/>
                    <a:pt x="79" y="216"/>
                  </a:cubicBezTo>
                  <a:cubicBezTo>
                    <a:pt x="79" y="217"/>
                    <a:pt x="79" y="217"/>
                    <a:pt x="80" y="217"/>
                  </a:cubicBezTo>
                  <a:cubicBezTo>
                    <a:pt x="81" y="217"/>
                    <a:pt x="81" y="217"/>
                    <a:pt x="81" y="216"/>
                  </a:cubicBezTo>
                  <a:cubicBezTo>
                    <a:pt x="81" y="216"/>
                    <a:pt x="81" y="216"/>
                    <a:pt x="81" y="216"/>
                  </a:cubicBezTo>
                  <a:cubicBezTo>
                    <a:pt x="81" y="216"/>
                    <a:pt x="81" y="215"/>
                    <a:pt x="82" y="215"/>
                  </a:cubicBezTo>
                  <a:cubicBezTo>
                    <a:pt x="82" y="215"/>
                    <a:pt x="82" y="215"/>
                    <a:pt x="82" y="215"/>
                  </a:cubicBezTo>
                  <a:cubicBezTo>
                    <a:pt x="83" y="213"/>
                    <a:pt x="82" y="212"/>
                    <a:pt x="80" y="212"/>
                  </a:cubicBezTo>
                  <a:cubicBezTo>
                    <a:pt x="80" y="213"/>
                    <a:pt x="80" y="213"/>
                    <a:pt x="79" y="213"/>
                  </a:cubicBezTo>
                  <a:cubicBezTo>
                    <a:pt x="79" y="213"/>
                    <a:pt x="78" y="213"/>
                    <a:pt x="78" y="213"/>
                  </a:cubicBezTo>
                  <a:close/>
                  <a:moveTo>
                    <a:pt x="76" y="211"/>
                  </a:moveTo>
                  <a:cubicBezTo>
                    <a:pt x="75" y="211"/>
                    <a:pt x="75" y="212"/>
                    <a:pt x="76" y="212"/>
                  </a:cubicBezTo>
                  <a:cubicBezTo>
                    <a:pt x="76" y="211"/>
                    <a:pt x="76" y="211"/>
                    <a:pt x="76" y="211"/>
                  </a:cubicBezTo>
                  <a:cubicBezTo>
                    <a:pt x="76" y="211"/>
                    <a:pt x="76" y="211"/>
                    <a:pt x="76" y="211"/>
                  </a:cubicBezTo>
                  <a:cubicBezTo>
                    <a:pt x="76" y="211"/>
                    <a:pt x="76" y="211"/>
                    <a:pt x="76" y="211"/>
                  </a:cubicBezTo>
                  <a:close/>
                  <a:moveTo>
                    <a:pt x="74" y="211"/>
                  </a:moveTo>
                  <a:cubicBezTo>
                    <a:pt x="73" y="211"/>
                    <a:pt x="73" y="211"/>
                    <a:pt x="73" y="211"/>
                  </a:cubicBezTo>
                  <a:cubicBezTo>
                    <a:pt x="74" y="212"/>
                    <a:pt x="74" y="212"/>
                    <a:pt x="74" y="211"/>
                  </a:cubicBezTo>
                  <a:cubicBezTo>
                    <a:pt x="74" y="211"/>
                    <a:pt x="74" y="211"/>
                    <a:pt x="75" y="211"/>
                  </a:cubicBezTo>
                  <a:cubicBezTo>
                    <a:pt x="75" y="211"/>
                    <a:pt x="75" y="211"/>
                    <a:pt x="74" y="211"/>
                  </a:cubicBezTo>
                  <a:lnTo>
                    <a:pt x="74" y="211"/>
                  </a:lnTo>
                  <a:close/>
                  <a:moveTo>
                    <a:pt x="61" y="211"/>
                  </a:moveTo>
                  <a:cubicBezTo>
                    <a:pt x="61" y="211"/>
                    <a:pt x="61" y="211"/>
                    <a:pt x="61" y="210"/>
                  </a:cubicBezTo>
                  <a:cubicBezTo>
                    <a:pt x="61" y="210"/>
                    <a:pt x="61" y="210"/>
                    <a:pt x="60" y="211"/>
                  </a:cubicBezTo>
                  <a:cubicBezTo>
                    <a:pt x="60" y="211"/>
                    <a:pt x="60" y="211"/>
                    <a:pt x="61" y="211"/>
                  </a:cubicBezTo>
                  <a:cubicBezTo>
                    <a:pt x="61" y="211"/>
                    <a:pt x="61" y="211"/>
                    <a:pt x="61" y="211"/>
                  </a:cubicBezTo>
                  <a:close/>
                  <a:moveTo>
                    <a:pt x="98" y="212"/>
                  </a:moveTo>
                  <a:cubicBezTo>
                    <a:pt x="98" y="212"/>
                    <a:pt x="98" y="211"/>
                    <a:pt x="98" y="211"/>
                  </a:cubicBezTo>
                  <a:cubicBezTo>
                    <a:pt x="98" y="210"/>
                    <a:pt x="97" y="210"/>
                    <a:pt x="97" y="210"/>
                  </a:cubicBezTo>
                  <a:cubicBezTo>
                    <a:pt x="96" y="210"/>
                    <a:pt x="96" y="211"/>
                    <a:pt x="96" y="212"/>
                  </a:cubicBezTo>
                  <a:lnTo>
                    <a:pt x="98" y="212"/>
                  </a:lnTo>
                  <a:close/>
                  <a:moveTo>
                    <a:pt x="84" y="211"/>
                  </a:moveTo>
                  <a:lnTo>
                    <a:pt x="85" y="211"/>
                  </a:lnTo>
                  <a:lnTo>
                    <a:pt x="85" y="210"/>
                  </a:lnTo>
                  <a:lnTo>
                    <a:pt x="84" y="210"/>
                  </a:lnTo>
                  <a:lnTo>
                    <a:pt x="84" y="211"/>
                  </a:lnTo>
                  <a:close/>
                  <a:moveTo>
                    <a:pt x="24" y="209"/>
                  </a:moveTo>
                  <a:cubicBezTo>
                    <a:pt x="24" y="209"/>
                    <a:pt x="24" y="209"/>
                    <a:pt x="24" y="210"/>
                  </a:cubicBezTo>
                  <a:cubicBezTo>
                    <a:pt x="24" y="210"/>
                    <a:pt x="24" y="210"/>
                    <a:pt x="24" y="210"/>
                  </a:cubicBezTo>
                  <a:cubicBezTo>
                    <a:pt x="24" y="210"/>
                    <a:pt x="24" y="210"/>
                    <a:pt x="24" y="210"/>
                  </a:cubicBezTo>
                  <a:cubicBezTo>
                    <a:pt x="25" y="210"/>
                    <a:pt x="25" y="210"/>
                    <a:pt x="24" y="209"/>
                  </a:cubicBezTo>
                  <a:close/>
                  <a:moveTo>
                    <a:pt x="94" y="209"/>
                  </a:moveTo>
                  <a:cubicBezTo>
                    <a:pt x="94" y="209"/>
                    <a:pt x="93" y="209"/>
                    <a:pt x="93" y="209"/>
                  </a:cubicBezTo>
                  <a:cubicBezTo>
                    <a:pt x="93" y="209"/>
                    <a:pt x="93" y="209"/>
                    <a:pt x="93" y="209"/>
                  </a:cubicBezTo>
                  <a:cubicBezTo>
                    <a:pt x="93" y="209"/>
                    <a:pt x="93" y="209"/>
                    <a:pt x="94" y="209"/>
                  </a:cubicBezTo>
                  <a:cubicBezTo>
                    <a:pt x="94" y="209"/>
                    <a:pt x="94" y="209"/>
                    <a:pt x="94" y="209"/>
                  </a:cubicBezTo>
                  <a:close/>
                  <a:moveTo>
                    <a:pt x="73" y="209"/>
                  </a:moveTo>
                  <a:cubicBezTo>
                    <a:pt x="72" y="209"/>
                    <a:pt x="72" y="209"/>
                    <a:pt x="72" y="209"/>
                  </a:cubicBezTo>
                  <a:cubicBezTo>
                    <a:pt x="72" y="209"/>
                    <a:pt x="72" y="209"/>
                    <a:pt x="72" y="210"/>
                  </a:cubicBezTo>
                  <a:cubicBezTo>
                    <a:pt x="72" y="210"/>
                    <a:pt x="72" y="209"/>
                    <a:pt x="72" y="209"/>
                  </a:cubicBezTo>
                  <a:cubicBezTo>
                    <a:pt x="73" y="209"/>
                    <a:pt x="73" y="209"/>
                    <a:pt x="73" y="209"/>
                  </a:cubicBezTo>
                  <a:close/>
                  <a:moveTo>
                    <a:pt x="36" y="209"/>
                  </a:moveTo>
                  <a:cubicBezTo>
                    <a:pt x="36" y="209"/>
                    <a:pt x="36" y="209"/>
                    <a:pt x="36" y="209"/>
                  </a:cubicBezTo>
                  <a:cubicBezTo>
                    <a:pt x="36" y="209"/>
                    <a:pt x="36" y="209"/>
                    <a:pt x="36" y="209"/>
                  </a:cubicBezTo>
                  <a:cubicBezTo>
                    <a:pt x="36" y="210"/>
                    <a:pt x="36" y="210"/>
                    <a:pt x="36" y="210"/>
                  </a:cubicBezTo>
                  <a:cubicBezTo>
                    <a:pt x="36" y="210"/>
                    <a:pt x="36" y="210"/>
                    <a:pt x="36" y="209"/>
                  </a:cubicBezTo>
                  <a:close/>
                  <a:moveTo>
                    <a:pt x="25" y="209"/>
                  </a:moveTo>
                  <a:cubicBezTo>
                    <a:pt x="25" y="210"/>
                    <a:pt x="25" y="210"/>
                    <a:pt x="26" y="210"/>
                  </a:cubicBezTo>
                  <a:cubicBezTo>
                    <a:pt x="26" y="210"/>
                    <a:pt x="26" y="210"/>
                    <a:pt x="26" y="210"/>
                  </a:cubicBezTo>
                  <a:cubicBezTo>
                    <a:pt x="26" y="210"/>
                    <a:pt x="26" y="210"/>
                    <a:pt x="26" y="210"/>
                  </a:cubicBezTo>
                  <a:cubicBezTo>
                    <a:pt x="26" y="209"/>
                    <a:pt x="26" y="209"/>
                    <a:pt x="25" y="209"/>
                  </a:cubicBezTo>
                  <a:close/>
                  <a:moveTo>
                    <a:pt x="107" y="208"/>
                  </a:moveTo>
                  <a:cubicBezTo>
                    <a:pt x="107" y="208"/>
                    <a:pt x="107" y="208"/>
                    <a:pt x="107" y="208"/>
                  </a:cubicBezTo>
                  <a:cubicBezTo>
                    <a:pt x="107" y="208"/>
                    <a:pt x="107" y="208"/>
                    <a:pt x="107" y="208"/>
                  </a:cubicBezTo>
                  <a:cubicBezTo>
                    <a:pt x="107" y="209"/>
                    <a:pt x="107" y="209"/>
                    <a:pt x="107" y="209"/>
                  </a:cubicBezTo>
                  <a:cubicBezTo>
                    <a:pt x="107" y="209"/>
                    <a:pt x="107" y="209"/>
                    <a:pt x="107" y="208"/>
                  </a:cubicBezTo>
                  <a:close/>
                  <a:moveTo>
                    <a:pt x="100" y="210"/>
                  </a:moveTo>
                  <a:cubicBezTo>
                    <a:pt x="101" y="210"/>
                    <a:pt x="102" y="209"/>
                    <a:pt x="102" y="208"/>
                  </a:cubicBezTo>
                  <a:cubicBezTo>
                    <a:pt x="101" y="208"/>
                    <a:pt x="101" y="208"/>
                    <a:pt x="100" y="208"/>
                  </a:cubicBezTo>
                  <a:cubicBezTo>
                    <a:pt x="100" y="209"/>
                    <a:pt x="99" y="209"/>
                    <a:pt x="100" y="210"/>
                  </a:cubicBezTo>
                  <a:close/>
                  <a:moveTo>
                    <a:pt x="99" y="209"/>
                  </a:moveTo>
                  <a:cubicBezTo>
                    <a:pt x="99" y="208"/>
                    <a:pt x="99" y="208"/>
                    <a:pt x="99" y="208"/>
                  </a:cubicBezTo>
                  <a:cubicBezTo>
                    <a:pt x="99" y="208"/>
                    <a:pt x="99" y="208"/>
                    <a:pt x="99" y="209"/>
                  </a:cubicBezTo>
                  <a:cubicBezTo>
                    <a:pt x="99" y="209"/>
                    <a:pt x="99" y="209"/>
                    <a:pt x="99" y="209"/>
                  </a:cubicBezTo>
                  <a:cubicBezTo>
                    <a:pt x="99" y="209"/>
                    <a:pt x="99" y="209"/>
                    <a:pt x="99" y="209"/>
                  </a:cubicBezTo>
                  <a:close/>
                  <a:moveTo>
                    <a:pt x="76" y="208"/>
                  </a:moveTo>
                  <a:cubicBezTo>
                    <a:pt x="76" y="208"/>
                    <a:pt x="76" y="208"/>
                    <a:pt x="75" y="208"/>
                  </a:cubicBezTo>
                  <a:cubicBezTo>
                    <a:pt x="75" y="208"/>
                    <a:pt x="75" y="208"/>
                    <a:pt x="75" y="208"/>
                  </a:cubicBezTo>
                  <a:cubicBezTo>
                    <a:pt x="75" y="209"/>
                    <a:pt x="75" y="209"/>
                    <a:pt x="75" y="209"/>
                  </a:cubicBezTo>
                  <a:cubicBezTo>
                    <a:pt x="76" y="209"/>
                    <a:pt x="76" y="209"/>
                    <a:pt x="76" y="208"/>
                  </a:cubicBezTo>
                  <a:close/>
                  <a:moveTo>
                    <a:pt x="27" y="208"/>
                  </a:moveTo>
                  <a:cubicBezTo>
                    <a:pt x="27" y="208"/>
                    <a:pt x="27" y="208"/>
                    <a:pt x="27" y="208"/>
                  </a:cubicBezTo>
                  <a:cubicBezTo>
                    <a:pt x="26" y="208"/>
                    <a:pt x="26" y="208"/>
                    <a:pt x="26" y="208"/>
                  </a:cubicBezTo>
                  <a:cubicBezTo>
                    <a:pt x="27" y="209"/>
                    <a:pt x="27" y="209"/>
                    <a:pt x="27" y="208"/>
                  </a:cubicBezTo>
                  <a:cubicBezTo>
                    <a:pt x="27" y="208"/>
                    <a:pt x="27" y="208"/>
                    <a:pt x="27" y="208"/>
                  </a:cubicBezTo>
                  <a:close/>
                  <a:moveTo>
                    <a:pt x="92" y="207"/>
                  </a:moveTo>
                  <a:cubicBezTo>
                    <a:pt x="92" y="207"/>
                    <a:pt x="92" y="207"/>
                    <a:pt x="92" y="207"/>
                  </a:cubicBezTo>
                  <a:cubicBezTo>
                    <a:pt x="91" y="208"/>
                    <a:pt x="91" y="208"/>
                    <a:pt x="92" y="208"/>
                  </a:cubicBezTo>
                  <a:cubicBezTo>
                    <a:pt x="92" y="208"/>
                    <a:pt x="92" y="208"/>
                    <a:pt x="92" y="208"/>
                  </a:cubicBezTo>
                  <a:cubicBezTo>
                    <a:pt x="92" y="208"/>
                    <a:pt x="92" y="208"/>
                    <a:pt x="92" y="207"/>
                  </a:cubicBezTo>
                  <a:close/>
                  <a:moveTo>
                    <a:pt x="104" y="207"/>
                  </a:moveTo>
                  <a:cubicBezTo>
                    <a:pt x="104" y="207"/>
                    <a:pt x="104" y="207"/>
                    <a:pt x="104" y="207"/>
                  </a:cubicBezTo>
                  <a:cubicBezTo>
                    <a:pt x="103" y="207"/>
                    <a:pt x="103" y="207"/>
                    <a:pt x="103" y="207"/>
                  </a:cubicBezTo>
                  <a:cubicBezTo>
                    <a:pt x="103" y="208"/>
                    <a:pt x="103" y="208"/>
                    <a:pt x="104" y="208"/>
                  </a:cubicBezTo>
                  <a:cubicBezTo>
                    <a:pt x="104" y="208"/>
                    <a:pt x="104" y="208"/>
                    <a:pt x="104" y="207"/>
                  </a:cubicBezTo>
                  <a:close/>
                  <a:moveTo>
                    <a:pt x="89" y="209"/>
                  </a:moveTo>
                  <a:cubicBezTo>
                    <a:pt x="89" y="208"/>
                    <a:pt x="89" y="207"/>
                    <a:pt x="88" y="207"/>
                  </a:cubicBezTo>
                  <a:cubicBezTo>
                    <a:pt x="88" y="207"/>
                    <a:pt x="88" y="207"/>
                    <a:pt x="88" y="208"/>
                  </a:cubicBezTo>
                  <a:cubicBezTo>
                    <a:pt x="88" y="208"/>
                    <a:pt x="87" y="208"/>
                    <a:pt x="88" y="209"/>
                  </a:cubicBezTo>
                  <a:lnTo>
                    <a:pt x="89" y="209"/>
                  </a:lnTo>
                  <a:close/>
                  <a:moveTo>
                    <a:pt x="24" y="207"/>
                  </a:moveTo>
                  <a:lnTo>
                    <a:pt x="25" y="207"/>
                  </a:lnTo>
                  <a:lnTo>
                    <a:pt x="25" y="206"/>
                  </a:lnTo>
                  <a:lnTo>
                    <a:pt x="24" y="206"/>
                  </a:lnTo>
                  <a:lnTo>
                    <a:pt x="24" y="207"/>
                  </a:lnTo>
                  <a:close/>
                  <a:moveTo>
                    <a:pt x="77" y="206"/>
                  </a:moveTo>
                  <a:cubicBezTo>
                    <a:pt x="77" y="206"/>
                    <a:pt x="77" y="206"/>
                    <a:pt x="76" y="206"/>
                  </a:cubicBezTo>
                  <a:cubicBezTo>
                    <a:pt x="76" y="206"/>
                    <a:pt x="76" y="206"/>
                    <a:pt x="76" y="206"/>
                  </a:cubicBezTo>
                  <a:cubicBezTo>
                    <a:pt x="76" y="207"/>
                    <a:pt x="76" y="207"/>
                    <a:pt x="77" y="206"/>
                  </a:cubicBezTo>
                  <a:close/>
                  <a:moveTo>
                    <a:pt x="28" y="206"/>
                  </a:moveTo>
                  <a:cubicBezTo>
                    <a:pt x="27" y="206"/>
                    <a:pt x="27" y="206"/>
                    <a:pt x="27" y="206"/>
                  </a:cubicBezTo>
                  <a:cubicBezTo>
                    <a:pt x="28" y="206"/>
                    <a:pt x="28" y="206"/>
                    <a:pt x="28" y="206"/>
                  </a:cubicBezTo>
                  <a:close/>
                  <a:moveTo>
                    <a:pt x="105" y="206"/>
                  </a:moveTo>
                  <a:cubicBezTo>
                    <a:pt x="105" y="206"/>
                    <a:pt x="106" y="207"/>
                    <a:pt x="106" y="207"/>
                  </a:cubicBezTo>
                  <a:cubicBezTo>
                    <a:pt x="107" y="207"/>
                    <a:pt x="107" y="207"/>
                    <a:pt x="107" y="206"/>
                  </a:cubicBezTo>
                  <a:cubicBezTo>
                    <a:pt x="106" y="205"/>
                    <a:pt x="106" y="205"/>
                    <a:pt x="105" y="206"/>
                  </a:cubicBezTo>
                  <a:cubicBezTo>
                    <a:pt x="105" y="206"/>
                    <a:pt x="105" y="206"/>
                    <a:pt x="105" y="206"/>
                  </a:cubicBezTo>
                  <a:close/>
                  <a:moveTo>
                    <a:pt x="86" y="205"/>
                  </a:moveTo>
                  <a:cubicBezTo>
                    <a:pt x="86" y="205"/>
                    <a:pt x="86" y="205"/>
                    <a:pt x="85" y="205"/>
                  </a:cubicBezTo>
                  <a:cubicBezTo>
                    <a:pt x="85" y="205"/>
                    <a:pt x="85" y="205"/>
                    <a:pt x="85" y="205"/>
                  </a:cubicBezTo>
                  <a:cubicBezTo>
                    <a:pt x="85" y="205"/>
                    <a:pt x="85" y="205"/>
                    <a:pt x="86" y="205"/>
                  </a:cubicBezTo>
                  <a:cubicBezTo>
                    <a:pt x="86" y="206"/>
                    <a:pt x="86" y="206"/>
                    <a:pt x="86" y="205"/>
                  </a:cubicBezTo>
                  <a:close/>
                  <a:moveTo>
                    <a:pt x="73" y="206"/>
                  </a:moveTo>
                  <a:lnTo>
                    <a:pt x="74" y="206"/>
                  </a:lnTo>
                  <a:lnTo>
                    <a:pt x="74" y="205"/>
                  </a:lnTo>
                  <a:lnTo>
                    <a:pt x="73" y="205"/>
                  </a:lnTo>
                  <a:lnTo>
                    <a:pt x="73" y="206"/>
                  </a:lnTo>
                  <a:close/>
                  <a:moveTo>
                    <a:pt x="68" y="209"/>
                  </a:moveTo>
                  <a:cubicBezTo>
                    <a:pt x="68" y="209"/>
                    <a:pt x="68" y="209"/>
                    <a:pt x="68" y="208"/>
                  </a:cubicBezTo>
                  <a:cubicBezTo>
                    <a:pt x="68" y="208"/>
                    <a:pt x="68" y="207"/>
                    <a:pt x="68" y="207"/>
                  </a:cubicBezTo>
                  <a:cubicBezTo>
                    <a:pt x="68" y="206"/>
                    <a:pt x="68" y="206"/>
                    <a:pt x="68" y="205"/>
                  </a:cubicBezTo>
                  <a:cubicBezTo>
                    <a:pt x="68" y="205"/>
                    <a:pt x="68" y="205"/>
                    <a:pt x="67" y="205"/>
                  </a:cubicBezTo>
                  <a:cubicBezTo>
                    <a:pt x="67" y="205"/>
                    <a:pt x="67" y="206"/>
                    <a:pt x="67" y="207"/>
                  </a:cubicBezTo>
                  <a:cubicBezTo>
                    <a:pt x="67" y="208"/>
                    <a:pt x="67" y="209"/>
                    <a:pt x="68" y="209"/>
                  </a:cubicBezTo>
                  <a:close/>
                  <a:moveTo>
                    <a:pt x="62" y="206"/>
                  </a:moveTo>
                  <a:cubicBezTo>
                    <a:pt x="62" y="205"/>
                    <a:pt x="62" y="205"/>
                    <a:pt x="62" y="205"/>
                  </a:cubicBezTo>
                  <a:cubicBezTo>
                    <a:pt x="62" y="205"/>
                    <a:pt x="61" y="205"/>
                    <a:pt x="61" y="206"/>
                  </a:cubicBezTo>
                  <a:cubicBezTo>
                    <a:pt x="62" y="205"/>
                    <a:pt x="62" y="206"/>
                    <a:pt x="62" y="206"/>
                  </a:cubicBezTo>
                  <a:cubicBezTo>
                    <a:pt x="62" y="206"/>
                    <a:pt x="62" y="206"/>
                    <a:pt x="62" y="206"/>
                  </a:cubicBezTo>
                  <a:close/>
                  <a:moveTo>
                    <a:pt x="22" y="205"/>
                  </a:moveTo>
                  <a:cubicBezTo>
                    <a:pt x="22" y="205"/>
                    <a:pt x="22" y="205"/>
                    <a:pt x="22" y="205"/>
                  </a:cubicBezTo>
                  <a:cubicBezTo>
                    <a:pt x="21" y="205"/>
                    <a:pt x="21" y="205"/>
                    <a:pt x="21" y="205"/>
                  </a:cubicBezTo>
                  <a:cubicBezTo>
                    <a:pt x="21" y="206"/>
                    <a:pt x="21" y="206"/>
                    <a:pt x="22" y="206"/>
                  </a:cubicBezTo>
                  <a:cubicBezTo>
                    <a:pt x="22" y="206"/>
                    <a:pt x="22" y="206"/>
                    <a:pt x="22" y="205"/>
                  </a:cubicBezTo>
                  <a:close/>
                  <a:moveTo>
                    <a:pt x="103" y="204"/>
                  </a:moveTo>
                  <a:cubicBezTo>
                    <a:pt x="103" y="204"/>
                    <a:pt x="103" y="204"/>
                    <a:pt x="102" y="204"/>
                  </a:cubicBezTo>
                  <a:cubicBezTo>
                    <a:pt x="102" y="205"/>
                    <a:pt x="102" y="205"/>
                    <a:pt x="102" y="205"/>
                  </a:cubicBezTo>
                  <a:cubicBezTo>
                    <a:pt x="102" y="205"/>
                    <a:pt x="103" y="205"/>
                    <a:pt x="103" y="205"/>
                  </a:cubicBezTo>
                  <a:cubicBezTo>
                    <a:pt x="103" y="205"/>
                    <a:pt x="103" y="205"/>
                    <a:pt x="103" y="204"/>
                  </a:cubicBezTo>
                  <a:close/>
                  <a:moveTo>
                    <a:pt x="111" y="205"/>
                  </a:moveTo>
                  <a:cubicBezTo>
                    <a:pt x="112" y="205"/>
                    <a:pt x="112" y="205"/>
                    <a:pt x="113" y="204"/>
                  </a:cubicBezTo>
                  <a:cubicBezTo>
                    <a:pt x="112" y="204"/>
                    <a:pt x="112" y="204"/>
                    <a:pt x="111" y="204"/>
                  </a:cubicBezTo>
                  <a:cubicBezTo>
                    <a:pt x="111" y="204"/>
                    <a:pt x="111" y="204"/>
                    <a:pt x="111" y="205"/>
                  </a:cubicBezTo>
                  <a:close/>
                  <a:moveTo>
                    <a:pt x="90" y="204"/>
                  </a:moveTo>
                  <a:cubicBezTo>
                    <a:pt x="90" y="204"/>
                    <a:pt x="90" y="204"/>
                    <a:pt x="90" y="204"/>
                  </a:cubicBezTo>
                  <a:cubicBezTo>
                    <a:pt x="90" y="204"/>
                    <a:pt x="89" y="204"/>
                    <a:pt x="89" y="204"/>
                  </a:cubicBezTo>
                  <a:cubicBezTo>
                    <a:pt x="89" y="205"/>
                    <a:pt x="89" y="205"/>
                    <a:pt x="90" y="205"/>
                  </a:cubicBezTo>
                  <a:cubicBezTo>
                    <a:pt x="90" y="205"/>
                    <a:pt x="90" y="205"/>
                    <a:pt x="90" y="204"/>
                  </a:cubicBezTo>
                  <a:close/>
                  <a:moveTo>
                    <a:pt x="84" y="204"/>
                  </a:moveTo>
                  <a:cubicBezTo>
                    <a:pt x="84" y="204"/>
                    <a:pt x="83" y="204"/>
                    <a:pt x="83" y="204"/>
                  </a:cubicBezTo>
                  <a:cubicBezTo>
                    <a:pt x="83" y="204"/>
                    <a:pt x="83" y="204"/>
                    <a:pt x="83" y="204"/>
                  </a:cubicBezTo>
                  <a:cubicBezTo>
                    <a:pt x="83" y="205"/>
                    <a:pt x="83" y="205"/>
                    <a:pt x="83" y="205"/>
                  </a:cubicBezTo>
                  <a:cubicBezTo>
                    <a:pt x="83" y="205"/>
                    <a:pt x="83" y="205"/>
                    <a:pt x="84" y="204"/>
                  </a:cubicBezTo>
                  <a:close/>
                  <a:moveTo>
                    <a:pt x="109" y="204"/>
                  </a:moveTo>
                  <a:cubicBezTo>
                    <a:pt x="109" y="204"/>
                    <a:pt x="109" y="204"/>
                    <a:pt x="110" y="204"/>
                  </a:cubicBezTo>
                  <a:cubicBezTo>
                    <a:pt x="110" y="204"/>
                    <a:pt x="110" y="204"/>
                    <a:pt x="111" y="204"/>
                  </a:cubicBezTo>
                  <a:cubicBezTo>
                    <a:pt x="110" y="204"/>
                    <a:pt x="110" y="204"/>
                    <a:pt x="110" y="203"/>
                  </a:cubicBezTo>
                  <a:cubicBezTo>
                    <a:pt x="110" y="203"/>
                    <a:pt x="109" y="203"/>
                    <a:pt x="109" y="203"/>
                  </a:cubicBezTo>
                  <a:lnTo>
                    <a:pt x="109" y="204"/>
                  </a:lnTo>
                  <a:close/>
                  <a:moveTo>
                    <a:pt x="98" y="204"/>
                  </a:moveTo>
                  <a:cubicBezTo>
                    <a:pt x="96" y="204"/>
                    <a:pt x="96" y="205"/>
                    <a:pt x="96" y="206"/>
                  </a:cubicBezTo>
                  <a:cubicBezTo>
                    <a:pt x="97" y="207"/>
                    <a:pt x="97" y="206"/>
                    <a:pt x="98" y="206"/>
                  </a:cubicBezTo>
                  <a:cubicBezTo>
                    <a:pt x="99" y="205"/>
                    <a:pt x="99" y="204"/>
                    <a:pt x="99" y="203"/>
                  </a:cubicBezTo>
                  <a:cubicBezTo>
                    <a:pt x="99" y="203"/>
                    <a:pt x="98" y="203"/>
                    <a:pt x="98" y="203"/>
                  </a:cubicBezTo>
                  <a:cubicBezTo>
                    <a:pt x="98" y="203"/>
                    <a:pt x="97" y="203"/>
                    <a:pt x="97" y="203"/>
                  </a:cubicBezTo>
                  <a:cubicBezTo>
                    <a:pt x="97" y="203"/>
                    <a:pt x="97" y="204"/>
                    <a:pt x="97" y="204"/>
                  </a:cubicBezTo>
                  <a:cubicBezTo>
                    <a:pt x="97" y="204"/>
                    <a:pt x="97" y="204"/>
                    <a:pt x="98" y="204"/>
                  </a:cubicBezTo>
                  <a:close/>
                  <a:moveTo>
                    <a:pt x="92" y="204"/>
                  </a:moveTo>
                  <a:lnTo>
                    <a:pt x="93" y="204"/>
                  </a:lnTo>
                  <a:lnTo>
                    <a:pt x="93" y="203"/>
                  </a:lnTo>
                  <a:lnTo>
                    <a:pt x="92" y="203"/>
                  </a:lnTo>
                  <a:lnTo>
                    <a:pt x="92" y="204"/>
                  </a:lnTo>
                  <a:close/>
                  <a:moveTo>
                    <a:pt x="114" y="201"/>
                  </a:moveTo>
                  <a:cubicBezTo>
                    <a:pt x="114" y="201"/>
                    <a:pt x="114" y="201"/>
                    <a:pt x="114" y="201"/>
                  </a:cubicBezTo>
                  <a:cubicBezTo>
                    <a:pt x="114" y="201"/>
                    <a:pt x="113" y="202"/>
                    <a:pt x="114" y="202"/>
                  </a:cubicBezTo>
                  <a:cubicBezTo>
                    <a:pt x="114" y="202"/>
                    <a:pt x="114" y="202"/>
                    <a:pt x="114" y="202"/>
                  </a:cubicBezTo>
                  <a:cubicBezTo>
                    <a:pt x="114" y="202"/>
                    <a:pt x="114" y="202"/>
                    <a:pt x="114" y="201"/>
                  </a:cubicBezTo>
                  <a:close/>
                  <a:moveTo>
                    <a:pt x="104" y="199"/>
                  </a:moveTo>
                  <a:cubicBezTo>
                    <a:pt x="104" y="200"/>
                    <a:pt x="104" y="200"/>
                    <a:pt x="104" y="200"/>
                  </a:cubicBezTo>
                  <a:cubicBezTo>
                    <a:pt x="104" y="200"/>
                    <a:pt x="104" y="200"/>
                    <a:pt x="105" y="199"/>
                  </a:cubicBezTo>
                  <a:cubicBezTo>
                    <a:pt x="105" y="199"/>
                    <a:pt x="105" y="199"/>
                    <a:pt x="105" y="199"/>
                  </a:cubicBezTo>
                  <a:cubicBezTo>
                    <a:pt x="105" y="199"/>
                    <a:pt x="105" y="199"/>
                    <a:pt x="104" y="199"/>
                  </a:cubicBezTo>
                  <a:close/>
                  <a:moveTo>
                    <a:pt x="112" y="199"/>
                  </a:moveTo>
                  <a:lnTo>
                    <a:pt x="113" y="199"/>
                  </a:lnTo>
                  <a:lnTo>
                    <a:pt x="113" y="198"/>
                  </a:lnTo>
                  <a:lnTo>
                    <a:pt x="112" y="198"/>
                  </a:lnTo>
                  <a:lnTo>
                    <a:pt x="112" y="199"/>
                  </a:lnTo>
                  <a:close/>
                  <a:moveTo>
                    <a:pt x="109" y="199"/>
                  </a:moveTo>
                  <a:cubicBezTo>
                    <a:pt x="109" y="197"/>
                    <a:pt x="108" y="197"/>
                    <a:pt x="107" y="197"/>
                  </a:cubicBezTo>
                  <a:cubicBezTo>
                    <a:pt x="107" y="198"/>
                    <a:pt x="108" y="199"/>
                    <a:pt x="109" y="199"/>
                  </a:cubicBezTo>
                  <a:close/>
                  <a:moveTo>
                    <a:pt x="96" y="195"/>
                  </a:moveTo>
                  <a:cubicBezTo>
                    <a:pt x="96" y="194"/>
                    <a:pt x="96" y="194"/>
                    <a:pt x="97" y="193"/>
                  </a:cubicBezTo>
                  <a:cubicBezTo>
                    <a:pt x="97" y="193"/>
                    <a:pt x="97" y="192"/>
                    <a:pt x="96" y="192"/>
                  </a:cubicBezTo>
                  <a:cubicBezTo>
                    <a:pt x="96" y="193"/>
                    <a:pt x="96" y="193"/>
                    <a:pt x="96" y="194"/>
                  </a:cubicBezTo>
                  <a:cubicBezTo>
                    <a:pt x="95" y="194"/>
                    <a:pt x="96" y="194"/>
                    <a:pt x="96" y="195"/>
                  </a:cubicBezTo>
                  <a:close/>
                  <a:moveTo>
                    <a:pt x="102" y="195"/>
                  </a:moveTo>
                  <a:cubicBezTo>
                    <a:pt x="102" y="196"/>
                    <a:pt x="102" y="196"/>
                    <a:pt x="101" y="196"/>
                  </a:cubicBezTo>
                  <a:cubicBezTo>
                    <a:pt x="100" y="195"/>
                    <a:pt x="100" y="195"/>
                    <a:pt x="99" y="196"/>
                  </a:cubicBezTo>
                  <a:cubicBezTo>
                    <a:pt x="99" y="194"/>
                    <a:pt x="99" y="193"/>
                    <a:pt x="98" y="193"/>
                  </a:cubicBezTo>
                  <a:cubicBezTo>
                    <a:pt x="98" y="193"/>
                    <a:pt x="98" y="194"/>
                    <a:pt x="98" y="195"/>
                  </a:cubicBezTo>
                  <a:cubicBezTo>
                    <a:pt x="98" y="196"/>
                    <a:pt x="98" y="197"/>
                    <a:pt x="98" y="197"/>
                  </a:cubicBezTo>
                  <a:cubicBezTo>
                    <a:pt x="98" y="197"/>
                    <a:pt x="99" y="197"/>
                    <a:pt x="99" y="197"/>
                  </a:cubicBezTo>
                  <a:cubicBezTo>
                    <a:pt x="99" y="197"/>
                    <a:pt x="100" y="197"/>
                    <a:pt x="100" y="197"/>
                  </a:cubicBezTo>
                  <a:cubicBezTo>
                    <a:pt x="100" y="197"/>
                    <a:pt x="100" y="198"/>
                    <a:pt x="100" y="198"/>
                  </a:cubicBezTo>
                  <a:cubicBezTo>
                    <a:pt x="100" y="199"/>
                    <a:pt x="100" y="199"/>
                    <a:pt x="100" y="199"/>
                  </a:cubicBezTo>
                  <a:cubicBezTo>
                    <a:pt x="101" y="200"/>
                    <a:pt x="101" y="200"/>
                    <a:pt x="102" y="199"/>
                  </a:cubicBezTo>
                  <a:cubicBezTo>
                    <a:pt x="102" y="199"/>
                    <a:pt x="102" y="198"/>
                    <a:pt x="102" y="198"/>
                  </a:cubicBezTo>
                  <a:cubicBezTo>
                    <a:pt x="102" y="197"/>
                    <a:pt x="102" y="197"/>
                    <a:pt x="103" y="197"/>
                  </a:cubicBezTo>
                  <a:cubicBezTo>
                    <a:pt x="103" y="196"/>
                    <a:pt x="103" y="196"/>
                    <a:pt x="103" y="195"/>
                  </a:cubicBezTo>
                  <a:cubicBezTo>
                    <a:pt x="103" y="194"/>
                    <a:pt x="102" y="194"/>
                    <a:pt x="102" y="193"/>
                  </a:cubicBezTo>
                  <a:cubicBezTo>
                    <a:pt x="101" y="192"/>
                    <a:pt x="100" y="192"/>
                    <a:pt x="99" y="192"/>
                  </a:cubicBezTo>
                  <a:cubicBezTo>
                    <a:pt x="100" y="193"/>
                    <a:pt x="100" y="193"/>
                    <a:pt x="101" y="194"/>
                  </a:cubicBezTo>
                  <a:cubicBezTo>
                    <a:pt x="102" y="194"/>
                    <a:pt x="102" y="194"/>
                    <a:pt x="102" y="195"/>
                  </a:cubicBezTo>
                  <a:close/>
                  <a:moveTo>
                    <a:pt x="92" y="192"/>
                  </a:moveTo>
                  <a:cubicBezTo>
                    <a:pt x="92" y="192"/>
                    <a:pt x="92" y="192"/>
                    <a:pt x="91" y="192"/>
                  </a:cubicBezTo>
                  <a:cubicBezTo>
                    <a:pt x="91" y="192"/>
                    <a:pt x="91" y="192"/>
                    <a:pt x="91" y="192"/>
                  </a:cubicBezTo>
                  <a:cubicBezTo>
                    <a:pt x="91" y="192"/>
                    <a:pt x="91" y="192"/>
                    <a:pt x="92" y="192"/>
                  </a:cubicBezTo>
                  <a:cubicBezTo>
                    <a:pt x="92" y="192"/>
                    <a:pt x="92" y="192"/>
                    <a:pt x="92" y="192"/>
                  </a:cubicBezTo>
                  <a:close/>
                  <a:moveTo>
                    <a:pt x="110" y="193"/>
                  </a:moveTo>
                  <a:cubicBezTo>
                    <a:pt x="110" y="192"/>
                    <a:pt x="111" y="192"/>
                    <a:pt x="110" y="192"/>
                  </a:cubicBezTo>
                  <a:cubicBezTo>
                    <a:pt x="110" y="192"/>
                    <a:pt x="110" y="192"/>
                    <a:pt x="110" y="191"/>
                  </a:cubicBezTo>
                  <a:cubicBezTo>
                    <a:pt x="110" y="191"/>
                    <a:pt x="110" y="191"/>
                    <a:pt x="110" y="191"/>
                  </a:cubicBezTo>
                  <a:cubicBezTo>
                    <a:pt x="109" y="191"/>
                    <a:pt x="109" y="191"/>
                    <a:pt x="109" y="192"/>
                  </a:cubicBezTo>
                  <a:cubicBezTo>
                    <a:pt x="109" y="192"/>
                    <a:pt x="110" y="192"/>
                    <a:pt x="110" y="192"/>
                  </a:cubicBezTo>
                  <a:cubicBezTo>
                    <a:pt x="110" y="192"/>
                    <a:pt x="110" y="192"/>
                    <a:pt x="110" y="193"/>
                  </a:cubicBezTo>
                  <a:close/>
                  <a:moveTo>
                    <a:pt x="110" y="189"/>
                  </a:moveTo>
                  <a:cubicBezTo>
                    <a:pt x="110" y="189"/>
                    <a:pt x="109" y="189"/>
                    <a:pt x="109" y="190"/>
                  </a:cubicBezTo>
                  <a:cubicBezTo>
                    <a:pt x="109" y="190"/>
                    <a:pt x="109" y="190"/>
                    <a:pt x="109" y="190"/>
                  </a:cubicBezTo>
                  <a:cubicBezTo>
                    <a:pt x="109" y="190"/>
                    <a:pt x="109" y="190"/>
                    <a:pt x="110" y="190"/>
                  </a:cubicBezTo>
                  <a:cubicBezTo>
                    <a:pt x="110" y="190"/>
                    <a:pt x="110" y="190"/>
                    <a:pt x="110" y="189"/>
                  </a:cubicBezTo>
                  <a:close/>
                  <a:moveTo>
                    <a:pt x="112" y="191"/>
                  </a:moveTo>
                  <a:cubicBezTo>
                    <a:pt x="112" y="190"/>
                    <a:pt x="112" y="189"/>
                    <a:pt x="113" y="189"/>
                  </a:cubicBezTo>
                  <a:cubicBezTo>
                    <a:pt x="112" y="189"/>
                    <a:pt x="111" y="189"/>
                    <a:pt x="111" y="190"/>
                  </a:cubicBezTo>
                  <a:cubicBezTo>
                    <a:pt x="111" y="191"/>
                    <a:pt x="111" y="191"/>
                    <a:pt x="112" y="191"/>
                  </a:cubicBezTo>
                  <a:close/>
                  <a:moveTo>
                    <a:pt x="56" y="189"/>
                  </a:moveTo>
                  <a:cubicBezTo>
                    <a:pt x="56" y="189"/>
                    <a:pt x="56" y="189"/>
                    <a:pt x="56" y="189"/>
                  </a:cubicBezTo>
                  <a:cubicBezTo>
                    <a:pt x="56" y="189"/>
                    <a:pt x="56" y="189"/>
                    <a:pt x="56" y="190"/>
                  </a:cubicBezTo>
                  <a:cubicBezTo>
                    <a:pt x="56" y="190"/>
                    <a:pt x="56" y="190"/>
                    <a:pt x="56" y="189"/>
                  </a:cubicBezTo>
                  <a:cubicBezTo>
                    <a:pt x="56" y="189"/>
                    <a:pt x="56" y="189"/>
                    <a:pt x="56" y="189"/>
                  </a:cubicBezTo>
                  <a:close/>
                  <a:moveTo>
                    <a:pt x="95" y="188"/>
                  </a:moveTo>
                  <a:cubicBezTo>
                    <a:pt x="95" y="188"/>
                    <a:pt x="95" y="188"/>
                    <a:pt x="95" y="188"/>
                  </a:cubicBezTo>
                  <a:cubicBezTo>
                    <a:pt x="94" y="188"/>
                    <a:pt x="94" y="188"/>
                    <a:pt x="94" y="188"/>
                  </a:cubicBezTo>
                  <a:cubicBezTo>
                    <a:pt x="94" y="188"/>
                    <a:pt x="95" y="188"/>
                    <a:pt x="95" y="188"/>
                  </a:cubicBezTo>
                  <a:cubicBezTo>
                    <a:pt x="95" y="188"/>
                    <a:pt x="95" y="188"/>
                    <a:pt x="95" y="188"/>
                  </a:cubicBezTo>
                  <a:close/>
                  <a:moveTo>
                    <a:pt x="52" y="189"/>
                  </a:moveTo>
                  <a:cubicBezTo>
                    <a:pt x="52" y="189"/>
                    <a:pt x="52" y="189"/>
                    <a:pt x="53" y="189"/>
                  </a:cubicBezTo>
                  <a:cubicBezTo>
                    <a:pt x="53" y="189"/>
                    <a:pt x="54" y="190"/>
                    <a:pt x="54" y="190"/>
                  </a:cubicBezTo>
                  <a:cubicBezTo>
                    <a:pt x="54" y="190"/>
                    <a:pt x="54" y="190"/>
                    <a:pt x="55" y="190"/>
                  </a:cubicBezTo>
                  <a:cubicBezTo>
                    <a:pt x="55" y="190"/>
                    <a:pt x="55" y="190"/>
                    <a:pt x="55" y="189"/>
                  </a:cubicBezTo>
                  <a:cubicBezTo>
                    <a:pt x="55" y="189"/>
                    <a:pt x="54" y="189"/>
                    <a:pt x="54" y="188"/>
                  </a:cubicBezTo>
                  <a:cubicBezTo>
                    <a:pt x="54" y="188"/>
                    <a:pt x="53" y="187"/>
                    <a:pt x="52" y="187"/>
                  </a:cubicBezTo>
                  <a:cubicBezTo>
                    <a:pt x="52" y="188"/>
                    <a:pt x="52" y="189"/>
                    <a:pt x="52" y="189"/>
                  </a:cubicBezTo>
                  <a:close/>
                  <a:moveTo>
                    <a:pt x="97" y="188"/>
                  </a:moveTo>
                  <a:cubicBezTo>
                    <a:pt x="98" y="188"/>
                    <a:pt x="98" y="188"/>
                    <a:pt x="98" y="188"/>
                  </a:cubicBezTo>
                  <a:cubicBezTo>
                    <a:pt x="98" y="188"/>
                    <a:pt x="98" y="189"/>
                    <a:pt x="99" y="188"/>
                  </a:cubicBezTo>
                  <a:cubicBezTo>
                    <a:pt x="99" y="188"/>
                    <a:pt x="99" y="187"/>
                    <a:pt x="98" y="187"/>
                  </a:cubicBezTo>
                  <a:cubicBezTo>
                    <a:pt x="98" y="187"/>
                    <a:pt x="98" y="187"/>
                    <a:pt x="98" y="187"/>
                  </a:cubicBezTo>
                  <a:cubicBezTo>
                    <a:pt x="97" y="187"/>
                    <a:pt x="97" y="188"/>
                    <a:pt x="97" y="188"/>
                  </a:cubicBezTo>
                  <a:close/>
                  <a:moveTo>
                    <a:pt x="103" y="190"/>
                  </a:moveTo>
                  <a:cubicBezTo>
                    <a:pt x="104" y="190"/>
                    <a:pt x="104" y="190"/>
                    <a:pt x="105" y="190"/>
                  </a:cubicBezTo>
                  <a:cubicBezTo>
                    <a:pt x="105" y="189"/>
                    <a:pt x="105" y="189"/>
                    <a:pt x="105" y="189"/>
                  </a:cubicBezTo>
                  <a:cubicBezTo>
                    <a:pt x="105" y="188"/>
                    <a:pt x="105" y="188"/>
                    <a:pt x="105" y="187"/>
                  </a:cubicBezTo>
                  <a:cubicBezTo>
                    <a:pt x="104" y="187"/>
                    <a:pt x="104" y="187"/>
                    <a:pt x="104" y="186"/>
                  </a:cubicBezTo>
                  <a:cubicBezTo>
                    <a:pt x="104" y="187"/>
                    <a:pt x="104" y="188"/>
                    <a:pt x="104" y="188"/>
                  </a:cubicBezTo>
                  <a:cubicBezTo>
                    <a:pt x="103" y="189"/>
                    <a:pt x="103" y="189"/>
                    <a:pt x="103" y="190"/>
                  </a:cubicBezTo>
                  <a:close/>
                  <a:moveTo>
                    <a:pt x="100" y="185"/>
                  </a:moveTo>
                  <a:lnTo>
                    <a:pt x="101" y="185"/>
                  </a:lnTo>
                  <a:lnTo>
                    <a:pt x="101" y="184"/>
                  </a:lnTo>
                  <a:lnTo>
                    <a:pt x="100" y="184"/>
                  </a:lnTo>
                  <a:lnTo>
                    <a:pt x="100" y="185"/>
                  </a:lnTo>
                  <a:close/>
                  <a:moveTo>
                    <a:pt x="75" y="180"/>
                  </a:moveTo>
                  <a:lnTo>
                    <a:pt x="76" y="180"/>
                  </a:lnTo>
                  <a:lnTo>
                    <a:pt x="76" y="179"/>
                  </a:lnTo>
                  <a:lnTo>
                    <a:pt x="75" y="179"/>
                  </a:lnTo>
                  <a:lnTo>
                    <a:pt x="75" y="180"/>
                  </a:lnTo>
                  <a:close/>
                  <a:moveTo>
                    <a:pt x="106" y="163"/>
                  </a:moveTo>
                  <a:lnTo>
                    <a:pt x="107" y="163"/>
                  </a:lnTo>
                  <a:lnTo>
                    <a:pt x="107" y="162"/>
                  </a:lnTo>
                  <a:lnTo>
                    <a:pt x="106" y="162"/>
                  </a:lnTo>
                  <a:lnTo>
                    <a:pt x="106" y="163"/>
                  </a:lnTo>
                  <a:close/>
                  <a:moveTo>
                    <a:pt x="9" y="140"/>
                  </a:moveTo>
                  <a:cubicBezTo>
                    <a:pt x="10" y="140"/>
                    <a:pt x="10" y="140"/>
                    <a:pt x="11" y="140"/>
                  </a:cubicBezTo>
                  <a:cubicBezTo>
                    <a:pt x="11" y="140"/>
                    <a:pt x="11" y="140"/>
                    <a:pt x="11" y="139"/>
                  </a:cubicBezTo>
                  <a:lnTo>
                    <a:pt x="9" y="139"/>
                  </a:lnTo>
                  <a:lnTo>
                    <a:pt x="9" y="140"/>
                  </a:lnTo>
                  <a:close/>
                  <a:moveTo>
                    <a:pt x="94" y="137"/>
                  </a:moveTo>
                  <a:cubicBezTo>
                    <a:pt x="95" y="137"/>
                    <a:pt x="95" y="137"/>
                    <a:pt x="95" y="137"/>
                  </a:cubicBezTo>
                  <a:cubicBezTo>
                    <a:pt x="95" y="138"/>
                    <a:pt x="95" y="138"/>
                    <a:pt x="95" y="138"/>
                  </a:cubicBezTo>
                  <a:cubicBezTo>
                    <a:pt x="95" y="138"/>
                    <a:pt x="95" y="137"/>
                    <a:pt x="96" y="137"/>
                  </a:cubicBezTo>
                  <a:cubicBezTo>
                    <a:pt x="96" y="137"/>
                    <a:pt x="96" y="137"/>
                    <a:pt x="96" y="136"/>
                  </a:cubicBezTo>
                  <a:cubicBezTo>
                    <a:pt x="96" y="136"/>
                    <a:pt x="96" y="136"/>
                    <a:pt x="96" y="136"/>
                  </a:cubicBezTo>
                  <a:cubicBezTo>
                    <a:pt x="95" y="136"/>
                    <a:pt x="94" y="136"/>
                    <a:pt x="94" y="137"/>
                  </a:cubicBezTo>
                  <a:close/>
                  <a:moveTo>
                    <a:pt x="37" y="128"/>
                  </a:moveTo>
                  <a:cubicBezTo>
                    <a:pt x="37" y="128"/>
                    <a:pt x="38" y="128"/>
                    <a:pt x="38" y="127"/>
                  </a:cubicBezTo>
                  <a:cubicBezTo>
                    <a:pt x="38" y="127"/>
                    <a:pt x="38" y="127"/>
                    <a:pt x="39" y="127"/>
                  </a:cubicBezTo>
                  <a:lnTo>
                    <a:pt x="39" y="125"/>
                  </a:lnTo>
                  <a:cubicBezTo>
                    <a:pt x="39" y="124"/>
                    <a:pt x="38" y="124"/>
                    <a:pt x="38" y="124"/>
                  </a:cubicBezTo>
                  <a:cubicBezTo>
                    <a:pt x="38" y="124"/>
                    <a:pt x="37" y="125"/>
                    <a:pt x="37" y="125"/>
                  </a:cubicBezTo>
                  <a:cubicBezTo>
                    <a:pt x="37" y="125"/>
                    <a:pt x="37" y="126"/>
                    <a:pt x="37" y="126"/>
                  </a:cubicBezTo>
                  <a:cubicBezTo>
                    <a:pt x="37" y="126"/>
                    <a:pt x="37" y="126"/>
                    <a:pt x="37" y="127"/>
                  </a:cubicBezTo>
                  <a:cubicBezTo>
                    <a:pt x="36" y="127"/>
                    <a:pt x="37" y="127"/>
                    <a:pt x="37" y="128"/>
                  </a:cubicBezTo>
                  <a:close/>
                  <a:moveTo>
                    <a:pt x="112" y="80"/>
                  </a:moveTo>
                  <a:cubicBezTo>
                    <a:pt x="112" y="80"/>
                    <a:pt x="112" y="79"/>
                    <a:pt x="112" y="79"/>
                  </a:cubicBezTo>
                  <a:cubicBezTo>
                    <a:pt x="112" y="78"/>
                    <a:pt x="112" y="78"/>
                    <a:pt x="111" y="78"/>
                  </a:cubicBezTo>
                  <a:cubicBezTo>
                    <a:pt x="111" y="79"/>
                    <a:pt x="111" y="80"/>
                    <a:pt x="112" y="80"/>
                  </a:cubicBezTo>
                  <a:close/>
                  <a:moveTo>
                    <a:pt x="8" y="61"/>
                  </a:moveTo>
                  <a:cubicBezTo>
                    <a:pt x="8" y="60"/>
                    <a:pt x="8" y="60"/>
                    <a:pt x="9" y="60"/>
                  </a:cubicBezTo>
                  <a:cubicBezTo>
                    <a:pt x="9" y="59"/>
                    <a:pt x="9" y="59"/>
                    <a:pt x="10" y="59"/>
                  </a:cubicBezTo>
                  <a:cubicBezTo>
                    <a:pt x="9" y="59"/>
                    <a:pt x="9" y="59"/>
                    <a:pt x="9" y="59"/>
                  </a:cubicBezTo>
                  <a:cubicBezTo>
                    <a:pt x="8" y="59"/>
                    <a:pt x="8" y="59"/>
                    <a:pt x="8" y="59"/>
                  </a:cubicBezTo>
                  <a:cubicBezTo>
                    <a:pt x="7" y="58"/>
                    <a:pt x="7" y="58"/>
                    <a:pt x="7" y="58"/>
                  </a:cubicBezTo>
                  <a:cubicBezTo>
                    <a:pt x="7" y="58"/>
                    <a:pt x="6" y="58"/>
                    <a:pt x="6" y="59"/>
                  </a:cubicBezTo>
                  <a:cubicBezTo>
                    <a:pt x="7" y="59"/>
                    <a:pt x="7" y="59"/>
                    <a:pt x="7" y="60"/>
                  </a:cubicBezTo>
                  <a:cubicBezTo>
                    <a:pt x="8" y="60"/>
                    <a:pt x="8" y="61"/>
                    <a:pt x="8" y="61"/>
                  </a:cubicBezTo>
                  <a:close/>
                  <a:moveTo>
                    <a:pt x="15" y="51"/>
                  </a:moveTo>
                  <a:cubicBezTo>
                    <a:pt x="15" y="51"/>
                    <a:pt x="15" y="51"/>
                    <a:pt x="15" y="51"/>
                  </a:cubicBezTo>
                  <a:cubicBezTo>
                    <a:pt x="15" y="51"/>
                    <a:pt x="15" y="52"/>
                    <a:pt x="15" y="52"/>
                  </a:cubicBezTo>
                  <a:cubicBezTo>
                    <a:pt x="15" y="52"/>
                    <a:pt x="15" y="52"/>
                    <a:pt x="15" y="52"/>
                  </a:cubicBezTo>
                  <a:cubicBezTo>
                    <a:pt x="15" y="52"/>
                    <a:pt x="15" y="52"/>
                    <a:pt x="15" y="51"/>
                  </a:cubicBezTo>
                  <a:close/>
                  <a:moveTo>
                    <a:pt x="101" y="52"/>
                  </a:moveTo>
                  <a:cubicBezTo>
                    <a:pt x="101" y="52"/>
                    <a:pt x="101" y="52"/>
                    <a:pt x="102" y="52"/>
                  </a:cubicBezTo>
                  <a:cubicBezTo>
                    <a:pt x="102" y="52"/>
                    <a:pt x="102" y="51"/>
                    <a:pt x="102" y="51"/>
                  </a:cubicBezTo>
                  <a:cubicBezTo>
                    <a:pt x="102" y="51"/>
                    <a:pt x="102" y="51"/>
                    <a:pt x="102" y="50"/>
                  </a:cubicBezTo>
                  <a:cubicBezTo>
                    <a:pt x="101" y="50"/>
                    <a:pt x="101" y="50"/>
                    <a:pt x="101" y="50"/>
                  </a:cubicBezTo>
                  <a:lnTo>
                    <a:pt x="101" y="52"/>
                  </a:lnTo>
                  <a:close/>
                  <a:moveTo>
                    <a:pt x="16" y="50"/>
                  </a:moveTo>
                  <a:cubicBezTo>
                    <a:pt x="16" y="50"/>
                    <a:pt x="16" y="50"/>
                    <a:pt x="16" y="49"/>
                  </a:cubicBezTo>
                  <a:cubicBezTo>
                    <a:pt x="16" y="49"/>
                    <a:pt x="16" y="48"/>
                    <a:pt x="15" y="48"/>
                  </a:cubicBezTo>
                  <a:cubicBezTo>
                    <a:pt x="15" y="49"/>
                    <a:pt x="15" y="49"/>
                    <a:pt x="15" y="50"/>
                  </a:cubicBezTo>
                  <a:cubicBezTo>
                    <a:pt x="15" y="50"/>
                    <a:pt x="15" y="50"/>
                    <a:pt x="16" y="50"/>
                  </a:cubicBezTo>
                  <a:close/>
                  <a:moveTo>
                    <a:pt x="17" y="44"/>
                  </a:moveTo>
                  <a:cubicBezTo>
                    <a:pt x="17" y="44"/>
                    <a:pt x="17" y="44"/>
                    <a:pt x="16" y="44"/>
                  </a:cubicBezTo>
                  <a:cubicBezTo>
                    <a:pt x="16" y="44"/>
                    <a:pt x="16" y="45"/>
                    <a:pt x="16" y="45"/>
                  </a:cubicBezTo>
                  <a:cubicBezTo>
                    <a:pt x="16" y="45"/>
                    <a:pt x="17" y="45"/>
                    <a:pt x="17" y="45"/>
                  </a:cubicBezTo>
                  <a:cubicBezTo>
                    <a:pt x="17" y="45"/>
                    <a:pt x="17" y="44"/>
                    <a:pt x="17" y="44"/>
                  </a:cubicBezTo>
                  <a:close/>
                  <a:moveTo>
                    <a:pt x="27" y="45"/>
                  </a:moveTo>
                  <a:lnTo>
                    <a:pt x="28" y="45"/>
                  </a:lnTo>
                  <a:lnTo>
                    <a:pt x="28" y="44"/>
                  </a:lnTo>
                  <a:lnTo>
                    <a:pt x="27" y="44"/>
                  </a:lnTo>
                  <a:lnTo>
                    <a:pt x="27" y="45"/>
                  </a:lnTo>
                  <a:close/>
                  <a:moveTo>
                    <a:pt x="34" y="39"/>
                  </a:moveTo>
                  <a:cubicBezTo>
                    <a:pt x="34" y="39"/>
                    <a:pt x="34" y="39"/>
                    <a:pt x="33" y="39"/>
                  </a:cubicBezTo>
                  <a:cubicBezTo>
                    <a:pt x="33" y="39"/>
                    <a:pt x="33" y="39"/>
                    <a:pt x="33" y="39"/>
                  </a:cubicBezTo>
                  <a:cubicBezTo>
                    <a:pt x="33" y="39"/>
                    <a:pt x="33" y="39"/>
                    <a:pt x="33" y="39"/>
                  </a:cubicBezTo>
                  <a:cubicBezTo>
                    <a:pt x="34" y="39"/>
                    <a:pt x="34" y="39"/>
                    <a:pt x="34" y="39"/>
                  </a:cubicBezTo>
                  <a:close/>
                  <a:moveTo>
                    <a:pt x="26" y="40"/>
                  </a:moveTo>
                  <a:cubicBezTo>
                    <a:pt x="27" y="40"/>
                    <a:pt x="28" y="39"/>
                    <a:pt x="28" y="39"/>
                  </a:cubicBezTo>
                  <a:cubicBezTo>
                    <a:pt x="28" y="38"/>
                    <a:pt x="29" y="38"/>
                    <a:pt x="29" y="37"/>
                  </a:cubicBezTo>
                  <a:cubicBezTo>
                    <a:pt x="29" y="37"/>
                    <a:pt x="28" y="36"/>
                    <a:pt x="28" y="36"/>
                  </a:cubicBezTo>
                  <a:cubicBezTo>
                    <a:pt x="28" y="35"/>
                    <a:pt x="27" y="35"/>
                    <a:pt x="27" y="34"/>
                  </a:cubicBezTo>
                  <a:cubicBezTo>
                    <a:pt x="26" y="35"/>
                    <a:pt x="25" y="36"/>
                    <a:pt x="25" y="37"/>
                  </a:cubicBezTo>
                  <a:cubicBezTo>
                    <a:pt x="25" y="38"/>
                    <a:pt x="26" y="39"/>
                    <a:pt x="26" y="40"/>
                  </a:cubicBezTo>
                  <a:close/>
                  <a:moveTo>
                    <a:pt x="101" y="31"/>
                  </a:moveTo>
                  <a:cubicBezTo>
                    <a:pt x="101" y="31"/>
                    <a:pt x="101" y="31"/>
                    <a:pt x="101" y="31"/>
                  </a:cubicBezTo>
                  <a:cubicBezTo>
                    <a:pt x="100" y="30"/>
                    <a:pt x="100" y="30"/>
                    <a:pt x="100" y="30"/>
                  </a:cubicBezTo>
                  <a:cubicBezTo>
                    <a:pt x="100" y="31"/>
                    <a:pt x="100" y="31"/>
                    <a:pt x="100" y="31"/>
                  </a:cubicBezTo>
                  <a:cubicBezTo>
                    <a:pt x="100" y="31"/>
                    <a:pt x="100" y="31"/>
                    <a:pt x="100" y="31"/>
                  </a:cubicBezTo>
                  <a:cubicBezTo>
                    <a:pt x="101" y="32"/>
                    <a:pt x="101" y="32"/>
                    <a:pt x="101" y="31"/>
                  </a:cubicBezTo>
                  <a:cubicBezTo>
                    <a:pt x="101" y="31"/>
                    <a:pt x="101" y="31"/>
                    <a:pt x="101" y="31"/>
                  </a:cubicBezTo>
                  <a:close/>
                  <a:moveTo>
                    <a:pt x="33" y="30"/>
                  </a:moveTo>
                  <a:cubicBezTo>
                    <a:pt x="33" y="30"/>
                    <a:pt x="33" y="30"/>
                    <a:pt x="32" y="30"/>
                  </a:cubicBezTo>
                  <a:cubicBezTo>
                    <a:pt x="32" y="30"/>
                    <a:pt x="32" y="30"/>
                    <a:pt x="32" y="30"/>
                  </a:cubicBezTo>
                  <a:cubicBezTo>
                    <a:pt x="32" y="31"/>
                    <a:pt x="32" y="31"/>
                    <a:pt x="32" y="31"/>
                  </a:cubicBezTo>
                  <a:cubicBezTo>
                    <a:pt x="32" y="31"/>
                    <a:pt x="33" y="31"/>
                    <a:pt x="33" y="30"/>
                  </a:cubicBezTo>
                  <a:close/>
                  <a:moveTo>
                    <a:pt x="90" y="28"/>
                  </a:moveTo>
                  <a:cubicBezTo>
                    <a:pt x="89" y="27"/>
                    <a:pt x="89" y="27"/>
                    <a:pt x="89" y="27"/>
                  </a:cubicBezTo>
                  <a:cubicBezTo>
                    <a:pt x="89" y="27"/>
                    <a:pt x="89" y="28"/>
                    <a:pt x="89" y="28"/>
                  </a:cubicBezTo>
                  <a:cubicBezTo>
                    <a:pt x="89" y="28"/>
                    <a:pt x="89" y="28"/>
                    <a:pt x="89" y="28"/>
                  </a:cubicBezTo>
                  <a:cubicBezTo>
                    <a:pt x="90" y="28"/>
                    <a:pt x="90" y="28"/>
                    <a:pt x="90" y="28"/>
                  </a:cubicBezTo>
                  <a:close/>
                  <a:moveTo>
                    <a:pt x="24" y="27"/>
                  </a:moveTo>
                  <a:cubicBezTo>
                    <a:pt x="24" y="27"/>
                    <a:pt x="24" y="27"/>
                    <a:pt x="24" y="26"/>
                  </a:cubicBezTo>
                  <a:cubicBezTo>
                    <a:pt x="24" y="26"/>
                    <a:pt x="24" y="27"/>
                    <a:pt x="24" y="27"/>
                  </a:cubicBezTo>
                  <a:cubicBezTo>
                    <a:pt x="24" y="27"/>
                    <a:pt x="24" y="27"/>
                    <a:pt x="24" y="27"/>
                  </a:cubicBezTo>
                  <a:cubicBezTo>
                    <a:pt x="24" y="27"/>
                    <a:pt x="24" y="27"/>
                    <a:pt x="24" y="27"/>
                  </a:cubicBezTo>
                  <a:close/>
                  <a:moveTo>
                    <a:pt x="69" y="25"/>
                  </a:moveTo>
                  <a:lnTo>
                    <a:pt x="70" y="25"/>
                  </a:lnTo>
                  <a:lnTo>
                    <a:pt x="70" y="24"/>
                  </a:lnTo>
                  <a:lnTo>
                    <a:pt x="69" y="24"/>
                  </a:lnTo>
                  <a:lnTo>
                    <a:pt x="69" y="25"/>
                  </a:lnTo>
                  <a:close/>
                  <a:moveTo>
                    <a:pt x="26" y="25"/>
                  </a:moveTo>
                  <a:cubicBezTo>
                    <a:pt x="26" y="24"/>
                    <a:pt x="26" y="24"/>
                    <a:pt x="25" y="24"/>
                  </a:cubicBezTo>
                  <a:cubicBezTo>
                    <a:pt x="25" y="24"/>
                    <a:pt x="25" y="25"/>
                    <a:pt x="25" y="25"/>
                  </a:cubicBezTo>
                  <a:lnTo>
                    <a:pt x="26" y="25"/>
                  </a:lnTo>
                  <a:close/>
                  <a:moveTo>
                    <a:pt x="62" y="23"/>
                  </a:moveTo>
                  <a:cubicBezTo>
                    <a:pt x="62" y="24"/>
                    <a:pt x="62" y="24"/>
                    <a:pt x="62" y="24"/>
                  </a:cubicBezTo>
                  <a:cubicBezTo>
                    <a:pt x="62" y="24"/>
                    <a:pt x="62" y="24"/>
                    <a:pt x="63" y="23"/>
                  </a:cubicBezTo>
                  <a:cubicBezTo>
                    <a:pt x="63" y="23"/>
                    <a:pt x="63" y="23"/>
                    <a:pt x="63" y="23"/>
                  </a:cubicBezTo>
                  <a:cubicBezTo>
                    <a:pt x="63" y="23"/>
                    <a:pt x="63" y="23"/>
                    <a:pt x="62" y="23"/>
                  </a:cubicBezTo>
                  <a:close/>
                  <a:moveTo>
                    <a:pt x="60" y="22"/>
                  </a:moveTo>
                  <a:cubicBezTo>
                    <a:pt x="60" y="21"/>
                    <a:pt x="60" y="21"/>
                    <a:pt x="59" y="21"/>
                  </a:cubicBezTo>
                  <a:cubicBezTo>
                    <a:pt x="59" y="21"/>
                    <a:pt x="59" y="22"/>
                    <a:pt x="58" y="22"/>
                  </a:cubicBezTo>
                  <a:lnTo>
                    <a:pt x="60" y="22"/>
                  </a:lnTo>
                  <a:close/>
                  <a:moveTo>
                    <a:pt x="34" y="22"/>
                  </a:moveTo>
                  <a:cubicBezTo>
                    <a:pt x="34" y="22"/>
                    <a:pt x="35" y="22"/>
                    <a:pt x="35" y="22"/>
                  </a:cubicBezTo>
                  <a:cubicBezTo>
                    <a:pt x="35" y="22"/>
                    <a:pt x="35" y="22"/>
                    <a:pt x="35" y="21"/>
                  </a:cubicBezTo>
                  <a:cubicBezTo>
                    <a:pt x="35" y="21"/>
                    <a:pt x="35" y="21"/>
                    <a:pt x="35" y="21"/>
                  </a:cubicBezTo>
                  <a:cubicBezTo>
                    <a:pt x="35" y="20"/>
                    <a:pt x="34" y="20"/>
                    <a:pt x="34" y="21"/>
                  </a:cubicBezTo>
                  <a:lnTo>
                    <a:pt x="34" y="22"/>
                  </a:lnTo>
                  <a:close/>
                  <a:moveTo>
                    <a:pt x="40" y="20"/>
                  </a:moveTo>
                  <a:cubicBezTo>
                    <a:pt x="40" y="20"/>
                    <a:pt x="40" y="20"/>
                    <a:pt x="39" y="20"/>
                  </a:cubicBezTo>
                  <a:cubicBezTo>
                    <a:pt x="39" y="20"/>
                    <a:pt x="39" y="20"/>
                    <a:pt x="39" y="20"/>
                  </a:cubicBezTo>
                  <a:cubicBezTo>
                    <a:pt x="39" y="20"/>
                    <a:pt x="40" y="20"/>
                    <a:pt x="40" y="20"/>
                  </a:cubicBezTo>
                  <a:cubicBezTo>
                    <a:pt x="40" y="20"/>
                    <a:pt x="40" y="20"/>
                    <a:pt x="40" y="20"/>
                  </a:cubicBezTo>
                  <a:close/>
                  <a:moveTo>
                    <a:pt x="46" y="21"/>
                  </a:moveTo>
                  <a:lnTo>
                    <a:pt x="46" y="19"/>
                  </a:lnTo>
                  <a:lnTo>
                    <a:pt x="45" y="19"/>
                  </a:lnTo>
                  <a:cubicBezTo>
                    <a:pt x="45" y="19"/>
                    <a:pt x="44" y="20"/>
                    <a:pt x="44" y="20"/>
                  </a:cubicBezTo>
                  <a:cubicBezTo>
                    <a:pt x="44" y="20"/>
                    <a:pt x="44" y="20"/>
                    <a:pt x="44" y="21"/>
                  </a:cubicBezTo>
                  <a:lnTo>
                    <a:pt x="46" y="21"/>
                  </a:lnTo>
                  <a:close/>
                  <a:moveTo>
                    <a:pt x="41" y="18"/>
                  </a:moveTo>
                  <a:cubicBezTo>
                    <a:pt x="41" y="17"/>
                    <a:pt x="41" y="16"/>
                    <a:pt x="39" y="16"/>
                  </a:cubicBezTo>
                  <a:cubicBezTo>
                    <a:pt x="39" y="17"/>
                    <a:pt x="40" y="17"/>
                    <a:pt x="40" y="17"/>
                  </a:cubicBezTo>
                  <a:cubicBezTo>
                    <a:pt x="40" y="18"/>
                    <a:pt x="41" y="18"/>
                    <a:pt x="41" y="18"/>
                  </a:cubicBezTo>
                  <a:close/>
                  <a:moveTo>
                    <a:pt x="63" y="17"/>
                  </a:moveTo>
                  <a:cubicBezTo>
                    <a:pt x="63" y="17"/>
                    <a:pt x="64" y="17"/>
                    <a:pt x="64" y="17"/>
                  </a:cubicBezTo>
                  <a:cubicBezTo>
                    <a:pt x="65" y="16"/>
                    <a:pt x="66" y="17"/>
                    <a:pt x="66" y="17"/>
                  </a:cubicBezTo>
                  <a:lnTo>
                    <a:pt x="66" y="16"/>
                  </a:lnTo>
                  <a:cubicBezTo>
                    <a:pt x="67" y="16"/>
                    <a:pt x="67" y="16"/>
                    <a:pt x="67" y="16"/>
                  </a:cubicBezTo>
                  <a:cubicBezTo>
                    <a:pt x="66" y="16"/>
                    <a:pt x="66" y="16"/>
                    <a:pt x="66" y="16"/>
                  </a:cubicBezTo>
                  <a:cubicBezTo>
                    <a:pt x="65" y="15"/>
                    <a:pt x="65" y="15"/>
                    <a:pt x="65" y="15"/>
                  </a:cubicBezTo>
                  <a:cubicBezTo>
                    <a:pt x="65" y="15"/>
                    <a:pt x="65" y="15"/>
                    <a:pt x="65" y="15"/>
                  </a:cubicBezTo>
                  <a:cubicBezTo>
                    <a:pt x="65" y="14"/>
                    <a:pt x="64" y="14"/>
                    <a:pt x="64" y="14"/>
                  </a:cubicBezTo>
                  <a:cubicBezTo>
                    <a:pt x="64" y="15"/>
                    <a:pt x="64" y="15"/>
                    <a:pt x="63" y="16"/>
                  </a:cubicBezTo>
                  <a:cubicBezTo>
                    <a:pt x="63" y="16"/>
                    <a:pt x="63" y="17"/>
                    <a:pt x="63" y="17"/>
                  </a:cubicBezTo>
                  <a:close/>
                  <a:moveTo>
                    <a:pt x="35" y="14"/>
                  </a:moveTo>
                  <a:cubicBezTo>
                    <a:pt x="35" y="15"/>
                    <a:pt x="34" y="15"/>
                    <a:pt x="34" y="15"/>
                  </a:cubicBezTo>
                  <a:cubicBezTo>
                    <a:pt x="34" y="15"/>
                    <a:pt x="34" y="15"/>
                    <a:pt x="34" y="15"/>
                  </a:cubicBezTo>
                  <a:cubicBezTo>
                    <a:pt x="34" y="15"/>
                    <a:pt x="34" y="15"/>
                    <a:pt x="34" y="15"/>
                  </a:cubicBezTo>
                  <a:cubicBezTo>
                    <a:pt x="35" y="15"/>
                    <a:pt x="35" y="15"/>
                    <a:pt x="35" y="14"/>
                  </a:cubicBezTo>
                  <a:close/>
                  <a:moveTo>
                    <a:pt x="43" y="16"/>
                  </a:moveTo>
                  <a:cubicBezTo>
                    <a:pt x="43" y="16"/>
                    <a:pt x="43" y="17"/>
                    <a:pt x="44" y="16"/>
                  </a:cubicBezTo>
                  <a:cubicBezTo>
                    <a:pt x="44" y="16"/>
                    <a:pt x="44" y="16"/>
                    <a:pt x="45" y="16"/>
                  </a:cubicBezTo>
                  <a:cubicBezTo>
                    <a:pt x="45" y="16"/>
                    <a:pt x="45" y="15"/>
                    <a:pt x="45" y="15"/>
                  </a:cubicBezTo>
                  <a:cubicBezTo>
                    <a:pt x="45" y="14"/>
                    <a:pt x="45" y="14"/>
                    <a:pt x="44" y="14"/>
                  </a:cubicBezTo>
                  <a:cubicBezTo>
                    <a:pt x="45" y="14"/>
                    <a:pt x="44" y="15"/>
                    <a:pt x="44" y="15"/>
                  </a:cubicBezTo>
                  <a:cubicBezTo>
                    <a:pt x="44" y="15"/>
                    <a:pt x="44" y="15"/>
                    <a:pt x="44" y="15"/>
                  </a:cubicBezTo>
                  <a:cubicBezTo>
                    <a:pt x="43" y="15"/>
                    <a:pt x="43" y="15"/>
                    <a:pt x="43" y="15"/>
                  </a:cubicBezTo>
                  <a:cubicBezTo>
                    <a:pt x="43" y="16"/>
                    <a:pt x="43" y="16"/>
                    <a:pt x="43" y="16"/>
                  </a:cubicBezTo>
                  <a:close/>
                  <a:moveTo>
                    <a:pt x="109" y="14"/>
                  </a:moveTo>
                  <a:cubicBezTo>
                    <a:pt x="108" y="14"/>
                    <a:pt x="108" y="15"/>
                    <a:pt x="108" y="15"/>
                  </a:cubicBezTo>
                  <a:cubicBezTo>
                    <a:pt x="108" y="15"/>
                    <a:pt x="109" y="14"/>
                    <a:pt x="109" y="14"/>
                  </a:cubicBezTo>
                  <a:cubicBezTo>
                    <a:pt x="109" y="14"/>
                    <a:pt x="109" y="14"/>
                    <a:pt x="109" y="14"/>
                  </a:cubicBezTo>
                  <a:cubicBezTo>
                    <a:pt x="109" y="14"/>
                    <a:pt x="109" y="14"/>
                    <a:pt x="109" y="14"/>
                  </a:cubicBezTo>
                  <a:close/>
                  <a:moveTo>
                    <a:pt x="67" y="15"/>
                  </a:moveTo>
                  <a:cubicBezTo>
                    <a:pt x="67" y="15"/>
                    <a:pt x="67" y="15"/>
                    <a:pt x="67" y="15"/>
                  </a:cubicBezTo>
                  <a:cubicBezTo>
                    <a:pt x="68" y="15"/>
                    <a:pt x="68" y="15"/>
                    <a:pt x="68" y="14"/>
                  </a:cubicBezTo>
                  <a:cubicBezTo>
                    <a:pt x="68" y="14"/>
                    <a:pt x="68" y="14"/>
                    <a:pt x="67" y="14"/>
                  </a:cubicBezTo>
                  <a:cubicBezTo>
                    <a:pt x="67" y="13"/>
                    <a:pt x="67" y="13"/>
                    <a:pt x="67" y="13"/>
                  </a:cubicBezTo>
                  <a:lnTo>
                    <a:pt x="67" y="15"/>
                  </a:lnTo>
                  <a:close/>
                  <a:moveTo>
                    <a:pt x="68" y="13"/>
                  </a:moveTo>
                  <a:cubicBezTo>
                    <a:pt x="69" y="13"/>
                    <a:pt x="69" y="13"/>
                    <a:pt x="69" y="13"/>
                  </a:cubicBezTo>
                  <a:cubicBezTo>
                    <a:pt x="70" y="13"/>
                    <a:pt x="70" y="13"/>
                    <a:pt x="70" y="13"/>
                  </a:cubicBezTo>
                  <a:lnTo>
                    <a:pt x="69" y="13"/>
                  </a:lnTo>
                  <a:cubicBezTo>
                    <a:pt x="69" y="13"/>
                    <a:pt x="69" y="13"/>
                    <a:pt x="68" y="13"/>
                  </a:cubicBezTo>
                  <a:cubicBezTo>
                    <a:pt x="68" y="13"/>
                    <a:pt x="68" y="13"/>
                    <a:pt x="68" y="13"/>
                  </a:cubicBezTo>
                  <a:close/>
                  <a:moveTo>
                    <a:pt x="66" y="13"/>
                  </a:moveTo>
                  <a:cubicBezTo>
                    <a:pt x="66" y="12"/>
                    <a:pt x="66" y="12"/>
                    <a:pt x="66" y="13"/>
                  </a:cubicBezTo>
                  <a:cubicBezTo>
                    <a:pt x="65" y="13"/>
                    <a:pt x="65" y="13"/>
                    <a:pt x="65" y="13"/>
                  </a:cubicBezTo>
                  <a:cubicBezTo>
                    <a:pt x="66" y="13"/>
                    <a:pt x="66" y="13"/>
                    <a:pt x="66" y="13"/>
                  </a:cubicBezTo>
                  <a:cubicBezTo>
                    <a:pt x="66" y="13"/>
                    <a:pt x="66" y="13"/>
                    <a:pt x="66" y="12"/>
                  </a:cubicBezTo>
                  <a:lnTo>
                    <a:pt x="66" y="13"/>
                  </a:lnTo>
                  <a:close/>
                  <a:moveTo>
                    <a:pt x="57" y="13"/>
                  </a:moveTo>
                  <a:lnTo>
                    <a:pt x="58" y="13"/>
                  </a:lnTo>
                  <a:lnTo>
                    <a:pt x="58" y="12"/>
                  </a:lnTo>
                  <a:lnTo>
                    <a:pt x="57" y="12"/>
                  </a:lnTo>
                  <a:lnTo>
                    <a:pt x="57" y="13"/>
                  </a:lnTo>
                  <a:close/>
                  <a:moveTo>
                    <a:pt x="97" y="11"/>
                  </a:moveTo>
                  <a:cubicBezTo>
                    <a:pt x="97" y="11"/>
                    <a:pt x="97" y="12"/>
                    <a:pt x="97" y="12"/>
                  </a:cubicBezTo>
                  <a:cubicBezTo>
                    <a:pt x="97" y="12"/>
                    <a:pt x="97" y="11"/>
                    <a:pt x="98" y="11"/>
                  </a:cubicBezTo>
                  <a:cubicBezTo>
                    <a:pt x="98" y="11"/>
                    <a:pt x="98" y="11"/>
                    <a:pt x="98" y="11"/>
                  </a:cubicBezTo>
                  <a:cubicBezTo>
                    <a:pt x="98" y="11"/>
                    <a:pt x="98" y="11"/>
                    <a:pt x="97" y="11"/>
                  </a:cubicBezTo>
                  <a:close/>
                  <a:moveTo>
                    <a:pt x="62" y="13"/>
                  </a:moveTo>
                  <a:cubicBezTo>
                    <a:pt x="62" y="13"/>
                    <a:pt x="62" y="13"/>
                    <a:pt x="62" y="13"/>
                  </a:cubicBezTo>
                  <a:cubicBezTo>
                    <a:pt x="63" y="13"/>
                    <a:pt x="63" y="13"/>
                    <a:pt x="63" y="13"/>
                  </a:cubicBezTo>
                  <a:cubicBezTo>
                    <a:pt x="63" y="13"/>
                    <a:pt x="64" y="12"/>
                    <a:pt x="64" y="12"/>
                  </a:cubicBezTo>
                  <a:cubicBezTo>
                    <a:pt x="64" y="12"/>
                    <a:pt x="64" y="12"/>
                    <a:pt x="64" y="12"/>
                  </a:cubicBezTo>
                  <a:cubicBezTo>
                    <a:pt x="63" y="11"/>
                    <a:pt x="62" y="11"/>
                    <a:pt x="62" y="11"/>
                  </a:cubicBezTo>
                  <a:cubicBezTo>
                    <a:pt x="62" y="11"/>
                    <a:pt x="61" y="11"/>
                    <a:pt x="60" y="12"/>
                  </a:cubicBezTo>
                  <a:cubicBezTo>
                    <a:pt x="60" y="11"/>
                    <a:pt x="60" y="10"/>
                    <a:pt x="59" y="10"/>
                  </a:cubicBezTo>
                  <a:cubicBezTo>
                    <a:pt x="60" y="11"/>
                    <a:pt x="60" y="12"/>
                    <a:pt x="60" y="12"/>
                  </a:cubicBezTo>
                  <a:cubicBezTo>
                    <a:pt x="60" y="13"/>
                    <a:pt x="61" y="13"/>
                    <a:pt x="62" y="13"/>
                  </a:cubicBezTo>
                  <a:close/>
                  <a:moveTo>
                    <a:pt x="66" y="10"/>
                  </a:moveTo>
                  <a:cubicBezTo>
                    <a:pt x="66" y="10"/>
                    <a:pt x="66" y="10"/>
                    <a:pt x="66" y="10"/>
                  </a:cubicBezTo>
                  <a:cubicBezTo>
                    <a:pt x="66" y="10"/>
                    <a:pt x="65" y="10"/>
                    <a:pt x="65" y="10"/>
                  </a:cubicBezTo>
                  <a:cubicBezTo>
                    <a:pt x="66" y="10"/>
                    <a:pt x="66" y="10"/>
                    <a:pt x="66" y="10"/>
                  </a:cubicBezTo>
                  <a:cubicBezTo>
                    <a:pt x="66" y="10"/>
                    <a:pt x="66" y="10"/>
                    <a:pt x="66" y="10"/>
                  </a:cubicBezTo>
                  <a:close/>
                  <a:moveTo>
                    <a:pt x="96" y="10"/>
                  </a:moveTo>
                  <a:cubicBezTo>
                    <a:pt x="96" y="10"/>
                    <a:pt x="96" y="10"/>
                    <a:pt x="96" y="9"/>
                  </a:cubicBezTo>
                  <a:cubicBezTo>
                    <a:pt x="96" y="9"/>
                    <a:pt x="96" y="9"/>
                    <a:pt x="95" y="8"/>
                  </a:cubicBezTo>
                  <a:cubicBezTo>
                    <a:pt x="95" y="9"/>
                    <a:pt x="95" y="10"/>
                    <a:pt x="96" y="10"/>
                  </a:cubicBezTo>
                  <a:close/>
                  <a:moveTo>
                    <a:pt x="76" y="7"/>
                  </a:moveTo>
                  <a:cubicBezTo>
                    <a:pt x="76" y="7"/>
                    <a:pt x="76" y="7"/>
                    <a:pt x="76" y="7"/>
                  </a:cubicBezTo>
                  <a:cubicBezTo>
                    <a:pt x="76" y="7"/>
                    <a:pt x="75" y="7"/>
                    <a:pt x="76" y="7"/>
                  </a:cubicBezTo>
                  <a:cubicBezTo>
                    <a:pt x="76" y="7"/>
                    <a:pt x="76" y="7"/>
                    <a:pt x="76" y="7"/>
                  </a:cubicBezTo>
                  <a:cubicBezTo>
                    <a:pt x="76" y="7"/>
                    <a:pt x="76" y="7"/>
                    <a:pt x="76" y="7"/>
                  </a:cubicBezTo>
                  <a:close/>
                  <a:moveTo>
                    <a:pt x="62" y="5"/>
                  </a:moveTo>
                  <a:cubicBezTo>
                    <a:pt x="62" y="5"/>
                    <a:pt x="62" y="5"/>
                    <a:pt x="61" y="5"/>
                  </a:cubicBezTo>
                  <a:cubicBezTo>
                    <a:pt x="61" y="5"/>
                    <a:pt x="61" y="6"/>
                    <a:pt x="61" y="6"/>
                  </a:cubicBezTo>
                  <a:cubicBezTo>
                    <a:pt x="61" y="6"/>
                    <a:pt x="62" y="6"/>
                    <a:pt x="62" y="6"/>
                  </a:cubicBezTo>
                  <a:cubicBezTo>
                    <a:pt x="62" y="6"/>
                    <a:pt x="62" y="5"/>
                    <a:pt x="62" y="5"/>
                  </a:cubicBezTo>
                  <a:close/>
                  <a:moveTo>
                    <a:pt x="58" y="4"/>
                  </a:moveTo>
                  <a:cubicBezTo>
                    <a:pt x="58" y="4"/>
                    <a:pt x="58" y="4"/>
                    <a:pt x="58" y="4"/>
                  </a:cubicBezTo>
                  <a:cubicBezTo>
                    <a:pt x="58" y="4"/>
                    <a:pt x="58" y="5"/>
                    <a:pt x="58" y="5"/>
                  </a:cubicBezTo>
                  <a:cubicBezTo>
                    <a:pt x="58" y="5"/>
                    <a:pt x="58" y="5"/>
                    <a:pt x="58" y="5"/>
                  </a:cubicBezTo>
                  <a:cubicBezTo>
                    <a:pt x="59" y="5"/>
                    <a:pt x="59" y="4"/>
                    <a:pt x="58" y="4"/>
                  </a:cubicBezTo>
                  <a:close/>
                  <a:moveTo>
                    <a:pt x="40" y="6"/>
                  </a:moveTo>
                  <a:lnTo>
                    <a:pt x="41" y="6"/>
                  </a:lnTo>
                  <a:cubicBezTo>
                    <a:pt x="41" y="6"/>
                    <a:pt x="41" y="5"/>
                    <a:pt x="41" y="5"/>
                  </a:cubicBezTo>
                  <a:cubicBezTo>
                    <a:pt x="41" y="5"/>
                    <a:pt x="41" y="5"/>
                    <a:pt x="42" y="5"/>
                  </a:cubicBezTo>
                  <a:cubicBezTo>
                    <a:pt x="41" y="5"/>
                    <a:pt x="41" y="5"/>
                    <a:pt x="41" y="4"/>
                  </a:cubicBezTo>
                  <a:cubicBezTo>
                    <a:pt x="41" y="4"/>
                    <a:pt x="40" y="4"/>
                    <a:pt x="40" y="4"/>
                  </a:cubicBezTo>
                  <a:lnTo>
                    <a:pt x="40" y="6"/>
                  </a:lnTo>
                  <a:close/>
                  <a:moveTo>
                    <a:pt x="64" y="5"/>
                  </a:moveTo>
                  <a:cubicBezTo>
                    <a:pt x="64" y="5"/>
                    <a:pt x="65" y="5"/>
                    <a:pt x="65" y="5"/>
                  </a:cubicBezTo>
                  <a:cubicBezTo>
                    <a:pt x="65" y="4"/>
                    <a:pt x="65" y="4"/>
                    <a:pt x="65" y="3"/>
                  </a:cubicBezTo>
                  <a:cubicBezTo>
                    <a:pt x="64" y="3"/>
                    <a:pt x="63" y="4"/>
                    <a:pt x="64" y="5"/>
                  </a:cubicBezTo>
                  <a:close/>
                  <a:moveTo>
                    <a:pt x="79" y="3"/>
                  </a:moveTo>
                  <a:cubicBezTo>
                    <a:pt x="79" y="3"/>
                    <a:pt x="79" y="3"/>
                    <a:pt x="78" y="3"/>
                  </a:cubicBezTo>
                  <a:cubicBezTo>
                    <a:pt x="78" y="3"/>
                    <a:pt x="77" y="3"/>
                    <a:pt x="77" y="3"/>
                  </a:cubicBezTo>
                  <a:cubicBezTo>
                    <a:pt x="78" y="4"/>
                    <a:pt x="78" y="4"/>
                    <a:pt x="78" y="4"/>
                  </a:cubicBezTo>
                  <a:cubicBezTo>
                    <a:pt x="79" y="4"/>
                    <a:pt x="79" y="4"/>
                    <a:pt x="79" y="3"/>
                  </a:cubicBezTo>
                  <a:close/>
                  <a:moveTo>
                    <a:pt x="106" y="11"/>
                  </a:moveTo>
                  <a:cubicBezTo>
                    <a:pt x="106" y="12"/>
                    <a:pt x="106" y="12"/>
                    <a:pt x="106" y="13"/>
                  </a:cubicBezTo>
                  <a:cubicBezTo>
                    <a:pt x="106" y="13"/>
                    <a:pt x="106" y="13"/>
                    <a:pt x="107" y="13"/>
                  </a:cubicBezTo>
                  <a:cubicBezTo>
                    <a:pt x="107" y="13"/>
                    <a:pt x="107" y="13"/>
                    <a:pt x="107" y="12"/>
                  </a:cubicBezTo>
                  <a:cubicBezTo>
                    <a:pt x="107" y="12"/>
                    <a:pt x="107" y="12"/>
                    <a:pt x="106" y="11"/>
                  </a:cubicBezTo>
                  <a:close/>
                  <a:moveTo>
                    <a:pt x="130" y="97"/>
                  </a:moveTo>
                  <a:cubicBezTo>
                    <a:pt x="127" y="97"/>
                    <a:pt x="124" y="97"/>
                    <a:pt x="121" y="97"/>
                  </a:cubicBezTo>
                  <a:cubicBezTo>
                    <a:pt x="118" y="97"/>
                    <a:pt x="116" y="97"/>
                    <a:pt x="113" y="97"/>
                  </a:cubicBezTo>
                  <a:cubicBezTo>
                    <a:pt x="112" y="97"/>
                    <a:pt x="111" y="97"/>
                    <a:pt x="111" y="96"/>
                  </a:cubicBezTo>
                  <a:cubicBezTo>
                    <a:pt x="111" y="96"/>
                    <a:pt x="110" y="96"/>
                    <a:pt x="110" y="96"/>
                  </a:cubicBezTo>
                  <a:cubicBezTo>
                    <a:pt x="110" y="96"/>
                    <a:pt x="110" y="96"/>
                    <a:pt x="110" y="96"/>
                  </a:cubicBezTo>
                  <a:cubicBezTo>
                    <a:pt x="110" y="97"/>
                    <a:pt x="110" y="97"/>
                    <a:pt x="110" y="97"/>
                  </a:cubicBezTo>
                  <a:cubicBezTo>
                    <a:pt x="110" y="97"/>
                    <a:pt x="109" y="97"/>
                    <a:pt x="109" y="97"/>
                  </a:cubicBezTo>
                  <a:lnTo>
                    <a:pt x="75" y="97"/>
                  </a:lnTo>
                  <a:cubicBezTo>
                    <a:pt x="75" y="94"/>
                    <a:pt x="75" y="91"/>
                    <a:pt x="75" y="87"/>
                  </a:cubicBezTo>
                  <a:cubicBezTo>
                    <a:pt x="75" y="83"/>
                    <a:pt x="75" y="79"/>
                    <a:pt x="75" y="74"/>
                  </a:cubicBezTo>
                  <a:cubicBezTo>
                    <a:pt x="75" y="70"/>
                    <a:pt x="75" y="66"/>
                    <a:pt x="75" y="62"/>
                  </a:cubicBezTo>
                  <a:cubicBezTo>
                    <a:pt x="75" y="58"/>
                    <a:pt x="75" y="54"/>
                    <a:pt x="75" y="50"/>
                  </a:cubicBezTo>
                  <a:cubicBezTo>
                    <a:pt x="75" y="48"/>
                    <a:pt x="75" y="47"/>
                    <a:pt x="75" y="45"/>
                  </a:cubicBezTo>
                  <a:cubicBezTo>
                    <a:pt x="75" y="43"/>
                    <a:pt x="74" y="42"/>
                    <a:pt x="73" y="40"/>
                  </a:cubicBezTo>
                  <a:cubicBezTo>
                    <a:pt x="73" y="39"/>
                    <a:pt x="72" y="38"/>
                    <a:pt x="70" y="37"/>
                  </a:cubicBezTo>
                  <a:cubicBezTo>
                    <a:pt x="69" y="36"/>
                    <a:pt x="67" y="36"/>
                    <a:pt x="64" y="36"/>
                  </a:cubicBezTo>
                  <a:cubicBezTo>
                    <a:pt x="62" y="36"/>
                    <a:pt x="61" y="37"/>
                    <a:pt x="60" y="38"/>
                  </a:cubicBezTo>
                  <a:cubicBezTo>
                    <a:pt x="59" y="39"/>
                    <a:pt x="58" y="40"/>
                    <a:pt x="57" y="41"/>
                  </a:cubicBezTo>
                  <a:cubicBezTo>
                    <a:pt x="56" y="43"/>
                    <a:pt x="56" y="45"/>
                    <a:pt x="56" y="47"/>
                  </a:cubicBezTo>
                  <a:cubicBezTo>
                    <a:pt x="55" y="49"/>
                    <a:pt x="55" y="51"/>
                    <a:pt x="55" y="53"/>
                  </a:cubicBezTo>
                  <a:cubicBezTo>
                    <a:pt x="55" y="61"/>
                    <a:pt x="55" y="70"/>
                    <a:pt x="55" y="80"/>
                  </a:cubicBezTo>
                  <a:cubicBezTo>
                    <a:pt x="55" y="90"/>
                    <a:pt x="55" y="101"/>
                    <a:pt x="55" y="111"/>
                  </a:cubicBezTo>
                  <a:cubicBezTo>
                    <a:pt x="55" y="122"/>
                    <a:pt x="55" y="133"/>
                    <a:pt x="55" y="142"/>
                  </a:cubicBezTo>
                  <a:cubicBezTo>
                    <a:pt x="55" y="152"/>
                    <a:pt x="55" y="161"/>
                    <a:pt x="55" y="169"/>
                  </a:cubicBezTo>
                  <a:cubicBezTo>
                    <a:pt x="55" y="170"/>
                    <a:pt x="55" y="171"/>
                    <a:pt x="56" y="172"/>
                  </a:cubicBezTo>
                  <a:cubicBezTo>
                    <a:pt x="56" y="174"/>
                    <a:pt x="56" y="175"/>
                    <a:pt x="56" y="176"/>
                  </a:cubicBezTo>
                  <a:cubicBezTo>
                    <a:pt x="56" y="177"/>
                    <a:pt x="56" y="178"/>
                    <a:pt x="57" y="179"/>
                  </a:cubicBezTo>
                  <a:cubicBezTo>
                    <a:pt x="57" y="180"/>
                    <a:pt x="57" y="181"/>
                    <a:pt x="57" y="182"/>
                  </a:cubicBezTo>
                  <a:cubicBezTo>
                    <a:pt x="58" y="183"/>
                    <a:pt x="59" y="184"/>
                    <a:pt x="61" y="185"/>
                  </a:cubicBezTo>
                  <a:cubicBezTo>
                    <a:pt x="63" y="186"/>
                    <a:pt x="65" y="186"/>
                    <a:pt x="66" y="186"/>
                  </a:cubicBezTo>
                  <a:cubicBezTo>
                    <a:pt x="68" y="185"/>
                    <a:pt x="69" y="185"/>
                    <a:pt x="71" y="184"/>
                  </a:cubicBezTo>
                  <a:cubicBezTo>
                    <a:pt x="72" y="183"/>
                    <a:pt x="73" y="182"/>
                    <a:pt x="74" y="180"/>
                  </a:cubicBezTo>
                  <a:cubicBezTo>
                    <a:pt x="74" y="179"/>
                    <a:pt x="74" y="178"/>
                    <a:pt x="75" y="176"/>
                  </a:cubicBezTo>
                  <a:cubicBezTo>
                    <a:pt x="75" y="173"/>
                    <a:pt x="75" y="171"/>
                    <a:pt x="75" y="170"/>
                  </a:cubicBezTo>
                  <a:cubicBezTo>
                    <a:pt x="75" y="167"/>
                    <a:pt x="75" y="164"/>
                    <a:pt x="75" y="161"/>
                  </a:cubicBezTo>
                  <a:cubicBezTo>
                    <a:pt x="75" y="157"/>
                    <a:pt x="75" y="154"/>
                    <a:pt x="75" y="151"/>
                  </a:cubicBezTo>
                  <a:cubicBezTo>
                    <a:pt x="75" y="148"/>
                    <a:pt x="75" y="145"/>
                    <a:pt x="75" y="141"/>
                  </a:cubicBezTo>
                  <a:cubicBezTo>
                    <a:pt x="75" y="138"/>
                    <a:pt x="75" y="135"/>
                    <a:pt x="75" y="132"/>
                  </a:cubicBezTo>
                  <a:lnTo>
                    <a:pt x="130" y="132"/>
                  </a:lnTo>
                  <a:lnTo>
                    <a:pt x="130" y="145"/>
                  </a:lnTo>
                  <a:cubicBezTo>
                    <a:pt x="130" y="149"/>
                    <a:pt x="130" y="153"/>
                    <a:pt x="130" y="157"/>
                  </a:cubicBezTo>
                  <a:cubicBezTo>
                    <a:pt x="130" y="161"/>
                    <a:pt x="130" y="165"/>
                    <a:pt x="130" y="169"/>
                  </a:cubicBezTo>
                  <a:cubicBezTo>
                    <a:pt x="129" y="173"/>
                    <a:pt x="129" y="176"/>
                    <a:pt x="128" y="180"/>
                  </a:cubicBezTo>
                  <a:cubicBezTo>
                    <a:pt x="127" y="182"/>
                    <a:pt x="127" y="185"/>
                    <a:pt x="126" y="187"/>
                  </a:cubicBezTo>
                  <a:cubicBezTo>
                    <a:pt x="125" y="189"/>
                    <a:pt x="124" y="191"/>
                    <a:pt x="123" y="193"/>
                  </a:cubicBezTo>
                  <a:cubicBezTo>
                    <a:pt x="123" y="194"/>
                    <a:pt x="123" y="194"/>
                    <a:pt x="123" y="194"/>
                  </a:cubicBezTo>
                  <a:cubicBezTo>
                    <a:pt x="123" y="195"/>
                    <a:pt x="122" y="195"/>
                    <a:pt x="122" y="195"/>
                  </a:cubicBezTo>
                  <a:cubicBezTo>
                    <a:pt x="122" y="195"/>
                    <a:pt x="122" y="195"/>
                    <a:pt x="122" y="195"/>
                  </a:cubicBezTo>
                  <a:cubicBezTo>
                    <a:pt x="121" y="196"/>
                    <a:pt x="121" y="196"/>
                    <a:pt x="121" y="196"/>
                  </a:cubicBezTo>
                  <a:cubicBezTo>
                    <a:pt x="121" y="197"/>
                    <a:pt x="120" y="198"/>
                    <a:pt x="119" y="199"/>
                  </a:cubicBezTo>
                  <a:cubicBezTo>
                    <a:pt x="119" y="200"/>
                    <a:pt x="118" y="200"/>
                    <a:pt x="117" y="201"/>
                  </a:cubicBezTo>
                  <a:cubicBezTo>
                    <a:pt x="117" y="202"/>
                    <a:pt x="116" y="203"/>
                    <a:pt x="115" y="204"/>
                  </a:cubicBezTo>
                  <a:cubicBezTo>
                    <a:pt x="114" y="204"/>
                    <a:pt x="113" y="205"/>
                    <a:pt x="112" y="206"/>
                  </a:cubicBezTo>
                  <a:cubicBezTo>
                    <a:pt x="111" y="207"/>
                    <a:pt x="111" y="207"/>
                    <a:pt x="111" y="206"/>
                  </a:cubicBezTo>
                  <a:cubicBezTo>
                    <a:pt x="111" y="206"/>
                    <a:pt x="110" y="206"/>
                    <a:pt x="110" y="206"/>
                  </a:cubicBezTo>
                  <a:cubicBezTo>
                    <a:pt x="109" y="207"/>
                    <a:pt x="109" y="207"/>
                    <a:pt x="109" y="208"/>
                  </a:cubicBezTo>
                  <a:cubicBezTo>
                    <a:pt x="109" y="209"/>
                    <a:pt x="108" y="210"/>
                    <a:pt x="107" y="210"/>
                  </a:cubicBezTo>
                  <a:cubicBezTo>
                    <a:pt x="107" y="210"/>
                    <a:pt x="106" y="211"/>
                    <a:pt x="106" y="211"/>
                  </a:cubicBezTo>
                  <a:cubicBezTo>
                    <a:pt x="106" y="211"/>
                    <a:pt x="105" y="210"/>
                    <a:pt x="105" y="210"/>
                  </a:cubicBezTo>
                  <a:cubicBezTo>
                    <a:pt x="105" y="210"/>
                    <a:pt x="105" y="210"/>
                    <a:pt x="104" y="209"/>
                  </a:cubicBezTo>
                  <a:cubicBezTo>
                    <a:pt x="104" y="209"/>
                    <a:pt x="104" y="209"/>
                    <a:pt x="103" y="209"/>
                  </a:cubicBezTo>
                  <a:cubicBezTo>
                    <a:pt x="103" y="209"/>
                    <a:pt x="103" y="210"/>
                    <a:pt x="103" y="210"/>
                  </a:cubicBezTo>
                  <a:cubicBezTo>
                    <a:pt x="103" y="211"/>
                    <a:pt x="103" y="211"/>
                    <a:pt x="104" y="211"/>
                  </a:cubicBezTo>
                  <a:cubicBezTo>
                    <a:pt x="103" y="212"/>
                    <a:pt x="102" y="212"/>
                    <a:pt x="102" y="213"/>
                  </a:cubicBezTo>
                  <a:cubicBezTo>
                    <a:pt x="101" y="213"/>
                    <a:pt x="101" y="214"/>
                    <a:pt x="100" y="214"/>
                  </a:cubicBezTo>
                  <a:cubicBezTo>
                    <a:pt x="100" y="214"/>
                    <a:pt x="99" y="213"/>
                    <a:pt x="99" y="213"/>
                  </a:cubicBezTo>
                  <a:cubicBezTo>
                    <a:pt x="98" y="213"/>
                    <a:pt x="98" y="213"/>
                    <a:pt x="97" y="214"/>
                  </a:cubicBezTo>
                  <a:cubicBezTo>
                    <a:pt x="97" y="214"/>
                    <a:pt x="97" y="214"/>
                    <a:pt x="97" y="214"/>
                  </a:cubicBezTo>
                  <a:cubicBezTo>
                    <a:pt x="97" y="215"/>
                    <a:pt x="98" y="215"/>
                    <a:pt x="98" y="215"/>
                  </a:cubicBezTo>
                  <a:cubicBezTo>
                    <a:pt x="98" y="215"/>
                    <a:pt x="97" y="216"/>
                    <a:pt x="95" y="216"/>
                  </a:cubicBezTo>
                  <a:cubicBezTo>
                    <a:pt x="94" y="217"/>
                    <a:pt x="93" y="217"/>
                    <a:pt x="92" y="218"/>
                  </a:cubicBezTo>
                  <a:cubicBezTo>
                    <a:pt x="92" y="217"/>
                    <a:pt x="92" y="217"/>
                    <a:pt x="92" y="217"/>
                  </a:cubicBezTo>
                  <a:cubicBezTo>
                    <a:pt x="92" y="216"/>
                    <a:pt x="93" y="216"/>
                    <a:pt x="93" y="216"/>
                  </a:cubicBezTo>
                  <a:cubicBezTo>
                    <a:pt x="93" y="216"/>
                    <a:pt x="94" y="216"/>
                    <a:pt x="94" y="216"/>
                  </a:cubicBezTo>
                  <a:cubicBezTo>
                    <a:pt x="95" y="216"/>
                    <a:pt x="95" y="216"/>
                    <a:pt x="95" y="216"/>
                  </a:cubicBezTo>
                  <a:cubicBezTo>
                    <a:pt x="95" y="215"/>
                    <a:pt x="94" y="214"/>
                    <a:pt x="93" y="214"/>
                  </a:cubicBezTo>
                  <a:cubicBezTo>
                    <a:pt x="93" y="213"/>
                    <a:pt x="94" y="212"/>
                    <a:pt x="93" y="212"/>
                  </a:cubicBezTo>
                  <a:cubicBezTo>
                    <a:pt x="93" y="212"/>
                    <a:pt x="93" y="212"/>
                    <a:pt x="93" y="211"/>
                  </a:cubicBezTo>
                  <a:cubicBezTo>
                    <a:pt x="92" y="211"/>
                    <a:pt x="92" y="212"/>
                    <a:pt x="91" y="212"/>
                  </a:cubicBezTo>
                  <a:cubicBezTo>
                    <a:pt x="90" y="212"/>
                    <a:pt x="89" y="212"/>
                    <a:pt x="88" y="212"/>
                  </a:cubicBezTo>
                  <a:cubicBezTo>
                    <a:pt x="87" y="212"/>
                    <a:pt x="86" y="212"/>
                    <a:pt x="86" y="212"/>
                  </a:cubicBezTo>
                  <a:cubicBezTo>
                    <a:pt x="85" y="212"/>
                    <a:pt x="84" y="212"/>
                    <a:pt x="84" y="213"/>
                  </a:cubicBezTo>
                  <a:cubicBezTo>
                    <a:pt x="84" y="214"/>
                    <a:pt x="85" y="214"/>
                    <a:pt x="86" y="214"/>
                  </a:cubicBezTo>
                  <a:cubicBezTo>
                    <a:pt x="87" y="214"/>
                    <a:pt x="88" y="214"/>
                    <a:pt x="89" y="214"/>
                  </a:cubicBezTo>
                  <a:cubicBezTo>
                    <a:pt x="90" y="213"/>
                    <a:pt x="91" y="213"/>
                    <a:pt x="92" y="213"/>
                  </a:cubicBezTo>
                  <a:cubicBezTo>
                    <a:pt x="92" y="213"/>
                    <a:pt x="93" y="214"/>
                    <a:pt x="93" y="215"/>
                  </a:cubicBezTo>
                  <a:lnTo>
                    <a:pt x="89" y="215"/>
                  </a:lnTo>
                  <a:cubicBezTo>
                    <a:pt x="89" y="216"/>
                    <a:pt x="88" y="216"/>
                    <a:pt x="88" y="216"/>
                  </a:cubicBezTo>
                  <a:cubicBezTo>
                    <a:pt x="88" y="217"/>
                    <a:pt x="87" y="217"/>
                    <a:pt x="86" y="217"/>
                  </a:cubicBezTo>
                  <a:lnTo>
                    <a:pt x="86" y="216"/>
                  </a:lnTo>
                  <a:cubicBezTo>
                    <a:pt x="86" y="216"/>
                    <a:pt x="85" y="216"/>
                    <a:pt x="84" y="217"/>
                  </a:cubicBezTo>
                  <a:cubicBezTo>
                    <a:pt x="84" y="217"/>
                    <a:pt x="83" y="218"/>
                    <a:pt x="83" y="219"/>
                  </a:cubicBezTo>
                  <a:cubicBezTo>
                    <a:pt x="83" y="218"/>
                    <a:pt x="82" y="218"/>
                    <a:pt x="81" y="218"/>
                  </a:cubicBezTo>
                  <a:cubicBezTo>
                    <a:pt x="80" y="218"/>
                    <a:pt x="80" y="218"/>
                    <a:pt x="79" y="218"/>
                  </a:cubicBezTo>
                  <a:cubicBezTo>
                    <a:pt x="79" y="219"/>
                    <a:pt x="78" y="219"/>
                    <a:pt x="77" y="220"/>
                  </a:cubicBezTo>
                  <a:cubicBezTo>
                    <a:pt x="77" y="220"/>
                    <a:pt x="76" y="221"/>
                    <a:pt x="76" y="221"/>
                  </a:cubicBezTo>
                  <a:lnTo>
                    <a:pt x="60" y="221"/>
                  </a:lnTo>
                  <a:cubicBezTo>
                    <a:pt x="59" y="221"/>
                    <a:pt x="59" y="221"/>
                    <a:pt x="58" y="220"/>
                  </a:cubicBezTo>
                  <a:cubicBezTo>
                    <a:pt x="57" y="220"/>
                    <a:pt x="57" y="220"/>
                    <a:pt x="57" y="219"/>
                  </a:cubicBezTo>
                  <a:cubicBezTo>
                    <a:pt x="56" y="219"/>
                    <a:pt x="56" y="219"/>
                    <a:pt x="56" y="219"/>
                  </a:cubicBezTo>
                  <a:cubicBezTo>
                    <a:pt x="56" y="219"/>
                    <a:pt x="56" y="219"/>
                    <a:pt x="56" y="220"/>
                  </a:cubicBezTo>
                  <a:cubicBezTo>
                    <a:pt x="56" y="220"/>
                    <a:pt x="56" y="220"/>
                    <a:pt x="56" y="220"/>
                  </a:cubicBezTo>
                  <a:cubicBezTo>
                    <a:pt x="56" y="220"/>
                    <a:pt x="56" y="221"/>
                    <a:pt x="55" y="221"/>
                  </a:cubicBezTo>
                  <a:cubicBezTo>
                    <a:pt x="55" y="221"/>
                    <a:pt x="54" y="221"/>
                    <a:pt x="54" y="221"/>
                  </a:cubicBezTo>
                  <a:cubicBezTo>
                    <a:pt x="55" y="220"/>
                    <a:pt x="55" y="220"/>
                    <a:pt x="55" y="220"/>
                  </a:cubicBezTo>
                  <a:cubicBezTo>
                    <a:pt x="55" y="220"/>
                    <a:pt x="55" y="220"/>
                    <a:pt x="55" y="219"/>
                  </a:cubicBezTo>
                  <a:cubicBezTo>
                    <a:pt x="55" y="219"/>
                    <a:pt x="55" y="219"/>
                    <a:pt x="56" y="219"/>
                  </a:cubicBezTo>
                  <a:cubicBezTo>
                    <a:pt x="56" y="218"/>
                    <a:pt x="56" y="218"/>
                    <a:pt x="57" y="217"/>
                  </a:cubicBezTo>
                  <a:cubicBezTo>
                    <a:pt x="57" y="217"/>
                    <a:pt x="58" y="217"/>
                    <a:pt x="58" y="216"/>
                  </a:cubicBezTo>
                  <a:cubicBezTo>
                    <a:pt x="59" y="217"/>
                    <a:pt x="59" y="217"/>
                    <a:pt x="59" y="218"/>
                  </a:cubicBezTo>
                  <a:cubicBezTo>
                    <a:pt x="60" y="217"/>
                    <a:pt x="60" y="217"/>
                    <a:pt x="61" y="216"/>
                  </a:cubicBezTo>
                  <a:cubicBezTo>
                    <a:pt x="62" y="216"/>
                    <a:pt x="63" y="216"/>
                    <a:pt x="64" y="216"/>
                  </a:cubicBezTo>
                  <a:cubicBezTo>
                    <a:pt x="65" y="216"/>
                    <a:pt x="66" y="216"/>
                    <a:pt x="67" y="216"/>
                  </a:cubicBezTo>
                  <a:cubicBezTo>
                    <a:pt x="68" y="217"/>
                    <a:pt x="69" y="216"/>
                    <a:pt x="69" y="216"/>
                  </a:cubicBezTo>
                  <a:cubicBezTo>
                    <a:pt x="70" y="216"/>
                    <a:pt x="70" y="216"/>
                    <a:pt x="71" y="216"/>
                  </a:cubicBezTo>
                  <a:cubicBezTo>
                    <a:pt x="72" y="216"/>
                    <a:pt x="72" y="216"/>
                    <a:pt x="73" y="216"/>
                  </a:cubicBezTo>
                  <a:cubicBezTo>
                    <a:pt x="73" y="216"/>
                    <a:pt x="73" y="216"/>
                    <a:pt x="74" y="216"/>
                  </a:cubicBezTo>
                  <a:cubicBezTo>
                    <a:pt x="74" y="216"/>
                    <a:pt x="74" y="215"/>
                    <a:pt x="75" y="215"/>
                  </a:cubicBezTo>
                  <a:cubicBezTo>
                    <a:pt x="76" y="215"/>
                    <a:pt x="76" y="215"/>
                    <a:pt x="77" y="216"/>
                  </a:cubicBezTo>
                  <a:cubicBezTo>
                    <a:pt x="77" y="216"/>
                    <a:pt x="77" y="216"/>
                    <a:pt x="77" y="215"/>
                  </a:cubicBezTo>
                  <a:cubicBezTo>
                    <a:pt x="77" y="214"/>
                    <a:pt x="77" y="214"/>
                    <a:pt x="77" y="213"/>
                  </a:cubicBezTo>
                  <a:cubicBezTo>
                    <a:pt x="76" y="213"/>
                    <a:pt x="76" y="213"/>
                    <a:pt x="75" y="213"/>
                  </a:cubicBezTo>
                  <a:cubicBezTo>
                    <a:pt x="75" y="213"/>
                    <a:pt x="75" y="213"/>
                    <a:pt x="74" y="213"/>
                  </a:cubicBezTo>
                  <a:cubicBezTo>
                    <a:pt x="74" y="214"/>
                    <a:pt x="73" y="214"/>
                    <a:pt x="73" y="214"/>
                  </a:cubicBezTo>
                  <a:cubicBezTo>
                    <a:pt x="73" y="213"/>
                    <a:pt x="72" y="213"/>
                    <a:pt x="72" y="212"/>
                  </a:cubicBezTo>
                  <a:cubicBezTo>
                    <a:pt x="72" y="211"/>
                    <a:pt x="72" y="211"/>
                    <a:pt x="71" y="211"/>
                  </a:cubicBezTo>
                  <a:cubicBezTo>
                    <a:pt x="71" y="211"/>
                    <a:pt x="71" y="211"/>
                    <a:pt x="71" y="211"/>
                  </a:cubicBezTo>
                  <a:cubicBezTo>
                    <a:pt x="71" y="212"/>
                    <a:pt x="71" y="212"/>
                    <a:pt x="71" y="212"/>
                  </a:cubicBezTo>
                  <a:cubicBezTo>
                    <a:pt x="71" y="213"/>
                    <a:pt x="71" y="213"/>
                    <a:pt x="71" y="213"/>
                  </a:cubicBezTo>
                  <a:cubicBezTo>
                    <a:pt x="71" y="214"/>
                    <a:pt x="71" y="214"/>
                    <a:pt x="71" y="214"/>
                  </a:cubicBezTo>
                  <a:cubicBezTo>
                    <a:pt x="70" y="213"/>
                    <a:pt x="69" y="213"/>
                    <a:pt x="69" y="212"/>
                  </a:cubicBezTo>
                  <a:cubicBezTo>
                    <a:pt x="68" y="211"/>
                    <a:pt x="68" y="211"/>
                    <a:pt x="67" y="211"/>
                  </a:cubicBezTo>
                  <a:cubicBezTo>
                    <a:pt x="66" y="211"/>
                    <a:pt x="66" y="211"/>
                    <a:pt x="66" y="211"/>
                  </a:cubicBezTo>
                  <a:cubicBezTo>
                    <a:pt x="66" y="212"/>
                    <a:pt x="66" y="212"/>
                    <a:pt x="67" y="212"/>
                  </a:cubicBezTo>
                  <a:cubicBezTo>
                    <a:pt x="67" y="212"/>
                    <a:pt x="66" y="213"/>
                    <a:pt x="66" y="213"/>
                  </a:cubicBezTo>
                  <a:cubicBezTo>
                    <a:pt x="66" y="213"/>
                    <a:pt x="66" y="212"/>
                    <a:pt x="65" y="212"/>
                  </a:cubicBezTo>
                  <a:cubicBezTo>
                    <a:pt x="65" y="212"/>
                    <a:pt x="65" y="212"/>
                    <a:pt x="65" y="212"/>
                  </a:cubicBezTo>
                  <a:cubicBezTo>
                    <a:pt x="64" y="211"/>
                    <a:pt x="64" y="211"/>
                    <a:pt x="64" y="211"/>
                  </a:cubicBezTo>
                  <a:cubicBezTo>
                    <a:pt x="63" y="212"/>
                    <a:pt x="63" y="212"/>
                    <a:pt x="62" y="212"/>
                  </a:cubicBezTo>
                  <a:cubicBezTo>
                    <a:pt x="61" y="212"/>
                    <a:pt x="60" y="212"/>
                    <a:pt x="59" y="213"/>
                  </a:cubicBezTo>
                  <a:cubicBezTo>
                    <a:pt x="59" y="212"/>
                    <a:pt x="59" y="212"/>
                    <a:pt x="58" y="212"/>
                  </a:cubicBezTo>
                  <a:cubicBezTo>
                    <a:pt x="58" y="212"/>
                    <a:pt x="58" y="211"/>
                    <a:pt x="58" y="211"/>
                  </a:cubicBezTo>
                  <a:cubicBezTo>
                    <a:pt x="58" y="211"/>
                    <a:pt x="57" y="211"/>
                    <a:pt x="57" y="211"/>
                  </a:cubicBezTo>
                  <a:cubicBezTo>
                    <a:pt x="57" y="212"/>
                    <a:pt x="57" y="212"/>
                    <a:pt x="57" y="213"/>
                  </a:cubicBezTo>
                  <a:cubicBezTo>
                    <a:pt x="57" y="213"/>
                    <a:pt x="57" y="213"/>
                    <a:pt x="57" y="213"/>
                  </a:cubicBezTo>
                  <a:cubicBezTo>
                    <a:pt x="57" y="213"/>
                    <a:pt x="56" y="213"/>
                    <a:pt x="56" y="213"/>
                  </a:cubicBezTo>
                  <a:cubicBezTo>
                    <a:pt x="56" y="213"/>
                    <a:pt x="56" y="212"/>
                    <a:pt x="56" y="212"/>
                  </a:cubicBezTo>
                  <a:cubicBezTo>
                    <a:pt x="55" y="212"/>
                    <a:pt x="55" y="212"/>
                    <a:pt x="55" y="212"/>
                  </a:cubicBezTo>
                  <a:cubicBezTo>
                    <a:pt x="54" y="212"/>
                    <a:pt x="54" y="212"/>
                    <a:pt x="54" y="212"/>
                  </a:cubicBezTo>
                  <a:cubicBezTo>
                    <a:pt x="54" y="213"/>
                    <a:pt x="54" y="213"/>
                    <a:pt x="54" y="213"/>
                  </a:cubicBezTo>
                  <a:cubicBezTo>
                    <a:pt x="54" y="214"/>
                    <a:pt x="54" y="214"/>
                    <a:pt x="54" y="214"/>
                  </a:cubicBezTo>
                  <a:cubicBezTo>
                    <a:pt x="54" y="214"/>
                    <a:pt x="54" y="214"/>
                    <a:pt x="54" y="214"/>
                  </a:cubicBezTo>
                  <a:cubicBezTo>
                    <a:pt x="53" y="215"/>
                    <a:pt x="53" y="214"/>
                    <a:pt x="53" y="214"/>
                  </a:cubicBezTo>
                  <a:cubicBezTo>
                    <a:pt x="53" y="214"/>
                    <a:pt x="53" y="214"/>
                    <a:pt x="52" y="213"/>
                  </a:cubicBezTo>
                  <a:cubicBezTo>
                    <a:pt x="52" y="213"/>
                    <a:pt x="52" y="213"/>
                    <a:pt x="52" y="213"/>
                  </a:cubicBezTo>
                  <a:cubicBezTo>
                    <a:pt x="52" y="213"/>
                    <a:pt x="52" y="213"/>
                    <a:pt x="51" y="213"/>
                  </a:cubicBezTo>
                  <a:cubicBezTo>
                    <a:pt x="51" y="213"/>
                    <a:pt x="51" y="213"/>
                    <a:pt x="51" y="213"/>
                  </a:cubicBezTo>
                  <a:cubicBezTo>
                    <a:pt x="51" y="213"/>
                    <a:pt x="51" y="212"/>
                    <a:pt x="51" y="212"/>
                  </a:cubicBezTo>
                  <a:cubicBezTo>
                    <a:pt x="52" y="212"/>
                    <a:pt x="52" y="212"/>
                    <a:pt x="52" y="212"/>
                  </a:cubicBezTo>
                  <a:cubicBezTo>
                    <a:pt x="52" y="211"/>
                    <a:pt x="52" y="211"/>
                    <a:pt x="52" y="211"/>
                  </a:cubicBezTo>
                  <a:cubicBezTo>
                    <a:pt x="52" y="211"/>
                    <a:pt x="52" y="212"/>
                    <a:pt x="51" y="212"/>
                  </a:cubicBezTo>
                  <a:cubicBezTo>
                    <a:pt x="50" y="212"/>
                    <a:pt x="49" y="212"/>
                    <a:pt x="49" y="212"/>
                  </a:cubicBezTo>
                  <a:cubicBezTo>
                    <a:pt x="48" y="212"/>
                    <a:pt x="47" y="213"/>
                    <a:pt x="47" y="213"/>
                  </a:cubicBezTo>
                  <a:cubicBezTo>
                    <a:pt x="46" y="213"/>
                    <a:pt x="46" y="214"/>
                    <a:pt x="46" y="214"/>
                  </a:cubicBezTo>
                  <a:cubicBezTo>
                    <a:pt x="45" y="214"/>
                    <a:pt x="45" y="214"/>
                    <a:pt x="45" y="214"/>
                  </a:cubicBezTo>
                  <a:cubicBezTo>
                    <a:pt x="45" y="214"/>
                    <a:pt x="45" y="214"/>
                    <a:pt x="45" y="213"/>
                  </a:cubicBezTo>
                  <a:cubicBezTo>
                    <a:pt x="46" y="213"/>
                    <a:pt x="46" y="213"/>
                    <a:pt x="46" y="213"/>
                  </a:cubicBezTo>
                  <a:cubicBezTo>
                    <a:pt x="46" y="212"/>
                    <a:pt x="46" y="212"/>
                    <a:pt x="46" y="211"/>
                  </a:cubicBezTo>
                  <a:cubicBezTo>
                    <a:pt x="45" y="211"/>
                    <a:pt x="45" y="211"/>
                    <a:pt x="44" y="211"/>
                  </a:cubicBezTo>
                  <a:cubicBezTo>
                    <a:pt x="44" y="211"/>
                    <a:pt x="43" y="211"/>
                    <a:pt x="42" y="211"/>
                  </a:cubicBezTo>
                  <a:cubicBezTo>
                    <a:pt x="42" y="210"/>
                    <a:pt x="42" y="210"/>
                    <a:pt x="42" y="210"/>
                  </a:cubicBezTo>
                  <a:cubicBezTo>
                    <a:pt x="41" y="210"/>
                    <a:pt x="41" y="210"/>
                    <a:pt x="41" y="210"/>
                  </a:cubicBezTo>
                  <a:cubicBezTo>
                    <a:pt x="40" y="210"/>
                    <a:pt x="40" y="210"/>
                    <a:pt x="40" y="210"/>
                  </a:cubicBezTo>
                  <a:cubicBezTo>
                    <a:pt x="39" y="209"/>
                    <a:pt x="39" y="209"/>
                    <a:pt x="39" y="209"/>
                  </a:cubicBezTo>
                  <a:cubicBezTo>
                    <a:pt x="38" y="209"/>
                    <a:pt x="38" y="209"/>
                    <a:pt x="38" y="210"/>
                  </a:cubicBezTo>
                  <a:cubicBezTo>
                    <a:pt x="38" y="210"/>
                    <a:pt x="38" y="210"/>
                    <a:pt x="38" y="211"/>
                  </a:cubicBezTo>
                  <a:cubicBezTo>
                    <a:pt x="38" y="211"/>
                    <a:pt x="38" y="211"/>
                    <a:pt x="38" y="212"/>
                  </a:cubicBezTo>
                  <a:cubicBezTo>
                    <a:pt x="38" y="212"/>
                    <a:pt x="38" y="212"/>
                    <a:pt x="37" y="213"/>
                  </a:cubicBezTo>
                  <a:cubicBezTo>
                    <a:pt x="37" y="212"/>
                    <a:pt x="36" y="212"/>
                    <a:pt x="36" y="211"/>
                  </a:cubicBezTo>
                  <a:cubicBezTo>
                    <a:pt x="36" y="210"/>
                    <a:pt x="35" y="210"/>
                    <a:pt x="34" y="210"/>
                  </a:cubicBezTo>
                  <a:cubicBezTo>
                    <a:pt x="34" y="210"/>
                    <a:pt x="34" y="211"/>
                    <a:pt x="35" y="211"/>
                  </a:cubicBezTo>
                  <a:cubicBezTo>
                    <a:pt x="36" y="212"/>
                    <a:pt x="36" y="212"/>
                    <a:pt x="36" y="213"/>
                  </a:cubicBezTo>
                  <a:cubicBezTo>
                    <a:pt x="35" y="213"/>
                    <a:pt x="34" y="213"/>
                    <a:pt x="34" y="212"/>
                  </a:cubicBezTo>
                  <a:cubicBezTo>
                    <a:pt x="33" y="211"/>
                    <a:pt x="33" y="211"/>
                    <a:pt x="33" y="210"/>
                  </a:cubicBezTo>
                  <a:cubicBezTo>
                    <a:pt x="32" y="210"/>
                    <a:pt x="32" y="210"/>
                    <a:pt x="31" y="211"/>
                  </a:cubicBezTo>
                  <a:cubicBezTo>
                    <a:pt x="31" y="211"/>
                    <a:pt x="31" y="211"/>
                    <a:pt x="31" y="212"/>
                  </a:cubicBezTo>
                  <a:cubicBezTo>
                    <a:pt x="30" y="212"/>
                    <a:pt x="30" y="211"/>
                    <a:pt x="30" y="211"/>
                  </a:cubicBezTo>
                  <a:cubicBezTo>
                    <a:pt x="29" y="210"/>
                    <a:pt x="29" y="210"/>
                    <a:pt x="30" y="209"/>
                  </a:cubicBezTo>
                  <a:cubicBezTo>
                    <a:pt x="29" y="209"/>
                    <a:pt x="28" y="210"/>
                    <a:pt x="28" y="210"/>
                  </a:cubicBezTo>
                  <a:cubicBezTo>
                    <a:pt x="28" y="210"/>
                    <a:pt x="27" y="210"/>
                    <a:pt x="27" y="211"/>
                  </a:cubicBezTo>
                  <a:cubicBezTo>
                    <a:pt x="27" y="211"/>
                    <a:pt x="27" y="211"/>
                    <a:pt x="27" y="211"/>
                  </a:cubicBezTo>
                  <a:cubicBezTo>
                    <a:pt x="27" y="211"/>
                    <a:pt x="27" y="211"/>
                    <a:pt x="28" y="212"/>
                  </a:cubicBezTo>
                  <a:cubicBezTo>
                    <a:pt x="28" y="212"/>
                    <a:pt x="28" y="212"/>
                    <a:pt x="28" y="212"/>
                  </a:cubicBezTo>
                  <a:cubicBezTo>
                    <a:pt x="28" y="212"/>
                    <a:pt x="27" y="212"/>
                    <a:pt x="27" y="213"/>
                  </a:cubicBezTo>
                  <a:cubicBezTo>
                    <a:pt x="26" y="213"/>
                    <a:pt x="26" y="213"/>
                    <a:pt x="25" y="212"/>
                  </a:cubicBezTo>
                  <a:cubicBezTo>
                    <a:pt x="25" y="212"/>
                    <a:pt x="24" y="211"/>
                    <a:pt x="24" y="211"/>
                  </a:cubicBezTo>
                  <a:cubicBezTo>
                    <a:pt x="23" y="211"/>
                    <a:pt x="23" y="211"/>
                    <a:pt x="22" y="211"/>
                  </a:cubicBezTo>
                  <a:cubicBezTo>
                    <a:pt x="22" y="211"/>
                    <a:pt x="21" y="210"/>
                    <a:pt x="21" y="210"/>
                  </a:cubicBezTo>
                  <a:cubicBezTo>
                    <a:pt x="20" y="210"/>
                    <a:pt x="20" y="209"/>
                    <a:pt x="20" y="209"/>
                  </a:cubicBezTo>
                  <a:cubicBezTo>
                    <a:pt x="19" y="208"/>
                    <a:pt x="19" y="208"/>
                    <a:pt x="18" y="207"/>
                  </a:cubicBezTo>
                  <a:cubicBezTo>
                    <a:pt x="17" y="207"/>
                    <a:pt x="16" y="206"/>
                    <a:pt x="15" y="204"/>
                  </a:cubicBezTo>
                  <a:cubicBezTo>
                    <a:pt x="13" y="203"/>
                    <a:pt x="12" y="202"/>
                    <a:pt x="11" y="201"/>
                  </a:cubicBezTo>
                  <a:cubicBezTo>
                    <a:pt x="11" y="201"/>
                    <a:pt x="11" y="200"/>
                    <a:pt x="11" y="200"/>
                  </a:cubicBezTo>
                  <a:cubicBezTo>
                    <a:pt x="10" y="200"/>
                    <a:pt x="10" y="199"/>
                    <a:pt x="10" y="199"/>
                  </a:cubicBezTo>
                  <a:cubicBezTo>
                    <a:pt x="8" y="195"/>
                    <a:pt x="6" y="191"/>
                    <a:pt x="4" y="185"/>
                  </a:cubicBezTo>
                  <a:cubicBezTo>
                    <a:pt x="2" y="180"/>
                    <a:pt x="1" y="174"/>
                    <a:pt x="1" y="169"/>
                  </a:cubicBezTo>
                  <a:cubicBezTo>
                    <a:pt x="0" y="160"/>
                    <a:pt x="0" y="150"/>
                    <a:pt x="0" y="140"/>
                  </a:cubicBezTo>
                  <a:cubicBezTo>
                    <a:pt x="0" y="130"/>
                    <a:pt x="0" y="119"/>
                    <a:pt x="0" y="109"/>
                  </a:cubicBezTo>
                  <a:cubicBezTo>
                    <a:pt x="0" y="98"/>
                    <a:pt x="0" y="87"/>
                    <a:pt x="0" y="77"/>
                  </a:cubicBezTo>
                  <a:cubicBezTo>
                    <a:pt x="0" y="68"/>
                    <a:pt x="0" y="58"/>
                    <a:pt x="1" y="48"/>
                  </a:cubicBezTo>
                  <a:cubicBezTo>
                    <a:pt x="2" y="42"/>
                    <a:pt x="3" y="35"/>
                    <a:pt x="6" y="30"/>
                  </a:cubicBezTo>
                  <a:cubicBezTo>
                    <a:pt x="9" y="24"/>
                    <a:pt x="13" y="19"/>
                    <a:pt x="17" y="16"/>
                  </a:cubicBezTo>
                  <a:cubicBezTo>
                    <a:pt x="18" y="15"/>
                    <a:pt x="19" y="14"/>
                    <a:pt x="20" y="14"/>
                  </a:cubicBezTo>
                  <a:cubicBezTo>
                    <a:pt x="21" y="13"/>
                    <a:pt x="22" y="12"/>
                    <a:pt x="23" y="12"/>
                  </a:cubicBezTo>
                  <a:cubicBezTo>
                    <a:pt x="28" y="8"/>
                    <a:pt x="34" y="5"/>
                    <a:pt x="41" y="3"/>
                  </a:cubicBezTo>
                  <a:cubicBezTo>
                    <a:pt x="45" y="2"/>
                    <a:pt x="50" y="1"/>
                    <a:pt x="55" y="1"/>
                  </a:cubicBezTo>
                  <a:cubicBezTo>
                    <a:pt x="60" y="0"/>
                    <a:pt x="66" y="0"/>
                    <a:pt x="72" y="0"/>
                  </a:cubicBezTo>
                  <a:cubicBezTo>
                    <a:pt x="79" y="1"/>
                    <a:pt x="85" y="2"/>
                    <a:pt x="91" y="4"/>
                  </a:cubicBezTo>
                  <a:cubicBezTo>
                    <a:pt x="97" y="5"/>
                    <a:pt x="102" y="8"/>
                    <a:pt x="106" y="10"/>
                  </a:cubicBezTo>
                  <a:cubicBezTo>
                    <a:pt x="107" y="11"/>
                    <a:pt x="107" y="11"/>
                    <a:pt x="107" y="11"/>
                  </a:cubicBezTo>
                  <a:cubicBezTo>
                    <a:pt x="107" y="11"/>
                    <a:pt x="107" y="11"/>
                    <a:pt x="107" y="12"/>
                  </a:cubicBezTo>
                  <a:cubicBezTo>
                    <a:pt x="108" y="12"/>
                    <a:pt x="109" y="13"/>
                    <a:pt x="111" y="13"/>
                  </a:cubicBezTo>
                  <a:cubicBezTo>
                    <a:pt x="111" y="14"/>
                    <a:pt x="111" y="14"/>
                    <a:pt x="111" y="14"/>
                  </a:cubicBezTo>
                  <a:cubicBezTo>
                    <a:pt x="111" y="14"/>
                    <a:pt x="111" y="14"/>
                    <a:pt x="112" y="15"/>
                  </a:cubicBezTo>
                  <a:cubicBezTo>
                    <a:pt x="112" y="15"/>
                    <a:pt x="113" y="16"/>
                    <a:pt x="114" y="17"/>
                  </a:cubicBezTo>
                  <a:cubicBezTo>
                    <a:pt x="115" y="17"/>
                    <a:pt x="116" y="18"/>
                    <a:pt x="117" y="19"/>
                  </a:cubicBezTo>
                  <a:cubicBezTo>
                    <a:pt x="121" y="23"/>
                    <a:pt x="124" y="29"/>
                    <a:pt x="126" y="35"/>
                  </a:cubicBezTo>
                  <a:cubicBezTo>
                    <a:pt x="128" y="41"/>
                    <a:pt x="130" y="48"/>
                    <a:pt x="130" y="56"/>
                  </a:cubicBezTo>
                  <a:cubicBezTo>
                    <a:pt x="130" y="62"/>
                    <a:pt x="130" y="69"/>
                    <a:pt x="130" y="76"/>
                  </a:cubicBezTo>
                  <a:cubicBezTo>
                    <a:pt x="130" y="82"/>
                    <a:pt x="130" y="89"/>
                    <a:pt x="130" y="97"/>
                  </a:cubicBezTo>
                  <a:close/>
                  <a:moveTo>
                    <a:pt x="64" y="213"/>
                  </a:moveTo>
                  <a:cubicBezTo>
                    <a:pt x="65" y="213"/>
                    <a:pt x="65" y="213"/>
                    <a:pt x="65" y="214"/>
                  </a:cubicBezTo>
                  <a:cubicBezTo>
                    <a:pt x="65" y="214"/>
                    <a:pt x="65" y="214"/>
                    <a:pt x="65" y="214"/>
                  </a:cubicBezTo>
                  <a:cubicBezTo>
                    <a:pt x="65" y="214"/>
                    <a:pt x="65" y="214"/>
                    <a:pt x="65" y="214"/>
                  </a:cubicBezTo>
                  <a:cubicBezTo>
                    <a:pt x="64" y="214"/>
                    <a:pt x="64" y="214"/>
                    <a:pt x="64" y="213"/>
                  </a:cubicBezTo>
                  <a:close/>
                  <a:moveTo>
                    <a:pt x="85" y="219"/>
                  </a:moveTo>
                  <a:cubicBezTo>
                    <a:pt x="85" y="219"/>
                    <a:pt x="84" y="219"/>
                    <a:pt x="83" y="220"/>
                  </a:cubicBezTo>
                  <a:cubicBezTo>
                    <a:pt x="83" y="220"/>
                    <a:pt x="83" y="219"/>
                    <a:pt x="83" y="219"/>
                  </a:cubicBezTo>
                  <a:cubicBezTo>
                    <a:pt x="84" y="219"/>
                    <a:pt x="85" y="219"/>
                    <a:pt x="85"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29">
              <a:extLst>
                <a:ext uri="{FF2B5EF4-FFF2-40B4-BE49-F238E27FC236}">
                  <a16:creationId xmlns:a16="http://schemas.microsoft.com/office/drawing/2014/main" id="{95942DB1-2312-437C-AD06-C0C96E35E82A}"/>
                </a:ext>
              </a:extLst>
            </p:cNvPr>
            <p:cNvSpPr>
              <a:spLocks noEditPoints="1"/>
            </p:cNvSpPr>
            <p:nvPr/>
          </p:nvSpPr>
          <p:spPr bwMode="auto">
            <a:xfrm>
              <a:off x="7099603" y="3086699"/>
              <a:ext cx="105815" cy="182001"/>
            </a:xfrm>
            <a:custGeom>
              <a:avLst/>
              <a:gdLst>
                <a:gd name="T0" fmla="*/ 67 w 128"/>
                <a:gd name="T1" fmla="*/ 1 h 220"/>
                <a:gd name="T2" fmla="*/ 72 w 128"/>
                <a:gd name="T3" fmla="*/ 3 h 220"/>
                <a:gd name="T4" fmla="*/ 57 w 128"/>
                <a:gd name="T5" fmla="*/ 5 h 220"/>
                <a:gd name="T6" fmla="*/ 27 w 128"/>
                <a:gd name="T7" fmla="*/ 7 h 220"/>
                <a:gd name="T8" fmla="*/ 43 w 128"/>
                <a:gd name="T9" fmla="*/ 10 h 220"/>
                <a:gd name="T10" fmla="*/ 33 w 128"/>
                <a:gd name="T11" fmla="*/ 16 h 220"/>
                <a:gd name="T12" fmla="*/ 37 w 128"/>
                <a:gd name="T13" fmla="*/ 212 h 220"/>
                <a:gd name="T14" fmla="*/ 14 w 128"/>
                <a:gd name="T15" fmla="*/ 189 h 220"/>
                <a:gd name="T16" fmla="*/ 7 w 128"/>
                <a:gd name="T17" fmla="*/ 181 h 220"/>
                <a:gd name="T18" fmla="*/ 37 w 128"/>
                <a:gd name="T19" fmla="*/ 176 h 220"/>
                <a:gd name="T20" fmla="*/ 24 w 128"/>
                <a:gd name="T21" fmla="*/ 150 h 220"/>
                <a:gd name="T22" fmla="*/ 115 w 128"/>
                <a:gd name="T23" fmla="*/ 106 h 220"/>
                <a:gd name="T24" fmla="*/ 25 w 128"/>
                <a:gd name="T25" fmla="*/ 97 h 220"/>
                <a:gd name="T26" fmla="*/ 26 w 128"/>
                <a:gd name="T27" fmla="*/ 86 h 220"/>
                <a:gd name="T28" fmla="*/ 31 w 128"/>
                <a:gd name="T29" fmla="*/ 80 h 220"/>
                <a:gd name="T30" fmla="*/ 20 w 128"/>
                <a:gd name="T31" fmla="*/ 75 h 220"/>
                <a:gd name="T32" fmla="*/ 6 w 128"/>
                <a:gd name="T33" fmla="*/ 75 h 220"/>
                <a:gd name="T34" fmla="*/ 33 w 128"/>
                <a:gd name="T35" fmla="*/ 68 h 220"/>
                <a:gd name="T36" fmla="*/ 53 w 128"/>
                <a:gd name="T37" fmla="*/ 70 h 220"/>
                <a:gd name="T38" fmla="*/ 105 w 128"/>
                <a:gd name="T39" fmla="*/ 64 h 220"/>
                <a:gd name="T40" fmla="*/ 15 w 128"/>
                <a:gd name="T41" fmla="*/ 44 h 220"/>
                <a:gd name="T42" fmla="*/ 11 w 128"/>
                <a:gd name="T43" fmla="*/ 40 h 220"/>
                <a:gd name="T44" fmla="*/ 72 w 128"/>
                <a:gd name="T45" fmla="*/ 44 h 220"/>
                <a:gd name="T46" fmla="*/ 56 w 128"/>
                <a:gd name="T47" fmla="*/ 176 h 220"/>
                <a:gd name="T48" fmla="*/ 11 w 128"/>
                <a:gd name="T49" fmla="*/ 36 h 220"/>
                <a:gd name="T50" fmla="*/ 15 w 128"/>
                <a:gd name="T51" fmla="*/ 36 h 220"/>
                <a:gd name="T52" fmla="*/ 10 w 128"/>
                <a:gd name="T53" fmla="*/ 32 h 220"/>
                <a:gd name="T54" fmla="*/ 23 w 128"/>
                <a:gd name="T55" fmla="*/ 29 h 220"/>
                <a:gd name="T56" fmla="*/ 13 w 128"/>
                <a:gd name="T57" fmla="*/ 29 h 220"/>
                <a:gd name="T58" fmla="*/ 16 w 128"/>
                <a:gd name="T59" fmla="*/ 30 h 220"/>
                <a:gd name="T60" fmla="*/ 80 w 128"/>
                <a:gd name="T61" fmla="*/ 28 h 220"/>
                <a:gd name="T62" fmla="*/ 20 w 128"/>
                <a:gd name="T63" fmla="*/ 27 h 220"/>
                <a:gd name="T64" fmla="*/ 54 w 128"/>
                <a:gd name="T65" fmla="*/ 13 h 220"/>
                <a:gd name="T66" fmla="*/ 58 w 128"/>
                <a:gd name="T67" fmla="*/ 11 h 220"/>
                <a:gd name="T68" fmla="*/ 83 w 128"/>
                <a:gd name="T69" fmla="*/ 9 h 220"/>
                <a:gd name="T70" fmla="*/ 81 w 128"/>
                <a:gd name="T71" fmla="*/ 2 h 220"/>
                <a:gd name="T72" fmla="*/ 93 w 128"/>
                <a:gd name="T73" fmla="*/ 5 h 220"/>
                <a:gd name="T74" fmla="*/ 96 w 128"/>
                <a:gd name="T75" fmla="*/ 6 h 220"/>
                <a:gd name="T76" fmla="*/ 92 w 128"/>
                <a:gd name="T77" fmla="*/ 11 h 220"/>
                <a:gd name="T78" fmla="*/ 97 w 128"/>
                <a:gd name="T79" fmla="*/ 11 h 220"/>
                <a:gd name="T80" fmla="*/ 106 w 128"/>
                <a:gd name="T81" fmla="*/ 11 h 220"/>
                <a:gd name="T82" fmla="*/ 128 w 128"/>
                <a:gd name="T83" fmla="*/ 71 h 220"/>
                <a:gd name="T84" fmla="*/ 122 w 128"/>
                <a:gd name="T85" fmla="*/ 187 h 220"/>
                <a:gd name="T86" fmla="*/ 14 w 128"/>
                <a:gd name="T87" fmla="*/ 200 h 220"/>
                <a:gd name="T88" fmla="*/ 6 w 128"/>
                <a:gd name="T89" fmla="*/ 187 h 220"/>
                <a:gd name="T90" fmla="*/ 1 w 128"/>
                <a:gd name="T91" fmla="*/ 118 h 220"/>
                <a:gd name="T92" fmla="*/ 1 w 128"/>
                <a:gd name="T93" fmla="*/ 52 h 220"/>
                <a:gd name="T94" fmla="*/ 11 w 128"/>
                <a:gd name="T95" fmla="*/ 27 h 220"/>
                <a:gd name="T96" fmla="*/ 11 w 128"/>
                <a:gd name="T97" fmla="*/ 27 h 220"/>
                <a:gd name="T98" fmla="*/ 28 w 128"/>
                <a:gd name="T99" fmla="*/ 8 h 220"/>
                <a:gd name="T100" fmla="*/ 29 w 128"/>
                <a:gd name="T101" fmla="*/ 14 h 220"/>
                <a:gd name="T102" fmla="*/ 30 w 128"/>
                <a:gd name="T103" fmla="*/ 22 h 220"/>
                <a:gd name="T104" fmla="*/ 37 w 128"/>
                <a:gd name="T105" fmla="*/ 19 h 220"/>
                <a:gd name="T106" fmla="*/ 43 w 128"/>
                <a:gd name="T107" fmla="*/ 13 h 220"/>
                <a:gd name="T108" fmla="*/ 52 w 128"/>
                <a:gd name="T109" fmla="*/ 9 h 220"/>
                <a:gd name="T110" fmla="*/ 56 w 128"/>
                <a:gd name="T111" fmla="*/ 10 h 220"/>
                <a:gd name="T112" fmla="*/ 59 w 128"/>
                <a:gd name="T113" fmla="*/ 3 h 220"/>
                <a:gd name="T114" fmla="*/ 63 w 128"/>
                <a:gd name="T115" fmla="*/ 3 h 220"/>
                <a:gd name="T116" fmla="*/ 70 w 128"/>
                <a:gd name="T117" fmla="*/ 1 h 220"/>
                <a:gd name="T118" fmla="*/ 78 w 128"/>
                <a:gd name="T119" fmla="*/ 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20">
                  <a:moveTo>
                    <a:pt x="87" y="1"/>
                  </a:moveTo>
                  <a:cubicBezTo>
                    <a:pt x="87" y="1"/>
                    <a:pt x="87" y="2"/>
                    <a:pt x="87" y="2"/>
                  </a:cubicBezTo>
                  <a:cubicBezTo>
                    <a:pt x="87" y="3"/>
                    <a:pt x="87" y="3"/>
                    <a:pt x="87" y="3"/>
                  </a:cubicBezTo>
                  <a:cubicBezTo>
                    <a:pt x="86" y="4"/>
                    <a:pt x="85" y="3"/>
                    <a:pt x="85" y="2"/>
                  </a:cubicBezTo>
                  <a:cubicBezTo>
                    <a:pt x="85" y="2"/>
                    <a:pt x="85" y="1"/>
                    <a:pt x="85" y="1"/>
                  </a:cubicBezTo>
                  <a:cubicBezTo>
                    <a:pt x="85" y="0"/>
                    <a:pt x="85" y="0"/>
                    <a:pt x="86" y="1"/>
                  </a:cubicBezTo>
                  <a:cubicBezTo>
                    <a:pt x="86" y="1"/>
                    <a:pt x="86" y="1"/>
                    <a:pt x="87" y="1"/>
                  </a:cubicBezTo>
                  <a:close/>
                  <a:moveTo>
                    <a:pt x="67" y="1"/>
                  </a:moveTo>
                  <a:cubicBezTo>
                    <a:pt x="67" y="1"/>
                    <a:pt x="66" y="1"/>
                    <a:pt x="66" y="1"/>
                  </a:cubicBezTo>
                  <a:cubicBezTo>
                    <a:pt x="66" y="2"/>
                    <a:pt x="66" y="2"/>
                    <a:pt x="65" y="2"/>
                  </a:cubicBezTo>
                  <a:cubicBezTo>
                    <a:pt x="65" y="1"/>
                    <a:pt x="65" y="1"/>
                    <a:pt x="66" y="1"/>
                  </a:cubicBezTo>
                  <a:cubicBezTo>
                    <a:pt x="66" y="1"/>
                    <a:pt x="67" y="1"/>
                    <a:pt x="67" y="1"/>
                  </a:cubicBezTo>
                  <a:close/>
                  <a:moveTo>
                    <a:pt x="57" y="1"/>
                  </a:moveTo>
                  <a:cubicBezTo>
                    <a:pt x="57" y="2"/>
                    <a:pt x="57" y="2"/>
                    <a:pt x="56" y="2"/>
                  </a:cubicBezTo>
                  <a:cubicBezTo>
                    <a:pt x="56" y="2"/>
                    <a:pt x="56" y="2"/>
                    <a:pt x="56" y="1"/>
                  </a:cubicBezTo>
                  <a:cubicBezTo>
                    <a:pt x="56" y="1"/>
                    <a:pt x="56" y="1"/>
                    <a:pt x="57" y="1"/>
                  </a:cubicBezTo>
                  <a:close/>
                  <a:moveTo>
                    <a:pt x="54" y="2"/>
                  </a:moveTo>
                  <a:cubicBezTo>
                    <a:pt x="54" y="3"/>
                    <a:pt x="54" y="3"/>
                    <a:pt x="53" y="3"/>
                  </a:cubicBezTo>
                  <a:cubicBezTo>
                    <a:pt x="53" y="3"/>
                    <a:pt x="53" y="3"/>
                    <a:pt x="53" y="2"/>
                  </a:cubicBezTo>
                  <a:cubicBezTo>
                    <a:pt x="53" y="2"/>
                    <a:pt x="53" y="2"/>
                    <a:pt x="53" y="2"/>
                  </a:cubicBezTo>
                  <a:cubicBezTo>
                    <a:pt x="53" y="2"/>
                    <a:pt x="54" y="2"/>
                    <a:pt x="54" y="2"/>
                  </a:cubicBezTo>
                  <a:close/>
                  <a:moveTo>
                    <a:pt x="72" y="3"/>
                  </a:moveTo>
                  <a:cubicBezTo>
                    <a:pt x="73" y="3"/>
                    <a:pt x="73" y="3"/>
                    <a:pt x="73" y="3"/>
                  </a:cubicBezTo>
                  <a:cubicBezTo>
                    <a:pt x="72" y="3"/>
                    <a:pt x="72" y="3"/>
                    <a:pt x="72" y="3"/>
                  </a:cubicBezTo>
                  <a:close/>
                  <a:moveTo>
                    <a:pt x="54" y="4"/>
                  </a:moveTo>
                  <a:cubicBezTo>
                    <a:pt x="54" y="4"/>
                    <a:pt x="54" y="4"/>
                    <a:pt x="54" y="5"/>
                  </a:cubicBezTo>
                  <a:cubicBezTo>
                    <a:pt x="54" y="5"/>
                    <a:pt x="54" y="5"/>
                    <a:pt x="53" y="5"/>
                  </a:cubicBezTo>
                  <a:lnTo>
                    <a:pt x="54" y="4"/>
                  </a:lnTo>
                  <a:close/>
                  <a:moveTo>
                    <a:pt x="57" y="5"/>
                  </a:moveTo>
                  <a:cubicBezTo>
                    <a:pt x="57" y="5"/>
                    <a:pt x="57" y="5"/>
                    <a:pt x="57" y="6"/>
                  </a:cubicBezTo>
                  <a:cubicBezTo>
                    <a:pt x="57" y="6"/>
                    <a:pt x="57" y="6"/>
                    <a:pt x="57" y="6"/>
                  </a:cubicBezTo>
                  <a:cubicBezTo>
                    <a:pt x="56" y="6"/>
                    <a:pt x="56" y="6"/>
                    <a:pt x="56" y="7"/>
                  </a:cubicBezTo>
                  <a:cubicBezTo>
                    <a:pt x="55" y="7"/>
                    <a:pt x="55" y="7"/>
                    <a:pt x="54" y="7"/>
                  </a:cubicBezTo>
                  <a:cubicBezTo>
                    <a:pt x="54" y="7"/>
                    <a:pt x="54" y="6"/>
                    <a:pt x="54" y="6"/>
                  </a:cubicBezTo>
                  <a:cubicBezTo>
                    <a:pt x="55" y="6"/>
                    <a:pt x="55" y="6"/>
                    <a:pt x="55" y="5"/>
                  </a:cubicBezTo>
                  <a:lnTo>
                    <a:pt x="57" y="5"/>
                  </a:lnTo>
                  <a:close/>
                  <a:moveTo>
                    <a:pt x="29" y="5"/>
                  </a:moveTo>
                  <a:cubicBezTo>
                    <a:pt x="29" y="6"/>
                    <a:pt x="29" y="6"/>
                    <a:pt x="29" y="6"/>
                  </a:cubicBezTo>
                  <a:cubicBezTo>
                    <a:pt x="29" y="6"/>
                    <a:pt x="29" y="5"/>
                    <a:pt x="29" y="5"/>
                  </a:cubicBezTo>
                  <a:close/>
                  <a:moveTo>
                    <a:pt x="57" y="6"/>
                  </a:moveTo>
                  <a:cubicBezTo>
                    <a:pt x="58" y="6"/>
                    <a:pt x="58" y="6"/>
                    <a:pt x="58" y="7"/>
                  </a:cubicBezTo>
                  <a:cubicBezTo>
                    <a:pt x="58" y="7"/>
                    <a:pt x="57" y="7"/>
                    <a:pt x="57" y="6"/>
                  </a:cubicBezTo>
                  <a:close/>
                  <a:moveTo>
                    <a:pt x="28" y="7"/>
                  </a:moveTo>
                  <a:cubicBezTo>
                    <a:pt x="28" y="7"/>
                    <a:pt x="28" y="7"/>
                    <a:pt x="27" y="7"/>
                  </a:cubicBezTo>
                  <a:cubicBezTo>
                    <a:pt x="27" y="7"/>
                    <a:pt x="27" y="7"/>
                    <a:pt x="27" y="7"/>
                  </a:cubicBezTo>
                  <a:cubicBezTo>
                    <a:pt x="27" y="7"/>
                    <a:pt x="27" y="8"/>
                    <a:pt x="27" y="8"/>
                  </a:cubicBezTo>
                  <a:cubicBezTo>
                    <a:pt x="27" y="8"/>
                    <a:pt x="27" y="8"/>
                    <a:pt x="26" y="8"/>
                  </a:cubicBezTo>
                  <a:cubicBezTo>
                    <a:pt x="26" y="7"/>
                    <a:pt x="27" y="7"/>
                    <a:pt x="27" y="7"/>
                  </a:cubicBezTo>
                  <a:cubicBezTo>
                    <a:pt x="27" y="7"/>
                    <a:pt x="27" y="7"/>
                    <a:pt x="28" y="7"/>
                  </a:cubicBezTo>
                  <a:close/>
                  <a:moveTo>
                    <a:pt x="48" y="9"/>
                  </a:moveTo>
                  <a:cubicBezTo>
                    <a:pt x="48" y="10"/>
                    <a:pt x="48" y="10"/>
                    <a:pt x="47" y="9"/>
                  </a:cubicBezTo>
                  <a:cubicBezTo>
                    <a:pt x="47" y="9"/>
                    <a:pt x="47" y="9"/>
                    <a:pt x="47" y="8"/>
                  </a:cubicBezTo>
                  <a:cubicBezTo>
                    <a:pt x="48" y="8"/>
                    <a:pt x="48" y="8"/>
                    <a:pt x="48" y="9"/>
                  </a:cubicBezTo>
                  <a:close/>
                  <a:moveTo>
                    <a:pt x="45" y="8"/>
                  </a:moveTo>
                  <a:cubicBezTo>
                    <a:pt x="45" y="8"/>
                    <a:pt x="45" y="9"/>
                    <a:pt x="45" y="9"/>
                  </a:cubicBezTo>
                  <a:cubicBezTo>
                    <a:pt x="45" y="9"/>
                    <a:pt x="45" y="10"/>
                    <a:pt x="45" y="10"/>
                  </a:cubicBezTo>
                  <a:cubicBezTo>
                    <a:pt x="45" y="11"/>
                    <a:pt x="45" y="11"/>
                    <a:pt x="45" y="11"/>
                  </a:cubicBezTo>
                  <a:cubicBezTo>
                    <a:pt x="44" y="11"/>
                    <a:pt x="44" y="11"/>
                    <a:pt x="44" y="11"/>
                  </a:cubicBezTo>
                  <a:cubicBezTo>
                    <a:pt x="43" y="11"/>
                    <a:pt x="43" y="11"/>
                    <a:pt x="43" y="11"/>
                  </a:cubicBezTo>
                  <a:cubicBezTo>
                    <a:pt x="43" y="10"/>
                    <a:pt x="43" y="10"/>
                    <a:pt x="43" y="10"/>
                  </a:cubicBezTo>
                  <a:cubicBezTo>
                    <a:pt x="44" y="10"/>
                    <a:pt x="44" y="10"/>
                    <a:pt x="44" y="10"/>
                  </a:cubicBezTo>
                  <a:cubicBezTo>
                    <a:pt x="45" y="9"/>
                    <a:pt x="45" y="9"/>
                    <a:pt x="45" y="9"/>
                  </a:cubicBezTo>
                  <a:cubicBezTo>
                    <a:pt x="45" y="9"/>
                    <a:pt x="45" y="9"/>
                    <a:pt x="45" y="8"/>
                  </a:cubicBezTo>
                  <a:close/>
                  <a:moveTo>
                    <a:pt x="42" y="13"/>
                  </a:moveTo>
                  <a:cubicBezTo>
                    <a:pt x="41" y="13"/>
                    <a:pt x="41" y="13"/>
                    <a:pt x="40" y="13"/>
                  </a:cubicBezTo>
                  <a:cubicBezTo>
                    <a:pt x="39" y="13"/>
                    <a:pt x="39" y="12"/>
                    <a:pt x="39" y="11"/>
                  </a:cubicBezTo>
                  <a:cubicBezTo>
                    <a:pt x="40" y="11"/>
                    <a:pt x="41" y="11"/>
                    <a:pt x="41" y="11"/>
                  </a:cubicBezTo>
                  <a:cubicBezTo>
                    <a:pt x="42" y="11"/>
                    <a:pt x="42" y="11"/>
                    <a:pt x="42" y="12"/>
                  </a:cubicBezTo>
                  <a:cubicBezTo>
                    <a:pt x="43" y="12"/>
                    <a:pt x="42" y="13"/>
                    <a:pt x="42" y="13"/>
                  </a:cubicBezTo>
                  <a:close/>
                  <a:moveTo>
                    <a:pt x="35" y="15"/>
                  </a:moveTo>
                  <a:cubicBezTo>
                    <a:pt x="34" y="16"/>
                    <a:pt x="34" y="16"/>
                    <a:pt x="34" y="16"/>
                  </a:cubicBezTo>
                  <a:cubicBezTo>
                    <a:pt x="33" y="16"/>
                    <a:pt x="33" y="16"/>
                    <a:pt x="33" y="16"/>
                  </a:cubicBezTo>
                  <a:cubicBezTo>
                    <a:pt x="32" y="16"/>
                    <a:pt x="32" y="16"/>
                    <a:pt x="32" y="15"/>
                  </a:cubicBezTo>
                  <a:cubicBezTo>
                    <a:pt x="31" y="15"/>
                    <a:pt x="31" y="15"/>
                    <a:pt x="31" y="15"/>
                  </a:cubicBezTo>
                  <a:cubicBezTo>
                    <a:pt x="32" y="15"/>
                    <a:pt x="33" y="15"/>
                    <a:pt x="33" y="15"/>
                  </a:cubicBezTo>
                  <a:cubicBezTo>
                    <a:pt x="34" y="15"/>
                    <a:pt x="34" y="15"/>
                    <a:pt x="35" y="15"/>
                  </a:cubicBezTo>
                  <a:close/>
                  <a:moveTo>
                    <a:pt x="29" y="17"/>
                  </a:moveTo>
                  <a:cubicBezTo>
                    <a:pt x="29" y="18"/>
                    <a:pt x="29" y="18"/>
                    <a:pt x="28" y="18"/>
                  </a:cubicBezTo>
                  <a:cubicBezTo>
                    <a:pt x="28" y="17"/>
                    <a:pt x="28" y="17"/>
                    <a:pt x="28" y="17"/>
                  </a:cubicBezTo>
                  <a:cubicBezTo>
                    <a:pt x="29" y="17"/>
                    <a:pt x="29" y="17"/>
                    <a:pt x="29" y="17"/>
                  </a:cubicBezTo>
                  <a:close/>
                  <a:moveTo>
                    <a:pt x="37" y="213"/>
                  </a:moveTo>
                  <a:cubicBezTo>
                    <a:pt x="38" y="213"/>
                    <a:pt x="38" y="213"/>
                    <a:pt x="39" y="212"/>
                  </a:cubicBezTo>
                  <a:cubicBezTo>
                    <a:pt x="39" y="212"/>
                    <a:pt x="39" y="211"/>
                    <a:pt x="38" y="211"/>
                  </a:cubicBezTo>
                  <a:cubicBezTo>
                    <a:pt x="38" y="211"/>
                    <a:pt x="37" y="211"/>
                    <a:pt x="37" y="212"/>
                  </a:cubicBezTo>
                  <a:cubicBezTo>
                    <a:pt x="37" y="212"/>
                    <a:pt x="37" y="213"/>
                    <a:pt x="37" y="213"/>
                  </a:cubicBezTo>
                  <a:close/>
                  <a:moveTo>
                    <a:pt x="59" y="198"/>
                  </a:moveTo>
                  <a:cubicBezTo>
                    <a:pt x="59" y="198"/>
                    <a:pt x="60" y="197"/>
                    <a:pt x="59" y="197"/>
                  </a:cubicBezTo>
                  <a:cubicBezTo>
                    <a:pt x="58" y="197"/>
                    <a:pt x="58" y="197"/>
                    <a:pt x="58" y="197"/>
                  </a:cubicBezTo>
                  <a:cubicBezTo>
                    <a:pt x="58" y="198"/>
                    <a:pt x="58" y="198"/>
                    <a:pt x="59" y="198"/>
                  </a:cubicBezTo>
                  <a:close/>
                  <a:moveTo>
                    <a:pt x="33" y="194"/>
                  </a:moveTo>
                  <a:cubicBezTo>
                    <a:pt x="33" y="193"/>
                    <a:pt x="32" y="193"/>
                    <a:pt x="32" y="194"/>
                  </a:cubicBezTo>
                  <a:cubicBezTo>
                    <a:pt x="31" y="194"/>
                    <a:pt x="31" y="195"/>
                    <a:pt x="31" y="195"/>
                  </a:cubicBezTo>
                  <a:cubicBezTo>
                    <a:pt x="32" y="195"/>
                    <a:pt x="32" y="195"/>
                    <a:pt x="33" y="195"/>
                  </a:cubicBezTo>
                  <a:cubicBezTo>
                    <a:pt x="33" y="194"/>
                    <a:pt x="33" y="194"/>
                    <a:pt x="33" y="194"/>
                  </a:cubicBezTo>
                  <a:close/>
                  <a:moveTo>
                    <a:pt x="14" y="188"/>
                  </a:moveTo>
                  <a:cubicBezTo>
                    <a:pt x="14" y="188"/>
                    <a:pt x="14" y="188"/>
                    <a:pt x="14" y="189"/>
                  </a:cubicBezTo>
                  <a:cubicBezTo>
                    <a:pt x="15" y="189"/>
                    <a:pt x="15" y="188"/>
                    <a:pt x="15" y="188"/>
                  </a:cubicBezTo>
                  <a:cubicBezTo>
                    <a:pt x="15" y="187"/>
                    <a:pt x="14" y="187"/>
                    <a:pt x="14" y="188"/>
                  </a:cubicBezTo>
                  <a:close/>
                  <a:moveTo>
                    <a:pt x="83" y="184"/>
                  </a:moveTo>
                  <a:cubicBezTo>
                    <a:pt x="83" y="185"/>
                    <a:pt x="83" y="185"/>
                    <a:pt x="83" y="186"/>
                  </a:cubicBezTo>
                  <a:cubicBezTo>
                    <a:pt x="84" y="186"/>
                    <a:pt x="84" y="186"/>
                    <a:pt x="84" y="187"/>
                  </a:cubicBezTo>
                  <a:cubicBezTo>
                    <a:pt x="84" y="187"/>
                    <a:pt x="85" y="187"/>
                    <a:pt x="85" y="188"/>
                  </a:cubicBezTo>
                  <a:cubicBezTo>
                    <a:pt x="86" y="188"/>
                    <a:pt x="86" y="188"/>
                    <a:pt x="86" y="188"/>
                  </a:cubicBezTo>
                  <a:cubicBezTo>
                    <a:pt x="87" y="187"/>
                    <a:pt x="86" y="186"/>
                    <a:pt x="86" y="186"/>
                  </a:cubicBezTo>
                  <a:cubicBezTo>
                    <a:pt x="85" y="185"/>
                    <a:pt x="84" y="185"/>
                    <a:pt x="83" y="184"/>
                  </a:cubicBezTo>
                  <a:close/>
                  <a:moveTo>
                    <a:pt x="8" y="181"/>
                  </a:moveTo>
                  <a:cubicBezTo>
                    <a:pt x="8" y="181"/>
                    <a:pt x="8" y="181"/>
                    <a:pt x="8" y="181"/>
                  </a:cubicBezTo>
                  <a:cubicBezTo>
                    <a:pt x="7" y="181"/>
                    <a:pt x="7" y="181"/>
                    <a:pt x="7" y="181"/>
                  </a:cubicBezTo>
                  <a:cubicBezTo>
                    <a:pt x="7" y="181"/>
                    <a:pt x="7" y="182"/>
                    <a:pt x="7" y="182"/>
                  </a:cubicBezTo>
                  <a:cubicBezTo>
                    <a:pt x="7" y="182"/>
                    <a:pt x="7" y="183"/>
                    <a:pt x="7" y="183"/>
                  </a:cubicBezTo>
                  <a:cubicBezTo>
                    <a:pt x="7" y="183"/>
                    <a:pt x="8" y="182"/>
                    <a:pt x="8" y="182"/>
                  </a:cubicBezTo>
                  <a:cubicBezTo>
                    <a:pt x="8" y="182"/>
                    <a:pt x="8" y="182"/>
                    <a:pt x="8" y="181"/>
                  </a:cubicBezTo>
                  <a:close/>
                  <a:moveTo>
                    <a:pt x="19" y="179"/>
                  </a:moveTo>
                  <a:cubicBezTo>
                    <a:pt x="19" y="178"/>
                    <a:pt x="19" y="178"/>
                    <a:pt x="19" y="178"/>
                  </a:cubicBezTo>
                  <a:cubicBezTo>
                    <a:pt x="18" y="178"/>
                    <a:pt x="18" y="179"/>
                    <a:pt x="18" y="179"/>
                  </a:cubicBezTo>
                  <a:cubicBezTo>
                    <a:pt x="19" y="179"/>
                    <a:pt x="19" y="179"/>
                    <a:pt x="19" y="179"/>
                  </a:cubicBezTo>
                  <a:lnTo>
                    <a:pt x="19" y="179"/>
                  </a:lnTo>
                  <a:close/>
                  <a:moveTo>
                    <a:pt x="39" y="173"/>
                  </a:moveTo>
                  <a:cubicBezTo>
                    <a:pt x="38" y="173"/>
                    <a:pt x="38" y="173"/>
                    <a:pt x="37" y="174"/>
                  </a:cubicBezTo>
                  <a:cubicBezTo>
                    <a:pt x="37" y="175"/>
                    <a:pt x="37" y="176"/>
                    <a:pt x="37" y="176"/>
                  </a:cubicBezTo>
                  <a:cubicBezTo>
                    <a:pt x="37" y="177"/>
                    <a:pt x="37" y="178"/>
                    <a:pt x="38" y="178"/>
                  </a:cubicBezTo>
                  <a:cubicBezTo>
                    <a:pt x="39" y="177"/>
                    <a:pt x="40" y="177"/>
                    <a:pt x="40" y="177"/>
                  </a:cubicBezTo>
                  <a:cubicBezTo>
                    <a:pt x="40" y="175"/>
                    <a:pt x="40" y="175"/>
                    <a:pt x="40" y="174"/>
                  </a:cubicBezTo>
                  <a:cubicBezTo>
                    <a:pt x="40" y="173"/>
                    <a:pt x="39" y="173"/>
                    <a:pt x="39" y="173"/>
                  </a:cubicBezTo>
                  <a:close/>
                  <a:moveTo>
                    <a:pt x="73" y="163"/>
                  </a:moveTo>
                  <a:cubicBezTo>
                    <a:pt x="73" y="163"/>
                    <a:pt x="73" y="164"/>
                    <a:pt x="74" y="164"/>
                  </a:cubicBezTo>
                  <a:cubicBezTo>
                    <a:pt x="75" y="164"/>
                    <a:pt x="75" y="163"/>
                    <a:pt x="75" y="163"/>
                  </a:cubicBezTo>
                  <a:cubicBezTo>
                    <a:pt x="75" y="162"/>
                    <a:pt x="75" y="162"/>
                    <a:pt x="74" y="162"/>
                  </a:cubicBezTo>
                  <a:cubicBezTo>
                    <a:pt x="74" y="162"/>
                    <a:pt x="73" y="162"/>
                    <a:pt x="73" y="163"/>
                  </a:cubicBezTo>
                  <a:close/>
                  <a:moveTo>
                    <a:pt x="24" y="152"/>
                  </a:moveTo>
                  <a:cubicBezTo>
                    <a:pt x="24" y="152"/>
                    <a:pt x="24" y="151"/>
                    <a:pt x="24" y="151"/>
                  </a:cubicBezTo>
                  <a:cubicBezTo>
                    <a:pt x="24" y="151"/>
                    <a:pt x="24" y="150"/>
                    <a:pt x="24" y="150"/>
                  </a:cubicBezTo>
                  <a:cubicBezTo>
                    <a:pt x="23" y="150"/>
                    <a:pt x="23" y="150"/>
                    <a:pt x="23" y="151"/>
                  </a:cubicBezTo>
                  <a:cubicBezTo>
                    <a:pt x="23" y="151"/>
                    <a:pt x="24" y="152"/>
                    <a:pt x="24" y="152"/>
                  </a:cubicBezTo>
                  <a:close/>
                  <a:moveTo>
                    <a:pt x="9" y="106"/>
                  </a:moveTo>
                  <a:cubicBezTo>
                    <a:pt x="9" y="106"/>
                    <a:pt x="9" y="106"/>
                    <a:pt x="9" y="105"/>
                  </a:cubicBezTo>
                  <a:cubicBezTo>
                    <a:pt x="9" y="105"/>
                    <a:pt x="9" y="105"/>
                    <a:pt x="9" y="105"/>
                  </a:cubicBezTo>
                  <a:cubicBezTo>
                    <a:pt x="9" y="105"/>
                    <a:pt x="9" y="105"/>
                    <a:pt x="9" y="106"/>
                  </a:cubicBezTo>
                  <a:cubicBezTo>
                    <a:pt x="9" y="106"/>
                    <a:pt x="9" y="106"/>
                    <a:pt x="9" y="106"/>
                  </a:cubicBezTo>
                  <a:close/>
                  <a:moveTo>
                    <a:pt x="115" y="106"/>
                  </a:moveTo>
                  <a:cubicBezTo>
                    <a:pt x="116" y="106"/>
                    <a:pt x="116" y="106"/>
                    <a:pt x="117" y="106"/>
                  </a:cubicBezTo>
                  <a:cubicBezTo>
                    <a:pt x="117" y="105"/>
                    <a:pt x="117" y="105"/>
                    <a:pt x="117" y="104"/>
                  </a:cubicBezTo>
                  <a:cubicBezTo>
                    <a:pt x="116" y="104"/>
                    <a:pt x="116" y="104"/>
                    <a:pt x="115" y="104"/>
                  </a:cubicBezTo>
                  <a:cubicBezTo>
                    <a:pt x="115" y="105"/>
                    <a:pt x="115" y="105"/>
                    <a:pt x="115" y="106"/>
                  </a:cubicBezTo>
                  <a:close/>
                  <a:moveTo>
                    <a:pt x="10" y="104"/>
                  </a:moveTo>
                  <a:cubicBezTo>
                    <a:pt x="10" y="104"/>
                    <a:pt x="11" y="104"/>
                    <a:pt x="11" y="103"/>
                  </a:cubicBezTo>
                  <a:cubicBezTo>
                    <a:pt x="11" y="102"/>
                    <a:pt x="10" y="102"/>
                    <a:pt x="10" y="101"/>
                  </a:cubicBezTo>
                  <a:cubicBezTo>
                    <a:pt x="9" y="101"/>
                    <a:pt x="9" y="102"/>
                    <a:pt x="9" y="103"/>
                  </a:cubicBezTo>
                  <a:cubicBezTo>
                    <a:pt x="9" y="104"/>
                    <a:pt x="9" y="104"/>
                    <a:pt x="10" y="104"/>
                  </a:cubicBezTo>
                  <a:close/>
                  <a:moveTo>
                    <a:pt x="11" y="97"/>
                  </a:moveTo>
                  <a:cubicBezTo>
                    <a:pt x="11" y="97"/>
                    <a:pt x="11" y="97"/>
                    <a:pt x="11" y="96"/>
                  </a:cubicBezTo>
                  <a:cubicBezTo>
                    <a:pt x="11" y="96"/>
                    <a:pt x="11" y="96"/>
                    <a:pt x="11" y="96"/>
                  </a:cubicBezTo>
                  <a:cubicBezTo>
                    <a:pt x="10" y="97"/>
                    <a:pt x="11" y="97"/>
                    <a:pt x="11" y="97"/>
                  </a:cubicBezTo>
                  <a:close/>
                  <a:moveTo>
                    <a:pt x="24" y="96"/>
                  </a:moveTo>
                  <a:cubicBezTo>
                    <a:pt x="24" y="96"/>
                    <a:pt x="24" y="96"/>
                    <a:pt x="24" y="97"/>
                  </a:cubicBezTo>
                  <a:cubicBezTo>
                    <a:pt x="24" y="97"/>
                    <a:pt x="24" y="97"/>
                    <a:pt x="25" y="97"/>
                  </a:cubicBezTo>
                  <a:cubicBezTo>
                    <a:pt x="25" y="97"/>
                    <a:pt x="25" y="97"/>
                    <a:pt x="25" y="96"/>
                  </a:cubicBezTo>
                  <a:cubicBezTo>
                    <a:pt x="25" y="96"/>
                    <a:pt x="25" y="96"/>
                    <a:pt x="24" y="96"/>
                  </a:cubicBezTo>
                  <a:close/>
                  <a:moveTo>
                    <a:pt x="31" y="90"/>
                  </a:moveTo>
                  <a:cubicBezTo>
                    <a:pt x="31" y="90"/>
                    <a:pt x="31" y="91"/>
                    <a:pt x="32" y="91"/>
                  </a:cubicBezTo>
                  <a:cubicBezTo>
                    <a:pt x="32" y="91"/>
                    <a:pt x="32" y="90"/>
                    <a:pt x="32" y="89"/>
                  </a:cubicBezTo>
                  <a:cubicBezTo>
                    <a:pt x="32" y="89"/>
                    <a:pt x="31" y="89"/>
                    <a:pt x="31" y="90"/>
                  </a:cubicBezTo>
                  <a:close/>
                  <a:moveTo>
                    <a:pt x="23" y="91"/>
                  </a:moveTo>
                  <a:cubicBezTo>
                    <a:pt x="24" y="91"/>
                    <a:pt x="24" y="91"/>
                    <a:pt x="24" y="91"/>
                  </a:cubicBezTo>
                  <a:cubicBezTo>
                    <a:pt x="24" y="91"/>
                    <a:pt x="24" y="90"/>
                    <a:pt x="25" y="90"/>
                  </a:cubicBezTo>
                  <a:cubicBezTo>
                    <a:pt x="25" y="90"/>
                    <a:pt x="25" y="89"/>
                    <a:pt x="25" y="89"/>
                  </a:cubicBezTo>
                  <a:cubicBezTo>
                    <a:pt x="25" y="89"/>
                    <a:pt x="26" y="89"/>
                    <a:pt x="26" y="89"/>
                  </a:cubicBezTo>
                  <a:cubicBezTo>
                    <a:pt x="26" y="88"/>
                    <a:pt x="26" y="87"/>
                    <a:pt x="26" y="86"/>
                  </a:cubicBezTo>
                  <a:cubicBezTo>
                    <a:pt x="25" y="85"/>
                    <a:pt x="24" y="85"/>
                    <a:pt x="24" y="84"/>
                  </a:cubicBezTo>
                  <a:cubicBezTo>
                    <a:pt x="23" y="84"/>
                    <a:pt x="23" y="85"/>
                    <a:pt x="23" y="85"/>
                  </a:cubicBezTo>
                  <a:cubicBezTo>
                    <a:pt x="23" y="85"/>
                    <a:pt x="22" y="85"/>
                    <a:pt x="22" y="86"/>
                  </a:cubicBezTo>
                  <a:cubicBezTo>
                    <a:pt x="22" y="86"/>
                    <a:pt x="22" y="86"/>
                    <a:pt x="22" y="87"/>
                  </a:cubicBezTo>
                  <a:cubicBezTo>
                    <a:pt x="22" y="88"/>
                    <a:pt x="22" y="89"/>
                    <a:pt x="22" y="89"/>
                  </a:cubicBezTo>
                  <a:cubicBezTo>
                    <a:pt x="22" y="90"/>
                    <a:pt x="22" y="90"/>
                    <a:pt x="22" y="91"/>
                  </a:cubicBezTo>
                  <a:cubicBezTo>
                    <a:pt x="23" y="91"/>
                    <a:pt x="23" y="92"/>
                    <a:pt x="23" y="91"/>
                  </a:cubicBezTo>
                  <a:close/>
                  <a:moveTo>
                    <a:pt x="50" y="85"/>
                  </a:moveTo>
                  <a:cubicBezTo>
                    <a:pt x="50" y="84"/>
                    <a:pt x="50" y="83"/>
                    <a:pt x="49" y="83"/>
                  </a:cubicBezTo>
                  <a:cubicBezTo>
                    <a:pt x="49" y="83"/>
                    <a:pt x="49" y="84"/>
                    <a:pt x="49" y="84"/>
                  </a:cubicBezTo>
                  <a:cubicBezTo>
                    <a:pt x="49" y="85"/>
                    <a:pt x="49" y="85"/>
                    <a:pt x="50" y="85"/>
                  </a:cubicBezTo>
                  <a:close/>
                  <a:moveTo>
                    <a:pt x="31" y="80"/>
                  </a:moveTo>
                  <a:cubicBezTo>
                    <a:pt x="31" y="80"/>
                    <a:pt x="31" y="80"/>
                    <a:pt x="31" y="80"/>
                  </a:cubicBezTo>
                  <a:cubicBezTo>
                    <a:pt x="31" y="79"/>
                    <a:pt x="31" y="79"/>
                    <a:pt x="31" y="79"/>
                  </a:cubicBezTo>
                  <a:cubicBezTo>
                    <a:pt x="31" y="78"/>
                    <a:pt x="30" y="78"/>
                    <a:pt x="30" y="79"/>
                  </a:cubicBezTo>
                  <a:cubicBezTo>
                    <a:pt x="30" y="79"/>
                    <a:pt x="30" y="79"/>
                    <a:pt x="30" y="79"/>
                  </a:cubicBezTo>
                  <a:cubicBezTo>
                    <a:pt x="30" y="79"/>
                    <a:pt x="30" y="80"/>
                    <a:pt x="30" y="80"/>
                  </a:cubicBezTo>
                  <a:cubicBezTo>
                    <a:pt x="30" y="80"/>
                    <a:pt x="30" y="80"/>
                    <a:pt x="31" y="80"/>
                  </a:cubicBezTo>
                  <a:close/>
                  <a:moveTo>
                    <a:pt x="20" y="76"/>
                  </a:moveTo>
                  <a:cubicBezTo>
                    <a:pt x="20" y="76"/>
                    <a:pt x="21" y="76"/>
                    <a:pt x="21" y="76"/>
                  </a:cubicBezTo>
                  <a:cubicBezTo>
                    <a:pt x="21" y="76"/>
                    <a:pt x="21" y="76"/>
                    <a:pt x="21" y="76"/>
                  </a:cubicBezTo>
                  <a:cubicBezTo>
                    <a:pt x="21" y="75"/>
                    <a:pt x="21" y="75"/>
                    <a:pt x="21" y="75"/>
                  </a:cubicBezTo>
                  <a:cubicBezTo>
                    <a:pt x="21" y="75"/>
                    <a:pt x="21" y="75"/>
                    <a:pt x="21" y="74"/>
                  </a:cubicBezTo>
                  <a:cubicBezTo>
                    <a:pt x="21" y="74"/>
                    <a:pt x="20" y="74"/>
                    <a:pt x="20" y="75"/>
                  </a:cubicBezTo>
                  <a:cubicBezTo>
                    <a:pt x="20" y="75"/>
                    <a:pt x="20" y="76"/>
                    <a:pt x="20" y="76"/>
                  </a:cubicBezTo>
                  <a:close/>
                  <a:moveTo>
                    <a:pt x="7" y="72"/>
                  </a:moveTo>
                  <a:cubicBezTo>
                    <a:pt x="7" y="73"/>
                    <a:pt x="8" y="73"/>
                    <a:pt x="9" y="73"/>
                  </a:cubicBezTo>
                  <a:cubicBezTo>
                    <a:pt x="9" y="73"/>
                    <a:pt x="9" y="73"/>
                    <a:pt x="9" y="72"/>
                  </a:cubicBezTo>
                  <a:cubicBezTo>
                    <a:pt x="9" y="72"/>
                    <a:pt x="9" y="72"/>
                    <a:pt x="9" y="72"/>
                  </a:cubicBezTo>
                  <a:cubicBezTo>
                    <a:pt x="8" y="71"/>
                    <a:pt x="8" y="71"/>
                    <a:pt x="8" y="72"/>
                  </a:cubicBezTo>
                  <a:cubicBezTo>
                    <a:pt x="8" y="72"/>
                    <a:pt x="7" y="72"/>
                    <a:pt x="7" y="72"/>
                  </a:cubicBezTo>
                  <a:close/>
                  <a:moveTo>
                    <a:pt x="6" y="75"/>
                  </a:moveTo>
                  <a:cubicBezTo>
                    <a:pt x="6" y="74"/>
                    <a:pt x="7" y="73"/>
                    <a:pt x="7" y="73"/>
                  </a:cubicBezTo>
                  <a:cubicBezTo>
                    <a:pt x="7" y="72"/>
                    <a:pt x="7" y="71"/>
                    <a:pt x="6" y="71"/>
                  </a:cubicBezTo>
                  <a:cubicBezTo>
                    <a:pt x="6" y="72"/>
                    <a:pt x="6" y="72"/>
                    <a:pt x="6" y="73"/>
                  </a:cubicBezTo>
                  <a:cubicBezTo>
                    <a:pt x="6" y="74"/>
                    <a:pt x="6" y="74"/>
                    <a:pt x="6" y="75"/>
                  </a:cubicBezTo>
                  <a:close/>
                  <a:moveTo>
                    <a:pt x="22" y="73"/>
                  </a:moveTo>
                  <a:cubicBezTo>
                    <a:pt x="23" y="73"/>
                    <a:pt x="23" y="73"/>
                    <a:pt x="23" y="73"/>
                  </a:cubicBezTo>
                  <a:cubicBezTo>
                    <a:pt x="23" y="72"/>
                    <a:pt x="23" y="72"/>
                    <a:pt x="23" y="71"/>
                  </a:cubicBezTo>
                  <a:cubicBezTo>
                    <a:pt x="22" y="71"/>
                    <a:pt x="22" y="71"/>
                    <a:pt x="22" y="72"/>
                  </a:cubicBezTo>
                  <a:cubicBezTo>
                    <a:pt x="21" y="73"/>
                    <a:pt x="22" y="73"/>
                    <a:pt x="22" y="73"/>
                  </a:cubicBezTo>
                  <a:close/>
                  <a:moveTo>
                    <a:pt x="33" y="68"/>
                  </a:moveTo>
                  <a:cubicBezTo>
                    <a:pt x="33" y="68"/>
                    <a:pt x="33" y="68"/>
                    <a:pt x="33" y="69"/>
                  </a:cubicBezTo>
                  <a:cubicBezTo>
                    <a:pt x="33" y="69"/>
                    <a:pt x="33" y="69"/>
                    <a:pt x="34" y="69"/>
                  </a:cubicBezTo>
                  <a:cubicBezTo>
                    <a:pt x="34" y="69"/>
                    <a:pt x="34" y="69"/>
                    <a:pt x="34" y="69"/>
                  </a:cubicBezTo>
                  <a:cubicBezTo>
                    <a:pt x="34" y="68"/>
                    <a:pt x="34" y="68"/>
                    <a:pt x="34" y="68"/>
                  </a:cubicBezTo>
                  <a:cubicBezTo>
                    <a:pt x="34" y="68"/>
                    <a:pt x="34" y="67"/>
                    <a:pt x="34" y="67"/>
                  </a:cubicBezTo>
                  <a:cubicBezTo>
                    <a:pt x="33" y="67"/>
                    <a:pt x="33" y="67"/>
                    <a:pt x="33" y="68"/>
                  </a:cubicBezTo>
                  <a:close/>
                  <a:moveTo>
                    <a:pt x="53" y="66"/>
                  </a:moveTo>
                  <a:cubicBezTo>
                    <a:pt x="53" y="66"/>
                    <a:pt x="53" y="66"/>
                    <a:pt x="53" y="66"/>
                  </a:cubicBezTo>
                  <a:cubicBezTo>
                    <a:pt x="53" y="66"/>
                    <a:pt x="53" y="66"/>
                    <a:pt x="53" y="66"/>
                  </a:cubicBezTo>
                  <a:cubicBezTo>
                    <a:pt x="52" y="66"/>
                    <a:pt x="52" y="66"/>
                    <a:pt x="53" y="66"/>
                  </a:cubicBezTo>
                  <a:cubicBezTo>
                    <a:pt x="53" y="66"/>
                    <a:pt x="53" y="67"/>
                    <a:pt x="53" y="67"/>
                  </a:cubicBezTo>
                  <a:cubicBezTo>
                    <a:pt x="52" y="67"/>
                    <a:pt x="52" y="68"/>
                    <a:pt x="52" y="68"/>
                  </a:cubicBezTo>
                  <a:cubicBezTo>
                    <a:pt x="51" y="68"/>
                    <a:pt x="51" y="69"/>
                    <a:pt x="51" y="69"/>
                  </a:cubicBezTo>
                  <a:cubicBezTo>
                    <a:pt x="51" y="69"/>
                    <a:pt x="51" y="69"/>
                    <a:pt x="51" y="69"/>
                  </a:cubicBezTo>
                  <a:cubicBezTo>
                    <a:pt x="52" y="69"/>
                    <a:pt x="52" y="69"/>
                    <a:pt x="52" y="69"/>
                  </a:cubicBezTo>
                  <a:cubicBezTo>
                    <a:pt x="52" y="70"/>
                    <a:pt x="52" y="70"/>
                    <a:pt x="52" y="70"/>
                  </a:cubicBezTo>
                  <a:cubicBezTo>
                    <a:pt x="52" y="70"/>
                    <a:pt x="53" y="71"/>
                    <a:pt x="53" y="71"/>
                  </a:cubicBezTo>
                  <a:cubicBezTo>
                    <a:pt x="53" y="70"/>
                    <a:pt x="53" y="70"/>
                    <a:pt x="53" y="70"/>
                  </a:cubicBezTo>
                  <a:lnTo>
                    <a:pt x="53" y="69"/>
                  </a:lnTo>
                  <a:cubicBezTo>
                    <a:pt x="53" y="68"/>
                    <a:pt x="53" y="68"/>
                    <a:pt x="53" y="68"/>
                  </a:cubicBezTo>
                  <a:cubicBezTo>
                    <a:pt x="53" y="67"/>
                    <a:pt x="54" y="67"/>
                    <a:pt x="54" y="67"/>
                  </a:cubicBezTo>
                  <a:cubicBezTo>
                    <a:pt x="54" y="66"/>
                    <a:pt x="54" y="66"/>
                    <a:pt x="53" y="66"/>
                  </a:cubicBezTo>
                  <a:close/>
                  <a:moveTo>
                    <a:pt x="33" y="61"/>
                  </a:moveTo>
                  <a:cubicBezTo>
                    <a:pt x="33" y="61"/>
                    <a:pt x="33" y="60"/>
                    <a:pt x="33" y="60"/>
                  </a:cubicBezTo>
                  <a:cubicBezTo>
                    <a:pt x="33" y="60"/>
                    <a:pt x="33" y="59"/>
                    <a:pt x="33" y="59"/>
                  </a:cubicBezTo>
                  <a:lnTo>
                    <a:pt x="33" y="59"/>
                  </a:lnTo>
                  <a:cubicBezTo>
                    <a:pt x="33" y="59"/>
                    <a:pt x="32" y="60"/>
                    <a:pt x="32" y="60"/>
                  </a:cubicBezTo>
                  <a:cubicBezTo>
                    <a:pt x="32" y="61"/>
                    <a:pt x="33" y="61"/>
                    <a:pt x="33" y="61"/>
                  </a:cubicBezTo>
                  <a:close/>
                  <a:moveTo>
                    <a:pt x="104" y="65"/>
                  </a:moveTo>
                  <a:cubicBezTo>
                    <a:pt x="105" y="65"/>
                    <a:pt x="105" y="64"/>
                    <a:pt x="105" y="64"/>
                  </a:cubicBezTo>
                  <a:cubicBezTo>
                    <a:pt x="106" y="63"/>
                    <a:pt x="106" y="63"/>
                    <a:pt x="106" y="62"/>
                  </a:cubicBezTo>
                  <a:cubicBezTo>
                    <a:pt x="107" y="62"/>
                    <a:pt x="107" y="61"/>
                    <a:pt x="107" y="60"/>
                  </a:cubicBezTo>
                  <a:cubicBezTo>
                    <a:pt x="107" y="60"/>
                    <a:pt x="107" y="59"/>
                    <a:pt x="107" y="58"/>
                  </a:cubicBezTo>
                  <a:cubicBezTo>
                    <a:pt x="106" y="59"/>
                    <a:pt x="105" y="60"/>
                    <a:pt x="105" y="61"/>
                  </a:cubicBezTo>
                  <a:cubicBezTo>
                    <a:pt x="105" y="62"/>
                    <a:pt x="104" y="64"/>
                    <a:pt x="104" y="65"/>
                  </a:cubicBezTo>
                  <a:close/>
                  <a:moveTo>
                    <a:pt x="8" y="58"/>
                  </a:moveTo>
                  <a:cubicBezTo>
                    <a:pt x="8" y="59"/>
                    <a:pt x="9" y="58"/>
                    <a:pt x="9" y="58"/>
                  </a:cubicBezTo>
                  <a:cubicBezTo>
                    <a:pt x="9" y="57"/>
                    <a:pt x="8" y="56"/>
                    <a:pt x="8" y="56"/>
                  </a:cubicBezTo>
                  <a:cubicBezTo>
                    <a:pt x="7" y="57"/>
                    <a:pt x="7" y="57"/>
                    <a:pt x="7" y="58"/>
                  </a:cubicBezTo>
                  <a:cubicBezTo>
                    <a:pt x="7" y="58"/>
                    <a:pt x="7" y="58"/>
                    <a:pt x="8" y="58"/>
                  </a:cubicBezTo>
                  <a:close/>
                  <a:moveTo>
                    <a:pt x="14" y="45"/>
                  </a:moveTo>
                  <a:cubicBezTo>
                    <a:pt x="15" y="45"/>
                    <a:pt x="15" y="45"/>
                    <a:pt x="15" y="44"/>
                  </a:cubicBezTo>
                  <a:cubicBezTo>
                    <a:pt x="15" y="44"/>
                    <a:pt x="14" y="44"/>
                    <a:pt x="14" y="44"/>
                  </a:cubicBezTo>
                  <a:cubicBezTo>
                    <a:pt x="14" y="44"/>
                    <a:pt x="14" y="45"/>
                    <a:pt x="14" y="45"/>
                  </a:cubicBezTo>
                  <a:close/>
                  <a:moveTo>
                    <a:pt x="13" y="41"/>
                  </a:moveTo>
                  <a:lnTo>
                    <a:pt x="14" y="41"/>
                  </a:lnTo>
                  <a:cubicBezTo>
                    <a:pt x="14" y="40"/>
                    <a:pt x="14" y="40"/>
                    <a:pt x="14" y="40"/>
                  </a:cubicBezTo>
                  <a:lnTo>
                    <a:pt x="13" y="41"/>
                  </a:lnTo>
                  <a:close/>
                  <a:moveTo>
                    <a:pt x="5" y="38"/>
                  </a:moveTo>
                  <a:cubicBezTo>
                    <a:pt x="5" y="37"/>
                    <a:pt x="4" y="37"/>
                    <a:pt x="4" y="37"/>
                  </a:cubicBezTo>
                  <a:cubicBezTo>
                    <a:pt x="4" y="38"/>
                    <a:pt x="4" y="38"/>
                    <a:pt x="5" y="38"/>
                  </a:cubicBezTo>
                  <a:close/>
                  <a:moveTo>
                    <a:pt x="13" y="36"/>
                  </a:moveTo>
                  <a:cubicBezTo>
                    <a:pt x="13" y="37"/>
                    <a:pt x="12" y="37"/>
                    <a:pt x="11" y="38"/>
                  </a:cubicBezTo>
                  <a:cubicBezTo>
                    <a:pt x="11" y="38"/>
                    <a:pt x="11" y="39"/>
                    <a:pt x="11" y="40"/>
                  </a:cubicBezTo>
                  <a:cubicBezTo>
                    <a:pt x="11" y="41"/>
                    <a:pt x="11" y="41"/>
                    <a:pt x="12" y="40"/>
                  </a:cubicBezTo>
                  <a:cubicBezTo>
                    <a:pt x="12" y="40"/>
                    <a:pt x="12" y="39"/>
                    <a:pt x="12" y="39"/>
                  </a:cubicBezTo>
                  <a:cubicBezTo>
                    <a:pt x="12" y="39"/>
                    <a:pt x="12" y="38"/>
                    <a:pt x="13" y="38"/>
                  </a:cubicBezTo>
                  <a:cubicBezTo>
                    <a:pt x="13" y="38"/>
                    <a:pt x="13" y="38"/>
                    <a:pt x="13" y="39"/>
                  </a:cubicBezTo>
                  <a:cubicBezTo>
                    <a:pt x="13" y="39"/>
                    <a:pt x="13" y="39"/>
                    <a:pt x="14" y="39"/>
                  </a:cubicBezTo>
                  <a:cubicBezTo>
                    <a:pt x="14" y="38"/>
                    <a:pt x="14" y="38"/>
                    <a:pt x="14" y="37"/>
                  </a:cubicBezTo>
                  <a:cubicBezTo>
                    <a:pt x="14" y="36"/>
                    <a:pt x="14" y="36"/>
                    <a:pt x="13" y="36"/>
                  </a:cubicBezTo>
                  <a:close/>
                  <a:moveTo>
                    <a:pt x="73" y="71"/>
                  </a:moveTo>
                  <a:cubicBezTo>
                    <a:pt x="73" y="68"/>
                    <a:pt x="73" y="65"/>
                    <a:pt x="73" y="62"/>
                  </a:cubicBezTo>
                  <a:cubicBezTo>
                    <a:pt x="73" y="59"/>
                    <a:pt x="73" y="56"/>
                    <a:pt x="73" y="53"/>
                  </a:cubicBezTo>
                  <a:cubicBezTo>
                    <a:pt x="72" y="51"/>
                    <a:pt x="72" y="50"/>
                    <a:pt x="72" y="48"/>
                  </a:cubicBezTo>
                  <a:cubicBezTo>
                    <a:pt x="72" y="47"/>
                    <a:pt x="72" y="45"/>
                    <a:pt x="72" y="44"/>
                  </a:cubicBezTo>
                  <a:cubicBezTo>
                    <a:pt x="72" y="42"/>
                    <a:pt x="72" y="41"/>
                    <a:pt x="71" y="40"/>
                  </a:cubicBezTo>
                  <a:cubicBezTo>
                    <a:pt x="71" y="38"/>
                    <a:pt x="71" y="38"/>
                    <a:pt x="70" y="37"/>
                  </a:cubicBezTo>
                  <a:cubicBezTo>
                    <a:pt x="70" y="36"/>
                    <a:pt x="69" y="35"/>
                    <a:pt x="68" y="35"/>
                  </a:cubicBezTo>
                  <a:cubicBezTo>
                    <a:pt x="67" y="34"/>
                    <a:pt x="65" y="34"/>
                    <a:pt x="64" y="34"/>
                  </a:cubicBezTo>
                  <a:cubicBezTo>
                    <a:pt x="61" y="34"/>
                    <a:pt x="59" y="35"/>
                    <a:pt x="58" y="37"/>
                  </a:cubicBezTo>
                  <a:cubicBezTo>
                    <a:pt x="57" y="39"/>
                    <a:pt x="56" y="42"/>
                    <a:pt x="56" y="45"/>
                  </a:cubicBezTo>
                  <a:cubicBezTo>
                    <a:pt x="56" y="46"/>
                    <a:pt x="56" y="48"/>
                    <a:pt x="55" y="49"/>
                  </a:cubicBezTo>
                  <a:cubicBezTo>
                    <a:pt x="55" y="50"/>
                    <a:pt x="55" y="52"/>
                    <a:pt x="55" y="53"/>
                  </a:cubicBezTo>
                  <a:lnTo>
                    <a:pt x="55" y="145"/>
                  </a:lnTo>
                  <a:cubicBezTo>
                    <a:pt x="55" y="149"/>
                    <a:pt x="55" y="154"/>
                    <a:pt x="55" y="159"/>
                  </a:cubicBezTo>
                  <a:cubicBezTo>
                    <a:pt x="55" y="163"/>
                    <a:pt x="55" y="168"/>
                    <a:pt x="56" y="172"/>
                  </a:cubicBezTo>
                  <a:cubicBezTo>
                    <a:pt x="56" y="173"/>
                    <a:pt x="56" y="175"/>
                    <a:pt x="56" y="176"/>
                  </a:cubicBezTo>
                  <a:cubicBezTo>
                    <a:pt x="56" y="177"/>
                    <a:pt x="57" y="179"/>
                    <a:pt x="57" y="180"/>
                  </a:cubicBezTo>
                  <a:cubicBezTo>
                    <a:pt x="58" y="182"/>
                    <a:pt x="61" y="184"/>
                    <a:pt x="64" y="183"/>
                  </a:cubicBezTo>
                  <a:cubicBezTo>
                    <a:pt x="66" y="183"/>
                    <a:pt x="67" y="183"/>
                    <a:pt x="68" y="182"/>
                  </a:cubicBezTo>
                  <a:cubicBezTo>
                    <a:pt x="69" y="181"/>
                    <a:pt x="70" y="180"/>
                    <a:pt x="71" y="179"/>
                  </a:cubicBezTo>
                  <a:cubicBezTo>
                    <a:pt x="72" y="174"/>
                    <a:pt x="72" y="169"/>
                    <a:pt x="72" y="163"/>
                  </a:cubicBezTo>
                  <a:cubicBezTo>
                    <a:pt x="72" y="157"/>
                    <a:pt x="72" y="150"/>
                    <a:pt x="72" y="144"/>
                  </a:cubicBezTo>
                  <a:lnTo>
                    <a:pt x="72" y="71"/>
                  </a:lnTo>
                  <a:lnTo>
                    <a:pt x="73" y="71"/>
                  </a:lnTo>
                  <a:close/>
                  <a:moveTo>
                    <a:pt x="10" y="35"/>
                  </a:moveTo>
                  <a:cubicBezTo>
                    <a:pt x="10" y="35"/>
                    <a:pt x="10" y="35"/>
                    <a:pt x="10" y="36"/>
                  </a:cubicBezTo>
                  <a:cubicBezTo>
                    <a:pt x="10" y="36"/>
                    <a:pt x="10" y="37"/>
                    <a:pt x="10" y="37"/>
                  </a:cubicBezTo>
                  <a:cubicBezTo>
                    <a:pt x="11" y="37"/>
                    <a:pt x="11" y="37"/>
                    <a:pt x="11" y="36"/>
                  </a:cubicBezTo>
                  <a:cubicBezTo>
                    <a:pt x="11" y="35"/>
                    <a:pt x="12" y="35"/>
                    <a:pt x="12" y="34"/>
                  </a:cubicBezTo>
                  <a:cubicBezTo>
                    <a:pt x="12" y="34"/>
                    <a:pt x="12" y="33"/>
                    <a:pt x="11" y="34"/>
                  </a:cubicBezTo>
                  <a:cubicBezTo>
                    <a:pt x="11" y="34"/>
                    <a:pt x="10" y="35"/>
                    <a:pt x="10" y="35"/>
                  </a:cubicBezTo>
                  <a:close/>
                  <a:moveTo>
                    <a:pt x="32" y="33"/>
                  </a:moveTo>
                  <a:cubicBezTo>
                    <a:pt x="32" y="33"/>
                    <a:pt x="32" y="33"/>
                    <a:pt x="32" y="33"/>
                  </a:cubicBezTo>
                  <a:cubicBezTo>
                    <a:pt x="32" y="33"/>
                    <a:pt x="32" y="33"/>
                    <a:pt x="33" y="33"/>
                  </a:cubicBezTo>
                  <a:cubicBezTo>
                    <a:pt x="33" y="33"/>
                    <a:pt x="33" y="33"/>
                    <a:pt x="33" y="33"/>
                  </a:cubicBezTo>
                  <a:cubicBezTo>
                    <a:pt x="33" y="33"/>
                    <a:pt x="33" y="32"/>
                    <a:pt x="32" y="32"/>
                  </a:cubicBezTo>
                  <a:cubicBezTo>
                    <a:pt x="32" y="32"/>
                    <a:pt x="32" y="33"/>
                    <a:pt x="32" y="33"/>
                  </a:cubicBezTo>
                  <a:close/>
                  <a:moveTo>
                    <a:pt x="15" y="33"/>
                  </a:moveTo>
                  <a:cubicBezTo>
                    <a:pt x="15" y="33"/>
                    <a:pt x="15" y="34"/>
                    <a:pt x="15" y="34"/>
                  </a:cubicBezTo>
                  <a:cubicBezTo>
                    <a:pt x="15" y="35"/>
                    <a:pt x="15" y="35"/>
                    <a:pt x="15" y="36"/>
                  </a:cubicBezTo>
                  <a:cubicBezTo>
                    <a:pt x="15" y="36"/>
                    <a:pt x="16" y="36"/>
                    <a:pt x="16" y="36"/>
                  </a:cubicBezTo>
                  <a:cubicBezTo>
                    <a:pt x="16" y="36"/>
                    <a:pt x="16" y="36"/>
                    <a:pt x="16" y="35"/>
                  </a:cubicBezTo>
                  <a:cubicBezTo>
                    <a:pt x="16" y="35"/>
                    <a:pt x="17" y="34"/>
                    <a:pt x="17" y="34"/>
                  </a:cubicBezTo>
                  <a:lnTo>
                    <a:pt x="17" y="33"/>
                  </a:lnTo>
                  <a:cubicBezTo>
                    <a:pt x="16" y="32"/>
                    <a:pt x="16" y="32"/>
                    <a:pt x="16" y="32"/>
                  </a:cubicBezTo>
                  <a:cubicBezTo>
                    <a:pt x="15" y="32"/>
                    <a:pt x="15" y="32"/>
                    <a:pt x="15" y="33"/>
                  </a:cubicBezTo>
                  <a:close/>
                  <a:moveTo>
                    <a:pt x="10" y="32"/>
                  </a:moveTo>
                  <a:cubicBezTo>
                    <a:pt x="10" y="32"/>
                    <a:pt x="10" y="32"/>
                    <a:pt x="11" y="32"/>
                  </a:cubicBezTo>
                  <a:cubicBezTo>
                    <a:pt x="11" y="33"/>
                    <a:pt x="11" y="33"/>
                    <a:pt x="11" y="33"/>
                  </a:cubicBezTo>
                  <a:cubicBezTo>
                    <a:pt x="11" y="32"/>
                    <a:pt x="11" y="32"/>
                    <a:pt x="11" y="32"/>
                  </a:cubicBezTo>
                  <a:cubicBezTo>
                    <a:pt x="11" y="32"/>
                    <a:pt x="11" y="32"/>
                    <a:pt x="10" y="32"/>
                  </a:cubicBezTo>
                  <a:cubicBezTo>
                    <a:pt x="10" y="32"/>
                    <a:pt x="10" y="32"/>
                    <a:pt x="10" y="32"/>
                  </a:cubicBezTo>
                  <a:close/>
                  <a:moveTo>
                    <a:pt x="8" y="31"/>
                  </a:moveTo>
                  <a:cubicBezTo>
                    <a:pt x="8" y="31"/>
                    <a:pt x="8" y="31"/>
                    <a:pt x="8" y="31"/>
                  </a:cubicBezTo>
                  <a:cubicBezTo>
                    <a:pt x="8" y="31"/>
                    <a:pt x="8" y="31"/>
                    <a:pt x="8" y="32"/>
                  </a:cubicBezTo>
                  <a:lnTo>
                    <a:pt x="8" y="31"/>
                  </a:lnTo>
                  <a:cubicBezTo>
                    <a:pt x="8" y="31"/>
                    <a:pt x="8" y="31"/>
                    <a:pt x="8" y="31"/>
                  </a:cubicBezTo>
                  <a:cubicBezTo>
                    <a:pt x="8" y="31"/>
                    <a:pt x="8" y="31"/>
                    <a:pt x="8" y="31"/>
                  </a:cubicBezTo>
                  <a:close/>
                  <a:moveTo>
                    <a:pt x="7" y="30"/>
                  </a:moveTo>
                  <a:cubicBezTo>
                    <a:pt x="7" y="30"/>
                    <a:pt x="7" y="30"/>
                    <a:pt x="7" y="30"/>
                  </a:cubicBezTo>
                  <a:cubicBezTo>
                    <a:pt x="7" y="29"/>
                    <a:pt x="7" y="29"/>
                    <a:pt x="7" y="29"/>
                  </a:cubicBezTo>
                  <a:cubicBezTo>
                    <a:pt x="7" y="30"/>
                    <a:pt x="7" y="30"/>
                    <a:pt x="7" y="30"/>
                  </a:cubicBezTo>
                  <a:cubicBezTo>
                    <a:pt x="7" y="30"/>
                    <a:pt x="7" y="30"/>
                    <a:pt x="7" y="30"/>
                  </a:cubicBezTo>
                  <a:close/>
                  <a:moveTo>
                    <a:pt x="23" y="29"/>
                  </a:moveTo>
                  <a:cubicBezTo>
                    <a:pt x="23" y="30"/>
                    <a:pt x="23" y="30"/>
                    <a:pt x="24" y="30"/>
                  </a:cubicBezTo>
                  <a:cubicBezTo>
                    <a:pt x="24" y="30"/>
                    <a:pt x="24" y="29"/>
                    <a:pt x="24" y="29"/>
                  </a:cubicBezTo>
                  <a:cubicBezTo>
                    <a:pt x="24" y="29"/>
                    <a:pt x="24" y="29"/>
                    <a:pt x="23" y="29"/>
                  </a:cubicBezTo>
                  <a:cubicBezTo>
                    <a:pt x="23" y="29"/>
                    <a:pt x="23" y="29"/>
                    <a:pt x="23" y="29"/>
                  </a:cubicBezTo>
                  <a:close/>
                  <a:moveTo>
                    <a:pt x="10" y="29"/>
                  </a:moveTo>
                  <a:cubicBezTo>
                    <a:pt x="10" y="29"/>
                    <a:pt x="10" y="30"/>
                    <a:pt x="10" y="30"/>
                  </a:cubicBezTo>
                  <a:cubicBezTo>
                    <a:pt x="11" y="30"/>
                    <a:pt x="11" y="30"/>
                    <a:pt x="12" y="30"/>
                  </a:cubicBezTo>
                  <a:cubicBezTo>
                    <a:pt x="11" y="29"/>
                    <a:pt x="11" y="29"/>
                    <a:pt x="11" y="29"/>
                  </a:cubicBezTo>
                  <a:cubicBezTo>
                    <a:pt x="11" y="28"/>
                    <a:pt x="10" y="28"/>
                    <a:pt x="10" y="29"/>
                  </a:cubicBezTo>
                  <a:close/>
                  <a:moveTo>
                    <a:pt x="14" y="28"/>
                  </a:moveTo>
                  <a:cubicBezTo>
                    <a:pt x="14" y="28"/>
                    <a:pt x="14" y="28"/>
                    <a:pt x="13" y="28"/>
                  </a:cubicBezTo>
                  <a:cubicBezTo>
                    <a:pt x="13" y="28"/>
                    <a:pt x="13" y="29"/>
                    <a:pt x="13" y="29"/>
                  </a:cubicBezTo>
                  <a:cubicBezTo>
                    <a:pt x="13" y="30"/>
                    <a:pt x="13" y="30"/>
                    <a:pt x="13" y="31"/>
                  </a:cubicBezTo>
                  <a:cubicBezTo>
                    <a:pt x="13" y="31"/>
                    <a:pt x="13" y="31"/>
                    <a:pt x="13" y="31"/>
                  </a:cubicBezTo>
                  <a:cubicBezTo>
                    <a:pt x="13" y="32"/>
                    <a:pt x="13" y="32"/>
                    <a:pt x="13" y="32"/>
                  </a:cubicBezTo>
                  <a:cubicBezTo>
                    <a:pt x="13" y="32"/>
                    <a:pt x="13" y="33"/>
                    <a:pt x="13" y="34"/>
                  </a:cubicBezTo>
                  <a:cubicBezTo>
                    <a:pt x="13" y="34"/>
                    <a:pt x="13" y="35"/>
                    <a:pt x="14" y="35"/>
                  </a:cubicBezTo>
                  <a:cubicBezTo>
                    <a:pt x="14" y="34"/>
                    <a:pt x="14" y="33"/>
                    <a:pt x="14" y="32"/>
                  </a:cubicBezTo>
                  <a:cubicBezTo>
                    <a:pt x="14" y="31"/>
                    <a:pt x="14" y="31"/>
                    <a:pt x="14" y="30"/>
                  </a:cubicBezTo>
                  <a:cubicBezTo>
                    <a:pt x="15" y="30"/>
                    <a:pt x="15" y="30"/>
                    <a:pt x="15" y="30"/>
                  </a:cubicBezTo>
                  <a:cubicBezTo>
                    <a:pt x="15" y="31"/>
                    <a:pt x="16" y="31"/>
                    <a:pt x="16" y="31"/>
                  </a:cubicBezTo>
                  <a:cubicBezTo>
                    <a:pt x="16" y="32"/>
                    <a:pt x="16" y="32"/>
                    <a:pt x="17" y="32"/>
                  </a:cubicBezTo>
                  <a:cubicBezTo>
                    <a:pt x="17" y="32"/>
                    <a:pt x="17" y="32"/>
                    <a:pt x="18" y="32"/>
                  </a:cubicBezTo>
                  <a:cubicBezTo>
                    <a:pt x="17" y="31"/>
                    <a:pt x="17" y="30"/>
                    <a:pt x="16" y="30"/>
                  </a:cubicBezTo>
                  <a:cubicBezTo>
                    <a:pt x="15" y="29"/>
                    <a:pt x="15" y="29"/>
                    <a:pt x="14" y="28"/>
                  </a:cubicBezTo>
                  <a:close/>
                  <a:moveTo>
                    <a:pt x="31" y="28"/>
                  </a:moveTo>
                  <a:cubicBezTo>
                    <a:pt x="31" y="29"/>
                    <a:pt x="31" y="29"/>
                    <a:pt x="32" y="29"/>
                  </a:cubicBezTo>
                  <a:cubicBezTo>
                    <a:pt x="32" y="28"/>
                    <a:pt x="32" y="28"/>
                    <a:pt x="32" y="28"/>
                  </a:cubicBezTo>
                  <a:cubicBezTo>
                    <a:pt x="32" y="28"/>
                    <a:pt x="32" y="28"/>
                    <a:pt x="32" y="27"/>
                  </a:cubicBezTo>
                  <a:cubicBezTo>
                    <a:pt x="32" y="27"/>
                    <a:pt x="31" y="28"/>
                    <a:pt x="31" y="28"/>
                  </a:cubicBezTo>
                  <a:cubicBezTo>
                    <a:pt x="31" y="28"/>
                    <a:pt x="31" y="28"/>
                    <a:pt x="31" y="28"/>
                  </a:cubicBezTo>
                  <a:close/>
                  <a:moveTo>
                    <a:pt x="17" y="28"/>
                  </a:moveTo>
                  <a:cubicBezTo>
                    <a:pt x="17" y="27"/>
                    <a:pt x="16" y="27"/>
                    <a:pt x="16" y="27"/>
                  </a:cubicBezTo>
                  <a:cubicBezTo>
                    <a:pt x="16" y="27"/>
                    <a:pt x="16" y="28"/>
                    <a:pt x="17" y="28"/>
                  </a:cubicBezTo>
                  <a:close/>
                  <a:moveTo>
                    <a:pt x="79" y="27"/>
                  </a:moveTo>
                  <a:cubicBezTo>
                    <a:pt x="79" y="28"/>
                    <a:pt x="79" y="28"/>
                    <a:pt x="80" y="28"/>
                  </a:cubicBezTo>
                  <a:cubicBezTo>
                    <a:pt x="80" y="28"/>
                    <a:pt x="81" y="28"/>
                    <a:pt x="81" y="27"/>
                  </a:cubicBezTo>
                  <a:cubicBezTo>
                    <a:pt x="80" y="27"/>
                    <a:pt x="80" y="27"/>
                    <a:pt x="80" y="27"/>
                  </a:cubicBezTo>
                  <a:cubicBezTo>
                    <a:pt x="79" y="27"/>
                    <a:pt x="79" y="27"/>
                    <a:pt x="79" y="27"/>
                  </a:cubicBezTo>
                  <a:close/>
                  <a:moveTo>
                    <a:pt x="33" y="28"/>
                  </a:moveTo>
                  <a:cubicBezTo>
                    <a:pt x="33" y="29"/>
                    <a:pt x="34" y="29"/>
                    <a:pt x="34" y="29"/>
                  </a:cubicBezTo>
                  <a:cubicBezTo>
                    <a:pt x="35" y="29"/>
                    <a:pt x="36" y="29"/>
                    <a:pt x="36" y="29"/>
                  </a:cubicBezTo>
                  <a:cubicBezTo>
                    <a:pt x="36" y="28"/>
                    <a:pt x="36" y="28"/>
                    <a:pt x="36" y="27"/>
                  </a:cubicBezTo>
                  <a:cubicBezTo>
                    <a:pt x="36" y="26"/>
                    <a:pt x="35" y="26"/>
                    <a:pt x="34" y="27"/>
                  </a:cubicBezTo>
                  <a:cubicBezTo>
                    <a:pt x="33" y="27"/>
                    <a:pt x="33" y="28"/>
                    <a:pt x="33" y="28"/>
                  </a:cubicBezTo>
                  <a:close/>
                  <a:moveTo>
                    <a:pt x="18" y="28"/>
                  </a:moveTo>
                  <a:cubicBezTo>
                    <a:pt x="18" y="28"/>
                    <a:pt x="19" y="28"/>
                    <a:pt x="19" y="28"/>
                  </a:cubicBezTo>
                  <a:cubicBezTo>
                    <a:pt x="19" y="28"/>
                    <a:pt x="20" y="27"/>
                    <a:pt x="20" y="27"/>
                  </a:cubicBezTo>
                  <a:cubicBezTo>
                    <a:pt x="20" y="26"/>
                    <a:pt x="19" y="26"/>
                    <a:pt x="19" y="26"/>
                  </a:cubicBezTo>
                  <a:cubicBezTo>
                    <a:pt x="19" y="26"/>
                    <a:pt x="18" y="27"/>
                    <a:pt x="18" y="27"/>
                  </a:cubicBezTo>
                  <a:cubicBezTo>
                    <a:pt x="18" y="27"/>
                    <a:pt x="18" y="27"/>
                    <a:pt x="18" y="28"/>
                  </a:cubicBezTo>
                  <a:close/>
                  <a:moveTo>
                    <a:pt x="46" y="15"/>
                  </a:moveTo>
                  <a:cubicBezTo>
                    <a:pt x="47" y="15"/>
                    <a:pt x="47" y="14"/>
                    <a:pt x="47" y="14"/>
                  </a:cubicBezTo>
                  <a:cubicBezTo>
                    <a:pt x="46" y="14"/>
                    <a:pt x="46" y="14"/>
                    <a:pt x="46" y="14"/>
                  </a:cubicBezTo>
                  <a:cubicBezTo>
                    <a:pt x="46" y="14"/>
                    <a:pt x="46" y="14"/>
                    <a:pt x="46" y="15"/>
                  </a:cubicBezTo>
                  <a:close/>
                  <a:moveTo>
                    <a:pt x="84" y="14"/>
                  </a:moveTo>
                  <a:cubicBezTo>
                    <a:pt x="84" y="15"/>
                    <a:pt x="84" y="15"/>
                    <a:pt x="85" y="14"/>
                  </a:cubicBezTo>
                  <a:cubicBezTo>
                    <a:pt x="85" y="14"/>
                    <a:pt x="85" y="14"/>
                    <a:pt x="84" y="13"/>
                  </a:cubicBezTo>
                  <a:cubicBezTo>
                    <a:pt x="84" y="13"/>
                    <a:pt x="84" y="14"/>
                    <a:pt x="84" y="14"/>
                  </a:cubicBezTo>
                  <a:close/>
                  <a:moveTo>
                    <a:pt x="54" y="13"/>
                  </a:moveTo>
                  <a:cubicBezTo>
                    <a:pt x="55" y="12"/>
                    <a:pt x="55" y="12"/>
                    <a:pt x="54" y="12"/>
                  </a:cubicBezTo>
                  <a:cubicBezTo>
                    <a:pt x="54" y="11"/>
                    <a:pt x="54" y="11"/>
                    <a:pt x="54" y="11"/>
                  </a:cubicBezTo>
                  <a:cubicBezTo>
                    <a:pt x="53" y="11"/>
                    <a:pt x="53" y="12"/>
                    <a:pt x="53" y="12"/>
                  </a:cubicBezTo>
                  <a:cubicBezTo>
                    <a:pt x="53" y="12"/>
                    <a:pt x="53" y="13"/>
                    <a:pt x="53" y="13"/>
                  </a:cubicBezTo>
                  <a:lnTo>
                    <a:pt x="54" y="13"/>
                  </a:lnTo>
                  <a:close/>
                  <a:moveTo>
                    <a:pt x="58" y="11"/>
                  </a:moveTo>
                  <a:cubicBezTo>
                    <a:pt x="58" y="11"/>
                    <a:pt x="58" y="11"/>
                    <a:pt x="58" y="11"/>
                  </a:cubicBezTo>
                  <a:cubicBezTo>
                    <a:pt x="57" y="11"/>
                    <a:pt x="57" y="11"/>
                    <a:pt x="57" y="11"/>
                  </a:cubicBezTo>
                  <a:cubicBezTo>
                    <a:pt x="57" y="12"/>
                    <a:pt x="57" y="12"/>
                    <a:pt x="57" y="12"/>
                  </a:cubicBezTo>
                  <a:cubicBezTo>
                    <a:pt x="57" y="12"/>
                    <a:pt x="58" y="12"/>
                    <a:pt x="58" y="12"/>
                  </a:cubicBezTo>
                  <a:cubicBezTo>
                    <a:pt x="58" y="12"/>
                    <a:pt x="58" y="12"/>
                    <a:pt x="58" y="12"/>
                  </a:cubicBezTo>
                  <a:cubicBezTo>
                    <a:pt x="58" y="12"/>
                    <a:pt x="58" y="12"/>
                    <a:pt x="58" y="11"/>
                  </a:cubicBezTo>
                  <a:cubicBezTo>
                    <a:pt x="58" y="11"/>
                    <a:pt x="58" y="11"/>
                    <a:pt x="59" y="11"/>
                  </a:cubicBezTo>
                  <a:cubicBezTo>
                    <a:pt x="59" y="11"/>
                    <a:pt x="59" y="11"/>
                    <a:pt x="60" y="12"/>
                  </a:cubicBezTo>
                  <a:cubicBezTo>
                    <a:pt x="60" y="12"/>
                    <a:pt x="60" y="12"/>
                    <a:pt x="60" y="12"/>
                  </a:cubicBezTo>
                  <a:cubicBezTo>
                    <a:pt x="61" y="12"/>
                    <a:pt x="61" y="12"/>
                    <a:pt x="61" y="11"/>
                  </a:cubicBezTo>
                  <a:cubicBezTo>
                    <a:pt x="61" y="11"/>
                    <a:pt x="60" y="10"/>
                    <a:pt x="60" y="10"/>
                  </a:cubicBezTo>
                  <a:cubicBezTo>
                    <a:pt x="59" y="10"/>
                    <a:pt x="58" y="10"/>
                    <a:pt x="58" y="11"/>
                  </a:cubicBezTo>
                  <a:close/>
                  <a:moveTo>
                    <a:pt x="83" y="9"/>
                  </a:moveTo>
                  <a:cubicBezTo>
                    <a:pt x="83" y="9"/>
                    <a:pt x="83" y="10"/>
                    <a:pt x="84" y="10"/>
                  </a:cubicBezTo>
                  <a:cubicBezTo>
                    <a:pt x="84" y="10"/>
                    <a:pt x="85" y="10"/>
                    <a:pt x="86" y="10"/>
                  </a:cubicBezTo>
                  <a:cubicBezTo>
                    <a:pt x="86" y="10"/>
                    <a:pt x="87" y="9"/>
                    <a:pt x="87" y="9"/>
                  </a:cubicBezTo>
                  <a:cubicBezTo>
                    <a:pt x="86" y="8"/>
                    <a:pt x="86" y="8"/>
                    <a:pt x="85" y="8"/>
                  </a:cubicBezTo>
                  <a:cubicBezTo>
                    <a:pt x="84" y="8"/>
                    <a:pt x="84" y="8"/>
                    <a:pt x="83" y="9"/>
                  </a:cubicBezTo>
                  <a:close/>
                  <a:moveTo>
                    <a:pt x="77" y="7"/>
                  </a:moveTo>
                  <a:cubicBezTo>
                    <a:pt x="78" y="7"/>
                    <a:pt x="78" y="6"/>
                    <a:pt x="78" y="6"/>
                  </a:cubicBezTo>
                  <a:cubicBezTo>
                    <a:pt x="78" y="5"/>
                    <a:pt x="77" y="5"/>
                    <a:pt x="77" y="4"/>
                  </a:cubicBezTo>
                  <a:lnTo>
                    <a:pt x="77" y="4"/>
                  </a:lnTo>
                  <a:cubicBezTo>
                    <a:pt x="77" y="5"/>
                    <a:pt x="77" y="5"/>
                    <a:pt x="77" y="6"/>
                  </a:cubicBezTo>
                  <a:cubicBezTo>
                    <a:pt x="76" y="6"/>
                    <a:pt x="77" y="7"/>
                    <a:pt x="77" y="7"/>
                  </a:cubicBezTo>
                  <a:close/>
                  <a:moveTo>
                    <a:pt x="81" y="4"/>
                  </a:moveTo>
                  <a:cubicBezTo>
                    <a:pt x="81" y="5"/>
                    <a:pt x="82" y="5"/>
                    <a:pt x="82" y="5"/>
                  </a:cubicBezTo>
                  <a:cubicBezTo>
                    <a:pt x="83" y="4"/>
                    <a:pt x="83" y="4"/>
                    <a:pt x="82" y="3"/>
                  </a:cubicBezTo>
                  <a:cubicBezTo>
                    <a:pt x="82" y="3"/>
                    <a:pt x="81" y="3"/>
                    <a:pt x="81" y="3"/>
                  </a:cubicBezTo>
                  <a:cubicBezTo>
                    <a:pt x="81" y="3"/>
                    <a:pt x="81" y="4"/>
                    <a:pt x="81" y="4"/>
                  </a:cubicBezTo>
                  <a:close/>
                  <a:moveTo>
                    <a:pt x="81" y="2"/>
                  </a:moveTo>
                  <a:cubicBezTo>
                    <a:pt x="81" y="2"/>
                    <a:pt x="81" y="2"/>
                    <a:pt x="81" y="1"/>
                  </a:cubicBezTo>
                  <a:cubicBezTo>
                    <a:pt x="81" y="1"/>
                    <a:pt x="81" y="1"/>
                    <a:pt x="81" y="1"/>
                  </a:cubicBezTo>
                  <a:cubicBezTo>
                    <a:pt x="81" y="1"/>
                    <a:pt x="81" y="2"/>
                    <a:pt x="81" y="2"/>
                  </a:cubicBezTo>
                  <a:close/>
                  <a:moveTo>
                    <a:pt x="85" y="6"/>
                  </a:moveTo>
                  <a:cubicBezTo>
                    <a:pt x="85" y="6"/>
                    <a:pt x="86" y="6"/>
                    <a:pt x="86" y="5"/>
                  </a:cubicBezTo>
                  <a:cubicBezTo>
                    <a:pt x="87" y="5"/>
                    <a:pt x="88" y="5"/>
                    <a:pt x="88" y="5"/>
                  </a:cubicBezTo>
                  <a:cubicBezTo>
                    <a:pt x="89" y="5"/>
                    <a:pt x="89" y="5"/>
                    <a:pt x="90" y="4"/>
                  </a:cubicBezTo>
                  <a:cubicBezTo>
                    <a:pt x="90" y="4"/>
                    <a:pt x="90" y="4"/>
                    <a:pt x="90" y="3"/>
                  </a:cubicBezTo>
                  <a:cubicBezTo>
                    <a:pt x="91" y="3"/>
                    <a:pt x="91" y="3"/>
                    <a:pt x="92" y="3"/>
                  </a:cubicBezTo>
                  <a:cubicBezTo>
                    <a:pt x="92" y="4"/>
                    <a:pt x="92" y="4"/>
                    <a:pt x="91" y="4"/>
                  </a:cubicBezTo>
                  <a:cubicBezTo>
                    <a:pt x="91" y="5"/>
                    <a:pt x="91" y="5"/>
                    <a:pt x="91" y="5"/>
                  </a:cubicBezTo>
                  <a:cubicBezTo>
                    <a:pt x="92" y="6"/>
                    <a:pt x="92" y="5"/>
                    <a:pt x="93" y="5"/>
                  </a:cubicBezTo>
                  <a:cubicBezTo>
                    <a:pt x="93" y="4"/>
                    <a:pt x="93" y="4"/>
                    <a:pt x="94" y="4"/>
                  </a:cubicBezTo>
                  <a:cubicBezTo>
                    <a:pt x="94" y="4"/>
                    <a:pt x="94" y="4"/>
                    <a:pt x="95" y="4"/>
                  </a:cubicBezTo>
                  <a:cubicBezTo>
                    <a:pt x="95" y="4"/>
                    <a:pt x="95" y="4"/>
                    <a:pt x="95" y="4"/>
                  </a:cubicBezTo>
                  <a:cubicBezTo>
                    <a:pt x="96" y="4"/>
                    <a:pt x="97" y="4"/>
                    <a:pt x="98" y="5"/>
                  </a:cubicBezTo>
                  <a:cubicBezTo>
                    <a:pt x="98" y="5"/>
                    <a:pt x="99" y="6"/>
                    <a:pt x="100" y="6"/>
                  </a:cubicBezTo>
                  <a:cubicBezTo>
                    <a:pt x="100" y="7"/>
                    <a:pt x="100" y="7"/>
                    <a:pt x="99" y="7"/>
                  </a:cubicBezTo>
                  <a:cubicBezTo>
                    <a:pt x="99" y="7"/>
                    <a:pt x="99" y="8"/>
                    <a:pt x="99" y="8"/>
                  </a:cubicBezTo>
                  <a:cubicBezTo>
                    <a:pt x="99" y="8"/>
                    <a:pt x="99" y="9"/>
                    <a:pt x="99" y="9"/>
                  </a:cubicBezTo>
                  <a:cubicBezTo>
                    <a:pt x="98" y="10"/>
                    <a:pt x="98" y="10"/>
                    <a:pt x="98" y="10"/>
                  </a:cubicBezTo>
                  <a:cubicBezTo>
                    <a:pt x="97" y="9"/>
                    <a:pt x="97" y="9"/>
                    <a:pt x="97" y="9"/>
                  </a:cubicBezTo>
                  <a:cubicBezTo>
                    <a:pt x="97" y="8"/>
                    <a:pt x="97" y="8"/>
                    <a:pt x="97" y="7"/>
                  </a:cubicBezTo>
                  <a:cubicBezTo>
                    <a:pt x="97" y="7"/>
                    <a:pt x="97" y="7"/>
                    <a:pt x="96" y="6"/>
                  </a:cubicBezTo>
                  <a:cubicBezTo>
                    <a:pt x="96" y="6"/>
                    <a:pt x="96" y="5"/>
                    <a:pt x="96" y="5"/>
                  </a:cubicBezTo>
                  <a:cubicBezTo>
                    <a:pt x="95" y="5"/>
                    <a:pt x="95" y="6"/>
                    <a:pt x="95" y="6"/>
                  </a:cubicBezTo>
                  <a:cubicBezTo>
                    <a:pt x="95" y="7"/>
                    <a:pt x="95" y="8"/>
                    <a:pt x="95" y="8"/>
                  </a:cubicBezTo>
                  <a:cubicBezTo>
                    <a:pt x="94" y="8"/>
                    <a:pt x="94" y="9"/>
                    <a:pt x="93" y="9"/>
                  </a:cubicBezTo>
                  <a:cubicBezTo>
                    <a:pt x="93" y="9"/>
                    <a:pt x="92" y="9"/>
                    <a:pt x="91" y="9"/>
                  </a:cubicBezTo>
                  <a:cubicBezTo>
                    <a:pt x="91" y="9"/>
                    <a:pt x="91" y="9"/>
                    <a:pt x="90" y="9"/>
                  </a:cubicBezTo>
                  <a:cubicBezTo>
                    <a:pt x="90" y="9"/>
                    <a:pt x="90" y="10"/>
                    <a:pt x="89" y="10"/>
                  </a:cubicBezTo>
                  <a:cubicBezTo>
                    <a:pt x="89" y="10"/>
                    <a:pt x="90" y="10"/>
                    <a:pt x="90" y="10"/>
                  </a:cubicBezTo>
                  <a:cubicBezTo>
                    <a:pt x="90" y="10"/>
                    <a:pt x="90" y="10"/>
                    <a:pt x="90" y="10"/>
                  </a:cubicBezTo>
                  <a:cubicBezTo>
                    <a:pt x="90" y="10"/>
                    <a:pt x="90" y="10"/>
                    <a:pt x="90" y="10"/>
                  </a:cubicBezTo>
                  <a:cubicBezTo>
                    <a:pt x="90" y="10"/>
                    <a:pt x="91" y="9"/>
                    <a:pt x="91" y="9"/>
                  </a:cubicBezTo>
                  <a:cubicBezTo>
                    <a:pt x="91" y="10"/>
                    <a:pt x="92" y="10"/>
                    <a:pt x="92" y="11"/>
                  </a:cubicBezTo>
                  <a:cubicBezTo>
                    <a:pt x="93" y="11"/>
                    <a:pt x="93" y="10"/>
                    <a:pt x="93" y="10"/>
                  </a:cubicBezTo>
                  <a:cubicBezTo>
                    <a:pt x="94" y="10"/>
                    <a:pt x="94" y="9"/>
                    <a:pt x="95" y="10"/>
                  </a:cubicBezTo>
                  <a:cubicBezTo>
                    <a:pt x="95" y="10"/>
                    <a:pt x="95" y="10"/>
                    <a:pt x="96" y="11"/>
                  </a:cubicBezTo>
                  <a:cubicBezTo>
                    <a:pt x="96" y="11"/>
                    <a:pt x="96" y="12"/>
                    <a:pt x="95" y="12"/>
                  </a:cubicBezTo>
                  <a:cubicBezTo>
                    <a:pt x="95" y="12"/>
                    <a:pt x="95" y="12"/>
                    <a:pt x="94" y="12"/>
                  </a:cubicBezTo>
                  <a:cubicBezTo>
                    <a:pt x="94" y="12"/>
                    <a:pt x="94" y="12"/>
                    <a:pt x="94" y="12"/>
                  </a:cubicBezTo>
                  <a:cubicBezTo>
                    <a:pt x="94" y="13"/>
                    <a:pt x="94" y="13"/>
                    <a:pt x="94" y="13"/>
                  </a:cubicBezTo>
                  <a:cubicBezTo>
                    <a:pt x="94" y="13"/>
                    <a:pt x="94" y="13"/>
                    <a:pt x="94" y="14"/>
                  </a:cubicBezTo>
                  <a:cubicBezTo>
                    <a:pt x="94" y="14"/>
                    <a:pt x="95" y="13"/>
                    <a:pt x="95" y="13"/>
                  </a:cubicBezTo>
                  <a:cubicBezTo>
                    <a:pt x="95" y="13"/>
                    <a:pt x="95" y="13"/>
                    <a:pt x="96" y="13"/>
                  </a:cubicBezTo>
                  <a:cubicBezTo>
                    <a:pt x="96" y="12"/>
                    <a:pt x="96" y="12"/>
                    <a:pt x="96" y="12"/>
                  </a:cubicBezTo>
                  <a:cubicBezTo>
                    <a:pt x="96" y="11"/>
                    <a:pt x="96" y="11"/>
                    <a:pt x="97" y="11"/>
                  </a:cubicBezTo>
                  <a:cubicBezTo>
                    <a:pt x="97" y="11"/>
                    <a:pt x="98" y="11"/>
                    <a:pt x="98" y="10"/>
                  </a:cubicBezTo>
                  <a:cubicBezTo>
                    <a:pt x="98" y="10"/>
                    <a:pt x="99" y="10"/>
                    <a:pt x="99" y="10"/>
                  </a:cubicBezTo>
                  <a:cubicBezTo>
                    <a:pt x="100" y="10"/>
                    <a:pt x="100" y="11"/>
                    <a:pt x="100" y="11"/>
                  </a:cubicBezTo>
                  <a:cubicBezTo>
                    <a:pt x="100" y="12"/>
                    <a:pt x="101" y="12"/>
                    <a:pt x="101" y="12"/>
                  </a:cubicBezTo>
                  <a:cubicBezTo>
                    <a:pt x="102" y="12"/>
                    <a:pt x="102" y="12"/>
                    <a:pt x="102" y="12"/>
                  </a:cubicBezTo>
                  <a:cubicBezTo>
                    <a:pt x="102" y="11"/>
                    <a:pt x="102" y="11"/>
                    <a:pt x="103" y="11"/>
                  </a:cubicBezTo>
                  <a:cubicBezTo>
                    <a:pt x="103" y="11"/>
                    <a:pt x="103" y="11"/>
                    <a:pt x="103" y="11"/>
                  </a:cubicBezTo>
                  <a:cubicBezTo>
                    <a:pt x="104" y="11"/>
                    <a:pt x="104" y="11"/>
                    <a:pt x="104" y="11"/>
                  </a:cubicBezTo>
                  <a:cubicBezTo>
                    <a:pt x="104" y="11"/>
                    <a:pt x="104" y="10"/>
                    <a:pt x="104" y="10"/>
                  </a:cubicBezTo>
                  <a:cubicBezTo>
                    <a:pt x="103" y="9"/>
                    <a:pt x="103" y="9"/>
                    <a:pt x="103" y="8"/>
                  </a:cubicBezTo>
                  <a:cubicBezTo>
                    <a:pt x="103" y="8"/>
                    <a:pt x="104" y="9"/>
                    <a:pt x="105" y="9"/>
                  </a:cubicBezTo>
                  <a:cubicBezTo>
                    <a:pt x="106" y="9"/>
                    <a:pt x="106" y="10"/>
                    <a:pt x="106" y="11"/>
                  </a:cubicBezTo>
                  <a:cubicBezTo>
                    <a:pt x="107" y="11"/>
                    <a:pt x="107" y="11"/>
                    <a:pt x="108" y="11"/>
                  </a:cubicBezTo>
                  <a:cubicBezTo>
                    <a:pt x="112" y="15"/>
                    <a:pt x="115" y="19"/>
                    <a:pt x="119" y="23"/>
                  </a:cubicBezTo>
                  <a:cubicBezTo>
                    <a:pt x="122" y="28"/>
                    <a:pt x="124" y="34"/>
                    <a:pt x="126" y="40"/>
                  </a:cubicBezTo>
                  <a:cubicBezTo>
                    <a:pt x="126" y="41"/>
                    <a:pt x="126" y="43"/>
                    <a:pt x="126" y="44"/>
                  </a:cubicBezTo>
                  <a:cubicBezTo>
                    <a:pt x="127" y="46"/>
                    <a:pt x="127" y="47"/>
                    <a:pt x="127" y="49"/>
                  </a:cubicBezTo>
                  <a:cubicBezTo>
                    <a:pt x="127" y="50"/>
                    <a:pt x="127" y="51"/>
                    <a:pt x="127" y="51"/>
                  </a:cubicBezTo>
                  <a:cubicBezTo>
                    <a:pt x="127" y="52"/>
                    <a:pt x="127" y="53"/>
                    <a:pt x="127" y="54"/>
                  </a:cubicBezTo>
                  <a:cubicBezTo>
                    <a:pt x="127" y="54"/>
                    <a:pt x="127" y="54"/>
                    <a:pt x="127" y="55"/>
                  </a:cubicBezTo>
                  <a:cubicBezTo>
                    <a:pt x="127" y="55"/>
                    <a:pt x="127" y="55"/>
                    <a:pt x="127" y="55"/>
                  </a:cubicBezTo>
                  <a:cubicBezTo>
                    <a:pt x="127" y="57"/>
                    <a:pt x="127" y="59"/>
                    <a:pt x="127" y="60"/>
                  </a:cubicBezTo>
                  <a:cubicBezTo>
                    <a:pt x="127" y="62"/>
                    <a:pt x="127" y="64"/>
                    <a:pt x="128" y="66"/>
                  </a:cubicBezTo>
                  <a:cubicBezTo>
                    <a:pt x="128" y="67"/>
                    <a:pt x="128" y="69"/>
                    <a:pt x="128" y="71"/>
                  </a:cubicBezTo>
                  <a:cubicBezTo>
                    <a:pt x="128" y="72"/>
                    <a:pt x="128" y="74"/>
                    <a:pt x="128" y="76"/>
                  </a:cubicBezTo>
                  <a:cubicBezTo>
                    <a:pt x="128" y="81"/>
                    <a:pt x="128" y="87"/>
                    <a:pt x="128" y="92"/>
                  </a:cubicBezTo>
                  <a:cubicBezTo>
                    <a:pt x="128" y="97"/>
                    <a:pt x="128" y="103"/>
                    <a:pt x="128" y="109"/>
                  </a:cubicBezTo>
                  <a:cubicBezTo>
                    <a:pt x="128" y="114"/>
                    <a:pt x="128" y="120"/>
                    <a:pt x="128" y="126"/>
                  </a:cubicBezTo>
                  <a:cubicBezTo>
                    <a:pt x="128" y="131"/>
                    <a:pt x="128" y="136"/>
                    <a:pt x="128" y="141"/>
                  </a:cubicBezTo>
                  <a:cubicBezTo>
                    <a:pt x="128" y="143"/>
                    <a:pt x="128" y="145"/>
                    <a:pt x="128" y="147"/>
                  </a:cubicBezTo>
                  <a:cubicBezTo>
                    <a:pt x="128" y="149"/>
                    <a:pt x="128" y="151"/>
                    <a:pt x="127" y="153"/>
                  </a:cubicBezTo>
                  <a:cubicBezTo>
                    <a:pt x="127" y="154"/>
                    <a:pt x="127" y="156"/>
                    <a:pt x="127" y="158"/>
                  </a:cubicBezTo>
                  <a:cubicBezTo>
                    <a:pt x="127" y="159"/>
                    <a:pt x="127" y="161"/>
                    <a:pt x="127" y="162"/>
                  </a:cubicBezTo>
                  <a:cubicBezTo>
                    <a:pt x="127" y="166"/>
                    <a:pt x="126" y="169"/>
                    <a:pt x="126" y="173"/>
                  </a:cubicBezTo>
                  <a:cubicBezTo>
                    <a:pt x="126" y="176"/>
                    <a:pt x="125" y="180"/>
                    <a:pt x="124" y="182"/>
                  </a:cubicBezTo>
                  <a:cubicBezTo>
                    <a:pt x="124" y="184"/>
                    <a:pt x="123" y="186"/>
                    <a:pt x="122" y="187"/>
                  </a:cubicBezTo>
                  <a:cubicBezTo>
                    <a:pt x="121" y="189"/>
                    <a:pt x="121" y="190"/>
                    <a:pt x="120" y="192"/>
                  </a:cubicBezTo>
                  <a:cubicBezTo>
                    <a:pt x="117" y="197"/>
                    <a:pt x="114" y="201"/>
                    <a:pt x="109" y="205"/>
                  </a:cubicBezTo>
                  <a:cubicBezTo>
                    <a:pt x="105" y="208"/>
                    <a:pt x="100" y="211"/>
                    <a:pt x="95" y="213"/>
                  </a:cubicBezTo>
                  <a:cubicBezTo>
                    <a:pt x="93" y="214"/>
                    <a:pt x="91" y="215"/>
                    <a:pt x="89" y="216"/>
                  </a:cubicBezTo>
                  <a:cubicBezTo>
                    <a:pt x="87" y="217"/>
                    <a:pt x="84" y="217"/>
                    <a:pt x="82" y="218"/>
                  </a:cubicBezTo>
                  <a:cubicBezTo>
                    <a:pt x="82" y="218"/>
                    <a:pt x="81" y="218"/>
                    <a:pt x="81" y="218"/>
                  </a:cubicBezTo>
                  <a:lnTo>
                    <a:pt x="80" y="218"/>
                  </a:lnTo>
                  <a:cubicBezTo>
                    <a:pt x="79" y="218"/>
                    <a:pt x="78" y="219"/>
                    <a:pt x="77" y="219"/>
                  </a:cubicBezTo>
                  <a:cubicBezTo>
                    <a:pt x="72" y="219"/>
                    <a:pt x="67" y="220"/>
                    <a:pt x="61" y="219"/>
                  </a:cubicBezTo>
                  <a:cubicBezTo>
                    <a:pt x="56" y="219"/>
                    <a:pt x="51" y="219"/>
                    <a:pt x="46" y="218"/>
                  </a:cubicBezTo>
                  <a:cubicBezTo>
                    <a:pt x="39" y="216"/>
                    <a:pt x="33" y="214"/>
                    <a:pt x="28" y="211"/>
                  </a:cubicBezTo>
                  <a:cubicBezTo>
                    <a:pt x="22" y="208"/>
                    <a:pt x="18" y="204"/>
                    <a:pt x="14" y="200"/>
                  </a:cubicBezTo>
                  <a:cubicBezTo>
                    <a:pt x="14" y="199"/>
                    <a:pt x="14" y="198"/>
                    <a:pt x="14" y="198"/>
                  </a:cubicBezTo>
                  <a:cubicBezTo>
                    <a:pt x="13" y="198"/>
                    <a:pt x="13" y="198"/>
                    <a:pt x="13" y="198"/>
                  </a:cubicBezTo>
                  <a:cubicBezTo>
                    <a:pt x="13" y="198"/>
                    <a:pt x="13" y="198"/>
                    <a:pt x="13" y="198"/>
                  </a:cubicBezTo>
                  <a:cubicBezTo>
                    <a:pt x="12" y="198"/>
                    <a:pt x="12" y="197"/>
                    <a:pt x="11" y="197"/>
                  </a:cubicBezTo>
                  <a:cubicBezTo>
                    <a:pt x="11" y="196"/>
                    <a:pt x="11" y="196"/>
                    <a:pt x="10" y="195"/>
                  </a:cubicBezTo>
                  <a:cubicBezTo>
                    <a:pt x="10" y="195"/>
                    <a:pt x="10" y="194"/>
                    <a:pt x="9" y="194"/>
                  </a:cubicBezTo>
                  <a:cubicBezTo>
                    <a:pt x="9" y="193"/>
                    <a:pt x="8" y="193"/>
                    <a:pt x="8" y="192"/>
                  </a:cubicBezTo>
                  <a:cubicBezTo>
                    <a:pt x="8" y="192"/>
                    <a:pt x="9" y="192"/>
                    <a:pt x="9" y="191"/>
                  </a:cubicBezTo>
                  <a:cubicBezTo>
                    <a:pt x="9" y="191"/>
                    <a:pt x="9" y="191"/>
                    <a:pt x="9" y="191"/>
                  </a:cubicBezTo>
                  <a:cubicBezTo>
                    <a:pt x="9" y="190"/>
                    <a:pt x="9" y="189"/>
                    <a:pt x="8" y="189"/>
                  </a:cubicBezTo>
                  <a:cubicBezTo>
                    <a:pt x="8" y="188"/>
                    <a:pt x="7" y="187"/>
                    <a:pt x="7" y="187"/>
                  </a:cubicBezTo>
                  <a:cubicBezTo>
                    <a:pt x="6" y="187"/>
                    <a:pt x="6" y="187"/>
                    <a:pt x="6" y="187"/>
                  </a:cubicBezTo>
                  <a:cubicBezTo>
                    <a:pt x="5" y="185"/>
                    <a:pt x="4" y="183"/>
                    <a:pt x="4" y="182"/>
                  </a:cubicBezTo>
                  <a:cubicBezTo>
                    <a:pt x="3" y="180"/>
                    <a:pt x="3" y="178"/>
                    <a:pt x="2" y="176"/>
                  </a:cubicBezTo>
                  <a:cubicBezTo>
                    <a:pt x="2" y="175"/>
                    <a:pt x="2" y="174"/>
                    <a:pt x="2" y="173"/>
                  </a:cubicBezTo>
                  <a:cubicBezTo>
                    <a:pt x="2" y="172"/>
                    <a:pt x="2" y="171"/>
                    <a:pt x="1" y="170"/>
                  </a:cubicBezTo>
                  <a:cubicBezTo>
                    <a:pt x="1" y="167"/>
                    <a:pt x="1" y="163"/>
                    <a:pt x="1" y="160"/>
                  </a:cubicBezTo>
                  <a:cubicBezTo>
                    <a:pt x="1" y="156"/>
                    <a:pt x="1" y="153"/>
                    <a:pt x="0" y="149"/>
                  </a:cubicBezTo>
                  <a:cubicBezTo>
                    <a:pt x="0" y="144"/>
                    <a:pt x="0" y="140"/>
                    <a:pt x="0" y="135"/>
                  </a:cubicBezTo>
                  <a:cubicBezTo>
                    <a:pt x="0" y="130"/>
                    <a:pt x="0" y="125"/>
                    <a:pt x="0" y="120"/>
                  </a:cubicBezTo>
                  <a:cubicBezTo>
                    <a:pt x="0" y="120"/>
                    <a:pt x="0" y="120"/>
                    <a:pt x="0" y="119"/>
                  </a:cubicBezTo>
                  <a:cubicBezTo>
                    <a:pt x="0" y="119"/>
                    <a:pt x="0" y="118"/>
                    <a:pt x="1" y="118"/>
                  </a:cubicBezTo>
                  <a:cubicBezTo>
                    <a:pt x="1" y="118"/>
                    <a:pt x="1" y="118"/>
                    <a:pt x="1" y="118"/>
                  </a:cubicBezTo>
                  <a:cubicBezTo>
                    <a:pt x="1" y="118"/>
                    <a:pt x="1" y="118"/>
                    <a:pt x="1" y="118"/>
                  </a:cubicBezTo>
                  <a:cubicBezTo>
                    <a:pt x="1" y="118"/>
                    <a:pt x="1" y="118"/>
                    <a:pt x="1" y="117"/>
                  </a:cubicBezTo>
                  <a:cubicBezTo>
                    <a:pt x="1" y="117"/>
                    <a:pt x="2" y="116"/>
                    <a:pt x="2" y="116"/>
                  </a:cubicBezTo>
                  <a:cubicBezTo>
                    <a:pt x="2" y="116"/>
                    <a:pt x="2" y="115"/>
                    <a:pt x="2" y="115"/>
                  </a:cubicBezTo>
                  <a:cubicBezTo>
                    <a:pt x="2" y="115"/>
                    <a:pt x="2" y="114"/>
                    <a:pt x="2" y="114"/>
                  </a:cubicBezTo>
                  <a:cubicBezTo>
                    <a:pt x="2" y="114"/>
                    <a:pt x="2" y="114"/>
                    <a:pt x="2" y="114"/>
                  </a:cubicBezTo>
                  <a:cubicBezTo>
                    <a:pt x="1" y="114"/>
                    <a:pt x="1" y="114"/>
                    <a:pt x="1" y="114"/>
                  </a:cubicBezTo>
                  <a:cubicBezTo>
                    <a:pt x="0" y="114"/>
                    <a:pt x="0" y="113"/>
                    <a:pt x="0" y="112"/>
                  </a:cubicBezTo>
                  <a:cubicBezTo>
                    <a:pt x="0" y="111"/>
                    <a:pt x="0" y="110"/>
                    <a:pt x="0" y="109"/>
                  </a:cubicBezTo>
                  <a:cubicBezTo>
                    <a:pt x="0" y="102"/>
                    <a:pt x="0" y="95"/>
                    <a:pt x="0" y="88"/>
                  </a:cubicBezTo>
                  <a:cubicBezTo>
                    <a:pt x="0" y="82"/>
                    <a:pt x="0" y="75"/>
                    <a:pt x="0" y="69"/>
                  </a:cubicBezTo>
                  <a:lnTo>
                    <a:pt x="1" y="61"/>
                  </a:lnTo>
                  <a:cubicBezTo>
                    <a:pt x="1" y="58"/>
                    <a:pt x="1" y="55"/>
                    <a:pt x="1" y="52"/>
                  </a:cubicBezTo>
                  <a:cubicBezTo>
                    <a:pt x="1" y="49"/>
                    <a:pt x="1" y="46"/>
                    <a:pt x="2" y="44"/>
                  </a:cubicBezTo>
                  <a:lnTo>
                    <a:pt x="2" y="41"/>
                  </a:lnTo>
                  <a:cubicBezTo>
                    <a:pt x="2" y="40"/>
                    <a:pt x="3" y="38"/>
                    <a:pt x="3" y="37"/>
                  </a:cubicBezTo>
                  <a:lnTo>
                    <a:pt x="3" y="36"/>
                  </a:lnTo>
                  <a:cubicBezTo>
                    <a:pt x="4" y="35"/>
                    <a:pt x="4" y="34"/>
                    <a:pt x="5" y="33"/>
                  </a:cubicBezTo>
                  <a:cubicBezTo>
                    <a:pt x="5" y="32"/>
                    <a:pt x="6" y="31"/>
                    <a:pt x="6" y="30"/>
                  </a:cubicBezTo>
                  <a:cubicBezTo>
                    <a:pt x="6" y="30"/>
                    <a:pt x="7" y="29"/>
                    <a:pt x="7" y="28"/>
                  </a:cubicBezTo>
                  <a:cubicBezTo>
                    <a:pt x="7" y="28"/>
                    <a:pt x="7" y="27"/>
                    <a:pt x="8" y="26"/>
                  </a:cubicBezTo>
                  <a:cubicBezTo>
                    <a:pt x="8" y="26"/>
                    <a:pt x="8" y="27"/>
                    <a:pt x="9" y="27"/>
                  </a:cubicBezTo>
                  <a:cubicBezTo>
                    <a:pt x="9" y="27"/>
                    <a:pt x="9" y="28"/>
                    <a:pt x="9" y="28"/>
                  </a:cubicBezTo>
                  <a:cubicBezTo>
                    <a:pt x="10" y="28"/>
                    <a:pt x="10" y="28"/>
                    <a:pt x="10" y="28"/>
                  </a:cubicBezTo>
                  <a:cubicBezTo>
                    <a:pt x="11" y="28"/>
                    <a:pt x="11" y="27"/>
                    <a:pt x="11" y="27"/>
                  </a:cubicBezTo>
                  <a:cubicBezTo>
                    <a:pt x="12" y="27"/>
                    <a:pt x="12" y="27"/>
                    <a:pt x="12" y="27"/>
                  </a:cubicBezTo>
                  <a:cubicBezTo>
                    <a:pt x="13" y="27"/>
                    <a:pt x="13" y="27"/>
                    <a:pt x="14" y="28"/>
                  </a:cubicBezTo>
                  <a:cubicBezTo>
                    <a:pt x="14" y="27"/>
                    <a:pt x="14" y="26"/>
                    <a:pt x="14" y="26"/>
                  </a:cubicBezTo>
                  <a:cubicBezTo>
                    <a:pt x="13" y="26"/>
                    <a:pt x="13" y="26"/>
                    <a:pt x="12" y="25"/>
                  </a:cubicBezTo>
                  <a:cubicBezTo>
                    <a:pt x="12" y="25"/>
                    <a:pt x="13" y="25"/>
                    <a:pt x="13" y="25"/>
                  </a:cubicBezTo>
                  <a:cubicBezTo>
                    <a:pt x="14" y="25"/>
                    <a:pt x="14" y="25"/>
                    <a:pt x="14" y="24"/>
                  </a:cubicBezTo>
                  <a:cubicBezTo>
                    <a:pt x="14" y="24"/>
                    <a:pt x="13" y="24"/>
                    <a:pt x="13" y="24"/>
                  </a:cubicBezTo>
                  <a:cubicBezTo>
                    <a:pt x="13" y="24"/>
                    <a:pt x="13" y="24"/>
                    <a:pt x="13" y="24"/>
                  </a:cubicBezTo>
                  <a:cubicBezTo>
                    <a:pt x="12" y="24"/>
                    <a:pt x="12" y="24"/>
                    <a:pt x="12" y="24"/>
                  </a:cubicBezTo>
                  <a:cubicBezTo>
                    <a:pt x="12" y="24"/>
                    <a:pt x="11" y="24"/>
                    <a:pt x="11" y="24"/>
                  </a:cubicBezTo>
                  <a:cubicBezTo>
                    <a:pt x="11" y="24"/>
                    <a:pt x="11" y="25"/>
                    <a:pt x="11" y="25"/>
                  </a:cubicBezTo>
                  <a:cubicBezTo>
                    <a:pt x="11" y="26"/>
                    <a:pt x="11" y="26"/>
                    <a:pt x="11" y="27"/>
                  </a:cubicBezTo>
                  <a:cubicBezTo>
                    <a:pt x="10" y="27"/>
                    <a:pt x="9" y="27"/>
                    <a:pt x="9" y="26"/>
                  </a:cubicBezTo>
                  <a:cubicBezTo>
                    <a:pt x="9" y="26"/>
                    <a:pt x="9" y="26"/>
                    <a:pt x="8" y="26"/>
                  </a:cubicBezTo>
                  <a:cubicBezTo>
                    <a:pt x="10" y="23"/>
                    <a:pt x="11" y="20"/>
                    <a:pt x="13" y="18"/>
                  </a:cubicBezTo>
                  <a:cubicBezTo>
                    <a:pt x="15" y="16"/>
                    <a:pt x="17" y="14"/>
                    <a:pt x="19" y="12"/>
                  </a:cubicBezTo>
                  <a:cubicBezTo>
                    <a:pt x="20" y="12"/>
                    <a:pt x="21" y="12"/>
                    <a:pt x="22" y="12"/>
                  </a:cubicBezTo>
                  <a:cubicBezTo>
                    <a:pt x="23" y="12"/>
                    <a:pt x="23" y="11"/>
                    <a:pt x="23" y="11"/>
                  </a:cubicBezTo>
                  <a:cubicBezTo>
                    <a:pt x="23" y="10"/>
                    <a:pt x="23" y="10"/>
                    <a:pt x="23" y="10"/>
                  </a:cubicBezTo>
                  <a:cubicBezTo>
                    <a:pt x="23" y="10"/>
                    <a:pt x="23" y="10"/>
                    <a:pt x="23" y="10"/>
                  </a:cubicBezTo>
                  <a:cubicBezTo>
                    <a:pt x="23" y="9"/>
                    <a:pt x="24" y="9"/>
                    <a:pt x="24" y="8"/>
                  </a:cubicBezTo>
                  <a:cubicBezTo>
                    <a:pt x="25" y="8"/>
                    <a:pt x="25" y="8"/>
                    <a:pt x="26" y="7"/>
                  </a:cubicBezTo>
                  <a:cubicBezTo>
                    <a:pt x="26" y="8"/>
                    <a:pt x="26" y="8"/>
                    <a:pt x="26" y="9"/>
                  </a:cubicBezTo>
                  <a:cubicBezTo>
                    <a:pt x="27" y="9"/>
                    <a:pt x="28" y="9"/>
                    <a:pt x="28" y="8"/>
                  </a:cubicBezTo>
                  <a:cubicBezTo>
                    <a:pt x="28" y="8"/>
                    <a:pt x="29" y="7"/>
                    <a:pt x="29" y="7"/>
                  </a:cubicBezTo>
                  <a:cubicBezTo>
                    <a:pt x="30" y="8"/>
                    <a:pt x="30" y="8"/>
                    <a:pt x="30" y="9"/>
                  </a:cubicBezTo>
                  <a:cubicBezTo>
                    <a:pt x="29" y="10"/>
                    <a:pt x="29" y="10"/>
                    <a:pt x="28" y="11"/>
                  </a:cubicBezTo>
                  <a:cubicBezTo>
                    <a:pt x="28" y="10"/>
                    <a:pt x="27" y="10"/>
                    <a:pt x="26" y="11"/>
                  </a:cubicBezTo>
                  <a:cubicBezTo>
                    <a:pt x="26" y="11"/>
                    <a:pt x="25" y="11"/>
                    <a:pt x="24" y="11"/>
                  </a:cubicBezTo>
                  <a:cubicBezTo>
                    <a:pt x="24" y="11"/>
                    <a:pt x="24" y="12"/>
                    <a:pt x="24" y="12"/>
                  </a:cubicBezTo>
                  <a:cubicBezTo>
                    <a:pt x="24" y="12"/>
                    <a:pt x="24" y="13"/>
                    <a:pt x="25" y="13"/>
                  </a:cubicBezTo>
                  <a:cubicBezTo>
                    <a:pt x="25" y="13"/>
                    <a:pt x="26" y="13"/>
                    <a:pt x="26" y="13"/>
                  </a:cubicBezTo>
                  <a:lnTo>
                    <a:pt x="27" y="13"/>
                  </a:lnTo>
                  <a:cubicBezTo>
                    <a:pt x="27" y="13"/>
                    <a:pt x="27" y="13"/>
                    <a:pt x="28" y="13"/>
                  </a:cubicBezTo>
                  <a:cubicBezTo>
                    <a:pt x="28" y="13"/>
                    <a:pt x="28" y="12"/>
                    <a:pt x="28" y="12"/>
                  </a:cubicBezTo>
                  <a:cubicBezTo>
                    <a:pt x="28" y="13"/>
                    <a:pt x="29" y="13"/>
                    <a:pt x="29" y="14"/>
                  </a:cubicBezTo>
                  <a:cubicBezTo>
                    <a:pt x="30" y="14"/>
                    <a:pt x="30" y="15"/>
                    <a:pt x="30" y="15"/>
                  </a:cubicBezTo>
                  <a:cubicBezTo>
                    <a:pt x="30" y="15"/>
                    <a:pt x="29" y="16"/>
                    <a:pt x="29" y="16"/>
                  </a:cubicBezTo>
                  <a:cubicBezTo>
                    <a:pt x="29" y="16"/>
                    <a:pt x="28" y="16"/>
                    <a:pt x="28" y="16"/>
                  </a:cubicBezTo>
                  <a:cubicBezTo>
                    <a:pt x="28" y="16"/>
                    <a:pt x="27" y="16"/>
                    <a:pt x="27" y="17"/>
                  </a:cubicBezTo>
                  <a:cubicBezTo>
                    <a:pt x="27" y="17"/>
                    <a:pt x="26" y="17"/>
                    <a:pt x="26" y="17"/>
                  </a:cubicBezTo>
                  <a:cubicBezTo>
                    <a:pt x="26" y="18"/>
                    <a:pt x="26" y="18"/>
                    <a:pt x="27" y="18"/>
                  </a:cubicBezTo>
                  <a:cubicBezTo>
                    <a:pt x="28" y="18"/>
                    <a:pt x="28" y="18"/>
                    <a:pt x="29" y="18"/>
                  </a:cubicBezTo>
                  <a:cubicBezTo>
                    <a:pt x="29" y="19"/>
                    <a:pt x="29" y="19"/>
                    <a:pt x="30" y="19"/>
                  </a:cubicBezTo>
                  <a:cubicBezTo>
                    <a:pt x="29" y="20"/>
                    <a:pt x="29" y="20"/>
                    <a:pt x="29" y="21"/>
                  </a:cubicBezTo>
                  <a:cubicBezTo>
                    <a:pt x="29" y="22"/>
                    <a:pt x="28" y="23"/>
                    <a:pt x="28" y="24"/>
                  </a:cubicBezTo>
                  <a:cubicBezTo>
                    <a:pt x="28" y="24"/>
                    <a:pt x="29" y="24"/>
                    <a:pt x="29" y="23"/>
                  </a:cubicBezTo>
                  <a:cubicBezTo>
                    <a:pt x="29" y="23"/>
                    <a:pt x="30" y="22"/>
                    <a:pt x="30" y="22"/>
                  </a:cubicBezTo>
                  <a:cubicBezTo>
                    <a:pt x="31" y="22"/>
                    <a:pt x="31" y="21"/>
                    <a:pt x="32" y="21"/>
                  </a:cubicBezTo>
                  <a:cubicBezTo>
                    <a:pt x="33" y="20"/>
                    <a:pt x="34" y="21"/>
                    <a:pt x="35" y="21"/>
                  </a:cubicBezTo>
                  <a:cubicBezTo>
                    <a:pt x="35" y="22"/>
                    <a:pt x="34" y="22"/>
                    <a:pt x="34" y="22"/>
                  </a:cubicBezTo>
                  <a:cubicBezTo>
                    <a:pt x="33" y="22"/>
                    <a:pt x="33" y="23"/>
                    <a:pt x="32" y="23"/>
                  </a:cubicBezTo>
                  <a:cubicBezTo>
                    <a:pt x="32" y="23"/>
                    <a:pt x="31" y="23"/>
                    <a:pt x="31" y="23"/>
                  </a:cubicBezTo>
                  <a:cubicBezTo>
                    <a:pt x="30" y="23"/>
                    <a:pt x="30" y="23"/>
                    <a:pt x="30" y="24"/>
                  </a:cubicBezTo>
                  <a:cubicBezTo>
                    <a:pt x="30" y="24"/>
                    <a:pt x="31" y="24"/>
                    <a:pt x="31" y="24"/>
                  </a:cubicBezTo>
                  <a:cubicBezTo>
                    <a:pt x="32" y="24"/>
                    <a:pt x="33" y="24"/>
                    <a:pt x="34" y="24"/>
                  </a:cubicBezTo>
                  <a:cubicBezTo>
                    <a:pt x="34" y="24"/>
                    <a:pt x="35" y="24"/>
                    <a:pt x="36" y="24"/>
                  </a:cubicBezTo>
                  <a:cubicBezTo>
                    <a:pt x="36" y="24"/>
                    <a:pt x="37" y="23"/>
                    <a:pt x="38" y="23"/>
                  </a:cubicBezTo>
                  <a:cubicBezTo>
                    <a:pt x="38" y="22"/>
                    <a:pt x="38" y="22"/>
                    <a:pt x="39" y="21"/>
                  </a:cubicBezTo>
                  <a:cubicBezTo>
                    <a:pt x="39" y="21"/>
                    <a:pt x="38" y="20"/>
                    <a:pt x="37" y="19"/>
                  </a:cubicBezTo>
                  <a:cubicBezTo>
                    <a:pt x="37" y="19"/>
                    <a:pt x="37" y="19"/>
                    <a:pt x="36" y="19"/>
                  </a:cubicBezTo>
                  <a:cubicBezTo>
                    <a:pt x="36" y="19"/>
                    <a:pt x="35" y="18"/>
                    <a:pt x="34" y="19"/>
                  </a:cubicBezTo>
                  <a:cubicBezTo>
                    <a:pt x="33" y="19"/>
                    <a:pt x="32" y="19"/>
                    <a:pt x="31" y="18"/>
                  </a:cubicBezTo>
                  <a:cubicBezTo>
                    <a:pt x="32" y="17"/>
                    <a:pt x="33" y="17"/>
                    <a:pt x="34" y="17"/>
                  </a:cubicBezTo>
                  <a:cubicBezTo>
                    <a:pt x="35" y="18"/>
                    <a:pt x="36" y="18"/>
                    <a:pt x="37" y="18"/>
                  </a:cubicBezTo>
                  <a:cubicBezTo>
                    <a:pt x="38" y="18"/>
                    <a:pt x="38" y="17"/>
                    <a:pt x="38" y="17"/>
                  </a:cubicBezTo>
                  <a:cubicBezTo>
                    <a:pt x="38" y="17"/>
                    <a:pt x="38" y="17"/>
                    <a:pt x="39" y="17"/>
                  </a:cubicBezTo>
                  <a:cubicBezTo>
                    <a:pt x="39" y="17"/>
                    <a:pt x="39" y="17"/>
                    <a:pt x="39" y="17"/>
                  </a:cubicBezTo>
                  <a:cubicBezTo>
                    <a:pt x="39" y="17"/>
                    <a:pt x="39" y="18"/>
                    <a:pt x="39" y="18"/>
                  </a:cubicBezTo>
                  <a:cubicBezTo>
                    <a:pt x="40" y="18"/>
                    <a:pt x="40" y="17"/>
                    <a:pt x="40" y="17"/>
                  </a:cubicBezTo>
                  <a:cubicBezTo>
                    <a:pt x="40" y="16"/>
                    <a:pt x="40" y="16"/>
                    <a:pt x="40" y="16"/>
                  </a:cubicBezTo>
                  <a:cubicBezTo>
                    <a:pt x="43" y="16"/>
                    <a:pt x="43" y="15"/>
                    <a:pt x="43" y="13"/>
                  </a:cubicBezTo>
                  <a:cubicBezTo>
                    <a:pt x="43" y="13"/>
                    <a:pt x="44" y="13"/>
                    <a:pt x="44" y="13"/>
                  </a:cubicBezTo>
                  <a:cubicBezTo>
                    <a:pt x="44" y="13"/>
                    <a:pt x="45" y="12"/>
                    <a:pt x="45" y="12"/>
                  </a:cubicBezTo>
                  <a:cubicBezTo>
                    <a:pt x="45" y="12"/>
                    <a:pt x="45" y="12"/>
                    <a:pt x="46" y="12"/>
                  </a:cubicBezTo>
                  <a:cubicBezTo>
                    <a:pt x="46" y="13"/>
                    <a:pt x="46" y="13"/>
                    <a:pt x="46" y="12"/>
                  </a:cubicBezTo>
                  <a:cubicBezTo>
                    <a:pt x="47" y="12"/>
                    <a:pt x="47" y="12"/>
                    <a:pt x="47" y="12"/>
                  </a:cubicBezTo>
                  <a:cubicBezTo>
                    <a:pt x="47" y="11"/>
                    <a:pt x="47" y="11"/>
                    <a:pt x="47" y="11"/>
                  </a:cubicBezTo>
                  <a:cubicBezTo>
                    <a:pt x="48" y="11"/>
                    <a:pt x="48" y="11"/>
                    <a:pt x="49" y="11"/>
                  </a:cubicBezTo>
                  <a:cubicBezTo>
                    <a:pt x="49" y="12"/>
                    <a:pt x="49" y="12"/>
                    <a:pt x="49" y="12"/>
                  </a:cubicBezTo>
                  <a:cubicBezTo>
                    <a:pt x="50" y="12"/>
                    <a:pt x="50" y="11"/>
                    <a:pt x="49" y="11"/>
                  </a:cubicBezTo>
                  <a:cubicBezTo>
                    <a:pt x="49" y="11"/>
                    <a:pt x="49" y="10"/>
                    <a:pt x="49" y="10"/>
                  </a:cubicBezTo>
                  <a:cubicBezTo>
                    <a:pt x="49" y="9"/>
                    <a:pt x="50" y="9"/>
                    <a:pt x="51" y="9"/>
                  </a:cubicBezTo>
                  <a:cubicBezTo>
                    <a:pt x="51" y="9"/>
                    <a:pt x="52" y="9"/>
                    <a:pt x="52" y="9"/>
                  </a:cubicBezTo>
                  <a:cubicBezTo>
                    <a:pt x="52" y="9"/>
                    <a:pt x="52" y="9"/>
                    <a:pt x="52" y="9"/>
                  </a:cubicBezTo>
                  <a:cubicBezTo>
                    <a:pt x="51" y="9"/>
                    <a:pt x="51" y="9"/>
                    <a:pt x="51" y="9"/>
                  </a:cubicBezTo>
                  <a:cubicBezTo>
                    <a:pt x="51" y="8"/>
                    <a:pt x="51" y="8"/>
                    <a:pt x="50" y="8"/>
                  </a:cubicBezTo>
                  <a:cubicBezTo>
                    <a:pt x="50" y="7"/>
                    <a:pt x="50" y="7"/>
                    <a:pt x="50" y="7"/>
                  </a:cubicBezTo>
                  <a:cubicBezTo>
                    <a:pt x="50" y="6"/>
                    <a:pt x="50" y="6"/>
                    <a:pt x="51" y="6"/>
                  </a:cubicBezTo>
                  <a:cubicBezTo>
                    <a:pt x="52" y="5"/>
                    <a:pt x="52" y="5"/>
                    <a:pt x="53" y="6"/>
                  </a:cubicBezTo>
                  <a:cubicBezTo>
                    <a:pt x="53" y="6"/>
                    <a:pt x="53" y="7"/>
                    <a:pt x="53" y="7"/>
                  </a:cubicBezTo>
                  <a:cubicBezTo>
                    <a:pt x="52" y="7"/>
                    <a:pt x="52" y="8"/>
                    <a:pt x="52" y="8"/>
                  </a:cubicBezTo>
                  <a:cubicBezTo>
                    <a:pt x="52" y="8"/>
                    <a:pt x="53" y="9"/>
                    <a:pt x="53" y="8"/>
                  </a:cubicBezTo>
                  <a:cubicBezTo>
                    <a:pt x="53" y="8"/>
                    <a:pt x="54" y="8"/>
                    <a:pt x="54" y="8"/>
                  </a:cubicBezTo>
                  <a:cubicBezTo>
                    <a:pt x="54" y="9"/>
                    <a:pt x="54" y="9"/>
                    <a:pt x="54" y="9"/>
                  </a:cubicBezTo>
                  <a:cubicBezTo>
                    <a:pt x="55" y="9"/>
                    <a:pt x="56" y="9"/>
                    <a:pt x="56" y="10"/>
                  </a:cubicBezTo>
                  <a:cubicBezTo>
                    <a:pt x="56" y="10"/>
                    <a:pt x="56" y="10"/>
                    <a:pt x="57" y="11"/>
                  </a:cubicBezTo>
                  <a:cubicBezTo>
                    <a:pt x="57" y="10"/>
                    <a:pt x="58" y="10"/>
                    <a:pt x="58" y="9"/>
                  </a:cubicBezTo>
                  <a:cubicBezTo>
                    <a:pt x="58" y="9"/>
                    <a:pt x="59" y="9"/>
                    <a:pt x="59" y="8"/>
                  </a:cubicBezTo>
                  <a:cubicBezTo>
                    <a:pt x="61" y="9"/>
                    <a:pt x="62" y="8"/>
                    <a:pt x="62" y="6"/>
                  </a:cubicBezTo>
                  <a:cubicBezTo>
                    <a:pt x="62" y="6"/>
                    <a:pt x="62" y="6"/>
                    <a:pt x="62" y="6"/>
                  </a:cubicBezTo>
                  <a:cubicBezTo>
                    <a:pt x="61" y="7"/>
                    <a:pt x="61" y="7"/>
                    <a:pt x="61" y="7"/>
                  </a:cubicBezTo>
                  <a:cubicBezTo>
                    <a:pt x="60" y="6"/>
                    <a:pt x="60" y="6"/>
                    <a:pt x="59" y="6"/>
                  </a:cubicBezTo>
                  <a:cubicBezTo>
                    <a:pt x="59" y="5"/>
                    <a:pt x="58" y="5"/>
                    <a:pt x="58" y="5"/>
                  </a:cubicBezTo>
                  <a:cubicBezTo>
                    <a:pt x="58" y="4"/>
                    <a:pt x="58" y="4"/>
                    <a:pt x="58" y="4"/>
                  </a:cubicBezTo>
                  <a:cubicBezTo>
                    <a:pt x="57" y="4"/>
                    <a:pt x="57" y="4"/>
                    <a:pt x="57" y="3"/>
                  </a:cubicBezTo>
                  <a:cubicBezTo>
                    <a:pt x="58" y="3"/>
                    <a:pt x="58" y="3"/>
                    <a:pt x="58" y="3"/>
                  </a:cubicBezTo>
                  <a:lnTo>
                    <a:pt x="59" y="3"/>
                  </a:lnTo>
                  <a:cubicBezTo>
                    <a:pt x="60" y="3"/>
                    <a:pt x="60" y="4"/>
                    <a:pt x="60" y="4"/>
                  </a:cubicBezTo>
                  <a:cubicBezTo>
                    <a:pt x="60" y="4"/>
                    <a:pt x="60" y="5"/>
                    <a:pt x="61" y="5"/>
                  </a:cubicBezTo>
                  <a:cubicBezTo>
                    <a:pt x="61" y="5"/>
                    <a:pt x="62" y="5"/>
                    <a:pt x="62" y="4"/>
                  </a:cubicBezTo>
                  <a:cubicBezTo>
                    <a:pt x="62" y="4"/>
                    <a:pt x="62" y="4"/>
                    <a:pt x="62" y="3"/>
                  </a:cubicBezTo>
                  <a:cubicBezTo>
                    <a:pt x="62" y="3"/>
                    <a:pt x="62" y="3"/>
                    <a:pt x="61" y="3"/>
                  </a:cubicBezTo>
                  <a:cubicBezTo>
                    <a:pt x="61" y="3"/>
                    <a:pt x="60" y="2"/>
                    <a:pt x="60" y="2"/>
                  </a:cubicBezTo>
                  <a:cubicBezTo>
                    <a:pt x="61" y="1"/>
                    <a:pt x="61" y="1"/>
                    <a:pt x="62" y="2"/>
                  </a:cubicBezTo>
                  <a:cubicBezTo>
                    <a:pt x="62" y="2"/>
                    <a:pt x="62" y="2"/>
                    <a:pt x="63" y="2"/>
                  </a:cubicBezTo>
                  <a:cubicBezTo>
                    <a:pt x="63" y="2"/>
                    <a:pt x="63" y="2"/>
                    <a:pt x="63" y="2"/>
                  </a:cubicBezTo>
                  <a:cubicBezTo>
                    <a:pt x="64" y="2"/>
                    <a:pt x="64" y="2"/>
                    <a:pt x="64" y="2"/>
                  </a:cubicBezTo>
                  <a:cubicBezTo>
                    <a:pt x="64" y="3"/>
                    <a:pt x="64" y="3"/>
                    <a:pt x="64" y="3"/>
                  </a:cubicBezTo>
                  <a:cubicBezTo>
                    <a:pt x="64" y="3"/>
                    <a:pt x="64" y="3"/>
                    <a:pt x="63" y="3"/>
                  </a:cubicBezTo>
                  <a:cubicBezTo>
                    <a:pt x="64" y="4"/>
                    <a:pt x="64" y="4"/>
                    <a:pt x="64" y="5"/>
                  </a:cubicBezTo>
                  <a:cubicBezTo>
                    <a:pt x="64" y="5"/>
                    <a:pt x="63" y="5"/>
                    <a:pt x="63" y="6"/>
                  </a:cubicBezTo>
                  <a:cubicBezTo>
                    <a:pt x="63" y="6"/>
                    <a:pt x="63" y="7"/>
                    <a:pt x="64" y="7"/>
                  </a:cubicBezTo>
                  <a:cubicBezTo>
                    <a:pt x="64" y="7"/>
                    <a:pt x="65" y="6"/>
                    <a:pt x="65" y="6"/>
                  </a:cubicBezTo>
                  <a:cubicBezTo>
                    <a:pt x="66" y="5"/>
                    <a:pt x="66" y="5"/>
                    <a:pt x="66" y="4"/>
                  </a:cubicBezTo>
                  <a:cubicBezTo>
                    <a:pt x="66" y="4"/>
                    <a:pt x="66" y="4"/>
                    <a:pt x="66" y="4"/>
                  </a:cubicBezTo>
                  <a:cubicBezTo>
                    <a:pt x="66" y="4"/>
                    <a:pt x="66" y="3"/>
                    <a:pt x="65" y="3"/>
                  </a:cubicBezTo>
                  <a:cubicBezTo>
                    <a:pt x="66" y="3"/>
                    <a:pt x="66" y="3"/>
                    <a:pt x="67" y="4"/>
                  </a:cubicBezTo>
                  <a:cubicBezTo>
                    <a:pt x="67" y="4"/>
                    <a:pt x="68" y="4"/>
                    <a:pt x="68" y="4"/>
                  </a:cubicBezTo>
                  <a:cubicBezTo>
                    <a:pt x="68" y="3"/>
                    <a:pt x="68" y="3"/>
                    <a:pt x="68" y="3"/>
                  </a:cubicBezTo>
                  <a:cubicBezTo>
                    <a:pt x="68" y="3"/>
                    <a:pt x="68" y="2"/>
                    <a:pt x="68" y="2"/>
                  </a:cubicBezTo>
                  <a:cubicBezTo>
                    <a:pt x="68" y="2"/>
                    <a:pt x="69" y="1"/>
                    <a:pt x="70" y="1"/>
                  </a:cubicBezTo>
                  <a:cubicBezTo>
                    <a:pt x="70" y="1"/>
                    <a:pt x="71" y="1"/>
                    <a:pt x="71" y="2"/>
                  </a:cubicBezTo>
                  <a:cubicBezTo>
                    <a:pt x="70" y="2"/>
                    <a:pt x="70" y="3"/>
                    <a:pt x="69" y="3"/>
                  </a:cubicBezTo>
                  <a:cubicBezTo>
                    <a:pt x="70" y="4"/>
                    <a:pt x="70" y="4"/>
                    <a:pt x="71" y="4"/>
                  </a:cubicBezTo>
                  <a:cubicBezTo>
                    <a:pt x="72" y="4"/>
                    <a:pt x="72" y="5"/>
                    <a:pt x="72" y="5"/>
                  </a:cubicBezTo>
                  <a:cubicBezTo>
                    <a:pt x="72" y="5"/>
                    <a:pt x="72" y="6"/>
                    <a:pt x="73" y="6"/>
                  </a:cubicBezTo>
                  <a:cubicBezTo>
                    <a:pt x="73" y="6"/>
                    <a:pt x="73" y="5"/>
                    <a:pt x="73" y="5"/>
                  </a:cubicBezTo>
                  <a:cubicBezTo>
                    <a:pt x="73" y="5"/>
                    <a:pt x="73" y="4"/>
                    <a:pt x="73" y="4"/>
                  </a:cubicBezTo>
                  <a:cubicBezTo>
                    <a:pt x="74" y="4"/>
                    <a:pt x="74" y="3"/>
                    <a:pt x="74" y="2"/>
                  </a:cubicBezTo>
                  <a:cubicBezTo>
                    <a:pt x="75" y="2"/>
                    <a:pt x="75" y="1"/>
                    <a:pt x="76" y="1"/>
                  </a:cubicBezTo>
                  <a:cubicBezTo>
                    <a:pt x="76" y="1"/>
                    <a:pt x="76" y="1"/>
                    <a:pt x="76" y="2"/>
                  </a:cubicBezTo>
                  <a:cubicBezTo>
                    <a:pt x="76" y="2"/>
                    <a:pt x="76" y="2"/>
                    <a:pt x="77" y="2"/>
                  </a:cubicBezTo>
                  <a:cubicBezTo>
                    <a:pt x="77" y="2"/>
                    <a:pt x="77" y="2"/>
                    <a:pt x="78" y="2"/>
                  </a:cubicBezTo>
                  <a:cubicBezTo>
                    <a:pt x="78" y="1"/>
                    <a:pt x="78" y="1"/>
                    <a:pt x="78" y="1"/>
                  </a:cubicBezTo>
                  <a:cubicBezTo>
                    <a:pt x="79" y="1"/>
                    <a:pt x="80" y="1"/>
                    <a:pt x="81" y="0"/>
                  </a:cubicBezTo>
                  <a:cubicBezTo>
                    <a:pt x="81" y="0"/>
                    <a:pt x="82" y="0"/>
                    <a:pt x="83" y="1"/>
                  </a:cubicBezTo>
                  <a:cubicBezTo>
                    <a:pt x="83" y="1"/>
                    <a:pt x="83" y="1"/>
                    <a:pt x="84" y="2"/>
                  </a:cubicBezTo>
                  <a:cubicBezTo>
                    <a:pt x="84" y="3"/>
                    <a:pt x="84" y="3"/>
                    <a:pt x="84" y="4"/>
                  </a:cubicBezTo>
                  <a:cubicBezTo>
                    <a:pt x="85" y="4"/>
                    <a:pt x="85" y="4"/>
                    <a:pt x="84" y="5"/>
                  </a:cubicBezTo>
                  <a:cubicBezTo>
                    <a:pt x="84" y="5"/>
                    <a:pt x="84" y="5"/>
                    <a:pt x="85" y="6"/>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30">
              <a:extLst>
                <a:ext uri="{FF2B5EF4-FFF2-40B4-BE49-F238E27FC236}">
                  <a16:creationId xmlns:a16="http://schemas.microsoft.com/office/drawing/2014/main" id="{6D985B4A-0CC8-4BEC-A04A-2653B47DBD79}"/>
                </a:ext>
              </a:extLst>
            </p:cNvPr>
            <p:cNvSpPr>
              <a:spLocks noEditPoints="1"/>
            </p:cNvSpPr>
            <p:nvPr/>
          </p:nvSpPr>
          <p:spPr bwMode="auto">
            <a:xfrm>
              <a:off x="7222349" y="3086699"/>
              <a:ext cx="139676" cy="177767"/>
            </a:xfrm>
            <a:custGeom>
              <a:avLst/>
              <a:gdLst>
                <a:gd name="T0" fmla="*/ 136 w 170"/>
                <a:gd name="T1" fmla="*/ 205 h 213"/>
                <a:gd name="T2" fmla="*/ 3 w 170"/>
                <a:gd name="T3" fmla="*/ 201 h 213"/>
                <a:gd name="T4" fmla="*/ 133 w 170"/>
                <a:gd name="T5" fmla="*/ 196 h 213"/>
                <a:gd name="T6" fmla="*/ 43 w 170"/>
                <a:gd name="T7" fmla="*/ 192 h 213"/>
                <a:gd name="T8" fmla="*/ 160 w 170"/>
                <a:gd name="T9" fmla="*/ 174 h 213"/>
                <a:gd name="T10" fmla="*/ 60 w 170"/>
                <a:gd name="T11" fmla="*/ 113 h 213"/>
                <a:gd name="T12" fmla="*/ 107 w 170"/>
                <a:gd name="T13" fmla="*/ 79 h 213"/>
                <a:gd name="T14" fmla="*/ 167 w 170"/>
                <a:gd name="T15" fmla="*/ 66 h 213"/>
                <a:gd name="T16" fmla="*/ 160 w 170"/>
                <a:gd name="T17" fmla="*/ 60 h 213"/>
                <a:gd name="T18" fmla="*/ 134 w 170"/>
                <a:gd name="T19" fmla="*/ 53 h 213"/>
                <a:gd name="T20" fmla="*/ 166 w 170"/>
                <a:gd name="T21" fmla="*/ 49 h 213"/>
                <a:gd name="T22" fmla="*/ 158 w 170"/>
                <a:gd name="T23" fmla="*/ 47 h 213"/>
                <a:gd name="T24" fmla="*/ 140 w 170"/>
                <a:gd name="T25" fmla="*/ 48 h 213"/>
                <a:gd name="T26" fmla="*/ 149 w 170"/>
                <a:gd name="T27" fmla="*/ 38 h 213"/>
                <a:gd name="T28" fmla="*/ 127 w 170"/>
                <a:gd name="T29" fmla="*/ 44 h 213"/>
                <a:gd name="T30" fmla="*/ 150 w 170"/>
                <a:gd name="T31" fmla="*/ 35 h 213"/>
                <a:gd name="T32" fmla="*/ 56 w 170"/>
                <a:gd name="T33" fmla="*/ 31 h 213"/>
                <a:gd name="T34" fmla="*/ 158 w 170"/>
                <a:gd name="T35" fmla="*/ 32 h 213"/>
                <a:gd name="T36" fmla="*/ 123 w 170"/>
                <a:gd name="T37" fmla="*/ 26 h 213"/>
                <a:gd name="T38" fmla="*/ 73 w 170"/>
                <a:gd name="T39" fmla="*/ 24 h 213"/>
                <a:gd name="T40" fmla="*/ 58 w 170"/>
                <a:gd name="T41" fmla="*/ 24 h 213"/>
                <a:gd name="T42" fmla="*/ 146 w 170"/>
                <a:gd name="T43" fmla="*/ 23 h 213"/>
                <a:gd name="T44" fmla="*/ 117 w 170"/>
                <a:gd name="T45" fmla="*/ 21 h 213"/>
                <a:gd name="T46" fmla="*/ 29 w 170"/>
                <a:gd name="T47" fmla="*/ 26 h 213"/>
                <a:gd name="T48" fmla="*/ 143 w 170"/>
                <a:gd name="T49" fmla="*/ 21 h 213"/>
                <a:gd name="T50" fmla="*/ 8 w 170"/>
                <a:gd name="T51" fmla="*/ 16 h 213"/>
                <a:gd name="T52" fmla="*/ 65 w 170"/>
                <a:gd name="T53" fmla="*/ 12 h 213"/>
                <a:gd name="T54" fmla="*/ 6 w 170"/>
                <a:gd name="T55" fmla="*/ 10 h 213"/>
                <a:gd name="T56" fmla="*/ 46 w 170"/>
                <a:gd name="T57" fmla="*/ 10 h 213"/>
                <a:gd name="T58" fmla="*/ 163 w 170"/>
                <a:gd name="T59" fmla="*/ 37 h 213"/>
                <a:gd name="T60" fmla="*/ 79 w 170"/>
                <a:gd name="T61" fmla="*/ 55 h 213"/>
                <a:gd name="T62" fmla="*/ 99 w 170"/>
                <a:gd name="T63" fmla="*/ 37 h 213"/>
                <a:gd name="T64" fmla="*/ 100 w 170"/>
                <a:gd name="T65" fmla="*/ 23 h 213"/>
                <a:gd name="T66" fmla="*/ 128 w 170"/>
                <a:gd name="T67" fmla="*/ 6 h 213"/>
                <a:gd name="T68" fmla="*/ 130 w 170"/>
                <a:gd name="T69" fmla="*/ 13 h 213"/>
                <a:gd name="T70" fmla="*/ 141 w 170"/>
                <a:gd name="T71" fmla="*/ 13 h 213"/>
                <a:gd name="T72" fmla="*/ 158 w 170"/>
                <a:gd name="T73" fmla="*/ 19 h 213"/>
                <a:gd name="T74" fmla="*/ 169 w 170"/>
                <a:gd name="T75" fmla="*/ 37 h 213"/>
                <a:gd name="T76" fmla="*/ 168 w 170"/>
                <a:gd name="T77" fmla="*/ 58 h 213"/>
                <a:gd name="T78" fmla="*/ 148 w 170"/>
                <a:gd name="T79" fmla="*/ 196 h 213"/>
                <a:gd name="T80" fmla="*/ 140 w 170"/>
                <a:gd name="T81" fmla="*/ 210 h 213"/>
                <a:gd name="T82" fmla="*/ 121 w 170"/>
                <a:gd name="T83" fmla="*/ 78 h 213"/>
                <a:gd name="T84" fmla="*/ 109 w 170"/>
                <a:gd name="T85" fmla="*/ 168 h 213"/>
                <a:gd name="T86" fmla="*/ 70 w 170"/>
                <a:gd name="T87" fmla="*/ 209 h 213"/>
                <a:gd name="T88" fmla="*/ 51 w 170"/>
                <a:gd name="T89" fmla="*/ 97 h 213"/>
                <a:gd name="T90" fmla="*/ 27 w 170"/>
                <a:gd name="T91" fmla="*/ 209 h 213"/>
                <a:gd name="T92" fmla="*/ 7 w 170"/>
                <a:gd name="T93" fmla="*/ 208 h 213"/>
                <a:gd name="T94" fmla="*/ 2 w 170"/>
                <a:gd name="T95" fmla="*/ 12 h 213"/>
                <a:gd name="T96" fmla="*/ 14 w 170"/>
                <a:gd name="T97" fmla="*/ 6 h 213"/>
                <a:gd name="T98" fmla="*/ 39 w 170"/>
                <a:gd name="T99" fmla="*/ 10 h 213"/>
                <a:gd name="T100" fmla="*/ 39 w 170"/>
                <a:gd name="T101" fmla="*/ 1 h 213"/>
                <a:gd name="T102" fmla="*/ 63 w 170"/>
                <a:gd name="T103" fmla="*/ 4 h 213"/>
                <a:gd name="T104" fmla="*/ 44 w 170"/>
                <a:gd name="T105" fmla="*/ 209 h 213"/>
                <a:gd name="T106" fmla="*/ 147 w 170"/>
                <a:gd name="T107" fmla="*/ 204 h 213"/>
                <a:gd name="T108" fmla="*/ 44 w 170"/>
                <a:gd name="T109" fmla="*/ 203 h 213"/>
                <a:gd name="T110" fmla="*/ 154 w 170"/>
                <a:gd name="T111" fmla="*/ 200 h 213"/>
                <a:gd name="T112" fmla="*/ 157 w 170"/>
                <a:gd name="T113" fmla="*/ 193 h 213"/>
                <a:gd name="T114" fmla="*/ 168 w 170"/>
                <a:gd name="T115" fmla="*/ 43 h 213"/>
                <a:gd name="T116" fmla="*/ 161 w 170"/>
                <a:gd name="T117" fmla="*/ 27 h 213"/>
                <a:gd name="T118" fmla="*/ 29 w 170"/>
                <a:gd name="T119" fmla="*/ 11 h 213"/>
                <a:gd name="T120" fmla="*/ 160 w 170"/>
                <a:gd name="T121" fmla="*/ 4 h 213"/>
                <a:gd name="T122" fmla="*/ 23 w 170"/>
                <a:gd name="T123" fmla="*/ 3 h 213"/>
                <a:gd name="T124" fmla="*/ 112 w 170"/>
                <a:gd name="T125" fmla="*/ 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 h="213">
                  <a:moveTo>
                    <a:pt x="166" y="34"/>
                  </a:moveTo>
                  <a:cubicBezTo>
                    <a:pt x="167" y="34"/>
                    <a:pt x="167" y="34"/>
                    <a:pt x="167" y="35"/>
                  </a:cubicBezTo>
                  <a:cubicBezTo>
                    <a:pt x="167" y="35"/>
                    <a:pt x="168" y="35"/>
                    <a:pt x="168" y="35"/>
                  </a:cubicBezTo>
                  <a:cubicBezTo>
                    <a:pt x="169" y="35"/>
                    <a:pt x="169" y="34"/>
                    <a:pt x="168" y="33"/>
                  </a:cubicBezTo>
                  <a:cubicBezTo>
                    <a:pt x="167" y="33"/>
                    <a:pt x="167" y="32"/>
                    <a:pt x="167" y="31"/>
                  </a:cubicBezTo>
                  <a:cubicBezTo>
                    <a:pt x="167" y="31"/>
                    <a:pt x="167" y="31"/>
                    <a:pt x="167" y="31"/>
                  </a:cubicBezTo>
                  <a:cubicBezTo>
                    <a:pt x="167" y="31"/>
                    <a:pt x="167" y="30"/>
                    <a:pt x="167" y="30"/>
                  </a:cubicBezTo>
                  <a:cubicBezTo>
                    <a:pt x="166" y="30"/>
                    <a:pt x="166" y="30"/>
                    <a:pt x="166" y="30"/>
                  </a:cubicBezTo>
                  <a:cubicBezTo>
                    <a:pt x="165" y="30"/>
                    <a:pt x="165" y="30"/>
                    <a:pt x="165" y="31"/>
                  </a:cubicBezTo>
                  <a:cubicBezTo>
                    <a:pt x="166" y="31"/>
                    <a:pt x="166" y="31"/>
                    <a:pt x="166" y="32"/>
                  </a:cubicBezTo>
                  <a:cubicBezTo>
                    <a:pt x="167" y="32"/>
                    <a:pt x="167" y="33"/>
                    <a:pt x="166" y="34"/>
                  </a:cubicBezTo>
                  <a:close/>
                  <a:moveTo>
                    <a:pt x="153" y="12"/>
                  </a:moveTo>
                  <a:cubicBezTo>
                    <a:pt x="153" y="12"/>
                    <a:pt x="153" y="11"/>
                    <a:pt x="153" y="11"/>
                  </a:cubicBezTo>
                  <a:cubicBezTo>
                    <a:pt x="152" y="10"/>
                    <a:pt x="152" y="10"/>
                    <a:pt x="152" y="10"/>
                  </a:cubicBezTo>
                  <a:cubicBezTo>
                    <a:pt x="152" y="10"/>
                    <a:pt x="152" y="11"/>
                    <a:pt x="152" y="11"/>
                  </a:cubicBezTo>
                  <a:cubicBezTo>
                    <a:pt x="152" y="11"/>
                    <a:pt x="153" y="11"/>
                    <a:pt x="153" y="11"/>
                  </a:cubicBezTo>
                  <a:cubicBezTo>
                    <a:pt x="153" y="12"/>
                    <a:pt x="153" y="12"/>
                    <a:pt x="153" y="12"/>
                  </a:cubicBezTo>
                  <a:cubicBezTo>
                    <a:pt x="153" y="12"/>
                    <a:pt x="153" y="12"/>
                    <a:pt x="153" y="12"/>
                  </a:cubicBezTo>
                  <a:close/>
                  <a:moveTo>
                    <a:pt x="85" y="212"/>
                  </a:moveTo>
                  <a:cubicBezTo>
                    <a:pt x="84" y="212"/>
                    <a:pt x="84" y="212"/>
                    <a:pt x="84" y="212"/>
                  </a:cubicBezTo>
                  <a:cubicBezTo>
                    <a:pt x="84" y="212"/>
                    <a:pt x="84" y="212"/>
                    <a:pt x="84" y="212"/>
                  </a:cubicBezTo>
                  <a:cubicBezTo>
                    <a:pt x="84" y="212"/>
                    <a:pt x="84" y="212"/>
                    <a:pt x="84" y="212"/>
                  </a:cubicBezTo>
                  <a:cubicBezTo>
                    <a:pt x="85" y="212"/>
                    <a:pt x="85" y="212"/>
                    <a:pt x="85" y="212"/>
                  </a:cubicBezTo>
                  <a:close/>
                  <a:moveTo>
                    <a:pt x="134" y="209"/>
                  </a:moveTo>
                  <a:cubicBezTo>
                    <a:pt x="134" y="209"/>
                    <a:pt x="134" y="209"/>
                    <a:pt x="134" y="209"/>
                  </a:cubicBezTo>
                  <a:lnTo>
                    <a:pt x="135" y="209"/>
                  </a:lnTo>
                  <a:cubicBezTo>
                    <a:pt x="135" y="209"/>
                    <a:pt x="135" y="209"/>
                    <a:pt x="136" y="209"/>
                  </a:cubicBezTo>
                  <a:lnTo>
                    <a:pt x="136" y="208"/>
                  </a:lnTo>
                  <a:cubicBezTo>
                    <a:pt x="135" y="208"/>
                    <a:pt x="135" y="208"/>
                    <a:pt x="135" y="208"/>
                  </a:cubicBezTo>
                  <a:lnTo>
                    <a:pt x="134" y="208"/>
                  </a:lnTo>
                  <a:cubicBezTo>
                    <a:pt x="134" y="208"/>
                    <a:pt x="134" y="208"/>
                    <a:pt x="134" y="208"/>
                  </a:cubicBezTo>
                  <a:lnTo>
                    <a:pt x="134" y="209"/>
                  </a:lnTo>
                  <a:close/>
                  <a:moveTo>
                    <a:pt x="75" y="209"/>
                  </a:moveTo>
                  <a:cubicBezTo>
                    <a:pt x="75" y="210"/>
                    <a:pt x="75" y="210"/>
                    <a:pt x="75" y="210"/>
                  </a:cubicBezTo>
                  <a:cubicBezTo>
                    <a:pt x="75" y="211"/>
                    <a:pt x="76" y="211"/>
                    <a:pt x="76" y="210"/>
                  </a:cubicBezTo>
                  <a:cubicBezTo>
                    <a:pt x="77" y="210"/>
                    <a:pt x="77" y="210"/>
                    <a:pt x="77" y="209"/>
                  </a:cubicBezTo>
                  <a:cubicBezTo>
                    <a:pt x="77" y="208"/>
                    <a:pt x="77" y="208"/>
                    <a:pt x="76" y="208"/>
                  </a:cubicBezTo>
                  <a:cubicBezTo>
                    <a:pt x="75" y="208"/>
                    <a:pt x="75" y="208"/>
                    <a:pt x="75" y="209"/>
                  </a:cubicBezTo>
                  <a:close/>
                  <a:moveTo>
                    <a:pt x="134" y="204"/>
                  </a:moveTo>
                  <a:cubicBezTo>
                    <a:pt x="134" y="205"/>
                    <a:pt x="134" y="205"/>
                    <a:pt x="135" y="205"/>
                  </a:cubicBezTo>
                  <a:cubicBezTo>
                    <a:pt x="135" y="205"/>
                    <a:pt x="136" y="205"/>
                    <a:pt x="136" y="205"/>
                  </a:cubicBezTo>
                  <a:lnTo>
                    <a:pt x="136" y="204"/>
                  </a:lnTo>
                  <a:cubicBezTo>
                    <a:pt x="135" y="204"/>
                    <a:pt x="135" y="204"/>
                    <a:pt x="134" y="204"/>
                  </a:cubicBezTo>
                  <a:close/>
                  <a:moveTo>
                    <a:pt x="78" y="205"/>
                  </a:moveTo>
                  <a:cubicBezTo>
                    <a:pt x="78" y="205"/>
                    <a:pt x="77" y="205"/>
                    <a:pt x="77" y="205"/>
                  </a:cubicBezTo>
                  <a:cubicBezTo>
                    <a:pt x="77" y="205"/>
                    <a:pt x="77" y="205"/>
                    <a:pt x="77" y="206"/>
                  </a:cubicBezTo>
                  <a:cubicBezTo>
                    <a:pt x="77" y="206"/>
                    <a:pt x="78" y="206"/>
                    <a:pt x="78" y="207"/>
                  </a:cubicBezTo>
                  <a:cubicBezTo>
                    <a:pt x="78" y="207"/>
                    <a:pt x="78" y="207"/>
                    <a:pt x="79" y="207"/>
                  </a:cubicBezTo>
                  <a:cubicBezTo>
                    <a:pt x="79" y="207"/>
                    <a:pt x="79" y="207"/>
                    <a:pt x="80" y="206"/>
                  </a:cubicBezTo>
                  <a:cubicBezTo>
                    <a:pt x="80" y="206"/>
                    <a:pt x="80" y="206"/>
                    <a:pt x="80" y="206"/>
                  </a:cubicBezTo>
                  <a:cubicBezTo>
                    <a:pt x="81" y="206"/>
                    <a:pt x="81" y="205"/>
                    <a:pt x="82" y="206"/>
                  </a:cubicBezTo>
                  <a:cubicBezTo>
                    <a:pt x="82" y="205"/>
                    <a:pt x="81" y="204"/>
                    <a:pt x="81" y="204"/>
                  </a:cubicBezTo>
                  <a:cubicBezTo>
                    <a:pt x="81" y="204"/>
                    <a:pt x="80" y="204"/>
                    <a:pt x="80" y="204"/>
                  </a:cubicBezTo>
                  <a:cubicBezTo>
                    <a:pt x="80" y="204"/>
                    <a:pt x="79" y="204"/>
                    <a:pt x="79" y="204"/>
                  </a:cubicBezTo>
                  <a:cubicBezTo>
                    <a:pt x="79" y="205"/>
                    <a:pt x="78" y="205"/>
                    <a:pt x="78" y="205"/>
                  </a:cubicBezTo>
                  <a:close/>
                  <a:moveTo>
                    <a:pt x="4" y="205"/>
                  </a:moveTo>
                  <a:cubicBezTo>
                    <a:pt x="3" y="205"/>
                    <a:pt x="3" y="205"/>
                    <a:pt x="3" y="204"/>
                  </a:cubicBezTo>
                  <a:cubicBezTo>
                    <a:pt x="3" y="204"/>
                    <a:pt x="2" y="203"/>
                    <a:pt x="2" y="203"/>
                  </a:cubicBezTo>
                  <a:cubicBezTo>
                    <a:pt x="1" y="204"/>
                    <a:pt x="1" y="204"/>
                    <a:pt x="1" y="204"/>
                  </a:cubicBezTo>
                  <a:cubicBezTo>
                    <a:pt x="1" y="205"/>
                    <a:pt x="1" y="205"/>
                    <a:pt x="1" y="206"/>
                  </a:cubicBezTo>
                  <a:cubicBezTo>
                    <a:pt x="2" y="206"/>
                    <a:pt x="2" y="206"/>
                    <a:pt x="3" y="206"/>
                  </a:cubicBezTo>
                  <a:cubicBezTo>
                    <a:pt x="3" y="206"/>
                    <a:pt x="4" y="206"/>
                    <a:pt x="4" y="205"/>
                  </a:cubicBezTo>
                  <a:close/>
                  <a:moveTo>
                    <a:pt x="134" y="204"/>
                  </a:moveTo>
                  <a:cubicBezTo>
                    <a:pt x="134" y="204"/>
                    <a:pt x="134" y="203"/>
                    <a:pt x="134" y="203"/>
                  </a:cubicBezTo>
                  <a:cubicBezTo>
                    <a:pt x="134" y="203"/>
                    <a:pt x="134" y="203"/>
                    <a:pt x="134" y="203"/>
                  </a:cubicBezTo>
                  <a:cubicBezTo>
                    <a:pt x="133" y="202"/>
                    <a:pt x="132" y="203"/>
                    <a:pt x="132" y="203"/>
                  </a:cubicBezTo>
                  <a:cubicBezTo>
                    <a:pt x="132" y="204"/>
                    <a:pt x="133" y="204"/>
                    <a:pt x="134" y="204"/>
                  </a:cubicBezTo>
                  <a:close/>
                  <a:moveTo>
                    <a:pt x="23" y="206"/>
                  </a:moveTo>
                  <a:cubicBezTo>
                    <a:pt x="23" y="206"/>
                    <a:pt x="23" y="205"/>
                    <a:pt x="23" y="205"/>
                  </a:cubicBezTo>
                  <a:cubicBezTo>
                    <a:pt x="23" y="205"/>
                    <a:pt x="22" y="204"/>
                    <a:pt x="22" y="204"/>
                  </a:cubicBezTo>
                  <a:cubicBezTo>
                    <a:pt x="23" y="203"/>
                    <a:pt x="24" y="203"/>
                    <a:pt x="24" y="203"/>
                  </a:cubicBezTo>
                  <a:cubicBezTo>
                    <a:pt x="25" y="202"/>
                    <a:pt x="25" y="202"/>
                    <a:pt x="25" y="200"/>
                  </a:cubicBezTo>
                  <a:cubicBezTo>
                    <a:pt x="24" y="200"/>
                    <a:pt x="24" y="200"/>
                    <a:pt x="23" y="201"/>
                  </a:cubicBezTo>
                  <a:cubicBezTo>
                    <a:pt x="23" y="201"/>
                    <a:pt x="23" y="201"/>
                    <a:pt x="23" y="201"/>
                  </a:cubicBezTo>
                  <a:cubicBezTo>
                    <a:pt x="23" y="202"/>
                    <a:pt x="22" y="202"/>
                    <a:pt x="22" y="202"/>
                  </a:cubicBezTo>
                  <a:cubicBezTo>
                    <a:pt x="22" y="202"/>
                    <a:pt x="21" y="203"/>
                    <a:pt x="20" y="202"/>
                  </a:cubicBezTo>
                  <a:lnTo>
                    <a:pt x="21" y="204"/>
                  </a:lnTo>
                  <a:cubicBezTo>
                    <a:pt x="21" y="204"/>
                    <a:pt x="22" y="204"/>
                    <a:pt x="22" y="204"/>
                  </a:cubicBezTo>
                  <a:cubicBezTo>
                    <a:pt x="22" y="204"/>
                    <a:pt x="22" y="204"/>
                    <a:pt x="22" y="205"/>
                  </a:cubicBezTo>
                  <a:lnTo>
                    <a:pt x="22" y="206"/>
                  </a:lnTo>
                  <a:cubicBezTo>
                    <a:pt x="22" y="206"/>
                    <a:pt x="22" y="206"/>
                    <a:pt x="23" y="206"/>
                  </a:cubicBezTo>
                  <a:close/>
                  <a:moveTo>
                    <a:pt x="3" y="201"/>
                  </a:moveTo>
                  <a:cubicBezTo>
                    <a:pt x="3" y="201"/>
                    <a:pt x="3" y="202"/>
                    <a:pt x="3" y="202"/>
                  </a:cubicBezTo>
                  <a:cubicBezTo>
                    <a:pt x="3" y="202"/>
                    <a:pt x="4" y="202"/>
                    <a:pt x="4" y="202"/>
                  </a:cubicBezTo>
                  <a:cubicBezTo>
                    <a:pt x="4" y="202"/>
                    <a:pt x="4" y="202"/>
                    <a:pt x="4" y="202"/>
                  </a:cubicBezTo>
                  <a:cubicBezTo>
                    <a:pt x="5" y="202"/>
                    <a:pt x="5" y="201"/>
                    <a:pt x="4" y="201"/>
                  </a:cubicBezTo>
                  <a:lnTo>
                    <a:pt x="3" y="201"/>
                  </a:lnTo>
                  <a:close/>
                  <a:moveTo>
                    <a:pt x="137" y="201"/>
                  </a:moveTo>
                  <a:cubicBezTo>
                    <a:pt x="137" y="201"/>
                    <a:pt x="137" y="200"/>
                    <a:pt x="136" y="200"/>
                  </a:cubicBezTo>
                  <a:cubicBezTo>
                    <a:pt x="136" y="199"/>
                    <a:pt x="135" y="199"/>
                    <a:pt x="134" y="199"/>
                  </a:cubicBezTo>
                  <a:cubicBezTo>
                    <a:pt x="134" y="200"/>
                    <a:pt x="133" y="200"/>
                    <a:pt x="134" y="201"/>
                  </a:cubicBezTo>
                  <a:cubicBezTo>
                    <a:pt x="134" y="201"/>
                    <a:pt x="134" y="202"/>
                    <a:pt x="134" y="202"/>
                  </a:cubicBezTo>
                  <a:cubicBezTo>
                    <a:pt x="135" y="202"/>
                    <a:pt x="135" y="203"/>
                    <a:pt x="136" y="203"/>
                  </a:cubicBezTo>
                  <a:cubicBezTo>
                    <a:pt x="136" y="202"/>
                    <a:pt x="137" y="202"/>
                    <a:pt x="137" y="201"/>
                  </a:cubicBezTo>
                  <a:close/>
                  <a:moveTo>
                    <a:pt x="23" y="199"/>
                  </a:moveTo>
                  <a:cubicBezTo>
                    <a:pt x="23" y="199"/>
                    <a:pt x="23" y="199"/>
                    <a:pt x="23" y="199"/>
                  </a:cubicBezTo>
                  <a:cubicBezTo>
                    <a:pt x="23" y="199"/>
                    <a:pt x="23" y="199"/>
                    <a:pt x="23" y="199"/>
                  </a:cubicBezTo>
                  <a:cubicBezTo>
                    <a:pt x="23" y="199"/>
                    <a:pt x="23" y="199"/>
                    <a:pt x="23" y="199"/>
                  </a:cubicBezTo>
                  <a:close/>
                  <a:moveTo>
                    <a:pt x="18" y="198"/>
                  </a:moveTo>
                  <a:cubicBezTo>
                    <a:pt x="18" y="198"/>
                    <a:pt x="18" y="199"/>
                    <a:pt x="18" y="199"/>
                  </a:cubicBezTo>
                  <a:cubicBezTo>
                    <a:pt x="19" y="199"/>
                    <a:pt x="19" y="199"/>
                    <a:pt x="19" y="199"/>
                  </a:cubicBezTo>
                  <a:cubicBezTo>
                    <a:pt x="19" y="199"/>
                    <a:pt x="19" y="198"/>
                    <a:pt x="19" y="198"/>
                  </a:cubicBezTo>
                  <a:cubicBezTo>
                    <a:pt x="19" y="198"/>
                    <a:pt x="19" y="198"/>
                    <a:pt x="18" y="198"/>
                  </a:cubicBezTo>
                  <a:close/>
                  <a:moveTo>
                    <a:pt x="12" y="198"/>
                  </a:moveTo>
                  <a:cubicBezTo>
                    <a:pt x="13" y="199"/>
                    <a:pt x="14" y="199"/>
                    <a:pt x="15" y="199"/>
                  </a:cubicBezTo>
                  <a:cubicBezTo>
                    <a:pt x="16" y="199"/>
                    <a:pt x="17" y="199"/>
                    <a:pt x="17" y="198"/>
                  </a:cubicBezTo>
                  <a:cubicBezTo>
                    <a:pt x="17" y="197"/>
                    <a:pt x="17" y="197"/>
                    <a:pt x="16" y="197"/>
                  </a:cubicBezTo>
                  <a:cubicBezTo>
                    <a:pt x="16" y="197"/>
                    <a:pt x="16" y="197"/>
                    <a:pt x="15" y="197"/>
                  </a:cubicBezTo>
                  <a:cubicBezTo>
                    <a:pt x="15" y="197"/>
                    <a:pt x="14" y="197"/>
                    <a:pt x="14" y="197"/>
                  </a:cubicBezTo>
                  <a:cubicBezTo>
                    <a:pt x="14" y="197"/>
                    <a:pt x="13" y="197"/>
                    <a:pt x="13" y="197"/>
                  </a:cubicBezTo>
                  <a:cubicBezTo>
                    <a:pt x="13" y="197"/>
                    <a:pt x="13" y="197"/>
                    <a:pt x="12" y="197"/>
                  </a:cubicBezTo>
                  <a:cubicBezTo>
                    <a:pt x="12" y="197"/>
                    <a:pt x="12" y="198"/>
                    <a:pt x="12" y="198"/>
                  </a:cubicBezTo>
                  <a:close/>
                  <a:moveTo>
                    <a:pt x="136" y="197"/>
                  </a:moveTo>
                  <a:cubicBezTo>
                    <a:pt x="136" y="197"/>
                    <a:pt x="137" y="198"/>
                    <a:pt x="137" y="198"/>
                  </a:cubicBezTo>
                  <a:cubicBezTo>
                    <a:pt x="137" y="198"/>
                    <a:pt x="137" y="198"/>
                    <a:pt x="138" y="198"/>
                  </a:cubicBezTo>
                  <a:cubicBezTo>
                    <a:pt x="138" y="197"/>
                    <a:pt x="138" y="197"/>
                    <a:pt x="137" y="197"/>
                  </a:cubicBezTo>
                  <a:cubicBezTo>
                    <a:pt x="136" y="197"/>
                    <a:pt x="136" y="197"/>
                    <a:pt x="136" y="197"/>
                  </a:cubicBezTo>
                  <a:close/>
                  <a:moveTo>
                    <a:pt x="141" y="195"/>
                  </a:moveTo>
                  <a:cubicBezTo>
                    <a:pt x="141" y="195"/>
                    <a:pt x="141" y="195"/>
                    <a:pt x="141" y="196"/>
                  </a:cubicBezTo>
                  <a:cubicBezTo>
                    <a:pt x="141" y="196"/>
                    <a:pt x="141" y="196"/>
                    <a:pt x="141" y="196"/>
                  </a:cubicBezTo>
                  <a:cubicBezTo>
                    <a:pt x="142" y="196"/>
                    <a:pt x="142" y="196"/>
                    <a:pt x="142" y="195"/>
                  </a:cubicBezTo>
                  <a:cubicBezTo>
                    <a:pt x="142" y="195"/>
                    <a:pt x="142" y="195"/>
                    <a:pt x="141" y="195"/>
                  </a:cubicBezTo>
                  <a:close/>
                  <a:moveTo>
                    <a:pt x="133" y="196"/>
                  </a:moveTo>
                  <a:cubicBezTo>
                    <a:pt x="134" y="196"/>
                    <a:pt x="134" y="196"/>
                    <a:pt x="134" y="195"/>
                  </a:cubicBezTo>
                  <a:cubicBezTo>
                    <a:pt x="134" y="195"/>
                    <a:pt x="133" y="195"/>
                    <a:pt x="133" y="195"/>
                  </a:cubicBezTo>
                  <a:cubicBezTo>
                    <a:pt x="133" y="195"/>
                    <a:pt x="132" y="195"/>
                    <a:pt x="133" y="196"/>
                  </a:cubicBezTo>
                  <a:cubicBezTo>
                    <a:pt x="133" y="196"/>
                    <a:pt x="133" y="196"/>
                    <a:pt x="133" y="196"/>
                  </a:cubicBezTo>
                  <a:close/>
                  <a:moveTo>
                    <a:pt x="132" y="194"/>
                  </a:moveTo>
                  <a:cubicBezTo>
                    <a:pt x="132" y="194"/>
                    <a:pt x="131" y="194"/>
                    <a:pt x="131" y="194"/>
                  </a:cubicBezTo>
                  <a:cubicBezTo>
                    <a:pt x="131" y="195"/>
                    <a:pt x="131" y="195"/>
                    <a:pt x="131" y="195"/>
                  </a:cubicBezTo>
                  <a:cubicBezTo>
                    <a:pt x="131" y="195"/>
                    <a:pt x="131" y="195"/>
                    <a:pt x="132" y="195"/>
                  </a:cubicBezTo>
                  <a:cubicBezTo>
                    <a:pt x="132" y="195"/>
                    <a:pt x="132" y="195"/>
                    <a:pt x="132" y="194"/>
                  </a:cubicBezTo>
                  <a:close/>
                  <a:moveTo>
                    <a:pt x="30" y="197"/>
                  </a:moveTo>
                  <a:cubicBezTo>
                    <a:pt x="30" y="197"/>
                    <a:pt x="30" y="196"/>
                    <a:pt x="30" y="195"/>
                  </a:cubicBezTo>
                  <a:cubicBezTo>
                    <a:pt x="30" y="195"/>
                    <a:pt x="29" y="195"/>
                    <a:pt x="29" y="195"/>
                  </a:cubicBezTo>
                  <a:cubicBezTo>
                    <a:pt x="29" y="195"/>
                    <a:pt x="29" y="196"/>
                    <a:pt x="29" y="197"/>
                  </a:cubicBezTo>
                  <a:cubicBezTo>
                    <a:pt x="29" y="197"/>
                    <a:pt x="29" y="197"/>
                    <a:pt x="30" y="197"/>
                  </a:cubicBezTo>
                  <a:close/>
                  <a:moveTo>
                    <a:pt x="13" y="196"/>
                  </a:moveTo>
                  <a:lnTo>
                    <a:pt x="14" y="196"/>
                  </a:lnTo>
                  <a:lnTo>
                    <a:pt x="14" y="194"/>
                  </a:lnTo>
                  <a:lnTo>
                    <a:pt x="13" y="195"/>
                  </a:lnTo>
                  <a:lnTo>
                    <a:pt x="13" y="196"/>
                  </a:lnTo>
                  <a:close/>
                  <a:moveTo>
                    <a:pt x="3" y="194"/>
                  </a:moveTo>
                  <a:cubicBezTo>
                    <a:pt x="3" y="194"/>
                    <a:pt x="3" y="194"/>
                    <a:pt x="3" y="194"/>
                  </a:cubicBezTo>
                  <a:cubicBezTo>
                    <a:pt x="2" y="194"/>
                    <a:pt x="2" y="194"/>
                    <a:pt x="3" y="194"/>
                  </a:cubicBezTo>
                  <a:cubicBezTo>
                    <a:pt x="3" y="194"/>
                    <a:pt x="3" y="194"/>
                    <a:pt x="3" y="194"/>
                  </a:cubicBezTo>
                  <a:cubicBezTo>
                    <a:pt x="3" y="194"/>
                    <a:pt x="3" y="194"/>
                    <a:pt x="3" y="194"/>
                  </a:cubicBezTo>
                  <a:close/>
                  <a:moveTo>
                    <a:pt x="85" y="194"/>
                  </a:moveTo>
                  <a:cubicBezTo>
                    <a:pt x="85" y="193"/>
                    <a:pt x="85" y="193"/>
                    <a:pt x="84" y="193"/>
                  </a:cubicBezTo>
                  <a:cubicBezTo>
                    <a:pt x="84" y="193"/>
                    <a:pt x="84" y="193"/>
                    <a:pt x="84" y="194"/>
                  </a:cubicBezTo>
                  <a:cubicBezTo>
                    <a:pt x="84" y="194"/>
                    <a:pt x="84" y="194"/>
                    <a:pt x="85" y="194"/>
                  </a:cubicBezTo>
                  <a:close/>
                  <a:moveTo>
                    <a:pt x="20" y="194"/>
                  </a:moveTo>
                  <a:cubicBezTo>
                    <a:pt x="20" y="194"/>
                    <a:pt x="20" y="195"/>
                    <a:pt x="21" y="195"/>
                  </a:cubicBezTo>
                  <a:lnTo>
                    <a:pt x="23" y="195"/>
                  </a:lnTo>
                  <a:cubicBezTo>
                    <a:pt x="23" y="193"/>
                    <a:pt x="23" y="193"/>
                    <a:pt x="22" y="192"/>
                  </a:cubicBezTo>
                  <a:cubicBezTo>
                    <a:pt x="21" y="192"/>
                    <a:pt x="20" y="192"/>
                    <a:pt x="20" y="193"/>
                  </a:cubicBezTo>
                  <a:lnTo>
                    <a:pt x="20" y="194"/>
                  </a:lnTo>
                  <a:close/>
                  <a:moveTo>
                    <a:pt x="31" y="192"/>
                  </a:moveTo>
                  <a:cubicBezTo>
                    <a:pt x="31" y="192"/>
                    <a:pt x="31" y="192"/>
                    <a:pt x="31" y="192"/>
                  </a:cubicBezTo>
                  <a:cubicBezTo>
                    <a:pt x="31" y="192"/>
                    <a:pt x="30" y="192"/>
                    <a:pt x="30" y="192"/>
                  </a:cubicBezTo>
                  <a:cubicBezTo>
                    <a:pt x="30" y="193"/>
                    <a:pt x="31" y="193"/>
                    <a:pt x="31" y="192"/>
                  </a:cubicBezTo>
                  <a:close/>
                  <a:moveTo>
                    <a:pt x="42" y="193"/>
                  </a:moveTo>
                  <a:cubicBezTo>
                    <a:pt x="42" y="193"/>
                    <a:pt x="43" y="193"/>
                    <a:pt x="43" y="193"/>
                  </a:cubicBezTo>
                  <a:cubicBezTo>
                    <a:pt x="43" y="193"/>
                    <a:pt x="43" y="192"/>
                    <a:pt x="43" y="192"/>
                  </a:cubicBezTo>
                  <a:cubicBezTo>
                    <a:pt x="43" y="192"/>
                    <a:pt x="43" y="192"/>
                    <a:pt x="43" y="191"/>
                  </a:cubicBezTo>
                  <a:cubicBezTo>
                    <a:pt x="43" y="191"/>
                    <a:pt x="43" y="191"/>
                    <a:pt x="43" y="191"/>
                  </a:cubicBezTo>
                  <a:cubicBezTo>
                    <a:pt x="42" y="191"/>
                    <a:pt x="42" y="192"/>
                    <a:pt x="42" y="192"/>
                  </a:cubicBezTo>
                  <a:cubicBezTo>
                    <a:pt x="42" y="192"/>
                    <a:pt x="42" y="192"/>
                    <a:pt x="42" y="193"/>
                  </a:cubicBezTo>
                  <a:close/>
                  <a:moveTo>
                    <a:pt x="161" y="191"/>
                  </a:moveTo>
                  <a:cubicBezTo>
                    <a:pt x="161" y="190"/>
                    <a:pt x="161" y="190"/>
                    <a:pt x="161" y="190"/>
                  </a:cubicBezTo>
                  <a:cubicBezTo>
                    <a:pt x="161" y="190"/>
                    <a:pt x="161" y="190"/>
                    <a:pt x="161" y="191"/>
                  </a:cubicBezTo>
                  <a:cubicBezTo>
                    <a:pt x="161" y="191"/>
                    <a:pt x="161" y="191"/>
                    <a:pt x="161" y="191"/>
                  </a:cubicBezTo>
                  <a:cubicBezTo>
                    <a:pt x="161" y="191"/>
                    <a:pt x="161" y="191"/>
                    <a:pt x="161" y="191"/>
                  </a:cubicBezTo>
                  <a:close/>
                  <a:moveTo>
                    <a:pt x="159" y="190"/>
                  </a:moveTo>
                  <a:cubicBezTo>
                    <a:pt x="159" y="190"/>
                    <a:pt x="158" y="191"/>
                    <a:pt x="158" y="191"/>
                  </a:cubicBezTo>
                  <a:cubicBezTo>
                    <a:pt x="158" y="191"/>
                    <a:pt x="158" y="191"/>
                    <a:pt x="158" y="191"/>
                  </a:cubicBezTo>
                  <a:cubicBezTo>
                    <a:pt x="158" y="191"/>
                    <a:pt x="159" y="191"/>
                    <a:pt x="159" y="190"/>
                  </a:cubicBezTo>
                  <a:close/>
                  <a:moveTo>
                    <a:pt x="164" y="190"/>
                  </a:moveTo>
                  <a:cubicBezTo>
                    <a:pt x="164" y="190"/>
                    <a:pt x="163" y="190"/>
                    <a:pt x="162" y="190"/>
                  </a:cubicBezTo>
                  <a:cubicBezTo>
                    <a:pt x="162" y="190"/>
                    <a:pt x="162" y="191"/>
                    <a:pt x="162" y="191"/>
                  </a:cubicBezTo>
                  <a:cubicBezTo>
                    <a:pt x="162" y="191"/>
                    <a:pt x="163" y="191"/>
                    <a:pt x="163" y="191"/>
                  </a:cubicBezTo>
                  <a:cubicBezTo>
                    <a:pt x="163" y="191"/>
                    <a:pt x="164" y="191"/>
                    <a:pt x="164" y="191"/>
                  </a:cubicBezTo>
                  <a:cubicBezTo>
                    <a:pt x="164" y="191"/>
                    <a:pt x="164" y="191"/>
                    <a:pt x="164" y="190"/>
                  </a:cubicBezTo>
                  <a:close/>
                  <a:moveTo>
                    <a:pt x="15" y="185"/>
                  </a:moveTo>
                  <a:lnTo>
                    <a:pt x="16" y="185"/>
                  </a:lnTo>
                  <a:cubicBezTo>
                    <a:pt x="16" y="185"/>
                    <a:pt x="16" y="185"/>
                    <a:pt x="16" y="185"/>
                  </a:cubicBezTo>
                  <a:cubicBezTo>
                    <a:pt x="16" y="185"/>
                    <a:pt x="16" y="185"/>
                    <a:pt x="17" y="184"/>
                  </a:cubicBezTo>
                  <a:cubicBezTo>
                    <a:pt x="16" y="184"/>
                    <a:pt x="16" y="184"/>
                    <a:pt x="16" y="184"/>
                  </a:cubicBezTo>
                  <a:cubicBezTo>
                    <a:pt x="16" y="184"/>
                    <a:pt x="16" y="184"/>
                    <a:pt x="15" y="184"/>
                  </a:cubicBezTo>
                  <a:lnTo>
                    <a:pt x="15" y="185"/>
                  </a:lnTo>
                  <a:close/>
                  <a:moveTo>
                    <a:pt x="27" y="183"/>
                  </a:moveTo>
                  <a:cubicBezTo>
                    <a:pt x="27" y="183"/>
                    <a:pt x="27" y="184"/>
                    <a:pt x="27" y="184"/>
                  </a:cubicBezTo>
                  <a:cubicBezTo>
                    <a:pt x="27" y="184"/>
                    <a:pt x="27" y="184"/>
                    <a:pt x="27" y="184"/>
                  </a:cubicBezTo>
                  <a:cubicBezTo>
                    <a:pt x="28" y="184"/>
                    <a:pt x="28" y="183"/>
                    <a:pt x="28" y="183"/>
                  </a:cubicBezTo>
                  <a:cubicBezTo>
                    <a:pt x="28" y="183"/>
                    <a:pt x="27" y="183"/>
                    <a:pt x="27" y="183"/>
                  </a:cubicBezTo>
                  <a:close/>
                  <a:moveTo>
                    <a:pt x="5" y="182"/>
                  </a:moveTo>
                  <a:cubicBezTo>
                    <a:pt x="5" y="182"/>
                    <a:pt x="6" y="182"/>
                    <a:pt x="6" y="182"/>
                  </a:cubicBezTo>
                  <a:cubicBezTo>
                    <a:pt x="7" y="182"/>
                    <a:pt x="7" y="182"/>
                    <a:pt x="7" y="181"/>
                  </a:cubicBezTo>
                  <a:cubicBezTo>
                    <a:pt x="6" y="181"/>
                    <a:pt x="6" y="181"/>
                    <a:pt x="5" y="181"/>
                  </a:cubicBezTo>
                  <a:lnTo>
                    <a:pt x="5" y="182"/>
                  </a:lnTo>
                  <a:close/>
                  <a:moveTo>
                    <a:pt x="167" y="177"/>
                  </a:moveTo>
                  <a:cubicBezTo>
                    <a:pt x="167" y="177"/>
                    <a:pt x="167" y="177"/>
                    <a:pt x="167" y="177"/>
                  </a:cubicBezTo>
                  <a:cubicBezTo>
                    <a:pt x="167" y="177"/>
                    <a:pt x="167" y="177"/>
                    <a:pt x="166" y="177"/>
                  </a:cubicBezTo>
                  <a:cubicBezTo>
                    <a:pt x="167" y="177"/>
                    <a:pt x="167" y="177"/>
                    <a:pt x="167" y="177"/>
                  </a:cubicBezTo>
                  <a:close/>
                  <a:moveTo>
                    <a:pt x="160" y="174"/>
                  </a:moveTo>
                  <a:cubicBezTo>
                    <a:pt x="160" y="174"/>
                    <a:pt x="160" y="174"/>
                    <a:pt x="160" y="174"/>
                  </a:cubicBezTo>
                  <a:cubicBezTo>
                    <a:pt x="160" y="174"/>
                    <a:pt x="160" y="174"/>
                    <a:pt x="160" y="175"/>
                  </a:cubicBezTo>
                  <a:cubicBezTo>
                    <a:pt x="160" y="175"/>
                    <a:pt x="160" y="175"/>
                    <a:pt x="160" y="175"/>
                  </a:cubicBezTo>
                  <a:cubicBezTo>
                    <a:pt x="161" y="174"/>
                    <a:pt x="161" y="174"/>
                    <a:pt x="160" y="174"/>
                  </a:cubicBezTo>
                  <a:close/>
                  <a:moveTo>
                    <a:pt x="161" y="169"/>
                  </a:moveTo>
                  <a:lnTo>
                    <a:pt x="160" y="169"/>
                  </a:lnTo>
                  <a:cubicBezTo>
                    <a:pt x="160" y="170"/>
                    <a:pt x="161" y="171"/>
                    <a:pt x="162" y="171"/>
                  </a:cubicBezTo>
                  <a:lnTo>
                    <a:pt x="161" y="169"/>
                  </a:lnTo>
                  <a:close/>
                  <a:moveTo>
                    <a:pt x="26" y="165"/>
                  </a:moveTo>
                  <a:lnTo>
                    <a:pt x="27" y="165"/>
                  </a:lnTo>
                  <a:lnTo>
                    <a:pt x="27" y="164"/>
                  </a:lnTo>
                  <a:lnTo>
                    <a:pt x="26" y="164"/>
                  </a:lnTo>
                  <a:lnTo>
                    <a:pt x="26" y="165"/>
                  </a:lnTo>
                  <a:close/>
                  <a:moveTo>
                    <a:pt x="34" y="160"/>
                  </a:moveTo>
                  <a:cubicBezTo>
                    <a:pt x="35" y="159"/>
                    <a:pt x="35" y="159"/>
                    <a:pt x="34" y="158"/>
                  </a:cubicBezTo>
                  <a:cubicBezTo>
                    <a:pt x="34" y="159"/>
                    <a:pt x="34" y="159"/>
                    <a:pt x="34" y="159"/>
                  </a:cubicBezTo>
                  <a:cubicBezTo>
                    <a:pt x="34" y="159"/>
                    <a:pt x="34" y="159"/>
                    <a:pt x="34" y="160"/>
                  </a:cubicBezTo>
                  <a:lnTo>
                    <a:pt x="34" y="160"/>
                  </a:lnTo>
                  <a:close/>
                  <a:moveTo>
                    <a:pt x="6" y="155"/>
                  </a:moveTo>
                  <a:cubicBezTo>
                    <a:pt x="5" y="156"/>
                    <a:pt x="5" y="156"/>
                    <a:pt x="5" y="155"/>
                  </a:cubicBezTo>
                  <a:cubicBezTo>
                    <a:pt x="4" y="155"/>
                    <a:pt x="4" y="156"/>
                    <a:pt x="4" y="156"/>
                  </a:cubicBezTo>
                  <a:cubicBezTo>
                    <a:pt x="4" y="156"/>
                    <a:pt x="5" y="156"/>
                    <a:pt x="5" y="156"/>
                  </a:cubicBezTo>
                  <a:cubicBezTo>
                    <a:pt x="5" y="156"/>
                    <a:pt x="6" y="156"/>
                    <a:pt x="6" y="155"/>
                  </a:cubicBezTo>
                  <a:close/>
                  <a:moveTo>
                    <a:pt x="39" y="153"/>
                  </a:moveTo>
                  <a:lnTo>
                    <a:pt x="39" y="152"/>
                  </a:lnTo>
                  <a:lnTo>
                    <a:pt x="38" y="152"/>
                  </a:lnTo>
                  <a:cubicBezTo>
                    <a:pt x="38" y="152"/>
                    <a:pt x="38" y="153"/>
                    <a:pt x="37" y="153"/>
                  </a:cubicBezTo>
                  <a:cubicBezTo>
                    <a:pt x="37" y="153"/>
                    <a:pt x="37" y="153"/>
                    <a:pt x="37" y="153"/>
                  </a:cubicBezTo>
                  <a:lnTo>
                    <a:pt x="39" y="153"/>
                  </a:lnTo>
                  <a:close/>
                  <a:moveTo>
                    <a:pt x="93" y="124"/>
                  </a:moveTo>
                  <a:cubicBezTo>
                    <a:pt x="93" y="124"/>
                    <a:pt x="92" y="123"/>
                    <a:pt x="92" y="123"/>
                  </a:cubicBezTo>
                  <a:cubicBezTo>
                    <a:pt x="91" y="123"/>
                    <a:pt x="91" y="123"/>
                    <a:pt x="90" y="123"/>
                  </a:cubicBezTo>
                  <a:cubicBezTo>
                    <a:pt x="90" y="124"/>
                    <a:pt x="90" y="124"/>
                    <a:pt x="91" y="124"/>
                  </a:cubicBezTo>
                  <a:cubicBezTo>
                    <a:pt x="92" y="125"/>
                    <a:pt x="92" y="125"/>
                    <a:pt x="93" y="124"/>
                  </a:cubicBezTo>
                  <a:close/>
                  <a:moveTo>
                    <a:pt x="39" y="113"/>
                  </a:moveTo>
                  <a:cubicBezTo>
                    <a:pt x="39" y="113"/>
                    <a:pt x="38" y="112"/>
                    <a:pt x="38" y="112"/>
                  </a:cubicBezTo>
                  <a:cubicBezTo>
                    <a:pt x="37" y="112"/>
                    <a:pt x="37" y="113"/>
                    <a:pt x="37" y="113"/>
                  </a:cubicBezTo>
                  <a:cubicBezTo>
                    <a:pt x="37" y="113"/>
                    <a:pt x="38" y="113"/>
                    <a:pt x="39" y="113"/>
                  </a:cubicBezTo>
                  <a:close/>
                  <a:moveTo>
                    <a:pt x="59" y="111"/>
                  </a:moveTo>
                  <a:cubicBezTo>
                    <a:pt x="59" y="112"/>
                    <a:pt x="59" y="112"/>
                    <a:pt x="59" y="112"/>
                  </a:cubicBezTo>
                  <a:cubicBezTo>
                    <a:pt x="60" y="113"/>
                    <a:pt x="60" y="113"/>
                    <a:pt x="60" y="113"/>
                  </a:cubicBezTo>
                  <a:cubicBezTo>
                    <a:pt x="61" y="112"/>
                    <a:pt x="61" y="112"/>
                    <a:pt x="60" y="111"/>
                  </a:cubicBezTo>
                  <a:cubicBezTo>
                    <a:pt x="60" y="110"/>
                    <a:pt x="59" y="111"/>
                    <a:pt x="59" y="111"/>
                  </a:cubicBezTo>
                  <a:close/>
                  <a:moveTo>
                    <a:pt x="34" y="107"/>
                  </a:moveTo>
                  <a:lnTo>
                    <a:pt x="34" y="107"/>
                  </a:lnTo>
                  <a:lnTo>
                    <a:pt x="34" y="106"/>
                  </a:lnTo>
                  <a:lnTo>
                    <a:pt x="34" y="106"/>
                  </a:lnTo>
                  <a:lnTo>
                    <a:pt x="34" y="107"/>
                  </a:lnTo>
                  <a:close/>
                  <a:moveTo>
                    <a:pt x="115" y="90"/>
                  </a:moveTo>
                  <a:cubicBezTo>
                    <a:pt x="115" y="89"/>
                    <a:pt x="115" y="89"/>
                    <a:pt x="114" y="89"/>
                  </a:cubicBezTo>
                  <a:cubicBezTo>
                    <a:pt x="114" y="89"/>
                    <a:pt x="114" y="89"/>
                    <a:pt x="114" y="90"/>
                  </a:cubicBezTo>
                  <a:cubicBezTo>
                    <a:pt x="114" y="90"/>
                    <a:pt x="114" y="90"/>
                    <a:pt x="114" y="90"/>
                  </a:cubicBezTo>
                  <a:cubicBezTo>
                    <a:pt x="114" y="90"/>
                    <a:pt x="115" y="90"/>
                    <a:pt x="115" y="90"/>
                  </a:cubicBezTo>
                  <a:close/>
                  <a:moveTo>
                    <a:pt x="111" y="89"/>
                  </a:moveTo>
                  <a:cubicBezTo>
                    <a:pt x="111" y="89"/>
                    <a:pt x="111" y="88"/>
                    <a:pt x="111" y="88"/>
                  </a:cubicBezTo>
                  <a:cubicBezTo>
                    <a:pt x="110" y="88"/>
                    <a:pt x="110" y="88"/>
                    <a:pt x="109" y="88"/>
                  </a:cubicBezTo>
                  <a:cubicBezTo>
                    <a:pt x="109" y="89"/>
                    <a:pt x="110" y="90"/>
                    <a:pt x="111" y="89"/>
                  </a:cubicBezTo>
                  <a:close/>
                  <a:moveTo>
                    <a:pt x="93" y="84"/>
                  </a:moveTo>
                  <a:cubicBezTo>
                    <a:pt x="93" y="84"/>
                    <a:pt x="92" y="84"/>
                    <a:pt x="92" y="84"/>
                  </a:cubicBezTo>
                  <a:cubicBezTo>
                    <a:pt x="93" y="84"/>
                    <a:pt x="93" y="84"/>
                    <a:pt x="93" y="84"/>
                  </a:cubicBezTo>
                  <a:cubicBezTo>
                    <a:pt x="93" y="84"/>
                    <a:pt x="93" y="84"/>
                    <a:pt x="93" y="84"/>
                  </a:cubicBezTo>
                  <a:close/>
                  <a:moveTo>
                    <a:pt x="5" y="84"/>
                  </a:moveTo>
                  <a:cubicBezTo>
                    <a:pt x="5" y="84"/>
                    <a:pt x="6" y="84"/>
                    <a:pt x="6" y="84"/>
                  </a:cubicBezTo>
                  <a:cubicBezTo>
                    <a:pt x="7" y="84"/>
                    <a:pt x="7" y="84"/>
                    <a:pt x="7" y="83"/>
                  </a:cubicBezTo>
                  <a:lnTo>
                    <a:pt x="5" y="83"/>
                  </a:lnTo>
                  <a:lnTo>
                    <a:pt x="5" y="84"/>
                  </a:lnTo>
                  <a:close/>
                  <a:moveTo>
                    <a:pt x="109" y="86"/>
                  </a:moveTo>
                  <a:cubicBezTo>
                    <a:pt x="109" y="86"/>
                    <a:pt x="109" y="85"/>
                    <a:pt x="109" y="85"/>
                  </a:cubicBezTo>
                  <a:cubicBezTo>
                    <a:pt x="109" y="84"/>
                    <a:pt x="109" y="84"/>
                    <a:pt x="109" y="83"/>
                  </a:cubicBezTo>
                  <a:cubicBezTo>
                    <a:pt x="108" y="83"/>
                    <a:pt x="108" y="83"/>
                    <a:pt x="108" y="82"/>
                  </a:cubicBezTo>
                  <a:cubicBezTo>
                    <a:pt x="107" y="82"/>
                    <a:pt x="107" y="82"/>
                    <a:pt x="107" y="82"/>
                  </a:cubicBezTo>
                  <a:cubicBezTo>
                    <a:pt x="107" y="83"/>
                    <a:pt x="107" y="84"/>
                    <a:pt x="107" y="85"/>
                  </a:cubicBezTo>
                  <a:cubicBezTo>
                    <a:pt x="107" y="85"/>
                    <a:pt x="108" y="86"/>
                    <a:pt x="109" y="86"/>
                  </a:cubicBezTo>
                  <a:close/>
                  <a:moveTo>
                    <a:pt x="92" y="78"/>
                  </a:moveTo>
                  <a:cubicBezTo>
                    <a:pt x="93" y="78"/>
                    <a:pt x="93" y="78"/>
                    <a:pt x="93" y="78"/>
                  </a:cubicBezTo>
                  <a:cubicBezTo>
                    <a:pt x="93" y="77"/>
                    <a:pt x="93" y="77"/>
                    <a:pt x="92" y="77"/>
                  </a:cubicBezTo>
                  <a:lnTo>
                    <a:pt x="92" y="78"/>
                  </a:lnTo>
                  <a:close/>
                  <a:moveTo>
                    <a:pt x="106" y="77"/>
                  </a:moveTo>
                  <a:cubicBezTo>
                    <a:pt x="105" y="77"/>
                    <a:pt x="104" y="77"/>
                    <a:pt x="104" y="78"/>
                  </a:cubicBezTo>
                  <a:cubicBezTo>
                    <a:pt x="105" y="79"/>
                    <a:pt x="105" y="79"/>
                    <a:pt x="105" y="80"/>
                  </a:cubicBezTo>
                  <a:cubicBezTo>
                    <a:pt x="105" y="80"/>
                    <a:pt x="106" y="81"/>
                    <a:pt x="106" y="80"/>
                  </a:cubicBezTo>
                  <a:cubicBezTo>
                    <a:pt x="107" y="80"/>
                    <a:pt x="107" y="79"/>
                    <a:pt x="107" y="79"/>
                  </a:cubicBezTo>
                  <a:cubicBezTo>
                    <a:pt x="106" y="78"/>
                    <a:pt x="106" y="78"/>
                    <a:pt x="106" y="77"/>
                  </a:cubicBezTo>
                  <a:cubicBezTo>
                    <a:pt x="106" y="77"/>
                    <a:pt x="107" y="77"/>
                    <a:pt x="107" y="76"/>
                  </a:cubicBezTo>
                  <a:cubicBezTo>
                    <a:pt x="108" y="76"/>
                    <a:pt x="108" y="76"/>
                    <a:pt x="108" y="75"/>
                  </a:cubicBezTo>
                  <a:cubicBezTo>
                    <a:pt x="107" y="75"/>
                    <a:pt x="107" y="75"/>
                    <a:pt x="106" y="75"/>
                  </a:cubicBezTo>
                  <a:cubicBezTo>
                    <a:pt x="106" y="75"/>
                    <a:pt x="106" y="76"/>
                    <a:pt x="106" y="76"/>
                  </a:cubicBezTo>
                  <a:cubicBezTo>
                    <a:pt x="106" y="76"/>
                    <a:pt x="105" y="76"/>
                    <a:pt x="106" y="77"/>
                  </a:cubicBezTo>
                  <a:close/>
                  <a:moveTo>
                    <a:pt x="20" y="73"/>
                  </a:moveTo>
                  <a:cubicBezTo>
                    <a:pt x="20" y="73"/>
                    <a:pt x="21" y="73"/>
                    <a:pt x="22" y="73"/>
                  </a:cubicBezTo>
                  <a:cubicBezTo>
                    <a:pt x="23" y="73"/>
                    <a:pt x="23" y="72"/>
                    <a:pt x="23" y="71"/>
                  </a:cubicBezTo>
                  <a:lnTo>
                    <a:pt x="21" y="71"/>
                  </a:lnTo>
                  <a:cubicBezTo>
                    <a:pt x="20" y="71"/>
                    <a:pt x="20" y="71"/>
                    <a:pt x="20" y="71"/>
                  </a:cubicBezTo>
                  <a:lnTo>
                    <a:pt x="20" y="73"/>
                  </a:lnTo>
                  <a:close/>
                  <a:moveTo>
                    <a:pt x="150" y="68"/>
                  </a:moveTo>
                  <a:lnTo>
                    <a:pt x="149" y="68"/>
                  </a:lnTo>
                  <a:cubicBezTo>
                    <a:pt x="149" y="68"/>
                    <a:pt x="149" y="69"/>
                    <a:pt x="149" y="69"/>
                  </a:cubicBezTo>
                  <a:cubicBezTo>
                    <a:pt x="149" y="69"/>
                    <a:pt x="149" y="69"/>
                    <a:pt x="150" y="69"/>
                  </a:cubicBezTo>
                  <a:cubicBezTo>
                    <a:pt x="150" y="69"/>
                    <a:pt x="150" y="69"/>
                    <a:pt x="150" y="68"/>
                  </a:cubicBezTo>
                  <a:close/>
                  <a:moveTo>
                    <a:pt x="145" y="68"/>
                  </a:moveTo>
                  <a:cubicBezTo>
                    <a:pt x="145" y="68"/>
                    <a:pt x="145" y="68"/>
                    <a:pt x="145" y="68"/>
                  </a:cubicBezTo>
                  <a:cubicBezTo>
                    <a:pt x="145" y="68"/>
                    <a:pt x="145" y="68"/>
                    <a:pt x="145" y="68"/>
                  </a:cubicBezTo>
                  <a:cubicBezTo>
                    <a:pt x="145" y="68"/>
                    <a:pt x="145" y="67"/>
                    <a:pt x="145" y="67"/>
                  </a:cubicBezTo>
                  <a:cubicBezTo>
                    <a:pt x="145" y="67"/>
                    <a:pt x="145" y="67"/>
                    <a:pt x="145" y="68"/>
                  </a:cubicBezTo>
                  <a:close/>
                  <a:moveTo>
                    <a:pt x="167" y="66"/>
                  </a:moveTo>
                  <a:cubicBezTo>
                    <a:pt x="167" y="66"/>
                    <a:pt x="167" y="66"/>
                    <a:pt x="166" y="66"/>
                  </a:cubicBezTo>
                  <a:cubicBezTo>
                    <a:pt x="166" y="66"/>
                    <a:pt x="166" y="66"/>
                    <a:pt x="166" y="66"/>
                  </a:cubicBezTo>
                  <a:cubicBezTo>
                    <a:pt x="166" y="66"/>
                    <a:pt x="166" y="66"/>
                    <a:pt x="167" y="66"/>
                  </a:cubicBezTo>
                  <a:cubicBezTo>
                    <a:pt x="167" y="66"/>
                    <a:pt x="167" y="66"/>
                    <a:pt x="167" y="66"/>
                  </a:cubicBezTo>
                  <a:close/>
                  <a:moveTo>
                    <a:pt x="164" y="66"/>
                  </a:moveTo>
                  <a:cubicBezTo>
                    <a:pt x="164" y="66"/>
                    <a:pt x="164" y="66"/>
                    <a:pt x="163" y="66"/>
                  </a:cubicBezTo>
                  <a:cubicBezTo>
                    <a:pt x="163" y="66"/>
                    <a:pt x="163" y="66"/>
                    <a:pt x="163" y="66"/>
                  </a:cubicBezTo>
                  <a:cubicBezTo>
                    <a:pt x="163" y="66"/>
                    <a:pt x="164" y="66"/>
                    <a:pt x="164" y="66"/>
                  </a:cubicBezTo>
                  <a:cubicBezTo>
                    <a:pt x="164" y="66"/>
                    <a:pt x="164" y="66"/>
                    <a:pt x="164" y="66"/>
                  </a:cubicBezTo>
                  <a:close/>
                  <a:moveTo>
                    <a:pt x="124" y="64"/>
                  </a:moveTo>
                  <a:cubicBezTo>
                    <a:pt x="123" y="64"/>
                    <a:pt x="123" y="64"/>
                    <a:pt x="123" y="64"/>
                  </a:cubicBezTo>
                  <a:cubicBezTo>
                    <a:pt x="123" y="64"/>
                    <a:pt x="123" y="64"/>
                    <a:pt x="123" y="64"/>
                  </a:cubicBezTo>
                  <a:cubicBezTo>
                    <a:pt x="123" y="64"/>
                    <a:pt x="123" y="64"/>
                    <a:pt x="124" y="64"/>
                  </a:cubicBezTo>
                  <a:cubicBezTo>
                    <a:pt x="124" y="64"/>
                    <a:pt x="124" y="64"/>
                    <a:pt x="124" y="64"/>
                  </a:cubicBezTo>
                  <a:close/>
                  <a:moveTo>
                    <a:pt x="169" y="66"/>
                  </a:moveTo>
                  <a:cubicBezTo>
                    <a:pt x="169" y="65"/>
                    <a:pt x="169" y="64"/>
                    <a:pt x="169" y="64"/>
                  </a:cubicBezTo>
                  <a:cubicBezTo>
                    <a:pt x="169" y="64"/>
                    <a:pt x="168" y="64"/>
                    <a:pt x="168" y="64"/>
                  </a:cubicBezTo>
                  <a:cubicBezTo>
                    <a:pt x="168" y="64"/>
                    <a:pt x="167" y="65"/>
                    <a:pt x="167" y="66"/>
                  </a:cubicBezTo>
                  <a:lnTo>
                    <a:pt x="169" y="66"/>
                  </a:lnTo>
                  <a:close/>
                  <a:moveTo>
                    <a:pt x="166" y="64"/>
                  </a:moveTo>
                  <a:cubicBezTo>
                    <a:pt x="167" y="64"/>
                    <a:pt x="167" y="63"/>
                    <a:pt x="166" y="63"/>
                  </a:cubicBezTo>
                  <a:cubicBezTo>
                    <a:pt x="165" y="63"/>
                    <a:pt x="165" y="63"/>
                    <a:pt x="165" y="64"/>
                  </a:cubicBezTo>
                  <a:cubicBezTo>
                    <a:pt x="166" y="64"/>
                    <a:pt x="166" y="64"/>
                    <a:pt x="166" y="64"/>
                  </a:cubicBezTo>
                  <a:close/>
                  <a:moveTo>
                    <a:pt x="159" y="65"/>
                  </a:moveTo>
                  <a:cubicBezTo>
                    <a:pt x="159" y="63"/>
                    <a:pt x="158" y="63"/>
                    <a:pt x="157" y="63"/>
                  </a:cubicBezTo>
                  <a:cubicBezTo>
                    <a:pt x="157" y="64"/>
                    <a:pt x="158" y="65"/>
                    <a:pt x="159" y="65"/>
                  </a:cubicBezTo>
                  <a:close/>
                  <a:moveTo>
                    <a:pt x="148" y="63"/>
                  </a:moveTo>
                  <a:cubicBezTo>
                    <a:pt x="148" y="64"/>
                    <a:pt x="148" y="64"/>
                    <a:pt x="148" y="64"/>
                  </a:cubicBezTo>
                  <a:cubicBezTo>
                    <a:pt x="148" y="65"/>
                    <a:pt x="149" y="65"/>
                    <a:pt x="149" y="65"/>
                  </a:cubicBezTo>
                  <a:cubicBezTo>
                    <a:pt x="150" y="64"/>
                    <a:pt x="150" y="64"/>
                    <a:pt x="150" y="63"/>
                  </a:cubicBezTo>
                  <a:cubicBezTo>
                    <a:pt x="149" y="63"/>
                    <a:pt x="149" y="63"/>
                    <a:pt x="149" y="63"/>
                  </a:cubicBezTo>
                  <a:cubicBezTo>
                    <a:pt x="149" y="63"/>
                    <a:pt x="149" y="63"/>
                    <a:pt x="148" y="63"/>
                  </a:cubicBezTo>
                  <a:cubicBezTo>
                    <a:pt x="148" y="63"/>
                    <a:pt x="148" y="63"/>
                    <a:pt x="148" y="63"/>
                  </a:cubicBezTo>
                  <a:close/>
                  <a:moveTo>
                    <a:pt x="25" y="65"/>
                  </a:moveTo>
                  <a:cubicBezTo>
                    <a:pt x="25" y="64"/>
                    <a:pt x="25" y="64"/>
                    <a:pt x="25" y="63"/>
                  </a:cubicBezTo>
                  <a:cubicBezTo>
                    <a:pt x="25" y="63"/>
                    <a:pt x="25" y="63"/>
                    <a:pt x="24" y="63"/>
                  </a:cubicBezTo>
                  <a:cubicBezTo>
                    <a:pt x="24" y="63"/>
                    <a:pt x="23" y="63"/>
                    <a:pt x="24" y="64"/>
                  </a:cubicBezTo>
                  <a:cubicBezTo>
                    <a:pt x="24" y="65"/>
                    <a:pt x="24" y="65"/>
                    <a:pt x="25" y="65"/>
                  </a:cubicBezTo>
                  <a:close/>
                  <a:moveTo>
                    <a:pt x="165" y="63"/>
                  </a:moveTo>
                  <a:cubicBezTo>
                    <a:pt x="165" y="63"/>
                    <a:pt x="165" y="62"/>
                    <a:pt x="164" y="62"/>
                  </a:cubicBezTo>
                  <a:cubicBezTo>
                    <a:pt x="164" y="62"/>
                    <a:pt x="164" y="62"/>
                    <a:pt x="164" y="63"/>
                  </a:cubicBezTo>
                  <a:cubicBezTo>
                    <a:pt x="164" y="63"/>
                    <a:pt x="164" y="63"/>
                    <a:pt x="164" y="63"/>
                  </a:cubicBezTo>
                  <a:lnTo>
                    <a:pt x="165" y="63"/>
                  </a:lnTo>
                  <a:close/>
                  <a:moveTo>
                    <a:pt x="157" y="63"/>
                  </a:moveTo>
                  <a:cubicBezTo>
                    <a:pt x="157" y="62"/>
                    <a:pt x="158" y="62"/>
                    <a:pt x="158" y="62"/>
                  </a:cubicBezTo>
                  <a:cubicBezTo>
                    <a:pt x="158" y="62"/>
                    <a:pt x="158" y="62"/>
                    <a:pt x="158" y="62"/>
                  </a:cubicBezTo>
                  <a:cubicBezTo>
                    <a:pt x="158" y="61"/>
                    <a:pt x="157" y="61"/>
                    <a:pt x="157" y="61"/>
                  </a:cubicBezTo>
                  <a:lnTo>
                    <a:pt x="157" y="62"/>
                  </a:lnTo>
                  <a:cubicBezTo>
                    <a:pt x="157" y="62"/>
                    <a:pt x="157" y="63"/>
                    <a:pt x="157" y="63"/>
                  </a:cubicBezTo>
                  <a:close/>
                  <a:moveTo>
                    <a:pt x="154" y="63"/>
                  </a:moveTo>
                  <a:cubicBezTo>
                    <a:pt x="154" y="62"/>
                    <a:pt x="154" y="62"/>
                    <a:pt x="154" y="61"/>
                  </a:cubicBezTo>
                  <a:cubicBezTo>
                    <a:pt x="154" y="61"/>
                    <a:pt x="153" y="61"/>
                    <a:pt x="153" y="61"/>
                  </a:cubicBezTo>
                  <a:cubicBezTo>
                    <a:pt x="153" y="62"/>
                    <a:pt x="153" y="63"/>
                    <a:pt x="154" y="63"/>
                  </a:cubicBezTo>
                  <a:close/>
                  <a:moveTo>
                    <a:pt x="132" y="61"/>
                  </a:moveTo>
                  <a:cubicBezTo>
                    <a:pt x="132" y="62"/>
                    <a:pt x="132" y="62"/>
                    <a:pt x="132" y="63"/>
                  </a:cubicBezTo>
                  <a:cubicBezTo>
                    <a:pt x="133" y="63"/>
                    <a:pt x="134" y="63"/>
                    <a:pt x="134" y="62"/>
                  </a:cubicBezTo>
                  <a:cubicBezTo>
                    <a:pt x="134" y="62"/>
                    <a:pt x="134" y="61"/>
                    <a:pt x="133" y="61"/>
                  </a:cubicBezTo>
                  <a:cubicBezTo>
                    <a:pt x="132" y="61"/>
                    <a:pt x="132" y="61"/>
                    <a:pt x="132" y="61"/>
                  </a:cubicBezTo>
                  <a:close/>
                  <a:moveTo>
                    <a:pt x="160" y="60"/>
                  </a:moveTo>
                  <a:cubicBezTo>
                    <a:pt x="160" y="60"/>
                    <a:pt x="160" y="59"/>
                    <a:pt x="160" y="59"/>
                  </a:cubicBezTo>
                  <a:cubicBezTo>
                    <a:pt x="159" y="59"/>
                    <a:pt x="159" y="59"/>
                    <a:pt x="159" y="60"/>
                  </a:cubicBezTo>
                  <a:cubicBezTo>
                    <a:pt x="159" y="60"/>
                    <a:pt x="159" y="60"/>
                    <a:pt x="159" y="60"/>
                  </a:cubicBezTo>
                  <a:lnTo>
                    <a:pt x="160" y="60"/>
                  </a:lnTo>
                  <a:close/>
                  <a:moveTo>
                    <a:pt x="127" y="58"/>
                  </a:moveTo>
                  <a:cubicBezTo>
                    <a:pt x="127" y="58"/>
                    <a:pt x="127" y="58"/>
                    <a:pt x="127" y="58"/>
                  </a:cubicBezTo>
                  <a:cubicBezTo>
                    <a:pt x="127" y="58"/>
                    <a:pt x="127" y="58"/>
                    <a:pt x="127" y="58"/>
                  </a:cubicBezTo>
                  <a:cubicBezTo>
                    <a:pt x="127" y="59"/>
                    <a:pt x="127" y="59"/>
                    <a:pt x="127" y="58"/>
                  </a:cubicBezTo>
                  <a:cubicBezTo>
                    <a:pt x="127" y="58"/>
                    <a:pt x="127" y="58"/>
                    <a:pt x="127" y="58"/>
                  </a:cubicBezTo>
                  <a:close/>
                  <a:moveTo>
                    <a:pt x="135" y="57"/>
                  </a:moveTo>
                  <a:cubicBezTo>
                    <a:pt x="135" y="57"/>
                    <a:pt x="135" y="57"/>
                    <a:pt x="134" y="57"/>
                  </a:cubicBezTo>
                  <a:cubicBezTo>
                    <a:pt x="134" y="57"/>
                    <a:pt x="134" y="57"/>
                    <a:pt x="134" y="57"/>
                  </a:cubicBezTo>
                  <a:cubicBezTo>
                    <a:pt x="135" y="57"/>
                    <a:pt x="135" y="57"/>
                    <a:pt x="135" y="57"/>
                  </a:cubicBezTo>
                  <a:cubicBezTo>
                    <a:pt x="135" y="57"/>
                    <a:pt x="135" y="57"/>
                    <a:pt x="135" y="57"/>
                  </a:cubicBezTo>
                  <a:close/>
                  <a:moveTo>
                    <a:pt x="37" y="57"/>
                  </a:moveTo>
                  <a:cubicBezTo>
                    <a:pt x="37" y="57"/>
                    <a:pt x="37" y="57"/>
                    <a:pt x="37" y="57"/>
                  </a:cubicBezTo>
                  <a:cubicBezTo>
                    <a:pt x="36" y="57"/>
                    <a:pt x="36" y="57"/>
                    <a:pt x="37" y="57"/>
                  </a:cubicBezTo>
                  <a:cubicBezTo>
                    <a:pt x="37" y="57"/>
                    <a:pt x="37" y="57"/>
                    <a:pt x="37" y="57"/>
                  </a:cubicBezTo>
                  <a:cubicBezTo>
                    <a:pt x="37" y="57"/>
                    <a:pt x="37" y="57"/>
                    <a:pt x="37" y="57"/>
                  </a:cubicBezTo>
                  <a:close/>
                  <a:moveTo>
                    <a:pt x="94" y="61"/>
                  </a:moveTo>
                  <a:cubicBezTo>
                    <a:pt x="95" y="61"/>
                    <a:pt x="95" y="61"/>
                    <a:pt x="96" y="60"/>
                  </a:cubicBezTo>
                  <a:cubicBezTo>
                    <a:pt x="96" y="60"/>
                    <a:pt x="97" y="60"/>
                    <a:pt x="97" y="60"/>
                  </a:cubicBezTo>
                  <a:cubicBezTo>
                    <a:pt x="97" y="59"/>
                    <a:pt x="96" y="58"/>
                    <a:pt x="96" y="58"/>
                  </a:cubicBezTo>
                  <a:cubicBezTo>
                    <a:pt x="95" y="57"/>
                    <a:pt x="94" y="57"/>
                    <a:pt x="94" y="56"/>
                  </a:cubicBezTo>
                  <a:cubicBezTo>
                    <a:pt x="94" y="57"/>
                    <a:pt x="94" y="57"/>
                    <a:pt x="94" y="58"/>
                  </a:cubicBezTo>
                  <a:cubicBezTo>
                    <a:pt x="94" y="59"/>
                    <a:pt x="94" y="60"/>
                    <a:pt x="94" y="61"/>
                  </a:cubicBezTo>
                  <a:close/>
                  <a:moveTo>
                    <a:pt x="131" y="54"/>
                  </a:moveTo>
                  <a:cubicBezTo>
                    <a:pt x="131" y="54"/>
                    <a:pt x="130" y="54"/>
                    <a:pt x="131" y="54"/>
                  </a:cubicBezTo>
                  <a:cubicBezTo>
                    <a:pt x="131" y="54"/>
                    <a:pt x="131" y="54"/>
                    <a:pt x="131" y="54"/>
                  </a:cubicBezTo>
                  <a:cubicBezTo>
                    <a:pt x="131" y="54"/>
                    <a:pt x="131" y="54"/>
                    <a:pt x="131" y="54"/>
                  </a:cubicBezTo>
                  <a:cubicBezTo>
                    <a:pt x="131" y="53"/>
                    <a:pt x="131" y="54"/>
                    <a:pt x="131" y="54"/>
                  </a:cubicBezTo>
                  <a:close/>
                  <a:moveTo>
                    <a:pt x="103" y="54"/>
                  </a:moveTo>
                  <a:lnTo>
                    <a:pt x="104" y="54"/>
                  </a:lnTo>
                  <a:lnTo>
                    <a:pt x="104" y="53"/>
                  </a:lnTo>
                  <a:lnTo>
                    <a:pt x="103" y="53"/>
                  </a:lnTo>
                  <a:lnTo>
                    <a:pt x="103" y="54"/>
                  </a:lnTo>
                  <a:close/>
                  <a:moveTo>
                    <a:pt x="134" y="53"/>
                  </a:moveTo>
                  <a:cubicBezTo>
                    <a:pt x="134" y="53"/>
                    <a:pt x="134" y="53"/>
                    <a:pt x="134" y="53"/>
                  </a:cubicBezTo>
                  <a:cubicBezTo>
                    <a:pt x="134" y="53"/>
                    <a:pt x="134" y="53"/>
                    <a:pt x="134" y="53"/>
                  </a:cubicBezTo>
                  <a:cubicBezTo>
                    <a:pt x="134" y="53"/>
                    <a:pt x="134" y="53"/>
                    <a:pt x="134" y="53"/>
                  </a:cubicBezTo>
                  <a:cubicBezTo>
                    <a:pt x="134" y="53"/>
                    <a:pt x="134" y="53"/>
                    <a:pt x="134" y="53"/>
                  </a:cubicBezTo>
                  <a:close/>
                  <a:moveTo>
                    <a:pt x="134" y="54"/>
                  </a:moveTo>
                  <a:cubicBezTo>
                    <a:pt x="134" y="54"/>
                    <a:pt x="135" y="54"/>
                    <a:pt x="135" y="55"/>
                  </a:cubicBezTo>
                  <a:cubicBezTo>
                    <a:pt x="136" y="55"/>
                    <a:pt x="136" y="55"/>
                    <a:pt x="137" y="55"/>
                  </a:cubicBezTo>
                  <a:cubicBezTo>
                    <a:pt x="137" y="55"/>
                    <a:pt x="138" y="55"/>
                    <a:pt x="138" y="55"/>
                  </a:cubicBezTo>
                  <a:cubicBezTo>
                    <a:pt x="139" y="55"/>
                    <a:pt x="139" y="55"/>
                    <a:pt x="139" y="54"/>
                  </a:cubicBezTo>
                  <a:cubicBezTo>
                    <a:pt x="139" y="54"/>
                    <a:pt x="138" y="54"/>
                    <a:pt x="138" y="54"/>
                  </a:cubicBezTo>
                  <a:cubicBezTo>
                    <a:pt x="138" y="54"/>
                    <a:pt x="137" y="53"/>
                    <a:pt x="137" y="53"/>
                  </a:cubicBezTo>
                  <a:cubicBezTo>
                    <a:pt x="137" y="53"/>
                    <a:pt x="137" y="52"/>
                    <a:pt x="137" y="52"/>
                  </a:cubicBezTo>
                  <a:cubicBezTo>
                    <a:pt x="136" y="52"/>
                    <a:pt x="136" y="52"/>
                    <a:pt x="135" y="52"/>
                  </a:cubicBezTo>
                  <a:lnTo>
                    <a:pt x="134" y="54"/>
                  </a:lnTo>
                  <a:close/>
                  <a:moveTo>
                    <a:pt x="139" y="51"/>
                  </a:moveTo>
                  <a:cubicBezTo>
                    <a:pt x="138" y="51"/>
                    <a:pt x="138" y="51"/>
                    <a:pt x="138" y="51"/>
                  </a:cubicBezTo>
                  <a:cubicBezTo>
                    <a:pt x="138" y="52"/>
                    <a:pt x="138" y="52"/>
                    <a:pt x="138" y="52"/>
                  </a:cubicBezTo>
                  <a:cubicBezTo>
                    <a:pt x="138" y="52"/>
                    <a:pt x="138" y="52"/>
                    <a:pt x="139" y="52"/>
                  </a:cubicBezTo>
                  <a:cubicBezTo>
                    <a:pt x="139" y="52"/>
                    <a:pt x="139" y="52"/>
                    <a:pt x="139" y="51"/>
                  </a:cubicBezTo>
                  <a:close/>
                  <a:moveTo>
                    <a:pt x="158" y="51"/>
                  </a:moveTo>
                  <a:lnTo>
                    <a:pt x="160" y="51"/>
                  </a:lnTo>
                  <a:cubicBezTo>
                    <a:pt x="160" y="51"/>
                    <a:pt x="159" y="50"/>
                    <a:pt x="158" y="51"/>
                  </a:cubicBezTo>
                  <a:close/>
                  <a:moveTo>
                    <a:pt x="121" y="52"/>
                  </a:moveTo>
                  <a:cubicBezTo>
                    <a:pt x="121" y="52"/>
                    <a:pt x="121" y="51"/>
                    <a:pt x="122" y="51"/>
                  </a:cubicBezTo>
                  <a:cubicBezTo>
                    <a:pt x="122" y="51"/>
                    <a:pt x="122" y="51"/>
                    <a:pt x="122" y="50"/>
                  </a:cubicBezTo>
                  <a:lnTo>
                    <a:pt x="121" y="50"/>
                  </a:lnTo>
                  <a:cubicBezTo>
                    <a:pt x="120" y="50"/>
                    <a:pt x="120" y="51"/>
                    <a:pt x="120" y="51"/>
                  </a:cubicBezTo>
                  <a:cubicBezTo>
                    <a:pt x="120" y="52"/>
                    <a:pt x="120" y="52"/>
                    <a:pt x="121" y="52"/>
                  </a:cubicBezTo>
                  <a:close/>
                  <a:moveTo>
                    <a:pt x="139" y="50"/>
                  </a:moveTo>
                  <a:cubicBezTo>
                    <a:pt x="139" y="51"/>
                    <a:pt x="139" y="51"/>
                    <a:pt x="140" y="51"/>
                  </a:cubicBezTo>
                  <a:cubicBezTo>
                    <a:pt x="140" y="51"/>
                    <a:pt x="140" y="51"/>
                    <a:pt x="140" y="51"/>
                  </a:cubicBezTo>
                  <a:cubicBezTo>
                    <a:pt x="140" y="51"/>
                    <a:pt x="140" y="51"/>
                    <a:pt x="140" y="51"/>
                  </a:cubicBezTo>
                  <a:cubicBezTo>
                    <a:pt x="141" y="51"/>
                    <a:pt x="141" y="51"/>
                    <a:pt x="141" y="51"/>
                  </a:cubicBezTo>
                  <a:cubicBezTo>
                    <a:pt x="141" y="51"/>
                    <a:pt x="141" y="51"/>
                    <a:pt x="141" y="51"/>
                  </a:cubicBezTo>
                  <a:cubicBezTo>
                    <a:pt x="141" y="50"/>
                    <a:pt x="141" y="50"/>
                    <a:pt x="140" y="50"/>
                  </a:cubicBezTo>
                  <a:cubicBezTo>
                    <a:pt x="140" y="50"/>
                    <a:pt x="139" y="50"/>
                    <a:pt x="139" y="50"/>
                  </a:cubicBezTo>
                  <a:close/>
                  <a:moveTo>
                    <a:pt x="167" y="50"/>
                  </a:moveTo>
                  <a:lnTo>
                    <a:pt x="168" y="50"/>
                  </a:lnTo>
                  <a:lnTo>
                    <a:pt x="168" y="49"/>
                  </a:lnTo>
                  <a:lnTo>
                    <a:pt x="167" y="49"/>
                  </a:lnTo>
                  <a:lnTo>
                    <a:pt x="167" y="50"/>
                  </a:lnTo>
                  <a:close/>
                  <a:moveTo>
                    <a:pt x="166" y="49"/>
                  </a:moveTo>
                  <a:cubicBezTo>
                    <a:pt x="166" y="49"/>
                    <a:pt x="166" y="49"/>
                    <a:pt x="166" y="49"/>
                  </a:cubicBezTo>
                  <a:cubicBezTo>
                    <a:pt x="166" y="49"/>
                    <a:pt x="166" y="49"/>
                    <a:pt x="166" y="49"/>
                  </a:cubicBezTo>
                  <a:cubicBezTo>
                    <a:pt x="166" y="49"/>
                    <a:pt x="166" y="49"/>
                    <a:pt x="166" y="49"/>
                  </a:cubicBezTo>
                  <a:close/>
                  <a:moveTo>
                    <a:pt x="161" y="50"/>
                  </a:moveTo>
                  <a:cubicBezTo>
                    <a:pt x="161" y="50"/>
                    <a:pt x="162" y="50"/>
                    <a:pt x="162" y="51"/>
                  </a:cubicBezTo>
                  <a:cubicBezTo>
                    <a:pt x="163" y="51"/>
                    <a:pt x="164" y="51"/>
                    <a:pt x="164" y="51"/>
                  </a:cubicBezTo>
                  <a:cubicBezTo>
                    <a:pt x="164" y="50"/>
                    <a:pt x="164" y="50"/>
                    <a:pt x="164" y="49"/>
                  </a:cubicBezTo>
                  <a:cubicBezTo>
                    <a:pt x="163" y="49"/>
                    <a:pt x="163" y="49"/>
                    <a:pt x="163" y="49"/>
                  </a:cubicBezTo>
                  <a:cubicBezTo>
                    <a:pt x="162" y="49"/>
                    <a:pt x="162" y="49"/>
                    <a:pt x="161" y="49"/>
                  </a:cubicBezTo>
                  <a:cubicBezTo>
                    <a:pt x="161" y="50"/>
                    <a:pt x="161" y="50"/>
                    <a:pt x="161" y="50"/>
                  </a:cubicBezTo>
                  <a:close/>
                  <a:moveTo>
                    <a:pt x="73" y="49"/>
                  </a:moveTo>
                  <a:cubicBezTo>
                    <a:pt x="72" y="49"/>
                    <a:pt x="72" y="49"/>
                    <a:pt x="72" y="49"/>
                  </a:cubicBezTo>
                  <a:cubicBezTo>
                    <a:pt x="72" y="49"/>
                    <a:pt x="72" y="49"/>
                    <a:pt x="72" y="49"/>
                  </a:cubicBezTo>
                  <a:cubicBezTo>
                    <a:pt x="72" y="49"/>
                    <a:pt x="72" y="49"/>
                    <a:pt x="73" y="49"/>
                  </a:cubicBezTo>
                  <a:cubicBezTo>
                    <a:pt x="73" y="49"/>
                    <a:pt x="73" y="49"/>
                    <a:pt x="73" y="49"/>
                  </a:cubicBezTo>
                  <a:close/>
                  <a:moveTo>
                    <a:pt x="149" y="49"/>
                  </a:moveTo>
                  <a:cubicBezTo>
                    <a:pt x="149" y="49"/>
                    <a:pt x="149" y="49"/>
                    <a:pt x="150" y="50"/>
                  </a:cubicBezTo>
                  <a:cubicBezTo>
                    <a:pt x="150" y="50"/>
                    <a:pt x="150" y="50"/>
                    <a:pt x="150" y="50"/>
                  </a:cubicBezTo>
                  <a:cubicBezTo>
                    <a:pt x="150" y="49"/>
                    <a:pt x="150" y="49"/>
                    <a:pt x="149" y="48"/>
                  </a:cubicBezTo>
                  <a:cubicBezTo>
                    <a:pt x="149" y="49"/>
                    <a:pt x="149" y="49"/>
                    <a:pt x="149" y="49"/>
                  </a:cubicBezTo>
                  <a:cubicBezTo>
                    <a:pt x="149" y="49"/>
                    <a:pt x="149" y="49"/>
                    <a:pt x="149" y="49"/>
                  </a:cubicBezTo>
                  <a:close/>
                  <a:moveTo>
                    <a:pt x="124" y="51"/>
                  </a:moveTo>
                  <a:cubicBezTo>
                    <a:pt x="124" y="51"/>
                    <a:pt x="124" y="52"/>
                    <a:pt x="124" y="53"/>
                  </a:cubicBezTo>
                  <a:lnTo>
                    <a:pt x="124" y="54"/>
                  </a:lnTo>
                  <a:cubicBezTo>
                    <a:pt x="125" y="54"/>
                    <a:pt x="125" y="55"/>
                    <a:pt x="125" y="55"/>
                  </a:cubicBezTo>
                  <a:cubicBezTo>
                    <a:pt x="125" y="56"/>
                    <a:pt x="125" y="56"/>
                    <a:pt x="126" y="56"/>
                  </a:cubicBezTo>
                  <a:cubicBezTo>
                    <a:pt x="126" y="55"/>
                    <a:pt x="127" y="54"/>
                    <a:pt x="127" y="54"/>
                  </a:cubicBezTo>
                  <a:cubicBezTo>
                    <a:pt x="128" y="53"/>
                    <a:pt x="128" y="52"/>
                    <a:pt x="128" y="51"/>
                  </a:cubicBezTo>
                  <a:cubicBezTo>
                    <a:pt x="128" y="50"/>
                    <a:pt x="128" y="50"/>
                    <a:pt x="128" y="50"/>
                  </a:cubicBezTo>
                  <a:cubicBezTo>
                    <a:pt x="128" y="50"/>
                    <a:pt x="127" y="50"/>
                    <a:pt x="127" y="49"/>
                  </a:cubicBezTo>
                  <a:cubicBezTo>
                    <a:pt x="126" y="50"/>
                    <a:pt x="125" y="50"/>
                    <a:pt x="125" y="49"/>
                  </a:cubicBezTo>
                  <a:cubicBezTo>
                    <a:pt x="124" y="49"/>
                    <a:pt x="124" y="48"/>
                    <a:pt x="123" y="48"/>
                  </a:cubicBezTo>
                  <a:cubicBezTo>
                    <a:pt x="123" y="49"/>
                    <a:pt x="123" y="50"/>
                    <a:pt x="123" y="50"/>
                  </a:cubicBezTo>
                  <a:cubicBezTo>
                    <a:pt x="123" y="50"/>
                    <a:pt x="123" y="51"/>
                    <a:pt x="124" y="51"/>
                  </a:cubicBezTo>
                  <a:close/>
                  <a:moveTo>
                    <a:pt x="8" y="48"/>
                  </a:moveTo>
                  <a:cubicBezTo>
                    <a:pt x="8" y="48"/>
                    <a:pt x="9" y="48"/>
                    <a:pt x="9" y="48"/>
                  </a:cubicBezTo>
                  <a:cubicBezTo>
                    <a:pt x="9" y="48"/>
                    <a:pt x="10" y="47"/>
                    <a:pt x="9" y="47"/>
                  </a:cubicBezTo>
                  <a:lnTo>
                    <a:pt x="8" y="47"/>
                  </a:lnTo>
                  <a:lnTo>
                    <a:pt x="8" y="48"/>
                  </a:lnTo>
                  <a:close/>
                  <a:moveTo>
                    <a:pt x="158" y="47"/>
                  </a:moveTo>
                  <a:cubicBezTo>
                    <a:pt x="158" y="47"/>
                    <a:pt x="159" y="47"/>
                    <a:pt x="159" y="47"/>
                  </a:cubicBezTo>
                  <a:cubicBezTo>
                    <a:pt x="160" y="47"/>
                    <a:pt x="160" y="47"/>
                    <a:pt x="160" y="46"/>
                  </a:cubicBezTo>
                  <a:lnTo>
                    <a:pt x="158" y="46"/>
                  </a:lnTo>
                  <a:cubicBezTo>
                    <a:pt x="158" y="46"/>
                    <a:pt x="158" y="46"/>
                    <a:pt x="158" y="47"/>
                  </a:cubicBezTo>
                  <a:cubicBezTo>
                    <a:pt x="158" y="47"/>
                    <a:pt x="158" y="47"/>
                    <a:pt x="158" y="47"/>
                  </a:cubicBezTo>
                  <a:close/>
                  <a:moveTo>
                    <a:pt x="155" y="46"/>
                  </a:moveTo>
                  <a:cubicBezTo>
                    <a:pt x="155" y="46"/>
                    <a:pt x="155" y="47"/>
                    <a:pt x="155" y="47"/>
                  </a:cubicBezTo>
                  <a:cubicBezTo>
                    <a:pt x="155" y="47"/>
                    <a:pt x="156" y="47"/>
                    <a:pt x="156" y="47"/>
                  </a:cubicBezTo>
                  <a:lnTo>
                    <a:pt x="156" y="45"/>
                  </a:lnTo>
                  <a:cubicBezTo>
                    <a:pt x="155" y="45"/>
                    <a:pt x="155" y="46"/>
                    <a:pt x="155" y="46"/>
                  </a:cubicBezTo>
                  <a:close/>
                  <a:moveTo>
                    <a:pt x="65" y="46"/>
                  </a:moveTo>
                  <a:cubicBezTo>
                    <a:pt x="65" y="45"/>
                    <a:pt x="65" y="45"/>
                    <a:pt x="65" y="45"/>
                  </a:cubicBezTo>
                  <a:cubicBezTo>
                    <a:pt x="64" y="45"/>
                    <a:pt x="64" y="45"/>
                    <a:pt x="63" y="45"/>
                  </a:cubicBezTo>
                  <a:cubicBezTo>
                    <a:pt x="63" y="46"/>
                    <a:pt x="63" y="46"/>
                    <a:pt x="63" y="46"/>
                  </a:cubicBezTo>
                  <a:cubicBezTo>
                    <a:pt x="64" y="46"/>
                    <a:pt x="64" y="47"/>
                    <a:pt x="64" y="47"/>
                  </a:cubicBezTo>
                  <a:cubicBezTo>
                    <a:pt x="64" y="47"/>
                    <a:pt x="65" y="47"/>
                    <a:pt x="65" y="46"/>
                  </a:cubicBezTo>
                  <a:cubicBezTo>
                    <a:pt x="65" y="46"/>
                    <a:pt x="66" y="46"/>
                    <a:pt x="65" y="46"/>
                  </a:cubicBezTo>
                  <a:close/>
                  <a:moveTo>
                    <a:pt x="98" y="45"/>
                  </a:moveTo>
                  <a:cubicBezTo>
                    <a:pt x="98" y="45"/>
                    <a:pt x="98" y="46"/>
                    <a:pt x="98" y="46"/>
                  </a:cubicBezTo>
                  <a:cubicBezTo>
                    <a:pt x="97" y="46"/>
                    <a:pt x="97" y="47"/>
                    <a:pt x="97" y="48"/>
                  </a:cubicBezTo>
                  <a:cubicBezTo>
                    <a:pt x="98" y="48"/>
                    <a:pt x="98" y="48"/>
                    <a:pt x="99" y="47"/>
                  </a:cubicBezTo>
                  <a:cubicBezTo>
                    <a:pt x="99" y="47"/>
                    <a:pt x="100" y="46"/>
                    <a:pt x="100" y="46"/>
                  </a:cubicBezTo>
                  <a:cubicBezTo>
                    <a:pt x="101" y="46"/>
                    <a:pt x="101" y="47"/>
                    <a:pt x="102" y="47"/>
                  </a:cubicBezTo>
                  <a:cubicBezTo>
                    <a:pt x="102" y="48"/>
                    <a:pt x="103" y="48"/>
                    <a:pt x="104" y="48"/>
                  </a:cubicBezTo>
                  <a:cubicBezTo>
                    <a:pt x="104" y="48"/>
                    <a:pt x="104" y="47"/>
                    <a:pt x="104" y="47"/>
                  </a:cubicBezTo>
                  <a:cubicBezTo>
                    <a:pt x="104" y="47"/>
                    <a:pt x="103" y="47"/>
                    <a:pt x="103" y="46"/>
                  </a:cubicBezTo>
                  <a:cubicBezTo>
                    <a:pt x="103" y="46"/>
                    <a:pt x="103" y="46"/>
                    <a:pt x="102" y="46"/>
                  </a:cubicBezTo>
                  <a:cubicBezTo>
                    <a:pt x="102" y="46"/>
                    <a:pt x="102" y="45"/>
                    <a:pt x="102" y="45"/>
                  </a:cubicBezTo>
                  <a:cubicBezTo>
                    <a:pt x="101" y="45"/>
                    <a:pt x="101" y="45"/>
                    <a:pt x="100" y="45"/>
                  </a:cubicBezTo>
                  <a:cubicBezTo>
                    <a:pt x="100" y="45"/>
                    <a:pt x="99" y="45"/>
                    <a:pt x="98" y="45"/>
                  </a:cubicBezTo>
                  <a:close/>
                  <a:moveTo>
                    <a:pt x="47" y="45"/>
                  </a:moveTo>
                  <a:lnTo>
                    <a:pt x="46" y="45"/>
                  </a:lnTo>
                  <a:cubicBezTo>
                    <a:pt x="46" y="46"/>
                    <a:pt x="47" y="46"/>
                    <a:pt x="47" y="46"/>
                  </a:cubicBezTo>
                  <a:lnTo>
                    <a:pt x="47" y="45"/>
                  </a:lnTo>
                  <a:close/>
                  <a:moveTo>
                    <a:pt x="130" y="45"/>
                  </a:moveTo>
                  <a:cubicBezTo>
                    <a:pt x="130" y="46"/>
                    <a:pt x="130" y="46"/>
                    <a:pt x="131" y="47"/>
                  </a:cubicBezTo>
                  <a:cubicBezTo>
                    <a:pt x="131" y="47"/>
                    <a:pt x="132" y="47"/>
                    <a:pt x="132" y="47"/>
                  </a:cubicBezTo>
                  <a:cubicBezTo>
                    <a:pt x="133" y="47"/>
                    <a:pt x="133" y="47"/>
                    <a:pt x="134" y="47"/>
                  </a:cubicBezTo>
                  <a:cubicBezTo>
                    <a:pt x="135" y="48"/>
                    <a:pt x="135" y="48"/>
                    <a:pt x="135" y="48"/>
                  </a:cubicBezTo>
                  <a:cubicBezTo>
                    <a:pt x="135" y="49"/>
                    <a:pt x="135" y="49"/>
                    <a:pt x="135" y="49"/>
                  </a:cubicBezTo>
                  <a:cubicBezTo>
                    <a:pt x="135" y="49"/>
                    <a:pt x="135" y="49"/>
                    <a:pt x="135" y="50"/>
                  </a:cubicBezTo>
                  <a:cubicBezTo>
                    <a:pt x="136" y="50"/>
                    <a:pt x="136" y="50"/>
                    <a:pt x="137" y="50"/>
                  </a:cubicBezTo>
                  <a:cubicBezTo>
                    <a:pt x="138" y="50"/>
                    <a:pt x="138" y="50"/>
                    <a:pt x="138" y="49"/>
                  </a:cubicBezTo>
                  <a:cubicBezTo>
                    <a:pt x="139" y="49"/>
                    <a:pt x="139" y="49"/>
                    <a:pt x="139" y="48"/>
                  </a:cubicBezTo>
                  <a:cubicBezTo>
                    <a:pt x="139" y="48"/>
                    <a:pt x="139" y="47"/>
                    <a:pt x="140" y="48"/>
                  </a:cubicBezTo>
                  <a:cubicBezTo>
                    <a:pt x="140" y="47"/>
                    <a:pt x="140" y="47"/>
                    <a:pt x="139" y="47"/>
                  </a:cubicBezTo>
                  <a:cubicBezTo>
                    <a:pt x="139" y="47"/>
                    <a:pt x="139" y="47"/>
                    <a:pt x="139" y="46"/>
                  </a:cubicBezTo>
                  <a:cubicBezTo>
                    <a:pt x="139" y="46"/>
                    <a:pt x="138" y="46"/>
                    <a:pt x="138" y="46"/>
                  </a:cubicBezTo>
                  <a:cubicBezTo>
                    <a:pt x="138" y="46"/>
                    <a:pt x="138" y="46"/>
                    <a:pt x="138" y="45"/>
                  </a:cubicBezTo>
                  <a:cubicBezTo>
                    <a:pt x="139" y="45"/>
                    <a:pt x="139" y="45"/>
                    <a:pt x="139" y="44"/>
                  </a:cubicBezTo>
                  <a:cubicBezTo>
                    <a:pt x="137" y="44"/>
                    <a:pt x="136" y="44"/>
                    <a:pt x="134" y="45"/>
                  </a:cubicBezTo>
                  <a:cubicBezTo>
                    <a:pt x="133" y="45"/>
                    <a:pt x="132" y="45"/>
                    <a:pt x="130" y="45"/>
                  </a:cubicBezTo>
                  <a:close/>
                  <a:moveTo>
                    <a:pt x="94" y="45"/>
                  </a:moveTo>
                  <a:cubicBezTo>
                    <a:pt x="95" y="44"/>
                    <a:pt x="94" y="43"/>
                    <a:pt x="94" y="43"/>
                  </a:cubicBezTo>
                  <a:cubicBezTo>
                    <a:pt x="94" y="44"/>
                    <a:pt x="94" y="44"/>
                    <a:pt x="93" y="44"/>
                  </a:cubicBezTo>
                  <a:cubicBezTo>
                    <a:pt x="93" y="44"/>
                    <a:pt x="93" y="44"/>
                    <a:pt x="93" y="45"/>
                  </a:cubicBezTo>
                  <a:lnTo>
                    <a:pt x="94" y="45"/>
                  </a:lnTo>
                  <a:close/>
                  <a:moveTo>
                    <a:pt x="157" y="44"/>
                  </a:moveTo>
                  <a:cubicBezTo>
                    <a:pt x="157" y="44"/>
                    <a:pt x="157" y="43"/>
                    <a:pt x="157" y="43"/>
                  </a:cubicBezTo>
                  <a:cubicBezTo>
                    <a:pt x="157" y="42"/>
                    <a:pt x="157" y="42"/>
                    <a:pt x="156" y="42"/>
                  </a:cubicBezTo>
                  <a:cubicBezTo>
                    <a:pt x="156" y="42"/>
                    <a:pt x="156" y="43"/>
                    <a:pt x="156" y="44"/>
                  </a:cubicBezTo>
                  <a:cubicBezTo>
                    <a:pt x="156" y="44"/>
                    <a:pt x="156" y="45"/>
                    <a:pt x="157" y="44"/>
                  </a:cubicBezTo>
                  <a:close/>
                  <a:moveTo>
                    <a:pt x="129" y="44"/>
                  </a:moveTo>
                  <a:cubicBezTo>
                    <a:pt x="129" y="44"/>
                    <a:pt x="130" y="44"/>
                    <a:pt x="130" y="44"/>
                  </a:cubicBezTo>
                  <a:cubicBezTo>
                    <a:pt x="130" y="43"/>
                    <a:pt x="131" y="43"/>
                    <a:pt x="131" y="43"/>
                  </a:cubicBezTo>
                  <a:cubicBezTo>
                    <a:pt x="131" y="42"/>
                    <a:pt x="131" y="42"/>
                    <a:pt x="130" y="42"/>
                  </a:cubicBezTo>
                  <a:cubicBezTo>
                    <a:pt x="130" y="42"/>
                    <a:pt x="130" y="41"/>
                    <a:pt x="129" y="42"/>
                  </a:cubicBezTo>
                  <a:cubicBezTo>
                    <a:pt x="129" y="42"/>
                    <a:pt x="129" y="43"/>
                    <a:pt x="129" y="44"/>
                  </a:cubicBezTo>
                  <a:close/>
                  <a:moveTo>
                    <a:pt x="96" y="41"/>
                  </a:moveTo>
                  <a:cubicBezTo>
                    <a:pt x="95" y="41"/>
                    <a:pt x="95" y="41"/>
                    <a:pt x="95" y="41"/>
                  </a:cubicBezTo>
                  <a:cubicBezTo>
                    <a:pt x="95" y="41"/>
                    <a:pt x="95" y="41"/>
                    <a:pt x="96" y="41"/>
                  </a:cubicBezTo>
                  <a:cubicBezTo>
                    <a:pt x="96" y="41"/>
                    <a:pt x="96" y="41"/>
                    <a:pt x="96" y="41"/>
                  </a:cubicBezTo>
                  <a:close/>
                  <a:moveTo>
                    <a:pt x="138" y="40"/>
                  </a:moveTo>
                  <a:cubicBezTo>
                    <a:pt x="138" y="41"/>
                    <a:pt x="139" y="41"/>
                    <a:pt x="140" y="41"/>
                  </a:cubicBezTo>
                  <a:lnTo>
                    <a:pt x="140" y="40"/>
                  </a:lnTo>
                  <a:cubicBezTo>
                    <a:pt x="139" y="40"/>
                    <a:pt x="138" y="40"/>
                    <a:pt x="138" y="40"/>
                  </a:cubicBezTo>
                  <a:close/>
                  <a:moveTo>
                    <a:pt x="158" y="41"/>
                  </a:moveTo>
                  <a:cubicBezTo>
                    <a:pt x="158" y="41"/>
                    <a:pt x="158" y="40"/>
                    <a:pt x="158" y="39"/>
                  </a:cubicBezTo>
                  <a:cubicBezTo>
                    <a:pt x="158" y="38"/>
                    <a:pt x="157" y="38"/>
                    <a:pt x="156" y="38"/>
                  </a:cubicBezTo>
                  <a:cubicBezTo>
                    <a:pt x="156" y="38"/>
                    <a:pt x="156" y="39"/>
                    <a:pt x="156" y="40"/>
                  </a:cubicBezTo>
                  <a:cubicBezTo>
                    <a:pt x="156" y="41"/>
                    <a:pt x="157" y="42"/>
                    <a:pt x="158" y="41"/>
                  </a:cubicBezTo>
                  <a:close/>
                  <a:moveTo>
                    <a:pt x="155" y="37"/>
                  </a:moveTo>
                  <a:cubicBezTo>
                    <a:pt x="155" y="37"/>
                    <a:pt x="154" y="37"/>
                    <a:pt x="154" y="37"/>
                  </a:cubicBezTo>
                  <a:cubicBezTo>
                    <a:pt x="154" y="37"/>
                    <a:pt x="154" y="38"/>
                    <a:pt x="154" y="38"/>
                  </a:cubicBezTo>
                  <a:cubicBezTo>
                    <a:pt x="154" y="38"/>
                    <a:pt x="155" y="38"/>
                    <a:pt x="155" y="37"/>
                  </a:cubicBezTo>
                  <a:close/>
                  <a:moveTo>
                    <a:pt x="149" y="38"/>
                  </a:moveTo>
                  <a:cubicBezTo>
                    <a:pt x="149" y="39"/>
                    <a:pt x="149" y="39"/>
                    <a:pt x="150" y="38"/>
                  </a:cubicBezTo>
                  <a:cubicBezTo>
                    <a:pt x="150" y="38"/>
                    <a:pt x="151" y="38"/>
                    <a:pt x="151" y="38"/>
                  </a:cubicBezTo>
                  <a:cubicBezTo>
                    <a:pt x="152" y="38"/>
                    <a:pt x="152" y="39"/>
                    <a:pt x="152" y="40"/>
                  </a:cubicBezTo>
                  <a:cubicBezTo>
                    <a:pt x="152" y="40"/>
                    <a:pt x="152" y="41"/>
                    <a:pt x="152" y="41"/>
                  </a:cubicBezTo>
                  <a:cubicBezTo>
                    <a:pt x="152" y="41"/>
                    <a:pt x="153" y="41"/>
                    <a:pt x="153" y="41"/>
                  </a:cubicBezTo>
                  <a:cubicBezTo>
                    <a:pt x="154" y="41"/>
                    <a:pt x="154" y="41"/>
                    <a:pt x="154" y="41"/>
                  </a:cubicBezTo>
                  <a:cubicBezTo>
                    <a:pt x="155" y="40"/>
                    <a:pt x="155" y="40"/>
                    <a:pt x="154" y="39"/>
                  </a:cubicBezTo>
                  <a:cubicBezTo>
                    <a:pt x="154" y="39"/>
                    <a:pt x="154" y="39"/>
                    <a:pt x="154" y="39"/>
                  </a:cubicBezTo>
                  <a:cubicBezTo>
                    <a:pt x="153" y="39"/>
                    <a:pt x="153" y="38"/>
                    <a:pt x="153" y="38"/>
                  </a:cubicBezTo>
                  <a:cubicBezTo>
                    <a:pt x="152" y="38"/>
                    <a:pt x="152" y="37"/>
                    <a:pt x="152" y="37"/>
                  </a:cubicBezTo>
                  <a:cubicBezTo>
                    <a:pt x="152" y="37"/>
                    <a:pt x="151" y="37"/>
                    <a:pt x="151" y="37"/>
                  </a:cubicBezTo>
                  <a:cubicBezTo>
                    <a:pt x="151" y="37"/>
                    <a:pt x="150" y="37"/>
                    <a:pt x="150" y="37"/>
                  </a:cubicBezTo>
                  <a:cubicBezTo>
                    <a:pt x="150" y="37"/>
                    <a:pt x="149" y="37"/>
                    <a:pt x="149" y="37"/>
                  </a:cubicBezTo>
                  <a:cubicBezTo>
                    <a:pt x="149" y="37"/>
                    <a:pt x="149" y="38"/>
                    <a:pt x="149" y="38"/>
                  </a:cubicBezTo>
                  <a:close/>
                  <a:moveTo>
                    <a:pt x="159" y="41"/>
                  </a:moveTo>
                  <a:cubicBezTo>
                    <a:pt x="160" y="41"/>
                    <a:pt x="160" y="41"/>
                    <a:pt x="160" y="41"/>
                  </a:cubicBezTo>
                  <a:cubicBezTo>
                    <a:pt x="161" y="40"/>
                    <a:pt x="161" y="40"/>
                    <a:pt x="162" y="40"/>
                  </a:cubicBezTo>
                  <a:cubicBezTo>
                    <a:pt x="162" y="39"/>
                    <a:pt x="162" y="39"/>
                    <a:pt x="161" y="39"/>
                  </a:cubicBezTo>
                  <a:cubicBezTo>
                    <a:pt x="161" y="38"/>
                    <a:pt x="161" y="38"/>
                    <a:pt x="161" y="37"/>
                  </a:cubicBezTo>
                  <a:cubicBezTo>
                    <a:pt x="160" y="37"/>
                    <a:pt x="160" y="37"/>
                    <a:pt x="159" y="37"/>
                  </a:cubicBezTo>
                  <a:cubicBezTo>
                    <a:pt x="159" y="37"/>
                    <a:pt x="159" y="37"/>
                    <a:pt x="158" y="37"/>
                  </a:cubicBezTo>
                  <a:cubicBezTo>
                    <a:pt x="158" y="37"/>
                    <a:pt x="158" y="37"/>
                    <a:pt x="159" y="38"/>
                  </a:cubicBezTo>
                  <a:cubicBezTo>
                    <a:pt x="159" y="38"/>
                    <a:pt x="159" y="39"/>
                    <a:pt x="159" y="39"/>
                  </a:cubicBezTo>
                  <a:cubicBezTo>
                    <a:pt x="160" y="39"/>
                    <a:pt x="160" y="40"/>
                    <a:pt x="160" y="40"/>
                  </a:cubicBezTo>
                  <a:cubicBezTo>
                    <a:pt x="160" y="40"/>
                    <a:pt x="160" y="41"/>
                    <a:pt x="159" y="41"/>
                  </a:cubicBezTo>
                  <a:close/>
                  <a:moveTo>
                    <a:pt x="122" y="38"/>
                  </a:moveTo>
                  <a:cubicBezTo>
                    <a:pt x="122" y="40"/>
                    <a:pt x="123" y="41"/>
                    <a:pt x="123" y="42"/>
                  </a:cubicBezTo>
                  <a:cubicBezTo>
                    <a:pt x="123" y="42"/>
                    <a:pt x="123" y="42"/>
                    <a:pt x="122" y="42"/>
                  </a:cubicBezTo>
                  <a:cubicBezTo>
                    <a:pt x="122" y="42"/>
                    <a:pt x="122" y="42"/>
                    <a:pt x="122" y="43"/>
                  </a:cubicBezTo>
                  <a:cubicBezTo>
                    <a:pt x="122" y="44"/>
                    <a:pt x="122" y="44"/>
                    <a:pt x="122" y="45"/>
                  </a:cubicBezTo>
                  <a:cubicBezTo>
                    <a:pt x="123" y="45"/>
                    <a:pt x="123" y="45"/>
                    <a:pt x="123" y="46"/>
                  </a:cubicBezTo>
                  <a:cubicBezTo>
                    <a:pt x="123" y="46"/>
                    <a:pt x="123" y="47"/>
                    <a:pt x="124" y="47"/>
                  </a:cubicBezTo>
                  <a:cubicBezTo>
                    <a:pt x="124" y="47"/>
                    <a:pt x="124" y="48"/>
                    <a:pt x="125" y="48"/>
                  </a:cubicBezTo>
                  <a:cubicBezTo>
                    <a:pt x="125" y="48"/>
                    <a:pt x="126" y="48"/>
                    <a:pt x="126" y="48"/>
                  </a:cubicBezTo>
                  <a:cubicBezTo>
                    <a:pt x="127" y="48"/>
                    <a:pt x="127" y="48"/>
                    <a:pt x="128" y="48"/>
                  </a:cubicBezTo>
                  <a:cubicBezTo>
                    <a:pt x="128" y="47"/>
                    <a:pt x="128" y="47"/>
                    <a:pt x="127" y="47"/>
                  </a:cubicBezTo>
                  <a:cubicBezTo>
                    <a:pt x="127" y="46"/>
                    <a:pt x="127" y="46"/>
                    <a:pt x="127" y="46"/>
                  </a:cubicBezTo>
                  <a:cubicBezTo>
                    <a:pt x="126" y="46"/>
                    <a:pt x="126" y="46"/>
                    <a:pt x="126" y="46"/>
                  </a:cubicBezTo>
                  <a:cubicBezTo>
                    <a:pt x="125" y="46"/>
                    <a:pt x="125" y="45"/>
                    <a:pt x="125" y="45"/>
                  </a:cubicBezTo>
                  <a:cubicBezTo>
                    <a:pt x="125" y="44"/>
                    <a:pt x="126" y="44"/>
                    <a:pt x="126" y="44"/>
                  </a:cubicBezTo>
                  <a:cubicBezTo>
                    <a:pt x="127" y="44"/>
                    <a:pt x="127" y="44"/>
                    <a:pt x="127" y="44"/>
                  </a:cubicBezTo>
                  <a:cubicBezTo>
                    <a:pt x="128" y="43"/>
                    <a:pt x="127" y="43"/>
                    <a:pt x="127" y="42"/>
                  </a:cubicBezTo>
                  <a:cubicBezTo>
                    <a:pt x="126" y="42"/>
                    <a:pt x="126" y="42"/>
                    <a:pt x="126" y="41"/>
                  </a:cubicBezTo>
                  <a:cubicBezTo>
                    <a:pt x="126" y="41"/>
                    <a:pt x="126" y="41"/>
                    <a:pt x="126" y="41"/>
                  </a:cubicBezTo>
                  <a:cubicBezTo>
                    <a:pt x="126" y="40"/>
                    <a:pt x="126" y="40"/>
                    <a:pt x="126" y="40"/>
                  </a:cubicBezTo>
                  <a:cubicBezTo>
                    <a:pt x="126" y="40"/>
                    <a:pt x="125" y="40"/>
                    <a:pt x="125" y="39"/>
                  </a:cubicBezTo>
                  <a:cubicBezTo>
                    <a:pt x="124" y="39"/>
                    <a:pt x="124" y="39"/>
                    <a:pt x="124" y="38"/>
                  </a:cubicBezTo>
                  <a:cubicBezTo>
                    <a:pt x="125" y="38"/>
                    <a:pt x="126" y="38"/>
                    <a:pt x="126" y="38"/>
                  </a:cubicBezTo>
                  <a:cubicBezTo>
                    <a:pt x="127" y="38"/>
                    <a:pt x="127" y="37"/>
                    <a:pt x="127" y="37"/>
                  </a:cubicBezTo>
                  <a:cubicBezTo>
                    <a:pt x="126" y="37"/>
                    <a:pt x="125" y="37"/>
                    <a:pt x="124" y="37"/>
                  </a:cubicBezTo>
                  <a:cubicBezTo>
                    <a:pt x="124" y="37"/>
                    <a:pt x="123" y="38"/>
                    <a:pt x="122" y="38"/>
                  </a:cubicBezTo>
                  <a:close/>
                  <a:moveTo>
                    <a:pt x="120" y="36"/>
                  </a:moveTo>
                  <a:cubicBezTo>
                    <a:pt x="121" y="36"/>
                    <a:pt x="121" y="36"/>
                    <a:pt x="121" y="36"/>
                  </a:cubicBezTo>
                  <a:cubicBezTo>
                    <a:pt x="121" y="35"/>
                    <a:pt x="121" y="35"/>
                    <a:pt x="121" y="35"/>
                  </a:cubicBezTo>
                  <a:cubicBezTo>
                    <a:pt x="121" y="35"/>
                    <a:pt x="121" y="35"/>
                    <a:pt x="120" y="35"/>
                  </a:cubicBezTo>
                  <a:lnTo>
                    <a:pt x="120" y="36"/>
                  </a:lnTo>
                  <a:close/>
                  <a:moveTo>
                    <a:pt x="156" y="35"/>
                  </a:moveTo>
                  <a:cubicBezTo>
                    <a:pt x="156" y="34"/>
                    <a:pt x="155" y="34"/>
                    <a:pt x="155" y="34"/>
                  </a:cubicBezTo>
                  <a:cubicBezTo>
                    <a:pt x="155" y="35"/>
                    <a:pt x="155" y="35"/>
                    <a:pt x="155" y="35"/>
                  </a:cubicBezTo>
                  <a:cubicBezTo>
                    <a:pt x="155" y="35"/>
                    <a:pt x="155" y="35"/>
                    <a:pt x="155" y="35"/>
                  </a:cubicBezTo>
                  <a:cubicBezTo>
                    <a:pt x="155" y="35"/>
                    <a:pt x="156" y="35"/>
                    <a:pt x="156" y="35"/>
                  </a:cubicBezTo>
                  <a:close/>
                  <a:moveTo>
                    <a:pt x="150" y="36"/>
                  </a:moveTo>
                  <a:cubicBezTo>
                    <a:pt x="151" y="36"/>
                    <a:pt x="151" y="36"/>
                    <a:pt x="151" y="36"/>
                  </a:cubicBezTo>
                  <a:cubicBezTo>
                    <a:pt x="151" y="36"/>
                    <a:pt x="152" y="37"/>
                    <a:pt x="152" y="37"/>
                  </a:cubicBezTo>
                  <a:cubicBezTo>
                    <a:pt x="152" y="36"/>
                    <a:pt x="152" y="36"/>
                    <a:pt x="153" y="36"/>
                  </a:cubicBezTo>
                  <a:cubicBezTo>
                    <a:pt x="153" y="35"/>
                    <a:pt x="153" y="35"/>
                    <a:pt x="153" y="34"/>
                  </a:cubicBezTo>
                  <a:cubicBezTo>
                    <a:pt x="152" y="34"/>
                    <a:pt x="152" y="34"/>
                    <a:pt x="151" y="34"/>
                  </a:cubicBezTo>
                  <a:cubicBezTo>
                    <a:pt x="150" y="35"/>
                    <a:pt x="150" y="35"/>
                    <a:pt x="150" y="36"/>
                  </a:cubicBezTo>
                  <a:close/>
                  <a:moveTo>
                    <a:pt x="139" y="38"/>
                  </a:moveTo>
                  <a:cubicBezTo>
                    <a:pt x="139" y="38"/>
                    <a:pt x="140" y="37"/>
                    <a:pt x="140" y="37"/>
                  </a:cubicBezTo>
                  <a:cubicBezTo>
                    <a:pt x="140" y="37"/>
                    <a:pt x="140" y="36"/>
                    <a:pt x="140" y="36"/>
                  </a:cubicBezTo>
                  <a:cubicBezTo>
                    <a:pt x="140" y="35"/>
                    <a:pt x="140" y="35"/>
                    <a:pt x="139" y="35"/>
                  </a:cubicBezTo>
                  <a:cubicBezTo>
                    <a:pt x="139" y="34"/>
                    <a:pt x="139" y="34"/>
                    <a:pt x="139" y="34"/>
                  </a:cubicBezTo>
                  <a:cubicBezTo>
                    <a:pt x="139" y="35"/>
                    <a:pt x="138" y="35"/>
                    <a:pt x="138" y="36"/>
                  </a:cubicBezTo>
                  <a:cubicBezTo>
                    <a:pt x="138" y="37"/>
                    <a:pt x="138" y="38"/>
                    <a:pt x="139" y="38"/>
                  </a:cubicBezTo>
                  <a:close/>
                  <a:moveTo>
                    <a:pt x="160" y="34"/>
                  </a:moveTo>
                  <a:cubicBezTo>
                    <a:pt x="161" y="35"/>
                    <a:pt x="161" y="35"/>
                    <a:pt x="161" y="34"/>
                  </a:cubicBezTo>
                  <a:cubicBezTo>
                    <a:pt x="161" y="34"/>
                    <a:pt x="161" y="34"/>
                    <a:pt x="161" y="34"/>
                  </a:cubicBezTo>
                  <a:cubicBezTo>
                    <a:pt x="161" y="33"/>
                    <a:pt x="161" y="33"/>
                    <a:pt x="161" y="33"/>
                  </a:cubicBezTo>
                  <a:cubicBezTo>
                    <a:pt x="161" y="33"/>
                    <a:pt x="161" y="33"/>
                    <a:pt x="160" y="33"/>
                  </a:cubicBezTo>
                  <a:lnTo>
                    <a:pt x="160" y="34"/>
                  </a:lnTo>
                  <a:close/>
                  <a:moveTo>
                    <a:pt x="150" y="35"/>
                  </a:moveTo>
                  <a:cubicBezTo>
                    <a:pt x="150" y="35"/>
                    <a:pt x="150" y="34"/>
                    <a:pt x="150" y="33"/>
                  </a:cubicBezTo>
                  <a:cubicBezTo>
                    <a:pt x="148" y="33"/>
                    <a:pt x="148" y="34"/>
                    <a:pt x="148" y="35"/>
                  </a:cubicBezTo>
                  <a:lnTo>
                    <a:pt x="150" y="35"/>
                  </a:lnTo>
                  <a:close/>
                  <a:moveTo>
                    <a:pt x="57" y="33"/>
                  </a:moveTo>
                  <a:cubicBezTo>
                    <a:pt x="56" y="34"/>
                    <a:pt x="56" y="35"/>
                    <a:pt x="55" y="35"/>
                  </a:cubicBezTo>
                  <a:cubicBezTo>
                    <a:pt x="54" y="36"/>
                    <a:pt x="54" y="37"/>
                    <a:pt x="54" y="38"/>
                  </a:cubicBezTo>
                  <a:cubicBezTo>
                    <a:pt x="55" y="38"/>
                    <a:pt x="55" y="38"/>
                    <a:pt x="56" y="38"/>
                  </a:cubicBezTo>
                  <a:cubicBezTo>
                    <a:pt x="56" y="38"/>
                    <a:pt x="57" y="37"/>
                    <a:pt x="57" y="37"/>
                  </a:cubicBezTo>
                  <a:cubicBezTo>
                    <a:pt x="57" y="36"/>
                    <a:pt x="57" y="36"/>
                    <a:pt x="58" y="36"/>
                  </a:cubicBezTo>
                  <a:cubicBezTo>
                    <a:pt x="58" y="35"/>
                    <a:pt x="58" y="35"/>
                    <a:pt x="59" y="35"/>
                  </a:cubicBezTo>
                  <a:cubicBezTo>
                    <a:pt x="59" y="35"/>
                    <a:pt x="60" y="35"/>
                    <a:pt x="61" y="35"/>
                  </a:cubicBezTo>
                  <a:cubicBezTo>
                    <a:pt x="62" y="35"/>
                    <a:pt x="63" y="35"/>
                    <a:pt x="64" y="35"/>
                  </a:cubicBezTo>
                  <a:cubicBezTo>
                    <a:pt x="64" y="34"/>
                    <a:pt x="63" y="34"/>
                    <a:pt x="63" y="34"/>
                  </a:cubicBezTo>
                  <a:cubicBezTo>
                    <a:pt x="62" y="34"/>
                    <a:pt x="61" y="34"/>
                    <a:pt x="61" y="34"/>
                  </a:cubicBezTo>
                  <a:cubicBezTo>
                    <a:pt x="60" y="34"/>
                    <a:pt x="59" y="34"/>
                    <a:pt x="59" y="34"/>
                  </a:cubicBezTo>
                  <a:cubicBezTo>
                    <a:pt x="58" y="34"/>
                    <a:pt x="57" y="34"/>
                    <a:pt x="57" y="33"/>
                  </a:cubicBezTo>
                  <a:close/>
                  <a:moveTo>
                    <a:pt x="53" y="35"/>
                  </a:moveTo>
                  <a:cubicBezTo>
                    <a:pt x="53" y="34"/>
                    <a:pt x="53" y="34"/>
                    <a:pt x="54" y="34"/>
                  </a:cubicBezTo>
                  <a:cubicBezTo>
                    <a:pt x="54" y="34"/>
                    <a:pt x="54" y="34"/>
                    <a:pt x="54" y="33"/>
                  </a:cubicBezTo>
                  <a:lnTo>
                    <a:pt x="53" y="34"/>
                  </a:lnTo>
                  <a:cubicBezTo>
                    <a:pt x="53" y="34"/>
                    <a:pt x="53" y="34"/>
                    <a:pt x="53" y="34"/>
                  </a:cubicBezTo>
                  <a:cubicBezTo>
                    <a:pt x="53" y="34"/>
                    <a:pt x="53" y="35"/>
                    <a:pt x="53" y="35"/>
                  </a:cubicBezTo>
                  <a:close/>
                  <a:moveTo>
                    <a:pt x="21" y="34"/>
                  </a:moveTo>
                  <a:cubicBezTo>
                    <a:pt x="22" y="35"/>
                    <a:pt x="23" y="34"/>
                    <a:pt x="23" y="34"/>
                  </a:cubicBezTo>
                  <a:cubicBezTo>
                    <a:pt x="22" y="33"/>
                    <a:pt x="22" y="33"/>
                    <a:pt x="22" y="33"/>
                  </a:cubicBezTo>
                  <a:cubicBezTo>
                    <a:pt x="21" y="33"/>
                    <a:pt x="21" y="34"/>
                    <a:pt x="21" y="34"/>
                  </a:cubicBezTo>
                  <a:close/>
                  <a:moveTo>
                    <a:pt x="155" y="32"/>
                  </a:moveTo>
                  <a:lnTo>
                    <a:pt x="154" y="32"/>
                  </a:lnTo>
                  <a:lnTo>
                    <a:pt x="154" y="32"/>
                  </a:lnTo>
                  <a:lnTo>
                    <a:pt x="155" y="32"/>
                  </a:lnTo>
                  <a:close/>
                  <a:moveTo>
                    <a:pt x="121" y="34"/>
                  </a:moveTo>
                  <a:cubicBezTo>
                    <a:pt x="121" y="34"/>
                    <a:pt x="122" y="34"/>
                    <a:pt x="122" y="35"/>
                  </a:cubicBezTo>
                  <a:cubicBezTo>
                    <a:pt x="122" y="35"/>
                    <a:pt x="122" y="35"/>
                    <a:pt x="123" y="35"/>
                  </a:cubicBezTo>
                  <a:cubicBezTo>
                    <a:pt x="123" y="34"/>
                    <a:pt x="123" y="34"/>
                    <a:pt x="123" y="33"/>
                  </a:cubicBezTo>
                  <a:cubicBezTo>
                    <a:pt x="124" y="33"/>
                    <a:pt x="124" y="33"/>
                    <a:pt x="124" y="32"/>
                  </a:cubicBezTo>
                  <a:cubicBezTo>
                    <a:pt x="123" y="32"/>
                    <a:pt x="122" y="32"/>
                    <a:pt x="122" y="32"/>
                  </a:cubicBezTo>
                  <a:cubicBezTo>
                    <a:pt x="121" y="32"/>
                    <a:pt x="121" y="33"/>
                    <a:pt x="121" y="34"/>
                  </a:cubicBezTo>
                  <a:close/>
                  <a:moveTo>
                    <a:pt x="54" y="32"/>
                  </a:moveTo>
                  <a:cubicBezTo>
                    <a:pt x="54" y="33"/>
                    <a:pt x="54" y="33"/>
                    <a:pt x="55" y="33"/>
                  </a:cubicBezTo>
                  <a:cubicBezTo>
                    <a:pt x="55" y="33"/>
                    <a:pt x="56" y="33"/>
                    <a:pt x="56" y="33"/>
                  </a:cubicBezTo>
                  <a:lnTo>
                    <a:pt x="56" y="31"/>
                  </a:lnTo>
                  <a:cubicBezTo>
                    <a:pt x="55" y="31"/>
                    <a:pt x="55" y="32"/>
                    <a:pt x="54" y="32"/>
                  </a:cubicBezTo>
                  <a:close/>
                  <a:moveTo>
                    <a:pt x="11" y="34"/>
                  </a:moveTo>
                  <a:cubicBezTo>
                    <a:pt x="12" y="34"/>
                    <a:pt x="13" y="34"/>
                    <a:pt x="13" y="34"/>
                  </a:cubicBezTo>
                  <a:cubicBezTo>
                    <a:pt x="14" y="33"/>
                    <a:pt x="14" y="33"/>
                    <a:pt x="14" y="31"/>
                  </a:cubicBezTo>
                  <a:cubicBezTo>
                    <a:pt x="13" y="31"/>
                    <a:pt x="12" y="31"/>
                    <a:pt x="12" y="32"/>
                  </a:cubicBezTo>
                  <a:cubicBezTo>
                    <a:pt x="11" y="32"/>
                    <a:pt x="11" y="33"/>
                    <a:pt x="11" y="34"/>
                  </a:cubicBezTo>
                  <a:close/>
                  <a:moveTo>
                    <a:pt x="43" y="32"/>
                  </a:moveTo>
                  <a:cubicBezTo>
                    <a:pt x="43" y="33"/>
                    <a:pt x="44" y="33"/>
                    <a:pt x="45" y="33"/>
                  </a:cubicBezTo>
                  <a:cubicBezTo>
                    <a:pt x="45" y="32"/>
                    <a:pt x="45" y="32"/>
                    <a:pt x="45" y="31"/>
                  </a:cubicBezTo>
                  <a:cubicBezTo>
                    <a:pt x="44" y="31"/>
                    <a:pt x="43" y="32"/>
                    <a:pt x="43" y="32"/>
                  </a:cubicBezTo>
                  <a:close/>
                  <a:moveTo>
                    <a:pt x="24" y="31"/>
                  </a:moveTo>
                  <a:lnTo>
                    <a:pt x="24" y="31"/>
                  </a:lnTo>
                  <a:cubicBezTo>
                    <a:pt x="23" y="31"/>
                    <a:pt x="23" y="31"/>
                    <a:pt x="23" y="32"/>
                  </a:cubicBezTo>
                  <a:lnTo>
                    <a:pt x="24" y="32"/>
                  </a:lnTo>
                  <a:cubicBezTo>
                    <a:pt x="24" y="32"/>
                    <a:pt x="24" y="31"/>
                    <a:pt x="24" y="31"/>
                  </a:cubicBezTo>
                  <a:close/>
                  <a:moveTo>
                    <a:pt x="3" y="32"/>
                  </a:moveTo>
                  <a:lnTo>
                    <a:pt x="4" y="32"/>
                  </a:lnTo>
                  <a:lnTo>
                    <a:pt x="4" y="31"/>
                  </a:lnTo>
                  <a:lnTo>
                    <a:pt x="3" y="31"/>
                  </a:lnTo>
                  <a:lnTo>
                    <a:pt x="3" y="32"/>
                  </a:lnTo>
                  <a:close/>
                  <a:moveTo>
                    <a:pt x="120" y="30"/>
                  </a:moveTo>
                  <a:cubicBezTo>
                    <a:pt x="120" y="31"/>
                    <a:pt x="119" y="31"/>
                    <a:pt x="118" y="31"/>
                  </a:cubicBezTo>
                  <a:cubicBezTo>
                    <a:pt x="118" y="30"/>
                    <a:pt x="117" y="30"/>
                    <a:pt x="117" y="31"/>
                  </a:cubicBezTo>
                  <a:cubicBezTo>
                    <a:pt x="117" y="31"/>
                    <a:pt x="118" y="31"/>
                    <a:pt x="118" y="32"/>
                  </a:cubicBezTo>
                  <a:cubicBezTo>
                    <a:pt x="119" y="32"/>
                    <a:pt x="119" y="32"/>
                    <a:pt x="120" y="32"/>
                  </a:cubicBezTo>
                  <a:lnTo>
                    <a:pt x="120" y="30"/>
                  </a:lnTo>
                  <a:close/>
                  <a:moveTo>
                    <a:pt x="9" y="31"/>
                  </a:moveTo>
                  <a:cubicBezTo>
                    <a:pt x="9" y="30"/>
                    <a:pt x="9" y="30"/>
                    <a:pt x="8" y="30"/>
                  </a:cubicBezTo>
                  <a:cubicBezTo>
                    <a:pt x="8" y="30"/>
                    <a:pt x="8" y="30"/>
                    <a:pt x="7" y="30"/>
                  </a:cubicBezTo>
                  <a:cubicBezTo>
                    <a:pt x="7" y="31"/>
                    <a:pt x="7" y="31"/>
                    <a:pt x="9" y="31"/>
                  </a:cubicBezTo>
                  <a:close/>
                  <a:moveTo>
                    <a:pt x="122" y="30"/>
                  </a:moveTo>
                  <a:lnTo>
                    <a:pt x="123" y="30"/>
                  </a:lnTo>
                  <a:cubicBezTo>
                    <a:pt x="123" y="30"/>
                    <a:pt x="123" y="30"/>
                    <a:pt x="123" y="30"/>
                  </a:cubicBezTo>
                  <a:cubicBezTo>
                    <a:pt x="123" y="30"/>
                    <a:pt x="123" y="30"/>
                    <a:pt x="123" y="30"/>
                  </a:cubicBezTo>
                  <a:cubicBezTo>
                    <a:pt x="123" y="30"/>
                    <a:pt x="123" y="29"/>
                    <a:pt x="123" y="29"/>
                  </a:cubicBezTo>
                  <a:cubicBezTo>
                    <a:pt x="123" y="29"/>
                    <a:pt x="123" y="29"/>
                    <a:pt x="122" y="29"/>
                  </a:cubicBezTo>
                  <a:lnTo>
                    <a:pt x="122" y="30"/>
                  </a:lnTo>
                  <a:close/>
                  <a:moveTo>
                    <a:pt x="157" y="31"/>
                  </a:moveTo>
                  <a:cubicBezTo>
                    <a:pt x="157" y="31"/>
                    <a:pt x="157" y="31"/>
                    <a:pt x="158" y="31"/>
                  </a:cubicBezTo>
                  <a:cubicBezTo>
                    <a:pt x="158" y="31"/>
                    <a:pt x="158" y="31"/>
                    <a:pt x="158" y="31"/>
                  </a:cubicBezTo>
                  <a:cubicBezTo>
                    <a:pt x="158" y="32"/>
                    <a:pt x="158" y="32"/>
                    <a:pt x="158" y="32"/>
                  </a:cubicBezTo>
                  <a:cubicBezTo>
                    <a:pt x="159" y="32"/>
                    <a:pt x="159" y="32"/>
                    <a:pt x="159" y="32"/>
                  </a:cubicBezTo>
                  <a:cubicBezTo>
                    <a:pt x="159" y="31"/>
                    <a:pt x="159" y="31"/>
                    <a:pt x="159" y="31"/>
                  </a:cubicBezTo>
                  <a:cubicBezTo>
                    <a:pt x="158" y="30"/>
                    <a:pt x="158" y="29"/>
                    <a:pt x="159" y="29"/>
                  </a:cubicBezTo>
                  <a:lnTo>
                    <a:pt x="157" y="28"/>
                  </a:lnTo>
                  <a:lnTo>
                    <a:pt x="157" y="31"/>
                  </a:lnTo>
                  <a:close/>
                  <a:moveTo>
                    <a:pt x="31" y="29"/>
                  </a:moveTo>
                  <a:cubicBezTo>
                    <a:pt x="31" y="29"/>
                    <a:pt x="31" y="29"/>
                    <a:pt x="32" y="29"/>
                  </a:cubicBezTo>
                  <a:cubicBezTo>
                    <a:pt x="32" y="29"/>
                    <a:pt x="32" y="29"/>
                    <a:pt x="32" y="29"/>
                  </a:cubicBezTo>
                  <a:lnTo>
                    <a:pt x="31" y="28"/>
                  </a:lnTo>
                  <a:cubicBezTo>
                    <a:pt x="31" y="29"/>
                    <a:pt x="31" y="29"/>
                    <a:pt x="31" y="29"/>
                  </a:cubicBezTo>
                  <a:cubicBezTo>
                    <a:pt x="31" y="29"/>
                    <a:pt x="31" y="29"/>
                    <a:pt x="31" y="29"/>
                  </a:cubicBezTo>
                  <a:close/>
                  <a:moveTo>
                    <a:pt x="153" y="29"/>
                  </a:moveTo>
                  <a:lnTo>
                    <a:pt x="154" y="29"/>
                  </a:lnTo>
                  <a:lnTo>
                    <a:pt x="154" y="28"/>
                  </a:lnTo>
                  <a:lnTo>
                    <a:pt x="153" y="28"/>
                  </a:lnTo>
                  <a:lnTo>
                    <a:pt x="153" y="29"/>
                  </a:lnTo>
                  <a:close/>
                  <a:moveTo>
                    <a:pt x="152" y="29"/>
                  </a:moveTo>
                  <a:cubicBezTo>
                    <a:pt x="152" y="28"/>
                    <a:pt x="152" y="27"/>
                    <a:pt x="151" y="27"/>
                  </a:cubicBezTo>
                  <a:cubicBezTo>
                    <a:pt x="151" y="27"/>
                    <a:pt x="150" y="27"/>
                    <a:pt x="150" y="27"/>
                  </a:cubicBezTo>
                  <a:cubicBezTo>
                    <a:pt x="150" y="27"/>
                    <a:pt x="150" y="28"/>
                    <a:pt x="150" y="28"/>
                  </a:cubicBezTo>
                  <a:cubicBezTo>
                    <a:pt x="151" y="28"/>
                    <a:pt x="151" y="29"/>
                    <a:pt x="152" y="29"/>
                  </a:cubicBezTo>
                  <a:close/>
                  <a:moveTo>
                    <a:pt x="143" y="27"/>
                  </a:moveTo>
                  <a:lnTo>
                    <a:pt x="142" y="27"/>
                  </a:lnTo>
                  <a:lnTo>
                    <a:pt x="142" y="27"/>
                  </a:lnTo>
                  <a:lnTo>
                    <a:pt x="143" y="27"/>
                  </a:lnTo>
                  <a:close/>
                  <a:moveTo>
                    <a:pt x="11" y="29"/>
                  </a:moveTo>
                  <a:cubicBezTo>
                    <a:pt x="12" y="29"/>
                    <a:pt x="12" y="28"/>
                    <a:pt x="12" y="27"/>
                  </a:cubicBezTo>
                  <a:cubicBezTo>
                    <a:pt x="12" y="27"/>
                    <a:pt x="11" y="26"/>
                    <a:pt x="11" y="26"/>
                  </a:cubicBezTo>
                  <a:cubicBezTo>
                    <a:pt x="10" y="26"/>
                    <a:pt x="10" y="27"/>
                    <a:pt x="10" y="28"/>
                  </a:cubicBezTo>
                  <a:cubicBezTo>
                    <a:pt x="10" y="28"/>
                    <a:pt x="10" y="29"/>
                    <a:pt x="11" y="29"/>
                  </a:cubicBezTo>
                  <a:close/>
                  <a:moveTo>
                    <a:pt x="153" y="27"/>
                  </a:moveTo>
                  <a:cubicBezTo>
                    <a:pt x="153" y="26"/>
                    <a:pt x="153" y="26"/>
                    <a:pt x="153" y="26"/>
                  </a:cubicBezTo>
                  <a:cubicBezTo>
                    <a:pt x="153" y="26"/>
                    <a:pt x="152" y="26"/>
                    <a:pt x="152" y="26"/>
                  </a:cubicBezTo>
                  <a:cubicBezTo>
                    <a:pt x="152" y="26"/>
                    <a:pt x="152" y="26"/>
                    <a:pt x="152" y="26"/>
                  </a:cubicBezTo>
                  <a:cubicBezTo>
                    <a:pt x="151" y="26"/>
                    <a:pt x="151" y="26"/>
                    <a:pt x="152" y="26"/>
                  </a:cubicBezTo>
                  <a:cubicBezTo>
                    <a:pt x="152" y="26"/>
                    <a:pt x="152" y="26"/>
                    <a:pt x="152" y="27"/>
                  </a:cubicBezTo>
                  <a:lnTo>
                    <a:pt x="153" y="27"/>
                  </a:lnTo>
                  <a:close/>
                  <a:moveTo>
                    <a:pt x="123" y="26"/>
                  </a:moveTo>
                  <a:cubicBezTo>
                    <a:pt x="123" y="26"/>
                    <a:pt x="123" y="26"/>
                    <a:pt x="123" y="26"/>
                  </a:cubicBezTo>
                  <a:cubicBezTo>
                    <a:pt x="123" y="26"/>
                    <a:pt x="123" y="26"/>
                    <a:pt x="122" y="26"/>
                  </a:cubicBezTo>
                  <a:cubicBezTo>
                    <a:pt x="122" y="27"/>
                    <a:pt x="123" y="27"/>
                    <a:pt x="123" y="26"/>
                  </a:cubicBezTo>
                  <a:close/>
                  <a:moveTo>
                    <a:pt x="110" y="29"/>
                  </a:moveTo>
                  <a:cubicBezTo>
                    <a:pt x="110" y="29"/>
                    <a:pt x="110" y="28"/>
                    <a:pt x="110" y="27"/>
                  </a:cubicBezTo>
                  <a:cubicBezTo>
                    <a:pt x="110" y="26"/>
                    <a:pt x="109" y="26"/>
                    <a:pt x="108" y="26"/>
                  </a:cubicBezTo>
                  <a:cubicBezTo>
                    <a:pt x="108" y="27"/>
                    <a:pt x="108" y="28"/>
                    <a:pt x="108" y="28"/>
                  </a:cubicBezTo>
                  <a:cubicBezTo>
                    <a:pt x="109" y="28"/>
                    <a:pt x="109" y="29"/>
                    <a:pt x="110" y="29"/>
                  </a:cubicBezTo>
                  <a:close/>
                  <a:moveTo>
                    <a:pt x="39" y="27"/>
                  </a:moveTo>
                  <a:lnTo>
                    <a:pt x="41" y="27"/>
                  </a:lnTo>
                  <a:cubicBezTo>
                    <a:pt x="41" y="26"/>
                    <a:pt x="40" y="26"/>
                    <a:pt x="39" y="26"/>
                  </a:cubicBezTo>
                  <a:lnTo>
                    <a:pt x="39" y="27"/>
                  </a:lnTo>
                  <a:close/>
                  <a:moveTo>
                    <a:pt x="16" y="29"/>
                  </a:moveTo>
                  <a:cubicBezTo>
                    <a:pt x="16" y="28"/>
                    <a:pt x="17" y="28"/>
                    <a:pt x="17" y="27"/>
                  </a:cubicBezTo>
                  <a:cubicBezTo>
                    <a:pt x="17" y="27"/>
                    <a:pt x="17" y="26"/>
                    <a:pt x="18" y="26"/>
                  </a:cubicBezTo>
                  <a:cubicBezTo>
                    <a:pt x="17" y="25"/>
                    <a:pt x="16" y="25"/>
                    <a:pt x="16" y="26"/>
                  </a:cubicBezTo>
                  <a:cubicBezTo>
                    <a:pt x="15" y="26"/>
                    <a:pt x="15" y="26"/>
                    <a:pt x="15" y="27"/>
                  </a:cubicBezTo>
                  <a:cubicBezTo>
                    <a:pt x="15" y="27"/>
                    <a:pt x="15" y="27"/>
                    <a:pt x="15" y="28"/>
                  </a:cubicBezTo>
                  <a:cubicBezTo>
                    <a:pt x="15" y="28"/>
                    <a:pt x="15" y="29"/>
                    <a:pt x="16" y="29"/>
                  </a:cubicBezTo>
                  <a:close/>
                  <a:moveTo>
                    <a:pt x="114" y="26"/>
                  </a:moveTo>
                  <a:cubicBezTo>
                    <a:pt x="114" y="27"/>
                    <a:pt x="115" y="28"/>
                    <a:pt x="116" y="27"/>
                  </a:cubicBezTo>
                  <a:cubicBezTo>
                    <a:pt x="117" y="27"/>
                    <a:pt x="117" y="26"/>
                    <a:pt x="117" y="25"/>
                  </a:cubicBezTo>
                  <a:lnTo>
                    <a:pt x="115" y="25"/>
                  </a:lnTo>
                  <a:cubicBezTo>
                    <a:pt x="114" y="25"/>
                    <a:pt x="114" y="26"/>
                    <a:pt x="114" y="26"/>
                  </a:cubicBezTo>
                  <a:close/>
                  <a:moveTo>
                    <a:pt x="3" y="25"/>
                  </a:moveTo>
                  <a:lnTo>
                    <a:pt x="2" y="25"/>
                  </a:lnTo>
                  <a:cubicBezTo>
                    <a:pt x="2" y="26"/>
                    <a:pt x="2" y="26"/>
                    <a:pt x="3" y="26"/>
                  </a:cubicBezTo>
                  <a:lnTo>
                    <a:pt x="3" y="25"/>
                  </a:lnTo>
                  <a:close/>
                  <a:moveTo>
                    <a:pt x="21" y="26"/>
                  </a:moveTo>
                  <a:cubicBezTo>
                    <a:pt x="21" y="26"/>
                    <a:pt x="21" y="27"/>
                    <a:pt x="21" y="27"/>
                  </a:cubicBezTo>
                  <a:cubicBezTo>
                    <a:pt x="22" y="28"/>
                    <a:pt x="22" y="28"/>
                    <a:pt x="23" y="28"/>
                  </a:cubicBezTo>
                  <a:cubicBezTo>
                    <a:pt x="23" y="27"/>
                    <a:pt x="23" y="26"/>
                    <a:pt x="22" y="25"/>
                  </a:cubicBezTo>
                  <a:cubicBezTo>
                    <a:pt x="21" y="25"/>
                    <a:pt x="20" y="24"/>
                    <a:pt x="19" y="24"/>
                  </a:cubicBezTo>
                  <a:cubicBezTo>
                    <a:pt x="19" y="26"/>
                    <a:pt x="19" y="26"/>
                    <a:pt x="19" y="26"/>
                  </a:cubicBezTo>
                  <a:cubicBezTo>
                    <a:pt x="20" y="26"/>
                    <a:pt x="20" y="26"/>
                    <a:pt x="21" y="26"/>
                  </a:cubicBezTo>
                  <a:close/>
                  <a:moveTo>
                    <a:pt x="16" y="24"/>
                  </a:moveTo>
                  <a:cubicBezTo>
                    <a:pt x="15" y="24"/>
                    <a:pt x="15" y="24"/>
                    <a:pt x="15" y="24"/>
                  </a:cubicBezTo>
                  <a:cubicBezTo>
                    <a:pt x="15" y="24"/>
                    <a:pt x="15" y="24"/>
                    <a:pt x="15" y="24"/>
                  </a:cubicBezTo>
                  <a:cubicBezTo>
                    <a:pt x="15" y="24"/>
                    <a:pt x="15" y="24"/>
                    <a:pt x="16" y="24"/>
                  </a:cubicBezTo>
                  <a:close/>
                  <a:moveTo>
                    <a:pt x="149" y="25"/>
                  </a:moveTo>
                  <a:cubicBezTo>
                    <a:pt x="149" y="24"/>
                    <a:pt x="149" y="24"/>
                    <a:pt x="148" y="24"/>
                  </a:cubicBezTo>
                  <a:cubicBezTo>
                    <a:pt x="148" y="24"/>
                    <a:pt x="148" y="25"/>
                    <a:pt x="148" y="25"/>
                  </a:cubicBezTo>
                  <a:cubicBezTo>
                    <a:pt x="149" y="26"/>
                    <a:pt x="149" y="25"/>
                    <a:pt x="149" y="25"/>
                  </a:cubicBezTo>
                  <a:close/>
                  <a:moveTo>
                    <a:pt x="73" y="24"/>
                  </a:moveTo>
                  <a:cubicBezTo>
                    <a:pt x="73" y="24"/>
                    <a:pt x="72" y="24"/>
                    <a:pt x="72" y="24"/>
                  </a:cubicBezTo>
                  <a:cubicBezTo>
                    <a:pt x="72" y="24"/>
                    <a:pt x="72" y="24"/>
                    <a:pt x="72" y="24"/>
                  </a:cubicBezTo>
                  <a:cubicBezTo>
                    <a:pt x="72" y="24"/>
                    <a:pt x="73" y="24"/>
                    <a:pt x="73" y="24"/>
                  </a:cubicBezTo>
                  <a:cubicBezTo>
                    <a:pt x="73" y="24"/>
                    <a:pt x="73" y="24"/>
                    <a:pt x="73" y="24"/>
                  </a:cubicBezTo>
                  <a:close/>
                  <a:moveTo>
                    <a:pt x="49" y="25"/>
                  </a:moveTo>
                  <a:cubicBezTo>
                    <a:pt x="50" y="24"/>
                    <a:pt x="49" y="24"/>
                    <a:pt x="49" y="24"/>
                  </a:cubicBezTo>
                  <a:cubicBezTo>
                    <a:pt x="48" y="24"/>
                    <a:pt x="48" y="24"/>
                    <a:pt x="48" y="25"/>
                  </a:cubicBezTo>
                  <a:lnTo>
                    <a:pt x="49" y="25"/>
                  </a:lnTo>
                  <a:close/>
                  <a:moveTo>
                    <a:pt x="10" y="24"/>
                  </a:moveTo>
                  <a:cubicBezTo>
                    <a:pt x="11" y="25"/>
                    <a:pt x="11" y="25"/>
                    <a:pt x="12" y="25"/>
                  </a:cubicBezTo>
                  <a:cubicBezTo>
                    <a:pt x="12" y="25"/>
                    <a:pt x="13" y="24"/>
                    <a:pt x="13" y="24"/>
                  </a:cubicBezTo>
                  <a:cubicBezTo>
                    <a:pt x="11" y="23"/>
                    <a:pt x="11" y="24"/>
                    <a:pt x="10" y="24"/>
                  </a:cubicBezTo>
                  <a:close/>
                  <a:moveTo>
                    <a:pt x="6" y="25"/>
                  </a:moveTo>
                  <a:cubicBezTo>
                    <a:pt x="6" y="26"/>
                    <a:pt x="6" y="26"/>
                    <a:pt x="6" y="26"/>
                  </a:cubicBezTo>
                  <a:cubicBezTo>
                    <a:pt x="7" y="27"/>
                    <a:pt x="7" y="27"/>
                    <a:pt x="7" y="28"/>
                  </a:cubicBezTo>
                  <a:cubicBezTo>
                    <a:pt x="8" y="28"/>
                    <a:pt x="8" y="28"/>
                    <a:pt x="9" y="27"/>
                  </a:cubicBezTo>
                  <a:lnTo>
                    <a:pt x="9" y="26"/>
                  </a:lnTo>
                  <a:cubicBezTo>
                    <a:pt x="9" y="26"/>
                    <a:pt x="8" y="25"/>
                    <a:pt x="8" y="25"/>
                  </a:cubicBezTo>
                  <a:cubicBezTo>
                    <a:pt x="8" y="25"/>
                    <a:pt x="8" y="24"/>
                    <a:pt x="8" y="23"/>
                  </a:cubicBezTo>
                  <a:cubicBezTo>
                    <a:pt x="7" y="24"/>
                    <a:pt x="6" y="24"/>
                    <a:pt x="6" y="25"/>
                  </a:cubicBezTo>
                  <a:close/>
                  <a:moveTo>
                    <a:pt x="107" y="22"/>
                  </a:moveTo>
                  <a:cubicBezTo>
                    <a:pt x="107" y="22"/>
                    <a:pt x="107" y="22"/>
                    <a:pt x="107" y="22"/>
                  </a:cubicBezTo>
                  <a:cubicBezTo>
                    <a:pt x="106" y="23"/>
                    <a:pt x="106" y="23"/>
                    <a:pt x="107" y="23"/>
                  </a:cubicBezTo>
                  <a:cubicBezTo>
                    <a:pt x="107" y="23"/>
                    <a:pt x="107" y="23"/>
                    <a:pt x="107" y="23"/>
                  </a:cubicBezTo>
                  <a:cubicBezTo>
                    <a:pt x="107" y="23"/>
                    <a:pt x="107" y="23"/>
                    <a:pt x="107" y="22"/>
                  </a:cubicBezTo>
                  <a:close/>
                  <a:moveTo>
                    <a:pt x="61" y="24"/>
                  </a:moveTo>
                  <a:cubicBezTo>
                    <a:pt x="61" y="25"/>
                    <a:pt x="61" y="25"/>
                    <a:pt x="61" y="26"/>
                  </a:cubicBezTo>
                  <a:cubicBezTo>
                    <a:pt x="60" y="26"/>
                    <a:pt x="60" y="27"/>
                    <a:pt x="60" y="28"/>
                  </a:cubicBezTo>
                  <a:cubicBezTo>
                    <a:pt x="61" y="28"/>
                    <a:pt x="61" y="28"/>
                    <a:pt x="62" y="28"/>
                  </a:cubicBezTo>
                  <a:cubicBezTo>
                    <a:pt x="62" y="28"/>
                    <a:pt x="62" y="28"/>
                    <a:pt x="62" y="29"/>
                  </a:cubicBezTo>
                  <a:cubicBezTo>
                    <a:pt x="62" y="29"/>
                    <a:pt x="61" y="29"/>
                    <a:pt x="61" y="29"/>
                  </a:cubicBezTo>
                  <a:cubicBezTo>
                    <a:pt x="60" y="28"/>
                    <a:pt x="60" y="28"/>
                    <a:pt x="59" y="28"/>
                  </a:cubicBezTo>
                  <a:cubicBezTo>
                    <a:pt x="59" y="28"/>
                    <a:pt x="58" y="28"/>
                    <a:pt x="58" y="28"/>
                  </a:cubicBezTo>
                  <a:cubicBezTo>
                    <a:pt x="57" y="28"/>
                    <a:pt x="57" y="27"/>
                    <a:pt x="57" y="27"/>
                  </a:cubicBezTo>
                  <a:lnTo>
                    <a:pt x="59" y="27"/>
                  </a:lnTo>
                  <a:cubicBezTo>
                    <a:pt x="59" y="27"/>
                    <a:pt x="59" y="26"/>
                    <a:pt x="59" y="25"/>
                  </a:cubicBezTo>
                  <a:cubicBezTo>
                    <a:pt x="59" y="25"/>
                    <a:pt x="59" y="25"/>
                    <a:pt x="59" y="25"/>
                  </a:cubicBezTo>
                  <a:cubicBezTo>
                    <a:pt x="59" y="25"/>
                    <a:pt x="59" y="25"/>
                    <a:pt x="58" y="25"/>
                  </a:cubicBezTo>
                  <a:cubicBezTo>
                    <a:pt x="58" y="25"/>
                    <a:pt x="58" y="25"/>
                    <a:pt x="57" y="25"/>
                  </a:cubicBezTo>
                  <a:cubicBezTo>
                    <a:pt x="57" y="25"/>
                    <a:pt x="57" y="24"/>
                    <a:pt x="57" y="24"/>
                  </a:cubicBezTo>
                  <a:cubicBezTo>
                    <a:pt x="57" y="24"/>
                    <a:pt x="57" y="24"/>
                    <a:pt x="58" y="24"/>
                  </a:cubicBezTo>
                  <a:cubicBezTo>
                    <a:pt x="58" y="24"/>
                    <a:pt x="58" y="24"/>
                    <a:pt x="58" y="23"/>
                  </a:cubicBezTo>
                  <a:cubicBezTo>
                    <a:pt x="57" y="23"/>
                    <a:pt x="57" y="22"/>
                    <a:pt x="56" y="23"/>
                  </a:cubicBezTo>
                  <a:cubicBezTo>
                    <a:pt x="56" y="23"/>
                    <a:pt x="55" y="23"/>
                    <a:pt x="55" y="23"/>
                  </a:cubicBezTo>
                  <a:cubicBezTo>
                    <a:pt x="54" y="23"/>
                    <a:pt x="53" y="23"/>
                    <a:pt x="52" y="23"/>
                  </a:cubicBezTo>
                  <a:cubicBezTo>
                    <a:pt x="52" y="22"/>
                    <a:pt x="51" y="22"/>
                    <a:pt x="50" y="22"/>
                  </a:cubicBezTo>
                  <a:cubicBezTo>
                    <a:pt x="50" y="23"/>
                    <a:pt x="50" y="23"/>
                    <a:pt x="50" y="23"/>
                  </a:cubicBezTo>
                  <a:cubicBezTo>
                    <a:pt x="51" y="23"/>
                    <a:pt x="51" y="24"/>
                    <a:pt x="51" y="24"/>
                  </a:cubicBezTo>
                  <a:cubicBezTo>
                    <a:pt x="52" y="24"/>
                    <a:pt x="52" y="24"/>
                    <a:pt x="52" y="24"/>
                  </a:cubicBezTo>
                  <a:cubicBezTo>
                    <a:pt x="53" y="24"/>
                    <a:pt x="53" y="24"/>
                    <a:pt x="53" y="24"/>
                  </a:cubicBezTo>
                  <a:cubicBezTo>
                    <a:pt x="53" y="25"/>
                    <a:pt x="52" y="25"/>
                    <a:pt x="51" y="25"/>
                  </a:cubicBezTo>
                  <a:cubicBezTo>
                    <a:pt x="50" y="26"/>
                    <a:pt x="50" y="26"/>
                    <a:pt x="49" y="26"/>
                  </a:cubicBezTo>
                  <a:cubicBezTo>
                    <a:pt x="49" y="27"/>
                    <a:pt x="49" y="28"/>
                    <a:pt x="50" y="28"/>
                  </a:cubicBezTo>
                  <a:cubicBezTo>
                    <a:pt x="50" y="28"/>
                    <a:pt x="51" y="29"/>
                    <a:pt x="51" y="29"/>
                  </a:cubicBezTo>
                  <a:cubicBezTo>
                    <a:pt x="52" y="29"/>
                    <a:pt x="52" y="29"/>
                    <a:pt x="53" y="29"/>
                  </a:cubicBezTo>
                  <a:cubicBezTo>
                    <a:pt x="53" y="29"/>
                    <a:pt x="54" y="29"/>
                    <a:pt x="54" y="29"/>
                  </a:cubicBezTo>
                  <a:cubicBezTo>
                    <a:pt x="55" y="29"/>
                    <a:pt x="56" y="28"/>
                    <a:pt x="57" y="29"/>
                  </a:cubicBezTo>
                  <a:cubicBezTo>
                    <a:pt x="57" y="29"/>
                    <a:pt x="57" y="29"/>
                    <a:pt x="57" y="30"/>
                  </a:cubicBezTo>
                  <a:cubicBezTo>
                    <a:pt x="57" y="30"/>
                    <a:pt x="57" y="30"/>
                    <a:pt x="57" y="31"/>
                  </a:cubicBezTo>
                  <a:cubicBezTo>
                    <a:pt x="58" y="31"/>
                    <a:pt x="59" y="31"/>
                    <a:pt x="59" y="31"/>
                  </a:cubicBezTo>
                  <a:cubicBezTo>
                    <a:pt x="60" y="31"/>
                    <a:pt x="60" y="30"/>
                    <a:pt x="61" y="30"/>
                  </a:cubicBezTo>
                  <a:cubicBezTo>
                    <a:pt x="62" y="31"/>
                    <a:pt x="63" y="31"/>
                    <a:pt x="65" y="32"/>
                  </a:cubicBezTo>
                  <a:cubicBezTo>
                    <a:pt x="65" y="31"/>
                    <a:pt x="66" y="30"/>
                    <a:pt x="68" y="30"/>
                  </a:cubicBezTo>
                  <a:cubicBezTo>
                    <a:pt x="68" y="30"/>
                    <a:pt x="68" y="29"/>
                    <a:pt x="67" y="29"/>
                  </a:cubicBezTo>
                  <a:cubicBezTo>
                    <a:pt x="67" y="29"/>
                    <a:pt x="67" y="29"/>
                    <a:pt x="67" y="28"/>
                  </a:cubicBezTo>
                  <a:cubicBezTo>
                    <a:pt x="67" y="28"/>
                    <a:pt x="66" y="28"/>
                    <a:pt x="66" y="28"/>
                  </a:cubicBezTo>
                  <a:cubicBezTo>
                    <a:pt x="66" y="28"/>
                    <a:pt x="66" y="28"/>
                    <a:pt x="66" y="29"/>
                  </a:cubicBezTo>
                  <a:cubicBezTo>
                    <a:pt x="66" y="29"/>
                    <a:pt x="65" y="29"/>
                    <a:pt x="65" y="29"/>
                  </a:cubicBezTo>
                  <a:cubicBezTo>
                    <a:pt x="65" y="29"/>
                    <a:pt x="65" y="29"/>
                    <a:pt x="64" y="29"/>
                  </a:cubicBezTo>
                  <a:cubicBezTo>
                    <a:pt x="64" y="29"/>
                    <a:pt x="64" y="29"/>
                    <a:pt x="64" y="29"/>
                  </a:cubicBezTo>
                  <a:cubicBezTo>
                    <a:pt x="63" y="29"/>
                    <a:pt x="63" y="28"/>
                    <a:pt x="63" y="28"/>
                  </a:cubicBezTo>
                  <a:cubicBezTo>
                    <a:pt x="63" y="27"/>
                    <a:pt x="63" y="27"/>
                    <a:pt x="63" y="26"/>
                  </a:cubicBezTo>
                  <a:cubicBezTo>
                    <a:pt x="63" y="26"/>
                    <a:pt x="63" y="25"/>
                    <a:pt x="64" y="25"/>
                  </a:cubicBezTo>
                  <a:cubicBezTo>
                    <a:pt x="64" y="25"/>
                    <a:pt x="65" y="25"/>
                    <a:pt x="65" y="25"/>
                  </a:cubicBezTo>
                  <a:cubicBezTo>
                    <a:pt x="66" y="25"/>
                    <a:pt x="66" y="25"/>
                    <a:pt x="67" y="25"/>
                  </a:cubicBezTo>
                  <a:cubicBezTo>
                    <a:pt x="67" y="23"/>
                    <a:pt x="66" y="22"/>
                    <a:pt x="64" y="22"/>
                  </a:cubicBezTo>
                  <a:cubicBezTo>
                    <a:pt x="64" y="23"/>
                    <a:pt x="64" y="24"/>
                    <a:pt x="63" y="25"/>
                  </a:cubicBezTo>
                  <a:cubicBezTo>
                    <a:pt x="62" y="25"/>
                    <a:pt x="62" y="25"/>
                    <a:pt x="61" y="24"/>
                  </a:cubicBezTo>
                  <a:close/>
                  <a:moveTo>
                    <a:pt x="149" y="22"/>
                  </a:moveTo>
                  <a:cubicBezTo>
                    <a:pt x="148" y="22"/>
                    <a:pt x="147" y="22"/>
                    <a:pt x="147" y="22"/>
                  </a:cubicBezTo>
                  <a:cubicBezTo>
                    <a:pt x="146" y="22"/>
                    <a:pt x="146" y="22"/>
                    <a:pt x="146" y="22"/>
                  </a:cubicBezTo>
                  <a:cubicBezTo>
                    <a:pt x="146" y="22"/>
                    <a:pt x="146" y="22"/>
                    <a:pt x="146" y="23"/>
                  </a:cubicBezTo>
                  <a:cubicBezTo>
                    <a:pt x="147" y="23"/>
                    <a:pt x="147" y="23"/>
                    <a:pt x="147" y="23"/>
                  </a:cubicBezTo>
                  <a:cubicBezTo>
                    <a:pt x="148" y="23"/>
                    <a:pt x="148" y="23"/>
                    <a:pt x="148" y="23"/>
                  </a:cubicBezTo>
                  <a:cubicBezTo>
                    <a:pt x="148" y="23"/>
                    <a:pt x="149" y="23"/>
                    <a:pt x="149" y="22"/>
                  </a:cubicBezTo>
                  <a:close/>
                  <a:moveTo>
                    <a:pt x="128" y="22"/>
                  </a:moveTo>
                  <a:cubicBezTo>
                    <a:pt x="127" y="22"/>
                    <a:pt x="127" y="21"/>
                    <a:pt x="126" y="21"/>
                  </a:cubicBezTo>
                  <a:cubicBezTo>
                    <a:pt x="125" y="21"/>
                    <a:pt x="125" y="21"/>
                    <a:pt x="124" y="22"/>
                  </a:cubicBezTo>
                  <a:cubicBezTo>
                    <a:pt x="124" y="22"/>
                    <a:pt x="124" y="22"/>
                    <a:pt x="124" y="23"/>
                  </a:cubicBezTo>
                  <a:cubicBezTo>
                    <a:pt x="123" y="23"/>
                    <a:pt x="124" y="24"/>
                    <a:pt x="124" y="24"/>
                  </a:cubicBezTo>
                  <a:cubicBezTo>
                    <a:pt x="125" y="24"/>
                    <a:pt x="126" y="24"/>
                    <a:pt x="126" y="24"/>
                  </a:cubicBezTo>
                  <a:cubicBezTo>
                    <a:pt x="126" y="23"/>
                    <a:pt x="126" y="23"/>
                    <a:pt x="127" y="23"/>
                  </a:cubicBezTo>
                  <a:cubicBezTo>
                    <a:pt x="126" y="24"/>
                    <a:pt x="126" y="25"/>
                    <a:pt x="127" y="26"/>
                  </a:cubicBezTo>
                  <a:cubicBezTo>
                    <a:pt x="128" y="26"/>
                    <a:pt x="128" y="26"/>
                    <a:pt x="129" y="25"/>
                  </a:cubicBezTo>
                  <a:cubicBezTo>
                    <a:pt x="130" y="25"/>
                    <a:pt x="130" y="25"/>
                    <a:pt x="131" y="25"/>
                  </a:cubicBezTo>
                  <a:cubicBezTo>
                    <a:pt x="131" y="24"/>
                    <a:pt x="131" y="24"/>
                    <a:pt x="131" y="23"/>
                  </a:cubicBezTo>
                  <a:cubicBezTo>
                    <a:pt x="131" y="22"/>
                    <a:pt x="131" y="22"/>
                    <a:pt x="130" y="22"/>
                  </a:cubicBezTo>
                  <a:cubicBezTo>
                    <a:pt x="130" y="22"/>
                    <a:pt x="129" y="22"/>
                    <a:pt x="129" y="22"/>
                  </a:cubicBezTo>
                  <a:cubicBezTo>
                    <a:pt x="129" y="22"/>
                    <a:pt x="128" y="22"/>
                    <a:pt x="128" y="22"/>
                  </a:cubicBezTo>
                  <a:close/>
                  <a:moveTo>
                    <a:pt x="43" y="21"/>
                  </a:moveTo>
                  <a:cubicBezTo>
                    <a:pt x="43" y="21"/>
                    <a:pt x="42" y="21"/>
                    <a:pt x="42" y="21"/>
                  </a:cubicBezTo>
                  <a:cubicBezTo>
                    <a:pt x="42" y="21"/>
                    <a:pt x="42" y="21"/>
                    <a:pt x="42" y="21"/>
                  </a:cubicBezTo>
                  <a:cubicBezTo>
                    <a:pt x="42" y="21"/>
                    <a:pt x="43" y="21"/>
                    <a:pt x="43" y="21"/>
                  </a:cubicBezTo>
                  <a:cubicBezTo>
                    <a:pt x="43" y="21"/>
                    <a:pt x="43" y="21"/>
                    <a:pt x="43" y="21"/>
                  </a:cubicBezTo>
                  <a:close/>
                  <a:moveTo>
                    <a:pt x="151" y="20"/>
                  </a:moveTo>
                  <a:cubicBezTo>
                    <a:pt x="151" y="21"/>
                    <a:pt x="151" y="22"/>
                    <a:pt x="152" y="22"/>
                  </a:cubicBezTo>
                  <a:cubicBezTo>
                    <a:pt x="153" y="22"/>
                    <a:pt x="153" y="22"/>
                    <a:pt x="154" y="21"/>
                  </a:cubicBezTo>
                  <a:cubicBezTo>
                    <a:pt x="154" y="20"/>
                    <a:pt x="153" y="20"/>
                    <a:pt x="153" y="20"/>
                  </a:cubicBezTo>
                  <a:cubicBezTo>
                    <a:pt x="152" y="20"/>
                    <a:pt x="151" y="20"/>
                    <a:pt x="151" y="20"/>
                  </a:cubicBezTo>
                  <a:close/>
                  <a:moveTo>
                    <a:pt x="67" y="21"/>
                  </a:moveTo>
                  <a:cubicBezTo>
                    <a:pt x="67" y="21"/>
                    <a:pt x="68" y="21"/>
                    <a:pt x="68" y="21"/>
                  </a:cubicBezTo>
                  <a:cubicBezTo>
                    <a:pt x="69" y="21"/>
                    <a:pt x="69" y="21"/>
                    <a:pt x="69" y="20"/>
                  </a:cubicBezTo>
                  <a:cubicBezTo>
                    <a:pt x="68" y="20"/>
                    <a:pt x="67" y="20"/>
                    <a:pt x="67" y="21"/>
                  </a:cubicBezTo>
                  <a:close/>
                  <a:moveTo>
                    <a:pt x="51" y="20"/>
                  </a:moveTo>
                  <a:lnTo>
                    <a:pt x="53" y="20"/>
                  </a:lnTo>
                  <a:lnTo>
                    <a:pt x="52" y="20"/>
                  </a:lnTo>
                  <a:lnTo>
                    <a:pt x="52" y="19"/>
                  </a:lnTo>
                  <a:lnTo>
                    <a:pt x="51" y="20"/>
                  </a:lnTo>
                  <a:close/>
                  <a:moveTo>
                    <a:pt x="117" y="21"/>
                  </a:moveTo>
                  <a:cubicBezTo>
                    <a:pt x="118" y="21"/>
                    <a:pt x="119" y="21"/>
                    <a:pt x="119" y="20"/>
                  </a:cubicBezTo>
                  <a:cubicBezTo>
                    <a:pt x="119" y="20"/>
                    <a:pt x="118" y="19"/>
                    <a:pt x="118" y="19"/>
                  </a:cubicBezTo>
                  <a:cubicBezTo>
                    <a:pt x="118" y="19"/>
                    <a:pt x="118" y="19"/>
                    <a:pt x="117" y="19"/>
                  </a:cubicBezTo>
                  <a:lnTo>
                    <a:pt x="117" y="21"/>
                  </a:lnTo>
                  <a:close/>
                  <a:moveTo>
                    <a:pt x="101" y="20"/>
                  </a:moveTo>
                  <a:cubicBezTo>
                    <a:pt x="101" y="19"/>
                    <a:pt x="101" y="19"/>
                    <a:pt x="101" y="19"/>
                  </a:cubicBezTo>
                  <a:cubicBezTo>
                    <a:pt x="101" y="19"/>
                    <a:pt x="101" y="19"/>
                    <a:pt x="101" y="20"/>
                  </a:cubicBezTo>
                  <a:cubicBezTo>
                    <a:pt x="101" y="20"/>
                    <a:pt x="101" y="20"/>
                    <a:pt x="101" y="20"/>
                  </a:cubicBezTo>
                  <a:cubicBezTo>
                    <a:pt x="101" y="20"/>
                    <a:pt x="101" y="20"/>
                    <a:pt x="101" y="20"/>
                  </a:cubicBezTo>
                  <a:close/>
                  <a:moveTo>
                    <a:pt x="35" y="27"/>
                  </a:moveTo>
                  <a:cubicBezTo>
                    <a:pt x="35" y="27"/>
                    <a:pt x="34" y="27"/>
                    <a:pt x="33" y="27"/>
                  </a:cubicBezTo>
                  <a:cubicBezTo>
                    <a:pt x="33" y="26"/>
                    <a:pt x="33" y="26"/>
                    <a:pt x="33" y="25"/>
                  </a:cubicBezTo>
                  <a:cubicBezTo>
                    <a:pt x="33" y="25"/>
                    <a:pt x="33" y="25"/>
                    <a:pt x="32" y="25"/>
                  </a:cubicBezTo>
                  <a:cubicBezTo>
                    <a:pt x="32" y="25"/>
                    <a:pt x="32" y="24"/>
                    <a:pt x="32" y="24"/>
                  </a:cubicBezTo>
                  <a:cubicBezTo>
                    <a:pt x="31" y="24"/>
                    <a:pt x="31" y="24"/>
                    <a:pt x="31" y="24"/>
                  </a:cubicBezTo>
                  <a:cubicBezTo>
                    <a:pt x="31" y="23"/>
                    <a:pt x="32" y="23"/>
                    <a:pt x="32" y="22"/>
                  </a:cubicBezTo>
                  <a:cubicBezTo>
                    <a:pt x="32" y="22"/>
                    <a:pt x="33" y="22"/>
                    <a:pt x="34" y="21"/>
                  </a:cubicBezTo>
                  <a:cubicBezTo>
                    <a:pt x="34" y="22"/>
                    <a:pt x="35" y="22"/>
                    <a:pt x="35" y="22"/>
                  </a:cubicBezTo>
                  <a:cubicBezTo>
                    <a:pt x="36" y="21"/>
                    <a:pt x="36" y="21"/>
                    <a:pt x="36" y="20"/>
                  </a:cubicBezTo>
                  <a:cubicBezTo>
                    <a:pt x="36" y="20"/>
                    <a:pt x="35" y="20"/>
                    <a:pt x="35" y="19"/>
                  </a:cubicBezTo>
                  <a:cubicBezTo>
                    <a:pt x="35" y="19"/>
                    <a:pt x="34" y="19"/>
                    <a:pt x="34" y="19"/>
                  </a:cubicBezTo>
                  <a:cubicBezTo>
                    <a:pt x="33" y="19"/>
                    <a:pt x="33" y="19"/>
                    <a:pt x="33" y="20"/>
                  </a:cubicBezTo>
                  <a:cubicBezTo>
                    <a:pt x="32" y="20"/>
                    <a:pt x="32" y="20"/>
                    <a:pt x="32" y="20"/>
                  </a:cubicBezTo>
                  <a:cubicBezTo>
                    <a:pt x="32" y="20"/>
                    <a:pt x="31" y="20"/>
                    <a:pt x="30" y="20"/>
                  </a:cubicBezTo>
                  <a:cubicBezTo>
                    <a:pt x="30" y="20"/>
                    <a:pt x="30" y="20"/>
                    <a:pt x="30" y="21"/>
                  </a:cubicBezTo>
                  <a:cubicBezTo>
                    <a:pt x="30" y="21"/>
                    <a:pt x="30" y="21"/>
                    <a:pt x="30" y="21"/>
                  </a:cubicBezTo>
                  <a:cubicBezTo>
                    <a:pt x="30" y="22"/>
                    <a:pt x="30" y="22"/>
                    <a:pt x="30" y="22"/>
                  </a:cubicBezTo>
                  <a:cubicBezTo>
                    <a:pt x="30" y="22"/>
                    <a:pt x="30" y="22"/>
                    <a:pt x="29" y="22"/>
                  </a:cubicBezTo>
                  <a:cubicBezTo>
                    <a:pt x="29" y="23"/>
                    <a:pt x="29" y="23"/>
                    <a:pt x="29" y="23"/>
                  </a:cubicBezTo>
                  <a:cubicBezTo>
                    <a:pt x="30" y="23"/>
                    <a:pt x="30" y="23"/>
                    <a:pt x="30" y="24"/>
                  </a:cubicBezTo>
                  <a:cubicBezTo>
                    <a:pt x="29" y="23"/>
                    <a:pt x="28" y="24"/>
                    <a:pt x="28" y="24"/>
                  </a:cubicBezTo>
                  <a:cubicBezTo>
                    <a:pt x="28" y="24"/>
                    <a:pt x="28" y="25"/>
                    <a:pt x="27" y="25"/>
                  </a:cubicBezTo>
                  <a:cubicBezTo>
                    <a:pt x="27" y="26"/>
                    <a:pt x="26" y="25"/>
                    <a:pt x="26" y="25"/>
                  </a:cubicBezTo>
                  <a:cubicBezTo>
                    <a:pt x="26" y="25"/>
                    <a:pt x="25" y="25"/>
                    <a:pt x="24" y="25"/>
                  </a:cubicBezTo>
                  <a:cubicBezTo>
                    <a:pt x="25" y="26"/>
                    <a:pt x="25" y="26"/>
                    <a:pt x="25" y="27"/>
                  </a:cubicBezTo>
                  <a:cubicBezTo>
                    <a:pt x="25" y="27"/>
                    <a:pt x="25" y="28"/>
                    <a:pt x="24" y="29"/>
                  </a:cubicBezTo>
                  <a:cubicBezTo>
                    <a:pt x="25" y="29"/>
                    <a:pt x="25" y="29"/>
                    <a:pt x="25" y="29"/>
                  </a:cubicBezTo>
                  <a:cubicBezTo>
                    <a:pt x="26" y="30"/>
                    <a:pt x="26" y="30"/>
                    <a:pt x="27" y="29"/>
                  </a:cubicBezTo>
                  <a:cubicBezTo>
                    <a:pt x="27" y="29"/>
                    <a:pt x="27" y="29"/>
                    <a:pt x="27" y="28"/>
                  </a:cubicBezTo>
                  <a:cubicBezTo>
                    <a:pt x="27" y="28"/>
                    <a:pt x="28" y="27"/>
                    <a:pt x="28" y="27"/>
                  </a:cubicBezTo>
                  <a:cubicBezTo>
                    <a:pt x="28" y="28"/>
                    <a:pt x="29" y="28"/>
                    <a:pt x="29" y="28"/>
                  </a:cubicBezTo>
                  <a:cubicBezTo>
                    <a:pt x="29" y="28"/>
                    <a:pt x="29" y="28"/>
                    <a:pt x="30" y="28"/>
                  </a:cubicBezTo>
                  <a:cubicBezTo>
                    <a:pt x="30" y="28"/>
                    <a:pt x="30" y="27"/>
                    <a:pt x="29" y="27"/>
                  </a:cubicBezTo>
                  <a:cubicBezTo>
                    <a:pt x="29" y="27"/>
                    <a:pt x="29" y="27"/>
                    <a:pt x="28" y="26"/>
                  </a:cubicBezTo>
                  <a:cubicBezTo>
                    <a:pt x="29" y="26"/>
                    <a:pt x="29" y="26"/>
                    <a:pt x="29" y="26"/>
                  </a:cubicBezTo>
                  <a:cubicBezTo>
                    <a:pt x="30" y="25"/>
                    <a:pt x="30" y="25"/>
                    <a:pt x="30" y="25"/>
                  </a:cubicBezTo>
                  <a:cubicBezTo>
                    <a:pt x="30" y="26"/>
                    <a:pt x="31" y="27"/>
                    <a:pt x="31" y="27"/>
                  </a:cubicBezTo>
                  <a:cubicBezTo>
                    <a:pt x="32" y="27"/>
                    <a:pt x="32" y="27"/>
                    <a:pt x="33" y="27"/>
                  </a:cubicBezTo>
                  <a:cubicBezTo>
                    <a:pt x="33" y="27"/>
                    <a:pt x="33" y="28"/>
                    <a:pt x="34" y="28"/>
                  </a:cubicBezTo>
                  <a:cubicBezTo>
                    <a:pt x="34" y="29"/>
                    <a:pt x="35" y="29"/>
                    <a:pt x="35" y="29"/>
                  </a:cubicBezTo>
                  <a:cubicBezTo>
                    <a:pt x="35" y="28"/>
                    <a:pt x="35" y="28"/>
                    <a:pt x="36" y="27"/>
                  </a:cubicBezTo>
                  <a:cubicBezTo>
                    <a:pt x="36" y="27"/>
                    <a:pt x="36" y="27"/>
                    <a:pt x="36" y="26"/>
                  </a:cubicBezTo>
                  <a:cubicBezTo>
                    <a:pt x="36" y="26"/>
                    <a:pt x="36" y="26"/>
                    <a:pt x="36" y="26"/>
                  </a:cubicBezTo>
                  <a:cubicBezTo>
                    <a:pt x="36" y="27"/>
                    <a:pt x="35" y="27"/>
                    <a:pt x="35" y="27"/>
                  </a:cubicBezTo>
                  <a:close/>
                  <a:moveTo>
                    <a:pt x="3" y="20"/>
                  </a:moveTo>
                  <a:cubicBezTo>
                    <a:pt x="3" y="19"/>
                    <a:pt x="3" y="19"/>
                    <a:pt x="2" y="19"/>
                  </a:cubicBezTo>
                  <a:cubicBezTo>
                    <a:pt x="2" y="18"/>
                    <a:pt x="1" y="19"/>
                    <a:pt x="1" y="19"/>
                  </a:cubicBezTo>
                  <a:cubicBezTo>
                    <a:pt x="1" y="19"/>
                    <a:pt x="2" y="19"/>
                    <a:pt x="2" y="20"/>
                  </a:cubicBezTo>
                  <a:cubicBezTo>
                    <a:pt x="2" y="20"/>
                    <a:pt x="2" y="20"/>
                    <a:pt x="3" y="20"/>
                  </a:cubicBezTo>
                  <a:close/>
                  <a:moveTo>
                    <a:pt x="62" y="20"/>
                  </a:moveTo>
                  <a:cubicBezTo>
                    <a:pt x="62" y="19"/>
                    <a:pt x="61" y="18"/>
                    <a:pt x="59" y="18"/>
                  </a:cubicBezTo>
                  <a:cubicBezTo>
                    <a:pt x="59" y="20"/>
                    <a:pt x="60" y="21"/>
                    <a:pt x="62" y="20"/>
                  </a:cubicBezTo>
                  <a:close/>
                  <a:moveTo>
                    <a:pt x="141" y="22"/>
                  </a:moveTo>
                  <a:cubicBezTo>
                    <a:pt x="140" y="22"/>
                    <a:pt x="140" y="22"/>
                    <a:pt x="139" y="22"/>
                  </a:cubicBezTo>
                  <a:cubicBezTo>
                    <a:pt x="139" y="21"/>
                    <a:pt x="138" y="21"/>
                    <a:pt x="137" y="21"/>
                  </a:cubicBezTo>
                  <a:cubicBezTo>
                    <a:pt x="137" y="22"/>
                    <a:pt x="137" y="22"/>
                    <a:pt x="137" y="23"/>
                  </a:cubicBezTo>
                  <a:cubicBezTo>
                    <a:pt x="137" y="23"/>
                    <a:pt x="136" y="23"/>
                    <a:pt x="136" y="23"/>
                  </a:cubicBezTo>
                  <a:cubicBezTo>
                    <a:pt x="135" y="23"/>
                    <a:pt x="135" y="22"/>
                    <a:pt x="134" y="23"/>
                  </a:cubicBezTo>
                  <a:cubicBezTo>
                    <a:pt x="134" y="23"/>
                    <a:pt x="133" y="23"/>
                    <a:pt x="133" y="22"/>
                  </a:cubicBezTo>
                  <a:cubicBezTo>
                    <a:pt x="133" y="23"/>
                    <a:pt x="133" y="24"/>
                    <a:pt x="133" y="24"/>
                  </a:cubicBezTo>
                  <a:cubicBezTo>
                    <a:pt x="133" y="25"/>
                    <a:pt x="133" y="25"/>
                    <a:pt x="134" y="25"/>
                  </a:cubicBezTo>
                  <a:cubicBezTo>
                    <a:pt x="134" y="26"/>
                    <a:pt x="134" y="26"/>
                    <a:pt x="135" y="26"/>
                  </a:cubicBezTo>
                  <a:cubicBezTo>
                    <a:pt x="135" y="26"/>
                    <a:pt x="136" y="25"/>
                    <a:pt x="136" y="25"/>
                  </a:cubicBezTo>
                  <a:cubicBezTo>
                    <a:pt x="136" y="25"/>
                    <a:pt x="136" y="25"/>
                    <a:pt x="137" y="25"/>
                  </a:cubicBezTo>
                  <a:cubicBezTo>
                    <a:pt x="137" y="25"/>
                    <a:pt x="137" y="25"/>
                    <a:pt x="138" y="26"/>
                  </a:cubicBezTo>
                  <a:cubicBezTo>
                    <a:pt x="138" y="26"/>
                    <a:pt x="138" y="26"/>
                    <a:pt x="139" y="25"/>
                  </a:cubicBezTo>
                  <a:cubicBezTo>
                    <a:pt x="139" y="25"/>
                    <a:pt x="140" y="25"/>
                    <a:pt x="140" y="25"/>
                  </a:cubicBezTo>
                  <a:cubicBezTo>
                    <a:pt x="141" y="25"/>
                    <a:pt x="141" y="25"/>
                    <a:pt x="141" y="25"/>
                  </a:cubicBezTo>
                  <a:cubicBezTo>
                    <a:pt x="142" y="25"/>
                    <a:pt x="142" y="24"/>
                    <a:pt x="142" y="24"/>
                  </a:cubicBezTo>
                  <a:cubicBezTo>
                    <a:pt x="142" y="24"/>
                    <a:pt x="142" y="24"/>
                    <a:pt x="141" y="24"/>
                  </a:cubicBezTo>
                  <a:cubicBezTo>
                    <a:pt x="141" y="24"/>
                    <a:pt x="141" y="24"/>
                    <a:pt x="140" y="24"/>
                  </a:cubicBezTo>
                  <a:cubicBezTo>
                    <a:pt x="140" y="24"/>
                    <a:pt x="140" y="24"/>
                    <a:pt x="140" y="24"/>
                  </a:cubicBezTo>
                  <a:cubicBezTo>
                    <a:pt x="139" y="24"/>
                    <a:pt x="139" y="24"/>
                    <a:pt x="139" y="23"/>
                  </a:cubicBezTo>
                  <a:cubicBezTo>
                    <a:pt x="139" y="23"/>
                    <a:pt x="140" y="23"/>
                    <a:pt x="141" y="23"/>
                  </a:cubicBezTo>
                  <a:cubicBezTo>
                    <a:pt x="141" y="23"/>
                    <a:pt x="142" y="23"/>
                    <a:pt x="143" y="23"/>
                  </a:cubicBezTo>
                  <a:cubicBezTo>
                    <a:pt x="143" y="22"/>
                    <a:pt x="143" y="22"/>
                    <a:pt x="143" y="21"/>
                  </a:cubicBezTo>
                  <a:cubicBezTo>
                    <a:pt x="144" y="20"/>
                    <a:pt x="143" y="19"/>
                    <a:pt x="143" y="19"/>
                  </a:cubicBezTo>
                  <a:cubicBezTo>
                    <a:pt x="142" y="19"/>
                    <a:pt x="142" y="19"/>
                    <a:pt x="142" y="20"/>
                  </a:cubicBezTo>
                  <a:cubicBezTo>
                    <a:pt x="141" y="20"/>
                    <a:pt x="141" y="20"/>
                    <a:pt x="140" y="20"/>
                  </a:cubicBezTo>
                  <a:cubicBezTo>
                    <a:pt x="140" y="20"/>
                    <a:pt x="140" y="19"/>
                    <a:pt x="140" y="18"/>
                  </a:cubicBezTo>
                  <a:cubicBezTo>
                    <a:pt x="139" y="18"/>
                    <a:pt x="139" y="17"/>
                    <a:pt x="138" y="17"/>
                  </a:cubicBezTo>
                  <a:cubicBezTo>
                    <a:pt x="138" y="18"/>
                    <a:pt x="138" y="18"/>
                    <a:pt x="138" y="19"/>
                  </a:cubicBezTo>
                  <a:cubicBezTo>
                    <a:pt x="138" y="19"/>
                    <a:pt x="138" y="19"/>
                    <a:pt x="139" y="20"/>
                  </a:cubicBezTo>
                  <a:cubicBezTo>
                    <a:pt x="139" y="20"/>
                    <a:pt x="139" y="20"/>
                    <a:pt x="140" y="21"/>
                  </a:cubicBezTo>
                  <a:cubicBezTo>
                    <a:pt x="140" y="21"/>
                    <a:pt x="141" y="21"/>
                    <a:pt x="141" y="22"/>
                  </a:cubicBezTo>
                  <a:close/>
                  <a:moveTo>
                    <a:pt x="122" y="18"/>
                  </a:moveTo>
                  <a:cubicBezTo>
                    <a:pt x="122" y="18"/>
                    <a:pt x="122" y="18"/>
                    <a:pt x="122" y="18"/>
                  </a:cubicBezTo>
                  <a:cubicBezTo>
                    <a:pt x="122" y="18"/>
                    <a:pt x="122" y="18"/>
                    <a:pt x="122" y="18"/>
                  </a:cubicBezTo>
                  <a:cubicBezTo>
                    <a:pt x="122" y="18"/>
                    <a:pt x="122" y="18"/>
                    <a:pt x="122" y="18"/>
                  </a:cubicBezTo>
                  <a:cubicBezTo>
                    <a:pt x="122" y="18"/>
                    <a:pt x="122" y="18"/>
                    <a:pt x="122" y="18"/>
                  </a:cubicBezTo>
                  <a:close/>
                  <a:moveTo>
                    <a:pt x="34" y="17"/>
                  </a:moveTo>
                  <a:cubicBezTo>
                    <a:pt x="34" y="17"/>
                    <a:pt x="35" y="17"/>
                    <a:pt x="35" y="17"/>
                  </a:cubicBezTo>
                  <a:cubicBezTo>
                    <a:pt x="35" y="17"/>
                    <a:pt x="36" y="17"/>
                    <a:pt x="35" y="16"/>
                  </a:cubicBezTo>
                  <a:cubicBezTo>
                    <a:pt x="34" y="16"/>
                    <a:pt x="34" y="16"/>
                    <a:pt x="34" y="17"/>
                  </a:cubicBezTo>
                  <a:close/>
                  <a:moveTo>
                    <a:pt x="3" y="18"/>
                  </a:moveTo>
                  <a:cubicBezTo>
                    <a:pt x="4" y="18"/>
                    <a:pt x="4" y="17"/>
                    <a:pt x="5" y="17"/>
                  </a:cubicBezTo>
                  <a:cubicBezTo>
                    <a:pt x="5" y="16"/>
                    <a:pt x="5" y="16"/>
                    <a:pt x="4" y="16"/>
                  </a:cubicBezTo>
                  <a:cubicBezTo>
                    <a:pt x="4" y="16"/>
                    <a:pt x="4" y="16"/>
                    <a:pt x="4" y="17"/>
                  </a:cubicBezTo>
                  <a:cubicBezTo>
                    <a:pt x="3" y="17"/>
                    <a:pt x="3" y="17"/>
                    <a:pt x="3" y="18"/>
                  </a:cubicBezTo>
                  <a:close/>
                  <a:moveTo>
                    <a:pt x="103" y="16"/>
                  </a:moveTo>
                  <a:cubicBezTo>
                    <a:pt x="103" y="16"/>
                    <a:pt x="103" y="16"/>
                    <a:pt x="103" y="16"/>
                  </a:cubicBezTo>
                  <a:cubicBezTo>
                    <a:pt x="103" y="17"/>
                    <a:pt x="104" y="17"/>
                    <a:pt x="104" y="17"/>
                  </a:cubicBezTo>
                  <a:cubicBezTo>
                    <a:pt x="104" y="17"/>
                    <a:pt x="104" y="17"/>
                    <a:pt x="105" y="17"/>
                  </a:cubicBezTo>
                  <a:cubicBezTo>
                    <a:pt x="105" y="17"/>
                    <a:pt x="105" y="16"/>
                    <a:pt x="105" y="16"/>
                  </a:cubicBezTo>
                  <a:cubicBezTo>
                    <a:pt x="105" y="16"/>
                    <a:pt x="104" y="16"/>
                    <a:pt x="104" y="15"/>
                  </a:cubicBezTo>
                  <a:cubicBezTo>
                    <a:pt x="104" y="15"/>
                    <a:pt x="103" y="15"/>
                    <a:pt x="103" y="16"/>
                  </a:cubicBezTo>
                  <a:close/>
                  <a:moveTo>
                    <a:pt x="64" y="18"/>
                  </a:moveTo>
                  <a:cubicBezTo>
                    <a:pt x="65" y="19"/>
                    <a:pt x="65" y="19"/>
                    <a:pt x="66" y="19"/>
                  </a:cubicBezTo>
                  <a:cubicBezTo>
                    <a:pt x="67" y="18"/>
                    <a:pt x="68" y="18"/>
                    <a:pt x="68" y="16"/>
                  </a:cubicBezTo>
                  <a:cubicBezTo>
                    <a:pt x="67" y="16"/>
                    <a:pt x="66" y="16"/>
                    <a:pt x="65" y="16"/>
                  </a:cubicBezTo>
                  <a:cubicBezTo>
                    <a:pt x="64" y="16"/>
                    <a:pt x="64" y="17"/>
                    <a:pt x="64" y="18"/>
                  </a:cubicBezTo>
                  <a:close/>
                  <a:moveTo>
                    <a:pt x="138" y="15"/>
                  </a:moveTo>
                  <a:cubicBezTo>
                    <a:pt x="138" y="15"/>
                    <a:pt x="138" y="15"/>
                    <a:pt x="137" y="15"/>
                  </a:cubicBezTo>
                  <a:cubicBezTo>
                    <a:pt x="137" y="15"/>
                    <a:pt x="137" y="15"/>
                    <a:pt x="137" y="15"/>
                  </a:cubicBezTo>
                  <a:cubicBezTo>
                    <a:pt x="137" y="15"/>
                    <a:pt x="138" y="15"/>
                    <a:pt x="138" y="15"/>
                  </a:cubicBezTo>
                  <a:cubicBezTo>
                    <a:pt x="138" y="15"/>
                    <a:pt x="138" y="15"/>
                    <a:pt x="138" y="15"/>
                  </a:cubicBezTo>
                  <a:close/>
                  <a:moveTo>
                    <a:pt x="8" y="16"/>
                  </a:moveTo>
                  <a:cubicBezTo>
                    <a:pt x="8" y="15"/>
                    <a:pt x="8" y="14"/>
                    <a:pt x="7" y="15"/>
                  </a:cubicBezTo>
                  <a:cubicBezTo>
                    <a:pt x="7" y="15"/>
                    <a:pt x="7" y="16"/>
                    <a:pt x="7" y="16"/>
                  </a:cubicBezTo>
                  <a:cubicBezTo>
                    <a:pt x="7" y="16"/>
                    <a:pt x="8" y="16"/>
                    <a:pt x="8" y="16"/>
                  </a:cubicBezTo>
                  <a:close/>
                  <a:moveTo>
                    <a:pt x="107" y="15"/>
                  </a:moveTo>
                  <a:cubicBezTo>
                    <a:pt x="107" y="15"/>
                    <a:pt x="108" y="15"/>
                    <a:pt x="108" y="15"/>
                  </a:cubicBezTo>
                  <a:cubicBezTo>
                    <a:pt x="109" y="14"/>
                    <a:pt x="109" y="14"/>
                    <a:pt x="109" y="13"/>
                  </a:cubicBezTo>
                  <a:cubicBezTo>
                    <a:pt x="108" y="13"/>
                    <a:pt x="107" y="13"/>
                    <a:pt x="107" y="14"/>
                  </a:cubicBezTo>
                  <a:lnTo>
                    <a:pt x="107" y="15"/>
                  </a:lnTo>
                  <a:close/>
                  <a:moveTo>
                    <a:pt x="60" y="15"/>
                  </a:moveTo>
                  <a:cubicBezTo>
                    <a:pt x="61" y="15"/>
                    <a:pt x="61" y="15"/>
                    <a:pt x="61" y="14"/>
                  </a:cubicBezTo>
                  <a:cubicBezTo>
                    <a:pt x="61" y="13"/>
                    <a:pt x="61" y="13"/>
                    <a:pt x="60" y="13"/>
                  </a:cubicBezTo>
                  <a:lnTo>
                    <a:pt x="60" y="15"/>
                  </a:lnTo>
                  <a:close/>
                  <a:moveTo>
                    <a:pt x="49" y="16"/>
                  </a:moveTo>
                  <a:cubicBezTo>
                    <a:pt x="50" y="16"/>
                    <a:pt x="51" y="17"/>
                    <a:pt x="52" y="17"/>
                  </a:cubicBezTo>
                  <a:cubicBezTo>
                    <a:pt x="53" y="17"/>
                    <a:pt x="54" y="17"/>
                    <a:pt x="55" y="17"/>
                  </a:cubicBezTo>
                  <a:cubicBezTo>
                    <a:pt x="55" y="15"/>
                    <a:pt x="54" y="15"/>
                    <a:pt x="52" y="15"/>
                  </a:cubicBezTo>
                  <a:cubicBezTo>
                    <a:pt x="51" y="15"/>
                    <a:pt x="51" y="14"/>
                    <a:pt x="51" y="14"/>
                  </a:cubicBezTo>
                  <a:cubicBezTo>
                    <a:pt x="50" y="13"/>
                    <a:pt x="50" y="13"/>
                    <a:pt x="49" y="13"/>
                  </a:cubicBezTo>
                  <a:lnTo>
                    <a:pt x="48" y="13"/>
                  </a:lnTo>
                  <a:cubicBezTo>
                    <a:pt x="48" y="14"/>
                    <a:pt x="48" y="14"/>
                    <a:pt x="49" y="15"/>
                  </a:cubicBezTo>
                  <a:cubicBezTo>
                    <a:pt x="49" y="15"/>
                    <a:pt x="49" y="15"/>
                    <a:pt x="49" y="16"/>
                  </a:cubicBezTo>
                  <a:close/>
                  <a:moveTo>
                    <a:pt x="23" y="13"/>
                  </a:moveTo>
                  <a:cubicBezTo>
                    <a:pt x="23" y="13"/>
                    <a:pt x="23" y="13"/>
                    <a:pt x="23" y="12"/>
                  </a:cubicBezTo>
                  <a:cubicBezTo>
                    <a:pt x="22" y="12"/>
                    <a:pt x="22" y="12"/>
                    <a:pt x="22" y="13"/>
                  </a:cubicBezTo>
                  <a:cubicBezTo>
                    <a:pt x="22" y="13"/>
                    <a:pt x="22" y="13"/>
                    <a:pt x="22" y="13"/>
                  </a:cubicBezTo>
                  <a:lnTo>
                    <a:pt x="23" y="13"/>
                  </a:lnTo>
                  <a:close/>
                  <a:moveTo>
                    <a:pt x="19" y="15"/>
                  </a:moveTo>
                  <a:cubicBezTo>
                    <a:pt x="19" y="13"/>
                    <a:pt x="19" y="13"/>
                    <a:pt x="18" y="13"/>
                  </a:cubicBezTo>
                  <a:cubicBezTo>
                    <a:pt x="16" y="13"/>
                    <a:pt x="15" y="13"/>
                    <a:pt x="14" y="12"/>
                  </a:cubicBezTo>
                  <a:cubicBezTo>
                    <a:pt x="15" y="13"/>
                    <a:pt x="15" y="14"/>
                    <a:pt x="16" y="14"/>
                  </a:cubicBezTo>
                  <a:cubicBezTo>
                    <a:pt x="17" y="14"/>
                    <a:pt x="18" y="14"/>
                    <a:pt x="19" y="15"/>
                  </a:cubicBezTo>
                  <a:close/>
                  <a:moveTo>
                    <a:pt x="101" y="13"/>
                  </a:moveTo>
                  <a:cubicBezTo>
                    <a:pt x="101" y="13"/>
                    <a:pt x="102" y="13"/>
                    <a:pt x="102" y="13"/>
                  </a:cubicBezTo>
                  <a:cubicBezTo>
                    <a:pt x="102" y="13"/>
                    <a:pt x="102" y="13"/>
                    <a:pt x="103" y="13"/>
                  </a:cubicBezTo>
                  <a:cubicBezTo>
                    <a:pt x="103" y="13"/>
                    <a:pt x="103" y="13"/>
                    <a:pt x="103" y="13"/>
                  </a:cubicBezTo>
                  <a:cubicBezTo>
                    <a:pt x="103" y="13"/>
                    <a:pt x="103" y="13"/>
                    <a:pt x="103" y="12"/>
                  </a:cubicBezTo>
                  <a:cubicBezTo>
                    <a:pt x="103" y="12"/>
                    <a:pt x="103" y="12"/>
                    <a:pt x="102" y="12"/>
                  </a:cubicBezTo>
                  <a:cubicBezTo>
                    <a:pt x="101" y="12"/>
                    <a:pt x="101" y="13"/>
                    <a:pt x="101" y="13"/>
                  </a:cubicBezTo>
                  <a:close/>
                  <a:moveTo>
                    <a:pt x="64" y="14"/>
                  </a:moveTo>
                  <a:cubicBezTo>
                    <a:pt x="66" y="14"/>
                    <a:pt x="66" y="14"/>
                    <a:pt x="67" y="13"/>
                  </a:cubicBezTo>
                  <a:cubicBezTo>
                    <a:pt x="66" y="12"/>
                    <a:pt x="66" y="12"/>
                    <a:pt x="65" y="12"/>
                  </a:cubicBezTo>
                  <a:cubicBezTo>
                    <a:pt x="65" y="12"/>
                    <a:pt x="64" y="12"/>
                    <a:pt x="64" y="13"/>
                  </a:cubicBezTo>
                  <a:lnTo>
                    <a:pt x="64" y="14"/>
                  </a:lnTo>
                  <a:close/>
                  <a:moveTo>
                    <a:pt x="51" y="12"/>
                  </a:moveTo>
                  <a:cubicBezTo>
                    <a:pt x="51" y="12"/>
                    <a:pt x="52" y="12"/>
                    <a:pt x="52" y="12"/>
                  </a:cubicBezTo>
                  <a:cubicBezTo>
                    <a:pt x="52" y="13"/>
                    <a:pt x="52" y="13"/>
                    <a:pt x="53" y="12"/>
                  </a:cubicBezTo>
                  <a:lnTo>
                    <a:pt x="53" y="11"/>
                  </a:lnTo>
                  <a:cubicBezTo>
                    <a:pt x="52" y="11"/>
                    <a:pt x="51" y="11"/>
                    <a:pt x="51" y="12"/>
                  </a:cubicBezTo>
                  <a:close/>
                  <a:moveTo>
                    <a:pt x="71" y="11"/>
                  </a:moveTo>
                  <a:cubicBezTo>
                    <a:pt x="70" y="11"/>
                    <a:pt x="70" y="11"/>
                    <a:pt x="70" y="11"/>
                  </a:cubicBezTo>
                  <a:cubicBezTo>
                    <a:pt x="70" y="11"/>
                    <a:pt x="70" y="11"/>
                    <a:pt x="70" y="11"/>
                  </a:cubicBezTo>
                  <a:cubicBezTo>
                    <a:pt x="70" y="11"/>
                    <a:pt x="71" y="11"/>
                    <a:pt x="71" y="11"/>
                  </a:cubicBezTo>
                  <a:close/>
                  <a:moveTo>
                    <a:pt x="57" y="11"/>
                  </a:moveTo>
                  <a:cubicBezTo>
                    <a:pt x="57" y="12"/>
                    <a:pt x="57" y="13"/>
                    <a:pt x="56" y="13"/>
                  </a:cubicBezTo>
                  <a:cubicBezTo>
                    <a:pt x="56" y="13"/>
                    <a:pt x="56" y="14"/>
                    <a:pt x="57" y="14"/>
                  </a:cubicBezTo>
                  <a:lnTo>
                    <a:pt x="58" y="14"/>
                  </a:lnTo>
                  <a:cubicBezTo>
                    <a:pt x="58" y="12"/>
                    <a:pt x="59" y="12"/>
                    <a:pt x="61" y="12"/>
                  </a:cubicBezTo>
                  <a:cubicBezTo>
                    <a:pt x="61" y="11"/>
                    <a:pt x="61" y="11"/>
                    <a:pt x="61" y="11"/>
                  </a:cubicBezTo>
                  <a:cubicBezTo>
                    <a:pt x="61" y="11"/>
                    <a:pt x="61" y="10"/>
                    <a:pt x="61" y="10"/>
                  </a:cubicBezTo>
                  <a:cubicBezTo>
                    <a:pt x="60" y="11"/>
                    <a:pt x="60" y="12"/>
                    <a:pt x="59" y="11"/>
                  </a:cubicBezTo>
                  <a:cubicBezTo>
                    <a:pt x="59" y="11"/>
                    <a:pt x="58" y="11"/>
                    <a:pt x="57" y="11"/>
                  </a:cubicBezTo>
                  <a:close/>
                  <a:moveTo>
                    <a:pt x="99" y="11"/>
                  </a:moveTo>
                  <a:cubicBezTo>
                    <a:pt x="99" y="10"/>
                    <a:pt x="99" y="10"/>
                    <a:pt x="99" y="10"/>
                  </a:cubicBezTo>
                  <a:cubicBezTo>
                    <a:pt x="99" y="10"/>
                    <a:pt x="98" y="10"/>
                    <a:pt x="98" y="10"/>
                  </a:cubicBezTo>
                  <a:cubicBezTo>
                    <a:pt x="98" y="11"/>
                    <a:pt x="98" y="11"/>
                    <a:pt x="98" y="11"/>
                  </a:cubicBezTo>
                  <a:lnTo>
                    <a:pt x="99" y="11"/>
                  </a:lnTo>
                  <a:close/>
                  <a:moveTo>
                    <a:pt x="16" y="11"/>
                  </a:moveTo>
                  <a:cubicBezTo>
                    <a:pt x="17" y="11"/>
                    <a:pt x="17" y="11"/>
                    <a:pt x="17" y="11"/>
                  </a:cubicBezTo>
                  <a:cubicBezTo>
                    <a:pt x="18" y="11"/>
                    <a:pt x="18" y="10"/>
                    <a:pt x="18" y="10"/>
                  </a:cubicBezTo>
                  <a:cubicBezTo>
                    <a:pt x="18" y="9"/>
                    <a:pt x="17" y="9"/>
                    <a:pt x="17" y="10"/>
                  </a:cubicBezTo>
                  <a:cubicBezTo>
                    <a:pt x="17" y="10"/>
                    <a:pt x="16" y="11"/>
                    <a:pt x="16" y="11"/>
                  </a:cubicBezTo>
                  <a:close/>
                  <a:moveTo>
                    <a:pt x="53" y="10"/>
                  </a:moveTo>
                  <a:cubicBezTo>
                    <a:pt x="53" y="9"/>
                    <a:pt x="52" y="9"/>
                    <a:pt x="52" y="9"/>
                  </a:cubicBezTo>
                  <a:cubicBezTo>
                    <a:pt x="52" y="9"/>
                    <a:pt x="52" y="9"/>
                    <a:pt x="52" y="10"/>
                  </a:cubicBezTo>
                  <a:cubicBezTo>
                    <a:pt x="52" y="10"/>
                    <a:pt x="52" y="10"/>
                    <a:pt x="52" y="10"/>
                  </a:cubicBezTo>
                  <a:cubicBezTo>
                    <a:pt x="52" y="10"/>
                    <a:pt x="52" y="11"/>
                    <a:pt x="53" y="10"/>
                  </a:cubicBezTo>
                  <a:lnTo>
                    <a:pt x="53" y="10"/>
                  </a:lnTo>
                  <a:close/>
                  <a:moveTo>
                    <a:pt x="6" y="10"/>
                  </a:moveTo>
                  <a:cubicBezTo>
                    <a:pt x="6" y="10"/>
                    <a:pt x="7" y="10"/>
                    <a:pt x="7" y="9"/>
                  </a:cubicBezTo>
                  <a:cubicBezTo>
                    <a:pt x="7" y="9"/>
                    <a:pt x="7" y="9"/>
                    <a:pt x="7" y="8"/>
                  </a:cubicBezTo>
                  <a:lnTo>
                    <a:pt x="6" y="8"/>
                  </a:lnTo>
                  <a:cubicBezTo>
                    <a:pt x="6" y="8"/>
                    <a:pt x="6" y="9"/>
                    <a:pt x="6" y="10"/>
                  </a:cubicBezTo>
                  <a:close/>
                  <a:moveTo>
                    <a:pt x="12" y="13"/>
                  </a:moveTo>
                  <a:cubicBezTo>
                    <a:pt x="13" y="13"/>
                    <a:pt x="13" y="13"/>
                    <a:pt x="13" y="13"/>
                  </a:cubicBezTo>
                  <a:cubicBezTo>
                    <a:pt x="13" y="12"/>
                    <a:pt x="13" y="12"/>
                    <a:pt x="13" y="12"/>
                  </a:cubicBezTo>
                  <a:cubicBezTo>
                    <a:pt x="14" y="12"/>
                    <a:pt x="14" y="12"/>
                    <a:pt x="15" y="11"/>
                  </a:cubicBezTo>
                  <a:cubicBezTo>
                    <a:pt x="15" y="11"/>
                    <a:pt x="16" y="11"/>
                    <a:pt x="16" y="11"/>
                  </a:cubicBezTo>
                  <a:cubicBezTo>
                    <a:pt x="16" y="10"/>
                    <a:pt x="16" y="9"/>
                    <a:pt x="15" y="9"/>
                  </a:cubicBezTo>
                  <a:cubicBezTo>
                    <a:pt x="15" y="8"/>
                    <a:pt x="14" y="8"/>
                    <a:pt x="13" y="8"/>
                  </a:cubicBezTo>
                  <a:cubicBezTo>
                    <a:pt x="13" y="9"/>
                    <a:pt x="13" y="9"/>
                    <a:pt x="13" y="10"/>
                  </a:cubicBezTo>
                  <a:cubicBezTo>
                    <a:pt x="13" y="11"/>
                    <a:pt x="12" y="11"/>
                    <a:pt x="11" y="11"/>
                  </a:cubicBezTo>
                  <a:cubicBezTo>
                    <a:pt x="11" y="11"/>
                    <a:pt x="11" y="10"/>
                    <a:pt x="11" y="10"/>
                  </a:cubicBezTo>
                  <a:cubicBezTo>
                    <a:pt x="11" y="10"/>
                    <a:pt x="11" y="10"/>
                    <a:pt x="11" y="9"/>
                  </a:cubicBezTo>
                  <a:cubicBezTo>
                    <a:pt x="12" y="9"/>
                    <a:pt x="12" y="8"/>
                    <a:pt x="12" y="7"/>
                  </a:cubicBezTo>
                  <a:cubicBezTo>
                    <a:pt x="11" y="7"/>
                    <a:pt x="10" y="8"/>
                    <a:pt x="9" y="8"/>
                  </a:cubicBezTo>
                  <a:cubicBezTo>
                    <a:pt x="9" y="9"/>
                    <a:pt x="9" y="10"/>
                    <a:pt x="9" y="10"/>
                  </a:cubicBezTo>
                  <a:cubicBezTo>
                    <a:pt x="9" y="11"/>
                    <a:pt x="10" y="12"/>
                    <a:pt x="10" y="12"/>
                  </a:cubicBezTo>
                  <a:cubicBezTo>
                    <a:pt x="11" y="13"/>
                    <a:pt x="11" y="13"/>
                    <a:pt x="12" y="13"/>
                  </a:cubicBezTo>
                  <a:close/>
                  <a:moveTo>
                    <a:pt x="38" y="23"/>
                  </a:moveTo>
                  <a:cubicBezTo>
                    <a:pt x="38" y="23"/>
                    <a:pt x="38" y="23"/>
                    <a:pt x="39" y="24"/>
                  </a:cubicBezTo>
                  <a:cubicBezTo>
                    <a:pt x="39" y="24"/>
                    <a:pt x="39" y="24"/>
                    <a:pt x="40" y="24"/>
                  </a:cubicBezTo>
                  <a:cubicBezTo>
                    <a:pt x="39" y="24"/>
                    <a:pt x="40" y="25"/>
                    <a:pt x="40" y="25"/>
                  </a:cubicBezTo>
                  <a:cubicBezTo>
                    <a:pt x="41" y="25"/>
                    <a:pt x="41" y="25"/>
                    <a:pt x="41" y="24"/>
                  </a:cubicBezTo>
                  <a:cubicBezTo>
                    <a:pt x="40" y="24"/>
                    <a:pt x="40" y="24"/>
                    <a:pt x="40" y="24"/>
                  </a:cubicBezTo>
                  <a:cubicBezTo>
                    <a:pt x="40" y="23"/>
                    <a:pt x="40" y="23"/>
                    <a:pt x="41" y="22"/>
                  </a:cubicBezTo>
                  <a:cubicBezTo>
                    <a:pt x="40" y="22"/>
                    <a:pt x="40" y="22"/>
                    <a:pt x="40" y="22"/>
                  </a:cubicBezTo>
                  <a:cubicBezTo>
                    <a:pt x="40" y="21"/>
                    <a:pt x="40" y="21"/>
                    <a:pt x="40" y="20"/>
                  </a:cubicBezTo>
                  <a:cubicBezTo>
                    <a:pt x="40" y="20"/>
                    <a:pt x="40" y="20"/>
                    <a:pt x="40" y="19"/>
                  </a:cubicBezTo>
                  <a:cubicBezTo>
                    <a:pt x="40" y="19"/>
                    <a:pt x="39" y="18"/>
                    <a:pt x="39" y="18"/>
                  </a:cubicBezTo>
                  <a:cubicBezTo>
                    <a:pt x="40" y="18"/>
                    <a:pt x="40" y="18"/>
                    <a:pt x="40" y="18"/>
                  </a:cubicBezTo>
                  <a:cubicBezTo>
                    <a:pt x="40" y="17"/>
                    <a:pt x="40" y="17"/>
                    <a:pt x="40" y="17"/>
                  </a:cubicBezTo>
                  <a:cubicBezTo>
                    <a:pt x="41" y="17"/>
                    <a:pt x="41" y="17"/>
                    <a:pt x="41" y="17"/>
                  </a:cubicBezTo>
                  <a:cubicBezTo>
                    <a:pt x="42" y="18"/>
                    <a:pt x="42" y="18"/>
                    <a:pt x="43" y="18"/>
                  </a:cubicBezTo>
                  <a:cubicBezTo>
                    <a:pt x="44" y="15"/>
                    <a:pt x="45" y="14"/>
                    <a:pt x="48" y="13"/>
                  </a:cubicBezTo>
                  <a:cubicBezTo>
                    <a:pt x="47" y="12"/>
                    <a:pt x="47" y="11"/>
                    <a:pt x="48" y="11"/>
                  </a:cubicBezTo>
                  <a:cubicBezTo>
                    <a:pt x="48" y="10"/>
                    <a:pt x="48" y="10"/>
                    <a:pt x="49" y="10"/>
                  </a:cubicBezTo>
                  <a:cubicBezTo>
                    <a:pt x="50" y="9"/>
                    <a:pt x="50" y="9"/>
                    <a:pt x="51" y="8"/>
                  </a:cubicBezTo>
                  <a:cubicBezTo>
                    <a:pt x="51" y="8"/>
                    <a:pt x="51" y="7"/>
                    <a:pt x="51" y="6"/>
                  </a:cubicBezTo>
                  <a:cubicBezTo>
                    <a:pt x="51" y="6"/>
                    <a:pt x="51" y="6"/>
                    <a:pt x="50" y="6"/>
                  </a:cubicBezTo>
                  <a:cubicBezTo>
                    <a:pt x="50" y="6"/>
                    <a:pt x="50" y="6"/>
                    <a:pt x="50" y="5"/>
                  </a:cubicBezTo>
                  <a:cubicBezTo>
                    <a:pt x="49" y="6"/>
                    <a:pt x="49" y="6"/>
                    <a:pt x="48" y="6"/>
                  </a:cubicBezTo>
                  <a:cubicBezTo>
                    <a:pt x="48" y="7"/>
                    <a:pt x="48" y="8"/>
                    <a:pt x="47" y="8"/>
                  </a:cubicBezTo>
                  <a:cubicBezTo>
                    <a:pt x="47" y="9"/>
                    <a:pt x="47" y="9"/>
                    <a:pt x="46" y="10"/>
                  </a:cubicBezTo>
                  <a:cubicBezTo>
                    <a:pt x="46" y="10"/>
                    <a:pt x="46" y="11"/>
                    <a:pt x="45" y="11"/>
                  </a:cubicBezTo>
                  <a:cubicBezTo>
                    <a:pt x="45" y="11"/>
                    <a:pt x="45" y="12"/>
                    <a:pt x="45" y="12"/>
                  </a:cubicBezTo>
                  <a:cubicBezTo>
                    <a:pt x="45" y="13"/>
                    <a:pt x="45" y="13"/>
                    <a:pt x="45" y="13"/>
                  </a:cubicBezTo>
                  <a:cubicBezTo>
                    <a:pt x="44" y="13"/>
                    <a:pt x="44" y="13"/>
                    <a:pt x="43" y="13"/>
                  </a:cubicBezTo>
                  <a:cubicBezTo>
                    <a:pt x="43" y="13"/>
                    <a:pt x="43" y="13"/>
                    <a:pt x="42" y="14"/>
                  </a:cubicBezTo>
                  <a:cubicBezTo>
                    <a:pt x="42" y="14"/>
                    <a:pt x="42" y="14"/>
                    <a:pt x="42" y="15"/>
                  </a:cubicBezTo>
                  <a:cubicBezTo>
                    <a:pt x="42" y="15"/>
                    <a:pt x="41" y="15"/>
                    <a:pt x="41" y="15"/>
                  </a:cubicBezTo>
                  <a:cubicBezTo>
                    <a:pt x="40" y="15"/>
                    <a:pt x="40" y="15"/>
                    <a:pt x="40" y="14"/>
                  </a:cubicBezTo>
                  <a:cubicBezTo>
                    <a:pt x="40" y="14"/>
                    <a:pt x="40" y="14"/>
                    <a:pt x="39" y="14"/>
                  </a:cubicBezTo>
                  <a:cubicBezTo>
                    <a:pt x="39" y="14"/>
                    <a:pt x="38" y="15"/>
                    <a:pt x="38" y="16"/>
                  </a:cubicBezTo>
                  <a:cubicBezTo>
                    <a:pt x="37" y="16"/>
                    <a:pt x="37" y="17"/>
                    <a:pt x="37" y="18"/>
                  </a:cubicBezTo>
                  <a:cubicBezTo>
                    <a:pt x="37" y="18"/>
                    <a:pt x="37" y="19"/>
                    <a:pt x="37" y="20"/>
                  </a:cubicBezTo>
                  <a:cubicBezTo>
                    <a:pt x="37" y="21"/>
                    <a:pt x="38" y="22"/>
                    <a:pt x="38" y="23"/>
                  </a:cubicBezTo>
                  <a:close/>
                  <a:moveTo>
                    <a:pt x="135" y="7"/>
                  </a:moveTo>
                  <a:lnTo>
                    <a:pt x="135" y="5"/>
                  </a:lnTo>
                  <a:lnTo>
                    <a:pt x="134" y="5"/>
                  </a:lnTo>
                  <a:cubicBezTo>
                    <a:pt x="134" y="5"/>
                    <a:pt x="133" y="6"/>
                    <a:pt x="134" y="7"/>
                  </a:cubicBezTo>
                  <a:lnTo>
                    <a:pt x="135" y="7"/>
                  </a:lnTo>
                  <a:close/>
                  <a:moveTo>
                    <a:pt x="1" y="8"/>
                  </a:moveTo>
                  <a:cubicBezTo>
                    <a:pt x="1" y="10"/>
                    <a:pt x="1" y="10"/>
                    <a:pt x="3" y="10"/>
                  </a:cubicBezTo>
                  <a:cubicBezTo>
                    <a:pt x="3" y="10"/>
                    <a:pt x="3" y="10"/>
                    <a:pt x="3" y="9"/>
                  </a:cubicBezTo>
                  <a:cubicBezTo>
                    <a:pt x="3" y="9"/>
                    <a:pt x="3" y="8"/>
                    <a:pt x="3" y="8"/>
                  </a:cubicBezTo>
                  <a:cubicBezTo>
                    <a:pt x="2" y="8"/>
                    <a:pt x="2" y="8"/>
                    <a:pt x="2" y="8"/>
                  </a:cubicBezTo>
                  <a:cubicBezTo>
                    <a:pt x="2" y="8"/>
                    <a:pt x="1" y="8"/>
                    <a:pt x="1" y="8"/>
                  </a:cubicBezTo>
                  <a:close/>
                  <a:moveTo>
                    <a:pt x="3" y="14"/>
                  </a:moveTo>
                  <a:cubicBezTo>
                    <a:pt x="2" y="14"/>
                    <a:pt x="2" y="15"/>
                    <a:pt x="3" y="15"/>
                  </a:cubicBezTo>
                  <a:cubicBezTo>
                    <a:pt x="4" y="15"/>
                    <a:pt x="4" y="16"/>
                    <a:pt x="5" y="15"/>
                  </a:cubicBezTo>
                  <a:cubicBezTo>
                    <a:pt x="5" y="15"/>
                    <a:pt x="5" y="14"/>
                    <a:pt x="5" y="14"/>
                  </a:cubicBezTo>
                  <a:cubicBezTo>
                    <a:pt x="5" y="14"/>
                    <a:pt x="5" y="14"/>
                    <a:pt x="6" y="14"/>
                  </a:cubicBezTo>
                  <a:cubicBezTo>
                    <a:pt x="6" y="14"/>
                    <a:pt x="6" y="14"/>
                    <a:pt x="7" y="14"/>
                  </a:cubicBezTo>
                  <a:cubicBezTo>
                    <a:pt x="7" y="13"/>
                    <a:pt x="7" y="13"/>
                    <a:pt x="7" y="13"/>
                  </a:cubicBezTo>
                  <a:cubicBezTo>
                    <a:pt x="7" y="12"/>
                    <a:pt x="6" y="12"/>
                    <a:pt x="6" y="12"/>
                  </a:cubicBezTo>
                  <a:cubicBezTo>
                    <a:pt x="6" y="12"/>
                    <a:pt x="5" y="12"/>
                    <a:pt x="5" y="13"/>
                  </a:cubicBezTo>
                  <a:cubicBezTo>
                    <a:pt x="5" y="13"/>
                    <a:pt x="4" y="13"/>
                    <a:pt x="4" y="13"/>
                  </a:cubicBezTo>
                  <a:cubicBezTo>
                    <a:pt x="4" y="14"/>
                    <a:pt x="3" y="14"/>
                    <a:pt x="3" y="14"/>
                  </a:cubicBezTo>
                  <a:close/>
                  <a:moveTo>
                    <a:pt x="163" y="37"/>
                  </a:moveTo>
                  <a:cubicBezTo>
                    <a:pt x="163" y="38"/>
                    <a:pt x="163" y="38"/>
                    <a:pt x="163" y="39"/>
                  </a:cubicBezTo>
                  <a:cubicBezTo>
                    <a:pt x="163" y="39"/>
                    <a:pt x="164" y="39"/>
                    <a:pt x="164" y="39"/>
                  </a:cubicBezTo>
                  <a:cubicBezTo>
                    <a:pt x="164" y="39"/>
                    <a:pt x="164" y="39"/>
                    <a:pt x="164" y="39"/>
                  </a:cubicBezTo>
                  <a:cubicBezTo>
                    <a:pt x="164" y="38"/>
                    <a:pt x="164" y="38"/>
                    <a:pt x="164" y="37"/>
                  </a:cubicBezTo>
                  <a:cubicBezTo>
                    <a:pt x="164" y="37"/>
                    <a:pt x="164" y="37"/>
                    <a:pt x="163" y="37"/>
                  </a:cubicBezTo>
                  <a:close/>
                  <a:moveTo>
                    <a:pt x="96" y="21"/>
                  </a:moveTo>
                  <a:cubicBezTo>
                    <a:pt x="96" y="22"/>
                    <a:pt x="97" y="22"/>
                    <a:pt x="97" y="22"/>
                  </a:cubicBezTo>
                  <a:cubicBezTo>
                    <a:pt x="97" y="21"/>
                    <a:pt x="98" y="21"/>
                    <a:pt x="98" y="21"/>
                  </a:cubicBezTo>
                  <a:cubicBezTo>
                    <a:pt x="98" y="21"/>
                    <a:pt x="98" y="20"/>
                    <a:pt x="98" y="20"/>
                  </a:cubicBezTo>
                  <a:cubicBezTo>
                    <a:pt x="98" y="20"/>
                    <a:pt x="97" y="20"/>
                    <a:pt x="97" y="20"/>
                  </a:cubicBezTo>
                  <a:cubicBezTo>
                    <a:pt x="97" y="20"/>
                    <a:pt x="96" y="20"/>
                    <a:pt x="96" y="20"/>
                  </a:cubicBezTo>
                  <a:cubicBezTo>
                    <a:pt x="96" y="21"/>
                    <a:pt x="96" y="21"/>
                    <a:pt x="96" y="21"/>
                  </a:cubicBezTo>
                  <a:close/>
                  <a:moveTo>
                    <a:pt x="54" y="4"/>
                  </a:moveTo>
                  <a:cubicBezTo>
                    <a:pt x="54" y="5"/>
                    <a:pt x="54" y="6"/>
                    <a:pt x="53" y="6"/>
                  </a:cubicBezTo>
                  <a:cubicBezTo>
                    <a:pt x="53" y="7"/>
                    <a:pt x="53" y="7"/>
                    <a:pt x="53" y="8"/>
                  </a:cubicBezTo>
                  <a:cubicBezTo>
                    <a:pt x="53" y="8"/>
                    <a:pt x="53" y="8"/>
                    <a:pt x="53" y="8"/>
                  </a:cubicBezTo>
                  <a:cubicBezTo>
                    <a:pt x="53" y="9"/>
                    <a:pt x="54" y="9"/>
                    <a:pt x="54" y="9"/>
                  </a:cubicBezTo>
                  <a:cubicBezTo>
                    <a:pt x="55" y="9"/>
                    <a:pt x="55" y="9"/>
                    <a:pt x="56" y="9"/>
                  </a:cubicBezTo>
                  <a:cubicBezTo>
                    <a:pt x="57" y="9"/>
                    <a:pt x="57" y="9"/>
                    <a:pt x="58" y="9"/>
                  </a:cubicBezTo>
                  <a:cubicBezTo>
                    <a:pt x="59" y="10"/>
                    <a:pt x="59" y="10"/>
                    <a:pt x="60" y="10"/>
                  </a:cubicBezTo>
                  <a:cubicBezTo>
                    <a:pt x="61" y="10"/>
                    <a:pt x="61" y="10"/>
                    <a:pt x="62" y="10"/>
                  </a:cubicBezTo>
                  <a:lnTo>
                    <a:pt x="63" y="11"/>
                  </a:lnTo>
                  <a:cubicBezTo>
                    <a:pt x="64" y="11"/>
                    <a:pt x="64" y="11"/>
                    <a:pt x="64" y="10"/>
                  </a:cubicBezTo>
                  <a:cubicBezTo>
                    <a:pt x="64" y="10"/>
                    <a:pt x="64" y="10"/>
                    <a:pt x="65" y="10"/>
                  </a:cubicBezTo>
                  <a:cubicBezTo>
                    <a:pt x="66" y="10"/>
                    <a:pt x="66" y="10"/>
                    <a:pt x="67" y="10"/>
                  </a:cubicBezTo>
                  <a:cubicBezTo>
                    <a:pt x="68" y="10"/>
                    <a:pt x="68" y="9"/>
                    <a:pt x="69" y="9"/>
                  </a:cubicBezTo>
                  <a:cubicBezTo>
                    <a:pt x="69" y="9"/>
                    <a:pt x="70" y="9"/>
                    <a:pt x="71" y="9"/>
                  </a:cubicBezTo>
                  <a:cubicBezTo>
                    <a:pt x="71" y="9"/>
                    <a:pt x="72" y="9"/>
                    <a:pt x="73" y="9"/>
                  </a:cubicBezTo>
                  <a:cubicBezTo>
                    <a:pt x="74" y="14"/>
                    <a:pt x="75" y="20"/>
                    <a:pt x="75" y="25"/>
                  </a:cubicBezTo>
                  <a:cubicBezTo>
                    <a:pt x="75" y="25"/>
                    <a:pt x="74" y="25"/>
                    <a:pt x="74" y="25"/>
                  </a:cubicBezTo>
                  <a:cubicBezTo>
                    <a:pt x="74" y="25"/>
                    <a:pt x="74" y="25"/>
                    <a:pt x="73" y="26"/>
                  </a:cubicBezTo>
                  <a:cubicBezTo>
                    <a:pt x="73" y="26"/>
                    <a:pt x="73" y="26"/>
                    <a:pt x="73" y="26"/>
                  </a:cubicBezTo>
                  <a:cubicBezTo>
                    <a:pt x="73" y="27"/>
                    <a:pt x="72" y="27"/>
                    <a:pt x="72" y="27"/>
                  </a:cubicBezTo>
                  <a:cubicBezTo>
                    <a:pt x="72" y="27"/>
                    <a:pt x="71" y="27"/>
                    <a:pt x="71" y="27"/>
                  </a:cubicBezTo>
                  <a:cubicBezTo>
                    <a:pt x="71" y="26"/>
                    <a:pt x="71" y="26"/>
                    <a:pt x="71" y="26"/>
                  </a:cubicBezTo>
                  <a:cubicBezTo>
                    <a:pt x="71" y="26"/>
                    <a:pt x="70" y="26"/>
                    <a:pt x="70" y="25"/>
                  </a:cubicBezTo>
                  <a:cubicBezTo>
                    <a:pt x="70" y="25"/>
                    <a:pt x="70" y="25"/>
                    <a:pt x="69" y="25"/>
                  </a:cubicBezTo>
                  <a:cubicBezTo>
                    <a:pt x="69" y="26"/>
                    <a:pt x="69" y="27"/>
                    <a:pt x="70" y="27"/>
                  </a:cubicBezTo>
                  <a:cubicBezTo>
                    <a:pt x="70" y="28"/>
                    <a:pt x="71" y="28"/>
                    <a:pt x="71" y="29"/>
                  </a:cubicBezTo>
                  <a:cubicBezTo>
                    <a:pt x="73" y="29"/>
                    <a:pt x="73" y="29"/>
                    <a:pt x="74" y="28"/>
                  </a:cubicBezTo>
                  <a:cubicBezTo>
                    <a:pt x="74" y="28"/>
                    <a:pt x="75" y="28"/>
                    <a:pt x="75" y="28"/>
                  </a:cubicBezTo>
                  <a:cubicBezTo>
                    <a:pt x="76" y="31"/>
                    <a:pt x="77" y="34"/>
                    <a:pt x="77" y="37"/>
                  </a:cubicBezTo>
                  <a:cubicBezTo>
                    <a:pt x="77" y="40"/>
                    <a:pt x="77" y="42"/>
                    <a:pt x="78" y="45"/>
                  </a:cubicBezTo>
                  <a:cubicBezTo>
                    <a:pt x="78" y="47"/>
                    <a:pt x="78" y="48"/>
                    <a:pt x="79" y="49"/>
                  </a:cubicBezTo>
                  <a:cubicBezTo>
                    <a:pt x="79" y="51"/>
                    <a:pt x="79" y="52"/>
                    <a:pt x="79" y="54"/>
                  </a:cubicBezTo>
                  <a:cubicBezTo>
                    <a:pt x="80" y="54"/>
                    <a:pt x="80" y="55"/>
                    <a:pt x="79" y="55"/>
                  </a:cubicBezTo>
                  <a:cubicBezTo>
                    <a:pt x="79" y="56"/>
                    <a:pt x="79" y="56"/>
                    <a:pt x="79" y="57"/>
                  </a:cubicBezTo>
                  <a:cubicBezTo>
                    <a:pt x="80" y="57"/>
                    <a:pt x="80" y="58"/>
                    <a:pt x="80" y="58"/>
                  </a:cubicBezTo>
                  <a:cubicBezTo>
                    <a:pt x="80" y="59"/>
                    <a:pt x="80" y="59"/>
                    <a:pt x="80" y="60"/>
                  </a:cubicBezTo>
                  <a:cubicBezTo>
                    <a:pt x="80" y="61"/>
                    <a:pt x="81" y="63"/>
                    <a:pt x="81" y="64"/>
                  </a:cubicBezTo>
                  <a:cubicBezTo>
                    <a:pt x="81" y="65"/>
                    <a:pt x="81" y="67"/>
                    <a:pt x="81" y="68"/>
                  </a:cubicBezTo>
                  <a:cubicBezTo>
                    <a:pt x="81" y="69"/>
                    <a:pt x="81" y="69"/>
                    <a:pt x="81" y="70"/>
                  </a:cubicBezTo>
                  <a:cubicBezTo>
                    <a:pt x="82" y="70"/>
                    <a:pt x="82" y="70"/>
                    <a:pt x="82" y="71"/>
                  </a:cubicBezTo>
                  <a:cubicBezTo>
                    <a:pt x="82" y="71"/>
                    <a:pt x="82" y="72"/>
                    <a:pt x="82" y="72"/>
                  </a:cubicBezTo>
                  <a:cubicBezTo>
                    <a:pt x="82" y="73"/>
                    <a:pt x="82" y="73"/>
                    <a:pt x="82" y="73"/>
                  </a:cubicBezTo>
                  <a:cubicBezTo>
                    <a:pt x="82" y="75"/>
                    <a:pt x="82" y="77"/>
                    <a:pt x="83" y="79"/>
                  </a:cubicBezTo>
                  <a:cubicBezTo>
                    <a:pt x="83" y="81"/>
                    <a:pt x="84" y="83"/>
                    <a:pt x="84" y="85"/>
                  </a:cubicBezTo>
                  <a:cubicBezTo>
                    <a:pt x="84" y="85"/>
                    <a:pt x="84" y="86"/>
                    <a:pt x="84" y="86"/>
                  </a:cubicBezTo>
                  <a:cubicBezTo>
                    <a:pt x="84" y="86"/>
                    <a:pt x="84" y="87"/>
                    <a:pt x="84" y="87"/>
                  </a:cubicBezTo>
                  <a:cubicBezTo>
                    <a:pt x="84" y="88"/>
                    <a:pt x="84" y="90"/>
                    <a:pt x="85" y="91"/>
                  </a:cubicBezTo>
                  <a:cubicBezTo>
                    <a:pt x="85" y="93"/>
                    <a:pt x="85" y="94"/>
                    <a:pt x="85" y="96"/>
                  </a:cubicBezTo>
                  <a:cubicBezTo>
                    <a:pt x="86" y="96"/>
                    <a:pt x="86" y="95"/>
                    <a:pt x="86" y="95"/>
                  </a:cubicBezTo>
                  <a:cubicBezTo>
                    <a:pt x="86" y="94"/>
                    <a:pt x="87" y="93"/>
                    <a:pt x="87" y="93"/>
                  </a:cubicBezTo>
                  <a:cubicBezTo>
                    <a:pt x="87" y="89"/>
                    <a:pt x="87" y="85"/>
                    <a:pt x="88" y="81"/>
                  </a:cubicBezTo>
                  <a:cubicBezTo>
                    <a:pt x="88" y="77"/>
                    <a:pt x="89" y="73"/>
                    <a:pt x="89" y="68"/>
                  </a:cubicBezTo>
                  <a:cubicBezTo>
                    <a:pt x="89" y="68"/>
                    <a:pt x="90" y="67"/>
                    <a:pt x="90" y="67"/>
                  </a:cubicBezTo>
                  <a:cubicBezTo>
                    <a:pt x="90" y="66"/>
                    <a:pt x="90" y="66"/>
                    <a:pt x="90" y="65"/>
                  </a:cubicBezTo>
                  <a:cubicBezTo>
                    <a:pt x="90" y="64"/>
                    <a:pt x="90" y="64"/>
                    <a:pt x="90" y="63"/>
                  </a:cubicBezTo>
                  <a:cubicBezTo>
                    <a:pt x="90" y="63"/>
                    <a:pt x="90" y="62"/>
                    <a:pt x="90" y="62"/>
                  </a:cubicBezTo>
                  <a:cubicBezTo>
                    <a:pt x="90" y="61"/>
                    <a:pt x="90" y="61"/>
                    <a:pt x="90" y="61"/>
                  </a:cubicBezTo>
                  <a:cubicBezTo>
                    <a:pt x="91" y="61"/>
                    <a:pt x="91" y="60"/>
                    <a:pt x="91" y="60"/>
                  </a:cubicBezTo>
                  <a:cubicBezTo>
                    <a:pt x="91" y="60"/>
                    <a:pt x="91" y="59"/>
                    <a:pt x="91" y="59"/>
                  </a:cubicBezTo>
                  <a:cubicBezTo>
                    <a:pt x="91" y="59"/>
                    <a:pt x="91" y="59"/>
                    <a:pt x="90" y="59"/>
                  </a:cubicBezTo>
                  <a:cubicBezTo>
                    <a:pt x="90" y="59"/>
                    <a:pt x="91" y="59"/>
                    <a:pt x="91" y="58"/>
                  </a:cubicBezTo>
                  <a:cubicBezTo>
                    <a:pt x="91" y="57"/>
                    <a:pt x="91" y="56"/>
                    <a:pt x="91" y="55"/>
                  </a:cubicBezTo>
                  <a:cubicBezTo>
                    <a:pt x="91" y="55"/>
                    <a:pt x="91" y="55"/>
                    <a:pt x="91" y="55"/>
                  </a:cubicBezTo>
                  <a:cubicBezTo>
                    <a:pt x="91" y="54"/>
                    <a:pt x="92" y="54"/>
                    <a:pt x="92" y="54"/>
                  </a:cubicBezTo>
                  <a:cubicBezTo>
                    <a:pt x="92" y="53"/>
                    <a:pt x="92" y="53"/>
                    <a:pt x="91" y="53"/>
                  </a:cubicBezTo>
                  <a:cubicBezTo>
                    <a:pt x="91" y="53"/>
                    <a:pt x="91" y="53"/>
                    <a:pt x="91" y="52"/>
                  </a:cubicBezTo>
                  <a:cubicBezTo>
                    <a:pt x="91" y="49"/>
                    <a:pt x="92" y="46"/>
                    <a:pt x="93" y="42"/>
                  </a:cubicBezTo>
                  <a:cubicBezTo>
                    <a:pt x="93" y="38"/>
                    <a:pt x="94" y="34"/>
                    <a:pt x="94" y="31"/>
                  </a:cubicBezTo>
                  <a:cubicBezTo>
                    <a:pt x="95" y="31"/>
                    <a:pt x="95" y="31"/>
                    <a:pt x="95" y="31"/>
                  </a:cubicBezTo>
                  <a:cubicBezTo>
                    <a:pt x="95" y="32"/>
                    <a:pt x="95" y="32"/>
                    <a:pt x="96" y="32"/>
                  </a:cubicBezTo>
                  <a:cubicBezTo>
                    <a:pt x="96" y="32"/>
                    <a:pt x="97" y="32"/>
                    <a:pt x="97" y="33"/>
                  </a:cubicBezTo>
                  <a:cubicBezTo>
                    <a:pt x="97" y="33"/>
                    <a:pt x="98" y="33"/>
                    <a:pt x="98" y="33"/>
                  </a:cubicBezTo>
                  <a:cubicBezTo>
                    <a:pt x="98" y="34"/>
                    <a:pt x="98" y="34"/>
                    <a:pt x="98" y="35"/>
                  </a:cubicBezTo>
                  <a:cubicBezTo>
                    <a:pt x="98" y="36"/>
                    <a:pt x="98" y="36"/>
                    <a:pt x="99" y="37"/>
                  </a:cubicBezTo>
                  <a:cubicBezTo>
                    <a:pt x="99" y="38"/>
                    <a:pt x="99" y="38"/>
                    <a:pt x="100" y="39"/>
                  </a:cubicBezTo>
                  <a:cubicBezTo>
                    <a:pt x="100" y="39"/>
                    <a:pt x="101" y="39"/>
                    <a:pt x="102" y="39"/>
                  </a:cubicBezTo>
                  <a:cubicBezTo>
                    <a:pt x="102" y="39"/>
                    <a:pt x="102" y="40"/>
                    <a:pt x="102" y="40"/>
                  </a:cubicBezTo>
                  <a:cubicBezTo>
                    <a:pt x="101" y="40"/>
                    <a:pt x="101" y="40"/>
                    <a:pt x="101" y="40"/>
                  </a:cubicBezTo>
                  <a:cubicBezTo>
                    <a:pt x="100" y="40"/>
                    <a:pt x="100" y="40"/>
                    <a:pt x="100" y="41"/>
                  </a:cubicBezTo>
                  <a:cubicBezTo>
                    <a:pt x="99" y="41"/>
                    <a:pt x="99" y="41"/>
                    <a:pt x="100" y="42"/>
                  </a:cubicBezTo>
                  <a:cubicBezTo>
                    <a:pt x="100" y="43"/>
                    <a:pt x="100" y="43"/>
                    <a:pt x="101" y="44"/>
                  </a:cubicBezTo>
                  <a:cubicBezTo>
                    <a:pt x="102" y="44"/>
                    <a:pt x="103" y="44"/>
                    <a:pt x="103" y="45"/>
                  </a:cubicBezTo>
                  <a:lnTo>
                    <a:pt x="106" y="45"/>
                  </a:lnTo>
                  <a:cubicBezTo>
                    <a:pt x="106" y="46"/>
                    <a:pt x="107" y="46"/>
                    <a:pt x="107" y="47"/>
                  </a:cubicBezTo>
                  <a:cubicBezTo>
                    <a:pt x="108" y="47"/>
                    <a:pt x="108" y="48"/>
                    <a:pt x="109" y="48"/>
                  </a:cubicBezTo>
                  <a:cubicBezTo>
                    <a:pt x="109" y="49"/>
                    <a:pt x="109" y="50"/>
                    <a:pt x="110" y="51"/>
                  </a:cubicBezTo>
                  <a:cubicBezTo>
                    <a:pt x="110" y="53"/>
                    <a:pt x="111" y="53"/>
                    <a:pt x="112" y="53"/>
                  </a:cubicBezTo>
                  <a:cubicBezTo>
                    <a:pt x="112" y="53"/>
                    <a:pt x="112" y="51"/>
                    <a:pt x="112" y="50"/>
                  </a:cubicBezTo>
                  <a:cubicBezTo>
                    <a:pt x="112" y="48"/>
                    <a:pt x="112" y="47"/>
                    <a:pt x="112" y="45"/>
                  </a:cubicBezTo>
                  <a:cubicBezTo>
                    <a:pt x="112" y="45"/>
                    <a:pt x="112" y="44"/>
                    <a:pt x="112" y="44"/>
                  </a:cubicBezTo>
                  <a:cubicBezTo>
                    <a:pt x="112" y="44"/>
                    <a:pt x="112" y="44"/>
                    <a:pt x="111" y="43"/>
                  </a:cubicBezTo>
                  <a:cubicBezTo>
                    <a:pt x="111" y="43"/>
                    <a:pt x="111" y="43"/>
                    <a:pt x="111" y="43"/>
                  </a:cubicBezTo>
                  <a:cubicBezTo>
                    <a:pt x="111" y="42"/>
                    <a:pt x="111" y="42"/>
                    <a:pt x="111" y="41"/>
                  </a:cubicBezTo>
                  <a:cubicBezTo>
                    <a:pt x="111" y="40"/>
                    <a:pt x="112" y="40"/>
                    <a:pt x="113" y="40"/>
                  </a:cubicBezTo>
                  <a:cubicBezTo>
                    <a:pt x="113" y="39"/>
                    <a:pt x="113" y="39"/>
                    <a:pt x="113" y="39"/>
                  </a:cubicBezTo>
                  <a:cubicBezTo>
                    <a:pt x="113" y="39"/>
                    <a:pt x="114" y="38"/>
                    <a:pt x="114" y="38"/>
                  </a:cubicBezTo>
                  <a:cubicBezTo>
                    <a:pt x="114" y="38"/>
                    <a:pt x="114" y="37"/>
                    <a:pt x="114" y="36"/>
                  </a:cubicBezTo>
                  <a:cubicBezTo>
                    <a:pt x="114" y="36"/>
                    <a:pt x="114" y="35"/>
                    <a:pt x="115" y="34"/>
                  </a:cubicBezTo>
                  <a:cubicBezTo>
                    <a:pt x="114" y="34"/>
                    <a:pt x="114" y="34"/>
                    <a:pt x="114" y="34"/>
                  </a:cubicBezTo>
                  <a:cubicBezTo>
                    <a:pt x="113" y="33"/>
                    <a:pt x="113" y="33"/>
                    <a:pt x="112" y="33"/>
                  </a:cubicBezTo>
                  <a:cubicBezTo>
                    <a:pt x="112" y="33"/>
                    <a:pt x="112" y="33"/>
                    <a:pt x="111" y="33"/>
                  </a:cubicBezTo>
                  <a:cubicBezTo>
                    <a:pt x="111" y="32"/>
                    <a:pt x="111" y="32"/>
                    <a:pt x="111" y="31"/>
                  </a:cubicBezTo>
                  <a:cubicBezTo>
                    <a:pt x="110" y="32"/>
                    <a:pt x="110" y="32"/>
                    <a:pt x="109" y="31"/>
                  </a:cubicBezTo>
                  <a:cubicBezTo>
                    <a:pt x="109" y="31"/>
                    <a:pt x="109" y="31"/>
                    <a:pt x="108" y="31"/>
                  </a:cubicBezTo>
                  <a:cubicBezTo>
                    <a:pt x="108" y="31"/>
                    <a:pt x="108" y="30"/>
                    <a:pt x="108" y="30"/>
                  </a:cubicBezTo>
                  <a:cubicBezTo>
                    <a:pt x="107" y="30"/>
                    <a:pt x="107" y="30"/>
                    <a:pt x="106" y="30"/>
                  </a:cubicBezTo>
                  <a:cubicBezTo>
                    <a:pt x="106" y="29"/>
                    <a:pt x="105" y="29"/>
                    <a:pt x="104" y="28"/>
                  </a:cubicBezTo>
                  <a:cubicBezTo>
                    <a:pt x="103" y="28"/>
                    <a:pt x="102" y="28"/>
                    <a:pt x="101" y="28"/>
                  </a:cubicBezTo>
                  <a:cubicBezTo>
                    <a:pt x="101" y="27"/>
                    <a:pt x="100" y="27"/>
                    <a:pt x="99" y="27"/>
                  </a:cubicBezTo>
                  <a:cubicBezTo>
                    <a:pt x="100" y="25"/>
                    <a:pt x="100" y="25"/>
                    <a:pt x="101" y="24"/>
                  </a:cubicBezTo>
                  <a:cubicBezTo>
                    <a:pt x="102" y="23"/>
                    <a:pt x="102" y="23"/>
                    <a:pt x="103" y="21"/>
                  </a:cubicBezTo>
                  <a:cubicBezTo>
                    <a:pt x="102" y="21"/>
                    <a:pt x="102" y="21"/>
                    <a:pt x="102" y="21"/>
                  </a:cubicBezTo>
                  <a:cubicBezTo>
                    <a:pt x="101" y="21"/>
                    <a:pt x="101" y="22"/>
                    <a:pt x="101" y="22"/>
                  </a:cubicBezTo>
                  <a:cubicBezTo>
                    <a:pt x="101" y="22"/>
                    <a:pt x="101" y="22"/>
                    <a:pt x="101" y="22"/>
                  </a:cubicBezTo>
                  <a:cubicBezTo>
                    <a:pt x="101" y="23"/>
                    <a:pt x="101" y="23"/>
                    <a:pt x="100" y="23"/>
                  </a:cubicBezTo>
                  <a:cubicBezTo>
                    <a:pt x="100" y="23"/>
                    <a:pt x="100" y="23"/>
                    <a:pt x="100" y="23"/>
                  </a:cubicBezTo>
                  <a:cubicBezTo>
                    <a:pt x="100" y="23"/>
                    <a:pt x="99" y="23"/>
                    <a:pt x="99" y="23"/>
                  </a:cubicBezTo>
                  <a:cubicBezTo>
                    <a:pt x="99" y="24"/>
                    <a:pt x="98" y="24"/>
                    <a:pt x="98" y="25"/>
                  </a:cubicBezTo>
                  <a:cubicBezTo>
                    <a:pt x="97" y="26"/>
                    <a:pt x="97" y="26"/>
                    <a:pt x="95" y="26"/>
                  </a:cubicBezTo>
                  <a:cubicBezTo>
                    <a:pt x="95" y="25"/>
                    <a:pt x="95" y="24"/>
                    <a:pt x="95" y="22"/>
                  </a:cubicBezTo>
                  <a:cubicBezTo>
                    <a:pt x="96" y="21"/>
                    <a:pt x="96" y="19"/>
                    <a:pt x="96" y="18"/>
                  </a:cubicBezTo>
                  <a:cubicBezTo>
                    <a:pt x="96" y="17"/>
                    <a:pt x="96" y="17"/>
                    <a:pt x="97" y="18"/>
                  </a:cubicBezTo>
                  <a:cubicBezTo>
                    <a:pt x="97" y="18"/>
                    <a:pt x="97" y="18"/>
                    <a:pt x="98" y="18"/>
                  </a:cubicBezTo>
                  <a:cubicBezTo>
                    <a:pt x="98" y="18"/>
                    <a:pt x="99" y="17"/>
                    <a:pt x="99" y="17"/>
                  </a:cubicBezTo>
                  <a:cubicBezTo>
                    <a:pt x="99" y="16"/>
                    <a:pt x="99" y="15"/>
                    <a:pt x="100" y="15"/>
                  </a:cubicBezTo>
                  <a:cubicBezTo>
                    <a:pt x="99" y="15"/>
                    <a:pt x="98" y="15"/>
                    <a:pt x="98" y="15"/>
                  </a:cubicBezTo>
                  <a:cubicBezTo>
                    <a:pt x="98" y="16"/>
                    <a:pt x="97" y="16"/>
                    <a:pt x="97" y="15"/>
                  </a:cubicBezTo>
                  <a:cubicBezTo>
                    <a:pt x="96" y="14"/>
                    <a:pt x="96" y="13"/>
                    <a:pt x="97" y="13"/>
                  </a:cubicBezTo>
                  <a:cubicBezTo>
                    <a:pt x="97" y="12"/>
                    <a:pt x="97" y="11"/>
                    <a:pt x="97" y="9"/>
                  </a:cubicBezTo>
                  <a:cubicBezTo>
                    <a:pt x="98" y="9"/>
                    <a:pt x="99" y="8"/>
                    <a:pt x="99" y="7"/>
                  </a:cubicBezTo>
                  <a:cubicBezTo>
                    <a:pt x="99" y="7"/>
                    <a:pt x="100" y="6"/>
                    <a:pt x="101" y="6"/>
                  </a:cubicBezTo>
                  <a:cubicBezTo>
                    <a:pt x="101" y="7"/>
                    <a:pt x="102" y="7"/>
                    <a:pt x="102" y="7"/>
                  </a:cubicBezTo>
                  <a:cubicBezTo>
                    <a:pt x="103" y="8"/>
                    <a:pt x="103" y="8"/>
                    <a:pt x="104" y="8"/>
                  </a:cubicBezTo>
                  <a:cubicBezTo>
                    <a:pt x="104" y="9"/>
                    <a:pt x="104" y="9"/>
                    <a:pt x="104" y="10"/>
                  </a:cubicBezTo>
                  <a:cubicBezTo>
                    <a:pt x="105" y="10"/>
                    <a:pt x="105" y="10"/>
                    <a:pt x="105" y="10"/>
                  </a:cubicBezTo>
                  <a:cubicBezTo>
                    <a:pt x="105" y="11"/>
                    <a:pt x="106" y="11"/>
                    <a:pt x="106" y="11"/>
                  </a:cubicBezTo>
                  <a:cubicBezTo>
                    <a:pt x="106" y="11"/>
                    <a:pt x="106" y="12"/>
                    <a:pt x="106" y="12"/>
                  </a:cubicBezTo>
                  <a:cubicBezTo>
                    <a:pt x="107" y="12"/>
                    <a:pt x="108" y="12"/>
                    <a:pt x="109" y="13"/>
                  </a:cubicBezTo>
                  <a:cubicBezTo>
                    <a:pt x="110" y="14"/>
                    <a:pt x="111" y="14"/>
                    <a:pt x="112" y="13"/>
                  </a:cubicBezTo>
                  <a:cubicBezTo>
                    <a:pt x="113" y="13"/>
                    <a:pt x="114" y="13"/>
                    <a:pt x="114" y="12"/>
                  </a:cubicBezTo>
                  <a:cubicBezTo>
                    <a:pt x="114" y="12"/>
                    <a:pt x="114" y="11"/>
                    <a:pt x="115" y="11"/>
                  </a:cubicBezTo>
                  <a:cubicBezTo>
                    <a:pt x="115" y="11"/>
                    <a:pt x="116" y="11"/>
                    <a:pt x="116" y="11"/>
                  </a:cubicBezTo>
                  <a:cubicBezTo>
                    <a:pt x="116" y="11"/>
                    <a:pt x="116" y="12"/>
                    <a:pt x="116" y="12"/>
                  </a:cubicBezTo>
                  <a:lnTo>
                    <a:pt x="116" y="13"/>
                  </a:lnTo>
                  <a:cubicBezTo>
                    <a:pt x="116" y="13"/>
                    <a:pt x="116" y="13"/>
                    <a:pt x="116" y="13"/>
                  </a:cubicBezTo>
                  <a:cubicBezTo>
                    <a:pt x="118" y="14"/>
                    <a:pt x="120" y="14"/>
                    <a:pt x="122" y="14"/>
                  </a:cubicBezTo>
                  <a:cubicBezTo>
                    <a:pt x="123" y="14"/>
                    <a:pt x="125" y="14"/>
                    <a:pt x="127" y="14"/>
                  </a:cubicBezTo>
                  <a:cubicBezTo>
                    <a:pt x="127" y="12"/>
                    <a:pt x="126" y="11"/>
                    <a:pt x="125" y="11"/>
                  </a:cubicBezTo>
                  <a:cubicBezTo>
                    <a:pt x="125" y="11"/>
                    <a:pt x="125" y="10"/>
                    <a:pt x="124" y="10"/>
                  </a:cubicBezTo>
                  <a:cubicBezTo>
                    <a:pt x="123" y="10"/>
                    <a:pt x="123" y="10"/>
                    <a:pt x="124" y="10"/>
                  </a:cubicBezTo>
                  <a:cubicBezTo>
                    <a:pt x="124" y="9"/>
                    <a:pt x="124" y="9"/>
                    <a:pt x="124" y="9"/>
                  </a:cubicBezTo>
                  <a:cubicBezTo>
                    <a:pt x="125" y="9"/>
                    <a:pt x="125" y="9"/>
                    <a:pt x="125" y="9"/>
                  </a:cubicBezTo>
                  <a:cubicBezTo>
                    <a:pt x="125" y="9"/>
                    <a:pt x="126" y="9"/>
                    <a:pt x="126" y="9"/>
                  </a:cubicBezTo>
                  <a:cubicBezTo>
                    <a:pt x="126" y="9"/>
                    <a:pt x="127" y="10"/>
                    <a:pt x="127" y="10"/>
                  </a:cubicBezTo>
                  <a:cubicBezTo>
                    <a:pt x="127" y="9"/>
                    <a:pt x="127" y="9"/>
                    <a:pt x="127" y="8"/>
                  </a:cubicBezTo>
                  <a:cubicBezTo>
                    <a:pt x="127" y="7"/>
                    <a:pt x="127" y="7"/>
                    <a:pt x="128" y="6"/>
                  </a:cubicBezTo>
                  <a:cubicBezTo>
                    <a:pt x="128" y="6"/>
                    <a:pt x="129" y="6"/>
                    <a:pt x="129" y="7"/>
                  </a:cubicBezTo>
                  <a:cubicBezTo>
                    <a:pt x="129" y="7"/>
                    <a:pt x="129" y="7"/>
                    <a:pt x="129" y="8"/>
                  </a:cubicBezTo>
                  <a:lnTo>
                    <a:pt x="129" y="9"/>
                  </a:lnTo>
                  <a:cubicBezTo>
                    <a:pt x="129" y="9"/>
                    <a:pt x="129" y="9"/>
                    <a:pt x="130" y="10"/>
                  </a:cubicBezTo>
                  <a:cubicBezTo>
                    <a:pt x="130" y="9"/>
                    <a:pt x="130" y="9"/>
                    <a:pt x="130" y="8"/>
                  </a:cubicBezTo>
                  <a:cubicBezTo>
                    <a:pt x="130" y="7"/>
                    <a:pt x="130" y="7"/>
                    <a:pt x="130" y="6"/>
                  </a:cubicBezTo>
                  <a:cubicBezTo>
                    <a:pt x="131" y="5"/>
                    <a:pt x="132" y="5"/>
                    <a:pt x="134" y="5"/>
                  </a:cubicBezTo>
                  <a:cubicBezTo>
                    <a:pt x="134" y="4"/>
                    <a:pt x="134" y="4"/>
                    <a:pt x="135" y="4"/>
                  </a:cubicBezTo>
                  <a:cubicBezTo>
                    <a:pt x="135" y="3"/>
                    <a:pt x="135" y="3"/>
                    <a:pt x="135" y="2"/>
                  </a:cubicBezTo>
                  <a:cubicBezTo>
                    <a:pt x="136" y="2"/>
                    <a:pt x="136" y="2"/>
                    <a:pt x="136" y="2"/>
                  </a:cubicBezTo>
                  <a:cubicBezTo>
                    <a:pt x="137" y="2"/>
                    <a:pt x="137" y="2"/>
                    <a:pt x="138" y="2"/>
                  </a:cubicBezTo>
                  <a:cubicBezTo>
                    <a:pt x="138" y="3"/>
                    <a:pt x="137" y="3"/>
                    <a:pt x="137" y="3"/>
                  </a:cubicBezTo>
                  <a:cubicBezTo>
                    <a:pt x="137" y="4"/>
                    <a:pt x="137" y="4"/>
                    <a:pt x="137" y="4"/>
                  </a:cubicBezTo>
                  <a:cubicBezTo>
                    <a:pt x="136" y="4"/>
                    <a:pt x="136" y="4"/>
                    <a:pt x="136" y="4"/>
                  </a:cubicBezTo>
                  <a:cubicBezTo>
                    <a:pt x="136" y="5"/>
                    <a:pt x="136" y="5"/>
                    <a:pt x="136" y="5"/>
                  </a:cubicBezTo>
                  <a:cubicBezTo>
                    <a:pt x="136" y="6"/>
                    <a:pt x="136" y="6"/>
                    <a:pt x="137" y="6"/>
                  </a:cubicBezTo>
                  <a:cubicBezTo>
                    <a:pt x="137" y="6"/>
                    <a:pt x="138" y="6"/>
                    <a:pt x="138" y="6"/>
                  </a:cubicBezTo>
                  <a:cubicBezTo>
                    <a:pt x="139" y="6"/>
                    <a:pt x="139" y="6"/>
                    <a:pt x="140" y="5"/>
                  </a:cubicBezTo>
                  <a:cubicBezTo>
                    <a:pt x="140" y="5"/>
                    <a:pt x="140" y="5"/>
                    <a:pt x="140" y="5"/>
                  </a:cubicBezTo>
                  <a:cubicBezTo>
                    <a:pt x="141" y="5"/>
                    <a:pt x="141" y="5"/>
                    <a:pt x="141" y="5"/>
                  </a:cubicBezTo>
                  <a:cubicBezTo>
                    <a:pt x="141" y="6"/>
                    <a:pt x="141" y="6"/>
                    <a:pt x="140" y="6"/>
                  </a:cubicBezTo>
                  <a:cubicBezTo>
                    <a:pt x="140" y="6"/>
                    <a:pt x="140" y="7"/>
                    <a:pt x="140" y="7"/>
                  </a:cubicBezTo>
                  <a:cubicBezTo>
                    <a:pt x="139" y="7"/>
                    <a:pt x="139" y="7"/>
                    <a:pt x="139" y="7"/>
                  </a:cubicBezTo>
                  <a:cubicBezTo>
                    <a:pt x="139" y="8"/>
                    <a:pt x="139" y="8"/>
                    <a:pt x="140" y="8"/>
                  </a:cubicBezTo>
                  <a:cubicBezTo>
                    <a:pt x="141" y="8"/>
                    <a:pt x="141" y="8"/>
                    <a:pt x="141" y="8"/>
                  </a:cubicBezTo>
                  <a:cubicBezTo>
                    <a:pt x="141" y="9"/>
                    <a:pt x="141" y="9"/>
                    <a:pt x="140" y="9"/>
                  </a:cubicBezTo>
                  <a:cubicBezTo>
                    <a:pt x="140" y="9"/>
                    <a:pt x="139" y="8"/>
                    <a:pt x="139" y="8"/>
                  </a:cubicBezTo>
                  <a:cubicBezTo>
                    <a:pt x="139" y="8"/>
                    <a:pt x="138" y="8"/>
                    <a:pt x="138" y="9"/>
                  </a:cubicBezTo>
                  <a:cubicBezTo>
                    <a:pt x="138" y="9"/>
                    <a:pt x="137" y="9"/>
                    <a:pt x="137" y="9"/>
                  </a:cubicBezTo>
                  <a:cubicBezTo>
                    <a:pt x="137" y="9"/>
                    <a:pt x="136" y="9"/>
                    <a:pt x="136" y="9"/>
                  </a:cubicBezTo>
                  <a:cubicBezTo>
                    <a:pt x="136" y="9"/>
                    <a:pt x="135" y="9"/>
                    <a:pt x="135" y="8"/>
                  </a:cubicBezTo>
                  <a:cubicBezTo>
                    <a:pt x="134" y="9"/>
                    <a:pt x="134" y="9"/>
                    <a:pt x="134" y="10"/>
                  </a:cubicBezTo>
                  <a:cubicBezTo>
                    <a:pt x="134" y="10"/>
                    <a:pt x="133" y="11"/>
                    <a:pt x="133" y="11"/>
                  </a:cubicBezTo>
                  <a:cubicBezTo>
                    <a:pt x="133" y="12"/>
                    <a:pt x="132" y="11"/>
                    <a:pt x="132" y="11"/>
                  </a:cubicBezTo>
                  <a:cubicBezTo>
                    <a:pt x="132" y="11"/>
                    <a:pt x="132" y="11"/>
                    <a:pt x="132" y="11"/>
                  </a:cubicBezTo>
                  <a:cubicBezTo>
                    <a:pt x="131" y="11"/>
                    <a:pt x="131" y="10"/>
                    <a:pt x="131" y="10"/>
                  </a:cubicBezTo>
                  <a:cubicBezTo>
                    <a:pt x="131" y="10"/>
                    <a:pt x="130" y="10"/>
                    <a:pt x="130" y="10"/>
                  </a:cubicBezTo>
                  <a:cubicBezTo>
                    <a:pt x="130" y="10"/>
                    <a:pt x="130" y="10"/>
                    <a:pt x="130" y="10"/>
                  </a:cubicBezTo>
                  <a:cubicBezTo>
                    <a:pt x="129" y="10"/>
                    <a:pt x="129" y="10"/>
                    <a:pt x="129" y="10"/>
                  </a:cubicBezTo>
                  <a:cubicBezTo>
                    <a:pt x="129" y="11"/>
                    <a:pt x="129" y="11"/>
                    <a:pt x="129" y="12"/>
                  </a:cubicBezTo>
                  <a:cubicBezTo>
                    <a:pt x="130" y="12"/>
                    <a:pt x="130" y="12"/>
                    <a:pt x="130" y="13"/>
                  </a:cubicBezTo>
                  <a:cubicBezTo>
                    <a:pt x="130" y="13"/>
                    <a:pt x="131" y="13"/>
                    <a:pt x="132" y="13"/>
                  </a:cubicBezTo>
                  <a:cubicBezTo>
                    <a:pt x="132" y="13"/>
                    <a:pt x="133" y="13"/>
                    <a:pt x="133" y="13"/>
                  </a:cubicBezTo>
                  <a:cubicBezTo>
                    <a:pt x="133" y="13"/>
                    <a:pt x="133" y="14"/>
                    <a:pt x="133" y="14"/>
                  </a:cubicBezTo>
                  <a:cubicBezTo>
                    <a:pt x="133" y="14"/>
                    <a:pt x="133" y="14"/>
                    <a:pt x="133" y="15"/>
                  </a:cubicBezTo>
                  <a:cubicBezTo>
                    <a:pt x="133" y="16"/>
                    <a:pt x="132" y="16"/>
                    <a:pt x="132" y="17"/>
                  </a:cubicBezTo>
                  <a:cubicBezTo>
                    <a:pt x="131" y="17"/>
                    <a:pt x="131" y="18"/>
                    <a:pt x="130" y="18"/>
                  </a:cubicBezTo>
                  <a:cubicBezTo>
                    <a:pt x="130" y="17"/>
                    <a:pt x="130" y="17"/>
                    <a:pt x="130" y="17"/>
                  </a:cubicBezTo>
                  <a:cubicBezTo>
                    <a:pt x="131" y="17"/>
                    <a:pt x="131" y="16"/>
                    <a:pt x="131" y="15"/>
                  </a:cubicBezTo>
                  <a:cubicBezTo>
                    <a:pt x="131" y="15"/>
                    <a:pt x="130" y="15"/>
                    <a:pt x="129" y="15"/>
                  </a:cubicBezTo>
                  <a:cubicBezTo>
                    <a:pt x="129" y="15"/>
                    <a:pt x="128" y="15"/>
                    <a:pt x="128" y="15"/>
                  </a:cubicBezTo>
                  <a:lnTo>
                    <a:pt x="128" y="15"/>
                  </a:lnTo>
                  <a:cubicBezTo>
                    <a:pt x="128" y="15"/>
                    <a:pt x="127" y="15"/>
                    <a:pt x="127" y="15"/>
                  </a:cubicBezTo>
                  <a:cubicBezTo>
                    <a:pt x="127" y="15"/>
                    <a:pt x="126" y="15"/>
                    <a:pt x="126" y="16"/>
                  </a:cubicBezTo>
                  <a:cubicBezTo>
                    <a:pt x="126" y="16"/>
                    <a:pt x="126" y="16"/>
                    <a:pt x="126" y="16"/>
                  </a:cubicBezTo>
                  <a:cubicBezTo>
                    <a:pt x="127" y="16"/>
                    <a:pt x="127" y="15"/>
                    <a:pt x="128" y="16"/>
                  </a:cubicBezTo>
                  <a:cubicBezTo>
                    <a:pt x="128" y="17"/>
                    <a:pt x="128" y="17"/>
                    <a:pt x="128" y="18"/>
                  </a:cubicBezTo>
                  <a:cubicBezTo>
                    <a:pt x="129" y="19"/>
                    <a:pt x="129" y="20"/>
                    <a:pt x="129" y="21"/>
                  </a:cubicBezTo>
                  <a:cubicBezTo>
                    <a:pt x="129" y="21"/>
                    <a:pt x="130" y="21"/>
                    <a:pt x="130" y="21"/>
                  </a:cubicBezTo>
                  <a:cubicBezTo>
                    <a:pt x="130" y="21"/>
                    <a:pt x="130" y="21"/>
                    <a:pt x="131" y="21"/>
                  </a:cubicBezTo>
                  <a:cubicBezTo>
                    <a:pt x="131" y="21"/>
                    <a:pt x="131" y="21"/>
                    <a:pt x="131" y="20"/>
                  </a:cubicBezTo>
                  <a:cubicBezTo>
                    <a:pt x="131" y="20"/>
                    <a:pt x="131" y="19"/>
                    <a:pt x="132" y="19"/>
                  </a:cubicBezTo>
                  <a:cubicBezTo>
                    <a:pt x="132" y="19"/>
                    <a:pt x="132" y="19"/>
                    <a:pt x="133" y="20"/>
                  </a:cubicBezTo>
                  <a:cubicBezTo>
                    <a:pt x="133" y="20"/>
                    <a:pt x="134" y="20"/>
                    <a:pt x="134" y="20"/>
                  </a:cubicBezTo>
                  <a:cubicBezTo>
                    <a:pt x="134" y="19"/>
                    <a:pt x="134" y="19"/>
                    <a:pt x="134" y="19"/>
                  </a:cubicBezTo>
                  <a:cubicBezTo>
                    <a:pt x="134" y="19"/>
                    <a:pt x="134" y="18"/>
                    <a:pt x="134" y="18"/>
                  </a:cubicBezTo>
                  <a:cubicBezTo>
                    <a:pt x="134" y="18"/>
                    <a:pt x="134" y="18"/>
                    <a:pt x="134" y="18"/>
                  </a:cubicBezTo>
                  <a:cubicBezTo>
                    <a:pt x="133" y="18"/>
                    <a:pt x="133" y="18"/>
                    <a:pt x="134" y="17"/>
                  </a:cubicBezTo>
                  <a:cubicBezTo>
                    <a:pt x="134" y="17"/>
                    <a:pt x="135" y="17"/>
                    <a:pt x="134" y="16"/>
                  </a:cubicBezTo>
                  <a:cubicBezTo>
                    <a:pt x="134" y="16"/>
                    <a:pt x="134" y="15"/>
                    <a:pt x="134" y="15"/>
                  </a:cubicBezTo>
                  <a:cubicBezTo>
                    <a:pt x="135" y="14"/>
                    <a:pt x="135" y="14"/>
                    <a:pt x="135" y="14"/>
                  </a:cubicBezTo>
                  <a:cubicBezTo>
                    <a:pt x="136" y="14"/>
                    <a:pt x="136" y="14"/>
                    <a:pt x="136" y="15"/>
                  </a:cubicBezTo>
                  <a:cubicBezTo>
                    <a:pt x="137" y="15"/>
                    <a:pt x="137" y="14"/>
                    <a:pt x="137" y="14"/>
                  </a:cubicBezTo>
                  <a:cubicBezTo>
                    <a:pt x="137" y="13"/>
                    <a:pt x="138" y="13"/>
                    <a:pt x="138" y="13"/>
                  </a:cubicBezTo>
                  <a:cubicBezTo>
                    <a:pt x="138" y="14"/>
                    <a:pt x="138" y="15"/>
                    <a:pt x="139" y="16"/>
                  </a:cubicBezTo>
                  <a:cubicBezTo>
                    <a:pt x="140" y="16"/>
                    <a:pt x="140" y="17"/>
                    <a:pt x="141" y="17"/>
                  </a:cubicBezTo>
                  <a:cubicBezTo>
                    <a:pt x="141" y="17"/>
                    <a:pt x="141" y="17"/>
                    <a:pt x="141" y="17"/>
                  </a:cubicBezTo>
                  <a:cubicBezTo>
                    <a:pt x="141" y="17"/>
                    <a:pt x="141" y="16"/>
                    <a:pt x="141" y="16"/>
                  </a:cubicBezTo>
                  <a:cubicBezTo>
                    <a:pt x="141" y="16"/>
                    <a:pt x="141" y="16"/>
                    <a:pt x="140" y="16"/>
                  </a:cubicBezTo>
                  <a:cubicBezTo>
                    <a:pt x="140" y="15"/>
                    <a:pt x="140" y="15"/>
                    <a:pt x="140" y="15"/>
                  </a:cubicBezTo>
                  <a:cubicBezTo>
                    <a:pt x="141" y="15"/>
                    <a:pt x="141" y="14"/>
                    <a:pt x="141" y="14"/>
                  </a:cubicBezTo>
                  <a:cubicBezTo>
                    <a:pt x="141" y="14"/>
                    <a:pt x="141" y="14"/>
                    <a:pt x="141" y="13"/>
                  </a:cubicBezTo>
                  <a:cubicBezTo>
                    <a:pt x="141" y="14"/>
                    <a:pt x="142" y="14"/>
                    <a:pt x="143" y="14"/>
                  </a:cubicBezTo>
                  <a:lnTo>
                    <a:pt x="143" y="12"/>
                  </a:lnTo>
                  <a:cubicBezTo>
                    <a:pt x="143" y="11"/>
                    <a:pt x="142" y="11"/>
                    <a:pt x="142" y="11"/>
                  </a:cubicBezTo>
                  <a:cubicBezTo>
                    <a:pt x="142" y="11"/>
                    <a:pt x="142" y="11"/>
                    <a:pt x="141" y="11"/>
                  </a:cubicBezTo>
                  <a:cubicBezTo>
                    <a:pt x="141" y="12"/>
                    <a:pt x="141" y="12"/>
                    <a:pt x="140" y="12"/>
                  </a:cubicBezTo>
                  <a:cubicBezTo>
                    <a:pt x="140" y="12"/>
                    <a:pt x="140" y="11"/>
                    <a:pt x="140" y="11"/>
                  </a:cubicBezTo>
                  <a:cubicBezTo>
                    <a:pt x="140" y="11"/>
                    <a:pt x="141" y="10"/>
                    <a:pt x="142" y="10"/>
                  </a:cubicBezTo>
                  <a:cubicBezTo>
                    <a:pt x="142" y="10"/>
                    <a:pt x="143" y="10"/>
                    <a:pt x="144" y="10"/>
                  </a:cubicBezTo>
                  <a:cubicBezTo>
                    <a:pt x="145" y="9"/>
                    <a:pt x="144" y="9"/>
                    <a:pt x="144" y="8"/>
                  </a:cubicBezTo>
                  <a:cubicBezTo>
                    <a:pt x="144" y="8"/>
                    <a:pt x="144" y="8"/>
                    <a:pt x="144" y="7"/>
                  </a:cubicBezTo>
                  <a:cubicBezTo>
                    <a:pt x="144" y="7"/>
                    <a:pt x="143" y="7"/>
                    <a:pt x="143" y="6"/>
                  </a:cubicBezTo>
                  <a:cubicBezTo>
                    <a:pt x="143" y="6"/>
                    <a:pt x="143" y="6"/>
                    <a:pt x="144" y="5"/>
                  </a:cubicBezTo>
                  <a:cubicBezTo>
                    <a:pt x="144" y="5"/>
                    <a:pt x="145" y="5"/>
                    <a:pt x="145" y="6"/>
                  </a:cubicBezTo>
                  <a:cubicBezTo>
                    <a:pt x="144" y="6"/>
                    <a:pt x="145" y="7"/>
                    <a:pt x="145" y="7"/>
                  </a:cubicBezTo>
                  <a:cubicBezTo>
                    <a:pt x="145" y="7"/>
                    <a:pt x="146" y="8"/>
                    <a:pt x="146" y="8"/>
                  </a:cubicBezTo>
                  <a:cubicBezTo>
                    <a:pt x="147" y="9"/>
                    <a:pt x="148" y="9"/>
                    <a:pt x="148" y="10"/>
                  </a:cubicBezTo>
                  <a:cubicBezTo>
                    <a:pt x="147" y="10"/>
                    <a:pt x="146" y="10"/>
                    <a:pt x="146" y="10"/>
                  </a:cubicBezTo>
                  <a:cubicBezTo>
                    <a:pt x="145" y="11"/>
                    <a:pt x="145" y="11"/>
                    <a:pt x="144" y="11"/>
                  </a:cubicBezTo>
                  <a:cubicBezTo>
                    <a:pt x="144" y="12"/>
                    <a:pt x="144" y="13"/>
                    <a:pt x="145" y="13"/>
                  </a:cubicBezTo>
                  <a:cubicBezTo>
                    <a:pt x="145" y="13"/>
                    <a:pt x="145" y="14"/>
                    <a:pt x="145" y="14"/>
                  </a:cubicBezTo>
                  <a:cubicBezTo>
                    <a:pt x="145" y="14"/>
                    <a:pt x="145" y="15"/>
                    <a:pt x="145" y="15"/>
                  </a:cubicBezTo>
                  <a:cubicBezTo>
                    <a:pt x="146" y="16"/>
                    <a:pt x="147" y="16"/>
                    <a:pt x="147" y="15"/>
                  </a:cubicBezTo>
                  <a:cubicBezTo>
                    <a:pt x="147" y="15"/>
                    <a:pt x="148" y="14"/>
                    <a:pt x="148" y="14"/>
                  </a:cubicBezTo>
                  <a:cubicBezTo>
                    <a:pt x="148" y="15"/>
                    <a:pt x="148" y="16"/>
                    <a:pt x="148" y="16"/>
                  </a:cubicBezTo>
                  <a:cubicBezTo>
                    <a:pt x="148" y="16"/>
                    <a:pt x="148" y="17"/>
                    <a:pt x="148" y="17"/>
                  </a:cubicBezTo>
                  <a:cubicBezTo>
                    <a:pt x="149" y="17"/>
                    <a:pt x="149" y="17"/>
                    <a:pt x="149" y="17"/>
                  </a:cubicBezTo>
                  <a:cubicBezTo>
                    <a:pt x="149" y="17"/>
                    <a:pt x="149" y="17"/>
                    <a:pt x="149" y="16"/>
                  </a:cubicBezTo>
                  <a:cubicBezTo>
                    <a:pt x="149" y="16"/>
                    <a:pt x="149" y="16"/>
                    <a:pt x="150" y="16"/>
                  </a:cubicBezTo>
                  <a:cubicBezTo>
                    <a:pt x="150" y="16"/>
                    <a:pt x="150" y="16"/>
                    <a:pt x="150" y="16"/>
                  </a:cubicBezTo>
                  <a:cubicBezTo>
                    <a:pt x="151" y="16"/>
                    <a:pt x="151" y="16"/>
                    <a:pt x="151" y="16"/>
                  </a:cubicBezTo>
                  <a:cubicBezTo>
                    <a:pt x="151" y="16"/>
                    <a:pt x="151" y="16"/>
                    <a:pt x="151" y="17"/>
                  </a:cubicBezTo>
                  <a:cubicBezTo>
                    <a:pt x="151" y="17"/>
                    <a:pt x="152" y="17"/>
                    <a:pt x="152" y="17"/>
                  </a:cubicBezTo>
                  <a:cubicBezTo>
                    <a:pt x="152" y="18"/>
                    <a:pt x="152" y="18"/>
                    <a:pt x="152" y="18"/>
                  </a:cubicBezTo>
                  <a:cubicBezTo>
                    <a:pt x="153" y="18"/>
                    <a:pt x="153" y="18"/>
                    <a:pt x="153" y="17"/>
                  </a:cubicBezTo>
                  <a:cubicBezTo>
                    <a:pt x="153" y="17"/>
                    <a:pt x="154" y="16"/>
                    <a:pt x="154" y="16"/>
                  </a:cubicBezTo>
                  <a:cubicBezTo>
                    <a:pt x="154" y="16"/>
                    <a:pt x="155" y="16"/>
                    <a:pt x="155" y="17"/>
                  </a:cubicBezTo>
                  <a:cubicBezTo>
                    <a:pt x="156" y="17"/>
                    <a:pt x="156" y="17"/>
                    <a:pt x="157" y="18"/>
                  </a:cubicBezTo>
                  <a:cubicBezTo>
                    <a:pt x="157" y="18"/>
                    <a:pt x="158" y="18"/>
                    <a:pt x="159" y="18"/>
                  </a:cubicBezTo>
                  <a:cubicBezTo>
                    <a:pt x="160" y="18"/>
                    <a:pt x="160" y="18"/>
                    <a:pt x="160" y="19"/>
                  </a:cubicBezTo>
                  <a:cubicBezTo>
                    <a:pt x="160" y="19"/>
                    <a:pt x="160" y="19"/>
                    <a:pt x="159" y="19"/>
                  </a:cubicBezTo>
                  <a:cubicBezTo>
                    <a:pt x="159" y="19"/>
                    <a:pt x="159" y="19"/>
                    <a:pt x="158" y="19"/>
                  </a:cubicBezTo>
                  <a:cubicBezTo>
                    <a:pt x="158" y="20"/>
                    <a:pt x="158" y="20"/>
                    <a:pt x="158" y="21"/>
                  </a:cubicBezTo>
                  <a:cubicBezTo>
                    <a:pt x="159" y="21"/>
                    <a:pt x="159" y="21"/>
                    <a:pt x="158" y="21"/>
                  </a:cubicBezTo>
                  <a:cubicBezTo>
                    <a:pt x="157" y="22"/>
                    <a:pt x="157" y="22"/>
                    <a:pt x="157" y="21"/>
                  </a:cubicBezTo>
                  <a:cubicBezTo>
                    <a:pt x="157" y="21"/>
                    <a:pt x="157" y="21"/>
                    <a:pt x="157" y="20"/>
                  </a:cubicBezTo>
                  <a:cubicBezTo>
                    <a:pt x="156" y="20"/>
                    <a:pt x="156" y="19"/>
                    <a:pt x="156" y="19"/>
                  </a:cubicBezTo>
                  <a:cubicBezTo>
                    <a:pt x="156" y="19"/>
                    <a:pt x="155" y="19"/>
                    <a:pt x="155" y="19"/>
                  </a:cubicBezTo>
                  <a:cubicBezTo>
                    <a:pt x="154" y="20"/>
                    <a:pt x="154" y="20"/>
                    <a:pt x="154" y="20"/>
                  </a:cubicBezTo>
                  <a:cubicBezTo>
                    <a:pt x="155" y="21"/>
                    <a:pt x="154" y="21"/>
                    <a:pt x="154" y="21"/>
                  </a:cubicBezTo>
                  <a:cubicBezTo>
                    <a:pt x="155" y="22"/>
                    <a:pt x="155" y="22"/>
                    <a:pt x="155" y="22"/>
                  </a:cubicBezTo>
                  <a:cubicBezTo>
                    <a:pt x="156" y="23"/>
                    <a:pt x="156" y="23"/>
                    <a:pt x="157" y="23"/>
                  </a:cubicBezTo>
                  <a:cubicBezTo>
                    <a:pt x="157" y="24"/>
                    <a:pt x="156" y="24"/>
                    <a:pt x="156" y="24"/>
                  </a:cubicBezTo>
                  <a:cubicBezTo>
                    <a:pt x="156" y="23"/>
                    <a:pt x="155" y="23"/>
                    <a:pt x="155" y="23"/>
                  </a:cubicBezTo>
                  <a:cubicBezTo>
                    <a:pt x="155" y="23"/>
                    <a:pt x="154" y="23"/>
                    <a:pt x="154" y="23"/>
                  </a:cubicBezTo>
                  <a:cubicBezTo>
                    <a:pt x="153" y="23"/>
                    <a:pt x="153" y="23"/>
                    <a:pt x="153" y="24"/>
                  </a:cubicBezTo>
                  <a:cubicBezTo>
                    <a:pt x="153" y="24"/>
                    <a:pt x="153" y="25"/>
                    <a:pt x="154" y="25"/>
                  </a:cubicBezTo>
                  <a:cubicBezTo>
                    <a:pt x="154" y="25"/>
                    <a:pt x="154" y="25"/>
                    <a:pt x="155" y="25"/>
                  </a:cubicBezTo>
                  <a:cubicBezTo>
                    <a:pt x="155" y="25"/>
                    <a:pt x="155" y="26"/>
                    <a:pt x="154" y="26"/>
                  </a:cubicBezTo>
                  <a:cubicBezTo>
                    <a:pt x="154" y="27"/>
                    <a:pt x="154" y="27"/>
                    <a:pt x="155" y="27"/>
                  </a:cubicBezTo>
                  <a:cubicBezTo>
                    <a:pt x="156" y="27"/>
                    <a:pt x="156" y="27"/>
                    <a:pt x="156" y="26"/>
                  </a:cubicBezTo>
                  <a:cubicBezTo>
                    <a:pt x="156" y="26"/>
                    <a:pt x="156" y="26"/>
                    <a:pt x="155" y="26"/>
                  </a:cubicBezTo>
                  <a:cubicBezTo>
                    <a:pt x="156" y="25"/>
                    <a:pt x="156" y="25"/>
                    <a:pt x="157" y="25"/>
                  </a:cubicBezTo>
                  <a:cubicBezTo>
                    <a:pt x="157" y="25"/>
                    <a:pt x="158" y="25"/>
                    <a:pt x="158" y="25"/>
                  </a:cubicBezTo>
                  <a:cubicBezTo>
                    <a:pt x="158" y="25"/>
                    <a:pt x="158" y="26"/>
                    <a:pt x="158" y="26"/>
                  </a:cubicBezTo>
                  <a:cubicBezTo>
                    <a:pt x="158" y="26"/>
                    <a:pt x="157" y="26"/>
                    <a:pt x="157" y="26"/>
                  </a:cubicBezTo>
                  <a:cubicBezTo>
                    <a:pt x="157" y="26"/>
                    <a:pt x="158" y="27"/>
                    <a:pt x="159" y="27"/>
                  </a:cubicBezTo>
                  <a:cubicBezTo>
                    <a:pt x="159" y="28"/>
                    <a:pt x="160" y="28"/>
                    <a:pt x="160" y="27"/>
                  </a:cubicBezTo>
                  <a:cubicBezTo>
                    <a:pt x="161" y="28"/>
                    <a:pt x="161" y="29"/>
                    <a:pt x="162" y="29"/>
                  </a:cubicBezTo>
                  <a:cubicBezTo>
                    <a:pt x="162" y="29"/>
                    <a:pt x="163" y="30"/>
                    <a:pt x="163" y="30"/>
                  </a:cubicBezTo>
                  <a:cubicBezTo>
                    <a:pt x="163" y="31"/>
                    <a:pt x="163" y="31"/>
                    <a:pt x="162" y="31"/>
                  </a:cubicBezTo>
                  <a:cubicBezTo>
                    <a:pt x="162" y="31"/>
                    <a:pt x="161" y="31"/>
                    <a:pt x="160" y="31"/>
                  </a:cubicBezTo>
                  <a:cubicBezTo>
                    <a:pt x="161" y="32"/>
                    <a:pt x="161" y="32"/>
                    <a:pt x="162" y="32"/>
                  </a:cubicBezTo>
                  <a:cubicBezTo>
                    <a:pt x="162" y="32"/>
                    <a:pt x="163" y="32"/>
                    <a:pt x="164" y="31"/>
                  </a:cubicBezTo>
                  <a:cubicBezTo>
                    <a:pt x="163" y="32"/>
                    <a:pt x="163" y="33"/>
                    <a:pt x="162" y="34"/>
                  </a:cubicBezTo>
                  <a:cubicBezTo>
                    <a:pt x="161" y="35"/>
                    <a:pt x="161" y="36"/>
                    <a:pt x="162" y="37"/>
                  </a:cubicBezTo>
                  <a:cubicBezTo>
                    <a:pt x="163" y="37"/>
                    <a:pt x="163" y="36"/>
                    <a:pt x="163" y="35"/>
                  </a:cubicBezTo>
                  <a:cubicBezTo>
                    <a:pt x="163" y="35"/>
                    <a:pt x="163" y="34"/>
                    <a:pt x="164" y="34"/>
                  </a:cubicBezTo>
                  <a:cubicBezTo>
                    <a:pt x="165" y="34"/>
                    <a:pt x="165" y="35"/>
                    <a:pt x="164" y="35"/>
                  </a:cubicBezTo>
                  <a:cubicBezTo>
                    <a:pt x="164" y="36"/>
                    <a:pt x="164" y="36"/>
                    <a:pt x="164" y="37"/>
                  </a:cubicBezTo>
                  <a:cubicBezTo>
                    <a:pt x="165" y="36"/>
                    <a:pt x="166" y="36"/>
                    <a:pt x="167" y="36"/>
                  </a:cubicBezTo>
                  <a:cubicBezTo>
                    <a:pt x="168" y="36"/>
                    <a:pt x="169" y="36"/>
                    <a:pt x="170" y="36"/>
                  </a:cubicBezTo>
                  <a:cubicBezTo>
                    <a:pt x="170" y="37"/>
                    <a:pt x="170" y="37"/>
                    <a:pt x="169" y="37"/>
                  </a:cubicBezTo>
                  <a:cubicBezTo>
                    <a:pt x="169" y="37"/>
                    <a:pt x="168" y="37"/>
                    <a:pt x="167" y="37"/>
                  </a:cubicBezTo>
                  <a:cubicBezTo>
                    <a:pt x="167" y="37"/>
                    <a:pt x="166" y="38"/>
                    <a:pt x="166" y="39"/>
                  </a:cubicBezTo>
                  <a:lnTo>
                    <a:pt x="164" y="39"/>
                  </a:lnTo>
                  <a:cubicBezTo>
                    <a:pt x="164" y="39"/>
                    <a:pt x="164" y="40"/>
                    <a:pt x="165" y="40"/>
                  </a:cubicBezTo>
                  <a:cubicBezTo>
                    <a:pt x="165" y="40"/>
                    <a:pt x="165" y="40"/>
                    <a:pt x="165" y="41"/>
                  </a:cubicBezTo>
                  <a:cubicBezTo>
                    <a:pt x="164" y="41"/>
                    <a:pt x="164" y="41"/>
                    <a:pt x="164" y="40"/>
                  </a:cubicBezTo>
                  <a:cubicBezTo>
                    <a:pt x="164" y="40"/>
                    <a:pt x="164" y="40"/>
                    <a:pt x="163" y="40"/>
                  </a:cubicBezTo>
                  <a:cubicBezTo>
                    <a:pt x="162" y="40"/>
                    <a:pt x="162" y="41"/>
                    <a:pt x="162" y="42"/>
                  </a:cubicBezTo>
                  <a:cubicBezTo>
                    <a:pt x="161" y="42"/>
                    <a:pt x="160" y="42"/>
                    <a:pt x="160" y="43"/>
                  </a:cubicBezTo>
                  <a:cubicBezTo>
                    <a:pt x="159" y="44"/>
                    <a:pt x="159" y="44"/>
                    <a:pt x="158" y="45"/>
                  </a:cubicBezTo>
                  <a:cubicBezTo>
                    <a:pt x="159" y="45"/>
                    <a:pt x="159" y="45"/>
                    <a:pt x="160" y="45"/>
                  </a:cubicBezTo>
                  <a:cubicBezTo>
                    <a:pt x="160" y="44"/>
                    <a:pt x="160" y="44"/>
                    <a:pt x="161" y="45"/>
                  </a:cubicBezTo>
                  <a:cubicBezTo>
                    <a:pt x="160" y="45"/>
                    <a:pt x="161" y="46"/>
                    <a:pt x="162" y="45"/>
                  </a:cubicBezTo>
                  <a:cubicBezTo>
                    <a:pt x="162" y="47"/>
                    <a:pt x="161" y="48"/>
                    <a:pt x="159" y="48"/>
                  </a:cubicBezTo>
                  <a:cubicBezTo>
                    <a:pt x="159" y="48"/>
                    <a:pt x="159" y="48"/>
                    <a:pt x="158" y="48"/>
                  </a:cubicBezTo>
                  <a:cubicBezTo>
                    <a:pt x="158" y="48"/>
                    <a:pt x="157" y="48"/>
                    <a:pt x="157" y="48"/>
                  </a:cubicBezTo>
                  <a:cubicBezTo>
                    <a:pt x="157" y="48"/>
                    <a:pt x="156" y="48"/>
                    <a:pt x="156" y="49"/>
                  </a:cubicBezTo>
                  <a:cubicBezTo>
                    <a:pt x="156" y="49"/>
                    <a:pt x="156" y="49"/>
                    <a:pt x="156" y="50"/>
                  </a:cubicBezTo>
                  <a:cubicBezTo>
                    <a:pt x="157" y="50"/>
                    <a:pt x="157" y="50"/>
                    <a:pt x="158" y="50"/>
                  </a:cubicBezTo>
                  <a:cubicBezTo>
                    <a:pt x="159" y="49"/>
                    <a:pt x="159" y="49"/>
                    <a:pt x="160" y="49"/>
                  </a:cubicBezTo>
                  <a:cubicBezTo>
                    <a:pt x="161" y="49"/>
                    <a:pt x="161" y="48"/>
                    <a:pt x="162" y="48"/>
                  </a:cubicBezTo>
                  <a:cubicBezTo>
                    <a:pt x="163" y="48"/>
                    <a:pt x="164" y="48"/>
                    <a:pt x="165" y="48"/>
                  </a:cubicBezTo>
                  <a:cubicBezTo>
                    <a:pt x="165" y="48"/>
                    <a:pt x="165" y="47"/>
                    <a:pt x="164" y="47"/>
                  </a:cubicBezTo>
                  <a:cubicBezTo>
                    <a:pt x="164" y="47"/>
                    <a:pt x="164" y="47"/>
                    <a:pt x="164" y="47"/>
                  </a:cubicBezTo>
                  <a:cubicBezTo>
                    <a:pt x="163" y="46"/>
                    <a:pt x="163" y="46"/>
                    <a:pt x="163" y="46"/>
                  </a:cubicBezTo>
                  <a:cubicBezTo>
                    <a:pt x="163" y="46"/>
                    <a:pt x="162" y="46"/>
                    <a:pt x="162" y="46"/>
                  </a:cubicBezTo>
                  <a:cubicBezTo>
                    <a:pt x="163" y="45"/>
                    <a:pt x="163" y="45"/>
                    <a:pt x="163" y="45"/>
                  </a:cubicBezTo>
                  <a:cubicBezTo>
                    <a:pt x="163" y="45"/>
                    <a:pt x="164" y="46"/>
                    <a:pt x="164" y="46"/>
                  </a:cubicBezTo>
                  <a:cubicBezTo>
                    <a:pt x="164" y="46"/>
                    <a:pt x="164" y="46"/>
                    <a:pt x="164" y="46"/>
                  </a:cubicBezTo>
                  <a:lnTo>
                    <a:pt x="165" y="46"/>
                  </a:lnTo>
                  <a:cubicBezTo>
                    <a:pt x="165" y="46"/>
                    <a:pt x="165" y="46"/>
                    <a:pt x="165" y="46"/>
                  </a:cubicBezTo>
                  <a:cubicBezTo>
                    <a:pt x="165" y="47"/>
                    <a:pt x="165" y="47"/>
                    <a:pt x="165" y="47"/>
                  </a:cubicBezTo>
                  <a:cubicBezTo>
                    <a:pt x="165" y="47"/>
                    <a:pt x="166" y="47"/>
                    <a:pt x="166" y="47"/>
                  </a:cubicBezTo>
                  <a:cubicBezTo>
                    <a:pt x="167" y="47"/>
                    <a:pt x="167" y="47"/>
                    <a:pt x="167" y="48"/>
                  </a:cubicBezTo>
                  <a:cubicBezTo>
                    <a:pt x="167" y="47"/>
                    <a:pt x="168" y="47"/>
                    <a:pt x="168" y="48"/>
                  </a:cubicBezTo>
                  <a:cubicBezTo>
                    <a:pt x="169" y="48"/>
                    <a:pt x="169" y="48"/>
                    <a:pt x="170" y="48"/>
                  </a:cubicBezTo>
                  <a:cubicBezTo>
                    <a:pt x="170" y="50"/>
                    <a:pt x="170" y="52"/>
                    <a:pt x="170" y="53"/>
                  </a:cubicBezTo>
                  <a:cubicBezTo>
                    <a:pt x="170" y="55"/>
                    <a:pt x="170" y="57"/>
                    <a:pt x="170" y="59"/>
                  </a:cubicBezTo>
                  <a:cubicBezTo>
                    <a:pt x="170" y="59"/>
                    <a:pt x="170" y="59"/>
                    <a:pt x="169" y="59"/>
                  </a:cubicBezTo>
                  <a:cubicBezTo>
                    <a:pt x="169" y="59"/>
                    <a:pt x="169" y="59"/>
                    <a:pt x="169" y="59"/>
                  </a:cubicBezTo>
                  <a:cubicBezTo>
                    <a:pt x="169" y="58"/>
                    <a:pt x="168" y="58"/>
                    <a:pt x="168" y="58"/>
                  </a:cubicBezTo>
                  <a:cubicBezTo>
                    <a:pt x="168" y="58"/>
                    <a:pt x="168" y="58"/>
                    <a:pt x="167" y="58"/>
                  </a:cubicBezTo>
                  <a:cubicBezTo>
                    <a:pt x="167" y="59"/>
                    <a:pt x="167" y="59"/>
                    <a:pt x="168" y="59"/>
                  </a:cubicBezTo>
                  <a:cubicBezTo>
                    <a:pt x="168" y="59"/>
                    <a:pt x="168" y="59"/>
                    <a:pt x="169" y="60"/>
                  </a:cubicBezTo>
                  <a:cubicBezTo>
                    <a:pt x="169" y="60"/>
                    <a:pt x="169" y="60"/>
                    <a:pt x="169" y="60"/>
                  </a:cubicBezTo>
                  <a:cubicBezTo>
                    <a:pt x="169" y="61"/>
                    <a:pt x="170" y="61"/>
                    <a:pt x="170" y="60"/>
                  </a:cubicBezTo>
                  <a:lnTo>
                    <a:pt x="170" y="170"/>
                  </a:lnTo>
                  <a:cubicBezTo>
                    <a:pt x="169" y="170"/>
                    <a:pt x="169" y="170"/>
                    <a:pt x="169" y="169"/>
                  </a:cubicBezTo>
                  <a:cubicBezTo>
                    <a:pt x="169" y="169"/>
                    <a:pt x="168" y="169"/>
                    <a:pt x="168" y="168"/>
                  </a:cubicBezTo>
                  <a:cubicBezTo>
                    <a:pt x="167" y="169"/>
                    <a:pt x="168" y="170"/>
                    <a:pt x="168" y="170"/>
                  </a:cubicBezTo>
                  <a:cubicBezTo>
                    <a:pt x="169" y="171"/>
                    <a:pt x="169" y="171"/>
                    <a:pt x="170" y="172"/>
                  </a:cubicBezTo>
                  <a:cubicBezTo>
                    <a:pt x="170" y="177"/>
                    <a:pt x="170" y="183"/>
                    <a:pt x="170" y="189"/>
                  </a:cubicBezTo>
                  <a:cubicBezTo>
                    <a:pt x="170" y="189"/>
                    <a:pt x="170" y="189"/>
                    <a:pt x="169" y="189"/>
                  </a:cubicBezTo>
                  <a:cubicBezTo>
                    <a:pt x="169" y="189"/>
                    <a:pt x="169" y="190"/>
                    <a:pt x="169" y="190"/>
                  </a:cubicBezTo>
                  <a:cubicBezTo>
                    <a:pt x="168" y="190"/>
                    <a:pt x="168" y="190"/>
                    <a:pt x="168" y="190"/>
                  </a:cubicBezTo>
                  <a:cubicBezTo>
                    <a:pt x="169" y="189"/>
                    <a:pt x="168" y="189"/>
                    <a:pt x="168" y="189"/>
                  </a:cubicBezTo>
                  <a:cubicBezTo>
                    <a:pt x="167" y="189"/>
                    <a:pt x="166" y="190"/>
                    <a:pt x="166" y="192"/>
                  </a:cubicBezTo>
                  <a:cubicBezTo>
                    <a:pt x="166" y="192"/>
                    <a:pt x="166" y="192"/>
                    <a:pt x="165" y="192"/>
                  </a:cubicBezTo>
                  <a:cubicBezTo>
                    <a:pt x="165" y="192"/>
                    <a:pt x="164" y="192"/>
                    <a:pt x="164" y="192"/>
                  </a:cubicBezTo>
                  <a:cubicBezTo>
                    <a:pt x="163" y="192"/>
                    <a:pt x="163" y="192"/>
                    <a:pt x="163" y="192"/>
                  </a:cubicBezTo>
                  <a:cubicBezTo>
                    <a:pt x="163" y="192"/>
                    <a:pt x="163" y="193"/>
                    <a:pt x="163" y="193"/>
                  </a:cubicBezTo>
                  <a:cubicBezTo>
                    <a:pt x="163" y="193"/>
                    <a:pt x="163" y="193"/>
                    <a:pt x="163" y="193"/>
                  </a:cubicBezTo>
                  <a:cubicBezTo>
                    <a:pt x="163" y="193"/>
                    <a:pt x="163" y="194"/>
                    <a:pt x="163" y="194"/>
                  </a:cubicBezTo>
                  <a:cubicBezTo>
                    <a:pt x="163" y="194"/>
                    <a:pt x="163" y="195"/>
                    <a:pt x="163" y="195"/>
                  </a:cubicBezTo>
                  <a:cubicBezTo>
                    <a:pt x="164" y="195"/>
                    <a:pt x="164" y="196"/>
                    <a:pt x="163" y="196"/>
                  </a:cubicBezTo>
                  <a:cubicBezTo>
                    <a:pt x="163" y="196"/>
                    <a:pt x="162" y="196"/>
                    <a:pt x="162" y="196"/>
                  </a:cubicBezTo>
                  <a:cubicBezTo>
                    <a:pt x="162" y="196"/>
                    <a:pt x="162" y="196"/>
                    <a:pt x="162" y="196"/>
                  </a:cubicBezTo>
                  <a:cubicBezTo>
                    <a:pt x="162" y="195"/>
                    <a:pt x="162" y="195"/>
                    <a:pt x="161" y="195"/>
                  </a:cubicBezTo>
                  <a:cubicBezTo>
                    <a:pt x="161" y="195"/>
                    <a:pt x="161" y="195"/>
                    <a:pt x="161" y="195"/>
                  </a:cubicBezTo>
                  <a:cubicBezTo>
                    <a:pt x="161" y="194"/>
                    <a:pt x="161" y="194"/>
                    <a:pt x="161" y="194"/>
                  </a:cubicBezTo>
                  <a:lnTo>
                    <a:pt x="162" y="194"/>
                  </a:lnTo>
                  <a:lnTo>
                    <a:pt x="161" y="192"/>
                  </a:lnTo>
                  <a:cubicBezTo>
                    <a:pt x="161" y="192"/>
                    <a:pt x="160" y="192"/>
                    <a:pt x="160" y="192"/>
                  </a:cubicBezTo>
                  <a:cubicBezTo>
                    <a:pt x="159" y="192"/>
                    <a:pt x="159" y="193"/>
                    <a:pt x="159" y="193"/>
                  </a:cubicBezTo>
                  <a:cubicBezTo>
                    <a:pt x="158" y="193"/>
                    <a:pt x="158" y="193"/>
                    <a:pt x="159" y="193"/>
                  </a:cubicBezTo>
                  <a:cubicBezTo>
                    <a:pt x="159" y="193"/>
                    <a:pt x="159" y="192"/>
                    <a:pt x="159" y="192"/>
                  </a:cubicBezTo>
                  <a:cubicBezTo>
                    <a:pt x="158" y="192"/>
                    <a:pt x="157" y="192"/>
                    <a:pt x="156" y="192"/>
                  </a:cubicBezTo>
                  <a:cubicBezTo>
                    <a:pt x="155" y="191"/>
                    <a:pt x="154" y="192"/>
                    <a:pt x="154" y="192"/>
                  </a:cubicBezTo>
                  <a:cubicBezTo>
                    <a:pt x="153" y="192"/>
                    <a:pt x="152" y="192"/>
                    <a:pt x="152" y="192"/>
                  </a:cubicBezTo>
                  <a:cubicBezTo>
                    <a:pt x="151" y="192"/>
                    <a:pt x="150" y="192"/>
                    <a:pt x="149" y="192"/>
                  </a:cubicBezTo>
                  <a:cubicBezTo>
                    <a:pt x="149" y="192"/>
                    <a:pt x="149" y="193"/>
                    <a:pt x="148" y="193"/>
                  </a:cubicBezTo>
                  <a:cubicBezTo>
                    <a:pt x="148" y="194"/>
                    <a:pt x="148" y="195"/>
                    <a:pt x="148" y="196"/>
                  </a:cubicBezTo>
                  <a:cubicBezTo>
                    <a:pt x="147" y="196"/>
                    <a:pt x="146" y="197"/>
                    <a:pt x="145" y="197"/>
                  </a:cubicBezTo>
                  <a:cubicBezTo>
                    <a:pt x="145" y="196"/>
                    <a:pt x="144" y="197"/>
                    <a:pt x="143" y="197"/>
                  </a:cubicBezTo>
                  <a:cubicBezTo>
                    <a:pt x="143" y="197"/>
                    <a:pt x="143" y="197"/>
                    <a:pt x="144" y="198"/>
                  </a:cubicBezTo>
                  <a:cubicBezTo>
                    <a:pt x="144" y="198"/>
                    <a:pt x="144" y="198"/>
                    <a:pt x="144" y="198"/>
                  </a:cubicBezTo>
                  <a:cubicBezTo>
                    <a:pt x="144" y="198"/>
                    <a:pt x="145" y="198"/>
                    <a:pt x="145" y="199"/>
                  </a:cubicBezTo>
                  <a:cubicBezTo>
                    <a:pt x="145" y="199"/>
                    <a:pt x="144" y="199"/>
                    <a:pt x="144" y="199"/>
                  </a:cubicBezTo>
                  <a:cubicBezTo>
                    <a:pt x="144" y="200"/>
                    <a:pt x="143" y="199"/>
                    <a:pt x="143" y="199"/>
                  </a:cubicBezTo>
                  <a:cubicBezTo>
                    <a:pt x="143" y="199"/>
                    <a:pt x="143" y="199"/>
                    <a:pt x="143" y="198"/>
                  </a:cubicBezTo>
                  <a:cubicBezTo>
                    <a:pt x="143" y="198"/>
                    <a:pt x="143" y="198"/>
                    <a:pt x="142" y="197"/>
                  </a:cubicBezTo>
                  <a:cubicBezTo>
                    <a:pt x="142" y="197"/>
                    <a:pt x="142" y="197"/>
                    <a:pt x="142" y="197"/>
                  </a:cubicBezTo>
                  <a:cubicBezTo>
                    <a:pt x="141" y="197"/>
                    <a:pt x="141" y="197"/>
                    <a:pt x="141" y="197"/>
                  </a:cubicBezTo>
                  <a:cubicBezTo>
                    <a:pt x="141" y="197"/>
                    <a:pt x="141" y="197"/>
                    <a:pt x="141" y="198"/>
                  </a:cubicBezTo>
                  <a:cubicBezTo>
                    <a:pt x="141" y="198"/>
                    <a:pt x="141" y="198"/>
                    <a:pt x="141" y="199"/>
                  </a:cubicBezTo>
                  <a:cubicBezTo>
                    <a:pt x="141" y="199"/>
                    <a:pt x="141" y="199"/>
                    <a:pt x="141" y="199"/>
                  </a:cubicBezTo>
                  <a:cubicBezTo>
                    <a:pt x="140" y="199"/>
                    <a:pt x="140" y="199"/>
                    <a:pt x="140" y="199"/>
                  </a:cubicBezTo>
                  <a:cubicBezTo>
                    <a:pt x="139" y="199"/>
                    <a:pt x="139" y="199"/>
                    <a:pt x="138" y="199"/>
                  </a:cubicBezTo>
                  <a:cubicBezTo>
                    <a:pt x="138" y="200"/>
                    <a:pt x="139" y="200"/>
                    <a:pt x="139" y="200"/>
                  </a:cubicBezTo>
                  <a:cubicBezTo>
                    <a:pt x="140" y="200"/>
                    <a:pt x="140" y="201"/>
                    <a:pt x="141" y="201"/>
                  </a:cubicBezTo>
                  <a:cubicBezTo>
                    <a:pt x="141" y="201"/>
                    <a:pt x="140" y="202"/>
                    <a:pt x="140" y="202"/>
                  </a:cubicBezTo>
                  <a:cubicBezTo>
                    <a:pt x="140" y="203"/>
                    <a:pt x="140" y="203"/>
                    <a:pt x="140" y="204"/>
                  </a:cubicBezTo>
                  <a:cubicBezTo>
                    <a:pt x="140" y="204"/>
                    <a:pt x="141" y="204"/>
                    <a:pt x="141" y="204"/>
                  </a:cubicBezTo>
                  <a:cubicBezTo>
                    <a:pt x="142" y="204"/>
                    <a:pt x="142" y="204"/>
                    <a:pt x="142" y="204"/>
                  </a:cubicBezTo>
                  <a:cubicBezTo>
                    <a:pt x="143" y="203"/>
                    <a:pt x="143" y="203"/>
                    <a:pt x="143" y="203"/>
                  </a:cubicBezTo>
                  <a:cubicBezTo>
                    <a:pt x="144" y="203"/>
                    <a:pt x="144" y="203"/>
                    <a:pt x="144" y="203"/>
                  </a:cubicBezTo>
                  <a:cubicBezTo>
                    <a:pt x="145" y="204"/>
                    <a:pt x="145" y="205"/>
                    <a:pt x="144" y="205"/>
                  </a:cubicBezTo>
                  <a:cubicBezTo>
                    <a:pt x="144" y="205"/>
                    <a:pt x="144" y="205"/>
                    <a:pt x="144" y="205"/>
                  </a:cubicBezTo>
                  <a:cubicBezTo>
                    <a:pt x="143" y="205"/>
                    <a:pt x="143" y="205"/>
                    <a:pt x="143" y="205"/>
                  </a:cubicBezTo>
                  <a:cubicBezTo>
                    <a:pt x="142" y="205"/>
                    <a:pt x="142" y="205"/>
                    <a:pt x="142" y="206"/>
                  </a:cubicBezTo>
                  <a:cubicBezTo>
                    <a:pt x="141" y="206"/>
                    <a:pt x="141" y="206"/>
                    <a:pt x="142" y="206"/>
                  </a:cubicBezTo>
                  <a:cubicBezTo>
                    <a:pt x="142" y="207"/>
                    <a:pt x="142" y="207"/>
                    <a:pt x="142" y="207"/>
                  </a:cubicBezTo>
                  <a:cubicBezTo>
                    <a:pt x="142" y="207"/>
                    <a:pt x="143" y="207"/>
                    <a:pt x="143" y="208"/>
                  </a:cubicBezTo>
                  <a:cubicBezTo>
                    <a:pt x="143" y="208"/>
                    <a:pt x="143" y="208"/>
                    <a:pt x="142" y="209"/>
                  </a:cubicBezTo>
                  <a:cubicBezTo>
                    <a:pt x="142" y="209"/>
                    <a:pt x="141" y="208"/>
                    <a:pt x="141" y="208"/>
                  </a:cubicBezTo>
                  <a:cubicBezTo>
                    <a:pt x="141" y="207"/>
                    <a:pt x="141" y="207"/>
                    <a:pt x="140" y="207"/>
                  </a:cubicBezTo>
                  <a:cubicBezTo>
                    <a:pt x="140" y="207"/>
                    <a:pt x="139" y="207"/>
                    <a:pt x="139" y="206"/>
                  </a:cubicBezTo>
                  <a:cubicBezTo>
                    <a:pt x="139" y="206"/>
                    <a:pt x="138" y="206"/>
                    <a:pt x="138" y="207"/>
                  </a:cubicBezTo>
                  <a:cubicBezTo>
                    <a:pt x="137" y="207"/>
                    <a:pt x="138" y="207"/>
                    <a:pt x="138" y="207"/>
                  </a:cubicBezTo>
                  <a:cubicBezTo>
                    <a:pt x="138" y="207"/>
                    <a:pt x="138" y="207"/>
                    <a:pt x="138" y="208"/>
                  </a:cubicBezTo>
                  <a:cubicBezTo>
                    <a:pt x="139" y="208"/>
                    <a:pt x="139" y="208"/>
                    <a:pt x="140" y="208"/>
                  </a:cubicBezTo>
                  <a:cubicBezTo>
                    <a:pt x="140" y="209"/>
                    <a:pt x="141" y="209"/>
                    <a:pt x="141" y="210"/>
                  </a:cubicBezTo>
                  <a:cubicBezTo>
                    <a:pt x="141" y="210"/>
                    <a:pt x="141" y="210"/>
                    <a:pt x="140" y="210"/>
                  </a:cubicBezTo>
                  <a:cubicBezTo>
                    <a:pt x="139" y="211"/>
                    <a:pt x="138" y="211"/>
                    <a:pt x="138" y="211"/>
                  </a:cubicBezTo>
                  <a:cubicBezTo>
                    <a:pt x="137" y="211"/>
                    <a:pt x="137" y="211"/>
                    <a:pt x="136" y="210"/>
                  </a:cubicBezTo>
                  <a:cubicBezTo>
                    <a:pt x="136" y="210"/>
                    <a:pt x="135" y="210"/>
                    <a:pt x="135" y="211"/>
                  </a:cubicBezTo>
                  <a:cubicBezTo>
                    <a:pt x="134" y="211"/>
                    <a:pt x="134" y="212"/>
                    <a:pt x="134" y="212"/>
                  </a:cubicBezTo>
                  <a:cubicBezTo>
                    <a:pt x="134" y="213"/>
                    <a:pt x="134" y="213"/>
                    <a:pt x="133" y="213"/>
                  </a:cubicBezTo>
                  <a:cubicBezTo>
                    <a:pt x="131" y="213"/>
                    <a:pt x="129" y="213"/>
                    <a:pt x="127" y="213"/>
                  </a:cubicBezTo>
                  <a:cubicBezTo>
                    <a:pt x="125" y="213"/>
                    <a:pt x="123" y="213"/>
                    <a:pt x="122" y="213"/>
                  </a:cubicBezTo>
                  <a:cubicBezTo>
                    <a:pt x="122" y="210"/>
                    <a:pt x="122" y="208"/>
                    <a:pt x="122" y="206"/>
                  </a:cubicBezTo>
                  <a:cubicBezTo>
                    <a:pt x="122" y="203"/>
                    <a:pt x="122" y="201"/>
                    <a:pt x="122" y="199"/>
                  </a:cubicBezTo>
                  <a:cubicBezTo>
                    <a:pt x="122" y="199"/>
                    <a:pt x="122" y="198"/>
                    <a:pt x="122" y="198"/>
                  </a:cubicBezTo>
                  <a:cubicBezTo>
                    <a:pt x="122" y="198"/>
                    <a:pt x="122" y="198"/>
                    <a:pt x="122" y="198"/>
                  </a:cubicBezTo>
                  <a:cubicBezTo>
                    <a:pt x="122" y="197"/>
                    <a:pt x="122" y="196"/>
                    <a:pt x="122" y="196"/>
                  </a:cubicBezTo>
                  <a:cubicBezTo>
                    <a:pt x="122" y="196"/>
                    <a:pt x="122" y="195"/>
                    <a:pt x="122" y="195"/>
                  </a:cubicBezTo>
                  <a:cubicBezTo>
                    <a:pt x="122" y="193"/>
                    <a:pt x="122" y="191"/>
                    <a:pt x="122" y="190"/>
                  </a:cubicBezTo>
                  <a:cubicBezTo>
                    <a:pt x="122" y="188"/>
                    <a:pt x="122" y="187"/>
                    <a:pt x="122" y="185"/>
                  </a:cubicBezTo>
                  <a:cubicBezTo>
                    <a:pt x="122" y="184"/>
                    <a:pt x="122" y="183"/>
                    <a:pt x="122" y="183"/>
                  </a:cubicBezTo>
                  <a:cubicBezTo>
                    <a:pt x="122" y="182"/>
                    <a:pt x="122" y="181"/>
                    <a:pt x="122" y="180"/>
                  </a:cubicBezTo>
                  <a:cubicBezTo>
                    <a:pt x="122" y="179"/>
                    <a:pt x="122" y="179"/>
                    <a:pt x="122" y="178"/>
                  </a:cubicBezTo>
                  <a:cubicBezTo>
                    <a:pt x="122" y="177"/>
                    <a:pt x="122" y="177"/>
                    <a:pt x="122" y="176"/>
                  </a:cubicBezTo>
                  <a:cubicBezTo>
                    <a:pt x="122" y="171"/>
                    <a:pt x="122" y="165"/>
                    <a:pt x="122" y="159"/>
                  </a:cubicBezTo>
                  <a:cubicBezTo>
                    <a:pt x="122" y="153"/>
                    <a:pt x="122" y="148"/>
                    <a:pt x="122" y="143"/>
                  </a:cubicBezTo>
                  <a:cubicBezTo>
                    <a:pt x="122" y="142"/>
                    <a:pt x="122" y="142"/>
                    <a:pt x="122" y="141"/>
                  </a:cubicBezTo>
                  <a:cubicBezTo>
                    <a:pt x="122" y="141"/>
                    <a:pt x="122" y="140"/>
                    <a:pt x="122" y="140"/>
                  </a:cubicBezTo>
                  <a:cubicBezTo>
                    <a:pt x="122" y="136"/>
                    <a:pt x="122" y="133"/>
                    <a:pt x="122" y="130"/>
                  </a:cubicBezTo>
                  <a:cubicBezTo>
                    <a:pt x="122" y="126"/>
                    <a:pt x="122" y="123"/>
                    <a:pt x="122" y="120"/>
                  </a:cubicBezTo>
                  <a:cubicBezTo>
                    <a:pt x="122" y="119"/>
                    <a:pt x="122" y="119"/>
                    <a:pt x="122" y="119"/>
                  </a:cubicBezTo>
                  <a:cubicBezTo>
                    <a:pt x="122" y="118"/>
                    <a:pt x="122" y="118"/>
                    <a:pt x="122" y="117"/>
                  </a:cubicBezTo>
                  <a:cubicBezTo>
                    <a:pt x="122" y="117"/>
                    <a:pt x="122" y="117"/>
                    <a:pt x="122" y="117"/>
                  </a:cubicBezTo>
                  <a:cubicBezTo>
                    <a:pt x="122" y="117"/>
                    <a:pt x="122" y="117"/>
                    <a:pt x="122" y="117"/>
                  </a:cubicBezTo>
                  <a:cubicBezTo>
                    <a:pt x="122" y="116"/>
                    <a:pt x="122" y="116"/>
                    <a:pt x="122" y="116"/>
                  </a:cubicBezTo>
                  <a:cubicBezTo>
                    <a:pt x="122" y="116"/>
                    <a:pt x="122" y="115"/>
                    <a:pt x="122" y="115"/>
                  </a:cubicBezTo>
                  <a:cubicBezTo>
                    <a:pt x="122" y="111"/>
                    <a:pt x="122" y="108"/>
                    <a:pt x="122" y="105"/>
                  </a:cubicBezTo>
                  <a:cubicBezTo>
                    <a:pt x="122" y="101"/>
                    <a:pt x="122" y="98"/>
                    <a:pt x="122" y="95"/>
                  </a:cubicBezTo>
                  <a:cubicBezTo>
                    <a:pt x="122" y="92"/>
                    <a:pt x="122" y="88"/>
                    <a:pt x="122" y="85"/>
                  </a:cubicBezTo>
                  <a:cubicBezTo>
                    <a:pt x="122" y="81"/>
                    <a:pt x="122" y="78"/>
                    <a:pt x="122" y="74"/>
                  </a:cubicBezTo>
                  <a:cubicBezTo>
                    <a:pt x="122" y="74"/>
                    <a:pt x="122" y="75"/>
                    <a:pt x="122" y="75"/>
                  </a:cubicBezTo>
                  <a:cubicBezTo>
                    <a:pt x="121" y="75"/>
                    <a:pt x="121" y="76"/>
                    <a:pt x="121" y="76"/>
                  </a:cubicBezTo>
                  <a:lnTo>
                    <a:pt x="121" y="77"/>
                  </a:lnTo>
                  <a:cubicBezTo>
                    <a:pt x="121" y="77"/>
                    <a:pt x="121" y="77"/>
                    <a:pt x="121" y="78"/>
                  </a:cubicBezTo>
                  <a:lnTo>
                    <a:pt x="120" y="78"/>
                  </a:lnTo>
                  <a:cubicBezTo>
                    <a:pt x="120" y="78"/>
                    <a:pt x="120" y="78"/>
                    <a:pt x="121" y="78"/>
                  </a:cubicBezTo>
                  <a:cubicBezTo>
                    <a:pt x="121" y="79"/>
                    <a:pt x="121" y="79"/>
                    <a:pt x="121" y="79"/>
                  </a:cubicBezTo>
                  <a:cubicBezTo>
                    <a:pt x="121" y="79"/>
                    <a:pt x="121" y="79"/>
                    <a:pt x="121" y="79"/>
                  </a:cubicBezTo>
                  <a:cubicBezTo>
                    <a:pt x="121" y="79"/>
                    <a:pt x="121" y="80"/>
                    <a:pt x="121" y="80"/>
                  </a:cubicBezTo>
                  <a:cubicBezTo>
                    <a:pt x="120" y="80"/>
                    <a:pt x="120" y="81"/>
                    <a:pt x="120" y="81"/>
                  </a:cubicBezTo>
                  <a:cubicBezTo>
                    <a:pt x="120" y="81"/>
                    <a:pt x="120" y="82"/>
                    <a:pt x="120" y="82"/>
                  </a:cubicBezTo>
                  <a:cubicBezTo>
                    <a:pt x="120" y="84"/>
                    <a:pt x="120" y="86"/>
                    <a:pt x="120" y="88"/>
                  </a:cubicBezTo>
                  <a:cubicBezTo>
                    <a:pt x="119" y="90"/>
                    <a:pt x="119" y="92"/>
                    <a:pt x="119" y="95"/>
                  </a:cubicBezTo>
                  <a:cubicBezTo>
                    <a:pt x="119" y="96"/>
                    <a:pt x="118" y="97"/>
                    <a:pt x="118" y="98"/>
                  </a:cubicBezTo>
                  <a:cubicBezTo>
                    <a:pt x="118" y="99"/>
                    <a:pt x="118" y="100"/>
                    <a:pt x="118" y="101"/>
                  </a:cubicBezTo>
                  <a:cubicBezTo>
                    <a:pt x="118" y="101"/>
                    <a:pt x="118" y="102"/>
                    <a:pt x="118" y="102"/>
                  </a:cubicBezTo>
                  <a:cubicBezTo>
                    <a:pt x="118" y="103"/>
                    <a:pt x="118" y="103"/>
                    <a:pt x="118" y="104"/>
                  </a:cubicBezTo>
                  <a:cubicBezTo>
                    <a:pt x="118" y="104"/>
                    <a:pt x="117" y="105"/>
                    <a:pt x="117" y="105"/>
                  </a:cubicBezTo>
                  <a:cubicBezTo>
                    <a:pt x="117" y="106"/>
                    <a:pt x="117" y="106"/>
                    <a:pt x="117" y="107"/>
                  </a:cubicBezTo>
                  <a:cubicBezTo>
                    <a:pt x="117" y="107"/>
                    <a:pt x="117" y="108"/>
                    <a:pt x="117" y="108"/>
                  </a:cubicBezTo>
                  <a:cubicBezTo>
                    <a:pt x="117" y="109"/>
                    <a:pt x="117" y="109"/>
                    <a:pt x="117" y="110"/>
                  </a:cubicBezTo>
                  <a:cubicBezTo>
                    <a:pt x="117" y="110"/>
                    <a:pt x="117" y="111"/>
                    <a:pt x="116" y="111"/>
                  </a:cubicBezTo>
                  <a:cubicBezTo>
                    <a:pt x="116" y="112"/>
                    <a:pt x="116" y="112"/>
                    <a:pt x="116" y="113"/>
                  </a:cubicBezTo>
                  <a:cubicBezTo>
                    <a:pt x="116" y="113"/>
                    <a:pt x="116" y="114"/>
                    <a:pt x="116" y="114"/>
                  </a:cubicBezTo>
                  <a:cubicBezTo>
                    <a:pt x="116" y="115"/>
                    <a:pt x="116" y="115"/>
                    <a:pt x="116" y="116"/>
                  </a:cubicBezTo>
                  <a:cubicBezTo>
                    <a:pt x="116" y="117"/>
                    <a:pt x="116" y="117"/>
                    <a:pt x="115" y="118"/>
                  </a:cubicBezTo>
                  <a:cubicBezTo>
                    <a:pt x="115" y="118"/>
                    <a:pt x="115" y="118"/>
                    <a:pt x="115" y="119"/>
                  </a:cubicBezTo>
                  <a:cubicBezTo>
                    <a:pt x="115" y="119"/>
                    <a:pt x="115" y="120"/>
                    <a:pt x="115" y="120"/>
                  </a:cubicBezTo>
                  <a:cubicBezTo>
                    <a:pt x="115" y="121"/>
                    <a:pt x="115" y="121"/>
                    <a:pt x="115" y="122"/>
                  </a:cubicBezTo>
                  <a:cubicBezTo>
                    <a:pt x="115" y="123"/>
                    <a:pt x="115" y="123"/>
                    <a:pt x="115" y="124"/>
                  </a:cubicBezTo>
                  <a:cubicBezTo>
                    <a:pt x="114" y="124"/>
                    <a:pt x="114" y="125"/>
                    <a:pt x="114" y="125"/>
                  </a:cubicBezTo>
                  <a:cubicBezTo>
                    <a:pt x="114" y="127"/>
                    <a:pt x="114" y="128"/>
                    <a:pt x="114" y="130"/>
                  </a:cubicBezTo>
                  <a:cubicBezTo>
                    <a:pt x="114" y="131"/>
                    <a:pt x="114" y="132"/>
                    <a:pt x="113" y="134"/>
                  </a:cubicBezTo>
                  <a:cubicBezTo>
                    <a:pt x="113" y="135"/>
                    <a:pt x="113" y="137"/>
                    <a:pt x="113" y="138"/>
                  </a:cubicBezTo>
                  <a:cubicBezTo>
                    <a:pt x="113" y="139"/>
                    <a:pt x="112" y="141"/>
                    <a:pt x="112" y="143"/>
                  </a:cubicBezTo>
                  <a:cubicBezTo>
                    <a:pt x="112" y="145"/>
                    <a:pt x="112" y="146"/>
                    <a:pt x="111" y="148"/>
                  </a:cubicBezTo>
                  <a:cubicBezTo>
                    <a:pt x="111" y="149"/>
                    <a:pt x="111" y="151"/>
                    <a:pt x="110" y="153"/>
                  </a:cubicBezTo>
                  <a:cubicBezTo>
                    <a:pt x="110" y="153"/>
                    <a:pt x="110" y="154"/>
                    <a:pt x="110" y="154"/>
                  </a:cubicBezTo>
                  <a:cubicBezTo>
                    <a:pt x="111" y="154"/>
                    <a:pt x="111" y="155"/>
                    <a:pt x="110" y="155"/>
                  </a:cubicBezTo>
                  <a:cubicBezTo>
                    <a:pt x="110" y="156"/>
                    <a:pt x="110" y="156"/>
                    <a:pt x="110" y="157"/>
                  </a:cubicBezTo>
                  <a:cubicBezTo>
                    <a:pt x="110" y="157"/>
                    <a:pt x="110" y="158"/>
                    <a:pt x="110" y="158"/>
                  </a:cubicBezTo>
                  <a:cubicBezTo>
                    <a:pt x="110" y="159"/>
                    <a:pt x="110" y="159"/>
                    <a:pt x="110" y="160"/>
                  </a:cubicBezTo>
                  <a:cubicBezTo>
                    <a:pt x="110" y="160"/>
                    <a:pt x="110" y="161"/>
                    <a:pt x="110" y="161"/>
                  </a:cubicBezTo>
                  <a:cubicBezTo>
                    <a:pt x="110" y="162"/>
                    <a:pt x="110" y="162"/>
                    <a:pt x="109" y="163"/>
                  </a:cubicBezTo>
                  <a:cubicBezTo>
                    <a:pt x="109" y="163"/>
                    <a:pt x="109" y="164"/>
                    <a:pt x="109" y="165"/>
                  </a:cubicBezTo>
                  <a:cubicBezTo>
                    <a:pt x="109" y="165"/>
                    <a:pt x="109" y="166"/>
                    <a:pt x="109" y="166"/>
                  </a:cubicBezTo>
                  <a:cubicBezTo>
                    <a:pt x="109" y="166"/>
                    <a:pt x="109" y="167"/>
                    <a:pt x="109" y="168"/>
                  </a:cubicBezTo>
                  <a:cubicBezTo>
                    <a:pt x="109" y="168"/>
                    <a:pt x="109" y="169"/>
                    <a:pt x="109" y="170"/>
                  </a:cubicBezTo>
                  <a:cubicBezTo>
                    <a:pt x="109" y="171"/>
                    <a:pt x="108" y="172"/>
                    <a:pt x="108" y="173"/>
                  </a:cubicBezTo>
                  <a:cubicBezTo>
                    <a:pt x="108" y="177"/>
                    <a:pt x="107" y="180"/>
                    <a:pt x="107" y="183"/>
                  </a:cubicBezTo>
                  <a:cubicBezTo>
                    <a:pt x="106" y="186"/>
                    <a:pt x="106" y="189"/>
                    <a:pt x="105" y="192"/>
                  </a:cubicBezTo>
                  <a:cubicBezTo>
                    <a:pt x="105" y="192"/>
                    <a:pt x="105" y="193"/>
                    <a:pt x="105" y="193"/>
                  </a:cubicBezTo>
                  <a:cubicBezTo>
                    <a:pt x="105" y="194"/>
                    <a:pt x="105" y="194"/>
                    <a:pt x="105" y="194"/>
                  </a:cubicBezTo>
                  <a:cubicBezTo>
                    <a:pt x="105" y="195"/>
                    <a:pt x="105" y="195"/>
                    <a:pt x="105" y="196"/>
                  </a:cubicBezTo>
                  <a:cubicBezTo>
                    <a:pt x="105" y="196"/>
                    <a:pt x="105" y="197"/>
                    <a:pt x="104" y="197"/>
                  </a:cubicBezTo>
                  <a:cubicBezTo>
                    <a:pt x="104" y="198"/>
                    <a:pt x="104" y="198"/>
                    <a:pt x="104" y="199"/>
                  </a:cubicBezTo>
                  <a:cubicBezTo>
                    <a:pt x="105" y="200"/>
                    <a:pt x="105" y="200"/>
                    <a:pt x="104" y="201"/>
                  </a:cubicBezTo>
                  <a:cubicBezTo>
                    <a:pt x="104" y="201"/>
                    <a:pt x="104" y="202"/>
                    <a:pt x="104" y="202"/>
                  </a:cubicBezTo>
                  <a:cubicBezTo>
                    <a:pt x="104" y="203"/>
                    <a:pt x="104" y="203"/>
                    <a:pt x="104" y="204"/>
                  </a:cubicBezTo>
                  <a:cubicBezTo>
                    <a:pt x="103" y="205"/>
                    <a:pt x="103" y="207"/>
                    <a:pt x="103" y="208"/>
                  </a:cubicBezTo>
                  <a:cubicBezTo>
                    <a:pt x="103" y="210"/>
                    <a:pt x="103" y="212"/>
                    <a:pt x="103" y="213"/>
                  </a:cubicBezTo>
                  <a:cubicBezTo>
                    <a:pt x="100" y="213"/>
                    <a:pt x="97" y="213"/>
                    <a:pt x="93" y="213"/>
                  </a:cubicBezTo>
                  <a:cubicBezTo>
                    <a:pt x="90" y="213"/>
                    <a:pt x="87" y="213"/>
                    <a:pt x="82" y="213"/>
                  </a:cubicBezTo>
                  <a:cubicBezTo>
                    <a:pt x="82" y="212"/>
                    <a:pt x="82" y="212"/>
                    <a:pt x="82" y="212"/>
                  </a:cubicBezTo>
                  <a:cubicBezTo>
                    <a:pt x="82" y="211"/>
                    <a:pt x="82" y="211"/>
                    <a:pt x="82" y="211"/>
                  </a:cubicBezTo>
                  <a:cubicBezTo>
                    <a:pt x="82" y="210"/>
                    <a:pt x="82" y="210"/>
                    <a:pt x="82" y="210"/>
                  </a:cubicBezTo>
                  <a:cubicBezTo>
                    <a:pt x="82" y="210"/>
                    <a:pt x="81" y="209"/>
                    <a:pt x="81" y="209"/>
                  </a:cubicBezTo>
                  <a:cubicBezTo>
                    <a:pt x="80" y="209"/>
                    <a:pt x="80" y="210"/>
                    <a:pt x="80" y="210"/>
                  </a:cubicBezTo>
                  <a:cubicBezTo>
                    <a:pt x="80" y="211"/>
                    <a:pt x="80" y="211"/>
                    <a:pt x="79" y="212"/>
                  </a:cubicBezTo>
                  <a:cubicBezTo>
                    <a:pt x="78" y="212"/>
                    <a:pt x="77" y="212"/>
                    <a:pt x="77" y="213"/>
                  </a:cubicBezTo>
                  <a:cubicBezTo>
                    <a:pt x="76" y="213"/>
                    <a:pt x="76" y="213"/>
                    <a:pt x="76" y="212"/>
                  </a:cubicBezTo>
                  <a:cubicBezTo>
                    <a:pt x="76" y="212"/>
                    <a:pt x="76" y="212"/>
                    <a:pt x="76" y="212"/>
                  </a:cubicBezTo>
                  <a:cubicBezTo>
                    <a:pt x="76" y="211"/>
                    <a:pt x="75" y="211"/>
                    <a:pt x="75" y="212"/>
                  </a:cubicBezTo>
                  <a:cubicBezTo>
                    <a:pt x="74" y="212"/>
                    <a:pt x="74" y="212"/>
                    <a:pt x="74" y="212"/>
                  </a:cubicBezTo>
                  <a:cubicBezTo>
                    <a:pt x="74" y="212"/>
                    <a:pt x="73" y="213"/>
                    <a:pt x="73" y="213"/>
                  </a:cubicBezTo>
                  <a:cubicBezTo>
                    <a:pt x="73" y="213"/>
                    <a:pt x="72" y="213"/>
                    <a:pt x="71" y="213"/>
                  </a:cubicBezTo>
                  <a:cubicBezTo>
                    <a:pt x="72" y="212"/>
                    <a:pt x="72" y="212"/>
                    <a:pt x="72" y="212"/>
                  </a:cubicBezTo>
                  <a:cubicBezTo>
                    <a:pt x="72" y="212"/>
                    <a:pt x="72" y="212"/>
                    <a:pt x="72" y="211"/>
                  </a:cubicBezTo>
                  <a:cubicBezTo>
                    <a:pt x="72" y="211"/>
                    <a:pt x="71" y="211"/>
                    <a:pt x="71" y="211"/>
                  </a:cubicBezTo>
                  <a:cubicBezTo>
                    <a:pt x="71" y="211"/>
                    <a:pt x="71" y="212"/>
                    <a:pt x="71" y="212"/>
                  </a:cubicBezTo>
                  <a:cubicBezTo>
                    <a:pt x="70" y="212"/>
                    <a:pt x="70" y="212"/>
                    <a:pt x="70" y="213"/>
                  </a:cubicBezTo>
                  <a:cubicBezTo>
                    <a:pt x="70" y="213"/>
                    <a:pt x="69" y="213"/>
                    <a:pt x="69" y="213"/>
                  </a:cubicBezTo>
                  <a:cubicBezTo>
                    <a:pt x="69" y="212"/>
                    <a:pt x="69" y="212"/>
                    <a:pt x="69" y="212"/>
                  </a:cubicBezTo>
                  <a:cubicBezTo>
                    <a:pt x="69" y="212"/>
                    <a:pt x="70" y="211"/>
                    <a:pt x="70" y="211"/>
                  </a:cubicBezTo>
                  <a:cubicBezTo>
                    <a:pt x="70" y="211"/>
                    <a:pt x="71" y="211"/>
                    <a:pt x="71" y="211"/>
                  </a:cubicBezTo>
                  <a:cubicBezTo>
                    <a:pt x="71" y="210"/>
                    <a:pt x="71" y="210"/>
                    <a:pt x="71" y="209"/>
                  </a:cubicBezTo>
                  <a:cubicBezTo>
                    <a:pt x="71" y="209"/>
                    <a:pt x="71" y="209"/>
                    <a:pt x="71" y="209"/>
                  </a:cubicBezTo>
                  <a:cubicBezTo>
                    <a:pt x="70" y="209"/>
                    <a:pt x="70" y="209"/>
                    <a:pt x="70" y="209"/>
                  </a:cubicBezTo>
                  <a:cubicBezTo>
                    <a:pt x="70" y="208"/>
                    <a:pt x="69" y="208"/>
                    <a:pt x="69" y="209"/>
                  </a:cubicBezTo>
                  <a:cubicBezTo>
                    <a:pt x="69" y="209"/>
                    <a:pt x="69" y="209"/>
                    <a:pt x="69" y="209"/>
                  </a:cubicBezTo>
                  <a:cubicBezTo>
                    <a:pt x="69" y="209"/>
                    <a:pt x="69" y="210"/>
                    <a:pt x="69" y="210"/>
                  </a:cubicBezTo>
                  <a:cubicBezTo>
                    <a:pt x="69" y="210"/>
                    <a:pt x="69" y="210"/>
                    <a:pt x="68" y="210"/>
                  </a:cubicBezTo>
                  <a:cubicBezTo>
                    <a:pt x="68" y="209"/>
                    <a:pt x="68" y="209"/>
                    <a:pt x="68" y="208"/>
                  </a:cubicBezTo>
                  <a:cubicBezTo>
                    <a:pt x="68" y="207"/>
                    <a:pt x="68" y="207"/>
                    <a:pt x="67" y="206"/>
                  </a:cubicBezTo>
                  <a:cubicBezTo>
                    <a:pt x="67" y="206"/>
                    <a:pt x="67" y="205"/>
                    <a:pt x="67" y="205"/>
                  </a:cubicBezTo>
                  <a:cubicBezTo>
                    <a:pt x="67" y="204"/>
                    <a:pt x="67" y="204"/>
                    <a:pt x="67" y="204"/>
                  </a:cubicBezTo>
                  <a:cubicBezTo>
                    <a:pt x="66" y="202"/>
                    <a:pt x="66" y="201"/>
                    <a:pt x="66" y="199"/>
                  </a:cubicBezTo>
                  <a:cubicBezTo>
                    <a:pt x="66" y="197"/>
                    <a:pt x="66" y="196"/>
                    <a:pt x="66" y="194"/>
                  </a:cubicBezTo>
                  <a:cubicBezTo>
                    <a:pt x="66" y="194"/>
                    <a:pt x="66" y="194"/>
                    <a:pt x="65" y="193"/>
                  </a:cubicBezTo>
                  <a:cubicBezTo>
                    <a:pt x="65" y="193"/>
                    <a:pt x="65" y="193"/>
                    <a:pt x="65" y="192"/>
                  </a:cubicBezTo>
                  <a:cubicBezTo>
                    <a:pt x="65" y="192"/>
                    <a:pt x="65" y="191"/>
                    <a:pt x="65" y="191"/>
                  </a:cubicBezTo>
                  <a:cubicBezTo>
                    <a:pt x="65" y="191"/>
                    <a:pt x="65" y="190"/>
                    <a:pt x="65" y="190"/>
                  </a:cubicBezTo>
                  <a:cubicBezTo>
                    <a:pt x="65" y="189"/>
                    <a:pt x="65" y="188"/>
                    <a:pt x="65" y="187"/>
                  </a:cubicBezTo>
                  <a:cubicBezTo>
                    <a:pt x="65" y="187"/>
                    <a:pt x="64" y="186"/>
                    <a:pt x="64" y="184"/>
                  </a:cubicBezTo>
                  <a:cubicBezTo>
                    <a:pt x="64" y="182"/>
                    <a:pt x="64" y="180"/>
                    <a:pt x="63" y="179"/>
                  </a:cubicBezTo>
                  <a:cubicBezTo>
                    <a:pt x="63" y="177"/>
                    <a:pt x="63" y="175"/>
                    <a:pt x="63" y="173"/>
                  </a:cubicBezTo>
                  <a:cubicBezTo>
                    <a:pt x="62" y="172"/>
                    <a:pt x="62" y="172"/>
                    <a:pt x="63" y="172"/>
                  </a:cubicBezTo>
                  <a:cubicBezTo>
                    <a:pt x="63" y="171"/>
                    <a:pt x="63" y="171"/>
                    <a:pt x="63" y="170"/>
                  </a:cubicBezTo>
                  <a:cubicBezTo>
                    <a:pt x="62" y="169"/>
                    <a:pt x="62" y="168"/>
                    <a:pt x="62" y="166"/>
                  </a:cubicBezTo>
                  <a:cubicBezTo>
                    <a:pt x="61" y="164"/>
                    <a:pt x="61" y="163"/>
                    <a:pt x="61" y="161"/>
                  </a:cubicBezTo>
                  <a:cubicBezTo>
                    <a:pt x="60" y="161"/>
                    <a:pt x="60" y="160"/>
                    <a:pt x="61" y="160"/>
                  </a:cubicBezTo>
                  <a:cubicBezTo>
                    <a:pt x="61" y="159"/>
                    <a:pt x="61" y="159"/>
                    <a:pt x="61" y="159"/>
                  </a:cubicBezTo>
                  <a:cubicBezTo>
                    <a:pt x="60" y="158"/>
                    <a:pt x="60" y="157"/>
                    <a:pt x="60" y="156"/>
                  </a:cubicBezTo>
                  <a:cubicBezTo>
                    <a:pt x="60" y="155"/>
                    <a:pt x="60" y="154"/>
                    <a:pt x="60" y="153"/>
                  </a:cubicBezTo>
                  <a:cubicBezTo>
                    <a:pt x="59" y="150"/>
                    <a:pt x="59" y="148"/>
                    <a:pt x="58" y="145"/>
                  </a:cubicBezTo>
                  <a:cubicBezTo>
                    <a:pt x="58" y="142"/>
                    <a:pt x="57" y="139"/>
                    <a:pt x="57" y="136"/>
                  </a:cubicBezTo>
                  <a:cubicBezTo>
                    <a:pt x="57" y="135"/>
                    <a:pt x="57" y="134"/>
                    <a:pt x="57" y="132"/>
                  </a:cubicBezTo>
                  <a:cubicBezTo>
                    <a:pt x="57" y="131"/>
                    <a:pt x="57" y="130"/>
                    <a:pt x="56" y="128"/>
                  </a:cubicBezTo>
                  <a:cubicBezTo>
                    <a:pt x="56" y="128"/>
                    <a:pt x="56" y="127"/>
                    <a:pt x="56" y="127"/>
                  </a:cubicBezTo>
                  <a:cubicBezTo>
                    <a:pt x="56" y="126"/>
                    <a:pt x="56" y="126"/>
                    <a:pt x="56" y="125"/>
                  </a:cubicBezTo>
                  <a:cubicBezTo>
                    <a:pt x="55" y="124"/>
                    <a:pt x="55" y="122"/>
                    <a:pt x="55" y="121"/>
                  </a:cubicBezTo>
                  <a:cubicBezTo>
                    <a:pt x="55" y="119"/>
                    <a:pt x="55" y="118"/>
                    <a:pt x="55" y="116"/>
                  </a:cubicBezTo>
                  <a:cubicBezTo>
                    <a:pt x="55" y="116"/>
                    <a:pt x="54" y="115"/>
                    <a:pt x="54" y="115"/>
                  </a:cubicBezTo>
                  <a:cubicBezTo>
                    <a:pt x="54" y="114"/>
                    <a:pt x="54" y="114"/>
                    <a:pt x="54" y="113"/>
                  </a:cubicBezTo>
                  <a:cubicBezTo>
                    <a:pt x="54" y="113"/>
                    <a:pt x="54" y="112"/>
                    <a:pt x="54" y="112"/>
                  </a:cubicBezTo>
                  <a:cubicBezTo>
                    <a:pt x="54" y="112"/>
                    <a:pt x="54" y="111"/>
                    <a:pt x="54" y="111"/>
                  </a:cubicBezTo>
                  <a:cubicBezTo>
                    <a:pt x="54" y="110"/>
                    <a:pt x="53" y="109"/>
                    <a:pt x="53" y="108"/>
                  </a:cubicBezTo>
                  <a:cubicBezTo>
                    <a:pt x="53" y="108"/>
                    <a:pt x="53" y="107"/>
                    <a:pt x="53" y="105"/>
                  </a:cubicBezTo>
                  <a:cubicBezTo>
                    <a:pt x="53" y="103"/>
                    <a:pt x="52" y="100"/>
                    <a:pt x="51" y="97"/>
                  </a:cubicBezTo>
                  <a:cubicBezTo>
                    <a:pt x="51" y="94"/>
                    <a:pt x="50" y="91"/>
                    <a:pt x="50" y="88"/>
                  </a:cubicBezTo>
                  <a:cubicBezTo>
                    <a:pt x="50" y="88"/>
                    <a:pt x="50" y="87"/>
                    <a:pt x="50" y="87"/>
                  </a:cubicBezTo>
                  <a:cubicBezTo>
                    <a:pt x="50" y="87"/>
                    <a:pt x="50" y="86"/>
                    <a:pt x="50" y="86"/>
                  </a:cubicBezTo>
                  <a:cubicBezTo>
                    <a:pt x="50" y="85"/>
                    <a:pt x="50" y="83"/>
                    <a:pt x="49" y="81"/>
                  </a:cubicBezTo>
                  <a:cubicBezTo>
                    <a:pt x="49" y="80"/>
                    <a:pt x="49" y="78"/>
                    <a:pt x="49" y="76"/>
                  </a:cubicBezTo>
                  <a:cubicBezTo>
                    <a:pt x="48" y="78"/>
                    <a:pt x="48" y="81"/>
                    <a:pt x="48" y="84"/>
                  </a:cubicBezTo>
                  <a:cubicBezTo>
                    <a:pt x="48" y="87"/>
                    <a:pt x="48" y="90"/>
                    <a:pt x="48" y="93"/>
                  </a:cubicBezTo>
                  <a:lnTo>
                    <a:pt x="48" y="193"/>
                  </a:lnTo>
                  <a:cubicBezTo>
                    <a:pt x="48" y="194"/>
                    <a:pt x="48" y="194"/>
                    <a:pt x="48" y="194"/>
                  </a:cubicBezTo>
                  <a:cubicBezTo>
                    <a:pt x="47" y="194"/>
                    <a:pt x="47" y="193"/>
                    <a:pt x="47" y="193"/>
                  </a:cubicBezTo>
                  <a:cubicBezTo>
                    <a:pt x="47" y="193"/>
                    <a:pt x="47" y="193"/>
                    <a:pt x="46" y="192"/>
                  </a:cubicBezTo>
                  <a:cubicBezTo>
                    <a:pt x="46" y="192"/>
                    <a:pt x="46" y="192"/>
                    <a:pt x="45" y="192"/>
                  </a:cubicBezTo>
                  <a:cubicBezTo>
                    <a:pt x="45" y="193"/>
                    <a:pt x="44" y="193"/>
                    <a:pt x="43" y="193"/>
                  </a:cubicBezTo>
                  <a:cubicBezTo>
                    <a:pt x="43" y="193"/>
                    <a:pt x="42" y="193"/>
                    <a:pt x="41" y="193"/>
                  </a:cubicBezTo>
                  <a:cubicBezTo>
                    <a:pt x="41" y="194"/>
                    <a:pt x="41" y="194"/>
                    <a:pt x="42" y="194"/>
                  </a:cubicBezTo>
                  <a:cubicBezTo>
                    <a:pt x="42" y="194"/>
                    <a:pt x="42" y="195"/>
                    <a:pt x="42" y="195"/>
                  </a:cubicBezTo>
                  <a:cubicBezTo>
                    <a:pt x="42" y="195"/>
                    <a:pt x="42" y="195"/>
                    <a:pt x="43" y="195"/>
                  </a:cubicBezTo>
                  <a:cubicBezTo>
                    <a:pt x="43" y="195"/>
                    <a:pt x="43" y="196"/>
                    <a:pt x="43" y="196"/>
                  </a:cubicBezTo>
                  <a:cubicBezTo>
                    <a:pt x="42" y="196"/>
                    <a:pt x="42" y="197"/>
                    <a:pt x="41" y="197"/>
                  </a:cubicBezTo>
                  <a:cubicBezTo>
                    <a:pt x="40" y="197"/>
                    <a:pt x="40" y="197"/>
                    <a:pt x="39" y="197"/>
                  </a:cubicBezTo>
                  <a:cubicBezTo>
                    <a:pt x="39" y="197"/>
                    <a:pt x="39" y="198"/>
                    <a:pt x="39" y="198"/>
                  </a:cubicBezTo>
                  <a:cubicBezTo>
                    <a:pt x="39" y="198"/>
                    <a:pt x="39" y="198"/>
                    <a:pt x="39" y="199"/>
                  </a:cubicBezTo>
                  <a:cubicBezTo>
                    <a:pt x="39" y="199"/>
                    <a:pt x="39" y="199"/>
                    <a:pt x="40" y="199"/>
                  </a:cubicBezTo>
                  <a:cubicBezTo>
                    <a:pt x="40" y="200"/>
                    <a:pt x="40" y="200"/>
                    <a:pt x="40" y="201"/>
                  </a:cubicBezTo>
                  <a:cubicBezTo>
                    <a:pt x="38" y="201"/>
                    <a:pt x="37" y="200"/>
                    <a:pt x="37" y="199"/>
                  </a:cubicBezTo>
                  <a:cubicBezTo>
                    <a:pt x="36" y="199"/>
                    <a:pt x="36" y="200"/>
                    <a:pt x="35" y="200"/>
                  </a:cubicBezTo>
                  <a:cubicBezTo>
                    <a:pt x="35" y="201"/>
                    <a:pt x="34" y="201"/>
                    <a:pt x="33" y="201"/>
                  </a:cubicBezTo>
                  <a:cubicBezTo>
                    <a:pt x="33" y="201"/>
                    <a:pt x="32" y="201"/>
                    <a:pt x="32" y="201"/>
                  </a:cubicBezTo>
                  <a:cubicBezTo>
                    <a:pt x="32" y="201"/>
                    <a:pt x="32" y="201"/>
                    <a:pt x="32" y="201"/>
                  </a:cubicBezTo>
                  <a:cubicBezTo>
                    <a:pt x="32" y="200"/>
                    <a:pt x="32" y="200"/>
                    <a:pt x="31" y="200"/>
                  </a:cubicBezTo>
                  <a:cubicBezTo>
                    <a:pt x="31" y="200"/>
                    <a:pt x="31" y="200"/>
                    <a:pt x="31" y="200"/>
                  </a:cubicBezTo>
                  <a:cubicBezTo>
                    <a:pt x="30" y="200"/>
                    <a:pt x="30" y="200"/>
                    <a:pt x="30" y="201"/>
                  </a:cubicBezTo>
                  <a:cubicBezTo>
                    <a:pt x="30" y="202"/>
                    <a:pt x="30" y="202"/>
                    <a:pt x="30" y="203"/>
                  </a:cubicBezTo>
                  <a:cubicBezTo>
                    <a:pt x="29" y="202"/>
                    <a:pt x="29" y="202"/>
                    <a:pt x="28" y="203"/>
                  </a:cubicBezTo>
                  <a:cubicBezTo>
                    <a:pt x="28" y="203"/>
                    <a:pt x="27" y="204"/>
                    <a:pt x="28" y="205"/>
                  </a:cubicBezTo>
                  <a:cubicBezTo>
                    <a:pt x="27" y="205"/>
                    <a:pt x="27" y="205"/>
                    <a:pt x="27" y="204"/>
                  </a:cubicBezTo>
                  <a:cubicBezTo>
                    <a:pt x="27" y="204"/>
                    <a:pt x="27" y="204"/>
                    <a:pt x="26" y="204"/>
                  </a:cubicBezTo>
                  <a:cubicBezTo>
                    <a:pt x="26" y="204"/>
                    <a:pt x="25" y="205"/>
                    <a:pt x="26" y="205"/>
                  </a:cubicBezTo>
                  <a:cubicBezTo>
                    <a:pt x="26" y="205"/>
                    <a:pt x="26" y="206"/>
                    <a:pt x="26" y="206"/>
                  </a:cubicBezTo>
                  <a:cubicBezTo>
                    <a:pt x="26" y="206"/>
                    <a:pt x="26" y="207"/>
                    <a:pt x="27" y="207"/>
                  </a:cubicBezTo>
                  <a:cubicBezTo>
                    <a:pt x="27" y="208"/>
                    <a:pt x="27" y="208"/>
                    <a:pt x="27" y="209"/>
                  </a:cubicBezTo>
                  <a:cubicBezTo>
                    <a:pt x="26" y="208"/>
                    <a:pt x="26" y="208"/>
                    <a:pt x="25" y="209"/>
                  </a:cubicBezTo>
                  <a:cubicBezTo>
                    <a:pt x="25" y="209"/>
                    <a:pt x="24" y="209"/>
                    <a:pt x="23" y="209"/>
                  </a:cubicBezTo>
                  <a:cubicBezTo>
                    <a:pt x="23" y="209"/>
                    <a:pt x="22" y="209"/>
                    <a:pt x="22" y="210"/>
                  </a:cubicBezTo>
                  <a:cubicBezTo>
                    <a:pt x="21" y="210"/>
                    <a:pt x="21" y="210"/>
                    <a:pt x="20" y="209"/>
                  </a:cubicBezTo>
                  <a:cubicBezTo>
                    <a:pt x="20" y="209"/>
                    <a:pt x="20" y="208"/>
                    <a:pt x="20" y="208"/>
                  </a:cubicBezTo>
                  <a:cubicBezTo>
                    <a:pt x="20" y="207"/>
                    <a:pt x="19" y="207"/>
                    <a:pt x="18" y="207"/>
                  </a:cubicBezTo>
                  <a:cubicBezTo>
                    <a:pt x="19" y="207"/>
                    <a:pt x="19" y="206"/>
                    <a:pt x="19" y="206"/>
                  </a:cubicBezTo>
                  <a:cubicBezTo>
                    <a:pt x="19" y="206"/>
                    <a:pt x="20" y="206"/>
                    <a:pt x="20" y="205"/>
                  </a:cubicBezTo>
                  <a:cubicBezTo>
                    <a:pt x="19" y="204"/>
                    <a:pt x="19" y="202"/>
                    <a:pt x="18" y="199"/>
                  </a:cubicBezTo>
                  <a:cubicBezTo>
                    <a:pt x="18" y="199"/>
                    <a:pt x="17" y="199"/>
                    <a:pt x="17" y="200"/>
                  </a:cubicBezTo>
                  <a:cubicBezTo>
                    <a:pt x="17" y="200"/>
                    <a:pt x="16" y="200"/>
                    <a:pt x="16" y="200"/>
                  </a:cubicBezTo>
                  <a:cubicBezTo>
                    <a:pt x="16" y="200"/>
                    <a:pt x="16" y="201"/>
                    <a:pt x="15" y="201"/>
                  </a:cubicBezTo>
                  <a:cubicBezTo>
                    <a:pt x="15" y="201"/>
                    <a:pt x="15" y="201"/>
                    <a:pt x="14" y="201"/>
                  </a:cubicBezTo>
                  <a:cubicBezTo>
                    <a:pt x="14" y="201"/>
                    <a:pt x="13" y="201"/>
                    <a:pt x="13" y="202"/>
                  </a:cubicBezTo>
                  <a:cubicBezTo>
                    <a:pt x="13" y="202"/>
                    <a:pt x="14" y="203"/>
                    <a:pt x="14" y="203"/>
                  </a:cubicBezTo>
                  <a:cubicBezTo>
                    <a:pt x="13" y="203"/>
                    <a:pt x="13" y="203"/>
                    <a:pt x="13" y="203"/>
                  </a:cubicBezTo>
                  <a:cubicBezTo>
                    <a:pt x="13" y="202"/>
                    <a:pt x="12" y="202"/>
                    <a:pt x="12" y="201"/>
                  </a:cubicBezTo>
                  <a:cubicBezTo>
                    <a:pt x="12" y="201"/>
                    <a:pt x="12" y="201"/>
                    <a:pt x="12" y="200"/>
                  </a:cubicBezTo>
                  <a:cubicBezTo>
                    <a:pt x="11" y="200"/>
                    <a:pt x="11" y="199"/>
                    <a:pt x="10" y="199"/>
                  </a:cubicBezTo>
                  <a:cubicBezTo>
                    <a:pt x="10" y="199"/>
                    <a:pt x="11" y="199"/>
                    <a:pt x="12" y="198"/>
                  </a:cubicBezTo>
                  <a:cubicBezTo>
                    <a:pt x="11" y="198"/>
                    <a:pt x="11" y="197"/>
                    <a:pt x="10" y="197"/>
                  </a:cubicBezTo>
                  <a:cubicBezTo>
                    <a:pt x="9" y="197"/>
                    <a:pt x="8" y="197"/>
                    <a:pt x="7" y="197"/>
                  </a:cubicBezTo>
                  <a:cubicBezTo>
                    <a:pt x="7" y="198"/>
                    <a:pt x="7" y="198"/>
                    <a:pt x="7" y="198"/>
                  </a:cubicBezTo>
                  <a:cubicBezTo>
                    <a:pt x="8" y="198"/>
                    <a:pt x="8" y="198"/>
                    <a:pt x="8" y="198"/>
                  </a:cubicBezTo>
                  <a:lnTo>
                    <a:pt x="9" y="198"/>
                  </a:lnTo>
                  <a:cubicBezTo>
                    <a:pt x="9" y="198"/>
                    <a:pt x="9" y="198"/>
                    <a:pt x="9" y="198"/>
                  </a:cubicBezTo>
                  <a:cubicBezTo>
                    <a:pt x="9" y="200"/>
                    <a:pt x="8" y="201"/>
                    <a:pt x="6" y="201"/>
                  </a:cubicBezTo>
                  <a:cubicBezTo>
                    <a:pt x="6" y="201"/>
                    <a:pt x="5" y="202"/>
                    <a:pt x="4" y="202"/>
                  </a:cubicBezTo>
                  <a:cubicBezTo>
                    <a:pt x="4" y="203"/>
                    <a:pt x="4" y="204"/>
                    <a:pt x="4" y="205"/>
                  </a:cubicBezTo>
                  <a:cubicBezTo>
                    <a:pt x="5" y="205"/>
                    <a:pt x="5" y="205"/>
                    <a:pt x="6" y="204"/>
                  </a:cubicBezTo>
                  <a:cubicBezTo>
                    <a:pt x="6" y="204"/>
                    <a:pt x="6" y="204"/>
                    <a:pt x="6" y="204"/>
                  </a:cubicBezTo>
                  <a:cubicBezTo>
                    <a:pt x="6" y="204"/>
                    <a:pt x="7" y="203"/>
                    <a:pt x="7" y="203"/>
                  </a:cubicBezTo>
                  <a:cubicBezTo>
                    <a:pt x="7" y="203"/>
                    <a:pt x="7" y="203"/>
                    <a:pt x="8" y="203"/>
                  </a:cubicBezTo>
                  <a:lnTo>
                    <a:pt x="7" y="206"/>
                  </a:lnTo>
                  <a:lnTo>
                    <a:pt x="5" y="206"/>
                  </a:lnTo>
                  <a:cubicBezTo>
                    <a:pt x="4" y="206"/>
                    <a:pt x="4" y="207"/>
                    <a:pt x="4" y="207"/>
                  </a:cubicBezTo>
                  <a:cubicBezTo>
                    <a:pt x="4" y="207"/>
                    <a:pt x="4" y="208"/>
                    <a:pt x="5" y="208"/>
                  </a:cubicBezTo>
                  <a:cubicBezTo>
                    <a:pt x="5" y="208"/>
                    <a:pt x="6" y="209"/>
                    <a:pt x="6" y="209"/>
                  </a:cubicBezTo>
                  <a:cubicBezTo>
                    <a:pt x="7" y="209"/>
                    <a:pt x="7" y="209"/>
                    <a:pt x="7" y="209"/>
                  </a:cubicBezTo>
                  <a:cubicBezTo>
                    <a:pt x="7" y="209"/>
                    <a:pt x="7" y="208"/>
                    <a:pt x="7" y="208"/>
                  </a:cubicBezTo>
                  <a:cubicBezTo>
                    <a:pt x="7" y="208"/>
                    <a:pt x="7" y="208"/>
                    <a:pt x="7" y="208"/>
                  </a:cubicBezTo>
                  <a:cubicBezTo>
                    <a:pt x="8" y="208"/>
                    <a:pt x="8" y="208"/>
                    <a:pt x="8" y="208"/>
                  </a:cubicBezTo>
                  <a:lnTo>
                    <a:pt x="8" y="210"/>
                  </a:lnTo>
                  <a:cubicBezTo>
                    <a:pt x="7" y="210"/>
                    <a:pt x="6" y="210"/>
                    <a:pt x="5" y="210"/>
                  </a:cubicBezTo>
                  <a:cubicBezTo>
                    <a:pt x="5" y="210"/>
                    <a:pt x="4" y="210"/>
                    <a:pt x="4" y="209"/>
                  </a:cubicBezTo>
                  <a:cubicBezTo>
                    <a:pt x="3" y="209"/>
                    <a:pt x="3" y="209"/>
                    <a:pt x="3" y="210"/>
                  </a:cubicBezTo>
                  <a:cubicBezTo>
                    <a:pt x="3" y="211"/>
                    <a:pt x="3" y="211"/>
                    <a:pt x="3" y="212"/>
                  </a:cubicBezTo>
                  <a:cubicBezTo>
                    <a:pt x="3" y="211"/>
                    <a:pt x="2" y="211"/>
                    <a:pt x="2" y="211"/>
                  </a:cubicBezTo>
                  <a:cubicBezTo>
                    <a:pt x="1" y="211"/>
                    <a:pt x="1" y="211"/>
                    <a:pt x="0" y="210"/>
                  </a:cubicBezTo>
                  <a:cubicBezTo>
                    <a:pt x="0" y="209"/>
                    <a:pt x="0" y="208"/>
                    <a:pt x="0" y="208"/>
                  </a:cubicBezTo>
                  <a:cubicBezTo>
                    <a:pt x="0" y="207"/>
                    <a:pt x="0" y="206"/>
                    <a:pt x="0" y="204"/>
                  </a:cubicBezTo>
                  <a:cubicBezTo>
                    <a:pt x="0" y="204"/>
                    <a:pt x="0" y="204"/>
                    <a:pt x="1" y="203"/>
                  </a:cubicBezTo>
                  <a:cubicBezTo>
                    <a:pt x="1" y="203"/>
                    <a:pt x="2" y="203"/>
                    <a:pt x="2" y="202"/>
                  </a:cubicBezTo>
                  <a:cubicBezTo>
                    <a:pt x="2" y="202"/>
                    <a:pt x="2" y="202"/>
                    <a:pt x="2" y="202"/>
                  </a:cubicBezTo>
                  <a:cubicBezTo>
                    <a:pt x="1" y="202"/>
                    <a:pt x="1" y="202"/>
                    <a:pt x="1" y="201"/>
                  </a:cubicBezTo>
                  <a:cubicBezTo>
                    <a:pt x="1" y="201"/>
                    <a:pt x="1" y="201"/>
                    <a:pt x="1" y="201"/>
                  </a:cubicBezTo>
                  <a:cubicBezTo>
                    <a:pt x="0" y="201"/>
                    <a:pt x="0" y="201"/>
                    <a:pt x="0" y="201"/>
                  </a:cubicBezTo>
                  <a:cubicBezTo>
                    <a:pt x="0" y="172"/>
                    <a:pt x="0" y="144"/>
                    <a:pt x="0" y="115"/>
                  </a:cubicBezTo>
                  <a:cubicBezTo>
                    <a:pt x="0" y="86"/>
                    <a:pt x="0" y="58"/>
                    <a:pt x="0" y="29"/>
                  </a:cubicBezTo>
                  <a:cubicBezTo>
                    <a:pt x="1" y="29"/>
                    <a:pt x="2" y="29"/>
                    <a:pt x="2" y="29"/>
                  </a:cubicBezTo>
                  <a:cubicBezTo>
                    <a:pt x="2" y="30"/>
                    <a:pt x="2" y="30"/>
                    <a:pt x="3" y="30"/>
                  </a:cubicBezTo>
                  <a:cubicBezTo>
                    <a:pt x="4" y="30"/>
                    <a:pt x="4" y="30"/>
                    <a:pt x="5" y="29"/>
                  </a:cubicBezTo>
                  <a:cubicBezTo>
                    <a:pt x="5" y="28"/>
                    <a:pt x="5" y="27"/>
                    <a:pt x="5" y="26"/>
                  </a:cubicBezTo>
                  <a:cubicBezTo>
                    <a:pt x="5" y="26"/>
                    <a:pt x="4" y="26"/>
                    <a:pt x="4" y="27"/>
                  </a:cubicBezTo>
                  <a:cubicBezTo>
                    <a:pt x="4" y="27"/>
                    <a:pt x="4" y="27"/>
                    <a:pt x="4" y="27"/>
                  </a:cubicBezTo>
                  <a:lnTo>
                    <a:pt x="4" y="28"/>
                  </a:lnTo>
                  <a:cubicBezTo>
                    <a:pt x="4" y="28"/>
                    <a:pt x="4" y="29"/>
                    <a:pt x="3" y="29"/>
                  </a:cubicBezTo>
                  <a:cubicBezTo>
                    <a:pt x="2" y="28"/>
                    <a:pt x="1" y="28"/>
                    <a:pt x="1" y="27"/>
                  </a:cubicBezTo>
                  <a:cubicBezTo>
                    <a:pt x="1" y="26"/>
                    <a:pt x="0" y="25"/>
                    <a:pt x="0" y="24"/>
                  </a:cubicBezTo>
                  <a:cubicBezTo>
                    <a:pt x="1" y="24"/>
                    <a:pt x="2" y="24"/>
                    <a:pt x="3" y="24"/>
                  </a:cubicBezTo>
                  <a:cubicBezTo>
                    <a:pt x="3" y="23"/>
                    <a:pt x="4" y="22"/>
                    <a:pt x="4" y="21"/>
                  </a:cubicBezTo>
                  <a:cubicBezTo>
                    <a:pt x="3" y="21"/>
                    <a:pt x="3" y="21"/>
                    <a:pt x="2" y="21"/>
                  </a:cubicBezTo>
                  <a:cubicBezTo>
                    <a:pt x="1" y="22"/>
                    <a:pt x="0" y="22"/>
                    <a:pt x="0" y="23"/>
                  </a:cubicBezTo>
                  <a:cubicBezTo>
                    <a:pt x="0" y="23"/>
                    <a:pt x="0" y="22"/>
                    <a:pt x="0" y="22"/>
                  </a:cubicBezTo>
                  <a:cubicBezTo>
                    <a:pt x="0" y="21"/>
                    <a:pt x="0" y="21"/>
                    <a:pt x="0" y="20"/>
                  </a:cubicBezTo>
                  <a:cubicBezTo>
                    <a:pt x="0" y="19"/>
                    <a:pt x="0" y="19"/>
                    <a:pt x="0" y="18"/>
                  </a:cubicBezTo>
                  <a:cubicBezTo>
                    <a:pt x="0" y="18"/>
                    <a:pt x="0" y="17"/>
                    <a:pt x="0" y="17"/>
                  </a:cubicBezTo>
                  <a:cubicBezTo>
                    <a:pt x="0" y="16"/>
                    <a:pt x="1" y="16"/>
                    <a:pt x="2" y="16"/>
                  </a:cubicBezTo>
                  <a:cubicBezTo>
                    <a:pt x="1" y="15"/>
                    <a:pt x="2" y="14"/>
                    <a:pt x="2" y="14"/>
                  </a:cubicBezTo>
                  <a:cubicBezTo>
                    <a:pt x="2" y="14"/>
                    <a:pt x="3" y="13"/>
                    <a:pt x="3" y="13"/>
                  </a:cubicBezTo>
                  <a:cubicBezTo>
                    <a:pt x="3" y="13"/>
                    <a:pt x="3" y="12"/>
                    <a:pt x="3" y="12"/>
                  </a:cubicBezTo>
                  <a:cubicBezTo>
                    <a:pt x="2" y="12"/>
                    <a:pt x="2" y="12"/>
                    <a:pt x="2" y="12"/>
                  </a:cubicBezTo>
                  <a:cubicBezTo>
                    <a:pt x="1" y="12"/>
                    <a:pt x="1" y="12"/>
                    <a:pt x="1" y="12"/>
                  </a:cubicBezTo>
                  <a:cubicBezTo>
                    <a:pt x="0" y="12"/>
                    <a:pt x="0" y="12"/>
                    <a:pt x="0" y="12"/>
                  </a:cubicBezTo>
                  <a:cubicBezTo>
                    <a:pt x="0" y="11"/>
                    <a:pt x="1" y="10"/>
                    <a:pt x="0" y="10"/>
                  </a:cubicBezTo>
                  <a:cubicBezTo>
                    <a:pt x="0" y="9"/>
                    <a:pt x="0" y="8"/>
                    <a:pt x="1" y="7"/>
                  </a:cubicBezTo>
                  <a:cubicBezTo>
                    <a:pt x="1" y="7"/>
                    <a:pt x="1" y="7"/>
                    <a:pt x="2" y="7"/>
                  </a:cubicBezTo>
                  <a:cubicBezTo>
                    <a:pt x="2" y="7"/>
                    <a:pt x="2" y="7"/>
                    <a:pt x="2" y="8"/>
                  </a:cubicBezTo>
                  <a:cubicBezTo>
                    <a:pt x="3" y="8"/>
                    <a:pt x="3" y="8"/>
                    <a:pt x="3" y="8"/>
                  </a:cubicBezTo>
                  <a:cubicBezTo>
                    <a:pt x="3" y="8"/>
                    <a:pt x="4" y="8"/>
                    <a:pt x="4" y="8"/>
                  </a:cubicBezTo>
                  <a:cubicBezTo>
                    <a:pt x="4" y="8"/>
                    <a:pt x="4" y="7"/>
                    <a:pt x="3" y="7"/>
                  </a:cubicBezTo>
                  <a:cubicBezTo>
                    <a:pt x="3" y="6"/>
                    <a:pt x="2" y="6"/>
                    <a:pt x="2" y="5"/>
                  </a:cubicBezTo>
                  <a:cubicBezTo>
                    <a:pt x="2" y="5"/>
                    <a:pt x="2" y="5"/>
                    <a:pt x="1" y="5"/>
                  </a:cubicBezTo>
                  <a:cubicBezTo>
                    <a:pt x="1" y="5"/>
                    <a:pt x="1" y="6"/>
                    <a:pt x="1" y="6"/>
                  </a:cubicBezTo>
                  <a:cubicBezTo>
                    <a:pt x="1" y="6"/>
                    <a:pt x="1" y="6"/>
                    <a:pt x="0" y="6"/>
                  </a:cubicBezTo>
                  <a:cubicBezTo>
                    <a:pt x="0" y="6"/>
                    <a:pt x="0" y="6"/>
                    <a:pt x="0" y="6"/>
                  </a:cubicBezTo>
                  <a:cubicBezTo>
                    <a:pt x="0" y="5"/>
                    <a:pt x="0" y="5"/>
                    <a:pt x="0" y="5"/>
                  </a:cubicBezTo>
                  <a:cubicBezTo>
                    <a:pt x="0" y="5"/>
                    <a:pt x="1" y="5"/>
                    <a:pt x="1" y="5"/>
                  </a:cubicBezTo>
                  <a:cubicBezTo>
                    <a:pt x="1" y="5"/>
                    <a:pt x="2" y="5"/>
                    <a:pt x="2" y="5"/>
                  </a:cubicBezTo>
                  <a:cubicBezTo>
                    <a:pt x="2" y="5"/>
                    <a:pt x="2" y="5"/>
                    <a:pt x="2" y="5"/>
                  </a:cubicBezTo>
                  <a:cubicBezTo>
                    <a:pt x="3" y="4"/>
                    <a:pt x="3" y="4"/>
                    <a:pt x="3" y="4"/>
                  </a:cubicBezTo>
                  <a:cubicBezTo>
                    <a:pt x="4" y="4"/>
                    <a:pt x="4" y="3"/>
                    <a:pt x="4" y="2"/>
                  </a:cubicBezTo>
                  <a:cubicBezTo>
                    <a:pt x="4" y="2"/>
                    <a:pt x="3" y="2"/>
                    <a:pt x="3" y="2"/>
                  </a:cubicBezTo>
                  <a:cubicBezTo>
                    <a:pt x="3" y="2"/>
                    <a:pt x="2" y="2"/>
                    <a:pt x="2" y="2"/>
                  </a:cubicBezTo>
                  <a:cubicBezTo>
                    <a:pt x="2" y="2"/>
                    <a:pt x="1" y="2"/>
                    <a:pt x="1" y="2"/>
                  </a:cubicBezTo>
                  <a:cubicBezTo>
                    <a:pt x="1" y="2"/>
                    <a:pt x="0" y="2"/>
                    <a:pt x="0" y="2"/>
                  </a:cubicBezTo>
                  <a:cubicBezTo>
                    <a:pt x="0" y="1"/>
                    <a:pt x="1" y="1"/>
                    <a:pt x="3" y="1"/>
                  </a:cubicBezTo>
                  <a:cubicBezTo>
                    <a:pt x="4" y="1"/>
                    <a:pt x="5" y="1"/>
                    <a:pt x="7" y="1"/>
                  </a:cubicBezTo>
                  <a:cubicBezTo>
                    <a:pt x="7" y="1"/>
                    <a:pt x="8" y="1"/>
                    <a:pt x="8" y="1"/>
                  </a:cubicBezTo>
                  <a:cubicBezTo>
                    <a:pt x="9" y="1"/>
                    <a:pt x="9" y="1"/>
                    <a:pt x="10" y="1"/>
                  </a:cubicBezTo>
                  <a:cubicBezTo>
                    <a:pt x="12" y="1"/>
                    <a:pt x="13" y="2"/>
                    <a:pt x="13" y="4"/>
                  </a:cubicBezTo>
                  <a:cubicBezTo>
                    <a:pt x="12" y="4"/>
                    <a:pt x="11" y="4"/>
                    <a:pt x="11" y="3"/>
                  </a:cubicBezTo>
                  <a:cubicBezTo>
                    <a:pt x="11" y="3"/>
                    <a:pt x="11" y="3"/>
                    <a:pt x="10" y="2"/>
                  </a:cubicBezTo>
                  <a:cubicBezTo>
                    <a:pt x="9" y="3"/>
                    <a:pt x="9" y="3"/>
                    <a:pt x="7" y="3"/>
                  </a:cubicBezTo>
                  <a:cubicBezTo>
                    <a:pt x="6" y="3"/>
                    <a:pt x="5" y="3"/>
                    <a:pt x="5" y="3"/>
                  </a:cubicBezTo>
                  <a:cubicBezTo>
                    <a:pt x="5" y="4"/>
                    <a:pt x="5" y="5"/>
                    <a:pt x="6" y="5"/>
                  </a:cubicBezTo>
                  <a:cubicBezTo>
                    <a:pt x="6" y="6"/>
                    <a:pt x="7" y="6"/>
                    <a:pt x="7" y="6"/>
                  </a:cubicBezTo>
                  <a:cubicBezTo>
                    <a:pt x="8" y="6"/>
                    <a:pt x="8" y="6"/>
                    <a:pt x="9" y="6"/>
                  </a:cubicBezTo>
                  <a:cubicBezTo>
                    <a:pt x="9" y="6"/>
                    <a:pt x="10" y="6"/>
                    <a:pt x="10" y="6"/>
                  </a:cubicBezTo>
                  <a:cubicBezTo>
                    <a:pt x="11" y="6"/>
                    <a:pt x="11" y="6"/>
                    <a:pt x="11" y="6"/>
                  </a:cubicBezTo>
                  <a:cubicBezTo>
                    <a:pt x="12" y="6"/>
                    <a:pt x="12" y="6"/>
                    <a:pt x="12" y="7"/>
                  </a:cubicBezTo>
                  <a:cubicBezTo>
                    <a:pt x="13" y="7"/>
                    <a:pt x="13" y="7"/>
                    <a:pt x="13" y="7"/>
                  </a:cubicBezTo>
                  <a:cubicBezTo>
                    <a:pt x="14" y="6"/>
                    <a:pt x="14" y="6"/>
                    <a:pt x="14" y="6"/>
                  </a:cubicBezTo>
                  <a:cubicBezTo>
                    <a:pt x="14" y="6"/>
                    <a:pt x="15" y="6"/>
                    <a:pt x="15" y="5"/>
                  </a:cubicBezTo>
                  <a:cubicBezTo>
                    <a:pt x="15" y="5"/>
                    <a:pt x="16" y="5"/>
                    <a:pt x="16" y="5"/>
                  </a:cubicBezTo>
                  <a:cubicBezTo>
                    <a:pt x="16" y="5"/>
                    <a:pt x="17" y="5"/>
                    <a:pt x="16" y="5"/>
                  </a:cubicBezTo>
                  <a:cubicBezTo>
                    <a:pt x="16" y="5"/>
                    <a:pt x="16" y="5"/>
                    <a:pt x="16" y="4"/>
                  </a:cubicBezTo>
                  <a:cubicBezTo>
                    <a:pt x="16" y="4"/>
                    <a:pt x="16" y="4"/>
                    <a:pt x="16" y="4"/>
                  </a:cubicBezTo>
                  <a:cubicBezTo>
                    <a:pt x="15" y="4"/>
                    <a:pt x="15" y="3"/>
                    <a:pt x="15" y="3"/>
                  </a:cubicBezTo>
                  <a:cubicBezTo>
                    <a:pt x="16" y="3"/>
                    <a:pt x="16" y="3"/>
                    <a:pt x="16" y="3"/>
                  </a:cubicBezTo>
                  <a:cubicBezTo>
                    <a:pt x="16" y="3"/>
                    <a:pt x="16" y="2"/>
                    <a:pt x="16" y="2"/>
                  </a:cubicBezTo>
                  <a:cubicBezTo>
                    <a:pt x="16" y="2"/>
                    <a:pt x="16" y="1"/>
                    <a:pt x="16" y="1"/>
                  </a:cubicBezTo>
                  <a:cubicBezTo>
                    <a:pt x="16" y="1"/>
                    <a:pt x="16" y="1"/>
                    <a:pt x="16" y="1"/>
                  </a:cubicBezTo>
                  <a:cubicBezTo>
                    <a:pt x="17" y="1"/>
                    <a:pt x="18" y="1"/>
                    <a:pt x="18" y="2"/>
                  </a:cubicBezTo>
                  <a:cubicBezTo>
                    <a:pt x="18" y="2"/>
                    <a:pt x="18" y="3"/>
                    <a:pt x="18" y="3"/>
                  </a:cubicBezTo>
                  <a:cubicBezTo>
                    <a:pt x="18" y="4"/>
                    <a:pt x="18" y="4"/>
                    <a:pt x="18" y="5"/>
                  </a:cubicBezTo>
                  <a:cubicBezTo>
                    <a:pt x="18" y="6"/>
                    <a:pt x="18" y="6"/>
                    <a:pt x="18" y="6"/>
                  </a:cubicBezTo>
                  <a:cubicBezTo>
                    <a:pt x="18" y="6"/>
                    <a:pt x="19" y="6"/>
                    <a:pt x="19" y="6"/>
                  </a:cubicBezTo>
                  <a:cubicBezTo>
                    <a:pt x="19" y="6"/>
                    <a:pt x="19" y="6"/>
                    <a:pt x="19" y="5"/>
                  </a:cubicBezTo>
                  <a:cubicBezTo>
                    <a:pt x="20" y="5"/>
                    <a:pt x="20" y="5"/>
                    <a:pt x="20" y="5"/>
                  </a:cubicBezTo>
                  <a:cubicBezTo>
                    <a:pt x="20" y="4"/>
                    <a:pt x="20" y="4"/>
                    <a:pt x="21" y="4"/>
                  </a:cubicBezTo>
                  <a:cubicBezTo>
                    <a:pt x="22" y="5"/>
                    <a:pt x="22" y="5"/>
                    <a:pt x="22" y="5"/>
                  </a:cubicBezTo>
                  <a:cubicBezTo>
                    <a:pt x="23" y="6"/>
                    <a:pt x="23" y="7"/>
                    <a:pt x="23" y="7"/>
                  </a:cubicBezTo>
                  <a:cubicBezTo>
                    <a:pt x="22" y="7"/>
                    <a:pt x="22" y="7"/>
                    <a:pt x="22" y="8"/>
                  </a:cubicBezTo>
                  <a:cubicBezTo>
                    <a:pt x="22" y="9"/>
                    <a:pt x="22" y="10"/>
                    <a:pt x="21" y="10"/>
                  </a:cubicBezTo>
                  <a:cubicBezTo>
                    <a:pt x="22" y="11"/>
                    <a:pt x="22" y="11"/>
                    <a:pt x="22" y="11"/>
                  </a:cubicBezTo>
                  <a:cubicBezTo>
                    <a:pt x="23" y="11"/>
                    <a:pt x="23" y="12"/>
                    <a:pt x="24" y="12"/>
                  </a:cubicBezTo>
                  <a:cubicBezTo>
                    <a:pt x="24" y="12"/>
                    <a:pt x="25" y="13"/>
                    <a:pt x="26" y="14"/>
                  </a:cubicBezTo>
                  <a:cubicBezTo>
                    <a:pt x="27" y="14"/>
                    <a:pt x="27" y="13"/>
                    <a:pt x="27" y="12"/>
                  </a:cubicBezTo>
                  <a:cubicBezTo>
                    <a:pt x="27" y="13"/>
                    <a:pt x="28" y="13"/>
                    <a:pt x="28" y="13"/>
                  </a:cubicBezTo>
                  <a:cubicBezTo>
                    <a:pt x="28" y="13"/>
                    <a:pt x="28" y="13"/>
                    <a:pt x="29" y="14"/>
                  </a:cubicBezTo>
                  <a:cubicBezTo>
                    <a:pt x="29" y="14"/>
                    <a:pt x="30" y="14"/>
                    <a:pt x="30" y="13"/>
                  </a:cubicBezTo>
                  <a:cubicBezTo>
                    <a:pt x="30" y="12"/>
                    <a:pt x="30" y="12"/>
                    <a:pt x="29" y="12"/>
                  </a:cubicBezTo>
                  <a:cubicBezTo>
                    <a:pt x="30" y="12"/>
                    <a:pt x="31" y="12"/>
                    <a:pt x="31" y="13"/>
                  </a:cubicBezTo>
                  <a:cubicBezTo>
                    <a:pt x="32" y="14"/>
                    <a:pt x="32" y="15"/>
                    <a:pt x="32" y="16"/>
                  </a:cubicBezTo>
                  <a:cubicBezTo>
                    <a:pt x="32" y="16"/>
                    <a:pt x="33" y="16"/>
                    <a:pt x="33" y="16"/>
                  </a:cubicBezTo>
                  <a:cubicBezTo>
                    <a:pt x="33" y="16"/>
                    <a:pt x="33" y="15"/>
                    <a:pt x="33" y="15"/>
                  </a:cubicBezTo>
                  <a:cubicBezTo>
                    <a:pt x="33" y="15"/>
                    <a:pt x="33" y="15"/>
                    <a:pt x="34" y="15"/>
                  </a:cubicBezTo>
                  <a:cubicBezTo>
                    <a:pt x="34" y="14"/>
                    <a:pt x="34" y="14"/>
                    <a:pt x="34" y="14"/>
                  </a:cubicBezTo>
                  <a:cubicBezTo>
                    <a:pt x="35" y="14"/>
                    <a:pt x="35" y="14"/>
                    <a:pt x="35" y="14"/>
                  </a:cubicBezTo>
                  <a:cubicBezTo>
                    <a:pt x="36" y="14"/>
                    <a:pt x="36" y="14"/>
                    <a:pt x="37" y="14"/>
                  </a:cubicBezTo>
                  <a:cubicBezTo>
                    <a:pt x="37" y="14"/>
                    <a:pt x="38" y="14"/>
                    <a:pt x="38" y="13"/>
                  </a:cubicBezTo>
                  <a:cubicBezTo>
                    <a:pt x="38" y="13"/>
                    <a:pt x="38" y="12"/>
                    <a:pt x="38" y="12"/>
                  </a:cubicBezTo>
                  <a:cubicBezTo>
                    <a:pt x="38" y="11"/>
                    <a:pt x="38" y="11"/>
                    <a:pt x="39" y="10"/>
                  </a:cubicBezTo>
                  <a:cubicBezTo>
                    <a:pt x="39" y="10"/>
                    <a:pt x="40" y="10"/>
                    <a:pt x="41" y="10"/>
                  </a:cubicBezTo>
                  <a:cubicBezTo>
                    <a:pt x="41" y="10"/>
                    <a:pt x="41" y="10"/>
                    <a:pt x="40" y="11"/>
                  </a:cubicBezTo>
                  <a:cubicBezTo>
                    <a:pt x="40" y="11"/>
                    <a:pt x="40" y="11"/>
                    <a:pt x="40" y="11"/>
                  </a:cubicBezTo>
                  <a:cubicBezTo>
                    <a:pt x="40" y="12"/>
                    <a:pt x="40" y="12"/>
                    <a:pt x="39" y="12"/>
                  </a:cubicBezTo>
                  <a:cubicBezTo>
                    <a:pt x="39" y="12"/>
                    <a:pt x="40" y="12"/>
                    <a:pt x="40" y="12"/>
                  </a:cubicBezTo>
                  <a:cubicBezTo>
                    <a:pt x="40" y="12"/>
                    <a:pt x="41" y="12"/>
                    <a:pt x="41" y="12"/>
                  </a:cubicBezTo>
                  <a:cubicBezTo>
                    <a:pt x="42" y="11"/>
                    <a:pt x="42" y="11"/>
                    <a:pt x="43" y="11"/>
                  </a:cubicBezTo>
                  <a:cubicBezTo>
                    <a:pt x="43" y="11"/>
                    <a:pt x="43" y="11"/>
                    <a:pt x="43" y="11"/>
                  </a:cubicBezTo>
                  <a:cubicBezTo>
                    <a:pt x="44" y="11"/>
                    <a:pt x="44" y="11"/>
                    <a:pt x="44" y="11"/>
                  </a:cubicBezTo>
                  <a:cubicBezTo>
                    <a:pt x="44" y="10"/>
                    <a:pt x="45" y="10"/>
                    <a:pt x="45" y="10"/>
                  </a:cubicBezTo>
                  <a:cubicBezTo>
                    <a:pt x="45" y="9"/>
                    <a:pt x="46" y="9"/>
                    <a:pt x="46" y="8"/>
                  </a:cubicBezTo>
                  <a:cubicBezTo>
                    <a:pt x="46" y="8"/>
                    <a:pt x="46" y="8"/>
                    <a:pt x="45" y="8"/>
                  </a:cubicBezTo>
                  <a:cubicBezTo>
                    <a:pt x="45" y="8"/>
                    <a:pt x="45" y="8"/>
                    <a:pt x="45" y="8"/>
                  </a:cubicBezTo>
                  <a:cubicBezTo>
                    <a:pt x="45" y="7"/>
                    <a:pt x="45" y="7"/>
                    <a:pt x="45" y="7"/>
                  </a:cubicBezTo>
                  <a:cubicBezTo>
                    <a:pt x="44" y="7"/>
                    <a:pt x="44" y="7"/>
                    <a:pt x="43" y="7"/>
                  </a:cubicBezTo>
                  <a:cubicBezTo>
                    <a:pt x="43" y="7"/>
                    <a:pt x="43" y="7"/>
                    <a:pt x="42" y="7"/>
                  </a:cubicBezTo>
                  <a:cubicBezTo>
                    <a:pt x="42" y="7"/>
                    <a:pt x="42" y="6"/>
                    <a:pt x="42" y="6"/>
                  </a:cubicBezTo>
                  <a:cubicBezTo>
                    <a:pt x="41" y="6"/>
                    <a:pt x="41" y="7"/>
                    <a:pt x="40" y="7"/>
                  </a:cubicBezTo>
                  <a:cubicBezTo>
                    <a:pt x="39" y="7"/>
                    <a:pt x="38" y="7"/>
                    <a:pt x="37" y="7"/>
                  </a:cubicBezTo>
                  <a:cubicBezTo>
                    <a:pt x="37" y="7"/>
                    <a:pt x="36" y="8"/>
                    <a:pt x="36" y="8"/>
                  </a:cubicBezTo>
                  <a:cubicBezTo>
                    <a:pt x="36" y="8"/>
                    <a:pt x="36" y="8"/>
                    <a:pt x="37" y="9"/>
                  </a:cubicBezTo>
                  <a:cubicBezTo>
                    <a:pt x="37" y="9"/>
                    <a:pt x="37" y="9"/>
                    <a:pt x="37" y="9"/>
                  </a:cubicBezTo>
                  <a:cubicBezTo>
                    <a:pt x="37" y="10"/>
                    <a:pt x="37" y="10"/>
                    <a:pt x="37" y="10"/>
                  </a:cubicBezTo>
                  <a:cubicBezTo>
                    <a:pt x="36" y="10"/>
                    <a:pt x="36" y="10"/>
                    <a:pt x="35" y="10"/>
                  </a:cubicBezTo>
                  <a:cubicBezTo>
                    <a:pt x="35" y="10"/>
                    <a:pt x="35" y="9"/>
                    <a:pt x="35" y="9"/>
                  </a:cubicBezTo>
                  <a:cubicBezTo>
                    <a:pt x="35" y="9"/>
                    <a:pt x="35" y="8"/>
                    <a:pt x="35" y="8"/>
                  </a:cubicBezTo>
                  <a:cubicBezTo>
                    <a:pt x="34" y="8"/>
                    <a:pt x="34" y="7"/>
                    <a:pt x="34" y="7"/>
                  </a:cubicBezTo>
                  <a:cubicBezTo>
                    <a:pt x="33" y="7"/>
                    <a:pt x="32" y="8"/>
                    <a:pt x="32" y="8"/>
                  </a:cubicBezTo>
                  <a:cubicBezTo>
                    <a:pt x="31" y="7"/>
                    <a:pt x="31" y="7"/>
                    <a:pt x="32" y="6"/>
                  </a:cubicBezTo>
                  <a:cubicBezTo>
                    <a:pt x="32" y="5"/>
                    <a:pt x="33" y="4"/>
                    <a:pt x="33" y="4"/>
                  </a:cubicBezTo>
                  <a:cubicBezTo>
                    <a:pt x="33" y="4"/>
                    <a:pt x="33" y="3"/>
                    <a:pt x="33" y="3"/>
                  </a:cubicBezTo>
                  <a:cubicBezTo>
                    <a:pt x="33" y="3"/>
                    <a:pt x="33" y="3"/>
                    <a:pt x="32" y="3"/>
                  </a:cubicBezTo>
                  <a:cubicBezTo>
                    <a:pt x="32" y="2"/>
                    <a:pt x="32" y="2"/>
                    <a:pt x="32" y="2"/>
                  </a:cubicBezTo>
                  <a:cubicBezTo>
                    <a:pt x="32" y="2"/>
                    <a:pt x="32" y="2"/>
                    <a:pt x="32" y="2"/>
                  </a:cubicBezTo>
                  <a:cubicBezTo>
                    <a:pt x="33" y="1"/>
                    <a:pt x="33" y="2"/>
                    <a:pt x="34" y="2"/>
                  </a:cubicBezTo>
                  <a:cubicBezTo>
                    <a:pt x="34" y="2"/>
                    <a:pt x="35" y="2"/>
                    <a:pt x="35" y="2"/>
                  </a:cubicBezTo>
                  <a:cubicBezTo>
                    <a:pt x="36" y="2"/>
                    <a:pt x="36" y="2"/>
                    <a:pt x="36" y="2"/>
                  </a:cubicBezTo>
                  <a:cubicBezTo>
                    <a:pt x="36" y="2"/>
                    <a:pt x="36" y="2"/>
                    <a:pt x="36" y="2"/>
                  </a:cubicBezTo>
                  <a:cubicBezTo>
                    <a:pt x="37" y="1"/>
                    <a:pt x="37" y="1"/>
                    <a:pt x="37" y="1"/>
                  </a:cubicBezTo>
                  <a:cubicBezTo>
                    <a:pt x="37" y="1"/>
                    <a:pt x="37" y="1"/>
                    <a:pt x="37" y="1"/>
                  </a:cubicBezTo>
                  <a:cubicBezTo>
                    <a:pt x="38" y="0"/>
                    <a:pt x="39" y="0"/>
                    <a:pt x="39" y="1"/>
                  </a:cubicBezTo>
                  <a:cubicBezTo>
                    <a:pt x="39" y="1"/>
                    <a:pt x="40" y="1"/>
                    <a:pt x="40" y="1"/>
                  </a:cubicBezTo>
                  <a:cubicBezTo>
                    <a:pt x="40" y="2"/>
                    <a:pt x="39" y="2"/>
                    <a:pt x="38" y="3"/>
                  </a:cubicBezTo>
                  <a:cubicBezTo>
                    <a:pt x="38" y="3"/>
                    <a:pt x="37" y="3"/>
                    <a:pt x="37" y="4"/>
                  </a:cubicBezTo>
                  <a:cubicBezTo>
                    <a:pt x="37" y="5"/>
                    <a:pt x="38" y="5"/>
                    <a:pt x="39" y="5"/>
                  </a:cubicBezTo>
                  <a:cubicBezTo>
                    <a:pt x="40" y="5"/>
                    <a:pt x="41" y="5"/>
                    <a:pt x="42" y="5"/>
                  </a:cubicBezTo>
                  <a:cubicBezTo>
                    <a:pt x="42" y="5"/>
                    <a:pt x="42" y="5"/>
                    <a:pt x="42" y="5"/>
                  </a:cubicBezTo>
                  <a:cubicBezTo>
                    <a:pt x="42" y="5"/>
                    <a:pt x="43" y="5"/>
                    <a:pt x="43" y="5"/>
                  </a:cubicBezTo>
                  <a:cubicBezTo>
                    <a:pt x="44" y="5"/>
                    <a:pt x="44" y="5"/>
                    <a:pt x="45" y="6"/>
                  </a:cubicBezTo>
                  <a:cubicBezTo>
                    <a:pt x="45" y="6"/>
                    <a:pt x="45" y="6"/>
                    <a:pt x="46" y="6"/>
                  </a:cubicBezTo>
                  <a:cubicBezTo>
                    <a:pt x="47" y="6"/>
                    <a:pt x="47" y="6"/>
                    <a:pt x="47" y="5"/>
                  </a:cubicBezTo>
                  <a:cubicBezTo>
                    <a:pt x="48" y="5"/>
                    <a:pt x="48" y="5"/>
                    <a:pt x="48" y="4"/>
                  </a:cubicBezTo>
                  <a:cubicBezTo>
                    <a:pt x="49" y="5"/>
                    <a:pt x="50" y="5"/>
                    <a:pt x="51" y="4"/>
                  </a:cubicBezTo>
                  <a:cubicBezTo>
                    <a:pt x="51" y="4"/>
                    <a:pt x="52" y="3"/>
                    <a:pt x="52" y="3"/>
                  </a:cubicBezTo>
                  <a:cubicBezTo>
                    <a:pt x="52" y="2"/>
                    <a:pt x="52" y="2"/>
                    <a:pt x="52" y="2"/>
                  </a:cubicBezTo>
                  <a:cubicBezTo>
                    <a:pt x="51" y="1"/>
                    <a:pt x="51" y="1"/>
                    <a:pt x="52" y="1"/>
                  </a:cubicBezTo>
                  <a:cubicBezTo>
                    <a:pt x="52" y="1"/>
                    <a:pt x="53" y="1"/>
                    <a:pt x="53" y="1"/>
                  </a:cubicBezTo>
                  <a:cubicBezTo>
                    <a:pt x="54" y="1"/>
                    <a:pt x="54" y="1"/>
                    <a:pt x="55" y="1"/>
                  </a:cubicBezTo>
                  <a:cubicBezTo>
                    <a:pt x="55" y="1"/>
                    <a:pt x="56" y="1"/>
                    <a:pt x="56" y="2"/>
                  </a:cubicBezTo>
                  <a:cubicBezTo>
                    <a:pt x="56" y="2"/>
                    <a:pt x="57" y="2"/>
                    <a:pt x="57" y="2"/>
                  </a:cubicBezTo>
                  <a:cubicBezTo>
                    <a:pt x="57" y="2"/>
                    <a:pt x="58" y="3"/>
                    <a:pt x="58" y="3"/>
                  </a:cubicBezTo>
                  <a:cubicBezTo>
                    <a:pt x="58" y="3"/>
                    <a:pt x="59" y="2"/>
                    <a:pt x="59" y="2"/>
                  </a:cubicBezTo>
                  <a:cubicBezTo>
                    <a:pt x="59" y="2"/>
                    <a:pt x="58" y="1"/>
                    <a:pt x="57" y="1"/>
                  </a:cubicBezTo>
                  <a:cubicBezTo>
                    <a:pt x="58" y="1"/>
                    <a:pt x="58" y="1"/>
                    <a:pt x="58" y="1"/>
                  </a:cubicBezTo>
                  <a:cubicBezTo>
                    <a:pt x="59" y="1"/>
                    <a:pt x="59" y="1"/>
                    <a:pt x="60" y="1"/>
                  </a:cubicBezTo>
                  <a:cubicBezTo>
                    <a:pt x="60" y="1"/>
                    <a:pt x="61" y="1"/>
                    <a:pt x="61" y="1"/>
                  </a:cubicBezTo>
                  <a:cubicBezTo>
                    <a:pt x="62" y="1"/>
                    <a:pt x="62" y="1"/>
                    <a:pt x="63" y="1"/>
                  </a:cubicBezTo>
                  <a:cubicBezTo>
                    <a:pt x="64" y="0"/>
                    <a:pt x="64" y="0"/>
                    <a:pt x="64" y="1"/>
                  </a:cubicBezTo>
                  <a:cubicBezTo>
                    <a:pt x="64" y="1"/>
                    <a:pt x="64" y="2"/>
                    <a:pt x="65" y="2"/>
                  </a:cubicBezTo>
                  <a:cubicBezTo>
                    <a:pt x="65" y="2"/>
                    <a:pt x="66" y="1"/>
                    <a:pt x="66" y="1"/>
                  </a:cubicBezTo>
                  <a:cubicBezTo>
                    <a:pt x="66" y="1"/>
                    <a:pt x="67" y="1"/>
                    <a:pt x="67" y="1"/>
                  </a:cubicBezTo>
                  <a:cubicBezTo>
                    <a:pt x="68" y="0"/>
                    <a:pt x="68" y="0"/>
                    <a:pt x="69" y="1"/>
                  </a:cubicBezTo>
                  <a:cubicBezTo>
                    <a:pt x="69" y="1"/>
                    <a:pt x="69" y="1"/>
                    <a:pt x="69" y="2"/>
                  </a:cubicBezTo>
                  <a:cubicBezTo>
                    <a:pt x="70" y="2"/>
                    <a:pt x="70" y="2"/>
                    <a:pt x="70" y="1"/>
                  </a:cubicBezTo>
                  <a:cubicBezTo>
                    <a:pt x="71" y="1"/>
                    <a:pt x="71" y="1"/>
                    <a:pt x="72" y="1"/>
                  </a:cubicBezTo>
                  <a:cubicBezTo>
                    <a:pt x="72" y="3"/>
                    <a:pt x="72" y="4"/>
                    <a:pt x="72" y="4"/>
                  </a:cubicBezTo>
                  <a:cubicBezTo>
                    <a:pt x="72" y="5"/>
                    <a:pt x="73" y="6"/>
                    <a:pt x="73" y="7"/>
                  </a:cubicBezTo>
                  <a:cubicBezTo>
                    <a:pt x="71" y="7"/>
                    <a:pt x="70" y="7"/>
                    <a:pt x="70" y="7"/>
                  </a:cubicBezTo>
                  <a:cubicBezTo>
                    <a:pt x="69" y="7"/>
                    <a:pt x="68" y="6"/>
                    <a:pt x="67" y="6"/>
                  </a:cubicBezTo>
                  <a:cubicBezTo>
                    <a:pt x="66" y="6"/>
                    <a:pt x="66" y="6"/>
                    <a:pt x="65" y="6"/>
                  </a:cubicBezTo>
                  <a:cubicBezTo>
                    <a:pt x="64" y="7"/>
                    <a:pt x="63" y="7"/>
                    <a:pt x="62" y="6"/>
                  </a:cubicBezTo>
                  <a:cubicBezTo>
                    <a:pt x="62" y="5"/>
                    <a:pt x="63" y="4"/>
                    <a:pt x="63" y="4"/>
                  </a:cubicBezTo>
                  <a:cubicBezTo>
                    <a:pt x="63" y="3"/>
                    <a:pt x="63" y="3"/>
                    <a:pt x="63" y="2"/>
                  </a:cubicBezTo>
                  <a:cubicBezTo>
                    <a:pt x="62" y="1"/>
                    <a:pt x="61" y="2"/>
                    <a:pt x="61" y="2"/>
                  </a:cubicBezTo>
                  <a:cubicBezTo>
                    <a:pt x="60" y="3"/>
                    <a:pt x="61" y="4"/>
                    <a:pt x="61" y="4"/>
                  </a:cubicBezTo>
                  <a:cubicBezTo>
                    <a:pt x="61" y="4"/>
                    <a:pt x="61" y="4"/>
                    <a:pt x="60" y="4"/>
                  </a:cubicBezTo>
                  <a:cubicBezTo>
                    <a:pt x="59" y="4"/>
                    <a:pt x="59" y="4"/>
                    <a:pt x="58" y="5"/>
                  </a:cubicBezTo>
                  <a:cubicBezTo>
                    <a:pt x="58" y="4"/>
                    <a:pt x="57" y="4"/>
                    <a:pt x="56" y="4"/>
                  </a:cubicBezTo>
                  <a:cubicBezTo>
                    <a:pt x="56" y="5"/>
                    <a:pt x="55" y="5"/>
                    <a:pt x="54" y="4"/>
                  </a:cubicBezTo>
                  <a:close/>
                  <a:moveTo>
                    <a:pt x="143" y="211"/>
                  </a:moveTo>
                  <a:cubicBezTo>
                    <a:pt x="143" y="211"/>
                    <a:pt x="143" y="211"/>
                    <a:pt x="144" y="211"/>
                  </a:cubicBezTo>
                  <a:cubicBezTo>
                    <a:pt x="144" y="211"/>
                    <a:pt x="144" y="212"/>
                    <a:pt x="145" y="212"/>
                  </a:cubicBezTo>
                  <a:cubicBezTo>
                    <a:pt x="145" y="211"/>
                    <a:pt x="145" y="210"/>
                    <a:pt x="144" y="210"/>
                  </a:cubicBezTo>
                  <a:cubicBezTo>
                    <a:pt x="143" y="210"/>
                    <a:pt x="143" y="211"/>
                    <a:pt x="143" y="211"/>
                  </a:cubicBezTo>
                  <a:close/>
                  <a:moveTo>
                    <a:pt x="160" y="213"/>
                  </a:moveTo>
                  <a:cubicBezTo>
                    <a:pt x="161" y="213"/>
                    <a:pt x="161" y="213"/>
                    <a:pt x="161" y="212"/>
                  </a:cubicBezTo>
                  <a:cubicBezTo>
                    <a:pt x="161" y="212"/>
                    <a:pt x="161" y="212"/>
                    <a:pt x="161" y="211"/>
                  </a:cubicBezTo>
                  <a:cubicBezTo>
                    <a:pt x="161" y="211"/>
                    <a:pt x="161" y="210"/>
                    <a:pt x="161" y="210"/>
                  </a:cubicBezTo>
                  <a:cubicBezTo>
                    <a:pt x="161" y="210"/>
                    <a:pt x="161" y="209"/>
                    <a:pt x="161" y="209"/>
                  </a:cubicBezTo>
                  <a:cubicBezTo>
                    <a:pt x="160" y="210"/>
                    <a:pt x="160" y="210"/>
                    <a:pt x="160" y="211"/>
                  </a:cubicBezTo>
                  <a:cubicBezTo>
                    <a:pt x="160" y="211"/>
                    <a:pt x="160" y="212"/>
                    <a:pt x="160" y="213"/>
                  </a:cubicBezTo>
                  <a:close/>
                  <a:moveTo>
                    <a:pt x="152" y="209"/>
                  </a:moveTo>
                  <a:cubicBezTo>
                    <a:pt x="151" y="209"/>
                    <a:pt x="151" y="209"/>
                    <a:pt x="151" y="209"/>
                  </a:cubicBezTo>
                  <a:cubicBezTo>
                    <a:pt x="151" y="209"/>
                    <a:pt x="151" y="209"/>
                    <a:pt x="151" y="209"/>
                  </a:cubicBezTo>
                  <a:cubicBezTo>
                    <a:pt x="151" y="209"/>
                    <a:pt x="151" y="210"/>
                    <a:pt x="151" y="210"/>
                  </a:cubicBezTo>
                  <a:cubicBezTo>
                    <a:pt x="151" y="210"/>
                    <a:pt x="152" y="210"/>
                    <a:pt x="152" y="209"/>
                  </a:cubicBezTo>
                  <a:close/>
                  <a:moveTo>
                    <a:pt x="148" y="208"/>
                  </a:moveTo>
                  <a:cubicBezTo>
                    <a:pt x="148" y="208"/>
                    <a:pt x="148" y="208"/>
                    <a:pt x="147" y="208"/>
                  </a:cubicBezTo>
                  <a:cubicBezTo>
                    <a:pt x="147" y="208"/>
                    <a:pt x="147" y="208"/>
                    <a:pt x="147" y="209"/>
                  </a:cubicBezTo>
                  <a:cubicBezTo>
                    <a:pt x="148" y="209"/>
                    <a:pt x="148" y="209"/>
                    <a:pt x="148" y="209"/>
                  </a:cubicBezTo>
                  <a:cubicBezTo>
                    <a:pt x="148" y="208"/>
                    <a:pt x="148" y="208"/>
                    <a:pt x="148" y="208"/>
                  </a:cubicBezTo>
                  <a:close/>
                  <a:moveTo>
                    <a:pt x="37" y="207"/>
                  </a:moveTo>
                  <a:cubicBezTo>
                    <a:pt x="37" y="208"/>
                    <a:pt x="37" y="208"/>
                    <a:pt x="37" y="208"/>
                  </a:cubicBezTo>
                  <a:cubicBezTo>
                    <a:pt x="37" y="208"/>
                    <a:pt x="37" y="209"/>
                    <a:pt x="37" y="209"/>
                  </a:cubicBezTo>
                  <a:cubicBezTo>
                    <a:pt x="37" y="209"/>
                    <a:pt x="36" y="209"/>
                    <a:pt x="36" y="210"/>
                  </a:cubicBezTo>
                  <a:cubicBezTo>
                    <a:pt x="36" y="210"/>
                    <a:pt x="36" y="210"/>
                    <a:pt x="37" y="210"/>
                  </a:cubicBezTo>
                  <a:cubicBezTo>
                    <a:pt x="37" y="210"/>
                    <a:pt x="38" y="210"/>
                    <a:pt x="38" y="210"/>
                  </a:cubicBezTo>
                  <a:cubicBezTo>
                    <a:pt x="38" y="210"/>
                    <a:pt x="39" y="209"/>
                    <a:pt x="39" y="209"/>
                  </a:cubicBezTo>
                  <a:cubicBezTo>
                    <a:pt x="39" y="210"/>
                    <a:pt x="40" y="210"/>
                    <a:pt x="40" y="210"/>
                  </a:cubicBezTo>
                  <a:cubicBezTo>
                    <a:pt x="40" y="210"/>
                    <a:pt x="41" y="210"/>
                    <a:pt x="41" y="210"/>
                  </a:cubicBezTo>
                  <a:cubicBezTo>
                    <a:pt x="42" y="210"/>
                    <a:pt x="42" y="209"/>
                    <a:pt x="42" y="209"/>
                  </a:cubicBezTo>
                  <a:cubicBezTo>
                    <a:pt x="42" y="209"/>
                    <a:pt x="43" y="209"/>
                    <a:pt x="43" y="209"/>
                  </a:cubicBezTo>
                  <a:cubicBezTo>
                    <a:pt x="44" y="209"/>
                    <a:pt x="44" y="209"/>
                    <a:pt x="44" y="209"/>
                  </a:cubicBezTo>
                  <a:cubicBezTo>
                    <a:pt x="45" y="209"/>
                    <a:pt x="45" y="209"/>
                    <a:pt x="45" y="209"/>
                  </a:cubicBezTo>
                  <a:cubicBezTo>
                    <a:pt x="46" y="209"/>
                    <a:pt x="46" y="209"/>
                    <a:pt x="46" y="209"/>
                  </a:cubicBezTo>
                  <a:cubicBezTo>
                    <a:pt x="46" y="209"/>
                    <a:pt x="46" y="209"/>
                    <a:pt x="47" y="208"/>
                  </a:cubicBezTo>
                  <a:cubicBezTo>
                    <a:pt x="45" y="208"/>
                    <a:pt x="44" y="207"/>
                    <a:pt x="42" y="207"/>
                  </a:cubicBezTo>
                  <a:cubicBezTo>
                    <a:pt x="41" y="207"/>
                    <a:pt x="39" y="207"/>
                    <a:pt x="37" y="207"/>
                  </a:cubicBezTo>
                  <a:close/>
                  <a:moveTo>
                    <a:pt x="10" y="209"/>
                  </a:moveTo>
                  <a:cubicBezTo>
                    <a:pt x="11" y="209"/>
                    <a:pt x="11" y="208"/>
                    <a:pt x="12" y="208"/>
                  </a:cubicBezTo>
                  <a:cubicBezTo>
                    <a:pt x="13" y="208"/>
                    <a:pt x="13" y="207"/>
                    <a:pt x="13" y="206"/>
                  </a:cubicBezTo>
                  <a:cubicBezTo>
                    <a:pt x="12" y="206"/>
                    <a:pt x="11" y="206"/>
                    <a:pt x="11" y="207"/>
                  </a:cubicBezTo>
                  <a:cubicBezTo>
                    <a:pt x="11" y="208"/>
                    <a:pt x="11" y="208"/>
                    <a:pt x="10" y="209"/>
                  </a:cubicBezTo>
                  <a:close/>
                  <a:moveTo>
                    <a:pt x="15" y="207"/>
                  </a:moveTo>
                  <a:cubicBezTo>
                    <a:pt x="15" y="207"/>
                    <a:pt x="15" y="207"/>
                    <a:pt x="15" y="208"/>
                  </a:cubicBezTo>
                  <a:cubicBezTo>
                    <a:pt x="16" y="208"/>
                    <a:pt x="16" y="209"/>
                    <a:pt x="16" y="209"/>
                  </a:cubicBezTo>
                  <a:cubicBezTo>
                    <a:pt x="17" y="209"/>
                    <a:pt x="17" y="209"/>
                    <a:pt x="17" y="209"/>
                  </a:cubicBezTo>
                  <a:cubicBezTo>
                    <a:pt x="17" y="209"/>
                    <a:pt x="18" y="209"/>
                    <a:pt x="18" y="208"/>
                  </a:cubicBezTo>
                  <a:cubicBezTo>
                    <a:pt x="17" y="208"/>
                    <a:pt x="17" y="208"/>
                    <a:pt x="16" y="208"/>
                  </a:cubicBezTo>
                  <a:cubicBezTo>
                    <a:pt x="16" y="208"/>
                    <a:pt x="16" y="207"/>
                    <a:pt x="16" y="207"/>
                  </a:cubicBezTo>
                  <a:cubicBezTo>
                    <a:pt x="16" y="207"/>
                    <a:pt x="16" y="206"/>
                    <a:pt x="16" y="206"/>
                  </a:cubicBezTo>
                  <a:cubicBezTo>
                    <a:pt x="16" y="206"/>
                    <a:pt x="16" y="205"/>
                    <a:pt x="15" y="205"/>
                  </a:cubicBezTo>
                  <a:cubicBezTo>
                    <a:pt x="15" y="206"/>
                    <a:pt x="15" y="206"/>
                    <a:pt x="15" y="206"/>
                  </a:cubicBezTo>
                  <a:cubicBezTo>
                    <a:pt x="15" y="206"/>
                    <a:pt x="14" y="206"/>
                    <a:pt x="15" y="207"/>
                  </a:cubicBezTo>
                  <a:close/>
                  <a:moveTo>
                    <a:pt x="150" y="206"/>
                  </a:moveTo>
                  <a:cubicBezTo>
                    <a:pt x="150" y="207"/>
                    <a:pt x="151" y="207"/>
                    <a:pt x="151" y="207"/>
                  </a:cubicBezTo>
                  <a:lnTo>
                    <a:pt x="153" y="207"/>
                  </a:lnTo>
                  <a:cubicBezTo>
                    <a:pt x="153" y="205"/>
                    <a:pt x="152" y="204"/>
                    <a:pt x="150" y="204"/>
                  </a:cubicBezTo>
                  <a:cubicBezTo>
                    <a:pt x="151" y="205"/>
                    <a:pt x="151" y="205"/>
                    <a:pt x="150" y="205"/>
                  </a:cubicBezTo>
                  <a:cubicBezTo>
                    <a:pt x="150" y="205"/>
                    <a:pt x="150" y="206"/>
                    <a:pt x="150" y="206"/>
                  </a:cubicBezTo>
                  <a:close/>
                  <a:moveTo>
                    <a:pt x="33" y="204"/>
                  </a:moveTo>
                  <a:cubicBezTo>
                    <a:pt x="33" y="204"/>
                    <a:pt x="33" y="204"/>
                    <a:pt x="32" y="204"/>
                  </a:cubicBezTo>
                  <a:cubicBezTo>
                    <a:pt x="32" y="205"/>
                    <a:pt x="32" y="205"/>
                    <a:pt x="32" y="205"/>
                  </a:cubicBezTo>
                  <a:cubicBezTo>
                    <a:pt x="33" y="205"/>
                    <a:pt x="33" y="205"/>
                    <a:pt x="33" y="205"/>
                  </a:cubicBezTo>
                  <a:cubicBezTo>
                    <a:pt x="33" y="205"/>
                    <a:pt x="33" y="205"/>
                    <a:pt x="33" y="204"/>
                  </a:cubicBezTo>
                  <a:close/>
                  <a:moveTo>
                    <a:pt x="165" y="204"/>
                  </a:moveTo>
                  <a:cubicBezTo>
                    <a:pt x="165" y="204"/>
                    <a:pt x="165" y="204"/>
                    <a:pt x="165" y="204"/>
                  </a:cubicBezTo>
                  <a:cubicBezTo>
                    <a:pt x="165" y="204"/>
                    <a:pt x="165" y="204"/>
                    <a:pt x="165" y="204"/>
                  </a:cubicBezTo>
                  <a:cubicBezTo>
                    <a:pt x="165" y="204"/>
                    <a:pt x="165" y="204"/>
                    <a:pt x="165" y="204"/>
                  </a:cubicBezTo>
                  <a:cubicBezTo>
                    <a:pt x="165" y="204"/>
                    <a:pt x="165" y="204"/>
                    <a:pt x="165" y="204"/>
                  </a:cubicBezTo>
                  <a:close/>
                  <a:moveTo>
                    <a:pt x="146" y="206"/>
                  </a:moveTo>
                  <a:cubicBezTo>
                    <a:pt x="146" y="206"/>
                    <a:pt x="147" y="206"/>
                    <a:pt x="147" y="206"/>
                  </a:cubicBezTo>
                  <a:cubicBezTo>
                    <a:pt x="148" y="206"/>
                    <a:pt x="148" y="205"/>
                    <a:pt x="148" y="205"/>
                  </a:cubicBezTo>
                  <a:cubicBezTo>
                    <a:pt x="148" y="204"/>
                    <a:pt x="147" y="204"/>
                    <a:pt x="147" y="204"/>
                  </a:cubicBezTo>
                  <a:cubicBezTo>
                    <a:pt x="146" y="204"/>
                    <a:pt x="145" y="205"/>
                    <a:pt x="146" y="206"/>
                  </a:cubicBezTo>
                  <a:close/>
                  <a:moveTo>
                    <a:pt x="8" y="206"/>
                  </a:moveTo>
                  <a:cubicBezTo>
                    <a:pt x="9" y="207"/>
                    <a:pt x="9" y="207"/>
                    <a:pt x="9" y="207"/>
                  </a:cubicBezTo>
                  <a:cubicBezTo>
                    <a:pt x="9" y="206"/>
                    <a:pt x="10" y="206"/>
                    <a:pt x="10" y="206"/>
                  </a:cubicBezTo>
                  <a:cubicBezTo>
                    <a:pt x="10" y="206"/>
                    <a:pt x="10" y="206"/>
                    <a:pt x="11" y="206"/>
                  </a:cubicBezTo>
                  <a:cubicBezTo>
                    <a:pt x="11" y="205"/>
                    <a:pt x="11" y="205"/>
                    <a:pt x="12" y="206"/>
                  </a:cubicBezTo>
                  <a:cubicBezTo>
                    <a:pt x="12" y="205"/>
                    <a:pt x="12" y="204"/>
                    <a:pt x="11" y="204"/>
                  </a:cubicBezTo>
                  <a:cubicBezTo>
                    <a:pt x="11" y="204"/>
                    <a:pt x="11" y="204"/>
                    <a:pt x="10" y="204"/>
                  </a:cubicBezTo>
                  <a:cubicBezTo>
                    <a:pt x="10" y="204"/>
                    <a:pt x="9" y="205"/>
                    <a:pt x="9" y="205"/>
                  </a:cubicBezTo>
                  <a:cubicBezTo>
                    <a:pt x="9" y="206"/>
                    <a:pt x="8" y="206"/>
                    <a:pt x="8" y="206"/>
                  </a:cubicBezTo>
                  <a:close/>
                  <a:moveTo>
                    <a:pt x="39" y="204"/>
                  </a:moveTo>
                  <a:cubicBezTo>
                    <a:pt x="40" y="205"/>
                    <a:pt x="40" y="204"/>
                    <a:pt x="40" y="204"/>
                  </a:cubicBezTo>
                  <a:cubicBezTo>
                    <a:pt x="41" y="203"/>
                    <a:pt x="41" y="203"/>
                    <a:pt x="40" y="203"/>
                  </a:cubicBezTo>
                  <a:cubicBezTo>
                    <a:pt x="40" y="203"/>
                    <a:pt x="40" y="204"/>
                    <a:pt x="40" y="204"/>
                  </a:cubicBezTo>
                  <a:cubicBezTo>
                    <a:pt x="40" y="204"/>
                    <a:pt x="39" y="204"/>
                    <a:pt x="39" y="204"/>
                  </a:cubicBezTo>
                  <a:close/>
                  <a:moveTo>
                    <a:pt x="168" y="202"/>
                  </a:moveTo>
                  <a:cubicBezTo>
                    <a:pt x="168" y="202"/>
                    <a:pt x="168" y="202"/>
                    <a:pt x="168" y="202"/>
                  </a:cubicBezTo>
                  <a:cubicBezTo>
                    <a:pt x="168" y="202"/>
                    <a:pt x="168" y="202"/>
                    <a:pt x="168" y="202"/>
                  </a:cubicBezTo>
                  <a:cubicBezTo>
                    <a:pt x="168" y="202"/>
                    <a:pt x="168" y="202"/>
                    <a:pt x="168" y="203"/>
                  </a:cubicBezTo>
                  <a:cubicBezTo>
                    <a:pt x="168" y="203"/>
                    <a:pt x="168" y="203"/>
                    <a:pt x="168" y="202"/>
                  </a:cubicBezTo>
                  <a:close/>
                  <a:moveTo>
                    <a:pt x="155" y="202"/>
                  </a:moveTo>
                  <a:cubicBezTo>
                    <a:pt x="155" y="202"/>
                    <a:pt x="154" y="202"/>
                    <a:pt x="154" y="202"/>
                  </a:cubicBezTo>
                  <a:cubicBezTo>
                    <a:pt x="153" y="202"/>
                    <a:pt x="153" y="202"/>
                    <a:pt x="153" y="202"/>
                  </a:cubicBezTo>
                  <a:cubicBezTo>
                    <a:pt x="153" y="202"/>
                    <a:pt x="153" y="202"/>
                    <a:pt x="153" y="203"/>
                  </a:cubicBezTo>
                  <a:cubicBezTo>
                    <a:pt x="154" y="203"/>
                    <a:pt x="154" y="203"/>
                    <a:pt x="154" y="203"/>
                  </a:cubicBezTo>
                  <a:cubicBezTo>
                    <a:pt x="154" y="203"/>
                    <a:pt x="155" y="203"/>
                    <a:pt x="155" y="203"/>
                  </a:cubicBezTo>
                  <a:cubicBezTo>
                    <a:pt x="155" y="203"/>
                    <a:pt x="155" y="202"/>
                    <a:pt x="155" y="202"/>
                  </a:cubicBezTo>
                  <a:close/>
                  <a:moveTo>
                    <a:pt x="11" y="203"/>
                  </a:moveTo>
                  <a:cubicBezTo>
                    <a:pt x="11" y="203"/>
                    <a:pt x="11" y="203"/>
                    <a:pt x="11" y="203"/>
                  </a:cubicBezTo>
                  <a:cubicBezTo>
                    <a:pt x="11" y="203"/>
                    <a:pt x="11" y="203"/>
                    <a:pt x="11" y="203"/>
                  </a:cubicBezTo>
                  <a:cubicBezTo>
                    <a:pt x="11" y="203"/>
                    <a:pt x="11" y="202"/>
                    <a:pt x="11" y="202"/>
                  </a:cubicBezTo>
                  <a:cubicBezTo>
                    <a:pt x="11" y="202"/>
                    <a:pt x="11" y="202"/>
                    <a:pt x="10" y="202"/>
                  </a:cubicBezTo>
                  <a:lnTo>
                    <a:pt x="11" y="203"/>
                  </a:lnTo>
                  <a:close/>
                  <a:moveTo>
                    <a:pt x="161" y="202"/>
                  </a:moveTo>
                  <a:cubicBezTo>
                    <a:pt x="161" y="203"/>
                    <a:pt x="162" y="203"/>
                    <a:pt x="162" y="203"/>
                  </a:cubicBezTo>
                  <a:cubicBezTo>
                    <a:pt x="163" y="203"/>
                    <a:pt x="164" y="203"/>
                    <a:pt x="164" y="202"/>
                  </a:cubicBezTo>
                  <a:cubicBezTo>
                    <a:pt x="163" y="201"/>
                    <a:pt x="162" y="202"/>
                    <a:pt x="161" y="202"/>
                  </a:cubicBezTo>
                  <a:close/>
                  <a:moveTo>
                    <a:pt x="41" y="203"/>
                  </a:moveTo>
                  <a:cubicBezTo>
                    <a:pt x="41" y="203"/>
                    <a:pt x="42" y="203"/>
                    <a:pt x="42" y="203"/>
                  </a:cubicBezTo>
                  <a:cubicBezTo>
                    <a:pt x="42" y="203"/>
                    <a:pt x="43" y="203"/>
                    <a:pt x="43" y="203"/>
                  </a:cubicBezTo>
                  <a:cubicBezTo>
                    <a:pt x="43" y="203"/>
                    <a:pt x="43" y="203"/>
                    <a:pt x="44" y="203"/>
                  </a:cubicBezTo>
                  <a:cubicBezTo>
                    <a:pt x="44" y="203"/>
                    <a:pt x="44" y="203"/>
                    <a:pt x="44" y="202"/>
                  </a:cubicBezTo>
                  <a:cubicBezTo>
                    <a:pt x="43" y="202"/>
                    <a:pt x="43" y="202"/>
                    <a:pt x="43" y="202"/>
                  </a:cubicBezTo>
                  <a:cubicBezTo>
                    <a:pt x="43" y="202"/>
                    <a:pt x="43" y="202"/>
                    <a:pt x="43" y="202"/>
                  </a:cubicBezTo>
                  <a:cubicBezTo>
                    <a:pt x="42" y="201"/>
                    <a:pt x="42" y="201"/>
                    <a:pt x="42" y="201"/>
                  </a:cubicBezTo>
                  <a:cubicBezTo>
                    <a:pt x="42" y="201"/>
                    <a:pt x="41" y="201"/>
                    <a:pt x="41" y="201"/>
                  </a:cubicBezTo>
                  <a:cubicBezTo>
                    <a:pt x="41" y="201"/>
                    <a:pt x="41" y="202"/>
                    <a:pt x="41" y="202"/>
                  </a:cubicBezTo>
                  <a:cubicBezTo>
                    <a:pt x="41" y="203"/>
                    <a:pt x="41" y="203"/>
                    <a:pt x="41" y="203"/>
                  </a:cubicBezTo>
                  <a:close/>
                  <a:moveTo>
                    <a:pt x="143" y="202"/>
                  </a:moveTo>
                  <a:cubicBezTo>
                    <a:pt x="143" y="201"/>
                    <a:pt x="142" y="201"/>
                    <a:pt x="141" y="201"/>
                  </a:cubicBezTo>
                  <a:cubicBezTo>
                    <a:pt x="141" y="201"/>
                    <a:pt x="141" y="202"/>
                    <a:pt x="142" y="202"/>
                  </a:cubicBezTo>
                  <a:cubicBezTo>
                    <a:pt x="142" y="202"/>
                    <a:pt x="142" y="202"/>
                    <a:pt x="143" y="202"/>
                  </a:cubicBezTo>
                  <a:close/>
                  <a:moveTo>
                    <a:pt x="167" y="201"/>
                  </a:moveTo>
                  <a:cubicBezTo>
                    <a:pt x="167" y="201"/>
                    <a:pt x="167" y="201"/>
                    <a:pt x="167" y="200"/>
                  </a:cubicBezTo>
                  <a:cubicBezTo>
                    <a:pt x="167" y="200"/>
                    <a:pt x="167" y="200"/>
                    <a:pt x="167" y="200"/>
                  </a:cubicBezTo>
                  <a:cubicBezTo>
                    <a:pt x="167" y="200"/>
                    <a:pt x="167" y="200"/>
                    <a:pt x="167" y="200"/>
                  </a:cubicBezTo>
                  <a:cubicBezTo>
                    <a:pt x="166" y="201"/>
                    <a:pt x="166" y="201"/>
                    <a:pt x="167" y="201"/>
                  </a:cubicBezTo>
                  <a:close/>
                  <a:moveTo>
                    <a:pt x="151" y="199"/>
                  </a:moveTo>
                  <a:cubicBezTo>
                    <a:pt x="151" y="199"/>
                    <a:pt x="150" y="199"/>
                    <a:pt x="150" y="199"/>
                  </a:cubicBezTo>
                  <a:cubicBezTo>
                    <a:pt x="150" y="199"/>
                    <a:pt x="150" y="200"/>
                    <a:pt x="150" y="200"/>
                  </a:cubicBezTo>
                  <a:cubicBezTo>
                    <a:pt x="150" y="200"/>
                    <a:pt x="150" y="200"/>
                    <a:pt x="151" y="200"/>
                  </a:cubicBezTo>
                  <a:cubicBezTo>
                    <a:pt x="151" y="200"/>
                    <a:pt x="151" y="200"/>
                    <a:pt x="151" y="199"/>
                  </a:cubicBezTo>
                  <a:close/>
                  <a:moveTo>
                    <a:pt x="48" y="199"/>
                  </a:moveTo>
                  <a:cubicBezTo>
                    <a:pt x="48" y="199"/>
                    <a:pt x="48" y="199"/>
                    <a:pt x="47" y="199"/>
                  </a:cubicBezTo>
                  <a:cubicBezTo>
                    <a:pt x="47" y="200"/>
                    <a:pt x="47" y="200"/>
                    <a:pt x="47" y="200"/>
                  </a:cubicBezTo>
                  <a:cubicBezTo>
                    <a:pt x="48" y="200"/>
                    <a:pt x="48" y="200"/>
                    <a:pt x="48" y="200"/>
                  </a:cubicBezTo>
                  <a:cubicBezTo>
                    <a:pt x="48" y="200"/>
                    <a:pt x="48" y="200"/>
                    <a:pt x="48" y="199"/>
                  </a:cubicBezTo>
                  <a:close/>
                  <a:moveTo>
                    <a:pt x="164" y="199"/>
                  </a:moveTo>
                  <a:cubicBezTo>
                    <a:pt x="165" y="200"/>
                    <a:pt x="165" y="200"/>
                    <a:pt x="165" y="200"/>
                  </a:cubicBezTo>
                  <a:cubicBezTo>
                    <a:pt x="165" y="200"/>
                    <a:pt x="165" y="200"/>
                    <a:pt x="165" y="199"/>
                  </a:cubicBezTo>
                  <a:cubicBezTo>
                    <a:pt x="165" y="199"/>
                    <a:pt x="165" y="199"/>
                    <a:pt x="165" y="199"/>
                  </a:cubicBezTo>
                  <a:cubicBezTo>
                    <a:pt x="165" y="199"/>
                    <a:pt x="165" y="199"/>
                    <a:pt x="164" y="199"/>
                  </a:cubicBezTo>
                  <a:close/>
                  <a:moveTo>
                    <a:pt x="145" y="201"/>
                  </a:moveTo>
                  <a:cubicBezTo>
                    <a:pt x="145" y="201"/>
                    <a:pt x="146" y="201"/>
                    <a:pt x="146" y="201"/>
                  </a:cubicBezTo>
                  <a:cubicBezTo>
                    <a:pt x="147" y="201"/>
                    <a:pt x="147" y="201"/>
                    <a:pt x="147" y="201"/>
                  </a:cubicBezTo>
                  <a:cubicBezTo>
                    <a:pt x="147" y="200"/>
                    <a:pt x="147" y="200"/>
                    <a:pt x="147" y="200"/>
                  </a:cubicBezTo>
                  <a:cubicBezTo>
                    <a:pt x="148" y="200"/>
                    <a:pt x="148" y="199"/>
                    <a:pt x="148" y="199"/>
                  </a:cubicBezTo>
                  <a:cubicBezTo>
                    <a:pt x="147" y="199"/>
                    <a:pt x="147" y="199"/>
                    <a:pt x="146" y="200"/>
                  </a:cubicBezTo>
                  <a:cubicBezTo>
                    <a:pt x="146" y="200"/>
                    <a:pt x="146" y="200"/>
                    <a:pt x="145" y="201"/>
                  </a:cubicBezTo>
                  <a:close/>
                  <a:moveTo>
                    <a:pt x="153" y="200"/>
                  </a:moveTo>
                  <a:cubicBezTo>
                    <a:pt x="153" y="200"/>
                    <a:pt x="153" y="201"/>
                    <a:pt x="154" y="200"/>
                  </a:cubicBezTo>
                  <a:cubicBezTo>
                    <a:pt x="154" y="200"/>
                    <a:pt x="154" y="200"/>
                    <a:pt x="154" y="200"/>
                  </a:cubicBezTo>
                  <a:cubicBezTo>
                    <a:pt x="155" y="200"/>
                    <a:pt x="155" y="200"/>
                    <a:pt x="155" y="199"/>
                  </a:cubicBezTo>
                  <a:cubicBezTo>
                    <a:pt x="155" y="199"/>
                    <a:pt x="156" y="200"/>
                    <a:pt x="156" y="200"/>
                  </a:cubicBezTo>
                  <a:cubicBezTo>
                    <a:pt x="156" y="200"/>
                    <a:pt x="156" y="199"/>
                    <a:pt x="155" y="199"/>
                  </a:cubicBezTo>
                  <a:cubicBezTo>
                    <a:pt x="155" y="198"/>
                    <a:pt x="155" y="198"/>
                    <a:pt x="154" y="198"/>
                  </a:cubicBezTo>
                  <a:cubicBezTo>
                    <a:pt x="154" y="199"/>
                    <a:pt x="154" y="199"/>
                    <a:pt x="154" y="199"/>
                  </a:cubicBezTo>
                  <a:cubicBezTo>
                    <a:pt x="153" y="199"/>
                    <a:pt x="153" y="200"/>
                    <a:pt x="153" y="200"/>
                  </a:cubicBezTo>
                  <a:close/>
                  <a:moveTo>
                    <a:pt x="42" y="199"/>
                  </a:moveTo>
                  <a:cubicBezTo>
                    <a:pt x="42" y="199"/>
                    <a:pt x="43" y="199"/>
                    <a:pt x="43" y="199"/>
                  </a:cubicBezTo>
                  <a:cubicBezTo>
                    <a:pt x="44" y="199"/>
                    <a:pt x="45" y="199"/>
                    <a:pt x="45" y="199"/>
                  </a:cubicBezTo>
                  <a:cubicBezTo>
                    <a:pt x="44" y="199"/>
                    <a:pt x="44" y="198"/>
                    <a:pt x="43" y="198"/>
                  </a:cubicBezTo>
                  <a:cubicBezTo>
                    <a:pt x="42" y="198"/>
                    <a:pt x="42" y="198"/>
                    <a:pt x="42" y="199"/>
                  </a:cubicBezTo>
                  <a:close/>
                  <a:moveTo>
                    <a:pt x="168" y="199"/>
                  </a:moveTo>
                  <a:cubicBezTo>
                    <a:pt x="169" y="199"/>
                    <a:pt x="169" y="199"/>
                    <a:pt x="169" y="199"/>
                  </a:cubicBezTo>
                  <a:cubicBezTo>
                    <a:pt x="169" y="200"/>
                    <a:pt x="169" y="200"/>
                    <a:pt x="169" y="200"/>
                  </a:cubicBezTo>
                  <a:cubicBezTo>
                    <a:pt x="169" y="200"/>
                    <a:pt x="169" y="200"/>
                    <a:pt x="170" y="200"/>
                  </a:cubicBezTo>
                  <a:cubicBezTo>
                    <a:pt x="170" y="201"/>
                    <a:pt x="170" y="201"/>
                    <a:pt x="170" y="201"/>
                  </a:cubicBezTo>
                  <a:cubicBezTo>
                    <a:pt x="170" y="200"/>
                    <a:pt x="170" y="200"/>
                    <a:pt x="170" y="200"/>
                  </a:cubicBezTo>
                  <a:cubicBezTo>
                    <a:pt x="170" y="199"/>
                    <a:pt x="170" y="199"/>
                    <a:pt x="170" y="199"/>
                  </a:cubicBezTo>
                  <a:cubicBezTo>
                    <a:pt x="170" y="198"/>
                    <a:pt x="170" y="198"/>
                    <a:pt x="170" y="198"/>
                  </a:cubicBezTo>
                  <a:cubicBezTo>
                    <a:pt x="170" y="197"/>
                    <a:pt x="170" y="197"/>
                    <a:pt x="169" y="197"/>
                  </a:cubicBezTo>
                  <a:cubicBezTo>
                    <a:pt x="170" y="198"/>
                    <a:pt x="169" y="198"/>
                    <a:pt x="169" y="199"/>
                  </a:cubicBezTo>
                  <a:cubicBezTo>
                    <a:pt x="169" y="199"/>
                    <a:pt x="168" y="199"/>
                    <a:pt x="168" y="199"/>
                  </a:cubicBezTo>
                  <a:close/>
                  <a:moveTo>
                    <a:pt x="162" y="197"/>
                  </a:moveTo>
                  <a:cubicBezTo>
                    <a:pt x="162" y="197"/>
                    <a:pt x="161" y="197"/>
                    <a:pt x="161" y="197"/>
                  </a:cubicBezTo>
                  <a:cubicBezTo>
                    <a:pt x="161" y="197"/>
                    <a:pt x="161" y="197"/>
                    <a:pt x="161" y="196"/>
                  </a:cubicBezTo>
                  <a:cubicBezTo>
                    <a:pt x="161" y="196"/>
                    <a:pt x="161" y="196"/>
                    <a:pt x="160" y="196"/>
                  </a:cubicBezTo>
                  <a:cubicBezTo>
                    <a:pt x="160" y="196"/>
                    <a:pt x="160" y="196"/>
                    <a:pt x="160" y="197"/>
                  </a:cubicBezTo>
                  <a:cubicBezTo>
                    <a:pt x="160" y="197"/>
                    <a:pt x="160" y="197"/>
                    <a:pt x="161" y="198"/>
                  </a:cubicBezTo>
                  <a:cubicBezTo>
                    <a:pt x="161" y="198"/>
                    <a:pt x="161" y="198"/>
                    <a:pt x="162" y="197"/>
                  </a:cubicBezTo>
                  <a:close/>
                  <a:moveTo>
                    <a:pt x="158" y="196"/>
                  </a:moveTo>
                  <a:cubicBezTo>
                    <a:pt x="158" y="196"/>
                    <a:pt x="158" y="196"/>
                    <a:pt x="158" y="196"/>
                  </a:cubicBezTo>
                  <a:cubicBezTo>
                    <a:pt x="158" y="196"/>
                    <a:pt x="158" y="196"/>
                    <a:pt x="158" y="196"/>
                  </a:cubicBezTo>
                  <a:cubicBezTo>
                    <a:pt x="158" y="196"/>
                    <a:pt x="158" y="196"/>
                    <a:pt x="158" y="196"/>
                  </a:cubicBezTo>
                  <a:cubicBezTo>
                    <a:pt x="158" y="196"/>
                    <a:pt x="158" y="196"/>
                    <a:pt x="158" y="196"/>
                  </a:cubicBezTo>
                  <a:close/>
                  <a:moveTo>
                    <a:pt x="168" y="196"/>
                  </a:moveTo>
                  <a:cubicBezTo>
                    <a:pt x="169" y="196"/>
                    <a:pt x="169" y="195"/>
                    <a:pt x="169" y="195"/>
                  </a:cubicBezTo>
                  <a:cubicBezTo>
                    <a:pt x="170" y="194"/>
                    <a:pt x="170" y="194"/>
                    <a:pt x="170" y="193"/>
                  </a:cubicBezTo>
                  <a:cubicBezTo>
                    <a:pt x="169" y="193"/>
                    <a:pt x="169" y="193"/>
                    <a:pt x="168" y="194"/>
                  </a:cubicBezTo>
                  <a:cubicBezTo>
                    <a:pt x="168" y="194"/>
                    <a:pt x="168" y="195"/>
                    <a:pt x="168" y="196"/>
                  </a:cubicBezTo>
                  <a:close/>
                  <a:moveTo>
                    <a:pt x="157" y="193"/>
                  </a:moveTo>
                  <a:cubicBezTo>
                    <a:pt x="157" y="193"/>
                    <a:pt x="157" y="193"/>
                    <a:pt x="157" y="193"/>
                  </a:cubicBezTo>
                  <a:cubicBezTo>
                    <a:pt x="156" y="193"/>
                    <a:pt x="156" y="193"/>
                    <a:pt x="156" y="193"/>
                  </a:cubicBezTo>
                  <a:cubicBezTo>
                    <a:pt x="156" y="193"/>
                    <a:pt x="157" y="193"/>
                    <a:pt x="157" y="194"/>
                  </a:cubicBezTo>
                  <a:cubicBezTo>
                    <a:pt x="157" y="194"/>
                    <a:pt x="157" y="194"/>
                    <a:pt x="157" y="194"/>
                  </a:cubicBezTo>
                  <a:lnTo>
                    <a:pt x="157" y="193"/>
                  </a:lnTo>
                  <a:close/>
                  <a:moveTo>
                    <a:pt x="155" y="195"/>
                  </a:moveTo>
                  <a:cubicBezTo>
                    <a:pt x="155" y="195"/>
                    <a:pt x="155" y="196"/>
                    <a:pt x="155" y="196"/>
                  </a:cubicBezTo>
                  <a:cubicBezTo>
                    <a:pt x="155" y="197"/>
                    <a:pt x="156" y="197"/>
                    <a:pt x="156" y="197"/>
                  </a:cubicBezTo>
                  <a:cubicBezTo>
                    <a:pt x="157" y="196"/>
                    <a:pt x="157" y="196"/>
                    <a:pt x="156" y="195"/>
                  </a:cubicBezTo>
                  <a:cubicBezTo>
                    <a:pt x="156" y="195"/>
                    <a:pt x="156" y="194"/>
                    <a:pt x="156" y="193"/>
                  </a:cubicBezTo>
                  <a:cubicBezTo>
                    <a:pt x="155" y="193"/>
                    <a:pt x="155" y="193"/>
                    <a:pt x="155" y="193"/>
                  </a:cubicBezTo>
                  <a:cubicBezTo>
                    <a:pt x="155" y="193"/>
                    <a:pt x="154" y="193"/>
                    <a:pt x="154" y="193"/>
                  </a:cubicBezTo>
                  <a:cubicBezTo>
                    <a:pt x="154" y="194"/>
                    <a:pt x="154" y="194"/>
                    <a:pt x="154" y="194"/>
                  </a:cubicBezTo>
                  <a:cubicBezTo>
                    <a:pt x="154" y="194"/>
                    <a:pt x="153" y="194"/>
                    <a:pt x="153" y="194"/>
                  </a:cubicBezTo>
                  <a:cubicBezTo>
                    <a:pt x="153" y="194"/>
                    <a:pt x="153" y="194"/>
                    <a:pt x="152" y="193"/>
                  </a:cubicBezTo>
                  <a:cubicBezTo>
                    <a:pt x="152" y="193"/>
                    <a:pt x="152" y="193"/>
                    <a:pt x="151" y="193"/>
                  </a:cubicBezTo>
                  <a:cubicBezTo>
                    <a:pt x="151" y="194"/>
                    <a:pt x="151" y="194"/>
                    <a:pt x="152" y="195"/>
                  </a:cubicBezTo>
                  <a:cubicBezTo>
                    <a:pt x="153" y="195"/>
                    <a:pt x="154" y="195"/>
                    <a:pt x="155" y="195"/>
                  </a:cubicBezTo>
                  <a:close/>
                  <a:moveTo>
                    <a:pt x="167" y="192"/>
                  </a:moveTo>
                  <a:cubicBezTo>
                    <a:pt x="167" y="192"/>
                    <a:pt x="167" y="192"/>
                    <a:pt x="168" y="192"/>
                  </a:cubicBezTo>
                  <a:cubicBezTo>
                    <a:pt x="168" y="192"/>
                    <a:pt x="168" y="192"/>
                    <a:pt x="168" y="192"/>
                  </a:cubicBezTo>
                  <a:lnTo>
                    <a:pt x="167" y="192"/>
                  </a:lnTo>
                  <a:cubicBezTo>
                    <a:pt x="167" y="192"/>
                    <a:pt x="167" y="192"/>
                    <a:pt x="167" y="192"/>
                  </a:cubicBezTo>
                  <a:cubicBezTo>
                    <a:pt x="167" y="192"/>
                    <a:pt x="167" y="192"/>
                    <a:pt x="167" y="192"/>
                  </a:cubicBezTo>
                  <a:close/>
                  <a:moveTo>
                    <a:pt x="136" y="48"/>
                  </a:moveTo>
                  <a:cubicBezTo>
                    <a:pt x="137" y="48"/>
                    <a:pt x="137" y="48"/>
                    <a:pt x="137" y="47"/>
                  </a:cubicBezTo>
                  <a:cubicBezTo>
                    <a:pt x="137" y="47"/>
                    <a:pt x="136" y="47"/>
                    <a:pt x="136" y="47"/>
                  </a:cubicBezTo>
                  <a:cubicBezTo>
                    <a:pt x="136" y="47"/>
                    <a:pt x="135" y="47"/>
                    <a:pt x="136" y="48"/>
                  </a:cubicBezTo>
                  <a:close/>
                  <a:moveTo>
                    <a:pt x="170" y="43"/>
                  </a:moveTo>
                  <a:cubicBezTo>
                    <a:pt x="170" y="43"/>
                    <a:pt x="170" y="43"/>
                    <a:pt x="170" y="43"/>
                  </a:cubicBezTo>
                  <a:cubicBezTo>
                    <a:pt x="170" y="42"/>
                    <a:pt x="170" y="42"/>
                    <a:pt x="169" y="42"/>
                  </a:cubicBezTo>
                  <a:cubicBezTo>
                    <a:pt x="169" y="42"/>
                    <a:pt x="169" y="42"/>
                    <a:pt x="169" y="43"/>
                  </a:cubicBezTo>
                  <a:cubicBezTo>
                    <a:pt x="169" y="43"/>
                    <a:pt x="170" y="43"/>
                    <a:pt x="170" y="43"/>
                  </a:cubicBezTo>
                  <a:close/>
                  <a:moveTo>
                    <a:pt x="163" y="44"/>
                  </a:moveTo>
                  <a:cubicBezTo>
                    <a:pt x="164" y="44"/>
                    <a:pt x="165" y="45"/>
                    <a:pt x="166" y="45"/>
                  </a:cubicBezTo>
                  <a:cubicBezTo>
                    <a:pt x="166" y="46"/>
                    <a:pt x="167" y="47"/>
                    <a:pt x="168" y="47"/>
                  </a:cubicBezTo>
                  <a:cubicBezTo>
                    <a:pt x="168" y="47"/>
                    <a:pt x="168" y="47"/>
                    <a:pt x="168" y="47"/>
                  </a:cubicBezTo>
                  <a:cubicBezTo>
                    <a:pt x="168" y="47"/>
                    <a:pt x="169" y="47"/>
                    <a:pt x="169" y="47"/>
                  </a:cubicBezTo>
                  <a:lnTo>
                    <a:pt x="170" y="47"/>
                  </a:lnTo>
                  <a:cubicBezTo>
                    <a:pt x="170" y="47"/>
                    <a:pt x="170" y="47"/>
                    <a:pt x="170" y="46"/>
                  </a:cubicBezTo>
                  <a:cubicBezTo>
                    <a:pt x="170" y="45"/>
                    <a:pt x="170" y="45"/>
                    <a:pt x="169" y="44"/>
                  </a:cubicBezTo>
                  <a:cubicBezTo>
                    <a:pt x="169" y="44"/>
                    <a:pt x="168" y="43"/>
                    <a:pt x="168" y="43"/>
                  </a:cubicBezTo>
                  <a:cubicBezTo>
                    <a:pt x="168" y="43"/>
                    <a:pt x="167" y="43"/>
                    <a:pt x="167" y="43"/>
                  </a:cubicBezTo>
                  <a:cubicBezTo>
                    <a:pt x="167" y="44"/>
                    <a:pt x="166" y="44"/>
                    <a:pt x="165" y="44"/>
                  </a:cubicBezTo>
                  <a:cubicBezTo>
                    <a:pt x="165" y="43"/>
                    <a:pt x="165" y="43"/>
                    <a:pt x="165" y="42"/>
                  </a:cubicBezTo>
                  <a:cubicBezTo>
                    <a:pt x="165" y="42"/>
                    <a:pt x="165" y="42"/>
                    <a:pt x="164" y="42"/>
                  </a:cubicBezTo>
                  <a:cubicBezTo>
                    <a:pt x="164" y="42"/>
                    <a:pt x="164" y="42"/>
                    <a:pt x="164" y="43"/>
                  </a:cubicBezTo>
                  <a:cubicBezTo>
                    <a:pt x="164" y="43"/>
                    <a:pt x="163" y="43"/>
                    <a:pt x="163" y="43"/>
                  </a:cubicBezTo>
                  <a:cubicBezTo>
                    <a:pt x="163" y="43"/>
                    <a:pt x="163" y="43"/>
                    <a:pt x="163" y="43"/>
                  </a:cubicBezTo>
                  <a:cubicBezTo>
                    <a:pt x="163" y="43"/>
                    <a:pt x="163" y="44"/>
                    <a:pt x="163" y="44"/>
                  </a:cubicBezTo>
                  <a:close/>
                  <a:moveTo>
                    <a:pt x="168" y="42"/>
                  </a:moveTo>
                  <a:cubicBezTo>
                    <a:pt x="168" y="41"/>
                    <a:pt x="168" y="41"/>
                    <a:pt x="168" y="40"/>
                  </a:cubicBezTo>
                  <a:cubicBezTo>
                    <a:pt x="168" y="39"/>
                    <a:pt x="168" y="39"/>
                    <a:pt x="167" y="39"/>
                  </a:cubicBezTo>
                  <a:lnTo>
                    <a:pt x="167" y="41"/>
                  </a:lnTo>
                  <a:cubicBezTo>
                    <a:pt x="167" y="41"/>
                    <a:pt x="167" y="42"/>
                    <a:pt x="168" y="42"/>
                  </a:cubicBezTo>
                  <a:close/>
                  <a:moveTo>
                    <a:pt x="54" y="27"/>
                  </a:moveTo>
                  <a:cubicBezTo>
                    <a:pt x="54" y="27"/>
                    <a:pt x="54" y="27"/>
                    <a:pt x="54" y="27"/>
                  </a:cubicBezTo>
                  <a:cubicBezTo>
                    <a:pt x="54" y="27"/>
                    <a:pt x="54" y="27"/>
                    <a:pt x="53" y="27"/>
                  </a:cubicBezTo>
                  <a:cubicBezTo>
                    <a:pt x="53" y="28"/>
                    <a:pt x="54" y="28"/>
                    <a:pt x="54" y="28"/>
                  </a:cubicBezTo>
                  <a:cubicBezTo>
                    <a:pt x="54" y="28"/>
                    <a:pt x="54" y="28"/>
                    <a:pt x="54" y="27"/>
                  </a:cubicBezTo>
                  <a:close/>
                  <a:moveTo>
                    <a:pt x="169" y="26"/>
                  </a:moveTo>
                  <a:cubicBezTo>
                    <a:pt x="169" y="26"/>
                    <a:pt x="169" y="26"/>
                    <a:pt x="169" y="26"/>
                  </a:cubicBezTo>
                  <a:cubicBezTo>
                    <a:pt x="169" y="26"/>
                    <a:pt x="169" y="26"/>
                    <a:pt x="169" y="26"/>
                  </a:cubicBezTo>
                  <a:cubicBezTo>
                    <a:pt x="169" y="26"/>
                    <a:pt x="169" y="26"/>
                    <a:pt x="169" y="26"/>
                  </a:cubicBezTo>
                  <a:cubicBezTo>
                    <a:pt x="169" y="27"/>
                    <a:pt x="169" y="26"/>
                    <a:pt x="169" y="26"/>
                  </a:cubicBezTo>
                  <a:close/>
                  <a:moveTo>
                    <a:pt x="164" y="28"/>
                  </a:moveTo>
                  <a:cubicBezTo>
                    <a:pt x="165" y="28"/>
                    <a:pt x="165" y="28"/>
                    <a:pt x="165" y="28"/>
                  </a:cubicBezTo>
                  <a:cubicBezTo>
                    <a:pt x="166" y="28"/>
                    <a:pt x="166" y="28"/>
                    <a:pt x="166" y="28"/>
                  </a:cubicBezTo>
                  <a:cubicBezTo>
                    <a:pt x="167" y="27"/>
                    <a:pt x="167" y="27"/>
                    <a:pt x="167" y="27"/>
                  </a:cubicBezTo>
                  <a:cubicBezTo>
                    <a:pt x="167" y="26"/>
                    <a:pt x="167" y="26"/>
                    <a:pt x="167" y="26"/>
                  </a:cubicBezTo>
                  <a:cubicBezTo>
                    <a:pt x="167" y="26"/>
                    <a:pt x="166" y="26"/>
                    <a:pt x="166" y="26"/>
                  </a:cubicBezTo>
                  <a:cubicBezTo>
                    <a:pt x="166" y="26"/>
                    <a:pt x="166" y="26"/>
                    <a:pt x="166" y="27"/>
                  </a:cubicBezTo>
                  <a:cubicBezTo>
                    <a:pt x="165" y="27"/>
                    <a:pt x="165" y="27"/>
                    <a:pt x="165" y="28"/>
                  </a:cubicBezTo>
                  <a:cubicBezTo>
                    <a:pt x="165" y="28"/>
                    <a:pt x="165" y="28"/>
                    <a:pt x="164" y="28"/>
                  </a:cubicBezTo>
                  <a:close/>
                  <a:moveTo>
                    <a:pt x="161" y="27"/>
                  </a:moveTo>
                  <a:cubicBezTo>
                    <a:pt x="162" y="27"/>
                    <a:pt x="162" y="27"/>
                    <a:pt x="163" y="27"/>
                  </a:cubicBezTo>
                  <a:cubicBezTo>
                    <a:pt x="164" y="27"/>
                    <a:pt x="164" y="27"/>
                    <a:pt x="164" y="26"/>
                  </a:cubicBezTo>
                  <a:cubicBezTo>
                    <a:pt x="163" y="26"/>
                    <a:pt x="162" y="26"/>
                    <a:pt x="162" y="26"/>
                  </a:cubicBezTo>
                  <a:cubicBezTo>
                    <a:pt x="161" y="25"/>
                    <a:pt x="160" y="25"/>
                    <a:pt x="160" y="25"/>
                  </a:cubicBezTo>
                  <a:cubicBezTo>
                    <a:pt x="159" y="26"/>
                    <a:pt x="160" y="26"/>
                    <a:pt x="160" y="26"/>
                  </a:cubicBezTo>
                  <a:cubicBezTo>
                    <a:pt x="160" y="26"/>
                    <a:pt x="160" y="26"/>
                    <a:pt x="161" y="26"/>
                  </a:cubicBezTo>
                  <a:cubicBezTo>
                    <a:pt x="161" y="26"/>
                    <a:pt x="161" y="26"/>
                    <a:pt x="161" y="26"/>
                  </a:cubicBezTo>
                  <a:cubicBezTo>
                    <a:pt x="161" y="26"/>
                    <a:pt x="161" y="26"/>
                    <a:pt x="161" y="27"/>
                  </a:cubicBezTo>
                  <a:close/>
                  <a:moveTo>
                    <a:pt x="126" y="23"/>
                  </a:moveTo>
                  <a:cubicBezTo>
                    <a:pt x="125" y="23"/>
                    <a:pt x="125" y="23"/>
                    <a:pt x="125" y="23"/>
                  </a:cubicBezTo>
                  <a:cubicBezTo>
                    <a:pt x="125" y="23"/>
                    <a:pt x="125" y="23"/>
                    <a:pt x="125" y="23"/>
                  </a:cubicBezTo>
                  <a:cubicBezTo>
                    <a:pt x="125" y="23"/>
                    <a:pt x="126" y="23"/>
                    <a:pt x="126" y="23"/>
                  </a:cubicBezTo>
                  <a:close/>
                  <a:moveTo>
                    <a:pt x="163" y="23"/>
                  </a:moveTo>
                  <a:cubicBezTo>
                    <a:pt x="163" y="23"/>
                    <a:pt x="163" y="22"/>
                    <a:pt x="163" y="22"/>
                  </a:cubicBezTo>
                  <a:cubicBezTo>
                    <a:pt x="162" y="22"/>
                    <a:pt x="162" y="22"/>
                    <a:pt x="162" y="22"/>
                  </a:cubicBezTo>
                  <a:cubicBezTo>
                    <a:pt x="162" y="23"/>
                    <a:pt x="162" y="23"/>
                    <a:pt x="162" y="23"/>
                  </a:cubicBezTo>
                  <a:cubicBezTo>
                    <a:pt x="163" y="23"/>
                    <a:pt x="163" y="23"/>
                    <a:pt x="163" y="23"/>
                  </a:cubicBezTo>
                  <a:close/>
                  <a:moveTo>
                    <a:pt x="161" y="23"/>
                  </a:moveTo>
                  <a:cubicBezTo>
                    <a:pt x="161" y="22"/>
                    <a:pt x="162" y="21"/>
                    <a:pt x="162" y="21"/>
                  </a:cubicBezTo>
                  <a:cubicBezTo>
                    <a:pt x="162" y="20"/>
                    <a:pt x="162" y="20"/>
                    <a:pt x="162" y="19"/>
                  </a:cubicBezTo>
                  <a:cubicBezTo>
                    <a:pt x="162" y="19"/>
                    <a:pt x="162" y="19"/>
                    <a:pt x="161" y="20"/>
                  </a:cubicBezTo>
                  <a:cubicBezTo>
                    <a:pt x="161" y="20"/>
                    <a:pt x="160" y="20"/>
                    <a:pt x="160" y="21"/>
                  </a:cubicBezTo>
                  <a:cubicBezTo>
                    <a:pt x="160" y="21"/>
                    <a:pt x="160" y="21"/>
                    <a:pt x="160" y="22"/>
                  </a:cubicBezTo>
                  <a:cubicBezTo>
                    <a:pt x="160" y="22"/>
                    <a:pt x="160" y="23"/>
                    <a:pt x="161" y="23"/>
                  </a:cubicBezTo>
                  <a:close/>
                  <a:moveTo>
                    <a:pt x="165" y="20"/>
                  </a:moveTo>
                  <a:cubicBezTo>
                    <a:pt x="166" y="20"/>
                    <a:pt x="166" y="19"/>
                    <a:pt x="166" y="19"/>
                  </a:cubicBezTo>
                  <a:cubicBezTo>
                    <a:pt x="167" y="18"/>
                    <a:pt x="166" y="18"/>
                    <a:pt x="166" y="18"/>
                  </a:cubicBezTo>
                  <a:cubicBezTo>
                    <a:pt x="165" y="18"/>
                    <a:pt x="165" y="18"/>
                    <a:pt x="165" y="19"/>
                  </a:cubicBezTo>
                  <a:cubicBezTo>
                    <a:pt x="164" y="19"/>
                    <a:pt x="165" y="20"/>
                    <a:pt x="165" y="20"/>
                  </a:cubicBezTo>
                  <a:close/>
                  <a:moveTo>
                    <a:pt x="157" y="16"/>
                  </a:moveTo>
                  <a:cubicBezTo>
                    <a:pt x="158" y="16"/>
                    <a:pt x="158" y="16"/>
                    <a:pt x="158" y="16"/>
                  </a:cubicBezTo>
                  <a:cubicBezTo>
                    <a:pt x="159" y="16"/>
                    <a:pt x="159" y="16"/>
                    <a:pt x="159" y="15"/>
                  </a:cubicBezTo>
                  <a:lnTo>
                    <a:pt x="157" y="15"/>
                  </a:lnTo>
                  <a:lnTo>
                    <a:pt x="157" y="16"/>
                  </a:lnTo>
                  <a:close/>
                  <a:moveTo>
                    <a:pt x="150" y="11"/>
                  </a:moveTo>
                  <a:cubicBezTo>
                    <a:pt x="150" y="11"/>
                    <a:pt x="149" y="11"/>
                    <a:pt x="149" y="11"/>
                  </a:cubicBezTo>
                  <a:cubicBezTo>
                    <a:pt x="149" y="11"/>
                    <a:pt x="149" y="11"/>
                    <a:pt x="149" y="11"/>
                  </a:cubicBezTo>
                  <a:lnTo>
                    <a:pt x="149" y="11"/>
                  </a:lnTo>
                  <a:cubicBezTo>
                    <a:pt x="150" y="11"/>
                    <a:pt x="150" y="11"/>
                    <a:pt x="150" y="11"/>
                  </a:cubicBezTo>
                  <a:close/>
                  <a:moveTo>
                    <a:pt x="32" y="11"/>
                  </a:moveTo>
                  <a:cubicBezTo>
                    <a:pt x="33" y="11"/>
                    <a:pt x="33" y="11"/>
                    <a:pt x="34" y="11"/>
                  </a:cubicBezTo>
                  <a:cubicBezTo>
                    <a:pt x="34" y="11"/>
                    <a:pt x="35" y="11"/>
                    <a:pt x="34" y="10"/>
                  </a:cubicBezTo>
                  <a:cubicBezTo>
                    <a:pt x="33" y="10"/>
                    <a:pt x="32" y="10"/>
                    <a:pt x="32" y="11"/>
                  </a:cubicBezTo>
                  <a:close/>
                  <a:moveTo>
                    <a:pt x="119" y="11"/>
                  </a:moveTo>
                  <a:cubicBezTo>
                    <a:pt x="120" y="11"/>
                    <a:pt x="120" y="11"/>
                    <a:pt x="120" y="10"/>
                  </a:cubicBezTo>
                  <a:lnTo>
                    <a:pt x="118" y="10"/>
                  </a:lnTo>
                  <a:cubicBezTo>
                    <a:pt x="118" y="10"/>
                    <a:pt x="119" y="11"/>
                    <a:pt x="119" y="11"/>
                  </a:cubicBezTo>
                  <a:close/>
                  <a:moveTo>
                    <a:pt x="28" y="11"/>
                  </a:moveTo>
                  <a:cubicBezTo>
                    <a:pt x="28" y="11"/>
                    <a:pt x="28" y="11"/>
                    <a:pt x="29" y="11"/>
                  </a:cubicBezTo>
                  <a:cubicBezTo>
                    <a:pt x="29" y="11"/>
                    <a:pt x="29" y="10"/>
                    <a:pt x="29" y="10"/>
                  </a:cubicBezTo>
                  <a:cubicBezTo>
                    <a:pt x="28" y="10"/>
                    <a:pt x="28" y="10"/>
                    <a:pt x="28" y="11"/>
                  </a:cubicBezTo>
                  <a:close/>
                  <a:moveTo>
                    <a:pt x="168" y="9"/>
                  </a:moveTo>
                  <a:cubicBezTo>
                    <a:pt x="168" y="9"/>
                    <a:pt x="168" y="9"/>
                    <a:pt x="168" y="9"/>
                  </a:cubicBezTo>
                  <a:cubicBezTo>
                    <a:pt x="168" y="9"/>
                    <a:pt x="168" y="9"/>
                    <a:pt x="168" y="9"/>
                  </a:cubicBezTo>
                  <a:cubicBezTo>
                    <a:pt x="168" y="9"/>
                    <a:pt x="168" y="9"/>
                    <a:pt x="168" y="9"/>
                  </a:cubicBezTo>
                  <a:cubicBezTo>
                    <a:pt x="168" y="9"/>
                    <a:pt x="168" y="9"/>
                    <a:pt x="168" y="9"/>
                  </a:cubicBezTo>
                  <a:close/>
                  <a:moveTo>
                    <a:pt x="41" y="10"/>
                  </a:moveTo>
                  <a:lnTo>
                    <a:pt x="42" y="10"/>
                  </a:lnTo>
                  <a:cubicBezTo>
                    <a:pt x="42" y="9"/>
                    <a:pt x="42" y="9"/>
                    <a:pt x="41" y="9"/>
                  </a:cubicBezTo>
                  <a:lnTo>
                    <a:pt x="41" y="10"/>
                  </a:lnTo>
                  <a:close/>
                  <a:moveTo>
                    <a:pt x="24" y="9"/>
                  </a:moveTo>
                  <a:cubicBezTo>
                    <a:pt x="24" y="9"/>
                    <a:pt x="24" y="9"/>
                    <a:pt x="24" y="9"/>
                  </a:cubicBezTo>
                  <a:cubicBezTo>
                    <a:pt x="24" y="9"/>
                    <a:pt x="24" y="9"/>
                    <a:pt x="25" y="10"/>
                  </a:cubicBezTo>
                  <a:cubicBezTo>
                    <a:pt x="25" y="9"/>
                    <a:pt x="25" y="9"/>
                    <a:pt x="25" y="9"/>
                  </a:cubicBezTo>
                  <a:cubicBezTo>
                    <a:pt x="25" y="9"/>
                    <a:pt x="25" y="9"/>
                    <a:pt x="25" y="9"/>
                  </a:cubicBezTo>
                  <a:cubicBezTo>
                    <a:pt x="25" y="9"/>
                    <a:pt x="25" y="9"/>
                    <a:pt x="25" y="9"/>
                  </a:cubicBezTo>
                  <a:cubicBezTo>
                    <a:pt x="24" y="8"/>
                    <a:pt x="24" y="8"/>
                    <a:pt x="24" y="8"/>
                  </a:cubicBezTo>
                  <a:cubicBezTo>
                    <a:pt x="24" y="9"/>
                    <a:pt x="24" y="9"/>
                    <a:pt x="24" y="9"/>
                  </a:cubicBezTo>
                  <a:cubicBezTo>
                    <a:pt x="24" y="9"/>
                    <a:pt x="24" y="9"/>
                    <a:pt x="24" y="9"/>
                  </a:cubicBezTo>
                  <a:close/>
                  <a:moveTo>
                    <a:pt x="155" y="8"/>
                  </a:moveTo>
                  <a:lnTo>
                    <a:pt x="156" y="8"/>
                  </a:lnTo>
                  <a:lnTo>
                    <a:pt x="156" y="7"/>
                  </a:lnTo>
                  <a:lnTo>
                    <a:pt x="155" y="7"/>
                  </a:lnTo>
                  <a:lnTo>
                    <a:pt x="155" y="8"/>
                  </a:lnTo>
                  <a:close/>
                  <a:moveTo>
                    <a:pt x="162" y="7"/>
                  </a:moveTo>
                  <a:cubicBezTo>
                    <a:pt x="162" y="7"/>
                    <a:pt x="162" y="7"/>
                    <a:pt x="162" y="7"/>
                  </a:cubicBezTo>
                  <a:cubicBezTo>
                    <a:pt x="162" y="7"/>
                    <a:pt x="162" y="7"/>
                    <a:pt x="162" y="7"/>
                  </a:cubicBezTo>
                  <a:cubicBezTo>
                    <a:pt x="162" y="7"/>
                    <a:pt x="162" y="7"/>
                    <a:pt x="162" y="7"/>
                  </a:cubicBezTo>
                  <a:cubicBezTo>
                    <a:pt x="162" y="7"/>
                    <a:pt x="163" y="7"/>
                    <a:pt x="162" y="7"/>
                  </a:cubicBezTo>
                  <a:close/>
                  <a:moveTo>
                    <a:pt x="169" y="7"/>
                  </a:moveTo>
                  <a:cubicBezTo>
                    <a:pt x="169" y="7"/>
                    <a:pt x="169" y="7"/>
                    <a:pt x="169" y="7"/>
                  </a:cubicBezTo>
                  <a:cubicBezTo>
                    <a:pt x="169" y="6"/>
                    <a:pt x="169" y="6"/>
                    <a:pt x="169" y="6"/>
                  </a:cubicBezTo>
                  <a:lnTo>
                    <a:pt x="169" y="7"/>
                  </a:lnTo>
                  <a:cubicBezTo>
                    <a:pt x="169" y="7"/>
                    <a:pt x="169" y="7"/>
                    <a:pt x="169" y="7"/>
                  </a:cubicBezTo>
                  <a:close/>
                  <a:moveTo>
                    <a:pt x="26" y="5"/>
                  </a:moveTo>
                  <a:cubicBezTo>
                    <a:pt x="26" y="5"/>
                    <a:pt x="25" y="5"/>
                    <a:pt x="25" y="5"/>
                  </a:cubicBezTo>
                  <a:cubicBezTo>
                    <a:pt x="25" y="5"/>
                    <a:pt x="25" y="5"/>
                    <a:pt x="25" y="5"/>
                  </a:cubicBezTo>
                  <a:cubicBezTo>
                    <a:pt x="25" y="5"/>
                    <a:pt x="25" y="5"/>
                    <a:pt x="26" y="5"/>
                  </a:cubicBezTo>
                  <a:cubicBezTo>
                    <a:pt x="26" y="5"/>
                    <a:pt x="26" y="5"/>
                    <a:pt x="26" y="5"/>
                  </a:cubicBezTo>
                  <a:close/>
                  <a:moveTo>
                    <a:pt x="160" y="4"/>
                  </a:moveTo>
                  <a:cubicBezTo>
                    <a:pt x="162" y="4"/>
                    <a:pt x="163" y="4"/>
                    <a:pt x="164" y="3"/>
                  </a:cubicBezTo>
                  <a:cubicBezTo>
                    <a:pt x="163" y="4"/>
                    <a:pt x="162" y="4"/>
                    <a:pt x="161" y="3"/>
                  </a:cubicBezTo>
                  <a:cubicBezTo>
                    <a:pt x="161" y="3"/>
                    <a:pt x="160" y="4"/>
                    <a:pt x="160" y="4"/>
                  </a:cubicBezTo>
                  <a:close/>
                  <a:moveTo>
                    <a:pt x="151" y="4"/>
                  </a:moveTo>
                  <a:cubicBezTo>
                    <a:pt x="151" y="3"/>
                    <a:pt x="150" y="3"/>
                    <a:pt x="150" y="4"/>
                  </a:cubicBezTo>
                  <a:cubicBezTo>
                    <a:pt x="150" y="4"/>
                    <a:pt x="149" y="4"/>
                    <a:pt x="149" y="3"/>
                  </a:cubicBezTo>
                  <a:cubicBezTo>
                    <a:pt x="148" y="4"/>
                    <a:pt x="149" y="4"/>
                    <a:pt x="149" y="5"/>
                  </a:cubicBezTo>
                  <a:cubicBezTo>
                    <a:pt x="149" y="5"/>
                    <a:pt x="149" y="5"/>
                    <a:pt x="150" y="5"/>
                  </a:cubicBezTo>
                  <a:cubicBezTo>
                    <a:pt x="150" y="5"/>
                    <a:pt x="150" y="5"/>
                    <a:pt x="151" y="5"/>
                  </a:cubicBezTo>
                  <a:cubicBezTo>
                    <a:pt x="151" y="4"/>
                    <a:pt x="151" y="4"/>
                    <a:pt x="151" y="4"/>
                  </a:cubicBezTo>
                  <a:close/>
                  <a:moveTo>
                    <a:pt x="167" y="3"/>
                  </a:moveTo>
                  <a:lnTo>
                    <a:pt x="168" y="3"/>
                  </a:lnTo>
                  <a:lnTo>
                    <a:pt x="168" y="2"/>
                  </a:lnTo>
                  <a:lnTo>
                    <a:pt x="167" y="2"/>
                  </a:lnTo>
                  <a:lnTo>
                    <a:pt x="167" y="3"/>
                  </a:lnTo>
                  <a:close/>
                  <a:moveTo>
                    <a:pt x="21" y="3"/>
                  </a:moveTo>
                  <a:cubicBezTo>
                    <a:pt x="21" y="3"/>
                    <a:pt x="21" y="3"/>
                    <a:pt x="21" y="3"/>
                  </a:cubicBezTo>
                  <a:cubicBezTo>
                    <a:pt x="21" y="3"/>
                    <a:pt x="21" y="2"/>
                    <a:pt x="21" y="2"/>
                  </a:cubicBezTo>
                  <a:lnTo>
                    <a:pt x="20" y="2"/>
                  </a:lnTo>
                  <a:cubicBezTo>
                    <a:pt x="20" y="3"/>
                    <a:pt x="20" y="3"/>
                    <a:pt x="21" y="3"/>
                  </a:cubicBezTo>
                  <a:close/>
                  <a:moveTo>
                    <a:pt x="122" y="4"/>
                  </a:moveTo>
                  <a:lnTo>
                    <a:pt x="123" y="4"/>
                  </a:lnTo>
                  <a:cubicBezTo>
                    <a:pt x="124" y="4"/>
                    <a:pt x="124" y="4"/>
                    <a:pt x="124" y="3"/>
                  </a:cubicBezTo>
                  <a:cubicBezTo>
                    <a:pt x="123" y="3"/>
                    <a:pt x="123" y="3"/>
                    <a:pt x="123" y="2"/>
                  </a:cubicBezTo>
                  <a:cubicBezTo>
                    <a:pt x="123" y="2"/>
                    <a:pt x="123" y="2"/>
                    <a:pt x="122" y="2"/>
                  </a:cubicBezTo>
                  <a:cubicBezTo>
                    <a:pt x="122" y="2"/>
                    <a:pt x="122" y="2"/>
                    <a:pt x="122" y="3"/>
                  </a:cubicBezTo>
                  <a:cubicBezTo>
                    <a:pt x="121" y="3"/>
                    <a:pt x="121" y="4"/>
                    <a:pt x="122" y="4"/>
                  </a:cubicBezTo>
                  <a:close/>
                  <a:moveTo>
                    <a:pt x="28" y="2"/>
                  </a:moveTo>
                  <a:cubicBezTo>
                    <a:pt x="28" y="3"/>
                    <a:pt x="28" y="3"/>
                    <a:pt x="28" y="4"/>
                  </a:cubicBezTo>
                  <a:cubicBezTo>
                    <a:pt x="29" y="4"/>
                    <a:pt x="29" y="4"/>
                    <a:pt x="29" y="4"/>
                  </a:cubicBezTo>
                  <a:cubicBezTo>
                    <a:pt x="30" y="4"/>
                    <a:pt x="30" y="3"/>
                    <a:pt x="31" y="3"/>
                  </a:cubicBezTo>
                  <a:cubicBezTo>
                    <a:pt x="31" y="3"/>
                    <a:pt x="31" y="2"/>
                    <a:pt x="31" y="2"/>
                  </a:cubicBezTo>
                  <a:cubicBezTo>
                    <a:pt x="30" y="1"/>
                    <a:pt x="30" y="2"/>
                    <a:pt x="29" y="2"/>
                  </a:cubicBezTo>
                  <a:cubicBezTo>
                    <a:pt x="29" y="2"/>
                    <a:pt x="29" y="2"/>
                    <a:pt x="28" y="2"/>
                  </a:cubicBezTo>
                  <a:close/>
                  <a:moveTo>
                    <a:pt x="23" y="3"/>
                  </a:moveTo>
                  <a:cubicBezTo>
                    <a:pt x="24" y="3"/>
                    <a:pt x="24" y="3"/>
                    <a:pt x="24" y="4"/>
                  </a:cubicBezTo>
                  <a:cubicBezTo>
                    <a:pt x="25" y="4"/>
                    <a:pt x="25" y="4"/>
                    <a:pt x="26" y="4"/>
                  </a:cubicBezTo>
                  <a:cubicBezTo>
                    <a:pt x="26" y="4"/>
                    <a:pt x="26" y="3"/>
                    <a:pt x="26" y="3"/>
                  </a:cubicBezTo>
                  <a:cubicBezTo>
                    <a:pt x="26" y="3"/>
                    <a:pt x="26" y="3"/>
                    <a:pt x="26" y="2"/>
                  </a:cubicBezTo>
                  <a:cubicBezTo>
                    <a:pt x="26" y="2"/>
                    <a:pt x="25" y="2"/>
                    <a:pt x="25" y="2"/>
                  </a:cubicBezTo>
                  <a:cubicBezTo>
                    <a:pt x="24" y="2"/>
                    <a:pt x="24" y="2"/>
                    <a:pt x="23" y="3"/>
                  </a:cubicBezTo>
                  <a:close/>
                  <a:moveTo>
                    <a:pt x="45" y="3"/>
                  </a:moveTo>
                  <a:cubicBezTo>
                    <a:pt x="45" y="3"/>
                    <a:pt x="46" y="3"/>
                    <a:pt x="46" y="4"/>
                  </a:cubicBezTo>
                  <a:cubicBezTo>
                    <a:pt x="46" y="4"/>
                    <a:pt x="46" y="4"/>
                    <a:pt x="47" y="4"/>
                  </a:cubicBezTo>
                  <a:cubicBezTo>
                    <a:pt x="48" y="4"/>
                    <a:pt x="48" y="3"/>
                    <a:pt x="48" y="3"/>
                  </a:cubicBezTo>
                  <a:cubicBezTo>
                    <a:pt x="48" y="2"/>
                    <a:pt x="49" y="2"/>
                    <a:pt x="49" y="1"/>
                  </a:cubicBezTo>
                  <a:cubicBezTo>
                    <a:pt x="48" y="1"/>
                    <a:pt x="47" y="1"/>
                    <a:pt x="47" y="2"/>
                  </a:cubicBezTo>
                  <a:cubicBezTo>
                    <a:pt x="46" y="2"/>
                    <a:pt x="46" y="2"/>
                    <a:pt x="45" y="1"/>
                  </a:cubicBezTo>
                  <a:cubicBezTo>
                    <a:pt x="45" y="2"/>
                    <a:pt x="44" y="2"/>
                    <a:pt x="44" y="2"/>
                  </a:cubicBezTo>
                  <a:cubicBezTo>
                    <a:pt x="44" y="2"/>
                    <a:pt x="44" y="3"/>
                    <a:pt x="45" y="3"/>
                  </a:cubicBezTo>
                  <a:close/>
                  <a:moveTo>
                    <a:pt x="141" y="3"/>
                  </a:moveTo>
                  <a:cubicBezTo>
                    <a:pt x="141" y="2"/>
                    <a:pt x="141" y="2"/>
                    <a:pt x="142" y="2"/>
                  </a:cubicBezTo>
                  <a:cubicBezTo>
                    <a:pt x="143" y="2"/>
                    <a:pt x="143" y="2"/>
                    <a:pt x="143" y="1"/>
                  </a:cubicBezTo>
                  <a:cubicBezTo>
                    <a:pt x="142" y="1"/>
                    <a:pt x="141" y="1"/>
                    <a:pt x="140" y="1"/>
                  </a:cubicBezTo>
                  <a:cubicBezTo>
                    <a:pt x="139" y="1"/>
                    <a:pt x="139" y="1"/>
                    <a:pt x="138" y="1"/>
                  </a:cubicBezTo>
                  <a:cubicBezTo>
                    <a:pt x="139" y="2"/>
                    <a:pt x="139" y="2"/>
                    <a:pt x="139" y="2"/>
                  </a:cubicBezTo>
                  <a:cubicBezTo>
                    <a:pt x="140" y="3"/>
                    <a:pt x="140" y="3"/>
                    <a:pt x="141" y="3"/>
                  </a:cubicBezTo>
                  <a:close/>
                  <a:moveTo>
                    <a:pt x="126" y="1"/>
                  </a:moveTo>
                  <a:lnTo>
                    <a:pt x="125" y="1"/>
                  </a:lnTo>
                  <a:cubicBezTo>
                    <a:pt x="125" y="1"/>
                    <a:pt x="124" y="1"/>
                    <a:pt x="124" y="1"/>
                  </a:cubicBezTo>
                  <a:cubicBezTo>
                    <a:pt x="125" y="1"/>
                    <a:pt x="125" y="1"/>
                    <a:pt x="125" y="1"/>
                  </a:cubicBezTo>
                  <a:cubicBezTo>
                    <a:pt x="125" y="1"/>
                    <a:pt x="126" y="1"/>
                    <a:pt x="126" y="1"/>
                  </a:cubicBezTo>
                  <a:close/>
                  <a:moveTo>
                    <a:pt x="103" y="3"/>
                  </a:moveTo>
                  <a:cubicBezTo>
                    <a:pt x="103" y="3"/>
                    <a:pt x="102" y="3"/>
                    <a:pt x="102" y="4"/>
                  </a:cubicBezTo>
                  <a:cubicBezTo>
                    <a:pt x="102" y="4"/>
                    <a:pt x="101" y="4"/>
                    <a:pt x="101" y="5"/>
                  </a:cubicBezTo>
                  <a:cubicBezTo>
                    <a:pt x="102" y="5"/>
                    <a:pt x="102" y="5"/>
                    <a:pt x="103" y="5"/>
                  </a:cubicBezTo>
                  <a:cubicBezTo>
                    <a:pt x="103" y="6"/>
                    <a:pt x="103" y="6"/>
                    <a:pt x="104" y="6"/>
                  </a:cubicBezTo>
                  <a:cubicBezTo>
                    <a:pt x="104" y="5"/>
                    <a:pt x="105" y="5"/>
                    <a:pt x="105" y="5"/>
                  </a:cubicBezTo>
                  <a:cubicBezTo>
                    <a:pt x="105" y="5"/>
                    <a:pt x="105" y="4"/>
                    <a:pt x="104" y="3"/>
                  </a:cubicBezTo>
                  <a:cubicBezTo>
                    <a:pt x="105" y="3"/>
                    <a:pt x="105" y="3"/>
                    <a:pt x="105" y="3"/>
                  </a:cubicBezTo>
                  <a:cubicBezTo>
                    <a:pt x="106" y="2"/>
                    <a:pt x="106" y="2"/>
                    <a:pt x="106" y="1"/>
                  </a:cubicBezTo>
                  <a:cubicBezTo>
                    <a:pt x="105" y="1"/>
                    <a:pt x="105" y="1"/>
                    <a:pt x="104" y="1"/>
                  </a:cubicBezTo>
                  <a:cubicBezTo>
                    <a:pt x="103" y="1"/>
                    <a:pt x="103" y="2"/>
                    <a:pt x="103" y="3"/>
                  </a:cubicBezTo>
                  <a:close/>
                  <a:moveTo>
                    <a:pt x="98" y="3"/>
                  </a:moveTo>
                  <a:cubicBezTo>
                    <a:pt x="98" y="3"/>
                    <a:pt x="99" y="3"/>
                    <a:pt x="99" y="4"/>
                  </a:cubicBezTo>
                  <a:cubicBezTo>
                    <a:pt x="99" y="4"/>
                    <a:pt x="99" y="4"/>
                    <a:pt x="100" y="4"/>
                  </a:cubicBezTo>
                  <a:cubicBezTo>
                    <a:pt x="99" y="3"/>
                    <a:pt x="100" y="2"/>
                    <a:pt x="100" y="2"/>
                  </a:cubicBezTo>
                  <a:cubicBezTo>
                    <a:pt x="101" y="2"/>
                    <a:pt x="101" y="2"/>
                    <a:pt x="101" y="1"/>
                  </a:cubicBezTo>
                  <a:cubicBezTo>
                    <a:pt x="99" y="1"/>
                    <a:pt x="98" y="2"/>
                    <a:pt x="98" y="3"/>
                  </a:cubicBezTo>
                  <a:close/>
                  <a:moveTo>
                    <a:pt x="110" y="9"/>
                  </a:moveTo>
                  <a:cubicBezTo>
                    <a:pt x="110" y="10"/>
                    <a:pt x="110" y="10"/>
                    <a:pt x="111" y="10"/>
                  </a:cubicBezTo>
                  <a:cubicBezTo>
                    <a:pt x="112" y="10"/>
                    <a:pt x="112" y="10"/>
                    <a:pt x="112" y="9"/>
                  </a:cubicBezTo>
                  <a:cubicBezTo>
                    <a:pt x="111" y="9"/>
                    <a:pt x="110" y="9"/>
                    <a:pt x="110" y="9"/>
                  </a:cubicBezTo>
                  <a:close/>
                  <a:moveTo>
                    <a:pt x="108" y="1"/>
                  </a:moveTo>
                  <a:cubicBezTo>
                    <a:pt x="108" y="1"/>
                    <a:pt x="109" y="1"/>
                    <a:pt x="111" y="1"/>
                  </a:cubicBezTo>
                  <a:cubicBezTo>
                    <a:pt x="112" y="1"/>
                    <a:pt x="113" y="1"/>
                    <a:pt x="113" y="1"/>
                  </a:cubicBezTo>
                  <a:cubicBezTo>
                    <a:pt x="113" y="1"/>
                    <a:pt x="113" y="1"/>
                    <a:pt x="112" y="1"/>
                  </a:cubicBezTo>
                  <a:cubicBezTo>
                    <a:pt x="112" y="1"/>
                    <a:pt x="112" y="1"/>
                    <a:pt x="111" y="1"/>
                  </a:cubicBezTo>
                  <a:cubicBezTo>
                    <a:pt x="111" y="1"/>
                    <a:pt x="111" y="1"/>
                    <a:pt x="111" y="2"/>
                  </a:cubicBezTo>
                  <a:cubicBezTo>
                    <a:pt x="111" y="2"/>
                    <a:pt x="111" y="2"/>
                    <a:pt x="110" y="2"/>
                  </a:cubicBezTo>
                  <a:cubicBezTo>
                    <a:pt x="110" y="3"/>
                    <a:pt x="110" y="3"/>
                    <a:pt x="110" y="3"/>
                  </a:cubicBezTo>
                  <a:cubicBezTo>
                    <a:pt x="110" y="4"/>
                    <a:pt x="110" y="4"/>
                    <a:pt x="110" y="4"/>
                  </a:cubicBezTo>
                  <a:cubicBezTo>
                    <a:pt x="110" y="4"/>
                    <a:pt x="111" y="5"/>
                    <a:pt x="111" y="6"/>
                  </a:cubicBezTo>
                  <a:cubicBezTo>
                    <a:pt x="111" y="6"/>
                    <a:pt x="111" y="7"/>
                    <a:pt x="111" y="8"/>
                  </a:cubicBezTo>
                  <a:cubicBezTo>
                    <a:pt x="112" y="8"/>
                    <a:pt x="113" y="8"/>
                    <a:pt x="113" y="7"/>
                  </a:cubicBezTo>
                  <a:cubicBezTo>
                    <a:pt x="113" y="6"/>
                    <a:pt x="113" y="6"/>
                    <a:pt x="113" y="5"/>
                  </a:cubicBezTo>
                  <a:cubicBezTo>
                    <a:pt x="114" y="5"/>
                    <a:pt x="115" y="5"/>
                    <a:pt x="115" y="6"/>
                  </a:cubicBezTo>
                  <a:cubicBezTo>
                    <a:pt x="116" y="6"/>
                    <a:pt x="117" y="7"/>
                    <a:pt x="117" y="7"/>
                  </a:cubicBezTo>
                  <a:cubicBezTo>
                    <a:pt x="118" y="7"/>
                    <a:pt x="118" y="7"/>
                    <a:pt x="118" y="6"/>
                  </a:cubicBezTo>
                  <a:cubicBezTo>
                    <a:pt x="118" y="6"/>
                    <a:pt x="119" y="5"/>
                    <a:pt x="118" y="5"/>
                  </a:cubicBezTo>
                  <a:cubicBezTo>
                    <a:pt x="119" y="5"/>
                    <a:pt x="119" y="5"/>
                    <a:pt x="120" y="5"/>
                  </a:cubicBezTo>
                  <a:cubicBezTo>
                    <a:pt x="120" y="5"/>
                    <a:pt x="120" y="5"/>
                    <a:pt x="121" y="5"/>
                  </a:cubicBezTo>
                  <a:cubicBezTo>
                    <a:pt x="121" y="6"/>
                    <a:pt x="121" y="6"/>
                    <a:pt x="120" y="7"/>
                  </a:cubicBezTo>
                  <a:cubicBezTo>
                    <a:pt x="120" y="7"/>
                    <a:pt x="119" y="7"/>
                    <a:pt x="119" y="7"/>
                  </a:cubicBezTo>
                  <a:cubicBezTo>
                    <a:pt x="118" y="7"/>
                    <a:pt x="118" y="7"/>
                    <a:pt x="117" y="7"/>
                  </a:cubicBezTo>
                  <a:cubicBezTo>
                    <a:pt x="116" y="7"/>
                    <a:pt x="116" y="7"/>
                    <a:pt x="115" y="7"/>
                  </a:cubicBezTo>
                  <a:cubicBezTo>
                    <a:pt x="115" y="8"/>
                    <a:pt x="114" y="8"/>
                    <a:pt x="114" y="9"/>
                  </a:cubicBezTo>
                  <a:cubicBezTo>
                    <a:pt x="114" y="9"/>
                    <a:pt x="114" y="10"/>
                    <a:pt x="113" y="11"/>
                  </a:cubicBezTo>
                  <a:cubicBezTo>
                    <a:pt x="112" y="11"/>
                    <a:pt x="111" y="11"/>
                    <a:pt x="110" y="11"/>
                  </a:cubicBezTo>
                  <a:cubicBezTo>
                    <a:pt x="109" y="11"/>
                    <a:pt x="108" y="11"/>
                    <a:pt x="107" y="11"/>
                  </a:cubicBezTo>
                  <a:cubicBezTo>
                    <a:pt x="108" y="11"/>
                    <a:pt x="108" y="10"/>
                    <a:pt x="109" y="9"/>
                  </a:cubicBezTo>
                  <a:cubicBezTo>
                    <a:pt x="108" y="8"/>
                    <a:pt x="108" y="8"/>
                    <a:pt x="107" y="7"/>
                  </a:cubicBezTo>
                  <a:cubicBezTo>
                    <a:pt x="107" y="7"/>
                    <a:pt x="108" y="7"/>
                    <a:pt x="108" y="6"/>
                  </a:cubicBezTo>
                  <a:cubicBezTo>
                    <a:pt x="108" y="6"/>
                    <a:pt x="109" y="6"/>
                    <a:pt x="109" y="6"/>
                  </a:cubicBezTo>
                  <a:cubicBezTo>
                    <a:pt x="109" y="5"/>
                    <a:pt x="109" y="5"/>
                    <a:pt x="109" y="4"/>
                  </a:cubicBezTo>
                  <a:cubicBezTo>
                    <a:pt x="108" y="4"/>
                    <a:pt x="108" y="3"/>
                    <a:pt x="107" y="3"/>
                  </a:cubicBezTo>
                  <a:cubicBezTo>
                    <a:pt x="107" y="3"/>
                    <a:pt x="107" y="2"/>
                    <a:pt x="107" y="2"/>
                  </a:cubicBezTo>
                  <a:cubicBezTo>
                    <a:pt x="107" y="1"/>
                    <a:pt x="107" y="1"/>
                    <a:pt x="108"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31">
              <a:extLst>
                <a:ext uri="{FF2B5EF4-FFF2-40B4-BE49-F238E27FC236}">
                  <a16:creationId xmlns:a16="http://schemas.microsoft.com/office/drawing/2014/main" id="{8C8C10E4-66DB-4E85-95C4-A5BD1F0F2602}"/>
                </a:ext>
              </a:extLst>
            </p:cNvPr>
            <p:cNvSpPr>
              <a:spLocks noEditPoints="1"/>
            </p:cNvSpPr>
            <p:nvPr/>
          </p:nvSpPr>
          <p:spPr bwMode="auto">
            <a:xfrm>
              <a:off x="7378952" y="3086699"/>
              <a:ext cx="143907" cy="177767"/>
            </a:xfrm>
            <a:custGeom>
              <a:avLst/>
              <a:gdLst>
                <a:gd name="T0" fmla="*/ 136 w 170"/>
                <a:gd name="T1" fmla="*/ 205 h 213"/>
                <a:gd name="T2" fmla="*/ 3 w 170"/>
                <a:gd name="T3" fmla="*/ 201 h 213"/>
                <a:gd name="T4" fmla="*/ 133 w 170"/>
                <a:gd name="T5" fmla="*/ 196 h 213"/>
                <a:gd name="T6" fmla="*/ 43 w 170"/>
                <a:gd name="T7" fmla="*/ 192 h 213"/>
                <a:gd name="T8" fmla="*/ 160 w 170"/>
                <a:gd name="T9" fmla="*/ 174 h 213"/>
                <a:gd name="T10" fmla="*/ 60 w 170"/>
                <a:gd name="T11" fmla="*/ 113 h 213"/>
                <a:gd name="T12" fmla="*/ 107 w 170"/>
                <a:gd name="T13" fmla="*/ 79 h 213"/>
                <a:gd name="T14" fmla="*/ 167 w 170"/>
                <a:gd name="T15" fmla="*/ 66 h 213"/>
                <a:gd name="T16" fmla="*/ 160 w 170"/>
                <a:gd name="T17" fmla="*/ 60 h 213"/>
                <a:gd name="T18" fmla="*/ 134 w 170"/>
                <a:gd name="T19" fmla="*/ 53 h 213"/>
                <a:gd name="T20" fmla="*/ 166 w 170"/>
                <a:gd name="T21" fmla="*/ 49 h 213"/>
                <a:gd name="T22" fmla="*/ 158 w 170"/>
                <a:gd name="T23" fmla="*/ 47 h 213"/>
                <a:gd name="T24" fmla="*/ 140 w 170"/>
                <a:gd name="T25" fmla="*/ 48 h 213"/>
                <a:gd name="T26" fmla="*/ 148 w 170"/>
                <a:gd name="T27" fmla="*/ 38 h 213"/>
                <a:gd name="T28" fmla="*/ 126 w 170"/>
                <a:gd name="T29" fmla="*/ 44 h 213"/>
                <a:gd name="T30" fmla="*/ 160 w 170"/>
                <a:gd name="T31" fmla="*/ 34 h 213"/>
                <a:gd name="T32" fmla="*/ 56 w 170"/>
                <a:gd name="T33" fmla="*/ 33 h 213"/>
                <a:gd name="T34" fmla="*/ 158 w 170"/>
                <a:gd name="T35" fmla="*/ 31 h 213"/>
                <a:gd name="T36" fmla="*/ 122 w 170"/>
                <a:gd name="T37" fmla="*/ 26 h 213"/>
                <a:gd name="T38" fmla="*/ 149 w 170"/>
                <a:gd name="T39" fmla="*/ 25 h 213"/>
                <a:gd name="T40" fmla="*/ 57 w 170"/>
                <a:gd name="T41" fmla="*/ 24 h 213"/>
                <a:gd name="T42" fmla="*/ 146 w 170"/>
                <a:gd name="T43" fmla="*/ 22 h 213"/>
                <a:gd name="T44" fmla="*/ 117 w 170"/>
                <a:gd name="T45" fmla="*/ 19 h 213"/>
                <a:gd name="T46" fmla="*/ 28 w 170"/>
                <a:gd name="T47" fmla="*/ 26 h 213"/>
                <a:gd name="T48" fmla="*/ 143 w 170"/>
                <a:gd name="T49" fmla="*/ 23 h 213"/>
                <a:gd name="T50" fmla="*/ 138 w 170"/>
                <a:gd name="T51" fmla="*/ 15 h 213"/>
                <a:gd name="T52" fmla="*/ 67 w 170"/>
                <a:gd name="T53" fmla="*/ 13 h 213"/>
                <a:gd name="T54" fmla="*/ 6 w 170"/>
                <a:gd name="T55" fmla="*/ 8 h 213"/>
                <a:gd name="T56" fmla="*/ 47 w 170"/>
                <a:gd name="T57" fmla="*/ 8 h 213"/>
                <a:gd name="T58" fmla="*/ 164 w 170"/>
                <a:gd name="T59" fmla="*/ 37 h 213"/>
                <a:gd name="T60" fmla="*/ 79 w 170"/>
                <a:gd name="T61" fmla="*/ 54 h 213"/>
                <a:gd name="T62" fmla="*/ 98 w 170"/>
                <a:gd name="T63" fmla="*/ 35 h 213"/>
                <a:gd name="T64" fmla="*/ 100 w 170"/>
                <a:gd name="T65" fmla="*/ 22 h 213"/>
                <a:gd name="T66" fmla="*/ 127 w 170"/>
                <a:gd name="T67" fmla="*/ 8 h 213"/>
                <a:gd name="T68" fmla="*/ 129 w 170"/>
                <a:gd name="T69" fmla="*/ 12 h 213"/>
                <a:gd name="T70" fmla="*/ 141 w 170"/>
                <a:gd name="T71" fmla="*/ 14 h 213"/>
                <a:gd name="T72" fmla="*/ 159 w 170"/>
                <a:gd name="T73" fmla="*/ 19 h 213"/>
                <a:gd name="T74" fmla="*/ 170 w 170"/>
                <a:gd name="T75" fmla="*/ 36 h 213"/>
                <a:gd name="T76" fmla="*/ 169 w 170"/>
                <a:gd name="T77" fmla="*/ 59 h 213"/>
                <a:gd name="T78" fmla="*/ 148 w 170"/>
                <a:gd name="T79" fmla="*/ 193 h 213"/>
                <a:gd name="T80" fmla="*/ 141 w 170"/>
                <a:gd name="T81" fmla="*/ 210 h 213"/>
                <a:gd name="T82" fmla="*/ 120 w 170"/>
                <a:gd name="T83" fmla="*/ 78 h 213"/>
                <a:gd name="T84" fmla="*/ 109 w 170"/>
                <a:gd name="T85" fmla="*/ 166 h 213"/>
                <a:gd name="T86" fmla="*/ 70 w 170"/>
                <a:gd name="T87" fmla="*/ 209 h 213"/>
                <a:gd name="T88" fmla="*/ 53 w 170"/>
                <a:gd name="T89" fmla="*/ 105 h 213"/>
                <a:gd name="T90" fmla="*/ 27 w 170"/>
                <a:gd name="T91" fmla="*/ 207 h 213"/>
                <a:gd name="T92" fmla="*/ 7 w 170"/>
                <a:gd name="T93" fmla="*/ 208 h 213"/>
                <a:gd name="T94" fmla="*/ 3 w 170"/>
                <a:gd name="T95" fmla="*/ 12 h 213"/>
                <a:gd name="T96" fmla="*/ 13 w 170"/>
                <a:gd name="T97" fmla="*/ 7 h 213"/>
                <a:gd name="T98" fmla="*/ 38 w 170"/>
                <a:gd name="T99" fmla="*/ 12 h 213"/>
                <a:gd name="T100" fmla="*/ 37 w 170"/>
                <a:gd name="T101" fmla="*/ 1 h 213"/>
                <a:gd name="T102" fmla="*/ 62 w 170"/>
                <a:gd name="T103" fmla="*/ 6 h 213"/>
                <a:gd name="T104" fmla="*/ 43 w 170"/>
                <a:gd name="T105" fmla="*/ 209 h 213"/>
                <a:gd name="T106" fmla="*/ 148 w 170"/>
                <a:gd name="T107" fmla="*/ 205 h 213"/>
                <a:gd name="T108" fmla="*/ 43 w 170"/>
                <a:gd name="T109" fmla="*/ 203 h 213"/>
                <a:gd name="T110" fmla="*/ 153 w 170"/>
                <a:gd name="T111" fmla="*/ 200 h 213"/>
                <a:gd name="T112" fmla="*/ 157 w 170"/>
                <a:gd name="T113" fmla="*/ 193 h 213"/>
                <a:gd name="T114" fmla="*/ 169 w 170"/>
                <a:gd name="T115" fmla="*/ 44 h 213"/>
                <a:gd name="T116" fmla="*/ 161 w 170"/>
                <a:gd name="T117" fmla="*/ 26 h 213"/>
                <a:gd name="T118" fmla="*/ 28 w 170"/>
                <a:gd name="T119" fmla="*/ 11 h 213"/>
                <a:gd name="T120" fmla="*/ 26 w 170"/>
                <a:gd name="T121" fmla="*/ 5 h 213"/>
                <a:gd name="T122" fmla="*/ 25 w 170"/>
                <a:gd name="T123" fmla="*/ 2 h 213"/>
                <a:gd name="T124" fmla="*/ 111 w 170"/>
                <a:gd name="T125" fmla="*/ 1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 h="213">
                  <a:moveTo>
                    <a:pt x="166" y="34"/>
                  </a:moveTo>
                  <a:cubicBezTo>
                    <a:pt x="167" y="34"/>
                    <a:pt x="167" y="34"/>
                    <a:pt x="167" y="35"/>
                  </a:cubicBezTo>
                  <a:cubicBezTo>
                    <a:pt x="167" y="35"/>
                    <a:pt x="168" y="35"/>
                    <a:pt x="168" y="35"/>
                  </a:cubicBezTo>
                  <a:cubicBezTo>
                    <a:pt x="169" y="35"/>
                    <a:pt x="169" y="34"/>
                    <a:pt x="168" y="33"/>
                  </a:cubicBezTo>
                  <a:cubicBezTo>
                    <a:pt x="167" y="33"/>
                    <a:pt x="167" y="32"/>
                    <a:pt x="167" y="31"/>
                  </a:cubicBezTo>
                  <a:cubicBezTo>
                    <a:pt x="167" y="31"/>
                    <a:pt x="167" y="31"/>
                    <a:pt x="167" y="31"/>
                  </a:cubicBezTo>
                  <a:cubicBezTo>
                    <a:pt x="167" y="31"/>
                    <a:pt x="167" y="30"/>
                    <a:pt x="167" y="30"/>
                  </a:cubicBezTo>
                  <a:cubicBezTo>
                    <a:pt x="166" y="30"/>
                    <a:pt x="166" y="30"/>
                    <a:pt x="165" y="30"/>
                  </a:cubicBezTo>
                  <a:cubicBezTo>
                    <a:pt x="165" y="30"/>
                    <a:pt x="165" y="30"/>
                    <a:pt x="165" y="31"/>
                  </a:cubicBezTo>
                  <a:cubicBezTo>
                    <a:pt x="166" y="31"/>
                    <a:pt x="166" y="31"/>
                    <a:pt x="166" y="32"/>
                  </a:cubicBezTo>
                  <a:cubicBezTo>
                    <a:pt x="166" y="32"/>
                    <a:pt x="166" y="33"/>
                    <a:pt x="166" y="34"/>
                  </a:cubicBezTo>
                  <a:close/>
                  <a:moveTo>
                    <a:pt x="153" y="12"/>
                  </a:moveTo>
                  <a:cubicBezTo>
                    <a:pt x="153" y="12"/>
                    <a:pt x="153" y="11"/>
                    <a:pt x="153" y="11"/>
                  </a:cubicBezTo>
                  <a:cubicBezTo>
                    <a:pt x="152" y="10"/>
                    <a:pt x="152" y="10"/>
                    <a:pt x="152" y="10"/>
                  </a:cubicBezTo>
                  <a:cubicBezTo>
                    <a:pt x="152" y="10"/>
                    <a:pt x="152" y="11"/>
                    <a:pt x="152" y="11"/>
                  </a:cubicBezTo>
                  <a:cubicBezTo>
                    <a:pt x="152" y="11"/>
                    <a:pt x="152" y="11"/>
                    <a:pt x="152" y="11"/>
                  </a:cubicBezTo>
                  <a:cubicBezTo>
                    <a:pt x="153" y="12"/>
                    <a:pt x="153" y="12"/>
                    <a:pt x="153" y="12"/>
                  </a:cubicBezTo>
                  <a:cubicBezTo>
                    <a:pt x="153" y="12"/>
                    <a:pt x="153" y="12"/>
                    <a:pt x="153" y="12"/>
                  </a:cubicBezTo>
                  <a:close/>
                  <a:moveTo>
                    <a:pt x="85" y="212"/>
                  </a:moveTo>
                  <a:cubicBezTo>
                    <a:pt x="84" y="212"/>
                    <a:pt x="84" y="212"/>
                    <a:pt x="84" y="212"/>
                  </a:cubicBezTo>
                  <a:cubicBezTo>
                    <a:pt x="84" y="212"/>
                    <a:pt x="84" y="212"/>
                    <a:pt x="84" y="212"/>
                  </a:cubicBezTo>
                  <a:cubicBezTo>
                    <a:pt x="84" y="212"/>
                    <a:pt x="84" y="212"/>
                    <a:pt x="84" y="212"/>
                  </a:cubicBezTo>
                  <a:cubicBezTo>
                    <a:pt x="84" y="212"/>
                    <a:pt x="85" y="212"/>
                    <a:pt x="85" y="212"/>
                  </a:cubicBezTo>
                  <a:close/>
                  <a:moveTo>
                    <a:pt x="134" y="209"/>
                  </a:moveTo>
                  <a:cubicBezTo>
                    <a:pt x="134" y="209"/>
                    <a:pt x="134" y="209"/>
                    <a:pt x="134" y="209"/>
                  </a:cubicBezTo>
                  <a:lnTo>
                    <a:pt x="135" y="209"/>
                  </a:lnTo>
                  <a:cubicBezTo>
                    <a:pt x="135" y="209"/>
                    <a:pt x="135" y="209"/>
                    <a:pt x="136" y="209"/>
                  </a:cubicBezTo>
                  <a:lnTo>
                    <a:pt x="136" y="208"/>
                  </a:lnTo>
                  <a:cubicBezTo>
                    <a:pt x="135" y="208"/>
                    <a:pt x="135" y="208"/>
                    <a:pt x="135" y="208"/>
                  </a:cubicBezTo>
                  <a:lnTo>
                    <a:pt x="134" y="208"/>
                  </a:lnTo>
                  <a:cubicBezTo>
                    <a:pt x="134" y="208"/>
                    <a:pt x="134" y="208"/>
                    <a:pt x="134" y="208"/>
                  </a:cubicBezTo>
                  <a:lnTo>
                    <a:pt x="134" y="209"/>
                  </a:lnTo>
                  <a:close/>
                  <a:moveTo>
                    <a:pt x="74" y="209"/>
                  </a:moveTo>
                  <a:cubicBezTo>
                    <a:pt x="75" y="210"/>
                    <a:pt x="75" y="210"/>
                    <a:pt x="75" y="210"/>
                  </a:cubicBezTo>
                  <a:cubicBezTo>
                    <a:pt x="75" y="211"/>
                    <a:pt x="76" y="211"/>
                    <a:pt x="76" y="210"/>
                  </a:cubicBezTo>
                  <a:cubicBezTo>
                    <a:pt x="77" y="210"/>
                    <a:pt x="77" y="210"/>
                    <a:pt x="77" y="209"/>
                  </a:cubicBezTo>
                  <a:cubicBezTo>
                    <a:pt x="77" y="208"/>
                    <a:pt x="77" y="208"/>
                    <a:pt x="76" y="208"/>
                  </a:cubicBezTo>
                  <a:cubicBezTo>
                    <a:pt x="75" y="208"/>
                    <a:pt x="75" y="208"/>
                    <a:pt x="74" y="209"/>
                  </a:cubicBezTo>
                  <a:close/>
                  <a:moveTo>
                    <a:pt x="134" y="204"/>
                  </a:moveTo>
                  <a:cubicBezTo>
                    <a:pt x="134" y="205"/>
                    <a:pt x="134" y="205"/>
                    <a:pt x="135" y="205"/>
                  </a:cubicBezTo>
                  <a:cubicBezTo>
                    <a:pt x="135" y="205"/>
                    <a:pt x="135" y="205"/>
                    <a:pt x="136" y="205"/>
                  </a:cubicBezTo>
                  <a:lnTo>
                    <a:pt x="136" y="204"/>
                  </a:lnTo>
                  <a:cubicBezTo>
                    <a:pt x="135" y="204"/>
                    <a:pt x="135" y="204"/>
                    <a:pt x="134" y="204"/>
                  </a:cubicBezTo>
                  <a:close/>
                  <a:moveTo>
                    <a:pt x="78" y="205"/>
                  </a:moveTo>
                  <a:cubicBezTo>
                    <a:pt x="78" y="205"/>
                    <a:pt x="77" y="205"/>
                    <a:pt x="77" y="205"/>
                  </a:cubicBezTo>
                  <a:cubicBezTo>
                    <a:pt x="77" y="205"/>
                    <a:pt x="76" y="205"/>
                    <a:pt x="77" y="206"/>
                  </a:cubicBezTo>
                  <a:cubicBezTo>
                    <a:pt x="77" y="206"/>
                    <a:pt x="77" y="206"/>
                    <a:pt x="77" y="207"/>
                  </a:cubicBezTo>
                  <a:cubicBezTo>
                    <a:pt x="78" y="207"/>
                    <a:pt x="78" y="207"/>
                    <a:pt x="79" y="207"/>
                  </a:cubicBezTo>
                  <a:cubicBezTo>
                    <a:pt x="79" y="207"/>
                    <a:pt x="79" y="207"/>
                    <a:pt x="79" y="206"/>
                  </a:cubicBezTo>
                  <a:cubicBezTo>
                    <a:pt x="80" y="206"/>
                    <a:pt x="80" y="206"/>
                    <a:pt x="80" y="206"/>
                  </a:cubicBezTo>
                  <a:cubicBezTo>
                    <a:pt x="81" y="206"/>
                    <a:pt x="81" y="205"/>
                    <a:pt x="82" y="206"/>
                  </a:cubicBezTo>
                  <a:cubicBezTo>
                    <a:pt x="82" y="205"/>
                    <a:pt x="81" y="204"/>
                    <a:pt x="81" y="204"/>
                  </a:cubicBezTo>
                  <a:cubicBezTo>
                    <a:pt x="81" y="204"/>
                    <a:pt x="80" y="204"/>
                    <a:pt x="80" y="204"/>
                  </a:cubicBezTo>
                  <a:cubicBezTo>
                    <a:pt x="80" y="204"/>
                    <a:pt x="79" y="204"/>
                    <a:pt x="79" y="204"/>
                  </a:cubicBezTo>
                  <a:cubicBezTo>
                    <a:pt x="79" y="205"/>
                    <a:pt x="78" y="205"/>
                    <a:pt x="78" y="205"/>
                  </a:cubicBezTo>
                  <a:close/>
                  <a:moveTo>
                    <a:pt x="4" y="205"/>
                  </a:moveTo>
                  <a:cubicBezTo>
                    <a:pt x="3" y="205"/>
                    <a:pt x="3" y="205"/>
                    <a:pt x="3" y="204"/>
                  </a:cubicBezTo>
                  <a:cubicBezTo>
                    <a:pt x="3" y="204"/>
                    <a:pt x="2" y="203"/>
                    <a:pt x="2" y="203"/>
                  </a:cubicBezTo>
                  <a:cubicBezTo>
                    <a:pt x="1" y="204"/>
                    <a:pt x="1" y="204"/>
                    <a:pt x="1" y="204"/>
                  </a:cubicBezTo>
                  <a:cubicBezTo>
                    <a:pt x="1" y="205"/>
                    <a:pt x="1" y="205"/>
                    <a:pt x="1" y="206"/>
                  </a:cubicBezTo>
                  <a:cubicBezTo>
                    <a:pt x="2" y="206"/>
                    <a:pt x="2" y="206"/>
                    <a:pt x="3" y="206"/>
                  </a:cubicBezTo>
                  <a:cubicBezTo>
                    <a:pt x="3" y="206"/>
                    <a:pt x="3" y="206"/>
                    <a:pt x="4" y="205"/>
                  </a:cubicBezTo>
                  <a:close/>
                  <a:moveTo>
                    <a:pt x="133" y="204"/>
                  </a:moveTo>
                  <a:cubicBezTo>
                    <a:pt x="133" y="204"/>
                    <a:pt x="134" y="203"/>
                    <a:pt x="134" y="203"/>
                  </a:cubicBezTo>
                  <a:cubicBezTo>
                    <a:pt x="134" y="203"/>
                    <a:pt x="134" y="203"/>
                    <a:pt x="133" y="203"/>
                  </a:cubicBezTo>
                  <a:cubicBezTo>
                    <a:pt x="133" y="202"/>
                    <a:pt x="132" y="203"/>
                    <a:pt x="132" y="203"/>
                  </a:cubicBezTo>
                  <a:cubicBezTo>
                    <a:pt x="132" y="204"/>
                    <a:pt x="133" y="204"/>
                    <a:pt x="133" y="204"/>
                  </a:cubicBezTo>
                  <a:close/>
                  <a:moveTo>
                    <a:pt x="23" y="206"/>
                  </a:moveTo>
                  <a:cubicBezTo>
                    <a:pt x="23" y="206"/>
                    <a:pt x="23" y="205"/>
                    <a:pt x="23" y="205"/>
                  </a:cubicBezTo>
                  <a:cubicBezTo>
                    <a:pt x="22" y="205"/>
                    <a:pt x="22" y="204"/>
                    <a:pt x="22" y="204"/>
                  </a:cubicBezTo>
                  <a:cubicBezTo>
                    <a:pt x="23" y="203"/>
                    <a:pt x="23" y="203"/>
                    <a:pt x="24" y="203"/>
                  </a:cubicBezTo>
                  <a:cubicBezTo>
                    <a:pt x="25" y="202"/>
                    <a:pt x="25" y="202"/>
                    <a:pt x="25" y="200"/>
                  </a:cubicBezTo>
                  <a:cubicBezTo>
                    <a:pt x="24" y="200"/>
                    <a:pt x="24" y="200"/>
                    <a:pt x="23" y="201"/>
                  </a:cubicBezTo>
                  <a:cubicBezTo>
                    <a:pt x="23" y="201"/>
                    <a:pt x="23" y="201"/>
                    <a:pt x="23" y="201"/>
                  </a:cubicBezTo>
                  <a:cubicBezTo>
                    <a:pt x="22" y="202"/>
                    <a:pt x="22" y="202"/>
                    <a:pt x="22" y="202"/>
                  </a:cubicBezTo>
                  <a:cubicBezTo>
                    <a:pt x="22" y="202"/>
                    <a:pt x="21" y="203"/>
                    <a:pt x="20" y="202"/>
                  </a:cubicBezTo>
                  <a:lnTo>
                    <a:pt x="21" y="204"/>
                  </a:lnTo>
                  <a:cubicBezTo>
                    <a:pt x="21" y="204"/>
                    <a:pt x="22" y="204"/>
                    <a:pt x="22" y="204"/>
                  </a:cubicBezTo>
                  <a:cubicBezTo>
                    <a:pt x="22" y="204"/>
                    <a:pt x="22" y="204"/>
                    <a:pt x="22" y="205"/>
                  </a:cubicBezTo>
                  <a:lnTo>
                    <a:pt x="22" y="206"/>
                  </a:lnTo>
                  <a:cubicBezTo>
                    <a:pt x="22" y="206"/>
                    <a:pt x="22" y="206"/>
                    <a:pt x="23" y="206"/>
                  </a:cubicBezTo>
                  <a:close/>
                  <a:moveTo>
                    <a:pt x="3" y="201"/>
                  </a:moveTo>
                  <a:cubicBezTo>
                    <a:pt x="3" y="201"/>
                    <a:pt x="3" y="202"/>
                    <a:pt x="3" y="202"/>
                  </a:cubicBezTo>
                  <a:cubicBezTo>
                    <a:pt x="3" y="202"/>
                    <a:pt x="3" y="202"/>
                    <a:pt x="4" y="202"/>
                  </a:cubicBezTo>
                  <a:cubicBezTo>
                    <a:pt x="4" y="202"/>
                    <a:pt x="4" y="202"/>
                    <a:pt x="4" y="202"/>
                  </a:cubicBezTo>
                  <a:cubicBezTo>
                    <a:pt x="4" y="202"/>
                    <a:pt x="4" y="201"/>
                    <a:pt x="4" y="201"/>
                  </a:cubicBezTo>
                  <a:lnTo>
                    <a:pt x="3" y="201"/>
                  </a:lnTo>
                  <a:close/>
                  <a:moveTo>
                    <a:pt x="137" y="201"/>
                  </a:moveTo>
                  <a:cubicBezTo>
                    <a:pt x="137" y="201"/>
                    <a:pt x="136" y="200"/>
                    <a:pt x="136" y="200"/>
                  </a:cubicBezTo>
                  <a:cubicBezTo>
                    <a:pt x="136" y="199"/>
                    <a:pt x="135" y="199"/>
                    <a:pt x="134" y="199"/>
                  </a:cubicBezTo>
                  <a:cubicBezTo>
                    <a:pt x="134" y="200"/>
                    <a:pt x="133" y="200"/>
                    <a:pt x="133" y="201"/>
                  </a:cubicBezTo>
                  <a:cubicBezTo>
                    <a:pt x="134" y="201"/>
                    <a:pt x="134" y="202"/>
                    <a:pt x="134" y="202"/>
                  </a:cubicBezTo>
                  <a:cubicBezTo>
                    <a:pt x="135" y="202"/>
                    <a:pt x="135" y="203"/>
                    <a:pt x="136" y="203"/>
                  </a:cubicBezTo>
                  <a:cubicBezTo>
                    <a:pt x="136" y="202"/>
                    <a:pt x="137" y="202"/>
                    <a:pt x="137" y="201"/>
                  </a:cubicBezTo>
                  <a:close/>
                  <a:moveTo>
                    <a:pt x="23" y="199"/>
                  </a:moveTo>
                  <a:cubicBezTo>
                    <a:pt x="23" y="199"/>
                    <a:pt x="23" y="199"/>
                    <a:pt x="23" y="199"/>
                  </a:cubicBezTo>
                  <a:cubicBezTo>
                    <a:pt x="23" y="199"/>
                    <a:pt x="23" y="199"/>
                    <a:pt x="23" y="199"/>
                  </a:cubicBezTo>
                  <a:cubicBezTo>
                    <a:pt x="23" y="199"/>
                    <a:pt x="23" y="199"/>
                    <a:pt x="23" y="199"/>
                  </a:cubicBezTo>
                  <a:close/>
                  <a:moveTo>
                    <a:pt x="18" y="198"/>
                  </a:moveTo>
                  <a:cubicBezTo>
                    <a:pt x="18" y="198"/>
                    <a:pt x="18" y="199"/>
                    <a:pt x="18" y="199"/>
                  </a:cubicBezTo>
                  <a:cubicBezTo>
                    <a:pt x="19" y="199"/>
                    <a:pt x="19" y="199"/>
                    <a:pt x="19" y="199"/>
                  </a:cubicBezTo>
                  <a:cubicBezTo>
                    <a:pt x="19" y="199"/>
                    <a:pt x="19" y="198"/>
                    <a:pt x="19" y="198"/>
                  </a:cubicBezTo>
                  <a:cubicBezTo>
                    <a:pt x="19" y="198"/>
                    <a:pt x="19" y="198"/>
                    <a:pt x="18" y="198"/>
                  </a:cubicBezTo>
                  <a:close/>
                  <a:moveTo>
                    <a:pt x="12" y="198"/>
                  </a:moveTo>
                  <a:cubicBezTo>
                    <a:pt x="13" y="199"/>
                    <a:pt x="14" y="199"/>
                    <a:pt x="15" y="199"/>
                  </a:cubicBezTo>
                  <a:cubicBezTo>
                    <a:pt x="16" y="199"/>
                    <a:pt x="17" y="199"/>
                    <a:pt x="17" y="198"/>
                  </a:cubicBezTo>
                  <a:cubicBezTo>
                    <a:pt x="17" y="197"/>
                    <a:pt x="17" y="197"/>
                    <a:pt x="16" y="197"/>
                  </a:cubicBezTo>
                  <a:cubicBezTo>
                    <a:pt x="16" y="197"/>
                    <a:pt x="16" y="197"/>
                    <a:pt x="15" y="197"/>
                  </a:cubicBezTo>
                  <a:cubicBezTo>
                    <a:pt x="15" y="197"/>
                    <a:pt x="14" y="197"/>
                    <a:pt x="14" y="197"/>
                  </a:cubicBezTo>
                  <a:cubicBezTo>
                    <a:pt x="13" y="197"/>
                    <a:pt x="13" y="197"/>
                    <a:pt x="13" y="197"/>
                  </a:cubicBezTo>
                  <a:cubicBezTo>
                    <a:pt x="13" y="197"/>
                    <a:pt x="13" y="197"/>
                    <a:pt x="12" y="197"/>
                  </a:cubicBezTo>
                  <a:cubicBezTo>
                    <a:pt x="12" y="197"/>
                    <a:pt x="12" y="198"/>
                    <a:pt x="12" y="198"/>
                  </a:cubicBezTo>
                  <a:close/>
                  <a:moveTo>
                    <a:pt x="136" y="197"/>
                  </a:moveTo>
                  <a:cubicBezTo>
                    <a:pt x="136" y="197"/>
                    <a:pt x="137" y="198"/>
                    <a:pt x="137" y="198"/>
                  </a:cubicBezTo>
                  <a:cubicBezTo>
                    <a:pt x="137" y="198"/>
                    <a:pt x="137" y="198"/>
                    <a:pt x="138" y="198"/>
                  </a:cubicBezTo>
                  <a:cubicBezTo>
                    <a:pt x="138" y="197"/>
                    <a:pt x="138" y="197"/>
                    <a:pt x="137" y="197"/>
                  </a:cubicBezTo>
                  <a:cubicBezTo>
                    <a:pt x="136" y="197"/>
                    <a:pt x="136" y="197"/>
                    <a:pt x="136" y="197"/>
                  </a:cubicBezTo>
                  <a:close/>
                  <a:moveTo>
                    <a:pt x="141" y="195"/>
                  </a:moveTo>
                  <a:cubicBezTo>
                    <a:pt x="141" y="195"/>
                    <a:pt x="141" y="195"/>
                    <a:pt x="141" y="196"/>
                  </a:cubicBezTo>
                  <a:cubicBezTo>
                    <a:pt x="141" y="196"/>
                    <a:pt x="141" y="196"/>
                    <a:pt x="141" y="196"/>
                  </a:cubicBezTo>
                  <a:cubicBezTo>
                    <a:pt x="142" y="196"/>
                    <a:pt x="142" y="196"/>
                    <a:pt x="142" y="195"/>
                  </a:cubicBezTo>
                  <a:cubicBezTo>
                    <a:pt x="142" y="195"/>
                    <a:pt x="142" y="195"/>
                    <a:pt x="141" y="195"/>
                  </a:cubicBezTo>
                  <a:close/>
                  <a:moveTo>
                    <a:pt x="133" y="196"/>
                  </a:moveTo>
                  <a:cubicBezTo>
                    <a:pt x="133" y="196"/>
                    <a:pt x="134" y="196"/>
                    <a:pt x="134" y="195"/>
                  </a:cubicBezTo>
                  <a:cubicBezTo>
                    <a:pt x="133" y="195"/>
                    <a:pt x="133" y="195"/>
                    <a:pt x="133" y="195"/>
                  </a:cubicBezTo>
                  <a:cubicBezTo>
                    <a:pt x="133" y="195"/>
                    <a:pt x="132" y="195"/>
                    <a:pt x="132" y="196"/>
                  </a:cubicBezTo>
                  <a:cubicBezTo>
                    <a:pt x="132" y="196"/>
                    <a:pt x="133" y="196"/>
                    <a:pt x="133" y="196"/>
                  </a:cubicBezTo>
                  <a:close/>
                  <a:moveTo>
                    <a:pt x="132" y="194"/>
                  </a:moveTo>
                  <a:cubicBezTo>
                    <a:pt x="132" y="194"/>
                    <a:pt x="131" y="194"/>
                    <a:pt x="131" y="194"/>
                  </a:cubicBezTo>
                  <a:cubicBezTo>
                    <a:pt x="131" y="195"/>
                    <a:pt x="131" y="195"/>
                    <a:pt x="131" y="195"/>
                  </a:cubicBezTo>
                  <a:cubicBezTo>
                    <a:pt x="131" y="195"/>
                    <a:pt x="131" y="195"/>
                    <a:pt x="131" y="195"/>
                  </a:cubicBezTo>
                  <a:cubicBezTo>
                    <a:pt x="132" y="195"/>
                    <a:pt x="132" y="195"/>
                    <a:pt x="132" y="194"/>
                  </a:cubicBezTo>
                  <a:close/>
                  <a:moveTo>
                    <a:pt x="30" y="197"/>
                  </a:moveTo>
                  <a:cubicBezTo>
                    <a:pt x="30" y="197"/>
                    <a:pt x="30" y="196"/>
                    <a:pt x="30" y="195"/>
                  </a:cubicBezTo>
                  <a:cubicBezTo>
                    <a:pt x="30" y="195"/>
                    <a:pt x="29" y="195"/>
                    <a:pt x="28" y="195"/>
                  </a:cubicBezTo>
                  <a:cubicBezTo>
                    <a:pt x="28" y="195"/>
                    <a:pt x="28" y="196"/>
                    <a:pt x="29" y="197"/>
                  </a:cubicBezTo>
                  <a:cubicBezTo>
                    <a:pt x="29" y="197"/>
                    <a:pt x="29" y="197"/>
                    <a:pt x="30" y="197"/>
                  </a:cubicBezTo>
                  <a:close/>
                  <a:moveTo>
                    <a:pt x="13" y="196"/>
                  </a:moveTo>
                  <a:lnTo>
                    <a:pt x="14" y="196"/>
                  </a:lnTo>
                  <a:lnTo>
                    <a:pt x="14" y="194"/>
                  </a:lnTo>
                  <a:lnTo>
                    <a:pt x="13" y="195"/>
                  </a:lnTo>
                  <a:lnTo>
                    <a:pt x="13" y="196"/>
                  </a:lnTo>
                  <a:close/>
                  <a:moveTo>
                    <a:pt x="3" y="194"/>
                  </a:moveTo>
                  <a:cubicBezTo>
                    <a:pt x="3" y="194"/>
                    <a:pt x="3" y="194"/>
                    <a:pt x="3" y="194"/>
                  </a:cubicBezTo>
                  <a:cubicBezTo>
                    <a:pt x="2" y="194"/>
                    <a:pt x="2" y="194"/>
                    <a:pt x="3" y="194"/>
                  </a:cubicBezTo>
                  <a:cubicBezTo>
                    <a:pt x="3" y="194"/>
                    <a:pt x="3" y="194"/>
                    <a:pt x="3" y="194"/>
                  </a:cubicBezTo>
                  <a:cubicBezTo>
                    <a:pt x="3" y="194"/>
                    <a:pt x="3" y="194"/>
                    <a:pt x="3" y="194"/>
                  </a:cubicBezTo>
                  <a:close/>
                  <a:moveTo>
                    <a:pt x="85" y="194"/>
                  </a:moveTo>
                  <a:cubicBezTo>
                    <a:pt x="85" y="193"/>
                    <a:pt x="84" y="193"/>
                    <a:pt x="84" y="193"/>
                  </a:cubicBezTo>
                  <a:cubicBezTo>
                    <a:pt x="84" y="193"/>
                    <a:pt x="84" y="193"/>
                    <a:pt x="84" y="194"/>
                  </a:cubicBezTo>
                  <a:cubicBezTo>
                    <a:pt x="84" y="194"/>
                    <a:pt x="84" y="194"/>
                    <a:pt x="85" y="194"/>
                  </a:cubicBezTo>
                  <a:close/>
                  <a:moveTo>
                    <a:pt x="20" y="194"/>
                  </a:moveTo>
                  <a:cubicBezTo>
                    <a:pt x="20" y="194"/>
                    <a:pt x="20" y="195"/>
                    <a:pt x="21" y="195"/>
                  </a:cubicBezTo>
                  <a:lnTo>
                    <a:pt x="22" y="195"/>
                  </a:lnTo>
                  <a:cubicBezTo>
                    <a:pt x="23" y="193"/>
                    <a:pt x="23" y="193"/>
                    <a:pt x="22" y="192"/>
                  </a:cubicBezTo>
                  <a:cubicBezTo>
                    <a:pt x="21" y="192"/>
                    <a:pt x="20" y="192"/>
                    <a:pt x="20" y="193"/>
                  </a:cubicBezTo>
                  <a:lnTo>
                    <a:pt x="20" y="194"/>
                  </a:lnTo>
                  <a:close/>
                  <a:moveTo>
                    <a:pt x="31" y="192"/>
                  </a:moveTo>
                  <a:cubicBezTo>
                    <a:pt x="31" y="192"/>
                    <a:pt x="31" y="192"/>
                    <a:pt x="31" y="192"/>
                  </a:cubicBezTo>
                  <a:cubicBezTo>
                    <a:pt x="30" y="192"/>
                    <a:pt x="30" y="192"/>
                    <a:pt x="30" y="192"/>
                  </a:cubicBezTo>
                  <a:cubicBezTo>
                    <a:pt x="30" y="193"/>
                    <a:pt x="31" y="193"/>
                    <a:pt x="31" y="192"/>
                  </a:cubicBezTo>
                  <a:close/>
                  <a:moveTo>
                    <a:pt x="42" y="193"/>
                  </a:moveTo>
                  <a:cubicBezTo>
                    <a:pt x="42" y="193"/>
                    <a:pt x="43" y="193"/>
                    <a:pt x="43" y="193"/>
                  </a:cubicBezTo>
                  <a:cubicBezTo>
                    <a:pt x="43" y="193"/>
                    <a:pt x="43" y="192"/>
                    <a:pt x="43" y="192"/>
                  </a:cubicBezTo>
                  <a:cubicBezTo>
                    <a:pt x="43" y="192"/>
                    <a:pt x="43" y="192"/>
                    <a:pt x="43" y="191"/>
                  </a:cubicBezTo>
                  <a:cubicBezTo>
                    <a:pt x="43" y="191"/>
                    <a:pt x="43" y="191"/>
                    <a:pt x="42" y="191"/>
                  </a:cubicBezTo>
                  <a:cubicBezTo>
                    <a:pt x="42" y="191"/>
                    <a:pt x="42" y="192"/>
                    <a:pt x="42" y="192"/>
                  </a:cubicBezTo>
                  <a:cubicBezTo>
                    <a:pt x="42" y="192"/>
                    <a:pt x="42" y="192"/>
                    <a:pt x="42" y="193"/>
                  </a:cubicBezTo>
                  <a:close/>
                  <a:moveTo>
                    <a:pt x="161" y="191"/>
                  </a:moveTo>
                  <a:cubicBezTo>
                    <a:pt x="161" y="190"/>
                    <a:pt x="161" y="190"/>
                    <a:pt x="161" y="190"/>
                  </a:cubicBezTo>
                  <a:cubicBezTo>
                    <a:pt x="161" y="190"/>
                    <a:pt x="161" y="190"/>
                    <a:pt x="161" y="191"/>
                  </a:cubicBezTo>
                  <a:cubicBezTo>
                    <a:pt x="161" y="191"/>
                    <a:pt x="161" y="191"/>
                    <a:pt x="161" y="191"/>
                  </a:cubicBezTo>
                  <a:cubicBezTo>
                    <a:pt x="161" y="191"/>
                    <a:pt x="161" y="191"/>
                    <a:pt x="161" y="191"/>
                  </a:cubicBezTo>
                  <a:close/>
                  <a:moveTo>
                    <a:pt x="159" y="190"/>
                  </a:moveTo>
                  <a:cubicBezTo>
                    <a:pt x="159" y="190"/>
                    <a:pt x="158" y="191"/>
                    <a:pt x="158" y="191"/>
                  </a:cubicBezTo>
                  <a:cubicBezTo>
                    <a:pt x="158" y="191"/>
                    <a:pt x="158" y="191"/>
                    <a:pt x="158" y="191"/>
                  </a:cubicBezTo>
                  <a:cubicBezTo>
                    <a:pt x="158" y="191"/>
                    <a:pt x="159" y="191"/>
                    <a:pt x="159" y="190"/>
                  </a:cubicBezTo>
                  <a:close/>
                  <a:moveTo>
                    <a:pt x="164" y="190"/>
                  </a:moveTo>
                  <a:cubicBezTo>
                    <a:pt x="164" y="190"/>
                    <a:pt x="163" y="190"/>
                    <a:pt x="162" y="190"/>
                  </a:cubicBezTo>
                  <a:cubicBezTo>
                    <a:pt x="162" y="190"/>
                    <a:pt x="162" y="191"/>
                    <a:pt x="162" y="191"/>
                  </a:cubicBezTo>
                  <a:cubicBezTo>
                    <a:pt x="162" y="191"/>
                    <a:pt x="163" y="191"/>
                    <a:pt x="163" y="191"/>
                  </a:cubicBezTo>
                  <a:cubicBezTo>
                    <a:pt x="163" y="191"/>
                    <a:pt x="163" y="191"/>
                    <a:pt x="164" y="191"/>
                  </a:cubicBezTo>
                  <a:cubicBezTo>
                    <a:pt x="164" y="191"/>
                    <a:pt x="164" y="191"/>
                    <a:pt x="164" y="190"/>
                  </a:cubicBezTo>
                  <a:close/>
                  <a:moveTo>
                    <a:pt x="15" y="185"/>
                  </a:moveTo>
                  <a:lnTo>
                    <a:pt x="16" y="185"/>
                  </a:lnTo>
                  <a:cubicBezTo>
                    <a:pt x="16" y="185"/>
                    <a:pt x="16" y="185"/>
                    <a:pt x="16" y="185"/>
                  </a:cubicBezTo>
                  <a:cubicBezTo>
                    <a:pt x="16" y="185"/>
                    <a:pt x="16" y="185"/>
                    <a:pt x="16" y="184"/>
                  </a:cubicBezTo>
                  <a:cubicBezTo>
                    <a:pt x="16" y="184"/>
                    <a:pt x="16" y="184"/>
                    <a:pt x="16" y="184"/>
                  </a:cubicBezTo>
                  <a:cubicBezTo>
                    <a:pt x="16" y="184"/>
                    <a:pt x="16" y="184"/>
                    <a:pt x="15" y="184"/>
                  </a:cubicBezTo>
                  <a:lnTo>
                    <a:pt x="15" y="185"/>
                  </a:lnTo>
                  <a:close/>
                  <a:moveTo>
                    <a:pt x="27" y="183"/>
                  </a:moveTo>
                  <a:cubicBezTo>
                    <a:pt x="27" y="183"/>
                    <a:pt x="27" y="184"/>
                    <a:pt x="27" y="184"/>
                  </a:cubicBezTo>
                  <a:cubicBezTo>
                    <a:pt x="27" y="184"/>
                    <a:pt x="27" y="184"/>
                    <a:pt x="27" y="184"/>
                  </a:cubicBezTo>
                  <a:cubicBezTo>
                    <a:pt x="27" y="184"/>
                    <a:pt x="28" y="183"/>
                    <a:pt x="27" y="183"/>
                  </a:cubicBezTo>
                  <a:cubicBezTo>
                    <a:pt x="27" y="183"/>
                    <a:pt x="27" y="183"/>
                    <a:pt x="27" y="183"/>
                  </a:cubicBezTo>
                  <a:close/>
                  <a:moveTo>
                    <a:pt x="5" y="182"/>
                  </a:moveTo>
                  <a:cubicBezTo>
                    <a:pt x="5" y="182"/>
                    <a:pt x="6" y="182"/>
                    <a:pt x="6" y="182"/>
                  </a:cubicBezTo>
                  <a:cubicBezTo>
                    <a:pt x="7" y="182"/>
                    <a:pt x="7" y="182"/>
                    <a:pt x="7" y="181"/>
                  </a:cubicBezTo>
                  <a:cubicBezTo>
                    <a:pt x="6" y="181"/>
                    <a:pt x="6" y="181"/>
                    <a:pt x="5" y="181"/>
                  </a:cubicBezTo>
                  <a:lnTo>
                    <a:pt x="5" y="182"/>
                  </a:lnTo>
                  <a:close/>
                  <a:moveTo>
                    <a:pt x="167" y="177"/>
                  </a:moveTo>
                  <a:cubicBezTo>
                    <a:pt x="167" y="177"/>
                    <a:pt x="167" y="177"/>
                    <a:pt x="167" y="177"/>
                  </a:cubicBezTo>
                  <a:cubicBezTo>
                    <a:pt x="167" y="177"/>
                    <a:pt x="166" y="177"/>
                    <a:pt x="166" y="177"/>
                  </a:cubicBezTo>
                  <a:cubicBezTo>
                    <a:pt x="167" y="177"/>
                    <a:pt x="167" y="177"/>
                    <a:pt x="167" y="177"/>
                  </a:cubicBezTo>
                  <a:close/>
                  <a:moveTo>
                    <a:pt x="160" y="174"/>
                  </a:moveTo>
                  <a:cubicBezTo>
                    <a:pt x="160" y="174"/>
                    <a:pt x="160" y="174"/>
                    <a:pt x="160" y="174"/>
                  </a:cubicBezTo>
                  <a:cubicBezTo>
                    <a:pt x="160" y="174"/>
                    <a:pt x="160" y="174"/>
                    <a:pt x="160" y="175"/>
                  </a:cubicBezTo>
                  <a:cubicBezTo>
                    <a:pt x="160" y="175"/>
                    <a:pt x="160" y="175"/>
                    <a:pt x="160" y="175"/>
                  </a:cubicBezTo>
                  <a:cubicBezTo>
                    <a:pt x="160" y="174"/>
                    <a:pt x="160" y="174"/>
                    <a:pt x="160" y="174"/>
                  </a:cubicBezTo>
                  <a:close/>
                  <a:moveTo>
                    <a:pt x="161" y="169"/>
                  </a:moveTo>
                  <a:lnTo>
                    <a:pt x="160" y="169"/>
                  </a:lnTo>
                  <a:cubicBezTo>
                    <a:pt x="160" y="170"/>
                    <a:pt x="161" y="171"/>
                    <a:pt x="162" y="171"/>
                  </a:cubicBezTo>
                  <a:lnTo>
                    <a:pt x="161" y="169"/>
                  </a:lnTo>
                  <a:close/>
                  <a:moveTo>
                    <a:pt x="26" y="165"/>
                  </a:moveTo>
                  <a:lnTo>
                    <a:pt x="27" y="165"/>
                  </a:lnTo>
                  <a:lnTo>
                    <a:pt x="27" y="164"/>
                  </a:lnTo>
                  <a:lnTo>
                    <a:pt x="26" y="164"/>
                  </a:lnTo>
                  <a:lnTo>
                    <a:pt x="26" y="165"/>
                  </a:lnTo>
                  <a:close/>
                  <a:moveTo>
                    <a:pt x="34" y="160"/>
                  </a:moveTo>
                  <a:cubicBezTo>
                    <a:pt x="35" y="159"/>
                    <a:pt x="35" y="159"/>
                    <a:pt x="34" y="158"/>
                  </a:cubicBezTo>
                  <a:cubicBezTo>
                    <a:pt x="34" y="159"/>
                    <a:pt x="34" y="159"/>
                    <a:pt x="34" y="159"/>
                  </a:cubicBezTo>
                  <a:cubicBezTo>
                    <a:pt x="34" y="159"/>
                    <a:pt x="33" y="159"/>
                    <a:pt x="34" y="160"/>
                  </a:cubicBezTo>
                  <a:lnTo>
                    <a:pt x="34" y="160"/>
                  </a:lnTo>
                  <a:close/>
                  <a:moveTo>
                    <a:pt x="6" y="155"/>
                  </a:moveTo>
                  <a:cubicBezTo>
                    <a:pt x="5" y="156"/>
                    <a:pt x="5" y="156"/>
                    <a:pt x="5" y="155"/>
                  </a:cubicBezTo>
                  <a:cubicBezTo>
                    <a:pt x="4" y="155"/>
                    <a:pt x="4" y="156"/>
                    <a:pt x="4" y="156"/>
                  </a:cubicBezTo>
                  <a:cubicBezTo>
                    <a:pt x="4" y="156"/>
                    <a:pt x="5" y="156"/>
                    <a:pt x="5" y="156"/>
                  </a:cubicBezTo>
                  <a:cubicBezTo>
                    <a:pt x="5" y="156"/>
                    <a:pt x="6" y="156"/>
                    <a:pt x="6" y="155"/>
                  </a:cubicBezTo>
                  <a:close/>
                  <a:moveTo>
                    <a:pt x="38" y="153"/>
                  </a:moveTo>
                  <a:lnTo>
                    <a:pt x="38" y="152"/>
                  </a:lnTo>
                  <a:lnTo>
                    <a:pt x="38" y="152"/>
                  </a:lnTo>
                  <a:cubicBezTo>
                    <a:pt x="38" y="152"/>
                    <a:pt x="38" y="153"/>
                    <a:pt x="37" y="153"/>
                  </a:cubicBezTo>
                  <a:cubicBezTo>
                    <a:pt x="37" y="153"/>
                    <a:pt x="37" y="153"/>
                    <a:pt x="37" y="153"/>
                  </a:cubicBezTo>
                  <a:lnTo>
                    <a:pt x="38" y="153"/>
                  </a:lnTo>
                  <a:close/>
                  <a:moveTo>
                    <a:pt x="93" y="124"/>
                  </a:moveTo>
                  <a:cubicBezTo>
                    <a:pt x="93" y="124"/>
                    <a:pt x="92" y="123"/>
                    <a:pt x="92" y="123"/>
                  </a:cubicBezTo>
                  <a:cubicBezTo>
                    <a:pt x="91" y="123"/>
                    <a:pt x="91" y="123"/>
                    <a:pt x="90" y="123"/>
                  </a:cubicBezTo>
                  <a:cubicBezTo>
                    <a:pt x="90" y="124"/>
                    <a:pt x="90" y="124"/>
                    <a:pt x="91" y="124"/>
                  </a:cubicBezTo>
                  <a:cubicBezTo>
                    <a:pt x="92" y="125"/>
                    <a:pt x="92" y="125"/>
                    <a:pt x="93" y="124"/>
                  </a:cubicBezTo>
                  <a:close/>
                  <a:moveTo>
                    <a:pt x="38" y="113"/>
                  </a:moveTo>
                  <a:cubicBezTo>
                    <a:pt x="38" y="113"/>
                    <a:pt x="38" y="112"/>
                    <a:pt x="38" y="112"/>
                  </a:cubicBezTo>
                  <a:cubicBezTo>
                    <a:pt x="37" y="112"/>
                    <a:pt x="37" y="113"/>
                    <a:pt x="37" y="113"/>
                  </a:cubicBezTo>
                  <a:cubicBezTo>
                    <a:pt x="37" y="113"/>
                    <a:pt x="38" y="113"/>
                    <a:pt x="38" y="113"/>
                  </a:cubicBezTo>
                  <a:close/>
                  <a:moveTo>
                    <a:pt x="59" y="111"/>
                  </a:moveTo>
                  <a:cubicBezTo>
                    <a:pt x="58" y="112"/>
                    <a:pt x="59" y="112"/>
                    <a:pt x="59" y="112"/>
                  </a:cubicBezTo>
                  <a:cubicBezTo>
                    <a:pt x="59" y="113"/>
                    <a:pt x="60" y="113"/>
                    <a:pt x="60" y="113"/>
                  </a:cubicBezTo>
                  <a:cubicBezTo>
                    <a:pt x="61" y="112"/>
                    <a:pt x="61" y="112"/>
                    <a:pt x="60" y="111"/>
                  </a:cubicBezTo>
                  <a:cubicBezTo>
                    <a:pt x="60" y="110"/>
                    <a:pt x="59" y="111"/>
                    <a:pt x="59" y="111"/>
                  </a:cubicBezTo>
                  <a:close/>
                  <a:moveTo>
                    <a:pt x="34" y="107"/>
                  </a:moveTo>
                  <a:lnTo>
                    <a:pt x="34" y="107"/>
                  </a:lnTo>
                  <a:lnTo>
                    <a:pt x="34" y="106"/>
                  </a:lnTo>
                  <a:lnTo>
                    <a:pt x="34" y="106"/>
                  </a:lnTo>
                  <a:lnTo>
                    <a:pt x="34" y="107"/>
                  </a:lnTo>
                  <a:close/>
                  <a:moveTo>
                    <a:pt x="115" y="90"/>
                  </a:moveTo>
                  <a:cubicBezTo>
                    <a:pt x="115" y="89"/>
                    <a:pt x="115" y="89"/>
                    <a:pt x="114" y="89"/>
                  </a:cubicBezTo>
                  <a:cubicBezTo>
                    <a:pt x="114" y="89"/>
                    <a:pt x="114" y="89"/>
                    <a:pt x="114" y="90"/>
                  </a:cubicBezTo>
                  <a:cubicBezTo>
                    <a:pt x="114" y="90"/>
                    <a:pt x="114" y="90"/>
                    <a:pt x="114" y="90"/>
                  </a:cubicBezTo>
                  <a:cubicBezTo>
                    <a:pt x="114" y="90"/>
                    <a:pt x="115" y="90"/>
                    <a:pt x="115" y="90"/>
                  </a:cubicBezTo>
                  <a:close/>
                  <a:moveTo>
                    <a:pt x="111" y="89"/>
                  </a:moveTo>
                  <a:cubicBezTo>
                    <a:pt x="111" y="89"/>
                    <a:pt x="111" y="88"/>
                    <a:pt x="110" y="88"/>
                  </a:cubicBezTo>
                  <a:cubicBezTo>
                    <a:pt x="110" y="88"/>
                    <a:pt x="110" y="88"/>
                    <a:pt x="109" y="88"/>
                  </a:cubicBezTo>
                  <a:cubicBezTo>
                    <a:pt x="109" y="89"/>
                    <a:pt x="110" y="90"/>
                    <a:pt x="111" y="89"/>
                  </a:cubicBezTo>
                  <a:close/>
                  <a:moveTo>
                    <a:pt x="93" y="84"/>
                  </a:moveTo>
                  <a:cubicBezTo>
                    <a:pt x="93" y="84"/>
                    <a:pt x="92" y="84"/>
                    <a:pt x="92" y="84"/>
                  </a:cubicBezTo>
                  <a:cubicBezTo>
                    <a:pt x="92" y="84"/>
                    <a:pt x="93" y="84"/>
                    <a:pt x="93" y="84"/>
                  </a:cubicBezTo>
                  <a:cubicBezTo>
                    <a:pt x="93" y="84"/>
                    <a:pt x="93" y="84"/>
                    <a:pt x="93" y="84"/>
                  </a:cubicBezTo>
                  <a:close/>
                  <a:moveTo>
                    <a:pt x="5" y="84"/>
                  </a:moveTo>
                  <a:cubicBezTo>
                    <a:pt x="5" y="84"/>
                    <a:pt x="6" y="84"/>
                    <a:pt x="6" y="84"/>
                  </a:cubicBezTo>
                  <a:cubicBezTo>
                    <a:pt x="7" y="84"/>
                    <a:pt x="7" y="84"/>
                    <a:pt x="6" y="83"/>
                  </a:cubicBezTo>
                  <a:lnTo>
                    <a:pt x="5" y="83"/>
                  </a:lnTo>
                  <a:lnTo>
                    <a:pt x="5" y="84"/>
                  </a:lnTo>
                  <a:close/>
                  <a:moveTo>
                    <a:pt x="109" y="86"/>
                  </a:moveTo>
                  <a:cubicBezTo>
                    <a:pt x="109" y="86"/>
                    <a:pt x="109" y="85"/>
                    <a:pt x="109" y="85"/>
                  </a:cubicBezTo>
                  <a:cubicBezTo>
                    <a:pt x="109" y="84"/>
                    <a:pt x="109" y="84"/>
                    <a:pt x="109" y="83"/>
                  </a:cubicBezTo>
                  <a:cubicBezTo>
                    <a:pt x="108" y="83"/>
                    <a:pt x="108" y="83"/>
                    <a:pt x="108" y="82"/>
                  </a:cubicBezTo>
                  <a:cubicBezTo>
                    <a:pt x="107" y="82"/>
                    <a:pt x="107" y="82"/>
                    <a:pt x="107" y="82"/>
                  </a:cubicBezTo>
                  <a:cubicBezTo>
                    <a:pt x="107" y="83"/>
                    <a:pt x="107" y="84"/>
                    <a:pt x="107" y="85"/>
                  </a:cubicBezTo>
                  <a:cubicBezTo>
                    <a:pt x="107" y="85"/>
                    <a:pt x="108" y="86"/>
                    <a:pt x="109" y="86"/>
                  </a:cubicBezTo>
                  <a:close/>
                  <a:moveTo>
                    <a:pt x="92" y="78"/>
                  </a:moveTo>
                  <a:cubicBezTo>
                    <a:pt x="92" y="78"/>
                    <a:pt x="93" y="78"/>
                    <a:pt x="93" y="78"/>
                  </a:cubicBezTo>
                  <a:cubicBezTo>
                    <a:pt x="93" y="77"/>
                    <a:pt x="93" y="77"/>
                    <a:pt x="92" y="77"/>
                  </a:cubicBezTo>
                  <a:lnTo>
                    <a:pt x="92" y="78"/>
                  </a:lnTo>
                  <a:close/>
                  <a:moveTo>
                    <a:pt x="106" y="77"/>
                  </a:moveTo>
                  <a:cubicBezTo>
                    <a:pt x="105" y="77"/>
                    <a:pt x="104" y="77"/>
                    <a:pt x="104" y="78"/>
                  </a:cubicBezTo>
                  <a:cubicBezTo>
                    <a:pt x="105" y="79"/>
                    <a:pt x="105" y="79"/>
                    <a:pt x="105" y="80"/>
                  </a:cubicBezTo>
                  <a:cubicBezTo>
                    <a:pt x="105" y="80"/>
                    <a:pt x="106" y="81"/>
                    <a:pt x="106" y="80"/>
                  </a:cubicBezTo>
                  <a:cubicBezTo>
                    <a:pt x="107" y="80"/>
                    <a:pt x="107" y="79"/>
                    <a:pt x="107" y="79"/>
                  </a:cubicBezTo>
                  <a:cubicBezTo>
                    <a:pt x="106" y="78"/>
                    <a:pt x="106" y="78"/>
                    <a:pt x="106" y="77"/>
                  </a:cubicBezTo>
                  <a:cubicBezTo>
                    <a:pt x="106" y="77"/>
                    <a:pt x="106" y="77"/>
                    <a:pt x="107" y="76"/>
                  </a:cubicBezTo>
                  <a:cubicBezTo>
                    <a:pt x="107" y="76"/>
                    <a:pt x="108" y="76"/>
                    <a:pt x="108" y="75"/>
                  </a:cubicBezTo>
                  <a:cubicBezTo>
                    <a:pt x="107" y="75"/>
                    <a:pt x="107" y="75"/>
                    <a:pt x="106" y="75"/>
                  </a:cubicBezTo>
                  <a:cubicBezTo>
                    <a:pt x="106" y="75"/>
                    <a:pt x="106" y="76"/>
                    <a:pt x="106" y="76"/>
                  </a:cubicBezTo>
                  <a:cubicBezTo>
                    <a:pt x="105" y="76"/>
                    <a:pt x="105" y="76"/>
                    <a:pt x="106" y="77"/>
                  </a:cubicBezTo>
                  <a:close/>
                  <a:moveTo>
                    <a:pt x="20" y="73"/>
                  </a:moveTo>
                  <a:cubicBezTo>
                    <a:pt x="20" y="73"/>
                    <a:pt x="21" y="73"/>
                    <a:pt x="22" y="73"/>
                  </a:cubicBezTo>
                  <a:cubicBezTo>
                    <a:pt x="23" y="73"/>
                    <a:pt x="23" y="72"/>
                    <a:pt x="22" y="71"/>
                  </a:cubicBezTo>
                  <a:lnTo>
                    <a:pt x="21" y="71"/>
                  </a:lnTo>
                  <a:cubicBezTo>
                    <a:pt x="20" y="71"/>
                    <a:pt x="20" y="71"/>
                    <a:pt x="20" y="71"/>
                  </a:cubicBezTo>
                  <a:lnTo>
                    <a:pt x="20" y="73"/>
                  </a:lnTo>
                  <a:close/>
                  <a:moveTo>
                    <a:pt x="150" y="68"/>
                  </a:moveTo>
                  <a:lnTo>
                    <a:pt x="149" y="68"/>
                  </a:lnTo>
                  <a:cubicBezTo>
                    <a:pt x="149" y="68"/>
                    <a:pt x="149" y="69"/>
                    <a:pt x="149" y="69"/>
                  </a:cubicBezTo>
                  <a:cubicBezTo>
                    <a:pt x="149" y="69"/>
                    <a:pt x="149" y="69"/>
                    <a:pt x="149" y="69"/>
                  </a:cubicBezTo>
                  <a:cubicBezTo>
                    <a:pt x="150" y="69"/>
                    <a:pt x="150" y="69"/>
                    <a:pt x="150" y="68"/>
                  </a:cubicBezTo>
                  <a:close/>
                  <a:moveTo>
                    <a:pt x="145" y="68"/>
                  </a:moveTo>
                  <a:cubicBezTo>
                    <a:pt x="145" y="68"/>
                    <a:pt x="145" y="68"/>
                    <a:pt x="145" y="68"/>
                  </a:cubicBezTo>
                  <a:cubicBezTo>
                    <a:pt x="145" y="68"/>
                    <a:pt x="145" y="68"/>
                    <a:pt x="145" y="68"/>
                  </a:cubicBezTo>
                  <a:cubicBezTo>
                    <a:pt x="145" y="68"/>
                    <a:pt x="145" y="67"/>
                    <a:pt x="145" y="67"/>
                  </a:cubicBezTo>
                  <a:cubicBezTo>
                    <a:pt x="145" y="67"/>
                    <a:pt x="145" y="67"/>
                    <a:pt x="145" y="68"/>
                  </a:cubicBezTo>
                  <a:close/>
                  <a:moveTo>
                    <a:pt x="167" y="66"/>
                  </a:moveTo>
                  <a:cubicBezTo>
                    <a:pt x="167" y="66"/>
                    <a:pt x="166" y="66"/>
                    <a:pt x="166" y="66"/>
                  </a:cubicBezTo>
                  <a:cubicBezTo>
                    <a:pt x="166" y="66"/>
                    <a:pt x="166" y="66"/>
                    <a:pt x="166" y="66"/>
                  </a:cubicBezTo>
                  <a:cubicBezTo>
                    <a:pt x="166" y="66"/>
                    <a:pt x="166" y="66"/>
                    <a:pt x="166" y="66"/>
                  </a:cubicBezTo>
                  <a:cubicBezTo>
                    <a:pt x="167" y="66"/>
                    <a:pt x="167" y="66"/>
                    <a:pt x="167" y="66"/>
                  </a:cubicBezTo>
                  <a:close/>
                  <a:moveTo>
                    <a:pt x="164" y="66"/>
                  </a:moveTo>
                  <a:cubicBezTo>
                    <a:pt x="164" y="66"/>
                    <a:pt x="164" y="66"/>
                    <a:pt x="163" y="66"/>
                  </a:cubicBezTo>
                  <a:cubicBezTo>
                    <a:pt x="163" y="66"/>
                    <a:pt x="163" y="66"/>
                    <a:pt x="163" y="66"/>
                  </a:cubicBezTo>
                  <a:cubicBezTo>
                    <a:pt x="163" y="66"/>
                    <a:pt x="163" y="66"/>
                    <a:pt x="164" y="66"/>
                  </a:cubicBezTo>
                  <a:cubicBezTo>
                    <a:pt x="164" y="66"/>
                    <a:pt x="164" y="66"/>
                    <a:pt x="164" y="66"/>
                  </a:cubicBezTo>
                  <a:close/>
                  <a:moveTo>
                    <a:pt x="123" y="64"/>
                  </a:moveTo>
                  <a:cubicBezTo>
                    <a:pt x="123" y="64"/>
                    <a:pt x="123" y="64"/>
                    <a:pt x="123" y="64"/>
                  </a:cubicBezTo>
                  <a:cubicBezTo>
                    <a:pt x="123" y="64"/>
                    <a:pt x="123" y="64"/>
                    <a:pt x="123" y="64"/>
                  </a:cubicBezTo>
                  <a:cubicBezTo>
                    <a:pt x="123" y="64"/>
                    <a:pt x="123" y="64"/>
                    <a:pt x="123" y="64"/>
                  </a:cubicBezTo>
                  <a:cubicBezTo>
                    <a:pt x="124" y="64"/>
                    <a:pt x="124" y="64"/>
                    <a:pt x="123" y="64"/>
                  </a:cubicBezTo>
                  <a:close/>
                  <a:moveTo>
                    <a:pt x="169" y="66"/>
                  </a:moveTo>
                  <a:cubicBezTo>
                    <a:pt x="169" y="65"/>
                    <a:pt x="169" y="64"/>
                    <a:pt x="169" y="64"/>
                  </a:cubicBezTo>
                  <a:cubicBezTo>
                    <a:pt x="168" y="64"/>
                    <a:pt x="168" y="64"/>
                    <a:pt x="168" y="64"/>
                  </a:cubicBezTo>
                  <a:cubicBezTo>
                    <a:pt x="167" y="64"/>
                    <a:pt x="167" y="65"/>
                    <a:pt x="167" y="66"/>
                  </a:cubicBezTo>
                  <a:lnTo>
                    <a:pt x="169" y="66"/>
                  </a:lnTo>
                  <a:close/>
                  <a:moveTo>
                    <a:pt x="166" y="64"/>
                  </a:moveTo>
                  <a:cubicBezTo>
                    <a:pt x="167" y="64"/>
                    <a:pt x="167" y="63"/>
                    <a:pt x="166" y="63"/>
                  </a:cubicBezTo>
                  <a:cubicBezTo>
                    <a:pt x="165" y="63"/>
                    <a:pt x="165" y="63"/>
                    <a:pt x="165" y="64"/>
                  </a:cubicBezTo>
                  <a:cubicBezTo>
                    <a:pt x="166" y="64"/>
                    <a:pt x="166" y="64"/>
                    <a:pt x="166" y="64"/>
                  </a:cubicBezTo>
                  <a:close/>
                  <a:moveTo>
                    <a:pt x="158" y="65"/>
                  </a:moveTo>
                  <a:cubicBezTo>
                    <a:pt x="159" y="63"/>
                    <a:pt x="158" y="63"/>
                    <a:pt x="157" y="63"/>
                  </a:cubicBezTo>
                  <a:cubicBezTo>
                    <a:pt x="157" y="64"/>
                    <a:pt x="158" y="65"/>
                    <a:pt x="158" y="65"/>
                  </a:cubicBezTo>
                  <a:close/>
                  <a:moveTo>
                    <a:pt x="148" y="63"/>
                  </a:moveTo>
                  <a:cubicBezTo>
                    <a:pt x="148" y="64"/>
                    <a:pt x="148" y="64"/>
                    <a:pt x="148" y="64"/>
                  </a:cubicBezTo>
                  <a:cubicBezTo>
                    <a:pt x="148" y="65"/>
                    <a:pt x="149" y="65"/>
                    <a:pt x="149" y="65"/>
                  </a:cubicBezTo>
                  <a:cubicBezTo>
                    <a:pt x="150" y="64"/>
                    <a:pt x="150" y="64"/>
                    <a:pt x="150" y="63"/>
                  </a:cubicBezTo>
                  <a:cubicBezTo>
                    <a:pt x="149" y="63"/>
                    <a:pt x="149" y="63"/>
                    <a:pt x="149" y="63"/>
                  </a:cubicBezTo>
                  <a:cubicBezTo>
                    <a:pt x="149" y="63"/>
                    <a:pt x="148" y="63"/>
                    <a:pt x="148" y="63"/>
                  </a:cubicBezTo>
                  <a:cubicBezTo>
                    <a:pt x="148" y="63"/>
                    <a:pt x="148" y="63"/>
                    <a:pt x="148" y="63"/>
                  </a:cubicBezTo>
                  <a:close/>
                  <a:moveTo>
                    <a:pt x="25" y="65"/>
                  </a:moveTo>
                  <a:cubicBezTo>
                    <a:pt x="25" y="64"/>
                    <a:pt x="25" y="64"/>
                    <a:pt x="25" y="63"/>
                  </a:cubicBezTo>
                  <a:cubicBezTo>
                    <a:pt x="25" y="63"/>
                    <a:pt x="25" y="63"/>
                    <a:pt x="24" y="63"/>
                  </a:cubicBezTo>
                  <a:cubicBezTo>
                    <a:pt x="23" y="63"/>
                    <a:pt x="23" y="63"/>
                    <a:pt x="23" y="64"/>
                  </a:cubicBezTo>
                  <a:cubicBezTo>
                    <a:pt x="24" y="65"/>
                    <a:pt x="24" y="65"/>
                    <a:pt x="25" y="65"/>
                  </a:cubicBezTo>
                  <a:close/>
                  <a:moveTo>
                    <a:pt x="165" y="63"/>
                  </a:moveTo>
                  <a:cubicBezTo>
                    <a:pt x="165" y="63"/>
                    <a:pt x="165" y="62"/>
                    <a:pt x="164" y="62"/>
                  </a:cubicBezTo>
                  <a:cubicBezTo>
                    <a:pt x="164" y="62"/>
                    <a:pt x="163" y="62"/>
                    <a:pt x="164" y="63"/>
                  </a:cubicBezTo>
                  <a:cubicBezTo>
                    <a:pt x="164" y="63"/>
                    <a:pt x="164" y="63"/>
                    <a:pt x="164" y="63"/>
                  </a:cubicBezTo>
                  <a:lnTo>
                    <a:pt x="165" y="63"/>
                  </a:lnTo>
                  <a:close/>
                  <a:moveTo>
                    <a:pt x="157" y="63"/>
                  </a:moveTo>
                  <a:cubicBezTo>
                    <a:pt x="157" y="62"/>
                    <a:pt x="158" y="62"/>
                    <a:pt x="158" y="62"/>
                  </a:cubicBezTo>
                  <a:cubicBezTo>
                    <a:pt x="158" y="62"/>
                    <a:pt x="158" y="62"/>
                    <a:pt x="158" y="62"/>
                  </a:cubicBezTo>
                  <a:cubicBezTo>
                    <a:pt x="158" y="61"/>
                    <a:pt x="157" y="61"/>
                    <a:pt x="157" y="61"/>
                  </a:cubicBezTo>
                  <a:lnTo>
                    <a:pt x="157" y="62"/>
                  </a:lnTo>
                  <a:cubicBezTo>
                    <a:pt x="157" y="62"/>
                    <a:pt x="157" y="63"/>
                    <a:pt x="157" y="63"/>
                  </a:cubicBezTo>
                  <a:close/>
                  <a:moveTo>
                    <a:pt x="154" y="63"/>
                  </a:moveTo>
                  <a:cubicBezTo>
                    <a:pt x="154" y="62"/>
                    <a:pt x="154" y="62"/>
                    <a:pt x="154" y="61"/>
                  </a:cubicBezTo>
                  <a:cubicBezTo>
                    <a:pt x="153" y="61"/>
                    <a:pt x="153" y="61"/>
                    <a:pt x="153" y="61"/>
                  </a:cubicBezTo>
                  <a:cubicBezTo>
                    <a:pt x="152" y="62"/>
                    <a:pt x="153" y="63"/>
                    <a:pt x="154" y="63"/>
                  </a:cubicBezTo>
                  <a:close/>
                  <a:moveTo>
                    <a:pt x="132" y="61"/>
                  </a:moveTo>
                  <a:cubicBezTo>
                    <a:pt x="131" y="62"/>
                    <a:pt x="132" y="62"/>
                    <a:pt x="132" y="63"/>
                  </a:cubicBezTo>
                  <a:cubicBezTo>
                    <a:pt x="133" y="63"/>
                    <a:pt x="133" y="63"/>
                    <a:pt x="134" y="62"/>
                  </a:cubicBezTo>
                  <a:cubicBezTo>
                    <a:pt x="134" y="62"/>
                    <a:pt x="134" y="61"/>
                    <a:pt x="133" y="61"/>
                  </a:cubicBezTo>
                  <a:cubicBezTo>
                    <a:pt x="132" y="61"/>
                    <a:pt x="132" y="61"/>
                    <a:pt x="132" y="61"/>
                  </a:cubicBezTo>
                  <a:close/>
                  <a:moveTo>
                    <a:pt x="160" y="60"/>
                  </a:moveTo>
                  <a:cubicBezTo>
                    <a:pt x="160" y="60"/>
                    <a:pt x="160" y="59"/>
                    <a:pt x="159" y="59"/>
                  </a:cubicBezTo>
                  <a:cubicBezTo>
                    <a:pt x="159" y="59"/>
                    <a:pt x="159" y="59"/>
                    <a:pt x="159" y="60"/>
                  </a:cubicBezTo>
                  <a:cubicBezTo>
                    <a:pt x="159" y="60"/>
                    <a:pt x="159" y="60"/>
                    <a:pt x="159" y="60"/>
                  </a:cubicBezTo>
                  <a:lnTo>
                    <a:pt x="160" y="60"/>
                  </a:lnTo>
                  <a:close/>
                  <a:moveTo>
                    <a:pt x="127" y="58"/>
                  </a:moveTo>
                  <a:cubicBezTo>
                    <a:pt x="127" y="58"/>
                    <a:pt x="127" y="58"/>
                    <a:pt x="127" y="58"/>
                  </a:cubicBezTo>
                  <a:cubicBezTo>
                    <a:pt x="127" y="58"/>
                    <a:pt x="127" y="58"/>
                    <a:pt x="127" y="58"/>
                  </a:cubicBezTo>
                  <a:cubicBezTo>
                    <a:pt x="127" y="59"/>
                    <a:pt x="127" y="59"/>
                    <a:pt x="127" y="58"/>
                  </a:cubicBezTo>
                  <a:cubicBezTo>
                    <a:pt x="127" y="58"/>
                    <a:pt x="127" y="58"/>
                    <a:pt x="127" y="58"/>
                  </a:cubicBezTo>
                  <a:close/>
                  <a:moveTo>
                    <a:pt x="135" y="57"/>
                  </a:moveTo>
                  <a:cubicBezTo>
                    <a:pt x="135" y="57"/>
                    <a:pt x="135" y="57"/>
                    <a:pt x="134" y="57"/>
                  </a:cubicBezTo>
                  <a:cubicBezTo>
                    <a:pt x="134" y="57"/>
                    <a:pt x="134" y="57"/>
                    <a:pt x="134" y="57"/>
                  </a:cubicBezTo>
                  <a:cubicBezTo>
                    <a:pt x="134" y="57"/>
                    <a:pt x="135" y="57"/>
                    <a:pt x="135" y="57"/>
                  </a:cubicBezTo>
                  <a:cubicBezTo>
                    <a:pt x="135" y="57"/>
                    <a:pt x="135" y="57"/>
                    <a:pt x="135" y="57"/>
                  </a:cubicBezTo>
                  <a:close/>
                  <a:moveTo>
                    <a:pt x="37" y="57"/>
                  </a:moveTo>
                  <a:cubicBezTo>
                    <a:pt x="37" y="57"/>
                    <a:pt x="37" y="57"/>
                    <a:pt x="36" y="57"/>
                  </a:cubicBezTo>
                  <a:cubicBezTo>
                    <a:pt x="36" y="57"/>
                    <a:pt x="36" y="57"/>
                    <a:pt x="36" y="57"/>
                  </a:cubicBezTo>
                  <a:cubicBezTo>
                    <a:pt x="37" y="57"/>
                    <a:pt x="37" y="57"/>
                    <a:pt x="37" y="57"/>
                  </a:cubicBezTo>
                  <a:cubicBezTo>
                    <a:pt x="37" y="57"/>
                    <a:pt x="37" y="57"/>
                    <a:pt x="37" y="57"/>
                  </a:cubicBezTo>
                  <a:close/>
                  <a:moveTo>
                    <a:pt x="94" y="61"/>
                  </a:moveTo>
                  <a:cubicBezTo>
                    <a:pt x="95" y="61"/>
                    <a:pt x="95" y="61"/>
                    <a:pt x="96" y="60"/>
                  </a:cubicBezTo>
                  <a:cubicBezTo>
                    <a:pt x="96" y="60"/>
                    <a:pt x="97" y="60"/>
                    <a:pt x="97" y="60"/>
                  </a:cubicBezTo>
                  <a:cubicBezTo>
                    <a:pt x="97" y="59"/>
                    <a:pt x="96" y="58"/>
                    <a:pt x="95" y="58"/>
                  </a:cubicBezTo>
                  <a:cubicBezTo>
                    <a:pt x="95" y="57"/>
                    <a:pt x="94" y="57"/>
                    <a:pt x="94" y="56"/>
                  </a:cubicBezTo>
                  <a:cubicBezTo>
                    <a:pt x="94" y="57"/>
                    <a:pt x="94" y="57"/>
                    <a:pt x="94" y="58"/>
                  </a:cubicBezTo>
                  <a:cubicBezTo>
                    <a:pt x="94" y="59"/>
                    <a:pt x="94" y="60"/>
                    <a:pt x="94" y="61"/>
                  </a:cubicBezTo>
                  <a:close/>
                  <a:moveTo>
                    <a:pt x="131" y="54"/>
                  </a:moveTo>
                  <a:cubicBezTo>
                    <a:pt x="130" y="54"/>
                    <a:pt x="130" y="54"/>
                    <a:pt x="130" y="54"/>
                  </a:cubicBezTo>
                  <a:cubicBezTo>
                    <a:pt x="131" y="54"/>
                    <a:pt x="131" y="54"/>
                    <a:pt x="131" y="54"/>
                  </a:cubicBezTo>
                  <a:cubicBezTo>
                    <a:pt x="131" y="54"/>
                    <a:pt x="131" y="54"/>
                    <a:pt x="131" y="54"/>
                  </a:cubicBezTo>
                  <a:cubicBezTo>
                    <a:pt x="131" y="53"/>
                    <a:pt x="131" y="54"/>
                    <a:pt x="131" y="54"/>
                  </a:cubicBezTo>
                  <a:close/>
                  <a:moveTo>
                    <a:pt x="103" y="54"/>
                  </a:moveTo>
                  <a:lnTo>
                    <a:pt x="104" y="54"/>
                  </a:lnTo>
                  <a:lnTo>
                    <a:pt x="104" y="53"/>
                  </a:lnTo>
                  <a:lnTo>
                    <a:pt x="103" y="53"/>
                  </a:lnTo>
                  <a:lnTo>
                    <a:pt x="103" y="54"/>
                  </a:lnTo>
                  <a:close/>
                  <a:moveTo>
                    <a:pt x="134" y="53"/>
                  </a:moveTo>
                  <a:cubicBezTo>
                    <a:pt x="134" y="53"/>
                    <a:pt x="134" y="53"/>
                    <a:pt x="134" y="53"/>
                  </a:cubicBezTo>
                  <a:cubicBezTo>
                    <a:pt x="134" y="53"/>
                    <a:pt x="134" y="53"/>
                    <a:pt x="134" y="53"/>
                  </a:cubicBezTo>
                  <a:cubicBezTo>
                    <a:pt x="134" y="53"/>
                    <a:pt x="134" y="53"/>
                    <a:pt x="134" y="53"/>
                  </a:cubicBezTo>
                  <a:cubicBezTo>
                    <a:pt x="134" y="53"/>
                    <a:pt x="134" y="53"/>
                    <a:pt x="134" y="53"/>
                  </a:cubicBezTo>
                  <a:close/>
                  <a:moveTo>
                    <a:pt x="134" y="54"/>
                  </a:moveTo>
                  <a:cubicBezTo>
                    <a:pt x="134" y="54"/>
                    <a:pt x="135" y="54"/>
                    <a:pt x="135" y="55"/>
                  </a:cubicBezTo>
                  <a:cubicBezTo>
                    <a:pt x="136" y="55"/>
                    <a:pt x="136" y="55"/>
                    <a:pt x="137" y="55"/>
                  </a:cubicBezTo>
                  <a:cubicBezTo>
                    <a:pt x="137" y="55"/>
                    <a:pt x="138" y="55"/>
                    <a:pt x="138" y="55"/>
                  </a:cubicBezTo>
                  <a:cubicBezTo>
                    <a:pt x="139" y="55"/>
                    <a:pt x="139" y="55"/>
                    <a:pt x="139" y="54"/>
                  </a:cubicBezTo>
                  <a:cubicBezTo>
                    <a:pt x="139" y="54"/>
                    <a:pt x="138" y="54"/>
                    <a:pt x="138" y="54"/>
                  </a:cubicBezTo>
                  <a:cubicBezTo>
                    <a:pt x="138" y="54"/>
                    <a:pt x="137" y="53"/>
                    <a:pt x="137" y="53"/>
                  </a:cubicBezTo>
                  <a:cubicBezTo>
                    <a:pt x="137" y="53"/>
                    <a:pt x="137" y="52"/>
                    <a:pt x="137" y="52"/>
                  </a:cubicBezTo>
                  <a:cubicBezTo>
                    <a:pt x="136" y="52"/>
                    <a:pt x="136" y="52"/>
                    <a:pt x="135" y="52"/>
                  </a:cubicBezTo>
                  <a:lnTo>
                    <a:pt x="134" y="54"/>
                  </a:lnTo>
                  <a:close/>
                  <a:moveTo>
                    <a:pt x="138" y="51"/>
                  </a:moveTo>
                  <a:cubicBezTo>
                    <a:pt x="138" y="51"/>
                    <a:pt x="138" y="51"/>
                    <a:pt x="138" y="51"/>
                  </a:cubicBezTo>
                  <a:cubicBezTo>
                    <a:pt x="138" y="52"/>
                    <a:pt x="138" y="52"/>
                    <a:pt x="138" y="52"/>
                  </a:cubicBezTo>
                  <a:cubicBezTo>
                    <a:pt x="138" y="52"/>
                    <a:pt x="138" y="52"/>
                    <a:pt x="138" y="52"/>
                  </a:cubicBezTo>
                  <a:cubicBezTo>
                    <a:pt x="139" y="52"/>
                    <a:pt x="139" y="52"/>
                    <a:pt x="138" y="51"/>
                  </a:cubicBezTo>
                  <a:close/>
                  <a:moveTo>
                    <a:pt x="158" y="51"/>
                  </a:moveTo>
                  <a:lnTo>
                    <a:pt x="160" y="51"/>
                  </a:lnTo>
                  <a:cubicBezTo>
                    <a:pt x="160" y="51"/>
                    <a:pt x="159" y="50"/>
                    <a:pt x="158" y="51"/>
                  </a:cubicBezTo>
                  <a:close/>
                  <a:moveTo>
                    <a:pt x="120" y="52"/>
                  </a:moveTo>
                  <a:cubicBezTo>
                    <a:pt x="121" y="52"/>
                    <a:pt x="121" y="51"/>
                    <a:pt x="121" y="51"/>
                  </a:cubicBezTo>
                  <a:cubicBezTo>
                    <a:pt x="122" y="51"/>
                    <a:pt x="122" y="51"/>
                    <a:pt x="122" y="50"/>
                  </a:cubicBezTo>
                  <a:lnTo>
                    <a:pt x="120" y="50"/>
                  </a:lnTo>
                  <a:cubicBezTo>
                    <a:pt x="120" y="50"/>
                    <a:pt x="120" y="51"/>
                    <a:pt x="120" y="51"/>
                  </a:cubicBezTo>
                  <a:cubicBezTo>
                    <a:pt x="120" y="52"/>
                    <a:pt x="120" y="52"/>
                    <a:pt x="120" y="52"/>
                  </a:cubicBezTo>
                  <a:close/>
                  <a:moveTo>
                    <a:pt x="139" y="50"/>
                  </a:moveTo>
                  <a:cubicBezTo>
                    <a:pt x="139" y="51"/>
                    <a:pt x="139" y="51"/>
                    <a:pt x="140" y="51"/>
                  </a:cubicBezTo>
                  <a:cubicBezTo>
                    <a:pt x="140" y="51"/>
                    <a:pt x="140" y="51"/>
                    <a:pt x="140" y="51"/>
                  </a:cubicBezTo>
                  <a:cubicBezTo>
                    <a:pt x="140" y="51"/>
                    <a:pt x="140" y="51"/>
                    <a:pt x="140" y="51"/>
                  </a:cubicBezTo>
                  <a:cubicBezTo>
                    <a:pt x="141" y="51"/>
                    <a:pt x="141" y="51"/>
                    <a:pt x="141" y="51"/>
                  </a:cubicBezTo>
                  <a:cubicBezTo>
                    <a:pt x="141" y="51"/>
                    <a:pt x="141" y="51"/>
                    <a:pt x="141" y="51"/>
                  </a:cubicBezTo>
                  <a:cubicBezTo>
                    <a:pt x="141" y="50"/>
                    <a:pt x="141" y="50"/>
                    <a:pt x="140" y="50"/>
                  </a:cubicBezTo>
                  <a:cubicBezTo>
                    <a:pt x="140" y="50"/>
                    <a:pt x="139" y="50"/>
                    <a:pt x="139" y="50"/>
                  </a:cubicBezTo>
                  <a:close/>
                  <a:moveTo>
                    <a:pt x="167" y="50"/>
                  </a:moveTo>
                  <a:lnTo>
                    <a:pt x="168" y="50"/>
                  </a:lnTo>
                  <a:lnTo>
                    <a:pt x="168" y="49"/>
                  </a:lnTo>
                  <a:lnTo>
                    <a:pt x="167" y="49"/>
                  </a:lnTo>
                  <a:lnTo>
                    <a:pt x="167" y="50"/>
                  </a:lnTo>
                  <a:close/>
                  <a:moveTo>
                    <a:pt x="166" y="49"/>
                  </a:moveTo>
                  <a:cubicBezTo>
                    <a:pt x="166" y="49"/>
                    <a:pt x="165" y="49"/>
                    <a:pt x="165" y="49"/>
                  </a:cubicBezTo>
                  <a:cubicBezTo>
                    <a:pt x="166" y="49"/>
                    <a:pt x="166" y="49"/>
                    <a:pt x="166" y="49"/>
                  </a:cubicBezTo>
                  <a:cubicBezTo>
                    <a:pt x="166" y="49"/>
                    <a:pt x="166" y="49"/>
                    <a:pt x="166" y="49"/>
                  </a:cubicBezTo>
                  <a:close/>
                  <a:moveTo>
                    <a:pt x="161" y="50"/>
                  </a:moveTo>
                  <a:cubicBezTo>
                    <a:pt x="161" y="50"/>
                    <a:pt x="162" y="50"/>
                    <a:pt x="162" y="51"/>
                  </a:cubicBezTo>
                  <a:cubicBezTo>
                    <a:pt x="163" y="51"/>
                    <a:pt x="163" y="51"/>
                    <a:pt x="164" y="51"/>
                  </a:cubicBezTo>
                  <a:cubicBezTo>
                    <a:pt x="164" y="50"/>
                    <a:pt x="164" y="50"/>
                    <a:pt x="164" y="49"/>
                  </a:cubicBezTo>
                  <a:cubicBezTo>
                    <a:pt x="163" y="49"/>
                    <a:pt x="163" y="49"/>
                    <a:pt x="163" y="49"/>
                  </a:cubicBezTo>
                  <a:cubicBezTo>
                    <a:pt x="162" y="49"/>
                    <a:pt x="162" y="49"/>
                    <a:pt x="161" y="49"/>
                  </a:cubicBezTo>
                  <a:cubicBezTo>
                    <a:pt x="161" y="50"/>
                    <a:pt x="161" y="50"/>
                    <a:pt x="161" y="50"/>
                  </a:cubicBezTo>
                  <a:close/>
                  <a:moveTo>
                    <a:pt x="72" y="49"/>
                  </a:moveTo>
                  <a:cubicBezTo>
                    <a:pt x="72" y="49"/>
                    <a:pt x="72" y="49"/>
                    <a:pt x="72" y="49"/>
                  </a:cubicBezTo>
                  <a:cubicBezTo>
                    <a:pt x="72" y="49"/>
                    <a:pt x="72" y="49"/>
                    <a:pt x="72" y="49"/>
                  </a:cubicBezTo>
                  <a:cubicBezTo>
                    <a:pt x="72" y="49"/>
                    <a:pt x="72" y="49"/>
                    <a:pt x="72" y="49"/>
                  </a:cubicBezTo>
                  <a:cubicBezTo>
                    <a:pt x="73" y="49"/>
                    <a:pt x="73" y="49"/>
                    <a:pt x="72" y="49"/>
                  </a:cubicBezTo>
                  <a:close/>
                  <a:moveTo>
                    <a:pt x="149" y="49"/>
                  </a:moveTo>
                  <a:cubicBezTo>
                    <a:pt x="149" y="49"/>
                    <a:pt x="149" y="49"/>
                    <a:pt x="149" y="50"/>
                  </a:cubicBezTo>
                  <a:cubicBezTo>
                    <a:pt x="150" y="50"/>
                    <a:pt x="150" y="50"/>
                    <a:pt x="150" y="50"/>
                  </a:cubicBezTo>
                  <a:cubicBezTo>
                    <a:pt x="150" y="49"/>
                    <a:pt x="150" y="49"/>
                    <a:pt x="149" y="48"/>
                  </a:cubicBezTo>
                  <a:cubicBezTo>
                    <a:pt x="149" y="49"/>
                    <a:pt x="149" y="49"/>
                    <a:pt x="149" y="49"/>
                  </a:cubicBezTo>
                  <a:cubicBezTo>
                    <a:pt x="149" y="49"/>
                    <a:pt x="149" y="49"/>
                    <a:pt x="149" y="49"/>
                  </a:cubicBezTo>
                  <a:close/>
                  <a:moveTo>
                    <a:pt x="124" y="51"/>
                  </a:moveTo>
                  <a:cubicBezTo>
                    <a:pt x="124" y="51"/>
                    <a:pt x="124" y="52"/>
                    <a:pt x="124" y="53"/>
                  </a:cubicBezTo>
                  <a:lnTo>
                    <a:pt x="124" y="54"/>
                  </a:lnTo>
                  <a:cubicBezTo>
                    <a:pt x="125" y="54"/>
                    <a:pt x="125" y="55"/>
                    <a:pt x="125" y="55"/>
                  </a:cubicBezTo>
                  <a:cubicBezTo>
                    <a:pt x="125" y="56"/>
                    <a:pt x="125" y="56"/>
                    <a:pt x="126" y="56"/>
                  </a:cubicBezTo>
                  <a:cubicBezTo>
                    <a:pt x="126" y="55"/>
                    <a:pt x="127" y="54"/>
                    <a:pt x="127" y="54"/>
                  </a:cubicBezTo>
                  <a:cubicBezTo>
                    <a:pt x="128" y="53"/>
                    <a:pt x="128" y="52"/>
                    <a:pt x="128" y="51"/>
                  </a:cubicBezTo>
                  <a:cubicBezTo>
                    <a:pt x="128" y="50"/>
                    <a:pt x="128" y="50"/>
                    <a:pt x="128" y="50"/>
                  </a:cubicBezTo>
                  <a:cubicBezTo>
                    <a:pt x="127" y="50"/>
                    <a:pt x="127" y="50"/>
                    <a:pt x="127" y="49"/>
                  </a:cubicBezTo>
                  <a:cubicBezTo>
                    <a:pt x="126" y="50"/>
                    <a:pt x="125" y="50"/>
                    <a:pt x="125" y="49"/>
                  </a:cubicBezTo>
                  <a:cubicBezTo>
                    <a:pt x="124" y="49"/>
                    <a:pt x="124" y="48"/>
                    <a:pt x="123" y="48"/>
                  </a:cubicBezTo>
                  <a:cubicBezTo>
                    <a:pt x="123" y="49"/>
                    <a:pt x="122" y="50"/>
                    <a:pt x="123" y="50"/>
                  </a:cubicBezTo>
                  <a:cubicBezTo>
                    <a:pt x="123" y="50"/>
                    <a:pt x="123" y="51"/>
                    <a:pt x="124" y="51"/>
                  </a:cubicBezTo>
                  <a:close/>
                  <a:moveTo>
                    <a:pt x="8" y="48"/>
                  </a:moveTo>
                  <a:cubicBezTo>
                    <a:pt x="8" y="48"/>
                    <a:pt x="9" y="48"/>
                    <a:pt x="9" y="48"/>
                  </a:cubicBezTo>
                  <a:cubicBezTo>
                    <a:pt x="9" y="48"/>
                    <a:pt x="9" y="47"/>
                    <a:pt x="9" y="47"/>
                  </a:cubicBezTo>
                  <a:lnTo>
                    <a:pt x="8" y="47"/>
                  </a:lnTo>
                  <a:lnTo>
                    <a:pt x="8" y="48"/>
                  </a:lnTo>
                  <a:close/>
                  <a:moveTo>
                    <a:pt x="158" y="47"/>
                  </a:moveTo>
                  <a:cubicBezTo>
                    <a:pt x="158" y="47"/>
                    <a:pt x="159" y="47"/>
                    <a:pt x="159" y="47"/>
                  </a:cubicBezTo>
                  <a:cubicBezTo>
                    <a:pt x="160" y="47"/>
                    <a:pt x="160" y="47"/>
                    <a:pt x="160" y="46"/>
                  </a:cubicBezTo>
                  <a:lnTo>
                    <a:pt x="158" y="46"/>
                  </a:lnTo>
                  <a:cubicBezTo>
                    <a:pt x="158" y="46"/>
                    <a:pt x="158" y="46"/>
                    <a:pt x="158" y="47"/>
                  </a:cubicBezTo>
                  <a:cubicBezTo>
                    <a:pt x="158" y="47"/>
                    <a:pt x="158" y="47"/>
                    <a:pt x="158" y="47"/>
                  </a:cubicBezTo>
                  <a:close/>
                  <a:moveTo>
                    <a:pt x="154" y="46"/>
                  </a:moveTo>
                  <a:cubicBezTo>
                    <a:pt x="155" y="46"/>
                    <a:pt x="155" y="47"/>
                    <a:pt x="155" y="47"/>
                  </a:cubicBezTo>
                  <a:cubicBezTo>
                    <a:pt x="155" y="47"/>
                    <a:pt x="156" y="47"/>
                    <a:pt x="156" y="47"/>
                  </a:cubicBezTo>
                  <a:lnTo>
                    <a:pt x="156" y="45"/>
                  </a:lnTo>
                  <a:cubicBezTo>
                    <a:pt x="155" y="45"/>
                    <a:pt x="155" y="46"/>
                    <a:pt x="154" y="46"/>
                  </a:cubicBezTo>
                  <a:close/>
                  <a:moveTo>
                    <a:pt x="65" y="46"/>
                  </a:moveTo>
                  <a:cubicBezTo>
                    <a:pt x="65" y="45"/>
                    <a:pt x="65" y="45"/>
                    <a:pt x="65" y="45"/>
                  </a:cubicBezTo>
                  <a:cubicBezTo>
                    <a:pt x="64" y="45"/>
                    <a:pt x="64" y="45"/>
                    <a:pt x="63" y="45"/>
                  </a:cubicBezTo>
                  <a:cubicBezTo>
                    <a:pt x="63" y="46"/>
                    <a:pt x="63" y="46"/>
                    <a:pt x="63" y="46"/>
                  </a:cubicBezTo>
                  <a:cubicBezTo>
                    <a:pt x="64" y="46"/>
                    <a:pt x="64" y="47"/>
                    <a:pt x="64" y="47"/>
                  </a:cubicBezTo>
                  <a:cubicBezTo>
                    <a:pt x="64" y="47"/>
                    <a:pt x="65" y="47"/>
                    <a:pt x="65" y="46"/>
                  </a:cubicBezTo>
                  <a:cubicBezTo>
                    <a:pt x="65" y="46"/>
                    <a:pt x="65" y="46"/>
                    <a:pt x="65" y="46"/>
                  </a:cubicBezTo>
                  <a:close/>
                  <a:moveTo>
                    <a:pt x="98" y="45"/>
                  </a:moveTo>
                  <a:cubicBezTo>
                    <a:pt x="98" y="45"/>
                    <a:pt x="98" y="46"/>
                    <a:pt x="97" y="46"/>
                  </a:cubicBezTo>
                  <a:cubicBezTo>
                    <a:pt x="97" y="46"/>
                    <a:pt x="97" y="47"/>
                    <a:pt x="97" y="48"/>
                  </a:cubicBezTo>
                  <a:cubicBezTo>
                    <a:pt x="98" y="48"/>
                    <a:pt x="98" y="48"/>
                    <a:pt x="99" y="47"/>
                  </a:cubicBezTo>
                  <a:cubicBezTo>
                    <a:pt x="99" y="47"/>
                    <a:pt x="99" y="46"/>
                    <a:pt x="100" y="46"/>
                  </a:cubicBezTo>
                  <a:cubicBezTo>
                    <a:pt x="101" y="46"/>
                    <a:pt x="101" y="47"/>
                    <a:pt x="102" y="47"/>
                  </a:cubicBezTo>
                  <a:cubicBezTo>
                    <a:pt x="102" y="48"/>
                    <a:pt x="103" y="48"/>
                    <a:pt x="104" y="48"/>
                  </a:cubicBezTo>
                  <a:cubicBezTo>
                    <a:pt x="104" y="48"/>
                    <a:pt x="104" y="47"/>
                    <a:pt x="104" y="47"/>
                  </a:cubicBezTo>
                  <a:cubicBezTo>
                    <a:pt x="104" y="47"/>
                    <a:pt x="103" y="47"/>
                    <a:pt x="103" y="46"/>
                  </a:cubicBezTo>
                  <a:cubicBezTo>
                    <a:pt x="103" y="46"/>
                    <a:pt x="103" y="46"/>
                    <a:pt x="102" y="46"/>
                  </a:cubicBezTo>
                  <a:cubicBezTo>
                    <a:pt x="102" y="46"/>
                    <a:pt x="102" y="45"/>
                    <a:pt x="102" y="45"/>
                  </a:cubicBezTo>
                  <a:cubicBezTo>
                    <a:pt x="101" y="45"/>
                    <a:pt x="100" y="45"/>
                    <a:pt x="100" y="45"/>
                  </a:cubicBezTo>
                  <a:cubicBezTo>
                    <a:pt x="100" y="45"/>
                    <a:pt x="99" y="45"/>
                    <a:pt x="98" y="45"/>
                  </a:cubicBezTo>
                  <a:close/>
                  <a:moveTo>
                    <a:pt x="47" y="45"/>
                  </a:moveTo>
                  <a:lnTo>
                    <a:pt x="46" y="45"/>
                  </a:lnTo>
                  <a:cubicBezTo>
                    <a:pt x="46" y="46"/>
                    <a:pt x="46" y="46"/>
                    <a:pt x="47" y="46"/>
                  </a:cubicBezTo>
                  <a:lnTo>
                    <a:pt x="47" y="45"/>
                  </a:lnTo>
                  <a:close/>
                  <a:moveTo>
                    <a:pt x="130" y="45"/>
                  </a:moveTo>
                  <a:cubicBezTo>
                    <a:pt x="130" y="46"/>
                    <a:pt x="130" y="46"/>
                    <a:pt x="130" y="47"/>
                  </a:cubicBezTo>
                  <a:cubicBezTo>
                    <a:pt x="131" y="47"/>
                    <a:pt x="132" y="47"/>
                    <a:pt x="132" y="47"/>
                  </a:cubicBezTo>
                  <a:cubicBezTo>
                    <a:pt x="133" y="47"/>
                    <a:pt x="133" y="47"/>
                    <a:pt x="134" y="47"/>
                  </a:cubicBezTo>
                  <a:cubicBezTo>
                    <a:pt x="135" y="48"/>
                    <a:pt x="135" y="48"/>
                    <a:pt x="135" y="48"/>
                  </a:cubicBezTo>
                  <a:cubicBezTo>
                    <a:pt x="135" y="49"/>
                    <a:pt x="135" y="49"/>
                    <a:pt x="135" y="49"/>
                  </a:cubicBezTo>
                  <a:cubicBezTo>
                    <a:pt x="135" y="49"/>
                    <a:pt x="135" y="49"/>
                    <a:pt x="135" y="50"/>
                  </a:cubicBezTo>
                  <a:cubicBezTo>
                    <a:pt x="136" y="50"/>
                    <a:pt x="136" y="50"/>
                    <a:pt x="137" y="50"/>
                  </a:cubicBezTo>
                  <a:cubicBezTo>
                    <a:pt x="137" y="50"/>
                    <a:pt x="138" y="50"/>
                    <a:pt x="138" y="49"/>
                  </a:cubicBezTo>
                  <a:cubicBezTo>
                    <a:pt x="138" y="49"/>
                    <a:pt x="139" y="49"/>
                    <a:pt x="139" y="48"/>
                  </a:cubicBezTo>
                  <a:cubicBezTo>
                    <a:pt x="139" y="48"/>
                    <a:pt x="139" y="47"/>
                    <a:pt x="140" y="48"/>
                  </a:cubicBezTo>
                  <a:cubicBezTo>
                    <a:pt x="140" y="47"/>
                    <a:pt x="140" y="47"/>
                    <a:pt x="139" y="47"/>
                  </a:cubicBezTo>
                  <a:cubicBezTo>
                    <a:pt x="139" y="47"/>
                    <a:pt x="139" y="47"/>
                    <a:pt x="139" y="46"/>
                  </a:cubicBezTo>
                  <a:cubicBezTo>
                    <a:pt x="138" y="46"/>
                    <a:pt x="138" y="46"/>
                    <a:pt x="138" y="46"/>
                  </a:cubicBezTo>
                  <a:cubicBezTo>
                    <a:pt x="138" y="46"/>
                    <a:pt x="138" y="46"/>
                    <a:pt x="138" y="45"/>
                  </a:cubicBezTo>
                  <a:cubicBezTo>
                    <a:pt x="139" y="45"/>
                    <a:pt x="139" y="45"/>
                    <a:pt x="139" y="44"/>
                  </a:cubicBezTo>
                  <a:cubicBezTo>
                    <a:pt x="137" y="44"/>
                    <a:pt x="136" y="44"/>
                    <a:pt x="134" y="45"/>
                  </a:cubicBezTo>
                  <a:cubicBezTo>
                    <a:pt x="133" y="45"/>
                    <a:pt x="131" y="45"/>
                    <a:pt x="130" y="45"/>
                  </a:cubicBezTo>
                  <a:close/>
                  <a:moveTo>
                    <a:pt x="94" y="45"/>
                  </a:moveTo>
                  <a:cubicBezTo>
                    <a:pt x="94" y="44"/>
                    <a:pt x="94" y="43"/>
                    <a:pt x="94" y="43"/>
                  </a:cubicBezTo>
                  <a:cubicBezTo>
                    <a:pt x="94" y="44"/>
                    <a:pt x="94" y="44"/>
                    <a:pt x="93" y="44"/>
                  </a:cubicBezTo>
                  <a:cubicBezTo>
                    <a:pt x="93" y="44"/>
                    <a:pt x="93" y="44"/>
                    <a:pt x="93" y="45"/>
                  </a:cubicBezTo>
                  <a:lnTo>
                    <a:pt x="94" y="45"/>
                  </a:lnTo>
                  <a:close/>
                  <a:moveTo>
                    <a:pt x="157" y="44"/>
                  </a:moveTo>
                  <a:cubicBezTo>
                    <a:pt x="157" y="44"/>
                    <a:pt x="157" y="43"/>
                    <a:pt x="157" y="43"/>
                  </a:cubicBezTo>
                  <a:cubicBezTo>
                    <a:pt x="157" y="42"/>
                    <a:pt x="156" y="42"/>
                    <a:pt x="156" y="42"/>
                  </a:cubicBezTo>
                  <a:cubicBezTo>
                    <a:pt x="156" y="42"/>
                    <a:pt x="156" y="43"/>
                    <a:pt x="156" y="44"/>
                  </a:cubicBezTo>
                  <a:cubicBezTo>
                    <a:pt x="156" y="44"/>
                    <a:pt x="156" y="45"/>
                    <a:pt x="157" y="44"/>
                  </a:cubicBezTo>
                  <a:close/>
                  <a:moveTo>
                    <a:pt x="129" y="44"/>
                  </a:moveTo>
                  <a:cubicBezTo>
                    <a:pt x="129" y="44"/>
                    <a:pt x="130" y="44"/>
                    <a:pt x="130" y="44"/>
                  </a:cubicBezTo>
                  <a:cubicBezTo>
                    <a:pt x="130" y="43"/>
                    <a:pt x="130" y="43"/>
                    <a:pt x="131" y="43"/>
                  </a:cubicBezTo>
                  <a:cubicBezTo>
                    <a:pt x="131" y="42"/>
                    <a:pt x="130" y="42"/>
                    <a:pt x="130" y="42"/>
                  </a:cubicBezTo>
                  <a:cubicBezTo>
                    <a:pt x="130" y="42"/>
                    <a:pt x="130" y="41"/>
                    <a:pt x="129" y="42"/>
                  </a:cubicBezTo>
                  <a:cubicBezTo>
                    <a:pt x="129" y="42"/>
                    <a:pt x="129" y="43"/>
                    <a:pt x="129" y="44"/>
                  </a:cubicBezTo>
                  <a:close/>
                  <a:moveTo>
                    <a:pt x="96" y="41"/>
                  </a:moveTo>
                  <a:cubicBezTo>
                    <a:pt x="95" y="41"/>
                    <a:pt x="95" y="41"/>
                    <a:pt x="95" y="41"/>
                  </a:cubicBezTo>
                  <a:cubicBezTo>
                    <a:pt x="95" y="41"/>
                    <a:pt x="95" y="41"/>
                    <a:pt x="95" y="41"/>
                  </a:cubicBezTo>
                  <a:cubicBezTo>
                    <a:pt x="96" y="41"/>
                    <a:pt x="96" y="41"/>
                    <a:pt x="96" y="41"/>
                  </a:cubicBezTo>
                  <a:close/>
                  <a:moveTo>
                    <a:pt x="138" y="40"/>
                  </a:moveTo>
                  <a:cubicBezTo>
                    <a:pt x="138" y="41"/>
                    <a:pt x="138" y="41"/>
                    <a:pt x="140" y="41"/>
                  </a:cubicBezTo>
                  <a:lnTo>
                    <a:pt x="140" y="40"/>
                  </a:lnTo>
                  <a:cubicBezTo>
                    <a:pt x="139" y="40"/>
                    <a:pt x="138" y="40"/>
                    <a:pt x="138" y="40"/>
                  </a:cubicBezTo>
                  <a:close/>
                  <a:moveTo>
                    <a:pt x="158" y="41"/>
                  </a:moveTo>
                  <a:cubicBezTo>
                    <a:pt x="158" y="41"/>
                    <a:pt x="158" y="40"/>
                    <a:pt x="158" y="39"/>
                  </a:cubicBezTo>
                  <a:cubicBezTo>
                    <a:pt x="158" y="38"/>
                    <a:pt x="157" y="38"/>
                    <a:pt x="156" y="38"/>
                  </a:cubicBezTo>
                  <a:cubicBezTo>
                    <a:pt x="156" y="38"/>
                    <a:pt x="156" y="39"/>
                    <a:pt x="156" y="40"/>
                  </a:cubicBezTo>
                  <a:cubicBezTo>
                    <a:pt x="156" y="41"/>
                    <a:pt x="157" y="42"/>
                    <a:pt x="158" y="41"/>
                  </a:cubicBezTo>
                  <a:close/>
                  <a:moveTo>
                    <a:pt x="155" y="37"/>
                  </a:moveTo>
                  <a:cubicBezTo>
                    <a:pt x="154" y="37"/>
                    <a:pt x="154" y="37"/>
                    <a:pt x="154" y="37"/>
                  </a:cubicBezTo>
                  <a:cubicBezTo>
                    <a:pt x="154" y="37"/>
                    <a:pt x="154" y="38"/>
                    <a:pt x="154" y="38"/>
                  </a:cubicBezTo>
                  <a:cubicBezTo>
                    <a:pt x="154" y="38"/>
                    <a:pt x="155" y="38"/>
                    <a:pt x="155" y="37"/>
                  </a:cubicBezTo>
                  <a:close/>
                  <a:moveTo>
                    <a:pt x="148" y="38"/>
                  </a:moveTo>
                  <a:cubicBezTo>
                    <a:pt x="149" y="39"/>
                    <a:pt x="149" y="39"/>
                    <a:pt x="150" y="38"/>
                  </a:cubicBezTo>
                  <a:cubicBezTo>
                    <a:pt x="150" y="38"/>
                    <a:pt x="151" y="38"/>
                    <a:pt x="151" y="38"/>
                  </a:cubicBezTo>
                  <a:cubicBezTo>
                    <a:pt x="152" y="38"/>
                    <a:pt x="152" y="39"/>
                    <a:pt x="152" y="40"/>
                  </a:cubicBezTo>
                  <a:cubicBezTo>
                    <a:pt x="152" y="40"/>
                    <a:pt x="152" y="41"/>
                    <a:pt x="152" y="41"/>
                  </a:cubicBezTo>
                  <a:cubicBezTo>
                    <a:pt x="152" y="41"/>
                    <a:pt x="153" y="41"/>
                    <a:pt x="153" y="41"/>
                  </a:cubicBezTo>
                  <a:cubicBezTo>
                    <a:pt x="154" y="41"/>
                    <a:pt x="154" y="41"/>
                    <a:pt x="154" y="41"/>
                  </a:cubicBezTo>
                  <a:cubicBezTo>
                    <a:pt x="155" y="40"/>
                    <a:pt x="155" y="40"/>
                    <a:pt x="154" y="39"/>
                  </a:cubicBezTo>
                  <a:cubicBezTo>
                    <a:pt x="154" y="39"/>
                    <a:pt x="154" y="39"/>
                    <a:pt x="153" y="39"/>
                  </a:cubicBezTo>
                  <a:cubicBezTo>
                    <a:pt x="153" y="39"/>
                    <a:pt x="153" y="38"/>
                    <a:pt x="152" y="38"/>
                  </a:cubicBezTo>
                  <a:cubicBezTo>
                    <a:pt x="152" y="38"/>
                    <a:pt x="152" y="37"/>
                    <a:pt x="152" y="37"/>
                  </a:cubicBezTo>
                  <a:cubicBezTo>
                    <a:pt x="152" y="37"/>
                    <a:pt x="151" y="37"/>
                    <a:pt x="151" y="37"/>
                  </a:cubicBezTo>
                  <a:cubicBezTo>
                    <a:pt x="151" y="37"/>
                    <a:pt x="150" y="37"/>
                    <a:pt x="150" y="37"/>
                  </a:cubicBezTo>
                  <a:cubicBezTo>
                    <a:pt x="150" y="37"/>
                    <a:pt x="149" y="37"/>
                    <a:pt x="149" y="37"/>
                  </a:cubicBezTo>
                  <a:cubicBezTo>
                    <a:pt x="149" y="37"/>
                    <a:pt x="149" y="38"/>
                    <a:pt x="149" y="38"/>
                  </a:cubicBezTo>
                  <a:lnTo>
                    <a:pt x="148" y="38"/>
                  </a:lnTo>
                  <a:close/>
                  <a:moveTo>
                    <a:pt x="159" y="41"/>
                  </a:moveTo>
                  <a:cubicBezTo>
                    <a:pt x="160" y="41"/>
                    <a:pt x="160" y="41"/>
                    <a:pt x="160" y="41"/>
                  </a:cubicBezTo>
                  <a:cubicBezTo>
                    <a:pt x="161" y="40"/>
                    <a:pt x="161" y="40"/>
                    <a:pt x="161" y="40"/>
                  </a:cubicBezTo>
                  <a:cubicBezTo>
                    <a:pt x="162" y="39"/>
                    <a:pt x="162" y="39"/>
                    <a:pt x="161" y="39"/>
                  </a:cubicBezTo>
                  <a:cubicBezTo>
                    <a:pt x="161" y="38"/>
                    <a:pt x="161" y="38"/>
                    <a:pt x="161" y="37"/>
                  </a:cubicBezTo>
                  <a:cubicBezTo>
                    <a:pt x="160" y="37"/>
                    <a:pt x="160" y="37"/>
                    <a:pt x="159" y="37"/>
                  </a:cubicBezTo>
                  <a:cubicBezTo>
                    <a:pt x="159" y="37"/>
                    <a:pt x="159" y="37"/>
                    <a:pt x="158" y="37"/>
                  </a:cubicBezTo>
                  <a:cubicBezTo>
                    <a:pt x="158" y="37"/>
                    <a:pt x="158" y="37"/>
                    <a:pt x="159" y="38"/>
                  </a:cubicBezTo>
                  <a:cubicBezTo>
                    <a:pt x="159" y="38"/>
                    <a:pt x="159" y="39"/>
                    <a:pt x="159" y="39"/>
                  </a:cubicBezTo>
                  <a:cubicBezTo>
                    <a:pt x="160" y="39"/>
                    <a:pt x="160" y="40"/>
                    <a:pt x="160" y="40"/>
                  </a:cubicBezTo>
                  <a:cubicBezTo>
                    <a:pt x="160" y="40"/>
                    <a:pt x="160" y="41"/>
                    <a:pt x="159" y="41"/>
                  </a:cubicBezTo>
                  <a:close/>
                  <a:moveTo>
                    <a:pt x="122" y="38"/>
                  </a:moveTo>
                  <a:cubicBezTo>
                    <a:pt x="122" y="40"/>
                    <a:pt x="122" y="41"/>
                    <a:pt x="123" y="42"/>
                  </a:cubicBezTo>
                  <a:cubicBezTo>
                    <a:pt x="123" y="42"/>
                    <a:pt x="123" y="42"/>
                    <a:pt x="122" y="42"/>
                  </a:cubicBezTo>
                  <a:cubicBezTo>
                    <a:pt x="122" y="42"/>
                    <a:pt x="121" y="42"/>
                    <a:pt x="122" y="43"/>
                  </a:cubicBezTo>
                  <a:cubicBezTo>
                    <a:pt x="122" y="44"/>
                    <a:pt x="122" y="44"/>
                    <a:pt x="122" y="45"/>
                  </a:cubicBezTo>
                  <a:cubicBezTo>
                    <a:pt x="123" y="45"/>
                    <a:pt x="123" y="45"/>
                    <a:pt x="123" y="46"/>
                  </a:cubicBezTo>
                  <a:cubicBezTo>
                    <a:pt x="123" y="46"/>
                    <a:pt x="123" y="47"/>
                    <a:pt x="124" y="47"/>
                  </a:cubicBezTo>
                  <a:cubicBezTo>
                    <a:pt x="124" y="47"/>
                    <a:pt x="124" y="48"/>
                    <a:pt x="125" y="48"/>
                  </a:cubicBezTo>
                  <a:cubicBezTo>
                    <a:pt x="125" y="48"/>
                    <a:pt x="126" y="48"/>
                    <a:pt x="126" y="48"/>
                  </a:cubicBezTo>
                  <a:cubicBezTo>
                    <a:pt x="127" y="48"/>
                    <a:pt x="127" y="48"/>
                    <a:pt x="128" y="48"/>
                  </a:cubicBezTo>
                  <a:cubicBezTo>
                    <a:pt x="128" y="47"/>
                    <a:pt x="128" y="47"/>
                    <a:pt x="127" y="47"/>
                  </a:cubicBezTo>
                  <a:cubicBezTo>
                    <a:pt x="127" y="46"/>
                    <a:pt x="127" y="46"/>
                    <a:pt x="126" y="46"/>
                  </a:cubicBezTo>
                  <a:cubicBezTo>
                    <a:pt x="126" y="46"/>
                    <a:pt x="126" y="46"/>
                    <a:pt x="126" y="46"/>
                  </a:cubicBezTo>
                  <a:cubicBezTo>
                    <a:pt x="125" y="46"/>
                    <a:pt x="125" y="45"/>
                    <a:pt x="125" y="45"/>
                  </a:cubicBezTo>
                  <a:cubicBezTo>
                    <a:pt x="125" y="44"/>
                    <a:pt x="126" y="44"/>
                    <a:pt x="126" y="44"/>
                  </a:cubicBezTo>
                  <a:cubicBezTo>
                    <a:pt x="126" y="44"/>
                    <a:pt x="127" y="44"/>
                    <a:pt x="127" y="44"/>
                  </a:cubicBezTo>
                  <a:cubicBezTo>
                    <a:pt x="127" y="43"/>
                    <a:pt x="127" y="43"/>
                    <a:pt x="127" y="42"/>
                  </a:cubicBezTo>
                  <a:cubicBezTo>
                    <a:pt x="126" y="42"/>
                    <a:pt x="126" y="42"/>
                    <a:pt x="126" y="41"/>
                  </a:cubicBezTo>
                  <a:cubicBezTo>
                    <a:pt x="126" y="41"/>
                    <a:pt x="126" y="41"/>
                    <a:pt x="126" y="41"/>
                  </a:cubicBezTo>
                  <a:cubicBezTo>
                    <a:pt x="126" y="40"/>
                    <a:pt x="126" y="40"/>
                    <a:pt x="126" y="40"/>
                  </a:cubicBezTo>
                  <a:cubicBezTo>
                    <a:pt x="126" y="40"/>
                    <a:pt x="125" y="40"/>
                    <a:pt x="125" y="39"/>
                  </a:cubicBezTo>
                  <a:cubicBezTo>
                    <a:pt x="124" y="39"/>
                    <a:pt x="124" y="39"/>
                    <a:pt x="124" y="38"/>
                  </a:cubicBezTo>
                  <a:cubicBezTo>
                    <a:pt x="125" y="38"/>
                    <a:pt x="126" y="38"/>
                    <a:pt x="126" y="38"/>
                  </a:cubicBezTo>
                  <a:cubicBezTo>
                    <a:pt x="127" y="38"/>
                    <a:pt x="127" y="37"/>
                    <a:pt x="127" y="37"/>
                  </a:cubicBezTo>
                  <a:cubicBezTo>
                    <a:pt x="126" y="37"/>
                    <a:pt x="125" y="37"/>
                    <a:pt x="124" y="37"/>
                  </a:cubicBezTo>
                  <a:cubicBezTo>
                    <a:pt x="124" y="37"/>
                    <a:pt x="123" y="38"/>
                    <a:pt x="122" y="38"/>
                  </a:cubicBezTo>
                  <a:close/>
                  <a:moveTo>
                    <a:pt x="120" y="36"/>
                  </a:moveTo>
                  <a:cubicBezTo>
                    <a:pt x="121" y="36"/>
                    <a:pt x="121" y="36"/>
                    <a:pt x="121" y="36"/>
                  </a:cubicBezTo>
                  <a:cubicBezTo>
                    <a:pt x="121" y="35"/>
                    <a:pt x="121" y="35"/>
                    <a:pt x="121" y="35"/>
                  </a:cubicBezTo>
                  <a:cubicBezTo>
                    <a:pt x="121" y="35"/>
                    <a:pt x="120" y="35"/>
                    <a:pt x="120" y="35"/>
                  </a:cubicBezTo>
                  <a:lnTo>
                    <a:pt x="120" y="36"/>
                  </a:lnTo>
                  <a:close/>
                  <a:moveTo>
                    <a:pt x="156" y="35"/>
                  </a:moveTo>
                  <a:cubicBezTo>
                    <a:pt x="155" y="34"/>
                    <a:pt x="155" y="34"/>
                    <a:pt x="155" y="34"/>
                  </a:cubicBezTo>
                  <a:cubicBezTo>
                    <a:pt x="155" y="35"/>
                    <a:pt x="155" y="35"/>
                    <a:pt x="155" y="35"/>
                  </a:cubicBezTo>
                  <a:cubicBezTo>
                    <a:pt x="155" y="35"/>
                    <a:pt x="155" y="35"/>
                    <a:pt x="155" y="35"/>
                  </a:cubicBezTo>
                  <a:cubicBezTo>
                    <a:pt x="155" y="35"/>
                    <a:pt x="156" y="35"/>
                    <a:pt x="156" y="35"/>
                  </a:cubicBezTo>
                  <a:close/>
                  <a:moveTo>
                    <a:pt x="150" y="36"/>
                  </a:moveTo>
                  <a:cubicBezTo>
                    <a:pt x="151" y="36"/>
                    <a:pt x="151" y="36"/>
                    <a:pt x="151" y="36"/>
                  </a:cubicBezTo>
                  <a:cubicBezTo>
                    <a:pt x="151" y="36"/>
                    <a:pt x="152" y="37"/>
                    <a:pt x="152" y="37"/>
                  </a:cubicBezTo>
                  <a:cubicBezTo>
                    <a:pt x="152" y="36"/>
                    <a:pt x="152" y="36"/>
                    <a:pt x="152" y="36"/>
                  </a:cubicBezTo>
                  <a:cubicBezTo>
                    <a:pt x="153" y="35"/>
                    <a:pt x="153" y="35"/>
                    <a:pt x="153" y="34"/>
                  </a:cubicBezTo>
                  <a:cubicBezTo>
                    <a:pt x="152" y="34"/>
                    <a:pt x="152" y="34"/>
                    <a:pt x="151" y="34"/>
                  </a:cubicBezTo>
                  <a:cubicBezTo>
                    <a:pt x="150" y="35"/>
                    <a:pt x="150" y="35"/>
                    <a:pt x="150" y="36"/>
                  </a:cubicBezTo>
                  <a:close/>
                  <a:moveTo>
                    <a:pt x="139" y="38"/>
                  </a:moveTo>
                  <a:cubicBezTo>
                    <a:pt x="139" y="38"/>
                    <a:pt x="139" y="37"/>
                    <a:pt x="139" y="37"/>
                  </a:cubicBezTo>
                  <a:cubicBezTo>
                    <a:pt x="140" y="37"/>
                    <a:pt x="140" y="36"/>
                    <a:pt x="140" y="36"/>
                  </a:cubicBezTo>
                  <a:cubicBezTo>
                    <a:pt x="140" y="35"/>
                    <a:pt x="140" y="35"/>
                    <a:pt x="139" y="35"/>
                  </a:cubicBezTo>
                  <a:cubicBezTo>
                    <a:pt x="139" y="34"/>
                    <a:pt x="139" y="34"/>
                    <a:pt x="139" y="34"/>
                  </a:cubicBezTo>
                  <a:cubicBezTo>
                    <a:pt x="139" y="35"/>
                    <a:pt x="138" y="35"/>
                    <a:pt x="138" y="36"/>
                  </a:cubicBezTo>
                  <a:cubicBezTo>
                    <a:pt x="138" y="37"/>
                    <a:pt x="138" y="38"/>
                    <a:pt x="139" y="38"/>
                  </a:cubicBezTo>
                  <a:close/>
                  <a:moveTo>
                    <a:pt x="160" y="34"/>
                  </a:moveTo>
                  <a:cubicBezTo>
                    <a:pt x="161" y="35"/>
                    <a:pt x="161" y="35"/>
                    <a:pt x="161" y="34"/>
                  </a:cubicBezTo>
                  <a:cubicBezTo>
                    <a:pt x="161" y="34"/>
                    <a:pt x="161" y="34"/>
                    <a:pt x="161" y="34"/>
                  </a:cubicBezTo>
                  <a:cubicBezTo>
                    <a:pt x="161" y="33"/>
                    <a:pt x="161" y="33"/>
                    <a:pt x="161" y="33"/>
                  </a:cubicBezTo>
                  <a:cubicBezTo>
                    <a:pt x="161" y="33"/>
                    <a:pt x="161" y="33"/>
                    <a:pt x="160" y="33"/>
                  </a:cubicBezTo>
                  <a:lnTo>
                    <a:pt x="160" y="34"/>
                  </a:lnTo>
                  <a:close/>
                  <a:moveTo>
                    <a:pt x="150" y="35"/>
                  </a:moveTo>
                  <a:cubicBezTo>
                    <a:pt x="150" y="35"/>
                    <a:pt x="150" y="34"/>
                    <a:pt x="150" y="33"/>
                  </a:cubicBezTo>
                  <a:cubicBezTo>
                    <a:pt x="148" y="33"/>
                    <a:pt x="148" y="34"/>
                    <a:pt x="148" y="35"/>
                  </a:cubicBezTo>
                  <a:lnTo>
                    <a:pt x="150" y="35"/>
                  </a:lnTo>
                  <a:close/>
                  <a:moveTo>
                    <a:pt x="57" y="33"/>
                  </a:moveTo>
                  <a:cubicBezTo>
                    <a:pt x="56" y="34"/>
                    <a:pt x="55" y="35"/>
                    <a:pt x="55" y="35"/>
                  </a:cubicBezTo>
                  <a:cubicBezTo>
                    <a:pt x="54" y="36"/>
                    <a:pt x="54" y="37"/>
                    <a:pt x="54" y="38"/>
                  </a:cubicBezTo>
                  <a:cubicBezTo>
                    <a:pt x="55" y="38"/>
                    <a:pt x="55" y="38"/>
                    <a:pt x="56" y="38"/>
                  </a:cubicBezTo>
                  <a:cubicBezTo>
                    <a:pt x="56" y="38"/>
                    <a:pt x="57" y="37"/>
                    <a:pt x="57" y="37"/>
                  </a:cubicBezTo>
                  <a:cubicBezTo>
                    <a:pt x="57" y="36"/>
                    <a:pt x="57" y="36"/>
                    <a:pt x="58" y="36"/>
                  </a:cubicBezTo>
                  <a:cubicBezTo>
                    <a:pt x="58" y="35"/>
                    <a:pt x="58" y="35"/>
                    <a:pt x="59" y="35"/>
                  </a:cubicBezTo>
                  <a:cubicBezTo>
                    <a:pt x="59" y="35"/>
                    <a:pt x="60" y="35"/>
                    <a:pt x="61" y="35"/>
                  </a:cubicBezTo>
                  <a:cubicBezTo>
                    <a:pt x="62" y="35"/>
                    <a:pt x="63" y="35"/>
                    <a:pt x="64" y="35"/>
                  </a:cubicBezTo>
                  <a:cubicBezTo>
                    <a:pt x="64" y="34"/>
                    <a:pt x="63" y="34"/>
                    <a:pt x="63" y="34"/>
                  </a:cubicBezTo>
                  <a:cubicBezTo>
                    <a:pt x="62" y="34"/>
                    <a:pt x="61" y="34"/>
                    <a:pt x="61" y="34"/>
                  </a:cubicBezTo>
                  <a:cubicBezTo>
                    <a:pt x="60" y="34"/>
                    <a:pt x="59" y="34"/>
                    <a:pt x="58" y="34"/>
                  </a:cubicBezTo>
                  <a:cubicBezTo>
                    <a:pt x="58" y="34"/>
                    <a:pt x="57" y="34"/>
                    <a:pt x="57" y="33"/>
                  </a:cubicBezTo>
                  <a:close/>
                  <a:moveTo>
                    <a:pt x="53" y="35"/>
                  </a:moveTo>
                  <a:cubicBezTo>
                    <a:pt x="53" y="34"/>
                    <a:pt x="53" y="34"/>
                    <a:pt x="54" y="34"/>
                  </a:cubicBezTo>
                  <a:cubicBezTo>
                    <a:pt x="54" y="34"/>
                    <a:pt x="54" y="34"/>
                    <a:pt x="54" y="33"/>
                  </a:cubicBezTo>
                  <a:lnTo>
                    <a:pt x="53" y="34"/>
                  </a:lnTo>
                  <a:cubicBezTo>
                    <a:pt x="53" y="34"/>
                    <a:pt x="53" y="34"/>
                    <a:pt x="53" y="34"/>
                  </a:cubicBezTo>
                  <a:cubicBezTo>
                    <a:pt x="53" y="34"/>
                    <a:pt x="53" y="35"/>
                    <a:pt x="53" y="35"/>
                  </a:cubicBezTo>
                  <a:close/>
                  <a:moveTo>
                    <a:pt x="21" y="34"/>
                  </a:moveTo>
                  <a:cubicBezTo>
                    <a:pt x="22" y="35"/>
                    <a:pt x="23" y="34"/>
                    <a:pt x="23" y="34"/>
                  </a:cubicBezTo>
                  <a:cubicBezTo>
                    <a:pt x="22" y="33"/>
                    <a:pt x="22" y="33"/>
                    <a:pt x="22" y="33"/>
                  </a:cubicBezTo>
                  <a:cubicBezTo>
                    <a:pt x="21" y="33"/>
                    <a:pt x="21" y="34"/>
                    <a:pt x="21" y="34"/>
                  </a:cubicBezTo>
                  <a:close/>
                  <a:moveTo>
                    <a:pt x="155" y="32"/>
                  </a:moveTo>
                  <a:lnTo>
                    <a:pt x="154" y="32"/>
                  </a:lnTo>
                  <a:lnTo>
                    <a:pt x="154" y="32"/>
                  </a:lnTo>
                  <a:lnTo>
                    <a:pt x="155" y="32"/>
                  </a:lnTo>
                  <a:close/>
                  <a:moveTo>
                    <a:pt x="121" y="34"/>
                  </a:moveTo>
                  <a:cubicBezTo>
                    <a:pt x="121" y="34"/>
                    <a:pt x="122" y="34"/>
                    <a:pt x="122" y="35"/>
                  </a:cubicBezTo>
                  <a:cubicBezTo>
                    <a:pt x="122" y="35"/>
                    <a:pt x="122" y="35"/>
                    <a:pt x="123" y="35"/>
                  </a:cubicBezTo>
                  <a:cubicBezTo>
                    <a:pt x="123" y="34"/>
                    <a:pt x="123" y="34"/>
                    <a:pt x="123" y="33"/>
                  </a:cubicBezTo>
                  <a:cubicBezTo>
                    <a:pt x="124" y="33"/>
                    <a:pt x="124" y="33"/>
                    <a:pt x="124" y="32"/>
                  </a:cubicBezTo>
                  <a:cubicBezTo>
                    <a:pt x="123" y="32"/>
                    <a:pt x="122" y="32"/>
                    <a:pt x="122" y="32"/>
                  </a:cubicBezTo>
                  <a:cubicBezTo>
                    <a:pt x="121" y="32"/>
                    <a:pt x="121" y="33"/>
                    <a:pt x="121" y="34"/>
                  </a:cubicBezTo>
                  <a:close/>
                  <a:moveTo>
                    <a:pt x="54" y="32"/>
                  </a:moveTo>
                  <a:cubicBezTo>
                    <a:pt x="54" y="33"/>
                    <a:pt x="54" y="33"/>
                    <a:pt x="55" y="33"/>
                  </a:cubicBezTo>
                  <a:cubicBezTo>
                    <a:pt x="55" y="33"/>
                    <a:pt x="55" y="33"/>
                    <a:pt x="56" y="33"/>
                  </a:cubicBezTo>
                  <a:lnTo>
                    <a:pt x="56" y="31"/>
                  </a:lnTo>
                  <a:cubicBezTo>
                    <a:pt x="55" y="31"/>
                    <a:pt x="55" y="32"/>
                    <a:pt x="54" y="32"/>
                  </a:cubicBezTo>
                  <a:close/>
                  <a:moveTo>
                    <a:pt x="11" y="34"/>
                  </a:moveTo>
                  <a:cubicBezTo>
                    <a:pt x="12" y="34"/>
                    <a:pt x="12" y="34"/>
                    <a:pt x="13" y="34"/>
                  </a:cubicBezTo>
                  <a:cubicBezTo>
                    <a:pt x="14" y="33"/>
                    <a:pt x="14" y="33"/>
                    <a:pt x="14" y="31"/>
                  </a:cubicBezTo>
                  <a:cubicBezTo>
                    <a:pt x="13" y="31"/>
                    <a:pt x="12" y="31"/>
                    <a:pt x="12" y="32"/>
                  </a:cubicBezTo>
                  <a:cubicBezTo>
                    <a:pt x="11" y="32"/>
                    <a:pt x="11" y="33"/>
                    <a:pt x="11" y="34"/>
                  </a:cubicBezTo>
                  <a:close/>
                  <a:moveTo>
                    <a:pt x="43" y="32"/>
                  </a:moveTo>
                  <a:cubicBezTo>
                    <a:pt x="43" y="33"/>
                    <a:pt x="44" y="33"/>
                    <a:pt x="44" y="33"/>
                  </a:cubicBezTo>
                  <a:cubicBezTo>
                    <a:pt x="45" y="32"/>
                    <a:pt x="45" y="32"/>
                    <a:pt x="45" y="31"/>
                  </a:cubicBezTo>
                  <a:cubicBezTo>
                    <a:pt x="44" y="31"/>
                    <a:pt x="43" y="32"/>
                    <a:pt x="43" y="32"/>
                  </a:cubicBezTo>
                  <a:close/>
                  <a:moveTo>
                    <a:pt x="24" y="31"/>
                  </a:moveTo>
                  <a:lnTo>
                    <a:pt x="24" y="31"/>
                  </a:lnTo>
                  <a:cubicBezTo>
                    <a:pt x="23" y="31"/>
                    <a:pt x="23" y="31"/>
                    <a:pt x="23" y="32"/>
                  </a:cubicBezTo>
                  <a:lnTo>
                    <a:pt x="24" y="32"/>
                  </a:lnTo>
                  <a:cubicBezTo>
                    <a:pt x="24" y="32"/>
                    <a:pt x="24" y="31"/>
                    <a:pt x="24" y="31"/>
                  </a:cubicBezTo>
                  <a:close/>
                  <a:moveTo>
                    <a:pt x="3" y="32"/>
                  </a:moveTo>
                  <a:lnTo>
                    <a:pt x="4" y="32"/>
                  </a:lnTo>
                  <a:lnTo>
                    <a:pt x="4" y="31"/>
                  </a:lnTo>
                  <a:lnTo>
                    <a:pt x="3" y="31"/>
                  </a:lnTo>
                  <a:lnTo>
                    <a:pt x="3" y="32"/>
                  </a:lnTo>
                  <a:close/>
                  <a:moveTo>
                    <a:pt x="120" y="30"/>
                  </a:moveTo>
                  <a:cubicBezTo>
                    <a:pt x="120" y="31"/>
                    <a:pt x="119" y="31"/>
                    <a:pt x="118" y="31"/>
                  </a:cubicBezTo>
                  <a:cubicBezTo>
                    <a:pt x="118" y="30"/>
                    <a:pt x="117" y="30"/>
                    <a:pt x="117" y="31"/>
                  </a:cubicBezTo>
                  <a:cubicBezTo>
                    <a:pt x="117" y="31"/>
                    <a:pt x="118" y="31"/>
                    <a:pt x="118" y="32"/>
                  </a:cubicBezTo>
                  <a:cubicBezTo>
                    <a:pt x="119" y="32"/>
                    <a:pt x="119" y="32"/>
                    <a:pt x="120" y="32"/>
                  </a:cubicBezTo>
                  <a:lnTo>
                    <a:pt x="120" y="30"/>
                  </a:lnTo>
                  <a:close/>
                  <a:moveTo>
                    <a:pt x="9" y="31"/>
                  </a:moveTo>
                  <a:cubicBezTo>
                    <a:pt x="9" y="30"/>
                    <a:pt x="9" y="30"/>
                    <a:pt x="8" y="30"/>
                  </a:cubicBezTo>
                  <a:cubicBezTo>
                    <a:pt x="8" y="30"/>
                    <a:pt x="7" y="30"/>
                    <a:pt x="7" y="30"/>
                  </a:cubicBezTo>
                  <a:cubicBezTo>
                    <a:pt x="7" y="31"/>
                    <a:pt x="7" y="31"/>
                    <a:pt x="9" y="31"/>
                  </a:cubicBezTo>
                  <a:close/>
                  <a:moveTo>
                    <a:pt x="122" y="30"/>
                  </a:moveTo>
                  <a:lnTo>
                    <a:pt x="123" y="30"/>
                  </a:lnTo>
                  <a:cubicBezTo>
                    <a:pt x="123" y="30"/>
                    <a:pt x="123" y="30"/>
                    <a:pt x="123" y="30"/>
                  </a:cubicBezTo>
                  <a:cubicBezTo>
                    <a:pt x="123" y="30"/>
                    <a:pt x="123" y="30"/>
                    <a:pt x="123" y="30"/>
                  </a:cubicBezTo>
                  <a:cubicBezTo>
                    <a:pt x="123" y="30"/>
                    <a:pt x="123" y="29"/>
                    <a:pt x="123" y="29"/>
                  </a:cubicBezTo>
                  <a:cubicBezTo>
                    <a:pt x="123" y="29"/>
                    <a:pt x="122" y="29"/>
                    <a:pt x="122" y="29"/>
                  </a:cubicBezTo>
                  <a:lnTo>
                    <a:pt x="122" y="30"/>
                  </a:lnTo>
                  <a:close/>
                  <a:moveTo>
                    <a:pt x="157" y="31"/>
                  </a:moveTo>
                  <a:cubicBezTo>
                    <a:pt x="157" y="31"/>
                    <a:pt x="157" y="31"/>
                    <a:pt x="157" y="31"/>
                  </a:cubicBezTo>
                  <a:cubicBezTo>
                    <a:pt x="158" y="31"/>
                    <a:pt x="158" y="31"/>
                    <a:pt x="158" y="31"/>
                  </a:cubicBezTo>
                  <a:cubicBezTo>
                    <a:pt x="158" y="32"/>
                    <a:pt x="158" y="32"/>
                    <a:pt x="158" y="32"/>
                  </a:cubicBezTo>
                  <a:cubicBezTo>
                    <a:pt x="158" y="32"/>
                    <a:pt x="159" y="32"/>
                    <a:pt x="159" y="32"/>
                  </a:cubicBezTo>
                  <a:cubicBezTo>
                    <a:pt x="159" y="31"/>
                    <a:pt x="159" y="31"/>
                    <a:pt x="159" y="31"/>
                  </a:cubicBezTo>
                  <a:cubicBezTo>
                    <a:pt x="158" y="30"/>
                    <a:pt x="158" y="29"/>
                    <a:pt x="159" y="29"/>
                  </a:cubicBezTo>
                  <a:lnTo>
                    <a:pt x="157" y="28"/>
                  </a:lnTo>
                  <a:lnTo>
                    <a:pt x="157" y="31"/>
                  </a:lnTo>
                  <a:close/>
                  <a:moveTo>
                    <a:pt x="31" y="29"/>
                  </a:moveTo>
                  <a:cubicBezTo>
                    <a:pt x="31" y="29"/>
                    <a:pt x="31" y="29"/>
                    <a:pt x="32" y="29"/>
                  </a:cubicBezTo>
                  <a:cubicBezTo>
                    <a:pt x="32" y="29"/>
                    <a:pt x="32" y="29"/>
                    <a:pt x="32" y="29"/>
                  </a:cubicBezTo>
                  <a:lnTo>
                    <a:pt x="31" y="28"/>
                  </a:lnTo>
                  <a:cubicBezTo>
                    <a:pt x="31" y="29"/>
                    <a:pt x="31" y="29"/>
                    <a:pt x="31" y="29"/>
                  </a:cubicBezTo>
                  <a:cubicBezTo>
                    <a:pt x="31" y="29"/>
                    <a:pt x="31" y="29"/>
                    <a:pt x="31" y="29"/>
                  </a:cubicBezTo>
                  <a:close/>
                  <a:moveTo>
                    <a:pt x="153" y="29"/>
                  </a:moveTo>
                  <a:lnTo>
                    <a:pt x="154" y="29"/>
                  </a:lnTo>
                  <a:lnTo>
                    <a:pt x="154" y="28"/>
                  </a:lnTo>
                  <a:lnTo>
                    <a:pt x="153" y="28"/>
                  </a:lnTo>
                  <a:lnTo>
                    <a:pt x="153" y="29"/>
                  </a:lnTo>
                  <a:close/>
                  <a:moveTo>
                    <a:pt x="152" y="29"/>
                  </a:moveTo>
                  <a:cubicBezTo>
                    <a:pt x="152" y="28"/>
                    <a:pt x="152" y="27"/>
                    <a:pt x="151" y="27"/>
                  </a:cubicBezTo>
                  <a:cubicBezTo>
                    <a:pt x="151" y="27"/>
                    <a:pt x="150" y="27"/>
                    <a:pt x="150" y="27"/>
                  </a:cubicBezTo>
                  <a:cubicBezTo>
                    <a:pt x="149" y="27"/>
                    <a:pt x="150" y="28"/>
                    <a:pt x="150" y="28"/>
                  </a:cubicBezTo>
                  <a:cubicBezTo>
                    <a:pt x="150" y="28"/>
                    <a:pt x="151" y="29"/>
                    <a:pt x="152" y="29"/>
                  </a:cubicBezTo>
                  <a:close/>
                  <a:moveTo>
                    <a:pt x="143" y="27"/>
                  </a:moveTo>
                  <a:lnTo>
                    <a:pt x="142" y="27"/>
                  </a:lnTo>
                  <a:lnTo>
                    <a:pt x="142" y="27"/>
                  </a:lnTo>
                  <a:lnTo>
                    <a:pt x="143" y="27"/>
                  </a:lnTo>
                  <a:close/>
                  <a:moveTo>
                    <a:pt x="10" y="29"/>
                  </a:moveTo>
                  <a:cubicBezTo>
                    <a:pt x="12" y="29"/>
                    <a:pt x="12" y="28"/>
                    <a:pt x="12" y="27"/>
                  </a:cubicBezTo>
                  <a:cubicBezTo>
                    <a:pt x="12" y="27"/>
                    <a:pt x="11" y="26"/>
                    <a:pt x="11" y="26"/>
                  </a:cubicBezTo>
                  <a:cubicBezTo>
                    <a:pt x="10" y="26"/>
                    <a:pt x="10" y="27"/>
                    <a:pt x="10" y="28"/>
                  </a:cubicBezTo>
                  <a:cubicBezTo>
                    <a:pt x="10" y="28"/>
                    <a:pt x="10" y="29"/>
                    <a:pt x="10" y="29"/>
                  </a:cubicBezTo>
                  <a:close/>
                  <a:moveTo>
                    <a:pt x="153" y="27"/>
                  </a:moveTo>
                  <a:cubicBezTo>
                    <a:pt x="153" y="26"/>
                    <a:pt x="153" y="26"/>
                    <a:pt x="153" y="26"/>
                  </a:cubicBezTo>
                  <a:cubicBezTo>
                    <a:pt x="153" y="26"/>
                    <a:pt x="152" y="26"/>
                    <a:pt x="152" y="26"/>
                  </a:cubicBezTo>
                  <a:cubicBezTo>
                    <a:pt x="152" y="26"/>
                    <a:pt x="152" y="26"/>
                    <a:pt x="152" y="26"/>
                  </a:cubicBezTo>
                  <a:cubicBezTo>
                    <a:pt x="151" y="26"/>
                    <a:pt x="151" y="26"/>
                    <a:pt x="151" y="26"/>
                  </a:cubicBezTo>
                  <a:cubicBezTo>
                    <a:pt x="152" y="26"/>
                    <a:pt x="152" y="26"/>
                    <a:pt x="152" y="27"/>
                  </a:cubicBezTo>
                  <a:lnTo>
                    <a:pt x="153" y="27"/>
                  </a:lnTo>
                  <a:close/>
                  <a:moveTo>
                    <a:pt x="123" y="26"/>
                  </a:moveTo>
                  <a:cubicBezTo>
                    <a:pt x="123" y="26"/>
                    <a:pt x="123" y="26"/>
                    <a:pt x="123" y="26"/>
                  </a:cubicBezTo>
                  <a:cubicBezTo>
                    <a:pt x="123" y="26"/>
                    <a:pt x="122" y="26"/>
                    <a:pt x="122" y="26"/>
                  </a:cubicBezTo>
                  <a:cubicBezTo>
                    <a:pt x="122" y="27"/>
                    <a:pt x="123" y="27"/>
                    <a:pt x="123" y="26"/>
                  </a:cubicBezTo>
                  <a:close/>
                  <a:moveTo>
                    <a:pt x="110" y="29"/>
                  </a:moveTo>
                  <a:cubicBezTo>
                    <a:pt x="110" y="29"/>
                    <a:pt x="110" y="28"/>
                    <a:pt x="110" y="27"/>
                  </a:cubicBezTo>
                  <a:cubicBezTo>
                    <a:pt x="110" y="26"/>
                    <a:pt x="109" y="26"/>
                    <a:pt x="108" y="26"/>
                  </a:cubicBezTo>
                  <a:cubicBezTo>
                    <a:pt x="108" y="27"/>
                    <a:pt x="108" y="28"/>
                    <a:pt x="108" y="28"/>
                  </a:cubicBezTo>
                  <a:cubicBezTo>
                    <a:pt x="109" y="28"/>
                    <a:pt x="109" y="29"/>
                    <a:pt x="110" y="29"/>
                  </a:cubicBezTo>
                  <a:close/>
                  <a:moveTo>
                    <a:pt x="39" y="27"/>
                  </a:moveTo>
                  <a:lnTo>
                    <a:pt x="41" y="27"/>
                  </a:lnTo>
                  <a:cubicBezTo>
                    <a:pt x="41" y="26"/>
                    <a:pt x="40" y="26"/>
                    <a:pt x="39" y="26"/>
                  </a:cubicBezTo>
                  <a:lnTo>
                    <a:pt x="39" y="27"/>
                  </a:lnTo>
                  <a:close/>
                  <a:moveTo>
                    <a:pt x="16" y="29"/>
                  </a:moveTo>
                  <a:cubicBezTo>
                    <a:pt x="16" y="28"/>
                    <a:pt x="17" y="28"/>
                    <a:pt x="17" y="27"/>
                  </a:cubicBezTo>
                  <a:cubicBezTo>
                    <a:pt x="17" y="27"/>
                    <a:pt x="17" y="26"/>
                    <a:pt x="17" y="26"/>
                  </a:cubicBezTo>
                  <a:cubicBezTo>
                    <a:pt x="17" y="25"/>
                    <a:pt x="16" y="25"/>
                    <a:pt x="16" y="26"/>
                  </a:cubicBezTo>
                  <a:cubicBezTo>
                    <a:pt x="15" y="26"/>
                    <a:pt x="15" y="26"/>
                    <a:pt x="15" y="27"/>
                  </a:cubicBezTo>
                  <a:cubicBezTo>
                    <a:pt x="15" y="27"/>
                    <a:pt x="14" y="27"/>
                    <a:pt x="15" y="28"/>
                  </a:cubicBezTo>
                  <a:cubicBezTo>
                    <a:pt x="15" y="28"/>
                    <a:pt x="15" y="29"/>
                    <a:pt x="16" y="29"/>
                  </a:cubicBezTo>
                  <a:close/>
                  <a:moveTo>
                    <a:pt x="114" y="26"/>
                  </a:moveTo>
                  <a:cubicBezTo>
                    <a:pt x="114" y="27"/>
                    <a:pt x="115" y="28"/>
                    <a:pt x="116" y="27"/>
                  </a:cubicBezTo>
                  <a:cubicBezTo>
                    <a:pt x="117" y="27"/>
                    <a:pt x="117" y="26"/>
                    <a:pt x="117" y="25"/>
                  </a:cubicBezTo>
                  <a:lnTo>
                    <a:pt x="115" y="25"/>
                  </a:lnTo>
                  <a:cubicBezTo>
                    <a:pt x="114" y="25"/>
                    <a:pt x="114" y="26"/>
                    <a:pt x="114" y="26"/>
                  </a:cubicBezTo>
                  <a:close/>
                  <a:moveTo>
                    <a:pt x="3" y="25"/>
                  </a:moveTo>
                  <a:lnTo>
                    <a:pt x="2" y="25"/>
                  </a:lnTo>
                  <a:cubicBezTo>
                    <a:pt x="2" y="26"/>
                    <a:pt x="2" y="26"/>
                    <a:pt x="3" y="26"/>
                  </a:cubicBezTo>
                  <a:lnTo>
                    <a:pt x="3" y="25"/>
                  </a:lnTo>
                  <a:close/>
                  <a:moveTo>
                    <a:pt x="21" y="26"/>
                  </a:moveTo>
                  <a:cubicBezTo>
                    <a:pt x="21" y="26"/>
                    <a:pt x="21" y="27"/>
                    <a:pt x="21" y="27"/>
                  </a:cubicBezTo>
                  <a:cubicBezTo>
                    <a:pt x="21" y="28"/>
                    <a:pt x="22" y="28"/>
                    <a:pt x="23" y="28"/>
                  </a:cubicBezTo>
                  <a:cubicBezTo>
                    <a:pt x="23" y="27"/>
                    <a:pt x="23" y="26"/>
                    <a:pt x="22" y="25"/>
                  </a:cubicBezTo>
                  <a:cubicBezTo>
                    <a:pt x="21" y="25"/>
                    <a:pt x="20" y="24"/>
                    <a:pt x="19" y="24"/>
                  </a:cubicBezTo>
                  <a:cubicBezTo>
                    <a:pt x="19" y="26"/>
                    <a:pt x="19" y="26"/>
                    <a:pt x="19" y="26"/>
                  </a:cubicBezTo>
                  <a:cubicBezTo>
                    <a:pt x="19" y="26"/>
                    <a:pt x="20" y="26"/>
                    <a:pt x="21" y="26"/>
                  </a:cubicBezTo>
                  <a:close/>
                  <a:moveTo>
                    <a:pt x="15" y="24"/>
                  </a:moveTo>
                  <a:cubicBezTo>
                    <a:pt x="15" y="24"/>
                    <a:pt x="15" y="24"/>
                    <a:pt x="15" y="24"/>
                  </a:cubicBezTo>
                  <a:cubicBezTo>
                    <a:pt x="15" y="24"/>
                    <a:pt x="15" y="24"/>
                    <a:pt x="15" y="24"/>
                  </a:cubicBezTo>
                  <a:cubicBezTo>
                    <a:pt x="15" y="24"/>
                    <a:pt x="15" y="24"/>
                    <a:pt x="15" y="24"/>
                  </a:cubicBezTo>
                  <a:close/>
                  <a:moveTo>
                    <a:pt x="149" y="25"/>
                  </a:moveTo>
                  <a:cubicBezTo>
                    <a:pt x="149" y="24"/>
                    <a:pt x="149" y="24"/>
                    <a:pt x="148" y="24"/>
                  </a:cubicBezTo>
                  <a:cubicBezTo>
                    <a:pt x="148" y="24"/>
                    <a:pt x="148" y="25"/>
                    <a:pt x="148" y="25"/>
                  </a:cubicBezTo>
                  <a:cubicBezTo>
                    <a:pt x="148" y="26"/>
                    <a:pt x="149" y="25"/>
                    <a:pt x="149" y="25"/>
                  </a:cubicBezTo>
                  <a:close/>
                  <a:moveTo>
                    <a:pt x="73" y="24"/>
                  </a:moveTo>
                  <a:cubicBezTo>
                    <a:pt x="73" y="24"/>
                    <a:pt x="72" y="24"/>
                    <a:pt x="72" y="24"/>
                  </a:cubicBezTo>
                  <a:cubicBezTo>
                    <a:pt x="72" y="24"/>
                    <a:pt x="72" y="24"/>
                    <a:pt x="72" y="24"/>
                  </a:cubicBezTo>
                  <a:cubicBezTo>
                    <a:pt x="72" y="24"/>
                    <a:pt x="72" y="24"/>
                    <a:pt x="73" y="24"/>
                  </a:cubicBezTo>
                  <a:cubicBezTo>
                    <a:pt x="73" y="24"/>
                    <a:pt x="73" y="24"/>
                    <a:pt x="73" y="24"/>
                  </a:cubicBezTo>
                  <a:close/>
                  <a:moveTo>
                    <a:pt x="49" y="25"/>
                  </a:moveTo>
                  <a:cubicBezTo>
                    <a:pt x="50" y="24"/>
                    <a:pt x="49" y="24"/>
                    <a:pt x="49" y="24"/>
                  </a:cubicBezTo>
                  <a:cubicBezTo>
                    <a:pt x="48" y="24"/>
                    <a:pt x="48" y="24"/>
                    <a:pt x="48" y="25"/>
                  </a:cubicBezTo>
                  <a:lnTo>
                    <a:pt x="49" y="25"/>
                  </a:lnTo>
                  <a:close/>
                  <a:moveTo>
                    <a:pt x="10" y="24"/>
                  </a:moveTo>
                  <a:cubicBezTo>
                    <a:pt x="10" y="25"/>
                    <a:pt x="11" y="25"/>
                    <a:pt x="12" y="25"/>
                  </a:cubicBezTo>
                  <a:cubicBezTo>
                    <a:pt x="12" y="25"/>
                    <a:pt x="13" y="24"/>
                    <a:pt x="13" y="24"/>
                  </a:cubicBezTo>
                  <a:cubicBezTo>
                    <a:pt x="11" y="23"/>
                    <a:pt x="11" y="24"/>
                    <a:pt x="10" y="24"/>
                  </a:cubicBezTo>
                  <a:close/>
                  <a:moveTo>
                    <a:pt x="6" y="25"/>
                  </a:moveTo>
                  <a:cubicBezTo>
                    <a:pt x="6" y="26"/>
                    <a:pt x="6" y="26"/>
                    <a:pt x="6" y="26"/>
                  </a:cubicBezTo>
                  <a:cubicBezTo>
                    <a:pt x="7" y="27"/>
                    <a:pt x="7" y="27"/>
                    <a:pt x="7" y="28"/>
                  </a:cubicBezTo>
                  <a:cubicBezTo>
                    <a:pt x="8" y="28"/>
                    <a:pt x="8" y="28"/>
                    <a:pt x="9" y="27"/>
                  </a:cubicBezTo>
                  <a:lnTo>
                    <a:pt x="9" y="26"/>
                  </a:lnTo>
                  <a:cubicBezTo>
                    <a:pt x="9" y="26"/>
                    <a:pt x="8" y="25"/>
                    <a:pt x="8" y="25"/>
                  </a:cubicBezTo>
                  <a:cubicBezTo>
                    <a:pt x="8" y="25"/>
                    <a:pt x="8" y="24"/>
                    <a:pt x="8" y="23"/>
                  </a:cubicBezTo>
                  <a:cubicBezTo>
                    <a:pt x="7" y="24"/>
                    <a:pt x="6" y="24"/>
                    <a:pt x="6" y="25"/>
                  </a:cubicBezTo>
                  <a:close/>
                  <a:moveTo>
                    <a:pt x="107" y="22"/>
                  </a:moveTo>
                  <a:cubicBezTo>
                    <a:pt x="107" y="22"/>
                    <a:pt x="107" y="22"/>
                    <a:pt x="107" y="22"/>
                  </a:cubicBezTo>
                  <a:cubicBezTo>
                    <a:pt x="106" y="23"/>
                    <a:pt x="106" y="23"/>
                    <a:pt x="107" y="23"/>
                  </a:cubicBezTo>
                  <a:cubicBezTo>
                    <a:pt x="107" y="23"/>
                    <a:pt x="107" y="23"/>
                    <a:pt x="107" y="23"/>
                  </a:cubicBezTo>
                  <a:cubicBezTo>
                    <a:pt x="107" y="23"/>
                    <a:pt x="107" y="23"/>
                    <a:pt x="107" y="22"/>
                  </a:cubicBezTo>
                  <a:close/>
                  <a:moveTo>
                    <a:pt x="61" y="24"/>
                  </a:moveTo>
                  <a:cubicBezTo>
                    <a:pt x="61" y="25"/>
                    <a:pt x="61" y="25"/>
                    <a:pt x="60" y="26"/>
                  </a:cubicBezTo>
                  <a:cubicBezTo>
                    <a:pt x="60" y="26"/>
                    <a:pt x="60" y="27"/>
                    <a:pt x="60" y="28"/>
                  </a:cubicBezTo>
                  <a:cubicBezTo>
                    <a:pt x="61" y="28"/>
                    <a:pt x="61" y="28"/>
                    <a:pt x="62" y="28"/>
                  </a:cubicBezTo>
                  <a:cubicBezTo>
                    <a:pt x="62" y="28"/>
                    <a:pt x="62" y="28"/>
                    <a:pt x="62" y="29"/>
                  </a:cubicBezTo>
                  <a:cubicBezTo>
                    <a:pt x="61" y="29"/>
                    <a:pt x="61" y="29"/>
                    <a:pt x="61" y="29"/>
                  </a:cubicBezTo>
                  <a:cubicBezTo>
                    <a:pt x="60" y="28"/>
                    <a:pt x="60" y="28"/>
                    <a:pt x="59" y="28"/>
                  </a:cubicBezTo>
                  <a:cubicBezTo>
                    <a:pt x="59" y="28"/>
                    <a:pt x="58" y="28"/>
                    <a:pt x="58" y="28"/>
                  </a:cubicBezTo>
                  <a:cubicBezTo>
                    <a:pt x="57" y="28"/>
                    <a:pt x="57" y="27"/>
                    <a:pt x="57" y="27"/>
                  </a:cubicBezTo>
                  <a:lnTo>
                    <a:pt x="58" y="27"/>
                  </a:lnTo>
                  <a:cubicBezTo>
                    <a:pt x="59" y="27"/>
                    <a:pt x="59" y="26"/>
                    <a:pt x="59" y="25"/>
                  </a:cubicBezTo>
                  <a:cubicBezTo>
                    <a:pt x="59" y="25"/>
                    <a:pt x="59" y="25"/>
                    <a:pt x="59" y="25"/>
                  </a:cubicBezTo>
                  <a:cubicBezTo>
                    <a:pt x="59" y="25"/>
                    <a:pt x="59" y="25"/>
                    <a:pt x="58" y="25"/>
                  </a:cubicBezTo>
                  <a:cubicBezTo>
                    <a:pt x="58" y="25"/>
                    <a:pt x="58" y="25"/>
                    <a:pt x="57" y="25"/>
                  </a:cubicBezTo>
                  <a:cubicBezTo>
                    <a:pt x="57" y="25"/>
                    <a:pt x="57" y="24"/>
                    <a:pt x="57" y="24"/>
                  </a:cubicBezTo>
                  <a:cubicBezTo>
                    <a:pt x="57" y="24"/>
                    <a:pt x="57" y="24"/>
                    <a:pt x="58" y="24"/>
                  </a:cubicBezTo>
                  <a:cubicBezTo>
                    <a:pt x="58" y="24"/>
                    <a:pt x="58" y="24"/>
                    <a:pt x="58" y="23"/>
                  </a:cubicBezTo>
                  <a:cubicBezTo>
                    <a:pt x="57" y="23"/>
                    <a:pt x="57" y="22"/>
                    <a:pt x="56" y="23"/>
                  </a:cubicBezTo>
                  <a:cubicBezTo>
                    <a:pt x="56" y="23"/>
                    <a:pt x="55" y="23"/>
                    <a:pt x="54" y="23"/>
                  </a:cubicBezTo>
                  <a:cubicBezTo>
                    <a:pt x="54" y="23"/>
                    <a:pt x="53" y="23"/>
                    <a:pt x="52" y="23"/>
                  </a:cubicBezTo>
                  <a:cubicBezTo>
                    <a:pt x="52" y="22"/>
                    <a:pt x="51" y="22"/>
                    <a:pt x="50" y="22"/>
                  </a:cubicBezTo>
                  <a:cubicBezTo>
                    <a:pt x="50" y="23"/>
                    <a:pt x="50" y="23"/>
                    <a:pt x="50" y="23"/>
                  </a:cubicBezTo>
                  <a:cubicBezTo>
                    <a:pt x="50" y="23"/>
                    <a:pt x="51" y="24"/>
                    <a:pt x="51" y="24"/>
                  </a:cubicBezTo>
                  <a:cubicBezTo>
                    <a:pt x="51" y="24"/>
                    <a:pt x="52" y="24"/>
                    <a:pt x="52" y="24"/>
                  </a:cubicBezTo>
                  <a:cubicBezTo>
                    <a:pt x="53" y="24"/>
                    <a:pt x="53" y="24"/>
                    <a:pt x="53" y="24"/>
                  </a:cubicBezTo>
                  <a:cubicBezTo>
                    <a:pt x="52" y="25"/>
                    <a:pt x="52" y="25"/>
                    <a:pt x="51" y="25"/>
                  </a:cubicBezTo>
                  <a:cubicBezTo>
                    <a:pt x="50" y="26"/>
                    <a:pt x="50" y="26"/>
                    <a:pt x="49" y="26"/>
                  </a:cubicBezTo>
                  <a:cubicBezTo>
                    <a:pt x="49" y="27"/>
                    <a:pt x="49" y="28"/>
                    <a:pt x="50" y="28"/>
                  </a:cubicBezTo>
                  <a:cubicBezTo>
                    <a:pt x="50" y="28"/>
                    <a:pt x="50" y="29"/>
                    <a:pt x="51" y="29"/>
                  </a:cubicBezTo>
                  <a:cubicBezTo>
                    <a:pt x="51" y="29"/>
                    <a:pt x="52" y="29"/>
                    <a:pt x="53" y="29"/>
                  </a:cubicBezTo>
                  <a:cubicBezTo>
                    <a:pt x="53" y="29"/>
                    <a:pt x="54" y="29"/>
                    <a:pt x="54" y="29"/>
                  </a:cubicBezTo>
                  <a:cubicBezTo>
                    <a:pt x="55" y="29"/>
                    <a:pt x="55" y="28"/>
                    <a:pt x="57" y="29"/>
                  </a:cubicBezTo>
                  <a:cubicBezTo>
                    <a:pt x="57" y="29"/>
                    <a:pt x="57" y="29"/>
                    <a:pt x="57" y="30"/>
                  </a:cubicBezTo>
                  <a:cubicBezTo>
                    <a:pt x="57" y="30"/>
                    <a:pt x="57" y="30"/>
                    <a:pt x="57" y="31"/>
                  </a:cubicBezTo>
                  <a:cubicBezTo>
                    <a:pt x="58" y="31"/>
                    <a:pt x="59" y="31"/>
                    <a:pt x="59" y="31"/>
                  </a:cubicBezTo>
                  <a:cubicBezTo>
                    <a:pt x="60" y="31"/>
                    <a:pt x="60" y="30"/>
                    <a:pt x="61" y="30"/>
                  </a:cubicBezTo>
                  <a:cubicBezTo>
                    <a:pt x="62" y="31"/>
                    <a:pt x="63" y="31"/>
                    <a:pt x="65" y="32"/>
                  </a:cubicBezTo>
                  <a:cubicBezTo>
                    <a:pt x="65" y="31"/>
                    <a:pt x="66" y="30"/>
                    <a:pt x="68" y="30"/>
                  </a:cubicBezTo>
                  <a:cubicBezTo>
                    <a:pt x="68" y="30"/>
                    <a:pt x="68" y="29"/>
                    <a:pt x="67" y="29"/>
                  </a:cubicBezTo>
                  <a:cubicBezTo>
                    <a:pt x="67" y="29"/>
                    <a:pt x="67" y="29"/>
                    <a:pt x="67" y="28"/>
                  </a:cubicBezTo>
                  <a:cubicBezTo>
                    <a:pt x="67" y="28"/>
                    <a:pt x="66" y="28"/>
                    <a:pt x="66" y="28"/>
                  </a:cubicBezTo>
                  <a:cubicBezTo>
                    <a:pt x="66" y="28"/>
                    <a:pt x="66" y="28"/>
                    <a:pt x="66" y="29"/>
                  </a:cubicBezTo>
                  <a:cubicBezTo>
                    <a:pt x="66" y="29"/>
                    <a:pt x="65" y="29"/>
                    <a:pt x="65" y="29"/>
                  </a:cubicBezTo>
                  <a:cubicBezTo>
                    <a:pt x="65" y="29"/>
                    <a:pt x="65" y="29"/>
                    <a:pt x="64" y="29"/>
                  </a:cubicBezTo>
                  <a:cubicBezTo>
                    <a:pt x="64" y="29"/>
                    <a:pt x="64" y="29"/>
                    <a:pt x="63" y="29"/>
                  </a:cubicBezTo>
                  <a:cubicBezTo>
                    <a:pt x="63" y="29"/>
                    <a:pt x="63" y="28"/>
                    <a:pt x="63" y="28"/>
                  </a:cubicBezTo>
                  <a:cubicBezTo>
                    <a:pt x="63" y="27"/>
                    <a:pt x="63" y="27"/>
                    <a:pt x="63" y="26"/>
                  </a:cubicBezTo>
                  <a:cubicBezTo>
                    <a:pt x="63" y="26"/>
                    <a:pt x="63" y="25"/>
                    <a:pt x="63" y="25"/>
                  </a:cubicBezTo>
                  <a:cubicBezTo>
                    <a:pt x="64" y="25"/>
                    <a:pt x="65" y="25"/>
                    <a:pt x="65" y="25"/>
                  </a:cubicBezTo>
                  <a:cubicBezTo>
                    <a:pt x="66" y="25"/>
                    <a:pt x="66" y="25"/>
                    <a:pt x="67" y="25"/>
                  </a:cubicBezTo>
                  <a:cubicBezTo>
                    <a:pt x="67" y="23"/>
                    <a:pt x="66" y="22"/>
                    <a:pt x="64" y="22"/>
                  </a:cubicBezTo>
                  <a:cubicBezTo>
                    <a:pt x="64" y="23"/>
                    <a:pt x="64" y="24"/>
                    <a:pt x="63" y="25"/>
                  </a:cubicBezTo>
                  <a:cubicBezTo>
                    <a:pt x="62" y="25"/>
                    <a:pt x="62" y="25"/>
                    <a:pt x="61" y="24"/>
                  </a:cubicBezTo>
                  <a:close/>
                  <a:moveTo>
                    <a:pt x="148" y="22"/>
                  </a:moveTo>
                  <a:cubicBezTo>
                    <a:pt x="148" y="22"/>
                    <a:pt x="147" y="22"/>
                    <a:pt x="147" y="22"/>
                  </a:cubicBezTo>
                  <a:cubicBezTo>
                    <a:pt x="146" y="22"/>
                    <a:pt x="146" y="22"/>
                    <a:pt x="146" y="22"/>
                  </a:cubicBezTo>
                  <a:cubicBezTo>
                    <a:pt x="146" y="22"/>
                    <a:pt x="146" y="22"/>
                    <a:pt x="146" y="23"/>
                  </a:cubicBezTo>
                  <a:cubicBezTo>
                    <a:pt x="147" y="23"/>
                    <a:pt x="147" y="23"/>
                    <a:pt x="147" y="23"/>
                  </a:cubicBezTo>
                  <a:cubicBezTo>
                    <a:pt x="148" y="23"/>
                    <a:pt x="148" y="23"/>
                    <a:pt x="148" y="23"/>
                  </a:cubicBezTo>
                  <a:cubicBezTo>
                    <a:pt x="148" y="23"/>
                    <a:pt x="148" y="23"/>
                    <a:pt x="148" y="22"/>
                  </a:cubicBezTo>
                  <a:close/>
                  <a:moveTo>
                    <a:pt x="128" y="22"/>
                  </a:moveTo>
                  <a:cubicBezTo>
                    <a:pt x="127" y="22"/>
                    <a:pt x="127" y="21"/>
                    <a:pt x="126" y="21"/>
                  </a:cubicBezTo>
                  <a:cubicBezTo>
                    <a:pt x="125" y="21"/>
                    <a:pt x="125" y="21"/>
                    <a:pt x="124" y="22"/>
                  </a:cubicBezTo>
                  <a:cubicBezTo>
                    <a:pt x="124" y="22"/>
                    <a:pt x="124" y="22"/>
                    <a:pt x="123" y="23"/>
                  </a:cubicBezTo>
                  <a:cubicBezTo>
                    <a:pt x="123" y="23"/>
                    <a:pt x="124" y="24"/>
                    <a:pt x="124" y="24"/>
                  </a:cubicBezTo>
                  <a:cubicBezTo>
                    <a:pt x="125" y="24"/>
                    <a:pt x="126" y="24"/>
                    <a:pt x="126" y="24"/>
                  </a:cubicBezTo>
                  <a:cubicBezTo>
                    <a:pt x="126" y="23"/>
                    <a:pt x="126" y="23"/>
                    <a:pt x="127" y="23"/>
                  </a:cubicBezTo>
                  <a:cubicBezTo>
                    <a:pt x="126" y="24"/>
                    <a:pt x="126" y="25"/>
                    <a:pt x="127" y="26"/>
                  </a:cubicBezTo>
                  <a:cubicBezTo>
                    <a:pt x="128" y="26"/>
                    <a:pt x="128" y="26"/>
                    <a:pt x="129" y="25"/>
                  </a:cubicBezTo>
                  <a:cubicBezTo>
                    <a:pt x="130" y="25"/>
                    <a:pt x="130" y="25"/>
                    <a:pt x="131" y="25"/>
                  </a:cubicBezTo>
                  <a:cubicBezTo>
                    <a:pt x="131" y="24"/>
                    <a:pt x="131" y="24"/>
                    <a:pt x="131" y="23"/>
                  </a:cubicBezTo>
                  <a:cubicBezTo>
                    <a:pt x="131" y="22"/>
                    <a:pt x="131" y="22"/>
                    <a:pt x="130" y="22"/>
                  </a:cubicBezTo>
                  <a:cubicBezTo>
                    <a:pt x="130" y="22"/>
                    <a:pt x="129" y="22"/>
                    <a:pt x="129" y="22"/>
                  </a:cubicBezTo>
                  <a:cubicBezTo>
                    <a:pt x="129" y="22"/>
                    <a:pt x="128" y="22"/>
                    <a:pt x="128" y="22"/>
                  </a:cubicBezTo>
                  <a:close/>
                  <a:moveTo>
                    <a:pt x="43" y="21"/>
                  </a:moveTo>
                  <a:cubicBezTo>
                    <a:pt x="43" y="21"/>
                    <a:pt x="42" y="21"/>
                    <a:pt x="42" y="21"/>
                  </a:cubicBezTo>
                  <a:cubicBezTo>
                    <a:pt x="42" y="21"/>
                    <a:pt x="42" y="21"/>
                    <a:pt x="42" y="21"/>
                  </a:cubicBezTo>
                  <a:cubicBezTo>
                    <a:pt x="42" y="21"/>
                    <a:pt x="42" y="21"/>
                    <a:pt x="43" y="21"/>
                  </a:cubicBezTo>
                  <a:cubicBezTo>
                    <a:pt x="43" y="21"/>
                    <a:pt x="43" y="21"/>
                    <a:pt x="43" y="21"/>
                  </a:cubicBezTo>
                  <a:close/>
                  <a:moveTo>
                    <a:pt x="151" y="20"/>
                  </a:moveTo>
                  <a:cubicBezTo>
                    <a:pt x="151" y="21"/>
                    <a:pt x="151" y="22"/>
                    <a:pt x="152" y="22"/>
                  </a:cubicBezTo>
                  <a:cubicBezTo>
                    <a:pt x="153" y="22"/>
                    <a:pt x="153" y="22"/>
                    <a:pt x="153" y="21"/>
                  </a:cubicBezTo>
                  <a:cubicBezTo>
                    <a:pt x="154" y="20"/>
                    <a:pt x="153" y="20"/>
                    <a:pt x="153" y="20"/>
                  </a:cubicBezTo>
                  <a:cubicBezTo>
                    <a:pt x="152" y="20"/>
                    <a:pt x="151" y="20"/>
                    <a:pt x="151" y="20"/>
                  </a:cubicBezTo>
                  <a:close/>
                  <a:moveTo>
                    <a:pt x="67" y="21"/>
                  </a:moveTo>
                  <a:cubicBezTo>
                    <a:pt x="67" y="21"/>
                    <a:pt x="68" y="21"/>
                    <a:pt x="68" y="21"/>
                  </a:cubicBezTo>
                  <a:cubicBezTo>
                    <a:pt x="69" y="21"/>
                    <a:pt x="69" y="21"/>
                    <a:pt x="69" y="20"/>
                  </a:cubicBezTo>
                  <a:cubicBezTo>
                    <a:pt x="68" y="20"/>
                    <a:pt x="67" y="20"/>
                    <a:pt x="67" y="21"/>
                  </a:cubicBezTo>
                  <a:close/>
                  <a:moveTo>
                    <a:pt x="51" y="20"/>
                  </a:moveTo>
                  <a:lnTo>
                    <a:pt x="53" y="20"/>
                  </a:lnTo>
                  <a:lnTo>
                    <a:pt x="52" y="20"/>
                  </a:lnTo>
                  <a:lnTo>
                    <a:pt x="52" y="19"/>
                  </a:lnTo>
                  <a:lnTo>
                    <a:pt x="51" y="20"/>
                  </a:lnTo>
                  <a:close/>
                  <a:moveTo>
                    <a:pt x="117" y="21"/>
                  </a:moveTo>
                  <a:cubicBezTo>
                    <a:pt x="118" y="21"/>
                    <a:pt x="119" y="21"/>
                    <a:pt x="119" y="20"/>
                  </a:cubicBezTo>
                  <a:cubicBezTo>
                    <a:pt x="119" y="20"/>
                    <a:pt x="118" y="19"/>
                    <a:pt x="118" y="19"/>
                  </a:cubicBezTo>
                  <a:cubicBezTo>
                    <a:pt x="118" y="19"/>
                    <a:pt x="118" y="19"/>
                    <a:pt x="117" y="19"/>
                  </a:cubicBezTo>
                  <a:lnTo>
                    <a:pt x="117" y="21"/>
                  </a:lnTo>
                  <a:close/>
                  <a:moveTo>
                    <a:pt x="101" y="20"/>
                  </a:moveTo>
                  <a:cubicBezTo>
                    <a:pt x="101" y="19"/>
                    <a:pt x="101" y="19"/>
                    <a:pt x="101" y="19"/>
                  </a:cubicBezTo>
                  <a:cubicBezTo>
                    <a:pt x="101" y="19"/>
                    <a:pt x="101" y="19"/>
                    <a:pt x="101" y="20"/>
                  </a:cubicBezTo>
                  <a:cubicBezTo>
                    <a:pt x="101" y="20"/>
                    <a:pt x="101" y="20"/>
                    <a:pt x="101" y="20"/>
                  </a:cubicBezTo>
                  <a:cubicBezTo>
                    <a:pt x="101" y="20"/>
                    <a:pt x="101" y="20"/>
                    <a:pt x="101" y="20"/>
                  </a:cubicBezTo>
                  <a:close/>
                  <a:moveTo>
                    <a:pt x="35" y="27"/>
                  </a:moveTo>
                  <a:cubicBezTo>
                    <a:pt x="35" y="27"/>
                    <a:pt x="34" y="27"/>
                    <a:pt x="33" y="27"/>
                  </a:cubicBezTo>
                  <a:cubicBezTo>
                    <a:pt x="33" y="26"/>
                    <a:pt x="33" y="26"/>
                    <a:pt x="33" y="25"/>
                  </a:cubicBezTo>
                  <a:cubicBezTo>
                    <a:pt x="33" y="25"/>
                    <a:pt x="33" y="25"/>
                    <a:pt x="32" y="25"/>
                  </a:cubicBezTo>
                  <a:cubicBezTo>
                    <a:pt x="32" y="25"/>
                    <a:pt x="32" y="24"/>
                    <a:pt x="31" y="24"/>
                  </a:cubicBezTo>
                  <a:cubicBezTo>
                    <a:pt x="31" y="24"/>
                    <a:pt x="31" y="24"/>
                    <a:pt x="31" y="24"/>
                  </a:cubicBezTo>
                  <a:cubicBezTo>
                    <a:pt x="31" y="23"/>
                    <a:pt x="32" y="23"/>
                    <a:pt x="32" y="22"/>
                  </a:cubicBezTo>
                  <a:cubicBezTo>
                    <a:pt x="32" y="22"/>
                    <a:pt x="33" y="22"/>
                    <a:pt x="34" y="21"/>
                  </a:cubicBezTo>
                  <a:cubicBezTo>
                    <a:pt x="34" y="22"/>
                    <a:pt x="34" y="22"/>
                    <a:pt x="35" y="22"/>
                  </a:cubicBezTo>
                  <a:cubicBezTo>
                    <a:pt x="35" y="21"/>
                    <a:pt x="36" y="21"/>
                    <a:pt x="36" y="20"/>
                  </a:cubicBezTo>
                  <a:cubicBezTo>
                    <a:pt x="35" y="20"/>
                    <a:pt x="35" y="20"/>
                    <a:pt x="35" y="19"/>
                  </a:cubicBezTo>
                  <a:cubicBezTo>
                    <a:pt x="34" y="19"/>
                    <a:pt x="34" y="19"/>
                    <a:pt x="34" y="19"/>
                  </a:cubicBezTo>
                  <a:cubicBezTo>
                    <a:pt x="33" y="19"/>
                    <a:pt x="33" y="19"/>
                    <a:pt x="33" y="20"/>
                  </a:cubicBezTo>
                  <a:cubicBezTo>
                    <a:pt x="32" y="20"/>
                    <a:pt x="32" y="20"/>
                    <a:pt x="32" y="20"/>
                  </a:cubicBezTo>
                  <a:cubicBezTo>
                    <a:pt x="31" y="20"/>
                    <a:pt x="31" y="20"/>
                    <a:pt x="30" y="20"/>
                  </a:cubicBezTo>
                  <a:cubicBezTo>
                    <a:pt x="30" y="20"/>
                    <a:pt x="30" y="20"/>
                    <a:pt x="30" y="21"/>
                  </a:cubicBezTo>
                  <a:cubicBezTo>
                    <a:pt x="30" y="21"/>
                    <a:pt x="30" y="21"/>
                    <a:pt x="30" y="21"/>
                  </a:cubicBezTo>
                  <a:cubicBezTo>
                    <a:pt x="30" y="22"/>
                    <a:pt x="30" y="22"/>
                    <a:pt x="30" y="22"/>
                  </a:cubicBezTo>
                  <a:cubicBezTo>
                    <a:pt x="30" y="22"/>
                    <a:pt x="30" y="22"/>
                    <a:pt x="29" y="22"/>
                  </a:cubicBezTo>
                  <a:cubicBezTo>
                    <a:pt x="29" y="23"/>
                    <a:pt x="29" y="23"/>
                    <a:pt x="29" y="23"/>
                  </a:cubicBezTo>
                  <a:cubicBezTo>
                    <a:pt x="30" y="23"/>
                    <a:pt x="30" y="23"/>
                    <a:pt x="30" y="24"/>
                  </a:cubicBezTo>
                  <a:cubicBezTo>
                    <a:pt x="29" y="23"/>
                    <a:pt x="28" y="24"/>
                    <a:pt x="28" y="24"/>
                  </a:cubicBezTo>
                  <a:cubicBezTo>
                    <a:pt x="28" y="24"/>
                    <a:pt x="28" y="25"/>
                    <a:pt x="27" y="25"/>
                  </a:cubicBezTo>
                  <a:cubicBezTo>
                    <a:pt x="27" y="26"/>
                    <a:pt x="26" y="25"/>
                    <a:pt x="26" y="25"/>
                  </a:cubicBezTo>
                  <a:cubicBezTo>
                    <a:pt x="25" y="25"/>
                    <a:pt x="25" y="25"/>
                    <a:pt x="24" y="25"/>
                  </a:cubicBezTo>
                  <a:cubicBezTo>
                    <a:pt x="24" y="26"/>
                    <a:pt x="25" y="26"/>
                    <a:pt x="25" y="27"/>
                  </a:cubicBezTo>
                  <a:cubicBezTo>
                    <a:pt x="25" y="27"/>
                    <a:pt x="24" y="28"/>
                    <a:pt x="24" y="29"/>
                  </a:cubicBezTo>
                  <a:cubicBezTo>
                    <a:pt x="25" y="29"/>
                    <a:pt x="25" y="29"/>
                    <a:pt x="25" y="29"/>
                  </a:cubicBezTo>
                  <a:cubicBezTo>
                    <a:pt x="26" y="30"/>
                    <a:pt x="26" y="30"/>
                    <a:pt x="27" y="29"/>
                  </a:cubicBezTo>
                  <a:cubicBezTo>
                    <a:pt x="27" y="29"/>
                    <a:pt x="27" y="29"/>
                    <a:pt x="27" y="28"/>
                  </a:cubicBezTo>
                  <a:cubicBezTo>
                    <a:pt x="27" y="28"/>
                    <a:pt x="27" y="27"/>
                    <a:pt x="28" y="27"/>
                  </a:cubicBezTo>
                  <a:cubicBezTo>
                    <a:pt x="28" y="28"/>
                    <a:pt x="29" y="28"/>
                    <a:pt x="29" y="28"/>
                  </a:cubicBezTo>
                  <a:cubicBezTo>
                    <a:pt x="29" y="28"/>
                    <a:pt x="29" y="28"/>
                    <a:pt x="30" y="28"/>
                  </a:cubicBezTo>
                  <a:cubicBezTo>
                    <a:pt x="30" y="28"/>
                    <a:pt x="29" y="27"/>
                    <a:pt x="29" y="27"/>
                  </a:cubicBezTo>
                  <a:cubicBezTo>
                    <a:pt x="29" y="27"/>
                    <a:pt x="28" y="27"/>
                    <a:pt x="28" y="26"/>
                  </a:cubicBezTo>
                  <a:cubicBezTo>
                    <a:pt x="29" y="26"/>
                    <a:pt x="29" y="26"/>
                    <a:pt x="29" y="26"/>
                  </a:cubicBezTo>
                  <a:cubicBezTo>
                    <a:pt x="29" y="25"/>
                    <a:pt x="30" y="25"/>
                    <a:pt x="30" y="25"/>
                  </a:cubicBezTo>
                  <a:cubicBezTo>
                    <a:pt x="30" y="26"/>
                    <a:pt x="31" y="27"/>
                    <a:pt x="31" y="27"/>
                  </a:cubicBezTo>
                  <a:cubicBezTo>
                    <a:pt x="32" y="27"/>
                    <a:pt x="32" y="27"/>
                    <a:pt x="32" y="27"/>
                  </a:cubicBezTo>
                  <a:cubicBezTo>
                    <a:pt x="33" y="27"/>
                    <a:pt x="33" y="28"/>
                    <a:pt x="34" y="28"/>
                  </a:cubicBezTo>
                  <a:cubicBezTo>
                    <a:pt x="34" y="29"/>
                    <a:pt x="34" y="29"/>
                    <a:pt x="35" y="29"/>
                  </a:cubicBezTo>
                  <a:cubicBezTo>
                    <a:pt x="35" y="28"/>
                    <a:pt x="35" y="28"/>
                    <a:pt x="36" y="27"/>
                  </a:cubicBezTo>
                  <a:cubicBezTo>
                    <a:pt x="36" y="27"/>
                    <a:pt x="36" y="27"/>
                    <a:pt x="36" y="26"/>
                  </a:cubicBezTo>
                  <a:cubicBezTo>
                    <a:pt x="36" y="26"/>
                    <a:pt x="36" y="26"/>
                    <a:pt x="36" y="26"/>
                  </a:cubicBezTo>
                  <a:cubicBezTo>
                    <a:pt x="35" y="27"/>
                    <a:pt x="35" y="27"/>
                    <a:pt x="35" y="27"/>
                  </a:cubicBezTo>
                  <a:close/>
                  <a:moveTo>
                    <a:pt x="3" y="20"/>
                  </a:moveTo>
                  <a:cubicBezTo>
                    <a:pt x="3" y="19"/>
                    <a:pt x="3" y="19"/>
                    <a:pt x="2" y="19"/>
                  </a:cubicBezTo>
                  <a:cubicBezTo>
                    <a:pt x="1" y="18"/>
                    <a:pt x="1" y="19"/>
                    <a:pt x="1" y="19"/>
                  </a:cubicBezTo>
                  <a:cubicBezTo>
                    <a:pt x="1" y="19"/>
                    <a:pt x="2" y="19"/>
                    <a:pt x="2" y="20"/>
                  </a:cubicBezTo>
                  <a:cubicBezTo>
                    <a:pt x="2" y="20"/>
                    <a:pt x="2" y="20"/>
                    <a:pt x="3" y="20"/>
                  </a:cubicBezTo>
                  <a:close/>
                  <a:moveTo>
                    <a:pt x="62" y="20"/>
                  </a:moveTo>
                  <a:cubicBezTo>
                    <a:pt x="62" y="19"/>
                    <a:pt x="61" y="18"/>
                    <a:pt x="59" y="18"/>
                  </a:cubicBezTo>
                  <a:cubicBezTo>
                    <a:pt x="59" y="20"/>
                    <a:pt x="60" y="21"/>
                    <a:pt x="62" y="20"/>
                  </a:cubicBezTo>
                  <a:close/>
                  <a:moveTo>
                    <a:pt x="141" y="22"/>
                  </a:moveTo>
                  <a:cubicBezTo>
                    <a:pt x="140" y="22"/>
                    <a:pt x="140" y="22"/>
                    <a:pt x="139" y="22"/>
                  </a:cubicBezTo>
                  <a:cubicBezTo>
                    <a:pt x="139" y="21"/>
                    <a:pt x="138" y="21"/>
                    <a:pt x="137" y="21"/>
                  </a:cubicBezTo>
                  <a:cubicBezTo>
                    <a:pt x="137" y="22"/>
                    <a:pt x="137" y="22"/>
                    <a:pt x="137" y="23"/>
                  </a:cubicBezTo>
                  <a:cubicBezTo>
                    <a:pt x="136" y="23"/>
                    <a:pt x="136" y="23"/>
                    <a:pt x="136" y="23"/>
                  </a:cubicBezTo>
                  <a:cubicBezTo>
                    <a:pt x="135" y="23"/>
                    <a:pt x="135" y="22"/>
                    <a:pt x="134" y="23"/>
                  </a:cubicBezTo>
                  <a:cubicBezTo>
                    <a:pt x="134" y="23"/>
                    <a:pt x="133" y="23"/>
                    <a:pt x="133" y="22"/>
                  </a:cubicBezTo>
                  <a:cubicBezTo>
                    <a:pt x="133" y="23"/>
                    <a:pt x="132" y="24"/>
                    <a:pt x="133" y="24"/>
                  </a:cubicBezTo>
                  <a:cubicBezTo>
                    <a:pt x="133" y="25"/>
                    <a:pt x="133" y="25"/>
                    <a:pt x="133" y="25"/>
                  </a:cubicBezTo>
                  <a:cubicBezTo>
                    <a:pt x="134" y="26"/>
                    <a:pt x="134" y="26"/>
                    <a:pt x="135" y="26"/>
                  </a:cubicBezTo>
                  <a:cubicBezTo>
                    <a:pt x="135" y="26"/>
                    <a:pt x="136" y="25"/>
                    <a:pt x="136" y="25"/>
                  </a:cubicBezTo>
                  <a:cubicBezTo>
                    <a:pt x="136" y="25"/>
                    <a:pt x="136" y="25"/>
                    <a:pt x="136" y="25"/>
                  </a:cubicBezTo>
                  <a:cubicBezTo>
                    <a:pt x="137" y="25"/>
                    <a:pt x="137" y="25"/>
                    <a:pt x="138" y="26"/>
                  </a:cubicBezTo>
                  <a:cubicBezTo>
                    <a:pt x="138" y="26"/>
                    <a:pt x="138" y="26"/>
                    <a:pt x="139" y="25"/>
                  </a:cubicBezTo>
                  <a:cubicBezTo>
                    <a:pt x="139" y="25"/>
                    <a:pt x="140" y="25"/>
                    <a:pt x="140" y="25"/>
                  </a:cubicBezTo>
                  <a:cubicBezTo>
                    <a:pt x="140" y="25"/>
                    <a:pt x="141" y="25"/>
                    <a:pt x="141" y="25"/>
                  </a:cubicBezTo>
                  <a:cubicBezTo>
                    <a:pt x="142" y="25"/>
                    <a:pt x="142" y="24"/>
                    <a:pt x="142" y="24"/>
                  </a:cubicBezTo>
                  <a:cubicBezTo>
                    <a:pt x="142" y="24"/>
                    <a:pt x="141" y="24"/>
                    <a:pt x="141" y="24"/>
                  </a:cubicBezTo>
                  <a:cubicBezTo>
                    <a:pt x="141" y="24"/>
                    <a:pt x="141" y="24"/>
                    <a:pt x="140" y="24"/>
                  </a:cubicBezTo>
                  <a:cubicBezTo>
                    <a:pt x="140" y="24"/>
                    <a:pt x="140" y="24"/>
                    <a:pt x="139" y="24"/>
                  </a:cubicBezTo>
                  <a:cubicBezTo>
                    <a:pt x="139" y="24"/>
                    <a:pt x="139" y="24"/>
                    <a:pt x="139" y="23"/>
                  </a:cubicBezTo>
                  <a:cubicBezTo>
                    <a:pt x="139" y="23"/>
                    <a:pt x="140" y="23"/>
                    <a:pt x="141" y="23"/>
                  </a:cubicBezTo>
                  <a:cubicBezTo>
                    <a:pt x="141" y="23"/>
                    <a:pt x="142" y="23"/>
                    <a:pt x="143" y="23"/>
                  </a:cubicBezTo>
                  <a:cubicBezTo>
                    <a:pt x="143" y="22"/>
                    <a:pt x="143" y="22"/>
                    <a:pt x="143" y="21"/>
                  </a:cubicBezTo>
                  <a:cubicBezTo>
                    <a:pt x="143" y="20"/>
                    <a:pt x="143" y="19"/>
                    <a:pt x="143" y="19"/>
                  </a:cubicBezTo>
                  <a:cubicBezTo>
                    <a:pt x="142" y="19"/>
                    <a:pt x="142" y="19"/>
                    <a:pt x="142" y="20"/>
                  </a:cubicBezTo>
                  <a:cubicBezTo>
                    <a:pt x="141" y="20"/>
                    <a:pt x="141" y="20"/>
                    <a:pt x="140" y="20"/>
                  </a:cubicBezTo>
                  <a:cubicBezTo>
                    <a:pt x="140" y="20"/>
                    <a:pt x="140" y="19"/>
                    <a:pt x="140" y="18"/>
                  </a:cubicBezTo>
                  <a:cubicBezTo>
                    <a:pt x="139" y="18"/>
                    <a:pt x="139" y="17"/>
                    <a:pt x="138" y="17"/>
                  </a:cubicBezTo>
                  <a:cubicBezTo>
                    <a:pt x="138" y="18"/>
                    <a:pt x="138" y="18"/>
                    <a:pt x="138" y="19"/>
                  </a:cubicBezTo>
                  <a:cubicBezTo>
                    <a:pt x="138" y="19"/>
                    <a:pt x="138" y="19"/>
                    <a:pt x="139" y="20"/>
                  </a:cubicBezTo>
                  <a:cubicBezTo>
                    <a:pt x="139" y="20"/>
                    <a:pt x="139" y="20"/>
                    <a:pt x="140" y="21"/>
                  </a:cubicBezTo>
                  <a:cubicBezTo>
                    <a:pt x="140" y="21"/>
                    <a:pt x="140" y="21"/>
                    <a:pt x="141" y="22"/>
                  </a:cubicBezTo>
                  <a:close/>
                  <a:moveTo>
                    <a:pt x="122" y="18"/>
                  </a:moveTo>
                  <a:cubicBezTo>
                    <a:pt x="122" y="18"/>
                    <a:pt x="122" y="18"/>
                    <a:pt x="122" y="18"/>
                  </a:cubicBezTo>
                  <a:cubicBezTo>
                    <a:pt x="122" y="18"/>
                    <a:pt x="122" y="18"/>
                    <a:pt x="121" y="18"/>
                  </a:cubicBezTo>
                  <a:cubicBezTo>
                    <a:pt x="121" y="18"/>
                    <a:pt x="122" y="18"/>
                    <a:pt x="122" y="18"/>
                  </a:cubicBezTo>
                  <a:cubicBezTo>
                    <a:pt x="122" y="18"/>
                    <a:pt x="122" y="18"/>
                    <a:pt x="122" y="18"/>
                  </a:cubicBezTo>
                  <a:close/>
                  <a:moveTo>
                    <a:pt x="34" y="17"/>
                  </a:moveTo>
                  <a:cubicBezTo>
                    <a:pt x="34" y="17"/>
                    <a:pt x="34" y="17"/>
                    <a:pt x="35" y="17"/>
                  </a:cubicBezTo>
                  <a:cubicBezTo>
                    <a:pt x="35" y="17"/>
                    <a:pt x="35" y="17"/>
                    <a:pt x="35" y="16"/>
                  </a:cubicBezTo>
                  <a:cubicBezTo>
                    <a:pt x="34" y="16"/>
                    <a:pt x="34" y="16"/>
                    <a:pt x="34" y="17"/>
                  </a:cubicBezTo>
                  <a:close/>
                  <a:moveTo>
                    <a:pt x="3" y="18"/>
                  </a:moveTo>
                  <a:cubicBezTo>
                    <a:pt x="4" y="18"/>
                    <a:pt x="4" y="17"/>
                    <a:pt x="5" y="17"/>
                  </a:cubicBezTo>
                  <a:cubicBezTo>
                    <a:pt x="5" y="16"/>
                    <a:pt x="5" y="16"/>
                    <a:pt x="4" y="16"/>
                  </a:cubicBezTo>
                  <a:cubicBezTo>
                    <a:pt x="4" y="16"/>
                    <a:pt x="4" y="16"/>
                    <a:pt x="4" y="17"/>
                  </a:cubicBezTo>
                  <a:cubicBezTo>
                    <a:pt x="3" y="17"/>
                    <a:pt x="3" y="17"/>
                    <a:pt x="3" y="18"/>
                  </a:cubicBezTo>
                  <a:close/>
                  <a:moveTo>
                    <a:pt x="102" y="16"/>
                  </a:moveTo>
                  <a:cubicBezTo>
                    <a:pt x="102" y="16"/>
                    <a:pt x="103" y="16"/>
                    <a:pt x="103" y="16"/>
                  </a:cubicBezTo>
                  <a:cubicBezTo>
                    <a:pt x="103" y="17"/>
                    <a:pt x="103" y="17"/>
                    <a:pt x="104" y="17"/>
                  </a:cubicBezTo>
                  <a:cubicBezTo>
                    <a:pt x="104" y="17"/>
                    <a:pt x="104" y="17"/>
                    <a:pt x="105" y="17"/>
                  </a:cubicBezTo>
                  <a:cubicBezTo>
                    <a:pt x="105" y="17"/>
                    <a:pt x="105" y="16"/>
                    <a:pt x="105" y="16"/>
                  </a:cubicBezTo>
                  <a:cubicBezTo>
                    <a:pt x="105" y="16"/>
                    <a:pt x="104" y="16"/>
                    <a:pt x="104" y="15"/>
                  </a:cubicBezTo>
                  <a:cubicBezTo>
                    <a:pt x="104" y="15"/>
                    <a:pt x="103" y="15"/>
                    <a:pt x="102" y="16"/>
                  </a:cubicBezTo>
                  <a:close/>
                  <a:moveTo>
                    <a:pt x="63" y="18"/>
                  </a:moveTo>
                  <a:cubicBezTo>
                    <a:pt x="64" y="19"/>
                    <a:pt x="65" y="19"/>
                    <a:pt x="66" y="19"/>
                  </a:cubicBezTo>
                  <a:cubicBezTo>
                    <a:pt x="67" y="18"/>
                    <a:pt x="68" y="18"/>
                    <a:pt x="68" y="16"/>
                  </a:cubicBezTo>
                  <a:cubicBezTo>
                    <a:pt x="67" y="16"/>
                    <a:pt x="66" y="16"/>
                    <a:pt x="65" y="16"/>
                  </a:cubicBezTo>
                  <a:cubicBezTo>
                    <a:pt x="64" y="16"/>
                    <a:pt x="63" y="17"/>
                    <a:pt x="63" y="18"/>
                  </a:cubicBezTo>
                  <a:close/>
                  <a:moveTo>
                    <a:pt x="138" y="15"/>
                  </a:moveTo>
                  <a:cubicBezTo>
                    <a:pt x="138" y="15"/>
                    <a:pt x="137" y="15"/>
                    <a:pt x="137" y="15"/>
                  </a:cubicBezTo>
                  <a:cubicBezTo>
                    <a:pt x="137" y="15"/>
                    <a:pt x="137" y="15"/>
                    <a:pt x="137" y="15"/>
                  </a:cubicBezTo>
                  <a:cubicBezTo>
                    <a:pt x="137" y="15"/>
                    <a:pt x="137" y="15"/>
                    <a:pt x="138" y="15"/>
                  </a:cubicBezTo>
                  <a:cubicBezTo>
                    <a:pt x="138" y="15"/>
                    <a:pt x="138" y="15"/>
                    <a:pt x="138" y="15"/>
                  </a:cubicBezTo>
                  <a:close/>
                  <a:moveTo>
                    <a:pt x="8" y="16"/>
                  </a:moveTo>
                  <a:cubicBezTo>
                    <a:pt x="8" y="15"/>
                    <a:pt x="8" y="14"/>
                    <a:pt x="7" y="15"/>
                  </a:cubicBezTo>
                  <a:cubicBezTo>
                    <a:pt x="7" y="15"/>
                    <a:pt x="7" y="16"/>
                    <a:pt x="7" y="16"/>
                  </a:cubicBezTo>
                  <a:cubicBezTo>
                    <a:pt x="7" y="16"/>
                    <a:pt x="8" y="16"/>
                    <a:pt x="8" y="16"/>
                  </a:cubicBezTo>
                  <a:close/>
                  <a:moveTo>
                    <a:pt x="107" y="15"/>
                  </a:moveTo>
                  <a:cubicBezTo>
                    <a:pt x="107" y="15"/>
                    <a:pt x="108" y="15"/>
                    <a:pt x="108" y="15"/>
                  </a:cubicBezTo>
                  <a:cubicBezTo>
                    <a:pt x="109" y="14"/>
                    <a:pt x="109" y="14"/>
                    <a:pt x="108" y="13"/>
                  </a:cubicBezTo>
                  <a:cubicBezTo>
                    <a:pt x="108" y="13"/>
                    <a:pt x="107" y="13"/>
                    <a:pt x="107" y="14"/>
                  </a:cubicBezTo>
                  <a:lnTo>
                    <a:pt x="107" y="15"/>
                  </a:lnTo>
                  <a:close/>
                  <a:moveTo>
                    <a:pt x="60" y="15"/>
                  </a:moveTo>
                  <a:cubicBezTo>
                    <a:pt x="61" y="15"/>
                    <a:pt x="61" y="15"/>
                    <a:pt x="61" y="14"/>
                  </a:cubicBezTo>
                  <a:cubicBezTo>
                    <a:pt x="61" y="13"/>
                    <a:pt x="61" y="13"/>
                    <a:pt x="60" y="13"/>
                  </a:cubicBezTo>
                  <a:lnTo>
                    <a:pt x="60" y="15"/>
                  </a:lnTo>
                  <a:close/>
                  <a:moveTo>
                    <a:pt x="49" y="16"/>
                  </a:moveTo>
                  <a:cubicBezTo>
                    <a:pt x="50" y="16"/>
                    <a:pt x="51" y="17"/>
                    <a:pt x="52" y="17"/>
                  </a:cubicBezTo>
                  <a:cubicBezTo>
                    <a:pt x="53" y="17"/>
                    <a:pt x="54" y="17"/>
                    <a:pt x="55" y="17"/>
                  </a:cubicBezTo>
                  <a:cubicBezTo>
                    <a:pt x="54" y="15"/>
                    <a:pt x="53" y="15"/>
                    <a:pt x="52" y="15"/>
                  </a:cubicBezTo>
                  <a:cubicBezTo>
                    <a:pt x="51" y="15"/>
                    <a:pt x="51" y="14"/>
                    <a:pt x="51" y="14"/>
                  </a:cubicBezTo>
                  <a:cubicBezTo>
                    <a:pt x="50" y="13"/>
                    <a:pt x="50" y="13"/>
                    <a:pt x="49" y="13"/>
                  </a:cubicBezTo>
                  <a:lnTo>
                    <a:pt x="48" y="13"/>
                  </a:lnTo>
                  <a:cubicBezTo>
                    <a:pt x="48" y="14"/>
                    <a:pt x="48" y="14"/>
                    <a:pt x="49" y="15"/>
                  </a:cubicBezTo>
                  <a:cubicBezTo>
                    <a:pt x="49" y="15"/>
                    <a:pt x="49" y="15"/>
                    <a:pt x="49" y="16"/>
                  </a:cubicBezTo>
                  <a:close/>
                  <a:moveTo>
                    <a:pt x="23" y="13"/>
                  </a:moveTo>
                  <a:cubicBezTo>
                    <a:pt x="23" y="13"/>
                    <a:pt x="23" y="13"/>
                    <a:pt x="23" y="12"/>
                  </a:cubicBezTo>
                  <a:cubicBezTo>
                    <a:pt x="22" y="12"/>
                    <a:pt x="22" y="12"/>
                    <a:pt x="22" y="13"/>
                  </a:cubicBezTo>
                  <a:cubicBezTo>
                    <a:pt x="22" y="13"/>
                    <a:pt x="22" y="13"/>
                    <a:pt x="22" y="13"/>
                  </a:cubicBezTo>
                  <a:lnTo>
                    <a:pt x="23" y="13"/>
                  </a:lnTo>
                  <a:close/>
                  <a:moveTo>
                    <a:pt x="19" y="15"/>
                  </a:moveTo>
                  <a:cubicBezTo>
                    <a:pt x="19" y="13"/>
                    <a:pt x="19" y="13"/>
                    <a:pt x="17" y="13"/>
                  </a:cubicBezTo>
                  <a:cubicBezTo>
                    <a:pt x="16" y="13"/>
                    <a:pt x="15" y="13"/>
                    <a:pt x="14" y="12"/>
                  </a:cubicBezTo>
                  <a:cubicBezTo>
                    <a:pt x="15" y="13"/>
                    <a:pt x="15" y="14"/>
                    <a:pt x="16" y="14"/>
                  </a:cubicBezTo>
                  <a:cubicBezTo>
                    <a:pt x="17" y="14"/>
                    <a:pt x="18" y="14"/>
                    <a:pt x="19" y="15"/>
                  </a:cubicBezTo>
                  <a:close/>
                  <a:moveTo>
                    <a:pt x="101" y="13"/>
                  </a:moveTo>
                  <a:cubicBezTo>
                    <a:pt x="101" y="13"/>
                    <a:pt x="101" y="13"/>
                    <a:pt x="102" y="13"/>
                  </a:cubicBezTo>
                  <a:cubicBezTo>
                    <a:pt x="102" y="13"/>
                    <a:pt x="102" y="13"/>
                    <a:pt x="103" y="13"/>
                  </a:cubicBezTo>
                  <a:cubicBezTo>
                    <a:pt x="103" y="13"/>
                    <a:pt x="103" y="13"/>
                    <a:pt x="103" y="13"/>
                  </a:cubicBezTo>
                  <a:cubicBezTo>
                    <a:pt x="103" y="13"/>
                    <a:pt x="103" y="13"/>
                    <a:pt x="103" y="12"/>
                  </a:cubicBezTo>
                  <a:cubicBezTo>
                    <a:pt x="103" y="12"/>
                    <a:pt x="103" y="12"/>
                    <a:pt x="102" y="12"/>
                  </a:cubicBezTo>
                  <a:cubicBezTo>
                    <a:pt x="101" y="12"/>
                    <a:pt x="101" y="13"/>
                    <a:pt x="101" y="13"/>
                  </a:cubicBezTo>
                  <a:close/>
                  <a:moveTo>
                    <a:pt x="64" y="14"/>
                  </a:moveTo>
                  <a:cubicBezTo>
                    <a:pt x="66" y="14"/>
                    <a:pt x="66" y="14"/>
                    <a:pt x="67" y="13"/>
                  </a:cubicBezTo>
                  <a:cubicBezTo>
                    <a:pt x="66" y="12"/>
                    <a:pt x="66" y="12"/>
                    <a:pt x="65" y="12"/>
                  </a:cubicBezTo>
                  <a:cubicBezTo>
                    <a:pt x="65" y="12"/>
                    <a:pt x="64" y="12"/>
                    <a:pt x="64" y="13"/>
                  </a:cubicBezTo>
                  <a:lnTo>
                    <a:pt x="64" y="14"/>
                  </a:lnTo>
                  <a:close/>
                  <a:moveTo>
                    <a:pt x="51" y="12"/>
                  </a:moveTo>
                  <a:cubicBezTo>
                    <a:pt x="51" y="12"/>
                    <a:pt x="52" y="12"/>
                    <a:pt x="52" y="12"/>
                  </a:cubicBezTo>
                  <a:cubicBezTo>
                    <a:pt x="52" y="13"/>
                    <a:pt x="52" y="13"/>
                    <a:pt x="53" y="12"/>
                  </a:cubicBezTo>
                  <a:lnTo>
                    <a:pt x="53" y="11"/>
                  </a:lnTo>
                  <a:cubicBezTo>
                    <a:pt x="52" y="11"/>
                    <a:pt x="51" y="11"/>
                    <a:pt x="51" y="12"/>
                  </a:cubicBezTo>
                  <a:close/>
                  <a:moveTo>
                    <a:pt x="70" y="11"/>
                  </a:moveTo>
                  <a:cubicBezTo>
                    <a:pt x="70" y="11"/>
                    <a:pt x="70" y="11"/>
                    <a:pt x="70" y="11"/>
                  </a:cubicBezTo>
                  <a:cubicBezTo>
                    <a:pt x="70" y="11"/>
                    <a:pt x="70" y="11"/>
                    <a:pt x="70" y="11"/>
                  </a:cubicBezTo>
                  <a:cubicBezTo>
                    <a:pt x="70" y="11"/>
                    <a:pt x="70" y="11"/>
                    <a:pt x="70" y="11"/>
                  </a:cubicBezTo>
                  <a:close/>
                  <a:moveTo>
                    <a:pt x="57" y="11"/>
                  </a:moveTo>
                  <a:cubicBezTo>
                    <a:pt x="57" y="12"/>
                    <a:pt x="57" y="13"/>
                    <a:pt x="56" y="13"/>
                  </a:cubicBezTo>
                  <a:cubicBezTo>
                    <a:pt x="56" y="13"/>
                    <a:pt x="56" y="14"/>
                    <a:pt x="56" y="14"/>
                  </a:cubicBezTo>
                  <a:lnTo>
                    <a:pt x="58" y="14"/>
                  </a:lnTo>
                  <a:cubicBezTo>
                    <a:pt x="58" y="12"/>
                    <a:pt x="59" y="12"/>
                    <a:pt x="61" y="12"/>
                  </a:cubicBezTo>
                  <a:cubicBezTo>
                    <a:pt x="61" y="11"/>
                    <a:pt x="61" y="11"/>
                    <a:pt x="61" y="11"/>
                  </a:cubicBezTo>
                  <a:cubicBezTo>
                    <a:pt x="61" y="11"/>
                    <a:pt x="61" y="10"/>
                    <a:pt x="61" y="10"/>
                  </a:cubicBezTo>
                  <a:cubicBezTo>
                    <a:pt x="60" y="11"/>
                    <a:pt x="60" y="12"/>
                    <a:pt x="59" y="11"/>
                  </a:cubicBezTo>
                  <a:cubicBezTo>
                    <a:pt x="59" y="11"/>
                    <a:pt x="58" y="11"/>
                    <a:pt x="57" y="11"/>
                  </a:cubicBezTo>
                  <a:close/>
                  <a:moveTo>
                    <a:pt x="99" y="11"/>
                  </a:moveTo>
                  <a:cubicBezTo>
                    <a:pt x="99" y="10"/>
                    <a:pt x="99" y="10"/>
                    <a:pt x="99" y="10"/>
                  </a:cubicBezTo>
                  <a:cubicBezTo>
                    <a:pt x="98" y="10"/>
                    <a:pt x="98" y="10"/>
                    <a:pt x="98" y="10"/>
                  </a:cubicBezTo>
                  <a:cubicBezTo>
                    <a:pt x="98" y="11"/>
                    <a:pt x="98" y="11"/>
                    <a:pt x="98" y="11"/>
                  </a:cubicBezTo>
                  <a:lnTo>
                    <a:pt x="99" y="11"/>
                  </a:lnTo>
                  <a:close/>
                  <a:moveTo>
                    <a:pt x="16" y="11"/>
                  </a:moveTo>
                  <a:cubicBezTo>
                    <a:pt x="17" y="11"/>
                    <a:pt x="17" y="11"/>
                    <a:pt x="17" y="11"/>
                  </a:cubicBezTo>
                  <a:cubicBezTo>
                    <a:pt x="18" y="11"/>
                    <a:pt x="18" y="10"/>
                    <a:pt x="18" y="10"/>
                  </a:cubicBezTo>
                  <a:cubicBezTo>
                    <a:pt x="18" y="9"/>
                    <a:pt x="17" y="9"/>
                    <a:pt x="17" y="10"/>
                  </a:cubicBezTo>
                  <a:cubicBezTo>
                    <a:pt x="17" y="10"/>
                    <a:pt x="16" y="11"/>
                    <a:pt x="16" y="11"/>
                  </a:cubicBezTo>
                  <a:close/>
                  <a:moveTo>
                    <a:pt x="52" y="10"/>
                  </a:moveTo>
                  <a:cubicBezTo>
                    <a:pt x="52" y="9"/>
                    <a:pt x="52" y="9"/>
                    <a:pt x="52" y="9"/>
                  </a:cubicBezTo>
                  <a:cubicBezTo>
                    <a:pt x="52" y="9"/>
                    <a:pt x="52" y="9"/>
                    <a:pt x="52" y="10"/>
                  </a:cubicBezTo>
                  <a:cubicBezTo>
                    <a:pt x="52" y="10"/>
                    <a:pt x="52" y="10"/>
                    <a:pt x="52" y="10"/>
                  </a:cubicBezTo>
                  <a:cubicBezTo>
                    <a:pt x="52" y="10"/>
                    <a:pt x="52" y="11"/>
                    <a:pt x="53" y="10"/>
                  </a:cubicBezTo>
                  <a:lnTo>
                    <a:pt x="52" y="10"/>
                  </a:lnTo>
                  <a:close/>
                  <a:moveTo>
                    <a:pt x="6" y="10"/>
                  </a:moveTo>
                  <a:cubicBezTo>
                    <a:pt x="6" y="10"/>
                    <a:pt x="7" y="10"/>
                    <a:pt x="7" y="9"/>
                  </a:cubicBezTo>
                  <a:cubicBezTo>
                    <a:pt x="7" y="9"/>
                    <a:pt x="7" y="9"/>
                    <a:pt x="7" y="8"/>
                  </a:cubicBezTo>
                  <a:lnTo>
                    <a:pt x="6" y="8"/>
                  </a:lnTo>
                  <a:cubicBezTo>
                    <a:pt x="6" y="8"/>
                    <a:pt x="6" y="9"/>
                    <a:pt x="6" y="10"/>
                  </a:cubicBezTo>
                  <a:close/>
                  <a:moveTo>
                    <a:pt x="12" y="13"/>
                  </a:moveTo>
                  <a:cubicBezTo>
                    <a:pt x="13" y="13"/>
                    <a:pt x="13" y="13"/>
                    <a:pt x="13" y="13"/>
                  </a:cubicBezTo>
                  <a:cubicBezTo>
                    <a:pt x="13" y="12"/>
                    <a:pt x="13" y="12"/>
                    <a:pt x="13" y="12"/>
                  </a:cubicBezTo>
                  <a:cubicBezTo>
                    <a:pt x="14" y="12"/>
                    <a:pt x="14" y="12"/>
                    <a:pt x="15" y="11"/>
                  </a:cubicBezTo>
                  <a:cubicBezTo>
                    <a:pt x="15" y="11"/>
                    <a:pt x="15" y="11"/>
                    <a:pt x="16" y="11"/>
                  </a:cubicBezTo>
                  <a:cubicBezTo>
                    <a:pt x="16" y="10"/>
                    <a:pt x="16" y="9"/>
                    <a:pt x="15" y="9"/>
                  </a:cubicBezTo>
                  <a:cubicBezTo>
                    <a:pt x="15" y="8"/>
                    <a:pt x="14" y="8"/>
                    <a:pt x="13" y="8"/>
                  </a:cubicBezTo>
                  <a:cubicBezTo>
                    <a:pt x="13" y="9"/>
                    <a:pt x="13" y="9"/>
                    <a:pt x="13" y="10"/>
                  </a:cubicBezTo>
                  <a:cubicBezTo>
                    <a:pt x="13" y="11"/>
                    <a:pt x="12" y="11"/>
                    <a:pt x="11" y="11"/>
                  </a:cubicBezTo>
                  <a:cubicBezTo>
                    <a:pt x="11" y="11"/>
                    <a:pt x="11" y="10"/>
                    <a:pt x="11" y="10"/>
                  </a:cubicBezTo>
                  <a:cubicBezTo>
                    <a:pt x="11" y="10"/>
                    <a:pt x="11" y="10"/>
                    <a:pt x="11" y="9"/>
                  </a:cubicBezTo>
                  <a:cubicBezTo>
                    <a:pt x="12" y="9"/>
                    <a:pt x="12" y="8"/>
                    <a:pt x="12" y="7"/>
                  </a:cubicBezTo>
                  <a:cubicBezTo>
                    <a:pt x="11" y="7"/>
                    <a:pt x="10" y="8"/>
                    <a:pt x="9" y="8"/>
                  </a:cubicBezTo>
                  <a:cubicBezTo>
                    <a:pt x="9" y="9"/>
                    <a:pt x="9" y="10"/>
                    <a:pt x="9" y="10"/>
                  </a:cubicBezTo>
                  <a:cubicBezTo>
                    <a:pt x="9" y="11"/>
                    <a:pt x="10" y="12"/>
                    <a:pt x="10" y="12"/>
                  </a:cubicBezTo>
                  <a:cubicBezTo>
                    <a:pt x="11" y="13"/>
                    <a:pt x="11" y="13"/>
                    <a:pt x="12" y="13"/>
                  </a:cubicBezTo>
                  <a:close/>
                  <a:moveTo>
                    <a:pt x="38" y="23"/>
                  </a:moveTo>
                  <a:cubicBezTo>
                    <a:pt x="38" y="23"/>
                    <a:pt x="38" y="23"/>
                    <a:pt x="38" y="24"/>
                  </a:cubicBezTo>
                  <a:cubicBezTo>
                    <a:pt x="39" y="24"/>
                    <a:pt x="39" y="24"/>
                    <a:pt x="40" y="24"/>
                  </a:cubicBezTo>
                  <a:cubicBezTo>
                    <a:pt x="39" y="24"/>
                    <a:pt x="39" y="25"/>
                    <a:pt x="40" y="25"/>
                  </a:cubicBezTo>
                  <a:cubicBezTo>
                    <a:pt x="41" y="25"/>
                    <a:pt x="41" y="25"/>
                    <a:pt x="41" y="24"/>
                  </a:cubicBezTo>
                  <a:cubicBezTo>
                    <a:pt x="40" y="24"/>
                    <a:pt x="40" y="24"/>
                    <a:pt x="40" y="24"/>
                  </a:cubicBezTo>
                  <a:cubicBezTo>
                    <a:pt x="40" y="23"/>
                    <a:pt x="40" y="23"/>
                    <a:pt x="40" y="22"/>
                  </a:cubicBezTo>
                  <a:cubicBezTo>
                    <a:pt x="40" y="22"/>
                    <a:pt x="40" y="22"/>
                    <a:pt x="40" y="22"/>
                  </a:cubicBezTo>
                  <a:cubicBezTo>
                    <a:pt x="40" y="21"/>
                    <a:pt x="40" y="21"/>
                    <a:pt x="40" y="20"/>
                  </a:cubicBezTo>
                  <a:cubicBezTo>
                    <a:pt x="39" y="20"/>
                    <a:pt x="39" y="20"/>
                    <a:pt x="39" y="19"/>
                  </a:cubicBezTo>
                  <a:cubicBezTo>
                    <a:pt x="39" y="19"/>
                    <a:pt x="39" y="18"/>
                    <a:pt x="39" y="18"/>
                  </a:cubicBezTo>
                  <a:cubicBezTo>
                    <a:pt x="39" y="18"/>
                    <a:pt x="40" y="18"/>
                    <a:pt x="40" y="18"/>
                  </a:cubicBezTo>
                  <a:cubicBezTo>
                    <a:pt x="40" y="17"/>
                    <a:pt x="40" y="17"/>
                    <a:pt x="40" y="17"/>
                  </a:cubicBezTo>
                  <a:cubicBezTo>
                    <a:pt x="41" y="17"/>
                    <a:pt x="41" y="17"/>
                    <a:pt x="41" y="17"/>
                  </a:cubicBezTo>
                  <a:cubicBezTo>
                    <a:pt x="41" y="18"/>
                    <a:pt x="42" y="18"/>
                    <a:pt x="42" y="18"/>
                  </a:cubicBezTo>
                  <a:cubicBezTo>
                    <a:pt x="43" y="15"/>
                    <a:pt x="45" y="14"/>
                    <a:pt x="48" y="13"/>
                  </a:cubicBezTo>
                  <a:cubicBezTo>
                    <a:pt x="47" y="12"/>
                    <a:pt x="47" y="11"/>
                    <a:pt x="48" y="11"/>
                  </a:cubicBezTo>
                  <a:cubicBezTo>
                    <a:pt x="48" y="10"/>
                    <a:pt x="48" y="10"/>
                    <a:pt x="49" y="10"/>
                  </a:cubicBezTo>
                  <a:cubicBezTo>
                    <a:pt x="50" y="9"/>
                    <a:pt x="50" y="9"/>
                    <a:pt x="51" y="8"/>
                  </a:cubicBezTo>
                  <a:cubicBezTo>
                    <a:pt x="51" y="8"/>
                    <a:pt x="51" y="7"/>
                    <a:pt x="51" y="6"/>
                  </a:cubicBezTo>
                  <a:cubicBezTo>
                    <a:pt x="51" y="6"/>
                    <a:pt x="51" y="6"/>
                    <a:pt x="50" y="6"/>
                  </a:cubicBezTo>
                  <a:cubicBezTo>
                    <a:pt x="50" y="6"/>
                    <a:pt x="50" y="6"/>
                    <a:pt x="50" y="5"/>
                  </a:cubicBezTo>
                  <a:cubicBezTo>
                    <a:pt x="49" y="6"/>
                    <a:pt x="49" y="6"/>
                    <a:pt x="48" y="6"/>
                  </a:cubicBezTo>
                  <a:cubicBezTo>
                    <a:pt x="48" y="7"/>
                    <a:pt x="48" y="8"/>
                    <a:pt x="47" y="8"/>
                  </a:cubicBezTo>
                  <a:cubicBezTo>
                    <a:pt x="47" y="9"/>
                    <a:pt x="47" y="9"/>
                    <a:pt x="46" y="10"/>
                  </a:cubicBezTo>
                  <a:cubicBezTo>
                    <a:pt x="46" y="10"/>
                    <a:pt x="45" y="11"/>
                    <a:pt x="45" y="11"/>
                  </a:cubicBezTo>
                  <a:cubicBezTo>
                    <a:pt x="44" y="11"/>
                    <a:pt x="45" y="12"/>
                    <a:pt x="45" y="12"/>
                  </a:cubicBezTo>
                  <a:cubicBezTo>
                    <a:pt x="45" y="13"/>
                    <a:pt x="45" y="13"/>
                    <a:pt x="45" y="13"/>
                  </a:cubicBezTo>
                  <a:cubicBezTo>
                    <a:pt x="44" y="13"/>
                    <a:pt x="43" y="13"/>
                    <a:pt x="43" y="13"/>
                  </a:cubicBezTo>
                  <a:cubicBezTo>
                    <a:pt x="43" y="13"/>
                    <a:pt x="42" y="13"/>
                    <a:pt x="42" y="14"/>
                  </a:cubicBezTo>
                  <a:cubicBezTo>
                    <a:pt x="42" y="14"/>
                    <a:pt x="42" y="14"/>
                    <a:pt x="42" y="15"/>
                  </a:cubicBezTo>
                  <a:cubicBezTo>
                    <a:pt x="41" y="15"/>
                    <a:pt x="41" y="15"/>
                    <a:pt x="41" y="15"/>
                  </a:cubicBezTo>
                  <a:cubicBezTo>
                    <a:pt x="40" y="15"/>
                    <a:pt x="40" y="15"/>
                    <a:pt x="40" y="14"/>
                  </a:cubicBezTo>
                  <a:cubicBezTo>
                    <a:pt x="40" y="14"/>
                    <a:pt x="40" y="14"/>
                    <a:pt x="39" y="14"/>
                  </a:cubicBezTo>
                  <a:cubicBezTo>
                    <a:pt x="39" y="14"/>
                    <a:pt x="38" y="15"/>
                    <a:pt x="38" y="16"/>
                  </a:cubicBezTo>
                  <a:cubicBezTo>
                    <a:pt x="37" y="16"/>
                    <a:pt x="37" y="17"/>
                    <a:pt x="36" y="18"/>
                  </a:cubicBezTo>
                  <a:cubicBezTo>
                    <a:pt x="37" y="18"/>
                    <a:pt x="37" y="19"/>
                    <a:pt x="37" y="20"/>
                  </a:cubicBezTo>
                  <a:cubicBezTo>
                    <a:pt x="37" y="21"/>
                    <a:pt x="37" y="22"/>
                    <a:pt x="38" y="23"/>
                  </a:cubicBezTo>
                  <a:close/>
                  <a:moveTo>
                    <a:pt x="135" y="7"/>
                  </a:moveTo>
                  <a:lnTo>
                    <a:pt x="135" y="5"/>
                  </a:lnTo>
                  <a:lnTo>
                    <a:pt x="134" y="5"/>
                  </a:lnTo>
                  <a:cubicBezTo>
                    <a:pt x="133" y="5"/>
                    <a:pt x="133" y="6"/>
                    <a:pt x="133" y="7"/>
                  </a:cubicBezTo>
                  <a:lnTo>
                    <a:pt x="135" y="7"/>
                  </a:lnTo>
                  <a:close/>
                  <a:moveTo>
                    <a:pt x="1" y="8"/>
                  </a:moveTo>
                  <a:cubicBezTo>
                    <a:pt x="1" y="10"/>
                    <a:pt x="1" y="10"/>
                    <a:pt x="3" y="10"/>
                  </a:cubicBezTo>
                  <a:cubicBezTo>
                    <a:pt x="3" y="10"/>
                    <a:pt x="3" y="10"/>
                    <a:pt x="3" y="9"/>
                  </a:cubicBezTo>
                  <a:cubicBezTo>
                    <a:pt x="3" y="9"/>
                    <a:pt x="3" y="8"/>
                    <a:pt x="3" y="8"/>
                  </a:cubicBezTo>
                  <a:cubicBezTo>
                    <a:pt x="2" y="8"/>
                    <a:pt x="2" y="8"/>
                    <a:pt x="2" y="8"/>
                  </a:cubicBezTo>
                  <a:cubicBezTo>
                    <a:pt x="1" y="8"/>
                    <a:pt x="1" y="8"/>
                    <a:pt x="1" y="8"/>
                  </a:cubicBezTo>
                  <a:close/>
                  <a:moveTo>
                    <a:pt x="3" y="14"/>
                  </a:moveTo>
                  <a:cubicBezTo>
                    <a:pt x="2" y="14"/>
                    <a:pt x="2" y="15"/>
                    <a:pt x="3" y="15"/>
                  </a:cubicBezTo>
                  <a:cubicBezTo>
                    <a:pt x="3" y="15"/>
                    <a:pt x="4" y="16"/>
                    <a:pt x="5" y="15"/>
                  </a:cubicBezTo>
                  <a:cubicBezTo>
                    <a:pt x="5" y="15"/>
                    <a:pt x="5" y="14"/>
                    <a:pt x="5" y="14"/>
                  </a:cubicBezTo>
                  <a:cubicBezTo>
                    <a:pt x="5" y="14"/>
                    <a:pt x="5" y="14"/>
                    <a:pt x="6" y="14"/>
                  </a:cubicBezTo>
                  <a:cubicBezTo>
                    <a:pt x="6" y="14"/>
                    <a:pt x="6" y="14"/>
                    <a:pt x="7" y="14"/>
                  </a:cubicBezTo>
                  <a:cubicBezTo>
                    <a:pt x="7" y="13"/>
                    <a:pt x="7" y="13"/>
                    <a:pt x="7" y="13"/>
                  </a:cubicBezTo>
                  <a:cubicBezTo>
                    <a:pt x="6" y="12"/>
                    <a:pt x="6" y="12"/>
                    <a:pt x="6" y="12"/>
                  </a:cubicBezTo>
                  <a:cubicBezTo>
                    <a:pt x="5" y="12"/>
                    <a:pt x="5" y="12"/>
                    <a:pt x="5" y="13"/>
                  </a:cubicBezTo>
                  <a:cubicBezTo>
                    <a:pt x="5" y="13"/>
                    <a:pt x="4" y="13"/>
                    <a:pt x="4" y="13"/>
                  </a:cubicBezTo>
                  <a:cubicBezTo>
                    <a:pt x="4" y="14"/>
                    <a:pt x="3" y="14"/>
                    <a:pt x="3" y="14"/>
                  </a:cubicBezTo>
                  <a:close/>
                  <a:moveTo>
                    <a:pt x="163" y="37"/>
                  </a:moveTo>
                  <a:cubicBezTo>
                    <a:pt x="163" y="38"/>
                    <a:pt x="163" y="38"/>
                    <a:pt x="163" y="39"/>
                  </a:cubicBezTo>
                  <a:cubicBezTo>
                    <a:pt x="163" y="39"/>
                    <a:pt x="164" y="39"/>
                    <a:pt x="164" y="39"/>
                  </a:cubicBezTo>
                  <a:cubicBezTo>
                    <a:pt x="164" y="39"/>
                    <a:pt x="164" y="39"/>
                    <a:pt x="164" y="39"/>
                  </a:cubicBezTo>
                  <a:cubicBezTo>
                    <a:pt x="164" y="38"/>
                    <a:pt x="164" y="38"/>
                    <a:pt x="164" y="37"/>
                  </a:cubicBezTo>
                  <a:cubicBezTo>
                    <a:pt x="164" y="37"/>
                    <a:pt x="163" y="37"/>
                    <a:pt x="163" y="37"/>
                  </a:cubicBezTo>
                  <a:close/>
                  <a:moveTo>
                    <a:pt x="96" y="21"/>
                  </a:moveTo>
                  <a:cubicBezTo>
                    <a:pt x="96" y="22"/>
                    <a:pt x="97" y="22"/>
                    <a:pt x="97" y="22"/>
                  </a:cubicBezTo>
                  <a:cubicBezTo>
                    <a:pt x="97" y="21"/>
                    <a:pt x="97" y="21"/>
                    <a:pt x="98" y="21"/>
                  </a:cubicBezTo>
                  <a:cubicBezTo>
                    <a:pt x="98" y="21"/>
                    <a:pt x="98" y="20"/>
                    <a:pt x="98" y="20"/>
                  </a:cubicBezTo>
                  <a:cubicBezTo>
                    <a:pt x="97" y="20"/>
                    <a:pt x="97" y="20"/>
                    <a:pt x="97" y="20"/>
                  </a:cubicBezTo>
                  <a:cubicBezTo>
                    <a:pt x="97" y="20"/>
                    <a:pt x="96" y="20"/>
                    <a:pt x="96" y="20"/>
                  </a:cubicBezTo>
                  <a:cubicBezTo>
                    <a:pt x="96" y="21"/>
                    <a:pt x="96" y="21"/>
                    <a:pt x="96" y="21"/>
                  </a:cubicBezTo>
                  <a:close/>
                  <a:moveTo>
                    <a:pt x="54" y="4"/>
                  </a:moveTo>
                  <a:cubicBezTo>
                    <a:pt x="54" y="5"/>
                    <a:pt x="54" y="6"/>
                    <a:pt x="53" y="6"/>
                  </a:cubicBezTo>
                  <a:cubicBezTo>
                    <a:pt x="53" y="7"/>
                    <a:pt x="53" y="7"/>
                    <a:pt x="53" y="8"/>
                  </a:cubicBezTo>
                  <a:cubicBezTo>
                    <a:pt x="53" y="8"/>
                    <a:pt x="53" y="8"/>
                    <a:pt x="53" y="8"/>
                  </a:cubicBezTo>
                  <a:cubicBezTo>
                    <a:pt x="53" y="9"/>
                    <a:pt x="53" y="9"/>
                    <a:pt x="54" y="9"/>
                  </a:cubicBezTo>
                  <a:cubicBezTo>
                    <a:pt x="54" y="9"/>
                    <a:pt x="55" y="9"/>
                    <a:pt x="56" y="9"/>
                  </a:cubicBezTo>
                  <a:cubicBezTo>
                    <a:pt x="57" y="9"/>
                    <a:pt x="57" y="9"/>
                    <a:pt x="58" y="9"/>
                  </a:cubicBezTo>
                  <a:cubicBezTo>
                    <a:pt x="59" y="10"/>
                    <a:pt x="59" y="10"/>
                    <a:pt x="60" y="10"/>
                  </a:cubicBezTo>
                  <a:cubicBezTo>
                    <a:pt x="61" y="10"/>
                    <a:pt x="61" y="10"/>
                    <a:pt x="62" y="10"/>
                  </a:cubicBezTo>
                  <a:lnTo>
                    <a:pt x="63" y="11"/>
                  </a:lnTo>
                  <a:cubicBezTo>
                    <a:pt x="64" y="11"/>
                    <a:pt x="64" y="11"/>
                    <a:pt x="64" y="10"/>
                  </a:cubicBezTo>
                  <a:cubicBezTo>
                    <a:pt x="64" y="10"/>
                    <a:pt x="64" y="10"/>
                    <a:pt x="65" y="10"/>
                  </a:cubicBezTo>
                  <a:cubicBezTo>
                    <a:pt x="66" y="10"/>
                    <a:pt x="66" y="10"/>
                    <a:pt x="67" y="10"/>
                  </a:cubicBezTo>
                  <a:cubicBezTo>
                    <a:pt x="68" y="10"/>
                    <a:pt x="68" y="9"/>
                    <a:pt x="69" y="9"/>
                  </a:cubicBezTo>
                  <a:cubicBezTo>
                    <a:pt x="69" y="9"/>
                    <a:pt x="70" y="9"/>
                    <a:pt x="70" y="9"/>
                  </a:cubicBezTo>
                  <a:cubicBezTo>
                    <a:pt x="71" y="9"/>
                    <a:pt x="72" y="9"/>
                    <a:pt x="73" y="9"/>
                  </a:cubicBezTo>
                  <a:cubicBezTo>
                    <a:pt x="74" y="14"/>
                    <a:pt x="74" y="20"/>
                    <a:pt x="75" y="25"/>
                  </a:cubicBezTo>
                  <a:cubicBezTo>
                    <a:pt x="75" y="25"/>
                    <a:pt x="74" y="25"/>
                    <a:pt x="74" y="25"/>
                  </a:cubicBezTo>
                  <a:cubicBezTo>
                    <a:pt x="74" y="25"/>
                    <a:pt x="73" y="25"/>
                    <a:pt x="73" y="26"/>
                  </a:cubicBezTo>
                  <a:cubicBezTo>
                    <a:pt x="73" y="26"/>
                    <a:pt x="73" y="26"/>
                    <a:pt x="73" y="26"/>
                  </a:cubicBezTo>
                  <a:cubicBezTo>
                    <a:pt x="72" y="27"/>
                    <a:pt x="72" y="27"/>
                    <a:pt x="72" y="27"/>
                  </a:cubicBezTo>
                  <a:cubicBezTo>
                    <a:pt x="71" y="27"/>
                    <a:pt x="71" y="27"/>
                    <a:pt x="71" y="27"/>
                  </a:cubicBezTo>
                  <a:cubicBezTo>
                    <a:pt x="71" y="26"/>
                    <a:pt x="71" y="26"/>
                    <a:pt x="71" y="26"/>
                  </a:cubicBezTo>
                  <a:cubicBezTo>
                    <a:pt x="71" y="26"/>
                    <a:pt x="70" y="26"/>
                    <a:pt x="70" y="25"/>
                  </a:cubicBezTo>
                  <a:cubicBezTo>
                    <a:pt x="70" y="25"/>
                    <a:pt x="70" y="25"/>
                    <a:pt x="69" y="25"/>
                  </a:cubicBezTo>
                  <a:cubicBezTo>
                    <a:pt x="69" y="26"/>
                    <a:pt x="69" y="27"/>
                    <a:pt x="70" y="27"/>
                  </a:cubicBezTo>
                  <a:cubicBezTo>
                    <a:pt x="70" y="28"/>
                    <a:pt x="71" y="28"/>
                    <a:pt x="71" y="29"/>
                  </a:cubicBezTo>
                  <a:cubicBezTo>
                    <a:pt x="72" y="29"/>
                    <a:pt x="73" y="29"/>
                    <a:pt x="74" y="28"/>
                  </a:cubicBezTo>
                  <a:cubicBezTo>
                    <a:pt x="74" y="28"/>
                    <a:pt x="75" y="28"/>
                    <a:pt x="75" y="28"/>
                  </a:cubicBezTo>
                  <a:cubicBezTo>
                    <a:pt x="76" y="31"/>
                    <a:pt x="77" y="34"/>
                    <a:pt x="77" y="37"/>
                  </a:cubicBezTo>
                  <a:cubicBezTo>
                    <a:pt x="77" y="40"/>
                    <a:pt x="77" y="42"/>
                    <a:pt x="78" y="45"/>
                  </a:cubicBezTo>
                  <a:cubicBezTo>
                    <a:pt x="78" y="47"/>
                    <a:pt x="78" y="48"/>
                    <a:pt x="79" y="49"/>
                  </a:cubicBezTo>
                  <a:cubicBezTo>
                    <a:pt x="79" y="51"/>
                    <a:pt x="79" y="52"/>
                    <a:pt x="79" y="54"/>
                  </a:cubicBezTo>
                  <a:cubicBezTo>
                    <a:pt x="79" y="54"/>
                    <a:pt x="79" y="55"/>
                    <a:pt x="79" y="55"/>
                  </a:cubicBezTo>
                  <a:cubicBezTo>
                    <a:pt x="79" y="56"/>
                    <a:pt x="79" y="56"/>
                    <a:pt x="79" y="57"/>
                  </a:cubicBezTo>
                  <a:cubicBezTo>
                    <a:pt x="79" y="57"/>
                    <a:pt x="80" y="58"/>
                    <a:pt x="80" y="58"/>
                  </a:cubicBezTo>
                  <a:cubicBezTo>
                    <a:pt x="80" y="59"/>
                    <a:pt x="80" y="59"/>
                    <a:pt x="80" y="60"/>
                  </a:cubicBezTo>
                  <a:cubicBezTo>
                    <a:pt x="80" y="61"/>
                    <a:pt x="81" y="63"/>
                    <a:pt x="81" y="64"/>
                  </a:cubicBezTo>
                  <a:cubicBezTo>
                    <a:pt x="81" y="65"/>
                    <a:pt x="81" y="67"/>
                    <a:pt x="81" y="68"/>
                  </a:cubicBezTo>
                  <a:cubicBezTo>
                    <a:pt x="81" y="69"/>
                    <a:pt x="81" y="69"/>
                    <a:pt x="81" y="70"/>
                  </a:cubicBezTo>
                  <a:cubicBezTo>
                    <a:pt x="82" y="70"/>
                    <a:pt x="82" y="70"/>
                    <a:pt x="82" y="71"/>
                  </a:cubicBezTo>
                  <a:cubicBezTo>
                    <a:pt x="82" y="71"/>
                    <a:pt x="82" y="72"/>
                    <a:pt x="82" y="72"/>
                  </a:cubicBezTo>
                  <a:cubicBezTo>
                    <a:pt x="82" y="73"/>
                    <a:pt x="82" y="73"/>
                    <a:pt x="82" y="73"/>
                  </a:cubicBezTo>
                  <a:cubicBezTo>
                    <a:pt x="82" y="75"/>
                    <a:pt x="82" y="77"/>
                    <a:pt x="83" y="79"/>
                  </a:cubicBezTo>
                  <a:cubicBezTo>
                    <a:pt x="83" y="81"/>
                    <a:pt x="84" y="83"/>
                    <a:pt x="84" y="85"/>
                  </a:cubicBezTo>
                  <a:cubicBezTo>
                    <a:pt x="84" y="85"/>
                    <a:pt x="84" y="86"/>
                    <a:pt x="84" y="86"/>
                  </a:cubicBezTo>
                  <a:cubicBezTo>
                    <a:pt x="84" y="86"/>
                    <a:pt x="84" y="87"/>
                    <a:pt x="84" y="87"/>
                  </a:cubicBezTo>
                  <a:cubicBezTo>
                    <a:pt x="84" y="88"/>
                    <a:pt x="84" y="90"/>
                    <a:pt x="84" y="91"/>
                  </a:cubicBezTo>
                  <a:cubicBezTo>
                    <a:pt x="85" y="93"/>
                    <a:pt x="85" y="94"/>
                    <a:pt x="85" y="96"/>
                  </a:cubicBezTo>
                  <a:cubicBezTo>
                    <a:pt x="86" y="96"/>
                    <a:pt x="86" y="95"/>
                    <a:pt x="86" y="95"/>
                  </a:cubicBezTo>
                  <a:cubicBezTo>
                    <a:pt x="86" y="94"/>
                    <a:pt x="86" y="93"/>
                    <a:pt x="87" y="93"/>
                  </a:cubicBezTo>
                  <a:cubicBezTo>
                    <a:pt x="87" y="89"/>
                    <a:pt x="87" y="85"/>
                    <a:pt x="88" y="81"/>
                  </a:cubicBezTo>
                  <a:cubicBezTo>
                    <a:pt x="88" y="77"/>
                    <a:pt x="89" y="73"/>
                    <a:pt x="89" y="68"/>
                  </a:cubicBezTo>
                  <a:cubicBezTo>
                    <a:pt x="89" y="68"/>
                    <a:pt x="89" y="67"/>
                    <a:pt x="90" y="67"/>
                  </a:cubicBezTo>
                  <a:cubicBezTo>
                    <a:pt x="90" y="66"/>
                    <a:pt x="90" y="66"/>
                    <a:pt x="90" y="65"/>
                  </a:cubicBezTo>
                  <a:cubicBezTo>
                    <a:pt x="90" y="64"/>
                    <a:pt x="90" y="64"/>
                    <a:pt x="90" y="63"/>
                  </a:cubicBezTo>
                  <a:cubicBezTo>
                    <a:pt x="90" y="63"/>
                    <a:pt x="90" y="62"/>
                    <a:pt x="90" y="62"/>
                  </a:cubicBezTo>
                  <a:cubicBezTo>
                    <a:pt x="90" y="61"/>
                    <a:pt x="90" y="61"/>
                    <a:pt x="90" y="61"/>
                  </a:cubicBezTo>
                  <a:cubicBezTo>
                    <a:pt x="91" y="61"/>
                    <a:pt x="91" y="60"/>
                    <a:pt x="91" y="60"/>
                  </a:cubicBezTo>
                  <a:cubicBezTo>
                    <a:pt x="91" y="60"/>
                    <a:pt x="91" y="59"/>
                    <a:pt x="91" y="59"/>
                  </a:cubicBezTo>
                  <a:cubicBezTo>
                    <a:pt x="91" y="59"/>
                    <a:pt x="90" y="59"/>
                    <a:pt x="90" y="59"/>
                  </a:cubicBezTo>
                  <a:cubicBezTo>
                    <a:pt x="90" y="59"/>
                    <a:pt x="90" y="59"/>
                    <a:pt x="91" y="58"/>
                  </a:cubicBezTo>
                  <a:cubicBezTo>
                    <a:pt x="91" y="57"/>
                    <a:pt x="91" y="56"/>
                    <a:pt x="91" y="55"/>
                  </a:cubicBezTo>
                  <a:cubicBezTo>
                    <a:pt x="91" y="55"/>
                    <a:pt x="91" y="55"/>
                    <a:pt x="91" y="55"/>
                  </a:cubicBezTo>
                  <a:cubicBezTo>
                    <a:pt x="91" y="54"/>
                    <a:pt x="91" y="54"/>
                    <a:pt x="92" y="54"/>
                  </a:cubicBezTo>
                  <a:cubicBezTo>
                    <a:pt x="92" y="53"/>
                    <a:pt x="92" y="53"/>
                    <a:pt x="91" y="53"/>
                  </a:cubicBezTo>
                  <a:cubicBezTo>
                    <a:pt x="91" y="53"/>
                    <a:pt x="91" y="53"/>
                    <a:pt x="91" y="52"/>
                  </a:cubicBezTo>
                  <a:cubicBezTo>
                    <a:pt x="91" y="49"/>
                    <a:pt x="92" y="46"/>
                    <a:pt x="93" y="42"/>
                  </a:cubicBezTo>
                  <a:cubicBezTo>
                    <a:pt x="93" y="38"/>
                    <a:pt x="94" y="34"/>
                    <a:pt x="94" y="31"/>
                  </a:cubicBezTo>
                  <a:cubicBezTo>
                    <a:pt x="95" y="31"/>
                    <a:pt x="95" y="31"/>
                    <a:pt x="95" y="31"/>
                  </a:cubicBezTo>
                  <a:cubicBezTo>
                    <a:pt x="95" y="32"/>
                    <a:pt x="95" y="32"/>
                    <a:pt x="96" y="32"/>
                  </a:cubicBezTo>
                  <a:cubicBezTo>
                    <a:pt x="96" y="32"/>
                    <a:pt x="97" y="32"/>
                    <a:pt x="97" y="33"/>
                  </a:cubicBezTo>
                  <a:cubicBezTo>
                    <a:pt x="97" y="33"/>
                    <a:pt x="98" y="33"/>
                    <a:pt x="98" y="33"/>
                  </a:cubicBezTo>
                  <a:cubicBezTo>
                    <a:pt x="98" y="34"/>
                    <a:pt x="98" y="34"/>
                    <a:pt x="98" y="35"/>
                  </a:cubicBezTo>
                  <a:cubicBezTo>
                    <a:pt x="98" y="36"/>
                    <a:pt x="98" y="36"/>
                    <a:pt x="99" y="37"/>
                  </a:cubicBezTo>
                  <a:cubicBezTo>
                    <a:pt x="99" y="38"/>
                    <a:pt x="99" y="38"/>
                    <a:pt x="100" y="39"/>
                  </a:cubicBezTo>
                  <a:cubicBezTo>
                    <a:pt x="100" y="39"/>
                    <a:pt x="101" y="39"/>
                    <a:pt x="102" y="39"/>
                  </a:cubicBezTo>
                  <a:cubicBezTo>
                    <a:pt x="102" y="39"/>
                    <a:pt x="102" y="40"/>
                    <a:pt x="101" y="40"/>
                  </a:cubicBezTo>
                  <a:cubicBezTo>
                    <a:pt x="101" y="40"/>
                    <a:pt x="101" y="40"/>
                    <a:pt x="101" y="40"/>
                  </a:cubicBezTo>
                  <a:cubicBezTo>
                    <a:pt x="100" y="40"/>
                    <a:pt x="100" y="40"/>
                    <a:pt x="100" y="41"/>
                  </a:cubicBezTo>
                  <a:cubicBezTo>
                    <a:pt x="99" y="41"/>
                    <a:pt x="99" y="41"/>
                    <a:pt x="99" y="42"/>
                  </a:cubicBezTo>
                  <a:cubicBezTo>
                    <a:pt x="100" y="43"/>
                    <a:pt x="100" y="43"/>
                    <a:pt x="101" y="44"/>
                  </a:cubicBezTo>
                  <a:cubicBezTo>
                    <a:pt x="102" y="44"/>
                    <a:pt x="103" y="44"/>
                    <a:pt x="103" y="45"/>
                  </a:cubicBezTo>
                  <a:lnTo>
                    <a:pt x="106" y="45"/>
                  </a:lnTo>
                  <a:cubicBezTo>
                    <a:pt x="106" y="46"/>
                    <a:pt x="107" y="46"/>
                    <a:pt x="107" y="47"/>
                  </a:cubicBezTo>
                  <a:cubicBezTo>
                    <a:pt x="108" y="47"/>
                    <a:pt x="108" y="48"/>
                    <a:pt x="109" y="48"/>
                  </a:cubicBezTo>
                  <a:cubicBezTo>
                    <a:pt x="109" y="49"/>
                    <a:pt x="109" y="50"/>
                    <a:pt x="110" y="51"/>
                  </a:cubicBezTo>
                  <a:cubicBezTo>
                    <a:pt x="110" y="53"/>
                    <a:pt x="111" y="53"/>
                    <a:pt x="112" y="53"/>
                  </a:cubicBezTo>
                  <a:cubicBezTo>
                    <a:pt x="112" y="53"/>
                    <a:pt x="112" y="51"/>
                    <a:pt x="112" y="50"/>
                  </a:cubicBezTo>
                  <a:cubicBezTo>
                    <a:pt x="112" y="48"/>
                    <a:pt x="112" y="47"/>
                    <a:pt x="112" y="45"/>
                  </a:cubicBezTo>
                  <a:cubicBezTo>
                    <a:pt x="112" y="45"/>
                    <a:pt x="112" y="44"/>
                    <a:pt x="112" y="44"/>
                  </a:cubicBezTo>
                  <a:cubicBezTo>
                    <a:pt x="112" y="44"/>
                    <a:pt x="112" y="44"/>
                    <a:pt x="111" y="43"/>
                  </a:cubicBezTo>
                  <a:cubicBezTo>
                    <a:pt x="111" y="43"/>
                    <a:pt x="111" y="43"/>
                    <a:pt x="111" y="43"/>
                  </a:cubicBezTo>
                  <a:cubicBezTo>
                    <a:pt x="111" y="42"/>
                    <a:pt x="111" y="42"/>
                    <a:pt x="111" y="41"/>
                  </a:cubicBezTo>
                  <a:cubicBezTo>
                    <a:pt x="111" y="40"/>
                    <a:pt x="112" y="40"/>
                    <a:pt x="113" y="40"/>
                  </a:cubicBezTo>
                  <a:cubicBezTo>
                    <a:pt x="112" y="39"/>
                    <a:pt x="113" y="39"/>
                    <a:pt x="113" y="39"/>
                  </a:cubicBezTo>
                  <a:cubicBezTo>
                    <a:pt x="113" y="39"/>
                    <a:pt x="113" y="38"/>
                    <a:pt x="114" y="38"/>
                  </a:cubicBezTo>
                  <a:cubicBezTo>
                    <a:pt x="114" y="38"/>
                    <a:pt x="114" y="37"/>
                    <a:pt x="114" y="36"/>
                  </a:cubicBezTo>
                  <a:cubicBezTo>
                    <a:pt x="114" y="36"/>
                    <a:pt x="114" y="35"/>
                    <a:pt x="115" y="34"/>
                  </a:cubicBezTo>
                  <a:cubicBezTo>
                    <a:pt x="114" y="34"/>
                    <a:pt x="114" y="34"/>
                    <a:pt x="114" y="34"/>
                  </a:cubicBezTo>
                  <a:cubicBezTo>
                    <a:pt x="113" y="33"/>
                    <a:pt x="113" y="33"/>
                    <a:pt x="112" y="33"/>
                  </a:cubicBezTo>
                  <a:cubicBezTo>
                    <a:pt x="112" y="33"/>
                    <a:pt x="111" y="33"/>
                    <a:pt x="111" y="33"/>
                  </a:cubicBezTo>
                  <a:cubicBezTo>
                    <a:pt x="111" y="32"/>
                    <a:pt x="111" y="32"/>
                    <a:pt x="110" y="31"/>
                  </a:cubicBezTo>
                  <a:cubicBezTo>
                    <a:pt x="110" y="32"/>
                    <a:pt x="109" y="32"/>
                    <a:pt x="109" y="31"/>
                  </a:cubicBezTo>
                  <a:cubicBezTo>
                    <a:pt x="109" y="31"/>
                    <a:pt x="109" y="31"/>
                    <a:pt x="108" y="31"/>
                  </a:cubicBezTo>
                  <a:cubicBezTo>
                    <a:pt x="108" y="31"/>
                    <a:pt x="108" y="30"/>
                    <a:pt x="107" y="30"/>
                  </a:cubicBezTo>
                  <a:cubicBezTo>
                    <a:pt x="107" y="30"/>
                    <a:pt x="107" y="30"/>
                    <a:pt x="106" y="30"/>
                  </a:cubicBezTo>
                  <a:cubicBezTo>
                    <a:pt x="106" y="29"/>
                    <a:pt x="105" y="29"/>
                    <a:pt x="104" y="28"/>
                  </a:cubicBezTo>
                  <a:cubicBezTo>
                    <a:pt x="103" y="28"/>
                    <a:pt x="102" y="28"/>
                    <a:pt x="101" y="28"/>
                  </a:cubicBezTo>
                  <a:cubicBezTo>
                    <a:pt x="100" y="27"/>
                    <a:pt x="100" y="27"/>
                    <a:pt x="99" y="27"/>
                  </a:cubicBezTo>
                  <a:cubicBezTo>
                    <a:pt x="99" y="25"/>
                    <a:pt x="100" y="25"/>
                    <a:pt x="101" y="24"/>
                  </a:cubicBezTo>
                  <a:cubicBezTo>
                    <a:pt x="102" y="23"/>
                    <a:pt x="102" y="23"/>
                    <a:pt x="103" y="21"/>
                  </a:cubicBezTo>
                  <a:cubicBezTo>
                    <a:pt x="102" y="21"/>
                    <a:pt x="102" y="21"/>
                    <a:pt x="102" y="21"/>
                  </a:cubicBezTo>
                  <a:cubicBezTo>
                    <a:pt x="101" y="21"/>
                    <a:pt x="101" y="22"/>
                    <a:pt x="101" y="22"/>
                  </a:cubicBezTo>
                  <a:cubicBezTo>
                    <a:pt x="100" y="22"/>
                    <a:pt x="100" y="22"/>
                    <a:pt x="100" y="22"/>
                  </a:cubicBezTo>
                  <a:cubicBezTo>
                    <a:pt x="101" y="23"/>
                    <a:pt x="100" y="23"/>
                    <a:pt x="100" y="23"/>
                  </a:cubicBezTo>
                  <a:cubicBezTo>
                    <a:pt x="100" y="23"/>
                    <a:pt x="100" y="23"/>
                    <a:pt x="100" y="23"/>
                  </a:cubicBezTo>
                  <a:cubicBezTo>
                    <a:pt x="99" y="23"/>
                    <a:pt x="99" y="23"/>
                    <a:pt x="99" y="23"/>
                  </a:cubicBezTo>
                  <a:cubicBezTo>
                    <a:pt x="99" y="24"/>
                    <a:pt x="98" y="24"/>
                    <a:pt x="98" y="25"/>
                  </a:cubicBezTo>
                  <a:cubicBezTo>
                    <a:pt x="97" y="26"/>
                    <a:pt x="96" y="26"/>
                    <a:pt x="95" y="26"/>
                  </a:cubicBezTo>
                  <a:cubicBezTo>
                    <a:pt x="95" y="25"/>
                    <a:pt x="95" y="24"/>
                    <a:pt x="95" y="22"/>
                  </a:cubicBezTo>
                  <a:cubicBezTo>
                    <a:pt x="96" y="21"/>
                    <a:pt x="96" y="19"/>
                    <a:pt x="96" y="18"/>
                  </a:cubicBezTo>
                  <a:cubicBezTo>
                    <a:pt x="96" y="17"/>
                    <a:pt x="96" y="17"/>
                    <a:pt x="97" y="18"/>
                  </a:cubicBezTo>
                  <a:cubicBezTo>
                    <a:pt x="97" y="18"/>
                    <a:pt x="97" y="18"/>
                    <a:pt x="98" y="18"/>
                  </a:cubicBezTo>
                  <a:cubicBezTo>
                    <a:pt x="98" y="18"/>
                    <a:pt x="99" y="17"/>
                    <a:pt x="99" y="17"/>
                  </a:cubicBezTo>
                  <a:cubicBezTo>
                    <a:pt x="99" y="16"/>
                    <a:pt x="99" y="15"/>
                    <a:pt x="100" y="15"/>
                  </a:cubicBezTo>
                  <a:cubicBezTo>
                    <a:pt x="99" y="15"/>
                    <a:pt x="98" y="15"/>
                    <a:pt x="98" y="15"/>
                  </a:cubicBezTo>
                  <a:cubicBezTo>
                    <a:pt x="98" y="16"/>
                    <a:pt x="97" y="16"/>
                    <a:pt x="97" y="15"/>
                  </a:cubicBezTo>
                  <a:cubicBezTo>
                    <a:pt x="96" y="14"/>
                    <a:pt x="96" y="13"/>
                    <a:pt x="97" y="13"/>
                  </a:cubicBezTo>
                  <a:cubicBezTo>
                    <a:pt x="97" y="12"/>
                    <a:pt x="97" y="11"/>
                    <a:pt x="97" y="9"/>
                  </a:cubicBezTo>
                  <a:cubicBezTo>
                    <a:pt x="98" y="9"/>
                    <a:pt x="99" y="8"/>
                    <a:pt x="99" y="7"/>
                  </a:cubicBezTo>
                  <a:cubicBezTo>
                    <a:pt x="99" y="7"/>
                    <a:pt x="100" y="6"/>
                    <a:pt x="101" y="6"/>
                  </a:cubicBezTo>
                  <a:cubicBezTo>
                    <a:pt x="101" y="7"/>
                    <a:pt x="102" y="7"/>
                    <a:pt x="102" y="7"/>
                  </a:cubicBezTo>
                  <a:cubicBezTo>
                    <a:pt x="103" y="8"/>
                    <a:pt x="103" y="8"/>
                    <a:pt x="104" y="8"/>
                  </a:cubicBezTo>
                  <a:cubicBezTo>
                    <a:pt x="104" y="9"/>
                    <a:pt x="104" y="9"/>
                    <a:pt x="104" y="10"/>
                  </a:cubicBezTo>
                  <a:cubicBezTo>
                    <a:pt x="105" y="10"/>
                    <a:pt x="105" y="10"/>
                    <a:pt x="105" y="10"/>
                  </a:cubicBezTo>
                  <a:cubicBezTo>
                    <a:pt x="105" y="11"/>
                    <a:pt x="106" y="11"/>
                    <a:pt x="106" y="11"/>
                  </a:cubicBezTo>
                  <a:cubicBezTo>
                    <a:pt x="106" y="11"/>
                    <a:pt x="106" y="12"/>
                    <a:pt x="106" y="12"/>
                  </a:cubicBezTo>
                  <a:cubicBezTo>
                    <a:pt x="107" y="12"/>
                    <a:pt x="108" y="12"/>
                    <a:pt x="109" y="13"/>
                  </a:cubicBezTo>
                  <a:cubicBezTo>
                    <a:pt x="110" y="14"/>
                    <a:pt x="111" y="14"/>
                    <a:pt x="112" y="13"/>
                  </a:cubicBezTo>
                  <a:cubicBezTo>
                    <a:pt x="113" y="13"/>
                    <a:pt x="114" y="13"/>
                    <a:pt x="114" y="12"/>
                  </a:cubicBezTo>
                  <a:cubicBezTo>
                    <a:pt x="114" y="12"/>
                    <a:pt x="114" y="11"/>
                    <a:pt x="115" y="11"/>
                  </a:cubicBezTo>
                  <a:cubicBezTo>
                    <a:pt x="115" y="11"/>
                    <a:pt x="116" y="11"/>
                    <a:pt x="116" y="11"/>
                  </a:cubicBezTo>
                  <a:cubicBezTo>
                    <a:pt x="116" y="11"/>
                    <a:pt x="116" y="12"/>
                    <a:pt x="116" y="12"/>
                  </a:cubicBezTo>
                  <a:lnTo>
                    <a:pt x="116" y="13"/>
                  </a:lnTo>
                  <a:cubicBezTo>
                    <a:pt x="116" y="13"/>
                    <a:pt x="116" y="13"/>
                    <a:pt x="116" y="13"/>
                  </a:cubicBezTo>
                  <a:cubicBezTo>
                    <a:pt x="118" y="14"/>
                    <a:pt x="120" y="14"/>
                    <a:pt x="122" y="14"/>
                  </a:cubicBezTo>
                  <a:cubicBezTo>
                    <a:pt x="123" y="14"/>
                    <a:pt x="125" y="14"/>
                    <a:pt x="127" y="14"/>
                  </a:cubicBezTo>
                  <a:cubicBezTo>
                    <a:pt x="127" y="12"/>
                    <a:pt x="126" y="11"/>
                    <a:pt x="125" y="11"/>
                  </a:cubicBezTo>
                  <a:cubicBezTo>
                    <a:pt x="125" y="11"/>
                    <a:pt x="125" y="10"/>
                    <a:pt x="124" y="10"/>
                  </a:cubicBezTo>
                  <a:cubicBezTo>
                    <a:pt x="123" y="10"/>
                    <a:pt x="123" y="10"/>
                    <a:pt x="124" y="10"/>
                  </a:cubicBezTo>
                  <a:cubicBezTo>
                    <a:pt x="124" y="9"/>
                    <a:pt x="124" y="9"/>
                    <a:pt x="124" y="9"/>
                  </a:cubicBezTo>
                  <a:cubicBezTo>
                    <a:pt x="125" y="9"/>
                    <a:pt x="125" y="9"/>
                    <a:pt x="125" y="9"/>
                  </a:cubicBezTo>
                  <a:cubicBezTo>
                    <a:pt x="125" y="9"/>
                    <a:pt x="126" y="9"/>
                    <a:pt x="126" y="9"/>
                  </a:cubicBezTo>
                  <a:cubicBezTo>
                    <a:pt x="126" y="9"/>
                    <a:pt x="126" y="10"/>
                    <a:pt x="127" y="10"/>
                  </a:cubicBezTo>
                  <a:cubicBezTo>
                    <a:pt x="127" y="9"/>
                    <a:pt x="127" y="9"/>
                    <a:pt x="127" y="8"/>
                  </a:cubicBezTo>
                  <a:cubicBezTo>
                    <a:pt x="127" y="7"/>
                    <a:pt x="127" y="7"/>
                    <a:pt x="128" y="6"/>
                  </a:cubicBezTo>
                  <a:cubicBezTo>
                    <a:pt x="128" y="6"/>
                    <a:pt x="129" y="6"/>
                    <a:pt x="129" y="7"/>
                  </a:cubicBezTo>
                  <a:cubicBezTo>
                    <a:pt x="129" y="7"/>
                    <a:pt x="129" y="7"/>
                    <a:pt x="129" y="8"/>
                  </a:cubicBezTo>
                  <a:lnTo>
                    <a:pt x="129" y="9"/>
                  </a:lnTo>
                  <a:cubicBezTo>
                    <a:pt x="129" y="9"/>
                    <a:pt x="129" y="9"/>
                    <a:pt x="130" y="10"/>
                  </a:cubicBezTo>
                  <a:cubicBezTo>
                    <a:pt x="130" y="9"/>
                    <a:pt x="130" y="9"/>
                    <a:pt x="130" y="8"/>
                  </a:cubicBezTo>
                  <a:cubicBezTo>
                    <a:pt x="129" y="7"/>
                    <a:pt x="130" y="7"/>
                    <a:pt x="130" y="6"/>
                  </a:cubicBezTo>
                  <a:cubicBezTo>
                    <a:pt x="131" y="5"/>
                    <a:pt x="132" y="5"/>
                    <a:pt x="134" y="5"/>
                  </a:cubicBezTo>
                  <a:cubicBezTo>
                    <a:pt x="134" y="4"/>
                    <a:pt x="134" y="4"/>
                    <a:pt x="134" y="4"/>
                  </a:cubicBezTo>
                  <a:cubicBezTo>
                    <a:pt x="135" y="3"/>
                    <a:pt x="135" y="3"/>
                    <a:pt x="135" y="2"/>
                  </a:cubicBezTo>
                  <a:cubicBezTo>
                    <a:pt x="136" y="2"/>
                    <a:pt x="136" y="2"/>
                    <a:pt x="136" y="2"/>
                  </a:cubicBezTo>
                  <a:cubicBezTo>
                    <a:pt x="137" y="2"/>
                    <a:pt x="137" y="2"/>
                    <a:pt x="137" y="2"/>
                  </a:cubicBezTo>
                  <a:cubicBezTo>
                    <a:pt x="137" y="3"/>
                    <a:pt x="137" y="3"/>
                    <a:pt x="137" y="3"/>
                  </a:cubicBezTo>
                  <a:cubicBezTo>
                    <a:pt x="137" y="4"/>
                    <a:pt x="137" y="4"/>
                    <a:pt x="137" y="4"/>
                  </a:cubicBezTo>
                  <a:cubicBezTo>
                    <a:pt x="136" y="4"/>
                    <a:pt x="136" y="4"/>
                    <a:pt x="136" y="4"/>
                  </a:cubicBezTo>
                  <a:cubicBezTo>
                    <a:pt x="136" y="5"/>
                    <a:pt x="136" y="5"/>
                    <a:pt x="136" y="5"/>
                  </a:cubicBezTo>
                  <a:cubicBezTo>
                    <a:pt x="136" y="6"/>
                    <a:pt x="136" y="6"/>
                    <a:pt x="137" y="6"/>
                  </a:cubicBezTo>
                  <a:cubicBezTo>
                    <a:pt x="137" y="6"/>
                    <a:pt x="138" y="6"/>
                    <a:pt x="138" y="6"/>
                  </a:cubicBezTo>
                  <a:cubicBezTo>
                    <a:pt x="139" y="6"/>
                    <a:pt x="139" y="6"/>
                    <a:pt x="139" y="5"/>
                  </a:cubicBezTo>
                  <a:cubicBezTo>
                    <a:pt x="140" y="5"/>
                    <a:pt x="140" y="5"/>
                    <a:pt x="140" y="5"/>
                  </a:cubicBezTo>
                  <a:cubicBezTo>
                    <a:pt x="141" y="5"/>
                    <a:pt x="141" y="5"/>
                    <a:pt x="141" y="5"/>
                  </a:cubicBezTo>
                  <a:cubicBezTo>
                    <a:pt x="141" y="6"/>
                    <a:pt x="141" y="6"/>
                    <a:pt x="140" y="6"/>
                  </a:cubicBezTo>
                  <a:cubicBezTo>
                    <a:pt x="140" y="6"/>
                    <a:pt x="140" y="7"/>
                    <a:pt x="139" y="7"/>
                  </a:cubicBezTo>
                  <a:cubicBezTo>
                    <a:pt x="139" y="7"/>
                    <a:pt x="139" y="7"/>
                    <a:pt x="139" y="7"/>
                  </a:cubicBezTo>
                  <a:cubicBezTo>
                    <a:pt x="139" y="8"/>
                    <a:pt x="139" y="8"/>
                    <a:pt x="140" y="8"/>
                  </a:cubicBezTo>
                  <a:cubicBezTo>
                    <a:pt x="140" y="8"/>
                    <a:pt x="141" y="8"/>
                    <a:pt x="141" y="8"/>
                  </a:cubicBezTo>
                  <a:cubicBezTo>
                    <a:pt x="141" y="9"/>
                    <a:pt x="141" y="9"/>
                    <a:pt x="140" y="9"/>
                  </a:cubicBezTo>
                  <a:cubicBezTo>
                    <a:pt x="139" y="9"/>
                    <a:pt x="139" y="8"/>
                    <a:pt x="139" y="8"/>
                  </a:cubicBezTo>
                  <a:cubicBezTo>
                    <a:pt x="139" y="8"/>
                    <a:pt x="138" y="8"/>
                    <a:pt x="138" y="9"/>
                  </a:cubicBezTo>
                  <a:cubicBezTo>
                    <a:pt x="138" y="9"/>
                    <a:pt x="137" y="9"/>
                    <a:pt x="137" y="9"/>
                  </a:cubicBezTo>
                  <a:cubicBezTo>
                    <a:pt x="137" y="9"/>
                    <a:pt x="136" y="9"/>
                    <a:pt x="136" y="9"/>
                  </a:cubicBezTo>
                  <a:cubicBezTo>
                    <a:pt x="136" y="9"/>
                    <a:pt x="135" y="9"/>
                    <a:pt x="135" y="8"/>
                  </a:cubicBezTo>
                  <a:cubicBezTo>
                    <a:pt x="134" y="9"/>
                    <a:pt x="134" y="9"/>
                    <a:pt x="134" y="10"/>
                  </a:cubicBezTo>
                  <a:cubicBezTo>
                    <a:pt x="134" y="10"/>
                    <a:pt x="133" y="11"/>
                    <a:pt x="133" y="11"/>
                  </a:cubicBezTo>
                  <a:cubicBezTo>
                    <a:pt x="133" y="12"/>
                    <a:pt x="132" y="11"/>
                    <a:pt x="132" y="11"/>
                  </a:cubicBezTo>
                  <a:cubicBezTo>
                    <a:pt x="132" y="11"/>
                    <a:pt x="132" y="11"/>
                    <a:pt x="132" y="11"/>
                  </a:cubicBezTo>
                  <a:cubicBezTo>
                    <a:pt x="131" y="11"/>
                    <a:pt x="131" y="10"/>
                    <a:pt x="131" y="10"/>
                  </a:cubicBezTo>
                  <a:cubicBezTo>
                    <a:pt x="131" y="10"/>
                    <a:pt x="130" y="10"/>
                    <a:pt x="130" y="10"/>
                  </a:cubicBezTo>
                  <a:cubicBezTo>
                    <a:pt x="130" y="10"/>
                    <a:pt x="130" y="10"/>
                    <a:pt x="129" y="10"/>
                  </a:cubicBezTo>
                  <a:cubicBezTo>
                    <a:pt x="129" y="10"/>
                    <a:pt x="129" y="10"/>
                    <a:pt x="129" y="10"/>
                  </a:cubicBezTo>
                  <a:cubicBezTo>
                    <a:pt x="129" y="11"/>
                    <a:pt x="129" y="11"/>
                    <a:pt x="129" y="12"/>
                  </a:cubicBezTo>
                  <a:cubicBezTo>
                    <a:pt x="129" y="12"/>
                    <a:pt x="130" y="12"/>
                    <a:pt x="129" y="13"/>
                  </a:cubicBezTo>
                  <a:cubicBezTo>
                    <a:pt x="130" y="13"/>
                    <a:pt x="131" y="13"/>
                    <a:pt x="132" y="13"/>
                  </a:cubicBezTo>
                  <a:cubicBezTo>
                    <a:pt x="132" y="13"/>
                    <a:pt x="133" y="13"/>
                    <a:pt x="133" y="13"/>
                  </a:cubicBezTo>
                  <a:cubicBezTo>
                    <a:pt x="133" y="13"/>
                    <a:pt x="133" y="14"/>
                    <a:pt x="133" y="14"/>
                  </a:cubicBezTo>
                  <a:cubicBezTo>
                    <a:pt x="133" y="14"/>
                    <a:pt x="133" y="14"/>
                    <a:pt x="133" y="15"/>
                  </a:cubicBezTo>
                  <a:cubicBezTo>
                    <a:pt x="133" y="16"/>
                    <a:pt x="132" y="16"/>
                    <a:pt x="132" y="17"/>
                  </a:cubicBezTo>
                  <a:cubicBezTo>
                    <a:pt x="131" y="17"/>
                    <a:pt x="131" y="18"/>
                    <a:pt x="130" y="18"/>
                  </a:cubicBezTo>
                  <a:cubicBezTo>
                    <a:pt x="130" y="17"/>
                    <a:pt x="130" y="17"/>
                    <a:pt x="130" y="17"/>
                  </a:cubicBezTo>
                  <a:cubicBezTo>
                    <a:pt x="131" y="17"/>
                    <a:pt x="131" y="16"/>
                    <a:pt x="130" y="15"/>
                  </a:cubicBezTo>
                  <a:cubicBezTo>
                    <a:pt x="130" y="15"/>
                    <a:pt x="130" y="15"/>
                    <a:pt x="129" y="15"/>
                  </a:cubicBezTo>
                  <a:cubicBezTo>
                    <a:pt x="129" y="15"/>
                    <a:pt x="128" y="15"/>
                    <a:pt x="128" y="15"/>
                  </a:cubicBezTo>
                  <a:lnTo>
                    <a:pt x="128" y="15"/>
                  </a:lnTo>
                  <a:cubicBezTo>
                    <a:pt x="128" y="15"/>
                    <a:pt x="127" y="15"/>
                    <a:pt x="127" y="15"/>
                  </a:cubicBezTo>
                  <a:cubicBezTo>
                    <a:pt x="127" y="15"/>
                    <a:pt x="126" y="15"/>
                    <a:pt x="126" y="16"/>
                  </a:cubicBezTo>
                  <a:cubicBezTo>
                    <a:pt x="126" y="16"/>
                    <a:pt x="126" y="16"/>
                    <a:pt x="126" y="16"/>
                  </a:cubicBezTo>
                  <a:cubicBezTo>
                    <a:pt x="127" y="16"/>
                    <a:pt x="127" y="15"/>
                    <a:pt x="128" y="16"/>
                  </a:cubicBezTo>
                  <a:cubicBezTo>
                    <a:pt x="128" y="17"/>
                    <a:pt x="128" y="17"/>
                    <a:pt x="128" y="18"/>
                  </a:cubicBezTo>
                  <a:cubicBezTo>
                    <a:pt x="129" y="19"/>
                    <a:pt x="129" y="20"/>
                    <a:pt x="129" y="21"/>
                  </a:cubicBezTo>
                  <a:cubicBezTo>
                    <a:pt x="129" y="21"/>
                    <a:pt x="130" y="21"/>
                    <a:pt x="130" y="21"/>
                  </a:cubicBezTo>
                  <a:cubicBezTo>
                    <a:pt x="130" y="21"/>
                    <a:pt x="130" y="21"/>
                    <a:pt x="131" y="21"/>
                  </a:cubicBezTo>
                  <a:cubicBezTo>
                    <a:pt x="131" y="21"/>
                    <a:pt x="131" y="21"/>
                    <a:pt x="131" y="20"/>
                  </a:cubicBezTo>
                  <a:cubicBezTo>
                    <a:pt x="131" y="20"/>
                    <a:pt x="131" y="19"/>
                    <a:pt x="132" y="19"/>
                  </a:cubicBezTo>
                  <a:cubicBezTo>
                    <a:pt x="132" y="19"/>
                    <a:pt x="132" y="19"/>
                    <a:pt x="133" y="20"/>
                  </a:cubicBezTo>
                  <a:cubicBezTo>
                    <a:pt x="133" y="20"/>
                    <a:pt x="134" y="20"/>
                    <a:pt x="134" y="20"/>
                  </a:cubicBezTo>
                  <a:cubicBezTo>
                    <a:pt x="134" y="19"/>
                    <a:pt x="134" y="19"/>
                    <a:pt x="134" y="19"/>
                  </a:cubicBezTo>
                  <a:cubicBezTo>
                    <a:pt x="134" y="19"/>
                    <a:pt x="134" y="18"/>
                    <a:pt x="134" y="18"/>
                  </a:cubicBezTo>
                  <a:cubicBezTo>
                    <a:pt x="134" y="18"/>
                    <a:pt x="134" y="18"/>
                    <a:pt x="134" y="18"/>
                  </a:cubicBezTo>
                  <a:cubicBezTo>
                    <a:pt x="133" y="18"/>
                    <a:pt x="133" y="18"/>
                    <a:pt x="133" y="17"/>
                  </a:cubicBezTo>
                  <a:cubicBezTo>
                    <a:pt x="134" y="17"/>
                    <a:pt x="135" y="17"/>
                    <a:pt x="134" y="16"/>
                  </a:cubicBezTo>
                  <a:cubicBezTo>
                    <a:pt x="134" y="16"/>
                    <a:pt x="134" y="15"/>
                    <a:pt x="134" y="15"/>
                  </a:cubicBezTo>
                  <a:cubicBezTo>
                    <a:pt x="135" y="14"/>
                    <a:pt x="135" y="14"/>
                    <a:pt x="135" y="14"/>
                  </a:cubicBezTo>
                  <a:cubicBezTo>
                    <a:pt x="136" y="14"/>
                    <a:pt x="136" y="14"/>
                    <a:pt x="136" y="15"/>
                  </a:cubicBezTo>
                  <a:cubicBezTo>
                    <a:pt x="137" y="15"/>
                    <a:pt x="137" y="14"/>
                    <a:pt x="137" y="14"/>
                  </a:cubicBezTo>
                  <a:cubicBezTo>
                    <a:pt x="137" y="13"/>
                    <a:pt x="138" y="13"/>
                    <a:pt x="138" y="13"/>
                  </a:cubicBezTo>
                  <a:cubicBezTo>
                    <a:pt x="138" y="14"/>
                    <a:pt x="138" y="15"/>
                    <a:pt x="139" y="16"/>
                  </a:cubicBezTo>
                  <a:cubicBezTo>
                    <a:pt x="140" y="16"/>
                    <a:pt x="140" y="17"/>
                    <a:pt x="141" y="17"/>
                  </a:cubicBezTo>
                  <a:cubicBezTo>
                    <a:pt x="141" y="17"/>
                    <a:pt x="141" y="17"/>
                    <a:pt x="141" y="17"/>
                  </a:cubicBezTo>
                  <a:cubicBezTo>
                    <a:pt x="141" y="17"/>
                    <a:pt x="141" y="16"/>
                    <a:pt x="141" y="16"/>
                  </a:cubicBezTo>
                  <a:cubicBezTo>
                    <a:pt x="141" y="16"/>
                    <a:pt x="141" y="16"/>
                    <a:pt x="140" y="16"/>
                  </a:cubicBezTo>
                  <a:cubicBezTo>
                    <a:pt x="140" y="15"/>
                    <a:pt x="140" y="15"/>
                    <a:pt x="140" y="15"/>
                  </a:cubicBezTo>
                  <a:cubicBezTo>
                    <a:pt x="141" y="15"/>
                    <a:pt x="141" y="14"/>
                    <a:pt x="141" y="14"/>
                  </a:cubicBezTo>
                  <a:cubicBezTo>
                    <a:pt x="141" y="14"/>
                    <a:pt x="141" y="14"/>
                    <a:pt x="141" y="13"/>
                  </a:cubicBezTo>
                  <a:cubicBezTo>
                    <a:pt x="141" y="14"/>
                    <a:pt x="142" y="14"/>
                    <a:pt x="143" y="14"/>
                  </a:cubicBezTo>
                  <a:lnTo>
                    <a:pt x="143" y="12"/>
                  </a:lnTo>
                  <a:cubicBezTo>
                    <a:pt x="143" y="11"/>
                    <a:pt x="142" y="11"/>
                    <a:pt x="142" y="11"/>
                  </a:cubicBezTo>
                  <a:cubicBezTo>
                    <a:pt x="142" y="11"/>
                    <a:pt x="142" y="11"/>
                    <a:pt x="141" y="11"/>
                  </a:cubicBezTo>
                  <a:cubicBezTo>
                    <a:pt x="141" y="12"/>
                    <a:pt x="141" y="12"/>
                    <a:pt x="140" y="12"/>
                  </a:cubicBezTo>
                  <a:cubicBezTo>
                    <a:pt x="140" y="12"/>
                    <a:pt x="140" y="11"/>
                    <a:pt x="139" y="11"/>
                  </a:cubicBezTo>
                  <a:cubicBezTo>
                    <a:pt x="140" y="11"/>
                    <a:pt x="141" y="10"/>
                    <a:pt x="142" y="10"/>
                  </a:cubicBezTo>
                  <a:cubicBezTo>
                    <a:pt x="142" y="10"/>
                    <a:pt x="143" y="10"/>
                    <a:pt x="144" y="10"/>
                  </a:cubicBezTo>
                  <a:cubicBezTo>
                    <a:pt x="144" y="9"/>
                    <a:pt x="144" y="9"/>
                    <a:pt x="144" y="8"/>
                  </a:cubicBezTo>
                  <a:cubicBezTo>
                    <a:pt x="144" y="8"/>
                    <a:pt x="144" y="8"/>
                    <a:pt x="144" y="7"/>
                  </a:cubicBezTo>
                  <a:cubicBezTo>
                    <a:pt x="143" y="7"/>
                    <a:pt x="143" y="7"/>
                    <a:pt x="143" y="6"/>
                  </a:cubicBezTo>
                  <a:cubicBezTo>
                    <a:pt x="143" y="6"/>
                    <a:pt x="143" y="6"/>
                    <a:pt x="144" y="5"/>
                  </a:cubicBezTo>
                  <a:cubicBezTo>
                    <a:pt x="144" y="5"/>
                    <a:pt x="145" y="5"/>
                    <a:pt x="144" y="6"/>
                  </a:cubicBezTo>
                  <a:cubicBezTo>
                    <a:pt x="144" y="6"/>
                    <a:pt x="144" y="7"/>
                    <a:pt x="145" y="7"/>
                  </a:cubicBezTo>
                  <a:cubicBezTo>
                    <a:pt x="145" y="7"/>
                    <a:pt x="146" y="8"/>
                    <a:pt x="146" y="8"/>
                  </a:cubicBezTo>
                  <a:cubicBezTo>
                    <a:pt x="147" y="9"/>
                    <a:pt x="147" y="9"/>
                    <a:pt x="148" y="10"/>
                  </a:cubicBezTo>
                  <a:cubicBezTo>
                    <a:pt x="147" y="10"/>
                    <a:pt x="146" y="10"/>
                    <a:pt x="146" y="10"/>
                  </a:cubicBezTo>
                  <a:cubicBezTo>
                    <a:pt x="145" y="11"/>
                    <a:pt x="144" y="11"/>
                    <a:pt x="144" y="11"/>
                  </a:cubicBezTo>
                  <a:cubicBezTo>
                    <a:pt x="143" y="12"/>
                    <a:pt x="144" y="13"/>
                    <a:pt x="145" y="13"/>
                  </a:cubicBezTo>
                  <a:cubicBezTo>
                    <a:pt x="145" y="13"/>
                    <a:pt x="145" y="14"/>
                    <a:pt x="145" y="14"/>
                  </a:cubicBezTo>
                  <a:cubicBezTo>
                    <a:pt x="145" y="14"/>
                    <a:pt x="145" y="15"/>
                    <a:pt x="145" y="15"/>
                  </a:cubicBezTo>
                  <a:cubicBezTo>
                    <a:pt x="146" y="16"/>
                    <a:pt x="147" y="16"/>
                    <a:pt x="147" y="15"/>
                  </a:cubicBezTo>
                  <a:cubicBezTo>
                    <a:pt x="147" y="15"/>
                    <a:pt x="148" y="14"/>
                    <a:pt x="148" y="14"/>
                  </a:cubicBezTo>
                  <a:cubicBezTo>
                    <a:pt x="148" y="15"/>
                    <a:pt x="148" y="16"/>
                    <a:pt x="148" y="16"/>
                  </a:cubicBezTo>
                  <a:cubicBezTo>
                    <a:pt x="148" y="16"/>
                    <a:pt x="148" y="17"/>
                    <a:pt x="148" y="17"/>
                  </a:cubicBezTo>
                  <a:cubicBezTo>
                    <a:pt x="149" y="17"/>
                    <a:pt x="149" y="17"/>
                    <a:pt x="149" y="17"/>
                  </a:cubicBezTo>
                  <a:cubicBezTo>
                    <a:pt x="149" y="17"/>
                    <a:pt x="149" y="17"/>
                    <a:pt x="149" y="16"/>
                  </a:cubicBezTo>
                  <a:cubicBezTo>
                    <a:pt x="149" y="16"/>
                    <a:pt x="149" y="16"/>
                    <a:pt x="149" y="16"/>
                  </a:cubicBezTo>
                  <a:cubicBezTo>
                    <a:pt x="150" y="16"/>
                    <a:pt x="150" y="16"/>
                    <a:pt x="150" y="16"/>
                  </a:cubicBezTo>
                  <a:cubicBezTo>
                    <a:pt x="151" y="16"/>
                    <a:pt x="151" y="16"/>
                    <a:pt x="151" y="16"/>
                  </a:cubicBezTo>
                  <a:cubicBezTo>
                    <a:pt x="151" y="16"/>
                    <a:pt x="151" y="16"/>
                    <a:pt x="151" y="17"/>
                  </a:cubicBezTo>
                  <a:cubicBezTo>
                    <a:pt x="151" y="17"/>
                    <a:pt x="151" y="17"/>
                    <a:pt x="152" y="17"/>
                  </a:cubicBezTo>
                  <a:cubicBezTo>
                    <a:pt x="152" y="18"/>
                    <a:pt x="152" y="18"/>
                    <a:pt x="152" y="18"/>
                  </a:cubicBezTo>
                  <a:cubicBezTo>
                    <a:pt x="153" y="18"/>
                    <a:pt x="153" y="18"/>
                    <a:pt x="153" y="17"/>
                  </a:cubicBezTo>
                  <a:cubicBezTo>
                    <a:pt x="153" y="17"/>
                    <a:pt x="153" y="16"/>
                    <a:pt x="154" y="16"/>
                  </a:cubicBezTo>
                  <a:cubicBezTo>
                    <a:pt x="154" y="16"/>
                    <a:pt x="155" y="16"/>
                    <a:pt x="155" y="17"/>
                  </a:cubicBezTo>
                  <a:cubicBezTo>
                    <a:pt x="156" y="17"/>
                    <a:pt x="156" y="17"/>
                    <a:pt x="157" y="18"/>
                  </a:cubicBezTo>
                  <a:cubicBezTo>
                    <a:pt x="157" y="18"/>
                    <a:pt x="158" y="18"/>
                    <a:pt x="159" y="18"/>
                  </a:cubicBezTo>
                  <a:cubicBezTo>
                    <a:pt x="159" y="18"/>
                    <a:pt x="160" y="18"/>
                    <a:pt x="160" y="19"/>
                  </a:cubicBezTo>
                  <a:cubicBezTo>
                    <a:pt x="160" y="19"/>
                    <a:pt x="160" y="19"/>
                    <a:pt x="159" y="19"/>
                  </a:cubicBezTo>
                  <a:cubicBezTo>
                    <a:pt x="159" y="19"/>
                    <a:pt x="158" y="19"/>
                    <a:pt x="158" y="19"/>
                  </a:cubicBezTo>
                  <a:cubicBezTo>
                    <a:pt x="158" y="20"/>
                    <a:pt x="158" y="20"/>
                    <a:pt x="158" y="21"/>
                  </a:cubicBezTo>
                  <a:cubicBezTo>
                    <a:pt x="159" y="21"/>
                    <a:pt x="158" y="21"/>
                    <a:pt x="158" y="21"/>
                  </a:cubicBezTo>
                  <a:cubicBezTo>
                    <a:pt x="157" y="22"/>
                    <a:pt x="157" y="22"/>
                    <a:pt x="157" y="21"/>
                  </a:cubicBezTo>
                  <a:cubicBezTo>
                    <a:pt x="157" y="21"/>
                    <a:pt x="157" y="21"/>
                    <a:pt x="156" y="20"/>
                  </a:cubicBezTo>
                  <a:cubicBezTo>
                    <a:pt x="156" y="20"/>
                    <a:pt x="156" y="19"/>
                    <a:pt x="156" y="19"/>
                  </a:cubicBezTo>
                  <a:cubicBezTo>
                    <a:pt x="156" y="19"/>
                    <a:pt x="155" y="19"/>
                    <a:pt x="155" y="19"/>
                  </a:cubicBezTo>
                  <a:cubicBezTo>
                    <a:pt x="154" y="20"/>
                    <a:pt x="154" y="20"/>
                    <a:pt x="154" y="20"/>
                  </a:cubicBezTo>
                  <a:cubicBezTo>
                    <a:pt x="155" y="21"/>
                    <a:pt x="154" y="21"/>
                    <a:pt x="154" y="21"/>
                  </a:cubicBezTo>
                  <a:cubicBezTo>
                    <a:pt x="154" y="22"/>
                    <a:pt x="155" y="22"/>
                    <a:pt x="155" y="22"/>
                  </a:cubicBezTo>
                  <a:cubicBezTo>
                    <a:pt x="156" y="23"/>
                    <a:pt x="156" y="23"/>
                    <a:pt x="157" y="23"/>
                  </a:cubicBezTo>
                  <a:cubicBezTo>
                    <a:pt x="157" y="24"/>
                    <a:pt x="156" y="24"/>
                    <a:pt x="156" y="24"/>
                  </a:cubicBezTo>
                  <a:cubicBezTo>
                    <a:pt x="156" y="23"/>
                    <a:pt x="155" y="23"/>
                    <a:pt x="155" y="23"/>
                  </a:cubicBezTo>
                  <a:cubicBezTo>
                    <a:pt x="154" y="23"/>
                    <a:pt x="154" y="23"/>
                    <a:pt x="154" y="23"/>
                  </a:cubicBezTo>
                  <a:cubicBezTo>
                    <a:pt x="153" y="23"/>
                    <a:pt x="153" y="23"/>
                    <a:pt x="153" y="24"/>
                  </a:cubicBezTo>
                  <a:cubicBezTo>
                    <a:pt x="153" y="24"/>
                    <a:pt x="153" y="25"/>
                    <a:pt x="153" y="25"/>
                  </a:cubicBezTo>
                  <a:cubicBezTo>
                    <a:pt x="154" y="25"/>
                    <a:pt x="154" y="25"/>
                    <a:pt x="155" y="25"/>
                  </a:cubicBezTo>
                  <a:cubicBezTo>
                    <a:pt x="155" y="25"/>
                    <a:pt x="154" y="26"/>
                    <a:pt x="154" y="26"/>
                  </a:cubicBezTo>
                  <a:cubicBezTo>
                    <a:pt x="154" y="27"/>
                    <a:pt x="154" y="27"/>
                    <a:pt x="155" y="27"/>
                  </a:cubicBezTo>
                  <a:cubicBezTo>
                    <a:pt x="156" y="27"/>
                    <a:pt x="156" y="27"/>
                    <a:pt x="156" y="26"/>
                  </a:cubicBezTo>
                  <a:cubicBezTo>
                    <a:pt x="156" y="26"/>
                    <a:pt x="156" y="26"/>
                    <a:pt x="155" y="26"/>
                  </a:cubicBezTo>
                  <a:cubicBezTo>
                    <a:pt x="156" y="25"/>
                    <a:pt x="156" y="25"/>
                    <a:pt x="157" y="25"/>
                  </a:cubicBezTo>
                  <a:cubicBezTo>
                    <a:pt x="157" y="25"/>
                    <a:pt x="158" y="25"/>
                    <a:pt x="158" y="25"/>
                  </a:cubicBezTo>
                  <a:cubicBezTo>
                    <a:pt x="158" y="25"/>
                    <a:pt x="158" y="26"/>
                    <a:pt x="158" y="26"/>
                  </a:cubicBezTo>
                  <a:cubicBezTo>
                    <a:pt x="157" y="26"/>
                    <a:pt x="157" y="26"/>
                    <a:pt x="157" y="26"/>
                  </a:cubicBezTo>
                  <a:cubicBezTo>
                    <a:pt x="157" y="26"/>
                    <a:pt x="158" y="27"/>
                    <a:pt x="159" y="27"/>
                  </a:cubicBezTo>
                  <a:cubicBezTo>
                    <a:pt x="159" y="28"/>
                    <a:pt x="160" y="28"/>
                    <a:pt x="160" y="27"/>
                  </a:cubicBezTo>
                  <a:cubicBezTo>
                    <a:pt x="161" y="28"/>
                    <a:pt x="161" y="29"/>
                    <a:pt x="162" y="29"/>
                  </a:cubicBezTo>
                  <a:cubicBezTo>
                    <a:pt x="162" y="29"/>
                    <a:pt x="163" y="30"/>
                    <a:pt x="163" y="30"/>
                  </a:cubicBezTo>
                  <a:cubicBezTo>
                    <a:pt x="163" y="31"/>
                    <a:pt x="163" y="31"/>
                    <a:pt x="162" y="31"/>
                  </a:cubicBezTo>
                  <a:cubicBezTo>
                    <a:pt x="161" y="31"/>
                    <a:pt x="161" y="31"/>
                    <a:pt x="160" y="31"/>
                  </a:cubicBezTo>
                  <a:cubicBezTo>
                    <a:pt x="160" y="32"/>
                    <a:pt x="161" y="32"/>
                    <a:pt x="162" y="32"/>
                  </a:cubicBezTo>
                  <a:cubicBezTo>
                    <a:pt x="162" y="32"/>
                    <a:pt x="163" y="32"/>
                    <a:pt x="163" y="31"/>
                  </a:cubicBezTo>
                  <a:cubicBezTo>
                    <a:pt x="163" y="32"/>
                    <a:pt x="163" y="33"/>
                    <a:pt x="162" y="34"/>
                  </a:cubicBezTo>
                  <a:cubicBezTo>
                    <a:pt x="161" y="35"/>
                    <a:pt x="161" y="36"/>
                    <a:pt x="162" y="37"/>
                  </a:cubicBezTo>
                  <a:cubicBezTo>
                    <a:pt x="163" y="37"/>
                    <a:pt x="163" y="36"/>
                    <a:pt x="163" y="35"/>
                  </a:cubicBezTo>
                  <a:cubicBezTo>
                    <a:pt x="163" y="35"/>
                    <a:pt x="163" y="34"/>
                    <a:pt x="164" y="34"/>
                  </a:cubicBezTo>
                  <a:cubicBezTo>
                    <a:pt x="165" y="34"/>
                    <a:pt x="165" y="35"/>
                    <a:pt x="164" y="35"/>
                  </a:cubicBezTo>
                  <a:cubicBezTo>
                    <a:pt x="164" y="36"/>
                    <a:pt x="164" y="36"/>
                    <a:pt x="164" y="37"/>
                  </a:cubicBezTo>
                  <a:cubicBezTo>
                    <a:pt x="165" y="36"/>
                    <a:pt x="166" y="36"/>
                    <a:pt x="167" y="36"/>
                  </a:cubicBezTo>
                  <a:cubicBezTo>
                    <a:pt x="168" y="36"/>
                    <a:pt x="169" y="36"/>
                    <a:pt x="170" y="36"/>
                  </a:cubicBezTo>
                  <a:cubicBezTo>
                    <a:pt x="170" y="37"/>
                    <a:pt x="170" y="37"/>
                    <a:pt x="169" y="37"/>
                  </a:cubicBezTo>
                  <a:cubicBezTo>
                    <a:pt x="169" y="37"/>
                    <a:pt x="168" y="37"/>
                    <a:pt x="167" y="37"/>
                  </a:cubicBezTo>
                  <a:cubicBezTo>
                    <a:pt x="167" y="37"/>
                    <a:pt x="166" y="38"/>
                    <a:pt x="166" y="39"/>
                  </a:cubicBezTo>
                  <a:lnTo>
                    <a:pt x="164" y="39"/>
                  </a:lnTo>
                  <a:cubicBezTo>
                    <a:pt x="164" y="39"/>
                    <a:pt x="164" y="40"/>
                    <a:pt x="164" y="40"/>
                  </a:cubicBezTo>
                  <a:cubicBezTo>
                    <a:pt x="165" y="40"/>
                    <a:pt x="165" y="40"/>
                    <a:pt x="165" y="41"/>
                  </a:cubicBezTo>
                  <a:cubicBezTo>
                    <a:pt x="164" y="41"/>
                    <a:pt x="164" y="41"/>
                    <a:pt x="164" y="40"/>
                  </a:cubicBezTo>
                  <a:cubicBezTo>
                    <a:pt x="164" y="40"/>
                    <a:pt x="163" y="40"/>
                    <a:pt x="163" y="40"/>
                  </a:cubicBezTo>
                  <a:cubicBezTo>
                    <a:pt x="162" y="40"/>
                    <a:pt x="162" y="41"/>
                    <a:pt x="162" y="42"/>
                  </a:cubicBezTo>
                  <a:cubicBezTo>
                    <a:pt x="161" y="42"/>
                    <a:pt x="160" y="42"/>
                    <a:pt x="159" y="43"/>
                  </a:cubicBezTo>
                  <a:cubicBezTo>
                    <a:pt x="159" y="44"/>
                    <a:pt x="159" y="44"/>
                    <a:pt x="158" y="45"/>
                  </a:cubicBezTo>
                  <a:cubicBezTo>
                    <a:pt x="159" y="45"/>
                    <a:pt x="159" y="45"/>
                    <a:pt x="159" y="45"/>
                  </a:cubicBezTo>
                  <a:cubicBezTo>
                    <a:pt x="160" y="44"/>
                    <a:pt x="160" y="44"/>
                    <a:pt x="161" y="45"/>
                  </a:cubicBezTo>
                  <a:cubicBezTo>
                    <a:pt x="160" y="45"/>
                    <a:pt x="161" y="46"/>
                    <a:pt x="162" y="45"/>
                  </a:cubicBezTo>
                  <a:cubicBezTo>
                    <a:pt x="161" y="47"/>
                    <a:pt x="161" y="48"/>
                    <a:pt x="159" y="48"/>
                  </a:cubicBezTo>
                  <a:cubicBezTo>
                    <a:pt x="159" y="48"/>
                    <a:pt x="158" y="48"/>
                    <a:pt x="158" y="48"/>
                  </a:cubicBezTo>
                  <a:cubicBezTo>
                    <a:pt x="158" y="48"/>
                    <a:pt x="157" y="48"/>
                    <a:pt x="157" y="48"/>
                  </a:cubicBezTo>
                  <a:cubicBezTo>
                    <a:pt x="157" y="48"/>
                    <a:pt x="156" y="48"/>
                    <a:pt x="156" y="49"/>
                  </a:cubicBezTo>
                  <a:cubicBezTo>
                    <a:pt x="156" y="49"/>
                    <a:pt x="156" y="49"/>
                    <a:pt x="156" y="50"/>
                  </a:cubicBezTo>
                  <a:cubicBezTo>
                    <a:pt x="157" y="50"/>
                    <a:pt x="157" y="50"/>
                    <a:pt x="158" y="50"/>
                  </a:cubicBezTo>
                  <a:cubicBezTo>
                    <a:pt x="159" y="49"/>
                    <a:pt x="159" y="49"/>
                    <a:pt x="160" y="49"/>
                  </a:cubicBezTo>
                  <a:cubicBezTo>
                    <a:pt x="161" y="49"/>
                    <a:pt x="161" y="48"/>
                    <a:pt x="162" y="48"/>
                  </a:cubicBezTo>
                  <a:cubicBezTo>
                    <a:pt x="163" y="48"/>
                    <a:pt x="164" y="48"/>
                    <a:pt x="165" y="48"/>
                  </a:cubicBezTo>
                  <a:cubicBezTo>
                    <a:pt x="165" y="48"/>
                    <a:pt x="165" y="47"/>
                    <a:pt x="164" y="47"/>
                  </a:cubicBezTo>
                  <a:cubicBezTo>
                    <a:pt x="164" y="47"/>
                    <a:pt x="164" y="47"/>
                    <a:pt x="164" y="47"/>
                  </a:cubicBezTo>
                  <a:cubicBezTo>
                    <a:pt x="163" y="46"/>
                    <a:pt x="163" y="46"/>
                    <a:pt x="163" y="46"/>
                  </a:cubicBezTo>
                  <a:cubicBezTo>
                    <a:pt x="163" y="46"/>
                    <a:pt x="162" y="46"/>
                    <a:pt x="162" y="46"/>
                  </a:cubicBezTo>
                  <a:cubicBezTo>
                    <a:pt x="162" y="45"/>
                    <a:pt x="163" y="45"/>
                    <a:pt x="163" y="45"/>
                  </a:cubicBezTo>
                  <a:cubicBezTo>
                    <a:pt x="163" y="45"/>
                    <a:pt x="164" y="46"/>
                    <a:pt x="164" y="46"/>
                  </a:cubicBezTo>
                  <a:cubicBezTo>
                    <a:pt x="164" y="46"/>
                    <a:pt x="164" y="46"/>
                    <a:pt x="164" y="46"/>
                  </a:cubicBezTo>
                  <a:lnTo>
                    <a:pt x="165" y="46"/>
                  </a:lnTo>
                  <a:cubicBezTo>
                    <a:pt x="165" y="46"/>
                    <a:pt x="165" y="46"/>
                    <a:pt x="165" y="46"/>
                  </a:cubicBezTo>
                  <a:cubicBezTo>
                    <a:pt x="165" y="47"/>
                    <a:pt x="165" y="47"/>
                    <a:pt x="165" y="47"/>
                  </a:cubicBezTo>
                  <a:cubicBezTo>
                    <a:pt x="165" y="47"/>
                    <a:pt x="166" y="47"/>
                    <a:pt x="166" y="47"/>
                  </a:cubicBezTo>
                  <a:cubicBezTo>
                    <a:pt x="167" y="47"/>
                    <a:pt x="167" y="47"/>
                    <a:pt x="167" y="48"/>
                  </a:cubicBezTo>
                  <a:cubicBezTo>
                    <a:pt x="167" y="47"/>
                    <a:pt x="168" y="47"/>
                    <a:pt x="168" y="48"/>
                  </a:cubicBezTo>
                  <a:cubicBezTo>
                    <a:pt x="169" y="48"/>
                    <a:pt x="169" y="48"/>
                    <a:pt x="170" y="48"/>
                  </a:cubicBezTo>
                  <a:cubicBezTo>
                    <a:pt x="170" y="50"/>
                    <a:pt x="170" y="52"/>
                    <a:pt x="170" y="53"/>
                  </a:cubicBezTo>
                  <a:cubicBezTo>
                    <a:pt x="170" y="55"/>
                    <a:pt x="170" y="57"/>
                    <a:pt x="170" y="59"/>
                  </a:cubicBezTo>
                  <a:cubicBezTo>
                    <a:pt x="170" y="59"/>
                    <a:pt x="170" y="59"/>
                    <a:pt x="169" y="59"/>
                  </a:cubicBezTo>
                  <a:cubicBezTo>
                    <a:pt x="169" y="59"/>
                    <a:pt x="169" y="59"/>
                    <a:pt x="169" y="59"/>
                  </a:cubicBezTo>
                  <a:cubicBezTo>
                    <a:pt x="169" y="58"/>
                    <a:pt x="168" y="58"/>
                    <a:pt x="168" y="58"/>
                  </a:cubicBezTo>
                  <a:cubicBezTo>
                    <a:pt x="168" y="58"/>
                    <a:pt x="168" y="58"/>
                    <a:pt x="167" y="58"/>
                  </a:cubicBezTo>
                  <a:cubicBezTo>
                    <a:pt x="167" y="59"/>
                    <a:pt x="167" y="59"/>
                    <a:pt x="167" y="59"/>
                  </a:cubicBezTo>
                  <a:cubicBezTo>
                    <a:pt x="168" y="59"/>
                    <a:pt x="168" y="59"/>
                    <a:pt x="168" y="60"/>
                  </a:cubicBezTo>
                  <a:cubicBezTo>
                    <a:pt x="169" y="60"/>
                    <a:pt x="169" y="60"/>
                    <a:pt x="169" y="60"/>
                  </a:cubicBezTo>
                  <a:cubicBezTo>
                    <a:pt x="169" y="61"/>
                    <a:pt x="170" y="61"/>
                    <a:pt x="170" y="60"/>
                  </a:cubicBezTo>
                  <a:lnTo>
                    <a:pt x="170" y="170"/>
                  </a:lnTo>
                  <a:cubicBezTo>
                    <a:pt x="169" y="170"/>
                    <a:pt x="169" y="170"/>
                    <a:pt x="169" y="169"/>
                  </a:cubicBezTo>
                  <a:cubicBezTo>
                    <a:pt x="169" y="169"/>
                    <a:pt x="168" y="169"/>
                    <a:pt x="168" y="168"/>
                  </a:cubicBezTo>
                  <a:cubicBezTo>
                    <a:pt x="167" y="169"/>
                    <a:pt x="167" y="170"/>
                    <a:pt x="168" y="170"/>
                  </a:cubicBezTo>
                  <a:cubicBezTo>
                    <a:pt x="169" y="171"/>
                    <a:pt x="169" y="171"/>
                    <a:pt x="170" y="172"/>
                  </a:cubicBezTo>
                  <a:cubicBezTo>
                    <a:pt x="170" y="177"/>
                    <a:pt x="170" y="183"/>
                    <a:pt x="170" y="189"/>
                  </a:cubicBezTo>
                  <a:cubicBezTo>
                    <a:pt x="170" y="189"/>
                    <a:pt x="170" y="189"/>
                    <a:pt x="169" y="189"/>
                  </a:cubicBezTo>
                  <a:cubicBezTo>
                    <a:pt x="169" y="189"/>
                    <a:pt x="169" y="190"/>
                    <a:pt x="169" y="190"/>
                  </a:cubicBezTo>
                  <a:cubicBezTo>
                    <a:pt x="168" y="190"/>
                    <a:pt x="168" y="190"/>
                    <a:pt x="168" y="190"/>
                  </a:cubicBezTo>
                  <a:cubicBezTo>
                    <a:pt x="168" y="189"/>
                    <a:pt x="168" y="189"/>
                    <a:pt x="168" y="189"/>
                  </a:cubicBezTo>
                  <a:cubicBezTo>
                    <a:pt x="167" y="189"/>
                    <a:pt x="166" y="190"/>
                    <a:pt x="166" y="192"/>
                  </a:cubicBezTo>
                  <a:cubicBezTo>
                    <a:pt x="166" y="192"/>
                    <a:pt x="166" y="192"/>
                    <a:pt x="165" y="192"/>
                  </a:cubicBezTo>
                  <a:cubicBezTo>
                    <a:pt x="165" y="192"/>
                    <a:pt x="164" y="192"/>
                    <a:pt x="164" y="192"/>
                  </a:cubicBezTo>
                  <a:cubicBezTo>
                    <a:pt x="163" y="192"/>
                    <a:pt x="163" y="192"/>
                    <a:pt x="163" y="192"/>
                  </a:cubicBezTo>
                  <a:cubicBezTo>
                    <a:pt x="163" y="192"/>
                    <a:pt x="163" y="193"/>
                    <a:pt x="163" y="193"/>
                  </a:cubicBezTo>
                  <a:cubicBezTo>
                    <a:pt x="163" y="193"/>
                    <a:pt x="163" y="193"/>
                    <a:pt x="163" y="193"/>
                  </a:cubicBezTo>
                  <a:cubicBezTo>
                    <a:pt x="163" y="193"/>
                    <a:pt x="163" y="194"/>
                    <a:pt x="163" y="194"/>
                  </a:cubicBezTo>
                  <a:cubicBezTo>
                    <a:pt x="163" y="194"/>
                    <a:pt x="163" y="195"/>
                    <a:pt x="163" y="195"/>
                  </a:cubicBezTo>
                  <a:cubicBezTo>
                    <a:pt x="164" y="195"/>
                    <a:pt x="164" y="196"/>
                    <a:pt x="163" y="196"/>
                  </a:cubicBezTo>
                  <a:cubicBezTo>
                    <a:pt x="163" y="196"/>
                    <a:pt x="162" y="196"/>
                    <a:pt x="162" y="196"/>
                  </a:cubicBezTo>
                  <a:cubicBezTo>
                    <a:pt x="162" y="196"/>
                    <a:pt x="162" y="196"/>
                    <a:pt x="162" y="196"/>
                  </a:cubicBezTo>
                  <a:cubicBezTo>
                    <a:pt x="162" y="195"/>
                    <a:pt x="162" y="195"/>
                    <a:pt x="161" y="195"/>
                  </a:cubicBezTo>
                  <a:cubicBezTo>
                    <a:pt x="161" y="195"/>
                    <a:pt x="161" y="195"/>
                    <a:pt x="161" y="195"/>
                  </a:cubicBezTo>
                  <a:cubicBezTo>
                    <a:pt x="161" y="194"/>
                    <a:pt x="161" y="194"/>
                    <a:pt x="161" y="194"/>
                  </a:cubicBezTo>
                  <a:lnTo>
                    <a:pt x="162" y="194"/>
                  </a:lnTo>
                  <a:lnTo>
                    <a:pt x="161" y="192"/>
                  </a:lnTo>
                  <a:cubicBezTo>
                    <a:pt x="160" y="192"/>
                    <a:pt x="160" y="192"/>
                    <a:pt x="160" y="192"/>
                  </a:cubicBezTo>
                  <a:cubicBezTo>
                    <a:pt x="159" y="192"/>
                    <a:pt x="159" y="193"/>
                    <a:pt x="159" y="193"/>
                  </a:cubicBezTo>
                  <a:cubicBezTo>
                    <a:pt x="158" y="193"/>
                    <a:pt x="158" y="193"/>
                    <a:pt x="158" y="193"/>
                  </a:cubicBezTo>
                  <a:cubicBezTo>
                    <a:pt x="159" y="193"/>
                    <a:pt x="159" y="192"/>
                    <a:pt x="159" y="192"/>
                  </a:cubicBezTo>
                  <a:cubicBezTo>
                    <a:pt x="158" y="192"/>
                    <a:pt x="157" y="192"/>
                    <a:pt x="156" y="192"/>
                  </a:cubicBezTo>
                  <a:cubicBezTo>
                    <a:pt x="155" y="191"/>
                    <a:pt x="154" y="192"/>
                    <a:pt x="154" y="192"/>
                  </a:cubicBezTo>
                  <a:cubicBezTo>
                    <a:pt x="153" y="192"/>
                    <a:pt x="152" y="192"/>
                    <a:pt x="152" y="192"/>
                  </a:cubicBezTo>
                  <a:cubicBezTo>
                    <a:pt x="151" y="192"/>
                    <a:pt x="150" y="192"/>
                    <a:pt x="149" y="192"/>
                  </a:cubicBezTo>
                  <a:cubicBezTo>
                    <a:pt x="149" y="192"/>
                    <a:pt x="149" y="193"/>
                    <a:pt x="148" y="193"/>
                  </a:cubicBezTo>
                  <a:cubicBezTo>
                    <a:pt x="148" y="194"/>
                    <a:pt x="148" y="195"/>
                    <a:pt x="148" y="196"/>
                  </a:cubicBezTo>
                  <a:cubicBezTo>
                    <a:pt x="147" y="196"/>
                    <a:pt x="146" y="197"/>
                    <a:pt x="145" y="197"/>
                  </a:cubicBezTo>
                  <a:cubicBezTo>
                    <a:pt x="145" y="196"/>
                    <a:pt x="144" y="197"/>
                    <a:pt x="143" y="197"/>
                  </a:cubicBezTo>
                  <a:cubicBezTo>
                    <a:pt x="143" y="197"/>
                    <a:pt x="143" y="197"/>
                    <a:pt x="144" y="198"/>
                  </a:cubicBezTo>
                  <a:cubicBezTo>
                    <a:pt x="144" y="198"/>
                    <a:pt x="144" y="198"/>
                    <a:pt x="144" y="198"/>
                  </a:cubicBezTo>
                  <a:cubicBezTo>
                    <a:pt x="144" y="198"/>
                    <a:pt x="144" y="198"/>
                    <a:pt x="145" y="199"/>
                  </a:cubicBezTo>
                  <a:cubicBezTo>
                    <a:pt x="145" y="199"/>
                    <a:pt x="144" y="199"/>
                    <a:pt x="144" y="199"/>
                  </a:cubicBezTo>
                  <a:cubicBezTo>
                    <a:pt x="144" y="200"/>
                    <a:pt x="143" y="199"/>
                    <a:pt x="143" y="199"/>
                  </a:cubicBezTo>
                  <a:cubicBezTo>
                    <a:pt x="143" y="199"/>
                    <a:pt x="143" y="199"/>
                    <a:pt x="143" y="198"/>
                  </a:cubicBezTo>
                  <a:cubicBezTo>
                    <a:pt x="143" y="198"/>
                    <a:pt x="143" y="198"/>
                    <a:pt x="142" y="197"/>
                  </a:cubicBezTo>
                  <a:cubicBezTo>
                    <a:pt x="142" y="197"/>
                    <a:pt x="142" y="197"/>
                    <a:pt x="142" y="197"/>
                  </a:cubicBezTo>
                  <a:cubicBezTo>
                    <a:pt x="141" y="197"/>
                    <a:pt x="141" y="197"/>
                    <a:pt x="141" y="197"/>
                  </a:cubicBezTo>
                  <a:cubicBezTo>
                    <a:pt x="141" y="197"/>
                    <a:pt x="141" y="197"/>
                    <a:pt x="141" y="198"/>
                  </a:cubicBezTo>
                  <a:cubicBezTo>
                    <a:pt x="141" y="198"/>
                    <a:pt x="141" y="198"/>
                    <a:pt x="141" y="199"/>
                  </a:cubicBezTo>
                  <a:cubicBezTo>
                    <a:pt x="141" y="199"/>
                    <a:pt x="141" y="199"/>
                    <a:pt x="141" y="199"/>
                  </a:cubicBezTo>
                  <a:cubicBezTo>
                    <a:pt x="140" y="199"/>
                    <a:pt x="140" y="199"/>
                    <a:pt x="139" y="199"/>
                  </a:cubicBezTo>
                  <a:cubicBezTo>
                    <a:pt x="139" y="199"/>
                    <a:pt x="139" y="199"/>
                    <a:pt x="138" y="199"/>
                  </a:cubicBezTo>
                  <a:cubicBezTo>
                    <a:pt x="138" y="200"/>
                    <a:pt x="138" y="200"/>
                    <a:pt x="139" y="200"/>
                  </a:cubicBezTo>
                  <a:cubicBezTo>
                    <a:pt x="140" y="200"/>
                    <a:pt x="140" y="201"/>
                    <a:pt x="141" y="201"/>
                  </a:cubicBezTo>
                  <a:cubicBezTo>
                    <a:pt x="140" y="201"/>
                    <a:pt x="140" y="202"/>
                    <a:pt x="140" y="202"/>
                  </a:cubicBezTo>
                  <a:cubicBezTo>
                    <a:pt x="140" y="203"/>
                    <a:pt x="140" y="203"/>
                    <a:pt x="140" y="204"/>
                  </a:cubicBezTo>
                  <a:cubicBezTo>
                    <a:pt x="140" y="204"/>
                    <a:pt x="141" y="204"/>
                    <a:pt x="141" y="204"/>
                  </a:cubicBezTo>
                  <a:cubicBezTo>
                    <a:pt x="142" y="204"/>
                    <a:pt x="142" y="204"/>
                    <a:pt x="142" y="204"/>
                  </a:cubicBezTo>
                  <a:cubicBezTo>
                    <a:pt x="143" y="203"/>
                    <a:pt x="143" y="203"/>
                    <a:pt x="143" y="203"/>
                  </a:cubicBezTo>
                  <a:cubicBezTo>
                    <a:pt x="144" y="203"/>
                    <a:pt x="144" y="203"/>
                    <a:pt x="144" y="203"/>
                  </a:cubicBezTo>
                  <a:cubicBezTo>
                    <a:pt x="145" y="204"/>
                    <a:pt x="145" y="205"/>
                    <a:pt x="144" y="205"/>
                  </a:cubicBezTo>
                  <a:cubicBezTo>
                    <a:pt x="144" y="205"/>
                    <a:pt x="144" y="205"/>
                    <a:pt x="144" y="205"/>
                  </a:cubicBezTo>
                  <a:cubicBezTo>
                    <a:pt x="143" y="205"/>
                    <a:pt x="143" y="205"/>
                    <a:pt x="143" y="205"/>
                  </a:cubicBezTo>
                  <a:cubicBezTo>
                    <a:pt x="142" y="205"/>
                    <a:pt x="142" y="205"/>
                    <a:pt x="142" y="206"/>
                  </a:cubicBezTo>
                  <a:cubicBezTo>
                    <a:pt x="141" y="206"/>
                    <a:pt x="141" y="206"/>
                    <a:pt x="141" y="206"/>
                  </a:cubicBezTo>
                  <a:cubicBezTo>
                    <a:pt x="142" y="207"/>
                    <a:pt x="142" y="207"/>
                    <a:pt x="142" y="207"/>
                  </a:cubicBezTo>
                  <a:cubicBezTo>
                    <a:pt x="142" y="207"/>
                    <a:pt x="143" y="207"/>
                    <a:pt x="143" y="208"/>
                  </a:cubicBezTo>
                  <a:cubicBezTo>
                    <a:pt x="143" y="208"/>
                    <a:pt x="143" y="208"/>
                    <a:pt x="142" y="209"/>
                  </a:cubicBezTo>
                  <a:cubicBezTo>
                    <a:pt x="142" y="209"/>
                    <a:pt x="141" y="208"/>
                    <a:pt x="141" y="208"/>
                  </a:cubicBezTo>
                  <a:cubicBezTo>
                    <a:pt x="141" y="207"/>
                    <a:pt x="141" y="207"/>
                    <a:pt x="140" y="207"/>
                  </a:cubicBezTo>
                  <a:cubicBezTo>
                    <a:pt x="139" y="207"/>
                    <a:pt x="139" y="207"/>
                    <a:pt x="139" y="206"/>
                  </a:cubicBezTo>
                  <a:cubicBezTo>
                    <a:pt x="139" y="206"/>
                    <a:pt x="138" y="206"/>
                    <a:pt x="138" y="207"/>
                  </a:cubicBezTo>
                  <a:cubicBezTo>
                    <a:pt x="137" y="207"/>
                    <a:pt x="137" y="207"/>
                    <a:pt x="138" y="207"/>
                  </a:cubicBezTo>
                  <a:cubicBezTo>
                    <a:pt x="138" y="207"/>
                    <a:pt x="138" y="207"/>
                    <a:pt x="138" y="208"/>
                  </a:cubicBezTo>
                  <a:cubicBezTo>
                    <a:pt x="139" y="208"/>
                    <a:pt x="139" y="208"/>
                    <a:pt x="140" y="208"/>
                  </a:cubicBezTo>
                  <a:cubicBezTo>
                    <a:pt x="140" y="209"/>
                    <a:pt x="141" y="209"/>
                    <a:pt x="141" y="210"/>
                  </a:cubicBezTo>
                  <a:cubicBezTo>
                    <a:pt x="141" y="210"/>
                    <a:pt x="141" y="210"/>
                    <a:pt x="140" y="210"/>
                  </a:cubicBezTo>
                  <a:cubicBezTo>
                    <a:pt x="139" y="211"/>
                    <a:pt x="138" y="211"/>
                    <a:pt x="138" y="211"/>
                  </a:cubicBezTo>
                  <a:cubicBezTo>
                    <a:pt x="137" y="211"/>
                    <a:pt x="137" y="211"/>
                    <a:pt x="136" y="210"/>
                  </a:cubicBezTo>
                  <a:cubicBezTo>
                    <a:pt x="136" y="210"/>
                    <a:pt x="135" y="210"/>
                    <a:pt x="135" y="211"/>
                  </a:cubicBezTo>
                  <a:cubicBezTo>
                    <a:pt x="134" y="211"/>
                    <a:pt x="134" y="212"/>
                    <a:pt x="134" y="212"/>
                  </a:cubicBezTo>
                  <a:cubicBezTo>
                    <a:pt x="134" y="213"/>
                    <a:pt x="134" y="213"/>
                    <a:pt x="133" y="213"/>
                  </a:cubicBezTo>
                  <a:cubicBezTo>
                    <a:pt x="131" y="213"/>
                    <a:pt x="129" y="213"/>
                    <a:pt x="127" y="213"/>
                  </a:cubicBezTo>
                  <a:cubicBezTo>
                    <a:pt x="125" y="213"/>
                    <a:pt x="123" y="213"/>
                    <a:pt x="122" y="213"/>
                  </a:cubicBezTo>
                  <a:cubicBezTo>
                    <a:pt x="122" y="210"/>
                    <a:pt x="122" y="208"/>
                    <a:pt x="122" y="206"/>
                  </a:cubicBezTo>
                  <a:cubicBezTo>
                    <a:pt x="122" y="203"/>
                    <a:pt x="122" y="201"/>
                    <a:pt x="122" y="199"/>
                  </a:cubicBezTo>
                  <a:cubicBezTo>
                    <a:pt x="121" y="199"/>
                    <a:pt x="122" y="198"/>
                    <a:pt x="122" y="198"/>
                  </a:cubicBezTo>
                  <a:cubicBezTo>
                    <a:pt x="122" y="198"/>
                    <a:pt x="122" y="198"/>
                    <a:pt x="122" y="198"/>
                  </a:cubicBezTo>
                  <a:cubicBezTo>
                    <a:pt x="122" y="197"/>
                    <a:pt x="122" y="196"/>
                    <a:pt x="122" y="196"/>
                  </a:cubicBezTo>
                  <a:cubicBezTo>
                    <a:pt x="122" y="196"/>
                    <a:pt x="122" y="195"/>
                    <a:pt x="122" y="195"/>
                  </a:cubicBezTo>
                  <a:cubicBezTo>
                    <a:pt x="122" y="193"/>
                    <a:pt x="122" y="191"/>
                    <a:pt x="122" y="190"/>
                  </a:cubicBezTo>
                  <a:cubicBezTo>
                    <a:pt x="122" y="188"/>
                    <a:pt x="122" y="187"/>
                    <a:pt x="122" y="185"/>
                  </a:cubicBezTo>
                  <a:cubicBezTo>
                    <a:pt x="122" y="184"/>
                    <a:pt x="122" y="183"/>
                    <a:pt x="122" y="183"/>
                  </a:cubicBezTo>
                  <a:cubicBezTo>
                    <a:pt x="122" y="182"/>
                    <a:pt x="122" y="181"/>
                    <a:pt x="122" y="180"/>
                  </a:cubicBezTo>
                  <a:cubicBezTo>
                    <a:pt x="122" y="179"/>
                    <a:pt x="122" y="179"/>
                    <a:pt x="122" y="178"/>
                  </a:cubicBezTo>
                  <a:cubicBezTo>
                    <a:pt x="122" y="177"/>
                    <a:pt x="122" y="177"/>
                    <a:pt x="122" y="176"/>
                  </a:cubicBezTo>
                  <a:cubicBezTo>
                    <a:pt x="122" y="171"/>
                    <a:pt x="122" y="165"/>
                    <a:pt x="122" y="159"/>
                  </a:cubicBezTo>
                  <a:cubicBezTo>
                    <a:pt x="122" y="153"/>
                    <a:pt x="122" y="148"/>
                    <a:pt x="122" y="143"/>
                  </a:cubicBezTo>
                  <a:cubicBezTo>
                    <a:pt x="122" y="142"/>
                    <a:pt x="122" y="142"/>
                    <a:pt x="122" y="141"/>
                  </a:cubicBezTo>
                  <a:cubicBezTo>
                    <a:pt x="122" y="141"/>
                    <a:pt x="122" y="140"/>
                    <a:pt x="122" y="140"/>
                  </a:cubicBezTo>
                  <a:cubicBezTo>
                    <a:pt x="122" y="136"/>
                    <a:pt x="122" y="133"/>
                    <a:pt x="122" y="130"/>
                  </a:cubicBezTo>
                  <a:cubicBezTo>
                    <a:pt x="122" y="126"/>
                    <a:pt x="122" y="123"/>
                    <a:pt x="122" y="120"/>
                  </a:cubicBezTo>
                  <a:cubicBezTo>
                    <a:pt x="122" y="119"/>
                    <a:pt x="122" y="119"/>
                    <a:pt x="122" y="119"/>
                  </a:cubicBezTo>
                  <a:cubicBezTo>
                    <a:pt x="122" y="118"/>
                    <a:pt x="122" y="118"/>
                    <a:pt x="122" y="117"/>
                  </a:cubicBezTo>
                  <a:cubicBezTo>
                    <a:pt x="122" y="117"/>
                    <a:pt x="122" y="117"/>
                    <a:pt x="122" y="117"/>
                  </a:cubicBezTo>
                  <a:cubicBezTo>
                    <a:pt x="122" y="117"/>
                    <a:pt x="122" y="117"/>
                    <a:pt x="122" y="117"/>
                  </a:cubicBezTo>
                  <a:cubicBezTo>
                    <a:pt x="122" y="116"/>
                    <a:pt x="121" y="116"/>
                    <a:pt x="122" y="116"/>
                  </a:cubicBezTo>
                  <a:cubicBezTo>
                    <a:pt x="122" y="116"/>
                    <a:pt x="122" y="115"/>
                    <a:pt x="122" y="115"/>
                  </a:cubicBezTo>
                  <a:cubicBezTo>
                    <a:pt x="122" y="111"/>
                    <a:pt x="122" y="108"/>
                    <a:pt x="122" y="105"/>
                  </a:cubicBezTo>
                  <a:cubicBezTo>
                    <a:pt x="122" y="101"/>
                    <a:pt x="122" y="98"/>
                    <a:pt x="122" y="95"/>
                  </a:cubicBezTo>
                  <a:cubicBezTo>
                    <a:pt x="122" y="92"/>
                    <a:pt x="122" y="88"/>
                    <a:pt x="122" y="85"/>
                  </a:cubicBezTo>
                  <a:cubicBezTo>
                    <a:pt x="122" y="81"/>
                    <a:pt x="122" y="78"/>
                    <a:pt x="122" y="74"/>
                  </a:cubicBezTo>
                  <a:cubicBezTo>
                    <a:pt x="122" y="74"/>
                    <a:pt x="121" y="75"/>
                    <a:pt x="121" y="75"/>
                  </a:cubicBezTo>
                  <a:cubicBezTo>
                    <a:pt x="121" y="75"/>
                    <a:pt x="121" y="76"/>
                    <a:pt x="121" y="76"/>
                  </a:cubicBezTo>
                  <a:lnTo>
                    <a:pt x="121" y="77"/>
                  </a:lnTo>
                  <a:cubicBezTo>
                    <a:pt x="121" y="77"/>
                    <a:pt x="121" y="77"/>
                    <a:pt x="121" y="78"/>
                  </a:cubicBezTo>
                  <a:lnTo>
                    <a:pt x="120" y="78"/>
                  </a:lnTo>
                  <a:cubicBezTo>
                    <a:pt x="120" y="78"/>
                    <a:pt x="120" y="78"/>
                    <a:pt x="120" y="78"/>
                  </a:cubicBezTo>
                  <a:cubicBezTo>
                    <a:pt x="121" y="79"/>
                    <a:pt x="121" y="79"/>
                    <a:pt x="121" y="79"/>
                  </a:cubicBezTo>
                  <a:cubicBezTo>
                    <a:pt x="121" y="79"/>
                    <a:pt x="121" y="79"/>
                    <a:pt x="121" y="79"/>
                  </a:cubicBezTo>
                  <a:cubicBezTo>
                    <a:pt x="121" y="79"/>
                    <a:pt x="120" y="80"/>
                    <a:pt x="120" y="80"/>
                  </a:cubicBezTo>
                  <a:cubicBezTo>
                    <a:pt x="120" y="80"/>
                    <a:pt x="120" y="81"/>
                    <a:pt x="120" y="81"/>
                  </a:cubicBezTo>
                  <a:cubicBezTo>
                    <a:pt x="120" y="81"/>
                    <a:pt x="120" y="82"/>
                    <a:pt x="120" y="82"/>
                  </a:cubicBezTo>
                  <a:cubicBezTo>
                    <a:pt x="120" y="84"/>
                    <a:pt x="120" y="86"/>
                    <a:pt x="120" y="88"/>
                  </a:cubicBezTo>
                  <a:cubicBezTo>
                    <a:pt x="119" y="90"/>
                    <a:pt x="119" y="92"/>
                    <a:pt x="119" y="95"/>
                  </a:cubicBezTo>
                  <a:cubicBezTo>
                    <a:pt x="119" y="96"/>
                    <a:pt x="118" y="97"/>
                    <a:pt x="118" y="98"/>
                  </a:cubicBezTo>
                  <a:cubicBezTo>
                    <a:pt x="118" y="99"/>
                    <a:pt x="118" y="100"/>
                    <a:pt x="118" y="101"/>
                  </a:cubicBezTo>
                  <a:cubicBezTo>
                    <a:pt x="117" y="101"/>
                    <a:pt x="117" y="102"/>
                    <a:pt x="118" y="102"/>
                  </a:cubicBezTo>
                  <a:cubicBezTo>
                    <a:pt x="118" y="103"/>
                    <a:pt x="118" y="103"/>
                    <a:pt x="118" y="104"/>
                  </a:cubicBezTo>
                  <a:cubicBezTo>
                    <a:pt x="117" y="104"/>
                    <a:pt x="117" y="105"/>
                    <a:pt x="117" y="105"/>
                  </a:cubicBezTo>
                  <a:cubicBezTo>
                    <a:pt x="117" y="106"/>
                    <a:pt x="117" y="106"/>
                    <a:pt x="117" y="107"/>
                  </a:cubicBezTo>
                  <a:cubicBezTo>
                    <a:pt x="117" y="107"/>
                    <a:pt x="117" y="108"/>
                    <a:pt x="117" y="108"/>
                  </a:cubicBezTo>
                  <a:cubicBezTo>
                    <a:pt x="117" y="109"/>
                    <a:pt x="117" y="109"/>
                    <a:pt x="117" y="110"/>
                  </a:cubicBezTo>
                  <a:cubicBezTo>
                    <a:pt x="117" y="110"/>
                    <a:pt x="116" y="111"/>
                    <a:pt x="116" y="111"/>
                  </a:cubicBezTo>
                  <a:cubicBezTo>
                    <a:pt x="116" y="112"/>
                    <a:pt x="116" y="112"/>
                    <a:pt x="116" y="113"/>
                  </a:cubicBezTo>
                  <a:cubicBezTo>
                    <a:pt x="116" y="113"/>
                    <a:pt x="116" y="114"/>
                    <a:pt x="116" y="114"/>
                  </a:cubicBezTo>
                  <a:cubicBezTo>
                    <a:pt x="116" y="115"/>
                    <a:pt x="116" y="115"/>
                    <a:pt x="116" y="116"/>
                  </a:cubicBezTo>
                  <a:cubicBezTo>
                    <a:pt x="116" y="117"/>
                    <a:pt x="116" y="117"/>
                    <a:pt x="115" y="118"/>
                  </a:cubicBezTo>
                  <a:cubicBezTo>
                    <a:pt x="115" y="118"/>
                    <a:pt x="115" y="118"/>
                    <a:pt x="115" y="119"/>
                  </a:cubicBezTo>
                  <a:cubicBezTo>
                    <a:pt x="115" y="119"/>
                    <a:pt x="115" y="120"/>
                    <a:pt x="115" y="120"/>
                  </a:cubicBezTo>
                  <a:cubicBezTo>
                    <a:pt x="115" y="121"/>
                    <a:pt x="115" y="121"/>
                    <a:pt x="115" y="122"/>
                  </a:cubicBezTo>
                  <a:cubicBezTo>
                    <a:pt x="115" y="123"/>
                    <a:pt x="115" y="123"/>
                    <a:pt x="115" y="124"/>
                  </a:cubicBezTo>
                  <a:cubicBezTo>
                    <a:pt x="114" y="124"/>
                    <a:pt x="114" y="125"/>
                    <a:pt x="114" y="125"/>
                  </a:cubicBezTo>
                  <a:cubicBezTo>
                    <a:pt x="114" y="127"/>
                    <a:pt x="114" y="128"/>
                    <a:pt x="114" y="130"/>
                  </a:cubicBezTo>
                  <a:cubicBezTo>
                    <a:pt x="114" y="131"/>
                    <a:pt x="114" y="132"/>
                    <a:pt x="113" y="134"/>
                  </a:cubicBezTo>
                  <a:cubicBezTo>
                    <a:pt x="113" y="135"/>
                    <a:pt x="113" y="137"/>
                    <a:pt x="113" y="138"/>
                  </a:cubicBezTo>
                  <a:cubicBezTo>
                    <a:pt x="113" y="139"/>
                    <a:pt x="112" y="141"/>
                    <a:pt x="112" y="143"/>
                  </a:cubicBezTo>
                  <a:cubicBezTo>
                    <a:pt x="112" y="145"/>
                    <a:pt x="112" y="146"/>
                    <a:pt x="111" y="148"/>
                  </a:cubicBezTo>
                  <a:cubicBezTo>
                    <a:pt x="111" y="149"/>
                    <a:pt x="110" y="151"/>
                    <a:pt x="110" y="153"/>
                  </a:cubicBezTo>
                  <a:cubicBezTo>
                    <a:pt x="110" y="153"/>
                    <a:pt x="110" y="154"/>
                    <a:pt x="110" y="154"/>
                  </a:cubicBezTo>
                  <a:cubicBezTo>
                    <a:pt x="110" y="154"/>
                    <a:pt x="110" y="155"/>
                    <a:pt x="110" y="155"/>
                  </a:cubicBezTo>
                  <a:cubicBezTo>
                    <a:pt x="110" y="156"/>
                    <a:pt x="110" y="156"/>
                    <a:pt x="110" y="157"/>
                  </a:cubicBezTo>
                  <a:cubicBezTo>
                    <a:pt x="110" y="157"/>
                    <a:pt x="110" y="158"/>
                    <a:pt x="110" y="158"/>
                  </a:cubicBezTo>
                  <a:cubicBezTo>
                    <a:pt x="110" y="159"/>
                    <a:pt x="110" y="159"/>
                    <a:pt x="110" y="160"/>
                  </a:cubicBezTo>
                  <a:cubicBezTo>
                    <a:pt x="110" y="160"/>
                    <a:pt x="110" y="161"/>
                    <a:pt x="110" y="161"/>
                  </a:cubicBezTo>
                  <a:cubicBezTo>
                    <a:pt x="110" y="162"/>
                    <a:pt x="109" y="162"/>
                    <a:pt x="109" y="163"/>
                  </a:cubicBezTo>
                  <a:cubicBezTo>
                    <a:pt x="109" y="163"/>
                    <a:pt x="109" y="164"/>
                    <a:pt x="109" y="165"/>
                  </a:cubicBezTo>
                  <a:cubicBezTo>
                    <a:pt x="109" y="165"/>
                    <a:pt x="109" y="166"/>
                    <a:pt x="109" y="166"/>
                  </a:cubicBezTo>
                  <a:cubicBezTo>
                    <a:pt x="109" y="166"/>
                    <a:pt x="109" y="167"/>
                    <a:pt x="109" y="168"/>
                  </a:cubicBezTo>
                  <a:cubicBezTo>
                    <a:pt x="109" y="168"/>
                    <a:pt x="109" y="169"/>
                    <a:pt x="109" y="170"/>
                  </a:cubicBezTo>
                  <a:cubicBezTo>
                    <a:pt x="108" y="171"/>
                    <a:pt x="108" y="172"/>
                    <a:pt x="108" y="173"/>
                  </a:cubicBezTo>
                  <a:cubicBezTo>
                    <a:pt x="108" y="177"/>
                    <a:pt x="107" y="180"/>
                    <a:pt x="107" y="183"/>
                  </a:cubicBezTo>
                  <a:cubicBezTo>
                    <a:pt x="106" y="186"/>
                    <a:pt x="106" y="189"/>
                    <a:pt x="105" y="192"/>
                  </a:cubicBezTo>
                  <a:cubicBezTo>
                    <a:pt x="105" y="192"/>
                    <a:pt x="105" y="193"/>
                    <a:pt x="105" y="193"/>
                  </a:cubicBezTo>
                  <a:cubicBezTo>
                    <a:pt x="105" y="194"/>
                    <a:pt x="105" y="194"/>
                    <a:pt x="105" y="194"/>
                  </a:cubicBezTo>
                  <a:cubicBezTo>
                    <a:pt x="105" y="195"/>
                    <a:pt x="105" y="195"/>
                    <a:pt x="105" y="196"/>
                  </a:cubicBezTo>
                  <a:cubicBezTo>
                    <a:pt x="105" y="196"/>
                    <a:pt x="104" y="197"/>
                    <a:pt x="104" y="197"/>
                  </a:cubicBezTo>
                  <a:cubicBezTo>
                    <a:pt x="104" y="198"/>
                    <a:pt x="104" y="198"/>
                    <a:pt x="104" y="199"/>
                  </a:cubicBezTo>
                  <a:cubicBezTo>
                    <a:pt x="104" y="200"/>
                    <a:pt x="104" y="200"/>
                    <a:pt x="104" y="201"/>
                  </a:cubicBezTo>
                  <a:cubicBezTo>
                    <a:pt x="104" y="201"/>
                    <a:pt x="104" y="202"/>
                    <a:pt x="104" y="202"/>
                  </a:cubicBezTo>
                  <a:cubicBezTo>
                    <a:pt x="104" y="203"/>
                    <a:pt x="104" y="203"/>
                    <a:pt x="104" y="204"/>
                  </a:cubicBezTo>
                  <a:cubicBezTo>
                    <a:pt x="103" y="205"/>
                    <a:pt x="103" y="207"/>
                    <a:pt x="103" y="208"/>
                  </a:cubicBezTo>
                  <a:cubicBezTo>
                    <a:pt x="103" y="210"/>
                    <a:pt x="103" y="212"/>
                    <a:pt x="102" y="213"/>
                  </a:cubicBezTo>
                  <a:cubicBezTo>
                    <a:pt x="100" y="213"/>
                    <a:pt x="97" y="213"/>
                    <a:pt x="93" y="213"/>
                  </a:cubicBezTo>
                  <a:cubicBezTo>
                    <a:pt x="90" y="213"/>
                    <a:pt x="87" y="213"/>
                    <a:pt x="82" y="213"/>
                  </a:cubicBezTo>
                  <a:cubicBezTo>
                    <a:pt x="82" y="212"/>
                    <a:pt x="82" y="212"/>
                    <a:pt x="82" y="212"/>
                  </a:cubicBezTo>
                  <a:cubicBezTo>
                    <a:pt x="82" y="211"/>
                    <a:pt x="82" y="211"/>
                    <a:pt x="82" y="211"/>
                  </a:cubicBezTo>
                  <a:cubicBezTo>
                    <a:pt x="82" y="210"/>
                    <a:pt x="82" y="210"/>
                    <a:pt x="82" y="210"/>
                  </a:cubicBezTo>
                  <a:cubicBezTo>
                    <a:pt x="81" y="210"/>
                    <a:pt x="81" y="209"/>
                    <a:pt x="81" y="209"/>
                  </a:cubicBezTo>
                  <a:cubicBezTo>
                    <a:pt x="80" y="209"/>
                    <a:pt x="80" y="210"/>
                    <a:pt x="80" y="210"/>
                  </a:cubicBezTo>
                  <a:cubicBezTo>
                    <a:pt x="80" y="211"/>
                    <a:pt x="79" y="211"/>
                    <a:pt x="79" y="212"/>
                  </a:cubicBezTo>
                  <a:cubicBezTo>
                    <a:pt x="78" y="212"/>
                    <a:pt x="77" y="212"/>
                    <a:pt x="76" y="213"/>
                  </a:cubicBezTo>
                  <a:cubicBezTo>
                    <a:pt x="76" y="213"/>
                    <a:pt x="76" y="213"/>
                    <a:pt x="76" y="212"/>
                  </a:cubicBezTo>
                  <a:cubicBezTo>
                    <a:pt x="76" y="212"/>
                    <a:pt x="76" y="212"/>
                    <a:pt x="76" y="212"/>
                  </a:cubicBezTo>
                  <a:cubicBezTo>
                    <a:pt x="76" y="211"/>
                    <a:pt x="75" y="211"/>
                    <a:pt x="75" y="212"/>
                  </a:cubicBezTo>
                  <a:cubicBezTo>
                    <a:pt x="74" y="212"/>
                    <a:pt x="74" y="212"/>
                    <a:pt x="74" y="212"/>
                  </a:cubicBezTo>
                  <a:cubicBezTo>
                    <a:pt x="73" y="212"/>
                    <a:pt x="73" y="213"/>
                    <a:pt x="73" y="213"/>
                  </a:cubicBezTo>
                  <a:cubicBezTo>
                    <a:pt x="72" y="213"/>
                    <a:pt x="72" y="213"/>
                    <a:pt x="71" y="213"/>
                  </a:cubicBezTo>
                  <a:cubicBezTo>
                    <a:pt x="71" y="212"/>
                    <a:pt x="72" y="212"/>
                    <a:pt x="72" y="212"/>
                  </a:cubicBezTo>
                  <a:cubicBezTo>
                    <a:pt x="72" y="212"/>
                    <a:pt x="72" y="212"/>
                    <a:pt x="72" y="211"/>
                  </a:cubicBezTo>
                  <a:cubicBezTo>
                    <a:pt x="72" y="211"/>
                    <a:pt x="71" y="211"/>
                    <a:pt x="71" y="211"/>
                  </a:cubicBezTo>
                  <a:cubicBezTo>
                    <a:pt x="71" y="211"/>
                    <a:pt x="71" y="212"/>
                    <a:pt x="71" y="212"/>
                  </a:cubicBezTo>
                  <a:cubicBezTo>
                    <a:pt x="70" y="212"/>
                    <a:pt x="70" y="212"/>
                    <a:pt x="70" y="213"/>
                  </a:cubicBezTo>
                  <a:cubicBezTo>
                    <a:pt x="70" y="213"/>
                    <a:pt x="69" y="213"/>
                    <a:pt x="69" y="213"/>
                  </a:cubicBezTo>
                  <a:cubicBezTo>
                    <a:pt x="69" y="212"/>
                    <a:pt x="69" y="212"/>
                    <a:pt x="69" y="212"/>
                  </a:cubicBezTo>
                  <a:cubicBezTo>
                    <a:pt x="69" y="212"/>
                    <a:pt x="70" y="211"/>
                    <a:pt x="70" y="211"/>
                  </a:cubicBezTo>
                  <a:cubicBezTo>
                    <a:pt x="70" y="211"/>
                    <a:pt x="70" y="211"/>
                    <a:pt x="71" y="211"/>
                  </a:cubicBezTo>
                  <a:cubicBezTo>
                    <a:pt x="71" y="210"/>
                    <a:pt x="71" y="210"/>
                    <a:pt x="71" y="209"/>
                  </a:cubicBezTo>
                  <a:cubicBezTo>
                    <a:pt x="71" y="209"/>
                    <a:pt x="71" y="209"/>
                    <a:pt x="70" y="209"/>
                  </a:cubicBezTo>
                  <a:cubicBezTo>
                    <a:pt x="70" y="209"/>
                    <a:pt x="70" y="209"/>
                    <a:pt x="70" y="209"/>
                  </a:cubicBezTo>
                  <a:cubicBezTo>
                    <a:pt x="70" y="208"/>
                    <a:pt x="69" y="208"/>
                    <a:pt x="69" y="209"/>
                  </a:cubicBezTo>
                  <a:cubicBezTo>
                    <a:pt x="69" y="209"/>
                    <a:pt x="69" y="209"/>
                    <a:pt x="69" y="209"/>
                  </a:cubicBezTo>
                  <a:cubicBezTo>
                    <a:pt x="69" y="209"/>
                    <a:pt x="69" y="210"/>
                    <a:pt x="69" y="210"/>
                  </a:cubicBezTo>
                  <a:cubicBezTo>
                    <a:pt x="69" y="210"/>
                    <a:pt x="69" y="210"/>
                    <a:pt x="68" y="210"/>
                  </a:cubicBezTo>
                  <a:cubicBezTo>
                    <a:pt x="68" y="209"/>
                    <a:pt x="68" y="209"/>
                    <a:pt x="68" y="208"/>
                  </a:cubicBezTo>
                  <a:cubicBezTo>
                    <a:pt x="68" y="207"/>
                    <a:pt x="68" y="207"/>
                    <a:pt x="67" y="206"/>
                  </a:cubicBezTo>
                  <a:cubicBezTo>
                    <a:pt x="67" y="206"/>
                    <a:pt x="67" y="205"/>
                    <a:pt x="67" y="205"/>
                  </a:cubicBezTo>
                  <a:cubicBezTo>
                    <a:pt x="67" y="204"/>
                    <a:pt x="67" y="204"/>
                    <a:pt x="67" y="204"/>
                  </a:cubicBezTo>
                  <a:cubicBezTo>
                    <a:pt x="66" y="202"/>
                    <a:pt x="66" y="201"/>
                    <a:pt x="66" y="199"/>
                  </a:cubicBezTo>
                  <a:cubicBezTo>
                    <a:pt x="66" y="197"/>
                    <a:pt x="66" y="196"/>
                    <a:pt x="66" y="194"/>
                  </a:cubicBezTo>
                  <a:cubicBezTo>
                    <a:pt x="66" y="194"/>
                    <a:pt x="65" y="194"/>
                    <a:pt x="65" y="193"/>
                  </a:cubicBezTo>
                  <a:cubicBezTo>
                    <a:pt x="65" y="193"/>
                    <a:pt x="65" y="193"/>
                    <a:pt x="65" y="192"/>
                  </a:cubicBezTo>
                  <a:cubicBezTo>
                    <a:pt x="65" y="192"/>
                    <a:pt x="65" y="191"/>
                    <a:pt x="65" y="191"/>
                  </a:cubicBezTo>
                  <a:cubicBezTo>
                    <a:pt x="65" y="191"/>
                    <a:pt x="65" y="190"/>
                    <a:pt x="65" y="190"/>
                  </a:cubicBezTo>
                  <a:cubicBezTo>
                    <a:pt x="65" y="189"/>
                    <a:pt x="65" y="188"/>
                    <a:pt x="65" y="187"/>
                  </a:cubicBezTo>
                  <a:cubicBezTo>
                    <a:pt x="64" y="187"/>
                    <a:pt x="64" y="186"/>
                    <a:pt x="64" y="184"/>
                  </a:cubicBezTo>
                  <a:cubicBezTo>
                    <a:pt x="64" y="182"/>
                    <a:pt x="64" y="180"/>
                    <a:pt x="63" y="179"/>
                  </a:cubicBezTo>
                  <a:cubicBezTo>
                    <a:pt x="63" y="177"/>
                    <a:pt x="63" y="175"/>
                    <a:pt x="62" y="173"/>
                  </a:cubicBezTo>
                  <a:cubicBezTo>
                    <a:pt x="62" y="172"/>
                    <a:pt x="62" y="172"/>
                    <a:pt x="62" y="172"/>
                  </a:cubicBezTo>
                  <a:cubicBezTo>
                    <a:pt x="62" y="171"/>
                    <a:pt x="62" y="171"/>
                    <a:pt x="62" y="170"/>
                  </a:cubicBezTo>
                  <a:cubicBezTo>
                    <a:pt x="62" y="169"/>
                    <a:pt x="62" y="168"/>
                    <a:pt x="61" y="166"/>
                  </a:cubicBezTo>
                  <a:cubicBezTo>
                    <a:pt x="61" y="164"/>
                    <a:pt x="61" y="163"/>
                    <a:pt x="61" y="161"/>
                  </a:cubicBezTo>
                  <a:cubicBezTo>
                    <a:pt x="60" y="161"/>
                    <a:pt x="60" y="160"/>
                    <a:pt x="60" y="160"/>
                  </a:cubicBezTo>
                  <a:cubicBezTo>
                    <a:pt x="61" y="159"/>
                    <a:pt x="61" y="159"/>
                    <a:pt x="61" y="159"/>
                  </a:cubicBezTo>
                  <a:cubicBezTo>
                    <a:pt x="60" y="158"/>
                    <a:pt x="60" y="157"/>
                    <a:pt x="60" y="156"/>
                  </a:cubicBezTo>
                  <a:cubicBezTo>
                    <a:pt x="60" y="155"/>
                    <a:pt x="60" y="154"/>
                    <a:pt x="59" y="153"/>
                  </a:cubicBezTo>
                  <a:cubicBezTo>
                    <a:pt x="59" y="150"/>
                    <a:pt x="59" y="148"/>
                    <a:pt x="58" y="145"/>
                  </a:cubicBezTo>
                  <a:cubicBezTo>
                    <a:pt x="58" y="142"/>
                    <a:pt x="57" y="139"/>
                    <a:pt x="57" y="136"/>
                  </a:cubicBezTo>
                  <a:cubicBezTo>
                    <a:pt x="57" y="135"/>
                    <a:pt x="57" y="134"/>
                    <a:pt x="57" y="132"/>
                  </a:cubicBezTo>
                  <a:cubicBezTo>
                    <a:pt x="56" y="131"/>
                    <a:pt x="56" y="130"/>
                    <a:pt x="56" y="128"/>
                  </a:cubicBezTo>
                  <a:cubicBezTo>
                    <a:pt x="56" y="128"/>
                    <a:pt x="56" y="127"/>
                    <a:pt x="56" y="127"/>
                  </a:cubicBezTo>
                  <a:cubicBezTo>
                    <a:pt x="56" y="126"/>
                    <a:pt x="56" y="126"/>
                    <a:pt x="55" y="125"/>
                  </a:cubicBezTo>
                  <a:cubicBezTo>
                    <a:pt x="55" y="124"/>
                    <a:pt x="55" y="122"/>
                    <a:pt x="55" y="121"/>
                  </a:cubicBezTo>
                  <a:cubicBezTo>
                    <a:pt x="55" y="119"/>
                    <a:pt x="55" y="118"/>
                    <a:pt x="55" y="116"/>
                  </a:cubicBezTo>
                  <a:cubicBezTo>
                    <a:pt x="54" y="116"/>
                    <a:pt x="54" y="115"/>
                    <a:pt x="54" y="115"/>
                  </a:cubicBezTo>
                  <a:cubicBezTo>
                    <a:pt x="54" y="114"/>
                    <a:pt x="54" y="114"/>
                    <a:pt x="54" y="113"/>
                  </a:cubicBezTo>
                  <a:cubicBezTo>
                    <a:pt x="54" y="113"/>
                    <a:pt x="54" y="112"/>
                    <a:pt x="54" y="112"/>
                  </a:cubicBezTo>
                  <a:cubicBezTo>
                    <a:pt x="54" y="112"/>
                    <a:pt x="54" y="111"/>
                    <a:pt x="54" y="111"/>
                  </a:cubicBezTo>
                  <a:cubicBezTo>
                    <a:pt x="54" y="110"/>
                    <a:pt x="53" y="109"/>
                    <a:pt x="53" y="108"/>
                  </a:cubicBezTo>
                  <a:cubicBezTo>
                    <a:pt x="53" y="108"/>
                    <a:pt x="53" y="107"/>
                    <a:pt x="53" y="105"/>
                  </a:cubicBezTo>
                  <a:cubicBezTo>
                    <a:pt x="52" y="103"/>
                    <a:pt x="52" y="100"/>
                    <a:pt x="51" y="97"/>
                  </a:cubicBezTo>
                  <a:cubicBezTo>
                    <a:pt x="51" y="94"/>
                    <a:pt x="50" y="91"/>
                    <a:pt x="50" y="88"/>
                  </a:cubicBezTo>
                  <a:cubicBezTo>
                    <a:pt x="50" y="88"/>
                    <a:pt x="50" y="87"/>
                    <a:pt x="50" y="87"/>
                  </a:cubicBezTo>
                  <a:cubicBezTo>
                    <a:pt x="50" y="87"/>
                    <a:pt x="50" y="86"/>
                    <a:pt x="50" y="86"/>
                  </a:cubicBezTo>
                  <a:cubicBezTo>
                    <a:pt x="50" y="85"/>
                    <a:pt x="49" y="83"/>
                    <a:pt x="49" y="81"/>
                  </a:cubicBezTo>
                  <a:cubicBezTo>
                    <a:pt x="49" y="80"/>
                    <a:pt x="49" y="78"/>
                    <a:pt x="49" y="76"/>
                  </a:cubicBezTo>
                  <a:cubicBezTo>
                    <a:pt x="48" y="78"/>
                    <a:pt x="48" y="81"/>
                    <a:pt x="48" y="84"/>
                  </a:cubicBezTo>
                  <a:cubicBezTo>
                    <a:pt x="48" y="87"/>
                    <a:pt x="48" y="90"/>
                    <a:pt x="48" y="93"/>
                  </a:cubicBezTo>
                  <a:lnTo>
                    <a:pt x="48" y="193"/>
                  </a:lnTo>
                  <a:cubicBezTo>
                    <a:pt x="48" y="194"/>
                    <a:pt x="48" y="194"/>
                    <a:pt x="47" y="194"/>
                  </a:cubicBezTo>
                  <a:cubicBezTo>
                    <a:pt x="47" y="194"/>
                    <a:pt x="47" y="193"/>
                    <a:pt x="47" y="193"/>
                  </a:cubicBezTo>
                  <a:cubicBezTo>
                    <a:pt x="47" y="193"/>
                    <a:pt x="46" y="193"/>
                    <a:pt x="46" y="192"/>
                  </a:cubicBezTo>
                  <a:cubicBezTo>
                    <a:pt x="46" y="192"/>
                    <a:pt x="46" y="192"/>
                    <a:pt x="45" y="192"/>
                  </a:cubicBezTo>
                  <a:cubicBezTo>
                    <a:pt x="45" y="193"/>
                    <a:pt x="44" y="193"/>
                    <a:pt x="43" y="193"/>
                  </a:cubicBezTo>
                  <a:cubicBezTo>
                    <a:pt x="43" y="193"/>
                    <a:pt x="42" y="193"/>
                    <a:pt x="41" y="193"/>
                  </a:cubicBezTo>
                  <a:cubicBezTo>
                    <a:pt x="41" y="194"/>
                    <a:pt x="41" y="194"/>
                    <a:pt x="41" y="194"/>
                  </a:cubicBezTo>
                  <a:cubicBezTo>
                    <a:pt x="42" y="194"/>
                    <a:pt x="42" y="195"/>
                    <a:pt x="42" y="195"/>
                  </a:cubicBezTo>
                  <a:cubicBezTo>
                    <a:pt x="42" y="195"/>
                    <a:pt x="42" y="195"/>
                    <a:pt x="42" y="195"/>
                  </a:cubicBezTo>
                  <a:cubicBezTo>
                    <a:pt x="43" y="195"/>
                    <a:pt x="43" y="196"/>
                    <a:pt x="42" y="196"/>
                  </a:cubicBezTo>
                  <a:cubicBezTo>
                    <a:pt x="42" y="196"/>
                    <a:pt x="41" y="197"/>
                    <a:pt x="41" y="197"/>
                  </a:cubicBezTo>
                  <a:cubicBezTo>
                    <a:pt x="40" y="197"/>
                    <a:pt x="40" y="197"/>
                    <a:pt x="39" y="197"/>
                  </a:cubicBezTo>
                  <a:cubicBezTo>
                    <a:pt x="39" y="197"/>
                    <a:pt x="38" y="198"/>
                    <a:pt x="39" y="198"/>
                  </a:cubicBezTo>
                  <a:cubicBezTo>
                    <a:pt x="39" y="198"/>
                    <a:pt x="39" y="198"/>
                    <a:pt x="39" y="199"/>
                  </a:cubicBezTo>
                  <a:cubicBezTo>
                    <a:pt x="39" y="199"/>
                    <a:pt x="39" y="199"/>
                    <a:pt x="39" y="199"/>
                  </a:cubicBezTo>
                  <a:cubicBezTo>
                    <a:pt x="40" y="200"/>
                    <a:pt x="40" y="200"/>
                    <a:pt x="40" y="201"/>
                  </a:cubicBezTo>
                  <a:cubicBezTo>
                    <a:pt x="38" y="201"/>
                    <a:pt x="37" y="200"/>
                    <a:pt x="37" y="199"/>
                  </a:cubicBezTo>
                  <a:cubicBezTo>
                    <a:pt x="36" y="199"/>
                    <a:pt x="36" y="200"/>
                    <a:pt x="35" y="200"/>
                  </a:cubicBezTo>
                  <a:cubicBezTo>
                    <a:pt x="35" y="201"/>
                    <a:pt x="34" y="201"/>
                    <a:pt x="33" y="201"/>
                  </a:cubicBezTo>
                  <a:cubicBezTo>
                    <a:pt x="33" y="201"/>
                    <a:pt x="32" y="201"/>
                    <a:pt x="32" y="201"/>
                  </a:cubicBezTo>
                  <a:cubicBezTo>
                    <a:pt x="32" y="201"/>
                    <a:pt x="32" y="201"/>
                    <a:pt x="32" y="201"/>
                  </a:cubicBezTo>
                  <a:cubicBezTo>
                    <a:pt x="32" y="200"/>
                    <a:pt x="31" y="200"/>
                    <a:pt x="31" y="200"/>
                  </a:cubicBezTo>
                  <a:cubicBezTo>
                    <a:pt x="31" y="200"/>
                    <a:pt x="31" y="200"/>
                    <a:pt x="30" y="200"/>
                  </a:cubicBezTo>
                  <a:cubicBezTo>
                    <a:pt x="30" y="200"/>
                    <a:pt x="30" y="200"/>
                    <a:pt x="30" y="201"/>
                  </a:cubicBezTo>
                  <a:cubicBezTo>
                    <a:pt x="30" y="202"/>
                    <a:pt x="30" y="202"/>
                    <a:pt x="30" y="203"/>
                  </a:cubicBezTo>
                  <a:cubicBezTo>
                    <a:pt x="29" y="202"/>
                    <a:pt x="29" y="202"/>
                    <a:pt x="28" y="203"/>
                  </a:cubicBezTo>
                  <a:cubicBezTo>
                    <a:pt x="28" y="203"/>
                    <a:pt x="27" y="204"/>
                    <a:pt x="27" y="205"/>
                  </a:cubicBezTo>
                  <a:cubicBezTo>
                    <a:pt x="27" y="205"/>
                    <a:pt x="27" y="205"/>
                    <a:pt x="27" y="204"/>
                  </a:cubicBezTo>
                  <a:cubicBezTo>
                    <a:pt x="27" y="204"/>
                    <a:pt x="27" y="204"/>
                    <a:pt x="26" y="204"/>
                  </a:cubicBezTo>
                  <a:cubicBezTo>
                    <a:pt x="26" y="204"/>
                    <a:pt x="25" y="205"/>
                    <a:pt x="25" y="205"/>
                  </a:cubicBezTo>
                  <a:cubicBezTo>
                    <a:pt x="25" y="205"/>
                    <a:pt x="26" y="206"/>
                    <a:pt x="26" y="206"/>
                  </a:cubicBezTo>
                  <a:cubicBezTo>
                    <a:pt x="26" y="206"/>
                    <a:pt x="26" y="207"/>
                    <a:pt x="27" y="207"/>
                  </a:cubicBezTo>
                  <a:cubicBezTo>
                    <a:pt x="27" y="208"/>
                    <a:pt x="27" y="208"/>
                    <a:pt x="27" y="209"/>
                  </a:cubicBezTo>
                  <a:cubicBezTo>
                    <a:pt x="26" y="208"/>
                    <a:pt x="26" y="208"/>
                    <a:pt x="25" y="209"/>
                  </a:cubicBezTo>
                  <a:cubicBezTo>
                    <a:pt x="24" y="209"/>
                    <a:pt x="24" y="209"/>
                    <a:pt x="23" y="209"/>
                  </a:cubicBezTo>
                  <a:cubicBezTo>
                    <a:pt x="23" y="209"/>
                    <a:pt x="22" y="209"/>
                    <a:pt x="22" y="210"/>
                  </a:cubicBezTo>
                  <a:cubicBezTo>
                    <a:pt x="21" y="210"/>
                    <a:pt x="21" y="210"/>
                    <a:pt x="20" y="209"/>
                  </a:cubicBezTo>
                  <a:cubicBezTo>
                    <a:pt x="20" y="209"/>
                    <a:pt x="20" y="208"/>
                    <a:pt x="20" y="208"/>
                  </a:cubicBezTo>
                  <a:cubicBezTo>
                    <a:pt x="19" y="207"/>
                    <a:pt x="19" y="207"/>
                    <a:pt x="18" y="207"/>
                  </a:cubicBezTo>
                  <a:cubicBezTo>
                    <a:pt x="18" y="207"/>
                    <a:pt x="19" y="206"/>
                    <a:pt x="19" y="206"/>
                  </a:cubicBezTo>
                  <a:cubicBezTo>
                    <a:pt x="19" y="206"/>
                    <a:pt x="20" y="206"/>
                    <a:pt x="20" y="205"/>
                  </a:cubicBezTo>
                  <a:cubicBezTo>
                    <a:pt x="19" y="204"/>
                    <a:pt x="19" y="202"/>
                    <a:pt x="18" y="199"/>
                  </a:cubicBezTo>
                  <a:cubicBezTo>
                    <a:pt x="18" y="199"/>
                    <a:pt x="17" y="199"/>
                    <a:pt x="17" y="200"/>
                  </a:cubicBezTo>
                  <a:cubicBezTo>
                    <a:pt x="17" y="200"/>
                    <a:pt x="16" y="200"/>
                    <a:pt x="16" y="200"/>
                  </a:cubicBezTo>
                  <a:cubicBezTo>
                    <a:pt x="16" y="200"/>
                    <a:pt x="16" y="201"/>
                    <a:pt x="15" y="201"/>
                  </a:cubicBezTo>
                  <a:cubicBezTo>
                    <a:pt x="15" y="201"/>
                    <a:pt x="14" y="201"/>
                    <a:pt x="14" y="201"/>
                  </a:cubicBezTo>
                  <a:cubicBezTo>
                    <a:pt x="13" y="201"/>
                    <a:pt x="13" y="201"/>
                    <a:pt x="13" y="202"/>
                  </a:cubicBezTo>
                  <a:cubicBezTo>
                    <a:pt x="13" y="202"/>
                    <a:pt x="13" y="203"/>
                    <a:pt x="14" y="203"/>
                  </a:cubicBezTo>
                  <a:cubicBezTo>
                    <a:pt x="13" y="203"/>
                    <a:pt x="13" y="203"/>
                    <a:pt x="13" y="203"/>
                  </a:cubicBezTo>
                  <a:cubicBezTo>
                    <a:pt x="13" y="202"/>
                    <a:pt x="12" y="202"/>
                    <a:pt x="12" y="201"/>
                  </a:cubicBezTo>
                  <a:cubicBezTo>
                    <a:pt x="12" y="201"/>
                    <a:pt x="12" y="201"/>
                    <a:pt x="11" y="200"/>
                  </a:cubicBezTo>
                  <a:cubicBezTo>
                    <a:pt x="11" y="200"/>
                    <a:pt x="11" y="199"/>
                    <a:pt x="10" y="199"/>
                  </a:cubicBezTo>
                  <a:cubicBezTo>
                    <a:pt x="10" y="199"/>
                    <a:pt x="11" y="199"/>
                    <a:pt x="11" y="198"/>
                  </a:cubicBezTo>
                  <a:cubicBezTo>
                    <a:pt x="11" y="198"/>
                    <a:pt x="11" y="197"/>
                    <a:pt x="10" y="197"/>
                  </a:cubicBezTo>
                  <a:cubicBezTo>
                    <a:pt x="9" y="197"/>
                    <a:pt x="8" y="197"/>
                    <a:pt x="7" y="197"/>
                  </a:cubicBezTo>
                  <a:cubicBezTo>
                    <a:pt x="7" y="198"/>
                    <a:pt x="7" y="198"/>
                    <a:pt x="7" y="198"/>
                  </a:cubicBezTo>
                  <a:cubicBezTo>
                    <a:pt x="7" y="198"/>
                    <a:pt x="8" y="198"/>
                    <a:pt x="8" y="198"/>
                  </a:cubicBezTo>
                  <a:lnTo>
                    <a:pt x="9" y="198"/>
                  </a:lnTo>
                  <a:cubicBezTo>
                    <a:pt x="9" y="198"/>
                    <a:pt x="9" y="198"/>
                    <a:pt x="9" y="198"/>
                  </a:cubicBezTo>
                  <a:cubicBezTo>
                    <a:pt x="9" y="200"/>
                    <a:pt x="8" y="201"/>
                    <a:pt x="6" y="201"/>
                  </a:cubicBezTo>
                  <a:cubicBezTo>
                    <a:pt x="6" y="201"/>
                    <a:pt x="5" y="202"/>
                    <a:pt x="4" y="202"/>
                  </a:cubicBezTo>
                  <a:cubicBezTo>
                    <a:pt x="4" y="203"/>
                    <a:pt x="4" y="204"/>
                    <a:pt x="4" y="205"/>
                  </a:cubicBezTo>
                  <a:cubicBezTo>
                    <a:pt x="5" y="205"/>
                    <a:pt x="5" y="205"/>
                    <a:pt x="6" y="204"/>
                  </a:cubicBezTo>
                  <a:cubicBezTo>
                    <a:pt x="6" y="204"/>
                    <a:pt x="6" y="204"/>
                    <a:pt x="6" y="204"/>
                  </a:cubicBezTo>
                  <a:cubicBezTo>
                    <a:pt x="6" y="204"/>
                    <a:pt x="7" y="203"/>
                    <a:pt x="7" y="203"/>
                  </a:cubicBezTo>
                  <a:cubicBezTo>
                    <a:pt x="7" y="203"/>
                    <a:pt x="7" y="203"/>
                    <a:pt x="8" y="203"/>
                  </a:cubicBezTo>
                  <a:lnTo>
                    <a:pt x="6" y="206"/>
                  </a:lnTo>
                  <a:lnTo>
                    <a:pt x="5" y="206"/>
                  </a:lnTo>
                  <a:cubicBezTo>
                    <a:pt x="4" y="206"/>
                    <a:pt x="4" y="207"/>
                    <a:pt x="4" y="207"/>
                  </a:cubicBezTo>
                  <a:cubicBezTo>
                    <a:pt x="4" y="207"/>
                    <a:pt x="4" y="208"/>
                    <a:pt x="5" y="208"/>
                  </a:cubicBezTo>
                  <a:cubicBezTo>
                    <a:pt x="5" y="208"/>
                    <a:pt x="6" y="209"/>
                    <a:pt x="6" y="209"/>
                  </a:cubicBezTo>
                  <a:cubicBezTo>
                    <a:pt x="6" y="209"/>
                    <a:pt x="7" y="209"/>
                    <a:pt x="7" y="209"/>
                  </a:cubicBezTo>
                  <a:cubicBezTo>
                    <a:pt x="7" y="209"/>
                    <a:pt x="7" y="208"/>
                    <a:pt x="7" y="208"/>
                  </a:cubicBezTo>
                  <a:cubicBezTo>
                    <a:pt x="7" y="208"/>
                    <a:pt x="7" y="208"/>
                    <a:pt x="7" y="208"/>
                  </a:cubicBezTo>
                  <a:cubicBezTo>
                    <a:pt x="7" y="208"/>
                    <a:pt x="8" y="208"/>
                    <a:pt x="8" y="208"/>
                  </a:cubicBezTo>
                  <a:lnTo>
                    <a:pt x="8" y="210"/>
                  </a:lnTo>
                  <a:cubicBezTo>
                    <a:pt x="7" y="210"/>
                    <a:pt x="6" y="210"/>
                    <a:pt x="5" y="210"/>
                  </a:cubicBezTo>
                  <a:cubicBezTo>
                    <a:pt x="4" y="210"/>
                    <a:pt x="4" y="210"/>
                    <a:pt x="4" y="209"/>
                  </a:cubicBezTo>
                  <a:cubicBezTo>
                    <a:pt x="3" y="209"/>
                    <a:pt x="3" y="209"/>
                    <a:pt x="3" y="210"/>
                  </a:cubicBezTo>
                  <a:cubicBezTo>
                    <a:pt x="3" y="211"/>
                    <a:pt x="3" y="211"/>
                    <a:pt x="3" y="212"/>
                  </a:cubicBezTo>
                  <a:cubicBezTo>
                    <a:pt x="3" y="211"/>
                    <a:pt x="2" y="211"/>
                    <a:pt x="2" y="211"/>
                  </a:cubicBezTo>
                  <a:cubicBezTo>
                    <a:pt x="1" y="211"/>
                    <a:pt x="0" y="211"/>
                    <a:pt x="0" y="210"/>
                  </a:cubicBezTo>
                  <a:cubicBezTo>
                    <a:pt x="0" y="209"/>
                    <a:pt x="0" y="208"/>
                    <a:pt x="0" y="208"/>
                  </a:cubicBezTo>
                  <a:cubicBezTo>
                    <a:pt x="0" y="207"/>
                    <a:pt x="0" y="206"/>
                    <a:pt x="0" y="204"/>
                  </a:cubicBezTo>
                  <a:cubicBezTo>
                    <a:pt x="0" y="204"/>
                    <a:pt x="0" y="204"/>
                    <a:pt x="1" y="203"/>
                  </a:cubicBezTo>
                  <a:cubicBezTo>
                    <a:pt x="1" y="203"/>
                    <a:pt x="1" y="203"/>
                    <a:pt x="2" y="202"/>
                  </a:cubicBezTo>
                  <a:cubicBezTo>
                    <a:pt x="2" y="202"/>
                    <a:pt x="2" y="202"/>
                    <a:pt x="1" y="202"/>
                  </a:cubicBezTo>
                  <a:cubicBezTo>
                    <a:pt x="1" y="202"/>
                    <a:pt x="1" y="202"/>
                    <a:pt x="1" y="201"/>
                  </a:cubicBezTo>
                  <a:cubicBezTo>
                    <a:pt x="1" y="201"/>
                    <a:pt x="1" y="201"/>
                    <a:pt x="0" y="201"/>
                  </a:cubicBezTo>
                  <a:cubicBezTo>
                    <a:pt x="0" y="201"/>
                    <a:pt x="0" y="201"/>
                    <a:pt x="0" y="201"/>
                  </a:cubicBezTo>
                  <a:cubicBezTo>
                    <a:pt x="0" y="172"/>
                    <a:pt x="0" y="144"/>
                    <a:pt x="0" y="115"/>
                  </a:cubicBezTo>
                  <a:cubicBezTo>
                    <a:pt x="0" y="86"/>
                    <a:pt x="0" y="58"/>
                    <a:pt x="0" y="29"/>
                  </a:cubicBezTo>
                  <a:cubicBezTo>
                    <a:pt x="1" y="29"/>
                    <a:pt x="1" y="29"/>
                    <a:pt x="2" y="29"/>
                  </a:cubicBezTo>
                  <a:cubicBezTo>
                    <a:pt x="2" y="30"/>
                    <a:pt x="2" y="30"/>
                    <a:pt x="3" y="30"/>
                  </a:cubicBezTo>
                  <a:cubicBezTo>
                    <a:pt x="4" y="30"/>
                    <a:pt x="4" y="30"/>
                    <a:pt x="4" y="29"/>
                  </a:cubicBezTo>
                  <a:cubicBezTo>
                    <a:pt x="5" y="28"/>
                    <a:pt x="5" y="27"/>
                    <a:pt x="5" y="26"/>
                  </a:cubicBezTo>
                  <a:cubicBezTo>
                    <a:pt x="5" y="26"/>
                    <a:pt x="4" y="26"/>
                    <a:pt x="4" y="27"/>
                  </a:cubicBezTo>
                  <a:cubicBezTo>
                    <a:pt x="4" y="27"/>
                    <a:pt x="4" y="27"/>
                    <a:pt x="4" y="27"/>
                  </a:cubicBezTo>
                  <a:lnTo>
                    <a:pt x="4" y="28"/>
                  </a:lnTo>
                  <a:cubicBezTo>
                    <a:pt x="4" y="28"/>
                    <a:pt x="3" y="29"/>
                    <a:pt x="3" y="29"/>
                  </a:cubicBezTo>
                  <a:cubicBezTo>
                    <a:pt x="2" y="28"/>
                    <a:pt x="1" y="28"/>
                    <a:pt x="1" y="27"/>
                  </a:cubicBezTo>
                  <a:cubicBezTo>
                    <a:pt x="0" y="26"/>
                    <a:pt x="0" y="25"/>
                    <a:pt x="0" y="24"/>
                  </a:cubicBezTo>
                  <a:cubicBezTo>
                    <a:pt x="1" y="24"/>
                    <a:pt x="2" y="24"/>
                    <a:pt x="2" y="24"/>
                  </a:cubicBezTo>
                  <a:cubicBezTo>
                    <a:pt x="3" y="23"/>
                    <a:pt x="4" y="22"/>
                    <a:pt x="4" y="21"/>
                  </a:cubicBezTo>
                  <a:cubicBezTo>
                    <a:pt x="3" y="21"/>
                    <a:pt x="2" y="21"/>
                    <a:pt x="2" y="21"/>
                  </a:cubicBezTo>
                  <a:cubicBezTo>
                    <a:pt x="1" y="22"/>
                    <a:pt x="0" y="22"/>
                    <a:pt x="0" y="23"/>
                  </a:cubicBezTo>
                  <a:cubicBezTo>
                    <a:pt x="0" y="23"/>
                    <a:pt x="0" y="22"/>
                    <a:pt x="0" y="22"/>
                  </a:cubicBezTo>
                  <a:cubicBezTo>
                    <a:pt x="0" y="21"/>
                    <a:pt x="0" y="21"/>
                    <a:pt x="0" y="20"/>
                  </a:cubicBezTo>
                  <a:cubicBezTo>
                    <a:pt x="0" y="19"/>
                    <a:pt x="0" y="19"/>
                    <a:pt x="0" y="18"/>
                  </a:cubicBezTo>
                  <a:cubicBezTo>
                    <a:pt x="0" y="18"/>
                    <a:pt x="0" y="17"/>
                    <a:pt x="0" y="17"/>
                  </a:cubicBezTo>
                  <a:cubicBezTo>
                    <a:pt x="0" y="16"/>
                    <a:pt x="1" y="16"/>
                    <a:pt x="2" y="16"/>
                  </a:cubicBezTo>
                  <a:cubicBezTo>
                    <a:pt x="1" y="15"/>
                    <a:pt x="2" y="14"/>
                    <a:pt x="2" y="14"/>
                  </a:cubicBezTo>
                  <a:cubicBezTo>
                    <a:pt x="2" y="14"/>
                    <a:pt x="3" y="13"/>
                    <a:pt x="3" y="13"/>
                  </a:cubicBezTo>
                  <a:cubicBezTo>
                    <a:pt x="3" y="13"/>
                    <a:pt x="3" y="12"/>
                    <a:pt x="3" y="12"/>
                  </a:cubicBezTo>
                  <a:cubicBezTo>
                    <a:pt x="2" y="12"/>
                    <a:pt x="2" y="12"/>
                    <a:pt x="2" y="12"/>
                  </a:cubicBezTo>
                  <a:cubicBezTo>
                    <a:pt x="1" y="12"/>
                    <a:pt x="1" y="12"/>
                    <a:pt x="1" y="12"/>
                  </a:cubicBezTo>
                  <a:cubicBezTo>
                    <a:pt x="0" y="12"/>
                    <a:pt x="0" y="12"/>
                    <a:pt x="0" y="12"/>
                  </a:cubicBezTo>
                  <a:cubicBezTo>
                    <a:pt x="0" y="11"/>
                    <a:pt x="0" y="10"/>
                    <a:pt x="0" y="10"/>
                  </a:cubicBezTo>
                  <a:cubicBezTo>
                    <a:pt x="0" y="9"/>
                    <a:pt x="0" y="8"/>
                    <a:pt x="0" y="7"/>
                  </a:cubicBezTo>
                  <a:cubicBezTo>
                    <a:pt x="1" y="7"/>
                    <a:pt x="1" y="7"/>
                    <a:pt x="2" y="7"/>
                  </a:cubicBezTo>
                  <a:cubicBezTo>
                    <a:pt x="2" y="7"/>
                    <a:pt x="2" y="7"/>
                    <a:pt x="2" y="8"/>
                  </a:cubicBezTo>
                  <a:cubicBezTo>
                    <a:pt x="3" y="8"/>
                    <a:pt x="3" y="8"/>
                    <a:pt x="3" y="8"/>
                  </a:cubicBezTo>
                  <a:cubicBezTo>
                    <a:pt x="3" y="8"/>
                    <a:pt x="4" y="8"/>
                    <a:pt x="4" y="8"/>
                  </a:cubicBezTo>
                  <a:cubicBezTo>
                    <a:pt x="4" y="8"/>
                    <a:pt x="4" y="7"/>
                    <a:pt x="3" y="7"/>
                  </a:cubicBezTo>
                  <a:cubicBezTo>
                    <a:pt x="3" y="6"/>
                    <a:pt x="2" y="6"/>
                    <a:pt x="2" y="5"/>
                  </a:cubicBezTo>
                  <a:cubicBezTo>
                    <a:pt x="2" y="5"/>
                    <a:pt x="1" y="5"/>
                    <a:pt x="1" y="5"/>
                  </a:cubicBezTo>
                  <a:cubicBezTo>
                    <a:pt x="1" y="5"/>
                    <a:pt x="1" y="6"/>
                    <a:pt x="1" y="6"/>
                  </a:cubicBezTo>
                  <a:cubicBezTo>
                    <a:pt x="1" y="6"/>
                    <a:pt x="0" y="6"/>
                    <a:pt x="0" y="6"/>
                  </a:cubicBezTo>
                  <a:cubicBezTo>
                    <a:pt x="0" y="6"/>
                    <a:pt x="0" y="6"/>
                    <a:pt x="0" y="6"/>
                  </a:cubicBezTo>
                  <a:cubicBezTo>
                    <a:pt x="0" y="5"/>
                    <a:pt x="0" y="5"/>
                    <a:pt x="0" y="5"/>
                  </a:cubicBezTo>
                  <a:cubicBezTo>
                    <a:pt x="0" y="5"/>
                    <a:pt x="1" y="5"/>
                    <a:pt x="1" y="5"/>
                  </a:cubicBezTo>
                  <a:cubicBezTo>
                    <a:pt x="1" y="5"/>
                    <a:pt x="1" y="5"/>
                    <a:pt x="2" y="5"/>
                  </a:cubicBezTo>
                  <a:cubicBezTo>
                    <a:pt x="2" y="5"/>
                    <a:pt x="2" y="5"/>
                    <a:pt x="2" y="5"/>
                  </a:cubicBezTo>
                  <a:cubicBezTo>
                    <a:pt x="3" y="4"/>
                    <a:pt x="3" y="4"/>
                    <a:pt x="3" y="4"/>
                  </a:cubicBezTo>
                  <a:cubicBezTo>
                    <a:pt x="4" y="4"/>
                    <a:pt x="4" y="3"/>
                    <a:pt x="4" y="2"/>
                  </a:cubicBezTo>
                  <a:cubicBezTo>
                    <a:pt x="3" y="2"/>
                    <a:pt x="3" y="2"/>
                    <a:pt x="3" y="2"/>
                  </a:cubicBezTo>
                  <a:cubicBezTo>
                    <a:pt x="3" y="2"/>
                    <a:pt x="2" y="2"/>
                    <a:pt x="2" y="2"/>
                  </a:cubicBezTo>
                  <a:cubicBezTo>
                    <a:pt x="2" y="2"/>
                    <a:pt x="1" y="2"/>
                    <a:pt x="1" y="2"/>
                  </a:cubicBezTo>
                  <a:cubicBezTo>
                    <a:pt x="1" y="2"/>
                    <a:pt x="0" y="2"/>
                    <a:pt x="0" y="2"/>
                  </a:cubicBezTo>
                  <a:cubicBezTo>
                    <a:pt x="0" y="1"/>
                    <a:pt x="1" y="1"/>
                    <a:pt x="2" y="1"/>
                  </a:cubicBezTo>
                  <a:cubicBezTo>
                    <a:pt x="4" y="1"/>
                    <a:pt x="5" y="1"/>
                    <a:pt x="7" y="1"/>
                  </a:cubicBezTo>
                  <a:cubicBezTo>
                    <a:pt x="7" y="1"/>
                    <a:pt x="8" y="1"/>
                    <a:pt x="8" y="1"/>
                  </a:cubicBezTo>
                  <a:cubicBezTo>
                    <a:pt x="9" y="1"/>
                    <a:pt x="9" y="1"/>
                    <a:pt x="10" y="1"/>
                  </a:cubicBezTo>
                  <a:cubicBezTo>
                    <a:pt x="12" y="1"/>
                    <a:pt x="13" y="2"/>
                    <a:pt x="13" y="4"/>
                  </a:cubicBezTo>
                  <a:cubicBezTo>
                    <a:pt x="12" y="4"/>
                    <a:pt x="11" y="4"/>
                    <a:pt x="11" y="3"/>
                  </a:cubicBezTo>
                  <a:cubicBezTo>
                    <a:pt x="11" y="3"/>
                    <a:pt x="10" y="3"/>
                    <a:pt x="10" y="2"/>
                  </a:cubicBezTo>
                  <a:cubicBezTo>
                    <a:pt x="9" y="3"/>
                    <a:pt x="8" y="3"/>
                    <a:pt x="7" y="3"/>
                  </a:cubicBezTo>
                  <a:cubicBezTo>
                    <a:pt x="6" y="3"/>
                    <a:pt x="5" y="3"/>
                    <a:pt x="5" y="3"/>
                  </a:cubicBezTo>
                  <a:cubicBezTo>
                    <a:pt x="5" y="4"/>
                    <a:pt x="5" y="5"/>
                    <a:pt x="5" y="5"/>
                  </a:cubicBezTo>
                  <a:cubicBezTo>
                    <a:pt x="6" y="6"/>
                    <a:pt x="7" y="6"/>
                    <a:pt x="7" y="6"/>
                  </a:cubicBezTo>
                  <a:cubicBezTo>
                    <a:pt x="8" y="6"/>
                    <a:pt x="8" y="6"/>
                    <a:pt x="9" y="6"/>
                  </a:cubicBezTo>
                  <a:cubicBezTo>
                    <a:pt x="9" y="6"/>
                    <a:pt x="10" y="6"/>
                    <a:pt x="10" y="6"/>
                  </a:cubicBezTo>
                  <a:cubicBezTo>
                    <a:pt x="11" y="6"/>
                    <a:pt x="11" y="6"/>
                    <a:pt x="11" y="6"/>
                  </a:cubicBezTo>
                  <a:cubicBezTo>
                    <a:pt x="12" y="6"/>
                    <a:pt x="12" y="6"/>
                    <a:pt x="12" y="7"/>
                  </a:cubicBezTo>
                  <a:cubicBezTo>
                    <a:pt x="13" y="7"/>
                    <a:pt x="13" y="7"/>
                    <a:pt x="13" y="7"/>
                  </a:cubicBezTo>
                  <a:cubicBezTo>
                    <a:pt x="13" y="6"/>
                    <a:pt x="14" y="6"/>
                    <a:pt x="14" y="6"/>
                  </a:cubicBezTo>
                  <a:cubicBezTo>
                    <a:pt x="14" y="6"/>
                    <a:pt x="14" y="6"/>
                    <a:pt x="15" y="5"/>
                  </a:cubicBezTo>
                  <a:cubicBezTo>
                    <a:pt x="15" y="5"/>
                    <a:pt x="15" y="5"/>
                    <a:pt x="16" y="5"/>
                  </a:cubicBezTo>
                  <a:cubicBezTo>
                    <a:pt x="16" y="5"/>
                    <a:pt x="16" y="5"/>
                    <a:pt x="16" y="5"/>
                  </a:cubicBezTo>
                  <a:cubicBezTo>
                    <a:pt x="16" y="5"/>
                    <a:pt x="16" y="5"/>
                    <a:pt x="16" y="4"/>
                  </a:cubicBezTo>
                  <a:cubicBezTo>
                    <a:pt x="16" y="4"/>
                    <a:pt x="16" y="4"/>
                    <a:pt x="15" y="4"/>
                  </a:cubicBezTo>
                  <a:cubicBezTo>
                    <a:pt x="15" y="4"/>
                    <a:pt x="15" y="3"/>
                    <a:pt x="15" y="3"/>
                  </a:cubicBezTo>
                  <a:cubicBezTo>
                    <a:pt x="16" y="3"/>
                    <a:pt x="16" y="3"/>
                    <a:pt x="16" y="3"/>
                  </a:cubicBezTo>
                  <a:cubicBezTo>
                    <a:pt x="16" y="3"/>
                    <a:pt x="16" y="2"/>
                    <a:pt x="16" y="2"/>
                  </a:cubicBezTo>
                  <a:cubicBezTo>
                    <a:pt x="16" y="2"/>
                    <a:pt x="16" y="1"/>
                    <a:pt x="16" y="1"/>
                  </a:cubicBezTo>
                  <a:cubicBezTo>
                    <a:pt x="16" y="1"/>
                    <a:pt x="16" y="1"/>
                    <a:pt x="16" y="1"/>
                  </a:cubicBezTo>
                  <a:cubicBezTo>
                    <a:pt x="17" y="1"/>
                    <a:pt x="17" y="1"/>
                    <a:pt x="18" y="2"/>
                  </a:cubicBezTo>
                  <a:cubicBezTo>
                    <a:pt x="18" y="2"/>
                    <a:pt x="18" y="3"/>
                    <a:pt x="18" y="3"/>
                  </a:cubicBezTo>
                  <a:cubicBezTo>
                    <a:pt x="18" y="4"/>
                    <a:pt x="18" y="4"/>
                    <a:pt x="18" y="5"/>
                  </a:cubicBezTo>
                  <a:cubicBezTo>
                    <a:pt x="18" y="6"/>
                    <a:pt x="18" y="6"/>
                    <a:pt x="18" y="6"/>
                  </a:cubicBezTo>
                  <a:cubicBezTo>
                    <a:pt x="18" y="6"/>
                    <a:pt x="19" y="6"/>
                    <a:pt x="19" y="6"/>
                  </a:cubicBezTo>
                  <a:cubicBezTo>
                    <a:pt x="19" y="6"/>
                    <a:pt x="19" y="6"/>
                    <a:pt x="19" y="5"/>
                  </a:cubicBezTo>
                  <a:cubicBezTo>
                    <a:pt x="19" y="5"/>
                    <a:pt x="20" y="5"/>
                    <a:pt x="20" y="5"/>
                  </a:cubicBezTo>
                  <a:cubicBezTo>
                    <a:pt x="20" y="4"/>
                    <a:pt x="20" y="4"/>
                    <a:pt x="21" y="4"/>
                  </a:cubicBezTo>
                  <a:cubicBezTo>
                    <a:pt x="21" y="5"/>
                    <a:pt x="22" y="5"/>
                    <a:pt x="22" y="5"/>
                  </a:cubicBezTo>
                  <a:cubicBezTo>
                    <a:pt x="23" y="6"/>
                    <a:pt x="23" y="7"/>
                    <a:pt x="23" y="7"/>
                  </a:cubicBezTo>
                  <a:cubicBezTo>
                    <a:pt x="22" y="7"/>
                    <a:pt x="22" y="7"/>
                    <a:pt x="22" y="8"/>
                  </a:cubicBezTo>
                  <a:cubicBezTo>
                    <a:pt x="22" y="9"/>
                    <a:pt x="22" y="10"/>
                    <a:pt x="21" y="10"/>
                  </a:cubicBezTo>
                  <a:cubicBezTo>
                    <a:pt x="22" y="11"/>
                    <a:pt x="22" y="11"/>
                    <a:pt x="22" y="11"/>
                  </a:cubicBezTo>
                  <a:cubicBezTo>
                    <a:pt x="23" y="11"/>
                    <a:pt x="23" y="12"/>
                    <a:pt x="24" y="12"/>
                  </a:cubicBezTo>
                  <a:cubicBezTo>
                    <a:pt x="24" y="12"/>
                    <a:pt x="25" y="13"/>
                    <a:pt x="26" y="14"/>
                  </a:cubicBezTo>
                  <a:cubicBezTo>
                    <a:pt x="27" y="14"/>
                    <a:pt x="27" y="13"/>
                    <a:pt x="27" y="12"/>
                  </a:cubicBezTo>
                  <a:cubicBezTo>
                    <a:pt x="27" y="13"/>
                    <a:pt x="27" y="13"/>
                    <a:pt x="28" y="13"/>
                  </a:cubicBezTo>
                  <a:cubicBezTo>
                    <a:pt x="28" y="13"/>
                    <a:pt x="28" y="13"/>
                    <a:pt x="29" y="14"/>
                  </a:cubicBezTo>
                  <a:cubicBezTo>
                    <a:pt x="29" y="14"/>
                    <a:pt x="29" y="14"/>
                    <a:pt x="30" y="13"/>
                  </a:cubicBezTo>
                  <a:cubicBezTo>
                    <a:pt x="30" y="12"/>
                    <a:pt x="30" y="12"/>
                    <a:pt x="29" y="12"/>
                  </a:cubicBezTo>
                  <a:cubicBezTo>
                    <a:pt x="30" y="12"/>
                    <a:pt x="30" y="12"/>
                    <a:pt x="31" y="13"/>
                  </a:cubicBezTo>
                  <a:cubicBezTo>
                    <a:pt x="32" y="14"/>
                    <a:pt x="32" y="15"/>
                    <a:pt x="32" y="16"/>
                  </a:cubicBezTo>
                  <a:cubicBezTo>
                    <a:pt x="32" y="16"/>
                    <a:pt x="33" y="16"/>
                    <a:pt x="33" y="16"/>
                  </a:cubicBezTo>
                  <a:cubicBezTo>
                    <a:pt x="33" y="16"/>
                    <a:pt x="33" y="15"/>
                    <a:pt x="33" y="15"/>
                  </a:cubicBezTo>
                  <a:cubicBezTo>
                    <a:pt x="33" y="15"/>
                    <a:pt x="33" y="15"/>
                    <a:pt x="33" y="15"/>
                  </a:cubicBezTo>
                  <a:cubicBezTo>
                    <a:pt x="34" y="14"/>
                    <a:pt x="34" y="14"/>
                    <a:pt x="34" y="14"/>
                  </a:cubicBezTo>
                  <a:cubicBezTo>
                    <a:pt x="34" y="14"/>
                    <a:pt x="35" y="14"/>
                    <a:pt x="35" y="14"/>
                  </a:cubicBezTo>
                  <a:cubicBezTo>
                    <a:pt x="36" y="14"/>
                    <a:pt x="36" y="14"/>
                    <a:pt x="36" y="14"/>
                  </a:cubicBezTo>
                  <a:cubicBezTo>
                    <a:pt x="37" y="14"/>
                    <a:pt x="38" y="14"/>
                    <a:pt x="38" y="13"/>
                  </a:cubicBezTo>
                  <a:cubicBezTo>
                    <a:pt x="38" y="13"/>
                    <a:pt x="38" y="12"/>
                    <a:pt x="38" y="12"/>
                  </a:cubicBezTo>
                  <a:cubicBezTo>
                    <a:pt x="38" y="11"/>
                    <a:pt x="38" y="11"/>
                    <a:pt x="39" y="10"/>
                  </a:cubicBezTo>
                  <a:cubicBezTo>
                    <a:pt x="39" y="10"/>
                    <a:pt x="40" y="10"/>
                    <a:pt x="41" y="10"/>
                  </a:cubicBezTo>
                  <a:cubicBezTo>
                    <a:pt x="41" y="10"/>
                    <a:pt x="41" y="10"/>
                    <a:pt x="40" y="11"/>
                  </a:cubicBezTo>
                  <a:cubicBezTo>
                    <a:pt x="40" y="11"/>
                    <a:pt x="40" y="11"/>
                    <a:pt x="40" y="11"/>
                  </a:cubicBezTo>
                  <a:cubicBezTo>
                    <a:pt x="40" y="12"/>
                    <a:pt x="39" y="12"/>
                    <a:pt x="39" y="12"/>
                  </a:cubicBezTo>
                  <a:cubicBezTo>
                    <a:pt x="39" y="12"/>
                    <a:pt x="39" y="12"/>
                    <a:pt x="40" y="12"/>
                  </a:cubicBezTo>
                  <a:cubicBezTo>
                    <a:pt x="40" y="12"/>
                    <a:pt x="41" y="12"/>
                    <a:pt x="41" y="12"/>
                  </a:cubicBezTo>
                  <a:cubicBezTo>
                    <a:pt x="42" y="11"/>
                    <a:pt x="42" y="11"/>
                    <a:pt x="43" y="11"/>
                  </a:cubicBezTo>
                  <a:cubicBezTo>
                    <a:pt x="43" y="11"/>
                    <a:pt x="43" y="11"/>
                    <a:pt x="43" y="11"/>
                  </a:cubicBezTo>
                  <a:cubicBezTo>
                    <a:pt x="44" y="11"/>
                    <a:pt x="44" y="11"/>
                    <a:pt x="44" y="11"/>
                  </a:cubicBezTo>
                  <a:cubicBezTo>
                    <a:pt x="44" y="10"/>
                    <a:pt x="45" y="10"/>
                    <a:pt x="45" y="10"/>
                  </a:cubicBezTo>
                  <a:cubicBezTo>
                    <a:pt x="45" y="9"/>
                    <a:pt x="45" y="9"/>
                    <a:pt x="46" y="8"/>
                  </a:cubicBezTo>
                  <a:cubicBezTo>
                    <a:pt x="46" y="8"/>
                    <a:pt x="45" y="8"/>
                    <a:pt x="45" y="8"/>
                  </a:cubicBezTo>
                  <a:cubicBezTo>
                    <a:pt x="45" y="8"/>
                    <a:pt x="45" y="8"/>
                    <a:pt x="45" y="8"/>
                  </a:cubicBezTo>
                  <a:cubicBezTo>
                    <a:pt x="45" y="7"/>
                    <a:pt x="45" y="7"/>
                    <a:pt x="44" y="7"/>
                  </a:cubicBezTo>
                  <a:cubicBezTo>
                    <a:pt x="44" y="7"/>
                    <a:pt x="44" y="7"/>
                    <a:pt x="43" y="7"/>
                  </a:cubicBezTo>
                  <a:cubicBezTo>
                    <a:pt x="43" y="7"/>
                    <a:pt x="43" y="7"/>
                    <a:pt x="42" y="7"/>
                  </a:cubicBezTo>
                  <a:cubicBezTo>
                    <a:pt x="42" y="7"/>
                    <a:pt x="42" y="6"/>
                    <a:pt x="42" y="6"/>
                  </a:cubicBezTo>
                  <a:cubicBezTo>
                    <a:pt x="41" y="6"/>
                    <a:pt x="41" y="7"/>
                    <a:pt x="40" y="7"/>
                  </a:cubicBezTo>
                  <a:cubicBezTo>
                    <a:pt x="39" y="7"/>
                    <a:pt x="38" y="7"/>
                    <a:pt x="37" y="7"/>
                  </a:cubicBezTo>
                  <a:cubicBezTo>
                    <a:pt x="36" y="7"/>
                    <a:pt x="36" y="8"/>
                    <a:pt x="36" y="8"/>
                  </a:cubicBezTo>
                  <a:cubicBezTo>
                    <a:pt x="36" y="8"/>
                    <a:pt x="36" y="8"/>
                    <a:pt x="36" y="9"/>
                  </a:cubicBezTo>
                  <a:cubicBezTo>
                    <a:pt x="37" y="9"/>
                    <a:pt x="37" y="9"/>
                    <a:pt x="37" y="9"/>
                  </a:cubicBezTo>
                  <a:cubicBezTo>
                    <a:pt x="37" y="10"/>
                    <a:pt x="37" y="10"/>
                    <a:pt x="36" y="10"/>
                  </a:cubicBezTo>
                  <a:cubicBezTo>
                    <a:pt x="36" y="10"/>
                    <a:pt x="36" y="10"/>
                    <a:pt x="35" y="10"/>
                  </a:cubicBezTo>
                  <a:cubicBezTo>
                    <a:pt x="35" y="10"/>
                    <a:pt x="35" y="9"/>
                    <a:pt x="35" y="9"/>
                  </a:cubicBezTo>
                  <a:cubicBezTo>
                    <a:pt x="35" y="9"/>
                    <a:pt x="34" y="8"/>
                    <a:pt x="34" y="8"/>
                  </a:cubicBezTo>
                  <a:cubicBezTo>
                    <a:pt x="34" y="8"/>
                    <a:pt x="34" y="7"/>
                    <a:pt x="34" y="7"/>
                  </a:cubicBezTo>
                  <a:cubicBezTo>
                    <a:pt x="33" y="7"/>
                    <a:pt x="32" y="8"/>
                    <a:pt x="32" y="8"/>
                  </a:cubicBezTo>
                  <a:cubicBezTo>
                    <a:pt x="31" y="7"/>
                    <a:pt x="31" y="7"/>
                    <a:pt x="32" y="6"/>
                  </a:cubicBezTo>
                  <a:cubicBezTo>
                    <a:pt x="32" y="5"/>
                    <a:pt x="33" y="4"/>
                    <a:pt x="33" y="4"/>
                  </a:cubicBezTo>
                  <a:cubicBezTo>
                    <a:pt x="33" y="4"/>
                    <a:pt x="33" y="3"/>
                    <a:pt x="33" y="3"/>
                  </a:cubicBezTo>
                  <a:cubicBezTo>
                    <a:pt x="33" y="3"/>
                    <a:pt x="33" y="3"/>
                    <a:pt x="32" y="3"/>
                  </a:cubicBezTo>
                  <a:cubicBezTo>
                    <a:pt x="32" y="2"/>
                    <a:pt x="32" y="2"/>
                    <a:pt x="32" y="2"/>
                  </a:cubicBezTo>
                  <a:cubicBezTo>
                    <a:pt x="32" y="2"/>
                    <a:pt x="32" y="2"/>
                    <a:pt x="32" y="2"/>
                  </a:cubicBezTo>
                  <a:cubicBezTo>
                    <a:pt x="33" y="1"/>
                    <a:pt x="33" y="2"/>
                    <a:pt x="34" y="2"/>
                  </a:cubicBezTo>
                  <a:cubicBezTo>
                    <a:pt x="34" y="2"/>
                    <a:pt x="34" y="2"/>
                    <a:pt x="35" y="2"/>
                  </a:cubicBezTo>
                  <a:cubicBezTo>
                    <a:pt x="36" y="2"/>
                    <a:pt x="36" y="2"/>
                    <a:pt x="36" y="2"/>
                  </a:cubicBezTo>
                  <a:cubicBezTo>
                    <a:pt x="36" y="2"/>
                    <a:pt x="36" y="2"/>
                    <a:pt x="36" y="2"/>
                  </a:cubicBezTo>
                  <a:cubicBezTo>
                    <a:pt x="36" y="1"/>
                    <a:pt x="37" y="1"/>
                    <a:pt x="37" y="1"/>
                  </a:cubicBezTo>
                  <a:cubicBezTo>
                    <a:pt x="37" y="1"/>
                    <a:pt x="37" y="1"/>
                    <a:pt x="37" y="1"/>
                  </a:cubicBezTo>
                  <a:cubicBezTo>
                    <a:pt x="38" y="0"/>
                    <a:pt x="39" y="0"/>
                    <a:pt x="39" y="1"/>
                  </a:cubicBezTo>
                  <a:cubicBezTo>
                    <a:pt x="39" y="1"/>
                    <a:pt x="40" y="1"/>
                    <a:pt x="40" y="1"/>
                  </a:cubicBezTo>
                  <a:cubicBezTo>
                    <a:pt x="40" y="2"/>
                    <a:pt x="39" y="2"/>
                    <a:pt x="38" y="3"/>
                  </a:cubicBezTo>
                  <a:cubicBezTo>
                    <a:pt x="38" y="3"/>
                    <a:pt x="37" y="3"/>
                    <a:pt x="37" y="4"/>
                  </a:cubicBezTo>
                  <a:cubicBezTo>
                    <a:pt x="37" y="5"/>
                    <a:pt x="38" y="5"/>
                    <a:pt x="39" y="5"/>
                  </a:cubicBezTo>
                  <a:cubicBezTo>
                    <a:pt x="40" y="5"/>
                    <a:pt x="41" y="5"/>
                    <a:pt x="41" y="5"/>
                  </a:cubicBezTo>
                  <a:cubicBezTo>
                    <a:pt x="42" y="5"/>
                    <a:pt x="42" y="5"/>
                    <a:pt x="42" y="5"/>
                  </a:cubicBezTo>
                  <a:cubicBezTo>
                    <a:pt x="42" y="5"/>
                    <a:pt x="43" y="5"/>
                    <a:pt x="43" y="5"/>
                  </a:cubicBezTo>
                  <a:cubicBezTo>
                    <a:pt x="44" y="5"/>
                    <a:pt x="44" y="5"/>
                    <a:pt x="44" y="6"/>
                  </a:cubicBezTo>
                  <a:cubicBezTo>
                    <a:pt x="45" y="6"/>
                    <a:pt x="45" y="6"/>
                    <a:pt x="46" y="6"/>
                  </a:cubicBezTo>
                  <a:cubicBezTo>
                    <a:pt x="47" y="6"/>
                    <a:pt x="47" y="6"/>
                    <a:pt x="47" y="5"/>
                  </a:cubicBezTo>
                  <a:cubicBezTo>
                    <a:pt x="48" y="5"/>
                    <a:pt x="48" y="5"/>
                    <a:pt x="48" y="4"/>
                  </a:cubicBezTo>
                  <a:cubicBezTo>
                    <a:pt x="49" y="5"/>
                    <a:pt x="50" y="5"/>
                    <a:pt x="51" y="4"/>
                  </a:cubicBezTo>
                  <a:cubicBezTo>
                    <a:pt x="51" y="4"/>
                    <a:pt x="52" y="3"/>
                    <a:pt x="52" y="3"/>
                  </a:cubicBezTo>
                  <a:cubicBezTo>
                    <a:pt x="52" y="2"/>
                    <a:pt x="52" y="2"/>
                    <a:pt x="52" y="2"/>
                  </a:cubicBezTo>
                  <a:cubicBezTo>
                    <a:pt x="51" y="1"/>
                    <a:pt x="51" y="1"/>
                    <a:pt x="52" y="1"/>
                  </a:cubicBezTo>
                  <a:cubicBezTo>
                    <a:pt x="52" y="1"/>
                    <a:pt x="53" y="1"/>
                    <a:pt x="53" y="1"/>
                  </a:cubicBezTo>
                  <a:cubicBezTo>
                    <a:pt x="54" y="1"/>
                    <a:pt x="54" y="1"/>
                    <a:pt x="55" y="1"/>
                  </a:cubicBezTo>
                  <a:cubicBezTo>
                    <a:pt x="55" y="1"/>
                    <a:pt x="55" y="1"/>
                    <a:pt x="56" y="2"/>
                  </a:cubicBezTo>
                  <a:cubicBezTo>
                    <a:pt x="56" y="2"/>
                    <a:pt x="56" y="2"/>
                    <a:pt x="57" y="2"/>
                  </a:cubicBezTo>
                  <a:cubicBezTo>
                    <a:pt x="57" y="2"/>
                    <a:pt x="58" y="3"/>
                    <a:pt x="58" y="3"/>
                  </a:cubicBezTo>
                  <a:cubicBezTo>
                    <a:pt x="58" y="3"/>
                    <a:pt x="59" y="2"/>
                    <a:pt x="59" y="2"/>
                  </a:cubicBezTo>
                  <a:cubicBezTo>
                    <a:pt x="59" y="2"/>
                    <a:pt x="58" y="1"/>
                    <a:pt x="57" y="1"/>
                  </a:cubicBezTo>
                  <a:cubicBezTo>
                    <a:pt x="57" y="1"/>
                    <a:pt x="58" y="1"/>
                    <a:pt x="58" y="1"/>
                  </a:cubicBezTo>
                  <a:cubicBezTo>
                    <a:pt x="59" y="1"/>
                    <a:pt x="59" y="1"/>
                    <a:pt x="60" y="1"/>
                  </a:cubicBezTo>
                  <a:cubicBezTo>
                    <a:pt x="60" y="1"/>
                    <a:pt x="61" y="1"/>
                    <a:pt x="61" y="1"/>
                  </a:cubicBezTo>
                  <a:cubicBezTo>
                    <a:pt x="62" y="1"/>
                    <a:pt x="62" y="1"/>
                    <a:pt x="63" y="1"/>
                  </a:cubicBezTo>
                  <a:cubicBezTo>
                    <a:pt x="64" y="0"/>
                    <a:pt x="64" y="0"/>
                    <a:pt x="64" y="1"/>
                  </a:cubicBezTo>
                  <a:cubicBezTo>
                    <a:pt x="64" y="1"/>
                    <a:pt x="64" y="2"/>
                    <a:pt x="64" y="2"/>
                  </a:cubicBezTo>
                  <a:cubicBezTo>
                    <a:pt x="65" y="2"/>
                    <a:pt x="65" y="1"/>
                    <a:pt x="66" y="1"/>
                  </a:cubicBezTo>
                  <a:cubicBezTo>
                    <a:pt x="66" y="1"/>
                    <a:pt x="66" y="1"/>
                    <a:pt x="67" y="1"/>
                  </a:cubicBezTo>
                  <a:cubicBezTo>
                    <a:pt x="68" y="0"/>
                    <a:pt x="68" y="0"/>
                    <a:pt x="68" y="1"/>
                  </a:cubicBezTo>
                  <a:cubicBezTo>
                    <a:pt x="69" y="1"/>
                    <a:pt x="69" y="1"/>
                    <a:pt x="69" y="2"/>
                  </a:cubicBezTo>
                  <a:cubicBezTo>
                    <a:pt x="70" y="2"/>
                    <a:pt x="70" y="2"/>
                    <a:pt x="70" y="1"/>
                  </a:cubicBezTo>
                  <a:cubicBezTo>
                    <a:pt x="71" y="1"/>
                    <a:pt x="71" y="1"/>
                    <a:pt x="72" y="1"/>
                  </a:cubicBezTo>
                  <a:cubicBezTo>
                    <a:pt x="72" y="3"/>
                    <a:pt x="72" y="4"/>
                    <a:pt x="72" y="4"/>
                  </a:cubicBezTo>
                  <a:cubicBezTo>
                    <a:pt x="72" y="5"/>
                    <a:pt x="73" y="6"/>
                    <a:pt x="73" y="7"/>
                  </a:cubicBezTo>
                  <a:cubicBezTo>
                    <a:pt x="71" y="7"/>
                    <a:pt x="70" y="7"/>
                    <a:pt x="70" y="7"/>
                  </a:cubicBezTo>
                  <a:cubicBezTo>
                    <a:pt x="69" y="7"/>
                    <a:pt x="68" y="6"/>
                    <a:pt x="67" y="6"/>
                  </a:cubicBezTo>
                  <a:cubicBezTo>
                    <a:pt x="66" y="6"/>
                    <a:pt x="65" y="6"/>
                    <a:pt x="65" y="6"/>
                  </a:cubicBezTo>
                  <a:cubicBezTo>
                    <a:pt x="64" y="7"/>
                    <a:pt x="63" y="7"/>
                    <a:pt x="62" y="6"/>
                  </a:cubicBezTo>
                  <a:cubicBezTo>
                    <a:pt x="62" y="5"/>
                    <a:pt x="62" y="4"/>
                    <a:pt x="63" y="4"/>
                  </a:cubicBezTo>
                  <a:cubicBezTo>
                    <a:pt x="63" y="3"/>
                    <a:pt x="63" y="3"/>
                    <a:pt x="62" y="2"/>
                  </a:cubicBezTo>
                  <a:cubicBezTo>
                    <a:pt x="62" y="1"/>
                    <a:pt x="61" y="2"/>
                    <a:pt x="61" y="2"/>
                  </a:cubicBezTo>
                  <a:cubicBezTo>
                    <a:pt x="60" y="3"/>
                    <a:pt x="61" y="4"/>
                    <a:pt x="61" y="4"/>
                  </a:cubicBezTo>
                  <a:cubicBezTo>
                    <a:pt x="61" y="4"/>
                    <a:pt x="60" y="4"/>
                    <a:pt x="60" y="4"/>
                  </a:cubicBezTo>
                  <a:cubicBezTo>
                    <a:pt x="59" y="4"/>
                    <a:pt x="58" y="4"/>
                    <a:pt x="58" y="5"/>
                  </a:cubicBezTo>
                  <a:cubicBezTo>
                    <a:pt x="57" y="4"/>
                    <a:pt x="57" y="4"/>
                    <a:pt x="56" y="4"/>
                  </a:cubicBezTo>
                  <a:cubicBezTo>
                    <a:pt x="56" y="5"/>
                    <a:pt x="55" y="5"/>
                    <a:pt x="54" y="4"/>
                  </a:cubicBezTo>
                  <a:close/>
                  <a:moveTo>
                    <a:pt x="142" y="211"/>
                  </a:moveTo>
                  <a:cubicBezTo>
                    <a:pt x="143" y="211"/>
                    <a:pt x="143" y="211"/>
                    <a:pt x="144" y="211"/>
                  </a:cubicBezTo>
                  <a:cubicBezTo>
                    <a:pt x="144" y="211"/>
                    <a:pt x="144" y="212"/>
                    <a:pt x="145" y="212"/>
                  </a:cubicBezTo>
                  <a:cubicBezTo>
                    <a:pt x="145" y="211"/>
                    <a:pt x="144" y="210"/>
                    <a:pt x="144" y="210"/>
                  </a:cubicBezTo>
                  <a:cubicBezTo>
                    <a:pt x="143" y="210"/>
                    <a:pt x="143" y="211"/>
                    <a:pt x="142" y="211"/>
                  </a:cubicBezTo>
                  <a:close/>
                  <a:moveTo>
                    <a:pt x="160" y="213"/>
                  </a:moveTo>
                  <a:cubicBezTo>
                    <a:pt x="161" y="213"/>
                    <a:pt x="161" y="213"/>
                    <a:pt x="161" y="212"/>
                  </a:cubicBezTo>
                  <a:cubicBezTo>
                    <a:pt x="161" y="212"/>
                    <a:pt x="161" y="212"/>
                    <a:pt x="161" y="211"/>
                  </a:cubicBezTo>
                  <a:cubicBezTo>
                    <a:pt x="161" y="211"/>
                    <a:pt x="161" y="210"/>
                    <a:pt x="161" y="210"/>
                  </a:cubicBezTo>
                  <a:cubicBezTo>
                    <a:pt x="161" y="210"/>
                    <a:pt x="161" y="209"/>
                    <a:pt x="161" y="209"/>
                  </a:cubicBezTo>
                  <a:cubicBezTo>
                    <a:pt x="160" y="210"/>
                    <a:pt x="160" y="210"/>
                    <a:pt x="160" y="211"/>
                  </a:cubicBezTo>
                  <a:cubicBezTo>
                    <a:pt x="160" y="211"/>
                    <a:pt x="160" y="212"/>
                    <a:pt x="160" y="213"/>
                  </a:cubicBezTo>
                  <a:close/>
                  <a:moveTo>
                    <a:pt x="152" y="209"/>
                  </a:moveTo>
                  <a:cubicBezTo>
                    <a:pt x="151" y="209"/>
                    <a:pt x="151" y="209"/>
                    <a:pt x="151" y="209"/>
                  </a:cubicBezTo>
                  <a:cubicBezTo>
                    <a:pt x="151" y="209"/>
                    <a:pt x="151" y="209"/>
                    <a:pt x="151" y="209"/>
                  </a:cubicBezTo>
                  <a:cubicBezTo>
                    <a:pt x="151" y="209"/>
                    <a:pt x="151" y="210"/>
                    <a:pt x="151" y="210"/>
                  </a:cubicBezTo>
                  <a:cubicBezTo>
                    <a:pt x="151" y="210"/>
                    <a:pt x="152" y="210"/>
                    <a:pt x="152" y="209"/>
                  </a:cubicBezTo>
                  <a:close/>
                  <a:moveTo>
                    <a:pt x="148" y="208"/>
                  </a:moveTo>
                  <a:cubicBezTo>
                    <a:pt x="148" y="208"/>
                    <a:pt x="148" y="208"/>
                    <a:pt x="147" y="208"/>
                  </a:cubicBezTo>
                  <a:cubicBezTo>
                    <a:pt x="147" y="208"/>
                    <a:pt x="147" y="208"/>
                    <a:pt x="147" y="209"/>
                  </a:cubicBezTo>
                  <a:cubicBezTo>
                    <a:pt x="147" y="209"/>
                    <a:pt x="148" y="209"/>
                    <a:pt x="148" y="209"/>
                  </a:cubicBezTo>
                  <a:cubicBezTo>
                    <a:pt x="148" y="208"/>
                    <a:pt x="148" y="208"/>
                    <a:pt x="148" y="208"/>
                  </a:cubicBezTo>
                  <a:close/>
                  <a:moveTo>
                    <a:pt x="37" y="207"/>
                  </a:moveTo>
                  <a:cubicBezTo>
                    <a:pt x="37" y="208"/>
                    <a:pt x="37" y="208"/>
                    <a:pt x="37" y="208"/>
                  </a:cubicBezTo>
                  <a:cubicBezTo>
                    <a:pt x="37" y="208"/>
                    <a:pt x="37" y="209"/>
                    <a:pt x="37" y="209"/>
                  </a:cubicBezTo>
                  <a:cubicBezTo>
                    <a:pt x="36" y="209"/>
                    <a:pt x="36" y="209"/>
                    <a:pt x="36" y="210"/>
                  </a:cubicBezTo>
                  <a:cubicBezTo>
                    <a:pt x="36" y="210"/>
                    <a:pt x="36" y="210"/>
                    <a:pt x="37" y="210"/>
                  </a:cubicBezTo>
                  <a:cubicBezTo>
                    <a:pt x="37" y="210"/>
                    <a:pt x="38" y="210"/>
                    <a:pt x="38" y="210"/>
                  </a:cubicBezTo>
                  <a:cubicBezTo>
                    <a:pt x="38" y="210"/>
                    <a:pt x="39" y="209"/>
                    <a:pt x="39" y="209"/>
                  </a:cubicBezTo>
                  <a:cubicBezTo>
                    <a:pt x="39" y="210"/>
                    <a:pt x="40" y="210"/>
                    <a:pt x="40" y="210"/>
                  </a:cubicBezTo>
                  <a:cubicBezTo>
                    <a:pt x="40" y="210"/>
                    <a:pt x="41" y="210"/>
                    <a:pt x="41" y="210"/>
                  </a:cubicBezTo>
                  <a:cubicBezTo>
                    <a:pt x="42" y="210"/>
                    <a:pt x="42" y="209"/>
                    <a:pt x="42" y="209"/>
                  </a:cubicBezTo>
                  <a:cubicBezTo>
                    <a:pt x="42" y="209"/>
                    <a:pt x="43" y="209"/>
                    <a:pt x="43" y="209"/>
                  </a:cubicBezTo>
                  <a:cubicBezTo>
                    <a:pt x="43" y="209"/>
                    <a:pt x="44" y="209"/>
                    <a:pt x="44" y="209"/>
                  </a:cubicBezTo>
                  <a:cubicBezTo>
                    <a:pt x="44" y="209"/>
                    <a:pt x="45" y="209"/>
                    <a:pt x="45" y="209"/>
                  </a:cubicBezTo>
                  <a:cubicBezTo>
                    <a:pt x="45" y="209"/>
                    <a:pt x="46" y="209"/>
                    <a:pt x="46" y="209"/>
                  </a:cubicBezTo>
                  <a:cubicBezTo>
                    <a:pt x="46" y="209"/>
                    <a:pt x="46" y="209"/>
                    <a:pt x="46" y="208"/>
                  </a:cubicBezTo>
                  <a:cubicBezTo>
                    <a:pt x="45" y="208"/>
                    <a:pt x="43" y="207"/>
                    <a:pt x="42" y="207"/>
                  </a:cubicBezTo>
                  <a:cubicBezTo>
                    <a:pt x="41" y="207"/>
                    <a:pt x="39" y="207"/>
                    <a:pt x="37" y="207"/>
                  </a:cubicBezTo>
                  <a:close/>
                  <a:moveTo>
                    <a:pt x="10" y="209"/>
                  </a:moveTo>
                  <a:cubicBezTo>
                    <a:pt x="11" y="209"/>
                    <a:pt x="11" y="208"/>
                    <a:pt x="12" y="208"/>
                  </a:cubicBezTo>
                  <a:cubicBezTo>
                    <a:pt x="13" y="208"/>
                    <a:pt x="13" y="207"/>
                    <a:pt x="13" y="206"/>
                  </a:cubicBezTo>
                  <a:cubicBezTo>
                    <a:pt x="12" y="206"/>
                    <a:pt x="11" y="206"/>
                    <a:pt x="11" y="207"/>
                  </a:cubicBezTo>
                  <a:cubicBezTo>
                    <a:pt x="11" y="208"/>
                    <a:pt x="10" y="208"/>
                    <a:pt x="10" y="209"/>
                  </a:cubicBezTo>
                  <a:close/>
                  <a:moveTo>
                    <a:pt x="14" y="207"/>
                  </a:moveTo>
                  <a:cubicBezTo>
                    <a:pt x="15" y="207"/>
                    <a:pt x="15" y="207"/>
                    <a:pt x="15" y="208"/>
                  </a:cubicBezTo>
                  <a:cubicBezTo>
                    <a:pt x="16" y="208"/>
                    <a:pt x="16" y="209"/>
                    <a:pt x="16" y="209"/>
                  </a:cubicBezTo>
                  <a:cubicBezTo>
                    <a:pt x="17" y="209"/>
                    <a:pt x="17" y="209"/>
                    <a:pt x="17" y="209"/>
                  </a:cubicBezTo>
                  <a:cubicBezTo>
                    <a:pt x="17" y="209"/>
                    <a:pt x="18" y="209"/>
                    <a:pt x="18" y="208"/>
                  </a:cubicBezTo>
                  <a:cubicBezTo>
                    <a:pt x="17" y="208"/>
                    <a:pt x="16" y="208"/>
                    <a:pt x="16" y="208"/>
                  </a:cubicBezTo>
                  <a:cubicBezTo>
                    <a:pt x="16" y="208"/>
                    <a:pt x="16" y="207"/>
                    <a:pt x="16" y="207"/>
                  </a:cubicBezTo>
                  <a:cubicBezTo>
                    <a:pt x="16" y="207"/>
                    <a:pt x="16" y="206"/>
                    <a:pt x="16" y="206"/>
                  </a:cubicBezTo>
                  <a:cubicBezTo>
                    <a:pt x="16" y="206"/>
                    <a:pt x="15" y="205"/>
                    <a:pt x="15" y="205"/>
                  </a:cubicBezTo>
                  <a:cubicBezTo>
                    <a:pt x="15" y="206"/>
                    <a:pt x="15" y="206"/>
                    <a:pt x="15" y="206"/>
                  </a:cubicBezTo>
                  <a:cubicBezTo>
                    <a:pt x="14" y="206"/>
                    <a:pt x="14" y="206"/>
                    <a:pt x="14" y="207"/>
                  </a:cubicBezTo>
                  <a:close/>
                  <a:moveTo>
                    <a:pt x="150" y="206"/>
                  </a:moveTo>
                  <a:cubicBezTo>
                    <a:pt x="150" y="207"/>
                    <a:pt x="151" y="207"/>
                    <a:pt x="151" y="207"/>
                  </a:cubicBezTo>
                  <a:lnTo>
                    <a:pt x="153" y="207"/>
                  </a:lnTo>
                  <a:cubicBezTo>
                    <a:pt x="153" y="205"/>
                    <a:pt x="152" y="204"/>
                    <a:pt x="150" y="204"/>
                  </a:cubicBezTo>
                  <a:cubicBezTo>
                    <a:pt x="150" y="205"/>
                    <a:pt x="150" y="205"/>
                    <a:pt x="150" y="205"/>
                  </a:cubicBezTo>
                  <a:cubicBezTo>
                    <a:pt x="150" y="205"/>
                    <a:pt x="150" y="206"/>
                    <a:pt x="150" y="206"/>
                  </a:cubicBezTo>
                  <a:close/>
                  <a:moveTo>
                    <a:pt x="33" y="204"/>
                  </a:moveTo>
                  <a:cubicBezTo>
                    <a:pt x="33" y="204"/>
                    <a:pt x="33" y="204"/>
                    <a:pt x="32" y="204"/>
                  </a:cubicBezTo>
                  <a:cubicBezTo>
                    <a:pt x="32" y="205"/>
                    <a:pt x="32" y="205"/>
                    <a:pt x="32" y="205"/>
                  </a:cubicBezTo>
                  <a:cubicBezTo>
                    <a:pt x="32" y="205"/>
                    <a:pt x="33" y="205"/>
                    <a:pt x="33" y="205"/>
                  </a:cubicBezTo>
                  <a:cubicBezTo>
                    <a:pt x="33" y="205"/>
                    <a:pt x="33" y="205"/>
                    <a:pt x="33" y="204"/>
                  </a:cubicBezTo>
                  <a:close/>
                  <a:moveTo>
                    <a:pt x="165" y="204"/>
                  </a:moveTo>
                  <a:cubicBezTo>
                    <a:pt x="165" y="204"/>
                    <a:pt x="165" y="204"/>
                    <a:pt x="165" y="204"/>
                  </a:cubicBezTo>
                  <a:cubicBezTo>
                    <a:pt x="165" y="204"/>
                    <a:pt x="165" y="204"/>
                    <a:pt x="165" y="204"/>
                  </a:cubicBezTo>
                  <a:cubicBezTo>
                    <a:pt x="165" y="204"/>
                    <a:pt x="165" y="204"/>
                    <a:pt x="165" y="204"/>
                  </a:cubicBezTo>
                  <a:cubicBezTo>
                    <a:pt x="165" y="204"/>
                    <a:pt x="165" y="204"/>
                    <a:pt x="165" y="204"/>
                  </a:cubicBezTo>
                  <a:close/>
                  <a:moveTo>
                    <a:pt x="146" y="206"/>
                  </a:moveTo>
                  <a:cubicBezTo>
                    <a:pt x="146" y="206"/>
                    <a:pt x="147" y="206"/>
                    <a:pt x="147" y="206"/>
                  </a:cubicBezTo>
                  <a:cubicBezTo>
                    <a:pt x="148" y="206"/>
                    <a:pt x="148" y="205"/>
                    <a:pt x="148" y="205"/>
                  </a:cubicBezTo>
                  <a:cubicBezTo>
                    <a:pt x="148" y="204"/>
                    <a:pt x="147" y="204"/>
                    <a:pt x="146" y="204"/>
                  </a:cubicBezTo>
                  <a:cubicBezTo>
                    <a:pt x="146" y="204"/>
                    <a:pt x="145" y="205"/>
                    <a:pt x="146" y="206"/>
                  </a:cubicBezTo>
                  <a:close/>
                  <a:moveTo>
                    <a:pt x="8" y="206"/>
                  </a:moveTo>
                  <a:cubicBezTo>
                    <a:pt x="9" y="207"/>
                    <a:pt x="9" y="207"/>
                    <a:pt x="9" y="207"/>
                  </a:cubicBezTo>
                  <a:cubicBezTo>
                    <a:pt x="9" y="206"/>
                    <a:pt x="10" y="206"/>
                    <a:pt x="10" y="206"/>
                  </a:cubicBezTo>
                  <a:cubicBezTo>
                    <a:pt x="10" y="206"/>
                    <a:pt x="10" y="206"/>
                    <a:pt x="11" y="206"/>
                  </a:cubicBezTo>
                  <a:cubicBezTo>
                    <a:pt x="11" y="205"/>
                    <a:pt x="11" y="205"/>
                    <a:pt x="12" y="206"/>
                  </a:cubicBezTo>
                  <a:cubicBezTo>
                    <a:pt x="12" y="205"/>
                    <a:pt x="12" y="204"/>
                    <a:pt x="11" y="204"/>
                  </a:cubicBezTo>
                  <a:cubicBezTo>
                    <a:pt x="11" y="204"/>
                    <a:pt x="10" y="204"/>
                    <a:pt x="10" y="204"/>
                  </a:cubicBezTo>
                  <a:cubicBezTo>
                    <a:pt x="10" y="204"/>
                    <a:pt x="9" y="205"/>
                    <a:pt x="9" y="205"/>
                  </a:cubicBezTo>
                  <a:cubicBezTo>
                    <a:pt x="8" y="206"/>
                    <a:pt x="8" y="206"/>
                    <a:pt x="8" y="206"/>
                  </a:cubicBezTo>
                  <a:close/>
                  <a:moveTo>
                    <a:pt x="39" y="204"/>
                  </a:moveTo>
                  <a:cubicBezTo>
                    <a:pt x="40" y="205"/>
                    <a:pt x="40" y="204"/>
                    <a:pt x="40" y="204"/>
                  </a:cubicBezTo>
                  <a:cubicBezTo>
                    <a:pt x="41" y="203"/>
                    <a:pt x="41" y="203"/>
                    <a:pt x="40" y="203"/>
                  </a:cubicBezTo>
                  <a:cubicBezTo>
                    <a:pt x="40" y="203"/>
                    <a:pt x="40" y="204"/>
                    <a:pt x="40" y="204"/>
                  </a:cubicBezTo>
                  <a:cubicBezTo>
                    <a:pt x="39" y="204"/>
                    <a:pt x="39" y="204"/>
                    <a:pt x="39" y="204"/>
                  </a:cubicBezTo>
                  <a:close/>
                  <a:moveTo>
                    <a:pt x="168" y="202"/>
                  </a:moveTo>
                  <a:cubicBezTo>
                    <a:pt x="168" y="202"/>
                    <a:pt x="168" y="202"/>
                    <a:pt x="168" y="202"/>
                  </a:cubicBezTo>
                  <a:cubicBezTo>
                    <a:pt x="168" y="202"/>
                    <a:pt x="168" y="202"/>
                    <a:pt x="168" y="202"/>
                  </a:cubicBezTo>
                  <a:cubicBezTo>
                    <a:pt x="168" y="202"/>
                    <a:pt x="168" y="202"/>
                    <a:pt x="168" y="203"/>
                  </a:cubicBezTo>
                  <a:cubicBezTo>
                    <a:pt x="168" y="203"/>
                    <a:pt x="168" y="203"/>
                    <a:pt x="168" y="202"/>
                  </a:cubicBezTo>
                  <a:close/>
                  <a:moveTo>
                    <a:pt x="155" y="202"/>
                  </a:moveTo>
                  <a:cubicBezTo>
                    <a:pt x="155" y="202"/>
                    <a:pt x="154" y="202"/>
                    <a:pt x="153" y="202"/>
                  </a:cubicBezTo>
                  <a:cubicBezTo>
                    <a:pt x="153" y="202"/>
                    <a:pt x="153" y="202"/>
                    <a:pt x="153" y="202"/>
                  </a:cubicBezTo>
                  <a:cubicBezTo>
                    <a:pt x="153" y="202"/>
                    <a:pt x="153" y="202"/>
                    <a:pt x="153" y="203"/>
                  </a:cubicBezTo>
                  <a:cubicBezTo>
                    <a:pt x="154" y="203"/>
                    <a:pt x="154" y="203"/>
                    <a:pt x="154" y="203"/>
                  </a:cubicBezTo>
                  <a:cubicBezTo>
                    <a:pt x="154" y="203"/>
                    <a:pt x="155" y="203"/>
                    <a:pt x="155" y="203"/>
                  </a:cubicBezTo>
                  <a:cubicBezTo>
                    <a:pt x="155" y="203"/>
                    <a:pt x="155" y="202"/>
                    <a:pt x="155" y="202"/>
                  </a:cubicBezTo>
                  <a:close/>
                  <a:moveTo>
                    <a:pt x="10" y="203"/>
                  </a:moveTo>
                  <a:cubicBezTo>
                    <a:pt x="10" y="203"/>
                    <a:pt x="10" y="203"/>
                    <a:pt x="11" y="203"/>
                  </a:cubicBezTo>
                  <a:cubicBezTo>
                    <a:pt x="11" y="203"/>
                    <a:pt x="11" y="203"/>
                    <a:pt x="11" y="203"/>
                  </a:cubicBezTo>
                  <a:cubicBezTo>
                    <a:pt x="11" y="203"/>
                    <a:pt x="11" y="202"/>
                    <a:pt x="11" y="202"/>
                  </a:cubicBezTo>
                  <a:cubicBezTo>
                    <a:pt x="11" y="202"/>
                    <a:pt x="11" y="202"/>
                    <a:pt x="10" y="202"/>
                  </a:cubicBezTo>
                  <a:lnTo>
                    <a:pt x="10" y="203"/>
                  </a:lnTo>
                  <a:close/>
                  <a:moveTo>
                    <a:pt x="161" y="202"/>
                  </a:moveTo>
                  <a:cubicBezTo>
                    <a:pt x="161" y="203"/>
                    <a:pt x="162" y="203"/>
                    <a:pt x="162" y="203"/>
                  </a:cubicBezTo>
                  <a:cubicBezTo>
                    <a:pt x="163" y="203"/>
                    <a:pt x="164" y="203"/>
                    <a:pt x="164" y="202"/>
                  </a:cubicBezTo>
                  <a:cubicBezTo>
                    <a:pt x="163" y="201"/>
                    <a:pt x="162" y="202"/>
                    <a:pt x="161" y="202"/>
                  </a:cubicBezTo>
                  <a:close/>
                  <a:moveTo>
                    <a:pt x="41" y="203"/>
                  </a:moveTo>
                  <a:cubicBezTo>
                    <a:pt x="41" y="203"/>
                    <a:pt x="41" y="203"/>
                    <a:pt x="42" y="203"/>
                  </a:cubicBezTo>
                  <a:cubicBezTo>
                    <a:pt x="42" y="203"/>
                    <a:pt x="43" y="203"/>
                    <a:pt x="43" y="203"/>
                  </a:cubicBezTo>
                  <a:cubicBezTo>
                    <a:pt x="43" y="203"/>
                    <a:pt x="43" y="203"/>
                    <a:pt x="44" y="203"/>
                  </a:cubicBezTo>
                  <a:cubicBezTo>
                    <a:pt x="44" y="203"/>
                    <a:pt x="44" y="203"/>
                    <a:pt x="44" y="202"/>
                  </a:cubicBezTo>
                  <a:cubicBezTo>
                    <a:pt x="43" y="202"/>
                    <a:pt x="43" y="202"/>
                    <a:pt x="43" y="202"/>
                  </a:cubicBezTo>
                  <a:cubicBezTo>
                    <a:pt x="43" y="202"/>
                    <a:pt x="43" y="202"/>
                    <a:pt x="42" y="202"/>
                  </a:cubicBezTo>
                  <a:cubicBezTo>
                    <a:pt x="42" y="201"/>
                    <a:pt x="42" y="201"/>
                    <a:pt x="42" y="201"/>
                  </a:cubicBezTo>
                  <a:cubicBezTo>
                    <a:pt x="42" y="201"/>
                    <a:pt x="41" y="201"/>
                    <a:pt x="41" y="201"/>
                  </a:cubicBezTo>
                  <a:cubicBezTo>
                    <a:pt x="41" y="201"/>
                    <a:pt x="41" y="202"/>
                    <a:pt x="41" y="202"/>
                  </a:cubicBezTo>
                  <a:cubicBezTo>
                    <a:pt x="40" y="203"/>
                    <a:pt x="41" y="203"/>
                    <a:pt x="41" y="203"/>
                  </a:cubicBezTo>
                  <a:close/>
                  <a:moveTo>
                    <a:pt x="143" y="202"/>
                  </a:moveTo>
                  <a:cubicBezTo>
                    <a:pt x="143" y="201"/>
                    <a:pt x="142" y="201"/>
                    <a:pt x="141" y="201"/>
                  </a:cubicBezTo>
                  <a:cubicBezTo>
                    <a:pt x="141" y="201"/>
                    <a:pt x="141" y="202"/>
                    <a:pt x="142" y="202"/>
                  </a:cubicBezTo>
                  <a:cubicBezTo>
                    <a:pt x="142" y="202"/>
                    <a:pt x="142" y="202"/>
                    <a:pt x="143" y="202"/>
                  </a:cubicBezTo>
                  <a:close/>
                  <a:moveTo>
                    <a:pt x="167" y="201"/>
                  </a:moveTo>
                  <a:cubicBezTo>
                    <a:pt x="167" y="201"/>
                    <a:pt x="167" y="201"/>
                    <a:pt x="167" y="200"/>
                  </a:cubicBezTo>
                  <a:cubicBezTo>
                    <a:pt x="167" y="200"/>
                    <a:pt x="167" y="200"/>
                    <a:pt x="167" y="200"/>
                  </a:cubicBezTo>
                  <a:cubicBezTo>
                    <a:pt x="167" y="200"/>
                    <a:pt x="167" y="200"/>
                    <a:pt x="166" y="200"/>
                  </a:cubicBezTo>
                  <a:cubicBezTo>
                    <a:pt x="166" y="201"/>
                    <a:pt x="166" y="201"/>
                    <a:pt x="167" y="201"/>
                  </a:cubicBezTo>
                  <a:close/>
                  <a:moveTo>
                    <a:pt x="151" y="199"/>
                  </a:moveTo>
                  <a:cubicBezTo>
                    <a:pt x="150" y="199"/>
                    <a:pt x="150" y="199"/>
                    <a:pt x="150" y="199"/>
                  </a:cubicBezTo>
                  <a:cubicBezTo>
                    <a:pt x="150" y="199"/>
                    <a:pt x="150" y="200"/>
                    <a:pt x="150" y="200"/>
                  </a:cubicBezTo>
                  <a:cubicBezTo>
                    <a:pt x="150" y="200"/>
                    <a:pt x="150" y="200"/>
                    <a:pt x="151" y="200"/>
                  </a:cubicBezTo>
                  <a:cubicBezTo>
                    <a:pt x="151" y="200"/>
                    <a:pt x="151" y="200"/>
                    <a:pt x="151" y="199"/>
                  </a:cubicBezTo>
                  <a:close/>
                  <a:moveTo>
                    <a:pt x="48" y="199"/>
                  </a:moveTo>
                  <a:cubicBezTo>
                    <a:pt x="48" y="199"/>
                    <a:pt x="48" y="199"/>
                    <a:pt x="47" y="199"/>
                  </a:cubicBezTo>
                  <a:cubicBezTo>
                    <a:pt x="47" y="200"/>
                    <a:pt x="47" y="200"/>
                    <a:pt x="47" y="200"/>
                  </a:cubicBezTo>
                  <a:cubicBezTo>
                    <a:pt x="47" y="200"/>
                    <a:pt x="48" y="200"/>
                    <a:pt x="48" y="200"/>
                  </a:cubicBezTo>
                  <a:cubicBezTo>
                    <a:pt x="48" y="200"/>
                    <a:pt x="48" y="200"/>
                    <a:pt x="48" y="199"/>
                  </a:cubicBezTo>
                  <a:close/>
                  <a:moveTo>
                    <a:pt x="164" y="199"/>
                  </a:moveTo>
                  <a:cubicBezTo>
                    <a:pt x="165" y="200"/>
                    <a:pt x="165" y="200"/>
                    <a:pt x="165" y="200"/>
                  </a:cubicBezTo>
                  <a:cubicBezTo>
                    <a:pt x="165" y="200"/>
                    <a:pt x="165" y="200"/>
                    <a:pt x="165" y="199"/>
                  </a:cubicBezTo>
                  <a:cubicBezTo>
                    <a:pt x="165" y="199"/>
                    <a:pt x="165" y="199"/>
                    <a:pt x="165" y="199"/>
                  </a:cubicBezTo>
                  <a:cubicBezTo>
                    <a:pt x="165" y="199"/>
                    <a:pt x="165" y="199"/>
                    <a:pt x="164" y="199"/>
                  </a:cubicBezTo>
                  <a:close/>
                  <a:moveTo>
                    <a:pt x="145" y="201"/>
                  </a:moveTo>
                  <a:cubicBezTo>
                    <a:pt x="145" y="201"/>
                    <a:pt x="146" y="201"/>
                    <a:pt x="146" y="201"/>
                  </a:cubicBezTo>
                  <a:cubicBezTo>
                    <a:pt x="147" y="201"/>
                    <a:pt x="147" y="201"/>
                    <a:pt x="147" y="201"/>
                  </a:cubicBezTo>
                  <a:cubicBezTo>
                    <a:pt x="147" y="200"/>
                    <a:pt x="146" y="200"/>
                    <a:pt x="147" y="200"/>
                  </a:cubicBezTo>
                  <a:cubicBezTo>
                    <a:pt x="147" y="200"/>
                    <a:pt x="148" y="199"/>
                    <a:pt x="148" y="199"/>
                  </a:cubicBezTo>
                  <a:cubicBezTo>
                    <a:pt x="147" y="199"/>
                    <a:pt x="146" y="199"/>
                    <a:pt x="146" y="200"/>
                  </a:cubicBezTo>
                  <a:cubicBezTo>
                    <a:pt x="146" y="200"/>
                    <a:pt x="146" y="200"/>
                    <a:pt x="145" y="201"/>
                  </a:cubicBezTo>
                  <a:close/>
                  <a:moveTo>
                    <a:pt x="153" y="200"/>
                  </a:moveTo>
                  <a:cubicBezTo>
                    <a:pt x="153" y="200"/>
                    <a:pt x="153" y="201"/>
                    <a:pt x="153" y="200"/>
                  </a:cubicBezTo>
                  <a:cubicBezTo>
                    <a:pt x="154" y="200"/>
                    <a:pt x="154" y="200"/>
                    <a:pt x="154" y="200"/>
                  </a:cubicBezTo>
                  <a:cubicBezTo>
                    <a:pt x="154" y="200"/>
                    <a:pt x="155" y="200"/>
                    <a:pt x="155" y="199"/>
                  </a:cubicBezTo>
                  <a:cubicBezTo>
                    <a:pt x="155" y="199"/>
                    <a:pt x="155" y="200"/>
                    <a:pt x="156" y="200"/>
                  </a:cubicBezTo>
                  <a:cubicBezTo>
                    <a:pt x="156" y="200"/>
                    <a:pt x="155" y="199"/>
                    <a:pt x="155" y="199"/>
                  </a:cubicBezTo>
                  <a:cubicBezTo>
                    <a:pt x="155" y="198"/>
                    <a:pt x="155" y="198"/>
                    <a:pt x="154" y="198"/>
                  </a:cubicBezTo>
                  <a:cubicBezTo>
                    <a:pt x="154" y="199"/>
                    <a:pt x="154" y="199"/>
                    <a:pt x="154" y="199"/>
                  </a:cubicBezTo>
                  <a:cubicBezTo>
                    <a:pt x="153" y="199"/>
                    <a:pt x="153" y="200"/>
                    <a:pt x="153" y="200"/>
                  </a:cubicBezTo>
                  <a:close/>
                  <a:moveTo>
                    <a:pt x="42" y="199"/>
                  </a:moveTo>
                  <a:cubicBezTo>
                    <a:pt x="42" y="199"/>
                    <a:pt x="43" y="199"/>
                    <a:pt x="43" y="199"/>
                  </a:cubicBezTo>
                  <a:cubicBezTo>
                    <a:pt x="44" y="199"/>
                    <a:pt x="45" y="199"/>
                    <a:pt x="45" y="199"/>
                  </a:cubicBezTo>
                  <a:cubicBezTo>
                    <a:pt x="44" y="199"/>
                    <a:pt x="44" y="198"/>
                    <a:pt x="43" y="198"/>
                  </a:cubicBezTo>
                  <a:cubicBezTo>
                    <a:pt x="42" y="198"/>
                    <a:pt x="42" y="198"/>
                    <a:pt x="42" y="199"/>
                  </a:cubicBezTo>
                  <a:close/>
                  <a:moveTo>
                    <a:pt x="168" y="199"/>
                  </a:moveTo>
                  <a:cubicBezTo>
                    <a:pt x="168" y="199"/>
                    <a:pt x="169" y="199"/>
                    <a:pt x="169" y="199"/>
                  </a:cubicBezTo>
                  <a:cubicBezTo>
                    <a:pt x="169" y="200"/>
                    <a:pt x="169" y="200"/>
                    <a:pt x="169" y="200"/>
                  </a:cubicBezTo>
                  <a:cubicBezTo>
                    <a:pt x="169" y="200"/>
                    <a:pt x="169" y="200"/>
                    <a:pt x="169" y="200"/>
                  </a:cubicBezTo>
                  <a:cubicBezTo>
                    <a:pt x="170" y="201"/>
                    <a:pt x="170" y="201"/>
                    <a:pt x="170" y="201"/>
                  </a:cubicBezTo>
                  <a:cubicBezTo>
                    <a:pt x="170" y="200"/>
                    <a:pt x="170" y="200"/>
                    <a:pt x="170" y="200"/>
                  </a:cubicBezTo>
                  <a:cubicBezTo>
                    <a:pt x="170" y="199"/>
                    <a:pt x="170" y="199"/>
                    <a:pt x="170" y="199"/>
                  </a:cubicBezTo>
                  <a:cubicBezTo>
                    <a:pt x="170" y="198"/>
                    <a:pt x="170" y="198"/>
                    <a:pt x="170" y="198"/>
                  </a:cubicBezTo>
                  <a:cubicBezTo>
                    <a:pt x="170" y="197"/>
                    <a:pt x="170" y="197"/>
                    <a:pt x="169" y="197"/>
                  </a:cubicBezTo>
                  <a:cubicBezTo>
                    <a:pt x="169" y="198"/>
                    <a:pt x="169" y="198"/>
                    <a:pt x="169" y="199"/>
                  </a:cubicBezTo>
                  <a:cubicBezTo>
                    <a:pt x="169" y="199"/>
                    <a:pt x="168" y="199"/>
                    <a:pt x="168" y="199"/>
                  </a:cubicBezTo>
                  <a:close/>
                  <a:moveTo>
                    <a:pt x="162" y="197"/>
                  </a:moveTo>
                  <a:cubicBezTo>
                    <a:pt x="161" y="197"/>
                    <a:pt x="161" y="197"/>
                    <a:pt x="161" y="197"/>
                  </a:cubicBezTo>
                  <a:cubicBezTo>
                    <a:pt x="161" y="197"/>
                    <a:pt x="161" y="197"/>
                    <a:pt x="161" y="196"/>
                  </a:cubicBezTo>
                  <a:cubicBezTo>
                    <a:pt x="161" y="196"/>
                    <a:pt x="160" y="196"/>
                    <a:pt x="160" y="196"/>
                  </a:cubicBezTo>
                  <a:cubicBezTo>
                    <a:pt x="160" y="196"/>
                    <a:pt x="160" y="196"/>
                    <a:pt x="160" y="197"/>
                  </a:cubicBezTo>
                  <a:cubicBezTo>
                    <a:pt x="160" y="197"/>
                    <a:pt x="160" y="197"/>
                    <a:pt x="161" y="198"/>
                  </a:cubicBezTo>
                  <a:cubicBezTo>
                    <a:pt x="161" y="198"/>
                    <a:pt x="161" y="198"/>
                    <a:pt x="162" y="197"/>
                  </a:cubicBezTo>
                  <a:close/>
                  <a:moveTo>
                    <a:pt x="158" y="196"/>
                  </a:moveTo>
                  <a:cubicBezTo>
                    <a:pt x="158" y="196"/>
                    <a:pt x="158" y="196"/>
                    <a:pt x="158" y="196"/>
                  </a:cubicBezTo>
                  <a:cubicBezTo>
                    <a:pt x="158" y="196"/>
                    <a:pt x="158" y="196"/>
                    <a:pt x="158" y="196"/>
                  </a:cubicBezTo>
                  <a:cubicBezTo>
                    <a:pt x="158" y="196"/>
                    <a:pt x="158" y="196"/>
                    <a:pt x="158" y="196"/>
                  </a:cubicBezTo>
                  <a:cubicBezTo>
                    <a:pt x="158" y="196"/>
                    <a:pt x="158" y="196"/>
                    <a:pt x="158" y="196"/>
                  </a:cubicBezTo>
                  <a:close/>
                  <a:moveTo>
                    <a:pt x="168" y="196"/>
                  </a:moveTo>
                  <a:cubicBezTo>
                    <a:pt x="169" y="196"/>
                    <a:pt x="169" y="195"/>
                    <a:pt x="169" y="195"/>
                  </a:cubicBezTo>
                  <a:cubicBezTo>
                    <a:pt x="170" y="194"/>
                    <a:pt x="170" y="194"/>
                    <a:pt x="170" y="193"/>
                  </a:cubicBezTo>
                  <a:cubicBezTo>
                    <a:pt x="169" y="193"/>
                    <a:pt x="169" y="193"/>
                    <a:pt x="168" y="194"/>
                  </a:cubicBezTo>
                  <a:cubicBezTo>
                    <a:pt x="168" y="194"/>
                    <a:pt x="168" y="195"/>
                    <a:pt x="168" y="196"/>
                  </a:cubicBezTo>
                  <a:close/>
                  <a:moveTo>
                    <a:pt x="157" y="193"/>
                  </a:moveTo>
                  <a:cubicBezTo>
                    <a:pt x="157" y="193"/>
                    <a:pt x="157" y="193"/>
                    <a:pt x="157" y="193"/>
                  </a:cubicBezTo>
                  <a:cubicBezTo>
                    <a:pt x="156" y="193"/>
                    <a:pt x="156" y="193"/>
                    <a:pt x="156" y="193"/>
                  </a:cubicBezTo>
                  <a:cubicBezTo>
                    <a:pt x="156" y="193"/>
                    <a:pt x="157" y="193"/>
                    <a:pt x="157" y="194"/>
                  </a:cubicBezTo>
                  <a:cubicBezTo>
                    <a:pt x="157" y="194"/>
                    <a:pt x="157" y="194"/>
                    <a:pt x="157" y="194"/>
                  </a:cubicBezTo>
                  <a:lnTo>
                    <a:pt x="157" y="193"/>
                  </a:lnTo>
                  <a:close/>
                  <a:moveTo>
                    <a:pt x="155" y="195"/>
                  </a:moveTo>
                  <a:cubicBezTo>
                    <a:pt x="155" y="195"/>
                    <a:pt x="155" y="196"/>
                    <a:pt x="155" y="196"/>
                  </a:cubicBezTo>
                  <a:cubicBezTo>
                    <a:pt x="155" y="197"/>
                    <a:pt x="156" y="197"/>
                    <a:pt x="156" y="197"/>
                  </a:cubicBezTo>
                  <a:cubicBezTo>
                    <a:pt x="157" y="196"/>
                    <a:pt x="157" y="196"/>
                    <a:pt x="156" y="195"/>
                  </a:cubicBezTo>
                  <a:cubicBezTo>
                    <a:pt x="156" y="195"/>
                    <a:pt x="155" y="194"/>
                    <a:pt x="155" y="193"/>
                  </a:cubicBezTo>
                  <a:cubicBezTo>
                    <a:pt x="155" y="193"/>
                    <a:pt x="155" y="193"/>
                    <a:pt x="155" y="193"/>
                  </a:cubicBezTo>
                  <a:cubicBezTo>
                    <a:pt x="155" y="193"/>
                    <a:pt x="154" y="193"/>
                    <a:pt x="154" y="193"/>
                  </a:cubicBezTo>
                  <a:cubicBezTo>
                    <a:pt x="154" y="194"/>
                    <a:pt x="154" y="194"/>
                    <a:pt x="154" y="194"/>
                  </a:cubicBezTo>
                  <a:cubicBezTo>
                    <a:pt x="154" y="194"/>
                    <a:pt x="153" y="194"/>
                    <a:pt x="153" y="194"/>
                  </a:cubicBezTo>
                  <a:cubicBezTo>
                    <a:pt x="153" y="194"/>
                    <a:pt x="152" y="194"/>
                    <a:pt x="152" y="193"/>
                  </a:cubicBezTo>
                  <a:cubicBezTo>
                    <a:pt x="152" y="193"/>
                    <a:pt x="152" y="193"/>
                    <a:pt x="151" y="193"/>
                  </a:cubicBezTo>
                  <a:cubicBezTo>
                    <a:pt x="151" y="194"/>
                    <a:pt x="151" y="194"/>
                    <a:pt x="152" y="195"/>
                  </a:cubicBezTo>
                  <a:cubicBezTo>
                    <a:pt x="153" y="195"/>
                    <a:pt x="154" y="195"/>
                    <a:pt x="155" y="195"/>
                  </a:cubicBezTo>
                  <a:close/>
                  <a:moveTo>
                    <a:pt x="167" y="192"/>
                  </a:moveTo>
                  <a:cubicBezTo>
                    <a:pt x="167" y="192"/>
                    <a:pt x="167" y="192"/>
                    <a:pt x="168" y="192"/>
                  </a:cubicBezTo>
                  <a:cubicBezTo>
                    <a:pt x="168" y="192"/>
                    <a:pt x="168" y="192"/>
                    <a:pt x="168" y="192"/>
                  </a:cubicBezTo>
                  <a:lnTo>
                    <a:pt x="167" y="192"/>
                  </a:lnTo>
                  <a:cubicBezTo>
                    <a:pt x="167" y="192"/>
                    <a:pt x="167" y="192"/>
                    <a:pt x="167" y="192"/>
                  </a:cubicBezTo>
                  <a:cubicBezTo>
                    <a:pt x="167" y="192"/>
                    <a:pt x="167" y="192"/>
                    <a:pt x="167" y="192"/>
                  </a:cubicBezTo>
                  <a:close/>
                  <a:moveTo>
                    <a:pt x="136" y="48"/>
                  </a:moveTo>
                  <a:cubicBezTo>
                    <a:pt x="137" y="48"/>
                    <a:pt x="137" y="48"/>
                    <a:pt x="137" y="47"/>
                  </a:cubicBezTo>
                  <a:cubicBezTo>
                    <a:pt x="137" y="47"/>
                    <a:pt x="136" y="47"/>
                    <a:pt x="136" y="47"/>
                  </a:cubicBezTo>
                  <a:cubicBezTo>
                    <a:pt x="135" y="47"/>
                    <a:pt x="135" y="47"/>
                    <a:pt x="136" y="48"/>
                  </a:cubicBezTo>
                  <a:close/>
                  <a:moveTo>
                    <a:pt x="170" y="43"/>
                  </a:moveTo>
                  <a:cubicBezTo>
                    <a:pt x="170" y="43"/>
                    <a:pt x="170" y="43"/>
                    <a:pt x="170" y="43"/>
                  </a:cubicBezTo>
                  <a:cubicBezTo>
                    <a:pt x="170" y="42"/>
                    <a:pt x="170" y="42"/>
                    <a:pt x="169" y="42"/>
                  </a:cubicBezTo>
                  <a:cubicBezTo>
                    <a:pt x="169" y="42"/>
                    <a:pt x="169" y="42"/>
                    <a:pt x="169" y="43"/>
                  </a:cubicBezTo>
                  <a:cubicBezTo>
                    <a:pt x="169" y="43"/>
                    <a:pt x="169" y="43"/>
                    <a:pt x="170" y="43"/>
                  </a:cubicBezTo>
                  <a:close/>
                  <a:moveTo>
                    <a:pt x="163" y="44"/>
                  </a:moveTo>
                  <a:cubicBezTo>
                    <a:pt x="164" y="44"/>
                    <a:pt x="165" y="45"/>
                    <a:pt x="166" y="45"/>
                  </a:cubicBezTo>
                  <a:cubicBezTo>
                    <a:pt x="166" y="46"/>
                    <a:pt x="167" y="47"/>
                    <a:pt x="168" y="47"/>
                  </a:cubicBezTo>
                  <a:cubicBezTo>
                    <a:pt x="168" y="47"/>
                    <a:pt x="168" y="47"/>
                    <a:pt x="168" y="47"/>
                  </a:cubicBezTo>
                  <a:cubicBezTo>
                    <a:pt x="168" y="47"/>
                    <a:pt x="169" y="47"/>
                    <a:pt x="169" y="47"/>
                  </a:cubicBezTo>
                  <a:lnTo>
                    <a:pt x="170" y="47"/>
                  </a:lnTo>
                  <a:cubicBezTo>
                    <a:pt x="170" y="47"/>
                    <a:pt x="170" y="47"/>
                    <a:pt x="170" y="46"/>
                  </a:cubicBezTo>
                  <a:cubicBezTo>
                    <a:pt x="170" y="45"/>
                    <a:pt x="170" y="45"/>
                    <a:pt x="169" y="44"/>
                  </a:cubicBezTo>
                  <a:cubicBezTo>
                    <a:pt x="169" y="44"/>
                    <a:pt x="168" y="43"/>
                    <a:pt x="168" y="43"/>
                  </a:cubicBezTo>
                  <a:cubicBezTo>
                    <a:pt x="168" y="43"/>
                    <a:pt x="167" y="43"/>
                    <a:pt x="167" y="43"/>
                  </a:cubicBezTo>
                  <a:cubicBezTo>
                    <a:pt x="167" y="44"/>
                    <a:pt x="166" y="44"/>
                    <a:pt x="165" y="44"/>
                  </a:cubicBezTo>
                  <a:cubicBezTo>
                    <a:pt x="165" y="43"/>
                    <a:pt x="165" y="43"/>
                    <a:pt x="165" y="42"/>
                  </a:cubicBezTo>
                  <a:cubicBezTo>
                    <a:pt x="165" y="42"/>
                    <a:pt x="165" y="42"/>
                    <a:pt x="164" y="42"/>
                  </a:cubicBezTo>
                  <a:cubicBezTo>
                    <a:pt x="164" y="42"/>
                    <a:pt x="164" y="42"/>
                    <a:pt x="164" y="43"/>
                  </a:cubicBezTo>
                  <a:cubicBezTo>
                    <a:pt x="164" y="43"/>
                    <a:pt x="163" y="43"/>
                    <a:pt x="163" y="43"/>
                  </a:cubicBezTo>
                  <a:cubicBezTo>
                    <a:pt x="163" y="43"/>
                    <a:pt x="163" y="43"/>
                    <a:pt x="163" y="43"/>
                  </a:cubicBezTo>
                  <a:cubicBezTo>
                    <a:pt x="162" y="43"/>
                    <a:pt x="162" y="44"/>
                    <a:pt x="163" y="44"/>
                  </a:cubicBezTo>
                  <a:close/>
                  <a:moveTo>
                    <a:pt x="168" y="42"/>
                  </a:moveTo>
                  <a:cubicBezTo>
                    <a:pt x="168" y="41"/>
                    <a:pt x="168" y="41"/>
                    <a:pt x="168" y="40"/>
                  </a:cubicBezTo>
                  <a:cubicBezTo>
                    <a:pt x="168" y="39"/>
                    <a:pt x="168" y="39"/>
                    <a:pt x="167" y="39"/>
                  </a:cubicBezTo>
                  <a:lnTo>
                    <a:pt x="167" y="41"/>
                  </a:lnTo>
                  <a:cubicBezTo>
                    <a:pt x="167" y="41"/>
                    <a:pt x="167" y="42"/>
                    <a:pt x="168" y="42"/>
                  </a:cubicBezTo>
                  <a:close/>
                  <a:moveTo>
                    <a:pt x="54" y="27"/>
                  </a:moveTo>
                  <a:cubicBezTo>
                    <a:pt x="54" y="27"/>
                    <a:pt x="54" y="27"/>
                    <a:pt x="54" y="27"/>
                  </a:cubicBezTo>
                  <a:cubicBezTo>
                    <a:pt x="54" y="27"/>
                    <a:pt x="54" y="27"/>
                    <a:pt x="53" y="27"/>
                  </a:cubicBezTo>
                  <a:cubicBezTo>
                    <a:pt x="53" y="28"/>
                    <a:pt x="53" y="28"/>
                    <a:pt x="54" y="28"/>
                  </a:cubicBezTo>
                  <a:cubicBezTo>
                    <a:pt x="54" y="28"/>
                    <a:pt x="54" y="28"/>
                    <a:pt x="54" y="27"/>
                  </a:cubicBezTo>
                  <a:close/>
                  <a:moveTo>
                    <a:pt x="169" y="26"/>
                  </a:moveTo>
                  <a:cubicBezTo>
                    <a:pt x="169" y="26"/>
                    <a:pt x="169" y="26"/>
                    <a:pt x="169" y="26"/>
                  </a:cubicBezTo>
                  <a:cubicBezTo>
                    <a:pt x="169" y="26"/>
                    <a:pt x="169" y="26"/>
                    <a:pt x="168" y="26"/>
                  </a:cubicBezTo>
                  <a:cubicBezTo>
                    <a:pt x="169" y="26"/>
                    <a:pt x="169" y="26"/>
                    <a:pt x="169" y="26"/>
                  </a:cubicBezTo>
                  <a:cubicBezTo>
                    <a:pt x="169" y="27"/>
                    <a:pt x="169" y="26"/>
                    <a:pt x="169" y="26"/>
                  </a:cubicBezTo>
                  <a:close/>
                  <a:moveTo>
                    <a:pt x="164" y="28"/>
                  </a:moveTo>
                  <a:cubicBezTo>
                    <a:pt x="165" y="28"/>
                    <a:pt x="165" y="28"/>
                    <a:pt x="165" y="28"/>
                  </a:cubicBezTo>
                  <a:cubicBezTo>
                    <a:pt x="166" y="28"/>
                    <a:pt x="166" y="28"/>
                    <a:pt x="166" y="28"/>
                  </a:cubicBezTo>
                  <a:cubicBezTo>
                    <a:pt x="167" y="27"/>
                    <a:pt x="167" y="27"/>
                    <a:pt x="167" y="27"/>
                  </a:cubicBezTo>
                  <a:cubicBezTo>
                    <a:pt x="167" y="26"/>
                    <a:pt x="167" y="26"/>
                    <a:pt x="167" y="26"/>
                  </a:cubicBezTo>
                  <a:cubicBezTo>
                    <a:pt x="166" y="26"/>
                    <a:pt x="166" y="26"/>
                    <a:pt x="166" y="26"/>
                  </a:cubicBezTo>
                  <a:cubicBezTo>
                    <a:pt x="166" y="26"/>
                    <a:pt x="166" y="26"/>
                    <a:pt x="165" y="27"/>
                  </a:cubicBezTo>
                  <a:cubicBezTo>
                    <a:pt x="165" y="27"/>
                    <a:pt x="165" y="27"/>
                    <a:pt x="165" y="28"/>
                  </a:cubicBezTo>
                  <a:cubicBezTo>
                    <a:pt x="165" y="28"/>
                    <a:pt x="165" y="28"/>
                    <a:pt x="164" y="28"/>
                  </a:cubicBezTo>
                  <a:close/>
                  <a:moveTo>
                    <a:pt x="161" y="27"/>
                  </a:moveTo>
                  <a:cubicBezTo>
                    <a:pt x="161" y="27"/>
                    <a:pt x="162" y="27"/>
                    <a:pt x="163" y="27"/>
                  </a:cubicBezTo>
                  <a:cubicBezTo>
                    <a:pt x="163" y="27"/>
                    <a:pt x="164" y="27"/>
                    <a:pt x="164" y="26"/>
                  </a:cubicBezTo>
                  <a:cubicBezTo>
                    <a:pt x="163" y="26"/>
                    <a:pt x="162" y="26"/>
                    <a:pt x="162" y="26"/>
                  </a:cubicBezTo>
                  <a:cubicBezTo>
                    <a:pt x="161" y="25"/>
                    <a:pt x="160" y="25"/>
                    <a:pt x="159" y="25"/>
                  </a:cubicBezTo>
                  <a:cubicBezTo>
                    <a:pt x="159" y="26"/>
                    <a:pt x="159" y="26"/>
                    <a:pt x="160" y="26"/>
                  </a:cubicBezTo>
                  <a:cubicBezTo>
                    <a:pt x="160" y="26"/>
                    <a:pt x="160" y="26"/>
                    <a:pt x="161" y="26"/>
                  </a:cubicBezTo>
                  <a:cubicBezTo>
                    <a:pt x="161" y="26"/>
                    <a:pt x="161" y="26"/>
                    <a:pt x="161" y="26"/>
                  </a:cubicBezTo>
                  <a:cubicBezTo>
                    <a:pt x="161" y="26"/>
                    <a:pt x="161" y="26"/>
                    <a:pt x="161" y="27"/>
                  </a:cubicBezTo>
                  <a:close/>
                  <a:moveTo>
                    <a:pt x="125" y="23"/>
                  </a:moveTo>
                  <a:cubicBezTo>
                    <a:pt x="125" y="23"/>
                    <a:pt x="125" y="23"/>
                    <a:pt x="125" y="23"/>
                  </a:cubicBezTo>
                  <a:cubicBezTo>
                    <a:pt x="125" y="23"/>
                    <a:pt x="125" y="23"/>
                    <a:pt x="125" y="23"/>
                  </a:cubicBezTo>
                  <a:cubicBezTo>
                    <a:pt x="125" y="23"/>
                    <a:pt x="125" y="23"/>
                    <a:pt x="125" y="23"/>
                  </a:cubicBezTo>
                  <a:close/>
                  <a:moveTo>
                    <a:pt x="163" y="23"/>
                  </a:moveTo>
                  <a:cubicBezTo>
                    <a:pt x="163" y="23"/>
                    <a:pt x="163" y="22"/>
                    <a:pt x="163" y="22"/>
                  </a:cubicBezTo>
                  <a:cubicBezTo>
                    <a:pt x="162" y="22"/>
                    <a:pt x="162" y="22"/>
                    <a:pt x="162" y="22"/>
                  </a:cubicBezTo>
                  <a:cubicBezTo>
                    <a:pt x="162" y="23"/>
                    <a:pt x="162" y="23"/>
                    <a:pt x="162" y="23"/>
                  </a:cubicBezTo>
                  <a:cubicBezTo>
                    <a:pt x="163" y="23"/>
                    <a:pt x="163" y="23"/>
                    <a:pt x="163" y="23"/>
                  </a:cubicBezTo>
                  <a:close/>
                  <a:moveTo>
                    <a:pt x="161" y="23"/>
                  </a:moveTo>
                  <a:cubicBezTo>
                    <a:pt x="161" y="22"/>
                    <a:pt x="161" y="21"/>
                    <a:pt x="162" y="21"/>
                  </a:cubicBezTo>
                  <a:cubicBezTo>
                    <a:pt x="162" y="20"/>
                    <a:pt x="162" y="20"/>
                    <a:pt x="162" y="19"/>
                  </a:cubicBezTo>
                  <a:cubicBezTo>
                    <a:pt x="162" y="19"/>
                    <a:pt x="161" y="19"/>
                    <a:pt x="161" y="20"/>
                  </a:cubicBezTo>
                  <a:cubicBezTo>
                    <a:pt x="161" y="20"/>
                    <a:pt x="160" y="20"/>
                    <a:pt x="160" y="21"/>
                  </a:cubicBezTo>
                  <a:cubicBezTo>
                    <a:pt x="160" y="21"/>
                    <a:pt x="160" y="21"/>
                    <a:pt x="160" y="22"/>
                  </a:cubicBezTo>
                  <a:cubicBezTo>
                    <a:pt x="160" y="22"/>
                    <a:pt x="160" y="23"/>
                    <a:pt x="161" y="23"/>
                  </a:cubicBezTo>
                  <a:close/>
                  <a:moveTo>
                    <a:pt x="165" y="20"/>
                  </a:moveTo>
                  <a:cubicBezTo>
                    <a:pt x="165" y="20"/>
                    <a:pt x="166" y="19"/>
                    <a:pt x="166" y="19"/>
                  </a:cubicBezTo>
                  <a:cubicBezTo>
                    <a:pt x="167" y="18"/>
                    <a:pt x="166" y="18"/>
                    <a:pt x="165" y="18"/>
                  </a:cubicBezTo>
                  <a:cubicBezTo>
                    <a:pt x="165" y="18"/>
                    <a:pt x="165" y="18"/>
                    <a:pt x="165" y="19"/>
                  </a:cubicBezTo>
                  <a:cubicBezTo>
                    <a:pt x="164" y="19"/>
                    <a:pt x="165" y="20"/>
                    <a:pt x="165" y="20"/>
                  </a:cubicBezTo>
                  <a:close/>
                  <a:moveTo>
                    <a:pt x="157" y="16"/>
                  </a:moveTo>
                  <a:cubicBezTo>
                    <a:pt x="158" y="16"/>
                    <a:pt x="158" y="16"/>
                    <a:pt x="158" y="16"/>
                  </a:cubicBezTo>
                  <a:cubicBezTo>
                    <a:pt x="159" y="16"/>
                    <a:pt x="159" y="16"/>
                    <a:pt x="159" y="15"/>
                  </a:cubicBezTo>
                  <a:lnTo>
                    <a:pt x="157" y="15"/>
                  </a:lnTo>
                  <a:lnTo>
                    <a:pt x="157" y="16"/>
                  </a:lnTo>
                  <a:close/>
                  <a:moveTo>
                    <a:pt x="150" y="11"/>
                  </a:moveTo>
                  <a:cubicBezTo>
                    <a:pt x="150" y="11"/>
                    <a:pt x="149" y="11"/>
                    <a:pt x="149" y="11"/>
                  </a:cubicBezTo>
                  <a:cubicBezTo>
                    <a:pt x="149" y="11"/>
                    <a:pt x="149" y="11"/>
                    <a:pt x="149" y="11"/>
                  </a:cubicBezTo>
                  <a:lnTo>
                    <a:pt x="149" y="11"/>
                  </a:lnTo>
                  <a:cubicBezTo>
                    <a:pt x="150" y="11"/>
                    <a:pt x="150" y="11"/>
                    <a:pt x="150" y="11"/>
                  </a:cubicBezTo>
                  <a:close/>
                  <a:moveTo>
                    <a:pt x="32" y="11"/>
                  </a:moveTo>
                  <a:cubicBezTo>
                    <a:pt x="33" y="11"/>
                    <a:pt x="33" y="11"/>
                    <a:pt x="34" y="11"/>
                  </a:cubicBezTo>
                  <a:cubicBezTo>
                    <a:pt x="34" y="11"/>
                    <a:pt x="35" y="11"/>
                    <a:pt x="34" y="10"/>
                  </a:cubicBezTo>
                  <a:cubicBezTo>
                    <a:pt x="33" y="10"/>
                    <a:pt x="32" y="10"/>
                    <a:pt x="32" y="11"/>
                  </a:cubicBezTo>
                  <a:close/>
                  <a:moveTo>
                    <a:pt x="119" y="11"/>
                  </a:moveTo>
                  <a:cubicBezTo>
                    <a:pt x="120" y="11"/>
                    <a:pt x="120" y="11"/>
                    <a:pt x="120" y="10"/>
                  </a:cubicBezTo>
                  <a:lnTo>
                    <a:pt x="118" y="10"/>
                  </a:lnTo>
                  <a:cubicBezTo>
                    <a:pt x="118" y="10"/>
                    <a:pt x="118" y="11"/>
                    <a:pt x="119" y="11"/>
                  </a:cubicBezTo>
                  <a:close/>
                  <a:moveTo>
                    <a:pt x="28" y="11"/>
                  </a:moveTo>
                  <a:cubicBezTo>
                    <a:pt x="28" y="11"/>
                    <a:pt x="28" y="11"/>
                    <a:pt x="29" y="11"/>
                  </a:cubicBezTo>
                  <a:cubicBezTo>
                    <a:pt x="29" y="11"/>
                    <a:pt x="29" y="10"/>
                    <a:pt x="29" y="10"/>
                  </a:cubicBezTo>
                  <a:cubicBezTo>
                    <a:pt x="28" y="10"/>
                    <a:pt x="28" y="10"/>
                    <a:pt x="28" y="11"/>
                  </a:cubicBezTo>
                  <a:close/>
                  <a:moveTo>
                    <a:pt x="168" y="9"/>
                  </a:moveTo>
                  <a:cubicBezTo>
                    <a:pt x="168" y="9"/>
                    <a:pt x="168" y="9"/>
                    <a:pt x="168" y="9"/>
                  </a:cubicBezTo>
                  <a:cubicBezTo>
                    <a:pt x="167" y="9"/>
                    <a:pt x="167" y="9"/>
                    <a:pt x="168" y="9"/>
                  </a:cubicBezTo>
                  <a:cubicBezTo>
                    <a:pt x="168" y="9"/>
                    <a:pt x="168" y="9"/>
                    <a:pt x="168" y="9"/>
                  </a:cubicBezTo>
                  <a:cubicBezTo>
                    <a:pt x="168" y="9"/>
                    <a:pt x="168" y="9"/>
                    <a:pt x="168" y="9"/>
                  </a:cubicBezTo>
                  <a:close/>
                  <a:moveTo>
                    <a:pt x="41" y="10"/>
                  </a:moveTo>
                  <a:lnTo>
                    <a:pt x="42" y="10"/>
                  </a:lnTo>
                  <a:cubicBezTo>
                    <a:pt x="42" y="9"/>
                    <a:pt x="42" y="9"/>
                    <a:pt x="41" y="9"/>
                  </a:cubicBezTo>
                  <a:lnTo>
                    <a:pt x="41" y="10"/>
                  </a:lnTo>
                  <a:close/>
                  <a:moveTo>
                    <a:pt x="24" y="9"/>
                  </a:moveTo>
                  <a:cubicBezTo>
                    <a:pt x="24" y="9"/>
                    <a:pt x="24" y="9"/>
                    <a:pt x="24" y="9"/>
                  </a:cubicBezTo>
                  <a:cubicBezTo>
                    <a:pt x="24" y="9"/>
                    <a:pt x="24" y="9"/>
                    <a:pt x="24" y="10"/>
                  </a:cubicBezTo>
                  <a:cubicBezTo>
                    <a:pt x="24" y="9"/>
                    <a:pt x="24" y="9"/>
                    <a:pt x="25" y="9"/>
                  </a:cubicBezTo>
                  <a:cubicBezTo>
                    <a:pt x="25" y="9"/>
                    <a:pt x="25" y="9"/>
                    <a:pt x="25" y="9"/>
                  </a:cubicBezTo>
                  <a:cubicBezTo>
                    <a:pt x="25" y="9"/>
                    <a:pt x="25" y="9"/>
                    <a:pt x="24" y="9"/>
                  </a:cubicBezTo>
                  <a:cubicBezTo>
                    <a:pt x="24" y="8"/>
                    <a:pt x="24" y="8"/>
                    <a:pt x="24" y="8"/>
                  </a:cubicBezTo>
                  <a:cubicBezTo>
                    <a:pt x="24" y="9"/>
                    <a:pt x="24" y="9"/>
                    <a:pt x="24" y="9"/>
                  </a:cubicBezTo>
                  <a:cubicBezTo>
                    <a:pt x="24" y="9"/>
                    <a:pt x="24" y="9"/>
                    <a:pt x="24" y="9"/>
                  </a:cubicBezTo>
                  <a:close/>
                  <a:moveTo>
                    <a:pt x="155" y="8"/>
                  </a:moveTo>
                  <a:lnTo>
                    <a:pt x="156" y="8"/>
                  </a:lnTo>
                  <a:lnTo>
                    <a:pt x="156" y="7"/>
                  </a:lnTo>
                  <a:lnTo>
                    <a:pt x="155" y="7"/>
                  </a:lnTo>
                  <a:lnTo>
                    <a:pt x="155" y="8"/>
                  </a:lnTo>
                  <a:close/>
                  <a:moveTo>
                    <a:pt x="162" y="7"/>
                  </a:moveTo>
                  <a:cubicBezTo>
                    <a:pt x="162" y="7"/>
                    <a:pt x="162" y="7"/>
                    <a:pt x="162" y="7"/>
                  </a:cubicBezTo>
                  <a:cubicBezTo>
                    <a:pt x="162" y="7"/>
                    <a:pt x="162" y="7"/>
                    <a:pt x="162" y="7"/>
                  </a:cubicBezTo>
                  <a:cubicBezTo>
                    <a:pt x="162" y="7"/>
                    <a:pt x="162" y="7"/>
                    <a:pt x="162" y="7"/>
                  </a:cubicBezTo>
                  <a:cubicBezTo>
                    <a:pt x="162" y="7"/>
                    <a:pt x="162" y="7"/>
                    <a:pt x="162" y="7"/>
                  </a:cubicBezTo>
                  <a:close/>
                  <a:moveTo>
                    <a:pt x="169" y="7"/>
                  </a:moveTo>
                  <a:cubicBezTo>
                    <a:pt x="169" y="7"/>
                    <a:pt x="169" y="7"/>
                    <a:pt x="169" y="7"/>
                  </a:cubicBezTo>
                  <a:cubicBezTo>
                    <a:pt x="169" y="6"/>
                    <a:pt x="169" y="6"/>
                    <a:pt x="169" y="6"/>
                  </a:cubicBezTo>
                  <a:lnTo>
                    <a:pt x="169" y="7"/>
                  </a:lnTo>
                  <a:cubicBezTo>
                    <a:pt x="169" y="7"/>
                    <a:pt x="169" y="7"/>
                    <a:pt x="169" y="7"/>
                  </a:cubicBezTo>
                  <a:close/>
                  <a:moveTo>
                    <a:pt x="26" y="5"/>
                  </a:moveTo>
                  <a:cubicBezTo>
                    <a:pt x="25" y="5"/>
                    <a:pt x="25" y="5"/>
                    <a:pt x="25" y="5"/>
                  </a:cubicBezTo>
                  <a:cubicBezTo>
                    <a:pt x="25" y="5"/>
                    <a:pt x="25" y="5"/>
                    <a:pt x="25" y="5"/>
                  </a:cubicBezTo>
                  <a:cubicBezTo>
                    <a:pt x="25" y="5"/>
                    <a:pt x="25" y="5"/>
                    <a:pt x="25" y="5"/>
                  </a:cubicBezTo>
                  <a:cubicBezTo>
                    <a:pt x="26" y="5"/>
                    <a:pt x="26" y="5"/>
                    <a:pt x="26" y="5"/>
                  </a:cubicBezTo>
                  <a:close/>
                  <a:moveTo>
                    <a:pt x="160" y="4"/>
                  </a:moveTo>
                  <a:cubicBezTo>
                    <a:pt x="162" y="4"/>
                    <a:pt x="163" y="4"/>
                    <a:pt x="163" y="3"/>
                  </a:cubicBezTo>
                  <a:cubicBezTo>
                    <a:pt x="163" y="4"/>
                    <a:pt x="162" y="4"/>
                    <a:pt x="161" y="3"/>
                  </a:cubicBezTo>
                  <a:cubicBezTo>
                    <a:pt x="161" y="3"/>
                    <a:pt x="160" y="4"/>
                    <a:pt x="160" y="4"/>
                  </a:cubicBezTo>
                  <a:close/>
                  <a:moveTo>
                    <a:pt x="151" y="4"/>
                  </a:moveTo>
                  <a:cubicBezTo>
                    <a:pt x="151" y="3"/>
                    <a:pt x="150" y="3"/>
                    <a:pt x="150" y="4"/>
                  </a:cubicBezTo>
                  <a:cubicBezTo>
                    <a:pt x="149" y="4"/>
                    <a:pt x="149" y="4"/>
                    <a:pt x="149" y="3"/>
                  </a:cubicBezTo>
                  <a:cubicBezTo>
                    <a:pt x="148" y="4"/>
                    <a:pt x="148" y="4"/>
                    <a:pt x="149" y="5"/>
                  </a:cubicBezTo>
                  <a:cubicBezTo>
                    <a:pt x="149" y="5"/>
                    <a:pt x="149" y="5"/>
                    <a:pt x="150" y="5"/>
                  </a:cubicBezTo>
                  <a:cubicBezTo>
                    <a:pt x="150" y="5"/>
                    <a:pt x="150" y="5"/>
                    <a:pt x="151" y="5"/>
                  </a:cubicBezTo>
                  <a:cubicBezTo>
                    <a:pt x="151" y="4"/>
                    <a:pt x="151" y="4"/>
                    <a:pt x="151" y="4"/>
                  </a:cubicBezTo>
                  <a:close/>
                  <a:moveTo>
                    <a:pt x="167" y="3"/>
                  </a:moveTo>
                  <a:lnTo>
                    <a:pt x="168" y="3"/>
                  </a:lnTo>
                  <a:lnTo>
                    <a:pt x="168" y="2"/>
                  </a:lnTo>
                  <a:lnTo>
                    <a:pt x="167" y="2"/>
                  </a:lnTo>
                  <a:lnTo>
                    <a:pt x="167" y="3"/>
                  </a:lnTo>
                  <a:close/>
                  <a:moveTo>
                    <a:pt x="21" y="3"/>
                  </a:moveTo>
                  <a:cubicBezTo>
                    <a:pt x="21" y="3"/>
                    <a:pt x="21" y="3"/>
                    <a:pt x="21" y="3"/>
                  </a:cubicBezTo>
                  <a:cubicBezTo>
                    <a:pt x="21" y="3"/>
                    <a:pt x="21" y="2"/>
                    <a:pt x="21" y="2"/>
                  </a:cubicBezTo>
                  <a:lnTo>
                    <a:pt x="20" y="2"/>
                  </a:lnTo>
                  <a:cubicBezTo>
                    <a:pt x="20" y="3"/>
                    <a:pt x="20" y="3"/>
                    <a:pt x="21" y="3"/>
                  </a:cubicBezTo>
                  <a:close/>
                  <a:moveTo>
                    <a:pt x="121" y="4"/>
                  </a:moveTo>
                  <a:lnTo>
                    <a:pt x="123" y="4"/>
                  </a:lnTo>
                  <a:cubicBezTo>
                    <a:pt x="123" y="4"/>
                    <a:pt x="124" y="4"/>
                    <a:pt x="124" y="3"/>
                  </a:cubicBezTo>
                  <a:cubicBezTo>
                    <a:pt x="123" y="3"/>
                    <a:pt x="123" y="3"/>
                    <a:pt x="123" y="2"/>
                  </a:cubicBezTo>
                  <a:cubicBezTo>
                    <a:pt x="123" y="2"/>
                    <a:pt x="122" y="2"/>
                    <a:pt x="122" y="2"/>
                  </a:cubicBezTo>
                  <a:cubicBezTo>
                    <a:pt x="122" y="2"/>
                    <a:pt x="122" y="2"/>
                    <a:pt x="122" y="3"/>
                  </a:cubicBezTo>
                  <a:cubicBezTo>
                    <a:pt x="121" y="3"/>
                    <a:pt x="121" y="4"/>
                    <a:pt x="121" y="4"/>
                  </a:cubicBezTo>
                  <a:close/>
                  <a:moveTo>
                    <a:pt x="28" y="2"/>
                  </a:moveTo>
                  <a:cubicBezTo>
                    <a:pt x="28" y="3"/>
                    <a:pt x="28" y="3"/>
                    <a:pt x="28" y="4"/>
                  </a:cubicBezTo>
                  <a:cubicBezTo>
                    <a:pt x="29" y="4"/>
                    <a:pt x="29" y="4"/>
                    <a:pt x="29" y="4"/>
                  </a:cubicBezTo>
                  <a:cubicBezTo>
                    <a:pt x="30" y="4"/>
                    <a:pt x="30" y="3"/>
                    <a:pt x="31" y="3"/>
                  </a:cubicBezTo>
                  <a:cubicBezTo>
                    <a:pt x="31" y="3"/>
                    <a:pt x="31" y="2"/>
                    <a:pt x="31" y="2"/>
                  </a:cubicBezTo>
                  <a:cubicBezTo>
                    <a:pt x="30" y="1"/>
                    <a:pt x="30" y="2"/>
                    <a:pt x="29" y="2"/>
                  </a:cubicBezTo>
                  <a:cubicBezTo>
                    <a:pt x="29" y="2"/>
                    <a:pt x="28" y="2"/>
                    <a:pt x="28" y="2"/>
                  </a:cubicBezTo>
                  <a:close/>
                  <a:moveTo>
                    <a:pt x="23" y="3"/>
                  </a:moveTo>
                  <a:cubicBezTo>
                    <a:pt x="24" y="3"/>
                    <a:pt x="24" y="3"/>
                    <a:pt x="24" y="4"/>
                  </a:cubicBezTo>
                  <a:cubicBezTo>
                    <a:pt x="25" y="4"/>
                    <a:pt x="25" y="4"/>
                    <a:pt x="25" y="4"/>
                  </a:cubicBezTo>
                  <a:cubicBezTo>
                    <a:pt x="26" y="4"/>
                    <a:pt x="26" y="3"/>
                    <a:pt x="26" y="3"/>
                  </a:cubicBezTo>
                  <a:cubicBezTo>
                    <a:pt x="26" y="3"/>
                    <a:pt x="26" y="3"/>
                    <a:pt x="26" y="2"/>
                  </a:cubicBezTo>
                  <a:cubicBezTo>
                    <a:pt x="26" y="2"/>
                    <a:pt x="25" y="2"/>
                    <a:pt x="25" y="2"/>
                  </a:cubicBezTo>
                  <a:cubicBezTo>
                    <a:pt x="24" y="2"/>
                    <a:pt x="23" y="2"/>
                    <a:pt x="23" y="3"/>
                  </a:cubicBezTo>
                  <a:close/>
                  <a:moveTo>
                    <a:pt x="44" y="3"/>
                  </a:moveTo>
                  <a:cubicBezTo>
                    <a:pt x="45" y="3"/>
                    <a:pt x="46" y="3"/>
                    <a:pt x="46" y="4"/>
                  </a:cubicBezTo>
                  <a:cubicBezTo>
                    <a:pt x="46" y="4"/>
                    <a:pt x="46" y="4"/>
                    <a:pt x="47" y="4"/>
                  </a:cubicBezTo>
                  <a:cubicBezTo>
                    <a:pt x="47" y="4"/>
                    <a:pt x="48" y="3"/>
                    <a:pt x="48" y="3"/>
                  </a:cubicBezTo>
                  <a:cubicBezTo>
                    <a:pt x="48" y="2"/>
                    <a:pt x="49" y="2"/>
                    <a:pt x="49" y="1"/>
                  </a:cubicBezTo>
                  <a:cubicBezTo>
                    <a:pt x="48" y="1"/>
                    <a:pt x="47" y="1"/>
                    <a:pt x="47" y="2"/>
                  </a:cubicBezTo>
                  <a:cubicBezTo>
                    <a:pt x="46" y="2"/>
                    <a:pt x="46" y="2"/>
                    <a:pt x="45" y="1"/>
                  </a:cubicBezTo>
                  <a:cubicBezTo>
                    <a:pt x="45" y="2"/>
                    <a:pt x="44" y="2"/>
                    <a:pt x="44" y="2"/>
                  </a:cubicBezTo>
                  <a:cubicBezTo>
                    <a:pt x="44" y="2"/>
                    <a:pt x="44" y="3"/>
                    <a:pt x="44" y="3"/>
                  </a:cubicBezTo>
                  <a:close/>
                  <a:moveTo>
                    <a:pt x="141" y="3"/>
                  </a:moveTo>
                  <a:cubicBezTo>
                    <a:pt x="141" y="2"/>
                    <a:pt x="141" y="2"/>
                    <a:pt x="142" y="2"/>
                  </a:cubicBezTo>
                  <a:cubicBezTo>
                    <a:pt x="143" y="2"/>
                    <a:pt x="143" y="2"/>
                    <a:pt x="143" y="1"/>
                  </a:cubicBezTo>
                  <a:cubicBezTo>
                    <a:pt x="142" y="1"/>
                    <a:pt x="141" y="1"/>
                    <a:pt x="140" y="1"/>
                  </a:cubicBezTo>
                  <a:cubicBezTo>
                    <a:pt x="139" y="1"/>
                    <a:pt x="139" y="1"/>
                    <a:pt x="138" y="1"/>
                  </a:cubicBezTo>
                  <a:cubicBezTo>
                    <a:pt x="139" y="2"/>
                    <a:pt x="139" y="2"/>
                    <a:pt x="139" y="2"/>
                  </a:cubicBezTo>
                  <a:cubicBezTo>
                    <a:pt x="140" y="3"/>
                    <a:pt x="140" y="3"/>
                    <a:pt x="141" y="3"/>
                  </a:cubicBezTo>
                  <a:close/>
                  <a:moveTo>
                    <a:pt x="125" y="1"/>
                  </a:moveTo>
                  <a:lnTo>
                    <a:pt x="125" y="1"/>
                  </a:lnTo>
                  <a:cubicBezTo>
                    <a:pt x="125" y="1"/>
                    <a:pt x="124" y="1"/>
                    <a:pt x="124" y="1"/>
                  </a:cubicBezTo>
                  <a:cubicBezTo>
                    <a:pt x="125" y="1"/>
                    <a:pt x="125" y="1"/>
                    <a:pt x="125" y="1"/>
                  </a:cubicBezTo>
                  <a:cubicBezTo>
                    <a:pt x="125" y="1"/>
                    <a:pt x="125" y="1"/>
                    <a:pt x="125" y="1"/>
                  </a:cubicBezTo>
                  <a:close/>
                  <a:moveTo>
                    <a:pt x="103" y="3"/>
                  </a:moveTo>
                  <a:cubicBezTo>
                    <a:pt x="103" y="3"/>
                    <a:pt x="102" y="3"/>
                    <a:pt x="102" y="4"/>
                  </a:cubicBezTo>
                  <a:cubicBezTo>
                    <a:pt x="102" y="4"/>
                    <a:pt x="101" y="4"/>
                    <a:pt x="101" y="5"/>
                  </a:cubicBezTo>
                  <a:cubicBezTo>
                    <a:pt x="102" y="5"/>
                    <a:pt x="102" y="5"/>
                    <a:pt x="103" y="5"/>
                  </a:cubicBezTo>
                  <a:cubicBezTo>
                    <a:pt x="103" y="6"/>
                    <a:pt x="103" y="6"/>
                    <a:pt x="104" y="6"/>
                  </a:cubicBezTo>
                  <a:cubicBezTo>
                    <a:pt x="104" y="5"/>
                    <a:pt x="104" y="5"/>
                    <a:pt x="105" y="5"/>
                  </a:cubicBezTo>
                  <a:cubicBezTo>
                    <a:pt x="105" y="5"/>
                    <a:pt x="105" y="4"/>
                    <a:pt x="104" y="3"/>
                  </a:cubicBezTo>
                  <a:cubicBezTo>
                    <a:pt x="104" y="3"/>
                    <a:pt x="105" y="3"/>
                    <a:pt x="105" y="3"/>
                  </a:cubicBezTo>
                  <a:cubicBezTo>
                    <a:pt x="105" y="2"/>
                    <a:pt x="106" y="2"/>
                    <a:pt x="106" y="1"/>
                  </a:cubicBezTo>
                  <a:cubicBezTo>
                    <a:pt x="105" y="1"/>
                    <a:pt x="105" y="1"/>
                    <a:pt x="104" y="1"/>
                  </a:cubicBezTo>
                  <a:cubicBezTo>
                    <a:pt x="103" y="1"/>
                    <a:pt x="103" y="2"/>
                    <a:pt x="103" y="3"/>
                  </a:cubicBezTo>
                  <a:close/>
                  <a:moveTo>
                    <a:pt x="98" y="3"/>
                  </a:moveTo>
                  <a:cubicBezTo>
                    <a:pt x="98" y="3"/>
                    <a:pt x="99" y="3"/>
                    <a:pt x="99" y="4"/>
                  </a:cubicBezTo>
                  <a:cubicBezTo>
                    <a:pt x="99" y="4"/>
                    <a:pt x="99" y="4"/>
                    <a:pt x="100" y="4"/>
                  </a:cubicBezTo>
                  <a:cubicBezTo>
                    <a:pt x="99" y="3"/>
                    <a:pt x="100" y="2"/>
                    <a:pt x="100" y="2"/>
                  </a:cubicBezTo>
                  <a:cubicBezTo>
                    <a:pt x="101" y="2"/>
                    <a:pt x="101" y="2"/>
                    <a:pt x="101" y="1"/>
                  </a:cubicBezTo>
                  <a:cubicBezTo>
                    <a:pt x="99" y="1"/>
                    <a:pt x="98" y="2"/>
                    <a:pt x="98" y="3"/>
                  </a:cubicBezTo>
                  <a:close/>
                  <a:moveTo>
                    <a:pt x="109" y="9"/>
                  </a:moveTo>
                  <a:cubicBezTo>
                    <a:pt x="109" y="10"/>
                    <a:pt x="110" y="10"/>
                    <a:pt x="111" y="10"/>
                  </a:cubicBezTo>
                  <a:cubicBezTo>
                    <a:pt x="112" y="10"/>
                    <a:pt x="112" y="10"/>
                    <a:pt x="112" y="9"/>
                  </a:cubicBezTo>
                  <a:cubicBezTo>
                    <a:pt x="111" y="9"/>
                    <a:pt x="110" y="9"/>
                    <a:pt x="109" y="9"/>
                  </a:cubicBezTo>
                  <a:close/>
                  <a:moveTo>
                    <a:pt x="108" y="1"/>
                  </a:moveTo>
                  <a:cubicBezTo>
                    <a:pt x="108" y="1"/>
                    <a:pt x="109" y="1"/>
                    <a:pt x="110" y="1"/>
                  </a:cubicBezTo>
                  <a:cubicBezTo>
                    <a:pt x="112" y="1"/>
                    <a:pt x="112" y="1"/>
                    <a:pt x="113" y="1"/>
                  </a:cubicBezTo>
                  <a:cubicBezTo>
                    <a:pt x="113" y="1"/>
                    <a:pt x="113" y="1"/>
                    <a:pt x="112" y="1"/>
                  </a:cubicBezTo>
                  <a:cubicBezTo>
                    <a:pt x="112" y="1"/>
                    <a:pt x="112" y="1"/>
                    <a:pt x="111" y="1"/>
                  </a:cubicBezTo>
                  <a:cubicBezTo>
                    <a:pt x="111" y="1"/>
                    <a:pt x="111" y="1"/>
                    <a:pt x="111" y="2"/>
                  </a:cubicBezTo>
                  <a:cubicBezTo>
                    <a:pt x="111" y="2"/>
                    <a:pt x="110" y="2"/>
                    <a:pt x="110" y="2"/>
                  </a:cubicBezTo>
                  <a:cubicBezTo>
                    <a:pt x="110" y="3"/>
                    <a:pt x="110" y="3"/>
                    <a:pt x="110" y="3"/>
                  </a:cubicBezTo>
                  <a:cubicBezTo>
                    <a:pt x="110" y="4"/>
                    <a:pt x="110" y="4"/>
                    <a:pt x="110" y="4"/>
                  </a:cubicBezTo>
                  <a:cubicBezTo>
                    <a:pt x="110" y="4"/>
                    <a:pt x="111" y="5"/>
                    <a:pt x="111" y="6"/>
                  </a:cubicBezTo>
                  <a:cubicBezTo>
                    <a:pt x="111" y="6"/>
                    <a:pt x="111" y="7"/>
                    <a:pt x="111" y="8"/>
                  </a:cubicBezTo>
                  <a:cubicBezTo>
                    <a:pt x="112" y="8"/>
                    <a:pt x="112" y="8"/>
                    <a:pt x="113" y="7"/>
                  </a:cubicBezTo>
                  <a:cubicBezTo>
                    <a:pt x="113" y="6"/>
                    <a:pt x="113" y="6"/>
                    <a:pt x="113" y="5"/>
                  </a:cubicBezTo>
                  <a:cubicBezTo>
                    <a:pt x="114" y="5"/>
                    <a:pt x="115" y="5"/>
                    <a:pt x="115" y="6"/>
                  </a:cubicBezTo>
                  <a:cubicBezTo>
                    <a:pt x="116" y="6"/>
                    <a:pt x="116" y="7"/>
                    <a:pt x="117" y="7"/>
                  </a:cubicBezTo>
                  <a:cubicBezTo>
                    <a:pt x="118" y="7"/>
                    <a:pt x="118" y="7"/>
                    <a:pt x="118" y="6"/>
                  </a:cubicBezTo>
                  <a:cubicBezTo>
                    <a:pt x="118" y="6"/>
                    <a:pt x="118" y="5"/>
                    <a:pt x="118" y="5"/>
                  </a:cubicBezTo>
                  <a:cubicBezTo>
                    <a:pt x="119" y="5"/>
                    <a:pt x="119" y="5"/>
                    <a:pt x="120" y="5"/>
                  </a:cubicBezTo>
                  <a:cubicBezTo>
                    <a:pt x="120" y="5"/>
                    <a:pt x="120" y="5"/>
                    <a:pt x="121" y="5"/>
                  </a:cubicBezTo>
                  <a:cubicBezTo>
                    <a:pt x="121" y="6"/>
                    <a:pt x="120" y="6"/>
                    <a:pt x="120" y="7"/>
                  </a:cubicBezTo>
                  <a:cubicBezTo>
                    <a:pt x="120" y="7"/>
                    <a:pt x="119" y="7"/>
                    <a:pt x="119" y="7"/>
                  </a:cubicBezTo>
                  <a:cubicBezTo>
                    <a:pt x="118" y="7"/>
                    <a:pt x="118" y="7"/>
                    <a:pt x="117" y="7"/>
                  </a:cubicBezTo>
                  <a:cubicBezTo>
                    <a:pt x="116" y="7"/>
                    <a:pt x="116" y="7"/>
                    <a:pt x="115" y="7"/>
                  </a:cubicBezTo>
                  <a:cubicBezTo>
                    <a:pt x="115" y="8"/>
                    <a:pt x="114" y="8"/>
                    <a:pt x="114" y="9"/>
                  </a:cubicBezTo>
                  <a:cubicBezTo>
                    <a:pt x="114" y="9"/>
                    <a:pt x="114" y="10"/>
                    <a:pt x="113" y="11"/>
                  </a:cubicBezTo>
                  <a:cubicBezTo>
                    <a:pt x="112" y="11"/>
                    <a:pt x="111" y="11"/>
                    <a:pt x="110" y="11"/>
                  </a:cubicBezTo>
                  <a:cubicBezTo>
                    <a:pt x="109" y="11"/>
                    <a:pt x="108" y="11"/>
                    <a:pt x="107" y="11"/>
                  </a:cubicBezTo>
                  <a:cubicBezTo>
                    <a:pt x="108" y="11"/>
                    <a:pt x="108" y="10"/>
                    <a:pt x="109" y="9"/>
                  </a:cubicBezTo>
                  <a:cubicBezTo>
                    <a:pt x="108" y="8"/>
                    <a:pt x="108" y="8"/>
                    <a:pt x="107" y="7"/>
                  </a:cubicBezTo>
                  <a:cubicBezTo>
                    <a:pt x="107" y="7"/>
                    <a:pt x="108" y="7"/>
                    <a:pt x="108" y="6"/>
                  </a:cubicBezTo>
                  <a:cubicBezTo>
                    <a:pt x="108" y="6"/>
                    <a:pt x="109" y="6"/>
                    <a:pt x="109" y="6"/>
                  </a:cubicBezTo>
                  <a:cubicBezTo>
                    <a:pt x="109" y="5"/>
                    <a:pt x="109" y="5"/>
                    <a:pt x="108" y="4"/>
                  </a:cubicBezTo>
                  <a:cubicBezTo>
                    <a:pt x="108" y="4"/>
                    <a:pt x="108" y="3"/>
                    <a:pt x="107" y="3"/>
                  </a:cubicBezTo>
                  <a:cubicBezTo>
                    <a:pt x="107" y="3"/>
                    <a:pt x="107" y="2"/>
                    <a:pt x="107" y="2"/>
                  </a:cubicBezTo>
                  <a:cubicBezTo>
                    <a:pt x="107" y="1"/>
                    <a:pt x="107" y="1"/>
                    <a:pt x="108"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32">
              <a:extLst>
                <a:ext uri="{FF2B5EF4-FFF2-40B4-BE49-F238E27FC236}">
                  <a16:creationId xmlns:a16="http://schemas.microsoft.com/office/drawing/2014/main" id="{F9E050C9-E335-4B3C-8DCE-9B9CE68F290C}"/>
                </a:ext>
              </a:extLst>
            </p:cNvPr>
            <p:cNvSpPr>
              <a:spLocks noEditPoints="1"/>
            </p:cNvSpPr>
            <p:nvPr/>
          </p:nvSpPr>
          <p:spPr bwMode="auto">
            <a:xfrm>
              <a:off x="7539789" y="3086699"/>
              <a:ext cx="105815" cy="182001"/>
            </a:xfrm>
            <a:custGeom>
              <a:avLst/>
              <a:gdLst>
                <a:gd name="T0" fmla="*/ 38 w 127"/>
                <a:gd name="T1" fmla="*/ 213 h 218"/>
                <a:gd name="T2" fmla="*/ 43 w 127"/>
                <a:gd name="T3" fmla="*/ 213 h 218"/>
                <a:gd name="T4" fmla="*/ 66 w 127"/>
                <a:gd name="T5" fmla="*/ 214 h 218"/>
                <a:gd name="T6" fmla="*/ 54 w 127"/>
                <a:gd name="T7" fmla="*/ 210 h 218"/>
                <a:gd name="T8" fmla="*/ 52 w 127"/>
                <a:gd name="T9" fmla="*/ 207 h 218"/>
                <a:gd name="T10" fmla="*/ 59 w 127"/>
                <a:gd name="T11" fmla="*/ 210 h 218"/>
                <a:gd name="T12" fmla="*/ 63 w 127"/>
                <a:gd name="T13" fmla="*/ 204 h 218"/>
                <a:gd name="T14" fmla="*/ 107 w 127"/>
                <a:gd name="T15" fmla="*/ 203 h 218"/>
                <a:gd name="T16" fmla="*/ 37 w 127"/>
                <a:gd name="T17" fmla="*/ 200 h 218"/>
                <a:gd name="T18" fmla="*/ 77 w 127"/>
                <a:gd name="T19" fmla="*/ 197 h 218"/>
                <a:gd name="T20" fmla="*/ 66 w 127"/>
                <a:gd name="T21" fmla="*/ 195 h 218"/>
                <a:gd name="T22" fmla="*/ 69 w 127"/>
                <a:gd name="T23" fmla="*/ 194 h 218"/>
                <a:gd name="T24" fmla="*/ 27 w 127"/>
                <a:gd name="T25" fmla="*/ 190 h 218"/>
                <a:gd name="T26" fmla="*/ 18 w 127"/>
                <a:gd name="T27" fmla="*/ 190 h 218"/>
                <a:gd name="T28" fmla="*/ 69 w 127"/>
                <a:gd name="T29" fmla="*/ 185 h 218"/>
                <a:gd name="T30" fmla="*/ 14 w 127"/>
                <a:gd name="T31" fmla="*/ 184 h 218"/>
                <a:gd name="T32" fmla="*/ 19 w 127"/>
                <a:gd name="T33" fmla="*/ 182 h 218"/>
                <a:gd name="T34" fmla="*/ 22 w 127"/>
                <a:gd name="T35" fmla="*/ 178 h 218"/>
                <a:gd name="T36" fmla="*/ 11 w 127"/>
                <a:gd name="T37" fmla="*/ 176 h 218"/>
                <a:gd name="T38" fmla="*/ 27 w 127"/>
                <a:gd name="T39" fmla="*/ 173 h 218"/>
                <a:gd name="T40" fmla="*/ 5 w 127"/>
                <a:gd name="T41" fmla="*/ 173 h 218"/>
                <a:gd name="T42" fmla="*/ 79 w 127"/>
                <a:gd name="T43" fmla="*/ 172 h 218"/>
                <a:gd name="T44" fmla="*/ 19 w 127"/>
                <a:gd name="T45" fmla="*/ 167 h 218"/>
                <a:gd name="T46" fmla="*/ 118 w 127"/>
                <a:gd name="T47" fmla="*/ 164 h 218"/>
                <a:gd name="T48" fmla="*/ 23 w 127"/>
                <a:gd name="T49" fmla="*/ 159 h 218"/>
                <a:gd name="T50" fmla="*/ 13 w 127"/>
                <a:gd name="T51" fmla="*/ 157 h 218"/>
                <a:gd name="T52" fmla="*/ 7 w 127"/>
                <a:gd name="T53" fmla="*/ 156 h 218"/>
                <a:gd name="T54" fmla="*/ 5 w 127"/>
                <a:gd name="T55" fmla="*/ 151 h 218"/>
                <a:gd name="T56" fmla="*/ 79 w 127"/>
                <a:gd name="T57" fmla="*/ 146 h 218"/>
                <a:gd name="T58" fmla="*/ 2 w 127"/>
                <a:gd name="T59" fmla="*/ 143 h 218"/>
                <a:gd name="T60" fmla="*/ 10 w 127"/>
                <a:gd name="T61" fmla="*/ 137 h 218"/>
                <a:gd name="T62" fmla="*/ 5 w 127"/>
                <a:gd name="T63" fmla="*/ 139 h 218"/>
                <a:gd name="T64" fmla="*/ 12 w 127"/>
                <a:gd name="T65" fmla="*/ 132 h 218"/>
                <a:gd name="T66" fmla="*/ 114 w 127"/>
                <a:gd name="T67" fmla="*/ 126 h 218"/>
                <a:gd name="T68" fmla="*/ 12 w 127"/>
                <a:gd name="T69" fmla="*/ 122 h 218"/>
                <a:gd name="T70" fmla="*/ 12 w 127"/>
                <a:gd name="T71" fmla="*/ 119 h 218"/>
                <a:gd name="T72" fmla="*/ 9 w 127"/>
                <a:gd name="T73" fmla="*/ 118 h 218"/>
                <a:gd name="T74" fmla="*/ 20 w 127"/>
                <a:gd name="T75" fmla="*/ 117 h 218"/>
                <a:gd name="T76" fmla="*/ 100 w 127"/>
                <a:gd name="T77" fmla="*/ 103 h 218"/>
                <a:gd name="T78" fmla="*/ 33 w 127"/>
                <a:gd name="T79" fmla="*/ 88 h 218"/>
                <a:gd name="T80" fmla="*/ 82 w 127"/>
                <a:gd name="T81" fmla="*/ 83 h 218"/>
                <a:gd name="T82" fmla="*/ 91 w 127"/>
                <a:gd name="T83" fmla="*/ 75 h 218"/>
                <a:gd name="T84" fmla="*/ 17 w 127"/>
                <a:gd name="T85" fmla="*/ 76 h 218"/>
                <a:gd name="T86" fmla="*/ 29 w 127"/>
                <a:gd name="T87" fmla="*/ 67 h 218"/>
                <a:gd name="T88" fmla="*/ 20 w 127"/>
                <a:gd name="T89" fmla="*/ 60 h 218"/>
                <a:gd name="T90" fmla="*/ 50 w 127"/>
                <a:gd name="T91" fmla="*/ 42 h 218"/>
                <a:gd name="T92" fmla="*/ 44 w 127"/>
                <a:gd name="T93" fmla="*/ 5 h 218"/>
                <a:gd name="T94" fmla="*/ 37 w 127"/>
                <a:gd name="T95" fmla="*/ 5 h 218"/>
                <a:gd name="T96" fmla="*/ 10 w 127"/>
                <a:gd name="T97" fmla="*/ 192 h 218"/>
                <a:gd name="T98" fmla="*/ 1 w 127"/>
                <a:gd name="T99" fmla="*/ 151 h 218"/>
                <a:gd name="T100" fmla="*/ 1 w 127"/>
                <a:gd name="T101" fmla="*/ 47 h 218"/>
                <a:gd name="T102" fmla="*/ 33 w 127"/>
                <a:gd name="T103" fmla="*/ 2 h 218"/>
                <a:gd name="T104" fmla="*/ 55 w 127"/>
                <a:gd name="T105" fmla="*/ 4 h 218"/>
                <a:gd name="T106" fmla="*/ 77 w 127"/>
                <a:gd name="T107" fmla="*/ 156 h 218"/>
                <a:gd name="T108" fmla="*/ 105 w 127"/>
                <a:gd name="T109" fmla="*/ 1 h 218"/>
                <a:gd name="T110" fmla="*/ 111 w 127"/>
                <a:gd name="T111" fmla="*/ 202 h 218"/>
                <a:gd name="T112" fmla="*/ 82 w 127"/>
                <a:gd name="T113" fmla="*/ 216 h 218"/>
                <a:gd name="T114" fmla="*/ 49 w 127"/>
                <a:gd name="T115" fmla="*/ 214 h 218"/>
                <a:gd name="T116" fmla="*/ 52 w 127"/>
                <a:gd name="T117" fmla="*/ 213 h 218"/>
                <a:gd name="T118" fmla="*/ 43 w 127"/>
                <a:gd name="T119" fmla="*/ 206 h 218"/>
                <a:gd name="T120" fmla="*/ 31 w 127"/>
                <a:gd name="T121" fmla="*/ 209 h 218"/>
                <a:gd name="T122" fmla="*/ 13 w 127"/>
                <a:gd name="T123" fmla="*/ 197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7" h="218">
                  <a:moveTo>
                    <a:pt x="15" y="73"/>
                  </a:moveTo>
                  <a:cubicBezTo>
                    <a:pt x="15" y="73"/>
                    <a:pt x="16" y="73"/>
                    <a:pt x="16" y="73"/>
                  </a:cubicBezTo>
                  <a:cubicBezTo>
                    <a:pt x="16" y="73"/>
                    <a:pt x="16" y="73"/>
                    <a:pt x="16" y="73"/>
                  </a:cubicBezTo>
                  <a:cubicBezTo>
                    <a:pt x="16" y="73"/>
                    <a:pt x="16" y="73"/>
                    <a:pt x="16" y="73"/>
                  </a:cubicBezTo>
                  <a:cubicBezTo>
                    <a:pt x="16" y="73"/>
                    <a:pt x="15" y="73"/>
                    <a:pt x="15" y="73"/>
                  </a:cubicBezTo>
                  <a:cubicBezTo>
                    <a:pt x="15" y="73"/>
                    <a:pt x="15" y="73"/>
                    <a:pt x="15" y="73"/>
                  </a:cubicBezTo>
                  <a:cubicBezTo>
                    <a:pt x="15" y="73"/>
                    <a:pt x="15" y="73"/>
                    <a:pt x="15" y="73"/>
                  </a:cubicBezTo>
                  <a:close/>
                  <a:moveTo>
                    <a:pt x="40" y="205"/>
                  </a:moveTo>
                  <a:cubicBezTo>
                    <a:pt x="40" y="205"/>
                    <a:pt x="40" y="205"/>
                    <a:pt x="41" y="205"/>
                  </a:cubicBezTo>
                  <a:cubicBezTo>
                    <a:pt x="41" y="205"/>
                    <a:pt x="41" y="205"/>
                    <a:pt x="42" y="205"/>
                  </a:cubicBezTo>
                  <a:cubicBezTo>
                    <a:pt x="42" y="206"/>
                    <a:pt x="42" y="206"/>
                    <a:pt x="41" y="206"/>
                  </a:cubicBezTo>
                  <a:cubicBezTo>
                    <a:pt x="41" y="206"/>
                    <a:pt x="41" y="206"/>
                    <a:pt x="41" y="206"/>
                  </a:cubicBezTo>
                  <a:cubicBezTo>
                    <a:pt x="40" y="206"/>
                    <a:pt x="40" y="206"/>
                    <a:pt x="40" y="205"/>
                  </a:cubicBezTo>
                  <a:close/>
                  <a:moveTo>
                    <a:pt x="22" y="206"/>
                  </a:moveTo>
                  <a:cubicBezTo>
                    <a:pt x="23" y="206"/>
                    <a:pt x="23" y="206"/>
                    <a:pt x="23" y="206"/>
                  </a:cubicBezTo>
                  <a:cubicBezTo>
                    <a:pt x="22" y="206"/>
                    <a:pt x="22" y="206"/>
                    <a:pt x="22" y="206"/>
                  </a:cubicBezTo>
                  <a:close/>
                  <a:moveTo>
                    <a:pt x="45" y="206"/>
                  </a:moveTo>
                  <a:cubicBezTo>
                    <a:pt x="45" y="206"/>
                    <a:pt x="45" y="206"/>
                    <a:pt x="45" y="206"/>
                  </a:cubicBezTo>
                  <a:cubicBezTo>
                    <a:pt x="45" y="206"/>
                    <a:pt x="45" y="206"/>
                    <a:pt x="45" y="206"/>
                  </a:cubicBezTo>
                  <a:cubicBezTo>
                    <a:pt x="45" y="206"/>
                    <a:pt x="45" y="206"/>
                    <a:pt x="44" y="206"/>
                  </a:cubicBezTo>
                  <a:cubicBezTo>
                    <a:pt x="44" y="206"/>
                    <a:pt x="45" y="206"/>
                    <a:pt x="45" y="206"/>
                  </a:cubicBezTo>
                  <a:close/>
                  <a:moveTo>
                    <a:pt x="38" y="207"/>
                  </a:moveTo>
                  <a:cubicBezTo>
                    <a:pt x="38" y="208"/>
                    <a:pt x="38" y="209"/>
                    <a:pt x="37" y="209"/>
                  </a:cubicBezTo>
                  <a:cubicBezTo>
                    <a:pt x="37" y="210"/>
                    <a:pt x="37" y="211"/>
                    <a:pt x="37" y="212"/>
                  </a:cubicBezTo>
                  <a:cubicBezTo>
                    <a:pt x="37" y="212"/>
                    <a:pt x="37" y="212"/>
                    <a:pt x="37" y="212"/>
                  </a:cubicBezTo>
                  <a:cubicBezTo>
                    <a:pt x="37" y="212"/>
                    <a:pt x="38" y="213"/>
                    <a:pt x="38" y="213"/>
                  </a:cubicBezTo>
                  <a:cubicBezTo>
                    <a:pt x="37" y="213"/>
                    <a:pt x="37" y="213"/>
                    <a:pt x="37" y="213"/>
                  </a:cubicBezTo>
                  <a:cubicBezTo>
                    <a:pt x="36" y="213"/>
                    <a:pt x="36" y="212"/>
                    <a:pt x="35" y="212"/>
                  </a:cubicBezTo>
                  <a:cubicBezTo>
                    <a:pt x="35" y="212"/>
                    <a:pt x="35" y="212"/>
                    <a:pt x="36" y="212"/>
                  </a:cubicBezTo>
                  <a:cubicBezTo>
                    <a:pt x="36" y="212"/>
                    <a:pt x="36" y="212"/>
                    <a:pt x="36" y="212"/>
                  </a:cubicBezTo>
                  <a:cubicBezTo>
                    <a:pt x="35" y="210"/>
                    <a:pt x="35" y="209"/>
                    <a:pt x="36" y="208"/>
                  </a:cubicBezTo>
                  <a:cubicBezTo>
                    <a:pt x="36" y="208"/>
                    <a:pt x="37" y="207"/>
                    <a:pt x="38" y="207"/>
                  </a:cubicBezTo>
                  <a:close/>
                  <a:moveTo>
                    <a:pt x="45" y="207"/>
                  </a:moveTo>
                  <a:cubicBezTo>
                    <a:pt x="45" y="208"/>
                    <a:pt x="45" y="208"/>
                    <a:pt x="45" y="208"/>
                  </a:cubicBezTo>
                  <a:cubicBezTo>
                    <a:pt x="44" y="208"/>
                    <a:pt x="44" y="208"/>
                    <a:pt x="44" y="208"/>
                  </a:cubicBezTo>
                  <a:cubicBezTo>
                    <a:pt x="45" y="208"/>
                    <a:pt x="45" y="209"/>
                    <a:pt x="46" y="210"/>
                  </a:cubicBezTo>
                  <a:cubicBezTo>
                    <a:pt x="46" y="210"/>
                    <a:pt x="46" y="211"/>
                    <a:pt x="45" y="211"/>
                  </a:cubicBezTo>
                  <a:cubicBezTo>
                    <a:pt x="44" y="211"/>
                    <a:pt x="43" y="211"/>
                    <a:pt x="43" y="211"/>
                  </a:cubicBezTo>
                  <a:cubicBezTo>
                    <a:pt x="42" y="212"/>
                    <a:pt x="41" y="212"/>
                    <a:pt x="41" y="211"/>
                  </a:cubicBezTo>
                  <a:cubicBezTo>
                    <a:pt x="41" y="210"/>
                    <a:pt x="41" y="210"/>
                    <a:pt x="42" y="209"/>
                  </a:cubicBezTo>
                  <a:cubicBezTo>
                    <a:pt x="43" y="209"/>
                    <a:pt x="43" y="209"/>
                    <a:pt x="44" y="210"/>
                  </a:cubicBezTo>
                  <a:cubicBezTo>
                    <a:pt x="44" y="209"/>
                    <a:pt x="44" y="209"/>
                    <a:pt x="43" y="209"/>
                  </a:cubicBezTo>
                  <a:cubicBezTo>
                    <a:pt x="43" y="209"/>
                    <a:pt x="43" y="208"/>
                    <a:pt x="43" y="208"/>
                  </a:cubicBezTo>
                  <a:cubicBezTo>
                    <a:pt x="43" y="208"/>
                    <a:pt x="44" y="207"/>
                    <a:pt x="45" y="207"/>
                  </a:cubicBezTo>
                  <a:close/>
                  <a:moveTo>
                    <a:pt x="34" y="212"/>
                  </a:moveTo>
                  <a:cubicBezTo>
                    <a:pt x="34" y="212"/>
                    <a:pt x="33" y="212"/>
                    <a:pt x="33" y="211"/>
                  </a:cubicBezTo>
                  <a:cubicBezTo>
                    <a:pt x="33" y="211"/>
                    <a:pt x="32" y="210"/>
                    <a:pt x="32" y="210"/>
                  </a:cubicBezTo>
                  <a:cubicBezTo>
                    <a:pt x="31" y="210"/>
                    <a:pt x="31" y="209"/>
                    <a:pt x="32" y="209"/>
                  </a:cubicBezTo>
                  <a:cubicBezTo>
                    <a:pt x="32" y="209"/>
                    <a:pt x="33" y="210"/>
                    <a:pt x="33" y="210"/>
                  </a:cubicBezTo>
                  <a:cubicBezTo>
                    <a:pt x="34" y="211"/>
                    <a:pt x="34" y="211"/>
                    <a:pt x="34" y="212"/>
                  </a:cubicBezTo>
                  <a:close/>
                  <a:moveTo>
                    <a:pt x="42" y="213"/>
                  </a:moveTo>
                  <a:cubicBezTo>
                    <a:pt x="43" y="213"/>
                    <a:pt x="43" y="213"/>
                    <a:pt x="43" y="213"/>
                  </a:cubicBezTo>
                  <a:cubicBezTo>
                    <a:pt x="44" y="213"/>
                    <a:pt x="44" y="213"/>
                    <a:pt x="44" y="213"/>
                  </a:cubicBezTo>
                  <a:cubicBezTo>
                    <a:pt x="44" y="214"/>
                    <a:pt x="44" y="214"/>
                    <a:pt x="44" y="214"/>
                  </a:cubicBezTo>
                  <a:cubicBezTo>
                    <a:pt x="44" y="214"/>
                    <a:pt x="43" y="214"/>
                    <a:pt x="43" y="215"/>
                  </a:cubicBezTo>
                  <a:cubicBezTo>
                    <a:pt x="43" y="214"/>
                    <a:pt x="42" y="214"/>
                    <a:pt x="42" y="214"/>
                  </a:cubicBezTo>
                  <a:cubicBezTo>
                    <a:pt x="41" y="214"/>
                    <a:pt x="41" y="214"/>
                    <a:pt x="40" y="214"/>
                  </a:cubicBezTo>
                  <a:cubicBezTo>
                    <a:pt x="41" y="214"/>
                    <a:pt x="41" y="214"/>
                    <a:pt x="42" y="213"/>
                  </a:cubicBezTo>
                  <a:cubicBezTo>
                    <a:pt x="42" y="213"/>
                    <a:pt x="42" y="213"/>
                    <a:pt x="42" y="213"/>
                  </a:cubicBezTo>
                  <a:close/>
                  <a:moveTo>
                    <a:pt x="76" y="216"/>
                  </a:moveTo>
                  <a:cubicBezTo>
                    <a:pt x="76" y="216"/>
                    <a:pt x="76" y="216"/>
                    <a:pt x="76" y="216"/>
                  </a:cubicBezTo>
                  <a:cubicBezTo>
                    <a:pt x="76" y="216"/>
                    <a:pt x="76" y="216"/>
                    <a:pt x="76" y="216"/>
                  </a:cubicBezTo>
                  <a:cubicBezTo>
                    <a:pt x="76" y="216"/>
                    <a:pt x="76" y="216"/>
                    <a:pt x="76" y="216"/>
                  </a:cubicBezTo>
                  <a:cubicBezTo>
                    <a:pt x="76" y="216"/>
                    <a:pt x="76" y="216"/>
                    <a:pt x="76" y="216"/>
                  </a:cubicBezTo>
                  <a:close/>
                  <a:moveTo>
                    <a:pt x="52" y="216"/>
                  </a:moveTo>
                  <a:cubicBezTo>
                    <a:pt x="52" y="216"/>
                    <a:pt x="52" y="216"/>
                    <a:pt x="52" y="216"/>
                  </a:cubicBezTo>
                  <a:cubicBezTo>
                    <a:pt x="52" y="215"/>
                    <a:pt x="52" y="215"/>
                    <a:pt x="52" y="215"/>
                  </a:cubicBezTo>
                  <a:cubicBezTo>
                    <a:pt x="52" y="215"/>
                    <a:pt x="52" y="215"/>
                    <a:pt x="52" y="215"/>
                  </a:cubicBezTo>
                  <a:cubicBezTo>
                    <a:pt x="51" y="215"/>
                    <a:pt x="51" y="216"/>
                    <a:pt x="52" y="216"/>
                  </a:cubicBezTo>
                  <a:close/>
                  <a:moveTo>
                    <a:pt x="54" y="215"/>
                  </a:moveTo>
                  <a:cubicBezTo>
                    <a:pt x="54" y="214"/>
                    <a:pt x="53" y="214"/>
                    <a:pt x="53" y="215"/>
                  </a:cubicBezTo>
                  <a:cubicBezTo>
                    <a:pt x="53" y="215"/>
                    <a:pt x="53" y="215"/>
                    <a:pt x="53" y="215"/>
                  </a:cubicBezTo>
                  <a:cubicBezTo>
                    <a:pt x="53" y="215"/>
                    <a:pt x="54" y="216"/>
                    <a:pt x="54" y="216"/>
                  </a:cubicBezTo>
                  <a:cubicBezTo>
                    <a:pt x="54" y="216"/>
                    <a:pt x="54" y="215"/>
                    <a:pt x="54" y="215"/>
                  </a:cubicBezTo>
                  <a:close/>
                  <a:moveTo>
                    <a:pt x="65" y="216"/>
                  </a:moveTo>
                  <a:cubicBezTo>
                    <a:pt x="65" y="215"/>
                    <a:pt x="65" y="215"/>
                    <a:pt x="66" y="215"/>
                  </a:cubicBezTo>
                  <a:cubicBezTo>
                    <a:pt x="66" y="215"/>
                    <a:pt x="66" y="215"/>
                    <a:pt x="66" y="215"/>
                  </a:cubicBezTo>
                  <a:cubicBezTo>
                    <a:pt x="66" y="214"/>
                    <a:pt x="66" y="214"/>
                    <a:pt x="66" y="214"/>
                  </a:cubicBezTo>
                  <a:cubicBezTo>
                    <a:pt x="65" y="214"/>
                    <a:pt x="65" y="214"/>
                    <a:pt x="65" y="214"/>
                  </a:cubicBezTo>
                  <a:cubicBezTo>
                    <a:pt x="65" y="214"/>
                    <a:pt x="65" y="214"/>
                    <a:pt x="64" y="215"/>
                  </a:cubicBezTo>
                  <a:cubicBezTo>
                    <a:pt x="64" y="215"/>
                    <a:pt x="65" y="215"/>
                    <a:pt x="65" y="216"/>
                  </a:cubicBezTo>
                  <a:close/>
                  <a:moveTo>
                    <a:pt x="67" y="213"/>
                  </a:moveTo>
                  <a:cubicBezTo>
                    <a:pt x="67" y="214"/>
                    <a:pt x="68" y="214"/>
                    <a:pt x="68" y="214"/>
                  </a:cubicBezTo>
                  <a:cubicBezTo>
                    <a:pt x="69" y="213"/>
                    <a:pt x="69" y="213"/>
                    <a:pt x="69" y="212"/>
                  </a:cubicBezTo>
                  <a:cubicBezTo>
                    <a:pt x="68" y="212"/>
                    <a:pt x="68" y="212"/>
                    <a:pt x="68" y="213"/>
                  </a:cubicBezTo>
                  <a:cubicBezTo>
                    <a:pt x="67" y="213"/>
                    <a:pt x="67" y="213"/>
                    <a:pt x="67" y="213"/>
                  </a:cubicBezTo>
                  <a:close/>
                  <a:moveTo>
                    <a:pt x="55" y="212"/>
                  </a:moveTo>
                  <a:cubicBezTo>
                    <a:pt x="55" y="213"/>
                    <a:pt x="55" y="213"/>
                    <a:pt x="55" y="213"/>
                  </a:cubicBezTo>
                  <a:cubicBezTo>
                    <a:pt x="56" y="213"/>
                    <a:pt x="56" y="214"/>
                    <a:pt x="56" y="214"/>
                  </a:cubicBezTo>
                  <a:cubicBezTo>
                    <a:pt x="57" y="214"/>
                    <a:pt x="58" y="214"/>
                    <a:pt x="57" y="213"/>
                  </a:cubicBezTo>
                  <a:cubicBezTo>
                    <a:pt x="57" y="213"/>
                    <a:pt x="56" y="213"/>
                    <a:pt x="56" y="212"/>
                  </a:cubicBezTo>
                  <a:cubicBezTo>
                    <a:pt x="56" y="212"/>
                    <a:pt x="55" y="212"/>
                    <a:pt x="55" y="212"/>
                  </a:cubicBezTo>
                  <a:close/>
                  <a:moveTo>
                    <a:pt x="66" y="211"/>
                  </a:moveTo>
                  <a:cubicBezTo>
                    <a:pt x="67" y="212"/>
                    <a:pt x="67" y="212"/>
                    <a:pt x="67" y="212"/>
                  </a:cubicBezTo>
                  <a:cubicBezTo>
                    <a:pt x="68" y="212"/>
                    <a:pt x="68" y="212"/>
                    <a:pt x="68" y="212"/>
                  </a:cubicBezTo>
                  <a:cubicBezTo>
                    <a:pt x="68" y="211"/>
                    <a:pt x="67" y="210"/>
                    <a:pt x="66" y="210"/>
                  </a:cubicBezTo>
                  <a:cubicBezTo>
                    <a:pt x="66" y="211"/>
                    <a:pt x="66" y="211"/>
                    <a:pt x="66" y="211"/>
                  </a:cubicBezTo>
                  <a:cubicBezTo>
                    <a:pt x="66" y="211"/>
                    <a:pt x="66" y="211"/>
                    <a:pt x="66" y="211"/>
                  </a:cubicBezTo>
                  <a:close/>
                  <a:moveTo>
                    <a:pt x="73" y="210"/>
                  </a:moveTo>
                  <a:cubicBezTo>
                    <a:pt x="72" y="210"/>
                    <a:pt x="72" y="210"/>
                    <a:pt x="73" y="210"/>
                  </a:cubicBezTo>
                  <a:lnTo>
                    <a:pt x="73" y="210"/>
                  </a:lnTo>
                  <a:lnTo>
                    <a:pt x="73" y="210"/>
                  </a:lnTo>
                  <a:lnTo>
                    <a:pt x="73" y="210"/>
                  </a:lnTo>
                  <a:close/>
                  <a:moveTo>
                    <a:pt x="54" y="210"/>
                  </a:moveTo>
                  <a:cubicBezTo>
                    <a:pt x="54" y="209"/>
                    <a:pt x="54" y="209"/>
                    <a:pt x="53" y="209"/>
                  </a:cubicBezTo>
                  <a:cubicBezTo>
                    <a:pt x="53" y="209"/>
                    <a:pt x="53" y="209"/>
                    <a:pt x="53" y="209"/>
                  </a:cubicBezTo>
                  <a:cubicBezTo>
                    <a:pt x="53" y="209"/>
                    <a:pt x="52" y="210"/>
                    <a:pt x="52" y="210"/>
                  </a:cubicBezTo>
                  <a:cubicBezTo>
                    <a:pt x="52" y="210"/>
                    <a:pt x="52" y="211"/>
                    <a:pt x="53" y="211"/>
                  </a:cubicBezTo>
                  <a:cubicBezTo>
                    <a:pt x="53" y="211"/>
                    <a:pt x="53" y="211"/>
                    <a:pt x="54" y="211"/>
                  </a:cubicBezTo>
                  <a:cubicBezTo>
                    <a:pt x="54" y="210"/>
                    <a:pt x="54" y="210"/>
                    <a:pt x="54" y="210"/>
                  </a:cubicBezTo>
                  <a:close/>
                  <a:moveTo>
                    <a:pt x="75" y="208"/>
                  </a:moveTo>
                  <a:cubicBezTo>
                    <a:pt x="75" y="208"/>
                    <a:pt x="75" y="208"/>
                    <a:pt x="76" y="208"/>
                  </a:cubicBezTo>
                  <a:cubicBezTo>
                    <a:pt x="76" y="208"/>
                    <a:pt x="76" y="208"/>
                    <a:pt x="76" y="208"/>
                  </a:cubicBezTo>
                  <a:cubicBezTo>
                    <a:pt x="76" y="207"/>
                    <a:pt x="76" y="207"/>
                    <a:pt x="75" y="207"/>
                  </a:cubicBezTo>
                  <a:cubicBezTo>
                    <a:pt x="75" y="207"/>
                    <a:pt x="75" y="208"/>
                    <a:pt x="75" y="208"/>
                  </a:cubicBezTo>
                  <a:close/>
                  <a:moveTo>
                    <a:pt x="65" y="208"/>
                  </a:moveTo>
                  <a:cubicBezTo>
                    <a:pt x="64" y="208"/>
                    <a:pt x="65" y="208"/>
                    <a:pt x="65" y="208"/>
                  </a:cubicBezTo>
                  <a:cubicBezTo>
                    <a:pt x="66" y="208"/>
                    <a:pt x="66" y="208"/>
                    <a:pt x="66" y="207"/>
                  </a:cubicBezTo>
                  <a:cubicBezTo>
                    <a:pt x="65" y="207"/>
                    <a:pt x="65" y="207"/>
                    <a:pt x="65" y="207"/>
                  </a:cubicBezTo>
                  <a:cubicBezTo>
                    <a:pt x="65" y="207"/>
                    <a:pt x="65" y="207"/>
                    <a:pt x="65" y="208"/>
                  </a:cubicBezTo>
                  <a:close/>
                  <a:moveTo>
                    <a:pt x="54" y="208"/>
                  </a:moveTo>
                  <a:cubicBezTo>
                    <a:pt x="54" y="208"/>
                    <a:pt x="54" y="209"/>
                    <a:pt x="54" y="209"/>
                  </a:cubicBezTo>
                  <a:cubicBezTo>
                    <a:pt x="54" y="210"/>
                    <a:pt x="54" y="210"/>
                    <a:pt x="55" y="211"/>
                  </a:cubicBezTo>
                  <a:cubicBezTo>
                    <a:pt x="56" y="210"/>
                    <a:pt x="56" y="210"/>
                    <a:pt x="56" y="209"/>
                  </a:cubicBezTo>
                  <a:cubicBezTo>
                    <a:pt x="55" y="209"/>
                    <a:pt x="54" y="209"/>
                    <a:pt x="55" y="208"/>
                  </a:cubicBezTo>
                  <a:cubicBezTo>
                    <a:pt x="55" y="208"/>
                    <a:pt x="54" y="208"/>
                    <a:pt x="54" y="208"/>
                  </a:cubicBezTo>
                  <a:close/>
                  <a:moveTo>
                    <a:pt x="51" y="208"/>
                  </a:moveTo>
                  <a:cubicBezTo>
                    <a:pt x="51" y="208"/>
                    <a:pt x="52" y="208"/>
                    <a:pt x="52" y="208"/>
                  </a:cubicBezTo>
                  <a:cubicBezTo>
                    <a:pt x="52" y="208"/>
                    <a:pt x="52" y="208"/>
                    <a:pt x="52" y="208"/>
                  </a:cubicBezTo>
                  <a:cubicBezTo>
                    <a:pt x="52" y="208"/>
                    <a:pt x="52" y="207"/>
                    <a:pt x="52" y="207"/>
                  </a:cubicBezTo>
                  <a:cubicBezTo>
                    <a:pt x="52" y="207"/>
                    <a:pt x="52" y="207"/>
                    <a:pt x="52" y="207"/>
                  </a:cubicBezTo>
                  <a:lnTo>
                    <a:pt x="51" y="207"/>
                  </a:lnTo>
                  <a:cubicBezTo>
                    <a:pt x="51" y="207"/>
                    <a:pt x="51" y="207"/>
                    <a:pt x="51" y="207"/>
                  </a:cubicBezTo>
                  <a:cubicBezTo>
                    <a:pt x="51" y="207"/>
                    <a:pt x="51" y="208"/>
                    <a:pt x="51" y="208"/>
                  </a:cubicBezTo>
                  <a:close/>
                  <a:moveTo>
                    <a:pt x="30" y="205"/>
                  </a:moveTo>
                  <a:cubicBezTo>
                    <a:pt x="30" y="206"/>
                    <a:pt x="31" y="206"/>
                    <a:pt x="32" y="206"/>
                  </a:cubicBezTo>
                  <a:cubicBezTo>
                    <a:pt x="32" y="205"/>
                    <a:pt x="32" y="205"/>
                    <a:pt x="31" y="205"/>
                  </a:cubicBezTo>
                  <a:cubicBezTo>
                    <a:pt x="30" y="205"/>
                    <a:pt x="30" y="205"/>
                    <a:pt x="30" y="205"/>
                  </a:cubicBezTo>
                  <a:close/>
                  <a:moveTo>
                    <a:pt x="60" y="205"/>
                  </a:moveTo>
                  <a:cubicBezTo>
                    <a:pt x="59" y="205"/>
                    <a:pt x="59" y="206"/>
                    <a:pt x="59" y="206"/>
                  </a:cubicBezTo>
                  <a:cubicBezTo>
                    <a:pt x="59" y="207"/>
                    <a:pt x="59" y="207"/>
                    <a:pt x="59" y="208"/>
                  </a:cubicBezTo>
                  <a:cubicBezTo>
                    <a:pt x="58" y="208"/>
                    <a:pt x="57" y="208"/>
                    <a:pt x="57" y="207"/>
                  </a:cubicBezTo>
                  <a:cubicBezTo>
                    <a:pt x="57" y="207"/>
                    <a:pt x="57" y="206"/>
                    <a:pt x="58" y="206"/>
                  </a:cubicBezTo>
                  <a:cubicBezTo>
                    <a:pt x="58" y="206"/>
                    <a:pt x="58" y="206"/>
                    <a:pt x="58" y="205"/>
                  </a:cubicBezTo>
                  <a:cubicBezTo>
                    <a:pt x="58" y="205"/>
                    <a:pt x="58" y="205"/>
                    <a:pt x="58" y="205"/>
                  </a:cubicBezTo>
                  <a:cubicBezTo>
                    <a:pt x="58" y="205"/>
                    <a:pt x="58" y="205"/>
                    <a:pt x="57" y="205"/>
                  </a:cubicBezTo>
                  <a:cubicBezTo>
                    <a:pt x="57" y="206"/>
                    <a:pt x="56" y="206"/>
                    <a:pt x="56" y="206"/>
                  </a:cubicBezTo>
                  <a:cubicBezTo>
                    <a:pt x="55" y="206"/>
                    <a:pt x="55" y="207"/>
                    <a:pt x="55" y="207"/>
                  </a:cubicBezTo>
                  <a:cubicBezTo>
                    <a:pt x="55" y="207"/>
                    <a:pt x="56" y="207"/>
                    <a:pt x="56" y="207"/>
                  </a:cubicBezTo>
                  <a:cubicBezTo>
                    <a:pt x="56" y="207"/>
                    <a:pt x="56" y="207"/>
                    <a:pt x="56" y="208"/>
                  </a:cubicBezTo>
                  <a:cubicBezTo>
                    <a:pt x="56" y="208"/>
                    <a:pt x="56" y="208"/>
                    <a:pt x="56" y="208"/>
                  </a:cubicBezTo>
                  <a:cubicBezTo>
                    <a:pt x="56" y="208"/>
                    <a:pt x="56" y="209"/>
                    <a:pt x="56" y="209"/>
                  </a:cubicBezTo>
                  <a:cubicBezTo>
                    <a:pt x="57" y="209"/>
                    <a:pt x="57" y="209"/>
                    <a:pt x="57" y="209"/>
                  </a:cubicBezTo>
                  <a:cubicBezTo>
                    <a:pt x="57" y="209"/>
                    <a:pt x="58" y="209"/>
                    <a:pt x="58" y="209"/>
                  </a:cubicBezTo>
                  <a:cubicBezTo>
                    <a:pt x="58" y="209"/>
                    <a:pt x="59" y="209"/>
                    <a:pt x="59" y="209"/>
                  </a:cubicBezTo>
                  <a:cubicBezTo>
                    <a:pt x="59" y="210"/>
                    <a:pt x="59" y="210"/>
                    <a:pt x="59" y="210"/>
                  </a:cubicBezTo>
                  <a:cubicBezTo>
                    <a:pt x="59" y="210"/>
                    <a:pt x="60" y="209"/>
                    <a:pt x="60" y="209"/>
                  </a:cubicBezTo>
                  <a:cubicBezTo>
                    <a:pt x="60" y="208"/>
                    <a:pt x="60" y="208"/>
                    <a:pt x="59" y="208"/>
                  </a:cubicBezTo>
                  <a:cubicBezTo>
                    <a:pt x="60" y="207"/>
                    <a:pt x="60" y="207"/>
                    <a:pt x="60" y="207"/>
                  </a:cubicBezTo>
                  <a:cubicBezTo>
                    <a:pt x="60" y="207"/>
                    <a:pt x="60" y="206"/>
                    <a:pt x="60" y="206"/>
                  </a:cubicBezTo>
                  <a:cubicBezTo>
                    <a:pt x="60" y="206"/>
                    <a:pt x="60" y="205"/>
                    <a:pt x="60" y="205"/>
                  </a:cubicBezTo>
                  <a:cubicBezTo>
                    <a:pt x="60" y="205"/>
                    <a:pt x="60" y="205"/>
                    <a:pt x="60" y="205"/>
                  </a:cubicBezTo>
                  <a:close/>
                  <a:moveTo>
                    <a:pt x="65" y="205"/>
                  </a:moveTo>
                  <a:cubicBezTo>
                    <a:pt x="66" y="205"/>
                    <a:pt x="66" y="205"/>
                    <a:pt x="66" y="205"/>
                  </a:cubicBezTo>
                  <a:cubicBezTo>
                    <a:pt x="66" y="205"/>
                    <a:pt x="66" y="205"/>
                    <a:pt x="66" y="205"/>
                  </a:cubicBezTo>
                  <a:cubicBezTo>
                    <a:pt x="66" y="204"/>
                    <a:pt x="66" y="204"/>
                    <a:pt x="65" y="205"/>
                  </a:cubicBezTo>
                  <a:lnTo>
                    <a:pt x="65" y="205"/>
                  </a:lnTo>
                  <a:close/>
                  <a:moveTo>
                    <a:pt x="62" y="209"/>
                  </a:moveTo>
                  <a:cubicBezTo>
                    <a:pt x="62" y="210"/>
                    <a:pt x="62" y="210"/>
                    <a:pt x="61" y="211"/>
                  </a:cubicBezTo>
                  <a:cubicBezTo>
                    <a:pt x="61" y="211"/>
                    <a:pt x="60" y="211"/>
                    <a:pt x="60" y="212"/>
                  </a:cubicBezTo>
                  <a:cubicBezTo>
                    <a:pt x="61" y="211"/>
                    <a:pt x="61" y="211"/>
                    <a:pt x="61" y="211"/>
                  </a:cubicBezTo>
                  <a:cubicBezTo>
                    <a:pt x="61" y="211"/>
                    <a:pt x="61" y="211"/>
                    <a:pt x="61" y="211"/>
                  </a:cubicBezTo>
                  <a:cubicBezTo>
                    <a:pt x="61" y="211"/>
                    <a:pt x="61" y="211"/>
                    <a:pt x="62" y="211"/>
                  </a:cubicBezTo>
                  <a:cubicBezTo>
                    <a:pt x="62" y="211"/>
                    <a:pt x="62" y="211"/>
                    <a:pt x="63" y="210"/>
                  </a:cubicBezTo>
                  <a:cubicBezTo>
                    <a:pt x="63" y="210"/>
                    <a:pt x="63" y="210"/>
                    <a:pt x="64" y="210"/>
                  </a:cubicBezTo>
                  <a:lnTo>
                    <a:pt x="65" y="211"/>
                  </a:lnTo>
                  <a:cubicBezTo>
                    <a:pt x="65" y="211"/>
                    <a:pt x="65" y="210"/>
                    <a:pt x="65" y="210"/>
                  </a:cubicBezTo>
                  <a:cubicBezTo>
                    <a:pt x="65" y="210"/>
                    <a:pt x="64" y="209"/>
                    <a:pt x="64" y="209"/>
                  </a:cubicBezTo>
                  <a:cubicBezTo>
                    <a:pt x="64" y="209"/>
                    <a:pt x="63" y="209"/>
                    <a:pt x="63" y="208"/>
                  </a:cubicBezTo>
                  <a:cubicBezTo>
                    <a:pt x="63" y="208"/>
                    <a:pt x="63" y="207"/>
                    <a:pt x="63" y="207"/>
                  </a:cubicBezTo>
                  <a:cubicBezTo>
                    <a:pt x="63" y="207"/>
                    <a:pt x="63" y="206"/>
                    <a:pt x="63" y="206"/>
                  </a:cubicBezTo>
                  <a:cubicBezTo>
                    <a:pt x="64" y="205"/>
                    <a:pt x="63" y="205"/>
                    <a:pt x="63" y="204"/>
                  </a:cubicBezTo>
                  <a:cubicBezTo>
                    <a:pt x="63" y="205"/>
                    <a:pt x="62" y="205"/>
                    <a:pt x="62" y="206"/>
                  </a:cubicBezTo>
                  <a:cubicBezTo>
                    <a:pt x="62" y="207"/>
                    <a:pt x="61" y="207"/>
                    <a:pt x="61" y="208"/>
                  </a:cubicBezTo>
                  <a:cubicBezTo>
                    <a:pt x="61" y="208"/>
                    <a:pt x="61" y="208"/>
                    <a:pt x="61" y="208"/>
                  </a:cubicBezTo>
                  <a:cubicBezTo>
                    <a:pt x="61" y="209"/>
                    <a:pt x="62" y="209"/>
                    <a:pt x="62" y="209"/>
                  </a:cubicBezTo>
                  <a:close/>
                  <a:moveTo>
                    <a:pt x="52" y="204"/>
                  </a:moveTo>
                  <a:cubicBezTo>
                    <a:pt x="52" y="205"/>
                    <a:pt x="52" y="205"/>
                    <a:pt x="53" y="205"/>
                  </a:cubicBezTo>
                  <a:cubicBezTo>
                    <a:pt x="53" y="206"/>
                    <a:pt x="53" y="206"/>
                    <a:pt x="54" y="206"/>
                  </a:cubicBezTo>
                  <a:cubicBezTo>
                    <a:pt x="54" y="206"/>
                    <a:pt x="54" y="207"/>
                    <a:pt x="54" y="206"/>
                  </a:cubicBezTo>
                  <a:cubicBezTo>
                    <a:pt x="55" y="206"/>
                    <a:pt x="55" y="206"/>
                    <a:pt x="55" y="205"/>
                  </a:cubicBezTo>
                  <a:cubicBezTo>
                    <a:pt x="54" y="205"/>
                    <a:pt x="54" y="205"/>
                    <a:pt x="54" y="205"/>
                  </a:cubicBezTo>
                  <a:cubicBezTo>
                    <a:pt x="53" y="204"/>
                    <a:pt x="53" y="204"/>
                    <a:pt x="52" y="204"/>
                  </a:cubicBezTo>
                  <a:close/>
                  <a:moveTo>
                    <a:pt x="24" y="205"/>
                  </a:moveTo>
                  <a:cubicBezTo>
                    <a:pt x="24" y="205"/>
                    <a:pt x="24" y="205"/>
                    <a:pt x="24" y="204"/>
                  </a:cubicBezTo>
                  <a:cubicBezTo>
                    <a:pt x="24" y="204"/>
                    <a:pt x="24" y="204"/>
                    <a:pt x="24" y="204"/>
                  </a:cubicBezTo>
                  <a:cubicBezTo>
                    <a:pt x="24" y="204"/>
                    <a:pt x="24" y="204"/>
                    <a:pt x="24" y="204"/>
                  </a:cubicBezTo>
                  <a:cubicBezTo>
                    <a:pt x="24" y="204"/>
                    <a:pt x="24" y="204"/>
                    <a:pt x="24" y="205"/>
                  </a:cubicBezTo>
                  <a:close/>
                  <a:moveTo>
                    <a:pt x="63" y="203"/>
                  </a:moveTo>
                  <a:cubicBezTo>
                    <a:pt x="63" y="204"/>
                    <a:pt x="63" y="203"/>
                    <a:pt x="63" y="203"/>
                  </a:cubicBezTo>
                  <a:cubicBezTo>
                    <a:pt x="63" y="203"/>
                    <a:pt x="63" y="203"/>
                    <a:pt x="63" y="202"/>
                  </a:cubicBezTo>
                  <a:cubicBezTo>
                    <a:pt x="63" y="203"/>
                    <a:pt x="63" y="203"/>
                    <a:pt x="63" y="203"/>
                  </a:cubicBezTo>
                  <a:close/>
                  <a:moveTo>
                    <a:pt x="104" y="202"/>
                  </a:moveTo>
                  <a:cubicBezTo>
                    <a:pt x="104" y="203"/>
                    <a:pt x="104" y="204"/>
                    <a:pt x="104" y="205"/>
                  </a:cubicBezTo>
                  <a:cubicBezTo>
                    <a:pt x="104" y="206"/>
                    <a:pt x="105" y="206"/>
                    <a:pt x="106" y="206"/>
                  </a:cubicBezTo>
                  <a:cubicBezTo>
                    <a:pt x="106" y="206"/>
                    <a:pt x="106" y="206"/>
                    <a:pt x="106" y="205"/>
                  </a:cubicBezTo>
                  <a:cubicBezTo>
                    <a:pt x="107" y="205"/>
                    <a:pt x="107" y="204"/>
                    <a:pt x="107" y="204"/>
                  </a:cubicBezTo>
                  <a:cubicBezTo>
                    <a:pt x="107" y="203"/>
                    <a:pt x="107" y="203"/>
                    <a:pt x="107" y="203"/>
                  </a:cubicBezTo>
                  <a:cubicBezTo>
                    <a:pt x="107" y="202"/>
                    <a:pt x="106" y="202"/>
                    <a:pt x="106" y="202"/>
                  </a:cubicBezTo>
                  <a:cubicBezTo>
                    <a:pt x="105" y="201"/>
                    <a:pt x="104" y="201"/>
                    <a:pt x="104" y="202"/>
                  </a:cubicBezTo>
                  <a:close/>
                  <a:moveTo>
                    <a:pt x="64" y="201"/>
                  </a:moveTo>
                  <a:cubicBezTo>
                    <a:pt x="64" y="202"/>
                    <a:pt x="64" y="202"/>
                    <a:pt x="64" y="202"/>
                  </a:cubicBezTo>
                  <a:cubicBezTo>
                    <a:pt x="65" y="202"/>
                    <a:pt x="65" y="202"/>
                    <a:pt x="64" y="202"/>
                  </a:cubicBezTo>
                  <a:cubicBezTo>
                    <a:pt x="64" y="201"/>
                    <a:pt x="64" y="201"/>
                    <a:pt x="64" y="201"/>
                  </a:cubicBezTo>
                  <a:close/>
                  <a:moveTo>
                    <a:pt x="47" y="203"/>
                  </a:moveTo>
                  <a:cubicBezTo>
                    <a:pt x="48" y="203"/>
                    <a:pt x="48" y="204"/>
                    <a:pt x="49" y="204"/>
                  </a:cubicBezTo>
                  <a:cubicBezTo>
                    <a:pt x="49" y="204"/>
                    <a:pt x="49" y="205"/>
                    <a:pt x="50" y="205"/>
                  </a:cubicBezTo>
                  <a:cubicBezTo>
                    <a:pt x="50" y="205"/>
                    <a:pt x="50" y="205"/>
                    <a:pt x="50" y="206"/>
                  </a:cubicBezTo>
                  <a:cubicBezTo>
                    <a:pt x="50" y="206"/>
                    <a:pt x="50" y="206"/>
                    <a:pt x="50" y="206"/>
                  </a:cubicBezTo>
                  <a:cubicBezTo>
                    <a:pt x="51" y="206"/>
                    <a:pt x="51" y="206"/>
                    <a:pt x="51" y="205"/>
                  </a:cubicBezTo>
                  <a:cubicBezTo>
                    <a:pt x="51" y="205"/>
                    <a:pt x="50" y="205"/>
                    <a:pt x="50" y="205"/>
                  </a:cubicBezTo>
                  <a:cubicBezTo>
                    <a:pt x="50" y="204"/>
                    <a:pt x="50" y="204"/>
                    <a:pt x="50" y="204"/>
                  </a:cubicBezTo>
                  <a:cubicBezTo>
                    <a:pt x="50" y="204"/>
                    <a:pt x="50" y="204"/>
                    <a:pt x="50" y="204"/>
                  </a:cubicBezTo>
                  <a:cubicBezTo>
                    <a:pt x="50" y="204"/>
                    <a:pt x="49" y="204"/>
                    <a:pt x="49" y="204"/>
                  </a:cubicBezTo>
                  <a:cubicBezTo>
                    <a:pt x="49" y="204"/>
                    <a:pt x="49" y="203"/>
                    <a:pt x="49" y="203"/>
                  </a:cubicBezTo>
                  <a:cubicBezTo>
                    <a:pt x="49" y="203"/>
                    <a:pt x="49" y="202"/>
                    <a:pt x="48" y="202"/>
                  </a:cubicBezTo>
                  <a:cubicBezTo>
                    <a:pt x="48" y="201"/>
                    <a:pt x="47" y="201"/>
                    <a:pt x="47" y="202"/>
                  </a:cubicBezTo>
                  <a:lnTo>
                    <a:pt x="47" y="203"/>
                  </a:lnTo>
                  <a:close/>
                  <a:moveTo>
                    <a:pt x="65" y="201"/>
                  </a:moveTo>
                  <a:cubicBezTo>
                    <a:pt x="65" y="201"/>
                    <a:pt x="65" y="200"/>
                    <a:pt x="64" y="200"/>
                  </a:cubicBezTo>
                  <a:cubicBezTo>
                    <a:pt x="64" y="201"/>
                    <a:pt x="64" y="201"/>
                    <a:pt x="64" y="201"/>
                  </a:cubicBezTo>
                  <a:lnTo>
                    <a:pt x="65" y="201"/>
                  </a:lnTo>
                  <a:close/>
                  <a:moveTo>
                    <a:pt x="36" y="200"/>
                  </a:moveTo>
                  <a:cubicBezTo>
                    <a:pt x="36" y="200"/>
                    <a:pt x="36" y="200"/>
                    <a:pt x="37" y="200"/>
                  </a:cubicBezTo>
                  <a:cubicBezTo>
                    <a:pt x="37" y="199"/>
                    <a:pt x="37" y="199"/>
                    <a:pt x="37" y="199"/>
                  </a:cubicBezTo>
                  <a:cubicBezTo>
                    <a:pt x="36" y="199"/>
                    <a:pt x="36" y="198"/>
                    <a:pt x="36" y="199"/>
                  </a:cubicBezTo>
                  <a:cubicBezTo>
                    <a:pt x="36" y="199"/>
                    <a:pt x="36" y="199"/>
                    <a:pt x="36" y="199"/>
                  </a:cubicBezTo>
                  <a:cubicBezTo>
                    <a:pt x="36" y="199"/>
                    <a:pt x="36" y="200"/>
                    <a:pt x="36" y="200"/>
                  </a:cubicBezTo>
                  <a:cubicBezTo>
                    <a:pt x="36" y="200"/>
                    <a:pt x="36" y="200"/>
                    <a:pt x="36" y="200"/>
                  </a:cubicBezTo>
                  <a:close/>
                  <a:moveTo>
                    <a:pt x="61" y="199"/>
                  </a:moveTo>
                  <a:cubicBezTo>
                    <a:pt x="61" y="199"/>
                    <a:pt x="61" y="199"/>
                    <a:pt x="61" y="199"/>
                  </a:cubicBezTo>
                  <a:cubicBezTo>
                    <a:pt x="62" y="199"/>
                    <a:pt x="62" y="199"/>
                    <a:pt x="62" y="199"/>
                  </a:cubicBezTo>
                  <a:cubicBezTo>
                    <a:pt x="62" y="198"/>
                    <a:pt x="62" y="198"/>
                    <a:pt x="62" y="198"/>
                  </a:cubicBezTo>
                  <a:cubicBezTo>
                    <a:pt x="61" y="198"/>
                    <a:pt x="61" y="198"/>
                    <a:pt x="61" y="198"/>
                  </a:cubicBezTo>
                  <a:cubicBezTo>
                    <a:pt x="61" y="198"/>
                    <a:pt x="61" y="199"/>
                    <a:pt x="61" y="199"/>
                  </a:cubicBezTo>
                  <a:close/>
                  <a:moveTo>
                    <a:pt x="30" y="199"/>
                  </a:moveTo>
                  <a:cubicBezTo>
                    <a:pt x="30" y="199"/>
                    <a:pt x="31" y="199"/>
                    <a:pt x="31" y="199"/>
                  </a:cubicBezTo>
                  <a:cubicBezTo>
                    <a:pt x="32" y="198"/>
                    <a:pt x="32" y="198"/>
                    <a:pt x="31" y="197"/>
                  </a:cubicBezTo>
                  <a:cubicBezTo>
                    <a:pt x="30" y="197"/>
                    <a:pt x="30" y="197"/>
                    <a:pt x="30" y="198"/>
                  </a:cubicBezTo>
                  <a:cubicBezTo>
                    <a:pt x="30" y="198"/>
                    <a:pt x="30" y="199"/>
                    <a:pt x="30" y="199"/>
                  </a:cubicBezTo>
                  <a:close/>
                  <a:moveTo>
                    <a:pt x="25" y="198"/>
                  </a:moveTo>
                  <a:cubicBezTo>
                    <a:pt x="26" y="198"/>
                    <a:pt x="26" y="197"/>
                    <a:pt x="25" y="196"/>
                  </a:cubicBezTo>
                  <a:cubicBezTo>
                    <a:pt x="25" y="196"/>
                    <a:pt x="25" y="197"/>
                    <a:pt x="25" y="197"/>
                  </a:cubicBezTo>
                  <a:cubicBezTo>
                    <a:pt x="24" y="198"/>
                    <a:pt x="25" y="198"/>
                    <a:pt x="25" y="198"/>
                  </a:cubicBezTo>
                  <a:close/>
                  <a:moveTo>
                    <a:pt x="77" y="197"/>
                  </a:moveTo>
                  <a:cubicBezTo>
                    <a:pt x="77" y="196"/>
                    <a:pt x="77" y="196"/>
                    <a:pt x="77" y="195"/>
                  </a:cubicBezTo>
                  <a:cubicBezTo>
                    <a:pt x="77" y="195"/>
                    <a:pt x="77" y="195"/>
                    <a:pt x="77" y="195"/>
                  </a:cubicBezTo>
                  <a:cubicBezTo>
                    <a:pt x="77" y="195"/>
                    <a:pt x="76" y="195"/>
                    <a:pt x="76" y="196"/>
                  </a:cubicBezTo>
                  <a:cubicBezTo>
                    <a:pt x="76" y="196"/>
                    <a:pt x="76" y="196"/>
                    <a:pt x="76" y="196"/>
                  </a:cubicBezTo>
                  <a:cubicBezTo>
                    <a:pt x="77" y="197"/>
                    <a:pt x="77" y="197"/>
                    <a:pt x="77" y="197"/>
                  </a:cubicBezTo>
                  <a:close/>
                  <a:moveTo>
                    <a:pt x="28" y="197"/>
                  </a:moveTo>
                  <a:cubicBezTo>
                    <a:pt x="28" y="197"/>
                    <a:pt x="29" y="197"/>
                    <a:pt x="29" y="196"/>
                  </a:cubicBezTo>
                  <a:cubicBezTo>
                    <a:pt x="29" y="196"/>
                    <a:pt x="29" y="195"/>
                    <a:pt x="29" y="195"/>
                  </a:cubicBezTo>
                  <a:cubicBezTo>
                    <a:pt x="28" y="195"/>
                    <a:pt x="28" y="195"/>
                    <a:pt x="28" y="196"/>
                  </a:cubicBezTo>
                  <a:cubicBezTo>
                    <a:pt x="28" y="196"/>
                    <a:pt x="28" y="197"/>
                    <a:pt x="28" y="197"/>
                  </a:cubicBezTo>
                  <a:close/>
                  <a:moveTo>
                    <a:pt x="42" y="195"/>
                  </a:moveTo>
                  <a:cubicBezTo>
                    <a:pt x="42" y="195"/>
                    <a:pt x="42" y="195"/>
                    <a:pt x="43" y="195"/>
                  </a:cubicBezTo>
                  <a:cubicBezTo>
                    <a:pt x="43" y="195"/>
                    <a:pt x="43" y="195"/>
                    <a:pt x="43" y="195"/>
                  </a:cubicBezTo>
                  <a:cubicBezTo>
                    <a:pt x="43" y="195"/>
                    <a:pt x="43" y="195"/>
                    <a:pt x="43" y="195"/>
                  </a:cubicBezTo>
                  <a:cubicBezTo>
                    <a:pt x="43" y="195"/>
                    <a:pt x="43" y="194"/>
                    <a:pt x="43" y="194"/>
                  </a:cubicBezTo>
                  <a:cubicBezTo>
                    <a:pt x="42" y="194"/>
                    <a:pt x="42" y="195"/>
                    <a:pt x="42" y="195"/>
                  </a:cubicBezTo>
                  <a:close/>
                  <a:moveTo>
                    <a:pt x="103" y="195"/>
                  </a:moveTo>
                  <a:cubicBezTo>
                    <a:pt x="103" y="194"/>
                    <a:pt x="103" y="194"/>
                    <a:pt x="103" y="194"/>
                  </a:cubicBezTo>
                  <a:cubicBezTo>
                    <a:pt x="102" y="194"/>
                    <a:pt x="102" y="194"/>
                    <a:pt x="102" y="194"/>
                  </a:cubicBezTo>
                  <a:cubicBezTo>
                    <a:pt x="102" y="194"/>
                    <a:pt x="102" y="195"/>
                    <a:pt x="102" y="195"/>
                  </a:cubicBezTo>
                  <a:cubicBezTo>
                    <a:pt x="102" y="195"/>
                    <a:pt x="102" y="195"/>
                    <a:pt x="102" y="196"/>
                  </a:cubicBezTo>
                  <a:cubicBezTo>
                    <a:pt x="102" y="196"/>
                    <a:pt x="103" y="196"/>
                    <a:pt x="103" y="195"/>
                  </a:cubicBezTo>
                  <a:cubicBezTo>
                    <a:pt x="103" y="195"/>
                    <a:pt x="103" y="195"/>
                    <a:pt x="103" y="195"/>
                  </a:cubicBezTo>
                  <a:close/>
                  <a:moveTo>
                    <a:pt x="71" y="195"/>
                  </a:moveTo>
                  <a:cubicBezTo>
                    <a:pt x="71" y="196"/>
                    <a:pt x="72" y="195"/>
                    <a:pt x="72" y="195"/>
                  </a:cubicBezTo>
                  <a:cubicBezTo>
                    <a:pt x="73" y="194"/>
                    <a:pt x="73" y="194"/>
                    <a:pt x="72" y="193"/>
                  </a:cubicBezTo>
                  <a:cubicBezTo>
                    <a:pt x="71" y="193"/>
                    <a:pt x="71" y="193"/>
                    <a:pt x="71" y="194"/>
                  </a:cubicBezTo>
                  <a:cubicBezTo>
                    <a:pt x="71" y="194"/>
                    <a:pt x="71" y="195"/>
                    <a:pt x="71" y="195"/>
                  </a:cubicBezTo>
                  <a:close/>
                  <a:moveTo>
                    <a:pt x="65" y="193"/>
                  </a:moveTo>
                  <a:cubicBezTo>
                    <a:pt x="65" y="194"/>
                    <a:pt x="65" y="194"/>
                    <a:pt x="66" y="194"/>
                  </a:cubicBezTo>
                  <a:cubicBezTo>
                    <a:pt x="66" y="194"/>
                    <a:pt x="66" y="194"/>
                    <a:pt x="66" y="195"/>
                  </a:cubicBezTo>
                  <a:cubicBezTo>
                    <a:pt x="66" y="194"/>
                    <a:pt x="66" y="194"/>
                    <a:pt x="67" y="194"/>
                  </a:cubicBezTo>
                  <a:cubicBezTo>
                    <a:pt x="67" y="194"/>
                    <a:pt x="67" y="193"/>
                    <a:pt x="67" y="193"/>
                  </a:cubicBezTo>
                  <a:cubicBezTo>
                    <a:pt x="66" y="193"/>
                    <a:pt x="66" y="193"/>
                    <a:pt x="65" y="193"/>
                  </a:cubicBezTo>
                  <a:close/>
                  <a:moveTo>
                    <a:pt x="29" y="194"/>
                  </a:moveTo>
                  <a:cubicBezTo>
                    <a:pt x="30" y="195"/>
                    <a:pt x="30" y="195"/>
                    <a:pt x="31" y="194"/>
                  </a:cubicBezTo>
                  <a:cubicBezTo>
                    <a:pt x="31" y="194"/>
                    <a:pt x="31" y="194"/>
                    <a:pt x="31" y="193"/>
                  </a:cubicBezTo>
                  <a:cubicBezTo>
                    <a:pt x="30" y="193"/>
                    <a:pt x="30" y="193"/>
                    <a:pt x="30" y="193"/>
                  </a:cubicBezTo>
                  <a:cubicBezTo>
                    <a:pt x="29" y="193"/>
                    <a:pt x="29" y="194"/>
                    <a:pt x="29" y="194"/>
                  </a:cubicBezTo>
                  <a:close/>
                  <a:moveTo>
                    <a:pt x="26" y="195"/>
                  </a:moveTo>
                  <a:cubicBezTo>
                    <a:pt x="26" y="195"/>
                    <a:pt x="26" y="195"/>
                    <a:pt x="26" y="194"/>
                  </a:cubicBezTo>
                  <a:cubicBezTo>
                    <a:pt x="27" y="194"/>
                    <a:pt x="27" y="193"/>
                    <a:pt x="26" y="193"/>
                  </a:cubicBezTo>
                  <a:cubicBezTo>
                    <a:pt x="26" y="193"/>
                    <a:pt x="25" y="193"/>
                    <a:pt x="25" y="194"/>
                  </a:cubicBezTo>
                  <a:cubicBezTo>
                    <a:pt x="25" y="195"/>
                    <a:pt x="25" y="195"/>
                    <a:pt x="26" y="195"/>
                  </a:cubicBezTo>
                  <a:close/>
                  <a:moveTo>
                    <a:pt x="15" y="193"/>
                  </a:moveTo>
                  <a:cubicBezTo>
                    <a:pt x="14" y="193"/>
                    <a:pt x="15" y="194"/>
                    <a:pt x="15" y="194"/>
                  </a:cubicBezTo>
                  <a:cubicBezTo>
                    <a:pt x="15" y="195"/>
                    <a:pt x="15" y="195"/>
                    <a:pt x="16" y="196"/>
                  </a:cubicBezTo>
                  <a:cubicBezTo>
                    <a:pt x="16" y="196"/>
                    <a:pt x="16" y="195"/>
                    <a:pt x="17" y="195"/>
                  </a:cubicBezTo>
                  <a:cubicBezTo>
                    <a:pt x="17" y="195"/>
                    <a:pt x="17" y="195"/>
                    <a:pt x="18" y="194"/>
                  </a:cubicBezTo>
                  <a:cubicBezTo>
                    <a:pt x="18" y="194"/>
                    <a:pt x="18" y="194"/>
                    <a:pt x="18" y="194"/>
                  </a:cubicBezTo>
                  <a:cubicBezTo>
                    <a:pt x="18" y="193"/>
                    <a:pt x="18" y="193"/>
                    <a:pt x="18" y="193"/>
                  </a:cubicBezTo>
                  <a:cubicBezTo>
                    <a:pt x="17" y="193"/>
                    <a:pt x="17" y="193"/>
                    <a:pt x="16" y="192"/>
                  </a:cubicBezTo>
                  <a:cubicBezTo>
                    <a:pt x="15" y="192"/>
                    <a:pt x="15" y="192"/>
                    <a:pt x="15" y="193"/>
                  </a:cubicBezTo>
                  <a:close/>
                  <a:moveTo>
                    <a:pt x="19" y="194"/>
                  </a:moveTo>
                  <a:cubicBezTo>
                    <a:pt x="21" y="194"/>
                    <a:pt x="21" y="193"/>
                    <a:pt x="21" y="192"/>
                  </a:cubicBezTo>
                  <a:cubicBezTo>
                    <a:pt x="20" y="192"/>
                    <a:pt x="19" y="193"/>
                    <a:pt x="19" y="194"/>
                  </a:cubicBezTo>
                  <a:close/>
                  <a:moveTo>
                    <a:pt x="69" y="194"/>
                  </a:moveTo>
                  <a:cubicBezTo>
                    <a:pt x="69" y="193"/>
                    <a:pt x="70" y="193"/>
                    <a:pt x="70" y="192"/>
                  </a:cubicBezTo>
                  <a:cubicBezTo>
                    <a:pt x="70" y="192"/>
                    <a:pt x="70" y="191"/>
                    <a:pt x="69" y="191"/>
                  </a:cubicBezTo>
                  <a:cubicBezTo>
                    <a:pt x="69" y="191"/>
                    <a:pt x="69" y="191"/>
                    <a:pt x="69" y="192"/>
                  </a:cubicBezTo>
                  <a:cubicBezTo>
                    <a:pt x="69" y="193"/>
                    <a:pt x="69" y="193"/>
                    <a:pt x="69" y="194"/>
                  </a:cubicBezTo>
                  <a:close/>
                  <a:moveTo>
                    <a:pt x="83" y="192"/>
                  </a:moveTo>
                  <a:cubicBezTo>
                    <a:pt x="84" y="192"/>
                    <a:pt x="84" y="191"/>
                    <a:pt x="84" y="191"/>
                  </a:cubicBezTo>
                  <a:cubicBezTo>
                    <a:pt x="84" y="190"/>
                    <a:pt x="83" y="190"/>
                    <a:pt x="83" y="191"/>
                  </a:cubicBezTo>
                  <a:cubicBezTo>
                    <a:pt x="83" y="191"/>
                    <a:pt x="83" y="191"/>
                    <a:pt x="83" y="192"/>
                  </a:cubicBezTo>
                  <a:close/>
                  <a:moveTo>
                    <a:pt x="24" y="192"/>
                  </a:moveTo>
                  <a:cubicBezTo>
                    <a:pt x="24" y="192"/>
                    <a:pt x="24" y="192"/>
                    <a:pt x="24" y="191"/>
                  </a:cubicBezTo>
                  <a:cubicBezTo>
                    <a:pt x="24" y="191"/>
                    <a:pt x="24" y="190"/>
                    <a:pt x="24" y="190"/>
                  </a:cubicBezTo>
                  <a:cubicBezTo>
                    <a:pt x="24" y="190"/>
                    <a:pt x="24" y="189"/>
                    <a:pt x="23" y="189"/>
                  </a:cubicBezTo>
                  <a:cubicBezTo>
                    <a:pt x="23" y="189"/>
                    <a:pt x="23" y="189"/>
                    <a:pt x="23" y="189"/>
                  </a:cubicBezTo>
                  <a:cubicBezTo>
                    <a:pt x="23" y="190"/>
                    <a:pt x="23" y="190"/>
                    <a:pt x="23" y="191"/>
                  </a:cubicBezTo>
                  <a:cubicBezTo>
                    <a:pt x="24" y="191"/>
                    <a:pt x="24" y="192"/>
                    <a:pt x="24" y="192"/>
                  </a:cubicBezTo>
                  <a:close/>
                  <a:moveTo>
                    <a:pt x="70" y="190"/>
                  </a:moveTo>
                  <a:cubicBezTo>
                    <a:pt x="70" y="191"/>
                    <a:pt x="71" y="191"/>
                    <a:pt x="71" y="191"/>
                  </a:cubicBezTo>
                  <a:cubicBezTo>
                    <a:pt x="71" y="191"/>
                    <a:pt x="72" y="191"/>
                    <a:pt x="72" y="190"/>
                  </a:cubicBezTo>
                  <a:cubicBezTo>
                    <a:pt x="72" y="190"/>
                    <a:pt x="72" y="190"/>
                    <a:pt x="72" y="189"/>
                  </a:cubicBezTo>
                  <a:cubicBezTo>
                    <a:pt x="72" y="189"/>
                    <a:pt x="71" y="189"/>
                    <a:pt x="71" y="189"/>
                  </a:cubicBezTo>
                  <a:cubicBezTo>
                    <a:pt x="71" y="189"/>
                    <a:pt x="70" y="189"/>
                    <a:pt x="70" y="190"/>
                  </a:cubicBezTo>
                  <a:cubicBezTo>
                    <a:pt x="70" y="190"/>
                    <a:pt x="70" y="190"/>
                    <a:pt x="70" y="190"/>
                  </a:cubicBezTo>
                  <a:close/>
                  <a:moveTo>
                    <a:pt x="25" y="189"/>
                  </a:moveTo>
                  <a:cubicBezTo>
                    <a:pt x="25" y="190"/>
                    <a:pt x="25" y="191"/>
                    <a:pt x="26" y="191"/>
                  </a:cubicBezTo>
                  <a:cubicBezTo>
                    <a:pt x="26" y="191"/>
                    <a:pt x="27" y="191"/>
                    <a:pt x="27" y="191"/>
                  </a:cubicBezTo>
                  <a:cubicBezTo>
                    <a:pt x="27" y="191"/>
                    <a:pt x="27" y="191"/>
                    <a:pt x="27" y="190"/>
                  </a:cubicBezTo>
                  <a:cubicBezTo>
                    <a:pt x="27" y="190"/>
                    <a:pt x="27" y="190"/>
                    <a:pt x="28" y="189"/>
                  </a:cubicBezTo>
                  <a:cubicBezTo>
                    <a:pt x="27" y="189"/>
                    <a:pt x="27" y="189"/>
                    <a:pt x="26" y="189"/>
                  </a:cubicBezTo>
                  <a:cubicBezTo>
                    <a:pt x="26" y="189"/>
                    <a:pt x="26" y="189"/>
                    <a:pt x="25" y="189"/>
                  </a:cubicBezTo>
                  <a:close/>
                  <a:moveTo>
                    <a:pt x="67" y="192"/>
                  </a:moveTo>
                  <a:cubicBezTo>
                    <a:pt x="67" y="191"/>
                    <a:pt x="67" y="191"/>
                    <a:pt x="68" y="190"/>
                  </a:cubicBezTo>
                  <a:cubicBezTo>
                    <a:pt x="68" y="190"/>
                    <a:pt x="68" y="189"/>
                    <a:pt x="68" y="189"/>
                  </a:cubicBezTo>
                  <a:cubicBezTo>
                    <a:pt x="67" y="189"/>
                    <a:pt x="66" y="189"/>
                    <a:pt x="66" y="190"/>
                  </a:cubicBezTo>
                  <a:cubicBezTo>
                    <a:pt x="66" y="191"/>
                    <a:pt x="66" y="191"/>
                    <a:pt x="67" y="192"/>
                  </a:cubicBezTo>
                  <a:close/>
                  <a:moveTo>
                    <a:pt x="11" y="190"/>
                  </a:moveTo>
                  <a:cubicBezTo>
                    <a:pt x="12" y="191"/>
                    <a:pt x="12" y="191"/>
                    <a:pt x="12" y="190"/>
                  </a:cubicBezTo>
                  <a:cubicBezTo>
                    <a:pt x="13" y="190"/>
                    <a:pt x="13" y="190"/>
                    <a:pt x="12" y="189"/>
                  </a:cubicBezTo>
                  <a:cubicBezTo>
                    <a:pt x="12" y="189"/>
                    <a:pt x="12" y="189"/>
                    <a:pt x="12" y="189"/>
                  </a:cubicBezTo>
                  <a:cubicBezTo>
                    <a:pt x="12" y="189"/>
                    <a:pt x="12" y="189"/>
                    <a:pt x="12" y="189"/>
                  </a:cubicBezTo>
                  <a:cubicBezTo>
                    <a:pt x="12" y="189"/>
                    <a:pt x="12" y="189"/>
                    <a:pt x="12" y="190"/>
                  </a:cubicBezTo>
                  <a:cubicBezTo>
                    <a:pt x="12" y="190"/>
                    <a:pt x="11" y="190"/>
                    <a:pt x="11" y="190"/>
                  </a:cubicBezTo>
                  <a:close/>
                  <a:moveTo>
                    <a:pt x="21" y="188"/>
                  </a:moveTo>
                  <a:cubicBezTo>
                    <a:pt x="21" y="188"/>
                    <a:pt x="21" y="188"/>
                    <a:pt x="21" y="187"/>
                  </a:cubicBezTo>
                  <a:lnTo>
                    <a:pt x="21" y="187"/>
                  </a:lnTo>
                  <a:lnTo>
                    <a:pt x="21" y="188"/>
                  </a:lnTo>
                  <a:close/>
                  <a:moveTo>
                    <a:pt x="18" y="187"/>
                  </a:moveTo>
                  <a:cubicBezTo>
                    <a:pt x="18" y="188"/>
                    <a:pt x="18" y="188"/>
                    <a:pt x="18" y="189"/>
                  </a:cubicBezTo>
                  <a:cubicBezTo>
                    <a:pt x="18" y="189"/>
                    <a:pt x="17" y="189"/>
                    <a:pt x="17" y="190"/>
                  </a:cubicBezTo>
                  <a:cubicBezTo>
                    <a:pt x="17" y="190"/>
                    <a:pt x="16" y="190"/>
                    <a:pt x="16" y="190"/>
                  </a:cubicBezTo>
                  <a:cubicBezTo>
                    <a:pt x="16" y="190"/>
                    <a:pt x="16" y="190"/>
                    <a:pt x="15" y="190"/>
                  </a:cubicBezTo>
                  <a:cubicBezTo>
                    <a:pt x="16" y="191"/>
                    <a:pt x="16" y="191"/>
                    <a:pt x="17" y="191"/>
                  </a:cubicBezTo>
                  <a:cubicBezTo>
                    <a:pt x="17" y="191"/>
                    <a:pt x="18" y="191"/>
                    <a:pt x="18" y="190"/>
                  </a:cubicBezTo>
                  <a:cubicBezTo>
                    <a:pt x="18" y="190"/>
                    <a:pt x="18" y="189"/>
                    <a:pt x="18" y="189"/>
                  </a:cubicBezTo>
                  <a:cubicBezTo>
                    <a:pt x="18" y="188"/>
                    <a:pt x="19" y="188"/>
                    <a:pt x="19" y="187"/>
                  </a:cubicBezTo>
                  <a:cubicBezTo>
                    <a:pt x="18" y="187"/>
                    <a:pt x="18" y="187"/>
                    <a:pt x="18" y="187"/>
                  </a:cubicBezTo>
                  <a:close/>
                  <a:moveTo>
                    <a:pt x="16" y="188"/>
                  </a:moveTo>
                  <a:cubicBezTo>
                    <a:pt x="16" y="187"/>
                    <a:pt x="15" y="187"/>
                    <a:pt x="14" y="187"/>
                  </a:cubicBezTo>
                  <a:cubicBezTo>
                    <a:pt x="14" y="187"/>
                    <a:pt x="13" y="187"/>
                    <a:pt x="13" y="188"/>
                  </a:cubicBezTo>
                  <a:cubicBezTo>
                    <a:pt x="14" y="188"/>
                    <a:pt x="14" y="189"/>
                    <a:pt x="15" y="188"/>
                  </a:cubicBezTo>
                  <a:cubicBezTo>
                    <a:pt x="15" y="188"/>
                    <a:pt x="16" y="188"/>
                    <a:pt x="16" y="188"/>
                  </a:cubicBezTo>
                  <a:close/>
                  <a:moveTo>
                    <a:pt x="8" y="190"/>
                  </a:moveTo>
                  <a:cubicBezTo>
                    <a:pt x="9" y="190"/>
                    <a:pt x="10" y="190"/>
                    <a:pt x="10" y="189"/>
                  </a:cubicBezTo>
                  <a:cubicBezTo>
                    <a:pt x="11" y="188"/>
                    <a:pt x="12" y="187"/>
                    <a:pt x="12" y="186"/>
                  </a:cubicBezTo>
                  <a:cubicBezTo>
                    <a:pt x="12" y="186"/>
                    <a:pt x="12" y="186"/>
                    <a:pt x="12" y="186"/>
                  </a:cubicBezTo>
                  <a:cubicBezTo>
                    <a:pt x="11" y="186"/>
                    <a:pt x="11" y="186"/>
                    <a:pt x="11" y="187"/>
                  </a:cubicBezTo>
                  <a:cubicBezTo>
                    <a:pt x="10" y="187"/>
                    <a:pt x="10" y="187"/>
                    <a:pt x="9" y="187"/>
                  </a:cubicBezTo>
                  <a:cubicBezTo>
                    <a:pt x="9" y="188"/>
                    <a:pt x="8" y="188"/>
                    <a:pt x="8" y="188"/>
                  </a:cubicBezTo>
                  <a:cubicBezTo>
                    <a:pt x="8" y="189"/>
                    <a:pt x="8" y="189"/>
                    <a:pt x="8" y="190"/>
                  </a:cubicBezTo>
                  <a:close/>
                  <a:moveTo>
                    <a:pt x="63" y="186"/>
                  </a:moveTo>
                  <a:cubicBezTo>
                    <a:pt x="64" y="186"/>
                    <a:pt x="64" y="187"/>
                    <a:pt x="64" y="187"/>
                  </a:cubicBezTo>
                  <a:cubicBezTo>
                    <a:pt x="65" y="187"/>
                    <a:pt x="65" y="188"/>
                    <a:pt x="65" y="188"/>
                  </a:cubicBezTo>
                  <a:cubicBezTo>
                    <a:pt x="65" y="188"/>
                    <a:pt x="65" y="187"/>
                    <a:pt x="65" y="187"/>
                  </a:cubicBezTo>
                  <a:cubicBezTo>
                    <a:pt x="65" y="186"/>
                    <a:pt x="64" y="186"/>
                    <a:pt x="63" y="186"/>
                  </a:cubicBezTo>
                  <a:close/>
                  <a:moveTo>
                    <a:pt x="66" y="186"/>
                  </a:moveTo>
                  <a:cubicBezTo>
                    <a:pt x="66" y="186"/>
                    <a:pt x="66" y="187"/>
                    <a:pt x="67" y="187"/>
                  </a:cubicBezTo>
                  <a:cubicBezTo>
                    <a:pt x="67" y="187"/>
                    <a:pt x="68" y="187"/>
                    <a:pt x="68" y="188"/>
                  </a:cubicBezTo>
                  <a:cubicBezTo>
                    <a:pt x="68" y="187"/>
                    <a:pt x="68" y="187"/>
                    <a:pt x="68" y="187"/>
                  </a:cubicBezTo>
                  <a:cubicBezTo>
                    <a:pt x="68" y="186"/>
                    <a:pt x="69" y="186"/>
                    <a:pt x="69" y="185"/>
                  </a:cubicBezTo>
                  <a:lnTo>
                    <a:pt x="66" y="186"/>
                  </a:lnTo>
                  <a:close/>
                  <a:moveTo>
                    <a:pt x="7" y="186"/>
                  </a:moveTo>
                  <a:cubicBezTo>
                    <a:pt x="8" y="186"/>
                    <a:pt x="8" y="186"/>
                    <a:pt x="8" y="186"/>
                  </a:cubicBezTo>
                  <a:cubicBezTo>
                    <a:pt x="8" y="185"/>
                    <a:pt x="8" y="185"/>
                    <a:pt x="7" y="185"/>
                  </a:cubicBezTo>
                  <a:lnTo>
                    <a:pt x="7" y="186"/>
                  </a:lnTo>
                  <a:close/>
                  <a:moveTo>
                    <a:pt x="22" y="185"/>
                  </a:moveTo>
                  <a:cubicBezTo>
                    <a:pt x="22" y="185"/>
                    <a:pt x="21" y="185"/>
                    <a:pt x="21" y="184"/>
                  </a:cubicBezTo>
                  <a:cubicBezTo>
                    <a:pt x="21" y="184"/>
                    <a:pt x="21" y="184"/>
                    <a:pt x="20" y="184"/>
                  </a:cubicBezTo>
                  <a:cubicBezTo>
                    <a:pt x="20" y="185"/>
                    <a:pt x="20" y="185"/>
                    <a:pt x="20" y="185"/>
                  </a:cubicBezTo>
                  <a:cubicBezTo>
                    <a:pt x="19" y="186"/>
                    <a:pt x="19" y="186"/>
                    <a:pt x="19" y="186"/>
                  </a:cubicBezTo>
                  <a:cubicBezTo>
                    <a:pt x="20" y="186"/>
                    <a:pt x="20" y="186"/>
                    <a:pt x="21" y="186"/>
                  </a:cubicBezTo>
                  <a:cubicBezTo>
                    <a:pt x="21" y="186"/>
                    <a:pt x="21" y="186"/>
                    <a:pt x="22" y="185"/>
                  </a:cubicBezTo>
                  <a:close/>
                  <a:moveTo>
                    <a:pt x="40" y="185"/>
                  </a:moveTo>
                  <a:cubicBezTo>
                    <a:pt x="41" y="185"/>
                    <a:pt x="41" y="185"/>
                    <a:pt x="41" y="185"/>
                  </a:cubicBezTo>
                  <a:cubicBezTo>
                    <a:pt x="41" y="185"/>
                    <a:pt x="41" y="185"/>
                    <a:pt x="42" y="185"/>
                  </a:cubicBezTo>
                  <a:cubicBezTo>
                    <a:pt x="42" y="185"/>
                    <a:pt x="42" y="184"/>
                    <a:pt x="42" y="184"/>
                  </a:cubicBezTo>
                  <a:cubicBezTo>
                    <a:pt x="41" y="184"/>
                    <a:pt x="40" y="184"/>
                    <a:pt x="40" y="185"/>
                  </a:cubicBezTo>
                  <a:close/>
                  <a:moveTo>
                    <a:pt x="36" y="186"/>
                  </a:moveTo>
                  <a:cubicBezTo>
                    <a:pt x="36" y="186"/>
                    <a:pt x="37" y="185"/>
                    <a:pt x="37" y="185"/>
                  </a:cubicBezTo>
                  <a:cubicBezTo>
                    <a:pt x="37" y="184"/>
                    <a:pt x="37" y="184"/>
                    <a:pt x="36" y="184"/>
                  </a:cubicBezTo>
                  <a:cubicBezTo>
                    <a:pt x="36" y="183"/>
                    <a:pt x="35" y="184"/>
                    <a:pt x="35" y="184"/>
                  </a:cubicBezTo>
                  <a:cubicBezTo>
                    <a:pt x="35" y="185"/>
                    <a:pt x="35" y="186"/>
                    <a:pt x="36" y="186"/>
                  </a:cubicBezTo>
                  <a:close/>
                  <a:moveTo>
                    <a:pt x="14" y="185"/>
                  </a:moveTo>
                  <a:cubicBezTo>
                    <a:pt x="14" y="185"/>
                    <a:pt x="15" y="185"/>
                    <a:pt x="15" y="185"/>
                  </a:cubicBezTo>
                  <a:cubicBezTo>
                    <a:pt x="15" y="185"/>
                    <a:pt x="15" y="184"/>
                    <a:pt x="15" y="184"/>
                  </a:cubicBezTo>
                  <a:cubicBezTo>
                    <a:pt x="15" y="184"/>
                    <a:pt x="15" y="184"/>
                    <a:pt x="14" y="184"/>
                  </a:cubicBezTo>
                  <a:cubicBezTo>
                    <a:pt x="14" y="184"/>
                    <a:pt x="14" y="184"/>
                    <a:pt x="14" y="185"/>
                  </a:cubicBezTo>
                  <a:close/>
                  <a:moveTo>
                    <a:pt x="10" y="183"/>
                  </a:moveTo>
                  <a:cubicBezTo>
                    <a:pt x="10" y="183"/>
                    <a:pt x="11" y="183"/>
                    <a:pt x="11" y="183"/>
                  </a:cubicBezTo>
                  <a:cubicBezTo>
                    <a:pt x="11" y="183"/>
                    <a:pt x="11" y="183"/>
                    <a:pt x="11" y="183"/>
                  </a:cubicBezTo>
                  <a:cubicBezTo>
                    <a:pt x="11" y="182"/>
                    <a:pt x="11" y="182"/>
                    <a:pt x="11" y="182"/>
                  </a:cubicBezTo>
                  <a:cubicBezTo>
                    <a:pt x="11" y="183"/>
                    <a:pt x="10" y="183"/>
                    <a:pt x="10" y="183"/>
                  </a:cubicBezTo>
                  <a:close/>
                  <a:moveTo>
                    <a:pt x="7" y="184"/>
                  </a:moveTo>
                  <a:cubicBezTo>
                    <a:pt x="8" y="184"/>
                    <a:pt x="8" y="183"/>
                    <a:pt x="8" y="183"/>
                  </a:cubicBezTo>
                  <a:cubicBezTo>
                    <a:pt x="8" y="182"/>
                    <a:pt x="8" y="182"/>
                    <a:pt x="7" y="182"/>
                  </a:cubicBezTo>
                  <a:cubicBezTo>
                    <a:pt x="7" y="182"/>
                    <a:pt x="7" y="183"/>
                    <a:pt x="7" y="183"/>
                  </a:cubicBezTo>
                  <a:cubicBezTo>
                    <a:pt x="7" y="183"/>
                    <a:pt x="7" y="183"/>
                    <a:pt x="7" y="184"/>
                  </a:cubicBezTo>
                  <a:close/>
                  <a:moveTo>
                    <a:pt x="24" y="181"/>
                  </a:moveTo>
                  <a:cubicBezTo>
                    <a:pt x="24" y="181"/>
                    <a:pt x="24" y="182"/>
                    <a:pt x="24" y="182"/>
                  </a:cubicBezTo>
                  <a:lnTo>
                    <a:pt x="24" y="183"/>
                  </a:lnTo>
                  <a:cubicBezTo>
                    <a:pt x="25" y="183"/>
                    <a:pt x="25" y="183"/>
                    <a:pt x="25" y="183"/>
                  </a:cubicBezTo>
                  <a:cubicBezTo>
                    <a:pt x="25" y="183"/>
                    <a:pt x="25" y="182"/>
                    <a:pt x="25" y="182"/>
                  </a:cubicBezTo>
                  <a:cubicBezTo>
                    <a:pt x="25" y="182"/>
                    <a:pt x="25" y="182"/>
                    <a:pt x="25" y="181"/>
                  </a:cubicBezTo>
                  <a:cubicBezTo>
                    <a:pt x="25" y="181"/>
                    <a:pt x="25" y="181"/>
                    <a:pt x="24" y="181"/>
                  </a:cubicBezTo>
                  <a:close/>
                  <a:moveTo>
                    <a:pt x="21" y="182"/>
                  </a:moveTo>
                  <a:cubicBezTo>
                    <a:pt x="21" y="182"/>
                    <a:pt x="21" y="182"/>
                    <a:pt x="22" y="182"/>
                  </a:cubicBezTo>
                  <a:cubicBezTo>
                    <a:pt x="22" y="182"/>
                    <a:pt x="22" y="182"/>
                    <a:pt x="22" y="181"/>
                  </a:cubicBezTo>
                  <a:cubicBezTo>
                    <a:pt x="22" y="181"/>
                    <a:pt x="21" y="181"/>
                    <a:pt x="21" y="182"/>
                  </a:cubicBezTo>
                  <a:cubicBezTo>
                    <a:pt x="21" y="182"/>
                    <a:pt x="21" y="182"/>
                    <a:pt x="21" y="182"/>
                  </a:cubicBezTo>
                  <a:close/>
                  <a:moveTo>
                    <a:pt x="18" y="181"/>
                  </a:moveTo>
                  <a:cubicBezTo>
                    <a:pt x="18" y="181"/>
                    <a:pt x="18" y="182"/>
                    <a:pt x="18" y="182"/>
                  </a:cubicBezTo>
                  <a:cubicBezTo>
                    <a:pt x="18" y="182"/>
                    <a:pt x="18" y="183"/>
                    <a:pt x="19" y="182"/>
                  </a:cubicBezTo>
                  <a:cubicBezTo>
                    <a:pt x="19" y="182"/>
                    <a:pt x="19" y="182"/>
                    <a:pt x="19" y="181"/>
                  </a:cubicBezTo>
                  <a:cubicBezTo>
                    <a:pt x="19" y="181"/>
                    <a:pt x="18" y="181"/>
                    <a:pt x="18" y="181"/>
                  </a:cubicBezTo>
                  <a:close/>
                  <a:moveTo>
                    <a:pt x="81" y="181"/>
                  </a:moveTo>
                  <a:cubicBezTo>
                    <a:pt x="81" y="181"/>
                    <a:pt x="82" y="181"/>
                    <a:pt x="82" y="181"/>
                  </a:cubicBezTo>
                  <a:cubicBezTo>
                    <a:pt x="82" y="181"/>
                    <a:pt x="83" y="181"/>
                    <a:pt x="83" y="181"/>
                  </a:cubicBezTo>
                  <a:cubicBezTo>
                    <a:pt x="83" y="181"/>
                    <a:pt x="83" y="180"/>
                    <a:pt x="83" y="180"/>
                  </a:cubicBezTo>
                  <a:cubicBezTo>
                    <a:pt x="83" y="180"/>
                    <a:pt x="83" y="180"/>
                    <a:pt x="82" y="180"/>
                  </a:cubicBezTo>
                  <a:cubicBezTo>
                    <a:pt x="82" y="180"/>
                    <a:pt x="82" y="180"/>
                    <a:pt x="82" y="180"/>
                  </a:cubicBezTo>
                  <a:cubicBezTo>
                    <a:pt x="81" y="180"/>
                    <a:pt x="81" y="181"/>
                    <a:pt x="81" y="181"/>
                  </a:cubicBezTo>
                  <a:close/>
                  <a:moveTo>
                    <a:pt x="77" y="182"/>
                  </a:moveTo>
                  <a:cubicBezTo>
                    <a:pt x="77" y="182"/>
                    <a:pt x="77" y="182"/>
                    <a:pt x="77" y="182"/>
                  </a:cubicBezTo>
                  <a:cubicBezTo>
                    <a:pt x="78" y="181"/>
                    <a:pt x="78" y="181"/>
                    <a:pt x="78" y="181"/>
                  </a:cubicBezTo>
                  <a:cubicBezTo>
                    <a:pt x="78" y="181"/>
                    <a:pt x="78" y="180"/>
                    <a:pt x="78" y="180"/>
                  </a:cubicBezTo>
                  <a:cubicBezTo>
                    <a:pt x="77" y="180"/>
                    <a:pt x="77" y="180"/>
                    <a:pt x="77" y="180"/>
                  </a:cubicBezTo>
                  <a:cubicBezTo>
                    <a:pt x="76" y="180"/>
                    <a:pt x="76" y="180"/>
                    <a:pt x="76" y="181"/>
                  </a:cubicBezTo>
                  <a:cubicBezTo>
                    <a:pt x="76" y="181"/>
                    <a:pt x="76" y="182"/>
                    <a:pt x="77" y="182"/>
                  </a:cubicBezTo>
                  <a:close/>
                  <a:moveTo>
                    <a:pt x="21" y="179"/>
                  </a:moveTo>
                  <a:cubicBezTo>
                    <a:pt x="21" y="180"/>
                    <a:pt x="21" y="180"/>
                    <a:pt x="22" y="179"/>
                  </a:cubicBezTo>
                  <a:cubicBezTo>
                    <a:pt x="22" y="179"/>
                    <a:pt x="22" y="179"/>
                    <a:pt x="22" y="178"/>
                  </a:cubicBezTo>
                  <a:cubicBezTo>
                    <a:pt x="21" y="178"/>
                    <a:pt x="21" y="179"/>
                    <a:pt x="21" y="179"/>
                  </a:cubicBezTo>
                  <a:close/>
                  <a:moveTo>
                    <a:pt x="17" y="179"/>
                  </a:moveTo>
                  <a:cubicBezTo>
                    <a:pt x="17" y="179"/>
                    <a:pt x="17" y="179"/>
                    <a:pt x="17" y="179"/>
                  </a:cubicBezTo>
                  <a:cubicBezTo>
                    <a:pt x="17" y="179"/>
                    <a:pt x="17" y="179"/>
                    <a:pt x="17" y="178"/>
                  </a:cubicBezTo>
                  <a:cubicBezTo>
                    <a:pt x="17" y="178"/>
                    <a:pt x="17" y="178"/>
                    <a:pt x="16" y="178"/>
                  </a:cubicBezTo>
                  <a:cubicBezTo>
                    <a:pt x="16" y="179"/>
                    <a:pt x="16" y="179"/>
                    <a:pt x="17" y="179"/>
                  </a:cubicBezTo>
                  <a:close/>
                  <a:moveTo>
                    <a:pt x="22" y="178"/>
                  </a:moveTo>
                  <a:cubicBezTo>
                    <a:pt x="23" y="178"/>
                    <a:pt x="23" y="179"/>
                    <a:pt x="24" y="179"/>
                  </a:cubicBezTo>
                  <a:cubicBezTo>
                    <a:pt x="24" y="179"/>
                    <a:pt x="25" y="179"/>
                    <a:pt x="25" y="178"/>
                  </a:cubicBezTo>
                  <a:cubicBezTo>
                    <a:pt x="25" y="178"/>
                    <a:pt x="24" y="178"/>
                    <a:pt x="23" y="178"/>
                  </a:cubicBezTo>
                  <a:cubicBezTo>
                    <a:pt x="23" y="178"/>
                    <a:pt x="23" y="178"/>
                    <a:pt x="22" y="178"/>
                  </a:cubicBezTo>
                  <a:close/>
                  <a:moveTo>
                    <a:pt x="31" y="178"/>
                  </a:moveTo>
                  <a:cubicBezTo>
                    <a:pt x="31" y="178"/>
                    <a:pt x="30" y="177"/>
                    <a:pt x="30" y="177"/>
                  </a:cubicBezTo>
                  <a:cubicBezTo>
                    <a:pt x="30" y="178"/>
                    <a:pt x="30" y="178"/>
                    <a:pt x="30" y="178"/>
                  </a:cubicBezTo>
                  <a:cubicBezTo>
                    <a:pt x="30" y="178"/>
                    <a:pt x="30" y="178"/>
                    <a:pt x="31" y="178"/>
                  </a:cubicBezTo>
                  <a:close/>
                  <a:moveTo>
                    <a:pt x="7" y="177"/>
                  </a:moveTo>
                  <a:cubicBezTo>
                    <a:pt x="7" y="177"/>
                    <a:pt x="7" y="178"/>
                    <a:pt x="8" y="178"/>
                  </a:cubicBezTo>
                  <a:cubicBezTo>
                    <a:pt x="8" y="179"/>
                    <a:pt x="8" y="179"/>
                    <a:pt x="9" y="179"/>
                  </a:cubicBezTo>
                  <a:cubicBezTo>
                    <a:pt x="9" y="178"/>
                    <a:pt x="9" y="178"/>
                    <a:pt x="9" y="178"/>
                  </a:cubicBezTo>
                  <a:cubicBezTo>
                    <a:pt x="9" y="177"/>
                    <a:pt x="8" y="177"/>
                    <a:pt x="8" y="176"/>
                  </a:cubicBezTo>
                  <a:cubicBezTo>
                    <a:pt x="8" y="176"/>
                    <a:pt x="8" y="176"/>
                    <a:pt x="7" y="177"/>
                  </a:cubicBezTo>
                  <a:close/>
                  <a:moveTo>
                    <a:pt x="18" y="177"/>
                  </a:moveTo>
                  <a:cubicBezTo>
                    <a:pt x="19" y="177"/>
                    <a:pt x="19" y="177"/>
                    <a:pt x="19" y="177"/>
                  </a:cubicBezTo>
                  <a:lnTo>
                    <a:pt x="20" y="177"/>
                  </a:lnTo>
                  <a:cubicBezTo>
                    <a:pt x="20" y="177"/>
                    <a:pt x="20" y="177"/>
                    <a:pt x="20" y="177"/>
                  </a:cubicBezTo>
                  <a:cubicBezTo>
                    <a:pt x="20" y="177"/>
                    <a:pt x="20" y="176"/>
                    <a:pt x="20" y="176"/>
                  </a:cubicBezTo>
                  <a:cubicBezTo>
                    <a:pt x="20" y="176"/>
                    <a:pt x="20" y="176"/>
                    <a:pt x="19" y="176"/>
                  </a:cubicBezTo>
                  <a:cubicBezTo>
                    <a:pt x="19" y="176"/>
                    <a:pt x="18" y="176"/>
                    <a:pt x="18" y="177"/>
                  </a:cubicBezTo>
                  <a:close/>
                  <a:moveTo>
                    <a:pt x="13" y="175"/>
                  </a:moveTo>
                  <a:cubicBezTo>
                    <a:pt x="13" y="175"/>
                    <a:pt x="13" y="175"/>
                    <a:pt x="12" y="175"/>
                  </a:cubicBezTo>
                  <a:cubicBezTo>
                    <a:pt x="12" y="175"/>
                    <a:pt x="12" y="175"/>
                    <a:pt x="12" y="176"/>
                  </a:cubicBezTo>
                  <a:cubicBezTo>
                    <a:pt x="11" y="176"/>
                    <a:pt x="11" y="176"/>
                    <a:pt x="11" y="176"/>
                  </a:cubicBezTo>
                  <a:cubicBezTo>
                    <a:pt x="11" y="176"/>
                    <a:pt x="11" y="176"/>
                    <a:pt x="11" y="176"/>
                  </a:cubicBezTo>
                  <a:cubicBezTo>
                    <a:pt x="11" y="177"/>
                    <a:pt x="11" y="177"/>
                    <a:pt x="12" y="177"/>
                  </a:cubicBezTo>
                  <a:cubicBezTo>
                    <a:pt x="12" y="177"/>
                    <a:pt x="12" y="178"/>
                    <a:pt x="12" y="178"/>
                  </a:cubicBezTo>
                  <a:cubicBezTo>
                    <a:pt x="12" y="178"/>
                    <a:pt x="11" y="179"/>
                    <a:pt x="11" y="179"/>
                  </a:cubicBezTo>
                  <a:cubicBezTo>
                    <a:pt x="11" y="179"/>
                    <a:pt x="10" y="179"/>
                    <a:pt x="10" y="180"/>
                  </a:cubicBezTo>
                  <a:cubicBezTo>
                    <a:pt x="11" y="180"/>
                    <a:pt x="12" y="180"/>
                    <a:pt x="12" y="180"/>
                  </a:cubicBezTo>
                  <a:cubicBezTo>
                    <a:pt x="12" y="180"/>
                    <a:pt x="13" y="179"/>
                    <a:pt x="13" y="179"/>
                  </a:cubicBezTo>
                  <a:cubicBezTo>
                    <a:pt x="13" y="178"/>
                    <a:pt x="13" y="178"/>
                    <a:pt x="14" y="178"/>
                  </a:cubicBezTo>
                  <a:cubicBezTo>
                    <a:pt x="15" y="178"/>
                    <a:pt x="15" y="178"/>
                    <a:pt x="15" y="177"/>
                  </a:cubicBezTo>
                  <a:cubicBezTo>
                    <a:pt x="15" y="176"/>
                    <a:pt x="14" y="175"/>
                    <a:pt x="13" y="175"/>
                  </a:cubicBezTo>
                  <a:close/>
                  <a:moveTo>
                    <a:pt x="27" y="176"/>
                  </a:moveTo>
                  <a:cubicBezTo>
                    <a:pt x="27" y="176"/>
                    <a:pt x="27" y="176"/>
                    <a:pt x="27" y="175"/>
                  </a:cubicBezTo>
                  <a:cubicBezTo>
                    <a:pt x="27" y="175"/>
                    <a:pt x="27" y="175"/>
                    <a:pt x="27" y="175"/>
                  </a:cubicBezTo>
                  <a:cubicBezTo>
                    <a:pt x="26" y="174"/>
                    <a:pt x="26" y="174"/>
                    <a:pt x="26" y="174"/>
                  </a:cubicBezTo>
                  <a:cubicBezTo>
                    <a:pt x="26" y="175"/>
                    <a:pt x="26" y="175"/>
                    <a:pt x="26" y="175"/>
                  </a:cubicBezTo>
                  <a:cubicBezTo>
                    <a:pt x="26" y="175"/>
                    <a:pt x="26" y="175"/>
                    <a:pt x="26" y="176"/>
                  </a:cubicBezTo>
                  <a:cubicBezTo>
                    <a:pt x="26" y="176"/>
                    <a:pt x="26" y="176"/>
                    <a:pt x="27" y="176"/>
                  </a:cubicBezTo>
                  <a:close/>
                  <a:moveTo>
                    <a:pt x="40" y="177"/>
                  </a:moveTo>
                  <a:cubicBezTo>
                    <a:pt x="40" y="177"/>
                    <a:pt x="40" y="177"/>
                    <a:pt x="40" y="176"/>
                  </a:cubicBezTo>
                  <a:cubicBezTo>
                    <a:pt x="41" y="176"/>
                    <a:pt x="41" y="176"/>
                    <a:pt x="41" y="175"/>
                  </a:cubicBezTo>
                  <a:cubicBezTo>
                    <a:pt x="41" y="175"/>
                    <a:pt x="40" y="175"/>
                    <a:pt x="40" y="175"/>
                  </a:cubicBezTo>
                  <a:cubicBezTo>
                    <a:pt x="40" y="174"/>
                    <a:pt x="39" y="174"/>
                    <a:pt x="39" y="174"/>
                  </a:cubicBezTo>
                  <a:cubicBezTo>
                    <a:pt x="39" y="175"/>
                    <a:pt x="38" y="175"/>
                    <a:pt x="39" y="176"/>
                  </a:cubicBezTo>
                  <a:cubicBezTo>
                    <a:pt x="39" y="176"/>
                    <a:pt x="39" y="177"/>
                    <a:pt x="40" y="177"/>
                  </a:cubicBezTo>
                  <a:close/>
                  <a:moveTo>
                    <a:pt x="25" y="173"/>
                  </a:moveTo>
                  <a:cubicBezTo>
                    <a:pt x="25" y="173"/>
                    <a:pt x="25" y="173"/>
                    <a:pt x="26" y="173"/>
                  </a:cubicBezTo>
                  <a:cubicBezTo>
                    <a:pt x="26" y="173"/>
                    <a:pt x="26" y="173"/>
                    <a:pt x="27" y="173"/>
                  </a:cubicBezTo>
                  <a:cubicBezTo>
                    <a:pt x="26" y="172"/>
                    <a:pt x="26" y="172"/>
                    <a:pt x="26" y="172"/>
                  </a:cubicBezTo>
                  <a:cubicBezTo>
                    <a:pt x="26" y="172"/>
                    <a:pt x="26" y="173"/>
                    <a:pt x="25" y="173"/>
                  </a:cubicBezTo>
                  <a:cubicBezTo>
                    <a:pt x="25" y="172"/>
                    <a:pt x="25" y="172"/>
                    <a:pt x="25" y="172"/>
                  </a:cubicBezTo>
                  <a:cubicBezTo>
                    <a:pt x="25" y="172"/>
                    <a:pt x="25" y="172"/>
                    <a:pt x="24" y="172"/>
                  </a:cubicBezTo>
                  <a:cubicBezTo>
                    <a:pt x="24" y="172"/>
                    <a:pt x="25" y="172"/>
                    <a:pt x="25" y="172"/>
                  </a:cubicBezTo>
                  <a:cubicBezTo>
                    <a:pt x="25" y="172"/>
                    <a:pt x="25" y="173"/>
                    <a:pt x="25" y="173"/>
                  </a:cubicBezTo>
                  <a:close/>
                  <a:moveTo>
                    <a:pt x="108" y="173"/>
                  </a:moveTo>
                  <a:cubicBezTo>
                    <a:pt x="108" y="174"/>
                    <a:pt x="108" y="174"/>
                    <a:pt x="108" y="174"/>
                  </a:cubicBezTo>
                  <a:cubicBezTo>
                    <a:pt x="108" y="175"/>
                    <a:pt x="107" y="175"/>
                    <a:pt x="107" y="175"/>
                  </a:cubicBezTo>
                  <a:cubicBezTo>
                    <a:pt x="107" y="176"/>
                    <a:pt x="107" y="176"/>
                    <a:pt x="107" y="176"/>
                  </a:cubicBezTo>
                  <a:cubicBezTo>
                    <a:pt x="107" y="176"/>
                    <a:pt x="107" y="176"/>
                    <a:pt x="107" y="177"/>
                  </a:cubicBezTo>
                  <a:cubicBezTo>
                    <a:pt x="107" y="177"/>
                    <a:pt x="107" y="178"/>
                    <a:pt x="107" y="178"/>
                  </a:cubicBezTo>
                  <a:cubicBezTo>
                    <a:pt x="107" y="179"/>
                    <a:pt x="108" y="179"/>
                    <a:pt x="108" y="180"/>
                  </a:cubicBezTo>
                  <a:cubicBezTo>
                    <a:pt x="108" y="180"/>
                    <a:pt x="109" y="181"/>
                    <a:pt x="109" y="181"/>
                  </a:cubicBezTo>
                  <a:cubicBezTo>
                    <a:pt x="110" y="182"/>
                    <a:pt x="110" y="182"/>
                    <a:pt x="111" y="182"/>
                  </a:cubicBezTo>
                  <a:cubicBezTo>
                    <a:pt x="111" y="182"/>
                    <a:pt x="111" y="182"/>
                    <a:pt x="111" y="182"/>
                  </a:cubicBezTo>
                  <a:cubicBezTo>
                    <a:pt x="111" y="181"/>
                    <a:pt x="111" y="181"/>
                    <a:pt x="112" y="181"/>
                  </a:cubicBezTo>
                  <a:cubicBezTo>
                    <a:pt x="112" y="181"/>
                    <a:pt x="112" y="181"/>
                    <a:pt x="112" y="181"/>
                  </a:cubicBezTo>
                  <a:cubicBezTo>
                    <a:pt x="113" y="181"/>
                    <a:pt x="113" y="181"/>
                    <a:pt x="113" y="181"/>
                  </a:cubicBezTo>
                  <a:cubicBezTo>
                    <a:pt x="114" y="180"/>
                    <a:pt x="115" y="179"/>
                    <a:pt x="115" y="177"/>
                  </a:cubicBezTo>
                  <a:cubicBezTo>
                    <a:pt x="115" y="176"/>
                    <a:pt x="115" y="174"/>
                    <a:pt x="115" y="173"/>
                  </a:cubicBezTo>
                  <a:cubicBezTo>
                    <a:pt x="114" y="172"/>
                    <a:pt x="113" y="172"/>
                    <a:pt x="111" y="172"/>
                  </a:cubicBezTo>
                  <a:cubicBezTo>
                    <a:pt x="110" y="172"/>
                    <a:pt x="110" y="172"/>
                    <a:pt x="109" y="172"/>
                  </a:cubicBezTo>
                  <a:cubicBezTo>
                    <a:pt x="109" y="173"/>
                    <a:pt x="108" y="173"/>
                    <a:pt x="108" y="173"/>
                  </a:cubicBezTo>
                  <a:close/>
                  <a:moveTo>
                    <a:pt x="4" y="173"/>
                  </a:moveTo>
                  <a:cubicBezTo>
                    <a:pt x="4" y="173"/>
                    <a:pt x="5" y="173"/>
                    <a:pt x="5" y="173"/>
                  </a:cubicBezTo>
                  <a:cubicBezTo>
                    <a:pt x="5" y="172"/>
                    <a:pt x="5" y="172"/>
                    <a:pt x="5" y="171"/>
                  </a:cubicBezTo>
                  <a:cubicBezTo>
                    <a:pt x="4" y="171"/>
                    <a:pt x="4" y="172"/>
                    <a:pt x="4" y="173"/>
                  </a:cubicBezTo>
                  <a:close/>
                  <a:moveTo>
                    <a:pt x="12" y="171"/>
                  </a:moveTo>
                  <a:cubicBezTo>
                    <a:pt x="12" y="172"/>
                    <a:pt x="12" y="172"/>
                    <a:pt x="11" y="173"/>
                  </a:cubicBezTo>
                  <a:cubicBezTo>
                    <a:pt x="11" y="173"/>
                    <a:pt x="10" y="173"/>
                    <a:pt x="10" y="172"/>
                  </a:cubicBezTo>
                  <a:cubicBezTo>
                    <a:pt x="9" y="172"/>
                    <a:pt x="9" y="172"/>
                    <a:pt x="9" y="173"/>
                  </a:cubicBezTo>
                  <a:cubicBezTo>
                    <a:pt x="9" y="173"/>
                    <a:pt x="9" y="173"/>
                    <a:pt x="9" y="174"/>
                  </a:cubicBezTo>
                  <a:lnTo>
                    <a:pt x="9" y="175"/>
                  </a:lnTo>
                  <a:cubicBezTo>
                    <a:pt x="10" y="175"/>
                    <a:pt x="10" y="175"/>
                    <a:pt x="11" y="175"/>
                  </a:cubicBezTo>
                  <a:cubicBezTo>
                    <a:pt x="11" y="174"/>
                    <a:pt x="12" y="174"/>
                    <a:pt x="12" y="174"/>
                  </a:cubicBezTo>
                  <a:cubicBezTo>
                    <a:pt x="13" y="173"/>
                    <a:pt x="13" y="172"/>
                    <a:pt x="13" y="171"/>
                  </a:cubicBezTo>
                  <a:lnTo>
                    <a:pt x="12" y="171"/>
                  </a:lnTo>
                  <a:close/>
                  <a:moveTo>
                    <a:pt x="19" y="172"/>
                  </a:moveTo>
                  <a:cubicBezTo>
                    <a:pt x="20" y="172"/>
                    <a:pt x="20" y="172"/>
                    <a:pt x="21" y="172"/>
                  </a:cubicBezTo>
                  <a:cubicBezTo>
                    <a:pt x="21" y="172"/>
                    <a:pt x="21" y="172"/>
                    <a:pt x="22" y="172"/>
                  </a:cubicBezTo>
                  <a:cubicBezTo>
                    <a:pt x="21" y="171"/>
                    <a:pt x="21" y="171"/>
                    <a:pt x="21" y="171"/>
                  </a:cubicBezTo>
                  <a:cubicBezTo>
                    <a:pt x="21" y="171"/>
                    <a:pt x="20" y="171"/>
                    <a:pt x="20" y="171"/>
                  </a:cubicBezTo>
                  <a:cubicBezTo>
                    <a:pt x="20" y="171"/>
                    <a:pt x="19" y="171"/>
                    <a:pt x="19" y="171"/>
                  </a:cubicBezTo>
                  <a:cubicBezTo>
                    <a:pt x="19" y="172"/>
                    <a:pt x="19" y="172"/>
                    <a:pt x="19" y="172"/>
                  </a:cubicBezTo>
                  <a:close/>
                  <a:moveTo>
                    <a:pt x="79" y="172"/>
                  </a:moveTo>
                  <a:cubicBezTo>
                    <a:pt x="79" y="172"/>
                    <a:pt x="80" y="172"/>
                    <a:pt x="80" y="172"/>
                  </a:cubicBezTo>
                  <a:cubicBezTo>
                    <a:pt x="80" y="173"/>
                    <a:pt x="80" y="173"/>
                    <a:pt x="81" y="173"/>
                  </a:cubicBezTo>
                  <a:cubicBezTo>
                    <a:pt x="81" y="173"/>
                    <a:pt x="82" y="172"/>
                    <a:pt x="82" y="172"/>
                  </a:cubicBezTo>
                  <a:cubicBezTo>
                    <a:pt x="81" y="172"/>
                    <a:pt x="81" y="171"/>
                    <a:pt x="81" y="171"/>
                  </a:cubicBezTo>
                  <a:cubicBezTo>
                    <a:pt x="81" y="171"/>
                    <a:pt x="80" y="171"/>
                    <a:pt x="80" y="171"/>
                  </a:cubicBezTo>
                  <a:cubicBezTo>
                    <a:pt x="80" y="171"/>
                    <a:pt x="79" y="171"/>
                    <a:pt x="79" y="172"/>
                  </a:cubicBezTo>
                  <a:close/>
                  <a:moveTo>
                    <a:pt x="30" y="172"/>
                  </a:moveTo>
                  <a:cubicBezTo>
                    <a:pt x="30" y="172"/>
                    <a:pt x="30" y="171"/>
                    <a:pt x="30" y="171"/>
                  </a:cubicBezTo>
                  <a:cubicBezTo>
                    <a:pt x="30" y="171"/>
                    <a:pt x="30" y="170"/>
                    <a:pt x="29" y="170"/>
                  </a:cubicBezTo>
                  <a:cubicBezTo>
                    <a:pt x="29" y="170"/>
                    <a:pt x="29" y="171"/>
                    <a:pt x="29" y="171"/>
                  </a:cubicBezTo>
                  <a:cubicBezTo>
                    <a:pt x="29" y="171"/>
                    <a:pt x="29" y="171"/>
                    <a:pt x="29" y="172"/>
                  </a:cubicBezTo>
                  <a:cubicBezTo>
                    <a:pt x="29" y="172"/>
                    <a:pt x="29" y="172"/>
                    <a:pt x="30" y="172"/>
                  </a:cubicBezTo>
                  <a:cubicBezTo>
                    <a:pt x="30" y="172"/>
                    <a:pt x="30" y="172"/>
                    <a:pt x="30" y="172"/>
                  </a:cubicBezTo>
                  <a:close/>
                  <a:moveTo>
                    <a:pt x="123" y="171"/>
                  </a:moveTo>
                  <a:cubicBezTo>
                    <a:pt x="123" y="171"/>
                    <a:pt x="123" y="171"/>
                    <a:pt x="123" y="171"/>
                  </a:cubicBezTo>
                  <a:cubicBezTo>
                    <a:pt x="123" y="171"/>
                    <a:pt x="123" y="171"/>
                    <a:pt x="123" y="171"/>
                  </a:cubicBezTo>
                  <a:cubicBezTo>
                    <a:pt x="123" y="170"/>
                    <a:pt x="123" y="170"/>
                    <a:pt x="123" y="170"/>
                  </a:cubicBezTo>
                  <a:cubicBezTo>
                    <a:pt x="123" y="170"/>
                    <a:pt x="123" y="170"/>
                    <a:pt x="123" y="171"/>
                  </a:cubicBezTo>
                  <a:close/>
                  <a:moveTo>
                    <a:pt x="9" y="168"/>
                  </a:moveTo>
                  <a:cubicBezTo>
                    <a:pt x="9" y="168"/>
                    <a:pt x="9" y="169"/>
                    <a:pt x="8" y="169"/>
                  </a:cubicBezTo>
                  <a:cubicBezTo>
                    <a:pt x="8" y="169"/>
                    <a:pt x="8" y="170"/>
                    <a:pt x="8" y="170"/>
                  </a:cubicBezTo>
                  <a:cubicBezTo>
                    <a:pt x="8" y="170"/>
                    <a:pt x="8" y="170"/>
                    <a:pt x="7" y="171"/>
                  </a:cubicBezTo>
                  <a:cubicBezTo>
                    <a:pt x="7" y="171"/>
                    <a:pt x="7" y="171"/>
                    <a:pt x="8" y="171"/>
                  </a:cubicBezTo>
                  <a:cubicBezTo>
                    <a:pt x="8" y="171"/>
                    <a:pt x="8" y="171"/>
                    <a:pt x="8" y="171"/>
                  </a:cubicBezTo>
                  <a:cubicBezTo>
                    <a:pt x="8" y="171"/>
                    <a:pt x="8" y="171"/>
                    <a:pt x="9" y="170"/>
                  </a:cubicBezTo>
                  <a:cubicBezTo>
                    <a:pt x="9" y="170"/>
                    <a:pt x="9" y="170"/>
                    <a:pt x="10" y="170"/>
                  </a:cubicBezTo>
                  <a:cubicBezTo>
                    <a:pt x="10" y="170"/>
                    <a:pt x="10" y="171"/>
                    <a:pt x="11" y="171"/>
                  </a:cubicBezTo>
                  <a:cubicBezTo>
                    <a:pt x="11" y="170"/>
                    <a:pt x="11" y="170"/>
                    <a:pt x="11" y="169"/>
                  </a:cubicBezTo>
                  <a:cubicBezTo>
                    <a:pt x="11" y="169"/>
                    <a:pt x="11" y="169"/>
                    <a:pt x="11" y="168"/>
                  </a:cubicBezTo>
                  <a:cubicBezTo>
                    <a:pt x="10" y="168"/>
                    <a:pt x="10" y="168"/>
                    <a:pt x="10" y="168"/>
                  </a:cubicBezTo>
                  <a:cubicBezTo>
                    <a:pt x="9" y="168"/>
                    <a:pt x="9" y="168"/>
                    <a:pt x="9" y="168"/>
                  </a:cubicBezTo>
                  <a:close/>
                  <a:moveTo>
                    <a:pt x="19" y="167"/>
                  </a:moveTo>
                  <a:cubicBezTo>
                    <a:pt x="19" y="168"/>
                    <a:pt x="19" y="168"/>
                    <a:pt x="20" y="168"/>
                  </a:cubicBezTo>
                  <a:cubicBezTo>
                    <a:pt x="20" y="168"/>
                    <a:pt x="20" y="169"/>
                    <a:pt x="20" y="169"/>
                  </a:cubicBezTo>
                  <a:cubicBezTo>
                    <a:pt x="20" y="169"/>
                    <a:pt x="21" y="169"/>
                    <a:pt x="21" y="169"/>
                  </a:cubicBezTo>
                  <a:cubicBezTo>
                    <a:pt x="21" y="168"/>
                    <a:pt x="21" y="168"/>
                    <a:pt x="21" y="168"/>
                  </a:cubicBezTo>
                  <a:cubicBezTo>
                    <a:pt x="21" y="167"/>
                    <a:pt x="20" y="167"/>
                    <a:pt x="20" y="167"/>
                  </a:cubicBezTo>
                  <a:cubicBezTo>
                    <a:pt x="20" y="167"/>
                    <a:pt x="19" y="167"/>
                    <a:pt x="19" y="167"/>
                  </a:cubicBezTo>
                  <a:close/>
                  <a:moveTo>
                    <a:pt x="14" y="167"/>
                  </a:moveTo>
                  <a:cubicBezTo>
                    <a:pt x="14" y="168"/>
                    <a:pt x="14" y="168"/>
                    <a:pt x="15" y="167"/>
                  </a:cubicBezTo>
                  <a:cubicBezTo>
                    <a:pt x="15" y="167"/>
                    <a:pt x="14" y="166"/>
                    <a:pt x="14" y="167"/>
                  </a:cubicBezTo>
                  <a:cubicBezTo>
                    <a:pt x="14" y="167"/>
                    <a:pt x="14" y="167"/>
                    <a:pt x="14" y="167"/>
                  </a:cubicBezTo>
                  <a:close/>
                  <a:moveTo>
                    <a:pt x="11" y="166"/>
                  </a:moveTo>
                  <a:cubicBezTo>
                    <a:pt x="11" y="167"/>
                    <a:pt x="11" y="167"/>
                    <a:pt x="12" y="167"/>
                  </a:cubicBezTo>
                  <a:cubicBezTo>
                    <a:pt x="12" y="167"/>
                    <a:pt x="12" y="167"/>
                    <a:pt x="12" y="166"/>
                  </a:cubicBezTo>
                  <a:cubicBezTo>
                    <a:pt x="12" y="166"/>
                    <a:pt x="11" y="166"/>
                    <a:pt x="11" y="166"/>
                  </a:cubicBezTo>
                  <a:close/>
                  <a:moveTo>
                    <a:pt x="7" y="168"/>
                  </a:moveTo>
                  <a:cubicBezTo>
                    <a:pt x="8" y="167"/>
                    <a:pt x="8" y="167"/>
                    <a:pt x="8" y="166"/>
                  </a:cubicBezTo>
                  <a:cubicBezTo>
                    <a:pt x="7" y="166"/>
                    <a:pt x="7" y="165"/>
                    <a:pt x="7" y="165"/>
                  </a:cubicBezTo>
                  <a:cubicBezTo>
                    <a:pt x="7" y="165"/>
                    <a:pt x="6" y="165"/>
                    <a:pt x="6" y="165"/>
                  </a:cubicBezTo>
                  <a:cubicBezTo>
                    <a:pt x="6" y="165"/>
                    <a:pt x="6" y="166"/>
                    <a:pt x="6" y="166"/>
                  </a:cubicBezTo>
                  <a:cubicBezTo>
                    <a:pt x="6" y="166"/>
                    <a:pt x="6" y="167"/>
                    <a:pt x="6" y="167"/>
                  </a:cubicBezTo>
                  <a:cubicBezTo>
                    <a:pt x="6" y="167"/>
                    <a:pt x="7" y="168"/>
                    <a:pt x="7" y="168"/>
                  </a:cubicBezTo>
                  <a:close/>
                  <a:moveTo>
                    <a:pt x="119" y="165"/>
                  </a:moveTo>
                  <a:cubicBezTo>
                    <a:pt x="120" y="165"/>
                    <a:pt x="120" y="164"/>
                    <a:pt x="120" y="163"/>
                  </a:cubicBezTo>
                  <a:cubicBezTo>
                    <a:pt x="119" y="163"/>
                    <a:pt x="119" y="163"/>
                    <a:pt x="119" y="163"/>
                  </a:cubicBezTo>
                  <a:cubicBezTo>
                    <a:pt x="118" y="163"/>
                    <a:pt x="118" y="163"/>
                    <a:pt x="118" y="163"/>
                  </a:cubicBezTo>
                  <a:cubicBezTo>
                    <a:pt x="118" y="164"/>
                    <a:pt x="118" y="164"/>
                    <a:pt x="118" y="164"/>
                  </a:cubicBezTo>
                  <a:cubicBezTo>
                    <a:pt x="118" y="165"/>
                    <a:pt x="119" y="165"/>
                    <a:pt x="119" y="165"/>
                  </a:cubicBezTo>
                  <a:close/>
                  <a:moveTo>
                    <a:pt x="10" y="163"/>
                  </a:moveTo>
                  <a:cubicBezTo>
                    <a:pt x="10" y="163"/>
                    <a:pt x="10" y="164"/>
                    <a:pt x="10" y="164"/>
                  </a:cubicBezTo>
                  <a:cubicBezTo>
                    <a:pt x="11" y="164"/>
                    <a:pt x="11" y="165"/>
                    <a:pt x="12" y="164"/>
                  </a:cubicBezTo>
                  <a:cubicBezTo>
                    <a:pt x="12" y="165"/>
                    <a:pt x="12" y="165"/>
                    <a:pt x="13" y="165"/>
                  </a:cubicBezTo>
                  <a:cubicBezTo>
                    <a:pt x="13" y="166"/>
                    <a:pt x="13" y="166"/>
                    <a:pt x="14" y="166"/>
                  </a:cubicBezTo>
                  <a:cubicBezTo>
                    <a:pt x="14" y="165"/>
                    <a:pt x="14" y="165"/>
                    <a:pt x="14" y="164"/>
                  </a:cubicBezTo>
                  <a:cubicBezTo>
                    <a:pt x="14" y="164"/>
                    <a:pt x="14" y="163"/>
                    <a:pt x="14" y="163"/>
                  </a:cubicBezTo>
                  <a:cubicBezTo>
                    <a:pt x="13" y="163"/>
                    <a:pt x="12" y="163"/>
                    <a:pt x="12" y="163"/>
                  </a:cubicBezTo>
                  <a:cubicBezTo>
                    <a:pt x="11" y="163"/>
                    <a:pt x="10" y="163"/>
                    <a:pt x="10" y="163"/>
                  </a:cubicBezTo>
                  <a:close/>
                  <a:moveTo>
                    <a:pt x="7" y="162"/>
                  </a:moveTo>
                  <a:cubicBezTo>
                    <a:pt x="6" y="162"/>
                    <a:pt x="6" y="163"/>
                    <a:pt x="7" y="163"/>
                  </a:cubicBezTo>
                  <a:cubicBezTo>
                    <a:pt x="7" y="163"/>
                    <a:pt x="7" y="163"/>
                    <a:pt x="7" y="163"/>
                  </a:cubicBezTo>
                  <a:cubicBezTo>
                    <a:pt x="7" y="163"/>
                    <a:pt x="7" y="163"/>
                    <a:pt x="7" y="163"/>
                  </a:cubicBezTo>
                  <a:cubicBezTo>
                    <a:pt x="7" y="163"/>
                    <a:pt x="7" y="163"/>
                    <a:pt x="7" y="162"/>
                  </a:cubicBezTo>
                  <a:cubicBezTo>
                    <a:pt x="7" y="162"/>
                    <a:pt x="7" y="162"/>
                    <a:pt x="7" y="162"/>
                  </a:cubicBezTo>
                  <a:close/>
                  <a:moveTo>
                    <a:pt x="18" y="160"/>
                  </a:moveTo>
                  <a:cubicBezTo>
                    <a:pt x="18" y="161"/>
                    <a:pt x="18" y="162"/>
                    <a:pt x="19" y="162"/>
                  </a:cubicBezTo>
                  <a:cubicBezTo>
                    <a:pt x="20" y="162"/>
                    <a:pt x="20" y="161"/>
                    <a:pt x="20" y="161"/>
                  </a:cubicBezTo>
                  <a:cubicBezTo>
                    <a:pt x="19" y="160"/>
                    <a:pt x="19" y="160"/>
                    <a:pt x="18" y="160"/>
                  </a:cubicBezTo>
                  <a:close/>
                  <a:moveTo>
                    <a:pt x="23" y="159"/>
                  </a:moveTo>
                  <a:cubicBezTo>
                    <a:pt x="22" y="159"/>
                    <a:pt x="22" y="159"/>
                    <a:pt x="22" y="160"/>
                  </a:cubicBezTo>
                  <a:cubicBezTo>
                    <a:pt x="22" y="160"/>
                    <a:pt x="22" y="161"/>
                    <a:pt x="22" y="161"/>
                  </a:cubicBezTo>
                  <a:cubicBezTo>
                    <a:pt x="22" y="162"/>
                    <a:pt x="23" y="162"/>
                    <a:pt x="23" y="162"/>
                  </a:cubicBezTo>
                  <a:cubicBezTo>
                    <a:pt x="24" y="162"/>
                    <a:pt x="24" y="161"/>
                    <a:pt x="24" y="160"/>
                  </a:cubicBezTo>
                  <a:cubicBezTo>
                    <a:pt x="24" y="160"/>
                    <a:pt x="23" y="159"/>
                    <a:pt x="23" y="159"/>
                  </a:cubicBezTo>
                  <a:close/>
                  <a:moveTo>
                    <a:pt x="16" y="160"/>
                  </a:moveTo>
                  <a:cubicBezTo>
                    <a:pt x="17" y="160"/>
                    <a:pt x="18" y="160"/>
                    <a:pt x="18" y="160"/>
                  </a:cubicBezTo>
                  <a:cubicBezTo>
                    <a:pt x="18" y="159"/>
                    <a:pt x="17" y="159"/>
                    <a:pt x="16" y="159"/>
                  </a:cubicBezTo>
                  <a:cubicBezTo>
                    <a:pt x="16" y="159"/>
                    <a:pt x="16" y="159"/>
                    <a:pt x="16" y="160"/>
                  </a:cubicBezTo>
                  <a:cubicBezTo>
                    <a:pt x="16" y="160"/>
                    <a:pt x="16" y="160"/>
                    <a:pt x="16" y="160"/>
                  </a:cubicBezTo>
                  <a:close/>
                  <a:moveTo>
                    <a:pt x="8" y="160"/>
                  </a:moveTo>
                  <a:cubicBezTo>
                    <a:pt x="9" y="160"/>
                    <a:pt x="9" y="160"/>
                    <a:pt x="9" y="160"/>
                  </a:cubicBezTo>
                  <a:cubicBezTo>
                    <a:pt x="9" y="160"/>
                    <a:pt x="9" y="160"/>
                    <a:pt x="9" y="160"/>
                  </a:cubicBezTo>
                  <a:cubicBezTo>
                    <a:pt x="9" y="159"/>
                    <a:pt x="9" y="159"/>
                    <a:pt x="9" y="159"/>
                  </a:cubicBezTo>
                  <a:cubicBezTo>
                    <a:pt x="8" y="159"/>
                    <a:pt x="8" y="159"/>
                    <a:pt x="8" y="160"/>
                  </a:cubicBezTo>
                  <a:close/>
                  <a:moveTo>
                    <a:pt x="26" y="160"/>
                  </a:moveTo>
                  <a:cubicBezTo>
                    <a:pt x="26" y="160"/>
                    <a:pt x="26" y="160"/>
                    <a:pt x="26" y="160"/>
                  </a:cubicBezTo>
                  <a:cubicBezTo>
                    <a:pt x="27" y="160"/>
                    <a:pt x="27" y="160"/>
                    <a:pt x="27" y="160"/>
                  </a:cubicBezTo>
                  <a:cubicBezTo>
                    <a:pt x="27" y="160"/>
                    <a:pt x="27" y="159"/>
                    <a:pt x="27" y="159"/>
                  </a:cubicBezTo>
                  <a:cubicBezTo>
                    <a:pt x="27" y="159"/>
                    <a:pt x="27" y="159"/>
                    <a:pt x="26" y="159"/>
                  </a:cubicBezTo>
                  <a:cubicBezTo>
                    <a:pt x="26" y="159"/>
                    <a:pt x="26" y="159"/>
                    <a:pt x="26" y="159"/>
                  </a:cubicBezTo>
                  <a:cubicBezTo>
                    <a:pt x="26" y="160"/>
                    <a:pt x="26" y="160"/>
                    <a:pt x="26" y="160"/>
                  </a:cubicBezTo>
                  <a:close/>
                  <a:moveTo>
                    <a:pt x="13" y="158"/>
                  </a:moveTo>
                  <a:cubicBezTo>
                    <a:pt x="14" y="159"/>
                    <a:pt x="14" y="159"/>
                    <a:pt x="14" y="158"/>
                  </a:cubicBezTo>
                  <a:cubicBezTo>
                    <a:pt x="14" y="158"/>
                    <a:pt x="14" y="158"/>
                    <a:pt x="15" y="158"/>
                  </a:cubicBezTo>
                  <a:cubicBezTo>
                    <a:pt x="15" y="158"/>
                    <a:pt x="15" y="158"/>
                    <a:pt x="15" y="158"/>
                  </a:cubicBezTo>
                  <a:cubicBezTo>
                    <a:pt x="14" y="157"/>
                    <a:pt x="14" y="157"/>
                    <a:pt x="14" y="158"/>
                  </a:cubicBezTo>
                  <a:cubicBezTo>
                    <a:pt x="13" y="158"/>
                    <a:pt x="13" y="158"/>
                    <a:pt x="13" y="158"/>
                  </a:cubicBezTo>
                  <a:close/>
                  <a:moveTo>
                    <a:pt x="14" y="155"/>
                  </a:moveTo>
                  <a:cubicBezTo>
                    <a:pt x="13" y="155"/>
                    <a:pt x="13" y="155"/>
                    <a:pt x="12" y="156"/>
                  </a:cubicBezTo>
                  <a:cubicBezTo>
                    <a:pt x="12" y="157"/>
                    <a:pt x="12" y="157"/>
                    <a:pt x="13" y="157"/>
                  </a:cubicBezTo>
                  <a:cubicBezTo>
                    <a:pt x="13" y="157"/>
                    <a:pt x="14" y="157"/>
                    <a:pt x="14" y="156"/>
                  </a:cubicBezTo>
                  <a:cubicBezTo>
                    <a:pt x="14" y="156"/>
                    <a:pt x="14" y="156"/>
                    <a:pt x="14" y="155"/>
                  </a:cubicBezTo>
                  <a:close/>
                  <a:moveTo>
                    <a:pt x="19" y="156"/>
                  </a:moveTo>
                  <a:cubicBezTo>
                    <a:pt x="20" y="157"/>
                    <a:pt x="20" y="157"/>
                    <a:pt x="21" y="157"/>
                  </a:cubicBezTo>
                  <a:cubicBezTo>
                    <a:pt x="21" y="156"/>
                    <a:pt x="21" y="156"/>
                    <a:pt x="21" y="156"/>
                  </a:cubicBezTo>
                  <a:cubicBezTo>
                    <a:pt x="21" y="155"/>
                    <a:pt x="21" y="155"/>
                    <a:pt x="20" y="155"/>
                  </a:cubicBezTo>
                  <a:cubicBezTo>
                    <a:pt x="20" y="155"/>
                    <a:pt x="20" y="155"/>
                    <a:pt x="20" y="155"/>
                  </a:cubicBezTo>
                  <a:cubicBezTo>
                    <a:pt x="19" y="156"/>
                    <a:pt x="19" y="156"/>
                    <a:pt x="19" y="156"/>
                  </a:cubicBezTo>
                  <a:close/>
                  <a:moveTo>
                    <a:pt x="17" y="155"/>
                  </a:moveTo>
                  <a:cubicBezTo>
                    <a:pt x="17" y="155"/>
                    <a:pt x="17" y="155"/>
                    <a:pt x="17" y="155"/>
                  </a:cubicBezTo>
                  <a:cubicBezTo>
                    <a:pt x="17" y="155"/>
                    <a:pt x="17" y="155"/>
                    <a:pt x="17" y="155"/>
                  </a:cubicBezTo>
                  <a:close/>
                  <a:moveTo>
                    <a:pt x="7" y="154"/>
                  </a:moveTo>
                  <a:cubicBezTo>
                    <a:pt x="6" y="154"/>
                    <a:pt x="6" y="154"/>
                    <a:pt x="6" y="155"/>
                  </a:cubicBezTo>
                  <a:cubicBezTo>
                    <a:pt x="5" y="156"/>
                    <a:pt x="5" y="157"/>
                    <a:pt x="5" y="158"/>
                  </a:cubicBezTo>
                  <a:cubicBezTo>
                    <a:pt x="5" y="158"/>
                    <a:pt x="5" y="159"/>
                    <a:pt x="5" y="159"/>
                  </a:cubicBezTo>
                  <a:cubicBezTo>
                    <a:pt x="5" y="159"/>
                    <a:pt x="5" y="159"/>
                    <a:pt x="5" y="159"/>
                  </a:cubicBezTo>
                  <a:cubicBezTo>
                    <a:pt x="5" y="159"/>
                    <a:pt x="5" y="159"/>
                    <a:pt x="5" y="159"/>
                  </a:cubicBezTo>
                  <a:cubicBezTo>
                    <a:pt x="4" y="158"/>
                    <a:pt x="4" y="158"/>
                    <a:pt x="4" y="158"/>
                  </a:cubicBezTo>
                  <a:cubicBezTo>
                    <a:pt x="4" y="159"/>
                    <a:pt x="4" y="159"/>
                    <a:pt x="4" y="160"/>
                  </a:cubicBezTo>
                  <a:cubicBezTo>
                    <a:pt x="4" y="160"/>
                    <a:pt x="4" y="160"/>
                    <a:pt x="4" y="161"/>
                  </a:cubicBezTo>
                  <a:cubicBezTo>
                    <a:pt x="5" y="160"/>
                    <a:pt x="5" y="160"/>
                    <a:pt x="5" y="160"/>
                  </a:cubicBezTo>
                  <a:lnTo>
                    <a:pt x="7" y="160"/>
                  </a:lnTo>
                  <a:cubicBezTo>
                    <a:pt x="7" y="160"/>
                    <a:pt x="7" y="159"/>
                    <a:pt x="7" y="159"/>
                  </a:cubicBezTo>
                  <a:cubicBezTo>
                    <a:pt x="7" y="159"/>
                    <a:pt x="7" y="158"/>
                    <a:pt x="7" y="158"/>
                  </a:cubicBezTo>
                  <a:cubicBezTo>
                    <a:pt x="7" y="158"/>
                    <a:pt x="7" y="157"/>
                    <a:pt x="7" y="157"/>
                  </a:cubicBezTo>
                  <a:cubicBezTo>
                    <a:pt x="7" y="157"/>
                    <a:pt x="7" y="157"/>
                    <a:pt x="7" y="156"/>
                  </a:cubicBezTo>
                  <a:cubicBezTo>
                    <a:pt x="7" y="156"/>
                    <a:pt x="7" y="157"/>
                    <a:pt x="7" y="157"/>
                  </a:cubicBezTo>
                  <a:cubicBezTo>
                    <a:pt x="7" y="157"/>
                    <a:pt x="7" y="157"/>
                    <a:pt x="8" y="157"/>
                  </a:cubicBezTo>
                  <a:cubicBezTo>
                    <a:pt x="8" y="158"/>
                    <a:pt x="9" y="157"/>
                    <a:pt x="9" y="157"/>
                  </a:cubicBezTo>
                  <a:cubicBezTo>
                    <a:pt x="8" y="157"/>
                    <a:pt x="8" y="156"/>
                    <a:pt x="8" y="156"/>
                  </a:cubicBezTo>
                  <a:cubicBezTo>
                    <a:pt x="8" y="155"/>
                    <a:pt x="8" y="155"/>
                    <a:pt x="7" y="154"/>
                  </a:cubicBezTo>
                  <a:close/>
                  <a:moveTo>
                    <a:pt x="35" y="154"/>
                  </a:moveTo>
                  <a:cubicBezTo>
                    <a:pt x="35" y="154"/>
                    <a:pt x="34" y="154"/>
                    <a:pt x="34" y="154"/>
                  </a:cubicBezTo>
                  <a:cubicBezTo>
                    <a:pt x="34" y="154"/>
                    <a:pt x="33" y="154"/>
                    <a:pt x="33" y="154"/>
                  </a:cubicBezTo>
                  <a:cubicBezTo>
                    <a:pt x="32" y="154"/>
                    <a:pt x="32" y="155"/>
                    <a:pt x="31" y="155"/>
                  </a:cubicBezTo>
                  <a:cubicBezTo>
                    <a:pt x="31" y="156"/>
                    <a:pt x="30" y="157"/>
                    <a:pt x="30" y="158"/>
                  </a:cubicBezTo>
                  <a:cubicBezTo>
                    <a:pt x="30" y="159"/>
                    <a:pt x="31" y="160"/>
                    <a:pt x="32" y="160"/>
                  </a:cubicBezTo>
                  <a:cubicBezTo>
                    <a:pt x="33" y="160"/>
                    <a:pt x="33" y="161"/>
                    <a:pt x="34" y="161"/>
                  </a:cubicBezTo>
                  <a:cubicBezTo>
                    <a:pt x="36" y="161"/>
                    <a:pt x="36" y="159"/>
                    <a:pt x="37" y="158"/>
                  </a:cubicBezTo>
                  <a:cubicBezTo>
                    <a:pt x="37" y="156"/>
                    <a:pt x="36" y="155"/>
                    <a:pt x="35" y="154"/>
                  </a:cubicBezTo>
                  <a:close/>
                  <a:moveTo>
                    <a:pt x="14" y="155"/>
                  </a:moveTo>
                  <a:cubicBezTo>
                    <a:pt x="15" y="155"/>
                    <a:pt x="15" y="155"/>
                    <a:pt x="15" y="155"/>
                  </a:cubicBezTo>
                  <a:cubicBezTo>
                    <a:pt x="15" y="155"/>
                    <a:pt x="15" y="154"/>
                    <a:pt x="15" y="154"/>
                  </a:cubicBezTo>
                  <a:cubicBezTo>
                    <a:pt x="15" y="154"/>
                    <a:pt x="14" y="154"/>
                    <a:pt x="14" y="154"/>
                  </a:cubicBezTo>
                  <a:cubicBezTo>
                    <a:pt x="14" y="154"/>
                    <a:pt x="14" y="155"/>
                    <a:pt x="14" y="155"/>
                  </a:cubicBezTo>
                  <a:close/>
                  <a:moveTo>
                    <a:pt x="81" y="151"/>
                  </a:moveTo>
                  <a:cubicBezTo>
                    <a:pt x="81" y="151"/>
                    <a:pt x="81" y="151"/>
                    <a:pt x="81" y="151"/>
                  </a:cubicBezTo>
                  <a:cubicBezTo>
                    <a:pt x="81" y="151"/>
                    <a:pt x="81" y="151"/>
                    <a:pt x="81" y="152"/>
                  </a:cubicBezTo>
                  <a:cubicBezTo>
                    <a:pt x="81" y="152"/>
                    <a:pt x="81" y="152"/>
                    <a:pt x="81" y="151"/>
                  </a:cubicBezTo>
                  <a:close/>
                  <a:moveTo>
                    <a:pt x="5" y="151"/>
                  </a:moveTo>
                  <a:cubicBezTo>
                    <a:pt x="5" y="151"/>
                    <a:pt x="5" y="151"/>
                    <a:pt x="5" y="151"/>
                  </a:cubicBezTo>
                  <a:cubicBezTo>
                    <a:pt x="5" y="150"/>
                    <a:pt x="4" y="151"/>
                    <a:pt x="5" y="151"/>
                  </a:cubicBezTo>
                  <a:close/>
                  <a:moveTo>
                    <a:pt x="13" y="150"/>
                  </a:moveTo>
                  <a:cubicBezTo>
                    <a:pt x="13" y="150"/>
                    <a:pt x="13" y="150"/>
                    <a:pt x="12" y="150"/>
                  </a:cubicBezTo>
                  <a:cubicBezTo>
                    <a:pt x="12" y="150"/>
                    <a:pt x="12" y="150"/>
                    <a:pt x="12" y="150"/>
                  </a:cubicBezTo>
                  <a:cubicBezTo>
                    <a:pt x="12" y="150"/>
                    <a:pt x="12" y="151"/>
                    <a:pt x="13" y="151"/>
                  </a:cubicBezTo>
                  <a:cubicBezTo>
                    <a:pt x="13" y="151"/>
                    <a:pt x="13" y="151"/>
                    <a:pt x="13" y="150"/>
                  </a:cubicBezTo>
                  <a:cubicBezTo>
                    <a:pt x="13" y="150"/>
                    <a:pt x="14" y="150"/>
                    <a:pt x="14" y="150"/>
                  </a:cubicBezTo>
                  <a:cubicBezTo>
                    <a:pt x="15" y="149"/>
                    <a:pt x="14" y="149"/>
                    <a:pt x="14" y="149"/>
                  </a:cubicBezTo>
                  <a:cubicBezTo>
                    <a:pt x="14" y="149"/>
                    <a:pt x="13" y="150"/>
                    <a:pt x="13" y="150"/>
                  </a:cubicBezTo>
                  <a:close/>
                  <a:moveTo>
                    <a:pt x="112" y="150"/>
                  </a:moveTo>
                  <a:cubicBezTo>
                    <a:pt x="112" y="150"/>
                    <a:pt x="112" y="150"/>
                    <a:pt x="112" y="149"/>
                  </a:cubicBezTo>
                  <a:cubicBezTo>
                    <a:pt x="112" y="149"/>
                    <a:pt x="112" y="148"/>
                    <a:pt x="112" y="148"/>
                  </a:cubicBezTo>
                  <a:cubicBezTo>
                    <a:pt x="112" y="148"/>
                    <a:pt x="111" y="148"/>
                    <a:pt x="111" y="149"/>
                  </a:cubicBezTo>
                  <a:cubicBezTo>
                    <a:pt x="111" y="149"/>
                    <a:pt x="112" y="150"/>
                    <a:pt x="112" y="150"/>
                  </a:cubicBezTo>
                  <a:close/>
                  <a:moveTo>
                    <a:pt x="19" y="147"/>
                  </a:moveTo>
                  <a:cubicBezTo>
                    <a:pt x="19" y="147"/>
                    <a:pt x="20" y="148"/>
                    <a:pt x="20" y="147"/>
                  </a:cubicBezTo>
                  <a:cubicBezTo>
                    <a:pt x="20" y="147"/>
                    <a:pt x="20" y="147"/>
                    <a:pt x="20" y="147"/>
                  </a:cubicBezTo>
                  <a:cubicBezTo>
                    <a:pt x="20" y="147"/>
                    <a:pt x="19" y="147"/>
                    <a:pt x="19" y="147"/>
                  </a:cubicBezTo>
                  <a:close/>
                  <a:moveTo>
                    <a:pt x="17" y="146"/>
                  </a:moveTo>
                  <a:cubicBezTo>
                    <a:pt x="17" y="146"/>
                    <a:pt x="17" y="146"/>
                    <a:pt x="17" y="146"/>
                  </a:cubicBezTo>
                  <a:cubicBezTo>
                    <a:pt x="17" y="146"/>
                    <a:pt x="17" y="146"/>
                    <a:pt x="17" y="146"/>
                  </a:cubicBezTo>
                  <a:cubicBezTo>
                    <a:pt x="17" y="146"/>
                    <a:pt x="17" y="146"/>
                    <a:pt x="17" y="146"/>
                  </a:cubicBezTo>
                  <a:cubicBezTo>
                    <a:pt x="18" y="146"/>
                    <a:pt x="18" y="146"/>
                    <a:pt x="17" y="146"/>
                  </a:cubicBezTo>
                  <a:cubicBezTo>
                    <a:pt x="17" y="146"/>
                    <a:pt x="17" y="146"/>
                    <a:pt x="17" y="146"/>
                  </a:cubicBezTo>
                  <a:cubicBezTo>
                    <a:pt x="17" y="146"/>
                    <a:pt x="17" y="146"/>
                    <a:pt x="17" y="146"/>
                  </a:cubicBezTo>
                  <a:close/>
                  <a:moveTo>
                    <a:pt x="78" y="146"/>
                  </a:moveTo>
                  <a:cubicBezTo>
                    <a:pt x="79" y="146"/>
                    <a:pt x="79" y="146"/>
                    <a:pt x="79" y="146"/>
                  </a:cubicBezTo>
                  <a:cubicBezTo>
                    <a:pt x="80" y="146"/>
                    <a:pt x="80" y="147"/>
                    <a:pt x="80" y="147"/>
                  </a:cubicBezTo>
                  <a:cubicBezTo>
                    <a:pt x="80" y="146"/>
                    <a:pt x="80" y="146"/>
                    <a:pt x="80" y="145"/>
                  </a:cubicBezTo>
                  <a:cubicBezTo>
                    <a:pt x="80" y="145"/>
                    <a:pt x="80" y="145"/>
                    <a:pt x="79" y="145"/>
                  </a:cubicBezTo>
                  <a:cubicBezTo>
                    <a:pt x="79" y="145"/>
                    <a:pt x="79" y="145"/>
                    <a:pt x="79" y="145"/>
                  </a:cubicBezTo>
                  <a:cubicBezTo>
                    <a:pt x="78" y="145"/>
                    <a:pt x="78" y="146"/>
                    <a:pt x="78" y="146"/>
                  </a:cubicBezTo>
                  <a:close/>
                  <a:moveTo>
                    <a:pt x="9" y="145"/>
                  </a:moveTo>
                  <a:cubicBezTo>
                    <a:pt x="10" y="145"/>
                    <a:pt x="10" y="145"/>
                    <a:pt x="10" y="145"/>
                  </a:cubicBezTo>
                  <a:cubicBezTo>
                    <a:pt x="9" y="145"/>
                    <a:pt x="9" y="145"/>
                    <a:pt x="9" y="145"/>
                  </a:cubicBezTo>
                  <a:cubicBezTo>
                    <a:pt x="9" y="145"/>
                    <a:pt x="9" y="146"/>
                    <a:pt x="9" y="145"/>
                  </a:cubicBezTo>
                  <a:close/>
                  <a:moveTo>
                    <a:pt x="13" y="147"/>
                  </a:moveTo>
                  <a:cubicBezTo>
                    <a:pt x="14" y="147"/>
                    <a:pt x="14" y="147"/>
                    <a:pt x="15" y="147"/>
                  </a:cubicBezTo>
                  <a:cubicBezTo>
                    <a:pt x="16" y="147"/>
                    <a:pt x="16" y="147"/>
                    <a:pt x="16" y="146"/>
                  </a:cubicBezTo>
                  <a:cubicBezTo>
                    <a:pt x="16" y="146"/>
                    <a:pt x="16" y="145"/>
                    <a:pt x="15" y="145"/>
                  </a:cubicBezTo>
                  <a:cubicBezTo>
                    <a:pt x="15" y="145"/>
                    <a:pt x="14" y="144"/>
                    <a:pt x="14" y="144"/>
                  </a:cubicBezTo>
                  <a:cubicBezTo>
                    <a:pt x="14" y="145"/>
                    <a:pt x="14" y="146"/>
                    <a:pt x="13" y="147"/>
                  </a:cubicBezTo>
                  <a:close/>
                  <a:moveTo>
                    <a:pt x="21" y="143"/>
                  </a:moveTo>
                  <a:cubicBezTo>
                    <a:pt x="21" y="144"/>
                    <a:pt x="21" y="144"/>
                    <a:pt x="22" y="145"/>
                  </a:cubicBezTo>
                  <a:cubicBezTo>
                    <a:pt x="22" y="145"/>
                    <a:pt x="22" y="146"/>
                    <a:pt x="22" y="146"/>
                  </a:cubicBezTo>
                  <a:cubicBezTo>
                    <a:pt x="23" y="146"/>
                    <a:pt x="23" y="146"/>
                    <a:pt x="23" y="146"/>
                  </a:cubicBezTo>
                  <a:cubicBezTo>
                    <a:pt x="23" y="145"/>
                    <a:pt x="23" y="145"/>
                    <a:pt x="23" y="145"/>
                  </a:cubicBezTo>
                  <a:cubicBezTo>
                    <a:pt x="23" y="144"/>
                    <a:pt x="23" y="144"/>
                    <a:pt x="23" y="144"/>
                  </a:cubicBezTo>
                  <a:cubicBezTo>
                    <a:pt x="22" y="143"/>
                    <a:pt x="22" y="143"/>
                    <a:pt x="21" y="143"/>
                  </a:cubicBezTo>
                  <a:close/>
                  <a:moveTo>
                    <a:pt x="2" y="144"/>
                  </a:moveTo>
                  <a:cubicBezTo>
                    <a:pt x="3" y="144"/>
                    <a:pt x="3" y="144"/>
                    <a:pt x="3" y="143"/>
                  </a:cubicBezTo>
                  <a:cubicBezTo>
                    <a:pt x="3" y="143"/>
                    <a:pt x="3" y="143"/>
                    <a:pt x="3" y="143"/>
                  </a:cubicBezTo>
                  <a:cubicBezTo>
                    <a:pt x="3" y="143"/>
                    <a:pt x="3" y="143"/>
                    <a:pt x="2" y="143"/>
                  </a:cubicBezTo>
                  <a:cubicBezTo>
                    <a:pt x="2" y="143"/>
                    <a:pt x="2" y="144"/>
                    <a:pt x="2" y="144"/>
                  </a:cubicBezTo>
                  <a:close/>
                  <a:moveTo>
                    <a:pt x="104" y="141"/>
                  </a:moveTo>
                  <a:cubicBezTo>
                    <a:pt x="105" y="141"/>
                    <a:pt x="105" y="140"/>
                    <a:pt x="105" y="140"/>
                  </a:cubicBezTo>
                  <a:cubicBezTo>
                    <a:pt x="105" y="140"/>
                    <a:pt x="104" y="139"/>
                    <a:pt x="104" y="139"/>
                  </a:cubicBezTo>
                  <a:cubicBezTo>
                    <a:pt x="104" y="140"/>
                    <a:pt x="104" y="140"/>
                    <a:pt x="104" y="140"/>
                  </a:cubicBezTo>
                  <a:cubicBezTo>
                    <a:pt x="104" y="141"/>
                    <a:pt x="104" y="141"/>
                    <a:pt x="104" y="141"/>
                  </a:cubicBezTo>
                  <a:close/>
                  <a:moveTo>
                    <a:pt x="13" y="138"/>
                  </a:moveTo>
                  <a:cubicBezTo>
                    <a:pt x="13" y="138"/>
                    <a:pt x="13" y="138"/>
                    <a:pt x="14" y="139"/>
                  </a:cubicBezTo>
                  <a:lnTo>
                    <a:pt x="14" y="139"/>
                  </a:lnTo>
                  <a:cubicBezTo>
                    <a:pt x="14" y="138"/>
                    <a:pt x="14" y="138"/>
                    <a:pt x="14" y="138"/>
                  </a:cubicBezTo>
                  <a:cubicBezTo>
                    <a:pt x="13" y="137"/>
                    <a:pt x="13" y="137"/>
                    <a:pt x="13" y="138"/>
                  </a:cubicBezTo>
                  <a:close/>
                  <a:moveTo>
                    <a:pt x="87" y="139"/>
                  </a:moveTo>
                  <a:cubicBezTo>
                    <a:pt x="88" y="139"/>
                    <a:pt x="88" y="138"/>
                    <a:pt x="88" y="138"/>
                  </a:cubicBezTo>
                  <a:cubicBezTo>
                    <a:pt x="87" y="138"/>
                    <a:pt x="87" y="137"/>
                    <a:pt x="87" y="137"/>
                  </a:cubicBezTo>
                  <a:cubicBezTo>
                    <a:pt x="87" y="137"/>
                    <a:pt x="86" y="137"/>
                    <a:pt x="86" y="137"/>
                  </a:cubicBezTo>
                  <a:cubicBezTo>
                    <a:pt x="86" y="138"/>
                    <a:pt x="86" y="138"/>
                    <a:pt x="86" y="138"/>
                  </a:cubicBezTo>
                  <a:cubicBezTo>
                    <a:pt x="86" y="138"/>
                    <a:pt x="86" y="139"/>
                    <a:pt x="86" y="139"/>
                  </a:cubicBezTo>
                  <a:cubicBezTo>
                    <a:pt x="87" y="139"/>
                    <a:pt x="87" y="139"/>
                    <a:pt x="87" y="139"/>
                  </a:cubicBezTo>
                  <a:close/>
                  <a:moveTo>
                    <a:pt x="9" y="137"/>
                  </a:moveTo>
                  <a:cubicBezTo>
                    <a:pt x="9" y="138"/>
                    <a:pt x="9" y="138"/>
                    <a:pt x="8" y="138"/>
                  </a:cubicBezTo>
                  <a:cubicBezTo>
                    <a:pt x="8" y="138"/>
                    <a:pt x="8" y="139"/>
                    <a:pt x="8" y="139"/>
                  </a:cubicBezTo>
                  <a:lnTo>
                    <a:pt x="8" y="140"/>
                  </a:lnTo>
                  <a:cubicBezTo>
                    <a:pt x="9" y="140"/>
                    <a:pt x="9" y="139"/>
                    <a:pt x="9" y="139"/>
                  </a:cubicBezTo>
                  <a:cubicBezTo>
                    <a:pt x="9" y="138"/>
                    <a:pt x="10" y="137"/>
                    <a:pt x="10" y="137"/>
                  </a:cubicBezTo>
                  <a:cubicBezTo>
                    <a:pt x="11" y="137"/>
                    <a:pt x="11" y="137"/>
                    <a:pt x="11" y="137"/>
                  </a:cubicBezTo>
                  <a:cubicBezTo>
                    <a:pt x="11" y="137"/>
                    <a:pt x="10" y="137"/>
                    <a:pt x="10" y="137"/>
                  </a:cubicBezTo>
                  <a:cubicBezTo>
                    <a:pt x="10" y="137"/>
                    <a:pt x="9" y="137"/>
                    <a:pt x="9" y="137"/>
                  </a:cubicBezTo>
                  <a:close/>
                  <a:moveTo>
                    <a:pt x="82" y="137"/>
                  </a:moveTo>
                  <a:cubicBezTo>
                    <a:pt x="82" y="137"/>
                    <a:pt x="82" y="136"/>
                    <a:pt x="81" y="136"/>
                  </a:cubicBezTo>
                  <a:cubicBezTo>
                    <a:pt x="81" y="136"/>
                    <a:pt x="80" y="136"/>
                    <a:pt x="81" y="137"/>
                  </a:cubicBezTo>
                  <a:cubicBezTo>
                    <a:pt x="81" y="138"/>
                    <a:pt x="81" y="138"/>
                    <a:pt x="82" y="138"/>
                  </a:cubicBezTo>
                  <a:cubicBezTo>
                    <a:pt x="82" y="137"/>
                    <a:pt x="82" y="137"/>
                    <a:pt x="82" y="137"/>
                  </a:cubicBezTo>
                  <a:close/>
                  <a:moveTo>
                    <a:pt x="24" y="137"/>
                  </a:moveTo>
                  <a:cubicBezTo>
                    <a:pt x="24" y="136"/>
                    <a:pt x="24" y="136"/>
                    <a:pt x="24" y="136"/>
                  </a:cubicBezTo>
                  <a:cubicBezTo>
                    <a:pt x="24" y="136"/>
                    <a:pt x="24" y="136"/>
                    <a:pt x="24" y="136"/>
                  </a:cubicBezTo>
                  <a:cubicBezTo>
                    <a:pt x="24" y="135"/>
                    <a:pt x="24" y="135"/>
                    <a:pt x="24" y="135"/>
                  </a:cubicBezTo>
                  <a:cubicBezTo>
                    <a:pt x="23" y="135"/>
                    <a:pt x="23" y="136"/>
                    <a:pt x="23" y="136"/>
                  </a:cubicBezTo>
                  <a:cubicBezTo>
                    <a:pt x="23" y="136"/>
                    <a:pt x="23" y="136"/>
                    <a:pt x="23" y="136"/>
                  </a:cubicBezTo>
                  <a:cubicBezTo>
                    <a:pt x="23" y="137"/>
                    <a:pt x="24" y="137"/>
                    <a:pt x="24" y="137"/>
                  </a:cubicBezTo>
                  <a:close/>
                  <a:moveTo>
                    <a:pt x="3" y="135"/>
                  </a:moveTo>
                  <a:cubicBezTo>
                    <a:pt x="3" y="135"/>
                    <a:pt x="3" y="135"/>
                    <a:pt x="3" y="135"/>
                  </a:cubicBezTo>
                  <a:cubicBezTo>
                    <a:pt x="3" y="135"/>
                    <a:pt x="3" y="135"/>
                    <a:pt x="3" y="135"/>
                  </a:cubicBezTo>
                  <a:cubicBezTo>
                    <a:pt x="3" y="135"/>
                    <a:pt x="3" y="135"/>
                    <a:pt x="3" y="135"/>
                  </a:cubicBezTo>
                  <a:cubicBezTo>
                    <a:pt x="3" y="135"/>
                    <a:pt x="3" y="135"/>
                    <a:pt x="3" y="135"/>
                  </a:cubicBezTo>
                  <a:cubicBezTo>
                    <a:pt x="3" y="135"/>
                    <a:pt x="3" y="135"/>
                    <a:pt x="3" y="135"/>
                  </a:cubicBezTo>
                  <a:close/>
                  <a:moveTo>
                    <a:pt x="5" y="135"/>
                  </a:moveTo>
                  <a:cubicBezTo>
                    <a:pt x="5" y="135"/>
                    <a:pt x="6" y="135"/>
                    <a:pt x="6" y="135"/>
                  </a:cubicBezTo>
                  <a:cubicBezTo>
                    <a:pt x="6" y="135"/>
                    <a:pt x="6" y="136"/>
                    <a:pt x="6" y="136"/>
                  </a:cubicBezTo>
                  <a:cubicBezTo>
                    <a:pt x="6" y="136"/>
                    <a:pt x="5" y="136"/>
                    <a:pt x="5" y="136"/>
                  </a:cubicBezTo>
                  <a:cubicBezTo>
                    <a:pt x="5" y="136"/>
                    <a:pt x="4" y="136"/>
                    <a:pt x="4" y="136"/>
                  </a:cubicBezTo>
                  <a:cubicBezTo>
                    <a:pt x="4" y="137"/>
                    <a:pt x="4" y="138"/>
                    <a:pt x="4" y="138"/>
                  </a:cubicBezTo>
                  <a:cubicBezTo>
                    <a:pt x="4" y="138"/>
                    <a:pt x="5" y="139"/>
                    <a:pt x="5" y="139"/>
                  </a:cubicBezTo>
                  <a:cubicBezTo>
                    <a:pt x="6" y="140"/>
                    <a:pt x="6" y="141"/>
                    <a:pt x="6" y="141"/>
                  </a:cubicBezTo>
                  <a:cubicBezTo>
                    <a:pt x="6" y="142"/>
                    <a:pt x="6" y="142"/>
                    <a:pt x="5" y="142"/>
                  </a:cubicBezTo>
                  <a:cubicBezTo>
                    <a:pt x="5" y="142"/>
                    <a:pt x="5" y="142"/>
                    <a:pt x="5" y="142"/>
                  </a:cubicBezTo>
                  <a:cubicBezTo>
                    <a:pt x="5" y="143"/>
                    <a:pt x="5" y="144"/>
                    <a:pt x="6" y="144"/>
                  </a:cubicBezTo>
                  <a:cubicBezTo>
                    <a:pt x="7" y="144"/>
                    <a:pt x="7" y="144"/>
                    <a:pt x="8" y="144"/>
                  </a:cubicBezTo>
                  <a:cubicBezTo>
                    <a:pt x="8" y="143"/>
                    <a:pt x="8" y="143"/>
                    <a:pt x="9" y="143"/>
                  </a:cubicBezTo>
                  <a:cubicBezTo>
                    <a:pt x="9" y="143"/>
                    <a:pt x="10" y="143"/>
                    <a:pt x="10" y="142"/>
                  </a:cubicBezTo>
                  <a:cubicBezTo>
                    <a:pt x="9" y="142"/>
                    <a:pt x="9" y="142"/>
                    <a:pt x="9" y="142"/>
                  </a:cubicBezTo>
                  <a:cubicBezTo>
                    <a:pt x="8" y="142"/>
                    <a:pt x="8" y="142"/>
                    <a:pt x="8" y="142"/>
                  </a:cubicBezTo>
                  <a:cubicBezTo>
                    <a:pt x="8" y="142"/>
                    <a:pt x="8" y="143"/>
                    <a:pt x="8" y="143"/>
                  </a:cubicBezTo>
                  <a:cubicBezTo>
                    <a:pt x="7" y="143"/>
                    <a:pt x="7" y="142"/>
                    <a:pt x="7" y="142"/>
                  </a:cubicBezTo>
                  <a:cubicBezTo>
                    <a:pt x="7" y="141"/>
                    <a:pt x="7" y="141"/>
                    <a:pt x="7" y="141"/>
                  </a:cubicBezTo>
                  <a:cubicBezTo>
                    <a:pt x="8" y="141"/>
                    <a:pt x="8" y="140"/>
                    <a:pt x="8" y="140"/>
                  </a:cubicBezTo>
                  <a:cubicBezTo>
                    <a:pt x="7" y="140"/>
                    <a:pt x="7" y="140"/>
                    <a:pt x="7" y="139"/>
                  </a:cubicBezTo>
                  <a:cubicBezTo>
                    <a:pt x="6" y="139"/>
                    <a:pt x="6" y="139"/>
                    <a:pt x="6" y="138"/>
                  </a:cubicBezTo>
                  <a:cubicBezTo>
                    <a:pt x="6" y="138"/>
                    <a:pt x="6" y="137"/>
                    <a:pt x="7" y="136"/>
                  </a:cubicBezTo>
                  <a:cubicBezTo>
                    <a:pt x="8" y="136"/>
                    <a:pt x="8" y="135"/>
                    <a:pt x="8" y="134"/>
                  </a:cubicBezTo>
                  <a:cubicBezTo>
                    <a:pt x="8" y="135"/>
                    <a:pt x="7" y="135"/>
                    <a:pt x="7" y="135"/>
                  </a:cubicBezTo>
                  <a:cubicBezTo>
                    <a:pt x="6" y="135"/>
                    <a:pt x="6" y="135"/>
                    <a:pt x="5" y="135"/>
                  </a:cubicBezTo>
                  <a:close/>
                  <a:moveTo>
                    <a:pt x="113" y="133"/>
                  </a:moveTo>
                  <a:cubicBezTo>
                    <a:pt x="113" y="133"/>
                    <a:pt x="113" y="132"/>
                    <a:pt x="112" y="132"/>
                  </a:cubicBezTo>
                  <a:cubicBezTo>
                    <a:pt x="112" y="132"/>
                    <a:pt x="112" y="133"/>
                    <a:pt x="112" y="133"/>
                  </a:cubicBezTo>
                  <a:cubicBezTo>
                    <a:pt x="112" y="133"/>
                    <a:pt x="112" y="133"/>
                    <a:pt x="113" y="133"/>
                  </a:cubicBezTo>
                  <a:close/>
                  <a:moveTo>
                    <a:pt x="12" y="131"/>
                  </a:moveTo>
                  <a:cubicBezTo>
                    <a:pt x="12" y="131"/>
                    <a:pt x="12" y="131"/>
                    <a:pt x="12" y="131"/>
                  </a:cubicBezTo>
                  <a:cubicBezTo>
                    <a:pt x="12" y="131"/>
                    <a:pt x="12" y="132"/>
                    <a:pt x="12" y="132"/>
                  </a:cubicBezTo>
                  <a:lnTo>
                    <a:pt x="14" y="132"/>
                  </a:lnTo>
                  <a:cubicBezTo>
                    <a:pt x="14" y="132"/>
                    <a:pt x="14" y="131"/>
                    <a:pt x="14" y="131"/>
                  </a:cubicBezTo>
                  <a:cubicBezTo>
                    <a:pt x="14" y="130"/>
                    <a:pt x="14" y="130"/>
                    <a:pt x="14" y="130"/>
                  </a:cubicBezTo>
                  <a:cubicBezTo>
                    <a:pt x="14" y="130"/>
                    <a:pt x="14" y="129"/>
                    <a:pt x="13" y="130"/>
                  </a:cubicBezTo>
                  <a:cubicBezTo>
                    <a:pt x="13" y="130"/>
                    <a:pt x="13" y="130"/>
                    <a:pt x="12" y="131"/>
                  </a:cubicBezTo>
                  <a:close/>
                  <a:moveTo>
                    <a:pt x="110" y="132"/>
                  </a:moveTo>
                  <a:cubicBezTo>
                    <a:pt x="110" y="132"/>
                    <a:pt x="111" y="132"/>
                    <a:pt x="112" y="132"/>
                  </a:cubicBezTo>
                  <a:cubicBezTo>
                    <a:pt x="112" y="131"/>
                    <a:pt x="112" y="130"/>
                    <a:pt x="112" y="130"/>
                  </a:cubicBezTo>
                  <a:cubicBezTo>
                    <a:pt x="111" y="129"/>
                    <a:pt x="110" y="129"/>
                    <a:pt x="110" y="130"/>
                  </a:cubicBezTo>
                  <a:cubicBezTo>
                    <a:pt x="110" y="131"/>
                    <a:pt x="109" y="131"/>
                    <a:pt x="110" y="132"/>
                  </a:cubicBezTo>
                  <a:close/>
                  <a:moveTo>
                    <a:pt x="17" y="129"/>
                  </a:moveTo>
                  <a:cubicBezTo>
                    <a:pt x="17" y="129"/>
                    <a:pt x="17" y="129"/>
                    <a:pt x="17" y="130"/>
                  </a:cubicBezTo>
                  <a:cubicBezTo>
                    <a:pt x="17" y="130"/>
                    <a:pt x="17" y="131"/>
                    <a:pt x="17" y="131"/>
                  </a:cubicBezTo>
                  <a:cubicBezTo>
                    <a:pt x="16" y="131"/>
                    <a:pt x="16" y="131"/>
                    <a:pt x="16" y="132"/>
                  </a:cubicBezTo>
                  <a:cubicBezTo>
                    <a:pt x="16" y="132"/>
                    <a:pt x="16" y="132"/>
                    <a:pt x="17" y="132"/>
                  </a:cubicBezTo>
                  <a:cubicBezTo>
                    <a:pt x="17" y="131"/>
                    <a:pt x="17" y="131"/>
                    <a:pt x="18" y="131"/>
                  </a:cubicBezTo>
                  <a:cubicBezTo>
                    <a:pt x="19" y="130"/>
                    <a:pt x="19" y="130"/>
                    <a:pt x="19" y="129"/>
                  </a:cubicBezTo>
                  <a:cubicBezTo>
                    <a:pt x="19" y="129"/>
                    <a:pt x="19" y="129"/>
                    <a:pt x="19" y="129"/>
                  </a:cubicBezTo>
                  <a:cubicBezTo>
                    <a:pt x="18" y="129"/>
                    <a:pt x="18" y="129"/>
                    <a:pt x="17" y="129"/>
                  </a:cubicBezTo>
                  <a:close/>
                  <a:moveTo>
                    <a:pt x="7" y="130"/>
                  </a:moveTo>
                  <a:cubicBezTo>
                    <a:pt x="7" y="129"/>
                    <a:pt x="7" y="129"/>
                    <a:pt x="7" y="129"/>
                  </a:cubicBezTo>
                  <a:cubicBezTo>
                    <a:pt x="7" y="128"/>
                    <a:pt x="7" y="128"/>
                    <a:pt x="6" y="128"/>
                  </a:cubicBezTo>
                  <a:cubicBezTo>
                    <a:pt x="6" y="128"/>
                    <a:pt x="6" y="129"/>
                    <a:pt x="6" y="129"/>
                  </a:cubicBezTo>
                  <a:cubicBezTo>
                    <a:pt x="6" y="129"/>
                    <a:pt x="6" y="129"/>
                    <a:pt x="6" y="130"/>
                  </a:cubicBezTo>
                  <a:lnTo>
                    <a:pt x="7" y="130"/>
                  </a:lnTo>
                  <a:close/>
                  <a:moveTo>
                    <a:pt x="114" y="126"/>
                  </a:moveTo>
                  <a:cubicBezTo>
                    <a:pt x="114" y="126"/>
                    <a:pt x="114" y="126"/>
                    <a:pt x="114" y="126"/>
                  </a:cubicBezTo>
                  <a:cubicBezTo>
                    <a:pt x="114" y="126"/>
                    <a:pt x="113" y="127"/>
                    <a:pt x="113" y="127"/>
                  </a:cubicBezTo>
                  <a:cubicBezTo>
                    <a:pt x="113" y="127"/>
                    <a:pt x="113" y="127"/>
                    <a:pt x="113" y="128"/>
                  </a:cubicBezTo>
                  <a:cubicBezTo>
                    <a:pt x="113" y="128"/>
                    <a:pt x="114" y="128"/>
                    <a:pt x="114" y="128"/>
                  </a:cubicBezTo>
                  <a:cubicBezTo>
                    <a:pt x="115" y="128"/>
                    <a:pt x="115" y="127"/>
                    <a:pt x="114" y="126"/>
                  </a:cubicBezTo>
                  <a:close/>
                  <a:moveTo>
                    <a:pt x="4" y="126"/>
                  </a:moveTo>
                  <a:cubicBezTo>
                    <a:pt x="4" y="126"/>
                    <a:pt x="4" y="126"/>
                    <a:pt x="4" y="125"/>
                  </a:cubicBezTo>
                  <a:cubicBezTo>
                    <a:pt x="4" y="125"/>
                    <a:pt x="4" y="125"/>
                    <a:pt x="3" y="125"/>
                  </a:cubicBezTo>
                  <a:cubicBezTo>
                    <a:pt x="3" y="125"/>
                    <a:pt x="3" y="125"/>
                    <a:pt x="3" y="126"/>
                  </a:cubicBezTo>
                  <a:cubicBezTo>
                    <a:pt x="3" y="126"/>
                    <a:pt x="3" y="126"/>
                    <a:pt x="4" y="126"/>
                  </a:cubicBezTo>
                  <a:close/>
                  <a:moveTo>
                    <a:pt x="107" y="126"/>
                  </a:moveTo>
                  <a:cubicBezTo>
                    <a:pt x="107" y="126"/>
                    <a:pt x="107" y="125"/>
                    <a:pt x="107" y="125"/>
                  </a:cubicBezTo>
                  <a:cubicBezTo>
                    <a:pt x="107" y="124"/>
                    <a:pt x="107" y="125"/>
                    <a:pt x="107" y="125"/>
                  </a:cubicBezTo>
                  <a:cubicBezTo>
                    <a:pt x="106" y="125"/>
                    <a:pt x="106" y="125"/>
                    <a:pt x="107" y="126"/>
                  </a:cubicBezTo>
                  <a:close/>
                  <a:moveTo>
                    <a:pt x="109" y="124"/>
                  </a:moveTo>
                  <a:cubicBezTo>
                    <a:pt x="109" y="124"/>
                    <a:pt x="109" y="124"/>
                    <a:pt x="108" y="124"/>
                  </a:cubicBezTo>
                  <a:cubicBezTo>
                    <a:pt x="108" y="124"/>
                    <a:pt x="108" y="124"/>
                    <a:pt x="108" y="124"/>
                  </a:cubicBezTo>
                  <a:cubicBezTo>
                    <a:pt x="108" y="124"/>
                    <a:pt x="108" y="124"/>
                    <a:pt x="108" y="124"/>
                  </a:cubicBezTo>
                  <a:cubicBezTo>
                    <a:pt x="108" y="124"/>
                    <a:pt x="109" y="124"/>
                    <a:pt x="109" y="124"/>
                  </a:cubicBezTo>
                  <a:close/>
                  <a:moveTo>
                    <a:pt x="3" y="123"/>
                  </a:moveTo>
                  <a:cubicBezTo>
                    <a:pt x="3" y="123"/>
                    <a:pt x="3" y="123"/>
                    <a:pt x="4" y="122"/>
                  </a:cubicBezTo>
                  <a:cubicBezTo>
                    <a:pt x="4" y="122"/>
                    <a:pt x="3" y="122"/>
                    <a:pt x="3" y="122"/>
                  </a:cubicBezTo>
                  <a:cubicBezTo>
                    <a:pt x="3" y="122"/>
                    <a:pt x="3" y="122"/>
                    <a:pt x="3" y="122"/>
                  </a:cubicBezTo>
                  <a:cubicBezTo>
                    <a:pt x="3" y="123"/>
                    <a:pt x="3" y="123"/>
                    <a:pt x="3" y="123"/>
                  </a:cubicBezTo>
                  <a:close/>
                  <a:moveTo>
                    <a:pt x="12" y="122"/>
                  </a:moveTo>
                  <a:cubicBezTo>
                    <a:pt x="12" y="122"/>
                    <a:pt x="12" y="122"/>
                    <a:pt x="12" y="122"/>
                  </a:cubicBezTo>
                  <a:cubicBezTo>
                    <a:pt x="12" y="122"/>
                    <a:pt x="12" y="123"/>
                    <a:pt x="12" y="122"/>
                  </a:cubicBezTo>
                  <a:cubicBezTo>
                    <a:pt x="13" y="122"/>
                    <a:pt x="13" y="122"/>
                    <a:pt x="13" y="122"/>
                  </a:cubicBezTo>
                  <a:cubicBezTo>
                    <a:pt x="13" y="122"/>
                    <a:pt x="13" y="121"/>
                    <a:pt x="13" y="121"/>
                  </a:cubicBezTo>
                  <a:cubicBezTo>
                    <a:pt x="13" y="121"/>
                    <a:pt x="12" y="121"/>
                    <a:pt x="12" y="122"/>
                  </a:cubicBezTo>
                  <a:cubicBezTo>
                    <a:pt x="12" y="122"/>
                    <a:pt x="12" y="122"/>
                    <a:pt x="12" y="122"/>
                  </a:cubicBezTo>
                  <a:close/>
                  <a:moveTo>
                    <a:pt x="15" y="122"/>
                  </a:moveTo>
                  <a:cubicBezTo>
                    <a:pt x="15" y="122"/>
                    <a:pt x="15" y="122"/>
                    <a:pt x="15" y="122"/>
                  </a:cubicBezTo>
                  <a:cubicBezTo>
                    <a:pt x="16" y="122"/>
                    <a:pt x="16" y="122"/>
                    <a:pt x="16" y="122"/>
                  </a:cubicBezTo>
                  <a:cubicBezTo>
                    <a:pt x="16" y="121"/>
                    <a:pt x="16" y="121"/>
                    <a:pt x="16" y="121"/>
                  </a:cubicBezTo>
                  <a:cubicBezTo>
                    <a:pt x="17" y="121"/>
                    <a:pt x="17" y="120"/>
                    <a:pt x="17" y="120"/>
                  </a:cubicBezTo>
                  <a:cubicBezTo>
                    <a:pt x="16" y="120"/>
                    <a:pt x="15" y="121"/>
                    <a:pt x="15" y="122"/>
                  </a:cubicBezTo>
                  <a:close/>
                  <a:moveTo>
                    <a:pt x="117" y="119"/>
                  </a:moveTo>
                  <a:cubicBezTo>
                    <a:pt x="117" y="119"/>
                    <a:pt x="117" y="120"/>
                    <a:pt x="117" y="120"/>
                  </a:cubicBezTo>
                  <a:cubicBezTo>
                    <a:pt x="117" y="120"/>
                    <a:pt x="117" y="121"/>
                    <a:pt x="118" y="120"/>
                  </a:cubicBezTo>
                  <a:cubicBezTo>
                    <a:pt x="118" y="120"/>
                    <a:pt x="118" y="120"/>
                    <a:pt x="118" y="119"/>
                  </a:cubicBezTo>
                  <a:cubicBezTo>
                    <a:pt x="118" y="119"/>
                    <a:pt x="117" y="119"/>
                    <a:pt x="117" y="119"/>
                  </a:cubicBezTo>
                  <a:close/>
                  <a:moveTo>
                    <a:pt x="9" y="119"/>
                  </a:moveTo>
                  <a:cubicBezTo>
                    <a:pt x="9" y="119"/>
                    <a:pt x="9" y="119"/>
                    <a:pt x="9" y="120"/>
                  </a:cubicBezTo>
                  <a:cubicBezTo>
                    <a:pt x="9" y="121"/>
                    <a:pt x="9" y="122"/>
                    <a:pt x="9" y="122"/>
                  </a:cubicBezTo>
                  <a:cubicBezTo>
                    <a:pt x="9" y="122"/>
                    <a:pt x="9" y="123"/>
                    <a:pt x="9" y="123"/>
                  </a:cubicBezTo>
                  <a:cubicBezTo>
                    <a:pt x="9" y="123"/>
                    <a:pt x="9" y="123"/>
                    <a:pt x="10" y="123"/>
                  </a:cubicBezTo>
                  <a:cubicBezTo>
                    <a:pt x="10" y="123"/>
                    <a:pt x="10" y="123"/>
                    <a:pt x="10" y="123"/>
                  </a:cubicBezTo>
                  <a:cubicBezTo>
                    <a:pt x="10" y="122"/>
                    <a:pt x="10" y="122"/>
                    <a:pt x="10" y="121"/>
                  </a:cubicBezTo>
                  <a:cubicBezTo>
                    <a:pt x="10" y="121"/>
                    <a:pt x="11" y="121"/>
                    <a:pt x="11" y="121"/>
                  </a:cubicBezTo>
                  <a:cubicBezTo>
                    <a:pt x="11" y="120"/>
                    <a:pt x="11" y="120"/>
                    <a:pt x="11" y="120"/>
                  </a:cubicBezTo>
                  <a:cubicBezTo>
                    <a:pt x="12" y="120"/>
                    <a:pt x="12" y="119"/>
                    <a:pt x="12" y="119"/>
                  </a:cubicBezTo>
                  <a:cubicBezTo>
                    <a:pt x="12" y="119"/>
                    <a:pt x="13" y="119"/>
                    <a:pt x="13" y="119"/>
                  </a:cubicBezTo>
                  <a:cubicBezTo>
                    <a:pt x="13" y="119"/>
                    <a:pt x="12" y="119"/>
                    <a:pt x="12" y="119"/>
                  </a:cubicBezTo>
                  <a:cubicBezTo>
                    <a:pt x="12" y="119"/>
                    <a:pt x="12" y="119"/>
                    <a:pt x="12" y="119"/>
                  </a:cubicBezTo>
                  <a:cubicBezTo>
                    <a:pt x="11" y="119"/>
                    <a:pt x="11" y="119"/>
                    <a:pt x="11" y="119"/>
                  </a:cubicBezTo>
                  <a:cubicBezTo>
                    <a:pt x="11" y="119"/>
                    <a:pt x="11" y="120"/>
                    <a:pt x="11" y="120"/>
                  </a:cubicBezTo>
                  <a:cubicBezTo>
                    <a:pt x="10" y="120"/>
                    <a:pt x="10" y="119"/>
                    <a:pt x="10" y="119"/>
                  </a:cubicBezTo>
                  <a:cubicBezTo>
                    <a:pt x="10" y="119"/>
                    <a:pt x="10" y="119"/>
                    <a:pt x="9" y="119"/>
                  </a:cubicBezTo>
                  <a:close/>
                  <a:moveTo>
                    <a:pt x="6" y="119"/>
                  </a:moveTo>
                  <a:cubicBezTo>
                    <a:pt x="6" y="120"/>
                    <a:pt x="6" y="120"/>
                    <a:pt x="7" y="120"/>
                  </a:cubicBezTo>
                  <a:cubicBezTo>
                    <a:pt x="7" y="120"/>
                    <a:pt x="7" y="119"/>
                    <a:pt x="7" y="119"/>
                  </a:cubicBezTo>
                  <a:cubicBezTo>
                    <a:pt x="7" y="119"/>
                    <a:pt x="7" y="119"/>
                    <a:pt x="7" y="119"/>
                  </a:cubicBezTo>
                  <a:cubicBezTo>
                    <a:pt x="6" y="119"/>
                    <a:pt x="6" y="119"/>
                    <a:pt x="6" y="119"/>
                  </a:cubicBezTo>
                  <a:close/>
                  <a:moveTo>
                    <a:pt x="3" y="119"/>
                  </a:moveTo>
                  <a:cubicBezTo>
                    <a:pt x="3" y="119"/>
                    <a:pt x="3" y="119"/>
                    <a:pt x="3" y="119"/>
                  </a:cubicBezTo>
                  <a:cubicBezTo>
                    <a:pt x="2" y="119"/>
                    <a:pt x="2" y="118"/>
                    <a:pt x="2" y="118"/>
                  </a:cubicBezTo>
                  <a:cubicBezTo>
                    <a:pt x="2" y="118"/>
                    <a:pt x="2" y="118"/>
                    <a:pt x="2" y="118"/>
                  </a:cubicBezTo>
                  <a:cubicBezTo>
                    <a:pt x="2" y="119"/>
                    <a:pt x="2" y="119"/>
                    <a:pt x="2" y="119"/>
                  </a:cubicBezTo>
                  <a:cubicBezTo>
                    <a:pt x="2" y="119"/>
                    <a:pt x="2" y="119"/>
                    <a:pt x="3" y="119"/>
                  </a:cubicBezTo>
                  <a:close/>
                  <a:moveTo>
                    <a:pt x="125" y="120"/>
                  </a:moveTo>
                  <a:cubicBezTo>
                    <a:pt x="126" y="120"/>
                    <a:pt x="126" y="120"/>
                    <a:pt x="126" y="120"/>
                  </a:cubicBezTo>
                  <a:cubicBezTo>
                    <a:pt x="126" y="119"/>
                    <a:pt x="126" y="119"/>
                    <a:pt x="126" y="119"/>
                  </a:cubicBezTo>
                  <a:cubicBezTo>
                    <a:pt x="126" y="118"/>
                    <a:pt x="126" y="118"/>
                    <a:pt x="126" y="118"/>
                  </a:cubicBezTo>
                  <a:cubicBezTo>
                    <a:pt x="125" y="117"/>
                    <a:pt x="125" y="117"/>
                    <a:pt x="125" y="117"/>
                  </a:cubicBezTo>
                  <a:cubicBezTo>
                    <a:pt x="124" y="118"/>
                    <a:pt x="124" y="118"/>
                    <a:pt x="124" y="119"/>
                  </a:cubicBezTo>
                  <a:cubicBezTo>
                    <a:pt x="124" y="120"/>
                    <a:pt x="125" y="120"/>
                    <a:pt x="125" y="120"/>
                  </a:cubicBezTo>
                  <a:close/>
                  <a:moveTo>
                    <a:pt x="9" y="118"/>
                  </a:moveTo>
                  <a:cubicBezTo>
                    <a:pt x="10" y="118"/>
                    <a:pt x="10" y="118"/>
                    <a:pt x="11" y="118"/>
                  </a:cubicBezTo>
                  <a:cubicBezTo>
                    <a:pt x="11" y="117"/>
                    <a:pt x="11" y="117"/>
                    <a:pt x="11" y="117"/>
                  </a:cubicBezTo>
                  <a:cubicBezTo>
                    <a:pt x="10" y="116"/>
                    <a:pt x="10" y="116"/>
                    <a:pt x="9" y="117"/>
                  </a:cubicBezTo>
                  <a:cubicBezTo>
                    <a:pt x="9" y="117"/>
                    <a:pt x="9" y="117"/>
                    <a:pt x="9" y="118"/>
                  </a:cubicBezTo>
                  <a:close/>
                  <a:moveTo>
                    <a:pt x="111" y="114"/>
                  </a:moveTo>
                  <a:cubicBezTo>
                    <a:pt x="111" y="114"/>
                    <a:pt x="111" y="114"/>
                    <a:pt x="110" y="115"/>
                  </a:cubicBezTo>
                  <a:cubicBezTo>
                    <a:pt x="110" y="115"/>
                    <a:pt x="110" y="116"/>
                    <a:pt x="110" y="116"/>
                  </a:cubicBezTo>
                  <a:cubicBezTo>
                    <a:pt x="109" y="117"/>
                    <a:pt x="109" y="118"/>
                    <a:pt x="110" y="120"/>
                  </a:cubicBezTo>
                  <a:cubicBezTo>
                    <a:pt x="110" y="120"/>
                    <a:pt x="110" y="120"/>
                    <a:pt x="111" y="121"/>
                  </a:cubicBezTo>
                  <a:cubicBezTo>
                    <a:pt x="111" y="121"/>
                    <a:pt x="112" y="121"/>
                    <a:pt x="112" y="122"/>
                  </a:cubicBezTo>
                  <a:cubicBezTo>
                    <a:pt x="112" y="122"/>
                    <a:pt x="113" y="122"/>
                    <a:pt x="113" y="121"/>
                  </a:cubicBezTo>
                  <a:cubicBezTo>
                    <a:pt x="114" y="121"/>
                    <a:pt x="114" y="121"/>
                    <a:pt x="115" y="120"/>
                  </a:cubicBezTo>
                  <a:cubicBezTo>
                    <a:pt x="115" y="120"/>
                    <a:pt x="116" y="119"/>
                    <a:pt x="116" y="119"/>
                  </a:cubicBezTo>
                  <a:cubicBezTo>
                    <a:pt x="116" y="118"/>
                    <a:pt x="116" y="118"/>
                    <a:pt x="116" y="118"/>
                  </a:cubicBezTo>
                  <a:cubicBezTo>
                    <a:pt x="116" y="118"/>
                    <a:pt x="115" y="118"/>
                    <a:pt x="115" y="117"/>
                  </a:cubicBezTo>
                  <a:cubicBezTo>
                    <a:pt x="115" y="117"/>
                    <a:pt x="115" y="116"/>
                    <a:pt x="115" y="115"/>
                  </a:cubicBezTo>
                  <a:cubicBezTo>
                    <a:pt x="115" y="115"/>
                    <a:pt x="114" y="115"/>
                    <a:pt x="114" y="114"/>
                  </a:cubicBezTo>
                  <a:cubicBezTo>
                    <a:pt x="113" y="114"/>
                    <a:pt x="113" y="114"/>
                    <a:pt x="112" y="114"/>
                  </a:cubicBezTo>
                  <a:cubicBezTo>
                    <a:pt x="112" y="114"/>
                    <a:pt x="112" y="114"/>
                    <a:pt x="111" y="114"/>
                  </a:cubicBezTo>
                  <a:close/>
                  <a:moveTo>
                    <a:pt x="18" y="115"/>
                  </a:moveTo>
                  <a:cubicBezTo>
                    <a:pt x="18" y="115"/>
                    <a:pt x="18" y="116"/>
                    <a:pt x="18" y="116"/>
                  </a:cubicBezTo>
                  <a:cubicBezTo>
                    <a:pt x="18" y="116"/>
                    <a:pt x="19" y="117"/>
                    <a:pt x="19" y="117"/>
                  </a:cubicBezTo>
                  <a:cubicBezTo>
                    <a:pt x="18" y="117"/>
                    <a:pt x="18" y="117"/>
                    <a:pt x="18" y="117"/>
                  </a:cubicBezTo>
                  <a:cubicBezTo>
                    <a:pt x="18" y="118"/>
                    <a:pt x="18" y="118"/>
                    <a:pt x="18" y="118"/>
                  </a:cubicBezTo>
                  <a:cubicBezTo>
                    <a:pt x="19" y="118"/>
                    <a:pt x="19" y="118"/>
                    <a:pt x="19" y="117"/>
                  </a:cubicBezTo>
                  <a:cubicBezTo>
                    <a:pt x="19" y="117"/>
                    <a:pt x="19" y="117"/>
                    <a:pt x="20" y="117"/>
                  </a:cubicBezTo>
                  <a:cubicBezTo>
                    <a:pt x="20" y="116"/>
                    <a:pt x="20" y="115"/>
                    <a:pt x="20" y="115"/>
                  </a:cubicBezTo>
                  <a:cubicBezTo>
                    <a:pt x="21" y="115"/>
                    <a:pt x="21" y="114"/>
                    <a:pt x="21" y="114"/>
                  </a:cubicBezTo>
                  <a:cubicBezTo>
                    <a:pt x="20" y="113"/>
                    <a:pt x="20" y="113"/>
                    <a:pt x="19" y="114"/>
                  </a:cubicBezTo>
                  <a:cubicBezTo>
                    <a:pt x="19" y="114"/>
                    <a:pt x="18" y="115"/>
                    <a:pt x="18" y="115"/>
                  </a:cubicBezTo>
                  <a:close/>
                  <a:moveTo>
                    <a:pt x="119" y="112"/>
                  </a:moveTo>
                  <a:cubicBezTo>
                    <a:pt x="120" y="112"/>
                    <a:pt x="120" y="112"/>
                    <a:pt x="120" y="112"/>
                  </a:cubicBezTo>
                  <a:cubicBezTo>
                    <a:pt x="120" y="111"/>
                    <a:pt x="120" y="111"/>
                    <a:pt x="120" y="111"/>
                  </a:cubicBezTo>
                  <a:cubicBezTo>
                    <a:pt x="120" y="111"/>
                    <a:pt x="120" y="110"/>
                    <a:pt x="119" y="111"/>
                  </a:cubicBezTo>
                  <a:cubicBezTo>
                    <a:pt x="119" y="111"/>
                    <a:pt x="119" y="111"/>
                    <a:pt x="119" y="111"/>
                  </a:cubicBezTo>
                  <a:cubicBezTo>
                    <a:pt x="118" y="111"/>
                    <a:pt x="119" y="112"/>
                    <a:pt x="119" y="112"/>
                  </a:cubicBezTo>
                  <a:close/>
                  <a:moveTo>
                    <a:pt x="4" y="110"/>
                  </a:moveTo>
                  <a:cubicBezTo>
                    <a:pt x="5" y="111"/>
                    <a:pt x="5" y="111"/>
                    <a:pt x="5" y="110"/>
                  </a:cubicBezTo>
                  <a:cubicBezTo>
                    <a:pt x="5" y="110"/>
                    <a:pt x="5" y="110"/>
                    <a:pt x="5" y="110"/>
                  </a:cubicBezTo>
                  <a:cubicBezTo>
                    <a:pt x="4" y="110"/>
                    <a:pt x="4" y="110"/>
                    <a:pt x="4" y="110"/>
                  </a:cubicBezTo>
                  <a:close/>
                  <a:moveTo>
                    <a:pt x="125" y="107"/>
                  </a:moveTo>
                  <a:cubicBezTo>
                    <a:pt x="125" y="107"/>
                    <a:pt x="125" y="106"/>
                    <a:pt x="124" y="105"/>
                  </a:cubicBezTo>
                  <a:cubicBezTo>
                    <a:pt x="124" y="106"/>
                    <a:pt x="123" y="106"/>
                    <a:pt x="123" y="106"/>
                  </a:cubicBezTo>
                  <a:cubicBezTo>
                    <a:pt x="123" y="107"/>
                    <a:pt x="123" y="107"/>
                    <a:pt x="123" y="108"/>
                  </a:cubicBezTo>
                  <a:cubicBezTo>
                    <a:pt x="123" y="108"/>
                    <a:pt x="124" y="108"/>
                    <a:pt x="124" y="108"/>
                  </a:cubicBezTo>
                  <a:cubicBezTo>
                    <a:pt x="124" y="108"/>
                    <a:pt x="125" y="108"/>
                    <a:pt x="125" y="107"/>
                  </a:cubicBezTo>
                  <a:close/>
                  <a:moveTo>
                    <a:pt x="100" y="103"/>
                  </a:moveTo>
                  <a:cubicBezTo>
                    <a:pt x="100" y="102"/>
                    <a:pt x="100" y="102"/>
                    <a:pt x="100" y="102"/>
                  </a:cubicBezTo>
                  <a:cubicBezTo>
                    <a:pt x="100" y="102"/>
                    <a:pt x="99" y="102"/>
                    <a:pt x="99" y="102"/>
                  </a:cubicBezTo>
                  <a:cubicBezTo>
                    <a:pt x="99" y="102"/>
                    <a:pt x="99" y="103"/>
                    <a:pt x="99" y="103"/>
                  </a:cubicBezTo>
                  <a:cubicBezTo>
                    <a:pt x="99" y="103"/>
                    <a:pt x="99" y="103"/>
                    <a:pt x="100" y="103"/>
                  </a:cubicBezTo>
                  <a:lnTo>
                    <a:pt x="100" y="103"/>
                  </a:lnTo>
                  <a:close/>
                  <a:moveTo>
                    <a:pt x="6" y="101"/>
                  </a:moveTo>
                  <a:cubicBezTo>
                    <a:pt x="6" y="101"/>
                    <a:pt x="6" y="100"/>
                    <a:pt x="6" y="100"/>
                  </a:cubicBezTo>
                  <a:cubicBezTo>
                    <a:pt x="6" y="100"/>
                    <a:pt x="6" y="100"/>
                    <a:pt x="6" y="100"/>
                  </a:cubicBezTo>
                  <a:cubicBezTo>
                    <a:pt x="6" y="100"/>
                    <a:pt x="6" y="100"/>
                    <a:pt x="6" y="100"/>
                  </a:cubicBezTo>
                  <a:cubicBezTo>
                    <a:pt x="6" y="100"/>
                    <a:pt x="6" y="100"/>
                    <a:pt x="6" y="100"/>
                  </a:cubicBezTo>
                  <a:cubicBezTo>
                    <a:pt x="6" y="101"/>
                    <a:pt x="6" y="101"/>
                    <a:pt x="6" y="101"/>
                  </a:cubicBezTo>
                  <a:close/>
                  <a:moveTo>
                    <a:pt x="3" y="102"/>
                  </a:moveTo>
                  <a:cubicBezTo>
                    <a:pt x="3" y="102"/>
                    <a:pt x="3" y="102"/>
                    <a:pt x="4" y="101"/>
                  </a:cubicBezTo>
                  <a:cubicBezTo>
                    <a:pt x="4" y="101"/>
                    <a:pt x="4" y="101"/>
                    <a:pt x="3" y="100"/>
                  </a:cubicBezTo>
                  <a:cubicBezTo>
                    <a:pt x="2" y="100"/>
                    <a:pt x="2" y="100"/>
                    <a:pt x="2" y="101"/>
                  </a:cubicBezTo>
                  <a:cubicBezTo>
                    <a:pt x="2" y="102"/>
                    <a:pt x="2" y="102"/>
                    <a:pt x="3" y="102"/>
                  </a:cubicBezTo>
                  <a:close/>
                  <a:moveTo>
                    <a:pt x="100" y="98"/>
                  </a:moveTo>
                  <a:cubicBezTo>
                    <a:pt x="100" y="98"/>
                    <a:pt x="101" y="98"/>
                    <a:pt x="101" y="97"/>
                  </a:cubicBezTo>
                  <a:cubicBezTo>
                    <a:pt x="100" y="97"/>
                    <a:pt x="100" y="97"/>
                    <a:pt x="100" y="97"/>
                  </a:cubicBezTo>
                  <a:cubicBezTo>
                    <a:pt x="100" y="97"/>
                    <a:pt x="100" y="98"/>
                    <a:pt x="100" y="98"/>
                  </a:cubicBezTo>
                  <a:close/>
                  <a:moveTo>
                    <a:pt x="102" y="96"/>
                  </a:moveTo>
                  <a:cubicBezTo>
                    <a:pt x="102" y="96"/>
                    <a:pt x="103" y="96"/>
                    <a:pt x="103" y="96"/>
                  </a:cubicBezTo>
                  <a:cubicBezTo>
                    <a:pt x="103" y="95"/>
                    <a:pt x="103" y="95"/>
                    <a:pt x="103" y="95"/>
                  </a:cubicBezTo>
                  <a:cubicBezTo>
                    <a:pt x="102" y="95"/>
                    <a:pt x="102" y="95"/>
                    <a:pt x="102" y="96"/>
                  </a:cubicBezTo>
                  <a:close/>
                  <a:moveTo>
                    <a:pt x="105" y="92"/>
                  </a:moveTo>
                  <a:cubicBezTo>
                    <a:pt x="105" y="92"/>
                    <a:pt x="105" y="92"/>
                    <a:pt x="105" y="91"/>
                  </a:cubicBezTo>
                  <a:cubicBezTo>
                    <a:pt x="105" y="91"/>
                    <a:pt x="104" y="91"/>
                    <a:pt x="105" y="92"/>
                  </a:cubicBezTo>
                  <a:close/>
                  <a:moveTo>
                    <a:pt x="33" y="89"/>
                  </a:moveTo>
                  <a:cubicBezTo>
                    <a:pt x="33" y="90"/>
                    <a:pt x="34" y="90"/>
                    <a:pt x="34" y="89"/>
                  </a:cubicBezTo>
                  <a:cubicBezTo>
                    <a:pt x="35" y="89"/>
                    <a:pt x="35" y="89"/>
                    <a:pt x="34" y="88"/>
                  </a:cubicBezTo>
                  <a:cubicBezTo>
                    <a:pt x="34" y="88"/>
                    <a:pt x="33" y="87"/>
                    <a:pt x="33" y="88"/>
                  </a:cubicBezTo>
                  <a:cubicBezTo>
                    <a:pt x="33" y="88"/>
                    <a:pt x="32" y="88"/>
                    <a:pt x="33" y="89"/>
                  </a:cubicBezTo>
                  <a:close/>
                  <a:moveTo>
                    <a:pt x="40" y="89"/>
                  </a:moveTo>
                  <a:cubicBezTo>
                    <a:pt x="41" y="89"/>
                    <a:pt x="41" y="88"/>
                    <a:pt x="41" y="88"/>
                  </a:cubicBezTo>
                  <a:cubicBezTo>
                    <a:pt x="42" y="88"/>
                    <a:pt x="41" y="87"/>
                    <a:pt x="41" y="87"/>
                  </a:cubicBezTo>
                  <a:cubicBezTo>
                    <a:pt x="40" y="87"/>
                    <a:pt x="40" y="87"/>
                    <a:pt x="40" y="87"/>
                  </a:cubicBezTo>
                  <a:cubicBezTo>
                    <a:pt x="40" y="88"/>
                    <a:pt x="40" y="88"/>
                    <a:pt x="40" y="89"/>
                  </a:cubicBezTo>
                  <a:close/>
                  <a:moveTo>
                    <a:pt x="49" y="86"/>
                  </a:moveTo>
                  <a:cubicBezTo>
                    <a:pt x="49" y="86"/>
                    <a:pt x="49" y="86"/>
                    <a:pt x="49" y="86"/>
                  </a:cubicBezTo>
                  <a:cubicBezTo>
                    <a:pt x="49" y="85"/>
                    <a:pt x="49" y="85"/>
                    <a:pt x="49" y="86"/>
                  </a:cubicBezTo>
                  <a:cubicBezTo>
                    <a:pt x="49" y="86"/>
                    <a:pt x="49" y="86"/>
                    <a:pt x="49" y="86"/>
                  </a:cubicBezTo>
                  <a:close/>
                  <a:moveTo>
                    <a:pt x="14" y="87"/>
                  </a:moveTo>
                  <a:cubicBezTo>
                    <a:pt x="14" y="87"/>
                    <a:pt x="14" y="87"/>
                    <a:pt x="15" y="86"/>
                  </a:cubicBezTo>
                  <a:cubicBezTo>
                    <a:pt x="15" y="85"/>
                    <a:pt x="15" y="85"/>
                    <a:pt x="14" y="85"/>
                  </a:cubicBezTo>
                  <a:cubicBezTo>
                    <a:pt x="14" y="85"/>
                    <a:pt x="13" y="85"/>
                    <a:pt x="13" y="86"/>
                  </a:cubicBezTo>
                  <a:cubicBezTo>
                    <a:pt x="13" y="86"/>
                    <a:pt x="13" y="87"/>
                    <a:pt x="14" y="87"/>
                  </a:cubicBezTo>
                  <a:close/>
                  <a:moveTo>
                    <a:pt x="75" y="86"/>
                  </a:moveTo>
                  <a:cubicBezTo>
                    <a:pt x="75" y="86"/>
                    <a:pt x="76" y="85"/>
                    <a:pt x="75" y="85"/>
                  </a:cubicBezTo>
                  <a:cubicBezTo>
                    <a:pt x="75" y="84"/>
                    <a:pt x="75" y="84"/>
                    <a:pt x="74" y="84"/>
                  </a:cubicBezTo>
                  <a:cubicBezTo>
                    <a:pt x="74" y="84"/>
                    <a:pt x="73" y="85"/>
                    <a:pt x="74" y="85"/>
                  </a:cubicBezTo>
                  <a:cubicBezTo>
                    <a:pt x="74" y="86"/>
                    <a:pt x="74" y="86"/>
                    <a:pt x="75" y="86"/>
                  </a:cubicBezTo>
                  <a:close/>
                  <a:moveTo>
                    <a:pt x="82" y="83"/>
                  </a:moveTo>
                  <a:cubicBezTo>
                    <a:pt x="82" y="83"/>
                    <a:pt x="81" y="83"/>
                    <a:pt x="81" y="83"/>
                  </a:cubicBezTo>
                  <a:cubicBezTo>
                    <a:pt x="81" y="84"/>
                    <a:pt x="81" y="84"/>
                    <a:pt x="81" y="84"/>
                  </a:cubicBezTo>
                  <a:cubicBezTo>
                    <a:pt x="81" y="84"/>
                    <a:pt x="81" y="85"/>
                    <a:pt x="82" y="85"/>
                  </a:cubicBezTo>
                  <a:cubicBezTo>
                    <a:pt x="82" y="85"/>
                    <a:pt x="82" y="85"/>
                    <a:pt x="82" y="85"/>
                  </a:cubicBezTo>
                  <a:cubicBezTo>
                    <a:pt x="83" y="84"/>
                    <a:pt x="82" y="83"/>
                    <a:pt x="82" y="83"/>
                  </a:cubicBezTo>
                  <a:close/>
                  <a:moveTo>
                    <a:pt x="23" y="84"/>
                  </a:moveTo>
                  <a:cubicBezTo>
                    <a:pt x="23" y="84"/>
                    <a:pt x="24" y="85"/>
                    <a:pt x="24" y="85"/>
                  </a:cubicBezTo>
                  <a:cubicBezTo>
                    <a:pt x="25" y="84"/>
                    <a:pt x="25" y="84"/>
                    <a:pt x="24" y="83"/>
                  </a:cubicBezTo>
                  <a:cubicBezTo>
                    <a:pt x="24" y="83"/>
                    <a:pt x="24" y="83"/>
                    <a:pt x="24" y="83"/>
                  </a:cubicBezTo>
                  <a:cubicBezTo>
                    <a:pt x="23" y="83"/>
                    <a:pt x="23" y="83"/>
                    <a:pt x="23" y="83"/>
                  </a:cubicBezTo>
                  <a:cubicBezTo>
                    <a:pt x="23" y="83"/>
                    <a:pt x="23" y="84"/>
                    <a:pt x="23" y="84"/>
                  </a:cubicBezTo>
                  <a:close/>
                  <a:moveTo>
                    <a:pt x="90" y="83"/>
                  </a:moveTo>
                  <a:cubicBezTo>
                    <a:pt x="90" y="83"/>
                    <a:pt x="90" y="83"/>
                    <a:pt x="90" y="82"/>
                  </a:cubicBezTo>
                  <a:cubicBezTo>
                    <a:pt x="90" y="82"/>
                    <a:pt x="90" y="82"/>
                    <a:pt x="90" y="82"/>
                  </a:cubicBezTo>
                  <a:cubicBezTo>
                    <a:pt x="90" y="82"/>
                    <a:pt x="90" y="82"/>
                    <a:pt x="89" y="82"/>
                  </a:cubicBezTo>
                  <a:cubicBezTo>
                    <a:pt x="89" y="82"/>
                    <a:pt x="89" y="82"/>
                    <a:pt x="90" y="83"/>
                  </a:cubicBezTo>
                  <a:close/>
                  <a:moveTo>
                    <a:pt x="4" y="79"/>
                  </a:moveTo>
                  <a:cubicBezTo>
                    <a:pt x="4" y="80"/>
                    <a:pt x="4" y="80"/>
                    <a:pt x="4" y="80"/>
                  </a:cubicBezTo>
                  <a:cubicBezTo>
                    <a:pt x="5" y="80"/>
                    <a:pt x="5" y="81"/>
                    <a:pt x="5" y="81"/>
                  </a:cubicBezTo>
                  <a:cubicBezTo>
                    <a:pt x="5" y="81"/>
                    <a:pt x="5" y="81"/>
                    <a:pt x="6" y="80"/>
                  </a:cubicBezTo>
                  <a:cubicBezTo>
                    <a:pt x="6" y="80"/>
                    <a:pt x="6" y="80"/>
                    <a:pt x="6" y="79"/>
                  </a:cubicBezTo>
                  <a:cubicBezTo>
                    <a:pt x="5" y="79"/>
                    <a:pt x="5" y="79"/>
                    <a:pt x="5" y="79"/>
                  </a:cubicBezTo>
                  <a:cubicBezTo>
                    <a:pt x="5" y="79"/>
                    <a:pt x="5" y="79"/>
                    <a:pt x="4" y="79"/>
                  </a:cubicBezTo>
                  <a:close/>
                  <a:moveTo>
                    <a:pt x="44" y="78"/>
                  </a:moveTo>
                  <a:cubicBezTo>
                    <a:pt x="44" y="78"/>
                    <a:pt x="45" y="78"/>
                    <a:pt x="45" y="78"/>
                  </a:cubicBezTo>
                  <a:cubicBezTo>
                    <a:pt x="46" y="77"/>
                    <a:pt x="45" y="77"/>
                    <a:pt x="45" y="77"/>
                  </a:cubicBezTo>
                  <a:cubicBezTo>
                    <a:pt x="44" y="77"/>
                    <a:pt x="44" y="77"/>
                    <a:pt x="44" y="78"/>
                  </a:cubicBezTo>
                  <a:close/>
                  <a:moveTo>
                    <a:pt x="90" y="74"/>
                  </a:moveTo>
                  <a:cubicBezTo>
                    <a:pt x="90" y="74"/>
                    <a:pt x="90" y="74"/>
                    <a:pt x="90" y="75"/>
                  </a:cubicBezTo>
                  <a:cubicBezTo>
                    <a:pt x="90" y="75"/>
                    <a:pt x="90" y="75"/>
                    <a:pt x="90" y="76"/>
                  </a:cubicBezTo>
                  <a:cubicBezTo>
                    <a:pt x="91" y="76"/>
                    <a:pt x="91" y="76"/>
                    <a:pt x="91" y="75"/>
                  </a:cubicBezTo>
                  <a:cubicBezTo>
                    <a:pt x="91" y="75"/>
                    <a:pt x="91" y="74"/>
                    <a:pt x="91" y="74"/>
                  </a:cubicBezTo>
                  <a:cubicBezTo>
                    <a:pt x="91" y="74"/>
                    <a:pt x="90" y="74"/>
                    <a:pt x="90" y="74"/>
                  </a:cubicBezTo>
                  <a:close/>
                  <a:moveTo>
                    <a:pt x="85" y="74"/>
                  </a:moveTo>
                  <a:cubicBezTo>
                    <a:pt x="86" y="74"/>
                    <a:pt x="86" y="74"/>
                    <a:pt x="86" y="73"/>
                  </a:cubicBezTo>
                  <a:cubicBezTo>
                    <a:pt x="86" y="73"/>
                    <a:pt x="86" y="73"/>
                    <a:pt x="86" y="73"/>
                  </a:cubicBezTo>
                  <a:cubicBezTo>
                    <a:pt x="86" y="73"/>
                    <a:pt x="86" y="73"/>
                    <a:pt x="86" y="73"/>
                  </a:cubicBezTo>
                  <a:cubicBezTo>
                    <a:pt x="85" y="73"/>
                    <a:pt x="85" y="73"/>
                    <a:pt x="85" y="74"/>
                  </a:cubicBezTo>
                  <a:cubicBezTo>
                    <a:pt x="85" y="74"/>
                    <a:pt x="85" y="74"/>
                    <a:pt x="85" y="74"/>
                  </a:cubicBezTo>
                  <a:close/>
                  <a:moveTo>
                    <a:pt x="8" y="75"/>
                  </a:moveTo>
                  <a:cubicBezTo>
                    <a:pt x="8" y="75"/>
                    <a:pt x="9" y="75"/>
                    <a:pt x="9" y="74"/>
                  </a:cubicBezTo>
                  <a:cubicBezTo>
                    <a:pt x="9" y="74"/>
                    <a:pt x="9" y="74"/>
                    <a:pt x="9" y="73"/>
                  </a:cubicBezTo>
                  <a:cubicBezTo>
                    <a:pt x="9" y="73"/>
                    <a:pt x="8" y="73"/>
                    <a:pt x="8" y="73"/>
                  </a:cubicBezTo>
                  <a:cubicBezTo>
                    <a:pt x="7" y="74"/>
                    <a:pt x="7" y="74"/>
                    <a:pt x="8" y="75"/>
                  </a:cubicBezTo>
                  <a:close/>
                  <a:moveTo>
                    <a:pt x="29" y="69"/>
                  </a:moveTo>
                  <a:cubicBezTo>
                    <a:pt x="29" y="70"/>
                    <a:pt x="29" y="71"/>
                    <a:pt x="30" y="71"/>
                  </a:cubicBezTo>
                  <a:cubicBezTo>
                    <a:pt x="30" y="71"/>
                    <a:pt x="31" y="71"/>
                    <a:pt x="31" y="71"/>
                  </a:cubicBezTo>
                  <a:cubicBezTo>
                    <a:pt x="31" y="70"/>
                    <a:pt x="31" y="70"/>
                    <a:pt x="30" y="69"/>
                  </a:cubicBezTo>
                  <a:cubicBezTo>
                    <a:pt x="30" y="69"/>
                    <a:pt x="29" y="69"/>
                    <a:pt x="29" y="69"/>
                  </a:cubicBezTo>
                  <a:close/>
                  <a:moveTo>
                    <a:pt x="14" y="70"/>
                  </a:moveTo>
                  <a:cubicBezTo>
                    <a:pt x="14" y="70"/>
                    <a:pt x="13" y="70"/>
                    <a:pt x="13" y="70"/>
                  </a:cubicBezTo>
                  <a:cubicBezTo>
                    <a:pt x="13" y="71"/>
                    <a:pt x="13" y="71"/>
                    <a:pt x="13" y="72"/>
                  </a:cubicBezTo>
                  <a:cubicBezTo>
                    <a:pt x="13" y="72"/>
                    <a:pt x="13" y="72"/>
                    <a:pt x="13" y="73"/>
                  </a:cubicBezTo>
                  <a:cubicBezTo>
                    <a:pt x="14" y="73"/>
                    <a:pt x="14" y="74"/>
                    <a:pt x="14" y="74"/>
                  </a:cubicBezTo>
                  <a:cubicBezTo>
                    <a:pt x="14" y="75"/>
                    <a:pt x="15" y="75"/>
                    <a:pt x="15" y="76"/>
                  </a:cubicBezTo>
                  <a:cubicBezTo>
                    <a:pt x="15" y="76"/>
                    <a:pt x="16" y="77"/>
                    <a:pt x="16" y="77"/>
                  </a:cubicBezTo>
                  <a:cubicBezTo>
                    <a:pt x="16" y="77"/>
                    <a:pt x="17" y="77"/>
                    <a:pt x="17" y="76"/>
                  </a:cubicBezTo>
                  <a:cubicBezTo>
                    <a:pt x="17" y="76"/>
                    <a:pt x="18" y="75"/>
                    <a:pt x="18" y="75"/>
                  </a:cubicBezTo>
                  <a:cubicBezTo>
                    <a:pt x="18" y="75"/>
                    <a:pt x="18" y="74"/>
                    <a:pt x="18" y="74"/>
                  </a:cubicBezTo>
                  <a:cubicBezTo>
                    <a:pt x="19" y="74"/>
                    <a:pt x="19" y="73"/>
                    <a:pt x="19" y="73"/>
                  </a:cubicBezTo>
                  <a:cubicBezTo>
                    <a:pt x="19" y="72"/>
                    <a:pt x="19" y="72"/>
                    <a:pt x="19" y="71"/>
                  </a:cubicBezTo>
                  <a:cubicBezTo>
                    <a:pt x="18" y="71"/>
                    <a:pt x="18" y="70"/>
                    <a:pt x="18" y="69"/>
                  </a:cubicBezTo>
                  <a:cubicBezTo>
                    <a:pt x="17" y="69"/>
                    <a:pt x="16" y="69"/>
                    <a:pt x="15" y="69"/>
                  </a:cubicBezTo>
                  <a:cubicBezTo>
                    <a:pt x="15" y="69"/>
                    <a:pt x="14" y="69"/>
                    <a:pt x="14" y="70"/>
                  </a:cubicBezTo>
                  <a:close/>
                  <a:moveTo>
                    <a:pt x="41" y="69"/>
                  </a:moveTo>
                  <a:cubicBezTo>
                    <a:pt x="41" y="69"/>
                    <a:pt x="42" y="70"/>
                    <a:pt x="42" y="70"/>
                  </a:cubicBezTo>
                  <a:cubicBezTo>
                    <a:pt x="41" y="71"/>
                    <a:pt x="42" y="72"/>
                    <a:pt x="42" y="73"/>
                  </a:cubicBezTo>
                  <a:cubicBezTo>
                    <a:pt x="42" y="72"/>
                    <a:pt x="43" y="72"/>
                    <a:pt x="43" y="72"/>
                  </a:cubicBezTo>
                  <a:cubicBezTo>
                    <a:pt x="43" y="71"/>
                    <a:pt x="43" y="71"/>
                    <a:pt x="44" y="71"/>
                  </a:cubicBezTo>
                  <a:cubicBezTo>
                    <a:pt x="44" y="71"/>
                    <a:pt x="44" y="72"/>
                    <a:pt x="44" y="72"/>
                  </a:cubicBezTo>
                  <a:cubicBezTo>
                    <a:pt x="44" y="73"/>
                    <a:pt x="44" y="73"/>
                    <a:pt x="44" y="73"/>
                  </a:cubicBezTo>
                  <a:cubicBezTo>
                    <a:pt x="45" y="73"/>
                    <a:pt x="45" y="73"/>
                    <a:pt x="46" y="73"/>
                  </a:cubicBezTo>
                  <a:cubicBezTo>
                    <a:pt x="46" y="73"/>
                    <a:pt x="46" y="73"/>
                    <a:pt x="46" y="72"/>
                  </a:cubicBezTo>
                  <a:cubicBezTo>
                    <a:pt x="46" y="72"/>
                    <a:pt x="46" y="72"/>
                    <a:pt x="45" y="71"/>
                  </a:cubicBezTo>
                  <a:cubicBezTo>
                    <a:pt x="45" y="71"/>
                    <a:pt x="45" y="71"/>
                    <a:pt x="44" y="71"/>
                  </a:cubicBezTo>
                  <a:cubicBezTo>
                    <a:pt x="43" y="70"/>
                    <a:pt x="43" y="69"/>
                    <a:pt x="42" y="68"/>
                  </a:cubicBezTo>
                  <a:cubicBezTo>
                    <a:pt x="41" y="68"/>
                    <a:pt x="41" y="68"/>
                    <a:pt x="41" y="69"/>
                  </a:cubicBezTo>
                  <a:close/>
                  <a:moveTo>
                    <a:pt x="29" y="67"/>
                  </a:moveTo>
                  <a:cubicBezTo>
                    <a:pt x="28" y="66"/>
                    <a:pt x="28" y="66"/>
                    <a:pt x="27" y="66"/>
                  </a:cubicBezTo>
                  <a:cubicBezTo>
                    <a:pt x="27" y="67"/>
                    <a:pt x="27" y="67"/>
                    <a:pt x="27" y="67"/>
                  </a:cubicBezTo>
                  <a:cubicBezTo>
                    <a:pt x="27" y="67"/>
                    <a:pt x="27" y="67"/>
                    <a:pt x="27" y="68"/>
                  </a:cubicBezTo>
                  <a:cubicBezTo>
                    <a:pt x="28" y="68"/>
                    <a:pt x="28" y="68"/>
                    <a:pt x="28" y="68"/>
                  </a:cubicBezTo>
                  <a:cubicBezTo>
                    <a:pt x="28" y="68"/>
                    <a:pt x="29" y="67"/>
                    <a:pt x="29" y="67"/>
                  </a:cubicBezTo>
                  <a:close/>
                  <a:moveTo>
                    <a:pt x="84" y="66"/>
                  </a:moveTo>
                  <a:cubicBezTo>
                    <a:pt x="83" y="65"/>
                    <a:pt x="83" y="65"/>
                    <a:pt x="83" y="64"/>
                  </a:cubicBezTo>
                  <a:cubicBezTo>
                    <a:pt x="83" y="64"/>
                    <a:pt x="82" y="64"/>
                    <a:pt x="81" y="65"/>
                  </a:cubicBezTo>
                  <a:cubicBezTo>
                    <a:pt x="82" y="65"/>
                    <a:pt x="82" y="66"/>
                    <a:pt x="82" y="66"/>
                  </a:cubicBezTo>
                  <a:cubicBezTo>
                    <a:pt x="82" y="66"/>
                    <a:pt x="82" y="66"/>
                    <a:pt x="83" y="66"/>
                  </a:cubicBezTo>
                  <a:cubicBezTo>
                    <a:pt x="83" y="67"/>
                    <a:pt x="83" y="67"/>
                    <a:pt x="82" y="68"/>
                  </a:cubicBezTo>
                  <a:cubicBezTo>
                    <a:pt x="82" y="68"/>
                    <a:pt x="82" y="68"/>
                    <a:pt x="83" y="69"/>
                  </a:cubicBezTo>
                  <a:cubicBezTo>
                    <a:pt x="83" y="68"/>
                    <a:pt x="84" y="68"/>
                    <a:pt x="84" y="68"/>
                  </a:cubicBezTo>
                  <a:cubicBezTo>
                    <a:pt x="84" y="67"/>
                    <a:pt x="84" y="67"/>
                    <a:pt x="85" y="67"/>
                  </a:cubicBezTo>
                  <a:cubicBezTo>
                    <a:pt x="85" y="68"/>
                    <a:pt x="85" y="68"/>
                    <a:pt x="85" y="68"/>
                  </a:cubicBezTo>
                  <a:cubicBezTo>
                    <a:pt x="85" y="69"/>
                    <a:pt x="85" y="69"/>
                    <a:pt x="85" y="69"/>
                  </a:cubicBezTo>
                  <a:cubicBezTo>
                    <a:pt x="85" y="70"/>
                    <a:pt x="86" y="70"/>
                    <a:pt x="86" y="69"/>
                  </a:cubicBezTo>
                  <a:cubicBezTo>
                    <a:pt x="87" y="69"/>
                    <a:pt x="87" y="69"/>
                    <a:pt x="87" y="69"/>
                  </a:cubicBezTo>
                  <a:cubicBezTo>
                    <a:pt x="87" y="68"/>
                    <a:pt x="87" y="68"/>
                    <a:pt x="87" y="68"/>
                  </a:cubicBezTo>
                  <a:cubicBezTo>
                    <a:pt x="86" y="67"/>
                    <a:pt x="85" y="67"/>
                    <a:pt x="85" y="67"/>
                  </a:cubicBezTo>
                  <a:cubicBezTo>
                    <a:pt x="85" y="67"/>
                    <a:pt x="85" y="67"/>
                    <a:pt x="85" y="67"/>
                  </a:cubicBezTo>
                  <a:cubicBezTo>
                    <a:pt x="84" y="67"/>
                    <a:pt x="84" y="66"/>
                    <a:pt x="84" y="66"/>
                  </a:cubicBezTo>
                  <a:close/>
                  <a:moveTo>
                    <a:pt x="114" y="63"/>
                  </a:moveTo>
                  <a:cubicBezTo>
                    <a:pt x="113" y="64"/>
                    <a:pt x="113" y="64"/>
                    <a:pt x="114" y="64"/>
                  </a:cubicBezTo>
                  <a:cubicBezTo>
                    <a:pt x="114" y="65"/>
                    <a:pt x="114" y="65"/>
                    <a:pt x="115" y="65"/>
                  </a:cubicBezTo>
                  <a:cubicBezTo>
                    <a:pt x="115" y="64"/>
                    <a:pt x="115" y="64"/>
                    <a:pt x="115" y="64"/>
                  </a:cubicBezTo>
                  <a:cubicBezTo>
                    <a:pt x="114" y="63"/>
                    <a:pt x="114" y="63"/>
                    <a:pt x="114" y="63"/>
                  </a:cubicBezTo>
                  <a:close/>
                  <a:moveTo>
                    <a:pt x="18" y="60"/>
                  </a:moveTo>
                  <a:cubicBezTo>
                    <a:pt x="18" y="60"/>
                    <a:pt x="18" y="61"/>
                    <a:pt x="19" y="61"/>
                  </a:cubicBezTo>
                  <a:cubicBezTo>
                    <a:pt x="19" y="61"/>
                    <a:pt x="19" y="61"/>
                    <a:pt x="20" y="60"/>
                  </a:cubicBezTo>
                  <a:cubicBezTo>
                    <a:pt x="20" y="60"/>
                    <a:pt x="20" y="60"/>
                    <a:pt x="20" y="60"/>
                  </a:cubicBezTo>
                  <a:cubicBezTo>
                    <a:pt x="20" y="59"/>
                    <a:pt x="20" y="59"/>
                    <a:pt x="20" y="58"/>
                  </a:cubicBezTo>
                  <a:cubicBezTo>
                    <a:pt x="19" y="58"/>
                    <a:pt x="19" y="58"/>
                    <a:pt x="18" y="58"/>
                  </a:cubicBezTo>
                  <a:cubicBezTo>
                    <a:pt x="18" y="59"/>
                    <a:pt x="18" y="59"/>
                    <a:pt x="18" y="60"/>
                  </a:cubicBezTo>
                  <a:close/>
                  <a:moveTo>
                    <a:pt x="27" y="52"/>
                  </a:moveTo>
                  <a:lnTo>
                    <a:pt x="27" y="52"/>
                  </a:lnTo>
                  <a:cubicBezTo>
                    <a:pt x="27" y="52"/>
                    <a:pt x="27" y="52"/>
                    <a:pt x="27" y="53"/>
                  </a:cubicBezTo>
                  <a:lnTo>
                    <a:pt x="28" y="53"/>
                  </a:lnTo>
                  <a:cubicBezTo>
                    <a:pt x="28" y="52"/>
                    <a:pt x="28" y="52"/>
                    <a:pt x="28" y="52"/>
                  </a:cubicBezTo>
                  <a:lnTo>
                    <a:pt x="28" y="52"/>
                  </a:lnTo>
                  <a:lnTo>
                    <a:pt x="28" y="52"/>
                  </a:lnTo>
                  <a:lnTo>
                    <a:pt x="27" y="52"/>
                  </a:lnTo>
                  <a:close/>
                  <a:moveTo>
                    <a:pt x="8" y="52"/>
                  </a:moveTo>
                  <a:cubicBezTo>
                    <a:pt x="8" y="52"/>
                    <a:pt x="8" y="52"/>
                    <a:pt x="8" y="52"/>
                  </a:cubicBezTo>
                  <a:cubicBezTo>
                    <a:pt x="9" y="52"/>
                    <a:pt x="9" y="52"/>
                    <a:pt x="9" y="51"/>
                  </a:cubicBezTo>
                  <a:cubicBezTo>
                    <a:pt x="9" y="51"/>
                    <a:pt x="8" y="50"/>
                    <a:pt x="8" y="51"/>
                  </a:cubicBezTo>
                  <a:cubicBezTo>
                    <a:pt x="7" y="51"/>
                    <a:pt x="7" y="52"/>
                    <a:pt x="8" y="52"/>
                  </a:cubicBezTo>
                  <a:close/>
                  <a:moveTo>
                    <a:pt x="3" y="51"/>
                  </a:moveTo>
                  <a:cubicBezTo>
                    <a:pt x="3" y="51"/>
                    <a:pt x="3" y="50"/>
                    <a:pt x="4" y="50"/>
                  </a:cubicBezTo>
                  <a:cubicBezTo>
                    <a:pt x="4" y="49"/>
                    <a:pt x="4" y="48"/>
                    <a:pt x="3" y="48"/>
                  </a:cubicBezTo>
                  <a:cubicBezTo>
                    <a:pt x="3" y="48"/>
                    <a:pt x="2" y="48"/>
                    <a:pt x="2" y="48"/>
                  </a:cubicBezTo>
                  <a:cubicBezTo>
                    <a:pt x="2" y="48"/>
                    <a:pt x="2" y="48"/>
                    <a:pt x="1" y="49"/>
                  </a:cubicBezTo>
                  <a:cubicBezTo>
                    <a:pt x="1" y="49"/>
                    <a:pt x="1" y="50"/>
                    <a:pt x="2" y="50"/>
                  </a:cubicBezTo>
                  <a:cubicBezTo>
                    <a:pt x="2" y="50"/>
                    <a:pt x="2" y="51"/>
                    <a:pt x="3" y="51"/>
                  </a:cubicBezTo>
                  <a:close/>
                  <a:moveTo>
                    <a:pt x="48" y="42"/>
                  </a:moveTo>
                  <a:cubicBezTo>
                    <a:pt x="48" y="43"/>
                    <a:pt x="48" y="43"/>
                    <a:pt x="49" y="43"/>
                  </a:cubicBezTo>
                  <a:cubicBezTo>
                    <a:pt x="50" y="43"/>
                    <a:pt x="50" y="42"/>
                    <a:pt x="50" y="42"/>
                  </a:cubicBezTo>
                  <a:cubicBezTo>
                    <a:pt x="50" y="42"/>
                    <a:pt x="49" y="41"/>
                    <a:pt x="49" y="41"/>
                  </a:cubicBezTo>
                  <a:cubicBezTo>
                    <a:pt x="48" y="41"/>
                    <a:pt x="48" y="42"/>
                    <a:pt x="48" y="42"/>
                  </a:cubicBezTo>
                  <a:close/>
                  <a:moveTo>
                    <a:pt x="89" y="38"/>
                  </a:moveTo>
                  <a:cubicBezTo>
                    <a:pt x="89" y="39"/>
                    <a:pt x="89" y="39"/>
                    <a:pt x="90" y="39"/>
                  </a:cubicBezTo>
                  <a:cubicBezTo>
                    <a:pt x="90" y="39"/>
                    <a:pt x="91" y="39"/>
                    <a:pt x="91" y="38"/>
                  </a:cubicBezTo>
                  <a:cubicBezTo>
                    <a:pt x="90" y="38"/>
                    <a:pt x="90" y="38"/>
                    <a:pt x="90" y="38"/>
                  </a:cubicBezTo>
                  <a:cubicBezTo>
                    <a:pt x="89" y="38"/>
                    <a:pt x="89" y="38"/>
                    <a:pt x="89" y="38"/>
                  </a:cubicBezTo>
                  <a:close/>
                  <a:moveTo>
                    <a:pt x="123" y="40"/>
                  </a:moveTo>
                  <a:cubicBezTo>
                    <a:pt x="123" y="40"/>
                    <a:pt x="124" y="40"/>
                    <a:pt x="124" y="40"/>
                  </a:cubicBezTo>
                  <a:cubicBezTo>
                    <a:pt x="124" y="39"/>
                    <a:pt x="124" y="39"/>
                    <a:pt x="124" y="39"/>
                  </a:cubicBezTo>
                  <a:cubicBezTo>
                    <a:pt x="125" y="38"/>
                    <a:pt x="125" y="37"/>
                    <a:pt x="125" y="36"/>
                  </a:cubicBezTo>
                  <a:cubicBezTo>
                    <a:pt x="126" y="35"/>
                    <a:pt x="126" y="35"/>
                    <a:pt x="126" y="34"/>
                  </a:cubicBezTo>
                  <a:cubicBezTo>
                    <a:pt x="125" y="34"/>
                    <a:pt x="124" y="35"/>
                    <a:pt x="124" y="36"/>
                  </a:cubicBezTo>
                  <a:cubicBezTo>
                    <a:pt x="123" y="38"/>
                    <a:pt x="123" y="39"/>
                    <a:pt x="123" y="40"/>
                  </a:cubicBezTo>
                  <a:close/>
                  <a:moveTo>
                    <a:pt x="14" y="6"/>
                  </a:moveTo>
                  <a:cubicBezTo>
                    <a:pt x="13" y="6"/>
                    <a:pt x="13" y="6"/>
                    <a:pt x="13" y="7"/>
                  </a:cubicBezTo>
                  <a:cubicBezTo>
                    <a:pt x="13" y="7"/>
                    <a:pt x="13" y="8"/>
                    <a:pt x="13" y="8"/>
                  </a:cubicBezTo>
                  <a:cubicBezTo>
                    <a:pt x="14" y="8"/>
                    <a:pt x="14" y="7"/>
                    <a:pt x="14" y="7"/>
                  </a:cubicBezTo>
                  <a:cubicBezTo>
                    <a:pt x="14" y="7"/>
                    <a:pt x="14" y="6"/>
                    <a:pt x="14" y="6"/>
                  </a:cubicBezTo>
                  <a:close/>
                  <a:moveTo>
                    <a:pt x="39" y="5"/>
                  </a:moveTo>
                  <a:cubicBezTo>
                    <a:pt x="39" y="6"/>
                    <a:pt x="39" y="7"/>
                    <a:pt x="40" y="7"/>
                  </a:cubicBezTo>
                  <a:cubicBezTo>
                    <a:pt x="40" y="7"/>
                    <a:pt x="40" y="6"/>
                    <a:pt x="40" y="6"/>
                  </a:cubicBezTo>
                  <a:cubicBezTo>
                    <a:pt x="40" y="5"/>
                    <a:pt x="40" y="5"/>
                    <a:pt x="40" y="5"/>
                  </a:cubicBezTo>
                  <a:cubicBezTo>
                    <a:pt x="39" y="5"/>
                    <a:pt x="39" y="5"/>
                    <a:pt x="39" y="5"/>
                  </a:cubicBezTo>
                  <a:close/>
                  <a:moveTo>
                    <a:pt x="45" y="5"/>
                  </a:moveTo>
                  <a:cubicBezTo>
                    <a:pt x="45" y="5"/>
                    <a:pt x="45" y="5"/>
                    <a:pt x="44" y="5"/>
                  </a:cubicBezTo>
                  <a:cubicBezTo>
                    <a:pt x="44" y="5"/>
                    <a:pt x="44" y="5"/>
                    <a:pt x="44" y="6"/>
                  </a:cubicBezTo>
                  <a:cubicBezTo>
                    <a:pt x="45" y="6"/>
                    <a:pt x="45" y="6"/>
                    <a:pt x="45" y="5"/>
                  </a:cubicBezTo>
                  <a:close/>
                  <a:moveTo>
                    <a:pt x="4" y="6"/>
                  </a:moveTo>
                  <a:cubicBezTo>
                    <a:pt x="4" y="6"/>
                    <a:pt x="4" y="6"/>
                    <a:pt x="4" y="6"/>
                  </a:cubicBezTo>
                  <a:cubicBezTo>
                    <a:pt x="4" y="5"/>
                    <a:pt x="4" y="5"/>
                    <a:pt x="4" y="5"/>
                  </a:cubicBezTo>
                  <a:cubicBezTo>
                    <a:pt x="4" y="5"/>
                    <a:pt x="4" y="5"/>
                    <a:pt x="4" y="5"/>
                  </a:cubicBezTo>
                  <a:cubicBezTo>
                    <a:pt x="4" y="5"/>
                    <a:pt x="3" y="5"/>
                    <a:pt x="3" y="5"/>
                  </a:cubicBezTo>
                  <a:cubicBezTo>
                    <a:pt x="3" y="5"/>
                    <a:pt x="4" y="6"/>
                    <a:pt x="4" y="6"/>
                  </a:cubicBezTo>
                  <a:close/>
                  <a:moveTo>
                    <a:pt x="108" y="4"/>
                  </a:moveTo>
                  <a:cubicBezTo>
                    <a:pt x="108" y="4"/>
                    <a:pt x="108" y="5"/>
                    <a:pt x="108" y="5"/>
                  </a:cubicBezTo>
                  <a:cubicBezTo>
                    <a:pt x="108" y="6"/>
                    <a:pt x="108" y="6"/>
                    <a:pt x="108" y="7"/>
                  </a:cubicBezTo>
                  <a:cubicBezTo>
                    <a:pt x="109" y="7"/>
                    <a:pt x="110" y="7"/>
                    <a:pt x="110" y="6"/>
                  </a:cubicBezTo>
                  <a:cubicBezTo>
                    <a:pt x="110" y="6"/>
                    <a:pt x="110" y="6"/>
                    <a:pt x="110" y="5"/>
                  </a:cubicBezTo>
                  <a:cubicBezTo>
                    <a:pt x="111" y="5"/>
                    <a:pt x="110" y="4"/>
                    <a:pt x="110" y="4"/>
                  </a:cubicBezTo>
                  <a:cubicBezTo>
                    <a:pt x="110" y="4"/>
                    <a:pt x="109" y="4"/>
                    <a:pt x="108" y="4"/>
                  </a:cubicBezTo>
                  <a:close/>
                  <a:moveTo>
                    <a:pt x="118" y="7"/>
                  </a:moveTo>
                  <a:cubicBezTo>
                    <a:pt x="118" y="7"/>
                    <a:pt x="118" y="6"/>
                    <a:pt x="119" y="6"/>
                  </a:cubicBezTo>
                  <a:cubicBezTo>
                    <a:pt x="119" y="5"/>
                    <a:pt x="119" y="4"/>
                    <a:pt x="118" y="4"/>
                  </a:cubicBezTo>
                  <a:cubicBezTo>
                    <a:pt x="118" y="4"/>
                    <a:pt x="117" y="4"/>
                    <a:pt x="117" y="5"/>
                  </a:cubicBezTo>
                  <a:cubicBezTo>
                    <a:pt x="117" y="6"/>
                    <a:pt x="117" y="7"/>
                    <a:pt x="118" y="7"/>
                  </a:cubicBezTo>
                  <a:close/>
                  <a:moveTo>
                    <a:pt x="36" y="4"/>
                  </a:moveTo>
                  <a:cubicBezTo>
                    <a:pt x="36" y="4"/>
                    <a:pt x="35" y="4"/>
                    <a:pt x="35" y="4"/>
                  </a:cubicBezTo>
                  <a:cubicBezTo>
                    <a:pt x="34" y="4"/>
                    <a:pt x="34" y="5"/>
                    <a:pt x="34" y="5"/>
                  </a:cubicBezTo>
                  <a:cubicBezTo>
                    <a:pt x="34" y="5"/>
                    <a:pt x="34" y="6"/>
                    <a:pt x="35" y="6"/>
                  </a:cubicBezTo>
                  <a:cubicBezTo>
                    <a:pt x="35" y="6"/>
                    <a:pt x="36" y="6"/>
                    <a:pt x="36" y="6"/>
                  </a:cubicBezTo>
                  <a:cubicBezTo>
                    <a:pt x="36" y="6"/>
                    <a:pt x="37" y="5"/>
                    <a:pt x="37" y="5"/>
                  </a:cubicBezTo>
                  <a:cubicBezTo>
                    <a:pt x="37" y="5"/>
                    <a:pt x="37" y="4"/>
                    <a:pt x="36" y="4"/>
                  </a:cubicBezTo>
                  <a:close/>
                  <a:moveTo>
                    <a:pt x="115" y="4"/>
                  </a:moveTo>
                  <a:cubicBezTo>
                    <a:pt x="115" y="3"/>
                    <a:pt x="114" y="3"/>
                    <a:pt x="114" y="3"/>
                  </a:cubicBezTo>
                  <a:cubicBezTo>
                    <a:pt x="114" y="2"/>
                    <a:pt x="113" y="2"/>
                    <a:pt x="113" y="2"/>
                  </a:cubicBezTo>
                  <a:cubicBezTo>
                    <a:pt x="112" y="2"/>
                    <a:pt x="112" y="2"/>
                    <a:pt x="112" y="3"/>
                  </a:cubicBezTo>
                  <a:cubicBezTo>
                    <a:pt x="112" y="3"/>
                    <a:pt x="112" y="4"/>
                    <a:pt x="112" y="4"/>
                  </a:cubicBezTo>
                  <a:cubicBezTo>
                    <a:pt x="112" y="5"/>
                    <a:pt x="112" y="5"/>
                    <a:pt x="112" y="6"/>
                  </a:cubicBezTo>
                  <a:cubicBezTo>
                    <a:pt x="112" y="6"/>
                    <a:pt x="112" y="7"/>
                    <a:pt x="112" y="7"/>
                  </a:cubicBezTo>
                  <a:cubicBezTo>
                    <a:pt x="112" y="7"/>
                    <a:pt x="113" y="6"/>
                    <a:pt x="114" y="6"/>
                  </a:cubicBezTo>
                  <a:cubicBezTo>
                    <a:pt x="114" y="5"/>
                    <a:pt x="115" y="4"/>
                    <a:pt x="115" y="4"/>
                  </a:cubicBezTo>
                  <a:close/>
                  <a:moveTo>
                    <a:pt x="16" y="3"/>
                  </a:moveTo>
                  <a:cubicBezTo>
                    <a:pt x="17" y="3"/>
                    <a:pt x="17" y="2"/>
                    <a:pt x="17" y="1"/>
                  </a:cubicBezTo>
                  <a:cubicBezTo>
                    <a:pt x="17" y="1"/>
                    <a:pt x="16" y="1"/>
                    <a:pt x="16" y="1"/>
                  </a:cubicBezTo>
                  <a:cubicBezTo>
                    <a:pt x="16" y="1"/>
                    <a:pt x="16" y="1"/>
                    <a:pt x="15" y="2"/>
                  </a:cubicBezTo>
                  <a:cubicBezTo>
                    <a:pt x="15" y="2"/>
                    <a:pt x="15" y="2"/>
                    <a:pt x="15" y="2"/>
                  </a:cubicBezTo>
                  <a:cubicBezTo>
                    <a:pt x="16" y="3"/>
                    <a:pt x="16" y="3"/>
                    <a:pt x="16" y="3"/>
                  </a:cubicBezTo>
                  <a:close/>
                  <a:moveTo>
                    <a:pt x="12" y="194"/>
                  </a:moveTo>
                  <a:cubicBezTo>
                    <a:pt x="12" y="194"/>
                    <a:pt x="12" y="194"/>
                    <a:pt x="12" y="194"/>
                  </a:cubicBezTo>
                  <a:cubicBezTo>
                    <a:pt x="12" y="194"/>
                    <a:pt x="13" y="194"/>
                    <a:pt x="13" y="194"/>
                  </a:cubicBezTo>
                  <a:cubicBezTo>
                    <a:pt x="13" y="194"/>
                    <a:pt x="13" y="193"/>
                    <a:pt x="13" y="193"/>
                  </a:cubicBezTo>
                  <a:cubicBezTo>
                    <a:pt x="14" y="193"/>
                    <a:pt x="14" y="192"/>
                    <a:pt x="13" y="192"/>
                  </a:cubicBezTo>
                  <a:cubicBezTo>
                    <a:pt x="13" y="192"/>
                    <a:pt x="12" y="192"/>
                    <a:pt x="12" y="192"/>
                  </a:cubicBezTo>
                  <a:cubicBezTo>
                    <a:pt x="12" y="193"/>
                    <a:pt x="11" y="193"/>
                    <a:pt x="11" y="193"/>
                  </a:cubicBezTo>
                  <a:lnTo>
                    <a:pt x="10" y="193"/>
                  </a:lnTo>
                  <a:cubicBezTo>
                    <a:pt x="10" y="193"/>
                    <a:pt x="10" y="193"/>
                    <a:pt x="10" y="192"/>
                  </a:cubicBezTo>
                  <a:cubicBezTo>
                    <a:pt x="10" y="192"/>
                    <a:pt x="10" y="192"/>
                    <a:pt x="10" y="192"/>
                  </a:cubicBezTo>
                  <a:cubicBezTo>
                    <a:pt x="10" y="192"/>
                    <a:pt x="10" y="191"/>
                    <a:pt x="9" y="192"/>
                  </a:cubicBezTo>
                  <a:cubicBezTo>
                    <a:pt x="9" y="192"/>
                    <a:pt x="9" y="192"/>
                    <a:pt x="8" y="191"/>
                  </a:cubicBezTo>
                  <a:cubicBezTo>
                    <a:pt x="8" y="191"/>
                    <a:pt x="8" y="191"/>
                    <a:pt x="8" y="191"/>
                  </a:cubicBezTo>
                  <a:cubicBezTo>
                    <a:pt x="7" y="190"/>
                    <a:pt x="7" y="190"/>
                    <a:pt x="7" y="189"/>
                  </a:cubicBezTo>
                  <a:cubicBezTo>
                    <a:pt x="7" y="188"/>
                    <a:pt x="7" y="188"/>
                    <a:pt x="7" y="187"/>
                  </a:cubicBezTo>
                  <a:cubicBezTo>
                    <a:pt x="7" y="186"/>
                    <a:pt x="7" y="185"/>
                    <a:pt x="7" y="184"/>
                  </a:cubicBezTo>
                  <a:cubicBezTo>
                    <a:pt x="6" y="184"/>
                    <a:pt x="6" y="184"/>
                    <a:pt x="6" y="183"/>
                  </a:cubicBezTo>
                  <a:cubicBezTo>
                    <a:pt x="6" y="183"/>
                    <a:pt x="6" y="182"/>
                    <a:pt x="7" y="182"/>
                  </a:cubicBezTo>
                  <a:cubicBezTo>
                    <a:pt x="7" y="180"/>
                    <a:pt x="7" y="179"/>
                    <a:pt x="6" y="179"/>
                  </a:cubicBezTo>
                  <a:cubicBezTo>
                    <a:pt x="5" y="179"/>
                    <a:pt x="5" y="180"/>
                    <a:pt x="5" y="180"/>
                  </a:cubicBezTo>
                  <a:cubicBezTo>
                    <a:pt x="4" y="181"/>
                    <a:pt x="4" y="181"/>
                    <a:pt x="3" y="181"/>
                  </a:cubicBezTo>
                  <a:cubicBezTo>
                    <a:pt x="3" y="181"/>
                    <a:pt x="3" y="181"/>
                    <a:pt x="3" y="181"/>
                  </a:cubicBezTo>
                  <a:cubicBezTo>
                    <a:pt x="3" y="181"/>
                    <a:pt x="3" y="180"/>
                    <a:pt x="3" y="180"/>
                  </a:cubicBezTo>
                  <a:cubicBezTo>
                    <a:pt x="3" y="180"/>
                    <a:pt x="3" y="180"/>
                    <a:pt x="3" y="179"/>
                  </a:cubicBezTo>
                  <a:cubicBezTo>
                    <a:pt x="3" y="179"/>
                    <a:pt x="3" y="179"/>
                    <a:pt x="3" y="179"/>
                  </a:cubicBezTo>
                  <a:cubicBezTo>
                    <a:pt x="3" y="178"/>
                    <a:pt x="3" y="178"/>
                    <a:pt x="3" y="178"/>
                  </a:cubicBezTo>
                  <a:cubicBezTo>
                    <a:pt x="2" y="177"/>
                    <a:pt x="2" y="177"/>
                    <a:pt x="2" y="176"/>
                  </a:cubicBezTo>
                  <a:lnTo>
                    <a:pt x="1" y="173"/>
                  </a:lnTo>
                  <a:cubicBezTo>
                    <a:pt x="1" y="172"/>
                    <a:pt x="1" y="171"/>
                    <a:pt x="1" y="170"/>
                  </a:cubicBezTo>
                  <a:cubicBezTo>
                    <a:pt x="2" y="169"/>
                    <a:pt x="1" y="169"/>
                    <a:pt x="1" y="168"/>
                  </a:cubicBezTo>
                  <a:cubicBezTo>
                    <a:pt x="1" y="165"/>
                    <a:pt x="1" y="163"/>
                    <a:pt x="1" y="160"/>
                  </a:cubicBezTo>
                  <a:cubicBezTo>
                    <a:pt x="0" y="157"/>
                    <a:pt x="0" y="155"/>
                    <a:pt x="1" y="152"/>
                  </a:cubicBezTo>
                  <a:cubicBezTo>
                    <a:pt x="2" y="152"/>
                    <a:pt x="2" y="152"/>
                    <a:pt x="3" y="151"/>
                  </a:cubicBezTo>
                  <a:cubicBezTo>
                    <a:pt x="3" y="151"/>
                    <a:pt x="3" y="150"/>
                    <a:pt x="3" y="150"/>
                  </a:cubicBezTo>
                  <a:cubicBezTo>
                    <a:pt x="2" y="150"/>
                    <a:pt x="2" y="150"/>
                    <a:pt x="2" y="151"/>
                  </a:cubicBezTo>
                  <a:cubicBezTo>
                    <a:pt x="1" y="151"/>
                    <a:pt x="1" y="151"/>
                    <a:pt x="1" y="151"/>
                  </a:cubicBezTo>
                  <a:cubicBezTo>
                    <a:pt x="1" y="150"/>
                    <a:pt x="0" y="150"/>
                    <a:pt x="1" y="148"/>
                  </a:cubicBezTo>
                  <a:cubicBezTo>
                    <a:pt x="1" y="147"/>
                    <a:pt x="1" y="146"/>
                    <a:pt x="1" y="145"/>
                  </a:cubicBezTo>
                  <a:cubicBezTo>
                    <a:pt x="1" y="144"/>
                    <a:pt x="1" y="143"/>
                    <a:pt x="1" y="143"/>
                  </a:cubicBezTo>
                  <a:cubicBezTo>
                    <a:pt x="0" y="142"/>
                    <a:pt x="0" y="141"/>
                    <a:pt x="1" y="141"/>
                  </a:cubicBezTo>
                  <a:cubicBezTo>
                    <a:pt x="1" y="140"/>
                    <a:pt x="1" y="140"/>
                    <a:pt x="1" y="139"/>
                  </a:cubicBezTo>
                  <a:cubicBezTo>
                    <a:pt x="0" y="139"/>
                    <a:pt x="0" y="138"/>
                    <a:pt x="0" y="137"/>
                  </a:cubicBezTo>
                  <a:cubicBezTo>
                    <a:pt x="1" y="137"/>
                    <a:pt x="1" y="136"/>
                    <a:pt x="1" y="136"/>
                  </a:cubicBezTo>
                  <a:cubicBezTo>
                    <a:pt x="1" y="136"/>
                    <a:pt x="1" y="135"/>
                    <a:pt x="2" y="135"/>
                  </a:cubicBezTo>
                  <a:cubicBezTo>
                    <a:pt x="2" y="135"/>
                    <a:pt x="2" y="135"/>
                    <a:pt x="2" y="135"/>
                  </a:cubicBezTo>
                  <a:cubicBezTo>
                    <a:pt x="2" y="135"/>
                    <a:pt x="1" y="135"/>
                    <a:pt x="1" y="135"/>
                  </a:cubicBezTo>
                  <a:cubicBezTo>
                    <a:pt x="2" y="134"/>
                    <a:pt x="2" y="134"/>
                    <a:pt x="2" y="134"/>
                  </a:cubicBezTo>
                  <a:cubicBezTo>
                    <a:pt x="2" y="133"/>
                    <a:pt x="2" y="133"/>
                    <a:pt x="3" y="133"/>
                  </a:cubicBezTo>
                  <a:cubicBezTo>
                    <a:pt x="3" y="133"/>
                    <a:pt x="4" y="134"/>
                    <a:pt x="5" y="134"/>
                  </a:cubicBezTo>
                  <a:cubicBezTo>
                    <a:pt x="5" y="134"/>
                    <a:pt x="6" y="134"/>
                    <a:pt x="6" y="133"/>
                  </a:cubicBezTo>
                  <a:cubicBezTo>
                    <a:pt x="5" y="133"/>
                    <a:pt x="5" y="132"/>
                    <a:pt x="5" y="132"/>
                  </a:cubicBezTo>
                  <a:cubicBezTo>
                    <a:pt x="4" y="131"/>
                    <a:pt x="4" y="131"/>
                    <a:pt x="3" y="132"/>
                  </a:cubicBezTo>
                  <a:cubicBezTo>
                    <a:pt x="3" y="131"/>
                    <a:pt x="3" y="130"/>
                    <a:pt x="3" y="130"/>
                  </a:cubicBezTo>
                  <a:cubicBezTo>
                    <a:pt x="2" y="130"/>
                    <a:pt x="2" y="131"/>
                    <a:pt x="2" y="131"/>
                  </a:cubicBezTo>
                  <a:cubicBezTo>
                    <a:pt x="2" y="132"/>
                    <a:pt x="1" y="132"/>
                    <a:pt x="1" y="132"/>
                  </a:cubicBezTo>
                  <a:cubicBezTo>
                    <a:pt x="0" y="131"/>
                    <a:pt x="0" y="130"/>
                    <a:pt x="0" y="129"/>
                  </a:cubicBezTo>
                  <a:cubicBezTo>
                    <a:pt x="1" y="129"/>
                    <a:pt x="1" y="128"/>
                    <a:pt x="1" y="127"/>
                  </a:cubicBezTo>
                  <a:cubicBezTo>
                    <a:pt x="0" y="124"/>
                    <a:pt x="0" y="121"/>
                    <a:pt x="0" y="117"/>
                  </a:cubicBezTo>
                  <a:cubicBezTo>
                    <a:pt x="0" y="114"/>
                    <a:pt x="1" y="111"/>
                    <a:pt x="1" y="107"/>
                  </a:cubicBezTo>
                  <a:lnTo>
                    <a:pt x="1" y="59"/>
                  </a:lnTo>
                  <a:cubicBezTo>
                    <a:pt x="1" y="57"/>
                    <a:pt x="1" y="55"/>
                    <a:pt x="1" y="53"/>
                  </a:cubicBezTo>
                  <a:cubicBezTo>
                    <a:pt x="1" y="50"/>
                    <a:pt x="1" y="48"/>
                    <a:pt x="1" y="47"/>
                  </a:cubicBezTo>
                  <a:cubicBezTo>
                    <a:pt x="0" y="45"/>
                    <a:pt x="0" y="44"/>
                    <a:pt x="0" y="42"/>
                  </a:cubicBezTo>
                  <a:cubicBezTo>
                    <a:pt x="0" y="41"/>
                    <a:pt x="1" y="39"/>
                    <a:pt x="1" y="38"/>
                  </a:cubicBezTo>
                  <a:cubicBezTo>
                    <a:pt x="1" y="33"/>
                    <a:pt x="1" y="29"/>
                    <a:pt x="0" y="24"/>
                  </a:cubicBezTo>
                  <a:cubicBezTo>
                    <a:pt x="0" y="20"/>
                    <a:pt x="0" y="15"/>
                    <a:pt x="1" y="11"/>
                  </a:cubicBezTo>
                  <a:cubicBezTo>
                    <a:pt x="1" y="11"/>
                    <a:pt x="2" y="10"/>
                    <a:pt x="2" y="10"/>
                  </a:cubicBezTo>
                  <a:cubicBezTo>
                    <a:pt x="3" y="10"/>
                    <a:pt x="3" y="10"/>
                    <a:pt x="3" y="9"/>
                  </a:cubicBezTo>
                  <a:cubicBezTo>
                    <a:pt x="3" y="9"/>
                    <a:pt x="2" y="8"/>
                    <a:pt x="2" y="8"/>
                  </a:cubicBezTo>
                  <a:cubicBezTo>
                    <a:pt x="2" y="8"/>
                    <a:pt x="1" y="8"/>
                    <a:pt x="1" y="8"/>
                  </a:cubicBezTo>
                  <a:cubicBezTo>
                    <a:pt x="1" y="7"/>
                    <a:pt x="1" y="6"/>
                    <a:pt x="0" y="6"/>
                  </a:cubicBezTo>
                  <a:cubicBezTo>
                    <a:pt x="0" y="5"/>
                    <a:pt x="0" y="4"/>
                    <a:pt x="1" y="4"/>
                  </a:cubicBezTo>
                  <a:cubicBezTo>
                    <a:pt x="1" y="3"/>
                    <a:pt x="1" y="3"/>
                    <a:pt x="1" y="3"/>
                  </a:cubicBezTo>
                  <a:cubicBezTo>
                    <a:pt x="1" y="3"/>
                    <a:pt x="1" y="3"/>
                    <a:pt x="2" y="2"/>
                  </a:cubicBezTo>
                  <a:cubicBezTo>
                    <a:pt x="2" y="2"/>
                    <a:pt x="2" y="2"/>
                    <a:pt x="1" y="1"/>
                  </a:cubicBezTo>
                  <a:cubicBezTo>
                    <a:pt x="3" y="1"/>
                    <a:pt x="5" y="1"/>
                    <a:pt x="7" y="1"/>
                  </a:cubicBezTo>
                  <a:lnTo>
                    <a:pt x="13" y="1"/>
                  </a:lnTo>
                  <a:cubicBezTo>
                    <a:pt x="16" y="1"/>
                    <a:pt x="18" y="1"/>
                    <a:pt x="20" y="1"/>
                  </a:cubicBezTo>
                  <a:cubicBezTo>
                    <a:pt x="22" y="1"/>
                    <a:pt x="24" y="1"/>
                    <a:pt x="26" y="1"/>
                  </a:cubicBezTo>
                  <a:cubicBezTo>
                    <a:pt x="26" y="1"/>
                    <a:pt x="27" y="1"/>
                    <a:pt x="27" y="1"/>
                  </a:cubicBezTo>
                  <a:cubicBezTo>
                    <a:pt x="27" y="0"/>
                    <a:pt x="28" y="0"/>
                    <a:pt x="28" y="1"/>
                  </a:cubicBezTo>
                  <a:cubicBezTo>
                    <a:pt x="28" y="1"/>
                    <a:pt x="28" y="1"/>
                    <a:pt x="29" y="1"/>
                  </a:cubicBezTo>
                  <a:cubicBezTo>
                    <a:pt x="29" y="1"/>
                    <a:pt x="29" y="1"/>
                    <a:pt x="29" y="1"/>
                  </a:cubicBezTo>
                  <a:cubicBezTo>
                    <a:pt x="30" y="1"/>
                    <a:pt x="30" y="1"/>
                    <a:pt x="30" y="1"/>
                  </a:cubicBezTo>
                  <a:cubicBezTo>
                    <a:pt x="30" y="1"/>
                    <a:pt x="30" y="1"/>
                    <a:pt x="30" y="1"/>
                  </a:cubicBezTo>
                  <a:lnTo>
                    <a:pt x="32" y="1"/>
                  </a:lnTo>
                  <a:cubicBezTo>
                    <a:pt x="32" y="1"/>
                    <a:pt x="33" y="1"/>
                    <a:pt x="33" y="1"/>
                  </a:cubicBezTo>
                  <a:cubicBezTo>
                    <a:pt x="33" y="1"/>
                    <a:pt x="33" y="2"/>
                    <a:pt x="33" y="2"/>
                  </a:cubicBezTo>
                  <a:cubicBezTo>
                    <a:pt x="33" y="2"/>
                    <a:pt x="33" y="3"/>
                    <a:pt x="33" y="3"/>
                  </a:cubicBezTo>
                  <a:cubicBezTo>
                    <a:pt x="33" y="3"/>
                    <a:pt x="34" y="3"/>
                    <a:pt x="35" y="3"/>
                  </a:cubicBezTo>
                  <a:cubicBezTo>
                    <a:pt x="35" y="2"/>
                    <a:pt x="36" y="2"/>
                    <a:pt x="36" y="1"/>
                  </a:cubicBezTo>
                  <a:cubicBezTo>
                    <a:pt x="36" y="1"/>
                    <a:pt x="37" y="0"/>
                    <a:pt x="37" y="0"/>
                  </a:cubicBezTo>
                  <a:cubicBezTo>
                    <a:pt x="37" y="0"/>
                    <a:pt x="38" y="0"/>
                    <a:pt x="38" y="1"/>
                  </a:cubicBezTo>
                  <a:cubicBezTo>
                    <a:pt x="39" y="1"/>
                    <a:pt x="39" y="1"/>
                    <a:pt x="39" y="1"/>
                  </a:cubicBezTo>
                  <a:cubicBezTo>
                    <a:pt x="40" y="2"/>
                    <a:pt x="40" y="2"/>
                    <a:pt x="40" y="2"/>
                  </a:cubicBezTo>
                  <a:cubicBezTo>
                    <a:pt x="41" y="1"/>
                    <a:pt x="41" y="1"/>
                    <a:pt x="41" y="1"/>
                  </a:cubicBezTo>
                  <a:cubicBezTo>
                    <a:pt x="41" y="1"/>
                    <a:pt x="41" y="1"/>
                    <a:pt x="42" y="1"/>
                  </a:cubicBezTo>
                  <a:cubicBezTo>
                    <a:pt x="42" y="1"/>
                    <a:pt x="42" y="1"/>
                    <a:pt x="42" y="1"/>
                  </a:cubicBezTo>
                  <a:cubicBezTo>
                    <a:pt x="42" y="2"/>
                    <a:pt x="42" y="2"/>
                    <a:pt x="43" y="2"/>
                  </a:cubicBezTo>
                  <a:cubicBezTo>
                    <a:pt x="43" y="2"/>
                    <a:pt x="43" y="2"/>
                    <a:pt x="44" y="2"/>
                  </a:cubicBezTo>
                  <a:cubicBezTo>
                    <a:pt x="44" y="1"/>
                    <a:pt x="44" y="1"/>
                    <a:pt x="44" y="1"/>
                  </a:cubicBezTo>
                  <a:cubicBezTo>
                    <a:pt x="45" y="1"/>
                    <a:pt x="45" y="2"/>
                    <a:pt x="45" y="2"/>
                  </a:cubicBezTo>
                  <a:cubicBezTo>
                    <a:pt x="45" y="2"/>
                    <a:pt x="45" y="2"/>
                    <a:pt x="45" y="2"/>
                  </a:cubicBezTo>
                  <a:cubicBezTo>
                    <a:pt x="46" y="2"/>
                    <a:pt x="46" y="2"/>
                    <a:pt x="46" y="2"/>
                  </a:cubicBezTo>
                  <a:cubicBezTo>
                    <a:pt x="46" y="2"/>
                    <a:pt x="46" y="2"/>
                    <a:pt x="47" y="2"/>
                  </a:cubicBezTo>
                  <a:cubicBezTo>
                    <a:pt x="47" y="2"/>
                    <a:pt x="48" y="2"/>
                    <a:pt x="48" y="3"/>
                  </a:cubicBezTo>
                  <a:cubicBezTo>
                    <a:pt x="49" y="3"/>
                    <a:pt x="49" y="3"/>
                    <a:pt x="50" y="3"/>
                  </a:cubicBezTo>
                  <a:cubicBezTo>
                    <a:pt x="50" y="2"/>
                    <a:pt x="50" y="2"/>
                    <a:pt x="50" y="2"/>
                  </a:cubicBezTo>
                  <a:cubicBezTo>
                    <a:pt x="49" y="2"/>
                    <a:pt x="49" y="1"/>
                    <a:pt x="49" y="1"/>
                  </a:cubicBezTo>
                  <a:cubicBezTo>
                    <a:pt x="50" y="0"/>
                    <a:pt x="51" y="0"/>
                    <a:pt x="52" y="1"/>
                  </a:cubicBezTo>
                  <a:cubicBezTo>
                    <a:pt x="52" y="1"/>
                    <a:pt x="52" y="2"/>
                    <a:pt x="52" y="2"/>
                  </a:cubicBezTo>
                  <a:cubicBezTo>
                    <a:pt x="53" y="2"/>
                    <a:pt x="53" y="2"/>
                    <a:pt x="54" y="3"/>
                  </a:cubicBezTo>
                  <a:cubicBezTo>
                    <a:pt x="54" y="3"/>
                    <a:pt x="54" y="3"/>
                    <a:pt x="54" y="3"/>
                  </a:cubicBezTo>
                  <a:cubicBezTo>
                    <a:pt x="54" y="4"/>
                    <a:pt x="55" y="4"/>
                    <a:pt x="55" y="4"/>
                  </a:cubicBezTo>
                  <a:cubicBezTo>
                    <a:pt x="56" y="3"/>
                    <a:pt x="56" y="3"/>
                    <a:pt x="56" y="3"/>
                  </a:cubicBezTo>
                  <a:cubicBezTo>
                    <a:pt x="55" y="2"/>
                    <a:pt x="55" y="2"/>
                    <a:pt x="55" y="2"/>
                  </a:cubicBezTo>
                  <a:cubicBezTo>
                    <a:pt x="55" y="2"/>
                    <a:pt x="54" y="2"/>
                    <a:pt x="54" y="2"/>
                  </a:cubicBezTo>
                  <a:cubicBezTo>
                    <a:pt x="54" y="1"/>
                    <a:pt x="54" y="1"/>
                    <a:pt x="54" y="1"/>
                  </a:cubicBezTo>
                  <a:cubicBezTo>
                    <a:pt x="54" y="1"/>
                    <a:pt x="54" y="0"/>
                    <a:pt x="55" y="0"/>
                  </a:cubicBezTo>
                  <a:cubicBezTo>
                    <a:pt x="55" y="0"/>
                    <a:pt x="56" y="1"/>
                    <a:pt x="56" y="1"/>
                  </a:cubicBezTo>
                  <a:lnTo>
                    <a:pt x="56" y="147"/>
                  </a:lnTo>
                  <a:cubicBezTo>
                    <a:pt x="56" y="151"/>
                    <a:pt x="56" y="155"/>
                    <a:pt x="56" y="160"/>
                  </a:cubicBezTo>
                  <a:cubicBezTo>
                    <a:pt x="56" y="164"/>
                    <a:pt x="56" y="168"/>
                    <a:pt x="56" y="172"/>
                  </a:cubicBezTo>
                  <a:cubicBezTo>
                    <a:pt x="56" y="174"/>
                    <a:pt x="57" y="176"/>
                    <a:pt x="57" y="178"/>
                  </a:cubicBezTo>
                  <a:cubicBezTo>
                    <a:pt x="58" y="179"/>
                    <a:pt x="59" y="181"/>
                    <a:pt x="61" y="181"/>
                  </a:cubicBezTo>
                  <a:cubicBezTo>
                    <a:pt x="61" y="181"/>
                    <a:pt x="61" y="181"/>
                    <a:pt x="62" y="181"/>
                  </a:cubicBezTo>
                  <a:cubicBezTo>
                    <a:pt x="62" y="181"/>
                    <a:pt x="62" y="182"/>
                    <a:pt x="63" y="182"/>
                  </a:cubicBezTo>
                  <a:cubicBezTo>
                    <a:pt x="66" y="182"/>
                    <a:pt x="69" y="180"/>
                    <a:pt x="70" y="177"/>
                  </a:cubicBezTo>
                  <a:cubicBezTo>
                    <a:pt x="70" y="177"/>
                    <a:pt x="70" y="177"/>
                    <a:pt x="71" y="177"/>
                  </a:cubicBezTo>
                  <a:cubicBezTo>
                    <a:pt x="71" y="176"/>
                    <a:pt x="71" y="175"/>
                    <a:pt x="71" y="175"/>
                  </a:cubicBezTo>
                  <a:cubicBezTo>
                    <a:pt x="71" y="175"/>
                    <a:pt x="71" y="174"/>
                    <a:pt x="71" y="174"/>
                  </a:cubicBezTo>
                  <a:cubicBezTo>
                    <a:pt x="71" y="173"/>
                    <a:pt x="71" y="172"/>
                    <a:pt x="71" y="171"/>
                  </a:cubicBezTo>
                  <a:cubicBezTo>
                    <a:pt x="71" y="170"/>
                    <a:pt x="72" y="169"/>
                    <a:pt x="72" y="168"/>
                  </a:cubicBezTo>
                  <a:cubicBezTo>
                    <a:pt x="72" y="166"/>
                    <a:pt x="72" y="164"/>
                    <a:pt x="72" y="162"/>
                  </a:cubicBezTo>
                  <a:cubicBezTo>
                    <a:pt x="72" y="160"/>
                    <a:pt x="72" y="158"/>
                    <a:pt x="72" y="156"/>
                  </a:cubicBezTo>
                  <a:cubicBezTo>
                    <a:pt x="72" y="156"/>
                    <a:pt x="72" y="156"/>
                    <a:pt x="72" y="156"/>
                  </a:cubicBezTo>
                  <a:cubicBezTo>
                    <a:pt x="73" y="156"/>
                    <a:pt x="73" y="156"/>
                    <a:pt x="73" y="157"/>
                  </a:cubicBezTo>
                  <a:cubicBezTo>
                    <a:pt x="73" y="157"/>
                    <a:pt x="74" y="157"/>
                    <a:pt x="74" y="157"/>
                  </a:cubicBezTo>
                  <a:cubicBezTo>
                    <a:pt x="74" y="157"/>
                    <a:pt x="75" y="157"/>
                    <a:pt x="75" y="157"/>
                  </a:cubicBezTo>
                  <a:cubicBezTo>
                    <a:pt x="76" y="157"/>
                    <a:pt x="76" y="157"/>
                    <a:pt x="77" y="156"/>
                  </a:cubicBezTo>
                  <a:cubicBezTo>
                    <a:pt x="77" y="156"/>
                    <a:pt x="77" y="155"/>
                    <a:pt x="77" y="154"/>
                  </a:cubicBezTo>
                  <a:cubicBezTo>
                    <a:pt x="78" y="153"/>
                    <a:pt x="78" y="153"/>
                    <a:pt x="77" y="152"/>
                  </a:cubicBezTo>
                  <a:cubicBezTo>
                    <a:pt x="77" y="151"/>
                    <a:pt x="77" y="151"/>
                    <a:pt x="76" y="151"/>
                  </a:cubicBezTo>
                  <a:cubicBezTo>
                    <a:pt x="75" y="151"/>
                    <a:pt x="75" y="151"/>
                    <a:pt x="75" y="150"/>
                  </a:cubicBezTo>
                  <a:cubicBezTo>
                    <a:pt x="74" y="150"/>
                    <a:pt x="74" y="150"/>
                    <a:pt x="74" y="150"/>
                  </a:cubicBezTo>
                  <a:cubicBezTo>
                    <a:pt x="73" y="150"/>
                    <a:pt x="73" y="151"/>
                    <a:pt x="73" y="151"/>
                  </a:cubicBezTo>
                  <a:cubicBezTo>
                    <a:pt x="73" y="152"/>
                    <a:pt x="72" y="152"/>
                    <a:pt x="72" y="152"/>
                  </a:cubicBezTo>
                  <a:cubicBezTo>
                    <a:pt x="72" y="138"/>
                    <a:pt x="72" y="124"/>
                    <a:pt x="72" y="109"/>
                  </a:cubicBezTo>
                  <a:cubicBezTo>
                    <a:pt x="71" y="95"/>
                    <a:pt x="71" y="81"/>
                    <a:pt x="72" y="67"/>
                  </a:cubicBezTo>
                  <a:lnTo>
                    <a:pt x="72" y="66"/>
                  </a:lnTo>
                  <a:lnTo>
                    <a:pt x="72" y="65"/>
                  </a:lnTo>
                  <a:cubicBezTo>
                    <a:pt x="72" y="64"/>
                    <a:pt x="72" y="63"/>
                    <a:pt x="72" y="61"/>
                  </a:cubicBezTo>
                  <a:cubicBezTo>
                    <a:pt x="72" y="60"/>
                    <a:pt x="72" y="58"/>
                    <a:pt x="72" y="57"/>
                  </a:cubicBezTo>
                  <a:cubicBezTo>
                    <a:pt x="72" y="55"/>
                    <a:pt x="72" y="54"/>
                    <a:pt x="72" y="52"/>
                  </a:cubicBezTo>
                  <a:cubicBezTo>
                    <a:pt x="72" y="50"/>
                    <a:pt x="72" y="49"/>
                    <a:pt x="72" y="48"/>
                  </a:cubicBezTo>
                  <a:cubicBezTo>
                    <a:pt x="72" y="46"/>
                    <a:pt x="72" y="44"/>
                    <a:pt x="72" y="42"/>
                  </a:cubicBezTo>
                  <a:cubicBezTo>
                    <a:pt x="72" y="39"/>
                    <a:pt x="72" y="37"/>
                    <a:pt x="72" y="35"/>
                  </a:cubicBezTo>
                  <a:cubicBezTo>
                    <a:pt x="72" y="29"/>
                    <a:pt x="72" y="24"/>
                    <a:pt x="72" y="18"/>
                  </a:cubicBezTo>
                  <a:cubicBezTo>
                    <a:pt x="72" y="12"/>
                    <a:pt x="72" y="6"/>
                    <a:pt x="72" y="1"/>
                  </a:cubicBezTo>
                  <a:cubicBezTo>
                    <a:pt x="76" y="1"/>
                    <a:pt x="81" y="0"/>
                    <a:pt x="86" y="0"/>
                  </a:cubicBezTo>
                  <a:cubicBezTo>
                    <a:pt x="90" y="0"/>
                    <a:pt x="95" y="0"/>
                    <a:pt x="100" y="0"/>
                  </a:cubicBezTo>
                  <a:cubicBezTo>
                    <a:pt x="100" y="0"/>
                    <a:pt x="101" y="0"/>
                    <a:pt x="102" y="0"/>
                  </a:cubicBezTo>
                  <a:cubicBezTo>
                    <a:pt x="102" y="0"/>
                    <a:pt x="103" y="0"/>
                    <a:pt x="103" y="0"/>
                  </a:cubicBezTo>
                  <a:cubicBezTo>
                    <a:pt x="104" y="0"/>
                    <a:pt x="104" y="1"/>
                    <a:pt x="104" y="1"/>
                  </a:cubicBezTo>
                  <a:cubicBezTo>
                    <a:pt x="104" y="1"/>
                    <a:pt x="105" y="1"/>
                    <a:pt x="105" y="1"/>
                  </a:cubicBezTo>
                  <a:cubicBezTo>
                    <a:pt x="105" y="1"/>
                    <a:pt x="105" y="1"/>
                    <a:pt x="105" y="1"/>
                  </a:cubicBezTo>
                  <a:cubicBezTo>
                    <a:pt x="106" y="1"/>
                    <a:pt x="106" y="1"/>
                    <a:pt x="106" y="0"/>
                  </a:cubicBezTo>
                  <a:cubicBezTo>
                    <a:pt x="107" y="0"/>
                    <a:pt x="107" y="0"/>
                    <a:pt x="107" y="0"/>
                  </a:cubicBezTo>
                  <a:cubicBezTo>
                    <a:pt x="108" y="1"/>
                    <a:pt x="108" y="1"/>
                    <a:pt x="108" y="1"/>
                  </a:cubicBezTo>
                  <a:cubicBezTo>
                    <a:pt x="109" y="1"/>
                    <a:pt x="109" y="1"/>
                    <a:pt x="109" y="1"/>
                  </a:cubicBezTo>
                  <a:cubicBezTo>
                    <a:pt x="109" y="2"/>
                    <a:pt x="109" y="2"/>
                    <a:pt x="109" y="2"/>
                  </a:cubicBezTo>
                  <a:cubicBezTo>
                    <a:pt x="110" y="2"/>
                    <a:pt x="110" y="2"/>
                    <a:pt x="110" y="1"/>
                  </a:cubicBezTo>
                  <a:cubicBezTo>
                    <a:pt x="110" y="1"/>
                    <a:pt x="110" y="1"/>
                    <a:pt x="110" y="1"/>
                  </a:cubicBezTo>
                  <a:cubicBezTo>
                    <a:pt x="111" y="0"/>
                    <a:pt x="112" y="0"/>
                    <a:pt x="112" y="1"/>
                  </a:cubicBezTo>
                  <a:cubicBezTo>
                    <a:pt x="113" y="1"/>
                    <a:pt x="114" y="1"/>
                    <a:pt x="114" y="1"/>
                  </a:cubicBezTo>
                  <a:cubicBezTo>
                    <a:pt x="115" y="1"/>
                    <a:pt x="115" y="1"/>
                    <a:pt x="116" y="1"/>
                  </a:cubicBezTo>
                  <a:cubicBezTo>
                    <a:pt x="117" y="1"/>
                    <a:pt x="117" y="0"/>
                    <a:pt x="118" y="0"/>
                  </a:cubicBezTo>
                  <a:cubicBezTo>
                    <a:pt x="119" y="0"/>
                    <a:pt x="121" y="0"/>
                    <a:pt x="122" y="0"/>
                  </a:cubicBezTo>
                  <a:cubicBezTo>
                    <a:pt x="124" y="0"/>
                    <a:pt x="125" y="1"/>
                    <a:pt x="127" y="1"/>
                  </a:cubicBezTo>
                  <a:cubicBezTo>
                    <a:pt x="127" y="1"/>
                    <a:pt x="127" y="2"/>
                    <a:pt x="127" y="2"/>
                  </a:cubicBezTo>
                  <a:cubicBezTo>
                    <a:pt x="126" y="2"/>
                    <a:pt x="126" y="2"/>
                    <a:pt x="126" y="2"/>
                  </a:cubicBezTo>
                  <a:cubicBezTo>
                    <a:pt x="126" y="3"/>
                    <a:pt x="126" y="3"/>
                    <a:pt x="126" y="3"/>
                  </a:cubicBezTo>
                  <a:cubicBezTo>
                    <a:pt x="127" y="3"/>
                    <a:pt x="127" y="3"/>
                    <a:pt x="127" y="3"/>
                  </a:cubicBezTo>
                  <a:cubicBezTo>
                    <a:pt x="127" y="4"/>
                    <a:pt x="127" y="5"/>
                    <a:pt x="127" y="6"/>
                  </a:cubicBezTo>
                  <a:cubicBezTo>
                    <a:pt x="127" y="8"/>
                    <a:pt x="127" y="9"/>
                    <a:pt x="126" y="9"/>
                  </a:cubicBezTo>
                  <a:cubicBezTo>
                    <a:pt x="127" y="11"/>
                    <a:pt x="127" y="12"/>
                    <a:pt x="127" y="14"/>
                  </a:cubicBezTo>
                  <a:lnTo>
                    <a:pt x="127" y="20"/>
                  </a:lnTo>
                  <a:lnTo>
                    <a:pt x="127" y="148"/>
                  </a:lnTo>
                  <a:cubicBezTo>
                    <a:pt x="127" y="154"/>
                    <a:pt x="127" y="159"/>
                    <a:pt x="127" y="165"/>
                  </a:cubicBezTo>
                  <a:cubicBezTo>
                    <a:pt x="126" y="170"/>
                    <a:pt x="126" y="175"/>
                    <a:pt x="125" y="180"/>
                  </a:cubicBezTo>
                  <a:cubicBezTo>
                    <a:pt x="122" y="188"/>
                    <a:pt x="118" y="195"/>
                    <a:pt x="112" y="201"/>
                  </a:cubicBezTo>
                  <a:cubicBezTo>
                    <a:pt x="112" y="202"/>
                    <a:pt x="111" y="202"/>
                    <a:pt x="111" y="202"/>
                  </a:cubicBezTo>
                  <a:cubicBezTo>
                    <a:pt x="111" y="203"/>
                    <a:pt x="110" y="203"/>
                    <a:pt x="110" y="203"/>
                  </a:cubicBezTo>
                  <a:cubicBezTo>
                    <a:pt x="110" y="203"/>
                    <a:pt x="109" y="203"/>
                    <a:pt x="109" y="202"/>
                  </a:cubicBezTo>
                  <a:cubicBezTo>
                    <a:pt x="109" y="202"/>
                    <a:pt x="109" y="202"/>
                    <a:pt x="109" y="201"/>
                  </a:cubicBezTo>
                  <a:cubicBezTo>
                    <a:pt x="108" y="202"/>
                    <a:pt x="108" y="202"/>
                    <a:pt x="108" y="203"/>
                  </a:cubicBezTo>
                  <a:cubicBezTo>
                    <a:pt x="108" y="204"/>
                    <a:pt x="108" y="204"/>
                    <a:pt x="109" y="205"/>
                  </a:cubicBezTo>
                  <a:cubicBezTo>
                    <a:pt x="107" y="205"/>
                    <a:pt x="106" y="206"/>
                    <a:pt x="105" y="207"/>
                  </a:cubicBezTo>
                  <a:cubicBezTo>
                    <a:pt x="104" y="208"/>
                    <a:pt x="102" y="209"/>
                    <a:pt x="101" y="210"/>
                  </a:cubicBezTo>
                  <a:cubicBezTo>
                    <a:pt x="101" y="209"/>
                    <a:pt x="101" y="209"/>
                    <a:pt x="101" y="208"/>
                  </a:cubicBezTo>
                  <a:cubicBezTo>
                    <a:pt x="102" y="208"/>
                    <a:pt x="102" y="207"/>
                    <a:pt x="102" y="206"/>
                  </a:cubicBezTo>
                  <a:cubicBezTo>
                    <a:pt x="102" y="206"/>
                    <a:pt x="102" y="205"/>
                    <a:pt x="101" y="204"/>
                  </a:cubicBezTo>
                  <a:cubicBezTo>
                    <a:pt x="101" y="204"/>
                    <a:pt x="101" y="204"/>
                    <a:pt x="100" y="203"/>
                  </a:cubicBezTo>
                  <a:cubicBezTo>
                    <a:pt x="100" y="204"/>
                    <a:pt x="99" y="204"/>
                    <a:pt x="99" y="204"/>
                  </a:cubicBezTo>
                  <a:cubicBezTo>
                    <a:pt x="99" y="204"/>
                    <a:pt x="98" y="204"/>
                    <a:pt x="98" y="204"/>
                  </a:cubicBezTo>
                  <a:cubicBezTo>
                    <a:pt x="98" y="205"/>
                    <a:pt x="98" y="205"/>
                    <a:pt x="99" y="205"/>
                  </a:cubicBezTo>
                  <a:cubicBezTo>
                    <a:pt x="99" y="205"/>
                    <a:pt x="99" y="205"/>
                    <a:pt x="99" y="205"/>
                  </a:cubicBezTo>
                  <a:cubicBezTo>
                    <a:pt x="100" y="206"/>
                    <a:pt x="100" y="206"/>
                    <a:pt x="99" y="207"/>
                  </a:cubicBezTo>
                  <a:cubicBezTo>
                    <a:pt x="99" y="207"/>
                    <a:pt x="99" y="207"/>
                    <a:pt x="99" y="208"/>
                  </a:cubicBezTo>
                  <a:cubicBezTo>
                    <a:pt x="99" y="208"/>
                    <a:pt x="99" y="208"/>
                    <a:pt x="100" y="208"/>
                  </a:cubicBezTo>
                  <a:cubicBezTo>
                    <a:pt x="100" y="207"/>
                    <a:pt x="100" y="207"/>
                    <a:pt x="100" y="207"/>
                  </a:cubicBezTo>
                  <a:cubicBezTo>
                    <a:pt x="100" y="208"/>
                    <a:pt x="100" y="208"/>
                    <a:pt x="100" y="209"/>
                  </a:cubicBezTo>
                  <a:cubicBezTo>
                    <a:pt x="99" y="209"/>
                    <a:pt x="99" y="209"/>
                    <a:pt x="99" y="210"/>
                  </a:cubicBezTo>
                  <a:cubicBezTo>
                    <a:pt x="98" y="210"/>
                    <a:pt x="98" y="210"/>
                    <a:pt x="98" y="209"/>
                  </a:cubicBezTo>
                  <a:cubicBezTo>
                    <a:pt x="98" y="209"/>
                    <a:pt x="98" y="209"/>
                    <a:pt x="97" y="209"/>
                  </a:cubicBezTo>
                  <a:cubicBezTo>
                    <a:pt x="97" y="210"/>
                    <a:pt x="97" y="210"/>
                    <a:pt x="97" y="210"/>
                  </a:cubicBezTo>
                  <a:cubicBezTo>
                    <a:pt x="97" y="211"/>
                    <a:pt x="97" y="211"/>
                    <a:pt x="98" y="211"/>
                  </a:cubicBezTo>
                  <a:cubicBezTo>
                    <a:pt x="93" y="214"/>
                    <a:pt x="88" y="215"/>
                    <a:pt x="82" y="216"/>
                  </a:cubicBezTo>
                  <a:cubicBezTo>
                    <a:pt x="76" y="217"/>
                    <a:pt x="69" y="218"/>
                    <a:pt x="63" y="217"/>
                  </a:cubicBezTo>
                  <a:lnTo>
                    <a:pt x="62" y="216"/>
                  </a:lnTo>
                  <a:cubicBezTo>
                    <a:pt x="62" y="216"/>
                    <a:pt x="62" y="215"/>
                    <a:pt x="62" y="215"/>
                  </a:cubicBezTo>
                  <a:cubicBezTo>
                    <a:pt x="63" y="215"/>
                    <a:pt x="63" y="215"/>
                    <a:pt x="63" y="215"/>
                  </a:cubicBezTo>
                  <a:cubicBezTo>
                    <a:pt x="63" y="215"/>
                    <a:pt x="63" y="214"/>
                    <a:pt x="63" y="213"/>
                  </a:cubicBezTo>
                  <a:cubicBezTo>
                    <a:pt x="63" y="213"/>
                    <a:pt x="63" y="212"/>
                    <a:pt x="63" y="212"/>
                  </a:cubicBezTo>
                  <a:cubicBezTo>
                    <a:pt x="62" y="212"/>
                    <a:pt x="62" y="212"/>
                    <a:pt x="62" y="213"/>
                  </a:cubicBezTo>
                  <a:cubicBezTo>
                    <a:pt x="62" y="214"/>
                    <a:pt x="62" y="214"/>
                    <a:pt x="62" y="215"/>
                  </a:cubicBezTo>
                  <a:cubicBezTo>
                    <a:pt x="62" y="216"/>
                    <a:pt x="62" y="216"/>
                    <a:pt x="61" y="216"/>
                  </a:cubicBezTo>
                  <a:cubicBezTo>
                    <a:pt x="61" y="217"/>
                    <a:pt x="61" y="217"/>
                    <a:pt x="61" y="217"/>
                  </a:cubicBezTo>
                  <a:cubicBezTo>
                    <a:pt x="61" y="217"/>
                    <a:pt x="60" y="217"/>
                    <a:pt x="59" y="217"/>
                  </a:cubicBezTo>
                  <a:cubicBezTo>
                    <a:pt x="58" y="217"/>
                    <a:pt x="58" y="217"/>
                    <a:pt x="57" y="217"/>
                  </a:cubicBezTo>
                  <a:cubicBezTo>
                    <a:pt x="57" y="217"/>
                    <a:pt x="58" y="217"/>
                    <a:pt x="58" y="217"/>
                  </a:cubicBezTo>
                  <a:cubicBezTo>
                    <a:pt x="58" y="216"/>
                    <a:pt x="58" y="216"/>
                    <a:pt x="58" y="216"/>
                  </a:cubicBezTo>
                  <a:cubicBezTo>
                    <a:pt x="59" y="215"/>
                    <a:pt x="59" y="215"/>
                    <a:pt x="59" y="215"/>
                  </a:cubicBezTo>
                  <a:cubicBezTo>
                    <a:pt x="60" y="215"/>
                    <a:pt x="60" y="214"/>
                    <a:pt x="59" y="214"/>
                  </a:cubicBezTo>
                  <a:cubicBezTo>
                    <a:pt x="58" y="214"/>
                    <a:pt x="58" y="214"/>
                    <a:pt x="58" y="215"/>
                  </a:cubicBezTo>
                  <a:cubicBezTo>
                    <a:pt x="58" y="216"/>
                    <a:pt x="57" y="216"/>
                    <a:pt x="57" y="216"/>
                  </a:cubicBezTo>
                  <a:cubicBezTo>
                    <a:pt x="56" y="217"/>
                    <a:pt x="55" y="217"/>
                    <a:pt x="55" y="217"/>
                  </a:cubicBezTo>
                  <a:cubicBezTo>
                    <a:pt x="54" y="217"/>
                    <a:pt x="53" y="217"/>
                    <a:pt x="52" y="217"/>
                  </a:cubicBezTo>
                  <a:cubicBezTo>
                    <a:pt x="52" y="217"/>
                    <a:pt x="52" y="217"/>
                    <a:pt x="52" y="216"/>
                  </a:cubicBezTo>
                  <a:cubicBezTo>
                    <a:pt x="52" y="216"/>
                    <a:pt x="52" y="216"/>
                    <a:pt x="52" y="216"/>
                  </a:cubicBezTo>
                  <a:cubicBezTo>
                    <a:pt x="51" y="216"/>
                    <a:pt x="51" y="216"/>
                    <a:pt x="51" y="216"/>
                  </a:cubicBezTo>
                  <a:cubicBezTo>
                    <a:pt x="51" y="216"/>
                    <a:pt x="51" y="216"/>
                    <a:pt x="50" y="216"/>
                  </a:cubicBezTo>
                  <a:cubicBezTo>
                    <a:pt x="50" y="215"/>
                    <a:pt x="50" y="215"/>
                    <a:pt x="50" y="215"/>
                  </a:cubicBezTo>
                  <a:cubicBezTo>
                    <a:pt x="50" y="214"/>
                    <a:pt x="49" y="214"/>
                    <a:pt x="49" y="214"/>
                  </a:cubicBezTo>
                  <a:cubicBezTo>
                    <a:pt x="49" y="214"/>
                    <a:pt x="49" y="213"/>
                    <a:pt x="49" y="212"/>
                  </a:cubicBezTo>
                  <a:cubicBezTo>
                    <a:pt x="50" y="212"/>
                    <a:pt x="49" y="211"/>
                    <a:pt x="49" y="211"/>
                  </a:cubicBezTo>
                  <a:cubicBezTo>
                    <a:pt x="48" y="211"/>
                    <a:pt x="48" y="211"/>
                    <a:pt x="48" y="212"/>
                  </a:cubicBezTo>
                  <a:cubicBezTo>
                    <a:pt x="48" y="213"/>
                    <a:pt x="47" y="213"/>
                    <a:pt x="47" y="213"/>
                  </a:cubicBezTo>
                  <a:cubicBezTo>
                    <a:pt x="47" y="214"/>
                    <a:pt x="48" y="214"/>
                    <a:pt x="48" y="214"/>
                  </a:cubicBezTo>
                  <a:cubicBezTo>
                    <a:pt x="48" y="214"/>
                    <a:pt x="48" y="215"/>
                    <a:pt x="48" y="215"/>
                  </a:cubicBezTo>
                  <a:cubicBezTo>
                    <a:pt x="49" y="215"/>
                    <a:pt x="49" y="216"/>
                    <a:pt x="49" y="216"/>
                  </a:cubicBezTo>
                  <a:cubicBezTo>
                    <a:pt x="48" y="216"/>
                    <a:pt x="48" y="216"/>
                    <a:pt x="48" y="216"/>
                  </a:cubicBezTo>
                  <a:cubicBezTo>
                    <a:pt x="48" y="216"/>
                    <a:pt x="48" y="216"/>
                    <a:pt x="48" y="216"/>
                  </a:cubicBezTo>
                  <a:cubicBezTo>
                    <a:pt x="47" y="216"/>
                    <a:pt x="47" y="215"/>
                    <a:pt x="47" y="215"/>
                  </a:cubicBezTo>
                  <a:cubicBezTo>
                    <a:pt x="48" y="215"/>
                    <a:pt x="47" y="214"/>
                    <a:pt x="47" y="214"/>
                  </a:cubicBezTo>
                  <a:cubicBezTo>
                    <a:pt x="47" y="214"/>
                    <a:pt x="47" y="214"/>
                    <a:pt x="47" y="214"/>
                  </a:cubicBezTo>
                  <a:cubicBezTo>
                    <a:pt x="46" y="214"/>
                    <a:pt x="46" y="214"/>
                    <a:pt x="46" y="214"/>
                  </a:cubicBezTo>
                  <a:cubicBezTo>
                    <a:pt x="46" y="214"/>
                    <a:pt x="45" y="214"/>
                    <a:pt x="45" y="215"/>
                  </a:cubicBezTo>
                  <a:cubicBezTo>
                    <a:pt x="45" y="215"/>
                    <a:pt x="45" y="215"/>
                    <a:pt x="45" y="215"/>
                  </a:cubicBezTo>
                  <a:cubicBezTo>
                    <a:pt x="45" y="215"/>
                    <a:pt x="45" y="215"/>
                    <a:pt x="44" y="215"/>
                  </a:cubicBezTo>
                  <a:cubicBezTo>
                    <a:pt x="44" y="214"/>
                    <a:pt x="44" y="214"/>
                    <a:pt x="45" y="214"/>
                  </a:cubicBezTo>
                  <a:cubicBezTo>
                    <a:pt x="45" y="214"/>
                    <a:pt x="45" y="214"/>
                    <a:pt x="45" y="213"/>
                  </a:cubicBezTo>
                  <a:cubicBezTo>
                    <a:pt x="45" y="213"/>
                    <a:pt x="45" y="212"/>
                    <a:pt x="45" y="212"/>
                  </a:cubicBezTo>
                  <a:cubicBezTo>
                    <a:pt x="47" y="212"/>
                    <a:pt x="48" y="211"/>
                    <a:pt x="49" y="210"/>
                  </a:cubicBezTo>
                  <a:cubicBezTo>
                    <a:pt x="49" y="210"/>
                    <a:pt x="49" y="210"/>
                    <a:pt x="49" y="211"/>
                  </a:cubicBezTo>
                  <a:cubicBezTo>
                    <a:pt x="50" y="211"/>
                    <a:pt x="50" y="211"/>
                    <a:pt x="50" y="211"/>
                  </a:cubicBezTo>
                  <a:cubicBezTo>
                    <a:pt x="50" y="211"/>
                    <a:pt x="50" y="212"/>
                    <a:pt x="50" y="212"/>
                  </a:cubicBezTo>
                  <a:cubicBezTo>
                    <a:pt x="51" y="212"/>
                    <a:pt x="51" y="212"/>
                    <a:pt x="51" y="212"/>
                  </a:cubicBezTo>
                  <a:cubicBezTo>
                    <a:pt x="51" y="212"/>
                    <a:pt x="51" y="212"/>
                    <a:pt x="52" y="212"/>
                  </a:cubicBezTo>
                  <a:cubicBezTo>
                    <a:pt x="52" y="213"/>
                    <a:pt x="52" y="213"/>
                    <a:pt x="52" y="213"/>
                  </a:cubicBezTo>
                  <a:cubicBezTo>
                    <a:pt x="53" y="213"/>
                    <a:pt x="53" y="213"/>
                    <a:pt x="53" y="213"/>
                  </a:cubicBezTo>
                  <a:cubicBezTo>
                    <a:pt x="53" y="214"/>
                    <a:pt x="53" y="214"/>
                    <a:pt x="53" y="214"/>
                  </a:cubicBezTo>
                  <a:cubicBezTo>
                    <a:pt x="53" y="214"/>
                    <a:pt x="53" y="213"/>
                    <a:pt x="54" y="213"/>
                  </a:cubicBezTo>
                  <a:cubicBezTo>
                    <a:pt x="54" y="213"/>
                    <a:pt x="53" y="213"/>
                    <a:pt x="53" y="213"/>
                  </a:cubicBezTo>
                  <a:cubicBezTo>
                    <a:pt x="53" y="213"/>
                    <a:pt x="53" y="213"/>
                    <a:pt x="52" y="213"/>
                  </a:cubicBezTo>
                  <a:cubicBezTo>
                    <a:pt x="52" y="212"/>
                    <a:pt x="52" y="212"/>
                    <a:pt x="52" y="212"/>
                  </a:cubicBezTo>
                  <a:cubicBezTo>
                    <a:pt x="52" y="212"/>
                    <a:pt x="52" y="212"/>
                    <a:pt x="51" y="211"/>
                  </a:cubicBezTo>
                  <a:cubicBezTo>
                    <a:pt x="51" y="211"/>
                    <a:pt x="51" y="210"/>
                    <a:pt x="51" y="210"/>
                  </a:cubicBezTo>
                  <a:cubicBezTo>
                    <a:pt x="51" y="209"/>
                    <a:pt x="51" y="209"/>
                    <a:pt x="50" y="208"/>
                  </a:cubicBezTo>
                  <a:cubicBezTo>
                    <a:pt x="50" y="208"/>
                    <a:pt x="50" y="208"/>
                    <a:pt x="50" y="208"/>
                  </a:cubicBezTo>
                  <a:cubicBezTo>
                    <a:pt x="50" y="208"/>
                    <a:pt x="49" y="208"/>
                    <a:pt x="49" y="208"/>
                  </a:cubicBezTo>
                  <a:cubicBezTo>
                    <a:pt x="49" y="208"/>
                    <a:pt x="49" y="208"/>
                    <a:pt x="49" y="207"/>
                  </a:cubicBezTo>
                  <a:cubicBezTo>
                    <a:pt x="49" y="207"/>
                    <a:pt x="49" y="207"/>
                    <a:pt x="48" y="207"/>
                  </a:cubicBezTo>
                  <a:cubicBezTo>
                    <a:pt x="48" y="207"/>
                    <a:pt x="48" y="208"/>
                    <a:pt x="48" y="208"/>
                  </a:cubicBezTo>
                  <a:cubicBezTo>
                    <a:pt x="48" y="209"/>
                    <a:pt x="47" y="209"/>
                    <a:pt x="47" y="209"/>
                  </a:cubicBezTo>
                  <a:cubicBezTo>
                    <a:pt x="46" y="209"/>
                    <a:pt x="46" y="209"/>
                    <a:pt x="46" y="208"/>
                  </a:cubicBezTo>
                  <a:cubicBezTo>
                    <a:pt x="46" y="207"/>
                    <a:pt x="47" y="207"/>
                    <a:pt x="47" y="207"/>
                  </a:cubicBezTo>
                  <a:cubicBezTo>
                    <a:pt x="47" y="206"/>
                    <a:pt x="47" y="206"/>
                    <a:pt x="47" y="205"/>
                  </a:cubicBezTo>
                  <a:cubicBezTo>
                    <a:pt x="47" y="204"/>
                    <a:pt x="47" y="204"/>
                    <a:pt x="47" y="203"/>
                  </a:cubicBezTo>
                  <a:cubicBezTo>
                    <a:pt x="46" y="204"/>
                    <a:pt x="46" y="204"/>
                    <a:pt x="46" y="204"/>
                  </a:cubicBezTo>
                  <a:cubicBezTo>
                    <a:pt x="46" y="205"/>
                    <a:pt x="45" y="205"/>
                    <a:pt x="45" y="205"/>
                  </a:cubicBezTo>
                  <a:cubicBezTo>
                    <a:pt x="45" y="205"/>
                    <a:pt x="45" y="205"/>
                    <a:pt x="44" y="205"/>
                  </a:cubicBezTo>
                  <a:cubicBezTo>
                    <a:pt x="44" y="205"/>
                    <a:pt x="44" y="205"/>
                    <a:pt x="44" y="205"/>
                  </a:cubicBezTo>
                  <a:cubicBezTo>
                    <a:pt x="44" y="205"/>
                    <a:pt x="44" y="205"/>
                    <a:pt x="44" y="205"/>
                  </a:cubicBezTo>
                  <a:cubicBezTo>
                    <a:pt x="44" y="205"/>
                    <a:pt x="44" y="205"/>
                    <a:pt x="44" y="206"/>
                  </a:cubicBezTo>
                  <a:cubicBezTo>
                    <a:pt x="44" y="206"/>
                    <a:pt x="43" y="206"/>
                    <a:pt x="43" y="206"/>
                  </a:cubicBezTo>
                  <a:cubicBezTo>
                    <a:pt x="43" y="207"/>
                    <a:pt x="43" y="207"/>
                    <a:pt x="43" y="207"/>
                  </a:cubicBezTo>
                  <a:cubicBezTo>
                    <a:pt x="42" y="207"/>
                    <a:pt x="42" y="207"/>
                    <a:pt x="42" y="206"/>
                  </a:cubicBezTo>
                  <a:cubicBezTo>
                    <a:pt x="42" y="206"/>
                    <a:pt x="42" y="205"/>
                    <a:pt x="42" y="205"/>
                  </a:cubicBezTo>
                  <a:cubicBezTo>
                    <a:pt x="43" y="205"/>
                    <a:pt x="43" y="205"/>
                    <a:pt x="43" y="205"/>
                  </a:cubicBezTo>
                  <a:cubicBezTo>
                    <a:pt x="43" y="204"/>
                    <a:pt x="42" y="204"/>
                    <a:pt x="42" y="204"/>
                  </a:cubicBezTo>
                  <a:cubicBezTo>
                    <a:pt x="41" y="203"/>
                    <a:pt x="41" y="203"/>
                    <a:pt x="40" y="203"/>
                  </a:cubicBezTo>
                  <a:cubicBezTo>
                    <a:pt x="40" y="204"/>
                    <a:pt x="39" y="204"/>
                    <a:pt x="39" y="203"/>
                  </a:cubicBezTo>
                  <a:cubicBezTo>
                    <a:pt x="38" y="203"/>
                    <a:pt x="38" y="203"/>
                    <a:pt x="38" y="202"/>
                  </a:cubicBezTo>
                  <a:cubicBezTo>
                    <a:pt x="37" y="202"/>
                    <a:pt x="37" y="202"/>
                    <a:pt x="37" y="203"/>
                  </a:cubicBezTo>
                  <a:cubicBezTo>
                    <a:pt x="37" y="203"/>
                    <a:pt x="37" y="204"/>
                    <a:pt x="37" y="204"/>
                  </a:cubicBezTo>
                  <a:cubicBezTo>
                    <a:pt x="37" y="204"/>
                    <a:pt x="37" y="204"/>
                    <a:pt x="37" y="204"/>
                  </a:cubicBezTo>
                  <a:cubicBezTo>
                    <a:pt x="37" y="205"/>
                    <a:pt x="37" y="205"/>
                    <a:pt x="37" y="205"/>
                  </a:cubicBezTo>
                  <a:cubicBezTo>
                    <a:pt x="37" y="205"/>
                    <a:pt x="37" y="205"/>
                    <a:pt x="37" y="205"/>
                  </a:cubicBezTo>
                  <a:cubicBezTo>
                    <a:pt x="37" y="205"/>
                    <a:pt x="37" y="205"/>
                    <a:pt x="37" y="206"/>
                  </a:cubicBezTo>
                  <a:cubicBezTo>
                    <a:pt x="37" y="206"/>
                    <a:pt x="37" y="206"/>
                    <a:pt x="37" y="206"/>
                  </a:cubicBezTo>
                  <a:cubicBezTo>
                    <a:pt x="37" y="206"/>
                    <a:pt x="37" y="206"/>
                    <a:pt x="36" y="206"/>
                  </a:cubicBezTo>
                  <a:cubicBezTo>
                    <a:pt x="36" y="206"/>
                    <a:pt x="36" y="206"/>
                    <a:pt x="35" y="206"/>
                  </a:cubicBezTo>
                  <a:cubicBezTo>
                    <a:pt x="35" y="207"/>
                    <a:pt x="35" y="207"/>
                    <a:pt x="35" y="207"/>
                  </a:cubicBezTo>
                  <a:cubicBezTo>
                    <a:pt x="35" y="208"/>
                    <a:pt x="35" y="208"/>
                    <a:pt x="35" y="208"/>
                  </a:cubicBezTo>
                  <a:cubicBezTo>
                    <a:pt x="34" y="208"/>
                    <a:pt x="34" y="208"/>
                    <a:pt x="34" y="208"/>
                  </a:cubicBezTo>
                  <a:cubicBezTo>
                    <a:pt x="34" y="207"/>
                    <a:pt x="34" y="207"/>
                    <a:pt x="34" y="207"/>
                  </a:cubicBezTo>
                  <a:lnTo>
                    <a:pt x="35" y="206"/>
                  </a:lnTo>
                  <a:cubicBezTo>
                    <a:pt x="35" y="205"/>
                    <a:pt x="35" y="205"/>
                    <a:pt x="34" y="205"/>
                  </a:cubicBezTo>
                  <a:cubicBezTo>
                    <a:pt x="34" y="205"/>
                    <a:pt x="34" y="205"/>
                    <a:pt x="33" y="206"/>
                  </a:cubicBezTo>
                  <a:cubicBezTo>
                    <a:pt x="33" y="206"/>
                    <a:pt x="33" y="207"/>
                    <a:pt x="33" y="207"/>
                  </a:cubicBezTo>
                  <a:lnTo>
                    <a:pt x="31" y="209"/>
                  </a:lnTo>
                  <a:cubicBezTo>
                    <a:pt x="31" y="209"/>
                    <a:pt x="30" y="209"/>
                    <a:pt x="30" y="209"/>
                  </a:cubicBezTo>
                  <a:cubicBezTo>
                    <a:pt x="29" y="209"/>
                    <a:pt x="29" y="209"/>
                    <a:pt x="29" y="208"/>
                  </a:cubicBezTo>
                  <a:cubicBezTo>
                    <a:pt x="28" y="208"/>
                    <a:pt x="28" y="208"/>
                    <a:pt x="28" y="208"/>
                  </a:cubicBezTo>
                  <a:cubicBezTo>
                    <a:pt x="28" y="208"/>
                    <a:pt x="28" y="208"/>
                    <a:pt x="27" y="208"/>
                  </a:cubicBezTo>
                  <a:cubicBezTo>
                    <a:pt x="27" y="208"/>
                    <a:pt x="27" y="207"/>
                    <a:pt x="27" y="207"/>
                  </a:cubicBezTo>
                  <a:cubicBezTo>
                    <a:pt x="26" y="207"/>
                    <a:pt x="26" y="207"/>
                    <a:pt x="25" y="207"/>
                  </a:cubicBezTo>
                  <a:cubicBezTo>
                    <a:pt x="25" y="206"/>
                    <a:pt x="24" y="206"/>
                    <a:pt x="24" y="206"/>
                  </a:cubicBezTo>
                  <a:cubicBezTo>
                    <a:pt x="24" y="205"/>
                    <a:pt x="24" y="205"/>
                    <a:pt x="23" y="205"/>
                  </a:cubicBezTo>
                  <a:cubicBezTo>
                    <a:pt x="23" y="205"/>
                    <a:pt x="23" y="205"/>
                    <a:pt x="22" y="205"/>
                  </a:cubicBezTo>
                  <a:cubicBezTo>
                    <a:pt x="22" y="205"/>
                    <a:pt x="22" y="205"/>
                    <a:pt x="22" y="205"/>
                  </a:cubicBezTo>
                  <a:cubicBezTo>
                    <a:pt x="21" y="205"/>
                    <a:pt x="21" y="205"/>
                    <a:pt x="20" y="205"/>
                  </a:cubicBezTo>
                  <a:cubicBezTo>
                    <a:pt x="20" y="204"/>
                    <a:pt x="20" y="204"/>
                    <a:pt x="19" y="204"/>
                  </a:cubicBezTo>
                  <a:cubicBezTo>
                    <a:pt x="19" y="204"/>
                    <a:pt x="18" y="203"/>
                    <a:pt x="18" y="203"/>
                  </a:cubicBezTo>
                  <a:cubicBezTo>
                    <a:pt x="17" y="203"/>
                    <a:pt x="17" y="202"/>
                    <a:pt x="17" y="202"/>
                  </a:cubicBezTo>
                  <a:cubicBezTo>
                    <a:pt x="17" y="202"/>
                    <a:pt x="17" y="201"/>
                    <a:pt x="17" y="201"/>
                  </a:cubicBezTo>
                  <a:cubicBezTo>
                    <a:pt x="17" y="201"/>
                    <a:pt x="17" y="201"/>
                    <a:pt x="17" y="200"/>
                  </a:cubicBezTo>
                  <a:cubicBezTo>
                    <a:pt x="17" y="200"/>
                    <a:pt x="17" y="199"/>
                    <a:pt x="17" y="199"/>
                  </a:cubicBezTo>
                  <a:cubicBezTo>
                    <a:pt x="16" y="198"/>
                    <a:pt x="16" y="198"/>
                    <a:pt x="16" y="197"/>
                  </a:cubicBezTo>
                  <a:cubicBezTo>
                    <a:pt x="16" y="197"/>
                    <a:pt x="15" y="197"/>
                    <a:pt x="14" y="196"/>
                  </a:cubicBezTo>
                  <a:cubicBezTo>
                    <a:pt x="14" y="196"/>
                    <a:pt x="13" y="196"/>
                    <a:pt x="13" y="196"/>
                  </a:cubicBezTo>
                  <a:cubicBezTo>
                    <a:pt x="13" y="197"/>
                    <a:pt x="13" y="197"/>
                    <a:pt x="14" y="197"/>
                  </a:cubicBezTo>
                  <a:cubicBezTo>
                    <a:pt x="14" y="197"/>
                    <a:pt x="15" y="197"/>
                    <a:pt x="15" y="197"/>
                  </a:cubicBezTo>
                  <a:cubicBezTo>
                    <a:pt x="15" y="197"/>
                    <a:pt x="15" y="198"/>
                    <a:pt x="15" y="198"/>
                  </a:cubicBezTo>
                  <a:cubicBezTo>
                    <a:pt x="15" y="199"/>
                    <a:pt x="14" y="199"/>
                    <a:pt x="14" y="199"/>
                  </a:cubicBezTo>
                  <a:cubicBezTo>
                    <a:pt x="14" y="199"/>
                    <a:pt x="13" y="199"/>
                    <a:pt x="13" y="198"/>
                  </a:cubicBezTo>
                  <a:cubicBezTo>
                    <a:pt x="13" y="197"/>
                    <a:pt x="13" y="197"/>
                    <a:pt x="13" y="197"/>
                  </a:cubicBezTo>
                  <a:lnTo>
                    <a:pt x="12" y="196"/>
                  </a:lnTo>
                  <a:cubicBezTo>
                    <a:pt x="12" y="196"/>
                    <a:pt x="12" y="196"/>
                    <a:pt x="12" y="196"/>
                  </a:cubicBezTo>
                  <a:cubicBezTo>
                    <a:pt x="12" y="196"/>
                    <a:pt x="12" y="196"/>
                    <a:pt x="12" y="196"/>
                  </a:cubicBezTo>
                  <a:cubicBezTo>
                    <a:pt x="12" y="196"/>
                    <a:pt x="12" y="196"/>
                    <a:pt x="11" y="196"/>
                  </a:cubicBezTo>
                  <a:cubicBezTo>
                    <a:pt x="11" y="196"/>
                    <a:pt x="11" y="196"/>
                    <a:pt x="11" y="195"/>
                  </a:cubicBezTo>
                  <a:cubicBezTo>
                    <a:pt x="11" y="195"/>
                    <a:pt x="11" y="195"/>
                    <a:pt x="11" y="195"/>
                  </a:cubicBezTo>
                  <a:cubicBezTo>
                    <a:pt x="11" y="194"/>
                    <a:pt x="12" y="194"/>
                    <a:pt x="12" y="194"/>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33">
              <a:extLst>
                <a:ext uri="{FF2B5EF4-FFF2-40B4-BE49-F238E27FC236}">
                  <a16:creationId xmlns:a16="http://schemas.microsoft.com/office/drawing/2014/main" id="{DA470704-CFB8-471E-95D8-EF2FE523C9C1}"/>
                </a:ext>
              </a:extLst>
            </p:cNvPr>
            <p:cNvSpPr>
              <a:spLocks noEditPoints="1"/>
            </p:cNvSpPr>
            <p:nvPr/>
          </p:nvSpPr>
          <p:spPr bwMode="auto">
            <a:xfrm>
              <a:off x="7662535" y="3086699"/>
              <a:ext cx="101581" cy="177767"/>
            </a:xfrm>
            <a:custGeom>
              <a:avLst/>
              <a:gdLst>
                <a:gd name="T0" fmla="*/ 107 w 124"/>
                <a:gd name="T1" fmla="*/ 2 h 213"/>
                <a:gd name="T2" fmla="*/ 30 w 124"/>
                <a:gd name="T3" fmla="*/ 191 h 213"/>
                <a:gd name="T4" fmla="*/ 38 w 124"/>
                <a:gd name="T5" fmla="*/ 189 h 213"/>
                <a:gd name="T6" fmla="*/ 19 w 124"/>
                <a:gd name="T7" fmla="*/ 193 h 213"/>
                <a:gd name="T8" fmla="*/ 47 w 124"/>
                <a:gd name="T9" fmla="*/ 195 h 213"/>
                <a:gd name="T10" fmla="*/ 43 w 124"/>
                <a:gd name="T11" fmla="*/ 201 h 213"/>
                <a:gd name="T12" fmla="*/ 16 w 124"/>
                <a:gd name="T13" fmla="*/ 206 h 213"/>
                <a:gd name="T14" fmla="*/ 16 w 124"/>
                <a:gd name="T15" fmla="*/ 211 h 213"/>
                <a:gd name="T16" fmla="*/ 13 w 124"/>
                <a:gd name="T17" fmla="*/ 210 h 213"/>
                <a:gd name="T18" fmla="*/ 23 w 124"/>
                <a:gd name="T19" fmla="*/ 211 h 213"/>
                <a:gd name="T20" fmla="*/ 117 w 124"/>
                <a:gd name="T21" fmla="*/ 6 h 213"/>
                <a:gd name="T22" fmla="*/ 101 w 124"/>
                <a:gd name="T23" fmla="*/ 212 h 213"/>
                <a:gd name="T24" fmla="*/ 80 w 124"/>
                <a:gd name="T25" fmla="*/ 207 h 213"/>
                <a:gd name="T26" fmla="*/ 47 w 124"/>
                <a:gd name="T27" fmla="*/ 148 h 213"/>
                <a:gd name="T28" fmla="*/ 38 w 124"/>
                <a:gd name="T29" fmla="*/ 197 h 213"/>
                <a:gd name="T30" fmla="*/ 35 w 124"/>
                <a:gd name="T31" fmla="*/ 190 h 213"/>
                <a:gd name="T32" fmla="*/ 14 w 124"/>
                <a:gd name="T33" fmla="*/ 194 h 213"/>
                <a:gd name="T34" fmla="*/ 4 w 124"/>
                <a:gd name="T35" fmla="*/ 203 h 213"/>
                <a:gd name="T36" fmla="*/ 5 w 124"/>
                <a:gd name="T37" fmla="*/ 199 h 213"/>
                <a:gd name="T38" fmla="*/ 2 w 124"/>
                <a:gd name="T39" fmla="*/ 187 h 213"/>
                <a:gd name="T40" fmla="*/ 40 w 124"/>
                <a:gd name="T41" fmla="*/ 1 h 213"/>
                <a:gd name="T42" fmla="*/ 87 w 124"/>
                <a:gd name="T43" fmla="*/ 64 h 213"/>
                <a:gd name="T44" fmla="*/ 97 w 124"/>
                <a:gd name="T45" fmla="*/ 2 h 213"/>
                <a:gd name="T46" fmla="*/ 36 w 124"/>
                <a:gd name="T47" fmla="*/ 2 h 213"/>
                <a:gd name="T48" fmla="*/ 96 w 124"/>
                <a:gd name="T49" fmla="*/ 6 h 213"/>
                <a:gd name="T50" fmla="*/ 122 w 124"/>
                <a:gd name="T51" fmla="*/ 9 h 213"/>
                <a:gd name="T52" fmla="*/ 6 w 124"/>
                <a:gd name="T53" fmla="*/ 11 h 213"/>
                <a:gd name="T54" fmla="*/ 93 w 124"/>
                <a:gd name="T55" fmla="*/ 13 h 213"/>
                <a:gd name="T56" fmla="*/ 29 w 124"/>
                <a:gd name="T57" fmla="*/ 43 h 213"/>
                <a:gd name="T58" fmla="*/ 101 w 124"/>
                <a:gd name="T59" fmla="*/ 50 h 213"/>
                <a:gd name="T60" fmla="*/ 92 w 124"/>
                <a:gd name="T61" fmla="*/ 51 h 213"/>
                <a:gd name="T62" fmla="*/ 90 w 124"/>
                <a:gd name="T63" fmla="*/ 58 h 213"/>
                <a:gd name="T64" fmla="*/ 100 w 124"/>
                <a:gd name="T65" fmla="*/ 68 h 213"/>
                <a:gd name="T66" fmla="*/ 37 w 124"/>
                <a:gd name="T67" fmla="*/ 76 h 213"/>
                <a:gd name="T68" fmla="*/ 39 w 124"/>
                <a:gd name="T69" fmla="*/ 88 h 213"/>
                <a:gd name="T70" fmla="*/ 98 w 124"/>
                <a:gd name="T71" fmla="*/ 97 h 213"/>
                <a:gd name="T72" fmla="*/ 7 w 124"/>
                <a:gd name="T73" fmla="*/ 103 h 213"/>
                <a:gd name="T74" fmla="*/ 68 w 124"/>
                <a:gd name="T75" fmla="*/ 120 h 213"/>
                <a:gd name="T76" fmla="*/ 103 w 124"/>
                <a:gd name="T77" fmla="*/ 127 h 213"/>
                <a:gd name="T78" fmla="*/ 60 w 124"/>
                <a:gd name="T79" fmla="*/ 134 h 213"/>
                <a:gd name="T80" fmla="*/ 66 w 124"/>
                <a:gd name="T81" fmla="*/ 145 h 213"/>
                <a:gd name="T82" fmla="*/ 25 w 124"/>
                <a:gd name="T83" fmla="*/ 154 h 213"/>
                <a:gd name="T84" fmla="*/ 26 w 124"/>
                <a:gd name="T85" fmla="*/ 167 h 213"/>
                <a:gd name="T86" fmla="*/ 1 w 124"/>
                <a:gd name="T87" fmla="*/ 174 h 213"/>
                <a:gd name="T88" fmla="*/ 14 w 124"/>
                <a:gd name="T89" fmla="*/ 181 h 213"/>
                <a:gd name="T90" fmla="*/ 15 w 124"/>
                <a:gd name="T91" fmla="*/ 183 h 213"/>
                <a:gd name="T92" fmla="*/ 4 w 124"/>
                <a:gd name="T93" fmla="*/ 187 h 213"/>
                <a:gd name="T94" fmla="*/ 16 w 124"/>
                <a:gd name="T95" fmla="*/ 190 h 213"/>
                <a:gd name="T96" fmla="*/ 122 w 124"/>
                <a:gd name="T97" fmla="*/ 199 h 213"/>
                <a:gd name="T98" fmla="*/ 118 w 124"/>
                <a:gd name="T99" fmla="*/ 208 h 213"/>
                <a:gd name="T100" fmla="*/ 30 w 124"/>
                <a:gd name="T101" fmla="*/ 206 h 213"/>
                <a:gd name="T102" fmla="*/ 39 w 124"/>
                <a:gd name="T103" fmla="*/ 206 h 213"/>
                <a:gd name="T104" fmla="*/ 36 w 124"/>
                <a:gd name="T105" fmla="*/ 210 h 213"/>
                <a:gd name="T106" fmla="*/ 20 w 124"/>
                <a:gd name="T107" fmla="*/ 205 h 213"/>
                <a:gd name="T108" fmla="*/ 18 w 124"/>
                <a:gd name="T109" fmla="*/ 199 h 213"/>
                <a:gd name="T110" fmla="*/ 27 w 124"/>
                <a:gd name="T111" fmla="*/ 192 h 213"/>
                <a:gd name="T112" fmla="*/ 25 w 124"/>
                <a:gd name="T113" fmla="*/ 195 h 213"/>
                <a:gd name="T114" fmla="*/ 23 w 124"/>
                <a:gd name="T115" fmla="*/ 205 h 213"/>
                <a:gd name="T116" fmla="*/ 23 w 124"/>
                <a:gd name="T117" fmla="*/ 208 h 213"/>
                <a:gd name="T118" fmla="*/ 36 w 124"/>
                <a:gd name="T119" fmla="*/ 203 h 213"/>
                <a:gd name="T120" fmla="*/ 17 w 124"/>
                <a:gd name="T121" fmla="*/ 195 h 213"/>
                <a:gd name="T122" fmla="*/ 39 w 124"/>
                <a:gd name="T123" fmla="*/ 2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213">
                  <a:moveTo>
                    <a:pt x="101" y="1"/>
                  </a:moveTo>
                  <a:cubicBezTo>
                    <a:pt x="100" y="1"/>
                    <a:pt x="100" y="1"/>
                    <a:pt x="99" y="1"/>
                  </a:cubicBezTo>
                  <a:cubicBezTo>
                    <a:pt x="98" y="1"/>
                    <a:pt x="98" y="2"/>
                    <a:pt x="98" y="2"/>
                  </a:cubicBezTo>
                  <a:cubicBezTo>
                    <a:pt x="99" y="2"/>
                    <a:pt x="99" y="2"/>
                    <a:pt x="100" y="2"/>
                  </a:cubicBezTo>
                  <a:cubicBezTo>
                    <a:pt x="100" y="2"/>
                    <a:pt x="101" y="2"/>
                    <a:pt x="101" y="1"/>
                  </a:cubicBezTo>
                  <a:close/>
                  <a:moveTo>
                    <a:pt x="117" y="1"/>
                  </a:moveTo>
                  <a:cubicBezTo>
                    <a:pt x="117" y="1"/>
                    <a:pt x="118" y="1"/>
                    <a:pt x="119" y="1"/>
                  </a:cubicBezTo>
                  <a:cubicBezTo>
                    <a:pt x="119" y="1"/>
                    <a:pt x="120" y="1"/>
                    <a:pt x="120" y="1"/>
                  </a:cubicBezTo>
                  <a:cubicBezTo>
                    <a:pt x="121" y="2"/>
                    <a:pt x="121" y="2"/>
                    <a:pt x="120" y="3"/>
                  </a:cubicBezTo>
                  <a:cubicBezTo>
                    <a:pt x="120" y="3"/>
                    <a:pt x="120" y="3"/>
                    <a:pt x="120" y="4"/>
                  </a:cubicBezTo>
                  <a:cubicBezTo>
                    <a:pt x="119" y="3"/>
                    <a:pt x="119" y="3"/>
                    <a:pt x="118" y="3"/>
                  </a:cubicBezTo>
                  <a:cubicBezTo>
                    <a:pt x="117" y="3"/>
                    <a:pt x="117" y="2"/>
                    <a:pt x="117" y="1"/>
                  </a:cubicBezTo>
                  <a:close/>
                  <a:moveTo>
                    <a:pt x="104" y="1"/>
                  </a:moveTo>
                  <a:cubicBezTo>
                    <a:pt x="104" y="2"/>
                    <a:pt x="104" y="2"/>
                    <a:pt x="104" y="3"/>
                  </a:cubicBezTo>
                  <a:cubicBezTo>
                    <a:pt x="104" y="3"/>
                    <a:pt x="104" y="3"/>
                    <a:pt x="103" y="3"/>
                  </a:cubicBezTo>
                  <a:cubicBezTo>
                    <a:pt x="103" y="3"/>
                    <a:pt x="103" y="3"/>
                    <a:pt x="103" y="2"/>
                  </a:cubicBezTo>
                  <a:cubicBezTo>
                    <a:pt x="102" y="2"/>
                    <a:pt x="102" y="2"/>
                    <a:pt x="102" y="2"/>
                  </a:cubicBezTo>
                  <a:cubicBezTo>
                    <a:pt x="102" y="1"/>
                    <a:pt x="102" y="1"/>
                    <a:pt x="103" y="1"/>
                  </a:cubicBezTo>
                  <a:cubicBezTo>
                    <a:pt x="103" y="2"/>
                    <a:pt x="104" y="2"/>
                    <a:pt x="104" y="1"/>
                  </a:cubicBezTo>
                  <a:close/>
                  <a:moveTo>
                    <a:pt x="115" y="1"/>
                  </a:moveTo>
                  <a:cubicBezTo>
                    <a:pt x="115" y="2"/>
                    <a:pt x="115" y="2"/>
                    <a:pt x="115" y="2"/>
                  </a:cubicBezTo>
                  <a:cubicBezTo>
                    <a:pt x="114" y="2"/>
                    <a:pt x="114" y="2"/>
                    <a:pt x="114" y="2"/>
                  </a:cubicBezTo>
                  <a:cubicBezTo>
                    <a:pt x="114" y="2"/>
                    <a:pt x="114" y="2"/>
                    <a:pt x="114" y="1"/>
                  </a:cubicBezTo>
                  <a:cubicBezTo>
                    <a:pt x="114" y="1"/>
                    <a:pt x="115" y="1"/>
                    <a:pt x="115" y="1"/>
                  </a:cubicBezTo>
                  <a:close/>
                  <a:moveTo>
                    <a:pt x="124" y="4"/>
                  </a:moveTo>
                  <a:cubicBezTo>
                    <a:pt x="123" y="4"/>
                    <a:pt x="123" y="4"/>
                    <a:pt x="123" y="3"/>
                  </a:cubicBezTo>
                  <a:cubicBezTo>
                    <a:pt x="122" y="2"/>
                    <a:pt x="123" y="2"/>
                    <a:pt x="123" y="1"/>
                  </a:cubicBezTo>
                  <a:cubicBezTo>
                    <a:pt x="124" y="1"/>
                    <a:pt x="124" y="1"/>
                    <a:pt x="124" y="2"/>
                  </a:cubicBezTo>
                  <a:cubicBezTo>
                    <a:pt x="124" y="3"/>
                    <a:pt x="124" y="3"/>
                    <a:pt x="124" y="4"/>
                  </a:cubicBezTo>
                  <a:close/>
                  <a:moveTo>
                    <a:pt x="107" y="2"/>
                  </a:moveTo>
                  <a:cubicBezTo>
                    <a:pt x="108" y="3"/>
                    <a:pt x="108" y="3"/>
                    <a:pt x="107" y="3"/>
                  </a:cubicBezTo>
                  <a:cubicBezTo>
                    <a:pt x="107" y="3"/>
                    <a:pt x="107" y="3"/>
                    <a:pt x="107" y="3"/>
                  </a:cubicBezTo>
                  <a:cubicBezTo>
                    <a:pt x="107" y="3"/>
                    <a:pt x="107" y="3"/>
                    <a:pt x="107" y="2"/>
                  </a:cubicBezTo>
                  <a:cubicBezTo>
                    <a:pt x="107" y="2"/>
                    <a:pt x="107" y="2"/>
                    <a:pt x="107" y="2"/>
                  </a:cubicBezTo>
                  <a:close/>
                  <a:moveTo>
                    <a:pt x="112" y="3"/>
                  </a:moveTo>
                  <a:cubicBezTo>
                    <a:pt x="112" y="4"/>
                    <a:pt x="112" y="4"/>
                    <a:pt x="112" y="4"/>
                  </a:cubicBezTo>
                  <a:cubicBezTo>
                    <a:pt x="112" y="4"/>
                    <a:pt x="112" y="4"/>
                    <a:pt x="112" y="3"/>
                  </a:cubicBezTo>
                  <a:cubicBezTo>
                    <a:pt x="112" y="3"/>
                    <a:pt x="112" y="3"/>
                    <a:pt x="112" y="3"/>
                  </a:cubicBezTo>
                  <a:cubicBezTo>
                    <a:pt x="112" y="3"/>
                    <a:pt x="112" y="3"/>
                    <a:pt x="112" y="3"/>
                  </a:cubicBezTo>
                  <a:close/>
                  <a:moveTo>
                    <a:pt x="113" y="4"/>
                  </a:moveTo>
                  <a:cubicBezTo>
                    <a:pt x="113" y="3"/>
                    <a:pt x="113" y="3"/>
                    <a:pt x="114" y="3"/>
                  </a:cubicBezTo>
                  <a:cubicBezTo>
                    <a:pt x="115" y="3"/>
                    <a:pt x="115" y="4"/>
                    <a:pt x="115" y="5"/>
                  </a:cubicBezTo>
                  <a:cubicBezTo>
                    <a:pt x="114" y="5"/>
                    <a:pt x="114" y="5"/>
                    <a:pt x="114" y="4"/>
                  </a:cubicBezTo>
                  <a:cubicBezTo>
                    <a:pt x="114" y="4"/>
                    <a:pt x="113" y="4"/>
                    <a:pt x="113" y="4"/>
                  </a:cubicBezTo>
                  <a:close/>
                  <a:moveTo>
                    <a:pt x="108" y="6"/>
                  </a:moveTo>
                  <a:lnTo>
                    <a:pt x="109" y="6"/>
                  </a:lnTo>
                  <a:lnTo>
                    <a:pt x="109" y="8"/>
                  </a:lnTo>
                  <a:lnTo>
                    <a:pt x="108" y="8"/>
                  </a:lnTo>
                  <a:lnTo>
                    <a:pt x="108" y="6"/>
                  </a:lnTo>
                  <a:close/>
                  <a:moveTo>
                    <a:pt x="32" y="166"/>
                  </a:moveTo>
                  <a:cubicBezTo>
                    <a:pt x="32" y="167"/>
                    <a:pt x="32" y="167"/>
                    <a:pt x="32" y="167"/>
                  </a:cubicBezTo>
                  <a:cubicBezTo>
                    <a:pt x="32" y="167"/>
                    <a:pt x="32" y="167"/>
                    <a:pt x="32" y="167"/>
                  </a:cubicBezTo>
                  <a:cubicBezTo>
                    <a:pt x="32" y="167"/>
                    <a:pt x="32" y="167"/>
                    <a:pt x="32" y="167"/>
                  </a:cubicBezTo>
                  <a:cubicBezTo>
                    <a:pt x="32" y="166"/>
                    <a:pt x="32" y="166"/>
                    <a:pt x="32" y="166"/>
                  </a:cubicBezTo>
                  <a:close/>
                  <a:moveTo>
                    <a:pt x="29" y="187"/>
                  </a:moveTo>
                  <a:cubicBezTo>
                    <a:pt x="29" y="188"/>
                    <a:pt x="28" y="188"/>
                    <a:pt x="28" y="188"/>
                  </a:cubicBezTo>
                  <a:cubicBezTo>
                    <a:pt x="28" y="188"/>
                    <a:pt x="27" y="188"/>
                    <a:pt x="27" y="188"/>
                  </a:cubicBezTo>
                  <a:cubicBezTo>
                    <a:pt x="27" y="188"/>
                    <a:pt x="27" y="188"/>
                    <a:pt x="28" y="188"/>
                  </a:cubicBezTo>
                  <a:cubicBezTo>
                    <a:pt x="28" y="188"/>
                    <a:pt x="28" y="187"/>
                    <a:pt x="29" y="187"/>
                  </a:cubicBezTo>
                  <a:close/>
                  <a:moveTo>
                    <a:pt x="32" y="187"/>
                  </a:moveTo>
                  <a:cubicBezTo>
                    <a:pt x="33" y="187"/>
                    <a:pt x="33" y="187"/>
                    <a:pt x="33" y="188"/>
                  </a:cubicBezTo>
                  <a:cubicBezTo>
                    <a:pt x="33" y="188"/>
                    <a:pt x="33" y="188"/>
                    <a:pt x="33" y="188"/>
                  </a:cubicBezTo>
                  <a:cubicBezTo>
                    <a:pt x="33" y="189"/>
                    <a:pt x="33" y="189"/>
                    <a:pt x="33" y="190"/>
                  </a:cubicBezTo>
                  <a:cubicBezTo>
                    <a:pt x="33" y="190"/>
                    <a:pt x="33" y="191"/>
                    <a:pt x="33" y="191"/>
                  </a:cubicBezTo>
                  <a:cubicBezTo>
                    <a:pt x="33" y="191"/>
                    <a:pt x="32" y="191"/>
                    <a:pt x="31" y="191"/>
                  </a:cubicBezTo>
                  <a:cubicBezTo>
                    <a:pt x="31" y="191"/>
                    <a:pt x="30" y="191"/>
                    <a:pt x="30" y="191"/>
                  </a:cubicBezTo>
                  <a:cubicBezTo>
                    <a:pt x="30" y="190"/>
                    <a:pt x="30" y="190"/>
                    <a:pt x="30" y="190"/>
                  </a:cubicBezTo>
                  <a:cubicBezTo>
                    <a:pt x="30" y="190"/>
                    <a:pt x="30" y="190"/>
                    <a:pt x="31" y="190"/>
                  </a:cubicBezTo>
                  <a:cubicBezTo>
                    <a:pt x="31" y="190"/>
                    <a:pt x="31" y="190"/>
                    <a:pt x="31" y="190"/>
                  </a:cubicBezTo>
                  <a:cubicBezTo>
                    <a:pt x="32" y="190"/>
                    <a:pt x="32" y="190"/>
                    <a:pt x="32" y="190"/>
                  </a:cubicBezTo>
                  <a:lnTo>
                    <a:pt x="32" y="187"/>
                  </a:lnTo>
                  <a:close/>
                  <a:moveTo>
                    <a:pt x="30" y="188"/>
                  </a:moveTo>
                  <a:cubicBezTo>
                    <a:pt x="30" y="189"/>
                    <a:pt x="30" y="189"/>
                    <a:pt x="30" y="189"/>
                  </a:cubicBezTo>
                  <a:cubicBezTo>
                    <a:pt x="30" y="189"/>
                    <a:pt x="30" y="189"/>
                    <a:pt x="30" y="188"/>
                  </a:cubicBezTo>
                  <a:cubicBezTo>
                    <a:pt x="30" y="188"/>
                    <a:pt x="30" y="188"/>
                    <a:pt x="30" y="188"/>
                  </a:cubicBezTo>
                  <a:cubicBezTo>
                    <a:pt x="30" y="188"/>
                    <a:pt x="30" y="188"/>
                    <a:pt x="30" y="188"/>
                  </a:cubicBezTo>
                  <a:close/>
                  <a:moveTo>
                    <a:pt x="26" y="190"/>
                  </a:moveTo>
                  <a:cubicBezTo>
                    <a:pt x="26" y="190"/>
                    <a:pt x="26" y="190"/>
                    <a:pt x="26" y="189"/>
                  </a:cubicBezTo>
                  <a:cubicBezTo>
                    <a:pt x="26" y="189"/>
                    <a:pt x="26" y="189"/>
                    <a:pt x="26" y="188"/>
                  </a:cubicBezTo>
                  <a:cubicBezTo>
                    <a:pt x="26" y="189"/>
                    <a:pt x="27" y="189"/>
                    <a:pt x="28" y="189"/>
                  </a:cubicBezTo>
                  <a:cubicBezTo>
                    <a:pt x="28" y="189"/>
                    <a:pt x="27" y="189"/>
                    <a:pt x="27" y="189"/>
                  </a:cubicBezTo>
                  <a:cubicBezTo>
                    <a:pt x="26" y="189"/>
                    <a:pt x="26" y="190"/>
                    <a:pt x="26" y="190"/>
                  </a:cubicBezTo>
                  <a:close/>
                  <a:moveTo>
                    <a:pt x="32" y="189"/>
                  </a:moveTo>
                  <a:cubicBezTo>
                    <a:pt x="32" y="189"/>
                    <a:pt x="31" y="189"/>
                    <a:pt x="31" y="189"/>
                  </a:cubicBezTo>
                  <a:cubicBezTo>
                    <a:pt x="31" y="189"/>
                    <a:pt x="31" y="189"/>
                    <a:pt x="31" y="189"/>
                  </a:cubicBezTo>
                  <a:cubicBezTo>
                    <a:pt x="31" y="189"/>
                    <a:pt x="31" y="188"/>
                    <a:pt x="31" y="188"/>
                  </a:cubicBezTo>
                  <a:cubicBezTo>
                    <a:pt x="32" y="189"/>
                    <a:pt x="32" y="189"/>
                    <a:pt x="32" y="189"/>
                  </a:cubicBezTo>
                  <a:close/>
                  <a:moveTo>
                    <a:pt x="23" y="189"/>
                  </a:moveTo>
                  <a:cubicBezTo>
                    <a:pt x="23" y="189"/>
                    <a:pt x="23" y="189"/>
                    <a:pt x="23" y="189"/>
                  </a:cubicBezTo>
                  <a:cubicBezTo>
                    <a:pt x="22" y="189"/>
                    <a:pt x="22" y="189"/>
                    <a:pt x="22" y="189"/>
                  </a:cubicBezTo>
                  <a:cubicBezTo>
                    <a:pt x="22" y="189"/>
                    <a:pt x="22" y="189"/>
                    <a:pt x="22" y="189"/>
                  </a:cubicBezTo>
                  <a:cubicBezTo>
                    <a:pt x="23" y="189"/>
                    <a:pt x="23" y="189"/>
                    <a:pt x="23" y="189"/>
                  </a:cubicBezTo>
                  <a:close/>
                  <a:moveTo>
                    <a:pt x="25" y="189"/>
                  </a:moveTo>
                  <a:cubicBezTo>
                    <a:pt x="25" y="190"/>
                    <a:pt x="24" y="190"/>
                    <a:pt x="24" y="190"/>
                  </a:cubicBezTo>
                  <a:cubicBezTo>
                    <a:pt x="24" y="190"/>
                    <a:pt x="24" y="190"/>
                    <a:pt x="24" y="189"/>
                  </a:cubicBezTo>
                  <a:cubicBezTo>
                    <a:pt x="24" y="189"/>
                    <a:pt x="24" y="189"/>
                    <a:pt x="24" y="189"/>
                  </a:cubicBezTo>
                  <a:cubicBezTo>
                    <a:pt x="25" y="189"/>
                    <a:pt x="25" y="189"/>
                    <a:pt x="25" y="189"/>
                  </a:cubicBezTo>
                  <a:close/>
                  <a:moveTo>
                    <a:pt x="38" y="189"/>
                  </a:moveTo>
                  <a:cubicBezTo>
                    <a:pt x="38" y="189"/>
                    <a:pt x="38" y="189"/>
                    <a:pt x="38" y="189"/>
                  </a:cubicBezTo>
                  <a:cubicBezTo>
                    <a:pt x="38" y="189"/>
                    <a:pt x="37" y="189"/>
                    <a:pt x="37" y="189"/>
                  </a:cubicBezTo>
                  <a:cubicBezTo>
                    <a:pt x="37" y="189"/>
                    <a:pt x="37" y="189"/>
                    <a:pt x="37" y="189"/>
                  </a:cubicBezTo>
                  <a:cubicBezTo>
                    <a:pt x="38" y="189"/>
                    <a:pt x="38" y="189"/>
                    <a:pt x="38" y="189"/>
                  </a:cubicBezTo>
                  <a:close/>
                  <a:moveTo>
                    <a:pt x="20" y="193"/>
                  </a:moveTo>
                  <a:cubicBezTo>
                    <a:pt x="20" y="192"/>
                    <a:pt x="20" y="192"/>
                    <a:pt x="20" y="192"/>
                  </a:cubicBezTo>
                  <a:cubicBezTo>
                    <a:pt x="20" y="192"/>
                    <a:pt x="19" y="191"/>
                    <a:pt x="20" y="190"/>
                  </a:cubicBezTo>
                  <a:cubicBezTo>
                    <a:pt x="20" y="191"/>
                    <a:pt x="20" y="191"/>
                    <a:pt x="21" y="191"/>
                  </a:cubicBezTo>
                  <a:cubicBezTo>
                    <a:pt x="21" y="192"/>
                    <a:pt x="21" y="192"/>
                    <a:pt x="22" y="192"/>
                  </a:cubicBezTo>
                  <a:cubicBezTo>
                    <a:pt x="22" y="192"/>
                    <a:pt x="21" y="193"/>
                    <a:pt x="20" y="193"/>
                  </a:cubicBezTo>
                  <a:close/>
                  <a:moveTo>
                    <a:pt x="28" y="190"/>
                  </a:moveTo>
                  <a:cubicBezTo>
                    <a:pt x="28" y="191"/>
                    <a:pt x="27" y="191"/>
                    <a:pt x="27" y="191"/>
                  </a:cubicBezTo>
                  <a:lnTo>
                    <a:pt x="26" y="191"/>
                  </a:lnTo>
                  <a:cubicBezTo>
                    <a:pt x="26" y="191"/>
                    <a:pt x="26" y="190"/>
                    <a:pt x="27" y="190"/>
                  </a:cubicBezTo>
                  <a:cubicBezTo>
                    <a:pt x="27" y="190"/>
                    <a:pt x="27" y="190"/>
                    <a:pt x="28" y="190"/>
                  </a:cubicBezTo>
                  <a:close/>
                  <a:moveTo>
                    <a:pt x="34" y="195"/>
                  </a:moveTo>
                  <a:cubicBezTo>
                    <a:pt x="35" y="195"/>
                    <a:pt x="35" y="194"/>
                    <a:pt x="36" y="194"/>
                  </a:cubicBezTo>
                  <a:cubicBezTo>
                    <a:pt x="36" y="194"/>
                    <a:pt x="36" y="193"/>
                    <a:pt x="36" y="192"/>
                  </a:cubicBezTo>
                  <a:cubicBezTo>
                    <a:pt x="37" y="192"/>
                    <a:pt x="37" y="192"/>
                    <a:pt x="37" y="193"/>
                  </a:cubicBezTo>
                  <a:cubicBezTo>
                    <a:pt x="37" y="194"/>
                    <a:pt x="37" y="194"/>
                    <a:pt x="38" y="194"/>
                  </a:cubicBezTo>
                  <a:cubicBezTo>
                    <a:pt x="38" y="194"/>
                    <a:pt x="37" y="194"/>
                    <a:pt x="37" y="194"/>
                  </a:cubicBezTo>
                  <a:cubicBezTo>
                    <a:pt x="37" y="195"/>
                    <a:pt x="37" y="195"/>
                    <a:pt x="36" y="195"/>
                  </a:cubicBezTo>
                  <a:cubicBezTo>
                    <a:pt x="36" y="195"/>
                    <a:pt x="36" y="195"/>
                    <a:pt x="37" y="195"/>
                  </a:cubicBezTo>
                  <a:cubicBezTo>
                    <a:pt x="37" y="195"/>
                    <a:pt x="37" y="195"/>
                    <a:pt x="38" y="195"/>
                  </a:cubicBezTo>
                  <a:cubicBezTo>
                    <a:pt x="38" y="196"/>
                    <a:pt x="38" y="196"/>
                    <a:pt x="38" y="196"/>
                  </a:cubicBezTo>
                  <a:cubicBezTo>
                    <a:pt x="37" y="196"/>
                    <a:pt x="37" y="196"/>
                    <a:pt x="37" y="196"/>
                  </a:cubicBezTo>
                  <a:cubicBezTo>
                    <a:pt x="36" y="196"/>
                    <a:pt x="36" y="196"/>
                    <a:pt x="36" y="196"/>
                  </a:cubicBezTo>
                  <a:cubicBezTo>
                    <a:pt x="35" y="196"/>
                    <a:pt x="35" y="196"/>
                    <a:pt x="35" y="195"/>
                  </a:cubicBezTo>
                  <a:cubicBezTo>
                    <a:pt x="35" y="196"/>
                    <a:pt x="35" y="196"/>
                    <a:pt x="35" y="196"/>
                  </a:cubicBezTo>
                  <a:cubicBezTo>
                    <a:pt x="35" y="197"/>
                    <a:pt x="34" y="197"/>
                    <a:pt x="33" y="196"/>
                  </a:cubicBezTo>
                  <a:cubicBezTo>
                    <a:pt x="34" y="196"/>
                    <a:pt x="34" y="195"/>
                    <a:pt x="34" y="195"/>
                  </a:cubicBezTo>
                  <a:close/>
                  <a:moveTo>
                    <a:pt x="20" y="194"/>
                  </a:moveTo>
                  <a:cubicBezTo>
                    <a:pt x="19" y="194"/>
                    <a:pt x="19" y="195"/>
                    <a:pt x="19" y="194"/>
                  </a:cubicBezTo>
                  <a:cubicBezTo>
                    <a:pt x="19" y="194"/>
                    <a:pt x="19" y="194"/>
                    <a:pt x="19" y="193"/>
                  </a:cubicBezTo>
                  <a:cubicBezTo>
                    <a:pt x="19" y="193"/>
                    <a:pt x="19" y="193"/>
                    <a:pt x="19" y="193"/>
                  </a:cubicBezTo>
                  <a:cubicBezTo>
                    <a:pt x="19" y="193"/>
                    <a:pt x="20" y="194"/>
                    <a:pt x="20" y="194"/>
                  </a:cubicBezTo>
                  <a:close/>
                  <a:moveTo>
                    <a:pt x="24" y="194"/>
                  </a:moveTo>
                  <a:cubicBezTo>
                    <a:pt x="24" y="194"/>
                    <a:pt x="23" y="194"/>
                    <a:pt x="23" y="194"/>
                  </a:cubicBezTo>
                  <a:cubicBezTo>
                    <a:pt x="23" y="194"/>
                    <a:pt x="23" y="194"/>
                    <a:pt x="23" y="194"/>
                  </a:cubicBezTo>
                  <a:cubicBezTo>
                    <a:pt x="23" y="193"/>
                    <a:pt x="23" y="193"/>
                    <a:pt x="23" y="193"/>
                  </a:cubicBezTo>
                  <a:cubicBezTo>
                    <a:pt x="24" y="193"/>
                    <a:pt x="24" y="193"/>
                    <a:pt x="24" y="194"/>
                  </a:cubicBezTo>
                  <a:close/>
                  <a:moveTo>
                    <a:pt x="16" y="194"/>
                  </a:moveTo>
                  <a:cubicBezTo>
                    <a:pt x="16" y="194"/>
                    <a:pt x="16" y="194"/>
                    <a:pt x="16" y="195"/>
                  </a:cubicBezTo>
                  <a:cubicBezTo>
                    <a:pt x="16" y="195"/>
                    <a:pt x="16" y="195"/>
                    <a:pt x="15" y="195"/>
                  </a:cubicBezTo>
                  <a:cubicBezTo>
                    <a:pt x="15" y="194"/>
                    <a:pt x="15" y="194"/>
                    <a:pt x="15" y="194"/>
                  </a:cubicBezTo>
                  <a:cubicBezTo>
                    <a:pt x="16" y="194"/>
                    <a:pt x="16" y="194"/>
                    <a:pt x="16" y="194"/>
                  </a:cubicBezTo>
                  <a:close/>
                  <a:moveTo>
                    <a:pt x="21" y="194"/>
                  </a:moveTo>
                  <a:cubicBezTo>
                    <a:pt x="22" y="194"/>
                    <a:pt x="22" y="194"/>
                    <a:pt x="21" y="195"/>
                  </a:cubicBezTo>
                  <a:cubicBezTo>
                    <a:pt x="21" y="195"/>
                    <a:pt x="21" y="195"/>
                    <a:pt x="21" y="195"/>
                  </a:cubicBezTo>
                  <a:cubicBezTo>
                    <a:pt x="21" y="194"/>
                    <a:pt x="21" y="194"/>
                    <a:pt x="21" y="194"/>
                  </a:cubicBezTo>
                  <a:cubicBezTo>
                    <a:pt x="21" y="194"/>
                    <a:pt x="21" y="194"/>
                    <a:pt x="21" y="194"/>
                  </a:cubicBezTo>
                  <a:close/>
                  <a:moveTo>
                    <a:pt x="12" y="195"/>
                  </a:moveTo>
                  <a:cubicBezTo>
                    <a:pt x="13" y="196"/>
                    <a:pt x="13" y="196"/>
                    <a:pt x="13" y="196"/>
                  </a:cubicBezTo>
                  <a:cubicBezTo>
                    <a:pt x="13" y="196"/>
                    <a:pt x="12" y="196"/>
                    <a:pt x="12" y="196"/>
                  </a:cubicBezTo>
                  <a:cubicBezTo>
                    <a:pt x="12" y="196"/>
                    <a:pt x="12" y="196"/>
                    <a:pt x="11" y="196"/>
                  </a:cubicBezTo>
                  <a:cubicBezTo>
                    <a:pt x="11" y="196"/>
                    <a:pt x="12" y="196"/>
                    <a:pt x="12" y="195"/>
                  </a:cubicBezTo>
                  <a:close/>
                  <a:moveTo>
                    <a:pt x="30" y="195"/>
                  </a:moveTo>
                  <a:cubicBezTo>
                    <a:pt x="30" y="196"/>
                    <a:pt x="30" y="196"/>
                    <a:pt x="30" y="196"/>
                  </a:cubicBezTo>
                  <a:cubicBezTo>
                    <a:pt x="30" y="196"/>
                    <a:pt x="30" y="196"/>
                    <a:pt x="30" y="196"/>
                  </a:cubicBezTo>
                  <a:cubicBezTo>
                    <a:pt x="30" y="196"/>
                    <a:pt x="30" y="196"/>
                    <a:pt x="30" y="195"/>
                  </a:cubicBezTo>
                  <a:cubicBezTo>
                    <a:pt x="30" y="195"/>
                    <a:pt x="30" y="195"/>
                    <a:pt x="30" y="195"/>
                  </a:cubicBezTo>
                  <a:close/>
                  <a:moveTo>
                    <a:pt x="47" y="195"/>
                  </a:moveTo>
                  <a:cubicBezTo>
                    <a:pt x="47" y="196"/>
                    <a:pt x="47" y="196"/>
                    <a:pt x="47" y="196"/>
                  </a:cubicBezTo>
                  <a:cubicBezTo>
                    <a:pt x="46" y="196"/>
                    <a:pt x="46" y="196"/>
                    <a:pt x="46" y="196"/>
                  </a:cubicBezTo>
                  <a:cubicBezTo>
                    <a:pt x="46" y="196"/>
                    <a:pt x="46" y="196"/>
                    <a:pt x="46" y="196"/>
                  </a:cubicBezTo>
                  <a:cubicBezTo>
                    <a:pt x="46" y="195"/>
                    <a:pt x="47" y="195"/>
                    <a:pt x="47" y="196"/>
                  </a:cubicBezTo>
                  <a:lnTo>
                    <a:pt x="47" y="195"/>
                  </a:lnTo>
                  <a:close/>
                  <a:moveTo>
                    <a:pt x="13" y="198"/>
                  </a:moveTo>
                  <a:cubicBezTo>
                    <a:pt x="13" y="197"/>
                    <a:pt x="13" y="197"/>
                    <a:pt x="13" y="197"/>
                  </a:cubicBezTo>
                  <a:cubicBezTo>
                    <a:pt x="13" y="197"/>
                    <a:pt x="13" y="197"/>
                    <a:pt x="13" y="196"/>
                  </a:cubicBezTo>
                  <a:lnTo>
                    <a:pt x="14" y="196"/>
                  </a:lnTo>
                  <a:cubicBezTo>
                    <a:pt x="15" y="197"/>
                    <a:pt x="15" y="197"/>
                    <a:pt x="14" y="197"/>
                  </a:cubicBezTo>
                  <a:cubicBezTo>
                    <a:pt x="14" y="197"/>
                    <a:pt x="13" y="197"/>
                    <a:pt x="13" y="198"/>
                  </a:cubicBezTo>
                  <a:close/>
                  <a:moveTo>
                    <a:pt x="30" y="197"/>
                  </a:moveTo>
                  <a:cubicBezTo>
                    <a:pt x="30" y="197"/>
                    <a:pt x="30" y="197"/>
                    <a:pt x="30" y="197"/>
                  </a:cubicBezTo>
                  <a:cubicBezTo>
                    <a:pt x="30" y="197"/>
                    <a:pt x="30" y="197"/>
                    <a:pt x="30" y="197"/>
                  </a:cubicBezTo>
                  <a:cubicBezTo>
                    <a:pt x="30" y="197"/>
                    <a:pt x="30" y="196"/>
                    <a:pt x="30" y="197"/>
                  </a:cubicBezTo>
                  <a:cubicBezTo>
                    <a:pt x="30" y="197"/>
                    <a:pt x="30" y="197"/>
                    <a:pt x="30" y="197"/>
                  </a:cubicBezTo>
                  <a:close/>
                  <a:moveTo>
                    <a:pt x="29" y="197"/>
                  </a:moveTo>
                  <a:cubicBezTo>
                    <a:pt x="29" y="197"/>
                    <a:pt x="29" y="197"/>
                    <a:pt x="29" y="197"/>
                  </a:cubicBezTo>
                  <a:cubicBezTo>
                    <a:pt x="29" y="197"/>
                    <a:pt x="28" y="197"/>
                    <a:pt x="28" y="198"/>
                  </a:cubicBezTo>
                  <a:cubicBezTo>
                    <a:pt x="28" y="197"/>
                    <a:pt x="28" y="197"/>
                    <a:pt x="29" y="197"/>
                  </a:cubicBezTo>
                  <a:cubicBezTo>
                    <a:pt x="29" y="197"/>
                    <a:pt x="29" y="197"/>
                    <a:pt x="29" y="197"/>
                  </a:cubicBezTo>
                  <a:close/>
                  <a:moveTo>
                    <a:pt x="12" y="199"/>
                  </a:moveTo>
                  <a:cubicBezTo>
                    <a:pt x="12" y="199"/>
                    <a:pt x="12" y="199"/>
                    <a:pt x="12" y="199"/>
                  </a:cubicBezTo>
                  <a:cubicBezTo>
                    <a:pt x="12" y="199"/>
                    <a:pt x="12" y="198"/>
                    <a:pt x="12" y="198"/>
                  </a:cubicBezTo>
                  <a:cubicBezTo>
                    <a:pt x="13" y="198"/>
                    <a:pt x="13" y="198"/>
                    <a:pt x="13" y="199"/>
                  </a:cubicBezTo>
                  <a:cubicBezTo>
                    <a:pt x="13" y="199"/>
                    <a:pt x="12" y="199"/>
                    <a:pt x="12" y="199"/>
                  </a:cubicBezTo>
                  <a:close/>
                  <a:moveTo>
                    <a:pt x="32" y="199"/>
                  </a:moveTo>
                  <a:cubicBezTo>
                    <a:pt x="32" y="199"/>
                    <a:pt x="32" y="199"/>
                    <a:pt x="32" y="199"/>
                  </a:cubicBezTo>
                  <a:cubicBezTo>
                    <a:pt x="32" y="199"/>
                    <a:pt x="32" y="199"/>
                    <a:pt x="32" y="199"/>
                  </a:cubicBezTo>
                  <a:cubicBezTo>
                    <a:pt x="32" y="198"/>
                    <a:pt x="32" y="198"/>
                    <a:pt x="32" y="198"/>
                  </a:cubicBezTo>
                  <a:cubicBezTo>
                    <a:pt x="32" y="198"/>
                    <a:pt x="32" y="198"/>
                    <a:pt x="32" y="199"/>
                  </a:cubicBezTo>
                  <a:close/>
                  <a:moveTo>
                    <a:pt x="41" y="202"/>
                  </a:moveTo>
                  <a:cubicBezTo>
                    <a:pt x="41" y="201"/>
                    <a:pt x="42" y="201"/>
                    <a:pt x="43" y="200"/>
                  </a:cubicBezTo>
                  <a:cubicBezTo>
                    <a:pt x="43" y="200"/>
                    <a:pt x="44" y="200"/>
                    <a:pt x="44" y="199"/>
                  </a:cubicBezTo>
                  <a:cubicBezTo>
                    <a:pt x="45" y="199"/>
                    <a:pt x="45" y="199"/>
                    <a:pt x="45" y="200"/>
                  </a:cubicBezTo>
                  <a:cubicBezTo>
                    <a:pt x="45" y="200"/>
                    <a:pt x="45" y="200"/>
                    <a:pt x="45" y="200"/>
                  </a:cubicBezTo>
                  <a:cubicBezTo>
                    <a:pt x="45" y="200"/>
                    <a:pt x="44" y="200"/>
                    <a:pt x="44" y="200"/>
                  </a:cubicBezTo>
                  <a:cubicBezTo>
                    <a:pt x="44" y="201"/>
                    <a:pt x="44" y="201"/>
                    <a:pt x="43" y="201"/>
                  </a:cubicBezTo>
                  <a:cubicBezTo>
                    <a:pt x="43" y="201"/>
                    <a:pt x="43" y="201"/>
                    <a:pt x="43" y="202"/>
                  </a:cubicBezTo>
                  <a:cubicBezTo>
                    <a:pt x="42" y="203"/>
                    <a:pt x="42" y="203"/>
                    <a:pt x="41" y="202"/>
                  </a:cubicBezTo>
                  <a:close/>
                  <a:moveTo>
                    <a:pt x="45" y="200"/>
                  </a:moveTo>
                  <a:cubicBezTo>
                    <a:pt x="46" y="200"/>
                    <a:pt x="46" y="200"/>
                    <a:pt x="46" y="199"/>
                  </a:cubicBezTo>
                  <a:cubicBezTo>
                    <a:pt x="46" y="199"/>
                    <a:pt x="46" y="200"/>
                    <a:pt x="47" y="200"/>
                  </a:cubicBezTo>
                  <a:cubicBezTo>
                    <a:pt x="47" y="200"/>
                    <a:pt x="47" y="200"/>
                    <a:pt x="47" y="200"/>
                  </a:cubicBezTo>
                  <a:cubicBezTo>
                    <a:pt x="47" y="201"/>
                    <a:pt x="46" y="201"/>
                    <a:pt x="46" y="201"/>
                  </a:cubicBezTo>
                  <a:cubicBezTo>
                    <a:pt x="46" y="201"/>
                    <a:pt x="46" y="201"/>
                    <a:pt x="45" y="201"/>
                  </a:cubicBezTo>
                  <a:lnTo>
                    <a:pt x="45" y="200"/>
                  </a:lnTo>
                  <a:close/>
                  <a:moveTo>
                    <a:pt x="7" y="204"/>
                  </a:moveTo>
                  <a:cubicBezTo>
                    <a:pt x="8" y="203"/>
                    <a:pt x="9" y="202"/>
                    <a:pt x="8" y="200"/>
                  </a:cubicBezTo>
                  <a:cubicBezTo>
                    <a:pt x="9" y="200"/>
                    <a:pt x="9" y="200"/>
                    <a:pt x="9" y="200"/>
                  </a:cubicBezTo>
                  <a:cubicBezTo>
                    <a:pt x="9" y="200"/>
                    <a:pt x="9" y="201"/>
                    <a:pt x="9" y="201"/>
                  </a:cubicBezTo>
                  <a:cubicBezTo>
                    <a:pt x="10" y="201"/>
                    <a:pt x="10" y="201"/>
                    <a:pt x="10" y="202"/>
                  </a:cubicBezTo>
                  <a:cubicBezTo>
                    <a:pt x="10" y="202"/>
                    <a:pt x="10" y="202"/>
                    <a:pt x="10" y="202"/>
                  </a:cubicBezTo>
                  <a:cubicBezTo>
                    <a:pt x="10" y="202"/>
                    <a:pt x="9" y="203"/>
                    <a:pt x="9" y="203"/>
                  </a:cubicBezTo>
                  <a:cubicBezTo>
                    <a:pt x="9" y="204"/>
                    <a:pt x="8" y="204"/>
                    <a:pt x="7" y="204"/>
                  </a:cubicBezTo>
                  <a:close/>
                  <a:moveTo>
                    <a:pt x="12" y="201"/>
                  </a:moveTo>
                  <a:cubicBezTo>
                    <a:pt x="13" y="201"/>
                    <a:pt x="12" y="201"/>
                    <a:pt x="12" y="201"/>
                  </a:cubicBezTo>
                  <a:cubicBezTo>
                    <a:pt x="12" y="201"/>
                    <a:pt x="12" y="201"/>
                    <a:pt x="12" y="201"/>
                  </a:cubicBezTo>
                  <a:cubicBezTo>
                    <a:pt x="12" y="201"/>
                    <a:pt x="12" y="201"/>
                    <a:pt x="12" y="201"/>
                  </a:cubicBezTo>
                  <a:cubicBezTo>
                    <a:pt x="12" y="201"/>
                    <a:pt x="12" y="201"/>
                    <a:pt x="12" y="201"/>
                  </a:cubicBezTo>
                  <a:close/>
                  <a:moveTo>
                    <a:pt x="47" y="202"/>
                  </a:moveTo>
                  <a:cubicBezTo>
                    <a:pt x="47" y="202"/>
                    <a:pt x="47" y="202"/>
                    <a:pt x="47" y="202"/>
                  </a:cubicBezTo>
                  <a:cubicBezTo>
                    <a:pt x="46" y="202"/>
                    <a:pt x="46" y="203"/>
                    <a:pt x="46" y="203"/>
                  </a:cubicBezTo>
                  <a:cubicBezTo>
                    <a:pt x="46" y="202"/>
                    <a:pt x="46" y="202"/>
                    <a:pt x="46" y="202"/>
                  </a:cubicBezTo>
                  <a:cubicBezTo>
                    <a:pt x="47" y="202"/>
                    <a:pt x="47" y="202"/>
                    <a:pt x="47" y="202"/>
                  </a:cubicBezTo>
                  <a:close/>
                  <a:moveTo>
                    <a:pt x="12" y="204"/>
                  </a:moveTo>
                  <a:cubicBezTo>
                    <a:pt x="13" y="204"/>
                    <a:pt x="13" y="204"/>
                    <a:pt x="13" y="204"/>
                  </a:cubicBezTo>
                  <a:cubicBezTo>
                    <a:pt x="13" y="205"/>
                    <a:pt x="13" y="205"/>
                    <a:pt x="13" y="205"/>
                  </a:cubicBezTo>
                  <a:cubicBezTo>
                    <a:pt x="13" y="205"/>
                    <a:pt x="13" y="205"/>
                    <a:pt x="13" y="205"/>
                  </a:cubicBezTo>
                  <a:cubicBezTo>
                    <a:pt x="12" y="205"/>
                    <a:pt x="12" y="205"/>
                    <a:pt x="12" y="204"/>
                  </a:cubicBezTo>
                  <a:close/>
                  <a:moveTo>
                    <a:pt x="16" y="206"/>
                  </a:moveTo>
                  <a:cubicBezTo>
                    <a:pt x="14" y="206"/>
                    <a:pt x="14" y="205"/>
                    <a:pt x="15" y="204"/>
                  </a:cubicBezTo>
                  <a:cubicBezTo>
                    <a:pt x="16" y="204"/>
                    <a:pt x="16" y="205"/>
                    <a:pt x="16" y="205"/>
                  </a:cubicBezTo>
                  <a:cubicBezTo>
                    <a:pt x="16" y="206"/>
                    <a:pt x="16" y="206"/>
                    <a:pt x="16" y="206"/>
                  </a:cubicBezTo>
                  <a:close/>
                  <a:moveTo>
                    <a:pt x="17" y="205"/>
                  </a:moveTo>
                  <a:cubicBezTo>
                    <a:pt x="17" y="205"/>
                    <a:pt x="17" y="204"/>
                    <a:pt x="17" y="204"/>
                  </a:cubicBezTo>
                  <a:cubicBezTo>
                    <a:pt x="18" y="204"/>
                    <a:pt x="18" y="204"/>
                    <a:pt x="19" y="204"/>
                  </a:cubicBezTo>
                  <a:cubicBezTo>
                    <a:pt x="18" y="205"/>
                    <a:pt x="18" y="205"/>
                    <a:pt x="17" y="205"/>
                  </a:cubicBezTo>
                  <a:close/>
                  <a:moveTo>
                    <a:pt x="2" y="205"/>
                  </a:moveTo>
                  <a:cubicBezTo>
                    <a:pt x="2" y="205"/>
                    <a:pt x="2" y="205"/>
                    <a:pt x="2" y="205"/>
                  </a:cubicBezTo>
                  <a:cubicBezTo>
                    <a:pt x="2" y="206"/>
                    <a:pt x="2" y="206"/>
                    <a:pt x="2" y="206"/>
                  </a:cubicBezTo>
                  <a:cubicBezTo>
                    <a:pt x="1" y="205"/>
                    <a:pt x="1" y="205"/>
                    <a:pt x="2" y="205"/>
                  </a:cubicBezTo>
                  <a:cubicBezTo>
                    <a:pt x="2" y="205"/>
                    <a:pt x="2" y="205"/>
                    <a:pt x="2" y="205"/>
                  </a:cubicBezTo>
                  <a:close/>
                  <a:moveTo>
                    <a:pt x="5" y="205"/>
                  </a:moveTo>
                  <a:cubicBezTo>
                    <a:pt x="5" y="205"/>
                    <a:pt x="5" y="205"/>
                    <a:pt x="5" y="205"/>
                  </a:cubicBezTo>
                  <a:cubicBezTo>
                    <a:pt x="4" y="206"/>
                    <a:pt x="4" y="206"/>
                    <a:pt x="4" y="206"/>
                  </a:cubicBezTo>
                  <a:cubicBezTo>
                    <a:pt x="4" y="205"/>
                    <a:pt x="4" y="205"/>
                    <a:pt x="4" y="205"/>
                  </a:cubicBezTo>
                  <a:cubicBezTo>
                    <a:pt x="4" y="205"/>
                    <a:pt x="5" y="205"/>
                    <a:pt x="5" y="205"/>
                  </a:cubicBezTo>
                  <a:close/>
                  <a:moveTo>
                    <a:pt x="14" y="207"/>
                  </a:moveTo>
                  <a:cubicBezTo>
                    <a:pt x="14" y="207"/>
                    <a:pt x="14" y="207"/>
                    <a:pt x="14" y="207"/>
                  </a:cubicBezTo>
                  <a:cubicBezTo>
                    <a:pt x="14" y="207"/>
                    <a:pt x="14" y="207"/>
                    <a:pt x="14" y="207"/>
                  </a:cubicBezTo>
                  <a:cubicBezTo>
                    <a:pt x="14" y="206"/>
                    <a:pt x="14" y="206"/>
                    <a:pt x="14" y="206"/>
                  </a:cubicBezTo>
                  <a:cubicBezTo>
                    <a:pt x="14" y="206"/>
                    <a:pt x="14" y="206"/>
                    <a:pt x="14" y="207"/>
                  </a:cubicBezTo>
                  <a:close/>
                  <a:moveTo>
                    <a:pt x="84" y="208"/>
                  </a:moveTo>
                  <a:cubicBezTo>
                    <a:pt x="85" y="208"/>
                    <a:pt x="86" y="207"/>
                    <a:pt x="86" y="207"/>
                  </a:cubicBezTo>
                  <a:cubicBezTo>
                    <a:pt x="86" y="206"/>
                    <a:pt x="87" y="206"/>
                    <a:pt x="88" y="206"/>
                  </a:cubicBezTo>
                  <a:cubicBezTo>
                    <a:pt x="88" y="208"/>
                    <a:pt x="87" y="208"/>
                    <a:pt x="87" y="208"/>
                  </a:cubicBezTo>
                  <a:cubicBezTo>
                    <a:pt x="86" y="208"/>
                    <a:pt x="85" y="208"/>
                    <a:pt x="84" y="208"/>
                  </a:cubicBezTo>
                  <a:close/>
                  <a:moveTo>
                    <a:pt x="5" y="207"/>
                  </a:moveTo>
                  <a:cubicBezTo>
                    <a:pt x="6" y="207"/>
                    <a:pt x="6" y="207"/>
                    <a:pt x="6" y="207"/>
                  </a:cubicBezTo>
                  <a:cubicBezTo>
                    <a:pt x="7" y="207"/>
                    <a:pt x="7" y="207"/>
                    <a:pt x="7" y="207"/>
                  </a:cubicBezTo>
                  <a:cubicBezTo>
                    <a:pt x="7" y="207"/>
                    <a:pt x="7" y="207"/>
                    <a:pt x="7" y="207"/>
                  </a:cubicBezTo>
                  <a:cubicBezTo>
                    <a:pt x="6" y="208"/>
                    <a:pt x="6" y="207"/>
                    <a:pt x="5" y="207"/>
                  </a:cubicBezTo>
                  <a:close/>
                  <a:moveTo>
                    <a:pt x="16" y="211"/>
                  </a:moveTo>
                  <a:cubicBezTo>
                    <a:pt x="16" y="210"/>
                    <a:pt x="16" y="210"/>
                    <a:pt x="16" y="209"/>
                  </a:cubicBezTo>
                  <a:cubicBezTo>
                    <a:pt x="15" y="209"/>
                    <a:pt x="15" y="208"/>
                    <a:pt x="16" y="207"/>
                  </a:cubicBezTo>
                  <a:cubicBezTo>
                    <a:pt x="16" y="208"/>
                    <a:pt x="17" y="208"/>
                    <a:pt x="17" y="209"/>
                  </a:cubicBezTo>
                  <a:cubicBezTo>
                    <a:pt x="17" y="209"/>
                    <a:pt x="17" y="210"/>
                    <a:pt x="17" y="211"/>
                  </a:cubicBezTo>
                  <a:cubicBezTo>
                    <a:pt x="17" y="212"/>
                    <a:pt x="18" y="212"/>
                    <a:pt x="18" y="212"/>
                  </a:cubicBezTo>
                  <a:cubicBezTo>
                    <a:pt x="18" y="212"/>
                    <a:pt x="18" y="212"/>
                    <a:pt x="18" y="212"/>
                  </a:cubicBezTo>
                  <a:cubicBezTo>
                    <a:pt x="18" y="212"/>
                    <a:pt x="18" y="212"/>
                    <a:pt x="18" y="212"/>
                  </a:cubicBezTo>
                  <a:cubicBezTo>
                    <a:pt x="17" y="212"/>
                    <a:pt x="17" y="212"/>
                    <a:pt x="17" y="212"/>
                  </a:cubicBezTo>
                  <a:cubicBezTo>
                    <a:pt x="17" y="212"/>
                    <a:pt x="16" y="212"/>
                    <a:pt x="16" y="212"/>
                  </a:cubicBezTo>
                  <a:cubicBezTo>
                    <a:pt x="16" y="211"/>
                    <a:pt x="16" y="211"/>
                    <a:pt x="16" y="211"/>
                  </a:cubicBezTo>
                  <a:close/>
                  <a:moveTo>
                    <a:pt x="4" y="208"/>
                  </a:moveTo>
                  <a:cubicBezTo>
                    <a:pt x="4" y="209"/>
                    <a:pt x="3" y="209"/>
                    <a:pt x="3" y="209"/>
                  </a:cubicBezTo>
                  <a:cubicBezTo>
                    <a:pt x="3" y="209"/>
                    <a:pt x="3" y="208"/>
                    <a:pt x="3" y="208"/>
                  </a:cubicBezTo>
                  <a:cubicBezTo>
                    <a:pt x="3" y="208"/>
                    <a:pt x="3" y="208"/>
                    <a:pt x="3" y="208"/>
                  </a:cubicBezTo>
                  <a:cubicBezTo>
                    <a:pt x="4" y="208"/>
                    <a:pt x="4" y="208"/>
                    <a:pt x="4" y="208"/>
                  </a:cubicBezTo>
                  <a:close/>
                  <a:moveTo>
                    <a:pt x="8" y="210"/>
                  </a:moveTo>
                  <a:cubicBezTo>
                    <a:pt x="8" y="210"/>
                    <a:pt x="8" y="209"/>
                    <a:pt x="8" y="209"/>
                  </a:cubicBezTo>
                  <a:cubicBezTo>
                    <a:pt x="8" y="209"/>
                    <a:pt x="8" y="208"/>
                    <a:pt x="8" y="208"/>
                  </a:cubicBezTo>
                  <a:cubicBezTo>
                    <a:pt x="9" y="208"/>
                    <a:pt x="9" y="208"/>
                    <a:pt x="9" y="208"/>
                  </a:cubicBezTo>
                  <a:cubicBezTo>
                    <a:pt x="9" y="209"/>
                    <a:pt x="9" y="209"/>
                    <a:pt x="10" y="209"/>
                  </a:cubicBezTo>
                  <a:cubicBezTo>
                    <a:pt x="10" y="209"/>
                    <a:pt x="10" y="209"/>
                    <a:pt x="10" y="209"/>
                  </a:cubicBezTo>
                  <a:cubicBezTo>
                    <a:pt x="9" y="209"/>
                    <a:pt x="9" y="209"/>
                    <a:pt x="9" y="210"/>
                  </a:cubicBezTo>
                  <a:cubicBezTo>
                    <a:pt x="9" y="210"/>
                    <a:pt x="9" y="210"/>
                    <a:pt x="9" y="210"/>
                  </a:cubicBezTo>
                  <a:cubicBezTo>
                    <a:pt x="9" y="210"/>
                    <a:pt x="9" y="210"/>
                    <a:pt x="9" y="210"/>
                  </a:cubicBezTo>
                  <a:cubicBezTo>
                    <a:pt x="9" y="211"/>
                    <a:pt x="9" y="211"/>
                    <a:pt x="9" y="211"/>
                  </a:cubicBezTo>
                  <a:cubicBezTo>
                    <a:pt x="8" y="211"/>
                    <a:pt x="8" y="211"/>
                    <a:pt x="8" y="211"/>
                  </a:cubicBezTo>
                  <a:cubicBezTo>
                    <a:pt x="8" y="211"/>
                    <a:pt x="7" y="211"/>
                    <a:pt x="7" y="211"/>
                  </a:cubicBezTo>
                  <a:cubicBezTo>
                    <a:pt x="7" y="212"/>
                    <a:pt x="7" y="212"/>
                    <a:pt x="6" y="212"/>
                  </a:cubicBezTo>
                  <a:cubicBezTo>
                    <a:pt x="6" y="212"/>
                    <a:pt x="5" y="211"/>
                    <a:pt x="5" y="210"/>
                  </a:cubicBezTo>
                  <a:lnTo>
                    <a:pt x="8" y="210"/>
                  </a:lnTo>
                  <a:close/>
                  <a:moveTo>
                    <a:pt x="14" y="209"/>
                  </a:moveTo>
                  <a:cubicBezTo>
                    <a:pt x="14" y="209"/>
                    <a:pt x="14" y="209"/>
                    <a:pt x="13" y="209"/>
                  </a:cubicBezTo>
                  <a:cubicBezTo>
                    <a:pt x="13" y="209"/>
                    <a:pt x="13" y="210"/>
                    <a:pt x="13" y="210"/>
                  </a:cubicBezTo>
                  <a:cubicBezTo>
                    <a:pt x="13" y="209"/>
                    <a:pt x="13" y="209"/>
                    <a:pt x="13" y="209"/>
                  </a:cubicBezTo>
                  <a:cubicBezTo>
                    <a:pt x="13" y="209"/>
                    <a:pt x="14" y="209"/>
                    <a:pt x="14" y="209"/>
                  </a:cubicBezTo>
                  <a:close/>
                  <a:moveTo>
                    <a:pt x="87" y="210"/>
                  </a:moveTo>
                  <a:cubicBezTo>
                    <a:pt x="87" y="209"/>
                    <a:pt x="87" y="209"/>
                    <a:pt x="87" y="209"/>
                  </a:cubicBezTo>
                  <a:cubicBezTo>
                    <a:pt x="87" y="210"/>
                    <a:pt x="87" y="210"/>
                    <a:pt x="87" y="210"/>
                  </a:cubicBezTo>
                  <a:cubicBezTo>
                    <a:pt x="87" y="210"/>
                    <a:pt x="86" y="210"/>
                    <a:pt x="86" y="210"/>
                  </a:cubicBezTo>
                  <a:cubicBezTo>
                    <a:pt x="86" y="210"/>
                    <a:pt x="86" y="210"/>
                    <a:pt x="87" y="210"/>
                  </a:cubicBezTo>
                  <a:close/>
                  <a:moveTo>
                    <a:pt x="22" y="212"/>
                  </a:moveTo>
                  <a:cubicBezTo>
                    <a:pt x="21" y="213"/>
                    <a:pt x="21" y="213"/>
                    <a:pt x="21" y="213"/>
                  </a:cubicBezTo>
                  <a:cubicBezTo>
                    <a:pt x="21" y="213"/>
                    <a:pt x="21" y="213"/>
                    <a:pt x="21" y="212"/>
                  </a:cubicBezTo>
                  <a:cubicBezTo>
                    <a:pt x="20" y="212"/>
                    <a:pt x="20" y="212"/>
                    <a:pt x="20" y="211"/>
                  </a:cubicBezTo>
                  <a:cubicBezTo>
                    <a:pt x="20" y="211"/>
                    <a:pt x="20" y="211"/>
                    <a:pt x="20" y="210"/>
                  </a:cubicBezTo>
                  <a:lnTo>
                    <a:pt x="22" y="210"/>
                  </a:lnTo>
                  <a:cubicBezTo>
                    <a:pt x="21" y="211"/>
                    <a:pt x="21" y="211"/>
                    <a:pt x="21" y="212"/>
                  </a:cubicBezTo>
                  <a:cubicBezTo>
                    <a:pt x="21" y="212"/>
                    <a:pt x="21" y="212"/>
                    <a:pt x="22" y="212"/>
                  </a:cubicBezTo>
                  <a:close/>
                  <a:moveTo>
                    <a:pt x="14" y="211"/>
                  </a:moveTo>
                  <a:cubicBezTo>
                    <a:pt x="14" y="212"/>
                    <a:pt x="14" y="212"/>
                    <a:pt x="14" y="212"/>
                  </a:cubicBezTo>
                  <a:cubicBezTo>
                    <a:pt x="14" y="212"/>
                    <a:pt x="14" y="211"/>
                    <a:pt x="14" y="211"/>
                  </a:cubicBezTo>
                  <a:cubicBezTo>
                    <a:pt x="14" y="211"/>
                    <a:pt x="14" y="211"/>
                    <a:pt x="14" y="211"/>
                  </a:cubicBezTo>
                  <a:cubicBezTo>
                    <a:pt x="14" y="211"/>
                    <a:pt x="14" y="211"/>
                    <a:pt x="14" y="211"/>
                  </a:cubicBezTo>
                  <a:close/>
                  <a:moveTo>
                    <a:pt x="33" y="212"/>
                  </a:moveTo>
                  <a:cubicBezTo>
                    <a:pt x="33" y="212"/>
                    <a:pt x="33" y="212"/>
                    <a:pt x="33" y="211"/>
                  </a:cubicBezTo>
                  <a:cubicBezTo>
                    <a:pt x="33" y="211"/>
                    <a:pt x="34" y="211"/>
                    <a:pt x="34" y="211"/>
                  </a:cubicBezTo>
                  <a:cubicBezTo>
                    <a:pt x="34" y="212"/>
                    <a:pt x="34" y="212"/>
                    <a:pt x="33" y="212"/>
                  </a:cubicBezTo>
                  <a:close/>
                  <a:moveTo>
                    <a:pt x="7" y="213"/>
                  </a:moveTo>
                  <a:cubicBezTo>
                    <a:pt x="8" y="212"/>
                    <a:pt x="9" y="211"/>
                    <a:pt x="10" y="212"/>
                  </a:cubicBezTo>
                  <a:cubicBezTo>
                    <a:pt x="11" y="212"/>
                    <a:pt x="12" y="212"/>
                    <a:pt x="13" y="212"/>
                  </a:cubicBezTo>
                  <a:cubicBezTo>
                    <a:pt x="12" y="212"/>
                    <a:pt x="12" y="213"/>
                    <a:pt x="11" y="213"/>
                  </a:cubicBezTo>
                  <a:cubicBezTo>
                    <a:pt x="10" y="213"/>
                    <a:pt x="9" y="213"/>
                    <a:pt x="7" y="213"/>
                  </a:cubicBezTo>
                  <a:close/>
                  <a:moveTo>
                    <a:pt x="24" y="212"/>
                  </a:moveTo>
                  <a:cubicBezTo>
                    <a:pt x="24" y="212"/>
                    <a:pt x="23" y="212"/>
                    <a:pt x="23" y="212"/>
                  </a:cubicBezTo>
                  <a:cubicBezTo>
                    <a:pt x="23" y="212"/>
                    <a:pt x="23" y="212"/>
                    <a:pt x="23" y="212"/>
                  </a:cubicBezTo>
                  <a:cubicBezTo>
                    <a:pt x="23" y="212"/>
                    <a:pt x="23" y="211"/>
                    <a:pt x="23" y="211"/>
                  </a:cubicBezTo>
                  <a:cubicBezTo>
                    <a:pt x="24" y="212"/>
                    <a:pt x="24" y="212"/>
                    <a:pt x="24" y="212"/>
                  </a:cubicBezTo>
                  <a:close/>
                  <a:moveTo>
                    <a:pt x="25" y="211"/>
                  </a:moveTo>
                  <a:cubicBezTo>
                    <a:pt x="25" y="211"/>
                    <a:pt x="25" y="212"/>
                    <a:pt x="25" y="212"/>
                  </a:cubicBezTo>
                  <a:cubicBezTo>
                    <a:pt x="24" y="212"/>
                    <a:pt x="24" y="212"/>
                    <a:pt x="24" y="212"/>
                  </a:cubicBezTo>
                  <a:cubicBezTo>
                    <a:pt x="24" y="212"/>
                    <a:pt x="24" y="211"/>
                    <a:pt x="24" y="211"/>
                  </a:cubicBezTo>
                  <a:cubicBezTo>
                    <a:pt x="24" y="211"/>
                    <a:pt x="25" y="211"/>
                    <a:pt x="25" y="211"/>
                  </a:cubicBezTo>
                  <a:close/>
                  <a:moveTo>
                    <a:pt x="29" y="213"/>
                  </a:moveTo>
                  <a:cubicBezTo>
                    <a:pt x="29" y="212"/>
                    <a:pt x="29" y="211"/>
                    <a:pt x="30" y="211"/>
                  </a:cubicBezTo>
                  <a:cubicBezTo>
                    <a:pt x="31" y="211"/>
                    <a:pt x="31" y="212"/>
                    <a:pt x="31" y="213"/>
                  </a:cubicBezTo>
                  <a:lnTo>
                    <a:pt x="29" y="213"/>
                  </a:lnTo>
                  <a:close/>
                  <a:moveTo>
                    <a:pt x="41" y="213"/>
                  </a:moveTo>
                  <a:cubicBezTo>
                    <a:pt x="41" y="212"/>
                    <a:pt x="42" y="212"/>
                    <a:pt x="42" y="212"/>
                  </a:cubicBezTo>
                  <a:cubicBezTo>
                    <a:pt x="42" y="212"/>
                    <a:pt x="42" y="213"/>
                    <a:pt x="41" y="213"/>
                  </a:cubicBezTo>
                  <a:close/>
                  <a:moveTo>
                    <a:pt x="82" y="212"/>
                  </a:moveTo>
                  <a:cubicBezTo>
                    <a:pt x="82" y="212"/>
                    <a:pt x="82" y="213"/>
                    <a:pt x="82" y="213"/>
                  </a:cubicBezTo>
                  <a:cubicBezTo>
                    <a:pt x="82" y="213"/>
                    <a:pt x="82" y="213"/>
                    <a:pt x="81" y="213"/>
                  </a:cubicBezTo>
                  <a:cubicBezTo>
                    <a:pt x="81" y="213"/>
                    <a:pt x="81" y="213"/>
                    <a:pt x="81" y="212"/>
                  </a:cubicBezTo>
                  <a:cubicBezTo>
                    <a:pt x="82" y="212"/>
                    <a:pt x="82" y="212"/>
                    <a:pt x="82" y="212"/>
                  </a:cubicBezTo>
                  <a:close/>
                  <a:moveTo>
                    <a:pt x="111" y="9"/>
                  </a:moveTo>
                  <a:cubicBezTo>
                    <a:pt x="110" y="9"/>
                    <a:pt x="110" y="10"/>
                    <a:pt x="109" y="10"/>
                  </a:cubicBezTo>
                  <a:cubicBezTo>
                    <a:pt x="109" y="10"/>
                    <a:pt x="108" y="11"/>
                    <a:pt x="108" y="11"/>
                  </a:cubicBezTo>
                  <a:cubicBezTo>
                    <a:pt x="108" y="11"/>
                    <a:pt x="108" y="11"/>
                    <a:pt x="108" y="11"/>
                  </a:cubicBezTo>
                  <a:cubicBezTo>
                    <a:pt x="109" y="12"/>
                    <a:pt x="109" y="12"/>
                    <a:pt x="109" y="12"/>
                  </a:cubicBezTo>
                  <a:cubicBezTo>
                    <a:pt x="110" y="12"/>
                    <a:pt x="110" y="12"/>
                    <a:pt x="110" y="12"/>
                  </a:cubicBezTo>
                  <a:cubicBezTo>
                    <a:pt x="111" y="12"/>
                    <a:pt x="111" y="12"/>
                    <a:pt x="111" y="12"/>
                  </a:cubicBezTo>
                  <a:cubicBezTo>
                    <a:pt x="112" y="12"/>
                    <a:pt x="112" y="11"/>
                    <a:pt x="112" y="10"/>
                  </a:cubicBezTo>
                  <a:cubicBezTo>
                    <a:pt x="111" y="9"/>
                    <a:pt x="111" y="8"/>
                    <a:pt x="111" y="8"/>
                  </a:cubicBezTo>
                  <a:cubicBezTo>
                    <a:pt x="112" y="8"/>
                    <a:pt x="112" y="8"/>
                    <a:pt x="113" y="8"/>
                  </a:cubicBezTo>
                  <a:lnTo>
                    <a:pt x="115" y="8"/>
                  </a:lnTo>
                  <a:cubicBezTo>
                    <a:pt x="115" y="8"/>
                    <a:pt x="116" y="8"/>
                    <a:pt x="116" y="8"/>
                  </a:cubicBezTo>
                  <a:cubicBezTo>
                    <a:pt x="116" y="8"/>
                    <a:pt x="117" y="8"/>
                    <a:pt x="117" y="8"/>
                  </a:cubicBezTo>
                  <a:cubicBezTo>
                    <a:pt x="117" y="7"/>
                    <a:pt x="117" y="7"/>
                    <a:pt x="117" y="7"/>
                  </a:cubicBezTo>
                  <a:cubicBezTo>
                    <a:pt x="117" y="6"/>
                    <a:pt x="117" y="6"/>
                    <a:pt x="117" y="6"/>
                  </a:cubicBezTo>
                  <a:cubicBezTo>
                    <a:pt x="117" y="6"/>
                    <a:pt x="118" y="6"/>
                    <a:pt x="118" y="6"/>
                  </a:cubicBezTo>
                  <a:cubicBezTo>
                    <a:pt x="118" y="6"/>
                    <a:pt x="119" y="6"/>
                    <a:pt x="119" y="6"/>
                  </a:cubicBezTo>
                  <a:cubicBezTo>
                    <a:pt x="119" y="6"/>
                    <a:pt x="119" y="6"/>
                    <a:pt x="119" y="5"/>
                  </a:cubicBezTo>
                  <a:cubicBezTo>
                    <a:pt x="120" y="5"/>
                    <a:pt x="120" y="5"/>
                    <a:pt x="119" y="4"/>
                  </a:cubicBezTo>
                  <a:cubicBezTo>
                    <a:pt x="120" y="5"/>
                    <a:pt x="120" y="5"/>
                    <a:pt x="121" y="5"/>
                  </a:cubicBezTo>
                  <a:cubicBezTo>
                    <a:pt x="121" y="5"/>
                    <a:pt x="121" y="5"/>
                    <a:pt x="122" y="6"/>
                  </a:cubicBezTo>
                  <a:cubicBezTo>
                    <a:pt x="122" y="6"/>
                    <a:pt x="122" y="6"/>
                    <a:pt x="123" y="6"/>
                  </a:cubicBezTo>
                  <a:cubicBezTo>
                    <a:pt x="123" y="6"/>
                    <a:pt x="123" y="5"/>
                    <a:pt x="123" y="5"/>
                  </a:cubicBezTo>
                  <a:cubicBezTo>
                    <a:pt x="124" y="39"/>
                    <a:pt x="124" y="72"/>
                    <a:pt x="124" y="106"/>
                  </a:cubicBezTo>
                  <a:cubicBezTo>
                    <a:pt x="124" y="140"/>
                    <a:pt x="124" y="174"/>
                    <a:pt x="124" y="208"/>
                  </a:cubicBezTo>
                  <a:cubicBezTo>
                    <a:pt x="123" y="208"/>
                    <a:pt x="123" y="208"/>
                    <a:pt x="122" y="209"/>
                  </a:cubicBezTo>
                  <a:cubicBezTo>
                    <a:pt x="122" y="209"/>
                    <a:pt x="121" y="210"/>
                    <a:pt x="121" y="210"/>
                  </a:cubicBezTo>
                  <a:cubicBezTo>
                    <a:pt x="121" y="210"/>
                    <a:pt x="121" y="210"/>
                    <a:pt x="121" y="210"/>
                  </a:cubicBezTo>
                  <a:cubicBezTo>
                    <a:pt x="122" y="210"/>
                    <a:pt x="122" y="210"/>
                    <a:pt x="122" y="210"/>
                  </a:cubicBezTo>
                  <a:cubicBezTo>
                    <a:pt x="123" y="210"/>
                    <a:pt x="123" y="210"/>
                    <a:pt x="123" y="210"/>
                  </a:cubicBezTo>
                  <a:cubicBezTo>
                    <a:pt x="124" y="210"/>
                    <a:pt x="124" y="211"/>
                    <a:pt x="124" y="211"/>
                  </a:cubicBezTo>
                  <a:cubicBezTo>
                    <a:pt x="124" y="211"/>
                    <a:pt x="124" y="212"/>
                    <a:pt x="124" y="212"/>
                  </a:cubicBezTo>
                  <a:cubicBezTo>
                    <a:pt x="124" y="212"/>
                    <a:pt x="124" y="212"/>
                    <a:pt x="124" y="213"/>
                  </a:cubicBezTo>
                  <a:cubicBezTo>
                    <a:pt x="123" y="213"/>
                    <a:pt x="121" y="213"/>
                    <a:pt x="120" y="213"/>
                  </a:cubicBezTo>
                  <a:cubicBezTo>
                    <a:pt x="118" y="213"/>
                    <a:pt x="116" y="213"/>
                    <a:pt x="115" y="213"/>
                  </a:cubicBezTo>
                  <a:cubicBezTo>
                    <a:pt x="113" y="213"/>
                    <a:pt x="111" y="213"/>
                    <a:pt x="109" y="213"/>
                  </a:cubicBezTo>
                  <a:cubicBezTo>
                    <a:pt x="108" y="213"/>
                    <a:pt x="106" y="213"/>
                    <a:pt x="105" y="213"/>
                  </a:cubicBezTo>
                  <a:cubicBezTo>
                    <a:pt x="104" y="213"/>
                    <a:pt x="104" y="213"/>
                    <a:pt x="104" y="213"/>
                  </a:cubicBezTo>
                  <a:cubicBezTo>
                    <a:pt x="104" y="213"/>
                    <a:pt x="104" y="212"/>
                    <a:pt x="104" y="212"/>
                  </a:cubicBezTo>
                  <a:cubicBezTo>
                    <a:pt x="104" y="212"/>
                    <a:pt x="103" y="212"/>
                    <a:pt x="103" y="212"/>
                  </a:cubicBezTo>
                  <a:cubicBezTo>
                    <a:pt x="103" y="213"/>
                    <a:pt x="103" y="213"/>
                    <a:pt x="103" y="213"/>
                  </a:cubicBezTo>
                  <a:cubicBezTo>
                    <a:pt x="102" y="213"/>
                    <a:pt x="102" y="213"/>
                    <a:pt x="102" y="213"/>
                  </a:cubicBezTo>
                  <a:cubicBezTo>
                    <a:pt x="102" y="212"/>
                    <a:pt x="102" y="212"/>
                    <a:pt x="102" y="212"/>
                  </a:cubicBezTo>
                  <a:cubicBezTo>
                    <a:pt x="103" y="212"/>
                    <a:pt x="103" y="212"/>
                    <a:pt x="103" y="211"/>
                  </a:cubicBezTo>
                  <a:cubicBezTo>
                    <a:pt x="103" y="211"/>
                    <a:pt x="103" y="211"/>
                    <a:pt x="102" y="210"/>
                  </a:cubicBezTo>
                  <a:cubicBezTo>
                    <a:pt x="102" y="210"/>
                    <a:pt x="102" y="210"/>
                    <a:pt x="101" y="211"/>
                  </a:cubicBezTo>
                  <a:cubicBezTo>
                    <a:pt x="101" y="211"/>
                    <a:pt x="101" y="211"/>
                    <a:pt x="101" y="211"/>
                  </a:cubicBezTo>
                  <a:cubicBezTo>
                    <a:pt x="101" y="212"/>
                    <a:pt x="101" y="212"/>
                    <a:pt x="101" y="212"/>
                  </a:cubicBezTo>
                  <a:cubicBezTo>
                    <a:pt x="101" y="213"/>
                    <a:pt x="101" y="213"/>
                    <a:pt x="100" y="213"/>
                  </a:cubicBezTo>
                  <a:cubicBezTo>
                    <a:pt x="99" y="213"/>
                    <a:pt x="98" y="213"/>
                    <a:pt x="98" y="212"/>
                  </a:cubicBezTo>
                  <a:cubicBezTo>
                    <a:pt x="97" y="212"/>
                    <a:pt x="96" y="211"/>
                    <a:pt x="95" y="211"/>
                  </a:cubicBezTo>
                  <a:cubicBezTo>
                    <a:pt x="95" y="210"/>
                    <a:pt x="95" y="210"/>
                    <a:pt x="96" y="210"/>
                  </a:cubicBezTo>
                  <a:cubicBezTo>
                    <a:pt x="97" y="209"/>
                    <a:pt x="97" y="209"/>
                    <a:pt x="97" y="209"/>
                  </a:cubicBezTo>
                  <a:cubicBezTo>
                    <a:pt x="97" y="208"/>
                    <a:pt x="97" y="208"/>
                    <a:pt x="96" y="207"/>
                  </a:cubicBezTo>
                  <a:cubicBezTo>
                    <a:pt x="96" y="207"/>
                    <a:pt x="95" y="207"/>
                    <a:pt x="95" y="208"/>
                  </a:cubicBezTo>
                  <a:cubicBezTo>
                    <a:pt x="94" y="208"/>
                    <a:pt x="94" y="208"/>
                    <a:pt x="94" y="208"/>
                  </a:cubicBezTo>
                  <a:cubicBezTo>
                    <a:pt x="93" y="208"/>
                    <a:pt x="93" y="207"/>
                    <a:pt x="93" y="207"/>
                  </a:cubicBezTo>
                  <a:cubicBezTo>
                    <a:pt x="92" y="207"/>
                    <a:pt x="91" y="208"/>
                    <a:pt x="91" y="208"/>
                  </a:cubicBezTo>
                  <a:cubicBezTo>
                    <a:pt x="91" y="209"/>
                    <a:pt x="91" y="210"/>
                    <a:pt x="90" y="210"/>
                  </a:cubicBezTo>
                  <a:cubicBezTo>
                    <a:pt x="89" y="209"/>
                    <a:pt x="90" y="208"/>
                    <a:pt x="90" y="208"/>
                  </a:cubicBezTo>
                  <a:cubicBezTo>
                    <a:pt x="90" y="208"/>
                    <a:pt x="91" y="208"/>
                    <a:pt x="91" y="208"/>
                  </a:cubicBezTo>
                  <a:cubicBezTo>
                    <a:pt x="91" y="207"/>
                    <a:pt x="91" y="207"/>
                    <a:pt x="90" y="206"/>
                  </a:cubicBezTo>
                  <a:cubicBezTo>
                    <a:pt x="90" y="206"/>
                    <a:pt x="89" y="206"/>
                    <a:pt x="88" y="206"/>
                  </a:cubicBezTo>
                  <a:cubicBezTo>
                    <a:pt x="88" y="206"/>
                    <a:pt x="87" y="206"/>
                    <a:pt x="86" y="205"/>
                  </a:cubicBezTo>
                  <a:cubicBezTo>
                    <a:pt x="86" y="205"/>
                    <a:pt x="85" y="205"/>
                    <a:pt x="84" y="205"/>
                  </a:cubicBezTo>
                  <a:cubicBezTo>
                    <a:pt x="84" y="205"/>
                    <a:pt x="84" y="205"/>
                    <a:pt x="84" y="206"/>
                  </a:cubicBezTo>
                  <a:cubicBezTo>
                    <a:pt x="84" y="206"/>
                    <a:pt x="84" y="206"/>
                    <a:pt x="84" y="207"/>
                  </a:cubicBezTo>
                  <a:cubicBezTo>
                    <a:pt x="84" y="207"/>
                    <a:pt x="84" y="208"/>
                    <a:pt x="84" y="208"/>
                  </a:cubicBezTo>
                  <a:cubicBezTo>
                    <a:pt x="84" y="208"/>
                    <a:pt x="84" y="209"/>
                    <a:pt x="84" y="209"/>
                  </a:cubicBezTo>
                  <a:cubicBezTo>
                    <a:pt x="82" y="209"/>
                    <a:pt x="80" y="209"/>
                    <a:pt x="79" y="210"/>
                  </a:cubicBezTo>
                  <a:cubicBezTo>
                    <a:pt x="78" y="210"/>
                    <a:pt x="77" y="211"/>
                    <a:pt x="76" y="212"/>
                  </a:cubicBezTo>
                  <a:cubicBezTo>
                    <a:pt x="76" y="212"/>
                    <a:pt x="75" y="212"/>
                    <a:pt x="75" y="211"/>
                  </a:cubicBezTo>
                  <a:cubicBezTo>
                    <a:pt x="74" y="210"/>
                    <a:pt x="74" y="209"/>
                    <a:pt x="75" y="208"/>
                  </a:cubicBezTo>
                  <a:cubicBezTo>
                    <a:pt x="75" y="208"/>
                    <a:pt x="76" y="208"/>
                    <a:pt x="76" y="208"/>
                  </a:cubicBezTo>
                  <a:cubicBezTo>
                    <a:pt x="76" y="208"/>
                    <a:pt x="76" y="208"/>
                    <a:pt x="76" y="209"/>
                  </a:cubicBezTo>
                  <a:cubicBezTo>
                    <a:pt x="76" y="209"/>
                    <a:pt x="75" y="209"/>
                    <a:pt x="75" y="210"/>
                  </a:cubicBezTo>
                  <a:cubicBezTo>
                    <a:pt x="75" y="210"/>
                    <a:pt x="75" y="210"/>
                    <a:pt x="75" y="210"/>
                  </a:cubicBezTo>
                  <a:cubicBezTo>
                    <a:pt x="76" y="210"/>
                    <a:pt x="76" y="210"/>
                    <a:pt x="77" y="210"/>
                  </a:cubicBezTo>
                  <a:cubicBezTo>
                    <a:pt x="77" y="210"/>
                    <a:pt x="77" y="209"/>
                    <a:pt x="77" y="209"/>
                  </a:cubicBezTo>
                  <a:cubicBezTo>
                    <a:pt x="78" y="208"/>
                    <a:pt x="78" y="208"/>
                    <a:pt x="78" y="208"/>
                  </a:cubicBezTo>
                  <a:cubicBezTo>
                    <a:pt x="79" y="207"/>
                    <a:pt x="79" y="207"/>
                    <a:pt x="80" y="207"/>
                  </a:cubicBezTo>
                  <a:cubicBezTo>
                    <a:pt x="79" y="207"/>
                    <a:pt x="79" y="207"/>
                    <a:pt x="78" y="207"/>
                  </a:cubicBezTo>
                  <a:cubicBezTo>
                    <a:pt x="77" y="207"/>
                    <a:pt x="77" y="207"/>
                    <a:pt x="76" y="207"/>
                  </a:cubicBezTo>
                  <a:cubicBezTo>
                    <a:pt x="76" y="207"/>
                    <a:pt x="75" y="206"/>
                    <a:pt x="75" y="206"/>
                  </a:cubicBezTo>
                  <a:cubicBezTo>
                    <a:pt x="75" y="206"/>
                    <a:pt x="74" y="206"/>
                    <a:pt x="73" y="206"/>
                  </a:cubicBezTo>
                  <a:cubicBezTo>
                    <a:pt x="72" y="202"/>
                    <a:pt x="71" y="198"/>
                    <a:pt x="70" y="194"/>
                  </a:cubicBezTo>
                  <a:cubicBezTo>
                    <a:pt x="69" y="191"/>
                    <a:pt x="68" y="187"/>
                    <a:pt x="67" y="184"/>
                  </a:cubicBezTo>
                  <a:cubicBezTo>
                    <a:pt x="67" y="183"/>
                    <a:pt x="67" y="183"/>
                    <a:pt x="67" y="183"/>
                  </a:cubicBezTo>
                  <a:cubicBezTo>
                    <a:pt x="67" y="183"/>
                    <a:pt x="68" y="182"/>
                    <a:pt x="68" y="182"/>
                  </a:cubicBezTo>
                  <a:cubicBezTo>
                    <a:pt x="68" y="180"/>
                    <a:pt x="68" y="179"/>
                    <a:pt x="67" y="177"/>
                  </a:cubicBezTo>
                  <a:cubicBezTo>
                    <a:pt x="67" y="176"/>
                    <a:pt x="66" y="175"/>
                    <a:pt x="65" y="174"/>
                  </a:cubicBezTo>
                  <a:cubicBezTo>
                    <a:pt x="65" y="173"/>
                    <a:pt x="65" y="172"/>
                    <a:pt x="65" y="172"/>
                  </a:cubicBezTo>
                  <a:cubicBezTo>
                    <a:pt x="66" y="172"/>
                    <a:pt x="66" y="171"/>
                    <a:pt x="66" y="171"/>
                  </a:cubicBezTo>
                  <a:cubicBezTo>
                    <a:pt x="66" y="169"/>
                    <a:pt x="66" y="168"/>
                    <a:pt x="66" y="166"/>
                  </a:cubicBezTo>
                  <a:cubicBezTo>
                    <a:pt x="66" y="165"/>
                    <a:pt x="65" y="163"/>
                    <a:pt x="66" y="161"/>
                  </a:cubicBezTo>
                  <a:cubicBezTo>
                    <a:pt x="65" y="161"/>
                    <a:pt x="64" y="162"/>
                    <a:pt x="64" y="163"/>
                  </a:cubicBezTo>
                  <a:cubicBezTo>
                    <a:pt x="64" y="163"/>
                    <a:pt x="64" y="164"/>
                    <a:pt x="64" y="165"/>
                  </a:cubicBezTo>
                  <a:cubicBezTo>
                    <a:pt x="64" y="165"/>
                    <a:pt x="64" y="166"/>
                    <a:pt x="64" y="167"/>
                  </a:cubicBezTo>
                  <a:cubicBezTo>
                    <a:pt x="63" y="167"/>
                    <a:pt x="63" y="168"/>
                    <a:pt x="62" y="168"/>
                  </a:cubicBezTo>
                  <a:cubicBezTo>
                    <a:pt x="62" y="166"/>
                    <a:pt x="62" y="165"/>
                    <a:pt x="61" y="164"/>
                  </a:cubicBezTo>
                  <a:cubicBezTo>
                    <a:pt x="60" y="162"/>
                    <a:pt x="60" y="161"/>
                    <a:pt x="61" y="160"/>
                  </a:cubicBezTo>
                  <a:cubicBezTo>
                    <a:pt x="60" y="159"/>
                    <a:pt x="59" y="158"/>
                    <a:pt x="59" y="157"/>
                  </a:cubicBezTo>
                  <a:cubicBezTo>
                    <a:pt x="59" y="156"/>
                    <a:pt x="58" y="155"/>
                    <a:pt x="58" y="154"/>
                  </a:cubicBezTo>
                  <a:cubicBezTo>
                    <a:pt x="57" y="152"/>
                    <a:pt x="57" y="149"/>
                    <a:pt x="56" y="147"/>
                  </a:cubicBezTo>
                  <a:cubicBezTo>
                    <a:pt x="55" y="145"/>
                    <a:pt x="54" y="143"/>
                    <a:pt x="54" y="140"/>
                  </a:cubicBezTo>
                  <a:cubicBezTo>
                    <a:pt x="53" y="139"/>
                    <a:pt x="53" y="138"/>
                    <a:pt x="53" y="137"/>
                  </a:cubicBezTo>
                  <a:cubicBezTo>
                    <a:pt x="53" y="136"/>
                    <a:pt x="53" y="135"/>
                    <a:pt x="52" y="134"/>
                  </a:cubicBezTo>
                  <a:cubicBezTo>
                    <a:pt x="52" y="133"/>
                    <a:pt x="52" y="133"/>
                    <a:pt x="51" y="132"/>
                  </a:cubicBezTo>
                  <a:cubicBezTo>
                    <a:pt x="51" y="132"/>
                    <a:pt x="51" y="131"/>
                    <a:pt x="51" y="130"/>
                  </a:cubicBezTo>
                  <a:cubicBezTo>
                    <a:pt x="50" y="127"/>
                    <a:pt x="49" y="123"/>
                    <a:pt x="48" y="119"/>
                  </a:cubicBezTo>
                  <a:cubicBezTo>
                    <a:pt x="47" y="121"/>
                    <a:pt x="47" y="123"/>
                    <a:pt x="47" y="126"/>
                  </a:cubicBezTo>
                  <a:cubicBezTo>
                    <a:pt x="47" y="128"/>
                    <a:pt x="47" y="131"/>
                    <a:pt x="47" y="133"/>
                  </a:cubicBezTo>
                  <a:cubicBezTo>
                    <a:pt x="47" y="136"/>
                    <a:pt x="47" y="138"/>
                    <a:pt x="47" y="141"/>
                  </a:cubicBezTo>
                  <a:cubicBezTo>
                    <a:pt x="47" y="143"/>
                    <a:pt x="47" y="146"/>
                    <a:pt x="47" y="148"/>
                  </a:cubicBezTo>
                  <a:cubicBezTo>
                    <a:pt x="47" y="149"/>
                    <a:pt x="47" y="150"/>
                    <a:pt x="47" y="150"/>
                  </a:cubicBezTo>
                  <a:cubicBezTo>
                    <a:pt x="47" y="150"/>
                    <a:pt x="47" y="151"/>
                    <a:pt x="47" y="152"/>
                  </a:cubicBezTo>
                  <a:cubicBezTo>
                    <a:pt x="47" y="153"/>
                    <a:pt x="47" y="154"/>
                    <a:pt x="47" y="155"/>
                  </a:cubicBezTo>
                  <a:cubicBezTo>
                    <a:pt x="47" y="156"/>
                    <a:pt x="47" y="158"/>
                    <a:pt x="47" y="159"/>
                  </a:cubicBezTo>
                  <a:cubicBezTo>
                    <a:pt x="47" y="159"/>
                    <a:pt x="47" y="160"/>
                    <a:pt x="47" y="160"/>
                  </a:cubicBezTo>
                  <a:cubicBezTo>
                    <a:pt x="47" y="161"/>
                    <a:pt x="47" y="161"/>
                    <a:pt x="47" y="162"/>
                  </a:cubicBezTo>
                  <a:cubicBezTo>
                    <a:pt x="47" y="163"/>
                    <a:pt x="47" y="163"/>
                    <a:pt x="47" y="164"/>
                  </a:cubicBezTo>
                  <a:cubicBezTo>
                    <a:pt x="47" y="164"/>
                    <a:pt x="47" y="165"/>
                    <a:pt x="46" y="165"/>
                  </a:cubicBezTo>
                  <a:cubicBezTo>
                    <a:pt x="47" y="166"/>
                    <a:pt x="47" y="168"/>
                    <a:pt x="47" y="169"/>
                  </a:cubicBezTo>
                  <a:cubicBezTo>
                    <a:pt x="47" y="171"/>
                    <a:pt x="47" y="174"/>
                    <a:pt x="47" y="176"/>
                  </a:cubicBezTo>
                  <a:cubicBezTo>
                    <a:pt x="47" y="178"/>
                    <a:pt x="47" y="181"/>
                    <a:pt x="47" y="183"/>
                  </a:cubicBezTo>
                  <a:cubicBezTo>
                    <a:pt x="47" y="185"/>
                    <a:pt x="47" y="187"/>
                    <a:pt x="47" y="189"/>
                  </a:cubicBezTo>
                  <a:cubicBezTo>
                    <a:pt x="47" y="189"/>
                    <a:pt x="47" y="189"/>
                    <a:pt x="47" y="190"/>
                  </a:cubicBezTo>
                  <a:cubicBezTo>
                    <a:pt x="47" y="190"/>
                    <a:pt x="47" y="190"/>
                    <a:pt x="47" y="190"/>
                  </a:cubicBezTo>
                  <a:cubicBezTo>
                    <a:pt x="46" y="191"/>
                    <a:pt x="45" y="191"/>
                    <a:pt x="45" y="192"/>
                  </a:cubicBezTo>
                  <a:cubicBezTo>
                    <a:pt x="45" y="192"/>
                    <a:pt x="44" y="192"/>
                    <a:pt x="43" y="192"/>
                  </a:cubicBezTo>
                  <a:cubicBezTo>
                    <a:pt x="43" y="193"/>
                    <a:pt x="43" y="193"/>
                    <a:pt x="43" y="193"/>
                  </a:cubicBezTo>
                  <a:cubicBezTo>
                    <a:pt x="44" y="194"/>
                    <a:pt x="44" y="194"/>
                    <a:pt x="44" y="195"/>
                  </a:cubicBezTo>
                  <a:cubicBezTo>
                    <a:pt x="45" y="194"/>
                    <a:pt x="45" y="194"/>
                    <a:pt x="45" y="194"/>
                  </a:cubicBezTo>
                  <a:cubicBezTo>
                    <a:pt x="44" y="194"/>
                    <a:pt x="44" y="194"/>
                    <a:pt x="44" y="193"/>
                  </a:cubicBezTo>
                  <a:cubicBezTo>
                    <a:pt x="44" y="193"/>
                    <a:pt x="44" y="193"/>
                    <a:pt x="44" y="193"/>
                  </a:cubicBezTo>
                  <a:cubicBezTo>
                    <a:pt x="44" y="193"/>
                    <a:pt x="45" y="192"/>
                    <a:pt x="45" y="192"/>
                  </a:cubicBezTo>
                  <a:cubicBezTo>
                    <a:pt x="46" y="194"/>
                    <a:pt x="46" y="195"/>
                    <a:pt x="45" y="195"/>
                  </a:cubicBezTo>
                  <a:cubicBezTo>
                    <a:pt x="45" y="196"/>
                    <a:pt x="44" y="196"/>
                    <a:pt x="44" y="197"/>
                  </a:cubicBezTo>
                  <a:cubicBezTo>
                    <a:pt x="44" y="198"/>
                    <a:pt x="44" y="198"/>
                    <a:pt x="45" y="198"/>
                  </a:cubicBezTo>
                  <a:cubicBezTo>
                    <a:pt x="46" y="197"/>
                    <a:pt x="46" y="197"/>
                    <a:pt x="47" y="198"/>
                  </a:cubicBezTo>
                  <a:cubicBezTo>
                    <a:pt x="46" y="198"/>
                    <a:pt x="46" y="198"/>
                    <a:pt x="46" y="198"/>
                  </a:cubicBezTo>
                  <a:cubicBezTo>
                    <a:pt x="45" y="198"/>
                    <a:pt x="45" y="198"/>
                    <a:pt x="44" y="198"/>
                  </a:cubicBezTo>
                  <a:cubicBezTo>
                    <a:pt x="44" y="198"/>
                    <a:pt x="43" y="198"/>
                    <a:pt x="43" y="197"/>
                  </a:cubicBezTo>
                  <a:cubicBezTo>
                    <a:pt x="43" y="197"/>
                    <a:pt x="42" y="197"/>
                    <a:pt x="42" y="196"/>
                  </a:cubicBezTo>
                  <a:cubicBezTo>
                    <a:pt x="41" y="198"/>
                    <a:pt x="40" y="199"/>
                    <a:pt x="39" y="199"/>
                  </a:cubicBezTo>
                  <a:cubicBezTo>
                    <a:pt x="37" y="199"/>
                    <a:pt x="36" y="199"/>
                    <a:pt x="34" y="198"/>
                  </a:cubicBezTo>
                  <a:cubicBezTo>
                    <a:pt x="35" y="198"/>
                    <a:pt x="36" y="197"/>
                    <a:pt x="38" y="197"/>
                  </a:cubicBezTo>
                  <a:cubicBezTo>
                    <a:pt x="39" y="197"/>
                    <a:pt x="40" y="197"/>
                    <a:pt x="41" y="196"/>
                  </a:cubicBezTo>
                  <a:cubicBezTo>
                    <a:pt x="42" y="196"/>
                    <a:pt x="42" y="195"/>
                    <a:pt x="41" y="195"/>
                  </a:cubicBezTo>
                  <a:cubicBezTo>
                    <a:pt x="41" y="195"/>
                    <a:pt x="41" y="195"/>
                    <a:pt x="41" y="195"/>
                  </a:cubicBezTo>
                  <a:cubicBezTo>
                    <a:pt x="40" y="195"/>
                    <a:pt x="40" y="195"/>
                    <a:pt x="40" y="196"/>
                  </a:cubicBezTo>
                  <a:cubicBezTo>
                    <a:pt x="39" y="196"/>
                    <a:pt x="39" y="196"/>
                    <a:pt x="39" y="196"/>
                  </a:cubicBezTo>
                  <a:cubicBezTo>
                    <a:pt x="39" y="195"/>
                    <a:pt x="39" y="195"/>
                    <a:pt x="39" y="195"/>
                  </a:cubicBezTo>
                  <a:cubicBezTo>
                    <a:pt x="39" y="195"/>
                    <a:pt x="39" y="195"/>
                    <a:pt x="40" y="195"/>
                  </a:cubicBezTo>
                  <a:cubicBezTo>
                    <a:pt x="40" y="195"/>
                    <a:pt x="41" y="195"/>
                    <a:pt x="41" y="195"/>
                  </a:cubicBezTo>
                  <a:cubicBezTo>
                    <a:pt x="42" y="194"/>
                    <a:pt x="42" y="194"/>
                    <a:pt x="42" y="193"/>
                  </a:cubicBezTo>
                  <a:cubicBezTo>
                    <a:pt x="42" y="193"/>
                    <a:pt x="42" y="193"/>
                    <a:pt x="42" y="193"/>
                  </a:cubicBezTo>
                  <a:cubicBezTo>
                    <a:pt x="42" y="193"/>
                    <a:pt x="41" y="193"/>
                    <a:pt x="41" y="193"/>
                  </a:cubicBezTo>
                  <a:cubicBezTo>
                    <a:pt x="41" y="194"/>
                    <a:pt x="41" y="194"/>
                    <a:pt x="41" y="194"/>
                  </a:cubicBezTo>
                  <a:cubicBezTo>
                    <a:pt x="40" y="194"/>
                    <a:pt x="40" y="194"/>
                    <a:pt x="40" y="194"/>
                  </a:cubicBezTo>
                  <a:cubicBezTo>
                    <a:pt x="40" y="193"/>
                    <a:pt x="40" y="193"/>
                    <a:pt x="40" y="193"/>
                  </a:cubicBezTo>
                  <a:cubicBezTo>
                    <a:pt x="40" y="193"/>
                    <a:pt x="40" y="192"/>
                    <a:pt x="40" y="192"/>
                  </a:cubicBezTo>
                  <a:cubicBezTo>
                    <a:pt x="40" y="192"/>
                    <a:pt x="39" y="192"/>
                    <a:pt x="39" y="192"/>
                  </a:cubicBezTo>
                  <a:cubicBezTo>
                    <a:pt x="39" y="193"/>
                    <a:pt x="39" y="193"/>
                    <a:pt x="38" y="193"/>
                  </a:cubicBezTo>
                  <a:cubicBezTo>
                    <a:pt x="38" y="192"/>
                    <a:pt x="38" y="192"/>
                    <a:pt x="38" y="191"/>
                  </a:cubicBezTo>
                  <a:cubicBezTo>
                    <a:pt x="38" y="191"/>
                    <a:pt x="38" y="191"/>
                    <a:pt x="38" y="190"/>
                  </a:cubicBezTo>
                  <a:cubicBezTo>
                    <a:pt x="39" y="190"/>
                    <a:pt x="39" y="190"/>
                    <a:pt x="39" y="190"/>
                  </a:cubicBezTo>
                  <a:cubicBezTo>
                    <a:pt x="39" y="189"/>
                    <a:pt x="40" y="189"/>
                    <a:pt x="40" y="189"/>
                  </a:cubicBezTo>
                  <a:cubicBezTo>
                    <a:pt x="39" y="189"/>
                    <a:pt x="39" y="188"/>
                    <a:pt x="39" y="188"/>
                  </a:cubicBezTo>
                  <a:cubicBezTo>
                    <a:pt x="38" y="188"/>
                    <a:pt x="38" y="188"/>
                    <a:pt x="38" y="188"/>
                  </a:cubicBezTo>
                  <a:cubicBezTo>
                    <a:pt x="37" y="188"/>
                    <a:pt x="37" y="188"/>
                    <a:pt x="37" y="188"/>
                  </a:cubicBezTo>
                  <a:cubicBezTo>
                    <a:pt x="36" y="188"/>
                    <a:pt x="35" y="188"/>
                    <a:pt x="35" y="188"/>
                  </a:cubicBezTo>
                  <a:cubicBezTo>
                    <a:pt x="35" y="188"/>
                    <a:pt x="35" y="189"/>
                    <a:pt x="35" y="189"/>
                  </a:cubicBezTo>
                  <a:cubicBezTo>
                    <a:pt x="35" y="189"/>
                    <a:pt x="35" y="189"/>
                    <a:pt x="36" y="189"/>
                  </a:cubicBezTo>
                  <a:cubicBezTo>
                    <a:pt x="36" y="189"/>
                    <a:pt x="36" y="189"/>
                    <a:pt x="36" y="189"/>
                  </a:cubicBezTo>
                  <a:cubicBezTo>
                    <a:pt x="37" y="190"/>
                    <a:pt x="37" y="190"/>
                    <a:pt x="37" y="190"/>
                  </a:cubicBezTo>
                  <a:cubicBezTo>
                    <a:pt x="36" y="191"/>
                    <a:pt x="36" y="191"/>
                    <a:pt x="36" y="192"/>
                  </a:cubicBezTo>
                  <a:cubicBezTo>
                    <a:pt x="35" y="193"/>
                    <a:pt x="35" y="193"/>
                    <a:pt x="34" y="194"/>
                  </a:cubicBezTo>
                  <a:cubicBezTo>
                    <a:pt x="34" y="193"/>
                    <a:pt x="34" y="192"/>
                    <a:pt x="34" y="192"/>
                  </a:cubicBezTo>
                  <a:cubicBezTo>
                    <a:pt x="34" y="191"/>
                    <a:pt x="34" y="191"/>
                    <a:pt x="35" y="190"/>
                  </a:cubicBezTo>
                  <a:cubicBezTo>
                    <a:pt x="35" y="190"/>
                    <a:pt x="34" y="189"/>
                    <a:pt x="34" y="189"/>
                  </a:cubicBezTo>
                  <a:cubicBezTo>
                    <a:pt x="34" y="188"/>
                    <a:pt x="33" y="187"/>
                    <a:pt x="34" y="186"/>
                  </a:cubicBezTo>
                  <a:cubicBezTo>
                    <a:pt x="34" y="186"/>
                    <a:pt x="33" y="186"/>
                    <a:pt x="33" y="186"/>
                  </a:cubicBezTo>
                  <a:cubicBezTo>
                    <a:pt x="33" y="186"/>
                    <a:pt x="32" y="186"/>
                    <a:pt x="32" y="185"/>
                  </a:cubicBezTo>
                  <a:cubicBezTo>
                    <a:pt x="31" y="185"/>
                    <a:pt x="31" y="185"/>
                    <a:pt x="31" y="185"/>
                  </a:cubicBezTo>
                  <a:cubicBezTo>
                    <a:pt x="31" y="185"/>
                    <a:pt x="31" y="184"/>
                    <a:pt x="31" y="184"/>
                  </a:cubicBezTo>
                  <a:cubicBezTo>
                    <a:pt x="30" y="184"/>
                    <a:pt x="29" y="185"/>
                    <a:pt x="28" y="185"/>
                  </a:cubicBezTo>
                  <a:cubicBezTo>
                    <a:pt x="27" y="186"/>
                    <a:pt x="26" y="186"/>
                    <a:pt x="25" y="185"/>
                  </a:cubicBezTo>
                  <a:cubicBezTo>
                    <a:pt x="25" y="185"/>
                    <a:pt x="24" y="185"/>
                    <a:pt x="24" y="185"/>
                  </a:cubicBezTo>
                  <a:cubicBezTo>
                    <a:pt x="24" y="186"/>
                    <a:pt x="25" y="186"/>
                    <a:pt x="25" y="187"/>
                  </a:cubicBezTo>
                  <a:cubicBezTo>
                    <a:pt x="25" y="187"/>
                    <a:pt x="25" y="188"/>
                    <a:pt x="24" y="188"/>
                  </a:cubicBezTo>
                  <a:cubicBezTo>
                    <a:pt x="24" y="188"/>
                    <a:pt x="24" y="188"/>
                    <a:pt x="24" y="188"/>
                  </a:cubicBezTo>
                  <a:cubicBezTo>
                    <a:pt x="23" y="187"/>
                    <a:pt x="23" y="187"/>
                    <a:pt x="23" y="187"/>
                  </a:cubicBezTo>
                  <a:cubicBezTo>
                    <a:pt x="23" y="187"/>
                    <a:pt x="24" y="186"/>
                    <a:pt x="24" y="186"/>
                  </a:cubicBezTo>
                  <a:cubicBezTo>
                    <a:pt x="24" y="186"/>
                    <a:pt x="23" y="185"/>
                    <a:pt x="23" y="186"/>
                  </a:cubicBezTo>
                  <a:cubicBezTo>
                    <a:pt x="23" y="186"/>
                    <a:pt x="23" y="186"/>
                    <a:pt x="22" y="186"/>
                  </a:cubicBezTo>
                  <a:cubicBezTo>
                    <a:pt x="22" y="186"/>
                    <a:pt x="22" y="187"/>
                    <a:pt x="22" y="187"/>
                  </a:cubicBezTo>
                  <a:cubicBezTo>
                    <a:pt x="21" y="187"/>
                    <a:pt x="21" y="187"/>
                    <a:pt x="21" y="187"/>
                  </a:cubicBezTo>
                  <a:cubicBezTo>
                    <a:pt x="20" y="188"/>
                    <a:pt x="20" y="188"/>
                    <a:pt x="20" y="188"/>
                  </a:cubicBezTo>
                  <a:cubicBezTo>
                    <a:pt x="20" y="188"/>
                    <a:pt x="20" y="188"/>
                    <a:pt x="20" y="189"/>
                  </a:cubicBezTo>
                  <a:lnTo>
                    <a:pt x="17" y="189"/>
                  </a:lnTo>
                  <a:cubicBezTo>
                    <a:pt x="18" y="190"/>
                    <a:pt x="18" y="190"/>
                    <a:pt x="17" y="190"/>
                  </a:cubicBezTo>
                  <a:cubicBezTo>
                    <a:pt x="17" y="191"/>
                    <a:pt x="17" y="191"/>
                    <a:pt x="17" y="191"/>
                  </a:cubicBezTo>
                  <a:cubicBezTo>
                    <a:pt x="18" y="191"/>
                    <a:pt x="18" y="192"/>
                    <a:pt x="17" y="192"/>
                  </a:cubicBezTo>
                  <a:cubicBezTo>
                    <a:pt x="17" y="192"/>
                    <a:pt x="17" y="192"/>
                    <a:pt x="17" y="192"/>
                  </a:cubicBezTo>
                  <a:cubicBezTo>
                    <a:pt x="17" y="192"/>
                    <a:pt x="17" y="192"/>
                    <a:pt x="17" y="191"/>
                  </a:cubicBezTo>
                  <a:cubicBezTo>
                    <a:pt x="16" y="191"/>
                    <a:pt x="16" y="191"/>
                    <a:pt x="16" y="191"/>
                  </a:cubicBezTo>
                  <a:cubicBezTo>
                    <a:pt x="16" y="191"/>
                    <a:pt x="16" y="191"/>
                    <a:pt x="15" y="191"/>
                  </a:cubicBezTo>
                  <a:cubicBezTo>
                    <a:pt x="14" y="191"/>
                    <a:pt x="14" y="191"/>
                    <a:pt x="15" y="192"/>
                  </a:cubicBezTo>
                  <a:cubicBezTo>
                    <a:pt x="16" y="192"/>
                    <a:pt x="16" y="193"/>
                    <a:pt x="16" y="192"/>
                  </a:cubicBezTo>
                  <a:cubicBezTo>
                    <a:pt x="16" y="193"/>
                    <a:pt x="16" y="193"/>
                    <a:pt x="16" y="193"/>
                  </a:cubicBezTo>
                  <a:cubicBezTo>
                    <a:pt x="15" y="193"/>
                    <a:pt x="15" y="193"/>
                    <a:pt x="14" y="193"/>
                  </a:cubicBezTo>
                  <a:cubicBezTo>
                    <a:pt x="14" y="194"/>
                    <a:pt x="14" y="194"/>
                    <a:pt x="14" y="194"/>
                  </a:cubicBezTo>
                  <a:cubicBezTo>
                    <a:pt x="14" y="195"/>
                    <a:pt x="14" y="194"/>
                    <a:pt x="13" y="194"/>
                  </a:cubicBezTo>
                  <a:cubicBezTo>
                    <a:pt x="13" y="194"/>
                    <a:pt x="13" y="194"/>
                    <a:pt x="13" y="194"/>
                  </a:cubicBezTo>
                  <a:cubicBezTo>
                    <a:pt x="13" y="194"/>
                    <a:pt x="13" y="194"/>
                    <a:pt x="13" y="193"/>
                  </a:cubicBezTo>
                  <a:cubicBezTo>
                    <a:pt x="13" y="193"/>
                    <a:pt x="13" y="193"/>
                    <a:pt x="13" y="193"/>
                  </a:cubicBezTo>
                  <a:cubicBezTo>
                    <a:pt x="13" y="193"/>
                    <a:pt x="13" y="193"/>
                    <a:pt x="13" y="192"/>
                  </a:cubicBezTo>
                  <a:cubicBezTo>
                    <a:pt x="13" y="192"/>
                    <a:pt x="13" y="192"/>
                    <a:pt x="13" y="192"/>
                  </a:cubicBezTo>
                  <a:cubicBezTo>
                    <a:pt x="12" y="192"/>
                    <a:pt x="12" y="191"/>
                    <a:pt x="12" y="191"/>
                  </a:cubicBezTo>
                  <a:lnTo>
                    <a:pt x="14" y="191"/>
                  </a:lnTo>
                  <a:cubicBezTo>
                    <a:pt x="14" y="190"/>
                    <a:pt x="13" y="190"/>
                    <a:pt x="13" y="190"/>
                  </a:cubicBezTo>
                  <a:cubicBezTo>
                    <a:pt x="13" y="190"/>
                    <a:pt x="12" y="190"/>
                    <a:pt x="12" y="189"/>
                  </a:cubicBezTo>
                  <a:cubicBezTo>
                    <a:pt x="11" y="189"/>
                    <a:pt x="11" y="190"/>
                    <a:pt x="11" y="190"/>
                  </a:cubicBezTo>
                  <a:cubicBezTo>
                    <a:pt x="11" y="190"/>
                    <a:pt x="11" y="190"/>
                    <a:pt x="11" y="190"/>
                  </a:cubicBezTo>
                  <a:cubicBezTo>
                    <a:pt x="11" y="191"/>
                    <a:pt x="11" y="191"/>
                    <a:pt x="11" y="191"/>
                  </a:cubicBezTo>
                  <a:cubicBezTo>
                    <a:pt x="11" y="191"/>
                    <a:pt x="11" y="191"/>
                    <a:pt x="10" y="190"/>
                  </a:cubicBezTo>
                  <a:cubicBezTo>
                    <a:pt x="10" y="191"/>
                    <a:pt x="10" y="191"/>
                    <a:pt x="10" y="191"/>
                  </a:cubicBezTo>
                  <a:cubicBezTo>
                    <a:pt x="10" y="191"/>
                    <a:pt x="11" y="191"/>
                    <a:pt x="11" y="191"/>
                  </a:cubicBezTo>
                  <a:cubicBezTo>
                    <a:pt x="11" y="191"/>
                    <a:pt x="11" y="191"/>
                    <a:pt x="12" y="191"/>
                  </a:cubicBezTo>
                  <a:cubicBezTo>
                    <a:pt x="12" y="192"/>
                    <a:pt x="12" y="192"/>
                    <a:pt x="12" y="192"/>
                  </a:cubicBezTo>
                  <a:cubicBezTo>
                    <a:pt x="12" y="193"/>
                    <a:pt x="11" y="193"/>
                    <a:pt x="11" y="194"/>
                  </a:cubicBezTo>
                  <a:cubicBezTo>
                    <a:pt x="10" y="195"/>
                    <a:pt x="10" y="195"/>
                    <a:pt x="9" y="195"/>
                  </a:cubicBezTo>
                  <a:cubicBezTo>
                    <a:pt x="9" y="196"/>
                    <a:pt x="9" y="197"/>
                    <a:pt x="9" y="197"/>
                  </a:cubicBezTo>
                  <a:cubicBezTo>
                    <a:pt x="10" y="198"/>
                    <a:pt x="10" y="198"/>
                    <a:pt x="10" y="199"/>
                  </a:cubicBezTo>
                  <a:cubicBezTo>
                    <a:pt x="10" y="199"/>
                    <a:pt x="10" y="199"/>
                    <a:pt x="10" y="199"/>
                  </a:cubicBezTo>
                  <a:cubicBezTo>
                    <a:pt x="10" y="199"/>
                    <a:pt x="9" y="199"/>
                    <a:pt x="9" y="199"/>
                  </a:cubicBezTo>
                  <a:cubicBezTo>
                    <a:pt x="8" y="199"/>
                    <a:pt x="8" y="199"/>
                    <a:pt x="8" y="200"/>
                  </a:cubicBezTo>
                  <a:cubicBezTo>
                    <a:pt x="7" y="200"/>
                    <a:pt x="7" y="201"/>
                    <a:pt x="7" y="201"/>
                  </a:cubicBezTo>
                  <a:cubicBezTo>
                    <a:pt x="6" y="201"/>
                    <a:pt x="6" y="201"/>
                    <a:pt x="6" y="200"/>
                  </a:cubicBezTo>
                  <a:cubicBezTo>
                    <a:pt x="6" y="200"/>
                    <a:pt x="6" y="199"/>
                    <a:pt x="5" y="199"/>
                  </a:cubicBezTo>
                  <a:cubicBezTo>
                    <a:pt x="4" y="200"/>
                    <a:pt x="4" y="200"/>
                    <a:pt x="4" y="201"/>
                  </a:cubicBezTo>
                  <a:cubicBezTo>
                    <a:pt x="4" y="201"/>
                    <a:pt x="4" y="201"/>
                    <a:pt x="4" y="202"/>
                  </a:cubicBezTo>
                  <a:cubicBezTo>
                    <a:pt x="4" y="202"/>
                    <a:pt x="3" y="202"/>
                    <a:pt x="3" y="202"/>
                  </a:cubicBezTo>
                  <a:cubicBezTo>
                    <a:pt x="2" y="202"/>
                    <a:pt x="2" y="203"/>
                    <a:pt x="2" y="203"/>
                  </a:cubicBezTo>
                  <a:cubicBezTo>
                    <a:pt x="3" y="204"/>
                    <a:pt x="4" y="204"/>
                    <a:pt x="4" y="203"/>
                  </a:cubicBezTo>
                  <a:cubicBezTo>
                    <a:pt x="5" y="203"/>
                    <a:pt x="6" y="202"/>
                    <a:pt x="7" y="202"/>
                  </a:cubicBezTo>
                  <a:cubicBezTo>
                    <a:pt x="7" y="203"/>
                    <a:pt x="7" y="203"/>
                    <a:pt x="7" y="203"/>
                  </a:cubicBezTo>
                  <a:cubicBezTo>
                    <a:pt x="6" y="204"/>
                    <a:pt x="6" y="204"/>
                    <a:pt x="5" y="204"/>
                  </a:cubicBezTo>
                  <a:cubicBezTo>
                    <a:pt x="4" y="204"/>
                    <a:pt x="3" y="204"/>
                    <a:pt x="2" y="204"/>
                  </a:cubicBezTo>
                  <a:cubicBezTo>
                    <a:pt x="2" y="204"/>
                    <a:pt x="1" y="204"/>
                    <a:pt x="0" y="204"/>
                  </a:cubicBezTo>
                  <a:cubicBezTo>
                    <a:pt x="1" y="203"/>
                    <a:pt x="1" y="203"/>
                    <a:pt x="1" y="202"/>
                  </a:cubicBezTo>
                  <a:cubicBezTo>
                    <a:pt x="1" y="202"/>
                    <a:pt x="1" y="202"/>
                    <a:pt x="1" y="201"/>
                  </a:cubicBezTo>
                  <a:cubicBezTo>
                    <a:pt x="1" y="201"/>
                    <a:pt x="1" y="201"/>
                    <a:pt x="1" y="200"/>
                  </a:cubicBezTo>
                  <a:cubicBezTo>
                    <a:pt x="1" y="200"/>
                    <a:pt x="1" y="200"/>
                    <a:pt x="2" y="199"/>
                  </a:cubicBezTo>
                  <a:cubicBezTo>
                    <a:pt x="1" y="199"/>
                    <a:pt x="1" y="199"/>
                    <a:pt x="1" y="199"/>
                  </a:cubicBezTo>
                  <a:cubicBezTo>
                    <a:pt x="0" y="198"/>
                    <a:pt x="0" y="198"/>
                    <a:pt x="0" y="197"/>
                  </a:cubicBezTo>
                  <a:cubicBezTo>
                    <a:pt x="0" y="196"/>
                    <a:pt x="0" y="196"/>
                    <a:pt x="0" y="195"/>
                  </a:cubicBezTo>
                  <a:cubicBezTo>
                    <a:pt x="1" y="195"/>
                    <a:pt x="1" y="195"/>
                    <a:pt x="2" y="195"/>
                  </a:cubicBezTo>
                  <a:cubicBezTo>
                    <a:pt x="2" y="194"/>
                    <a:pt x="1" y="193"/>
                    <a:pt x="1" y="192"/>
                  </a:cubicBezTo>
                  <a:cubicBezTo>
                    <a:pt x="0" y="192"/>
                    <a:pt x="1" y="191"/>
                    <a:pt x="1" y="191"/>
                  </a:cubicBezTo>
                  <a:cubicBezTo>
                    <a:pt x="2" y="191"/>
                    <a:pt x="2" y="192"/>
                    <a:pt x="2" y="193"/>
                  </a:cubicBezTo>
                  <a:cubicBezTo>
                    <a:pt x="3" y="192"/>
                    <a:pt x="3" y="192"/>
                    <a:pt x="4" y="193"/>
                  </a:cubicBezTo>
                  <a:cubicBezTo>
                    <a:pt x="3" y="193"/>
                    <a:pt x="3" y="194"/>
                    <a:pt x="3" y="194"/>
                  </a:cubicBezTo>
                  <a:cubicBezTo>
                    <a:pt x="3" y="194"/>
                    <a:pt x="4" y="195"/>
                    <a:pt x="5" y="195"/>
                  </a:cubicBezTo>
                  <a:cubicBezTo>
                    <a:pt x="4" y="195"/>
                    <a:pt x="4" y="196"/>
                    <a:pt x="4" y="196"/>
                  </a:cubicBezTo>
                  <a:lnTo>
                    <a:pt x="3" y="196"/>
                  </a:lnTo>
                  <a:cubicBezTo>
                    <a:pt x="2" y="196"/>
                    <a:pt x="2" y="196"/>
                    <a:pt x="2" y="196"/>
                  </a:cubicBezTo>
                  <a:cubicBezTo>
                    <a:pt x="2" y="196"/>
                    <a:pt x="2" y="196"/>
                    <a:pt x="2" y="197"/>
                  </a:cubicBezTo>
                  <a:cubicBezTo>
                    <a:pt x="2" y="197"/>
                    <a:pt x="2" y="198"/>
                    <a:pt x="3" y="197"/>
                  </a:cubicBezTo>
                  <a:cubicBezTo>
                    <a:pt x="3" y="197"/>
                    <a:pt x="4" y="197"/>
                    <a:pt x="4" y="197"/>
                  </a:cubicBezTo>
                  <a:cubicBezTo>
                    <a:pt x="5" y="197"/>
                    <a:pt x="5" y="197"/>
                    <a:pt x="6" y="197"/>
                  </a:cubicBezTo>
                  <a:cubicBezTo>
                    <a:pt x="6" y="197"/>
                    <a:pt x="6" y="197"/>
                    <a:pt x="7" y="197"/>
                  </a:cubicBezTo>
                  <a:cubicBezTo>
                    <a:pt x="7" y="197"/>
                    <a:pt x="7" y="198"/>
                    <a:pt x="6" y="198"/>
                  </a:cubicBezTo>
                  <a:lnTo>
                    <a:pt x="5" y="198"/>
                  </a:lnTo>
                  <a:cubicBezTo>
                    <a:pt x="5" y="198"/>
                    <a:pt x="5" y="198"/>
                    <a:pt x="5" y="198"/>
                  </a:cubicBezTo>
                  <a:cubicBezTo>
                    <a:pt x="4" y="198"/>
                    <a:pt x="4" y="198"/>
                    <a:pt x="5" y="199"/>
                  </a:cubicBezTo>
                  <a:cubicBezTo>
                    <a:pt x="5" y="199"/>
                    <a:pt x="5" y="199"/>
                    <a:pt x="5" y="199"/>
                  </a:cubicBezTo>
                  <a:cubicBezTo>
                    <a:pt x="5" y="199"/>
                    <a:pt x="5" y="199"/>
                    <a:pt x="5" y="199"/>
                  </a:cubicBezTo>
                  <a:cubicBezTo>
                    <a:pt x="6" y="199"/>
                    <a:pt x="6" y="199"/>
                    <a:pt x="6" y="198"/>
                  </a:cubicBezTo>
                  <a:cubicBezTo>
                    <a:pt x="6" y="198"/>
                    <a:pt x="6" y="198"/>
                    <a:pt x="6" y="198"/>
                  </a:cubicBezTo>
                  <a:cubicBezTo>
                    <a:pt x="7" y="198"/>
                    <a:pt x="7" y="198"/>
                    <a:pt x="7" y="198"/>
                  </a:cubicBezTo>
                  <a:cubicBezTo>
                    <a:pt x="8" y="199"/>
                    <a:pt x="8" y="199"/>
                    <a:pt x="8" y="198"/>
                  </a:cubicBezTo>
                  <a:lnTo>
                    <a:pt x="8" y="195"/>
                  </a:lnTo>
                  <a:cubicBezTo>
                    <a:pt x="7" y="195"/>
                    <a:pt x="7" y="195"/>
                    <a:pt x="7" y="195"/>
                  </a:cubicBezTo>
                  <a:cubicBezTo>
                    <a:pt x="7" y="195"/>
                    <a:pt x="8" y="194"/>
                    <a:pt x="8" y="194"/>
                  </a:cubicBezTo>
                  <a:cubicBezTo>
                    <a:pt x="8" y="194"/>
                    <a:pt x="8" y="194"/>
                    <a:pt x="8" y="194"/>
                  </a:cubicBezTo>
                  <a:cubicBezTo>
                    <a:pt x="8" y="194"/>
                    <a:pt x="8" y="194"/>
                    <a:pt x="7" y="194"/>
                  </a:cubicBezTo>
                  <a:cubicBezTo>
                    <a:pt x="7" y="194"/>
                    <a:pt x="7" y="194"/>
                    <a:pt x="7" y="194"/>
                  </a:cubicBezTo>
                  <a:cubicBezTo>
                    <a:pt x="6" y="194"/>
                    <a:pt x="6" y="194"/>
                    <a:pt x="6" y="194"/>
                  </a:cubicBezTo>
                  <a:cubicBezTo>
                    <a:pt x="6" y="193"/>
                    <a:pt x="5" y="193"/>
                    <a:pt x="6" y="193"/>
                  </a:cubicBezTo>
                  <a:cubicBezTo>
                    <a:pt x="6" y="192"/>
                    <a:pt x="6" y="192"/>
                    <a:pt x="6" y="192"/>
                  </a:cubicBezTo>
                  <a:cubicBezTo>
                    <a:pt x="6" y="191"/>
                    <a:pt x="6" y="191"/>
                    <a:pt x="7" y="191"/>
                  </a:cubicBezTo>
                  <a:cubicBezTo>
                    <a:pt x="7" y="190"/>
                    <a:pt x="7" y="190"/>
                    <a:pt x="6" y="190"/>
                  </a:cubicBezTo>
                  <a:cubicBezTo>
                    <a:pt x="6" y="189"/>
                    <a:pt x="7" y="189"/>
                    <a:pt x="8" y="190"/>
                  </a:cubicBezTo>
                  <a:cubicBezTo>
                    <a:pt x="8" y="190"/>
                    <a:pt x="9" y="190"/>
                    <a:pt x="9" y="190"/>
                  </a:cubicBezTo>
                  <a:cubicBezTo>
                    <a:pt x="9" y="190"/>
                    <a:pt x="9" y="189"/>
                    <a:pt x="9" y="189"/>
                  </a:cubicBezTo>
                  <a:cubicBezTo>
                    <a:pt x="9" y="189"/>
                    <a:pt x="9" y="189"/>
                    <a:pt x="9" y="189"/>
                  </a:cubicBezTo>
                  <a:cubicBezTo>
                    <a:pt x="9" y="189"/>
                    <a:pt x="8" y="189"/>
                    <a:pt x="8" y="189"/>
                  </a:cubicBezTo>
                  <a:cubicBezTo>
                    <a:pt x="8" y="189"/>
                    <a:pt x="8" y="188"/>
                    <a:pt x="8" y="188"/>
                  </a:cubicBezTo>
                  <a:cubicBezTo>
                    <a:pt x="8" y="187"/>
                    <a:pt x="7" y="187"/>
                    <a:pt x="7" y="188"/>
                  </a:cubicBezTo>
                  <a:cubicBezTo>
                    <a:pt x="6" y="188"/>
                    <a:pt x="6" y="189"/>
                    <a:pt x="5" y="189"/>
                  </a:cubicBezTo>
                  <a:cubicBezTo>
                    <a:pt x="5" y="190"/>
                    <a:pt x="4" y="190"/>
                    <a:pt x="4" y="191"/>
                  </a:cubicBezTo>
                  <a:cubicBezTo>
                    <a:pt x="3" y="191"/>
                    <a:pt x="3" y="191"/>
                    <a:pt x="2" y="190"/>
                  </a:cubicBezTo>
                  <a:cubicBezTo>
                    <a:pt x="2" y="189"/>
                    <a:pt x="3" y="189"/>
                    <a:pt x="3" y="189"/>
                  </a:cubicBezTo>
                  <a:cubicBezTo>
                    <a:pt x="4" y="189"/>
                    <a:pt x="4" y="189"/>
                    <a:pt x="4" y="189"/>
                  </a:cubicBezTo>
                  <a:cubicBezTo>
                    <a:pt x="4" y="188"/>
                    <a:pt x="4" y="188"/>
                    <a:pt x="4" y="188"/>
                  </a:cubicBezTo>
                  <a:cubicBezTo>
                    <a:pt x="3" y="188"/>
                    <a:pt x="3" y="188"/>
                    <a:pt x="3" y="188"/>
                  </a:cubicBezTo>
                  <a:cubicBezTo>
                    <a:pt x="3" y="188"/>
                    <a:pt x="3" y="188"/>
                    <a:pt x="2" y="188"/>
                  </a:cubicBezTo>
                  <a:cubicBezTo>
                    <a:pt x="2" y="188"/>
                    <a:pt x="2" y="188"/>
                    <a:pt x="1" y="188"/>
                  </a:cubicBezTo>
                  <a:cubicBezTo>
                    <a:pt x="2" y="188"/>
                    <a:pt x="2" y="187"/>
                    <a:pt x="2" y="187"/>
                  </a:cubicBezTo>
                  <a:cubicBezTo>
                    <a:pt x="2" y="187"/>
                    <a:pt x="2" y="187"/>
                    <a:pt x="2" y="187"/>
                  </a:cubicBezTo>
                  <a:cubicBezTo>
                    <a:pt x="2" y="187"/>
                    <a:pt x="2" y="187"/>
                    <a:pt x="2" y="187"/>
                  </a:cubicBezTo>
                  <a:cubicBezTo>
                    <a:pt x="1" y="187"/>
                    <a:pt x="1" y="187"/>
                    <a:pt x="1" y="187"/>
                  </a:cubicBezTo>
                  <a:cubicBezTo>
                    <a:pt x="1" y="187"/>
                    <a:pt x="1" y="186"/>
                    <a:pt x="1" y="186"/>
                  </a:cubicBezTo>
                  <a:cubicBezTo>
                    <a:pt x="1" y="186"/>
                    <a:pt x="1" y="185"/>
                    <a:pt x="1" y="185"/>
                  </a:cubicBezTo>
                  <a:cubicBezTo>
                    <a:pt x="1" y="185"/>
                    <a:pt x="1" y="184"/>
                    <a:pt x="1" y="184"/>
                  </a:cubicBezTo>
                  <a:cubicBezTo>
                    <a:pt x="1" y="183"/>
                    <a:pt x="1" y="183"/>
                    <a:pt x="1" y="182"/>
                  </a:cubicBezTo>
                  <a:cubicBezTo>
                    <a:pt x="0" y="179"/>
                    <a:pt x="0" y="176"/>
                    <a:pt x="0" y="172"/>
                  </a:cubicBezTo>
                  <a:cubicBezTo>
                    <a:pt x="0" y="169"/>
                    <a:pt x="0" y="165"/>
                    <a:pt x="0" y="161"/>
                  </a:cubicBezTo>
                  <a:cubicBezTo>
                    <a:pt x="0" y="158"/>
                    <a:pt x="0" y="154"/>
                    <a:pt x="0" y="150"/>
                  </a:cubicBezTo>
                  <a:cubicBezTo>
                    <a:pt x="1" y="147"/>
                    <a:pt x="1" y="144"/>
                    <a:pt x="1" y="141"/>
                  </a:cubicBezTo>
                  <a:cubicBezTo>
                    <a:pt x="1" y="129"/>
                    <a:pt x="1" y="117"/>
                    <a:pt x="0" y="105"/>
                  </a:cubicBezTo>
                  <a:cubicBezTo>
                    <a:pt x="0" y="94"/>
                    <a:pt x="0" y="82"/>
                    <a:pt x="0" y="70"/>
                  </a:cubicBezTo>
                  <a:cubicBezTo>
                    <a:pt x="0" y="58"/>
                    <a:pt x="0" y="46"/>
                    <a:pt x="1" y="34"/>
                  </a:cubicBezTo>
                  <a:cubicBezTo>
                    <a:pt x="1" y="23"/>
                    <a:pt x="1" y="12"/>
                    <a:pt x="1" y="1"/>
                  </a:cubicBezTo>
                  <a:cubicBezTo>
                    <a:pt x="3" y="1"/>
                    <a:pt x="5" y="1"/>
                    <a:pt x="7" y="1"/>
                  </a:cubicBezTo>
                  <a:cubicBezTo>
                    <a:pt x="9" y="1"/>
                    <a:pt x="11" y="1"/>
                    <a:pt x="12" y="2"/>
                  </a:cubicBezTo>
                  <a:cubicBezTo>
                    <a:pt x="13" y="2"/>
                    <a:pt x="13" y="2"/>
                    <a:pt x="14" y="1"/>
                  </a:cubicBezTo>
                  <a:cubicBezTo>
                    <a:pt x="14" y="1"/>
                    <a:pt x="15" y="1"/>
                    <a:pt x="16" y="1"/>
                  </a:cubicBezTo>
                  <a:cubicBezTo>
                    <a:pt x="15" y="2"/>
                    <a:pt x="15" y="2"/>
                    <a:pt x="15" y="3"/>
                  </a:cubicBezTo>
                  <a:cubicBezTo>
                    <a:pt x="15" y="3"/>
                    <a:pt x="15" y="4"/>
                    <a:pt x="16" y="4"/>
                  </a:cubicBezTo>
                  <a:cubicBezTo>
                    <a:pt x="16" y="3"/>
                    <a:pt x="16" y="3"/>
                    <a:pt x="17" y="3"/>
                  </a:cubicBezTo>
                  <a:cubicBezTo>
                    <a:pt x="17" y="3"/>
                    <a:pt x="17" y="3"/>
                    <a:pt x="18" y="3"/>
                  </a:cubicBezTo>
                  <a:cubicBezTo>
                    <a:pt x="18" y="3"/>
                    <a:pt x="18" y="3"/>
                    <a:pt x="19" y="3"/>
                  </a:cubicBezTo>
                  <a:cubicBezTo>
                    <a:pt x="19" y="3"/>
                    <a:pt x="19" y="2"/>
                    <a:pt x="20" y="2"/>
                  </a:cubicBezTo>
                  <a:cubicBezTo>
                    <a:pt x="20" y="2"/>
                    <a:pt x="21" y="2"/>
                    <a:pt x="20" y="2"/>
                  </a:cubicBezTo>
                  <a:cubicBezTo>
                    <a:pt x="20" y="3"/>
                    <a:pt x="20" y="4"/>
                    <a:pt x="20" y="4"/>
                  </a:cubicBezTo>
                  <a:cubicBezTo>
                    <a:pt x="21" y="4"/>
                    <a:pt x="21" y="3"/>
                    <a:pt x="21" y="3"/>
                  </a:cubicBezTo>
                  <a:cubicBezTo>
                    <a:pt x="22" y="3"/>
                    <a:pt x="23" y="2"/>
                    <a:pt x="23" y="2"/>
                  </a:cubicBezTo>
                  <a:cubicBezTo>
                    <a:pt x="24" y="2"/>
                    <a:pt x="25" y="1"/>
                    <a:pt x="26" y="1"/>
                  </a:cubicBezTo>
                  <a:cubicBezTo>
                    <a:pt x="26" y="1"/>
                    <a:pt x="27" y="1"/>
                    <a:pt x="28" y="1"/>
                  </a:cubicBezTo>
                  <a:cubicBezTo>
                    <a:pt x="29" y="1"/>
                    <a:pt x="30" y="1"/>
                    <a:pt x="31" y="1"/>
                  </a:cubicBezTo>
                  <a:cubicBezTo>
                    <a:pt x="32" y="1"/>
                    <a:pt x="33" y="1"/>
                    <a:pt x="34" y="1"/>
                  </a:cubicBezTo>
                  <a:cubicBezTo>
                    <a:pt x="36" y="1"/>
                    <a:pt x="38" y="1"/>
                    <a:pt x="40" y="1"/>
                  </a:cubicBezTo>
                  <a:cubicBezTo>
                    <a:pt x="43" y="1"/>
                    <a:pt x="45" y="1"/>
                    <a:pt x="47" y="1"/>
                  </a:cubicBezTo>
                  <a:cubicBezTo>
                    <a:pt x="47" y="2"/>
                    <a:pt x="47" y="3"/>
                    <a:pt x="48" y="4"/>
                  </a:cubicBezTo>
                  <a:cubicBezTo>
                    <a:pt x="48" y="5"/>
                    <a:pt x="48" y="5"/>
                    <a:pt x="47" y="6"/>
                  </a:cubicBezTo>
                  <a:cubicBezTo>
                    <a:pt x="47" y="6"/>
                    <a:pt x="47" y="6"/>
                    <a:pt x="48" y="7"/>
                  </a:cubicBezTo>
                  <a:cubicBezTo>
                    <a:pt x="48" y="7"/>
                    <a:pt x="48" y="7"/>
                    <a:pt x="48" y="7"/>
                  </a:cubicBezTo>
                  <a:cubicBezTo>
                    <a:pt x="49" y="7"/>
                    <a:pt x="49" y="7"/>
                    <a:pt x="49" y="7"/>
                  </a:cubicBezTo>
                  <a:cubicBezTo>
                    <a:pt x="49" y="7"/>
                    <a:pt x="49" y="8"/>
                    <a:pt x="49" y="8"/>
                  </a:cubicBezTo>
                  <a:lnTo>
                    <a:pt x="48" y="8"/>
                  </a:lnTo>
                  <a:cubicBezTo>
                    <a:pt x="48" y="9"/>
                    <a:pt x="48" y="9"/>
                    <a:pt x="49" y="9"/>
                  </a:cubicBezTo>
                  <a:cubicBezTo>
                    <a:pt x="49" y="10"/>
                    <a:pt x="50" y="10"/>
                    <a:pt x="50" y="11"/>
                  </a:cubicBezTo>
                  <a:cubicBezTo>
                    <a:pt x="54" y="24"/>
                    <a:pt x="58" y="37"/>
                    <a:pt x="63" y="49"/>
                  </a:cubicBezTo>
                  <a:cubicBezTo>
                    <a:pt x="67" y="62"/>
                    <a:pt x="71" y="75"/>
                    <a:pt x="75" y="88"/>
                  </a:cubicBezTo>
                  <a:cubicBezTo>
                    <a:pt x="76" y="89"/>
                    <a:pt x="75" y="89"/>
                    <a:pt x="75" y="90"/>
                  </a:cubicBezTo>
                  <a:cubicBezTo>
                    <a:pt x="74" y="90"/>
                    <a:pt x="74" y="90"/>
                    <a:pt x="74" y="91"/>
                  </a:cubicBezTo>
                  <a:cubicBezTo>
                    <a:pt x="74" y="92"/>
                    <a:pt x="74" y="93"/>
                    <a:pt x="74" y="94"/>
                  </a:cubicBezTo>
                  <a:cubicBezTo>
                    <a:pt x="75" y="95"/>
                    <a:pt x="75" y="96"/>
                    <a:pt x="76" y="97"/>
                  </a:cubicBezTo>
                  <a:cubicBezTo>
                    <a:pt x="76" y="97"/>
                    <a:pt x="77" y="97"/>
                    <a:pt x="77" y="97"/>
                  </a:cubicBezTo>
                  <a:cubicBezTo>
                    <a:pt x="77" y="96"/>
                    <a:pt x="77" y="96"/>
                    <a:pt x="77" y="96"/>
                  </a:cubicBezTo>
                  <a:cubicBezTo>
                    <a:pt x="77" y="95"/>
                    <a:pt x="77" y="95"/>
                    <a:pt x="77" y="95"/>
                  </a:cubicBezTo>
                  <a:cubicBezTo>
                    <a:pt x="77" y="95"/>
                    <a:pt x="77" y="95"/>
                    <a:pt x="78" y="95"/>
                  </a:cubicBezTo>
                  <a:cubicBezTo>
                    <a:pt x="78" y="93"/>
                    <a:pt x="78" y="92"/>
                    <a:pt x="78" y="91"/>
                  </a:cubicBezTo>
                  <a:cubicBezTo>
                    <a:pt x="78" y="89"/>
                    <a:pt x="78" y="88"/>
                    <a:pt x="78" y="86"/>
                  </a:cubicBezTo>
                  <a:cubicBezTo>
                    <a:pt x="79" y="85"/>
                    <a:pt x="80" y="84"/>
                    <a:pt x="81" y="83"/>
                  </a:cubicBezTo>
                  <a:cubicBezTo>
                    <a:pt x="81" y="82"/>
                    <a:pt x="82" y="80"/>
                    <a:pt x="81" y="78"/>
                  </a:cubicBezTo>
                  <a:cubicBezTo>
                    <a:pt x="82" y="77"/>
                    <a:pt x="83" y="76"/>
                    <a:pt x="83" y="75"/>
                  </a:cubicBezTo>
                  <a:cubicBezTo>
                    <a:pt x="84" y="74"/>
                    <a:pt x="84" y="73"/>
                    <a:pt x="84" y="72"/>
                  </a:cubicBezTo>
                  <a:cubicBezTo>
                    <a:pt x="84" y="72"/>
                    <a:pt x="84" y="71"/>
                    <a:pt x="84" y="70"/>
                  </a:cubicBezTo>
                  <a:cubicBezTo>
                    <a:pt x="85" y="70"/>
                    <a:pt x="85" y="69"/>
                    <a:pt x="85" y="69"/>
                  </a:cubicBezTo>
                  <a:cubicBezTo>
                    <a:pt x="86" y="69"/>
                    <a:pt x="86" y="68"/>
                    <a:pt x="86" y="68"/>
                  </a:cubicBezTo>
                  <a:cubicBezTo>
                    <a:pt x="86" y="68"/>
                    <a:pt x="86" y="67"/>
                    <a:pt x="86" y="67"/>
                  </a:cubicBezTo>
                  <a:cubicBezTo>
                    <a:pt x="86" y="66"/>
                    <a:pt x="86" y="65"/>
                    <a:pt x="86" y="65"/>
                  </a:cubicBezTo>
                  <a:cubicBezTo>
                    <a:pt x="86" y="65"/>
                    <a:pt x="86" y="65"/>
                    <a:pt x="86" y="64"/>
                  </a:cubicBezTo>
                  <a:cubicBezTo>
                    <a:pt x="87" y="64"/>
                    <a:pt x="87" y="64"/>
                    <a:pt x="87" y="64"/>
                  </a:cubicBezTo>
                  <a:cubicBezTo>
                    <a:pt x="87" y="63"/>
                    <a:pt x="87" y="63"/>
                    <a:pt x="87" y="62"/>
                  </a:cubicBezTo>
                  <a:cubicBezTo>
                    <a:pt x="87" y="61"/>
                    <a:pt x="87" y="61"/>
                    <a:pt x="87" y="60"/>
                  </a:cubicBezTo>
                  <a:cubicBezTo>
                    <a:pt x="87" y="59"/>
                    <a:pt x="88" y="58"/>
                    <a:pt x="89" y="58"/>
                  </a:cubicBezTo>
                  <a:cubicBezTo>
                    <a:pt x="89" y="57"/>
                    <a:pt x="90" y="56"/>
                    <a:pt x="90" y="55"/>
                  </a:cubicBezTo>
                  <a:cubicBezTo>
                    <a:pt x="90" y="54"/>
                    <a:pt x="90" y="54"/>
                    <a:pt x="89" y="54"/>
                  </a:cubicBezTo>
                  <a:cubicBezTo>
                    <a:pt x="89" y="54"/>
                    <a:pt x="88" y="54"/>
                    <a:pt x="88" y="54"/>
                  </a:cubicBezTo>
                  <a:cubicBezTo>
                    <a:pt x="88" y="55"/>
                    <a:pt x="88" y="56"/>
                    <a:pt x="87" y="58"/>
                  </a:cubicBezTo>
                  <a:cubicBezTo>
                    <a:pt x="87" y="59"/>
                    <a:pt x="86" y="60"/>
                    <a:pt x="86" y="60"/>
                  </a:cubicBezTo>
                  <a:cubicBezTo>
                    <a:pt x="86" y="64"/>
                    <a:pt x="85" y="66"/>
                    <a:pt x="83" y="67"/>
                  </a:cubicBezTo>
                  <a:cubicBezTo>
                    <a:pt x="83" y="68"/>
                    <a:pt x="83" y="68"/>
                    <a:pt x="83" y="68"/>
                  </a:cubicBezTo>
                  <a:cubicBezTo>
                    <a:pt x="84" y="68"/>
                    <a:pt x="84" y="69"/>
                    <a:pt x="84" y="69"/>
                  </a:cubicBezTo>
                  <a:cubicBezTo>
                    <a:pt x="84" y="69"/>
                    <a:pt x="83" y="70"/>
                    <a:pt x="83" y="70"/>
                  </a:cubicBezTo>
                  <a:cubicBezTo>
                    <a:pt x="82" y="71"/>
                    <a:pt x="82" y="71"/>
                    <a:pt x="81" y="72"/>
                  </a:cubicBezTo>
                  <a:cubicBezTo>
                    <a:pt x="81" y="73"/>
                    <a:pt x="81" y="74"/>
                    <a:pt x="81" y="76"/>
                  </a:cubicBezTo>
                  <a:cubicBezTo>
                    <a:pt x="80" y="77"/>
                    <a:pt x="80" y="78"/>
                    <a:pt x="79" y="79"/>
                  </a:cubicBezTo>
                  <a:cubicBezTo>
                    <a:pt x="79" y="80"/>
                    <a:pt x="79" y="80"/>
                    <a:pt x="79" y="80"/>
                  </a:cubicBezTo>
                  <a:cubicBezTo>
                    <a:pt x="79" y="80"/>
                    <a:pt x="79" y="81"/>
                    <a:pt x="78" y="81"/>
                  </a:cubicBezTo>
                  <a:cubicBezTo>
                    <a:pt x="78" y="75"/>
                    <a:pt x="78" y="68"/>
                    <a:pt x="78" y="61"/>
                  </a:cubicBezTo>
                  <a:cubicBezTo>
                    <a:pt x="78" y="54"/>
                    <a:pt x="78" y="48"/>
                    <a:pt x="78" y="41"/>
                  </a:cubicBezTo>
                  <a:cubicBezTo>
                    <a:pt x="78" y="34"/>
                    <a:pt x="78" y="27"/>
                    <a:pt x="78" y="20"/>
                  </a:cubicBezTo>
                  <a:cubicBezTo>
                    <a:pt x="78" y="14"/>
                    <a:pt x="78" y="7"/>
                    <a:pt x="78" y="1"/>
                  </a:cubicBezTo>
                  <a:cubicBezTo>
                    <a:pt x="79" y="1"/>
                    <a:pt x="80" y="1"/>
                    <a:pt x="81" y="1"/>
                  </a:cubicBezTo>
                  <a:cubicBezTo>
                    <a:pt x="82" y="1"/>
                    <a:pt x="83" y="1"/>
                    <a:pt x="84" y="1"/>
                  </a:cubicBezTo>
                  <a:cubicBezTo>
                    <a:pt x="85" y="1"/>
                    <a:pt x="86" y="0"/>
                    <a:pt x="87" y="0"/>
                  </a:cubicBezTo>
                  <a:cubicBezTo>
                    <a:pt x="87" y="0"/>
                    <a:pt x="88" y="0"/>
                    <a:pt x="89" y="1"/>
                  </a:cubicBezTo>
                  <a:lnTo>
                    <a:pt x="89" y="1"/>
                  </a:lnTo>
                  <a:cubicBezTo>
                    <a:pt x="89" y="1"/>
                    <a:pt x="89" y="1"/>
                    <a:pt x="89" y="1"/>
                  </a:cubicBezTo>
                  <a:lnTo>
                    <a:pt x="90" y="2"/>
                  </a:lnTo>
                  <a:cubicBezTo>
                    <a:pt x="90" y="2"/>
                    <a:pt x="90" y="2"/>
                    <a:pt x="91" y="1"/>
                  </a:cubicBezTo>
                  <a:cubicBezTo>
                    <a:pt x="91" y="1"/>
                    <a:pt x="91" y="1"/>
                    <a:pt x="92" y="1"/>
                  </a:cubicBezTo>
                  <a:cubicBezTo>
                    <a:pt x="92" y="1"/>
                    <a:pt x="93" y="1"/>
                    <a:pt x="94" y="1"/>
                  </a:cubicBezTo>
                  <a:cubicBezTo>
                    <a:pt x="95" y="1"/>
                    <a:pt x="96" y="1"/>
                    <a:pt x="97" y="1"/>
                  </a:cubicBezTo>
                  <a:cubicBezTo>
                    <a:pt x="97" y="1"/>
                    <a:pt x="97" y="2"/>
                    <a:pt x="97" y="2"/>
                  </a:cubicBezTo>
                  <a:cubicBezTo>
                    <a:pt x="97" y="2"/>
                    <a:pt x="96" y="2"/>
                    <a:pt x="96" y="2"/>
                  </a:cubicBezTo>
                  <a:cubicBezTo>
                    <a:pt x="96" y="2"/>
                    <a:pt x="96" y="2"/>
                    <a:pt x="96" y="3"/>
                  </a:cubicBezTo>
                  <a:cubicBezTo>
                    <a:pt x="96" y="3"/>
                    <a:pt x="96" y="3"/>
                    <a:pt x="96" y="3"/>
                  </a:cubicBezTo>
                  <a:cubicBezTo>
                    <a:pt x="97" y="3"/>
                    <a:pt x="97" y="3"/>
                    <a:pt x="97" y="3"/>
                  </a:cubicBezTo>
                  <a:cubicBezTo>
                    <a:pt x="97" y="3"/>
                    <a:pt x="97" y="4"/>
                    <a:pt x="97" y="4"/>
                  </a:cubicBezTo>
                  <a:cubicBezTo>
                    <a:pt x="98" y="4"/>
                    <a:pt x="98" y="5"/>
                    <a:pt x="99" y="5"/>
                  </a:cubicBezTo>
                  <a:cubicBezTo>
                    <a:pt x="99" y="5"/>
                    <a:pt x="100" y="6"/>
                    <a:pt x="100" y="6"/>
                  </a:cubicBezTo>
                  <a:cubicBezTo>
                    <a:pt x="100" y="6"/>
                    <a:pt x="100" y="7"/>
                    <a:pt x="100" y="7"/>
                  </a:cubicBezTo>
                  <a:cubicBezTo>
                    <a:pt x="100" y="7"/>
                    <a:pt x="100" y="7"/>
                    <a:pt x="99" y="7"/>
                  </a:cubicBezTo>
                  <a:cubicBezTo>
                    <a:pt x="99" y="7"/>
                    <a:pt x="99" y="8"/>
                    <a:pt x="99" y="8"/>
                  </a:cubicBezTo>
                  <a:cubicBezTo>
                    <a:pt x="99" y="8"/>
                    <a:pt x="99" y="8"/>
                    <a:pt x="99" y="9"/>
                  </a:cubicBezTo>
                  <a:cubicBezTo>
                    <a:pt x="99" y="9"/>
                    <a:pt x="99" y="9"/>
                    <a:pt x="99" y="9"/>
                  </a:cubicBezTo>
                  <a:cubicBezTo>
                    <a:pt x="100" y="9"/>
                    <a:pt x="100" y="9"/>
                    <a:pt x="101" y="9"/>
                  </a:cubicBezTo>
                  <a:cubicBezTo>
                    <a:pt x="101" y="9"/>
                    <a:pt x="102" y="9"/>
                    <a:pt x="102" y="9"/>
                  </a:cubicBezTo>
                  <a:cubicBezTo>
                    <a:pt x="102" y="9"/>
                    <a:pt x="103" y="10"/>
                    <a:pt x="103" y="10"/>
                  </a:cubicBezTo>
                  <a:cubicBezTo>
                    <a:pt x="103" y="10"/>
                    <a:pt x="104" y="10"/>
                    <a:pt x="104" y="9"/>
                  </a:cubicBezTo>
                  <a:cubicBezTo>
                    <a:pt x="104" y="8"/>
                    <a:pt x="105" y="8"/>
                    <a:pt x="106" y="8"/>
                  </a:cubicBezTo>
                  <a:cubicBezTo>
                    <a:pt x="106" y="8"/>
                    <a:pt x="106" y="9"/>
                    <a:pt x="106" y="9"/>
                  </a:cubicBezTo>
                  <a:cubicBezTo>
                    <a:pt x="105" y="9"/>
                    <a:pt x="105" y="9"/>
                    <a:pt x="105" y="9"/>
                  </a:cubicBezTo>
                  <a:cubicBezTo>
                    <a:pt x="105" y="10"/>
                    <a:pt x="105" y="10"/>
                    <a:pt x="106" y="10"/>
                  </a:cubicBezTo>
                  <a:cubicBezTo>
                    <a:pt x="106" y="11"/>
                    <a:pt x="107" y="11"/>
                    <a:pt x="107" y="11"/>
                  </a:cubicBezTo>
                  <a:cubicBezTo>
                    <a:pt x="107" y="11"/>
                    <a:pt x="108" y="11"/>
                    <a:pt x="108" y="10"/>
                  </a:cubicBezTo>
                  <a:cubicBezTo>
                    <a:pt x="108" y="10"/>
                    <a:pt x="108" y="10"/>
                    <a:pt x="108" y="10"/>
                  </a:cubicBezTo>
                  <a:cubicBezTo>
                    <a:pt x="109" y="9"/>
                    <a:pt x="109" y="9"/>
                    <a:pt x="109" y="9"/>
                  </a:cubicBezTo>
                  <a:cubicBezTo>
                    <a:pt x="110" y="9"/>
                    <a:pt x="110" y="9"/>
                    <a:pt x="111" y="9"/>
                  </a:cubicBezTo>
                  <a:close/>
                  <a:moveTo>
                    <a:pt x="7" y="199"/>
                  </a:moveTo>
                  <a:lnTo>
                    <a:pt x="6" y="199"/>
                  </a:lnTo>
                  <a:lnTo>
                    <a:pt x="6" y="200"/>
                  </a:lnTo>
                  <a:lnTo>
                    <a:pt x="7" y="200"/>
                  </a:lnTo>
                  <a:lnTo>
                    <a:pt x="7" y="199"/>
                  </a:lnTo>
                  <a:close/>
                  <a:moveTo>
                    <a:pt x="36" y="2"/>
                  </a:moveTo>
                  <a:cubicBezTo>
                    <a:pt x="36" y="2"/>
                    <a:pt x="36" y="2"/>
                    <a:pt x="36" y="2"/>
                  </a:cubicBezTo>
                  <a:cubicBezTo>
                    <a:pt x="37" y="2"/>
                    <a:pt x="37" y="2"/>
                    <a:pt x="36" y="2"/>
                  </a:cubicBezTo>
                  <a:cubicBezTo>
                    <a:pt x="36" y="2"/>
                    <a:pt x="36" y="2"/>
                    <a:pt x="36" y="2"/>
                  </a:cubicBezTo>
                  <a:cubicBezTo>
                    <a:pt x="36" y="2"/>
                    <a:pt x="36" y="2"/>
                    <a:pt x="36" y="2"/>
                  </a:cubicBezTo>
                  <a:close/>
                  <a:moveTo>
                    <a:pt x="3" y="3"/>
                  </a:moveTo>
                  <a:cubicBezTo>
                    <a:pt x="3" y="3"/>
                    <a:pt x="3" y="3"/>
                    <a:pt x="4" y="3"/>
                  </a:cubicBezTo>
                  <a:cubicBezTo>
                    <a:pt x="4" y="3"/>
                    <a:pt x="4" y="3"/>
                    <a:pt x="4" y="3"/>
                  </a:cubicBezTo>
                  <a:cubicBezTo>
                    <a:pt x="4" y="3"/>
                    <a:pt x="4" y="3"/>
                    <a:pt x="4" y="2"/>
                  </a:cubicBezTo>
                  <a:cubicBezTo>
                    <a:pt x="3" y="2"/>
                    <a:pt x="3" y="3"/>
                    <a:pt x="3" y="3"/>
                  </a:cubicBezTo>
                  <a:close/>
                  <a:moveTo>
                    <a:pt x="24" y="4"/>
                  </a:moveTo>
                  <a:cubicBezTo>
                    <a:pt x="24" y="4"/>
                    <a:pt x="24" y="4"/>
                    <a:pt x="24" y="4"/>
                  </a:cubicBezTo>
                  <a:cubicBezTo>
                    <a:pt x="24" y="4"/>
                    <a:pt x="24" y="4"/>
                    <a:pt x="24" y="4"/>
                  </a:cubicBezTo>
                  <a:cubicBezTo>
                    <a:pt x="24" y="4"/>
                    <a:pt x="24" y="4"/>
                    <a:pt x="24" y="4"/>
                  </a:cubicBezTo>
                  <a:cubicBezTo>
                    <a:pt x="24" y="3"/>
                    <a:pt x="24" y="4"/>
                    <a:pt x="24" y="4"/>
                  </a:cubicBezTo>
                  <a:close/>
                  <a:moveTo>
                    <a:pt x="5" y="5"/>
                  </a:moveTo>
                  <a:cubicBezTo>
                    <a:pt x="5" y="5"/>
                    <a:pt x="5" y="5"/>
                    <a:pt x="5" y="5"/>
                  </a:cubicBezTo>
                  <a:cubicBezTo>
                    <a:pt x="5" y="5"/>
                    <a:pt x="5" y="5"/>
                    <a:pt x="6" y="5"/>
                  </a:cubicBezTo>
                  <a:cubicBezTo>
                    <a:pt x="6" y="5"/>
                    <a:pt x="5" y="5"/>
                    <a:pt x="5" y="4"/>
                  </a:cubicBezTo>
                  <a:cubicBezTo>
                    <a:pt x="5" y="4"/>
                    <a:pt x="5" y="4"/>
                    <a:pt x="5" y="4"/>
                  </a:cubicBezTo>
                  <a:lnTo>
                    <a:pt x="5" y="5"/>
                  </a:lnTo>
                  <a:close/>
                  <a:moveTo>
                    <a:pt x="92" y="5"/>
                  </a:moveTo>
                  <a:cubicBezTo>
                    <a:pt x="92" y="5"/>
                    <a:pt x="92" y="5"/>
                    <a:pt x="92" y="5"/>
                  </a:cubicBezTo>
                  <a:cubicBezTo>
                    <a:pt x="92" y="5"/>
                    <a:pt x="92" y="5"/>
                    <a:pt x="92" y="5"/>
                  </a:cubicBezTo>
                  <a:cubicBezTo>
                    <a:pt x="92" y="5"/>
                    <a:pt x="92" y="5"/>
                    <a:pt x="92" y="5"/>
                  </a:cubicBezTo>
                  <a:cubicBezTo>
                    <a:pt x="92" y="5"/>
                    <a:pt x="92" y="5"/>
                    <a:pt x="92" y="5"/>
                  </a:cubicBezTo>
                  <a:close/>
                  <a:moveTo>
                    <a:pt x="95" y="4"/>
                  </a:moveTo>
                  <a:cubicBezTo>
                    <a:pt x="94" y="4"/>
                    <a:pt x="94" y="4"/>
                    <a:pt x="94" y="5"/>
                  </a:cubicBezTo>
                  <a:cubicBezTo>
                    <a:pt x="93" y="5"/>
                    <a:pt x="93" y="5"/>
                    <a:pt x="93" y="6"/>
                  </a:cubicBezTo>
                  <a:cubicBezTo>
                    <a:pt x="93" y="6"/>
                    <a:pt x="93" y="6"/>
                    <a:pt x="93" y="7"/>
                  </a:cubicBezTo>
                  <a:cubicBezTo>
                    <a:pt x="93" y="7"/>
                    <a:pt x="94" y="7"/>
                    <a:pt x="94" y="7"/>
                  </a:cubicBezTo>
                  <a:cubicBezTo>
                    <a:pt x="94" y="6"/>
                    <a:pt x="94" y="6"/>
                    <a:pt x="94" y="6"/>
                  </a:cubicBezTo>
                  <a:cubicBezTo>
                    <a:pt x="95" y="5"/>
                    <a:pt x="95" y="5"/>
                    <a:pt x="95" y="4"/>
                  </a:cubicBezTo>
                  <a:close/>
                  <a:moveTo>
                    <a:pt x="96" y="5"/>
                  </a:moveTo>
                  <a:cubicBezTo>
                    <a:pt x="96" y="5"/>
                    <a:pt x="96" y="5"/>
                    <a:pt x="96" y="5"/>
                  </a:cubicBezTo>
                  <a:cubicBezTo>
                    <a:pt x="96" y="6"/>
                    <a:pt x="96" y="6"/>
                    <a:pt x="96" y="6"/>
                  </a:cubicBezTo>
                  <a:cubicBezTo>
                    <a:pt x="96" y="6"/>
                    <a:pt x="96" y="6"/>
                    <a:pt x="96" y="6"/>
                  </a:cubicBezTo>
                  <a:cubicBezTo>
                    <a:pt x="96" y="6"/>
                    <a:pt x="97" y="7"/>
                    <a:pt x="97" y="6"/>
                  </a:cubicBezTo>
                  <a:cubicBezTo>
                    <a:pt x="97" y="6"/>
                    <a:pt x="97" y="5"/>
                    <a:pt x="96" y="5"/>
                  </a:cubicBezTo>
                  <a:close/>
                  <a:moveTo>
                    <a:pt x="45" y="6"/>
                  </a:moveTo>
                  <a:cubicBezTo>
                    <a:pt x="45" y="6"/>
                    <a:pt x="46" y="7"/>
                    <a:pt x="46" y="7"/>
                  </a:cubicBezTo>
                  <a:cubicBezTo>
                    <a:pt x="46" y="7"/>
                    <a:pt x="46" y="7"/>
                    <a:pt x="46" y="6"/>
                  </a:cubicBezTo>
                  <a:cubicBezTo>
                    <a:pt x="46" y="6"/>
                    <a:pt x="46" y="6"/>
                    <a:pt x="46" y="6"/>
                  </a:cubicBezTo>
                  <a:cubicBezTo>
                    <a:pt x="45" y="6"/>
                    <a:pt x="45" y="6"/>
                    <a:pt x="45" y="6"/>
                  </a:cubicBezTo>
                  <a:close/>
                  <a:moveTo>
                    <a:pt x="5" y="7"/>
                  </a:moveTo>
                  <a:cubicBezTo>
                    <a:pt x="5" y="7"/>
                    <a:pt x="4" y="6"/>
                    <a:pt x="4" y="7"/>
                  </a:cubicBezTo>
                  <a:cubicBezTo>
                    <a:pt x="4" y="7"/>
                    <a:pt x="4" y="7"/>
                    <a:pt x="4" y="7"/>
                  </a:cubicBezTo>
                  <a:cubicBezTo>
                    <a:pt x="4" y="7"/>
                    <a:pt x="4" y="7"/>
                    <a:pt x="4" y="7"/>
                  </a:cubicBezTo>
                  <a:cubicBezTo>
                    <a:pt x="4" y="8"/>
                    <a:pt x="5" y="7"/>
                    <a:pt x="5" y="7"/>
                  </a:cubicBezTo>
                  <a:close/>
                  <a:moveTo>
                    <a:pt x="95" y="7"/>
                  </a:moveTo>
                  <a:cubicBezTo>
                    <a:pt x="95" y="7"/>
                    <a:pt x="95" y="7"/>
                    <a:pt x="95" y="7"/>
                  </a:cubicBezTo>
                  <a:cubicBezTo>
                    <a:pt x="96" y="7"/>
                    <a:pt x="96" y="7"/>
                    <a:pt x="96" y="7"/>
                  </a:cubicBezTo>
                  <a:cubicBezTo>
                    <a:pt x="96" y="7"/>
                    <a:pt x="96" y="7"/>
                    <a:pt x="95" y="7"/>
                  </a:cubicBezTo>
                  <a:cubicBezTo>
                    <a:pt x="95" y="7"/>
                    <a:pt x="95" y="7"/>
                    <a:pt x="95" y="7"/>
                  </a:cubicBezTo>
                  <a:close/>
                  <a:moveTo>
                    <a:pt x="36" y="7"/>
                  </a:moveTo>
                  <a:cubicBezTo>
                    <a:pt x="35" y="9"/>
                    <a:pt x="35" y="10"/>
                    <a:pt x="36" y="11"/>
                  </a:cubicBezTo>
                  <a:cubicBezTo>
                    <a:pt x="36" y="10"/>
                    <a:pt x="37" y="10"/>
                    <a:pt x="39" y="10"/>
                  </a:cubicBezTo>
                  <a:cubicBezTo>
                    <a:pt x="39" y="9"/>
                    <a:pt x="38" y="8"/>
                    <a:pt x="38" y="8"/>
                  </a:cubicBezTo>
                  <a:cubicBezTo>
                    <a:pt x="38" y="7"/>
                    <a:pt x="37" y="7"/>
                    <a:pt x="36" y="7"/>
                  </a:cubicBezTo>
                  <a:close/>
                  <a:moveTo>
                    <a:pt x="120" y="7"/>
                  </a:moveTo>
                  <a:cubicBezTo>
                    <a:pt x="119" y="7"/>
                    <a:pt x="119" y="7"/>
                    <a:pt x="118" y="8"/>
                  </a:cubicBezTo>
                  <a:cubicBezTo>
                    <a:pt x="118" y="8"/>
                    <a:pt x="118" y="9"/>
                    <a:pt x="117" y="9"/>
                  </a:cubicBezTo>
                  <a:cubicBezTo>
                    <a:pt x="117" y="9"/>
                    <a:pt x="117" y="9"/>
                    <a:pt x="116" y="9"/>
                  </a:cubicBezTo>
                  <a:cubicBezTo>
                    <a:pt x="116" y="9"/>
                    <a:pt x="116" y="9"/>
                    <a:pt x="116" y="9"/>
                  </a:cubicBezTo>
                  <a:cubicBezTo>
                    <a:pt x="116" y="10"/>
                    <a:pt x="117" y="10"/>
                    <a:pt x="118" y="10"/>
                  </a:cubicBezTo>
                  <a:cubicBezTo>
                    <a:pt x="118" y="10"/>
                    <a:pt x="119" y="10"/>
                    <a:pt x="120" y="10"/>
                  </a:cubicBezTo>
                  <a:cubicBezTo>
                    <a:pt x="120" y="11"/>
                    <a:pt x="121" y="12"/>
                    <a:pt x="122" y="12"/>
                  </a:cubicBezTo>
                  <a:cubicBezTo>
                    <a:pt x="122" y="11"/>
                    <a:pt x="122" y="11"/>
                    <a:pt x="122" y="10"/>
                  </a:cubicBezTo>
                  <a:cubicBezTo>
                    <a:pt x="122" y="10"/>
                    <a:pt x="122" y="9"/>
                    <a:pt x="122" y="9"/>
                  </a:cubicBezTo>
                  <a:cubicBezTo>
                    <a:pt x="121" y="9"/>
                    <a:pt x="121" y="9"/>
                    <a:pt x="121" y="9"/>
                  </a:cubicBezTo>
                  <a:cubicBezTo>
                    <a:pt x="120" y="9"/>
                    <a:pt x="120" y="8"/>
                    <a:pt x="120" y="7"/>
                  </a:cubicBezTo>
                  <a:close/>
                  <a:moveTo>
                    <a:pt x="79" y="9"/>
                  </a:moveTo>
                  <a:lnTo>
                    <a:pt x="80" y="9"/>
                  </a:lnTo>
                  <a:lnTo>
                    <a:pt x="80" y="8"/>
                  </a:lnTo>
                  <a:lnTo>
                    <a:pt x="79" y="8"/>
                  </a:lnTo>
                  <a:lnTo>
                    <a:pt x="79" y="9"/>
                  </a:lnTo>
                  <a:close/>
                  <a:moveTo>
                    <a:pt x="90" y="9"/>
                  </a:moveTo>
                  <a:cubicBezTo>
                    <a:pt x="90" y="9"/>
                    <a:pt x="90" y="9"/>
                    <a:pt x="90" y="9"/>
                  </a:cubicBezTo>
                  <a:cubicBezTo>
                    <a:pt x="90" y="9"/>
                    <a:pt x="91" y="9"/>
                    <a:pt x="91" y="9"/>
                  </a:cubicBezTo>
                  <a:cubicBezTo>
                    <a:pt x="90" y="9"/>
                    <a:pt x="90" y="9"/>
                    <a:pt x="90" y="8"/>
                  </a:cubicBezTo>
                  <a:cubicBezTo>
                    <a:pt x="90" y="8"/>
                    <a:pt x="90" y="8"/>
                    <a:pt x="90" y="9"/>
                  </a:cubicBezTo>
                  <a:close/>
                  <a:moveTo>
                    <a:pt x="35" y="9"/>
                  </a:moveTo>
                  <a:cubicBezTo>
                    <a:pt x="34" y="9"/>
                    <a:pt x="34" y="9"/>
                    <a:pt x="34" y="9"/>
                  </a:cubicBezTo>
                  <a:cubicBezTo>
                    <a:pt x="33" y="9"/>
                    <a:pt x="33" y="9"/>
                    <a:pt x="33" y="9"/>
                  </a:cubicBezTo>
                  <a:cubicBezTo>
                    <a:pt x="34" y="10"/>
                    <a:pt x="35" y="9"/>
                    <a:pt x="35" y="9"/>
                  </a:cubicBezTo>
                  <a:close/>
                  <a:moveTo>
                    <a:pt x="7" y="10"/>
                  </a:moveTo>
                  <a:cubicBezTo>
                    <a:pt x="7" y="11"/>
                    <a:pt x="7" y="11"/>
                    <a:pt x="8" y="10"/>
                  </a:cubicBezTo>
                  <a:cubicBezTo>
                    <a:pt x="8" y="10"/>
                    <a:pt x="8" y="10"/>
                    <a:pt x="8" y="10"/>
                  </a:cubicBezTo>
                  <a:cubicBezTo>
                    <a:pt x="8" y="10"/>
                    <a:pt x="7" y="10"/>
                    <a:pt x="7" y="10"/>
                  </a:cubicBezTo>
                  <a:cubicBezTo>
                    <a:pt x="7" y="10"/>
                    <a:pt x="7" y="10"/>
                    <a:pt x="7" y="10"/>
                  </a:cubicBezTo>
                  <a:close/>
                  <a:moveTo>
                    <a:pt x="112" y="11"/>
                  </a:moveTo>
                  <a:cubicBezTo>
                    <a:pt x="112" y="11"/>
                    <a:pt x="112" y="11"/>
                    <a:pt x="113" y="11"/>
                  </a:cubicBezTo>
                  <a:cubicBezTo>
                    <a:pt x="113" y="11"/>
                    <a:pt x="113" y="11"/>
                    <a:pt x="113" y="12"/>
                  </a:cubicBezTo>
                  <a:cubicBezTo>
                    <a:pt x="113" y="11"/>
                    <a:pt x="113" y="11"/>
                    <a:pt x="113" y="10"/>
                  </a:cubicBezTo>
                  <a:cubicBezTo>
                    <a:pt x="113" y="10"/>
                    <a:pt x="112" y="10"/>
                    <a:pt x="112" y="10"/>
                  </a:cubicBezTo>
                  <a:lnTo>
                    <a:pt x="112" y="11"/>
                  </a:lnTo>
                  <a:close/>
                  <a:moveTo>
                    <a:pt x="39" y="11"/>
                  </a:moveTo>
                  <a:cubicBezTo>
                    <a:pt x="39" y="11"/>
                    <a:pt x="39" y="11"/>
                    <a:pt x="39" y="11"/>
                  </a:cubicBezTo>
                  <a:cubicBezTo>
                    <a:pt x="40" y="11"/>
                    <a:pt x="40" y="11"/>
                    <a:pt x="39" y="10"/>
                  </a:cubicBezTo>
                  <a:cubicBezTo>
                    <a:pt x="39" y="10"/>
                    <a:pt x="39" y="10"/>
                    <a:pt x="39" y="11"/>
                  </a:cubicBezTo>
                  <a:cubicBezTo>
                    <a:pt x="39" y="11"/>
                    <a:pt x="39" y="11"/>
                    <a:pt x="39" y="11"/>
                  </a:cubicBezTo>
                  <a:close/>
                  <a:moveTo>
                    <a:pt x="6" y="11"/>
                  </a:moveTo>
                  <a:cubicBezTo>
                    <a:pt x="6" y="12"/>
                    <a:pt x="6" y="12"/>
                    <a:pt x="6" y="12"/>
                  </a:cubicBezTo>
                  <a:lnTo>
                    <a:pt x="6" y="13"/>
                  </a:lnTo>
                  <a:cubicBezTo>
                    <a:pt x="6" y="13"/>
                    <a:pt x="6" y="13"/>
                    <a:pt x="7" y="13"/>
                  </a:cubicBezTo>
                  <a:cubicBezTo>
                    <a:pt x="7" y="13"/>
                    <a:pt x="7" y="12"/>
                    <a:pt x="7" y="12"/>
                  </a:cubicBezTo>
                  <a:cubicBezTo>
                    <a:pt x="7" y="12"/>
                    <a:pt x="7" y="12"/>
                    <a:pt x="7" y="11"/>
                  </a:cubicBezTo>
                  <a:cubicBezTo>
                    <a:pt x="7" y="11"/>
                    <a:pt x="7" y="11"/>
                    <a:pt x="6" y="11"/>
                  </a:cubicBezTo>
                  <a:close/>
                  <a:moveTo>
                    <a:pt x="37" y="15"/>
                  </a:moveTo>
                  <a:cubicBezTo>
                    <a:pt x="37" y="15"/>
                    <a:pt x="37" y="15"/>
                    <a:pt x="36" y="14"/>
                  </a:cubicBezTo>
                  <a:cubicBezTo>
                    <a:pt x="36" y="13"/>
                    <a:pt x="36" y="13"/>
                    <a:pt x="36" y="12"/>
                  </a:cubicBezTo>
                  <a:cubicBezTo>
                    <a:pt x="35" y="12"/>
                    <a:pt x="35" y="11"/>
                    <a:pt x="35" y="11"/>
                  </a:cubicBezTo>
                  <a:cubicBezTo>
                    <a:pt x="35" y="11"/>
                    <a:pt x="34" y="11"/>
                    <a:pt x="34" y="12"/>
                  </a:cubicBezTo>
                  <a:cubicBezTo>
                    <a:pt x="34" y="12"/>
                    <a:pt x="35" y="12"/>
                    <a:pt x="35" y="13"/>
                  </a:cubicBezTo>
                  <a:cubicBezTo>
                    <a:pt x="35" y="13"/>
                    <a:pt x="35" y="14"/>
                    <a:pt x="36" y="14"/>
                  </a:cubicBezTo>
                  <a:cubicBezTo>
                    <a:pt x="36" y="15"/>
                    <a:pt x="36" y="15"/>
                    <a:pt x="36" y="15"/>
                  </a:cubicBezTo>
                  <a:cubicBezTo>
                    <a:pt x="37" y="15"/>
                    <a:pt x="37" y="15"/>
                    <a:pt x="37" y="15"/>
                  </a:cubicBezTo>
                  <a:close/>
                  <a:moveTo>
                    <a:pt x="37" y="12"/>
                  </a:moveTo>
                  <a:cubicBezTo>
                    <a:pt x="37" y="12"/>
                    <a:pt x="38" y="12"/>
                    <a:pt x="38" y="12"/>
                  </a:cubicBezTo>
                  <a:cubicBezTo>
                    <a:pt x="38" y="12"/>
                    <a:pt x="38" y="12"/>
                    <a:pt x="38" y="12"/>
                  </a:cubicBezTo>
                  <a:cubicBezTo>
                    <a:pt x="38" y="11"/>
                    <a:pt x="38" y="12"/>
                    <a:pt x="37" y="12"/>
                  </a:cubicBezTo>
                  <a:cubicBezTo>
                    <a:pt x="37" y="12"/>
                    <a:pt x="37" y="12"/>
                    <a:pt x="37" y="12"/>
                  </a:cubicBezTo>
                  <a:close/>
                  <a:moveTo>
                    <a:pt x="48" y="13"/>
                  </a:moveTo>
                  <a:cubicBezTo>
                    <a:pt x="48" y="13"/>
                    <a:pt x="48" y="13"/>
                    <a:pt x="48" y="13"/>
                  </a:cubicBezTo>
                  <a:cubicBezTo>
                    <a:pt x="48" y="13"/>
                    <a:pt x="49" y="13"/>
                    <a:pt x="49" y="13"/>
                  </a:cubicBezTo>
                  <a:cubicBezTo>
                    <a:pt x="49" y="12"/>
                    <a:pt x="49" y="12"/>
                    <a:pt x="48" y="12"/>
                  </a:cubicBezTo>
                  <a:cubicBezTo>
                    <a:pt x="48" y="12"/>
                    <a:pt x="48" y="12"/>
                    <a:pt x="48" y="13"/>
                  </a:cubicBezTo>
                  <a:close/>
                  <a:moveTo>
                    <a:pt x="91" y="12"/>
                  </a:moveTo>
                  <a:cubicBezTo>
                    <a:pt x="90" y="12"/>
                    <a:pt x="89" y="13"/>
                    <a:pt x="90" y="14"/>
                  </a:cubicBezTo>
                  <a:cubicBezTo>
                    <a:pt x="90" y="14"/>
                    <a:pt x="91" y="14"/>
                    <a:pt x="91" y="14"/>
                  </a:cubicBezTo>
                  <a:cubicBezTo>
                    <a:pt x="92" y="13"/>
                    <a:pt x="92" y="13"/>
                    <a:pt x="91" y="12"/>
                  </a:cubicBezTo>
                  <a:close/>
                  <a:moveTo>
                    <a:pt x="93" y="13"/>
                  </a:moveTo>
                  <a:cubicBezTo>
                    <a:pt x="93" y="14"/>
                    <a:pt x="93" y="14"/>
                    <a:pt x="93" y="14"/>
                  </a:cubicBezTo>
                  <a:cubicBezTo>
                    <a:pt x="93" y="15"/>
                    <a:pt x="94" y="15"/>
                    <a:pt x="94" y="15"/>
                  </a:cubicBezTo>
                  <a:cubicBezTo>
                    <a:pt x="94" y="13"/>
                    <a:pt x="94" y="13"/>
                    <a:pt x="93" y="13"/>
                  </a:cubicBezTo>
                  <a:close/>
                  <a:moveTo>
                    <a:pt x="50" y="16"/>
                  </a:moveTo>
                  <a:cubicBezTo>
                    <a:pt x="50" y="16"/>
                    <a:pt x="50" y="16"/>
                    <a:pt x="50" y="16"/>
                  </a:cubicBezTo>
                  <a:cubicBezTo>
                    <a:pt x="50" y="15"/>
                    <a:pt x="50" y="15"/>
                    <a:pt x="50" y="15"/>
                  </a:cubicBezTo>
                  <a:cubicBezTo>
                    <a:pt x="50" y="15"/>
                    <a:pt x="50" y="15"/>
                    <a:pt x="50" y="15"/>
                  </a:cubicBezTo>
                  <a:cubicBezTo>
                    <a:pt x="49" y="15"/>
                    <a:pt x="49" y="15"/>
                    <a:pt x="50" y="16"/>
                  </a:cubicBezTo>
                  <a:close/>
                  <a:moveTo>
                    <a:pt x="44" y="18"/>
                  </a:moveTo>
                  <a:cubicBezTo>
                    <a:pt x="44" y="18"/>
                    <a:pt x="45" y="18"/>
                    <a:pt x="45" y="18"/>
                  </a:cubicBezTo>
                  <a:cubicBezTo>
                    <a:pt x="46" y="18"/>
                    <a:pt x="46" y="18"/>
                    <a:pt x="46" y="17"/>
                  </a:cubicBezTo>
                  <a:cubicBezTo>
                    <a:pt x="46" y="17"/>
                    <a:pt x="45" y="17"/>
                    <a:pt x="45" y="17"/>
                  </a:cubicBezTo>
                  <a:cubicBezTo>
                    <a:pt x="44" y="17"/>
                    <a:pt x="44" y="17"/>
                    <a:pt x="44" y="18"/>
                  </a:cubicBezTo>
                  <a:close/>
                  <a:moveTo>
                    <a:pt x="80" y="20"/>
                  </a:moveTo>
                  <a:cubicBezTo>
                    <a:pt x="80" y="20"/>
                    <a:pt x="80" y="20"/>
                    <a:pt x="80" y="20"/>
                  </a:cubicBezTo>
                  <a:cubicBezTo>
                    <a:pt x="80" y="20"/>
                    <a:pt x="80" y="20"/>
                    <a:pt x="80" y="20"/>
                  </a:cubicBezTo>
                  <a:cubicBezTo>
                    <a:pt x="80" y="20"/>
                    <a:pt x="80" y="19"/>
                    <a:pt x="80" y="19"/>
                  </a:cubicBezTo>
                  <a:cubicBezTo>
                    <a:pt x="80" y="19"/>
                    <a:pt x="80" y="19"/>
                    <a:pt x="80" y="20"/>
                  </a:cubicBezTo>
                  <a:close/>
                  <a:moveTo>
                    <a:pt x="97" y="38"/>
                  </a:moveTo>
                  <a:cubicBezTo>
                    <a:pt x="97" y="38"/>
                    <a:pt x="97" y="39"/>
                    <a:pt x="97" y="40"/>
                  </a:cubicBezTo>
                  <a:cubicBezTo>
                    <a:pt x="96" y="40"/>
                    <a:pt x="96" y="40"/>
                    <a:pt x="95" y="40"/>
                  </a:cubicBezTo>
                  <a:cubicBezTo>
                    <a:pt x="95" y="42"/>
                    <a:pt x="96" y="43"/>
                    <a:pt x="98" y="43"/>
                  </a:cubicBezTo>
                  <a:cubicBezTo>
                    <a:pt x="97" y="42"/>
                    <a:pt x="97" y="42"/>
                    <a:pt x="97" y="41"/>
                  </a:cubicBezTo>
                  <a:cubicBezTo>
                    <a:pt x="97" y="41"/>
                    <a:pt x="98" y="40"/>
                    <a:pt x="98" y="40"/>
                  </a:cubicBezTo>
                  <a:cubicBezTo>
                    <a:pt x="98" y="39"/>
                    <a:pt x="98" y="39"/>
                    <a:pt x="98" y="39"/>
                  </a:cubicBezTo>
                  <a:cubicBezTo>
                    <a:pt x="98" y="38"/>
                    <a:pt x="98" y="38"/>
                    <a:pt x="97" y="38"/>
                  </a:cubicBezTo>
                  <a:close/>
                  <a:moveTo>
                    <a:pt x="103" y="43"/>
                  </a:moveTo>
                  <a:cubicBezTo>
                    <a:pt x="103" y="43"/>
                    <a:pt x="104" y="43"/>
                    <a:pt x="104" y="42"/>
                  </a:cubicBezTo>
                  <a:cubicBezTo>
                    <a:pt x="104" y="42"/>
                    <a:pt x="104" y="42"/>
                    <a:pt x="104" y="42"/>
                  </a:cubicBezTo>
                  <a:cubicBezTo>
                    <a:pt x="104" y="42"/>
                    <a:pt x="104" y="42"/>
                    <a:pt x="103" y="42"/>
                  </a:cubicBezTo>
                  <a:cubicBezTo>
                    <a:pt x="103" y="42"/>
                    <a:pt x="103" y="42"/>
                    <a:pt x="103" y="43"/>
                  </a:cubicBezTo>
                  <a:close/>
                  <a:moveTo>
                    <a:pt x="29" y="43"/>
                  </a:moveTo>
                  <a:cubicBezTo>
                    <a:pt x="29" y="43"/>
                    <a:pt x="30" y="43"/>
                    <a:pt x="30" y="43"/>
                  </a:cubicBezTo>
                  <a:cubicBezTo>
                    <a:pt x="30" y="43"/>
                    <a:pt x="30" y="43"/>
                    <a:pt x="30" y="43"/>
                  </a:cubicBezTo>
                  <a:cubicBezTo>
                    <a:pt x="30" y="43"/>
                    <a:pt x="29" y="43"/>
                    <a:pt x="29" y="43"/>
                  </a:cubicBezTo>
                  <a:cubicBezTo>
                    <a:pt x="29" y="43"/>
                    <a:pt x="29" y="43"/>
                    <a:pt x="29" y="43"/>
                  </a:cubicBezTo>
                  <a:close/>
                  <a:moveTo>
                    <a:pt x="96" y="43"/>
                  </a:moveTo>
                  <a:cubicBezTo>
                    <a:pt x="95" y="43"/>
                    <a:pt x="95" y="43"/>
                    <a:pt x="95" y="43"/>
                  </a:cubicBezTo>
                  <a:cubicBezTo>
                    <a:pt x="95" y="44"/>
                    <a:pt x="94" y="44"/>
                    <a:pt x="94" y="45"/>
                  </a:cubicBezTo>
                  <a:cubicBezTo>
                    <a:pt x="94" y="45"/>
                    <a:pt x="94" y="46"/>
                    <a:pt x="94" y="46"/>
                  </a:cubicBezTo>
                  <a:cubicBezTo>
                    <a:pt x="94" y="47"/>
                    <a:pt x="94" y="47"/>
                    <a:pt x="95" y="47"/>
                  </a:cubicBezTo>
                  <a:cubicBezTo>
                    <a:pt x="95" y="46"/>
                    <a:pt x="95" y="46"/>
                    <a:pt x="95" y="45"/>
                  </a:cubicBezTo>
                  <a:cubicBezTo>
                    <a:pt x="95" y="44"/>
                    <a:pt x="95" y="44"/>
                    <a:pt x="96" y="43"/>
                  </a:cubicBezTo>
                  <a:close/>
                  <a:moveTo>
                    <a:pt x="89" y="44"/>
                  </a:moveTo>
                  <a:cubicBezTo>
                    <a:pt x="89" y="44"/>
                    <a:pt x="89" y="44"/>
                    <a:pt x="90" y="44"/>
                  </a:cubicBezTo>
                  <a:cubicBezTo>
                    <a:pt x="90" y="43"/>
                    <a:pt x="90" y="43"/>
                    <a:pt x="90" y="43"/>
                  </a:cubicBezTo>
                  <a:cubicBezTo>
                    <a:pt x="89" y="43"/>
                    <a:pt x="89" y="43"/>
                    <a:pt x="89" y="43"/>
                  </a:cubicBezTo>
                  <a:cubicBezTo>
                    <a:pt x="89" y="43"/>
                    <a:pt x="89" y="43"/>
                    <a:pt x="89" y="44"/>
                  </a:cubicBezTo>
                  <a:close/>
                  <a:moveTo>
                    <a:pt x="100" y="44"/>
                  </a:moveTo>
                  <a:cubicBezTo>
                    <a:pt x="100" y="44"/>
                    <a:pt x="100" y="44"/>
                    <a:pt x="100" y="44"/>
                  </a:cubicBezTo>
                  <a:cubicBezTo>
                    <a:pt x="100" y="44"/>
                    <a:pt x="100" y="44"/>
                    <a:pt x="101" y="44"/>
                  </a:cubicBezTo>
                  <a:cubicBezTo>
                    <a:pt x="101" y="44"/>
                    <a:pt x="101" y="44"/>
                    <a:pt x="101" y="43"/>
                  </a:cubicBezTo>
                  <a:cubicBezTo>
                    <a:pt x="101" y="43"/>
                    <a:pt x="101" y="43"/>
                    <a:pt x="100" y="44"/>
                  </a:cubicBezTo>
                  <a:close/>
                  <a:moveTo>
                    <a:pt x="102" y="45"/>
                  </a:moveTo>
                  <a:lnTo>
                    <a:pt x="104" y="45"/>
                  </a:lnTo>
                  <a:cubicBezTo>
                    <a:pt x="104" y="44"/>
                    <a:pt x="103" y="44"/>
                    <a:pt x="102" y="44"/>
                  </a:cubicBezTo>
                  <a:lnTo>
                    <a:pt x="102" y="45"/>
                  </a:lnTo>
                  <a:close/>
                  <a:moveTo>
                    <a:pt x="99" y="45"/>
                  </a:moveTo>
                  <a:cubicBezTo>
                    <a:pt x="99" y="46"/>
                    <a:pt x="99" y="46"/>
                    <a:pt x="99" y="46"/>
                  </a:cubicBezTo>
                  <a:cubicBezTo>
                    <a:pt x="99" y="46"/>
                    <a:pt x="99" y="46"/>
                    <a:pt x="99" y="46"/>
                  </a:cubicBezTo>
                  <a:cubicBezTo>
                    <a:pt x="100" y="46"/>
                    <a:pt x="100" y="46"/>
                    <a:pt x="100" y="46"/>
                  </a:cubicBezTo>
                  <a:cubicBezTo>
                    <a:pt x="100" y="46"/>
                    <a:pt x="100" y="46"/>
                    <a:pt x="99" y="45"/>
                  </a:cubicBezTo>
                  <a:close/>
                  <a:moveTo>
                    <a:pt x="6" y="47"/>
                  </a:moveTo>
                  <a:lnTo>
                    <a:pt x="8" y="47"/>
                  </a:lnTo>
                  <a:cubicBezTo>
                    <a:pt x="8" y="46"/>
                    <a:pt x="7" y="46"/>
                    <a:pt x="6" y="46"/>
                  </a:cubicBezTo>
                  <a:lnTo>
                    <a:pt x="6" y="47"/>
                  </a:lnTo>
                  <a:close/>
                  <a:moveTo>
                    <a:pt x="99" y="48"/>
                  </a:moveTo>
                  <a:cubicBezTo>
                    <a:pt x="100" y="48"/>
                    <a:pt x="100" y="48"/>
                    <a:pt x="100" y="49"/>
                  </a:cubicBezTo>
                  <a:cubicBezTo>
                    <a:pt x="101" y="49"/>
                    <a:pt x="101" y="50"/>
                    <a:pt x="101" y="50"/>
                  </a:cubicBezTo>
                  <a:cubicBezTo>
                    <a:pt x="100" y="51"/>
                    <a:pt x="100" y="51"/>
                    <a:pt x="100" y="52"/>
                  </a:cubicBezTo>
                  <a:cubicBezTo>
                    <a:pt x="100" y="52"/>
                    <a:pt x="100" y="52"/>
                    <a:pt x="101" y="53"/>
                  </a:cubicBezTo>
                  <a:cubicBezTo>
                    <a:pt x="101" y="52"/>
                    <a:pt x="101" y="51"/>
                    <a:pt x="101" y="51"/>
                  </a:cubicBezTo>
                  <a:cubicBezTo>
                    <a:pt x="102" y="50"/>
                    <a:pt x="102" y="49"/>
                    <a:pt x="102" y="48"/>
                  </a:cubicBezTo>
                  <a:cubicBezTo>
                    <a:pt x="101" y="48"/>
                    <a:pt x="101" y="47"/>
                    <a:pt x="100" y="47"/>
                  </a:cubicBezTo>
                  <a:cubicBezTo>
                    <a:pt x="100" y="47"/>
                    <a:pt x="99" y="47"/>
                    <a:pt x="99" y="48"/>
                  </a:cubicBezTo>
                  <a:close/>
                  <a:moveTo>
                    <a:pt x="94" y="49"/>
                  </a:moveTo>
                  <a:cubicBezTo>
                    <a:pt x="94" y="50"/>
                    <a:pt x="94" y="50"/>
                    <a:pt x="94" y="51"/>
                  </a:cubicBezTo>
                  <a:cubicBezTo>
                    <a:pt x="94" y="51"/>
                    <a:pt x="94" y="51"/>
                    <a:pt x="94" y="50"/>
                  </a:cubicBezTo>
                  <a:cubicBezTo>
                    <a:pt x="94" y="50"/>
                    <a:pt x="95" y="50"/>
                    <a:pt x="95" y="50"/>
                  </a:cubicBezTo>
                  <a:cubicBezTo>
                    <a:pt x="95" y="50"/>
                    <a:pt x="95" y="50"/>
                    <a:pt x="95" y="49"/>
                  </a:cubicBezTo>
                  <a:cubicBezTo>
                    <a:pt x="95" y="49"/>
                    <a:pt x="94" y="49"/>
                    <a:pt x="94" y="49"/>
                  </a:cubicBezTo>
                  <a:cubicBezTo>
                    <a:pt x="94" y="49"/>
                    <a:pt x="94" y="49"/>
                    <a:pt x="94" y="49"/>
                  </a:cubicBezTo>
                  <a:close/>
                  <a:moveTo>
                    <a:pt x="81" y="52"/>
                  </a:moveTo>
                  <a:cubicBezTo>
                    <a:pt x="82" y="52"/>
                    <a:pt x="82" y="52"/>
                    <a:pt x="82" y="51"/>
                  </a:cubicBezTo>
                  <a:cubicBezTo>
                    <a:pt x="82" y="51"/>
                    <a:pt x="82" y="50"/>
                    <a:pt x="82" y="50"/>
                  </a:cubicBezTo>
                  <a:lnTo>
                    <a:pt x="81" y="50"/>
                  </a:lnTo>
                  <a:lnTo>
                    <a:pt x="81" y="52"/>
                  </a:lnTo>
                  <a:close/>
                  <a:moveTo>
                    <a:pt x="6" y="51"/>
                  </a:moveTo>
                  <a:cubicBezTo>
                    <a:pt x="6" y="51"/>
                    <a:pt x="6" y="51"/>
                    <a:pt x="7" y="51"/>
                  </a:cubicBezTo>
                  <a:cubicBezTo>
                    <a:pt x="7" y="51"/>
                    <a:pt x="7" y="50"/>
                    <a:pt x="7" y="50"/>
                  </a:cubicBezTo>
                  <a:cubicBezTo>
                    <a:pt x="7" y="50"/>
                    <a:pt x="6" y="50"/>
                    <a:pt x="6" y="50"/>
                  </a:cubicBezTo>
                  <a:cubicBezTo>
                    <a:pt x="6" y="51"/>
                    <a:pt x="6" y="51"/>
                    <a:pt x="6" y="51"/>
                  </a:cubicBezTo>
                  <a:close/>
                  <a:moveTo>
                    <a:pt x="10" y="52"/>
                  </a:moveTo>
                  <a:lnTo>
                    <a:pt x="11" y="52"/>
                  </a:lnTo>
                  <a:lnTo>
                    <a:pt x="11" y="51"/>
                  </a:lnTo>
                  <a:lnTo>
                    <a:pt x="10" y="51"/>
                  </a:lnTo>
                  <a:lnTo>
                    <a:pt x="10" y="52"/>
                  </a:lnTo>
                  <a:close/>
                  <a:moveTo>
                    <a:pt x="92" y="51"/>
                  </a:moveTo>
                  <a:cubicBezTo>
                    <a:pt x="91" y="52"/>
                    <a:pt x="91" y="52"/>
                    <a:pt x="91" y="52"/>
                  </a:cubicBezTo>
                  <a:cubicBezTo>
                    <a:pt x="90" y="52"/>
                    <a:pt x="90" y="52"/>
                    <a:pt x="90" y="53"/>
                  </a:cubicBezTo>
                  <a:cubicBezTo>
                    <a:pt x="91" y="53"/>
                    <a:pt x="91" y="53"/>
                    <a:pt x="92" y="53"/>
                  </a:cubicBezTo>
                  <a:cubicBezTo>
                    <a:pt x="92" y="52"/>
                    <a:pt x="92" y="51"/>
                    <a:pt x="92" y="51"/>
                  </a:cubicBezTo>
                  <a:close/>
                  <a:moveTo>
                    <a:pt x="102" y="54"/>
                  </a:moveTo>
                  <a:cubicBezTo>
                    <a:pt x="103" y="54"/>
                    <a:pt x="103" y="54"/>
                    <a:pt x="103" y="54"/>
                  </a:cubicBezTo>
                  <a:cubicBezTo>
                    <a:pt x="103" y="54"/>
                    <a:pt x="103" y="54"/>
                    <a:pt x="103" y="53"/>
                  </a:cubicBezTo>
                  <a:cubicBezTo>
                    <a:pt x="103" y="53"/>
                    <a:pt x="103" y="53"/>
                    <a:pt x="103" y="53"/>
                  </a:cubicBezTo>
                  <a:cubicBezTo>
                    <a:pt x="102" y="53"/>
                    <a:pt x="102" y="54"/>
                    <a:pt x="102" y="54"/>
                  </a:cubicBezTo>
                  <a:close/>
                  <a:moveTo>
                    <a:pt x="94" y="55"/>
                  </a:moveTo>
                  <a:cubicBezTo>
                    <a:pt x="94" y="55"/>
                    <a:pt x="95" y="55"/>
                    <a:pt x="95" y="55"/>
                  </a:cubicBezTo>
                  <a:cubicBezTo>
                    <a:pt x="95" y="55"/>
                    <a:pt x="95" y="56"/>
                    <a:pt x="95" y="56"/>
                  </a:cubicBezTo>
                  <a:cubicBezTo>
                    <a:pt x="95" y="56"/>
                    <a:pt x="95" y="57"/>
                    <a:pt x="95" y="57"/>
                  </a:cubicBezTo>
                  <a:cubicBezTo>
                    <a:pt x="95" y="57"/>
                    <a:pt x="95" y="58"/>
                    <a:pt x="96" y="58"/>
                  </a:cubicBezTo>
                  <a:cubicBezTo>
                    <a:pt x="96" y="57"/>
                    <a:pt x="96" y="56"/>
                    <a:pt x="95" y="55"/>
                  </a:cubicBezTo>
                  <a:cubicBezTo>
                    <a:pt x="95" y="54"/>
                    <a:pt x="95" y="54"/>
                    <a:pt x="94" y="55"/>
                  </a:cubicBezTo>
                  <a:close/>
                  <a:moveTo>
                    <a:pt x="97" y="56"/>
                  </a:moveTo>
                  <a:cubicBezTo>
                    <a:pt x="97" y="57"/>
                    <a:pt x="98" y="58"/>
                    <a:pt x="98" y="60"/>
                  </a:cubicBezTo>
                  <a:cubicBezTo>
                    <a:pt x="97" y="60"/>
                    <a:pt x="97" y="61"/>
                    <a:pt x="97" y="61"/>
                  </a:cubicBezTo>
                  <a:cubicBezTo>
                    <a:pt x="96" y="62"/>
                    <a:pt x="96" y="62"/>
                    <a:pt x="96" y="63"/>
                  </a:cubicBezTo>
                  <a:cubicBezTo>
                    <a:pt x="97" y="63"/>
                    <a:pt x="97" y="63"/>
                    <a:pt x="98" y="62"/>
                  </a:cubicBezTo>
                  <a:cubicBezTo>
                    <a:pt x="98" y="61"/>
                    <a:pt x="99" y="60"/>
                    <a:pt x="99" y="59"/>
                  </a:cubicBezTo>
                  <a:cubicBezTo>
                    <a:pt x="99" y="58"/>
                    <a:pt x="98" y="57"/>
                    <a:pt x="98" y="56"/>
                  </a:cubicBezTo>
                  <a:cubicBezTo>
                    <a:pt x="98" y="56"/>
                    <a:pt x="97" y="55"/>
                    <a:pt x="97" y="56"/>
                  </a:cubicBezTo>
                  <a:close/>
                  <a:moveTo>
                    <a:pt x="100" y="56"/>
                  </a:moveTo>
                  <a:cubicBezTo>
                    <a:pt x="100" y="57"/>
                    <a:pt x="100" y="58"/>
                    <a:pt x="100" y="58"/>
                  </a:cubicBezTo>
                  <a:cubicBezTo>
                    <a:pt x="100" y="59"/>
                    <a:pt x="100" y="59"/>
                    <a:pt x="100" y="60"/>
                  </a:cubicBezTo>
                  <a:cubicBezTo>
                    <a:pt x="100" y="60"/>
                    <a:pt x="100" y="61"/>
                    <a:pt x="100" y="61"/>
                  </a:cubicBezTo>
                  <a:cubicBezTo>
                    <a:pt x="100" y="62"/>
                    <a:pt x="101" y="62"/>
                    <a:pt x="101" y="63"/>
                  </a:cubicBezTo>
                  <a:cubicBezTo>
                    <a:pt x="102" y="62"/>
                    <a:pt x="103" y="61"/>
                    <a:pt x="102" y="60"/>
                  </a:cubicBezTo>
                  <a:cubicBezTo>
                    <a:pt x="102" y="59"/>
                    <a:pt x="102" y="58"/>
                    <a:pt x="102" y="56"/>
                  </a:cubicBezTo>
                  <a:lnTo>
                    <a:pt x="100" y="56"/>
                  </a:lnTo>
                  <a:close/>
                  <a:moveTo>
                    <a:pt x="95" y="61"/>
                  </a:moveTo>
                  <a:cubicBezTo>
                    <a:pt x="94" y="61"/>
                    <a:pt x="94" y="61"/>
                    <a:pt x="94" y="61"/>
                  </a:cubicBezTo>
                  <a:cubicBezTo>
                    <a:pt x="93" y="60"/>
                    <a:pt x="93" y="60"/>
                    <a:pt x="93" y="60"/>
                  </a:cubicBezTo>
                  <a:cubicBezTo>
                    <a:pt x="92" y="59"/>
                    <a:pt x="92" y="59"/>
                    <a:pt x="92" y="59"/>
                  </a:cubicBezTo>
                  <a:cubicBezTo>
                    <a:pt x="91" y="58"/>
                    <a:pt x="91" y="58"/>
                    <a:pt x="90" y="58"/>
                  </a:cubicBezTo>
                  <a:cubicBezTo>
                    <a:pt x="89" y="59"/>
                    <a:pt x="89" y="59"/>
                    <a:pt x="89" y="60"/>
                  </a:cubicBezTo>
                  <a:cubicBezTo>
                    <a:pt x="88" y="61"/>
                    <a:pt x="88" y="62"/>
                    <a:pt x="88" y="63"/>
                  </a:cubicBezTo>
                  <a:cubicBezTo>
                    <a:pt x="89" y="64"/>
                    <a:pt x="89" y="65"/>
                    <a:pt x="90" y="66"/>
                  </a:cubicBezTo>
                  <a:cubicBezTo>
                    <a:pt x="90" y="66"/>
                    <a:pt x="91" y="67"/>
                    <a:pt x="92" y="66"/>
                  </a:cubicBezTo>
                  <a:cubicBezTo>
                    <a:pt x="92" y="65"/>
                    <a:pt x="92" y="64"/>
                    <a:pt x="91" y="64"/>
                  </a:cubicBezTo>
                  <a:cubicBezTo>
                    <a:pt x="90" y="64"/>
                    <a:pt x="90" y="63"/>
                    <a:pt x="90" y="63"/>
                  </a:cubicBezTo>
                  <a:cubicBezTo>
                    <a:pt x="90" y="62"/>
                    <a:pt x="90" y="61"/>
                    <a:pt x="90" y="60"/>
                  </a:cubicBezTo>
                  <a:cubicBezTo>
                    <a:pt x="90" y="60"/>
                    <a:pt x="91" y="59"/>
                    <a:pt x="92" y="59"/>
                  </a:cubicBezTo>
                  <a:cubicBezTo>
                    <a:pt x="92" y="60"/>
                    <a:pt x="92" y="60"/>
                    <a:pt x="92" y="61"/>
                  </a:cubicBezTo>
                  <a:cubicBezTo>
                    <a:pt x="92" y="61"/>
                    <a:pt x="92" y="62"/>
                    <a:pt x="92" y="62"/>
                  </a:cubicBezTo>
                  <a:cubicBezTo>
                    <a:pt x="92" y="63"/>
                    <a:pt x="92" y="63"/>
                    <a:pt x="92" y="64"/>
                  </a:cubicBezTo>
                  <a:cubicBezTo>
                    <a:pt x="92" y="64"/>
                    <a:pt x="93" y="64"/>
                    <a:pt x="93" y="65"/>
                  </a:cubicBezTo>
                  <a:cubicBezTo>
                    <a:pt x="93" y="64"/>
                    <a:pt x="94" y="63"/>
                    <a:pt x="94" y="63"/>
                  </a:cubicBezTo>
                  <a:cubicBezTo>
                    <a:pt x="95" y="62"/>
                    <a:pt x="95" y="62"/>
                    <a:pt x="95" y="61"/>
                  </a:cubicBezTo>
                  <a:close/>
                  <a:moveTo>
                    <a:pt x="3" y="59"/>
                  </a:moveTo>
                  <a:cubicBezTo>
                    <a:pt x="3" y="59"/>
                    <a:pt x="3" y="59"/>
                    <a:pt x="3" y="59"/>
                  </a:cubicBezTo>
                  <a:cubicBezTo>
                    <a:pt x="3" y="59"/>
                    <a:pt x="4" y="59"/>
                    <a:pt x="4" y="59"/>
                  </a:cubicBezTo>
                  <a:cubicBezTo>
                    <a:pt x="4" y="59"/>
                    <a:pt x="4" y="59"/>
                    <a:pt x="3" y="59"/>
                  </a:cubicBezTo>
                  <a:cubicBezTo>
                    <a:pt x="3" y="59"/>
                    <a:pt x="3" y="59"/>
                    <a:pt x="3" y="59"/>
                  </a:cubicBezTo>
                  <a:close/>
                  <a:moveTo>
                    <a:pt x="95" y="60"/>
                  </a:moveTo>
                  <a:cubicBezTo>
                    <a:pt x="95" y="61"/>
                    <a:pt x="95" y="61"/>
                    <a:pt x="96" y="61"/>
                  </a:cubicBezTo>
                  <a:cubicBezTo>
                    <a:pt x="96" y="61"/>
                    <a:pt x="96" y="61"/>
                    <a:pt x="96" y="60"/>
                  </a:cubicBezTo>
                  <a:cubicBezTo>
                    <a:pt x="96" y="60"/>
                    <a:pt x="96" y="60"/>
                    <a:pt x="96" y="60"/>
                  </a:cubicBezTo>
                  <a:cubicBezTo>
                    <a:pt x="95" y="60"/>
                    <a:pt x="95" y="60"/>
                    <a:pt x="95" y="60"/>
                  </a:cubicBezTo>
                  <a:close/>
                  <a:moveTo>
                    <a:pt x="50" y="63"/>
                  </a:moveTo>
                  <a:cubicBezTo>
                    <a:pt x="50" y="64"/>
                    <a:pt x="50" y="65"/>
                    <a:pt x="52" y="65"/>
                  </a:cubicBezTo>
                  <a:cubicBezTo>
                    <a:pt x="52" y="64"/>
                    <a:pt x="52" y="63"/>
                    <a:pt x="51" y="63"/>
                  </a:cubicBezTo>
                  <a:cubicBezTo>
                    <a:pt x="51" y="63"/>
                    <a:pt x="50" y="63"/>
                    <a:pt x="50" y="63"/>
                  </a:cubicBezTo>
                  <a:close/>
                  <a:moveTo>
                    <a:pt x="101" y="65"/>
                  </a:moveTo>
                  <a:cubicBezTo>
                    <a:pt x="100" y="65"/>
                    <a:pt x="100" y="65"/>
                    <a:pt x="100" y="65"/>
                  </a:cubicBezTo>
                  <a:cubicBezTo>
                    <a:pt x="99" y="66"/>
                    <a:pt x="99" y="66"/>
                    <a:pt x="99" y="66"/>
                  </a:cubicBezTo>
                  <a:cubicBezTo>
                    <a:pt x="100" y="66"/>
                    <a:pt x="100" y="67"/>
                    <a:pt x="100" y="67"/>
                  </a:cubicBezTo>
                  <a:cubicBezTo>
                    <a:pt x="100" y="67"/>
                    <a:pt x="100" y="68"/>
                    <a:pt x="100" y="68"/>
                  </a:cubicBezTo>
                  <a:cubicBezTo>
                    <a:pt x="99" y="69"/>
                    <a:pt x="99" y="70"/>
                    <a:pt x="99" y="70"/>
                  </a:cubicBezTo>
                  <a:cubicBezTo>
                    <a:pt x="99" y="71"/>
                    <a:pt x="99" y="71"/>
                    <a:pt x="100" y="72"/>
                  </a:cubicBezTo>
                  <a:cubicBezTo>
                    <a:pt x="101" y="71"/>
                    <a:pt x="102" y="70"/>
                    <a:pt x="102" y="69"/>
                  </a:cubicBezTo>
                  <a:cubicBezTo>
                    <a:pt x="102" y="68"/>
                    <a:pt x="102" y="68"/>
                    <a:pt x="103" y="68"/>
                  </a:cubicBezTo>
                  <a:cubicBezTo>
                    <a:pt x="103" y="68"/>
                    <a:pt x="103" y="68"/>
                    <a:pt x="103" y="67"/>
                  </a:cubicBezTo>
                  <a:cubicBezTo>
                    <a:pt x="103" y="67"/>
                    <a:pt x="103" y="66"/>
                    <a:pt x="102" y="66"/>
                  </a:cubicBezTo>
                  <a:cubicBezTo>
                    <a:pt x="102" y="65"/>
                    <a:pt x="102" y="65"/>
                    <a:pt x="101" y="65"/>
                  </a:cubicBezTo>
                  <a:close/>
                  <a:moveTo>
                    <a:pt x="103" y="72"/>
                  </a:moveTo>
                  <a:cubicBezTo>
                    <a:pt x="103" y="72"/>
                    <a:pt x="104" y="72"/>
                    <a:pt x="104" y="72"/>
                  </a:cubicBezTo>
                  <a:cubicBezTo>
                    <a:pt x="104" y="72"/>
                    <a:pt x="104" y="71"/>
                    <a:pt x="104" y="71"/>
                  </a:cubicBezTo>
                  <a:cubicBezTo>
                    <a:pt x="104" y="71"/>
                    <a:pt x="104" y="71"/>
                    <a:pt x="103" y="71"/>
                  </a:cubicBezTo>
                  <a:cubicBezTo>
                    <a:pt x="103" y="71"/>
                    <a:pt x="103" y="72"/>
                    <a:pt x="103" y="72"/>
                  </a:cubicBezTo>
                  <a:close/>
                  <a:moveTo>
                    <a:pt x="87" y="73"/>
                  </a:moveTo>
                  <a:cubicBezTo>
                    <a:pt x="87" y="74"/>
                    <a:pt x="87" y="74"/>
                    <a:pt x="87" y="74"/>
                  </a:cubicBezTo>
                  <a:cubicBezTo>
                    <a:pt x="87" y="75"/>
                    <a:pt x="88" y="75"/>
                    <a:pt x="88" y="75"/>
                  </a:cubicBezTo>
                  <a:cubicBezTo>
                    <a:pt x="88" y="74"/>
                    <a:pt x="88" y="73"/>
                    <a:pt x="87" y="73"/>
                  </a:cubicBezTo>
                  <a:close/>
                  <a:moveTo>
                    <a:pt x="17" y="74"/>
                  </a:moveTo>
                  <a:cubicBezTo>
                    <a:pt x="18" y="74"/>
                    <a:pt x="18" y="74"/>
                    <a:pt x="18" y="74"/>
                  </a:cubicBezTo>
                  <a:cubicBezTo>
                    <a:pt x="18" y="74"/>
                    <a:pt x="18" y="74"/>
                    <a:pt x="18" y="74"/>
                  </a:cubicBezTo>
                  <a:cubicBezTo>
                    <a:pt x="18" y="74"/>
                    <a:pt x="18" y="74"/>
                    <a:pt x="18" y="74"/>
                  </a:cubicBezTo>
                  <a:cubicBezTo>
                    <a:pt x="17" y="74"/>
                    <a:pt x="17" y="74"/>
                    <a:pt x="17" y="74"/>
                  </a:cubicBezTo>
                  <a:close/>
                  <a:moveTo>
                    <a:pt x="89" y="75"/>
                  </a:moveTo>
                  <a:cubicBezTo>
                    <a:pt x="89" y="76"/>
                    <a:pt x="90" y="76"/>
                    <a:pt x="90" y="76"/>
                  </a:cubicBezTo>
                  <a:cubicBezTo>
                    <a:pt x="91" y="76"/>
                    <a:pt x="91" y="77"/>
                    <a:pt x="92" y="77"/>
                  </a:cubicBezTo>
                  <a:cubicBezTo>
                    <a:pt x="92" y="76"/>
                    <a:pt x="92" y="76"/>
                    <a:pt x="92" y="76"/>
                  </a:cubicBezTo>
                  <a:cubicBezTo>
                    <a:pt x="91" y="75"/>
                    <a:pt x="91" y="75"/>
                    <a:pt x="91" y="75"/>
                  </a:cubicBezTo>
                  <a:cubicBezTo>
                    <a:pt x="91" y="75"/>
                    <a:pt x="90" y="75"/>
                    <a:pt x="90" y="75"/>
                  </a:cubicBezTo>
                  <a:cubicBezTo>
                    <a:pt x="89" y="75"/>
                    <a:pt x="89" y="75"/>
                    <a:pt x="89" y="75"/>
                  </a:cubicBezTo>
                  <a:close/>
                  <a:moveTo>
                    <a:pt x="37" y="76"/>
                  </a:moveTo>
                  <a:cubicBezTo>
                    <a:pt x="37" y="77"/>
                    <a:pt x="37" y="77"/>
                    <a:pt x="37" y="77"/>
                  </a:cubicBezTo>
                  <a:cubicBezTo>
                    <a:pt x="37" y="77"/>
                    <a:pt x="37" y="78"/>
                    <a:pt x="37" y="78"/>
                  </a:cubicBezTo>
                  <a:cubicBezTo>
                    <a:pt x="38" y="78"/>
                    <a:pt x="38" y="78"/>
                    <a:pt x="38" y="77"/>
                  </a:cubicBezTo>
                  <a:cubicBezTo>
                    <a:pt x="38" y="77"/>
                    <a:pt x="38" y="76"/>
                    <a:pt x="37" y="76"/>
                  </a:cubicBezTo>
                  <a:close/>
                  <a:moveTo>
                    <a:pt x="33" y="82"/>
                  </a:moveTo>
                  <a:lnTo>
                    <a:pt x="34" y="82"/>
                  </a:lnTo>
                  <a:lnTo>
                    <a:pt x="34" y="81"/>
                  </a:lnTo>
                  <a:lnTo>
                    <a:pt x="33" y="81"/>
                  </a:lnTo>
                  <a:lnTo>
                    <a:pt x="33" y="82"/>
                  </a:lnTo>
                  <a:close/>
                  <a:moveTo>
                    <a:pt x="86" y="83"/>
                  </a:moveTo>
                  <a:lnTo>
                    <a:pt x="87" y="83"/>
                  </a:lnTo>
                  <a:lnTo>
                    <a:pt x="87" y="82"/>
                  </a:lnTo>
                  <a:lnTo>
                    <a:pt x="86" y="82"/>
                  </a:lnTo>
                  <a:lnTo>
                    <a:pt x="86" y="83"/>
                  </a:lnTo>
                  <a:close/>
                  <a:moveTo>
                    <a:pt x="30" y="84"/>
                  </a:moveTo>
                  <a:cubicBezTo>
                    <a:pt x="29" y="83"/>
                    <a:pt x="29" y="83"/>
                    <a:pt x="28" y="83"/>
                  </a:cubicBezTo>
                  <a:cubicBezTo>
                    <a:pt x="27" y="83"/>
                    <a:pt x="26" y="84"/>
                    <a:pt x="26" y="84"/>
                  </a:cubicBezTo>
                  <a:cubicBezTo>
                    <a:pt x="26" y="85"/>
                    <a:pt x="26" y="86"/>
                    <a:pt x="26" y="87"/>
                  </a:cubicBezTo>
                  <a:cubicBezTo>
                    <a:pt x="26" y="88"/>
                    <a:pt x="26" y="89"/>
                    <a:pt x="27" y="89"/>
                  </a:cubicBezTo>
                  <a:cubicBezTo>
                    <a:pt x="29" y="89"/>
                    <a:pt x="30" y="88"/>
                    <a:pt x="31" y="87"/>
                  </a:cubicBezTo>
                  <a:cubicBezTo>
                    <a:pt x="31" y="87"/>
                    <a:pt x="31" y="86"/>
                    <a:pt x="30" y="86"/>
                  </a:cubicBezTo>
                  <a:cubicBezTo>
                    <a:pt x="30" y="85"/>
                    <a:pt x="30" y="85"/>
                    <a:pt x="30" y="84"/>
                  </a:cubicBezTo>
                  <a:close/>
                  <a:moveTo>
                    <a:pt x="48" y="84"/>
                  </a:moveTo>
                  <a:cubicBezTo>
                    <a:pt x="47" y="85"/>
                    <a:pt x="48" y="86"/>
                    <a:pt x="49" y="86"/>
                  </a:cubicBezTo>
                  <a:cubicBezTo>
                    <a:pt x="49" y="86"/>
                    <a:pt x="49" y="85"/>
                    <a:pt x="50" y="85"/>
                  </a:cubicBezTo>
                  <a:cubicBezTo>
                    <a:pt x="50" y="85"/>
                    <a:pt x="50" y="84"/>
                    <a:pt x="50" y="84"/>
                  </a:cubicBezTo>
                  <a:lnTo>
                    <a:pt x="48" y="84"/>
                  </a:lnTo>
                  <a:close/>
                  <a:moveTo>
                    <a:pt x="94" y="84"/>
                  </a:moveTo>
                  <a:cubicBezTo>
                    <a:pt x="94" y="85"/>
                    <a:pt x="94" y="85"/>
                    <a:pt x="94" y="84"/>
                  </a:cubicBezTo>
                  <a:cubicBezTo>
                    <a:pt x="94" y="84"/>
                    <a:pt x="94" y="84"/>
                    <a:pt x="94" y="84"/>
                  </a:cubicBezTo>
                  <a:cubicBezTo>
                    <a:pt x="94" y="84"/>
                    <a:pt x="94" y="84"/>
                    <a:pt x="94" y="84"/>
                  </a:cubicBezTo>
                  <a:cubicBezTo>
                    <a:pt x="94" y="84"/>
                    <a:pt x="93" y="84"/>
                    <a:pt x="94" y="84"/>
                  </a:cubicBezTo>
                  <a:close/>
                  <a:moveTo>
                    <a:pt x="39" y="86"/>
                  </a:moveTo>
                  <a:cubicBezTo>
                    <a:pt x="38" y="86"/>
                    <a:pt x="38" y="86"/>
                    <a:pt x="38" y="86"/>
                  </a:cubicBezTo>
                  <a:cubicBezTo>
                    <a:pt x="38" y="86"/>
                    <a:pt x="38" y="87"/>
                    <a:pt x="38" y="87"/>
                  </a:cubicBezTo>
                  <a:cubicBezTo>
                    <a:pt x="38" y="87"/>
                    <a:pt x="38" y="87"/>
                    <a:pt x="38" y="88"/>
                  </a:cubicBezTo>
                  <a:cubicBezTo>
                    <a:pt x="38" y="88"/>
                    <a:pt x="38" y="88"/>
                    <a:pt x="39" y="88"/>
                  </a:cubicBezTo>
                  <a:lnTo>
                    <a:pt x="39" y="86"/>
                  </a:lnTo>
                  <a:close/>
                  <a:moveTo>
                    <a:pt x="32" y="87"/>
                  </a:moveTo>
                  <a:cubicBezTo>
                    <a:pt x="32" y="88"/>
                    <a:pt x="32" y="88"/>
                    <a:pt x="32" y="88"/>
                  </a:cubicBezTo>
                  <a:cubicBezTo>
                    <a:pt x="32" y="88"/>
                    <a:pt x="32" y="88"/>
                    <a:pt x="32" y="87"/>
                  </a:cubicBezTo>
                  <a:cubicBezTo>
                    <a:pt x="32" y="87"/>
                    <a:pt x="32" y="87"/>
                    <a:pt x="32" y="87"/>
                  </a:cubicBezTo>
                  <a:cubicBezTo>
                    <a:pt x="32" y="87"/>
                    <a:pt x="32" y="87"/>
                    <a:pt x="32" y="87"/>
                  </a:cubicBezTo>
                  <a:close/>
                  <a:moveTo>
                    <a:pt x="102" y="87"/>
                  </a:moveTo>
                  <a:cubicBezTo>
                    <a:pt x="102" y="88"/>
                    <a:pt x="103" y="88"/>
                    <a:pt x="103" y="87"/>
                  </a:cubicBezTo>
                  <a:cubicBezTo>
                    <a:pt x="103" y="87"/>
                    <a:pt x="103" y="87"/>
                    <a:pt x="103" y="87"/>
                  </a:cubicBezTo>
                  <a:cubicBezTo>
                    <a:pt x="103" y="87"/>
                    <a:pt x="103" y="87"/>
                    <a:pt x="102" y="87"/>
                  </a:cubicBezTo>
                  <a:cubicBezTo>
                    <a:pt x="102" y="87"/>
                    <a:pt x="102" y="87"/>
                    <a:pt x="102" y="87"/>
                  </a:cubicBezTo>
                  <a:close/>
                  <a:moveTo>
                    <a:pt x="54" y="89"/>
                  </a:moveTo>
                  <a:lnTo>
                    <a:pt x="55" y="89"/>
                  </a:lnTo>
                  <a:lnTo>
                    <a:pt x="55" y="89"/>
                  </a:lnTo>
                  <a:lnTo>
                    <a:pt x="54" y="89"/>
                  </a:lnTo>
                  <a:close/>
                  <a:moveTo>
                    <a:pt x="29" y="94"/>
                  </a:moveTo>
                  <a:cubicBezTo>
                    <a:pt x="29" y="94"/>
                    <a:pt x="30" y="94"/>
                    <a:pt x="30" y="94"/>
                  </a:cubicBezTo>
                  <a:cubicBezTo>
                    <a:pt x="30" y="93"/>
                    <a:pt x="30" y="93"/>
                    <a:pt x="30" y="93"/>
                  </a:cubicBezTo>
                  <a:cubicBezTo>
                    <a:pt x="30" y="93"/>
                    <a:pt x="29" y="93"/>
                    <a:pt x="29" y="93"/>
                  </a:cubicBezTo>
                  <a:cubicBezTo>
                    <a:pt x="29" y="93"/>
                    <a:pt x="29" y="93"/>
                    <a:pt x="29" y="94"/>
                  </a:cubicBezTo>
                  <a:close/>
                  <a:moveTo>
                    <a:pt x="26" y="97"/>
                  </a:moveTo>
                  <a:lnTo>
                    <a:pt x="27" y="97"/>
                  </a:lnTo>
                  <a:cubicBezTo>
                    <a:pt x="27" y="97"/>
                    <a:pt x="27" y="97"/>
                    <a:pt x="27" y="97"/>
                  </a:cubicBezTo>
                  <a:cubicBezTo>
                    <a:pt x="27" y="97"/>
                    <a:pt x="28" y="96"/>
                    <a:pt x="28" y="96"/>
                  </a:cubicBezTo>
                  <a:cubicBezTo>
                    <a:pt x="27" y="96"/>
                    <a:pt x="27" y="96"/>
                    <a:pt x="27" y="96"/>
                  </a:cubicBezTo>
                  <a:cubicBezTo>
                    <a:pt x="27" y="96"/>
                    <a:pt x="27" y="96"/>
                    <a:pt x="26" y="96"/>
                  </a:cubicBezTo>
                  <a:lnTo>
                    <a:pt x="26" y="97"/>
                  </a:lnTo>
                  <a:close/>
                  <a:moveTo>
                    <a:pt x="97" y="96"/>
                  </a:moveTo>
                  <a:cubicBezTo>
                    <a:pt x="97" y="97"/>
                    <a:pt x="97" y="98"/>
                    <a:pt x="97" y="98"/>
                  </a:cubicBezTo>
                  <a:cubicBezTo>
                    <a:pt x="97" y="99"/>
                    <a:pt x="97" y="100"/>
                    <a:pt x="98" y="100"/>
                  </a:cubicBezTo>
                  <a:cubicBezTo>
                    <a:pt x="98" y="99"/>
                    <a:pt x="98" y="99"/>
                    <a:pt x="99" y="99"/>
                  </a:cubicBezTo>
                  <a:cubicBezTo>
                    <a:pt x="99" y="99"/>
                    <a:pt x="99" y="99"/>
                    <a:pt x="99" y="99"/>
                  </a:cubicBezTo>
                  <a:cubicBezTo>
                    <a:pt x="99" y="98"/>
                    <a:pt x="98" y="98"/>
                    <a:pt x="98" y="97"/>
                  </a:cubicBezTo>
                  <a:cubicBezTo>
                    <a:pt x="98" y="97"/>
                    <a:pt x="98" y="96"/>
                    <a:pt x="97" y="96"/>
                  </a:cubicBezTo>
                  <a:close/>
                  <a:moveTo>
                    <a:pt x="73" y="97"/>
                  </a:moveTo>
                  <a:cubicBezTo>
                    <a:pt x="72" y="98"/>
                    <a:pt x="72" y="99"/>
                    <a:pt x="72" y="100"/>
                  </a:cubicBezTo>
                  <a:cubicBezTo>
                    <a:pt x="71" y="100"/>
                    <a:pt x="71" y="101"/>
                    <a:pt x="71" y="103"/>
                  </a:cubicBezTo>
                  <a:cubicBezTo>
                    <a:pt x="71" y="104"/>
                    <a:pt x="70" y="104"/>
                    <a:pt x="70" y="105"/>
                  </a:cubicBezTo>
                  <a:cubicBezTo>
                    <a:pt x="70" y="105"/>
                    <a:pt x="70" y="106"/>
                    <a:pt x="71" y="106"/>
                  </a:cubicBezTo>
                  <a:cubicBezTo>
                    <a:pt x="71" y="105"/>
                    <a:pt x="71" y="105"/>
                    <a:pt x="71" y="104"/>
                  </a:cubicBezTo>
                  <a:cubicBezTo>
                    <a:pt x="72" y="103"/>
                    <a:pt x="72" y="103"/>
                    <a:pt x="72" y="102"/>
                  </a:cubicBezTo>
                  <a:cubicBezTo>
                    <a:pt x="73" y="102"/>
                    <a:pt x="73" y="101"/>
                    <a:pt x="73" y="101"/>
                  </a:cubicBezTo>
                  <a:cubicBezTo>
                    <a:pt x="74" y="101"/>
                    <a:pt x="74" y="102"/>
                    <a:pt x="75" y="102"/>
                  </a:cubicBezTo>
                  <a:cubicBezTo>
                    <a:pt x="75" y="101"/>
                    <a:pt x="74" y="100"/>
                    <a:pt x="74" y="100"/>
                  </a:cubicBezTo>
                  <a:cubicBezTo>
                    <a:pt x="74" y="99"/>
                    <a:pt x="74" y="98"/>
                    <a:pt x="74" y="97"/>
                  </a:cubicBezTo>
                  <a:lnTo>
                    <a:pt x="73" y="97"/>
                  </a:lnTo>
                  <a:close/>
                  <a:moveTo>
                    <a:pt x="88" y="100"/>
                  </a:moveTo>
                  <a:cubicBezTo>
                    <a:pt x="88" y="99"/>
                    <a:pt x="88" y="98"/>
                    <a:pt x="87" y="98"/>
                  </a:cubicBezTo>
                  <a:cubicBezTo>
                    <a:pt x="87" y="98"/>
                    <a:pt x="86" y="98"/>
                    <a:pt x="86" y="99"/>
                  </a:cubicBezTo>
                  <a:cubicBezTo>
                    <a:pt x="85" y="99"/>
                    <a:pt x="86" y="100"/>
                    <a:pt x="86" y="100"/>
                  </a:cubicBezTo>
                  <a:cubicBezTo>
                    <a:pt x="87" y="100"/>
                    <a:pt x="87" y="100"/>
                    <a:pt x="88" y="100"/>
                  </a:cubicBezTo>
                  <a:close/>
                  <a:moveTo>
                    <a:pt x="100" y="100"/>
                  </a:moveTo>
                  <a:cubicBezTo>
                    <a:pt x="100" y="100"/>
                    <a:pt x="101" y="100"/>
                    <a:pt x="101" y="100"/>
                  </a:cubicBezTo>
                  <a:cubicBezTo>
                    <a:pt x="101" y="100"/>
                    <a:pt x="101" y="100"/>
                    <a:pt x="101" y="100"/>
                  </a:cubicBezTo>
                  <a:cubicBezTo>
                    <a:pt x="101" y="100"/>
                    <a:pt x="101" y="100"/>
                    <a:pt x="100" y="100"/>
                  </a:cubicBezTo>
                  <a:cubicBezTo>
                    <a:pt x="100" y="100"/>
                    <a:pt x="100" y="100"/>
                    <a:pt x="100" y="100"/>
                  </a:cubicBezTo>
                  <a:close/>
                  <a:moveTo>
                    <a:pt x="2" y="102"/>
                  </a:moveTo>
                  <a:lnTo>
                    <a:pt x="4" y="102"/>
                  </a:lnTo>
                  <a:lnTo>
                    <a:pt x="3" y="101"/>
                  </a:lnTo>
                  <a:lnTo>
                    <a:pt x="3" y="101"/>
                  </a:lnTo>
                  <a:lnTo>
                    <a:pt x="2" y="102"/>
                  </a:lnTo>
                  <a:close/>
                  <a:moveTo>
                    <a:pt x="7" y="103"/>
                  </a:moveTo>
                  <a:lnTo>
                    <a:pt x="8" y="103"/>
                  </a:lnTo>
                  <a:lnTo>
                    <a:pt x="8" y="102"/>
                  </a:lnTo>
                  <a:lnTo>
                    <a:pt x="7" y="102"/>
                  </a:lnTo>
                  <a:lnTo>
                    <a:pt x="7" y="103"/>
                  </a:lnTo>
                  <a:close/>
                  <a:moveTo>
                    <a:pt x="97" y="104"/>
                  </a:moveTo>
                  <a:cubicBezTo>
                    <a:pt x="97" y="104"/>
                    <a:pt x="97" y="105"/>
                    <a:pt x="97" y="105"/>
                  </a:cubicBezTo>
                  <a:lnTo>
                    <a:pt x="98" y="105"/>
                  </a:lnTo>
                  <a:cubicBezTo>
                    <a:pt x="98" y="104"/>
                    <a:pt x="98" y="104"/>
                    <a:pt x="98" y="104"/>
                  </a:cubicBezTo>
                  <a:cubicBezTo>
                    <a:pt x="98" y="104"/>
                    <a:pt x="98" y="104"/>
                    <a:pt x="98" y="104"/>
                  </a:cubicBezTo>
                  <a:cubicBezTo>
                    <a:pt x="97" y="104"/>
                    <a:pt x="97" y="104"/>
                    <a:pt x="97" y="104"/>
                  </a:cubicBezTo>
                  <a:cubicBezTo>
                    <a:pt x="97" y="104"/>
                    <a:pt x="97" y="104"/>
                    <a:pt x="97" y="104"/>
                  </a:cubicBezTo>
                  <a:close/>
                  <a:moveTo>
                    <a:pt x="100" y="107"/>
                  </a:moveTo>
                  <a:lnTo>
                    <a:pt x="101" y="107"/>
                  </a:lnTo>
                  <a:lnTo>
                    <a:pt x="101" y="106"/>
                  </a:lnTo>
                  <a:lnTo>
                    <a:pt x="100" y="106"/>
                  </a:lnTo>
                  <a:lnTo>
                    <a:pt x="100" y="107"/>
                  </a:lnTo>
                  <a:close/>
                  <a:moveTo>
                    <a:pt x="1" y="109"/>
                  </a:moveTo>
                  <a:lnTo>
                    <a:pt x="2" y="109"/>
                  </a:lnTo>
                  <a:lnTo>
                    <a:pt x="2" y="108"/>
                  </a:lnTo>
                  <a:lnTo>
                    <a:pt x="1" y="108"/>
                  </a:lnTo>
                  <a:lnTo>
                    <a:pt x="1" y="109"/>
                  </a:lnTo>
                  <a:close/>
                  <a:moveTo>
                    <a:pt x="70" y="108"/>
                  </a:moveTo>
                  <a:cubicBezTo>
                    <a:pt x="69" y="109"/>
                    <a:pt x="69" y="109"/>
                    <a:pt x="69" y="109"/>
                  </a:cubicBezTo>
                  <a:cubicBezTo>
                    <a:pt x="70" y="109"/>
                    <a:pt x="70" y="110"/>
                    <a:pt x="70" y="110"/>
                  </a:cubicBezTo>
                  <a:cubicBezTo>
                    <a:pt x="70" y="111"/>
                    <a:pt x="70" y="112"/>
                    <a:pt x="70" y="112"/>
                  </a:cubicBezTo>
                  <a:cubicBezTo>
                    <a:pt x="70" y="113"/>
                    <a:pt x="70" y="114"/>
                    <a:pt x="71" y="114"/>
                  </a:cubicBezTo>
                  <a:cubicBezTo>
                    <a:pt x="71" y="113"/>
                    <a:pt x="71" y="112"/>
                    <a:pt x="71" y="111"/>
                  </a:cubicBezTo>
                  <a:cubicBezTo>
                    <a:pt x="71" y="110"/>
                    <a:pt x="70" y="109"/>
                    <a:pt x="70" y="108"/>
                  </a:cubicBezTo>
                  <a:close/>
                  <a:moveTo>
                    <a:pt x="54" y="111"/>
                  </a:moveTo>
                  <a:cubicBezTo>
                    <a:pt x="53" y="112"/>
                    <a:pt x="53" y="113"/>
                    <a:pt x="54" y="114"/>
                  </a:cubicBezTo>
                  <a:cubicBezTo>
                    <a:pt x="55" y="113"/>
                    <a:pt x="55" y="113"/>
                    <a:pt x="55" y="112"/>
                  </a:cubicBezTo>
                  <a:cubicBezTo>
                    <a:pt x="55" y="112"/>
                    <a:pt x="54" y="111"/>
                    <a:pt x="54" y="111"/>
                  </a:cubicBezTo>
                  <a:close/>
                  <a:moveTo>
                    <a:pt x="102" y="114"/>
                  </a:moveTo>
                  <a:cubicBezTo>
                    <a:pt x="102" y="114"/>
                    <a:pt x="102" y="115"/>
                    <a:pt x="103" y="115"/>
                  </a:cubicBezTo>
                  <a:cubicBezTo>
                    <a:pt x="103" y="115"/>
                    <a:pt x="103" y="115"/>
                    <a:pt x="104" y="115"/>
                  </a:cubicBezTo>
                  <a:cubicBezTo>
                    <a:pt x="104" y="114"/>
                    <a:pt x="103" y="113"/>
                    <a:pt x="102" y="114"/>
                  </a:cubicBezTo>
                  <a:close/>
                  <a:moveTo>
                    <a:pt x="68" y="120"/>
                  </a:moveTo>
                  <a:cubicBezTo>
                    <a:pt x="68" y="120"/>
                    <a:pt x="67" y="121"/>
                    <a:pt x="67" y="121"/>
                  </a:cubicBezTo>
                  <a:cubicBezTo>
                    <a:pt x="67" y="121"/>
                    <a:pt x="68" y="122"/>
                    <a:pt x="69" y="122"/>
                  </a:cubicBezTo>
                  <a:cubicBezTo>
                    <a:pt x="69" y="120"/>
                    <a:pt x="68" y="120"/>
                    <a:pt x="68" y="120"/>
                  </a:cubicBezTo>
                  <a:close/>
                  <a:moveTo>
                    <a:pt x="66" y="121"/>
                  </a:moveTo>
                  <a:cubicBezTo>
                    <a:pt x="65" y="120"/>
                    <a:pt x="64" y="121"/>
                    <a:pt x="64" y="121"/>
                  </a:cubicBezTo>
                  <a:cubicBezTo>
                    <a:pt x="64" y="122"/>
                    <a:pt x="64" y="123"/>
                    <a:pt x="65" y="123"/>
                  </a:cubicBezTo>
                  <a:cubicBezTo>
                    <a:pt x="65" y="122"/>
                    <a:pt x="65" y="122"/>
                    <a:pt x="65" y="122"/>
                  </a:cubicBezTo>
                  <a:cubicBezTo>
                    <a:pt x="66" y="122"/>
                    <a:pt x="66" y="121"/>
                    <a:pt x="66" y="121"/>
                  </a:cubicBezTo>
                  <a:close/>
                  <a:moveTo>
                    <a:pt x="33" y="123"/>
                  </a:moveTo>
                  <a:cubicBezTo>
                    <a:pt x="33" y="123"/>
                    <a:pt x="33" y="123"/>
                    <a:pt x="33" y="123"/>
                  </a:cubicBezTo>
                  <a:cubicBezTo>
                    <a:pt x="33" y="124"/>
                    <a:pt x="34" y="124"/>
                    <a:pt x="34" y="124"/>
                  </a:cubicBezTo>
                  <a:cubicBezTo>
                    <a:pt x="34" y="123"/>
                    <a:pt x="34" y="123"/>
                    <a:pt x="34" y="122"/>
                  </a:cubicBezTo>
                  <a:cubicBezTo>
                    <a:pt x="34" y="122"/>
                    <a:pt x="33" y="122"/>
                    <a:pt x="33" y="122"/>
                  </a:cubicBezTo>
                  <a:lnTo>
                    <a:pt x="33" y="123"/>
                  </a:lnTo>
                  <a:close/>
                  <a:moveTo>
                    <a:pt x="63" y="123"/>
                  </a:moveTo>
                  <a:cubicBezTo>
                    <a:pt x="63" y="124"/>
                    <a:pt x="63" y="124"/>
                    <a:pt x="63" y="125"/>
                  </a:cubicBezTo>
                  <a:cubicBezTo>
                    <a:pt x="63" y="125"/>
                    <a:pt x="63" y="126"/>
                    <a:pt x="62" y="126"/>
                  </a:cubicBezTo>
                  <a:cubicBezTo>
                    <a:pt x="62" y="127"/>
                    <a:pt x="62" y="127"/>
                    <a:pt x="62" y="128"/>
                  </a:cubicBezTo>
                  <a:cubicBezTo>
                    <a:pt x="62" y="128"/>
                    <a:pt x="62" y="129"/>
                    <a:pt x="63" y="129"/>
                  </a:cubicBezTo>
                  <a:cubicBezTo>
                    <a:pt x="63" y="129"/>
                    <a:pt x="63" y="129"/>
                    <a:pt x="63" y="128"/>
                  </a:cubicBezTo>
                  <a:cubicBezTo>
                    <a:pt x="63" y="128"/>
                    <a:pt x="64" y="127"/>
                    <a:pt x="64" y="126"/>
                  </a:cubicBezTo>
                  <a:cubicBezTo>
                    <a:pt x="64" y="126"/>
                    <a:pt x="64" y="125"/>
                    <a:pt x="64" y="125"/>
                  </a:cubicBezTo>
                  <a:cubicBezTo>
                    <a:pt x="64" y="124"/>
                    <a:pt x="64" y="124"/>
                    <a:pt x="63" y="123"/>
                  </a:cubicBezTo>
                  <a:close/>
                  <a:moveTo>
                    <a:pt x="51" y="127"/>
                  </a:moveTo>
                  <a:cubicBezTo>
                    <a:pt x="51" y="127"/>
                    <a:pt x="51" y="127"/>
                    <a:pt x="51" y="127"/>
                  </a:cubicBezTo>
                  <a:cubicBezTo>
                    <a:pt x="52" y="127"/>
                    <a:pt x="52" y="127"/>
                    <a:pt x="52" y="127"/>
                  </a:cubicBezTo>
                  <a:cubicBezTo>
                    <a:pt x="52" y="127"/>
                    <a:pt x="52" y="126"/>
                    <a:pt x="52" y="126"/>
                  </a:cubicBezTo>
                  <a:cubicBezTo>
                    <a:pt x="51" y="126"/>
                    <a:pt x="51" y="126"/>
                    <a:pt x="51" y="127"/>
                  </a:cubicBezTo>
                  <a:close/>
                  <a:moveTo>
                    <a:pt x="103" y="127"/>
                  </a:moveTo>
                  <a:cubicBezTo>
                    <a:pt x="103" y="127"/>
                    <a:pt x="104" y="127"/>
                    <a:pt x="104" y="127"/>
                  </a:cubicBezTo>
                  <a:cubicBezTo>
                    <a:pt x="104" y="127"/>
                    <a:pt x="104" y="126"/>
                    <a:pt x="104" y="126"/>
                  </a:cubicBezTo>
                  <a:cubicBezTo>
                    <a:pt x="104" y="126"/>
                    <a:pt x="104" y="126"/>
                    <a:pt x="103" y="126"/>
                  </a:cubicBezTo>
                  <a:cubicBezTo>
                    <a:pt x="103" y="126"/>
                    <a:pt x="103" y="127"/>
                    <a:pt x="103" y="127"/>
                  </a:cubicBezTo>
                  <a:close/>
                  <a:moveTo>
                    <a:pt x="44" y="128"/>
                  </a:moveTo>
                  <a:cubicBezTo>
                    <a:pt x="43" y="129"/>
                    <a:pt x="43" y="129"/>
                    <a:pt x="43" y="129"/>
                  </a:cubicBezTo>
                  <a:cubicBezTo>
                    <a:pt x="43" y="129"/>
                    <a:pt x="44" y="129"/>
                    <a:pt x="44" y="128"/>
                  </a:cubicBezTo>
                  <a:cubicBezTo>
                    <a:pt x="44" y="128"/>
                    <a:pt x="44" y="128"/>
                    <a:pt x="44" y="128"/>
                  </a:cubicBezTo>
                  <a:cubicBezTo>
                    <a:pt x="44" y="128"/>
                    <a:pt x="44" y="128"/>
                    <a:pt x="44" y="128"/>
                  </a:cubicBezTo>
                  <a:close/>
                  <a:moveTo>
                    <a:pt x="2" y="128"/>
                  </a:moveTo>
                  <a:cubicBezTo>
                    <a:pt x="1" y="129"/>
                    <a:pt x="1" y="129"/>
                    <a:pt x="1" y="130"/>
                  </a:cubicBezTo>
                  <a:cubicBezTo>
                    <a:pt x="2" y="130"/>
                    <a:pt x="2" y="131"/>
                    <a:pt x="3" y="130"/>
                  </a:cubicBezTo>
                  <a:cubicBezTo>
                    <a:pt x="3" y="129"/>
                    <a:pt x="3" y="128"/>
                    <a:pt x="2" y="128"/>
                  </a:cubicBezTo>
                  <a:close/>
                  <a:moveTo>
                    <a:pt x="29" y="130"/>
                  </a:moveTo>
                  <a:cubicBezTo>
                    <a:pt x="28" y="129"/>
                    <a:pt x="26" y="130"/>
                    <a:pt x="26" y="130"/>
                  </a:cubicBezTo>
                  <a:cubicBezTo>
                    <a:pt x="25" y="131"/>
                    <a:pt x="24" y="132"/>
                    <a:pt x="24" y="133"/>
                  </a:cubicBezTo>
                  <a:cubicBezTo>
                    <a:pt x="24" y="134"/>
                    <a:pt x="24" y="135"/>
                    <a:pt x="24" y="135"/>
                  </a:cubicBezTo>
                  <a:cubicBezTo>
                    <a:pt x="24" y="136"/>
                    <a:pt x="25" y="137"/>
                    <a:pt x="26" y="137"/>
                  </a:cubicBezTo>
                  <a:cubicBezTo>
                    <a:pt x="27" y="137"/>
                    <a:pt x="28" y="137"/>
                    <a:pt x="29" y="137"/>
                  </a:cubicBezTo>
                  <a:cubicBezTo>
                    <a:pt x="29" y="136"/>
                    <a:pt x="30" y="135"/>
                    <a:pt x="30" y="135"/>
                  </a:cubicBezTo>
                  <a:cubicBezTo>
                    <a:pt x="30" y="134"/>
                    <a:pt x="31" y="133"/>
                    <a:pt x="30" y="132"/>
                  </a:cubicBezTo>
                  <a:cubicBezTo>
                    <a:pt x="30" y="131"/>
                    <a:pt x="30" y="131"/>
                    <a:pt x="29" y="130"/>
                  </a:cubicBezTo>
                  <a:close/>
                  <a:moveTo>
                    <a:pt x="61" y="134"/>
                  </a:moveTo>
                  <a:cubicBezTo>
                    <a:pt x="61" y="134"/>
                    <a:pt x="61" y="135"/>
                    <a:pt x="61" y="135"/>
                  </a:cubicBezTo>
                  <a:cubicBezTo>
                    <a:pt x="61" y="135"/>
                    <a:pt x="61" y="136"/>
                    <a:pt x="62" y="136"/>
                  </a:cubicBezTo>
                  <a:cubicBezTo>
                    <a:pt x="62" y="137"/>
                    <a:pt x="62" y="137"/>
                    <a:pt x="61" y="138"/>
                  </a:cubicBezTo>
                  <a:cubicBezTo>
                    <a:pt x="61" y="138"/>
                    <a:pt x="61" y="139"/>
                    <a:pt x="62" y="139"/>
                  </a:cubicBezTo>
                  <a:cubicBezTo>
                    <a:pt x="61" y="139"/>
                    <a:pt x="62" y="138"/>
                    <a:pt x="62" y="138"/>
                  </a:cubicBezTo>
                  <a:cubicBezTo>
                    <a:pt x="62" y="138"/>
                    <a:pt x="62" y="138"/>
                    <a:pt x="62" y="137"/>
                  </a:cubicBezTo>
                  <a:cubicBezTo>
                    <a:pt x="62" y="137"/>
                    <a:pt x="63" y="137"/>
                    <a:pt x="63" y="137"/>
                  </a:cubicBezTo>
                  <a:cubicBezTo>
                    <a:pt x="63" y="137"/>
                    <a:pt x="63" y="136"/>
                    <a:pt x="63" y="136"/>
                  </a:cubicBezTo>
                  <a:cubicBezTo>
                    <a:pt x="62" y="136"/>
                    <a:pt x="62" y="135"/>
                    <a:pt x="62" y="135"/>
                  </a:cubicBezTo>
                  <a:cubicBezTo>
                    <a:pt x="62" y="134"/>
                    <a:pt x="62" y="134"/>
                    <a:pt x="62" y="133"/>
                  </a:cubicBezTo>
                  <a:cubicBezTo>
                    <a:pt x="62" y="132"/>
                    <a:pt x="62" y="132"/>
                    <a:pt x="62" y="131"/>
                  </a:cubicBezTo>
                  <a:cubicBezTo>
                    <a:pt x="62" y="131"/>
                    <a:pt x="62" y="130"/>
                    <a:pt x="61" y="130"/>
                  </a:cubicBezTo>
                  <a:cubicBezTo>
                    <a:pt x="62" y="131"/>
                    <a:pt x="61" y="132"/>
                    <a:pt x="61" y="132"/>
                  </a:cubicBezTo>
                  <a:cubicBezTo>
                    <a:pt x="61" y="132"/>
                    <a:pt x="61" y="133"/>
                    <a:pt x="60" y="134"/>
                  </a:cubicBezTo>
                  <a:lnTo>
                    <a:pt x="61" y="134"/>
                  </a:lnTo>
                  <a:close/>
                  <a:moveTo>
                    <a:pt x="99" y="132"/>
                  </a:moveTo>
                  <a:cubicBezTo>
                    <a:pt x="99" y="132"/>
                    <a:pt x="100" y="132"/>
                    <a:pt x="100" y="132"/>
                  </a:cubicBezTo>
                  <a:cubicBezTo>
                    <a:pt x="100" y="132"/>
                    <a:pt x="100" y="132"/>
                    <a:pt x="100" y="131"/>
                  </a:cubicBezTo>
                  <a:cubicBezTo>
                    <a:pt x="100" y="131"/>
                    <a:pt x="100" y="131"/>
                    <a:pt x="100" y="131"/>
                  </a:cubicBezTo>
                  <a:cubicBezTo>
                    <a:pt x="99" y="132"/>
                    <a:pt x="99" y="132"/>
                    <a:pt x="99" y="132"/>
                  </a:cubicBezTo>
                  <a:close/>
                  <a:moveTo>
                    <a:pt x="66" y="133"/>
                  </a:moveTo>
                  <a:cubicBezTo>
                    <a:pt x="66" y="133"/>
                    <a:pt x="66" y="133"/>
                    <a:pt x="67" y="133"/>
                  </a:cubicBezTo>
                  <a:cubicBezTo>
                    <a:pt x="67" y="133"/>
                    <a:pt x="67" y="133"/>
                    <a:pt x="67" y="133"/>
                  </a:cubicBezTo>
                  <a:cubicBezTo>
                    <a:pt x="67" y="133"/>
                    <a:pt x="66" y="133"/>
                    <a:pt x="66" y="133"/>
                  </a:cubicBezTo>
                  <a:cubicBezTo>
                    <a:pt x="66" y="133"/>
                    <a:pt x="66" y="133"/>
                    <a:pt x="66" y="133"/>
                  </a:cubicBezTo>
                  <a:close/>
                  <a:moveTo>
                    <a:pt x="45" y="140"/>
                  </a:moveTo>
                  <a:cubicBezTo>
                    <a:pt x="45" y="140"/>
                    <a:pt x="45" y="140"/>
                    <a:pt x="46" y="140"/>
                  </a:cubicBezTo>
                  <a:cubicBezTo>
                    <a:pt x="46" y="140"/>
                    <a:pt x="46" y="140"/>
                    <a:pt x="46" y="140"/>
                  </a:cubicBezTo>
                  <a:cubicBezTo>
                    <a:pt x="45" y="139"/>
                    <a:pt x="45" y="139"/>
                    <a:pt x="45" y="139"/>
                  </a:cubicBezTo>
                  <a:cubicBezTo>
                    <a:pt x="45" y="140"/>
                    <a:pt x="45" y="140"/>
                    <a:pt x="45" y="140"/>
                  </a:cubicBezTo>
                  <a:close/>
                  <a:moveTo>
                    <a:pt x="6" y="143"/>
                  </a:moveTo>
                  <a:cubicBezTo>
                    <a:pt x="6" y="143"/>
                    <a:pt x="6" y="143"/>
                    <a:pt x="6" y="143"/>
                  </a:cubicBezTo>
                  <a:cubicBezTo>
                    <a:pt x="6" y="143"/>
                    <a:pt x="7" y="143"/>
                    <a:pt x="7" y="143"/>
                  </a:cubicBezTo>
                  <a:cubicBezTo>
                    <a:pt x="7" y="142"/>
                    <a:pt x="7" y="142"/>
                    <a:pt x="6" y="142"/>
                  </a:cubicBezTo>
                  <a:cubicBezTo>
                    <a:pt x="6" y="142"/>
                    <a:pt x="6" y="142"/>
                    <a:pt x="6" y="143"/>
                  </a:cubicBezTo>
                  <a:close/>
                  <a:moveTo>
                    <a:pt x="38" y="143"/>
                  </a:moveTo>
                  <a:cubicBezTo>
                    <a:pt x="38" y="143"/>
                    <a:pt x="38" y="143"/>
                    <a:pt x="38" y="143"/>
                  </a:cubicBezTo>
                  <a:cubicBezTo>
                    <a:pt x="38" y="143"/>
                    <a:pt x="38" y="143"/>
                    <a:pt x="38" y="143"/>
                  </a:cubicBezTo>
                  <a:cubicBezTo>
                    <a:pt x="38" y="143"/>
                    <a:pt x="38" y="143"/>
                    <a:pt x="38" y="143"/>
                  </a:cubicBezTo>
                  <a:cubicBezTo>
                    <a:pt x="38" y="143"/>
                    <a:pt x="38" y="143"/>
                    <a:pt x="38" y="143"/>
                  </a:cubicBezTo>
                  <a:close/>
                  <a:moveTo>
                    <a:pt x="5" y="145"/>
                  </a:moveTo>
                  <a:cubicBezTo>
                    <a:pt x="5" y="145"/>
                    <a:pt x="5" y="145"/>
                    <a:pt x="5" y="145"/>
                  </a:cubicBezTo>
                  <a:cubicBezTo>
                    <a:pt x="5" y="145"/>
                    <a:pt x="5" y="145"/>
                    <a:pt x="5" y="145"/>
                  </a:cubicBezTo>
                  <a:cubicBezTo>
                    <a:pt x="5" y="144"/>
                    <a:pt x="5" y="144"/>
                    <a:pt x="5" y="145"/>
                  </a:cubicBezTo>
                  <a:cubicBezTo>
                    <a:pt x="5" y="145"/>
                    <a:pt x="5" y="145"/>
                    <a:pt x="5" y="145"/>
                  </a:cubicBezTo>
                  <a:close/>
                  <a:moveTo>
                    <a:pt x="66" y="145"/>
                  </a:moveTo>
                  <a:cubicBezTo>
                    <a:pt x="66" y="145"/>
                    <a:pt x="66" y="145"/>
                    <a:pt x="66" y="145"/>
                  </a:cubicBezTo>
                  <a:cubicBezTo>
                    <a:pt x="66" y="145"/>
                    <a:pt x="66" y="145"/>
                    <a:pt x="66" y="145"/>
                  </a:cubicBezTo>
                  <a:cubicBezTo>
                    <a:pt x="66" y="144"/>
                    <a:pt x="66" y="144"/>
                    <a:pt x="66" y="145"/>
                  </a:cubicBezTo>
                  <a:cubicBezTo>
                    <a:pt x="65" y="145"/>
                    <a:pt x="65" y="145"/>
                    <a:pt x="66" y="145"/>
                  </a:cubicBezTo>
                  <a:close/>
                  <a:moveTo>
                    <a:pt x="20" y="148"/>
                  </a:moveTo>
                  <a:cubicBezTo>
                    <a:pt x="20" y="148"/>
                    <a:pt x="20" y="148"/>
                    <a:pt x="20" y="148"/>
                  </a:cubicBezTo>
                  <a:cubicBezTo>
                    <a:pt x="20" y="148"/>
                    <a:pt x="20" y="148"/>
                    <a:pt x="20" y="148"/>
                  </a:cubicBezTo>
                  <a:cubicBezTo>
                    <a:pt x="20" y="148"/>
                    <a:pt x="20" y="148"/>
                    <a:pt x="20" y="147"/>
                  </a:cubicBezTo>
                  <a:cubicBezTo>
                    <a:pt x="20" y="147"/>
                    <a:pt x="20" y="147"/>
                    <a:pt x="20" y="148"/>
                  </a:cubicBezTo>
                  <a:close/>
                  <a:moveTo>
                    <a:pt x="62" y="148"/>
                  </a:moveTo>
                  <a:cubicBezTo>
                    <a:pt x="62" y="149"/>
                    <a:pt x="61" y="149"/>
                    <a:pt x="62" y="149"/>
                  </a:cubicBezTo>
                  <a:cubicBezTo>
                    <a:pt x="62" y="150"/>
                    <a:pt x="62" y="150"/>
                    <a:pt x="63" y="150"/>
                  </a:cubicBezTo>
                  <a:cubicBezTo>
                    <a:pt x="63" y="150"/>
                    <a:pt x="63" y="149"/>
                    <a:pt x="63" y="149"/>
                  </a:cubicBezTo>
                  <a:cubicBezTo>
                    <a:pt x="63" y="149"/>
                    <a:pt x="63" y="148"/>
                    <a:pt x="62" y="148"/>
                  </a:cubicBezTo>
                  <a:close/>
                  <a:moveTo>
                    <a:pt x="58" y="152"/>
                  </a:moveTo>
                  <a:cubicBezTo>
                    <a:pt x="58" y="152"/>
                    <a:pt x="58" y="152"/>
                    <a:pt x="59" y="152"/>
                  </a:cubicBezTo>
                  <a:cubicBezTo>
                    <a:pt x="59" y="152"/>
                    <a:pt x="59" y="152"/>
                    <a:pt x="59" y="151"/>
                  </a:cubicBezTo>
                  <a:cubicBezTo>
                    <a:pt x="59" y="151"/>
                    <a:pt x="59" y="151"/>
                    <a:pt x="58" y="151"/>
                  </a:cubicBezTo>
                  <a:cubicBezTo>
                    <a:pt x="58" y="151"/>
                    <a:pt x="58" y="152"/>
                    <a:pt x="58" y="152"/>
                  </a:cubicBezTo>
                  <a:close/>
                  <a:moveTo>
                    <a:pt x="32" y="152"/>
                  </a:moveTo>
                  <a:cubicBezTo>
                    <a:pt x="32" y="153"/>
                    <a:pt x="32" y="153"/>
                    <a:pt x="33" y="152"/>
                  </a:cubicBezTo>
                  <a:cubicBezTo>
                    <a:pt x="33" y="152"/>
                    <a:pt x="33" y="152"/>
                    <a:pt x="32" y="152"/>
                  </a:cubicBezTo>
                  <a:cubicBezTo>
                    <a:pt x="32" y="152"/>
                    <a:pt x="32" y="152"/>
                    <a:pt x="32" y="152"/>
                  </a:cubicBezTo>
                  <a:close/>
                  <a:moveTo>
                    <a:pt x="22" y="153"/>
                  </a:moveTo>
                  <a:cubicBezTo>
                    <a:pt x="21" y="154"/>
                    <a:pt x="21" y="155"/>
                    <a:pt x="21" y="155"/>
                  </a:cubicBezTo>
                  <a:cubicBezTo>
                    <a:pt x="22" y="156"/>
                    <a:pt x="22" y="157"/>
                    <a:pt x="23" y="157"/>
                  </a:cubicBezTo>
                  <a:cubicBezTo>
                    <a:pt x="23" y="156"/>
                    <a:pt x="23" y="156"/>
                    <a:pt x="23" y="156"/>
                  </a:cubicBezTo>
                  <a:cubicBezTo>
                    <a:pt x="23" y="155"/>
                    <a:pt x="23" y="155"/>
                    <a:pt x="23" y="154"/>
                  </a:cubicBezTo>
                  <a:cubicBezTo>
                    <a:pt x="23" y="154"/>
                    <a:pt x="23" y="154"/>
                    <a:pt x="23" y="153"/>
                  </a:cubicBezTo>
                  <a:cubicBezTo>
                    <a:pt x="23" y="153"/>
                    <a:pt x="22" y="153"/>
                    <a:pt x="22" y="153"/>
                  </a:cubicBezTo>
                  <a:close/>
                  <a:moveTo>
                    <a:pt x="25" y="154"/>
                  </a:moveTo>
                  <a:cubicBezTo>
                    <a:pt x="25" y="155"/>
                    <a:pt x="25" y="155"/>
                    <a:pt x="25" y="155"/>
                  </a:cubicBezTo>
                  <a:cubicBezTo>
                    <a:pt x="25" y="155"/>
                    <a:pt x="26" y="155"/>
                    <a:pt x="26" y="155"/>
                  </a:cubicBezTo>
                  <a:cubicBezTo>
                    <a:pt x="26" y="155"/>
                    <a:pt x="26" y="154"/>
                    <a:pt x="25" y="154"/>
                  </a:cubicBezTo>
                  <a:cubicBezTo>
                    <a:pt x="25" y="154"/>
                    <a:pt x="25" y="154"/>
                    <a:pt x="25" y="154"/>
                  </a:cubicBezTo>
                  <a:close/>
                  <a:moveTo>
                    <a:pt x="18" y="155"/>
                  </a:moveTo>
                  <a:cubicBezTo>
                    <a:pt x="18" y="155"/>
                    <a:pt x="18" y="156"/>
                    <a:pt x="18" y="156"/>
                  </a:cubicBezTo>
                  <a:cubicBezTo>
                    <a:pt x="18" y="156"/>
                    <a:pt x="18" y="157"/>
                    <a:pt x="18" y="157"/>
                  </a:cubicBezTo>
                  <a:cubicBezTo>
                    <a:pt x="18" y="158"/>
                    <a:pt x="18" y="158"/>
                    <a:pt x="18" y="159"/>
                  </a:cubicBezTo>
                  <a:cubicBezTo>
                    <a:pt x="18" y="159"/>
                    <a:pt x="18" y="160"/>
                    <a:pt x="17" y="160"/>
                  </a:cubicBezTo>
                  <a:cubicBezTo>
                    <a:pt x="19" y="160"/>
                    <a:pt x="19" y="159"/>
                    <a:pt x="19" y="158"/>
                  </a:cubicBezTo>
                  <a:cubicBezTo>
                    <a:pt x="20" y="157"/>
                    <a:pt x="20" y="156"/>
                    <a:pt x="20" y="155"/>
                  </a:cubicBezTo>
                  <a:cubicBezTo>
                    <a:pt x="19" y="155"/>
                    <a:pt x="19" y="155"/>
                    <a:pt x="19" y="155"/>
                  </a:cubicBezTo>
                  <a:cubicBezTo>
                    <a:pt x="19" y="155"/>
                    <a:pt x="18" y="155"/>
                    <a:pt x="18" y="155"/>
                  </a:cubicBezTo>
                  <a:close/>
                  <a:moveTo>
                    <a:pt x="38" y="158"/>
                  </a:moveTo>
                  <a:cubicBezTo>
                    <a:pt x="38" y="158"/>
                    <a:pt x="38" y="158"/>
                    <a:pt x="38" y="158"/>
                  </a:cubicBezTo>
                  <a:cubicBezTo>
                    <a:pt x="39" y="158"/>
                    <a:pt x="39" y="157"/>
                    <a:pt x="38" y="157"/>
                  </a:cubicBezTo>
                  <a:cubicBezTo>
                    <a:pt x="38" y="157"/>
                    <a:pt x="38" y="157"/>
                    <a:pt x="38" y="157"/>
                  </a:cubicBezTo>
                  <a:cubicBezTo>
                    <a:pt x="38" y="157"/>
                    <a:pt x="38" y="158"/>
                    <a:pt x="38" y="158"/>
                  </a:cubicBezTo>
                  <a:close/>
                  <a:moveTo>
                    <a:pt x="31" y="163"/>
                  </a:moveTo>
                  <a:cubicBezTo>
                    <a:pt x="31" y="163"/>
                    <a:pt x="31" y="163"/>
                    <a:pt x="32" y="163"/>
                  </a:cubicBezTo>
                  <a:cubicBezTo>
                    <a:pt x="32" y="163"/>
                    <a:pt x="32" y="163"/>
                    <a:pt x="32" y="162"/>
                  </a:cubicBezTo>
                  <a:cubicBezTo>
                    <a:pt x="32" y="162"/>
                    <a:pt x="32" y="162"/>
                    <a:pt x="31" y="162"/>
                  </a:cubicBezTo>
                  <a:cubicBezTo>
                    <a:pt x="31" y="163"/>
                    <a:pt x="31" y="163"/>
                    <a:pt x="31" y="163"/>
                  </a:cubicBezTo>
                  <a:close/>
                  <a:moveTo>
                    <a:pt x="29" y="168"/>
                  </a:moveTo>
                  <a:lnTo>
                    <a:pt x="29" y="169"/>
                  </a:lnTo>
                  <a:cubicBezTo>
                    <a:pt x="30" y="169"/>
                    <a:pt x="30" y="169"/>
                    <a:pt x="31" y="169"/>
                  </a:cubicBezTo>
                  <a:cubicBezTo>
                    <a:pt x="31" y="169"/>
                    <a:pt x="31" y="169"/>
                    <a:pt x="31" y="168"/>
                  </a:cubicBezTo>
                  <a:lnTo>
                    <a:pt x="29" y="168"/>
                  </a:lnTo>
                  <a:close/>
                  <a:moveTo>
                    <a:pt x="32" y="164"/>
                  </a:moveTo>
                  <a:cubicBezTo>
                    <a:pt x="31" y="165"/>
                    <a:pt x="31" y="165"/>
                    <a:pt x="31" y="166"/>
                  </a:cubicBezTo>
                  <a:cubicBezTo>
                    <a:pt x="30" y="167"/>
                    <a:pt x="31" y="168"/>
                    <a:pt x="32" y="169"/>
                  </a:cubicBezTo>
                  <a:cubicBezTo>
                    <a:pt x="33" y="168"/>
                    <a:pt x="34" y="168"/>
                    <a:pt x="35" y="167"/>
                  </a:cubicBezTo>
                  <a:cubicBezTo>
                    <a:pt x="34" y="166"/>
                    <a:pt x="34" y="165"/>
                    <a:pt x="34" y="164"/>
                  </a:cubicBezTo>
                  <a:cubicBezTo>
                    <a:pt x="34" y="164"/>
                    <a:pt x="33" y="163"/>
                    <a:pt x="32" y="164"/>
                  </a:cubicBezTo>
                  <a:close/>
                  <a:moveTo>
                    <a:pt x="26" y="165"/>
                  </a:moveTo>
                  <a:cubicBezTo>
                    <a:pt x="26" y="165"/>
                    <a:pt x="26" y="166"/>
                    <a:pt x="26" y="167"/>
                  </a:cubicBezTo>
                  <a:cubicBezTo>
                    <a:pt x="26" y="168"/>
                    <a:pt x="26" y="168"/>
                    <a:pt x="27" y="168"/>
                  </a:cubicBezTo>
                  <a:cubicBezTo>
                    <a:pt x="27" y="168"/>
                    <a:pt x="27" y="167"/>
                    <a:pt x="27" y="167"/>
                  </a:cubicBezTo>
                  <a:cubicBezTo>
                    <a:pt x="28" y="166"/>
                    <a:pt x="28" y="166"/>
                    <a:pt x="28" y="165"/>
                  </a:cubicBezTo>
                  <a:lnTo>
                    <a:pt x="26" y="165"/>
                  </a:lnTo>
                  <a:close/>
                  <a:moveTo>
                    <a:pt x="35" y="165"/>
                  </a:moveTo>
                  <a:cubicBezTo>
                    <a:pt x="36" y="165"/>
                    <a:pt x="36" y="165"/>
                    <a:pt x="36" y="165"/>
                  </a:cubicBezTo>
                  <a:lnTo>
                    <a:pt x="37" y="165"/>
                  </a:lnTo>
                  <a:cubicBezTo>
                    <a:pt x="37" y="165"/>
                    <a:pt x="37" y="165"/>
                    <a:pt x="37" y="165"/>
                  </a:cubicBezTo>
                  <a:cubicBezTo>
                    <a:pt x="37" y="165"/>
                    <a:pt x="37" y="165"/>
                    <a:pt x="36" y="165"/>
                  </a:cubicBezTo>
                  <a:cubicBezTo>
                    <a:pt x="36" y="165"/>
                    <a:pt x="36" y="165"/>
                    <a:pt x="36" y="165"/>
                  </a:cubicBezTo>
                  <a:cubicBezTo>
                    <a:pt x="35" y="165"/>
                    <a:pt x="35" y="165"/>
                    <a:pt x="35" y="165"/>
                  </a:cubicBezTo>
                  <a:close/>
                  <a:moveTo>
                    <a:pt x="16" y="170"/>
                  </a:moveTo>
                  <a:lnTo>
                    <a:pt x="17" y="170"/>
                  </a:lnTo>
                  <a:lnTo>
                    <a:pt x="17" y="169"/>
                  </a:lnTo>
                  <a:lnTo>
                    <a:pt x="16" y="169"/>
                  </a:lnTo>
                  <a:lnTo>
                    <a:pt x="16" y="170"/>
                  </a:lnTo>
                  <a:close/>
                  <a:moveTo>
                    <a:pt x="27" y="172"/>
                  </a:moveTo>
                  <a:cubicBezTo>
                    <a:pt x="27" y="172"/>
                    <a:pt x="27" y="172"/>
                    <a:pt x="28" y="172"/>
                  </a:cubicBezTo>
                  <a:cubicBezTo>
                    <a:pt x="28" y="171"/>
                    <a:pt x="28" y="171"/>
                    <a:pt x="28" y="171"/>
                  </a:cubicBezTo>
                  <a:cubicBezTo>
                    <a:pt x="28" y="171"/>
                    <a:pt x="27" y="171"/>
                    <a:pt x="27" y="171"/>
                  </a:cubicBezTo>
                  <a:cubicBezTo>
                    <a:pt x="27" y="171"/>
                    <a:pt x="27" y="171"/>
                    <a:pt x="27" y="172"/>
                  </a:cubicBezTo>
                  <a:close/>
                  <a:moveTo>
                    <a:pt x="3" y="172"/>
                  </a:moveTo>
                  <a:cubicBezTo>
                    <a:pt x="3" y="172"/>
                    <a:pt x="3" y="172"/>
                    <a:pt x="3" y="172"/>
                  </a:cubicBezTo>
                  <a:cubicBezTo>
                    <a:pt x="3" y="172"/>
                    <a:pt x="4" y="172"/>
                    <a:pt x="4" y="172"/>
                  </a:cubicBezTo>
                  <a:cubicBezTo>
                    <a:pt x="4" y="172"/>
                    <a:pt x="4" y="172"/>
                    <a:pt x="3" y="172"/>
                  </a:cubicBezTo>
                  <a:cubicBezTo>
                    <a:pt x="3" y="172"/>
                    <a:pt x="3" y="172"/>
                    <a:pt x="3" y="172"/>
                  </a:cubicBezTo>
                  <a:close/>
                  <a:moveTo>
                    <a:pt x="42" y="173"/>
                  </a:moveTo>
                  <a:cubicBezTo>
                    <a:pt x="42" y="173"/>
                    <a:pt x="42" y="173"/>
                    <a:pt x="43" y="173"/>
                  </a:cubicBezTo>
                  <a:cubicBezTo>
                    <a:pt x="43" y="173"/>
                    <a:pt x="43" y="173"/>
                    <a:pt x="43" y="173"/>
                  </a:cubicBezTo>
                  <a:cubicBezTo>
                    <a:pt x="43" y="173"/>
                    <a:pt x="43" y="173"/>
                    <a:pt x="42" y="173"/>
                  </a:cubicBezTo>
                  <a:cubicBezTo>
                    <a:pt x="42" y="173"/>
                    <a:pt x="42" y="173"/>
                    <a:pt x="42" y="173"/>
                  </a:cubicBezTo>
                  <a:close/>
                  <a:moveTo>
                    <a:pt x="3" y="173"/>
                  </a:moveTo>
                  <a:cubicBezTo>
                    <a:pt x="2" y="173"/>
                    <a:pt x="2" y="173"/>
                    <a:pt x="1" y="174"/>
                  </a:cubicBezTo>
                  <a:cubicBezTo>
                    <a:pt x="1" y="175"/>
                    <a:pt x="1" y="175"/>
                    <a:pt x="2" y="175"/>
                  </a:cubicBezTo>
                  <a:cubicBezTo>
                    <a:pt x="2" y="175"/>
                    <a:pt x="2" y="174"/>
                    <a:pt x="2" y="174"/>
                  </a:cubicBezTo>
                  <a:cubicBezTo>
                    <a:pt x="2" y="174"/>
                    <a:pt x="2" y="174"/>
                    <a:pt x="3" y="173"/>
                  </a:cubicBezTo>
                  <a:close/>
                  <a:moveTo>
                    <a:pt x="121" y="175"/>
                  </a:moveTo>
                  <a:cubicBezTo>
                    <a:pt x="120" y="175"/>
                    <a:pt x="120" y="176"/>
                    <a:pt x="120" y="177"/>
                  </a:cubicBezTo>
                  <a:cubicBezTo>
                    <a:pt x="120" y="177"/>
                    <a:pt x="120" y="178"/>
                    <a:pt x="119" y="179"/>
                  </a:cubicBezTo>
                  <a:cubicBezTo>
                    <a:pt x="120" y="179"/>
                    <a:pt x="120" y="179"/>
                    <a:pt x="120" y="178"/>
                  </a:cubicBezTo>
                  <a:cubicBezTo>
                    <a:pt x="121" y="178"/>
                    <a:pt x="121" y="177"/>
                    <a:pt x="121" y="177"/>
                  </a:cubicBezTo>
                  <a:cubicBezTo>
                    <a:pt x="121" y="177"/>
                    <a:pt x="121" y="176"/>
                    <a:pt x="121" y="176"/>
                  </a:cubicBezTo>
                  <a:cubicBezTo>
                    <a:pt x="121" y="175"/>
                    <a:pt x="121" y="175"/>
                    <a:pt x="121" y="175"/>
                  </a:cubicBezTo>
                  <a:close/>
                  <a:moveTo>
                    <a:pt x="23" y="180"/>
                  </a:moveTo>
                  <a:cubicBezTo>
                    <a:pt x="24" y="180"/>
                    <a:pt x="24" y="181"/>
                    <a:pt x="24" y="182"/>
                  </a:cubicBezTo>
                  <a:cubicBezTo>
                    <a:pt x="25" y="182"/>
                    <a:pt x="25" y="182"/>
                    <a:pt x="26" y="182"/>
                  </a:cubicBezTo>
                  <a:cubicBezTo>
                    <a:pt x="27" y="182"/>
                    <a:pt x="27" y="182"/>
                    <a:pt x="28" y="182"/>
                  </a:cubicBezTo>
                  <a:cubicBezTo>
                    <a:pt x="29" y="182"/>
                    <a:pt x="29" y="182"/>
                    <a:pt x="29" y="181"/>
                  </a:cubicBezTo>
                  <a:cubicBezTo>
                    <a:pt x="30" y="181"/>
                    <a:pt x="30" y="181"/>
                    <a:pt x="29" y="180"/>
                  </a:cubicBezTo>
                  <a:cubicBezTo>
                    <a:pt x="29" y="181"/>
                    <a:pt x="29" y="181"/>
                    <a:pt x="28" y="181"/>
                  </a:cubicBezTo>
                  <a:cubicBezTo>
                    <a:pt x="28" y="181"/>
                    <a:pt x="28" y="181"/>
                    <a:pt x="28" y="181"/>
                  </a:cubicBezTo>
                  <a:cubicBezTo>
                    <a:pt x="27" y="181"/>
                    <a:pt x="27" y="181"/>
                    <a:pt x="27" y="180"/>
                  </a:cubicBezTo>
                  <a:cubicBezTo>
                    <a:pt x="26" y="180"/>
                    <a:pt x="26" y="181"/>
                    <a:pt x="26" y="181"/>
                  </a:cubicBezTo>
                  <a:cubicBezTo>
                    <a:pt x="25" y="180"/>
                    <a:pt x="25" y="180"/>
                    <a:pt x="24" y="179"/>
                  </a:cubicBezTo>
                  <a:cubicBezTo>
                    <a:pt x="24" y="178"/>
                    <a:pt x="24" y="177"/>
                    <a:pt x="23" y="177"/>
                  </a:cubicBezTo>
                  <a:lnTo>
                    <a:pt x="23" y="180"/>
                  </a:lnTo>
                  <a:close/>
                  <a:moveTo>
                    <a:pt x="72" y="180"/>
                  </a:moveTo>
                  <a:cubicBezTo>
                    <a:pt x="72" y="180"/>
                    <a:pt x="72" y="180"/>
                    <a:pt x="73" y="180"/>
                  </a:cubicBezTo>
                  <a:cubicBezTo>
                    <a:pt x="73" y="180"/>
                    <a:pt x="73" y="180"/>
                    <a:pt x="73" y="180"/>
                  </a:cubicBezTo>
                  <a:cubicBezTo>
                    <a:pt x="73" y="180"/>
                    <a:pt x="72" y="180"/>
                    <a:pt x="72" y="180"/>
                  </a:cubicBezTo>
                  <a:cubicBezTo>
                    <a:pt x="72" y="180"/>
                    <a:pt x="72" y="180"/>
                    <a:pt x="72" y="180"/>
                  </a:cubicBezTo>
                  <a:close/>
                  <a:moveTo>
                    <a:pt x="14" y="181"/>
                  </a:moveTo>
                  <a:cubicBezTo>
                    <a:pt x="15" y="181"/>
                    <a:pt x="15" y="181"/>
                    <a:pt x="15" y="181"/>
                  </a:cubicBezTo>
                  <a:cubicBezTo>
                    <a:pt x="15" y="181"/>
                    <a:pt x="15" y="180"/>
                    <a:pt x="15" y="180"/>
                  </a:cubicBezTo>
                  <a:cubicBezTo>
                    <a:pt x="15" y="180"/>
                    <a:pt x="15" y="180"/>
                    <a:pt x="15" y="180"/>
                  </a:cubicBezTo>
                  <a:cubicBezTo>
                    <a:pt x="14" y="180"/>
                    <a:pt x="14" y="181"/>
                    <a:pt x="14" y="181"/>
                  </a:cubicBezTo>
                  <a:close/>
                  <a:moveTo>
                    <a:pt x="10" y="181"/>
                  </a:moveTo>
                  <a:cubicBezTo>
                    <a:pt x="10" y="181"/>
                    <a:pt x="10" y="182"/>
                    <a:pt x="10" y="182"/>
                  </a:cubicBezTo>
                  <a:cubicBezTo>
                    <a:pt x="10" y="182"/>
                    <a:pt x="9" y="182"/>
                    <a:pt x="9" y="182"/>
                  </a:cubicBezTo>
                  <a:cubicBezTo>
                    <a:pt x="9" y="182"/>
                    <a:pt x="9" y="182"/>
                    <a:pt x="8" y="182"/>
                  </a:cubicBezTo>
                  <a:cubicBezTo>
                    <a:pt x="8" y="182"/>
                    <a:pt x="8" y="182"/>
                    <a:pt x="8" y="183"/>
                  </a:cubicBezTo>
                  <a:cubicBezTo>
                    <a:pt x="9" y="183"/>
                    <a:pt x="9" y="183"/>
                    <a:pt x="9" y="183"/>
                  </a:cubicBezTo>
                  <a:cubicBezTo>
                    <a:pt x="10" y="183"/>
                    <a:pt x="10" y="182"/>
                    <a:pt x="10" y="182"/>
                  </a:cubicBezTo>
                  <a:cubicBezTo>
                    <a:pt x="10" y="182"/>
                    <a:pt x="11" y="182"/>
                    <a:pt x="10" y="181"/>
                  </a:cubicBezTo>
                  <a:cubicBezTo>
                    <a:pt x="10" y="181"/>
                    <a:pt x="10" y="181"/>
                    <a:pt x="10" y="181"/>
                  </a:cubicBezTo>
                  <a:close/>
                  <a:moveTo>
                    <a:pt x="21" y="182"/>
                  </a:moveTo>
                  <a:lnTo>
                    <a:pt x="23" y="182"/>
                  </a:lnTo>
                  <a:lnTo>
                    <a:pt x="23" y="181"/>
                  </a:lnTo>
                  <a:lnTo>
                    <a:pt x="21" y="181"/>
                  </a:lnTo>
                  <a:lnTo>
                    <a:pt x="21" y="182"/>
                  </a:lnTo>
                  <a:close/>
                  <a:moveTo>
                    <a:pt x="69" y="182"/>
                  </a:moveTo>
                  <a:cubicBezTo>
                    <a:pt x="69" y="183"/>
                    <a:pt x="69" y="183"/>
                    <a:pt x="69" y="183"/>
                  </a:cubicBezTo>
                  <a:cubicBezTo>
                    <a:pt x="69" y="183"/>
                    <a:pt x="70" y="183"/>
                    <a:pt x="70" y="182"/>
                  </a:cubicBezTo>
                  <a:cubicBezTo>
                    <a:pt x="69" y="183"/>
                    <a:pt x="69" y="182"/>
                    <a:pt x="69" y="182"/>
                  </a:cubicBezTo>
                  <a:cubicBezTo>
                    <a:pt x="69" y="182"/>
                    <a:pt x="69" y="182"/>
                    <a:pt x="69" y="182"/>
                  </a:cubicBezTo>
                  <a:close/>
                  <a:moveTo>
                    <a:pt x="23" y="183"/>
                  </a:moveTo>
                  <a:cubicBezTo>
                    <a:pt x="22" y="184"/>
                    <a:pt x="23" y="185"/>
                    <a:pt x="24" y="184"/>
                  </a:cubicBezTo>
                  <a:cubicBezTo>
                    <a:pt x="24" y="183"/>
                    <a:pt x="24" y="183"/>
                    <a:pt x="23" y="183"/>
                  </a:cubicBezTo>
                  <a:close/>
                  <a:moveTo>
                    <a:pt x="74" y="183"/>
                  </a:moveTo>
                  <a:cubicBezTo>
                    <a:pt x="74" y="183"/>
                    <a:pt x="74" y="184"/>
                    <a:pt x="75" y="184"/>
                  </a:cubicBezTo>
                  <a:cubicBezTo>
                    <a:pt x="75" y="185"/>
                    <a:pt x="76" y="185"/>
                    <a:pt x="76" y="184"/>
                  </a:cubicBezTo>
                  <a:cubicBezTo>
                    <a:pt x="75" y="184"/>
                    <a:pt x="75" y="184"/>
                    <a:pt x="75" y="183"/>
                  </a:cubicBezTo>
                  <a:cubicBezTo>
                    <a:pt x="75" y="183"/>
                    <a:pt x="75" y="183"/>
                    <a:pt x="74" y="183"/>
                  </a:cubicBezTo>
                  <a:close/>
                  <a:moveTo>
                    <a:pt x="14" y="184"/>
                  </a:moveTo>
                  <a:cubicBezTo>
                    <a:pt x="14" y="184"/>
                    <a:pt x="14" y="184"/>
                    <a:pt x="14" y="185"/>
                  </a:cubicBezTo>
                  <a:lnTo>
                    <a:pt x="16" y="185"/>
                  </a:lnTo>
                  <a:cubicBezTo>
                    <a:pt x="16" y="185"/>
                    <a:pt x="16" y="184"/>
                    <a:pt x="16" y="184"/>
                  </a:cubicBezTo>
                  <a:cubicBezTo>
                    <a:pt x="16" y="184"/>
                    <a:pt x="16" y="184"/>
                    <a:pt x="16" y="184"/>
                  </a:cubicBezTo>
                  <a:cubicBezTo>
                    <a:pt x="16" y="184"/>
                    <a:pt x="15" y="184"/>
                    <a:pt x="15" y="183"/>
                  </a:cubicBezTo>
                  <a:cubicBezTo>
                    <a:pt x="14" y="183"/>
                    <a:pt x="14" y="183"/>
                    <a:pt x="14" y="184"/>
                  </a:cubicBezTo>
                  <a:close/>
                  <a:moveTo>
                    <a:pt x="18" y="184"/>
                  </a:moveTo>
                  <a:cubicBezTo>
                    <a:pt x="19" y="184"/>
                    <a:pt x="19" y="184"/>
                    <a:pt x="20" y="184"/>
                  </a:cubicBezTo>
                  <a:cubicBezTo>
                    <a:pt x="20" y="184"/>
                    <a:pt x="19" y="183"/>
                    <a:pt x="19" y="183"/>
                  </a:cubicBezTo>
                  <a:cubicBezTo>
                    <a:pt x="19" y="183"/>
                    <a:pt x="19" y="183"/>
                    <a:pt x="18" y="184"/>
                  </a:cubicBezTo>
                  <a:close/>
                  <a:moveTo>
                    <a:pt x="68" y="184"/>
                  </a:moveTo>
                  <a:cubicBezTo>
                    <a:pt x="68" y="185"/>
                    <a:pt x="68" y="185"/>
                    <a:pt x="68" y="185"/>
                  </a:cubicBezTo>
                  <a:cubicBezTo>
                    <a:pt x="68" y="185"/>
                    <a:pt x="69" y="185"/>
                    <a:pt x="69" y="184"/>
                  </a:cubicBezTo>
                  <a:cubicBezTo>
                    <a:pt x="69" y="184"/>
                    <a:pt x="68" y="184"/>
                    <a:pt x="68" y="184"/>
                  </a:cubicBezTo>
                  <a:cubicBezTo>
                    <a:pt x="68" y="184"/>
                    <a:pt x="68" y="184"/>
                    <a:pt x="68" y="184"/>
                  </a:cubicBezTo>
                  <a:close/>
                  <a:moveTo>
                    <a:pt x="73" y="184"/>
                  </a:moveTo>
                  <a:cubicBezTo>
                    <a:pt x="72" y="184"/>
                    <a:pt x="72" y="184"/>
                    <a:pt x="71" y="184"/>
                  </a:cubicBezTo>
                  <a:cubicBezTo>
                    <a:pt x="70" y="185"/>
                    <a:pt x="70" y="185"/>
                    <a:pt x="70" y="186"/>
                  </a:cubicBezTo>
                  <a:cubicBezTo>
                    <a:pt x="70" y="186"/>
                    <a:pt x="71" y="186"/>
                    <a:pt x="71" y="186"/>
                  </a:cubicBezTo>
                  <a:cubicBezTo>
                    <a:pt x="71" y="185"/>
                    <a:pt x="71" y="185"/>
                    <a:pt x="71" y="185"/>
                  </a:cubicBezTo>
                  <a:cubicBezTo>
                    <a:pt x="71" y="186"/>
                    <a:pt x="72" y="186"/>
                    <a:pt x="72" y="185"/>
                  </a:cubicBezTo>
                  <a:cubicBezTo>
                    <a:pt x="73" y="185"/>
                    <a:pt x="73" y="185"/>
                    <a:pt x="73" y="184"/>
                  </a:cubicBezTo>
                  <a:close/>
                  <a:moveTo>
                    <a:pt x="2" y="186"/>
                  </a:moveTo>
                  <a:cubicBezTo>
                    <a:pt x="2" y="186"/>
                    <a:pt x="2" y="186"/>
                    <a:pt x="3" y="186"/>
                  </a:cubicBezTo>
                  <a:cubicBezTo>
                    <a:pt x="3" y="186"/>
                    <a:pt x="3" y="186"/>
                    <a:pt x="3" y="185"/>
                  </a:cubicBezTo>
                  <a:cubicBezTo>
                    <a:pt x="3" y="186"/>
                    <a:pt x="3" y="186"/>
                    <a:pt x="3" y="186"/>
                  </a:cubicBezTo>
                  <a:cubicBezTo>
                    <a:pt x="2" y="186"/>
                    <a:pt x="2" y="186"/>
                    <a:pt x="2" y="186"/>
                  </a:cubicBezTo>
                  <a:close/>
                  <a:moveTo>
                    <a:pt x="20" y="186"/>
                  </a:moveTo>
                  <a:cubicBezTo>
                    <a:pt x="20" y="186"/>
                    <a:pt x="20" y="186"/>
                    <a:pt x="20" y="186"/>
                  </a:cubicBezTo>
                  <a:cubicBezTo>
                    <a:pt x="20" y="186"/>
                    <a:pt x="20" y="186"/>
                    <a:pt x="20" y="186"/>
                  </a:cubicBezTo>
                  <a:cubicBezTo>
                    <a:pt x="20" y="186"/>
                    <a:pt x="20" y="186"/>
                    <a:pt x="20" y="186"/>
                  </a:cubicBezTo>
                  <a:cubicBezTo>
                    <a:pt x="20" y="185"/>
                    <a:pt x="20" y="186"/>
                    <a:pt x="20" y="186"/>
                  </a:cubicBezTo>
                  <a:close/>
                  <a:moveTo>
                    <a:pt x="74" y="186"/>
                  </a:moveTo>
                  <a:cubicBezTo>
                    <a:pt x="74" y="187"/>
                    <a:pt x="74" y="187"/>
                    <a:pt x="74" y="187"/>
                  </a:cubicBezTo>
                  <a:cubicBezTo>
                    <a:pt x="75" y="187"/>
                    <a:pt x="75" y="187"/>
                    <a:pt x="75" y="186"/>
                  </a:cubicBezTo>
                  <a:cubicBezTo>
                    <a:pt x="75" y="186"/>
                    <a:pt x="75" y="186"/>
                    <a:pt x="75" y="186"/>
                  </a:cubicBezTo>
                  <a:cubicBezTo>
                    <a:pt x="74" y="186"/>
                    <a:pt x="74" y="186"/>
                    <a:pt x="74" y="186"/>
                  </a:cubicBezTo>
                  <a:close/>
                  <a:moveTo>
                    <a:pt x="4" y="187"/>
                  </a:moveTo>
                  <a:cubicBezTo>
                    <a:pt x="4" y="187"/>
                    <a:pt x="5" y="188"/>
                    <a:pt x="5" y="188"/>
                  </a:cubicBezTo>
                  <a:cubicBezTo>
                    <a:pt x="6" y="188"/>
                    <a:pt x="6" y="188"/>
                    <a:pt x="6" y="187"/>
                  </a:cubicBezTo>
                  <a:cubicBezTo>
                    <a:pt x="6" y="187"/>
                    <a:pt x="6" y="187"/>
                    <a:pt x="5" y="187"/>
                  </a:cubicBezTo>
                  <a:cubicBezTo>
                    <a:pt x="5" y="187"/>
                    <a:pt x="4" y="187"/>
                    <a:pt x="4" y="187"/>
                  </a:cubicBezTo>
                  <a:close/>
                  <a:moveTo>
                    <a:pt x="35" y="188"/>
                  </a:moveTo>
                  <a:cubicBezTo>
                    <a:pt x="35" y="188"/>
                    <a:pt x="35" y="188"/>
                    <a:pt x="36" y="187"/>
                  </a:cubicBezTo>
                  <a:cubicBezTo>
                    <a:pt x="36" y="187"/>
                    <a:pt x="36" y="187"/>
                    <a:pt x="36" y="187"/>
                  </a:cubicBezTo>
                  <a:cubicBezTo>
                    <a:pt x="36" y="187"/>
                    <a:pt x="36" y="187"/>
                    <a:pt x="35" y="187"/>
                  </a:cubicBezTo>
                  <a:cubicBezTo>
                    <a:pt x="35" y="187"/>
                    <a:pt x="35" y="187"/>
                    <a:pt x="35" y="188"/>
                  </a:cubicBezTo>
                  <a:close/>
                  <a:moveTo>
                    <a:pt x="12" y="188"/>
                  </a:moveTo>
                  <a:cubicBezTo>
                    <a:pt x="12" y="188"/>
                    <a:pt x="12" y="188"/>
                    <a:pt x="12" y="188"/>
                  </a:cubicBezTo>
                  <a:cubicBezTo>
                    <a:pt x="12" y="188"/>
                    <a:pt x="13" y="188"/>
                    <a:pt x="12" y="187"/>
                  </a:cubicBezTo>
                  <a:cubicBezTo>
                    <a:pt x="12" y="187"/>
                    <a:pt x="12" y="187"/>
                    <a:pt x="12" y="187"/>
                  </a:cubicBezTo>
                  <a:cubicBezTo>
                    <a:pt x="12" y="188"/>
                    <a:pt x="12" y="188"/>
                    <a:pt x="12" y="188"/>
                  </a:cubicBezTo>
                  <a:close/>
                  <a:moveTo>
                    <a:pt x="40" y="189"/>
                  </a:moveTo>
                  <a:lnTo>
                    <a:pt x="41" y="189"/>
                  </a:lnTo>
                  <a:lnTo>
                    <a:pt x="41" y="188"/>
                  </a:lnTo>
                  <a:lnTo>
                    <a:pt x="40" y="188"/>
                  </a:lnTo>
                  <a:lnTo>
                    <a:pt x="40" y="189"/>
                  </a:lnTo>
                  <a:close/>
                  <a:moveTo>
                    <a:pt x="15" y="189"/>
                  </a:moveTo>
                  <a:cubicBezTo>
                    <a:pt x="16" y="189"/>
                    <a:pt x="16" y="189"/>
                    <a:pt x="16" y="189"/>
                  </a:cubicBezTo>
                  <a:cubicBezTo>
                    <a:pt x="16" y="189"/>
                    <a:pt x="16" y="189"/>
                    <a:pt x="16" y="188"/>
                  </a:cubicBezTo>
                  <a:cubicBezTo>
                    <a:pt x="16" y="188"/>
                    <a:pt x="16" y="188"/>
                    <a:pt x="15" y="189"/>
                  </a:cubicBezTo>
                  <a:cubicBezTo>
                    <a:pt x="15" y="189"/>
                    <a:pt x="15" y="189"/>
                    <a:pt x="15" y="189"/>
                  </a:cubicBezTo>
                  <a:close/>
                  <a:moveTo>
                    <a:pt x="46" y="189"/>
                  </a:moveTo>
                  <a:cubicBezTo>
                    <a:pt x="45" y="189"/>
                    <a:pt x="45" y="189"/>
                    <a:pt x="44" y="189"/>
                  </a:cubicBezTo>
                  <a:cubicBezTo>
                    <a:pt x="44" y="190"/>
                    <a:pt x="44" y="190"/>
                    <a:pt x="43" y="190"/>
                  </a:cubicBezTo>
                  <a:cubicBezTo>
                    <a:pt x="43" y="191"/>
                    <a:pt x="43" y="191"/>
                    <a:pt x="42" y="191"/>
                  </a:cubicBezTo>
                  <a:cubicBezTo>
                    <a:pt x="42" y="191"/>
                    <a:pt x="42" y="191"/>
                    <a:pt x="42" y="191"/>
                  </a:cubicBezTo>
                  <a:cubicBezTo>
                    <a:pt x="43" y="191"/>
                    <a:pt x="44" y="191"/>
                    <a:pt x="44" y="191"/>
                  </a:cubicBezTo>
                  <a:cubicBezTo>
                    <a:pt x="45" y="190"/>
                    <a:pt x="45" y="189"/>
                    <a:pt x="46" y="189"/>
                  </a:cubicBezTo>
                  <a:close/>
                  <a:moveTo>
                    <a:pt x="15" y="190"/>
                  </a:moveTo>
                  <a:lnTo>
                    <a:pt x="16" y="190"/>
                  </a:lnTo>
                  <a:lnTo>
                    <a:pt x="16" y="189"/>
                  </a:lnTo>
                  <a:lnTo>
                    <a:pt x="15" y="189"/>
                  </a:lnTo>
                  <a:lnTo>
                    <a:pt x="15" y="190"/>
                  </a:lnTo>
                  <a:close/>
                  <a:moveTo>
                    <a:pt x="7" y="192"/>
                  </a:moveTo>
                  <a:lnTo>
                    <a:pt x="8" y="192"/>
                  </a:lnTo>
                  <a:lnTo>
                    <a:pt x="8" y="191"/>
                  </a:lnTo>
                  <a:lnTo>
                    <a:pt x="7" y="191"/>
                  </a:lnTo>
                  <a:lnTo>
                    <a:pt x="7" y="192"/>
                  </a:lnTo>
                  <a:close/>
                  <a:moveTo>
                    <a:pt x="10" y="193"/>
                  </a:moveTo>
                  <a:cubicBezTo>
                    <a:pt x="10" y="193"/>
                    <a:pt x="10" y="193"/>
                    <a:pt x="10" y="193"/>
                  </a:cubicBezTo>
                  <a:cubicBezTo>
                    <a:pt x="10" y="193"/>
                    <a:pt x="11" y="193"/>
                    <a:pt x="10" y="193"/>
                  </a:cubicBezTo>
                  <a:cubicBezTo>
                    <a:pt x="10" y="192"/>
                    <a:pt x="10" y="192"/>
                    <a:pt x="10" y="193"/>
                  </a:cubicBezTo>
                  <a:cubicBezTo>
                    <a:pt x="10" y="193"/>
                    <a:pt x="10" y="193"/>
                    <a:pt x="10" y="193"/>
                  </a:cubicBezTo>
                  <a:close/>
                  <a:moveTo>
                    <a:pt x="2" y="195"/>
                  </a:moveTo>
                  <a:cubicBezTo>
                    <a:pt x="2" y="195"/>
                    <a:pt x="2" y="195"/>
                    <a:pt x="3" y="195"/>
                  </a:cubicBezTo>
                  <a:cubicBezTo>
                    <a:pt x="3" y="194"/>
                    <a:pt x="3" y="194"/>
                    <a:pt x="3" y="194"/>
                  </a:cubicBezTo>
                  <a:cubicBezTo>
                    <a:pt x="3" y="194"/>
                    <a:pt x="2" y="194"/>
                    <a:pt x="2" y="194"/>
                  </a:cubicBezTo>
                  <a:cubicBezTo>
                    <a:pt x="2" y="194"/>
                    <a:pt x="2" y="194"/>
                    <a:pt x="2" y="195"/>
                  </a:cubicBezTo>
                  <a:close/>
                  <a:moveTo>
                    <a:pt x="9" y="195"/>
                  </a:moveTo>
                  <a:cubicBezTo>
                    <a:pt x="9" y="195"/>
                    <a:pt x="10" y="195"/>
                    <a:pt x="10" y="195"/>
                  </a:cubicBezTo>
                  <a:cubicBezTo>
                    <a:pt x="10" y="194"/>
                    <a:pt x="10" y="194"/>
                    <a:pt x="10" y="194"/>
                  </a:cubicBezTo>
                  <a:cubicBezTo>
                    <a:pt x="10" y="194"/>
                    <a:pt x="10" y="194"/>
                    <a:pt x="9" y="194"/>
                  </a:cubicBezTo>
                  <a:cubicBezTo>
                    <a:pt x="9" y="194"/>
                    <a:pt x="9" y="194"/>
                    <a:pt x="9" y="195"/>
                  </a:cubicBezTo>
                  <a:close/>
                  <a:moveTo>
                    <a:pt x="115" y="198"/>
                  </a:moveTo>
                  <a:lnTo>
                    <a:pt x="116" y="198"/>
                  </a:lnTo>
                  <a:lnTo>
                    <a:pt x="116" y="197"/>
                  </a:lnTo>
                  <a:lnTo>
                    <a:pt x="115" y="197"/>
                  </a:lnTo>
                  <a:lnTo>
                    <a:pt x="115" y="198"/>
                  </a:lnTo>
                  <a:close/>
                  <a:moveTo>
                    <a:pt x="122" y="199"/>
                  </a:moveTo>
                  <a:cubicBezTo>
                    <a:pt x="122" y="199"/>
                    <a:pt x="122" y="199"/>
                    <a:pt x="122" y="198"/>
                  </a:cubicBezTo>
                  <a:cubicBezTo>
                    <a:pt x="123" y="198"/>
                    <a:pt x="123" y="198"/>
                    <a:pt x="123" y="198"/>
                  </a:cubicBezTo>
                  <a:cubicBezTo>
                    <a:pt x="123" y="198"/>
                    <a:pt x="122" y="198"/>
                    <a:pt x="122" y="198"/>
                  </a:cubicBezTo>
                  <a:cubicBezTo>
                    <a:pt x="122" y="198"/>
                    <a:pt x="122" y="198"/>
                    <a:pt x="122" y="199"/>
                  </a:cubicBezTo>
                  <a:close/>
                  <a:moveTo>
                    <a:pt x="4" y="199"/>
                  </a:moveTo>
                  <a:cubicBezTo>
                    <a:pt x="4" y="199"/>
                    <a:pt x="3" y="199"/>
                    <a:pt x="3" y="199"/>
                  </a:cubicBezTo>
                  <a:cubicBezTo>
                    <a:pt x="3" y="199"/>
                    <a:pt x="2" y="199"/>
                    <a:pt x="3" y="200"/>
                  </a:cubicBezTo>
                  <a:cubicBezTo>
                    <a:pt x="3" y="200"/>
                    <a:pt x="4" y="200"/>
                    <a:pt x="4" y="199"/>
                  </a:cubicBezTo>
                  <a:close/>
                  <a:moveTo>
                    <a:pt x="2" y="201"/>
                  </a:moveTo>
                  <a:cubicBezTo>
                    <a:pt x="2" y="201"/>
                    <a:pt x="2" y="201"/>
                    <a:pt x="3" y="201"/>
                  </a:cubicBezTo>
                  <a:cubicBezTo>
                    <a:pt x="3" y="201"/>
                    <a:pt x="3" y="201"/>
                    <a:pt x="3" y="201"/>
                  </a:cubicBezTo>
                  <a:cubicBezTo>
                    <a:pt x="3" y="201"/>
                    <a:pt x="2" y="201"/>
                    <a:pt x="2" y="201"/>
                  </a:cubicBezTo>
                  <a:cubicBezTo>
                    <a:pt x="2" y="201"/>
                    <a:pt x="2" y="201"/>
                    <a:pt x="2" y="201"/>
                  </a:cubicBezTo>
                  <a:close/>
                  <a:moveTo>
                    <a:pt x="101" y="202"/>
                  </a:moveTo>
                  <a:cubicBezTo>
                    <a:pt x="101" y="203"/>
                    <a:pt x="101" y="203"/>
                    <a:pt x="102" y="204"/>
                  </a:cubicBezTo>
                  <a:cubicBezTo>
                    <a:pt x="102" y="204"/>
                    <a:pt x="102" y="204"/>
                    <a:pt x="103" y="204"/>
                  </a:cubicBezTo>
                  <a:cubicBezTo>
                    <a:pt x="103" y="203"/>
                    <a:pt x="102" y="202"/>
                    <a:pt x="101" y="202"/>
                  </a:cubicBezTo>
                  <a:close/>
                  <a:moveTo>
                    <a:pt x="105" y="203"/>
                  </a:moveTo>
                  <a:cubicBezTo>
                    <a:pt x="105" y="204"/>
                    <a:pt x="105" y="204"/>
                    <a:pt x="105" y="204"/>
                  </a:cubicBezTo>
                  <a:cubicBezTo>
                    <a:pt x="104" y="204"/>
                    <a:pt x="104" y="204"/>
                    <a:pt x="104" y="205"/>
                  </a:cubicBezTo>
                  <a:lnTo>
                    <a:pt x="106" y="205"/>
                  </a:lnTo>
                  <a:lnTo>
                    <a:pt x="106" y="203"/>
                  </a:lnTo>
                  <a:lnTo>
                    <a:pt x="105" y="203"/>
                  </a:lnTo>
                  <a:close/>
                  <a:moveTo>
                    <a:pt x="119" y="205"/>
                  </a:moveTo>
                  <a:cubicBezTo>
                    <a:pt x="119" y="205"/>
                    <a:pt x="119" y="206"/>
                    <a:pt x="120" y="206"/>
                  </a:cubicBezTo>
                  <a:cubicBezTo>
                    <a:pt x="120" y="207"/>
                    <a:pt x="121" y="207"/>
                    <a:pt x="121" y="207"/>
                  </a:cubicBezTo>
                  <a:cubicBezTo>
                    <a:pt x="122" y="206"/>
                    <a:pt x="121" y="206"/>
                    <a:pt x="121" y="206"/>
                  </a:cubicBezTo>
                  <a:cubicBezTo>
                    <a:pt x="121" y="205"/>
                    <a:pt x="121" y="205"/>
                    <a:pt x="120" y="205"/>
                  </a:cubicBezTo>
                  <a:cubicBezTo>
                    <a:pt x="120" y="205"/>
                    <a:pt x="120" y="205"/>
                    <a:pt x="120" y="205"/>
                  </a:cubicBezTo>
                  <a:cubicBezTo>
                    <a:pt x="119" y="205"/>
                    <a:pt x="119" y="205"/>
                    <a:pt x="119" y="205"/>
                  </a:cubicBezTo>
                  <a:close/>
                  <a:moveTo>
                    <a:pt x="82" y="207"/>
                  </a:moveTo>
                  <a:lnTo>
                    <a:pt x="83" y="207"/>
                  </a:lnTo>
                  <a:lnTo>
                    <a:pt x="83" y="206"/>
                  </a:lnTo>
                  <a:lnTo>
                    <a:pt x="82" y="206"/>
                  </a:lnTo>
                  <a:lnTo>
                    <a:pt x="82" y="207"/>
                  </a:lnTo>
                  <a:close/>
                  <a:moveTo>
                    <a:pt x="117" y="208"/>
                  </a:moveTo>
                  <a:lnTo>
                    <a:pt x="118" y="208"/>
                  </a:lnTo>
                  <a:lnTo>
                    <a:pt x="118" y="207"/>
                  </a:lnTo>
                  <a:lnTo>
                    <a:pt x="117" y="207"/>
                  </a:lnTo>
                  <a:lnTo>
                    <a:pt x="117" y="208"/>
                  </a:lnTo>
                  <a:close/>
                  <a:moveTo>
                    <a:pt x="116" y="208"/>
                  </a:moveTo>
                  <a:cubicBezTo>
                    <a:pt x="116" y="208"/>
                    <a:pt x="116" y="209"/>
                    <a:pt x="116" y="209"/>
                  </a:cubicBezTo>
                  <a:cubicBezTo>
                    <a:pt x="116" y="209"/>
                    <a:pt x="116" y="209"/>
                    <a:pt x="116" y="208"/>
                  </a:cubicBezTo>
                  <a:cubicBezTo>
                    <a:pt x="116" y="208"/>
                    <a:pt x="116" y="208"/>
                    <a:pt x="116" y="208"/>
                  </a:cubicBezTo>
                  <a:cubicBezTo>
                    <a:pt x="116" y="208"/>
                    <a:pt x="116" y="208"/>
                    <a:pt x="116" y="208"/>
                  </a:cubicBezTo>
                  <a:close/>
                  <a:moveTo>
                    <a:pt x="100" y="210"/>
                  </a:moveTo>
                  <a:cubicBezTo>
                    <a:pt x="100" y="210"/>
                    <a:pt x="100" y="210"/>
                    <a:pt x="100" y="210"/>
                  </a:cubicBezTo>
                  <a:cubicBezTo>
                    <a:pt x="101" y="210"/>
                    <a:pt x="101" y="210"/>
                    <a:pt x="100" y="210"/>
                  </a:cubicBezTo>
                  <a:cubicBezTo>
                    <a:pt x="100" y="210"/>
                    <a:pt x="100" y="210"/>
                    <a:pt x="100" y="210"/>
                  </a:cubicBezTo>
                  <a:cubicBezTo>
                    <a:pt x="100" y="210"/>
                    <a:pt x="100" y="210"/>
                    <a:pt x="100" y="210"/>
                  </a:cubicBezTo>
                  <a:close/>
                  <a:moveTo>
                    <a:pt x="98" y="210"/>
                  </a:moveTo>
                  <a:cubicBezTo>
                    <a:pt x="98" y="211"/>
                    <a:pt x="99" y="212"/>
                    <a:pt x="100" y="212"/>
                  </a:cubicBezTo>
                  <a:cubicBezTo>
                    <a:pt x="100" y="211"/>
                    <a:pt x="100" y="211"/>
                    <a:pt x="99" y="211"/>
                  </a:cubicBezTo>
                  <a:cubicBezTo>
                    <a:pt x="99" y="211"/>
                    <a:pt x="98" y="211"/>
                    <a:pt x="98" y="210"/>
                  </a:cubicBezTo>
                  <a:close/>
                  <a:moveTo>
                    <a:pt x="118" y="212"/>
                  </a:moveTo>
                  <a:cubicBezTo>
                    <a:pt x="119" y="212"/>
                    <a:pt x="119" y="212"/>
                    <a:pt x="119" y="211"/>
                  </a:cubicBezTo>
                  <a:cubicBezTo>
                    <a:pt x="119" y="211"/>
                    <a:pt x="119" y="211"/>
                    <a:pt x="119" y="211"/>
                  </a:cubicBezTo>
                  <a:cubicBezTo>
                    <a:pt x="118" y="212"/>
                    <a:pt x="118" y="212"/>
                    <a:pt x="118" y="212"/>
                  </a:cubicBezTo>
                  <a:close/>
                  <a:moveTo>
                    <a:pt x="110" y="4"/>
                  </a:moveTo>
                  <a:cubicBezTo>
                    <a:pt x="111" y="4"/>
                    <a:pt x="111" y="4"/>
                    <a:pt x="110" y="4"/>
                  </a:cubicBezTo>
                  <a:cubicBezTo>
                    <a:pt x="110" y="4"/>
                    <a:pt x="110" y="4"/>
                    <a:pt x="110" y="4"/>
                  </a:cubicBezTo>
                  <a:cubicBezTo>
                    <a:pt x="109" y="4"/>
                    <a:pt x="109" y="3"/>
                    <a:pt x="109" y="3"/>
                  </a:cubicBezTo>
                  <a:cubicBezTo>
                    <a:pt x="109" y="3"/>
                    <a:pt x="109" y="3"/>
                    <a:pt x="109" y="2"/>
                  </a:cubicBezTo>
                  <a:cubicBezTo>
                    <a:pt x="110" y="2"/>
                    <a:pt x="110" y="2"/>
                    <a:pt x="110" y="3"/>
                  </a:cubicBezTo>
                  <a:cubicBezTo>
                    <a:pt x="110" y="3"/>
                    <a:pt x="110" y="4"/>
                    <a:pt x="110" y="4"/>
                  </a:cubicBezTo>
                  <a:close/>
                  <a:moveTo>
                    <a:pt x="32" y="202"/>
                  </a:moveTo>
                  <a:cubicBezTo>
                    <a:pt x="32" y="203"/>
                    <a:pt x="32" y="203"/>
                    <a:pt x="31" y="203"/>
                  </a:cubicBezTo>
                  <a:cubicBezTo>
                    <a:pt x="31" y="202"/>
                    <a:pt x="30" y="202"/>
                    <a:pt x="30" y="202"/>
                  </a:cubicBezTo>
                  <a:cubicBezTo>
                    <a:pt x="30" y="203"/>
                    <a:pt x="30" y="204"/>
                    <a:pt x="30" y="204"/>
                  </a:cubicBezTo>
                  <a:cubicBezTo>
                    <a:pt x="30" y="204"/>
                    <a:pt x="30" y="205"/>
                    <a:pt x="30" y="206"/>
                  </a:cubicBezTo>
                  <a:lnTo>
                    <a:pt x="31" y="206"/>
                  </a:lnTo>
                  <a:cubicBezTo>
                    <a:pt x="32" y="206"/>
                    <a:pt x="32" y="205"/>
                    <a:pt x="32" y="205"/>
                  </a:cubicBezTo>
                  <a:cubicBezTo>
                    <a:pt x="32" y="205"/>
                    <a:pt x="32" y="205"/>
                    <a:pt x="32" y="205"/>
                  </a:cubicBezTo>
                  <a:cubicBezTo>
                    <a:pt x="31" y="204"/>
                    <a:pt x="31" y="204"/>
                    <a:pt x="31" y="204"/>
                  </a:cubicBezTo>
                  <a:cubicBezTo>
                    <a:pt x="31" y="204"/>
                    <a:pt x="31" y="203"/>
                    <a:pt x="32" y="203"/>
                  </a:cubicBezTo>
                  <a:cubicBezTo>
                    <a:pt x="32" y="203"/>
                    <a:pt x="32" y="204"/>
                    <a:pt x="32" y="204"/>
                  </a:cubicBezTo>
                  <a:cubicBezTo>
                    <a:pt x="32" y="205"/>
                    <a:pt x="32" y="205"/>
                    <a:pt x="33" y="205"/>
                  </a:cubicBezTo>
                  <a:cubicBezTo>
                    <a:pt x="33" y="205"/>
                    <a:pt x="33" y="205"/>
                    <a:pt x="33" y="205"/>
                  </a:cubicBezTo>
                  <a:cubicBezTo>
                    <a:pt x="33" y="205"/>
                    <a:pt x="33" y="204"/>
                    <a:pt x="33" y="204"/>
                  </a:cubicBezTo>
                  <a:cubicBezTo>
                    <a:pt x="33" y="204"/>
                    <a:pt x="34" y="204"/>
                    <a:pt x="34" y="204"/>
                  </a:cubicBezTo>
                  <a:cubicBezTo>
                    <a:pt x="34" y="204"/>
                    <a:pt x="34" y="204"/>
                    <a:pt x="34" y="204"/>
                  </a:cubicBezTo>
                  <a:cubicBezTo>
                    <a:pt x="34" y="204"/>
                    <a:pt x="34" y="203"/>
                    <a:pt x="33" y="203"/>
                  </a:cubicBezTo>
                  <a:cubicBezTo>
                    <a:pt x="33" y="202"/>
                    <a:pt x="33" y="201"/>
                    <a:pt x="32" y="201"/>
                  </a:cubicBezTo>
                  <a:cubicBezTo>
                    <a:pt x="32" y="201"/>
                    <a:pt x="32" y="200"/>
                    <a:pt x="33" y="200"/>
                  </a:cubicBezTo>
                  <a:cubicBezTo>
                    <a:pt x="33" y="200"/>
                    <a:pt x="33" y="200"/>
                    <a:pt x="33" y="199"/>
                  </a:cubicBezTo>
                  <a:cubicBezTo>
                    <a:pt x="34" y="199"/>
                    <a:pt x="34" y="199"/>
                    <a:pt x="34" y="199"/>
                  </a:cubicBezTo>
                  <a:cubicBezTo>
                    <a:pt x="35" y="200"/>
                    <a:pt x="35" y="200"/>
                    <a:pt x="35" y="200"/>
                  </a:cubicBezTo>
                  <a:cubicBezTo>
                    <a:pt x="36" y="200"/>
                    <a:pt x="36" y="200"/>
                    <a:pt x="36" y="200"/>
                  </a:cubicBezTo>
                  <a:cubicBezTo>
                    <a:pt x="36" y="200"/>
                    <a:pt x="36" y="200"/>
                    <a:pt x="36" y="199"/>
                  </a:cubicBezTo>
                  <a:cubicBezTo>
                    <a:pt x="36" y="199"/>
                    <a:pt x="36" y="199"/>
                    <a:pt x="36" y="199"/>
                  </a:cubicBezTo>
                  <a:cubicBezTo>
                    <a:pt x="37" y="199"/>
                    <a:pt x="37" y="199"/>
                    <a:pt x="37" y="199"/>
                  </a:cubicBezTo>
                  <a:cubicBezTo>
                    <a:pt x="38" y="200"/>
                    <a:pt x="38" y="200"/>
                    <a:pt x="38" y="200"/>
                  </a:cubicBezTo>
                  <a:cubicBezTo>
                    <a:pt x="38" y="200"/>
                    <a:pt x="39" y="200"/>
                    <a:pt x="38" y="201"/>
                  </a:cubicBezTo>
                  <a:cubicBezTo>
                    <a:pt x="37" y="201"/>
                    <a:pt x="37" y="201"/>
                    <a:pt x="36" y="201"/>
                  </a:cubicBezTo>
                  <a:cubicBezTo>
                    <a:pt x="35" y="201"/>
                    <a:pt x="34" y="201"/>
                    <a:pt x="33" y="201"/>
                  </a:cubicBezTo>
                  <a:cubicBezTo>
                    <a:pt x="34" y="201"/>
                    <a:pt x="35" y="202"/>
                    <a:pt x="35" y="203"/>
                  </a:cubicBezTo>
                  <a:cubicBezTo>
                    <a:pt x="36" y="203"/>
                    <a:pt x="37" y="204"/>
                    <a:pt x="37" y="205"/>
                  </a:cubicBezTo>
                  <a:cubicBezTo>
                    <a:pt x="38" y="205"/>
                    <a:pt x="38" y="205"/>
                    <a:pt x="38" y="205"/>
                  </a:cubicBezTo>
                  <a:cubicBezTo>
                    <a:pt x="38" y="205"/>
                    <a:pt x="39" y="206"/>
                    <a:pt x="39" y="206"/>
                  </a:cubicBezTo>
                  <a:cubicBezTo>
                    <a:pt x="39" y="207"/>
                    <a:pt x="39" y="207"/>
                    <a:pt x="39" y="208"/>
                  </a:cubicBezTo>
                  <a:cubicBezTo>
                    <a:pt x="40" y="208"/>
                    <a:pt x="40" y="208"/>
                    <a:pt x="40" y="208"/>
                  </a:cubicBezTo>
                  <a:cubicBezTo>
                    <a:pt x="40" y="207"/>
                    <a:pt x="40" y="207"/>
                    <a:pt x="40" y="207"/>
                  </a:cubicBezTo>
                  <a:cubicBezTo>
                    <a:pt x="40" y="207"/>
                    <a:pt x="40" y="206"/>
                    <a:pt x="39" y="206"/>
                  </a:cubicBezTo>
                  <a:cubicBezTo>
                    <a:pt x="39" y="206"/>
                    <a:pt x="39" y="206"/>
                    <a:pt x="39" y="205"/>
                  </a:cubicBezTo>
                  <a:cubicBezTo>
                    <a:pt x="39" y="205"/>
                    <a:pt x="39" y="205"/>
                    <a:pt x="40" y="205"/>
                  </a:cubicBezTo>
                  <a:cubicBezTo>
                    <a:pt x="40" y="206"/>
                    <a:pt x="40" y="206"/>
                    <a:pt x="40" y="206"/>
                  </a:cubicBezTo>
                  <a:cubicBezTo>
                    <a:pt x="41" y="206"/>
                    <a:pt x="41" y="206"/>
                    <a:pt x="41" y="206"/>
                  </a:cubicBezTo>
                  <a:cubicBezTo>
                    <a:pt x="42" y="206"/>
                    <a:pt x="44" y="206"/>
                    <a:pt x="46" y="206"/>
                  </a:cubicBezTo>
                  <a:cubicBezTo>
                    <a:pt x="46" y="206"/>
                    <a:pt x="46" y="205"/>
                    <a:pt x="45" y="205"/>
                  </a:cubicBezTo>
                  <a:cubicBezTo>
                    <a:pt x="45" y="205"/>
                    <a:pt x="45" y="205"/>
                    <a:pt x="45" y="205"/>
                  </a:cubicBezTo>
                  <a:cubicBezTo>
                    <a:pt x="45" y="204"/>
                    <a:pt x="45" y="204"/>
                    <a:pt x="45" y="204"/>
                  </a:cubicBezTo>
                  <a:cubicBezTo>
                    <a:pt x="44" y="204"/>
                    <a:pt x="44" y="203"/>
                    <a:pt x="44" y="203"/>
                  </a:cubicBezTo>
                  <a:cubicBezTo>
                    <a:pt x="46" y="203"/>
                    <a:pt x="46" y="204"/>
                    <a:pt x="46" y="204"/>
                  </a:cubicBezTo>
                  <a:cubicBezTo>
                    <a:pt x="47" y="205"/>
                    <a:pt x="47" y="206"/>
                    <a:pt x="47" y="207"/>
                  </a:cubicBezTo>
                  <a:cubicBezTo>
                    <a:pt x="47" y="208"/>
                    <a:pt x="47" y="208"/>
                    <a:pt x="47" y="209"/>
                  </a:cubicBezTo>
                  <a:cubicBezTo>
                    <a:pt x="47" y="210"/>
                    <a:pt x="47" y="211"/>
                    <a:pt x="47" y="212"/>
                  </a:cubicBezTo>
                  <a:cubicBezTo>
                    <a:pt x="47" y="213"/>
                    <a:pt x="47" y="213"/>
                    <a:pt x="46" y="213"/>
                  </a:cubicBezTo>
                  <a:cubicBezTo>
                    <a:pt x="46" y="213"/>
                    <a:pt x="46" y="213"/>
                    <a:pt x="46" y="212"/>
                  </a:cubicBezTo>
                  <a:cubicBezTo>
                    <a:pt x="45" y="212"/>
                    <a:pt x="45" y="212"/>
                    <a:pt x="45" y="212"/>
                  </a:cubicBezTo>
                  <a:cubicBezTo>
                    <a:pt x="44" y="212"/>
                    <a:pt x="44" y="213"/>
                    <a:pt x="44" y="213"/>
                  </a:cubicBezTo>
                  <a:cubicBezTo>
                    <a:pt x="43" y="213"/>
                    <a:pt x="43" y="212"/>
                    <a:pt x="44" y="211"/>
                  </a:cubicBezTo>
                  <a:cubicBezTo>
                    <a:pt x="43" y="211"/>
                    <a:pt x="43" y="211"/>
                    <a:pt x="43" y="211"/>
                  </a:cubicBezTo>
                  <a:cubicBezTo>
                    <a:pt x="43" y="211"/>
                    <a:pt x="43" y="211"/>
                    <a:pt x="43" y="211"/>
                  </a:cubicBezTo>
                  <a:cubicBezTo>
                    <a:pt x="42" y="211"/>
                    <a:pt x="42" y="211"/>
                    <a:pt x="42" y="211"/>
                  </a:cubicBezTo>
                  <a:cubicBezTo>
                    <a:pt x="42" y="211"/>
                    <a:pt x="42" y="211"/>
                    <a:pt x="42" y="210"/>
                  </a:cubicBezTo>
                  <a:cubicBezTo>
                    <a:pt x="42" y="210"/>
                    <a:pt x="42" y="209"/>
                    <a:pt x="42" y="209"/>
                  </a:cubicBezTo>
                  <a:cubicBezTo>
                    <a:pt x="43" y="209"/>
                    <a:pt x="43" y="209"/>
                    <a:pt x="43" y="209"/>
                  </a:cubicBezTo>
                  <a:cubicBezTo>
                    <a:pt x="43" y="209"/>
                    <a:pt x="43" y="208"/>
                    <a:pt x="42" y="208"/>
                  </a:cubicBezTo>
                  <a:cubicBezTo>
                    <a:pt x="42" y="208"/>
                    <a:pt x="41" y="208"/>
                    <a:pt x="40" y="208"/>
                  </a:cubicBezTo>
                  <a:cubicBezTo>
                    <a:pt x="40" y="208"/>
                    <a:pt x="39" y="208"/>
                    <a:pt x="39" y="208"/>
                  </a:cubicBezTo>
                  <a:cubicBezTo>
                    <a:pt x="38" y="209"/>
                    <a:pt x="37" y="208"/>
                    <a:pt x="37" y="208"/>
                  </a:cubicBezTo>
                  <a:cubicBezTo>
                    <a:pt x="37" y="209"/>
                    <a:pt x="37" y="209"/>
                    <a:pt x="37" y="209"/>
                  </a:cubicBezTo>
                  <a:cubicBezTo>
                    <a:pt x="37" y="209"/>
                    <a:pt x="37" y="209"/>
                    <a:pt x="37" y="209"/>
                  </a:cubicBezTo>
                  <a:cubicBezTo>
                    <a:pt x="38" y="209"/>
                    <a:pt x="38" y="209"/>
                    <a:pt x="38" y="209"/>
                  </a:cubicBezTo>
                  <a:cubicBezTo>
                    <a:pt x="38" y="209"/>
                    <a:pt x="38" y="210"/>
                    <a:pt x="38" y="210"/>
                  </a:cubicBezTo>
                  <a:cubicBezTo>
                    <a:pt x="37" y="210"/>
                    <a:pt x="37" y="210"/>
                    <a:pt x="36" y="210"/>
                  </a:cubicBezTo>
                  <a:cubicBezTo>
                    <a:pt x="35" y="210"/>
                    <a:pt x="34" y="209"/>
                    <a:pt x="33" y="209"/>
                  </a:cubicBezTo>
                  <a:cubicBezTo>
                    <a:pt x="33" y="209"/>
                    <a:pt x="32" y="209"/>
                    <a:pt x="32" y="209"/>
                  </a:cubicBezTo>
                  <a:cubicBezTo>
                    <a:pt x="32" y="208"/>
                    <a:pt x="32" y="208"/>
                    <a:pt x="32" y="208"/>
                  </a:cubicBezTo>
                  <a:cubicBezTo>
                    <a:pt x="32" y="208"/>
                    <a:pt x="31" y="208"/>
                    <a:pt x="31" y="208"/>
                  </a:cubicBezTo>
                  <a:cubicBezTo>
                    <a:pt x="30" y="208"/>
                    <a:pt x="30" y="208"/>
                    <a:pt x="31" y="207"/>
                  </a:cubicBezTo>
                  <a:cubicBezTo>
                    <a:pt x="30" y="207"/>
                    <a:pt x="29" y="207"/>
                    <a:pt x="29" y="207"/>
                  </a:cubicBezTo>
                  <a:cubicBezTo>
                    <a:pt x="28" y="207"/>
                    <a:pt x="28" y="207"/>
                    <a:pt x="27" y="206"/>
                  </a:cubicBezTo>
                  <a:cubicBezTo>
                    <a:pt x="27" y="206"/>
                    <a:pt x="26" y="206"/>
                    <a:pt x="26" y="205"/>
                  </a:cubicBezTo>
                  <a:cubicBezTo>
                    <a:pt x="25" y="205"/>
                    <a:pt x="25" y="204"/>
                    <a:pt x="25" y="203"/>
                  </a:cubicBezTo>
                  <a:cubicBezTo>
                    <a:pt x="25" y="203"/>
                    <a:pt x="24" y="204"/>
                    <a:pt x="24" y="204"/>
                  </a:cubicBezTo>
                  <a:cubicBezTo>
                    <a:pt x="24" y="204"/>
                    <a:pt x="24" y="205"/>
                    <a:pt x="24" y="205"/>
                  </a:cubicBezTo>
                  <a:cubicBezTo>
                    <a:pt x="24" y="205"/>
                    <a:pt x="24" y="206"/>
                    <a:pt x="25" y="206"/>
                  </a:cubicBezTo>
                  <a:cubicBezTo>
                    <a:pt x="25" y="206"/>
                    <a:pt x="25" y="207"/>
                    <a:pt x="25" y="207"/>
                  </a:cubicBezTo>
                  <a:cubicBezTo>
                    <a:pt x="26" y="207"/>
                    <a:pt x="26" y="206"/>
                    <a:pt x="27" y="206"/>
                  </a:cubicBezTo>
                  <a:cubicBezTo>
                    <a:pt x="27" y="207"/>
                    <a:pt x="28" y="208"/>
                    <a:pt x="29" y="208"/>
                  </a:cubicBezTo>
                  <a:cubicBezTo>
                    <a:pt x="28" y="208"/>
                    <a:pt x="28" y="209"/>
                    <a:pt x="27" y="209"/>
                  </a:cubicBezTo>
                  <a:cubicBezTo>
                    <a:pt x="27" y="209"/>
                    <a:pt x="27" y="208"/>
                    <a:pt x="26" y="208"/>
                  </a:cubicBezTo>
                  <a:cubicBezTo>
                    <a:pt x="26" y="208"/>
                    <a:pt x="25" y="209"/>
                    <a:pt x="25" y="209"/>
                  </a:cubicBezTo>
                  <a:cubicBezTo>
                    <a:pt x="24" y="209"/>
                    <a:pt x="24" y="209"/>
                    <a:pt x="24" y="210"/>
                  </a:cubicBezTo>
                  <a:cubicBezTo>
                    <a:pt x="23" y="209"/>
                    <a:pt x="22" y="209"/>
                    <a:pt x="21" y="208"/>
                  </a:cubicBezTo>
                  <a:cubicBezTo>
                    <a:pt x="21" y="208"/>
                    <a:pt x="21" y="209"/>
                    <a:pt x="20" y="209"/>
                  </a:cubicBezTo>
                  <a:cubicBezTo>
                    <a:pt x="20" y="210"/>
                    <a:pt x="19" y="210"/>
                    <a:pt x="19" y="209"/>
                  </a:cubicBezTo>
                  <a:cubicBezTo>
                    <a:pt x="18" y="208"/>
                    <a:pt x="19" y="208"/>
                    <a:pt x="19" y="208"/>
                  </a:cubicBezTo>
                  <a:cubicBezTo>
                    <a:pt x="19" y="208"/>
                    <a:pt x="20" y="207"/>
                    <a:pt x="20" y="206"/>
                  </a:cubicBezTo>
                  <a:cubicBezTo>
                    <a:pt x="19" y="206"/>
                    <a:pt x="19" y="207"/>
                    <a:pt x="19" y="207"/>
                  </a:cubicBezTo>
                  <a:cubicBezTo>
                    <a:pt x="18" y="207"/>
                    <a:pt x="18" y="207"/>
                    <a:pt x="18" y="207"/>
                  </a:cubicBezTo>
                  <a:cubicBezTo>
                    <a:pt x="18" y="207"/>
                    <a:pt x="18" y="207"/>
                    <a:pt x="17" y="207"/>
                  </a:cubicBezTo>
                  <a:cubicBezTo>
                    <a:pt x="17" y="207"/>
                    <a:pt x="17" y="206"/>
                    <a:pt x="17" y="206"/>
                  </a:cubicBezTo>
                  <a:cubicBezTo>
                    <a:pt x="17" y="206"/>
                    <a:pt x="17" y="206"/>
                    <a:pt x="17" y="206"/>
                  </a:cubicBezTo>
                  <a:cubicBezTo>
                    <a:pt x="18" y="206"/>
                    <a:pt x="18" y="206"/>
                    <a:pt x="18" y="206"/>
                  </a:cubicBezTo>
                  <a:cubicBezTo>
                    <a:pt x="18" y="206"/>
                    <a:pt x="18" y="206"/>
                    <a:pt x="19" y="206"/>
                  </a:cubicBezTo>
                  <a:cubicBezTo>
                    <a:pt x="19" y="205"/>
                    <a:pt x="20" y="205"/>
                    <a:pt x="20" y="205"/>
                  </a:cubicBezTo>
                  <a:cubicBezTo>
                    <a:pt x="20" y="205"/>
                    <a:pt x="20" y="205"/>
                    <a:pt x="20" y="205"/>
                  </a:cubicBezTo>
                  <a:cubicBezTo>
                    <a:pt x="19" y="204"/>
                    <a:pt x="19" y="204"/>
                    <a:pt x="20" y="204"/>
                  </a:cubicBezTo>
                  <a:cubicBezTo>
                    <a:pt x="20" y="204"/>
                    <a:pt x="20" y="204"/>
                    <a:pt x="20" y="204"/>
                  </a:cubicBezTo>
                  <a:cubicBezTo>
                    <a:pt x="20" y="204"/>
                    <a:pt x="21" y="203"/>
                    <a:pt x="21" y="203"/>
                  </a:cubicBezTo>
                  <a:cubicBezTo>
                    <a:pt x="21" y="203"/>
                    <a:pt x="21" y="203"/>
                    <a:pt x="21" y="203"/>
                  </a:cubicBezTo>
                  <a:cubicBezTo>
                    <a:pt x="21" y="203"/>
                    <a:pt x="21" y="203"/>
                    <a:pt x="21" y="202"/>
                  </a:cubicBezTo>
                  <a:cubicBezTo>
                    <a:pt x="22" y="202"/>
                    <a:pt x="23" y="202"/>
                    <a:pt x="23" y="202"/>
                  </a:cubicBezTo>
                  <a:cubicBezTo>
                    <a:pt x="24" y="201"/>
                    <a:pt x="25" y="201"/>
                    <a:pt x="26" y="201"/>
                  </a:cubicBezTo>
                  <a:cubicBezTo>
                    <a:pt x="25" y="201"/>
                    <a:pt x="25" y="200"/>
                    <a:pt x="24" y="200"/>
                  </a:cubicBezTo>
                  <a:cubicBezTo>
                    <a:pt x="24" y="201"/>
                    <a:pt x="23" y="201"/>
                    <a:pt x="23" y="201"/>
                  </a:cubicBezTo>
                  <a:cubicBezTo>
                    <a:pt x="22" y="201"/>
                    <a:pt x="21" y="201"/>
                    <a:pt x="21" y="201"/>
                  </a:cubicBezTo>
                  <a:cubicBezTo>
                    <a:pt x="21" y="201"/>
                    <a:pt x="20" y="201"/>
                    <a:pt x="20" y="200"/>
                  </a:cubicBezTo>
                  <a:cubicBezTo>
                    <a:pt x="19" y="200"/>
                    <a:pt x="19" y="201"/>
                    <a:pt x="19" y="203"/>
                  </a:cubicBezTo>
                  <a:lnTo>
                    <a:pt x="17" y="203"/>
                  </a:lnTo>
                  <a:cubicBezTo>
                    <a:pt x="17" y="203"/>
                    <a:pt x="17" y="203"/>
                    <a:pt x="18" y="202"/>
                  </a:cubicBezTo>
                  <a:cubicBezTo>
                    <a:pt x="18" y="202"/>
                    <a:pt x="18" y="202"/>
                    <a:pt x="18" y="201"/>
                  </a:cubicBezTo>
                  <a:cubicBezTo>
                    <a:pt x="18" y="201"/>
                    <a:pt x="17" y="201"/>
                    <a:pt x="17" y="202"/>
                  </a:cubicBezTo>
                  <a:cubicBezTo>
                    <a:pt x="17" y="202"/>
                    <a:pt x="17" y="203"/>
                    <a:pt x="16" y="203"/>
                  </a:cubicBezTo>
                  <a:cubicBezTo>
                    <a:pt x="16" y="203"/>
                    <a:pt x="16" y="204"/>
                    <a:pt x="16" y="204"/>
                  </a:cubicBezTo>
                  <a:cubicBezTo>
                    <a:pt x="16" y="204"/>
                    <a:pt x="15" y="204"/>
                    <a:pt x="15" y="203"/>
                  </a:cubicBezTo>
                  <a:cubicBezTo>
                    <a:pt x="15" y="203"/>
                    <a:pt x="15" y="203"/>
                    <a:pt x="15" y="202"/>
                  </a:cubicBezTo>
                  <a:cubicBezTo>
                    <a:pt x="15" y="202"/>
                    <a:pt x="15" y="202"/>
                    <a:pt x="16" y="202"/>
                  </a:cubicBezTo>
                  <a:cubicBezTo>
                    <a:pt x="16" y="202"/>
                    <a:pt x="16" y="202"/>
                    <a:pt x="16" y="202"/>
                  </a:cubicBezTo>
                  <a:cubicBezTo>
                    <a:pt x="16" y="202"/>
                    <a:pt x="17" y="202"/>
                    <a:pt x="16" y="202"/>
                  </a:cubicBezTo>
                  <a:cubicBezTo>
                    <a:pt x="16" y="201"/>
                    <a:pt x="16" y="201"/>
                    <a:pt x="16" y="201"/>
                  </a:cubicBezTo>
                  <a:cubicBezTo>
                    <a:pt x="15" y="201"/>
                    <a:pt x="15" y="201"/>
                    <a:pt x="15" y="201"/>
                  </a:cubicBezTo>
                  <a:cubicBezTo>
                    <a:pt x="15" y="200"/>
                    <a:pt x="15" y="200"/>
                    <a:pt x="15" y="200"/>
                  </a:cubicBezTo>
                  <a:cubicBezTo>
                    <a:pt x="15" y="200"/>
                    <a:pt x="16" y="200"/>
                    <a:pt x="16" y="200"/>
                  </a:cubicBezTo>
                  <a:cubicBezTo>
                    <a:pt x="16" y="200"/>
                    <a:pt x="16" y="200"/>
                    <a:pt x="16" y="199"/>
                  </a:cubicBezTo>
                  <a:cubicBezTo>
                    <a:pt x="16" y="199"/>
                    <a:pt x="16" y="199"/>
                    <a:pt x="16" y="199"/>
                  </a:cubicBezTo>
                  <a:cubicBezTo>
                    <a:pt x="15" y="199"/>
                    <a:pt x="15" y="199"/>
                    <a:pt x="15" y="199"/>
                  </a:cubicBezTo>
                  <a:cubicBezTo>
                    <a:pt x="15" y="199"/>
                    <a:pt x="15" y="199"/>
                    <a:pt x="15" y="198"/>
                  </a:cubicBezTo>
                  <a:cubicBezTo>
                    <a:pt x="15" y="198"/>
                    <a:pt x="16" y="199"/>
                    <a:pt x="16" y="199"/>
                  </a:cubicBezTo>
                  <a:cubicBezTo>
                    <a:pt x="17" y="199"/>
                    <a:pt x="17" y="199"/>
                    <a:pt x="18" y="199"/>
                  </a:cubicBezTo>
                  <a:cubicBezTo>
                    <a:pt x="19" y="199"/>
                    <a:pt x="19" y="199"/>
                    <a:pt x="20" y="199"/>
                  </a:cubicBezTo>
                  <a:cubicBezTo>
                    <a:pt x="21" y="199"/>
                    <a:pt x="21" y="199"/>
                    <a:pt x="21" y="199"/>
                  </a:cubicBezTo>
                  <a:cubicBezTo>
                    <a:pt x="21" y="198"/>
                    <a:pt x="21" y="198"/>
                    <a:pt x="21" y="198"/>
                  </a:cubicBezTo>
                  <a:cubicBezTo>
                    <a:pt x="21" y="198"/>
                    <a:pt x="21" y="198"/>
                    <a:pt x="20" y="198"/>
                  </a:cubicBezTo>
                  <a:cubicBezTo>
                    <a:pt x="20" y="198"/>
                    <a:pt x="20" y="198"/>
                    <a:pt x="20" y="198"/>
                  </a:cubicBezTo>
                  <a:cubicBezTo>
                    <a:pt x="20" y="198"/>
                    <a:pt x="20" y="198"/>
                    <a:pt x="20" y="198"/>
                  </a:cubicBezTo>
                  <a:cubicBezTo>
                    <a:pt x="21" y="197"/>
                    <a:pt x="22" y="197"/>
                    <a:pt x="22" y="197"/>
                  </a:cubicBezTo>
                  <a:cubicBezTo>
                    <a:pt x="23" y="197"/>
                    <a:pt x="23" y="198"/>
                    <a:pt x="24" y="199"/>
                  </a:cubicBezTo>
                  <a:cubicBezTo>
                    <a:pt x="24" y="199"/>
                    <a:pt x="24" y="198"/>
                    <a:pt x="24" y="198"/>
                  </a:cubicBezTo>
                  <a:cubicBezTo>
                    <a:pt x="24" y="197"/>
                    <a:pt x="24" y="196"/>
                    <a:pt x="24" y="196"/>
                  </a:cubicBezTo>
                  <a:cubicBezTo>
                    <a:pt x="24" y="196"/>
                    <a:pt x="24" y="196"/>
                    <a:pt x="24" y="197"/>
                  </a:cubicBezTo>
                  <a:lnTo>
                    <a:pt x="24" y="198"/>
                  </a:lnTo>
                  <a:cubicBezTo>
                    <a:pt x="23" y="198"/>
                    <a:pt x="23" y="197"/>
                    <a:pt x="23" y="197"/>
                  </a:cubicBezTo>
                  <a:cubicBezTo>
                    <a:pt x="23" y="197"/>
                    <a:pt x="23" y="196"/>
                    <a:pt x="23" y="196"/>
                  </a:cubicBezTo>
                  <a:cubicBezTo>
                    <a:pt x="23" y="196"/>
                    <a:pt x="22" y="196"/>
                    <a:pt x="22" y="196"/>
                  </a:cubicBezTo>
                  <a:cubicBezTo>
                    <a:pt x="22" y="196"/>
                    <a:pt x="21" y="197"/>
                    <a:pt x="21" y="197"/>
                  </a:cubicBezTo>
                  <a:cubicBezTo>
                    <a:pt x="21" y="197"/>
                    <a:pt x="21" y="197"/>
                    <a:pt x="20" y="197"/>
                  </a:cubicBezTo>
                  <a:cubicBezTo>
                    <a:pt x="20" y="197"/>
                    <a:pt x="20" y="196"/>
                    <a:pt x="20" y="195"/>
                  </a:cubicBezTo>
                  <a:cubicBezTo>
                    <a:pt x="20" y="196"/>
                    <a:pt x="21" y="196"/>
                    <a:pt x="21" y="196"/>
                  </a:cubicBezTo>
                  <a:cubicBezTo>
                    <a:pt x="21" y="196"/>
                    <a:pt x="21" y="196"/>
                    <a:pt x="22" y="196"/>
                  </a:cubicBezTo>
                  <a:cubicBezTo>
                    <a:pt x="22" y="196"/>
                    <a:pt x="22" y="195"/>
                    <a:pt x="22" y="195"/>
                  </a:cubicBezTo>
                  <a:cubicBezTo>
                    <a:pt x="23" y="195"/>
                    <a:pt x="23" y="195"/>
                    <a:pt x="23" y="195"/>
                  </a:cubicBezTo>
                  <a:cubicBezTo>
                    <a:pt x="23" y="194"/>
                    <a:pt x="23" y="194"/>
                    <a:pt x="24" y="195"/>
                  </a:cubicBezTo>
                  <a:cubicBezTo>
                    <a:pt x="24" y="195"/>
                    <a:pt x="24" y="195"/>
                    <a:pt x="24" y="195"/>
                  </a:cubicBezTo>
                  <a:cubicBezTo>
                    <a:pt x="24" y="195"/>
                    <a:pt x="25" y="194"/>
                    <a:pt x="25" y="194"/>
                  </a:cubicBezTo>
                  <a:cubicBezTo>
                    <a:pt x="25" y="194"/>
                    <a:pt x="25" y="193"/>
                    <a:pt x="26" y="193"/>
                  </a:cubicBezTo>
                  <a:cubicBezTo>
                    <a:pt x="26" y="193"/>
                    <a:pt x="25" y="192"/>
                    <a:pt x="25" y="192"/>
                  </a:cubicBezTo>
                  <a:cubicBezTo>
                    <a:pt x="25" y="192"/>
                    <a:pt x="25" y="192"/>
                    <a:pt x="25" y="192"/>
                  </a:cubicBezTo>
                  <a:cubicBezTo>
                    <a:pt x="24" y="192"/>
                    <a:pt x="24" y="192"/>
                    <a:pt x="24" y="192"/>
                  </a:cubicBezTo>
                  <a:cubicBezTo>
                    <a:pt x="24" y="192"/>
                    <a:pt x="24" y="191"/>
                    <a:pt x="24" y="191"/>
                  </a:cubicBezTo>
                  <a:cubicBezTo>
                    <a:pt x="25" y="191"/>
                    <a:pt x="25" y="192"/>
                    <a:pt x="25" y="192"/>
                  </a:cubicBezTo>
                  <a:cubicBezTo>
                    <a:pt x="26" y="192"/>
                    <a:pt x="26" y="192"/>
                    <a:pt x="27" y="191"/>
                  </a:cubicBezTo>
                  <a:cubicBezTo>
                    <a:pt x="27" y="192"/>
                    <a:pt x="27" y="192"/>
                    <a:pt x="27" y="192"/>
                  </a:cubicBezTo>
                  <a:cubicBezTo>
                    <a:pt x="27" y="193"/>
                    <a:pt x="28" y="193"/>
                    <a:pt x="28" y="193"/>
                  </a:cubicBezTo>
                  <a:cubicBezTo>
                    <a:pt x="28" y="193"/>
                    <a:pt x="28" y="193"/>
                    <a:pt x="28" y="193"/>
                  </a:cubicBezTo>
                  <a:cubicBezTo>
                    <a:pt x="28" y="192"/>
                    <a:pt x="28" y="192"/>
                    <a:pt x="28" y="191"/>
                  </a:cubicBezTo>
                  <a:cubicBezTo>
                    <a:pt x="29" y="192"/>
                    <a:pt x="29" y="192"/>
                    <a:pt x="29" y="193"/>
                  </a:cubicBezTo>
                  <a:cubicBezTo>
                    <a:pt x="29" y="194"/>
                    <a:pt x="29" y="194"/>
                    <a:pt x="30" y="194"/>
                  </a:cubicBezTo>
                  <a:cubicBezTo>
                    <a:pt x="30" y="195"/>
                    <a:pt x="30" y="195"/>
                    <a:pt x="29" y="195"/>
                  </a:cubicBezTo>
                  <a:cubicBezTo>
                    <a:pt x="29" y="194"/>
                    <a:pt x="28" y="194"/>
                    <a:pt x="28" y="195"/>
                  </a:cubicBezTo>
                  <a:cubicBezTo>
                    <a:pt x="28" y="195"/>
                    <a:pt x="28" y="195"/>
                    <a:pt x="28" y="195"/>
                  </a:cubicBezTo>
                  <a:cubicBezTo>
                    <a:pt x="29" y="195"/>
                    <a:pt x="29" y="196"/>
                    <a:pt x="29" y="197"/>
                  </a:cubicBezTo>
                  <a:cubicBezTo>
                    <a:pt x="28" y="196"/>
                    <a:pt x="28" y="196"/>
                    <a:pt x="28" y="196"/>
                  </a:cubicBezTo>
                  <a:cubicBezTo>
                    <a:pt x="27" y="195"/>
                    <a:pt x="27" y="195"/>
                    <a:pt x="26" y="196"/>
                  </a:cubicBezTo>
                  <a:cubicBezTo>
                    <a:pt x="27" y="196"/>
                    <a:pt x="27" y="196"/>
                    <a:pt x="27" y="197"/>
                  </a:cubicBezTo>
                  <a:cubicBezTo>
                    <a:pt x="27" y="198"/>
                    <a:pt x="26" y="198"/>
                    <a:pt x="25" y="198"/>
                  </a:cubicBezTo>
                  <a:cubicBezTo>
                    <a:pt x="25" y="198"/>
                    <a:pt x="26" y="199"/>
                    <a:pt x="27" y="198"/>
                  </a:cubicBezTo>
                  <a:cubicBezTo>
                    <a:pt x="29" y="198"/>
                    <a:pt x="29" y="198"/>
                    <a:pt x="30" y="198"/>
                  </a:cubicBezTo>
                  <a:cubicBezTo>
                    <a:pt x="30" y="199"/>
                    <a:pt x="30" y="199"/>
                    <a:pt x="30" y="199"/>
                  </a:cubicBezTo>
                  <a:cubicBezTo>
                    <a:pt x="29" y="199"/>
                    <a:pt x="29" y="199"/>
                    <a:pt x="28" y="199"/>
                  </a:cubicBezTo>
                  <a:cubicBezTo>
                    <a:pt x="27" y="199"/>
                    <a:pt x="27" y="199"/>
                    <a:pt x="26" y="199"/>
                  </a:cubicBezTo>
                  <a:cubicBezTo>
                    <a:pt x="25" y="199"/>
                    <a:pt x="24" y="199"/>
                    <a:pt x="24" y="199"/>
                  </a:cubicBezTo>
                  <a:cubicBezTo>
                    <a:pt x="24" y="199"/>
                    <a:pt x="25" y="199"/>
                    <a:pt x="25" y="199"/>
                  </a:cubicBezTo>
                  <a:cubicBezTo>
                    <a:pt x="26" y="199"/>
                    <a:pt x="26" y="200"/>
                    <a:pt x="27" y="200"/>
                  </a:cubicBezTo>
                  <a:cubicBezTo>
                    <a:pt x="27" y="200"/>
                    <a:pt x="28" y="200"/>
                    <a:pt x="28" y="200"/>
                  </a:cubicBezTo>
                  <a:cubicBezTo>
                    <a:pt x="29" y="200"/>
                    <a:pt x="29" y="200"/>
                    <a:pt x="30" y="200"/>
                  </a:cubicBezTo>
                  <a:cubicBezTo>
                    <a:pt x="30" y="201"/>
                    <a:pt x="29" y="201"/>
                    <a:pt x="29" y="201"/>
                  </a:cubicBezTo>
                  <a:cubicBezTo>
                    <a:pt x="28" y="201"/>
                    <a:pt x="28" y="201"/>
                    <a:pt x="28" y="201"/>
                  </a:cubicBezTo>
                  <a:cubicBezTo>
                    <a:pt x="29" y="201"/>
                    <a:pt x="29" y="201"/>
                    <a:pt x="30" y="201"/>
                  </a:cubicBezTo>
                  <a:cubicBezTo>
                    <a:pt x="30" y="202"/>
                    <a:pt x="31" y="202"/>
                    <a:pt x="32" y="202"/>
                  </a:cubicBezTo>
                  <a:close/>
                  <a:moveTo>
                    <a:pt x="26" y="193"/>
                  </a:moveTo>
                  <a:cubicBezTo>
                    <a:pt x="26" y="194"/>
                    <a:pt x="26" y="194"/>
                    <a:pt x="26" y="194"/>
                  </a:cubicBezTo>
                  <a:cubicBezTo>
                    <a:pt x="27" y="195"/>
                    <a:pt x="27" y="195"/>
                    <a:pt x="27" y="194"/>
                  </a:cubicBezTo>
                  <a:cubicBezTo>
                    <a:pt x="27" y="194"/>
                    <a:pt x="27" y="194"/>
                    <a:pt x="27" y="194"/>
                  </a:cubicBezTo>
                  <a:cubicBezTo>
                    <a:pt x="27" y="193"/>
                    <a:pt x="26" y="193"/>
                    <a:pt x="26" y="193"/>
                  </a:cubicBezTo>
                  <a:close/>
                  <a:moveTo>
                    <a:pt x="25" y="195"/>
                  </a:moveTo>
                  <a:cubicBezTo>
                    <a:pt x="25" y="195"/>
                    <a:pt x="25" y="195"/>
                    <a:pt x="26" y="195"/>
                  </a:cubicBezTo>
                  <a:cubicBezTo>
                    <a:pt x="26" y="195"/>
                    <a:pt x="26" y="195"/>
                    <a:pt x="26" y="195"/>
                  </a:cubicBezTo>
                  <a:cubicBezTo>
                    <a:pt x="26" y="194"/>
                    <a:pt x="25" y="194"/>
                    <a:pt x="25" y="195"/>
                  </a:cubicBezTo>
                  <a:cubicBezTo>
                    <a:pt x="25" y="195"/>
                    <a:pt x="25" y="195"/>
                    <a:pt x="25" y="195"/>
                  </a:cubicBezTo>
                  <a:close/>
                  <a:moveTo>
                    <a:pt x="25" y="197"/>
                  </a:moveTo>
                  <a:cubicBezTo>
                    <a:pt x="25" y="197"/>
                    <a:pt x="25" y="196"/>
                    <a:pt x="25" y="196"/>
                  </a:cubicBezTo>
                  <a:cubicBezTo>
                    <a:pt x="25" y="196"/>
                    <a:pt x="26" y="196"/>
                    <a:pt x="26" y="196"/>
                  </a:cubicBezTo>
                  <a:cubicBezTo>
                    <a:pt x="25" y="196"/>
                    <a:pt x="25" y="196"/>
                    <a:pt x="25" y="196"/>
                  </a:cubicBezTo>
                  <a:cubicBezTo>
                    <a:pt x="25" y="196"/>
                    <a:pt x="25" y="196"/>
                    <a:pt x="25" y="197"/>
                  </a:cubicBezTo>
                  <a:close/>
                  <a:moveTo>
                    <a:pt x="23" y="200"/>
                  </a:moveTo>
                  <a:cubicBezTo>
                    <a:pt x="23" y="200"/>
                    <a:pt x="23" y="200"/>
                    <a:pt x="24" y="200"/>
                  </a:cubicBezTo>
                  <a:cubicBezTo>
                    <a:pt x="24" y="199"/>
                    <a:pt x="23" y="199"/>
                    <a:pt x="23" y="199"/>
                  </a:cubicBezTo>
                  <a:cubicBezTo>
                    <a:pt x="23" y="199"/>
                    <a:pt x="23" y="199"/>
                    <a:pt x="23" y="200"/>
                  </a:cubicBezTo>
                  <a:close/>
                  <a:moveTo>
                    <a:pt x="16" y="199"/>
                  </a:moveTo>
                  <a:cubicBezTo>
                    <a:pt x="16" y="200"/>
                    <a:pt x="16" y="200"/>
                    <a:pt x="16" y="200"/>
                  </a:cubicBezTo>
                  <a:cubicBezTo>
                    <a:pt x="16" y="201"/>
                    <a:pt x="17" y="201"/>
                    <a:pt x="17" y="201"/>
                  </a:cubicBezTo>
                  <a:cubicBezTo>
                    <a:pt x="17" y="201"/>
                    <a:pt x="17" y="201"/>
                    <a:pt x="18" y="200"/>
                  </a:cubicBezTo>
                  <a:cubicBezTo>
                    <a:pt x="18" y="200"/>
                    <a:pt x="18" y="200"/>
                    <a:pt x="18" y="200"/>
                  </a:cubicBezTo>
                  <a:cubicBezTo>
                    <a:pt x="18" y="200"/>
                    <a:pt x="17" y="200"/>
                    <a:pt x="17" y="200"/>
                  </a:cubicBezTo>
                  <a:cubicBezTo>
                    <a:pt x="17" y="199"/>
                    <a:pt x="17" y="199"/>
                    <a:pt x="16" y="199"/>
                  </a:cubicBezTo>
                  <a:close/>
                  <a:moveTo>
                    <a:pt x="26" y="201"/>
                  </a:moveTo>
                  <a:cubicBezTo>
                    <a:pt x="26" y="202"/>
                    <a:pt x="26" y="202"/>
                    <a:pt x="27" y="202"/>
                  </a:cubicBezTo>
                  <a:cubicBezTo>
                    <a:pt x="27" y="202"/>
                    <a:pt x="27" y="202"/>
                    <a:pt x="27" y="202"/>
                  </a:cubicBezTo>
                  <a:cubicBezTo>
                    <a:pt x="27" y="201"/>
                    <a:pt x="27" y="201"/>
                    <a:pt x="27" y="201"/>
                  </a:cubicBezTo>
                  <a:cubicBezTo>
                    <a:pt x="27" y="201"/>
                    <a:pt x="27" y="201"/>
                    <a:pt x="27" y="201"/>
                  </a:cubicBezTo>
                  <a:cubicBezTo>
                    <a:pt x="27" y="201"/>
                    <a:pt x="26" y="201"/>
                    <a:pt x="26" y="201"/>
                  </a:cubicBezTo>
                  <a:close/>
                  <a:moveTo>
                    <a:pt x="27" y="203"/>
                  </a:moveTo>
                  <a:cubicBezTo>
                    <a:pt x="27" y="203"/>
                    <a:pt x="27" y="204"/>
                    <a:pt x="27" y="204"/>
                  </a:cubicBezTo>
                  <a:cubicBezTo>
                    <a:pt x="27" y="204"/>
                    <a:pt x="27" y="204"/>
                    <a:pt x="27" y="204"/>
                  </a:cubicBezTo>
                  <a:cubicBezTo>
                    <a:pt x="27" y="204"/>
                    <a:pt x="28" y="204"/>
                    <a:pt x="28" y="204"/>
                  </a:cubicBezTo>
                  <a:cubicBezTo>
                    <a:pt x="28" y="203"/>
                    <a:pt x="28" y="203"/>
                    <a:pt x="27" y="203"/>
                  </a:cubicBezTo>
                  <a:close/>
                  <a:moveTo>
                    <a:pt x="23" y="205"/>
                  </a:moveTo>
                  <a:cubicBezTo>
                    <a:pt x="23" y="205"/>
                    <a:pt x="23" y="205"/>
                    <a:pt x="23" y="205"/>
                  </a:cubicBezTo>
                  <a:cubicBezTo>
                    <a:pt x="23" y="205"/>
                    <a:pt x="24" y="205"/>
                    <a:pt x="24" y="205"/>
                  </a:cubicBezTo>
                  <a:cubicBezTo>
                    <a:pt x="24" y="205"/>
                    <a:pt x="24" y="204"/>
                    <a:pt x="23" y="204"/>
                  </a:cubicBezTo>
                  <a:cubicBezTo>
                    <a:pt x="23" y="204"/>
                    <a:pt x="23" y="204"/>
                    <a:pt x="23" y="205"/>
                  </a:cubicBezTo>
                  <a:close/>
                  <a:moveTo>
                    <a:pt x="28" y="205"/>
                  </a:moveTo>
                  <a:cubicBezTo>
                    <a:pt x="28" y="205"/>
                    <a:pt x="28" y="205"/>
                    <a:pt x="29" y="205"/>
                  </a:cubicBezTo>
                  <a:cubicBezTo>
                    <a:pt x="29" y="205"/>
                    <a:pt x="29" y="204"/>
                    <a:pt x="29" y="204"/>
                  </a:cubicBezTo>
                  <a:cubicBezTo>
                    <a:pt x="29" y="204"/>
                    <a:pt x="29" y="204"/>
                    <a:pt x="28" y="204"/>
                  </a:cubicBezTo>
                  <a:cubicBezTo>
                    <a:pt x="28" y="204"/>
                    <a:pt x="28" y="205"/>
                    <a:pt x="28" y="205"/>
                  </a:cubicBezTo>
                  <a:close/>
                  <a:moveTo>
                    <a:pt x="20" y="205"/>
                  </a:moveTo>
                  <a:cubicBezTo>
                    <a:pt x="20" y="205"/>
                    <a:pt x="20" y="206"/>
                    <a:pt x="20" y="206"/>
                  </a:cubicBezTo>
                  <a:cubicBezTo>
                    <a:pt x="20" y="207"/>
                    <a:pt x="20" y="207"/>
                    <a:pt x="20" y="207"/>
                  </a:cubicBezTo>
                  <a:cubicBezTo>
                    <a:pt x="20" y="207"/>
                    <a:pt x="21" y="206"/>
                    <a:pt x="21" y="206"/>
                  </a:cubicBezTo>
                  <a:cubicBezTo>
                    <a:pt x="21" y="207"/>
                    <a:pt x="21" y="207"/>
                    <a:pt x="22" y="207"/>
                  </a:cubicBezTo>
                  <a:cubicBezTo>
                    <a:pt x="22" y="206"/>
                    <a:pt x="22" y="206"/>
                    <a:pt x="22" y="205"/>
                  </a:cubicBezTo>
                  <a:cubicBezTo>
                    <a:pt x="21" y="205"/>
                    <a:pt x="20" y="205"/>
                    <a:pt x="20" y="205"/>
                  </a:cubicBezTo>
                  <a:close/>
                  <a:moveTo>
                    <a:pt x="36" y="206"/>
                  </a:moveTo>
                  <a:cubicBezTo>
                    <a:pt x="36" y="206"/>
                    <a:pt x="37" y="206"/>
                    <a:pt x="37" y="207"/>
                  </a:cubicBezTo>
                  <a:cubicBezTo>
                    <a:pt x="37" y="207"/>
                    <a:pt x="37" y="208"/>
                    <a:pt x="37" y="207"/>
                  </a:cubicBezTo>
                  <a:cubicBezTo>
                    <a:pt x="38" y="207"/>
                    <a:pt x="38" y="207"/>
                    <a:pt x="37" y="206"/>
                  </a:cubicBezTo>
                  <a:cubicBezTo>
                    <a:pt x="37" y="206"/>
                    <a:pt x="37" y="206"/>
                    <a:pt x="37" y="206"/>
                  </a:cubicBezTo>
                  <a:cubicBezTo>
                    <a:pt x="37" y="206"/>
                    <a:pt x="36" y="205"/>
                    <a:pt x="36" y="205"/>
                  </a:cubicBezTo>
                  <a:cubicBezTo>
                    <a:pt x="36" y="205"/>
                    <a:pt x="36" y="206"/>
                    <a:pt x="36" y="206"/>
                  </a:cubicBezTo>
                  <a:close/>
                  <a:moveTo>
                    <a:pt x="29" y="206"/>
                  </a:moveTo>
                  <a:cubicBezTo>
                    <a:pt x="29" y="206"/>
                    <a:pt x="30" y="206"/>
                    <a:pt x="30" y="206"/>
                  </a:cubicBezTo>
                  <a:cubicBezTo>
                    <a:pt x="30" y="206"/>
                    <a:pt x="30" y="206"/>
                    <a:pt x="30" y="206"/>
                  </a:cubicBezTo>
                  <a:cubicBezTo>
                    <a:pt x="30" y="206"/>
                    <a:pt x="29" y="206"/>
                    <a:pt x="29" y="206"/>
                  </a:cubicBezTo>
                  <a:cubicBezTo>
                    <a:pt x="29" y="206"/>
                    <a:pt x="29" y="206"/>
                    <a:pt x="29" y="206"/>
                  </a:cubicBezTo>
                  <a:close/>
                  <a:moveTo>
                    <a:pt x="34" y="206"/>
                  </a:moveTo>
                  <a:cubicBezTo>
                    <a:pt x="34" y="206"/>
                    <a:pt x="34" y="207"/>
                    <a:pt x="34" y="207"/>
                  </a:cubicBezTo>
                  <a:cubicBezTo>
                    <a:pt x="34" y="207"/>
                    <a:pt x="34" y="208"/>
                    <a:pt x="34" y="208"/>
                  </a:cubicBezTo>
                  <a:cubicBezTo>
                    <a:pt x="35" y="207"/>
                    <a:pt x="35" y="207"/>
                    <a:pt x="35" y="207"/>
                  </a:cubicBezTo>
                  <a:cubicBezTo>
                    <a:pt x="35" y="206"/>
                    <a:pt x="34" y="206"/>
                    <a:pt x="34" y="206"/>
                  </a:cubicBezTo>
                  <a:close/>
                  <a:moveTo>
                    <a:pt x="23" y="208"/>
                  </a:moveTo>
                  <a:cubicBezTo>
                    <a:pt x="23" y="208"/>
                    <a:pt x="23" y="208"/>
                    <a:pt x="23" y="208"/>
                  </a:cubicBezTo>
                  <a:cubicBezTo>
                    <a:pt x="23" y="208"/>
                    <a:pt x="23" y="207"/>
                    <a:pt x="23" y="207"/>
                  </a:cubicBezTo>
                  <a:cubicBezTo>
                    <a:pt x="23" y="207"/>
                    <a:pt x="23" y="207"/>
                    <a:pt x="23" y="207"/>
                  </a:cubicBezTo>
                  <a:cubicBezTo>
                    <a:pt x="22" y="207"/>
                    <a:pt x="22" y="208"/>
                    <a:pt x="23" y="208"/>
                  </a:cubicBezTo>
                  <a:close/>
                  <a:moveTo>
                    <a:pt x="32" y="208"/>
                  </a:moveTo>
                  <a:cubicBezTo>
                    <a:pt x="32" y="208"/>
                    <a:pt x="33" y="208"/>
                    <a:pt x="33" y="208"/>
                  </a:cubicBezTo>
                  <a:cubicBezTo>
                    <a:pt x="33" y="208"/>
                    <a:pt x="33" y="208"/>
                    <a:pt x="33" y="207"/>
                  </a:cubicBezTo>
                  <a:cubicBezTo>
                    <a:pt x="33" y="207"/>
                    <a:pt x="33" y="207"/>
                    <a:pt x="33" y="207"/>
                  </a:cubicBezTo>
                  <a:cubicBezTo>
                    <a:pt x="32" y="208"/>
                    <a:pt x="32" y="208"/>
                    <a:pt x="32" y="208"/>
                  </a:cubicBezTo>
                  <a:close/>
                  <a:moveTo>
                    <a:pt x="44" y="208"/>
                  </a:moveTo>
                  <a:cubicBezTo>
                    <a:pt x="44" y="208"/>
                    <a:pt x="44" y="208"/>
                    <a:pt x="44" y="208"/>
                  </a:cubicBezTo>
                  <a:cubicBezTo>
                    <a:pt x="44" y="208"/>
                    <a:pt x="45" y="208"/>
                    <a:pt x="45" y="208"/>
                  </a:cubicBezTo>
                  <a:cubicBezTo>
                    <a:pt x="45" y="208"/>
                    <a:pt x="45" y="208"/>
                    <a:pt x="45" y="208"/>
                  </a:cubicBezTo>
                  <a:cubicBezTo>
                    <a:pt x="45" y="208"/>
                    <a:pt x="45" y="208"/>
                    <a:pt x="45" y="208"/>
                  </a:cubicBezTo>
                  <a:cubicBezTo>
                    <a:pt x="44" y="208"/>
                    <a:pt x="44" y="208"/>
                    <a:pt x="44" y="208"/>
                  </a:cubicBezTo>
                  <a:cubicBezTo>
                    <a:pt x="43" y="208"/>
                    <a:pt x="43" y="208"/>
                    <a:pt x="44" y="208"/>
                  </a:cubicBezTo>
                  <a:close/>
                  <a:moveTo>
                    <a:pt x="44" y="209"/>
                  </a:moveTo>
                  <a:cubicBezTo>
                    <a:pt x="45" y="209"/>
                    <a:pt x="45" y="209"/>
                    <a:pt x="45" y="210"/>
                  </a:cubicBezTo>
                  <a:cubicBezTo>
                    <a:pt x="45" y="210"/>
                    <a:pt x="45" y="210"/>
                    <a:pt x="45" y="210"/>
                  </a:cubicBezTo>
                  <a:cubicBezTo>
                    <a:pt x="45" y="210"/>
                    <a:pt x="46" y="210"/>
                    <a:pt x="46" y="209"/>
                  </a:cubicBezTo>
                  <a:cubicBezTo>
                    <a:pt x="46" y="209"/>
                    <a:pt x="46" y="209"/>
                    <a:pt x="46" y="209"/>
                  </a:cubicBezTo>
                  <a:cubicBezTo>
                    <a:pt x="46" y="209"/>
                    <a:pt x="45" y="209"/>
                    <a:pt x="45" y="209"/>
                  </a:cubicBezTo>
                  <a:cubicBezTo>
                    <a:pt x="45" y="209"/>
                    <a:pt x="44" y="209"/>
                    <a:pt x="44" y="209"/>
                  </a:cubicBezTo>
                  <a:close/>
                  <a:moveTo>
                    <a:pt x="45" y="211"/>
                  </a:moveTo>
                  <a:cubicBezTo>
                    <a:pt x="45" y="211"/>
                    <a:pt x="45" y="211"/>
                    <a:pt x="45" y="211"/>
                  </a:cubicBezTo>
                  <a:cubicBezTo>
                    <a:pt x="45" y="211"/>
                    <a:pt x="45" y="211"/>
                    <a:pt x="45" y="211"/>
                  </a:cubicBezTo>
                  <a:cubicBezTo>
                    <a:pt x="45" y="211"/>
                    <a:pt x="45" y="211"/>
                    <a:pt x="45" y="211"/>
                  </a:cubicBezTo>
                  <a:cubicBezTo>
                    <a:pt x="44" y="211"/>
                    <a:pt x="44" y="211"/>
                    <a:pt x="45" y="211"/>
                  </a:cubicBezTo>
                  <a:close/>
                  <a:moveTo>
                    <a:pt x="44" y="203"/>
                  </a:moveTo>
                  <a:cubicBezTo>
                    <a:pt x="44" y="203"/>
                    <a:pt x="43" y="204"/>
                    <a:pt x="43" y="204"/>
                  </a:cubicBezTo>
                  <a:cubicBezTo>
                    <a:pt x="42" y="204"/>
                    <a:pt x="42" y="205"/>
                    <a:pt x="41" y="205"/>
                  </a:cubicBezTo>
                  <a:cubicBezTo>
                    <a:pt x="41" y="205"/>
                    <a:pt x="40" y="204"/>
                    <a:pt x="39" y="204"/>
                  </a:cubicBezTo>
                  <a:cubicBezTo>
                    <a:pt x="38" y="204"/>
                    <a:pt x="37" y="203"/>
                    <a:pt x="36" y="203"/>
                  </a:cubicBezTo>
                  <a:cubicBezTo>
                    <a:pt x="36" y="203"/>
                    <a:pt x="36" y="203"/>
                    <a:pt x="37" y="203"/>
                  </a:cubicBezTo>
                  <a:cubicBezTo>
                    <a:pt x="37" y="203"/>
                    <a:pt x="38" y="202"/>
                    <a:pt x="38" y="202"/>
                  </a:cubicBezTo>
                  <a:cubicBezTo>
                    <a:pt x="38" y="202"/>
                    <a:pt x="38" y="202"/>
                    <a:pt x="38" y="201"/>
                  </a:cubicBezTo>
                  <a:cubicBezTo>
                    <a:pt x="38" y="201"/>
                    <a:pt x="38" y="201"/>
                    <a:pt x="38" y="201"/>
                  </a:cubicBezTo>
                  <a:cubicBezTo>
                    <a:pt x="39" y="200"/>
                    <a:pt x="39" y="200"/>
                    <a:pt x="40" y="200"/>
                  </a:cubicBezTo>
                  <a:cubicBezTo>
                    <a:pt x="41" y="199"/>
                    <a:pt x="41" y="199"/>
                    <a:pt x="41" y="198"/>
                  </a:cubicBezTo>
                  <a:cubicBezTo>
                    <a:pt x="42" y="198"/>
                    <a:pt x="42" y="198"/>
                    <a:pt x="42" y="199"/>
                  </a:cubicBezTo>
                  <a:cubicBezTo>
                    <a:pt x="42" y="199"/>
                    <a:pt x="42" y="199"/>
                    <a:pt x="42" y="199"/>
                  </a:cubicBezTo>
                  <a:cubicBezTo>
                    <a:pt x="42" y="199"/>
                    <a:pt x="41" y="200"/>
                    <a:pt x="41" y="201"/>
                  </a:cubicBezTo>
                  <a:cubicBezTo>
                    <a:pt x="41" y="201"/>
                    <a:pt x="40" y="201"/>
                    <a:pt x="39" y="202"/>
                  </a:cubicBezTo>
                  <a:cubicBezTo>
                    <a:pt x="39" y="202"/>
                    <a:pt x="40" y="203"/>
                    <a:pt x="40" y="203"/>
                  </a:cubicBezTo>
                  <a:cubicBezTo>
                    <a:pt x="40" y="203"/>
                    <a:pt x="41" y="203"/>
                    <a:pt x="40" y="204"/>
                  </a:cubicBezTo>
                  <a:cubicBezTo>
                    <a:pt x="41" y="204"/>
                    <a:pt x="42" y="204"/>
                    <a:pt x="43" y="203"/>
                  </a:cubicBezTo>
                  <a:cubicBezTo>
                    <a:pt x="43" y="203"/>
                    <a:pt x="43" y="202"/>
                    <a:pt x="44" y="202"/>
                  </a:cubicBezTo>
                  <a:cubicBezTo>
                    <a:pt x="44" y="202"/>
                    <a:pt x="44" y="202"/>
                    <a:pt x="44" y="202"/>
                  </a:cubicBezTo>
                  <a:cubicBezTo>
                    <a:pt x="44" y="203"/>
                    <a:pt x="44" y="203"/>
                    <a:pt x="44" y="203"/>
                  </a:cubicBezTo>
                  <a:close/>
                  <a:moveTo>
                    <a:pt x="32" y="195"/>
                  </a:moveTo>
                  <a:cubicBezTo>
                    <a:pt x="32" y="194"/>
                    <a:pt x="33" y="193"/>
                    <a:pt x="32" y="193"/>
                  </a:cubicBezTo>
                  <a:cubicBezTo>
                    <a:pt x="32" y="192"/>
                    <a:pt x="33" y="192"/>
                    <a:pt x="33" y="192"/>
                  </a:cubicBezTo>
                  <a:cubicBezTo>
                    <a:pt x="33" y="192"/>
                    <a:pt x="33" y="193"/>
                    <a:pt x="33" y="193"/>
                  </a:cubicBezTo>
                  <a:cubicBezTo>
                    <a:pt x="33" y="194"/>
                    <a:pt x="33" y="194"/>
                    <a:pt x="33" y="195"/>
                  </a:cubicBezTo>
                  <a:cubicBezTo>
                    <a:pt x="33" y="195"/>
                    <a:pt x="33" y="195"/>
                    <a:pt x="33" y="195"/>
                  </a:cubicBezTo>
                  <a:cubicBezTo>
                    <a:pt x="32" y="194"/>
                    <a:pt x="32" y="195"/>
                    <a:pt x="32" y="195"/>
                  </a:cubicBezTo>
                  <a:cubicBezTo>
                    <a:pt x="32" y="195"/>
                    <a:pt x="32" y="195"/>
                    <a:pt x="32" y="195"/>
                  </a:cubicBezTo>
                  <a:cubicBezTo>
                    <a:pt x="33" y="195"/>
                    <a:pt x="33" y="195"/>
                    <a:pt x="33" y="195"/>
                  </a:cubicBezTo>
                  <a:cubicBezTo>
                    <a:pt x="33" y="196"/>
                    <a:pt x="33" y="196"/>
                    <a:pt x="32" y="196"/>
                  </a:cubicBezTo>
                  <a:cubicBezTo>
                    <a:pt x="32" y="196"/>
                    <a:pt x="32" y="196"/>
                    <a:pt x="32" y="197"/>
                  </a:cubicBezTo>
                  <a:cubicBezTo>
                    <a:pt x="31" y="197"/>
                    <a:pt x="31" y="196"/>
                    <a:pt x="31" y="196"/>
                  </a:cubicBezTo>
                  <a:cubicBezTo>
                    <a:pt x="31" y="195"/>
                    <a:pt x="31" y="195"/>
                    <a:pt x="31" y="195"/>
                  </a:cubicBezTo>
                  <a:lnTo>
                    <a:pt x="32" y="195"/>
                  </a:lnTo>
                  <a:close/>
                  <a:moveTo>
                    <a:pt x="17" y="198"/>
                  </a:moveTo>
                  <a:cubicBezTo>
                    <a:pt x="18" y="198"/>
                    <a:pt x="19" y="197"/>
                    <a:pt x="18" y="196"/>
                  </a:cubicBezTo>
                  <a:cubicBezTo>
                    <a:pt x="18" y="195"/>
                    <a:pt x="18" y="195"/>
                    <a:pt x="17" y="195"/>
                  </a:cubicBezTo>
                  <a:cubicBezTo>
                    <a:pt x="17" y="194"/>
                    <a:pt x="17" y="194"/>
                    <a:pt x="18" y="194"/>
                  </a:cubicBezTo>
                  <a:cubicBezTo>
                    <a:pt x="18" y="194"/>
                    <a:pt x="18" y="194"/>
                    <a:pt x="18" y="194"/>
                  </a:cubicBezTo>
                  <a:cubicBezTo>
                    <a:pt x="18" y="195"/>
                    <a:pt x="19" y="195"/>
                    <a:pt x="19" y="195"/>
                  </a:cubicBezTo>
                  <a:cubicBezTo>
                    <a:pt x="19" y="196"/>
                    <a:pt x="19" y="196"/>
                    <a:pt x="20" y="195"/>
                  </a:cubicBezTo>
                  <a:lnTo>
                    <a:pt x="20" y="198"/>
                  </a:lnTo>
                  <a:lnTo>
                    <a:pt x="17" y="198"/>
                  </a:lnTo>
                  <a:close/>
                  <a:moveTo>
                    <a:pt x="16" y="198"/>
                  </a:moveTo>
                  <a:cubicBezTo>
                    <a:pt x="16" y="198"/>
                    <a:pt x="16" y="198"/>
                    <a:pt x="16" y="198"/>
                  </a:cubicBezTo>
                  <a:cubicBezTo>
                    <a:pt x="16" y="198"/>
                    <a:pt x="16" y="197"/>
                    <a:pt x="16" y="197"/>
                  </a:cubicBezTo>
                  <a:cubicBezTo>
                    <a:pt x="16" y="197"/>
                    <a:pt x="16" y="196"/>
                    <a:pt x="16" y="196"/>
                  </a:cubicBezTo>
                  <a:cubicBezTo>
                    <a:pt x="16" y="196"/>
                    <a:pt x="16" y="196"/>
                    <a:pt x="15" y="197"/>
                  </a:cubicBezTo>
                  <a:cubicBezTo>
                    <a:pt x="15" y="196"/>
                    <a:pt x="15" y="196"/>
                    <a:pt x="15" y="196"/>
                  </a:cubicBezTo>
                  <a:cubicBezTo>
                    <a:pt x="15" y="196"/>
                    <a:pt x="15" y="196"/>
                    <a:pt x="16" y="196"/>
                  </a:cubicBezTo>
                  <a:cubicBezTo>
                    <a:pt x="16" y="196"/>
                    <a:pt x="16" y="196"/>
                    <a:pt x="17" y="196"/>
                  </a:cubicBezTo>
                  <a:cubicBezTo>
                    <a:pt x="17" y="196"/>
                    <a:pt x="17" y="196"/>
                    <a:pt x="17" y="196"/>
                  </a:cubicBezTo>
                  <a:cubicBezTo>
                    <a:pt x="18" y="197"/>
                    <a:pt x="18" y="197"/>
                    <a:pt x="17" y="197"/>
                  </a:cubicBezTo>
                  <a:cubicBezTo>
                    <a:pt x="17" y="197"/>
                    <a:pt x="17" y="197"/>
                    <a:pt x="17" y="197"/>
                  </a:cubicBezTo>
                  <a:cubicBezTo>
                    <a:pt x="17" y="197"/>
                    <a:pt x="17" y="198"/>
                    <a:pt x="16" y="198"/>
                  </a:cubicBezTo>
                  <a:cubicBezTo>
                    <a:pt x="16" y="198"/>
                    <a:pt x="16" y="198"/>
                    <a:pt x="16" y="198"/>
                  </a:cubicBezTo>
                  <a:close/>
                  <a:moveTo>
                    <a:pt x="11" y="206"/>
                  </a:moveTo>
                  <a:cubicBezTo>
                    <a:pt x="11" y="206"/>
                    <a:pt x="11" y="206"/>
                    <a:pt x="10" y="205"/>
                  </a:cubicBezTo>
                  <a:cubicBezTo>
                    <a:pt x="10" y="205"/>
                    <a:pt x="10" y="205"/>
                    <a:pt x="9" y="204"/>
                  </a:cubicBezTo>
                  <a:cubicBezTo>
                    <a:pt x="9" y="204"/>
                    <a:pt x="10" y="204"/>
                    <a:pt x="10" y="204"/>
                  </a:cubicBezTo>
                  <a:cubicBezTo>
                    <a:pt x="11" y="204"/>
                    <a:pt x="11" y="204"/>
                    <a:pt x="11" y="204"/>
                  </a:cubicBezTo>
                  <a:cubicBezTo>
                    <a:pt x="11" y="205"/>
                    <a:pt x="11" y="206"/>
                    <a:pt x="12" y="206"/>
                  </a:cubicBezTo>
                  <a:cubicBezTo>
                    <a:pt x="12" y="207"/>
                    <a:pt x="12" y="207"/>
                    <a:pt x="11" y="208"/>
                  </a:cubicBezTo>
                  <a:cubicBezTo>
                    <a:pt x="11" y="208"/>
                    <a:pt x="10" y="208"/>
                    <a:pt x="11" y="207"/>
                  </a:cubicBezTo>
                  <a:cubicBezTo>
                    <a:pt x="11" y="207"/>
                    <a:pt x="11" y="207"/>
                    <a:pt x="11" y="206"/>
                  </a:cubicBezTo>
                  <a:close/>
                  <a:moveTo>
                    <a:pt x="35" y="211"/>
                  </a:moveTo>
                  <a:cubicBezTo>
                    <a:pt x="36" y="211"/>
                    <a:pt x="38" y="211"/>
                    <a:pt x="38" y="211"/>
                  </a:cubicBezTo>
                  <a:cubicBezTo>
                    <a:pt x="39" y="210"/>
                    <a:pt x="40" y="210"/>
                    <a:pt x="41" y="211"/>
                  </a:cubicBezTo>
                  <a:cubicBezTo>
                    <a:pt x="41" y="212"/>
                    <a:pt x="41" y="212"/>
                    <a:pt x="40" y="212"/>
                  </a:cubicBezTo>
                  <a:cubicBezTo>
                    <a:pt x="40" y="212"/>
                    <a:pt x="40" y="212"/>
                    <a:pt x="39" y="211"/>
                  </a:cubicBezTo>
                  <a:cubicBezTo>
                    <a:pt x="39" y="211"/>
                    <a:pt x="39" y="211"/>
                    <a:pt x="39" y="212"/>
                  </a:cubicBezTo>
                  <a:cubicBezTo>
                    <a:pt x="39" y="212"/>
                    <a:pt x="38" y="212"/>
                    <a:pt x="37" y="212"/>
                  </a:cubicBezTo>
                  <a:cubicBezTo>
                    <a:pt x="37" y="212"/>
                    <a:pt x="38" y="212"/>
                    <a:pt x="38" y="212"/>
                  </a:cubicBezTo>
                  <a:cubicBezTo>
                    <a:pt x="39" y="212"/>
                    <a:pt x="39" y="212"/>
                    <a:pt x="39" y="212"/>
                  </a:cubicBezTo>
                  <a:cubicBezTo>
                    <a:pt x="40" y="213"/>
                    <a:pt x="40" y="213"/>
                    <a:pt x="39" y="213"/>
                  </a:cubicBezTo>
                  <a:cubicBezTo>
                    <a:pt x="39" y="213"/>
                    <a:pt x="39" y="213"/>
                    <a:pt x="39" y="213"/>
                  </a:cubicBezTo>
                  <a:cubicBezTo>
                    <a:pt x="38" y="213"/>
                    <a:pt x="38" y="213"/>
                    <a:pt x="37" y="213"/>
                  </a:cubicBezTo>
                  <a:cubicBezTo>
                    <a:pt x="37" y="213"/>
                    <a:pt x="36" y="213"/>
                    <a:pt x="36" y="213"/>
                  </a:cubicBezTo>
                  <a:cubicBezTo>
                    <a:pt x="36" y="212"/>
                    <a:pt x="36" y="212"/>
                    <a:pt x="36" y="212"/>
                  </a:cubicBezTo>
                  <a:cubicBezTo>
                    <a:pt x="35" y="212"/>
                    <a:pt x="35" y="211"/>
                    <a:pt x="35" y="21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34">
              <a:extLst>
                <a:ext uri="{FF2B5EF4-FFF2-40B4-BE49-F238E27FC236}">
                  <a16:creationId xmlns:a16="http://schemas.microsoft.com/office/drawing/2014/main" id="{86AA75A0-0697-41A1-956F-77735E8E005E}"/>
                </a:ext>
              </a:extLst>
            </p:cNvPr>
            <p:cNvSpPr>
              <a:spLocks noEditPoints="1"/>
            </p:cNvSpPr>
            <p:nvPr/>
          </p:nvSpPr>
          <p:spPr bwMode="auto">
            <a:xfrm>
              <a:off x="7781047" y="3086699"/>
              <a:ext cx="46559" cy="177767"/>
            </a:xfrm>
            <a:custGeom>
              <a:avLst/>
              <a:gdLst>
                <a:gd name="T0" fmla="*/ 1 w 55"/>
                <a:gd name="T1" fmla="*/ 6 h 213"/>
                <a:gd name="T2" fmla="*/ 2 w 55"/>
                <a:gd name="T3" fmla="*/ 191 h 213"/>
                <a:gd name="T4" fmla="*/ 5 w 55"/>
                <a:gd name="T5" fmla="*/ 197 h 213"/>
                <a:gd name="T6" fmla="*/ 9 w 55"/>
                <a:gd name="T7" fmla="*/ 194 h 213"/>
                <a:gd name="T8" fmla="*/ 14 w 55"/>
                <a:gd name="T9" fmla="*/ 197 h 213"/>
                <a:gd name="T10" fmla="*/ 4 w 55"/>
                <a:gd name="T11" fmla="*/ 200 h 213"/>
                <a:gd name="T12" fmla="*/ 39 w 55"/>
                <a:gd name="T13" fmla="*/ 200 h 213"/>
                <a:gd name="T14" fmla="*/ 1 w 55"/>
                <a:gd name="T15" fmla="*/ 202 h 213"/>
                <a:gd name="T16" fmla="*/ 13 w 55"/>
                <a:gd name="T17" fmla="*/ 204 h 213"/>
                <a:gd name="T18" fmla="*/ 6 w 55"/>
                <a:gd name="T19" fmla="*/ 208 h 213"/>
                <a:gd name="T20" fmla="*/ 46 w 55"/>
                <a:gd name="T21" fmla="*/ 6 h 213"/>
                <a:gd name="T22" fmla="*/ 46 w 55"/>
                <a:gd name="T23" fmla="*/ 208 h 213"/>
                <a:gd name="T24" fmla="*/ 20 w 55"/>
                <a:gd name="T25" fmla="*/ 211 h 213"/>
                <a:gd name="T26" fmla="*/ 3 w 55"/>
                <a:gd name="T27" fmla="*/ 210 h 213"/>
                <a:gd name="T28" fmla="*/ 5 w 55"/>
                <a:gd name="T29" fmla="*/ 207 h 213"/>
                <a:gd name="T30" fmla="*/ 8 w 55"/>
                <a:gd name="T31" fmla="*/ 203 h 213"/>
                <a:gd name="T32" fmla="*/ 12 w 55"/>
                <a:gd name="T33" fmla="*/ 208 h 213"/>
                <a:gd name="T34" fmla="*/ 19 w 55"/>
                <a:gd name="T35" fmla="*/ 207 h 213"/>
                <a:gd name="T36" fmla="*/ 36 w 55"/>
                <a:gd name="T37" fmla="*/ 202 h 213"/>
                <a:gd name="T38" fmla="*/ 43 w 55"/>
                <a:gd name="T39" fmla="*/ 197 h 213"/>
                <a:gd name="T40" fmla="*/ 30 w 55"/>
                <a:gd name="T41" fmla="*/ 198 h 213"/>
                <a:gd name="T42" fmla="*/ 16 w 55"/>
                <a:gd name="T43" fmla="*/ 191 h 213"/>
                <a:gd name="T44" fmla="*/ 1 w 55"/>
                <a:gd name="T45" fmla="*/ 48 h 213"/>
                <a:gd name="T46" fmla="*/ 3 w 55"/>
                <a:gd name="T47" fmla="*/ 18 h 213"/>
                <a:gd name="T48" fmla="*/ 5 w 55"/>
                <a:gd name="T49" fmla="*/ 13 h 213"/>
                <a:gd name="T50" fmla="*/ 14 w 55"/>
                <a:gd name="T51" fmla="*/ 1 h 213"/>
                <a:gd name="T52" fmla="*/ 24 w 55"/>
                <a:gd name="T53" fmla="*/ 2 h 213"/>
                <a:gd name="T54" fmla="*/ 37 w 55"/>
                <a:gd name="T55" fmla="*/ 3 h 213"/>
                <a:gd name="T56" fmla="*/ 33 w 55"/>
                <a:gd name="T57" fmla="*/ 2 h 213"/>
                <a:gd name="T58" fmla="*/ 25 w 55"/>
                <a:gd name="T59" fmla="*/ 6 h 213"/>
                <a:gd name="T60" fmla="*/ 27 w 55"/>
                <a:gd name="T61" fmla="*/ 5 h 213"/>
                <a:gd name="T62" fmla="*/ 43 w 55"/>
                <a:gd name="T63" fmla="*/ 5 h 213"/>
                <a:gd name="T64" fmla="*/ 53 w 55"/>
                <a:gd name="T65" fmla="*/ 8 h 213"/>
                <a:gd name="T66" fmla="*/ 17 w 55"/>
                <a:gd name="T67" fmla="*/ 10 h 213"/>
                <a:gd name="T68" fmla="*/ 50 w 55"/>
                <a:gd name="T69" fmla="*/ 10 h 213"/>
                <a:gd name="T70" fmla="*/ 23 w 55"/>
                <a:gd name="T71" fmla="*/ 12 h 213"/>
                <a:gd name="T72" fmla="*/ 1 w 55"/>
                <a:gd name="T73" fmla="*/ 10 h 213"/>
                <a:gd name="T74" fmla="*/ 15 w 55"/>
                <a:gd name="T75" fmla="*/ 12 h 213"/>
                <a:gd name="T76" fmla="*/ 35 w 55"/>
                <a:gd name="T77" fmla="*/ 11 h 213"/>
                <a:gd name="T78" fmla="*/ 18 w 55"/>
                <a:gd name="T79" fmla="*/ 12 h 213"/>
                <a:gd name="T80" fmla="*/ 49 w 55"/>
                <a:gd name="T81" fmla="*/ 13 h 213"/>
                <a:gd name="T82" fmla="*/ 20 w 55"/>
                <a:gd name="T83" fmla="*/ 14 h 213"/>
                <a:gd name="T84" fmla="*/ 25 w 55"/>
                <a:gd name="T85" fmla="*/ 17 h 213"/>
                <a:gd name="T86" fmla="*/ 13 w 55"/>
                <a:gd name="T87" fmla="*/ 18 h 213"/>
                <a:gd name="T88" fmla="*/ 3 w 55"/>
                <a:gd name="T89" fmla="*/ 19 h 213"/>
                <a:gd name="T90" fmla="*/ 37 w 55"/>
                <a:gd name="T91" fmla="*/ 22 h 213"/>
                <a:gd name="T92" fmla="*/ 30 w 55"/>
                <a:gd name="T93" fmla="*/ 19 h 213"/>
                <a:gd name="T94" fmla="*/ 27 w 55"/>
                <a:gd name="T95" fmla="*/ 28 h 213"/>
                <a:gd name="T96" fmla="*/ 4 w 55"/>
                <a:gd name="T97" fmla="*/ 32 h 213"/>
                <a:gd name="T98" fmla="*/ 9 w 55"/>
                <a:gd name="T99" fmla="*/ 31 h 213"/>
                <a:gd name="T100" fmla="*/ 4 w 55"/>
                <a:gd name="T101" fmla="*/ 40 h 213"/>
                <a:gd name="T102" fmla="*/ 7 w 55"/>
                <a:gd name="T103" fmla="*/ 142 h 213"/>
                <a:gd name="T104" fmla="*/ 18 w 55"/>
                <a:gd name="T105" fmla="*/ 151 h 213"/>
                <a:gd name="T106" fmla="*/ 54 w 55"/>
                <a:gd name="T107" fmla="*/ 159 h 213"/>
                <a:gd name="T108" fmla="*/ 24 w 55"/>
                <a:gd name="T109" fmla="*/ 171 h 213"/>
                <a:gd name="T110" fmla="*/ 19 w 55"/>
                <a:gd name="T111" fmla="*/ 187 h 213"/>
                <a:gd name="T112" fmla="*/ 35 w 55"/>
                <a:gd name="T113" fmla="*/ 196 h 213"/>
                <a:gd name="T114" fmla="*/ 45 w 55"/>
                <a:gd name="T115" fmla="*/ 204 h 213"/>
                <a:gd name="T116" fmla="*/ 38 w 55"/>
                <a:gd name="T117" fmla="*/ 208 h 213"/>
                <a:gd name="T118" fmla="*/ 33 w 55"/>
                <a:gd name="T119" fmla="*/ 210 h 213"/>
                <a:gd name="T120" fmla="*/ 11 w 55"/>
                <a:gd name="T121" fmla="*/ 196 h 213"/>
                <a:gd name="T122" fmla="*/ 23 w 55"/>
                <a:gd name="T123" fmla="*/ 19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 h="213">
                  <a:moveTo>
                    <a:pt x="55" y="2"/>
                  </a:moveTo>
                  <a:cubicBezTo>
                    <a:pt x="54" y="2"/>
                    <a:pt x="53" y="2"/>
                    <a:pt x="52" y="2"/>
                  </a:cubicBezTo>
                  <a:cubicBezTo>
                    <a:pt x="51" y="1"/>
                    <a:pt x="50" y="2"/>
                    <a:pt x="50" y="2"/>
                  </a:cubicBezTo>
                  <a:cubicBezTo>
                    <a:pt x="49" y="2"/>
                    <a:pt x="48" y="2"/>
                    <a:pt x="47" y="3"/>
                  </a:cubicBezTo>
                  <a:cubicBezTo>
                    <a:pt x="47" y="3"/>
                    <a:pt x="47" y="3"/>
                    <a:pt x="46" y="2"/>
                  </a:cubicBezTo>
                  <a:cubicBezTo>
                    <a:pt x="46" y="3"/>
                    <a:pt x="46" y="3"/>
                    <a:pt x="46" y="3"/>
                  </a:cubicBezTo>
                  <a:cubicBezTo>
                    <a:pt x="46" y="3"/>
                    <a:pt x="46" y="3"/>
                    <a:pt x="47" y="3"/>
                  </a:cubicBezTo>
                  <a:cubicBezTo>
                    <a:pt x="47" y="3"/>
                    <a:pt x="47" y="3"/>
                    <a:pt x="47" y="4"/>
                  </a:cubicBezTo>
                  <a:cubicBezTo>
                    <a:pt x="47" y="4"/>
                    <a:pt x="47" y="4"/>
                    <a:pt x="47" y="4"/>
                  </a:cubicBezTo>
                  <a:cubicBezTo>
                    <a:pt x="48" y="4"/>
                    <a:pt x="50" y="4"/>
                    <a:pt x="51" y="4"/>
                  </a:cubicBezTo>
                  <a:cubicBezTo>
                    <a:pt x="52" y="3"/>
                    <a:pt x="54" y="3"/>
                    <a:pt x="55" y="3"/>
                  </a:cubicBezTo>
                  <a:lnTo>
                    <a:pt x="55" y="2"/>
                  </a:lnTo>
                  <a:close/>
                  <a:moveTo>
                    <a:pt x="1" y="6"/>
                  </a:moveTo>
                  <a:cubicBezTo>
                    <a:pt x="1" y="6"/>
                    <a:pt x="1" y="7"/>
                    <a:pt x="1" y="7"/>
                  </a:cubicBezTo>
                  <a:cubicBezTo>
                    <a:pt x="1" y="7"/>
                    <a:pt x="1" y="7"/>
                    <a:pt x="0" y="7"/>
                  </a:cubicBezTo>
                  <a:cubicBezTo>
                    <a:pt x="0" y="6"/>
                    <a:pt x="1" y="6"/>
                    <a:pt x="1" y="6"/>
                  </a:cubicBezTo>
                  <a:cubicBezTo>
                    <a:pt x="1" y="6"/>
                    <a:pt x="1" y="6"/>
                    <a:pt x="1" y="6"/>
                  </a:cubicBezTo>
                  <a:close/>
                  <a:moveTo>
                    <a:pt x="1" y="191"/>
                  </a:moveTo>
                  <a:cubicBezTo>
                    <a:pt x="1" y="191"/>
                    <a:pt x="1" y="191"/>
                    <a:pt x="1" y="191"/>
                  </a:cubicBezTo>
                  <a:cubicBezTo>
                    <a:pt x="1" y="191"/>
                    <a:pt x="0" y="191"/>
                    <a:pt x="0" y="191"/>
                  </a:cubicBezTo>
                  <a:cubicBezTo>
                    <a:pt x="0" y="191"/>
                    <a:pt x="0" y="191"/>
                    <a:pt x="0" y="191"/>
                  </a:cubicBezTo>
                  <a:cubicBezTo>
                    <a:pt x="1" y="190"/>
                    <a:pt x="1" y="190"/>
                    <a:pt x="1" y="191"/>
                  </a:cubicBezTo>
                  <a:close/>
                  <a:moveTo>
                    <a:pt x="4" y="192"/>
                  </a:moveTo>
                  <a:cubicBezTo>
                    <a:pt x="4" y="192"/>
                    <a:pt x="4" y="191"/>
                    <a:pt x="5" y="191"/>
                  </a:cubicBezTo>
                  <a:cubicBezTo>
                    <a:pt x="5" y="191"/>
                    <a:pt x="6" y="191"/>
                    <a:pt x="6" y="191"/>
                  </a:cubicBezTo>
                  <a:cubicBezTo>
                    <a:pt x="7" y="191"/>
                    <a:pt x="7" y="192"/>
                    <a:pt x="7" y="192"/>
                  </a:cubicBezTo>
                  <a:cubicBezTo>
                    <a:pt x="8" y="192"/>
                    <a:pt x="8" y="193"/>
                    <a:pt x="8" y="193"/>
                  </a:cubicBezTo>
                  <a:cubicBezTo>
                    <a:pt x="7" y="193"/>
                    <a:pt x="7" y="193"/>
                    <a:pt x="6" y="193"/>
                  </a:cubicBezTo>
                  <a:cubicBezTo>
                    <a:pt x="6" y="192"/>
                    <a:pt x="5" y="192"/>
                    <a:pt x="4" y="192"/>
                  </a:cubicBezTo>
                  <a:close/>
                  <a:moveTo>
                    <a:pt x="0" y="194"/>
                  </a:moveTo>
                  <a:cubicBezTo>
                    <a:pt x="0" y="194"/>
                    <a:pt x="0" y="193"/>
                    <a:pt x="1" y="193"/>
                  </a:cubicBezTo>
                  <a:cubicBezTo>
                    <a:pt x="1" y="193"/>
                    <a:pt x="1" y="193"/>
                    <a:pt x="1" y="193"/>
                  </a:cubicBezTo>
                  <a:cubicBezTo>
                    <a:pt x="1" y="193"/>
                    <a:pt x="2" y="192"/>
                    <a:pt x="2" y="192"/>
                  </a:cubicBezTo>
                  <a:cubicBezTo>
                    <a:pt x="2" y="192"/>
                    <a:pt x="2" y="192"/>
                    <a:pt x="2" y="191"/>
                  </a:cubicBezTo>
                  <a:cubicBezTo>
                    <a:pt x="3" y="191"/>
                    <a:pt x="3" y="191"/>
                    <a:pt x="3" y="192"/>
                  </a:cubicBezTo>
                  <a:cubicBezTo>
                    <a:pt x="3" y="193"/>
                    <a:pt x="3" y="193"/>
                    <a:pt x="3" y="194"/>
                  </a:cubicBezTo>
                  <a:cubicBezTo>
                    <a:pt x="4" y="194"/>
                    <a:pt x="5" y="194"/>
                    <a:pt x="5" y="194"/>
                  </a:cubicBezTo>
                  <a:cubicBezTo>
                    <a:pt x="6" y="194"/>
                    <a:pt x="6" y="194"/>
                    <a:pt x="7" y="195"/>
                  </a:cubicBezTo>
                  <a:cubicBezTo>
                    <a:pt x="8" y="195"/>
                    <a:pt x="8" y="195"/>
                    <a:pt x="8" y="195"/>
                  </a:cubicBezTo>
                  <a:cubicBezTo>
                    <a:pt x="9" y="195"/>
                    <a:pt x="9" y="195"/>
                    <a:pt x="10" y="195"/>
                  </a:cubicBezTo>
                  <a:lnTo>
                    <a:pt x="10" y="197"/>
                  </a:lnTo>
                  <a:cubicBezTo>
                    <a:pt x="9" y="197"/>
                    <a:pt x="9" y="197"/>
                    <a:pt x="8" y="197"/>
                  </a:cubicBezTo>
                  <a:cubicBezTo>
                    <a:pt x="8" y="197"/>
                    <a:pt x="7" y="197"/>
                    <a:pt x="7" y="198"/>
                  </a:cubicBezTo>
                  <a:cubicBezTo>
                    <a:pt x="6" y="198"/>
                    <a:pt x="6" y="197"/>
                    <a:pt x="6" y="197"/>
                  </a:cubicBezTo>
                  <a:cubicBezTo>
                    <a:pt x="6" y="197"/>
                    <a:pt x="6" y="196"/>
                    <a:pt x="7" y="196"/>
                  </a:cubicBezTo>
                  <a:cubicBezTo>
                    <a:pt x="6" y="195"/>
                    <a:pt x="6" y="195"/>
                    <a:pt x="5" y="195"/>
                  </a:cubicBezTo>
                  <a:cubicBezTo>
                    <a:pt x="5" y="195"/>
                    <a:pt x="4" y="195"/>
                    <a:pt x="2" y="195"/>
                  </a:cubicBezTo>
                  <a:cubicBezTo>
                    <a:pt x="2" y="196"/>
                    <a:pt x="3" y="196"/>
                    <a:pt x="3" y="196"/>
                  </a:cubicBezTo>
                  <a:cubicBezTo>
                    <a:pt x="3" y="196"/>
                    <a:pt x="3" y="196"/>
                    <a:pt x="4" y="196"/>
                  </a:cubicBezTo>
                  <a:cubicBezTo>
                    <a:pt x="4" y="196"/>
                    <a:pt x="4" y="196"/>
                    <a:pt x="4" y="196"/>
                  </a:cubicBezTo>
                  <a:cubicBezTo>
                    <a:pt x="5" y="197"/>
                    <a:pt x="5" y="197"/>
                    <a:pt x="5" y="197"/>
                  </a:cubicBezTo>
                  <a:lnTo>
                    <a:pt x="1" y="197"/>
                  </a:lnTo>
                  <a:cubicBezTo>
                    <a:pt x="1" y="197"/>
                    <a:pt x="1" y="198"/>
                    <a:pt x="1" y="198"/>
                  </a:cubicBezTo>
                  <a:cubicBezTo>
                    <a:pt x="2" y="198"/>
                    <a:pt x="1" y="198"/>
                    <a:pt x="1" y="199"/>
                  </a:cubicBezTo>
                  <a:cubicBezTo>
                    <a:pt x="0" y="198"/>
                    <a:pt x="0" y="198"/>
                    <a:pt x="0" y="197"/>
                  </a:cubicBezTo>
                  <a:cubicBezTo>
                    <a:pt x="1" y="196"/>
                    <a:pt x="1" y="196"/>
                    <a:pt x="2" y="196"/>
                  </a:cubicBezTo>
                  <a:cubicBezTo>
                    <a:pt x="2" y="196"/>
                    <a:pt x="2" y="195"/>
                    <a:pt x="2" y="195"/>
                  </a:cubicBezTo>
                  <a:cubicBezTo>
                    <a:pt x="1" y="195"/>
                    <a:pt x="1" y="195"/>
                    <a:pt x="1" y="195"/>
                  </a:cubicBezTo>
                  <a:cubicBezTo>
                    <a:pt x="1" y="195"/>
                    <a:pt x="0" y="195"/>
                    <a:pt x="0" y="195"/>
                  </a:cubicBezTo>
                  <a:cubicBezTo>
                    <a:pt x="0" y="195"/>
                    <a:pt x="0" y="194"/>
                    <a:pt x="0" y="194"/>
                  </a:cubicBezTo>
                  <a:close/>
                  <a:moveTo>
                    <a:pt x="22" y="193"/>
                  </a:moveTo>
                  <a:cubicBezTo>
                    <a:pt x="22" y="192"/>
                    <a:pt x="23" y="192"/>
                    <a:pt x="24" y="193"/>
                  </a:cubicBezTo>
                  <a:cubicBezTo>
                    <a:pt x="25" y="194"/>
                    <a:pt x="25" y="195"/>
                    <a:pt x="25" y="196"/>
                  </a:cubicBezTo>
                  <a:cubicBezTo>
                    <a:pt x="25" y="195"/>
                    <a:pt x="24" y="195"/>
                    <a:pt x="23" y="195"/>
                  </a:cubicBezTo>
                  <a:cubicBezTo>
                    <a:pt x="22" y="194"/>
                    <a:pt x="22" y="194"/>
                    <a:pt x="22" y="193"/>
                  </a:cubicBezTo>
                  <a:close/>
                  <a:moveTo>
                    <a:pt x="10" y="193"/>
                  </a:moveTo>
                  <a:cubicBezTo>
                    <a:pt x="10" y="194"/>
                    <a:pt x="10" y="194"/>
                    <a:pt x="10" y="194"/>
                  </a:cubicBezTo>
                  <a:cubicBezTo>
                    <a:pt x="9" y="194"/>
                    <a:pt x="9" y="194"/>
                    <a:pt x="9" y="194"/>
                  </a:cubicBezTo>
                  <a:cubicBezTo>
                    <a:pt x="9" y="194"/>
                    <a:pt x="9" y="194"/>
                    <a:pt x="9" y="194"/>
                  </a:cubicBezTo>
                  <a:cubicBezTo>
                    <a:pt x="10" y="194"/>
                    <a:pt x="10" y="194"/>
                    <a:pt x="10" y="193"/>
                  </a:cubicBezTo>
                  <a:close/>
                  <a:moveTo>
                    <a:pt x="12" y="194"/>
                  </a:moveTo>
                  <a:lnTo>
                    <a:pt x="13" y="194"/>
                  </a:lnTo>
                  <a:lnTo>
                    <a:pt x="13" y="195"/>
                  </a:lnTo>
                  <a:lnTo>
                    <a:pt x="12" y="195"/>
                  </a:lnTo>
                  <a:lnTo>
                    <a:pt x="12" y="194"/>
                  </a:lnTo>
                  <a:close/>
                  <a:moveTo>
                    <a:pt x="17" y="195"/>
                  </a:moveTo>
                  <a:cubicBezTo>
                    <a:pt x="17" y="196"/>
                    <a:pt x="17" y="196"/>
                    <a:pt x="16" y="196"/>
                  </a:cubicBezTo>
                  <a:cubicBezTo>
                    <a:pt x="16" y="195"/>
                    <a:pt x="17" y="195"/>
                    <a:pt x="17" y="195"/>
                  </a:cubicBezTo>
                  <a:close/>
                  <a:moveTo>
                    <a:pt x="39" y="196"/>
                  </a:moveTo>
                  <a:cubicBezTo>
                    <a:pt x="39" y="196"/>
                    <a:pt x="39" y="196"/>
                    <a:pt x="40" y="196"/>
                  </a:cubicBezTo>
                  <a:cubicBezTo>
                    <a:pt x="40" y="195"/>
                    <a:pt x="40" y="195"/>
                    <a:pt x="40" y="195"/>
                  </a:cubicBezTo>
                  <a:cubicBezTo>
                    <a:pt x="40" y="195"/>
                    <a:pt x="41" y="196"/>
                    <a:pt x="41" y="197"/>
                  </a:cubicBezTo>
                  <a:cubicBezTo>
                    <a:pt x="40" y="197"/>
                    <a:pt x="40" y="197"/>
                    <a:pt x="40" y="196"/>
                  </a:cubicBezTo>
                  <a:cubicBezTo>
                    <a:pt x="40" y="196"/>
                    <a:pt x="40" y="196"/>
                    <a:pt x="39" y="196"/>
                  </a:cubicBezTo>
                  <a:close/>
                  <a:moveTo>
                    <a:pt x="14" y="197"/>
                  </a:moveTo>
                  <a:cubicBezTo>
                    <a:pt x="14" y="197"/>
                    <a:pt x="14" y="197"/>
                    <a:pt x="14" y="197"/>
                  </a:cubicBezTo>
                  <a:cubicBezTo>
                    <a:pt x="14" y="196"/>
                    <a:pt x="14" y="196"/>
                    <a:pt x="14" y="196"/>
                  </a:cubicBezTo>
                  <a:cubicBezTo>
                    <a:pt x="14" y="196"/>
                    <a:pt x="14" y="196"/>
                    <a:pt x="14" y="196"/>
                  </a:cubicBezTo>
                  <a:cubicBezTo>
                    <a:pt x="14" y="196"/>
                    <a:pt x="14" y="196"/>
                    <a:pt x="14" y="197"/>
                  </a:cubicBezTo>
                  <a:cubicBezTo>
                    <a:pt x="14" y="197"/>
                    <a:pt x="14" y="197"/>
                    <a:pt x="14" y="197"/>
                  </a:cubicBezTo>
                  <a:close/>
                  <a:moveTo>
                    <a:pt x="17" y="197"/>
                  </a:moveTo>
                  <a:cubicBezTo>
                    <a:pt x="17" y="197"/>
                    <a:pt x="17" y="197"/>
                    <a:pt x="16" y="197"/>
                  </a:cubicBezTo>
                  <a:cubicBezTo>
                    <a:pt x="16" y="197"/>
                    <a:pt x="16" y="198"/>
                    <a:pt x="16" y="198"/>
                  </a:cubicBezTo>
                  <a:cubicBezTo>
                    <a:pt x="16" y="197"/>
                    <a:pt x="16" y="197"/>
                    <a:pt x="16" y="197"/>
                  </a:cubicBezTo>
                  <a:cubicBezTo>
                    <a:pt x="16" y="197"/>
                    <a:pt x="17" y="197"/>
                    <a:pt x="17" y="197"/>
                  </a:cubicBezTo>
                  <a:close/>
                  <a:moveTo>
                    <a:pt x="3" y="198"/>
                  </a:moveTo>
                  <a:cubicBezTo>
                    <a:pt x="3" y="198"/>
                    <a:pt x="3" y="198"/>
                    <a:pt x="4" y="199"/>
                  </a:cubicBezTo>
                  <a:cubicBezTo>
                    <a:pt x="4" y="199"/>
                    <a:pt x="5" y="199"/>
                    <a:pt x="5" y="199"/>
                  </a:cubicBezTo>
                  <a:cubicBezTo>
                    <a:pt x="5" y="199"/>
                    <a:pt x="6" y="199"/>
                    <a:pt x="6" y="199"/>
                  </a:cubicBezTo>
                  <a:cubicBezTo>
                    <a:pt x="6" y="199"/>
                    <a:pt x="6" y="200"/>
                    <a:pt x="6" y="200"/>
                  </a:cubicBezTo>
                  <a:cubicBezTo>
                    <a:pt x="6" y="201"/>
                    <a:pt x="5" y="200"/>
                    <a:pt x="5" y="200"/>
                  </a:cubicBezTo>
                  <a:cubicBezTo>
                    <a:pt x="5" y="200"/>
                    <a:pt x="4" y="200"/>
                    <a:pt x="4" y="200"/>
                  </a:cubicBezTo>
                  <a:cubicBezTo>
                    <a:pt x="4" y="200"/>
                    <a:pt x="4" y="199"/>
                    <a:pt x="3" y="199"/>
                  </a:cubicBezTo>
                  <a:cubicBezTo>
                    <a:pt x="3" y="199"/>
                    <a:pt x="2" y="199"/>
                    <a:pt x="2" y="199"/>
                  </a:cubicBezTo>
                  <a:cubicBezTo>
                    <a:pt x="2" y="199"/>
                    <a:pt x="2" y="199"/>
                    <a:pt x="2" y="199"/>
                  </a:cubicBezTo>
                  <a:cubicBezTo>
                    <a:pt x="3" y="199"/>
                    <a:pt x="3" y="198"/>
                    <a:pt x="3" y="198"/>
                  </a:cubicBezTo>
                  <a:close/>
                  <a:moveTo>
                    <a:pt x="8" y="199"/>
                  </a:moveTo>
                  <a:cubicBezTo>
                    <a:pt x="8" y="199"/>
                    <a:pt x="8" y="199"/>
                    <a:pt x="8" y="199"/>
                  </a:cubicBezTo>
                  <a:cubicBezTo>
                    <a:pt x="8" y="199"/>
                    <a:pt x="7" y="199"/>
                    <a:pt x="7" y="199"/>
                  </a:cubicBezTo>
                  <a:cubicBezTo>
                    <a:pt x="8" y="198"/>
                    <a:pt x="8" y="198"/>
                    <a:pt x="8" y="198"/>
                  </a:cubicBezTo>
                  <a:cubicBezTo>
                    <a:pt x="8" y="198"/>
                    <a:pt x="8" y="199"/>
                    <a:pt x="8" y="199"/>
                  </a:cubicBezTo>
                  <a:close/>
                  <a:moveTo>
                    <a:pt x="18" y="201"/>
                  </a:moveTo>
                  <a:cubicBezTo>
                    <a:pt x="18" y="200"/>
                    <a:pt x="18" y="200"/>
                    <a:pt x="18" y="200"/>
                  </a:cubicBezTo>
                  <a:cubicBezTo>
                    <a:pt x="18" y="200"/>
                    <a:pt x="18" y="200"/>
                    <a:pt x="18" y="199"/>
                  </a:cubicBezTo>
                  <a:lnTo>
                    <a:pt x="19" y="199"/>
                  </a:lnTo>
                  <a:cubicBezTo>
                    <a:pt x="19" y="200"/>
                    <a:pt x="19" y="200"/>
                    <a:pt x="19" y="200"/>
                  </a:cubicBezTo>
                  <a:cubicBezTo>
                    <a:pt x="19" y="200"/>
                    <a:pt x="19" y="200"/>
                    <a:pt x="19" y="201"/>
                  </a:cubicBezTo>
                  <a:lnTo>
                    <a:pt x="18" y="201"/>
                  </a:lnTo>
                  <a:close/>
                  <a:moveTo>
                    <a:pt x="39" y="200"/>
                  </a:moveTo>
                  <a:cubicBezTo>
                    <a:pt x="39" y="201"/>
                    <a:pt x="39" y="201"/>
                    <a:pt x="39" y="201"/>
                  </a:cubicBezTo>
                  <a:cubicBezTo>
                    <a:pt x="39" y="201"/>
                    <a:pt x="39" y="200"/>
                    <a:pt x="39" y="200"/>
                  </a:cubicBezTo>
                  <a:cubicBezTo>
                    <a:pt x="39" y="200"/>
                    <a:pt x="39" y="200"/>
                    <a:pt x="39" y="200"/>
                  </a:cubicBezTo>
                  <a:cubicBezTo>
                    <a:pt x="39" y="200"/>
                    <a:pt x="39" y="200"/>
                    <a:pt x="39" y="200"/>
                  </a:cubicBezTo>
                  <a:close/>
                  <a:moveTo>
                    <a:pt x="1" y="200"/>
                  </a:moveTo>
                  <a:cubicBezTo>
                    <a:pt x="1" y="200"/>
                    <a:pt x="1" y="201"/>
                    <a:pt x="1" y="201"/>
                  </a:cubicBezTo>
                  <a:cubicBezTo>
                    <a:pt x="1" y="201"/>
                    <a:pt x="1" y="201"/>
                    <a:pt x="0" y="201"/>
                  </a:cubicBezTo>
                  <a:cubicBezTo>
                    <a:pt x="0" y="200"/>
                    <a:pt x="0" y="200"/>
                    <a:pt x="1" y="200"/>
                  </a:cubicBezTo>
                  <a:cubicBezTo>
                    <a:pt x="1" y="200"/>
                    <a:pt x="1" y="200"/>
                    <a:pt x="1" y="200"/>
                  </a:cubicBezTo>
                  <a:close/>
                  <a:moveTo>
                    <a:pt x="20" y="202"/>
                  </a:moveTo>
                  <a:cubicBezTo>
                    <a:pt x="20" y="202"/>
                    <a:pt x="20" y="202"/>
                    <a:pt x="20" y="202"/>
                  </a:cubicBezTo>
                  <a:cubicBezTo>
                    <a:pt x="19" y="202"/>
                    <a:pt x="19" y="202"/>
                    <a:pt x="19" y="202"/>
                  </a:cubicBezTo>
                  <a:cubicBezTo>
                    <a:pt x="19" y="202"/>
                    <a:pt x="19" y="202"/>
                    <a:pt x="19" y="202"/>
                  </a:cubicBezTo>
                  <a:cubicBezTo>
                    <a:pt x="19" y="202"/>
                    <a:pt x="20" y="202"/>
                    <a:pt x="20" y="202"/>
                  </a:cubicBezTo>
                  <a:close/>
                  <a:moveTo>
                    <a:pt x="2" y="204"/>
                  </a:moveTo>
                  <a:cubicBezTo>
                    <a:pt x="1" y="204"/>
                    <a:pt x="0" y="204"/>
                    <a:pt x="0" y="203"/>
                  </a:cubicBezTo>
                  <a:cubicBezTo>
                    <a:pt x="0" y="203"/>
                    <a:pt x="0" y="203"/>
                    <a:pt x="1" y="202"/>
                  </a:cubicBezTo>
                  <a:cubicBezTo>
                    <a:pt x="2" y="202"/>
                    <a:pt x="2" y="203"/>
                    <a:pt x="2" y="204"/>
                  </a:cubicBezTo>
                  <a:close/>
                  <a:moveTo>
                    <a:pt x="5" y="205"/>
                  </a:moveTo>
                  <a:cubicBezTo>
                    <a:pt x="4" y="205"/>
                    <a:pt x="4" y="205"/>
                    <a:pt x="4" y="204"/>
                  </a:cubicBezTo>
                  <a:cubicBezTo>
                    <a:pt x="4" y="204"/>
                    <a:pt x="4" y="204"/>
                    <a:pt x="4" y="204"/>
                  </a:cubicBezTo>
                  <a:cubicBezTo>
                    <a:pt x="4" y="204"/>
                    <a:pt x="4" y="203"/>
                    <a:pt x="4" y="203"/>
                  </a:cubicBezTo>
                  <a:cubicBezTo>
                    <a:pt x="5" y="203"/>
                    <a:pt x="5" y="203"/>
                    <a:pt x="5" y="202"/>
                  </a:cubicBezTo>
                  <a:cubicBezTo>
                    <a:pt x="6" y="203"/>
                    <a:pt x="6" y="203"/>
                    <a:pt x="6" y="203"/>
                  </a:cubicBezTo>
                  <a:cubicBezTo>
                    <a:pt x="6" y="203"/>
                    <a:pt x="6" y="203"/>
                    <a:pt x="6" y="203"/>
                  </a:cubicBezTo>
                  <a:cubicBezTo>
                    <a:pt x="5" y="204"/>
                    <a:pt x="5" y="204"/>
                    <a:pt x="5" y="204"/>
                  </a:cubicBezTo>
                  <a:cubicBezTo>
                    <a:pt x="5" y="204"/>
                    <a:pt x="5" y="205"/>
                    <a:pt x="5" y="205"/>
                  </a:cubicBezTo>
                  <a:close/>
                  <a:moveTo>
                    <a:pt x="19" y="203"/>
                  </a:moveTo>
                  <a:lnTo>
                    <a:pt x="20" y="203"/>
                  </a:lnTo>
                  <a:lnTo>
                    <a:pt x="20" y="205"/>
                  </a:lnTo>
                  <a:lnTo>
                    <a:pt x="19" y="204"/>
                  </a:lnTo>
                  <a:lnTo>
                    <a:pt x="19" y="203"/>
                  </a:lnTo>
                  <a:close/>
                  <a:moveTo>
                    <a:pt x="13" y="204"/>
                  </a:moveTo>
                  <a:cubicBezTo>
                    <a:pt x="14" y="204"/>
                    <a:pt x="14" y="204"/>
                    <a:pt x="13" y="204"/>
                  </a:cubicBezTo>
                  <a:cubicBezTo>
                    <a:pt x="13" y="204"/>
                    <a:pt x="13" y="204"/>
                    <a:pt x="13" y="204"/>
                  </a:cubicBezTo>
                  <a:cubicBezTo>
                    <a:pt x="13" y="204"/>
                    <a:pt x="13" y="204"/>
                    <a:pt x="13" y="204"/>
                  </a:cubicBezTo>
                  <a:cubicBezTo>
                    <a:pt x="13" y="204"/>
                    <a:pt x="13" y="204"/>
                    <a:pt x="13" y="204"/>
                  </a:cubicBezTo>
                  <a:close/>
                  <a:moveTo>
                    <a:pt x="3" y="209"/>
                  </a:moveTo>
                  <a:cubicBezTo>
                    <a:pt x="2" y="209"/>
                    <a:pt x="2" y="208"/>
                    <a:pt x="1" y="208"/>
                  </a:cubicBezTo>
                  <a:cubicBezTo>
                    <a:pt x="0" y="208"/>
                    <a:pt x="0" y="208"/>
                    <a:pt x="0" y="207"/>
                  </a:cubicBezTo>
                  <a:cubicBezTo>
                    <a:pt x="1" y="207"/>
                    <a:pt x="1" y="207"/>
                    <a:pt x="2" y="207"/>
                  </a:cubicBezTo>
                  <a:cubicBezTo>
                    <a:pt x="3" y="207"/>
                    <a:pt x="3" y="208"/>
                    <a:pt x="3" y="209"/>
                  </a:cubicBezTo>
                  <a:close/>
                  <a:moveTo>
                    <a:pt x="5" y="207"/>
                  </a:moveTo>
                  <a:cubicBezTo>
                    <a:pt x="5" y="208"/>
                    <a:pt x="5" y="208"/>
                    <a:pt x="4" y="208"/>
                  </a:cubicBezTo>
                  <a:cubicBezTo>
                    <a:pt x="4" y="208"/>
                    <a:pt x="4" y="208"/>
                    <a:pt x="4" y="208"/>
                  </a:cubicBezTo>
                  <a:cubicBezTo>
                    <a:pt x="4" y="208"/>
                    <a:pt x="4" y="208"/>
                    <a:pt x="4" y="208"/>
                  </a:cubicBezTo>
                  <a:cubicBezTo>
                    <a:pt x="5" y="208"/>
                    <a:pt x="5" y="208"/>
                    <a:pt x="5" y="207"/>
                  </a:cubicBezTo>
                  <a:close/>
                  <a:moveTo>
                    <a:pt x="6" y="208"/>
                  </a:moveTo>
                  <a:cubicBezTo>
                    <a:pt x="7" y="208"/>
                    <a:pt x="7" y="208"/>
                    <a:pt x="6" y="208"/>
                  </a:cubicBezTo>
                  <a:cubicBezTo>
                    <a:pt x="6" y="209"/>
                    <a:pt x="6" y="209"/>
                    <a:pt x="6" y="209"/>
                  </a:cubicBezTo>
                  <a:cubicBezTo>
                    <a:pt x="6" y="208"/>
                    <a:pt x="6" y="208"/>
                    <a:pt x="6" y="208"/>
                  </a:cubicBezTo>
                  <a:cubicBezTo>
                    <a:pt x="6" y="208"/>
                    <a:pt x="6" y="208"/>
                    <a:pt x="6" y="208"/>
                  </a:cubicBezTo>
                  <a:close/>
                  <a:moveTo>
                    <a:pt x="1" y="211"/>
                  </a:moveTo>
                  <a:cubicBezTo>
                    <a:pt x="1" y="212"/>
                    <a:pt x="0" y="212"/>
                    <a:pt x="0" y="211"/>
                  </a:cubicBezTo>
                  <a:cubicBezTo>
                    <a:pt x="0" y="211"/>
                    <a:pt x="1" y="210"/>
                    <a:pt x="1" y="211"/>
                  </a:cubicBezTo>
                  <a:cubicBezTo>
                    <a:pt x="1" y="211"/>
                    <a:pt x="1" y="211"/>
                    <a:pt x="1" y="211"/>
                  </a:cubicBezTo>
                  <a:close/>
                  <a:moveTo>
                    <a:pt x="38" y="2"/>
                  </a:moveTo>
                  <a:cubicBezTo>
                    <a:pt x="39" y="2"/>
                    <a:pt x="39" y="2"/>
                    <a:pt x="39" y="3"/>
                  </a:cubicBezTo>
                  <a:cubicBezTo>
                    <a:pt x="39" y="3"/>
                    <a:pt x="39" y="4"/>
                    <a:pt x="40" y="4"/>
                  </a:cubicBezTo>
                  <a:cubicBezTo>
                    <a:pt x="40" y="4"/>
                    <a:pt x="40" y="5"/>
                    <a:pt x="40" y="5"/>
                  </a:cubicBezTo>
                  <a:cubicBezTo>
                    <a:pt x="41" y="5"/>
                    <a:pt x="41" y="5"/>
                    <a:pt x="42" y="4"/>
                  </a:cubicBezTo>
                  <a:cubicBezTo>
                    <a:pt x="42" y="4"/>
                    <a:pt x="42" y="3"/>
                    <a:pt x="42" y="3"/>
                  </a:cubicBezTo>
                  <a:cubicBezTo>
                    <a:pt x="41" y="3"/>
                    <a:pt x="41" y="3"/>
                    <a:pt x="41" y="3"/>
                  </a:cubicBezTo>
                  <a:cubicBezTo>
                    <a:pt x="41" y="3"/>
                    <a:pt x="40" y="3"/>
                    <a:pt x="40" y="3"/>
                  </a:cubicBezTo>
                  <a:cubicBezTo>
                    <a:pt x="40" y="2"/>
                    <a:pt x="40" y="2"/>
                    <a:pt x="40" y="2"/>
                  </a:cubicBezTo>
                  <a:lnTo>
                    <a:pt x="44" y="1"/>
                  </a:lnTo>
                  <a:cubicBezTo>
                    <a:pt x="44" y="3"/>
                    <a:pt x="44" y="3"/>
                    <a:pt x="45" y="4"/>
                  </a:cubicBezTo>
                  <a:cubicBezTo>
                    <a:pt x="45" y="5"/>
                    <a:pt x="46" y="5"/>
                    <a:pt x="46" y="6"/>
                  </a:cubicBezTo>
                  <a:cubicBezTo>
                    <a:pt x="47" y="6"/>
                    <a:pt x="47" y="6"/>
                    <a:pt x="48" y="6"/>
                  </a:cubicBezTo>
                  <a:cubicBezTo>
                    <a:pt x="49" y="6"/>
                    <a:pt x="50" y="6"/>
                    <a:pt x="51" y="6"/>
                  </a:cubicBezTo>
                  <a:cubicBezTo>
                    <a:pt x="52" y="7"/>
                    <a:pt x="52" y="7"/>
                    <a:pt x="53" y="7"/>
                  </a:cubicBezTo>
                  <a:cubicBezTo>
                    <a:pt x="54" y="7"/>
                    <a:pt x="55" y="7"/>
                    <a:pt x="55" y="6"/>
                  </a:cubicBezTo>
                  <a:lnTo>
                    <a:pt x="55" y="209"/>
                  </a:lnTo>
                  <a:cubicBezTo>
                    <a:pt x="54" y="209"/>
                    <a:pt x="53" y="209"/>
                    <a:pt x="52" y="209"/>
                  </a:cubicBezTo>
                  <a:cubicBezTo>
                    <a:pt x="52" y="209"/>
                    <a:pt x="51" y="209"/>
                    <a:pt x="50" y="209"/>
                  </a:cubicBezTo>
                  <a:cubicBezTo>
                    <a:pt x="50" y="208"/>
                    <a:pt x="50" y="207"/>
                    <a:pt x="50" y="207"/>
                  </a:cubicBezTo>
                  <a:cubicBezTo>
                    <a:pt x="50" y="206"/>
                    <a:pt x="50" y="206"/>
                    <a:pt x="49" y="206"/>
                  </a:cubicBezTo>
                  <a:cubicBezTo>
                    <a:pt x="48" y="206"/>
                    <a:pt x="48" y="206"/>
                    <a:pt x="48" y="207"/>
                  </a:cubicBezTo>
                  <a:cubicBezTo>
                    <a:pt x="48" y="207"/>
                    <a:pt x="48" y="207"/>
                    <a:pt x="48" y="208"/>
                  </a:cubicBezTo>
                  <a:cubicBezTo>
                    <a:pt x="48" y="208"/>
                    <a:pt x="49" y="208"/>
                    <a:pt x="49" y="209"/>
                  </a:cubicBezTo>
                  <a:cubicBezTo>
                    <a:pt x="49" y="209"/>
                    <a:pt x="49" y="209"/>
                    <a:pt x="49" y="209"/>
                  </a:cubicBezTo>
                  <a:cubicBezTo>
                    <a:pt x="48" y="209"/>
                    <a:pt x="48" y="209"/>
                    <a:pt x="48" y="209"/>
                  </a:cubicBezTo>
                  <a:cubicBezTo>
                    <a:pt x="47" y="209"/>
                    <a:pt x="47" y="209"/>
                    <a:pt x="47" y="209"/>
                  </a:cubicBezTo>
                  <a:cubicBezTo>
                    <a:pt x="47" y="209"/>
                    <a:pt x="47" y="208"/>
                    <a:pt x="46" y="208"/>
                  </a:cubicBezTo>
                  <a:cubicBezTo>
                    <a:pt x="46" y="208"/>
                    <a:pt x="46" y="208"/>
                    <a:pt x="46" y="208"/>
                  </a:cubicBezTo>
                  <a:cubicBezTo>
                    <a:pt x="45" y="208"/>
                    <a:pt x="44" y="209"/>
                    <a:pt x="43" y="209"/>
                  </a:cubicBezTo>
                  <a:cubicBezTo>
                    <a:pt x="42" y="209"/>
                    <a:pt x="40" y="209"/>
                    <a:pt x="39" y="209"/>
                  </a:cubicBezTo>
                  <a:cubicBezTo>
                    <a:pt x="38" y="209"/>
                    <a:pt x="37" y="210"/>
                    <a:pt x="37" y="211"/>
                  </a:cubicBezTo>
                  <a:cubicBezTo>
                    <a:pt x="36" y="212"/>
                    <a:pt x="35" y="212"/>
                    <a:pt x="34" y="213"/>
                  </a:cubicBezTo>
                  <a:cubicBezTo>
                    <a:pt x="33" y="213"/>
                    <a:pt x="31" y="213"/>
                    <a:pt x="30" y="213"/>
                  </a:cubicBezTo>
                  <a:cubicBezTo>
                    <a:pt x="29" y="213"/>
                    <a:pt x="27" y="213"/>
                    <a:pt x="25" y="213"/>
                  </a:cubicBezTo>
                  <a:cubicBezTo>
                    <a:pt x="25" y="213"/>
                    <a:pt x="25" y="212"/>
                    <a:pt x="25" y="212"/>
                  </a:cubicBezTo>
                  <a:cubicBezTo>
                    <a:pt x="26" y="212"/>
                    <a:pt x="26" y="212"/>
                    <a:pt x="26" y="212"/>
                  </a:cubicBezTo>
                  <a:cubicBezTo>
                    <a:pt x="26" y="212"/>
                    <a:pt x="27" y="212"/>
                    <a:pt x="27" y="212"/>
                  </a:cubicBezTo>
                  <a:cubicBezTo>
                    <a:pt x="27" y="212"/>
                    <a:pt x="27" y="212"/>
                    <a:pt x="27" y="212"/>
                  </a:cubicBezTo>
                  <a:cubicBezTo>
                    <a:pt x="27" y="211"/>
                    <a:pt x="27" y="211"/>
                    <a:pt x="26" y="211"/>
                  </a:cubicBezTo>
                  <a:cubicBezTo>
                    <a:pt x="26" y="211"/>
                    <a:pt x="26" y="211"/>
                    <a:pt x="25" y="211"/>
                  </a:cubicBezTo>
                  <a:cubicBezTo>
                    <a:pt x="25" y="211"/>
                    <a:pt x="25" y="211"/>
                    <a:pt x="25" y="211"/>
                  </a:cubicBezTo>
                  <a:cubicBezTo>
                    <a:pt x="25" y="210"/>
                    <a:pt x="25" y="210"/>
                    <a:pt x="25" y="209"/>
                  </a:cubicBezTo>
                  <a:cubicBezTo>
                    <a:pt x="24" y="210"/>
                    <a:pt x="23" y="210"/>
                    <a:pt x="22" y="210"/>
                  </a:cubicBezTo>
                  <a:cubicBezTo>
                    <a:pt x="21" y="210"/>
                    <a:pt x="20" y="210"/>
                    <a:pt x="20" y="210"/>
                  </a:cubicBezTo>
                  <a:cubicBezTo>
                    <a:pt x="20" y="211"/>
                    <a:pt x="20" y="211"/>
                    <a:pt x="20" y="211"/>
                  </a:cubicBezTo>
                  <a:cubicBezTo>
                    <a:pt x="20" y="211"/>
                    <a:pt x="21" y="211"/>
                    <a:pt x="21" y="211"/>
                  </a:cubicBezTo>
                  <a:cubicBezTo>
                    <a:pt x="21" y="211"/>
                    <a:pt x="22" y="211"/>
                    <a:pt x="22" y="211"/>
                  </a:cubicBezTo>
                  <a:cubicBezTo>
                    <a:pt x="22" y="210"/>
                    <a:pt x="23" y="210"/>
                    <a:pt x="23" y="211"/>
                  </a:cubicBezTo>
                  <a:cubicBezTo>
                    <a:pt x="23" y="211"/>
                    <a:pt x="23" y="212"/>
                    <a:pt x="23" y="212"/>
                  </a:cubicBezTo>
                  <a:cubicBezTo>
                    <a:pt x="23" y="212"/>
                    <a:pt x="22" y="212"/>
                    <a:pt x="22" y="213"/>
                  </a:cubicBezTo>
                  <a:cubicBezTo>
                    <a:pt x="19" y="213"/>
                    <a:pt x="16" y="213"/>
                    <a:pt x="13" y="213"/>
                  </a:cubicBezTo>
                  <a:cubicBezTo>
                    <a:pt x="10" y="213"/>
                    <a:pt x="7" y="213"/>
                    <a:pt x="3" y="213"/>
                  </a:cubicBezTo>
                  <a:cubicBezTo>
                    <a:pt x="3" y="213"/>
                    <a:pt x="3" y="212"/>
                    <a:pt x="4" y="212"/>
                  </a:cubicBezTo>
                  <a:cubicBezTo>
                    <a:pt x="4" y="212"/>
                    <a:pt x="4" y="212"/>
                    <a:pt x="4" y="212"/>
                  </a:cubicBezTo>
                  <a:cubicBezTo>
                    <a:pt x="5" y="212"/>
                    <a:pt x="5" y="212"/>
                    <a:pt x="6" y="212"/>
                  </a:cubicBezTo>
                  <a:cubicBezTo>
                    <a:pt x="6" y="212"/>
                    <a:pt x="6" y="212"/>
                    <a:pt x="6" y="212"/>
                  </a:cubicBezTo>
                  <a:cubicBezTo>
                    <a:pt x="7" y="211"/>
                    <a:pt x="6" y="211"/>
                    <a:pt x="6" y="211"/>
                  </a:cubicBezTo>
                  <a:cubicBezTo>
                    <a:pt x="5" y="211"/>
                    <a:pt x="5" y="211"/>
                    <a:pt x="5" y="211"/>
                  </a:cubicBezTo>
                  <a:cubicBezTo>
                    <a:pt x="4" y="211"/>
                    <a:pt x="4" y="211"/>
                    <a:pt x="5" y="211"/>
                  </a:cubicBezTo>
                  <a:cubicBezTo>
                    <a:pt x="5" y="210"/>
                    <a:pt x="5" y="210"/>
                    <a:pt x="5" y="210"/>
                  </a:cubicBezTo>
                  <a:cubicBezTo>
                    <a:pt x="4" y="210"/>
                    <a:pt x="4" y="210"/>
                    <a:pt x="4" y="210"/>
                  </a:cubicBezTo>
                  <a:cubicBezTo>
                    <a:pt x="3" y="210"/>
                    <a:pt x="3" y="210"/>
                    <a:pt x="3" y="210"/>
                  </a:cubicBezTo>
                  <a:cubicBezTo>
                    <a:pt x="3" y="210"/>
                    <a:pt x="2" y="210"/>
                    <a:pt x="2" y="210"/>
                  </a:cubicBezTo>
                  <a:cubicBezTo>
                    <a:pt x="2" y="210"/>
                    <a:pt x="2" y="210"/>
                    <a:pt x="2" y="209"/>
                  </a:cubicBezTo>
                  <a:cubicBezTo>
                    <a:pt x="2" y="209"/>
                    <a:pt x="3" y="209"/>
                    <a:pt x="3" y="209"/>
                  </a:cubicBezTo>
                  <a:cubicBezTo>
                    <a:pt x="4" y="209"/>
                    <a:pt x="4" y="209"/>
                    <a:pt x="5" y="209"/>
                  </a:cubicBezTo>
                  <a:cubicBezTo>
                    <a:pt x="5" y="210"/>
                    <a:pt x="5" y="210"/>
                    <a:pt x="5" y="210"/>
                  </a:cubicBezTo>
                  <a:cubicBezTo>
                    <a:pt x="6" y="210"/>
                    <a:pt x="6" y="210"/>
                    <a:pt x="6" y="211"/>
                  </a:cubicBezTo>
                  <a:cubicBezTo>
                    <a:pt x="7" y="210"/>
                    <a:pt x="7" y="210"/>
                    <a:pt x="7" y="210"/>
                  </a:cubicBezTo>
                  <a:cubicBezTo>
                    <a:pt x="6" y="210"/>
                    <a:pt x="6" y="210"/>
                    <a:pt x="6" y="209"/>
                  </a:cubicBezTo>
                  <a:cubicBezTo>
                    <a:pt x="7" y="209"/>
                    <a:pt x="8" y="209"/>
                    <a:pt x="9" y="209"/>
                  </a:cubicBezTo>
                  <a:cubicBezTo>
                    <a:pt x="10" y="209"/>
                    <a:pt x="10" y="209"/>
                    <a:pt x="11" y="210"/>
                  </a:cubicBezTo>
                  <a:cubicBezTo>
                    <a:pt x="11" y="210"/>
                    <a:pt x="12" y="209"/>
                    <a:pt x="11" y="209"/>
                  </a:cubicBezTo>
                  <a:cubicBezTo>
                    <a:pt x="11" y="209"/>
                    <a:pt x="11" y="208"/>
                    <a:pt x="10" y="208"/>
                  </a:cubicBezTo>
                  <a:cubicBezTo>
                    <a:pt x="10" y="208"/>
                    <a:pt x="9" y="207"/>
                    <a:pt x="9" y="207"/>
                  </a:cubicBezTo>
                  <a:cubicBezTo>
                    <a:pt x="9" y="207"/>
                    <a:pt x="9" y="207"/>
                    <a:pt x="10" y="206"/>
                  </a:cubicBezTo>
                  <a:cubicBezTo>
                    <a:pt x="10" y="206"/>
                    <a:pt x="9" y="206"/>
                    <a:pt x="8" y="206"/>
                  </a:cubicBezTo>
                  <a:cubicBezTo>
                    <a:pt x="7" y="206"/>
                    <a:pt x="7" y="207"/>
                    <a:pt x="7" y="207"/>
                  </a:cubicBezTo>
                  <a:cubicBezTo>
                    <a:pt x="6" y="207"/>
                    <a:pt x="6" y="207"/>
                    <a:pt x="5" y="207"/>
                  </a:cubicBezTo>
                  <a:cubicBezTo>
                    <a:pt x="5" y="206"/>
                    <a:pt x="5" y="206"/>
                    <a:pt x="4" y="206"/>
                  </a:cubicBezTo>
                  <a:cubicBezTo>
                    <a:pt x="4" y="206"/>
                    <a:pt x="4" y="206"/>
                    <a:pt x="4" y="207"/>
                  </a:cubicBezTo>
                  <a:cubicBezTo>
                    <a:pt x="3" y="207"/>
                    <a:pt x="3" y="207"/>
                    <a:pt x="3" y="206"/>
                  </a:cubicBezTo>
                  <a:cubicBezTo>
                    <a:pt x="3" y="206"/>
                    <a:pt x="3" y="205"/>
                    <a:pt x="3" y="205"/>
                  </a:cubicBezTo>
                  <a:cubicBezTo>
                    <a:pt x="4" y="205"/>
                    <a:pt x="4" y="205"/>
                    <a:pt x="4" y="205"/>
                  </a:cubicBezTo>
                  <a:cubicBezTo>
                    <a:pt x="5" y="205"/>
                    <a:pt x="5" y="206"/>
                    <a:pt x="6" y="206"/>
                  </a:cubicBezTo>
                  <a:cubicBezTo>
                    <a:pt x="6" y="206"/>
                    <a:pt x="6" y="206"/>
                    <a:pt x="7" y="206"/>
                  </a:cubicBezTo>
                  <a:cubicBezTo>
                    <a:pt x="7" y="206"/>
                    <a:pt x="8" y="205"/>
                    <a:pt x="8" y="205"/>
                  </a:cubicBezTo>
                  <a:cubicBezTo>
                    <a:pt x="9" y="205"/>
                    <a:pt x="9" y="205"/>
                    <a:pt x="9" y="204"/>
                  </a:cubicBezTo>
                  <a:cubicBezTo>
                    <a:pt x="9" y="204"/>
                    <a:pt x="8" y="204"/>
                    <a:pt x="8" y="204"/>
                  </a:cubicBezTo>
                  <a:cubicBezTo>
                    <a:pt x="7" y="203"/>
                    <a:pt x="7" y="203"/>
                    <a:pt x="6" y="203"/>
                  </a:cubicBezTo>
                  <a:cubicBezTo>
                    <a:pt x="6" y="202"/>
                    <a:pt x="7" y="202"/>
                    <a:pt x="7" y="201"/>
                  </a:cubicBezTo>
                  <a:cubicBezTo>
                    <a:pt x="7" y="201"/>
                    <a:pt x="8" y="201"/>
                    <a:pt x="8" y="200"/>
                  </a:cubicBezTo>
                  <a:cubicBezTo>
                    <a:pt x="8" y="200"/>
                    <a:pt x="8" y="200"/>
                    <a:pt x="9" y="199"/>
                  </a:cubicBezTo>
                  <a:cubicBezTo>
                    <a:pt x="9" y="199"/>
                    <a:pt x="9" y="199"/>
                    <a:pt x="10" y="199"/>
                  </a:cubicBezTo>
                  <a:cubicBezTo>
                    <a:pt x="10" y="200"/>
                    <a:pt x="10" y="200"/>
                    <a:pt x="9" y="201"/>
                  </a:cubicBezTo>
                  <a:cubicBezTo>
                    <a:pt x="9" y="201"/>
                    <a:pt x="8" y="202"/>
                    <a:pt x="8" y="203"/>
                  </a:cubicBezTo>
                  <a:cubicBezTo>
                    <a:pt x="8" y="203"/>
                    <a:pt x="9" y="203"/>
                    <a:pt x="9" y="203"/>
                  </a:cubicBezTo>
                  <a:cubicBezTo>
                    <a:pt x="9" y="202"/>
                    <a:pt x="10" y="202"/>
                    <a:pt x="10" y="202"/>
                  </a:cubicBezTo>
                  <a:cubicBezTo>
                    <a:pt x="11" y="201"/>
                    <a:pt x="11" y="201"/>
                    <a:pt x="11" y="200"/>
                  </a:cubicBezTo>
                  <a:cubicBezTo>
                    <a:pt x="12" y="200"/>
                    <a:pt x="12" y="200"/>
                    <a:pt x="13" y="200"/>
                  </a:cubicBezTo>
                  <a:cubicBezTo>
                    <a:pt x="13" y="200"/>
                    <a:pt x="13" y="200"/>
                    <a:pt x="13" y="201"/>
                  </a:cubicBezTo>
                  <a:cubicBezTo>
                    <a:pt x="12" y="201"/>
                    <a:pt x="12" y="201"/>
                    <a:pt x="12" y="201"/>
                  </a:cubicBezTo>
                  <a:cubicBezTo>
                    <a:pt x="12" y="201"/>
                    <a:pt x="11" y="202"/>
                    <a:pt x="11" y="202"/>
                  </a:cubicBezTo>
                  <a:cubicBezTo>
                    <a:pt x="11" y="202"/>
                    <a:pt x="12" y="202"/>
                    <a:pt x="12" y="202"/>
                  </a:cubicBezTo>
                  <a:cubicBezTo>
                    <a:pt x="12" y="203"/>
                    <a:pt x="11" y="203"/>
                    <a:pt x="11" y="203"/>
                  </a:cubicBezTo>
                  <a:cubicBezTo>
                    <a:pt x="10" y="202"/>
                    <a:pt x="10" y="203"/>
                    <a:pt x="9" y="203"/>
                  </a:cubicBezTo>
                  <a:lnTo>
                    <a:pt x="10" y="205"/>
                  </a:lnTo>
                  <a:cubicBezTo>
                    <a:pt x="10" y="206"/>
                    <a:pt x="11" y="206"/>
                    <a:pt x="11" y="206"/>
                  </a:cubicBezTo>
                  <a:cubicBezTo>
                    <a:pt x="11" y="206"/>
                    <a:pt x="11" y="206"/>
                    <a:pt x="11" y="205"/>
                  </a:cubicBezTo>
                  <a:cubicBezTo>
                    <a:pt x="12" y="205"/>
                    <a:pt x="12" y="205"/>
                    <a:pt x="13" y="205"/>
                  </a:cubicBezTo>
                  <a:cubicBezTo>
                    <a:pt x="13" y="205"/>
                    <a:pt x="13" y="205"/>
                    <a:pt x="14" y="205"/>
                  </a:cubicBezTo>
                  <a:cubicBezTo>
                    <a:pt x="14" y="207"/>
                    <a:pt x="13" y="207"/>
                    <a:pt x="12" y="207"/>
                  </a:cubicBezTo>
                  <a:cubicBezTo>
                    <a:pt x="12" y="207"/>
                    <a:pt x="12" y="208"/>
                    <a:pt x="12" y="208"/>
                  </a:cubicBezTo>
                  <a:cubicBezTo>
                    <a:pt x="13" y="208"/>
                    <a:pt x="13" y="208"/>
                    <a:pt x="13" y="208"/>
                  </a:cubicBezTo>
                  <a:cubicBezTo>
                    <a:pt x="13" y="208"/>
                    <a:pt x="14" y="208"/>
                    <a:pt x="14" y="208"/>
                  </a:cubicBezTo>
                  <a:cubicBezTo>
                    <a:pt x="14" y="208"/>
                    <a:pt x="14" y="209"/>
                    <a:pt x="14" y="209"/>
                  </a:cubicBezTo>
                  <a:cubicBezTo>
                    <a:pt x="15" y="209"/>
                    <a:pt x="15" y="209"/>
                    <a:pt x="15" y="208"/>
                  </a:cubicBezTo>
                  <a:cubicBezTo>
                    <a:pt x="15" y="208"/>
                    <a:pt x="16" y="208"/>
                    <a:pt x="16" y="208"/>
                  </a:cubicBezTo>
                  <a:cubicBezTo>
                    <a:pt x="16" y="208"/>
                    <a:pt x="16" y="209"/>
                    <a:pt x="16" y="209"/>
                  </a:cubicBezTo>
                  <a:cubicBezTo>
                    <a:pt x="16" y="209"/>
                    <a:pt x="16" y="209"/>
                    <a:pt x="16" y="210"/>
                  </a:cubicBezTo>
                  <a:cubicBezTo>
                    <a:pt x="16" y="210"/>
                    <a:pt x="17" y="209"/>
                    <a:pt x="18" y="209"/>
                  </a:cubicBezTo>
                  <a:cubicBezTo>
                    <a:pt x="18" y="210"/>
                    <a:pt x="17" y="210"/>
                    <a:pt x="17" y="210"/>
                  </a:cubicBezTo>
                  <a:cubicBezTo>
                    <a:pt x="16" y="211"/>
                    <a:pt x="16" y="211"/>
                    <a:pt x="16" y="212"/>
                  </a:cubicBezTo>
                  <a:cubicBezTo>
                    <a:pt x="17" y="212"/>
                    <a:pt x="18" y="212"/>
                    <a:pt x="18" y="211"/>
                  </a:cubicBezTo>
                  <a:cubicBezTo>
                    <a:pt x="18" y="210"/>
                    <a:pt x="19" y="210"/>
                    <a:pt x="19" y="209"/>
                  </a:cubicBezTo>
                  <a:cubicBezTo>
                    <a:pt x="19" y="209"/>
                    <a:pt x="19" y="209"/>
                    <a:pt x="19" y="209"/>
                  </a:cubicBezTo>
                  <a:cubicBezTo>
                    <a:pt x="19" y="209"/>
                    <a:pt x="19" y="208"/>
                    <a:pt x="18" y="208"/>
                  </a:cubicBezTo>
                  <a:cubicBezTo>
                    <a:pt x="18" y="208"/>
                    <a:pt x="18" y="208"/>
                    <a:pt x="18" y="207"/>
                  </a:cubicBezTo>
                  <a:cubicBezTo>
                    <a:pt x="18" y="207"/>
                    <a:pt x="18" y="207"/>
                    <a:pt x="18" y="207"/>
                  </a:cubicBezTo>
                  <a:cubicBezTo>
                    <a:pt x="19" y="207"/>
                    <a:pt x="19" y="207"/>
                    <a:pt x="19" y="207"/>
                  </a:cubicBezTo>
                  <a:cubicBezTo>
                    <a:pt x="20" y="208"/>
                    <a:pt x="20" y="208"/>
                    <a:pt x="20" y="209"/>
                  </a:cubicBezTo>
                  <a:cubicBezTo>
                    <a:pt x="21" y="209"/>
                    <a:pt x="22" y="208"/>
                    <a:pt x="23" y="208"/>
                  </a:cubicBezTo>
                  <a:cubicBezTo>
                    <a:pt x="24" y="207"/>
                    <a:pt x="24" y="207"/>
                    <a:pt x="25" y="206"/>
                  </a:cubicBezTo>
                  <a:cubicBezTo>
                    <a:pt x="24" y="206"/>
                    <a:pt x="24" y="205"/>
                    <a:pt x="23" y="205"/>
                  </a:cubicBezTo>
                  <a:cubicBezTo>
                    <a:pt x="23" y="204"/>
                    <a:pt x="22" y="204"/>
                    <a:pt x="20" y="204"/>
                  </a:cubicBezTo>
                  <a:cubicBezTo>
                    <a:pt x="20" y="203"/>
                    <a:pt x="21" y="203"/>
                    <a:pt x="21" y="203"/>
                  </a:cubicBezTo>
                  <a:cubicBezTo>
                    <a:pt x="22" y="202"/>
                    <a:pt x="22" y="202"/>
                    <a:pt x="22" y="201"/>
                  </a:cubicBezTo>
                  <a:cubicBezTo>
                    <a:pt x="23" y="201"/>
                    <a:pt x="23" y="201"/>
                    <a:pt x="24" y="202"/>
                  </a:cubicBezTo>
                  <a:cubicBezTo>
                    <a:pt x="24" y="203"/>
                    <a:pt x="24" y="203"/>
                    <a:pt x="25" y="203"/>
                  </a:cubicBezTo>
                  <a:cubicBezTo>
                    <a:pt x="26" y="203"/>
                    <a:pt x="26" y="203"/>
                    <a:pt x="27" y="202"/>
                  </a:cubicBezTo>
                  <a:cubicBezTo>
                    <a:pt x="28" y="202"/>
                    <a:pt x="29" y="202"/>
                    <a:pt x="30" y="202"/>
                  </a:cubicBezTo>
                  <a:cubicBezTo>
                    <a:pt x="30" y="202"/>
                    <a:pt x="31" y="201"/>
                    <a:pt x="32" y="201"/>
                  </a:cubicBezTo>
                  <a:cubicBezTo>
                    <a:pt x="32" y="201"/>
                    <a:pt x="33" y="201"/>
                    <a:pt x="34" y="201"/>
                  </a:cubicBezTo>
                  <a:cubicBezTo>
                    <a:pt x="34" y="201"/>
                    <a:pt x="34" y="201"/>
                    <a:pt x="34" y="202"/>
                  </a:cubicBezTo>
                  <a:cubicBezTo>
                    <a:pt x="35" y="202"/>
                    <a:pt x="35" y="202"/>
                    <a:pt x="35" y="202"/>
                  </a:cubicBezTo>
                  <a:cubicBezTo>
                    <a:pt x="35" y="202"/>
                    <a:pt x="35" y="202"/>
                    <a:pt x="36" y="202"/>
                  </a:cubicBezTo>
                  <a:cubicBezTo>
                    <a:pt x="36" y="202"/>
                    <a:pt x="36" y="202"/>
                    <a:pt x="36" y="202"/>
                  </a:cubicBezTo>
                  <a:cubicBezTo>
                    <a:pt x="36" y="203"/>
                    <a:pt x="36" y="203"/>
                    <a:pt x="36" y="203"/>
                  </a:cubicBezTo>
                  <a:cubicBezTo>
                    <a:pt x="37" y="203"/>
                    <a:pt x="37" y="203"/>
                    <a:pt x="37" y="203"/>
                  </a:cubicBezTo>
                  <a:cubicBezTo>
                    <a:pt x="38" y="203"/>
                    <a:pt x="38" y="203"/>
                    <a:pt x="38" y="203"/>
                  </a:cubicBezTo>
                  <a:cubicBezTo>
                    <a:pt x="38" y="202"/>
                    <a:pt x="37" y="202"/>
                    <a:pt x="37" y="202"/>
                  </a:cubicBezTo>
                  <a:cubicBezTo>
                    <a:pt x="37" y="202"/>
                    <a:pt x="37" y="201"/>
                    <a:pt x="37" y="201"/>
                  </a:cubicBezTo>
                  <a:cubicBezTo>
                    <a:pt x="37" y="201"/>
                    <a:pt x="37" y="200"/>
                    <a:pt x="37" y="200"/>
                  </a:cubicBezTo>
                  <a:cubicBezTo>
                    <a:pt x="38" y="200"/>
                    <a:pt x="38" y="200"/>
                    <a:pt x="38" y="201"/>
                  </a:cubicBezTo>
                  <a:cubicBezTo>
                    <a:pt x="38" y="202"/>
                    <a:pt x="38" y="202"/>
                    <a:pt x="38" y="203"/>
                  </a:cubicBezTo>
                  <a:cubicBezTo>
                    <a:pt x="39" y="203"/>
                    <a:pt x="39" y="202"/>
                    <a:pt x="40" y="202"/>
                  </a:cubicBezTo>
                  <a:cubicBezTo>
                    <a:pt x="40" y="202"/>
                    <a:pt x="40" y="202"/>
                    <a:pt x="41" y="201"/>
                  </a:cubicBezTo>
                  <a:cubicBezTo>
                    <a:pt x="41" y="200"/>
                    <a:pt x="41" y="200"/>
                    <a:pt x="41" y="200"/>
                  </a:cubicBezTo>
                  <a:cubicBezTo>
                    <a:pt x="41" y="199"/>
                    <a:pt x="41" y="199"/>
                    <a:pt x="41" y="198"/>
                  </a:cubicBezTo>
                  <a:cubicBezTo>
                    <a:pt x="42" y="198"/>
                    <a:pt x="43" y="198"/>
                    <a:pt x="44" y="199"/>
                  </a:cubicBezTo>
                  <a:cubicBezTo>
                    <a:pt x="45" y="199"/>
                    <a:pt x="45" y="199"/>
                    <a:pt x="46" y="198"/>
                  </a:cubicBezTo>
                  <a:cubicBezTo>
                    <a:pt x="46" y="197"/>
                    <a:pt x="46" y="197"/>
                    <a:pt x="46" y="197"/>
                  </a:cubicBezTo>
                  <a:cubicBezTo>
                    <a:pt x="45" y="197"/>
                    <a:pt x="45" y="197"/>
                    <a:pt x="44" y="197"/>
                  </a:cubicBezTo>
                  <a:cubicBezTo>
                    <a:pt x="44" y="197"/>
                    <a:pt x="43" y="197"/>
                    <a:pt x="43" y="197"/>
                  </a:cubicBezTo>
                  <a:cubicBezTo>
                    <a:pt x="43" y="196"/>
                    <a:pt x="43" y="196"/>
                    <a:pt x="43" y="196"/>
                  </a:cubicBezTo>
                  <a:cubicBezTo>
                    <a:pt x="43" y="195"/>
                    <a:pt x="43" y="195"/>
                    <a:pt x="43" y="195"/>
                  </a:cubicBezTo>
                  <a:cubicBezTo>
                    <a:pt x="43" y="195"/>
                    <a:pt x="43" y="195"/>
                    <a:pt x="43" y="195"/>
                  </a:cubicBezTo>
                  <a:cubicBezTo>
                    <a:pt x="44" y="195"/>
                    <a:pt x="44" y="195"/>
                    <a:pt x="44" y="195"/>
                  </a:cubicBezTo>
                  <a:cubicBezTo>
                    <a:pt x="44" y="195"/>
                    <a:pt x="44" y="195"/>
                    <a:pt x="44" y="195"/>
                  </a:cubicBezTo>
                  <a:cubicBezTo>
                    <a:pt x="44" y="194"/>
                    <a:pt x="44" y="193"/>
                    <a:pt x="43" y="193"/>
                  </a:cubicBezTo>
                  <a:cubicBezTo>
                    <a:pt x="42" y="193"/>
                    <a:pt x="42" y="193"/>
                    <a:pt x="41" y="194"/>
                  </a:cubicBezTo>
                  <a:cubicBezTo>
                    <a:pt x="41" y="194"/>
                    <a:pt x="40" y="194"/>
                    <a:pt x="39" y="193"/>
                  </a:cubicBezTo>
                  <a:cubicBezTo>
                    <a:pt x="38" y="193"/>
                    <a:pt x="37" y="193"/>
                    <a:pt x="37" y="194"/>
                  </a:cubicBezTo>
                  <a:cubicBezTo>
                    <a:pt x="37" y="194"/>
                    <a:pt x="37" y="195"/>
                    <a:pt x="37" y="196"/>
                  </a:cubicBezTo>
                  <a:cubicBezTo>
                    <a:pt x="38" y="197"/>
                    <a:pt x="38" y="198"/>
                    <a:pt x="38" y="199"/>
                  </a:cubicBezTo>
                  <a:cubicBezTo>
                    <a:pt x="37" y="199"/>
                    <a:pt x="37" y="200"/>
                    <a:pt x="36" y="200"/>
                  </a:cubicBezTo>
                  <a:cubicBezTo>
                    <a:pt x="36" y="201"/>
                    <a:pt x="36" y="201"/>
                    <a:pt x="35" y="200"/>
                  </a:cubicBezTo>
                  <a:cubicBezTo>
                    <a:pt x="34" y="200"/>
                    <a:pt x="34" y="199"/>
                    <a:pt x="34" y="199"/>
                  </a:cubicBezTo>
                  <a:cubicBezTo>
                    <a:pt x="33" y="199"/>
                    <a:pt x="33" y="198"/>
                    <a:pt x="34" y="197"/>
                  </a:cubicBezTo>
                  <a:cubicBezTo>
                    <a:pt x="33" y="197"/>
                    <a:pt x="32" y="198"/>
                    <a:pt x="32" y="198"/>
                  </a:cubicBezTo>
                  <a:cubicBezTo>
                    <a:pt x="31" y="198"/>
                    <a:pt x="31" y="198"/>
                    <a:pt x="30" y="198"/>
                  </a:cubicBezTo>
                  <a:cubicBezTo>
                    <a:pt x="30" y="197"/>
                    <a:pt x="30" y="197"/>
                    <a:pt x="31" y="196"/>
                  </a:cubicBezTo>
                  <a:cubicBezTo>
                    <a:pt x="31" y="196"/>
                    <a:pt x="32" y="196"/>
                    <a:pt x="32" y="196"/>
                  </a:cubicBezTo>
                  <a:cubicBezTo>
                    <a:pt x="31" y="195"/>
                    <a:pt x="31" y="194"/>
                    <a:pt x="30" y="194"/>
                  </a:cubicBezTo>
                  <a:cubicBezTo>
                    <a:pt x="29" y="195"/>
                    <a:pt x="28" y="195"/>
                    <a:pt x="27" y="195"/>
                  </a:cubicBezTo>
                  <a:cubicBezTo>
                    <a:pt x="27" y="195"/>
                    <a:pt x="27" y="194"/>
                    <a:pt x="27" y="194"/>
                  </a:cubicBezTo>
                  <a:cubicBezTo>
                    <a:pt x="26" y="194"/>
                    <a:pt x="26" y="193"/>
                    <a:pt x="26" y="193"/>
                  </a:cubicBezTo>
                  <a:cubicBezTo>
                    <a:pt x="26" y="193"/>
                    <a:pt x="26" y="193"/>
                    <a:pt x="25" y="193"/>
                  </a:cubicBezTo>
                  <a:cubicBezTo>
                    <a:pt x="25" y="193"/>
                    <a:pt x="25" y="193"/>
                    <a:pt x="24" y="193"/>
                  </a:cubicBezTo>
                  <a:cubicBezTo>
                    <a:pt x="24" y="193"/>
                    <a:pt x="24" y="192"/>
                    <a:pt x="24" y="192"/>
                  </a:cubicBezTo>
                  <a:cubicBezTo>
                    <a:pt x="24" y="192"/>
                    <a:pt x="24" y="192"/>
                    <a:pt x="24" y="192"/>
                  </a:cubicBezTo>
                  <a:cubicBezTo>
                    <a:pt x="24" y="191"/>
                    <a:pt x="24" y="191"/>
                    <a:pt x="24" y="192"/>
                  </a:cubicBezTo>
                  <a:cubicBezTo>
                    <a:pt x="23" y="192"/>
                    <a:pt x="23" y="192"/>
                    <a:pt x="23" y="192"/>
                  </a:cubicBezTo>
                  <a:cubicBezTo>
                    <a:pt x="23" y="191"/>
                    <a:pt x="22" y="191"/>
                    <a:pt x="21" y="191"/>
                  </a:cubicBezTo>
                  <a:cubicBezTo>
                    <a:pt x="21" y="190"/>
                    <a:pt x="20" y="190"/>
                    <a:pt x="19" y="190"/>
                  </a:cubicBezTo>
                  <a:cubicBezTo>
                    <a:pt x="19" y="190"/>
                    <a:pt x="19" y="191"/>
                    <a:pt x="18" y="191"/>
                  </a:cubicBezTo>
                  <a:cubicBezTo>
                    <a:pt x="18" y="191"/>
                    <a:pt x="18" y="191"/>
                    <a:pt x="17" y="191"/>
                  </a:cubicBezTo>
                  <a:cubicBezTo>
                    <a:pt x="17" y="191"/>
                    <a:pt x="17" y="191"/>
                    <a:pt x="16" y="191"/>
                  </a:cubicBezTo>
                  <a:cubicBezTo>
                    <a:pt x="16" y="191"/>
                    <a:pt x="16" y="191"/>
                    <a:pt x="16" y="192"/>
                  </a:cubicBezTo>
                  <a:cubicBezTo>
                    <a:pt x="15" y="191"/>
                    <a:pt x="15" y="191"/>
                    <a:pt x="15" y="190"/>
                  </a:cubicBezTo>
                  <a:cubicBezTo>
                    <a:pt x="14" y="189"/>
                    <a:pt x="14" y="189"/>
                    <a:pt x="13" y="189"/>
                  </a:cubicBezTo>
                  <a:cubicBezTo>
                    <a:pt x="12" y="189"/>
                    <a:pt x="12" y="189"/>
                    <a:pt x="12" y="189"/>
                  </a:cubicBezTo>
                  <a:cubicBezTo>
                    <a:pt x="12" y="190"/>
                    <a:pt x="13" y="190"/>
                    <a:pt x="13" y="190"/>
                  </a:cubicBezTo>
                  <a:cubicBezTo>
                    <a:pt x="13" y="190"/>
                    <a:pt x="13" y="190"/>
                    <a:pt x="13" y="191"/>
                  </a:cubicBezTo>
                  <a:cubicBezTo>
                    <a:pt x="13" y="191"/>
                    <a:pt x="13" y="191"/>
                    <a:pt x="13" y="191"/>
                  </a:cubicBezTo>
                  <a:cubicBezTo>
                    <a:pt x="12" y="191"/>
                    <a:pt x="12" y="191"/>
                    <a:pt x="12" y="191"/>
                  </a:cubicBezTo>
                  <a:cubicBezTo>
                    <a:pt x="12" y="190"/>
                    <a:pt x="11" y="190"/>
                    <a:pt x="11" y="190"/>
                  </a:cubicBezTo>
                  <a:cubicBezTo>
                    <a:pt x="11" y="190"/>
                    <a:pt x="11" y="190"/>
                    <a:pt x="11" y="189"/>
                  </a:cubicBezTo>
                  <a:cubicBezTo>
                    <a:pt x="11" y="189"/>
                    <a:pt x="11" y="189"/>
                    <a:pt x="10" y="189"/>
                  </a:cubicBezTo>
                  <a:cubicBezTo>
                    <a:pt x="10" y="189"/>
                    <a:pt x="9" y="189"/>
                    <a:pt x="9" y="189"/>
                  </a:cubicBezTo>
                  <a:cubicBezTo>
                    <a:pt x="9" y="190"/>
                    <a:pt x="9" y="190"/>
                    <a:pt x="8" y="190"/>
                  </a:cubicBezTo>
                  <a:cubicBezTo>
                    <a:pt x="6" y="190"/>
                    <a:pt x="5" y="190"/>
                    <a:pt x="4" y="190"/>
                  </a:cubicBezTo>
                  <a:cubicBezTo>
                    <a:pt x="3" y="190"/>
                    <a:pt x="2" y="189"/>
                    <a:pt x="0" y="189"/>
                  </a:cubicBezTo>
                  <a:lnTo>
                    <a:pt x="0" y="51"/>
                  </a:lnTo>
                  <a:cubicBezTo>
                    <a:pt x="0" y="50"/>
                    <a:pt x="1" y="49"/>
                    <a:pt x="1" y="48"/>
                  </a:cubicBezTo>
                  <a:cubicBezTo>
                    <a:pt x="1" y="47"/>
                    <a:pt x="1" y="46"/>
                    <a:pt x="0" y="45"/>
                  </a:cubicBezTo>
                  <a:cubicBezTo>
                    <a:pt x="1" y="45"/>
                    <a:pt x="1" y="45"/>
                    <a:pt x="2" y="45"/>
                  </a:cubicBezTo>
                  <a:cubicBezTo>
                    <a:pt x="2" y="45"/>
                    <a:pt x="2" y="44"/>
                    <a:pt x="1" y="44"/>
                  </a:cubicBezTo>
                  <a:cubicBezTo>
                    <a:pt x="1" y="44"/>
                    <a:pt x="0" y="44"/>
                    <a:pt x="0" y="44"/>
                  </a:cubicBezTo>
                  <a:cubicBezTo>
                    <a:pt x="1" y="43"/>
                    <a:pt x="1" y="43"/>
                    <a:pt x="1" y="42"/>
                  </a:cubicBezTo>
                  <a:cubicBezTo>
                    <a:pt x="1" y="41"/>
                    <a:pt x="0" y="41"/>
                    <a:pt x="0" y="40"/>
                  </a:cubicBezTo>
                  <a:cubicBezTo>
                    <a:pt x="0" y="39"/>
                    <a:pt x="0" y="38"/>
                    <a:pt x="0" y="38"/>
                  </a:cubicBezTo>
                  <a:cubicBezTo>
                    <a:pt x="0" y="37"/>
                    <a:pt x="0" y="36"/>
                    <a:pt x="0" y="35"/>
                  </a:cubicBezTo>
                  <a:lnTo>
                    <a:pt x="1" y="35"/>
                  </a:lnTo>
                  <a:lnTo>
                    <a:pt x="1" y="35"/>
                  </a:lnTo>
                  <a:lnTo>
                    <a:pt x="1" y="35"/>
                  </a:lnTo>
                  <a:cubicBezTo>
                    <a:pt x="1" y="35"/>
                    <a:pt x="1" y="34"/>
                    <a:pt x="1" y="34"/>
                  </a:cubicBezTo>
                  <a:cubicBezTo>
                    <a:pt x="1" y="34"/>
                    <a:pt x="0" y="33"/>
                    <a:pt x="0" y="33"/>
                  </a:cubicBezTo>
                  <a:cubicBezTo>
                    <a:pt x="0" y="31"/>
                    <a:pt x="0" y="28"/>
                    <a:pt x="0" y="25"/>
                  </a:cubicBezTo>
                  <a:cubicBezTo>
                    <a:pt x="1" y="23"/>
                    <a:pt x="1" y="20"/>
                    <a:pt x="1" y="17"/>
                  </a:cubicBezTo>
                  <a:cubicBezTo>
                    <a:pt x="1" y="17"/>
                    <a:pt x="2" y="17"/>
                    <a:pt x="2" y="18"/>
                  </a:cubicBezTo>
                  <a:cubicBezTo>
                    <a:pt x="2" y="18"/>
                    <a:pt x="2" y="18"/>
                    <a:pt x="3" y="18"/>
                  </a:cubicBezTo>
                  <a:cubicBezTo>
                    <a:pt x="3" y="18"/>
                    <a:pt x="3" y="17"/>
                    <a:pt x="3" y="17"/>
                  </a:cubicBezTo>
                  <a:cubicBezTo>
                    <a:pt x="3" y="17"/>
                    <a:pt x="3" y="17"/>
                    <a:pt x="3" y="16"/>
                  </a:cubicBezTo>
                  <a:cubicBezTo>
                    <a:pt x="3" y="16"/>
                    <a:pt x="3" y="16"/>
                    <a:pt x="3" y="15"/>
                  </a:cubicBezTo>
                  <a:cubicBezTo>
                    <a:pt x="3" y="15"/>
                    <a:pt x="3" y="15"/>
                    <a:pt x="3" y="14"/>
                  </a:cubicBezTo>
                  <a:cubicBezTo>
                    <a:pt x="4" y="14"/>
                    <a:pt x="5" y="14"/>
                    <a:pt x="5" y="15"/>
                  </a:cubicBezTo>
                  <a:cubicBezTo>
                    <a:pt x="5" y="15"/>
                    <a:pt x="5" y="15"/>
                    <a:pt x="5" y="16"/>
                  </a:cubicBezTo>
                  <a:cubicBezTo>
                    <a:pt x="5" y="16"/>
                    <a:pt x="5" y="16"/>
                    <a:pt x="5" y="16"/>
                  </a:cubicBezTo>
                  <a:cubicBezTo>
                    <a:pt x="5" y="17"/>
                    <a:pt x="5" y="17"/>
                    <a:pt x="6" y="16"/>
                  </a:cubicBezTo>
                  <a:cubicBezTo>
                    <a:pt x="6" y="16"/>
                    <a:pt x="6" y="15"/>
                    <a:pt x="6" y="15"/>
                  </a:cubicBezTo>
                  <a:cubicBezTo>
                    <a:pt x="7" y="14"/>
                    <a:pt x="7" y="14"/>
                    <a:pt x="8" y="13"/>
                  </a:cubicBezTo>
                  <a:cubicBezTo>
                    <a:pt x="8" y="13"/>
                    <a:pt x="8" y="12"/>
                    <a:pt x="8" y="12"/>
                  </a:cubicBezTo>
                  <a:cubicBezTo>
                    <a:pt x="8" y="12"/>
                    <a:pt x="8" y="11"/>
                    <a:pt x="8" y="10"/>
                  </a:cubicBezTo>
                  <a:cubicBezTo>
                    <a:pt x="6" y="11"/>
                    <a:pt x="5" y="11"/>
                    <a:pt x="5" y="10"/>
                  </a:cubicBezTo>
                  <a:cubicBezTo>
                    <a:pt x="4" y="10"/>
                    <a:pt x="3" y="9"/>
                    <a:pt x="2" y="9"/>
                  </a:cubicBezTo>
                  <a:cubicBezTo>
                    <a:pt x="2" y="10"/>
                    <a:pt x="3" y="10"/>
                    <a:pt x="4" y="11"/>
                  </a:cubicBezTo>
                  <a:cubicBezTo>
                    <a:pt x="5" y="11"/>
                    <a:pt x="5" y="11"/>
                    <a:pt x="6" y="12"/>
                  </a:cubicBezTo>
                  <a:cubicBezTo>
                    <a:pt x="6" y="12"/>
                    <a:pt x="5" y="13"/>
                    <a:pt x="5" y="13"/>
                  </a:cubicBezTo>
                  <a:cubicBezTo>
                    <a:pt x="5" y="13"/>
                    <a:pt x="4" y="13"/>
                    <a:pt x="4" y="13"/>
                  </a:cubicBezTo>
                  <a:cubicBezTo>
                    <a:pt x="4" y="13"/>
                    <a:pt x="3" y="13"/>
                    <a:pt x="3" y="13"/>
                  </a:cubicBezTo>
                  <a:cubicBezTo>
                    <a:pt x="3" y="14"/>
                    <a:pt x="2" y="14"/>
                    <a:pt x="1" y="14"/>
                  </a:cubicBezTo>
                  <a:cubicBezTo>
                    <a:pt x="2" y="14"/>
                    <a:pt x="2" y="13"/>
                    <a:pt x="2" y="13"/>
                  </a:cubicBezTo>
                  <a:cubicBezTo>
                    <a:pt x="2" y="12"/>
                    <a:pt x="1" y="12"/>
                    <a:pt x="0" y="12"/>
                  </a:cubicBezTo>
                  <a:cubicBezTo>
                    <a:pt x="0" y="10"/>
                    <a:pt x="0" y="9"/>
                    <a:pt x="1" y="8"/>
                  </a:cubicBezTo>
                  <a:cubicBezTo>
                    <a:pt x="2" y="7"/>
                    <a:pt x="2" y="6"/>
                    <a:pt x="3" y="5"/>
                  </a:cubicBezTo>
                  <a:cubicBezTo>
                    <a:pt x="3" y="5"/>
                    <a:pt x="2" y="5"/>
                    <a:pt x="2" y="5"/>
                  </a:cubicBezTo>
                  <a:cubicBezTo>
                    <a:pt x="1" y="5"/>
                    <a:pt x="1" y="5"/>
                    <a:pt x="0" y="5"/>
                  </a:cubicBezTo>
                  <a:cubicBezTo>
                    <a:pt x="0" y="4"/>
                    <a:pt x="0" y="4"/>
                    <a:pt x="0" y="3"/>
                  </a:cubicBezTo>
                  <a:cubicBezTo>
                    <a:pt x="0" y="3"/>
                    <a:pt x="1" y="3"/>
                    <a:pt x="1" y="2"/>
                  </a:cubicBezTo>
                  <a:cubicBezTo>
                    <a:pt x="1" y="2"/>
                    <a:pt x="1" y="2"/>
                    <a:pt x="1" y="2"/>
                  </a:cubicBezTo>
                  <a:cubicBezTo>
                    <a:pt x="2" y="2"/>
                    <a:pt x="1" y="1"/>
                    <a:pt x="1" y="1"/>
                  </a:cubicBezTo>
                  <a:cubicBezTo>
                    <a:pt x="2" y="0"/>
                    <a:pt x="3" y="0"/>
                    <a:pt x="4" y="0"/>
                  </a:cubicBezTo>
                  <a:cubicBezTo>
                    <a:pt x="5" y="1"/>
                    <a:pt x="6" y="1"/>
                    <a:pt x="6" y="2"/>
                  </a:cubicBezTo>
                  <a:cubicBezTo>
                    <a:pt x="7" y="1"/>
                    <a:pt x="8" y="1"/>
                    <a:pt x="10" y="1"/>
                  </a:cubicBezTo>
                  <a:cubicBezTo>
                    <a:pt x="11" y="1"/>
                    <a:pt x="12" y="1"/>
                    <a:pt x="14" y="1"/>
                  </a:cubicBezTo>
                  <a:cubicBezTo>
                    <a:pt x="14" y="1"/>
                    <a:pt x="14" y="1"/>
                    <a:pt x="14" y="1"/>
                  </a:cubicBezTo>
                  <a:cubicBezTo>
                    <a:pt x="14" y="2"/>
                    <a:pt x="14" y="2"/>
                    <a:pt x="14" y="2"/>
                  </a:cubicBezTo>
                  <a:cubicBezTo>
                    <a:pt x="14" y="1"/>
                    <a:pt x="14" y="1"/>
                    <a:pt x="15" y="1"/>
                  </a:cubicBezTo>
                  <a:cubicBezTo>
                    <a:pt x="15" y="1"/>
                    <a:pt x="15" y="1"/>
                    <a:pt x="15" y="1"/>
                  </a:cubicBezTo>
                  <a:cubicBezTo>
                    <a:pt x="16" y="1"/>
                    <a:pt x="16" y="1"/>
                    <a:pt x="16" y="1"/>
                  </a:cubicBezTo>
                  <a:cubicBezTo>
                    <a:pt x="16" y="1"/>
                    <a:pt x="16" y="1"/>
                    <a:pt x="16" y="2"/>
                  </a:cubicBezTo>
                  <a:cubicBezTo>
                    <a:pt x="16" y="2"/>
                    <a:pt x="17" y="2"/>
                    <a:pt x="17" y="1"/>
                  </a:cubicBezTo>
                  <a:cubicBezTo>
                    <a:pt x="17" y="1"/>
                    <a:pt x="17" y="1"/>
                    <a:pt x="17" y="1"/>
                  </a:cubicBezTo>
                  <a:cubicBezTo>
                    <a:pt x="17" y="1"/>
                    <a:pt x="17" y="1"/>
                    <a:pt x="18" y="1"/>
                  </a:cubicBezTo>
                  <a:cubicBezTo>
                    <a:pt x="18" y="1"/>
                    <a:pt x="18" y="1"/>
                    <a:pt x="18" y="2"/>
                  </a:cubicBezTo>
                  <a:cubicBezTo>
                    <a:pt x="18" y="2"/>
                    <a:pt x="19" y="1"/>
                    <a:pt x="19" y="1"/>
                  </a:cubicBezTo>
                  <a:cubicBezTo>
                    <a:pt x="19" y="1"/>
                    <a:pt x="20" y="1"/>
                    <a:pt x="21" y="1"/>
                  </a:cubicBezTo>
                  <a:cubicBezTo>
                    <a:pt x="21" y="1"/>
                    <a:pt x="22" y="2"/>
                    <a:pt x="22" y="2"/>
                  </a:cubicBezTo>
                  <a:cubicBezTo>
                    <a:pt x="23" y="2"/>
                    <a:pt x="23" y="3"/>
                    <a:pt x="24" y="3"/>
                  </a:cubicBezTo>
                  <a:cubicBezTo>
                    <a:pt x="24" y="3"/>
                    <a:pt x="24" y="3"/>
                    <a:pt x="24" y="3"/>
                  </a:cubicBezTo>
                  <a:cubicBezTo>
                    <a:pt x="24" y="2"/>
                    <a:pt x="24" y="2"/>
                    <a:pt x="24" y="2"/>
                  </a:cubicBezTo>
                  <a:cubicBezTo>
                    <a:pt x="24" y="2"/>
                    <a:pt x="24" y="2"/>
                    <a:pt x="24" y="2"/>
                  </a:cubicBezTo>
                  <a:cubicBezTo>
                    <a:pt x="24" y="1"/>
                    <a:pt x="24" y="1"/>
                    <a:pt x="24" y="1"/>
                  </a:cubicBezTo>
                  <a:cubicBezTo>
                    <a:pt x="25" y="1"/>
                    <a:pt x="26" y="1"/>
                    <a:pt x="27" y="1"/>
                  </a:cubicBezTo>
                  <a:cubicBezTo>
                    <a:pt x="27" y="2"/>
                    <a:pt x="28" y="2"/>
                    <a:pt x="28" y="3"/>
                  </a:cubicBezTo>
                  <a:cubicBezTo>
                    <a:pt x="29" y="3"/>
                    <a:pt x="29" y="3"/>
                    <a:pt x="29" y="3"/>
                  </a:cubicBezTo>
                  <a:cubicBezTo>
                    <a:pt x="29" y="3"/>
                    <a:pt x="29" y="2"/>
                    <a:pt x="29" y="2"/>
                  </a:cubicBezTo>
                  <a:cubicBezTo>
                    <a:pt x="29" y="2"/>
                    <a:pt x="29" y="1"/>
                    <a:pt x="29" y="1"/>
                  </a:cubicBezTo>
                  <a:cubicBezTo>
                    <a:pt x="29" y="1"/>
                    <a:pt x="29" y="1"/>
                    <a:pt x="29" y="1"/>
                  </a:cubicBezTo>
                  <a:cubicBezTo>
                    <a:pt x="30" y="1"/>
                    <a:pt x="31" y="1"/>
                    <a:pt x="31" y="1"/>
                  </a:cubicBezTo>
                  <a:cubicBezTo>
                    <a:pt x="31" y="1"/>
                    <a:pt x="31" y="2"/>
                    <a:pt x="32" y="2"/>
                  </a:cubicBezTo>
                  <a:cubicBezTo>
                    <a:pt x="33" y="2"/>
                    <a:pt x="34" y="1"/>
                    <a:pt x="35" y="2"/>
                  </a:cubicBezTo>
                  <a:cubicBezTo>
                    <a:pt x="36" y="2"/>
                    <a:pt x="37" y="2"/>
                    <a:pt x="38" y="2"/>
                  </a:cubicBezTo>
                  <a:close/>
                  <a:moveTo>
                    <a:pt x="38" y="2"/>
                  </a:moveTo>
                  <a:cubicBezTo>
                    <a:pt x="38" y="2"/>
                    <a:pt x="37" y="3"/>
                    <a:pt x="36" y="3"/>
                  </a:cubicBezTo>
                  <a:cubicBezTo>
                    <a:pt x="36" y="4"/>
                    <a:pt x="36" y="4"/>
                    <a:pt x="35" y="5"/>
                  </a:cubicBezTo>
                  <a:cubicBezTo>
                    <a:pt x="36" y="5"/>
                    <a:pt x="36" y="5"/>
                    <a:pt x="36" y="5"/>
                  </a:cubicBezTo>
                  <a:cubicBezTo>
                    <a:pt x="36" y="6"/>
                    <a:pt x="37" y="6"/>
                    <a:pt x="37" y="6"/>
                  </a:cubicBezTo>
                  <a:cubicBezTo>
                    <a:pt x="37" y="5"/>
                    <a:pt x="37" y="4"/>
                    <a:pt x="37" y="3"/>
                  </a:cubicBezTo>
                  <a:cubicBezTo>
                    <a:pt x="38" y="3"/>
                    <a:pt x="38" y="2"/>
                    <a:pt x="38" y="2"/>
                  </a:cubicBezTo>
                  <a:close/>
                  <a:moveTo>
                    <a:pt x="7" y="3"/>
                  </a:moveTo>
                  <a:lnTo>
                    <a:pt x="8" y="3"/>
                  </a:lnTo>
                  <a:lnTo>
                    <a:pt x="8" y="2"/>
                  </a:lnTo>
                  <a:lnTo>
                    <a:pt x="7" y="2"/>
                  </a:lnTo>
                  <a:lnTo>
                    <a:pt x="7" y="3"/>
                  </a:lnTo>
                  <a:close/>
                  <a:moveTo>
                    <a:pt x="35" y="2"/>
                  </a:moveTo>
                  <a:cubicBezTo>
                    <a:pt x="35" y="3"/>
                    <a:pt x="35" y="3"/>
                    <a:pt x="35" y="3"/>
                  </a:cubicBezTo>
                  <a:cubicBezTo>
                    <a:pt x="36" y="3"/>
                    <a:pt x="36" y="3"/>
                    <a:pt x="36" y="2"/>
                  </a:cubicBezTo>
                  <a:cubicBezTo>
                    <a:pt x="36" y="2"/>
                    <a:pt x="36" y="2"/>
                    <a:pt x="36" y="2"/>
                  </a:cubicBezTo>
                  <a:cubicBezTo>
                    <a:pt x="35" y="2"/>
                    <a:pt x="35" y="2"/>
                    <a:pt x="35" y="2"/>
                  </a:cubicBezTo>
                  <a:close/>
                  <a:moveTo>
                    <a:pt x="33" y="2"/>
                  </a:moveTo>
                  <a:cubicBezTo>
                    <a:pt x="33" y="3"/>
                    <a:pt x="33" y="4"/>
                    <a:pt x="32" y="4"/>
                  </a:cubicBezTo>
                  <a:cubicBezTo>
                    <a:pt x="32" y="4"/>
                    <a:pt x="31" y="5"/>
                    <a:pt x="31" y="5"/>
                  </a:cubicBezTo>
                  <a:cubicBezTo>
                    <a:pt x="32" y="6"/>
                    <a:pt x="32" y="6"/>
                    <a:pt x="33" y="5"/>
                  </a:cubicBezTo>
                  <a:cubicBezTo>
                    <a:pt x="33" y="5"/>
                    <a:pt x="34" y="5"/>
                    <a:pt x="34" y="5"/>
                  </a:cubicBezTo>
                  <a:cubicBezTo>
                    <a:pt x="34" y="3"/>
                    <a:pt x="34" y="2"/>
                    <a:pt x="33" y="2"/>
                  </a:cubicBezTo>
                  <a:close/>
                  <a:moveTo>
                    <a:pt x="10" y="3"/>
                  </a:moveTo>
                  <a:cubicBezTo>
                    <a:pt x="10" y="3"/>
                    <a:pt x="10" y="3"/>
                    <a:pt x="10" y="3"/>
                  </a:cubicBezTo>
                  <a:cubicBezTo>
                    <a:pt x="10" y="4"/>
                    <a:pt x="10" y="4"/>
                    <a:pt x="10" y="4"/>
                  </a:cubicBezTo>
                  <a:lnTo>
                    <a:pt x="11" y="4"/>
                  </a:lnTo>
                  <a:cubicBezTo>
                    <a:pt x="11" y="4"/>
                    <a:pt x="11" y="4"/>
                    <a:pt x="11" y="4"/>
                  </a:cubicBezTo>
                  <a:cubicBezTo>
                    <a:pt x="12" y="3"/>
                    <a:pt x="12" y="3"/>
                    <a:pt x="12" y="3"/>
                  </a:cubicBezTo>
                  <a:lnTo>
                    <a:pt x="10" y="3"/>
                  </a:lnTo>
                  <a:close/>
                  <a:moveTo>
                    <a:pt x="20" y="5"/>
                  </a:moveTo>
                  <a:cubicBezTo>
                    <a:pt x="20" y="5"/>
                    <a:pt x="20" y="5"/>
                    <a:pt x="21" y="5"/>
                  </a:cubicBezTo>
                  <a:cubicBezTo>
                    <a:pt x="21" y="5"/>
                    <a:pt x="21" y="5"/>
                    <a:pt x="21" y="4"/>
                  </a:cubicBezTo>
                  <a:cubicBezTo>
                    <a:pt x="21" y="4"/>
                    <a:pt x="21" y="4"/>
                    <a:pt x="21" y="4"/>
                  </a:cubicBezTo>
                  <a:cubicBezTo>
                    <a:pt x="21" y="3"/>
                    <a:pt x="21" y="3"/>
                    <a:pt x="21" y="3"/>
                  </a:cubicBezTo>
                  <a:lnTo>
                    <a:pt x="20" y="5"/>
                  </a:lnTo>
                  <a:close/>
                  <a:moveTo>
                    <a:pt x="26" y="3"/>
                  </a:moveTo>
                  <a:cubicBezTo>
                    <a:pt x="26" y="4"/>
                    <a:pt x="25" y="4"/>
                    <a:pt x="25" y="4"/>
                  </a:cubicBezTo>
                  <a:cubicBezTo>
                    <a:pt x="24" y="4"/>
                    <a:pt x="24" y="5"/>
                    <a:pt x="24" y="6"/>
                  </a:cubicBezTo>
                  <a:cubicBezTo>
                    <a:pt x="24" y="6"/>
                    <a:pt x="25" y="6"/>
                    <a:pt x="25" y="6"/>
                  </a:cubicBezTo>
                  <a:cubicBezTo>
                    <a:pt x="25" y="6"/>
                    <a:pt x="25" y="6"/>
                    <a:pt x="26" y="6"/>
                  </a:cubicBezTo>
                  <a:cubicBezTo>
                    <a:pt x="26" y="6"/>
                    <a:pt x="26" y="6"/>
                    <a:pt x="26" y="6"/>
                  </a:cubicBezTo>
                  <a:cubicBezTo>
                    <a:pt x="27" y="6"/>
                    <a:pt x="27" y="6"/>
                    <a:pt x="27" y="6"/>
                  </a:cubicBezTo>
                  <a:cubicBezTo>
                    <a:pt x="27" y="7"/>
                    <a:pt x="27" y="7"/>
                    <a:pt x="27" y="7"/>
                  </a:cubicBezTo>
                  <a:cubicBezTo>
                    <a:pt x="26" y="7"/>
                    <a:pt x="26" y="7"/>
                    <a:pt x="26" y="8"/>
                  </a:cubicBezTo>
                  <a:cubicBezTo>
                    <a:pt x="26" y="8"/>
                    <a:pt x="25" y="8"/>
                    <a:pt x="25" y="8"/>
                  </a:cubicBezTo>
                  <a:cubicBezTo>
                    <a:pt x="25" y="8"/>
                    <a:pt x="25" y="8"/>
                    <a:pt x="25" y="9"/>
                  </a:cubicBezTo>
                  <a:cubicBezTo>
                    <a:pt x="25" y="9"/>
                    <a:pt x="25" y="9"/>
                    <a:pt x="25" y="10"/>
                  </a:cubicBezTo>
                  <a:cubicBezTo>
                    <a:pt x="26" y="10"/>
                    <a:pt x="27" y="10"/>
                    <a:pt x="28" y="11"/>
                  </a:cubicBezTo>
                  <a:cubicBezTo>
                    <a:pt x="28" y="12"/>
                    <a:pt x="29" y="12"/>
                    <a:pt x="30" y="12"/>
                  </a:cubicBezTo>
                  <a:cubicBezTo>
                    <a:pt x="30" y="11"/>
                    <a:pt x="30" y="11"/>
                    <a:pt x="30" y="11"/>
                  </a:cubicBezTo>
                  <a:cubicBezTo>
                    <a:pt x="30" y="10"/>
                    <a:pt x="30" y="9"/>
                    <a:pt x="30" y="8"/>
                  </a:cubicBezTo>
                  <a:cubicBezTo>
                    <a:pt x="30" y="8"/>
                    <a:pt x="29" y="8"/>
                    <a:pt x="28" y="9"/>
                  </a:cubicBezTo>
                  <a:cubicBezTo>
                    <a:pt x="27" y="9"/>
                    <a:pt x="27" y="9"/>
                    <a:pt x="27" y="8"/>
                  </a:cubicBezTo>
                  <a:cubicBezTo>
                    <a:pt x="27" y="8"/>
                    <a:pt x="28" y="8"/>
                    <a:pt x="28" y="8"/>
                  </a:cubicBezTo>
                  <a:cubicBezTo>
                    <a:pt x="29" y="8"/>
                    <a:pt x="29" y="7"/>
                    <a:pt x="29" y="7"/>
                  </a:cubicBezTo>
                  <a:cubicBezTo>
                    <a:pt x="28" y="6"/>
                    <a:pt x="28" y="6"/>
                    <a:pt x="27" y="5"/>
                  </a:cubicBezTo>
                  <a:cubicBezTo>
                    <a:pt x="27" y="4"/>
                    <a:pt x="26" y="4"/>
                    <a:pt x="26" y="3"/>
                  </a:cubicBezTo>
                  <a:close/>
                  <a:moveTo>
                    <a:pt x="5" y="4"/>
                  </a:moveTo>
                  <a:cubicBezTo>
                    <a:pt x="4" y="6"/>
                    <a:pt x="5" y="6"/>
                    <a:pt x="5" y="6"/>
                  </a:cubicBezTo>
                  <a:cubicBezTo>
                    <a:pt x="5" y="5"/>
                    <a:pt x="5" y="4"/>
                    <a:pt x="5" y="4"/>
                  </a:cubicBezTo>
                  <a:close/>
                  <a:moveTo>
                    <a:pt x="8" y="6"/>
                  </a:moveTo>
                  <a:cubicBezTo>
                    <a:pt x="8" y="6"/>
                    <a:pt x="8" y="7"/>
                    <a:pt x="8" y="7"/>
                  </a:cubicBezTo>
                  <a:cubicBezTo>
                    <a:pt x="9" y="7"/>
                    <a:pt x="10" y="7"/>
                    <a:pt x="10" y="7"/>
                  </a:cubicBezTo>
                  <a:cubicBezTo>
                    <a:pt x="10" y="7"/>
                    <a:pt x="10" y="7"/>
                    <a:pt x="10" y="8"/>
                  </a:cubicBezTo>
                  <a:cubicBezTo>
                    <a:pt x="10" y="8"/>
                    <a:pt x="10" y="8"/>
                    <a:pt x="11" y="9"/>
                  </a:cubicBezTo>
                  <a:cubicBezTo>
                    <a:pt x="11" y="8"/>
                    <a:pt x="11" y="8"/>
                    <a:pt x="11" y="8"/>
                  </a:cubicBezTo>
                  <a:cubicBezTo>
                    <a:pt x="11" y="7"/>
                    <a:pt x="11" y="7"/>
                    <a:pt x="11" y="6"/>
                  </a:cubicBezTo>
                  <a:cubicBezTo>
                    <a:pt x="10" y="7"/>
                    <a:pt x="10" y="6"/>
                    <a:pt x="10" y="6"/>
                  </a:cubicBezTo>
                  <a:cubicBezTo>
                    <a:pt x="9" y="6"/>
                    <a:pt x="9" y="6"/>
                    <a:pt x="8" y="6"/>
                  </a:cubicBezTo>
                  <a:close/>
                  <a:moveTo>
                    <a:pt x="41" y="6"/>
                  </a:moveTo>
                  <a:cubicBezTo>
                    <a:pt x="41" y="7"/>
                    <a:pt x="41" y="8"/>
                    <a:pt x="42" y="8"/>
                  </a:cubicBezTo>
                  <a:cubicBezTo>
                    <a:pt x="43" y="7"/>
                    <a:pt x="43" y="7"/>
                    <a:pt x="43" y="7"/>
                  </a:cubicBezTo>
                  <a:cubicBezTo>
                    <a:pt x="43" y="6"/>
                    <a:pt x="43" y="6"/>
                    <a:pt x="43" y="5"/>
                  </a:cubicBezTo>
                  <a:lnTo>
                    <a:pt x="41" y="6"/>
                  </a:lnTo>
                  <a:close/>
                  <a:moveTo>
                    <a:pt x="35" y="6"/>
                  </a:moveTo>
                  <a:cubicBezTo>
                    <a:pt x="35" y="6"/>
                    <a:pt x="34" y="6"/>
                    <a:pt x="34" y="6"/>
                  </a:cubicBezTo>
                  <a:cubicBezTo>
                    <a:pt x="33" y="6"/>
                    <a:pt x="33" y="7"/>
                    <a:pt x="33" y="7"/>
                  </a:cubicBezTo>
                  <a:cubicBezTo>
                    <a:pt x="33" y="8"/>
                    <a:pt x="34" y="8"/>
                    <a:pt x="34" y="8"/>
                  </a:cubicBezTo>
                  <a:cubicBezTo>
                    <a:pt x="35" y="8"/>
                    <a:pt x="35" y="9"/>
                    <a:pt x="36" y="9"/>
                  </a:cubicBezTo>
                  <a:cubicBezTo>
                    <a:pt x="36" y="9"/>
                    <a:pt x="36" y="8"/>
                    <a:pt x="36" y="8"/>
                  </a:cubicBezTo>
                  <a:cubicBezTo>
                    <a:pt x="36" y="7"/>
                    <a:pt x="36" y="7"/>
                    <a:pt x="35" y="6"/>
                  </a:cubicBezTo>
                  <a:close/>
                  <a:moveTo>
                    <a:pt x="24" y="7"/>
                  </a:moveTo>
                  <a:cubicBezTo>
                    <a:pt x="23" y="7"/>
                    <a:pt x="23" y="7"/>
                    <a:pt x="23" y="9"/>
                  </a:cubicBezTo>
                  <a:cubicBezTo>
                    <a:pt x="23" y="9"/>
                    <a:pt x="24" y="9"/>
                    <a:pt x="24" y="8"/>
                  </a:cubicBezTo>
                  <a:cubicBezTo>
                    <a:pt x="24" y="8"/>
                    <a:pt x="24" y="7"/>
                    <a:pt x="24" y="7"/>
                  </a:cubicBezTo>
                  <a:close/>
                  <a:moveTo>
                    <a:pt x="53" y="8"/>
                  </a:moveTo>
                  <a:cubicBezTo>
                    <a:pt x="53" y="8"/>
                    <a:pt x="53" y="8"/>
                    <a:pt x="54" y="8"/>
                  </a:cubicBezTo>
                  <a:cubicBezTo>
                    <a:pt x="54" y="8"/>
                    <a:pt x="54" y="8"/>
                    <a:pt x="54" y="8"/>
                  </a:cubicBezTo>
                  <a:cubicBezTo>
                    <a:pt x="54" y="7"/>
                    <a:pt x="54" y="7"/>
                    <a:pt x="54" y="7"/>
                  </a:cubicBezTo>
                  <a:cubicBezTo>
                    <a:pt x="53" y="7"/>
                    <a:pt x="53" y="7"/>
                    <a:pt x="53" y="8"/>
                  </a:cubicBezTo>
                  <a:close/>
                  <a:moveTo>
                    <a:pt x="39" y="10"/>
                  </a:moveTo>
                  <a:cubicBezTo>
                    <a:pt x="40" y="10"/>
                    <a:pt x="40" y="10"/>
                    <a:pt x="40" y="9"/>
                  </a:cubicBezTo>
                  <a:cubicBezTo>
                    <a:pt x="40" y="9"/>
                    <a:pt x="40" y="9"/>
                    <a:pt x="40" y="9"/>
                  </a:cubicBezTo>
                  <a:cubicBezTo>
                    <a:pt x="40" y="8"/>
                    <a:pt x="39" y="8"/>
                    <a:pt x="39" y="8"/>
                  </a:cubicBezTo>
                  <a:cubicBezTo>
                    <a:pt x="38" y="8"/>
                    <a:pt x="38" y="8"/>
                    <a:pt x="38" y="8"/>
                  </a:cubicBezTo>
                  <a:cubicBezTo>
                    <a:pt x="38" y="8"/>
                    <a:pt x="38" y="8"/>
                    <a:pt x="38" y="9"/>
                  </a:cubicBezTo>
                  <a:cubicBezTo>
                    <a:pt x="37" y="9"/>
                    <a:pt x="37" y="9"/>
                    <a:pt x="37" y="10"/>
                  </a:cubicBezTo>
                  <a:cubicBezTo>
                    <a:pt x="38" y="10"/>
                    <a:pt x="38" y="10"/>
                    <a:pt x="38" y="9"/>
                  </a:cubicBezTo>
                  <a:cubicBezTo>
                    <a:pt x="39" y="9"/>
                    <a:pt x="39" y="9"/>
                    <a:pt x="39" y="9"/>
                  </a:cubicBezTo>
                  <a:lnTo>
                    <a:pt x="39" y="10"/>
                  </a:lnTo>
                  <a:close/>
                  <a:moveTo>
                    <a:pt x="45" y="9"/>
                  </a:moveTo>
                  <a:cubicBezTo>
                    <a:pt x="45" y="9"/>
                    <a:pt x="45" y="9"/>
                    <a:pt x="46" y="9"/>
                  </a:cubicBezTo>
                  <a:cubicBezTo>
                    <a:pt x="46" y="9"/>
                    <a:pt x="46" y="8"/>
                    <a:pt x="46" y="8"/>
                  </a:cubicBezTo>
                  <a:cubicBezTo>
                    <a:pt x="46" y="8"/>
                    <a:pt x="46" y="8"/>
                    <a:pt x="45" y="8"/>
                  </a:cubicBezTo>
                  <a:cubicBezTo>
                    <a:pt x="45" y="8"/>
                    <a:pt x="45" y="8"/>
                    <a:pt x="45" y="9"/>
                  </a:cubicBezTo>
                  <a:close/>
                  <a:moveTo>
                    <a:pt x="17" y="9"/>
                  </a:moveTo>
                  <a:cubicBezTo>
                    <a:pt x="17" y="9"/>
                    <a:pt x="17" y="10"/>
                    <a:pt x="17" y="10"/>
                  </a:cubicBezTo>
                  <a:cubicBezTo>
                    <a:pt x="17" y="10"/>
                    <a:pt x="17" y="10"/>
                    <a:pt x="18" y="10"/>
                  </a:cubicBezTo>
                  <a:cubicBezTo>
                    <a:pt x="18" y="10"/>
                    <a:pt x="18" y="10"/>
                    <a:pt x="18" y="10"/>
                  </a:cubicBezTo>
                  <a:cubicBezTo>
                    <a:pt x="18" y="9"/>
                    <a:pt x="18" y="9"/>
                    <a:pt x="18" y="9"/>
                  </a:cubicBezTo>
                  <a:cubicBezTo>
                    <a:pt x="18" y="9"/>
                    <a:pt x="17" y="8"/>
                    <a:pt x="17" y="8"/>
                  </a:cubicBezTo>
                  <a:cubicBezTo>
                    <a:pt x="17" y="8"/>
                    <a:pt x="17" y="9"/>
                    <a:pt x="17" y="9"/>
                  </a:cubicBezTo>
                  <a:close/>
                  <a:moveTo>
                    <a:pt x="13" y="10"/>
                  </a:moveTo>
                  <a:cubicBezTo>
                    <a:pt x="12" y="10"/>
                    <a:pt x="12" y="10"/>
                    <a:pt x="12" y="10"/>
                  </a:cubicBezTo>
                  <a:cubicBezTo>
                    <a:pt x="12" y="10"/>
                    <a:pt x="12" y="10"/>
                    <a:pt x="13" y="10"/>
                  </a:cubicBezTo>
                  <a:cubicBezTo>
                    <a:pt x="13" y="10"/>
                    <a:pt x="13" y="10"/>
                    <a:pt x="13" y="9"/>
                  </a:cubicBezTo>
                  <a:cubicBezTo>
                    <a:pt x="13" y="9"/>
                    <a:pt x="13" y="9"/>
                    <a:pt x="13" y="10"/>
                  </a:cubicBezTo>
                  <a:close/>
                  <a:moveTo>
                    <a:pt x="31" y="10"/>
                  </a:moveTo>
                  <a:cubicBezTo>
                    <a:pt x="31" y="10"/>
                    <a:pt x="32" y="10"/>
                    <a:pt x="32" y="10"/>
                  </a:cubicBezTo>
                  <a:cubicBezTo>
                    <a:pt x="32" y="9"/>
                    <a:pt x="32" y="9"/>
                    <a:pt x="32" y="9"/>
                  </a:cubicBezTo>
                  <a:cubicBezTo>
                    <a:pt x="32" y="9"/>
                    <a:pt x="32" y="9"/>
                    <a:pt x="31" y="9"/>
                  </a:cubicBezTo>
                  <a:cubicBezTo>
                    <a:pt x="31" y="9"/>
                    <a:pt x="31" y="10"/>
                    <a:pt x="31" y="10"/>
                  </a:cubicBezTo>
                  <a:close/>
                  <a:moveTo>
                    <a:pt x="51" y="9"/>
                  </a:moveTo>
                  <a:cubicBezTo>
                    <a:pt x="51" y="9"/>
                    <a:pt x="51" y="10"/>
                    <a:pt x="50" y="10"/>
                  </a:cubicBezTo>
                  <a:cubicBezTo>
                    <a:pt x="50" y="10"/>
                    <a:pt x="50" y="10"/>
                    <a:pt x="50" y="10"/>
                  </a:cubicBezTo>
                  <a:cubicBezTo>
                    <a:pt x="50" y="10"/>
                    <a:pt x="51" y="10"/>
                    <a:pt x="51" y="10"/>
                  </a:cubicBezTo>
                  <a:cubicBezTo>
                    <a:pt x="51" y="11"/>
                    <a:pt x="51" y="11"/>
                    <a:pt x="51" y="11"/>
                  </a:cubicBezTo>
                  <a:cubicBezTo>
                    <a:pt x="51" y="10"/>
                    <a:pt x="51" y="10"/>
                    <a:pt x="51" y="10"/>
                  </a:cubicBezTo>
                  <a:cubicBezTo>
                    <a:pt x="52" y="10"/>
                    <a:pt x="52" y="10"/>
                    <a:pt x="52" y="10"/>
                  </a:cubicBezTo>
                  <a:cubicBezTo>
                    <a:pt x="51" y="10"/>
                    <a:pt x="51" y="10"/>
                    <a:pt x="51" y="9"/>
                  </a:cubicBezTo>
                  <a:cubicBezTo>
                    <a:pt x="51" y="9"/>
                    <a:pt x="51" y="9"/>
                    <a:pt x="51" y="9"/>
                  </a:cubicBezTo>
                  <a:close/>
                  <a:moveTo>
                    <a:pt x="22" y="10"/>
                  </a:moveTo>
                  <a:cubicBezTo>
                    <a:pt x="22" y="11"/>
                    <a:pt x="22" y="11"/>
                    <a:pt x="21" y="11"/>
                  </a:cubicBezTo>
                  <a:cubicBezTo>
                    <a:pt x="21" y="11"/>
                    <a:pt x="21" y="11"/>
                    <a:pt x="20" y="11"/>
                  </a:cubicBezTo>
                  <a:cubicBezTo>
                    <a:pt x="20" y="10"/>
                    <a:pt x="20" y="10"/>
                    <a:pt x="19" y="10"/>
                  </a:cubicBezTo>
                  <a:cubicBezTo>
                    <a:pt x="19" y="10"/>
                    <a:pt x="19" y="11"/>
                    <a:pt x="19" y="12"/>
                  </a:cubicBezTo>
                  <a:cubicBezTo>
                    <a:pt x="19" y="11"/>
                    <a:pt x="20" y="11"/>
                    <a:pt x="20" y="11"/>
                  </a:cubicBezTo>
                  <a:cubicBezTo>
                    <a:pt x="20" y="12"/>
                    <a:pt x="20" y="12"/>
                    <a:pt x="21" y="12"/>
                  </a:cubicBezTo>
                  <a:cubicBezTo>
                    <a:pt x="21" y="13"/>
                    <a:pt x="21" y="13"/>
                    <a:pt x="21" y="13"/>
                  </a:cubicBezTo>
                  <a:cubicBezTo>
                    <a:pt x="22" y="13"/>
                    <a:pt x="22" y="13"/>
                    <a:pt x="23" y="13"/>
                  </a:cubicBezTo>
                  <a:cubicBezTo>
                    <a:pt x="23" y="13"/>
                    <a:pt x="23" y="13"/>
                    <a:pt x="23" y="12"/>
                  </a:cubicBezTo>
                  <a:cubicBezTo>
                    <a:pt x="23" y="12"/>
                    <a:pt x="23" y="11"/>
                    <a:pt x="23" y="11"/>
                  </a:cubicBezTo>
                  <a:cubicBezTo>
                    <a:pt x="23" y="11"/>
                    <a:pt x="23" y="10"/>
                    <a:pt x="23" y="10"/>
                  </a:cubicBezTo>
                  <a:cubicBezTo>
                    <a:pt x="23" y="10"/>
                    <a:pt x="22" y="10"/>
                    <a:pt x="22" y="10"/>
                  </a:cubicBezTo>
                  <a:close/>
                  <a:moveTo>
                    <a:pt x="35" y="10"/>
                  </a:moveTo>
                  <a:cubicBezTo>
                    <a:pt x="35" y="11"/>
                    <a:pt x="35" y="11"/>
                    <a:pt x="35" y="11"/>
                  </a:cubicBezTo>
                  <a:cubicBezTo>
                    <a:pt x="35" y="11"/>
                    <a:pt x="36" y="10"/>
                    <a:pt x="36" y="10"/>
                  </a:cubicBezTo>
                  <a:cubicBezTo>
                    <a:pt x="36" y="10"/>
                    <a:pt x="36" y="10"/>
                    <a:pt x="35" y="10"/>
                  </a:cubicBezTo>
                  <a:cubicBezTo>
                    <a:pt x="35" y="10"/>
                    <a:pt x="35" y="10"/>
                    <a:pt x="35" y="10"/>
                  </a:cubicBezTo>
                  <a:close/>
                  <a:moveTo>
                    <a:pt x="47" y="10"/>
                  </a:moveTo>
                  <a:cubicBezTo>
                    <a:pt x="47" y="10"/>
                    <a:pt x="47" y="10"/>
                    <a:pt x="47" y="10"/>
                  </a:cubicBezTo>
                  <a:cubicBezTo>
                    <a:pt x="48" y="10"/>
                    <a:pt x="48" y="10"/>
                    <a:pt x="48" y="10"/>
                  </a:cubicBezTo>
                  <a:cubicBezTo>
                    <a:pt x="47" y="10"/>
                    <a:pt x="47" y="10"/>
                    <a:pt x="47" y="10"/>
                  </a:cubicBezTo>
                  <a:cubicBezTo>
                    <a:pt x="47" y="10"/>
                    <a:pt x="47" y="10"/>
                    <a:pt x="47" y="10"/>
                  </a:cubicBezTo>
                  <a:close/>
                  <a:moveTo>
                    <a:pt x="1" y="11"/>
                  </a:moveTo>
                  <a:lnTo>
                    <a:pt x="2" y="11"/>
                  </a:lnTo>
                  <a:lnTo>
                    <a:pt x="2" y="10"/>
                  </a:lnTo>
                  <a:lnTo>
                    <a:pt x="1" y="10"/>
                  </a:lnTo>
                  <a:lnTo>
                    <a:pt x="1" y="11"/>
                  </a:lnTo>
                  <a:close/>
                  <a:moveTo>
                    <a:pt x="25" y="11"/>
                  </a:moveTo>
                  <a:cubicBezTo>
                    <a:pt x="25" y="11"/>
                    <a:pt x="25" y="11"/>
                    <a:pt x="25" y="11"/>
                  </a:cubicBezTo>
                  <a:cubicBezTo>
                    <a:pt x="25" y="11"/>
                    <a:pt x="25" y="10"/>
                    <a:pt x="25" y="10"/>
                  </a:cubicBezTo>
                  <a:cubicBezTo>
                    <a:pt x="25" y="10"/>
                    <a:pt x="25" y="10"/>
                    <a:pt x="25" y="10"/>
                  </a:cubicBezTo>
                  <a:cubicBezTo>
                    <a:pt x="25" y="10"/>
                    <a:pt x="25" y="11"/>
                    <a:pt x="25" y="11"/>
                  </a:cubicBezTo>
                  <a:close/>
                  <a:moveTo>
                    <a:pt x="39" y="11"/>
                  </a:moveTo>
                  <a:cubicBezTo>
                    <a:pt x="39" y="11"/>
                    <a:pt x="39" y="11"/>
                    <a:pt x="39" y="11"/>
                  </a:cubicBezTo>
                  <a:cubicBezTo>
                    <a:pt x="40" y="11"/>
                    <a:pt x="40" y="10"/>
                    <a:pt x="39" y="10"/>
                  </a:cubicBezTo>
                  <a:cubicBezTo>
                    <a:pt x="39" y="10"/>
                    <a:pt x="39" y="10"/>
                    <a:pt x="39" y="10"/>
                  </a:cubicBezTo>
                  <a:cubicBezTo>
                    <a:pt x="39" y="10"/>
                    <a:pt x="39" y="11"/>
                    <a:pt x="39" y="11"/>
                  </a:cubicBezTo>
                  <a:close/>
                  <a:moveTo>
                    <a:pt x="17" y="11"/>
                  </a:moveTo>
                  <a:cubicBezTo>
                    <a:pt x="16" y="11"/>
                    <a:pt x="16" y="11"/>
                    <a:pt x="15" y="12"/>
                  </a:cubicBezTo>
                  <a:cubicBezTo>
                    <a:pt x="15" y="12"/>
                    <a:pt x="15" y="13"/>
                    <a:pt x="16" y="13"/>
                  </a:cubicBezTo>
                  <a:cubicBezTo>
                    <a:pt x="16" y="12"/>
                    <a:pt x="16" y="12"/>
                    <a:pt x="16" y="12"/>
                  </a:cubicBezTo>
                  <a:cubicBezTo>
                    <a:pt x="17" y="12"/>
                    <a:pt x="17" y="11"/>
                    <a:pt x="17" y="11"/>
                  </a:cubicBezTo>
                  <a:close/>
                  <a:moveTo>
                    <a:pt x="15" y="12"/>
                  </a:moveTo>
                  <a:cubicBezTo>
                    <a:pt x="14" y="12"/>
                    <a:pt x="14" y="12"/>
                    <a:pt x="13" y="11"/>
                  </a:cubicBezTo>
                  <a:cubicBezTo>
                    <a:pt x="13" y="11"/>
                    <a:pt x="12" y="11"/>
                    <a:pt x="12" y="12"/>
                  </a:cubicBezTo>
                  <a:cubicBezTo>
                    <a:pt x="12" y="12"/>
                    <a:pt x="11" y="12"/>
                    <a:pt x="11" y="12"/>
                  </a:cubicBezTo>
                  <a:cubicBezTo>
                    <a:pt x="10" y="13"/>
                    <a:pt x="9" y="13"/>
                    <a:pt x="9" y="13"/>
                  </a:cubicBezTo>
                  <a:cubicBezTo>
                    <a:pt x="9" y="13"/>
                    <a:pt x="9" y="14"/>
                    <a:pt x="9" y="14"/>
                  </a:cubicBezTo>
                  <a:cubicBezTo>
                    <a:pt x="9" y="14"/>
                    <a:pt x="10" y="14"/>
                    <a:pt x="10" y="15"/>
                  </a:cubicBezTo>
                  <a:cubicBezTo>
                    <a:pt x="10" y="15"/>
                    <a:pt x="10" y="15"/>
                    <a:pt x="10" y="15"/>
                  </a:cubicBezTo>
                  <a:cubicBezTo>
                    <a:pt x="11" y="15"/>
                    <a:pt x="11" y="16"/>
                    <a:pt x="10" y="16"/>
                  </a:cubicBezTo>
                  <a:cubicBezTo>
                    <a:pt x="11" y="16"/>
                    <a:pt x="12" y="16"/>
                    <a:pt x="12" y="16"/>
                  </a:cubicBezTo>
                  <a:cubicBezTo>
                    <a:pt x="12" y="16"/>
                    <a:pt x="13" y="15"/>
                    <a:pt x="13" y="15"/>
                  </a:cubicBezTo>
                  <a:cubicBezTo>
                    <a:pt x="13" y="14"/>
                    <a:pt x="13" y="14"/>
                    <a:pt x="13" y="13"/>
                  </a:cubicBezTo>
                  <a:cubicBezTo>
                    <a:pt x="14" y="13"/>
                    <a:pt x="14" y="13"/>
                    <a:pt x="15" y="12"/>
                  </a:cubicBezTo>
                  <a:close/>
                  <a:moveTo>
                    <a:pt x="26" y="12"/>
                  </a:moveTo>
                  <a:cubicBezTo>
                    <a:pt x="26" y="12"/>
                    <a:pt x="26" y="12"/>
                    <a:pt x="27" y="12"/>
                  </a:cubicBezTo>
                  <a:cubicBezTo>
                    <a:pt x="27" y="12"/>
                    <a:pt x="27" y="11"/>
                    <a:pt x="26" y="11"/>
                  </a:cubicBezTo>
                  <a:cubicBezTo>
                    <a:pt x="26" y="11"/>
                    <a:pt x="26" y="11"/>
                    <a:pt x="26" y="12"/>
                  </a:cubicBezTo>
                  <a:close/>
                  <a:moveTo>
                    <a:pt x="35" y="11"/>
                  </a:moveTo>
                  <a:cubicBezTo>
                    <a:pt x="34" y="11"/>
                    <a:pt x="34" y="11"/>
                    <a:pt x="34" y="11"/>
                  </a:cubicBezTo>
                  <a:cubicBezTo>
                    <a:pt x="33" y="12"/>
                    <a:pt x="33" y="12"/>
                    <a:pt x="33" y="12"/>
                  </a:cubicBezTo>
                  <a:cubicBezTo>
                    <a:pt x="34" y="12"/>
                    <a:pt x="35" y="12"/>
                    <a:pt x="35" y="11"/>
                  </a:cubicBezTo>
                  <a:close/>
                  <a:moveTo>
                    <a:pt x="41" y="11"/>
                  </a:moveTo>
                  <a:cubicBezTo>
                    <a:pt x="41" y="12"/>
                    <a:pt x="41" y="13"/>
                    <a:pt x="40" y="13"/>
                  </a:cubicBezTo>
                  <a:cubicBezTo>
                    <a:pt x="40" y="13"/>
                    <a:pt x="40" y="14"/>
                    <a:pt x="39" y="14"/>
                  </a:cubicBezTo>
                  <a:cubicBezTo>
                    <a:pt x="40" y="15"/>
                    <a:pt x="41" y="15"/>
                    <a:pt x="42" y="15"/>
                  </a:cubicBezTo>
                  <a:cubicBezTo>
                    <a:pt x="42" y="14"/>
                    <a:pt x="42" y="14"/>
                    <a:pt x="42" y="14"/>
                  </a:cubicBezTo>
                  <a:cubicBezTo>
                    <a:pt x="42" y="14"/>
                    <a:pt x="42" y="14"/>
                    <a:pt x="41" y="14"/>
                  </a:cubicBezTo>
                  <a:cubicBezTo>
                    <a:pt x="41" y="14"/>
                    <a:pt x="41" y="14"/>
                    <a:pt x="41" y="14"/>
                  </a:cubicBezTo>
                  <a:cubicBezTo>
                    <a:pt x="41" y="15"/>
                    <a:pt x="41" y="14"/>
                    <a:pt x="41" y="14"/>
                  </a:cubicBezTo>
                  <a:cubicBezTo>
                    <a:pt x="41" y="13"/>
                    <a:pt x="42" y="13"/>
                    <a:pt x="43" y="13"/>
                  </a:cubicBezTo>
                  <a:cubicBezTo>
                    <a:pt x="43" y="12"/>
                    <a:pt x="42" y="11"/>
                    <a:pt x="41" y="11"/>
                  </a:cubicBezTo>
                  <a:close/>
                  <a:moveTo>
                    <a:pt x="18" y="12"/>
                  </a:moveTo>
                  <a:cubicBezTo>
                    <a:pt x="17" y="13"/>
                    <a:pt x="17" y="13"/>
                    <a:pt x="17" y="13"/>
                  </a:cubicBezTo>
                  <a:cubicBezTo>
                    <a:pt x="17" y="13"/>
                    <a:pt x="18" y="13"/>
                    <a:pt x="18" y="13"/>
                  </a:cubicBezTo>
                  <a:cubicBezTo>
                    <a:pt x="18" y="12"/>
                    <a:pt x="18" y="12"/>
                    <a:pt x="18" y="12"/>
                  </a:cubicBezTo>
                  <a:cubicBezTo>
                    <a:pt x="18" y="12"/>
                    <a:pt x="18" y="12"/>
                    <a:pt x="18" y="12"/>
                  </a:cubicBezTo>
                  <a:close/>
                  <a:moveTo>
                    <a:pt x="53" y="12"/>
                  </a:moveTo>
                  <a:cubicBezTo>
                    <a:pt x="53" y="12"/>
                    <a:pt x="53" y="12"/>
                    <a:pt x="53" y="13"/>
                  </a:cubicBezTo>
                  <a:cubicBezTo>
                    <a:pt x="53" y="13"/>
                    <a:pt x="54" y="13"/>
                    <a:pt x="54" y="12"/>
                  </a:cubicBezTo>
                  <a:cubicBezTo>
                    <a:pt x="54" y="12"/>
                    <a:pt x="54" y="12"/>
                    <a:pt x="53" y="12"/>
                  </a:cubicBezTo>
                  <a:cubicBezTo>
                    <a:pt x="53" y="12"/>
                    <a:pt x="53" y="12"/>
                    <a:pt x="53" y="12"/>
                  </a:cubicBezTo>
                  <a:close/>
                  <a:moveTo>
                    <a:pt x="27" y="13"/>
                  </a:moveTo>
                  <a:cubicBezTo>
                    <a:pt x="27" y="13"/>
                    <a:pt x="27" y="13"/>
                    <a:pt x="27" y="13"/>
                  </a:cubicBezTo>
                  <a:cubicBezTo>
                    <a:pt x="27" y="13"/>
                    <a:pt x="26" y="14"/>
                    <a:pt x="26" y="14"/>
                  </a:cubicBezTo>
                  <a:cubicBezTo>
                    <a:pt x="26" y="14"/>
                    <a:pt x="27" y="14"/>
                    <a:pt x="27" y="14"/>
                  </a:cubicBezTo>
                  <a:cubicBezTo>
                    <a:pt x="27" y="14"/>
                    <a:pt x="27" y="14"/>
                    <a:pt x="28" y="14"/>
                  </a:cubicBezTo>
                  <a:cubicBezTo>
                    <a:pt x="28" y="14"/>
                    <a:pt x="28" y="14"/>
                    <a:pt x="28" y="13"/>
                  </a:cubicBezTo>
                  <a:cubicBezTo>
                    <a:pt x="28" y="13"/>
                    <a:pt x="28" y="13"/>
                    <a:pt x="27" y="13"/>
                  </a:cubicBezTo>
                  <a:close/>
                  <a:moveTo>
                    <a:pt x="49" y="13"/>
                  </a:moveTo>
                  <a:cubicBezTo>
                    <a:pt x="49" y="14"/>
                    <a:pt x="49" y="14"/>
                    <a:pt x="49" y="14"/>
                  </a:cubicBezTo>
                  <a:cubicBezTo>
                    <a:pt x="49" y="14"/>
                    <a:pt x="50" y="14"/>
                    <a:pt x="50" y="13"/>
                  </a:cubicBezTo>
                  <a:cubicBezTo>
                    <a:pt x="50" y="13"/>
                    <a:pt x="50" y="13"/>
                    <a:pt x="49" y="13"/>
                  </a:cubicBezTo>
                  <a:cubicBezTo>
                    <a:pt x="49" y="13"/>
                    <a:pt x="49" y="13"/>
                    <a:pt x="49" y="13"/>
                  </a:cubicBezTo>
                  <a:close/>
                  <a:moveTo>
                    <a:pt x="16" y="13"/>
                  </a:moveTo>
                  <a:cubicBezTo>
                    <a:pt x="16" y="14"/>
                    <a:pt x="16" y="14"/>
                    <a:pt x="16" y="15"/>
                  </a:cubicBezTo>
                  <a:cubicBezTo>
                    <a:pt x="16" y="15"/>
                    <a:pt x="16" y="15"/>
                    <a:pt x="17" y="15"/>
                  </a:cubicBezTo>
                  <a:cubicBezTo>
                    <a:pt x="17" y="14"/>
                    <a:pt x="17" y="14"/>
                    <a:pt x="16" y="13"/>
                  </a:cubicBezTo>
                  <a:close/>
                  <a:moveTo>
                    <a:pt x="25" y="14"/>
                  </a:moveTo>
                  <a:cubicBezTo>
                    <a:pt x="25" y="14"/>
                    <a:pt x="25" y="14"/>
                    <a:pt x="25" y="14"/>
                  </a:cubicBezTo>
                  <a:cubicBezTo>
                    <a:pt x="25" y="14"/>
                    <a:pt x="25" y="14"/>
                    <a:pt x="25" y="13"/>
                  </a:cubicBezTo>
                  <a:cubicBezTo>
                    <a:pt x="25" y="13"/>
                    <a:pt x="25" y="13"/>
                    <a:pt x="25" y="13"/>
                  </a:cubicBezTo>
                  <a:cubicBezTo>
                    <a:pt x="25" y="14"/>
                    <a:pt x="24" y="14"/>
                    <a:pt x="25" y="14"/>
                  </a:cubicBezTo>
                  <a:close/>
                  <a:moveTo>
                    <a:pt x="29" y="14"/>
                  </a:moveTo>
                  <a:cubicBezTo>
                    <a:pt x="29" y="15"/>
                    <a:pt x="30" y="15"/>
                    <a:pt x="30" y="15"/>
                  </a:cubicBezTo>
                  <a:cubicBezTo>
                    <a:pt x="30" y="15"/>
                    <a:pt x="30" y="14"/>
                    <a:pt x="30" y="14"/>
                  </a:cubicBezTo>
                  <a:cubicBezTo>
                    <a:pt x="30" y="14"/>
                    <a:pt x="30" y="14"/>
                    <a:pt x="30" y="14"/>
                  </a:cubicBezTo>
                  <a:cubicBezTo>
                    <a:pt x="30" y="13"/>
                    <a:pt x="29" y="13"/>
                    <a:pt x="29" y="14"/>
                  </a:cubicBezTo>
                  <a:close/>
                  <a:moveTo>
                    <a:pt x="20" y="14"/>
                  </a:moveTo>
                  <a:cubicBezTo>
                    <a:pt x="20" y="14"/>
                    <a:pt x="20" y="14"/>
                    <a:pt x="20" y="14"/>
                  </a:cubicBezTo>
                  <a:cubicBezTo>
                    <a:pt x="20" y="14"/>
                    <a:pt x="21" y="14"/>
                    <a:pt x="21" y="14"/>
                  </a:cubicBezTo>
                  <a:cubicBezTo>
                    <a:pt x="20" y="14"/>
                    <a:pt x="20" y="14"/>
                    <a:pt x="20" y="14"/>
                  </a:cubicBezTo>
                  <a:cubicBezTo>
                    <a:pt x="20" y="14"/>
                    <a:pt x="20" y="14"/>
                    <a:pt x="20" y="14"/>
                  </a:cubicBezTo>
                  <a:close/>
                  <a:moveTo>
                    <a:pt x="46" y="15"/>
                  </a:moveTo>
                  <a:lnTo>
                    <a:pt x="47" y="15"/>
                  </a:lnTo>
                  <a:lnTo>
                    <a:pt x="47" y="14"/>
                  </a:lnTo>
                  <a:lnTo>
                    <a:pt x="46" y="14"/>
                  </a:lnTo>
                  <a:lnTo>
                    <a:pt x="46" y="15"/>
                  </a:lnTo>
                  <a:close/>
                  <a:moveTo>
                    <a:pt x="7" y="14"/>
                  </a:moveTo>
                  <a:cubicBezTo>
                    <a:pt x="7" y="15"/>
                    <a:pt x="7" y="16"/>
                    <a:pt x="8" y="16"/>
                  </a:cubicBezTo>
                  <a:cubicBezTo>
                    <a:pt x="8" y="16"/>
                    <a:pt x="8" y="16"/>
                    <a:pt x="9" y="17"/>
                  </a:cubicBezTo>
                  <a:cubicBezTo>
                    <a:pt x="9" y="15"/>
                    <a:pt x="9" y="14"/>
                    <a:pt x="7" y="14"/>
                  </a:cubicBezTo>
                  <a:close/>
                  <a:moveTo>
                    <a:pt x="25" y="17"/>
                  </a:moveTo>
                  <a:cubicBezTo>
                    <a:pt x="25" y="17"/>
                    <a:pt x="25" y="16"/>
                    <a:pt x="25" y="16"/>
                  </a:cubicBezTo>
                  <a:cubicBezTo>
                    <a:pt x="26" y="16"/>
                    <a:pt x="26" y="16"/>
                    <a:pt x="26" y="16"/>
                  </a:cubicBezTo>
                  <a:cubicBezTo>
                    <a:pt x="26" y="16"/>
                    <a:pt x="25" y="16"/>
                    <a:pt x="25" y="16"/>
                  </a:cubicBezTo>
                  <a:cubicBezTo>
                    <a:pt x="25" y="16"/>
                    <a:pt x="25" y="16"/>
                    <a:pt x="25" y="17"/>
                  </a:cubicBezTo>
                  <a:close/>
                  <a:moveTo>
                    <a:pt x="16" y="17"/>
                  </a:moveTo>
                  <a:cubicBezTo>
                    <a:pt x="16" y="18"/>
                    <a:pt x="16" y="18"/>
                    <a:pt x="16" y="18"/>
                  </a:cubicBezTo>
                  <a:cubicBezTo>
                    <a:pt x="16" y="18"/>
                    <a:pt x="16" y="18"/>
                    <a:pt x="16" y="18"/>
                  </a:cubicBezTo>
                  <a:cubicBezTo>
                    <a:pt x="16" y="18"/>
                    <a:pt x="17" y="17"/>
                    <a:pt x="17" y="17"/>
                  </a:cubicBezTo>
                  <a:cubicBezTo>
                    <a:pt x="17" y="17"/>
                    <a:pt x="17" y="17"/>
                    <a:pt x="16" y="17"/>
                  </a:cubicBezTo>
                  <a:close/>
                  <a:moveTo>
                    <a:pt x="18" y="17"/>
                  </a:moveTo>
                  <a:cubicBezTo>
                    <a:pt x="18" y="18"/>
                    <a:pt x="18" y="18"/>
                    <a:pt x="19" y="18"/>
                  </a:cubicBezTo>
                  <a:cubicBezTo>
                    <a:pt x="19" y="18"/>
                    <a:pt x="19" y="18"/>
                    <a:pt x="19" y="17"/>
                  </a:cubicBezTo>
                  <a:cubicBezTo>
                    <a:pt x="19" y="18"/>
                    <a:pt x="19" y="17"/>
                    <a:pt x="18" y="17"/>
                  </a:cubicBezTo>
                  <a:cubicBezTo>
                    <a:pt x="18" y="17"/>
                    <a:pt x="18" y="17"/>
                    <a:pt x="18" y="17"/>
                  </a:cubicBezTo>
                  <a:close/>
                  <a:moveTo>
                    <a:pt x="9" y="18"/>
                  </a:moveTo>
                  <a:cubicBezTo>
                    <a:pt x="9" y="18"/>
                    <a:pt x="9" y="18"/>
                    <a:pt x="9" y="18"/>
                  </a:cubicBezTo>
                  <a:cubicBezTo>
                    <a:pt x="10" y="18"/>
                    <a:pt x="10" y="18"/>
                    <a:pt x="9" y="17"/>
                  </a:cubicBezTo>
                  <a:cubicBezTo>
                    <a:pt x="9" y="17"/>
                    <a:pt x="9" y="17"/>
                    <a:pt x="9" y="18"/>
                  </a:cubicBezTo>
                  <a:cubicBezTo>
                    <a:pt x="9" y="18"/>
                    <a:pt x="9" y="18"/>
                    <a:pt x="9" y="18"/>
                  </a:cubicBezTo>
                  <a:close/>
                  <a:moveTo>
                    <a:pt x="12" y="18"/>
                  </a:moveTo>
                  <a:cubicBezTo>
                    <a:pt x="12" y="18"/>
                    <a:pt x="12" y="18"/>
                    <a:pt x="13" y="18"/>
                  </a:cubicBezTo>
                  <a:cubicBezTo>
                    <a:pt x="13" y="18"/>
                    <a:pt x="13" y="18"/>
                    <a:pt x="13" y="17"/>
                  </a:cubicBezTo>
                  <a:cubicBezTo>
                    <a:pt x="12" y="17"/>
                    <a:pt x="12" y="17"/>
                    <a:pt x="12" y="18"/>
                  </a:cubicBezTo>
                  <a:cubicBezTo>
                    <a:pt x="12" y="18"/>
                    <a:pt x="12" y="18"/>
                    <a:pt x="12" y="18"/>
                  </a:cubicBezTo>
                  <a:close/>
                  <a:moveTo>
                    <a:pt x="7" y="19"/>
                  </a:moveTo>
                  <a:cubicBezTo>
                    <a:pt x="8" y="19"/>
                    <a:pt x="8" y="19"/>
                    <a:pt x="8" y="18"/>
                  </a:cubicBezTo>
                  <a:cubicBezTo>
                    <a:pt x="8" y="18"/>
                    <a:pt x="8" y="18"/>
                    <a:pt x="8" y="18"/>
                  </a:cubicBezTo>
                  <a:cubicBezTo>
                    <a:pt x="8" y="18"/>
                    <a:pt x="8" y="18"/>
                    <a:pt x="8" y="18"/>
                  </a:cubicBezTo>
                  <a:cubicBezTo>
                    <a:pt x="7" y="18"/>
                    <a:pt x="7" y="18"/>
                    <a:pt x="7" y="19"/>
                  </a:cubicBezTo>
                  <a:close/>
                  <a:moveTo>
                    <a:pt x="34" y="19"/>
                  </a:moveTo>
                  <a:lnTo>
                    <a:pt x="35" y="19"/>
                  </a:lnTo>
                  <a:lnTo>
                    <a:pt x="35" y="18"/>
                  </a:lnTo>
                  <a:lnTo>
                    <a:pt x="34" y="18"/>
                  </a:lnTo>
                  <a:lnTo>
                    <a:pt x="34" y="19"/>
                  </a:lnTo>
                  <a:close/>
                  <a:moveTo>
                    <a:pt x="3" y="20"/>
                  </a:moveTo>
                  <a:lnTo>
                    <a:pt x="5" y="20"/>
                  </a:lnTo>
                  <a:lnTo>
                    <a:pt x="5" y="19"/>
                  </a:lnTo>
                  <a:lnTo>
                    <a:pt x="3" y="19"/>
                  </a:lnTo>
                  <a:lnTo>
                    <a:pt x="3" y="20"/>
                  </a:lnTo>
                  <a:close/>
                  <a:moveTo>
                    <a:pt x="13" y="20"/>
                  </a:moveTo>
                  <a:lnTo>
                    <a:pt x="15" y="20"/>
                  </a:lnTo>
                  <a:lnTo>
                    <a:pt x="14" y="19"/>
                  </a:lnTo>
                  <a:lnTo>
                    <a:pt x="14" y="19"/>
                  </a:lnTo>
                  <a:lnTo>
                    <a:pt x="13" y="20"/>
                  </a:lnTo>
                  <a:close/>
                  <a:moveTo>
                    <a:pt x="38" y="19"/>
                  </a:moveTo>
                  <a:cubicBezTo>
                    <a:pt x="37" y="19"/>
                    <a:pt x="37" y="20"/>
                    <a:pt x="37" y="21"/>
                  </a:cubicBezTo>
                  <a:cubicBezTo>
                    <a:pt x="37" y="21"/>
                    <a:pt x="36" y="22"/>
                    <a:pt x="36" y="23"/>
                  </a:cubicBezTo>
                  <a:cubicBezTo>
                    <a:pt x="36" y="23"/>
                    <a:pt x="36" y="23"/>
                    <a:pt x="37" y="24"/>
                  </a:cubicBezTo>
                  <a:cubicBezTo>
                    <a:pt x="37" y="24"/>
                    <a:pt x="37" y="25"/>
                    <a:pt x="38" y="25"/>
                  </a:cubicBezTo>
                  <a:cubicBezTo>
                    <a:pt x="38" y="25"/>
                    <a:pt x="38" y="25"/>
                    <a:pt x="39" y="26"/>
                  </a:cubicBezTo>
                  <a:cubicBezTo>
                    <a:pt x="39" y="26"/>
                    <a:pt x="39" y="26"/>
                    <a:pt x="40" y="25"/>
                  </a:cubicBezTo>
                  <a:cubicBezTo>
                    <a:pt x="40" y="25"/>
                    <a:pt x="39" y="25"/>
                    <a:pt x="39" y="25"/>
                  </a:cubicBezTo>
                  <a:cubicBezTo>
                    <a:pt x="39" y="24"/>
                    <a:pt x="38" y="24"/>
                    <a:pt x="38" y="24"/>
                  </a:cubicBezTo>
                  <a:cubicBezTo>
                    <a:pt x="38" y="24"/>
                    <a:pt x="37" y="24"/>
                    <a:pt x="37" y="23"/>
                  </a:cubicBezTo>
                  <a:cubicBezTo>
                    <a:pt x="37" y="23"/>
                    <a:pt x="37" y="23"/>
                    <a:pt x="37" y="22"/>
                  </a:cubicBezTo>
                  <a:lnTo>
                    <a:pt x="39" y="22"/>
                  </a:lnTo>
                  <a:cubicBezTo>
                    <a:pt x="40" y="23"/>
                    <a:pt x="40" y="23"/>
                    <a:pt x="40" y="24"/>
                  </a:cubicBezTo>
                  <a:cubicBezTo>
                    <a:pt x="40" y="25"/>
                    <a:pt x="41" y="25"/>
                    <a:pt x="41" y="25"/>
                  </a:cubicBezTo>
                  <a:cubicBezTo>
                    <a:pt x="41" y="24"/>
                    <a:pt x="41" y="23"/>
                    <a:pt x="40" y="23"/>
                  </a:cubicBezTo>
                  <a:cubicBezTo>
                    <a:pt x="40" y="22"/>
                    <a:pt x="40" y="21"/>
                    <a:pt x="39" y="21"/>
                  </a:cubicBezTo>
                  <a:cubicBezTo>
                    <a:pt x="39" y="20"/>
                    <a:pt x="39" y="20"/>
                    <a:pt x="39" y="19"/>
                  </a:cubicBezTo>
                  <a:cubicBezTo>
                    <a:pt x="39" y="19"/>
                    <a:pt x="39" y="19"/>
                    <a:pt x="38" y="19"/>
                  </a:cubicBezTo>
                  <a:close/>
                  <a:moveTo>
                    <a:pt x="27" y="20"/>
                  </a:moveTo>
                  <a:cubicBezTo>
                    <a:pt x="27" y="20"/>
                    <a:pt x="27" y="20"/>
                    <a:pt x="27" y="20"/>
                  </a:cubicBezTo>
                  <a:cubicBezTo>
                    <a:pt x="27" y="20"/>
                    <a:pt x="28" y="21"/>
                    <a:pt x="28" y="21"/>
                  </a:cubicBezTo>
                  <a:cubicBezTo>
                    <a:pt x="28" y="20"/>
                    <a:pt x="28" y="20"/>
                    <a:pt x="28" y="19"/>
                  </a:cubicBezTo>
                  <a:cubicBezTo>
                    <a:pt x="28" y="19"/>
                    <a:pt x="27" y="19"/>
                    <a:pt x="27" y="19"/>
                  </a:cubicBezTo>
                  <a:lnTo>
                    <a:pt x="27" y="20"/>
                  </a:lnTo>
                  <a:close/>
                  <a:moveTo>
                    <a:pt x="30" y="19"/>
                  </a:moveTo>
                  <a:cubicBezTo>
                    <a:pt x="30" y="20"/>
                    <a:pt x="31" y="21"/>
                    <a:pt x="31" y="21"/>
                  </a:cubicBezTo>
                  <a:cubicBezTo>
                    <a:pt x="32" y="21"/>
                    <a:pt x="32" y="20"/>
                    <a:pt x="32" y="20"/>
                  </a:cubicBezTo>
                  <a:cubicBezTo>
                    <a:pt x="32" y="19"/>
                    <a:pt x="31" y="19"/>
                    <a:pt x="30" y="19"/>
                  </a:cubicBezTo>
                  <a:close/>
                  <a:moveTo>
                    <a:pt x="43" y="23"/>
                  </a:moveTo>
                  <a:cubicBezTo>
                    <a:pt x="43" y="24"/>
                    <a:pt x="43" y="24"/>
                    <a:pt x="42" y="24"/>
                  </a:cubicBezTo>
                  <a:cubicBezTo>
                    <a:pt x="42" y="24"/>
                    <a:pt x="42" y="25"/>
                    <a:pt x="42" y="25"/>
                  </a:cubicBezTo>
                  <a:cubicBezTo>
                    <a:pt x="42" y="25"/>
                    <a:pt x="43" y="25"/>
                    <a:pt x="43" y="24"/>
                  </a:cubicBezTo>
                  <a:cubicBezTo>
                    <a:pt x="44" y="24"/>
                    <a:pt x="43" y="23"/>
                    <a:pt x="43" y="23"/>
                  </a:cubicBezTo>
                  <a:close/>
                  <a:moveTo>
                    <a:pt x="29" y="25"/>
                  </a:moveTo>
                  <a:cubicBezTo>
                    <a:pt x="29" y="26"/>
                    <a:pt x="29" y="26"/>
                    <a:pt x="30" y="27"/>
                  </a:cubicBezTo>
                  <a:cubicBezTo>
                    <a:pt x="30" y="26"/>
                    <a:pt x="29" y="25"/>
                    <a:pt x="29" y="25"/>
                  </a:cubicBezTo>
                  <a:close/>
                  <a:moveTo>
                    <a:pt x="47" y="26"/>
                  </a:moveTo>
                  <a:cubicBezTo>
                    <a:pt x="47" y="26"/>
                    <a:pt x="47" y="26"/>
                    <a:pt x="47" y="26"/>
                  </a:cubicBezTo>
                  <a:cubicBezTo>
                    <a:pt x="48" y="26"/>
                    <a:pt x="48" y="26"/>
                    <a:pt x="48" y="26"/>
                  </a:cubicBezTo>
                  <a:cubicBezTo>
                    <a:pt x="47" y="26"/>
                    <a:pt x="47" y="26"/>
                    <a:pt x="47" y="26"/>
                  </a:cubicBezTo>
                  <a:cubicBezTo>
                    <a:pt x="47" y="26"/>
                    <a:pt x="47" y="26"/>
                    <a:pt x="47" y="26"/>
                  </a:cubicBezTo>
                  <a:close/>
                  <a:moveTo>
                    <a:pt x="26" y="29"/>
                  </a:moveTo>
                  <a:cubicBezTo>
                    <a:pt x="27" y="29"/>
                    <a:pt x="28" y="28"/>
                    <a:pt x="28" y="28"/>
                  </a:cubicBezTo>
                  <a:cubicBezTo>
                    <a:pt x="28" y="27"/>
                    <a:pt x="28" y="27"/>
                    <a:pt x="27" y="27"/>
                  </a:cubicBezTo>
                  <a:cubicBezTo>
                    <a:pt x="27" y="27"/>
                    <a:pt x="27" y="28"/>
                    <a:pt x="27" y="28"/>
                  </a:cubicBezTo>
                  <a:cubicBezTo>
                    <a:pt x="27" y="28"/>
                    <a:pt x="27" y="29"/>
                    <a:pt x="26" y="29"/>
                  </a:cubicBezTo>
                  <a:close/>
                  <a:moveTo>
                    <a:pt x="30" y="28"/>
                  </a:moveTo>
                  <a:cubicBezTo>
                    <a:pt x="30" y="28"/>
                    <a:pt x="30" y="28"/>
                    <a:pt x="30" y="28"/>
                  </a:cubicBezTo>
                  <a:cubicBezTo>
                    <a:pt x="30" y="28"/>
                    <a:pt x="30" y="28"/>
                    <a:pt x="30" y="28"/>
                  </a:cubicBezTo>
                  <a:cubicBezTo>
                    <a:pt x="30" y="28"/>
                    <a:pt x="30" y="28"/>
                    <a:pt x="30" y="27"/>
                  </a:cubicBezTo>
                  <a:cubicBezTo>
                    <a:pt x="30" y="27"/>
                    <a:pt x="30" y="27"/>
                    <a:pt x="30" y="28"/>
                  </a:cubicBezTo>
                  <a:close/>
                  <a:moveTo>
                    <a:pt x="35" y="30"/>
                  </a:moveTo>
                  <a:cubicBezTo>
                    <a:pt x="35" y="30"/>
                    <a:pt x="35" y="30"/>
                    <a:pt x="36" y="30"/>
                  </a:cubicBezTo>
                  <a:cubicBezTo>
                    <a:pt x="36" y="30"/>
                    <a:pt x="36" y="29"/>
                    <a:pt x="36" y="29"/>
                  </a:cubicBezTo>
                  <a:cubicBezTo>
                    <a:pt x="36" y="29"/>
                    <a:pt x="36" y="28"/>
                    <a:pt x="36" y="28"/>
                  </a:cubicBezTo>
                  <a:cubicBezTo>
                    <a:pt x="36" y="28"/>
                    <a:pt x="35" y="28"/>
                    <a:pt x="35" y="28"/>
                  </a:cubicBezTo>
                  <a:lnTo>
                    <a:pt x="35" y="30"/>
                  </a:lnTo>
                  <a:close/>
                  <a:moveTo>
                    <a:pt x="4" y="29"/>
                  </a:moveTo>
                  <a:cubicBezTo>
                    <a:pt x="5" y="29"/>
                    <a:pt x="5" y="30"/>
                    <a:pt x="4" y="30"/>
                  </a:cubicBezTo>
                  <a:cubicBezTo>
                    <a:pt x="4" y="30"/>
                    <a:pt x="4" y="30"/>
                    <a:pt x="4" y="30"/>
                  </a:cubicBezTo>
                  <a:cubicBezTo>
                    <a:pt x="4" y="31"/>
                    <a:pt x="4" y="31"/>
                    <a:pt x="4" y="31"/>
                  </a:cubicBezTo>
                  <a:cubicBezTo>
                    <a:pt x="3" y="31"/>
                    <a:pt x="3" y="32"/>
                    <a:pt x="4" y="32"/>
                  </a:cubicBezTo>
                  <a:cubicBezTo>
                    <a:pt x="5" y="32"/>
                    <a:pt x="6" y="30"/>
                    <a:pt x="6" y="29"/>
                  </a:cubicBezTo>
                  <a:lnTo>
                    <a:pt x="4" y="29"/>
                  </a:lnTo>
                  <a:close/>
                  <a:moveTo>
                    <a:pt x="40" y="29"/>
                  </a:moveTo>
                  <a:cubicBezTo>
                    <a:pt x="40" y="29"/>
                    <a:pt x="40" y="30"/>
                    <a:pt x="40" y="30"/>
                  </a:cubicBezTo>
                  <a:cubicBezTo>
                    <a:pt x="40" y="31"/>
                    <a:pt x="41" y="31"/>
                    <a:pt x="41" y="31"/>
                  </a:cubicBezTo>
                  <a:cubicBezTo>
                    <a:pt x="42" y="30"/>
                    <a:pt x="41" y="29"/>
                    <a:pt x="40" y="29"/>
                  </a:cubicBezTo>
                  <a:close/>
                  <a:moveTo>
                    <a:pt x="44" y="29"/>
                  </a:moveTo>
                  <a:cubicBezTo>
                    <a:pt x="44" y="30"/>
                    <a:pt x="44" y="30"/>
                    <a:pt x="44" y="30"/>
                  </a:cubicBezTo>
                  <a:cubicBezTo>
                    <a:pt x="44" y="30"/>
                    <a:pt x="44" y="30"/>
                    <a:pt x="44" y="29"/>
                  </a:cubicBezTo>
                  <a:cubicBezTo>
                    <a:pt x="44" y="29"/>
                    <a:pt x="44" y="29"/>
                    <a:pt x="44" y="29"/>
                  </a:cubicBezTo>
                  <a:cubicBezTo>
                    <a:pt x="44" y="29"/>
                    <a:pt x="44" y="29"/>
                    <a:pt x="44" y="29"/>
                  </a:cubicBezTo>
                  <a:close/>
                  <a:moveTo>
                    <a:pt x="2" y="30"/>
                  </a:moveTo>
                  <a:cubicBezTo>
                    <a:pt x="2" y="31"/>
                    <a:pt x="2" y="31"/>
                    <a:pt x="3" y="31"/>
                  </a:cubicBezTo>
                  <a:cubicBezTo>
                    <a:pt x="3" y="31"/>
                    <a:pt x="3" y="31"/>
                    <a:pt x="3" y="30"/>
                  </a:cubicBezTo>
                  <a:cubicBezTo>
                    <a:pt x="3" y="30"/>
                    <a:pt x="3" y="30"/>
                    <a:pt x="3" y="30"/>
                  </a:cubicBezTo>
                  <a:cubicBezTo>
                    <a:pt x="3" y="30"/>
                    <a:pt x="2" y="30"/>
                    <a:pt x="2" y="30"/>
                  </a:cubicBezTo>
                  <a:close/>
                  <a:moveTo>
                    <a:pt x="9" y="31"/>
                  </a:moveTo>
                  <a:lnTo>
                    <a:pt x="11" y="31"/>
                  </a:lnTo>
                  <a:cubicBezTo>
                    <a:pt x="11" y="30"/>
                    <a:pt x="10" y="29"/>
                    <a:pt x="9" y="30"/>
                  </a:cubicBezTo>
                  <a:lnTo>
                    <a:pt x="9" y="31"/>
                  </a:lnTo>
                  <a:close/>
                  <a:moveTo>
                    <a:pt x="35" y="31"/>
                  </a:moveTo>
                  <a:cubicBezTo>
                    <a:pt x="35" y="31"/>
                    <a:pt x="35" y="31"/>
                    <a:pt x="35" y="31"/>
                  </a:cubicBezTo>
                  <a:cubicBezTo>
                    <a:pt x="35" y="31"/>
                    <a:pt x="35" y="31"/>
                    <a:pt x="35" y="31"/>
                  </a:cubicBezTo>
                  <a:cubicBezTo>
                    <a:pt x="35" y="31"/>
                    <a:pt x="35" y="31"/>
                    <a:pt x="35" y="31"/>
                  </a:cubicBezTo>
                  <a:cubicBezTo>
                    <a:pt x="35" y="31"/>
                    <a:pt x="35" y="31"/>
                    <a:pt x="35" y="31"/>
                  </a:cubicBezTo>
                  <a:close/>
                  <a:moveTo>
                    <a:pt x="37" y="33"/>
                  </a:moveTo>
                  <a:cubicBezTo>
                    <a:pt x="38" y="33"/>
                    <a:pt x="38" y="34"/>
                    <a:pt x="38" y="34"/>
                  </a:cubicBezTo>
                  <a:cubicBezTo>
                    <a:pt x="38" y="34"/>
                    <a:pt x="38" y="34"/>
                    <a:pt x="38" y="33"/>
                  </a:cubicBezTo>
                  <a:cubicBezTo>
                    <a:pt x="38" y="33"/>
                    <a:pt x="38" y="33"/>
                    <a:pt x="38" y="33"/>
                  </a:cubicBezTo>
                  <a:cubicBezTo>
                    <a:pt x="38" y="33"/>
                    <a:pt x="37" y="33"/>
                    <a:pt x="37" y="33"/>
                  </a:cubicBezTo>
                  <a:close/>
                  <a:moveTo>
                    <a:pt x="3" y="40"/>
                  </a:moveTo>
                  <a:cubicBezTo>
                    <a:pt x="4" y="40"/>
                    <a:pt x="4" y="40"/>
                    <a:pt x="4" y="40"/>
                  </a:cubicBezTo>
                  <a:cubicBezTo>
                    <a:pt x="4" y="40"/>
                    <a:pt x="4" y="40"/>
                    <a:pt x="4" y="40"/>
                  </a:cubicBezTo>
                  <a:cubicBezTo>
                    <a:pt x="4" y="40"/>
                    <a:pt x="4" y="40"/>
                    <a:pt x="4" y="40"/>
                  </a:cubicBezTo>
                  <a:cubicBezTo>
                    <a:pt x="3" y="40"/>
                    <a:pt x="3" y="40"/>
                    <a:pt x="3" y="40"/>
                  </a:cubicBezTo>
                  <a:close/>
                  <a:moveTo>
                    <a:pt x="30" y="141"/>
                  </a:moveTo>
                  <a:cubicBezTo>
                    <a:pt x="29" y="142"/>
                    <a:pt x="29" y="142"/>
                    <a:pt x="29" y="143"/>
                  </a:cubicBezTo>
                  <a:cubicBezTo>
                    <a:pt x="30" y="144"/>
                    <a:pt x="29" y="144"/>
                    <a:pt x="29" y="144"/>
                  </a:cubicBezTo>
                  <a:cubicBezTo>
                    <a:pt x="29" y="143"/>
                    <a:pt x="28" y="142"/>
                    <a:pt x="27" y="142"/>
                  </a:cubicBezTo>
                  <a:cubicBezTo>
                    <a:pt x="27" y="143"/>
                    <a:pt x="27" y="143"/>
                    <a:pt x="27" y="144"/>
                  </a:cubicBezTo>
                  <a:cubicBezTo>
                    <a:pt x="27" y="144"/>
                    <a:pt x="26" y="144"/>
                    <a:pt x="25" y="144"/>
                  </a:cubicBezTo>
                  <a:cubicBezTo>
                    <a:pt x="25" y="145"/>
                    <a:pt x="26" y="146"/>
                    <a:pt x="26" y="146"/>
                  </a:cubicBezTo>
                  <a:cubicBezTo>
                    <a:pt x="27" y="146"/>
                    <a:pt x="28" y="147"/>
                    <a:pt x="28" y="147"/>
                  </a:cubicBezTo>
                  <a:cubicBezTo>
                    <a:pt x="29" y="146"/>
                    <a:pt x="30" y="146"/>
                    <a:pt x="30" y="145"/>
                  </a:cubicBezTo>
                  <a:cubicBezTo>
                    <a:pt x="31" y="144"/>
                    <a:pt x="32" y="143"/>
                    <a:pt x="31" y="142"/>
                  </a:cubicBezTo>
                  <a:cubicBezTo>
                    <a:pt x="31" y="142"/>
                    <a:pt x="30" y="142"/>
                    <a:pt x="30" y="141"/>
                  </a:cubicBezTo>
                  <a:close/>
                  <a:moveTo>
                    <a:pt x="7" y="142"/>
                  </a:moveTo>
                  <a:cubicBezTo>
                    <a:pt x="7" y="143"/>
                    <a:pt x="7" y="142"/>
                    <a:pt x="7" y="142"/>
                  </a:cubicBezTo>
                  <a:cubicBezTo>
                    <a:pt x="8" y="142"/>
                    <a:pt x="8" y="142"/>
                    <a:pt x="7" y="142"/>
                  </a:cubicBezTo>
                  <a:cubicBezTo>
                    <a:pt x="7" y="142"/>
                    <a:pt x="7" y="142"/>
                    <a:pt x="7" y="142"/>
                  </a:cubicBezTo>
                  <a:cubicBezTo>
                    <a:pt x="7" y="142"/>
                    <a:pt x="7" y="142"/>
                    <a:pt x="7" y="142"/>
                  </a:cubicBezTo>
                  <a:close/>
                  <a:moveTo>
                    <a:pt x="8" y="148"/>
                  </a:moveTo>
                  <a:lnTo>
                    <a:pt x="9" y="148"/>
                  </a:lnTo>
                  <a:lnTo>
                    <a:pt x="9" y="146"/>
                  </a:lnTo>
                  <a:lnTo>
                    <a:pt x="8" y="146"/>
                  </a:lnTo>
                  <a:lnTo>
                    <a:pt x="8" y="148"/>
                  </a:lnTo>
                  <a:close/>
                  <a:moveTo>
                    <a:pt x="5" y="150"/>
                  </a:moveTo>
                  <a:cubicBezTo>
                    <a:pt x="5" y="150"/>
                    <a:pt x="5" y="150"/>
                    <a:pt x="5" y="150"/>
                  </a:cubicBezTo>
                  <a:cubicBezTo>
                    <a:pt x="5" y="150"/>
                    <a:pt x="5" y="150"/>
                    <a:pt x="5" y="150"/>
                  </a:cubicBezTo>
                  <a:cubicBezTo>
                    <a:pt x="5" y="149"/>
                    <a:pt x="5" y="149"/>
                    <a:pt x="5" y="149"/>
                  </a:cubicBezTo>
                  <a:cubicBezTo>
                    <a:pt x="5" y="149"/>
                    <a:pt x="5" y="149"/>
                    <a:pt x="5" y="150"/>
                  </a:cubicBezTo>
                  <a:close/>
                  <a:moveTo>
                    <a:pt x="18" y="151"/>
                  </a:moveTo>
                  <a:cubicBezTo>
                    <a:pt x="17" y="151"/>
                    <a:pt x="17" y="151"/>
                    <a:pt x="16" y="151"/>
                  </a:cubicBezTo>
                  <a:cubicBezTo>
                    <a:pt x="15" y="151"/>
                    <a:pt x="15" y="151"/>
                    <a:pt x="15" y="151"/>
                  </a:cubicBezTo>
                  <a:cubicBezTo>
                    <a:pt x="14" y="152"/>
                    <a:pt x="14" y="153"/>
                    <a:pt x="15" y="154"/>
                  </a:cubicBezTo>
                  <a:cubicBezTo>
                    <a:pt x="15" y="154"/>
                    <a:pt x="16" y="155"/>
                    <a:pt x="16" y="155"/>
                  </a:cubicBezTo>
                  <a:cubicBezTo>
                    <a:pt x="17" y="154"/>
                    <a:pt x="18" y="154"/>
                    <a:pt x="18" y="153"/>
                  </a:cubicBezTo>
                  <a:cubicBezTo>
                    <a:pt x="19" y="152"/>
                    <a:pt x="19" y="152"/>
                    <a:pt x="18" y="151"/>
                  </a:cubicBezTo>
                  <a:close/>
                  <a:moveTo>
                    <a:pt x="21" y="153"/>
                  </a:moveTo>
                  <a:cubicBezTo>
                    <a:pt x="21" y="153"/>
                    <a:pt x="22" y="153"/>
                    <a:pt x="22" y="153"/>
                  </a:cubicBezTo>
                  <a:cubicBezTo>
                    <a:pt x="22" y="153"/>
                    <a:pt x="22" y="152"/>
                    <a:pt x="22" y="152"/>
                  </a:cubicBezTo>
                  <a:cubicBezTo>
                    <a:pt x="22" y="152"/>
                    <a:pt x="22" y="152"/>
                    <a:pt x="22" y="152"/>
                  </a:cubicBezTo>
                  <a:cubicBezTo>
                    <a:pt x="21" y="152"/>
                    <a:pt x="21" y="152"/>
                    <a:pt x="21" y="153"/>
                  </a:cubicBezTo>
                  <a:close/>
                  <a:moveTo>
                    <a:pt x="38" y="153"/>
                  </a:moveTo>
                  <a:lnTo>
                    <a:pt x="39" y="153"/>
                  </a:lnTo>
                  <a:cubicBezTo>
                    <a:pt x="39" y="152"/>
                    <a:pt x="39" y="152"/>
                    <a:pt x="38" y="152"/>
                  </a:cubicBezTo>
                  <a:lnTo>
                    <a:pt x="38" y="153"/>
                  </a:lnTo>
                  <a:close/>
                  <a:moveTo>
                    <a:pt x="24" y="154"/>
                  </a:moveTo>
                  <a:cubicBezTo>
                    <a:pt x="24" y="154"/>
                    <a:pt x="24" y="154"/>
                    <a:pt x="24" y="154"/>
                  </a:cubicBezTo>
                  <a:cubicBezTo>
                    <a:pt x="24" y="154"/>
                    <a:pt x="24" y="154"/>
                    <a:pt x="24" y="154"/>
                  </a:cubicBezTo>
                  <a:cubicBezTo>
                    <a:pt x="24" y="154"/>
                    <a:pt x="24" y="154"/>
                    <a:pt x="24" y="154"/>
                  </a:cubicBezTo>
                  <a:cubicBezTo>
                    <a:pt x="24" y="154"/>
                    <a:pt x="24" y="154"/>
                    <a:pt x="24" y="154"/>
                  </a:cubicBezTo>
                  <a:close/>
                  <a:moveTo>
                    <a:pt x="53" y="157"/>
                  </a:moveTo>
                  <a:cubicBezTo>
                    <a:pt x="53" y="157"/>
                    <a:pt x="53" y="158"/>
                    <a:pt x="53" y="158"/>
                  </a:cubicBezTo>
                  <a:cubicBezTo>
                    <a:pt x="53" y="159"/>
                    <a:pt x="53" y="159"/>
                    <a:pt x="54" y="159"/>
                  </a:cubicBezTo>
                  <a:cubicBezTo>
                    <a:pt x="54" y="158"/>
                    <a:pt x="54" y="157"/>
                    <a:pt x="53" y="157"/>
                  </a:cubicBezTo>
                  <a:close/>
                  <a:moveTo>
                    <a:pt x="22" y="164"/>
                  </a:moveTo>
                  <a:cubicBezTo>
                    <a:pt x="22" y="164"/>
                    <a:pt x="22" y="164"/>
                    <a:pt x="23" y="164"/>
                  </a:cubicBezTo>
                  <a:cubicBezTo>
                    <a:pt x="23" y="163"/>
                    <a:pt x="23" y="163"/>
                    <a:pt x="23" y="163"/>
                  </a:cubicBezTo>
                  <a:cubicBezTo>
                    <a:pt x="22" y="163"/>
                    <a:pt x="22" y="163"/>
                    <a:pt x="22" y="163"/>
                  </a:cubicBezTo>
                  <a:cubicBezTo>
                    <a:pt x="22" y="163"/>
                    <a:pt x="22" y="163"/>
                    <a:pt x="22" y="164"/>
                  </a:cubicBezTo>
                  <a:close/>
                  <a:moveTo>
                    <a:pt x="35" y="164"/>
                  </a:moveTo>
                  <a:cubicBezTo>
                    <a:pt x="35" y="164"/>
                    <a:pt x="36" y="164"/>
                    <a:pt x="36" y="164"/>
                  </a:cubicBezTo>
                  <a:cubicBezTo>
                    <a:pt x="36" y="164"/>
                    <a:pt x="36" y="164"/>
                    <a:pt x="36" y="164"/>
                  </a:cubicBezTo>
                  <a:cubicBezTo>
                    <a:pt x="36" y="164"/>
                    <a:pt x="36" y="164"/>
                    <a:pt x="35" y="164"/>
                  </a:cubicBezTo>
                  <a:cubicBezTo>
                    <a:pt x="35" y="164"/>
                    <a:pt x="35" y="164"/>
                    <a:pt x="35" y="164"/>
                  </a:cubicBezTo>
                  <a:close/>
                  <a:moveTo>
                    <a:pt x="33" y="171"/>
                  </a:moveTo>
                  <a:lnTo>
                    <a:pt x="34" y="171"/>
                  </a:lnTo>
                  <a:lnTo>
                    <a:pt x="34" y="170"/>
                  </a:lnTo>
                  <a:lnTo>
                    <a:pt x="33" y="170"/>
                  </a:lnTo>
                  <a:lnTo>
                    <a:pt x="33" y="171"/>
                  </a:lnTo>
                  <a:close/>
                  <a:moveTo>
                    <a:pt x="24" y="171"/>
                  </a:moveTo>
                  <a:cubicBezTo>
                    <a:pt x="24" y="172"/>
                    <a:pt x="25" y="173"/>
                    <a:pt x="26" y="173"/>
                  </a:cubicBezTo>
                  <a:lnTo>
                    <a:pt x="26" y="171"/>
                  </a:lnTo>
                  <a:lnTo>
                    <a:pt x="24" y="171"/>
                  </a:lnTo>
                  <a:close/>
                  <a:moveTo>
                    <a:pt x="34" y="179"/>
                  </a:moveTo>
                  <a:cubicBezTo>
                    <a:pt x="34" y="179"/>
                    <a:pt x="34" y="180"/>
                    <a:pt x="34" y="180"/>
                  </a:cubicBezTo>
                  <a:cubicBezTo>
                    <a:pt x="35" y="180"/>
                    <a:pt x="35" y="180"/>
                    <a:pt x="35" y="180"/>
                  </a:cubicBezTo>
                  <a:cubicBezTo>
                    <a:pt x="35" y="180"/>
                    <a:pt x="35" y="179"/>
                    <a:pt x="35" y="179"/>
                  </a:cubicBezTo>
                  <a:cubicBezTo>
                    <a:pt x="35" y="179"/>
                    <a:pt x="35" y="179"/>
                    <a:pt x="34" y="179"/>
                  </a:cubicBezTo>
                  <a:close/>
                  <a:moveTo>
                    <a:pt x="10" y="184"/>
                  </a:moveTo>
                  <a:cubicBezTo>
                    <a:pt x="10" y="184"/>
                    <a:pt x="11" y="184"/>
                    <a:pt x="11" y="185"/>
                  </a:cubicBezTo>
                  <a:cubicBezTo>
                    <a:pt x="11" y="185"/>
                    <a:pt x="11" y="185"/>
                    <a:pt x="11" y="184"/>
                  </a:cubicBezTo>
                  <a:cubicBezTo>
                    <a:pt x="11" y="184"/>
                    <a:pt x="11" y="184"/>
                    <a:pt x="11" y="184"/>
                  </a:cubicBezTo>
                  <a:cubicBezTo>
                    <a:pt x="10" y="184"/>
                    <a:pt x="10" y="184"/>
                    <a:pt x="10" y="184"/>
                  </a:cubicBezTo>
                  <a:close/>
                  <a:moveTo>
                    <a:pt x="19" y="187"/>
                  </a:moveTo>
                  <a:cubicBezTo>
                    <a:pt x="18" y="187"/>
                    <a:pt x="18" y="188"/>
                    <a:pt x="18" y="188"/>
                  </a:cubicBezTo>
                  <a:cubicBezTo>
                    <a:pt x="18" y="189"/>
                    <a:pt x="19" y="189"/>
                    <a:pt x="20" y="188"/>
                  </a:cubicBezTo>
                  <a:cubicBezTo>
                    <a:pt x="20" y="188"/>
                    <a:pt x="19" y="187"/>
                    <a:pt x="19" y="187"/>
                  </a:cubicBezTo>
                  <a:close/>
                  <a:moveTo>
                    <a:pt x="8" y="188"/>
                  </a:moveTo>
                  <a:cubicBezTo>
                    <a:pt x="8" y="188"/>
                    <a:pt x="7" y="188"/>
                    <a:pt x="7" y="188"/>
                  </a:cubicBezTo>
                  <a:cubicBezTo>
                    <a:pt x="7" y="188"/>
                    <a:pt x="6" y="188"/>
                    <a:pt x="6" y="189"/>
                  </a:cubicBezTo>
                  <a:cubicBezTo>
                    <a:pt x="6" y="189"/>
                    <a:pt x="6" y="189"/>
                    <a:pt x="7" y="189"/>
                  </a:cubicBezTo>
                  <a:cubicBezTo>
                    <a:pt x="7" y="189"/>
                    <a:pt x="8" y="189"/>
                    <a:pt x="8" y="188"/>
                  </a:cubicBezTo>
                  <a:close/>
                  <a:moveTo>
                    <a:pt x="37" y="189"/>
                  </a:moveTo>
                  <a:cubicBezTo>
                    <a:pt x="37" y="190"/>
                    <a:pt x="38" y="190"/>
                    <a:pt x="38" y="189"/>
                  </a:cubicBezTo>
                  <a:cubicBezTo>
                    <a:pt x="38" y="189"/>
                    <a:pt x="38" y="189"/>
                    <a:pt x="38" y="189"/>
                  </a:cubicBezTo>
                  <a:cubicBezTo>
                    <a:pt x="38" y="189"/>
                    <a:pt x="37" y="189"/>
                    <a:pt x="37" y="189"/>
                  </a:cubicBezTo>
                  <a:close/>
                  <a:moveTo>
                    <a:pt x="28" y="193"/>
                  </a:moveTo>
                  <a:cubicBezTo>
                    <a:pt x="28" y="193"/>
                    <a:pt x="28" y="193"/>
                    <a:pt x="28" y="193"/>
                  </a:cubicBezTo>
                  <a:cubicBezTo>
                    <a:pt x="28" y="193"/>
                    <a:pt x="28" y="193"/>
                    <a:pt x="28" y="192"/>
                  </a:cubicBezTo>
                  <a:cubicBezTo>
                    <a:pt x="28" y="192"/>
                    <a:pt x="28" y="192"/>
                    <a:pt x="28" y="192"/>
                  </a:cubicBezTo>
                  <a:cubicBezTo>
                    <a:pt x="28" y="193"/>
                    <a:pt x="28" y="193"/>
                    <a:pt x="28" y="193"/>
                  </a:cubicBezTo>
                  <a:close/>
                  <a:moveTo>
                    <a:pt x="33" y="195"/>
                  </a:moveTo>
                  <a:cubicBezTo>
                    <a:pt x="33" y="194"/>
                    <a:pt x="34" y="194"/>
                    <a:pt x="34" y="194"/>
                  </a:cubicBezTo>
                  <a:cubicBezTo>
                    <a:pt x="35" y="195"/>
                    <a:pt x="35" y="195"/>
                    <a:pt x="35" y="196"/>
                  </a:cubicBezTo>
                  <a:lnTo>
                    <a:pt x="36" y="196"/>
                  </a:lnTo>
                  <a:cubicBezTo>
                    <a:pt x="36" y="195"/>
                    <a:pt x="35" y="194"/>
                    <a:pt x="35" y="195"/>
                  </a:cubicBezTo>
                  <a:cubicBezTo>
                    <a:pt x="35" y="194"/>
                    <a:pt x="34" y="193"/>
                    <a:pt x="34" y="193"/>
                  </a:cubicBezTo>
                  <a:cubicBezTo>
                    <a:pt x="34" y="193"/>
                    <a:pt x="34" y="193"/>
                    <a:pt x="34" y="194"/>
                  </a:cubicBezTo>
                  <a:cubicBezTo>
                    <a:pt x="33" y="194"/>
                    <a:pt x="33" y="194"/>
                    <a:pt x="33" y="194"/>
                  </a:cubicBezTo>
                  <a:cubicBezTo>
                    <a:pt x="33" y="194"/>
                    <a:pt x="33" y="194"/>
                    <a:pt x="33" y="194"/>
                  </a:cubicBezTo>
                  <a:cubicBezTo>
                    <a:pt x="33" y="194"/>
                    <a:pt x="33" y="195"/>
                    <a:pt x="33" y="195"/>
                  </a:cubicBezTo>
                  <a:close/>
                  <a:moveTo>
                    <a:pt x="53" y="202"/>
                  </a:moveTo>
                  <a:cubicBezTo>
                    <a:pt x="53" y="203"/>
                    <a:pt x="53" y="203"/>
                    <a:pt x="53" y="203"/>
                  </a:cubicBezTo>
                  <a:cubicBezTo>
                    <a:pt x="53" y="203"/>
                    <a:pt x="53" y="203"/>
                    <a:pt x="54" y="202"/>
                  </a:cubicBezTo>
                  <a:cubicBezTo>
                    <a:pt x="54" y="202"/>
                    <a:pt x="54" y="202"/>
                    <a:pt x="54" y="202"/>
                  </a:cubicBezTo>
                  <a:cubicBezTo>
                    <a:pt x="54" y="202"/>
                    <a:pt x="54" y="202"/>
                    <a:pt x="53" y="202"/>
                  </a:cubicBezTo>
                  <a:close/>
                  <a:moveTo>
                    <a:pt x="44" y="204"/>
                  </a:moveTo>
                  <a:cubicBezTo>
                    <a:pt x="45" y="204"/>
                    <a:pt x="45" y="204"/>
                    <a:pt x="45" y="204"/>
                  </a:cubicBezTo>
                  <a:cubicBezTo>
                    <a:pt x="45" y="204"/>
                    <a:pt x="45" y="203"/>
                    <a:pt x="45" y="203"/>
                  </a:cubicBezTo>
                  <a:cubicBezTo>
                    <a:pt x="45" y="203"/>
                    <a:pt x="45" y="203"/>
                    <a:pt x="45" y="203"/>
                  </a:cubicBezTo>
                  <a:cubicBezTo>
                    <a:pt x="44" y="203"/>
                    <a:pt x="44" y="204"/>
                    <a:pt x="45" y="204"/>
                  </a:cubicBezTo>
                  <a:lnTo>
                    <a:pt x="44" y="204"/>
                  </a:lnTo>
                  <a:close/>
                  <a:moveTo>
                    <a:pt x="48" y="204"/>
                  </a:moveTo>
                  <a:cubicBezTo>
                    <a:pt x="48" y="204"/>
                    <a:pt x="48" y="204"/>
                    <a:pt x="48" y="204"/>
                  </a:cubicBezTo>
                  <a:cubicBezTo>
                    <a:pt x="48" y="204"/>
                    <a:pt x="49" y="204"/>
                    <a:pt x="49" y="204"/>
                  </a:cubicBezTo>
                  <a:cubicBezTo>
                    <a:pt x="48" y="204"/>
                    <a:pt x="48" y="204"/>
                    <a:pt x="48" y="204"/>
                  </a:cubicBezTo>
                  <a:cubicBezTo>
                    <a:pt x="48" y="204"/>
                    <a:pt x="48" y="204"/>
                    <a:pt x="48" y="204"/>
                  </a:cubicBezTo>
                  <a:close/>
                  <a:moveTo>
                    <a:pt x="43" y="205"/>
                  </a:moveTo>
                  <a:lnTo>
                    <a:pt x="44" y="205"/>
                  </a:lnTo>
                  <a:lnTo>
                    <a:pt x="44" y="205"/>
                  </a:lnTo>
                  <a:lnTo>
                    <a:pt x="43" y="204"/>
                  </a:lnTo>
                  <a:lnTo>
                    <a:pt x="43" y="205"/>
                  </a:lnTo>
                  <a:close/>
                  <a:moveTo>
                    <a:pt x="47" y="206"/>
                  </a:moveTo>
                  <a:cubicBezTo>
                    <a:pt x="47" y="206"/>
                    <a:pt x="47" y="206"/>
                    <a:pt x="47" y="206"/>
                  </a:cubicBezTo>
                  <a:cubicBezTo>
                    <a:pt x="47" y="206"/>
                    <a:pt x="47" y="205"/>
                    <a:pt x="47" y="205"/>
                  </a:cubicBezTo>
                  <a:cubicBezTo>
                    <a:pt x="47" y="205"/>
                    <a:pt x="47" y="205"/>
                    <a:pt x="47" y="205"/>
                  </a:cubicBezTo>
                  <a:cubicBezTo>
                    <a:pt x="46" y="206"/>
                    <a:pt x="46" y="206"/>
                    <a:pt x="47" y="206"/>
                  </a:cubicBezTo>
                  <a:close/>
                  <a:moveTo>
                    <a:pt x="38" y="208"/>
                  </a:moveTo>
                  <a:cubicBezTo>
                    <a:pt x="38" y="208"/>
                    <a:pt x="38" y="208"/>
                    <a:pt x="39" y="208"/>
                  </a:cubicBezTo>
                  <a:cubicBezTo>
                    <a:pt x="39" y="208"/>
                    <a:pt x="39" y="208"/>
                    <a:pt x="39" y="208"/>
                  </a:cubicBezTo>
                  <a:cubicBezTo>
                    <a:pt x="39" y="208"/>
                    <a:pt x="39" y="208"/>
                    <a:pt x="39" y="208"/>
                  </a:cubicBezTo>
                  <a:cubicBezTo>
                    <a:pt x="39" y="208"/>
                    <a:pt x="38" y="208"/>
                    <a:pt x="38" y="208"/>
                  </a:cubicBezTo>
                  <a:close/>
                  <a:moveTo>
                    <a:pt x="12" y="209"/>
                  </a:moveTo>
                  <a:cubicBezTo>
                    <a:pt x="12" y="209"/>
                    <a:pt x="13" y="209"/>
                    <a:pt x="13" y="209"/>
                  </a:cubicBezTo>
                  <a:cubicBezTo>
                    <a:pt x="13" y="210"/>
                    <a:pt x="13" y="209"/>
                    <a:pt x="13" y="209"/>
                  </a:cubicBezTo>
                  <a:cubicBezTo>
                    <a:pt x="13" y="209"/>
                    <a:pt x="13" y="209"/>
                    <a:pt x="13" y="209"/>
                  </a:cubicBezTo>
                  <a:cubicBezTo>
                    <a:pt x="12" y="208"/>
                    <a:pt x="12" y="209"/>
                    <a:pt x="12" y="209"/>
                  </a:cubicBezTo>
                  <a:close/>
                  <a:moveTo>
                    <a:pt x="26" y="209"/>
                  </a:moveTo>
                  <a:cubicBezTo>
                    <a:pt x="26" y="209"/>
                    <a:pt x="26" y="209"/>
                    <a:pt x="26" y="209"/>
                  </a:cubicBezTo>
                  <a:cubicBezTo>
                    <a:pt x="27" y="209"/>
                    <a:pt x="27" y="209"/>
                    <a:pt x="27" y="209"/>
                  </a:cubicBezTo>
                  <a:cubicBezTo>
                    <a:pt x="27" y="209"/>
                    <a:pt x="26" y="209"/>
                    <a:pt x="26" y="209"/>
                  </a:cubicBezTo>
                  <a:cubicBezTo>
                    <a:pt x="26" y="209"/>
                    <a:pt x="26" y="209"/>
                    <a:pt x="26" y="209"/>
                  </a:cubicBezTo>
                  <a:close/>
                  <a:moveTo>
                    <a:pt x="32" y="210"/>
                  </a:moveTo>
                  <a:cubicBezTo>
                    <a:pt x="32" y="211"/>
                    <a:pt x="32" y="211"/>
                    <a:pt x="32" y="211"/>
                  </a:cubicBezTo>
                  <a:cubicBezTo>
                    <a:pt x="32" y="211"/>
                    <a:pt x="33" y="211"/>
                    <a:pt x="33" y="210"/>
                  </a:cubicBezTo>
                  <a:cubicBezTo>
                    <a:pt x="33" y="210"/>
                    <a:pt x="33" y="210"/>
                    <a:pt x="32" y="210"/>
                  </a:cubicBezTo>
                  <a:cubicBezTo>
                    <a:pt x="32" y="210"/>
                    <a:pt x="32" y="210"/>
                    <a:pt x="32" y="210"/>
                  </a:cubicBezTo>
                  <a:close/>
                  <a:moveTo>
                    <a:pt x="10" y="212"/>
                  </a:moveTo>
                  <a:cubicBezTo>
                    <a:pt x="10" y="212"/>
                    <a:pt x="10" y="211"/>
                    <a:pt x="10" y="211"/>
                  </a:cubicBezTo>
                  <a:cubicBezTo>
                    <a:pt x="9" y="211"/>
                    <a:pt x="9" y="211"/>
                    <a:pt x="9" y="211"/>
                  </a:cubicBezTo>
                  <a:cubicBezTo>
                    <a:pt x="8" y="211"/>
                    <a:pt x="8" y="211"/>
                    <a:pt x="8" y="211"/>
                  </a:cubicBezTo>
                  <a:cubicBezTo>
                    <a:pt x="7" y="212"/>
                    <a:pt x="7" y="212"/>
                    <a:pt x="7" y="212"/>
                  </a:cubicBezTo>
                  <a:lnTo>
                    <a:pt x="10" y="212"/>
                  </a:lnTo>
                  <a:close/>
                  <a:moveTo>
                    <a:pt x="18" y="212"/>
                  </a:moveTo>
                  <a:cubicBezTo>
                    <a:pt x="18" y="212"/>
                    <a:pt x="18" y="212"/>
                    <a:pt x="19" y="212"/>
                  </a:cubicBezTo>
                  <a:cubicBezTo>
                    <a:pt x="19" y="212"/>
                    <a:pt x="19" y="212"/>
                    <a:pt x="19" y="212"/>
                  </a:cubicBezTo>
                  <a:cubicBezTo>
                    <a:pt x="19" y="211"/>
                    <a:pt x="18" y="211"/>
                    <a:pt x="18" y="212"/>
                  </a:cubicBezTo>
                  <a:cubicBezTo>
                    <a:pt x="18" y="212"/>
                    <a:pt x="18" y="212"/>
                    <a:pt x="18" y="212"/>
                  </a:cubicBezTo>
                  <a:close/>
                  <a:moveTo>
                    <a:pt x="11" y="199"/>
                  </a:moveTo>
                  <a:cubicBezTo>
                    <a:pt x="11" y="198"/>
                    <a:pt x="11" y="198"/>
                    <a:pt x="11" y="197"/>
                  </a:cubicBezTo>
                  <a:cubicBezTo>
                    <a:pt x="11" y="196"/>
                    <a:pt x="11" y="196"/>
                    <a:pt x="10" y="196"/>
                  </a:cubicBezTo>
                  <a:cubicBezTo>
                    <a:pt x="11" y="196"/>
                    <a:pt x="11" y="196"/>
                    <a:pt x="11" y="196"/>
                  </a:cubicBezTo>
                  <a:cubicBezTo>
                    <a:pt x="12" y="196"/>
                    <a:pt x="12" y="197"/>
                    <a:pt x="13" y="197"/>
                  </a:cubicBezTo>
                  <a:cubicBezTo>
                    <a:pt x="13" y="197"/>
                    <a:pt x="13" y="198"/>
                    <a:pt x="14" y="198"/>
                  </a:cubicBezTo>
                  <a:cubicBezTo>
                    <a:pt x="14" y="198"/>
                    <a:pt x="15" y="198"/>
                    <a:pt x="16" y="198"/>
                  </a:cubicBezTo>
                  <a:cubicBezTo>
                    <a:pt x="15" y="199"/>
                    <a:pt x="15" y="199"/>
                    <a:pt x="15" y="199"/>
                  </a:cubicBezTo>
                  <a:cubicBezTo>
                    <a:pt x="14" y="200"/>
                    <a:pt x="14" y="200"/>
                    <a:pt x="14" y="200"/>
                  </a:cubicBezTo>
                  <a:cubicBezTo>
                    <a:pt x="13" y="199"/>
                    <a:pt x="13" y="199"/>
                    <a:pt x="13" y="199"/>
                  </a:cubicBezTo>
                  <a:cubicBezTo>
                    <a:pt x="12" y="199"/>
                    <a:pt x="12" y="199"/>
                    <a:pt x="11" y="199"/>
                  </a:cubicBezTo>
                  <a:close/>
                  <a:moveTo>
                    <a:pt x="28" y="196"/>
                  </a:moveTo>
                  <a:cubicBezTo>
                    <a:pt x="28" y="196"/>
                    <a:pt x="28" y="196"/>
                    <a:pt x="29" y="197"/>
                  </a:cubicBezTo>
                  <a:cubicBezTo>
                    <a:pt x="29" y="197"/>
                    <a:pt x="29" y="198"/>
                    <a:pt x="29" y="198"/>
                  </a:cubicBezTo>
                  <a:cubicBezTo>
                    <a:pt x="29" y="199"/>
                    <a:pt x="30" y="199"/>
                    <a:pt x="30" y="200"/>
                  </a:cubicBezTo>
                  <a:cubicBezTo>
                    <a:pt x="30" y="200"/>
                    <a:pt x="31" y="200"/>
                    <a:pt x="32" y="199"/>
                  </a:cubicBezTo>
                  <a:cubicBezTo>
                    <a:pt x="32" y="200"/>
                    <a:pt x="31" y="200"/>
                    <a:pt x="31" y="200"/>
                  </a:cubicBezTo>
                  <a:cubicBezTo>
                    <a:pt x="30" y="200"/>
                    <a:pt x="30" y="201"/>
                    <a:pt x="30" y="201"/>
                  </a:cubicBezTo>
                  <a:cubicBezTo>
                    <a:pt x="28" y="201"/>
                    <a:pt x="26" y="201"/>
                    <a:pt x="25" y="201"/>
                  </a:cubicBezTo>
                  <a:cubicBezTo>
                    <a:pt x="25" y="201"/>
                    <a:pt x="24" y="200"/>
                    <a:pt x="24" y="200"/>
                  </a:cubicBezTo>
                  <a:cubicBezTo>
                    <a:pt x="24" y="200"/>
                    <a:pt x="23" y="199"/>
                    <a:pt x="23" y="198"/>
                  </a:cubicBezTo>
                  <a:cubicBezTo>
                    <a:pt x="24" y="198"/>
                    <a:pt x="24" y="198"/>
                    <a:pt x="24" y="198"/>
                  </a:cubicBezTo>
                  <a:cubicBezTo>
                    <a:pt x="25" y="199"/>
                    <a:pt x="25" y="199"/>
                    <a:pt x="25" y="199"/>
                  </a:cubicBezTo>
                  <a:cubicBezTo>
                    <a:pt x="25" y="198"/>
                    <a:pt x="25" y="198"/>
                    <a:pt x="26" y="198"/>
                  </a:cubicBezTo>
                  <a:cubicBezTo>
                    <a:pt x="26" y="198"/>
                    <a:pt x="26" y="198"/>
                    <a:pt x="27" y="197"/>
                  </a:cubicBezTo>
                  <a:cubicBezTo>
                    <a:pt x="27" y="197"/>
                    <a:pt x="27" y="197"/>
                    <a:pt x="28" y="197"/>
                  </a:cubicBezTo>
                  <a:cubicBezTo>
                    <a:pt x="28" y="197"/>
                    <a:pt x="28" y="196"/>
                    <a:pt x="28" y="196"/>
                  </a:cubicBezTo>
                  <a:close/>
                  <a:moveTo>
                    <a:pt x="28" y="199"/>
                  </a:moveTo>
                  <a:cubicBezTo>
                    <a:pt x="28" y="199"/>
                    <a:pt x="28" y="199"/>
                    <a:pt x="28" y="199"/>
                  </a:cubicBezTo>
                  <a:cubicBezTo>
                    <a:pt x="28" y="198"/>
                    <a:pt x="28" y="198"/>
                    <a:pt x="28" y="198"/>
                  </a:cubicBezTo>
                  <a:cubicBezTo>
                    <a:pt x="28" y="198"/>
                    <a:pt x="28" y="198"/>
                    <a:pt x="28" y="198"/>
                  </a:cubicBezTo>
                  <a:cubicBezTo>
                    <a:pt x="28" y="198"/>
                    <a:pt x="28" y="199"/>
                    <a:pt x="28" y="19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35">
              <a:extLst>
                <a:ext uri="{FF2B5EF4-FFF2-40B4-BE49-F238E27FC236}">
                  <a16:creationId xmlns:a16="http://schemas.microsoft.com/office/drawing/2014/main" id="{2BE7F381-5080-4DA5-8D5F-E631C846F5EF}"/>
                </a:ext>
              </a:extLst>
            </p:cNvPr>
            <p:cNvSpPr>
              <a:spLocks noEditPoints="1"/>
            </p:cNvSpPr>
            <p:nvPr/>
          </p:nvSpPr>
          <p:spPr bwMode="auto">
            <a:xfrm>
              <a:off x="7844534" y="3086699"/>
              <a:ext cx="110047" cy="182001"/>
            </a:xfrm>
            <a:custGeom>
              <a:avLst/>
              <a:gdLst>
                <a:gd name="T0" fmla="*/ 67 w 131"/>
                <a:gd name="T1" fmla="*/ 214 h 221"/>
                <a:gd name="T2" fmla="*/ 44 w 131"/>
                <a:gd name="T3" fmla="*/ 218 h 221"/>
                <a:gd name="T4" fmla="*/ 60 w 131"/>
                <a:gd name="T5" fmla="*/ 221 h 221"/>
                <a:gd name="T6" fmla="*/ 65 w 131"/>
                <a:gd name="T7" fmla="*/ 217 h 221"/>
                <a:gd name="T8" fmla="*/ 82 w 131"/>
                <a:gd name="T9" fmla="*/ 215 h 221"/>
                <a:gd name="T10" fmla="*/ 74 w 131"/>
                <a:gd name="T11" fmla="*/ 211 h 221"/>
                <a:gd name="T12" fmla="*/ 86 w 131"/>
                <a:gd name="T13" fmla="*/ 210 h 221"/>
                <a:gd name="T14" fmla="*/ 72 w 131"/>
                <a:gd name="T15" fmla="*/ 209 h 221"/>
                <a:gd name="T16" fmla="*/ 108 w 131"/>
                <a:gd name="T17" fmla="*/ 208 h 221"/>
                <a:gd name="T18" fmla="*/ 76 w 131"/>
                <a:gd name="T19" fmla="*/ 208 h 221"/>
                <a:gd name="T20" fmla="*/ 92 w 131"/>
                <a:gd name="T21" fmla="*/ 207 h 221"/>
                <a:gd name="T22" fmla="*/ 24 w 131"/>
                <a:gd name="T23" fmla="*/ 206 h 221"/>
                <a:gd name="T24" fmla="*/ 86 w 131"/>
                <a:gd name="T25" fmla="*/ 205 h 221"/>
                <a:gd name="T26" fmla="*/ 67 w 131"/>
                <a:gd name="T27" fmla="*/ 205 h 221"/>
                <a:gd name="T28" fmla="*/ 103 w 131"/>
                <a:gd name="T29" fmla="*/ 204 h 221"/>
                <a:gd name="T30" fmla="*/ 84 w 131"/>
                <a:gd name="T31" fmla="*/ 204 h 221"/>
                <a:gd name="T32" fmla="*/ 98 w 131"/>
                <a:gd name="T33" fmla="*/ 203 h 221"/>
                <a:gd name="T34" fmla="*/ 105 w 131"/>
                <a:gd name="T35" fmla="*/ 199 h 221"/>
                <a:gd name="T36" fmla="*/ 97 w 131"/>
                <a:gd name="T37" fmla="*/ 193 h 221"/>
                <a:gd name="T38" fmla="*/ 102 w 131"/>
                <a:gd name="T39" fmla="*/ 199 h 221"/>
                <a:gd name="T40" fmla="*/ 111 w 131"/>
                <a:gd name="T41" fmla="*/ 192 h 221"/>
                <a:gd name="T42" fmla="*/ 112 w 131"/>
                <a:gd name="T43" fmla="*/ 191 h 221"/>
                <a:gd name="T44" fmla="*/ 55 w 131"/>
                <a:gd name="T45" fmla="*/ 190 h 221"/>
                <a:gd name="T46" fmla="*/ 105 w 131"/>
                <a:gd name="T47" fmla="*/ 187 h 221"/>
                <a:gd name="T48" fmla="*/ 107 w 131"/>
                <a:gd name="T49" fmla="*/ 163 h 221"/>
                <a:gd name="T50" fmla="*/ 97 w 131"/>
                <a:gd name="T51" fmla="*/ 136 h 221"/>
                <a:gd name="T52" fmla="*/ 111 w 131"/>
                <a:gd name="T53" fmla="*/ 78 h 221"/>
                <a:gd name="T54" fmla="*/ 15 w 131"/>
                <a:gd name="T55" fmla="*/ 52 h 221"/>
                <a:gd name="T56" fmla="*/ 17 w 131"/>
                <a:gd name="T57" fmla="*/ 44 h 221"/>
                <a:gd name="T58" fmla="*/ 26 w 131"/>
                <a:gd name="T59" fmla="*/ 40 h 221"/>
                <a:gd name="T60" fmla="*/ 33 w 131"/>
                <a:gd name="T61" fmla="*/ 30 h 221"/>
                <a:gd name="T62" fmla="*/ 25 w 131"/>
                <a:gd name="T63" fmla="*/ 27 h 221"/>
                <a:gd name="T64" fmla="*/ 63 w 131"/>
                <a:gd name="T65" fmla="*/ 23 h 221"/>
                <a:gd name="T66" fmla="*/ 40 w 131"/>
                <a:gd name="T67" fmla="*/ 20 h 221"/>
                <a:gd name="T68" fmla="*/ 66 w 131"/>
                <a:gd name="T69" fmla="*/ 17 h 221"/>
                <a:gd name="T70" fmla="*/ 43 w 131"/>
                <a:gd name="T71" fmla="*/ 16 h 221"/>
                <a:gd name="T72" fmla="*/ 67 w 131"/>
                <a:gd name="T73" fmla="*/ 15 h 221"/>
                <a:gd name="T74" fmla="*/ 66 w 131"/>
                <a:gd name="T75" fmla="*/ 13 h 221"/>
                <a:gd name="T76" fmla="*/ 62 w 131"/>
                <a:gd name="T77" fmla="*/ 13 h 221"/>
                <a:gd name="T78" fmla="*/ 67 w 131"/>
                <a:gd name="T79" fmla="*/ 10 h 221"/>
                <a:gd name="T80" fmla="*/ 62 w 131"/>
                <a:gd name="T81" fmla="*/ 5 h 221"/>
                <a:gd name="T82" fmla="*/ 65 w 131"/>
                <a:gd name="T83" fmla="*/ 5 h 221"/>
                <a:gd name="T84" fmla="*/ 122 w 131"/>
                <a:gd name="T85" fmla="*/ 97 h 221"/>
                <a:gd name="T86" fmla="*/ 70 w 131"/>
                <a:gd name="T87" fmla="*/ 37 h 221"/>
                <a:gd name="T88" fmla="*/ 61 w 131"/>
                <a:gd name="T89" fmla="*/ 185 h 221"/>
                <a:gd name="T90" fmla="*/ 128 w 131"/>
                <a:gd name="T91" fmla="*/ 180 h 221"/>
                <a:gd name="T92" fmla="*/ 107 w 131"/>
                <a:gd name="T93" fmla="*/ 210 h 221"/>
                <a:gd name="T94" fmla="*/ 92 w 131"/>
                <a:gd name="T95" fmla="*/ 218 h 221"/>
                <a:gd name="T96" fmla="*/ 92 w 131"/>
                <a:gd name="T97" fmla="*/ 213 h 221"/>
                <a:gd name="T98" fmla="*/ 57 w 131"/>
                <a:gd name="T99" fmla="*/ 219 h 221"/>
                <a:gd name="T100" fmla="*/ 67 w 131"/>
                <a:gd name="T101" fmla="*/ 216 h 221"/>
                <a:gd name="T102" fmla="*/ 71 w 131"/>
                <a:gd name="T103" fmla="*/ 211 h 221"/>
                <a:gd name="T104" fmla="*/ 59 w 131"/>
                <a:gd name="T105" fmla="*/ 212 h 221"/>
                <a:gd name="T106" fmla="*/ 52 w 131"/>
                <a:gd name="T107" fmla="*/ 213 h 221"/>
                <a:gd name="T108" fmla="*/ 45 w 131"/>
                <a:gd name="T109" fmla="*/ 211 h 221"/>
                <a:gd name="T110" fmla="*/ 34 w 131"/>
                <a:gd name="T111" fmla="*/ 212 h 221"/>
                <a:gd name="T112" fmla="*/ 23 w 131"/>
                <a:gd name="T113" fmla="*/ 211 h 221"/>
                <a:gd name="T114" fmla="*/ 7 w 131"/>
                <a:gd name="T115" fmla="*/ 30 h 221"/>
                <a:gd name="T116" fmla="*/ 115 w 131"/>
                <a:gd name="T117" fmla="*/ 17 h 221"/>
                <a:gd name="T118" fmla="*/ 85 w 131"/>
                <a:gd name="T119" fmla="*/ 21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221">
                  <a:moveTo>
                    <a:pt x="40" y="212"/>
                  </a:moveTo>
                  <a:cubicBezTo>
                    <a:pt x="40" y="212"/>
                    <a:pt x="40" y="212"/>
                    <a:pt x="40" y="212"/>
                  </a:cubicBezTo>
                  <a:cubicBezTo>
                    <a:pt x="40" y="211"/>
                    <a:pt x="41" y="211"/>
                    <a:pt x="41" y="211"/>
                  </a:cubicBezTo>
                  <a:cubicBezTo>
                    <a:pt x="41" y="212"/>
                    <a:pt x="41" y="212"/>
                    <a:pt x="41" y="212"/>
                  </a:cubicBezTo>
                  <a:cubicBezTo>
                    <a:pt x="40" y="212"/>
                    <a:pt x="40" y="212"/>
                    <a:pt x="40" y="212"/>
                  </a:cubicBezTo>
                  <a:close/>
                  <a:moveTo>
                    <a:pt x="44" y="212"/>
                  </a:moveTo>
                  <a:cubicBezTo>
                    <a:pt x="45" y="212"/>
                    <a:pt x="45" y="213"/>
                    <a:pt x="45" y="213"/>
                  </a:cubicBezTo>
                  <a:cubicBezTo>
                    <a:pt x="45" y="213"/>
                    <a:pt x="45" y="213"/>
                    <a:pt x="44" y="213"/>
                  </a:cubicBezTo>
                  <a:cubicBezTo>
                    <a:pt x="44" y="213"/>
                    <a:pt x="44" y="213"/>
                    <a:pt x="44" y="213"/>
                  </a:cubicBezTo>
                  <a:cubicBezTo>
                    <a:pt x="44" y="213"/>
                    <a:pt x="44" y="212"/>
                    <a:pt x="44" y="212"/>
                  </a:cubicBezTo>
                  <a:close/>
                  <a:moveTo>
                    <a:pt x="67" y="214"/>
                  </a:moveTo>
                  <a:cubicBezTo>
                    <a:pt x="67" y="213"/>
                    <a:pt x="68" y="212"/>
                    <a:pt x="69" y="212"/>
                  </a:cubicBezTo>
                  <a:cubicBezTo>
                    <a:pt x="69" y="212"/>
                    <a:pt x="70" y="213"/>
                    <a:pt x="69" y="214"/>
                  </a:cubicBezTo>
                  <a:lnTo>
                    <a:pt x="67" y="214"/>
                  </a:lnTo>
                  <a:close/>
                  <a:moveTo>
                    <a:pt x="61" y="214"/>
                  </a:moveTo>
                  <a:cubicBezTo>
                    <a:pt x="61" y="213"/>
                    <a:pt x="61" y="213"/>
                    <a:pt x="62" y="213"/>
                  </a:cubicBezTo>
                  <a:cubicBezTo>
                    <a:pt x="62" y="213"/>
                    <a:pt x="62" y="213"/>
                    <a:pt x="62" y="213"/>
                  </a:cubicBezTo>
                  <a:cubicBezTo>
                    <a:pt x="62" y="213"/>
                    <a:pt x="62" y="213"/>
                    <a:pt x="62" y="213"/>
                  </a:cubicBezTo>
                  <a:cubicBezTo>
                    <a:pt x="62" y="213"/>
                    <a:pt x="61" y="214"/>
                    <a:pt x="61" y="214"/>
                  </a:cubicBezTo>
                  <a:close/>
                  <a:moveTo>
                    <a:pt x="55" y="218"/>
                  </a:moveTo>
                  <a:cubicBezTo>
                    <a:pt x="55" y="219"/>
                    <a:pt x="55" y="219"/>
                    <a:pt x="54" y="219"/>
                  </a:cubicBezTo>
                  <a:cubicBezTo>
                    <a:pt x="54" y="219"/>
                    <a:pt x="53" y="219"/>
                    <a:pt x="53" y="219"/>
                  </a:cubicBezTo>
                  <a:cubicBezTo>
                    <a:pt x="52" y="219"/>
                    <a:pt x="52" y="219"/>
                    <a:pt x="51" y="219"/>
                  </a:cubicBezTo>
                  <a:cubicBezTo>
                    <a:pt x="51" y="219"/>
                    <a:pt x="51" y="220"/>
                    <a:pt x="52" y="221"/>
                  </a:cubicBezTo>
                  <a:cubicBezTo>
                    <a:pt x="51" y="220"/>
                    <a:pt x="50" y="220"/>
                    <a:pt x="50" y="220"/>
                  </a:cubicBezTo>
                  <a:cubicBezTo>
                    <a:pt x="49" y="220"/>
                    <a:pt x="48" y="220"/>
                    <a:pt x="47" y="220"/>
                  </a:cubicBezTo>
                  <a:cubicBezTo>
                    <a:pt x="47" y="220"/>
                    <a:pt x="46" y="220"/>
                    <a:pt x="45" y="220"/>
                  </a:cubicBezTo>
                  <a:cubicBezTo>
                    <a:pt x="45" y="219"/>
                    <a:pt x="45" y="219"/>
                    <a:pt x="44" y="218"/>
                  </a:cubicBezTo>
                  <a:cubicBezTo>
                    <a:pt x="45" y="218"/>
                    <a:pt x="46" y="219"/>
                    <a:pt x="47" y="219"/>
                  </a:cubicBezTo>
                  <a:cubicBezTo>
                    <a:pt x="48" y="219"/>
                    <a:pt x="49" y="219"/>
                    <a:pt x="50" y="219"/>
                  </a:cubicBezTo>
                  <a:cubicBezTo>
                    <a:pt x="51" y="218"/>
                    <a:pt x="51" y="218"/>
                    <a:pt x="52" y="218"/>
                  </a:cubicBezTo>
                  <a:cubicBezTo>
                    <a:pt x="53" y="218"/>
                    <a:pt x="54" y="218"/>
                    <a:pt x="55" y="218"/>
                  </a:cubicBezTo>
                  <a:close/>
                  <a:moveTo>
                    <a:pt x="82" y="220"/>
                  </a:moveTo>
                  <a:cubicBezTo>
                    <a:pt x="82" y="220"/>
                    <a:pt x="81" y="220"/>
                    <a:pt x="81" y="220"/>
                  </a:cubicBezTo>
                  <a:cubicBezTo>
                    <a:pt x="80" y="220"/>
                    <a:pt x="80" y="220"/>
                    <a:pt x="79" y="221"/>
                  </a:cubicBezTo>
                  <a:cubicBezTo>
                    <a:pt x="79" y="220"/>
                    <a:pt x="79" y="219"/>
                    <a:pt x="80" y="220"/>
                  </a:cubicBezTo>
                  <a:cubicBezTo>
                    <a:pt x="80" y="220"/>
                    <a:pt x="81" y="220"/>
                    <a:pt x="82" y="220"/>
                  </a:cubicBezTo>
                  <a:close/>
                  <a:moveTo>
                    <a:pt x="60" y="221"/>
                  </a:moveTo>
                  <a:cubicBezTo>
                    <a:pt x="60" y="220"/>
                    <a:pt x="61" y="220"/>
                    <a:pt x="61" y="220"/>
                  </a:cubicBezTo>
                  <a:cubicBezTo>
                    <a:pt x="61" y="220"/>
                    <a:pt x="62" y="220"/>
                    <a:pt x="61" y="219"/>
                  </a:cubicBezTo>
                  <a:cubicBezTo>
                    <a:pt x="61" y="219"/>
                    <a:pt x="60" y="219"/>
                    <a:pt x="60" y="220"/>
                  </a:cubicBezTo>
                  <a:cubicBezTo>
                    <a:pt x="59" y="220"/>
                    <a:pt x="60" y="221"/>
                    <a:pt x="60" y="221"/>
                  </a:cubicBezTo>
                  <a:close/>
                  <a:moveTo>
                    <a:pt x="70" y="218"/>
                  </a:moveTo>
                  <a:cubicBezTo>
                    <a:pt x="70" y="218"/>
                    <a:pt x="70" y="218"/>
                    <a:pt x="70" y="218"/>
                  </a:cubicBezTo>
                  <a:cubicBezTo>
                    <a:pt x="70" y="218"/>
                    <a:pt x="70" y="218"/>
                    <a:pt x="70" y="218"/>
                  </a:cubicBezTo>
                  <a:cubicBezTo>
                    <a:pt x="70" y="218"/>
                    <a:pt x="70" y="218"/>
                    <a:pt x="70" y="219"/>
                  </a:cubicBezTo>
                  <a:cubicBezTo>
                    <a:pt x="70" y="219"/>
                    <a:pt x="70" y="218"/>
                    <a:pt x="70" y="218"/>
                  </a:cubicBezTo>
                  <a:close/>
                  <a:moveTo>
                    <a:pt x="68" y="219"/>
                  </a:moveTo>
                  <a:cubicBezTo>
                    <a:pt x="68" y="219"/>
                    <a:pt x="69" y="219"/>
                    <a:pt x="69" y="219"/>
                  </a:cubicBezTo>
                  <a:cubicBezTo>
                    <a:pt x="69" y="219"/>
                    <a:pt x="69" y="218"/>
                    <a:pt x="69" y="218"/>
                  </a:cubicBezTo>
                  <a:cubicBezTo>
                    <a:pt x="69" y="218"/>
                    <a:pt x="69" y="217"/>
                    <a:pt x="69" y="217"/>
                  </a:cubicBezTo>
                  <a:cubicBezTo>
                    <a:pt x="69" y="217"/>
                    <a:pt x="68" y="217"/>
                    <a:pt x="68" y="217"/>
                  </a:cubicBezTo>
                  <a:lnTo>
                    <a:pt x="68" y="219"/>
                  </a:lnTo>
                  <a:close/>
                  <a:moveTo>
                    <a:pt x="64" y="220"/>
                  </a:moveTo>
                  <a:cubicBezTo>
                    <a:pt x="64" y="219"/>
                    <a:pt x="64" y="219"/>
                    <a:pt x="65" y="219"/>
                  </a:cubicBezTo>
                  <a:cubicBezTo>
                    <a:pt x="65" y="219"/>
                    <a:pt x="66" y="218"/>
                    <a:pt x="65" y="217"/>
                  </a:cubicBezTo>
                  <a:cubicBezTo>
                    <a:pt x="65" y="217"/>
                    <a:pt x="65" y="217"/>
                    <a:pt x="64" y="217"/>
                  </a:cubicBezTo>
                  <a:cubicBezTo>
                    <a:pt x="64" y="218"/>
                    <a:pt x="64" y="218"/>
                    <a:pt x="63" y="218"/>
                  </a:cubicBezTo>
                  <a:cubicBezTo>
                    <a:pt x="63" y="218"/>
                    <a:pt x="63" y="219"/>
                    <a:pt x="63" y="219"/>
                  </a:cubicBezTo>
                  <a:cubicBezTo>
                    <a:pt x="63" y="219"/>
                    <a:pt x="63" y="220"/>
                    <a:pt x="64" y="220"/>
                  </a:cubicBezTo>
                  <a:close/>
                  <a:moveTo>
                    <a:pt x="78" y="213"/>
                  </a:moveTo>
                  <a:cubicBezTo>
                    <a:pt x="78" y="213"/>
                    <a:pt x="78" y="213"/>
                    <a:pt x="78" y="214"/>
                  </a:cubicBezTo>
                  <a:cubicBezTo>
                    <a:pt x="78" y="214"/>
                    <a:pt x="78" y="214"/>
                    <a:pt x="79" y="214"/>
                  </a:cubicBezTo>
                  <a:cubicBezTo>
                    <a:pt x="79" y="214"/>
                    <a:pt x="79" y="215"/>
                    <a:pt x="80" y="215"/>
                  </a:cubicBezTo>
                  <a:cubicBezTo>
                    <a:pt x="80" y="215"/>
                    <a:pt x="80" y="215"/>
                    <a:pt x="80" y="215"/>
                  </a:cubicBezTo>
                  <a:cubicBezTo>
                    <a:pt x="80" y="216"/>
                    <a:pt x="80" y="216"/>
                    <a:pt x="80" y="216"/>
                  </a:cubicBezTo>
                  <a:cubicBezTo>
                    <a:pt x="79" y="217"/>
                    <a:pt x="80" y="217"/>
                    <a:pt x="81" y="217"/>
                  </a:cubicBezTo>
                  <a:cubicBezTo>
                    <a:pt x="81" y="217"/>
                    <a:pt x="81" y="217"/>
                    <a:pt x="81" y="216"/>
                  </a:cubicBezTo>
                  <a:cubicBezTo>
                    <a:pt x="81" y="216"/>
                    <a:pt x="81" y="216"/>
                    <a:pt x="81" y="216"/>
                  </a:cubicBezTo>
                  <a:cubicBezTo>
                    <a:pt x="82" y="216"/>
                    <a:pt x="82" y="215"/>
                    <a:pt x="82" y="215"/>
                  </a:cubicBezTo>
                  <a:cubicBezTo>
                    <a:pt x="82" y="215"/>
                    <a:pt x="82" y="215"/>
                    <a:pt x="83" y="215"/>
                  </a:cubicBezTo>
                  <a:cubicBezTo>
                    <a:pt x="83" y="213"/>
                    <a:pt x="82" y="212"/>
                    <a:pt x="81" y="212"/>
                  </a:cubicBezTo>
                  <a:cubicBezTo>
                    <a:pt x="81" y="213"/>
                    <a:pt x="80" y="213"/>
                    <a:pt x="80" y="213"/>
                  </a:cubicBezTo>
                  <a:cubicBezTo>
                    <a:pt x="79" y="213"/>
                    <a:pt x="79" y="213"/>
                    <a:pt x="78" y="213"/>
                  </a:cubicBezTo>
                  <a:close/>
                  <a:moveTo>
                    <a:pt x="76" y="211"/>
                  </a:moveTo>
                  <a:cubicBezTo>
                    <a:pt x="76" y="211"/>
                    <a:pt x="76" y="212"/>
                    <a:pt x="76" y="212"/>
                  </a:cubicBezTo>
                  <a:cubicBezTo>
                    <a:pt x="76" y="211"/>
                    <a:pt x="76" y="211"/>
                    <a:pt x="76" y="211"/>
                  </a:cubicBezTo>
                  <a:cubicBezTo>
                    <a:pt x="76" y="211"/>
                    <a:pt x="77" y="211"/>
                    <a:pt x="77" y="211"/>
                  </a:cubicBezTo>
                  <a:cubicBezTo>
                    <a:pt x="77" y="211"/>
                    <a:pt x="76" y="211"/>
                    <a:pt x="76" y="211"/>
                  </a:cubicBezTo>
                  <a:close/>
                  <a:moveTo>
                    <a:pt x="74" y="211"/>
                  </a:moveTo>
                  <a:cubicBezTo>
                    <a:pt x="74" y="211"/>
                    <a:pt x="74" y="211"/>
                    <a:pt x="74" y="211"/>
                  </a:cubicBezTo>
                  <a:cubicBezTo>
                    <a:pt x="74" y="212"/>
                    <a:pt x="74" y="212"/>
                    <a:pt x="74" y="211"/>
                  </a:cubicBezTo>
                  <a:cubicBezTo>
                    <a:pt x="75" y="211"/>
                    <a:pt x="75" y="211"/>
                    <a:pt x="75" y="211"/>
                  </a:cubicBezTo>
                  <a:cubicBezTo>
                    <a:pt x="75" y="211"/>
                    <a:pt x="75" y="211"/>
                    <a:pt x="74" y="211"/>
                  </a:cubicBezTo>
                  <a:lnTo>
                    <a:pt x="74" y="211"/>
                  </a:lnTo>
                  <a:close/>
                  <a:moveTo>
                    <a:pt x="62" y="211"/>
                  </a:moveTo>
                  <a:cubicBezTo>
                    <a:pt x="61" y="211"/>
                    <a:pt x="61" y="211"/>
                    <a:pt x="61" y="210"/>
                  </a:cubicBezTo>
                  <a:cubicBezTo>
                    <a:pt x="61" y="210"/>
                    <a:pt x="61" y="210"/>
                    <a:pt x="61" y="211"/>
                  </a:cubicBezTo>
                  <a:cubicBezTo>
                    <a:pt x="61" y="211"/>
                    <a:pt x="61" y="211"/>
                    <a:pt x="61" y="211"/>
                  </a:cubicBezTo>
                  <a:cubicBezTo>
                    <a:pt x="61" y="211"/>
                    <a:pt x="62" y="211"/>
                    <a:pt x="62" y="211"/>
                  </a:cubicBezTo>
                  <a:close/>
                  <a:moveTo>
                    <a:pt x="98" y="212"/>
                  </a:moveTo>
                  <a:cubicBezTo>
                    <a:pt x="99" y="212"/>
                    <a:pt x="99" y="211"/>
                    <a:pt x="98" y="211"/>
                  </a:cubicBezTo>
                  <a:cubicBezTo>
                    <a:pt x="98" y="210"/>
                    <a:pt x="98" y="210"/>
                    <a:pt x="97" y="210"/>
                  </a:cubicBezTo>
                  <a:cubicBezTo>
                    <a:pt x="97" y="210"/>
                    <a:pt x="96" y="211"/>
                    <a:pt x="97" y="212"/>
                  </a:cubicBezTo>
                  <a:lnTo>
                    <a:pt x="98" y="212"/>
                  </a:lnTo>
                  <a:close/>
                  <a:moveTo>
                    <a:pt x="85" y="211"/>
                  </a:moveTo>
                  <a:lnTo>
                    <a:pt x="86" y="211"/>
                  </a:lnTo>
                  <a:lnTo>
                    <a:pt x="86" y="210"/>
                  </a:lnTo>
                  <a:lnTo>
                    <a:pt x="85" y="210"/>
                  </a:lnTo>
                  <a:lnTo>
                    <a:pt x="85" y="211"/>
                  </a:lnTo>
                  <a:close/>
                  <a:moveTo>
                    <a:pt x="25" y="209"/>
                  </a:moveTo>
                  <a:cubicBezTo>
                    <a:pt x="25" y="209"/>
                    <a:pt x="25" y="209"/>
                    <a:pt x="24" y="210"/>
                  </a:cubicBezTo>
                  <a:cubicBezTo>
                    <a:pt x="24" y="210"/>
                    <a:pt x="24" y="210"/>
                    <a:pt x="24" y="210"/>
                  </a:cubicBezTo>
                  <a:cubicBezTo>
                    <a:pt x="24" y="210"/>
                    <a:pt x="24" y="210"/>
                    <a:pt x="25" y="210"/>
                  </a:cubicBezTo>
                  <a:cubicBezTo>
                    <a:pt x="25" y="210"/>
                    <a:pt x="25" y="210"/>
                    <a:pt x="25" y="209"/>
                  </a:cubicBezTo>
                  <a:close/>
                  <a:moveTo>
                    <a:pt x="94" y="209"/>
                  </a:moveTo>
                  <a:cubicBezTo>
                    <a:pt x="94" y="209"/>
                    <a:pt x="94" y="209"/>
                    <a:pt x="94" y="209"/>
                  </a:cubicBezTo>
                  <a:cubicBezTo>
                    <a:pt x="93" y="209"/>
                    <a:pt x="93" y="209"/>
                    <a:pt x="93" y="209"/>
                  </a:cubicBezTo>
                  <a:cubicBezTo>
                    <a:pt x="94" y="209"/>
                    <a:pt x="94" y="209"/>
                    <a:pt x="94" y="209"/>
                  </a:cubicBezTo>
                  <a:cubicBezTo>
                    <a:pt x="94" y="209"/>
                    <a:pt x="94" y="209"/>
                    <a:pt x="94" y="209"/>
                  </a:cubicBezTo>
                  <a:close/>
                  <a:moveTo>
                    <a:pt x="73" y="209"/>
                  </a:moveTo>
                  <a:cubicBezTo>
                    <a:pt x="73" y="209"/>
                    <a:pt x="73" y="209"/>
                    <a:pt x="72" y="209"/>
                  </a:cubicBezTo>
                  <a:cubicBezTo>
                    <a:pt x="72" y="209"/>
                    <a:pt x="72" y="209"/>
                    <a:pt x="72" y="210"/>
                  </a:cubicBezTo>
                  <a:cubicBezTo>
                    <a:pt x="72" y="210"/>
                    <a:pt x="72" y="209"/>
                    <a:pt x="73" y="209"/>
                  </a:cubicBezTo>
                  <a:cubicBezTo>
                    <a:pt x="73" y="209"/>
                    <a:pt x="73" y="209"/>
                    <a:pt x="73" y="209"/>
                  </a:cubicBezTo>
                  <a:close/>
                  <a:moveTo>
                    <a:pt x="37" y="209"/>
                  </a:moveTo>
                  <a:cubicBezTo>
                    <a:pt x="37" y="209"/>
                    <a:pt x="37" y="209"/>
                    <a:pt x="36" y="209"/>
                  </a:cubicBezTo>
                  <a:cubicBezTo>
                    <a:pt x="36" y="209"/>
                    <a:pt x="36" y="209"/>
                    <a:pt x="36" y="209"/>
                  </a:cubicBezTo>
                  <a:cubicBezTo>
                    <a:pt x="36" y="210"/>
                    <a:pt x="36" y="210"/>
                    <a:pt x="36" y="210"/>
                  </a:cubicBezTo>
                  <a:cubicBezTo>
                    <a:pt x="36" y="210"/>
                    <a:pt x="37" y="210"/>
                    <a:pt x="37" y="209"/>
                  </a:cubicBezTo>
                  <a:close/>
                  <a:moveTo>
                    <a:pt x="26" y="209"/>
                  </a:moveTo>
                  <a:cubicBezTo>
                    <a:pt x="26" y="210"/>
                    <a:pt x="26" y="210"/>
                    <a:pt x="26" y="210"/>
                  </a:cubicBezTo>
                  <a:cubicBezTo>
                    <a:pt x="26" y="210"/>
                    <a:pt x="26" y="210"/>
                    <a:pt x="27" y="210"/>
                  </a:cubicBezTo>
                  <a:cubicBezTo>
                    <a:pt x="27" y="210"/>
                    <a:pt x="27" y="210"/>
                    <a:pt x="27" y="210"/>
                  </a:cubicBezTo>
                  <a:cubicBezTo>
                    <a:pt x="27" y="209"/>
                    <a:pt x="26" y="209"/>
                    <a:pt x="26" y="209"/>
                  </a:cubicBezTo>
                  <a:close/>
                  <a:moveTo>
                    <a:pt x="108" y="208"/>
                  </a:moveTo>
                  <a:cubicBezTo>
                    <a:pt x="108" y="208"/>
                    <a:pt x="108" y="208"/>
                    <a:pt x="108" y="208"/>
                  </a:cubicBezTo>
                  <a:cubicBezTo>
                    <a:pt x="107" y="208"/>
                    <a:pt x="107" y="208"/>
                    <a:pt x="107" y="208"/>
                  </a:cubicBezTo>
                  <a:cubicBezTo>
                    <a:pt x="107" y="209"/>
                    <a:pt x="107" y="209"/>
                    <a:pt x="107" y="209"/>
                  </a:cubicBezTo>
                  <a:cubicBezTo>
                    <a:pt x="108" y="209"/>
                    <a:pt x="108" y="209"/>
                    <a:pt x="108" y="208"/>
                  </a:cubicBezTo>
                  <a:close/>
                  <a:moveTo>
                    <a:pt x="100" y="210"/>
                  </a:moveTo>
                  <a:cubicBezTo>
                    <a:pt x="101" y="210"/>
                    <a:pt x="102" y="209"/>
                    <a:pt x="102" y="208"/>
                  </a:cubicBezTo>
                  <a:cubicBezTo>
                    <a:pt x="102" y="208"/>
                    <a:pt x="101" y="208"/>
                    <a:pt x="100" y="208"/>
                  </a:cubicBezTo>
                  <a:cubicBezTo>
                    <a:pt x="100" y="209"/>
                    <a:pt x="100" y="209"/>
                    <a:pt x="100" y="210"/>
                  </a:cubicBezTo>
                  <a:close/>
                  <a:moveTo>
                    <a:pt x="100" y="209"/>
                  </a:moveTo>
                  <a:cubicBezTo>
                    <a:pt x="100" y="208"/>
                    <a:pt x="100" y="208"/>
                    <a:pt x="99" y="208"/>
                  </a:cubicBezTo>
                  <a:cubicBezTo>
                    <a:pt x="99" y="208"/>
                    <a:pt x="99" y="208"/>
                    <a:pt x="99" y="209"/>
                  </a:cubicBezTo>
                  <a:cubicBezTo>
                    <a:pt x="99" y="209"/>
                    <a:pt x="99" y="209"/>
                    <a:pt x="99" y="209"/>
                  </a:cubicBezTo>
                  <a:cubicBezTo>
                    <a:pt x="99" y="209"/>
                    <a:pt x="100" y="209"/>
                    <a:pt x="100" y="209"/>
                  </a:cubicBezTo>
                  <a:close/>
                  <a:moveTo>
                    <a:pt x="76" y="208"/>
                  </a:moveTo>
                  <a:cubicBezTo>
                    <a:pt x="76" y="208"/>
                    <a:pt x="76" y="208"/>
                    <a:pt x="76" y="208"/>
                  </a:cubicBezTo>
                  <a:cubicBezTo>
                    <a:pt x="76" y="208"/>
                    <a:pt x="76" y="208"/>
                    <a:pt x="76" y="208"/>
                  </a:cubicBezTo>
                  <a:cubicBezTo>
                    <a:pt x="76" y="209"/>
                    <a:pt x="76" y="209"/>
                    <a:pt x="76" y="209"/>
                  </a:cubicBezTo>
                  <a:cubicBezTo>
                    <a:pt x="76" y="209"/>
                    <a:pt x="76" y="209"/>
                    <a:pt x="76" y="208"/>
                  </a:cubicBezTo>
                  <a:close/>
                  <a:moveTo>
                    <a:pt x="27" y="208"/>
                  </a:moveTo>
                  <a:cubicBezTo>
                    <a:pt x="27" y="208"/>
                    <a:pt x="27" y="208"/>
                    <a:pt x="27" y="208"/>
                  </a:cubicBezTo>
                  <a:cubicBezTo>
                    <a:pt x="27" y="208"/>
                    <a:pt x="27" y="208"/>
                    <a:pt x="27" y="208"/>
                  </a:cubicBezTo>
                  <a:cubicBezTo>
                    <a:pt x="27" y="209"/>
                    <a:pt x="27" y="209"/>
                    <a:pt x="27" y="208"/>
                  </a:cubicBezTo>
                  <a:cubicBezTo>
                    <a:pt x="27" y="208"/>
                    <a:pt x="28" y="208"/>
                    <a:pt x="27" y="208"/>
                  </a:cubicBezTo>
                  <a:close/>
                  <a:moveTo>
                    <a:pt x="92" y="207"/>
                  </a:moveTo>
                  <a:cubicBezTo>
                    <a:pt x="92" y="207"/>
                    <a:pt x="92" y="207"/>
                    <a:pt x="92" y="207"/>
                  </a:cubicBezTo>
                  <a:cubicBezTo>
                    <a:pt x="92" y="208"/>
                    <a:pt x="92" y="208"/>
                    <a:pt x="92" y="208"/>
                  </a:cubicBezTo>
                  <a:cubicBezTo>
                    <a:pt x="92" y="208"/>
                    <a:pt x="92" y="208"/>
                    <a:pt x="92" y="208"/>
                  </a:cubicBezTo>
                  <a:cubicBezTo>
                    <a:pt x="93" y="208"/>
                    <a:pt x="93" y="208"/>
                    <a:pt x="92" y="207"/>
                  </a:cubicBezTo>
                  <a:close/>
                  <a:moveTo>
                    <a:pt x="104" y="207"/>
                  </a:moveTo>
                  <a:cubicBezTo>
                    <a:pt x="104" y="207"/>
                    <a:pt x="104" y="207"/>
                    <a:pt x="104" y="207"/>
                  </a:cubicBezTo>
                  <a:cubicBezTo>
                    <a:pt x="104" y="207"/>
                    <a:pt x="104" y="207"/>
                    <a:pt x="104" y="207"/>
                  </a:cubicBezTo>
                  <a:cubicBezTo>
                    <a:pt x="104" y="208"/>
                    <a:pt x="104" y="208"/>
                    <a:pt x="104" y="208"/>
                  </a:cubicBezTo>
                  <a:cubicBezTo>
                    <a:pt x="104" y="208"/>
                    <a:pt x="104" y="208"/>
                    <a:pt x="104" y="207"/>
                  </a:cubicBezTo>
                  <a:close/>
                  <a:moveTo>
                    <a:pt x="89" y="209"/>
                  </a:moveTo>
                  <a:cubicBezTo>
                    <a:pt x="89" y="208"/>
                    <a:pt x="89" y="207"/>
                    <a:pt x="88" y="207"/>
                  </a:cubicBezTo>
                  <a:cubicBezTo>
                    <a:pt x="88" y="207"/>
                    <a:pt x="88" y="207"/>
                    <a:pt x="88" y="208"/>
                  </a:cubicBezTo>
                  <a:cubicBezTo>
                    <a:pt x="88" y="208"/>
                    <a:pt x="88" y="208"/>
                    <a:pt x="88" y="209"/>
                  </a:cubicBezTo>
                  <a:lnTo>
                    <a:pt x="89" y="209"/>
                  </a:lnTo>
                  <a:close/>
                  <a:moveTo>
                    <a:pt x="24" y="207"/>
                  </a:moveTo>
                  <a:lnTo>
                    <a:pt x="25" y="207"/>
                  </a:lnTo>
                  <a:lnTo>
                    <a:pt x="25" y="206"/>
                  </a:lnTo>
                  <a:lnTo>
                    <a:pt x="24" y="206"/>
                  </a:lnTo>
                  <a:lnTo>
                    <a:pt x="24" y="207"/>
                  </a:lnTo>
                  <a:close/>
                  <a:moveTo>
                    <a:pt x="77" y="206"/>
                  </a:moveTo>
                  <a:cubicBezTo>
                    <a:pt x="77" y="206"/>
                    <a:pt x="77" y="206"/>
                    <a:pt x="77" y="206"/>
                  </a:cubicBezTo>
                  <a:cubicBezTo>
                    <a:pt x="76" y="206"/>
                    <a:pt x="76" y="206"/>
                    <a:pt x="76" y="206"/>
                  </a:cubicBezTo>
                  <a:cubicBezTo>
                    <a:pt x="76" y="207"/>
                    <a:pt x="76" y="207"/>
                    <a:pt x="77" y="206"/>
                  </a:cubicBezTo>
                  <a:close/>
                  <a:moveTo>
                    <a:pt x="28" y="206"/>
                  </a:moveTo>
                  <a:cubicBezTo>
                    <a:pt x="28" y="206"/>
                    <a:pt x="27" y="206"/>
                    <a:pt x="27" y="206"/>
                  </a:cubicBezTo>
                  <a:cubicBezTo>
                    <a:pt x="28" y="206"/>
                    <a:pt x="28" y="206"/>
                    <a:pt x="28" y="206"/>
                  </a:cubicBezTo>
                  <a:close/>
                  <a:moveTo>
                    <a:pt x="105" y="206"/>
                  </a:moveTo>
                  <a:cubicBezTo>
                    <a:pt x="106" y="206"/>
                    <a:pt x="106" y="207"/>
                    <a:pt x="107" y="207"/>
                  </a:cubicBezTo>
                  <a:cubicBezTo>
                    <a:pt x="107" y="207"/>
                    <a:pt x="107" y="207"/>
                    <a:pt x="107" y="206"/>
                  </a:cubicBezTo>
                  <a:cubicBezTo>
                    <a:pt x="107" y="205"/>
                    <a:pt x="106" y="205"/>
                    <a:pt x="106" y="206"/>
                  </a:cubicBezTo>
                  <a:cubicBezTo>
                    <a:pt x="105" y="206"/>
                    <a:pt x="105" y="206"/>
                    <a:pt x="105" y="206"/>
                  </a:cubicBezTo>
                  <a:close/>
                  <a:moveTo>
                    <a:pt x="86" y="205"/>
                  </a:moveTo>
                  <a:cubicBezTo>
                    <a:pt x="86" y="205"/>
                    <a:pt x="86" y="205"/>
                    <a:pt x="86" y="205"/>
                  </a:cubicBezTo>
                  <a:cubicBezTo>
                    <a:pt x="85" y="205"/>
                    <a:pt x="85" y="205"/>
                    <a:pt x="85" y="205"/>
                  </a:cubicBezTo>
                  <a:cubicBezTo>
                    <a:pt x="86" y="205"/>
                    <a:pt x="86" y="205"/>
                    <a:pt x="86" y="205"/>
                  </a:cubicBezTo>
                  <a:cubicBezTo>
                    <a:pt x="86" y="206"/>
                    <a:pt x="86" y="206"/>
                    <a:pt x="86" y="205"/>
                  </a:cubicBezTo>
                  <a:close/>
                  <a:moveTo>
                    <a:pt x="74" y="206"/>
                  </a:moveTo>
                  <a:lnTo>
                    <a:pt x="74" y="206"/>
                  </a:lnTo>
                  <a:lnTo>
                    <a:pt x="74" y="205"/>
                  </a:lnTo>
                  <a:lnTo>
                    <a:pt x="74" y="205"/>
                  </a:lnTo>
                  <a:lnTo>
                    <a:pt x="74" y="206"/>
                  </a:lnTo>
                  <a:close/>
                  <a:moveTo>
                    <a:pt x="68" y="209"/>
                  </a:moveTo>
                  <a:cubicBezTo>
                    <a:pt x="68" y="209"/>
                    <a:pt x="68" y="209"/>
                    <a:pt x="68" y="208"/>
                  </a:cubicBezTo>
                  <a:cubicBezTo>
                    <a:pt x="68" y="208"/>
                    <a:pt x="69" y="207"/>
                    <a:pt x="69" y="207"/>
                  </a:cubicBezTo>
                  <a:cubicBezTo>
                    <a:pt x="69" y="206"/>
                    <a:pt x="69" y="206"/>
                    <a:pt x="68" y="205"/>
                  </a:cubicBezTo>
                  <a:cubicBezTo>
                    <a:pt x="68" y="205"/>
                    <a:pt x="68" y="205"/>
                    <a:pt x="67" y="205"/>
                  </a:cubicBezTo>
                  <a:cubicBezTo>
                    <a:pt x="67" y="205"/>
                    <a:pt x="67" y="206"/>
                    <a:pt x="67" y="207"/>
                  </a:cubicBezTo>
                  <a:cubicBezTo>
                    <a:pt x="67" y="208"/>
                    <a:pt x="67" y="209"/>
                    <a:pt x="68" y="209"/>
                  </a:cubicBezTo>
                  <a:close/>
                  <a:moveTo>
                    <a:pt x="63" y="206"/>
                  </a:moveTo>
                  <a:cubicBezTo>
                    <a:pt x="63" y="205"/>
                    <a:pt x="63" y="205"/>
                    <a:pt x="62" y="205"/>
                  </a:cubicBezTo>
                  <a:cubicBezTo>
                    <a:pt x="62" y="205"/>
                    <a:pt x="62" y="205"/>
                    <a:pt x="62" y="206"/>
                  </a:cubicBezTo>
                  <a:cubicBezTo>
                    <a:pt x="62" y="205"/>
                    <a:pt x="62" y="206"/>
                    <a:pt x="62" y="206"/>
                  </a:cubicBezTo>
                  <a:cubicBezTo>
                    <a:pt x="62" y="206"/>
                    <a:pt x="63" y="206"/>
                    <a:pt x="63" y="206"/>
                  </a:cubicBezTo>
                  <a:close/>
                  <a:moveTo>
                    <a:pt x="22" y="205"/>
                  </a:moveTo>
                  <a:cubicBezTo>
                    <a:pt x="22" y="205"/>
                    <a:pt x="22" y="205"/>
                    <a:pt x="22" y="205"/>
                  </a:cubicBezTo>
                  <a:cubicBezTo>
                    <a:pt x="22" y="205"/>
                    <a:pt x="22" y="205"/>
                    <a:pt x="22" y="205"/>
                  </a:cubicBezTo>
                  <a:cubicBezTo>
                    <a:pt x="22" y="206"/>
                    <a:pt x="22" y="206"/>
                    <a:pt x="22" y="206"/>
                  </a:cubicBezTo>
                  <a:cubicBezTo>
                    <a:pt x="22" y="206"/>
                    <a:pt x="22" y="206"/>
                    <a:pt x="22" y="205"/>
                  </a:cubicBezTo>
                  <a:close/>
                  <a:moveTo>
                    <a:pt x="103" y="204"/>
                  </a:moveTo>
                  <a:cubicBezTo>
                    <a:pt x="103" y="204"/>
                    <a:pt x="103" y="204"/>
                    <a:pt x="103" y="204"/>
                  </a:cubicBezTo>
                  <a:cubicBezTo>
                    <a:pt x="103" y="205"/>
                    <a:pt x="103" y="205"/>
                    <a:pt x="103" y="205"/>
                  </a:cubicBezTo>
                  <a:cubicBezTo>
                    <a:pt x="103" y="205"/>
                    <a:pt x="103" y="205"/>
                    <a:pt x="103" y="205"/>
                  </a:cubicBezTo>
                  <a:cubicBezTo>
                    <a:pt x="103" y="205"/>
                    <a:pt x="103" y="205"/>
                    <a:pt x="103" y="204"/>
                  </a:cubicBezTo>
                  <a:close/>
                  <a:moveTo>
                    <a:pt x="111" y="205"/>
                  </a:moveTo>
                  <a:cubicBezTo>
                    <a:pt x="112" y="205"/>
                    <a:pt x="113" y="205"/>
                    <a:pt x="113" y="204"/>
                  </a:cubicBezTo>
                  <a:cubicBezTo>
                    <a:pt x="113" y="204"/>
                    <a:pt x="112" y="204"/>
                    <a:pt x="112" y="204"/>
                  </a:cubicBezTo>
                  <a:cubicBezTo>
                    <a:pt x="111" y="204"/>
                    <a:pt x="111" y="204"/>
                    <a:pt x="111" y="205"/>
                  </a:cubicBezTo>
                  <a:close/>
                  <a:moveTo>
                    <a:pt x="91" y="204"/>
                  </a:moveTo>
                  <a:cubicBezTo>
                    <a:pt x="90" y="204"/>
                    <a:pt x="90" y="204"/>
                    <a:pt x="90" y="204"/>
                  </a:cubicBezTo>
                  <a:cubicBezTo>
                    <a:pt x="90" y="204"/>
                    <a:pt x="90" y="204"/>
                    <a:pt x="90" y="204"/>
                  </a:cubicBezTo>
                  <a:cubicBezTo>
                    <a:pt x="90" y="205"/>
                    <a:pt x="90" y="205"/>
                    <a:pt x="90" y="205"/>
                  </a:cubicBezTo>
                  <a:cubicBezTo>
                    <a:pt x="90" y="205"/>
                    <a:pt x="90" y="205"/>
                    <a:pt x="91" y="204"/>
                  </a:cubicBezTo>
                  <a:close/>
                  <a:moveTo>
                    <a:pt x="84" y="204"/>
                  </a:moveTo>
                  <a:cubicBezTo>
                    <a:pt x="84" y="204"/>
                    <a:pt x="84" y="204"/>
                    <a:pt x="84" y="204"/>
                  </a:cubicBezTo>
                  <a:cubicBezTo>
                    <a:pt x="83" y="204"/>
                    <a:pt x="83" y="204"/>
                    <a:pt x="83" y="204"/>
                  </a:cubicBezTo>
                  <a:cubicBezTo>
                    <a:pt x="83" y="205"/>
                    <a:pt x="83" y="205"/>
                    <a:pt x="83" y="205"/>
                  </a:cubicBezTo>
                  <a:cubicBezTo>
                    <a:pt x="84" y="205"/>
                    <a:pt x="84" y="205"/>
                    <a:pt x="84" y="204"/>
                  </a:cubicBezTo>
                  <a:close/>
                  <a:moveTo>
                    <a:pt x="109" y="204"/>
                  </a:moveTo>
                  <a:cubicBezTo>
                    <a:pt x="109" y="204"/>
                    <a:pt x="110" y="204"/>
                    <a:pt x="110" y="204"/>
                  </a:cubicBezTo>
                  <a:cubicBezTo>
                    <a:pt x="111" y="204"/>
                    <a:pt x="111" y="204"/>
                    <a:pt x="111" y="204"/>
                  </a:cubicBezTo>
                  <a:cubicBezTo>
                    <a:pt x="110" y="204"/>
                    <a:pt x="110" y="204"/>
                    <a:pt x="110" y="203"/>
                  </a:cubicBezTo>
                  <a:cubicBezTo>
                    <a:pt x="110" y="203"/>
                    <a:pt x="110" y="203"/>
                    <a:pt x="109" y="203"/>
                  </a:cubicBezTo>
                  <a:lnTo>
                    <a:pt x="109" y="204"/>
                  </a:lnTo>
                  <a:close/>
                  <a:moveTo>
                    <a:pt x="98" y="204"/>
                  </a:moveTo>
                  <a:cubicBezTo>
                    <a:pt x="97" y="204"/>
                    <a:pt x="96" y="205"/>
                    <a:pt x="96" y="206"/>
                  </a:cubicBezTo>
                  <a:cubicBezTo>
                    <a:pt x="97" y="207"/>
                    <a:pt x="98" y="206"/>
                    <a:pt x="99" y="206"/>
                  </a:cubicBezTo>
                  <a:cubicBezTo>
                    <a:pt x="99" y="205"/>
                    <a:pt x="100" y="204"/>
                    <a:pt x="100" y="203"/>
                  </a:cubicBezTo>
                  <a:cubicBezTo>
                    <a:pt x="99" y="203"/>
                    <a:pt x="98" y="203"/>
                    <a:pt x="98" y="203"/>
                  </a:cubicBezTo>
                  <a:cubicBezTo>
                    <a:pt x="98" y="203"/>
                    <a:pt x="98" y="203"/>
                    <a:pt x="97" y="203"/>
                  </a:cubicBezTo>
                  <a:cubicBezTo>
                    <a:pt x="97" y="203"/>
                    <a:pt x="97" y="204"/>
                    <a:pt x="97" y="204"/>
                  </a:cubicBezTo>
                  <a:cubicBezTo>
                    <a:pt x="98" y="204"/>
                    <a:pt x="98" y="204"/>
                    <a:pt x="98" y="204"/>
                  </a:cubicBezTo>
                  <a:close/>
                  <a:moveTo>
                    <a:pt x="92" y="204"/>
                  </a:moveTo>
                  <a:lnTo>
                    <a:pt x="94" y="204"/>
                  </a:lnTo>
                  <a:lnTo>
                    <a:pt x="94" y="203"/>
                  </a:lnTo>
                  <a:lnTo>
                    <a:pt x="92" y="203"/>
                  </a:lnTo>
                  <a:lnTo>
                    <a:pt x="92" y="204"/>
                  </a:lnTo>
                  <a:close/>
                  <a:moveTo>
                    <a:pt x="115" y="201"/>
                  </a:moveTo>
                  <a:cubicBezTo>
                    <a:pt x="114" y="201"/>
                    <a:pt x="114" y="201"/>
                    <a:pt x="114" y="201"/>
                  </a:cubicBezTo>
                  <a:cubicBezTo>
                    <a:pt x="114" y="201"/>
                    <a:pt x="114" y="202"/>
                    <a:pt x="114" y="202"/>
                  </a:cubicBezTo>
                  <a:cubicBezTo>
                    <a:pt x="114" y="202"/>
                    <a:pt x="114" y="202"/>
                    <a:pt x="114" y="202"/>
                  </a:cubicBezTo>
                  <a:cubicBezTo>
                    <a:pt x="115" y="202"/>
                    <a:pt x="115" y="202"/>
                    <a:pt x="115" y="201"/>
                  </a:cubicBezTo>
                  <a:close/>
                  <a:moveTo>
                    <a:pt x="105" y="199"/>
                  </a:moveTo>
                  <a:cubicBezTo>
                    <a:pt x="104" y="200"/>
                    <a:pt x="104" y="200"/>
                    <a:pt x="104" y="200"/>
                  </a:cubicBezTo>
                  <a:cubicBezTo>
                    <a:pt x="105" y="200"/>
                    <a:pt x="105" y="200"/>
                    <a:pt x="105" y="199"/>
                  </a:cubicBezTo>
                  <a:cubicBezTo>
                    <a:pt x="105" y="199"/>
                    <a:pt x="105" y="199"/>
                    <a:pt x="105" y="199"/>
                  </a:cubicBezTo>
                  <a:cubicBezTo>
                    <a:pt x="105" y="199"/>
                    <a:pt x="105" y="199"/>
                    <a:pt x="105" y="199"/>
                  </a:cubicBezTo>
                  <a:close/>
                  <a:moveTo>
                    <a:pt x="112" y="199"/>
                  </a:moveTo>
                  <a:lnTo>
                    <a:pt x="113" y="199"/>
                  </a:lnTo>
                  <a:lnTo>
                    <a:pt x="113" y="198"/>
                  </a:lnTo>
                  <a:lnTo>
                    <a:pt x="112" y="198"/>
                  </a:lnTo>
                  <a:lnTo>
                    <a:pt x="112" y="199"/>
                  </a:lnTo>
                  <a:close/>
                  <a:moveTo>
                    <a:pt x="109" y="199"/>
                  </a:moveTo>
                  <a:cubicBezTo>
                    <a:pt x="109" y="197"/>
                    <a:pt x="109" y="197"/>
                    <a:pt x="108" y="197"/>
                  </a:cubicBezTo>
                  <a:cubicBezTo>
                    <a:pt x="108" y="198"/>
                    <a:pt x="108" y="199"/>
                    <a:pt x="109" y="199"/>
                  </a:cubicBezTo>
                  <a:close/>
                  <a:moveTo>
                    <a:pt x="97" y="195"/>
                  </a:moveTo>
                  <a:cubicBezTo>
                    <a:pt x="97" y="194"/>
                    <a:pt x="97" y="194"/>
                    <a:pt x="97" y="193"/>
                  </a:cubicBezTo>
                  <a:cubicBezTo>
                    <a:pt x="97" y="193"/>
                    <a:pt x="97" y="192"/>
                    <a:pt x="97" y="192"/>
                  </a:cubicBezTo>
                  <a:cubicBezTo>
                    <a:pt x="96" y="193"/>
                    <a:pt x="96" y="193"/>
                    <a:pt x="96" y="194"/>
                  </a:cubicBezTo>
                  <a:cubicBezTo>
                    <a:pt x="96" y="194"/>
                    <a:pt x="96" y="194"/>
                    <a:pt x="97" y="195"/>
                  </a:cubicBezTo>
                  <a:close/>
                  <a:moveTo>
                    <a:pt x="103" y="195"/>
                  </a:moveTo>
                  <a:cubicBezTo>
                    <a:pt x="103" y="196"/>
                    <a:pt x="102" y="196"/>
                    <a:pt x="102" y="196"/>
                  </a:cubicBezTo>
                  <a:cubicBezTo>
                    <a:pt x="101" y="195"/>
                    <a:pt x="100" y="195"/>
                    <a:pt x="100" y="196"/>
                  </a:cubicBezTo>
                  <a:cubicBezTo>
                    <a:pt x="100" y="194"/>
                    <a:pt x="99" y="193"/>
                    <a:pt x="98" y="193"/>
                  </a:cubicBezTo>
                  <a:cubicBezTo>
                    <a:pt x="98" y="193"/>
                    <a:pt x="98" y="194"/>
                    <a:pt x="98" y="195"/>
                  </a:cubicBezTo>
                  <a:cubicBezTo>
                    <a:pt x="99" y="196"/>
                    <a:pt x="99" y="197"/>
                    <a:pt x="98" y="197"/>
                  </a:cubicBezTo>
                  <a:cubicBezTo>
                    <a:pt x="99" y="197"/>
                    <a:pt x="99" y="197"/>
                    <a:pt x="99" y="197"/>
                  </a:cubicBezTo>
                  <a:cubicBezTo>
                    <a:pt x="100" y="197"/>
                    <a:pt x="100" y="197"/>
                    <a:pt x="100" y="197"/>
                  </a:cubicBezTo>
                  <a:cubicBezTo>
                    <a:pt x="100" y="197"/>
                    <a:pt x="100" y="198"/>
                    <a:pt x="100" y="198"/>
                  </a:cubicBezTo>
                  <a:cubicBezTo>
                    <a:pt x="100" y="199"/>
                    <a:pt x="100" y="199"/>
                    <a:pt x="101" y="199"/>
                  </a:cubicBezTo>
                  <a:cubicBezTo>
                    <a:pt x="101" y="200"/>
                    <a:pt x="102" y="200"/>
                    <a:pt x="102" y="199"/>
                  </a:cubicBezTo>
                  <a:cubicBezTo>
                    <a:pt x="102" y="199"/>
                    <a:pt x="102" y="198"/>
                    <a:pt x="102" y="198"/>
                  </a:cubicBezTo>
                  <a:cubicBezTo>
                    <a:pt x="103" y="197"/>
                    <a:pt x="103" y="197"/>
                    <a:pt x="103" y="197"/>
                  </a:cubicBezTo>
                  <a:cubicBezTo>
                    <a:pt x="103" y="196"/>
                    <a:pt x="103" y="196"/>
                    <a:pt x="103" y="195"/>
                  </a:cubicBezTo>
                  <a:cubicBezTo>
                    <a:pt x="103" y="194"/>
                    <a:pt x="103" y="194"/>
                    <a:pt x="102" y="193"/>
                  </a:cubicBezTo>
                  <a:cubicBezTo>
                    <a:pt x="101" y="192"/>
                    <a:pt x="100" y="192"/>
                    <a:pt x="100" y="192"/>
                  </a:cubicBezTo>
                  <a:cubicBezTo>
                    <a:pt x="100" y="193"/>
                    <a:pt x="101" y="193"/>
                    <a:pt x="101" y="194"/>
                  </a:cubicBezTo>
                  <a:cubicBezTo>
                    <a:pt x="102" y="194"/>
                    <a:pt x="102" y="194"/>
                    <a:pt x="103" y="195"/>
                  </a:cubicBezTo>
                  <a:close/>
                  <a:moveTo>
                    <a:pt x="92" y="192"/>
                  </a:moveTo>
                  <a:cubicBezTo>
                    <a:pt x="92" y="192"/>
                    <a:pt x="92" y="192"/>
                    <a:pt x="92" y="192"/>
                  </a:cubicBezTo>
                  <a:cubicBezTo>
                    <a:pt x="92" y="192"/>
                    <a:pt x="91" y="192"/>
                    <a:pt x="91" y="192"/>
                  </a:cubicBezTo>
                  <a:cubicBezTo>
                    <a:pt x="92" y="192"/>
                    <a:pt x="92" y="192"/>
                    <a:pt x="92" y="192"/>
                  </a:cubicBezTo>
                  <a:cubicBezTo>
                    <a:pt x="92" y="192"/>
                    <a:pt x="92" y="192"/>
                    <a:pt x="92" y="192"/>
                  </a:cubicBezTo>
                  <a:close/>
                  <a:moveTo>
                    <a:pt x="110" y="193"/>
                  </a:moveTo>
                  <a:cubicBezTo>
                    <a:pt x="111" y="192"/>
                    <a:pt x="111" y="192"/>
                    <a:pt x="111" y="192"/>
                  </a:cubicBezTo>
                  <a:cubicBezTo>
                    <a:pt x="111" y="192"/>
                    <a:pt x="111" y="192"/>
                    <a:pt x="110" y="191"/>
                  </a:cubicBezTo>
                  <a:cubicBezTo>
                    <a:pt x="110" y="191"/>
                    <a:pt x="110" y="191"/>
                    <a:pt x="110" y="191"/>
                  </a:cubicBezTo>
                  <a:cubicBezTo>
                    <a:pt x="110" y="191"/>
                    <a:pt x="110" y="191"/>
                    <a:pt x="109" y="192"/>
                  </a:cubicBezTo>
                  <a:cubicBezTo>
                    <a:pt x="110" y="192"/>
                    <a:pt x="110" y="192"/>
                    <a:pt x="110" y="192"/>
                  </a:cubicBezTo>
                  <a:cubicBezTo>
                    <a:pt x="110" y="192"/>
                    <a:pt x="110" y="192"/>
                    <a:pt x="110" y="193"/>
                  </a:cubicBezTo>
                  <a:close/>
                  <a:moveTo>
                    <a:pt x="110" y="189"/>
                  </a:moveTo>
                  <a:cubicBezTo>
                    <a:pt x="110" y="189"/>
                    <a:pt x="110" y="189"/>
                    <a:pt x="109" y="190"/>
                  </a:cubicBezTo>
                  <a:cubicBezTo>
                    <a:pt x="109" y="190"/>
                    <a:pt x="109" y="190"/>
                    <a:pt x="109" y="190"/>
                  </a:cubicBezTo>
                  <a:cubicBezTo>
                    <a:pt x="109" y="190"/>
                    <a:pt x="110" y="190"/>
                    <a:pt x="110" y="190"/>
                  </a:cubicBezTo>
                  <a:cubicBezTo>
                    <a:pt x="110" y="190"/>
                    <a:pt x="110" y="190"/>
                    <a:pt x="110" y="189"/>
                  </a:cubicBezTo>
                  <a:close/>
                  <a:moveTo>
                    <a:pt x="112" y="191"/>
                  </a:moveTo>
                  <a:cubicBezTo>
                    <a:pt x="112" y="190"/>
                    <a:pt x="113" y="189"/>
                    <a:pt x="113" y="189"/>
                  </a:cubicBezTo>
                  <a:cubicBezTo>
                    <a:pt x="112" y="189"/>
                    <a:pt x="112" y="189"/>
                    <a:pt x="112" y="190"/>
                  </a:cubicBezTo>
                  <a:cubicBezTo>
                    <a:pt x="111" y="191"/>
                    <a:pt x="112" y="191"/>
                    <a:pt x="112" y="191"/>
                  </a:cubicBezTo>
                  <a:close/>
                  <a:moveTo>
                    <a:pt x="57" y="189"/>
                  </a:moveTo>
                  <a:cubicBezTo>
                    <a:pt x="56" y="189"/>
                    <a:pt x="56" y="189"/>
                    <a:pt x="56" y="189"/>
                  </a:cubicBezTo>
                  <a:cubicBezTo>
                    <a:pt x="56" y="189"/>
                    <a:pt x="56" y="189"/>
                    <a:pt x="56" y="190"/>
                  </a:cubicBezTo>
                  <a:cubicBezTo>
                    <a:pt x="56" y="190"/>
                    <a:pt x="56" y="190"/>
                    <a:pt x="56" y="189"/>
                  </a:cubicBezTo>
                  <a:cubicBezTo>
                    <a:pt x="57" y="189"/>
                    <a:pt x="57" y="189"/>
                    <a:pt x="57" y="189"/>
                  </a:cubicBezTo>
                  <a:close/>
                  <a:moveTo>
                    <a:pt x="96" y="188"/>
                  </a:moveTo>
                  <a:cubicBezTo>
                    <a:pt x="95" y="188"/>
                    <a:pt x="95" y="188"/>
                    <a:pt x="95" y="188"/>
                  </a:cubicBezTo>
                  <a:cubicBezTo>
                    <a:pt x="95" y="188"/>
                    <a:pt x="95" y="188"/>
                    <a:pt x="95" y="188"/>
                  </a:cubicBezTo>
                  <a:cubicBezTo>
                    <a:pt x="95" y="188"/>
                    <a:pt x="95" y="188"/>
                    <a:pt x="95" y="188"/>
                  </a:cubicBezTo>
                  <a:cubicBezTo>
                    <a:pt x="95" y="188"/>
                    <a:pt x="96" y="188"/>
                    <a:pt x="96" y="188"/>
                  </a:cubicBezTo>
                  <a:close/>
                  <a:moveTo>
                    <a:pt x="52" y="189"/>
                  </a:moveTo>
                  <a:cubicBezTo>
                    <a:pt x="52" y="189"/>
                    <a:pt x="53" y="189"/>
                    <a:pt x="53" y="189"/>
                  </a:cubicBezTo>
                  <a:cubicBezTo>
                    <a:pt x="53" y="189"/>
                    <a:pt x="54" y="190"/>
                    <a:pt x="54" y="190"/>
                  </a:cubicBezTo>
                  <a:cubicBezTo>
                    <a:pt x="54" y="190"/>
                    <a:pt x="55" y="190"/>
                    <a:pt x="55" y="190"/>
                  </a:cubicBezTo>
                  <a:cubicBezTo>
                    <a:pt x="55" y="190"/>
                    <a:pt x="55" y="190"/>
                    <a:pt x="56" y="189"/>
                  </a:cubicBezTo>
                  <a:cubicBezTo>
                    <a:pt x="55" y="189"/>
                    <a:pt x="54" y="189"/>
                    <a:pt x="54" y="188"/>
                  </a:cubicBezTo>
                  <a:cubicBezTo>
                    <a:pt x="54" y="188"/>
                    <a:pt x="53" y="187"/>
                    <a:pt x="53" y="187"/>
                  </a:cubicBezTo>
                  <a:cubicBezTo>
                    <a:pt x="53" y="188"/>
                    <a:pt x="52" y="189"/>
                    <a:pt x="52" y="189"/>
                  </a:cubicBezTo>
                  <a:close/>
                  <a:moveTo>
                    <a:pt x="98" y="188"/>
                  </a:moveTo>
                  <a:cubicBezTo>
                    <a:pt x="98" y="188"/>
                    <a:pt x="98" y="188"/>
                    <a:pt x="98" y="188"/>
                  </a:cubicBezTo>
                  <a:cubicBezTo>
                    <a:pt x="98" y="188"/>
                    <a:pt x="99" y="189"/>
                    <a:pt x="99" y="188"/>
                  </a:cubicBezTo>
                  <a:cubicBezTo>
                    <a:pt x="99" y="188"/>
                    <a:pt x="99" y="187"/>
                    <a:pt x="98" y="187"/>
                  </a:cubicBezTo>
                  <a:cubicBezTo>
                    <a:pt x="98" y="187"/>
                    <a:pt x="98" y="187"/>
                    <a:pt x="98" y="187"/>
                  </a:cubicBezTo>
                  <a:cubicBezTo>
                    <a:pt x="98" y="187"/>
                    <a:pt x="98" y="188"/>
                    <a:pt x="98" y="188"/>
                  </a:cubicBezTo>
                  <a:close/>
                  <a:moveTo>
                    <a:pt x="104" y="190"/>
                  </a:moveTo>
                  <a:cubicBezTo>
                    <a:pt x="104" y="190"/>
                    <a:pt x="105" y="190"/>
                    <a:pt x="105" y="190"/>
                  </a:cubicBezTo>
                  <a:cubicBezTo>
                    <a:pt x="105" y="189"/>
                    <a:pt x="105" y="189"/>
                    <a:pt x="105" y="189"/>
                  </a:cubicBezTo>
                  <a:cubicBezTo>
                    <a:pt x="105" y="188"/>
                    <a:pt x="105" y="188"/>
                    <a:pt x="105" y="187"/>
                  </a:cubicBezTo>
                  <a:cubicBezTo>
                    <a:pt x="105" y="187"/>
                    <a:pt x="104" y="187"/>
                    <a:pt x="104" y="186"/>
                  </a:cubicBezTo>
                  <a:cubicBezTo>
                    <a:pt x="104" y="187"/>
                    <a:pt x="104" y="188"/>
                    <a:pt x="104" y="188"/>
                  </a:cubicBezTo>
                  <a:cubicBezTo>
                    <a:pt x="104" y="189"/>
                    <a:pt x="104" y="189"/>
                    <a:pt x="104" y="190"/>
                  </a:cubicBezTo>
                  <a:close/>
                  <a:moveTo>
                    <a:pt x="101" y="185"/>
                  </a:moveTo>
                  <a:lnTo>
                    <a:pt x="102" y="185"/>
                  </a:lnTo>
                  <a:lnTo>
                    <a:pt x="102" y="184"/>
                  </a:lnTo>
                  <a:lnTo>
                    <a:pt x="101" y="184"/>
                  </a:lnTo>
                  <a:lnTo>
                    <a:pt x="101" y="185"/>
                  </a:lnTo>
                  <a:close/>
                  <a:moveTo>
                    <a:pt x="76" y="180"/>
                  </a:moveTo>
                  <a:lnTo>
                    <a:pt x="77" y="180"/>
                  </a:lnTo>
                  <a:lnTo>
                    <a:pt x="77" y="179"/>
                  </a:lnTo>
                  <a:lnTo>
                    <a:pt x="76" y="179"/>
                  </a:lnTo>
                  <a:lnTo>
                    <a:pt x="76" y="180"/>
                  </a:lnTo>
                  <a:close/>
                  <a:moveTo>
                    <a:pt x="107" y="163"/>
                  </a:moveTo>
                  <a:lnTo>
                    <a:pt x="108" y="163"/>
                  </a:lnTo>
                  <a:lnTo>
                    <a:pt x="108" y="162"/>
                  </a:lnTo>
                  <a:lnTo>
                    <a:pt x="107" y="162"/>
                  </a:lnTo>
                  <a:lnTo>
                    <a:pt x="107" y="163"/>
                  </a:lnTo>
                  <a:close/>
                  <a:moveTo>
                    <a:pt x="9" y="140"/>
                  </a:moveTo>
                  <a:cubicBezTo>
                    <a:pt x="10" y="140"/>
                    <a:pt x="10" y="140"/>
                    <a:pt x="11" y="140"/>
                  </a:cubicBezTo>
                  <a:cubicBezTo>
                    <a:pt x="12" y="140"/>
                    <a:pt x="12" y="140"/>
                    <a:pt x="12" y="139"/>
                  </a:cubicBezTo>
                  <a:lnTo>
                    <a:pt x="9" y="139"/>
                  </a:lnTo>
                  <a:lnTo>
                    <a:pt x="9" y="140"/>
                  </a:lnTo>
                  <a:close/>
                  <a:moveTo>
                    <a:pt x="95" y="137"/>
                  </a:moveTo>
                  <a:cubicBezTo>
                    <a:pt x="95" y="137"/>
                    <a:pt x="95" y="137"/>
                    <a:pt x="95" y="137"/>
                  </a:cubicBezTo>
                  <a:cubicBezTo>
                    <a:pt x="95" y="138"/>
                    <a:pt x="95" y="138"/>
                    <a:pt x="95" y="138"/>
                  </a:cubicBezTo>
                  <a:cubicBezTo>
                    <a:pt x="96" y="138"/>
                    <a:pt x="96" y="137"/>
                    <a:pt x="96" y="137"/>
                  </a:cubicBezTo>
                  <a:cubicBezTo>
                    <a:pt x="96" y="137"/>
                    <a:pt x="96" y="137"/>
                    <a:pt x="97" y="136"/>
                  </a:cubicBezTo>
                  <a:cubicBezTo>
                    <a:pt x="96" y="136"/>
                    <a:pt x="96" y="136"/>
                    <a:pt x="96" y="136"/>
                  </a:cubicBezTo>
                  <a:cubicBezTo>
                    <a:pt x="95" y="136"/>
                    <a:pt x="95" y="136"/>
                    <a:pt x="95" y="137"/>
                  </a:cubicBezTo>
                  <a:close/>
                  <a:moveTo>
                    <a:pt x="37" y="128"/>
                  </a:moveTo>
                  <a:cubicBezTo>
                    <a:pt x="38" y="128"/>
                    <a:pt x="38" y="128"/>
                    <a:pt x="38" y="127"/>
                  </a:cubicBezTo>
                  <a:cubicBezTo>
                    <a:pt x="38" y="127"/>
                    <a:pt x="39" y="127"/>
                    <a:pt x="39" y="127"/>
                  </a:cubicBezTo>
                  <a:lnTo>
                    <a:pt x="39" y="125"/>
                  </a:lnTo>
                  <a:cubicBezTo>
                    <a:pt x="39" y="124"/>
                    <a:pt x="39" y="124"/>
                    <a:pt x="38" y="124"/>
                  </a:cubicBezTo>
                  <a:cubicBezTo>
                    <a:pt x="38" y="124"/>
                    <a:pt x="38" y="125"/>
                    <a:pt x="38" y="125"/>
                  </a:cubicBezTo>
                  <a:cubicBezTo>
                    <a:pt x="37" y="125"/>
                    <a:pt x="37" y="126"/>
                    <a:pt x="37" y="126"/>
                  </a:cubicBezTo>
                  <a:cubicBezTo>
                    <a:pt x="37" y="126"/>
                    <a:pt x="37" y="126"/>
                    <a:pt x="37" y="127"/>
                  </a:cubicBezTo>
                  <a:cubicBezTo>
                    <a:pt x="37" y="127"/>
                    <a:pt x="37" y="127"/>
                    <a:pt x="37" y="128"/>
                  </a:cubicBezTo>
                  <a:close/>
                  <a:moveTo>
                    <a:pt x="112" y="80"/>
                  </a:moveTo>
                  <a:cubicBezTo>
                    <a:pt x="113" y="80"/>
                    <a:pt x="113" y="79"/>
                    <a:pt x="113" y="79"/>
                  </a:cubicBezTo>
                  <a:cubicBezTo>
                    <a:pt x="112" y="78"/>
                    <a:pt x="112" y="78"/>
                    <a:pt x="111" y="78"/>
                  </a:cubicBezTo>
                  <a:cubicBezTo>
                    <a:pt x="111" y="79"/>
                    <a:pt x="112" y="80"/>
                    <a:pt x="112" y="80"/>
                  </a:cubicBezTo>
                  <a:close/>
                  <a:moveTo>
                    <a:pt x="9" y="61"/>
                  </a:moveTo>
                  <a:cubicBezTo>
                    <a:pt x="9" y="60"/>
                    <a:pt x="9" y="60"/>
                    <a:pt x="9" y="60"/>
                  </a:cubicBezTo>
                  <a:cubicBezTo>
                    <a:pt x="9" y="59"/>
                    <a:pt x="10" y="59"/>
                    <a:pt x="10" y="59"/>
                  </a:cubicBezTo>
                  <a:cubicBezTo>
                    <a:pt x="10" y="59"/>
                    <a:pt x="9" y="59"/>
                    <a:pt x="9" y="59"/>
                  </a:cubicBezTo>
                  <a:cubicBezTo>
                    <a:pt x="9" y="59"/>
                    <a:pt x="8" y="59"/>
                    <a:pt x="8" y="59"/>
                  </a:cubicBezTo>
                  <a:cubicBezTo>
                    <a:pt x="8" y="58"/>
                    <a:pt x="7" y="58"/>
                    <a:pt x="7" y="58"/>
                  </a:cubicBezTo>
                  <a:cubicBezTo>
                    <a:pt x="7" y="58"/>
                    <a:pt x="7" y="58"/>
                    <a:pt x="6" y="59"/>
                  </a:cubicBezTo>
                  <a:cubicBezTo>
                    <a:pt x="7" y="59"/>
                    <a:pt x="7" y="59"/>
                    <a:pt x="8" y="60"/>
                  </a:cubicBezTo>
                  <a:cubicBezTo>
                    <a:pt x="8" y="60"/>
                    <a:pt x="8" y="61"/>
                    <a:pt x="9" y="61"/>
                  </a:cubicBezTo>
                  <a:close/>
                  <a:moveTo>
                    <a:pt x="16" y="51"/>
                  </a:moveTo>
                  <a:cubicBezTo>
                    <a:pt x="16" y="51"/>
                    <a:pt x="15" y="51"/>
                    <a:pt x="15" y="51"/>
                  </a:cubicBezTo>
                  <a:cubicBezTo>
                    <a:pt x="15" y="51"/>
                    <a:pt x="15" y="52"/>
                    <a:pt x="15" y="52"/>
                  </a:cubicBezTo>
                  <a:cubicBezTo>
                    <a:pt x="15" y="52"/>
                    <a:pt x="15" y="52"/>
                    <a:pt x="15" y="52"/>
                  </a:cubicBezTo>
                  <a:cubicBezTo>
                    <a:pt x="16" y="52"/>
                    <a:pt x="16" y="52"/>
                    <a:pt x="16" y="51"/>
                  </a:cubicBezTo>
                  <a:close/>
                  <a:moveTo>
                    <a:pt x="101" y="52"/>
                  </a:moveTo>
                  <a:cubicBezTo>
                    <a:pt x="101" y="52"/>
                    <a:pt x="102" y="52"/>
                    <a:pt x="102" y="52"/>
                  </a:cubicBezTo>
                  <a:cubicBezTo>
                    <a:pt x="102" y="52"/>
                    <a:pt x="102" y="51"/>
                    <a:pt x="102" y="51"/>
                  </a:cubicBezTo>
                  <a:cubicBezTo>
                    <a:pt x="102" y="51"/>
                    <a:pt x="102" y="51"/>
                    <a:pt x="102" y="50"/>
                  </a:cubicBezTo>
                  <a:cubicBezTo>
                    <a:pt x="102" y="50"/>
                    <a:pt x="101" y="50"/>
                    <a:pt x="101" y="50"/>
                  </a:cubicBezTo>
                  <a:lnTo>
                    <a:pt x="101" y="52"/>
                  </a:lnTo>
                  <a:close/>
                  <a:moveTo>
                    <a:pt x="16" y="50"/>
                  </a:moveTo>
                  <a:cubicBezTo>
                    <a:pt x="16" y="50"/>
                    <a:pt x="17" y="50"/>
                    <a:pt x="17" y="49"/>
                  </a:cubicBezTo>
                  <a:cubicBezTo>
                    <a:pt x="17" y="49"/>
                    <a:pt x="16" y="48"/>
                    <a:pt x="16" y="48"/>
                  </a:cubicBezTo>
                  <a:cubicBezTo>
                    <a:pt x="15" y="49"/>
                    <a:pt x="15" y="49"/>
                    <a:pt x="15" y="50"/>
                  </a:cubicBezTo>
                  <a:cubicBezTo>
                    <a:pt x="15" y="50"/>
                    <a:pt x="15" y="50"/>
                    <a:pt x="16" y="50"/>
                  </a:cubicBezTo>
                  <a:close/>
                  <a:moveTo>
                    <a:pt x="17" y="44"/>
                  </a:moveTo>
                  <a:cubicBezTo>
                    <a:pt x="17" y="44"/>
                    <a:pt x="17" y="44"/>
                    <a:pt x="17" y="44"/>
                  </a:cubicBezTo>
                  <a:cubicBezTo>
                    <a:pt x="16" y="44"/>
                    <a:pt x="16" y="45"/>
                    <a:pt x="17" y="45"/>
                  </a:cubicBezTo>
                  <a:cubicBezTo>
                    <a:pt x="17" y="45"/>
                    <a:pt x="17" y="45"/>
                    <a:pt x="17" y="45"/>
                  </a:cubicBezTo>
                  <a:cubicBezTo>
                    <a:pt x="17" y="45"/>
                    <a:pt x="17" y="44"/>
                    <a:pt x="17" y="44"/>
                  </a:cubicBezTo>
                  <a:close/>
                  <a:moveTo>
                    <a:pt x="27" y="45"/>
                  </a:moveTo>
                  <a:lnTo>
                    <a:pt x="28" y="45"/>
                  </a:lnTo>
                  <a:lnTo>
                    <a:pt x="28" y="44"/>
                  </a:lnTo>
                  <a:lnTo>
                    <a:pt x="27" y="44"/>
                  </a:lnTo>
                  <a:lnTo>
                    <a:pt x="27" y="45"/>
                  </a:lnTo>
                  <a:close/>
                  <a:moveTo>
                    <a:pt x="34" y="39"/>
                  </a:moveTo>
                  <a:cubicBezTo>
                    <a:pt x="34" y="39"/>
                    <a:pt x="34" y="39"/>
                    <a:pt x="34" y="39"/>
                  </a:cubicBezTo>
                  <a:cubicBezTo>
                    <a:pt x="34" y="39"/>
                    <a:pt x="34" y="39"/>
                    <a:pt x="33" y="39"/>
                  </a:cubicBezTo>
                  <a:cubicBezTo>
                    <a:pt x="33" y="39"/>
                    <a:pt x="34" y="39"/>
                    <a:pt x="34" y="39"/>
                  </a:cubicBezTo>
                  <a:cubicBezTo>
                    <a:pt x="34" y="39"/>
                    <a:pt x="34" y="39"/>
                    <a:pt x="34" y="39"/>
                  </a:cubicBezTo>
                  <a:close/>
                  <a:moveTo>
                    <a:pt x="26" y="40"/>
                  </a:moveTo>
                  <a:cubicBezTo>
                    <a:pt x="27" y="40"/>
                    <a:pt x="28" y="39"/>
                    <a:pt x="28" y="39"/>
                  </a:cubicBezTo>
                  <a:cubicBezTo>
                    <a:pt x="29" y="38"/>
                    <a:pt x="29" y="38"/>
                    <a:pt x="29" y="37"/>
                  </a:cubicBezTo>
                  <a:cubicBezTo>
                    <a:pt x="29" y="37"/>
                    <a:pt x="29" y="36"/>
                    <a:pt x="28" y="36"/>
                  </a:cubicBezTo>
                  <a:cubicBezTo>
                    <a:pt x="28" y="35"/>
                    <a:pt x="28" y="35"/>
                    <a:pt x="27" y="34"/>
                  </a:cubicBezTo>
                  <a:cubicBezTo>
                    <a:pt x="26" y="35"/>
                    <a:pt x="26" y="36"/>
                    <a:pt x="26" y="37"/>
                  </a:cubicBezTo>
                  <a:cubicBezTo>
                    <a:pt x="26" y="38"/>
                    <a:pt x="26" y="39"/>
                    <a:pt x="26" y="40"/>
                  </a:cubicBezTo>
                  <a:close/>
                  <a:moveTo>
                    <a:pt x="102" y="31"/>
                  </a:moveTo>
                  <a:cubicBezTo>
                    <a:pt x="101" y="31"/>
                    <a:pt x="101" y="31"/>
                    <a:pt x="101" y="31"/>
                  </a:cubicBezTo>
                  <a:cubicBezTo>
                    <a:pt x="101" y="30"/>
                    <a:pt x="100" y="30"/>
                    <a:pt x="100" y="30"/>
                  </a:cubicBezTo>
                  <a:cubicBezTo>
                    <a:pt x="100" y="31"/>
                    <a:pt x="100" y="31"/>
                    <a:pt x="100" y="31"/>
                  </a:cubicBezTo>
                  <a:cubicBezTo>
                    <a:pt x="100" y="31"/>
                    <a:pt x="100" y="31"/>
                    <a:pt x="101" y="31"/>
                  </a:cubicBezTo>
                  <a:cubicBezTo>
                    <a:pt x="101" y="32"/>
                    <a:pt x="101" y="32"/>
                    <a:pt x="101" y="31"/>
                  </a:cubicBezTo>
                  <a:cubicBezTo>
                    <a:pt x="102" y="31"/>
                    <a:pt x="102" y="31"/>
                    <a:pt x="102" y="31"/>
                  </a:cubicBezTo>
                  <a:close/>
                  <a:moveTo>
                    <a:pt x="33" y="30"/>
                  </a:moveTo>
                  <a:cubicBezTo>
                    <a:pt x="33" y="30"/>
                    <a:pt x="33" y="30"/>
                    <a:pt x="33" y="30"/>
                  </a:cubicBezTo>
                  <a:cubicBezTo>
                    <a:pt x="33" y="30"/>
                    <a:pt x="32" y="30"/>
                    <a:pt x="32" y="30"/>
                  </a:cubicBezTo>
                  <a:cubicBezTo>
                    <a:pt x="32" y="31"/>
                    <a:pt x="33" y="31"/>
                    <a:pt x="33" y="31"/>
                  </a:cubicBezTo>
                  <a:cubicBezTo>
                    <a:pt x="33" y="31"/>
                    <a:pt x="33" y="31"/>
                    <a:pt x="33" y="30"/>
                  </a:cubicBezTo>
                  <a:close/>
                  <a:moveTo>
                    <a:pt x="90" y="28"/>
                  </a:moveTo>
                  <a:cubicBezTo>
                    <a:pt x="90" y="27"/>
                    <a:pt x="89" y="27"/>
                    <a:pt x="89" y="27"/>
                  </a:cubicBezTo>
                  <a:cubicBezTo>
                    <a:pt x="89" y="27"/>
                    <a:pt x="89" y="28"/>
                    <a:pt x="89" y="28"/>
                  </a:cubicBezTo>
                  <a:cubicBezTo>
                    <a:pt x="89" y="28"/>
                    <a:pt x="89" y="28"/>
                    <a:pt x="90" y="28"/>
                  </a:cubicBezTo>
                  <a:cubicBezTo>
                    <a:pt x="90" y="28"/>
                    <a:pt x="90" y="28"/>
                    <a:pt x="90" y="28"/>
                  </a:cubicBezTo>
                  <a:close/>
                  <a:moveTo>
                    <a:pt x="25" y="27"/>
                  </a:moveTo>
                  <a:cubicBezTo>
                    <a:pt x="25" y="27"/>
                    <a:pt x="25" y="27"/>
                    <a:pt x="25" y="26"/>
                  </a:cubicBezTo>
                  <a:cubicBezTo>
                    <a:pt x="24" y="26"/>
                    <a:pt x="24" y="27"/>
                    <a:pt x="24" y="27"/>
                  </a:cubicBezTo>
                  <a:cubicBezTo>
                    <a:pt x="24" y="27"/>
                    <a:pt x="24" y="27"/>
                    <a:pt x="24" y="27"/>
                  </a:cubicBezTo>
                  <a:cubicBezTo>
                    <a:pt x="25" y="27"/>
                    <a:pt x="25" y="27"/>
                    <a:pt x="25" y="27"/>
                  </a:cubicBezTo>
                  <a:close/>
                  <a:moveTo>
                    <a:pt x="69" y="25"/>
                  </a:moveTo>
                  <a:lnTo>
                    <a:pt x="70" y="25"/>
                  </a:lnTo>
                  <a:lnTo>
                    <a:pt x="70" y="24"/>
                  </a:lnTo>
                  <a:lnTo>
                    <a:pt x="69" y="24"/>
                  </a:lnTo>
                  <a:lnTo>
                    <a:pt x="69" y="25"/>
                  </a:lnTo>
                  <a:close/>
                  <a:moveTo>
                    <a:pt x="26" y="25"/>
                  </a:moveTo>
                  <a:cubicBezTo>
                    <a:pt x="27" y="24"/>
                    <a:pt x="27" y="24"/>
                    <a:pt x="26" y="24"/>
                  </a:cubicBezTo>
                  <a:cubicBezTo>
                    <a:pt x="26" y="24"/>
                    <a:pt x="26" y="25"/>
                    <a:pt x="25" y="25"/>
                  </a:cubicBezTo>
                  <a:lnTo>
                    <a:pt x="26" y="25"/>
                  </a:lnTo>
                  <a:close/>
                  <a:moveTo>
                    <a:pt x="63" y="23"/>
                  </a:moveTo>
                  <a:cubicBezTo>
                    <a:pt x="62" y="24"/>
                    <a:pt x="62" y="24"/>
                    <a:pt x="62" y="24"/>
                  </a:cubicBezTo>
                  <a:cubicBezTo>
                    <a:pt x="63" y="24"/>
                    <a:pt x="63" y="24"/>
                    <a:pt x="63" y="23"/>
                  </a:cubicBezTo>
                  <a:cubicBezTo>
                    <a:pt x="63" y="23"/>
                    <a:pt x="63" y="23"/>
                    <a:pt x="63" y="23"/>
                  </a:cubicBezTo>
                  <a:cubicBezTo>
                    <a:pt x="63" y="23"/>
                    <a:pt x="63" y="23"/>
                    <a:pt x="63" y="23"/>
                  </a:cubicBezTo>
                  <a:close/>
                  <a:moveTo>
                    <a:pt x="60" y="22"/>
                  </a:moveTo>
                  <a:cubicBezTo>
                    <a:pt x="60" y="21"/>
                    <a:pt x="60" y="21"/>
                    <a:pt x="59" y="21"/>
                  </a:cubicBezTo>
                  <a:cubicBezTo>
                    <a:pt x="59" y="21"/>
                    <a:pt x="59" y="22"/>
                    <a:pt x="59" y="22"/>
                  </a:cubicBezTo>
                  <a:lnTo>
                    <a:pt x="60" y="22"/>
                  </a:lnTo>
                  <a:close/>
                  <a:moveTo>
                    <a:pt x="34" y="22"/>
                  </a:moveTo>
                  <a:cubicBezTo>
                    <a:pt x="35" y="22"/>
                    <a:pt x="35" y="22"/>
                    <a:pt x="35" y="22"/>
                  </a:cubicBezTo>
                  <a:cubicBezTo>
                    <a:pt x="36" y="22"/>
                    <a:pt x="36" y="22"/>
                    <a:pt x="36" y="21"/>
                  </a:cubicBezTo>
                  <a:cubicBezTo>
                    <a:pt x="36" y="21"/>
                    <a:pt x="36" y="21"/>
                    <a:pt x="35" y="21"/>
                  </a:cubicBezTo>
                  <a:cubicBezTo>
                    <a:pt x="35" y="20"/>
                    <a:pt x="35" y="20"/>
                    <a:pt x="34" y="21"/>
                  </a:cubicBezTo>
                  <a:lnTo>
                    <a:pt x="34" y="22"/>
                  </a:lnTo>
                  <a:close/>
                  <a:moveTo>
                    <a:pt x="40" y="20"/>
                  </a:moveTo>
                  <a:cubicBezTo>
                    <a:pt x="40" y="20"/>
                    <a:pt x="40" y="20"/>
                    <a:pt x="40" y="20"/>
                  </a:cubicBezTo>
                  <a:cubicBezTo>
                    <a:pt x="39" y="20"/>
                    <a:pt x="39" y="20"/>
                    <a:pt x="40" y="20"/>
                  </a:cubicBezTo>
                  <a:cubicBezTo>
                    <a:pt x="40" y="20"/>
                    <a:pt x="40" y="20"/>
                    <a:pt x="40" y="20"/>
                  </a:cubicBezTo>
                  <a:cubicBezTo>
                    <a:pt x="40" y="20"/>
                    <a:pt x="40" y="20"/>
                    <a:pt x="40" y="20"/>
                  </a:cubicBezTo>
                  <a:close/>
                  <a:moveTo>
                    <a:pt x="46" y="21"/>
                  </a:moveTo>
                  <a:lnTo>
                    <a:pt x="46" y="19"/>
                  </a:lnTo>
                  <a:lnTo>
                    <a:pt x="45" y="19"/>
                  </a:lnTo>
                  <a:cubicBezTo>
                    <a:pt x="45" y="19"/>
                    <a:pt x="45" y="20"/>
                    <a:pt x="45" y="20"/>
                  </a:cubicBezTo>
                  <a:cubicBezTo>
                    <a:pt x="44" y="20"/>
                    <a:pt x="44" y="20"/>
                    <a:pt x="44" y="21"/>
                  </a:cubicBezTo>
                  <a:lnTo>
                    <a:pt x="46" y="21"/>
                  </a:lnTo>
                  <a:close/>
                  <a:moveTo>
                    <a:pt x="41" y="18"/>
                  </a:moveTo>
                  <a:cubicBezTo>
                    <a:pt x="41" y="17"/>
                    <a:pt x="41" y="16"/>
                    <a:pt x="40" y="16"/>
                  </a:cubicBezTo>
                  <a:cubicBezTo>
                    <a:pt x="40" y="17"/>
                    <a:pt x="40" y="17"/>
                    <a:pt x="40" y="17"/>
                  </a:cubicBezTo>
                  <a:cubicBezTo>
                    <a:pt x="41" y="18"/>
                    <a:pt x="41" y="18"/>
                    <a:pt x="41" y="18"/>
                  </a:cubicBezTo>
                  <a:close/>
                  <a:moveTo>
                    <a:pt x="63" y="17"/>
                  </a:moveTo>
                  <a:cubicBezTo>
                    <a:pt x="63" y="17"/>
                    <a:pt x="64" y="17"/>
                    <a:pt x="65" y="17"/>
                  </a:cubicBezTo>
                  <a:cubicBezTo>
                    <a:pt x="65" y="16"/>
                    <a:pt x="66" y="17"/>
                    <a:pt x="66" y="17"/>
                  </a:cubicBezTo>
                  <a:lnTo>
                    <a:pt x="66" y="16"/>
                  </a:lnTo>
                  <a:cubicBezTo>
                    <a:pt x="67" y="16"/>
                    <a:pt x="67" y="16"/>
                    <a:pt x="67" y="16"/>
                  </a:cubicBezTo>
                  <a:cubicBezTo>
                    <a:pt x="66" y="16"/>
                    <a:pt x="66" y="16"/>
                    <a:pt x="66" y="16"/>
                  </a:cubicBezTo>
                  <a:cubicBezTo>
                    <a:pt x="66" y="15"/>
                    <a:pt x="66" y="15"/>
                    <a:pt x="66" y="15"/>
                  </a:cubicBezTo>
                  <a:cubicBezTo>
                    <a:pt x="65" y="15"/>
                    <a:pt x="65" y="15"/>
                    <a:pt x="65" y="15"/>
                  </a:cubicBezTo>
                  <a:cubicBezTo>
                    <a:pt x="65" y="14"/>
                    <a:pt x="65" y="14"/>
                    <a:pt x="64" y="14"/>
                  </a:cubicBezTo>
                  <a:cubicBezTo>
                    <a:pt x="64" y="15"/>
                    <a:pt x="64" y="15"/>
                    <a:pt x="64" y="16"/>
                  </a:cubicBezTo>
                  <a:cubicBezTo>
                    <a:pt x="63" y="16"/>
                    <a:pt x="63" y="17"/>
                    <a:pt x="63" y="17"/>
                  </a:cubicBezTo>
                  <a:close/>
                  <a:moveTo>
                    <a:pt x="35" y="14"/>
                  </a:moveTo>
                  <a:cubicBezTo>
                    <a:pt x="35" y="15"/>
                    <a:pt x="35" y="15"/>
                    <a:pt x="34" y="15"/>
                  </a:cubicBezTo>
                  <a:cubicBezTo>
                    <a:pt x="34" y="15"/>
                    <a:pt x="34" y="15"/>
                    <a:pt x="34" y="15"/>
                  </a:cubicBezTo>
                  <a:cubicBezTo>
                    <a:pt x="34" y="15"/>
                    <a:pt x="34" y="15"/>
                    <a:pt x="35" y="15"/>
                  </a:cubicBezTo>
                  <a:cubicBezTo>
                    <a:pt x="35" y="15"/>
                    <a:pt x="35" y="15"/>
                    <a:pt x="35" y="14"/>
                  </a:cubicBezTo>
                  <a:close/>
                  <a:moveTo>
                    <a:pt x="43" y="16"/>
                  </a:moveTo>
                  <a:cubicBezTo>
                    <a:pt x="43" y="16"/>
                    <a:pt x="44" y="17"/>
                    <a:pt x="44" y="16"/>
                  </a:cubicBezTo>
                  <a:cubicBezTo>
                    <a:pt x="44" y="16"/>
                    <a:pt x="45" y="16"/>
                    <a:pt x="45" y="16"/>
                  </a:cubicBezTo>
                  <a:cubicBezTo>
                    <a:pt x="45" y="16"/>
                    <a:pt x="45" y="15"/>
                    <a:pt x="45" y="15"/>
                  </a:cubicBezTo>
                  <a:cubicBezTo>
                    <a:pt x="45" y="14"/>
                    <a:pt x="45" y="14"/>
                    <a:pt x="45" y="14"/>
                  </a:cubicBezTo>
                  <a:cubicBezTo>
                    <a:pt x="45" y="14"/>
                    <a:pt x="45" y="15"/>
                    <a:pt x="45" y="15"/>
                  </a:cubicBezTo>
                  <a:cubicBezTo>
                    <a:pt x="44" y="15"/>
                    <a:pt x="44" y="15"/>
                    <a:pt x="44" y="15"/>
                  </a:cubicBezTo>
                  <a:cubicBezTo>
                    <a:pt x="44" y="15"/>
                    <a:pt x="44" y="15"/>
                    <a:pt x="43" y="15"/>
                  </a:cubicBezTo>
                  <a:cubicBezTo>
                    <a:pt x="43" y="16"/>
                    <a:pt x="43" y="16"/>
                    <a:pt x="43" y="16"/>
                  </a:cubicBezTo>
                  <a:close/>
                  <a:moveTo>
                    <a:pt x="109" y="14"/>
                  </a:moveTo>
                  <a:cubicBezTo>
                    <a:pt x="109" y="14"/>
                    <a:pt x="108" y="15"/>
                    <a:pt x="109" y="15"/>
                  </a:cubicBezTo>
                  <a:cubicBezTo>
                    <a:pt x="109" y="15"/>
                    <a:pt x="109" y="14"/>
                    <a:pt x="109" y="14"/>
                  </a:cubicBezTo>
                  <a:cubicBezTo>
                    <a:pt x="109" y="14"/>
                    <a:pt x="109" y="14"/>
                    <a:pt x="109" y="14"/>
                  </a:cubicBezTo>
                  <a:cubicBezTo>
                    <a:pt x="109" y="14"/>
                    <a:pt x="109" y="14"/>
                    <a:pt x="109" y="14"/>
                  </a:cubicBezTo>
                  <a:close/>
                  <a:moveTo>
                    <a:pt x="67" y="15"/>
                  </a:moveTo>
                  <a:cubicBezTo>
                    <a:pt x="67" y="15"/>
                    <a:pt x="68" y="15"/>
                    <a:pt x="68" y="15"/>
                  </a:cubicBezTo>
                  <a:cubicBezTo>
                    <a:pt x="68" y="15"/>
                    <a:pt x="68" y="15"/>
                    <a:pt x="68" y="14"/>
                  </a:cubicBezTo>
                  <a:cubicBezTo>
                    <a:pt x="68" y="14"/>
                    <a:pt x="68" y="14"/>
                    <a:pt x="68" y="14"/>
                  </a:cubicBezTo>
                  <a:cubicBezTo>
                    <a:pt x="68" y="13"/>
                    <a:pt x="67" y="13"/>
                    <a:pt x="67" y="13"/>
                  </a:cubicBezTo>
                  <a:lnTo>
                    <a:pt x="67" y="15"/>
                  </a:lnTo>
                  <a:close/>
                  <a:moveTo>
                    <a:pt x="69" y="13"/>
                  </a:moveTo>
                  <a:cubicBezTo>
                    <a:pt x="69" y="13"/>
                    <a:pt x="69" y="13"/>
                    <a:pt x="70" y="13"/>
                  </a:cubicBezTo>
                  <a:cubicBezTo>
                    <a:pt x="70" y="13"/>
                    <a:pt x="70" y="13"/>
                    <a:pt x="70" y="13"/>
                  </a:cubicBezTo>
                  <a:lnTo>
                    <a:pt x="69" y="13"/>
                  </a:lnTo>
                  <a:cubicBezTo>
                    <a:pt x="69" y="13"/>
                    <a:pt x="69" y="13"/>
                    <a:pt x="69" y="13"/>
                  </a:cubicBezTo>
                  <a:cubicBezTo>
                    <a:pt x="69" y="13"/>
                    <a:pt x="69" y="13"/>
                    <a:pt x="69" y="13"/>
                  </a:cubicBezTo>
                  <a:close/>
                  <a:moveTo>
                    <a:pt x="66" y="13"/>
                  </a:moveTo>
                  <a:cubicBezTo>
                    <a:pt x="66" y="12"/>
                    <a:pt x="66" y="12"/>
                    <a:pt x="66" y="13"/>
                  </a:cubicBezTo>
                  <a:cubicBezTo>
                    <a:pt x="66" y="13"/>
                    <a:pt x="66" y="13"/>
                    <a:pt x="66" y="13"/>
                  </a:cubicBezTo>
                  <a:cubicBezTo>
                    <a:pt x="66" y="13"/>
                    <a:pt x="66" y="13"/>
                    <a:pt x="66" y="13"/>
                  </a:cubicBezTo>
                  <a:cubicBezTo>
                    <a:pt x="66" y="13"/>
                    <a:pt x="67" y="13"/>
                    <a:pt x="66" y="12"/>
                  </a:cubicBezTo>
                  <a:lnTo>
                    <a:pt x="66" y="13"/>
                  </a:lnTo>
                  <a:close/>
                  <a:moveTo>
                    <a:pt x="57" y="13"/>
                  </a:moveTo>
                  <a:lnTo>
                    <a:pt x="58" y="13"/>
                  </a:lnTo>
                  <a:lnTo>
                    <a:pt x="58" y="12"/>
                  </a:lnTo>
                  <a:lnTo>
                    <a:pt x="57" y="12"/>
                  </a:lnTo>
                  <a:lnTo>
                    <a:pt x="57" y="13"/>
                  </a:lnTo>
                  <a:close/>
                  <a:moveTo>
                    <a:pt x="98" y="11"/>
                  </a:moveTo>
                  <a:cubicBezTo>
                    <a:pt x="97" y="11"/>
                    <a:pt x="97" y="12"/>
                    <a:pt x="97" y="12"/>
                  </a:cubicBezTo>
                  <a:cubicBezTo>
                    <a:pt x="97" y="12"/>
                    <a:pt x="98" y="11"/>
                    <a:pt x="98" y="11"/>
                  </a:cubicBezTo>
                  <a:cubicBezTo>
                    <a:pt x="98" y="11"/>
                    <a:pt x="98" y="11"/>
                    <a:pt x="98" y="11"/>
                  </a:cubicBezTo>
                  <a:cubicBezTo>
                    <a:pt x="98" y="11"/>
                    <a:pt x="98" y="11"/>
                    <a:pt x="98" y="11"/>
                  </a:cubicBezTo>
                  <a:close/>
                  <a:moveTo>
                    <a:pt x="62" y="13"/>
                  </a:moveTo>
                  <a:cubicBezTo>
                    <a:pt x="62" y="13"/>
                    <a:pt x="62" y="13"/>
                    <a:pt x="63" y="13"/>
                  </a:cubicBezTo>
                  <a:cubicBezTo>
                    <a:pt x="63" y="13"/>
                    <a:pt x="63" y="13"/>
                    <a:pt x="63" y="13"/>
                  </a:cubicBezTo>
                  <a:cubicBezTo>
                    <a:pt x="64" y="13"/>
                    <a:pt x="64" y="12"/>
                    <a:pt x="64" y="12"/>
                  </a:cubicBezTo>
                  <a:cubicBezTo>
                    <a:pt x="64" y="12"/>
                    <a:pt x="64" y="12"/>
                    <a:pt x="64" y="12"/>
                  </a:cubicBezTo>
                  <a:cubicBezTo>
                    <a:pt x="63" y="11"/>
                    <a:pt x="63" y="11"/>
                    <a:pt x="62" y="11"/>
                  </a:cubicBezTo>
                  <a:cubicBezTo>
                    <a:pt x="62" y="11"/>
                    <a:pt x="62" y="11"/>
                    <a:pt x="61" y="12"/>
                  </a:cubicBezTo>
                  <a:cubicBezTo>
                    <a:pt x="61" y="11"/>
                    <a:pt x="60" y="10"/>
                    <a:pt x="60" y="10"/>
                  </a:cubicBezTo>
                  <a:cubicBezTo>
                    <a:pt x="60" y="11"/>
                    <a:pt x="60" y="12"/>
                    <a:pt x="61" y="12"/>
                  </a:cubicBezTo>
                  <a:cubicBezTo>
                    <a:pt x="61" y="13"/>
                    <a:pt x="61" y="13"/>
                    <a:pt x="62" y="13"/>
                  </a:cubicBezTo>
                  <a:close/>
                  <a:moveTo>
                    <a:pt x="67" y="10"/>
                  </a:moveTo>
                  <a:cubicBezTo>
                    <a:pt x="67" y="10"/>
                    <a:pt x="66" y="10"/>
                    <a:pt x="66" y="10"/>
                  </a:cubicBezTo>
                  <a:cubicBezTo>
                    <a:pt x="66" y="10"/>
                    <a:pt x="66" y="10"/>
                    <a:pt x="66" y="10"/>
                  </a:cubicBezTo>
                  <a:cubicBezTo>
                    <a:pt x="66" y="10"/>
                    <a:pt x="66" y="10"/>
                    <a:pt x="66" y="10"/>
                  </a:cubicBezTo>
                  <a:cubicBezTo>
                    <a:pt x="67" y="10"/>
                    <a:pt x="67" y="10"/>
                    <a:pt x="67" y="10"/>
                  </a:cubicBezTo>
                  <a:close/>
                  <a:moveTo>
                    <a:pt x="96" y="10"/>
                  </a:moveTo>
                  <a:cubicBezTo>
                    <a:pt x="96" y="10"/>
                    <a:pt x="97" y="10"/>
                    <a:pt x="96" y="9"/>
                  </a:cubicBezTo>
                  <a:cubicBezTo>
                    <a:pt x="96" y="9"/>
                    <a:pt x="96" y="9"/>
                    <a:pt x="95" y="8"/>
                  </a:cubicBezTo>
                  <a:cubicBezTo>
                    <a:pt x="95" y="9"/>
                    <a:pt x="95" y="10"/>
                    <a:pt x="96" y="10"/>
                  </a:cubicBezTo>
                  <a:close/>
                  <a:moveTo>
                    <a:pt x="77" y="7"/>
                  </a:moveTo>
                  <a:cubicBezTo>
                    <a:pt x="76" y="7"/>
                    <a:pt x="76" y="7"/>
                    <a:pt x="76" y="7"/>
                  </a:cubicBezTo>
                  <a:cubicBezTo>
                    <a:pt x="76" y="7"/>
                    <a:pt x="76" y="7"/>
                    <a:pt x="76" y="7"/>
                  </a:cubicBezTo>
                  <a:cubicBezTo>
                    <a:pt x="76" y="7"/>
                    <a:pt x="76" y="7"/>
                    <a:pt x="77" y="7"/>
                  </a:cubicBezTo>
                  <a:cubicBezTo>
                    <a:pt x="77" y="7"/>
                    <a:pt x="77" y="7"/>
                    <a:pt x="77" y="7"/>
                  </a:cubicBezTo>
                  <a:close/>
                  <a:moveTo>
                    <a:pt x="62" y="5"/>
                  </a:moveTo>
                  <a:cubicBezTo>
                    <a:pt x="62" y="5"/>
                    <a:pt x="62" y="5"/>
                    <a:pt x="62" y="5"/>
                  </a:cubicBezTo>
                  <a:cubicBezTo>
                    <a:pt x="62" y="5"/>
                    <a:pt x="62" y="6"/>
                    <a:pt x="62" y="6"/>
                  </a:cubicBezTo>
                  <a:cubicBezTo>
                    <a:pt x="62" y="6"/>
                    <a:pt x="62" y="6"/>
                    <a:pt x="62" y="6"/>
                  </a:cubicBezTo>
                  <a:cubicBezTo>
                    <a:pt x="62" y="6"/>
                    <a:pt x="62" y="5"/>
                    <a:pt x="62" y="5"/>
                  </a:cubicBezTo>
                  <a:close/>
                  <a:moveTo>
                    <a:pt x="59" y="4"/>
                  </a:moveTo>
                  <a:cubicBezTo>
                    <a:pt x="59" y="4"/>
                    <a:pt x="58" y="4"/>
                    <a:pt x="58" y="4"/>
                  </a:cubicBezTo>
                  <a:cubicBezTo>
                    <a:pt x="58" y="4"/>
                    <a:pt x="58" y="5"/>
                    <a:pt x="58" y="5"/>
                  </a:cubicBezTo>
                  <a:cubicBezTo>
                    <a:pt x="58" y="5"/>
                    <a:pt x="58" y="5"/>
                    <a:pt x="59" y="5"/>
                  </a:cubicBezTo>
                  <a:cubicBezTo>
                    <a:pt x="59" y="5"/>
                    <a:pt x="59" y="4"/>
                    <a:pt x="59" y="4"/>
                  </a:cubicBezTo>
                  <a:close/>
                  <a:moveTo>
                    <a:pt x="40" y="6"/>
                  </a:moveTo>
                  <a:lnTo>
                    <a:pt x="41" y="6"/>
                  </a:lnTo>
                  <a:cubicBezTo>
                    <a:pt x="41" y="6"/>
                    <a:pt x="41" y="5"/>
                    <a:pt x="42" y="5"/>
                  </a:cubicBezTo>
                  <a:cubicBezTo>
                    <a:pt x="42" y="5"/>
                    <a:pt x="42" y="5"/>
                    <a:pt x="42" y="5"/>
                  </a:cubicBezTo>
                  <a:cubicBezTo>
                    <a:pt x="42" y="5"/>
                    <a:pt x="41" y="5"/>
                    <a:pt x="41" y="4"/>
                  </a:cubicBezTo>
                  <a:cubicBezTo>
                    <a:pt x="41" y="4"/>
                    <a:pt x="41" y="4"/>
                    <a:pt x="40" y="4"/>
                  </a:cubicBezTo>
                  <a:lnTo>
                    <a:pt x="40" y="6"/>
                  </a:lnTo>
                  <a:close/>
                  <a:moveTo>
                    <a:pt x="64" y="5"/>
                  </a:moveTo>
                  <a:cubicBezTo>
                    <a:pt x="65" y="5"/>
                    <a:pt x="65" y="5"/>
                    <a:pt x="65" y="5"/>
                  </a:cubicBezTo>
                  <a:cubicBezTo>
                    <a:pt x="65" y="4"/>
                    <a:pt x="65" y="4"/>
                    <a:pt x="65" y="3"/>
                  </a:cubicBezTo>
                  <a:cubicBezTo>
                    <a:pt x="64" y="3"/>
                    <a:pt x="63" y="4"/>
                    <a:pt x="64" y="5"/>
                  </a:cubicBezTo>
                  <a:close/>
                  <a:moveTo>
                    <a:pt x="80" y="3"/>
                  </a:moveTo>
                  <a:cubicBezTo>
                    <a:pt x="79" y="3"/>
                    <a:pt x="79" y="3"/>
                    <a:pt x="78" y="3"/>
                  </a:cubicBezTo>
                  <a:cubicBezTo>
                    <a:pt x="78" y="3"/>
                    <a:pt x="78" y="3"/>
                    <a:pt x="78" y="3"/>
                  </a:cubicBezTo>
                  <a:cubicBezTo>
                    <a:pt x="78" y="4"/>
                    <a:pt x="78" y="4"/>
                    <a:pt x="79" y="4"/>
                  </a:cubicBezTo>
                  <a:cubicBezTo>
                    <a:pt x="79" y="4"/>
                    <a:pt x="79" y="4"/>
                    <a:pt x="80" y="3"/>
                  </a:cubicBezTo>
                  <a:close/>
                  <a:moveTo>
                    <a:pt x="107" y="11"/>
                  </a:moveTo>
                  <a:cubicBezTo>
                    <a:pt x="106" y="12"/>
                    <a:pt x="106" y="12"/>
                    <a:pt x="106" y="13"/>
                  </a:cubicBezTo>
                  <a:cubicBezTo>
                    <a:pt x="106" y="13"/>
                    <a:pt x="107" y="13"/>
                    <a:pt x="107" y="13"/>
                  </a:cubicBezTo>
                  <a:cubicBezTo>
                    <a:pt x="108" y="13"/>
                    <a:pt x="108" y="13"/>
                    <a:pt x="108" y="12"/>
                  </a:cubicBezTo>
                  <a:cubicBezTo>
                    <a:pt x="108" y="12"/>
                    <a:pt x="107" y="12"/>
                    <a:pt x="107" y="11"/>
                  </a:cubicBezTo>
                  <a:close/>
                  <a:moveTo>
                    <a:pt x="131" y="97"/>
                  </a:moveTo>
                  <a:cubicBezTo>
                    <a:pt x="128" y="97"/>
                    <a:pt x="125" y="97"/>
                    <a:pt x="122" y="97"/>
                  </a:cubicBezTo>
                  <a:cubicBezTo>
                    <a:pt x="119" y="97"/>
                    <a:pt x="116" y="97"/>
                    <a:pt x="113" y="97"/>
                  </a:cubicBezTo>
                  <a:cubicBezTo>
                    <a:pt x="112" y="97"/>
                    <a:pt x="111" y="97"/>
                    <a:pt x="111" y="96"/>
                  </a:cubicBezTo>
                  <a:cubicBezTo>
                    <a:pt x="111" y="96"/>
                    <a:pt x="111" y="96"/>
                    <a:pt x="110" y="96"/>
                  </a:cubicBezTo>
                  <a:cubicBezTo>
                    <a:pt x="110" y="96"/>
                    <a:pt x="110" y="96"/>
                    <a:pt x="110" y="96"/>
                  </a:cubicBezTo>
                  <a:cubicBezTo>
                    <a:pt x="110" y="97"/>
                    <a:pt x="110" y="97"/>
                    <a:pt x="110" y="97"/>
                  </a:cubicBezTo>
                  <a:cubicBezTo>
                    <a:pt x="110" y="97"/>
                    <a:pt x="110" y="97"/>
                    <a:pt x="109" y="97"/>
                  </a:cubicBezTo>
                  <a:lnTo>
                    <a:pt x="76" y="97"/>
                  </a:lnTo>
                  <a:cubicBezTo>
                    <a:pt x="75" y="94"/>
                    <a:pt x="75" y="91"/>
                    <a:pt x="75" y="87"/>
                  </a:cubicBezTo>
                  <a:cubicBezTo>
                    <a:pt x="75" y="83"/>
                    <a:pt x="75" y="79"/>
                    <a:pt x="76" y="74"/>
                  </a:cubicBezTo>
                  <a:cubicBezTo>
                    <a:pt x="76" y="70"/>
                    <a:pt x="76" y="66"/>
                    <a:pt x="76" y="62"/>
                  </a:cubicBezTo>
                  <a:cubicBezTo>
                    <a:pt x="76" y="58"/>
                    <a:pt x="76" y="54"/>
                    <a:pt x="76" y="50"/>
                  </a:cubicBezTo>
                  <a:cubicBezTo>
                    <a:pt x="75" y="48"/>
                    <a:pt x="75" y="47"/>
                    <a:pt x="75" y="45"/>
                  </a:cubicBezTo>
                  <a:cubicBezTo>
                    <a:pt x="75" y="43"/>
                    <a:pt x="74" y="42"/>
                    <a:pt x="74" y="40"/>
                  </a:cubicBezTo>
                  <a:cubicBezTo>
                    <a:pt x="73" y="39"/>
                    <a:pt x="72" y="38"/>
                    <a:pt x="70" y="37"/>
                  </a:cubicBezTo>
                  <a:cubicBezTo>
                    <a:pt x="69" y="36"/>
                    <a:pt x="67" y="36"/>
                    <a:pt x="65" y="36"/>
                  </a:cubicBezTo>
                  <a:cubicBezTo>
                    <a:pt x="63" y="36"/>
                    <a:pt x="61" y="37"/>
                    <a:pt x="60" y="38"/>
                  </a:cubicBezTo>
                  <a:cubicBezTo>
                    <a:pt x="59" y="39"/>
                    <a:pt x="58" y="40"/>
                    <a:pt x="57" y="41"/>
                  </a:cubicBezTo>
                  <a:cubicBezTo>
                    <a:pt x="57" y="43"/>
                    <a:pt x="56" y="45"/>
                    <a:pt x="56" y="47"/>
                  </a:cubicBezTo>
                  <a:cubicBezTo>
                    <a:pt x="56" y="49"/>
                    <a:pt x="56" y="51"/>
                    <a:pt x="56" y="53"/>
                  </a:cubicBezTo>
                  <a:cubicBezTo>
                    <a:pt x="55" y="61"/>
                    <a:pt x="55" y="70"/>
                    <a:pt x="55" y="80"/>
                  </a:cubicBezTo>
                  <a:cubicBezTo>
                    <a:pt x="56" y="90"/>
                    <a:pt x="56" y="101"/>
                    <a:pt x="56" y="111"/>
                  </a:cubicBezTo>
                  <a:cubicBezTo>
                    <a:pt x="56" y="122"/>
                    <a:pt x="55" y="133"/>
                    <a:pt x="55" y="142"/>
                  </a:cubicBezTo>
                  <a:cubicBezTo>
                    <a:pt x="55" y="152"/>
                    <a:pt x="55" y="161"/>
                    <a:pt x="56" y="169"/>
                  </a:cubicBezTo>
                  <a:cubicBezTo>
                    <a:pt x="56" y="170"/>
                    <a:pt x="56" y="171"/>
                    <a:pt x="56" y="172"/>
                  </a:cubicBezTo>
                  <a:cubicBezTo>
                    <a:pt x="56" y="174"/>
                    <a:pt x="56" y="175"/>
                    <a:pt x="56" y="176"/>
                  </a:cubicBezTo>
                  <a:cubicBezTo>
                    <a:pt x="57" y="177"/>
                    <a:pt x="57" y="178"/>
                    <a:pt x="57" y="179"/>
                  </a:cubicBezTo>
                  <a:cubicBezTo>
                    <a:pt x="57" y="180"/>
                    <a:pt x="57" y="181"/>
                    <a:pt x="58" y="182"/>
                  </a:cubicBezTo>
                  <a:cubicBezTo>
                    <a:pt x="59" y="183"/>
                    <a:pt x="60" y="184"/>
                    <a:pt x="61" y="185"/>
                  </a:cubicBezTo>
                  <a:cubicBezTo>
                    <a:pt x="63" y="186"/>
                    <a:pt x="65" y="186"/>
                    <a:pt x="67" y="186"/>
                  </a:cubicBezTo>
                  <a:cubicBezTo>
                    <a:pt x="68" y="185"/>
                    <a:pt x="70" y="185"/>
                    <a:pt x="71" y="184"/>
                  </a:cubicBezTo>
                  <a:cubicBezTo>
                    <a:pt x="73" y="183"/>
                    <a:pt x="74" y="182"/>
                    <a:pt x="74" y="180"/>
                  </a:cubicBezTo>
                  <a:cubicBezTo>
                    <a:pt x="74" y="179"/>
                    <a:pt x="75" y="178"/>
                    <a:pt x="75" y="176"/>
                  </a:cubicBezTo>
                  <a:cubicBezTo>
                    <a:pt x="75" y="173"/>
                    <a:pt x="75" y="171"/>
                    <a:pt x="76" y="170"/>
                  </a:cubicBezTo>
                  <a:cubicBezTo>
                    <a:pt x="76" y="167"/>
                    <a:pt x="76" y="164"/>
                    <a:pt x="76" y="161"/>
                  </a:cubicBezTo>
                  <a:cubicBezTo>
                    <a:pt x="76" y="157"/>
                    <a:pt x="76" y="154"/>
                    <a:pt x="76" y="151"/>
                  </a:cubicBezTo>
                  <a:cubicBezTo>
                    <a:pt x="75" y="148"/>
                    <a:pt x="75" y="145"/>
                    <a:pt x="75" y="141"/>
                  </a:cubicBezTo>
                  <a:cubicBezTo>
                    <a:pt x="75" y="138"/>
                    <a:pt x="75" y="135"/>
                    <a:pt x="76" y="132"/>
                  </a:cubicBezTo>
                  <a:lnTo>
                    <a:pt x="131" y="132"/>
                  </a:lnTo>
                  <a:lnTo>
                    <a:pt x="131" y="145"/>
                  </a:lnTo>
                  <a:cubicBezTo>
                    <a:pt x="131" y="149"/>
                    <a:pt x="131" y="153"/>
                    <a:pt x="131" y="157"/>
                  </a:cubicBezTo>
                  <a:cubicBezTo>
                    <a:pt x="130" y="161"/>
                    <a:pt x="130" y="165"/>
                    <a:pt x="130" y="169"/>
                  </a:cubicBezTo>
                  <a:cubicBezTo>
                    <a:pt x="130" y="173"/>
                    <a:pt x="129" y="176"/>
                    <a:pt x="128" y="180"/>
                  </a:cubicBezTo>
                  <a:cubicBezTo>
                    <a:pt x="128" y="182"/>
                    <a:pt x="127" y="185"/>
                    <a:pt x="126" y="187"/>
                  </a:cubicBezTo>
                  <a:cubicBezTo>
                    <a:pt x="126" y="189"/>
                    <a:pt x="125" y="191"/>
                    <a:pt x="124" y="193"/>
                  </a:cubicBezTo>
                  <a:cubicBezTo>
                    <a:pt x="123" y="194"/>
                    <a:pt x="123" y="194"/>
                    <a:pt x="123" y="194"/>
                  </a:cubicBezTo>
                  <a:cubicBezTo>
                    <a:pt x="123" y="195"/>
                    <a:pt x="123" y="195"/>
                    <a:pt x="123" y="195"/>
                  </a:cubicBezTo>
                  <a:cubicBezTo>
                    <a:pt x="123" y="195"/>
                    <a:pt x="122" y="195"/>
                    <a:pt x="122" y="195"/>
                  </a:cubicBezTo>
                  <a:cubicBezTo>
                    <a:pt x="122" y="196"/>
                    <a:pt x="122" y="196"/>
                    <a:pt x="122" y="196"/>
                  </a:cubicBezTo>
                  <a:cubicBezTo>
                    <a:pt x="121" y="197"/>
                    <a:pt x="121" y="198"/>
                    <a:pt x="120" y="199"/>
                  </a:cubicBezTo>
                  <a:cubicBezTo>
                    <a:pt x="119" y="200"/>
                    <a:pt x="118" y="200"/>
                    <a:pt x="117" y="201"/>
                  </a:cubicBezTo>
                  <a:cubicBezTo>
                    <a:pt x="117" y="202"/>
                    <a:pt x="116" y="203"/>
                    <a:pt x="115" y="204"/>
                  </a:cubicBezTo>
                  <a:cubicBezTo>
                    <a:pt x="114" y="204"/>
                    <a:pt x="113" y="205"/>
                    <a:pt x="112" y="206"/>
                  </a:cubicBezTo>
                  <a:cubicBezTo>
                    <a:pt x="112" y="207"/>
                    <a:pt x="111" y="207"/>
                    <a:pt x="111" y="206"/>
                  </a:cubicBezTo>
                  <a:cubicBezTo>
                    <a:pt x="111" y="206"/>
                    <a:pt x="111" y="206"/>
                    <a:pt x="110" y="206"/>
                  </a:cubicBezTo>
                  <a:cubicBezTo>
                    <a:pt x="110" y="207"/>
                    <a:pt x="109" y="207"/>
                    <a:pt x="109" y="208"/>
                  </a:cubicBezTo>
                  <a:cubicBezTo>
                    <a:pt x="109" y="209"/>
                    <a:pt x="108" y="210"/>
                    <a:pt x="107" y="210"/>
                  </a:cubicBezTo>
                  <a:cubicBezTo>
                    <a:pt x="107" y="210"/>
                    <a:pt x="107" y="211"/>
                    <a:pt x="106" y="211"/>
                  </a:cubicBezTo>
                  <a:cubicBezTo>
                    <a:pt x="106" y="211"/>
                    <a:pt x="106" y="210"/>
                    <a:pt x="105" y="210"/>
                  </a:cubicBezTo>
                  <a:cubicBezTo>
                    <a:pt x="105" y="210"/>
                    <a:pt x="105" y="210"/>
                    <a:pt x="105" y="209"/>
                  </a:cubicBezTo>
                  <a:cubicBezTo>
                    <a:pt x="104" y="209"/>
                    <a:pt x="104" y="209"/>
                    <a:pt x="104" y="209"/>
                  </a:cubicBezTo>
                  <a:cubicBezTo>
                    <a:pt x="104" y="209"/>
                    <a:pt x="103" y="210"/>
                    <a:pt x="103" y="210"/>
                  </a:cubicBezTo>
                  <a:cubicBezTo>
                    <a:pt x="103" y="211"/>
                    <a:pt x="104" y="211"/>
                    <a:pt x="104" y="211"/>
                  </a:cubicBezTo>
                  <a:cubicBezTo>
                    <a:pt x="103" y="212"/>
                    <a:pt x="103" y="212"/>
                    <a:pt x="102" y="213"/>
                  </a:cubicBezTo>
                  <a:cubicBezTo>
                    <a:pt x="102" y="213"/>
                    <a:pt x="101" y="214"/>
                    <a:pt x="101" y="214"/>
                  </a:cubicBezTo>
                  <a:cubicBezTo>
                    <a:pt x="100" y="214"/>
                    <a:pt x="99" y="213"/>
                    <a:pt x="99" y="213"/>
                  </a:cubicBezTo>
                  <a:cubicBezTo>
                    <a:pt x="99" y="213"/>
                    <a:pt x="98" y="213"/>
                    <a:pt x="97" y="214"/>
                  </a:cubicBezTo>
                  <a:cubicBezTo>
                    <a:pt x="97" y="214"/>
                    <a:pt x="97" y="214"/>
                    <a:pt x="97" y="214"/>
                  </a:cubicBezTo>
                  <a:cubicBezTo>
                    <a:pt x="98" y="215"/>
                    <a:pt x="98" y="215"/>
                    <a:pt x="99" y="215"/>
                  </a:cubicBezTo>
                  <a:cubicBezTo>
                    <a:pt x="98" y="215"/>
                    <a:pt x="97" y="216"/>
                    <a:pt x="96" y="216"/>
                  </a:cubicBezTo>
                  <a:cubicBezTo>
                    <a:pt x="94" y="217"/>
                    <a:pt x="93" y="217"/>
                    <a:pt x="92" y="218"/>
                  </a:cubicBezTo>
                  <a:cubicBezTo>
                    <a:pt x="92" y="217"/>
                    <a:pt x="92" y="217"/>
                    <a:pt x="93" y="217"/>
                  </a:cubicBezTo>
                  <a:cubicBezTo>
                    <a:pt x="93" y="216"/>
                    <a:pt x="93" y="216"/>
                    <a:pt x="93" y="216"/>
                  </a:cubicBezTo>
                  <a:cubicBezTo>
                    <a:pt x="94" y="216"/>
                    <a:pt x="94" y="216"/>
                    <a:pt x="95" y="216"/>
                  </a:cubicBezTo>
                  <a:cubicBezTo>
                    <a:pt x="95" y="216"/>
                    <a:pt x="95" y="216"/>
                    <a:pt x="96" y="216"/>
                  </a:cubicBezTo>
                  <a:cubicBezTo>
                    <a:pt x="95" y="215"/>
                    <a:pt x="95" y="214"/>
                    <a:pt x="94" y="214"/>
                  </a:cubicBezTo>
                  <a:cubicBezTo>
                    <a:pt x="94" y="213"/>
                    <a:pt x="94" y="212"/>
                    <a:pt x="94" y="212"/>
                  </a:cubicBezTo>
                  <a:cubicBezTo>
                    <a:pt x="94" y="212"/>
                    <a:pt x="93" y="212"/>
                    <a:pt x="93" y="211"/>
                  </a:cubicBezTo>
                  <a:cubicBezTo>
                    <a:pt x="93" y="211"/>
                    <a:pt x="92" y="212"/>
                    <a:pt x="91" y="212"/>
                  </a:cubicBezTo>
                  <a:cubicBezTo>
                    <a:pt x="90" y="212"/>
                    <a:pt x="90" y="212"/>
                    <a:pt x="89" y="212"/>
                  </a:cubicBezTo>
                  <a:cubicBezTo>
                    <a:pt x="88" y="212"/>
                    <a:pt x="87" y="212"/>
                    <a:pt x="86" y="212"/>
                  </a:cubicBezTo>
                  <a:cubicBezTo>
                    <a:pt x="85" y="212"/>
                    <a:pt x="84" y="212"/>
                    <a:pt x="84" y="213"/>
                  </a:cubicBezTo>
                  <a:cubicBezTo>
                    <a:pt x="84" y="214"/>
                    <a:pt x="85" y="214"/>
                    <a:pt x="86" y="214"/>
                  </a:cubicBezTo>
                  <a:cubicBezTo>
                    <a:pt x="87" y="214"/>
                    <a:pt x="88" y="214"/>
                    <a:pt x="89" y="214"/>
                  </a:cubicBezTo>
                  <a:cubicBezTo>
                    <a:pt x="90" y="213"/>
                    <a:pt x="91" y="213"/>
                    <a:pt x="92" y="213"/>
                  </a:cubicBezTo>
                  <a:cubicBezTo>
                    <a:pt x="93" y="213"/>
                    <a:pt x="93" y="214"/>
                    <a:pt x="93" y="215"/>
                  </a:cubicBezTo>
                  <a:lnTo>
                    <a:pt x="89" y="215"/>
                  </a:lnTo>
                  <a:cubicBezTo>
                    <a:pt x="89" y="216"/>
                    <a:pt x="89" y="216"/>
                    <a:pt x="88" y="216"/>
                  </a:cubicBezTo>
                  <a:cubicBezTo>
                    <a:pt x="88" y="217"/>
                    <a:pt x="88" y="217"/>
                    <a:pt x="87" y="217"/>
                  </a:cubicBezTo>
                  <a:lnTo>
                    <a:pt x="87" y="216"/>
                  </a:lnTo>
                  <a:cubicBezTo>
                    <a:pt x="86" y="216"/>
                    <a:pt x="86" y="216"/>
                    <a:pt x="85" y="217"/>
                  </a:cubicBezTo>
                  <a:cubicBezTo>
                    <a:pt x="84" y="217"/>
                    <a:pt x="83" y="218"/>
                    <a:pt x="83" y="219"/>
                  </a:cubicBezTo>
                  <a:cubicBezTo>
                    <a:pt x="83" y="218"/>
                    <a:pt x="82" y="218"/>
                    <a:pt x="81" y="218"/>
                  </a:cubicBezTo>
                  <a:cubicBezTo>
                    <a:pt x="81" y="218"/>
                    <a:pt x="80" y="218"/>
                    <a:pt x="79" y="218"/>
                  </a:cubicBezTo>
                  <a:cubicBezTo>
                    <a:pt x="79" y="219"/>
                    <a:pt x="78" y="219"/>
                    <a:pt x="78" y="220"/>
                  </a:cubicBezTo>
                  <a:cubicBezTo>
                    <a:pt x="77" y="220"/>
                    <a:pt x="77" y="221"/>
                    <a:pt x="76" y="221"/>
                  </a:cubicBezTo>
                  <a:lnTo>
                    <a:pt x="60" y="221"/>
                  </a:lnTo>
                  <a:cubicBezTo>
                    <a:pt x="60" y="221"/>
                    <a:pt x="59" y="221"/>
                    <a:pt x="58" y="220"/>
                  </a:cubicBezTo>
                  <a:cubicBezTo>
                    <a:pt x="58" y="220"/>
                    <a:pt x="57" y="220"/>
                    <a:pt x="57" y="219"/>
                  </a:cubicBezTo>
                  <a:cubicBezTo>
                    <a:pt x="57" y="219"/>
                    <a:pt x="56" y="219"/>
                    <a:pt x="56" y="219"/>
                  </a:cubicBezTo>
                  <a:cubicBezTo>
                    <a:pt x="56" y="219"/>
                    <a:pt x="56" y="219"/>
                    <a:pt x="56" y="220"/>
                  </a:cubicBezTo>
                  <a:cubicBezTo>
                    <a:pt x="56" y="220"/>
                    <a:pt x="56" y="220"/>
                    <a:pt x="56" y="220"/>
                  </a:cubicBezTo>
                  <a:cubicBezTo>
                    <a:pt x="56" y="220"/>
                    <a:pt x="56" y="221"/>
                    <a:pt x="56" y="221"/>
                  </a:cubicBezTo>
                  <a:cubicBezTo>
                    <a:pt x="55" y="221"/>
                    <a:pt x="55" y="221"/>
                    <a:pt x="55" y="221"/>
                  </a:cubicBezTo>
                  <a:cubicBezTo>
                    <a:pt x="55" y="220"/>
                    <a:pt x="55" y="220"/>
                    <a:pt x="55" y="220"/>
                  </a:cubicBezTo>
                  <a:cubicBezTo>
                    <a:pt x="55" y="220"/>
                    <a:pt x="56" y="220"/>
                    <a:pt x="56" y="219"/>
                  </a:cubicBezTo>
                  <a:cubicBezTo>
                    <a:pt x="56" y="219"/>
                    <a:pt x="56" y="219"/>
                    <a:pt x="56" y="219"/>
                  </a:cubicBezTo>
                  <a:cubicBezTo>
                    <a:pt x="56" y="218"/>
                    <a:pt x="57" y="218"/>
                    <a:pt x="57" y="217"/>
                  </a:cubicBezTo>
                  <a:cubicBezTo>
                    <a:pt x="58" y="217"/>
                    <a:pt x="58" y="217"/>
                    <a:pt x="58" y="216"/>
                  </a:cubicBezTo>
                  <a:cubicBezTo>
                    <a:pt x="59" y="217"/>
                    <a:pt x="60" y="217"/>
                    <a:pt x="60" y="218"/>
                  </a:cubicBezTo>
                  <a:cubicBezTo>
                    <a:pt x="60" y="217"/>
                    <a:pt x="61" y="217"/>
                    <a:pt x="62" y="216"/>
                  </a:cubicBezTo>
                  <a:cubicBezTo>
                    <a:pt x="62" y="216"/>
                    <a:pt x="63" y="216"/>
                    <a:pt x="64" y="216"/>
                  </a:cubicBezTo>
                  <a:cubicBezTo>
                    <a:pt x="65" y="216"/>
                    <a:pt x="66" y="216"/>
                    <a:pt x="67" y="216"/>
                  </a:cubicBezTo>
                  <a:cubicBezTo>
                    <a:pt x="68" y="217"/>
                    <a:pt x="69" y="216"/>
                    <a:pt x="69" y="216"/>
                  </a:cubicBezTo>
                  <a:cubicBezTo>
                    <a:pt x="70" y="216"/>
                    <a:pt x="71" y="216"/>
                    <a:pt x="71" y="216"/>
                  </a:cubicBezTo>
                  <a:cubicBezTo>
                    <a:pt x="72" y="216"/>
                    <a:pt x="72" y="216"/>
                    <a:pt x="73" y="216"/>
                  </a:cubicBezTo>
                  <a:cubicBezTo>
                    <a:pt x="74" y="216"/>
                    <a:pt x="74" y="216"/>
                    <a:pt x="74" y="216"/>
                  </a:cubicBezTo>
                  <a:cubicBezTo>
                    <a:pt x="74" y="216"/>
                    <a:pt x="75" y="215"/>
                    <a:pt x="76" y="215"/>
                  </a:cubicBezTo>
                  <a:cubicBezTo>
                    <a:pt x="76" y="215"/>
                    <a:pt x="76" y="215"/>
                    <a:pt x="77" y="216"/>
                  </a:cubicBezTo>
                  <a:cubicBezTo>
                    <a:pt x="77" y="216"/>
                    <a:pt x="78" y="216"/>
                    <a:pt x="78" y="215"/>
                  </a:cubicBezTo>
                  <a:cubicBezTo>
                    <a:pt x="78" y="214"/>
                    <a:pt x="77" y="214"/>
                    <a:pt x="77" y="213"/>
                  </a:cubicBezTo>
                  <a:cubicBezTo>
                    <a:pt x="77" y="213"/>
                    <a:pt x="76" y="213"/>
                    <a:pt x="76" y="213"/>
                  </a:cubicBezTo>
                  <a:cubicBezTo>
                    <a:pt x="75" y="213"/>
                    <a:pt x="75" y="213"/>
                    <a:pt x="74" y="213"/>
                  </a:cubicBezTo>
                  <a:cubicBezTo>
                    <a:pt x="74" y="214"/>
                    <a:pt x="74" y="214"/>
                    <a:pt x="74" y="214"/>
                  </a:cubicBezTo>
                  <a:cubicBezTo>
                    <a:pt x="73" y="213"/>
                    <a:pt x="73" y="213"/>
                    <a:pt x="73" y="212"/>
                  </a:cubicBezTo>
                  <a:cubicBezTo>
                    <a:pt x="72" y="211"/>
                    <a:pt x="72" y="211"/>
                    <a:pt x="72" y="211"/>
                  </a:cubicBezTo>
                  <a:cubicBezTo>
                    <a:pt x="71" y="211"/>
                    <a:pt x="71" y="211"/>
                    <a:pt x="71" y="211"/>
                  </a:cubicBezTo>
                  <a:cubicBezTo>
                    <a:pt x="71" y="212"/>
                    <a:pt x="71" y="212"/>
                    <a:pt x="71" y="212"/>
                  </a:cubicBezTo>
                  <a:cubicBezTo>
                    <a:pt x="71" y="213"/>
                    <a:pt x="71" y="213"/>
                    <a:pt x="71" y="213"/>
                  </a:cubicBezTo>
                  <a:cubicBezTo>
                    <a:pt x="71" y="214"/>
                    <a:pt x="71" y="214"/>
                    <a:pt x="71" y="214"/>
                  </a:cubicBezTo>
                  <a:cubicBezTo>
                    <a:pt x="70" y="213"/>
                    <a:pt x="69" y="213"/>
                    <a:pt x="69" y="212"/>
                  </a:cubicBezTo>
                  <a:cubicBezTo>
                    <a:pt x="69" y="211"/>
                    <a:pt x="68" y="211"/>
                    <a:pt x="67" y="211"/>
                  </a:cubicBezTo>
                  <a:cubicBezTo>
                    <a:pt x="66" y="211"/>
                    <a:pt x="66" y="211"/>
                    <a:pt x="66" y="211"/>
                  </a:cubicBezTo>
                  <a:cubicBezTo>
                    <a:pt x="66" y="212"/>
                    <a:pt x="66" y="212"/>
                    <a:pt x="67" y="212"/>
                  </a:cubicBezTo>
                  <a:cubicBezTo>
                    <a:pt x="67" y="212"/>
                    <a:pt x="67" y="213"/>
                    <a:pt x="66" y="213"/>
                  </a:cubicBezTo>
                  <a:cubicBezTo>
                    <a:pt x="66" y="213"/>
                    <a:pt x="66" y="212"/>
                    <a:pt x="66" y="212"/>
                  </a:cubicBezTo>
                  <a:cubicBezTo>
                    <a:pt x="65" y="212"/>
                    <a:pt x="65" y="212"/>
                    <a:pt x="65" y="212"/>
                  </a:cubicBezTo>
                  <a:cubicBezTo>
                    <a:pt x="65" y="211"/>
                    <a:pt x="64" y="211"/>
                    <a:pt x="64" y="211"/>
                  </a:cubicBezTo>
                  <a:cubicBezTo>
                    <a:pt x="64" y="212"/>
                    <a:pt x="63" y="212"/>
                    <a:pt x="62" y="212"/>
                  </a:cubicBezTo>
                  <a:cubicBezTo>
                    <a:pt x="62" y="212"/>
                    <a:pt x="61" y="212"/>
                    <a:pt x="60" y="213"/>
                  </a:cubicBezTo>
                  <a:cubicBezTo>
                    <a:pt x="60" y="212"/>
                    <a:pt x="59" y="212"/>
                    <a:pt x="59" y="212"/>
                  </a:cubicBezTo>
                  <a:cubicBezTo>
                    <a:pt x="58" y="212"/>
                    <a:pt x="58" y="211"/>
                    <a:pt x="58" y="211"/>
                  </a:cubicBezTo>
                  <a:cubicBezTo>
                    <a:pt x="58" y="211"/>
                    <a:pt x="58" y="211"/>
                    <a:pt x="58" y="211"/>
                  </a:cubicBezTo>
                  <a:cubicBezTo>
                    <a:pt x="58" y="212"/>
                    <a:pt x="58" y="212"/>
                    <a:pt x="58" y="213"/>
                  </a:cubicBezTo>
                  <a:cubicBezTo>
                    <a:pt x="57" y="213"/>
                    <a:pt x="57" y="213"/>
                    <a:pt x="57" y="213"/>
                  </a:cubicBezTo>
                  <a:cubicBezTo>
                    <a:pt x="57" y="213"/>
                    <a:pt x="57" y="213"/>
                    <a:pt x="57" y="213"/>
                  </a:cubicBezTo>
                  <a:cubicBezTo>
                    <a:pt x="56" y="213"/>
                    <a:pt x="56" y="212"/>
                    <a:pt x="56" y="212"/>
                  </a:cubicBezTo>
                  <a:cubicBezTo>
                    <a:pt x="56" y="212"/>
                    <a:pt x="55" y="212"/>
                    <a:pt x="55" y="212"/>
                  </a:cubicBezTo>
                  <a:cubicBezTo>
                    <a:pt x="55" y="212"/>
                    <a:pt x="54" y="212"/>
                    <a:pt x="54" y="212"/>
                  </a:cubicBezTo>
                  <a:cubicBezTo>
                    <a:pt x="54" y="213"/>
                    <a:pt x="55" y="213"/>
                    <a:pt x="55" y="213"/>
                  </a:cubicBezTo>
                  <a:cubicBezTo>
                    <a:pt x="55" y="214"/>
                    <a:pt x="55" y="214"/>
                    <a:pt x="55" y="214"/>
                  </a:cubicBezTo>
                  <a:cubicBezTo>
                    <a:pt x="55" y="214"/>
                    <a:pt x="54" y="214"/>
                    <a:pt x="54" y="214"/>
                  </a:cubicBezTo>
                  <a:cubicBezTo>
                    <a:pt x="54" y="215"/>
                    <a:pt x="53" y="214"/>
                    <a:pt x="53" y="214"/>
                  </a:cubicBezTo>
                  <a:cubicBezTo>
                    <a:pt x="53" y="214"/>
                    <a:pt x="53" y="214"/>
                    <a:pt x="53" y="213"/>
                  </a:cubicBezTo>
                  <a:cubicBezTo>
                    <a:pt x="53" y="213"/>
                    <a:pt x="53" y="213"/>
                    <a:pt x="52" y="213"/>
                  </a:cubicBezTo>
                  <a:cubicBezTo>
                    <a:pt x="52" y="213"/>
                    <a:pt x="52" y="213"/>
                    <a:pt x="52" y="213"/>
                  </a:cubicBezTo>
                  <a:cubicBezTo>
                    <a:pt x="51" y="213"/>
                    <a:pt x="51" y="213"/>
                    <a:pt x="51" y="213"/>
                  </a:cubicBezTo>
                  <a:cubicBezTo>
                    <a:pt x="51" y="213"/>
                    <a:pt x="51" y="212"/>
                    <a:pt x="52" y="212"/>
                  </a:cubicBezTo>
                  <a:cubicBezTo>
                    <a:pt x="52" y="212"/>
                    <a:pt x="52" y="212"/>
                    <a:pt x="52" y="212"/>
                  </a:cubicBezTo>
                  <a:cubicBezTo>
                    <a:pt x="53" y="211"/>
                    <a:pt x="53" y="211"/>
                    <a:pt x="53" y="211"/>
                  </a:cubicBezTo>
                  <a:cubicBezTo>
                    <a:pt x="52" y="211"/>
                    <a:pt x="52" y="212"/>
                    <a:pt x="51" y="212"/>
                  </a:cubicBezTo>
                  <a:cubicBezTo>
                    <a:pt x="50" y="212"/>
                    <a:pt x="50" y="212"/>
                    <a:pt x="49" y="212"/>
                  </a:cubicBezTo>
                  <a:cubicBezTo>
                    <a:pt x="48" y="212"/>
                    <a:pt x="48" y="213"/>
                    <a:pt x="47" y="213"/>
                  </a:cubicBezTo>
                  <a:cubicBezTo>
                    <a:pt x="47" y="213"/>
                    <a:pt x="46" y="214"/>
                    <a:pt x="46" y="214"/>
                  </a:cubicBezTo>
                  <a:cubicBezTo>
                    <a:pt x="46" y="214"/>
                    <a:pt x="45" y="214"/>
                    <a:pt x="45" y="214"/>
                  </a:cubicBezTo>
                  <a:cubicBezTo>
                    <a:pt x="45" y="214"/>
                    <a:pt x="45" y="214"/>
                    <a:pt x="46" y="213"/>
                  </a:cubicBezTo>
                  <a:cubicBezTo>
                    <a:pt x="46" y="213"/>
                    <a:pt x="46" y="213"/>
                    <a:pt x="46" y="213"/>
                  </a:cubicBezTo>
                  <a:cubicBezTo>
                    <a:pt x="47" y="212"/>
                    <a:pt x="47" y="212"/>
                    <a:pt x="46" y="211"/>
                  </a:cubicBezTo>
                  <a:cubicBezTo>
                    <a:pt x="46" y="211"/>
                    <a:pt x="45" y="211"/>
                    <a:pt x="45" y="211"/>
                  </a:cubicBezTo>
                  <a:cubicBezTo>
                    <a:pt x="44" y="211"/>
                    <a:pt x="43" y="211"/>
                    <a:pt x="42" y="211"/>
                  </a:cubicBezTo>
                  <a:cubicBezTo>
                    <a:pt x="42" y="210"/>
                    <a:pt x="42" y="210"/>
                    <a:pt x="42" y="210"/>
                  </a:cubicBezTo>
                  <a:cubicBezTo>
                    <a:pt x="42" y="210"/>
                    <a:pt x="41" y="210"/>
                    <a:pt x="41" y="210"/>
                  </a:cubicBezTo>
                  <a:cubicBezTo>
                    <a:pt x="41" y="210"/>
                    <a:pt x="40" y="210"/>
                    <a:pt x="40" y="210"/>
                  </a:cubicBezTo>
                  <a:cubicBezTo>
                    <a:pt x="40" y="209"/>
                    <a:pt x="39" y="209"/>
                    <a:pt x="39" y="209"/>
                  </a:cubicBezTo>
                  <a:cubicBezTo>
                    <a:pt x="39" y="209"/>
                    <a:pt x="38" y="209"/>
                    <a:pt x="38" y="210"/>
                  </a:cubicBezTo>
                  <a:cubicBezTo>
                    <a:pt x="38" y="210"/>
                    <a:pt x="38" y="210"/>
                    <a:pt x="38" y="211"/>
                  </a:cubicBezTo>
                  <a:cubicBezTo>
                    <a:pt x="38" y="211"/>
                    <a:pt x="38" y="211"/>
                    <a:pt x="38" y="212"/>
                  </a:cubicBezTo>
                  <a:cubicBezTo>
                    <a:pt x="38" y="212"/>
                    <a:pt x="38" y="212"/>
                    <a:pt x="38" y="213"/>
                  </a:cubicBezTo>
                  <a:cubicBezTo>
                    <a:pt x="37" y="212"/>
                    <a:pt x="36" y="212"/>
                    <a:pt x="36" y="211"/>
                  </a:cubicBezTo>
                  <a:cubicBezTo>
                    <a:pt x="36" y="210"/>
                    <a:pt x="35" y="210"/>
                    <a:pt x="34" y="210"/>
                  </a:cubicBezTo>
                  <a:cubicBezTo>
                    <a:pt x="34" y="210"/>
                    <a:pt x="35" y="211"/>
                    <a:pt x="35" y="211"/>
                  </a:cubicBezTo>
                  <a:cubicBezTo>
                    <a:pt x="36" y="212"/>
                    <a:pt x="36" y="212"/>
                    <a:pt x="36" y="213"/>
                  </a:cubicBezTo>
                  <a:cubicBezTo>
                    <a:pt x="35" y="213"/>
                    <a:pt x="34" y="213"/>
                    <a:pt x="34" y="212"/>
                  </a:cubicBezTo>
                  <a:cubicBezTo>
                    <a:pt x="34" y="211"/>
                    <a:pt x="33" y="211"/>
                    <a:pt x="33" y="210"/>
                  </a:cubicBezTo>
                  <a:cubicBezTo>
                    <a:pt x="33" y="210"/>
                    <a:pt x="32" y="210"/>
                    <a:pt x="32" y="211"/>
                  </a:cubicBezTo>
                  <a:cubicBezTo>
                    <a:pt x="31" y="211"/>
                    <a:pt x="31" y="211"/>
                    <a:pt x="31" y="212"/>
                  </a:cubicBezTo>
                  <a:cubicBezTo>
                    <a:pt x="31" y="212"/>
                    <a:pt x="30" y="211"/>
                    <a:pt x="30" y="211"/>
                  </a:cubicBezTo>
                  <a:cubicBezTo>
                    <a:pt x="30" y="210"/>
                    <a:pt x="30" y="210"/>
                    <a:pt x="30" y="209"/>
                  </a:cubicBezTo>
                  <a:cubicBezTo>
                    <a:pt x="29" y="209"/>
                    <a:pt x="29" y="210"/>
                    <a:pt x="28" y="210"/>
                  </a:cubicBezTo>
                  <a:cubicBezTo>
                    <a:pt x="28" y="210"/>
                    <a:pt x="28" y="210"/>
                    <a:pt x="27" y="211"/>
                  </a:cubicBezTo>
                  <a:cubicBezTo>
                    <a:pt x="27" y="211"/>
                    <a:pt x="27" y="211"/>
                    <a:pt x="27" y="211"/>
                  </a:cubicBezTo>
                  <a:cubicBezTo>
                    <a:pt x="28" y="211"/>
                    <a:pt x="28" y="211"/>
                    <a:pt x="28" y="212"/>
                  </a:cubicBezTo>
                  <a:cubicBezTo>
                    <a:pt x="28" y="212"/>
                    <a:pt x="28" y="212"/>
                    <a:pt x="28" y="212"/>
                  </a:cubicBezTo>
                  <a:cubicBezTo>
                    <a:pt x="28" y="212"/>
                    <a:pt x="28" y="212"/>
                    <a:pt x="27" y="213"/>
                  </a:cubicBezTo>
                  <a:cubicBezTo>
                    <a:pt x="26" y="213"/>
                    <a:pt x="26" y="213"/>
                    <a:pt x="26" y="212"/>
                  </a:cubicBezTo>
                  <a:cubicBezTo>
                    <a:pt x="25" y="212"/>
                    <a:pt x="25" y="211"/>
                    <a:pt x="24" y="211"/>
                  </a:cubicBezTo>
                  <a:cubicBezTo>
                    <a:pt x="24" y="211"/>
                    <a:pt x="23" y="211"/>
                    <a:pt x="23" y="211"/>
                  </a:cubicBezTo>
                  <a:cubicBezTo>
                    <a:pt x="22" y="211"/>
                    <a:pt x="22" y="210"/>
                    <a:pt x="21" y="210"/>
                  </a:cubicBezTo>
                  <a:cubicBezTo>
                    <a:pt x="21" y="210"/>
                    <a:pt x="20" y="209"/>
                    <a:pt x="20" y="209"/>
                  </a:cubicBezTo>
                  <a:cubicBezTo>
                    <a:pt x="19" y="208"/>
                    <a:pt x="19" y="208"/>
                    <a:pt x="19" y="207"/>
                  </a:cubicBezTo>
                  <a:cubicBezTo>
                    <a:pt x="18" y="207"/>
                    <a:pt x="16" y="206"/>
                    <a:pt x="15" y="204"/>
                  </a:cubicBezTo>
                  <a:cubicBezTo>
                    <a:pt x="13" y="203"/>
                    <a:pt x="12" y="202"/>
                    <a:pt x="11" y="201"/>
                  </a:cubicBezTo>
                  <a:cubicBezTo>
                    <a:pt x="11" y="201"/>
                    <a:pt x="11" y="200"/>
                    <a:pt x="11" y="200"/>
                  </a:cubicBezTo>
                  <a:cubicBezTo>
                    <a:pt x="11" y="200"/>
                    <a:pt x="11" y="199"/>
                    <a:pt x="10" y="199"/>
                  </a:cubicBezTo>
                  <a:cubicBezTo>
                    <a:pt x="8" y="195"/>
                    <a:pt x="6" y="191"/>
                    <a:pt x="4" y="185"/>
                  </a:cubicBezTo>
                  <a:cubicBezTo>
                    <a:pt x="3" y="180"/>
                    <a:pt x="2" y="174"/>
                    <a:pt x="1" y="169"/>
                  </a:cubicBezTo>
                  <a:cubicBezTo>
                    <a:pt x="0" y="160"/>
                    <a:pt x="0" y="150"/>
                    <a:pt x="0" y="140"/>
                  </a:cubicBezTo>
                  <a:cubicBezTo>
                    <a:pt x="0" y="130"/>
                    <a:pt x="0" y="119"/>
                    <a:pt x="0" y="109"/>
                  </a:cubicBezTo>
                  <a:cubicBezTo>
                    <a:pt x="0" y="98"/>
                    <a:pt x="0" y="87"/>
                    <a:pt x="0" y="77"/>
                  </a:cubicBezTo>
                  <a:cubicBezTo>
                    <a:pt x="0" y="68"/>
                    <a:pt x="0" y="58"/>
                    <a:pt x="1" y="48"/>
                  </a:cubicBezTo>
                  <a:cubicBezTo>
                    <a:pt x="2" y="42"/>
                    <a:pt x="4" y="35"/>
                    <a:pt x="7" y="30"/>
                  </a:cubicBezTo>
                  <a:cubicBezTo>
                    <a:pt x="10" y="24"/>
                    <a:pt x="13" y="19"/>
                    <a:pt x="18" y="16"/>
                  </a:cubicBezTo>
                  <a:cubicBezTo>
                    <a:pt x="18" y="15"/>
                    <a:pt x="19" y="14"/>
                    <a:pt x="20" y="14"/>
                  </a:cubicBezTo>
                  <a:cubicBezTo>
                    <a:pt x="21" y="13"/>
                    <a:pt x="22" y="12"/>
                    <a:pt x="23" y="12"/>
                  </a:cubicBezTo>
                  <a:cubicBezTo>
                    <a:pt x="28" y="8"/>
                    <a:pt x="34" y="5"/>
                    <a:pt x="41" y="3"/>
                  </a:cubicBezTo>
                  <a:cubicBezTo>
                    <a:pt x="45" y="2"/>
                    <a:pt x="50" y="1"/>
                    <a:pt x="55" y="1"/>
                  </a:cubicBezTo>
                  <a:cubicBezTo>
                    <a:pt x="61" y="0"/>
                    <a:pt x="66" y="0"/>
                    <a:pt x="72" y="0"/>
                  </a:cubicBezTo>
                  <a:cubicBezTo>
                    <a:pt x="79" y="1"/>
                    <a:pt x="85" y="2"/>
                    <a:pt x="91" y="4"/>
                  </a:cubicBezTo>
                  <a:cubicBezTo>
                    <a:pt x="97" y="5"/>
                    <a:pt x="102" y="8"/>
                    <a:pt x="107" y="10"/>
                  </a:cubicBezTo>
                  <a:cubicBezTo>
                    <a:pt x="107" y="11"/>
                    <a:pt x="107" y="11"/>
                    <a:pt x="107" y="11"/>
                  </a:cubicBezTo>
                  <a:cubicBezTo>
                    <a:pt x="107" y="11"/>
                    <a:pt x="107" y="11"/>
                    <a:pt x="107" y="12"/>
                  </a:cubicBezTo>
                  <a:cubicBezTo>
                    <a:pt x="108" y="12"/>
                    <a:pt x="109" y="13"/>
                    <a:pt x="111" y="13"/>
                  </a:cubicBezTo>
                  <a:cubicBezTo>
                    <a:pt x="111" y="14"/>
                    <a:pt x="111" y="14"/>
                    <a:pt x="111" y="14"/>
                  </a:cubicBezTo>
                  <a:cubicBezTo>
                    <a:pt x="112" y="14"/>
                    <a:pt x="112" y="14"/>
                    <a:pt x="112" y="15"/>
                  </a:cubicBezTo>
                  <a:cubicBezTo>
                    <a:pt x="113" y="15"/>
                    <a:pt x="114" y="16"/>
                    <a:pt x="115" y="17"/>
                  </a:cubicBezTo>
                  <a:cubicBezTo>
                    <a:pt x="116" y="17"/>
                    <a:pt x="117" y="18"/>
                    <a:pt x="118" y="19"/>
                  </a:cubicBezTo>
                  <a:cubicBezTo>
                    <a:pt x="121" y="23"/>
                    <a:pt x="125" y="29"/>
                    <a:pt x="127" y="35"/>
                  </a:cubicBezTo>
                  <a:cubicBezTo>
                    <a:pt x="129" y="41"/>
                    <a:pt x="130" y="48"/>
                    <a:pt x="130" y="56"/>
                  </a:cubicBezTo>
                  <a:cubicBezTo>
                    <a:pt x="131" y="62"/>
                    <a:pt x="131" y="69"/>
                    <a:pt x="131" y="76"/>
                  </a:cubicBezTo>
                  <a:cubicBezTo>
                    <a:pt x="131" y="82"/>
                    <a:pt x="131" y="89"/>
                    <a:pt x="131" y="97"/>
                  </a:cubicBezTo>
                  <a:close/>
                  <a:moveTo>
                    <a:pt x="64" y="213"/>
                  </a:moveTo>
                  <a:cubicBezTo>
                    <a:pt x="65" y="213"/>
                    <a:pt x="65" y="213"/>
                    <a:pt x="65" y="214"/>
                  </a:cubicBezTo>
                  <a:cubicBezTo>
                    <a:pt x="66" y="214"/>
                    <a:pt x="66" y="214"/>
                    <a:pt x="66" y="214"/>
                  </a:cubicBezTo>
                  <a:cubicBezTo>
                    <a:pt x="65" y="214"/>
                    <a:pt x="65" y="214"/>
                    <a:pt x="65" y="214"/>
                  </a:cubicBezTo>
                  <a:cubicBezTo>
                    <a:pt x="65" y="214"/>
                    <a:pt x="64" y="214"/>
                    <a:pt x="64" y="213"/>
                  </a:cubicBezTo>
                  <a:close/>
                  <a:moveTo>
                    <a:pt x="85" y="219"/>
                  </a:moveTo>
                  <a:cubicBezTo>
                    <a:pt x="85" y="219"/>
                    <a:pt x="85" y="219"/>
                    <a:pt x="84" y="220"/>
                  </a:cubicBezTo>
                  <a:cubicBezTo>
                    <a:pt x="83" y="220"/>
                    <a:pt x="83" y="219"/>
                    <a:pt x="84" y="219"/>
                  </a:cubicBezTo>
                  <a:cubicBezTo>
                    <a:pt x="84" y="219"/>
                    <a:pt x="85" y="219"/>
                    <a:pt x="85"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36">
              <a:extLst>
                <a:ext uri="{FF2B5EF4-FFF2-40B4-BE49-F238E27FC236}">
                  <a16:creationId xmlns:a16="http://schemas.microsoft.com/office/drawing/2014/main" id="{1D224E95-216C-4961-BA5F-F28B30E12907}"/>
                </a:ext>
              </a:extLst>
            </p:cNvPr>
            <p:cNvSpPr>
              <a:spLocks noEditPoints="1"/>
            </p:cNvSpPr>
            <p:nvPr/>
          </p:nvSpPr>
          <p:spPr bwMode="auto">
            <a:xfrm>
              <a:off x="7958814" y="3086699"/>
              <a:ext cx="114280" cy="177767"/>
            </a:xfrm>
            <a:custGeom>
              <a:avLst/>
              <a:gdLst>
                <a:gd name="T0" fmla="*/ 42 w 139"/>
                <a:gd name="T1" fmla="*/ 196 h 213"/>
                <a:gd name="T2" fmla="*/ 26 w 139"/>
                <a:gd name="T3" fmla="*/ 205 h 213"/>
                <a:gd name="T4" fmla="*/ 123 w 139"/>
                <a:gd name="T5" fmla="*/ 205 h 213"/>
                <a:gd name="T6" fmla="*/ 7 w 139"/>
                <a:gd name="T7" fmla="*/ 212 h 213"/>
                <a:gd name="T8" fmla="*/ 130 w 139"/>
                <a:gd name="T9" fmla="*/ 208 h 213"/>
                <a:gd name="T10" fmla="*/ 113 w 139"/>
                <a:gd name="T11" fmla="*/ 207 h 213"/>
                <a:gd name="T12" fmla="*/ 5 w 139"/>
                <a:gd name="T13" fmla="*/ 206 h 213"/>
                <a:gd name="T14" fmla="*/ 96 w 139"/>
                <a:gd name="T15" fmla="*/ 205 h 213"/>
                <a:gd name="T16" fmla="*/ 135 w 139"/>
                <a:gd name="T17" fmla="*/ 204 h 213"/>
                <a:gd name="T18" fmla="*/ 116 w 139"/>
                <a:gd name="T19" fmla="*/ 205 h 213"/>
                <a:gd name="T20" fmla="*/ 118 w 139"/>
                <a:gd name="T21" fmla="*/ 204 h 213"/>
                <a:gd name="T22" fmla="*/ 6 w 139"/>
                <a:gd name="T23" fmla="*/ 201 h 213"/>
                <a:gd name="T24" fmla="*/ 6 w 139"/>
                <a:gd name="T25" fmla="*/ 201 h 213"/>
                <a:gd name="T26" fmla="*/ 9 w 139"/>
                <a:gd name="T27" fmla="*/ 199 h 213"/>
                <a:gd name="T28" fmla="*/ 117 w 139"/>
                <a:gd name="T29" fmla="*/ 197 h 213"/>
                <a:gd name="T30" fmla="*/ 10 w 139"/>
                <a:gd name="T31" fmla="*/ 203 h 213"/>
                <a:gd name="T32" fmla="*/ 18 w 139"/>
                <a:gd name="T33" fmla="*/ 203 h 213"/>
                <a:gd name="T34" fmla="*/ 99 w 139"/>
                <a:gd name="T35" fmla="*/ 195 h 213"/>
                <a:gd name="T36" fmla="*/ 50 w 139"/>
                <a:gd name="T37" fmla="*/ 194 h 213"/>
                <a:gd name="T38" fmla="*/ 47 w 139"/>
                <a:gd name="T39" fmla="*/ 193 h 213"/>
                <a:gd name="T40" fmla="*/ 58 w 139"/>
                <a:gd name="T41" fmla="*/ 191 h 213"/>
                <a:gd name="T42" fmla="*/ 55 w 139"/>
                <a:gd name="T43" fmla="*/ 194 h 213"/>
                <a:gd name="T44" fmla="*/ 54 w 139"/>
                <a:gd name="T45" fmla="*/ 190 h 213"/>
                <a:gd name="T46" fmla="*/ 58 w 139"/>
                <a:gd name="T47" fmla="*/ 185 h 213"/>
                <a:gd name="T48" fmla="*/ 54 w 139"/>
                <a:gd name="T49" fmla="*/ 178 h 213"/>
                <a:gd name="T50" fmla="*/ 20 w 139"/>
                <a:gd name="T51" fmla="*/ 157 h 213"/>
                <a:gd name="T52" fmla="*/ 62 w 139"/>
                <a:gd name="T53" fmla="*/ 154 h 213"/>
                <a:gd name="T54" fmla="*/ 104 w 139"/>
                <a:gd name="T55" fmla="*/ 92 h 213"/>
                <a:gd name="T56" fmla="*/ 76 w 139"/>
                <a:gd name="T57" fmla="*/ 60 h 213"/>
                <a:gd name="T58" fmla="*/ 61 w 139"/>
                <a:gd name="T59" fmla="*/ 52 h 213"/>
                <a:gd name="T60" fmla="*/ 58 w 139"/>
                <a:gd name="T61" fmla="*/ 49 h 213"/>
                <a:gd name="T62" fmla="*/ 64 w 139"/>
                <a:gd name="T63" fmla="*/ 45 h 213"/>
                <a:gd name="T64" fmla="*/ 56 w 139"/>
                <a:gd name="T65" fmla="*/ 35 h 213"/>
                <a:gd name="T66" fmla="*/ 52 w 139"/>
                <a:gd name="T67" fmla="*/ 26 h 213"/>
                <a:gd name="T68" fmla="*/ 97 w 139"/>
                <a:gd name="T69" fmla="*/ 25 h 213"/>
                <a:gd name="T70" fmla="*/ 52 w 139"/>
                <a:gd name="T71" fmla="*/ 15 h 213"/>
                <a:gd name="T72" fmla="*/ 33 w 139"/>
                <a:gd name="T73" fmla="*/ 12 h 213"/>
                <a:gd name="T74" fmla="*/ 77 w 139"/>
                <a:gd name="T75" fmla="*/ 10 h 213"/>
                <a:gd name="T76" fmla="*/ 106 w 139"/>
                <a:gd name="T77" fmla="*/ 7 h 213"/>
                <a:gd name="T78" fmla="*/ 41 w 139"/>
                <a:gd name="T79" fmla="*/ 5 h 213"/>
                <a:gd name="T80" fmla="*/ 64 w 139"/>
                <a:gd name="T81" fmla="*/ 6 h 213"/>
                <a:gd name="T82" fmla="*/ 92 w 139"/>
                <a:gd name="T83" fmla="*/ 4 h 213"/>
                <a:gd name="T84" fmla="*/ 99 w 139"/>
                <a:gd name="T85" fmla="*/ 1 h 213"/>
                <a:gd name="T86" fmla="*/ 110 w 139"/>
                <a:gd name="T87" fmla="*/ 11 h 213"/>
                <a:gd name="T88" fmla="*/ 130 w 139"/>
                <a:gd name="T89" fmla="*/ 210 h 213"/>
                <a:gd name="T90" fmla="*/ 115 w 139"/>
                <a:gd name="T91" fmla="*/ 211 h 213"/>
                <a:gd name="T92" fmla="*/ 101 w 139"/>
                <a:gd name="T93" fmla="*/ 209 h 213"/>
                <a:gd name="T94" fmla="*/ 101 w 139"/>
                <a:gd name="T95" fmla="*/ 205 h 213"/>
                <a:gd name="T96" fmla="*/ 95 w 139"/>
                <a:gd name="T97" fmla="*/ 212 h 213"/>
                <a:gd name="T98" fmla="*/ 85 w 139"/>
                <a:gd name="T99" fmla="*/ 209 h 213"/>
                <a:gd name="T100" fmla="*/ 82 w 139"/>
                <a:gd name="T101" fmla="*/ 186 h 213"/>
                <a:gd name="T102" fmla="*/ 58 w 139"/>
                <a:gd name="T103" fmla="*/ 196 h 213"/>
                <a:gd name="T104" fmla="*/ 53 w 139"/>
                <a:gd name="T105" fmla="*/ 212 h 213"/>
                <a:gd name="T106" fmla="*/ 43 w 139"/>
                <a:gd name="T107" fmla="*/ 210 h 213"/>
                <a:gd name="T108" fmla="*/ 41 w 139"/>
                <a:gd name="T109" fmla="*/ 198 h 213"/>
                <a:gd name="T110" fmla="*/ 35 w 139"/>
                <a:gd name="T111" fmla="*/ 204 h 213"/>
                <a:gd name="T112" fmla="*/ 21 w 139"/>
                <a:gd name="T113" fmla="*/ 212 h 213"/>
                <a:gd name="T114" fmla="*/ 11 w 139"/>
                <a:gd name="T115" fmla="*/ 210 h 213"/>
                <a:gd name="T116" fmla="*/ 5 w 139"/>
                <a:gd name="T117" fmla="*/ 176 h 213"/>
                <a:gd name="T118" fmla="*/ 28 w 139"/>
                <a:gd name="T119" fmla="*/ 8 h 213"/>
                <a:gd name="T120" fmla="*/ 35 w 139"/>
                <a:gd name="T121" fmla="*/ 5 h 213"/>
                <a:gd name="T122" fmla="*/ 41 w 139"/>
                <a:gd name="T123" fmla="*/ 2 h 213"/>
                <a:gd name="T124" fmla="*/ 71 w 139"/>
                <a:gd name="T125" fmla="*/ 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213">
                  <a:moveTo>
                    <a:pt x="107" y="1"/>
                  </a:moveTo>
                  <a:cubicBezTo>
                    <a:pt x="107" y="2"/>
                    <a:pt x="106" y="2"/>
                    <a:pt x="106" y="3"/>
                  </a:cubicBezTo>
                  <a:cubicBezTo>
                    <a:pt x="105" y="2"/>
                    <a:pt x="105" y="2"/>
                    <a:pt x="106" y="2"/>
                  </a:cubicBezTo>
                  <a:cubicBezTo>
                    <a:pt x="106" y="1"/>
                    <a:pt x="106" y="1"/>
                    <a:pt x="107" y="1"/>
                  </a:cubicBezTo>
                  <a:close/>
                  <a:moveTo>
                    <a:pt x="108" y="1"/>
                  </a:moveTo>
                  <a:cubicBezTo>
                    <a:pt x="108" y="1"/>
                    <a:pt x="108" y="2"/>
                    <a:pt x="108" y="2"/>
                  </a:cubicBezTo>
                  <a:cubicBezTo>
                    <a:pt x="108" y="2"/>
                    <a:pt x="108" y="2"/>
                    <a:pt x="108" y="1"/>
                  </a:cubicBezTo>
                  <a:close/>
                  <a:moveTo>
                    <a:pt x="16" y="194"/>
                  </a:moveTo>
                  <a:cubicBezTo>
                    <a:pt x="17" y="194"/>
                    <a:pt x="17" y="195"/>
                    <a:pt x="17" y="195"/>
                  </a:cubicBezTo>
                  <a:cubicBezTo>
                    <a:pt x="17" y="195"/>
                    <a:pt x="16" y="195"/>
                    <a:pt x="16" y="196"/>
                  </a:cubicBezTo>
                  <a:cubicBezTo>
                    <a:pt x="15" y="196"/>
                    <a:pt x="15" y="196"/>
                    <a:pt x="14" y="196"/>
                  </a:cubicBezTo>
                  <a:cubicBezTo>
                    <a:pt x="15" y="195"/>
                    <a:pt x="15" y="195"/>
                    <a:pt x="15" y="195"/>
                  </a:cubicBezTo>
                  <a:cubicBezTo>
                    <a:pt x="16" y="195"/>
                    <a:pt x="16" y="195"/>
                    <a:pt x="16" y="194"/>
                  </a:cubicBezTo>
                  <a:close/>
                  <a:moveTo>
                    <a:pt x="13" y="196"/>
                  </a:moveTo>
                  <a:cubicBezTo>
                    <a:pt x="13" y="196"/>
                    <a:pt x="12" y="196"/>
                    <a:pt x="12" y="196"/>
                  </a:cubicBezTo>
                  <a:cubicBezTo>
                    <a:pt x="12" y="196"/>
                    <a:pt x="11" y="196"/>
                    <a:pt x="11" y="196"/>
                  </a:cubicBezTo>
                  <a:cubicBezTo>
                    <a:pt x="11" y="196"/>
                    <a:pt x="11" y="196"/>
                    <a:pt x="12" y="196"/>
                  </a:cubicBezTo>
                  <a:cubicBezTo>
                    <a:pt x="12" y="196"/>
                    <a:pt x="12" y="196"/>
                    <a:pt x="13" y="196"/>
                  </a:cubicBezTo>
                  <a:close/>
                  <a:moveTo>
                    <a:pt x="42" y="196"/>
                  </a:moveTo>
                  <a:cubicBezTo>
                    <a:pt x="42" y="196"/>
                    <a:pt x="42" y="197"/>
                    <a:pt x="42" y="197"/>
                  </a:cubicBezTo>
                  <a:cubicBezTo>
                    <a:pt x="41" y="197"/>
                    <a:pt x="41" y="197"/>
                    <a:pt x="41" y="197"/>
                  </a:cubicBezTo>
                  <a:cubicBezTo>
                    <a:pt x="41" y="196"/>
                    <a:pt x="41" y="196"/>
                    <a:pt x="42" y="196"/>
                  </a:cubicBezTo>
                  <a:close/>
                  <a:moveTo>
                    <a:pt x="39" y="199"/>
                  </a:moveTo>
                  <a:cubicBezTo>
                    <a:pt x="38" y="199"/>
                    <a:pt x="37" y="199"/>
                    <a:pt x="37" y="199"/>
                  </a:cubicBezTo>
                  <a:cubicBezTo>
                    <a:pt x="36" y="199"/>
                    <a:pt x="36" y="199"/>
                    <a:pt x="36" y="198"/>
                  </a:cubicBezTo>
                  <a:cubicBezTo>
                    <a:pt x="36" y="198"/>
                    <a:pt x="37" y="198"/>
                    <a:pt x="37" y="198"/>
                  </a:cubicBezTo>
                  <a:cubicBezTo>
                    <a:pt x="38" y="198"/>
                    <a:pt x="39" y="198"/>
                    <a:pt x="39" y="199"/>
                  </a:cubicBezTo>
                  <a:close/>
                  <a:moveTo>
                    <a:pt x="31" y="202"/>
                  </a:moveTo>
                  <a:cubicBezTo>
                    <a:pt x="31" y="202"/>
                    <a:pt x="30" y="202"/>
                    <a:pt x="29" y="202"/>
                  </a:cubicBezTo>
                  <a:cubicBezTo>
                    <a:pt x="29" y="202"/>
                    <a:pt x="29" y="201"/>
                    <a:pt x="29" y="200"/>
                  </a:cubicBezTo>
                  <a:cubicBezTo>
                    <a:pt x="29" y="200"/>
                    <a:pt x="30" y="200"/>
                    <a:pt x="30" y="200"/>
                  </a:cubicBezTo>
                  <a:cubicBezTo>
                    <a:pt x="30" y="200"/>
                    <a:pt x="31" y="201"/>
                    <a:pt x="31" y="201"/>
                  </a:cubicBezTo>
                  <a:cubicBezTo>
                    <a:pt x="31" y="201"/>
                    <a:pt x="31" y="202"/>
                    <a:pt x="31" y="202"/>
                  </a:cubicBezTo>
                  <a:close/>
                  <a:moveTo>
                    <a:pt x="28" y="202"/>
                  </a:moveTo>
                  <a:cubicBezTo>
                    <a:pt x="28" y="202"/>
                    <a:pt x="28" y="203"/>
                    <a:pt x="28" y="203"/>
                  </a:cubicBezTo>
                  <a:cubicBezTo>
                    <a:pt x="28" y="203"/>
                    <a:pt x="28" y="203"/>
                    <a:pt x="28" y="203"/>
                  </a:cubicBezTo>
                  <a:cubicBezTo>
                    <a:pt x="27" y="203"/>
                    <a:pt x="27" y="204"/>
                    <a:pt x="27" y="204"/>
                  </a:cubicBezTo>
                  <a:cubicBezTo>
                    <a:pt x="26" y="204"/>
                    <a:pt x="26" y="205"/>
                    <a:pt x="26" y="205"/>
                  </a:cubicBezTo>
                  <a:cubicBezTo>
                    <a:pt x="26" y="205"/>
                    <a:pt x="26" y="204"/>
                    <a:pt x="26" y="204"/>
                  </a:cubicBezTo>
                  <a:cubicBezTo>
                    <a:pt x="26" y="204"/>
                    <a:pt x="26" y="204"/>
                    <a:pt x="26" y="204"/>
                  </a:cubicBezTo>
                  <a:cubicBezTo>
                    <a:pt x="26" y="203"/>
                    <a:pt x="26" y="202"/>
                    <a:pt x="26" y="202"/>
                  </a:cubicBezTo>
                  <a:cubicBezTo>
                    <a:pt x="27" y="202"/>
                    <a:pt x="27" y="202"/>
                    <a:pt x="28" y="202"/>
                  </a:cubicBezTo>
                  <a:close/>
                  <a:moveTo>
                    <a:pt x="133" y="204"/>
                  </a:moveTo>
                  <a:cubicBezTo>
                    <a:pt x="133" y="204"/>
                    <a:pt x="132" y="205"/>
                    <a:pt x="132" y="205"/>
                  </a:cubicBezTo>
                  <a:lnTo>
                    <a:pt x="131" y="205"/>
                  </a:lnTo>
                  <a:cubicBezTo>
                    <a:pt x="130" y="205"/>
                    <a:pt x="130" y="204"/>
                    <a:pt x="131" y="204"/>
                  </a:cubicBezTo>
                  <a:cubicBezTo>
                    <a:pt x="132" y="204"/>
                    <a:pt x="132" y="204"/>
                    <a:pt x="133" y="204"/>
                  </a:cubicBezTo>
                  <a:close/>
                  <a:moveTo>
                    <a:pt x="135" y="205"/>
                  </a:moveTo>
                  <a:cubicBezTo>
                    <a:pt x="134" y="205"/>
                    <a:pt x="134" y="205"/>
                    <a:pt x="134" y="204"/>
                  </a:cubicBezTo>
                  <a:cubicBezTo>
                    <a:pt x="134" y="204"/>
                    <a:pt x="134" y="204"/>
                    <a:pt x="134" y="204"/>
                  </a:cubicBezTo>
                  <a:cubicBezTo>
                    <a:pt x="135" y="204"/>
                    <a:pt x="135" y="204"/>
                    <a:pt x="135" y="204"/>
                  </a:cubicBezTo>
                  <a:cubicBezTo>
                    <a:pt x="135" y="204"/>
                    <a:pt x="135" y="205"/>
                    <a:pt x="135" y="205"/>
                  </a:cubicBezTo>
                  <a:close/>
                  <a:moveTo>
                    <a:pt x="24" y="206"/>
                  </a:moveTo>
                  <a:cubicBezTo>
                    <a:pt x="23" y="206"/>
                    <a:pt x="23" y="205"/>
                    <a:pt x="23" y="205"/>
                  </a:cubicBezTo>
                  <a:cubicBezTo>
                    <a:pt x="23" y="205"/>
                    <a:pt x="23" y="205"/>
                    <a:pt x="24" y="205"/>
                  </a:cubicBezTo>
                  <a:cubicBezTo>
                    <a:pt x="24" y="205"/>
                    <a:pt x="24" y="205"/>
                    <a:pt x="24" y="206"/>
                  </a:cubicBezTo>
                  <a:close/>
                  <a:moveTo>
                    <a:pt x="123" y="205"/>
                  </a:moveTo>
                  <a:cubicBezTo>
                    <a:pt x="123" y="205"/>
                    <a:pt x="123" y="205"/>
                    <a:pt x="122" y="205"/>
                  </a:cubicBezTo>
                  <a:cubicBezTo>
                    <a:pt x="122" y="205"/>
                    <a:pt x="122" y="205"/>
                    <a:pt x="122" y="205"/>
                  </a:cubicBezTo>
                  <a:cubicBezTo>
                    <a:pt x="122" y="205"/>
                    <a:pt x="122" y="205"/>
                    <a:pt x="122" y="205"/>
                  </a:cubicBezTo>
                  <a:cubicBezTo>
                    <a:pt x="123" y="205"/>
                    <a:pt x="123" y="205"/>
                    <a:pt x="123" y="205"/>
                  </a:cubicBezTo>
                  <a:close/>
                  <a:moveTo>
                    <a:pt x="103" y="212"/>
                  </a:moveTo>
                  <a:lnTo>
                    <a:pt x="104" y="212"/>
                  </a:lnTo>
                  <a:lnTo>
                    <a:pt x="104" y="212"/>
                  </a:lnTo>
                  <a:cubicBezTo>
                    <a:pt x="104" y="212"/>
                    <a:pt x="104" y="212"/>
                    <a:pt x="104" y="212"/>
                  </a:cubicBezTo>
                  <a:cubicBezTo>
                    <a:pt x="104" y="211"/>
                    <a:pt x="104" y="211"/>
                    <a:pt x="103" y="211"/>
                  </a:cubicBezTo>
                  <a:cubicBezTo>
                    <a:pt x="103" y="212"/>
                    <a:pt x="103" y="212"/>
                    <a:pt x="103" y="212"/>
                  </a:cubicBezTo>
                  <a:cubicBezTo>
                    <a:pt x="103" y="212"/>
                    <a:pt x="103" y="212"/>
                    <a:pt x="103" y="212"/>
                  </a:cubicBezTo>
                  <a:close/>
                  <a:moveTo>
                    <a:pt x="10" y="212"/>
                  </a:moveTo>
                  <a:cubicBezTo>
                    <a:pt x="10" y="212"/>
                    <a:pt x="11" y="212"/>
                    <a:pt x="10" y="211"/>
                  </a:cubicBezTo>
                  <a:cubicBezTo>
                    <a:pt x="10" y="211"/>
                    <a:pt x="10" y="211"/>
                    <a:pt x="10" y="211"/>
                  </a:cubicBezTo>
                  <a:cubicBezTo>
                    <a:pt x="10" y="211"/>
                    <a:pt x="10" y="211"/>
                    <a:pt x="10" y="211"/>
                  </a:cubicBezTo>
                  <a:cubicBezTo>
                    <a:pt x="10" y="212"/>
                    <a:pt x="10" y="212"/>
                    <a:pt x="10" y="212"/>
                  </a:cubicBezTo>
                  <a:close/>
                  <a:moveTo>
                    <a:pt x="4" y="211"/>
                  </a:moveTo>
                  <a:cubicBezTo>
                    <a:pt x="5" y="211"/>
                    <a:pt x="5" y="212"/>
                    <a:pt x="6" y="212"/>
                  </a:cubicBezTo>
                  <a:cubicBezTo>
                    <a:pt x="6" y="213"/>
                    <a:pt x="6" y="213"/>
                    <a:pt x="7" y="212"/>
                  </a:cubicBezTo>
                  <a:cubicBezTo>
                    <a:pt x="6" y="212"/>
                    <a:pt x="6" y="211"/>
                    <a:pt x="6" y="211"/>
                  </a:cubicBezTo>
                  <a:cubicBezTo>
                    <a:pt x="5" y="211"/>
                    <a:pt x="5" y="211"/>
                    <a:pt x="4" y="211"/>
                  </a:cubicBezTo>
                  <a:close/>
                  <a:moveTo>
                    <a:pt x="129" y="209"/>
                  </a:moveTo>
                  <a:cubicBezTo>
                    <a:pt x="129" y="209"/>
                    <a:pt x="129" y="209"/>
                    <a:pt x="128" y="209"/>
                  </a:cubicBezTo>
                  <a:cubicBezTo>
                    <a:pt x="128" y="209"/>
                    <a:pt x="128" y="209"/>
                    <a:pt x="127" y="209"/>
                  </a:cubicBezTo>
                  <a:cubicBezTo>
                    <a:pt x="127" y="209"/>
                    <a:pt x="127" y="209"/>
                    <a:pt x="127" y="209"/>
                  </a:cubicBezTo>
                  <a:cubicBezTo>
                    <a:pt x="126" y="208"/>
                    <a:pt x="126" y="208"/>
                    <a:pt x="126" y="208"/>
                  </a:cubicBezTo>
                  <a:cubicBezTo>
                    <a:pt x="126" y="208"/>
                    <a:pt x="125" y="208"/>
                    <a:pt x="125" y="209"/>
                  </a:cubicBezTo>
                  <a:cubicBezTo>
                    <a:pt x="125" y="209"/>
                    <a:pt x="125" y="209"/>
                    <a:pt x="126" y="209"/>
                  </a:cubicBezTo>
                  <a:cubicBezTo>
                    <a:pt x="126" y="210"/>
                    <a:pt x="126" y="210"/>
                    <a:pt x="126" y="210"/>
                  </a:cubicBezTo>
                  <a:cubicBezTo>
                    <a:pt x="126" y="211"/>
                    <a:pt x="127" y="211"/>
                    <a:pt x="127" y="211"/>
                  </a:cubicBezTo>
                  <a:cubicBezTo>
                    <a:pt x="127" y="211"/>
                    <a:pt x="127" y="211"/>
                    <a:pt x="128" y="211"/>
                  </a:cubicBezTo>
                  <a:cubicBezTo>
                    <a:pt x="128" y="211"/>
                    <a:pt x="128" y="211"/>
                    <a:pt x="128" y="211"/>
                  </a:cubicBezTo>
                  <a:cubicBezTo>
                    <a:pt x="129" y="211"/>
                    <a:pt x="129" y="210"/>
                    <a:pt x="129" y="209"/>
                  </a:cubicBezTo>
                  <a:close/>
                  <a:moveTo>
                    <a:pt x="130" y="208"/>
                  </a:moveTo>
                  <a:cubicBezTo>
                    <a:pt x="130" y="208"/>
                    <a:pt x="131" y="208"/>
                    <a:pt x="131" y="208"/>
                  </a:cubicBezTo>
                  <a:cubicBezTo>
                    <a:pt x="131" y="208"/>
                    <a:pt x="131" y="208"/>
                    <a:pt x="131" y="207"/>
                  </a:cubicBezTo>
                  <a:cubicBezTo>
                    <a:pt x="131" y="207"/>
                    <a:pt x="131" y="207"/>
                    <a:pt x="130" y="207"/>
                  </a:cubicBezTo>
                  <a:cubicBezTo>
                    <a:pt x="130" y="207"/>
                    <a:pt x="130" y="208"/>
                    <a:pt x="130" y="208"/>
                  </a:cubicBezTo>
                  <a:close/>
                  <a:moveTo>
                    <a:pt x="56" y="208"/>
                  </a:moveTo>
                  <a:cubicBezTo>
                    <a:pt x="56" y="208"/>
                    <a:pt x="56" y="208"/>
                    <a:pt x="57" y="208"/>
                  </a:cubicBezTo>
                  <a:cubicBezTo>
                    <a:pt x="57" y="207"/>
                    <a:pt x="57" y="207"/>
                    <a:pt x="57" y="206"/>
                  </a:cubicBezTo>
                  <a:cubicBezTo>
                    <a:pt x="56" y="206"/>
                    <a:pt x="56" y="206"/>
                    <a:pt x="56" y="207"/>
                  </a:cubicBezTo>
                  <a:cubicBezTo>
                    <a:pt x="56" y="207"/>
                    <a:pt x="56" y="207"/>
                    <a:pt x="56" y="208"/>
                  </a:cubicBezTo>
                  <a:close/>
                  <a:moveTo>
                    <a:pt x="24" y="207"/>
                  </a:moveTo>
                  <a:cubicBezTo>
                    <a:pt x="25" y="207"/>
                    <a:pt x="25" y="207"/>
                    <a:pt x="25" y="207"/>
                  </a:cubicBezTo>
                  <a:cubicBezTo>
                    <a:pt x="25" y="207"/>
                    <a:pt x="25" y="207"/>
                    <a:pt x="25" y="207"/>
                  </a:cubicBezTo>
                  <a:cubicBezTo>
                    <a:pt x="26" y="206"/>
                    <a:pt x="25" y="206"/>
                    <a:pt x="25" y="206"/>
                  </a:cubicBezTo>
                  <a:cubicBezTo>
                    <a:pt x="24" y="206"/>
                    <a:pt x="24" y="206"/>
                    <a:pt x="24" y="207"/>
                  </a:cubicBezTo>
                  <a:close/>
                  <a:moveTo>
                    <a:pt x="112" y="207"/>
                  </a:moveTo>
                  <a:cubicBezTo>
                    <a:pt x="111" y="208"/>
                    <a:pt x="110" y="208"/>
                    <a:pt x="110" y="208"/>
                  </a:cubicBezTo>
                  <a:cubicBezTo>
                    <a:pt x="110" y="208"/>
                    <a:pt x="110" y="208"/>
                    <a:pt x="110" y="209"/>
                  </a:cubicBezTo>
                  <a:cubicBezTo>
                    <a:pt x="110" y="209"/>
                    <a:pt x="110" y="209"/>
                    <a:pt x="110" y="210"/>
                  </a:cubicBezTo>
                  <a:cubicBezTo>
                    <a:pt x="110" y="210"/>
                    <a:pt x="111" y="210"/>
                    <a:pt x="111" y="209"/>
                  </a:cubicBezTo>
                  <a:cubicBezTo>
                    <a:pt x="112" y="209"/>
                    <a:pt x="112" y="209"/>
                    <a:pt x="113" y="209"/>
                  </a:cubicBezTo>
                  <a:cubicBezTo>
                    <a:pt x="113" y="208"/>
                    <a:pt x="113" y="208"/>
                    <a:pt x="113" y="208"/>
                  </a:cubicBezTo>
                  <a:cubicBezTo>
                    <a:pt x="113" y="208"/>
                    <a:pt x="112" y="208"/>
                    <a:pt x="113" y="207"/>
                  </a:cubicBezTo>
                  <a:cubicBezTo>
                    <a:pt x="113" y="207"/>
                    <a:pt x="113" y="207"/>
                    <a:pt x="113" y="207"/>
                  </a:cubicBezTo>
                  <a:cubicBezTo>
                    <a:pt x="113" y="207"/>
                    <a:pt x="113" y="207"/>
                    <a:pt x="113" y="206"/>
                  </a:cubicBezTo>
                  <a:cubicBezTo>
                    <a:pt x="113" y="206"/>
                    <a:pt x="112" y="206"/>
                    <a:pt x="112" y="206"/>
                  </a:cubicBezTo>
                  <a:cubicBezTo>
                    <a:pt x="112" y="207"/>
                    <a:pt x="112" y="207"/>
                    <a:pt x="112" y="207"/>
                  </a:cubicBezTo>
                  <a:close/>
                  <a:moveTo>
                    <a:pt x="128" y="206"/>
                  </a:moveTo>
                  <a:cubicBezTo>
                    <a:pt x="128" y="206"/>
                    <a:pt x="128" y="206"/>
                    <a:pt x="128" y="206"/>
                  </a:cubicBezTo>
                  <a:cubicBezTo>
                    <a:pt x="127" y="207"/>
                    <a:pt x="127" y="207"/>
                    <a:pt x="127" y="207"/>
                  </a:cubicBezTo>
                  <a:cubicBezTo>
                    <a:pt x="127" y="208"/>
                    <a:pt x="127" y="208"/>
                    <a:pt x="128" y="208"/>
                  </a:cubicBezTo>
                  <a:cubicBezTo>
                    <a:pt x="129" y="208"/>
                    <a:pt x="129" y="208"/>
                    <a:pt x="130" y="207"/>
                  </a:cubicBezTo>
                  <a:cubicBezTo>
                    <a:pt x="129" y="207"/>
                    <a:pt x="129" y="207"/>
                    <a:pt x="129" y="207"/>
                  </a:cubicBezTo>
                  <a:cubicBezTo>
                    <a:pt x="129" y="206"/>
                    <a:pt x="129" y="206"/>
                    <a:pt x="128" y="206"/>
                  </a:cubicBezTo>
                  <a:close/>
                  <a:moveTo>
                    <a:pt x="131" y="206"/>
                  </a:moveTo>
                  <a:cubicBezTo>
                    <a:pt x="131" y="206"/>
                    <a:pt x="131" y="206"/>
                    <a:pt x="132" y="206"/>
                  </a:cubicBezTo>
                  <a:cubicBezTo>
                    <a:pt x="133" y="206"/>
                    <a:pt x="133" y="206"/>
                    <a:pt x="133" y="206"/>
                  </a:cubicBezTo>
                  <a:cubicBezTo>
                    <a:pt x="132" y="205"/>
                    <a:pt x="132" y="205"/>
                    <a:pt x="131" y="206"/>
                  </a:cubicBezTo>
                  <a:close/>
                  <a:moveTo>
                    <a:pt x="5" y="206"/>
                  </a:moveTo>
                  <a:cubicBezTo>
                    <a:pt x="5" y="205"/>
                    <a:pt x="5" y="205"/>
                    <a:pt x="4" y="205"/>
                  </a:cubicBezTo>
                  <a:cubicBezTo>
                    <a:pt x="3" y="206"/>
                    <a:pt x="3" y="206"/>
                    <a:pt x="3" y="207"/>
                  </a:cubicBezTo>
                  <a:cubicBezTo>
                    <a:pt x="4" y="208"/>
                    <a:pt x="4" y="208"/>
                    <a:pt x="5" y="207"/>
                  </a:cubicBezTo>
                  <a:cubicBezTo>
                    <a:pt x="5" y="207"/>
                    <a:pt x="5" y="206"/>
                    <a:pt x="5" y="206"/>
                  </a:cubicBezTo>
                  <a:close/>
                  <a:moveTo>
                    <a:pt x="20" y="206"/>
                  </a:moveTo>
                  <a:cubicBezTo>
                    <a:pt x="21" y="206"/>
                    <a:pt x="21" y="205"/>
                    <a:pt x="21" y="205"/>
                  </a:cubicBezTo>
                  <a:cubicBezTo>
                    <a:pt x="21" y="205"/>
                    <a:pt x="20" y="205"/>
                    <a:pt x="20" y="205"/>
                  </a:cubicBezTo>
                  <a:lnTo>
                    <a:pt x="20" y="206"/>
                  </a:lnTo>
                  <a:close/>
                  <a:moveTo>
                    <a:pt x="124" y="203"/>
                  </a:moveTo>
                  <a:cubicBezTo>
                    <a:pt x="124" y="204"/>
                    <a:pt x="124" y="205"/>
                    <a:pt x="124" y="205"/>
                  </a:cubicBezTo>
                  <a:cubicBezTo>
                    <a:pt x="123" y="205"/>
                    <a:pt x="123" y="205"/>
                    <a:pt x="123" y="206"/>
                  </a:cubicBezTo>
                  <a:cubicBezTo>
                    <a:pt x="124" y="207"/>
                    <a:pt x="124" y="207"/>
                    <a:pt x="124" y="207"/>
                  </a:cubicBezTo>
                  <a:cubicBezTo>
                    <a:pt x="125" y="207"/>
                    <a:pt x="125" y="206"/>
                    <a:pt x="125" y="206"/>
                  </a:cubicBezTo>
                  <a:cubicBezTo>
                    <a:pt x="126" y="206"/>
                    <a:pt x="126" y="205"/>
                    <a:pt x="126" y="205"/>
                  </a:cubicBezTo>
                  <a:cubicBezTo>
                    <a:pt x="126" y="204"/>
                    <a:pt x="125" y="204"/>
                    <a:pt x="125" y="204"/>
                  </a:cubicBezTo>
                  <a:lnTo>
                    <a:pt x="124" y="203"/>
                  </a:lnTo>
                  <a:close/>
                  <a:moveTo>
                    <a:pt x="98" y="205"/>
                  </a:moveTo>
                  <a:cubicBezTo>
                    <a:pt x="98" y="204"/>
                    <a:pt x="98" y="204"/>
                    <a:pt x="98" y="203"/>
                  </a:cubicBezTo>
                  <a:cubicBezTo>
                    <a:pt x="98" y="203"/>
                    <a:pt x="98" y="203"/>
                    <a:pt x="97" y="203"/>
                  </a:cubicBezTo>
                  <a:cubicBezTo>
                    <a:pt x="97" y="203"/>
                    <a:pt x="97" y="203"/>
                    <a:pt x="97" y="204"/>
                  </a:cubicBezTo>
                  <a:cubicBezTo>
                    <a:pt x="97" y="204"/>
                    <a:pt x="97" y="205"/>
                    <a:pt x="97" y="205"/>
                  </a:cubicBezTo>
                  <a:cubicBezTo>
                    <a:pt x="97" y="205"/>
                    <a:pt x="97" y="205"/>
                    <a:pt x="96" y="205"/>
                  </a:cubicBezTo>
                  <a:cubicBezTo>
                    <a:pt x="96" y="205"/>
                    <a:pt x="96" y="205"/>
                    <a:pt x="96" y="205"/>
                  </a:cubicBezTo>
                  <a:cubicBezTo>
                    <a:pt x="96" y="205"/>
                    <a:pt x="96" y="205"/>
                    <a:pt x="96" y="204"/>
                  </a:cubicBezTo>
                  <a:cubicBezTo>
                    <a:pt x="96" y="204"/>
                    <a:pt x="96" y="204"/>
                    <a:pt x="95" y="204"/>
                  </a:cubicBezTo>
                  <a:cubicBezTo>
                    <a:pt x="95" y="204"/>
                    <a:pt x="95" y="204"/>
                    <a:pt x="95" y="204"/>
                  </a:cubicBezTo>
                  <a:cubicBezTo>
                    <a:pt x="95" y="205"/>
                    <a:pt x="95" y="205"/>
                    <a:pt x="95" y="205"/>
                  </a:cubicBezTo>
                  <a:cubicBezTo>
                    <a:pt x="95" y="206"/>
                    <a:pt x="95" y="206"/>
                    <a:pt x="95" y="206"/>
                  </a:cubicBezTo>
                  <a:cubicBezTo>
                    <a:pt x="96" y="207"/>
                    <a:pt x="96" y="207"/>
                    <a:pt x="96" y="207"/>
                  </a:cubicBezTo>
                  <a:cubicBezTo>
                    <a:pt x="96" y="207"/>
                    <a:pt x="97" y="207"/>
                    <a:pt x="97" y="206"/>
                  </a:cubicBezTo>
                  <a:cubicBezTo>
                    <a:pt x="97" y="206"/>
                    <a:pt x="98" y="206"/>
                    <a:pt x="98" y="206"/>
                  </a:cubicBezTo>
                  <a:cubicBezTo>
                    <a:pt x="98" y="206"/>
                    <a:pt x="98" y="206"/>
                    <a:pt x="98" y="207"/>
                  </a:cubicBezTo>
                  <a:cubicBezTo>
                    <a:pt x="98" y="207"/>
                    <a:pt x="99" y="207"/>
                    <a:pt x="99" y="207"/>
                  </a:cubicBezTo>
                  <a:cubicBezTo>
                    <a:pt x="99" y="207"/>
                    <a:pt x="99" y="207"/>
                    <a:pt x="99" y="207"/>
                  </a:cubicBezTo>
                  <a:cubicBezTo>
                    <a:pt x="99" y="206"/>
                    <a:pt x="99" y="206"/>
                    <a:pt x="99" y="206"/>
                  </a:cubicBezTo>
                  <a:cubicBezTo>
                    <a:pt x="99" y="206"/>
                    <a:pt x="99" y="205"/>
                    <a:pt x="99" y="205"/>
                  </a:cubicBezTo>
                  <a:cubicBezTo>
                    <a:pt x="98" y="205"/>
                    <a:pt x="98" y="205"/>
                    <a:pt x="98" y="205"/>
                  </a:cubicBezTo>
                  <a:close/>
                  <a:moveTo>
                    <a:pt x="136" y="204"/>
                  </a:moveTo>
                  <a:cubicBezTo>
                    <a:pt x="136" y="204"/>
                    <a:pt x="136" y="204"/>
                    <a:pt x="137" y="205"/>
                  </a:cubicBezTo>
                  <a:cubicBezTo>
                    <a:pt x="137" y="205"/>
                    <a:pt x="137" y="204"/>
                    <a:pt x="137" y="204"/>
                  </a:cubicBezTo>
                  <a:cubicBezTo>
                    <a:pt x="137" y="203"/>
                    <a:pt x="137" y="203"/>
                    <a:pt x="136" y="203"/>
                  </a:cubicBezTo>
                  <a:cubicBezTo>
                    <a:pt x="136" y="204"/>
                    <a:pt x="136" y="204"/>
                    <a:pt x="135" y="204"/>
                  </a:cubicBezTo>
                  <a:cubicBezTo>
                    <a:pt x="135" y="203"/>
                    <a:pt x="135" y="203"/>
                    <a:pt x="134" y="203"/>
                  </a:cubicBezTo>
                  <a:cubicBezTo>
                    <a:pt x="134" y="202"/>
                    <a:pt x="134" y="202"/>
                    <a:pt x="133" y="203"/>
                  </a:cubicBezTo>
                  <a:cubicBezTo>
                    <a:pt x="133" y="203"/>
                    <a:pt x="133" y="203"/>
                    <a:pt x="133" y="203"/>
                  </a:cubicBezTo>
                  <a:cubicBezTo>
                    <a:pt x="133" y="204"/>
                    <a:pt x="133" y="204"/>
                    <a:pt x="133" y="204"/>
                  </a:cubicBezTo>
                  <a:cubicBezTo>
                    <a:pt x="133" y="204"/>
                    <a:pt x="134" y="205"/>
                    <a:pt x="134" y="204"/>
                  </a:cubicBezTo>
                  <a:cubicBezTo>
                    <a:pt x="135" y="204"/>
                    <a:pt x="135" y="204"/>
                    <a:pt x="136" y="204"/>
                  </a:cubicBezTo>
                  <a:close/>
                  <a:moveTo>
                    <a:pt x="116" y="203"/>
                  </a:moveTo>
                  <a:cubicBezTo>
                    <a:pt x="116" y="203"/>
                    <a:pt x="115" y="203"/>
                    <a:pt x="115" y="202"/>
                  </a:cubicBezTo>
                  <a:cubicBezTo>
                    <a:pt x="114" y="202"/>
                    <a:pt x="114" y="202"/>
                    <a:pt x="113" y="202"/>
                  </a:cubicBezTo>
                  <a:cubicBezTo>
                    <a:pt x="113" y="203"/>
                    <a:pt x="113" y="203"/>
                    <a:pt x="113" y="203"/>
                  </a:cubicBezTo>
                  <a:cubicBezTo>
                    <a:pt x="113" y="203"/>
                    <a:pt x="113" y="203"/>
                    <a:pt x="113" y="203"/>
                  </a:cubicBezTo>
                  <a:cubicBezTo>
                    <a:pt x="112" y="203"/>
                    <a:pt x="111" y="204"/>
                    <a:pt x="111" y="204"/>
                  </a:cubicBezTo>
                  <a:cubicBezTo>
                    <a:pt x="111" y="204"/>
                    <a:pt x="111" y="204"/>
                    <a:pt x="110" y="205"/>
                  </a:cubicBezTo>
                  <a:cubicBezTo>
                    <a:pt x="110" y="205"/>
                    <a:pt x="110" y="205"/>
                    <a:pt x="110" y="206"/>
                  </a:cubicBezTo>
                  <a:cubicBezTo>
                    <a:pt x="111" y="206"/>
                    <a:pt x="111" y="206"/>
                    <a:pt x="112" y="206"/>
                  </a:cubicBezTo>
                  <a:cubicBezTo>
                    <a:pt x="112" y="205"/>
                    <a:pt x="112" y="205"/>
                    <a:pt x="112" y="205"/>
                  </a:cubicBezTo>
                  <a:cubicBezTo>
                    <a:pt x="113" y="204"/>
                    <a:pt x="113" y="204"/>
                    <a:pt x="114" y="204"/>
                  </a:cubicBezTo>
                  <a:cubicBezTo>
                    <a:pt x="115" y="204"/>
                    <a:pt x="115" y="204"/>
                    <a:pt x="116" y="204"/>
                  </a:cubicBezTo>
                  <a:cubicBezTo>
                    <a:pt x="116" y="205"/>
                    <a:pt x="116" y="205"/>
                    <a:pt x="116" y="205"/>
                  </a:cubicBezTo>
                  <a:cubicBezTo>
                    <a:pt x="115" y="205"/>
                    <a:pt x="115" y="206"/>
                    <a:pt x="115" y="206"/>
                  </a:cubicBezTo>
                  <a:cubicBezTo>
                    <a:pt x="116" y="206"/>
                    <a:pt x="116" y="207"/>
                    <a:pt x="116" y="207"/>
                  </a:cubicBezTo>
                  <a:cubicBezTo>
                    <a:pt x="116" y="207"/>
                    <a:pt x="117" y="208"/>
                    <a:pt x="117" y="208"/>
                  </a:cubicBezTo>
                  <a:cubicBezTo>
                    <a:pt x="118" y="208"/>
                    <a:pt x="118" y="207"/>
                    <a:pt x="118" y="206"/>
                  </a:cubicBezTo>
                  <a:cubicBezTo>
                    <a:pt x="119" y="206"/>
                    <a:pt x="119" y="205"/>
                    <a:pt x="120" y="205"/>
                  </a:cubicBezTo>
                  <a:cubicBezTo>
                    <a:pt x="120" y="205"/>
                    <a:pt x="120" y="205"/>
                    <a:pt x="120" y="205"/>
                  </a:cubicBezTo>
                  <a:cubicBezTo>
                    <a:pt x="120" y="205"/>
                    <a:pt x="120" y="204"/>
                    <a:pt x="120" y="204"/>
                  </a:cubicBezTo>
                  <a:cubicBezTo>
                    <a:pt x="121" y="204"/>
                    <a:pt x="121" y="205"/>
                    <a:pt x="121" y="205"/>
                  </a:cubicBezTo>
                  <a:cubicBezTo>
                    <a:pt x="120" y="205"/>
                    <a:pt x="120" y="206"/>
                    <a:pt x="120" y="206"/>
                  </a:cubicBezTo>
                  <a:cubicBezTo>
                    <a:pt x="120" y="207"/>
                    <a:pt x="121" y="207"/>
                    <a:pt x="122" y="207"/>
                  </a:cubicBezTo>
                  <a:cubicBezTo>
                    <a:pt x="122" y="207"/>
                    <a:pt x="122" y="207"/>
                    <a:pt x="122" y="206"/>
                  </a:cubicBezTo>
                  <a:cubicBezTo>
                    <a:pt x="123" y="205"/>
                    <a:pt x="123" y="205"/>
                    <a:pt x="123" y="204"/>
                  </a:cubicBezTo>
                  <a:cubicBezTo>
                    <a:pt x="123" y="204"/>
                    <a:pt x="123" y="203"/>
                    <a:pt x="122" y="203"/>
                  </a:cubicBezTo>
                  <a:cubicBezTo>
                    <a:pt x="122" y="202"/>
                    <a:pt x="122" y="202"/>
                    <a:pt x="121" y="202"/>
                  </a:cubicBezTo>
                  <a:cubicBezTo>
                    <a:pt x="121" y="203"/>
                    <a:pt x="121" y="202"/>
                    <a:pt x="120" y="202"/>
                  </a:cubicBezTo>
                  <a:cubicBezTo>
                    <a:pt x="120" y="203"/>
                    <a:pt x="120" y="203"/>
                    <a:pt x="120" y="203"/>
                  </a:cubicBezTo>
                  <a:cubicBezTo>
                    <a:pt x="120" y="203"/>
                    <a:pt x="120" y="204"/>
                    <a:pt x="120" y="204"/>
                  </a:cubicBezTo>
                  <a:cubicBezTo>
                    <a:pt x="120" y="204"/>
                    <a:pt x="120" y="204"/>
                    <a:pt x="119" y="204"/>
                  </a:cubicBezTo>
                  <a:cubicBezTo>
                    <a:pt x="119" y="203"/>
                    <a:pt x="119" y="203"/>
                    <a:pt x="118" y="204"/>
                  </a:cubicBezTo>
                  <a:cubicBezTo>
                    <a:pt x="118" y="204"/>
                    <a:pt x="118" y="204"/>
                    <a:pt x="118" y="205"/>
                  </a:cubicBezTo>
                  <a:cubicBezTo>
                    <a:pt x="118" y="205"/>
                    <a:pt x="117" y="206"/>
                    <a:pt x="117" y="205"/>
                  </a:cubicBezTo>
                  <a:cubicBezTo>
                    <a:pt x="116" y="205"/>
                    <a:pt x="116" y="205"/>
                    <a:pt x="116" y="205"/>
                  </a:cubicBezTo>
                  <a:cubicBezTo>
                    <a:pt x="116" y="204"/>
                    <a:pt x="116" y="204"/>
                    <a:pt x="117" y="204"/>
                  </a:cubicBezTo>
                  <a:cubicBezTo>
                    <a:pt x="117" y="204"/>
                    <a:pt x="117" y="204"/>
                    <a:pt x="117" y="204"/>
                  </a:cubicBezTo>
                  <a:cubicBezTo>
                    <a:pt x="117" y="204"/>
                    <a:pt x="118" y="204"/>
                    <a:pt x="118" y="203"/>
                  </a:cubicBezTo>
                  <a:cubicBezTo>
                    <a:pt x="118" y="203"/>
                    <a:pt x="118" y="203"/>
                    <a:pt x="117" y="203"/>
                  </a:cubicBezTo>
                  <a:cubicBezTo>
                    <a:pt x="117" y="203"/>
                    <a:pt x="116" y="203"/>
                    <a:pt x="116" y="203"/>
                  </a:cubicBezTo>
                  <a:close/>
                  <a:moveTo>
                    <a:pt x="127" y="202"/>
                  </a:moveTo>
                  <a:cubicBezTo>
                    <a:pt x="127" y="202"/>
                    <a:pt x="127" y="203"/>
                    <a:pt x="127" y="203"/>
                  </a:cubicBezTo>
                  <a:cubicBezTo>
                    <a:pt x="127" y="203"/>
                    <a:pt x="128" y="204"/>
                    <a:pt x="128" y="204"/>
                  </a:cubicBezTo>
                  <a:cubicBezTo>
                    <a:pt x="129" y="204"/>
                    <a:pt x="129" y="204"/>
                    <a:pt x="129" y="204"/>
                  </a:cubicBezTo>
                  <a:cubicBezTo>
                    <a:pt x="130" y="204"/>
                    <a:pt x="130" y="203"/>
                    <a:pt x="129" y="203"/>
                  </a:cubicBezTo>
                  <a:cubicBezTo>
                    <a:pt x="129" y="203"/>
                    <a:pt x="129" y="203"/>
                    <a:pt x="128" y="202"/>
                  </a:cubicBezTo>
                  <a:cubicBezTo>
                    <a:pt x="128" y="202"/>
                    <a:pt x="128" y="202"/>
                    <a:pt x="127" y="202"/>
                  </a:cubicBezTo>
                  <a:close/>
                  <a:moveTo>
                    <a:pt x="6" y="203"/>
                  </a:moveTo>
                  <a:cubicBezTo>
                    <a:pt x="6" y="203"/>
                    <a:pt x="7" y="203"/>
                    <a:pt x="7" y="203"/>
                  </a:cubicBezTo>
                  <a:cubicBezTo>
                    <a:pt x="7" y="202"/>
                    <a:pt x="6" y="202"/>
                    <a:pt x="6" y="202"/>
                  </a:cubicBezTo>
                  <a:cubicBezTo>
                    <a:pt x="6" y="202"/>
                    <a:pt x="6" y="201"/>
                    <a:pt x="6" y="201"/>
                  </a:cubicBezTo>
                  <a:cubicBezTo>
                    <a:pt x="6" y="201"/>
                    <a:pt x="6" y="202"/>
                    <a:pt x="6" y="202"/>
                  </a:cubicBezTo>
                  <a:cubicBezTo>
                    <a:pt x="6" y="203"/>
                    <a:pt x="6" y="203"/>
                    <a:pt x="6" y="203"/>
                  </a:cubicBezTo>
                  <a:close/>
                  <a:moveTo>
                    <a:pt x="99" y="201"/>
                  </a:moveTo>
                  <a:cubicBezTo>
                    <a:pt x="99" y="202"/>
                    <a:pt x="99" y="202"/>
                    <a:pt x="99" y="202"/>
                  </a:cubicBezTo>
                  <a:cubicBezTo>
                    <a:pt x="99" y="202"/>
                    <a:pt x="99" y="202"/>
                    <a:pt x="99" y="203"/>
                  </a:cubicBezTo>
                  <a:cubicBezTo>
                    <a:pt x="99" y="203"/>
                    <a:pt x="99" y="202"/>
                    <a:pt x="99" y="202"/>
                  </a:cubicBezTo>
                  <a:cubicBezTo>
                    <a:pt x="100" y="202"/>
                    <a:pt x="100" y="201"/>
                    <a:pt x="100" y="201"/>
                  </a:cubicBezTo>
                  <a:cubicBezTo>
                    <a:pt x="99" y="201"/>
                    <a:pt x="99" y="201"/>
                    <a:pt x="99" y="201"/>
                  </a:cubicBezTo>
                  <a:close/>
                  <a:moveTo>
                    <a:pt x="118" y="201"/>
                  </a:moveTo>
                  <a:cubicBezTo>
                    <a:pt x="118" y="201"/>
                    <a:pt x="118" y="202"/>
                    <a:pt x="119" y="202"/>
                  </a:cubicBezTo>
                  <a:cubicBezTo>
                    <a:pt x="119" y="202"/>
                    <a:pt x="119" y="203"/>
                    <a:pt x="120" y="202"/>
                  </a:cubicBezTo>
                  <a:cubicBezTo>
                    <a:pt x="120" y="202"/>
                    <a:pt x="120" y="201"/>
                    <a:pt x="119" y="201"/>
                  </a:cubicBezTo>
                  <a:cubicBezTo>
                    <a:pt x="119" y="200"/>
                    <a:pt x="118" y="200"/>
                    <a:pt x="118" y="201"/>
                  </a:cubicBezTo>
                  <a:close/>
                  <a:moveTo>
                    <a:pt x="6" y="201"/>
                  </a:moveTo>
                  <a:cubicBezTo>
                    <a:pt x="6" y="201"/>
                    <a:pt x="7" y="201"/>
                    <a:pt x="7" y="201"/>
                  </a:cubicBezTo>
                  <a:cubicBezTo>
                    <a:pt x="7" y="200"/>
                    <a:pt x="7" y="200"/>
                    <a:pt x="7" y="200"/>
                  </a:cubicBezTo>
                  <a:lnTo>
                    <a:pt x="6" y="200"/>
                  </a:lnTo>
                  <a:cubicBezTo>
                    <a:pt x="6" y="200"/>
                    <a:pt x="6" y="200"/>
                    <a:pt x="6" y="200"/>
                  </a:cubicBezTo>
                  <a:cubicBezTo>
                    <a:pt x="6" y="200"/>
                    <a:pt x="6" y="201"/>
                    <a:pt x="6" y="201"/>
                  </a:cubicBezTo>
                  <a:close/>
                  <a:moveTo>
                    <a:pt x="122" y="201"/>
                  </a:moveTo>
                  <a:cubicBezTo>
                    <a:pt x="122" y="201"/>
                    <a:pt x="123" y="202"/>
                    <a:pt x="124" y="201"/>
                  </a:cubicBezTo>
                  <a:cubicBezTo>
                    <a:pt x="125" y="201"/>
                    <a:pt x="125" y="201"/>
                    <a:pt x="125" y="200"/>
                  </a:cubicBezTo>
                  <a:cubicBezTo>
                    <a:pt x="125" y="200"/>
                    <a:pt x="125" y="199"/>
                    <a:pt x="124" y="199"/>
                  </a:cubicBezTo>
                  <a:cubicBezTo>
                    <a:pt x="123" y="200"/>
                    <a:pt x="122" y="200"/>
                    <a:pt x="122" y="201"/>
                  </a:cubicBezTo>
                  <a:close/>
                  <a:moveTo>
                    <a:pt x="90" y="201"/>
                  </a:moveTo>
                  <a:lnTo>
                    <a:pt x="92" y="201"/>
                  </a:lnTo>
                  <a:cubicBezTo>
                    <a:pt x="92" y="201"/>
                    <a:pt x="92" y="201"/>
                    <a:pt x="92" y="200"/>
                  </a:cubicBezTo>
                  <a:cubicBezTo>
                    <a:pt x="93" y="200"/>
                    <a:pt x="92" y="200"/>
                    <a:pt x="92" y="200"/>
                  </a:cubicBezTo>
                  <a:cubicBezTo>
                    <a:pt x="91" y="200"/>
                    <a:pt x="91" y="200"/>
                    <a:pt x="90" y="200"/>
                  </a:cubicBezTo>
                  <a:cubicBezTo>
                    <a:pt x="90" y="200"/>
                    <a:pt x="90" y="200"/>
                    <a:pt x="89" y="199"/>
                  </a:cubicBezTo>
                  <a:cubicBezTo>
                    <a:pt x="89" y="199"/>
                    <a:pt x="88" y="199"/>
                    <a:pt x="88" y="200"/>
                  </a:cubicBezTo>
                  <a:cubicBezTo>
                    <a:pt x="88" y="199"/>
                    <a:pt x="87" y="199"/>
                    <a:pt x="86" y="199"/>
                  </a:cubicBezTo>
                  <a:cubicBezTo>
                    <a:pt x="85" y="199"/>
                    <a:pt x="85" y="200"/>
                    <a:pt x="85" y="201"/>
                  </a:cubicBezTo>
                  <a:cubicBezTo>
                    <a:pt x="86" y="201"/>
                    <a:pt x="87" y="201"/>
                    <a:pt x="88" y="201"/>
                  </a:cubicBezTo>
                  <a:cubicBezTo>
                    <a:pt x="89" y="201"/>
                    <a:pt x="89" y="201"/>
                    <a:pt x="90" y="201"/>
                  </a:cubicBezTo>
                  <a:close/>
                  <a:moveTo>
                    <a:pt x="8" y="199"/>
                  </a:moveTo>
                  <a:cubicBezTo>
                    <a:pt x="8" y="199"/>
                    <a:pt x="8" y="199"/>
                    <a:pt x="8" y="199"/>
                  </a:cubicBezTo>
                  <a:cubicBezTo>
                    <a:pt x="9" y="199"/>
                    <a:pt x="9" y="199"/>
                    <a:pt x="9" y="199"/>
                  </a:cubicBezTo>
                  <a:lnTo>
                    <a:pt x="9" y="198"/>
                  </a:lnTo>
                  <a:cubicBezTo>
                    <a:pt x="9" y="198"/>
                    <a:pt x="9" y="198"/>
                    <a:pt x="8" y="198"/>
                  </a:cubicBezTo>
                  <a:cubicBezTo>
                    <a:pt x="8" y="198"/>
                    <a:pt x="8" y="198"/>
                    <a:pt x="8" y="199"/>
                  </a:cubicBezTo>
                  <a:close/>
                  <a:moveTo>
                    <a:pt x="88" y="198"/>
                  </a:moveTo>
                  <a:cubicBezTo>
                    <a:pt x="88" y="199"/>
                    <a:pt x="88" y="199"/>
                    <a:pt x="88" y="199"/>
                  </a:cubicBezTo>
                  <a:cubicBezTo>
                    <a:pt x="89" y="199"/>
                    <a:pt x="89" y="198"/>
                    <a:pt x="89" y="198"/>
                  </a:cubicBezTo>
                  <a:cubicBezTo>
                    <a:pt x="88" y="198"/>
                    <a:pt x="88" y="198"/>
                    <a:pt x="88" y="198"/>
                  </a:cubicBezTo>
                  <a:cubicBezTo>
                    <a:pt x="88" y="198"/>
                    <a:pt x="87" y="198"/>
                    <a:pt x="88" y="198"/>
                  </a:cubicBezTo>
                  <a:close/>
                  <a:moveTo>
                    <a:pt x="116" y="198"/>
                  </a:moveTo>
                  <a:cubicBezTo>
                    <a:pt x="116" y="198"/>
                    <a:pt x="116" y="198"/>
                    <a:pt x="116" y="199"/>
                  </a:cubicBezTo>
                  <a:cubicBezTo>
                    <a:pt x="115" y="199"/>
                    <a:pt x="114" y="200"/>
                    <a:pt x="114" y="201"/>
                  </a:cubicBezTo>
                  <a:cubicBezTo>
                    <a:pt x="114" y="201"/>
                    <a:pt x="115" y="201"/>
                    <a:pt x="116" y="201"/>
                  </a:cubicBezTo>
                  <a:cubicBezTo>
                    <a:pt x="116" y="201"/>
                    <a:pt x="116" y="200"/>
                    <a:pt x="116" y="200"/>
                  </a:cubicBezTo>
                  <a:cubicBezTo>
                    <a:pt x="116" y="199"/>
                    <a:pt x="116" y="199"/>
                    <a:pt x="116" y="199"/>
                  </a:cubicBezTo>
                  <a:cubicBezTo>
                    <a:pt x="116" y="199"/>
                    <a:pt x="117" y="199"/>
                    <a:pt x="117" y="199"/>
                  </a:cubicBezTo>
                  <a:cubicBezTo>
                    <a:pt x="117" y="199"/>
                    <a:pt x="117" y="199"/>
                    <a:pt x="117" y="199"/>
                  </a:cubicBezTo>
                  <a:cubicBezTo>
                    <a:pt x="117" y="199"/>
                    <a:pt x="118" y="199"/>
                    <a:pt x="118" y="199"/>
                  </a:cubicBezTo>
                  <a:cubicBezTo>
                    <a:pt x="118" y="199"/>
                    <a:pt x="118" y="198"/>
                    <a:pt x="118" y="198"/>
                  </a:cubicBezTo>
                  <a:cubicBezTo>
                    <a:pt x="118" y="198"/>
                    <a:pt x="118" y="197"/>
                    <a:pt x="117" y="197"/>
                  </a:cubicBezTo>
                  <a:cubicBezTo>
                    <a:pt x="117" y="197"/>
                    <a:pt x="116" y="197"/>
                    <a:pt x="116" y="197"/>
                  </a:cubicBezTo>
                  <a:lnTo>
                    <a:pt x="116" y="198"/>
                  </a:lnTo>
                  <a:close/>
                  <a:moveTo>
                    <a:pt x="111" y="197"/>
                  </a:moveTo>
                  <a:cubicBezTo>
                    <a:pt x="112" y="197"/>
                    <a:pt x="112" y="197"/>
                    <a:pt x="112" y="196"/>
                  </a:cubicBezTo>
                  <a:cubicBezTo>
                    <a:pt x="112" y="196"/>
                    <a:pt x="111" y="196"/>
                    <a:pt x="111" y="196"/>
                  </a:cubicBezTo>
                  <a:cubicBezTo>
                    <a:pt x="111" y="196"/>
                    <a:pt x="111" y="196"/>
                    <a:pt x="111" y="196"/>
                  </a:cubicBezTo>
                  <a:cubicBezTo>
                    <a:pt x="111" y="197"/>
                    <a:pt x="111" y="197"/>
                    <a:pt x="111" y="197"/>
                  </a:cubicBezTo>
                  <a:cubicBezTo>
                    <a:pt x="111" y="197"/>
                    <a:pt x="111" y="197"/>
                    <a:pt x="111" y="197"/>
                  </a:cubicBezTo>
                  <a:close/>
                  <a:moveTo>
                    <a:pt x="9" y="198"/>
                  </a:moveTo>
                  <a:cubicBezTo>
                    <a:pt x="9" y="198"/>
                    <a:pt x="10" y="198"/>
                    <a:pt x="10" y="199"/>
                  </a:cubicBezTo>
                  <a:cubicBezTo>
                    <a:pt x="11" y="199"/>
                    <a:pt x="11" y="199"/>
                    <a:pt x="11" y="200"/>
                  </a:cubicBezTo>
                  <a:cubicBezTo>
                    <a:pt x="11" y="200"/>
                    <a:pt x="11" y="201"/>
                    <a:pt x="10" y="201"/>
                  </a:cubicBezTo>
                  <a:cubicBezTo>
                    <a:pt x="10" y="201"/>
                    <a:pt x="10" y="201"/>
                    <a:pt x="10" y="201"/>
                  </a:cubicBezTo>
                  <a:cubicBezTo>
                    <a:pt x="10" y="200"/>
                    <a:pt x="9" y="200"/>
                    <a:pt x="9" y="200"/>
                  </a:cubicBezTo>
                  <a:cubicBezTo>
                    <a:pt x="9" y="200"/>
                    <a:pt x="9" y="201"/>
                    <a:pt x="9" y="201"/>
                  </a:cubicBezTo>
                  <a:cubicBezTo>
                    <a:pt x="8" y="201"/>
                    <a:pt x="8" y="201"/>
                    <a:pt x="8" y="202"/>
                  </a:cubicBezTo>
                  <a:cubicBezTo>
                    <a:pt x="8" y="202"/>
                    <a:pt x="9" y="202"/>
                    <a:pt x="9" y="202"/>
                  </a:cubicBezTo>
                  <a:cubicBezTo>
                    <a:pt x="9" y="202"/>
                    <a:pt x="9" y="202"/>
                    <a:pt x="10" y="202"/>
                  </a:cubicBezTo>
                  <a:cubicBezTo>
                    <a:pt x="10" y="203"/>
                    <a:pt x="10" y="203"/>
                    <a:pt x="10" y="203"/>
                  </a:cubicBezTo>
                  <a:cubicBezTo>
                    <a:pt x="10" y="203"/>
                    <a:pt x="11" y="204"/>
                    <a:pt x="11" y="204"/>
                  </a:cubicBezTo>
                  <a:cubicBezTo>
                    <a:pt x="10" y="204"/>
                    <a:pt x="10" y="204"/>
                    <a:pt x="10" y="205"/>
                  </a:cubicBezTo>
                  <a:cubicBezTo>
                    <a:pt x="10" y="206"/>
                    <a:pt x="10" y="206"/>
                    <a:pt x="10" y="207"/>
                  </a:cubicBezTo>
                  <a:cubicBezTo>
                    <a:pt x="10" y="207"/>
                    <a:pt x="10" y="207"/>
                    <a:pt x="11" y="208"/>
                  </a:cubicBezTo>
                  <a:cubicBezTo>
                    <a:pt x="12" y="207"/>
                    <a:pt x="12" y="207"/>
                    <a:pt x="12" y="207"/>
                  </a:cubicBezTo>
                  <a:cubicBezTo>
                    <a:pt x="12" y="206"/>
                    <a:pt x="13" y="206"/>
                    <a:pt x="13" y="206"/>
                  </a:cubicBezTo>
                  <a:cubicBezTo>
                    <a:pt x="14" y="207"/>
                    <a:pt x="14" y="207"/>
                    <a:pt x="14" y="207"/>
                  </a:cubicBezTo>
                  <a:cubicBezTo>
                    <a:pt x="14" y="208"/>
                    <a:pt x="14" y="208"/>
                    <a:pt x="14" y="208"/>
                  </a:cubicBezTo>
                  <a:cubicBezTo>
                    <a:pt x="15" y="208"/>
                    <a:pt x="15" y="208"/>
                    <a:pt x="15" y="208"/>
                  </a:cubicBezTo>
                  <a:cubicBezTo>
                    <a:pt x="15" y="207"/>
                    <a:pt x="15" y="207"/>
                    <a:pt x="16" y="207"/>
                  </a:cubicBezTo>
                  <a:cubicBezTo>
                    <a:pt x="16" y="207"/>
                    <a:pt x="17" y="207"/>
                    <a:pt x="17" y="207"/>
                  </a:cubicBezTo>
                  <a:cubicBezTo>
                    <a:pt x="17" y="208"/>
                    <a:pt x="17" y="208"/>
                    <a:pt x="17" y="209"/>
                  </a:cubicBezTo>
                  <a:cubicBezTo>
                    <a:pt x="17" y="209"/>
                    <a:pt x="17" y="209"/>
                    <a:pt x="18" y="210"/>
                  </a:cubicBezTo>
                  <a:cubicBezTo>
                    <a:pt x="18" y="210"/>
                    <a:pt x="18" y="210"/>
                    <a:pt x="19" y="210"/>
                  </a:cubicBezTo>
                  <a:cubicBezTo>
                    <a:pt x="19" y="209"/>
                    <a:pt x="19" y="208"/>
                    <a:pt x="17" y="208"/>
                  </a:cubicBezTo>
                  <a:cubicBezTo>
                    <a:pt x="17" y="207"/>
                    <a:pt x="18" y="207"/>
                    <a:pt x="18" y="207"/>
                  </a:cubicBezTo>
                  <a:cubicBezTo>
                    <a:pt x="18" y="207"/>
                    <a:pt x="18" y="206"/>
                    <a:pt x="18" y="206"/>
                  </a:cubicBezTo>
                  <a:cubicBezTo>
                    <a:pt x="18" y="205"/>
                    <a:pt x="18" y="205"/>
                    <a:pt x="18" y="204"/>
                  </a:cubicBezTo>
                  <a:cubicBezTo>
                    <a:pt x="18" y="204"/>
                    <a:pt x="18" y="203"/>
                    <a:pt x="18" y="203"/>
                  </a:cubicBezTo>
                  <a:cubicBezTo>
                    <a:pt x="18" y="202"/>
                    <a:pt x="18" y="202"/>
                    <a:pt x="18" y="202"/>
                  </a:cubicBezTo>
                  <a:cubicBezTo>
                    <a:pt x="18" y="201"/>
                    <a:pt x="18" y="201"/>
                    <a:pt x="17" y="201"/>
                  </a:cubicBezTo>
                  <a:cubicBezTo>
                    <a:pt x="17" y="200"/>
                    <a:pt x="17" y="200"/>
                    <a:pt x="17" y="200"/>
                  </a:cubicBezTo>
                  <a:cubicBezTo>
                    <a:pt x="16" y="200"/>
                    <a:pt x="16" y="200"/>
                    <a:pt x="16" y="200"/>
                  </a:cubicBezTo>
                  <a:cubicBezTo>
                    <a:pt x="16" y="199"/>
                    <a:pt x="16" y="199"/>
                    <a:pt x="17" y="199"/>
                  </a:cubicBezTo>
                  <a:cubicBezTo>
                    <a:pt x="17" y="199"/>
                    <a:pt x="17" y="198"/>
                    <a:pt x="17" y="198"/>
                  </a:cubicBezTo>
                  <a:cubicBezTo>
                    <a:pt x="17" y="198"/>
                    <a:pt x="17" y="197"/>
                    <a:pt x="16" y="197"/>
                  </a:cubicBezTo>
                  <a:cubicBezTo>
                    <a:pt x="16" y="197"/>
                    <a:pt x="15" y="197"/>
                    <a:pt x="15" y="197"/>
                  </a:cubicBezTo>
                  <a:cubicBezTo>
                    <a:pt x="15" y="197"/>
                    <a:pt x="14" y="197"/>
                    <a:pt x="14" y="197"/>
                  </a:cubicBezTo>
                  <a:cubicBezTo>
                    <a:pt x="13" y="197"/>
                    <a:pt x="13" y="197"/>
                    <a:pt x="13" y="197"/>
                  </a:cubicBezTo>
                  <a:cubicBezTo>
                    <a:pt x="13" y="196"/>
                    <a:pt x="13" y="196"/>
                    <a:pt x="13" y="196"/>
                  </a:cubicBezTo>
                  <a:cubicBezTo>
                    <a:pt x="13" y="196"/>
                    <a:pt x="13" y="196"/>
                    <a:pt x="13" y="196"/>
                  </a:cubicBezTo>
                  <a:cubicBezTo>
                    <a:pt x="13" y="195"/>
                    <a:pt x="13" y="195"/>
                    <a:pt x="13" y="195"/>
                  </a:cubicBezTo>
                  <a:cubicBezTo>
                    <a:pt x="12" y="195"/>
                    <a:pt x="12" y="195"/>
                    <a:pt x="12" y="195"/>
                  </a:cubicBezTo>
                  <a:cubicBezTo>
                    <a:pt x="11" y="196"/>
                    <a:pt x="11" y="196"/>
                    <a:pt x="11" y="197"/>
                  </a:cubicBezTo>
                  <a:cubicBezTo>
                    <a:pt x="11" y="198"/>
                    <a:pt x="10" y="198"/>
                    <a:pt x="9" y="198"/>
                  </a:cubicBezTo>
                  <a:close/>
                  <a:moveTo>
                    <a:pt x="99" y="198"/>
                  </a:moveTo>
                  <a:cubicBezTo>
                    <a:pt x="99" y="198"/>
                    <a:pt x="99" y="197"/>
                    <a:pt x="99" y="197"/>
                  </a:cubicBezTo>
                  <a:cubicBezTo>
                    <a:pt x="99" y="196"/>
                    <a:pt x="99" y="195"/>
                    <a:pt x="99" y="195"/>
                  </a:cubicBezTo>
                  <a:cubicBezTo>
                    <a:pt x="98" y="196"/>
                    <a:pt x="98" y="196"/>
                    <a:pt x="98" y="197"/>
                  </a:cubicBezTo>
                  <a:cubicBezTo>
                    <a:pt x="98" y="197"/>
                    <a:pt x="98" y="198"/>
                    <a:pt x="99" y="198"/>
                  </a:cubicBezTo>
                  <a:close/>
                  <a:moveTo>
                    <a:pt x="53" y="195"/>
                  </a:moveTo>
                  <a:cubicBezTo>
                    <a:pt x="53" y="195"/>
                    <a:pt x="53" y="195"/>
                    <a:pt x="53" y="195"/>
                  </a:cubicBezTo>
                  <a:lnTo>
                    <a:pt x="53" y="194"/>
                  </a:lnTo>
                  <a:cubicBezTo>
                    <a:pt x="53" y="195"/>
                    <a:pt x="53" y="195"/>
                    <a:pt x="53" y="195"/>
                  </a:cubicBezTo>
                  <a:cubicBezTo>
                    <a:pt x="53" y="195"/>
                    <a:pt x="53" y="195"/>
                    <a:pt x="53" y="195"/>
                  </a:cubicBezTo>
                  <a:close/>
                  <a:moveTo>
                    <a:pt x="100" y="196"/>
                  </a:moveTo>
                  <a:cubicBezTo>
                    <a:pt x="101" y="196"/>
                    <a:pt x="101" y="196"/>
                    <a:pt x="101" y="197"/>
                  </a:cubicBezTo>
                  <a:cubicBezTo>
                    <a:pt x="101" y="197"/>
                    <a:pt x="102" y="197"/>
                    <a:pt x="102" y="197"/>
                  </a:cubicBezTo>
                  <a:cubicBezTo>
                    <a:pt x="103" y="197"/>
                    <a:pt x="103" y="196"/>
                    <a:pt x="102" y="196"/>
                  </a:cubicBezTo>
                  <a:cubicBezTo>
                    <a:pt x="102" y="195"/>
                    <a:pt x="102" y="195"/>
                    <a:pt x="101" y="194"/>
                  </a:cubicBezTo>
                  <a:cubicBezTo>
                    <a:pt x="101" y="194"/>
                    <a:pt x="101" y="195"/>
                    <a:pt x="101" y="195"/>
                  </a:cubicBezTo>
                  <a:cubicBezTo>
                    <a:pt x="101" y="195"/>
                    <a:pt x="101" y="195"/>
                    <a:pt x="100" y="196"/>
                  </a:cubicBezTo>
                  <a:close/>
                  <a:moveTo>
                    <a:pt x="51" y="196"/>
                  </a:moveTo>
                  <a:cubicBezTo>
                    <a:pt x="51" y="195"/>
                    <a:pt x="51" y="195"/>
                    <a:pt x="51" y="195"/>
                  </a:cubicBezTo>
                  <a:cubicBezTo>
                    <a:pt x="51" y="195"/>
                    <a:pt x="52" y="195"/>
                    <a:pt x="52" y="194"/>
                  </a:cubicBezTo>
                  <a:cubicBezTo>
                    <a:pt x="51" y="194"/>
                    <a:pt x="51" y="194"/>
                    <a:pt x="51" y="194"/>
                  </a:cubicBezTo>
                  <a:cubicBezTo>
                    <a:pt x="51" y="194"/>
                    <a:pt x="51" y="194"/>
                    <a:pt x="50" y="194"/>
                  </a:cubicBezTo>
                  <a:cubicBezTo>
                    <a:pt x="50" y="194"/>
                    <a:pt x="50" y="194"/>
                    <a:pt x="50" y="195"/>
                  </a:cubicBezTo>
                  <a:cubicBezTo>
                    <a:pt x="50" y="195"/>
                    <a:pt x="50" y="195"/>
                    <a:pt x="50" y="195"/>
                  </a:cubicBezTo>
                  <a:cubicBezTo>
                    <a:pt x="50" y="196"/>
                    <a:pt x="50" y="196"/>
                    <a:pt x="51" y="196"/>
                  </a:cubicBezTo>
                  <a:close/>
                  <a:moveTo>
                    <a:pt x="38" y="195"/>
                  </a:moveTo>
                  <a:cubicBezTo>
                    <a:pt x="38" y="195"/>
                    <a:pt x="39" y="195"/>
                    <a:pt x="39" y="194"/>
                  </a:cubicBezTo>
                  <a:cubicBezTo>
                    <a:pt x="39" y="194"/>
                    <a:pt x="39" y="194"/>
                    <a:pt x="39" y="194"/>
                  </a:cubicBezTo>
                  <a:cubicBezTo>
                    <a:pt x="39" y="193"/>
                    <a:pt x="38" y="194"/>
                    <a:pt x="38" y="194"/>
                  </a:cubicBezTo>
                  <a:cubicBezTo>
                    <a:pt x="38" y="194"/>
                    <a:pt x="38" y="194"/>
                    <a:pt x="38" y="195"/>
                  </a:cubicBezTo>
                  <a:close/>
                  <a:moveTo>
                    <a:pt x="37" y="193"/>
                  </a:moveTo>
                  <a:cubicBezTo>
                    <a:pt x="37" y="193"/>
                    <a:pt x="36" y="193"/>
                    <a:pt x="36" y="193"/>
                  </a:cubicBezTo>
                  <a:cubicBezTo>
                    <a:pt x="35" y="193"/>
                    <a:pt x="35" y="193"/>
                    <a:pt x="34" y="193"/>
                  </a:cubicBezTo>
                  <a:cubicBezTo>
                    <a:pt x="34" y="193"/>
                    <a:pt x="34" y="194"/>
                    <a:pt x="34" y="194"/>
                  </a:cubicBezTo>
                  <a:cubicBezTo>
                    <a:pt x="34" y="194"/>
                    <a:pt x="34" y="194"/>
                    <a:pt x="34" y="195"/>
                  </a:cubicBezTo>
                  <a:cubicBezTo>
                    <a:pt x="35" y="195"/>
                    <a:pt x="35" y="195"/>
                    <a:pt x="36" y="195"/>
                  </a:cubicBezTo>
                  <a:cubicBezTo>
                    <a:pt x="37" y="195"/>
                    <a:pt x="37" y="194"/>
                    <a:pt x="37" y="193"/>
                  </a:cubicBezTo>
                  <a:close/>
                  <a:moveTo>
                    <a:pt x="46" y="193"/>
                  </a:moveTo>
                  <a:cubicBezTo>
                    <a:pt x="46" y="193"/>
                    <a:pt x="46" y="193"/>
                    <a:pt x="46" y="193"/>
                  </a:cubicBezTo>
                  <a:cubicBezTo>
                    <a:pt x="47" y="193"/>
                    <a:pt x="47" y="193"/>
                    <a:pt x="47" y="193"/>
                  </a:cubicBezTo>
                  <a:cubicBezTo>
                    <a:pt x="47" y="193"/>
                    <a:pt x="47" y="193"/>
                    <a:pt x="47" y="193"/>
                  </a:cubicBezTo>
                  <a:cubicBezTo>
                    <a:pt x="47" y="193"/>
                    <a:pt x="47" y="193"/>
                    <a:pt x="47" y="193"/>
                  </a:cubicBezTo>
                  <a:cubicBezTo>
                    <a:pt x="47" y="193"/>
                    <a:pt x="46" y="193"/>
                    <a:pt x="46" y="193"/>
                  </a:cubicBezTo>
                  <a:cubicBezTo>
                    <a:pt x="46" y="193"/>
                    <a:pt x="46" y="193"/>
                    <a:pt x="46" y="193"/>
                  </a:cubicBezTo>
                  <a:close/>
                  <a:moveTo>
                    <a:pt x="57" y="192"/>
                  </a:moveTo>
                  <a:cubicBezTo>
                    <a:pt x="57" y="193"/>
                    <a:pt x="57" y="193"/>
                    <a:pt x="58" y="193"/>
                  </a:cubicBezTo>
                  <a:cubicBezTo>
                    <a:pt x="58" y="194"/>
                    <a:pt x="58" y="194"/>
                    <a:pt x="59" y="193"/>
                  </a:cubicBezTo>
                  <a:lnTo>
                    <a:pt x="59" y="193"/>
                  </a:lnTo>
                  <a:cubicBezTo>
                    <a:pt x="58" y="192"/>
                    <a:pt x="58" y="192"/>
                    <a:pt x="57" y="192"/>
                  </a:cubicBezTo>
                  <a:close/>
                  <a:moveTo>
                    <a:pt x="91" y="191"/>
                  </a:moveTo>
                  <a:cubicBezTo>
                    <a:pt x="91" y="192"/>
                    <a:pt x="91" y="192"/>
                    <a:pt x="91" y="192"/>
                  </a:cubicBezTo>
                  <a:cubicBezTo>
                    <a:pt x="92" y="192"/>
                    <a:pt x="92" y="192"/>
                    <a:pt x="92" y="191"/>
                  </a:cubicBezTo>
                  <a:cubicBezTo>
                    <a:pt x="92" y="191"/>
                    <a:pt x="91" y="191"/>
                    <a:pt x="91" y="191"/>
                  </a:cubicBezTo>
                  <a:close/>
                  <a:moveTo>
                    <a:pt x="100" y="192"/>
                  </a:moveTo>
                  <a:cubicBezTo>
                    <a:pt x="100" y="192"/>
                    <a:pt x="101" y="192"/>
                    <a:pt x="101" y="191"/>
                  </a:cubicBezTo>
                  <a:cubicBezTo>
                    <a:pt x="101" y="191"/>
                    <a:pt x="101" y="190"/>
                    <a:pt x="101" y="190"/>
                  </a:cubicBezTo>
                  <a:cubicBezTo>
                    <a:pt x="100" y="190"/>
                    <a:pt x="100" y="190"/>
                    <a:pt x="100" y="191"/>
                  </a:cubicBezTo>
                  <a:cubicBezTo>
                    <a:pt x="100" y="191"/>
                    <a:pt x="100" y="192"/>
                    <a:pt x="100" y="192"/>
                  </a:cubicBezTo>
                  <a:close/>
                  <a:moveTo>
                    <a:pt x="57" y="190"/>
                  </a:moveTo>
                  <a:cubicBezTo>
                    <a:pt x="58" y="191"/>
                    <a:pt x="58" y="191"/>
                    <a:pt x="58" y="191"/>
                  </a:cubicBezTo>
                  <a:cubicBezTo>
                    <a:pt x="58" y="191"/>
                    <a:pt x="58" y="191"/>
                    <a:pt x="58" y="190"/>
                  </a:cubicBezTo>
                  <a:cubicBezTo>
                    <a:pt x="58" y="190"/>
                    <a:pt x="58" y="190"/>
                    <a:pt x="58" y="190"/>
                  </a:cubicBezTo>
                  <a:cubicBezTo>
                    <a:pt x="58" y="190"/>
                    <a:pt x="58" y="190"/>
                    <a:pt x="57" y="190"/>
                  </a:cubicBezTo>
                  <a:close/>
                  <a:moveTo>
                    <a:pt x="37" y="190"/>
                  </a:moveTo>
                  <a:cubicBezTo>
                    <a:pt x="37" y="190"/>
                    <a:pt x="38" y="190"/>
                    <a:pt x="38" y="190"/>
                  </a:cubicBezTo>
                  <a:lnTo>
                    <a:pt x="38" y="189"/>
                  </a:lnTo>
                  <a:cubicBezTo>
                    <a:pt x="38" y="189"/>
                    <a:pt x="38" y="189"/>
                    <a:pt x="37" y="189"/>
                  </a:cubicBezTo>
                  <a:cubicBezTo>
                    <a:pt x="37" y="189"/>
                    <a:pt x="37" y="189"/>
                    <a:pt x="37" y="190"/>
                  </a:cubicBezTo>
                  <a:close/>
                  <a:moveTo>
                    <a:pt x="83" y="189"/>
                  </a:moveTo>
                  <a:cubicBezTo>
                    <a:pt x="84" y="189"/>
                    <a:pt x="83" y="188"/>
                    <a:pt x="83" y="188"/>
                  </a:cubicBezTo>
                  <a:cubicBezTo>
                    <a:pt x="83" y="188"/>
                    <a:pt x="82" y="188"/>
                    <a:pt x="82" y="188"/>
                  </a:cubicBezTo>
                  <a:cubicBezTo>
                    <a:pt x="82" y="188"/>
                    <a:pt x="82" y="189"/>
                    <a:pt x="82" y="189"/>
                  </a:cubicBezTo>
                  <a:cubicBezTo>
                    <a:pt x="82" y="189"/>
                    <a:pt x="82" y="189"/>
                    <a:pt x="83" y="189"/>
                  </a:cubicBezTo>
                  <a:cubicBezTo>
                    <a:pt x="83" y="189"/>
                    <a:pt x="83" y="189"/>
                    <a:pt x="83" y="189"/>
                  </a:cubicBezTo>
                  <a:close/>
                  <a:moveTo>
                    <a:pt x="55" y="192"/>
                  </a:moveTo>
                  <a:cubicBezTo>
                    <a:pt x="54" y="192"/>
                    <a:pt x="54" y="192"/>
                    <a:pt x="53" y="191"/>
                  </a:cubicBezTo>
                  <a:cubicBezTo>
                    <a:pt x="53" y="190"/>
                    <a:pt x="52" y="190"/>
                    <a:pt x="51" y="190"/>
                  </a:cubicBezTo>
                  <a:cubicBezTo>
                    <a:pt x="52" y="191"/>
                    <a:pt x="52" y="192"/>
                    <a:pt x="53" y="192"/>
                  </a:cubicBezTo>
                  <a:cubicBezTo>
                    <a:pt x="54" y="193"/>
                    <a:pt x="54" y="193"/>
                    <a:pt x="55" y="194"/>
                  </a:cubicBezTo>
                  <a:cubicBezTo>
                    <a:pt x="55" y="194"/>
                    <a:pt x="55" y="194"/>
                    <a:pt x="56" y="194"/>
                  </a:cubicBezTo>
                  <a:cubicBezTo>
                    <a:pt x="56" y="194"/>
                    <a:pt x="56" y="193"/>
                    <a:pt x="56" y="193"/>
                  </a:cubicBezTo>
                  <a:cubicBezTo>
                    <a:pt x="56" y="193"/>
                    <a:pt x="56" y="193"/>
                    <a:pt x="56" y="193"/>
                  </a:cubicBezTo>
                  <a:cubicBezTo>
                    <a:pt x="56" y="193"/>
                    <a:pt x="56" y="192"/>
                    <a:pt x="56" y="192"/>
                  </a:cubicBezTo>
                  <a:cubicBezTo>
                    <a:pt x="56" y="192"/>
                    <a:pt x="56" y="192"/>
                    <a:pt x="56" y="192"/>
                  </a:cubicBezTo>
                  <a:cubicBezTo>
                    <a:pt x="56" y="192"/>
                    <a:pt x="56" y="191"/>
                    <a:pt x="56" y="191"/>
                  </a:cubicBezTo>
                  <a:lnTo>
                    <a:pt x="55" y="190"/>
                  </a:lnTo>
                  <a:cubicBezTo>
                    <a:pt x="56" y="190"/>
                    <a:pt x="56" y="190"/>
                    <a:pt x="56" y="189"/>
                  </a:cubicBezTo>
                  <a:cubicBezTo>
                    <a:pt x="56" y="188"/>
                    <a:pt x="56" y="188"/>
                    <a:pt x="55" y="188"/>
                  </a:cubicBezTo>
                  <a:cubicBezTo>
                    <a:pt x="55" y="188"/>
                    <a:pt x="55" y="189"/>
                    <a:pt x="55" y="190"/>
                  </a:cubicBezTo>
                  <a:cubicBezTo>
                    <a:pt x="55" y="191"/>
                    <a:pt x="55" y="192"/>
                    <a:pt x="55" y="192"/>
                  </a:cubicBezTo>
                  <a:close/>
                  <a:moveTo>
                    <a:pt x="54" y="189"/>
                  </a:moveTo>
                  <a:cubicBezTo>
                    <a:pt x="54" y="188"/>
                    <a:pt x="54" y="188"/>
                    <a:pt x="54" y="188"/>
                  </a:cubicBezTo>
                  <a:cubicBezTo>
                    <a:pt x="55" y="187"/>
                    <a:pt x="55" y="187"/>
                    <a:pt x="54" y="187"/>
                  </a:cubicBezTo>
                  <a:cubicBezTo>
                    <a:pt x="54" y="187"/>
                    <a:pt x="54" y="186"/>
                    <a:pt x="54" y="186"/>
                  </a:cubicBezTo>
                  <a:cubicBezTo>
                    <a:pt x="53" y="187"/>
                    <a:pt x="53" y="187"/>
                    <a:pt x="53" y="187"/>
                  </a:cubicBezTo>
                  <a:cubicBezTo>
                    <a:pt x="53" y="188"/>
                    <a:pt x="53" y="188"/>
                    <a:pt x="53" y="189"/>
                  </a:cubicBezTo>
                  <a:cubicBezTo>
                    <a:pt x="53" y="189"/>
                    <a:pt x="53" y="190"/>
                    <a:pt x="53" y="190"/>
                  </a:cubicBezTo>
                  <a:cubicBezTo>
                    <a:pt x="53" y="191"/>
                    <a:pt x="54" y="191"/>
                    <a:pt x="54" y="190"/>
                  </a:cubicBezTo>
                  <a:cubicBezTo>
                    <a:pt x="55" y="190"/>
                    <a:pt x="55" y="190"/>
                    <a:pt x="54" y="189"/>
                  </a:cubicBezTo>
                  <a:cubicBezTo>
                    <a:pt x="54" y="189"/>
                    <a:pt x="54" y="189"/>
                    <a:pt x="54" y="189"/>
                  </a:cubicBezTo>
                  <a:close/>
                  <a:moveTo>
                    <a:pt x="57" y="187"/>
                  </a:moveTo>
                  <a:cubicBezTo>
                    <a:pt x="57" y="187"/>
                    <a:pt x="57" y="188"/>
                    <a:pt x="56" y="188"/>
                  </a:cubicBezTo>
                  <a:cubicBezTo>
                    <a:pt x="57" y="189"/>
                    <a:pt x="57" y="189"/>
                    <a:pt x="57" y="189"/>
                  </a:cubicBezTo>
                  <a:cubicBezTo>
                    <a:pt x="58" y="189"/>
                    <a:pt x="58" y="188"/>
                    <a:pt x="58" y="188"/>
                  </a:cubicBezTo>
                  <a:cubicBezTo>
                    <a:pt x="58" y="188"/>
                    <a:pt x="58" y="188"/>
                    <a:pt x="59" y="188"/>
                  </a:cubicBezTo>
                  <a:cubicBezTo>
                    <a:pt x="59" y="187"/>
                    <a:pt x="59" y="187"/>
                    <a:pt x="59" y="187"/>
                  </a:cubicBezTo>
                  <a:cubicBezTo>
                    <a:pt x="59" y="186"/>
                    <a:pt x="59" y="186"/>
                    <a:pt x="59" y="186"/>
                  </a:cubicBezTo>
                  <a:cubicBezTo>
                    <a:pt x="58" y="186"/>
                    <a:pt x="58" y="186"/>
                    <a:pt x="58" y="186"/>
                  </a:cubicBezTo>
                  <a:cubicBezTo>
                    <a:pt x="58" y="186"/>
                    <a:pt x="58" y="187"/>
                    <a:pt x="57" y="187"/>
                  </a:cubicBezTo>
                  <a:close/>
                  <a:moveTo>
                    <a:pt x="56" y="184"/>
                  </a:moveTo>
                  <a:cubicBezTo>
                    <a:pt x="56" y="184"/>
                    <a:pt x="56" y="184"/>
                    <a:pt x="56" y="184"/>
                  </a:cubicBezTo>
                  <a:cubicBezTo>
                    <a:pt x="56" y="184"/>
                    <a:pt x="56" y="184"/>
                    <a:pt x="55" y="184"/>
                  </a:cubicBezTo>
                  <a:cubicBezTo>
                    <a:pt x="55" y="184"/>
                    <a:pt x="55" y="185"/>
                    <a:pt x="55" y="186"/>
                  </a:cubicBezTo>
                  <a:cubicBezTo>
                    <a:pt x="55" y="186"/>
                    <a:pt x="55" y="187"/>
                    <a:pt x="56" y="187"/>
                  </a:cubicBezTo>
                  <a:cubicBezTo>
                    <a:pt x="56" y="187"/>
                    <a:pt x="56" y="186"/>
                    <a:pt x="56" y="186"/>
                  </a:cubicBezTo>
                  <a:cubicBezTo>
                    <a:pt x="56" y="186"/>
                    <a:pt x="56" y="186"/>
                    <a:pt x="57" y="186"/>
                  </a:cubicBezTo>
                  <a:cubicBezTo>
                    <a:pt x="57" y="185"/>
                    <a:pt x="57" y="185"/>
                    <a:pt x="58" y="185"/>
                  </a:cubicBezTo>
                  <a:cubicBezTo>
                    <a:pt x="58" y="184"/>
                    <a:pt x="59" y="184"/>
                    <a:pt x="58" y="183"/>
                  </a:cubicBezTo>
                  <a:lnTo>
                    <a:pt x="58" y="183"/>
                  </a:lnTo>
                  <a:cubicBezTo>
                    <a:pt x="58" y="182"/>
                    <a:pt x="57" y="182"/>
                    <a:pt x="57" y="183"/>
                  </a:cubicBezTo>
                  <a:cubicBezTo>
                    <a:pt x="57" y="184"/>
                    <a:pt x="57" y="184"/>
                    <a:pt x="56" y="184"/>
                  </a:cubicBezTo>
                  <a:close/>
                  <a:moveTo>
                    <a:pt x="56" y="182"/>
                  </a:moveTo>
                  <a:cubicBezTo>
                    <a:pt x="56" y="182"/>
                    <a:pt x="55" y="182"/>
                    <a:pt x="55" y="182"/>
                  </a:cubicBezTo>
                  <a:cubicBezTo>
                    <a:pt x="55" y="182"/>
                    <a:pt x="55" y="182"/>
                    <a:pt x="55" y="182"/>
                  </a:cubicBezTo>
                  <a:cubicBezTo>
                    <a:pt x="55" y="183"/>
                    <a:pt x="55" y="183"/>
                    <a:pt x="56" y="182"/>
                  </a:cubicBezTo>
                  <a:close/>
                  <a:moveTo>
                    <a:pt x="101" y="183"/>
                  </a:moveTo>
                  <a:cubicBezTo>
                    <a:pt x="101" y="184"/>
                    <a:pt x="100" y="184"/>
                    <a:pt x="100" y="184"/>
                  </a:cubicBezTo>
                  <a:cubicBezTo>
                    <a:pt x="100" y="185"/>
                    <a:pt x="100" y="185"/>
                    <a:pt x="100" y="186"/>
                  </a:cubicBezTo>
                  <a:cubicBezTo>
                    <a:pt x="100" y="186"/>
                    <a:pt x="100" y="186"/>
                    <a:pt x="100" y="186"/>
                  </a:cubicBezTo>
                  <a:cubicBezTo>
                    <a:pt x="101" y="186"/>
                    <a:pt x="101" y="185"/>
                    <a:pt x="101" y="184"/>
                  </a:cubicBezTo>
                  <a:cubicBezTo>
                    <a:pt x="101" y="183"/>
                    <a:pt x="101" y="182"/>
                    <a:pt x="101" y="182"/>
                  </a:cubicBezTo>
                  <a:cubicBezTo>
                    <a:pt x="101" y="182"/>
                    <a:pt x="101" y="182"/>
                    <a:pt x="101" y="182"/>
                  </a:cubicBezTo>
                  <a:cubicBezTo>
                    <a:pt x="101" y="183"/>
                    <a:pt x="101" y="183"/>
                    <a:pt x="101" y="183"/>
                  </a:cubicBezTo>
                  <a:close/>
                  <a:moveTo>
                    <a:pt x="54" y="179"/>
                  </a:moveTo>
                  <a:cubicBezTo>
                    <a:pt x="55" y="179"/>
                    <a:pt x="55" y="179"/>
                    <a:pt x="55" y="179"/>
                  </a:cubicBezTo>
                  <a:cubicBezTo>
                    <a:pt x="55" y="178"/>
                    <a:pt x="55" y="178"/>
                    <a:pt x="54" y="178"/>
                  </a:cubicBezTo>
                  <a:cubicBezTo>
                    <a:pt x="54" y="178"/>
                    <a:pt x="54" y="179"/>
                    <a:pt x="54" y="179"/>
                  </a:cubicBezTo>
                  <a:cubicBezTo>
                    <a:pt x="54" y="179"/>
                    <a:pt x="54" y="179"/>
                    <a:pt x="54" y="179"/>
                  </a:cubicBezTo>
                  <a:close/>
                  <a:moveTo>
                    <a:pt x="110" y="175"/>
                  </a:moveTo>
                  <a:cubicBezTo>
                    <a:pt x="111" y="175"/>
                    <a:pt x="112" y="175"/>
                    <a:pt x="112" y="174"/>
                  </a:cubicBezTo>
                  <a:cubicBezTo>
                    <a:pt x="113" y="173"/>
                    <a:pt x="113" y="173"/>
                    <a:pt x="113" y="172"/>
                  </a:cubicBezTo>
                  <a:cubicBezTo>
                    <a:pt x="112" y="172"/>
                    <a:pt x="112" y="172"/>
                    <a:pt x="111" y="173"/>
                  </a:cubicBezTo>
                  <a:cubicBezTo>
                    <a:pt x="110" y="173"/>
                    <a:pt x="110" y="174"/>
                    <a:pt x="110" y="175"/>
                  </a:cubicBezTo>
                  <a:close/>
                  <a:moveTo>
                    <a:pt x="127" y="161"/>
                  </a:moveTo>
                  <a:cubicBezTo>
                    <a:pt x="128" y="161"/>
                    <a:pt x="128" y="160"/>
                    <a:pt x="128" y="160"/>
                  </a:cubicBezTo>
                  <a:cubicBezTo>
                    <a:pt x="128" y="159"/>
                    <a:pt x="127" y="159"/>
                    <a:pt x="127" y="159"/>
                  </a:cubicBezTo>
                  <a:cubicBezTo>
                    <a:pt x="126" y="159"/>
                    <a:pt x="126" y="160"/>
                    <a:pt x="126" y="160"/>
                  </a:cubicBezTo>
                  <a:cubicBezTo>
                    <a:pt x="126" y="161"/>
                    <a:pt x="127" y="161"/>
                    <a:pt x="127" y="161"/>
                  </a:cubicBezTo>
                  <a:close/>
                  <a:moveTo>
                    <a:pt x="19" y="154"/>
                  </a:moveTo>
                  <a:cubicBezTo>
                    <a:pt x="18" y="155"/>
                    <a:pt x="18" y="155"/>
                    <a:pt x="18" y="155"/>
                  </a:cubicBezTo>
                  <a:cubicBezTo>
                    <a:pt x="19" y="156"/>
                    <a:pt x="19" y="156"/>
                    <a:pt x="18" y="157"/>
                  </a:cubicBezTo>
                  <a:cubicBezTo>
                    <a:pt x="18" y="157"/>
                    <a:pt x="18" y="157"/>
                    <a:pt x="18" y="157"/>
                  </a:cubicBezTo>
                  <a:cubicBezTo>
                    <a:pt x="18" y="157"/>
                    <a:pt x="17" y="158"/>
                    <a:pt x="17" y="158"/>
                  </a:cubicBezTo>
                  <a:cubicBezTo>
                    <a:pt x="17" y="158"/>
                    <a:pt x="18" y="159"/>
                    <a:pt x="19" y="159"/>
                  </a:cubicBezTo>
                  <a:lnTo>
                    <a:pt x="20" y="157"/>
                  </a:lnTo>
                  <a:cubicBezTo>
                    <a:pt x="20" y="156"/>
                    <a:pt x="20" y="156"/>
                    <a:pt x="20" y="156"/>
                  </a:cubicBezTo>
                  <a:cubicBezTo>
                    <a:pt x="21" y="156"/>
                    <a:pt x="21" y="156"/>
                    <a:pt x="21" y="156"/>
                  </a:cubicBezTo>
                  <a:cubicBezTo>
                    <a:pt x="20" y="156"/>
                    <a:pt x="20" y="156"/>
                    <a:pt x="20" y="155"/>
                  </a:cubicBezTo>
                  <a:cubicBezTo>
                    <a:pt x="19" y="155"/>
                    <a:pt x="19" y="155"/>
                    <a:pt x="19" y="154"/>
                  </a:cubicBezTo>
                  <a:lnTo>
                    <a:pt x="19" y="154"/>
                  </a:lnTo>
                  <a:close/>
                  <a:moveTo>
                    <a:pt x="100" y="155"/>
                  </a:moveTo>
                  <a:cubicBezTo>
                    <a:pt x="101" y="155"/>
                    <a:pt x="101" y="155"/>
                    <a:pt x="101" y="155"/>
                  </a:cubicBezTo>
                  <a:cubicBezTo>
                    <a:pt x="101" y="154"/>
                    <a:pt x="100" y="154"/>
                    <a:pt x="100" y="154"/>
                  </a:cubicBezTo>
                  <a:cubicBezTo>
                    <a:pt x="100" y="155"/>
                    <a:pt x="100" y="155"/>
                    <a:pt x="100" y="155"/>
                  </a:cubicBezTo>
                  <a:close/>
                  <a:moveTo>
                    <a:pt x="60" y="154"/>
                  </a:moveTo>
                  <a:cubicBezTo>
                    <a:pt x="61" y="154"/>
                    <a:pt x="61" y="153"/>
                    <a:pt x="61" y="153"/>
                  </a:cubicBezTo>
                  <a:cubicBezTo>
                    <a:pt x="61" y="152"/>
                    <a:pt x="60" y="152"/>
                    <a:pt x="60" y="152"/>
                  </a:cubicBezTo>
                  <a:cubicBezTo>
                    <a:pt x="60" y="152"/>
                    <a:pt x="59" y="153"/>
                    <a:pt x="59" y="153"/>
                  </a:cubicBezTo>
                  <a:cubicBezTo>
                    <a:pt x="59" y="153"/>
                    <a:pt x="60" y="154"/>
                    <a:pt x="60" y="154"/>
                  </a:cubicBezTo>
                  <a:close/>
                  <a:moveTo>
                    <a:pt x="62" y="154"/>
                  </a:moveTo>
                  <a:cubicBezTo>
                    <a:pt x="63" y="154"/>
                    <a:pt x="63" y="153"/>
                    <a:pt x="63" y="152"/>
                  </a:cubicBezTo>
                  <a:cubicBezTo>
                    <a:pt x="63" y="152"/>
                    <a:pt x="63" y="151"/>
                    <a:pt x="62" y="151"/>
                  </a:cubicBezTo>
                  <a:cubicBezTo>
                    <a:pt x="62" y="151"/>
                    <a:pt x="62" y="152"/>
                    <a:pt x="62" y="152"/>
                  </a:cubicBezTo>
                  <a:cubicBezTo>
                    <a:pt x="62" y="153"/>
                    <a:pt x="62" y="154"/>
                    <a:pt x="62" y="154"/>
                  </a:cubicBezTo>
                  <a:close/>
                  <a:moveTo>
                    <a:pt x="97" y="121"/>
                  </a:moveTo>
                  <a:cubicBezTo>
                    <a:pt x="97" y="121"/>
                    <a:pt x="97" y="121"/>
                    <a:pt x="97" y="121"/>
                  </a:cubicBezTo>
                  <a:cubicBezTo>
                    <a:pt x="97" y="121"/>
                    <a:pt x="97" y="121"/>
                    <a:pt x="97" y="121"/>
                  </a:cubicBezTo>
                  <a:cubicBezTo>
                    <a:pt x="97" y="120"/>
                    <a:pt x="97" y="120"/>
                    <a:pt x="97" y="121"/>
                  </a:cubicBezTo>
                  <a:cubicBezTo>
                    <a:pt x="97" y="121"/>
                    <a:pt x="97" y="121"/>
                    <a:pt x="97" y="121"/>
                  </a:cubicBezTo>
                  <a:lnTo>
                    <a:pt x="97" y="121"/>
                  </a:lnTo>
                  <a:close/>
                  <a:moveTo>
                    <a:pt x="88" y="99"/>
                  </a:moveTo>
                  <a:cubicBezTo>
                    <a:pt x="88" y="98"/>
                    <a:pt x="88" y="97"/>
                    <a:pt x="88" y="96"/>
                  </a:cubicBezTo>
                  <a:cubicBezTo>
                    <a:pt x="88" y="95"/>
                    <a:pt x="88" y="94"/>
                    <a:pt x="87" y="94"/>
                  </a:cubicBezTo>
                  <a:cubicBezTo>
                    <a:pt x="88" y="94"/>
                    <a:pt x="87" y="95"/>
                    <a:pt x="87" y="95"/>
                  </a:cubicBezTo>
                  <a:cubicBezTo>
                    <a:pt x="87" y="96"/>
                    <a:pt x="87" y="96"/>
                    <a:pt x="86" y="97"/>
                  </a:cubicBezTo>
                  <a:cubicBezTo>
                    <a:pt x="86" y="97"/>
                    <a:pt x="86" y="98"/>
                    <a:pt x="86" y="98"/>
                  </a:cubicBezTo>
                  <a:cubicBezTo>
                    <a:pt x="86" y="98"/>
                    <a:pt x="87" y="99"/>
                    <a:pt x="88" y="99"/>
                  </a:cubicBezTo>
                  <a:close/>
                  <a:moveTo>
                    <a:pt x="104" y="92"/>
                  </a:moveTo>
                  <a:cubicBezTo>
                    <a:pt x="104" y="93"/>
                    <a:pt x="104" y="93"/>
                    <a:pt x="105" y="93"/>
                  </a:cubicBezTo>
                  <a:cubicBezTo>
                    <a:pt x="105" y="93"/>
                    <a:pt x="105" y="94"/>
                    <a:pt x="105" y="94"/>
                  </a:cubicBezTo>
                  <a:cubicBezTo>
                    <a:pt x="106" y="93"/>
                    <a:pt x="106" y="93"/>
                    <a:pt x="106" y="92"/>
                  </a:cubicBezTo>
                  <a:cubicBezTo>
                    <a:pt x="106" y="92"/>
                    <a:pt x="106" y="92"/>
                    <a:pt x="105" y="92"/>
                  </a:cubicBezTo>
                  <a:cubicBezTo>
                    <a:pt x="105" y="92"/>
                    <a:pt x="104" y="92"/>
                    <a:pt x="104" y="92"/>
                  </a:cubicBezTo>
                  <a:close/>
                  <a:moveTo>
                    <a:pt x="93" y="91"/>
                  </a:moveTo>
                  <a:cubicBezTo>
                    <a:pt x="93" y="91"/>
                    <a:pt x="93" y="91"/>
                    <a:pt x="92" y="91"/>
                  </a:cubicBezTo>
                  <a:cubicBezTo>
                    <a:pt x="92" y="91"/>
                    <a:pt x="92" y="91"/>
                    <a:pt x="92" y="91"/>
                  </a:cubicBezTo>
                  <a:cubicBezTo>
                    <a:pt x="92" y="91"/>
                    <a:pt x="92" y="91"/>
                    <a:pt x="93" y="91"/>
                  </a:cubicBezTo>
                  <a:close/>
                  <a:moveTo>
                    <a:pt x="46" y="81"/>
                  </a:moveTo>
                  <a:cubicBezTo>
                    <a:pt x="46" y="81"/>
                    <a:pt x="46" y="80"/>
                    <a:pt x="46" y="80"/>
                  </a:cubicBezTo>
                  <a:cubicBezTo>
                    <a:pt x="46" y="79"/>
                    <a:pt x="46" y="79"/>
                    <a:pt x="46" y="79"/>
                  </a:cubicBezTo>
                  <a:lnTo>
                    <a:pt x="46" y="79"/>
                  </a:lnTo>
                  <a:cubicBezTo>
                    <a:pt x="45" y="79"/>
                    <a:pt x="45" y="80"/>
                    <a:pt x="45" y="80"/>
                  </a:cubicBezTo>
                  <a:cubicBezTo>
                    <a:pt x="45" y="80"/>
                    <a:pt x="45" y="81"/>
                    <a:pt x="46" y="81"/>
                  </a:cubicBezTo>
                  <a:close/>
                  <a:moveTo>
                    <a:pt x="82" y="69"/>
                  </a:moveTo>
                  <a:cubicBezTo>
                    <a:pt x="82" y="68"/>
                    <a:pt x="82" y="68"/>
                    <a:pt x="82" y="68"/>
                  </a:cubicBezTo>
                  <a:lnTo>
                    <a:pt x="81" y="68"/>
                  </a:lnTo>
                  <a:cubicBezTo>
                    <a:pt x="81" y="68"/>
                    <a:pt x="81" y="68"/>
                    <a:pt x="81" y="68"/>
                  </a:cubicBezTo>
                  <a:cubicBezTo>
                    <a:pt x="81" y="69"/>
                    <a:pt x="81" y="69"/>
                    <a:pt x="82" y="69"/>
                  </a:cubicBezTo>
                  <a:close/>
                  <a:moveTo>
                    <a:pt x="76" y="59"/>
                  </a:moveTo>
                  <a:cubicBezTo>
                    <a:pt x="75" y="59"/>
                    <a:pt x="75" y="59"/>
                    <a:pt x="75" y="60"/>
                  </a:cubicBezTo>
                  <a:cubicBezTo>
                    <a:pt x="75" y="60"/>
                    <a:pt x="75" y="60"/>
                    <a:pt x="76" y="60"/>
                  </a:cubicBezTo>
                  <a:cubicBezTo>
                    <a:pt x="76" y="60"/>
                    <a:pt x="76" y="60"/>
                    <a:pt x="76" y="60"/>
                  </a:cubicBezTo>
                  <a:cubicBezTo>
                    <a:pt x="76" y="59"/>
                    <a:pt x="76" y="59"/>
                    <a:pt x="76" y="59"/>
                  </a:cubicBezTo>
                  <a:close/>
                  <a:moveTo>
                    <a:pt x="75" y="58"/>
                  </a:moveTo>
                  <a:cubicBezTo>
                    <a:pt x="75" y="58"/>
                    <a:pt x="76" y="58"/>
                    <a:pt x="76" y="57"/>
                  </a:cubicBezTo>
                  <a:cubicBezTo>
                    <a:pt x="76" y="57"/>
                    <a:pt x="76" y="56"/>
                    <a:pt x="75" y="56"/>
                  </a:cubicBezTo>
                  <a:cubicBezTo>
                    <a:pt x="75" y="56"/>
                    <a:pt x="75" y="56"/>
                    <a:pt x="74" y="56"/>
                  </a:cubicBezTo>
                  <a:cubicBezTo>
                    <a:pt x="74" y="56"/>
                    <a:pt x="74" y="57"/>
                    <a:pt x="74" y="57"/>
                  </a:cubicBezTo>
                  <a:cubicBezTo>
                    <a:pt x="74" y="57"/>
                    <a:pt x="74" y="58"/>
                    <a:pt x="74" y="58"/>
                  </a:cubicBezTo>
                  <a:cubicBezTo>
                    <a:pt x="74" y="58"/>
                    <a:pt x="75" y="58"/>
                    <a:pt x="75" y="58"/>
                  </a:cubicBezTo>
                  <a:close/>
                  <a:moveTo>
                    <a:pt x="51" y="55"/>
                  </a:moveTo>
                  <a:cubicBezTo>
                    <a:pt x="51" y="54"/>
                    <a:pt x="51" y="54"/>
                    <a:pt x="50" y="54"/>
                  </a:cubicBezTo>
                  <a:cubicBezTo>
                    <a:pt x="50" y="53"/>
                    <a:pt x="50" y="54"/>
                    <a:pt x="50" y="54"/>
                  </a:cubicBezTo>
                  <a:cubicBezTo>
                    <a:pt x="50" y="54"/>
                    <a:pt x="50" y="55"/>
                    <a:pt x="51" y="55"/>
                  </a:cubicBezTo>
                  <a:close/>
                  <a:moveTo>
                    <a:pt x="74" y="51"/>
                  </a:moveTo>
                  <a:cubicBezTo>
                    <a:pt x="74" y="51"/>
                    <a:pt x="73" y="51"/>
                    <a:pt x="73" y="51"/>
                  </a:cubicBezTo>
                  <a:cubicBezTo>
                    <a:pt x="73" y="52"/>
                    <a:pt x="74" y="52"/>
                    <a:pt x="74" y="52"/>
                  </a:cubicBezTo>
                  <a:cubicBezTo>
                    <a:pt x="74" y="51"/>
                    <a:pt x="74" y="51"/>
                    <a:pt x="74" y="51"/>
                  </a:cubicBezTo>
                  <a:close/>
                  <a:moveTo>
                    <a:pt x="60" y="51"/>
                  </a:moveTo>
                  <a:cubicBezTo>
                    <a:pt x="60" y="52"/>
                    <a:pt x="60" y="52"/>
                    <a:pt x="61" y="52"/>
                  </a:cubicBezTo>
                  <a:cubicBezTo>
                    <a:pt x="61" y="52"/>
                    <a:pt x="61" y="52"/>
                    <a:pt x="61" y="52"/>
                  </a:cubicBezTo>
                  <a:cubicBezTo>
                    <a:pt x="62" y="51"/>
                    <a:pt x="61" y="51"/>
                    <a:pt x="61" y="50"/>
                  </a:cubicBezTo>
                  <a:cubicBezTo>
                    <a:pt x="61" y="50"/>
                    <a:pt x="61" y="50"/>
                    <a:pt x="61" y="50"/>
                  </a:cubicBezTo>
                  <a:cubicBezTo>
                    <a:pt x="61" y="51"/>
                    <a:pt x="60" y="51"/>
                    <a:pt x="60" y="51"/>
                  </a:cubicBezTo>
                  <a:close/>
                  <a:moveTo>
                    <a:pt x="70" y="50"/>
                  </a:moveTo>
                  <a:cubicBezTo>
                    <a:pt x="70" y="50"/>
                    <a:pt x="70" y="50"/>
                    <a:pt x="70" y="51"/>
                  </a:cubicBezTo>
                  <a:cubicBezTo>
                    <a:pt x="70" y="51"/>
                    <a:pt x="70" y="51"/>
                    <a:pt x="70" y="52"/>
                  </a:cubicBezTo>
                  <a:cubicBezTo>
                    <a:pt x="70" y="53"/>
                    <a:pt x="70" y="54"/>
                    <a:pt x="70" y="55"/>
                  </a:cubicBezTo>
                  <a:cubicBezTo>
                    <a:pt x="70" y="56"/>
                    <a:pt x="69" y="57"/>
                    <a:pt x="69" y="58"/>
                  </a:cubicBezTo>
                  <a:lnTo>
                    <a:pt x="66" y="81"/>
                  </a:lnTo>
                  <a:cubicBezTo>
                    <a:pt x="66" y="84"/>
                    <a:pt x="65" y="87"/>
                    <a:pt x="65" y="90"/>
                  </a:cubicBezTo>
                  <a:cubicBezTo>
                    <a:pt x="65" y="93"/>
                    <a:pt x="64" y="96"/>
                    <a:pt x="64" y="99"/>
                  </a:cubicBezTo>
                  <a:cubicBezTo>
                    <a:pt x="63" y="105"/>
                    <a:pt x="63" y="112"/>
                    <a:pt x="62" y="118"/>
                  </a:cubicBezTo>
                  <a:cubicBezTo>
                    <a:pt x="61" y="125"/>
                    <a:pt x="60" y="131"/>
                    <a:pt x="60" y="137"/>
                  </a:cubicBezTo>
                  <a:cubicBezTo>
                    <a:pt x="63" y="137"/>
                    <a:pt x="66" y="137"/>
                    <a:pt x="70" y="137"/>
                  </a:cubicBezTo>
                  <a:cubicBezTo>
                    <a:pt x="73" y="137"/>
                    <a:pt x="76" y="137"/>
                    <a:pt x="79" y="137"/>
                  </a:cubicBezTo>
                  <a:cubicBezTo>
                    <a:pt x="77" y="123"/>
                    <a:pt x="76" y="108"/>
                    <a:pt x="75" y="93"/>
                  </a:cubicBezTo>
                  <a:cubicBezTo>
                    <a:pt x="73" y="79"/>
                    <a:pt x="72" y="64"/>
                    <a:pt x="71" y="49"/>
                  </a:cubicBezTo>
                  <a:cubicBezTo>
                    <a:pt x="71" y="49"/>
                    <a:pt x="71" y="50"/>
                    <a:pt x="70" y="50"/>
                  </a:cubicBezTo>
                  <a:close/>
                  <a:moveTo>
                    <a:pt x="58" y="49"/>
                  </a:moveTo>
                  <a:cubicBezTo>
                    <a:pt x="58" y="49"/>
                    <a:pt x="58" y="49"/>
                    <a:pt x="58" y="49"/>
                  </a:cubicBezTo>
                  <a:cubicBezTo>
                    <a:pt x="58" y="49"/>
                    <a:pt x="58" y="48"/>
                    <a:pt x="58" y="48"/>
                  </a:cubicBezTo>
                  <a:cubicBezTo>
                    <a:pt x="58" y="48"/>
                    <a:pt x="58" y="48"/>
                    <a:pt x="58" y="47"/>
                  </a:cubicBezTo>
                  <a:cubicBezTo>
                    <a:pt x="58" y="47"/>
                    <a:pt x="57" y="47"/>
                    <a:pt x="57" y="48"/>
                  </a:cubicBezTo>
                  <a:cubicBezTo>
                    <a:pt x="57" y="48"/>
                    <a:pt x="57" y="48"/>
                    <a:pt x="57" y="49"/>
                  </a:cubicBezTo>
                  <a:cubicBezTo>
                    <a:pt x="57" y="49"/>
                    <a:pt x="57" y="49"/>
                    <a:pt x="58" y="49"/>
                  </a:cubicBezTo>
                  <a:close/>
                  <a:moveTo>
                    <a:pt x="55" y="45"/>
                  </a:moveTo>
                  <a:cubicBezTo>
                    <a:pt x="55" y="45"/>
                    <a:pt x="55" y="45"/>
                    <a:pt x="54" y="45"/>
                  </a:cubicBezTo>
                  <a:cubicBezTo>
                    <a:pt x="54" y="45"/>
                    <a:pt x="54" y="45"/>
                    <a:pt x="54" y="46"/>
                  </a:cubicBezTo>
                  <a:cubicBezTo>
                    <a:pt x="54" y="46"/>
                    <a:pt x="55" y="46"/>
                    <a:pt x="55" y="46"/>
                  </a:cubicBezTo>
                  <a:cubicBezTo>
                    <a:pt x="55" y="46"/>
                    <a:pt x="55" y="45"/>
                    <a:pt x="55" y="45"/>
                  </a:cubicBezTo>
                  <a:close/>
                  <a:moveTo>
                    <a:pt x="62" y="40"/>
                  </a:moveTo>
                  <a:cubicBezTo>
                    <a:pt x="61" y="40"/>
                    <a:pt x="61" y="41"/>
                    <a:pt x="61" y="41"/>
                  </a:cubicBezTo>
                  <a:cubicBezTo>
                    <a:pt x="60" y="41"/>
                    <a:pt x="60" y="42"/>
                    <a:pt x="60" y="42"/>
                  </a:cubicBezTo>
                  <a:cubicBezTo>
                    <a:pt x="59" y="43"/>
                    <a:pt x="59" y="44"/>
                    <a:pt x="60" y="44"/>
                  </a:cubicBezTo>
                  <a:cubicBezTo>
                    <a:pt x="60" y="44"/>
                    <a:pt x="61" y="45"/>
                    <a:pt x="61" y="45"/>
                  </a:cubicBezTo>
                  <a:cubicBezTo>
                    <a:pt x="61" y="45"/>
                    <a:pt x="61" y="46"/>
                    <a:pt x="62" y="46"/>
                  </a:cubicBezTo>
                  <a:cubicBezTo>
                    <a:pt x="62" y="46"/>
                    <a:pt x="62" y="47"/>
                    <a:pt x="62" y="47"/>
                  </a:cubicBezTo>
                  <a:cubicBezTo>
                    <a:pt x="63" y="46"/>
                    <a:pt x="63" y="46"/>
                    <a:pt x="64" y="45"/>
                  </a:cubicBezTo>
                  <a:cubicBezTo>
                    <a:pt x="64" y="44"/>
                    <a:pt x="64" y="44"/>
                    <a:pt x="64" y="43"/>
                  </a:cubicBezTo>
                  <a:cubicBezTo>
                    <a:pt x="64" y="42"/>
                    <a:pt x="64" y="42"/>
                    <a:pt x="63" y="41"/>
                  </a:cubicBezTo>
                  <a:cubicBezTo>
                    <a:pt x="63" y="40"/>
                    <a:pt x="62" y="40"/>
                    <a:pt x="62" y="40"/>
                  </a:cubicBezTo>
                  <a:close/>
                  <a:moveTo>
                    <a:pt x="37" y="40"/>
                  </a:moveTo>
                  <a:cubicBezTo>
                    <a:pt x="38" y="40"/>
                    <a:pt x="38" y="40"/>
                    <a:pt x="38" y="40"/>
                  </a:cubicBezTo>
                  <a:cubicBezTo>
                    <a:pt x="39" y="40"/>
                    <a:pt x="39" y="39"/>
                    <a:pt x="39" y="39"/>
                  </a:cubicBezTo>
                  <a:cubicBezTo>
                    <a:pt x="38" y="39"/>
                    <a:pt x="38" y="39"/>
                    <a:pt x="38" y="39"/>
                  </a:cubicBezTo>
                  <a:cubicBezTo>
                    <a:pt x="37" y="39"/>
                    <a:pt x="37" y="40"/>
                    <a:pt x="37" y="40"/>
                  </a:cubicBezTo>
                  <a:close/>
                  <a:moveTo>
                    <a:pt x="86" y="39"/>
                  </a:moveTo>
                  <a:cubicBezTo>
                    <a:pt x="86" y="39"/>
                    <a:pt x="86" y="39"/>
                    <a:pt x="86" y="40"/>
                  </a:cubicBezTo>
                  <a:cubicBezTo>
                    <a:pt x="86" y="40"/>
                    <a:pt x="87" y="40"/>
                    <a:pt x="87" y="39"/>
                  </a:cubicBezTo>
                  <a:cubicBezTo>
                    <a:pt x="87" y="39"/>
                    <a:pt x="87" y="39"/>
                    <a:pt x="87" y="39"/>
                  </a:cubicBezTo>
                  <a:cubicBezTo>
                    <a:pt x="86" y="39"/>
                    <a:pt x="86" y="39"/>
                    <a:pt x="86" y="39"/>
                  </a:cubicBezTo>
                  <a:close/>
                  <a:moveTo>
                    <a:pt x="84" y="36"/>
                  </a:moveTo>
                  <a:cubicBezTo>
                    <a:pt x="84" y="36"/>
                    <a:pt x="85" y="36"/>
                    <a:pt x="85" y="36"/>
                  </a:cubicBezTo>
                  <a:cubicBezTo>
                    <a:pt x="85" y="35"/>
                    <a:pt x="85" y="35"/>
                    <a:pt x="85" y="35"/>
                  </a:cubicBezTo>
                  <a:cubicBezTo>
                    <a:pt x="84" y="34"/>
                    <a:pt x="84" y="35"/>
                    <a:pt x="84" y="35"/>
                  </a:cubicBezTo>
                  <a:cubicBezTo>
                    <a:pt x="84" y="36"/>
                    <a:pt x="84" y="36"/>
                    <a:pt x="84" y="36"/>
                  </a:cubicBezTo>
                  <a:close/>
                  <a:moveTo>
                    <a:pt x="56" y="35"/>
                  </a:moveTo>
                  <a:cubicBezTo>
                    <a:pt x="55" y="34"/>
                    <a:pt x="55" y="34"/>
                    <a:pt x="55" y="35"/>
                  </a:cubicBezTo>
                  <a:cubicBezTo>
                    <a:pt x="55" y="35"/>
                    <a:pt x="55" y="36"/>
                    <a:pt x="55" y="36"/>
                  </a:cubicBezTo>
                  <a:lnTo>
                    <a:pt x="56" y="36"/>
                  </a:lnTo>
                  <a:cubicBezTo>
                    <a:pt x="56" y="36"/>
                    <a:pt x="56" y="35"/>
                    <a:pt x="56" y="35"/>
                  </a:cubicBezTo>
                  <a:close/>
                  <a:moveTo>
                    <a:pt x="65" y="32"/>
                  </a:moveTo>
                  <a:cubicBezTo>
                    <a:pt x="65" y="32"/>
                    <a:pt x="65" y="32"/>
                    <a:pt x="65" y="31"/>
                  </a:cubicBezTo>
                  <a:cubicBezTo>
                    <a:pt x="65" y="31"/>
                    <a:pt x="65" y="31"/>
                    <a:pt x="65" y="31"/>
                  </a:cubicBezTo>
                  <a:cubicBezTo>
                    <a:pt x="65" y="31"/>
                    <a:pt x="65" y="31"/>
                    <a:pt x="65" y="31"/>
                  </a:cubicBezTo>
                  <a:cubicBezTo>
                    <a:pt x="64" y="32"/>
                    <a:pt x="65" y="32"/>
                    <a:pt x="65" y="32"/>
                  </a:cubicBezTo>
                  <a:close/>
                  <a:moveTo>
                    <a:pt x="63" y="28"/>
                  </a:moveTo>
                  <a:cubicBezTo>
                    <a:pt x="62" y="29"/>
                    <a:pt x="63" y="29"/>
                    <a:pt x="63" y="30"/>
                  </a:cubicBezTo>
                  <a:lnTo>
                    <a:pt x="64" y="30"/>
                  </a:lnTo>
                  <a:cubicBezTo>
                    <a:pt x="64" y="29"/>
                    <a:pt x="64" y="29"/>
                    <a:pt x="64" y="28"/>
                  </a:cubicBezTo>
                  <a:cubicBezTo>
                    <a:pt x="64" y="28"/>
                    <a:pt x="63" y="28"/>
                    <a:pt x="63" y="28"/>
                  </a:cubicBezTo>
                  <a:close/>
                  <a:moveTo>
                    <a:pt x="52" y="26"/>
                  </a:moveTo>
                  <a:cubicBezTo>
                    <a:pt x="53" y="26"/>
                    <a:pt x="53" y="26"/>
                    <a:pt x="53" y="25"/>
                  </a:cubicBezTo>
                  <a:cubicBezTo>
                    <a:pt x="53" y="25"/>
                    <a:pt x="53" y="24"/>
                    <a:pt x="53" y="24"/>
                  </a:cubicBezTo>
                  <a:cubicBezTo>
                    <a:pt x="52" y="24"/>
                    <a:pt x="52" y="24"/>
                    <a:pt x="52" y="25"/>
                  </a:cubicBezTo>
                  <a:cubicBezTo>
                    <a:pt x="52" y="25"/>
                    <a:pt x="52" y="26"/>
                    <a:pt x="52" y="26"/>
                  </a:cubicBezTo>
                  <a:close/>
                  <a:moveTo>
                    <a:pt x="33" y="24"/>
                  </a:moveTo>
                  <a:cubicBezTo>
                    <a:pt x="33" y="24"/>
                    <a:pt x="33" y="24"/>
                    <a:pt x="33" y="23"/>
                  </a:cubicBezTo>
                  <a:cubicBezTo>
                    <a:pt x="33" y="23"/>
                    <a:pt x="33" y="23"/>
                    <a:pt x="33" y="22"/>
                  </a:cubicBezTo>
                  <a:cubicBezTo>
                    <a:pt x="33" y="22"/>
                    <a:pt x="32" y="22"/>
                    <a:pt x="32" y="23"/>
                  </a:cubicBezTo>
                  <a:cubicBezTo>
                    <a:pt x="32" y="24"/>
                    <a:pt x="32" y="24"/>
                    <a:pt x="33" y="24"/>
                  </a:cubicBezTo>
                  <a:close/>
                  <a:moveTo>
                    <a:pt x="97" y="25"/>
                  </a:moveTo>
                  <a:cubicBezTo>
                    <a:pt x="97" y="26"/>
                    <a:pt x="97" y="27"/>
                    <a:pt x="97" y="27"/>
                  </a:cubicBezTo>
                  <a:cubicBezTo>
                    <a:pt x="98" y="28"/>
                    <a:pt x="98" y="28"/>
                    <a:pt x="99" y="28"/>
                  </a:cubicBezTo>
                  <a:cubicBezTo>
                    <a:pt x="99" y="29"/>
                    <a:pt x="99" y="29"/>
                    <a:pt x="99" y="30"/>
                  </a:cubicBezTo>
                  <a:cubicBezTo>
                    <a:pt x="100" y="30"/>
                    <a:pt x="100" y="29"/>
                    <a:pt x="100" y="28"/>
                  </a:cubicBezTo>
                  <a:cubicBezTo>
                    <a:pt x="100" y="28"/>
                    <a:pt x="100" y="28"/>
                    <a:pt x="100" y="28"/>
                  </a:cubicBezTo>
                  <a:cubicBezTo>
                    <a:pt x="99" y="28"/>
                    <a:pt x="99" y="27"/>
                    <a:pt x="99" y="27"/>
                  </a:cubicBezTo>
                  <a:cubicBezTo>
                    <a:pt x="99" y="26"/>
                    <a:pt x="100" y="26"/>
                    <a:pt x="100" y="25"/>
                  </a:cubicBezTo>
                  <a:cubicBezTo>
                    <a:pt x="100" y="24"/>
                    <a:pt x="99" y="23"/>
                    <a:pt x="98" y="23"/>
                  </a:cubicBezTo>
                  <a:cubicBezTo>
                    <a:pt x="98" y="23"/>
                    <a:pt x="98" y="22"/>
                    <a:pt x="98" y="22"/>
                  </a:cubicBezTo>
                  <a:cubicBezTo>
                    <a:pt x="98" y="22"/>
                    <a:pt x="98" y="21"/>
                    <a:pt x="98" y="21"/>
                  </a:cubicBezTo>
                  <a:lnTo>
                    <a:pt x="97" y="21"/>
                  </a:lnTo>
                  <a:cubicBezTo>
                    <a:pt x="97" y="22"/>
                    <a:pt x="97" y="23"/>
                    <a:pt x="97" y="23"/>
                  </a:cubicBezTo>
                  <a:cubicBezTo>
                    <a:pt x="97" y="24"/>
                    <a:pt x="97" y="25"/>
                    <a:pt x="97" y="25"/>
                  </a:cubicBezTo>
                  <a:close/>
                  <a:moveTo>
                    <a:pt x="83" y="20"/>
                  </a:moveTo>
                  <a:cubicBezTo>
                    <a:pt x="83" y="20"/>
                    <a:pt x="83" y="20"/>
                    <a:pt x="82" y="20"/>
                  </a:cubicBezTo>
                  <a:cubicBezTo>
                    <a:pt x="81" y="21"/>
                    <a:pt x="81" y="21"/>
                    <a:pt x="81" y="21"/>
                  </a:cubicBezTo>
                  <a:cubicBezTo>
                    <a:pt x="81" y="21"/>
                    <a:pt x="81" y="22"/>
                    <a:pt x="81" y="22"/>
                  </a:cubicBezTo>
                  <a:cubicBezTo>
                    <a:pt x="81" y="22"/>
                    <a:pt x="81" y="23"/>
                    <a:pt x="81" y="23"/>
                  </a:cubicBezTo>
                  <a:cubicBezTo>
                    <a:pt x="82" y="23"/>
                    <a:pt x="82" y="22"/>
                    <a:pt x="82" y="22"/>
                  </a:cubicBezTo>
                  <a:cubicBezTo>
                    <a:pt x="82" y="22"/>
                    <a:pt x="82" y="21"/>
                    <a:pt x="83" y="21"/>
                  </a:cubicBezTo>
                  <a:cubicBezTo>
                    <a:pt x="83" y="21"/>
                    <a:pt x="83" y="21"/>
                    <a:pt x="83" y="22"/>
                  </a:cubicBezTo>
                  <a:cubicBezTo>
                    <a:pt x="83" y="22"/>
                    <a:pt x="83" y="22"/>
                    <a:pt x="84" y="22"/>
                  </a:cubicBezTo>
                  <a:cubicBezTo>
                    <a:pt x="84" y="21"/>
                    <a:pt x="84" y="21"/>
                    <a:pt x="84" y="20"/>
                  </a:cubicBezTo>
                  <a:cubicBezTo>
                    <a:pt x="84" y="20"/>
                    <a:pt x="84" y="20"/>
                    <a:pt x="83" y="20"/>
                  </a:cubicBezTo>
                  <a:close/>
                  <a:moveTo>
                    <a:pt x="53" y="16"/>
                  </a:moveTo>
                  <a:cubicBezTo>
                    <a:pt x="53" y="16"/>
                    <a:pt x="53" y="17"/>
                    <a:pt x="53" y="17"/>
                  </a:cubicBezTo>
                  <a:cubicBezTo>
                    <a:pt x="53" y="18"/>
                    <a:pt x="53" y="18"/>
                    <a:pt x="53" y="18"/>
                  </a:cubicBezTo>
                  <a:cubicBezTo>
                    <a:pt x="54" y="17"/>
                    <a:pt x="54" y="17"/>
                    <a:pt x="53" y="16"/>
                  </a:cubicBezTo>
                  <a:close/>
                  <a:moveTo>
                    <a:pt x="52" y="15"/>
                  </a:moveTo>
                  <a:cubicBezTo>
                    <a:pt x="51" y="15"/>
                    <a:pt x="52" y="15"/>
                    <a:pt x="52" y="15"/>
                  </a:cubicBezTo>
                  <a:cubicBezTo>
                    <a:pt x="53" y="15"/>
                    <a:pt x="53" y="15"/>
                    <a:pt x="53" y="15"/>
                  </a:cubicBezTo>
                  <a:cubicBezTo>
                    <a:pt x="52" y="14"/>
                    <a:pt x="52" y="14"/>
                    <a:pt x="52" y="15"/>
                  </a:cubicBezTo>
                  <a:close/>
                  <a:moveTo>
                    <a:pt x="77" y="16"/>
                  </a:moveTo>
                  <a:cubicBezTo>
                    <a:pt x="77" y="16"/>
                    <a:pt x="77" y="16"/>
                    <a:pt x="77" y="15"/>
                  </a:cubicBezTo>
                  <a:cubicBezTo>
                    <a:pt x="77" y="15"/>
                    <a:pt x="77" y="14"/>
                    <a:pt x="77" y="14"/>
                  </a:cubicBezTo>
                  <a:cubicBezTo>
                    <a:pt x="76" y="14"/>
                    <a:pt x="76" y="14"/>
                    <a:pt x="76" y="15"/>
                  </a:cubicBezTo>
                  <a:cubicBezTo>
                    <a:pt x="76" y="16"/>
                    <a:pt x="76" y="16"/>
                    <a:pt x="77" y="16"/>
                  </a:cubicBezTo>
                  <a:close/>
                  <a:moveTo>
                    <a:pt x="40" y="16"/>
                  </a:moveTo>
                  <a:cubicBezTo>
                    <a:pt x="41" y="16"/>
                    <a:pt x="41" y="16"/>
                    <a:pt x="41" y="15"/>
                  </a:cubicBezTo>
                  <a:cubicBezTo>
                    <a:pt x="41" y="15"/>
                    <a:pt x="41" y="15"/>
                    <a:pt x="41" y="14"/>
                  </a:cubicBezTo>
                  <a:cubicBezTo>
                    <a:pt x="41" y="14"/>
                    <a:pt x="41" y="14"/>
                    <a:pt x="41" y="14"/>
                  </a:cubicBezTo>
                  <a:cubicBezTo>
                    <a:pt x="40" y="15"/>
                    <a:pt x="40" y="15"/>
                    <a:pt x="40" y="16"/>
                  </a:cubicBezTo>
                  <a:close/>
                  <a:moveTo>
                    <a:pt x="38" y="12"/>
                  </a:moveTo>
                  <a:cubicBezTo>
                    <a:pt x="38" y="12"/>
                    <a:pt x="39" y="12"/>
                    <a:pt x="39" y="12"/>
                  </a:cubicBezTo>
                  <a:cubicBezTo>
                    <a:pt x="39" y="12"/>
                    <a:pt x="39" y="12"/>
                    <a:pt x="39" y="12"/>
                  </a:cubicBezTo>
                  <a:cubicBezTo>
                    <a:pt x="39" y="11"/>
                    <a:pt x="39" y="11"/>
                    <a:pt x="39" y="11"/>
                  </a:cubicBezTo>
                  <a:cubicBezTo>
                    <a:pt x="39" y="11"/>
                    <a:pt x="39" y="11"/>
                    <a:pt x="38" y="11"/>
                  </a:cubicBezTo>
                  <a:cubicBezTo>
                    <a:pt x="38" y="11"/>
                    <a:pt x="38" y="11"/>
                    <a:pt x="38" y="12"/>
                  </a:cubicBezTo>
                  <a:close/>
                  <a:moveTo>
                    <a:pt x="31" y="13"/>
                  </a:moveTo>
                  <a:cubicBezTo>
                    <a:pt x="32" y="13"/>
                    <a:pt x="32" y="13"/>
                    <a:pt x="32" y="12"/>
                  </a:cubicBezTo>
                  <a:cubicBezTo>
                    <a:pt x="32" y="12"/>
                    <a:pt x="32" y="12"/>
                    <a:pt x="33" y="12"/>
                  </a:cubicBezTo>
                  <a:cubicBezTo>
                    <a:pt x="33" y="12"/>
                    <a:pt x="34" y="12"/>
                    <a:pt x="35" y="12"/>
                  </a:cubicBezTo>
                  <a:cubicBezTo>
                    <a:pt x="35" y="12"/>
                    <a:pt x="35" y="11"/>
                    <a:pt x="35" y="10"/>
                  </a:cubicBezTo>
                  <a:cubicBezTo>
                    <a:pt x="34" y="10"/>
                    <a:pt x="33" y="10"/>
                    <a:pt x="33" y="11"/>
                  </a:cubicBezTo>
                  <a:cubicBezTo>
                    <a:pt x="32" y="11"/>
                    <a:pt x="32" y="12"/>
                    <a:pt x="31" y="13"/>
                  </a:cubicBezTo>
                  <a:close/>
                  <a:moveTo>
                    <a:pt x="63" y="14"/>
                  </a:moveTo>
                  <a:cubicBezTo>
                    <a:pt x="63" y="14"/>
                    <a:pt x="63" y="13"/>
                    <a:pt x="64" y="13"/>
                  </a:cubicBezTo>
                  <a:cubicBezTo>
                    <a:pt x="64" y="13"/>
                    <a:pt x="64" y="12"/>
                    <a:pt x="65" y="12"/>
                  </a:cubicBezTo>
                  <a:cubicBezTo>
                    <a:pt x="65" y="12"/>
                    <a:pt x="66" y="12"/>
                    <a:pt x="66" y="12"/>
                  </a:cubicBezTo>
                  <a:cubicBezTo>
                    <a:pt x="67" y="12"/>
                    <a:pt x="67" y="12"/>
                    <a:pt x="67" y="11"/>
                  </a:cubicBezTo>
                  <a:cubicBezTo>
                    <a:pt x="67" y="11"/>
                    <a:pt x="67" y="10"/>
                    <a:pt x="67" y="10"/>
                  </a:cubicBezTo>
                  <a:cubicBezTo>
                    <a:pt x="66" y="9"/>
                    <a:pt x="66" y="9"/>
                    <a:pt x="66" y="9"/>
                  </a:cubicBezTo>
                  <a:cubicBezTo>
                    <a:pt x="65" y="10"/>
                    <a:pt x="65" y="10"/>
                    <a:pt x="64" y="10"/>
                  </a:cubicBezTo>
                  <a:cubicBezTo>
                    <a:pt x="63" y="11"/>
                    <a:pt x="62" y="11"/>
                    <a:pt x="62" y="11"/>
                  </a:cubicBezTo>
                  <a:cubicBezTo>
                    <a:pt x="61" y="12"/>
                    <a:pt x="61" y="12"/>
                    <a:pt x="61" y="12"/>
                  </a:cubicBezTo>
                  <a:cubicBezTo>
                    <a:pt x="61" y="12"/>
                    <a:pt x="61" y="12"/>
                    <a:pt x="61" y="13"/>
                  </a:cubicBezTo>
                  <a:cubicBezTo>
                    <a:pt x="61" y="13"/>
                    <a:pt x="61" y="13"/>
                    <a:pt x="60" y="13"/>
                  </a:cubicBezTo>
                  <a:cubicBezTo>
                    <a:pt x="60" y="13"/>
                    <a:pt x="60" y="14"/>
                    <a:pt x="60" y="14"/>
                  </a:cubicBezTo>
                  <a:cubicBezTo>
                    <a:pt x="61" y="14"/>
                    <a:pt x="62" y="14"/>
                    <a:pt x="63" y="14"/>
                  </a:cubicBezTo>
                  <a:close/>
                  <a:moveTo>
                    <a:pt x="77" y="10"/>
                  </a:moveTo>
                  <a:cubicBezTo>
                    <a:pt x="77" y="10"/>
                    <a:pt x="77" y="10"/>
                    <a:pt x="78" y="9"/>
                  </a:cubicBezTo>
                  <a:cubicBezTo>
                    <a:pt x="78" y="9"/>
                    <a:pt x="78" y="8"/>
                    <a:pt x="78" y="8"/>
                  </a:cubicBezTo>
                  <a:cubicBezTo>
                    <a:pt x="77" y="8"/>
                    <a:pt x="77" y="8"/>
                    <a:pt x="77" y="9"/>
                  </a:cubicBezTo>
                  <a:cubicBezTo>
                    <a:pt x="76" y="9"/>
                    <a:pt x="76" y="9"/>
                    <a:pt x="77" y="10"/>
                  </a:cubicBezTo>
                  <a:close/>
                  <a:moveTo>
                    <a:pt x="32" y="9"/>
                  </a:moveTo>
                  <a:cubicBezTo>
                    <a:pt x="32" y="9"/>
                    <a:pt x="32" y="9"/>
                    <a:pt x="33" y="9"/>
                  </a:cubicBezTo>
                  <a:cubicBezTo>
                    <a:pt x="33" y="9"/>
                    <a:pt x="34" y="8"/>
                    <a:pt x="34" y="8"/>
                  </a:cubicBezTo>
                  <a:cubicBezTo>
                    <a:pt x="33" y="8"/>
                    <a:pt x="33" y="7"/>
                    <a:pt x="32" y="8"/>
                  </a:cubicBezTo>
                  <a:cubicBezTo>
                    <a:pt x="31" y="8"/>
                    <a:pt x="31" y="8"/>
                    <a:pt x="32" y="9"/>
                  </a:cubicBezTo>
                  <a:close/>
                  <a:moveTo>
                    <a:pt x="102" y="9"/>
                  </a:moveTo>
                  <a:cubicBezTo>
                    <a:pt x="102" y="9"/>
                    <a:pt x="102" y="8"/>
                    <a:pt x="102" y="8"/>
                  </a:cubicBezTo>
                  <a:cubicBezTo>
                    <a:pt x="102" y="7"/>
                    <a:pt x="102" y="7"/>
                    <a:pt x="102" y="7"/>
                  </a:cubicBezTo>
                  <a:cubicBezTo>
                    <a:pt x="101" y="7"/>
                    <a:pt x="101" y="7"/>
                    <a:pt x="101" y="8"/>
                  </a:cubicBezTo>
                  <a:cubicBezTo>
                    <a:pt x="101" y="8"/>
                    <a:pt x="101" y="9"/>
                    <a:pt x="102" y="9"/>
                  </a:cubicBezTo>
                  <a:close/>
                  <a:moveTo>
                    <a:pt x="106" y="7"/>
                  </a:moveTo>
                  <a:cubicBezTo>
                    <a:pt x="106" y="7"/>
                    <a:pt x="106" y="7"/>
                    <a:pt x="106" y="7"/>
                  </a:cubicBezTo>
                  <a:cubicBezTo>
                    <a:pt x="106" y="7"/>
                    <a:pt x="106" y="7"/>
                    <a:pt x="106" y="7"/>
                  </a:cubicBezTo>
                  <a:cubicBezTo>
                    <a:pt x="107" y="7"/>
                    <a:pt x="106" y="7"/>
                    <a:pt x="106" y="7"/>
                  </a:cubicBezTo>
                  <a:cubicBezTo>
                    <a:pt x="106" y="7"/>
                    <a:pt x="106" y="7"/>
                    <a:pt x="106" y="7"/>
                  </a:cubicBezTo>
                  <a:close/>
                  <a:moveTo>
                    <a:pt x="68" y="7"/>
                  </a:moveTo>
                  <a:cubicBezTo>
                    <a:pt x="68" y="7"/>
                    <a:pt x="68" y="7"/>
                    <a:pt x="69" y="7"/>
                  </a:cubicBezTo>
                  <a:cubicBezTo>
                    <a:pt x="69" y="7"/>
                    <a:pt x="69" y="7"/>
                    <a:pt x="69" y="7"/>
                  </a:cubicBezTo>
                  <a:cubicBezTo>
                    <a:pt x="69" y="7"/>
                    <a:pt x="69" y="7"/>
                    <a:pt x="69" y="7"/>
                  </a:cubicBezTo>
                  <a:cubicBezTo>
                    <a:pt x="68" y="7"/>
                    <a:pt x="68" y="6"/>
                    <a:pt x="68" y="7"/>
                  </a:cubicBezTo>
                  <a:cubicBezTo>
                    <a:pt x="68" y="7"/>
                    <a:pt x="68" y="7"/>
                    <a:pt x="68" y="7"/>
                  </a:cubicBezTo>
                  <a:close/>
                  <a:moveTo>
                    <a:pt x="98" y="6"/>
                  </a:moveTo>
                  <a:cubicBezTo>
                    <a:pt x="98" y="6"/>
                    <a:pt x="97" y="6"/>
                    <a:pt x="97" y="6"/>
                  </a:cubicBezTo>
                  <a:cubicBezTo>
                    <a:pt x="96" y="6"/>
                    <a:pt x="96" y="7"/>
                    <a:pt x="96" y="7"/>
                  </a:cubicBezTo>
                  <a:cubicBezTo>
                    <a:pt x="96" y="7"/>
                    <a:pt x="97" y="7"/>
                    <a:pt x="98" y="7"/>
                  </a:cubicBezTo>
                  <a:cubicBezTo>
                    <a:pt x="98" y="8"/>
                    <a:pt x="99" y="7"/>
                    <a:pt x="99" y="7"/>
                  </a:cubicBezTo>
                  <a:cubicBezTo>
                    <a:pt x="99" y="6"/>
                    <a:pt x="98" y="6"/>
                    <a:pt x="98" y="6"/>
                  </a:cubicBezTo>
                  <a:close/>
                  <a:moveTo>
                    <a:pt x="54" y="6"/>
                  </a:moveTo>
                  <a:cubicBezTo>
                    <a:pt x="54" y="6"/>
                    <a:pt x="54" y="7"/>
                    <a:pt x="55" y="7"/>
                  </a:cubicBezTo>
                  <a:cubicBezTo>
                    <a:pt x="56" y="6"/>
                    <a:pt x="56" y="6"/>
                    <a:pt x="56" y="5"/>
                  </a:cubicBezTo>
                  <a:cubicBezTo>
                    <a:pt x="55" y="5"/>
                    <a:pt x="55" y="5"/>
                    <a:pt x="54" y="5"/>
                  </a:cubicBezTo>
                  <a:cubicBezTo>
                    <a:pt x="54" y="5"/>
                    <a:pt x="54" y="6"/>
                    <a:pt x="54" y="6"/>
                  </a:cubicBezTo>
                  <a:close/>
                  <a:moveTo>
                    <a:pt x="40" y="6"/>
                  </a:moveTo>
                  <a:cubicBezTo>
                    <a:pt x="41" y="6"/>
                    <a:pt x="41" y="5"/>
                    <a:pt x="41" y="5"/>
                  </a:cubicBezTo>
                  <a:cubicBezTo>
                    <a:pt x="41" y="5"/>
                    <a:pt x="40" y="5"/>
                    <a:pt x="40" y="5"/>
                  </a:cubicBezTo>
                  <a:cubicBezTo>
                    <a:pt x="40" y="5"/>
                    <a:pt x="40" y="5"/>
                    <a:pt x="40" y="5"/>
                  </a:cubicBezTo>
                  <a:cubicBezTo>
                    <a:pt x="39" y="6"/>
                    <a:pt x="39" y="6"/>
                    <a:pt x="40" y="6"/>
                  </a:cubicBezTo>
                  <a:close/>
                  <a:moveTo>
                    <a:pt x="58" y="4"/>
                  </a:moveTo>
                  <a:cubicBezTo>
                    <a:pt x="57" y="3"/>
                    <a:pt x="57" y="4"/>
                    <a:pt x="56" y="4"/>
                  </a:cubicBezTo>
                  <a:cubicBezTo>
                    <a:pt x="56" y="5"/>
                    <a:pt x="57" y="6"/>
                    <a:pt x="58" y="6"/>
                  </a:cubicBezTo>
                  <a:cubicBezTo>
                    <a:pt x="58" y="6"/>
                    <a:pt x="58" y="6"/>
                    <a:pt x="58" y="6"/>
                  </a:cubicBezTo>
                  <a:cubicBezTo>
                    <a:pt x="58" y="5"/>
                    <a:pt x="59" y="5"/>
                    <a:pt x="59" y="5"/>
                  </a:cubicBezTo>
                  <a:cubicBezTo>
                    <a:pt x="59" y="5"/>
                    <a:pt x="60" y="5"/>
                    <a:pt x="60" y="5"/>
                  </a:cubicBezTo>
                  <a:cubicBezTo>
                    <a:pt x="60" y="5"/>
                    <a:pt x="60" y="5"/>
                    <a:pt x="60" y="5"/>
                  </a:cubicBezTo>
                  <a:cubicBezTo>
                    <a:pt x="60" y="5"/>
                    <a:pt x="60" y="4"/>
                    <a:pt x="59" y="4"/>
                  </a:cubicBezTo>
                  <a:cubicBezTo>
                    <a:pt x="59" y="4"/>
                    <a:pt x="58" y="4"/>
                    <a:pt x="58" y="4"/>
                  </a:cubicBezTo>
                  <a:close/>
                  <a:moveTo>
                    <a:pt x="79" y="5"/>
                  </a:moveTo>
                  <a:cubicBezTo>
                    <a:pt x="80" y="5"/>
                    <a:pt x="80" y="5"/>
                    <a:pt x="81" y="4"/>
                  </a:cubicBezTo>
                  <a:cubicBezTo>
                    <a:pt x="81" y="4"/>
                    <a:pt x="80" y="3"/>
                    <a:pt x="80" y="3"/>
                  </a:cubicBezTo>
                  <a:cubicBezTo>
                    <a:pt x="79" y="3"/>
                    <a:pt x="79" y="3"/>
                    <a:pt x="79" y="4"/>
                  </a:cubicBezTo>
                  <a:cubicBezTo>
                    <a:pt x="79" y="4"/>
                    <a:pt x="79" y="5"/>
                    <a:pt x="79" y="5"/>
                  </a:cubicBezTo>
                  <a:close/>
                  <a:moveTo>
                    <a:pt x="63" y="5"/>
                  </a:moveTo>
                  <a:cubicBezTo>
                    <a:pt x="63" y="5"/>
                    <a:pt x="64" y="5"/>
                    <a:pt x="64" y="6"/>
                  </a:cubicBezTo>
                  <a:cubicBezTo>
                    <a:pt x="65" y="6"/>
                    <a:pt x="66" y="5"/>
                    <a:pt x="66" y="5"/>
                  </a:cubicBezTo>
                  <a:cubicBezTo>
                    <a:pt x="66" y="4"/>
                    <a:pt x="66" y="4"/>
                    <a:pt x="66" y="4"/>
                  </a:cubicBezTo>
                  <a:cubicBezTo>
                    <a:pt x="66" y="4"/>
                    <a:pt x="66" y="3"/>
                    <a:pt x="66" y="3"/>
                  </a:cubicBezTo>
                  <a:cubicBezTo>
                    <a:pt x="65" y="3"/>
                    <a:pt x="65" y="3"/>
                    <a:pt x="64" y="3"/>
                  </a:cubicBezTo>
                  <a:cubicBezTo>
                    <a:pt x="63" y="4"/>
                    <a:pt x="63" y="4"/>
                    <a:pt x="63" y="5"/>
                  </a:cubicBezTo>
                  <a:close/>
                  <a:moveTo>
                    <a:pt x="50" y="3"/>
                  </a:moveTo>
                  <a:cubicBezTo>
                    <a:pt x="49" y="3"/>
                    <a:pt x="49" y="4"/>
                    <a:pt x="50" y="4"/>
                  </a:cubicBezTo>
                  <a:cubicBezTo>
                    <a:pt x="50" y="4"/>
                    <a:pt x="51" y="4"/>
                    <a:pt x="51" y="4"/>
                  </a:cubicBezTo>
                  <a:cubicBezTo>
                    <a:pt x="51" y="3"/>
                    <a:pt x="51" y="3"/>
                    <a:pt x="51" y="3"/>
                  </a:cubicBezTo>
                  <a:cubicBezTo>
                    <a:pt x="50" y="2"/>
                    <a:pt x="50" y="2"/>
                    <a:pt x="50" y="3"/>
                  </a:cubicBezTo>
                  <a:close/>
                  <a:moveTo>
                    <a:pt x="43" y="3"/>
                  </a:moveTo>
                  <a:cubicBezTo>
                    <a:pt x="43" y="3"/>
                    <a:pt x="43" y="3"/>
                    <a:pt x="44" y="3"/>
                  </a:cubicBezTo>
                  <a:cubicBezTo>
                    <a:pt x="43" y="2"/>
                    <a:pt x="43" y="2"/>
                    <a:pt x="43" y="2"/>
                  </a:cubicBezTo>
                  <a:cubicBezTo>
                    <a:pt x="43" y="2"/>
                    <a:pt x="43" y="2"/>
                    <a:pt x="43" y="2"/>
                  </a:cubicBezTo>
                  <a:cubicBezTo>
                    <a:pt x="42" y="3"/>
                    <a:pt x="42" y="3"/>
                    <a:pt x="42" y="3"/>
                  </a:cubicBezTo>
                  <a:cubicBezTo>
                    <a:pt x="43" y="3"/>
                    <a:pt x="43" y="3"/>
                    <a:pt x="43" y="3"/>
                  </a:cubicBezTo>
                  <a:close/>
                  <a:moveTo>
                    <a:pt x="90" y="2"/>
                  </a:moveTo>
                  <a:cubicBezTo>
                    <a:pt x="91" y="2"/>
                    <a:pt x="91" y="3"/>
                    <a:pt x="91" y="3"/>
                  </a:cubicBezTo>
                  <a:cubicBezTo>
                    <a:pt x="91" y="4"/>
                    <a:pt x="91" y="4"/>
                    <a:pt x="92" y="4"/>
                  </a:cubicBezTo>
                  <a:cubicBezTo>
                    <a:pt x="92" y="3"/>
                    <a:pt x="92" y="3"/>
                    <a:pt x="92" y="2"/>
                  </a:cubicBezTo>
                  <a:cubicBezTo>
                    <a:pt x="91" y="1"/>
                    <a:pt x="91" y="1"/>
                    <a:pt x="90" y="2"/>
                  </a:cubicBezTo>
                  <a:close/>
                  <a:moveTo>
                    <a:pt x="85" y="2"/>
                  </a:moveTo>
                  <a:cubicBezTo>
                    <a:pt x="86" y="1"/>
                    <a:pt x="87" y="0"/>
                    <a:pt x="89" y="0"/>
                  </a:cubicBezTo>
                  <a:cubicBezTo>
                    <a:pt x="91" y="0"/>
                    <a:pt x="92" y="0"/>
                    <a:pt x="94" y="0"/>
                  </a:cubicBezTo>
                  <a:cubicBezTo>
                    <a:pt x="94" y="0"/>
                    <a:pt x="94" y="1"/>
                    <a:pt x="94" y="1"/>
                  </a:cubicBezTo>
                  <a:cubicBezTo>
                    <a:pt x="94" y="1"/>
                    <a:pt x="95" y="1"/>
                    <a:pt x="95" y="1"/>
                  </a:cubicBezTo>
                  <a:cubicBezTo>
                    <a:pt x="94" y="1"/>
                    <a:pt x="94" y="2"/>
                    <a:pt x="94" y="2"/>
                  </a:cubicBezTo>
                  <a:cubicBezTo>
                    <a:pt x="94" y="2"/>
                    <a:pt x="94" y="2"/>
                    <a:pt x="94" y="2"/>
                  </a:cubicBezTo>
                  <a:cubicBezTo>
                    <a:pt x="94" y="2"/>
                    <a:pt x="94" y="3"/>
                    <a:pt x="94" y="3"/>
                  </a:cubicBezTo>
                  <a:cubicBezTo>
                    <a:pt x="95" y="3"/>
                    <a:pt x="95" y="2"/>
                    <a:pt x="95" y="2"/>
                  </a:cubicBezTo>
                  <a:cubicBezTo>
                    <a:pt x="95" y="2"/>
                    <a:pt x="96" y="1"/>
                    <a:pt x="96" y="2"/>
                  </a:cubicBezTo>
                  <a:cubicBezTo>
                    <a:pt x="96" y="2"/>
                    <a:pt x="96" y="3"/>
                    <a:pt x="95" y="3"/>
                  </a:cubicBezTo>
                  <a:cubicBezTo>
                    <a:pt x="95" y="4"/>
                    <a:pt x="95" y="4"/>
                    <a:pt x="95" y="5"/>
                  </a:cubicBezTo>
                  <a:cubicBezTo>
                    <a:pt x="95" y="5"/>
                    <a:pt x="96" y="5"/>
                    <a:pt x="97" y="5"/>
                  </a:cubicBezTo>
                  <a:cubicBezTo>
                    <a:pt x="97" y="4"/>
                    <a:pt x="98" y="4"/>
                    <a:pt x="98" y="3"/>
                  </a:cubicBezTo>
                  <a:cubicBezTo>
                    <a:pt x="98" y="3"/>
                    <a:pt x="98" y="3"/>
                    <a:pt x="98" y="3"/>
                  </a:cubicBezTo>
                  <a:cubicBezTo>
                    <a:pt x="98" y="2"/>
                    <a:pt x="99" y="2"/>
                    <a:pt x="99" y="2"/>
                  </a:cubicBezTo>
                  <a:cubicBezTo>
                    <a:pt x="99" y="2"/>
                    <a:pt x="99" y="1"/>
                    <a:pt x="99" y="1"/>
                  </a:cubicBezTo>
                  <a:cubicBezTo>
                    <a:pt x="99" y="1"/>
                    <a:pt x="100" y="0"/>
                    <a:pt x="101" y="0"/>
                  </a:cubicBezTo>
                  <a:cubicBezTo>
                    <a:pt x="101" y="1"/>
                    <a:pt x="100" y="1"/>
                    <a:pt x="100" y="1"/>
                  </a:cubicBezTo>
                  <a:cubicBezTo>
                    <a:pt x="100" y="1"/>
                    <a:pt x="100" y="1"/>
                    <a:pt x="100" y="1"/>
                  </a:cubicBezTo>
                  <a:cubicBezTo>
                    <a:pt x="100" y="2"/>
                    <a:pt x="100" y="2"/>
                    <a:pt x="100" y="3"/>
                  </a:cubicBezTo>
                  <a:cubicBezTo>
                    <a:pt x="100" y="3"/>
                    <a:pt x="100" y="3"/>
                    <a:pt x="101" y="4"/>
                  </a:cubicBezTo>
                  <a:cubicBezTo>
                    <a:pt x="101" y="4"/>
                    <a:pt x="101" y="4"/>
                    <a:pt x="102" y="4"/>
                  </a:cubicBezTo>
                  <a:cubicBezTo>
                    <a:pt x="102" y="4"/>
                    <a:pt x="102" y="4"/>
                    <a:pt x="102" y="3"/>
                  </a:cubicBezTo>
                  <a:cubicBezTo>
                    <a:pt x="103" y="3"/>
                    <a:pt x="103" y="3"/>
                    <a:pt x="102" y="3"/>
                  </a:cubicBezTo>
                  <a:cubicBezTo>
                    <a:pt x="102" y="2"/>
                    <a:pt x="102" y="2"/>
                    <a:pt x="102" y="2"/>
                  </a:cubicBezTo>
                  <a:cubicBezTo>
                    <a:pt x="102" y="2"/>
                    <a:pt x="102" y="1"/>
                    <a:pt x="102" y="1"/>
                  </a:cubicBezTo>
                  <a:cubicBezTo>
                    <a:pt x="102" y="1"/>
                    <a:pt x="102" y="1"/>
                    <a:pt x="102" y="0"/>
                  </a:cubicBezTo>
                  <a:cubicBezTo>
                    <a:pt x="102" y="0"/>
                    <a:pt x="103" y="1"/>
                    <a:pt x="103" y="1"/>
                  </a:cubicBezTo>
                  <a:cubicBezTo>
                    <a:pt x="104" y="1"/>
                    <a:pt x="104" y="2"/>
                    <a:pt x="104" y="2"/>
                  </a:cubicBezTo>
                  <a:cubicBezTo>
                    <a:pt x="103" y="3"/>
                    <a:pt x="103" y="3"/>
                    <a:pt x="104" y="4"/>
                  </a:cubicBezTo>
                  <a:cubicBezTo>
                    <a:pt x="104" y="4"/>
                    <a:pt x="105" y="4"/>
                    <a:pt x="106" y="4"/>
                  </a:cubicBezTo>
                  <a:cubicBezTo>
                    <a:pt x="106" y="4"/>
                    <a:pt x="106" y="4"/>
                    <a:pt x="106" y="5"/>
                  </a:cubicBezTo>
                  <a:cubicBezTo>
                    <a:pt x="107" y="5"/>
                    <a:pt x="107" y="5"/>
                    <a:pt x="108" y="4"/>
                  </a:cubicBezTo>
                  <a:cubicBezTo>
                    <a:pt x="108" y="4"/>
                    <a:pt x="108" y="4"/>
                    <a:pt x="109" y="5"/>
                  </a:cubicBezTo>
                  <a:cubicBezTo>
                    <a:pt x="109" y="5"/>
                    <a:pt x="109" y="7"/>
                    <a:pt x="110" y="11"/>
                  </a:cubicBezTo>
                  <a:cubicBezTo>
                    <a:pt x="110" y="15"/>
                    <a:pt x="111" y="20"/>
                    <a:pt x="112" y="26"/>
                  </a:cubicBezTo>
                  <a:cubicBezTo>
                    <a:pt x="113" y="32"/>
                    <a:pt x="114" y="40"/>
                    <a:pt x="115" y="48"/>
                  </a:cubicBezTo>
                  <a:cubicBezTo>
                    <a:pt x="116" y="56"/>
                    <a:pt x="118" y="65"/>
                    <a:pt x="119" y="75"/>
                  </a:cubicBezTo>
                  <a:cubicBezTo>
                    <a:pt x="121" y="84"/>
                    <a:pt x="122" y="94"/>
                    <a:pt x="124" y="104"/>
                  </a:cubicBezTo>
                  <a:cubicBezTo>
                    <a:pt x="125" y="114"/>
                    <a:pt x="126" y="124"/>
                    <a:pt x="128" y="133"/>
                  </a:cubicBezTo>
                  <a:cubicBezTo>
                    <a:pt x="129" y="143"/>
                    <a:pt x="131" y="152"/>
                    <a:pt x="132" y="160"/>
                  </a:cubicBezTo>
                  <a:cubicBezTo>
                    <a:pt x="133" y="169"/>
                    <a:pt x="134" y="176"/>
                    <a:pt x="135" y="183"/>
                  </a:cubicBezTo>
                  <a:cubicBezTo>
                    <a:pt x="136" y="189"/>
                    <a:pt x="137" y="195"/>
                    <a:pt x="138" y="199"/>
                  </a:cubicBezTo>
                  <a:cubicBezTo>
                    <a:pt x="139" y="203"/>
                    <a:pt x="139" y="205"/>
                    <a:pt x="139" y="206"/>
                  </a:cubicBezTo>
                  <a:cubicBezTo>
                    <a:pt x="138" y="206"/>
                    <a:pt x="138" y="206"/>
                    <a:pt x="137" y="207"/>
                  </a:cubicBezTo>
                  <a:cubicBezTo>
                    <a:pt x="137" y="207"/>
                    <a:pt x="137" y="207"/>
                    <a:pt x="136" y="207"/>
                  </a:cubicBezTo>
                  <a:cubicBezTo>
                    <a:pt x="136" y="208"/>
                    <a:pt x="136" y="208"/>
                    <a:pt x="135" y="209"/>
                  </a:cubicBezTo>
                  <a:cubicBezTo>
                    <a:pt x="135" y="209"/>
                    <a:pt x="135" y="209"/>
                    <a:pt x="135" y="209"/>
                  </a:cubicBezTo>
                  <a:cubicBezTo>
                    <a:pt x="134" y="209"/>
                    <a:pt x="134" y="209"/>
                    <a:pt x="134" y="209"/>
                  </a:cubicBezTo>
                  <a:cubicBezTo>
                    <a:pt x="134" y="209"/>
                    <a:pt x="134" y="209"/>
                    <a:pt x="133" y="209"/>
                  </a:cubicBezTo>
                  <a:cubicBezTo>
                    <a:pt x="133" y="209"/>
                    <a:pt x="133" y="210"/>
                    <a:pt x="133" y="210"/>
                  </a:cubicBezTo>
                  <a:cubicBezTo>
                    <a:pt x="132" y="210"/>
                    <a:pt x="132" y="210"/>
                    <a:pt x="131" y="209"/>
                  </a:cubicBezTo>
                  <a:cubicBezTo>
                    <a:pt x="131" y="209"/>
                    <a:pt x="131" y="209"/>
                    <a:pt x="130" y="209"/>
                  </a:cubicBezTo>
                  <a:cubicBezTo>
                    <a:pt x="130" y="209"/>
                    <a:pt x="130" y="210"/>
                    <a:pt x="130" y="210"/>
                  </a:cubicBezTo>
                  <a:cubicBezTo>
                    <a:pt x="130" y="210"/>
                    <a:pt x="130" y="211"/>
                    <a:pt x="130" y="211"/>
                  </a:cubicBezTo>
                  <a:cubicBezTo>
                    <a:pt x="130" y="211"/>
                    <a:pt x="130" y="212"/>
                    <a:pt x="129" y="212"/>
                  </a:cubicBezTo>
                  <a:cubicBezTo>
                    <a:pt x="129" y="213"/>
                    <a:pt x="129" y="213"/>
                    <a:pt x="129" y="213"/>
                  </a:cubicBezTo>
                  <a:cubicBezTo>
                    <a:pt x="128" y="213"/>
                    <a:pt x="128" y="212"/>
                    <a:pt x="128" y="212"/>
                  </a:cubicBezTo>
                  <a:cubicBezTo>
                    <a:pt x="128" y="212"/>
                    <a:pt x="128" y="211"/>
                    <a:pt x="128" y="211"/>
                  </a:cubicBezTo>
                  <a:cubicBezTo>
                    <a:pt x="127" y="211"/>
                    <a:pt x="127" y="211"/>
                    <a:pt x="126" y="212"/>
                  </a:cubicBezTo>
                  <a:cubicBezTo>
                    <a:pt x="126" y="212"/>
                    <a:pt x="126" y="212"/>
                    <a:pt x="125" y="213"/>
                  </a:cubicBezTo>
                  <a:cubicBezTo>
                    <a:pt x="126" y="212"/>
                    <a:pt x="126" y="211"/>
                    <a:pt x="125" y="210"/>
                  </a:cubicBezTo>
                  <a:cubicBezTo>
                    <a:pt x="125" y="209"/>
                    <a:pt x="124" y="209"/>
                    <a:pt x="124" y="208"/>
                  </a:cubicBezTo>
                  <a:cubicBezTo>
                    <a:pt x="123" y="208"/>
                    <a:pt x="122" y="209"/>
                    <a:pt x="122" y="209"/>
                  </a:cubicBezTo>
                  <a:cubicBezTo>
                    <a:pt x="121" y="210"/>
                    <a:pt x="121" y="210"/>
                    <a:pt x="120" y="210"/>
                  </a:cubicBezTo>
                  <a:cubicBezTo>
                    <a:pt x="120" y="210"/>
                    <a:pt x="120" y="209"/>
                    <a:pt x="120" y="209"/>
                  </a:cubicBezTo>
                  <a:cubicBezTo>
                    <a:pt x="120" y="209"/>
                    <a:pt x="120" y="208"/>
                    <a:pt x="119" y="208"/>
                  </a:cubicBezTo>
                  <a:cubicBezTo>
                    <a:pt x="119" y="208"/>
                    <a:pt x="118" y="208"/>
                    <a:pt x="117" y="208"/>
                  </a:cubicBezTo>
                  <a:cubicBezTo>
                    <a:pt x="116" y="208"/>
                    <a:pt x="116" y="209"/>
                    <a:pt x="116" y="210"/>
                  </a:cubicBezTo>
                  <a:cubicBezTo>
                    <a:pt x="115" y="209"/>
                    <a:pt x="114" y="210"/>
                    <a:pt x="113" y="210"/>
                  </a:cubicBezTo>
                  <a:cubicBezTo>
                    <a:pt x="113" y="210"/>
                    <a:pt x="113" y="211"/>
                    <a:pt x="114" y="211"/>
                  </a:cubicBezTo>
                  <a:cubicBezTo>
                    <a:pt x="114" y="212"/>
                    <a:pt x="114" y="212"/>
                    <a:pt x="114" y="212"/>
                  </a:cubicBezTo>
                  <a:cubicBezTo>
                    <a:pt x="115" y="212"/>
                    <a:pt x="115" y="211"/>
                    <a:pt x="115" y="211"/>
                  </a:cubicBezTo>
                  <a:cubicBezTo>
                    <a:pt x="115" y="211"/>
                    <a:pt x="116" y="211"/>
                    <a:pt x="116" y="211"/>
                  </a:cubicBezTo>
                  <a:cubicBezTo>
                    <a:pt x="116" y="210"/>
                    <a:pt x="117" y="211"/>
                    <a:pt x="117" y="211"/>
                  </a:cubicBezTo>
                  <a:cubicBezTo>
                    <a:pt x="118" y="211"/>
                    <a:pt x="118" y="212"/>
                    <a:pt x="118" y="212"/>
                  </a:cubicBezTo>
                  <a:cubicBezTo>
                    <a:pt x="118" y="212"/>
                    <a:pt x="117" y="212"/>
                    <a:pt x="116" y="212"/>
                  </a:cubicBezTo>
                  <a:cubicBezTo>
                    <a:pt x="115" y="212"/>
                    <a:pt x="114" y="212"/>
                    <a:pt x="113" y="212"/>
                  </a:cubicBezTo>
                  <a:cubicBezTo>
                    <a:pt x="113" y="213"/>
                    <a:pt x="113" y="213"/>
                    <a:pt x="113" y="213"/>
                  </a:cubicBezTo>
                  <a:cubicBezTo>
                    <a:pt x="112" y="213"/>
                    <a:pt x="112" y="213"/>
                    <a:pt x="112" y="213"/>
                  </a:cubicBezTo>
                  <a:cubicBezTo>
                    <a:pt x="112" y="213"/>
                    <a:pt x="112" y="212"/>
                    <a:pt x="112" y="212"/>
                  </a:cubicBezTo>
                  <a:cubicBezTo>
                    <a:pt x="113" y="212"/>
                    <a:pt x="113" y="211"/>
                    <a:pt x="113" y="211"/>
                  </a:cubicBezTo>
                  <a:cubicBezTo>
                    <a:pt x="113" y="210"/>
                    <a:pt x="112" y="210"/>
                    <a:pt x="112" y="211"/>
                  </a:cubicBezTo>
                  <a:cubicBezTo>
                    <a:pt x="111" y="211"/>
                    <a:pt x="111" y="212"/>
                    <a:pt x="111" y="212"/>
                  </a:cubicBezTo>
                  <a:cubicBezTo>
                    <a:pt x="110" y="212"/>
                    <a:pt x="110" y="213"/>
                    <a:pt x="110" y="213"/>
                  </a:cubicBezTo>
                  <a:cubicBezTo>
                    <a:pt x="110" y="213"/>
                    <a:pt x="109" y="213"/>
                    <a:pt x="109" y="213"/>
                  </a:cubicBezTo>
                  <a:cubicBezTo>
                    <a:pt x="108" y="213"/>
                    <a:pt x="106" y="213"/>
                    <a:pt x="104" y="213"/>
                  </a:cubicBezTo>
                  <a:cubicBezTo>
                    <a:pt x="103" y="213"/>
                    <a:pt x="101" y="213"/>
                    <a:pt x="100" y="213"/>
                  </a:cubicBezTo>
                  <a:lnTo>
                    <a:pt x="100" y="212"/>
                  </a:lnTo>
                  <a:cubicBezTo>
                    <a:pt x="101" y="212"/>
                    <a:pt x="101" y="212"/>
                    <a:pt x="102" y="211"/>
                  </a:cubicBezTo>
                  <a:cubicBezTo>
                    <a:pt x="102" y="211"/>
                    <a:pt x="103" y="210"/>
                    <a:pt x="103" y="209"/>
                  </a:cubicBezTo>
                  <a:cubicBezTo>
                    <a:pt x="102" y="209"/>
                    <a:pt x="102" y="209"/>
                    <a:pt x="101" y="209"/>
                  </a:cubicBezTo>
                  <a:cubicBezTo>
                    <a:pt x="101" y="209"/>
                    <a:pt x="101" y="208"/>
                    <a:pt x="101" y="207"/>
                  </a:cubicBezTo>
                  <a:cubicBezTo>
                    <a:pt x="101" y="207"/>
                    <a:pt x="101" y="206"/>
                    <a:pt x="101" y="206"/>
                  </a:cubicBezTo>
                  <a:cubicBezTo>
                    <a:pt x="102" y="206"/>
                    <a:pt x="102" y="205"/>
                    <a:pt x="102" y="205"/>
                  </a:cubicBezTo>
                  <a:cubicBezTo>
                    <a:pt x="102" y="204"/>
                    <a:pt x="102" y="203"/>
                    <a:pt x="102" y="202"/>
                  </a:cubicBezTo>
                  <a:cubicBezTo>
                    <a:pt x="102" y="202"/>
                    <a:pt x="102" y="201"/>
                    <a:pt x="101" y="200"/>
                  </a:cubicBezTo>
                  <a:cubicBezTo>
                    <a:pt x="101" y="200"/>
                    <a:pt x="102" y="200"/>
                    <a:pt x="102" y="200"/>
                  </a:cubicBezTo>
                  <a:cubicBezTo>
                    <a:pt x="102" y="200"/>
                    <a:pt x="102" y="200"/>
                    <a:pt x="102" y="200"/>
                  </a:cubicBezTo>
                  <a:cubicBezTo>
                    <a:pt x="103" y="199"/>
                    <a:pt x="102" y="199"/>
                    <a:pt x="102" y="198"/>
                  </a:cubicBezTo>
                  <a:cubicBezTo>
                    <a:pt x="102" y="198"/>
                    <a:pt x="101" y="197"/>
                    <a:pt x="101" y="197"/>
                  </a:cubicBezTo>
                  <a:cubicBezTo>
                    <a:pt x="100" y="197"/>
                    <a:pt x="100" y="198"/>
                    <a:pt x="100" y="198"/>
                  </a:cubicBezTo>
                  <a:cubicBezTo>
                    <a:pt x="100" y="199"/>
                    <a:pt x="100" y="200"/>
                    <a:pt x="100" y="201"/>
                  </a:cubicBezTo>
                  <a:cubicBezTo>
                    <a:pt x="100" y="201"/>
                    <a:pt x="100" y="201"/>
                    <a:pt x="100" y="201"/>
                  </a:cubicBezTo>
                  <a:cubicBezTo>
                    <a:pt x="101" y="201"/>
                    <a:pt x="101" y="201"/>
                    <a:pt x="101" y="201"/>
                  </a:cubicBezTo>
                  <a:cubicBezTo>
                    <a:pt x="101" y="201"/>
                    <a:pt x="101" y="201"/>
                    <a:pt x="101" y="202"/>
                  </a:cubicBezTo>
                  <a:cubicBezTo>
                    <a:pt x="101" y="202"/>
                    <a:pt x="101" y="203"/>
                    <a:pt x="101" y="203"/>
                  </a:cubicBezTo>
                  <a:cubicBezTo>
                    <a:pt x="101" y="203"/>
                    <a:pt x="101" y="203"/>
                    <a:pt x="102" y="204"/>
                  </a:cubicBezTo>
                  <a:cubicBezTo>
                    <a:pt x="102" y="204"/>
                    <a:pt x="102" y="204"/>
                    <a:pt x="102" y="204"/>
                  </a:cubicBezTo>
                  <a:cubicBezTo>
                    <a:pt x="101" y="205"/>
                    <a:pt x="101" y="205"/>
                    <a:pt x="101" y="205"/>
                  </a:cubicBezTo>
                  <a:cubicBezTo>
                    <a:pt x="101" y="205"/>
                    <a:pt x="101" y="205"/>
                    <a:pt x="101" y="205"/>
                  </a:cubicBezTo>
                  <a:cubicBezTo>
                    <a:pt x="101" y="205"/>
                    <a:pt x="101" y="205"/>
                    <a:pt x="100" y="206"/>
                  </a:cubicBezTo>
                  <a:cubicBezTo>
                    <a:pt x="100" y="206"/>
                    <a:pt x="100" y="206"/>
                    <a:pt x="100" y="207"/>
                  </a:cubicBezTo>
                  <a:cubicBezTo>
                    <a:pt x="100" y="207"/>
                    <a:pt x="100" y="208"/>
                    <a:pt x="100" y="208"/>
                  </a:cubicBezTo>
                  <a:cubicBezTo>
                    <a:pt x="100" y="208"/>
                    <a:pt x="100" y="208"/>
                    <a:pt x="100" y="209"/>
                  </a:cubicBezTo>
                  <a:cubicBezTo>
                    <a:pt x="100" y="209"/>
                    <a:pt x="99" y="209"/>
                    <a:pt x="99" y="209"/>
                  </a:cubicBezTo>
                  <a:cubicBezTo>
                    <a:pt x="99" y="208"/>
                    <a:pt x="98" y="208"/>
                    <a:pt x="98" y="208"/>
                  </a:cubicBezTo>
                  <a:cubicBezTo>
                    <a:pt x="98" y="208"/>
                    <a:pt x="97" y="208"/>
                    <a:pt x="97" y="208"/>
                  </a:cubicBezTo>
                  <a:cubicBezTo>
                    <a:pt x="97" y="209"/>
                    <a:pt x="96" y="209"/>
                    <a:pt x="96" y="209"/>
                  </a:cubicBezTo>
                  <a:cubicBezTo>
                    <a:pt x="96" y="210"/>
                    <a:pt x="96" y="210"/>
                    <a:pt x="96" y="210"/>
                  </a:cubicBezTo>
                  <a:cubicBezTo>
                    <a:pt x="96" y="211"/>
                    <a:pt x="97" y="211"/>
                    <a:pt x="97" y="211"/>
                  </a:cubicBezTo>
                  <a:cubicBezTo>
                    <a:pt x="98" y="212"/>
                    <a:pt x="97" y="212"/>
                    <a:pt x="97" y="213"/>
                  </a:cubicBezTo>
                  <a:cubicBezTo>
                    <a:pt x="97" y="213"/>
                    <a:pt x="96" y="213"/>
                    <a:pt x="96" y="212"/>
                  </a:cubicBezTo>
                  <a:cubicBezTo>
                    <a:pt x="96" y="212"/>
                    <a:pt x="96" y="212"/>
                    <a:pt x="96" y="212"/>
                  </a:cubicBezTo>
                  <a:cubicBezTo>
                    <a:pt x="96" y="211"/>
                    <a:pt x="95" y="211"/>
                    <a:pt x="95" y="210"/>
                  </a:cubicBezTo>
                  <a:cubicBezTo>
                    <a:pt x="96" y="209"/>
                    <a:pt x="95" y="209"/>
                    <a:pt x="95" y="209"/>
                  </a:cubicBezTo>
                  <a:cubicBezTo>
                    <a:pt x="95" y="209"/>
                    <a:pt x="94" y="209"/>
                    <a:pt x="93" y="209"/>
                  </a:cubicBezTo>
                  <a:cubicBezTo>
                    <a:pt x="93" y="210"/>
                    <a:pt x="92" y="210"/>
                    <a:pt x="93" y="210"/>
                  </a:cubicBezTo>
                  <a:cubicBezTo>
                    <a:pt x="93" y="211"/>
                    <a:pt x="93" y="211"/>
                    <a:pt x="94" y="211"/>
                  </a:cubicBezTo>
                  <a:cubicBezTo>
                    <a:pt x="94" y="211"/>
                    <a:pt x="94" y="211"/>
                    <a:pt x="95" y="212"/>
                  </a:cubicBezTo>
                  <a:cubicBezTo>
                    <a:pt x="95" y="212"/>
                    <a:pt x="95" y="213"/>
                    <a:pt x="95" y="213"/>
                  </a:cubicBezTo>
                  <a:cubicBezTo>
                    <a:pt x="94" y="213"/>
                    <a:pt x="94" y="213"/>
                    <a:pt x="94" y="213"/>
                  </a:cubicBezTo>
                  <a:cubicBezTo>
                    <a:pt x="94" y="213"/>
                    <a:pt x="94" y="213"/>
                    <a:pt x="93" y="213"/>
                  </a:cubicBezTo>
                  <a:cubicBezTo>
                    <a:pt x="93" y="213"/>
                    <a:pt x="93" y="212"/>
                    <a:pt x="93" y="212"/>
                  </a:cubicBezTo>
                  <a:cubicBezTo>
                    <a:pt x="93" y="212"/>
                    <a:pt x="93" y="212"/>
                    <a:pt x="92" y="212"/>
                  </a:cubicBezTo>
                  <a:cubicBezTo>
                    <a:pt x="92" y="212"/>
                    <a:pt x="92" y="212"/>
                    <a:pt x="92" y="213"/>
                  </a:cubicBezTo>
                  <a:cubicBezTo>
                    <a:pt x="91" y="213"/>
                    <a:pt x="91" y="213"/>
                    <a:pt x="91" y="213"/>
                  </a:cubicBezTo>
                  <a:cubicBezTo>
                    <a:pt x="90" y="213"/>
                    <a:pt x="90" y="213"/>
                    <a:pt x="90" y="212"/>
                  </a:cubicBezTo>
                  <a:cubicBezTo>
                    <a:pt x="90" y="212"/>
                    <a:pt x="89" y="212"/>
                    <a:pt x="89" y="212"/>
                  </a:cubicBezTo>
                  <a:cubicBezTo>
                    <a:pt x="89" y="212"/>
                    <a:pt x="88" y="212"/>
                    <a:pt x="88" y="212"/>
                  </a:cubicBezTo>
                  <a:cubicBezTo>
                    <a:pt x="88" y="211"/>
                    <a:pt x="88" y="211"/>
                    <a:pt x="88" y="211"/>
                  </a:cubicBezTo>
                  <a:cubicBezTo>
                    <a:pt x="87" y="211"/>
                    <a:pt x="87" y="211"/>
                    <a:pt x="87" y="212"/>
                  </a:cubicBezTo>
                  <a:cubicBezTo>
                    <a:pt x="87" y="212"/>
                    <a:pt x="86" y="212"/>
                    <a:pt x="86" y="212"/>
                  </a:cubicBezTo>
                  <a:cubicBezTo>
                    <a:pt x="86" y="212"/>
                    <a:pt x="86" y="212"/>
                    <a:pt x="86" y="211"/>
                  </a:cubicBezTo>
                  <a:cubicBezTo>
                    <a:pt x="86" y="211"/>
                    <a:pt x="87" y="211"/>
                    <a:pt x="87" y="210"/>
                  </a:cubicBezTo>
                  <a:cubicBezTo>
                    <a:pt x="87" y="210"/>
                    <a:pt x="87" y="210"/>
                    <a:pt x="87" y="209"/>
                  </a:cubicBezTo>
                  <a:cubicBezTo>
                    <a:pt x="88" y="209"/>
                    <a:pt x="87" y="209"/>
                    <a:pt x="87" y="208"/>
                  </a:cubicBezTo>
                  <a:cubicBezTo>
                    <a:pt x="87" y="208"/>
                    <a:pt x="86" y="208"/>
                    <a:pt x="86" y="209"/>
                  </a:cubicBezTo>
                  <a:cubicBezTo>
                    <a:pt x="86" y="209"/>
                    <a:pt x="85" y="209"/>
                    <a:pt x="85" y="209"/>
                  </a:cubicBezTo>
                  <a:cubicBezTo>
                    <a:pt x="84" y="209"/>
                    <a:pt x="84" y="210"/>
                    <a:pt x="84" y="210"/>
                  </a:cubicBezTo>
                  <a:cubicBezTo>
                    <a:pt x="84" y="211"/>
                    <a:pt x="84" y="211"/>
                    <a:pt x="84" y="212"/>
                  </a:cubicBezTo>
                  <a:cubicBezTo>
                    <a:pt x="83" y="211"/>
                    <a:pt x="83" y="211"/>
                    <a:pt x="83" y="210"/>
                  </a:cubicBezTo>
                  <a:cubicBezTo>
                    <a:pt x="84" y="209"/>
                    <a:pt x="84" y="209"/>
                    <a:pt x="85" y="209"/>
                  </a:cubicBezTo>
                  <a:cubicBezTo>
                    <a:pt x="85" y="209"/>
                    <a:pt x="85" y="208"/>
                    <a:pt x="85" y="208"/>
                  </a:cubicBezTo>
                  <a:cubicBezTo>
                    <a:pt x="85" y="208"/>
                    <a:pt x="86" y="207"/>
                    <a:pt x="86" y="207"/>
                  </a:cubicBezTo>
                  <a:cubicBezTo>
                    <a:pt x="86" y="207"/>
                    <a:pt x="87" y="207"/>
                    <a:pt x="88" y="207"/>
                  </a:cubicBezTo>
                  <a:cubicBezTo>
                    <a:pt x="89" y="207"/>
                    <a:pt x="89" y="206"/>
                    <a:pt x="89" y="206"/>
                  </a:cubicBezTo>
                  <a:cubicBezTo>
                    <a:pt x="89" y="206"/>
                    <a:pt x="89" y="205"/>
                    <a:pt x="88" y="205"/>
                  </a:cubicBezTo>
                  <a:cubicBezTo>
                    <a:pt x="88" y="205"/>
                    <a:pt x="87" y="205"/>
                    <a:pt x="87" y="205"/>
                  </a:cubicBezTo>
                  <a:cubicBezTo>
                    <a:pt x="86" y="205"/>
                    <a:pt x="86" y="205"/>
                    <a:pt x="86" y="206"/>
                  </a:cubicBezTo>
                  <a:cubicBezTo>
                    <a:pt x="86" y="206"/>
                    <a:pt x="86" y="206"/>
                    <a:pt x="86" y="206"/>
                  </a:cubicBezTo>
                  <a:cubicBezTo>
                    <a:pt x="85" y="206"/>
                    <a:pt x="85" y="207"/>
                    <a:pt x="84" y="207"/>
                  </a:cubicBezTo>
                  <a:cubicBezTo>
                    <a:pt x="84" y="207"/>
                    <a:pt x="84" y="208"/>
                    <a:pt x="83" y="208"/>
                  </a:cubicBezTo>
                  <a:cubicBezTo>
                    <a:pt x="83" y="208"/>
                    <a:pt x="83" y="207"/>
                    <a:pt x="83" y="206"/>
                  </a:cubicBezTo>
                  <a:cubicBezTo>
                    <a:pt x="83" y="204"/>
                    <a:pt x="83" y="203"/>
                    <a:pt x="83" y="202"/>
                  </a:cubicBezTo>
                  <a:cubicBezTo>
                    <a:pt x="82" y="200"/>
                    <a:pt x="82" y="198"/>
                    <a:pt x="82" y="196"/>
                  </a:cubicBezTo>
                  <a:cubicBezTo>
                    <a:pt x="82" y="193"/>
                    <a:pt x="82" y="191"/>
                    <a:pt x="82" y="189"/>
                  </a:cubicBezTo>
                  <a:lnTo>
                    <a:pt x="82" y="186"/>
                  </a:lnTo>
                  <a:lnTo>
                    <a:pt x="81" y="181"/>
                  </a:lnTo>
                  <a:cubicBezTo>
                    <a:pt x="81" y="180"/>
                    <a:pt x="81" y="179"/>
                    <a:pt x="81" y="178"/>
                  </a:cubicBezTo>
                  <a:cubicBezTo>
                    <a:pt x="81" y="177"/>
                    <a:pt x="81" y="176"/>
                    <a:pt x="81" y="175"/>
                  </a:cubicBezTo>
                  <a:cubicBezTo>
                    <a:pt x="77" y="175"/>
                    <a:pt x="74" y="175"/>
                    <a:pt x="70" y="175"/>
                  </a:cubicBezTo>
                  <a:cubicBezTo>
                    <a:pt x="67" y="175"/>
                    <a:pt x="64" y="175"/>
                    <a:pt x="61" y="175"/>
                  </a:cubicBezTo>
                  <a:cubicBezTo>
                    <a:pt x="60" y="178"/>
                    <a:pt x="60" y="181"/>
                    <a:pt x="60" y="185"/>
                  </a:cubicBezTo>
                  <a:cubicBezTo>
                    <a:pt x="60" y="188"/>
                    <a:pt x="59" y="191"/>
                    <a:pt x="59" y="194"/>
                  </a:cubicBezTo>
                  <a:cubicBezTo>
                    <a:pt x="58" y="194"/>
                    <a:pt x="58" y="194"/>
                    <a:pt x="58" y="195"/>
                  </a:cubicBezTo>
                  <a:cubicBezTo>
                    <a:pt x="57" y="195"/>
                    <a:pt x="57" y="195"/>
                    <a:pt x="57" y="195"/>
                  </a:cubicBezTo>
                  <a:cubicBezTo>
                    <a:pt x="56" y="195"/>
                    <a:pt x="56" y="194"/>
                    <a:pt x="55" y="194"/>
                  </a:cubicBezTo>
                  <a:cubicBezTo>
                    <a:pt x="55" y="195"/>
                    <a:pt x="55" y="195"/>
                    <a:pt x="55" y="196"/>
                  </a:cubicBezTo>
                  <a:cubicBezTo>
                    <a:pt x="56" y="196"/>
                    <a:pt x="56" y="196"/>
                    <a:pt x="56" y="196"/>
                  </a:cubicBezTo>
                  <a:cubicBezTo>
                    <a:pt x="56" y="197"/>
                    <a:pt x="56" y="197"/>
                    <a:pt x="56" y="197"/>
                  </a:cubicBezTo>
                  <a:cubicBezTo>
                    <a:pt x="55" y="197"/>
                    <a:pt x="55" y="197"/>
                    <a:pt x="55" y="198"/>
                  </a:cubicBezTo>
                  <a:cubicBezTo>
                    <a:pt x="55" y="198"/>
                    <a:pt x="55" y="198"/>
                    <a:pt x="56" y="198"/>
                  </a:cubicBezTo>
                  <a:cubicBezTo>
                    <a:pt x="56" y="198"/>
                    <a:pt x="56" y="197"/>
                    <a:pt x="56" y="197"/>
                  </a:cubicBezTo>
                  <a:cubicBezTo>
                    <a:pt x="56" y="197"/>
                    <a:pt x="57" y="198"/>
                    <a:pt x="57" y="198"/>
                  </a:cubicBezTo>
                  <a:cubicBezTo>
                    <a:pt x="57" y="198"/>
                    <a:pt x="58" y="198"/>
                    <a:pt x="58" y="198"/>
                  </a:cubicBezTo>
                  <a:cubicBezTo>
                    <a:pt x="58" y="197"/>
                    <a:pt x="58" y="197"/>
                    <a:pt x="58" y="196"/>
                  </a:cubicBezTo>
                  <a:cubicBezTo>
                    <a:pt x="58" y="196"/>
                    <a:pt x="58" y="195"/>
                    <a:pt x="59" y="195"/>
                  </a:cubicBezTo>
                  <a:cubicBezTo>
                    <a:pt x="59" y="197"/>
                    <a:pt x="59" y="198"/>
                    <a:pt x="59" y="200"/>
                  </a:cubicBezTo>
                  <a:cubicBezTo>
                    <a:pt x="58" y="202"/>
                    <a:pt x="58" y="204"/>
                    <a:pt x="58" y="205"/>
                  </a:cubicBezTo>
                  <a:cubicBezTo>
                    <a:pt x="58" y="206"/>
                    <a:pt x="58" y="206"/>
                    <a:pt x="58" y="206"/>
                  </a:cubicBezTo>
                  <a:cubicBezTo>
                    <a:pt x="58" y="206"/>
                    <a:pt x="57" y="206"/>
                    <a:pt x="57" y="206"/>
                  </a:cubicBezTo>
                  <a:cubicBezTo>
                    <a:pt x="58" y="206"/>
                    <a:pt x="58" y="206"/>
                    <a:pt x="58" y="207"/>
                  </a:cubicBezTo>
                  <a:cubicBezTo>
                    <a:pt x="58" y="207"/>
                    <a:pt x="58" y="207"/>
                    <a:pt x="58" y="208"/>
                  </a:cubicBezTo>
                  <a:cubicBezTo>
                    <a:pt x="58" y="208"/>
                    <a:pt x="58" y="209"/>
                    <a:pt x="58" y="209"/>
                  </a:cubicBezTo>
                  <a:cubicBezTo>
                    <a:pt x="58" y="210"/>
                    <a:pt x="58" y="210"/>
                    <a:pt x="58" y="211"/>
                  </a:cubicBezTo>
                  <a:cubicBezTo>
                    <a:pt x="57" y="211"/>
                    <a:pt x="57" y="211"/>
                    <a:pt x="57" y="211"/>
                  </a:cubicBezTo>
                  <a:cubicBezTo>
                    <a:pt x="57" y="210"/>
                    <a:pt x="57" y="210"/>
                    <a:pt x="57" y="210"/>
                  </a:cubicBezTo>
                  <a:cubicBezTo>
                    <a:pt x="56" y="210"/>
                    <a:pt x="56" y="210"/>
                    <a:pt x="56" y="210"/>
                  </a:cubicBezTo>
                  <a:cubicBezTo>
                    <a:pt x="56" y="211"/>
                    <a:pt x="55" y="211"/>
                    <a:pt x="55" y="211"/>
                  </a:cubicBezTo>
                  <a:cubicBezTo>
                    <a:pt x="56" y="211"/>
                    <a:pt x="56" y="212"/>
                    <a:pt x="56" y="212"/>
                  </a:cubicBezTo>
                  <a:cubicBezTo>
                    <a:pt x="57" y="212"/>
                    <a:pt x="57" y="212"/>
                    <a:pt x="57" y="212"/>
                  </a:cubicBezTo>
                  <a:cubicBezTo>
                    <a:pt x="57" y="212"/>
                    <a:pt x="57" y="212"/>
                    <a:pt x="57" y="212"/>
                  </a:cubicBezTo>
                  <a:cubicBezTo>
                    <a:pt x="57" y="213"/>
                    <a:pt x="57" y="213"/>
                    <a:pt x="57" y="213"/>
                  </a:cubicBezTo>
                  <a:cubicBezTo>
                    <a:pt x="56" y="213"/>
                    <a:pt x="55" y="213"/>
                    <a:pt x="55" y="213"/>
                  </a:cubicBezTo>
                  <a:cubicBezTo>
                    <a:pt x="54" y="212"/>
                    <a:pt x="54" y="212"/>
                    <a:pt x="53" y="212"/>
                  </a:cubicBezTo>
                  <a:lnTo>
                    <a:pt x="52" y="212"/>
                  </a:lnTo>
                  <a:cubicBezTo>
                    <a:pt x="52" y="212"/>
                    <a:pt x="52" y="211"/>
                    <a:pt x="52" y="211"/>
                  </a:cubicBezTo>
                  <a:cubicBezTo>
                    <a:pt x="52" y="210"/>
                    <a:pt x="52" y="210"/>
                    <a:pt x="52" y="210"/>
                  </a:cubicBezTo>
                  <a:lnTo>
                    <a:pt x="51" y="210"/>
                  </a:lnTo>
                  <a:cubicBezTo>
                    <a:pt x="50" y="209"/>
                    <a:pt x="50" y="209"/>
                    <a:pt x="50" y="209"/>
                  </a:cubicBezTo>
                  <a:cubicBezTo>
                    <a:pt x="50" y="209"/>
                    <a:pt x="49" y="209"/>
                    <a:pt x="49" y="209"/>
                  </a:cubicBezTo>
                  <a:cubicBezTo>
                    <a:pt x="48" y="209"/>
                    <a:pt x="48" y="209"/>
                    <a:pt x="48" y="209"/>
                  </a:cubicBezTo>
                  <a:cubicBezTo>
                    <a:pt x="47" y="210"/>
                    <a:pt x="47" y="210"/>
                    <a:pt x="46" y="210"/>
                  </a:cubicBezTo>
                  <a:cubicBezTo>
                    <a:pt x="46" y="211"/>
                    <a:pt x="47" y="211"/>
                    <a:pt x="47" y="211"/>
                  </a:cubicBezTo>
                  <a:cubicBezTo>
                    <a:pt x="47" y="211"/>
                    <a:pt x="47" y="211"/>
                    <a:pt x="47" y="212"/>
                  </a:cubicBezTo>
                  <a:cubicBezTo>
                    <a:pt x="47" y="212"/>
                    <a:pt x="46" y="212"/>
                    <a:pt x="46" y="213"/>
                  </a:cubicBezTo>
                  <a:cubicBezTo>
                    <a:pt x="45" y="213"/>
                    <a:pt x="44" y="213"/>
                    <a:pt x="44" y="213"/>
                  </a:cubicBezTo>
                  <a:cubicBezTo>
                    <a:pt x="44" y="213"/>
                    <a:pt x="44" y="213"/>
                    <a:pt x="44" y="212"/>
                  </a:cubicBezTo>
                  <a:cubicBezTo>
                    <a:pt x="44" y="212"/>
                    <a:pt x="44" y="212"/>
                    <a:pt x="43" y="212"/>
                  </a:cubicBezTo>
                  <a:cubicBezTo>
                    <a:pt x="43" y="212"/>
                    <a:pt x="42" y="212"/>
                    <a:pt x="42" y="212"/>
                  </a:cubicBezTo>
                  <a:cubicBezTo>
                    <a:pt x="42" y="213"/>
                    <a:pt x="41" y="213"/>
                    <a:pt x="41" y="213"/>
                  </a:cubicBezTo>
                  <a:cubicBezTo>
                    <a:pt x="40" y="213"/>
                    <a:pt x="40" y="212"/>
                    <a:pt x="41" y="211"/>
                  </a:cubicBezTo>
                  <a:cubicBezTo>
                    <a:pt x="41" y="211"/>
                    <a:pt x="41" y="210"/>
                    <a:pt x="42" y="210"/>
                  </a:cubicBezTo>
                  <a:cubicBezTo>
                    <a:pt x="42" y="210"/>
                    <a:pt x="42" y="210"/>
                    <a:pt x="43" y="210"/>
                  </a:cubicBezTo>
                  <a:cubicBezTo>
                    <a:pt x="43" y="210"/>
                    <a:pt x="43" y="210"/>
                    <a:pt x="44" y="210"/>
                  </a:cubicBezTo>
                  <a:cubicBezTo>
                    <a:pt x="44" y="210"/>
                    <a:pt x="44" y="210"/>
                    <a:pt x="45" y="210"/>
                  </a:cubicBezTo>
                  <a:cubicBezTo>
                    <a:pt x="45" y="210"/>
                    <a:pt x="45" y="210"/>
                    <a:pt x="46" y="210"/>
                  </a:cubicBezTo>
                  <a:cubicBezTo>
                    <a:pt x="46" y="209"/>
                    <a:pt x="45" y="208"/>
                    <a:pt x="45" y="208"/>
                  </a:cubicBezTo>
                  <a:cubicBezTo>
                    <a:pt x="45" y="208"/>
                    <a:pt x="44" y="208"/>
                    <a:pt x="43" y="208"/>
                  </a:cubicBezTo>
                  <a:cubicBezTo>
                    <a:pt x="43" y="209"/>
                    <a:pt x="42" y="209"/>
                    <a:pt x="42" y="208"/>
                  </a:cubicBezTo>
                  <a:cubicBezTo>
                    <a:pt x="42" y="208"/>
                    <a:pt x="42" y="208"/>
                    <a:pt x="41" y="208"/>
                  </a:cubicBezTo>
                  <a:cubicBezTo>
                    <a:pt x="41" y="208"/>
                    <a:pt x="41" y="208"/>
                    <a:pt x="41" y="207"/>
                  </a:cubicBezTo>
                  <a:cubicBezTo>
                    <a:pt x="41" y="207"/>
                    <a:pt x="41" y="207"/>
                    <a:pt x="41" y="207"/>
                  </a:cubicBezTo>
                  <a:cubicBezTo>
                    <a:pt x="40" y="207"/>
                    <a:pt x="40" y="206"/>
                    <a:pt x="40" y="206"/>
                  </a:cubicBezTo>
                  <a:cubicBezTo>
                    <a:pt x="40" y="206"/>
                    <a:pt x="41" y="206"/>
                    <a:pt x="41" y="206"/>
                  </a:cubicBezTo>
                  <a:cubicBezTo>
                    <a:pt x="41" y="206"/>
                    <a:pt x="41" y="206"/>
                    <a:pt x="42" y="205"/>
                  </a:cubicBezTo>
                  <a:cubicBezTo>
                    <a:pt x="43" y="205"/>
                    <a:pt x="44" y="204"/>
                    <a:pt x="44" y="204"/>
                  </a:cubicBezTo>
                  <a:cubicBezTo>
                    <a:pt x="44" y="203"/>
                    <a:pt x="43" y="203"/>
                    <a:pt x="43" y="203"/>
                  </a:cubicBezTo>
                  <a:cubicBezTo>
                    <a:pt x="42" y="203"/>
                    <a:pt x="42" y="203"/>
                    <a:pt x="41" y="203"/>
                  </a:cubicBezTo>
                  <a:cubicBezTo>
                    <a:pt x="41" y="203"/>
                    <a:pt x="40" y="203"/>
                    <a:pt x="40" y="202"/>
                  </a:cubicBezTo>
                  <a:cubicBezTo>
                    <a:pt x="40" y="202"/>
                    <a:pt x="41" y="201"/>
                    <a:pt x="41" y="200"/>
                  </a:cubicBezTo>
                  <a:cubicBezTo>
                    <a:pt x="41" y="199"/>
                    <a:pt x="42" y="199"/>
                    <a:pt x="42" y="198"/>
                  </a:cubicBezTo>
                  <a:cubicBezTo>
                    <a:pt x="42" y="198"/>
                    <a:pt x="41" y="198"/>
                    <a:pt x="41" y="198"/>
                  </a:cubicBezTo>
                  <a:cubicBezTo>
                    <a:pt x="41" y="199"/>
                    <a:pt x="40" y="199"/>
                    <a:pt x="40" y="200"/>
                  </a:cubicBezTo>
                  <a:cubicBezTo>
                    <a:pt x="39" y="200"/>
                    <a:pt x="39" y="200"/>
                    <a:pt x="38" y="200"/>
                  </a:cubicBezTo>
                  <a:cubicBezTo>
                    <a:pt x="37" y="201"/>
                    <a:pt x="37" y="201"/>
                    <a:pt x="36" y="200"/>
                  </a:cubicBezTo>
                  <a:cubicBezTo>
                    <a:pt x="36" y="200"/>
                    <a:pt x="36" y="199"/>
                    <a:pt x="36" y="199"/>
                  </a:cubicBezTo>
                  <a:cubicBezTo>
                    <a:pt x="37" y="199"/>
                    <a:pt x="37" y="199"/>
                    <a:pt x="37" y="199"/>
                  </a:cubicBezTo>
                  <a:cubicBezTo>
                    <a:pt x="38" y="199"/>
                    <a:pt x="38" y="199"/>
                    <a:pt x="39" y="198"/>
                  </a:cubicBezTo>
                  <a:cubicBezTo>
                    <a:pt x="39" y="198"/>
                    <a:pt x="40" y="198"/>
                    <a:pt x="40" y="198"/>
                  </a:cubicBezTo>
                  <a:cubicBezTo>
                    <a:pt x="40" y="197"/>
                    <a:pt x="39" y="197"/>
                    <a:pt x="39" y="197"/>
                  </a:cubicBezTo>
                  <a:cubicBezTo>
                    <a:pt x="38" y="197"/>
                    <a:pt x="38" y="197"/>
                    <a:pt x="37" y="197"/>
                  </a:cubicBezTo>
                  <a:cubicBezTo>
                    <a:pt x="36" y="197"/>
                    <a:pt x="36" y="197"/>
                    <a:pt x="35" y="197"/>
                  </a:cubicBezTo>
                  <a:cubicBezTo>
                    <a:pt x="34" y="198"/>
                    <a:pt x="34" y="198"/>
                    <a:pt x="33" y="198"/>
                  </a:cubicBezTo>
                  <a:cubicBezTo>
                    <a:pt x="32" y="198"/>
                    <a:pt x="32" y="199"/>
                    <a:pt x="32" y="200"/>
                  </a:cubicBezTo>
                  <a:cubicBezTo>
                    <a:pt x="32" y="201"/>
                    <a:pt x="32" y="201"/>
                    <a:pt x="33" y="202"/>
                  </a:cubicBezTo>
                  <a:cubicBezTo>
                    <a:pt x="34" y="202"/>
                    <a:pt x="34" y="202"/>
                    <a:pt x="34" y="202"/>
                  </a:cubicBezTo>
                  <a:cubicBezTo>
                    <a:pt x="35" y="202"/>
                    <a:pt x="35" y="202"/>
                    <a:pt x="36" y="203"/>
                  </a:cubicBezTo>
                  <a:cubicBezTo>
                    <a:pt x="36" y="203"/>
                    <a:pt x="37" y="203"/>
                    <a:pt x="37" y="203"/>
                  </a:cubicBezTo>
                  <a:cubicBezTo>
                    <a:pt x="38" y="202"/>
                    <a:pt x="38" y="203"/>
                    <a:pt x="39" y="203"/>
                  </a:cubicBezTo>
                  <a:cubicBezTo>
                    <a:pt x="38" y="203"/>
                    <a:pt x="38" y="204"/>
                    <a:pt x="37" y="204"/>
                  </a:cubicBezTo>
                  <a:cubicBezTo>
                    <a:pt x="37" y="204"/>
                    <a:pt x="36" y="204"/>
                    <a:pt x="35" y="204"/>
                  </a:cubicBezTo>
                  <a:cubicBezTo>
                    <a:pt x="35" y="204"/>
                    <a:pt x="34" y="204"/>
                    <a:pt x="33" y="204"/>
                  </a:cubicBezTo>
                  <a:cubicBezTo>
                    <a:pt x="33" y="204"/>
                    <a:pt x="32" y="204"/>
                    <a:pt x="32" y="204"/>
                  </a:cubicBezTo>
                  <a:cubicBezTo>
                    <a:pt x="32" y="204"/>
                    <a:pt x="32" y="204"/>
                    <a:pt x="32" y="204"/>
                  </a:cubicBezTo>
                  <a:cubicBezTo>
                    <a:pt x="32" y="204"/>
                    <a:pt x="31" y="203"/>
                    <a:pt x="31" y="203"/>
                  </a:cubicBezTo>
                  <a:cubicBezTo>
                    <a:pt x="31" y="203"/>
                    <a:pt x="31" y="204"/>
                    <a:pt x="31" y="204"/>
                  </a:cubicBezTo>
                  <a:cubicBezTo>
                    <a:pt x="31" y="205"/>
                    <a:pt x="31" y="205"/>
                    <a:pt x="30" y="205"/>
                  </a:cubicBezTo>
                  <a:cubicBezTo>
                    <a:pt x="29" y="205"/>
                    <a:pt x="29" y="205"/>
                    <a:pt x="28" y="206"/>
                  </a:cubicBezTo>
                  <a:cubicBezTo>
                    <a:pt x="28" y="206"/>
                    <a:pt x="28" y="207"/>
                    <a:pt x="28" y="208"/>
                  </a:cubicBezTo>
                  <a:cubicBezTo>
                    <a:pt x="28" y="208"/>
                    <a:pt x="27" y="208"/>
                    <a:pt x="27" y="208"/>
                  </a:cubicBezTo>
                  <a:cubicBezTo>
                    <a:pt x="27" y="208"/>
                    <a:pt x="27" y="208"/>
                    <a:pt x="26" y="209"/>
                  </a:cubicBezTo>
                  <a:cubicBezTo>
                    <a:pt x="26" y="209"/>
                    <a:pt x="26" y="209"/>
                    <a:pt x="26" y="209"/>
                  </a:cubicBezTo>
                  <a:cubicBezTo>
                    <a:pt x="25" y="208"/>
                    <a:pt x="25" y="208"/>
                    <a:pt x="25" y="209"/>
                  </a:cubicBezTo>
                  <a:cubicBezTo>
                    <a:pt x="25" y="209"/>
                    <a:pt x="24" y="209"/>
                    <a:pt x="24" y="209"/>
                  </a:cubicBezTo>
                  <a:cubicBezTo>
                    <a:pt x="24" y="209"/>
                    <a:pt x="24" y="210"/>
                    <a:pt x="24" y="210"/>
                  </a:cubicBezTo>
                  <a:cubicBezTo>
                    <a:pt x="23" y="210"/>
                    <a:pt x="23" y="210"/>
                    <a:pt x="23" y="210"/>
                  </a:cubicBezTo>
                  <a:cubicBezTo>
                    <a:pt x="23" y="209"/>
                    <a:pt x="22" y="209"/>
                    <a:pt x="22" y="209"/>
                  </a:cubicBezTo>
                  <a:cubicBezTo>
                    <a:pt x="22" y="209"/>
                    <a:pt x="22" y="210"/>
                    <a:pt x="22" y="210"/>
                  </a:cubicBezTo>
                  <a:cubicBezTo>
                    <a:pt x="23" y="210"/>
                    <a:pt x="23" y="210"/>
                    <a:pt x="23" y="211"/>
                  </a:cubicBezTo>
                  <a:lnTo>
                    <a:pt x="21" y="212"/>
                  </a:lnTo>
                  <a:cubicBezTo>
                    <a:pt x="21" y="212"/>
                    <a:pt x="21" y="212"/>
                    <a:pt x="21" y="212"/>
                  </a:cubicBezTo>
                  <a:cubicBezTo>
                    <a:pt x="21" y="213"/>
                    <a:pt x="21" y="213"/>
                    <a:pt x="21" y="213"/>
                  </a:cubicBezTo>
                  <a:cubicBezTo>
                    <a:pt x="21" y="213"/>
                    <a:pt x="21" y="213"/>
                    <a:pt x="20" y="213"/>
                  </a:cubicBezTo>
                  <a:cubicBezTo>
                    <a:pt x="20" y="213"/>
                    <a:pt x="20" y="213"/>
                    <a:pt x="20" y="213"/>
                  </a:cubicBezTo>
                  <a:cubicBezTo>
                    <a:pt x="20" y="212"/>
                    <a:pt x="20" y="212"/>
                    <a:pt x="21" y="212"/>
                  </a:cubicBezTo>
                  <a:cubicBezTo>
                    <a:pt x="20" y="212"/>
                    <a:pt x="20" y="212"/>
                    <a:pt x="20" y="211"/>
                  </a:cubicBezTo>
                  <a:cubicBezTo>
                    <a:pt x="20" y="211"/>
                    <a:pt x="20" y="211"/>
                    <a:pt x="20" y="211"/>
                  </a:cubicBezTo>
                  <a:cubicBezTo>
                    <a:pt x="20" y="211"/>
                    <a:pt x="19" y="212"/>
                    <a:pt x="19" y="212"/>
                  </a:cubicBezTo>
                  <a:cubicBezTo>
                    <a:pt x="18" y="212"/>
                    <a:pt x="18" y="212"/>
                    <a:pt x="18" y="213"/>
                  </a:cubicBezTo>
                  <a:cubicBezTo>
                    <a:pt x="18" y="213"/>
                    <a:pt x="18" y="213"/>
                    <a:pt x="18" y="212"/>
                  </a:cubicBezTo>
                  <a:cubicBezTo>
                    <a:pt x="18" y="212"/>
                    <a:pt x="18" y="212"/>
                    <a:pt x="18" y="211"/>
                  </a:cubicBezTo>
                  <a:cubicBezTo>
                    <a:pt x="17" y="211"/>
                    <a:pt x="16" y="211"/>
                    <a:pt x="16" y="210"/>
                  </a:cubicBezTo>
                  <a:cubicBezTo>
                    <a:pt x="15" y="210"/>
                    <a:pt x="15" y="209"/>
                    <a:pt x="14" y="209"/>
                  </a:cubicBezTo>
                  <a:cubicBezTo>
                    <a:pt x="14" y="209"/>
                    <a:pt x="14" y="209"/>
                    <a:pt x="14" y="209"/>
                  </a:cubicBezTo>
                  <a:cubicBezTo>
                    <a:pt x="14" y="210"/>
                    <a:pt x="13" y="210"/>
                    <a:pt x="13" y="210"/>
                  </a:cubicBezTo>
                  <a:cubicBezTo>
                    <a:pt x="13" y="210"/>
                    <a:pt x="13" y="209"/>
                    <a:pt x="13" y="209"/>
                  </a:cubicBezTo>
                  <a:cubicBezTo>
                    <a:pt x="13" y="209"/>
                    <a:pt x="13" y="208"/>
                    <a:pt x="12" y="208"/>
                  </a:cubicBezTo>
                  <a:cubicBezTo>
                    <a:pt x="12" y="208"/>
                    <a:pt x="11" y="208"/>
                    <a:pt x="11" y="209"/>
                  </a:cubicBezTo>
                  <a:cubicBezTo>
                    <a:pt x="11" y="209"/>
                    <a:pt x="11" y="209"/>
                    <a:pt x="11" y="210"/>
                  </a:cubicBezTo>
                  <a:cubicBezTo>
                    <a:pt x="11" y="210"/>
                    <a:pt x="11" y="210"/>
                    <a:pt x="12" y="211"/>
                  </a:cubicBezTo>
                  <a:cubicBezTo>
                    <a:pt x="12" y="211"/>
                    <a:pt x="12" y="211"/>
                    <a:pt x="12" y="211"/>
                  </a:cubicBezTo>
                  <a:cubicBezTo>
                    <a:pt x="13" y="212"/>
                    <a:pt x="13" y="212"/>
                    <a:pt x="13" y="211"/>
                  </a:cubicBezTo>
                  <a:cubicBezTo>
                    <a:pt x="13" y="211"/>
                    <a:pt x="13" y="211"/>
                    <a:pt x="14" y="211"/>
                  </a:cubicBezTo>
                  <a:cubicBezTo>
                    <a:pt x="14" y="211"/>
                    <a:pt x="14" y="211"/>
                    <a:pt x="14" y="212"/>
                  </a:cubicBezTo>
                  <a:cubicBezTo>
                    <a:pt x="13" y="212"/>
                    <a:pt x="13" y="212"/>
                    <a:pt x="13" y="212"/>
                  </a:cubicBezTo>
                  <a:cubicBezTo>
                    <a:pt x="11" y="212"/>
                    <a:pt x="10" y="212"/>
                    <a:pt x="10" y="213"/>
                  </a:cubicBezTo>
                  <a:cubicBezTo>
                    <a:pt x="9" y="213"/>
                    <a:pt x="7" y="213"/>
                    <a:pt x="5" y="213"/>
                  </a:cubicBezTo>
                  <a:cubicBezTo>
                    <a:pt x="3" y="213"/>
                    <a:pt x="2" y="213"/>
                    <a:pt x="0" y="213"/>
                  </a:cubicBezTo>
                  <a:cubicBezTo>
                    <a:pt x="0" y="213"/>
                    <a:pt x="0" y="212"/>
                    <a:pt x="1" y="212"/>
                  </a:cubicBezTo>
                  <a:cubicBezTo>
                    <a:pt x="1" y="211"/>
                    <a:pt x="1" y="210"/>
                    <a:pt x="1" y="209"/>
                  </a:cubicBezTo>
                  <a:cubicBezTo>
                    <a:pt x="1" y="208"/>
                    <a:pt x="1" y="207"/>
                    <a:pt x="1" y="206"/>
                  </a:cubicBezTo>
                  <a:cubicBezTo>
                    <a:pt x="2" y="205"/>
                    <a:pt x="2" y="204"/>
                    <a:pt x="1" y="204"/>
                  </a:cubicBezTo>
                  <a:cubicBezTo>
                    <a:pt x="1" y="203"/>
                    <a:pt x="2" y="203"/>
                    <a:pt x="2" y="203"/>
                  </a:cubicBezTo>
                  <a:cubicBezTo>
                    <a:pt x="2" y="201"/>
                    <a:pt x="2" y="200"/>
                    <a:pt x="2" y="199"/>
                  </a:cubicBezTo>
                  <a:cubicBezTo>
                    <a:pt x="2" y="198"/>
                    <a:pt x="2" y="196"/>
                    <a:pt x="3" y="195"/>
                  </a:cubicBezTo>
                  <a:cubicBezTo>
                    <a:pt x="3" y="192"/>
                    <a:pt x="3" y="189"/>
                    <a:pt x="4" y="186"/>
                  </a:cubicBezTo>
                  <a:cubicBezTo>
                    <a:pt x="4" y="183"/>
                    <a:pt x="5" y="180"/>
                    <a:pt x="5" y="178"/>
                  </a:cubicBezTo>
                  <a:cubicBezTo>
                    <a:pt x="5" y="177"/>
                    <a:pt x="5" y="176"/>
                    <a:pt x="5" y="176"/>
                  </a:cubicBezTo>
                  <a:cubicBezTo>
                    <a:pt x="5" y="175"/>
                    <a:pt x="6" y="174"/>
                    <a:pt x="6" y="174"/>
                  </a:cubicBezTo>
                  <a:cubicBezTo>
                    <a:pt x="6" y="174"/>
                    <a:pt x="7" y="174"/>
                    <a:pt x="7" y="175"/>
                  </a:cubicBezTo>
                  <a:cubicBezTo>
                    <a:pt x="7" y="175"/>
                    <a:pt x="8" y="175"/>
                    <a:pt x="8" y="175"/>
                  </a:cubicBezTo>
                  <a:cubicBezTo>
                    <a:pt x="8" y="174"/>
                    <a:pt x="8" y="173"/>
                    <a:pt x="8" y="173"/>
                  </a:cubicBezTo>
                  <a:cubicBezTo>
                    <a:pt x="7" y="173"/>
                    <a:pt x="6" y="172"/>
                    <a:pt x="6" y="172"/>
                  </a:cubicBezTo>
                  <a:cubicBezTo>
                    <a:pt x="9" y="145"/>
                    <a:pt x="13" y="118"/>
                    <a:pt x="16" y="92"/>
                  </a:cubicBezTo>
                  <a:cubicBezTo>
                    <a:pt x="20" y="65"/>
                    <a:pt x="23" y="39"/>
                    <a:pt x="27" y="11"/>
                  </a:cubicBezTo>
                  <a:cubicBezTo>
                    <a:pt x="27" y="11"/>
                    <a:pt x="27" y="11"/>
                    <a:pt x="27" y="11"/>
                  </a:cubicBezTo>
                  <a:cubicBezTo>
                    <a:pt x="28" y="11"/>
                    <a:pt x="28" y="11"/>
                    <a:pt x="28" y="11"/>
                  </a:cubicBezTo>
                  <a:cubicBezTo>
                    <a:pt x="28" y="11"/>
                    <a:pt x="28" y="10"/>
                    <a:pt x="28" y="10"/>
                  </a:cubicBezTo>
                  <a:cubicBezTo>
                    <a:pt x="28" y="10"/>
                    <a:pt x="28" y="9"/>
                    <a:pt x="29" y="9"/>
                  </a:cubicBezTo>
                  <a:cubicBezTo>
                    <a:pt x="29" y="9"/>
                    <a:pt x="30" y="8"/>
                    <a:pt x="30" y="7"/>
                  </a:cubicBezTo>
                  <a:cubicBezTo>
                    <a:pt x="31" y="7"/>
                    <a:pt x="31" y="7"/>
                    <a:pt x="32" y="6"/>
                  </a:cubicBezTo>
                  <a:cubicBezTo>
                    <a:pt x="32" y="6"/>
                    <a:pt x="32" y="6"/>
                    <a:pt x="32" y="5"/>
                  </a:cubicBezTo>
                  <a:cubicBezTo>
                    <a:pt x="31" y="4"/>
                    <a:pt x="31" y="4"/>
                    <a:pt x="30" y="4"/>
                  </a:cubicBezTo>
                  <a:cubicBezTo>
                    <a:pt x="29" y="5"/>
                    <a:pt x="29" y="5"/>
                    <a:pt x="29" y="5"/>
                  </a:cubicBezTo>
                  <a:cubicBezTo>
                    <a:pt x="30" y="5"/>
                    <a:pt x="30" y="6"/>
                    <a:pt x="30" y="6"/>
                  </a:cubicBezTo>
                  <a:cubicBezTo>
                    <a:pt x="29" y="6"/>
                    <a:pt x="29" y="7"/>
                    <a:pt x="29" y="7"/>
                  </a:cubicBezTo>
                  <a:cubicBezTo>
                    <a:pt x="29" y="8"/>
                    <a:pt x="28" y="8"/>
                    <a:pt x="28" y="8"/>
                  </a:cubicBezTo>
                  <a:cubicBezTo>
                    <a:pt x="28" y="9"/>
                    <a:pt x="28" y="9"/>
                    <a:pt x="27" y="9"/>
                  </a:cubicBezTo>
                  <a:cubicBezTo>
                    <a:pt x="27" y="8"/>
                    <a:pt x="28" y="6"/>
                    <a:pt x="28" y="5"/>
                  </a:cubicBezTo>
                  <a:cubicBezTo>
                    <a:pt x="28" y="4"/>
                    <a:pt x="28" y="3"/>
                    <a:pt x="29" y="2"/>
                  </a:cubicBezTo>
                  <a:cubicBezTo>
                    <a:pt x="29" y="2"/>
                    <a:pt x="29" y="2"/>
                    <a:pt x="29" y="1"/>
                  </a:cubicBezTo>
                  <a:cubicBezTo>
                    <a:pt x="29" y="1"/>
                    <a:pt x="29" y="1"/>
                    <a:pt x="29" y="1"/>
                  </a:cubicBezTo>
                  <a:cubicBezTo>
                    <a:pt x="30" y="1"/>
                    <a:pt x="30" y="1"/>
                    <a:pt x="30" y="1"/>
                  </a:cubicBezTo>
                  <a:cubicBezTo>
                    <a:pt x="31" y="1"/>
                    <a:pt x="31" y="1"/>
                    <a:pt x="32" y="1"/>
                  </a:cubicBezTo>
                  <a:cubicBezTo>
                    <a:pt x="32" y="1"/>
                    <a:pt x="32" y="1"/>
                    <a:pt x="32" y="1"/>
                  </a:cubicBezTo>
                  <a:cubicBezTo>
                    <a:pt x="32" y="1"/>
                    <a:pt x="32" y="1"/>
                    <a:pt x="32" y="1"/>
                  </a:cubicBezTo>
                  <a:cubicBezTo>
                    <a:pt x="33" y="0"/>
                    <a:pt x="34" y="0"/>
                    <a:pt x="35" y="1"/>
                  </a:cubicBezTo>
                  <a:cubicBezTo>
                    <a:pt x="35" y="2"/>
                    <a:pt x="34" y="2"/>
                    <a:pt x="34" y="1"/>
                  </a:cubicBezTo>
                  <a:cubicBezTo>
                    <a:pt x="33" y="1"/>
                    <a:pt x="32" y="1"/>
                    <a:pt x="32" y="2"/>
                  </a:cubicBezTo>
                  <a:cubicBezTo>
                    <a:pt x="32" y="2"/>
                    <a:pt x="32" y="2"/>
                    <a:pt x="32" y="2"/>
                  </a:cubicBezTo>
                  <a:cubicBezTo>
                    <a:pt x="32" y="2"/>
                    <a:pt x="32" y="2"/>
                    <a:pt x="33" y="3"/>
                  </a:cubicBezTo>
                  <a:cubicBezTo>
                    <a:pt x="33" y="3"/>
                    <a:pt x="33" y="3"/>
                    <a:pt x="34" y="3"/>
                  </a:cubicBezTo>
                  <a:cubicBezTo>
                    <a:pt x="34" y="2"/>
                    <a:pt x="34" y="2"/>
                    <a:pt x="35" y="3"/>
                  </a:cubicBezTo>
                  <a:cubicBezTo>
                    <a:pt x="35" y="3"/>
                    <a:pt x="35" y="3"/>
                    <a:pt x="34" y="4"/>
                  </a:cubicBezTo>
                  <a:cubicBezTo>
                    <a:pt x="34" y="5"/>
                    <a:pt x="34" y="5"/>
                    <a:pt x="35" y="5"/>
                  </a:cubicBezTo>
                  <a:cubicBezTo>
                    <a:pt x="35" y="5"/>
                    <a:pt x="35" y="5"/>
                    <a:pt x="35" y="5"/>
                  </a:cubicBezTo>
                  <a:cubicBezTo>
                    <a:pt x="36" y="5"/>
                    <a:pt x="36" y="5"/>
                    <a:pt x="36" y="5"/>
                  </a:cubicBezTo>
                  <a:cubicBezTo>
                    <a:pt x="36" y="5"/>
                    <a:pt x="36" y="5"/>
                    <a:pt x="37" y="6"/>
                  </a:cubicBezTo>
                  <a:cubicBezTo>
                    <a:pt x="37" y="6"/>
                    <a:pt x="37" y="6"/>
                    <a:pt x="37" y="6"/>
                  </a:cubicBezTo>
                  <a:cubicBezTo>
                    <a:pt x="37" y="7"/>
                    <a:pt x="37" y="7"/>
                    <a:pt x="37" y="7"/>
                  </a:cubicBezTo>
                  <a:cubicBezTo>
                    <a:pt x="37" y="7"/>
                    <a:pt x="36" y="8"/>
                    <a:pt x="36" y="8"/>
                  </a:cubicBezTo>
                  <a:cubicBezTo>
                    <a:pt x="36" y="8"/>
                    <a:pt x="37" y="9"/>
                    <a:pt x="37" y="9"/>
                  </a:cubicBezTo>
                  <a:cubicBezTo>
                    <a:pt x="37" y="9"/>
                    <a:pt x="38" y="9"/>
                    <a:pt x="38" y="9"/>
                  </a:cubicBezTo>
                  <a:cubicBezTo>
                    <a:pt x="38" y="8"/>
                    <a:pt x="38" y="7"/>
                    <a:pt x="38" y="7"/>
                  </a:cubicBezTo>
                  <a:cubicBezTo>
                    <a:pt x="38" y="6"/>
                    <a:pt x="39" y="6"/>
                    <a:pt x="39" y="5"/>
                  </a:cubicBezTo>
                  <a:cubicBezTo>
                    <a:pt x="39" y="5"/>
                    <a:pt x="39" y="5"/>
                    <a:pt x="38" y="4"/>
                  </a:cubicBezTo>
                  <a:cubicBezTo>
                    <a:pt x="38" y="4"/>
                    <a:pt x="38" y="3"/>
                    <a:pt x="38" y="3"/>
                  </a:cubicBezTo>
                  <a:cubicBezTo>
                    <a:pt x="38" y="3"/>
                    <a:pt x="37" y="4"/>
                    <a:pt x="37" y="4"/>
                  </a:cubicBezTo>
                  <a:cubicBezTo>
                    <a:pt x="37" y="4"/>
                    <a:pt x="37" y="4"/>
                    <a:pt x="36" y="4"/>
                  </a:cubicBezTo>
                  <a:cubicBezTo>
                    <a:pt x="36" y="4"/>
                    <a:pt x="36" y="4"/>
                    <a:pt x="36" y="4"/>
                  </a:cubicBezTo>
                  <a:cubicBezTo>
                    <a:pt x="36" y="3"/>
                    <a:pt x="36" y="3"/>
                    <a:pt x="36" y="3"/>
                  </a:cubicBezTo>
                  <a:cubicBezTo>
                    <a:pt x="36" y="2"/>
                    <a:pt x="37" y="2"/>
                    <a:pt x="38" y="1"/>
                  </a:cubicBezTo>
                  <a:cubicBezTo>
                    <a:pt x="38" y="1"/>
                    <a:pt x="39" y="1"/>
                    <a:pt x="40" y="1"/>
                  </a:cubicBezTo>
                  <a:cubicBezTo>
                    <a:pt x="40" y="1"/>
                    <a:pt x="40" y="1"/>
                    <a:pt x="41" y="1"/>
                  </a:cubicBezTo>
                  <a:cubicBezTo>
                    <a:pt x="41" y="1"/>
                    <a:pt x="41" y="2"/>
                    <a:pt x="41" y="2"/>
                  </a:cubicBezTo>
                  <a:cubicBezTo>
                    <a:pt x="42" y="2"/>
                    <a:pt x="42" y="1"/>
                    <a:pt x="43" y="1"/>
                  </a:cubicBezTo>
                  <a:cubicBezTo>
                    <a:pt x="43" y="1"/>
                    <a:pt x="44" y="1"/>
                    <a:pt x="44" y="1"/>
                  </a:cubicBezTo>
                  <a:cubicBezTo>
                    <a:pt x="45" y="1"/>
                    <a:pt x="46" y="1"/>
                    <a:pt x="46" y="1"/>
                  </a:cubicBezTo>
                  <a:cubicBezTo>
                    <a:pt x="47" y="1"/>
                    <a:pt x="47" y="1"/>
                    <a:pt x="47" y="1"/>
                  </a:cubicBezTo>
                  <a:cubicBezTo>
                    <a:pt x="47" y="1"/>
                    <a:pt x="48" y="1"/>
                    <a:pt x="48" y="1"/>
                  </a:cubicBezTo>
                  <a:cubicBezTo>
                    <a:pt x="48" y="1"/>
                    <a:pt x="48" y="1"/>
                    <a:pt x="48" y="1"/>
                  </a:cubicBezTo>
                  <a:cubicBezTo>
                    <a:pt x="49" y="1"/>
                    <a:pt x="49" y="1"/>
                    <a:pt x="49" y="1"/>
                  </a:cubicBezTo>
                  <a:cubicBezTo>
                    <a:pt x="50" y="1"/>
                    <a:pt x="50" y="1"/>
                    <a:pt x="50" y="1"/>
                  </a:cubicBezTo>
                  <a:cubicBezTo>
                    <a:pt x="50" y="1"/>
                    <a:pt x="50" y="1"/>
                    <a:pt x="51" y="1"/>
                  </a:cubicBezTo>
                  <a:cubicBezTo>
                    <a:pt x="53" y="1"/>
                    <a:pt x="56" y="1"/>
                    <a:pt x="60" y="1"/>
                  </a:cubicBezTo>
                  <a:cubicBezTo>
                    <a:pt x="61" y="1"/>
                    <a:pt x="62" y="1"/>
                    <a:pt x="63" y="1"/>
                  </a:cubicBezTo>
                  <a:cubicBezTo>
                    <a:pt x="64" y="1"/>
                    <a:pt x="65" y="1"/>
                    <a:pt x="65" y="1"/>
                  </a:cubicBezTo>
                  <a:cubicBezTo>
                    <a:pt x="66" y="1"/>
                    <a:pt x="66" y="1"/>
                    <a:pt x="66" y="1"/>
                  </a:cubicBezTo>
                  <a:cubicBezTo>
                    <a:pt x="66" y="2"/>
                    <a:pt x="67" y="2"/>
                    <a:pt x="67" y="2"/>
                  </a:cubicBezTo>
                  <a:cubicBezTo>
                    <a:pt x="67" y="2"/>
                    <a:pt x="67" y="2"/>
                    <a:pt x="68" y="1"/>
                  </a:cubicBezTo>
                  <a:cubicBezTo>
                    <a:pt x="68" y="1"/>
                    <a:pt x="68" y="1"/>
                    <a:pt x="69" y="1"/>
                  </a:cubicBezTo>
                  <a:cubicBezTo>
                    <a:pt x="69" y="1"/>
                    <a:pt x="69" y="1"/>
                    <a:pt x="70" y="1"/>
                  </a:cubicBezTo>
                  <a:cubicBezTo>
                    <a:pt x="70" y="2"/>
                    <a:pt x="70" y="2"/>
                    <a:pt x="71" y="2"/>
                  </a:cubicBezTo>
                  <a:cubicBezTo>
                    <a:pt x="71" y="2"/>
                    <a:pt x="71" y="2"/>
                    <a:pt x="71" y="1"/>
                  </a:cubicBezTo>
                  <a:cubicBezTo>
                    <a:pt x="71" y="1"/>
                    <a:pt x="71" y="1"/>
                    <a:pt x="71" y="0"/>
                  </a:cubicBezTo>
                  <a:cubicBezTo>
                    <a:pt x="72" y="0"/>
                    <a:pt x="72" y="0"/>
                    <a:pt x="72" y="0"/>
                  </a:cubicBezTo>
                  <a:cubicBezTo>
                    <a:pt x="73" y="1"/>
                    <a:pt x="73" y="1"/>
                    <a:pt x="73" y="1"/>
                  </a:cubicBezTo>
                  <a:cubicBezTo>
                    <a:pt x="74" y="1"/>
                    <a:pt x="74" y="1"/>
                    <a:pt x="75" y="1"/>
                  </a:cubicBezTo>
                  <a:cubicBezTo>
                    <a:pt x="75" y="0"/>
                    <a:pt x="76" y="0"/>
                    <a:pt x="77" y="0"/>
                  </a:cubicBezTo>
                  <a:cubicBezTo>
                    <a:pt x="77" y="0"/>
                    <a:pt x="78" y="0"/>
                    <a:pt x="78" y="0"/>
                  </a:cubicBezTo>
                  <a:cubicBezTo>
                    <a:pt x="79" y="0"/>
                    <a:pt x="79" y="0"/>
                    <a:pt x="80" y="1"/>
                  </a:cubicBezTo>
                  <a:cubicBezTo>
                    <a:pt x="81" y="1"/>
                    <a:pt x="82" y="1"/>
                    <a:pt x="83" y="1"/>
                  </a:cubicBezTo>
                  <a:cubicBezTo>
                    <a:pt x="84" y="1"/>
                    <a:pt x="85" y="1"/>
                    <a:pt x="85" y="2"/>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37">
              <a:extLst>
                <a:ext uri="{FF2B5EF4-FFF2-40B4-BE49-F238E27FC236}">
                  <a16:creationId xmlns:a16="http://schemas.microsoft.com/office/drawing/2014/main" id="{82EBD5AB-CD7E-4901-8FB8-524DDEFC3881}"/>
                </a:ext>
              </a:extLst>
            </p:cNvPr>
            <p:cNvSpPr>
              <a:spLocks noEditPoints="1"/>
            </p:cNvSpPr>
            <p:nvPr/>
          </p:nvSpPr>
          <p:spPr bwMode="auto">
            <a:xfrm>
              <a:off x="8060395" y="3086699"/>
              <a:ext cx="101581" cy="177767"/>
            </a:xfrm>
            <a:custGeom>
              <a:avLst/>
              <a:gdLst>
                <a:gd name="T0" fmla="*/ 39 w 121"/>
                <a:gd name="T1" fmla="*/ 139 h 213"/>
                <a:gd name="T2" fmla="*/ 33 w 121"/>
                <a:gd name="T3" fmla="*/ 144 h 213"/>
                <a:gd name="T4" fmla="*/ 44 w 121"/>
                <a:gd name="T5" fmla="*/ 167 h 213"/>
                <a:gd name="T6" fmla="*/ 76 w 121"/>
                <a:gd name="T7" fmla="*/ 209 h 213"/>
                <a:gd name="T8" fmla="*/ 59 w 121"/>
                <a:gd name="T9" fmla="*/ 208 h 213"/>
                <a:gd name="T10" fmla="*/ 68 w 121"/>
                <a:gd name="T11" fmla="*/ 204 h 213"/>
                <a:gd name="T12" fmla="*/ 74 w 121"/>
                <a:gd name="T13" fmla="*/ 199 h 213"/>
                <a:gd name="T14" fmla="*/ 55 w 121"/>
                <a:gd name="T15" fmla="*/ 171 h 213"/>
                <a:gd name="T16" fmla="*/ 62 w 121"/>
                <a:gd name="T17" fmla="*/ 165 h 213"/>
                <a:gd name="T18" fmla="*/ 65 w 121"/>
                <a:gd name="T19" fmla="*/ 164 h 213"/>
                <a:gd name="T20" fmla="*/ 46 w 121"/>
                <a:gd name="T21" fmla="*/ 160 h 213"/>
                <a:gd name="T22" fmla="*/ 59 w 121"/>
                <a:gd name="T23" fmla="*/ 163 h 213"/>
                <a:gd name="T24" fmla="*/ 37 w 121"/>
                <a:gd name="T25" fmla="*/ 160 h 213"/>
                <a:gd name="T26" fmla="*/ 64 w 121"/>
                <a:gd name="T27" fmla="*/ 158 h 213"/>
                <a:gd name="T28" fmla="*/ 65 w 121"/>
                <a:gd name="T29" fmla="*/ 151 h 213"/>
                <a:gd name="T30" fmla="*/ 45 w 121"/>
                <a:gd name="T31" fmla="*/ 140 h 213"/>
                <a:gd name="T32" fmla="*/ 66 w 121"/>
                <a:gd name="T33" fmla="*/ 138 h 213"/>
                <a:gd name="T34" fmla="*/ 56 w 121"/>
                <a:gd name="T35" fmla="*/ 136 h 213"/>
                <a:gd name="T36" fmla="*/ 55 w 121"/>
                <a:gd name="T37" fmla="*/ 131 h 213"/>
                <a:gd name="T38" fmla="*/ 62 w 121"/>
                <a:gd name="T39" fmla="*/ 128 h 213"/>
                <a:gd name="T40" fmla="*/ 57 w 121"/>
                <a:gd name="T41" fmla="*/ 124 h 213"/>
                <a:gd name="T42" fmla="*/ 47 w 121"/>
                <a:gd name="T43" fmla="*/ 123 h 213"/>
                <a:gd name="T44" fmla="*/ 69 w 121"/>
                <a:gd name="T45" fmla="*/ 122 h 213"/>
                <a:gd name="T46" fmla="*/ 48 w 121"/>
                <a:gd name="T47" fmla="*/ 118 h 213"/>
                <a:gd name="T48" fmla="*/ 48 w 121"/>
                <a:gd name="T49" fmla="*/ 117 h 213"/>
                <a:gd name="T50" fmla="*/ 45 w 121"/>
                <a:gd name="T51" fmla="*/ 113 h 213"/>
                <a:gd name="T52" fmla="*/ 64 w 121"/>
                <a:gd name="T53" fmla="*/ 106 h 213"/>
                <a:gd name="T54" fmla="*/ 37 w 121"/>
                <a:gd name="T55" fmla="*/ 104 h 213"/>
                <a:gd name="T56" fmla="*/ 77 w 121"/>
                <a:gd name="T57" fmla="*/ 107 h 213"/>
                <a:gd name="T58" fmla="*/ 54 w 121"/>
                <a:gd name="T59" fmla="*/ 100 h 213"/>
                <a:gd name="T60" fmla="*/ 84 w 121"/>
                <a:gd name="T61" fmla="*/ 97 h 213"/>
                <a:gd name="T62" fmla="*/ 63 w 121"/>
                <a:gd name="T63" fmla="*/ 91 h 213"/>
                <a:gd name="T64" fmla="*/ 59 w 121"/>
                <a:gd name="T65" fmla="*/ 85 h 213"/>
                <a:gd name="T66" fmla="*/ 43 w 121"/>
                <a:gd name="T67" fmla="*/ 88 h 213"/>
                <a:gd name="T68" fmla="*/ 36 w 121"/>
                <a:gd name="T69" fmla="*/ 78 h 213"/>
                <a:gd name="T70" fmla="*/ 44 w 121"/>
                <a:gd name="T71" fmla="*/ 76 h 213"/>
                <a:gd name="T72" fmla="*/ 52 w 121"/>
                <a:gd name="T73" fmla="*/ 66 h 213"/>
                <a:gd name="T74" fmla="*/ 60 w 121"/>
                <a:gd name="T75" fmla="*/ 65 h 213"/>
                <a:gd name="T76" fmla="*/ 33 w 121"/>
                <a:gd name="T77" fmla="*/ 60 h 213"/>
                <a:gd name="T78" fmla="*/ 87 w 121"/>
                <a:gd name="T79" fmla="*/ 36 h 213"/>
                <a:gd name="T80" fmla="*/ 68 w 121"/>
                <a:gd name="T81" fmla="*/ 21 h 213"/>
                <a:gd name="T82" fmla="*/ 88 w 121"/>
                <a:gd name="T83" fmla="*/ 5 h 213"/>
                <a:gd name="T84" fmla="*/ 101 w 121"/>
                <a:gd name="T85" fmla="*/ 4 h 213"/>
                <a:gd name="T86" fmla="*/ 67 w 121"/>
                <a:gd name="T87" fmla="*/ 3 h 213"/>
                <a:gd name="T88" fmla="*/ 56 w 121"/>
                <a:gd name="T89" fmla="*/ 3 h 213"/>
                <a:gd name="T90" fmla="*/ 115 w 121"/>
                <a:gd name="T91" fmla="*/ 2 h 213"/>
                <a:gd name="T92" fmla="*/ 71 w 121"/>
                <a:gd name="T93" fmla="*/ 3 h 213"/>
                <a:gd name="T94" fmla="*/ 43 w 121"/>
                <a:gd name="T95" fmla="*/ 153 h 213"/>
                <a:gd name="T96" fmla="*/ 55 w 121"/>
                <a:gd name="T97" fmla="*/ 159 h 213"/>
                <a:gd name="T98" fmla="*/ 56 w 121"/>
                <a:gd name="T99" fmla="*/ 149 h 213"/>
                <a:gd name="T100" fmla="*/ 50 w 121"/>
                <a:gd name="T101" fmla="*/ 142 h 213"/>
                <a:gd name="T102" fmla="*/ 43 w 121"/>
                <a:gd name="T103" fmla="*/ 146 h 213"/>
                <a:gd name="T104" fmla="*/ 41 w 121"/>
                <a:gd name="T105" fmla="*/ 144 h 213"/>
                <a:gd name="T106" fmla="*/ 45 w 121"/>
                <a:gd name="T107" fmla="*/ 127 h 213"/>
                <a:gd name="T108" fmla="*/ 33 w 121"/>
                <a:gd name="T109" fmla="*/ 126 h 213"/>
                <a:gd name="T110" fmla="*/ 36 w 121"/>
                <a:gd name="T111" fmla="*/ 87 h 213"/>
                <a:gd name="T112" fmla="*/ 33 w 121"/>
                <a:gd name="T113" fmla="*/ 62 h 213"/>
                <a:gd name="T114" fmla="*/ 41 w 121"/>
                <a:gd name="T115" fmla="*/ 2 h 213"/>
                <a:gd name="T116" fmla="*/ 85 w 121"/>
                <a:gd name="T117" fmla="*/ 4 h 213"/>
                <a:gd name="T118" fmla="*/ 120 w 121"/>
                <a:gd name="T119" fmla="*/ 25 h 213"/>
                <a:gd name="T120" fmla="*/ 38 w 121"/>
                <a:gd name="T121" fmla="*/ 210 h 213"/>
                <a:gd name="T122" fmla="*/ 38 w 121"/>
                <a:gd name="T123" fmla="*/ 156 h 213"/>
                <a:gd name="T124" fmla="*/ 51 w 121"/>
                <a:gd name="T125" fmla="*/ 16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13">
                  <a:moveTo>
                    <a:pt x="43" y="84"/>
                  </a:moveTo>
                  <a:cubicBezTo>
                    <a:pt x="43" y="85"/>
                    <a:pt x="43" y="85"/>
                    <a:pt x="42" y="85"/>
                  </a:cubicBezTo>
                  <a:lnTo>
                    <a:pt x="42" y="85"/>
                  </a:lnTo>
                  <a:cubicBezTo>
                    <a:pt x="42" y="84"/>
                    <a:pt x="42" y="84"/>
                    <a:pt x="43" y="84"/>
                  </a:cubicBezTo>
                  <a:close/>
                  <a:moveTo>
                    <a:pt x="42" y="135"/>
                  </a:moveTo>
                  <a:cubicBezTo>
                    <a:pt x="41" y="135"/>
                    <a:pt x="41" y="135"/>
                    <a:pt x="40" y="135"/>
                  </a:cubicBezTo>
                  <a:cubicBezTo>
                    <a:pt x="40" y="134"/>
                    <a:pt x="40" y="134"/>
                    <a:pt x="40" y="134"/>
                  </a:cubicBezTo>
                  <a:cubicBezTo>
                    <a:pt x="41" y="134"/>
                    <a:pt x="41" y="134"/>
                    <a:pt x="41" y="134"/>
                  </a:cubicBezTo>
                  <a:cubicBezTo>
                    <a:pt x="41" y="134"/>
                    <a:pt x="42" y="134"/>
                    <a:pt x="42" y="134"/>
                  </a:cubicBezTo>
                  <a:cubicBezTo>
                    <a:pt x="42" y="134"/>
                    <a:pt x="42" y="135"/>
                    <a:pt x="42" y="135"/>
                  </a:cubicBezTo>
                  <a:close/>
                  <a:moveTo>
                    <a:pt x="36" y="135"/>
                  </a:moveTo>
                  <a:cubicBezTo>
                    <a:pt x="36" y="136"/>
                    <a:pt x="35" y="136"/>
                    <a:pt x="34" y="136"/>
                  </a:cubicBezTo>
                  <a:cubicBezTo>
                    <a:pt x="34" y="135"/>
                    <a:pt x="34" y="135"/>
                    <a:pt x="35" y="135"/>
                  </a:cubicBezTo>
                  <a:cubicBezTo>
                    <a:pt x="35" y="135"/>
                    <a:pt x="36" y="135"/>
                    <a:pt x="36" y="135"/>
                  </a:cubicBezTo>
                  <a:close/>
                  <a:moveTo>
                    <a:pt x="39" y="136"/>
                  </a:moveTo>
                  <a:cubicBezTo>
                    <a:pt x="39" y="136"/>
                    <a:pt x="39" y="136"/>
                    <a:pt x="39" y="136"/>
                  </a:cubicBezTo>
                  <a:cubicBezTo>
                    <a:pt x="39" y="137"/>
                    <a:pt x="39" y="137"/>
                    <a:pt x="39" y="137"/>
                  </a:cubicBezTo>
                  <a:cubicBezTo>
                    <a:pt x="39" y="137"/>
                    <a:pt x="38" y="137"/>
                    <a:pt x="38" y="137"/>
                  </a:cubicBezTo>
                  <a:cubicBezTo>
                    <a:pt x="38" y="137"/>
                    <a:pt x="38" y="137"/>
                    <a:pt x="38" y="137"/>
                  </a:cubicBezTo>
                  <a:cubicBezTo>
                    <a:pt x="37" y="137"/>
                    <a:pt x="37" y="136"/>
                    <a:pt x="38" y="136"/>
                  </a:cubicBezTo>
                  <a:cubicBezTo>
                    <a:pt x="38" y="136"/>
                    <a:pt x="39" y="136"/>
                    <a:pt x="39" y="136"/>
                  </a:cubicBezTo>
                  <a:close/>
                  <a:moveTo>
                    <a:pt x="34" y="137"/>
                  </a:moveTo>
                  <a:cubicBezTo>
                    <a:pt x="35" y="137"/>
                    <a:pt x="35" y="137"/>
                    <a:pt x="36" y="137"/>
                  </a:cubicBezTo>
                  <a:cubicBezTo>
                    <a:pt x="37" y="137"/>
                    <a:pt x="37" y="137"/>
                    <a:pt x="38" y="137"/>
                  </a:cubicBezTo>
                  <a:cubicBezTo>
                    <a:pt x="38" y="137"/>
                    <a:pt x="38" y="137"/>
                    <a:pt x="38" y="138"/>
                  </a:cubicBezTo>
                  <a:cubicBezTo>
                    <a:pt x="38" y="138"/>
                    <a:pt x="39" y="138"/>
                    <a:pt x="39" y="139"/>
                  </a:cubicBezTo>
                  <a:cubicBezTo>
                    <a:pt x="39" y="139"/>
                    <a:pt x="39" y="139"/>
                    <a:pt x="39" y="139"/>
                  </a:cubicBezTo>
                  <a:cubicBezTo>
                    <a:pt x="39" y="139"/>
                    <a:pt x="39" y="140"/>
                    <a:pt x="39" y="140"/>
                  </a:cubicBezTo>
                  <a:cubicBezTo>
                    <a:pt x="38" y="140"/>
                    <a:pt x="38" y="140"/>
                    <a:pt x="38" y="140"/>
                  </a:cubicBezTo>
                  <a:cubicBezTo>
                    <a:pt x="38" y="139"/>
                    <a:pt x="37" y="139"/>
                    <a:pt x="37" y="139"/>
                  </a:cubicBezTo>
                  <a:cubicBezTo>
                    <a:pt x="37" y="139"/>
                    <a:pt x="37" y="139"/>
                    <a:pt x="36" y="139"/>
                  </a:cubicBezTo>
                  <a:cubicBezTo>
                    <a:pt x="36" y="138"/>
                    <a:pt x="36" y="139"/>
                    <a:pt x="36" y="139"/>
                  </a:cubicBezTo>
                  <a:cubicBezTo>
                    <a:pt x="36" y="139"/>
                    <a:pt x="36" y="140"/>
                    <a:pt x="36" y="140"/>
                  </a:cubicBezTo>
                  <a:cubicBezTo>
                    <a:pt x="36" y="141"/>
                    <a:pt x="36" y="141"/>
                    <a:pt x="36" y="141"/>
                  </a:cubicBezTo>
                  <a:cubicBezTo>
                    <a:pt x="36" y="141"/>
                    <a:pt x="36" y="141"/>
                    <a:pt x="36" y="141"/>
                  </a:cubicBezTo>
                  <a:cubicBezTo>
                    <a:pt x="36" y="141"/>
                    <a:pt x="37" y="141"/>
                    <a:pt x="37" y="141"/>
                  </a:cubicBezTo>
                  <a:cubicBezTo>
                    <a:pt x="37" y="141"/>
                    <a:pt x="37" y="142"/>
                    <a:pt x="37" y="142"/>
                  </a:cubicBezTo>
                  <a:cubicBezTo>
                    <a:pt x="37" y="143"/>
                    <a:pt x="37" y="143"/>
                    <a:pt x="37" y="143"/>
                  </a:cubicBezTo>
                  <a:cubicBezTo>
                    <a:pt x="36" y="144"/>
                    <a:pt x="36" y="144"/>
                    <a:pt x="35" y="144"/>
                  </a:cubicBezTo>
                  <a:cubicBezTo>
                    <a:pt x="35" y="144"/>
                    <a:pt x="35" y="144"/>
                    <a:pt x="35" y="143"/>
                  </a:cubicBezTo>
                  <a:cubicBezTo>
                    <a:pt x="34" y="143"/>
                    <a:pt x="33" y="143"/>
                    <a:pt x="33" y="144"/>
                  </a:cubicBezTo>
                  <a:cubicBezTo>
                    <a:pt x="33" y="143"/>
                    <a:pt x="33" y="143"/>
                    <a:pt x="33" y="142"/>
                  </a:cubicBezTo>
                  <a:cubicBezTo>
                    <a:pt x="33" y="142"/>
                    <a:pt x="33" y="141"/>
                    <a:pt x="33" y="141"/>
                  </a:cubicBezTo>
                  <a:cubicBezTo>
                    <a:pt x="33" y="141"/>
                    <a:pt x="33" y="140"/>
                    <a:pt x="33" y="140"/>
                  </a:cubicBezTo>
                  <a:cubicBezTo>
                    <a:pt x="33" y="140"/>
                    <a:pt x="33" y="139"/>
                    <a:pt x="33" y="139"/>
                  </a:cubicBezTo>
                  <a:cubicBezTo>
                    <a:pt x="34" y="139"/>
                    <a:pt x="34" y="139"/>
                    <a:pt x="34" y="139"/>
                  </a:cubicBezTo>
                  <a:cubicBezTo>
                    <a:pt x="35" y="138"/>
                    <a:pt x="35" y="137"/>
                    <a:pt x="34" y="137"/>
                  </a:cubicBezTo>
                  <a:close/>
                  <a:moveTo>
                    <a:pt x="33" y="144"/>
                  </a:moveTo>
                  <a:cubicBezTo>
                    <a:pt x="34" y="144"/>
                    <a:pt x="34" y="145"/>
                    <a:pt x="34" y="146"/>
                  </a:cubicBezTo>
                  <a:cubicBezTo>
                    <a:pt x="34" y="146"/>
                    <a:pt x="34" y="147"/>
                    <a:pt x="33" y="147"/>
                  </a:cubicBezTo>
                  <a:cubicBezTo>
                    <a:pt x="33" y="147"/>
                    <a:pt x="33" y="146"/>
                    <a:pt x="33" y="146"/>
                  </a:cubicBezTo>
                  <a:cubicBezTo>
                    <a:pt x="33" y="145"/>
                    <a:pt x="33" y="145"/>
                    <a:pt x="33" y="144"/>
                  </a:cubicBezTo>
                  <a:close/>
                  <a:moveTo>
                    <a:pt x="54" y="156"/>
                  </a:moveTo>
                  <a:cubicBezTo>
                    <a:pt x="55" y="156"/>
                    <a:pt x="55" y="157"/>
                    <a:pt x="55" y="157"/>
                  </a:cubicBezTo>
                  <a:cubicBezTo>
                    <a:pt x="54" y="158"/>
                    <a:pt x="54" y="158"/>
                    <a:pt x="53" y="158"/>
                  </a:cubicBezTo>
                  <a:cubicBezTo>
                    <a:pt x="53" y="158"/>
                    <a:pt x="53" y="157"/>
                    <a:pt x="53" y="157"/>
                  </a:cubicBezTo>
                  <a:cubicBezTo>
                    <a:pt x="53" y="156"/>
                    <a:pt x="54" y="156"/>
                    <a:pt x="54" y="156"/>
                  </a:cubicBezTo>
                  <a:close/>
                  <a:moveTo>
                    <a:pt x="33" y="158"/>
                  </a:moveTo>
                  <a:cubicBezTo>
                    <a:pt x="33" y="158"/>
                    <a:pt x="33" y="158"/>
                    <a:pt x="33" y="158"/>
                  </a:cubicBezTo>
                  <a:cubicBezTo>
                    <a:pt x="34" y="159"/>
                    <a:pt x="34" y="159"/>
                    <a:pt x="34" y="159"/>
                  </a:cubicBezTo>
                  <a:cubicBezTo>
                    <a:pt x="35" y="159"/>
                    <a:pt x="35" y="159"/>
                    <a:pt x="35" y="159"/>
                  </a:cubicBezTo>
                  <a:cubicBezTo>
                    <a:pt x="35" y="160"/>
                    <a:pt x="36" y="160"/>
                    <a:pt x="36" y="160"/>
                  </a:cubicBezTo>
                  <a:cubicBezTo>
                    <a:pt x="36" y="161"/>
                    <a:pt x="35" y="162"/>
                    <a:pt x="35" y="161"/>
                  </a:cubicBezTo>
                  <a:cubicBezTo>
                    <a:pt x="34" y="161"/>
                    <a:pt x="34" y="160"/>
                    <a:pt x="33" y="160"/>
                  </a:cubicBezTo>
                  <a:cubicBezTo>
                    <a:pt x="33" y="160"/>
                    <a:pt x="33" y="159"/>
                    <a:pt x="33" y="159"/>
                  </a:cubicBezTo>
                  <a:cubicBezTo>
                    <a:pt x="33" y="158"/>
                    <a:pt x="33" y="158"/>
                    <a:pt x="33" y="158"/>
                  </a:cubicBezTo>
                  <a:close/>
                  <a:moveTo>
                    <a:pt x="52" y="161"/>
                  </a:moveTo>
                  <a:cubicBezTo>
                    <a:pt x="51" y="161"/>
                    <a:pt x="51" y="161"/>
                    <a:pt x="50" y="161"/>
                  </a:cubicBezTo>
                  <a:cubicBezTo>
                    <a:pt x="49" y="161"/>
                    <a:pt x="48" y="161"/>
                    <a:pt x="48" y="161"/>
                  </a:cubicBezTo>
                  <a:cubicBezTo>
                    <a:pt x="48" y="161"/>
                    <a:pt x="48" y="160"/>
                    <a:pt x="48" y="160"/>
                  </a:cubicBezTo>
                  <a:cubicBezTo>
                    <a:pt x="48" y="160"/>
                    <a:pt x="49" y="160"/>
                    <a:pt x="49" y="160"/>
                  </a:cubicBezTo>
                  <a:cubicBezTo>
                    <a:pt x="49" y="160"/>
                    <a:pt x="49" y="160"/>
                    <a:pt x="50" y="160"/>
                  </a:cubicBezTo>
                  <a:cubicBezTo>
                    <a:pt x="50" y="160"/>
                    <a:pt x="51" y="160"/>
                    <a:pt x="51" y="160"/>
                  </a:cubicBezTo>
                  <a:cubicBezTo>
                    <a:pt x="51" y="160"/>
                    <a:pt x="51" y="160"/>
                    <a:pt x="52" y="160"/>
                  </a:cubicBezTo>
                  <a:cubicBezTo>
                    <a:pt x="52" y="160"/>
                    <a:pt x="52" y="160"/>
                    <a:pt x="52" y="161"/>
                  </a:cubicBezTo>
                  <a:close/>
                  <a:moveTo>
                    <a:pt x="45" y="165"/>
                  </a:moveTo>
                  <a:cubicBezTo>
                    <a:pt x="45" y="165"/>
                    <a:pt x="45" y="165"/>
                    <a:pt x="45" y="166"/>
                  </a:cubicBezTo>
                  <a:cubicBezTo>
                    <a:pt x="45" y="166"/>
                    <a:pt x="45" y="167"/>
                    <a:pt x="44" y="167"/>
                  </a:cubicBezTo>
                  <a:cubicBezTo>
                    <a:pt x="44" y="167"/>
                    <a:pt x="43" y="166"/>
                    <a:pt x="43" y="166"/>
                  </a:cubicBezTo>
                  <a:cubicBezTo>
                    <a:pt x="43" y="165"/>
                    <a:pt x="44" y="165"/>
                    <a:pt x="45" y="165"/>
                  </a:cubicBezTo>
                  <a:close/>
                  <a:moveTo>
                    <a:pt x="62" y="212"/>
                  </a:moveTo>
                  <a:cubicBezTo>
                    <a:pt x="62" y="212"/>
                    <a:pt x="62" y="212"/>
                    <a:pt x="63" y="213"/>
                  </a:cubicBezTo>
                  <a:cubicBezTo>
                    <a:pt x="64" y="213"/>
                    <a:pt x="64" y="212"/>
                    <a:pt x="64" y="212"/>
                  </a:cubicBezTo>
                  <a:cubicBezTo>
                    <a:pt x="64" y="211"/>
                    <a:pt x="63" y="211"/>
                    <a:pt x="62" y="212"/>
                  </a:cubicBezTo>
                  <a:close/>
                  <a:moveTo>
                    <a:pt x="57" y="212"/>
                  </a:moveTo>
                  <a:cubicBezTo>
                    <a:pt x="58" y="212"/>
                    <a:pt x="58" y="212"/>
                    <a:pt x="58" y="212"/>
                  </a:cubicBezTo>
                  <a:cubicBezTo>
                    <a:pt x="59" y="212"/>
                    <a:pt x="59" y="212"/>
                    <a:pt x="59" y="212"/>
                  </a:cubicBezTo>
                  <a:cubicBezTo>
                    <a:pt x="59" y="212"/>
                    <a:pt x="58" y="211"/>
                    <a:pt x="58" y="211"/>
                  </a:cubicBezTo>
                  <a:cubicBezTo>
                    <a:pt x="58" y="211"/>
                    <a:pt x="57" y="212"/>
                    <a:pt x="57" y="212"/>
                  </a:cubicBezTo>
                  <a:close/>
                  <a:moveTo>
                    <a:pt x="41" y="212"/>
                  </a:moveTo>
                  <a:cubicBezTo>
                    <a:pt x="42" y="212"/>
                    <a:pt x="42" y="211"/>
                    <a:pt x="42" y="211"/>
                  </a:cubicBezTo>
                  <a:lnTo>
                    <a:pt x="41" y="211"/>
                  </a:lnTo>
                  <a:cubicBezTo>
                    <a:pt x="41" y="211"/>
                    <a:pt x="41" y="211"/>
                    <a:pt x="41" y="212"/>
                  </a:cubicBezTo>
                  <a:close/>
                  <a:moveTo>
                    <a:pt x="56" y="210"/>
                  </a:moveTo>
                  <a:cubicBezTo>
                    <a:pt x="56" y="210"/>
                    <a:pt x="56" y="210"/>
                    <a:pt x="56" y="210"/>
                  </a:cubicBezTo>
                  <a:cubicBezTo>
                    <a:pt x="56" y="210"/>
                    <a:pt x="56" y="210"/>
                    <a:pt x="56" y="210"/>
                  </a:cubicBezTo>
                  <a:cubicBezTo>
                    <a:pt x="56" y="210"/>
                    <a:pt x="56" y="210"/>
                    <a:pt x="56" y="210"/>
                  </a:cubicBezTo>
                  <a:cubicBezTo>
                    <a:pt x="56" y="210"/>
                    <a:pt x="56" y="210"/>
                    <a:pt x="56" y="210"/>
                  </a:cubicBezTo>
                  <a:close/>
                  <a:moveTo>
                    <a:pt x="75" y="209"/>
                  </a:moveTo>
                  <a:cubicBezTo>
                    <a:pt x="75" y="210"/>
                    <a:pt x="76" y="210"/>
                    <a:pt x="76" y="211"/>
                  </a:cubicBezTo>
                  <a:cubicBezTo>
                    <a:pt x="76" y="211"/>
                    <a:pt x="77" y="211"/>
                    <a:pt x="77" y="210"/>
                  </a:cubicBezTo>
                  <a:cubicBezTo>
                    <a:pt x="77" y="210"/>
                    <a:pt x="77" y="210"/>
                    <a:pt x="77" y="210"/>
                  </a:cubicBezTo>
                  <a:cubicBezTo>
                    <a:pt x="77" y="209"/>
                    <a:pt x="77" y="209"/>
                    <a:pt x="77" y="209"/>
                  </a:cubicBezTo>
                  <a:cubicBezTo>
                    <a:pt x="77" y="209"/>
                    <a:pt x="77" y="209"/>
                    <a:pt x="76" y="209"/>
                  </a:cubicBezTo>
                  <a:cubicBezTo>
                    <a:pt x="76" y="209"/>
                    <a:pt x="76" y="209"/>
                    <a:pt x="75" y="209"/>
                  </a:cubicBezTo>
                  <a:close/>
                  <a:moveTo>
                    <a:pt x="63" y="209"/>
                  </a:moveTo>
                  <a:cubicBezTo>
                    <a:pt x="64" y="209"/>
                    <a:pt x="64" y="210"/>
                    <a:pt x="64" y="210"/>
                  </a:cubicBezTo>
                  <a:cubicBezTo>
                    <a:pt x="64" y="210"/>
                    <a:pt x="65" y="210"/>
                    <a:pt x="65" y="209"/>
                  </a:cubicBezTo>
                  <a:cubicBezTo>
                    <a:pt x="64" y="209"/>
                    <a:pt x="64" y="209"/>
                    <a:pt x="63" y="209"/>
                  </a:cubicBezTo>
                  <a:close/>
                  <a:moveTo>
                    <a:pt x="69" y="208"/>
                  </a:moveTo>
                  <a:cubicBezTo>
                    <a:pt x="69" y="208"/>
                    <a:pt x="69" y="208"/>
                    <a:pt x="69" y="208"/>
                  </a:cubicBezTo>
                  <a:cubicBezTo>
                    <a:pt x="69" y="209"/>
                    <a:pt x="68" y="209"/>
                    <a:pt x="68" y="209"/>
                  </a:cubicBezTo>
                  <a:cubicBezTo>
                    <a:pt x="68" y="209"/>
                    <a:pt x="67" y="209"/>
                    <a:pt x="67" y="209"/>
                  </a:cubicBezTo>
                  <a:cubicBezTo>
                    <a:pt x="67" y="209"/>
                    <a:pt x="66" y="210"/>
                    <a:pt x="66" y="210"/>
                  </a:cubicBezTo>
                  <a:cubicBezTo>
                    <a:pt x="66" y="210"/>
                    <a:pt x="67" y="211"/>
                    <a:pt x="67" y="211"/>
                  </a:cubicBezTo>
                  <a:cubicBezTo>
                    <a:pt x="68" y="211"/>
                    <a:pt x="68" y="211"/>
                    <a:pt x="69" y="211"/>
                  </a:cubicBezTo>
                  <a:cubicBezTo>
                    <a:pt x="69" y="211"/>
                    <a:pt x="70" y="211"/>
                    <a:pt x="70" y="211"/>
                  </a:cubicBezTo>
                  <a:cubicBezTo>
                    <a:pt x="71" y="211"/>
                    <a:pt x="71" y="211"/>
                    <a:pt x="72" y="211"/>
                  </a:cubicBezTo>
                  <a:cubicBezTo>
                    <a:pt x="72" y="211"/>
                    <a:pt x="72" y="211"/>
                    <a:pt x="72" y="212"/>
                  </a:cubicBezTo>
                  <a:cubicBezTo>
                    <a:pt x="72" y="212"/>
                    <a:pt x="72" y="212"/>
                    <a:pt x="73" y="212"/>
                  </a:cubicBezTo>
                  <a:cubicBezTo>
                    <a:pt x="73" y="212"/>
                    <a:pt x="74" y="212"/>
                    <a:pt x="74" y="211"/>
                  </a:cubicBezTo>
                  <a:cubicBezTo>
                    <a:pt x="73" y="211"/>
                    <a:pt x="73" y="210"/>
                    <a:pt x="73" y="211"/>
                  </a:cubicBezTo>
                  <a:cubicBezTo>
                    <a:pt x="72" y="211"/>
                    <a:pt x="72" y="211"/>
                    <a:pt x="72" y="210"/>
                  </a:cubicBezTo>
                  <a:cubicBezTo>
                    <a:pt x="72" y="210"/>
                    <a:pt x="72" y="210"/>
                    <a:pt x="72" y="210"/>
                  </a:cubicBezTo>
                  <a:cubicBezTo>
                    <a:pt x="72" y="210"/>
                    <a:pt x="72" y="209"/>
                    <a:pt x="72" y="209"/>
                  </a:cubicBezTo>
                  <a:cubicBezTo>
                    <a:pt x="71" y="208"/>
                    <a:pt x="70" y="208"/>
                    <a:pt x="69" y="208"/>
                  </a:cubicBezTo>
                  <a:close/>
                  <a:moveTo>
                    <a:pt x="58" y="209"/>
                  </a:moveTo>
                  <a:cubicBezTo>
                    <a:pt x="59" y="209"/>
                    <a:pt x="59" y="209"/>
                    <a:pt x="59" y="209"/>
                  </a:cubicBezTo>
                  <a:cubicBezTo>
                    <a:pt x="60" y="209"/>
                    <a:pt x="60" y="208"/>
                    <a:pt x="60" y="208"/>
                  </a:cubicBezTo>
                  <a:cubicBezTo>
                    <a:pt x="60" y="208"/>
                    <a:pt x="59" y="208"/>
                    <a:pt x="59" y="208"/>
                  </a:cubicBezTo>
                  <a:cubicBezTo>
                    <a:pt x="58" y="208"/>
                    <a:pt x="58" y="208"/>
                    <a:pt x="58" y="209"/>
                  </a:cubicBezTo>
                  <a:close/>
                  <a:moveTo>
                    <a:pt x="43" y="208"/>
                  </a:moveTo>
                  <a:cubicBezTo>
                    <a:pt x="43" y="209"/>
                    <a:pt x="43" y="209"/>
                    <a:pt x="44" y="209"/>
                  </a:cubicBezTo>
                  <a:cubicBezTo>
                    <a:pt x="44" y="210"/>
                    <a:pt x="44" y="210"/>
                    <a:pt x="45" y="210"/>
                  </a:cubicBezTo>
                  <a:cubicBezTo>
                    <a:pt x="45" y="209"/>
                    <a:pt x="45" y="209"/>
                    <a:pt x="44" y="208"/>
                  </a:cubicBezTo>
                  <a:cubicBezTo>
                    <a:pt x="44" y="208"/>
                    <a:pt x="43" y="208"/>
                    <a:pt x="43" y="208"/>
                  </a:cubicBezTo>
                  <a:close/>
                  <a:moveTo>
                    <a:pt x="67" y="204"/>
                  </a:moveTo>
                  <a:cubicBezTo>
                    <a:pt x="66" y="204"/>
                    <a:pt x="66" y="204"/>
                    <a:pt x="65" y="204"/>
                  </a:cubicBezTo>
                  <a:cubicBezTo>
                    <a:pt x="64" y="204"/>
                    <a:pt x="64" y="204"/>
                    <a:pt x="63" y="203"/>
                  </a:cubicBezTo>
                  <a:cubicBezTo>
                    <a:pt x="63" y="204"/>
                    <a:pt x="63" y="204"/>
                    <a:pt x="63" y="204"/>
                  </a:cubicBezTo>
                  <a:cubicBezTo>
                    <a:pt x="63" y="205"/>
                    <a:pt x="63" y="205"/>
                    <a:pt x="62" y="206"/>
                  </a:cubicBezTo>
                  <a:cubicBezTo>
                    <a:pt x="62" y="206"/>
                    <a:pt x="61" y="206"/>
                    <a:pt x="61" y="206"/>
                  </a:cubicBezTo>
                  <a:cubicBezTo>
                    <a:pt x="61" y="206"/>
                    <a:pt x="61" y="207"/>
                    <a:pt x="61" y="207"/>
                  </a:cubicBezTo>
                  <a:cubicBezTo>
                    <a:pt x="61" y="207"/>
                    <a:pt x="61" y="207"/>
                    <a:pt x="62" y="208"/>
                  </a:cubicBezTo>
                  <a:cubicBezTo>
                    <a:pt x="62" y="208"/>
                    <a:pt x="63" y="208"/>
                    <a:pt x="63" y="208"/>
                  </a:cubicBezTo>
                  <a:cubicBezTo>
                    <a:pt x="63" y="208"/>
                    <a:pt x="63" y="207"/>
                    <a:pt x="63" y="207"/>
                  </a:cubicBezTo>
                  <a:cubicBezTo>
                    <a:pt x="63" y="207"/>
                    <a:pt x="63" y="206"/>
                    <a:pt x="63" y="206"/>
                  </a:cubicBezTo>
                  <a:cubicBezTo>
                    <a:pt x="63" y="205"/>
                    <a:pt x="64" y="205"/>
                    <a:pt x="64" y="205"/>
                  </a:cubicBezTo>
                  <a:cubicBezTo>
                    <a:pt x="64" y="205"/>
                    <a:pt x="65" y="206"/>
                    <a:pt x="65" y="206"/>
                  </a:cubicBezTo>
                  <a:cubicBezTo>
                    <a:pt x="65" y="206"/>
                    <a:pt x="65" y="206"/>
                    <a:pt x="65" y="207"/>
                  </a:cubicBezTo>
                  <a:cubicBezTo>
                    <a:pt x="66" y="207"/>
                    <a:pt x="66" y="207"/>
                    <a:pt x="67" y="206"/>
                  </a:cubicBezTo>
                  <a:cubicBezTo>
                    <a:pt x="67" y="206"/>
                    <a:pt x="68" y="205"/>
                    <a:pt x="68" y="205"/>
                  </a:cubicBezTo>
                  <a:cubicBezTo>
                    <a:pt x="69" y="205"/>
                    <a:pt x="69" y="205"/>
                    <a:pt x="70" y="205"/>
                  </a:cubicBezTo>
                  <a:cubicBezTo>
                    <a:pt x="69" y="205"/>
                    <a:pt x="69" y="204"/>
                    <a:pt x="69" y="204"/>
                  </a:cubicBezTo>
                  <a:cubicBezTo>
                    <a:pt x="69" y="204"/>
                    <a:pt x="68" y="204"/>
                    <a:pt x="68" y="203"/>
                  </a:cubicBezTo>
                  <a:cubicBezTo>
                    <a:pt x="68" y="203"/>
                    <a:pt x="68" y="203"/>
                    <a:pt x="68" y="204"/>
                  </a:cubicBezTo>
                  <a:cubicBezTo>
                    <a:pt x="67" y="204"/>
                    <a:pt x="67" y="204"/>
                    <a:pt x="67" y="204"/>
                  </a:cubicBezTo>
                  <a:close/>
                  <a:moveTo>
                    <a:pt x="42" y="203"/>
                  </a:moveTo>
                  <a:cubicBezTo>
                    <a:pt x="42" y="203"/>
                    <a:pt x="42" y="203"/>
                    <a:pt x="41" y="203"/>
                  </a:cubicBezTo>
                  <a:cubicBezTo>
                    <a:pt x="41" y="203"/>
                    <a:pt x="41" y="203"/>
                    <a:pt x="41" y="204"/>
                  </a:cubicBezTo>
                  <a:cubicBezTo>
                    <a:pt x="42" y="204"/>
                    <a:pt x="43" y="204"/>
                    <a:pt x="44" y="204"/>
                  </a:cubicBezTo>
                  <a:cubicBezTo>
                    <a:pt x="44" y="204"/>
                    <a:pt x="45" y="203"/>
                    <a:pt x="45" y="202"/>
                  </a:cubicBezTo>
                  <a:cubicBezTo>
                    <a:pt x="44" y="201"/>
                    <a:pt x="44" y="201"/>
                    <a:pt x="43" y="202"/>
                  </a:cubicBezTo>
                  <a:cubicBezTo>
                    <a:pt x="43" y="202"/>
                    <a:pt x="42" y="202"/>
                    <a:pt x="42" y="203"/>
                  </a:cubicBezTo>
                  <a:close/>
                  <a:moveTo>
                    <a:pt x="86" y="201"/>
                  </a:moveTo>
                  <a:cubicBezTo>
                    <a:pt x="86" y="201"/>
                    <a:pt x="86" y="200"/>
                    <a:pt x="86" y="201"/>
                  </a:cubicBezTo>
                  <a:lnTo>
                    <a:pt x="86" y="201"/>
                  </a:lnTo>
                  <a:close/>
                  <a:moveTo>
                    <a:pt x="58" y="201"/>
                  </a:moveTo>
                  <a:cubicBezTo>
                    <a:pt x="58" y="201"/>
                    <a:pt x="58" y="201"/>
                    <a:pt x="58" y="201"/>
                  </a:cubicBezTo>
                  <a:cubicBezTo>
                    <a:pt x="58" y="201"/>
                    <a:pt x="59" y="201"/>
                    <a:pt x="59" y="200"/>
                  </a:cubicBezTo>
                  <a:cubicBezTo>
                    <a:pt x="58" y="200"/>
                    <a:pt x="58" y="200"/>
                    <a:pt x="58" y="200"/>
                  </a:cubicBezTo>
                  <a:cubicBezTo>
                    <a:pt x="58" y="201"/>
                    <a:pt x="58" y="201"/>
                    <a:pt x="58" y="201"/>
                  </a:cubicBezTo>
                  <a:close/>
                  <a:moveTo>
                    <a:pt x="38" y="200"/>
                  </a:moveTo>
                  <a:cubicBezTo>
                    <a:pt x="37" y="201"/>
                    <a:pt x="37" y="201"/>
                    <a:pt x="37" y="201"/>
                  </a:cubicBezTo>
                  <a:cubicBezTo>
                    <a:pt x="37" y="202"/>
                    <a:pt x="38" y="202"/>
                    <a:pt x="38" y="203"/>
                  </a:cubicBezTo>
                  <a:cubicBezTo>
                    <a:pt x="38" y="203"/>
                    <a:pt x="39" y="203"/>
                    <a:pt x="39" y="203"/>
                  </a:cubicBezTo>
                  <a:cubicBezTo>
                    <a:pt x="40" y="203"/>
                    <a:pt x="40" y="203"/>
                    <a:pt x="40" y="203"/>
                  </a:cubicBezTo>
                  <a:cubicBezTo>
                    <a:pt x="40" y="202"/>
                    <a:pt x="40" y="201"/>
                    <a:pt x="39" y="201"/>
                  </a:cubicBezTo>
                  <a:cubicBezTo>
                    <a:pt x="39" y="201"/>
                    <a:pt x="38" y="201"/>
                    <a:pt x="38" y="200"/>
                  </a:cubicBezTo>
                  <a:close/>
                  <a:moveTo>
                    <a:pt x="72" y="198"/>
                  </a:moveTo>
                  <a:cubicBezTo>
                    <a:pt x="72" y="199"/>
                    <a:pt x="73" y="199"/>
                    <a:pt x="73" y="199"/>
                  </a:cubicBezTo>
                  <a:cubicBezTo>
                    <a:pt x="73" y="199"/>
                    <a:pt x="74" y="199"/>
                    <a:pt x="74" y="199"/>
                  </a:cubicBezTo>
                  <a:cubicBezTo>
                    <a:pt x="74" y="199"/>
                    <a:pt x="74" y="198"/>
                    <a:pt x="74" y="198"/>
                  </a:cubicBezTo>
                  <a:cubicBezTo>
                    <a:pt x="74" y="198"/>
                    <a:pt x="75" y="198"/>
                    <a:pt x="75" y="198"/>
                  </a:cubicBezTo>
                  <a:cubicBezTo>
                    <a:pt x="74" y="197"/>
                    <a:pt x="74" y="197"/>
                    <a:pt x="73" y="197"/>
                  </a:cubicBezTo>
                  <a:cubicBezTo>
                    <a:pt x="73" y="198"/>
                    <a:pt x="72" y="198"/>
                    <a:pt x="72" y="199"/>
                  </a:cubicBezTo>
                  <a:lnTo>
                    <a:pt x="72" y="198"/>
                  </a:lnTo>
                  <a:close/>
                  <a:moveTo>
                    <a:pt x="67" y="197"/>
                  </a:moveTo>
                  <a:cubicBezTo>
                    <a:pt x="68" y="197"/>
                    <a:pt x="68" y="197"/>
                    <a:pt x="69" y="197"/>
                  </a:cubicBezTo>
                  <a:cubicBezTo>
                    <a:pt x="69" y="196"/>
                    <a:pt x="70" y="196"/>
                    <a:pt x="70" y="196"/>
                  </a:cubicBezTo>
                  <a:cubicBezTo>
                    <a:pt x="70" y="195"/>
                    <a:pt x="69" y="195"/>
                    <a:pt x="68" y="196"/>
                  </a:cubicBezTo>
                  <a:cubicBezTo>
                    <a:pt x="68" y="196"/>
                    <a:pt x="67" y="196"/>
                    <a:pt x="67" y="197"/>
                  </a:cubicBezTo>
                  <a:close/>
                  <a:moveTo>
                    <a:pt x="58" y="195"/>
                  </a:moveTo>
                  <a:cubicBezTo>
                    <a:pt x="58" y="195"/>
                    <a:pt x="58" y="196"/>
                    <a:pt x="58" y="196"/>
                  </a:cubicBezTo>
                  <a:cubicBezTo>
                    <a:pt x="59" y="196"/>
                    <a:pt x="59" y="196"/>
                    <a:pt x="60" y="196"/>
                  </a:cubicBezTo>
                  <a:cubicBezTo>
                    <a:pt x="60" y="195"/>
                    <a:pt x="60" y="195"/>
                    <a:pt x="59" y="195"/>
                  </a:cubicBezTo>
                  <a:cubicBezTo>
                    <a:pt x="59" y="194"/>
                    <a:pt x="59" y="194"/>
                    <a:pt x="59" y="194"/>
                  </a:cubicBezTo>
                  <a:cubicBezTo>
                    <a:pt x="58" y="194"/>
                    <a:pt x="58" y="195"/>
                    <a:pt x="58" y="195"/>
                  </a:cubicBezTo>
                  <a:close/>
                  <a:moveTo>
                    <a:pt x="70" y="184"/>
                  </a:moveTo>
                  <a:cubicBezTo>
                    <a:pt x="70" y="184"/>
                    <a:pt x="70" y="184"/>
                    <a:pt x="70" y="184"/>
                  </a:cubicBezTo>
                  <a:cubicBezTo>
                    <a:pt x="70" y="184"/>
                    <a:pt x="71" y="184"/>
                    <a:pt x="71" y="184"/>
                  </a:cubicBezTo>
                  <a:cubicBezTo>
                    <a:pt x="70" y="184"/>
                    <a:pt x="70" y="184"/>
                    <a:pt x="70" y="184"/>
                  </a:cubicBezTo>
                  <a:close/>
                  <a:moveTo>
                    <a:pt x="55" y="171"/>
                  </a:moveTo>
                  <a:cubicBezTo>
                    <a:pt x="55" y="171"/>
                    <a:pt x="56" y="171"/>
                    <a:pt x="57" y="171"/>
                  </a:cubicBezTo>
                  <a:cubicBezTo>
                    <a:pt x="57" y="171"/>
                    <a:pt x="57" y="170"/>
                    <a:pt x="57" y="170"/>
                  </a:cubicBezTo>
                  <a:cubicBezTo>
                    <a:pt x="57" y="170"/>
                    <a:pt x="56" y="170"/>
                    <a:pt x="56" y="170"/>
                  </a:cubicBezTo>
                  <a:cubicBezTo>
                    <a:pt x="56" y="170"/>
                    <a:pt x="56" y="170"/>
                    <a:pt x="55" y="170"/>
                  </a:cubicBezTo>
                  <a:cubicBezTo>
                    <a:pt x="55" y="170"/>
                    <a:pt x="55" y="170"/>
                    <a:pt x="55" y="171"/>
                  </a:cubicBezTo>
                  <a:close/>
                  <a:moveTo>
                    <a:pt x="68" y="168"/>
                  </a:moveTo>
                  <a:cubicBezTo>
                    <a:pt x="67" y="168"/>
                    <a:pt x="67" y="168"/>
                    <a:pt x="66" y="168"/>
                  </a:cubicBezTo>
                  <a:cubicBezTo>
                    <a:pt x="66" y="168"/>
                    <a:pt x="66" y="168"/>
                    <a:pt x="67" y="168"/>
                  </a:cubicBezTo>
                  <a:cubicBezTo>
                    <a:pt x="67" y="169"/>
                    <a:pt x="67" y="168"/>
                    <a:pt x="68" y="168"/>
                  </a:cubicBezTo>
                  <a:close/>
                  <a:moveTo>
                    <a:pt x="57" y="168"/>
                  </a:moveTo>
                  <a:cubicBezTo>
                    <a:pt x="57" y="168"/>
                    <a:pt x="57" y="168"/>
                    <a:pt x="58" y="168"/>
                  </a:cubicBezTo>
                  <a:cubicBezTo>
                    <a:pt x="58" y="168"/>
                    <a:pt x="58" y="168"/>
                    <a:pt x="58" y="167"/>
                  </a:cubicBezTo>
                  <a:cubicBezTo>
                    <a:pt x="58" y="167"/>
                    <a:pt x="58" y="167"/>
                    <a:pt x="57" y="168"/>
                  </a:cubicBezTo>
                  <a:cubicBezTo>
                    <a:pt x="57" y="168"/>
                    <a:pt x="57" y="168"/>
                    <a:pt x="57" y="168"/>
                  </a:cubicBezTo>
                  <a:close/>
                  <a:moveTo>
                    <a:pt x="62" y="168"/>
                  </a:moveTo>
                  <a:cubicBezTo>
                    <a:pt x="62" y="168"/>
                    <a:pt x="63" y="168"/>
                    <a:pt x="63" y="168"/>
                  </a:cubicBezTo>
                  <a:cubicBezTo>
                    <a:pt x="64" y="168"/>
                    <a:pt x="64" y="168"/>
                    <a:pt x="65" y="168"/>
                  </a:cubicBezTo>
                  <a:cubicBezTo>
                    <a:pt x="65" y="168"/>
                    <a:pt x="64" y="167"/>
                    <a:pt x="64" y="167"/>
                  </a:cubicBezTo>
                  <a:cubicBezTo>
                    <a:pt x="64" y="167"/>
                    <a:pt x="63" y="167"/>
                    <a:pt x="63" y="167"/>
                  </a:cubicBezTo>
                  <a:cubicBezTo>
                    <a:pt x="63" y="167"/>
                    <a:pt x="62" y="167"/>
                    <a:pt x="62" y="167"/>
                  </a:cubicBezTo>
                  <a:cubicBezTo>
                    <a:pt x="62" y="167"/>
                    <a:pt x="62" y="168"/>
                    <a:pt x="62" y="168"/>
                  </a:cubicBezTo>
                  <a:close/>
                  <a:moveTo>
                    <a:pt x="81" y="166"/>
                  </a:moveTo>
                  <a:cubicBezTo>
                    <a:pt x="81" y="167"/>
                    <a:pt x="81" y="167"/>
                    <a:pt x="82" y="167"/>
                  </a:cubicBezTo>
                  <a:cubicBezTo>
                    <a:pt x="82" y="167"/>
                    <a:pt x="82" y="167"/>
                    <a:pt x="82" y="167"/>
                  </a:cubicBezTo>
                  <a:cubicBezTo>
                    <a:pt x="82" y="166"/>
                    <a:pt x="82" y="166"/>
                    <a:pt x="82" y="166"/>
                  </a:cubicBezTo>
                  <a:cubicBezTo>
                    <a:pt x="82" y="166"/>
                    <a:pt x="81" y="166"/>
                    <a:pt x="81" y="166"/>
                  </a:cubicBezTo>
                  <a:close/>
                  <a:moveTo>
                    <a:pt x="61" y="165"/>
                  </a:moveTo>
                  <a:cubicBezTo>
                    <a:pt x="61" y="165"/>
                    <a:pt x="61" y="166"/>
                    <a:pt x="62" y="166"/>
                  </a:cubicBezTo>
                  <a:cubicBezTo>
                    <a:pt x="62" y="167"/>
                    <a:pt x="62" y="167"/>
                    <a:pt x="62" y="167"/>
                  </a:cubicBezTo>
                  <a:cubicBezTo>
                    <a:pt x="63" y="166"/>
                    <a:pt x="62" y="166"/>
                    <a:pt x="62" y="166"/>
                  </a:cubicBezTo>
                  <a:cubicBezTo>
                    <a:pt x="62" y="165"/>
                    <a:pt x="62" y="165"/>
                    <a:pt x="62" y="165"/>
                  </a:cubicBezTo>
                  <a:cubicBezTo>
                    <a:pt x="62" y="165"/>
                    <a:pt x="61" y="165"/>
                    <a:pt x="61" y="165"/>
                  </a:cubicBezTo>
                  <a:cubicBezTo>
                    <a:pt x="61" y="165"/>
                    <a:pt x="61" y="165"/>
                    <a:pt x="61" y="165"/>
                  </a:cubicBezTo>
                  <a:close/>
                  <a:moveTo>
                    <a:pt x="79" y="165"/>
                  </a:moveTo>
                  <a:cubicBezTo>
                    <a:pt x="79" y="165"/>
                    <a:pt x="79" y="165"/>
                    <a:pt x="79" y="165"/>
                  </a:cubicBezTo>
                  <a:cubicBezTo>
                    <a:pt x="79" y="165"/>
                    <a:pt x="80" y="165"/>
                    <a:pt x="80" y="165"/>
                  </a:cubicBezTo>
                  <a:cubicBezTo>
                    <a:pt x="80" y="165"/>
                    <a:pt x="80" y="165"/>
                    <a:pt x="79" y="165"/>
                  </a:cubicBezTo>
                  <a:close/>
                  <a:moveTo>
                    <a:pt x="50" y="165"/>
                  </a:moveTo>
                  <a:cubicBezTo>
                    <a:pt x="50" y="165"/>
                    <a:pt x="50" y="165"/>
                    <a:pt x="50" y="165"/>
                  </a:cubicBezTo>
                  <a:cubicBezTo>
                    <a:pt x="51" y="165"/>
                    <a:pt x="51" y="165"/>
                    <a:pt x="51" y="165"/>
                  </a:cubicBezTo>
                  <a:cubicBezTo>
                    <a:pt x="51" y="164"/>
                    <a:pt x="51" y="164"/>
                    <a:pt x="50" y="164"/>
                  </a:cubicBezTo>
                  <a:cubicBezTo>
                    <a:pt x="50" y="164"/>
                    <a:pt x="50" y="165"/>
                    <a:pt x="50" y="165"/>
                  </a:cubicBezTo>
                  <a:close/>
                  <a:moveTo>
                    <a:pt x="52" y="164"/>
                  </a:moveTo>
                  <a:cubicBezTo>
                    <a:pt x="52" y="165"/>
                    <a:pt x="52" y="165"/>
                    <a:pt x="53" y="165"/>
                  </a:cubicBezTo>
                  <a:cubicBezTo>
                    <a:pt x="53" y="164"/>
                    <a:pt x="53" y="164"/>
                    <a:pt x="53" y="164"/>
                  </a:cubicBezTo>
                  <a:cubicBezTo>
                    <a:pt x="53" y="164"/>
                    <a:pt x="53" y="163"/>
                    <a:pt x="52" y="164"/>
                  </a:cubicBezTo>
                  <a:cubicBezTo>
                    <a:pt x="52" y="164"/>
                    <a:pt x="52" y="164"/>
                    <a:pt x="52" y="164"/>
                  </a:cubicBezTo>
                  <a:close/>
                  <a:moveTo>
                    <a:pt x="45" y="166"/>
                  </a:moveTo>
                  <a:cubicBezTo>
                    <a:pt x="45" y="166"/>
                    <a:pt x="45" y="165"/>
                    <a:pt x="45" y="164"/>
                  </a:cubicBezTo>
                  <a:cubicBezTo>
                    <a:pt x="45" y="164"/>
                    <a:pt x="45" y="163"/>
                    <a:pt x="45" y="163"/>
                  </a:cubicBezTo>
                  <a:cubicBezTo>
                    <a:pt x="44" y="163"/>
                    <a:pt x="44" y="164"/>
                    <a:pt x="44" y="165"/>
                  </a:cubicBezTo>
                  <a:cubicBezTo>
                    <a:pt x="44" y="165"/>
                    <a:pt x="45" y="166"/>
                    <a:pt x="45" y="166"/>
                  </a:cubicBezTo>
                  <a:close/>
                  <a:moveTo>
                    <a:pt x="65" y="164"/>
                  </a:moveTo>
                  <a:cubicBezTo>
                    <a:pt x="66" y="165"/>
                    <a:pt x="66" y="165"/>
                    <a:pt x="67" y="164"/>
                  </a:cubicBezTo>
                  <a:cubicBezTo>
                    <a:pt x="67" y="164"/>
                    <a:pt x="67" y="164"/>
                    <a:pt x="67" y="164"/>
                  </a:cubicBezTo>
                  <a:cubicBezTo>
                    <a:pt x="67" y="163"/>
                    <a:pt x="67" y="163"/>
                    <a:pt x="66" y="163"/>
                  </a:cubicBezTo>
                  <a:cubicBezTo>
                    <a:pt x="65" y="163"/>
                    <a:pt x="65" y="164"/>
                    <a:pt x="65" y="164"/>
                  </a:cubicBezTo>
                  <a:close/>
                  <a:moveTo>
                    <a:pt x="62" y="165"/>
                  </a:moveTo>
                  <a:cubicBezTo>
                    <a:pt x="63" y="165"/>
                    <a:pt x="63" y="165"/>
                    <a:pt x="64" y="164"/>
                  </a:cubicBezTo>
                  <a:cubicBezTo>
                    <a:pt x="64" y="164"/>
                    <a:pt x="64" y="164"/>
                    <a:pt x="64" y="163"/>
                  </a:cubicBezTo>
                  <a:cubicBezTo>
                    <a:pt x="64" y="163"/>
                    <a:pt x="64" y="163"/>
                    <a:pt x="64" y="162"/>
                  </a:cubicBezTo>
                  <a:cubicBezTo>
                    <a:pt x="64" y="162"/>
                    <a:pt x="64" y="162"/>
                    <a:pt x="64" y="162"/>
                  </a:cubicBezTo>
                  <a:cubicBezTo>
                    <a:pt x="64" y="162"/>
                    <a:pt x="64" y="162"/>
                    <a:pt x="64" y="162"/>
                  </a:cubicBezTo>
                  <a:cubicBezTo>
                    <a:pt x="63" y="162"/>
                    <a:pt x="62" y="162"/>
                    <a:pt x="62" y="163"/>
                  </a:cubicBezTo>
                  <a:cubicBezTo>
                    <a:pt x="62" y="163"/>
                    <a:pt x="62" y="164"/>
                    <a:pt x="62" y="165"/>
                  </a:cubicBezTo>
                  <a:close/>
                  <a:moveTo>
                    <a:pt x="68" y="163"/>
                  </a:moveTo>
                  <a:cubicBezTo>
                    <a:pt x="69" y="163"/>
                    <a:pt x="69" y="163"/>
                    <a:pt x="70" y="163"/>
                  </a:cubicBezTo>
                  <a:cubicBezTo>
                    <a:pt x="70" y="163"/>
                    <a:pt x="70" y="162"/>
                    <a:pt x="70" y="162"/>
                  </a:cubicBezTo>
                  <a:cubicBezTo>
                    <a:pt x="70" y="161"/>
                    <a:pt x="70" y="161"/>
                    <a:pt x="69" y="161"/>
                  </a:cubicBezTo>
                  <a:cubicBezTo>
                    <a:pt x="69" y="162"/>
                    <a:pt x="68" y="162"/>
                    <a:pt x="68" y="163"/>
                  </a:cubicBezTo>
                  <a:close/>
                  <a:moveTo>
                    <a:pt x="53" y="161"/>
                  </a:moveTo>
                  <a:cubicBezTo>
                    <a:pt x="53" y="161"/>
                    <a:pt x="54" y="162"/>
                    <a:pt x="54" y="162"/>
                  </a:cubicBezTo>
                  <a:cubicBezTo>
                    <a:pt x="54" y="162"/>
                    <a:pt x="55" y="162"/>
                    <a:pt x="55" y="162"/>
                  </a:cubicBezTo>
                  <a:cubicBezTo>
                    <a:pt x="55" y="163"/>
                    <a:pt x="55" y="163"/>
                    <a:pt x="55" y="163"/>
                  </a:cubicBezTo>
                  <a:cubicBezTo>
                    <a:pt x="55" y="163"/>
                    <a:pt x="55" y="163"/>
                    <a:pt x="56" y="163"/>
                  </a:cubicBezTo>
                  <a:cubicBezTo>
                    <a:pt x="56" y="163"/>
                    <a:pt x="57" y="163"/>
                    <a:pt x="57" y="163"/>
                  </a:cubicBezTo>
                  <a:cubicBezTo>
                    <a:pt x="57" y="163"/>
                    <a:pt x="57" y="163"/>
                    <a:pt x="57" y="163"/>
                  </a:cubicBezTo>
                  <a:cubicBezTo>
                    <a:pt x="57" y="163"/>
                    <a:pt x="57" y="162"/>
                    <a:pt x="57" y="162"/>
                  </a:cubicBezTo>
                  <a:cubicBezTo>
                    <a:pt x="57" y="162"/>
                    <a:pt x="56" y="162"/>
                    <a:pt x="56" y="162"/>
                  </a:cubicBezTo>
                  <a:cubicBezTo>
                    <a:pt x="56" y="162"/>
                    <a:pt x="56" y="161"/>
                    <a:pt x="55" y="161"/>
                  </a:cubicBezTo>
                  <a:cubicBezTo>
                    <a:pt x="55" y="161"/>
                    <a:pt x="55" y="161"/>
                    <a:pt x="54" y="161"/>
                  </a:cubicBezTo>
                  <a:cubicBezTo>
                    <a:pt x="54" y="161"/>
                    <a:pt x="54" y="161"/>
                    <a:pt x="53" y="161"/>
                  </a:cubicBezTo>
                  <a:close/>
                  <a:moveTo>
                    <a:pt x="46" y="160"/>
                  </a:moveTo>
                  <a:cubicBezTo>
                    <a:pt x="46" y="161"/>
                    <a:pt x="46" y="161"/>
                    <a:pt x="45" y="161"/>
                  </a:cubicBezTo>
                  <a:cubicBezTo>
                    <a:pt x="45" y="162"/>
                    <a:pt x="45" y="162"/>
                    <a:pt x="45" y="163"/>
                  </a:cubicBezTo>
                  <a:cubicBezTo>
                    <a:pt x="45" y="163"/>
                    <a:pt x="45" y="163"/>
                    <a:pt x="45" y="163"/>
                  </a:cubicBezTo>
                  <a:cubicBezTo>
                    <a:pt x="46" y="163"/>
                    <a:pt x="46" y="163"/>
                    <a:pt x="46" y="163"/>
                  </a:cubicBezTo>
                  <a:cubicBezTo>
                    <a:pt x="46" y="163"/>
                    <a:pt x="46" y="164"/>
                    <a:pt x="46" y="164"/>
                  </a:cubicBezTo>
                  <a:cubicBezTo>
                    <a:pt x="46" y="164"/>
                    <a:pt x="47" y="165"/>
                    <a:pt x="47" y="165"/>
                  </a:cubicBezTo>
                  <a:cubicBezTo>
                    <a:pt x="47" y="166"/>
                    <a:pt x="47" y="166"/>
                    <a:pt x="47" y="167"/>
                  </a:cubicBezTo>
                  <a:cubicBezTo>
                    <a:pt x="47" y="167"/>
                    <a:pt x="47" y="167"/>
                    <a:pt x="47" y="167"/>
                  </a:cubicBezTo>
                  <a:cubicBezTo>
                    <a:pt x="46" y="168"/>
                    <a:pt x="46" y="168"/>
                    <a:pt x="46" y="168"/>
                  </a:cubicBezTo>
                  <a:cubicBezTo>
                    <a:pt x="46" y="169"/>
                    <a:pt x="46" y="169"/>
                    <a:pt x="47" y="169"/>
                  </a:cubicBezTo>
                  <a:cubicBezTo>
                    <a:pt x="47" y="169"/>
                    <a:pt x="47" y="169"/>
                    <a:pt x="48" y="168"/>
                  </a:cubicBezTo>
                  <a:cubicBezTo>
                    <a:pt x="48" y="168"/>
                    <a:pt x="48" y="167"/>
                    <a:pt x="49" y="167"/>
                  </a:cubicBezTo>
                  <a:cubicBezTo>
                    <a:pt x="49" y="167"/>
                    <a:pt x="49" y="168"/>
                    <a:pt x="49" y="168"/>
                  </a:cubicBezTo>
                  <a:cubicBezTo>
                    <a:pt x="49" y="168"/>
                    <a:pt x="49" y="168"/>
                    <a:pt x="50" y="169"/>
                  </a:cubicBezTo>
                  <a:cubicBezTo>
                    <a:pt x="50" y="169"/>
                    <a:pt x="51" y="169"/>
                    <a:pt x="51" y="168"/>
                  </a:cubicBezTo>
                  <a:cubicBezTo>
                    <a:pt x="51" y="168"/>
                    <a:pt x="52" y="168"/>
                    <a:pt x="52" y="168"/>
                  </a:cubicBezTo>
                  <a:cubicBezTo>
                    <a:pt x="52" y="168"/>
                    <a:pt x="52" y="168"/>
                    <a:pt x="52" y="168"/>
                  </a:cubicBezTo>
                  <a:cubicBezTo>
                    <a:pt x="52" y="168"/>
                    <a:pt x="53" y="168"/>
                    <a:pt x="53" y="168"/>
                  </a:cubicBezTo>
                  <a:cubicBezTo>
                    <a:pt x="53" y="168"/>
                    <a:pt x="53" y="168"/>
                    <a:pt x="53" y="168"/>
                  </a:cubicBezTo>
                  <a:cubicBezTo>
                    <a:pt x="53" y="168"/>
                    <a:pt x="53" y="168"/>
                    <a:pt x="54" y="168"/>
                  </a:cubicBezTo>
                  <a:cubicBezTo>
                    <a:pt x="55" y="168"/>
                    <a:pt x="55" y="167"/>
                    <a:pt x="56" y="167"/>
                  </a:cubicBezTo>
                  <a:cubicBezTo>
                    <a:pt x="56" y="166"/>
                    <a:pt x="57" y="166"/>
                    <a:pt x="58" y="166"/>
                  </a:cubicBezTo>
                  <a:cubicBezTo>
                    <a:pt x="58" y="165"/>
                    <a:pt x="58" y="165"/>
                    <a:pt x="58" y="165"/>
                  </a:cubicBezTo>
                  <a:cubicBezTo>
                    <a:pt x="58" y="165"/>
                    <a:pt x="59" y="165"/>
                    <a:pt x="59" y="165"/>
                  </a:cubicBezTo>
                  <a:cubicBezTo>
                    <a:pt x="59" y="164"/>
                    <a:pt x="59" y="164"/>
                    <a:pt x="59" y="164"/>
                  </a:cubicBezTo>
                  <a:cubicBezTo>
                    <a:pt x="59" y="163"/>
                    <a:pt x="59" y="163"/>
                    <a:pt x="59" y="163"/>
                  </a:cubicBezTo>
                  <a:cubicBezTo>
                    <a:pt x="58" y="163"/>
                    <a:pt x="58" y="163"/>
                    <a:pt x="58" y="163"/>
                  </a:cubicBezTo>
                  <a:cubicBezTo>
                    <a:pt x="58" y="164"/>
                    <a:pt x="57" y="164"/>
                    <a:pt x="57" y="165"/>
                  </a:cubicBezTo>
                  <a:cubicBezTo>
                    <a:pt x="57" y="165"/>
                    <a:pt x="57" y="165"/>
                    <a:pt x="56" y="165"/>
                  </a:cubicBezTo>
                  <a:cubicBezTo>
                    <a:pt x="55" y="165"/>
                    <a:pt x="54" y="165"/>
                    <a:pt x="54" y="166"/>
                  </a:cubicBezTo>
                  <a:cubicBezTo>
                    <a:pt x="54" y="167"/>
                    <a:pt x="53" y="167"/>
                    <a:pt x="52" y="167"/>
                  </a:cubicBezTo>
                  <a:cubicBezTo>
                    <a:pt x="52" y="167"/>
                    <a:pt x="51" y="166"/>
                    <a:pt x="51" y="166"/>
                  </a:cubicBezTo>
                  <a:cubicBezTo>
                    <a:pt x="50" y="166"/>
                    <a:pt x="49" y="166"/>
                    <a:pt x="49" y="166"/>
                  </a:cubicBezTo>
                  <a:cubicBezTo>
                    <a:pt x="49" y="166"/>
                    <a:pt x="49" y="165"/>
                    <a:pt x="49" y="165"/>
                  </a:cubicBezTo>
                  <a:cubicBezTo>
                    <a:pt x="49" y="165"/>
                    <a:pt x="49" y="165"/>
                    <a:pt x="49" y="165"/>
                  </a:cubicBezTo>
                  <a:cubicBezTo>
                    <a:pt x="48" y="165"/>
                    <a:pt x="48" y="164"/>
                    <a:pt x="48" y="164"/>
                  </a:cubicBezTo>
                  <a:cubicBezTo>
                    <a:pt x="48" y="164"/>
                    <a:pt x="47" y="163"/>
                    <a:pt x="47" y="163"/>
                  </a:cubicBezTo>
                  <a:cubicBezTo>
                    <a:pt x="47" y="163"/>
                    <a:pt x="47" y="163"/>
                    <a:pt x="47" y="162"/>
                  </a:cubicBezTo>
                  <a:cubicBezTo>
                    <a:pt x="48" y="162"/>
                    <a:pt x="47" y="161"/>
                    <a:pt x="47" y="161"/>
                  </a:cubicBezTo>
                  <a:cubicBezTo>
                    <a:pt x="47" y="160"/>
                    <a:pt x="46" y="160"/>
                    <a:pt x="46" y="160"/>
                  </a:cubicBezTo>
                  <a:close/>
                  <a:moveTo>
                    <a:pt x="60" y="161"/>
                  </a:moveTo>
                  <a:lnTo>
                    <a:pt x="61" y="161"/>
                  </a:lnTo>
                  <a:cubicBezTo>
                    <a:pt x="61" y="160"/>
                    <a:pt x="61" y="160"/>
                    <a:pt x="61" y="160"/>
                  </a:cubicBezTo>
                  <a:cubicBezTo>
                    <a:pt x="61" y="160"/>
                    <a:pt x="61" y="160"/>
                    <a:pt x="61" y="160"/>
                  </a:cubicBezTo>
                  <a:cubicBezTo>
                    <a:pt x="60" y="160"/>
                    <a:pt x="60" y="160"/>
                    <a:pt x="60" y="161"/>
                  </a:cubicBezTo>
                  <a:close/>
                  <a:moveTo>
                    <a:pt x="68" y="160"/>
                  </a:moveTo>
                  <a:cubicBezTo>
                    <a:pt x="68" y="161"/>
                    <a:pt x="68" y="161"/>
                    <a:pt x="69" y="161"/>
                  </a:cubicBezTo>
                  <a:lnTo>
                    <a:pt x="70" y="161"/>
                  </a:lnTo>
                  <a:cubicBezTo>
                    <a:pt x="70" y="160"/>
                    <a:pt x="69" y="160"/>
                    <a:pt x="69" y="160"/>
                  </a:cubicBezTo>
                  <a:cubicBezTo>
                    <a:pt x="68" y="160"/>
                    <a:pt x="68" y="160"/>
                    <a:pt x="68" y="160"/>
                  </a:cubicBezTo>
                  <a:close/>
                  <a:moveTo>
                    <a:pt x="36" y="159"/>
                  </a:moveTo>
                  <a:cubicBezTo>
                    <a:pt x="36" y="159"/>
                    <a:pt x="36" y="159"/>
                    <a:pt x="37" y="160"/>
                  </a:cubicBezTo>
                  <a:cubicBezTo>
                    <a:pt x="37" y="160"/>
                    <a:pt x="37" y="160"/>
                    <a:pt x="38" y="160"/>
                  </a:cubicBezTo>
                  <a:cubicBezTo>
                    <a:pt x="38" y="159"/>
                    <a:pt x="38" y="159"/>
                    <a:pt x="38" y="159"/>
                  </a:cubicBezTo>
                  <a:cubicBezTo>
                    <a:pt x="38" y="159"/>
                    <a:pt x="38" y="159"/>
                    <a:pt x="38" y="159"/>
                  </a:cubicBezTo>
                  <a:cubicBezTo>
                    <a:pt x="38" y="158"/>
                    <a:pt x="37" y="158"/>
                    <a:pt x="36" y="159"/>
                  </a:cubicBezTo>
                  <a:close/>
                  <a:moveTo>
                    <a:pt x="52" y="159"/>
                  </a:moveTo>
                  <a:cubicBezTo>
                    <a:pt x="52" y="158"/>
                    <a:pt x="52" y="158"/>
                    <a:pt x="52" y="158"/>
                  </a:cubicBezTo>
                  <a:cubicBezTo>
                    <a:pt x="52" y="158"/>
                    <a:pt x="51" y="158"/>
                    <a:pt x="51" y="158"/>
                  </a:cubicBezTo>
                  <a:cubicBezTo>
                    <a:pt x="51" y="159"/>
                    <a:pt x="51" y="159"/>
                    <a:pt x="51" y="159"/>
                  </a:cubicBezTo>
                  <a:cubicBezTo>
                    <a:pt x="51" y="160"/>
                    <a:pt x="51" y="160"/>
                    <a:pt x="51" y="160"/>
                  </a:cubicBezTo>
                  <a:cubicBezTo>
                    <a:pt x="52" y="160"/>
                    <a:pt x="53" y="160"/>
                    <a:pt x="52" y="159"/>
                  </a:cubicBezTo>
                  <a:close/>
                  <a:moveTo>
                    <a:pt x="78" y="157"/>
                  </a:moveTo>
                  <a:cubicBezTo>
                    <a:pt x="79" y="157"/>
                    <a:pt x="79" y="157"/>
                    <a:pt x="79" y="157"/>
                  </a:cubicBezTo>
                  <a:cubicBezTo>
                    <a:pt x="79" y="157"/>
                    <a:pt x="78" y="157"/>
                    <a:pt x="78" y="157"/>
                  </a:cubicBezTo>
                  <a:lnTo>
                    <a:pt x="78" y="157"/>
                  </a:lnTo>
                  <a:close/>
                  <a:moveTo>
                    <a:pt x="66" y="157"/>
                  </a:moveTo>
                  <a:cubicBezTo>
                    <a:pt x="66" y="157"/>
                    <a:pt x="66" y="157"/>
                    <a:pt x="66" y="157"/>
                  </a:cubicBezTo>
                  <a:cubicBezTo>
                    <a:pt x="67" y="157"/>
                    <a:pt x="67" y="157"/>
                    <a:pt x="67" y="157"/>
                  </a:cubicBezTo>
                  <a:cubicBezTo>
                    <a:pt x="67" y="157"/>
                    <a:pt x="67" y="156"/>
                    <a:pt x="66" y="156"/>
                  </a:cubicBezTo>
                  <a:cubicBezTo>
                    <a:pt x="66" y="156"/>
                    <a:pt x="66" y="157"/>
                    <a:pt x="66" y="157"/>
                  </a:cubicBezTo>
                  <a:close/>
                  <a:moveTo>
                    <a:pt x="66" y="154"/>
                  </a:moveTo>
                  <a:cubicBezTo>
                    <a:pt x="67" y="154"/>
                    <a:pt x="67" y="154"/>
                    <a:pt x="67" y="154"/>
                  </a:cubicBezTo>
                  <a:cubicBezTo>
                    <a:pt x="67" y="154"/>
                    <a:pt x="67" y="154"/>
                    <a:pt x="67" y="154"/>
                  </a:cubicBezTo>
                  <a:cubicBezTo>
                    <a:pt x="67" y="154"/>
                    <a:pt x="67" y="154"/>
                    <a:pt x="66" y="154"/>
                  </a:cubicBezTo>
                  <a:lnTo>
                    <a:pt x="66" y="154"/>
                  </a:lnTo>
                  <a:close/>
                  <a:moveTo>
                    <a:pt x="66" y="159"/>
                  </a:moveTo>
                  <a:cubicBezTo>
                    <a:pt x="66" y="159"/>
                    <a:pt x="65" y="158"/>
                    <a:pt x="64" y="158"/>
                  </a:cubicBezTo>
                  <a:cubicBezTo>
                    <a:pt x="64" y="158"/>
                    <a:pt x="63" y="157"/>
                    <a:pt x="63" y="157"/>
                  </a:cubicBezTo>
                  <a:cubicBezTo>
                    <a:pt x="63" y="156"/>
                    <a:pt x="64" y="156"/>
                    <a:pt x="64" y="155"/>
                  </a:cubicBezTo>
                  <a:cubicBezTo>
                    <a:pt x="64" y="155"/>
                    <a:pt x="65" y="155"/>
                    <a:pt x="64" y="154"/>
                  </a:cubicBezTo>
                  <a:cubicBezTo>
                    <a:pt x="64" y="153"/>
                    <a:pt x="63" y="153"/>
                    <a:pt x="62" y="154"/>
                  </a:cubicBezTo>
                  <a:cubicBezTo>
                    <a:pt x="62" y="154"/>
                    <a:pt x="61" y="154"/>
                    <a:pt x="60" y="154"/>
                  </a:cubicBezTo>
                  <a:cubicBezTo>
                    <a:pt x="61" y="154"/>
                    <a:pt x="61" y="154"/>
                    <a:pt x="61" y="154"/>
                  </a:cubicBezTo>
                  <a:cubicBezTo>
                    <a:pt x="62" y="155"/>
                    <a:pt x="62" y="155"/>
                    <a:pt x="62" y="156"/>
                  </a:cubicBezTo>
                  <a:cubicBezTo>
                    <a:pt x="62" y="156"/>
                    <a:pt x="61" y="156"/>
                    <a:pt x="61" y="156"/>
                  </a:cubicBezTo>
                  <a:cubicBezTo>
                    <a:pt x="61" y="156"/>
                    <a:pt x="61" y="156"/>
                    <a:pt x="60" y="157"/>
                  </a:cubicBezTo>
                  <a:cubicBezTo>
                    <a:pt x="61" y="157"/>
                    <a:pt x="61" y="157"/>
                    <a:pt x="61" y="158"/>
                  </a:cubicBezTo>
                  <a:cubicBezTo>
                    <a:pt x="62" y="158"/>
                    <a:pt x="62" y="158"/>
                    <a:pt x="62" y="158"/>
                  </a:cubicBezTo>
                  <a:cubicBezTo>
                    <a:pt x="62" y="159"/>
                    <a:pt x="62" y="160"/>
                    <a:pt x="62" y="160"/>
                  </a:cubicBezTo>
                  <a:cubicBezTo>
                    <a:pt x="62" y="160"/>
                    <a:pt x="63" y="160"/>
                    <a:pt x="63" y="160"/>
                  </a:cubicBezTo>
                  <a:cubicBezTo>
                    <a:pt x="63" y="159"/>
                    <a:pt x="64" y="159"/>
                    <a:pt x="64" y="159"/>
                  </a:cubicBezTo>
                  <a:cubicBezTo>
                    <a:pt x="65" y="159"/>
                    <a:pt x="65" y="159"/>
                    <a:pt x="65" y="160"/>
                  </a:cubicBezTo>
                  <a:cubicBezTo>
                    <a:pt x="65" y="160"/>
                    <a:pt x="66" y="160"/>
                    <a:pt x="66" y="160"/>
                  </a:cubicBezTo>
                  <a:cubicBezTo>
                    <a:pt x="66" y="160"/>
                    <a:pt x="66" y="160"/>
                    <a:pt x="66" y="159"/>
                  </a:cubicBezTo>
                  <a:close/>
                  <a:moveTo>
                    <a:pt x="62" y="152"/>
                  </a:moveTo>
                  <a:cubicBezTo>
                    <a:pt x="62" y="153"/>
                    <a:pt x="62" y="153"/>
                    <a:pt x="63" y="153"/>
                  </a:cubicBezTo>
                  <a:cubicBezTo>
                    <a:pt x="63" y="153"/>
                    <a:pt x="64" y="153"/>
                    <a:pt x="64" y="152"/>
                  </a:cubicBezTo>
                  <a:cubicBezTo>
                    <a:pt x="64" y="152"/>
                    <a:pt x="63" y="151"/>
                    <a:pt x="63" y="151"/>
                  </a:cubicBezTo>
                  <a:cubicBezTo>
                    <a:pt x="62" y="151"/>
                    <a:pt x="62" y="152"/>
                    <a:pt x="62" y="152"/>
                  </a:cubicBezTo>
                  <a:close/>
                  <a:moveTo>
                    <a:pt x="65" y="151"/>
                  </a:moveTo>
                  <a:cubicBezTo>
                    <a:pt x="66" y="151"/>
                    <a:pt x="66" y="151"/>
                    <a:pt x="66" y="151"/>
                  </a:cubicBezTo>
                  <a:cubicBezTo>
                    <a:pt x="66" y="151"/>
                    <a:pt x="66" y="151"/>
                    <a:pt x="65" y="151"/>
                  </a:cubicBezTo>
                  <a:cubicBezTo>
                    <a:pt x="65" y="151"/>
                    <a:pt x="65" y="151"/>
                    <a:pt x="65" y="151"/>
                  </a:cubicBezTo>
                  <a:close/>
                  <a:moveTo>
                    <a:pt x="73" y="145"/>
                  </a:moveTo>
                  <a:cubicBezTo>
                    <a:pt x="74" y="145"/>
                    <a:pt x="75" y="145"/>
                    <a:pt x="75" y="144"/>
                  </a:cubicBezTo>
                  <a:cubicBezTo>
                    <a:pt x="75" y="144"/>
                    <a:pt x="75" y="143"/>
                    <a:pt x="75" y="143"/>
                  </a:cubicBezTo>
                  <a:cubicBezTo>
                    <a:pt x="74" y="143"/>
                    <a:pt x="73" y="143"/>
                    <a:pt x="73" y="143"/>
                  </a:cubicBezTo>
                  <a:cubicBezTo>
                    <a:pt x="73" y="144"/>
                    <a:pt x="73" y="144"/>
                    <a:pt x="73" y="145"/>
                  </a:cubicBezTo>
                  <a:close/>
                  <a:moveTo>
                    <a:pt x="68" y="144"/>
                  </a:moveTo>
                  <a:cubicBezTo>
                    <a:pt x="68" y="144"/>
                    <a:pt x="68" y="143"/>
                    <a:pt x="68" y="143"/>
                  </a:cubicBezTo>
                  <a:cubicBezTo>
                    <a:pt x="68" y="143"/>
                    <a:pt x="68" y="143"/>
                    <a:pt x="68" y="143"/>
                  </a:cubicBezTo>
                  <a:cubicBezTo>
                    <a:pt x="67" y="142"/>
                    <a:pt x="67" y="142"/>
                    <a:pt x="67" y="143"/>
                  </a:cubicBezTo>
                  <a:cubicBezTo>
                    <a:pt x="67" y="143"/>
                    <a:pt x="67" y="144"/>
                    <a:pt x="68" y="144"/>
                  </a:cubicBezTo>
                  <a:close/>
                  <a:moveTo>
                    <a:pt x="72" y="141"/>
                  </a:moveTo>
                  <a:cubicBezTo>
                    <a:pt x="72" y="141"/>
                    <a:pt x="72" y="140"/>
                    <a:pt x="71" y="140"/>
                  </a:cubicBezTo>
                  <a:cubicBezTo>
                    <a:pt x="71" y="141"/>
                    <a:pt x="71" y="141"/>
                    <a:pt x="71" y="141"/>
                  </a:cubicBezTo>
                  <a:cubicBezTo>
                    <a:pt x="71" y="141"/>
                    <a:pt x="71" y="142"/>
                    <a:pt x="71" y="142"/>
                  </a:cubicBezTo>
                  <a:cubicBezTo>
                    <a:pt x="71" y="142"/>
                    <a:pt x="71" y="143"/>
                    <a:pt x="71" y="143"/>
                  </a:cubicBezTo>
                  <a:cubicBezTo>
                    <a:pt x="72" y="143"/>
                    <a:pt x="73" y="142"/>
                    <a:pt x="72" y="141"/>
                  </a:cubicBezTo>
                  <a:close/>
                  <a:moveTo>
                    <a:pt x="72" y="140"/>
                  </a:moveTo>
                  <a:cubicBezTo>
                    <a:pt x="72" y="140"/>
                    <a:pt x="73" y="140"/>
                    <a:pt x="73" y="140"/>
                  </a:cubicBezTo>
                  <a:cubicBezTo>
                    <a:pt x="74" y="140"/>
                    <a:pt x="74" y="140"/>
                    <a:pt x="74" y="139"/>
                  </a:cubicBezTo>
                  <a:cubicBezTo>
                    <a:pt x="74" y="139"/>
                    <a:pt x="74" y="138"/>
                    <a:pt x="73" y="139"/>
                  </a:cubicBezTo>
                  <a:cubicBezTo>
                    <a:pt x="72" y="139"/>
                    <a:pt x="72" y="139"/>
                    <a:pt x="72" y="140"/>
                  </a:cubicBezTo>
                  <a:close/>
                  <a:moveTo>
                    <a:pt x="45" y="140"/>
                  </a:moveTo>
                  <a:cubicBezTo>
                    <a:pt x="44" y="139"/>
                    <a:pt x="44" y="139"/>
                    <a:pt x="44" y="139"/>
                  </a:cubicBezTo>
                  <a:cubicBezTo>
                    <a:pt x="44" y="138"/>
                    <a:pt x="43" y="138"/>
                    <a:pt x="43" y="138"/>
                  </a:cubicBezTo>
                  <a:cubicBezTo>
                    <a:pt x="43" y="139"/>
                    <a:pt x="43" y="139"/>
                    <a:pt x="43" y="140"/>
                  </a:cubicBezTo>
                  <a:cubicBezTo>
                    <a:pt x="44" y="140"/>
                    <a:pt x="44" y="140"/>
                    <a:pt x="45" y="140"/>
                  </a:cubicBezTo>
                  <a:close/>
                  <a:moveTo>
                    <a:pt x="68" y="141"/>
                  </a:moveTo>
                  <a:cubicBezTo>
                    <a:pt x="68" y="141"/>
                    <a:pt x="69" y="140"/>
                    <a:pt x="69" y="140"/>
                  </a:cubicBezTo>
                  <a:cubicBezTo>
                    <a:pt x="69" y="140"/>
                    <a:pt x="69" y="139"/>
                    <a:pt x="69" y="139"/>
                  </a:cubicBezTo>
                  <a:cubicBezTo>
                    <a:pt x="69" y="138"/>
                    <a:pt x="69" y="138"/>
                    <a:pt x="68" y="139"/>
                  </a:cubicBezTo>
                  <a:cubicBezTo>
                    <a:pt x="68" y="139"/>
                    <a:pt x="68" y="139"/>
                    <a:pt x="68" y="139"/>
                  </a:cubicBezTo>
                  <a:cubicBezTo>
                    <a:pt x="67" y="140"/>
                    <a:pt x="67" y="140"/>
                    <a:pt x="67" y="141"/>
                  </a:cubicBezTo>
                  <a:cubicBezTo>
                    <a:pt x="67" y="141"/>
                    <a:pt x="68" y="141"/>
                    <a:pt x="68" y="141"/>
                  </a:cubicBezTo>
                  <a:close/>
                  <a:moveTo>
                    <a:pt x="55" y="139"/>
                  </a:moveTo>
                  <a:cubicBezTo>
                    <a:pt x="55" y="139"/>
                    <a:pt x="55" y="140"/>
                    <a:pt x="55" y="141"/>
                  </a:cubicBezTo>
                  <a:cubicBezTo>
                    <a:pt x="55" y="141"/>
                    <a:pt x="56" y="142"/>
                    <a:pt x="56" y="142"/>
                  </a:cubicBezTo>
                  <a:cubicBezTo>
                    <a:pt x="56" y="142"/>
                    <a:pt x="56" y="142"/>
                    <a:pt x="56" y="141"/>
                  </a:cubicBezTo>
                  <a:cubicBezTo>
                    <a:pt x="57" y="141"/>
                    <a:pt x="57" y="141"/>
                    <a:pt x="57" y="141"/>
                  </a:cubicBezTo>
                  <a:cubicBezTo>
                    <a:pt x="57" y="141"/>
                    <a:pt x="57" y="140"/>
                    <a:pt x="58" y="140"/>
                  </a:cubicBezTo>
                  <a:cubicBezTo>
                    <a:pt x="58" y="140"/>
                    <a:pt x="58" y="140"/>
                    <a:pt x="58" y="140"/>
                  </a:cubicBezTo>
                  <a:cubicBezTo>
                    <a:pt x="58" y="140"/>
                    <a:pt x="58" y="140"/>
                    <a:pt x="58" y="139"/>
                  </a:cubicBezTo>
                  <a:cubicBezTo>
                    <a:pt x="59" y="139"/>
                    <a:pt x="59" y="139"/>
                    <a:pt x="59" y="139"/>
                  </a:cubicBezTo>
                  <a:cubicBezTo>
                    <a:pt x="58" y="138"/>
                    <a:pt x="57" y="138"/>
                    <a:pt x="56" y="138"/>
                  </a:cubicBezTo>
                  <a:cubicBezTo>
                    <a:pt x="55" y="138"/>
                    <a:pt x="55" y="138"/>
                    <a:pt x="55" y="139"/>
                  </a:cubicBezTo>
                  <a:close/>
                  <a:moveTo>
                    <a:pt x="61" y="139"/>
                  </a:moveTo>
                  <a:cubicBezTo>
                    <a:pt x="61" y="139"/>
                    <a:pt x="61" y="139"/>
                    <a:pt x="62" y="139"/>
                  </a:cubicBezTo>
                  <a:cubicBezTo>
                    <a:pt x="62" y="139"/>
                    <a:pt x="62" y="139"/>
                    <a:pt x="62" y="138"/>
                  </a:cubicBezTo>
                  <a:cubicBezTo>
                    <a:pt x="62" y="138"/>
                    <a:pt x="62" y="138"/>
                    <a:pt x="61" y="138"/>
                  </a:cubicBezTo>
                  <a:cubicBezTo>
                    <a:pt x="61" y="138"/>
                    <a:pt x="61" y="139"/>
                    <a:pt x="61" y="139"/>
                  </a:cubicBezTo>
                  <a:close/>
                  <a:moveTo>
                    <a:pt x="64" y="135"/>
                  </a:moveTo>
                  <a:cubicBezTo>
                    <a:pt x="64" y="136"/>
                    <a:pt x="65" y="136"/>
                    <a:pt x="65" y="137"/>
                  </a:cubicBezTo>
                  <a:cubicBezTo>
                    <a:pt x="66" y="137"/>
                    <a:pt x="66" y="137"/>
                    <a:pt x="66" y="138"/>
                  </a:cubicBezTo>
                  <a:cubicBezTo>
                    <a:pt x="66" y="137"/>
                    <a:pt x="66" y="137"/>
                    <a:pt x="66" y="137"/>
                  </a:cubicBezTo>
                  <a:cubicBezTo>
                    <a:pt x="66" y="137"/>
                    <a:pt x="66" y="136"/>
                    <a:pt x="66" y="136"/>
                  </a:cubicBezTo>
                  <a:cubicBezTo>
                    <a:pt x="66" y="136"/>
                    <a:pt x="66" y="135"/>
                    <a:pt x="65" y="135"/>
                  </a:cubicBezTo>
                  <a:cubicBezTo>
                    <a:pt x="65" y="135"/>
                    <a:pt x="65" y="135"/>
                    <a:pt x="64" y="135"/>
                  </a:cubicBezTo>
                  <a:close/>
                  <a:moveTo>
                    <a:pt x="68" y="135"/>
                  </a:moveTo>
                  <a:cubicBezTo>
                    <a:pt x="68" y="136"/>
                    <a:pt x="68" y="136"/>
                    <a:pt x="69" y="137"/>
                  </a:cubicBezTo>
                  <a:cubicBezTo>
                    <a:pt x="69" y="137"/>
                    <a:pt x="70" y="137"/>
                    <a:pt x="70" y="137"/>
                  </a:cubicBezTo>
                  <a:cubicBezTo>
                    <a:pt x="70" y="137"/>
                    <a:pt x="70" y="136"/>
                    <a:pt x="70" y="136"/>
                  </a:cubicBezTo>
                  <a:cubicBezTo>
                    <a:pt x="70" y="136"/>
                    <a:pt x="70" y="135"/>
                    <a:pt x="70" y="135"/>
                  </a:cubicBezTo>
                  <a:cubicBezTo>
                    <a:pt x="70" y="135"/>
                    <a:pt x="70" y="135"/>
                    <a:pt x="69" y="135"/>
                  </a:cubicBezTo>
                  <a:cubicBezTo>
                    <a:pt x="69" y="135"/>
                    <a:pt x="68" y="135"/>
                    <a:pt x="68" y="135"/>
                  </a:cubicBezTo>
                  <a:close/>
                  <a:moveTo>
                    <a:pt x="50" y="136"/>
                  </a:moveTo>
                  <a:cubicBezTo>
                    <a:pt x="51" y="136"/>
                    <a:pt x="51" y="137"/>
                    <a:pt x="52" y="136"/>
                  </a:cubicBezTo>
                  <a:cubicBezTo>
                    <a:pt x="52" y="136"/>
                    <a:pt x="52" y="136"/>
                    <a:pt x="52" y="136"/>
                  </a:cubicBezTo>
                  <a:cubicBezTo>
                    <a:pt x="52" y="135"/>
                    <a:pt x="52" y="135"/>
                    <a:pt x="52" y="135"/>
                  </a:cubicBezTo>
                  <a:cubicBezTo>
                    <a:pt x="52" y="134"/>
                    <a:pt x="52" y="134"/>
                    <a:pt x="51" y="134"/>
                  </a:cubicBezTo>
                  <a:cubicBezTo>
                    <a:pt x="51" y="135"/>
                    <a:pt x="51" y="135"/>
                    <a:pt x="51" y="135"/>
                  </a:cubicBezTo>
                  <a:cubicBezTo>
                    <a:pt x="51" y="135"/>
                    <a:pt x="51" y="136"/>
                    <a:pt x="50" y="136"/>
                  </a:cubicBezTo>
                  <a:close/>
                  <a:moveTo>
                    <a:pt x="62" y="133"/>
                  </a:moveTo>
                  <a:cubicBezTo>
                    <a:pt x="63" y="133"/>
                    <a:pt x="63" y="133"/>
                    <a:pt x="63" y="133"/>
                  </a:cubicBezTo>
                  <a:cubicBezTo>
                    <a:pt x="62" y="133"/>
                    <a:pt x="62" y="133"/>
                    <a:pt x="62" y="133"/>
                  </a:cubicBezTo>
                  <a:close/>
                  <a:moveTo>
                    <a:pt x="58" y="133"/>
                  </a:moveTo>
                  <a:cubicBezTo>
                    <a:pt x="58" y="133"/>
                    <a:pt x="58" y="134"/>
                    <a:pt x="58" y="134"/>
                  </a:cubicBezTo>
                  <a:cubicBezTo>
                    <a:pt x="58" y="135"/>
                    <a:pt x="58" y="135"/>
                    <a:pt x="58" y="135"/>
                  </a:cubicBezTo>
                  <a:cubicBezTo>
                    <a:pt x="58" y="135"/>
                    <a:pt x="57" y="135"/>
                    <a:pt x="57" y="136"/>
                  </a:cubicBezTo>
                  <a:cubicBezTo>
                    <a:pt x="56" y="136"/>
                    <a:pt x="56" y="136"/>
                    <a:pt x="56" y="136"/>
                  </a:cubicBezTo>
                  <a:cubicBezTo>
                    <a:pt x="56" y="137"/>
                    <a:pt x="57" y="137"/>
                    <a:pt x="58" y="137"/>
                  </a:cubicBezTo>
                  <a:cubicBezTo>
                    <a:pt x="58" y="137"/>
                    <a:pt x="59" y="136"/>
                    <a:pt x="59" y="135"/>
                  </a:cubicBezTo>
                  <a:cubicBezTo>
                    <a:pt x="59" y="134"/>
                    <a:pt x="59" y="134"/>
                    <a:pt x="60" y="133"/>
                  </a:cubicBezTo>
                  <a:cubicBezTo>
                    <a:pt x="59" y="133"/>
                    <a:pt x="59" y="133"/>
                    <a:pt x="59" y="133"/>
                  </a:cubicBezTo>
                  <a:cubicBezTo>
                    <a:pt x="59" y="133"/>
                    <a:pt x="59" y="133"/>
                    <a:pt x="58" y="133"/>
                  </a:cubicBezTo>
                  <a:close/>
                  <a:moveTo>
                    <a:pt x="56" y="133"/>
                  </a:moveTo>
                  <a:cubicBezTo>
                    <a:pt x="56" y="133"/>
                    <a:pt x="56" y="133"/>
                    <a:pt x="56" y="133"/>
                  </a:cubicBezTo>
                  <a:cubicBezTo>
                    <a:pt x="55" y="133"/>
                    <a:pt x="55" y="132"/>
                    <a:pt x="55" y="132"/>
                  </a:cubicBezTo>
                  <a:cubicBezTo>
                    <a:pt x="54" y="132"/>
                    <a:pt x="54" y="133"/>
                    <a:pt x="54" y="133"/>
                  </a:cubicBezTo>
                  <a:cubicBezTo>
                    <a:pt x="53" y="133"/>
                    <a:pt x="53" y="133"/>
                    <a:pt x="53" y="134"/>
                  </a:cubicBezTo>
                  <a:cubicBezTo>
                    <a:pt x="54" y="134"/>
                    <a:pt x="54" y="134"/>
                    <a:pt x="55" y="134"/>
                  </a:cubicBezTo>
                  <a:cubicBezTo>
                    <a:pt x="56" y="134"/>
                    <a:pt x="56" y="134"/>
                    <a:pt x="56" y="133"/>
                  </a:cubicBezTo>
                  <a:close/>
                  <a:moveTo>
                    <a:pt x="46" y="132"/>
                  </a:moveTo>
                  <a:cubicBezTo>
                    <a:pt x="46" y="132"/>
                    <a:pt x="46" y="132"/>
                    <a:pt x="46" y="132"/>
                  </a:cubicBezTo>
                  <a:cubicBezTo>
                    <a:pt x="46" y="131"/>
                    <a:pt x="46" y="131"/>
                    <a:pt x="46" y="131"/>
                  </a:cubicBezTo>
                  <a:cubicBezTo>
                    <a:pt x="46" y="131"/>
                    <a:pt x="46" y="131"/>
                    <a:pt x="46" y="132"/>
                  </a:cubicBezTo>
                  <a:cubicBezTo>
                    <a:pt x="46" y="132"/>
                    <a:pt x="46" y="132"/>
                    <a:pt x="46" y="132"/>
                  </a:cubicBezTo>
                  <a:close/>
                  <a:moveTo>
                    <a:pt x="63" y="131"/>
                  </a:moveTo>
                  <a:cubicBezTo>
                    <a:pt x="63" y="131"/>
                    <a:pt x="63" y="130"/>
                    <a:pt x="63" y="130"/>
                  </a:cubicBezTo>
                  <a:cubicBezTo>
                    <a:pt x="62" y="130"/>
                    <a:pt x="62" y="130"/>
                    <a:pt x="62" y="130"/>
                  </a:cubicBezTo>
                  <a:cubicBezTo>
                    <a:pt x="61" y="130"/>
                    <a:pt x="61" y="130"/>
                    <a:pt x="61" y="131"/>
                  </a:cubicBezTo>
                  <a:cubicBezTo>
                    <a:pt x="60" y="131"/>
                    <a:pt x="60" y="131"/>
                    <a:pt x="60" y="132"/>
                  </a:cubicBezTo>
                  <a:cubicBezTo>
                    <a:pt x="61" y="132"/>
                    <a:pt x="61" y="132"/>
                    <a:pt x="62" y="132"/>
                  </a:cubicBezTo>
                  <a:cubicBezTo>
                    <a:pt x="63" y="132"/>
                    <a:pt x="63" y="131"/>
                    <a:pt x="63" y="131"/>
                  </a:cubicBezTo>
                  <a:close/>
                  <a:moveTo>
                    <a:pt x="54" y="131"/>
                  </a:moveTo>
                  <a:cubicBezTo>
                    <a:pt x="54" y="131"/>
                    <a:pt x="55" y="131"/>
                    <a:pt x="55" y="131"/>
                  </a:cubicBezTo>
                  <a:cubicBezTo>
                    <a:pt x="56" y="130"/>
                    <a:pt x="56" y="130"/>
                    <a:pt x="55" y="129"/>
                  </a:cubicBezTo>
                  <a:cubicBezTo>
                    <a:pt x="54" y="130"/>
                    <a:pt x="54" y="130"/>
                    <a:pt x="54" y="131"/>
                  </a:cubicBezTo>
                  <a:close/>
                  <a:moveTo>
                    <a:pt x="79" y="131"/>
                  </a:moveTo>
                  <a:cubicBezTo>
                    <a:pt x="79" y="131"/>
                    <a:pt x="80" y="132"/>
                    <a:pt x="81" y="132"/>
                  </a:cubicBezTo>
                  <a:cubicBezTo>
                    <a:pt x="81" y="131"/>
                    <a:pt x="82" y="131"/>
                    <a:pt x="82" y="131"/>
                  </a:cubicBezTo>
                  <a:cubicBezTo>
                    <a:pt x="82" y="130"/>
                    <a:pt x="81" y="129"/>
                    <a:pt x="80" y="129"/>
                  </a:cubicBezTo>
                  <a:cubicBezTo>
                    <a:pt x="80" y="129"/>
                    <a:pt x="80" y="130"/>
                    <a:pt x="80" y="130"/>
                  </a:cubicBezTo>
                  <a:cubicBezTo>
                    <a:pt x="79" y="130"/>
                    <a:pt x="79" y="130"/>
                    <a:pt x="79" y="131"/>
                  </a:cubicBezTo>
                  <a:close/>
                  <a:moveTo>
                    <a:pt x="50" y="129"/>
                  </a:moveTo>
                  <a:cubicBezTo>
                    <a:pt x="50" y="129"/>
                    <a:pt x="50" y="129"/>
                    <a:pt x="50" y="129"/>
                  </a:cubicBezTo>
                  <a:cubicBezTo>
                    <a:pt x="50" y="129"/>
                    <a:pt x="51" y="129"/>
                    <a:pt x="50" y="129"/>
                  </a:cubicBezTo>
                  <a:cubicBezTo>
                    <a:pt x="50" y="128"/>
                    <a:pt x="50" y="128"/>
                    <a:pt x="50" y="128"/>
                  </a:cubicBezTo>
                  <a:cubicBezTo>
                    <a:pt x="50" y="129"/>
                    <a:pt x="50" y="129"/>
                    <a:pt x="50" y="129"/>
                  </a:cubicBezTo>
                  <a:close/>
                  <a:moveTo>
                    <a:pt x="46" y="129"/>
                  </a:moveTo>
                  <a:cubicBezTo>
                    <a:pt x="46" y="129"/>
                    <a:pt x="47" y="129"/>
                    <a:pt x="47" y="129"/>
                  </a:cubicBezTo>
                  <a:cubicBezTo>
                    <a:pt x="47" y="128"/>
                    <a:pt x="46" y="128"/>
                    <a:pt x="46" y="128"/>
                  </a:cubicBezTo>
                  <a:cubicBezTo>
                    <a:pt x="46" y="129"/>
                    <a:pt x="46" y="129"/>
                    <a:pt x="46" y="129"/>
                  </a:cubicBezTo>
                  <a:close/>
                  <a:moveTo>
                    <a:pt x="67" y="127"/>
                  </a:moveTo>
                  <a:cubicBezTo>
                    <a:pt x="66" y="127"/>
                    <a:pt x="66" y="127"/>
                    <a:pt x="66" y="128"/>
                  </a:cubicBezTo>
                  <a:cubicBezTo>
                    <a:pt x="66" y="128"/>
                    <a:pt x="66" y="128"/>
                    <a:pt x="66" y="129"/>
                  </a:cubicBezTo>
                  <a:cubicBezTo>
                    <a:pt x="67" y="129"/>
                    <a:pt x="67" y="129"/>
                    <a:pt x="67" y="129"/>
                  </a:cubicBezTo>
                  <a:cubicBezTo>
                    <a:pt x="67" y="129"/>
                    <a:pt x="68" y="128"/>
                    <a:pt x="68" y="128"/>
                  </a:cubicBezTo>
                  <a:cubicBezTo>
                    <a:pt x="68" y="128"/>
                    <a:pt x="68" y="128"/>
                    <a:pt x="67" y="127"/>
                  </a:cubicBezTo>
                  <a:cubicBezTo>
                    <a:pt x="67" y="127"/>
                    <a:pt x="67" y="127"/>
                    <a:pt x="66" y="127"/>
                  </a:cubicBezTo>
                  <a:lnTo>
                    <a:pt x="67" y="127"/>
                  </a:lnTo>
                  <a:close/>
                  <a:moveTo>
                    <a:pt x="62" y="128"/>
                  </a:moveTo>
                  <a:cubicBezTo>
                    <a:pt x="63" y="128"/>
                    <a:pt x="63" y="128"/>
                    <a:pt x="63" y="128"/>
                  </a:cubicBezTo>
                  <a:cubicBezTo>
                    <a:pt x="64" y="128"/>
                    <a:pt x="64" y="128"/>
                    <a:pt x="63" y="127"/>
                  </a:cubicBezTo>
                  <a:cubicBezTo>
                    <a:pt x="63" y="127"/>
                    <a:pt x="63" y="127"/>
                    <a:pt x="62" y="128"/>
                  </a:cubicBezTo>
                  <a:close/>
                  <a:moveTo>
                    <a:pt x="59" y="128"/>
                  </a:moveTo>
                  <a:cubicBezTo>
                    <a:pt x="59" y="128"/>
                    <a:pt x="59" y="128"/>
                    <a:pt x="60" y="128"/>
                  </a:cubicBezTo>
                  <a:cubicBezTo>
                    <a:pt x="60" y="128"/>
                    <a:pt x="60" y="127"/>
                    <a:pt x="59" y="127"/>
                  </a:cubicBezTo>
                  <a:cubicBezTo>
                    <a:pt x="59" y="127"/>
                    <a:pt x="59" y="127"/>
                    <a:pt x="59" y="127"/>
                  </a:cubicBezTo>
                  <a:cubicBezTo>
                    <a:pt x="59" y="127"/>
                    <a:pt x="58" y="127"/>
                    <a:pt x="58" y="127"/>
                  </a:cubicBezTo>
                  <a:cubicBezTo>
                    <a:pt x="58" y="127"/>
                    <a:pt x="58" y="128"/>
                    <a:pt x="59" y="128"/>
                  </a:cubicBezTo>
                  <a:close/>
                  <a:moveTo>
                    <a:pt x="48" y="127"/>
                  </a:moveTo>
                  <a:cubicBezTo>
                    <a:pt x="48" y="127"/>
                    <a:pt x="48" y="127"/>
                    <a:pt x="49" y="127"/>
                  </a:cubicBezTo>
                  <a:cubicBezTo>
                    <a:pt x="50" y="127"/>
                    <a:pt x="50" y="126"/>
                    <a:pt x="50" y="126"/>
                  </a:cubicBezTo>
                  <a:cubicBezTo>
                    <a:pt x="49" y="126"/>
                    <a:pt x="49" y="126"/>
                    <a:pt x="48" y="126"/>
                  </a:cubicBezTo>
                  <a:cubicBezTo>
                    <a:pt x="48" y="126"/>
                    <a:pt x="48" y="126"/>
                    <a:pt x="48" y="126"/>
                  </a:cubicBezTo>
                  <a:lnTo>
                    <a:pt x="48" y="127"/>
                  </a:lnTo>
                  <a:close/>
                  <a:moveTo>
                    <a:pt x="33" y="125"/>
                  </a:moveTo>
                  <a:cubicBezTo>
                    <a:pt x="33" y="125"/>
                    <a:pt x="33" y="125"/>
                    <a:pt x="34" y="125"/>
                  </a:cubicBezTo>
                  <a:cubicBezTo>
                    <a:pt x="34" y="125"/>
                    <a:pt x="34" y="125"/>
                    <a:pt x="34" y="125"/>
                  </a:cubicBezTo>
                  <a:cubicBezTo>
                    <a:pt x="33" y="125"/>
                    <a:pt x="33" y="125"/>
                    <a:pt x="33" y="125"/>
                  </a:cubicBezTo>
                  <a:close/>
                  <a:moveTo>
                    <a:pt x="62" y="125"/>
                  </a:moveTo>
                  <a:cubicBezTo>
                    <a:pt x="62" y="125"/>
                    <a:pt x="63" y="125"/>
                    <a:pt x="63" y="125"/>
                  </a:cubicBezTo>
                  <a:cubicBezTo>
                    <a:pt x="64" y="125"/>
                    <a:pt x="64" y="125"/>
                    <a:pt x="64" y="125"/>
                  </a:cubicBezTo>
                  <a:cubicBezTo>
                    <a:pt x="63" y="124"/>
                    <a:pt x="62" y="125"/>
                    <a:pt x="62" y="125"/>
                  </a:cubicBezTo>
                  <a:close/>
                  <a:moveTo>
                    <a:pt x="57" y="125"/>
                  </a:moveTo>
                  <a:cubicBezTo>
                    <a:pt x="58" y="125"/>
                    <a:pt x="58" y="125"/>
                    <a:pt x="58" y="125"/>
                  </a:cubicBezTo>
                  <a:cubicBezTo>
                    <a:pt x="58" y="124"/>
                    <a:pt x="57" y="124"/>
                    <a:pt x="57" y="124"/>
                  </a:cubicBezTo>
                  <a:cubicBezTo>
                    <a:pt x="56" y="125"/>
                    <a:pt x="56" y="125"/>
                    <a:pt x="57" y="125"/>
                  </a:cubicBezTo>
                  <a:close/>
                  <a:moveTo>
                    <a:pt x="41" y="125"/>
                  </a:moveTo>
                  <a:cubicBezTo>
                    <a:pt x="41" y="124"/>
                    <a:pt x="41" y="124"/>
                    <a:pt x="40" y="124"/>
                  </a:cubicBezTo>
                  <a:cubicBezTo>
                    <a:pt x="39" y="124"/>
                    <a:pt x="39" y="125"/>
                    <a:pt x="39" y="125"/>
                  </a:cubicBezTo>
                  <a:cubicBezTo>
                    <a:pt x="39" y="126"/>
                    <a:pt x="39" y="126"/>
                    <a:pt x="39" y="126"/>
                  </a:cubicBezTo>
                  <a:cubicBezTo>
                    <a:pt x="39" y="126"/>
                    <a:pt x="39" y="127"/>
                    <a:pt x="39" y="127"/>
                  </a:cubicBezTo>
                  <a:cubicBezTo>
                    <a:pt x="39" y="127"/>
                    <a:pt x="40" y="127"/>
                    <a:pt x="40" y="127"/>
                  </a:cubicBezTo>
                  <a:cubicBezTo>
                    <a:pt x="40" y="127"/>
                    <a:pt x="40" y="127"/>
                    <a:pt x="40" y="127"/>
                  </a:cubicBezTo>
                  <a:cubicBezTo>
                    <a:pt x="40" y="126"/>
                    <a:pt x="40" y="126"/>
                    <a:pt x="40" y="126"/>
                  </a:cubicBezTo>
                  <a:cubicBezTo>
                    <a:pt x="40" y="126"/>
                    <a:pt x="40" y="126"/>
                    <a:pt x="40" y="126"/>
                  </a:cubicBezTo>
                  <a:cubicBezTo>
                    <a:pt x="41" y="126"/>
                    <a:pt x="41" y="125"/>
                    <a:pt x="41" y="125"/>
                  </a:cubicBezTo>
                  <a:close/>
                  <a:moveTo>
                    <a:pt x="64" y="124"/>
                  </a:moveTo>
                  <a:cubicBezTo>
                    <a:pt x="64" y="124"/>
                    <a:pt x="65" y="125"/>
                    <a:pt x="66" y="125"/>
                  </a:cubicBezTo>
                  <a:cubicBezTo>
                    <a:pt x="67" y="125"/>
                    <a:pt x="67" y="125"/>
                    <a:pt x="67" y="124"/>
                  </a:cubicBezTo>
                  <a:cubicBezTo>
                    <a:pt x="67" y="124"/>
                    <a:pt x="66" y="124"/>
                    <a:pt x="66" y="124"/>
                  </a:cubicBezTo>
                  <a:cubicBezTo>
                    <a:pt x="65" y="124"/>
                    <a:pt x="64" y="124"/>
                    <a:pt x="64" y="124"/>
                  </a:cubicBezTo>
                  <a:close/>
                  <a:moveTo>
                    <a:pt x="73" y="124"/>
                  </a:moveTo>
                  <a:cubicBezTo>
                    <a:pt x="73" y="124"/>
                    <a:pt x="73" y="124"/>
                    <a:pt x="73" y="124"/>
                  </a:cubicBezTo>
                  <a:cubicBezTo>
                    <a:pt x="74" y="124"/>
                    <a:pt x="74" y="124"/>
                    <a:pt x="74" y="124"/>
                  </a:cubicBezTo>
                  <a:cubicBezTo>
                    <a:pt x="74" y="124"/>
                    <a:pt x="74" y="123"/>
                    <a:pt x="74" y="123"/>
                  </a:cubicBezTo>
                  <a:cubicBezTo>
                    <a:pt x="73" y="123"/>
                    <a:pt x="73" y="123"/>
                    <a:pt x="73" y="123"/>
                  </a:cubicBezTo>
                  <a:lnTo>
                    <a:pt x="73" y="124"/>
                  </a:lnTo>
                  <a:close/>
                  <a:moveTo>
                    <a:pt x="45" y="122"/>
                  </a:moveTo>
                  <a:cubicBezTo>
                    <a:pt x="46" y="123"/>
                    <a:pt x="46" y="124"/>
                    <a:pt x="46" y="124"/>
                  </a:cubicBezTo>
                  <a:cubicBezTo>
                    <a:pt x="46" y="125"/>
                    <a:pt x="47" y="125"/>
                    <a:pt x="48" y="125"/>
                  </a:cubicBezTo>
                  <a:cubicBezTo>
                    <a:pt x="48" y="124"/>
                    <a:pt x="48" y="124"/>
                    <a:pt x="47" y="123"/>
                  </a:cubicBezTo>
                  <a:cubicBezTo>
                    <a:pt x="47" y="123"/>
                    <a:pt x="47" y="123"/>
                    <a:pt x="47" y="122"/>
                  </a:cubicBezTo>
                  <a:cubicBezTo>
                    <a:pt x="47" y="122"/>
                    <a:pt x="46" y="122"/>
                    <a:pt x="45" y="122"/>
                  </a:cubicBezTo>
                  <a:close/>
                  <a:moveTo>
                    <a:pt x="59" y="122"/>
                  </a:moveTo>
                  <a:cubicBezTo>
                    <a:pt x="59" y="123"/>
                    <a:pt x="60" y="123"/>
                    <a:pt x="60" y="123"/>
                  </a:cubicBezTo>
                  <a:cubicBezTo>
                    <a:pt x="61" y="123"/>
                    <a:pt x="61" y="123"/>
                    <a:pt x="61" y="123"/>
                  </a:cubicBezTo>
                  <a:cubicBezTo>
                    <a:pt x="61" y="122"/>
                    <a:pt x="61" y="122"/>
                    <a:pt x="60" y="122"/>
                  </a:cubicBezTo>
                  <a:cubicBezTo>
                    <a:pt x="60" y="122"/>
                    <a:pt x="59" y="122"/>
                    <a:pt x="59" y="122"/>
                  </a:cubicBezTo>
                  <a:close/>
                  <a:moveTo>
                    <a:pt x="52" y="122"/>
                  </a:moveTo>
                  <a:cubicBezTo>
                    <a:pt x="51" y="122"/>
                    <a:pt x="51" y="122"/>
                    <a:pt x="51" y="122"/>
                  </a:cubicBezTo>
                  <a:cubicBezTo>
                    <a:pt x="50" y="122"/>
                    <a:pt x="50" y="122"/>
                    <a:pt x="50" y="122"/>
                  </a:cubicBezTo>
                  <a:cubicBezTo>
                    <a:pt x="50" y="123"/>
                    <a:pt x="51" y="123"/>
                    <a:pt x="51" y="123"/>
                  </a:cubicBezTo>
                  <a:cubicBezTo>
                    <a:pt x="51" y="123"/>
                    <a:pt x="51" y="123"/>
                    <a:pt x="52" y="123"/>
                  </a:cubicBezTo>
                  <a:cubicBezTo>
                    <a:pt x="52" y="124"/>
                    <a:pt x="52" y="124"/>
                    <a:pt x="52" y="124"/>
                  </a:cubicBezTo>
                  <a:cubicBezTo>
                    <a:pt x="51" y="124"/>
                    <a:pt x="51" y="124"/>
                    <a:pt x="51" y="125"/>
                  </a:cubicBezTo>
                  <a:cubicBezTo>
                    <a:pt x="50" y="125"/>
                    <a:pt x="50" y="125"/>
                    <a:pt x="50" y="125"/>
                  </a:cubicBezTo>
                  <a:cubicBezTo>
                    <a:pt x="50" y="126"/>
                    <a:pt x="50" y="126"/>
                    <a:pt x="51" y="126"/>
                  </a:cubicBezTo>
                  <a:cubicBezTo>
                    <a:pt x="51" y="126"/>
                    <a:pt x="52" y="126"/>
                    <a:pt x="52" y="126"/>
                  </a:cubicBezTo>
                  <a:cubicBezTo>
                    <a:pt x="52" y="125"/>
                    <a:pt x="53" y="124"/>
                    <a:pt x="54" y="123"/>
                  </a:cubicBezTo>
                  <a:cubicBezTo>
                    <a:pt x="54" y="124"/>
                    <a:pt x="54" y="124"/>
                    <a:pt x="55" y="124"/>
                  </a:cubicBezTo>
                  <a:cubicBezTo>
                    <a:pt x="56" y="124"/>
                    <a:pt x="56" y="124"/>
                    <a:pt x="56" y="123"/>
                  </a:cubicBezTo>
                  <a:cubicBezTo>
                    <a:pt x="56" y="123"/>
                    <a:pt x="56" y="122"/>
                    <a:pt x="55" y="122"/>
                  </a:cubicBezTo>
                  <a:cubicBezTo>
                    <a:pt x="55" y="122"/>
                    <a:pt x="55" y="121"/>
                    <a:pt x="54" y="121"/>
                  </a:cubicBezTo>
                  <a:cubicBezTo>
                    <a:pt x="54" y="121"/>
                    <a:pt x="53" y="121"/>
                    <a:pt x="53" y="121"/>
                  </a:cubicBezTo>
                  <a:cubicBezTo>
                    <a:pt x="52" y="121"/>
                    <a:pt x="52" y="121"/>
                    <a:pt x="52" y="122"/>
                  </a:cubicBezTo>
                  <a:close/>
                  <a:moveTo>
                    <a:pt x="68" y="121"/>
                  </a:moveTo>
                  <a:cubicBezTo>
                    <a:pt x="68" y="122"/>
                    <a:pt x="68" y="122"/>
                    <a:pt x="69" y="122"/>
                  </a:cubicBezTo>
                  <a:cubicBezTo>
                    <a:pt x="70" y="122"/>
                    <a:pt x="70" y="121"/>
                    <a:pt x="69" y="121"/>
                  </a:cubicBezTo>
                  <a:cubicBezTo>
                    <a:pt x="69" y="121"/>
                    <a:pt x="68" y="121"/>
                    <a:pt x="68" y="121"/>
                  </a:cubicBezTo>
                  <a:close/>
                  <a:moveTo>
                    <a:pt x="85" y="123"/>
                  </a:moveTo>
                  <a:cubicBezTo>
                    <a:pt x="85" y="123"/>
                    <a:pt x="86" y="123"/>
                    <a:pt x="86" y="123"/>
                  </a:cubicBezTo>
                  <a:cubicBezTo>
                    <a:pt x="86" y="122"/>
                    <a:pt x="86" y="122"/>
                    <a:pt x="86" y="122"/>
                  </a:cubicBezTo>
                  <a:cubicBezTo>
                    <a:pt x="86" y="121"/>
                    <a:pt x="86" y="121"/>
                    <a:pt x="85" y="121"/>
                  </a:cubicBezTo>
                  <a:cubicBezTo>
                    <a:pt x="85" y="121"/>
                    <a:pt x="85" y="120"/>
                    <a:pt x="84" y="121"/>
                  </a:cubicBezTo>
                  <a:cubicBezTo>
                    <a:pt x="84" y="121"/>
                    <a:pt x="83" y="121"/>
                    <a:pt x="84" y="122"/>
                  </a:cubicBezTo>
                  <a:cubicBezTo>
                    <a:pt x="84" y="123"/>
                    <a:pt x="85" y="123"/>
                    <a:pt x="85" y="123"/>
                  </a:cubicBezTo>
                  <a:close/>
                  <a:moveTo>
                    <a:pt x="68" y="119"/>
                  </a:moveTo>
                  <a:cubicBezTo>
                    <a:pt x="68" y="119"/>
                    <a:pt x="69" y="119"/>
                    <a:pt x="69" y="119"/>
                  </a:cubicBezTo>
                  <a:cubicBezTo>
                    <a:pt x="69" y="119"/>
                    <a:pt x="69" y="119"/>
                    <a:pt x="68" y="118"/>
                  </a:cubicBezTo>
                  <a:cubicBezTo>
                    <a:pt x="68" y="118"/>
                    <a:pt x="68" y="119"/>
                    <a:pt x="68" y="119"/>
                  </a:cubicBezTo>
                  <a:close/>
                  <a:moveTo>
                    <a:pt x="68" y="119"/>
                  </a:moveTo>
                  <a:cubicBezTo>
                    <a:pt x="68" y="118"/>
                    <a:pt x="67" y="118"/>
                    <a:pt x="67" y="118"/>
                  </a:cubicBezTo>
                  <a:cubicBezTo>
                    <a:pt x="67" y="118"/>
                    <a:pt x="67" y="118"/>
                    <a:pt x="67" y="119"/>
                  </a:cubicBezTo>
                  <a:cubicBezTo>
                    <a:pt x="67" y="119"/>
                    <a:pt x="68" y="119"/>
                    <a:pt x="68" y="119"/>
                  </a:cubicBezTo>
                  <a:close/>
                  <a:moveTo>
                    <a:pt x="42" y="119"/>
                  </a:moveTo>
                  <a:cubicBezTo>
                    <a:pt x="42" y="119"/>
                    <a:pt x="42" y="119"/>
                    <a:pt x="43" y="119"/>
                  </a:cubicBezTo>
                  <a:cubicBezTo>
                    <a:pt x="43" y="119"/>
                    <a:pt x="43" y="119"/>
                    <a:pt x="43" y="119"/>
                  </a:cubicBezTo>
                  <a:cubicBezTo>
                    <a:pt x="44" y="118"/>
                    <a:pt x="43" y="118"/>
                    <a:pt x="43" y="118"/>
                  </a:cubicBezTo>
                  <a:cubicBezTo>
                    <a:pt x="42" y="118"/>
                    <a:pt x="42" y="118"/>
                    <a:pt x="42" y="119"/>
                  </a:cubicBezTo>
                  <a:close/>
                  <a:moveTo>
                    <a:pt x="51" y="119"/>
                  </a:moveTo>
                  <a:cubicBezTo>
                    <a:pt x="51" y="119"/>
                    <a:pt x="50" y="119"/>
                    <a:pt x="50" y="119"/>
                  </a:cubicBezTo>
                  <a:cubicBezTo>
                    <a:pt x="50" y="119"/>
                    <a:pt x="49" y="119"/>
                    <a:pt x="49" y="119"/>
                  </a:cubicBezTo>
                  <a:cubicBezTo>
                    <a:pt x="49" y="119"/>
                    <a:pt x="48" y="118"/>
                    <a:pt x="48" y="118"/>
                  </a:cubicBezTo>
                  <a:cubicBezTo>
                    <a:pt x="48" y="118"/>
                    <a:pt x="48" y="119"/>
                    <a:pt x="47" y="119"/>
                  </a:cubicBezTo>
                  <a:cubicBezTo>
                    <a:pt x="47" y="119"/>
                    <a:pt x="48" y="119"/>
                    <a:pt x="48" y="120"/>
                  </a:cubicBezTo>
                  <a:cubicBezTo>
                    <a:pt x="48" y="120"/>
                    <a:pt x="48" y="120"/>
                    <a:pt x="48" y="120"/>
                  </a:cubicBezTo>
                  <a:cubicBezTo>
                    <a:pt x="48" y="121"/>
                    <a:pt x="48" y="121"/>
                    <a:pt x="48" y="121"/>
                  </a:cubicBezTo>
                  <a:cubicBezTo>
                    <a:pt x="49" y="121"/>
                    <a:pt x="50" y="121"/>
                    <a:pt x="50" y="121"/>
                  </a:cubicBezTo>
                  <a:cubicBezTo>
                    <a:pt x="50" y="121"/>
                    <a:pt x="51" y="121"/>
                    <a:pt x="51" y="121"/>
                  </a:cubicBezTo>
                  <a:cubicBezTo>
                    <a:pt x="52" y="120"/>
                    <a:pt x="52" y="120"/>
                    <a:pt x="52" y="120"/>
                  </a:cubicBezTo>
                  <a:cubicBezTo>
                    <a:pt x="53" y="119"/>
                    <a:pt x="53" y="119"/>
                    <a:pt x="53" y="119"/>
                  </a:cubicBezTo>
                  <a:cubicBezTo>
                    <a:pt x="53" y="118"/>
                    <a:pt x="53" y="118"/>
                    <a:pt x="52" y="118"/>
                  </a:cubicBezTo>
                  <a:lnTo>
                    <a:pt x="51" y="119"/>
                  </a:lnTo>
                  <a:close/>
                  <a:moveTo>
                    <a:pt x="60" y="119"/>
                  </a:moveTo>
                  <a:cubicBezTo>
                    <a:pt x="61" y="119"/>
                    <a:pt x="61" y="119"/>
                    <a:pt x="62" y="119"/>
                  </a:cubicBezTo>
                  <a:cubicBezTo>
                    <a:pt x="62" y="119"/>
                    <a:pt x="63" y="118"/>
                    <a:pt x="63" y="118"/>
                  </a:cubicBezTo>
                  <a:cubicBezTo>
                    <a:pt x="63" y="117"/>
                    <a:pt x="63" y="117"/>
                    <a:pt x="62" y="117"/>
                  </a:cubicBezTo>
                  <a:cubicBezTo>
                    <a:pt x="62" y="117"/>
                    <a:pt x="62" y="117"/>
                    <a:pt x="61" y="117"/>
                  </a:cubicBezTo>
                  <a:cubicBezTo>
                    <a:pt x="61" y="117"/>
                    <a:pt x="61" y="117"/>
                    <a:pt x="60" y="118"/>
                  </a:cubicBezTo>
                  <a:cubicBezTo>
                    <a:pt x="60" y="118"/>
                    <a:pt x="60" y="118"/>
                    <a:pt x="60" y="119"/>
                  </a:cubicBezTo>
                  <a:close/>
                  <a:moveTo>
                    <a:pt x="72" y="118"/>
                  </a:moveTo>
                  <a:cubicBezTo>
                    <a:pt x="72" y="118"/>
                    <a:pt x="72" y="118"/>
                    <a:pt x="72" y="118"/>
                  </a:cubicBezTo>
                  <a:cubicBezTo>
                    <a:pt x="73" y="118"/>
                    <a:pt x="73" y="118"/>
                    <a:pt x="74" y="118"/>
                  </a:cubicBezTo>
                  <a:cubicBezTo>
                    <a:pt x="74" y="117"/>
                    <a:pt x="73" y="117"/>
                    <a:pt x="73" y="117"/>
                  </a:cubicBezTo>
                  <a:cubicBezTo>
                    <a:pt x="72" y="116"/>
                    <a:pt x="72" y="117"/>
                    <a:pt x="72" y="118"/>
                  </a:cubicBezTo>
                  <a:close/>
                  <a:moveTo>
                    <a:pt x="48" y="114"/>
                  </a:moveTo>
                  <a:cubicBezTo>
                    <a:pt x="47" y="115"/>
                    <a:pt x="47" y="116"/>
                    <a:pt x="47" y="116"/>
                  </a:cubicBezTo>
                  <a:cubicBezTo>
                    <a:pt x="46" y="116"/>
                    <a:pt x="46" y="117"/>
                    <a:pt x="46" y="118"/>
                  </a:cubicBezTo>
                  <a:cubicBezTo>
                    <a:pt x="47" y="118"/>
                    <a:pt x="47" y="117"/>
                    <a:pt x="48" y="117"/>
                  </a:cubicBezTo>
                  <a:cubicBezTo>
                    <a:pt x="48" y="116"/>
                    <a:pt x="49" y="116"/>
                    <a:pt x="50" y="117"/>
                  </a:cubicBezTo>
                  <a:cubicBezTo>
                    <a:pt x="50" y="116"/>
                    <a:pt x="50" y="116"/>
                    <a:pt x="50" y="116"/>
                  </a:cubicBezTo>
                  <a:cubicBezTo>
                    <a:pt x="50" y="116"/>
                    <a:pt x="50" y="115"/>
                    <a:pt x="50" y="115"/>
                  </a:cubicBezTo>
                  <a:cubicBezTo>
                    <a:pt x="50" y="115"/>
                    <a:pt x="49" y="114"/>
                    <a:pt x="49" y="114"/>
                  </a:cubicBezTo>
                  <a:cubicBezTo>
                    <a:pt x="48" y="114"/>
                    <a:pt x="48" y="114"/>
                    <a:pt x="48" y="114"/>
                  </a:cubicBezTo>
                  <a:close/>
                  <a:moveTo>
                    <a:pt x="62" y="114"/>
                  </a:moveTo>
                  <a:cubicBezTo>
                    <a:pt x="62" y="114"/>
                    <a:pt x="62" y="113"/>
                    <a:pt x="61" y="113"/>
                  </a:cubicBezTo>
                  <a:cubicBezTo>
                    <a:pt x="61" y="113"/>
                    <a:pt x="61" y="113"/>
                    <a:pt x="60" y="114"/>
                  </a:cubicBezTo>
                  <a:cubicBezTo>
                    <a:pt x="61" y="114"/>
                    <a:pt x="61" y="114"/>
                    <a:pt x="61" y="114"/>
                  </a:cubicBezTo>
                  <a:cubicBezTo>
                    <a:pt x="61" y="114"/>
                    <a:pt x="61" y="115"/>
                    <a:pt x="61" y="115"/>
                  </a:cubicBezTo>
                  <a:cubicBezTo>
                    <a:pt x="62" y="115"/>
                    <a:pt x="62" y="115"/>
                    <a:pt x="62" y="115"/>
                  </a:cubicBezTo>
                  <a:cubicBezTo>
                    <a:pt x="62" y="115"/>
                    <a:pt x="62" y="114"/>
                    <a:pt x="62" y="114"/>
                  </a:cubicBezTo>
                  <a:close/>
                  <a:moveTo>
                    <a:pt x="53" y="113"/>
                  </a:moveTo>
                  <a:cubicBezTo>
                    <a:pt x="54" y="114"/>
                    <a:pt x="54" y="114"/>
                    <a:pt x="54" y="114"/>
                  </a:cubicBezTo>
                  <a:cubicBezTo>
                    <a:pt x="54" y="114"/>
                    <a:pt x="55" y="114"/>
                    <a:pt x="55" y="113"/>
                  </a:cubicBezTo>
                  <a:cubicBezTo>
                    <a:pt x="55" y="113"/>
                    <a:pt x="54" y="113"/>
                    <a:pt x="54" y="113"/>
                  </a:cubicBezTo>
                  <a:cubicBezTo>
                    <a:pt x="54" y="113"/>
                    <a:pt x="53" y="113"/>
                    <a:pt x="53" y="113"/>
                  </a:cubicBezTo>
                  <a:close/>
                  <a:moveTo>
                    <a:pt x="50" y="113"/>
                  </a:moveTo>
                  <a:cubicBezTo>
                    <a:pt x="51" y="113"/>
                    <a:pt x="51" y="113"/>
                    <a:pt x="51" y="113"/>
                  </a:cubicBezTo>
                  <a:cubicBezTo>
                    <a:pt x="51" y="113"/>
                    <a:pt x="51" y="113"/>
                    <a:pt x="51" y="113"/>
                  </a:cubicBezTo>
                  <a:cubicBezTo>
                    <a:pt x="51" y="112"/>
                    <a:pt x="51" y="112"/>
                    <a:pt x="50" y="113"/>
                  </a:cubicBezTo>
                  <a:close/>
                  <a:moveTo>
                    <a:pt x="46" y="113"/>
                  </a:moveTo>
                  <a:cubicBezTo>
                    <a:pt x="46" y="112"/>
                    <a:pt x="46" y="111"/>
                    <a:pt x="46" y="111"/>
                  </a:cubicBezTo>
                  <a:cubicBezTo>
                    <a:pt x="45" y="111"/>
                    <a:pt x="45" y="111"/>
                    <a:pt x="44" y="111"/>
                  </a:cubicBezTo>
                  <a:cubicBezTo>
                    <a:pt x="44" y="112"/>
                    <a:pt x="44" y="112"/>
                    <a:pt x="44" y="113"/>
                  </a:cubicBezTo>
                  <a:cubicBezTo>
                    <a:pt x="44" y="113"/>
                    <a:pt x="45" y="113"/>
                    <a:pt x="45" y="113"/>
                  </a:cubicBezTo>
                  <a:cubicBezTo>
                    <a:pt x="45" y="114"/>
                    <a:pt x="46" y="114"/>
                    <a:pt x="46" y="113"/>
                  </a:cubicBezTo>
                  <a:close/>
                  <a:moveTo>
                    <a:pt x="49" y="109"/>
                  </a:moveTo>
                  <a:cubicBezTo>
                    <a:pt x="49" y="110"/>
                    <a:pt x="49" y="110"/>
                    <a:pt x="49" y="110"/>
                  </a:cubicBezTo>
                  <a:cubicBezTo>
                    <a:pt x="50" y="111"/>
                    <a:pt x="51" y="111"/>
                    <a:pt x="51" y="111"/>
                  </a:cubicBezTo>
                  <a:cubicBezTo>
                    <a:pt x="52" y="111"/>
                    <a:pt x="52" y="111"/>
                    <a:pt x="52" y="112"/>
                  </a:cubicBezTo>
                  <a:cubicBezTo>
                    <a:pt x="53" y="112"/>
                    <a:pt x="53" y="112"/>
                    <a:pt x="54" y="112"/>
                  </a:cubicBezTo>
                  <a:cubicBezTo>
                    <a:pt x="54" y="111"/>
                    <a:pt x="54" y="111"/>
                    <a:pt x="54" y="110"/>
                  </a:cubicBezTo>
                  <a:cubicBezTo>
                    <a:pt x="54" y="110"/>
                    <a:pt x="54" y="109"/>
                    <a:pt x="53" y="109"/>
                  </a:cubicBezTo>
                  <a:cubicBezTo>
                    <a:pt x="53" y="109"/>
                    <a:pt x="52" y="109"/>
                    <a:pt x="51" y="109"/>
                  </a:cubicBezTo>
                  <a:cubicBezTo>
                    <a:pt x="50" y="109"/>
                    <a:pt x="50" y="109"/>
                    <a:pt x="49" y="109"/>
                  </a:cubicBezTo>
                  <a:close/>
                  <a:moveTo>
                    <a:pt x="45" y="109"/>
                  </a:moveTo>
                  <a:cubicBezTo>
                    <a:pt x="45" y="109"/>
                    <a:pt x="45" y="109"/>
                    <a:pt x="46" y="109"/>
                  </a:cubicBezTo>
                  <a:cubicBezTo>
                    <a:pt x="46" y="109"/>
                    <a:pt x="46" y="108"/>
                    <a:pt x="46" y="108"/>
                  </a:cubicBezTo>
                  <a:cubicBezTo>
                    <a:pt x="45" y="108"/>
                    <a:pt x="45" y="108"/>
                    <a:pt x="45" y="108"/>
                  </a:cubicBezTo>
                  <a:cubicBezTo>
                    <a:pt x="45" y="108"/>
                    <a:pt x="45" y="108"/>
                    <a:pt x="45" y="108"/>
                  </a:cubicBezTo>
                  <a:lnTo>
                    <a:pt x="45" y="109"/>
                  </a:lnTo>
                  <a:close/>
                  <a:moveTo>
                    <a:pt x="59" y="107"/>
                  </a:moveTo>
                  <a:cubicBezTo>
                    <a:pt x="59" y="108"/>
                    <a:pt x="59" y="108"/>
                    <a:pt x="60" y="108"/>
                  </a:cubicBezTo>
                  <a:cubicBezTo>
                    <a:pt x="61" y="109"/>
                    <a:pt x="61" y="108"/>
                    <a:pt x="61" y="107"/>
                  </a:cubicBezTo>
                  <a:cubicBezTo>
                    <a:pt x="61" y="106"/>
                    <a:pt x="60" y="106"/>
                    <a:pt x="59" y="107"/>
                  </a:cubicBezTo>
                  <a:close/>
                  <a:moveTo>
                    <a:pt x="63" y="107"/>
                  </a:moveTo>
                  <a:cubicBezTo>
                    <a:pt x="64" y="108"/>
                    <a:pt x="64" y="108"/>
                    <a:pt x="65" y="108"/>
                  </a:cubicBezTo>
                  <a:cubicBezTo>
                    <a:pt x="65" y="108"/>
                    <a:pt x="66" y="108"/>
                    <a:pt x="66" y="108"/>
                  </a:cubicBezTo>
                  <a:cubicBezTo>
                    <a:pt x="66" y="107"/>
                    <a:pt x="66" y="107"/>
                    <a:pt x="66" y="106"/>
                  </a:cubicBezTo>
                  <a:cubicBezTo>
                    <a:pt x="65" y="106"/>
                    <a:pt x="65" y="106"/>
                    <a:pt x="65" y="106"/>
                  </a:cubicBezTo>
                  <a:cubicBezTo>
                    <a:pt x="64" y="106"/>
                    <a:pt x="64" y="106"/>
                    <a:pt x="64" y="106"/>
                  </a:cubicBezTo>
                  <a:cubicBezTo>
                    <a:pt x="64" y="106"/>
                    <a:pt x="63" y="107"/>
                    <a:pt x="63" y="107"/>
                  </a:cubicBezTo>
                  <a:close/>
                  <a:moveTo>
                    <a:pt x="47" y="106"/>
                  </a:moveTo>
                  <a:cubicBezTo>
                    <a:pt x="48" y="106"/>
                    <a:pt x="48" y="106"/>
                    <a:pt x="48" y="106"/>
                  </a:cubicBezTo>
                  <a:cubicBezTo>
                    <a:pt x="48" y="106"/>
                    <a:pt x="48" y="106"/>
                    <a:pt x="47" y="106"/>
                  </a:cubicBezTo>
                  <a:cubicBezTo>
                    <a:pt x="47" y="106"/>
                    <a:pt x="47" y="106"/>
                    <a:pt x="47" y="106"/>
                  </a:cubicBezTo>
                  <a:close/>
                  <a:moveTo>
                    <a:pt x="56" y="106"/>
                  </a:moveTo>
                  <a:cubicBezTo>
                    <a:pt x="56" y="106"/>
                    <a:pt x="57" y="107"/>
                    <a:pt x="57" y="107"/>
                  </a:cubicBezTo>
                  <a:cubicBezTo>
                    <a:pt x="58" y="107"/>
                    <a:pt x="58" y="107"/>
                    <a:pt x="58" y="107"/>
                  </a:cubicBezTo>
                  <a:cubicBezTo>
                    <a:pt x="58" y="106"/>
                    <a:pt x="58" y="106"/>
                    <a:pt x="58" y="106"/>
                  </a:cubicBezTo>
                  <a:cubicBezTo>
                    <a:pt x="57" y="106"/>
                    <a:pt x="57" y="106"/>
                    <a:pt x="56" y="105"/>
                  </a:cubicBezTo>
                  <a:cubicBezTo>
                    <a:pt x="56" y="106"/>
                    <a:pt x="56" y="106"/>
                    <a:pt x="56" y="106"/>
                  </a:cubicBezTo>
                  <a:cubicBezTo>
                    <a:pt x="56" y="106"/>
                    <a:pt x="56" y="106"/>
                    <a:pt x="56" y="106"/>
                  </a:cubicBezTo>
                  <a:close/>
                  <a:moveTo>
                    <a:pt x="69" y="107"/>
                  </a:moveTo>
                  <a:cubicBezTo>
                    <a:pt x="70" y="106"/>
                    <a:pt x="70" y="106"/>
                    <a:pt x="69" y="105"/>
                  </a:cubicBezTo>
                  <a:cubicBezTo>
                    <a:pt x="69" y="105"/>
                    <a:pt x="68" y="105"/>
                    <a:pt x="68" y="106"/>
                  </a:cubicBezTo>
                  <a:cubicBezTo>
                    <a:pt x="68" y="107"/>
                    <a:pt x="69" y="107"/>
                    <a:pt x="69" y="107"/>
                  </a:cubicBezTo>
                  <a:close/>
                  <a:moveTo>
                    <a:pt x="53" y="105"/>
                  </a:moveTo>
                  <a:lnTo>
                    <a:pt x="54" y="105"/>
                  </a:lnTo>
                  <a:cubicBezTo>
                    <a:pt x="54" y="105"/>
                    <a:pt x="55" y="105"/>
                    <a:pt x="55" y="104"/>
                  </a:cubicBezTo>
                  <a:cubicBezTo>
                    <a:pt x="55" y="104"/>
                    <a:pt x="54" y="104"/>
                    <a:pt x="54" y="104"/>
                  </a:cubicBezTo>
                  <a:cubicBezTo>
                    <a:pt x="53" y="104"/>
                    <a:pt x="53" y="104"/>
                    <a:pt x="53" y="105"/>
                  </a:cubicBezTo>
                  <a:close/>
                  <a:moveTo>
                    <a:pt x="37" y="104"/>
                  </a:moveTo>
                  <a:cubicBezTo>
                    <a:pt x="37" y="104"/>
                    <a:pt x="37" y="104"/>
                    <a:pt x="37" y="104"/>
                  </a:cubicBezTo>
                  <a:cubicBezTo>
                    <a:pt x="37" y="103"/>
                    <a:pt x="37" y="103"/>
                    <a:pt x="36" y="103"/>
                  </a:cubicBezTo>
                  <a:cubicBezTo>
                    <a:pt x="36" y="103"/>
                    <a:pt x="36" y="104"/>
                    <a:pt x="36" y="104"/>
                  </a:cubicBezTo>
                  <a:cubicBezTo>
                    <a:pt x="36" y="104"/>
                    <a:pt x="36" y="104"/>
                    <a:pt x="37" y="104"/>
                  </a:cubicBezTo>
                  <a:close/>
                  <a:moveTo>
                    <a:pt x="53" y="103"/>
                  </a:moveTo>
                  <a:cubicBezTo>
                    <a:pt x="53" y="103"/>
                    <a:pt x="53" y="103"/>
                    <a:pt x="53" y="103"/>
                  </a:cubicBezTo>
                  <a:cubicBezTo>
                    <a:pt x="53" y="103"/>
                    <a:pt x="53" y="102"/>
                    <a:pt x="53" y="102"/>
                  </a:cubicBezTo>
                  <a:cubicBezTo>
                    <a:pt x="53" y="102"/>
                    <a:pt x="53" y="102"/>
                    <a:pt x="52" y="102"/>
                  </a:cubicBezTo>
                  <a:cubicBezTo>
                    <a:pt x="52" y="102"/>
                    <a:pt x="52" y="102"/>
                    <a:pt x="52" y="103"/>
                  </a:cubicBezTo>
                  <a:cubicBezTo>
                    <a:pt x="52" y="103"/>
                    <a:pt x="52" y="103"/>
                    <a:pt x="52" y="103"/>
                  </a:cubicBezTo>
                  <a:cubicBezTo>
                    <a:pt x="52" y="103"/>
                    <a:pt x="53" y="103"/>
                    <a:pt x="53" y="103"/>
                  </a:cubicBezTo>
                  <a:close/>
                  <a:moveTo>
                    <a:pt x="60" y="103"/>
                  </a:moveTo>
                  <a:cubicBezTo>
                    <a:pt x="61" y="103"/>
                    <a:pt x="61" y="103"/>
                    <a:pt x="61" y="103"/>
                  </a:cubicBezTo>
                  <a:cubicBezTo>
                    <a:pt x="61" y="103"/>
                    <a:pt x="62" y="103"/>
                    <a:pt x="62" y="103"/>
                  </a:cubicBezTo>
                  <a:cubicBezTo>
                    <a:pt x="62" y="102"/>
                    <a:pt x="62" y="102"/>
                    <a:pt x="62" y="102"/>
                  </a:cubicBezTo>
                  <a:cubicBezTo>
                    <a:pt x="62" y="102"/>
                    <a:pt x="61" y="102"/>
                    <a:pt x="61" y="102"/>
                  </a:cubicBezTo>
                  <a:cubicBezTo>
                    <a:pt x="60" y="102"/>
                    <a:pt x="60" y="102"/>
                    <a:pt x="60" y="103"/>
                  </a:cubicBezTo>
                  <a:close/>
                  <a:moveTo>
                    <a:pt x="57" y="102"/>
                  </a:moveTo>
                  <a:cubicBezTo>
                    <a:pt x="58" y="102"/>
                    <a:pt x="58" y="102"/>
                    <a:pt x="58" y="102"/>
                  </a:cubicBezTo>
                  <a:cubicBezTo>
                    <a:pt x="58" y="101"/>
                    <a:pt x="58" y="101"/>
                    <a:pt x="58" y="101"/>
                  </a:cubicBezTo>
                  <a:lnTo>
                    <a:pt x="58" y="101"/>
                  </a:lnTo>
                  <a:cubicBezTo>
                    <a:pt x="57" y="101"/>
                    <a:pt x="57" y="102"/>
                    <a:pt x="57" y="102"/>
                  </a:cubicBezTo>
                  <a:close/>
                  <a:moveTo>
                    <a:pt x="82" y="104"/>
                  </a:moveTo>
                  <a:cubicBezTo>
                    <a:pt x="82" y="102"/>
                    <a:pt x="81" y="102"/>
                    <a:pt x="80" y="101"/>
                  </a:cubicBezTo>
                  <a:cubicBezTo>
                    <a:pt x="79" y="101"/>
                    <a:pt x="78" y="100"/>
                    <a:pt x="76" y="101"/>
                  </a:cubicBezTo>
                  <a:cubicBezTo>
                    <a:pt x="76" y="101"/>
                    <a:pt x="76" y="101"/>
                    <a:pt x="75" y="102"/>
                  </a:cubicBezTo>
                  <a:cubicBezTo>
                    <a:pt x="74" y="102"/>
                    <a:pt x="74" y="103"/>
                    <a:pt x="74" y="103"/>
                  </a:cubicBezTo>
                  <a:cubicBezTo>
                    <a:pt x="74" y="104"/>
                    <a:pt x="74" y="105"/>
                    <a:pt x="74" y="105"/>
                  </a:cubicBezTo>
                  <a:cubicBezTo>
                    <a:pt x="74" y="106"/>
                    <a:pt x="75" y="106"/>
                    <a:pt x="75" y="106"/>
                  </a:cubicBezTo>
                  <a:cubicBezTo>
                    <a:pt x="76" y="107"/>
                    <a:pt x="76" y="107"/>
                    <a:pt x="77" y="107"/>
                  </a:cubicBezTo>
                  <a:cubicBezTo>
                    <a:pt x="77" y="107"/>
                    <a:pt x="78" y="107"/>
                    <a:pt x="78" y="108"/>
                  </a:cubicBezTo>
                  <a:cubicBezTo>
                    <a:pt x="79" y="107"/>
                    <a:pt x="80" y="107"/>
                    <a:pt x="81" y="106"/>
                  </a:cubicBezTo>
                  <a:cubicBezTo>
                    <a:pt x="81" y="106"/>
                    <a:pt x="82" y="105"/>
                    <a:pt x="82" y="104"/>
                  </a:cubicBezTo>
                  <a:close/>
                  <a:moveTo>
                    <a:pt x="44" y="101"/>
                  </a:moveTo>
                  <a:cubicBezTo>
                    <a:pt x="44" y="101"/>
                    <a:pt x="44" y="102"/>
                    <a:pt x="44" y="102"/>
                  </a:cubicBezTo>
                  <a:cubicBezTo>
                    <a:pt x="43" y="103"/>
                    <a:pt x="43" y="104"/>
                    <a:pt x="44" y="105"/>
                  </a:cubicBezTo>
                  <a:cubicBezTo>
                    <a:pt x="43" y="105"/>
                    <a:pt x="43" y="105"/>
                    <a:pt x="43" y="105"/>
                  </a:cubicBezTo>
                  <a:cubicBezTo>
                    <a:pt x="43" y="105"/>
                    <a:pt x="43" y="105"/>
                    <a:pt x="43" y="105"/>
                  </a:cubicBezTo>
                  <a:cubicBezTo>
                    <a:pt x="43" y="105"/>
                    <a:pt x="43" y="105"/>
                    <a:pt x="42" y="105"/>
                  </a:cubicBezTo>
                  <a:cubicBezTo>
                    <a:pt x="42" y="105"/>
                    <a:pt x="42" y="105"/>
                    <a:pt x="42" y="105"/>
                  </a:cubicBezTo>
                  <a:cubicBezTo>
                    <a:pt x="42" y="105"/>
                    <a:pt x="42" y="105"/>
                    <a:pt x="42" y="106"/>
                  </a:cubicBezTo>
                  <a:cubicBezTo>
                    <a:pt x="42" y="106"/>
                    <a:pt x="42" y="107"/>
                    <a:pt x="42" y="107"/>
                  </a:cubicBezTo>
                  <a:cubicBezTo>
                    <a:pt x="43" y="106"/>
                    <a:pt x="43" y="106"/>
                    <a:pt x="44" y="106"/>
                  </a:cubicBezTo>
                  <a:cubicBezTo>
                    <a:pt x="44" y="106"/>
                    <a:pt x="45" y="106"/>
                    <a:pt x="46" y="106"/>
                  </a:cubicBezTo>
                  <a:cubicBezTo>
                    <a:pt x="46" y="106"/>
                    <a:pt x="45" y="105"/>
                    <a:pt x="45" y="104"/>
                  </a:cubicBezTo>
                  <a:cubicBezTo>
                    <a:pt x="45" y="104"/>
                    <a:pt x="45" y="103"/>
                    <a:pt x="46" y="103"/>
                  </a:cubicBezTo>
                  <a:cubicBezTo>
                    <a:pt x="46" y="103"/>
                    <a:pt x="46" y="103"/>
                    <a:pt x="46" y="103"/>
                  </a:cubicBezTo>
                  <a:cubicBezTo>
                    <a:pt x="46" y="103"/>
                    <a:pt x="46" y="104"/>
                    <a:pt x="46" y="104"/>
                  </a:cubicBezTo>
                  <a:cubicBezTo>
                    <a:pt x="46" y="104"/>
                    <a:pt x="47" y="104"/>
                    <a:pt x="47" y="104"/>
                  </a:cubicBezTo>
                  <a:cubicBezTo>
                    <a:pt x="47" y="104"/>
                    <a:pt x="48" y="104"/>
                    <a:pt x="48" y="103"/>
                  </a:cubicBezTo>
                  <a:cubicBezTo>
                    <a:pt x="47" y="103"/>
                    <a:pt x="47" y="103"/>
                    <a:pt x="47" y="102"/>
                  </a:cubicBezTo>
                  <a:cubicBezTo>
                    <a:pt x="46" y="102"/>
                    <a:pt x="46" y="101"/>
                    <a:pt x="46" y="101"/>
                  </a:cubicBezTo>
                  <a:cubicBezTo>
                    <a:pt x="45" y="101"/>
                    <a:pt x="45" y="101"/>
                    <a:pt x="44" y="101"/>
                  </a:cubicBezTo>
                  <a:close/>
                  <a:moveTo>
                    <a:pt x="54" y="102"/>
                  </a:moveTo>
                  <a:cubicBezTo>
                    <a:pt x="54" y="102"/>
                    <a:pt x="55" y="101"/>
                    <a:pt x="55" y="101"/>
                  </a:cubicBezTo>
                  <a:cubicBezTo>
                    <a:pt x="55" y="100"/>
                    <a:pt x="55" y="100"/>
                    <a:pt x="54" y="100"/>
                  </a:cubicBezTo>
                  <a:cubicBezTo>
                    <a:pt x="54" y="101"/>
                    <a:pt x="54" y="101"/>
                    <a:pt x="54" y="102"/>
                  </a:cubicBezTo>
                  <a:close/>
                  <a:moveTo>
                    <a:pt x="42" y="98"/>
                  </a:moveTo>
                  <a:cubicBezTo>
                    <a:pt x="42" y="98"/>
                    <a:pt x="43" y="98"/>
                    <a:pt x="43" y="98"/>
                  </a:cubicBezTo>
                  <a:cubicBezTo>
                    <a:pt x="43" y="98"/>
                    <a:pt x="43" y="97"/>
                    <a:pt x="43" y="97"/>
                  </a:cubicBezTo>
                  <a:cubicBezTo>
                    <a:pt x="43" y="97"/>
                    <a:pt x="43" y="97"/>
                    <a:pt x="42" y="97"/>
                  </a:cubicBezTo>
                  <a:cubicBezTo>
                    <a:pt x="42" y="97"/>
                    <a:pt x="42" y="98"/>
                    <a:pt x="42" y="98"/>
                  </a:cubicBezTo>
                  <a:close/>
                  <a:moveTo>
                    <a:pt x="38" y="98"/>
                  </a:moveTo>
                  <a:cubicBezTo>
                    <a:pt x="39" y="98"/>
                    <a:pt x="39" y="98"/>
                    <a:pt x="40" y="98"/>
                  </a:cubicBezTo>
                  <a:cubicBezTo>
                    <a:pt x="41" y="98"/>
                    <a:pt x="41" y="97"/>
                    <a:pt x="40" y="96"/>
                  </a:cubicBezTo>
                  <a:cubicBezTo>
                    <a:pt x="40" y="96"/>
                    <a:pt x="39" y="97"/>
                    <a:pt x="39" y="97"/>
                  </a:cubicBezTo>
                  <a:cubicBezTo>
                    <a:pt x="39" y="97"/>
                    <a:pt x="38" y="98"/>
                    <a:pt x="38" y="98"/>
                  </a:cubicBezTo>
                  <a:close/>
                  <a:moveTo>
                    <a:pt x="53" y="96"/>
                  </a:moveTo>
                  <a:cubicBezTo>
                    <a:pt x="53" y="96"/>
                    <a:pt x="52" y="96"/>
                    <a:pt x="52" y="96"/>
                  </a:cubicBezTo>
                  <a:cubicBezTo>
                    <a:pt x="52" y="96"/>
                    <a:pt x="51" y="96"/>
                    <a:pt x="51" y="96"/>
                  </a:cubicBezTo>
                  <a:cubicBezTo>
                    <a:pt x="51" y="97"/>
                    <a:pt x="52" y="97"/>
                    <a:pt x="52" y="97"/>
                  </a:cubicBezTo>
                  <a:cubicBezTo>
                    <a:pt x="52" y="97"/>
                    <a:pt x="52" y="98"/>
                    <a:pt x="53" y="98"/>
                  </a:cubicBezTo>
                  <a:cubicBezTo>
                    <a:pt x="53" y="97"/>
                    <a:pt x="53" y="97"/>
                    <a:pt x="53" y="97"/>
                  </a:cubicBezTo>
                  <a:cubicBezTo>
                    <a:pt x="53" y="97"/>
                    <a:pt x="53" y="97"/>
                    <a:pt x="53" y="97"/>
                  </a:cubicBezTo>
                  <a:cubicBezTo>
                    <a:pt x="54" y="97"/>
                    <a:pt x="54" y="97"/>
                    <a:pt x="54" y="97"/>
                  </a:cubicBezTo>
                  <a:cubicBezTo>
                    <a:pt x="54" y="97"/>
                    <a:pt x="54" y="97"/>
                    <a:pt x="55" y="97"/>
                  </a:cubicBezTo>
                  <a:cubicBezTo>
                    <a:pt x="55" y="97"/>
                    <a:pt x="55" y="96"/>
                    <a:pt x="54" y="96"/>
                  </a:cubicBezTo>
                  <a:cubicBezTo>
                    <a:pt x="54" y="96"/>
                    <a:pt x="54" y="96"/>
                    <a:pt x="54" y="96"/>
                  </a:cubicBezTo>
                  <a:cubicBezTo>
                    <a:pt x="53" y="96"/>
                    <a:pt x="53" y="96"/>
                    <a:pt x="53" y="96"/>
                  </a:cubicBezTo>
                  <a:close/>
                  <a:moveTo>
                    <a:pt x="82" y="96"/>
                  </a:moveTo>
                  <a:cubicBezTo>
                    <a:pt x="82" y="97"/>
                    <a:pt x="83" y="97"/>
                    <a:pt x="83" y="97"/>
                  </a:cubicBezTo>
                  <a:cubicBezTo>
                    <a:pt x="84" y="97"/>
                    <a:pt x="84" y="97"/>
                    <a:pt x="84" y="97"/>
                  </a:cubicBezTo>
                  <a:cubicBezTo>
                    <a:pt x="84" y="97"/>
                    <a:pt x="84" y="96"/>
                    <a:pt x="85" y="96"/>
                  </a:cubicBezTo>
                  <a:cubicBezTo>
                    <a:pt x="85" y="96"/>
                    <a:pt x="85" y="96"/>
                    <a:pt x="84" y="96"/>
                  </a:cubicBezTo>
                  <a:cubicBezTo>
                    <a:pt x="84" y="95"/>
                    <a:pt x="84" y="95"/>
                    <a:pt x="83" y="95"/>
                  </a:cubicBezTo>
                  <a:cubicBezTo>
                    <a:pt x="83" y="96"/>
                    <a:pt x="82" y="96"/>
                    <a:pt x="82" y="96"/>
                  </a:cubicBezTo>
                  <a:close/>
                  <a:moveTo>
                    <a:pt x="60" y="94"/>
                  </a:moveTo>
                  <a:cubicBezTo>
                    <a:pt x="61" y="94"/>
                    <a:pt x="61" y="94"/>
                    <a:pt x="61" y="94"/>
                  </a:cubicBezTo>
                  <a:cubicBezTo>
                    <a:pt x="61" y="94"/>
                    <a:pt x="61" y="94"/>
                    <a:pt x="61" y="93"/>
                  </a:cubicBezTo>
                  <a:cubicBezTo>
                    <a:pt x="61" y="93"/>
                    <a:pt x="61" y="93"/>
                    <a:pt x="61" y="93"/>
                  </a:cubicBezTo>
                  <a:cubicBezTo>
                    <a:pt x="60" y="93"/>
                    <a:pt x="60" y="94"/>
                    <a:pt x="60" y="94"/>
                  </a:cubicBezTo>
                  <a:close/>
                  <a:moveTo>
                    <a:pt x="57" y="93"/>
                  </a:moveTo>
                  <a:cubicBezTo>
                    <a:pt x="57" y="93"/>
                    <a:pt x="58" y="93"/>
                    <a:pt x="58" y="93"/>
                  </a:cubicBezTo>
                  <a:cubicBezTo>
                    <a:pt x="58" y="93"/>
                    <a:pt x="58" y="93"/>
                    <a:pt x="58" y="92"/>
                  </a:cubicBezTo>
                  <a:cubicBezTo>
                    <a:pt x="58" y="92"/>
                    <a:pt x="57" y="92"/>
                    <a:pt x="57" y="93"/>
                  </a:cubicBezTo>
                  <a:close/>
                  <a:moveTo>
                    <a:pt x="48" y="92"/>
                  </a:moveTo>
                  <a:cubicBezTo>
                    <a:pt x="48" y="92"/>
                    <a:pt x="48" y="92"/>
                    <a:pt x="48" y="92"/>
                  </a:cubicBezTo>
                  <a:cubicBezTo>
                    <a:pt x="48" y="92"/>
                    <a:pt x="48" y="92"/>
                    <a:pt x="49" y="92"/>
                  </a:cubicBezTo>
                  <a:cubicBezTo>
                    <a:pt x="49" y="92"/>
                    <a:pt x="48" y="92"/>
                    <a:pt x="48" y="91"/>
                  </a:cubicBezTo>
                  <a:cubicBezTo>
                    <a:pt x="48" y="91"/>
                    <a:pt x="48" y="91"/>
                    <a:pt x="48" y="92"/>
                  </a:cubicBezTo>
                  <a:close/>
                  <a:moveTo>
                    <a:pt x="53" y="91"/>
                  </a:moveTo>
                  <a:cubicBezTo>
                    <a:pt x="53" y="91"/>
                    <a:pt x="53" y="92"/>
                    <a:pt x="53" y="92"/>
                  </a:cubicBezTo>
                  <a:cubicBezTo>
                    <a:pt x="53" y="93"/>
                    <a:pt x="53" y="93"/>
                    <a:pt x="53" y="93"/>
                  </a:cubicBezTo>
                  <a:lnTo>
                    <a:pt x="55" y="93"/>
                  </a:lnTo>
                  <a:cubicBezTo>
                    <a:pt x="56" y="93"/>
                    <a:pt x="57" y="93"/>
                    <a:pt x="57" y="93"/>
                  </a:cubicBezTo>
                  <a:cubicBezTo>
                    <a:pt x="57" y="92"/>
                    <a:pt x="56" y="92"/>
                    <a:pt x="55" y="91"/>
                  </a:cubicBezTo>
                  <a:cubicBezTo>
                    <a:pt x="55" y="91"/>
                    <a:pt x="54" y="91"/>
                    <a:pt x="53" y="91"/>
                  </a:cubicBezTo>
                  <a:close/>
                  <a:moveTo>
                    <a:pt x="63" y="91"/>
                  </a:moveTo>
                  <a:cubicBezTo>
                    <a:pt x="63" y="91"/>
                    <a:pt x="63" y="92"/>
                    <a:pt x="64" y="93"/>
                  </a:cubicBezTo>
                  <a:cubicBezTo>
                    <a:pt x="65" y="93"/>
                    <a:pt x="65" y="92"/>
                    <a:pt x="65" y="92"/>
                  </a:cubicBezTo>
                  <a:cubicBezTo>
                    <a:pt x="65" y="92"/>
                    <a:pt x="65" y="92"/>
                    <a:pt x="65" y="91"/>
                  </a:cubicBezTo>
                  <a:cubicBezTo>
                    <a:pt x="65" y="91"/>
                    <a:pt x="64" y="91"/>
                    <a:pt x="64" y="90"/>
                  </a:cubicBezTo>
                  <a:cubicBezTo>
                    <a:pt x="64" y="90"/>
                    <a:pt x="63" y="90"/>
                    <a:pt x="63" y="91"/>
                  </a:cubicBezTo>
                  <a:close/>
                  <a:moveTo>
                    <a:pt x="40" y="90"/>
                  </a:moveTo>
                  <a:cubicBezTo>
                    <a:pt x="41" y="90"/>
                    <a:pt x="41" y="90"/>
                    <a:pt x="41" y="90"/>
                  </a:cubicBezTo>
                  <a:cubicBezTo>
                    <a:pt x="41" y="89"/>
                    <a:pt x="40" y="89"/>
                    <a:pt x="40" y="90"/>
                  </a:cubicBezTo>
                  <a:cubicBezTo>
                    <a:pt x="40" y="90"/>
                    <a:pt x="40" y="90"/>
                    <a:pt x="40" y="90"/>
                  </a:cubicBezTo>
                  <a:close/>
                  <a:moveTo>
                    <a:pt x="87" y="87"/>
                  </a:moveTo>
                  <a:cubicBezTo>
                    <a:pt x="87" y="87"/>
                    <a:pt x="87" y="87"/>
                    <a:pt x="86" y="87"/>
                  </a:cubicBezTo>
                  <a:cubicBezTo>
                    <a:pt x="85" y="87"/>
                    <a:pt x="85" y="87"/>
                    <a:pt x="85" y="88"/>
                  </a:cubicBezTo>
                  <a:cubicBezTo>
                    <a:pt x="86" y="88"/>
                    <a:pt x="86" y="88"/>
                    <a:pt x="87" y="88"/>
                  </a:cubicBezTo>
                  <a:cubicBezTo>
                    <a:pt x="87" y="88"/>
                    <a:pt x="87" y="88"/>
                    <a:pt x="87" y="87"/>
                  </a:cubicBezTo>
                  <a:close/>
                  <a:moveTo>
                    <a:pt x="52" y="84"/>
                  </a:moveTo>
                  <a:cubicBezTo>
                    <a:pt x="52" y="85"/>
                    <a:pt x="53" y="85"/>
                    <a:pt x="53" y="85"/>
                  </a:cubicBezTo>
                  <a:cubicBezTo>
                    <a:pt x="53" y="85"/>
                    <a:pt x="53" y="85"/>
                    <a:pt x="53" y="86"/>
                  </a:cubicBezTo>
                  <a:cubicBezTo>
                    <a:pt x="54" y="86"/>
                    <a:pt x="54" y="86"/>
                    <a:pt x="54" y="86"/>
                  </a:cubicBezTo>
                  <a:cubicBezTo>
                    <a:pt x="54" y="85"/>
                    <a:pt x="54" y="85"/>
                    <a:pt x="53" y="85"/>
                  </a:cubicBezTo>
                  <a:cubicBezTo>
                    <a:pt x="53" y="84"/>
                    <a:pt x="53" y="84"/>
                    <a:pt x="52" y="84"/>
                  </a:cubicBezTo>
                  <a:close/>
                  <a:moveTo>
                    <a:pt x="59" y="85"/>
                  </a:moveTo>
                  <a:cubicBezTo>
                    <a:pt x="59" y="85"/>
                    <a:pt x="59" y="85"/>
                    <a:pt x="59" y="85"/>
                  </a:cubicBezTo>
                  <a:cubicBezTo>
                    <a:pt x="59" y="85"/>
                    <a:pt x="59" y="85"/>
                    <a:pt x="59" y="85"/>
                  </a:cubicBezTo>
                  <a:cubicBezTo>
                    <a:pt x="59" y="85"/>
                    <a:pt x="60" y="85"/>
                    <a:pt x="60" y="84"/>
                  </a:cubicBezTo>
                  <a:cubicBezTo>
                    <a:pt x="59" y="84"/>
                    <a:pt x="59" y="84"/>
                    <a:pt x="59" y="84"/>
                  </a:cubicBezTo>
                  <a:cubicBezTo>
                    <a:pt x="59" y="84"/>
                    <a:pt x="59" y="84"/>
                    <a:pt x="59" y="85"/>
                  </a:cubicBezTo>
                  <a:close/>
                  <a:moveTo>
                    <a:pt x="49" y="84"/>
                  </a:moveTo>
                  <a:cubicBezTo>
                    <a:pt x="49" y="83"/>
                    <a:pt x="48" y="83"/>
                    <a:pt x="48" y="84"/>
                  </a:cubicBezTo>
                  <a:cubicBezTo>
                    <a:pt x="48" y="84"/>
                    <a:pt x="48" y="85"/>
                    <a:pt x="47" y="85"/>
                  </a:cubicBezTo>
                  <a:cubicBezTo>
                    <a:pt x="47" y="85"/>
                    <a:pt x="47" y="85"/>
                    <a:pt x="47" y="85"/>
                  </a:cubicBezTo>
                  <a:cubicBezTo>
                    <a:pt x="47" y="85"/>
                    <a:pt x="46" y="86"/>
                    <a:pt x="46" y="86"/>
                  </a:cubicBezTo>
                  <a:cubicBezTo>
                    <a:pt x="46" y="86"/>
                    <a:pt x="46" y="86"/>
                    <a:pt x="47" y="86"/>
                  </a:cubicBezTo>
                  <a:lnTo>
                    <a:pt x="47" y="86"/>
                  </a:lnTo>
                  <a:cubicBezTo>
                    <a:pt x="48" y="86"/>
                    <a:pt x="48" y="85"/>
                    <a:pt x="48" y="85"/>
                  </a:cubicBezTo>
                  <a:cubicBezTo>
                    <a:pt x="48" y="84"/>
                    <a:pt x="49" y="84"/>
                    <a:pt x="49" y="84"/>
                  </a:cubicBezTo>
                  <a:cubicBezTo>
                    <a:pt x="49" y="84"/>
                    <a:pt x="50" y="84"/>
                    <a:pt x="50" y="84"/>
                  </a:cubicBezTo>
                  <a:cubicBezTo>
                    <a:pt x="50" y="84"/>
                    <a:pt x="51" y="84"/>
                    <a:pt x="51" y="84"/>
                  </a:cubicBezTo>
                  <a:cubicBezTo>
                    <a:pt x="50" y="83"/>
                    <a:pt x="49" y="84"/>
                    <a:pt x="49" y="84"/>
                  </a:cubicBezTo>
                  <a:close/>
                  <a:moveTo>
                    <a:pt x="65" y="83"/>
                  </a:moveTo>
                  <a:cubicBezTo>
                    <a:pt x="65" y="83"/>
                    <a:pt x="65" y="83"/>
                    <a:pt x="66" y="84"/>
                  </a:cubicBezTo>
                  <a:cubicBezTo>
                    <a:pt x="66" y="84"/>
                    <a:pt x="67" y="83"/>
                    <a:pt x="67" y="83"/>
                  </a:cubicBezTo>
                  <a:cubicBezTo>
                    <a:pt x="67" y="82"/>
                    <a:pt x="66" y="82"/>
                    <a:pt x="66" y="82"/>
                  </a:cubicBezTo>
                  <a:cubicBezTo>
                    <a:pt x="65" y="82"/>
                    <a:pt x="65" y="82"/>
                    <a:pt x="65" y="83"/>
                  </a:cubicBezTo>
                  <a:close/>
                  <a:moveTo>
                    <a:pt x="44" y="82"/>
                  </a:moveTo>
                  <a:cubicBezTo>
                    <a:pt x="44" y="82"/>
                    <a:pt x="44" y="82"/>
                    <a:pt x="44" y="82"/>
                  </a:cubicBezTo>
                  <a:cubicBezTo>
                    <a:pt x="44" y="82"/>
                    <a:pt x="44" y="82"/>
                    <a:pt x="44" y="83"/>
                  </a:cubicBezTo>
                  <a:cubicBezTo>
                    <a:pt x="44" y="83"/>
                    <a:pt x="44" y="83"/>
                    <a:pt x="43" y="83"/>
                  </a:cubicBezTo>
                  <a:cubicBezTo>
                    <a:pt x="43" y="83"/>
                    <a:pt x="42" y="83"/>
                    <a:pt x="42" y="83"/>
                  </a:cubicBezTo>
                  <a:cubicBezTo>
                    <a:pt x="42" y="84"/>
                    <a:pt x="42" y="84"/>
                    <a:pt x="41" y="85"/>
                  </a:cubicBezTo>
                  <a:cubicBezTo>
                    <a:pt x="42" y="85"/>
                    <a:pt x="42" y="86"/>
                    <a:pt x="43" y="86"/>
                  </a:cubicBezTo>
                  <a:cubicBezTo>
                    <a:pt x="44" y="87"/>
                    <a:pt x="44" y="87"/>
                    <a:pt x="44" y="88"/>
                  </a:cubicBezTo>
                  <a:cubicBezTo>
                    <a:pt x="44" y="88"/>
                    <a:pt x="44" y="88"/>
                    <a:pt x="43" y="88"/>
                  </a:cubicBezTo>
                  <a:cubicBezTo>
                    <a:pt x="43" y="88"/>
                    <a:pt x="42" y="89"/>
                    <a:pt x="42" y="89"/>
                  </a:cubicBezTo>
                  <a:cubicBezTo>
                    <a:pt x="42" y="89"/>
                    <a:pt x="43" y="90"/>
                    <a:pt x="43" y="90"/>
                  </a:cubicBezTo>
                  <a:cubicBezTo>
                    <a:pt x="44" y="90"/>
                    <a:pt x="44" y="91"/>
                    <a:pt x="45" y="91"/>
                  </a:cubicBezTo>
                  <a:cubicBezTo>
                    <a:pt x="46" y="91"/>
                    <a:pt x="46" y="91"/>
                    <a:pt x="47" y="91"/>
                  </a:cubicBezTo>
                  <a:cubicBezTo>
                    <a:pt x="47" y="90"/>
                    <a:pt x="48" y="90"/>
                    <a:pt x="48" y="90"/>
                  </a:cubicBezTo>
                  <a:cubicBezTo>
                    <a:pt x="48" y="90"/>
                    <a:pt x="48" y="90"/>
                    <a:pt x="48" y="89"/>
                  </a:cubicBezTo>
                  <a:cubicBezTo>
                    <a:pt x="49" y="89"/>
                    <a:pt x="49" y="89"/>
                    <a:pt x="49" y="89"/>
                  </a:cubicBezTo>
                  <a:cubicBezTo>
                    <a:pt x="48" y="88"/>
                    <a:pt x="48" y="88"/>
                    <a:pt x="48" y="89"/>
                  </a:cubicBezTo>
                  <a:cubicBezTo>
                    <a:pt x="47" y="89"/>
                    <a:pt x="47" y="89"/>
                    <a:pt x="47" y="89"/>
                  </a:cubicBezTo>
                  <a:cubicBezTo>
                    <a:pt x="46" y="89"/>
                    <a:pt x="46" y="89"/>
                    <a:pt x="45" y="88"/>
                  </a:cubicBezTo>
                  <a:cubicBezTo>
                    <a:pt x="45" y="88"/>
                    <a:pt x="46" y="88"/>
                    <a:pt x="46" y="88"/>
                  </a:cubicBezTo>
                  <a:cubicBezTo>
                    <a:pt x="46" y="88"/>
                    <a:pt x="46" y="87"/>
                    <a:pt x="46" y="87"/>
                  </a:cubicBezTo>
                  <a:cubicBezTo>
                    <a:pt x="46" y="87"/>
                    <a:pt x="46" y="87"/>
                    <a:pt x="46" y="87"/>
                  </a:cubicBezTo>
                  <a:cubicBezTo>
                    <a:pt x="46" y="87"/>
                    <a:pt x="46" y="86"/>
                    <a:pt x="45" y="86"/>
                  </a:cubicBezTo>
                  <a:cubicBezTo>
                    <a:pt x="45" y="86"/>
                    <a:pt x="45" y="86"/>
                    <a:pt x="45" y="86"/>
                  </a:cubicBezTo>
                  <a:cubicBezTo>
                    <a:pt x="44" y="85"/>
                    <a:pt x="44" y="85"/>
                    <a:pt x="44" y="85"/>
                  </a:cubicBezTo>
                  <a:cubicBezTo>
                    <a:pt x="44" y="84"/>
                    <a:pt x="45" y="84"/>
                    <a:pt x="45" y="84"/>
                  </a:cubicBezTo>
                  <a:cubicBezTo>
                    <a:pt x="45" y="84"/>
                    <a:pt x="46" y="84"/>
                    <a:pt x="46" y="83"/>
                  </a:cubicBezTo>
                  <a:cubicBezTo>
                    <a:pt x="46" y="83"/>
                    <a:pt x="46" y="83"/>
                    <a:pt x="46" y="82"/>
                  </a:cubicBezTo>
                  <a:cubicBezTo>
                    <a:pt x="47" y="82"/>
                    <a:pt x="47" y="82"/>
                    <a:pt x="47" y="81"/>
                  </a:cubicBezTo>
                  <a:cubicBezTo>
                    <a:pt x="46" y="81"/>
                    <a:pt x="46" y="82"/>
                    <a:pt x="45" y="82"/>
                  </a:cubicBezTo>
                  <a:cubicBezTo>
                    <a:pt x="45" y="82"/>
                    <a:pt x="44" y="82"/>
                    <a:pt x="44" y="82"/>
                  </a:cubicBezTo>
                  <a:close/>
                  <a:moveTo>
                    <a:pt x="36" y="79"/>
                  </a:moveTo>
                  <a:cubicBezTo>
                    <a:pt x="37" y="79"/>
                    <a:pt x="37" y="78"/>
                    <a:pt x="37" y="78"/>
                  </a:cubicBezTo>
                  <a:cubicBezTo>
                    <a:pt x="37" y="78"/>
                    <a:pt x="36" y="78"/>
                    <a:pt x="36" y="78"/>
                  </a:cubicBezTo>
                  <a:cubicBezTo>
                    <a:pt x="36" y="78"/>
                    <a:pt x="36" y="78"/>
                    <a:pt x="36" y="78"/>
                  </a:cubicBezTo>
                  <a:cubicBezTo>
                    <a:pt x="36" y="79"/>
                    <a:pt x="36" y="79"/>
                    <a:pt x="36" y="79"/>
                  </a:cubicBezTo>
                  <a:close/>
                  <a:moveTo>
                    <a:pt x="54" y="77"/>
                  </a:moveTo>
                  <a:cubicBezTo>
                    <a:pt x="53" y="76"/>
                    <a:pt x="53" y="77"/>
                    <a:pt x="52" y="77"/>
                  </a:cubicBezTo>
                  <a:cubicBezTo>
                    <a:pt x="52" y="78"/>
                    <a:pt x="52" y="79"/>
                    <a:pt x="51" y="79"/>
                  </a:cubicBezTo>
                  <a:cubicBezTo>
                    <a:pt x="52" y="79"/>
                    <a:pt x="53" y="79"/>
                    <a:pt x="53" y="79"/>
                  </a:cubicBezTo>
                  <a:cubicBezTo>
                    <a:pt x="54" y="79"/>
                    <a:pt x="54" y="78"/>
                    <a:pt x="55" y="77"/>
                  </a:cubicBezTo>
                  <a:cubicBezTo>
                    <a:pt x="54" y="77"/>
                    <a:pt x="54" y="77"/>
                    <a:pt x="54" y="77"/>
                  </a:cubicBezTo>
                  <a:cubicBezTo>
                    <a:pt x="54" y="77"/>
                    <a:pt x="54" y="77"/>
                    <a:pt x="54" y="77"/>
                  </a:cubicBezTo>
                  <a:close/>
                  <a:moveTo>
                    <a:pt x="58" y="76"/>
                  </a:moveTo>
                  <a:cubicBezTo>
                    <a:pt x="58" y="77"/>
                    <a:pt x="58" y="77"/>
                    <a:pt x="58" y="78"/>
                  </a:cubicBezTo>
                  <a:cubicBezTo>
                    <a:pt x="57" y="78"/>
                    <a:pt x="57" y="79"/>
                    <a:pt x="56" y="79"/>
                  </a:cubicBezTo>
                  <a:cubicBezTo>
                    <a:pt x="56" y="79"/>
                    <a:pt x="57" y="80"/>
                    <a:pt x="57" y="79"/>
                  </a:cubicBezTo>
                  <a:cubicBezTo>
                    <a:pt x="58" y="79"/>
                    <a:pt x="58" y="79"/>
                    <a:pt x="58" y="79"/>
                  </a:cubicBezTo>
                  <a:cubicBezTo>
                    <a:pt x="58" y="79"/>
                    <a:pt x="58" y="78"/>
                    <a:pt x="58" y="78"/>
                  </a:cubicBezTo>
                  <a:cubicBezTo>
                    <a:pt x="59" y="78"/>
                    <a:pt x="59" y="78"/>
                    <a:pt x="60" y="78"/>
                  </a:cubicBezTo>
                  <a:cubicBezTo>
                    <a:pt x="60" y="77"/>
                    <a:pt x="60" y="77"/>
                    <a:pt x="60" y="76"/>
                  </a:cubicBezTo>
                  <a:cubicBezTo>
                    <a:pt x="60" y="76"/>
                    <a:pt x="60" y="76"/>
                    <a:pt x="59" y="76"/>
                  </a:cubicBezTo>
                  <a:cubicBezTo>
                    <a:pt x="59" y="76"/>
                    <a:pt x="58" y="76"/>
                    <a:pt x="58" y="76"/>
                  </a:cubicBezTo>
                  <a:close/>
                  <a:moveTo>
                    <a:pt x="36" y="76"/>
                  </a:moveTo>
                  <a:cubicBezTo>
                    <a:pt x="37" y="76"/>
                    <a:pt x="37" y="76"/>
                    <a:pt x="37" y="76"/>
                  </a:cubicBezTo>
                  <a:lnTo>
                    <a:pt x="36" y="76"/>
                  </a:lnTo>
                  <a:close/>
                  <a:moveTo>
                    <a:pt x="44" y="76"/>
                  </a:moveTo>
                  <a:cubicBezTo>
                    <a:pt x="45" y="77"/>
                    <a:pt x="45" y="77"/>
                    <a:pt x="46" y="76"/>
                  </a:cubicBezTo>
                  <a:cubicBezTo>
                    <a:pt x="46" y="76"/>
                    <a:pt x="45" y="75"/>
                    <a:pt x="45" y="75"/>
                  </a:cubicBezTo>
                  <a:cubicBezTo>
                    <a:pt x="45" y="75"/>
                    <a:pt x="45" y="75"/>
                    <a:pt x="44" y="76"/>
                  </a:cubicBezTo>
                  <a:cubicBezTo>
                    <a:pt x="44" y="76"/>
                    <a:pt x="44" y="76"/>
                    <a:pt x="44" y="76"/>
                  </a:cubicBezTo>
                  <a:close/>
                  <a:moveTo>
                    <a:pt x="41" y="72"/>
                  </a:moveTo>
                  <a:cubicBezTo>
                    <a:pt x="40" y="72"/>
                    <a:pt x="40" y="73"/>
                    <a:pt x="41" y="73"/>
                  </a:cubicBezTo>
                  <a:cubicBezTo>
                    <a:pt x="41" y="73"/>
                    <a:pt x="42" y="73"/>
                    <a:pt x="42" y="73"/>
                  </a:cubicBezTo>
                  <a:cubicBezTo>
                    <a:pt x="42" y="72"/>
                    <a:pt x="41" y="72"/>
                    <a:pt x="41" y="72"/>
                  </a:cubicBezTo>
                  <a:close/>
                  <a:moveTo>
                    <a:pt x="40" y="70"/>
                  </a:moveTo>
                  <a:cubicBezTo>
                    <a:pt x="41" y="70"/>
                    <a:pt x="41" y="70"/>
                    <a:pt x="41" y="70"/>
                  </a:cubicBezTo>
                  <a:cubicBezTo>
                    <a:pt x="41" y="69"/>
                    <a:pt x="41" y="69"/>
                    <a:pt x="41" y="69"/>
                  </a:cubicBezTo>
                  <a:cubicBezTo>
                    <a:pt x="41" y="69"/>
                    <a:pt x="40" y="69"/>
                    <a:pt x="40" y="69"/>
                  </a:cubicBezTo>
                  <a:cubicBezTo>
                    <a:pt x="40" y="69"/>
                    <a:pt x="40" y="70"/>
                    <a:pt x="40" y="70"/>
                  </a:cubicBezTo>
                  <a:close/>
                  <a:moveTo>
                    <a:pt x="52" y="69"/>
                  </a:moveTo>
                  <a:cubicBezTo>
                    <a:pt x="52" y="70"/>
                    <a:pt x="52" y="70"/>
                    <a:pt x="52" y="70"/>
                  </a:cubicBezTo>
                  <a:cubicBezTo>
                    <a:pt x="52" y="69"/>
                    <a:pt x="52" y="69"/>
                    <a:pt x="53" y="69"/>
                  </a:cubicBezTo>
                  <a:cubicBezTo>
                    <a:pt x="53" y="69"/>
                    <a:pt x="53" y="68"/>
                    <a:pt x="52" y="68"/>
                  </a:cubicBezTo>
                  <a:cubicBezTo>
                    <a:pt x="52" y="68"/>
                    <a:pt x="52" y="69"/>
                    <a:pt x="52" y="69"/>
                  </a:cubicBezTo>
                  <a:cubicBezTo>
                    <a:pt x="52" y="69"/>
                    <a:pt x="52" y="69"/>
                    <a:pt x="52" y="69"/>
                  </a:cubicBezTo>
                  <a:close/>
                  <a:moveTo>
                    <a:pt x="55" y="68"/>
                  </a:moveTo>
                  <a:cubicBezTo>
                    <a:pt x="55" y="69"/>
                    <a:pt x="56" y="69"/>
                    <a:pt x="56" y="69"/>
                  </a:cubicBezTo>
                  <a:cubicBezTo>
                    <a:pt x="56" y="69"/>
                    <a:pt x="57" y="68"/>
                    <a:pt x="57" y="68"/>
                  </a:cubicBezTo>
                  <a:cubicBezTo>
                    <a:pt x="57" y="68"/>
                    <a:pt x="57" y="67"/>
                    <a:pt x="57" y="67"/>
                  </a:cubicBezTo>
                  <a:cubicBezTo>
                    <a:pt x="57" y="67"/>
                    <a:pt x="57" y="67"/>
                    <a:pt x="56" y="67"/>
                  </a:cubicBezTo>
                  <a:cubicBezTo>
                    <a:pt x="56" y="68"/>
                    <a:pt x="56" y="68"/>
                    <a:pt x="55" y="68"/>
                  </a:cubicBezTo>
                  <a:close/>
                  <a:moveTo>
                    <a:pt x="52" y="66"/>
                  </a:moveTo>
                  <a:lnTo>
                    <a:pt x="52" y="67"/>
                  </a:lnTo>
                  <a:cubicBezTo>
                    <a:pt x="52" y="67"/>
                    <a:pt x="52" y="67"/>
                    <a:pt x="52" y="67"/>
                  </a:cubicBezTo>
                  <a:cubicBezTo>
                    <a:pt x="52" y="67"/>
                    <a:pt x="52" y="66"/>
                    <a:pt x="52" y="66"/>
                  </a:cubicBezTo>
                  <a:cubicBezTo>
                    <a:pt x="52" y="66"/>
                    <a:pt x="52" y="66"/>
                    <a:pt x="52" y="66"/>
                  </a:cubicBezTo>
                  <a:cubicBezTo>
                    <a:pt x="52" y="66"/>
                    <a:pt x="52" y="66"/>
                    <a:pt x="52" y="66"/>
                  </a:cubicBezTo>
                  <a:close/>
                  <a:moveTo>
                    <a:pt x="48" y="66"/>
                  </a:moveTo>
                  <a:cubicBezTo>
                    <a:pt x="48" y="66"/>
                    <a:pt x="48" y="66"/>
                    <a:pt x="48" y="67"/>
                  </a:cubicBezTo>
                  <a:cubicBezTo>
                    <a:pt x="48" y="68"/>
                    <a:pt x="48" y="68"/>
                    <a:pt x="48" y="69"/>
                  </a:cubicBezTo>
                  <a:cubicBezTo>
                    <a:pt x="48" y="69"/>
                    <a:pt x="48" y="69"/>
                    <a:pt x="48" y="70"/>
                  </a:cubicBezTo>
                  <a:cubicBezTo>
                    <a:pt x="48" y="70"/>
                    <a:pt x="48" y="70"/>
                    <a:pt x="49" y="70"/>
                  </a:cubicBezTo>
                  <a:cubicBezTo>
                    <a:pt x="49" y="70"/>
                    <a:pt x="49" y="70"/>
                    <a:pt x="49" y="69"/>
                  </a:cubicBezTo>
                  <a:cubicBezTo>
                    <a:pt x="49" y="69"/>
                    <a:pt x="49" y="69"/>
                    <a:pt x="49" y="69"/>
                  </a:cubicBezTo>
                  <a:cubicBezTo>
                    <a:pt x="49" y="69"/>
                    <a:pt x="49" y="69"/>
                    <a:pt x="49" y="68"/>
                  </a:cubicBezTo>
                  <a:cubicBezTo>
                    <a:pt x="49" y="68"/>
                    <a:pt x="50" y="68"/>
                    <a:pt x="50" y="68"/>
                  </a:cubicBezTo>
                  <a:cubicBezTo>
                    <a:pt x="51" y="68"/>
                    <a:pt x="51" y="68"/>
                    <a:pt x="51" y="67"/>
                  </a:cubicBezTo>
                  <a:cubicBezTo>
                    <a:pt x="50" y="67"/>
                    <a:pt x="50" y="66"/>
                    <a:pt x="50" y="66"/>
                  </a:cubicBezTo>
                  <a:cubicBezTo>
                    <a:pt x="49" y="66"/>
                    <a:pt x="49" y="66"/>
                    <a:pt x="48" y="66"/>
                  </a:cubicBezTo>
                  <a:close/>
                  <a:moveTo>
                    <a:pt x="44" y="66"/>
                  </a:moveTo>
                  <a:cubicBezTo>
                    <a:pt x="44" y="66"/>
                    <a:pt x="44" y="67"/>
                    <a:pt x="44" y="67"/>
                  </a:cubicBezTo>
                  <a:cubicBezTo>
                    <a:pt x="45" y="67"/>
                    <a:pt x="45" y="67"/>
                    <a:pt x="45" y="67"/>
                  </a:cubicBezTo>
                  <a:cubicBezTo>
                    <a:pt x="46" y="67"/>
                    <a:pt x="46" y="67"/>
                    <a:pt x="46" y="66"/>
                  </a:cubicBezTo>
                  <a:cubicBezTo>
                    <a:pt x="45" y="66"/>
                    <a:pt x="45" y="66"/>
                    <a:pt x="45" y="66"/>
                  </a:cubicBezTo>
                  <a:cubicBezTo>
                    <a:pt x="44" y="66"/>
                    <a:pt x="44" y="66"/>
                    <a:pt x="44" y="66"/>
                  </a:cubicBezTo>
                  <a:close/>
                  <a:moveTo>
                    <a:pt x="39" y="66"/>
                  </a:moveTo>
                  <a:cubicBezTo>
                    <a:pt x="39" y="66"/>
                    <a:pt x="40" y="66"/>
                    <a:pt x="40" y="66"/>
                  </a:cubicBezTo>
                  <a:cubicBezTo>
                    <a:pt x="40" y="66"/>
                    <a:pt x="40" y="66"/>
                    <a:pt x="40" y="66"/>
                  </a:cubicBezTo>
                  <a:cubicBezTo>
                    <a:pt x="40" y="66"/>
                    <a:pt x="40" y="66"/>
                    <a:pt x="40" y="66"/>
                  </a:cubicBezTo>
                  <a:cubicBezTo>
                    <a:pt x="40" y="65"/>
                    <a:pt x="40" y="65"/>
                    <a:pt x="39" y="66"/>
                  </a:cubicBezTo>
                  <a:close/>
                  <a:moveTo>
                    <a:pt x="59" y="65"/>
                  </a:moveTo>
                  <a:cubicBezTo>
                    <a:pt x="59" y="65"/>
                    <a:pt x="60" y="65"/>
                    <a:pt x="60" y="65"/>
                  </a:cubicBezTo>
                  <a:cubicBezTo>
                    <a:pt x="60" y="64"/>
                    <a:pt x="59" y="64"/>
                    <a:pt x="59" y="65"/>
                  </a:cubicBezTo>
                  <a:cubicBezTo>
                    <a:pt x="59" y="65"/>
                    <a:pt x="59" y="65"/>
                    <a:pt x="59" y="65"/>
                  </a:cubicBezTo>
                  <a:close/>
                  <a:moveTo>
                    <a:pt x="48" y="64"/>
                  </a:moveTo>
                  <a:cubicBezTo>
                    <a:pt x="48" y="64"/>
                    <a:pt x="48" y="65"/>
                    <a:pt x="48" y="65"/>
                  </a:cubicBezTo>
                  <a:cubicBezTo>
                    <a:pt x="48" y="65"/>
                    <a:pt x="48" y="65"/>
                    <a:pt x="48" y="65"/>
                  </a:cubicBezTo>
                  <a:cubicBezTo>
                    <a:pt x="49" y="65"/>
                    <a:pt x="50" y="65"/>
                    <a:pt x="50" y="65"/>
                  </a:cubicBezTo>
                  <a:cubicBezTo>
                    <a:pt x="50" y="65"/>
                    <a:pt x="50" y="65"/>
                    <a:pt x="50" y="64"/>
                  </a:cubicBezTo>
                  <a:cubicBezTo>
                    <a:pt x="50" y="64"/>
                    <a:pt x="50" y="64"/>
                    <a:pt x="50" y="64"/>
                  </a:cubicBezTo>
                  <a:cubicBezTo>
                    <a:pt x="50" y="64"/>
                    <a:pt x="49" y="64"/>
                    <a:pt x="49" y="64"/>
                  </a:cubicBezTo>
                  <a:cubicBezTo>
                    <a:pt x="48" y="64"/>
                    <a:pt x="48" y="64"/>
                    <a:pt x="48" y="64"/>
                  </a:cubicBezTo>
                  <a:close/>
                  <a:moveTo>
                    <a:pt x="35" y="63"/>
                  </a:moveTo>
                  <a:cubicBezTo>
                    <a:pt x="35" y="62"/>
                    <a:pt x="35" y="62"/>
                    <a:pt x="35" y="62"/>
                  </a:cubicBezTo>
                  <a:cubicBezTo>
                    <a:pt x="35" y="63"/>
                    <a:pt x="35" y="63"/>
                    <a:pt x="35" y="63"/>
                  </a:cubicBezTo>
                  <a:close/>
                  <a:moveTo>
                    <a:pt x="59" y="62"/>
                  </a:moveTo>
                  <a:cubicBezTo>
                    <a:pt x="59" y="63"/>
                    <a:pt x="59" y="63"/>
                    <a:pt x="59" y="63"/>
                  </a:cubicBezTo>
                  <a:cubicBezTo>
                    <a:pt x="60" y="64"/>
                    <a:pt x="60" y="64"/>
                    <a:pt x="60" y="64"/>
                  </a:cubicBezTo>
                  <a:cubicBezTo>
                    <a:pt x="61" y="64"/>
                    <a:pt x="61" y="64"/>
                    <a:pt x="61" y="63"/>
                  </a:cubicBezTo>
                  <a:cubicBezTo>
                    <a:pt x="61" y="63"/>
                    <a:pt x="61" y="62"/>
                    <a:pt x="62" y="62"/>
                  </a:cubicBezTo>
                  <a:cubicBezTo>
                    <a:pt x="62" y="62"/>
                    <a:pt x="62" y="62"/>
                    <a:pt x="62" y="62"/>
                  </a:cubicBezTo>
                  <a:cubicBezTo>
                    <a:pt x="62" y="62"/>
                    <a:pt x="63" y="61"/>
                    <a:pt x="62" y="61"/>
                  </a:cubicBezTo>
                  <a:cubicBezTo>
                    <a:pt x="62" y="60"/>
                    <a:pt x="61" y="60"/>
                    <a:pt x="61" y="61"/>
                  </a:cubicBezTo>
                  <a:cubicBezTo>
                    <a:pt x="60" y="61"/>
                    <a:pt x="59" y="62"/>
                    <a:pt x="59" y="62"/>
                  </a:cubicBezTo>
                  <a:close/>
                  <a:moveTo>
                    <a:pt x="33" y="60"/>
                  </a:moveTo>
                  <a:cubicBezTo>
                    <a:pt x="33" y="61"/>
                    <a:pt x="34" y="61"/>
                    <a:pt x="34" y="61"/>
                  </a:cubicBezTo>
                  <a:lnTo>
                    <a:pt x="35" y="61"/>
                  </a:lnTo>
                  <a:cubicBezTo>
                    <a:pt x="34" y="60"/>
                    <a:pt x="34" y="60"/>
                    <a:pt x="33" y="60"/>
                  </a:cubicBezTo>
                  <a:cubicBezTo>
                    <a:pt x="33" y="60"/>
                    <a:pt x="33" y="60"/>
                    <a:pt x="33" y="60"/>
                  </a:cubicBezTo>
                  <a:cubicBezTo>
                    <a:pt x="33" y="60"/>
                    <a:pt x="33" y="60"/>
                    <a:pt x="33" y="60"/>
                  </a:cubicBezTo>
                  <a:close/>
                  <a:moveTo>
                    <a:pt x="42" y="57"/>
                  </a:moveTo>
                  <a:cubicBezTo>
                    <a:pt x="42" y="58"/>
                    <a:pt x="42" y="58"/>
                    <a:pt x="42" y="58"/>
                  </a:cubicBezTo>
                  <a:cubicBezTo>
                    <a:pt x="43" y="58"/>
                    <a:pt x="43" y="58"/>
                    <a:pt x="43" y="58"/>
                  </a:cubicBezTo>
                  <a:cubicBezTo>
                    <a:pt x="43" y="57"/>
                    <a:pt x="43" y="57"/>
                    <a:pt x="43" y="57"/>
                  </a:cubicBezTo>
                  <a:cubicBezTo>
                    <a:pt x="43" y="57"/>
                    <a:pt x="42" y="57"/>
                    <a:pt x="42" y="57"/>
                  </a:cubicBezTo>
                  <a:close/>
                  <a:moveTo>
                    <a:pt x="62" y="49"/>
                  </a:moveTo>
                  <a:cubicBezTo>
                    <a:pt x="62" y="49"/>
                    <a:pt x="63" y="49"/>
                    <a:pt x="63" y="49"/>
                  </a:cubicBezTo>
                  <a:cubicBezTo>
                    <a:pt x="63" y="49"/>
                    <a:pt x="63" y="49"/>
                    <a:pt x="63" y="49"/>
                  </a:cubicBezTo>
                  <a:cubicBezTo>
                    <a:pt x="63" y="49"/>
                    <a:pt x="63" y="49"/>
                    <a:pt x="62" y="49"/>
                  </a:cubicBezTo>
                  <a:close/>
                  <a:moveTo>
                    <a:pt x="18" y="39"/>
                  </a:moveTo>
                  <a:cubicBezTo>
                    <a:pt x="17" y="39"/>
                    <a:pt x="17" y="39"/>
                    <a:pt x="17" y="40"/>
                  </a:cubicBezTo>
                  <a:cubicBezTo>
                    <a:pt x="17" y="40"/>
                    <a:pt x="17" y="40"/>
                    <a:pt x="17" y="40"/>
                  </a:cubicBezTo>
                  <a:cubicBezTo>
                    <a:pt x="17" y="40"/>
                    <a:pt x="17" y="41"/>
                    <a:pt x="18" y="41"/>
                  </a:cubicBezTo>
                  <a:cubicBezTo>
                    <a:pt x="18" y="40"/>
                    <a:pt x="18" y="40"/>
                    <a:pt x="18" y="39"/>
                  </a:cubicBezTo>
                  <a:close/>
                  <a:moveTo>
                    <a:pt x="78" y="37"/>
                  </a:moveTo>
                  <a:cubicBezTo>
                    <a:pt x="79" y="36"/>
                    <a:pt x="78" y="36"/>
                    <a:pt x="78" y="36"/>
                  </a:cubicBezTo>
                  <a:cubicBezTo>
                    <a:pt x="78" y="36"/>
                    <a:pt x="78" y="36"/>
                    <a:pt x="77" y="36"/>
                  </a:cubicBezTo>
                  <a:cubicBezTo>
                    <a:pt x="77" y="36"/>
                    <a:pt x="77" y="36"/>
                    <a:pt x="76" y="36"/>
                  </a:cubicBezTo>
                  <a:cubicBezTo>
                    <a:pt x="76" y="36"/>
                    <a:pt x="76" y="36"/>
                    <a:pt x="76" y="37"/>
                  </a:cubicBezTo>
                  <a:cubicBezTo>
                    <a:pt x="76" y="37"/>
                    <a:pt x="77" y="38"/>
                    <a:pt x="77" y="37"/>
                  </a:cubicBezTo>
                  <a:cubicBezTo>
                    <a:pt x="78" y="37"/>
                    <a:pt x="78" y="37"/>
                    <a:pt x="78" y="37"/>
                  </a:cubicBezTo>
                  <a:close/>
                  <a:moveTo>
                    <a:pt x="86" y="36"/>
                  </a:moveTo>
                  <a:cubicBezTo>
                    <a:pt x="86" y="36"/>
                    <a:pt x="86" y="36"/>
                    <a:pt x="86" y="36"/>
                  </a:cubicBezTo>
                  <a:cubicBezTo>
                    <a:pt x="87" y="36"/>
                    <a:pt x="87" y="36"/>
                    <a:pt x="87" y="36"/>
                  </a:cubicBezTo>
                  <a:cubicBezTo>
                    <a:pt x="87" y="36"/>
                    <a:pt x="87" y="35"/>
                    <a:pt x="87" y="35"/>
                  </a:cubicBezTo>
                  <a:cubicBezTo>
                    <a:pt x="86" y="35"/>
                    <a:pt x="86" y="35"/>
                    <a:pt x="86" y="35"/>
                  </a:cubicBezTo>
                  <a:cubicBezTo>
                    <a:pt x="86" y="35"/>
                    <a:pt x="86" y="36"/>
                    <a:pt x="86" y="36"/>
                  </a:cubicBezTo>
                  <a:close/>
                  <a:moveTo>
                    <a:pt x="96" y="34"/>
                  </a:moveTo>
                  <a:cubicBezTo>
                    <a:pt x="96" y="34"/>
                    <a:pt x="97" y="34"/>
                    <a:pt x="97" y="33"/>
                  </a:cubicBezTo>
                  <a:cubicBezTo>
                    <a:pt x="96" y="33"/>
                    <a:pt x="96" y="33"/>
                    <a:pt x="96" y="34"/>
                  </a:cubicBezTo>
                  <a:cubicBezTo>
                    <a:pt x="96" y="34"/>
                    <a:pt x="96" y="34"/>
                    <a:pt x="96" y="34"/>
                  </a:cubicBezTo>
                  <a:close/>
                  <a:moveTo>
                    <a:pt x="53" y="34"/>
                  </a:moveTo>
                  <a:cubicBezTo>
                    <a:pt x="53" y="34"/>
                    <a:pt x="53" y="34"/>
                    <a:pt x="53" y="34"/>
                  </a:cubicBezTo>
                  <a:cubicBezTo>
                    <a:pt x="53" y="34"/>
                    <a:pt x="53" y="34"/>
                    <a:pt x="53" y="35"/>
                  </a:cubicBezTo>
                  <a:cubicBezTo>
                    <a:pt x="54" y="35"/>
                    <a:pt x="54" y="34"/>
                    <a:pt x="54" y="34"/>
                  </a:cubicBezTo>
                  <a:cubicBezTo>
                    <a:pt x="55" y="34"/>
                    <a:pt x="55" y="33"/>
                    <a:pt x="55" y="33"/>
                  </a:cubicBezTo>
                  <a:cubicBezTo>
                    <a:pt x="54" y="32"/>
                    <a:pt x="53" y="33"/>
                    <a:pt x="53" y="33"/>
                  </a:cubicBezTo>
                  <a:cubicBezTo>
                    <a:pt x="53" y="34"/>
                    <a:pt x="53" y="34"/>
                    <a:pt x="53" y="34"/>
                  </a:cubicBezTo>
                  <a:close/>
                  <a:moveTo>
                    <a:pt x="28" y="31"/>
                  </a:moveTo>
                  <a:cubicBezTo>
                    <a:pt x="28" y="31"/>
                    <a:pt x="27" y="32"/>
                    <a:pt x="27" y="32"/>
                  </a:cubicBezTo>
                  <a:cubicBezTo>
                    <a:pt x="28" y="32"/>
                    <a:pt x="29" y="33"/>
                    <a:pt x="30" y="33"/>
                  </a:cubicBezTo>
                  <a:cubicBezTo>
                    <a:pt x="30" y="33"/>
                    <a:pt x="30" y="32"/>
                    <a:pt x="29" y="32"/>
                  </a:cubicBezTo>
                  <a:cubicBezTo>
                    <a:pt x="29" y="31"/>
                    <a:pt x="29" y="31"/>
                    <a:pt x="28" y="31"/>
                  </a:cubicBezTo>
                  <a:close/>
                  <a:moveTo>
                    <a:pt x="65" y="31"/>
                  </a:moveTo>
                  <a:cubicBezTo>
                    <a:pt x="65" y="32"/>
                    <a:pt x="65" y="33"/>
                    <a:pt x="66" y="33"/>
                  </a:cubicBezTo>
                  <a:cubicBezTo>
                    <a:pt x="67" y="32"/>
                    <a:pt x="67" y="32"/>
                    <a:pt x="67" y="31"/>
                  </a:cubicBezTo>
                  <a:cubicBezTo>
                    <a:pt x="66" y="31"/>
                    <a:pt x="66" y="31"/>
                    <a:pt x="66" y="31"/>
                  </a:cubicBezTo>
                  <a:cubicBezTo>
                    <a:pt x="65" y="31"/>
                    <a:pt x="65" y="31"/>
                    <a:pt x="65" y="31"/>
                  </a:cubicBezTo>
                  <a:close/>
                  <a:moveTo>
                    <a:pt x="67" y="23"/>
                  </a:moveTo>
                  <a:cubicBezTo>
                    <a:pt x="68" y="22"/>
                    <a:pt x="68" y="22"/>
                    <a:pt x="68" y="21"/>
                  </a:cubicBezTo>
                  <a:cubicBezTo>
                    <a:pt x="67" y="21"/>
                    <a:pt x="67" y="21"/>
                    <a:pt x="66" y="21"/>
                  </a:cubicBezTo>
                  <a:cubicBezTo>
                    <a:pt x="66" y="21"/>
                    <a:pt x="66" y="22"/>
                    <a:pt x="66" y="22"/>
                  </a:cubicBezTo>
                  <a:cubicBezTo>
                    <a:pt x="66" y="23"/>
                    <a:pt x="67" y="23"/>
                    <a:pt x="67" y="23"/>
                  </a:cubicBezTo>
                  <a:close/>
                  <a:moveTo>
                    <a:pt x="112" y="8"/>
                  </a:moveTo>
                  <a:cubicBezTo>
                    <a:pt x="112" y="8"/>
                    <a:pt x="112" y="8"/>
                    <a:pt x="112" y="8"/>
                  </a:cubicBezTo>
                  <a:cubicBezTo>
                    <a:pt x="112" y="8"/>
                    <a:pt x="112" y="7"/>
                    <a:pt x="112" y="7"/>
                  </a:cubicBezTo>
                  <a:cubicBezTo>
                    <a:pt x="111" y="7"/>
                    <a:pt x="111" y="7"/>
                    <a:pt x="111" y="8"/>
                  </a:cubicBezTo>
                  <a:cubicBezTo>
                    <a:pt x="111" y="8"/>
                    <a:pt x="111" y="8"/>
                    <a:pt x="112" y="8"/>
                  </a:cubicBezTo>
                  <a:close/>
                  <a:moveTo>
                    <a:pt x="113" y="8"/>
                  </a:moveTo>
                  <a:cubicBezTo>
                    <a:pt x="114" y="8"/>
                    <a:pt x="114" y="7"/>
                    <a:pt x="114" y="7"/>
                  </a:cubicBezTo>
                  <a:cubicBezTo>
                    <a:pt x="113" y="7"/>
                    <a:pt x="113" y="7"/>
                    <a:pt x="113" y="8"/>
                  </a:cubicBezTo>
                  <a:close/>
                  <a:moveTo>
                    <a:pt x="58" y="6"/>
                  </a:moveTo>
                  <a:cubicBezTo>
                    <a:pt x="58" y="5"/>
                    <a:pt x="57" y="5"/>
                    <a:pt x="57" y="5"/>
                  </a:cubicBezTo>
                  <a:cubicBezTo>
                    <a:pt x="57" y="5"/>
                    <a:pt x="57" y="6"/>
                    <a:pt x="57" y="6"/>
                  </a:cubicBezTo>
                  <a:cubicBezTo>
                    <a:pt x="57" y="6"/>
                    <a:pt x="57" y="6"/>
                    <a:pt x="57" y="6"/>
                  </a:cubicBezTo>
                  <a:lnTo>
                    <a:pt x="58" y="6"/>
                  </a:lnTo>
                  <a:close/>
                  <a:moveTo>
                    <a:pt x="78" y="6"/>
                  </a:moveTo>
                  <a:cubicBezTo>
                    <a:pt x="78" y="6"/>
                    <a:pt x="78" y="6"/>
                    <a:pt x="78" y="6"/>
                  </a:cubicBezTo>
                  <a:cubicBezTo>
                    <a:pt x="78" y="6"/>
                    <a:pt x="78" y="6"/>
                    <a:pt x="78" y="6"/>
                  </a:cubicBezTo>
                  <a:cubicBezTo>
                    <a:pt x="78" y="6"/>
                    <a:pt x="78" y="6"/>
                    <a:pt x="78" y="5"/>
                  </a:cubicBezTo>
                  <a:lnTo>
                    <a:pt x="78" y="5"/>
                  </a:lnTo>
                  <a:cubicBezTo>
                    <a:pt x="77" y="6"/>
                    <a:pt x="77" y="6"/>
                    <a:pt x="78" y="6"/>
                  </a:cubicBezTo>
                  <a:close/>
                  <a:moveTo>
                    <a:pt x="87" y="5"/>
                  </a:moveTo>
                  <a:cubicBezTo>
                    <a:pt x="87" y="5"/>
                    <a:pt x="87" y="6"/>
                    <a:pt x="88" y="6"/>
                  </a:cubicBezTo>
                  <a:cubicBezTo>
                    <a:pt x="88" y="6"/>
                    <a:pt x="88" y="6"/>
                    <a:pt x="88" y="6"/>
                  </a:cubicBezTo>
                  <a:cubicBezTo>
                    <a:pt x="88" y="6"/>
                    <a:pt x="88" y="5"/>
                    <a:pt x="88" y="5"/>
                  </a:cubicBezTo>
                  <a:cubicBezTo>
                    <a:pt x="88" y="5"/>
                    <a:pt x="88" y="5"/>
                    <a:pt x="88" y="5"/>
                  </a:cubicBezTo>
                  <a:lnTo>
                    <a:pt x="87" y="5"/>
                  </a:lnTo>
                  <a:close/>
                  <a:moveTo>
                    <a:pt x="40" y="6"/>
                  </a:moveTo>
                  <a:cubicBezTo>
                    <a:pt x="40" y="6"/>
                    <a:pt x="40" y="6"/>
                    <a:pt x="40" y="5"/>
                  </a:cubicBezTo>
                  <a:cubicBezTo>
                    <a:pt x="39" y="5"/>
                    <a:pt x="39" y="5"/>
                    <a:pt x="39" y="5"/>
                  </a:cubicBezTo>
                  <a:cubicBezTo>
                    <a:pt x="39" y="5"/>
                    <a:pt x="39" y="5"/>
                    <a:pt x="39" y="6"/>
                  </a:cubicBezTo>
                  <a:cubicBezTo>
                    <a:pt x="39" y="6"/>
                    <a:pt x="39" y="6"/>
                    <a:pt x="40" y="6"/>
                  </a:cubicBezTo>
                  <a:close/>
                  <a:moveTo>
                    <a:pt x="56" y="6"/>
                  </a:moveTo>
                  <a:cubicBezTo>
                    <a:pt x="56" y="5"/>
                    <a:pt x="55" y="5"/>
                    <a:pt x="55" y="5"/>
                  </a:cubicBezTo>
                  <a:cubicBezTo>
                    <a:pt x="54" y="5"/>
                    <a:pt x="53" y="5"/>
                    <a:pt x="53" y="6"/>
                  </a:cubicBezTo>
                  <a:cubicBezTo>
                    <a:pt x="54" y="6"/>
                    <a:pt x="54" y="6"/>
                    <a:pt x="55" y="6"/>
                  </a:cubicBezTo>
                  <a:cubicBezTo>
                    <a:pt x="55" y="6"/>
                    <a:pt x="55" y="6"/>
                    <a:pt x="56" y="6"/>
                  </a:cubicBezTo>
                  <a:close/>
                  <a:moveTo>
                    <a:pt x="98" y="6"/>
                  </a:moveTo>
                  <a:cubicBezTo>
                    <a:pt x="98" y="6"/>
                    <a:pt x="99" y="6"/>
                    <a:pt x="99" y="6"/>
                  </a:cubicBezTo>
                  <a:cubicBezTo>
                    <a:pt x="99" y="6"/>
                    <a:pt x="99" y="6"/>
                    <a:pt x="99" y="6"/>
                  </a:cubicBezTo>
                  <a:cubicBezTo>
                    <a:pt x="99" y="5"/>
                    <a:pt x="99" y="5"/>
                    <a:pt x="99" y="5"/>
                  </a:cubicBezTo>
                  <a:cubicBezTo>
                    <a:pt x="98" y="5"/>
                    <a:pt x="98" y="5"/>
                    <a:pt x="98" y="6"/>
                  </a:cubicBezTo>
                  <a:close/>
                  <a:moveTo>
                    <a:pt x="110" y="4"/>
                  </a:moveTo>
                  <a:cubicBezTo>
                    <a:pt x="109" y="4"/>
                    <a:pt x="109" y="4"/>
                    <a:pt x="109" y="5"/>
                  </a:cubicBezTo>
                  <a:cubicBezTo>
                    <a:pt x="109" y="5"/>
                    <a:pt x="109" y="5"/>
                    <a:pt x="109" y="6"/>
                  </a:cubicBezTo>
                  <a:cubicBezTo>
                    <a:pt x="109" y="6"/>
                    <a:pt x="110" y="6"/>
                    <a:pt x="110" y="6"/>
                  </a:cubicBezTo>
                  <a:cubicBezTo>
                    <a:pt x="110" y="6"/>
                    <a:pt x="111" y="6"/>
                    <a:pt x="111" y="6"/>
                  </a:cubicBezTo>
                  <a:cubicBezTo>
                    <a:pt x="111" y="5"/>
                    <a:pt x="111" y="5"/>
                    <a:pt x="111" y="4"/>
                  </a:cubicBezTo>
                  <a:cubicBezTo>
                    <a:pt x="110" y="4"/>
                    <a:pt x="110" y="4"/>
                    <a:pt x="110" y="4"/>
                  </a:cubicBezTo>
                  <a:close/>
                  <a:moveTo>
                    <a:pt x="102" y="5"/>
                  </a:moveTo>
                  <a:cubicBezTo>
                    <a:pt x="102" y="4"/>
                    <a:pt x="102" y="4"/>
                    <a:pt x="101" y="4"/>
                  </a:cubicBezTo>
                  <a:cubicBezTo>
                    <a:pt x="100" y="5"/>
                    <a:pt x="100" y="5"/>
                    <a:pt x="100" y="6"/>
                  </a:cubicBezTo>
                  <a:cubicBezTo>
                    <a:pt x="101" y="6"/>
                    <a:pt x="101" y="6"/>
                    <a:pt x="102" y="6"/>
                  </a:cubicBezTo>
                  <a:cubicBezTo>
                    <a:pt x="102" y="6"/>
                    <a:pt x="102" y="5"/>
                    <a:pt x="102" y="5"/>
                  </a:cubicBezTo>
                  <a:close/>
                  <a:moveTo>
                    <a:pt x="81" y="5"/>
                  </a:moveTo>
                  <a:cubicBezTo>
                    <a:pt x="82" y="5"/>
                    <a:pt x="82" y="5"/>
                    <a:pt x="82" y="4"/>
                  </a:cubicBezTo>
                  <a:cubicBezTo>
                    <a:pt x="82" y="4"/>
                    <a:pt x="82" y="4"/>
                    <a:pt x="82" y="4"/>
                  </a:cubicBezTo>
                  <a:cubicBezTo>
                    <a:pt x="81" y="4"/>
                    <a:pt x="81" y="4"/>
                    <a:pt x="81" y="4"/>
                  </a:cubicBezTo>
                  <a:cubicBezTo>
                    <a:pt x="81" y="5"/>
                    <a:pt x="81" y="5"/>
                    <a:pt x="81" y="5"/>
                  </a:cubicBezTo>
                  <a:close/>
                  <a:moveTo>
                    <a:pt x="41" y="5"/>
                  </a:moveTo>
                  <a:cubicBezTo>
                    <a:pt x="41" y="5"/>
                    <a:pt x="41" y="5"/>
                    <a:pt x="41" y="5"/>
                  </a:cubicBezTo>
                  <a:cubicBezTo>
                    <a:pt x="41" y="6"/>
                    <a:pt x="41" y="6"/>
                    <a:pt x="41" y="6"/>
                  </a:cubicBezTo>
                  <a:cubicBezTo>
                    <a:pt x="42" y="6"/>
                    <a:pt x="43" y="6"/>
                    <a:pt x="43" y="6"/>
                  </a:cubicBezTo>
                  <a:cubicBezTo>
                    <a:pt x="43" y="5"/>
                    <a:pt x="43" y="5"/>
                    <a:pt x="43" y="5"/>
                  </a:cubicBezTo>
                  <a:cubicBezTo>
                    <a:pt x="44" y="4"/>
                    <a:pt x="44" y="4"/>
                    <a:pt x="43" y="4"/>
                  </a:cubicBezTo>
                  <a:cubicBezTo>
                    <a:pt x="43" y="4"/>
                    <a:pt x="43" y="4"/>
                    <a:pt x="42" y="5"/>
                  </a:cubicBezTo>
                  <a:cubicBezTo>
                    <a:pt x="42" y="5"/>
                    <a:pt x="42" y="5"/>
                    <a:pt x="41" y="5"/>
                  </a:cubicBezTo>
                  <a:close/>
                  <a:moveTo>
                    <a:pt x="87" y="4"/>
                  </a:moveTo>
                  <a:cubicBezTo>
                    <a:pt x="87" y="4"/>
                    <a:pt x="87" y="4"/>
                    <a:pt x="87" y="4"/>
                  </a:cubicBezTo>
                  <a:cubicBezTo>
                    <a:pt x="87" y="3"/>
                    <a:pt x="87" y="3"/>
                    <a:pt x="86" y="3"/>
                  </a:cubicBezTo>
                  <a:cubicBezTo>
                    <a:pt x="86" y="3"/>
                    <a:pt x="86" y="3"/>
                    <a:pt x="86" y="4"/>
                  </a:cubicBezTo>
                  <a:cubicBezTo>
                    <a:pt x="86" y="4"/>
                    <a:pt x="86" y="4"/>
                    <a:pt x="86" y="4"/>
                  </a:cubicBezTo>
                  <a:lnTo>
                    <a:pt x="87" y="4"/>
                  </a:lnTo>
                  <a:close/>
                  <a:moveTo>
                    <a:pt x="67" y="5"/>
                  </a:moveTo>
                  <a:cubicBezTo>
                    <a:pt x="67" y="4"/>
                    <a:pt x="67" y="4"/>
                    <a:pt x="67" y="4"/>
                  </a:cubicBezTo>
                  <a:cubicBezTo>
                    <a:pt x="67" y="4"/>
                    <a:pt x="67" y="3"/>
                    <a:pt x="67" y="3"/>
                  </a:cubicBezTo>
                  <a:lnTo>
                    <a:pt x="67" y="3"/>
                  </a:lnTo>
                  <a:lnTo>
                    <a:pt x="67" y="3"/>
                  </a:lnTo>
                  <a:cubicBezTo>
                    <a:pt x="67" y="3"/>
                    <a:pt x="67" y="4"/>
                    <a:pt x="67" y="4"/>
                  </a:cubicBezTo>
                  <a:cubicBezTo>
                    <a:pt x="66" y="4"/>
                    <a:pt x="67" y="5"/>
                    <a:pt x="67" y="5"/>
                  </a:cubicBezTo>
                  <a:close/>
                  <a:moveTo>
                    <a:pt x="108" y="4"/>
                  </a:moveTo>
                  <a:cubicBezTo>
                    <a:pt x="108" y="4"/>
                    <a:pt x="108" y="3"/>
                    <a:pt x="107" y="3"/>
                  </a:cubicBezTo>
                  <a:cubicBezTo>
                    <a:pt x="107" y="3"/>
                    <a:pt x="107" y="3"/>
                    <a:pt x="106" y="3"/>
                  </a:cubicBezTo>
                  <a:cubicBezTo>
                    <a:pt x="106" y="3"/>
                    <a:pt x="106" y="3"/>
                    <a:pt x="105" y="3"/>
                  </a:cubicBezTo>
                  <a:cubicBezTo>
                    <a:pt x="105" y="3"/>
                    <a:pt x="105" y="4"/>
                    <a:pt x="105" y="4"/>
                  </a:cubicBezTo>
                  <a:cubicBezTo>
                    <a:pt x="106" y="5"/>
                    <a:pt x="106" y="5"/>
                    <a:pt x="107" y="5"/>
                  </a:cubicBezTo>
                  <a:cubicBezTo>
                    <a:pt x="107" y="5"/>
                    <a:pt x="107" y="4"/>
                    <a:pt x="108" y="4"/>
                  </a:cubicBezTo>
                  <a:close/>
                  <a:moveTo>
                    <a:pt x="113" y="3"/>
                  </a:moveTo>
                  <a:cubicBezTo>
                    <a:pt x="113" y="3"/>
                    <a:pt x="113" y="4"/>
                    <a:pt x="113" y="4"/>
                  </a:cubicBezTo>
                  <a:cubicBezTo>
                    <a:pt x="114" y="4"/>
                    <a:pt x="114" y="3"/>
                    <a:pt x="114" y="3"/>
                  </a:cubicBezTo>
                  <a:cubicBezTo>
                    <a:pt x="114" y="2"/>
                    <a:pt x="113" y="2"/>
                    <a:pt x="113" y="3"/>
                  </a:cubicBezTo>
                  <a:close/>
                  <a:moveTo>
                    <a:pt x="98" y="2"/>
                  </a:moveTo>
                  <a:lnTo>
                    <a:pt x="98" y="2"/>
                  </a:lnTo>
                  <a:lnTo>
                    <a:pt x="98" y="2"/>
                  </a:lnTo>
                  <a:cubicBezTo>
                    <a:pt x="98" y="2"/>
                    <a:pt x="98" y="2"/>
                    <a:pt x="98" y="2"/>
                  </a:cubicBezTo>
                  <a:cubicBezTo>
                    <a:pt x="98" y="2"/>
                    <a:pt x="98" y="2"/>
                    <a:pt x="98" y="2"/>
                  </a:cubicBezTo>
                  <a:close/>
                  <a:moveTo>
                    <a:pt x="68" y="2"/>
                  </a:moveTo>
                  <a:cubicBezTo>
                    <a:pt x="68" y="2"/>
                    <a:pt x="68" y="2"/>
                    <a:pt x="68" y="2"/>
                  </a:cubicBezTo>
                  <a:cubicBezTo>
                    <a:pt x="68" y="2"/>
                    <a:pt x="68" y="2"/>
                    <a:pt x="68" y="2"/>
                  </a:cubicBezTo>
                  <a:cubicBezTo>
                    <a:pt x="68" y="2"/>
                    <a:pt x="68" y="2"/>
                    <a:pt x="67" y="2"/>
                  </a:cubicBezTo>
                  <a:lnTo>
                    <a:pt x="68" y="2"/>
                  </a:lnTo>
                  <a:close/>
                  <a:moveTo>
                    <a:pt x="55" y="2"/>
                  </a:moveTo>
                  <a:cubicBezTo>
                    <a:pt x="55" y="2"/>
                    <a:pt x="55" y="3"/>
                    <a:pt x="56" y="3"/>
                  </a:cubicBezTo>
                  <a:cubicBezTo>
                    <a:pt x="56" y="3"/>
                    <a:pt x="56" y="2"/>
                    <a:pt x="56" y="2"/>
                  </a:cubicBezTo>
                  <a:cubicBezTo>
                    <a:pt x="55" y="2"/>
                    <a:pt x="55" y="1"/>
                    <a:pt x="55" y="2"/>
                  </a:cubicBezTo>
                  <a:close/>
                  <a:moveTo>
                    <a:pt x="101" y="2"/>
                  </a:moveTo>
                  <a:cubicBezTo>
                    <a:pt x="101" y="3"/>
                    <a:pt x="102" y="3"/>
                    <a:pt x="102" y="3"/>
                  </a:cubicBezTo>
                  <a:cubicBezTo>
                    <a:pt x="103" y="3"/>
                    <a:pt x="103" y="3"/>
                    <a:pt x="103" y="2"/>
                  </a:cubicBezTo>
                  <a:cubicBezTo>
                    <a:pt x="103" y="2"/>
                    <a:pt x="103" y="2"/>
                    <a:pt x="102" y="2"/>
                  </a:cubicBezTo>
                  <a:cubicBezTo>
                    <a:pt x="102" y="2"/>
                    <a:pt x="101" y="2"/>
                    <a:pt x="101" y="2"/>
                  </a:cubicBezTo>
                  <a:close/>
                  <a:moveTo>
                    <a:pt x="57" y="2"/>
                  </a:moveTo>
                  <a:cubicBezTo>
                    <a:pt x="57" y="3"/>
                    <a:pt x="57" y="3"/>
                    <a:pt x="58" y="3"/>
                  </a:cubicBezTo>
                  <a:cubicBezTo>
                    <a:pt x="58" y="4"/>
                    <a:pt x="58" y="4"/>
                    <a:pt x="59" y="4"/>
                  </a:cubicBezTo>
                  <a:cubicBezTo>
                    <a:pt x="59" y="4"/>
                    <a:pt x="59" y="3"/>
                    <a:pt x="59" y="3"/>
                  </a:cubicBezTo>
                  <a:cubicBezTo>
                    <a:pt x="59" y="3"/>
                    <a:pt x="59" y="2"/>
                    <a:pt x="59" y="2"/>
                  </a:cubicBezTo>
                  <a:cubicBezTo>
                    <a:pt x="59" y="2"/>
                    <a:pt x="58" y="2"/>
                    <a:pt x="58" y="2"/>
                  </a:cubicBezTo>
                  <a:cubicBezTo>
                    <a:pt x="58" y="2"/>
                    <a:pt x="57" y="2"/>
                    <a:pt x="57" y="2"/>
                  </a:cubicBezTo>
                  <a:close/>
                  <a:moveTo>
                    <a:pt x="115" y="2"/>
                  </a:moveTo>
                  <a:cubicBezTo>
                    <a:pt x="115" y="3"/>
                    <a:pt x="115" y="3"/>
                    <a:pt x="116" y="3"/>
                  </a:cubicBezTo>
                  <a:cubicBezTo>
                    <a:pt x="116" y="3"/>
                    <a:pt x="116" y="4"/>
                    <a:pt x="116" y="4"/>
                  </a:cubicBezTo>
                  <a:cubicBezTo>
                    <a:pt x="116" y="5"/>
                    <a:pt x="116" y="5"/>
                    <a:pt x="116" y="5"/>
                  </a:cubicBezTo>
                  <a:cubicBezTo>
                    <a:pt x="116" y="5"/>
                    <a:pt x="116" y="6"/>
                    <a:pt x="116" y="6"/>
                  </a:cubicBezTo>
                  <a:cubicBezTo>
                    <a:pt x="116" y="6"/>
                    <a:pt x="117" y="7"/>
                    <a:pt x="117" y="7"/>
                  </a:cubicBezTo>
                  <a:cubicBezTo>
                    <a:pt x="118" y="6"/>
                    <a:pt x="119" y="6"/>
                    <a:pt x="119" y="6"/>
                  </a:cubicBezTo>
                  <a:cubicBezTo>
                    <a:pt x="119" y="6"/>
                    <a:pt x="119" y="5"/>
                    <a:pt x="119" y="5"/>
                  </a:cubicBezTo>
                  <a:cubicBezTo>
                    <a:pt x="119" y="5"/>
                    <a:pt x="118" y="4"/>
                    <a:pt x="118" y="4"/>
                  </a:cubicBezTo>
                  <a:cubicBezTo>
                    <a:pt x="118" y="4"/>
                    <a:pt x="117" y="3"/>
                    <a:pt x="117" y="3"/>
                  </a:cubicBezTo>
                  <a:cubicBezTo>
                    <a:pt x="117" y="2"/>
                    <a:pt x="117" y="2"/>
                    <a:pt x="117" y="1"/>
                  </a:cubicBezTo>
                  <a:cubicBezTo>
                    <a:pt x="116" y="1"/>
                    <a:pt x="115" y="2"/>
                    <a:pt x="115" y="2"/>
                  </a:cubicBezTo>
                  <a:close/>
                  <a:moveTo>
                    <a:pt x="53" y="3"/>
                  </a:moveTo>
                  <a:cubicBezTo>
                    <a:pt x="54" y="3"/>
                    <a:pt x="54" y="3"/>
                    <a:pt x="54" y="2"/>
                  </a:cubicBezTo>
                  <a:cubicBezTo>
                    <a:pt x="54" y="2"/>
                    <a:pt x="54" y="2"/>
                    <a:pt x="54" y="1"/>
                  </a:cubicBezTo>
                  <a:cubicBezTo>
                    <a:pt x="54" y="1"/>
                    <a:pt x="54" y="1"/>
                    <a:pt x="54" y="1"/>
                  </a:cubicBezTo>
                  <a:cubicBezTo>
                    <a:pt x="54" y="0"/>
                    <a:pt x="53" y="1"/>
                    <a:pt x="53" y="1"/>
                  </a:cubicBezTo>
                  <a:cubicBezTo>
                    <a:pt x="52" y="1"/>
                    <a:pt x="52" y="1"/>
                    <a:pt x="52" y="2"/>
                  </a:cubicBezTo>
                  <a:cubicBezTo>
                    <a:pt x="51" y="2"/>
                    <a:pt x="51" y="3"/>
                    <a:pt x="51" y="3"/>
                  </a:cubicBezTo>
                  <a:cubicBezTo>
                    <a:pt x="50" y="2"/>
                    <a:pt x="50" y="2"/>
                    <a:pt x="50" y="2"/>
                  </a:cubicBezTo>
                  <a:cubicBezTo>
                    <a:pt x="50" y="1"/>
                    <a:pt x="50" y="1"/>
                    <a:pt x="50" y="1"/>
                  </a:cubicBezTo>
                  <a:cubicBezTo>
                    <a:pt x="49" y="1"/>
                    <a:pt x="48" y="1"/>
                    <a:pt x="47" y="1"/>
                  </a:cubicBezTo>
                  <a:cubicBezTo>
                    <a:pt x="46" y="2"/>
                    <a:pt x="46" y="2"/>
                    <a:pt x="45" y="2"/>
                  </a:cubicBezTo>
                  <a:cubicBezTo>
                    <a:pt x="46" y="3"/>
                    <a:pt x="46" y="3"/>
                    <a:pt x="47" y="4"/>
                  </a:cubicBezTo>
                  <a:cubicBezTo>
                    <a:pt x="47" y="4"/>
                    <a:pt x="47" y="5"/>
                    <a:pt x="48" y="5"/>
                  </a:cubicBezTo>
                  <a:cubicBezTo>
                    <a:pt x="48" y="5"/>
                    <a:pt x="48" y="5"/>
                    <a:pt x="49" y="5"/>
                  </a:cubicBezTo>
                  <a:cubicBezTo>
                    <a:pt x="49" y="5"/>
                    <a:pt x="49" y="4"/>
                    <a:pt x="50" y="5"/>
                  </a:cubicBezTo>
                  <a:cubicBezTo>
                    <a:pt x="50" y="4"/>
                    <a:pt x="50" y="4"/>
                    <a:pt x="50" y="4"/>
                  </a:cubicBezTo>
                  <a:cubicBezTo>
                    <a:pt x="50" y="4"/>
                    <a:pt x="51" y="4"/>
                    <a:pt x="51" y="3"/>
                  </a:cubicBezTo>
                  <a:cubicBezTo>
                    <a:pt x="52" y="4"/>
                    <a:pt x="53" y="4"/>
                    <a:pt x="53" y="3"/>
                  </a:cubicBezTo>
                  <a:close/>
                  <a:moveTo>
                    <a:pt x="27" y="2"/>
                  </a:moveTo>
                  <a:cubicBezTo>
                    <a:pt x="27" y="2"/>
                    <a:pt x="27" y="3"/>
                    <a:pt x="28" y="3"/>
                  </a:cubicBezTo>
                  <a:cubicBezTo>
                    <a:pt x="28" y="3"/>
                    <a:pt x="29" y="3"/>
                    <a:pt x="29" y="3"/>
                  </a:cubicBezTo>
                  <a:cubicBezTo>
                    <a:pt x="29" y="2"/>
                    <a:pt x="30" y="1"/>
                    <a:pt x="29" y="1"/>
                  </a:cubicBezTo>
                  <a:cubicBezTo>
                    <a:pt x="29" y="1"/>
                    <a:pt x="28" y="1"/>
                    <a:pt x="28" y="1"/>
                  </a:cubicBezTo>
                  <a:cubicBezTo>
                    <a:pt x="28" y="1"/>
                    <a:pt x="27" y="2"/>
                    <a:pt x="27" y="2"/>
                  </a:cubicBezTo>
                  <a:close/>
                  <a:moveTo>
                    <a:pt x="71" y="2"/>
                  </a:moveTo>
                  <a:cubicBezTo>
                    <a:pt x="71" y="2"/>
                    <a:pt x="71" y="3"/>
                    <a:pt x="71" y="3"/>
                  </a:cubicBezTo>
                  <a:cubicBezTo>
                    <a:pt x="72" y="3"/>
                    <a:pt x="72" y="4"/>
                    <a:pt x="73" y="4"/>
                  </a:cubicBezTo>
                  <a:cubicBezTo>
                    <a:pt x="74" y="4"/>
                    <a:pt x="74" y="3"/>
                    <a:pt x="75" y="3"/>
                  </a:cubicBezTo>
                  <a:cubicBezTo>
                    <a:pt x="75" y="2"/>
                    <a:pt x="75" y="2"/>
                    <a:pt x="74" y="1"/>
                  </a:cubicBezTo>
                  <a:cubicBezTo>
                    <a:pt x="74" y="1"/>
                    <a:pt x="73" y="1"/>
                    <a:pt x="72" y="1"/>
                  </a:cubicBezTo>
                  <a:cubicBezTo>
                    <a:pt x="71" y="1"/>
                    <a:pt x="71" y="1"/>
                    <a:pt x="71" y="2"/>
                  </a:cubicBezTo>
                  <a:close/>
                  <a:moveTo>
                    <a:pt x="52" y="163"/>
                  </a:moveTo>
                  <a:cubicBezTo>
                    <a:pt x="52" y="163"/>
                    <a:pt x="52" y="163"/>
                    <a:pt x="52" y="162"/>
                  </a:cubicBezTo>
                  <a:cubicBezTo>
                    <a:pt x="52" y="162"/>
                    <a:pt x="52" y="162"/>
                    <a:pt x="52" y="162"/>
                  </a:cubicBezTo>
                  <a:cubicBezTo>
                    <a:pt x="51" y="162"/>
                    <a:pt x="51" y="162"/>
                    <a:pt x="51" y="162"/>
                  </a:cubicBezTo>
                  <a:cubicBezTo>
                    <a:pt x="51" y="161"/>
                    <a:pt x="51" y="161"/>
                    <a:pt x="51" y="161"/>
                  </a:cubicBezTo>
                  <a:cubicBezTo>
                    <a:pt x="50" y="161"/>
                    <a:pt x="50" y="161"/>
                    <a:pt x="50" y="161"/>
                  </a:cubicBezTo>
                  <a:cubicBezTo>
                    <a:pt x="50" y="160"/>
                    <a:pt x="49" y="159"/>
                    <a:pt x="49" y="158"/>
                  </a:cubicBezTo>
                  <a:cubicBezTo>
                    <a:pt x="49" y="157"/>
                    <a:pt x="48" y="157"/>
                    <a:pt x="47" y="157"/>
                  </a:cubicBezTo>
                  <a:lnTo>
                    <a:pt x="46" y="156"/>
                  </a:lnTo>
                  <a:cubicBezTo>
                    <a:pt x="46" y="156"/>
                    <a:pt x="46" y="156"/>
                    <a:pt x="46" y="156"/>
                  </a:cubicBezTo>
                  <a:cubicBezTo>
                    <a:pt x="46" y="156"/>
                    <a:pt x="45" y="156"/>
                    <a:pt x="45" y="156"/>
                  </a:cubicBezTo>
                  <a:cubicBezTo>
                    <a:pt x="45" y="155"/>
                    <a:pt x="45" y="155"/>
                    <a:pt x="44" y="155"/>
                  </a:cubicBezTo>
                  <a:cubicBezTo>
                    <a:pt x="44" y="154"/>
                    <a:pt x="44" y="154"/>
                    <a:pt x="43" y="154"/>
                  </a:cubicBezTo>
                  <a:cubicBezTo>
                    <a:pt x="43" y="154"/>
                    <a:pt x="43" y="154"/>
                    <a:pt x="43" y="154"/>
                  </a:cubicBezTo>
                  <a:cubicBezTo>
                    <a:pt x="42" y="154"/>
                    <a:pt x="42" y="154"/>
                    <a:pt x="42" y="154"/>
                  </a:cubicBezTo>
                  <a:cubicBezTo>
                    <a:pt x="42" y="154"/>
                    <a:pt x="42" y="154"/>
                    <a:pt x="42" y="154"/>
                  </a:cubicBezTo>
                  <a:cubicBezTo>
                    <a:pt x="42" y="154"/>
                    <a:pt x="42" y="153"/>
                    <a:pt x="42" y="153"/>
                  </a:cubicBezTo>
                  <a:cubicBezTo>
                    <a:pt x="42" y="153"/>
                    <a:pt x="42" y="153"/>
                    <a:pt x="41" y="153"/>
                  </a:cubicBezTo>
                  <a:cubicBezTo>
                    <a:pt x="41" y="152"/>
                    <a:pt x="41" y="152"/>
                    <a:pt x="41" y="152"/>
                  </a:cubicBezTo>
                  <a:cubicBezTo>
                    <a:pt x="42" y="151"/>
                    <a:pt x="42" y="151"/>
                    <a:pt x="43" y="151"/>
                  </a:cubicBezTo>
                  <a:cubicBezTo>
                    <a:pt x="43" y="152"/>
                    <a:pt x="43" y="152"/>
                    <a:pt x="43" y="153"/>
                  </a:cubicBezTo>
                  <a:cubicBezTo>
                    <a:pt x="43" y="153"/>
                    <a:pt x="43" y="153"/>
                    <a:pt x="44" y="153"/>
                  </a:cubicBezTo>
                  <a:cubicBezTo>
                    <a:pt x="44" y="153"/>
                    <a:pt x="44" y="154"/>
                    <a:pt x="45" y="154"/>
                  </a:cubicBezTo>
                  <a:cubicBezTo>
                    <a:pt x="45" y="154"/>
                    <a:pt x="45" y="154"/>
                    <a:pt x="46" y="154"/>
                  </a:cubicBezTo>
                  <a:cubicBezTo>
                    <a:pt x="46" y="154"/>
                    <a:pt x="46" y="154"/>
                    <a:pt x="46" y="154"/>
                  </a:cubicBezTo>
                  <a:cubicBezTo>
                    <a:pt x="46" y="153"/>
                    <a:pt x="46" y="153"/>
                    <a:pt x="46" y="153"/>
                  </a:cubicBezTo>
                  <a:cubicBezTo>
                    <a:pt x="47" y="154"/>
                    <a:pt x="47" y="154"/>
                    <a:pt x="47" y="154"/>
                  </a:cubicBezTo>
                  <a:cubicBezTo>
                    <a:pt x="47" y="155"/>
                    <a:pt x="47" y="155"/>
                    <a:pt x="47" y="155"/>
                  </a:cubicBezTo>
                  <a:cubicBezTo>
                    <a:pt x="48" y="155"/>
                    <a:pt x="48" y="155"/>
                    <a:pt x="48" y="156"/>
                  </a:cubicBezTo>
                  <a:cubicBezTo>
                    <a:pt x="49" y="156"/>
                    <a:pt x="49" y="156"/>
                    <a:pt x="49" y="156"/>
                  </a:cubicBezTo>
                  <a:cubicBezTo>
                    <a:pt x="49" y="157"/>
                    <a:pt x="49" y="157"/>
                    <a:pt x="50" y="157"/>
                  </a:cubicBezTo>
                  <a:cubicBezTo>
                    <a:pt x="50" y="157"/>
                    <a:pt x="50" y="157"/>
                    <a:pt x="51" y="157"/>
                  </a:cubicBezTo>
                  <a:cubicBezTo>
                    <a:pt x="51" y="157"/>
                    <a:pt x="51" y="156"/>
                    <a:pt x="50" y="155"/>
                  </a:cubicBezTo>
                  <a:cubicBezTo>
                    <a:pt x="50" y="155"/>
                    <a:pt x="50" y="154"/>
                    <a:pt x="50" y="154"/>
                  </a:cubicBezTo>
                  <a:cubicBezTo>
                    <a:pt x="50" y="154"/>
                    <a:pt x="50" y="154"/>
                    <a:pt x="51" y="154"/>
                  </a:cubicBezTo>
                  <a:cubicBezTo>
                    <a:pt x="51" y="154"/>
                    <a:pt x="51" y="154"/>
                    <a:pt x="51" y="154"/>
                  </a:cubicBezTo>
                  <a:cubicBezTo>
                    <a:pt x="52" y="154"/>
                    <a:pt x="53" y="154"/>
                    <a:pt x="53" y="155"/>
                  </a:cubicBezTo>
                  <a:cubicBezTo>
                    <a:pt x="53" y="155"/>
                    <a:pt x="53" y="155"/>
                    <a:pt x="53" y="155"/>
                  </a:cubicBezTo>
                  <a:cubicBezTo>
                    <a:pt x="53" y="155"/>
                    <a:pt x="52" y="155"/>
                    <a:pt x="52" y="156"/>
                  </a:cubicBezTo>
                  <a:cubicBezTo>
                    <a:pt x="52" y="156"/>
                    <a:pt x="52" y="156"/>
                    <a:pt x="52" y="157"/>
                  </a:cubicBezTo>
                  <a:cubicBezTo>
                    <a:pt x="53" y="157"/>
                    <a:pt x="53" y="157"/>
                    <a:pt x="53" y="157"/>
                  </a:cubicBezTo>
                  <a:cubicBezTo>
                    <a:pt x="53" y="158"/>
                    <a:pt x="53" y="158"/>
                    <a:pt x="53" y="158"/>
                  </a:cubicBezTo>
                  <a:cubicBezTo>
                    <a:pt x="53" y="158"/>
                    <a:pt x="53" y="158"/>
                    <a:pt x="53" y="158"/>
                  </a:cubicBezTo>
                  <a:cubicBezTo>
                    <a:pt x="53" y="159"/>
                    <a:pt x="53" y="159"/>
                    <a:pt x="53" y="159"/>
                  </a:cubicBezTo>
                  <a:cubicBezTo>
                    <a:pt x="54" y="159"/>
                    <a:pt x="54" y="159"/>
                    <a:pt x="54" y="160"/>
                  </a:cubicBezTo>
                  <a:cubicBezTo>
                    <a:pt x="54" y="159"/>
                    <a:pt x="55" y="159"/>
                    <a:pt x="55" y="159"/>
                  </a:cubicBezTo>
                  <a:cubicBezTo>
                    <a:pt x="55" y="159"/>
                    <a:pt x="55" y="159"/>
                    <a:pt x="55" y="159"/>
                  </a:cubicBezTo>
                  <a:cubicBezTo>
                    <a:pt x="55" y="158"/>
                    <a:pt x="55" y="158"/>
                    <a:pt x="54" y="158"/>
                  </a:cubicBezTo>
                  <a:cubicBezTo>
                    <a:pt x="54" y="158"/>
                    <a:pt x="54" y="158"/>
                    <a:pt x="53" y="158"/>
                  </a:cubicBezTo>
                  <a:cubicBezTo>
                    <a:pt x="53" y="157"/>
                    <a:pt x="54" y="157"/>
                    <a:pt x="54" y="156"/>
                  </a:cubicBezTo>
                  <a:cubicBezTo>
                    <a:pt x="54" y="156"/>
                    <a:pt x="55" y="156"/>
                    <a:pt x="55" y="156"/>
                  </a:cubicBezTo>
                  <a:cubicBezTo>
                    <a:pt x="55" y="157"/>
                    <a:pt x="55" y="157"/>
                    <a:pt x="56" y="157"/>
                  </a:cubicBezTo>
                  <a:cubicBezTo>
                    <a:pt x="56" y="157"/>
                    <a:pt x="56" y="157"/>
                    <a:pt x="56" y="157"/>
                  </a:cubicBezTo>
                  <a:cubicBezTo>
                    <a:pt x="56" y="158"/>
                    <a:pt x="56" y="158"/>
                    <a:pt x="56" y="158"/>
                  </a:cubicBezTo>
                  <a:cubicBezTo>
                    <a:pt x="56" y="158"/>
                    <a:pt x="56" y="158"/>
                    <a:pt x="56" y="158"/>
                  </a:cubicBezTo>
                  <a:cubicBezTo>
                    <a:pt x="57" y="158"/>
                    <a:pt x="57" y="158"/>
                    <a:pt x="57" y="158"/>
                  </a:cubicBezTo>
                  <a:cubicBezTo>
                    <a:pt x="58" y="158"/>
                    <a:pt x="58" y="158"/>
                    <a:pt x="58" y="158"/>
                  </a:cubicBezTo>
                  <a:cubicBezTo>
                    <a:pt x="58" y="159"/>
                    <a:pt x="59" y="159"/>
                    <a:pt x="59" y="159"/>
                  </a:cubicBezTo>
                  <a:cubicBezTo>
                    <a:pt x="60" y="159"/>
                    <a:pt x="60" y="158"/>
                    <a:pt x="60" y="158"/>
                  </a:cubicBezTo>
                  <a:cubicBezTo>
                    <a:pt x="59" y="157"/>
                    <a:pt x="59" y="156"/>
                    <a:pt x="59" y="156"/>
                  </a:cubicBezTo>
                  <a:cubicBezTo>
                    <a:pt x="59" y="156"/>
                    <a:pt x="59" y="156"/>
                    <a:pt x="59" y="156"/>
                  </a:cubicBezTo>
                  <a:cubicBezTo>
                    <a:pt x="59" y="157"/>
                    <a:pt x="58" y="157"/>
                    <a:pt x="58" y="157"/>
                  </a:cubicBezTo>
                  <a:cubicBezTo>
                    <a:pt x="57" y="157"/>
                    <a:pt x="57" y="157"/>
                    <a:pt x="57" y="156"/>
                  </a:cubicBezTo>
                  <a:cubicBezTo>
                    <a:pt x="57" y="156"/>
                    <a:pt x="57" y="156"/>
                    <a:pt x="57" y="156"/>
                  </a:cubicBezTo>
                  <a:cubicBezTo>
                    <a:pt x="58" y="156"/>
                    <a:pt x="58" y="156"/>
                    <a:pt x="58" y="155"/>
                  </a:cubicBezTo>
                  <a:cubicBezTo>
                    <a:pt x="58" y="155"/>
                    <a:pt x="58" y="155"/>
                    <a:pt x="58" y="155"/>
                  </a:cubicBezTo>
                  <a:cubicBezTo>
                    <a:pt x="58" y="155"/>
                    <a:pt x="58" y="154"/>
                    <a:pt x="58" y="154"/>
                  </a:cubicBezTo>
                  <a:lnTo>
                    <a:pt x="59" y="153"/>
                  </a:lnTo>
                  <a:cubicBezTo>
                    <a:pt x="59" y="152"/>
                    <a:pt x="59" y="151"/>
                    <a:pt x="59" y="150"/>
                  </a:cubicBezTo>
                  <a:cubicBezTo>
                    <a:pt x="59" y="149"/>
                    <a:pt x="58" y="149"/>
                    <a:pt x="58" y="148"/>
                  </a:cubicBezTo>
                  <a:cubicBezTo>
                    <a:pt x="57" y="148"/>
                    <a:pt x="57" y="149"/>
                    <a:pt x="57" y="149"/>
                  </a:cubicBezTo>
                  <a:cubicBezTo>
                    <a:pt x="57" y="149"/>
                    <a:pt x="57" y="149"/>
                    <a:pt x="57" y="149"/>
                  </a:cubicBezTo>
                  <a:cubicBezTo>
                    <a:pt x="57" y="149"/>
                    <a:pt x="56" y="149"/>
                    <a:pt x="56" y="149"/>
                  </a:cubicBezTo>
                  <a:cubicBezTo>
                    <a:pt x="56" y="149"/>
                    <a:pt x="57" y="148"/>
                    <a:pt x="57" y="148"/>
                  </a:cubicBezTo>
                  <a:cubicBezTo>
                    <a:pt x="58" y="147"/>
                    <a:pt x="58" y="147"/>
                    <a:pt x="58" y="146"/>
                  </a:cubicBezTo>
                  <a:cubicBezTo>
                    <a:pt x="58" y="145"/>
                    <a:pt x="58" y="145"/>
                    <a:pt x="57" y="145"/>
                  </a:cubicBezTo>
                  <a:cubicBezTo>
                    <a:pt x="57" y="145"/>
                    <a:pt x="57" y="145"/>
                    <a:pt x="57" y="145"/>
                  </a:cubicBezTo>
                  <a:cubicBezTo>
                    <a:pt x="57" y="144"/>
                    <a:pt x="57" y="144"/>
                    <a:pt x="57" y="144"/>
                  </a:cubicBezTo>
                  <a:cubicBezTo>
                    <a:pt x="57" y="144"/>
                    <a:pt x="57" y="143"/>
                    <a:pt x="57" y="143"/>
                  </a:cubicBezTo>
                  <a:cubicBezTo>
                    <a:pt x="57" y="143"/>
                    <a:pt x="56" y="143"/>
                    <a:pt x="56" y="143"/>
                  </a:cubicBezTo>
                  <a:lnTo>
                    <a:pt x="55" y="143"/>
                  </a:lnTo>
                  <a:cubicBezTo>
                    <a:pt x="54" y="142"/>
                    <a:pt x="54" y="142"/>
                    <a:pt x="54" y="142"/>
                  </a:cubicBezTo>
                  <a:cubicBezTo>
                    <a:pt x="53" y="142"/>
                    <a:pt x="53" y="142"/>
                    <a:pt x="53" y="142"/>
                  </a:cubicBezTo>
                  <a:cubicBezTo>
                    <a:pt x="53" y="143"/>
                    <a:pt x="53" y="143"/>
                    <a:pt x="54" y="143"/>
                  </a:cubicBezTo>
                  <a:cubicBezTo>
                    <a:pt x="54" y="143"/>
                    <a:pt x="55" y="143"/>
                    <a:pt x="55" y="143"/>
                  </a:cubicBezTo>
                  <a:cubicBezTo>
                    <a:pt x="55" y="144"/>
                    <a:pt x="55" y="145"/>
                    <a:pt x="54" y="145"/>
                  </a:cubicBezTo>
                  <a:cubicBezTo>
                    <a:pt x="54" y="146"/>
                    <a:pt x="54" y="146"/>
                    <a:pt x="53" y="146"/>
                  </a:cubicBezTo>
                  <a:cubicBezTo>
                    <a:pt x="53" y="147"/>
                    <a:pt x="52" y="147"/>
                    <a:pt x="52" y="147"/>
                  </a:cubicBezTo>
                  <a:cubicBezTo>
                    <a:pt x="51" y="147"/>
                    <a:pt x="51" y="147"/>
                    <a:pt x="51" y="147"/>
                  </a:cubicBezTo>
                  <a:cubicBezTo>
                    <a:pt x="50" y="146"/>
                    <a:pt x="51" y="146"/>
                    <a:pt x="51" y="146"/>
                  </a:cubicBezTo>
                  <a:cubicBezTo>
                    <a:pt x="51" y="146"/>
                    <a:pt x="52" y="145"/>
                    <a:pt x="52" y="145"/>
                  </a:cubicBezTo>
                  <a:cubicBezTo>
                    <a:pt x="52" y="145"/>
                    <a:pt x="52" y="145"/>
                    <a:pt x="52" y="144"/>
                  </a:cubicBezTo>
                  <a:cubicBezTo>
                    <a:pt x="52" y="144"/>
                    <a:pt x="52" y="144"/>
                    <a:pt x="52" y="143"/>
                  </a:cubicBezTo>
                  <a:cubicBezTo>
                    <a:pt x="52" y="143"/>
                    <a:pt x="52" y="143"/>
                    <a:pt x="52" y="143"/>
                  </a:cubicBezTo>
                  <a:cubicBezTo>
                    <a:pt x="52" y="143"/>
                    <a:pt x="52" y="143"/>
                    <a:pt x="52" y="143"/>
                  </a:cubicBezTo>
                  <a:lnTo>
                    <a:pt x="52" y="142"/>
                  </a:lnTo>
                  <a:cubicBezTo>
                    <a:pt x="51" y="142"/>
                    <a:pt x="51" y="142"/>
                    <a:pt x="51" y="142"/>
                  </a:cubicBezTo>
                  <a:cubicBezTo>
                    <a:pt x="51" y="142"/>
                    <a:pt x="51" y="143"/>
                    <a:pt x="51" y="143"/>
                  </a:cubicBezTo>
                  <a:cubicBezTo>
                    <a:pt x="50" y="143"/>
                    <a:pt x="50" y="142"/>
                    <a:pt x="50" y="142"/>
                  </a:cubicBezTo>
                  <a:cubicBezTo>
                    <a:pt x="50" y="141"/>
                    <a:pt x="50" y="141"/>
                    <a:pt x="50" y="141"/>
                  </a:cubicBezTo>
                  <a:cubicBezTo>
                    <a:pt x="50" y="141"/>
                    <a:pt x="51" y="141"/>
                    <a:pt x="51" y="141"/>
                  </a:cubicBezTo>
                  <a:cubicBezTo>
                    <a:pt x="51" y="141"/>
                    <a:pt x="51" y="141"/>
                    <a:pt x="51" y="140"/>
                  </a:cubicBezTo>
                  <a:cubicBezTo>
                    <a:pt x="51" y="140"/>
                    <a:pt x="51" y="140"/>
                    <a:pt x="51" y="140"/>
                  </a:cubicBezTo>
                  <a:cubicBezTo>
                    <a:pt x="52" y="139"/>
                    <a:pt x="52" y="139"/>
                    <a:pt x="52" y="140"/>
                  </a:cubicBezTo>
                  <a:cubicBezTo>
                    <a:pt x="52" y="140"/>
                    <a:pt x="52" y="140"/>
                    <a:pt x="53" y="140"/>
                  </a:cubicBezTo>
                  <a:cubicBezTo>
                    <a:pt x="53" y="139"/>
                    <a:pt x="53" y="139"/>
                    <a:pt x="53" y="138"/>
                  </a:cubicBezTo>
                  <a:cubicBezTo>
                    <a:pt x="53" y="138"/>
                    <a:pt x="52" y="138"/>
                    <a:pt x="52" y="138"/>
                  </a:cubicBezTo>
                  <a:cubicBezTo>
                    <a:pt x="51" y="138"/>
                    <a:pt x="51" y="139"/>
                    <a:pt x="51" y="139"/>
                  </a:cubicBezTo>
                  <a:cubicBezTo>
                    <a:pt x="51" y="139"/>
                    <a:pt x="50" y="139"/>
                    <a:pt x="49" y="139"/>
                  </a:cubicBezTo>
                  <a:cubicBezTo>
                    <a:pt x="49" y="138"/>
                    <a:pt x="49" y="138"/>
                    <a:pt x="50" y="138"/>
                  </a:cubicBezTo>
                  <a:cubicBezTo>
                    <a:pt x="49" y="137"/>
                    <a:pt x="49" y="137"/>
                    <a:pt x="48" y="137"/>
                  </a:cubicBezTo>
                  <a:cubicBezTo>
                    <a:pt x="47" y="137"/>
                    <a:pt x="47" y="137"/>
                    <a:pt x="47" y="138"/>
                  </a:cubicBezTo>
                  <a:cubicBezTo>
                    <a:pt x="47" y="138"/>
                    <a:pt x="47" y="139"/>
                    <a:pt x="48" y="139"/>
                  </a:cubicBezTo>
                  <a:cubicBezTo>
                    <a:pt x="49" y="140"/>
                    <a:pt x="49" y="140"/>
                    <a:pt x="49" y="141"/>
                  </a:cubicBezTo>
                  <a:cubicBezTo>
                    <a:pt x="49" y="141"/>
                    <a:pt x="49" y="141"/>
                    <a:pt x="48" y="142"/>
                  </a:cubicBezTo>
                  <a:cubicBezTo>
                    <a:pt x="47" y="142"/>
                    <a:pt x="47" y="143"/>
                    <a:pt x="46" y="143"/>
                  </a:cubicBezTo>
                  <a:cubicBezTo>
                    <a:pt x="46" y="143"/>
                    <a:pt x="46" y="143"/>
                    <a:pt x="46" y="142"/>
                  </a:cubicBezTo>
                  <a:cubicBezTo>
                    <a:pt x="46" y="142"/>
                    <a:pt x="46" y="142"/>
                    <a:pt x="45" y="142"/>
                  </a:cubicBezTo>
                  <a:cubicBezTo>
                    <a:pt x="44" y="142"/>
                    <a:pt x="44" y="142"/>
                    <a:pt x="44" y="143"/>
                  </a:cubicBezTo>
                  <a:cubicBezTo>
                    <a:pt x="44" y="143"/>
                    <a:pt x="44" y="143"/>
                    <a:pt x="44" y="143"/>
                  </a:cubicBezTo>
                  <a:cubicBezTo>
                    <a:pt x="44" y="143"/>
                    <a:pt x="45" y="143"/>
                    <a:pt x="45" y="144"/>
                  </a:cubicBezTo>
                  <a:cubicBezTo>
                    <a:pt x="45" y="144"/>
                    <a:pt x="45" y="144"/>
                    <a:pt x="45" y="145"/>
                  </a:cubicBezTo>
                  <a:cubicBezTo>
                    <a:pt x="45" y="145"/>
                    <a:pt x="45" y="145"/>
                    <a:pt x="44" y="146"/>
                  </a:cubicBezTo>
                  <a:cubicBezTo>
                    <a:pt x="44" y="146"/>
                    <a:pt x="44" y="146"/>
                    <a:pt x="44" y="146"/>
                  </a:cubicBezTo>
                  <a:cubicBezTo>
                    <a:pt x="43" y="146"/>
                    <a:pt x="43" y="146"/>
                    <a:pt x="43" y="146"/>
                  </a:cubicBezTo>
                  <a:cubicBezTo>
                    <a:pt x="43" y="146"/>
                    <a:pt x="43" y="147"/>
                    <a:pt x="43" y="147"/>
                  </a:cubicBezTo>
                  <a:cubicBezTo>
                    <a:pt x="43" y="148"/>
                    <a:pt x="44" y="148"/>
                    <a:pt x="44" y="148"/>
                  </a:cubicBezTo>
                  <a:cubicBezTo>
                    <a:pt x="44" y="148"/>
                    <a:pt x="45" y="148"/>
                    <a:pt x="45" y="148"/>
                  </a:cubicBezTo>
                  <a:cubicBezTo>
                    <a:pt x="45" y="148"/>
                    <a:pt x="46" y="149"/>
                    <a:pt x="46" y="149"/>
                  </a:cubicBezTo>
                  <a:cubicBezTo>
                    <a:pt x="46" y="149"/>
                    <a:pt x="46" y="149"/>
                    <a:pt x="46" y="150"/>
                  </a:cubicBezTo>
                  <a:cubicBezTo>
                    <a:pt x="46" y="150"/>
                    <a:pt x="46" y="150"/>
                    <a:pt x="47" y="150"/>
                  </a:cubicBezTo>
                  <a:cubicBezTo>
                    <a:pt x="47" y="150"/>
                    <a:pt x="47" y="150"/>
                    <a:pt x="47" y="151"/>
                  </a:cubicBezTo>
                  <a:cubicBezTo>
                    <a:pt x="47" y="151"/>
                    <a:pt x="47" y="151"/>
                    <a:pt x="47" y="151"/>
                  </a:cubicBezTo>
                  <a:cubicBezTo>
                    <a:pt x="46" y="152"/>
                    <a:pt x="46" y="152"/>
                    <a:pt x="46" y="152"/>
                  </a:cubicBezTo>
                  <a:cubicBezTo>
                    <a:pt x="46" y="152"/>
                    <a:pt x="45" y="152"/>
                    <a:pt x="45" y="151"/>
                  </a:cubicBezTo>
                  <a:cubicBezTo>
                    <a:pt x="45" y="151"/>
                    <a:pt x="45" y="150"/>
                    <a:pt x="44" y="150"/>
                  </a:cubicBezTo>
                  <a:cubicBezTo>
                    <a:pt x="44" y="150"/>
                    <a:pt x="44" y="150"/>
                    <a:pt x="43" y="150"/>
                  </a:cubicBezTo>
                  <a:cubicBezTo>
                    <a:pt x="43" y="150"/>
                    <a:pt x="43" y="150"/>
                    <a:pt x="43" y="149"/>
                  </a:cubicBezTo>
                  <a:cubicBezTo>
                    <a:pt x="43" y="149"/>
                    <a:pt x="42" y="149"/>
                    <a:pt x="42" y="148"/>
                  </a:cubicBezTo>
                  <a:cubicBezTo>
                    <a:pt x="42" y="148"/>
                    <a:pt x="42" y="147"/>
                    <a:pt x="42" y="147"/>
                  </a:cubicBezTo>
                  <a:cubicBezTo>
                    <a:pt x="42" y="147"/>
                    <a:pt x="42" y="146"/>
                    <a:pt x="41" y="146"/>
                  </a:cubicBezTo>
                  <a:cubicBezTo>
                    <a:pt x="41" y="146"/>
                    <a:pt x="41" y="146"/>
                    <a:pt x="40" y="146"/>
                  </a:cubicBezTo>
                  <a:cubicBezTo>
                    <a:pt x="40" y="146"/>
                    <a:pt x="40" y="147"/>
                    <a:pt x="40" y="147"/>
                  </a:cubicBezTo>
                  <a:cubicBezTo>
                    <a:pt x="40" y="147"/>
                    <a:pt x="40" y="147"/>
                    <a:pt x="39" y="148"/>
                  </a:cubicBezTo>
                  <a:cubicBezTo>
                    <a:pt x="39" y="148"/>
                    <a:pt x="39" y="148"/>
                    <a:pt x="39" y="148"/>
                  </a:cubicBezTo>
                  <a:cubicBezTo>
                    <a:pt x="38" y="148"/>
                    <a:pt x="38" y="148"/>
                    <a:pt x="38" y="148"/>
                  </a:cubicBezTo>
                  <a:cubicBezTo>
                    <a:pt x="38" y="147"/>
                    <a:pt x="38" y="147"/>
                    <a:pt x="38" y="146"/>
                  </a:cubicBezTo>
                  <a:cubicBezTo>
                    <a:pt x="38" y="146"/>
                    <a:pt x="38" y="146"/>
                    <a:pt x="39" y="146"/>
                  </a:cubicBezTo>
                  <a:lnTo>
                    <a:pt x="40" y="146"/>
                  </a:lnTo>
                  <a:cubicBezTo>
                    <a:pt x="40" y="145"/>
                    <a:pt x="40" y="145"/>
                    <a:pt x="40" y="144"/>
                  </a:cubicBezTo>
                  <a:cubicBezTo>
                    <a:pt x="40" y="144"/>
                    <a:pt x="40" y="144"/>
                    <a:pt x="41" y="144"/>
                  </a:cubicBezTo>
                  <a:cubicBezTo>
                    <a:pt x="41" y="144"/>
                    <a:pt x="41" y="144"/>
                    <a:pt x="41" y="144"/>
                  </a:cubicBezTo>
                  <a:cubicBezTo>
                    <a:pt x="41" y="145"/>
                    <a:pt x="41" y="145"/>
                    <a:pt x="42" y="146"/>
                  </a:cubicBezTo>
                  <a:cubicBezTo>
                    <a:pt x="42" y="145"/>
                    <a:pt x="42" y="145"/>
                    <a:pt x="42" y="145"/>
                  </a:cubicBezTo>
                  <a:cubicBezTo>
                    <a:pt x="42" y="144"/>
                    <a:pt x="42" y="144"/>
                    <a:pt x="42" y="144"/>
                  </a:cubicBezTo>
                  <a:cubicBezTo>
                    <a:pt x="42" y="143"/>
                    <a:pt x="42" y="143"/>
                    <a:pt x="41" y="143"/>
                  </a:cubicBezTo>
                  <a:cubicBezTo>
                    <a:pt x="41" y="142"/>
                    <a:pt x="41" y="142"/>
                    <a:pt x="41" y="141"/>
                  </a:cubicBezTo>
                  <a:cubicBezTo>
                    <a:pt x="41" y="141"/>
                    <a:pt x="41" y="141"/>
                    <a:pt x="40" y="140"/>
                  </a:cubicBezTo>
                  <a:cubicBezTo>
                    <a:pt x="40" y="139"/>
                    <a:pt x="40" y="139"/>
                    <a:pt x="41" y="138"/>
                  </a:cubicBezTo>
                  <a:cubicBezTo>
                    <a:pt x="41" y="138"/>
                    <a:pt x="41" y="138"/>
                    <a:pt x="41" y="138"/>
                  </a:cubicBezTo>
                  <a:cubicBezTo>
                    <a:pt x="41" y="138"/>
                    <a:pt x="42" y="138"/>
                    <a:pt x="42" y="138"/>
                  </a:cubicBezTo>
                  <a:cubicBezTo>
                    <a:pt x="42" y="138"/>
                    <a:pt x="42" y="138"/>
                    <a:pt x="42" y="138"/>
                  </a:cubicBezTo>
                  <a:cubicBezTo>
                    <a:pt x="43" y="137"/>
                    <a:pt x="43" y="137"/>
                    <a:pt x="43" y="137"/>
                  </a:cubicBezTo>
                  <a:cubicBezTo>
                    <a:pt x="43" y="137"/>
                    <a:pt x="44" y="137"/>
                    <a:pt x="44" y="138"/>
                  </a:cubicBezTo>
                  <a:cubicBezTo>
                    <a:pt x="45" y="138"/>
                    <a:pt x="45" y="138"/>
                    <a:pt x="45" y="137"/>
                  </a:cubicBezTo>
                  <a:cubicBezTo>
                    <a:pt x="46" y="137"/>
                    <a:pt x="46" y="136"/>
                    <a:pt x="45" y="136"/>
                  </a:cubicBezTo>
                  <a:cubicBezTo>
                    <a:pt x="45" y="136"/>
                    <a:pt x="45" y="135"/>
                    <a:pt x="45" y="135"/>
                  </a:cubicBezTo>
                  <a:cubicBezTo>
                    <a:pt x="45" y="135"/>
                    <a:pt x="46" y="135"/>
                    <a:pt x="46" y="135"/>
                  </a:cubicBezTo>
                  <a:cubicBezTo>
                    <a:pt x="46" y="135"/>
                    <a:pt x="47" y="135"/>
                    <a:pt x="47" y="134"/>
                  </a:cubicBezTo>
                  <a:cubicBezTo>
                    <a:pt x="46" y="134"/>
                    <a:pt x="46" y="133"/>
                    <a:pt x="46" y="133"/>
                  </a:cubicBezTo>
                  <a:lnTo>
                    <a:pt x="46" y="132"/>
                  </a:lnTo>
                  <a:cubicBezTo>
                    <a:pt x="46" y="131"/>
                    <a:pt x="46" y="131"/>
                    <a:pt x="46" y="130"/>
                  </a:cubicBezTo>
                  <a:cubicBezTo>
                    <a:pt x="45" y="130"/>
                    <a:pt x="45" y="130"/>
                    <a:pt x="45" y="130"/>
                  </a:cubicBezTo>
                  <a:cubicBezTo>
                    <a:pt x="44" y="130"/>
                    <a:pt x="44" y="130"/>
                    <a:pt x="44" y="130"/>
                  </a:cubicBezTo>
                  <a:cubicBezTo>
                    <a:pt x="44" y="129"/>
                    <a:pt x="44" y="129"/>
                    <a:pt x="45" y="129"/>
                  </a:cubicBezTo>
                  <a:cubicBezTo>
                    <a:pt x="45" y="129"/>
                    <a:pt x="46" y="129"/>
                    <a:pt x="46" y="128"/>
                  </a:cubicBezTo>
                  <a:cubicBezTo>
                    <a:pt x="46" y="128"/>
                    <a:pt x="46" y="127"/>
                    <a:pt x="45" y="127"/>
                  </a:cubicBezTo>
                  <a:cubicBezTo>
                    <a:pt x="45" y="126"/>
                    <a:pt x="44" y="126"/>
                    <a:pt x="44" y="126"/>
                  </a:cubicBezTo>
                  <a:cubicBezTo>
                    <a:pt x="44" y="126"/>
                    <a:pt x="43" y="126"/>
                    <a:pt x="43" y="126"/>
                  </a:cubicBezTo>
                  <a:cubicBezTo>
                    <a:pt x="43" y="127"/>
                    <a:pt x="43" y="127"/>
                    <a:pt x="42" y="127"/>
                  </a:cubicBezTo>
                  <a:cubicBezTo>
                    <a:pt x="42" y="127"/>
                    <a:pt x="42" y="127"/>
                    <a:pt x="42" y="127"/>
                  </a:cubicBezTo>
                  <a:cubicBezTo>
                    <a:pt x="41" y="127"/>
                    <a:pt x="41" y="127"/>
                    <a:pt x="41" y="128"/>
                  </a:cubicBezTo>
                  <a:cubicBezTo>
                    <a:pt x="41" y="128"/>
                    <a:pt x="41" y="128"/>
                    <a:pt x="41" y="129"/>
                  </a:cubicBezTo>
                  <a:cubicBezTo>
                    <a:pt x="41" y="129"/>
                    <a:pt x="41" y="130"/>
                    <a:pt x="41" y="130"/>
                  </a:cubicBezTo>
                  <a:cubicBezTo>
                    <a:pt x="41" y="130"/>
                    <a:pt x="41" y="131"/>
                    <a:pt x="41" y="131"/>
                  </a:cubicBezTo>
                  <a:cubicBezTo>
                    <a:pt x="40" y="131"/>
                    <a:pt x="40" y="131"/>
                    <a:pt x="40" y="132"/>
                  </a:cubicBezTo>
                  <a:cubicBezTo>
                    <a:pt x="39" y="131"/>
                    <a:pt x="39" y="130"/>
                    <a:pt x="38" y="130"/>
                  </a:cubicBezTo>
                  <a:cubicBezTo>
                    <a:pt x="38" y="129"/>
                    <a:pt x="37" y="129"/>
                    <a:pt x="36" y="128"/>
                  </a:cubicBezTo>
                  <a:cubicBezTo>
                    <a:pt x="36" y="128"/>
                    <a:pt x="36" y="128"/>
                    <a:pt x="36" y="128"/>
                  </a:cubicBezTo>
                  <a:cubicBezTo>
                    <a:pt x="36" y="129"/>
                    <a:pt x="35" y="129"/>
                    <a:pt x="35" y="129"/>
                  </a:cubicBezTo>
                  <a:lnTo>
                    <a:pt x="35" y="130"/>
                  </a:lnTo>
                  <a:cubicBezTo>
                    <a:pt x="35" y="131"/>
                    <a:pt x="35" y="131"/>
                    <a:pt x="35" y="131"/>
                  </a:cubicBezTo>
                  <a:cubicBezTo>
                    <a:pt x="35" y="132"/>
                    <a:pt x="35" y="132"/>
                    <a:pt x="35" y="133"/>
                  </a:cubicBezTo>
                  <a:cubicBezTo>
                    <a:pt x="35" y="133"/>
                    <a:pt x="35" y="134"/>
                    <a:pt x="34" y="134"/>
                  </a:cubicBezTo>
                  <a:cubicBezTo>
                    <a:pt x="34" y="133"/>
                    <a:pt x="34" y="133"/>
                    <a:pt x="34" y="133"/>
                  </a:cubicBezTo>
                  <a:cubicBezTo>
                    <a:pt x="34" y="132"/>
                    <a:pt x="34" y="132"/>
                    <a:pt x="34" y="131"/>
                  </a:cubicBezTo>
                  <a:cubicBezTo>
                    <a:pt x="34" y="131"/>
                    <a:pt x="34" y="131"/>
                    <a:pt x="34" y="131"/>
                  </a:cubicBezTo>
                  <a:cubicBezTo>
                    <a:pt x="33" y="131"/>
                    <a:pt x="33" y="131"/>
                    <a:pt x="33" y="130"/>
                  </a:cubicBezTo>
                  <a:cubicBezTo>
                    <a:pt x="33" y="130"/>
                    <a:pt x="33" y="130"/>
                    <a:pt x="34" y="130"/>
                  </a:cubicBezTo>
                  <a:cubicBezTo>
                    <a:pt x="34" y="130"/>
                    <a:pt x="34" y="130"/>
                    <a:pt x="34" y="129"/>
                  </a:cubicBezTo>
                  <a:cubicBezTo>
                    <a:pt x="35" y="129"/>
                    <a:pt x="35" y="128"/>
                    <a:pt x="34" y="128"/>
                  </a:cubicBezTo>
                  <a:cubicBezTo>
                    <a:pt x="34" y="127"/>
                    <a:pt x="33" y="127"/>
                    <a:pt x="33" y="127"/>
                  </a:cubicBezTo>
                  <a:cubicBezTo>
                    <a:pt x="32" y="126"/>
                    <a:pt x="32" y="126"/>
                    <a:pt x="33" y="126"/>
                  </a:cubicBezTo>
                  <a:cubicBezTo>
                    <a:pt x="33" y="125"/>
                    <a:pt x="33" y="125"/>
                    <a:pt x="33" y="124"/>
                  </a:cubicBezTo>
                  <a:cubicBezTo>
                    <a:pt x="33" y="124"/>
                    <a:pt x="33" y="124"/>
                    <a:pt x="33" y="123"/>
                  </a:cubicBezTo>
                  <a:cubicBezTo>
                    <a:pt x="33" y="123"/>
                    <a:pt x="33" y="123"/>
                    <a:pt x="33" y="122"/>
                  </a:cubicBezTo>
                  <a:lnTo>
                    <a:pt x="33" y="121"/>
                  </a:lnTo>
                  <a:cubicBezTo>
                    <a:pt x="33" y="120"/>
                    <a:pt x="32" y="118"/>
                    <a:pt x="33" y="117"/>
                  </a:cubicBezTo>
                  <a:cubicBezTo>
                    <a:pt x="33" y="115"/>
                    <a:pt x="33" y="114"/>
                    <a:pt x="33" y="112"/>
                  </a:cubicBezTo>
                  <a:lnTo>
                    <a:pt x="33" y="103"/>
                  </a:lnTo>
                  <a:cubicBezTo>
                    <a:pt x="33" y="103"/>
                    <a:pt x="33" y="103"/>
                    <a:pt x="33" y="102"/>
                  </a:cubicBezTo>
                  <a:cubicBezTo>
                    <a:pt x="33" y="102"/>
                    <a:pt x="33" y="102"/>
                    <a:pt x="33" y="102"/>
                  </a:cubicBezTo>
                  <a:cubicBezTo>
                    <a:pt x="33" y="102"/>
                    <a:pt x="33" y="102"/>
                    <a:pt x="33" y="102"/>
                  </a:cubicBezTo>
                  <a:cubicBezTo>
                    <a:pt x="33" y="102"/>
                    <a:pt x="33" y="101"/>
                    <a:pt x="33" y="101"/>
                  </a:cubicBezTo>
                  <a:lnTo>
                    <a:pt x="33" y="92"/>
                  </a:lnTo>
                  <a:lnTo>
                    <a:pt x="33" y="83"/>
                  </a:lnTo>
                  <a:cubicBezTo>
                    <a:pt x="33" y="82"/>
                    <a:pt x="34" y="82"/>
                    <a:pt x="35" y="82"/>
                  </a:cubicBezTo>
                  <a:cubicBezTo>
                    <a:pt x="35" y="82"/>
                    <a:pt x="35" y="82"/>
                    <a:pt x="35" y="82"/>
                  </a:cubicBezTo>
                  <a:cubicBezTo>
                    <a:pt x="36" y="83"/>
                    <a:pt x="36" y="83"/>
                    <a:pt x="35" y="83"/>
                  </a:cubicBezTo>
                  <a:cubicBezTo>
                    <a:pt x="35" y="83"/>
                    <a:pt x="35" y="83"/>
                    <a:pt x="35" y="84"/>
                  </a:cubicBezTo>
                  <a:cubicBezTo>
                    <a:pt x="35" y="84"/>
                    <a:pt x="35" y="84"/>
                    <a:pt x="34" y="84"/>
                  </a:cubicBezTo>
                  <a:cubicBezTo>
                    <a:pt x="34" y="84"/>
                    <a:pt x="34" y="84"/>
                    <a:pt x="33" y="84"/>
                  </a:cubicBezTo>
                  <a:cubicBezTo>
                    <a:pt x="33" y="85"/>
                    <a:pt x="33" y="85"/>
                    <a:pt x="33" y="85"/>
                  </a:cubicBezTo>
                  <a:cubicBezTo>
                    <a:pt x="33" y="86"/>
                    <a:pt x="33" y="86"/>
                    <a:pt x="34" y="86"/>
                  </a:cubicBezTo>
                  <a:cubicBezTo>
                    <a:pt x="34" y="87"/>
                    <a:pt x="35" y="87"/>
                    <a:pt x="36" y="87"/>
                  </a:cubicBezTo>
                  <a:cubicBezTo>
                    <a:pt x="36" y="87"/>
                    <a:pt x="36" y="88"/>
                    <a:pt x="37" y="88"/>
                  </a:cubicBezTo>
                  <a:cubicBezTo>
                    <a:pt x="37" y="88"/>
                    <a:pt x="38" y="88"/>
                    <a:pt x="38" y="87"/>
                  </a:cubicBezTo>
                  <a:cubicBezTo>
                    <a:pt x="38" y="87"/>
                    <a:pt x="38" y="87"/>
                    <a:pt x="37" y="87"/>
                  </a:cubicBezTo>
                  <a:cubicBezTo>
                    <a:pt x="37" y="87"/>
                    <a:pt x="36" y="87"/>
                    <a:pt x="36" y="87"/>
                  </a:cubicBezTo>
                  <a:cubicBezTo>
                    <a:pt x="36" y="87"/>
                    <a:pt x="36" y="86"/>
                    <a:pt x="36" y="86"/>
                  </a:cubicBezTo>
                  <a:cubicBezTo>
                    <a:pt x="36" y="86"/>
                    <a:pt x="36" y="86"/>
                    <a:pt x="35" y="86"/>
                  </a:cubicBezTo>
                  <a:cubicBezTo>
                    <a:pt x="35" y="86"/>
                    <a:pt x="35" y="85"/>
                    <a:pt x="35" y="85"/>
                  </a:cubicBezTo>
                  <a:cubicBezTo>
                    <a:pt x="35" y="85"/>
                    <a:pt x="35" y="85"/>
                    <a:pt x="35" y="85"/>
                  </a:cubicBezTo>
                  <a:cubicBezTo>
                    <a:pt x="36" y="84"/>
                    <a:pt x="37" y="84"/>
                    <a:pt x="37" y="83"/>
                  </a:cubicBezTo>
                  <a:cubicBezTo>
                    <a:pt x="38" y="83"/>
                    <a:pt x="38" y="83"/>
                    <a:pt x="39" y="83"/>
                  </a:cubicBezTo>
                  <a:cubicBezTo>
                    <a:pt x="39" y="83"/>
                    <a:pt x="39" y="82"/>
                    <a:pt x="39" y="82"/>
                  </a:cubicBezTo>
                  <a:cubicBezTo>
                    <a:pt x="39" y="82"/>
                    <a:pt x="39" y="82"/>
                    <a:pt x="39" y="82"/>
                  </a:cubicBezTo>
                  <a:cubicBezTo>
                    <a:pt x="39" y="82"/>
                    <a:pt x="39" y="82"/>
                    <a:pt x="39" y="81"/>
                  </a:cubicBezTo>
                  <a:cubicBezTo>
                    <a:pt x="39" y="81"/>
                    <a:pt x="39" y="81"/>
                    <a:pt x="40" y="80"/>
                  </a:cubicBezTo>
                  <a:cubicBezTo>
                    <a:pt x="40" y="80"/>
                    <a:pt x="40" y="80"/>
                    <a:pt x="40" y="80"/>
                  </a:cubicBezTo>
                  <a:cubicBezTo>
                    <a:pt x="41" y="80"/>
                    <a:pt x="41" y="80"/>
                    <a:pt x="41" y="80"/>
                  </a:cubicBezTo>
                  <a:cubicBezTo>
                    <a:pt x="42" y="80"/>
                    <a:pt x="42" y="80"/>
                    <a:pt x="42" y="80"/>
                  </a:cubicBezTo>
                  <a:cubicBezTo>
                    <a:pt x="42" y="80"/>
                    <a:pt x="43" y="81"/>
                    <a:pt x="43" y="81"/>
                  </a:cubicBezTo>
                  <a:cubicBezTo>
                    <a:pt x="43" y="81"/>
                    <a:pt x="43" y="81"/>
                    <a:pt x="43" y="81"/>
                  </a:cubicBezTo>
                  <a:cubicBezTo>
                    <a:pt x="44" y="81"/>
                    <a:pt x="44" y="81"/>
                    <a:pt x="44" y="81"/>
                  </a:cubicBezTo>
                  <a:cubicBezTo>
                    <a:pt x="44" y="80"/>
                    <a:pt x="43" y="79"/>
                    <a:pt x="43" y="79"/>
                  </a:cubicBezTo>
                  <a:cubicBezTo>
                    <a:pt x="42" y="78"/>
                    <a:pt x="42" y="78"/>
                    <a:pt x="41" y="79"/>
                  </a:cubicBezTo>
                  <a:cubicBezTo>
                    <a:pt x="41" y="78"/>
                    <a:pt x="40" y="78"/>
                    <a:pt x="40" y="78"/>
                  </a:cubicBezTo>
                  <a:cubicBezTo>
                    <a:pt x="40" y="78"/>
                    <a:pt x="40" y="78"/>
                    <a:pt x="40" y="77"/>
                  </a:cubicBezTo>
                  <a:cubicBezTo>
                    <a:pt x="39" y="78"/>
                    <a:pt x="39" y="78"/>
                    <a:pt x="38" y="79"/>
                  </a:cubicBezTo>
                  <a:cubicBezTo>
                    <a:pt x="38" y="80"/>
                    <a:pt x="37" y="80"/>
                    <a:pt x="36" y="80"/>
                  </a:cubicBezTo>
                  <a:cubicBezTo>
                    <a:pt x="36" y="80"/>
                    <a:pt x="35" y="80"/>
                    <a:pt x="35" y="80"/>
                  </a:cubicBezTo>
                  <a:cubicBezTo>
                    <a:pt x="35" y="81"/>
                    <a:pt x="35" y="81"/>
                    <a:pt x="35" y="82"/>
                  </a:cubicBezTo>
                  <a:cubicBezTo>
                    <a:pt x="34" y="82"/>
                    <a:pt x="33" y="82"/>
                    <a:pt x="33" y="81"/>
                  </a:cubicBezTo>
                  <a:cubicBezTo>
                    <a:pt x="33" y="75"/>
                    <a:pt x="32" y="69"/>
                    <a:pt x="33" y="62"/>
                  </a:cubicBezTo>
                  <a:cubicBezTo>
                    <a:pt x="33" y="56"/>
                    <a:pt x="33" y="49"/>
                    <a:pt x="32" y="43"/>
                  </a:cubicBezTo>
                  <a:cubicBezTo>
                    <a:pt x="29" y="43"/>
                    <a:pt x="24" y="43"/>
                    <a:pt x="20" y="43"/>
                  </a:cubicBezTo>
                  <a:cubicBezTo>
                    <a:pt x="16" y="43"/>
                    <a:pt x="12" y="43"/>
                    <a:pt x="8" y="43"/>
                  </a:cubicBezTo>
                  <a:cubicBezTo>
                    <a:pt x="8" y="43"/>
                    <a:pt x="8" y="43"/>
                    <a:pt x="8" y="43"/>
                  </a:cubicBezTo>
                  <a:cubicBezTo>
                    <a:pt x="8" y="42"/>
                    <a:pt x="7" y="42"/>
                    <a:pt x="7" y="42"/>
                  </a:cubicBezTo>
                  <a:cubicBezTo>
                    <a:pt x="7" y="42"/>
                    <a:pt x="6" y="42"/>
                    <a:pt x="6" y="42"/>
                  </a:cubicBezTo>
                  <a:cubicBezTo>
                    <a:pt x="6" y="42"/>
                    <a:pt x="5" y="43"/>
                    <a:pt x="5" y="43"/>
                  </a:cubicBezTo>
                  <a:cubicBezTo>
                    <a:pt x="4" y="43"/>
                    <a:pt x="2" y="43"/>
                    <a:pt x="0" y="43"/>
                  </a:cubicBezTo>
                  <a:cubicBezTo>
                    <a:pt x="0" y="42"/>
                    <a:pt x="0" y="42"/>
                    <a:pt x="0" y="42"/>
                  </a:cubicBezTo>
                  <a:cubicBezTo>
                    <a:pt x="0" y="41"/>
                    <a:pt x="1" y="41"/>
                    <a:pt x="1" y="42"/>
                  </a:cubicBezTo>
                  <a:cubicBezTo>
                    <a:pt x="1" y="41"/>
                    <a:pt x="1" y="41"/>
                    <a:pt x="1" y="41"/>
                  </a:cubicBezTo>
                  <a:cubicBezTo>
                    <a:pt x="0" y="41"/>
                    <a:pt x="0" y="41"/>
                    <a:pt x="0" y="41"/>
                  </a:cubicBezTo>
                  <a:cubicBezTo>
                    <a:pt x="0" y="41"/>
                    <a:pt x="0" y="40"/>
                    <a:pt x="0" y="40"/>
                  </a:cubicBezTo>
                  <a:cubicBezTo>
                    <a:pt x="0" y="39"/>
                    <a:pt x="0" y="38"/>
                    <a:pt x="0" y="37"/>
                  </a:cubicBezTo>
                  <a:cubicBezTo>
                    <a:pt x="0" y="37"/>
                    <a:pt x="0" y="36"/>
                    <a:pt x="0" y="35"/>
                  </a:cubicBezTo>
                  <a:cubicBezTo>
                    <a:pt x="0" y="34"/>
                    <a:pt x="0" y="34"/>
                    <a:pt x="0" y="33"/>
                  </a:cubicBezTo>
                  <a:cubicBezTo>
                    <a:pt x="0" y="33"/>
                    <a:pt x="1" y="33"/>
                    <a:pt x="1" y="33"/>
                  </a:cubicBezTo>
                  <a:cubicBezTo>
                    <a:pt x="1" y="33"/>
                    <a:pt x="1" y="33"/>
                    <a:pt x="2" y="33"/>
                  </a:cubicBezTo>
                  <a:cubicBezTo>
                    <a:pt x="2" y="32"/>
                    <a:pt x="2" y="32"/>
                    <a:pt x="3" y="32"/>
                  </a:cubicBezTo>
                  <a:cubicBezTo>
                    <a:pt x="3" y="32"/>
                    <a:pt x="3" y="32"/>
                    <a:pt x="3" y="31"/>
                  </a:cubicBezTo>
                  <a:cubicBezTo>
                    <a:pt x="3" y="31"/>
                    <a:pt x="2" y="31"/>
                    <a:pt x="2" y="31"/>
                  </a:cubicBezTo>
                  <a:cubicBezTo>
                    <a:pt x="1" y="31"/>
                    <a:pt x="0" y="31"/>
                    <a:pt x="0" y="31"/>
                  </a:cubicBezTo>
                  <a:lnTo>
                    <a:pt x="0" y="1"/>
                  </a:lnTo>
                  <a:cubicBezTo>
                    <a:pt x="14" y="0"/>
                    <a:pt x="27" y="0"/>
                    <a:pt x="41" y="1"/>
                  </a:cubicBezTo>
                  <a:cubicBezTo>
                    <a:pt x="41" y="1"/>
                    <a:pt x="41" y="1"/>
                    <a:pt x="41" y="1"/>
                  </a:cubicBezTo>
                  <a:cubicBezTo>
                    <a:pt x="41" y="2"/>
                    <a:pt x="41" y="2"/>
                    <a:pt x="41" y="2"/>
                  </a:cubicBezTo>
                  <a:cubicBezTo>
                    <a:pt x="41" y="2"/>
                    <a:pt x="41" y="2"/>
                    <a:pt x="42" y="2"/>
                  </a:cubicBezTo>
                  <a:cubicBezTo>
                    <a:pt x="42" y="2"/>
                    <a:pt x="42" y="2"/>
                    <a:pt x="42" y="2"/>
                  </a:cubicBezTo>
                  <a:cubicBezTo>
                    <a:pt x="42" y="2"/>
                    <a:pt x="42" y="2"/>
                    <a:pt x="42" y="1"/>
                  </a:cubicBezTo>
                  <a:cubicBezTo>
                    <a:pt x="42" y="1"/>
                    <a:pt x="42" y="1"/>
                    <a:pt x="42" y="1"/>
                  </a:cubicBezTo>
                  <a:cubicBezTo>
                    <a:pt x="48" y="0"/>
                    <a:pt x="53" y="0"/>
                    <a:pt x="60" y="0"/>
                  </a:cubicBezTo>
                  <a:cubicBezTo>
                    <a:pt x="66" y="0"/>
                    <a:pt x="71" y="0"/>
                    <a:pt x="77" y="1"/>
                  </a:cubicBezTo>
                  <a:cubicBezTo>
                    <a:pt x="78" y="1"/>
                    <a:pt x="78" y="1"/>
                    <a:pt x="77" y="1"/>
                  </a:cubicBezTo>
                  <a:cubicBezTo>
                    <a:pt x="77" y="1"/>
                    <a:pt x="77" y="1"/>
                    <a:pt x="77" y="1"/>
                  </a:cubicBezTo>
                  <a:cubicBezTo>
                    <a:pt x="77" y="2"/>
                    <a:pt x="78" y="2"/>
                    <a:pt x="78" y="2"/>
                  </a:cubicBezTo>
                  <a:cubicBezTo>
                    <a:pt x="79" y="2"/>
                    <a:pt x="79" y="2"/>
                    <a:pt x="80" y="1"/>
                  </a:cubicBezTo>
                  <a:cubicBezTo>
                    <a:pt x="80" y="2"/>
                    <a:pt x="81" y="2"/>
                    <a:pt x="81" y="2"/>
                  </a:cubicBezTo>
                  <a:cubicBezTo>
                    <a:pt x="81" y="2"/>
                    <a:pt x="81" y="1"/>
                    <a:pt x="81" y="1"/>
                  </a:cubicBezTo>
                  <a:cubicBezTo>
                    <a:pt x="81" y="1"/>
                    <a:pt x="81" y="1"/>
                    <a:pt x="81" y="0"/>
                  </a:cubicBezTo>
                  <a:lnTo>
                    <a:pt x="82" y="0"/>
                  </a:lnTo>
                  <a:cubicBezTo>
                    <a:pt x="83" y="0"/>
                    <a:pt x="83" y="0"/>
                    <a:pt x="83" y="1"/>
                  </a:cubicBezTo>
                  <a:cubicBezTo>
                    <a:pt x="83" y="1"/>
                    <a:pt x="83" y="1"/>
                    <a:pt x="83" y="1"/>
                  </a:cubicBezTo>
                  <a:cubicBezTo>
                    <a:pt x="83" y="1"/>
                    <a:pt x="83" y="2"/>
                    <a:pt x="83" y="2"/>
                  </a:cubicBezTo>
                  <a:cubicBezTo>
                    <a:pt x="83" y="2"/>
                    <a:pt x="83" y="2"/>
                    <a:pt x="83" y="2"/>
                  </a:cubicBezTo>
                  <a:cubicBezTo>
                    <a:pt x="83" y="3"/>
                    <a:pt x="83" y="3"/>
                    <a:pt x="84" y="3"/>
                  </a:cubicBezTo>
                  <a:cubicBezTo>
                    <a:pt x="83" y="3"/>
                    <a:pt x="83" y="4"/>
                    <a:pt x="84" y="4"/>
                  </a:cubicBezTo>
                  <a:cubicBezTo>
                    <a:pt x="84" y="4"/>
                    <a:pt x="84" y="5"/>
                    <a:pt x="84" y="5"/>
                  </a:cubicBezTo>
                  <a:cubicBezTo>
                    <a:pt x="84" y="5"/>
                    <a:pt x="84" y="6"/>
                    <a:pt x="84" y="6"/>
                  </a:cubicBezTo>
                  <a:cubicBezTo>
                    <a:pt x="84" y="6"/>
                    <a:pt x="85" y="6"/>
                    <a:pt x="85" y="6"/>
                  </a:cubicBezTo>
                  <a:cubicBezTo>
                    <a:pt x="85" y="6"/>
                    <a:pt x="85" y="6"/>
                    <a:pt x="86" y="6"/>
                  </a:cubicBezTo>
                  <a:cubicBezTo>
                    <a:pt x="86" y="6"/>
                    <a:pt x="86" y="5"/>
                    <a:pt x="85" y="5"/>
                  </a:cubicBezTo>
                  <a:cubicBezTo>
                    <a:pt x="85" y="4"/>
                    <a:pt x="85" y="4"/>
                    <a:pt x="85" y="4"/>
                  </a:cubicBezTo>
                  <a:cubicBezTo>
                    <a:pt x="85" y="3"/>
                    <a:pt x="85" y="3"/>
                    <a:pt x="85" y="2"/>
                  </a:cubicBezTo>
                  <a:cubicBezTo>
                    <a:pt x="86" y="2"/>
                    <a:pt x="86" y="2"/>
                    <a:pt x="86" y="1"/>
                  </a:cubicBezTo>
                  <a:cubicBezTo>
                    <a:pt x="87" y="1"/>
                    <a:pt x="87" y="1"/>
                    <a:pt x="87" y="0"/>
                  </a:cubicBezTo>
                  <a:cubicBezTo>
                    <a:pt x="88" y="0"/>
                    <a:pt x="89" y="0"/>
                    <a:pt x="90" y="0"/>
                  </a:cubicBezTo>
                  <a:cubicBezTo>
                    <a:pt x="91" y="0"/>
                    <a:pt x="92" y="0"/>
                    <a:pt x="93" y="1"/>
                  </a:cubicBezTo>
                  <a:cubicBezTo>
                    <a:pt x="93" y="1"/>
                    <a:pt x="93" y="2"/>
                    <a:pt x="93" y="2"/>
                  </a:cubicBezTo>
                  <a:cubicBezTo>
                    <a:pt x="93" y="2"/>
                    <a:pt x="94" y="2"/>
                    <a:pt x="94" y="2"/>
                  </a:cubicBezTo>
                  <a:cubicBezTo>
                    <a:pt x="94" y="2"/>
                    <a:pt x="95" y="2"/>
                    <a:pt x="95" y="2"/>
                  </a:cubicBezTo>
                  <a:cubicBezTo>
                    <a:pt x="95" y="2"/>
                    <a:pt x="95" y="1"/>
                    <a:pt x="95" y="1"/>
                  </a:cubicBezTo>
                  <a:cubicBezTo>
                    <a:pt x="96" y="0"/>
                    <a:pt x="98" y="0"/>
                    <a:pt x="99" y="0"/>
                  </a:cubicBezTo>
                  <a:cubicBezTo>
                    <a:pt x="101" y="0"/>
                    <a:pt x="102" y="0"/>
                    <a:pt x="104" y="1"/>
                  </a:cubicBezTo>
                  <a:cubicBezTo>
                    <a:pt x="104" y="1"/>
                    <a:pt x="104" y="1"/>
                    <a:pt x="104" y="1"/>
                  </a:cubicBezTo>
                  <a:cubicBezTo>
                    <a:pt x="104" y="2"/>
                    <a:pt x="104" y="2"/>
                    <a:pt x="105" y="2"/>
                  </a:cubicBezTo>
                  <a:cubicBezTo>
                    <a:pt x="105" y="2"/>
                    <a:pt x="105" y="1"/>
                    <a:pt x="105" y="1"/>
                  </a:cubicBezTo>
                  <a:cubicBezTo>
                    <a:pt x="105" y="1"/>
                    <a:pt x="105" y="1"/>
                    <a:pt x="105" y="1"/>
                  </a:cubicBezTo>
                  <a:cubicBezTo>
                    <a:pt x="105" y="0"/>
                    <a:pt x="106" y="0"/>
                    <a:pt x="107" y="0"/>
                  </a:cubicBezTo>
                  <a:cubicBezTo>
                    <a:pt x="108" y="0"/>
                    <a:pt x="109" y="0"/>
                    <a:pt x="110" y="0"/>
                  </a:cubicBezTo>
                  <a:cubicBezTo>
                    <a:pt x="110" y="1"/>
                    <a:pt x="111" y="1"/>
                    <a:pt x="111" y="2"/>
                  </a:cubicBezTo>
                  <a:cubicBezTo>
                    <a:pt x="112" y="2"/>
                    <a:pt x="112" y="1"/>
                    <a:pt x="113" y="1"/>
                  </a:cubicBezTo>
                  <a:cubicBezTo>
                    <a:pt x="114" y="0"/>
                    <a:pt x="115" y="0"/>
                    <a:pt x="117" y="0"/>
                  </a:cubicBezTo>
                  <a:cubicBezTo>
                    <a:pt x="118" y="0"/>
                    <a:pt x="119" y="0"/>
                    <a:pt x="120" y="1"/>
                  </a:cubicBezTo>
                  <a:cubicBezTo>
                    <a:pt x="120" y="1"/>
                    <a:pt x="120" y="2"/>
                    <a:pt x="120" y="3"/>
                  </a:cubicBezTo>
                  <a:cubicBezTo>
                    <a:pt x="120" y="4"/>
                    <a:pt x="120" y="5"/>
                    <a:pt x="120" y="6"/>
                  </a:cubicBezTo>
                  <a:cubicBezTo>
                    <a:pt x="120" y="6"/>
                    <a:pt x="120" y="6"/>
                    <a:pt x="120" y="6"/>
                  </a:cubicBezTo>
                  <a:cubicBezTo>
                    <a:pt x="120" y="6"/>
                    <a:pt x="120" y="6"/>
                    <a:pt x="120" y="7"/>
                  </a:cubicBezTo>
                  <a:cubicBezTo>
                    <a:pt x="120" y="13"/>
                    <a:pt x="120" y="19"/>
                    <a:pt x="120" y="25"/>
                  </a:cubicBezTo>
                  <a:cubicBezTo>
                    <a:pt x="121" y="31"/>
                    <a:pt x="121" y="37"/>
                    <a:pt x="120" y="43"/>
                  </a:cubicBezTo>
                  <a:cubicBezTo>
                    <a:pt x="120" y="43"/>
                    <a:pt x="118" y="43"/>
                    <a:pt x="117" y="43"/>
                  </a:cubicBezTo>
                  <a:cubicBezTo>
                    <a:pt x="116" y="43"/>
                    <a:pt x="115" y="43"/>
                    <a:pt x="114" y="43"/>
                  </a:cubicBezTo>
                  <a:cubicBezTo>
                    <a:pt x="112" y="43"/>
                    <a:pt x="110" y="43"/>
                    <a:pt x="108" y="43"/>
                  </a:cubicBezTo>
                  <a:cubicBezTo>
                    <a:pt x="105" y="43"/>
                    <a:pt x="103" y="43"/>
                    <a:pt x="100" y="43"/>
                  </a:cubicBezTo>
                  <a:lnTo>
                    <a:pt x="88" y="43"/>
                  </a:lnTo>
                  <a:cubicBezTo>
                    <a:pt x="88" y="58"/>
                    <a:pt x="88" y="72"/>
                    <a:pt x="88" y="86"/>
                  </a:cubicBezTo>
                  <a:cubicBezTo>
                    <a:pt x="88" y="101"/>
                    <a:pt x="88" y="115"/>
                    <a:pt x="88" y="130"/>
                  </a:cubicBezTo>
                  <a:cubicBezTo>
                    <a:pt x="87" y="130"/>
                    <a:pt x="87" y="130"/>
                    <a:pt x="87" y="130"/>
                  </a:cubicBezTo>
                  <a:cubicBezTo>
                    <a:pt x="87" y="129"/>
                    <a:pt x="87" y="129"/>
                    <a:pt x="87" y="129"/>
                  </a:cubicBezTo>
                  <a:cubicBezTo>
                    <a:pt x="86" y="130"/>
                    <a:pt x="86" y="130"/>
                    <a:pt x="86" y="131"/>
                  </a:cubicBezTo>
                  <a:cubicBezTo>
                    <a:pt x="86" y="131"/>
                    <a:pt x="86" y="131"/>
                    <a:pt x="87" y="131"/>
                  </a:cubicBezTo>
                  <a:cubicBezTo>
                    <a:pt x="87" y="131"/>
                    <a:pt x="87" y="131"/>
                    <a:pt x="88" y="131"/>
                  </a:cubicBezTo>
                  <a:cubicBezTo>
                    <a:pt x="88" y="133"/>
                    <a:pt x="88" y="136"/>
                    <a:pt x="88" y="139"/>
                  </a:cubicBezTo>
                  <a:cubicBezTo>
                    <a:pt x="88" y="142"/>
                    <a:pt x="88" y="144"/>
                    <a:pt x="88" y="147"/>
                  </a:cubicBezTo>
                  <a:cubicBezTo>
                    <a:pt x="88" y="150"/>
                    <a:pt x="88" y="153"/>
                    <a:pt x="88" y="155"/>
                  </a:cubicBezTo>
                  <a:cubicBezTo>
                    <a:pt x="88" y="158"/>
                    <a:pt x="88" y="161"/>
                    <a:pt x="88" y="164"/>
                  </a:cubicBezTo>
                  <a:lnTo>
                    <a:pt x="88" y="213"/>
                  </a:lnTo>
                  <a:cubicBezTo>
                    <a:pt x="80" y="213"/>
                    <a:pt x="72" y="213"/>
                    <a:pt x="65" y="213"/>
                  </a:cubicBezTo>
                  <a:cubicBezTo>
                    <a:pt x="58" y="213"/>
                    <a:pt x="50" y="213"/>
                    <a:pt x="42" y="213"/>
                  </a:cubicBezTo>
                  <a:cubicBezTo>
                    <a:pt x="42" y="213"/>
                    <a:pt x="42" y="213"/>
                    <a:pt x="42" y="212"/>
                  </a:cubicBezTo>
                  <a:cubicBezTo>
                    <a:pt x="42" y="212"/>
                    <a:pt x="42" y="212"/>
                    <a:pt x="42" y="212"/>
                  </a:cubicBezTo>
                  <a:cubicBezTo>
                    <a:pt x="41" y="212"/>
                    <a:pt x="41" y="212"/>
                    <a:pt x="41" y="213"/>
                  </a:cubicBezTo>
                  <a:cubicBezTo>
                    <a:pt x="41" y="213"/>
                    <a:pt x="40" y="213"/>
                    <a:pt x="40" y="213"/>
                  </a:cubicBezTo>
                  <a:cubicBezTo>
                    <a:pt x="40" y="212"/>
                    <a:pt x="40" y="212"/>
                    <a:pt x="39" y="211"/>
                  </a:cubicBezTo>
                  <a:cubicBezTo>
                    <a:pt x="39" y="210"/>
                    <a:pt x="38" y="210"/>
                    <a:pt x="38" y="210"/>
                  </a:cubicBezTo>
                  <a:cubicBezTo>
                    <a:pt x="37" y="211"/>
                    <a:pt x="37" y="211"/>
                    <a:pt x="37" y="211"/>
                  </a:cubicBezTo>
                  <a:cubicBezTo>
                    <a:pt x="37" y="212"/>
                    <a:pt x="37" y="212"/>
                    <a:pt x="37" y="213"/>
                  </a:cubicBezTo>
                  <a:cubicBezTo>
                    <a:pt x="37" y="213"/>
                    <a:pt x="36" y="213"/>
                    <a:pt x="36" y="213"/>
                  </a:cubicBezTo>
                  <a:cubicBezTo>
                    <a:pt x="36" y="213"/>
                    <a:pt x="35" y="213"/>
                    <a:pt x="35" y="213"/>
                  </a:cubicBezTo>
                  <a:cubicBezTo>
                    <a:pt x="35" y="213"/>
                    <a:pt x="35" y="212"/>
                    <a:pt x="35" y="212"/>
                  </a:cubicBezTo>
                  <a:lnTo>
                    <a:pt x="35" y="211"/>
                  </a:lnTo>
                  <a:cubicBezTo>
                    <a:pt x="35" y="211"/>
                    <a:pt x="36" y="211"/>
                    <a:pt x="36" y="211"/>
                  </a:cubicBezTo>
                  <a:cubicBezTo>
                    <a:pt x="36" y="211"/>
                    <a:pt x="36" y="210"/>
                    <a:pt x="36" y="210"/>
                  </a:cubicBezTo>
                  <a:cubicBezTo>
                    <a:pt x="36" y="210"/>
                    <a:pt x="35" y="209"/>
                    <a:pt x="35" y="210"/>
                  </a:cubicBezTo>
                  <a:cubicBezTo>
                    <a:pt x="34" y="210"/>
                    <a:pt x="34" y="210"/>
                    <a:pt x="34" y="210"/>
                  </a:cubicBezTo>
                  <a:cubicBezTo>
                    <a:pt x="35" y="211"/>
                    <a:pt x="35" y="211"/>
                    <a:pt x="35" y="211"/>
                  </a:cubicBezTo>
                  <a:cubicBezTo>
                    <a:pt x="34" y="211"/>
                    <a:pt x="34" y="211"/>
                    <a:pt x="34" y="211"/>
                  </a:cubicBezTo>
                  <a:cubicBezTo>
                    <a:pt x="33" y="211"/>
                    <a:pt x="33" y="211"/>
                    <a:pt x="33" y="211"/>
                  </a:cubicBezTo>
                  <a:cubicBezTo>
                    <a:pt x="33" y="201"/>
                    <a:pt x="33" y="192"/>
                    <a:pt x="33" y="183"/>
                  </a:cubicBezTo>
                  <a:cubicBezTo>
                    <a:pt x="33" y="173"/>
                    <a:pt x="33" y="164"/>
                    <a:pt x="33" y="154"/>
                  </a:cubicBezTo>
                  <a:cubicBezTo>
                    <a:pt x="33" y="155"/>
                    <a:pt x="34" y="155"/>
                    <a:pt x="34" y="155"/>
                  </a:cubicBezTo>
                  <a:cubicBezTo>
                    <a:pt x="35" y="155"/>
                    <a:pt x="35" y="155"/>
                    <a:pt x="36" y="154"/>
                  </a:cubicBezTo>
                  <a:cubicBezTo>
                    <a:pt x="36" y="155"/>
                    <a:pt x="36" y="155"/>
                    <a:pt x="36" y="155"/>
                  </a:cubicBezTo>
                  <a:cubicBezTo>
                    <a:pt x="36" y="156"/>
                    <a:pt x="36" y="156"/>
                    <a:pt x="36" y="156"/>
                  </a:cubicBezTo>
                  <a:cubicBezTo>
                    <a:pt x="37" y="156"/>
                    <a:pt x="37" y="156"/>
                    <a:pt x="37" y="157"/>
                  </a:cubicBezTo>
                  <a:cubicBezTo>
                    <a:pt x="37" y="157"/>
                    <a:pt x="38" y="157"/>
                    <a:pt x="38" y="157"/>
                  </a:cubicBezTo>
                  <a:cubicBezTo>
                    <a:pt x="38" y="158"/>
                    <a:pt x="38" y="158"/>
                    <a:pt x="38" y="158"/>
                  </a:cubicBezTo>
                  <a:cubicBezTo>
                    <a:pt x="39" y="158"/>
                    <a:pt x="39" y="159"/>
                    <a:pt x="39" y="158"/>
                  </a:cubicBezTo>
                  <a:cubicBezTo>
                    <a:pt x="40" y="158"/>
                    <a:pt x="40" y="158"/>
                    <a:pt x="40" y="158"/>
                  </a:cubicBezTo>
                  <a:cubicBezTo>
                    <a:pt x="40" y="158"/>
                    <a:pt x="40" y="157"/>
                    <a:pt x="40" y="157"/>
                  </a:cubicBezTo>
                  <a:cubicBezTo>
                    <a:pt x="39" y="156"/>
                    <a:pt x="39" y="156"/>
                    <a:pt x="38" y="156"/>
                  </a:cubicBezTo>
                  <a:cubicBezTo>
                    <a:pt x="38" y="155"/>
                    <a:pt x="37" y="155"/>
                    <a:pt x="37" y="154"/>
                  </a:cubicBezTo>
                  <a:cubicBezTo>
                    <a:pt x="37" y="154"/>
                    <a:pt x="37" y="154"/>
                    <a:pt x="38" y="153"/>
                  </a:cubicBezTo>
                  <a:cubicBezTo>
                    <a:pt x="38" y="153"/>
                    <a:pt x="38" y="152"/>
                    <a:pt x="38" y="152"/>
                  </a:cubicBezTo>
                  <a:cubicBezTo>
                    <a:pt x="38" y="152"/>
                    <a:pt x="38" y="151"/>
                    <a:pt x="39" y="151"/>
                  </a:cubicBezTo>
                  <a:cubicBezTo>
                    <a:pt x="39" y="150"/>
                    <a:pt x="39" y="150"/>
                    <a:pt x="40" y="150"/>
                  </a:cubicBezTo>
                  <a:cubicBezTo>
                    <a:pt x="40" y="151"/>
                    <a:pt x="40" y="151"/>
                    <a:pt x="40" y="151"/>
                  </a:cubicBezTo>
                  <a:cubicBezTo>
                    <a:pt x="39" y="151"/>
                    <a:pt x="39" y="151"/>
                    <a:pt x="39" y="151"/>
                  </a:cubicBezTo>
                  <a:cubicBezTo>
                    <a:pt x="39" y="152"/>
                    <a:pt x="40" y="152"/>
                    <a:pt x="40" y="153"/>
                  </a:cubicBezTo>
                  <a:cubicBezTo>
                    <a:pt x="40" y="153"/>
                    <a:pt x="39" y="154"/>
                    <a:pt x="39" y="154"/>
                  </a:cubicBezTo>
                  <a:cubicBezTo>
                    <a:pt x="39" y="155"/>
                    <a:pt x="39" y="155"/>
                    <a:pt x="40" y="155"/>
                  </a:cubicBezTo>
                  <a:cubicBezTo>
                    <a:pt x="40" y="156"/>
                    <a:pt x="41" y="156"/>
                    <a:pt x="42" y="156"/>
                  </a:cubicBezTo>
                  <a:cubicBezTo>
                    <a:pt x="42" y="156"/>
                    <a:pt x="42" y="157"/>
                    <a:pt x="42" y="157"/>
                  </a:cubicBezTo>
                  <a:cubicBezTo>
                    <a:pt x="42" y="157"/>
                    <a:pt x="41" y="157"/>
                    <a:pt x="41" y="158"/>
                  </a:cubicBezTo>
                  <a:cubicBezTo>
                    <a:pt x="42" y="158"/>
                    <a:pt x="42" y="158"/>
                    <a:pt x="42" y="158"/>
                  </a:cubicBezTo>
                  <a:cubicBezTo>
                    <a:pt x="43" y="158"/>
                    <a:pt x="43" y="159"/>
                    <a:pt x="43" y="159"/>
                  </a:cubicBezTo>
                  <a:cubicBezTo>
                    <a:pt x="43" y="159"/>
                    <a:pt x="43" y="160"/>
                    <a:pt x="43" y="160"/>
                  </a:cubicBezTo>
                  <a:cubicBezTo>
                    <a:pt x="43" y="160"/>
                    <a:pt x="42" y="160"/>
                    <a:pt x="42" y="160"/>
                  </a:cubicBezTo>
                  <a:cubicBezTo>
                    <a:pt x="43" y="160"/>
                    <a:pt x="43" y="161"/>
                    <a:pt x="44" y="161"/>
                  </a:cubicBezTo>
                  <a:cubicBezTo>
                    <a:pt x="44" y="161"/>
                    <a:pt x="44" y="161"/>
                    <a:pt x="45" y="160"/>
                  </a:cubicBezTo>
                  <a:cubicBezTo>
                    <a:pt x="45" y="160"/>
                    <a:pt x="46" y="160"/>
                    <a:pt x="46" y="160"/>
                  </a:cubicBezTo>
                  <a:cubicBezTo>
                    <a:pt x="46" y="159"/>
                    <a:pt x="47" y="159"/>
                    <a:pt x="47" y="159"/>
                  </a:cubicBezTo>
                  <a:cubicBezTo>
                    <a:pt x="47" y="159"/>
                    <a:pt x="48" y="159"/>
                    <a:pt x="48" y="160"/>
                  </a:cubicBezTo>
                  <a:cubicBezTo>
                    <a:pt x="48" y="160"/>
                    <a:pt x="48" y="160"/>
                    <a:pt x="48" y="160"/>
                  </a:cubicBezTo>
                  <a:cubicBezTo>
                    <a:pt x="48" y="160"/>
                    <a:pt x="49" y="160"/>
                    <a:pt x="49" y="161"/>
                  </a:cubicBezTo>
                  <a:cubicBezTo>
                    <a:pt x="49" y="161"/>
                    <a:pt x="50" y="161"/>
                    <a:pt x="50" y="162"/>
                  </a:cubicBezTo>
                  <a:cubicBezTo>
                    <a:pt x="50" y="161"/>
                    <a:pt x="51" y="162"/>
                    <a:pt x="51" y="162"/>
                  </a:cubicBezTo>
                  <a:cubicBezTo>
                    <a:pt x="51" y="162"/>
                    <a:pt x="51" y="163"/>
                    <a:pt x="52" y="163"/>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38">
              <a:extLst>
                <a:ext uri="{FF2B5EF4-FFF2-40B4-BE49-F238E27FC236}">
                  <a16:creationId xmlns:a16="http://schemas.microsoft.com/office/drawing/2014/main" id="{3D2F3FB7-C03D-41AF-8AA8-B2DCA76296C2}"/>
                </a:ext>
              </a:extLst>
            </p:cNvPr>
            <p:cNvSpPr>
              <a:spLocks noEditPoints="1"/>
            </p:cNvSpPr>
            <p:nvPr/>
          </p:nvSpPr>
          <p:spPr bwMode="auto">
            <a:xfrm>
              <a:off x="8170442" y="3086699"/>
              <a:ext cx="46559" cy="177767"/>
            </a:xfrm>
            <a:custGeom>
              <a:avLst/>
              <a:gdLst>
                <a:gd name="T0" fmla="*/ 2 w 56"/>
                <a:gd name="T1" fmla="*/ 6 h 213"/>
                <a:gd name="T2" fmla="*/ 2 w 56"/>
                <a:gd name="T3" fmla="*/ 191 h 213"/>
                <a:gd name="T4" fmla="*/ 5 w 56"/>
                <a:gd name="T5" fmla="*/ 197 h 213"/>
                <a:gd name="T6" fmla="*/ 9 w 56"/>
                <a:gd name="T7" fmla="*/ 194 h 213"/>
                <a:gd name="T8" fmla="*/ 14 w 56"/>
                <a:gd name="T9" fmla="*/ 197 h 213"/>
                <a:gd name="T10" fmla="*/ 4 w 56"/>
                <a:gd name="T11" fmla="*/ 200 h 213"/>
                <a:gd name="T12" fmla="*/ 40 w 56"/>
                <a:gd name="T13" fmla="*/ 200 h 213"/>
                <a:gd name="T14" fmla="*/ 1 w 56"/>
                <a:gd name="T15" fmla="*/ 202 h 213"/>
                <a:gd name="T16" fmla="*/ 14 w 56"/>
                <a:gd name="T17" fmla="*/ 204 h 213"/>
                <a:gd name="T18" fmla="*/ 6 w 56"/>
                <a:gd name="T19" fmla="*/ 208 h 213"/>
                <a:gd name="T20" fmla="*/ 47 w 56"/>
                <a:gd name="T21" fmla="*/ 6 h 213"/>
                <a:gd name="T22" fmla="*/ 46 w 56"/>
                <a:gd name="T23" fmla="*/ 208 h 213"/>
                <a:gd name="T24" fmla="*/ 20 w 56"/>
                <a:gd name="T25" fmla="*/ 211 h 213"/>
                <a:gd name="T26" fmla="*/ 3 w 56"/>
                <a:gd name="T27" fmla="*/ 210 h 213"/>
                <a:gd name="T28" fmla="*/ 5 w 56"/>
                <a:gd name="T29" fmla="*/ 207 h 213"/>
                <a:gd name="T30" fmla="*/ 8 w 56"/>
                <a:gd name="T31" fmla="*/ 203 h 213"/>
                <a:gd name="T32" fmla="*/ 13 w 56"/>
                <a:gd name="T33" fmla="*/ 208 h 213"/>
                <a:gd name="T34" fmla="*/ 20 w 56"/>
                <a:gd name="T35" fmla="*/ 207 h 213"/>
                <a:gd name="T36" fmla="*/ 36 w 56"/>
                <a:gd name="T37" fmla="*/ 202 h 213"/>
                <a:gd name="T38" fmla="*/ 43 w 56"/>
                <a:gd name="T39" fmla="*/ 197 h 213"/>
                <a:gd name="T40" fmla="*/ 30 w 56"/>
                <a:gd name="T41" fmla="*/ 198 h 213"/>
                <a:gd name="T42" fmla="*/ 16 w 56"/>
                <a:gd name="T43" fmla="*/ 191 h 213"/>
                <a:gd name="T44" fmla="*/ 1 w 56"/>
                <a:gd name="T45" fmla="*/ 48 h 213"/>
                <a:gd name="T46" fmla="*/ 3 w 56"/>
                <a:gd name="T47" fmla="*/ 18 h 213"/>
                <a:gd name="T48" fmla="*/ 5 w 56"/>
                <a:gd name="T49" fmla="*/ 13 h 213"/>
                <a:gd name="T50" fmla="*/ 14 w 56"/>
                <a:gd name="T51" fmla="*/ 1 h 213"/>
                <a:gd name="T52" fmla="*/ 24 w 56"/>
                <a:gd name="T53" fmla="*/ 2 h 213"/>
                <a:gd name="T54" fmla="*/ 38 w 56"/>
                <a:gd name="T55" fmla="*/ 3 h 213"/>
                <a:gd name="T56" fmla="*/ 33 w 56"/>
                <a:gd name="T57" fmla="*/ 2 h 213"/>
                <a:gd name="T58" fmla="*/ 25 w 56"/>
                <a:gd name="T59" fmla="*/ 6 h 213"/>
                <a:gd name="T60" fmla="*/ 27 w 56"/>
                <a:gd name="T61" fmla="*/ 5 h 213"/>
                <a:gd name="T62" fmla="*/ 43 w 56"/>
                <a:gd name="T63" fmla="*/ 5 h 213"/>
                <a:gd name="T64" fmla="*/ 53 w 56"/>
                <a:gd name="T65" fmla="*/ 8 h 213"/>
                <a:gd name="T66" fmla="*/ 17 w 56"/>
                <a:gd name="T67" fmla="*/ 10 h 213"/>
                <a:gd name="T68" fmla="*/ 51 w 56"/>
                <a:gd name="T69" fmla="*/ 10 h 213"/>
                <a:gd name="T70" fmla="*/ 23 w 56"/>
                <a:gd name="T71" fmla="*/ 12 h 213"/>
                <a:gd name="T72" fmla="*/ 1 w 56"/>
                <a:gd name="T73" fmla="*/ 10 h 213"/>
                <a:gd name="T74" fmla="*/ 15 w 56"/>
                <a:gd name="T75" fmla="*/ 12 h 213"/>
                <a:gd name="T76" fmla="*/ 35 w 56"/>
                <a:gd name="T77" fmla="*/ 11 h 213"/>
                <a:gd name="T78" fmla="*/ 18 w 56"/>
                <a:gd name="T79" fmla="*/ 12 h 213"/>
                <a:gd name="T80" fmla="*/ 50 w 56"/>
                <a:gd name="T81" fmla="*/ 13 h 213"/>
                <a:gd name="T82" fmla="*/ 20 w 56"/>
                <a:gd name="T83" fmla="*/ 14 h 213"/>
                <a:gd name="T84" fmla="*/ 25 w 56"/>
                <a:gd name="T85" fmla="*/ 17 h 213"/>
                <a:gd name="T86" fmla="*/ 13 w 56"/>
                <a:gd name="T87" fmla="*/ 18 h 213"/>
                <a:gd name="T88" fmla="*/ 4 w 56"/>
                <a:gd name="T89" fmla="*/ 19 h 213"/>
                <a:gd name="T90" fmla="*/ 37 w 56"/>
                <a:gd name="T91" fmla="*/ 22 h 213"/>
                <a:gd name="T92" fmla="*/ 31 w 56"/>
                <a:gd name="T93" fmla="*/ 19 h 213"/>
                <a:gd name="T94" fmla="*/ 27 w 56"/>
                <a:gd name="T95" fmla="*/ 28 h 213"/>
                <a:gd name="T96" fmla="*/ 4 w 56"/>
                <a:gd name="T97" fmla="*/ 32 h 213"/>
                <a:gd name="T98" fmla="*/ 10 w 56"/>
                <a:gd name="T99" fmla="*/ 31 h 213"/>
                <a:gd name="T100" fmla="*/ 4 w 56"/>
                <a:gd name="T101" fmla="*/ 40 h 213"/>
                <a:gd name="T102" fmla="*/ 7 w 56"/>
                <a:gd name="T103" fmla="*/ 142 h 213"/>
                <a:gd name="T104" fmla="*/ 18 w 56"/>
                <a:gd name="T105" fmla="*/ 151 h 213"/>
                <a:gd name="T106" fmla="*/ 54 w 56"/>
                <a:gd name="T107" fmla="*/ 159 h 213"/>
                <a:gd name="T108" fmla="*/ 24 w 56"/>
                <a:gd name="T109" fmla="*/ 171 h 213"/>
                <a:gd name="T110" fmla="*/ 19 w 56"/>
                <a:gd name="T111" fmla="*/ 187 h 213"/>
                <a:gd name="T112" fmla="*/ 35 w 56"/>
                <a:gd name="T113" fmla="*/ 196 h 213"/>
                <a:gd name="T114" fmla="*/ 45 w 56"/>
                <a:gd name="T115" fmla="*/ 204 h 213"/>
                <a:gd name="T116" fmla="*/ 39 w 56"/>
                <a:gd name="T117" fmla="*/ 208 h 213"/>
                <a:gd name="T118" fmla="*/ 32 w 56"/>
                <a:gd name="T119" fmla="*/ 210 h 213"/>
                <a:gd name="T120" fmla="*/ 13 w 56"/>
                <a:gd name="T121" fmla="*/ 197 h 213"/>
                <a:gd name="T122" fmla="*/ 25 w 56"/>
                <a:gd name="T123" fmla="*/ 19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 h="213">
                  <a:moveTo>
                    <a:pt x="55" y="2"/>
                  </a:moveTo>
                  <a:cubicBezTo>
                    <a:pt x="54" y="2"/>
                    <a:pt x="53" y="2"/>
                    <a:pt x="52" y="2"/>
                  </a:cubicBezTo>
                  <a:cubicBezTo>
                    <a:pt x="51" y="1"/>
                    <a:pt x="51" y="2"/>
                    <a:pt x="50" y="2"/>
                  </a:cubicBezTo>
                  <a:cubicBezTo>
                    <a:pt x="49" y="2"/>
                    <a:pt x="48" y="2"/>
                    <a:pt x="48" y="3"/>
                  </a:cubicBezTo>
                  <a:cubicBezTo>
                    <a:pt x="47" y="3"/>
                    <a:pt x="47" y="3"/>
                    <a:pt x="46" y="2"/>
                  </a:cubicBezTo>
                  <a:cubicBezTo>
                    <a:pt x="46" y="3"/>
                    <a:pt x="46" y="3"/>
                    <a:pt x="46" y="3"/>
                  </a:cubicBezTo>
                  <a:cubicBezTo>
                    <a:pt x="46" y="3"/>
                    <a:pt x="46" y="3"/>
                    <a:pt x="47" y="3"/>
                  </a:cubicBezTo>
                  <a:cubicBezTo>
                    <a:pt x="47" y="3"/>
                    <a:pt x="47" y="3"/>
                    <a:pt x="47" y="4"/>
                  </a:cubicBezTo>
                  <a:cubicBezTo>
                    <a:pt x="47" y="4"/>
                    <a:pt x="47" y="4"/>
                    <a:pt x="47" y="4"/>
                  </a:cubicBezTo>
                  <a:cubicBezTo>
                    <a:pt x="49" y="4"/>
                    <a:pt x="50" y="4"/>
                    <a:pt x="51" y="4"/>
                  </a:cubicBezTo>
                  <a:cubicBezTo>
                    <a:pt x="52" y="3"/>
                    <a:pt x="54" y="3"/>
                    <a:pt x="55" y="3"/>
                  </a:cubicBezTo>
                  <a:lnTo>
                    <a:pt x="55" y="2"/>
                  </a:lnTo>
                  <a:close/>
                  <a:moveTo>
                    <a:pt x="2" y="6"/>
                  </a:moveTo>
                  <a:cubicBezTo>
                    <a:pt x="2" y="6"/>
                    <a:pt x="1" y="7"/>
                    <a:pt x="1" y="7"/>
                  </a:cubicBezTo>
                  <a:cubicBezTo>
                    <a:pt x="1" y="7"/>
                    <a:pt x="1" y="7"/>
                    <a:pt x="1" y="7"/>
                  </a:cubicBezTo>
                  <a:cubicBezTo>
                    <a:pt x="1" y="6"/>
                    <a:pt x="1" y="6"/>
                    <a:pt x="1" y="6"/>
                  </a:cubicBezTo>
                  <a:cubicBezTo>
                    <a:pt x="1" y="6"/>
                    <a:pt x="1" y="6"/>
                    <a:pt x="2" y="6"/>
                  </a:cubicBezTo>
                  <a:close/>
                  <a:moveTo>
                    <a:pt x="1" y="191"/>
                  </a:moveTo>
                  <a:cubicBezTo>
                    <a:pt x="1" y="191"/>
                    <a:pt x="1" y="191"/>
                    <a:pt x="1" y="191"/>
                  </a:cubicBezTo>
                  <a:cubicBezTo>
                    <a:pt x="1" y="191"/>
                    <a:pt x="1" y="191"/>
                    <a:pt x="1" y="191"/>
                  </a:cubicBezTo>
                  <a:cubicBezTo>
                    <a:pt x="0" y="191"/>
                    <a:pt x="0" y="191"/>
                    <a:pt x="1" y="191"/>
                  </a:cubicBezTo>
                  <a:cubicBezTo>
                    <a:pt x="1" y="190"/>
                    <a:pt x="1" y="190"/>
                    <a:pt x="1" y="191"/>
                  </a:cubicBezTo>
                  <a:close/>
                  <a:moveTo>
                    <a:pt x="4" y="192"/>
                  </a:moveTo>
                  <a:cubicBezTo>
                    <a:pt x="4" y="192"/>
                    <a:pt x="4" y="191"/>
                    <a:pt x="5" y="191"/>
                  </a:cubicBezTo>
                  <a:cubicBezTo>
                    <a:pt x="5" y="191"/>
                    <a:pt x="6" y="191"/>
                    <a:pt x="6" y="191"/>
                  </a:cubicBezTo>
                  <a:cubicBezTo>
                    <a:pt x="7" y="191"/>
                    <a:pt x="7" y="192"/>
                    <a:pt x="8" y="192"/>
                  </a:cubicBezTo>
                  <a:cubicBezTo>
                    <a:pt x="8" y="192"/>
                    <a:pt x="8" y="193"/>
                    <a:pt x="8" y="193"/>
                  </a:cubicBezTo>
                  <a:cubicBezTo>
                    <a:pt x="7" y="193"/>
                    <a:pt x="7" y="193"/>
                    <a:pt x="6" y="193"/>
                  </a:cubicBezTo>
                  <a:cubicBezTo>
                    <a:pt x="6" y="192"/>
                    <a:pt x="5" y="192"/>
                    <a:pt x="4" y="192"/>
                  </a:cubicBezTo>
                  <a:close/>
                  <a:moveTo>
                    <a:pt x="1" y="194"/>
                  </a:moveTo>
                  <a:cubicBezTo>
                    <a:pt x="0" y="194"/>
                    <a:pt x="1" y="193"/>
                    <a:pt x="1" y="193"/>
                  </a:cubicBezTo>
                  <a:cubicBezTo>
                    <a:pt x="1" y="193"/>
                    <a:pt x="1" y="193"/>
                    <a:pt x="1" y="193"/>
                  </a:cubicBezTo>
                  <a:cubicBezTo>
                    <a:pt x="1" y="193"/>
                    <a:pt x="2" y="192"/>
                    <a:pt x="2" y="192"/>
                  </a:cubicBezTo>
                  <a:cubicBezTo>
                    <a:pt x="2" y="192"/>
                    <a:pt x="2" y="192"/>
                    <a:pt x="2" y="191"/>
                  </a:cubicBezTo>
                  <a:cubicBezTo>
                    <a:pt x="3" y="191"/>
                    <a:pt x="3" y="191"/>
                    <a:pt x="3" y="192"/>
                  </a:cubicBezTo>
                  <a:cubicBezTo>
                    <a:pt x="3" y="193"/>
                    <a:pt x="3" y="193"/>
                    <a:pt x="3" y="194"/>
                  </a:cubicBezTo>
                  <a:cubicBezTo>
                    <a:pt x="4" y="194"/>
                    <a:pt x="5" y="194"/>
                    <a:pt x="5" y="194"/>
                  </a:cubicBezTo>
                  <a:cubicBezTo>
                    <a:pt x="6" y="194"/>
                    <a:pt x="7" y="194"/>
                    <a:pt x="7" y="195"/>
                  </a:cubicBezTo>
                  <a:cubicBezTo>
                    <a:pt x="8" y="195"/>
                    <a:pt x="8" y="195"/>
                    <a:pt x="9" y="195"/>
                  </a:cubicBezTo>
                  <a:cubicBezTo>
                    <a:pt x="9" y="195"/>
                    <a:pt x="10" y="195"/>
                    <a:pt x="10" y="195"/>
                  </a:cubicBezTo>
                  <a:lnTo>
                    <a:pt x="10" y="197"/>
                  </a:lnTo>
                  <a:cubicBezTo>
                    <a:pt x="9" y="197"/>
                    <a:pt x="9" y="197"/>
                    <a:pt x="8" y="197"/>
                  </a:cubicBezTo>
                  <a:cubicBezTo>
                    <a:pt x="8" y="197"/>
                    <a:pt x="7" y="197"/>
                    <a:pt x="7" y="198"/>
                  </a:cubicBezTo>
                  <a:cubicBezTo>
                    <a:pt x="7" y="198"/>
                    <a:pt x="6" y="197"/>
                    <a:pt x="6" y="197"/>
                  </a:cubicBezTo>
                  <a:cubicBezTo>
                    <a:pt x="6" y="197"/>
                    <a:pt x="7" y="196"/>
                    <a:pt x="7" y="196"/>
                  </a:cubicBezTo>
                  <a:cubicBezTo>
                    <a:pt x="6" y="195"/>
                    <a:pt x="6" y="195"/>
                    <a:pt x="5" y="195"/>
                  </a:cubicBezTo>
                  <a:cubicBezTo>
                    <a:pt x="5" y="195"/>
                    <a:pt x="4" y="195"/>
                    <a:pt x="3" y="195"/>
                  </a:cubicBezTo>
                  <a:cubicBezTo>
                    <a:pt x="3" y="196"/>
                    <a:pt x="3" y="196"/>
                    <a:pt x="3" y="196"/>
                  </a:cubicBezTo>
                  <a:cubicBezTo>
                    <a:pt x="3" y="196"/>
                    <a:pt x="4" y="196"/>
                    <a:pt x="4" y="196"/>
                  </a:cubicBezTo>
                  <a:cubicBezTo>
                    <a:pt x="4" y="196"/>
                    <a:pt x="4" y="196"/>
                    <a:pt x="5" y="196"/>
                  </a:cubicBezTo>
                  <a:cubicBezTo>
                    <a:pt x="5" y="197"/>
                    <a:pt x="5" y="197"/>
                    <a:pt x="5" y="197"/>
                  </a:cubicBezTo>
                  <a:lnTo>
                    <a:pt x="1" y="197"/>
                  </a:lnTo>
                  <a:cubicBezTo>
                    <a:pt x="1" y="197"/>
                    <a:pt x="1" y="198"/>
                    <a:pt x="1" y="198"/>
                  </a:cubicBezTo>
                  <a:cubicBezTo>
                    <a:pt x="2" y="198"/>
                    <a:pt x="2" y="198"/>
                    <a:pt x="1" y="199"/>
                  </a:cubicBezTo>
                  <a:cubicBezTo>
                    <a:pt x="0" y="198"/>
                    <a:pt x="0" y="198"/>
                    <a:pt x="1" y="197"/>
                  </a:cubicBezTo>
                  <a:cubicBezTo>
                    <a:pt x="1" y="196"/>
                    <a:pt x="1" y="196"/>
                    <a:pt x="2" y="196"/>
                  </a:cubicBezTo>
                  <a:cubicBezTo>
                    <a:pt x="2" y="196"/>
                    <a:pt x="2" y="195"/>
                    <a:pt x="2" y="195"/>
                  </a:cubicBezTo>
                  <a:cubicBezTo>
                    <a:pt x="1" y="195"/>
                    <a:pt x="1" y="195"/>
                    <a:pt x="1" y="195"/>
                  </a:cubicBezTo>
                  <a:cubicBezTo>
                    <a:pt x="1" y="195"/>
                    <a:pt x="1" y="195"/>
                    <a:pt x="0" y="195"/>
                  </a:cubicBezTo>
                  <a:cubicBezTo>
                    <a:pt x="0" y="195"/>
                    <a:pt x="0" y="194"/>
                    <a:pt x="1" y="194"/>
                  </a:cubicBezTo>
                  <a:close/>
                  <a:moveTo>
                    <a:pt x="22" y="193"/>
                  </a:moveTo>
                  <a:cubicBezTo>
                    <a:pt x="23" y="192"/>
                    <a:pt x="23" y="192"/>
                    <a:pt x="24" y="193"/>
                  </a:cubicBezTo>
                  <a:cubicBezTo>
                    <a:pt x="25" y="194"/>
                    <a:pt x="25" y="195"/>
                    <a:pt x="25" y="196"/>
                  </a:cubicBezTo>
                  <a:cubicBezTo>
                    <a:pt x="25" y="195"/>
                    <a:pt x="24" y="195"/>
                    <a:pt x="23" y="195"/>
                  </a:cubicBezTo>
                  <a:cubicBezTo>
                    <a:pt x="23" y="194"/>
                    <a:pt x="22" y="194"/>
                    <a:pt x="22" y="193"/>
                  </a:cubicBezTo>
                  <a:close/>
                  <a:moveTo>
                    <a:pt x="10" y="193"/>
                  </a:moveTo>
                  <a:cubicBezTo>
                    <a:pt x="10" y="194"/>
                    <a:pt x="10" y="194"/>
                    <a:pt x="10" y="194"/>
                  </a:cubicBezTo>
                  <a:cubicBezTo>
                    <a:pt x="9" y="194"/>
                    <a:pt x="9" y="194"/>
                    <a:pt x="9" y="194"/>
                  </a:cubicBezTo>
                  <a:cubicBezTo>
                    <a:pt x="9" y="194"/>
                    <a:pt x="9" y="194"/>
                    <a:pt x="10" y="194"/>
                  </a:cubicBezTo>
                  <a:cubicBezTo>
                    <a:pt x="10" y="194"/>
                    <a:pt x="10" y="194"/>
                    <a:pt x="10" y="193"/>
                  </a:cubicBezTo>
                  <a:close/>
                  <a:moveTo>
                    <a:pt x="12" y="194"/>
                  </a:moveTo>
                  <a:lnTo>
                    <a:pt x="13" y="194"/>
                  </a:lnTo>
                  <a:lnTo>
                    <a:pt x="13" y="195"/>
                  </a:lnTo>
                  <a:lnTo>
                    <a:pt x="12" y="195"/>
                  </a:lnTo>
                  <a:lnTo>
                    <a:pt x="12" y="194"/>
                  </a:lnTo>
                  <a:close/>
                  <a:moveTo>
                    <a:pt x="17" y="195"/>
                  </a:moveTo>
                  <a:cubicBezTo>
                    <a:pt x="17" y="196"/>
                    <a:pt x="17" y="196"/>
                    <a:pt x="17" y="196"/>
                  </a:cubicBezTo>
                  <a:cubicBezTo>
                    <a:pt x="17" y="195"/>
                    <a:pt x="17" y="195"/>
                    <a:pt x="17" y="195"/>
                  </a:cubicBezTo>
                  <a:close/>
                  <a:moveTo>
                    <a:pt x="39" y="196"/>
                  </a:moveTo>
                  <a:cubicBezTo>
                    <a:pt x="40" y="196"/>
                    <a:pt x="40" y="196"/>
                    <a:pt x="40" y="196"/>
                  </a:cubicBezTo>
                  <a:cubicBezTo>
                    <a:pt x="40" y="195"/>
                    <a:pt x="40" y="195"/>
                    <a:pt x="40" y="195"/>
                  </a:cubicBezTo>
                  <a:cubicBezTo>
                    <a:pt x="41" y="195"/>
                    <a:pt x="41" y="196"/>
                    <a:pt x="41" y="197"/>
                  </a:cubicBezTo>
                  <a:cubicBezTo>
                    <a:pt x="41" y="197"/>
                    <a:pt x="40" y="197"/>
                    <a:pt x="40" y="196"/>
                  </a:cubicBezTo>
                  <a:cubicBezTo>
                    <a:pt x="40" y="196"/>
                    <a:pt x="40" y="196"/>
                    <a:pt x="39" y="196"/>
                  </a:cubicBezTo>
                  <a:close/>
                  <a:moveTo>
                    <a:pt x="14" y="197"/>
                  </a:moveTo>
                  <a:cubicBezTo>
                    <a:pt x="14" y="197"/>
                    <a:pt x="14" y="197"/>
                    <a:pt x="14" y="197"/>
                  </a:cubicBezTo>
                  <a:cubicBezTo>
                    <a:pt x="14" y="196"/>
                    <a:pt x="14" y="196"/>
                    <a:pt x="14" y="196"/>
                  </a:cubicBezTo>
                  <a:cubicBezTo>
                    <a:pt x="14" y="196"/>
                    <a:pt x="14" y="196"/>
                    <a:pt x="14" y="196"/>
                  </a:cubicBezTo>
                  <a:cubicBezTo>
                    <a:pt x="15" y="196"/>
                    <a:pt x="15" y="196"/>
                    <a:pt x="15" y="197"/>
                  </a:cubicBezTo>
                  <a:cubicBezTo>
                    <a:pt x="14" y="197"/>
                    <a:pt x="14" y="197"/>
                    <a:pt x="14" y="197"/>
                  </a:cubicBezTo>
                  <a:close/>
                  <a:moveTo>
                    <a:pt x="17" y="197"/>
                  </a:moveTo>
                  <a:cubicBezTo>
                    <a:pt x="17" y="197"/>
                    <a:pt x="17" y="197"/>
                    <a:pt x="17" y="197"/>
                  </a:cubicBezTo>
                  <a:cubicBezTo>
                    <a:pt x="16" y="197"/>
                    <a:pt x="16" y="198"/>
                    <a:pt x="16" y="198"/>
                  </a:cubicBezTo>
                  <a:cubicBezTo>
                    <a:pt x="16" y="197"/>
                    <a:pt x="16" y="197"/>
                    <a:pt x="16" y="197"/>
                  </a:cubicBezTo>
                  <a:cubicBezTo>
                    <a:pt x="17" y="197"/>
                    <a:pt x="17" y="197"/>
                    <a:pt x="17" y="197"/>
                  </a:cubicBezTo>
                  <a:close/>
                  <a:moveTo>
                    <a:pt x="3" y="198"/>
                  </a:moveTo>
                  <a:cubicBezTo>
                    <a:pt x="3" y="198"/>
                    <a:pt x="3" y="198"/>
                    <a:pt x="4" y="199"/>
                  </a:cubicBezTo>
                  <a:cubicBezTo>
                    <a:pt x="4" y="199"/>
                    <a:pt x="5" y="199"/>
                    <a:pt x="5" y="199"/>
                  </a:cubicBezTo>
                  <a:cubicBezTo>
                    <a:pt x="6" y="199"/>
                    <a:pt x="6" y="199"/>
                    <a:pt x="6" y="199"/>
                  </a:cubicBezTo>
                  <a:cubicBezTo>
                    <a:pt x="6" y="199"/>
                    <a:pt x="6" y="200"/>
                    <a:pt x="6" y="200"/>
                  </a:cubicBezTo>
                  <a:cubicBezTo>
                    <a:pt x="6" y="201"/>
                    <a:pt x="5" y="200"/>
                    <a:pt x="5" y="200"/>
                  </a:cubicBezTo>
                  <a:cubicBezTo>
                    <a:pt x="5" y="200"/>
                    <a:pt x="5" y="200"/>
                    <a:pt x="4" y="200"/>
                  </a:cubicBezTo>
                  <a:cubicBezTo>
                    <a:pt x="4" y="200"/>
                    <a:pt x="4" y="199"/>
                    <a:pt x="3" y="199"/>
                  </a:cubicBezTo>
                  <a:cubicBezTo>
                    <a:pt x="3" y="199"/>
                    <a:pt x="3" y="199"/>
                    <a:pt x="2" y="199"/>
                  </a:cubicBezTo>
                  <a:cubicBezTo>
                    <a:pt x="2" y="199"/>
                    <a:pt x="2" y="199"/>
                    <a:pt x="2" y="199"/>
                  </a:cubicBezTo>
                  <a:cubicBezTo>
                    <a:pt x="3" y="199"/>
                    <a:pt x="3" y="198"/>
                    <a:pt x="3" y="198"/>
                  </a:cubicBezTo>
                  <a:close/>
                  <a:moveTo>
                    <a:pt x="8" y="199"/>
                  </a:moveTo>
                  <a:cubicBezTo>
                    <a:pt x="8" y="199"/>
                    <a:pt x="8" y="199"/>
                    <a:pt x="8" y="199"/>
                  </a:cubicBezTo>
                  <a:cubicBezTo>
                    <a:pt x="8" y="199"/>
                    <a:pt x="8" y="199"/>
                    <a:pt x="8" y="199"/>
                  </a:cubicBezTo>
                  <a:cubicBezTo>
                    <a:pt x="8" y="198"/>
                    <a:pt x="8" y="198"/>
                    <a:pt x="8" y="198"/>
                  </a:cubicBezTo>
                  <a:cubicBezTo>
                    <a:pt x="8" y="198"/>
                    <a:pt x="8" y="199"/>
                    <a:pt x="8" y="199"/>
                  </a:cubicBezTo>
                  <a:close/>
                  <a:moveTo>
                    <a:pt x="18" y="201"/>
                  </a:moveTo>
                  <a:cubicBezTo>
                    <a:pt x="18" y="200"/>
                    <a:pt x="18" y="200"/>
                    <a:pt x="18" y="200"/>
                  </a:cubicBezTo>
                  <a:cubicBezTo>
                    <a:pt x="18" y="200"/>
                    <a:pt x="18" y="200"/>
                    <a:pt x="18" y="199"/>
                  </a:cubicBezTo>
                  <a:lnTo>
                    <a:pt x="19" y="199"/>
                  </a:lnTo>
                  <a:cubicBezTo>
                    <a:pt x="20" y="200"/>
                    <a:pt x="19" y="200"/>
                    <a:pt x="19" y="200"/>
                  </a:cubicBezTo>
                  <a:cubicBezTo>
                    <a:pt x="19" y="200"/>
                    <a:pt x="19" y="200"/>
                    <a:pt x="19" y="201"/>
                  </a:cubicBezTo>
                  <a:lnTo>
                    <a:pt x="18" y="201"/>
                  </a:lnTo>
                  <a:close/>
                  <a:moveTo>
                    <a:pt x="40" y="200"/>
                  </a:moveTo>
                  <a:cubicBezTo>
                    <a:pt x="40" y="201"/>
                    <a:pt x="39" y="201"/>
                    <a:pt x="39" y="201"/>
                  </a:cubicBezTo>
                  <a:cubicBezTo>
                    <a:pt x="39" y="201"/>
                    <a:pt x="39" y="200"/>
                    <a:pt x="39" y="200"/>
                  </a:cubicBezTo>
                  <a:cubicBezTo>
                    <a:pt x="39" y="200"/>
                    <a:pt x="39" y="200"/>
                    <a:pt x="39" y="200"/>
                  </a:cubicBezTo>
                  <a:cubicBezTo>
                    <a:pt x="39" y="200"/>
                    <a:pt x="40" y="200"/>
                    <a:pt x="40" y="200"/>
                  </a:cubicBezTo>
                  <a:close/>
                  <a:moveTo>
                    <a:pt x="1" y="200"/>
                  </a:moveTo>
                  <a:cubicBezTo>
                    <a:pt x="1" y="200"/>
                    <a:pt x="1" y="201"/>
                    <a:pt x="1" y="201"/>
                  </a:cubicBezTo>
                  <a:cubicBezTo>
                    <a:pt x="1" y="201"/>
                    <a:pt x="1" y="201"/>
                    <a:pt x="1" y="201"/>
                  </a:cubicBezTo>
                  <a:cubicBezTo>
                    <a:pt x="1" y="200"/>
                    <a:pt x="1" y="200"/>
                    <a:pt x="1" y="200"/>
                  </a:cubicBezTo>
                  <a:cubicBezTo>
                    <a:pt x="1" y="200"/>
                    <a:pt x="1" y="200"/>
                    <a:pt x="1" y="200"/>
                  </a:cubicBezTo>
                  <a:close/>
                  <a:moveTo>
                    <a:pt x="20" y="202"/>
                  </a:moveTo>
                  <a:cubicBezTo>
                    <a:pt x="20" y="202"/>
                    <a:pt x="20" y="202"/>
                    <a:pt x="20" y="202"/>
                  </a:cubicBezTo>
                  <a:cubicBezTo>
                    <a:pt x="19" y="202"/>
                    <a:pt x="19" y="202"/>
                    <a:pt x="19" y="202"/>
                  </a:cubicBezTo>
                  <a:cubicBezTo>
                    <a:pt x="19" y="202"/>
                    <a:pt x="19" y="202"/>
                    <a:pt x="19" y="202"/>
                  </a:cubicBezTo>
                  <a:cubicBezTo>
                    <a:pt x="20" y="202"/>
                    <a:pt x="20" y="202"/>
                    <a:pt x="20" y="202"/>
                  </a:cubicBezTo>
                  <a:close/>
                  <a:moveTo>
                    <a:pt x="2" y="204"/>
                  </a:moveTo>
                  <a:cubicBezTo>
                    <a:pt x="1" y="204"/>
                    <a:pt x="1" y="204"/>
                    <a:pt x="1" y="203"/>
                  </a:cubicBezTo>
                  <a:cubicBezTo>
                    <a:pt x="0" y="203"/>
                    <a:pt x="1" y="203"/>
                    <a:pt x="1" y="202"/>
                  </a:cubicBezTo>
                  <a:cubicBezTo>
                    <a:pt x="2" y="202"/>
                    <a:pt x="2" y="203"/>
                    <a:pt x="2" y="204"/>
                  </a:cubicBezTo>
                  <a:close/>
                  <a:moveTo>
                    <a:pt x="5" y="205"/>
                  </a:moveTo>
                  <a:cubicBezTo>
                    <a:pt x="4" y="205"/>
                    <a:pt x="4" y="205"/>
                    <a:pt x="4" y="204"/>
                  </a:cubicBezTo>
                  <a:cubicBezTo>
                    <a:pt x="4" y="204"/>
                    <a:pt x="4" y="204"/>
                    <a:pt x="4" y="204"/>
                  </a:cubicBezTo>
                  <a:cubicBezTo>
                    <a:pt x="4" y="204"/>
                    <a:pt x="4" y="203"/>
                    <a:pt x="5" y="203"/>
                  </a:cubicBezTo>
                  <a:cubicBezTo>
                    <a:pt x="5" y="203"/>
                    <a:pt x="5" y="203"/>
                    <a:pt x="5" y="202"/>
                  </a:cubicBezTo>
                  <a:cubicBezTo>
                    <a:pt x="6" y="203"/>
                    <a:pt x="6" y="203"/>
                    <a:pt x="6" y="203"/>
                  </a:cubicBezTo>
                  <a:cubicBezTo>
                    <a:pt x="6" y="203"/>
                    <a:pt x="6" y="203"/>
                    <a:pt x="6" y="203"/>
                  </a:cubicBezTo>
                  <a:cubicBezTo>
                    <a:pt x="6" y="204"/>
                    <a:pt x="5" y="204"/>
                    <a:pt x="5" y="204"/>
                  </a:cubicBezTo>
                  <a:cubicBezTo>
                    <a:pt x="5" y="204"/>
                    <a:pt x="5" y="205"/>
                    <a:pt x="5" y="205"/>
                  </a:cubicBezTo>
                  <a:close/>
                  <a:moveTo>
                    <a:pt x="19" y="203"/>
                  </a:moveTo>
                  <a:lnTo>
                    <a:pt x="20" y="203"/>
                  </a:lnTo>
                  <a:lnTo>
                    <a:pt x="20" y="205"/>
                  </a:lnTo>
                  <a:lnTo>
                    <a:pt x="19" y="204"/>
                  </a:lnTo>
                  <a:lnTo>
                    <a:pt x="19" y="203"/>
                  </a:lnTo>
                  <a:close/>
                  <a:moveTo>
                    <a:pt x="14" y="204"/>
                  </a:moveTo>
                  <a:cubicBezTo>
                    <a:pt x="14" y="204"/>
                    <a:pt x="14" y="204"/>
                    <a:pt x="14" y="204"/>
                  </a:cubicBezTo>
                  <a:cubicBezTo>
                    <a:pt x="13" y="204"/>
                    <a:pt x="13" y="204"/>
                    <a:pt x="13" y="204"/>
                  </a:cubicBezTo>
                  <a:cubicBezTo>
                    <a:pt x="13" y="204"/>
                    <a:pt x="13" y="204"/>
                    <a:pt x="13" y="204"/>
                  </a:cubicBezTo>
                  <a:cubicBezTo>
                    <a:pt x="13" y="204"/>
                    <a:pt x="14" y="204"/>
                    <a:pt x="14" y="204"/>
                  </a:cubicBezTo>
                  <a:close/>
                  <a:moveTo>
                    <a:pt x="3" y="209"/>
                  </a:moveTo>
                  <a:cubicBezTo>
                    <a:pt x="2" y="209"/>
                    <a:pt x="2" y="208"/>
                    <a:pt x="1" y="208"/>
                  </a:cubicBezTo>
                  <a:cubicBezTo>
                    <a:pt x="1" y="208"/>
                    <a:pt x="0" y="208"/>
                    <a:pt x="1" y="207"/>
                  </a:cubicBezTo>
                  <a:cubicBezTo>
                    <a:pt x="1" y="207"/>
                    <a:pt x="2" y="207"/>
                    <a:pt x="2" y="207"/>
                  </a:cubicBezTo>
                  <a:cubicBezTo>
                    <a:pt x="3" y="207"/>
                    <a:pt x="3" y="208"/>
                    <a:pt x="3" y="209"/>
                  </a:cubicBezTo>
                  <a:close/>
                  <a:moveTo>
                    <a:pt x="5" y="207"/>
                  </a:moveTo>
                  <a:cubicBezTo>
                    <a:pt x="5" y="208"/>
                    <a:pt x="5" y="208"/>
                    <a:pt x="5" y="208"/>
                  </a:cubicBezTo>
                  <a:cubicBezTo>
                    <a:pt x="4" y="208"/>
                    <a:pt x="4" y="208"/>
                    <a:pt x="4" y="208"/>
                  </a:cubicBezTo>
                  <a:cubicBezTo>
                    <a:pt x="4" y="208"/>
                    <a:pt x="4" y="208"/>
                    <a:pt x="4" y="208"/>
                  </a:cubicBezTo>
                  <a:cubicBezTo>
                    <a:pt x="5" y="208"/>
                    <a:pt x="5" y="208"/>
                    <a:pt x="5" y="207"/>
                  </a:cubicBezTo>
                  <a:close/>
                  <a:moveTo>
                    <a:pt x="7" y="208"/>
                  </a:moveTo>
                  <a:cubicBezTo>
                    <a:pt x="7" y="208"/>
                    <a:pt x="7" y="208"/>
                    <a:pt x="6" y="208"/>
                  </a:cubicBezTo>
                  <a:cubicBezTo>
                    <a:pt x="6" y="209"/>
                    <a:pt x="6" y="209"/>
                    <a:pt x="6" y="209"/>
                  </a:cubicBezTo>
                  <a:cubicBezTo>
                    <a:pt x="6" y="208"/>
                    <a:pt x="6" y="208"/>
                    <a:pt x="6" y="208"/>
                  </a:cubicBezTo>
                  <a:cubicBezTo>
                    <a:pt x="6" y="208"/>
                    <a:pt x="6" y="208"/>
                    <a:pt x="7" y="208"/>
                  </a:cubicBezTo>
                  <a:close/>
                  <a:moveTo>
                    <a:pt x="1" y="211"/>
                  </a:moveTo>
                  <a:cubicBezTo>
                    <a:pt x="1" y="212"/>
                    <a:pt x="1" y="212"/>
                    <a:pt x="1" y="211"/>
                  </a:cubicBezTo>
                  <a:cubicBezTo>
                    <a:pt x="1" y="211"/>
                    <a:pt x="1" y="210"/>
                    <a:pt x="1" y="211"/>
                  </a:cubicBezTo>
                  <a:cubicBezTo>
                    <a:pt x="1" y="211"/>
                    <a:pt x="1" y="211"/>
                    <a:pt x="1" y="211"/>
                  </a:cubicBezTo>
                  <a:close/>
                  <a:moveTo>
                    <a:pt x="39" y="2"/>
                  </a:moveTo>
                  <a:cubicBezTo>
                    <a:pt x="39" y="2"/>
                    <a:pt x="39" y="2"/>
                    <a:pt x="39" y="3"/>
                  </a:cubicBezTo>
                  <a:cubicBezTo>
                    <a:pt x="39" y="3"/>
                    <a:pt x="39" y="4"/>
                    <a:pt x="40" y="4"/>
                  </a:cubicBezTo>
                  <a:cubicBezTo>
                    <a:pt x="40" y="4"/>
                    <a:pt x="40" y="5"/>
                    <a:pt x="41" y="5"/>
                  </a:cubicBezTo>
                  <a:cubicBezTo>
                    <a:pt x="41" y="5"/>
                    <a:pt x="42" y="5"/>
                    <a:pt x="42" y="4"/>
                  </a:cubicBezTo>
                  <a:cubicBezTo>
                    <a:pt x="42" y="4"/>
                    <a:pt x="42" y="3"/>
                    <a:pt x="42" y="3"/>
                  </a:cubicBezTo>
                  <a:cubicBezTo>
                    <a:pt x="42" y="3"/>
                    <a:pt x="41" y="3"/>
                    <a:pt x="41" y="3"/>
                  </a:cubicBezTo>
                  <a:cubicBezTo>
                    <a:pt x="41" y="3"/>
                    <a:pt x="41" y="3"/>
                    <a:pt x="40" y="3"/>
                  </a:cubicBezTo>
                  <a:cubicBezTo>
                    <a:pt x="40" y="2"/>
                    <a:pt x="40" y="2"/>
                    <a:pt x="40" y="2"/>
                  </a:cubicBezTo>
                  <a:lnTo>
                    <a:pt x="44" y="1"/>
                  </a:lnTo>
                  <a:cubicBezTo>
                    <a:pt x="44" y="3"/>
                    <a:pt x="45" y="3"/>
                    <a:pt x="45" y="4"/>
                  </a:cubicBezTo>
                  <a:cubicBezTo>
                    <a:pt x="46" y="5"/>
                    <a:pt x="46" y="5"/>
                    <a:pt x="47" y="6"/>
                  </a:cubicBezTo>
                  <a:cubicBezTo>
                    <a:pt x="47" y="6"/>
                    <a:pt x="48" y="6"/>
                    <a:pt x="48" y="6"/>
                  </a:cubicBezTo>
                  <a:cubicBezTo>
                    <a:pt x="49" y="6"/>
                    <a:pt x="50" y="6"/>
                    <a:pt x="51" y="6"/>
                  </a:cubicBezTo>
                  <a:cubicBezTo>
                    <a:pt x="52" y="7"/>
                    <a:pt x="53" y="7"/>
                    <a:pt x="53" y="7"/>
                  </a:cubicBezTo>
                  <a:cubicBezTo>
                    <a:pt x="54" y="7"/>
                    <a:pt x="55" y="7"/>
                    <a:pt x="56" y="6"/>
                  </a:cubicBezTo>
                  <a:lnTo>
                    <a:pt x="55" y="209"/>
                  </a:lnTo>
                  <a:cubicBezTo>
                    <a:pt x="54" y="209"/>
                    <a:pt x="53" y="209"/>
                    <a:pt x="53" y="209"/>
                  </a:cubicBezTo>
                  <a:cubicBezTo>
                    <a:pt x="52" y="209"/>
                    <a:pt x="51" y="209"/>
                    <a:pt x="50" y="209"/>
                  </a:cubicBezTo>
                  <a:cubicBezTo>
                    <a:pt x="50" y="208"/>
                    <a:pt x="50" y="207"/>
                    <a:pt x="50" y="207"/>
                  </a:cubicBezTo>
                  <a:cubicBezTo>
                    <a:pt x="50" y="206"/>
                    <a:pt x="50" y="206"/>
                    <a:pt x="49" y="206"/>
                  </a:cubicBezTo>
                  <a:cubicBezTo>
                    <a:pt x="49" y="206"/>
                    <a:pt x="48" y="206"/>
                    <a:pt x="48" y="207"/>
                  </a:cubicBezTo>
                  <a:cubicBezTo>
                    <a:pt x="48" y="207"/>
                    <a:pt x="48" y="207"/>
                    <a:pt x="48" y="208"/>
                  </a:cubicBezTo>
                  <a:cubicBezTo>
                    <a:pt x="49" y="208"/>
                    <a:pt x="49" y="208"/>
                    <a:pt x="49" y="209"/>
                  </a:cubicBezTo>
                  <a:cubicBezTo>
                    <a:pt x="49" y="209"/>
                    <a:pt x="49" y="209"/>
                    <a:pt x="49" y="209"/>
                  </a:cubicBezTo>
                  <a:cubicBezTo>
                    <a:pt x="48" y="209"/>
                    <a:pt x="48" y="209"/>
                    <a:pt x="48" y="209"/>
                  </a:cubicBezTo>
                  <a:cubicBezTo>
                    <a:pt x="48" y="209"/>
                    <a:pt x="47" y="209"/>
                    <a:pt x="47" y="209"/>
                  </a:cubicBezTo>
                  <a:cubicBezTo>
                    <a:pt x="47" y="209"/>
                    <a:pt x="47" y="208"/>
                    <a:pt x="47" y="208"/>
                  </a:cubicBezTo>
                  <a:cubicBezTo>
                    <a:pt x="46" y="208"/>
                    <a:pt x="46" y="208"/>
                    <a:pt x="46" y="208"/>
                  </a:cubicBezTo>
                  <a:cubicBezTo>
                    <a:pt x="45" y="208"/>
                    <a:pt x="44" y="209"/>
                    <a:pt x="43" y="209"/>
                  </a:cubicBezTo>
                  <a:cubicBezTo>
                    <a:pt x="42" y="209"/>
                    <a:pt x="41" y="209"/>
                    <a:pt x="39" y="209"/>
                  </a:cubicBezTo>
                  <a:cubicBezTo>
                    <a:pt x="38" y="209"/>
                    <a:pt x="37" y="210"/>
                    <a:pt x="37" y="211"/>
                  </a:cubicBezTo>
                  <a:cubicBezTo>
                    <a:pt x="36" y="212"/>
                    <a:pt x="35" y="212"/>
                    <a:pt x="35" y="213"/>
                  </a:cubicBezTo>
                  <a:cubicBezTo>
                    <a:pt x="33" y="213"/>
                    <a:pt x="31" y="213"/>
                    <a:pt x="30" y="213"/>
                  </a:cubicBezTo>
                  <a:cubicBezTo>
                    <a:pt x="29" y="213"/>
                    <a:pt x="27" y="213"/>
                    <a:pt x="25" y="213"/>
                  </a:cubicBezTo>
                  <a:cubicBezTo>
                    <a:pt x="25" y="213"/>
                    <a:pt x="25" y="212"/>
                    <a:pt x="26" y="212"/>
                  </a:cubicBezTo>
                  <a:cubicBezTo>
                    <a:pt x="26" y="212"/>
                    <a:pt x="26" y="212"/>
                    <a:pt x="26" y="212"/>
                  </a:cubicBezTo>
                  <a:cubicBezTo>
                    <a:pt x="27" y="212"/>
                    <a:pt x="27" y="212"/>
                    <a:pt x="27" y="212"/>
                  </a:cubicBezTo>
                  <a:cubicBezTo>
                    <a:pt x="27" y="212"/>
                    <a:pt x="28" y="212"/>
                    <a:pt x="28" y="212"/>
                  </a:cubicBezTo>
                  <a:cubicBezTo>
                    <a:pt x="27" y="211"/>
                    <a:pt x="27" y="211"/>
                    <a:pt x="26" y="211"/>
                  </a:cubicBezTo>
                  <a:cubicBezTo>
                    <a:pt x="26" y="211"/>
                    <a:pt x="26" y="211"/>
                    <a:pt x="25" y="211"/>
                  </a:cubicBezTo>
                  <a:cubicBezTo>
                    <a:pt x="25" y="211"/>
                    <a:pt x="25" y="211"/>
                    <a:pt x="25" y="211"/>
                  </a:cubicBezTo>
                  <a:cubicBezTo>
                    <a:pt x="25" y="210"/>
                    <a:pt x="25" y="210"/>
                    <a:pt x="25" y="209"/>
                  </a:cubicBezTo>
                  <a:cubicBezTo>
                    <a:pt x="24" y="210"/>
                    <a:pt x="23" y="210"/>
                    <a:pt x="22" y="210"/>
                  </a:cubicBezTo>
                  <a:cubicBezTo>
                    <a:pt x="21" y="210"/>
                    <a:pt x="21" y="210"/>
                    <a:pt x="20" y="210"/>
                  </a:cubicBezTo>
                  <a:cubicBezTo>
                    <a:pt x="20" y="211"/>
                    <a:pt x="20" y="211"/>
                    <a:pt x="20" y="211"/>
                  </a:cubicBezTo>
                  <a:cubicBezTo>
                    <a:pt x="21" y="211"/>
                    <a:pt x="21" y="211"/>
                    <a:pt x="21" y="211"/>
                  </a:cubicBezTo>
                  <a:cubicBezTo>
                    <a:pt x="21" y="211"/>
                    <a:pt x="22" y="211"/>
                    <a:pt x="22" y="211"/>
                  </a:cubicBezTo>
                  <a:cubicBezTo>
                    <a:pt x="23" y="210"/>
                    <a:pt x="23" y="210"/>
                    <a:pt x="23" y="211"/>
                  </a:cubicBezTo>
                  <a:cubicBezTo>
                    <a:pt x="23" y="211"/>
                    <a:pt x="23" y="212"/>
                    <a:pt x="23" y="212"/>
                  </a:cubicBezTo>
                  <a:cubicBezTo>
                    <a:pt x="23" y="212"/>
                    <a:pt x="23" y="212"/>
                    <a:pt x="22" y="213"/>
                  </a:cubicBezTo>
                  <a:cubicBezTo>
                    <a:pt x="19" y="213"/>
                    <a:pt x="16" y="213"/>
                    <a:pt x="13" y="213"/>
                  </a:cubicBezTo>
                  <a:cubicBezTo>
                    <a:pt x="10" y="213"/>
                    <a:pt x="7" y="213"/>
                    <a:pt x="4" y="213"/>
                  </a:cubicBezTo>
                  <a:cubicBezTo>
                    <a:pt x="3" y="213"/>
                    <a:pt x="3" y="212"/>
                    <a:pt x="4" y="212"/>
                  </a:cubicBezTo>
                  <a:cubicBezTo>
                    <a:pt x="4" y="212"/>
                    <a:pt x="4" y="212"/>
                    <a:pt x="5" y="212"/>
                  </a:cubicBezTo>
                  <a:cubicBezTo>
                    <a:pt x="5" y="212"/>
                    <a:pt x="5" y="212"/>
                    <a:pt x="6" y="212"/>
                  </a:cubicBezTo>
                  <a:cubicBezTo>
                    <a:pt x="6" y="212"/>
                    <a:pt x="6" y="212"/>
                    <a:pt x="7" y="212"/>
                  </a:cubicBezTo>
                  <a:cubicBezTo>
                    <a:pt x="7" y="211"/>
                    <a:pt x="7" y="211"/>
                    <a:pt x="6" y="211"/>
                  </a:cubicBezTo>
                  <a:cubicBezTo>
                    <a:pt x="5" y="211"/>
                    <a:pt x="5" y="211"/>
                    <a:pt x="5" y="211"/>
                  </a:cubicBezTo>
                  <a:cubicBezTo>
                    <a:pt x="5" y="211"/>
                    <a:pt x="5" y="211"/>
                    <a:pt x="5" y="211"/>
                  </a:cubicBezTo>
                  <a:cubicBezTo>
                    <a:pt x="5" y="210"/>
                    <a:pt x="5" y="210"/>
                    <a:pt x="5" y="210"/>
                  </a:cubicBezTo>
                  <a:cubicBezTo>
                    <a:pt x="5" y="210"/>
                    <a:pt x="4" y="210"/>
                    <a:pt x="4" y="210"/>
                  </a:cubicBezTo>
                  <a:cubicBezTo>
                    <a:pt x="4" y="210"/>
                    <a:pt x="3" y="210"/>
                    <a:pt x="3" y="210"/>
                  </a:cubicBezTo>
                  <a:cubicBezTo>
                    <a:pt x="3" y="210"/>
                    <a:pt x="2" y="210"/>
                    <a:pt x="2" y="210"/>
                  </a:cubicBezTo>
                  <a:cubicBezTo>
                    <a:pt x="2" y="210"/>
                    <a:pt x="2" y="210"/>
                    <a:pt x="2" y="209"/>
                  </a:cubicBezTo>
                  <a:cubicBezTo>
                    <a:pt x="3" y="209"/>
                    <a:pt x="3" y="209"/>
                    <a:pt x="4" y="209"/>
                  </a:cubicBezTo>
                  <a:cubicBezTo>
                    <a:pt x="4" y="209"/>
                    <a:pt x="4" y="209"/>
                    <a:pt x="5" y="209"/>
                  </a:cubicBezTo>
                  <a:cubicBezTo>
                    <a:pt x="5" y="210"/>
                    <a:pt x="5" y="210"/>
                    <a:pt x="6" y="210"/>
                  </a:cubicBezTo>
                  <a:cubicBezTo>
                    <a:pt x="6" y="210"/>
                    <a:pt x="6" y="210"/>
                    <a:pt x="7" y="211"/>
                  </a:cubicBezTo>
                  <a:cubicBezTo>
                    <a:pt x="7" y="210"/>
                    <a:pt x="7" y="210"/>
                    <a:pt x="7" y="210"/>
                  </a:cubicBezTo>
                  <a:cubicBezTo>
                    <a:pt x="7" y="210"/>
                    <a:pt x="6" y="210"/>
                    <a:pt x="7" y="209"/>
                  </a:cubicBezTo>
                  <a:cubicBezTo>
                    <a:pt x="8" y="209"/>
                    <a:pt x="8" y="209"/>
                    <a:pt x="9" y="209"/>
                  </a:cubicBezTo>
                  <a:cubicBezTo>
                    <a:pt x="10" y="209"/>
                    <a:pt x="11" y="209"/>
                    <a:pt x="11" y="210"/>
                  </a:cubicBezTo>
                  <a:cubicBezTo>
                    <a:pt x="12" y="210"/>
                    <a:pt x="12" y="209"/>
                    <a:pt x="11" y="209"/>
                  </a:cubicBezTo>
                  <a:cubicBezTo>
                    <a:pt x="11" y="209"/>
                    <a:pt x="11" y="208"/>
                    <a:pt x="10" y="208"/>
                  </a:cubicBezTo>
                  <a:cubicBezTo>
                    <a:pt x="10" y="208"/>
                    <a:pt x="10" y="207"/>
                    <a:pt x="9" y="207"/>
                  </a:cubicBezTo>
                  <a:cubicBezTo>
                    <a:pt x="9" y="207"/>
                    <a:pt x="9" y="207"/>
                    <a:pt x="10" y="206"/>
                  </a:cubicBezTo>
                  <a:cubicBezTo>
                    <a:pt x="10" y="206"/>
                    <a:pt x="9" y="206"/>
                    <a:pt x="8" y="206"/>
                  </a:cubicBezTo>
                  <a:cubicBezTo>
                    <a:pt x="8" y="206"/>
                    <a:pt x="7" y="207"/>
                    <a:pt x="7" y="207"/>
                  </a:cubicBezTo>
                  <a:cubicBezTo>
                    <a:pt x="6" y="207"/>
                    <a:pt x="6" y="207"/>
                    <a:pt x="5" y="207"/>
                  </a:cubicBezTo>
                  <a:cubicBezTo>
                    <a:pt x="5" y="206"/>
                    <a:pt x="5" y="206"/>
                    <a:pt x="5" y="206"/>
                  </a:cubicBezTo>
                  <a:cubicBezTo>
                    <a:pt x="4" y="206"/>
                    <a:pt x="4" y="206"/>
                    <a:pt x="4" y="207"/>
                  </a:cubicBezTo>
                  <a:cubicBezTo>
                    <a:pt x="4" y="207"/>
                    <a:pt x="3" y="207"/>
                    <a:pt x="3" y="206"/>
                  </a:cubicBezTo>
                  <a:cubicBezTo>
                    <a:pt x="3" y="206"/>
                    <a:pt x="3" y="205"/>
                    <a:pt x="4" y="205"/>
                  </a:cubicBezTo>
                  <a:cubicBezTo>
                    <a:pt x="4" y="205"/>
                    <a:pt x="4" y="205"/>
                    <a:pt x="5" y="205"/>
                  </a:cubicBezTo>
                  <a:cubicBezTo>
                    <a:pt x="5" y="205"/>
                    <a:pt x="5" y="206"/>
                    <a:pt x="6" y="206"/>
                  </a:cubicBezTo>
                  <a:cubicBezTo>
                    <a:pt x="6" y="206"/>
                    <a:pt x="7" y="206"/>
                    <a:pt x="7" y="206"/>
                  </a:cubicBezTo>
                  <a:cubicBezTo>
                    <a:pt x="7" y="206"/>
                    <a:pt x="8" y="205"/>
                    <a:pt x="8" y="205"/>
                  </a:cubicBezTo>
                  <a:cubicBezTo>
                    <a:pt x="9" y="205"/>
                    <a:pt x="9" y="205"/>
                    <a:pt x="9" y="204"/>
                  </a:cubicBezTo>
                  <a:cubicBezTo>
                    <a:pt x="9" y="204"/>
                    <a:pt x="8" y="204"/>
                    <a:pt x="8" y="204"/>
                  </a:cubicBezTo>
                  <a:cubicBezTo>
                    <a:pt x="7" y="203"/>
                    <a:pt x="7" y="203"/>
                    <a:pt x="7" y="203"/>
                  </a:cubicBezTo>
                  <a:cubicBezTo>
                    <a:pt x="7" y="202"/>
                    <a:pt x="7" y="202"/>
                    <a:pt x="7" y="201"/>
                  </a:cubicBezTo>
                  <a:cubicBezTo>
                    <a:pt x="7" y="201"/>
                    <a:pt x="8" y="201"/>
                    <a:pt x="8" y="200"/>
                  </a:cubicBezTo>
                  <a:cubicBezTo>
                    <a:pt x="8" y="200"/>
                    <a:pt x="9" y="200"/>
                    <a:pt x="9" y="199"/>
                  </a:cubicBezTo>
                  <a:cubicBezTo>
                    <a:pt x="9" y="199"/>
                    <a:pt x="10" y="199"/>
                    <a:pt x="10" y="199"/>
                  </a:cubicBezTo>
                  <a:cubicBezTo>
                    <a:pt x="10" y="200"/>
                    <a:pt x="10" y="200"/>
                    <a:pt x="9" y="201"/>
                  </a:cubicBezTo>
                  <a:cubicBezTo>
                    <a:pt x="9" y="201"/>
                    <a:pt x="8" y="202"/>
                    <a:pt x="8" y="203"/>
                  </a:cubicBezTo>
                  <a:cubicBezTo>
                    <a:pt x="9" y="203"/>
                    <a:pt x="9" y="203"/>
                    <a:pt x="9" y="203"/>
                  </a:cubicBezTo>
                  <a:cubicBezTo>
                    <a:pt x="10" y="202"/>
                    <a:pt x="10" y="202"/>
                    <a:pt x="10" y="202"/>
                  </a:cubicBezTo>
                  <a:cubicBezTo>
                    <a:pt x="11" y="201"/>
                    <a:pt x="11" y="201"/>
                    <a:pt x="12" y="200"/>
                  </a:cubicBezTo>
                  <a:cubicBezTo>
                    <a:pt x="12" y="200"/>
                    <a:pt x="13" y="200"/>
                    <a:pt x="13" y="200"/>
                  </a:cubicBezTo>
                  <a:cubicBezTo>
                    <a:pt x="13" y="200"/>
                    <a:pt x="13" y="200"/>
                    <a:pt x="13" y="201"/>
                  </a:cubicBezTo>
                  <a:cubicBezTo>
                    <a:pt x="12" y="201"/>
                    <a:pt x="12" y="201"/>
                    <a:pt x="12" y="201"/>
                  </a:cubicBezTo>
                  <a:cubicBezTo>
                    <a:pt x="12" y="201"/>
                    <a:pt x="12" y="202"/>
                    <a:pt x="12" y="202"/>
                  </a:cubicBezTo>
                  <a:cubicBezTo>
                    <a:pt x="12" y="202"/>
                    <a:pt x="12" y="202"/>
                    <a:pt x="12" y="202"/>
                  </a:cubicBezTo>
                  <a:cubicBezTo>
                    <a:pt x="12" y="203"/>
                    <a:pt x="12" y="203"/>
                    <a:pt x="11" y="203"/>
                  </a:cubicBezTo>
                  <a:cubicBezTo>
                    <a:pt x="10" y="202"/>
                    <a:pt x="10" y="203"/>
                    <a:pt x="10" y="203"/>
                  </a:cubicBezTo>
                  <a:lnTo>
                    <a:pt x="11" y="205"/>
                  </a:lnTo>
                  <a:cubicBezTo>
                    <a:pt x="11" y="206"/>
                    <a:pt x="11" y="206"/>
                    <a:pt x="11" y="206"/>
                  </a:cubicBezTo>
                  <a:cubicBezTo>
                    <a:pt x="11" y="206"/>
                    <a:pt x="11" y="206"/>
                    <a:pt x="12" y="205"/>
                  </a:cubicBezTo>
                  <a:cubicBezTo>
                    <a:pt x="12" y="205"/>
                    <a:pt x="12" y="205"/>
                    <a:pt x="13" y="205"/>
                  </a:cubicBezTo>
                  <a:cubicBezTo>
                    <a:pt x="13" y="205"/>
                    <a:pt x="13" y="205"/>
                    <a:pt x="14" y="205"/>
                  </a:cubicBezTo>
                  <a:cubicBezTo>
                    <a:pt x="14" y="207"/>
                    <a:pt x="14" y="207"/>
                    <a:pt x="12" y="207"/>
                  </a:cubicBezTo>
                  <a:cubicBezTo>
                    <a:pt x="12" y="207"/>
                    <a:pt x="12" y="208"/>
                    <a:pt x="13" y="208"/>
                  </a:cubicBezTo>
                  <a:cubicBezTo>
                    <a:pt x="13" y="208"/>
                    <a:pt x="13" y="208"/>
                    <a:pt x="13" y="208"/>
                  </a:cubicBezTo>
                  <a:cubicBezTo>
                    <a:pt x="14" y="208"/>
                    <a:pt x="14" y="208"/>
                    <a:pt x="14" y="208"/>
                  </a:cubicBezTo>
                  <a:cubicBezTo>
                    <a:pt x="14" y="208"/>
                    <a:pt x="14" y="209"/>
                    <a:pt x="14" y="209"/>
                  </a:cubicBezTo>
                  <a:cubicBezTo>
                    <a:pt x="15" y="209"/>
                    <a:pt x="15" y="209"/>
                    <a:pt x="15" y="208"/>
                  </a:cubicBezTo>
                  <a:cubicBezTo>
                    <a:pt x="15" y="208"/>
                    <a:pt x="16" y="208"/>
                    <a:pt x="17" y="208"/>
                  </a:cubicBezTo>
                  <a:cubicBezTo>
                    <a:pt x="17" y="208"/>
                    <a:pt x="16" y="209"/>
                    <a:pt x="16" y="209"/>
                  </a:cubicBezTo>
                  <a:cubicBezTo>
                    <a:pt x="16" y="209"/>
                    <a:pt x="16" y="209"/>
                    <a:pt x="16" y="210"/>
                  </a:cubicBezTo>
                  <a:cubicBezTo>
                    <a:pt x="16" y="210"/>
                    <a:pt x="17" y="209"/>
                    <a:pt x="18" y="209"/>
                  </a:cubicBezTo>
                  <a:cubicBezTo>
                    <a:pt x="18" y="210"/>
                    <a:pt x="17" y="210"/>
                    <a:pt x="17" y="210"/>
                  </a:cubicBezTo>
                  <a:cubicBezTo>
                    <a:pt x="17" y="211"/>
                    <a:pt x="16" y="211"/>
                    <a:pt x="17" y="212"/>
                  </a:cubicBezTo>
                  <a:cubicBezTo>
                    <a:pt x="17" y="212"/>
                    <a:pt x="18" y="212"/>
                    <a:pt x="18" y="211"/>
                  </a:cubicBezTo>
                  <a:cubicBezTo>
                    <a:pt x="18" y="210"/>
                    <a:pt x="19" y="210"/>
                    <a:pt x="19" y="209"/>
                  </a:cubicBezTo>
                  <a:cubicBezTo>
                    <a:pt x="19" y="209"/>
                    <a:pt x="19" y="209"/>
                    <a:pt x="19" y="209"/>
                  </a:cubicBezTo>
                  <a:cubicBezTo>
                    <a:pt x="19" y="209"/>
                    <a:pt x="19" y="208"/>
                    <a:pt x="18" y="208"/>
                  </a:cubicBezTo>
                  <a:cubicBezTo>
                    <a:pt x="18" y="208"/>
                    <a:pt x="18" y="208"/>
                    <a:pt x="18" y="207"/>
                  </a:cubicBezTo>
                  <a:cubicBezTo>
                    <a:pt x="18" y="207"/>
                    <a:pt x="18" y="207"/>
                    <a:pt x="18" y="207"/>
                  </a:cubicBezTo>
                  <a:cubicBezTo>
                    <a:pt x="19" y="207"/>
                    <a:pt x="20" y="207"/>
                    <a:pt x="20" y="207"/>
                  </a:cubicBezTo>
                  <a:cubicBezTo>
                    <a:pt x="20" y="208"/>
                    <a:pt x="20" y="208"/>
                    <a:pt x="20" y="209"/>
                  </a:cubicBezTo>
                  <a:cubicBezTo>
                    <a:pt x="21" y="209"/>
                    <a:pt x="22" y="208"/>
                    <a:pt x="23" y="208"/>
                  </a:cubicBezTo>
                  <a:cubicBezTo>
                    <a:pt x="24" y="207"/>
                    <a:pt x="25" y="207"/>
                    <a:pt x="25" y="206"/>
                  </a:cubicBezTo>
                  <a:cubicBezTo>
                    <a:pt x="25" y="206"/>
                    <a:pt x="24" y="205"/>
                    <a:pt x="23" y="205"/>
                  </a:cubicBezTo>
                  <a:cubicBezTo>
                    <a:pt x="23" y="204"/>
                    <a:pt x="22" y="204"/>
                    <a:pt x="21" y="204"/>
                  </a:cubicBezTo>
                  <a:cubicBezTo>
                    <a:pt x="21" y="203"/>
                    <a:pt x="21" y="203"/>
                    <a:pt x="22" y="203"/>
                  </a:cubicBezTo>
                  <a:cubicBezTo>
                    <a:pt x="22" y="202"/>
                    <a:pt x="22" y="202"/>
                    <a:pt x="22" y="201"/>
                  </a:cubicBezTo>
                  <a:cubicBezTo>
                    <a:pt x="23" y="201"/>
                    <a:pt x="24" y="201"/>
                    <a:pt x="24" y="202"/>
                  </a:cubicBezTo>
                  <a:cubicBezTo>
                    <a:pt x="24" y="203"/>
                    <a:pt x="25" y="203"/>
                    <a:pt x="25" y="203"/>
                  </a:cubicBezTo>
                  <a:cubicBezTo>
                    <a:pt x="26" y="203"/>
                    <a:pt x="27" y="203"/>
                    <a:pt x="27" y="202"/>
                  </a:cubicBezTo>
                  <a:cubicBezTo>
                    <a:pt x="28" y="202"/>
                    <a:pt x="29" y="202"/>
                    <a:pt x="30" y="202"/>
                  </a:cubicBezTo>
                  <a:cubicBezTo>
                    <a:pt x="30" y="202"/>
                    <a:pt x="31" y="201"/>
                    <a:pt x="32" y="201"/>
                  </a:cubicBezTo>
                  <a:cubicBezTo>
                    <a:pt x="33" y="201"/>
                    <a:pt x="33" y="201"/>
                    <a:pt x="34" y="201"/>
                  </a:cubicBezTo>
                  <a:cubicBezTo>
                    <a:pt x="34" y="201"/>
                    <a:pt x="34" y="201"/>
                    <a:pt x="34" y="202"/>
                  </a:cubicBezTo>
                  <a:cubicBezTo>
                    <a:pt x="35" y="202"/>
                    <a:pt x="35" y="202"/>
                    <a:pt x="35" y="202"/>
                  </a:cubicBezTo>
                  <a:cubicBezTo>
                    <a:pt x="35" y="202"/>
                    <a:pt x="36" y="202"/>
                    <a:pt x="36" y="202"/>
                  </a:cubicBezTo>
                  <a:cubicBezTo>
                    <a:pt x="36" y="202"/>
                    <a:pt x="36" y="202"/>
                    <a:pt x="36" y="202"/>
                  </a:cubicBezTo>
                  <a:cubicBezTo>
                    <a:pt x="36" y="203"/>
                    <a:pt x="36" y="203"/>
                    <a:pt x="37" y="203"/>
                  </a:cubicBezTo>
                  <a:cubicBezTo>
                    <a:pt x="37" y="203"/>
                    <a:pt x="37" y="203"/>
                    <a:pt x="38" y="203"/>
                  </a:cubicBezTo>
                  <a:cubicBezTo>
                    <a:pt x="38" y="203"/>
                    <a:pt x="38" y="203"/>
                    <a:pt x="38" y="203"/>
                  </a:cubicBezTo>
                  <a:cubicBezTo>
                    <a:pt x="38" y="202"/>
                    <a:pt x="38" y="202"/>
                    <a:pt x="38" y="202"/>
                  </a:cubicBezTo>
                  <a:cubicBezTo>
                    <a:pt x="37" y="202"/>
                    <a:pt x="37" y="201"/>
                    <a:pt x="37" y="201"/>
                  </a:cubicBezTo>
                  <a:cubicBezTo>
                    <a:pt x="37" y="201"/>
                    <a:pt x="37" y="200"/>
                    <a:pt x="38" y="200"/>
                  </a:cubicBezTo>
                  <a:cubicBezTo>
                    <a:pt x="38" y="200"/>
                    <a:pt x="38" y="200"/>
                    <a:pt x="38" y="201"/>
                  </a:cubicBezTo>
                  <a:cubicBezTo>
                    <a:pt x="39" y="202"/>
                    <a:pt x="39" y="202"/>
                    <a:pt x="39" y="203"/>
                  </a:cubicBezTo>
                  <a:cubicBezTo>
                    <a:pt x="39" y="203"/>
                    <a:pt x="39" y="202"/>
                    <a:pt x="40" y="202"/>
                  </a:cubicBezTo>
                  <a:cubicBezTo>
                    <a:pt x="40" y="202"/>
                    <a:pt x="41" y="202"/>
                    <a:pt x="41" y="201"/>
                  </a:cubicBezTo>
                  <a:cubicBezTo>
                    <a:pt x="41" y="200"/>
                    <a:pt x="41" y="200"/>
                    <a:pt x="41" y="200"/>
                  </a:cubicBezTo>
                  <a:cubicBezTo>
                    <a:pt x="41" y="199"/>
                    <a:pt x="41" y="199"/>
                    <a:pt x="42" y="198"/>
                  </a:cubicBezTo>
                  <a:cubicBezTo>
                    <a:pt x="43" y="198"/>
                    <a:pt x="43" y="198"/>
                    <a:pt x="44" y="199"/>
                  </a:cubicBezTo>
                  <a:cubicBezTo>
                    <a:pt x="45" y="199"/>
                    <a:pt x="46" y="199"/>
                    <a:pt x="46" y="198"/>
                  </a:cubicBezTo>
                  <a:cubicBezTo>
                    <a:pt x="46" y="197"/>
                    <a:pt x="46" y="197"/>
                    <a:pt x="46" y="197"/>
                  </a:cubicBezTo>
                  <a:cubicBezTo>
                    <a:pt x="45" y="197"/>
                    <a:pt x="45" y="197"/>
                    <a:pt x="45" y="197"/>
                  </a:cubicBezTo>
                  <a:cubicBezTo>
                    <a:pt x="44" y="197"/>
                    <a:pt x="44" y="197"/>
                    <a:pt x="43" y="197"/>
                  </a:cubicBezTo>
                  <a:cubicBezTo>
                    <a:pt x="43" y="196"/>
                    <a:pt x="43" y="196"/>
                    <a:pt x="43" y="196"/>
                  </a:cubicBezTo>
                  <a:cubicBezTo>
                    <a:pt x="43" y="195"/>
                    <a:pt x="43" y="195"/>
                    <a:pt x="43" y="195"/>
                  </a:cubicBezTo>
                  <a:cubicBezTo>
                    <a:pt x="43" y="195"/>
                    <a:pt x="43" y="195"/>
                    <a:pt x="44" y="195"/>
                  </a:cubicBezTo>
                  <a:cubicBezTo>
                    <a:pt x="44" y="195"/>
                    <a:pt x="44" y="195"/>
                    <a:pt x="44" y="195"/>
                  </a:cubicBezTo>
                  <a:cubicBezTo>
                    <a:pt x="44" y="195"/>
                    <a:pt x="45" y="195"/>
                    <a:pt x="45" y="195"/>
                  </a:cubicBezTo>
                  <a:cubicBezTo>
                    <a:pt x="45" y="194"/>
                    <a:pt x="44" y="193"/>
                    <a:pt x="43" y="193"/>
                  </a:cubicBezTo>
                  <a:cubicBezTo>
                    <a:pt x="42" y="193"/>
                    <a:pt x="42" y="193"/>
                    <a:pt x="41" y="194"/>
                  </a:cubicBezTo>
                  <a:cubicBezTo>
                    <a:pt x="41" y="194"/>
                    <a:pt x="40" y="194"/>
                    <a:pt x="39" y="193"/>
                  </a:cubicBezTo>
                  <a:cubicBezTo>
                    <a:pt x="38" y="193"/>
                    <a:pt x="38" y="193"/>
                    <a:pt x="37" y="194"/>
                  </a:cubicBezTo>
                  <a:cubicBezTo>
                    <a:pt x="37" y="194"/>
                    <a:pt x="37" y="195"/>
                    <a:pt x="37" y="196"/>
                  </a:cubicBezTo>
                  <a:cubicBezTo>
                    <a:pt x="38" y="197"/>
                    <a:pt x="38" y="198"/>
                    <a:pt x="38" y="199"/>
                  </a:cubicBezTo>
                  <a:cubicBezTo>
                    <a:pt x="37" y="199"/>
                    <a:pt x="37" y="200"/>
                    <a:pt x="37" y="200"/>
                  </a:cubicBezTo>
                  <a:cubicBezTo>
                    <a:pt x="36" y="201"/>
                    <a:pt x="36" y="201"/>
                    <a:pt x="35" y="200"/>
                  </a:cubicBezTo>
                  <a:cubicBezTo>
                    <a:pt x="35" y="200"/>
                    <a:pt x="34" y="199"/>
                    <a:pt x="34" y="199"/>
                  </a:cubicBezTo>
                  <a:cubicBezTo>
                    <a:pt x="34" y="199"/>
                    <a:pt x="34" y="198"/>
                    <a:pt x="34" y="197"/>
                  </a:cubicBezTo>
                  <a:cubicBezTo>
                    <a:pt x="33" y="197"/>
                    <a:pt x="32" y="198"/>
                    <a:pt x="32" y="198"/>
                  </a:cubicBezTo>
                  <a:cubicBezTo>
                    <a:pt x="32" y="198"/>
                    <a:pt x="31" y="198"/>
                    <a:pt x="30" y="198"/>
                  </a:cubicBezTo>
                  <a:cubicBezTo>
                    <a:pt x="30" y="197"/>
                    <a:pt x="30" y="197"/>
                    <a:pt x="31" y="196"/>
                  </a:cubicBezTo>
                  <a:cubicBezTo>
                    <a:pt x="31" y="196"/>
                    <a:pt x="32" y="196"/>
                    <a:pt x="32" y="196"/>
                  </a:cubicBezTo>
                  <a:cubicBezTo>
                    <a:pt x="31" y="195"/>
                    <a:pt x="31" y="194"/>
                    <a:pt x="30" y="194"/>
                  </a:cubicBezTo>
                  <a:cubicBezTo>
                    <a:pt x="29" y="195"/>
                    <a:pt x="28" y="195"/>
                    <a:pt x="27" y="195"/>
                  </a:cubicBezTo>
                  <a:cubicBezTo>
                    <a:pt x="27" y="195"/>
                    <a:pt x="27" y="194"/>
                    <a:pt x="27" y="194"/>
                  </a:cubicBezTo>
                  <a:cubicBezTo>
                    <a:pt x="26" y="194"/>
                    <a:pt x="26" y="193"/>
                    <a:pt x="26" y="193"/>
                  </a:cubicBezTo>
                  <a:cubicBezTo>
                    <a:pt x="26" y="193"/>
                    <a:pt x="26" y="193"/>
                    <a:pt x="25" y="193"/>
                  </a:cubicBezTo>
                  <a:cubicBezTo>
                    <a:pt x="25" y="193"/>
                    <a:pt x="25" y="193"/>
                    <a:pt x="24" y="193"/>
                  </a:cubicBezTo>
                  <a:cubicBezTo>
                    <a:pt x="24" y="193"/>
                    <a:pt x="24" y="192"/>
                    <a:pt x="24" y="192"/>
                  </a:cubicBezTo>
                  <a:cubicBezTo>
                    <a:pt x="24" y="192"/>
                    <a:pt x="24" y="192"/>
                    <a:pt x="24" y="192"/>
                  </a:cubicBezTo>
                  <a:cubicBezTo>
                    <a:pt x="24" y="191"/>
                    <a:pt x="24" y="191"/>
                    <a:pt x="24" y="192"/>
                  </a:cubicBezTo>
                  <a:cubicBezTo>
                    <a:pt x="24" y="192"/>
                    <a:pt x="24" y="192"/>
                    <a:pt x="23" y="192"/>
                  </a:cubicBezTo>
                  <a:cubicBezTo>
                    <a:pt x="23" y="191"/>
                    <a:pt x="22" y="191"/>
                    <a:pt x="22" y="191"/>
                  </a:cubicBezTo>
                  <a:cubicBezTo>
                    <a:pt x="21" y="190"/>
                    <a:pt x="20" y="190"/>
                    <a:pt x="19" y="190"/>
                  </a:cubicBezTo>
                  <a:cubicBezTo>
                    <a:pt x="19" y="190"/>
                    <a:pt x="19" y="191"/>
                    <a:pt x="19" y="191"/>
                  </a:cubicBezTo>
                  <a:cubicBezTo>
                    <a:pt x="18" y="191"/>
                    <a:pt x="18" y="191"/>
                    <a:pt x="18" y="191"/>
                  </a:cubicBezTo>
                  <a:cubicBezTo>
                    <a:pt x="17" y="191"/>
                    <a:pt x="17" y="191"/>
                    <a:pt x="16" y="191"/>
                  </a:cubicBezTo>
                  <a:cubicBezTo>
                    <a:pt x="16" y="191"/>
                    <a:pt x="16" y="191"/>
                    <a:pt x="16" y="192"/>
                  </a:cubicBezTo>
                  <a:cubicBezTo>
                    <a:pt x="15" y="191"/>
                    <a:pt x="15" y="191"/>
                    <a:pt x="15" y="190"/>
                  </a:cubicBezTo>
                  <a:cubicBezTo>
                    <a:pt x="15" y="189"/>
                    <a:pt x="14" y="189"/>
                    <a:pt x="13" y="189"/>
                  </a:cubicBezTo>
                  <a:cubicBezTo>
                    <a:pt x="13" y="189"/>
                    <a:pt x="13" y="189"/>
                    <a:pt x="13" y="189"/>
                  </a:cubicBezTo>
                  <a:cubicBezTo>
                    <a:pt x="13" y="190"/>
                    <a:pt x="13" y="190"/>
                    <a:pt x="13" y="190"/>
                  </a:cubicBezTo>
                  <a:cubicBezTo>
                    <a:pt x="13" y="190"/>
                    <a:pt x="13" y="190"/>
                    <a:pt x="13" y="191"/>
                  </a:cubicBezTo>
                  <a:cubicBezTo>
                    <a:pt x="13" y="191"/>
                    <a:pt x="13" y="191"/>
                    <a:pt x="13" y="191"/>
                  </a:cubicBezTo>
                  <a:cubicBezTo>
                    <a:pt x="12" y="191"/>
                    <a:pt x="12" y="191"/>
                    <a:pt x="12" y="191"/>
                  </a:cubicBezTo>
                  <a:cubicBezTo>
                    <a:pt x="12" y="190"/>
                    <a:pt x="12" y="190"/>
                    <a:pt x="12" y="190"/>
                  </a:cubicBezTo>
                  <a:cubicBezTo>
                    <a:pt x="11" y="190"/>
                    <a:pt x="11" y="190"/>
                    <a:pt x="11" y="189"/>
                  </a:cubicBezTo>
                  <a:cubicBezTo>
                    <a:pt x="11" y="189"/>
                    <a:pt x="11" y="189"/>
                    <a:pt x="11" y="189"/>
                  </a:cubicBezTo>
                  <a:cubicBezTo>
                    <a:pt x="10" y="189"/>
                    <a:pt x="9" y="189"/>
                    <a:pt x="9" y="189"/>
                  </a:cubicBezTo>
                  <a:cubicBezTo>
                    <a:pt x="9" y="190"/>
                    <a:pt x="9" y="190"/>
                    <a:pt x="8" y="190"/>
                  </a:cubicBezTo>
                  <a:cubicBezTo>
                    <a:pt x="7" y="190"/>
                    <a:pt x="5" y="190"/>
                    <a:pt x="4" y="190"/>
                  </a:cubicBezTo>
                  <a:cubicBezTo>
                    <a:pt x="3" y="190"/>
                    <a:pt x="2" y="189"/>
                    <a:pt x="1" y="189"/>
                  </a:cubicBezTo>
                  <a:lnTo>
                    <a:pt x="1" y="51"/>
                  </a:lnTo>
                  <a:cubicBezTo>
                    <a:pt x="1" y="50"/>
                    <a:pt x="1" y="49"/>
                    <a:pt x="1" y="48"/>
                  </a:cubicBezTo>
                  <a:cubicBezTo>
                    <a:pt x="1" y="47"/>
                    <a:pt x="1" y="46"/>
                    <a:pt x="1" y="45"/>
                  </a:cubicBezTo>
                  <a:cubicBezTo>
                    <a:pt x="1" y="45"/>
                    <a:pt x="2" y="45"/>
                    <a:pt x="2" y="45"/>
                  </a:cubicBezTo>
                  <a:cubicBezTo>
                    <a:pt x="2" y="45"/>
                    <a:pt x="2" y="44"/>
                    <a:pt x="1" y="44"/>
                  </a:cubicBezTo>
                  <a:cubicBezTo>
                    <a:pt x="1" y="44"/>
                    <a:pt x="1" y="44"/>
                    <a:pt x="1" y="44"/>
                  </a:cubicBezTo>
                  <a:cubicBezTo>
                    <a:pt x="1" y="43"/>
                    <a:pt x="1" y="43"/>
                    <a:pt x="1" y="42"/>
                  </a:cubicBezTo>
                  <a:cubicBezTo>
                    <a:pt x="1" y="41"/>
                    <a:pt x="1" y="41"/>
                    <a:pt x="1" y="40"/>
                  </a:cubicBezTo>
                  <a:cubicBezTo>
                    <a:pt x="0" y="39"/>
                    <a:pt x="0" y="38"/>
                    <a:pt x="0" y="38"/>
                  </a:cubicBezTo>
                  <a:cubicBezTo>
                    <a:pt x="0" y="37"/>
                    <a:pt x="0" y="36"/>
                    <a:pt x="1" y="35"/>
                  </a:cubicBezTo>
                  <a:lnTo>
                    <a:pt x="1" y="35"/>
                  </a:lnTo>
                  <a:cubicBezTo>
                    <a:pt x="1" y="35"/>
                    <a:pt x="1" y="35"/>
                    <a:pt x="1" y="35"/>
                  </a:cubicBezTo>
                  <a:lnTo>
                    <a:pt x="2" y="35"/>
                  </a:lnTo>
                  <a:cubicBezTo>
                    <a:pt x="2" y="35"/>
                    <a:pt x="1" y="34"/>
                    <a:pt x="1" y="34"/>
                  </a:cubicBezTo>
                  <a:cubicBezTo>
                    <a:pt x="1" y="34"/>
                    <a:pt x="1" y="33"/>
                    <a:pt x="1" y="33"/>
                  </a:cubicBezTo>
                  <a:cubicBezTo>
                    <a:pt x="0" y="31"/>
                    <a:pt x="0" y="28"/>
                    <a:pt x="0" y="25"/>
                  </a:cubicBezTo>
                  <a:cubicBezTo>
                    <a:pt x="1" y="23"/>
                    <a:pt x="1" y="20"/>
                    <a:pt x="1" y="17"/>
                  </a:cubicBezTo>
                  <a:cubicBezTo>
                    <a:pt x="2" y="17"/>
                    <a:pt x="2" y="17"/>
                    <a:pt x="2" y="18"/>
                  </a:cubicBezTo>
                  <a:cubicBezTo>
                    <a:pt x="2" y="18"/>
                    <a:pt x="2" y="18"/>
                    <a:pt x="3" y="18"/>
                  </a:cubicBezTo>
                  <a:cubicBezTo>
                    <a:pt x="3" y="18"/>
                    <a:pt x="3" y="17"/>
                    <a:pt x="3" y="17"/>
                  </a:cubicBezTo>
                  <a:cubicBezTo>
                    <a:pt x="3" y="17"/>
                    <a:pt x="3" y="17"/>
                    <a:pt x="3" y="16"/>
                  </a:cubicBezTo>
                  <a:cubicBezTo>
                    <a:pt x="3" y="16"/>
                    <a:pt x="3" y="16"/>
                    <a:pt x="3" y="15"/>
                  </a:cubicBezTo>
                  <a:cubicBezTo>
                    <a:pt x="3" y="15"/>
                    <a:pt x="3" y="15"/>
                    <a:pt x="4" y="14"/>
                  </a:cubicBezTo>
                  <a:cubicBezTo>
                    <a:pt x="4" y="14"/>
                    <a:pt x="5" y="14"/>
                    <a:pt x="5" y="15"/>
                  </a:cubicBezTo>
                  <a:cubicBezTo>
                    <a:pt x="5" y="15"/>
                    <a:pt x="5" y="15"/>
                    <a:pt x="5" y="16"/>
                  </a:cubicBezTo>
                  <a:cubicBezTo>
                    <a:pt x="5" y="16"/>
                    <a:pt x="5" y="16"/>
                    <a:pt x="5" y="16"/>
                  </a:cubicBezTo>
                  <a:cubicBezTo>
                    <a:pt x="5" y="17"/>
                    <a:pt x="5" y="17"/>
                    <a:pt x="6" y="16"/>
                  </a:cubicBezTo>
                  <a:cubicBezTo>
                    <a:pt x="6" y="16"/>
                    <a:pt x="6" y="15"/>
                    <a:pt x="7" y="15"/>
                  </a:cubicBezTo>
                  <a:cubicBezTo>
                    <a:pt x="7" y="14"/>
                    <a:pt x="7" y="14"/>
                    <a:pt x="9" y="13"/>
                  </a:cubicBezTo>
                  <a:cubicBezTo>
                    <a:pt x="8" y="13"/>
                    <a:pt x="8" y="12"/>
                    <a:pt x="8" y="12"/>
                  </a:cubicBezTo>
                  <a:cubicBezTo>
                    <a:pt x="8" y="12"/>
                    <a:pt x="8" y="11"/>
                    <a:pt x="8" y="10"/>
                  </a:cubicBezTo>
                  <a:cubicBezTo>
                    <a:pt x="7" y="11"/>
                    <a:pt x="5" y="11"/>
                    <a:pt x="5" y="10"/>
                  </a:cubicBezTo>
                  <a:cubicBezTo>
                    <a:pt x="4" y="10"/>
                    <a:pt x="3" y="9"/>
                    <a:pt x="2" y="9"/>
                  </a:cubicBezTo>
                  <a:cubicBezTo>
                    <a:pt x="2" y="10"/>
                    <a:pt x="3" y="10"/>
                    <a:pt x="4" y="11"/>
                  </a:cubicBezTo>
                  <a:cubicBezTo>
                    <a:pt x="5" y="11"/>
                    <a:pt x="5" y="11"/>
                    <a:pt x="6" y="12"/>
                  </a:cubicBezTo>
                  <a:cubicBezTo>
                    <a:pt x="6" y="12"/>
                    <a:pt x="6" y="13"/>
                    <a:pt x="5" y="13"/>
                  </a:cubicBezTo>
                  <a:cubicBezTo>
                    <a:pt x="5" y="13"/>
                    <a:pt x="5" y="13"/>
                    <a:pt x="4" y="13"/>
                  </a:cubicBezTo>
                  <a:cubicBezTo>
                    <a:pt x="4" y="13"/>
                    <a:pt x="4" y="13"/>
                    <a:pt x="3" y="13"/>
                  </a:cubicBezTo>
                  <a:cubicBezTo>
                    <a:pt x="3" y="14"/>
                    <a:pt x="2" y="14"/>
                    <a:pt x="2" y="14"/>
                  </a:cubicBezTo>
                  <a:cubicBezTo>
                    <a:pt x="2" y="14"/>
                    <a:pt x="2" y="13"/>
                    <a:pt x="2" y="13"/>
                  </a:cubicBezTo>
                  <a:cubicBezTo>
                    <a:pt x="2" y="12"/>
                    <a:pt x="1" y="12"/>
                    <a:pt x="1" y="12"/>
                  </a:cubicBezTo>
                  <a:cubicBezTo>
                    <a:pt x="0" y="10"/>
                    <a:pt x="1" y="9"/>
                    <a:pt x="1" y="8"/>
                  </a:cubicBezTo>
                  <a:cubicBezTo>
                    <a:pt x="2" y="7"/>
                    <a:pt x="2" y="6"/>
                    <a:pt x="4" y="5"/>
                  </a:cubicBezTo>
                  <a:cubicBezTo>
                    <a:pt x="3" y="5"/>
                    <a:pt x="3" y="5"/>
                    <a:pt x="2" y="5"/>
                  </a:cubicBezTo>
                  <a:cubicBezTo>
                    <a:pt x="1" y="5"/>
                    <a:pt x="1" y="5"/>
                    <a:pt x="1" y="5"/>
                  </a:cubicBezTo>
                  <a:cubicBezTo>
                    <a:pt x="0" y="4"/>
                    <a:pt x="0" y="4"/>
                    <a:pt x="0" y="3"/>
                  </a:cubicBezTo>
                  <a:cubicBezTo>
                    <a:pt x="1" y="3"/>
                    <a:pt x="1" y="3"/>
                    <a:pt x="1" y="2"/>
                  </a:cubicBezTo>
                  <a:cubicBezTo>
                    <a:pt x="1" y="2"/>
                    <a:pt x="2" y="2"/>
                    <a:pt x="2" y="2"/>
                  </a:cubicBezTo>
                  <a:cubicBezTo>
                    <a:pt x="2" y="2"/>
                    <a:pt x="2" y="1"/>
                    <a:pt x="1" y="1"/>
                  </a:cubicBezTo>
                  <a:cubicBezTo>
                    <a:pt x="2" y="0"/>
                    <a:pt x="3" y="0"/>
                    <a:pt x="4" y="0"/>
                  </a:cubicBezTo>
                  <a:cubicBezTo>
                    <a:pt x="5" y="1"/>
                    <a:pt x="6" y="1"/>
                    <a:pt x="7" y="2"/>
                  </a:cubicBezTo>
                  <a:cubicBezTo>
                    <a:pt x="8" y="1"/>
                    <a:pt x="9" y="1"/>
                    <a:pt x="10" y="1"/>
                  </a:cubicBezTo>
                  <a:cubicBezTo>
                    <a:pt x="11" y="1"/>
                    <a:pt x="12" y="1"/>
                    <a:pt x="14" y="1"/>
                  </a:cubicBezTo>
                  <a:cubicBezTo>
                    <a:pt x="14" y="1"/>
                    <a:pt x="14" y="1"/>
                    <a:pt x="14" y="1"/>
                  </a:cubicBezTo>
                  <a:cubicBezTo>
                    <a:pt x="14" y="2"/>
                    <a:pt x="14" y="2"/>
                    <a:pt x="14" y="2"/>
                  </a:cubicBezTo>
                  <a:cubicBezTo>
                    <a:pt x="14" y="1"/>
                    <a:pt x="14" y="1"/>
                    <a:pt x="15" y="1"/>
                  </a:cubicBezTo>
                  <a:cubicBezTo>
                    <a:pt x="15" y="1"/>
                    <a:pt x="15" y="1"/>
                    <a:pt x="15" y="1"/>
                  </a:cubicBezTo>
                  <a:cubicBezTo>
                    <a:pt x="16" y="1"/>
                    <a:pt x="16" y="1"/>
                    <a:pt x="16" y="1"/>
                  </a:cubicBezTo>
                  <a:cubicBezTo>
                    <a:pt x="16" y="1"/>
                    <a:pt x="17" y="1"/>
                    <a:pt x="17" y="2"/>
                  </a:cubicBezTo>
                  <a:cubicBezTo>
                    <a:pt x="17" y="2"/>
                    <a:pt x="17" y="2"/>
                    <a:pt x="17" y="1"/>
                  </a:cubicBezTo>
                  <a:cubicBezTo>
                    <a:pt x="17" y="1"/>
                    <a:pt x="17" y="1"/>
                    <a:pt x="17" y="1"/>
                  </a:cubicBezTo>
                  <a:cubicBezTo>
                    <a:pt x="17" y="1"/>
                    <a:pt x="18" y="1"/>
                    <a:pt x="18" y="1"/>
                  </a:cubicBezTo>
                  <a:cubicBezTo>
                    <a:pt x="18" y="1"/>
                    <a:pt x="18" y="1"/>
                    <a:pt x="18" y="2"/>
                  </a:cubicBezTo>
                  <a:cubicBezTo>
                    <a:pt x="18" y="2"/>
                    <a:pt x="19" y="1"/>
                    <a:pt x="19" y="1"/>
                  </a:cubicBezTo>
                  <a:cubicBezTo>
                    <a:pt x="19" y="1"/>
                    <a:pt x="20" y="1"/>
                    <a:pt x="21" y="1"/>
                  </a:cubicBezTo>
                  <a:cubicBezTo>
                    <a:pt x="22" y="1"/>
                    <a:pt x="22" y="2"/>
                    <a:pt x="22" y="2"/>
                  </a:cubicBezTo>
                  <a:cubicBezTo>
                    <a:pt x="23" y="2"/>
                    <a:pt x="23" y="3"/>
                    <a:pt x="24" y="3"/>
                  </a:cubicBezTo>
                  <a:cubicBezTo>
                    <a:pt x="24" y="3"/>
                    <a:pt x="24" y="3"/>
                    <a:pt x="24" y="3"/>
                  </a:cubicBezTo>
                  <a:cubicBezTo>
                    <a:pt x="24" y="2"/>
                    <a:pt x="24" y="2"/>
                    <a:pt x="24" y="2"/>
                  </a:cubicBezTo>
                  <a:cubicBezTo>
                    <a:pt x="24" y="2"/>
                    <a:pt x="24" y="2"/>
                    <a:pt x="24" y="2"/>
                  </a:cubicBezTo>
                  <a:cubicBezTo>
                    <a:pt x="24" y="1"/>
                    <a:pt x="24" y="1"/>
                    <a:pt x="24" y="1"/>
                  </a:cubicBezTo>
                  <a:cubicBezTo>
                    <a:pt x="25" y="1"/>
                    <a:pt x="26" y="1"/>
                    <a:pt x="27" y="1"/>
                  </a:cubicBezTo>
                  <a:cubicBezTo>
                    <a:pt x="28" y="2"/>
                    <a:pt x="28" y="2"/>
                    <a:pt x="28" y="3"/>
                  </a:cubicBezTo>
                  <a:cubicBezTo>
                    <a:pt x="29" y="3"/>
                    <a:pt x="29" y="3"/>
                    <a:pt x="29" y="3"/>
                  </a:cubicBezTo>
                  <a:cubicBezTo>
                    <a:pt x="29" y="3"/>
                    <a:pt x="29" y="2"/>
                    <a:pt x="29" y="2"/>
                  </a:cubicBezTo>
                  <a:cubicBezTo>
                    <a:pt x="29" y="2"/>
                    <a:pt x="29" y="1"/>
                    <a:pt x="29" y="1"/>
                  </a:cubicBezTo>
                  <a:cubicBezTo>
                    <a:pt x="29" y="1"/>
                    <a:pt x="29" y="1"/>
                    <a:pt x="29" y="1"/>
                  </a:cubicBezTo>
                  <a:cubicBezTo>
                    <a:pt x="30" y="1"/>
                    <a:pt x="31" y="1"/>
                    <a:pt x="31" y="1"/>
                  </a:cubicBezTo>
                  <a:cubicBezTo>
                    <a:pt x="31" y="1"/>
                    <a:pt x="32" y="2"/>
                    <a:pt x="32" y="2"/>
                  </a:cubicBezTo>
                  <a:cubicBezTo>
                    <a:pt x="33" y="2"/>
                    <a:pt x="34" y="1"/>
                    <a:pt x="35" y="2"/>
                  </a:cubicBezTo>
                  <a:cubicBezTo>
                    <a:pt x="36" y="2"/>
                    <a:pt x="37" y="2"/>
                    <a:pt x="39" y="2"/>
                  </a:cubicBezTo>
                  <a:close/>
                  <a:moveTo>
                    <a:pt x="39" y="2"/>
                  </a:moveTo>
                  <a:cubicBezTo>
                    <a:pt x="38" y="2"/>
                    <a:pt x="37" y="3"/>
                    <a:pt x="37" y="3"/>
                  </a:cubicBezTo>
                  <a:cubicBezTo>
                    <a:pt x="36" y="4"/>
                    <a:pt x="36" y="4"/>
                    <a:pt x="35" y="5"/>
                  </a:cubicBezTo>
                  <a:cubicBezTo>
                    <a:pt x="36" y="5"/>
                    <a:pt x="36" y="5"/>
                    <a:pt x="36" y="5"/>
                  </a:cubicBezTo>
                  <a:cubicBezTo>
                    <a:pt x="37" y="6"/>
                    <a:pt x="37" y="6"/>
                    <a:pt x="37" y="6"/>
                  </a:cubicBezTo>
                  <a:cubicBezTo>
                    <a:pt x="37" y="5"/>
                    <a:pt x="37" y="4"/>
                    <a:pt x="38" y="3"/>
                  </a:cubicBezTo>
                  <a:cubicBezTo>
                    <a:pt x="38" y="3"/>
                    <a:pt x="38" y="2"/>
                    <a:pt x="39" y="2"/>
                  </a:cubicBezTo>
                  <a:close/>
                  <a:moveTo>
                    <a:pt x="7" y="3"/>
                  </a:moveTo>
                  <a:lnTo>
                    <a:pt x="8" y="3"/>
                  </a:lnTo>
                  <a:lnTo>
                    <a:pt x="8" y="2"/>
                  </a:lnTo>
                  <a:lnTo>
                    <a:pt x="7" y="2"/>
                  </a:lnTo>
                  <a:lnTo>
                    <a:pt x="7" y="3"/>
                  </a:lnTo>
                  <a:close/>
                  <a:moveTo>
                    <a:pt x="35" y="2"/>
                  </a:moveTo>
                  <a:cubicBezTo>
                    <a:pt x="35" y="3"/>
                    <a:pt x="35" y="3"/>
                    <a:pt x="36" y="3"/>
                  </a:cubicBezTo>
                  <a:cubicBezTo>
                    <a:pt x="36" y="3"/>
                    <a:pt x="36" y="3"/>
                    <a:pt x="36" y="2"/>
                  </a:cubicBezTo>
                  <a:cubicBezTo>
                    <a:pt x="36" y="2"/>
                    <a:pt x="36" y="2"/>
                    <a:pt x="36" y="2"/>
                  </a:cubicBezTo>
                  <a:cubicBezTo>
                    <a:pt x="36" y="2"/>
                    <a:pt x="35" y="2"/>
                    <a:pt x="35" y="2"/>
                  </a:cubicBezTo>
                  <a:close/>
                  <a:moveTo>
                    <a:pt x="33" y="2"/>
                  </a:moveTo>
                  <a:cubicBezTo>
                    <a:pt x="33" y="3"/>
                    <a:pt x="33" y="4"/>
                    <a:pt x="33" y="4"/>
                  </a:cubicBezTo>
                  <a:cubicBezTo>
                    <a:pt x="32" y="4"/>
                    <a:pt x="32" y="5"/>
                    <a:pt x="31" y="5"/>
                  </a:cubicBezTo>
                  <a:cubicBezTo>
                    <a:pt x="32" y="6"/>
                    <a:pt x="32" y="6"/>
                    <a:pt x="33" y="5"/>
                  </a:cubicBezTo>
                  <a:cubicBezTo>
                    <a:pt x="33" y="5"/>
                    <a:pt x="34" y="5"/>
                    <a:pt x="34" y="5"/>
                  </a:cubicBezTo>
                  <a:cubicBezTo>
                    <a:pt x="34" y="3"/>
                    <a:pt x="34" y="2"/>
                    <a:pt x="33" y="2"/>
                  </a:cubicBezTo>
                  <a:close/>
                  <a:moveTo>
                    <a:pt x="11" y="3"/>
                  </a:moveTo>
                  <a:cubicBezTo>
                    <a:pt x="11" y="3"/>
                    <a:pt x="11" y="3"/>
                    <a:pt x="10" y="3"/>
                  </a:cubicBezTo>
                  <a:cubicBezTo>
                    <a:pt x="10" y="4"/>
                    <a:pt x="10" y="4"/>
                    <a:pt x="10" y="4"/>
                  </a:cubicBezTo>
                  <a:lnTo>
                    <a:pt x="11" y="4"/>
                  </a:lnTo>
                  <a:cubicBezTo>
                    <a:pt x="11" y="4"/>
                    <a:pt x="11" y="4"/>
                    <a:pt x="11" y="4"/>
                  </a:cubicBezTo>
                  <a:cubicBezTo>
                    <a:pt x="12" y="3"/>
                    <a:pt x="12" y="3"/>
                    <a:pt x="12" y="3"/>
                  </a:cubicBezTo>
                  <a:lnTo>
                    <a:pt x="11" y="3"/>
                  </a:lnTo>
                  <a:close/>
                  <a:moveTo>
                    <a:pt x="20" y="5"/>
                  </a:moveTo>
                  <a:cubicBezTo>
                    <a:pt x="20" y="5"/>
                    <a:pt x="20" y="5"/>
                    <a:pt x="21" y="5"/>
                  </a:cubicBezTo>
                  <a:cubicBezTo>
                    <a:pt x="21" y="5"/>
                    <a:pt x="21" y="5"/>
                    <a:pt x="21" y="4"/>
                  </a:cubicBezTo>
                  <a:cubicBezTo>
                    <a:pt x="21" y="4"/>
                    <a:pt x="21" y="4"/>
                    <a:pt x="21" y="4"/>
                  </a:cubicBezTo>
                  <a:cubicBezTo>
                    <a:pt x="21" y="3"/>
                    <a:pt x="21" y="3"/>
                    <a:pt x="21" y="3"/>
                  </a:cubicBezTo>
                  <a:lnTo>
                    <a:pt x="20" y="5"/>
                  </a:lnTo>
                  <a:close/>
                  <a:moveTo>
                    <a:pt x="26" y="3"/>
                  </a:moveTo>
                  <a:cubicBezTo>
                    <a:pt x="26" y="4"/>
                    <a:pt x="25" y="4"/>
                    <a:pt x="25" y="4"/>
                  </a:cubicBezTo>
                  <a:cubicBezTo>
                    <a:pt x="24" y="4"/>
                    <a:pt x="24" y="5"/>
                    <a:pt x="24" y="6"/>
                  </a:cubicBezTo>
                  <a:cubicBezTo>
                    <a:pt x="25" y="6"/>
                    <a:pt x="25" y="6"/>
                    <a:pt x="25" y="6"/>
                  </a:cubicBezTo>
                  <a:cubicBezTo>
                    <a:pt x="25" y="6"/>
                    <a:pt x="25" y="6"/>
                    <a:pt x="26" y="6"/>
                  </a:cubicBezTo>
                  <a:cubicBezTo>
                    <a:pt x="26" y="6"/>
                    <a:pt x="26" y="6"/>
                    <a:pt x="26" y="6"/>
                  </a:cubicBezTo>
                  <a:cubicBezTo>
                    <a:pt x="27" y="6"/>
                    <a:pt x="27" y="6"/>
                    <a:pt x="27" y="6"/>
                  </a:cubicBezTo>
                  <a:cubicBezTo>
                    <a:pt x="27" y="7"/>
                    <a:pt x="27" y="7"/>
                    <a:pt x="27" y="7"/>
                  </a:cubicBezTo>
                  <a:cubicBezTo>
                    <a:pt x="26" y="7"/>
                    <a:pt x="26" y="7"/>
                    <a:pt x="26" y="8"/>
                  </a:cubicBezTo>
                  <a:cubicBezTo>
                    <a:pt x="26" y="8"/>
                    <a:pt x="25" y="8"/>
                    <a:pt x="25" y="8"/>
                  </a:cubicBezTo>
                  <a:cubicBezTo>
                    <a:pt x="25" y="8"/>
                    <a:pt x="25" y="8"/>
                    <a:pt x="25" y="9"/>
                  </a:cubicBezTo>
                  <a:cubicBezTo>
                    <a:pt x="25" y="9"/>
                    <a:pt x="25" y="9"/>
                    <a:pt x="25" y="10"/>
                  </a:cubicBezTo>
                  <a:cubicBezTo>
                    <a:pt x="26" y="10"/>
                    <a:pt x="27" y="10"/>
                    <a:pt x="28" y="11"/>
                  </a:cubicBezTo>
                  <a:cubicBezTo>
                    <a:pt x="28" y="12"/>
                    <a:pt x="29" y="12"/>
                    <a:pt x="30" y="12"/>
                  </a:cubicBezTo>
                  <a:cubicBezTo>
                    <a:pt x="30" y="11"/>
                    <a:pt x="30" y="11"/>
                    <a:pt x="30" y="11"/>
                  </a:cubicBezTo>
                  <a:cubicBezTo>
                    <a:pt x="30" y="10"/>
                    <a:pt x="30" y="9"/>
                    <a:pt x="31" y="8"/>
                  </a:cubicBezTo>
                  <a:cubicBezTo>
                    <a:pt x="30" y="8"/>
                    <a:pt x="29" y="8"/>
                    <a:pt x="28" y="9"/>
                  </a:cubicBezTo>
                  <a:cubicBezTo>
                    <a:pt x="28" y="9"/>
                    <a:pt x="27" y="9"/>
                    <a:pt x="27" y="8"/>
                  </a:cubicBezTo>
                  <a:cubicBezTo>
                    <a:pt x="27" y="8"/>
                    <a:pt x="28" y="8"/>
                    <a:pt x="28" y="8"/>
                  </a:cubicBezTo>
                  <a:cubicBezTo>
                    <a:pt x="29" y="8"/>
                    <a:pt x="29" y="7"/>
                    <a:pt x="29" y="7"/>
                  </a:cubicBezTo>
                  <a:cubicBezTo>
                    <a:pt x="28" y="6"/>
                    <a:pt x="28" y="6"/>
                    <a:pt x="27" y="5"/>
                  </a:cubicBezTo>
                  <a:cubicBezTo>
                    <a:pt x="27" y="4"/>
                    <a:pt x="27" y="4"/>
                    <a:pt x="26" y="3"/>
                  </a:cubicBezTo>
                  <a:close/>
                  <a:moveTo>
                    <a:pt x="5" y="4"/>
                  </a:moveTo>
                  <a:cubicBezTo>
                    <a:pt x="5" y="6"/>
                    <a:pt x="5" y="6"/>
                    <a:pt x="5" y="6"/>
                  </a:cubicBezTo>
                  <a:cubicBezTo>
                    <a:pt x="6" y="5"/>
                    <a:pt x="5" y="4"/>
                    <a:pt x="5" y="4"/>
                  </a:cubicBezTo>
                  <a:close/>
                  <a:moveTo>
                    <a:pt x="8" y="6"/>
                  </a:moveTo>
                  <a:cubicBezTo>
                    <a:pt x="8" y="6"/>
                    <a:pt x="8" y="7"/>
                    <a:pt x="9" y="7"/>
                  </a:cubicBezTo>
                  <a:cubicBezTo>
                    <a:pt x="9" y="7"/>
                    <a:pt x="10" y="7"/>
                    <a:pt x="10" y="7"/>
                  </a:cubicBezTo>
                  <a:cubicBezTo>
                    <a:pt x="10" y="7"/>
                    <a:pt x="10" y="7"/>
                    <a:pt x="10" y="8"/>
                  </a:cubicBezTo>
                  <a:cubicBezTo>
                    <a:pt x="10" y="8"/>
                    <a:pt x="10" y="8"/>
                    <a:pt x="11" y="9"/>
                  </a:cubicBezTo>
                  <a:cubicBezTo>
                    <a:pt x="11" y="8"/>
                    <a:pt x="11" y="8"/>
                    <a:pt x="11" y="8"/>
                  </a:cubicBezTo>
                  <a:cubicBezTo>
                    <a:pt x="11" y="7"/>
                    <a:pt x="11" y="7"/>
                    <a:pt x="11" y="6"/>
                  </a:cubicBezTo>
                  <a:cubicBezTo>
                    <a:pt x="11" y="7"/>
                    <a:pt x="10" y="6"/>
                    <a:pt x="10" y="6"/>
                  </a:cubicBezTo>
                  <a:cubicBezTo>
                    <a:pt x="9" y="6"/>
                    <a:pt x="9" y="6"/>
                    <a:pt x="8" y="6"/>
                  </a:cubicBezTo>
                  <a:close/>
                  <a:moveTo>
                    <a:pt x="41" y="6"/>
                  </a:moveTo>
                  <a:cubicBezTo>
                    <a:pt x="41" y="7"/>
                    <a:pt x="41" y="8"/>
                    <a:pt x="43" y="8"/>
                  </a:cubicBezTo>
                  <a:cubicBezTo>
                    <a:pt x="43" y="7"/>
                    <a:pt x="43" y="7"/>
                    <a:pt x="43" y="7"/>
                  </a:cubicBezTo>
                  <a:cubicBezTo>
                    <a:pt x="43" y="6"/>
                    <a:pt x="43" y="6"/>
                    <a:pt x="43" y="5"/>
                  </a:cubicBezTo>
                  <a:lnTo>
                    <a:pt x="41" y="6"/>
                  </a:lnTo>
                  <a:close/>
                  <a:moveTo>
                    <a:pt x="35" y="6"/>
                  </a:moveTo>
                  <a:cubicBezTo>
                    <a:pt x="35" y="6"/>
                    <a:pt x="34" y="6"/>
                    <a:pt x="34" y="6"/>
                  </a:cubicBezTo>
                  <a:cubicBezTo>
                    <a:pt x="34" y="6"/>
                    <a:pt x="33" y="7"/>
                    <a:pt x="33" y="7"/>
                  </a:cubicBezTo>
                  <a:cubicBezTo>
                    <a:pt x="34" y="8"/>
                    <a:pt x="34" y="8"/>
                    <a:pt x="35" y="8"/>
                  </a:cubicBezTo>
                  <a:cubicBezTo>
                    <a:pt x="35" y="8"/>
                    <a:pt x="36" y="9"/>
                    <a:pt x="36" y="9"/>
                  </a:cubicBezTo>
                  <a:cubicBezTo>
                    <a:pt x="36" y="9"/>
                    <a:pt x="36" y="8"/>
                    <a:pt x="36" y="8"/>
                  </a:cubicBezTo>
                  <a:cubicBezTo>
                    <a:pt x="36" y="7"/>
                    <a:pt x="36" y="7"/>
                    <a:pt x="35" y="6"/>
                  </a:cubicBezTo>
                  <a:close/>
                  <a:moveTo>
                    <a:pt x="24" y="7"/>
                  </a:moveTo>
                  <a:cubicBezTo>
                    <a:pt x="23" y="7"/>
                    <a:pt x="23" y="7"/>
                    <a:pt x="23" y="9"/>
                  </a:cubicBezTo>
                  <a:cubicBezTo>
                    <a:pt x="24" y="9"/>
                    <a:pt x="24" y="9"/>
                    <a:pt x="24" y="8"/>
                  </a:cubicBezTo>
                  <a:cubicBezTo>
                    <a:pt x="24" y="8"/>
                    <a:pt x="24" y="7"/>
                    <a:pt x="24" y="7"/>
                  </a:cubicBezTo>
                  <a:close/>
                  <a:moveTo>
                    <a:pt x="53" y="8"/>
                  </a:moveTo>
                  <a:cubicBezTo>
                    <a:pt x="53" y="8"/>
                    <a:pt x="54" y="8"/>
                    <a:pt x="54" y="8"/>
                  </a:cubicBezTo>
                  <a:cubicBezTo>
                    <a:pt x="54" y="8"/>
                    <a:pt x="54" y="8"/>
                    <a:pt x="54" y="8"/>
                  </a:cubicBezTo>
                  <a:cubicBezTo>
                    <a:pt x="54" y="7"/>
                    <a:pt x="54" y="7"/>
                    <a:pt x="54" y="7"/>
                  </a:cubicBezTo>
                  <a:cubicBezTo>
                    <a:pt x="53" y="7"/>
                    <a:pt x="53" y="7"/>
                    <a:pt x="53" y="8"/>
                  </a:cubicBezTo>
                  <a:close/>
                  <a:moveTo>
                    <a:pt x="39" y="10"/>
                  </a:moveTo>
                  <a:cubicBezTo>
                    <a:pt x="40" y="10"/>
                    <a:pt x="40" y="10"/>
                    <a:pt x="40" y="9"/>
                  </a:cubicBezTo>
                  <a:cubicBezTo>
                    <a:pt x="40" y="9"/>
                    <a:pt x="40" y="9"/>
                    <a:pt x="40" y="9"/>
                  </a:cubicBezTo>
                  <a:cubicBezTo>
                    <a:pt x="40" y="8"/>
                    <a:pt x="39" y="8"/>
                    <a:pt x="39" y="8"/>
                  </a:cubicBezTo>
                  <a:cubicBezTo>
                    <a:pt x="39" y="8"/>
                    <a:pt x="38" y="8"/>
                    <a:pt x="38" y="8"/>
                  </a:cubicBezTo>
                  <a:cubicBezTo>
                    <a:pt x="38" y="8"/>
                    <a:pt x="38" y="8"/>
                    <a:pt x="38" y="9"/>
                  </a:cubicBezTo>
                  <a:cubicBezTo>
                    <a:pt x="37" y="9"/>
                    <a:pt x="37" y="9"/>
                    <a:pt x="37" y="10"/>
                  </a:cubicBezTo>
                  <a:cubicBezTo>
                    <a:pt x="38" y="10"/>
                    <a:pt x="38" y="10"/>
                    <a:pt x="39" y="9"/>
                  </a:cubicBezTo>
                  <a:cubicBezTo>
                    <a:pt x="39" y="9"/>
                    <a:pt x="39" y="9"/>
                    <a:pt x="39" y="9"/>
                  </a:cubicBezTo>
                  <a:lnTo>
                    <a:pt x="39" y="10"/>
                  </a:lnTo>
                  <a:close/>
                  <a:moveTo>
                    <a:pt x="45" y="9"/>
                  </a:moveTo>
                  <a:cubicBezTo>
                    <a:pt x="45" y="9"/>
                    <a:pt x="46" y="9"/>
                    <a:pt x="46" y="9"/>
                  </a:cubicBezTo>
                  <a:cubicBezTo>
                    <a:pt x="46" y="9"/>
                    <a:pt x="46" y="8"/>
                    <a:pt x="46" y="8"/>
                  </a:cubicBezTo>
                  <a:cubicBezTo>
                    <a:pt x="46" y="8"/>
                    <a:pt x="46" y="8"/>
                    <a:pt x="46" y="8"/>
                  </a:cubicBezTo>
                  <a:cubicBezTo>
                    <a:pt x="45" y="8"/>
                    <a:pt x="45" y="8"/>
                    <a:pt x="45" y="9"/>
                  </a:cubicBezTo>
                  <a:close/>
                  <a:moveTo>
                    <a:pt x="17" y="9"/>
                  </a:moveTo>
                  <a:cubicBezTo>
                    <a:pt x="17" y="9"/>
                    <a:pt x="17" y="10"/>
                    <a:pt x="17" y="10"/>
                  </a:cubicBezTo>
                  <a:cubicBezTo>
                    <a:pt x="17" y="10"/>
                    <a:pt x="18" y="10"/>
                    <a:pt x="18" y="10"/>
                  </a:cubicBezTo>
                  <a:cubicBezTo>
                    <a:pt x="18" y="10"/>
                    <a:pt x="18" y="10"/>
                    <a:pt x="18" y="10"/>
                  </a:cubicBezTo>
                  <a:cubicBezTo>
                    <a:pt x="18" y="9"/>
                    <a:pt x="18" y="9"/>
                    <a:pt x="18" y="9"/>
                  </a:cubicBezTo>
                  <a:cubicBezTo>
                    <a:pt x="18" y="9"/>
                    <a:pt x="18" y="8"/>
                    <a:pt x="17" y="8"/>
                  </a:cubicBezTo>
                  <a:cubicBezTo>
                    <a:pt x="17" y="8"/>
                    <a:pt x="17" y="9"/>
                    <a:pt x="17" y="9"/>
                  </a:cubicBezTo>
                  <a:close/>
                  <a:moveTo>
                    <a:pt x="13" y="10"/>
                  </a:moveTo>
                  <a:cubicBezTo>
                    <a:pt x="12" y="10"/>
                    <a:pt x="12" y="10"/>
                    <a:pt x="12" y="10"/>
                  </a:cubicBezTo>
                  <a:cubicBezTo>
                    <a:pt x="12" y="10"/>
                    <a:pt x="13" y="10"/>
                    <a:pt x="13" y="10"/>
                  </a:cubicBezTo>
                  <a:cubicBezTo>
                    <a:pt x="13" y="10"/>
                    <a:pt x="13" y="10"/>
                    <a:pt x="13" y="9"/>
                  </a:cubicBezTo>
                  <a:cubicBezTo>
                    <a:pt x="13" y="9"/>
                    <a:pt x="13" y="9"/>
                    <a:pt x="13" y="10"/>
                  </a:cubicBezTo>
                  <a:close/>
                  <a:moveTo>
                    <a:pt x="32" y="10"/>
                  </a:moveTo>
                  <a:cubicBezTo>
                    <a:pt x="32" y="10"/>
                    <a:pt x="32" y="10"/>
                    <a:pt x="32" y="10"/>
                  </a:cubicBezTo>
                  <a:cubicBezTo>
                    <a:pt x="32" y="9"/>
                    <a:pt x="32" y="9"/>
                    <a:pt x="32" y="9"/>
                  </a:cubicBezTo>
                  <a:cubicBezTo>
                    <a:pt x="32" y="9"/>
                    <a:pt x="32" y="9"/>
                    <a:pt x="32" y="9"/>
                  </a:cubicBezTo>
                  <a:cubicBezTo>
                    <a:pt x="31" y="9"/>
                    <a:pt x="31" y="10"/>
                    <a:pt x="32" y="10"/>
                  </a:cubicBezTo>
                  <a:close/>
                  <a:moveTo>
                    <a:pt x="51" y="9"/>
                  </a:moveTo>
                  <a:cubicBezTo>
                    <a:pt x="51" y="9"/>
                    <a:pt x="51" y="10"/>
                    <a:pt x="51" y="10"/>
                  </a:cubicBezTo>
                  <a:cubicBezTo>
                    <a:pt x="50" y="10"/>
                    <a:pt x="50" y="10"/>
                    <a:pt x="50" y="10"/>
                  </a:cubicBezTo>
                  <a:cubicBezTo>
                    <a:pt x="51" y="10"/>
                    <a:pt x="51" y="10"/>
                    <a:pt x="51" y="10"/>
                  </a:cubicBezTo>
                  <a:cubicBezTo>
                    <a:pt x="51" y="11"/>
                    <a:pt x="51" y="11"/>
                    <a:pt x="51" y="11"/>
                  </a:cubicBezTo>
                  <a:cubicBezTo>
                    <a:pt x="51" y="10"/>
                    <a:pt x="51" y="10"/>
                    <a:pt x="52" y="10"/>
                  </a:cubicBezTo>
                  <a:cubicBezTo>
                    <a:pt x="52" y="10"/>
                    <a:pt x="52" y="10"/>
                    <a:pt x="52" y="10"/>
                  </a:cubicBezTo>
                  <a:cubicBezTo>
                    <a:pt x="52" y="10"/>
                    <a:pt x="51" y="10"/>
                    <a:pt x="51" y="9"/>
                  </a:cubicBezTo>
                  <a:cubicBezTo>
                    <a:pt x="51" y="9"/>
                    <a:pt x="51" y="9"/>
                    <a:pt x="51" y="9"/>
                  </a:cubicBezTo>
                  <a:close/>
                  <a:moveTo>
                    <a:pt x="22" y="10"/>
                  </a:moveTo>
                  <a:cubicBezTo>
                    <a:pt x="22" y="11"/>
                    <a:pt x="22" y="11"/>
                    <a:pt x="21" y="11"/>
                  </a:cubicBezTo>
                  <a:cubicBezTo>
                    <a:pt x="21" y="11"/>
                    <a:pt x="21" y="11"/>
                    <a:pt x="20" y="11"/>
                  </a:cubicBezTo>
                  <a:cubicBezTo>
                    <a:pt x="20" y="10"/>
                    <a:pt x="20" y="10"/>
                    <a:pt x="19" y="10"/>
                  </a:cubicBezTo>
                  <a:cubicBezTo>
                    <a:pt x="19" y="10"/>
                    <a:pt x="19" y="11"/>
                    <a:pt x="19" y="12"/>
                  </a:cubicBezTo>
                  <a:cubicBezTo>
                    <a:pt x="19" y="11"/>
                    <a:pt x="20" y="11"/>
                    <a:pt x="20" y="11"/>
                  </a:cubicBezTo>
                  <a:cubicBezTo>
                    <a:pt x="20" y="12"/>
                    <a:pt x="21" y="12"/>
                    <a:pt x="21" y="12"/>
                  </a:cubicBezTo>
                  <a:cubicBezTo>
                    <a:pt x="21" y="13"/>
                    <a:pt x="21" y="13"/>
                    <a:pt x="22" y="13"/>
                  </a:cubicBezTo>
                  <a:cubicBezTo>
                    <a:pt x="22" y="13"/>
                    <a:pt x="22" y="13"/>
                    <a:pt x="23" y="13"/>
                  </a:cubicBezTo>
                  <a:cubicBezTo>
                    <a:pt x="23" y="13"/>
                    <a:pt x="23" y="13"/>
                    <a:pt x="23" y="12"/>
                  </a:cubicBezTo>
                  <a:cubicBezTo>
                    <a:pt x="23" y="12"/>
                    <a:pt x="23" y="11"/>
                    <a:pt x="23" y="11"/>
                  </a:cubicBezTo>
                  <a:cubicBezTo>
                    <a:pt x="23" y="11"/>
                    <a:pt x="23" y="10"/>
                    <a:pt x="23" y="10"/>
                  </a:cubicBezTo>
                  <a:cubicBezTo>
                    <a:pt x="23" y="10"/>
                    <a:pt x="22" y="10"/>
                    <a:pt x="22" y="10"/>
                  </a:cubicBezTo>
                  <a:close/>
                  <a:moveTo>
                    <a:pt x="35" y="10"/>
                  </a:moveTo>
                  <a:cubicBezTo>
                    <a:pt x="35" y="11"/>
                    <a:pt x="35" y="11"/>
                    <a:pt x="35" y="11"/>
                  </a:cubicBezTo>
                  <a:cubicBezTo>
                    <a:pt x="36" y="11"/>
                    <a:pt x="36" y="10"/>
                    <a:pt x="36" y="10"/>
                  </a:cubicBezTo>
                  <a:cubicBezTo>
                    <a:pt x="36" y="10"/>
                    <a:pt x="36" y="10"/>
                    <a:pt x="36" y="10"/>
                  </a:cubicBezTo>
                  <a:cubicBezTo>
                    <a:pt x="35" y="10"/>
                    <a:pt x="35" y="10"/>
                    <a:pt x="35" y="10"/>
                  </a:cubicBezTo>
                  <a:close/>
                  <a:moveTo>
                    <a:pt x="47" y="10"/>
                  </a:moveTo>
                  <a:cubicBezTo>
                    <a:pt x="47" y="10"/>
                    <a:pt x="47" y="10"/>
                    <a:pt x="48" y="10"/>
                  </a:cubicBezTo>
                  <a:cubicBezTo>
                    <a:pt x="48" y="10"/>
                    <a:pt x="48" y="10"/>
                    <a:pt x="48" y="10"/>
                  </a:cubicBezTo>
                  <a:cubicBezTo>
                    <a:pt x="48" y="10"/>
                    <a:pt x="47" y="10"/>
                    <a:pt x="47" y="10"/>
                  </a:cubicBezTo>
                  <a:cubicBezTo>
                    <a:pt x="47" y="10"/>
                    <a:pt x="47" y="10"/>
                    <a:pt x="47" y="10"/>
                  </a:cubicBezTo>
                  <a:close/>
                  <a:moveTo>
                    <a:pt x="1" y="11"/>
                  </a:moveTo>
                  <a:lnTo>
                    <a:pt x="3" y="11"/>
                  </a:lnTo>
                  <a:lnTo>
                    <a:pt x="3" y="10"/>
                  </a:lnTo>
                  <a:lnTo>
                    <a:pt x="1" y="10"/>
                  </a:lnTo>
                  <a:lnTo>
                    <a:pt x="1" y="11"/>
                  </a:lnTo>
                  <a:close/>
                  <a:moveTo>
                    <a:pt x="25" y="11"/>
                  </a:moveTo>
                  <a:cubicBezTo>
                    <a:pt x="25" y="11"/>
                    <a:pt x="25" y="11"/>
                    <a:pt x="25" y="11"/>
                  </a:cubicBezTo>
                  <a:cubicBezTo>
                    <a:pt x="26" y="11"/>
                    <a:pt x="26" y="10"/>
                    <a:pt x="25" y="10"/>
                  </a:cubicBezTo>
                  <a:cubicBezTo>
                    <a:pt x="25" y="10"/>
                    <a:pt x="25" y="10"/>
                    <a:pt x="25" y="10"/>
                  </a:cubicBezTo>
                  <a:cubicBezTo>
                    <a:pt x="25" y="10"/>
                    <a:pt x="25" y="11"/>
                    <a:pt x="25" y="11"/>
                  </a:cubicBezTo>
                  <a:close/>
                  <a:moveTo>
                    <a:pt x="39" y="11"/>
                  </a:moveTo>
                  <a:cubicBezTo>
                    <a:pt x="39" y="11"/>
                    <a:pt x="39" y="11"/>
                    <a:pt x="40" y="11"/>
                  </a:cubicBezTo>
                  <a:cubicBezTo>
                    <a:pt x="40" y="11"/>
                    <a:pt x="40" y="10"/>
                    <a:pt x="40" y="10"/>
                  </a:cubicBezTo>
                  <a:cubicBezTo>
                    <a:pt x="39" y="10"/>
                    <a:pt x="39" y="10"/>
                    <a:pt x="39" y="10"/>
                  </a:cubicBezTo>
                  <a:cubicBezTo>
                    <a:pt x="39" y="10"/>
                    <a:pt x="39" y="11"/>
                    <a:pt x="39" y="11"/>
                  </a:cubicBezTo>
                  <a:close/>
                  <a:moveTo>
                    <a:pt x="17" y="11"/>
                  </a:moveTo>
                  <a:cubicBezTo>
                    <a:pt x="16" y="11"/>
                    <a:pt x="16" y="11"/>
                    <a:pt x="15" y="12"/>
                  </a:cubicBezTo>
                  <a:cubicBezTo>
                    <a:pt x="15" y="12"/>
                    <a:pt x="15" y="13"/>
                    <a:pt x="16" y="13"/>
                  </a:cubicBezTo>
                  <a:cubicBezTo>
                    <a:pt x="16" y="12"/>
                    <a:pt x="16" y="12"/>
                    <a:pt x="16" y="12"/>
                  </a:cubicBezTo>
                  <a:cubicBezTo>
                    <a:pt x="17" y="12"/>
                    <a:pt x="17" y="11"/>
                    <a:pt x="17" y="11"/>
                  </a:cubicBezTo>
                  <a:close/>
                  <a:moveTo>
                    <a:pt x="15" y="12"/>
                  </a:moveTo>
                  <a:cubicBezTo>
                    <a:pt x="14" y="12"/>
                    <a:pt x="14" y="12"/>
                    <a:pt x="13" y="11"/>
                  </a:cubicBezTo>
                  <a:cubicBezTo>
                    <a:pt x="13" y="11"/>
                    <a:pt x="12" y="11"/>
                    <a:pt x="12" y="12"/>
                  </a:cubicBezTo>
                  <a:cubicBezTo>
                    <a:pt x="12" y="12"/>
                    <a:pt x="11" y="12"/>
                    <a:pt x="11" y="12"/>
                  </a:cubicBezTo>
                  <a:cubicBezTo>
                    <a:pt x="10" y="13"/>
                    <a:pt x="10" y="13"/>
                    <a:pt x="9" y="13"/>
                  </a:cubicBezTo>
                  <a:cubicBezTo>
                    <a:pt x="9" y="13"/>
                    <a:pt x="9" y="14"/>
                    <a:pt x="9" y="14"/>
                  </a:cubicBezTo>
                  <a:cubicBezTo>
                    <a:pt x="10" y="14"/>
                    <a:pt x="10" y="14"/>
                    <a:pt x="10" y="15"/>
                  </a:cubicBezTo>
                  <a:cubicBezTo>
                    <a:pt x="10" y="15"/>
                    <a:pt x="10" y="15"/>
                    <a:pt x="11" y="15"/>
                  </a:cubicBezTo>
                  <a:cubicBezTo>
                    <a:pt x="11" y="15"/>
                    <a:pt x="11" y="16"/>
                    <a:pt x="11" y="16"/>
                  </a:cubicBezTo>
                  <a:cubicBezTo>
                    <a:pt x="11" y="16"/>
                    <a:pt x="12" y="16"/>
                    <a:pt x="12" y="16"/>
                  </a:cubicBezTo>
                  <a:cubicBezTo>
                    <a:pt x="12" y="16"/>
                    <a:pt x="13" y="15"/>
                    <a:pt x="13" y="15"/>
                  </a:cubicBezTo>
                  <a:cubicBezTo>
                    <a:pt x="13" y="14"/>
                    <a:pt x="13" y="14"/>
                    <a:pt x="14" y="13"/>
                  </a:cubicBezTo>
                  <a:cubicBezTo>
                    <a:pt x="14" y="13"/>
                    <a:pt x="14" y="13"/>
                    <a:pt x="15" y="12"/>
                  </a:cubicBezTo>
                  <a:close/>
                  <a:moveTo>
                    <a:pt x="26" y="12"/>
                  </a:moveTo>
                  <a:cubicBezTo>
                    <a:pt x="26" y="12"/>
                    <a:pt x="26" y="12"/>
                    <a:pt x="27" y="12"/>
                  </a:cubicBezTo>
                  <a:cubicBezTo>
                    <a:pt x="27" y="12"/>
                    <a:pt x="27" y="11"/>
                    <a:pt x="26" y="11"/>
                  </a:cubicBezTo>
                  <a:cubicBezTo>
                    <a:pt x="26" y="11"/>
                    <a:pt x="26" y="11"/>
                    <a:pt x="26" y="12"/>
                  </a:cubicBezTo>
                  <a:close/>
                  <a:moveTo>
                    <a:pt x="35" y="11"/>
                  </a:moveTo>
                  <a:cubicBezTo>
                    <a:pt x="35" y="11"/>
                    <a:pt x="34" y="11"/>
                    <a:pt x="34" y="11"/>
                  </a:cubicBezTo>
                  <a:cubicBezTo>
                    <a:pt x="33" y="12"/>
                    <a:pt x="33" y="12"/>
                    <a:pt x="33" y="12"/>
                  </a:cubicBezTo>
                  <a:cubicBezTo>
                    <a:pt x="34" y="12"/>
                    <a:pt x="35" y="12"/>
                    <a:pt x="35" y="11"/>
                  </a:cubicBezTo>
                  <a:close/>
                  <a:moveTo>
                    <a:pt x="42" y="11"/>
                  </a:moveTo>
                  <a:cubicBezTo>
                    <a:pt x="41" y="12"/>
                    <a:pt x="41" y="13"/>
                    <a:pt x="41" y="13"/>
                  </a:cubicBezTo>
                  <a:cubicBezTo>
                    <a:pt x="40" y="13"/>
                    <a:pt x="40" y="14"/>
                    <a:pt x="39" y="14"/>
                  </a:cubicBezTo>
                  <a:cubicBezTo>
                    <a:pt x="40" y="15"/>
                    <a:pt x="41" y="15"/>
                    <a:pt x="42" y="15"/>
                  </a:cubicBezTo>
                  <a:cubicBezTo>
                    <a:pt x="42" y="14"/>
                    <a:pt x="42" y="14"/>
                    <a:pt x="42" y="14"/>
                  </a:cubicBezTo>
                  <a:cubicBezTo>
                    <a:pt x="42" y="14"/>
                    <a:pt x="42" y="14"/>
                    <a:pt x="42" y="14"/>
                  </a:cubicBezTo>
                  <a:cubicBezTo>
                    <a:pt x="41" y="14"/>
                    <a:pt x="41" y="14"/>
                    <a:pt x="41" y="14"/>
                  </a:cubicBezTo>
                  <a:cubicBezTo>
                    <a:pt x="41" y="15"/>
                    <a:pt x="41" y="14"/>
                    <a:pt x="41" y="14"/>
                  </a:cubicBezTo>
                  <a:cubicBezTo>
                    <a:pt x="41" y="13"/>
                    <a:pt x="42" y="13"/>
                    <a:pt x="43" y="13"/>
                  </a:cubicBezTo>
                  <a:cubicBezTo>
                    <a:pt x="43" y="12"/>
                    <a:pt x="43" y="11"/>
                    <a:pt x="42" y="11"/>
                  </a:cubicBezTo>
                  <a:close/>
                  <a:moveTo>
                    <a:pt x="18" y="12"/>
                  </a:moveTo>
                  <a:cubicBezTo>
                    <a:pt x="17" y="13"/>
                    <a:pt x="17" y="13"/>
                    <a:pt x="18" y="13"/>
                  </a:cubicBezTo>
                  <a:cubicBezTo>
                    <a:pt x="18" y="13"/>
                    <a:pt x="18" y="13"/>
                    <a:pt x="18" y="13"/>
                  </a:cubicBezTo>
                  <a:cubicBezTo>
                    <a:pt x="18" y="12"/>
                    <a:pt x="18" y="12"/>
                    <a:pt x="18" y="12"/>
                  </a:cubicBezTo>
                  <a:cubicBezTo>
                    <a:pt x="18" y="12"/>
                    <a:pt x="18" y="12"/>
                    <a:pt x="18" y="12"/>
                  </a:cubicBezTo>
                  <a:close/>
                  <a:moveTo>
                    <a:pt x="53" y="12"/>
                  </a:moveTo>
                  <a:cubicBezTo>
                    <a:pt x="53" y="12"/>
                    <a:pt x="53" y="12"/>
                    <a:pt x="53" y="13"/>
                  </a:cubicBezTo>
                  <a:cubicBezTo>
                    <a:pt x="54" y="13"/>
                    <a:pt x="54" y="13"/>
                    <a:pt x="54" y="12"/>
                  </a:cubicBezTo>
                  <a:cubicBezTo>
                    <a:pt x="54" y="12"/>
                    <a:pt x="54" y="12"/>
                    <a:pt x="53" y="12"/>
                  </a:cubicBezTo>
                  <a:cubicBezTo>
                    <a:pt x="53" y="12"/>
                    <a:pt x="53" y="12"/>
                    <a:pt x="53" y="12"/>
                  </a:cubicBezTo>
                  <a:close/>
                  <a:moveTo>
                    <a:pt x="28" y="13"/>
                  </a:moveTo>
                  <a:cubicBezTo>
                    <a:pt x="28" y="13"/>
                    <a:pt x="27" y="13"/>
                    <a:pt x="27" y="13"/>
                  </a:cubicBezTo>
                  <a:cubicBezTo>
                    <a:pt x="27" y="13"/>
                    <a:pt x="27" y="14"/>
                    <a:pt x="27" y="14"/>
                  </a:cubicBezTo>
                  <a:cubicBezTo>
                    <a:pt x="27" y="14"/>
                    <a:pt x="27" y="14"/>
                    <a:pt x="27" y="14"/>
                  </a:cubicBezTo>
                  <a:cubicBezTo>
                    <a:pt x="27" y="14"/>
                    <a:pt x="28" y="14"/>
                    <a:pt x="28" y="14"/>
                  </a:cubicBezTo>
                  <a:cubicBezTo>
                    <a:pt x="28" y="14"/>
                    <a:pt x="28" y="14"/>
                    <a:pt x="28" y="13"/>
                  </a:cubicBezTo>
                  <a:cubicBezTo>
                    <a:pt x="28" y="13"/>
                    <a:pt x="28" y="13"/>
                    <a:pt x="28" y="13"/>
                  </a:cubicBezTo>
                  <a:close/>
                  <a:moveTo>
                    <a:pt x="49" y="13"/>
                  </a:moveTo>
                  <a:cubicBezTo>
                    <a:pt x="49" y="14"/>
                    <a:pt x="49" y="14"/>
                    <a:pt x="49" y="14"/>
                  </a:cubicBezTo>
                  <a:cubicBezTo>
                    <a:pt x="50" y="14"/>
                    <a:pt x="50" y="14"/>
                    <a:pt x="50" y="13"/>
                  </a:cubicBezTo>
                  <a:cubicBezTo>
                    <a:pt x="50" y="13"/>
                    <a:pt x="50" y="13"/>
                    <a:pt x="50" y="13"/>
                  </a:cubicBezTo>
                  <a:cubicBezTo>
                    <a:pt x="49" y="13"/>
                    <a:pt x="49" y="13"/>
                    <a:pt x="49" y="13"/>
                  </a:cubicBezTo>
                  <a:close/>
                  <a:moveTo>
                    <a:pt x="16" y="13"/>
                  </a:moveTo>
                  <a:cubicBezTo>
                    <a:pt x="16" y="14"/>
                    <a:pt x="16" y="14"/>
                    <a:pt x="16" y="15"/>
                  </a:cubicBezTo>
                  <a:cubicBezTo>
                    <a:pt x="16" y="15"/>
                    <a:pt x="16" y="15"/>
                    <a:pt x="17" y="15"/>
                  </a:cubicBezTo>
                  <a:cubicBezTo>
                    <a:pt x="17" y="14"/>
                    <a:pt x="17" y="14"/>
                    <a:pt x="16" y="13"/>
                  </a:cubicBezTo>
                  <a:close/>
                  <a:moveTo>
                    <a:pt x="25" y="14"/>
                  </a:moveTo>
                  <a:cubicBezTo>
                    <a:pt x="25" y="14"/>
                    <a:pt x="25" y="14"/>
                    <a:pt x="25" y="14"/>
                  </a:cubicBezTo>
                  <a:cubicBezTo>
                    <a:pt x="25" y="14"/>
                    <a:pt x="26" y="14"/>
                    <a:pt x="25" y="13"/>
                  </a:cubicBezTo>
                  <a:cubicBezTo>
                    <a:pt x="25" y="13"/>
                    <a:pt x="25" y="13"/>
                    <a:pt x="25" y="13"/>
                  </a:cubicBezTo>
                  <a:cubicBezTo>
                    <a:pt x="25" y="14"/>
                    <a:pt x="25" y="14"/>
                    <a:pt x="25" y="14"/>
                  </a:cubicBezTo>
                  <a:close/>
                  <a:moveTo>
                    <a:pt x="29" y="14"/>
                  </a:moveTo>
                  <a:cubicBezTo>
                    <a:pt x="29" y="15"/>
                    <a:pt x="30" y="15"/>
                    <a:pt x="30" y="15"/>
                  </a:cubicBezTo>
                  <a:cubicBezTo>
                    <a:pt x="30" y="15"/>
                    <a:pt x="30" y="14"/>
                    <a:pt x="31" y="14"/>
                  </a:cubicBezTo>
                  <a:cubicBezTo>
                    <a:pt x="31" y="14"/>
                    <a:pt x="30" y="14"/>
                    <a:pt x="30" y="14"/>
                  </a:cubicBezTo>
                  <a:cubicBezTo>
                    <a:pt x="30" y="13"/>
                    <a:pt x="30" y="13"/>
                    <a:pt x="29" y="14"/>
                  </a:cubicBezTo>
                  <a:close/>
                  <a:moveTo>
                    <a:pt x="20" y="14"/>
                  </a:moveTo>
                  <a:cubicBezTo>
                    <a:pt x="20" y="14"/>
                    <a:pt x="20" y="14"/>
                    <a:pt x="20" y="14"/>
                  </a:cubicBezTo>
                  <a:cubicBezTo>
                    <a:pt x="21" y="14"/>
                    <a:pt x="21" y="14"/>
                    <a:pt x="21" y="14"/>
                  </a:cubicBezTo>
                  <a:cubicBezTo>
                    <a:pt x="21" y="14"/>
                    <a:pt x="20" y="14"/>
                    <a:pt x="20" y="14"/>
                  </a:cubicBezTo>
                  <a:cubicBezTo>
                    <a:pt x="20" y="14"/>
                    <a:pt x="20" y="14"/>
                    <a:pt x="20" y="14"/>
                  </a:cubicBezTo>
                  <a:close/>
                  <a:moveTo>
                    <a:pt x="46" y="15"/>
                  </a:moveTo>
                  <a:lnTo>
                    <a:pt x="47" y="15"/>
                  </a:lnTo>
                  <a:lnTo>
                    <a:pt x="47" y="14"/>
                  </a:lnTo>
                  <a:lnTo>
                    <a:pt x="46" y="14"/>
                  </a:lnTo>
                  <a:lnTo>
                    <a:pt x="46" y="15"/>
                  </a:lnTo>
                  <a:close/>
                  <a:moveTo>
                    <a:pt x="8" y="14"/>
                  </a:moveTo>
                  <a:cubicBezTo>
                    <a:pt x="7" y="15"/>
                    <a:pt x="7" y="16"/>
                    <a:pt x="8" y="16"/>
                  </a:cubicBezTo>
                  <a:cubicBezTo>
                    <a:pt x="8" y="16"/>
                    <a:pt x="9" y="16"/>
                    <a:pt x="9" y="17"/>
                  </a:cubicBezTo>
                  <a:cubicBezTo>
                    <a:pt x="9" y="15"/>
                    <a:pt x="9" y="14"/>
                    <a:pt x="8" y="14"/>
                  </a:cubicBezTo>
                  <a:close/>
                  <a:moveTo>
                    <a:pt x="25" y="17"/>
                  </a:moveTo>
                  <a:cubicBezTo>
                    <a:pt x="25" y="17"/>
                    <a:pt x="25" y="16"/>
                    <a:pt x="25" y="16"/>
                  </a:cubicBezTo>
                  <a:cubicBezTo>
                    <a:pt x="26" y="16"/>
                    <a:pt x="26" y="16"/>
                    <a:pt x="26" y="16"/>
                  </a:cubicBezTo>
                  <a:cubicBezTo>
                    <a:pt x="26" y="16"/>
                    <a:pt x="25" y="16"/>
                    <a:pt x="25" y="16"/>
                  </a:cubicBezTo>
                  <a:cubicBezTo>
                    <a:pt x="25" y="16"/>
                    <a:pt x="25" y="16"/>
                    <a:pt x="25" y="17"/>
                  </a:cubicBezTo>
                  <a:close/>
                  <a:moveTo>
                    <a:pt x="16" y="17"/>
                  </a:moveTo>
                  <a:cubicBezTo>
                    <a:pt x="16" y="18"/>
                    <a:pt x="16" y="18"/>
                    <a:pt x="16" y="18"/>
                  </a:cubicBezTo>
                  <a:cubicBezTo>
                    <a:pt x="16" y="18"/>
                    <a:pt x="16" y="18"/>
                    <a:pt x="16" y="18"/>
                  </a:cubicBezTo>
                  <a:cubicBezTo>
                    <a:pt x="17" y="18"/>
                    <a:pt x="17" y="17"/>
                    <a:pt x="17" y="17"/>
                  </a:cubicBezTo>
                  <a:cubicBezTo>
                    <a:pt x="17" y="17"/>
                    <a:pt x="17" y="17"/>
                    <a:pt x="16" y="17"/>
                  </a:cubicBezTo>
                  <a:close/>
                  <a:moveTo>
                    <a:pt x="18" y="17"/>
                  </a:moveTo>
                  <a:cubicBezTo>
                    <a:pt x="18" y="18"/>
                    <a:pt x="18" y="18"/>
                    <a:pt x="19" y="18"/>
                  </a:cubicBezTo>
                  <a:cubicBezTo>
                    <a:pt x="19" y="18"/>
                    <a:pt x="19" y="18"/>
                    <a:pt x="19" y="17"/>
                  </a:cubicBezTo>
                  <a:cubicBezTo>
                    <a:pt x="19" y="18"/>
                    <a:pt x="19" y="17"/>
                    <a:pt x="19" y="17"/>
                  </a:cubicBezTo>
                  <a:cubicBezTo>
                    <a:pt x="19" y="17"/>
                    <a:pt x="18" y="17"/>
                    <a:pt x="18" y="17"/>
                  </a:cubicBezTo>
                  <a:close/>
                  <a:moveTo>
                    <a:pt x="9" y="18"/>
                  </a:moveTo>
                  <a:cubicBezTo>
                    <a:pt x="9" y="18"/>
                    <a:pt x="9" y="18"/>
                    <a:pt x="10" y="18"/>
                  </a:cubicBezTo>
                  <a:cubicBezTo>
                    <a:pt x="10" y="18"/>
                    <a:pt x="10" y="18"/>
                    <a:pt x="10" y="17"/>
                  </a:cubicBezTo>
                  <a:cubicBezTo>
                    <a:pt x="9" y="17"/>
                    <a:pt x="9" y="17"/>
                    <a:pt x="9" y="18"/>
                  </a:cubicBezTo>
                  <a:cubicBezTo>
                    <a:pt x="9" y="18"/>
                    <a:pt x="9" y="18"/>
                    <a:pt x="9" y="18"/>
                  </a:cubicBezTo>
                  <a:close/>
                  <a:moveTo>
                    <a:pt x="12" y="18"/>
                  </a:moveTo>
                  <a:cubicBezTo>
                    <a:pt x="12" y="18"/>
                    <a:pt x="12" y="18"/>
                    <a:pt x="13" y="18"/>
                  </a:cubicBezTo>
                  <a:cubicBezTo>
                    <a:pt x="13" y="18"/>
                    <a:pt x="13" y="18"/>
                    <a:pt x="13" y="17"/>
                  </a:cubicBezTo>
                  <a:cubicBezTo>
                    <a:pt x="13" y="17"/>
                    <a:pt x="12" y="17"/>
                    <a:pt x="12" y="18"/>
                  </a:cubicBezTo>
                  <a:cubicBezTo>
                    <a:pt x="12" y="18"/>
                    <a:pt x="12" y="18"/>
                    <a:pt x="12" y="18"/>
                  </a:cubicBezTo>
                  <a:close/>
                  <a:moveTo>
                    <a:pt x="8" y="19"/>
                  </a:moveTo>
                  <a:cubicBezTo>
                    <a:pt x="8" y="19"/>
                    <a:pt x="8" y="19"/>
                    <a:pt x="8" y="18"/>
                  </a:cubicBezTo>
                  <a:cubicBezTo>
                    <a:pt x="8" y="18"/>
                    <a:pt x="8" y="18"/>
                    <a:pt x="8" y="18"/>
                  </a:cubicBezTo>
                  <a:cubicBezTo>
                    <a:pt x="8" y="18"/>
                    <a:pt x="8" y="18"/>
                    <a:pt x="8" y="18"/>
                  </a:cubicBezTo>
                  <a:cubicBezTo>
                    <a:pt x="7" y="18"/>
                    <a:pt x="7" y="18"/>
                    <a:pt x="8" y="19"/>
                  </a:cubicBezTo>
                  <a:close/>
                  <a:moveTo>
                    <a:pt x="34" y="19"/>
                  </a:moveTo>
                  <a:lnTo>
                    <a:pt x="35" y="19"/>
                  </a:lnTo>
                  <a:lnTo>
                    <a:pt x="35" y="18"/>
                  </a:lnTo>
                  <a:lnTo>
                    <a:pt x="34" y="18"/>
                  </a:lnTo>
                  <a:lnTo>
                    <a:pt x="34" y="19"/>
                  </a:lnTo>
                  <a:close/>
                  <a:moveTo>
                    <a:pt x="4" y="20"/>
                  </a:moveTo>
                  <a:lnTo>
                    <a:pt x="5" y="20"/>
                  </a:lnTo>
                  <a:lnTo>
                    <a:pt x="5" y="19"/>
                  </a:lnTo>
                  <a:lnTo>
                    <a:pt x="4" y="19"/>
                  </a:lnTo>
                  <a:lnTo>
                    <a:pt x="4" y="20"/>
                  </a:lnTo>
                  <a:close/>
                  <a:moveTo>
                    <a:pt x="14" y="20"/>
                  </a:moveTo>
                  <a:lnTo>
                    <a:pt x="15" y="20"/>
                  </a:lnTo>
                  <a:lnTo>
                    <a:pt x="15" y="19"/>
                  </a:lnTo>
                  <a:lnTo>
                    <a:pt x="14" y="19"/>
                  </a:lnTo>
                  <a:lnTo>
                    <a:pt x="14" y="20"/>
                  </a:lnTo>
                  <a:close/>
                  <a:moveTo>
                    <a:pt x="38" y="19"/>
                  </a:moveTo>
                  <a:cubicBezTo>
                    <a:pt x="37" y="19"/>
                    <a:pt x="37" y="20"/>
                    <a:pt x="37" y="21"/>
                  </a:cubicBezTo>
                  <a:cubicBezTo>
                    <a:pt x="37" y="21"/>
                    <a:pt x="36" y="22"/>
                    <a:pt x="36" y="23"/>
                  </a:cubicBezTo>
                  <a:cubicBezTo>
                    <a:pt x="36" y="23"/>
                    <a:pt x="36" y="23"/>
                    <a:pt x="37" y="24"/>
                  </a:cubicBezTo>
                  <a:cubicBezTo>
                    <a:pt x="37" y="24"/>
                    <a:pt x="37" y="25"/>
                    <a:pt x="38" y="25"/>
                  </a:cubicBezTo>
                  <a:cubicBezTo>
                    <a:pt x="38" y="25"/>
                    <a:pt x="38" y="25"/>
                    <a:pt x="39" y="26"/>
                  </a:cubicBezTo>
                  <a:cubicBezTo>
                    <a:pt x="39" y="26"/>
                    <a:pt x="40" y="26"/>
                    <a:pt x="40" y="25"/>
                  </a:cubicBezTo>
                  <a:cubicBezTo>
                    <a:pt x="40" y="25"/>
                    <a:pt x="39" y="25"/>
                    <a:pt x="39" y="25"/>
                  </a:cubicBezTo>
                  <a:cubicBezTo>
                    <a:pt x="39" y="24"/>
                    <a:pt x="38" y="24"/>
                    <a:pt x="38" y="24"/>
                  </a:cubicBezTo>
                  <a:cubicBezTo>
                    <a:pt x="38" y="24"/>
                    <a:pt x="38" y="24"/>
                    <a:pt x="37" y="23"/>
                  </a:cubicBezTo>
                  <a:cubicBezTo>
                    <a:pt x="37" y="23"/>
                    <a:pt x="37" y="23"/>
                    <a:pt x="37" y="22"/>
                  </a:cubicBezTo>
                  <a:lnTo>
                    <a:pt x="39" y="22"/>
                  </a:lnTo>
                  <a:cubicBezTo>
                    <a:pt x="40" y="23"/>
                    <a:pt x="40" y="23"/>
                    <a:pt x="40" y="24"/>
                  </a:cubicBezTo>
                  <a:cubicBezTo>
                    <a:pt x="40" y="25"/>
                    <a:pt x="41" y="25"/>
                    <a:pt x="41" y="25"/>
                  </a:cubicBezTo>
                  <a:cubicBezTo>
                    <a:pt x="41" y="24"/>
                    <a:pt x="41" y="23"/>
                    <a:pt x="41" y="23"/>
                  </a:cubicBezTo>
                  <a:cubicBezTo>
                    <a:pt x="40" y="22"/>
                    <a:pt x="40" y="21"/>
                    <a:pt x="39" y="21"/>
                  </a:cubicBezTo>
                  <a:cubicBezTo>
                    <a:pt x="39" y="20"/>
                    <a:pt x="39" y="20"/>
                    <a:pt x="39" y="19"/>
                  </a:cubicBezTo>
                  <a:cubicBezTo>
                    <a:pt x="39" y="19"/>
                    <a:pt x="39" y="19"/>
                    <a:pt x="38" y="19"/>
                  </a:cubicBezTo>
                  <a:close/>
                  <a:moveTo>
                    <a:pt x="27" y="20"/>
                  </a:moveTo>
                  <a:cubicBezTo>
                    <a:pt x="27" y="20"/>
                    <a:pt x="27" y="20"/>
                    <a:pt x="28" y="20"/>
                  </a:cubicBezTo>
                  <a:cubicBezTo>
                    <a:pt x="28" y="20"/>
                    <a:pt x="28" y="21"/>
                    <a:pt x="28" y="21"/>
                  </a:cubicBezTo>
                  <a:cubicBezTo>
                    <a:pt x="28" y="20"/>
                    <a:pt x="28" y="20"/>
                    <a:pt x="28" y="19"/>
                  </a:cubicBezTo>
                  <a:cubicBezTo>
                    <a:pt x="28" y="19"/>
                    <a:pt x="28" y="19"/>
                    <a:pt x="27" y="19"/>
                  </a:cubicBezTo>
                  <a:lnTo>
                    <a:pt x="27" y="20"/>
                  </a:lnTo>
                  <a:close/>
                  <a:moveTo>
                    <a:pt x="31" y="19"/>
                  </a:moveTo>
                  <a:cubicBezTo>
                    <a:pt x="30" y="20"/>
                    <a:pt x="31" y="21"/>
                    <a:pt x="32" y="21"/>
                  </a:cubicBezTo>
                  <a:cubicBezTo>
                    <a:pt x="32" y="21"/>
                    <a:pt x="32" y="20"/>
                    <a:pt x="32" y="20"/>
                  </a:cubicBezTo>
                  <a:cubicBezTo>
                    <a:pt x="32" y="19"/>
                    <a:pt x="31" y="19"/>
                    <a:pt x="31" y="19"/>
                  </a:cubicBezTo>
                  <a:close/>
                  <a:moveTo>
                    <a:pt x="43" y="23"/>
                  </a:moveTo>
                  <a:cubicBezTo>
                    <a:pt x="43" y="24"/>
                    <a:pt x="43" y="24"/>
                    <a:pt x="42" y="24"/>
                  </a:cubicBezTo>
                  <a:cubicBezTo>
                    <a:pt x="42" y="24"/>
                    <a:pt x="42" y="25"/>
                    <a:pt x="42" y="25"/>
                  </a:cubicBezTo>
                  <a:cubicBezTo>
                    <a:pt x="42" y="25"/>
                    <a:pt x="43" y="25"/>
                    <a:pt x="43" y="24"/>
                  </a:cubicBezTo>
                  <a:cubicBezTo>
                    <a:pt x="44" y="24"/>
                    <a:pt x="44" y="23"/>
                    <a:pt x="43" y="23"/>
                  </a:cubicBezTo>
                  <a:close/>
                  <a:moveTo>
                    <a:pt x="29" y="25"/>
                  </a:moveTo>
                  <a:cubicBezTo>
                    <a:pt x="29" y="26"/>
                    <a:pt x="29" y="26"/>
                    <a:pt x="30" y="27"/>
                  </a:cubicBezTo>
                  <a:cubicBezTo>
                    <a:pt x="30" y="26"/>
                    <a:pt x="30" y="25"/>
                    <a:pt x="29" y="25"/>
                  </a:cubicBezTo>
                  <a:close/>
                  <a:moveTo>
                    <a:pt x="47" y="26"/>
                  </a:moveTo>
                  <a:cubicBezTo>
                    <a:pt x="47" y="26"/>
                    <a:pt x="47" y="26"/>
                    <a:pt x="48" y="26"/>
                  </a:cubicBezTo>
                  <a:cubicBezTo>
                    <a:pt x="48" y="26"/>
                    <a:pt x="48" y="26"/>
                    <a:pt x="48" y="26"/>
                  </a:cubicBezTo>
                  <a:cubicBezTo>
                    <a:pt x="48" y="26"/>
                    <a:pt x="47" y="26"/>
                    <a:pt x="47" y="26"/>
                  </a:cubicBezTo>
                  <a:cubicBezTo>
                    <a:pt x="47" y="26"/>
                    <a:pt x="47" y="26"/>
                    <a:pt x="47" y="26"/>
                  </a:cubicBezTo>
                  <a:close/>
                  <a:moveTo>
                    <a:pt x="26" y="29"/>
                  </a:moveTo>
                  <a:cubicBezTo>
                    <a:pt x="27" y="29"/>
                    <a:pt x="28" y="28"/>
                    <a:pt x="28" y="28"/>
                  </a:cubicBezTo>
                  <a:cubicBezTo>
                    <a:pt x="28" y="27"/>
                    <a:pt x="28" y="27"/>
                    <a:pt x="28" y="27"/>
                  </a:cubicBezTo>
                  <a:cubicBezTo>
                    <a:pt x="27" y="27"/>
                    <a:pt x="27" y="28"/>
                    <a:pt x="27" y="28"/>
                  </a:cubicBezTo>
                  <a:cubicBezTo>
                    <a:pt x="27" y="28"/>
                    <a:pt x="27" y="29"/>
                    <a:pt x="26" y="29"/>
                  </a:cubicBezTo>
                  <a:close/>
                  <a:moveTo>
                    <a:pt x="30" y="28"/>
                  </a:moveTo>
                  <a:cubicBezTo>
                    <a:pt x="30" y="28"/>
                    <a:pt x="30" y="28"/>
                    <a:pt x="30" y="28"/>
                  </a:cubicBezTo>
                  <a:cubicBezTo>
                    <a:pt x="30" y="28"/>
                    <a:pt x="30" y="28"/>
                    <a:pt x="30" y="28"/>
                  </a:cubicBezTo>
                  <a:cubicBezTo>
                    <a:pt x="30" y="28"/>
                    <a:pt x="30" y="28"/>
                    <a:pt x="30" y="27"/>
                  </a:cubicBezTo>
                  <a:cubicBezTo>
                    <a:pt x="30" y="27"/>
                    <a:pt x="30" y="27"/>
                    <a:pt x="30" y="28"/>
                  </a:cubicBezTo>
                  <a:close/>
                  <a:moveTo>
                    <a:pt x="35" y="30"/>
                  </a:moveTo>
                  <a:cubicBezTo>
                    <a:pt x="35" y="30"/>
                    <a:pt x="35" y="30"/>
                    <a:pt x="36" y="30"/>
                  </a:cubicBezTo>
                  <a:cubicBezTo>
                    <a:pt x="36" y="30"/>
                    <a:pt x="36" y="29"/>
                    <a:pt x="36" y="29"/>
                  </a:cubicBezTo>
                  <a:cubicBezTo>
                    <a:pt x="36" y="29"/>
                    <a:pt x="36" y="28"/>
                    <a:pt x="36" y="28"/>
                  </a:cubicBezTo>
                  <a:cubicBezTo>
                    <a:pt x="36" y="28"/>
                    <a:pt x="35" y="28"/>
                    <a:pt x="35" y="28"/>
                  </a:cubicBezTo>
                  <a:lnTo>
                    <a:pt x="35" y="30"/>
                  </a:lnTo>
                  <a:close/>
                  <a:moveTo>
                    <a:pt x="5" y="29"/>
                  </a:moveTo>
                  <a:cubicBezTo>
                    <a:pt x="5" y="29"/>
                    <a:pt x="5" y="30"/>
                    <a:pt x="5" y="30"/>
                  </a:cubicBezTo>
                  <a:cubicBezTo>
                    <a:pt x="4" y="30"/>
                    <a:pt x="4" y="30"/>
                    <a:pt x="4" y="30"/>
                  </a:cubicBezTo>
                  <a:cubicBezTo>
                    <a:pt x="4" y="31"/>
                    <a:pt x="4" y="31"/>
                    <a:pt x="4" y="31"/>
                  </a:cubicBezTo>
                  <a:cubicBezTo>
                    <a:pt x="4" y="31"/>
                    <a:pt x="4" y="32"/>
                    <a:pt x="4" y="32"/>
                  </a:cubicBezTo>
                  <a:cubicBezTo>
                    <a:pt x="5" y="32"/>
                    <a:pt x="6" y="30"/>
                    <a:pt x="6" y="29"/>
                  </a:cubicBezTo>
                  <a:lnTo>
                    <a:pt x="5" y="29"/>
                  </a:lnTo>
                  <a:close/>
                  <a:moveTo>
                    <a:pt x="41" y="29"/>
                  </a:moveTo>
                  <a:cubicBezTo>
                    <a:pt x="41" y="29"/>
                    <a:pt x="41" y="30"/>
                    <a:pt x="41" y="30"/>
                  </a:cubicBezTo>
                  <a:cubicBezTo>
                    <a:pt x="40" y="31"/>
                    <a:pt x="41" y="31"/>
                    <a:pt x="42" y="31"/>
                  </a:cubicBezTo>
                  <a:cubicBezTo>
                    <a:pt x="42" y="30"/>
                    <a:pt x="41" y="29"/>
                    <a:pt x="41" y="29"/>
                  </a:cubicBezTo>
                  <a:close/>
                  <a:moveTo>
                    <a:pt x="44" y="29"/>
                  </a:moveTo>
                  <a:cubicBezTo>
                    <a:pt x="44" y="30"/>
                    <a:pt x="44" y="30"/>
                    <a:pt x="44" y="30"/>
                  </a:cubicBezTo>
                  <a:cubicBezTo>
                    <a:pt x="44" y="30"/>
                    <a:pt x="45" y="30"/>
                    <a:pt x="45" y="29"/>
                  </a:cubicBezTo>
                  <a:cubicBezTo>
                    <a:pt x="45" y="29"/>
                    <a:pt x="45" y="29"/>
                    <a:pt x="44" y="29"/>
                  </a:cubicBezTo>
                  <a:cubicBezTo>
                    <a:pt x="44" y="29"/>
                    <a:pt x="44" y="29"/>
                    <a:pt x="44" y="29"/>
                  </a:cubicBezTo>
                  <a:close/>
                  <a:moveTo>
                    <a:pt x="2" y="30"/>
                  </a:moveTo>
                  <a:cubicBezTo>
                    <a:pt x="2" y="31"/>
                    <a:pt x="3" y="31"/>
                    <a:pt x="3" y="31"/>
                  </a:cubicBezTo>
                  <a:cubicBezTo>
                    <a:pt x="3" y="31"/>
                    <a:pt x="3" y="31"/>
                    <a:pt x="3" y="30"/>
                  </a:cubicBezTo>
                  <a:cubicBezTo>
                    <a:pt x="3" y="30"/>
                    <a:pt x="3" y="30"/>
                    <a:pt x="3" y="30"/>
                  </a:cubicBezTo>
                  <a:cubicBezTo>
                    <a:pt x="3" y="30"/>
                    <a:pt x="3" y="30"/>
                    <a:pt x="2" y="30"/>
                  </a:cubicBezTo>
                  <a:close/>
                  <a:moveTo>
                    <a:pt x="10" y="31"/>
                  </a:moveTo>
                  <a:lnTo>
                    <a:pt x="11" y="31"/>
                  </a:lnTo>
                  <a:cubicBezTo>
                    <a:pt x="11" y="30"/>
                    <a:pt x="11" y="29"/>
                    <a:pt x="10" y="30"/>
                  </a:cubicBezTo>
                  <a:lnTo>
                    <a:pt x="10" y="31"/>
                  </a:lnTo>
                  <a:close/>
                  <a:moveTo>
                    <a:pt x="35" y="31"/>
                  </a:moveTo>
                  <a:cubicBezTo>
                    <a:pt x="35" y="31"/>
                    <a:pt x="35" y="31"/>
                    <a:pt x="35" y="31"/>
                  </a:cubicBezTo>
                  <a:cubicBezTo>
                    <a:pt x="36" y="31"/>
                    <a:pt x="36" y="31"/>
                    <a:pt x="35" y="31"/>
                  </a:cubicBezTo>
                  <a:cubicBezTo>
                    <a:pt x="35" y="31"/>
                    <a:pt x="35" y="31"/>
                    <a:pt x="35" y="31"/>
                  </a:cubicBezTo>
                  <a:cubicBezTo>
                    <a:pt x="35" y="31"/>
                    <a:pt x="35" y="31"/>
                    <a:pt x="35" y="31"/>
                  </a:cubicBezTo>
                  <a:close/>
                  <a:moveTo>
                    <a:pt x="38" y="33"/>
                  </a:moveTo>
                  <a:cubicBezTo>
                    <a:pt x="38" y="33"/>
                    <a:pt x="38" y="34"/>
                    <a:pt x="38" y="34"/>
                  </a:cubicBezTo>
                  <a:cubicBezTo>
                    <a:pt x="38" y="34"/>
                    <a:pt x="38" y="34"/>
                    <a:pt x="39" y="33"/>
                  </a:cubicBezTo>
                  <a:cubicBezTo>
                    <a:pt x="39" y="33"/>
                    <a:pt x="38" y="33"/>
                    <a:pt x="38" y="33"/>
                  </a:cubicBezTo>
                  <a:cubicBezTo>
                    <a:pt x="38" y="33"/>
                    <a:pt x="38" y="33"/>
                    <a:pt x="38" y="33"/>
                  </a:cubicBezTo>
                  <a:close/>
                  <a:moveTo>
                    <a:pt x="4" y="40"/>
                  </a:moveTo>
                  <a:cubicBezTo>
                    <a:pt x="4" y="40"/>
                    <a:pt x="4" y="40"/>
                    <a:pt x="4" y="40"/>
                  </a:cubicBezTo>
                  <a:cubicBezTo>
                    <a:pt x="4" y="40"/>
                    <a:pt x="5" y="40"/>
                    <a:pt x="5" y="40"/>
                  </a:cubicBezTo>
                  <a:cubicBezTo>
                    <a:pt x="4" y="40"/>
                    <a:pt x="4" y="40"/>
                    <a:pt x="4" y="40"/>
                  </a:cubicBezTo>
                  <a:cubicBezTo>
                    <a:pt x="4" y="40"/>
                    <a:pt x="4" y="40"/>
                    <a:pt x="4" y="40"/>
                  </a:cubicBezTo>
                  <a:close/>
                  <a:moveTo>
                    <a:pt x="30" y="141"/>
                  </a:moveTo>
                  <a:cubicBezTo>
                    <a:pt x="30" y="142"/>
                    <a:pt x="29" y="142"/>
                    <a:pt x="30" y="143"/>
                  </a:cubicBezTo>
                  <a:cubicBezTo>
                    <a:pt x="30" y="144"/>
                    <a:pt x="29" y="144"/>
                    <a:pt x="29" y="144"/>
                  </a:cubicBezTo>
                  <a:cubicBezTo>
                    <a:pt x="29" y="143"/>
                    <a:pt x="28" y="142"/>
                    <a:pt x="27" y="142"/>
                  </a:cubicBezTo>
                  <a:cubicBezTo>
                    <a:pt x="27" y="143"/>
                    <a:pt x="27" y="143"/>
                    <a:pt x="27" y="144"/>
                  </a:cubicBezTo>
                  <a:cubicBezTo>
                    <a:pt x="27" y="144"/>
                    <a:pt x="26" y="144"/>
                    <a:pt x="25" y="144"/>
                  </a:cubicBezTo>
                  <a:cubicBezTo>
                    <a:pt x="26" y="145"/>
                    <a:pt x="26" y="146"/>
                    <a:pt x="27" y="146"/>
                  </a:cubicBezTo>
                  <a:cubicBezTo>
                    <a:pt x="27" y="146"/>
                    <a:pt x="28" y="147"/>
                    <a:pt x="28" y="147"/>
                  </a:cubicBezTo>
                  <a:cubicBezTo>
                    <a:pt x="29" y="146"/>
                    <a:pt x="30" y="146"/>
                    <a:pt x="31" y="145"/>
                  </a:cubicBezTo>
                  <a:cubicBezTo>
                    <a:pt x="31" y="144"/>
                    <a:pt x="32" y="143"/>
                    <a:pt x="32" y="142"/>
                  </a:cubicBezTo>
                  <a:cubicBezTo>
                    <a:pt x="31" y="142"/>
                    <a:pt x="30" y="142"/>
                    <a:pt x="30" y="141"/>
                  </a:cubicBezTo>
                  <a:close/>
                  <a:moveTo>
                    <a:pt x="7" y="142"/>
                  </a:moveTo>
                  <a:cubicBezTo>
                    <a:pt x="7" y="143"/>
                    <a:pt x="7" y="142"/>
                    <a:pt x="8" y="142"/>
                  </a:cubicBezTo>
                  <a:cubicBezTo>
                    <a:pt x="8" y="142"/>
                    <a:pt x="8" y="142"/>
                    <a:pt x="8" y="142"/>
                  </a:cubicBezTo>
                  <a:cubicBezTo>
                    <a:pt x="8" y="142"/>
                    <a:pt x="7" y="142"/>
                    <a:pt x="7" y="142"/>
                  </a:cubicBezTo>
                  <a:cubicBezTo>
                    <a:pt x="7" y="142"/>
                    <a:pt x="7" y="142"/>
                    <a:pt x="7" y="142"/>
                  </a:cubicBezTo>
                  <a:close/>
                  <a:moveTo>
                    <a:pt x="8" y="148"/>
                  </a:moveTo>
                  <a:lnTo>
                    <a:pt x="10" y="148"/>
                  </a:lnTo>
                  <a:lnTo>
                    <a:pt x="10" y="146"/>
                  </a:lnTo>
                  <a:lnTo>
                    <a:pt x="8" y="146"/>
                  </a:lnTo>
                  <a:lnTo>
                    <a:pt x="8" y="148"/>
                  </a:lnTo>
                  <a:close/>
                  <a:moveTo>
                    <a:pt x="5" y="150"/>
                  </a:moveTo>
                  <a:cubicBezTo>
                    <a:pt x="5" y="150"/>
                    <a:pt x="5" y="150"/>
                    <a:pt x="5" y="150"/>
                  </a:cubicBezTo>
                  <a:cubicBezTo>
                    <a:pt x="5" y="150"/>
                    <a:pt x="5" y="150"/>
                    <a:pt x="6" y="150"/>
                  </a:cubicBezTo>
                  <a:cubicBezTo>
                    <a:pt x="6" y="149"/>
                    <a:pt x="5" y="149"/>
                    <a:pt x="5" y="149"/>
                  </a:cubicBezTo>
                  <a:cubicBezTo>
                    <a:pt x="5" y="149"/>
                    <a:pt x="5" y="149"/>
                    <a:pt x="5" y="150"/>
                  </a:cubicBezTo>
                  <a:close/>
                  <a:moveTo>
                    <a:pt x="18" y="151"/>
                  </a:moveTo>
                  <a:cubicBezTo>
                    <a:pt x="18" y="151"/>
                    <a:pt x="17" y="151"/>
                    <a:pt x="16" y="151"/>
                  </a:cubicBezTo>
                  <a:cubicBezTo>
                    <a:pt x="16" y="151"/>
                    <a:pt x="15" y="151"/>
                    <a:pt x="15" y="151"/>
                  </a:cubicBezTo>
                  <a:cubicBezTo>
                    <a:pt x="15" y="152"/>
                    <a:pt x="15" y="153"/>
                    <a:pt x="15" y="154"/>
                  </a:cubicBezTo>
                  <a:cubicBezTo>
                    <a:pt x="15" y="154"/>
                    <a:pt x="16" y="155"/>
                    <a:pt x="17" y="155"/>
                  </a:cubicBezTo>
                  <a:cubicBezTo>
                    <a:pt x="17" y="154"/>
                    <a:pt x="18" y="154"/>
                    <a:pt x="18" y="153"/>
                  </a:cubicBezTo>
                  <a:cubicBezTo>
                    <a:pt x="19" y="152"/>
                    <a:pt x="19" y="152"/>
                    <a:pt x="18" y="151"/>
                  </a:cubicBezTo>
                  <a:close/>
                  <a:moveTo>
                    <a:pt x="21" y="153"/>
                  </a:moveTo>
                  <a:cubicBezTo>
                    <a:pt x="21" y="153"/>
                    <a:pt x="22" y="153"/>
                    <a:pt x="22" y="153"/>
                  </a:cubicBezTo>
                  <a:cubicBezTo>
                    <a:pt x="22" y="153"/>
                    <a:pt x="22" y="152"/>
                    <a:pt x="22" y="152"/>
                  </a:cubicBezTo>
                  <a:cubicBezTo>
                    <a:pt x="22" y="152"/>
                    <a:pt x="22" y="152"/>
                    <a:pt x="22" y="152"/>
                  </a:cubicBezTo>
                  <a:cubicBezTo>
                    <a:pt x="21" y="152"/>
                    <a:pt x="21" y="152"/>
                    <a:pt x="21" y="153"/>
                  </a:cubicBezTo>
                  <a:close/>
                  <a:moveTo>
                    <a:pt x="38" y="153"/>
                  </a:moveTo>
                  <a:lnTo>
                    <a:pt x="39" y="153"/>
                  </a:lnTo>
                  <a:cubicBezTo>
                    <a:pt x="39" y="152"/>
                    <a:pt x="39" y="152"/>
                    <a:pt x="38" y="152"/>
                  </a:cubicBezTo>
                  <a:lnTo>
                    <a:pt x="38" y="153"/>
                  </a:lnTo>
                  <a:close/>
                  <a:moveTo>
                    <a:pt x="24" y="154"/>
                  </a:moveTo>
                  <a:cubicBezTo>
                    <a:pt x="24" y="154"/>
                    <a:pt x="24" y="154"/>
                    <a:pt x="24" y="154"/>
                  </a:cubicBezTo>
                  <a:cubicBezTo>
                    <a:pt x="24" y="154"/>
                    <a:pt x="24" y="154"/>
                    <a:pt x="24" y="154"/>
                  </a:cubicBezTo>
                  <a:cubicBezTo>
                    <a:pt x="24" y="154"/>
                    <a:pt x="24" y="154"/>
                    <a:pt x="24" y="154"/>
                  </a:cubicBezTo>
                  <a:cubicBezTo>
                    <a:pt x="24" y="154"/>
                    <a:pt x="24" y="154"/>
                    <a:pt x="24" y="154"/>
                  </a:cubicBezTo>
                  <a:close/>
                  <a:moveTo>
                    <a:pt x="53" y="157"/>
                  </a:moveTo>
                  <a:cubicBezTo>
                    <a:pt x="53" y="157"/>
                    <a:pt x="53" y="158"/>
                    <a:pt x="53" y="158"/>
                  </a:cubicBezTo>
                  <a:cubicBezTo>
                    <a:pt x="53" y="159"/>
                    <a:pt x="53" y="159"/>
                    <a:pt x="54" y="159"/>
                  </a:cubicBezTo>
                  <a:cubicBezTo>
                    <a:pt x="54" y="158"/>
                    <a:pt x="54" y="157"/>
                    <a:pt x="53" y="157"/>
                  </a:cubicBezTo>
                  <a:close/>
                  <a:moveTo>
                    <a:pt x="22" y="164"/>
                  </a:moveTo>
                  <a:cubicBezTo>
                    <a:pt x="22" y="164"/>
                    <a:pt x="22" y="164"/>
                    <a:pt x="23" y="164"/>
                  </a:cubicBezTo>
                  <a:cubicBezTo>
                    <a:pt x="23" y="163"/>
                    <a:pt x="23" y="163"/>
                    <a:pt x="23" y="163"/>
                  </a:cubicBezTo>
                  <a:cubicBezTo>
                    <a:pt x="23" y="163"/>
                    <a:pt x="22" y="163"/>
                    <a:pt x="22" y="163"/>
                  </a:cubicBezTo>
                  <a:cubicBezTo>
                    <a:pt x="22" y="163"/>
                    <a:pt x="22" y="163"/>
                    <a:pt x="22" y="164"/>
                  </a:cubicBezTo>
                  <a:close/>
                  <a:moveTo>
                    <a:pt x="35" y="164"/>
                  </a:moveTo>
                  <a:cubicBezTo>
                    <a:pt x="36" y="164"/>
                    <a:pt x="36" y="164"/>
                    <a:pt x="36" y="164"/>
                  </a:cubicBezTo>
                  <a:cubicBezTo>
                    <a:pt x="36" y="164"/>
                    <a:pt x="36" y="164"/>
                    <a:pt x="36" y="164"/>
                  </a:cubicBezTo>
                  <a:cubicBezTo>
                    <a:pt x="36" y="164"/>
                    <a:pt x="36" y="164"/>
                    <a:pt x="36" y="164"/>
                  </a:cubicBezTo>
                  <a:cubicBezTo>
                    <a:pt x="35" y="164"/>
                    <a:pt x="35" y="164"/>
                    <a:pt x="35" y="164"/>
                  </a:cubicBezTo>
                  <a:close/>
                  <a:moveTo>
                    <a:pt x="33" y="171"/>
                  </a:moveTo>
                  <a:lnTo>
                    <a:pt x="34" y="171"/>
                  </a:lnTo>
                  <a:lnTo>
                    <a:pt x="34" y="170"/>
                  </a:lnTo>
                  <a:lnTo>
                    <a:pt x="33" y="170"/>
                  </a:lnTo>
                  <a:lnTo>
                    <a:pt x="33" y="171"/>
                  </a:lnTo>
                  <a:close/>
                  <a:moveTo>
                    <a:pt x="24" y="171"/>
                  </a:moveTo>
                  <a:cubicBezTo>
                    <a:pt x="24" y="172"/>
                    <a:pt x="25" y="173"/>
                    <a:pt x="26" y="173"/>
                  </a:cubicBezTo>
                  <a:lnTo>
                    <a:pt x="26" y="171"/>
                  </a:lnTo>
                  <a:lnTo>
                    <a:pt x="24" y="171"/>
                  </a:lnTo>
                  <a:close/>
                  <a:moveTo>
                    <a:pt x="34" y="179"/>
                  </a:moveTo>
                  <a:cubicBezTo>
                    <a:pt x="34" y="179"/>
                    <a:pt x="34" y="180"/>
                    <a:pt x="34" y="180"/>
                  </a:cubicBezTo>
                  <a:cubicBezTo>
                    <a:pt x="35" y="180"/>
                    <a:pt x="35" y="180"/>
                    <a:pt x="35" y="180"/>
                  </a:cubicBezTo>
                  <a:cubicBezTo>
                    <a:pt x="35" y="180"/>
                    <a:pt x="35" y="179"/>
                    <a:pt x="35" y="179"/>
                  </a:cubicBezTo>
                  <a:cubicBezTo>
                    <a:pt x="35" y="179"/>
                    <a:pt x="35" y="179"/>
                    <a:pt x="34" y="179"/>
                  </a:cubicBezTo>
                  <a:close/>
                  <a:moveTo>
                    <a:pt x="10" y="184"/>
                  </a:moveTo>
                  <a:cubicBezTo>
                    <a:pt x="10" y="184"/>
                    <a:pt x="11" y="184"/>
                    <a:pt x="11" y="185"/>
                  </a:cubicBezTo>
                  <a:cubicBezTo>
                    <a:pt x="11" y="185"/>
                    <a:pt x="11" y="185"/>
                    <a:pt x="11" y="184"/>
                  </a:cubicBezTo>
                  <a:cubicBezTo>
                    <a:pt x="11" y="184"/>
                    <a:pt x="11" y="184"/>
                    <a:pt x="11" y="184"/>
                  </a:cubicBezTo>
                  <a:cubicBezTo>
                    <a:pt x="10" y="184"/>
                    <a:pt x="10" y="184"/>
                    <a:pt x="10" y="184"/>
                  </a:cubicBezTo>
                  <a:close/>
                  <a:moveTo>
                    <a:pt x="19" y="187"/>
                  </a:moveTo>
                  <a:cubicBezTo>
                    <a:pt x="18" y="187"/>
                    <a:pt x="18" y="188"/>
                    <a:pt x="18" y="188"/>
                  </a:cubicBezTo>
                  <a:cubicBezTo>
                    <a:pt x="18" y="189"/>
                    <a:pt x="19" y="189"/>
                    <a:pt x="20" y="188"/>
                  </a:cubicBezTo>
                  <a:cubicBezTo>
                    <a:pt x="20" y="188"/>
                    <a:pt x="19" y="187"/>
                    <a:pt x="19" y="187"/>
                  </a:cubicBezTo>
                  <a:close/>
                  <a:moveTo>
                    <a:pt x="9" y="188"/>
                  </a:moveTo>
                  <a:cubicBezTo>
                    <a:pt x="8" y="188"/>
                    <a:pt x="7" y="188"/>
                    <a:pt x="7" y="188"/>
                  </a:cubicBezTo>
                  <a:cubicBezTo>
                    <a:pt x="7" y="188"/>
                    <a:pt x="7" y="188"/>
                    <a:pt x="6" y="189"/>
                  </a:cubicBezTo>
                  <a:cubicBezTo>
                    <a:pt x="6" y="189"/>
                    <a:pt x="7" y="189"/>
                    <a:pt x="7" y="189"/>
                  </a:cubicBezTo>
                  <a:cubicBezTo>
                    <a:pt x="7" y="189"/>
                    <a:pt x="8" y="189"/>
                    <a:pt x="9" y="188"/>
                  </a:cubicBezTo>
                  <a:close/>
                  <a:moveTo>
                    <a:pt x="38" y="189"/>
                  </a:moveTo>
                  <a:cubicBezTo>
                    <a:pt x="38" y="190"/>
                    <a:pt x="38" y="190"/>
                    <a:pt x="39" y="189"/>
                  </a:cubicBezTo>
                  <a:cubicBezTo>
                    <a:pt x="39" y="189"/>
                    <a:pt x="38" y="189"/>
                    <a:pt x="38" y="189"/>
                  </a:cubicBezTo>
                  <a:cubicBezTo>
                    <a:pt x="38" y="189"/>
                    <a:pt x="38" y="189"/>
                    <a:pt x="38" y="189"/>
                  </a:cubicBezTo>
                  <a:close/>
                  <a:moveTo>
                    <a:pt x="28" y="193"/>
                  </a:moveTo>
                  <a:cubicBezTo>
                    <a:pt x="28" y="193"/>
                    <a:pt x="28" y="193"/>
                    <a:pt x="28" y="193"/>
                  </a:cubicBezTo>
                  <a:cubicBezTo>
                    <a:pt x="29" y="193"/>
                    <a:pt x="29" y="193"/>
                    <a:pt x="28" y="192"/>
                  </a:cubicBezTo>
                  <a:cubicBezTo>
                    <a:pt x="28" y="192"/>
                    <a:pt x="28" y="192"/>
                    <a:pt x="28" y="192"/>
                  </a:cubicBezTo>
                  <a:cubicBezTo>
                    <a:pt x="28" y="193"/>
                    <a:pt x="28" y="193"/>
                    <a:pt x="28" y="193"/>
                  </a:cubicBezTo>
                  <a:close/>
                  <a:moveTo>
                    <a:pt x="33" y="195"/>
                  </a:moveTo>
                  <a:cubicBezTo>
                    <a:pt x="33" y="194"/>
                    <a:pt x="34" y="194"/>
                    <a:pt x="34" y="194"/>
                  </a:cubicBezTo>
                  <a:cubicBezTo>
                    <a:pt x="35" y="195"/>
                    <a:pt x="35" y="195"/>
                    <a:pt x="35" y="196"/>
                  </a:cubicBezTo>
                  <a:lnTo>
                    <a:pt x="36" y="196"/>
                  </a:lnTo>
                  <a:cubicBezTo>
                    <a:pt x="36" y="195"/>
                    <a:pt x="36" y="194"/>
                    <a:pt x="35" y="195"/>
                  </a:cubicBezTo>
                  <a:cubicBezTo>
                    <a:pt x="35" y="194"/>
                    <a:pt x="34" y="193"/>
                    <a:pt x="34" y="193"/>
                  </a:cubicBezTo>
                  <a:cubicBezTo>
                    <a:pt x="34" y="193"/>
                    <a:pt x="34" y="193"/>
                    <a:pt x="34" y="194"/>
                  </a:cubicBezTo>
                  <a:cubicBezTo>
                    <a:pt x="33" y="194"/>
                    <a:pt x="33" y="194"/>
                    <a:pt x="33" y="194"/>
                  </a:cubicBezTo>
                  <a:cubicBezTo>
                    <a:pt x="33" y="194"/>
                    <a:pt x="33" y="194"/>
                    <a:pt x="33" y="194"/>
                  </a:cubicBezTo>
                  <a:cubicBezTo>
                    <a:pt x="33" y="194"/>
                    <a:pt x="33" y="195"/>
                    <a:pt x="33" y="195"/>
                  </a:cubicBezTo>
                  <a:close/>
                  <a:moveTo>
                    <a:pt x="53" y="202"/>
                  </a:moveTo>
                  <a:cubicBezTo>
                    <a:pt x="53" y="203"/>
                    <a:pt x="53" y="203"/>
                    <a:pt x="53" y="203"/>
                  </a:cubicBezTo>
                  <a:cubicBezTo>
                    <a:pt x="53" y="203"/>
                    <a:pt x="54" y="203"/>
                    <a:pt x="54" y="202"/>
                  </a:cubicBezTo>
                  <a:cubicBezTo>
                    <a:pt x="54" y="202"/>
                    <a:pt x="54" y="202"/>
                    <a:pt x="54" y="202"/>
                  </a:cubicBezTo>
                  <a:cubicBezTo>
                    <a:pt x="54" y="202"/>
                    <a:pt x="54" y="202"/>
                    <a:pt x="53" y="202"/>
                  </a:cubicBezTo>
                  <a:close/>
                  <a:moveTo>
                    <a:pt x="45" y="204"/>
                  </a:moveTo>
                  <a:cubicBezTo>
                    <a:pt x="45" y="204"/>
                    <a:pt x="45" y="204"/>
                    <a:pt x="45" y="204"/>
                  </a:cubicBezTo>
                  <a:cubicBezTo>
                    <a:pt x="45" y="204"/>
                    <a:pt x="45" y="203"/>
                    <a:pt x="45" y="203"/>
                  </a:cubicBezTo>
                  <a:cubicBezTo>
                    <a:pt x="45" y="203"/>
                    <a:pt x="45" y="203"/>
                    <a:pt x="45" y="203"/>
                  </a:cubicBezTo>
                  <a:cubicBezTo>
                    <a:pt x="45" y="203"/>
                    <a:pt x="45" y="204"/>
                    <a:pt x="45" y="204"/>
                  </a:cubicBezTo>
                  <a:close/>
                  <a:moveTo>
                    <a:pt x="48" y="204"/>
                  </a:moveTo>
                  <a:cubicBezTo>
                    <a:pt x="48" y="204"/>
                    <a:pt x="48" y="204"/>
                    <a:pt x="48" y="204"/>
                  </a:cubicBezTo>
                  <a:cubicBezTo>
                    <a:pt x="49" y="204"/>
                    <a:pt x="49" y="204"/>
                    <a:pt x="49" y="204"/>
                  </a:cubicBezTo>
                  <a:cubicBezTo>
                    <a:pt x="49" y="204"/>
                    <a:pt x="48" y="204"/>
                    <a:pt x="48" y="204"/>
                  </a:cubicBezTo>
                  <a:cubicBezTo>
                    <a:pt x="48" y="204"/>
                    <a:pt x="48" y="204"/>
                    <a:pt x="48" y="204"/>
                  </a:cubicBezTo>
                  <a:close/>
                  <a:moveTo>
                    <a:pt x="43" y="205"/>
                  </a:moveTo>
                  <a:lnTo>
                    <a:pt x="44" y="205"/>
                  </a:lnTo>
                  <a:lnTo>
                    <a:pt x="44" y="205"/>
                  </a:lnTo>
                  <a:lnTo>
                    <a:pt x="43" y="204"/>
                  </a:lnTo>
                  <a:lnTo>
                    <a:pt x="43" y="205"/>
                  </a:lnTo>
                  <a:close/>
                  <a:moveTo>
                    <a:pt x="47" y="206"/>
                  </a:moveTo>
                  <a:cubicBezTo>
                    <a:pt x="47" y="206"/>
                    <a:pt x="47" y="206"/>
                    <a:pt x="47" y="206"/>
                  </a:cubicBezTo>
                  <a:cubicBezTo>
                    <a:pt x="47" y="206"/>
                    <a:pt x="47" y="205"/>
                    <a:pt x="47" y="205"/>
                  </a:cubicBezTo>
                  <a:cubicBezTo>
                    <a:pt x="47" y="205"/>
                    <a:pt x="47" y="205"/>
                    <a:pt x="47" y="205"/>
                  </a:cubicBezTo>
                  <a:cubicBezTo>
                    <a:pt x="47" y="206"/>
                    <a:pt x="47" y="206"/>
                    <a:pt x="47" y="206"/>
                  </a:cubicBezTo>
                  <a:close/>
                  <a:moveTo>
                    <a:pt x="39" y="208"/>
                  </a:moveTo>
                  <a:cubicBezTo>
                    <a:pt x="39" y="208"/>
                    <a:pt x="39" y="208"/>
                    <a:pt x="39" y="208"/>
                  </a:cubicBezTo>
                  <a:cubicBezTo>
                    <a:pt x="39" y="208"/>
                    <a:pt x="39" y="208"/>
                    <a:pt x="39" y="208"/>
                  </a:cubicBezTo>
                  <a:cubicBezTo>
                    <a:pt x="39" y="208"/>
                    <a:pt x="39" y="208"/>
                    <a:pt x="39" y="208"/>
                  </a:cubicBezTo>
                  <a:cubicBezTo>
                    <a:pt x="39" y="208"/>
                    <a:pt x="39" y="208"/>
                    <a:pt x="39" y="208"/>
                  </a:cubicBezTo>
                  <a:close/>
                  <a:moveTo>
                    <a:pt x="12" y="209"/>
                  </a:moveTo>
                  <a:cubicBezTo>
                    <a:pt x="12" y="209"/>
                    <a:pt x="13" y="209"/>
                    <a:pt x="13" y="209"/>
                  </a:cubicBezTo>
                  <a:cubicBezTo>
                    <a:pt x="13" y="210"/>
                    <a:pt x="13" y="209"/>
                    <a:pt x="14" y="209"/>
                  </a:cubicBezTo>
                  <a:cubicBezTo>
                    <a:pt x="13" y="209"/>
                    <a:pt x="13" y="209"/>
                    <a:pt x="13" y="209"/>
                  </a:cubicBezTo>
                  <a:cubicBezTo>
                    <a:pt x="13" y="208"/>
                    <a:pt x="12" y="209"/>
                    <a:pt x="12" y="209"/>
                  </a:cubicBezTo>
                  <a:close/>
                  <a:moveTo>
                    <a:pt x="26" y="209"/>
                  </a:moveTo>
                  <a:cubicBezTo>
                    <a:pt x="26" y="209"/>
                    <a:pt x="26" y="209"/>
                    <a:pt x="27" y="209"/>
                  </a:cubicBezTo>
                  <a:cubicBezTo>
                    <a:pt x="27" y="209"/>
                    <a:pt x="27" y="209"/>
                    <a:pt x="27" y="209"/>
                  </a:cubicBezTo>
                  <a:cubicBezTo>
                    <a:pt x="27" y="209"/>
                    <a:pt x="27" y="209"/>
                    <a:pt x="26" y="209"/>
                  </a:cubicBezTo>
                  <a:cubicBezTo>
                    <a:pt x="26" y="209"/>
                    <a:pt x="26" y="209"/>
                    <a:pt x="26" y="209"/>
                  </a:cubicBezTo>
                  <a:close/>
                  <a:moveTo>
                    <a:pt x="32" y="210"/>
                  </a:moveTo>
                  <a:cubicBezTo>
                    <a:pt x="32" y="211"/>
                    <a:pt x="32" y="211"/>
                    <a:pt x="32" y="211"/>
                  </a:cubicBezTo>
                  <a:cubicBezTo>
                    <a:pt x="33" y="211"/>
                    <a:pt x="33" y="211"/>
                    <a:pt x="33" y="210"/>
                  </a:cubicBezTo>
                  <a:cubicBezTo>
                    <a:pt x="33" y="210"/>
                    <a:pt x="33" y="210"/>
                    <a:pt x="32" y="210"/>
                  </a:cubicBezTo>
                  <a:cubicBezTo>
                    <a:pt x="32" y="210"/>
                    <a:pt x="32" y="210"/>
                    <a:pt x="32" y="210"/>
                  </a:cubicBezTo>
                  <a:close/>
                  <a:moveTo>
                    <a:pt x="10" y="212"/>
                  </a:moveTo>
                  <a:cubicBezTo>
                    <a:pt x="10" y="212"/>
                    <a:pt x="10" y="211"/>
                    <a:pt x="10" y="211"/>
                  </a:cubicBezTo>
                  <a:cubicBezTo>
                    <a:pt x="10" y="211"/>
                    <a:pt x="9" y="211"/>
                    <a:pt x="9" y="211"/>
                  </a:cubicBezTo>
                  <a:cubicBezTo>
                    <a:pt x="8" y="211"/>
                    <a:pt x="8" y="211"/>
                    <a:pt x="8" y="211"/>
                  </a:cubicBezTo>
                  <a:cubicBezTo>
                    <a:pt x="7" y="212"/>
                    <a:pt x="7" y="212"/>
                    <a:pt x="7" y="212"/>
                  </a:cubicBezTo>
                  <a:lnTo>
                    <a:pt x="10" y="212"/>
                  </a:lnTo>
                  <a:close/>
                  <a:moveTo>
                    <a:pt x="18" y="212"/>
                  </a:moveTo>
                  <a:cubicBezTo>
                    <a:pt x="18" y="212"/>
                    <a:pt x="18" y="212"/>
                    <a:pt x="19" y="212"/>
                  </a:cubicBezTo>
                  <a:cubicBezTo>
                    <a:pt x="19" y="212"/>
                    <a:pt x="19" y="212"/>
                    <a:pt x="19" y="212"/>
                  </a:cubicBezTo>
                  <a:cubicBezTo>
                    <a:pt x="19" y="211"/>
                    <a:pt x="19" y="211"/>
                    <a:pt x="18" y="212"/>
                  </a:cubicBezTo>
                  <a:cubicBezTo>
                    <a:pt x="18" y="212"/>
                    <a:pt x="18" y="212"/>
                    <a:pt x="18" y="212"/>
                  </a:cubicBezTo>
                  <a:close/>
                  <a:moveTo>
                    <a:pt x="11" y="199"/>
                  </a:moveTo>
                  <a:cubicBezTo>
                    <a:pt x="11" y="198"/>
                    <a:pt x="11" y="198"/>
                    <a:pt x="11" y="197"/>
                  </a:cubicBezTo>
                  <a:cubicBezTo>
                    <a:pt x="11" y="196"/>
                    <a:pt x="11" y="196"/>
                    <a:pt x="11" y="196"/>
                  </a:cubicBezTo>
                  <a:cubicBezTo>
                    <a:pt x="11" y="196"/>
                    <a:pt x="11" y="196"/>
                    <a:pt x="12" y="196"/>
                  </a:cubicBezTo>
                  <a:cubicBezTo>
                    <a:pt x="12" y="196"/>
                    <a:pt x="12" y="197"/>
                    <a:pt x="13" y="197"/>
                  </a:cubicBezTo>
                  <a:cubicBezTo>
                    <a:pt x="13" y="197"/>
                    <a:pt x="14" y="198"/>
                    <a:pt x="14" y="198"/>
                  </a:cubicBezTo>
                  <a:cubicBezTo>
                    <a:pt x="15" y="198"/>
                    <a:pt x="15" y="198"/>
                    <a:pt x="16" y="198"/>
                  </a:cubicBezTo>
                  <a:cubicBezTo>
                    <a:pt x="16" y="199"/>
                    <a:pt x="15" y="199"/>
                    <a:pt x="15" y="199"/>
                  </a:cubicBezTo>
                  <a:cubicBezTo>
                    <a:pt x="15" y="200"/>
                    <a:pt x="14" y="200"/>
                    <a:pt x="14" y="200"/>
                  </a:cubicBezTo>
                  <a:cubicBezTo>
                    <a:pt x="14" y="199"/>
                    <a:pt x="13" y="199"/>
                    <a:pt x="13" y="199"/>
                  </a:cubicBezTo>
                  <a:cubicBezTo>
                    <a:pt x="12" y="199"/>
                    <a:pt x="12" y="199"/>
                    <a:pt x="11" y="199"/>
                  </a:cubicBezTo>
                  <a:close/>
                  <a:moveTo>
                    <a:pt x="28" y="196"/>
                  </a:moveTo>
                  <a:cubicBezTo>
                    <a:pt x="28" y="196"/>
                    <a:pt x="29" y="196"/>
                    <a:pt x="29" y="197"/>
                  </a:cubicBezTo>
                  <a:cubicBezTo>
                    <a:pt x="29" y="197"/>
                    <a:pt x="29" y="198"/>
                    <a:pt x="29" y="198"/>
                  </a:cubicBezTo>
                  <a:cubicBezTo>
                    <a:pt x="29" y="199"/>
                    <a:pt x="30" y="199"/>
                    <a:pt x="30" y="200"/>
                  </a:cubicBezTo>
                  <a:cubicBezTo>
                    <a:pt x="31" y="200"/>
                    <a:pt x="31" y="200"/>
                    <a:pt x="32" y="199"/>
                  </a:cubicBezTo>
                  <a:cubicBezTo>
                    <a:pt x="32" y="200"/>
                    <a:pt x="31" y="200"/>
                    <a:pt x="31" y="200"/>
                  </a:cubicBezTo>
                  <a:cubicBezTo>
                    <a:pt x="30" y="200"/>
                    <a:pt x="30" y="201"/>
                    <a:pt x="30" y="201"/>
                  </a:cubicBezTo>
                  <a:cubicBezTo>
                    <a:pt x="28" y="201"/>
                    <a:pt x="27" y="201"/>
                    <a:pt x="25" y="201"/>
                  </a:cubicBezTo>
                  <a:cubicBezTo>
                    <a:pt x="25" y="201"/>
                    <a:pt x="25" y="200"/>
                    <a:pt x="24" y="200"/>
                  </a:cubicBezTo>
                  <a:cubicBezTo>
                    <a:pt x="24" y="200"/>
                    <a:pt x="24" y="199"/>
                    <a:pt x="24" y="198"/>
                  </a:cubicBezTo>
                  <a:cubicBezTo>
                    <a:pt x="24" y="198"/>
                    <a:pt x="24" y="198"/>
                    <a:pt x="25" y="198"/>
                  </a:cubicBezTo>
                  <a:cubicBezTo>
                    <a:pt x="25" y="199"/>
                    <a:pt x="25" y="199"/>
                    <a:pt x="25" y="199"/>
                  </a:cubicBezTo>
                  <a:cubicBezTo>
                    <a:pt x="25" y="198"/>
                    <a:pt x="26" y="198"/>
                    <a:pt x="26" y="198"/>
                  </a:cubicBezTo>
                  <a:cubicBezTo>
                    <a:pt x="26" y="198"/>
                    <a:pt x="26" y="198"/>
                    <a:pt x="27" y="197"/>
                  </a:cubicBezTo>
                  <a:cubicBezTo>
                    <a:pt x="27" y="197"/>
                    <a:pt x="27" y="197"/>
                    <a:pt x="28" y="197"/>
                  </a:cubicBezTo>
                  <a:cubicBezTo>
                    <a:pt x="28" y="197"/>
                    <a:pt x="28" y="196"/>
                    <a:pt x="28" y="196"/>
                  </a:cubicBezTo>
                  <a:close/>
                  <a:moveTo>
                    <a:pt x="28" y="199"/>
                  </a:moveTo>
                  <a:cubicBezTo>
                    <a:pt x="28" y="199"/>
                    <a:pt x="28" y="199"/>
                    <a:pt x="28" y="199"/>
                  </a:cubicBezTo>
                  <a:cubicBezTo>
                    <a:pt x="29" y="198"/>
                    <a:pt x="29" y="198"/>
                    <a:pt x="28" y="198"/>
                  </a:cubicBezTo>
                  <a:cubicBezTo>
                    <a:pt x="28" y="198"/>
                    <a:pt x="28" y="198"/>
                    <a:pt x="28" y="198"/>
                  </a:cubicBezTo>
                  <a:cubicBezTo>
                    <a:pt x="28" y="198"/>
                    <a:pt x="28" y="199"/>
                    <a:pt x="28" y="19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39">
              <a:extLst>
                <a:ext uri="{FF2B5EF4-FFF2-40B4-BE49-F238E27FC236}">
                  <a16:creationId xmlns:a16="http://schemas.microsoft.com/office/drawing/2014/main" id="{A79DDF33-9B30-44F8-AC95-B25B654105CD}"/>
                </a:ext>
              </a:extLst>
            </p:cNvPr>
            <p:cNvSpPr>
              <a:spLocks noEditPoints="1"/>
            </p:cNvSpPr>
            <p:nvPr/>
          </p:nvSpPr>
          <p:spPr bwMode="auto">
            <a:xfrm>
              <a:off x="8233929" y="3086699"/>
              <a:ext cx="105815" cy="182001"/>
            </a:xfrm>
            <a:custGeom>
              <a:avLst/>
              <a:gdLst>
                <a:gd name="T0" fmla="*/ 66 w 127"/>
                <a:gd name="T1" fmla="*/ 1 h 220"/>
                <a:gd name="T2" fmla="*/ 72 w 127"/>
                <a:gd name="T3" fmla="*/ 3 h 220"/>
                <a:gd name="T4" fmla="*/ 56 w 127"/>
                <a:gd name="T5" fmla="*/ 5 h 220"/>
                <a:gd name="T6" fmla="*/ 26 w 127"/>
                <a:gd name="T7" fmla="*/ 7 h 220"/>
                <a:gd name="T8" fmla="*/ 43 w 127"/>
                <a:gd name="T9" fmla="*/ 10 h 220"/>
                <a:gd name="T10" fmla="*/ 32 w 127"/>
                <a:gd name="T11" fmla="*/ 16 h 220"/>
                <a:gd name="T12" fmla="*/ 37 w 127"/>
                <a:gd name="T13" fmla="*/ 212 h 220"/>
                <a:gd name="T14" fmla="*/ 14 w 127"/>
                <a:gd name="T15" fmla="*/ 189 h 220"/>
                <a:gd name="T16" fmla="*/ 7 w 127"/>
                <a:gd name="T17" fmla="*/ 181 h 220"/>
                <a:gd name="T18" fmla="*/ 36 w 127"/>
                <a:gd name="T19" fmla="*/ 176 h 220"/>
                <a:gd name="T20" fmla="*/ 23 w 127"/>
                <a:gd name="T21" fmla="*/ 150 h 220"/>
                <a:gd name="T22" fmla="*/ 115 w 127"/>
                <a:gd name="T23" fmla="*/ 106 h 220"/>
                <a:gd name="T24" fmla="*/ 24 w 127"/>
                <a:gd name="T25" fmla="*/ 97 h 220"/>
                <a:gd name="T26" fmla="*/ 25 w 127"/>
                <a:gd name="T27" fmla="*/ 86 h 220"/>
                <a:gd name="T28" fmla="*/ 30 w 127"/>
                <a:gd name="T29" fmla="*/ 80 h 220"/>
                <a:gd name="T30" fmla="*/ 20 w 127"/>
                <a:gd name="T31" fmla="*/ 75 h 220"/>
                <a:gd name="T32" fmla="*/ 6 w 127"/>
                <a:gd name="T33" fmla="*/ 75 h 220"/>
                <a:gd name="T34" fmla="*/ 32 w 127"/>
                <a:gd name="T35" fmla="*/ 68 h 220"/>
                <a:gd name="T36" fmla="*/ 53 w 127"/>
                <a:gd name="T37" fmla="*/ 70 h 220"/>
                <a:gd name="T38" fmla="*/ 105 w 127"/>
                <a:gd name="T39" fmla="*/ 64 h 220"/>
                <a:gd name="T40" fmla="*/ 14 w 127"/>
                <a:gd name="T41" fmla="*/ 44 h 220"/>
                <a:gd name="T42" fmla="*/ 10 w 127"/>
                <a:gd name="T43" fmla="*/ 40 h 220"/>
                <a:gd name="T44" fmla="*/ 72 w 127"/>
                <a:gd name="T45" fmla="*/ 48 h 220"/>
                <a:gd name="T46" fmla="*/ 55 w 127"/>
                <a:gd name="T47" fmla="*/ 172 h 220"/>
                <a:gd name="T48" fmla="*/ 11 w 127"/>
                <a:gd name="T49" fmla="*/ 36 h 220"/>
                <a:gd name="T50" fmla="*/ 14 w 127"/>
                <a:gd name="T51" fmla="*/ 36 h 220"/>
                <a:gd name="T52" fmla="*/ 10 w 127"/>
                <a:gd name="T53" fmla="*/ 32 h 220"/>
                <a:gd name="T54" fmla="*/ 22 w 127"/>
                <a:gd name="T55" fmla="*/ 29 h 220"/>
                <a:gd name="T56" fmla="*/ 12 w 127"/>
                <a:gd name="T57" fmla="*/ 29 h 220"/>
                <a:gd name="T58" fmla="*/ 16 w 127"/>
                <a:gd name="T59" fmla="*/ 30 h 220"/>
                <a:gd name="T60" fmla="*/ 79 w 127"/>
                <a:gd name="T61" fmla="*/ 28 h 220"/>
                <a:gd name="T62" fmla="*/ 19 w 127"/>
                <a:gd name="T63" fmla="*/ 27 h 220"/>
                <a:gd name="T64" fmla="*/ 54 w 127"/>
                <a:gd name="T65" fmla="*/ 13 h 220"/>
                <a:gd name="T66" fmla="*/ 58 w 127"/>
                <a:gd name="T67" fmla="*/ 11 h 220"/>
                <a:gd name="T68" fmla="*/ 83 w 127"/>
                <a:gd name="T69" fmla="*/ 9 h 220"/>
                <a:gd name="T70" fmla="*/ 80 w 127"/>
                <a:gd name="T71" fmla="*/ 2 h 220"/>
                <a:gd name="T72" fmla="*/ 92 w 127"/>
                <a:gd name="T73" fmla="*/ 5 h 220"/>
                <a:gd name="T74" fmla="*/ 96 w 127"/>
                <a:gd name="T75" fmla="*/ 6 h 220"/>
                <a:gd name="T76" fmla="*/ 92 w 127"/>
                <a:gd name="T77" fmla="*/ 11 h 220"/>
                <a:gd name="T78" fmla="*/ 96 w 127"/>
                <a:gd name="T79" fmla="*/ 11 h 220"/>
                <a:gd name="T80" fmla="*/ 106 w 127"/>
                <a:gd name="T81" fmla="*/ 11 h 220"/>
                <a:gd name="T82" fmla="*/ 127 w 127"/>
                <a:gd name="T83" fmla="*/ 71 h 220"/>
                <a:gd name="T84" fmla="*/ 122 w 127"/>
                <a:gd name="T85" fmla="*/ 187 h 220"/>
                <a:gd name="T86" fmla="*/ 13 w 127"/>
                <a:gd name="T87" fmla="*/ 200 h 220"/>
                <a:gd name="T88" fmla="*/ 5 w 127"/>
                <a:gd name="T89" fmla="*/ 187 h 220"/>
                <a:gd name="T90" fmla="*/ 1 w 127"/>
                <a:gd name="T91" fmla="*/ 118 h 220"/>
                <a:gd name="T92" fmla="*/ 0 w 127"/>
                <a:gd name="T93" fmla="*/ 52 h 220"/>
                <a:gd name="T94" fmla="*/ 10 w 127"/>
                <a:gd name="T95" fmla="*/ 27 h 220"/>
                <a:gd name="T96" fmla="*/ 10 w 127"/>
                <a:gd name="T97" fmla="*/ 27 h 220"/>
                <a:gd name="T98" fmla="*/ 27 w 127"/>
                <a:gd name="T99" fmla="*/ 8 h 220"/>
                <a:gd name="T100" fmla="*/ 29 w 127"/>
                <a:gd name="T101" fmla="*/ 14 h 220"/>
                <a:gd name="T102" fmla="*/ 29 w 127"/>
                <a:gd name="T103" fmla="*/ 22 h 220"/>
                <a:gd name="T104" fmla="*/ 37 w 127"/>
                <a:gd name="T105" fmla="*/ 19 h 220"/>
                <a:gd name="T106" fmla="*/ 42 w 127"/>
                <a:gd name="T107" fmla="*/ 13 h 220"/>
                <a:gd name="T108" fmla="*/ 51 w 127"/>
                <a:gd name="T109" fmla="*/ 9 h 220"/>
                <a:gd name="T110" fmla="*/ 55 w 127"/>
                <a:gd name="T111" fmla="*/ 10 h 220"/>
                <a:gd name="T112" fmla="*/ 59 w 127"/>
                <a:gd name="T113" fmla="*/ 3 h 220"/>
                <a:gd name="T114" fmla="*/ 63 w 127"/>
                <a:gd name="T115" fmla="*/ 3 h 220"/>
                <a:gd name="T116" fmla="*/ 69 w 127"/>
                <a:gd name="T117" fmla="*/ 1 h 220"/>
                <a:gd name="T118" fmla="*/ 77 w 127"/>
                <a:gd name="T119" fmla="*/ 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 h="220">
                  <a:moveTo>
                    <a:pt x="86" y="1"/>
                  </a:moveTo>
                  <a:cubicBezTo>
                    <a:pt x="87" y="1"/>
                    <a:pt x="87" y="2"/>
                    <a:pt x="87" y="2"/>
                  </a:cubicBezTo>
                  <a:cubicBezTo>
                    <a:pt x="87" y="3"/>
                    <a:pt x="87" y="3"/>
                    <a:pt x="86" y="3"/>
                  </a:cubicBezTo>
                  <a:cubicBezTo>
                    <a:pt x="86" y="4"/>
                    <a:pt x="85" y="3"/>
                    <a:pt x="85" y="2"/>
                  </a:cubicBezTo>
                  <a:cubicBezTo>
                    <a:pt x="84" y="2"/>
                    <a:pt x="84" y="1"/>
                    <a:pt x="84" y="1"/>
                  </a:cubicBezTo>
                  <a:cubicBezTo>
                    <a:pt x="84" y="0"/>
                    <a:pt x="85" y="0"/>
                    <a:pt x="85" y="1"/>
                  </a:cubicBezTo>
                  <a:cubicBezTo>
                    <a:pt x="85" y="1"/>
                    <a:pt x="86" y="1"/>
                    <a:pt x="86" y="1"/>
                  </a:cubicBezTo>
                  <a:close/>
                  <a:moveTo>
                    <a:pt x="66" y="1"/>
                  </a:moveTo>
                  <a:cubicBezTo>
                    <a:pt x="66" y="1"/>
                    <a:pt x="66" y="1"/>
                    <a:pt x="66" y="1"/>
                  </a:cubicBezTo>
                  <a:cubicBezTo>
                    <a:pt x="66" y="2"/>
                    <a:pt x="65" y="2"/>
                    <a:pt x="65" y="2"/>
                  </a:cubicBezTo>
                  <a:cubicBezTo>
                    <a:pt x="65" y="1"/>
                    <a:pt x="65" y="1"/>
                    <a:pt x="65" y="1"/>
                  </a:cubicBezTo>
                  <a:cubicBezTo>
                    <a:pt x="66" y="1"/>
                    <a:pt x="66" y="1"/>
                    <a:pt x="66" y="1"/>
                  </a:cubicBezTo>
                  <a:close/>
                  <a:moveTo>
                    <a:pt x="56" y="1"/>
                  </a:moveTo>
                  <a:cubicBezTo>
                    <a:pt x="56" y="2"/>
                    <a:pt x="56" y="2"/>
                    <a:pt x="56" y="2"/>
                  </a:cubicBezTo>
                  <a:cubicBezTo>
                    <a:pt x="55" y="2"/>
                    <a:pt x="55" y="2"/>
                    <a:pt x="55" y="1"/>
                  </a:cubicBezTo>
                  <a:cubicBezTo>
                    <a:pt x="55" y="1"/>
                    <a:pt x="56" y="1"/>
                    <a:pt x="56" y="1"/>
                  </a:cubicBezTo>
                  <a:close/>
                  <a:moveTo>
                    <a:pt x="53" y="2"/>
                  </a:moveTo>
                  <a:cubicBezTo>
                    <a:pt x="53" y="3"/>
                    <a:pt x="53" y="3"/>
                    <a:pt x="53" y="3"/>
                  </a:cubicBezTo>
                  <a:cubicBezTo>
                    <a:pt x="52" y="3"/>
                    <a:pt x="52" y="3"/>
                    <a:pt x="52" y="2"/>
                  </a:cubicBezTo>
                  <a:cubicBezTo>
                    <a:pt x="52" y="2"/>
                    <a:pt x="53" y="2"/>
                    <a:pt x="53" y="2"/>
                  </a:cubicBezTo>
                  <a:cubicBezTo>
                    <a:pt x="53" y="2"/>
                    <a:pt x="53" y="2"/>
                    <a:pt x="53" y="2"/>
                  </a:cubicBezTo>
                  <a:close/>
                  <a:moveTo>
                    <a:pt x="72" y="3"/>
                  </a:moveTo>
                  <a:cubicBezTo>
                    <a:pt x="72" y="3"/>
                    <a:pt x="72" y="3"/>
                    <a:pt x="72" y="3"/>
                  </a:cubicBezTo>
                  <a:cubicBezTo>
                    <a:pt x="72" y="3"/>
                    <a:pt x="72" y="3"/>
                    <a:pt x="72" y="3"/>
                  </a:cubicBezTo>
                  <a:close/>
                  <a:moveTo>
                    <a:pt x="53" y="4"/>
                  </a:moveTo>
                  <a:cubicBezTo>
                    <a:pt x="53" y="4"/>
                    <a:pt x="54" y="4"/>
                    <a:pt x="54" y="5"/>
                  </a:cubicBezTo>
                  <a:cubicBezTo>
                    <a:pt x="53" y="5"/>
                    <a:pt x="53" y="5"/>
                    <a:pt x="53" y="5"/>
                  </a:cubicBezTo>
                  <a:lnTo>
                    <a:pt x="53" y="4"/>
                  </a:lnTo>
                  <a:close/>
                  <a:moveTo>
                    <a:pt x="56" y="5"/>
                  </a:moveTo>
                  <a:cubicBezTo>
                    <a:pt x="56" y="5"/>
                    <a:pt x="56" y="5"/>
                    <a:pt x="56" y="6"/>
                  </a:cubicBezTo>
                  <a:cubicBezTo>
                    <a:pt x="57" y="6"/>
                    <a:pt x="57" y="6"/>
                    <a:pt x="57" y="6"/>
                  </a:cubicBezTo>
                  <a:cubicBezTo>
                    <a:pt x="56" y="6"/>
                    <a:pt x="55" y="6"/>
                    <a:pt x="55" y="7"/>
                  </a:cubicBezTo>
                  <a:cubicBezTo>
                    <a:pt x="55" y="7"/>
                    <a:pt x="54" y="7"/>
                    <a:pt x="54" y="7"/>
                  </a:cubicBezTo>
                  <a:cubicBezTo>
                    <a:pt x="54" y="7"/>
                    <a:pt x="54" y="6"/>
                    <a:pt x="54" y="6"/>
                  </a:cubicBezTo>
                  <a:cubicBezTo>
                    <a:pt x="54" y="6"/>
                    <a:pt x="54" y="6"/>
                    <a:pt x="54" y="5"/>
                  </a:cubicBezTo>
                  <a:lnTo>
                    <a:pt x="56" y="5"/>
                  </a:lnTo>
                  <a:close/>
                  <a:moveTo>
                    <a:pt x="29" y="5"/>
                  </a:moveTo>
                  <a:cubicBezTo>
                    <a:pt x="29" y="6"/>
                    <a:pt x="29" y="6"/>
                    <a:pt x="28" y="6"/>
                  </a:cubicBezTo>
                  <a:cubicBezTo>
                    <a:pt x="28" y="6"/>
                    <a:pt x="28" y="5"/>
                    <a:pt x="29" y="5"/>
                  </a:cubicBezTo>
                  <a:close/>
                  <a:moveTo>
                    <a:pt x="57" y="6"/>
                  </a:moveTo>
                  <a:cubicBezTo>
                    <a:pt x="57" y="6"/>
                    <a:pt x="58" y="6"/>
                    <a:pt x="57" y="7"/>
                  </a:cubicBezTo>
                  <a:cubicBezTo>
                    <a:pt x="57" y="7"/>
                    <a:pt x="57" y="7"/>
                    <a:pt x="57" y="6"/>
                  </a:cubicBezTo>
                  <a:close/>
                  <a:moveTo>
                    <a:pt x="27" y="7"/>
                  </a:moveTo>
                  <a:cubicBezTo>
                    <a:pt x="27" y="7"/>
                    <a:pt x="27" y="7"/>
                    <a:pt x="27" y="7"/>
                  </a:cubicBezTo>
                  <a:cubicBezTo>
                    <a:pt x="27" y="7"/>
                    <a:pt x="27" y="7"/>
                    <a:pt x="27" y="7"/>
                  </a:cubicBezTo>
                  <a:cubicBezTo>
                    <a:pt x="27" y="7"/>
                    <a:pt x="27" y="8"/>
                    <a:pt x="26" y="8"/>
                  </a:cubicBezTo>
                  <a:cubicBezTo>
                    <a:pt x="26" y="8"/>
                    <a:pt x="26" y="8"/>
                    <a:pt x="26" y="8"/>
                  </a:cubicBezTo>
                  <a:cubicBezTo>
                    <a:pt x="26" y="7"/>
                    <a:pt x="26" y="7"/>
                    <a:pt x="26" y="7"/>
                  </a:cubicBezTo>
                  <a:cubicBezTo>
                    <a:pt x="27" y="7"/>
                    <a:pt x="27" y="7"/>
                    <a:pt x="27" y="7"/>
                  </a:cubicBezTo>
                  <a:close/>
                  <a:moveTo>
                    <a:pt x="48" y="9"/>
                  </a:moveTo>
                  <a:cubicBezTo>
                    <a:pt x="48" y="10"/>
                    <a:pt x="47" y="10"/>
                    <a:pt x="47" y="9"/>
                  </a:cubicBezTo>
                  <a:cubicBezTo>
                    <a:pt x="47" y="9"/>
                    <a:pt x="47" y="9"/>
                    <a:pt x="47" y="8"/>
                  </a:cubicBezTo>
                  <a:cubicBezTo>
                    <a:pt x="47" y="8"/>
                    <a:pt x="48" y="8"/>
                    <a:pt x="48" y="9"/>
                  </a:cubicBezTo>
                  <a:close/>
                  <a:moveTo>
                    <a:pt x="45" y="8"/>
                  </a:moveTo>
                  <a:cubicBezTo>
                    <a:pt x="45" y="8"/>
                    <a:pt x="45" y="9"/>
                    <a:pt x="45" y="9"/>
                  </a:cubicBezTo>
                  <a:cubicBezTo>
                    <a:pt x="45" y="9"/>
                    <a:pt x="44" y="10"/>
                    <a:pt x="44" y="10"/>
                  </a:cubicBezTo>
                  <a:cubicBezTo>
                    <a:pt x="44" y="11"/>
                    <a:pt x="44" y="11"/>
                    <a:pt x="44" y="11"/>
                  </a:cubicBezTo>
                  <a:cubicBezTo>
                    <a:pt x="44" y="11"/>
                    <a:pt x="43" y="11"/>
                    <a:pt x="43" y="11"/>
                  </a:cubicBezTo>
                  <a:cubicBezTo>
                    <a:pt x="43" y="11"/>
                    <a:pt x="43" y="11"/>
                    <a:pt x="42" y="11"/>
                  </a:cubicBezTo>
                  <a:cubicBezTo>
                    <a:pt x="42" y="10"/>
                    <a:pt x="43" y="10"/>
                    <a:pt x="43" y="10"/>
                  </a:cubicBezTo>
                  <a:cubicBezTo>
                    <a:pt x="43" y="10"/>
                    <a:pt x="43" y="10"/>
                    <a:pt x="44" y="10"/>
                  </a:cubicBezTo>
                  <a:cubicBezTo>
                    <a:pt x="44" y="9"/>
                    <a:pt x="44" y="9"/>
                    <a:pt x="44" y="9"/>
                  </a:cubicBezTo>
                  <a:cubicBezTo>
                    <a:pt x="44" y="9"/>
                    <a:pt x="44" y="9"/>
                    <a:pt x="45" y="8"/>
                  </a:cubicBezTo>
                  <a:close/>
                  <a:moveTo>
                    <a:pt x="41" y="13"/>
                  </a:moveTo>
                  <a:cubicBezTo>
                    <a:pt x="41" y="13"/>
                    <a:pt x="40" y="13"/>
                    <a:pt x="39" y="13"/>
                  </a:cubicBezTo>
                  <a:cubicBezTo>
                    <a:pt x="39" y="13"/>
                    <a:pt x="38" y="12"/>
                    <a:pt x="39" y="11"/>
                  </a:cubicBezTo>
                  <a:cubicBezTo>
                    <a:pt x="39" y="11"/>
                    <a:pt x="40" y="11"/>
                    <a:pt x="41" y="11"/>
                  </a:cubicBezTo>
                  <a:cubicBezTo>
                    <a:pt x="41" y="11"/>
                    <a:pt x="41" y="11"/>
                    <a:pt x="42" y="12"/>
                  </a:cubicBezTo>
                  <a:cubicBezTo>
                    <a:pt x="42" y="12"/>
                    <a:pt x="42" y="13"/>
                    <a:pt x="41" y="13"/>
                  </a:cubicBezTo>
                  <a:close/>
                  <a:moveTo>
                    <a:pt x="34" y="15"/>
                  </a:moveTo>
                  <a:cubicBezTo>
                    <a:pt x="34" y="16"/>
                    <a:pt x="34" y="16"/>
                    <a:pt x="33" y="16"/>
                  </a:cubicBezTo>
                  <a:cubicBezTo>
                    <a:pt x="33" y="16"/>
                    <a:pt x="33" y="16"/>
                    <a:pt x="32" y="16"/>
                  </a:cubicBezTo>
                  <a:cubicBezTo>
                    <a:pt x="32" y="16"/>
                    <a:pt x="31" y="16"/>
                    <a:pt x="31" y="15"/>
                  </a:cubicBezTo>
                  <a:cubicBezTo>
                    <a:pt x="31" y="15"/>
                    <a:pt x="31" y="15"/>
                    <a:pt x="31" y="15"/>
                  </a:cubicBezTo>
                  <a:cubicBezTo>
                    <a:pt x="31" y="15"/>
                    <a:pt x="32" y="15"/>
                    <a:pt x="33" y="15"/>
                  </a:cubicBezTo>
                  <a:cubicBezTo>
                    <a:pt x="33" y="15"/>
                    <a:pt x="34" y="15"/>
                    <a:pt x="34" y="15"/>
                  </a:cubicBezTo>
                  <a:close/>
                  <a:moveTo>
                    <a:pt x="28" y="17"/>
                  </a:moveTo>
                  <a:cubicBezTo>
                    <a:pt x="28" y="18"/>
                    <a:pt x="28" y="18"/>
                    <a:pt x="28" y="18"/>
                  </a:cubicBezTo>
                  <a:cubicBezTo>
                    <a:pt x="27" y="17"/>
                    <a:pt x="27" y="17"/>
                    <a:pt x="28" y="17"/>
                  </a:cubicBezTo>
                  <a:cubicBezTo>
                    <a:pt x="28" y="17"/>
                    <a:pt x="28" y="17"/>
                    <a:pt x="28" y="17"/>
                  </a:cubicBezTo>
                  <a:close/>
                  <a:moveTo>
                    <a:pt x="37" y="213"/>
                  </a:moveTo>
                  <a:cubicBezTo>
                    <a:pt x="37" y="213"/>
                    <a:pt x="38" y="213"/>
                    <a:pt x="38" y="212"/>
                  </a:cubicBezTo>
                  <a:cubicBezTo>
                    <a:pt x="38" y="212"/>
                    <a:pt x="38" y="211"/>
                    <a:pt x="38" y="211"/>
                  </a:cubicBezTo>
                  <a:cubicBezTo>
                    <a:pt x="37" y="211"/>
                    <a:pt x="37" y="211"/>
                    <a:pt x="37" y="212"/>
                  </a:cubicBezTo>
                  <a:cubicBezTo>
                    <a:pt x="36" y="212"/>
                    <a:pt x="36" y="213"/>
                    <a:pt x="37" y="213"/>
                  </a:cubicBezTo>
                  <a:close/>
                  <a:moveTo>
                    <a:pt x="58" y="198"/>
                  </a:moveTo>
                  <a:cubicBezTo>
                    <a:pt x="59" y="198"/>
                    <a:pt x="59" y="197"/>
                    <a:pt x="58" y="197"/>
                  </a:cubicBezTo>
                  <a:cubicBezTo>
                    <a:pt x="58" y="197"/>
                    <a:pt x="57" y="197"/>
                    <a:pt x="57" y="197"/>
                  </a:cubicBezTo>
                  <a:cubicBezTo>
                    <a:pt x="58" y="198"/>
                    <a:pt x="58" y="198"/>
                    <a:pt x="58" y="198"/>
                  </a:cubicBezTo>
                  <a:close/>
                  <a:moveTo>
                    <a:pt x="32" y="194"/>
                  </a:moveTo>
                  <a:cubicBezTo>
                    <a:pt x="32" y="193"/>
                    <a:pt x="32" y="193"/>
                    <a:pt x="31" y="194"/>
                  </a:cubicBezTo>
                  <a:cubicBezTo>
                    <a:pt x="31" y="194"/>
                    <a:pt x="31" y="195"/>
                    <a:pt x="31" y="195"/>
                  </a:cubicBezTo>
                  <a:cubicBezTo>
                    <a:pt x="31" y="195"/>
                    <a:pt x="32" y="195"/>
                    <a:pt x="32" y="195"/>
                  </a:cubicBezTo>
                  <a:cubicBezTo>
                    <a:pt x="32" y="194"/>
                    <a:pt x="32" y="194"/>
                    <a:pt x="32" y="194"/>
                  </a:cubicBezTo>
                  <a:close/>
                  <a:moveTo>
                    <a:pt x="14" y="188"/>
                  </a:moveTo>
                  <a:cubicBezTo>
                    <a:pt x="13" y="188"/>
                    <a:pt x="13" y="188"/>
                    <a:pt x="14" y="189"/>
                  </a:cubicBezTo>
                  <a:cubicBezTo>
                    <a:pt x="15" y="189"/>
                    <a:pt x="15" y="188"/>
                    <a:pt x="15" y="188"/>
                  </a:cubicBezTo>
                  <a:cubicBezTo>
                    <a:pt x="14" y="187"/>
                    <a:pt x="14" y="187"/>
                    <a:pt x="14" y="188"/>
                  </a:cubicBezTo>
                  <a:close/>
                  <a:moveTo>
                    <a:pt x="83" y="184"/>
                  </a:moveTo>
                  <a:cubicBezTo>
                    <a:pt x="82" y="185"/>
                    <a:pt x="83" y="185"/>
                    <a:pt x="83" y="186"/>
                  </a:cubicBezTo>
                  <a:cubicBezTo>
                    <a:pt x="83" y="186"/>
                    <a:pt x="83" y="186"/>
                    <a:pt x="84" y="187"/>
                  </a:cubicBezTo>
                  <a:cubicBezTo>
                    <a:pt x="84" y="187"/>
                    <a:pt x="84" y="187"/>
                    <a:pt x="85" y="188"/>
                  </a:cubicBezTo>
                  <a:cubicBezTo>
                    <a:pt x="85" y="188"/>
                    <a:pt x="86" y="188"/>
                    <a:pt x="86" y="188"/>
                  </a:cubicBezTo>
                  <a:cubicBezTo>
                    <a:pt x="86" y="187"/>
                    <a:pt x="86" y="186"/>
                    <a:pt x="85" y="186"/>
                  </a:cubicBezTo>
                  <a:cubicBezTo>
                    <a:pt x="84" y="185"/>
                    <a:pt x="83" y="185"/>
                    <a:pt x="83" y="184"/>
                  </a:cubicBezTo>
                  <a:close/>
                  <a:moveTo>
                    <a:pt x="8" y="181"/>
                  </a:moveTo>
                  <a:cubicBezTo>
                    <a:pt x="8" y="181"/>
                    <a:pt x="7" y="181"/>
                    <a:pt x="7" y="181"/>
                  </a:cubicBezTo>
                  <a:cubicBezTo>
                    <a:pt x="7" y="181"/>
                    <a:pt x="7" y="181"/>
                    <a:pt x="7" y="181"/>
                  </a:cubicBezTo>
                  <a:cubicBezTo>
                    <a:pt x="6" y="181"/>
                    <a:pt x="6" y="182"/>
                    <a:pt x="6" y="182"/>
                  </a:cubicBezTo>
                  <a:cubicBezTo>
                    <a:pt x="6" y="182"/>
                    <a:pt x="6" y="183"/>
                    <a:pt x="6" y="183"/>
                  </a:cubicBezTo>
                  <a:cubicBezTo>
                    <a:pt x="7" y="183"/>
                    <a:pt x="7" y="182"/>
                    <a:pt x="7" y="182"/>
                  </a:cubicBezTo>
                  <a:cubicBezTo>
                    <a:pt x="8" y="182"/>
                    <a:pt x="8" y="182"/>
                    <a:pt x="8" y="181"/>
                  </a:cubicBezTo>
                  <a:close/>
                  <a:moveTo>
                    <a:pt x="19" y="179"/>
                  </a:moveTo>
                  <a:cubicBezTo>
                    <a:pt x="19" y="178"/>
                    <a:pt x="18" y="178"/>
                    <a:pt x="18" y="178"/>
                  </a:cubicBezTo>
                  <a:cubicBezTo>
                    <a:pt x="18" y="178"/>
                    <a:pt x="18" y="179"/>
                    <a:pt x="18" y="179"/>
                  </a:cubicBezTo>
                  <a:cubicBezTo>
                    <a:pt x="18" y="179"/>
                    <a:pt x="18" y="179"/>
                    <a:pt x="18" y="179"/>
                  </a:cubicBezTo>
                  <a:lnTo>
                    <a:pt x="19" y="179"/>
                  </a:lnTo>
                  <a:close/>
                  <a:moveTo>
                    <a:pt x="38" y="173"/>
                  </a:moveTo>
                  <a:cubicBezTo>
                    <a:pt x="38" y="173"/>
                    <a:pt x="37" y="173"/>
                    <a:pt x="37" y="174"/>
                  </a:cubicBezTo>
                  <a:cubicBezTo>
                    <a:pt x="36" y="175"/>
                    <a:pt x="36" y="176"/>
                    <a:pt x="36" y="176"/>
                  </a:cubicBezTo>
                  <a:cubicBezTo>
                    <a:pt x="36" y="177"/>
                    <a:pt x="37" y="178"/>
                    <a:pt x="38" y="178"/>
                  </a:cubicBezTo>
                  <a:cubicBezTo>
                    <a:pt x="39" y="177"/>
                    <a:pt x="39" y="177"/>
                    <a:pt x="39" y="177"/>
                  </a:cubicBezTo>
                  <a:cubicBezTo>
                    <a:pt x="39" y="175"/>
                    <a:pt x="39" y="175"/>
                    <a:pt x="39" y="174"/>
                  </a:cubicBezTo>
                  <a:cubicBezTo>
                    <a:pt x="39" y="173"/>
                    <a:pt x="39" y="173"/>
                    <a:pt x="38" y="173"/>
                  </a:cubicBezTo>
                  <a:close/>
                  <a:moveTo>
                    <a:pt x="73" y="163"/>
                  </a:moveTo>
                  <a:cubicBezTo>
                    <a:pt x="73" y="163"/>
                    <a:pt x="73" y="164"/>
                    <a:pt x="74" y="164"/>
                  </a:cubicBezTo>
                  <a:cubicBezTo>
                    <a:pt x="74" y="164"/>
                    <a:pt x="75" y="163"/>
                    <a:pt x="75" y="163"/>
                  </a:cubicBezTo>
                  <a:cubicBezTo>
                    <a:pt x="75" y="162"/>
                    <a:pt x="74" y="162"/>
                    <a:pt x="74" y="162"/>
                  </a:cubicBezTo>
                  <a:cubicBezTo>
                    <a:pt x="73" y="162"/>
                    <a:pt x="73" y="162"/>
                    <a:pt x="73" y="163"/>
                  </a:cubicBezTo>
                  <a:close/>
                  <a:moveTo>
                    <a:pt x="23" y="152"/>
                  </a:moveTo>
                  <a:cubicBezTo>
                    <a:pt x="24" y="152"/>
                    <a:pt x="24" y="151"/>
                    <a:pt x="24" y="151"/>
                  </a:cubicBezTo>
                  <a:cubicBezTo>
                    <a:pt x="24" y="151"/>
                    <a:pt x="24" y="150"/>
                    <a:pt x="23" y="150"/>
                  </a:cubicBezTo>
                  <a:cubicBezTo>
                    <a:pt x="23" y="150"/>
                    <a:pt x="23" y="150"/>
                    <a:pt x="23" y="151"/>
                  </a:cubicBezTo>
                  <a:cubicBezTo>
                    <a:pt x="23" y="151"/>
                    <a:pt x="23" y="152"/>
                    <a:pt x="23" y="152"/>
                  </a:cubicBezTo>
                  <a:close/>
                  <a:moveTo>
                    <a:pt x="9" y="106"/>
                  </a:moveTo>
                  <a:cubicBezTo>
                    <a:pt x="9" y="106"/>
                    <a:pt x="9" y="106"/>
                    <a:pt x="9" y="105"/>
                  </a:cubicBezTo>
                  <a:cubicBezTo>
                    <a:pt x="9" y="105"/>
                    <a:pt x="9" y="105"/>
                    <a:pt x="8" y="105"/>
                  </a:cubicBezTo>
                  <a:cubicBezTo>
                    <a:pt x="8" y="105"/>
                    <a:pt x="8" y="105"/>
                    <a:pt x="8" y="106"/>
                  </a:cubicBezTo>
                  <a:cubicBezTo>
                    <a:pt x="8" y="106"/>
                    <a:pt x="8" y="106"/>
                    <a:pt x="9" y="106"/>
                  </a:cubicBezTo>
                  <a:close/>
                  <a:moveTo>
                    <a:pt x="115" y="106"/>
                  </a:moveTo>
                  <a:cubicBezTo>
                    <a:pt x="115" y="106"/>
                    <a:pt x="116" y="106"/>
                    <a:pt x="116" y="106"/>
                  </a:cubicBezTo>
                  <a:cubicBezTo>
                    <a:pt x="116" y="105"/>
                    <a:pt x="116" y="105"/>
                    <a:pt x="116" y="104"/>
                  </a:cubicBezTo>
                  <a:cubicBezTo>
                    <a:pt x="115" y="104"/>
                    <a:pt x="115" y="104"/>
                    <a:pt x="115" y="104"/>
                  </a:cubicBezTo>
                  <a:cubicBezTo>
                    <a:pt x="114" y="105"/>
                    <a:pt x="114" y="105"/>
                    <a:pt x="115" y="106"/>
                  </a:cubicBezTo>
                  <a:close/>
                  <a:moveTo>
                    <a:pt x="9" y="104"/>
                  </a:moveTo>
                  <a:cubicBezTo>
                    <a:pt x="10" y="104"/>
                    <a:pt x="10" y="104"/>
                    <a:pt x="10" y="103"/>
                  </a:cubicBezTo>
                  <a:cubicBezTo>
                    <a:pt x="10" y="102"/>
                    <a:pt x="10" y="102"/>
                    <a:pt x="9" y="101"/>
                  </a:cubicBezTo>
                  <a:cubicBezTo>
                    <a:pt x="9" y="101"/>
                    <a:pt x="8" y="102"/>
                    <a:pt x="8" y="103"/>
                  </a:cubicBezTo>
                  <a:cubicBezTo>
                    <a:pt x="8" y="104"/>
                    <a:pt x="9" y="104"/>
                    <a:pt x="9" y="104"/>
                  </a:cubicBezTo>
                  <a:close/>
                  <a:moveTo>
                    <a:pt x="11" y="97"/>
                  </a:moveTo>
                  <a:cubicBezTo>
                    <a:pt x="11" y="97"/>
                    <a:pt x="11" y="97"/>
                    <a:pt x="11" y="96"/>
                  </a:cubicBezTo>
                  <a:cubicBezTo>
                    <a:pt x="10" y="96"/>
                    <a:pt x="10" y="96"/>
                    <a:pt x="10" y="96"/>
                  </a:cubicBezTo>
                  <a:cubicBezTo>
                    <a:pt x="10" y="97"/>
                    <a:pt x="10" y="97"/>
                    <a:pt x="11" y="97"/>
                  </a:cubicBezTo>
                  <a:close/>
                  <a:moveTo>
                    <a:pt x="24" y="96"/>
                  </a:moveTo>
                  <a:cubicBezTo>
                    <a:pt x="23" y="96"/>
                    <a:pt x="23" y="96"/>
                    <a:pt x="23" y="97"/>
                  </a:cubicBezTo>
                  <a:cubicBezTo>
                    <a:pt x="24" y="97"/>
                    <a:pt x="24" y="97"/>
                    <a:pt x="24" y="97"/>
                  </a:cubicBezTo>
                  <a:cubicBezTo>
                    <a:pt x="25" y="97"/>
                    <a:pt x="25" y="97"/>
                    <a:pt x="25" y="96"/>
                  </a:cubicBezTo>
                  <a:cubicBezTo>
                    <a:pt x="24" y="96"/>
                    <a:pt x="24" y="96"/>
                    <a:pt x="24" y="96"/>
                  </a:cubicBezTo>
                  <a:close/>
                  <a:moveTo>
                    <a:pt x="31" y="90"/>
                  </a:moveTo>
                  <a:cubicBezTo>
                    <a:pt x="31" y="90"/>
                    <a:pt x="31" y="91"/>
                    <a:pt x="31" y="91"/>
                  </a:cubicBezTo>
                  <a:cubicBezTo>
                    <a:pt x="32" y="91"/>
                    <a:pt x="32" y="90"/>
                    <a:pt x="31" y="89"/>
                  </a:cubicBezTo>
                  <a:cubicBezTo>
                    <a:pt x="31" y="89"/>
                    <a:pt x="31" y="89"/>
                    <a:pt x="31" y="90"/>
                  </a:cubicBezTo>
                  <a:close/>
                  <a:moveTo>
                    <a:pt x="23" y="91"/>
                  </a:moveTo>
                  <a:cubicBezTo>
                    <a:pt x="23" y="91"/>
                    <a:pt x="23" y="91"/>
                    <a:pt x="23" y="91"/>
                  </a:cubicBezTo>
                  <a:cubicBezTo>
                    <a:pt x="24" y="91"/>
                    <a:pt x="24" y="90"/>
                    <a:pt x="24" y="90"/>
                  </a:cubicBezTo>
                  <a:cubicBezTo>
                    <a:pt x="24" y="90"/>
                    <a:pt x="24" y="89"/>
                    <a:pt x="25" y="89"/>
                  </a:cubicBezTo>
                  <a:cubicBezTo>
                    <a:pt x="25" y="89"/>
                    <a:pt x="25" y="89"/>
                    <a:pt x="25" y="89"/>
                  </a:cubicBezTo>
                  <a:cubicBezTo>
                    <a:pt x="26" y="88"/>
                    <a:pt x="26" y="87"/>
                    <a:pt x="25" y="86"/>
                  </a:cubicBezTo>
                  <a:cubicBezTo>
                    <a:pt x="24" y="85"/>
                    <a:pt x="24" y="85"/>
                    <a:pt x="23" y="84"/>
                  </a:cubicBezTo>
                  <a:cubicBezTo>
                    <a:pt x="23" y="84"/>
                    <a:pt x="23" y="85"/>
                    <a:pt x="22" y="85"/>
                  </a:cubicBezTo>
                  <a:cubicBezTo>
                    <a:pt x="22" y="85"/>
                    <a:pt x="22" y="85"/>
                    <a:pt x="22" y="86"/>
                  </a:cubicBezTo>
                  <a:cubicBezTo>
                    <a:pt x="21" y="86"/>
                    <a:pt x="21" y="86"/>
                    <a:pt x="21" y="87"/>
                  </a:cubicBezTo>
                  <a:cubicBezTo>
                    <a:pt x="21" y="88"/>
                    <a:pt x="21" y="89"/>
                    <a:pt x="21" y="89"/>
                  </a:cubicBezTo>
                  <a:cubicBezTo>
                    <a:pt x="21" y="90"/>
                    <a:pt x="22" y="90"/>
                    <a:pt x="22" y="91"/>
                  </a:cubicBezTo>
                  <a:cubicBezTo>
                    <a:pt x="22" y="91"/>
                    <a:pt x="22" y="92"/>
                    <a:pt x="23" y="91"/>
                  </a:cubicBezTo>
                  <a:close/>
                  <a:moveTo>
                    <a:pt x="49" y="85"/>
                  </a:moveTo>
                  <a:cubicBezTo>
                    <a:pt x="50" y="84"/>
                    <a:pt x="49" y="83"/>
                    <a:pt x="48" y="83"/>
                  </a:cubicBezTo>
                  <a:cubicBezTo>
                    <a:pt x="48" y="83"/>
                    <a:pt x="48" y="84"/>
                    <a:pt x="48" y="84"/>
                  </a:cubicBezTo>
                  <a:cubicBezTo>
                    <a:pt x="49" y="85"/>
                    <a:pt x="49" y="85"/>
                    <a:pt x="49" y="85"/>
                  </a:cubicBezTo>
                  <a:close/>
                  <a:moveTo>
                    <a:pt x="30" y="80"/>
                  </a:moveTo>
                  <a:cubicBezTo>
                    <a:pt x="30" y="80"/>
                    <a:pt x="30" y="80"/>
                    <a:pt x="30" y="80"/>
                  </a:cubicBezTo>
                  <a:cubicBezTo>
                    <a:pt x="31" y="79"/>
                    <a:pt x="31" y="79"/>
                    <a:pt x="30" y="79"/>
                  </a:cubicBezTo>
                  <a:cubicBezTo>
                    <a:pt x="30" y="78"/>
                    <a:pt x="30" y="78"/>
                    <a:pt x="30" y="79"/>
                  </a:cubicBezTo>
                  <a:cubicBezTo>
                    <a:pt x="30" y="79"/>
                    <a:pt x="29" y="79"/>
                    <a:pt x="29" y="79"/>
                  </a:cubicBezTo>
                  <a:cubicBezTo>
                    <a:pt x="29" y="79"/>
                    <a:pt x="29" y="80"/>
                    <a:pt x="29" y="80"/>
                  </a:cubicBezTo>
                  <a:cubicBezTo>
                    <a:pt x="30" y="80"/>
                    <a:pt x="30" y="80"/>
                    <a:pt x="30" y="80"/>
                  </a:cubicBezTo>
                  <a:close/>
                  <a:moveTo>
                    <a:pt x="20" y="76"/>
                  </a:moveTo>
                  <a:cubicBezTo>
                    <a:pt x="20" y="76"/>
                    <a:pt x="20" y="76"/>
                    <a:pt x="20" y="76"/>
                  </a:cubicBezTo>
                  <a:cubicBezTo>
                    <a:pt x="20" y="76"/>
                    <a:pt x="20" y="76"/>
                    <a:pt x="20" y="76"/>
                  </a:cubicBezTo>
                  <a:cubicBezTo>
                    <a:pt x="20" y="75"/>
                    <a:pt x="21" y="75"/>
                    <a:pt x="21" y="75"/>
                  </a:cubicBezTo>
                  <a:cubicBezTo>
                    <a:pt x="21" y="75"/>
                    <a:pt x="21" y="75"/>
                    <a:pt x="20" y="74"/>
                  </a:cubicBezTo>
                  <a:cubicBezTo>
                    <a:pt x="20" y="74"/>
                    <a:pt x="20" y="74"/>
                    <a:pt x="20" y="75"/>
                  </a:cubicBezTo>
                  <a:cubicBezTo>
                    <a:pt x="19" y="75"/>
                    <a:pt x="20" y="76"/>
                    <a:pt x="20" y="76"/>
                  </a:cubicBezTo>
                  <a:close/>
                  <a:moveTo>
                    <a:pt x="7" y="72"/>
                  </a:moveTo>
                  <a:cubicBezTo>
                    <a:pt x="7" y="73"/>
                    <a:pt x="7" y="73"/>
                    <a:pt x="8" y="73"/>
                  </a:cubicBezTo>
                  <a:cubicBezTo>
                    <a:pt x="9" y="73"/>
                    <a:pt x="9" y="73"/>
                    <a:pt x="9" y="72"/>
                  </a:cubicBezTo>
                  <a:cubicBezTo>
                    <a:pt x="9" y="72"/>
                    <a:pt x="9" y="72"/>
                    <a:pt x="8" y="72"/>
                  </a:cubicBezTo>
                  <a:cubicBezTo>
                    <a:pt x="8" y="71"/>
                    <a:pt x="8" y="71"/>
                    <a:pt x="7" y="72"/>
                  </a:cubicBezTo>
                  <a:cubicBezTo>
                    <a:pt x="7" y="72"/>
                    <a:pt x="7" y="72"/>
                    <a:pt x="7" y="72"/>
                  </a:cubicBezTo>
                  <a:close/>
                  <a:moveTo>
                    <a:pt x="6" y="75"/>
                  </a:moveTo>
                  <a:cubicBezTo>
                    <a:pt x="6" y="74"/>
                    <a:pt x="6" y="73"/>
                    <a:pt x="6" y="73"/>
                  </a:cubicBezTo>
                  <a:cubicBezTo>
                    <a:pt x="6" y="72"/>
                    <a:pt x="6" y="71"/>
                    <a:pt x="6" y="71"/>
                  </a:cubicBezTo>
                  <a:cubicBezTo>
                    <a:pt x="5" y="72"/>
                    <a:pt x="5" y="72"/>
                    <a:pt x="5" y="73"/>
                  </a:cubicBezTo>
                  <a:cubicBezTo>
                    <a:pt x="5" y="74"/>
                    <a:pt x="5" y="74"/>
                    <a:pt x="6" y="75"/>
                  </a:cubicBezTo>
                  <a:close/>
                  <a:moveTo>
                    <a:pt x="22" y="73"/>
                  </a:moveTo>
                  <a:cubicBezTo>
                    <a:pt x="22" y="73"/>
                    <a:pt x="22" y="73"/>
                    <a:pt x="22" y="73"/>
                  </a:cubicBezTo>
                  <a:cubicBezTo>
                    <a:pt x="22" y="72"/>
                    <a:pt x="22" y="72"/>
                    <a:pt x="22" y="71"/>
                  </a:cubicBezTo>
                  <a:cubicBezTo>
                    <a:pt x="22" y="71"/>
                    <a:pt x="22" y="71"/>
                    <a:pt x="21" y="72"/>
                  </a:cubicBezTo>
                  <a:cubicBezTo>
                    <a:pt x="21" y="73"/>
                    <a:pt x="21" y="73"/>
                    <a:pt x="22" y="73"/>
                  </a:cubicBezTo>
                  <a:close/>
                  <a:moveTo>
                    <a:pt x="32" y="68"/>
                  </a:moveTo>
                  <a:cubicBezTo>
                    <a:pt x="32" y="68"/>
                    <a:pt x="32" y="68"/>
                    <a:pt x="32" y="69"/>
                  </a:cubicBezTo>
                  <a:cubicBezTo>
                    <a:pt x="32" y="69"/>
                    <a:pt x="33" y="69"/>
                    <a:pt x="33" y="69"/>
                  </a:cubicBezTo>
                  <a:cubicBezTo>
                    <a:pt x="33" y="69"/>
                    <a:pt x="34" y="69"/>
                    <a:pt x="34" y="69"/>
                  </a:cubicBezTo>
                  <a:cubicBezTo>
                    <a:pt x="34" y="68"/>
                    <a:pt x="34" y="68"/>
                    <a:pt x="34" y="68"/>
                  </a:cubicBezTo>
                  <a:cubicBezTo>
                    <a:pt x="34" y="68"/>
                    <a:pt x="33" y="67"/>
                    <a:pt x="33" y="67"/>
                  </a:cubicBezTo>
                  <a:cubicBezTo>
                    <a:pt x="33" y="67"/>
                    <a:pt x="33" y="67"/>
                    <a:pt x="32" y="68"/>
                  </a:cubicBezTo>
                  <a:close/>
                  <a:moveTo>
                    <a:pt x="52" y="66"/>
                  </a:moveTo>
                  <a:cubicBezTo>
                    <a:pt x="52" y="66"/>
                    <a:pt x="52" y="66"/>
                    <a:pt x="52" y="66"/>
                  </a:cubicBezTo>
                  <a:cubicBezTo>
                    <a:pt x="52" y="66"/>
                    <a:pt x="52" y="66"/>
                    <a:pt x="52" y="66"/>
                  </a:cubicBezTo>
                  <a:cubicBezTo>
                    <a:pt x="52" y="66"/>
                    <a:pt x="52" y="66"/>
                    <a:pt x="52" y="66"/>
                  </a:cubicBezTo>
                  <a:cubicBezTo>
                    <a:pt x="52" y="66"/>
                    <a:pt x="52" y="67"/>
                    <a:pt x="52" y="67"/>
                  </a:cubicBezTo>
                  <a:cubicBezTo>
                    <a:pt x="52" y="67"/>
                    <a:pt x="52" y="68"/>
                    <a:pt x="51" y="68"/>
                  </a:cubicBezTo>
                  <a:cubicBezTo>
                    <a:pt x="51" y="68"/>
                    <a:pt x="50" y="69"/>
                    <a:pt x="50" y="69"/>
                  </a:cubicBezTo>
                  <a:cubicBezTo>
                    <a:pt x="50" y="69"/>
                    <a:pt x="51" y="69"/>
                    <a:pt x="51" y="69"/>
                  </a:cubicBezTo>
                  <a:cubicBezTo>
                    <a:pt x="51" y="69"/>
                    <a:pt x="51" y="69"/>
                    <a:pt x="51" y="69"/>
                  </a:cubicBezTo>
                  <a:cubicBezTo>
                    <a:pt x="52" y="70"/>
                    <a:pt x="52" y="70"/>
                    <a:pt x="52" y="70"/>
                  </a:cubicBezTo>
                  <a:cubicBezTo>
                    <a:pt x="52" y="70"/>
                    <a:pt x="52" y="71"/>
                    <a:pt x="52" y="71"/>
                  </a:cubicBezTo>
                  <a:cubicBezTo>
                    <a:pt x="53" y="70"/>
                    <a:pt x="53" y="70"/>
                    <a:pt x="53" y="70"/>
                  </a:cubicBezTo>
                  <a:lnTo>
                    <a:pt x="53" y="69"/>
                  </a:lnTo>
                  <a:cubicBezTo>
                    <a:pt x="53" y="68"/>
                    <a:pt x="53" y="68"/>
                    <a:pt x="53" y="68"/>
                  </a:cubicBezTo>
                  <a:cubicBezTo>
                    <a:pt x="53" y="67"/>
                    <a:pt x="53" y="67"/>
                    <a:pt x="54" y="67"/>
                  </a:cubicBezTo>
                  <a:cubicBezTo>
                    <a:pt x="53" y="66"/>
                    <a:pt x="53" y="66"/>
                    <a:pt x="52" y="66"/>
                  </a:cubicBezTo>
                  <a:close/>
                  <a:moveTo>
                    <a:pt x="32" y="61"/>
                  </a:moveTo>
                  <a:cubicBezTo>
                    <a:pt x="32" y="61"/>
                    <a:pt x="33" y="60"/>
                    <a:pt x="33" y="60"/>
                  </a:cubicBezTo>
                  <a:cubicBezTo>
                    <a:pt x="33" y="60"/>
                    <a:pt x="33" y="59"/>
                    <a:pt x="33" y="59"/>
                  </a:cubicBezTo>
                  <a:lnTo>
                    <a:pt x="32" y="59"/>
                  </a:lnTo>
                  <a:cubicBezTo>
                    <a:pt x="32" y="59"/>
                    <a:pt x="32" y="60"/>
                    <a:pt x="32" y="60"/>
                  </a:cubicBezTo>
                  <a:cubicBezTo>
                    <a:pt x="32" y="61"/>
                    <a:pt x="32" y="61"/>
                    <a:pt x="32" y="61"/>
                  </a:cubicBezTo>
                  <a:close/>
                  <a:moveTo>
                    <a:pt x="104" y="65"/>
                  </a:moveTo>
                  <a:cubicBezTo>
                    <a:pt x="104" y="65"/>
                    <a:pt x="105" y="64"/>
                    <a:pt x="105" y="64"/>
                  </a:cubicBezTo>
                  <a:cubicBezTo>
                    <a:pt x="105" y="63"/>
                    <a:pt x="105" y="63"/>
                    <a:pt x="106" y="62"/>
                  </a:cubicBezTo>
                  <a:cubicBezTo>
                    <a:pt x="106" y="62"/>
                    <a:pt x="106" y="61"/>
                    <a:pt x="106" y="60"/>
                  </a:cubicBezTo>
                  <a:cubicBezTo>
                    <a:pt x="107" y="60"/>
                    <a:pt x="107" y="59"/>
                    <a:pt x="106" y="58"/>
                  </a:cubicBezTo>
                  <a:cubicBezTo>
                    <a:pt x="105" y="59"/>
                    <a:pt x="105" y="60"/>
                    <a:pt x="104" y="61"/>
                  </a:cubicBezTo>
                  <a:cubicBezTo>
                    <a:pt x="104" y="62"/>
                    <a:pt x="104" y="64"/>
                    <a:pt x="104" y="65"/>
                  </a:cubicBezTo>
                  <a:close/>
                  <a:moveTo>
                    <a:pt x="7" y="58"/>
                  </a:moveTo>
                  <a:cubicBezTo>
                    <a:pt x="8" y="59"/>
                    <a:pt x="8" y="58"/>
                    <a:pt x="8" y="58"/>
                  </a:cubicBezTo>
                  <a:cubicBezTo>
                    <a:pt x="8" y="57"/>
                    <a:pt x="8" y="56"/>
                    <a:pt x="7" y="56"/>
                  </a:cubicBezTo>
                  <a:cubicBezTo>
                    <a:pt x="7" y="57"/>
                    <a:pt x="7" y="57"/>
                    <a:pt x="7" y="58"/>
                  </a:cubicBezTo>
                  <a:cubicBezTo>
                    <a:pt x="7" y="58"/>
                    <a:pt x="7" y="58"/>
                    <a:pt x="7" y="58"/>
                  </a:cubicBezTo>
                  <a:close/>
                  <a:moveTo>
                    <a:pt x="14" y="45"/>
                  </a:moveTo>
                  <a:cubicBezTo>
                    <a:pt x="14" y="45"/>
                    <a:pt x="14" y="45"/>
                    <a:pt x="14" y="44"/>
                  </a:cubicBezTo>
                  <a:cubicBezTo>
                    <a:pt x="14" y="44"/>
                    <a:pt x="14" y="44"/>
                    <a:pt x="14" y="44"/>
                  </a:cubicBezTo>
                  <a:cubicBezTo>
                    <a:pt x="14" y="44"/>
                    <a:pt x="14" y="45"/>
                    <a:pt x="14" y="45"/>
                  </a:cubicBezTo>
                  <a:close/>
                  <a:moveTo>
                    <a:pt x="13" y="41"/>
                  </a:moveTo>
                  <a:lnTo>
                    <a:pt x="13" y="41"/>
                  </a:lnTo>
                  <a:cubicBezTo>
                    <a:pt x="13" y="40"/>
                    <a:pt x="13" y="40"/>
                    <a:pt x="13" y="40"/>
                  </a:cubicBezTo>
                  <a:lnTo>
                    <a:pt x="13" y="41"/>
                  </a:lnTo>
                  <a:close/>
                  <a:moveTo>
                    <a:pt x="4" y="38"/>
                  </a:moveTo>
                  <a:cubicBezTo>
                    <a:pt x="4" y="37"/>
                    <a:pt x="4" y="37"/>
                    <a:pt x="3" y="37"/>
                  </a:cubicBezTo>
                  <a:cubicBezTo>
                    <a:pt x="3" y="38"/>
                    <a:pt x="4" y="38"/>
                    <a:pt x="4" y="38"/>
                  </a:cubicBezTo>
                  <a:close/>
                  <a:moveTo>
                    <a:pt x="12" y="36"/>
                  </a:moveTo>
                  <a:cubicBezTo>
                    <a:pt x="12" y="37"/>
                    <a:pt x="12" y="37"/>
                    <a:pt x="11" y="38"/>
                  </a:cubicBezTo>
                  <a:cubicBezTo>
                    <a:pt x="10" y="38"/>
                    <a:pt x="10" y="39"/>
                    <a:pt x="10" y="40"/>
                  </a:cubicBezTo>
                  <a:cubicBezTo>
                    <a:pt x="10" y="41"/>
                    <a:pt x="11" y="41"/>
                    <a:pt x="12" y="40"/>
                  </a:cubicBezTo>
                  <a:cubicBezTo>
                    <a:pt x="12" y="40"/>
                    <a:pt x="12" y="39"/>
                    <a:pt x="12" y="39"/>
                  </a:cubicBezTo>
                  <a:cubicBezTo>
                    <a:pt x="12" y="39"/>
                    <a:pt x="12" y="38"/>
                    <a:pt x="12" y="38"/>
                  </a:cubicBezTo>
                  <a:cubicBezTo>
                    <a:pt x="12" y="38"/>
                    <a:pt x="13" y="38"/>
                    <a:pt x="13" y="39"/>
                  </a:cubicBezTo>
                  <a:cubicBezTo>
                    <a:pt x="13" y="39"/>
                    <a:pt x="13" y="39"/>
                    <a:pt x="13" y="39"/>
                  </a:cubicBezTo>
                  <a:cubicBezTo>
                    <a:pt x="13" y="38"/>
                    <a:pt x="13" y="38"/>
                    <a:pt x="13" y="37"/>
                  </a:cubicBezTo>
                  <a:cubicBezTo>
                    <a:pt x="13" y="36"/>
                    <a:pt x="13" y="36"/>
                    <a:pt x="13" y="36"/>
                  </a:cubicBezTo>
                  <a:lnTo>
                    <a:pt x="12" y="36"/>
                  </a:lnTo>
                  <a:close/>
                  <a:moveTo>
                    <a:pt x="72" y="71"/>
                  </a:moveTo>
                  <a:cubicBezTo>
                    <a:pt x="72" y="68"/>
                    <a:pt x="72" y="65"/>
                    <a:pt x="72" y="62"/>
                  </a:cubicBezTo>
                  <a:cubicBezTo>
                    <a:pt x="72" y="59"/>
                    <a:pt x="72" y="56"/>
                    <a:pt x="72" y="53"/>
                  </a:cubicBezTo>
                  <a:cubicBezTo>
                    <a:pt x="72" y="51"/>
                    <a:pt x="72" y="50"/>
                    <a:pt x="72" y="48"/>
                  </a:cubicBezTo>
                  <a:cubicBezTo>
                    <a:pt x="72" y="47"/>
                    <a:pt x="72" y="45"/>
                    <a:pt x="72" y="44"/>
                  </a:cubicBezTo>
                  <a:cubicBezTo>
                    <a:pt x="71" y="42"/>
                    <a:pt x="71" y="41"/>
                    <a:pt x="71" y="40"/>
                  </a:cubicBezTo>
                  <a:cubicBezTo>
                    <a:pt x="71" y="38"/>
                    <a:pt x="70" y="38"/>
                    <a:pt x="70" y="37"/>
                  </a:cubicBezTo>
                  <a:cubicBezTo>
                    <a:pt x="69" y="36"/>
                    <a:pt x="68" y="35"/>
                    <a:pt x="67" y="35"/>
                  </a:cubicBezTo>
                  <a:cubicBezTo>
                    <a:pt x="66" y="34"/>
                    <a:pt x="65" y="34"/>
                    <a:pt x="63" y="34"/>
                  </a:cubicBezTo>
                  <a:cubicBezTo>
                    <a:pt x="60" y="34"/>
                    <a:pt x="58" y="35"/>
                    <a:pt x="57" y="37"/>
                  </a:cubicBezTo>
                  <a:cubicBezTo>
                    <a:pt x="56" y="39"/>
                    <a:pt x="55" y="42"/>
                    <a:pt x="55" y="45"/>
                  </a:cubicBezTo>
                  <a:cubicBezTo>
                    <a:pt x="55" y="46"/>
                    <a:pt x="55" y="48"/>
                    <a:pt x="55" y="49"/>
                  </a:cubicBezTo>
                  <a:cubicBezTo>
                    <a:pt x="55" y="50"/>
                    <a:pt x="55" y="52"/>
                    <a:pt x="55" y="53"/>
                  </a:cubicBezTo>
                  <a:lnTo>
                    <a:pt x="55" y="145"/>
                  </a:lnTo>
                  <a:cubicBezTo>
                    <a:pt x="55" y="149"/>
                    <a:pt x="55" y="154"/>
                    <a:pt x="55" y="159"/>
                  </a:cubicBezTo>
                  <a:cubicBezTo>
                    <a:pt x="55" y="163"/>
                    <a:pt x="55" y="168"/>
                    <a:pt x="55" y="172"/>
                  </a:cubicBezTo>
                  <a:cubicBezTo>
                    <a:pt x="55" y="173"/>
                    <a:pt x="56" y="175"/>
                    <a:pt x="56" y="176"/>
                  </a:cubicBezTo>
                  <a:cubicBezTo>
                    <a:pt x="56" y="177"/>
                    <a:pt x="56" y="179"/>
                    <a:pt x="57" y="180"/>
                  </a:cubicBezTo>
                  <a:cubicBezTo>
                    <a:pt x="58" y="182"/>
                    <a:pt x="60" y="184"/>
                    <a:pt x="64" y="183"/>
                  </a:cubicBezTo>
                  <a:cubicBezTo>
                    <a:pt x="65" y="183"/>
                    <a:pt x="67" y="183"/>
                    <a:pt x="68" y="182"/>
                  </a:cubicBezTo>
                  <a:cubicBezTo>
                    <a:pt x="69" y="181"/>
                    <a:pt x="70" y="180"/>
                    <a:pt x="70" y="179"/>
                  </a:cubicBezTo>
                  <a:cubicBezTo>
                    <a:pt x="71" y="174"/>
                    <a:pt x="72" y="169"/>
                    <a:pt x="72" y="163"/>
                  </a:cubicBezTo>
                  <a:cubicBezTo>
                    <a:pt x="72" y="157"/>
                    <a:pt x="72" y="150"/>
                    <a:pt x="72" y="144"/>
                  </a:cubicBezTo>
                  <a:lnTo>
                    <a:pt x="72" y="71"/>
                  </a:lnTo>
                  <a:close/>
                  <a:moveTo>
                    <a:pt x="9" y="35"/>
                  </a:moveTo>
                  <a:cubicBezTo>
                    <a:pt x="9" y="35"/>
                    <a:pt x="9" y="35"/>
                    <a:pt x="9" y="36"/>
                  </a:cubicBezTo>
                  <a:cubicBezTo>
                    <a:pt x="9" y="36"/>
                    <a:pt x="9" y="37"/>
                    <a:pt x="9" y="37"/>
                  </a:cubicBezTo>
                  <a:cubicBezTo>
                    <a:pt x="10" y="37"/>
                    <a:pt x="10" y="37"/>
                    <a:pt x="11" y="36"/>
                  </a:cubicBezTo>
                  <a:cubicBezTo>
                    <a:pt x="11" y="35"/>
                    <a:pt x="11" y="35"/>
                    <a:pt x="12" y="34"/>
                  </a:cubicBezTo>
                  <a:cubicBezTo>
                    <a:pt x="11" y="34"/>
                    <a:pt x="11" y="33"/>
                    <a:pt x="11" y="34"/>
                  </a:cubicBezTo>
                  <a:cubicBezTo>
                    <a:pt x="10" y="34"/>
                    <a:pt x="10" y="35"/>
                    <a:pt x="9" y="35"/>
                  </a:cubicBezTo>
                  <a:close/>
                  <a:moveTo>
                    <a:pt x="31" y="33"/>
                  </a:moveTo>
                  <a:cubicBezTo>
                    <a:pt x="31" y="33"/>
                    <a:pt x="31" y="33"/>
                    <a:pt x="31" y="33"/>
                  </a:cubicBezTo>
                  <a:cubicBezTo>
                    <a:pt x="32" y="33"/>
                    <a:pt x="32" y="33"/>
                    <a:pt x="32" y="33"/>
                  </a:cubicBezTo>
                  <a:cubicBezTo>
                    <a:pt x="32" y="33"/>
                    <a:pt x="33" y="33"/>
                    <a:pt x="32" y="33"/>
                  </a:cubicBezTo>
                  <a:cubicBezTo>
                    <a:pt x="32" y="33"/>
                    <a:pt x="32" y="32"/>
                    <a:pt x="32" y="32"/>
                  </a:cubicBezTo>
                  <a:cubicBezTo>
                    <a:pt x="32" y="32"/>
                    <a:pt x="31" y="33"/>
                    <a:pt x="31" y="33"/>
                  </a:cubicBezTo>
                  <a:close/>
                  <a:moveTo>
                    <a:pt x="14" y="33"/>
                  </a:moveTo>
                  <a:cubicBezTo>
                    <a:pt x="15" y="33"/>
                    <a:pt x="15" y="34"/>
                    <a:pt x="14" y="34"/>
                  </a:cubicBezTo>
                  <a:cubicBezTo>
                    <a:pt x="14" y="35"/>
                    <a:pt x="14" y="35"/>
                    <a:pt x="14" y="36"/>
                  </a:cubicBezTo>
                  <a:cubicBezTo>
                    <a:pt x="15" y="36"/>
                    <a:pt x="15" y="36"/>
                    <a:pt x="15" y="36"/>
                  </a:cubicBezTo>
                  <a:cubicBezTo>
                    <a:pt x="16" y="36"/>
                    <a:pt x="16" y="36"/>
                    <a:pt x="16" y="35"/>
                  </a:cubicBezTo>
                  <a:cubicBezTo>
                    <a:pt x="16" y="35"/>
                    <a:pt x="16" y="34"/>
                    <a:pt x="16" y="34"/>
                  </a:cubicBezTo>
                  <a:lnTo>
                    <a:pt x="16" y="33"/>
                  </a:lnTo>
                  <a:cubicBezTo>
                    <a:pt x="16" y="32"/>
                    <a:pt x="16" y="32"/>
                    <a:pt x="15" y="32"/>
                  </a:cubicBezTo>
                  <a:cubicBezTo>
                    <a:pt x="15" y="32"/>
                    <a:pt x="14" y="32"/>
                    <a:pt x="14" y="33"/>
                  </a:cubicBezTo>
                  <a:close/>
                  <a:moveTo>
                    <a:pt x="10" y="32"/>
                  </a:moveTo>
                  <a:cubicBezTo>
                    <a:pt x="10" y="32"/>
                    <a:pt x="10" y="32"/>
                    <a:pt x="10" y="32"/>
                  </a:cubicBezTo>
                  <a:cubicBezTo>
                    <a:pt x="10" y="33"/>
                    <a:pt x="10" y="33"/>
                    <a:pt x="11" y="33"/>
                  </a:cubicBezTo>
                  <a:cubicBezTo>
                    <a:pt x="11" y="32"/>
                    <a:pt x="11" y="32"/>
                    <a:pt x="11" y="32"/>
                  </a:cubicBezTo>
                  <a:cubicBezTo>
                    <a:pt x="11" y="32"/>
                    <a:pt x="10" y="32"/>
                    <a:pt x="10" y="32"/>
                  </a:cubicBezTo>
                  <a:cubicBezTo>
                    <a:pt x="10" y="32"/>
                    <a:pt x="9" y="32"/>
                    <a:pt x="10" y="32"/>
                  </a:cubicBezTo>
                  <a:close/>
                  <a:moveTo>
                    <a:pt x="7" y="31"/>
                  </a:moveTo>
                  <a:cubicBezTo>
                    <a:pt x="7" y="31"/>
                    <a:pt x="7" y="31"/>
                    <a:pt x="7" y="31"/>
                  </a:cubicBezTo>
                  <a:cubicBezTo>
                    <a:pt x="7" y="31"/>
                    <a:pt x="8" y="31"/>
                    <a:pt x="8" y="32"/>
                  </a:cubicBezTo>
                  <a:lnTo>
                    <a:pt x="8" y="31"/>
                  </a:lnTo>
                  <a:cubicBezTo>
                    <a:pt x="7" y="31"/>
                    <a:pt x="7" y="31"/>
                    <a:pt x="7" y="31"/>
                  </a:cubicBezTo>
                  <a:cubicBezTo>
                    <a:pt x="7" y="31"/>
                    <a:pt x="7" y="31"/>
                    <a:pt x="7" y="31"/>
                  </a:cubicBezTo>
                  <a:close/>
                  <a:moveTo>
                    <a:pt x="6" y="30"/>
                  </a:moveTo>
                  <a:cubicBezTo>
                    <a:pt x="7" y="30"/>
                    <a:pt x="7" y="30"/>
                    <a:pt x="7" y="30"/>
                  </a:cubicBezTo>
                  <a:cubicBezTo>
                    <a:pt x="7" y="29"/>
                    <a:pt x="6" y="29"/>
                    <a:pt x="6" y="29"/>
                  </a:cubicBezTo>
                  <a:cubicBezTo>
                    <a:pt x="6" y="30"/>
                    <a:pt x="6" y="30"/>
                    <a:pt x="6" y="30"/>
                  </a:cubicBezTo>
                  <a:cubicBezTo>
                    <a:pt x="6" y="30"/>
                    <a:pt x="6" y="30"/>
                    <a:pt x="6" y="30"/>
                  </a:cubicBezTo>
                  <a:close/>
                  <a:moveTo>
                    <a:pt x="22" y="29"/>
                  </a:moveTo>
                  <a:cubicBezTo>
                    <a:pt x="22" y="30"/>
                    <a:pt x="23" y="30"/>
                    <a:pt x="23" y="30"/>
                  </a:cubicBezTo>
                  <a:cubicBezTo>
                    <a:pt x="24" y="30"/>
                    <a:pt x="24" y="29"/>
                    <a:pt x="24" y="29"/>
                  </a:cubicBezTo>
                  <a:cubicBezTo>
                    <a:pt x="23" y="29"/>
                    <a:pt x="23" y="29"/>
                    <a:pt x="23" y="29"/>
                  </a:cubicBezTo>
                  <a:cubicBezTo>
                    <a:pt x="23" y="29"/>
                    <a:pt x="22" y="29"/>
                    <a:pt x="22" y="29"/>
                  </a:cubicBezTo>
                  <a:close/>
                  <a:moveTo>
                    <a:pt x="9" y="29"/>
                  </a:moveTo>
                  <a:cubicBezTo>
                    <a:pt x="9" y="29"/>
                    <a:pt x="9" y="30"/>
                    <a:pt x="10" y="30"/>
                  </a:cubicBezTo>
                  <a:cubicBezTo>
                    <a:pt x="11" y="30"/>
                    <a:pt x="11" y="30"/>
                    <a:pt x="11" y="30"/>
                  </a:cubicBezTo>
                  <a:cubicBezTo>
                    <a:pt x="11" y="29"/>
                    <a:pt x="11" y="29"/>
                    <a:pt x="10" y="29"/>
                  </a:cubicBezTo>
                  <a:cubicBezTo>
                    <a:pt x="10" y="28"/>
                    <a:pt x="10" y="28"/>
                    <a:pt x="9" y="29"/>
                  </a:cubicBezTo>
                  <a:close/>
                  <a:moveTo>
                    <a:pt x="13" y="28"/>
                  </a:moveTo>
                  <a:cubicBezTo>
                    <a:pt x="13" y="28"/>
                    <a:pt x="13" y="28"/>
                    <a:pt x="13" y="28"/>
                  </a:cubicBezTo>
                  <a:cubicBezTo>
                    <a:pt x="13" y="28"/>
                    <a:pt x="12" y="29"/>
                    <a:pt x="12" y="29"/>
                  </a:cubicBezTo>
                  <a:cubicBezTo>
                    <a:pt x="13" y="30"/>
                    <a:pt x="13" y="30"/>
                    <a:pt x="12" y="31"/>
                  </a:cubicBezTo>
                  <a:cubicBezTo>
                    <a:pt x="12" y="31"/>
                    <a:pt x="12" y="31"/>
                    <a:pt x="13" y="31"/>
                  </a:cubicBezTo>
                  <a:cubicBezTo>
                    <a:pt x="13" y="32"/>
                    <a:pt x="13" y="32"/>
                    <a:pt x="13" y="32"/>
                  </a:cubicBezTo>
                  <a:cubicBezTo>
                    <a:pt x="13" y="32"/>
                    <a:pt x="13" y="33"/>
                    <a:pt x="13" y="34"/>
                  </a:cubicBezTo>
                  <a:cubicBezTo>
                    <a:pt x="13" y="34"/>
                    <a:pt x="13" y="35"/>
                    <a:pt x="13" y="35"/>
                  </a:cubicBezTo>
                  <a:cubicBezTo>
                    <a:pt x="13" y="34"/>
                    <a:pt x="13" y="33"/>
                    <a:pt x="14" y="32"/>
                  </a:cubicBezTo>
                  <a:cubicBezTo>
                    <a:pt x="14" y="31"/>
                    <a:pt x="14" y="31"/>
                    <a:pt x="14" y="30"/>
                  </a:cubicBezTo>
                  <a:cubicBezTo>
                    <a:pt x="14" y="30"/>
                    <a:pt x="14" y="30"/>
                    <a:pt x="15" y="30"/>
                  </a:cubicBezTo>
                  <a:cubicBezTo>
                    <a:pt x="15" y="31"/>
                    <a:pt x="15" y="31"/>
                    <a:pt x="15" y="31"/>
                  </a:cubicBezTo>
                  <a:cubicBezTo>
                    <a:pt x="16" y="32"/>
                    <a:pt x="16" y="32"/>
                    <a:pt x="16" y="32"/>
                  </a:cubicBezTo>
                  <a:cubicBezTo>
                    <a:pt x="16" y="32"/>
                    <a:pt x="17" y="32"/>
                    <a:pt x="17" y="32"/>
                  </a:cubicBezTo>
                  <a:cubicBezTo>
                    <a:pt x="17" y="31"/>
                    <a:pt x="16" y="30"/>
                    <a:pt x="16" y="30"/>
                  </a:cubicBezTo>
                  <a:cubicBezTo>
                    <a:pt x="15" y="29"/>
                    <a:pt x="14" y="29"/>
                    <a:pt x="13" y="28"/>
                  </a:cubicBezTo>
                  <a:close/>
                  <a:moveTo>
                    <a:pt x="30" y="28"/>
                  </a:moveTo>
                  <a:cubicBezTo>
                    <a:pt x="30" y="29"/>
                    <a:pt x="31" y="29"/>
                    <a:pt x="31" y="29"/>
                  </a:cubicBezTo>
                  <a:cubicBezTo>
                    <a:pt x="31" y="28"/>
                    <a:pt x="31" y="28"/>
                    <a:pt x="31" y="28"/>
                  </a:cubicBezTo>
                  <a:cubicBezTo>
                    <a:pt x="31" y="28"/>
                    <a:pt x="31" y="28"/>
                    <a:pt x="32" y="27"/>
                  </a:cubicBezTo>
                  <a:cubicBezTo>
                    <a:pt x="31" y="27"/>
                    <a:pt x="31" y="28"/>
                    <a:pt x="31" y="28"/>
                  </a:cubicBezTo>
                  <a:cubicBezTo>
                    <a:pt x="30" y="28"/>
                    <a:pt x="30" y="28"/>
                    <a:pt x="30" y="28"/>
                  </a:cubicBezTo>
                  <a:close/>
                  <a:moveTo>
                    <a:pt x="16" y="28"/>
                  </a:moveTo>
                  <a:cubicBezTo>
                    <a:pt x="16" y="27"/>
                    <a:pt x="16" y="27"/>
                    <a:pt x="15" y="27"/>
                  </a:cubicBezTo>
                  <a:cubicBezTo>
                    <a:pt x="15" y="27"/>
                    <a:pt x="16" y="28"/>
                    <a:pt x="16" y="28"/>
                  </a:cubicBezTo>
                  <a:close/>
                  <a:moveTo>
                    <a:pt x="79" y="27"/>
                  </a:moveTo>
                  <a:cubicBezTo>
                    <a:pt x="79" y="28"/>
                    <a:pt x="79" y="28"/>
                    <a:pt x="79" y="28"/>
                  </a:cubicBezTo>
                  <a:cubicBezTo>
                    <a:pt x="80" y="28"/>
                    <a:pt x="80" y="28"/>
                    <a:pt x="80" y="27"/>
                  </a:cubicBezTo>
                  <a:cubicBezTo>
                    <a:pt x="80" y="27"/>
                    <a:pt x="80" y="27"/>
                    <a:pt x="79" y="27"/>
                  </a:cubicBezTo>
                  <a:cubicBezTo>
                    <a:pt x="79" y="27"/>
                    <a:pt x="79" y="27"/>
                    <a:pt x="79" y="27"/>
                  </a:cubicBezTo>
                  <a:close/>
                  <a:moveTo>
                    <a:pt x="33" y="28"/>
                  </a:moveTo>
                  <a:cubicBezTo>
                    <a:pt x="33" y="29"/>
                    <a:pt x="33" y="29"/>
                    <a:pt x="34" y="29"/>
                  </a:cubicBezTo>
                  <a:cubicBezTo>
                    <a:pt x="34" y="29"/>
                    <a:pt x="35" y="29"/>
                    <a:pt x="36" y="29"/>
                  </a:cubicBezTo>
                  <a:cubicBezTo>
                    <a:pt x="36" y="28"/>
                    <a:pt x="36" y="28"/>
                    <a:pt x="36" y="27"/>
                  </a:cubicBezTo>
                  <a:cubicBezTo>
                    <a:pt x="35" y="26"/>
                    <a:pt x="35" y="26"/>
                    <a:pt x="34" y="27"/>
                  </a:cubicBezTo>
                  <a:cubicBezTo>
                    <a:pt x="33" y="27"/>
                    <a:pt x="32" y="28"/>
                    <a:pt x="33" y="28"/>
                  </a:cubicBezTo>
                  <a:close/>
                  <a:moveTo>
                    <a:pt x="17" y="28"/>
                  </a:moveTo>
                  <a:cubicBezTo>
                    <a:pt x="18" y="28"/>
                    <a:pt x="18" y="28"/>
                    <a:pt x="18" y="28"/>
                  </a:cubicBezTo>
                  <a:cubicBezTo>
                    <a:pt x="19" y="28"/>
                    <a:pt x="19" y="27"/>
                    <a:pt x="19" y="27"/>
                  </a:cubicBezTo>
                  <a:cubicBezTo>
                    <a:pt x="19" y="26"/>
                    <a:pt x="19" y="26"/>
                    <a:pt x="18" y="26"/>
                  </a:cubicBezTo>
                  <a:cubicBezTo>
                    <a:pt x="18" y="26"/>
                    <a:pt x="18" y="27"/>
                    <a:pt x="18" y="27"/>
                  </a:cubicBezTo>
                  <a:cubicBezTo>
                    <a:pt x="17" y="27"/>
                    <a:pt x="17" y="27"/>
                    <a:pt x="17" y="28"/>
                  </a:cubicBezTo>
                  <a:close/>
                  <a:moveTo>
                    <a:pt x="45" y="15"/>
                  </a:moveTo>
                  <a:cubicBezTo>
                    <a:pt x="46" y="15"/>
                    <a:pt x="46" y="14"/>
                    <a:pt x="46" y="14"/>
                  </a:cubicBezTo>
                  <a:cubicBezTo>
                    <a:pt x="46" y="14"/>
                    <a:pt x="46" y="14"/>
                    <a:pt x="45" y="14"/>
                  </a:cubicBezTo>
                  <a:cubicBezTo>
                    <a:pt x="45" y="14"/>
                    <a:pt x="45" y="14"/>
                    <a:pt x="45" y="15"/>
                  </a:cubicBezTo>
                  <a:close/>
                  <a:moveTo>
                    <a:pt x="83" y="14"/>
                  </a:moveTo>
                  <a:cubicBezTo>
                    <a:pt x="83" y="15"/>
                    <a:pt x="84" y="15"/>
                    <a:pt x="84" y="14"/>
                  </a:cubicBezTo>
                  <a:cubicBezTo>
                    <a:pt x="84" y="14"/>
                    <a:pt x="84" y="14"/>
                    <a:pt x="84" y="13"/>
                  </a:cubicBezTo>
                  <a:cubicBezTo>
                    <a:pt x="83" y="13"/>
                    <a:pt x="83" y="14"/>
                    <a:pt x="83" y="14"/>
                  </a:cubicBezTo>
                  <a:close/>
                  <a:moveTo>
                    <a:pt x="54" y="13"/>
                  </a:moveTo>
                  <a:cubicBezTo>
                    <a:pt x="54" y="12"/>
                    <a:pt x="54" y="12"/>
                    <a:pt x="54" y="12"/>
                  </a:cubicBezTo>
                  <a:cubicBezTo>
                    <a:pt x="54" y="11"/>
                    <a:pt x="53" y="11"/>
                    <a:pt x="53" y="11"/>
                  </a:cubicBezTo>
                  <a:cubicBezTo>
                    <a:pt x="53" y="11"/>
                    <a:pt x="53" y="12"/>
                    <a:pt x="52" y="12"/>
                  </a:cubicBezTo>
                  <a:cubicBezTo>
                    <a:pt x="52" y="12"/>
                    <a:pt x="52" y="13"/>
                    <a:pt x="53" y="13"/>
                  </a:cubicBezTo>
                  <a:lnTo>
                    <a:pt x="54" y="13"/>
                  </a:lnTo>
                  <a:close/>
                  <a:moveTo>
                    <a:pt x="58" y="11"/>
                  </a:moveTo>
                  <a:cubicBezTo>
                    <a:pt x="58" y="11"/>
                    <a:pt x="57" y="11"/>
                    <a:pt x="57" y="11"/>
                  </a:cubicBezTo>
                  <a:cubicBezTo>
                    <a:pt x="57" y="11"/>
                    <a:pt x="57" y="11"/>
                    <a:pt x="56" y="11"/>
                  </a:cubicBezTo>
                  <a:cubicBezTo>
                    <a:pt x="56" y="12"/>
                    <a:pt x="56" y="12"/>
                    <a:pt x="57" y="12"/>
                  </a:cubicBezTo>
                  <a:cubicBezTo>
                    <a:pt x="57" y="12"/>
                    <a:pt x="57" y="12"/>
                    <a:pt x="57" y="12"/>
                  </a:cubicBezTo>
                  <a:cubicBezTo>
                    <a:pt x="57" y="12"/>
                    <a:pt x="57" y="12"/>
                    <a:pt x="58" y="12"/>
                  </a:cubicBezTo>
                  <a:cubicBezTo>
                    <a:pt x="58" y="12"/>
                    <a:pt x="58" y="12"/>
                    <a:pt x="58" y="11"/>
                  </a:cubicBezTo>
                  <a:cubicBezTo>
                    <a:pt x="58" y="11"/>
                    <a:pt x="58" y="11"/>
                    <a:pt x="58" y="11"/>
                  </a:cubicBezTo>
                  <a:cubicBezTo>
                    <a:pt x="59" y="11"/>
                    <a:pt x="59" y="11"/>
                    <a:pt x="59" y="12"/>
                  </a:cubicBezTo>
                  <a:cubicBezTo>
                    <a:pt x="59" y="12"/>
                    <a:pt x="59" y="12"/>
                    <a:pt x="60" y="12"/>
                  </a:cubicBezTo>
                  <a:cubicBezTo>
                    <a:pt x="60" y="12"/>
                    <a:pt x="61" y="12"/>
                    <a:pt x="61" y="11"/>
                  </a:cubicBezTo>
                  <a:cubicBezTo>
                    <a:pt x="60" y="11"/>
                    <a:pt x="60" y="10"/>
                    <a:pt x="59" y="10"/>
                  </a:cubicBezTo>
                  <a:cubicBezTo>
                    <a:pt x="58" y="10"/>
                    <a:pt x="58" y="10"/>
                    <a:pt x="58" y="11"/>
                  </a:cubicBezTo>
                  <a:close/>
                  <a:moveTo>
                    <a:pt x="83" y="9"/>
                  </a:moveTo>
                  <a:cubicBezTo>
                    <a:pt x="83" y="9"/>
                    <a:pt x="83" y="10"/>
                    <a:pt x="83" y="10"/>
                  </a:cubicBezTo>
                  <a:cubicBezTo>
                    <a:pt x="84" y="10"/>
                    <a:pt x="84" y="10"/>
                    <a:pt x="85" y="10"/>
                  </a:cubicBezTo>
                  <a:cubicBezTo>
                    <a:pt x="86" y="10"/>
                    <a:pt x="86" y="9"/>
                    <a:pt x="86" y="9"/>
                  </a:cubicBezTo>
                  <a:cubicBezTo>
                    <a:pt x="86" y="8"/>
                    <a:pt x="85" y="8"/>
                    <a:pt x="84" y="8"/>
                  </a:cubicBezTo>
                  <a:cubicBezTo>
                    <a:pt x="83" y="8"/>
                    <a:pt x="83" y="8"/>
                    <a:pt x="83" y="9"/>
                  </a:cubicBezTo>
                  <a:close/>
                  <a:moveTo>
                    <a:pt x="77" y="7"/>
                  </a:moveTo>
                  <a:cubicBezTo>
                    <a:pt x="77" y="7"/>
                    <a:pt x="77" y="6"/>
                    <a:pt x="77" y="6"/>
                  </a:cubicBezTo>
                  <a:cubicBezTo>
                    <a:pt x="77" y="5"/>
                    <a:pt x="77" y="5"/>
                    <a:pt x="77" y="4"/>
                  </a:cubicBezTo>
                  <a:lnTo>
                    <a:pt x="77" y="4"/>
                  </a:lnTo>
                  <a:cubicBezTo>
                    <a:pt x="76" y="5"/>
                    <a:pt x="76" y="5"/>
                    <a:pt x="76" y="6"/>
                  </a:cubicBezTo>
                  <a:cubicBezTo>
                    <a:pt x="76" y="6"/>
                    <a:pt x="76" y="7"/>
                    <a:pt x="77" y="7"/>
                  </a:cubicBezTo>
                  <a:close/>
                  <a:moveTo>
                    <a:pt x="80" y="4"/>
                  </a:moveTo>
                  <a:cubicBezTo>
                    <a:pt x="81" y="5"/>
                    <a:pt x="81" y="5"/>
                    <a:pt x="82" y="5"/>
                  </a:cubicBezTo>
                  <a:cubicBezTo>
                    <a:pt x="82" y="4"/>
                    <a:pt x="82" y="4"/>
                    <a:pt x="82" y="3"/>
                  </a:cubicBezTo>
                  <a:cubicBezTo>
                    <a:pt x="81" y="3"/>
                    <a:pt x="81" y="3"/>
                    <a:pt x="80" y="3"/>
                  </a:cubicBezTo>
                  <a:cubicBezTo>
                    <a:pt x="80" y="3"/>
                    <a:pt x="80" y="4"/>
                    <a:pt x="80" y="4"/>
                  </a:cubicBezTo>
                  <a:close/>
                  <a:moveTo>
                    <a:pt x="80" y="2"/>
                  </a:moveTo>
                  <a:cubicBezTo>
                    <a:pt x="81" y="2"/>
                    <a:pt x="81" y="2"/>
                    <a:pt x="81" y="1"/>
                  </a:cubicBezTo>
                  <a:cubicBezTo>
                    <a:pt x="81" y="1"/>
                    <a:pt x="81" y="1"/>
                    <a:pt x="80" y="1"/>
                  </a:cubicBezTo>
                  <a:cubicBezTo>
                    <a:pt x="80" y="1"/>
                    <a:pt x="80" y="2"/>
                    <a:pt x="80" y="2"/>
                  </a:cubicBezTo>
                  <a:close/>
                  <a:moveTo>
                    <a:pt x="84" y="6"/>
                  </a:moveTo>
                  <a:cubicBezTo>
                    <a:pt x="85" y="6"/>
                    <a:pt x="85" y="6"/>
                    <a:pt x="86" y="5"/>
                  </a:cubicBezTo>
                  <a:cubicBezTo>
                    <a:pt x="87" y="5"/>
                    <a:pt x="87" y="5"/>
                    <a:pt x="88" y="5"/>
                  </a:cubicBezTo>
                  <a:cubicBezTo>
                    <a:pt x="88" y="5"/>
                    <a:pt x="89" y="5"/>
                    <a:pt x="89" y="4"/>
                  </a:cubicBezTo>
                  <a:cubicBezTo>
                    <a:pt x="89" y="4"/>
                    <a:pt x="90" y="4"/>
                    <a:pt x="90" y="3"/>
                  </a:cubicBezTo>
                  <a:cubicBezTo>
                    <a:pt x="90" y="3"/>
                    <a:pt x="91" y="3"/>
                    <a:pt x="91" y="3"/>
                  </a:cubicBezTo>
                  <a:cubicBezTo>
                    <a:pt x="91" y="4"/>
                    <a:pt x="91" y="4"/>
                    <a:pt x="91" y="4"/>
                  </a:cubicBezTo>
                  <a:cubicBezTo>
                    <a:pt x="91" y="5"/>
                    <a:pt x="91" y="5"/>
                    <a:pt x="91" y="5"/>
                  </a:cubicBezTo>
                  <a:cubicBezTo>
                    <a:pt x="91" y="6"/>
                    <a:pt x="92" y="5"/>
                    <a:pt x="92" y="5"/>
                  </a:cubicBezTo>
                  <a:cubicBezTo>
                    <a:pt x="93" y="4"/>
                    <a:pt x="93" y="4"/>
                    <a:pt x="93" y="4"/>
                  </a:cubicBezTo>
                  <a:cubicBezTo>
                    <a:pt x="94" y="4"/>
                    <a:pt x="94" y="4"/>
                    <a:pt x="94" y="4"/>
                  </a:cubicBezTo>
                  <a:cubicBezTo>
                    <a:pt x="94" y="4"/>
                    <a:pt x="94" y="4"/>
                    <a:pt x="94" y="4"/>
                  </a:cubicBezTo>
                  <a:cubicBezTo>
                    <a:pt x="95" y="4"/>
                    <a:pt x="96" y="4"/>
                    <a:pt x="97" y="5"/>
                  </a:cubicBezTo>
                  <a:cubicBezTo>
                    <a:pt x="98" y="5"/>
                    <a:pt x="99" y="6"/>
                    <a:pt x="99" y="6"/>
                  </a:cubicBezTo>
                  <a:cubicBezTo>
                    <a:pt x="99" y="7"/>
                    <a:pt x="99" y="7"/>
                    <a:pt x="99" y="7"/>
                  </a:cubicBezTo>
                  <a:cubicBezTo>
                    <a:pt x="99" y="7"/>
                    <a:pt x="98" y="8"/>
                    <a:pt x="98" y="8"/>
                  </a:cubicBezTo>
                  <a:cubicBezTo>
                    <a:pt x="98" y="8"/>
                    <a:pt x="98" y="9"/>
                    <a:pt x="98" y="9"/>
                  </a:cubicBezTo>
                  <a:cubicBezTo>
                    <a:pt x="98" y="10"/>
                    <a:pt x="98" y="10"/>
                    <a:pt x="97" y="10"/>
                  </a:cubicBezTo>
                  <a:cubicBezTo>
                    <a:pt x="97" y="9"/>
                    <a:pt x="97" y="9"/>
                    <a:pt x="97" y="9"/>
                  </a:cubicBezTo>
                  <a:cubicBezTo>
                    <a:pt x="97" y="8"/>
                    <a:pt x="97" y="8"/>
                    <a:pt x="97" y="7"/>
                  </a:cubicBezTo>
                  <a:cubicBezTo>
                    <a:pt x="96" y="7"/>
                    <a:pt x="96" y="7"/>
                    <a:pt x="96" y="6"/>
                  </a:cubicBezTo>
                  <a:cubicBezTo>
                    <a:pt x="96" y="6"/>
                    <a:pt x="95" y="5"/>
                    <a:pt x="95" y="5"/>
                  </a:cubicBezTo>
                  <a:cubicBezTo>
                    <a:pt x="95" y="5"/>
                    <a:pt x="94" y="6"/>
                    <a:pt x="94" y="6"/>
                  </a:cubicBezTo>
                  <a:cubicBezTo>
                    <a:pt x="94" y="7"/>
                    <a:pt x="94" y="8"/>
                    <a:pt x="94" y="8"/>
                  </a:cubicBezTo>
                  <a:cubicBezTo>
                    <a:pt x="94" y="8"/>
                    <a:pt x="93" y="9"/>
                    <a:pt x="93" y="9"/>
                  </a:cubicBezTo>
                  <a:cubicBezTo>
                    <a:pt x="92" y="9"/>
                    <a:pt x="91" y="9"/>
                    <a:pt x="91" y="9"/>
                  </a:cubicBezTo>
                  <a:cubicBezTo>
                    <a:pt x="91" y="9"/>
                    <a:pt x="90" y="9"/>
                    <a:pt x="90" y="9"/>
                  </a:cubicBezTo>
                  <a:cubicBezTo>
                    <a:pt x="89" y="9"/>
                    <a:pt x="89" y="10"/>
                    <a:pt x="89" y="10"/>
                  </a:cubicBezTo>
                  <a:cubicBezTo>
                    <a:pt x="89" y="10"/>
                    <a:pt x="89" y="10"/>
                    <a:pt x="89" y="10"/>
                  </a:cubicBezTo>
                  <a:cubicBezTo>
                    <a:pt x="89" y="10"/>
                    <a:pt x="89" y="10"/>
                    <a:pt x="89" y="10"/>
                  </a:cubicBezTo>
                  <a:cubicBezTo>
                    <a:pt x="90" y="10"/>
                    <a:pt x="90" y="10"/>
                    <a:pt x="90" y="10"/>
                  </a:cubicBezTo>
                  <a:cubicBezTo>
                    <a:pt x="90" y="10"/>
                    <a:pt x="90" y="9"/>
                    <a:pt x="90" y="9"/>
                  </a:cubicBezTo>
                  <a:cubicBezTo>
                    <a:pt x="91" y="10"/>
                    <a:pt x="91" y="10"/>
                    <a:pt x="92" y="11"/>
                  </a:cubicBezTo>
                  <a:cubicBezTo>
                    <a:pt x="92" y="11"/>
                    <a:pt x="93" y="10"/>
                    <a:pt x="93" y="10"/>
                  </a:cubicBezTo>
                  <a:cubicBezTo>
                    <a:pt x="93" y="10"/>
                    <a:pt x="94" y="9"/>
                    <a:pt x="94" y="10"/>
                  </a:cubicBezTo>
                  <a:cubicBezTo>
                    <a:pt x="94" y="10"/>
                    <a:pt x="95" y="10"/>
                    <a:pt x="95" y="11"/>
                  </a:cubicBezTo>
                  <a:cubicBezTo>
                    <a:pt x="95" y="11"/>
                    <a:pt x="95" y="12"/>
                    <a:pt x="95" y="12"/>
                  </a:cubicBezTo>
                  <a:cubicBezTo>
                    <a:pt x="94" y="12"/>
                    <a:pt x="94" y="12"/>
                    <a:pt x="94" y="12"/>
                  </a:cubicBezTo>
                  <a:cubicBezTo>
                    <a:pt x="94" y="12"/>
                    <a:pt x="93" y="12"/>
                    <a:pt x="93" y="12"/>
                  </a:cubicBezTo>
                  <a:cubicBezTo>
                    <a:pt x="93" y="13"/>
                    <a:pt x="93" y="13"/>
                    <a:pt x="93" y="13"/>
                  </a:cubicBezTo>
                  <a:cubicBezTo>
                    <a:pt x="93" y="13"/>
                    <a:pt x="93" y="13"/>
                    <a:pt x="93" y="14"/>
                  </a:cubicBezTo>
                  <a:cubicBezTo>
                    <a:pt x="94" y="14"/>
                    <a:pt x="94" y="13"/>
                    <a:pt x="94" y="13"/>
                  </a:cubicBezTo>
                  <a:cubicBezTo>
                    <a:pt x="94" y="13"/>
                    <a:pt x="95" y="13"/>
                    <a:pt x="95" y="13"/>
                  </a:cubicBezTo>
                  <a:cubicBezTo>
                    <a:pt x="95" y="12"/>
                    <a:pt x="96" y="12"/>
                    <a:pt x="96" y="12"/>
                  </a:cubicBezTo>
                  <a:cubicBezTo>
                    <a:pt x="96" y="11"/>
                    <a:pt x="96" y="11"/>
                    <a:pt x="96" y="11"/>
                  </a:cubicBezTo>
                  <a:cubicBezTo>
                    <a:pt x="97" y="11"/>
                    <a:pt x="97" y="11"/>
                    <a:pt x="97" y="10"/>
                  </a:cubicBezTo>
                  <a:cubicBezTo>
                    <a:pt x="98" y="10"/>
                    <a:pt x="98" y="10"/>
                    <a:pt x="99" y="10"/>
                  </a:cubicBezTo>
                  <a:cubicBezTo>
                    <a:pt x="99" y="10"/>
                    <a:pt x="100" y="11"/>
                    <a:pt x="100" y="11"/>
                  </a:cubicBezTo>
                  <a:cubicBezTo>
                    <a:pt x="100" y="12"/>
                    <a:pt x="100" y="12"/>
                    <a:pt x="101" y="12"/>
                  </a:cubicBezTo>
                  <a:cubicBezTo>
                    <a:pt x="101" y="12"/>
                    <a:pt x="101" y="12"/>
                    <a:pt x="101" y="12"/>
                  </a:cubicBezTo>
                  <a:cubicBezTo>
                    <a:pt x="102" y="11"/>
                    <a:pt x="102" y="11"/>
                    <a:pt x="102" y="11"/>
                  </a:cubicBezTo>
                  <a:cubicBezTo>
                    <a:pt x="102" y="11"/>
                    <a:pt x="103" y="11"/>
                    <a:pt x="103" y="11"/>
                  </a:cubicBezTo>
                  <a:cubicBezTo>
                    <a:pt x="103" y="11"/>
                    <a:pt x="103" y="11"/>
                    <a:pt x="104" y="11"/>
                  </a:cubicBezTo>
                  <a:cubicBezTo>
                    <a:pt x="104" y="11"/>
                    <a:pt x="104" y="10"/>
                    <a:pt x="103" y="10"/>
                  </a:cubicBezTo>
                  <a:cubicBezTo>
                    <a:pt x="103" y="9"/>
                    <a:pt x="102" y="9"/>
                    <a:pt x="102" y="8"/>
                  </a:cubicBezTo>
                  <a:cubicBezTo>
                    <a:pt x="103" y="8"/>
                    <a:pt x="104" y="9"/>
                    <a:pt x="104" y="9"/>
                  </a:cubicBezTo>
                  <a:cubicBezTo>
                    <a:pt x="105" y="9"/>
                    <a:pt x="105" y="10"/>
                    <a:pt x="106" y="11"/>
                  </a:cubicBezTo>
                  <a:cubicBezTo>
                    <a:pt x="106" y="11"/>
                    <a:pt x="107" y="11"/>
                    <a:pt x="107" y="11"/>
                  </a:cubicBezTo>
                  <a:cubicBezTo>
                    <a:pt x="111" y="15"/>
                    <a:pt x="115" y="19"/>
                    <a:pt x="118" y="23"/>
                  </a:cubicBezTo>
                  <a:cubicBezTo>
                    <a:pt x="121" y="28"/>
                    <a:pt x="124" y="34"/>
                    <a:pt x="125" y="40"/>
                  </a:cubicBezTo>
                  <a:cubicBezTo>
                    <a:pt x="125" y="41"/>
                    <a:pt x="126" y="43"/>
                    <a:pt x="126" y="44"/>
                  </a:cubicBezTo>
                  <a:cubicBezTo>
                    <a:pt x="126" y="46"/>
                    <a:pt x="126" y="47"/>
                    <a:pt x="126" y="49"/>
                  </a:cubicBezTo>
                  <a:cubicBezTo>
                    <a:pt x="126" y="50"/>
                    <a:pt x="126" y="51"/>
                    <a:pt x="126" y="51"/>
                  </a:cubicBezTo>
                  <a:cubicBezTo>
                    <a:pt x="126" y="52"/>
                    <a:pt x="126" y="53"/>
                    <a:pt x="127" y="54"/>
                  </a:cubicBezTo>
                  <a:cubicBezTo>
                    <a:pt x="127" y="54"/>
                    <a:pt x="127" y="54"/>
                    <a:pt x="127" y="55"/>
                  </a:cubicBezTo>
                  <a:cubicBezTo>
                    <a:pt x="127" y="55"/>
                    <a:pt x="127" y="55"/>
                    <a:pt x="127" y="55"/>
                  </a:cubicBezTo>
                  <a:cubicBezTo>
                    <a:pt x="127" y="57"/>
                    <a:pt x="127" y="59"/>
                    <a:pt x="127" y="60"/>
                  </a:cubicBezTo>
                  <a:cubicBezTo>
                    <a:pt x="127" y="62"/>
                    <a:pt x="127" y="64"/>
                    <a:pt x="127" y="66"/>
                  </a:cubicBezTo>
                  <a:cubicBezTo>
                    <a:pt x="127" y="67"/>
                    <a:pt x="127" y="69"/>
                    <a:pt x="127" y="71"/>
                  </a:cubicBezTo>
                  <a:cubicBezTo>
                    <a:pt x="127" y="72"/>
                    <a:pt x="127" y="74"/>
                    <a:pt x="127" y="76"/>
                  </a:cubicBezTo>
                  <a:cubicBezTo>
                    <a:pt x="127" y="81"/>
                    <a:pt x="127" y="87"/>
                    <a:pt x="127" y="92"/>
                  </a:cubicBezTo>
                  <a:cubicBezTo>
                    <a:pt x="127" y="97"/>
                    <a:pt x="127" y="103"/>
                    <a:pt x="127" y="109"/>
                  </a:cubicBezTo>
                  <a:cubicBezTo>
                    <a:pt x="127" y="114"/>
                    <a:pt x="127" y="120"/>
                    <a:pt x="127" y="126"/>
                  </a:cubicBezTo>
                  <a:cubicBezTo>
                    <a:pt x="127" y="131"/>
                    <a:pt x="127" y="136"/>
                    <a:pt x="127" y="141"/>
                  </a:cubicBezTo>
                  <a:cubicBezTo>
                    <a:pt x="127" y="143"/>
                    <a:pt x="127" y="145"/>
                    <a:pt x="127" y="147"/>
                  </a:cubicBezTo>
                  <a:cubicBezTo>
                    <a:pt x="127" y="149"/>
                    <a:pt x="127" y="151"/>
                    <a:pt x="127" y="153"/>
                  </a:cubicBezTo>
                  <a:cubicBezTo>
                    <a:pt x="127" y="154"/>
                    <a:pt x="127" y="156"/>
                    <a:pt x="127" y="158"/>
                  </a:cubicBezTo>
                  <a:cubicBezTo>
                    <a:pt x="127" y="159"/>
                    <a:pt x="127" y="161"/>
                    <a:pt x="127" y="162"/>
                  </a:cubicBezTo>
                  <a:cubicBezTo>
                    <a:pt x="126" y="166"/>
                    <a:pt x="126" y="169"/>
                    <a:pt x="125" y="173"/>
                  </a:cubicBezTo>
                  <a:cubicBezTo>
                    <a:pt x="125" y="176"/>
                    <a:pt x="125" y="180"/>
                    <a:pt x="124" y="182"/>
                  </a:cubicBezTo>
                  <a:cubicBezTo>
                    <a:pt x="123" y="184"/>
                    <a:pt x="122" y="186"/>
                    <a:pt x="122" y="187"/>
                  </a:cubicBezTo>
                  <a:cubicBezTo>
                    <a:pt x="121" y="189"/>
                    <a:pt x="120" y="190"/>
                    <a:pt x="119" y="192"/>
                  </a:cubicBezTo>
                  <a:cubicBezTo>
                    <a:pt x="117" y="197"/>
                    <a:pt x="113" y="201"/>
                    <a:pt x="109" y="205"/>
                  </a:cubicBezTo>
                  <a:cubicBezTo>
                    <a:pt x="105" y="208"/>
                    <a:pt x="100" y="211"/>
                    <a:pt x="94" y="213"/>
                  </a:cubicBezTo>
                  <a:cubicBezTo>
                    <a:pt x="92" y="214"/>
                    <a:pt x="90" y="215"/>
                    <a:pt x="88" y="216"/>
                  </a:cubicBezTo>
                  <a:cubicBezTo>
                    <a:pt x="86" y="217"/>
                    <a:pt x="84" y="217"/>
                    <a:pt x="82" y="218"/>
                  </a:cubicBezTo>
                  <a:cubicBezTo>
                    <a:pt x="81" y="218"/>
                    <a:pt x="81" y="218"/>
                    <a:pt x="81" y="218"/>
                  </a:cubicBezTo>
                  <a:lnTo>
                    <a:pt x="80" y="218"/>
                  </a:lnTo>
                  <a:cubicBezTo>
                    <a:pt x="79" y="218"/>
                    <a:pt x="78" y="219"/>
                    <a:pt x="77" y="219"/>
                  </a:cubicBezTo>
                  <a:cubicBezTo>
                    <a:pt x="71" y="219"/>
                    <a:pt x="66" y="220"/>
                    <a:pt x="61" y="219"/>
                  </a:cubicBezTo>
                  <a:cubicBezTo>
                    <a:pt x="55" y="219"/>
                    <a:pt x="50" y="219"/>
                    <a:pt x="46" y="218"/>
                  </a:cubicBezTo>
                  <a:cubicBezTo>
                    <a:pt x="39" y="216"/>
                    <a:pt x="33" y="214"/>
                    <a:pt x="27" y="211"/>
                  </a:cubicBezTo>
                  <a:cubicBezTo>
                    <a:pt x="22" y="208"/>
                    <a:pt x="17" y="204"/>
                    <a:pt x="13" y="200"/>
                  </a:cubicBezTo>
                  <a:cubicBezTo>
                    <a:pt x="13" y="199"/>
                    <a:pt x="13" y="198"/>
                    <a:pt x="13" y="198"/>
                  </a:cubicBezTo>
                  <a:cubicBezTo>
                    <a:pt x="13" y="198"/>
                    <a:pt x="13" y="198"/>
                    <a:pt x="13" y="198"/>
                  </a:cubicBezTo>
                  <a:cubicBezTo>
                    <a:pt x="12" y="198"/>
                    <a:pt x="12" y="198"/>
                    <a:pt x="12" y="198"/>
                  </a:cubicBezTo>
                  <a:cubicBezTo>
                    <a:pt x="12" y="198"/>
                    <a:pt x="11" y="197"/>
                    <a:pt x="11" y="197"/>
                  </a:cubicBezTo>
                  <a:cubicBezTo>
                    <a:pt x="11" y="196"/>
                    <a:pt x="10" y="196"/>
                    <a:pt x="10" y="195"/>
                  </a:cubicBezTo>
                  <a:cubicBezTo>
                    <a:pt x="10" y="195"/>
                    <a:pt x="9" y="194"/>
                    <a:pt x="9" y="194"/>
                  </a:cubicBezTo>
                  <a:cubicBezTo>
                    <a:pt x="8" y="193"/>
                    <a:pt x="8" y="193"/>
                    <a:pt x="8" y="192"/>
                  </a:cubicBezTo>
                  <a:cubicBezTo>
                    <a:pt x="8" y="192"/>
                    <a:pt x="8" y="192"/>
                    <a:pt x="8" y="191"/>
                  </a:cubicBezTo>
                  <a:cubicBezTo>
                    <a:pt x="8" y="191"/>
                    <a:pt x="8" y="191"/>
                    <a:pt x="8" y="191"/>
                  </a:cubicBezTo>
                  <a:cubicBezTo>
                    <a:pt x="9" y="190"/>
                    <a:pt x="8" y="189"/>
                    <a:pt x="8" y="189"/>
                  </a:cubicBezTo>
                  <a:cubicBezTo>
                    <a:pt x="7" y="188"/>
                    <a:pt x="6" y="187"/>
                    <a:pt x="6" y="187"/>
                  </a:cubicBezTo>
                  <a:cubicBezTo>
                    <a:pt x="6" y="187"/>
                    <a:pt x="5" y="187"/>
                    <a:pt x="5" y="187"/>
                  </a:cubicBezTo>
                  <a:cubicBezTo>
                    <a:pt x="4" y="185"/>
                    <a:pt x="4" y="183"/>
                    <a:pt x="3" y="182"/>
                  </a:cubicBezTo>
                  <a:cubicBezTo>
                    <a:pt x="3" y="180"/>
                    <a:pt x="2" y="178"/>
                    <a:pt x="2" y="176"/>
                  </a:cubicBezTo>
                  <a:cubicBezTo>
                    <a:pt x="2" y="175"/>
                    <a:pt x="2" y="174"/>
                    <a:pt x="1" y="173"/>
                  </a:cubicBezTo>
                  <a:cubicBezTo>
                    <a:pt x="1" y="172"/>
                    <a:pt x="1" y="171"/>
                    <a:pt x="1" y="170"/>
                  </a:cubicBezTo>
                  <a:cubicBezTo>
                    <a:pt x="0" y="167"/>
                    <a:pt x="0" y="163"/>
                    <a:pt x="0" y="160"/>
                  </a:cubicBezTo>
                  <a:cubicBezTo>
                    <a:pt x="0" y="156"/>
                    <a:pt x="0" y="153"/>
                    <a:pt x="0" y="149"/>
                  </a:cubicBezTo>
                  <a:cubicBezTo>
                    <a:pt x="0" y="144"/>
                    <a:pt x="0" y="140"/>
                    <a:pt x="0" y="135"/>
                  </a:cubicBezTo>
                  <a:cubicBezTo>
                    <a:pt x="0" y="130"/>
                    <a:pt x="0" y="125"/>
                    <a:pt x="0" y="120"/>
                  </a:cubicBezTo>
                  <a:cubicBezTo>
                    <a:pt x="0" y="120"/>
                    <a:pt x="0" y="120"/>
                    <a:pt x="0" y="119"/>
                  </a:cubicBezTo>
                  <a:cubicBezTo>
                    <a:pt x="0" y="119"/>
                    <a:pt x="0" y="118"/>
                    <a:pt x="0" y="118"/>
                  </a:cubicBezTo>
                  <a:cubicBezTo>
                    <a:pt x="0" y="118"/>
                    <a:pt x="0" y="118"/>
                    <a:pt x="0" y="118"/>
                  </a:cubicBezTo>
                  <a:cubicBezTo>
                    <a:pt x="0" y="118"/>
                    <a:pt x="1" y="118"/>
                    <a:pt x="1" y="118"/>
                  </a:cubicBezTo>
                  <a:cubicBezTo>
                    <a:pt x="1" y="118"/>
                    <a:pt x="1" y="118"/>
                    <a:pt x="1" y="117"/>
                  </a:cubicBezTo>
                  <a:cubicBezTo>
                    <a:pt x="1" y="117"/>
                    <a:pt x="1" y="116"/>
                    <a:pt x="1" y="116"/>
                  </a:cubicBezTo>
                  <a:cubicBezTo>
                    <a:pt x="2" y="116"/>
                    <a:pt x="2" y="115"/>
                    <a:pt x="2" y="115"/>
                  </a:cubicBezTo>
                  <a:cubicBezTo>
                    <a:pt x="2" y="115"/>
                    <a:pt x="2" y="114"/>
                    <a:pt x="2" y="114"/>
                  </a:cubicBezTo>
                  <a:cubicBezTo>
                    <a:pt x="2" y="114"/>
                    <a:pt x="1" y="114"/>
                    <a:pt x="1" y="114"/>
                  </a:cubicBezTo>
                  <a:cubicBezTo>
                    <a:pt x="1" y="114"/>
                    <a:pt x="1" y="114"/>
                    <a:pt x="0" y="114"/>
                  </a:cubicBezTo>
                  <a:cubicBezTo>
                    <a:pt x="0" y="114"/>
                    <a:pt x="0" y="113"/>
                    <a:pt x="0" y="112"/>
                  </a:cubicBezTo>
                  <a:cubicBezTo>
                    <a:pt x="0" y="111"/>
                    <a:pt x="0" y="110"/>
                    <a:pt x="0" y="109"/>
                  </a:cubicBezTo>
                  <a:cubicBezTo>
                    <a:pt x="0" y="102"/>
                    <a:pt x="0" y="95"/>
                    <a:pt x="0" y="88"/>
                  </a:cubicBezTo>
                  <a:cubicBezTo>
                    <a:pt x="0" y="82"/>
                    <a:pt x="0" y="75"/>
                    <a:pt x="0" y="69"/>
                  </a:cubicBezTo>
                  <a:lnTo>
                    <a:pt x="0" y="61"/>
                  </a:lnTo>
                  <a:cubicBezTo>
                    <a:pt x="0" y="58"/>
                    <a:pt x="0" y="55"/>
                    <a:pt x="0" y="52"/>
                  </a:cubicBezTo>
                  <a:cubicBezTo>
                    <a:pt x="1" y="49"/>
                    <a:pt x="1" y="46"/>
                    <a:pt x="1" y="44"/>
                  </a:cubicBezTo>
                  <a:lnTo>
                    <a:pt x="2" y="41"/>
                  </a:lnTo>
                  <a:cubicBezTo>
                    <a:pt x="2" y="40"/>
                    <a:pt x="2" y="38"/>
                    <a:pt x="3" y="37"/>
                  </a:cubicBezTo>
                  <a:lnTo>
                    <a:pt x="3" y="36"/>
                  </a:lnTo>
                  <a:cubicBezTo>
                    <a:pt x="3" y="35"/>
                    <a:pt x="4" y="34"/>
                    <a:pt x="4" y="33"/>
                  </a:cubicBezTo>
                  <a:cubicBezTo>
                    <a:pt x="5" y="32"/>
                    <a:pt x="5" y="31"/>
                    <a:pt x="5" y="30"/>
                  </a:cubicBezTo>
                  <a:cubicBezTo>
                    <a:pt x="6" y="30"/>
                    <a:pt x="6" y="29"/>
                    <a:pt x="6" y="28"/>
                  </a:cubicBezTo>
                  <a:cubicBezTo>
                    <a:pt x="7" y="28"/>
                    <a:pt x="7" y="27"/>
                    <a:pt x="7" y="26"/>
                  </a:cubicBezTo>
                  <a:cubicBezTo>
                    <a:pt x="8" y="26"/>
                    <a:pt x="8" y="27"/>
                    <a:pt x="8" y="27"/>
                  </a:cubicBezTo>
                  <a:cubicBezTo>
                    <a:pt x="8" y="27"/>
                    <a:pt x="9" y="28"/>
                    <a:pt x="9" y="28"/>
                  </a:cubicBezTo>
                  <a:cubicBezTo>
                    <a:pt x="9" y="28"/>
                    <a:pt x="9" y="28"/>
                    <a:pt x="10" y="28"/>
                  </a:cubicBezTo>
                  <a:cubicBezTo>
                    <a:pt x="10" y="28"/>
                    <a:pt x="10" y="27"/>
                    <a:pt x="10" y="27"/>
                  </a:cubicBezTo>
                  <a:cubicBezTo>
                    <a:pt x="11" y="27"/>
                    <a:pt x="11" y="27"/>
                    <a:pt x="12" y="27"/>
                  </a:cubicBezTo>
                  <a:cubicBezTo>
                    <a:pt x="12" y="27"/>
                    <a:pt x="13" y="27"/>
                    <a:pt x="13" y="28"/>
                  </a:cubicBezTo>
                  <a:cubicBezTo>
                    <a:pt x="14" y="27"/>
                    <a:pt x="14" y="26"/>
                    <a:pt x="13" y="26"/>
                  </a:cubicBezTo>
                  <a:cubicBezTo>
                    <a:pt x="13" y="26"/>
                    <a:pt x="12" y="26"/>
                    <a:pt x="12" y="25"/>
                  </a:cubicBezTo>
                  <a:cubicBezTo>
                    <a:pt x="12" y="25"/>
                    <a:pt x="12" y="25"/>
                    <a:pt x="13" y="25"/>
                  </a:cubicBezTo>
                  <a:cubicBezTo>
                    <a:pt x="13" y="25"/>
                    <a:pt x="13" y="25"/>
                    <a:pt x="13" y="24"/>
                  </a:cubicBezTo>
                  <a:cubicBezTo>
                    <a:pt x="13" y="24"/>
                    <a:pt x="13" y="24"/>
                    <a:pt x="13" y="24"/>
                  </a:cubicBezTo>
                  <a:cubicBezTo>
                    <a:pt x="13" y="24"/>
                    <a:pt x="13" y="24"/>
                    <a:pt x="12" y="24"/>
                  </a:cubicBezTo>
                  <a:cubicBezTo>
                    <a:pt x="12" y="24"/>
                    <a:pt x="12" y="24"/>
                    <a:pt x="11" y="24"/>
                  </a:cubicBezTo>
                  <a:cubicBezTo>
                    <a:pt x="11" y="24"/>
                    <a:pt x="11" y="24"/>
                    <a:pt x="10" y="24"/>
                  </a:cubicBezTo>
                  <a:cubicBezTo>
                    <a:pt x="10" y="24"/>
                    <a:pt x="10" y="25"/>
                    <a:pt x="10" y="25"/>
                  </a:cubicBezTo>
                  <a:cubicBezTo>
                    <a:pt x="11" y="26"/>
                    <a:pt x="11" y="26"/>
                    <a:pt x="10" y="27"/>
                  </a:cubicBezTo>
                  <a:cubicBezTo>
                    <a:pt x="9" y="27"/>
                    <a:pt x="9" y="27"/>
                    <a:pt x="9" y="26"/>
                  </a:cubicBezTo>
                  <a:cubicBezTo>
                    <a:pt x="8" y="26"/>
                    <a:pt x="8" y="26"/>
                    <a:pt x="8" y="26"/>
                  </a:cubicBezTo>
                  <a:cubicBezTo>
                    <a:pt x="9" y="23"/>
                    <a:pt x="11" y="20"/>
                    <a:pt x="13" y="18"/>
                  </a:cubicBezTo>
                  <a:cubicBezTo>
                    <a:pt x="15" y="16"/>
                    <a:pt x="17" y="14"/>
                    <a:pt x="19" y="12"/>
                  </a:cubicBezTo>
                  <a:cubicBezTo>
                    <a:pt x="20" y="12"/>
                    <a:pt x="20" y="12"/>
                    <a:pt x="21" y="12"/>
                  </a:cubicBezTo>
                  <a:cubicBezTo>
                    <a:pt x="22" y="12"/>
                    <a:pt x="23" y="11"/>
                    <a:pt x="23" y="11"/>
                  </a:cubicBezTo>
                  <a:cubicBezTo>
                    <a:pt x="23" y="10"/>
                    <a:pt x="23" y="10"/>
                    <a:pt x="23" y="10"/>
                  </a:cubicBezTo>
                  <a:cubicBezTo>
                    <a:pt x="22" y="10"/>
                    <a:pt x="22" y="10"/>
                    <a:pt x="22" y="10"/>
                  </a:cubicBezTo>
                  <a:cubicBezTo>
                    <a:pt x="23" y="9"/>
                    <a:pt x="23" y="9"/>
                    <a:pt x="24" y="8"/>
                  </a:cubicBezTo>
                  <a:cubicBezTo>
                    <a:pt x="24" y="8"/>
                    <a:pt x="25" y="8"/>
                    <a:pt x="26" y="7"/>
                  </a:cubicBezTo>
                  <a:cubicBezTo>
                    <a:pt x="25" y="8"/>
                    <a:pt x="25" y="8"/>
                    <a:pt x="26" y="9"/>
                  </a:cubicBezTo>
                  <a:cubicBezTo>
                    <a:pt x="27" y="9"/>
                    <a:pt x="27" y="9"/>
                    <a:pt x="27" y="8"/>
                  </a:cubicBezTo>
                  <a:cubicBezTo>
                    <a:pt x="28" y="8"/>
                    <a:pt x="28" y="7"/>
                    <a:pt x="29" y="7"/>
                  </a:cubicBezTo>
                  <a:cubicBezTo>
                    <a:pt x="29" y="8"/>
                    <a:pt x="29" y="8"/>
                    <a:pt x="29" y="9"/>
                  </a:cubicBezTo>
                  <a:cubicBezTo>
                    <a:pt x="29" y="10"/>
                    <a:pt x="28" y="10"/>
                    <a:pt x="28" y="11"/>
                  </a:cubicBezTo>
                  <a:cubicBezTo>
                    <a:pt x="27" y="10"/>
                    <a:pt x="26" y="10"/>
                    <a:pt x="26" y="11"/>
                  </a:cubicBezTo>
                  <a:cubicBezTo>
                    <a:pt x="25" y="11"/>
                    <a:pt x="24" y="11"/>
                    <a:pt x="24" y="11"/>
                  </a:cubicBezTo>
                  <a:cubicBezTo>
                    <a:pt x="24" y="11"/>
                    <a:pt x="24" y="12"/>
                    <a:pt x="24" y="12"/>
                  </a:cubicBezTo>
                  <a:cubicBezTo>
                    <a:pt x="24" y="12"/>
                    <a:pt x="24" y="13"/>
                    <a:pt x="24" y="13"/>
                  </a:cubicBezTo>
                  <a:cubicBezTo>
                    <a:pt x="25" y="13"/>
                    <a:pt x="25" y="13"/>
                    <a:pt x="25" y="13"/>
                  </a:cubicBezTo>
                  <a:lnTo>
                    <a:pt x="27" y="13"/>
                  </a:lnTo>
                  <a:cubicBezTo>
                    <a:pt x="27" y="13"/>
                    <a:pt x="27" y="13"/>
                    <a:pt x="27" y="13"/>
                  </a:cubicBezTo>
                  <a:cubicBezTo>
                    <a:pt x="27" y="13"/>
                    <a:pt x="27" y="12"/>
                    <a:pt x="27" y="12"/>
                  </a:cubicBezTo>
                  <a:cubicBezTo>
                    <a:pt x="28" y="13"/>
                    <a:pt x="28" y="13"/>
                    <a:pt x="29" y="14"/>
                  </a:cubicBezTo>
                  <a:cubicBezTo>
                    <a:pt x="29" y="14"/>
                    <a:pt x="29" y="15"/>
                    <a:pt x="29" y="15"/>
                  </a:cubicBezTo>
                  <a:cubicBezTo>
                    <a:pt x="29" y="15"/>
                    <a:pt x="29" y="16"/>
                    <a:pt x="29" y="16"/>
                  </a:cubicBezTo>
                  <a:cubicBezTo>
                    <a:pt x="28" y="16"/>
                    <a:pt x="28" y="16"/>
                    <a:pt x="28" y="16"/>
                  </a:cubicBezTo>
                  <a:cubicBezTo>
                    <a:pt x="27" y="16"/>
                    <a:pt x="27" y="16"/>
                    <a:pt x="26" y="17"/>
                  </a:cubicBezTo>
                  <a:cubicBezTo>
                    <a:pt x="26" y="17"/>
                    <a:pt x="26" y="17"/>
                    <a:pt x="25" y="17"/>
                  </a:cubicBezTo>
                  <a:cubicBezTo>
                    <a:pt x="26" y="18"/>
                    <a:pt x="26" y="18"/>
                    <a:pt x="26" y="18"/>
                  </a:cubicBezTo>
                  <a:cubicBezTo>
                    <a:pt x="27" y="18"/>
                    <a:pt x="28" y="18"/>
                    <a:pt x="28" y="18"/>
                  </a:cubicBezTo>
                  <a:cubicBezTo>
                    <a:pt x="29" y="19"/>
                    <a:pt x="29" y="19"/>
                    <a:pt x="29" y="19"/>
                  </a:cubicBezTo>
                  <a:cubicBezTo>
                    <a:pt x="29" y="20"/>
                    <a:pt x="29" y="20"/>
                    <a:pt x="28" y="21"/>
                  </a:cubicBezTo>
                  <a:cubicBezTo>
                    <a:pt x="28" y="22"/>
                    <a:pt x="28" y="23"/>
                    <a:pt x="27" y="24"/>
                  </a:cubicBezTo>
                  <a:cubicBezTo>
                    <a:pt x="28" y="24"/>
                    <a:pt x="28" y="24"/>
                    <a:pt x="29" y="23"/>
                  </a:cubicBezTo>
                  <a:cubicBezTo>
                    <a:pt x="29" y="23"/>
                    <a:pt x="29" y="22"/>
                    <a:pt x="29" y="22"/>
                  </a:cubicBezTo>
                  <a:cubicBezTo>
                    <a:pt x="30" y="22"/>
                    <a:pt x="31" y="21"/>
                    <a:pt x="32" y="21"/>
                  </a:cubicBezTo>
                  <a:cubicBezTo>
                    <a:pt x="33" y="20"/>
                    <a:pt x="33" y="21"/>
                    <a:pt x="34" y="21"/>
                  </a:cubicBezTo>
                  <a:cubicBezTo>
                    <a:pt x="34" y="22"/>
                    <a:pt x="34" y="22"/>
                    <a:pt x="33" y="22"/>
                  </a:cubicBezTo>
                  <a:cubicBezTo>
                    <a:pt x="33" y="22"/>
                    <a:pt x="32" y="23"/>
                    <a:pt x="32" y="23"/>
                  </a:cubicBezTo>
                  <a:cubicBezTo>
                    <a:pt x="31" y="23"/>
                    <a:pt x="31" y="23"/>
                    <a:pt x="30" y="23"/>
                  </a:cubicBezTo>
                  <a:cubicBezTo>
                    <a:pt x="30" y="23"/>
                    <a:pt x="30" y="23"/>
                    <a:pt x="30" y="24"/>
                  </a:cubicBezTo>
                  <a:cubicBezTo>
                    <a:pt x="30" y="24"/>
                    <a:pt x="30" y="24"/>
                    <a:pt x="31" y="24"/>
                  </a:cubicBezTo>
                  <a:cubicBezTo>
                    <a:pt x="32" y="24"/>
                    <a:pt x="32" y="24"/>
                    <a:pt x="33" y="24"/>
                  </a:cubicBezTo>
                  <a:cubicBezTo>
                    <a:pt x="34" y="24"/>
                    <a:pt x="34" y="24"/>
                    <a:pt x="35" y="24"/>
                  </a:cubicBezTo>
                  <a:cubicBezTo>
                    <a:pt x="36" y="24"/>
                    <a:pt x="37" y="23"/>
                    <a:pt x="37" y="23"/>
                  </a:cubicBezTo>
                  <a:cubicBezTo>
                    <a:pt x="38" y="22"/>
                    <a:pt x="38" y="22"/>
                    <a:pt x="38" y="21"/>
                  </a:cubicBezTo>
                  <a:cubicBezTo>
                    <a:pt x="38" y="21"/>
                    <a:pt x="38" y="20"/>
                    <a:pt x="37" y="19"/>
                  </a:cubicBezTo>
                  <a:cubicBezTo>
                    <a:pt x="37" y="19"/>
                    <a:pt x="36" y="19"/>
                    <a:pt x="36" y="19"/>
                  </a:cubicBezTo>
                  <a:cubicBezTo>
                    <a:pt x="35" y="19"/>
                    <a:pt x="34" y="18"/>
                    <a:pt x="33" y="19"/>
                  </a:cubicBezTo>
                  <a:cubicBezTo>
                    <a:pt x="32" y="19"/>
                    <a:pt x="31" y="19"/>
                    <a:pt x="31" y="18"/>
                  </a:cubicBezTo>
                  <a:cubicBezTo>
                    <a:pt x="31" y="17"/>
                    <a:pt x="32" y="17"/>
                    <a:pt x="33" y="17"/>
                  </a:cubicBezTo>
                  <a:cubicBezTo>
                    <a:pt x="35" y="18"/>
                    <a:pt x="36" y="18"/>
                    <a:pt x="37" y="18"/>
                  </a:cubicBezTo>
                  <a:cubicBezTo>
                    <a:pt x="37" y="18"/>
                    <a:pt x="38" y="17"/>
                    <a:pt x="38" y="17"/>
                  </a:cubicBezTo>
                  <a:cubicBezTo>
                    <a:pt x="38" y="17"/>
                    <a:pt x="38" y="17"/>
                    <a:pt x="38" y="17"/>
                  </a:cubicBezTo>
                  <a:cubicBezTo>
                    <a:pt x="38" y="17"/>
                    <a:pt x="39" y="17"/>
                    <a:pt x="39" y="17"/>
                  </a:cubicBezTo>
                  <a:cubicBezTo>
                    <a:pt x="39" y="17"/>
                    <a:pt x="39" y="18"/>
                    <a:pt x="39" y="18"/>
                  </a:cubicBezTo>
                  <a:cubicBezTo>
                    <a:pt x="39" y="18"/>
                    <a:pt x="40" y="17"/>
                    <a:pt x="40" y="17"/>
                  </a:cubicBezTo>
                  <a:cubicBezTo>
                    <a:pt x="40" y="16"/>
                    <a:pt x="40" y="16"/>
                    <a:pt x="40" y="16"/>
                  </a:cubicBezTo>
                  <a:cubicBezTo>
                    <a:pt x="42" y="16"/>
                    <a:pt x="43" y="15"/>
                    <a:pt x="42" y="13"/>
                  </a:cubicBezTo>
                  <a:cubicBezTo>
                    <a:pt x="43" y="13"/>
                    <a:pt x="43" y="13"/>
                    <a:pt x="43" y="13"/>
                  </a:cubicBezTo>
                  <a:cubicBezTo>
                    <a:pt x="44" y="13"/>
                    <a:pt x="44" y="12"/>
                    <a:pt x="44" y="12"/>
                  </a:cubicBezTo>
                  <a:cubicBezTo>
                    <a:pt x="45" y="12"/>
                    <a:pt x="45" y="12"/>
                    <a:pt x="45" y="12"/>
                  </a:cubicBezTo>
                  <a:cubicBezTo>
                    <a:pt x="45" y="13"/>
                    <a:pt x="45" y="13"/>
                    <a:pt x="46" y="12"/>
                  </a:cubicBezTo>
                  <a:cubicBezTo>
                    <a:pt x="46" y="12"/>
                    <a:pt x="46" y="12"/>
                    <a:pt x="46" y="12"/>
                  </a:cubicBezTo>
                  <a:cubicBezTo>
                    <a:pt x="46" y="11"/>
                    <a:pt x="47" y="11"/>
                    <a:pt x="47" y="11"/>
                  </a:cubicBezTo>
                  <a:cubicBezTo>
                    <a:pt x="48" y="11"/>
                    <a:pt x="48" y="11"/>
                    <a:pt x="48" y="11"/>
                  </a:cubicBezTo>
                  <a:cubicBezTo>
                    <a:pt x="48" y="12"/>
                    <a:pt x="48" y="12"/>
                    <a:pt x="49" y="12"/>
                  </a:cubicBezTo>
                  <a:cubicBezTo>
                    <a:pt x="49" y="12"/>
                    <a:pt x="49" y="11"/>
                    <a:pt x="49" y="11"/>
                  </a:cubicBezTo>
                  <a:cubicBezTo>
                    <a:pt x="48" y="11"/>
                    <a:pt x="48" y="10"/>
                    <a:pt x="48" y="10"/>
                  </a:cubicBezTo>
                  <a:cubicBezTo>
                    <a:pt x="49" y="9"/>
                    <a:pt x="49" y="9"/>
                    <a:pt x="50" y="9"/>
                  </a:cubicBezTo>
                  <a:cubicBezTo>
                    <a:pt x="51" y="9"/>
                    <a:pt x="51" y="9"/>
                    <a:pt x="51" y="9"/>
                  </a:cubicBezTo>
                  <a:cubicBezTo>
                    <a:pt x="52" y="9"/>
                    <a:pt x="51" y="9"/>
                    <a:pt x="51" y="9"/>
                  </a:cubicBezTo>
                  <a:cubicBezTo>
                    <a:pt x="51" y="9"/>
                    <a:pt x="50" y="9"/>
                    <a:pt x="50" y="9"/>
                  </a:cubicBezTo>
                  <a:cubicBezTo>
                    <a:pt x="50" y="8"/>
                    <a:pt x="50" y="8"/>
                    <a:pt x="50" y="8"/>
                  </a:cubicBezTo>
                  <a:cubicBezTo>
                    <a:pt x="49" y="7"/>
                    <a:pt x="49" y="7"/>
                    <a:pt x="49" y="7"/>
                  </a:cubicBezTo>
                  <a:cubicBezTo>
                    <a:pt x="49" y="6"/>
                    <a:pt x="50" y="6"/>
                    <a:pt x="50" y="6"/>
                  </a:cubicBezTo>
                  <a:cubicBezTo>
                    <a:pt x="51" y="5"/>
                    <a:pt x="52" y="5"/>
                    <a:pt x="52" y="6"/>
                  </a:cubicBezTo>
                  <a:cubicBezTo>
                    <a:pt x="53" y="6"/>
                    <a:pt x="53" y="7"/>
                    <a:pt x="52" y="7"/>
                  </a:cubicBezTo>
                  <a:cubicBezTo>
                    <a:pt x="52" y="7"/>
                    <a:pt x="52" y="8"/>
                    <a:pt x="52" y="8"/>
                  </a:cubicBezTo>
                  <a:cubicBezTo>
                    <a:pt x="52" y="8"/>
                    <a:pt x="52" y="9"/>
                    <a:pt x="52" y="8"/>
                  </a:cubicBezTo>
                  <a:cubicBezTo>
                    <a:pt x="53" y="8"/>
                    <a:pt x="53" y="8"/>
                    <a:pt x="53" y="8"/>
                  </a:cubicBezTo>
                  <a:cubicBezTo>
                    <a:pt x="53" y="9"/>
                    <a:pt x="54" y="9"/>
                    <a:pt x="54" y="9"/>
                  </a:cubicBezTo>
                  <a:cubicBezTo>
                    <a:pt x="55" y="9"/>
                    <a:pt x="55" y="9"/>
                    <a:pt x="55" y="10"/>
                  </a:cubicBezTo>
                  <a:cubicBezTo>
                    <a:pt x="56" y="10"/>
                    <a:pt x="56" y="10"/>
                    <a:pt x="56" y="11"/>
                  </a:cubicBezTo>
                  <a:cubicBezTo>
                    <a:pt x="57" y="10"/>
                    <a:pt x="57" y="10"/>
                    <a:pt x="57" y="9"/>
                  </a:cubicBezTo>
                  <a:cubicBezTo>
                    <a:pt x="58" y="9"/>
                    <a:pt x="58" y="9"/>
                    <a:pt x="58" y="8"/>
                  </a:cubicBezTo>
                  <a:cubicBezTo>
                    <a:pt x="61" y="9"/>
                    <a:pt x="62" y="8"/>
                    <a:pt x="62" y="6"/>
                  </a:cubicBezTo>
                  <a:cubicBezTo>
                    <a:pt x="61" y="6"/>
                    <a:pt x="61" y="6"/>
                    <a:pt x="61" y="6"/>
                  </a:cubicBezTo>
                  <a:cubicBezTo>
                    <a:pt x="61" y="7"/>
                    <a:pt x="61" y="7"/>
                    <a:pt x="60" y="7"/>
                  </a:cubicBezTo>
                  <a:cubicBezTo>
                    <a:pt x="60" y="6"/>
                    <a:pt x="59" y="6"/>
                    <a:pt x="59" y="6"/>
                  </a:cubicBezTo>
                  <a:cubicBezTo>
                    <a:pt x="58" y="5"/>
                    <a:pt x="58" y="5"/>
                    <a:pt x="57" y="5"/>
                  </a:cubicBezTo>
                  <a:cubicBezTo>
                    <a:pt x="57" y="4"/>
                    <a:pt x="57" y="4"/>
                    <a:pt x="57" y="4"/>
                  </a:cubicBezTo>
                  <a:cubicBezTo>
                    <a:pt x="57" y="4"/>
                    <a:pt x="57" y="4"/>
                    <a:pt x="57" y="3"/>
                  </a:cubicBezTo>
                  <a:cubicBezTo>
                    <a:pt x="57" y="3"/>
                    <a:pt x="57" y="3"/>
                    <a:pt x="58" y="3"/>
                  </a:cubicBezTo>
                  <a:lnTo>
                    <a:pt x="59" y="3"/>
                  </a:lnTo>
                  <a:cubicBezTo>
                    <a:pt x="59" y="3"/>
                    <a:pt x="59" y="4"/>
                    <a:pt x="60" y="4"/>
                  </a:cubicBezTo>
                  <a:cubicBezTo>
                    <a:pt x="60" y="4"/>
                    <a:pt x="60" y="5"/>
                    <a:pt x="60" y="5"/>
                  </a:cubicBezTo>
                  <a:cubicBezTo>
                    <a:pt x="61" y="5"/>
                    <a:pt x="61" y="5"/>
                    <a:pt x="61" y="4"/>
                  </a:cubicBezTo>
                  <a:cubicBezTo>
                    <a:pt x="61" y="4"/>
                    <a:pt x="61" y="4"/>
                    <a:pt x="62" y="3"/>
                  </a:cubicBezTo>
                  <a:cubicBezTo>
                    <a:pt x="61" y="3"/>
                    <a:pt x="61" y="3"/>
                    <a:pt x="61" y="3"/>
                  </a:cubicBezTo>
                  <a:cubicBezTo>
                    <a:pt x="60" y="3"/>
                    <a:pt x="60" y="2"/>
                    <a:pt x="60" y="2"/>
                  </a:cubicBezTo>
                  <a:cubicBezTo>
                    <a:pt x="60" y="1"/>
                    <a:pt x="61" y="1"/>
                    <a:pt x="61" y="2"/>
                  </a:cubicBezTo>
                  <a:cubicBezTo>
                    <a:pt x="61" y="2"/>
                    <a:pt x="62" y="2"/>
                    <a:pt x="62" y="2"/>
                  </a:cubicBezTo>
                  <a:cubicBezTo>
                    <a:pt x="63" y="2"/>
                    <a:pt x="63" y="2"/>
                    <a:pt x="63" y="2"/>
                  </a:cubicBezTo>
                  <a:cubicBezTo>
                    <a:pt x="63" y="2"/>
                    <a:pt x="63" y="2"/>
                    <a:pt x="64" y="2"/>
                  </a:cubicBezTo>
                  <a:cubicBezTo>
                    <a:pt x="64" y="3"/>
                    <a:pt x="64" y="3"/>
                    <a:pt x="64" y="3"/>
                  </a:cubicBezTo>
                  <a:cubicBezTo>
                    <a:pt x="63" y="3"/>
                    <a:pt x="63" y="3"/>
                    <a:pt x="63" y="3"/>
                  </a:cubicBezTo>
                  <a:cubicBezTo>
                    <a:pt x="63" y="4"/>
                    <a:pt x="64" y="4"/>
                    <a:pt x="63" y="5"/>
                  </a:cubicBezTo>
                  <a:cubicBezTo>
                    <a:pt x="63" y="5"/>
                    <a:pt x="63" y="5"/>
                    <a:pt x="62" y="6"/>
                  </a:cubicBezTo>
                  <a:cubicBezTo>
                    <a:pt x="63" y="6"/>
                    <a:pt x="63" y="7"/>
                    <a:pt x="63" y="7"/>
                  </a:cubicBezTo>
                  <a:cubicBezTo>
                    <a:pt x="64" y="7"/>
                    <a:pt x="64" y="6"/>
                    <a:pt x="65" y="6"/>
                  </a:cubicBezTo>
                  <a:cubicBezTo>
                    <a:pt x="66" y="5"/>
                    <a:pt x="66" y="5"/>
                    <a:pt x="66" y="4"/>
                  </a:cubicBezTo>
                  <a:cubicBezTo>
                    <a:pt x="66" y="4"/>
                    <a:pt x="66" y="4"/>
                    <a:pt x="65" y="4"/>
                  </a:cubicBezTo>
                  <a:cubicBezTo>
                    <a:pt x="65" y="4"/>
                    <a:pt x="65" y="3"/>
                    <a:pt x="65" y="3"/>
                  </a:cubicBezTo>
                  <a:cubicBezTo>
                    <a:pt x="65" y="3"/>
                    <a:pt x="66" y="3"/>
                    <a:pt x="66" y="4"/>
                  </a:cubicBezTo>
                  <a:cubicBezTo>
                    <a:pt x="67" y="4"/>
                    <a:pt x="67" y="4"/>
                    <a:pt x="68" y="4"/>
                  </a:cubicBezTo>
                  <a:cubicBezTo>
                    <a:pt x="68" y="3"/>
                    <a:pt x="68" y="3"/>
                    <a:pt x="68" y="3"/>
                  </a:cubicBezTo>
                  <a:cubicBezTo>
                    <a:pt x="68" y="3"/>
                    <a:pt x="68" y="2"/>
                    <a:pt x="68" y="2"/>
                  </a:cubicBezTo>
                  <a:cubicBezTo>
                    <a:pt x="68" y="2"/>
                    <a:pt x="68" y="1"/>
                    <a:pt x="69" y="1"/>
                  </a:cubicBezTo>
                  <a:cubicBezTo>
                    <a:pt x="70" y="1"/>
                    <a:pt x="70" y="1"/>
                    <a:pt x="71" y="2"/>
                  </a:cubicBezTo>
                  <a:cubicBezTo>
                    <a:pt x="70" y="2"/>
                    <a:pt x="69" y="3"/>
                    <a:pt x="69" y="3"/>
                  </a:cubicBezTo>
                  <a:cubicBezTo>
                    <a:pt x="69" y="4"/>
                    <a:pt x="70" y="4"/>
                    <a:pt x="71" y="4"/>
                  </a:cubicBezTo>
                  <a:cubicBezTo>
                    <a:pt x="71" y="4"/>
                    <a:pt x="71" y="5"/>
                    <a:pt x="71" y="5"/>
                  </a:cubicBezTo>
                  <a:cubicBezTo>
                    <a:pt x="71" y="5"/>
                    <a:pt x="72" y="6"/>
                    <a:pt x="72" y="6"/>
                  </a:cubicBezTo>
                  <a:cubicBezTo>
                    <a:pt x="72" y="6"/>
                    <a:pt x="73" y="5"/>
                    <a:pt x="72" y="5"/>
                  </a:cubicBezTo>
                  <a:cubicBezTo>
                    <a:pt x="72" y="5"/>
                    <a:pt x="72" y="4"/>
                    <a:pt x="73" y="4"/>
                  </a:cubicBezTo>
                  <a:cubicBezTo>
                    <a:pt x="73" y="4"/>
                    <a:pt x="74" y="3"/>
                    <a:pt x="74" y="2"/>
                  </a:cubicBezTo>
                  <a:cubicBezTo>
                    <a:pt x="74" y="2"/>
                    <a:pt x="74" y="1"/>
                    <a:pt x="75" y="1"/>
                  </a:cubicBezTo>
                  <a:cubicBezTo>
                    <a:pt x="76" y="1"/>
                    <a:pt x="76" y="1"/>
                    <a:pt x="76" y="2"/>
                  </a:cubicBezTo>
                  <a:cubicBezTo>
                    <a:pt x="76" y="2"/>
                    <a:pt x="76" y="2"/>
                    <a:pt x="76" y="2"/>
                  </a:cubicBezTo>
                  <a:cubicBezTo>
                    <a:pt x="76" y="2"/>
                    <a:pt x="77" y="2"/>
                    <a:pt x="77" y="2"/>
                  </a:cubicBezTo>
                  <a:cubicBezTo>
                    <a:pt x="77" y="1"/>
                    <a:pt x="78" y="1"/>
                    <a:pt x="77" y="1"/>
                  </a:cubicBezTo>
                  <a:cubicBezTo>
                    <a:pt x="78" y="1"/>
                    <a:pt x="79" y="1"/>
                    <a:pt x="80" y="0"/>
                  </a:cubicBezTo>
                  <a:cubicBezTo>
                    <a:pt x="81" y="0"/>
                    <a:pt x="82" y="0"/>
                    <a:pt x="82" y="1"/>
                  </a:cubicBezTo>
                  <a:cubicBezTo>
                    <a:pt x="82" y="1"/>
                    <a:pt x="83" y="1"/>
                    <a:pt x="83" y="2"/>
                  </a:cubicBezTo>
                  <a:cubicBezTo>
                    <a:pt x="84" y="3"/>
                    <a:pt x="84" y="3"/>
                    <a:pt x="84" y="4"/>
                  </a:cubicBezTo>
                  <a:cubicBezTo>
                    <a:pt x="84" y="4"/>
                    <a:pt x="84" y="4"/>
                    <a:pt x="84" y="5"/>
                  </a:cubicBezTo>
                  <a:cubicBezTo>
                    <a:pt x="84" y="5"/>
                    <a:pt x="84" y="5"/>
                    <a:pt x="84" y="6"/>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40">
              <a:extLst>
                <a:ext uri="{FF2B5EF4-FFF2-40B4-BE49-F238E27FC236}">
                  <a16:creationId xmlns:a16="http://schemas.microsoft.com/office/drawing/2014/main" id="{56F00C74-5251-484C-A87A-815C996A15B7}"/>
                </a:ext>
              </a:extLst>
            </p:cNvPr>
            <p:cNvSpPr>
              <a:spLocks noEditPoints="1"/>
            </p:cNvSpPr>
            <p:nvPr/>
          </p:nvSpPr>
          <p:spPr bwMode="auto">
            <a:xfrm>
              <a:off x="8356674" y="3086699"/>
              <a:ext cx="101581" cy="177767"/>
            </a:xfrm>
            <a:custGeom>
              <a:avLst/>
              <a:gdLst>
                <a:gd name="T0" fmla="*/ 106 w 124"/>
                <a:gd name="T1" fmla="*/ 2 h 213"/>
                <a:gd name="T2" fmla="*/ 29 w 124"/>
                <a:gd name="T3" fmla="*/ 191 h 213"/>
                <a:gd name="T4" fmla="*/ 37 w 124"/>
                <a:gd name="T5" fmla="*/ 189 h 213"/>
                <a:gd name="T6" fmla="*/ 18 w 124"/>
                <a:gd name="T7" fmla="*/ 193 h 213"/>
                <a:gd name="T8" fmla="*/ 46 w 124"/>
                <a:gd name="T9" fmla="*/ 195 h 213"/>
                <a:gd name="T10" fmla="*/ 43 w 124"/>
                <a:gd name="T11" fmla="*/ 201 h 213"/>
                <a:gd name="T12" fmla="*/ 15 w 124"/>
                <a:gd name="T13" fmla="*/ 206 h 213"/>
                <a:gd name="T14" fmla="*/ 15 w 124"/>
                <a:gd name="T15" fmla="*/ 211 h 213"/>
                <a:gd name="T16" fmla="*/ 12 w 124"/>
                <a:gd name="T17" fmla="*/ 210 h 213"/>
                <a:gd name="T18" fmla="*/ 23 w 124"/>
                <a:gd name="T19" fmla="*/ 211 h 213"/>
                <a:gd name="T20" fmla="*/ 117 w 124"/>
                <a:gd name="T21" fmla="*/ 6 h 213"/>
                <a:gd name="T22" fmla="*/ 100 w 124"/>
                <a:gd name="T23" fmla="*/ 212 h 213"/>
                <a:gd name="T24" fmla="*/ 79 w 124"/>
                <a:gd name="T25" fmla="*/ 207 h 213"/>
                <a:gd name="T26" fmla="*/ 47 w 124"/>
                <a:gd name="T27" fmla="*/ 148 h 213"/>
                <a:gd name="T28" fmla="*/ 37 w 124"/>
                <a:gd name="T29" fmla="*/ 197 h 213"/>
                <a:gd name="T30" fmla="*/ 35 w 124"/>
                <a:gd name="T31" fmla="*/ 190 h 213"/>
                <a:gd name="T32" fmla="*/ 13 w 124"/>
                <a:gd name="T33" fmla="*/ 194 h 213"/>
                <a:gd name="T34" fmla="*/ 4 w 124"/>
                <a:gd name="T35" fmla="*/ 203 h 213"/>
                <a:gd name="T36" fmla="*/ 5 w 124"/>
                <a:gd name="T37" fmla="*/ 199 h 213"/>
                <a:gd name="T38" fmla="*/ 2 w 124"/>
                <a:gd name="T39" fmla="*/ 187 h 213"/>
                <a:gd name="T40" fmla="*/ 40 w 124"/>
                <a:gd name="T41" fmla="*/ 1 h 213"/>
                <a:gd name="T42" fmla="*/ 86 w 124"/>
                <a:gd name="T43" fmla="*/ 64 h 213"/>
                <a:gd name="T44" fmla="*/ 96 w 124"/>
                <a:gd name="T45" fmla="*/ 2 h 213"/>
                <a:gd name="T46" fmla="*/ 36 w 124"/>
                <a:gd name="T47" fmla="*/ 2 h 213"/>
                <a:gd name="T48" fmla="*/ 95 w 124"/>
                <a:gd name="T49" fmla="*/ 6 h 213"/>
                <a:gd name="T50" fmla="*/ 122 w 124"/>
                <a:gd name="T51" fmla="*/ 9 h 213"/>
                <a:gd name="T52" fmla="*/ 6 w 124"/>
                <a:gd name="T53" fmla="*/ 11 h 213"/>
                <a:gd name="T54" fmla="*/ 92 w 124"/>
                <a:gd name="T55" fmla="*/ 13 h 213"/>
                <a:gd name="T56" fmla="*/ 29 w 124"/>
                <a:gd name="T57" fmla="*/ 43 h 213"/>
                <a:gd name="T58" fmla="*/ 100 w 124"/>
                <a:gd name="T59" fmla="*/ 50 h 213"/>
                <a:gd name="T60" fmla="*/ 91 w 124"/>
                <a:gd name="T61" fmla="*/ 51 h 213"/>
                <a:gd name="T62" fmla="*/ 90 w 124"/>
                <a:gd name="T63" fmla="*/ 58 h 213"/>
                <a:gd name="T64" fmla="*/ 99 w 124"/>
                <a:gd name="T65" fmla="*/ 68 h 213"/>
                <a:gd name="T66" fmla="*/ 37 w 124"/>
                <a:gd name="T67" fmla="*/ 76 h 213"/>
                <a:gd name="T68" fmla="*/ 38 w 124"/>
                <a:gd name="T69" fmla="*/ 88 h 213"/>
                <a:gd name="T70" fmla="*/ 98 w 124"/>
                <a:gd name="T71" fmla="*/ 97 h 213"/>
                <a:gd name="T72" fmla="*/ 6 w 124"/>
                <a:gd name="T73" fmla="*/ 103 h 213"/>
                <a:gd name="T74" fmla="*/ 67 w 124"/>
                <a:gd name="T75" fmla="*/ 120 h 213"/>
                <a:gd name="T76" fmla="*/ 103 w 124"/>
                <a:gd name="T77" fmla="*/ 127 h 213"/>
                <a:gd name="T78" fmla="*/ 60 w 124"/>
                <a:gd name="T79" fmla="*/ 134 h 213"/>
                <a:gd name="T80" fmla="*/ 65 w 124"/>
                <a:gd name="T81" fmla="*/ 145 h 213"/>
                <a:gd name="T82" fmla="*/ 25 w 124"/>
                <a:gd name="T83" fmla="*/ 154 h 213"/>
                <a:gd name="T84" fmla="*/ 25 w 124"/>
                <a:gd name="T85" fmla="*/ 167 h 213"/>
                <a:gd name="T86" fmla="*/ 1 w 124"/>
                <a:gd name="T87" fmla="*/ 174 h 213"/>
                <a:gd name="T88" fmla="*/ 14 w 124"/>
                <a:gd name="T89" fmla="*/ 181 h 213"/>
                <a:gd name="T90" fmla="*/ 14 w 124"/>
                <a:gd name="T91" fmla="*/ 183 h 213"/>
                <a:gd name="T92" fmla="*/ 4 w 124"/>
                <a:gd name="T93" fmla="*/ 187 h 213"/>
                <a:gd name="T94" fmla="*/ 15 w 124"/>
                <a:gd name="T95" fmla="*/ 190 h 213"/>
                <a:gd name="T96" fmla="*/ 121 w 124"/>
                <a:gd name="T97" fmla="*/ 199 h 213"/>
                <a:gd name="T98" fmla="*/ 118 w 124"/>
                <a:gd name="T99" fmla="*/ 208 h 213"/>
                <a:gd name="T100" fmla="*/ 30 w 124"/>
                <a:gd name="T101" fmla="*/ 206 h 213"/>
                <a:gd name="T102" fmla="*/ 39 w 124"/>
                <a:gd name="T103" fmla="*/ 206 h 213"/>
                <a:gd name="T104" fmla="*/ 35 w 124"/>
                <a:gd name="T105" fmla="*/ 210 h 213"/>
                <a:gd name="T106" fmla="*/ 19 w 124"/>
                <a:gd name="T107" fmla="*/ 205 h 213"/>
                <a:gd name="T108" fmla="*/ 18 w 124"/>
                <a:gd name="T109" fmla="*/ 199 h 213"/>
                <a:gd name="T110" fmla="*/ 27 w 124"/>
                <a:gd name="T111" fmla="*/ 192 h 213"/>
                <a:gd name="T112" fmla="*/ 25 w 124"/>
                <a:gd name="T113" fmla="*/ 195 h 213"/>
                <a:gd name="T114" fmla="*/ 23 w 124"/>
                <a:gd name="T115" fmla="*/ 205 h 213"/>
                <a:gd name="T116" fmla="*/ 22 w 124"/>
                <a:gd name="T117" fmla="*/ 208 h 213"/>
                <a:gd name="T118" fmla="*/ 36 w 124"/>
                <a:gd name="T119" fmla="*/ 203 h 213"/>
                <a:gd name="T120" fmla="*/ 18 w 124"/>
                <a:gd name="T121" fmla="*/ 196 h 213"/>
                <a:gd name="T122" fmla="*/ 40 w 124"/>
                <a:gd name="T123" fmla="*/ 21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213">
                  <a:moveTo>
                    <a:pt x="100" y="1"/>
                  </a:moveTo>
                  <a:cubicBezTo>
                    <a:pt x="100" y="1"/>
                    <a:pt x="99" y="1"/>
                    <a:pt x="98" y="1"/>
                  </a:cubicBezTo>
                  <a:cubicBezTo>
                    <a:pt x="98" y="1"/>
                    <a:pt x="97" y="2"/>
                    <a:pt x="98" y="2"/>
                  </a:cubicBezTo>
                  <a:cubicBezTo>
                    <a:pt x="98" y="2"/>
                    <a:pt x="99" y="2"/>
                    <a:pt x="99" y="2"/>
                  </a:cubicBezTo>
                  <a:cubicBezTo>
                    <a:pt x="100" y="2"/>
                    <a:pt x="100" y="2"/>
                    <a:pt x="100" y="1"/>
                  </a:cubicBezTo>
                  <a:close/>
                  <a:moveTo>
                    <a:pt x="116" y="1"/>
                  </a:moveTo>
                  <a:cubicBezTo>
                    <a:pt x="117" y="1"/>
                    <a:pt x="117" y="1"/>
                    <a:pt x="118" y="1"/>
                  </a:cubicBezTo>
                  <a:cubicBezTo>
                    <a:pt x="119" y="1"/>
                    <a:pt x="119" y="1"/>
                    <a:pt x="120" y="1"/>
                  </a:cubicBezTo>
                  <a:cubicBezTo>
                    <a:pt x="120" y="2"/>
                    <a:pt x="120" y="2"/>
                    <a:pt x="120" y="3"/>
                  </a:cubicBezTo>
                  <a:cubicBezTo>
                    <a:pt x="119" y="3"/>
                    <a:pt x="119" y="3"/>
                    <a:pt x="119" y="4"/>
                  </a:cubicBezTo>
                  <a:cubicBezTo>
                    <a:pt x="119" y="3"/>
                    <a:pt x="118" y="3"/>
                    <a:pt x="117" y="3"/>
                  </a:cubicBezTo>
                  <a:cubicBezTo>
                    <a:pt x="117" y="3"/>
                    <a:pt x="116" y="2"/>
                    <a:pt x="116" y="1"/>
                  </a:cubicBezTo>
                  <a:close/>
                  <a:moveTo>
                    <a:pt x="104" y="1"/>
                  </a:moveTo>
                  <a:cubicBezTo>
                    <a:pt x="104" y="2"/>
                    <a:pt x="104" y="2"/>
                    <a:pt x="104" y="3"/>
                  </a:cubicBezTo>
                  <a:cubicBezTo>
                    <a:pt x="103" y="3"/>
                    <a:pt x="103" y="3"/>
                    <a:pt x="103" y="3"/>
                  </a:cubicBezTo>
                  <a:cubicBezTo>
                    <a:pt x="103" y="3"/>
                    <a:pt x="102" y="3"/>
                    <a:pt x="102" y="2"/>
                  </a:cubicBezTo>
                  <a:cubicBezTo>
                    <a:pt x="102" y="2"/>
                    <a:pt x="101" y="2"/>
                    <a:pt x="101" y="2"/>
                  </a:cubicBezTo>
                  <a:cubicBezTo>
                    <a:pt x="101" y="1"/>
                    <a:pt x="102" y="1"/>
                    <a:pt x="102" y="1"/>
                  </a:cubicBezTo>
                  <a:cubicBezTo>
                    <a:pt x="103" y="2"/>
                    <a:pt x="103" y="2"/>
                    <a:pt x="104" y="1"/>
                  </a:cubicBezTo>
                  <a:close/>
                  <a:moveTo>
                    <a:pt x="114" y="1"/>
                  </a:moveTo>
                  <a:cubicBezTo>
                    <a:pt x="114" y="2"/>
                    <a:pt x="114" y="2"/>
                    <a:pt x="114" y="2"/>
                  </a:cubicBezTo>
                  <a:cubicBezTo>
                    <a:pt x="114" y="2"/>
                    <a:pt x="114" y="2"/>
                    <a:pt x="114" y="2"/>
                  </a:cubicBezTo>
                  <a:cubicBezTo>
                    <a:pt x="113" y="2"/>
                    <a:pt x="113" y="2"/>
                    <a:pt x="114" y="1"/>
                  </a:cubicBezTo>
                  <a:cubicBezTo>
                    <a:pt x="114" y="1"/>
                    <a:pt x="114" y="1"/>
                    <a:pt x="114" y="1"/>
                  </a:cubicBezTo>
                  <a:close/>
                  <a:moveTo>
                    <a:pt x="123" y="4"/>
                  </a:moveTo>
                  <a:cubicBezTo>
                    <a:pt x="123" y="4"/>
                    <a:pt x="122" y="4"/>
                    <a:pt x="122" y="3"/>
                  </a:cubicBezTo>
                  <a:cubicBezTo>
                    <a:pt x="122" y="2"/>
                    <a:pt x="122" y="2"/>
                    <a:pt x="122" y="1"/>
                  </a:cubicBezTo>
                  <a:cubicBezTo>
                    <a:pt x="123" y="1"/>
                    <a:pt x="124" y="1"/>
                    <a:pt x="123" y="2"/>
                  </a:cubicBezTo>
                  <a:cubicBezTo>
                    <a:pt x="123" y="3"/>
                    <a:pt x="123" y="3"/>
                    <a:pt x="123" y="4"/>
                  </a:cubicBezTo>
                  <a:close/>
                  <a:moveTo>
                    <a:pt x="107" y="2"/>
                  </a:moveTo>
                  <a:cubicBezTo>
                    <a:pt x="107" y="3"/>
                    <a:pt x="107" y="3"/>
                    <a:pt x="107" y="3"/>
                  </a:cubicBezTo>
                  <a:cubicBezTo>
                    <a:pt x="107" y="3"/>
                    <a:pt x="106" y="3"/>
                    <a:pt x="106" y="3"/>
                  </a:cubicBezTo>
                  <a:cubicBezTo>
                    <a:pt x="106" y="3"/>
                    <a:pt x="106" y="3"/>
                    <a:pt x="106" y="2"/>
                  </a:cubicBezTo>
                  <a:cubicBezTo>
                    <a:pt x="107" y="2"/>
                    <a:pt x="107" y="2"/>
                    <a:pt x="107" y="2"/>
                  </a:cubicBezTo>
                  <a:close/>
                  <a:moveTo>
                    <a:pt x="112" y="3"/>
                  </a:moveTo>
                  <a:cubicBezTo>
                    <a:pt x="111" y="4"/>
                    <a:pt x="111" y="4"/>
                    <a:pt x="111" y="4"/>
                  </a:cubicBezTo>
                  <a:cubicBezTo>
                    <a:pt x="111" y="4"/>
                    <a:pt x="111" y="4"/>
                    <a:pt x="111" y="3"/>
                  </a:cubicBezTo>
                  <a:cubicBezTo>
                    <a:pt x="111" y="3"/>
                    <a:pt x="111" y="3"/>
                    <a:pt x="111" y="3"/>
                  </a:cubicBezTo>
                  <a:cubicBezTo>
                    <a:pt x="111" y="3"/>
                    <a:pt x="112" y="3"/>
                    <a:pt x="112" y="3"/>
                  </a:cubicBezTo>
                  <a:close/>
                  <a:moveTo>
                    <a:pt x="112" y="4"/>
                  </a:moveTo>
                  <a:cubicBezTo>
                    <a:pt x="113" y="3"/>
                    <a:pt x="113" y="3"/>
                    <a:pt x="114" y="3"/>
                  </a:cubicBezTo>
                  <a:cubicBezTo>
                    <a:pt x="114" y="3"/>
                    <a:pt x="115" y="4"/>
                    <a:pt x="114" y="5"/>
                  </a:cubicBezTo>
                  <a:cubicBezTo>
                    <a:pt x="114" y="5"/>
                    <a:pt x="114" y="5"/>
                    <a:pt x="113" y="4"/>
                  </a:cubicBezTo>
                  <a:cubicBezTo>
                    <a:pt x="113" y="4"/>
                    <a:pt x="113" y="4"/>
                    <a:pt x="112" y="4"/>
                  </a:cubicBezTo>
                  <a:close/>
                  <a:moveTo>
                    <a:pt x="108" y="6"/>
                  </a:moveTo>
                  <a:lnTo>
                    <a:pt x="109" y="6"/>
                  </a:lnTo>
                  <a:lnTo>
                    <a:pt x="109" y="8"/>
                  </a:lnTo>
                  <a:lnTo>
                    <a:pt x="108" y="8"/>
                  </a:lnTo>
                  <a:lnTo>
                    <a:pt x="108" y="6"/>
                  </a:lnTo>
                  <a:close/>
                  <a:moveTo>
                    <a:pt x="32" y="166"/>
                  </a:moveTo>
                  <a:cubicBezTo>
                    <a:pt x="32" y="167"/>
                    <a:pt x="32" y="167"/>
                    <a:pt x="32" y="167"/>
                  </a:cubicBezTo>
                  <a:cubicBezTo>
                    <a:pt x="31" y="167"/>
                    <a:pt x="31" y="167"/>
                    <a:pt x="31" y="167"/>
                  </a:cubicBezTo>
                  <a:cubicBezTo>
                    <a:pt x="31" y="167"/>
                    <a:pt x="31" y="167"/>
                    <a:pt x="31" y="167"/>
                  </a:cubicBezTo>
                  <a:cubicBezTo>
                    <a:pt x="32" y="166"/>
                    <a:pt x="32" y="166"/>
                    <a:pt x="32" y="166"/>
                  </a:cubicBezTo>
                  <a:close/>
                  <a:moveTo>
                    <a:pt x="28" y="187"/>
                  </a:moveTo>
                  <a:cubicBezTo>
                    <a:pt x="28" y="188"/>
                    <a:pt x="28" y="188"/>
                    <a:pt x="28" y="188"/>
                  </a:cubicBezTo>
                  <a:cubicBezTo>
                    <a:pt x="27" y="188"/>
                    <a:pt x="27" y="188"/>
                    <a:pt x="27" y="188"/>
                  </a:cubicBezTo>
                  <a:cubicBezTo>
                    <a:pt x="27" y="188"/>
                    <a:pt x="27" y="188"/>
                    <a:pt x="27" y="188"/>
                  </a:cubicBezTo>
                  <a:cubicBezTo>
                    <a:pt x="27" y="188"/>
                    <a:pt x="28" y="187"/>
                    <a:pt x="28" y="187"/>
                  </a:cubicBezTo>
                  <a:close/>
                  <a:moveTo>
                    <a:pt x="32" y="187"/>
                  </a:moveTo>
                  <a:cubicBezTo>
                    <a:pt x="32" y="187"/>
                    <a:pt x="33" y="187"/>
                    <a:pt x="33" y="188"/>
                  </a:cubicBezTo>
                  <a:cubicBezTo>
                    <a:pt x="33" y="188"/>
                    <a:pt x="33" y="188"/>
                    <a:pt x="33" y="188"/>
                  </a:cubicBezTo>
                  <a:cubicBezTo>
                    <a:pt x="33" y="189"/>
                    <a:pt x="33" y="189"/>
                    <a:pt x="33" y="190"/>
                  </a:cubicBezTo>
                  <a:cubicBezTo>
                    <a:pt x="33" y="190"/>
                    <a:pt x="33" y="191"/>
                    <a:pt x="33" y="191"/>
                  </a:cubicBezTo>
                  <a:cubicBezTo>
                    <a:pt x="32" y="191"/>
                    <a:pt x="32" y="191"/>
                    <a:pt x="31" y="191"/>
                  </a:cubicBezTo>
                  <a:cubicBezTo>
                    <a:pt x="30" y="191"/>
                    <a:pt x="30" y="191"/>
                    <a:pt x="29" y="191"/>
                  </a:cubicBezTo>
                  <a:cubicBezTo>
                    <a:pt x="29" y="190"/>
                    <a:pt x="29" y="190"/>
                    <a:pt x="29" y="190"/>
                  </a:cubicBezTo>
                  <a:cubicBezTo>
                    <a:pt x="30" y="190"/>
                    <a:pt x="30" y="190"/>
                    <a:pt x="30" y="190"/>
                  </a:cubicBezTo>
                  <a:cubicBezTo>
                    <a:pt x="30" y="190"/>
                    <a:pt x="31" y="190"/>
                    <a:pt x="31" y="190"/>
                  </a:cubicBezTo>
                  <a:cubicBezTo>
                    <a:pt x="31" y="190"/>
                    <a:pt x="31" y="190"/>
                    <a:pt x="32" y="190"/>
                  </a:cubicBezTo>
                  <a:lnTo>
                    <a:pt x="32" y="187"/>
                  </a:lnTo>
                  <a:close/>
                  <a:moveTo>
                    <a:pt x="30" y="188"/>
                  </a:moveTo>
                  <a:cubicBezTo>
                    <a:pt x="30" y="189"/>
                    <a:pt x="30" y="189"/>
                    <a:pt x="29" y="189"/>
                  </a:cubicBezTo>
                  <a:cubicBezTo>
                    <a:pt x="29" y="189"/>
                    <a:pt x="29" y="189"/>
                    <a:pt x="29" y="188"/>
                  </a:cubicBezTo>
                  <a:cubicBezTo>
                    <a:pt x="29" y="188"/>
                    <a:pt x="29" y="188"/>
                    <a:pt x="29" y="188"/>
                  </a:cubicBezTo>
                  <a:cubicBezTo>
                    <a:pt x="30" y="188"/>
                    <a:pt x="30" y="188"/>
                    <a:pt x="30" y="188"/>
                  </a:cubicBezTo>
                  <a:close/>
                  <a:moveTo>
                    <a:pt x="26" y="190"/>
                  </a:moveTo>
                  <a:cubicBezTo>
                    <a:pt x="25" y="190"/>
                    <a:pt x="25" y="190"/>
                    <a:pt x="25" y="189"/>
                  </a:cubicBezTo>
                  <a:cubicBezTo>
                    <a:pt x="25" y="189"/>
                    <a:pt x="25" y="189"/>
                    <a:pt x="25" y="188"/>
                  </a:cubicBezTo>
                  <a:cubicBezTo>
                    <a:pt x="25" y="189"/>
                    <a:pt x="26" y="189"/>
                    <a:pt x="27" y="189"/>
                  </a:cubicBezTo>
                  <a:cubicBezTo>
                    <a:pt x="27" y="189"/>
                    <a:pt x="27" y="189"/>
                    <a:pt x="26" y="189"/>
                  </a:cubicBezTo>
                  <a:cubicBezTo>
                    <a:pt x="26" y="189"/>
                    <a:pt x="26" y="190"/>
                    <a:pt x="26" y="190"/>
                  </a:cubicBezTo>
                  <a:close/>
                  <a:moveTo>
                    <a:pt x="31" y="189"/>
                  </a:moveTo>
                  <a:cubicBezTo>
                    <a:pt x="31" y="189"/>
                    <a:pt x="31" y="189"/>
                    <a:pt x="31" y="189"/>
                  </a:cubicBezTo>
                  <a:cubicBezTo>
                    <a:pt x="31" y="189"/>
                    <a:pt x="30" y="189"/>
                    <a:pt x="30" y="189"/>
                  </a:cubicBezTo>
                  <a:cubicBezTo>
                    <a:pt x="30" y="189"/>
                    <a:pt x="30" y="188"/>
                    <a:pt x="31" y="188"/>
                  </a:cubicBezTo>
                  <a:cubicBezTo>
                    <a:pt x="31" y="189"/>
                    <a:pt x="31" y="189"/>
                    <a:pt x="31" y="189"/>
                  </a:cubicBezTo>
                  <a:close/>
                  <a:moveTo>
                    <a:pt x="23" y="189"/>
                  </a:moveTo>
                  <a:cubicBezTo>
                    <a:pt x="23" y="189"/>
                    <a:pt x="22" y="189"/>
                    <a:pt x="22" y="189"/>
                  </a:cubicBezTo>
                  <a:cubicBezTo>
                    <a:pt x="22" y="189"/>
                    <a:pt x="22" y="189"/>
                    <a:pt x="22" y="189"/>
                  </a:cubicBezTo>
                  <a:cubicBezTo>
                    <a:pt x="22" y="189"/>
                    <a:pt x="22" y="189"/>
                    <a:pt x="22" y="189"/>
                  </a:cubicBezTo>
                  <a:cubicBezTo>
                    <a:pt x="22" y="189"/>
                    <a:pt x="22" y="189"/>
                    <a:pt x="23" y="189"/>
                  </a:cubicBezTo>
                  <a:close/>
                  <a:moveTo>
                    <a:pt x="24" y="189"/>
                  </a:moveTo>
                  <a:cubicBezTo>
                    <a:pt x="24" y="190"/>
                    <a:pt x="24" y="190"/>
                    <a:pt x="24" y="190"/>
                  </a:cubicBezTo>
                  <a:cubicBezTo>
                    <a:pt x="24" y="190"/>
                    <a:pt x="24" y="190"/>
                    <a:pt x="24" y="189"/>
                  </a:cubicBezTo>
                  <a:cubicBezTo>
                    <a:pt x="24" y="189"/>
                    <a:pt x="24" y="189"/>
                    <a:pt x="24" y="189"/>
                  </a:cubicBezTo>
                  <a:cubicBezTo>
                    <a:pt x="24" y="189"/>
                    <a:pt x="24" y="189"/>
                    <a:pt x="24" y="189"/>
                  </a:cubicBezTo>
                  <a:close/>
                  <a:moveTo>
                    <a:pt x="37" y="189"/>
                  </a:moveTo>
                  <a:cubicBezTo>
                    <a:pt x="38" y="189"/>
                    <a:pt x="37" y="189"/>
                    <a:pt x="37" y="189"/>
                  </a:cubicBezTo>
                  <a:cubicBezTo>
                    <a:pt x="37" y="189"/>
                    <a:pt x="37" y="189"/>
                    <a:pt x="37" y="189"/>
                  </a:cubicBezTo>
                  <a:cubicBezTo>
                    <a:pt x="37" y="189"/>
                    <a:pt x="37" y="189"/>
                    <a:pt x="37" y="189"/>
                  </a:cubicBezTo>
                  <a:cubicBezTo>
                    <a:pt x="37" y="189"/>
                    <a:pt x="37" y="189"/>
                    <a:pt x="37" y="189"/>
                  </a:cubicBezTo>
                  <a:close/>
                  <a:moveTo>
                    <a:pt x="20" y="193"/>
                  </a:moveTo>
                  <a:cubicBezTo>
                    <a:pt x="20" y="192"/>
                    <a:pt x="20" y="192"/>
                    <a:pt x="19" y="192"/>
                  </a:cubicBezTo>
                  <a:cubicBezTo>
                    <a:pt x="19" y="192"/>
                    <a:pt x="19" y="191"/>
                    <a:pt x="19" y="190"/>
                  </a:cubicBezTo>
                  <a:cubicBezTo>
                    <a:pt x="20" y="191"/>
                    <a:pt x="20" y="191"/>
                    <a:pt x="20" y="191"/>
                  </a:cubicBezTo>
                  <a:cubicBezTo>
                    <a:pt x="20" y="192"/>
                    <a:pt x="21" y="192"/>
                    <a:pt x="21" y="192"/>
                  </a:cubicBezTo>
                  <a:cubicBezTo>
                    <a:pt x="21" y="192"/>
                    <a:pt x="21" y="193"/>
                    <a:pt x="20" y="193"/>
                  </a:cubicBezTo>
                  <a:close/>
                  <a:moveTo>
                    <a:pt x="27" y="190"/>
                  </a:moveTo>
                  <a:cubicBezTo>
                    <a:pt x="27" y="191"/>
                    <a:pt x="27" y="191"/>
                    <a:pt x="27" y="191"/>
                  </a:cubicBezTo>
                  <a:lnTo>
                    <a:pt x="26" y="191"/>
                  </a:lnTo>
                  <a:cubicBezTo>
                    <a:pt x="26" y="191"/>
                    <a:pt x="26" y="190"/>
                    <a:pt x="26" y="190"/>
                  </a:cubicBezTo>
                  <a:cubicBezTo>
                    <a:pt x="26" y="190"/>
                    <a:pt x="27" y="190"/>
                    <a:pt x="27" y="190"/>
                  </a:cubicBezTo>
                  <a:close/>
                  <a:moveTo>
                    <a:pt x="33" y="195"/>
                  </a:moveTo>
                  <a:cubicBezTo>
                    <a:pt x="34" y="195"/>
                    <a:pt x="35" y="194"/>
                    <a:pt x="35" y="194"/>
                  </a:cubicBezTo>
                  <a:cubicBezTo>
                    <a:pt x="36" y="194"/>
                    <a:pt x="36" y="193"/>
                    <a:pt x="36" y="192"/>
                  </a:cubicBezTo>
                  <a:cubicBezTo>
                    <a:pt x="36" y="192"/>
                    <a:pt x="36" y="192"/>
                    <a:pt x="36" y="193"/>
                  </a:cubicBezTo>
                  <a:cubicBezTo>
                    <a:pt x="36" y="194"/>
                    <a:pt x="37" y="194"/>
                    <a:pt x="37" y="194"/>
                  </a:cubicBezTo>
                  <a:cubicBezTo>
                    <a:pt x="37" y="194"/>
                    <a:pt x="37" y="194"/>
                    <a:pt x="36" y="194"/>
                  </a:cubicBezTo>
                  <a:cubicBezTo>
                    <a:pt x="36" y="195"/>
                    <a:pt x="36" y="195"/>
                    <a:pt x="36" y="195"/>
                  </a:cubicBezTo>
                  <a:cubicBezTo>
                    <a:pt x="36" y="195"/>
                    <a:pt x="36" y="195"/>
                    <a:pt x="36" y="195"/>
                  </a:cubicBezTo>
                  <a:cubicBezTo>
                    <a:pt x="36" y="195"/>
                    <a:pt x="37" y="195"/>
                    <a:pt x="37" y="195"/>
                  </a:cubicBezTo>
                  <a:cubicBezTo>
                    <a:pt x="37" y="196"/>
                    <a:pt x="37" y="196"/>
                    <a:pt x="37" y="196"/>
                  </a:cubicBezTo>
                  <a:cubicBezTo>
                    <a:pt x="37" y="196"/>
                    <a:pt x="37" y="196"/>
                    <a:pt x="36" y="196"/>
                  </a:cubicBezTo>
                  <a:cubicBezTo>
                    <a:pt x="36" y="196"/>
                    <a:pt x="35" y="196"/>
                    <a:pt x="35" y="196"/>
                  </a:cubicBezTo>
                  <a:cubicBezTo>
                    <a:pt x="35" y="196"/>
                    <a:pt x="35" y="196"/>
                    <a:pt x="35" y="195"/>
                  </a:cubicBezTo>
                  <a:cubicBezTo>
                    <a:pt x="34" y="196"/>
                    <a:pt x="34" y="196"/>
                    <a:pt x="34" y="196"/>
                  </a:cubicBezTo>
                  <a:cubicBezTo>
                    <a:pt x="34" y="197"/>
                    <a:pt x="34" y="197"/>
                    <a:pt x="33" y="196"/>
                  </a:cubicBezTo>
                  <a:cubicBezTo>
                    <a:pt x="33" y="196"/>
                    <a:pt x="33" y="195"/>
                    <a:pt x="33" y="195"/>
                  </a:cubicBezTo>
                  <a:close/>
                  <a:moveTo>
                    <a:pt x="19" y="194"/>
                  </a:moveTo>
                  <a:cubicBezTo>
                    <a:pt x="19" y="194"/>
                    <a:pt x="19" y="195"/>
                    <a:pt x="19" y="194"/>
                  </a:cubicBezTo>
                  <a:cubicBezTo>
                    <a:pt x="18" y="194"/>
                    <a:pt x="18" y="194"/>
                    <a:pt x="18" y="193"/>
                  </a:cubicBezTo>
                  <a:cubicBezTo>
                    <a:pt x="19" y="193"/>
                    <a:pt x="19" y="193"/>
                    <a:pt x="19" y="193"/>
                  </a:cubicBezTo>
                  <a:cubicBezTo>
                    <a:pt x="19" y="193"/>
                    <a:pt x="19" y="194"/>
                    <a:pt x="19" y="194"/>
                  </a:cubicBezTo>
                  <a:close/>
                  <a:moveTo>
                    <a:pt x="23" y="194"/>
                  </a:moveTo>
                  <a:cubicBezTo>
                    <a:pt x="23" y="194"/>
                    <a:pt x="23" y="194"/>
                    <a:pt x="23" y="194"/>
                  </a:cubicBezTo>
                  <a:cubicBezTo>
                    <a:pt x="23" y="194"/>
                    <a:pt x="23" y="194"/>
                    <a:pt x="23" y="194"/>
                  </a:cubicBezTo>
                  <a:cubicBezTo>
                    <a:pt x="23" y="193"/>
                    <a:pt x="23" y="193"/>
                    <a:pt x="23" y="193"/>
                  </a:cubicBezTo>
                  <a:cubicBezTo>
                    <a:pt x="23" y="193"/>
                    <a:pt x="23" y="193"/>
                    <a:pt x="23" y="194"/>
                  </a:cubicBezTo>
                  <a:close/>
                  <a:moveTo>
                    <a:pt x="15" y="194"/>
                  </a:moveTo>
                  <a:cubicBezTo>
                    <a:pt x="15" y="194"/>
                    <a:pt x="15" y="194"/>
                    <a:pt x="15" y="195"/>
                  </a:cubicBezTo>
                  <a:cubicBezTo>
                    <a:pt x="15" y="195"/>
                    <a:pt x="15" y="195"/>
                    <a:pt x="15" y="195"/>
                  </a:cubicBezTo>
                  <a:cubicBezTo>
                    <a:pt x="15" y="194"/>
                    <a:pt x="15" y="194"/>
                    <a:pt x="15" y="194"/>
                  </a:cubicBezTo>
                  <a:cubicBezTo>
                    <a:pt x="15" y="194"/>
                    <a:pt x="15" y="194"/>
                    <a:pt x="15" y="194"/>
                  </a:cubicBezTo>
                  <a:close/>
                  <a:moveTo>
                    <a:pt x="21" y="194"/>
                  </a:moveTo>
                  <a:cubicBezTo>
                    <a:pt x="21" y="194"/>
                    <a:pt x="21" y="194"/>
                    <a:pt x="21" y="195"/>
                  </a:cubicBezTo>
                  <a:cubicBezTo>
                    <a:pt x="21" y="195"/>
                    <a:pt x="20" y="195"/>
                    <a:pt x="20" y="195"/>
                  </a:cubicBezTo>
                  <a:cubicBezTo>
                    <a:pt x="20" y="194"/>
                    <a:pt x="20" y="194"/>
                    <a:pt x="20" y="194"/>
                  </a:cubicBezTo>
                  <a:cubicBezTo>
                    <a:pt x="21" y="194"/>
                    <a:pt x="21" y="194"/>
                    <a:pt x="21" y="194"/>
                  </a:cubicBezTo>
                  <a:close/>
                  <a:moveTo>
                    <a:pt x="12" y="195"/>
                  </a:moveTo>
                  <a:cubicBezTo>
                    <a:pt x="12" y="196"/>
                    <a:pt x="12" y="196"/>
                    <a:pt x="12" y="196"/>
                  </a:cubicBezTo>
                  <a:cubicBezTo>
                    <a:pt x="12" y="196"/>
                    <a:pt x="12" y="196"/>
                    <a:pt x="12" y="196"/>
                  </a:cubicBezTo>
                  <a:cubicBezTo>
                    <a:pt x="11" y="196"/>
                    <a:pt x="11" y="196"/>
                    <a:pt x="11" y="196"/>
                  </a:cubicBezTo>
                  <a:cubicBezTo>
                    <a:pt x="11" y="196"/>
                    <a:pt x="11" y="196"/>
                    <a:pt x="12" y="195"/>
                  </a:cubicBezTo>
                  <a:close/>
                  <a:moveTo>
                    <a:pt x="30" y="195"/>
                  </a:moveTo>
                  <a:cubicBezTo>
                    <a:pt x="30" y="196"/>
                    <a:pt x="30" y="196"/>
                    <a:pt x="30" y="196"/>
                  </a:cubicBezTo>
                  <a:cubicBezTo>
                    <a:pt x="29" y="196"/>
                    <a:pt x="29" y="196"/>
                    <a:pt x="29" y="196"/>
                  </a:cubicBezTo>
                  <a:cubicBezTo>
                    <a:pt x="29" y="196"/>
                    <a:pt x="29" y="196"/>
                    <a:pt x="29" y="195"/>
                  </a:cubicBezTo>
                  <a:cubicBezTo>
                    <a:pt x="29" y="195"/>
                    <a:pt x="30" y="195"/>
                    <a:pt x="30" y="195"/>
                  </a:cubicBezTo>
                  <a:close/>
                  <a:moveTo>
                    <a:pt x="46" y="195"/>
                  </a:moveTo>
                  <a:cubicBezTo>
                    <a:pt x="46" y="196"/>
                    <a:pt x="46" y="196"/>
                    <a:pt x="46" y="196"/>
                  </a:cubicBezTo>
                  <a:cubicBezTo>
                    <a:pt x="46" y="196"/>
                    <a:pt x="46" y="196"/>
                    <a:pt x="46" y="196"/>
                  </a:cubicBezTo>
                  <a:cubicBezTo>
                    <a:pt x="45" y="196"/>
                    <a:pt x="45" y="196"/>
                    <a:pt x="46" y="196"/>
                  </a:cubicBezTo>
                  <a:cubicBezTo>
                    <a:pt x="46" y="195"/>
                    <a:pt x="46" y="195"/>
                    <a:pt x="46" y="196"/>
                  </a:cubicBezTo>
                  <a:lnTo>
                    <a:pt x="46" y="195"/>
                  </a:lnTo>
                  <a:close/>
                  <a:moveTo>
                    <a:pt x="12" y="198"/>
                  </a:moveTo>
                  <a:cubicBezTo>
                    <a:pt x="12" y="197"/>
                    <a:pt x="13" y="197"/>
                    <a:pt x="13" y="197"/>
                  </a:cubicBezTo>
                  <a:cubicBezTo>
                    <a:pt x="13" y="197"/>
                    <a:pt x="13" y="197"/>
                    <a:pt x="13" y="196"/>
                  </a:cubicBezTo>
                  <a:lnTo>
                    <a:pt x="14" y="196"/>
                  </a:lnTo>
                  <a:cubicBezTo>
                    <a:pt x="14" y="197"/>
                    <a:pt x="14" y="197"/>
                    <a:pt x="14" y="197"/>
                  </a:cubicBezTo>
                  <a:cubicBezTo>
                    <a:pt x="13" y="197"/>
                    <a:pt x="13" y="197"/>
                    <a:pt x="12" y="198"/>
                  </a:cubicBezTo>
                  <a:close/>
                  <a:moveTo>
                    <a:pt x="30" y="197"/>
                  </a:moveTo>
                  <a:cubicBezTo>
                    <a:pt x="30" y="197"/>
                    <a:pt x="30" y="197"/>
                    <a:pt x="29" y="197"/>
                  </a:cubicBezTo>
                  <a:cubicBezTo>
                    <a:pt x="29" y="197"/>
                    <a:pt x="29" y="197"/>
                    <a:pt x="29" y="197"/>
                  </a:cubicBezTo>
                  <a:cubicBezTo>
                    <a:pt x="29" y="197"/>
                    <a:pt x="29" y="196"/>
                    <a:pt x="29" y="197"/>
                  </a:cubicBezTo>
                  <a:cubicBezTo>
                    <a:pt x="30" y="197"/>
                    <a:pt x="30" y="197"/>
                    <a:pt x="30" y="197"/>
                  </a:cubicBezTo>
                  <a:close/>
                  <a:moveTo>
                    <a:pt x="29" y="197"/>
                  </a:moveTo>
                  <a:cubicBezTo>
                    <a:pt x="29" y="197"/>
                    <a:pt x="29" y="197"/>
                    <a:pt x="28" y="197"/>
                  </a:cubicBezTo>
                  <a:cubicBezTo>
                    <a:pt x="28" y="197"/>
                    <a:pt x="28" y="197"/>
                    <a:pt x="28" y="198"/>
                  </a:cubicBezTo>
                  <a:cubicBezTo>
                    <a:pt x="28" y="197"/>
                    <a:pt x="28" y="197"/>
                    <a:pt x="28" y="197"/>
                  </a:cubicBezTo>
                  <a:cubicBezTo>
                    <a:pt x="28" y="197"/>
                    <a:pt x="29" y="197"/>
                    <a:pt x="29" y="197"/>
                  </a:cubicBezTo>
                  <a:close/>
                  <a:moveTo>
                    <a:pt x="12" y="199"/>
                  </a:moveTo>
                  <a:cubicBezTo>
                    <a:pt x="11" y="199"/>
                    <a:pt x="11" y="199"/>
                    <a:pt x="11" y="199"/>
                  </a:cubicBezTo>
                  <a:cubicBezTo>
                    <a:pt x="12" y="199"/>
                    <a:pt x="12" y="198"/>
                    <a:pt x="12" y="198"/>
                  </a:cubicBezTo>
                  <a:cubicBezTo>
                    <a:pt x="12" y="198"/>
                    <a:pt x="12" y="198"/>
                    <a:pt x="12" y="199"/>
                  </a:cubicBezTo>
                  <a:cubicBezTo>
                    <a:pt x="12" y="199"/>
                    <a:pt x="12" y="199"/>
                    <a:pt x="12" y="199"/>
                  </a:cubicBezTo>
                  <a:close/>
                  <a:moveTo>
                    <a:pt x="32" y="199"/>
                  </a:moveTo>
                  <a:cubicBezTo>
                    <a:pt x="32" y="199"/>
                    <a:pt x="32" y="199"/>
                    <a:pt x="31" y="199"/>
                  </a:cubicBezTo>
                  <a:cubicBezTo>
                    <a:pt x="31" y="199"/>
                    <a:pt x="31" y="199"/>
                    <a:pt x="31" y="199"/>
                  </a:cubicBezTo>
                  <a:cubicBezTo>
                    <a:pt x="31" y="198"/>
                    <a:pt x="31" y="198"/>
                    <a:pt x="32" y="198"/>
                  </a:cubicBezTo>
                  <a:cubicBezTo>
                    <a:pt x="32" y="198"/>
                    <a:pt x="32" y="198"/>
                    <a:pt x="32" y="199"/>
                  </a:cubicBezTo>
                  <a:close/>
                  <a:moveTo>
                    <a:pt x="41" y="202"/>
                  </a:moveTo>
                  <a:cubicBezTo>
                    <a:pt x="41" y="201"/>
                    <a:pt x="41" y="201"/>
                    <a:pt x="42" y="200"/>
                  </a:cubicBezTo>
                  <a:cubicBezTo>
                    <a:pt x="43" y="200"/>
                    <a:pt x="43" y="200"/>
                    <a:pt x="44" y="199"/>
                  </a:cubicBezTo>
                  <a:cubicBezTo>
                    <a:pt x="44" y="199"/>
                    <a:pt x="45" y="199"/>
                    <a:pt x="45" y="200"/>
                  </a:cubicBezTo>
                  <a:cubicBezTo>
                    <a:pt x="45" y="200"/>
                    <a:pt x="45" y="200"/>
                    <a:pt x="44" y="200"/>
                  </a:cubicBezTo>
                  <a:cubicBezTo>
                    <a:pt x="44" y="200"/>
                    <a:pt x="44" y="200"/>
                    <a:pt x="44" y="200"/>
                  </a:cubicBezTo>
                  <a:cubicBezTo>
                    <a:pt x="43" y="201"/>
                    <a:pt x="43" y="201"/>
                    <a:pt x="43" y="201"/>
                  </a:cubicBezTo>
                  <a:cubicBezTo>
                    <a:pt x="43" y="201"/>
                    <a:pt x="42" y="201"/>
                    <a:pt x="42" y="202"/>
                  </a:cubicBezTo>
                  <a:cubicBezTo>
                    <a:pt x="42" y="203"/>
                    <a:pt x="41" y="203"/>
                    <a:pt x="41" y="202"/>
                  </a:cubicBezTo>
                  <a:close/>
                  <a:moveTo>
                    <a:pt x="45" y="200"/>
                  </a:moveTo>
                  <a:cubicBezTo>
                    <a:pt x="45" y="200"/>
                    <a:pt x="45" y="200"/>
                    <a:pt x="45" y="199"/>
                  </a:cubicBezTo>
                  <a:cubicBezTo>
                    <a:pt x="46" y="199"/>
                    <a:pt x="46" y="200"/>
                    <a:pt x="46" y="200"/>
                  </a:cubicBezTo>
                  <a:cubicBezTo>
                    <a:pt x="46" y="200"/>
                    <a:pt x="46" y="200"/>
                    <a:pt x="46" y="200"/>
                  </a:cubicBezTo>
                  <a:cubicBezTo>
                    <a:pt x="46" y="201"/>
                    <a:pt x="46" y="201"/>
                    <a:pt x="46" y="201"/>
                  </a:cubicBezTo>
                  <a:cubicBezTo>
                    <a:pt x="46" y="201"/>
                    <a:pt x="45" y="201"/>
                    <a:pt x="45" y="201"/>
                  </a:cubicBezTo>
                  <a:lnTo>
                    <a:pt x="45" y="200"/>
                  </a:lnTo>
                  <a:close/>
                  <a:moveTo>
                    <a:pt x="7" y="204"/>
                  </a:moveTo>
                  <a:cubicBezTo>
                    <a:pt x="8" y="203"/>
                    <a:pt x="8" y="202"/>
                    <a:pt x="8" y="200"/>
                  </a:cubicBezTo>
                  <a:cubicBezTo>
                    <a:pt x="8" y="200"/>
                    <a:pt x="9" y="200"/>
                    <a:pt x="9" y="200"/>
                  </a:cubicBezTo>
                  <a:cubicBezTo>
                    <a:pt x="9" y="200"/>
                    <a:pt x="9" y="201"/>
                    <a:pt x="9" y="201"/>
                  </a:cubicBezTo>
                  <a:cubicBezTo>
                    <a:pt x="9" y="201"/>
                    <a:pt x="9" y="201"/>
                    <a:pt x="9" y="202"/>
                  </a:cubicBezTo>
                  <a:cubicBezTo>
                    <a:pt x="9" y="202"/>
                    <a:pt x="10" y="202"/>
                    <a:pt x="10" y="202"/>
                  </a:cubicBezTo>
                  <a:cubicBezTo>
                    <a:pt x="9" y="202"/>
                    <a:pt x="9" y="203"/>
                    <a:pt x="9" y="203"/>
                  </a:cubicBezTo>
                  <a:cubicBezTo>
                    <a:pt x="8" y="204"/>
                    <a:pt x="8" y="204"/>
                    <a:pt x="7" y="204"/>
                  </a:cubicBezTo>
                  <a:close/>
                  <a:moveTo>
                    <a:pt x="12" y="201"/>
                  </a:moveTo>
                  <a:cubicBezTo>
                    <a:pt x="12" y="201"/>
                    <a:pt x="12" y="201"/>
                    <a:pt x="12" y="201"/>
                  </a:cubicBezTo>
                  <a:cubicBezTo>
                    <a:pt x="11" y="201"/>
                    <a:pt x="11" y="201"/>
                    <a:pt x="11" y="201"/>
                  </a:cubicBezTo>
                  <a:cubicBezTo>
                    <a:pt x="11" y="201"/>
                    <a:pt x="11" y="201"/>
                    <a:pt x="11" y="201"/>
                  </a:cubicBezTo>
                  <a:cubicBezTo>
                    <a:pt x="12" y="201"/>
                    <a:pt x="12" y="201"/>
                    <a:pt x="12" y="201"/>
                  </a:cubicBezTo>
                  <a:close/>
                  <a:moveTo>
                    <a:pt x="47" y="202"/>
                  </a:moveTo>
                  <a:cubicBezTo>
                    <a:pt x="47" y="202"/>
                    <a:pt x="46" y="202"/>
                    <a:pt x="46" y="202"/>
                  </a:cubicBezTo>
                  <a:cubicBezTo>
                    <a:pt x="46" y="202"/>
                    <a:pt x="46" y="203"/>
                    <a:pt x="46" y="203"/>
                  </a:cubicBezTo>
                  <a:cubicBezTo>
                    <a:pt x="46" y="202"/>
                    <a:pt x="46" y="202"/>
                    <a:pt x="46" y="202"/>
                  </a:cubicBezTo>
                  <a:cubicBezTo>
                    <a:pt x="46" y="202"/>
                    <a:pt x="46" y="202"/>
                    <a:pt x="47" y="202"/>
                  </a:cubicBezTo>
                  <a:close/>
                  <a:moveTo>
                    <a:pt x="12" y="204"/>
                  </a:moveTo>
                  <a:cubicBezTo>
                    <a:pt x="12" y="204"/>
                    <a:pt x="13" y="204"/>
                    <a:pt x="13" y="204"/>
                  </a:cubicBezTo>
                  <a:cubicBezTo>
                    <a:pt x="13" y="205"/>
                    <a:pt x="13" y="205"/>
                    <a:pt x="13" y="205"/>
                  </a:cubicBezTo>
                  <a:cubicBezTo>
                    <a:pt x="12" y="205"/>
                    <a:pt x="12" y="205"/>
                    <a:pt x="12" y="205"/>
                  </a:cubicBezTo>
                  <a:cubicBezTo>
                    <a:pt x="12" y="205"/>
                    <a:pt x="12" y="205"/>
                    <a:pt x="12" y="204"/>
                  </a:cubicBezTo>
                  <a:close/>
                  <a:moveTo>
                    <a:pt x="15" y="206"/>
                  </a:moveTo>
                  <a:cubicBezTo>
                    <a:pt x="14" y="206"/>
                    <a:pt x="14" y="205"/>
                    <a:pt x="14" y="204"/>
                  </a:cubicBezTo>
                  <a:cubicBezTo>
                    <a:pt x="15" y="204"/>
                    <a:pt x="15" y="205"/>
                    <a:pt x="15" y="205"/>
                  </a:cubicBezTo>
                  <a:cubicBezTo>
                    <a:pt x="16" y="206"/>
                    <a:pt x="15" y="206"/>
                    <a:pt x="15" y="206"/>
                  </a:cubicBezTo>
                  <a:close/>
                  <a:moveTo>
                    <a:pt x="16" y="205"/>
                  </a:moveTo>
                  <a:cubicBezTo>
                    <a:pt x="16" y="205"/>
                    <a:pt x="16" y="204"/>
                    <a:pt x="17" y="204"/>
                  </a:cubicBezTo>
                  <a:cubicBezTo>
                    <a:pt x="17" y="204"/>
                    <a:pt x="18" y="204"/>
                    <a:pt x="18" y="204"/>
                  </a:cubicBezTo>
                  <a:cubicBezTo>
                    <a:pt x="18" y="205"/>
                    <a:pt x="17" y="205"/>
                    <a:pt x="16" y="205"/>
                  </a:cubicBezTo>
                  <a:close/>
                  <a:moveTo>
                    <a:pt x="1" y="205"/>
                  </a:moveTo>
                  <a:cubicBezTo>
                    <a:pt x="2" y="205"/>
                    <a:pt x="2" y="205"/>
                    <a:pt x="1" y="205"/>
                  </a:cubicBezTo>
                  <a:cubicBezTo>
                    <a:pt x="1" y="206"/>
                    <a:pt x="1" y="206"/>
                    <a:pt x="1" y="206"/>
                  </a:cubicBezTo>
                  <a:cubicBezTo>
                    <a:pt x="1" y="205"/>
                    <a:pt x="1" y="205"/>
                    <a:pt x="1" y="205"/>
                  </a:cubicBezTo>
                  <a:cubicBezTo>
                    <a:pt x="1" y="205"/>
                    <a:pt x="1" y="205"/>
                    <a:pt x="1" y="205"/>
                  </a:cubicBezTo>
                  <a:close/>
                  <a:moveTo>
                    <a:pt x="4" y="205"/>
                  </a:moveTo>
                  <a:cubicBezTo>
                    <a:pt x="4" y="205"/>
                    <a:pt x="4" y="205"/>
                    <a:pt x="4" y="205"/>
                  </a:cubicBezTo>
                  <a:cubicBezTo>
                    <a:pt x="4" y="206"/>
                    <a:pt x="4" y="206"/>
                    <a:pt x="4" y="206"/>
                  </a:cubicBezTo>
                  <a:cubicBezTo>
                    <a:pt x="3" y="205"/>
                    <a:pt x="4" y="205"/>
                    <a:pt x="4" y="205"/>
                  </a:cubicBezTo>
                  <a:cubicBezTo>
                    <a:pt x="4" y="205"/>
                    <a:pt x="4" y="205"/>
                    <a:pt x="4" y="205"/>
                  </a:cubicBezTo>
                  <a:close/>
                  <a:moveTo>
                    <a:pt x="14" y="207"/>
                  </a:moveTo>
                  <a:cubicBezTo>
                    <a:pt x="14" y="207"/>
                    <a:pt x="14" y="207"/>
                    <a:pt x="14" y="207"/>
                  </a:cubicBezTo>
                  <a:cubicBezTo>
                    <a:pt x="13" y="207"/>
                    <a:pt x="13" y="207"/>
                    <a:pt x="13" y="207"/>
                  </a:cubicBezTo>
                  <a:cubicBezTo>
                    <a:pt x="13" y="206"/>
                    <a:pt x="14" y="206"/>
                    <a:pt x="14" y="206"/>
                  </a:cubicBezTo>
                  <a:cubicBezTo>
                    <a:pt x="14" y="206"/>
                    <a:pt x="14" y="206"/>
                    <a:pt x="14" y="207"/>
                  </a:cubicBezTo>
                  <a:close/>
                  <a:moveTo>
                    <a:pt x="84" y="208"/>
                  </a:moveTo>
                  <a:cubicBezTo>
                    <a:pt x="85" y="208"/>
                    <a:pt x="85" y="207"/>
                    <a:pt x="85" y="207"/>
                  </a:cubicBezTo>
                  <a:cubicBezTo>
                    <a:pt x="86" y="206"/>
                    <a:pt x="87" y="206"/>
                    <a:pt x="87" y="206"/>
                  </a:cubicBezTo>
                  <a:cubicBezTo>
                    <a:pt x="87" y="208"/>
                    <a:pt x="87" y="208"/>
                    <a:pt x="86" y="208"/>
                  </a:cubicBezTo>
                  <a:cubicBezTo>
                    <a:pt x="85" y="208"/>
                    <a:pt x="85" y="208"/>
                    <a:pt x="84" y="208"/>
                  </a:cubicBezTo>
                  <a:close/>
                  <a:moveTo>
                    <a:pt x="5" y="207"/>
                  </a:moveTo>
                  <a:cubicBezTo>
                    <a:pt x="5" y="207"/>
                    <a:pt x="5" y="207"/>
                    <a:pt x="6" y="207"/>
                  </a:cubicBezTo>
                  <a:cubicBezTo>
                    <a:pt x="6" y="207"/>
                    <a:pt x="6" y="207"/>
                    <a:pt x="6" y="207"/>
                  </a:cubicBezTo>
                  <a:cubicBezTo>
                    <a:pt x="6" y="207"/>
                    <a:pt x="6" y="207"/>
                    <a:pt x="6" y="207"/>
                  </a:cubicBezTo>
                  <a:cubicBezTo>
                    <a:pt x="6" y="208"/>
                    <a:pt x="6" y="207"/>
                    <a:pt x="5" y="207"/>
                  </a:cubicBezTo>
                  <a:close/>
                  <a:moveTo>
                    <a:pt x="15" y="211"/>
                  </a:moveTo>
                  <a:cubicBezTo>
                    <a:pt x="15" y="210"/>
                    <a:pt x="16" y="210"/>
                    <a:pt x="15" y="209"/>
                  </a:cubicBezTo>
                  <a:cubicBezTo>
                    <a:pt x="15" y="209"/>
                    <a:pt x="15" y="208"/>
                    <a:pt x="15" y="207"/>
                  </a:cubicBezTo>
                  <a:cubicBezTo>
                    <a:pt x="16" y="208"/>
                    <a:pt x="16" y="208"/>
                    <a:pt x="17" y="209"/>
                  </a:cubicBezTo>
                  <a:cubicBezTo>
                    <a:pt x="17" y="209"/>
                    <a:pt x="17" y="210"/>
                    <a:pt x="17" y="211"/>
                  </a:cubicBezTo>
                  <a:cubicBezTo>
                    <a:pt x="17" y="212"/>
                    <a:pt x="17" y="212"/>
                    <a:pt x="17" y="212"/>
                  </a:cubicBezTo>
                  <a:cubicBezTo>
                    <a:pt x="18" y="212"/>
                    <a:pt x="18" y="212"/>
                    <a:pt x="18" y="212"/>
                  </a:cubicBezTo>
                  <a:cubicBezTo>
                    <a:pt x="18" y="212"/>
                    <a:pt x="17" y="212"/>
                    <a:pt x="17" y="212"/>
                  </a:cubicBezTo>
                  <a:cubicBezTo>
                    <a:pt x="17" y="212"/>
                    <a:pt x="17" y="212"/>
                    <a:pt x="16" y="212"/>
                  </a:cubicBezTo>
                  <a:cubicBezTo>
                    <a:pt x="16" y="212"/>
                    <a:pt x="16" y="212"/>
                    <a:pt x="16" y="212"/>
                  </a:cubicBezTo>
                  <a:cubicBezTo>
                    <a:pt x="15" y="211"/>
                    <a:pt x="15" y="211"/>
                    <a:pt x="15" y="211"/>
                  </a:cubicBezTo>
                  <a:close/>
                  <a:moveTo>
                    <a:pt x="3" y="208"/>
                  </a:moveTo>
                  <a:cubicBezTo>
                    <a:pt x="3" y="209"/>
                    <a:pt x="3" y="209"/>
                    <a:pt x="3" y="209"/>
                  </a:cubicBezTo>
                  <a:cubicBezTo>
                    <a:pt x="3" y="209"/>
                    <a:pt x="3" y="208"/>
                    <a:pt x="3" y="208"/>
                  </a:cubicBezTo>
                  <a:cubicBezTo>
                    <a:pt x="3" y="208"/>
                    <a:pt x="3" y="208"/>
                    <a:pt x="3" y="208"/>
                  </a:cubicBezTo>
                  <a:cubicBezTo>
                    <a:pt x="3" y="208"/>
                    <a:pt x="3" y="208"/>
                    <a:pt x="3" y="208"/>
                  </a:cubicBezTo>
                  <a:close/>
                  <a:moveTo>
                    <a:pt x="8" y="210"/>
                  </a:moveTo>
                  <a:cubicBezTo>
                    <a:pt x="8" y="210"/>
                    <a:pt x="8" y="209"/>
                    <a:pt x="7" y="209"/>
                  </a:cubicBezTo>
                  <a:cubicBezTo>
                    <a:pt x="7" y="209"/>
                    <a:pt x="7" y="208"/>
                    <a:pt x="8" y="208"/>
                  </a:cubicBezTo>
                  <a:cubicBezTo>
                    <a:pt x="8" y="208"/>
                    <a:pt x="9" y="208"/>
                    <a:pt x="9" y="208"/>
                  </a:cubicBezTo>
                  <a:cubicBezTo>
                    <a:pt x="9" y="209"/>
                    <a:pt x="9" y="209"/>
                    <a:pt x="9" y="209"/>
                  </a:cubicBezTo>
                  <a:cubicBezTo>
                    <a:pt x="9" y="209"/>
                    <a:pt x="9" y="209"/>
                    <a:pt x="9" y="209"/>
                  </a:cubicBezTo>
                  <a:cubicBezTo>
                    <a:pt x="9" y="209"/>
                    <a:pt x="9" y="209"/>
                    <a:pt x="8" y="210"/>
                  </a:cubicBezTo>
                  <a:cubicBezTo>
                    <a:pt x="8" y="210"/>
                    <a:pt x="8" y="210"/>
                    <a:pt x="8" y="210"/>
                  </a:cubicBezTo>
                  <a:cubicBezTo>
                    <a:pt x="8" y="210"/>
                    <a:pt x="8" y="210"/>
                    <a:pt x="9" y="210"/>
                  </a:cubicBezTo>
                  <a:cubicBezTo>
                    <a:pt x="9" y="211"/>
                    <a:pt x="9" y="211"/>
                    <a:pt x="8" y="211"/>
                  </a:cubicBezTo>
                  <a:cubicBezTo>
                    <a:pt x="8" y="211"/>
                    <a:pt x="8" y="211"/>
                    <a:pt x="7" y="211"/>
                  </a:cubicBezTo>
                  <a:cubicBezTo>
                    <a:pt x="7" y="211"/>
                    <a:pt x="7" y="211"/>
                    <a:pt x="7" y="211"/>
                  </a:cubicBezTo>
                  <a:cubicBezTo>
                    <a:pt x="7" y="212"/>
                    <a:pt x="6" y="212"/>
                    <a:pt x="6" y="212"/>
                  </a:cubicBezTo>
                  <a:cubicBezTo>
                    <a:pt x="5" y="212"/>
                    <a:pt x="5" y="211"/>
                    <a:pt x="5" y="210"/>
                  </a:cubicBezTo>
                  <a:lnTo>
                    <a:pt x="8" y="210"/>
                  </a:lnTo>
                  <a:close/>
                  <a:moveTo>
                    <a:pt x="13" y="209"/>
                  </a:moveTo>
                  <a:cubicBezTo>
                    <a:pt x="13" y="209"/>
                    <a:pt x="13" y="209"/>
                    <a:pt x="13" y="209"/>
                  </a:cubicBezTo>
                  <a:cubicBezTo>
                    <a:pt x="13" y="209"/>
                    <a:pt x="12" y="210"/>
                    <a:pt x="12" y="210"/>
                  </a:cubicBezTo>
                  <a:cubicBezTo>
                    <a:pt x="12" y="209"/>
                    <a:pt x="12" y="209"/>
                    <a:pt x="13" y="209"/>
                  </a:cubicBezTo>
                  <a:cubicBezTo>
                    <a:pt x="13" y="209"/>
                    <a:pt x="13" y="209"/>
                    <a:pt x="13" y="209"/>
                  </a:cubicBezTo>
                  <a:close/>
                  <a:moveTo>
                    <a:pt x="86" y="210"/>
                  </a:moveTo>
                  <a:cubicBezTo>
                    <a:pt x="86" y="209"/>
                    <a:pt x="87" y="209"/>
                    <a:pt x="87" y="209"/>
                  </a:cubicBezTo>
                  <a:cubicBezTo>
                    <a:pt x="86" y="210"/>
                    <a:pt x="86" y="210"/>
                    <a:pt x="86" y="210"/>
                  </a:cubicBezTo>
                  <a:cubicBezTo>
                    <a:pt x="86" y="210"/>
                    <a:pt x="86" y="210"/>
                    <a:pt x="86" y="210"/>
                  </a:cubicBezTo>
                  <a:cubicBezTo>
                    <a:pt x="86" y="210"/>
                    <a:pt x="86" y="210"/>
                    <a:pt x="86" y="210"/>
                  </a:cubicBezTo>
                  <a:close/>
                  <a:moveTo>
                    <a:pt x="21" y="212"/>
                  </a:moveTo>
                  <a:cubicBezTo>
                    <a:pt x="21" y="213"/>
                    <a:pt x="21" y="213"/>
                    <a:pt x="20" y="213"/>
                  </a:cubicBezTo>
                  <a:cubicBezTo>
                    <a:pt x="20" y="213"/>
                    <a:pt x="20" y="213"/>
                    <a:pt x="20" y="212"/>
                  </a:cubicBezTo>
                  <a:cubicBezTo>
                    <a:pt x="20" y="212"/>
                    <a:pt x="20" y="212"/>
                    <a:pt x="20" y="211"/>
                  </a:cubicBezTo>
                  <a:cubicBezTo>
                    <a:pt x="20" y="211"/>
                    <a:pt x="20" y="211"/>
                    <a:pt x="20" y="210"/>
                  </a:cubicBezTo>
                  <a:lnTo>
                    <a:pt x="21" y="210"/>
                  </a:lnTo>
                  <a:cubicBezTo>
                    <a:pt x="21" y="211"/>
                    <a:pt x="21" y="211"/>
                    <a:pt x="20" y="212"/>
                  </a:cubicBezTo>
                  <a:cubicBezTo>
                    <a:pt x="20" y="212"/>
                    <a:pt x="20" y="212"/>
                    <a:pt x="21" y="212"/>
                  </a:cubicBezTo>
                  <a:close/>
                  <a:moveTo>
                    <a:pt x="14" y="211"/>
                  </a:moveTo>
                  <a:cubicBezTo>
                    <a:pt x="14" y="212"/>
                    <a:pt x="14" y="212"/>
                    <a:pt x="14" y="212"/>
                  </a:cubicBezTo>
                  <a:cubicBezTo>
                    <a:pt x="13" y="212"/>
                    <a:pt x="13" y="211"/>
                    <a:pt x="13" y="211"/>
                  </a:cubicBezTo>
                  <a:cubicBezTo>
                    <a:pt x="13" y="211"/>
                    <a:pt x="14" y="211"/>
                    <a:pt x="14" y="211"/>
                  </a:cubicBezTo>
                  <a:cubicBezTo>
                    <a:pt x="14" y="211"/>
                    <a:pt x="14" y="211"/>
                    <a:pt x="14" y="211"/>
                  </a:cubicBezTo>
                  <a:close/>
                  <a:moveTo>
                    <a:pt x="32" y="212"/>
                  </a:moveTo>
                  <a:cubicBezTo>
                    <a:pt x="33" y="212"/>
                    <a:pt x="33" y="212"/>
                    <a:pt x="33" y="211"/>
                  </a:cubicBezTo>
                  <a:cubicBezTo>
                    <a:pt x="33" y="211"/>
                    <a:pt x="33" y="211"/>
                    <a:pt x="34" y="211"/>
                  </a:cubicBezTo>
                  <a:cubicBezTo>
                    <a:pt x="34" y="212"/>
                    <a:pt x="33" y="212"/>
                    <a:pt x="32" y="212"/>
                  </a:cubicBezTo>
                  <a:close/>
                  <a:moveTo>
                    <a:pt x="7" y="213"/>
                  </a:moveTo>
                  <a:cubicBezTo>
                    <a:pt x="7" y="212"/>
                    <a:pt x="8" y="211"/>
                    <a:pt x="9" y="212"/>
                  </a:cubicBezTo>
                  <a:cubicBezTo>
                    <a:pt x="10" y="212"/>
                    <a:pt x="12" y="212"/>
                    <a:pt x="13" y="212"/>
                  </a:cubicBezTo>
                  <a:cubicBezTo>
                    <a:pt x="12" y="212"/>
                    <a:pt x="11" y="213"/>
                    <a:pt x="10" y="213"/>
                  </a:cubicBezTo>
                  <a:cubicBezTo>
                    <a:pt x="9" y="213"/>
                    <a:pt x="8" y="213"/>
                    <a:pt x="7" y="213"/>
                  </a:cubicBezTo>
                  <a:close/>
                  <a:moveTo>
                    <a:pt x="23" y="212"/>
                  </a:moveTo>
                  <a:cubicBezTo>
                    <a:pt x="23" y="212"/>
                    <a:pt x="23" y="212"/>
                    <a:pt x="23" y="212"/>
                  </a:cubicBezTo>
                  <a:cubicBezTo>
                    <a:pt x="23" y="212"/>
                    <a:pt x="23" y="212"/>
                    <a:pt x="23" y="212"/>
                  </a:cubicBezTo>
                  <a:cubicBezTo>
                    <a:pt x="23" y="212"/>
                    <a:pt x="23" y="211"/>
                    <a:pt x="23" y="211"/>
                  </a:cubicBezTo>
                  <a:cubicBezTo>
                    <a:pt x="23" y="212"/>
                    <a:pt x="23" y="212"/>
                    <a:pt x="23" y="212"/>
                  </a:cubicBezTo>
                  <a:close/>
                  <a:moveTo>
                    <a:pt x="24" y="211"/>
                  </a:moveTo>
                  <a:cubicBezTo>
                    <a:pt x="24" y="211"/>
                    <a:pt x="24" y="212"/>
                    <a:pt x="24" y="212"/>
                  </a:cubicBezTo>
                  <a:cubicBezTo>
                    <a:pt x="24" y="212"/>
                    <a:pt x="24" y="212"/>
                    <a:pt x="24" y="212"/>
                  </a:cubicBezTo>
                  <a:cubicBezTo>
                    <a:pt x="23" y="212"/>
                    <a:pt x="23" y="211"/>
                    <a:pt x="24" y="211"/>
                  </a:cubicBezTo>
                  <a:cubicBezTo>
                    <a:pt x="24" y="211"/>
                    <a:pt x="24" y="211"/>
                    <a:pt x="24" y="211"/>
                  </a:cubicBezTo>
                  <a:close/>
                  <a:moveTo>
                    <a:pt x="28" y="213"/>
                  </a:moveTo>
                  <a:cubicBezTo>
                    <a:pt x="28" y="212"/>
                    <a:pt x="28" y="211"/>
                    <a:pt x="29" y="211"/>
                  </a:cubicBezTo>
                  <a:cubicBezTo>
                    <a:pt x="30" y="211"/>
                    <a:pt x="30" y="212"/>
                    <a:pt x="30" y="213"/>
                  </a:cubicBezTo>
                  <a:lnTo>
                    <a:pt x="28" y="213"/>
                  </a:lnTo>
                  <a:close/>
                  <a:moveTo>
                    <a:pt x="40" y="213"/>
                  </a:moveTo>
                  <a:cubicBezTo>
                    <a:pt x="41" y="212"/>
                    <a:pt x="41" y="212"/>
                    <a:pt x="42" y="212"/>
                  </a:cubicBezTo>
                  <a:cubicBezTo>
                    <a:pt x="42" y="212"/>
                    <a:pt x="41" y="213"/>
                    <a:pt x="40" y="213"/>
                  </a:cubicBezTo>
                  <a:close/>
                  <a:moveTo>
                    <a:pt x="81" y="212"/>
                  </a:moveTo>
                  <a:cubicBezTo>
                    <a:pt x="82" y="212"/>
                    <a:pt x="82" y="213"/>
                    <a:pt x="81" y="213"/>
                  </a:cubicBezTo>
                  <a:cubicBezTo>
                    <a:pt x="81" y="213"/>
                    <a:pt x="81" y="213"/>
                    <a:pt x="81" y="213"/>
                  </a:cubicBezTo>
                  <a:cubicBezTo>
                    <a:pt x="81" y="213"/>
                    <a:pt x="81" y="213"/>
                    <a:pt x="81" y="212"/>
                  </a:cubicBezTo>
                  <a:cubicBezTo>
                    <a:pt x="81" y="212"/>
                    <a:pt x="81" y="212"/>
                    <a:pt x="81" y="212"/>
                  </a:cubicBezTo>
                  <a:close/>
                  <a:moveTo>
                    <a:pt x="110" y="9"/>
                  </a:moveTo>
                  <a:cubicBezTo>
                    <a:pt x="110" y="9"/>
                    <a:pt x="109" y="10"/>
                    <a:pt x="109" y="10"/>
                  </a:cubicBezTo>
                  <a:cubicBezTo>
                    <a:pt x="108" y="10"/>
                    <a:pt x="108" y="11"/>
                    <a:pt x="107" y="11"/>
                  </a:cubicBezTo>
                  <a:cubicBezTo>
                    <a:pt x="107" y="11"/>
                    <a:pt x="108" y="11"/>
                    <a:pt x="108" y="11"/>
                  </a:cubicBezTo>
                  <a:cubicBezTo>
                    <a:pt x="108" y="12"/>
                    <a:pt x="109" y="12"/>
                    <a:pt x="109" y="12"/>
                  </a:cubicBezTo>
                  <a:cubicBezTo>
                    <a:pt x="109" y="12"/>
                    <a:pt x="109" y="12"/>
                    <a:pt x="110" y="12"/>
                  </a:cubicBezTo>
                  <a:cubicBezTo>
                    <a:pt x="110" y="12"/>
                    <a:pt x="110" y="12"/>
                    <a:pt x="110" y="12"/>
                  </a:cubicBezTo>
                  <a:cubicBezTo>
                    <a:pt x="111" y="12"/>
                    <a:pt x="111" y="11"/>
                    <a:pt x="111" y="10"/>
                  </a:cubicBezTo>
                  <a:cubicBezTo>
                    <a:pt x="111" y="9"/>
                    <a:pt x="111" y="8"/>
                    <a:pt x="111" y="8"/>
                  </a:cubicBezTo>
                  <a:cubicBezTo>
                    <a:pt x="111" y="8"/>
                    <a:pt x="112" y="8"/>
                    <a:pt x="112" y="8"/>
                  </a:cubicBezTo>
                  <a:lnTo>
                    <a:pt x="115" y="8"/>
                  </a:lnTo>
                  <a:cubicBezTo>
                    <a:pt x="115" y="8"/>
                    <a:pt x="115" y="8"/>
                    <a:pt x="115" y="8"/>
                  </a:cubicBezTo>
                  <a:cubicBezTo>
                    <a:pt x="116" y="8"/>
                    <a:pt x="116" y="8"/>
                    <a:pt x="116" y="8"/>
                  </a:cubicBezTo>
                  <a:cubicBezTo>
                    <a:pt x="116" y="7"/>
                    <a:pt x="116" y="7"/>
                    <a:pt x="116" y="7"/>
                  </a:cubicBezTo>
                  <a:cubicBezTo>
                    <a:pt x="116" y="6"/>
                    <a:pt x="117" y="6"/>
                    <a:pt x="117" y="6"/>
                  </a:cubicBezTo>
                  <a:cubicBezTo>
                    <a:pt x="117" y="6"/>
                    <a:pt x="117" y="6"/>
                    <a:pt x="117" y="6"/>
                  </a:cubicBezTo>
                  <a:cubicBezTo>
                    <a:pt x="118" y="6"/>
                    <a:pt x="118" y="6"/>
                    <a:pt x="118" y="6"/>
                  </a:cubicBezTo>
                  <a:cubicBezTo>
                    <a:pt x="119" y="6"/>
                    <a:pt x="119" y="6"/>
                    <a:pt x="119" y="5"/>
                  </a:cubicBezTo>
                  <a:cubicBezTo>
                    <a:pt x="119" y="5"/>
                    <a:pt x="119" y="5"/>
                    <a:pt x="119" y="4"/>
                  </a:cubicBezTo>
                  <a:cubicBezTo>
                    <a:pt x="119" y="5"/>
                    <a:pt x="120" y="5"/>
                    <a:pt x="120" y="5"/>
                  </a:cubicBezTo>
                  <a:cubicBezTo>
                    <a:pt x="120" y="5"/>
                    <a:pt x="121" y="5"/>
                    <a:pt x="121" y="6"/>
                  </a:cubicBezTo>
                  <a:cubicBezTo>
                    <a:pt x="121" y="6"/>
                    <a:pt x="122" y="6"/>
                    <a:pt x="122" y="6"/>
                  </a:cubicBezTo>
                  <a:cubicBezTo>
                    <a:pt x="122" y="6"/>
                    <a:pt x="123" y="5"/>
                    <a:pt x="123" y="5"/>
                  </a:cubicBezTo>
                  <a:cubicBezTo>
                    <a:pt x="124" y="39"/>
                    <a:pt x="124" y="72"/>
                    <a:pt x="124" y="106"/>
                  </a:cubicBezTo>
                  <a:cubicBezTo>
                    <a:pt x="123" y="140"/>
                    <a:pt x="123" y="174"/>
                    <a:pt x="124" y="208"/>
                  </a:cubicBezTo>
                  <a:cubicBezTo>
                    <a:pt x="123" y="208"/>
                    <a:pt x="122" y="208"/>
                    <a:pt x="122" y="209"/>
                  </a:cubicBezTo>
                  <a:cubicBezTo>
                    <a:pt x="121" y="209"/>
                    <a:pt x="121" y="210"/>
                    <a:pt x="120" y="210"/>
                  </a:cubicBezTo>
                  <a:cubicBezTo>
                    <a:pt x="120" y="210"/>
                    <a:pt x="120" y="210"/>
                    <a:pt x="121" y="210"/>
                  </a:cubicBezTo>
                  <a:cubicBezTo>
                    <a:pt x="121" y="210"/>
                    <a:pt x="121" y="210"/>
                    <a:pt x="122" y="210"/>
                  </a:cubicBezTo>
                  <a:cubicBezTo>
                    <a:pt x="122" y="210"/>
                    <a:pt x="123" y="210"/>
                    <a:pt x="123" y="210"/>
                  </a:cubicBezTo>
                  <a:cubicBezTo>
                    <a:pt x="123" y="210"/>
                    <a:pt x="124" y="211"/>
                    <a:pt x="124" y="211"/>
                  </a:cubicBezTo>
                  <a:cubicBezTo>
                    <a:pt x="123" y="211"/>
                    <a:pt x="123" y="212"/>
                    <a:pt x="123" y="212"/>
                  </a:cubicBezTo>
                  <a:cubicBezTo>
                    <a:pt x="124" y="212"/>
                    <a:pt x="124" y="212"/>
                    <a:pt x="124" y="213"/>
                  </a:cubicBezTo>
                  <a:cubicBezTo>
                    <a:pt x="122" y="213"/>
                    <a:pt x="121" y="213"/>
                    <a:pt x="119" y="213"/>
                  </a:cubicBezTo>
                  <a:cubicBezTo>
                    <a:pt x="118" y="213"/>
                    <a:pt x="116" y="213"/>
                    <a:pt x="114" y="213"/>
                  </a:cubicBezTo>
                  <a:cubicBezTo>
                    <a:pt x="112" y="213"/>
                    <a:pt x="111" y="213"/>
                    <a:pt x="109" y="213"/>
                  </a:cubicBezTo>
                  <a:cubicBezTo>
                    <a:pt x="107" y="213"/>
                    <a:pt x="106" y="213"/>
                    <a:pt x="104" y="213"/>
                  </a:cubicBezTo>
                  <a:cubicBezTo>
                    <a:pt x="104" y="213"/>
                    <a:pt x="104" y="213"/>
                    <a:pt x="103" y="213"/>
                  </a:cubicBezTo>
                  <a:cubicBezTo>
                    <a:pt x="103" y="213"/>
                    <a:pt x="103" y="212"/>
                    <a:pt x="103" y="212"/>
                  </a:cubicBezTo>
                  <a:cubicBezTo>
                    <a:pt x="103" y="212"/>
                    <a:pt x="103" y="212"/>
                    <a:pt x="103" y="212"/>
                  </a:cubicBezTo>
                  <a:cubicBezTo>
                    <a:pt x="103" y="213"/>
                    <a:pt x="103" y="213"/>
                    <a:pt x="102" y="213"/>
                  </a:cubicBezTo>
                  <a:cubicBezTo>
                    <a:pt x="102" y="213"/>
                    <a:pt x="101" y="213"/>
                    <a:pt x="101" y="213"/>
                  </a:cubicBezTo>
                  <a:cubicBezTo>
                    <a:pt x="101" y="212"/>
                    <a:pt x="102" y="212"/>
                    <a:pt x="102" y="212"/>
                  </a:cubicBezTo>
                  <a:cubicBezTo>
                    <a:pt x="102" y="212"/>
                    <a:pt x="102" y="212"/>
                    <a:pt x="102" y="211"/>
                  </a:cubicBezTo>
                  <a:cubicBezTo>
                    <a:pt x="102" y="211"/>
                    <a:pt x="102" y="211"/>
                    <a:pt x="102" y="210"/>
                  </a:cubicBezTo>
                  <a:cubicBezTo>
                    <a:pt x="101" y="210"/>
                    <a:pt x="101" y="210"/>
                    <a:pt x="101" y="211"/>
                  </a:cubicBezTo>
                  <a:cubicBezTo>
                    <a:pt x="101" y="211"/>
                    <a:pt x="101" y="211"/>
                    <a:pt x="101" y="211"/>
                  </a:cubicBezTo>
                  <a:cubicBezTo>
                    <a:pt x="100" y="212"/>
                    <a:pt x="100" y="212"/>
                    <a:pt x="100" y="212"/>
                  </a:cubicBezTo>
                  <a:cubicBezTo>
                    <a:pt x="100" y="213"/>
                    <a:pt x="100" y="213"/>
                    <a:pt x="100" y="213"/>
                  </a:cubicBezTo>
                  <a:cubicBezTo>
                    <a:pt x="98" y="213"/>
                    <a:pt x="98" y="213"/>
                    <a:pt x="97" y="212"/>
                  </a:cubicBezTo>
                  <a:cubicBezTo>
                    <a:pt x="96" y="212"/>
                    <a:pt x="96" y="211"/>
                    <a:pt x="95" y="211"/>
                  </a:cubicBezTo>
                  <a:cubicBezTo>
                    <a:pt x="95" y="210"/>
                    <a:pt x="95" y="210"/>
                    <a:pt x="96" y="210"/>
                  </a:cubicBezTo>
                  <a:cubicBezTo>
                    <a:pt x="96" y="209"/>
                    <a:pt x="96" y="209"/>
                    <a:pt x="97" y="209"/>
                  </a:cubicBezTo>
                  <a:cubicBezTo>
                    <a:pt x="96" y="208"/>
                    <a:pt x="96" y="208"/>
                    <a:pt x="96" y="207"/>
                  </a:cubicBezTo>
                  <a:cubicBezTo>
                    <a:pt x="95" y="207"/>
                    <a:pt x="95" y="207"/>
                    <a:pt x="94" y="208"/>
                  </a:cubicBezTo>
                  <a:cubicBezTo>
                    <a:pt x="94" y="208"/>
                    <a:pt x="94" y="208"/>
                    <a:pt x="93" y="208"/>
                  </a:cubicBezTo>
                  <a:cubicBezTo>
                    <a:pt x="93" y="208"/>
                    <a:pt x="92" y="207"/>
                    <a:pt x="92" y="207"/>
                  </a:cubicBezTo>
                  <a:cubicBezTo>
                    <a:pt x="91" y="207"/>
                    <a:pt x="91" y="208"/>
                    <a:pt x="91" y="208"/>
                  </a:cubicBezTo>
                  <a:cubicBezTo>
                    <a:pt x="91" y="209"/>
                    <a:pt x="90" y="210"/>
                    <a:pt x="89" y="210"/>
                  </a:cubicBezTo>
                  <a:cubicBezTo>
                    <a:pt x="89" y="209"/>
                    <a:pt x="89" y="208"/>
                    <a:pt x="89" y="208"/>
                  </a:cubicBezTo>
                  <a:cubicBezTo>
                    <a:pt x="90" y="208"/>
                    <a:pt x="90" y="208"/>
                    <a:pt x="91" y="208"/>
                  </a:cubicBezTo>
                  <a:cubicBezTo>
                    <a:pt x="90" y="207"/>
                    <a:pt x="90" y="207"/>
                    <a:pt x="90" y="206"/>
                  </a:cubicBezTo>
                  <a:cubicBezTo>
                    <a:pt x="89" y="206"/>
                    <a:pt x="88" y="206"/>
                    <a:pt x="88" y="206"/>
                  </a:cubicBezTo>
                  <a:cubicBezTo>
                    <a:pt x="87" y="206"/>
                    <a:pt x="86" y="206"/>
                    <a:pt x="86" y="205"/>
                  </a:cubicBezTo>
                  <a:cubicBezTo>
                    <a:pt x="85" y="205"/>
                    <a:pt x="84" y="205"/>
                    <a:pt x="84" y="205"/>
                  </a:cubicBezTo>
                  <a:cubicBezTo>
                    <a:pt x="84" y="205"/>
                    <a:pt x="83" y="205"/>
                    <a:pt x="83" y="206"/>
                  </a:cubicBezTo>
                  <a:cubicBezTo>
                    <a:pt x="83" y="206"/>
                    <a:pt x="83" y="206"/>
                    <a:pt x="83" y="207"/>
                  </a:cubicBezTo>
                  <a:cubicBezTo>
                    <a:pt x="83" y="207"/>
                    <a:pt x="83" y="208"/>
                    <a:pt x="83" y="208"/>
                  </a:cubicBezTo>
                  <a:cubicBezTo>
                    <a:pt x="84" y="208"/>
                    <a:pt x="83" y="209"/>
                    <a:pt x="83" y="209"/>
                  </a:cubicBezTo>
                  <a:cubicBezTo>
                    <a:pt x="81" y="209"/>
                    <a:pt x="80" y="209"/>
                    <a:pt x="79" y="210"/>
                  </a:cubicBezTo>
                  <a:cubicBezTo>
                    <a:pt x="78" y="210"/>
                    <a:pt x="77" y="211"/>
                    <a:pt x="76" y="212"/>
                  </a:cubicBezTo>
                  <a:cubicBezTo>
                    <a:pt x="75" y="212"/>
                    <a:pt x="75" y="212"/>
                    <a:pt x="74" y="211"/>
                  </a:cubicBezTo>
                  <a:cubicBezTo>
                    <a:pt x="74" y="210"/>
                    <a:pt x="74" y="209"/>
                    <a:pt x="74" y="208"/>
                  </a:cubicBezTo>
                  <a:cubicBezTo>
                    <a:pt x="75" y="208"/>
                    <a:pt x="75" y="208"/>
                    <a:pt x="75" y="208"/>
                  </a:cubicBezTo>
                  <a:cubicBezTo>
                    <a:pt x="75" y="208"/>
                    <a:pt x="75" y="208"/>
                    <a:pt x="75" y="209"/>
                  </a:cubicBezTo>
                  <a:cubicBezTo>
                    <a:pt x="75" y="209"/>
                    <a:pt x="75" y="209"/>
                    <a:pt x="75" y="210"/>
                  </a:cubicBezTo>
                  <a:cubicBezTo>
                    <a:pt x="75" y="210"/>
                    <a:pt x="75" y="210"/>
                    <a:pt x="75" y="210"/>
                  </a:cubicBezTo>
                  <a:cubicBezTo>
                    <a:pt x="75" y="210"/>
                    <a:pt x="76" y="210"/>
                    <a:pt x="76" y="210"/>
                  </a:cubicBezTo>
                  <a:cubicBezTo>
                    <a:pt x="76" y="210"/>
                    <a:pt x="77" y="209"/>
                    <a:pt x="77" y="209"/>
                  </a:cubicBezTo>
                  <a:cubicBezTo>
                    <a:pt x="77" y="208"/>
                    <a:pt x="78" y="208"/>
                    <a:pt x="78" y="208"/>
                  </a:cubicBezTo>
                  <a:cubicBezTo>
                    <a:pt x="78" y="207"/>
                    <a:pt x="79" y="207"/>
                    <a:pt x="79" y="207"/>
                  </a:cubicBezTo>
                  <a:cubicBezTo>
                    <a:pt x="79" y="207"/>
                    <a:pt x="78" y="207"/>
                    <a:pt x="77" y="207"/>
                  </a:cubicBezTo>
                  <a:cubicBezTo>
                    <a:pt x="77" y="207"/>
                    <a:pt x="76" y="207"/>
                    <a:pt x="75" y="207"/>
                  </a:cubicBezTo>
                  <a:cubicBezTo>
                    <a:pt x="75" y="207"/>
                    <a:pt x="75" y="206"/>
                    <a:pt x="75" y="206"/>
                  </a:cubicBezTo>
                  <a:cubicBezTo>
                    <a:pt x="74" y="206"/>
                    <a:pt x="74" y="206"/>
                    <a:pt x="73" y="206"/>
                  </a:cubicBezTo>
                  <a:cubicBezTo>
                    <a:pt x="72" y="202"/>
                    <a:pt x="71" y="198"/>
                    <a:pt x="70" y="194"/>
                  </a:cubicBezTo>
                  <a:cubicBezTo>
                    <a:pt x="69" y="191"/>
                    <a:pt x="67" y="187"/>
                    <a:pt x="66" y="184"/>
                  </a:cubicBezTo>
                  <a:cubicBezTo>
                    <a:pt x="66" y="183"/>
                    <a:pt x="66" y="183"/>
                    <a:pt x="66" y="183"/>
                  </a:cubicBezTo>
                  <a:cubicBezTo>
                    <a:pt x="67" y="183"/>
                    <a:pt x="67" y="182"/>
                    <a:pt x="67" y="182"/>
                  </a:cubicBezTo>
                  <a:cubicBezTo>
                    <a:pt x="68" y="180"/>
                    <a:pt x="67" y="179"/>
                    <a:pt x="67" y="177"/>
                  </a:cubicBezTo>
                  <a:cubicBezTo>
                    <a:pt x="66" y="176"/>
                    <a:pt x="65" y="175"/>
                    <a:pt x="65" y="174"/>
                  </a:cubicBezTo>
                  <a:cubicBezTo>
                    <a:pt x="64" y="173"/>
                    <a:pt x="64" y="172"/>
                    <a:pt x="65" y="172"/>
                  </a:cubicBezTo>
                  <a:cubicBezTo>
                    <a:pt x="65" y="172"/>
                    <a:pt x="65" y="171"/>
                    <a:pt x="66" y="171"/>
                  </a:cubicBezTo>
                  <a:cubicBezTo>
                    <a:pt x="66" y="169"/>
                    <a:pt x="66" y="168"/>
                    <a:pt x="66" y="166"/>
                  </a:cubicBezTo>
                  <a:cubicBezTo>
                    <a:pt x="65" y="165"/>
                    <a:pt x="65" y="163"/>
                    <a:pt x="65" y="161"/>
                  </a:cubicBezTo>
                  <a:cubicBezTo>
                    <a:pt x="64" y="161"/>
                    <a:pt x="64" y="162"/>
                    <a:pt x="64" y="163"/>
                  </a:cubicBezTo>
                  <a:cubicBezTo>
                    <a:pt x="64" y="163"/>
                    <a:pt x="64" y="164"/>
                    <a:pt x="64" y="165"/>
                  </a:cubicBezTo>
                  <a:cubicBezTo>
                    <a:pt x="63" y="165"/>
                    <a:pt x="63" y="166"/>
                    <a:pt x="63" y="167"/>
                  </a:cubicBezTo>
                  <a:cubicBezTo>
                    <a:pt x="63" y="167"/>
                    <a:pt x="62" y="168"/>
                    <a:pt x="62" y="168"/>
                  </a:cubicBezTo>
                  <a:cubicBezTo>
                    <a:pt x="62" y="166"/>
                    <a:pt x="61" y="165"/>
                    <a:pt x="60" y="164"/>
                  </a:cubicBezTo>
                  <a:cubicBezTo>
                    <a:pt x="60" y="162"/>
                    <a:pt x="60" y="161"/>
                    <a:pt x="60" y="160"/>
                  </a:cubicBezTo>
                  <a:cubicBezTo>
                    <a:pt x="59" y="159"/>
                    <a:pt x="59" y="158"/>
                    <a:pt x="58" y="157"/>
                  </a:cubicBezTo>
                  <a:cubicBezTo>
                    <a:pt x="58" y="156"/>
                    <a:pt x="58" y="155"/>
                    <a:pt x="57" y="154"/>
                  </a:cubicBezTo>
                  <a:cubicBezTo>
                    <a:pt x="57" y="152"/>
                    <a:pt x="56" y="149"/>
                    <a:pt x="55" y="147"/>
                  </a:cubicBezTo>
                  <a:cubicBezTo>
                    <a:pt x="55" y="145"/>
                    <a:pt x="54" y="143"/>
                    <a:pt x="53" y="140"/>
                  </a:cubicBezTo>
                  <a:cubicBezTo>
                    <a:pt x="53" y="139"/>
                    <a:pt x="53" y="138"/>
                    <a:pt x="52" y="137"/>
                  </a:cubicBezTo>
                  <a:cubicBezTo>
                    <a:pt x="52" y="136"/>
                    <a:pt x="52" y="135"/>
                    <a:pt x="52" y="134"/>
                  </a:cubicBezTo>
                  <a:cubicBezTo>
                    <a:pt x="52" y="133"/>
                    <a:pt x="51" y="133"/>
                    <a:pt x="51" y="132"/>
                  </a:cubicBezTo>
                  <a:cubicBezTo>
                    <a:pt x="51" y="132"/>
                    <a:pt x="50" y="131"/>
                    <a:pt x="50" y="130"/>
                  </a:cubicBezTo>
                  <a:cubicBezTo>
                    <a:pt x="49" y="127"/>
                    <a:pt x="48" y="123"/>
                    <a:pt x="47" y="119"/>
                  </a:cubicBezTo>
                  <a:cubicBezTo>
                    <a:pt x="47" y="121"/>
                    <a:pt x="47" y="123"/>
                    <a:pt x="46" y="126"/>
                  </a:cubicBezTo>
                  <a:cubicBezTo>
                    <a:pt x="46" y="128"/>
                    <a:pt x="46" y="131"/>
                    <a:pt x="46" y="133"/>
                  </a:cubicBezTo>
                  <a:cubicBezTo>
                    <a:pt x="47" y="136"/>
                    <a:pt x="47" y="138"/>
                    <a:pt x="47" y="141"/>
                  </a:cubicBezTo>
                  <a:cubicBezTo>
                    <a:pt x="47" y="143"/>
                    <a:pt x="47" y="146"/>
                    <a:pt x="47" y="148"/>
                  </a:cubicBezTo>
                  <a:cubicBezTo>
                    <a:pt x="46" y="149"/>
                    <a:pt x="46" y="150"/>
                    <a:pt x="46" y="150"/>
                  </a:cubicBezTo>
                  <a:cubicBezTo>
                    <a:pt x="46" y="150"/>
                    <a:pt x="46" y="151"/>
                    <a:pt x="47" y="152"/>
                  </a:cubicBezTo>
                  <a:cubicBezTo>
                    <a:pt x="47" y="153"/>
                    <a:pt x="47" y="154"/>
                    <a:pt x="46" y="155"/>
                  </a:cubicBezTo>
                  <a:cubicBezTo>
                    <a:pt x="46" y="156"/>
                    <a:pt x="46" y="158"/>
                    <a:pt x="46" y="159"/>
                  </a:cubicBezTo>
                  <a:cubicBezTo>
                    <a:pt x="46" y="159"/>
                    <a:pt x="46" y="160"/>
                    <a:pt x="46" y="160"/>
                  </a:cubicBezTo>
                  <a:cubicBezTo>
                    <a:pt x="46" y="161"/>
                    <a:pt x="47" y="161"/>
                    <a:pt x="47" y="162"/>
                  </a:cubicBezTo>
                  <a:cubicBezTo>
                    <a:pt x="47" y="163"/>
                    <a:pt x="47" y="163"/>
                    <a:pt x="46" y="164"/>
                  </a:cubicBezTo>
                  <a:cubicBezTo>
                    <a:pt x="46" y="164"/>
                    <a:pt x="46" y="165"/>
                    <a:pt x="45" y="165"/>
                  </a:cubicBezTo>
                  <a:cubicBezTo>
                    <a:pt x="46" y="166"/>
                    <a:pt x="46" y="168"/>
                    <a:pt x="46" y="169"/>
                  </a:cubicBezTo>
                  <a:cubicBezTo>
                    <a:pt x="47" y="171"/>
                    <a:pt x="47" y="174"/>
                    <a:pt x="47" y="176"/>
                  </a:cubicBezTo>
                  <a:cubicBezTo>
                    <a:pt x="47" y="178"/>
                    <a:pt x="46" y="181"/>
                    <a:pt x="46" y="183"/>
                  </a:cubicBezTo>
                  <a:cubicBezTo>
                    <a:pt x="46" y="185"/>
                    <a:pt x="46" y="187"/>
                    <a:pt x="47" y="189"/>
                  </a:cubicBezTo>
                  <a:cubicBezTo>
                    <a:pt x="46" y="189"/>
                    <a:pt x="46" y="189"/>
                    <a:pt x="46" y="190"/>
                  </a:cubicBezTo>
                  <a:cubicBezTo>
                    <a:pt x="46" y="190"/>
                    <a:pt x="46" y="190"/>
                    <a:pt x="46" y="190"/>
                  </a:cubicBezTo>
                  <a:cubicBezTo>
                    <a:pt x="45" y="191"/>
                    <a:pt x="45" y="191"/>
                    <a:pt x="45" y="192"/>
                  </a:cubicBezTo>
                  <a:cubicBezTo>
                    <a:pt x="44" y="192"/>
                    <a:pt x="43" y="192"/>
                    <a:pt x="42" y="192"/>
                  </a:cubicBezTo>
                  <a:cubicBezTo>
                    <a:pt x="42" y="193"/>
                    <a:pt x="42" y="193"/>
                    <a:pt x="43" y="193"/>
                  </a:cubicBezTo>
                  <a:cubicBezTo>
                    <a:pt x="43" y="194"/>
                    <a:pt x="43" y="194"/>
                    <a:pt x="44" y="195"/>
                  </a:cubicBezTo>
                  <a:cubicBezTo>
                    <a:pt x="44" y="194"/>
                    <a:pt x="44" y="194"/>
                    <a:pt x="44" y="194"/>
                  </a:cubicBezTo>
                  <a:cubicBezTo>
                    <a:pt x="44" y="194"/>
                    <a:pt x="44" y="194"/>
                    <a:pt x="44" y="193"/>
                  </a:cubicBezTo>
                  <a:cubicBezTo>
                    <a:pt x="44" y="193"/>
                    <a:pt x="44" y="193"/>
                    <a:pt x="44" y="193"/>
                  </a:cubicBezTo>
                  <a:cubicBezTo>
                    <a:pt x="44" y="193"/>
                    <a:pt x="44" y="192"/>
                    <a:pt x="45" y="192"/>
                  </a:cubicBezTo>
                  <a:cubicBezTo>
                    <a:pt x="45" y="194"/>
                    <a:pt x="45" y="195"/>
                    <a:pt x="45" y="195"/>
                  </a:cubicBezTo>
                  <a:cubicBezTo>
                    <a:pt x="44" y="196"/>
                    <a:pt x="44" y="196"/>
                    <a:pt x="44" y="197"/>
                  </a:cubicBezTo>
                  <a:cubicBezTo>
                    <a:pt x="43" y="198"/>
                    <a:pt x="44" y="198"/>
                    <a:pt x="44" y="198"/>
                  </a:cubicBezTo>
                  <a:cubicBezTo>
                    <a:pt x="45" y="197"/>
                    <a:pt x="46" y="197"/>
                    <a:pt x="46" y="198"/>
                  </a:cubicBezTo>
                  <a:cubicBezTo>
                    <a:pt x="46" y="198"/>
                    <a:pt x="45" y="198"/>
                    <a:pt x="45" y="198"/>
                  </a:cubicBezTo>
                  <a:cubicBezTo>
                    <a:pt x="45" y="198"/>
                    <a:pt x="44" y="198"/>
                    <a:pt x="44" y="198"/>
                  </a:cubicBezTo>
                  <a:cubicBezTo>
                    <a:pt x="43" y="198"/>
                    <a:pt x="43" y="198"/>
                    <a:pt x="42" y="197"/>
                  </a:cubicBezTo>
                  <a:cubicBezTo>
                    <a:pt x="42" y="197"/>
                    <a:pt x="42" y="197"/>
                    <a:pt x="41" y="196"/>
                  </a:cubicBezTo>
                  <a:cubicBezTo>
                    <a:pt x="41" y="198"/>
                    <a:pt x="40" y="199"/>
                    <a:pt x="38" y="199"/>
                  </a:cubicBezTo>
                  <a:cubicBezTo>
                    <a:pt x="37" y="199"/>
                    <a:pt x="35" y="199"/>
                    <a:pt x="33" y="198"/>
                  </a:cubicBezTo>
                  <a:cubicBezTo>
                    <a:pt x="35" y="198"/>
                    <a:pt x="36" y="197"/>
                    <a:pt x="37" y="197"/>
                  </a:cubicBezTo>
                  <a:cubicBezTo>
                    <a:pt x="39" y="197"/>
                    <a:pt x="40" y="197"/>
                    <a:pt x="41" y="196"/>
                  </a:cubicBezTo>
                  <a:cubicBezTo>
                    <a:pt x="41" y="196"/>
                    <a:pt x="41" y="195"/>
                    <a:pt x="41" y="195"/>
                  </a:cubicBezTo>
                  <a:cubicBezTo>
                    <a:pt x="41" y="195"/>
                    <a:pt x="40" y="195"/>
                    <a:pt x="40" y="195"/>
                  </a:cubicBezTo>
                  <a:cubicBezTo>
                    <a:pt x="40" y="195"/>
                    <a:pt x="39" y="195"/>
                    <a:pt x="39" y="196"/>
                  </a:cubicBezTo>
                  <a:cubicBezTo>
                    <a:pt x="39" y="196"/>
                    <a:pt x="38" y="196"/>
                    <a:pt x="38" y="196"/>
                  </a:cubicBezTo>
                  <a:cubicBezTo>
                    <a:pt x="38" y="195"/>
                    <a:pt x="38" y="195"/>
                    <a:pt x="38" y="195"/>
                  </a:cubicBezTo>
                  <a:cubicBezTo>
                    <a:pt x="39" y="195"/>
                    <a:pt x="39" y="195"/>
                    <a:pt x="39" y="195"/>
                  </a:cubicBezTo>
                  <a:cubicBezTo>
                    <a:pt x="40" y="195"/>
                    <a:pt x="40" y="195"/>
                    <a:pt x="41" y="195"/>
                  </a:cubicBezTo>
                  <a:cubicBezTo>
                    <a:pt x="41" y="194"/>
                    <a:pt x="41" y="194"/>
                    <a:pt x="41" y="193"/>
                  </a:cubicBezTo>
                  <a:cubicBezTo>
                    <a:pt x="41" y="193"/>
                    <a:pt x="41" y="193"/>
                    <a:pt x="41" y="193"/>
                  </a:cubicBezTo>
                  <a:cubicBezTo>
                    <a:pt x="41" y="193"/>
                    <a:pt x="41" y="193"/>
                    <a:pt x="41" y="193"/>
                  </a:cubicBezTo>
                  <a:cubicBezTo>
                    <a:pt x="41" y="194"/>
                    <a:pt x="40" y="194"/>
                    <a:pt x="40" y="194"/>
                  </a:cubicBezTo>
                  <a:cubicBezTo>
                    <a:pt x="40" y="194"/>
                    <a:pt x="40" y="194"/>
                    <a:pt x="39" y="194"/>
                  </a:cubicBezTo>
                  <a:cubicBezTo>
                    <a:pt x="39" y="193"/>
                    <a:pt x="39" y="193"/>
                    <a:pt x="39" y="193"/>
                  </a:cubicBezTo>
                  <a:cubicBezTo>
                    <a:pt x="40" y="193"/>
                    <a:pt x="40" y="192"/>
                    <a:pt x="40" y="192"/>
                  </a:cubicBezTo>
                  <a:cubicBezTo>
                    <a:pt x="39" y="192"/>
                    <a:pt x="39" y="192"/>
                    <a:pt x="38" y="192"/>
                  </a:cubicBezTo>
                  <a:cubicBezTo>
                    <a:pt x="38" y="193"/>
                    <a:pt x="38" y="193"/>
                    <a:pt x="37" y="193"/>
                  </a:cubicBezTo>
                  <a:cubicBezTo>
                    <a:pt x="37" y="192"/>
                    <a:pt x="37" y="192"/>
                    <a:pt x="37" y="191"/>
                  </a:cubicBezTo>
                  <a:cubicBezTo>
                    <a:pt x="37" y="191"/>
                    <a:pt x="38" y="191"/>
                    <a:pt x="38" y="190"/>
                  </a:cubicBezTo>
                  <a:cubicBezTo>
                    <a:pt x="38" y="190"/>
                    <a:pt x="38" y="190"/>
                    <a:pt x="39" y="190"/>
                  </a:cubicBezTo>
                  <a:cubicBezTo>
                    <a:pt x="39" y="189"/>
                    <a:pt x="39" y="189"/>
                    <a:pt x="39" y="189"/>
                  </a:cubicBezTo>
                  <a:cubicBezTo>
                    <a:pt x="39" y="189"/>
                    <a:pt x="38" y="188"/>
                    <a:pt x="38" y="188"/>
                  </a:cubicBezTo>
                  <a:cubicBezTo>
                    <a:pt x="38" y="188"/>
                    <a:pt x="37" y="188"/>
                    <a:pt x="37" y="188"/>
                  </a:cubicBezTo>
                  <a:cubicBezTo>
                    <a:pt x="37" y="188"/>
                    <a:pt x="36" y="188"/>
                    <a:pt x="36" y="188"/>
                  </a:cubicBezTo>
                  <a:cubicBezTo>
                    <a:pt x="36" y="188"/>
                    <a:pt x="35" y="188"/>
                    <a:pt x="34" y="188"/>
                  </a:cubicBezTo>
                  <a:cubicBezTo>
                    <a:pt x="34" y="188"/>
                    <a:pt x="34" y="189"/>
                    <a:pt x="34" y="189"/>
                  </a:cubicBezTo>
                  <a:cubicBezTo>
                    <a:pt x="35" y="189"/>
                    <a:pt x="35" y="189"/>
                    <a:pt x="35" y="189"/>
                  </a:cubicBezTo>
                  <a:cubicBezTo>
                    <a:pt x="35" y="189"/>
                    <a:pt x="36" y="189"/>
                    <a:pt x="36" y="189"/>
                  </a:cubicBezTo>
                  <a:cubicBezTo>
                    <a:pt x="36" y="190"/>
                    <a:pt x="36" y="190"/>
                    <a:pt x="36" y="190"/>
                  </a:cubicBezTo>
                  <a:cubicBezTo>
                    <a:pt x="36" y="191"/>
                    <a:pt x="36" y="191"/>
                    <a:pt x="35" y="192"/>
                  </a:cubicBezTo>
                  <a:cubicBezTo>
                    <a:pt x="35" y="193"/>
                    <a:pt x="34" y="193"/>
                    <a:pt x="33" y="194"/>
                  </a:cubicBezTo>
                  <a:cubicBezTo>
                    <a:pt x="34" y="193"/>
                    <a:pt x="34" y="192"/>
                    <a:pt x="33" y="192"/>
                  </a:cubicBezTo>
                  <a:cubicBezTo>
                    <a:pt x="33" y="191"/>
                    <a:pt x="34" y="191"/>
                    <a:pt x="35" y="190"/>
                  </a:cubicBezTo>
                  <a:cubicBezTo>
                    <a:pt x="34" y="190"/>
                    <a:pt x="34" y="189"/>
                    <a:pt x="33" y="189"/>
                  </a:cubicBezTo>
                  <a:cubicBezTo>
                    <a:pt x="33" y="188"/>
                    <a:pt x="33" y="187"/>
                    <a:pt x="33" y="186"/>
                  </a:cubicBezTo>
                  <a:cubicBezTo>
                    <a:pt x="33" y="186"/>
                    <a:pt x="33" y="186"/>
                    <a:pt x="32" y="186"/>
                  </a:cubicBezTo>
                  <a:cubicBezTo>
                    <a:pt x="32" y="186"/>
                    <a:pt x="32" y="186"/>
                    <a:pt x="31" y="185"/>
                  </a:cubicBezTo>
                  <a:cubicBezTo>
                    <a:pt x="31" y="185"/>
                    <a:pt x="31" y="185"/>
                    <a:pt x="30" y="185"/>
                  </a:cubicBezTo>
                  <a:cubicBezTo>
                    <a:pt x="30" y="185"/>
                    <a:pt x="30" y="184"/>
                    <a:pt x="30" y="184"/>
                  </a:cubicBezTo>
                  <a:cubicBezTo>
                    <a:pt x="29" y="184"/>
                    <a:pt x="28" y="185"/>
                    <a:pt x="27" y="185"/>
                  </a:cubicBezTo>
                  <a:cubicBezTo>
                    <a:pt x="27" y="186"/>
                    <a:pt x="26" y="186"/>
                    <a:pt x="25" y="185"/>
                  </a:cubicBezTo>
                  <a:cubicBezTo>
                    <a:pt x="24" y="185"/>
                    <a:pt x="24" y="185"/>
                    <a:pt x="24" y="185"/>
                  </a:cubicBezTo>
                  <a:cubicBezTo>
                    <a:pt x="24" y="186"/>
                    <a:pt x="24" y="186"/>
                    <a:pt x="24" y="187"/>
                  </a:cubicBezTo>
                  <a:cubicBezTo>
                    <a:pt x="24" y="187"/>
                    <a:pt x="24" y="188"/>
                    <a:pt x="24" y="188"/>
                  </a:cubicBezTo>
                  <a:cubicBezTo>
                    <a:pt x="24" y="188"/>
                    <a:pt x="24" y="188"/>
                    <a:pt x="23" y="188"/>
                  </a:cubicBezTo>
                  <a:cubicBezTo>
                    <a:pt x="22" y="187"/>
                    <a:pt x="22" y="187"/>
                    <a:pt x="23" y="187"/>
                  </a:cubicBezTo>
                  <a:cubicBezTo>
                    <a:pt x="23" y="187"/>
                    <a:pt x="23" y="186"/>
                    <a:pt x="24" y="186"/>
                  </a:cubicBezTo>
                  <a:cubicBezTo>
                    <a:pt x="23" y="186"/>
                    <a:pt x="23" y="185"/>
                    <a:pt x="23" y="186"/>
                  </a:cubicBezTo>
                  <a:cubicBezTo>
                    <a:pt x="22" y="186"/>
                    <a:pt x="22" y="186"/>
                    <a:pt x="22" y="186"/>
                  </a:cubicBezTo>
                  <a:cubicBezTo>
                    <a:pt x="21" y="186"/>
                    <a:pt x="21" y="187"/>
                    <a:pt x="21" y="187"/>
                  </a:cubicBezTo>
                  <a:cubicBezTo>
                    <a:pt x="21" y="187"/>
                    <a:pt x="21" y="187"/>
                    <a:pt x="20" y="187"/>
                  </a:cubicBezTo>
                  <a:cubicBezTo>
                    <a:pt x="20" y="188"/>
                    <a:pt x="19" y="188"/>
                    <a:pt x="19" y="188"/>
                  </a:cubicBezTo>
                  <a:cubicBezTo>
                    <a:pt x="19" y="188"/>
                    <a:pt x="19" y="188"/>
                    <a:pt x="19" y="189"/>
                  </a:cubicBezTo>
                  <a:lnTo>
                    <a:pt x="17" y="189"/>
                  </a:lnTo>
                  <a:cubicBezTo>
                    <a:pt x="17" y="190"/>
                    <a:pt x="17" y="190"/>
                    <a:pt x="16" y="190"/>
                  </a:cubicBezTo>
                  <a:cubicBezTo>
                    <a:pt x="16" y="191"/>
                    <a:pt x="16" y="191"/>
                    <a:pt x="17" y="191"/>
                  </a:cubicBezTo>
                  <a:cubicBezTo>
                    <a:pt x="17" y="191"/>
                    <a:pt x="17" y="192"/>
                    <a:pt x="17" y="192"/>
                  </a:cubicBezTo>
                  <a:cubicBezTo>
                    <a:pt x="17" y="192"/>
                    <a:pt x="16" y="192"/>
                    <a:pt x="16" y="192"/>
                  </a:cubicBezTo>
                  <a:cubicBezTo>
                    <a:pt x="16" y="192"/>
                    <a:pt x="16" y="192"/>
                    <a:pt x="16" y="191"/>
                  </a:cubicBezTo>
                  <a:cubicBezTo>
                    <a:pt x="16" y="191"/>
                    <a:pt x="16" y="191"/>
                    <a:pt x="16" y="191"/>
                  </a:cubicBezTo>
                  <a:cubicBezTo>
                    <a:pt x="15" y="191"/>
                    <a:pt x="15" y="191"/>
                    <a:pt x="14" y="191"/>
                  </a:cubicBezTo>
                  <a:cubicBezTo>
                    <a:pt x="14" y="191"/>
                    <a:pt x="14" y="191"/>
                    <a:pt x="14" y="192"/>
                  </a:cubicBezTo>
                  <a:cubicBezTo>
                    <a:pt x="15" y="192"/>
                    <a:pt x="15" y="193"/>
                    <a:pt x="16" y="192"/>
                  </a:cubicBezTo>
                  <a:cubicBezTo>
                    <a:pt x="16" y="193"/>
                    <a:pt x="15" y="193"/>
                    <a:pt x="15" y="193"/>
                  </a:cubicBezTo>
                  <a:cubicBezTo>
                    <a:pt x="15" y="193"/>
                    <a:pt x="14" y="193"/>
                    <a:pt x="14" y="193"/>
                  </a:cubicBezTo>
                  <a:cubicBezTo>
                    <a:pt x="14" y="194"/>
                    <a:pt x="13" y="194"/>
                    <a:pt x="13" y="194"/>
                  </a:cubicBezTo>
                  <a:cubicBezTo>
                    <a:pt x="13" y="195"/>
                    <a:pt x="13" y="194"/>
                    <a:pt x="13" y="194"/>
                  </a:cubicBezTo>
                  <a:cubicBezTo>
                    <a:pt x="12" y="194"/>
                    <a:pt x="12" y="194"/>
                    <a:pt x="12" y="194"/>
                  </a:cubicBezTo>
                  <a:cubicBezTo>
                    <a:pt x="12" y="194"/>
                    <a:pt x="12" y="194"/>
                    <a:pt x="12" y="193"/>
                  </a:cubicBezTo>
                  <a:cubicBezTo>
                    <a:pt x="12" y="193"/>
                    <a:pt x="12" y="193"/>
                    <a:pt x="13" y="193"/>
                  </a:cubicBezTo>
                  <a:cubicBezTo>
                    <a:pt x="13" y="193"/>
                    <a:pt x="13" y="193"/>
                    <a:pt x="13" y="192"/>
                  </a:cubicBezTo>
                  <a:cubicBezTo>
                    <a:pt x="13" y="192"/>
                    <a:pt x="13" y="192"/>
                    <a:pt x="12" y="192"/>
                  </a:cubicBezTo>
                  <a:cubicBezTo>
                    <a:pt x="12" y="192"/>
                    <a:pt x="12" y="191"/>
                    <a:pt x="12" y="191"/>
                  </a:cubicBezTo>
                  <a:lnTo>
                    <a:pt x="13" y="191"/>
                  </a:lnTo>
                  <a:cubicBezTo>
                    <a:pt x="13" y="190"/>
                    <a:pt x="13" y="190"/>
                    <a:pt x="12" y="190"/>
                  </a:cubicBezTo>
                  <a:cubicBezTo>
                    <a:pt x="12" y="190"/>
                    <a:pt x="12" y="190"/>
                    <a:pt x="11" y="189"/>
                  </a:cubicBezTo>
                  <a:cubicBezTo>
                    <a:pt x="11" y="189"/>
                    <a:pt x="11" y="190"/>
                    <a:pt x="11" y="190"/>
                  </a:cubicBezTo>
                  <a:cubicBezTo>
                    <a:pt x="11" y="190"/>
                    <a:pt x="11" y="190"/>
                    <a:pt x="11" y="190"/>
                  </a:cubicBezTo>
                  <a:cubicBezTo>
                    <a:pt x="11" y="191"/>
                    <a:pt x="11" y="191"/>
                    <a:pt x="11" y="191"/>
                  </a:cubicBezTo>
                  <a:cubicBezTo>
                    <a:pt x="11" y="191"/>
                    <a:pt x="10" y="191"/>
                    <a:pt x="10" y="190"/>
                  </a:cubicBezTo>
                  <a:cubicBezTo>
                    <a:pt x="10" y="191"/>
                    <a:pt x="10" y="191"/>
                    <a:pt x="10" y="191"/>
                  </a:cubicBezTo>
                  <a:cubicBezTo>
                    <a:pt x="10" y="191"/>
                    <a:pt x="10" y="191"/>
                    <a:pt x="10" y="191"/>
                  </a:cubicBezTo>
                  <a:cubicBezTo>
                    <a:pt x="11" y="191"/>
                    <a:pt x="11" y="191"/>
                    <a:pt x="11" y="191"/>
                  </a:cubicBezTo>
                  <a:cubicBezTo>
                    <a:pt x="11" y="192"/>
                    <a:pt x="11" y="192"/>
                    <a:pt x="11" y="192"/>
                  </a:cubicBezTo>
                  <a:cubicBezTo>
                    <a:pt x="11" y="193"/>
                    <a:pt x="11" y="193"/>
                    <a:pt x="10" y="194"/>
                  </a:cubicBezTo>
                  <a:cubicBezTo>
                    <a:pt x="10" y="195"/>
                    <a:pt x="9" y="195"/>
                    <a:pt x="9" y="195"/>
                  </a:cubicBezTo>
                  <a:cubicBezTo>
                    <a:pt x="9" y="196"/>
                    <a:pt x="9" y="197"/>
                    <a:pt x="9" y="197"/>
                  </a:cubicBezTo>
                  <a:cubicBezTo>
                    <a:pt x="9" y="198"/>
                    <a:pt x="9" y="198"/>
                    <a:pt x="10" y="199"/>
                  </a:cubicBezTo>
                  <a:cubicBezTo>
                    <a:pt x="10" y="199"/>
                    <a:pt x="9" y="199"/>
                    <a:pt x="9" y="199"/>
                  </a:cubicBezTo>
                  <a:cubicBezTo>
                    <a:pt x="9" y="199"/>
                    <a:pt x="9" y="199"/>
                    <a:pt x="8" y="199"/>
                  </a:cubicBezTo>
                  <a:cubicBezTo>
                    <a:pt x="8" y="199"/>
                    <a:pt x="8" y="199"/>
                    <a:pt x="7" y="200"/>
                  </a:cubicBezTo>
                  <a:cubicBezTo>
                    <a:pt x="7" y="200"/>
                    <a:pt x="6" y="201"/>
                    <a:pt x="6" y="201"/>
                  </a:cubicBezTo>
                  <a:cubicBezTo>
                    <a:pt x="6" y="201"/>
                    <a:pt x="6" y="201"/>
                    <a:pt x="6" y="200"/>
                  </a:cubicBezTo>
                  <a:cubicBezTo>
                    <a:pt x="6" y="200"/>
                    <a:pt x="5" y="199"/>
                    <a:pt x="5" y="199"/>
                  </a:cubicBezTo>
                  <a:cubicBezTo>
                    <a:pt x="4" y="200"/>
                    <a:pt x="4" y="200"/>
                    <a:pt x="3" y="201"/>
                  </a:cubicBezTo>
                  <a:cubicBezTo>
                    <a:pt x="3" y="201"/>
                    <a:pt x="3" y="201"/>
                    <a:pt x="4" y="202"/>
                  </a:cubicBezTo>
                  <a:cubicBezTo>
                    <a:pt x="3" y="202"/>
                    <a:pt x="3" y="202"/>
                    <a:pt x="2" y="202"/>
                  </a:cubicBezTo>
                  <a:cubicBezTo>
                    <a:pt x="1" y="202"/>
                    <a:pt x="1" y="203"/>
                    <a:pt x="1" y="203"/>
                  </a:cubicBezTo>
                  <a:cubicBezTo>
                    <a:pt x="2" y="204"/>
                    <a:pt x="3" y="204"/>
                    <a:pt x="4" y="203"/>
                  </a:cubicBezTo>
                  <a:cubicBezTo>
                    <a:pt x="5" y="203"/>
                    <a:pt x="6" y="202"/>
                    <a:pt x="6" y="202"/>
                  </a:cubicBezTo>
                  <a:cubicBezTo>
                    <a:pt x="6" y="203"/>
                    <a:pt x="6" y="203"/>
                    <a:pt x="6" y="203"/>
                  </a:cubicBezTo>
                  <a:cubicBezTo>
                    <a:pt x="6" y="204"/>
                    <a:pt x="5" y="204"/>
                    <a:pt x="4" y="204"/>
                  </a:cubicBezTo>
                  <a:cubicBezTo>
                    <a:pt x="4" y="204"/>
                    <a:pt x="3" y="204"/>
                    <a:pt x="2" y="204"/>
                  </a:cubicBezTo>
                  <a:cubicBezTo>
                    <a:pt x="1" y="204"/>
                    <a:pt x="0" y="204"/>
                    <a:pt x="0" y="204"/>
                  </a:cubicBezTo>
                  <a:cubicBezTo>
                    <a:pt x="0" y="203"/>
                    <a:pt x="0" y="203"/>
                    <a:pt x="0" y="202"/>
                  </a:cubicBezTo>
                  <a:cubicBezTo>
                    <a:pt x="0" y="202"/>
                    <a:pt x="0" y="202"/>
                    <a:pt x="0" y="201"/>
                  </a:cubicBezTo>
                  <a:cubicBezTo>
                    <a:pt x="0" y="201"/>
                    <a:pt x="0" y="201"/>
                    <a:pt x="0" y="200"/>
                  </a:cubicBezTo>
                  <a:cubicBezTo>
                    <a:pt x="0" y="200"/>
                    <a:pt x="0" y="200"/>
                    <a:pt x="1" y="199"/>
                  </a:cubicBezTo>
                  <a:cubicBezTo>
                    <a:pt x="1" y="199"/>
                    <a:pt x="0" y="199"/>
                    <a:pt x="0" y="199"/>
                  </a:cubicBezTo>
                  <a:cubicBezTo>
                    <a:pt x="0" y="198"/>
                    <a:pt x="0" y="198"/>
                    <a:pt x="0" y="197"/>
                  </a:cubicBezTo>
                  <a:cubicBezTo>
                    <a:pt x="0" y="196"/>
                    <a:pt x="0" y="196"/>
                    <a:pt x="0" y="195"/>
                  </a:cubicBezTo>
                  <a:cubicBezTo>
                    <a:pt x="0" y="195"/>
                    <a:pt x="0" y="195"/>
                    <a:pt x="1" y="195"/>
                  </a:cubicBezTo>
                  <a:cubicBezTo>
                    <a:pt x="1" y="194"/>
                    <a:pt x="1" y="193"/>
                    <a:pt x="0" y="192"/>
                  </a:cubicBezTo>
                  <a:cubicBezTo>
                    <a:pt x="0" y="192"/>
                    <a:pt x="0" y="191"/>
                    <a:pt x="0" y="191"/>
                  </a:cubicBezTo>
                  <a:cubicBezTo>
                    <a:pt x="1" y="191"/>
                    <a:pt x="2" y="192"/>
                    <a:pt x="1" y="193"/>
                  </a:cubicBezTo>
                  <a:cubicBezTo>
                    <a:pt x="2" y="192"/>
                    <a:pt x="3" y="192"/>
                    <a:pt x="4" y="193"/>
                  </a:cubicBezTo>
                  <a:cubicBezTo>
                    <a:pt x="3" y="193"/>
                    <a:pt x="3" y="194"/>
                    <a:pt x="3" y="194"/>
                  </a:cubicBezTo>
                  <a:cubicBezTo>
                    <a:pt x="3" y="194"/>
                    <a:pt x="3" y="195"/>
                    <a:pt x="4" y="195"/>
                  </a:cubicBezTo>
                  <a:cubicBezTo>
                    <a:pt x="4" y="195"/>
                    <a:pt x="3" y="196"/>
                    <a:pt x="3" y="196"/>
                  </a:cubicBezTo>
                  <a:lnTo>
                    <a:pt x="2" y="196"/>
                  </a:lnTo>
                  <a:cubicBezTo>
                    <a:pt x="2" y="196"/>
                    <a:pt x="2" y="196"/>
                    <a:pt x="2" y="196"/>
                  </a:cubicBezTo>
                  <a:cubicBezTo>
                    <a:pt x="1" y="196"/>
                    <a:pt x="1" y="196"/>
                    <a:pt x="1" y="197"/>
                  </a:cubicBezTo>
                  <a:cubicBezTo>
                    <a:pt x="2" y="197"/>
                    <a:pt x="2" y="198"/>
                    <a:pt x="2" y="197"/>
                  </a:cubicBezTo>
                  <a:cubicBezTo>
                    <a:pt x="3" y="197"/>
                    <a:pt x="3" y="197"/>
                    <a:pt x="4" y="197"/>
                  </a:cubicBezTo>
                  <a:cubicBezTo>
                    <a:pt x="4" y="197"/>
                    <a:pt x="5" y="197"/>
                    <a:pt x="5" y="197"/>
                  </a:cubicBezTo>
                  <a:cubicBezTo>
                    <a:pt x="5" y="197"/>
                    <a:pt x="6" y="197"/>
                    <a:pt x="6" y="197"/>
                  </a:cubicBezTo>
                  <a:cubicBezTo>
                    <a:pt x="6" y="197"/>
                    <a:pt x="6" y="198"/>
                    <a:pt x="6" y="198"/>
                  </a:cubicBezTo>
                  <a:lnTo>
                    <a:pt x="5" y="198"/>
                  </a:lnTo>
                  <a:cubicBezTo>
                    <a:pt x="5" y="198"/>
                    <a:pt x="4" y="198"/>
                    <a:pt x="4" y="198"/>
                  </a:cubicBezTo>
                  <a:cubicBezTo>
                    <a:pt x="4" y="198"/>
                    <a:pt x="4" y="198"/>
                    <a:pt x="4" y="199"/>
                  </a:cubicBezTo>
                  <a:cubicBezTo>
                    <a:pt x="4" y="199"/>
                    <a:pt x="4" y="199"/>
                    <a:pt x="4" y="199"/>
                  </a:cubicBezTo>
                  <a:cubicBezTo>
                    <a:pt x="5" y="199"/>
                    <a:pt x="5" y="199"/>
                    <a:pt x="5" y="199"/>
                  </a:cubicBezTo>
                  <a:cubicBezTo>
                    <a:pt x="5" y="199"/>
                    <a:pt x="5" y="199"/>
                    <a:pt x="5" y="198"/>
                  </a:cubicBezTo>
                  <a:cubicBezTo>
                    <a:pt x="6" y="198"/>
                    <a:pt x="6" y="198"/>
                    <a:pt x="6" y="198"/>
                  </a:cubicBezTo>
                  <a:cubicBezTo>
                    <a:pt x="6" y="198"/>
                    <a:pt x="6" y="198"/>
                    <a:pt x="7" y="198"/>
                  </a:cubicBezTo>
                  <a:cubicBezTo>
                    <a:pt x="7" y="199"/>
                    <a:pt x="8" y="199"/>
                    <a:pt x="8" y="198"/>
                  </a:cubicBezTo>
                  <a:lnTo>
                    <a:pt x="8" y="195"/>
                  </a:lnTo>
                  <a:cubicBezTo>
                    <a:pt x="7" y="195"/>
                    <a:pt x="6" y="195"/>
                    <a:pt x="6" y="195"/>
                  </a:cubicBezTo>
                  <a:cubicBezTo>
                    <a:pt x="7" y="195"/>
                    <a:pt x="7" y="194"/>
                    <a:pt x="8" y="194"/>
                  </a:cubicBezTo>
                  <a:cubicBezTo>
                    <a:pt x="8" y="194"/>
                    <a:pt x="8" y="194"/>
                    <a:pt x="8" y="194"/>
                  </a:cubicBezTo>
                  <a:cubicBezTo>
                    <a:pt x="7" y="194"/>
                    <a:pt x="7" y="194"/>
                    <a:pt x="7" y="194"/>
                  </a:cubicBezTo>
                  <a:cubicBezTo>
                    <a:pt x="7" y="194"/>
                    <a:pt x="6" y="194"/>
                    <a:pt x="6" y="194"/>
                  </a:cubicBezTo>
                  <a:cubicBezTo>
                    <a:pt x="6" y="194"/>
                    <a:pt x="6" y="194"/>
                    <a:pt x="5" y="194"/>
                  </a:cubicBezTo>
                  <a:cubicBezTo>
                    <a:pt x="5" y="193"/>
                    <a:pt x="5" y="193"/>
                    <a:pt x="5" y="193"/>
                  </a:cubicBezTo>
                  <a:cubicBezTo>
                    <a:pt x="5" y="192"/>
                    <a:pt x="5" y="192"/>
                    <a:pt x="6" y="192"/>
                  </a:cubicBezTo>
                  <a:cubicBezTo>
                    <a:pt x="6" y="191"/>
                    <a:pt x="6" y="191"/>
                    <a:pt x="6" y="191"/>
                  </a:cubicBezTo>
                  <a:cubicBezTo>
                    <a:pt x="6" y="190"/>
                    <a:pt x="6" y="190"/>
                    <a:pt x="6" y="190"/>
                  </a:cubicBezTo>
                  <a:cubicBezTo>
                    <a:pt x="6" y="189"/>
                    <a:pt x="6" y="189"/>
                    <a:pt x="7" y="190"/>
                  </a:cubicBezTo>
                  <a:cubicBezTo>
                    <a:pt x="8" y="190"/>
                    <a:pt x="8" y="190"/>
                    <a:pt x="9" y="190"/>
                  </a:cubicBezTo>
                  <a:cubicBezTo>
                    <a:pt x="9" y="190"/>
                    <a:pt x="9" y="189"/>
                    <a:pt x="9" y="189"/>
                  </a:cubicBezTo>
                  <a:cubicBezTo>
                    <a:pt x="9" y="189"/>
                    <a:pt x="8" y="189"/>
                    <a:pt x="8" y="189"/>
                  </a:cubicBezTo>
                  <a:cubicBezTo>
                    <a:pt x="8" y="189"/>
                    <a:pt x="8" y="189"/>
                    <a:pt x="8" y="189"/>
                  </a:cubicBezTo>
                  <a:cubicBezTo>
                    <a:pt x="8" y="189"/>
                    <a:pt x="8" y="188"/>
                    <a:pt x="8" y="188"/>
                  </a:cubicBezTo>
                  <a:cubicBezTo>
                    <a:pt x="7" y="187"/>
                    <a:pt x="7" y="187"/>
                    <a:pt x="6" y="188"/>
                  </a:cubicBezTo>
                  <a:cubicBezTo>
                    <a:pt x="6" y="188"/>
                    <a:pt x="5" y="189"/>
                    <a:pt x="5" y="189"/>
                  </a:cubicBezTo>
                  <a:cubicBezTo>
                    <a:pt x="4" y="190"/>
                    <a:pt x="4" y="190"/>
                    <a:pt x="3" y="191"/>
                  </a:cubicBezTo>
                  <a:cubicBezTo>
                    <a:pt x="3" y="191"/>
                    <a:pt x="2" y="191"/>
                    <a:pt x="2" y="190"/>
                  </a:cubicBezTo>
                  <a:cubicBezTo>
                    <a:pt x="2" y="189"/>
                    <a:pt x="2" y="189"/>
                    <a:pt x="3" y="189"/>
                  </a:cubicBezTo>
                  <a:cubicBezTo>
                    <a:pt x="3" y="189"/>
                    <a:pt x="3" y="189"/>
                    <a:pt x="3" y="189"/>
                  </a:cubicBezTo>
                  <a:cubicBezTo>
                    <a:pt x="3" y="188"/>
                    <a:pt x="3" y="188"/>
                    <a:pt x="3" y="188"/>
                  </a:cubicBezTo>
                  <a:cubicBezTo>
                    <a:pt x="3" y="188"/>
                    <a:pt x="3" y="188"/>
                    <a:pt x="3" y="188"/>
                  </a:cubicBezTo>
                  <a:cubicBezTo>
                    <a:pt x="2" y="188"/>
                    <a:pt x="2" y="188"/>
                    <a:pt x="2" y="188"/>
                  </a:cubicBezTo>
                  <a:cubicBezTo>
                    <a:pt x="2" y="188"/>
                    <a:pt x="1" y="188"/>
                    <a:pt x="1" y="188"/>
                  </a:cubicBezTo>
                  <a:cubicBezTo>
                    <a:pt x="1" y="188"/>
                    <a:pt x="2" y="187"/>
                    <a:pt x="2" y="187"/>
                  </a:cubicBezTo>
                  <a:cubicBezTo>
                    <a:pt x="2" y="187"/>
                    <a:pt x="2" y="187"/>
                    <a:pt x="2" y="187"/>
                  </a:cubicBezTo>
                  <a:cubicBezTo>
                    <a:pt x="1" y="187"/>
                    <a:pt x="1" y="187"/>
                    <a:pt x="1" y="187"/>
                  </a:cubicBezTo>
                  <a:cubicBezTo>
                    <a:pt x="1" y="187"/>
                    <a:pt x="1" y="187"/>
                    <a:pt x="1" y="187"/>
                  </a:cubicBezTo>
                  <a:cubicBezTo>
                    <a:pt x="1" y="187"/>
                    <a:pt x="1" y="186"/>
                    <a:pt x="0" y="186"/>
                  </a:cubicBezTo>
                  <a:cubicBezTo>
                    <a:pt x="0" y="186"/>
                    <a:pt x="0" y="185"/>
                    <a:pt x="0" y="185"/>
                  </a:cubicBezTo>
                  <a:cubicBezTo>
                    <a:pt x="0" y="185"/>
                    <a:pt x="0" y="184"/>
                    <a:pt x="0" y="184"/>
                  </a:cubicBezTo>
                  <a:cubicBezTo>
                    <a:pt x="0" y="183"/>
                    <a:pt x="0" y="183"/>
                    <a:pt x="0" y="182"/>
                  </a:cubicBezTo>
                  <a:cubicBezTo>
                    <a:pt x="0" y="179"/>
                    <a:pt x="0" y="176"/>
                    <a:pt x="0" y="172"/>
                  </a:cubicBezTo>
                  <a:cubicBezTo>
                    <a:pt x="0" y="169"/>
                    <a:pt x="0" y="165"/>
                    <a:pt x="0" y="161"/>
                  </a:cubicBezTo>
                  <a:cubicBezTo>
                    <a:pt x="0" y="158"/>
                    <a:pt x="0" y="154"/>
                    <a:pt x="0" y="150"/>
                  </a:cubicBezTo>
                  <a:cubicBezTo>
                    <a:pt x="0" y="147"/>
                    <a:pt x="0" y="144"/>
                    <a:pt x="0" y="141"/>
                  </a:cubicBezTo>
                  <a:cubicBezTo>
                    <a:pt x="0" y="129"/>
                    <a:pt x="0" y="117"/>
                    <a:pt x="0" y="105"/>
                  </a:cubicBezTo>
                  <a:cubicBezTo>
                    <a:pt x="0" y="94"/>
                    <a:pt x="0" y="82"/>
                    <a:pt x="0" y="70"/>
                  </a:cubicBezTo>
                  <a:cubicBezTo>
                    <a:pt x="0" y="58"/>
                    <a:pt x="0" y="46"/>
                    <a:pt x="0" y="34"/>
                  </a:cubicBezTo>
                  <a:cubicBezTo>
                    <a:pt x="0" y="23"/>
                    <a:pt x="0" y="12"/>
                    <a:pt x="0" y="1"/>
                  </a:cubicBezTo>
                  <a:cubicBezTo>
                    <a:pt x="3" y="1"/>
                    <a:pt x="5" y="1"/>
                    <a:pt x="7" y="1"/>
                  </a:cubicBezTo>
                  <a:cubicBezTo>
                    <a:pt x="9" y="1"/>
                    <a:pt x="10" y="1"/>
                    <a:pt x="12" y="2"/>
                  </a:cubicBezTo>
                  <a:cubicBezTo>
                    <a:pt x="12" y="2"/>
                    <a:pt x="13" y="2"/>
                    <a:pt x="13" y="1"/>
                  </a:cubicBezTo>
                  <a:cubicBezTo>
                    <a:pt x="14" y="1"/>
                    <a:pt x="14" y="1"/>
                    <a:pt x="15" y="1"/>
                  </a:cubicBezTo>
                  <a:cubicBezTo>
                    <a:pt x="15" y="2"/>
                    <a:pt x="14" y="2"/>
                    <a:pt x="14" y="3"/>
                  </a:cubicBezTo>
                  <a:cubicBezTo>
                    <a:pt x="14" y="3"/>
                    <a:pt x="15" y="4"/>
                    <a:pt x="15" y="4"/>
                  </a:cubicBezTo>
                  <a:cubicBezTo>
                    <a:pt x="15" y="3"/>
                    <a:pt x="16" y="3"/>
                    <a:pt x="16" y="3"/>
                  </a:cubicBezTo>
                  <a:cubicBezTo>
                    <a:pt x="16" y="3"/>
                    <a:pt x="17" y="3"/>
                    <a:pt x="17" y="3"/>
                  </a:cubicBezTo>
                  <a:cubicBezTo>
                    <a:pt x="17" y="3"/>
                    <a:pt x="18" y="3"/>
                    <a:pt x="18" y="3"/>
                  </a:cubicBezTo>
                  <a:cubicBezTo>
                    <a:pt x="18" y="3"/>
                    <a:pt x="19" y="2"/>
                    <a:pt x="19" y="2"/>
                  </a:cubicBezTo>
                  <a:cubicBezTo>
                    <a:pt x="20" y="2"/>
                    <a:pt x="20" y="2"/>
                    <a:pt x="20" y="2"/>
                  </a:cubicBezTo>
                  <a:cubicBezTo>
                    <a:pt x="20" y="3"/>
                    <a:pt x="20" y="4"/>
                    <a:pt x="20" y="4"/>
                  </a:cubicBezTo>
                  <a:cubicBezTo>
                    <a:pt x="20" y="4"/>
                    <a:pt x="20" y="3"/>
                    <a:pt x="21" y="3"/>
                  </a:cubicBezTo>
                  <a:cubicBezTo>
                    <a:pt x="21" y="3"/>
                    <a:pt x="22" y="2"/>
                    <a:pt x="23" y="2"/>
                  </a:cubicBezTo>
                  <a:cubicBezTo>
                    <a:pt x="24" y="2"/>
                    <a:pt x="24" y="1"/>
                    <a:pt x="25" y="1"/>
                  </a:cubicBezTo>
                  <a:cubicBezTo>
                    <a:pt x="26" y="1"/>
                    <a:pt x="27" y="1"/>
                    <a:pt x="27" y="1"/>
                  </a:cubicBezTo>
                  <a:cubicBezTo>
                    <a:pt x="28" y="1"/>
                    <a:pt x="29" y="1"/>
                    <a:pt x="30" y="1"/>
                  </a:cubicBezTo>
                  <a:cubicBezTo>
                    <a:pt x="31" y="1"/>
                    <a:pt x="33" y="1"/>
                    <a:pt x="34" y="1"/>
                  </a:cubicBezTo>
                  <a:cubicBezTo>
                    <a:pt x="36" y="1"/>
                    <a:pt x="38" y="1"/>
                    <a:pt x="40" y="1"/>
                  </a:cubicBezTo>
                  <a:cubicBezTo>
                    <a:pt x="42" y="1"/>
                    <a:pt x="44" y="1"/>
                    <a:pt x="46" y="1"/>
                  </a:cubicBezTo>
                  <a:cubicBezTo>
                    <a:pt x="46" y="2"/>
                    <a:pt x="47" y="3"/>
                    <a:pt x="47" y="4"/>
                  </a:cubicBezTo>
                  <a:cubicBezTo>
                    <a:pt x="48" y="5"/>
                    <a:pt x="48" y="5"/>
                    <a:pt x="47" y="6"/>
                  </a:cubicBezTo>
                  <a:cubicBezTo>
                    <a:pt x="47" y="6"/>
                    <a:pt x="47" y="6"/>
                    <a:pt x="47" y="7"/>
                  </a:cubicBezTo>
                  <a:cubicBezTo>
                    <a:pt x="47" y="7"/>
                    <a:pt x="48" y="7"/>
                    <a:pt x="48" y="7"/>
                  </a:cubicBezTo>
                  <a:cubicBezTo>
                    <a:pt x="48" y="7"/>
                    <a:pt x="48" y="7"/>
                    <a:pt x="49" y="7"/>
                  </a:cubicBezTo>
                  <a:cubicBezTo>
                    <a:pt x="49" y="7"/>
                    <a:pt x="49" y="8"/>
                    <a:pt x="49" y="8"/>
                  </a:cubicBezTo>
                  <a:lnTo>
                    <a:pt x="47" y="8"/>
                  </a:lnTo>
                  <a:cubicBezTo>
                    <a:pt x="47" y="9"/>
                    <a:pt x="48" y="9"/>
                    <a:pt x="48" y="9"/>
                  </a:cubicBezTo>
                  <a:cubicBezTo>
                    <a:pt x="49" y="10"/>
                    <a:pt x="49" y="10"/>
                    <a:pt x="50" y="11"/>
                  </a:cubicBezTo>
                  <a:cubicBezTo>
                    <a:pt x="54" y="24"/>
                    <a:pt x="58" y="37"/>
                    <a:pt x="62" y="49"/>
                  </a:cubicBezTo>
                  <a:cubicBezTo>
                    <a:pt x="66" y="62"/>
                    <a:pt x="71" y="75"/>
                    <a:pt x="75" y="88"/>
                  </a:cubicBezTo>
                  <a:cubicBezTo>
                    <a:pt x="75" y="89"/>
                    <a:pt x="75" y="89"/>
                    <a:pt x="74" y="90"/>
                  </a:cubicBezTo>
                  <a:cubicBezTo>
                    <a:pt x="74" y="90"/>
                    <a:pt x="73" y="90"/>
                    <a:pt x="73" y="91"/>
                  </a:cubicBezTo>
                  <a:cubicBezTo>
                    <a:pt x="73" y="92"/>
                    <a:pt x="73" y="93"/>
                    <a:pt x="74" y="94"/>
                  </a:cubicBezTo>
                  <a:cubicBezTo>
                    <a:pt x="74" y="95"/>
                    <a:pt x="75" y="96"/>
                    <a:pt x="75" y="97"/>
                  </a:cubicBezTo>
                  <a:cubicBezTo>
                    <a:pt x="76" y="97"/>
                    <a:pt x="76" y="97"/>
                    <a:pt x="76" y="97"/>
                  </a:cubicBezTo>
                  <a:cubicBezTo>
                    <a:pt x="76" y="96"/>
                    <a:pt x="76" y="96"/>
                    <a:pt x="76" y="96"/>
                  </a:cubicBezTo>
                  <a:cubicBezTo>
                    <a:pt x="76" y="95"/>
                    <a:pt x="76" y="95"/>
                    <a:pt x="76" y="95"/>
                  </a:cubicBezTo>
                  <a:cubicBezTo>
                    <a:pt x="77" y="95"/>
                    <a:pt x="77" y="95"/>
                    <a:pt x="77" y="95"/>
                  </a:cubicBezTo>
                  <a:cubicBezTo>
                    <a:pt x="77" y="93"/>
                    <a:pt x="77" y="92"/>
                    <a:pt x="77" y="91"/>
                  </a:cubicBezTo>
                  <a:cubicBezTo>
                    <a:pt x="78" y="89"/>
                    <a:pt x="78" y="88"/>
                    <a:pt x="78" y="86"/>
                  </a:cubicBezTo>
                  <a:cubicBezTo>
                    <a:pt x="79" y="85"/>
                    <a:pt x="79" y="84"/>
                    <a:pt x="80" y="83"/>
                  </a:cubicBezTo>
                  <a:cubicBezTo>
                    <a:pt x="81" y="82"/>
                    <a:pt x="81" y="80"/>
                    <a:pt x="81" y="78"/>
                  </a:cubicBezTo>
                  <a:cubicBezTo>
                    <a:pt x="82" y="77"/>
                    <a:pt x="82" y="76"/>
                    <a:pt x="83" y="75"/>
                  </a:cubicBezTo>
                  <a:cubicBezTo>
                    <a:pt x="83" y="74"/>
                    <a:pt x="83" y="73"/>
                    <a:pt x="83" y="72"/>
                  </a:cubicBezTo>
                  <a:cubicBezTo>
                    <a:pt x="83" y="72"/>
                    <a:pt x="84" y="71"/>
                    <a:pt x="84" y="70"/>
                  </a:cubicBezTo>
                  <a:cubicBezTo>
                    <a:pt x="84" y="70"/>
                    <a:pt x="84" y="69"/>
                    <a:pt x="85" y="69"/>
                  </a:cubicBezTo>
                  <a:cubicBezTo>
                    <a:pt x="85" y="69"/>
                    <a:pt x="85" y="68"/>
                    <a:pt x="85" y="68"/>
                  </a:cubicBezTo>
                  <a:cubicBezTo>
                    <a:pt x="86" y="68"/>
                    <a:pt x="85" y="67"/>
                    <a:pt x="85" y="67"/>
                  </a:cubicBezTo>
                  <a:cubicBezTo>
                    <a:pt x="85" y="66"/>
                    <a:pt x="85" y="65"/>
                    <a:pt x="85" y="65"/>
                  </a:cubicBezTo>
                  <a:cubicBezTo>
                    <a:pt x="86" y="65"/>
                    <a:pt x="86" y="65"/>
                    <a:pt x="86" y="64"/>
                  </a:cubicBezTo>
                  <a:cubicBezTo>
                    <a:pt x="86" y="64"/>
                    <a:pt x="86" y="64"/>
                    <a:pt x="86" y="64"/>
                  </a:cubicBezTo>
                  <a:cubicBezTo>
                    <a:pt x="87" y="63"/>
                    <a:pt x="87" y="63"/>
                    <a:pt x="86" y="62"/>
                  </a:cubicBezTo>
                  <a:cubicBezTo>
                    <a:pt x="86" y="61"/>
                    <a:pt x="86" y="61"/>
                    <a:pt x="86" y="60"/>
                  </a:cubicBezTo>
                  <a:cubicBezTo>
                    <a:pt x="87" y="59"/>
                    <a:pt x="87" y="58"/>
                    <a:pt x="88" y="58"/>
                  </a:cubicBezTo>
                  <a:cubicBezTo>
                    <a:pt x="89" y="57"/>
                    <a:pt x="89" y="56"/>
                    <a:pt x="90" y="55"/>
                  </a:cubicBezTo>
                  <a:cubicBezTo>
                    <a:pt x="89" y="54"/>
                    <a:pt x="89" y="54"/>
                    <a:pt x="89" y="54"/>
                  </a:cubicBezTo>
                  <a:cubicBezTo>
                    <a:pt x="88" y="54"/>
                    <a:pt x="88" y="54"/>
                    <a:pt x="87" y="54"/>
                  </a:cubicBezTo>
                  <a:cubicBezTo>
                    <a:pt x="87" y="55"/>
                    <a:pt x="87" y="56"/>
                    <a:pt x="87" y="58"/>
                  </a:cubicBezTo>
                  <a:cubicBezTo>
                    <a:pt x="86" y="59"/>
                    <a:pt x="86" y="60"/>
                    <a:pt x="85" y="60"/>
                  </a:cubicBezTo>
                  <a:cubicBezTo>
                    <a:pt x="85" y="64"/>
                    <a:pt x="84" y="66"/>
                    <a:pt x="82" y="67"/>
                  </a:cubicBezTo>
                  <a:cubicBezTo>
                    <a:pt x="82" y="68"/>
                    <a:pt x="82" y="68"/>
                    <a:pt x="83" y="68"/>
                  </a:cubicBezTo>
                  <a:cubicBezTo>
                    <a:pt x="83" y="68"/>
                    <a:pt x="83" y="69"/>
                    <a:pt x="83" y="69"/>
                  </a:cubicBezTo>
                  <a:cubicBezTo>
                    <a:pt x="83" y="69"/>
                    <a:pt x="83" y="70"/>
                    <a:pt x="82" y="70"/>
                  </a:cubicBezTo>
                  <a:cubicBezTo>
                    <a:pt x="81" y="71"/>
                    <a:pt x="81" y="71"/>
                    <a:pt x="81" y="72"/>
                  </a:cubicBezTo>
                  <a:cubicBezTo>
                    <a:pt x="80" y="73"/>
                    <a:pt x="80" y="74"/>
                    <a:pt x="80" y="76"/>
                  </a:cubicBezTo>
                  <a:cubicBezTo>
                    <a:pt x="80" y="77"/>
                    <a:pt x="79" y="78"/>
                    <a:pt x="78" y="79"/>
                  </a:cubicBezTo>
                  <a:cubicBezTo>
                    <a:pt x="78" y="80"/>
                    <a:pt x="78" y="80"/>
                    <a:pt x="78" y="80"/>
                  </a:cubicBezTo>
                  <a:cubicBezTo>
                    <a:pt x="79" y="80"/>
                    <a:pt x="78" y="81"/>
                    <a:pt x="78" y="81"/>
                  </a:cubicBezTo>
                  <a:cubicBezTo>
                    <a:pt x="77" y="75"/>
                    <a:pt x="77" y="68"/>
                    <a:pt x="77" y="61"/>
                  </a:cubicBezTo>
                  <a:cubicBezTo>
                    <a:pt x="77" y="54"/>
                    <a:pt x="77" y="48"/>
                    <a:pt x="77" y="41"/>
                  </a:cubicBezTo>
                  <a:cubicBezTo>
                    <a:pt x="77" y="34"/>
                    <a:pt x="77" y="27"/>
                    <a:pt x="77" y="20"/>
                  </a:cubicBezTo>
                  <a:cubicBezTo>
                    <a:pt x="77" y="14"/>
                    <a:pt x="77" y="7"/>
                    <a:pt x="77" y="1"/>
                  </a:cubicBezTo>
                  <a:cubicBezTo>
                    <a:pt x="78" y="1"/>
                    <a:pt x="79" y="1"/>
                    <a:pt x="80" y="1"/>
                  </a:cubicBezTo>
                  <a:cubicBezTo>
                    <a:pt x="81" y="1"/>
                    <a:pt x="82" y="1"/>
                    <a:pt x="83" y="1"/>
                  </a:cubicBezTo>
                  <a:cubicBezTo>
                    <a:pt x="84" y="1"/>
                    <a:pt x="85" y="0"/>
                    <a:pt x="86" y="0"/>
                  </a:cubicBezTo>
                  <a:cubicBezTo>
                    <a:pt x="87" y="0"/>
                    <a:pt x="88" y="0"/>
                    <a:pt x="88" y="1"/>
                  </a:cubicBezTo>
                  <a:lnTo>
                    <a:pt x="89" y="1"/>
                  </a:lnTo>
                  <a:cubicBezTo>
                    <a:pt x="89" y="1"/>
                    <a:pt x="89" y="1"/>
                    <a:pt x="89" y="1"/>
                  </a:cubicBezTo>
                  <a:lnTo>
                    <a:pt x="89" y="2"/>
                  </a:lnTo>
                  <a:cubicBezTo>
                    <a:pt x="89" y="2"/>
                    <a:pt x="90" y="2"/>
                    <a:pt x="90" y="1"/>
                  </a:cubicBezTo>
                  <a:cubicBezTo>
                    <a:pt x="90" y="1"/>
                    <a:pt x="91" y="1"/>
                    <a:pt x="91" y="1"/>
                  </a:cubicBezTo>
                  <a:cubicBezTo>
                    <a:pt x="92" y="1"/>
                    <a:pt x="93" y="1"/>
                    <a:pt x="94" y="1"/>
                  </a:cubicBezTo>
                  <a:cubicBezTo>
                    <a:pt x="95" y="1"/>
                    <a:pt x="96" y="1"/>
                    <a:pt x="97" y="1"/>
                  </a:cubicBezTo>
                  <a:cubicBezTo>
                    <a:pt x="97" y="1"/>
                    <a:pt x="97" y="2"/>
                    <a:pt x="96" y="2"/>
                  </a:cubicBezTo>
                  <a:cubicBezTo>
                    <a:pt x="96" y="2"/>
                    <a:pt x="96" y="2"/>
                    <a:pt x="95" y="2"/>
                  </a:cubicBezTo>
                  <a:cubicBezTo>
                    <a:pt x="95" y="2"/>
                    <a:pt x="95" y="2"/>
                    <a:pt x="95" y="3"/>
                  </a:cubicBezTo>
                  <a:cubicBezTo>
                    <a:pt x="95" y="3"/>
                    <a:pt x="96" y="3"/>
                    <a:pt x="96" y="3"/>
                  </a:cubicBezTo>
                  <a:cubicBezTo>
                    <a:pt x="96" y="3"/>
                    <a:pt x="96" y="3"/>
                    <a:pt x="96" y="3"/>
                  </a:cubicBezTo>
                  <a:cubicBezTo>
                    <a:pt x="97" y="3"/>
                    <a:pt x="97" y="4"/>
                    <a:pt x="97" y="4"/>
                  </a:cubicBezTo>
                  <a:cubicBezTo>
                    <a:pt x="97" y="4"/>
                    <a:pt x="98" y="5"/>
                    <a:pt x="98" y="5"/>
                  </a:cubicBezTo>
                  <a:cubicBezTo>
                    <a:pt x="99" y="5"/>
                    <a:pt x="99" y="6"/>
                    <a:pt x="100" y="6"/>
                  </a:cubicBezTo>
                  <a:cubicBezTo>
                    <a:pt x="100" y="6"/>
                    <a:pt x="100" y="7"/>
                    <a:pt x="100" y="7"/>
                  </a:cubicBezTo>
                  <a:cubicBezTo>
                    <a:pt x="99" y="7"/>
                    <a:pt x="99" y="7"/>
                    <a:pt x="99" y="7"/>
                  </a:cubicBezTo>
                  <a:cubicBezTo>
                    <a:pt x="99" y="7"/>
                    <a:pt x="98" y="8"/>
                    <a:pt x="98" y="8"/>
                  </a:cubicBezTo>
                  <a:cubicBezTo>
                    <a:pt x="98" y="8"/>
                    <a:pt x="98" y="8"/>
                    <a:pt x="98" y="9"/>
                  </a:cubicBezTo>
                  <a:cubicBezTo>
                    <a:pt x="98" y="9"/>
                    <a:pt x="98" y="9"/>
                    <a:pt x="99" y="9"/>
                  </a:cubicBezTo>
                  <a:cubicBezTo>
                    <a:pt x="99" y="9"/>
                    <a:pt x="100" y="9"/>
                    <a:pt x="100" y="9"/>
                  </a:cubicBezTo>
                  <a:cubicBezTo>
                    <a:pt x="101" y="9"/>
                    <a:pt x="101" y="9"/>
                    <a:pt x="102" y="9"/>
                  </a:cubicBezTo>
                  <a:cubicBezTo>
                    <a:pt x="102" y="9"/>
                    <a:pt x="102" y="10"/>
                    <a:pt x="102" y="10"/>
                  </a:cubicBezTo>
                  <a:cubicBezTo>
                    <a:pt x="103" y="10"/>
                    <a:pt x="103" y="10"/>
                    <a:pt x="104" y="9"/>
                  </a:cubicBezTo>
                  <a:cubicBezTo>
                    <a:pt x="104" y="8"/>
                    <a:pt x="104" y="8"/>
                    <a:pt x="105" y="8"/>
                  </a:cubicBezTo>
                  <a:cubicBezTo>
                    <a:pt x="105" y="8"/>
                    <a:pt x="105" y="9"/>
                    <a:pt x="105" y="9"/>
                  </a:cubicBezTo>
                  <a:cubicBezTo>
                    <a:pt x="105" y="9"/>
                    <a:pt x="104" y="9"/>
                    <a:pt x="104" y="9"/>
                  </a:cubicBezTo>
                  <a:cubicBezTo>
                    <a:pt x="105" y="10"/>
                    <a:pt x="105" y="10"/>
                    <a:pt x="105" y="10"/>
                  </a:cubicBezTo>
                  <a:cubicBezTo>
                    <a:pt x="106" y="11"/>
                    <a:pt x="106" y="11"/>
                    <a:pt x="106" y="11"/>
                  </a:cubicBezTo>
                  <a:cubicBezTo>
                    <a:pt x="107" y="11"/>
                    <a:pt x="107" y="11"/>
                    <a:pt x="107" y="10"/>
                  </a:cubicBezTo>
                  <a:cubicBezTo>
                    <a:pt x="107" y="10"/>
                    <a:pt x="108" y="10"/>
                    <a:pt x="108" y="10"/>
                  </a:cubicBezTo>
                  <a:cubicBezTo>
                    <a:pt x="108" y="9"/>
                    <a:pt x="108" y="9"/>
                    <a:pt x="109" y="9"/>
                  </a:cubicBezTo>
                  <a:cubicBezTo>
                    <a:pt x="109" y="9"/>
                    <a:pt x="110" y="9"/>
                    <a:pt x="110" y="9"/>
                  </a:cubicBezTo>
                  <a:close/>
                  <a:moveTo>
                    <a:pt x="7" y="199"/>
                  </a:moveTo>
                  <a:lnTo>
                    <a:pt x="6" y="199"/>
                  </a:lnTo>
                  <a:lnTo>
                    <a:pt x="6" y="200"/>
                  </a:lnTo>
                  <a:lnTo>
                    <a:pt x="7" y="200"/>
                  </a:lnTo>
                  <a:lnTo>
                    <a:pt x="7" y="199"/>
                  </a:lnTo>
                  <a:close/>
                  <a:moveTo>
                    <a:pt x="35" y="2"/>
                  </a:moveTo>
                  <a:cubicBezTo>
                    <a:pt x="35" y="2"/>
                    <a:pt x="36" y="2"/>
                    <a:pt x="36" y="2"/>
                  </a:cubicBezTo>
                  <a:cubicBezTo>
                    <a:pt x="36" y="2"/>
                    <a:pt x="36" y="2"/>
                    <a:pt x="36" y="2"/>
                  </a:cubicBezTo>
                  <a:cubicBezTo>
                    <a:pt x="36" y="2"/>
                    <a:pt x="36" y="2"/>
                    <a:pt x="35" y="2"/>
                  </a:cubicBezTo>
                  <a:cubicBezTo>
                    <a:pt x="35" y="2"/>
                    <a:pt x="35" y="2"/>
                    <a:pt x="35" y="2"/>
                  </a:cubicBezTo>
                  <a:close/>
                  <a:moveTo>
                    <a:pt x="3" y="3"/>
                  </a:moveTo>
                  <a:cubicBezTo>
                    <a:pt x="3" y="3"/>
                    <a:pt x="3" y="3"/>
                    <a:pt x="3" y="3"/>
                  </a:cubicBezTo>
                  <a:cubicBezTo>
                    <a:pt x="3" y="3"/>
                    <a:pt x="3" y="3"/>
                    <a:pt x="4" y="3"/>
                  </a:cubicBezTo>
                  <a:cubicBezTo>
                    <a:pt x="4" y="3"/>
                    <a:pt x="4" y="3"/>
                    <a:pt x="3" y="2"/>
                  </a:cubicBezTo>
                  <a:cubicBezTo>
                    <a:pt x="3" y="2"/>
                    <a:pt x="3" y="3"/>
                    <a:pt x="3" y="3"/>
                  </a:cubicBezTo>
                  <a:close/>
                  <a:moveTo>
                    <a:pt x="23" y="4"/>
                  </a:moveTo>
                  <a:cubicBezTo>
                    <a:pt x="23" y="4"/>
                    <a:pt x="23" y="4"/>
                    <a:pt x="23" y="4"/>
                  </a:cubicBezTo>
                  <a:cubicBezTo>
                    <a:pt x="23" y="4"/>
                    <a:pt x="24" y="4"/>
                    <a:pt x="24" y="4"/>
                  </a:cubicBezTo>
                  <a:cubicBezTo>
                    <a:pt x="24" y="4"/>
                    <a:pt x="24" y="4"/>
                    <a:pt x="23" y="4"/>
                  </a:cubicBezTo>
                  <a:cubicBezTo>
                    <a:pt x="23" y="3"/>
                    <a:pt x="23" y="4"/>
                    <a:pt x="23" y="4"/>
                  </a:cubicBezTo>
                  <a:close/>
                  <a:moveTo>
                    <a:pt x="4" y="5"/>
                  </a:moveTo>
                  <a:cubicBezTo>
                    <a:pt x="4" y="5"/>
                    <a:pt x="4" y="5"/>
                    <a:pt x="5" y="5"/>
                  </a:cubicBezTo>
                  <a:cubicBezTo>
                    <a:pt x="5" y="5"/>
                    <a:pt x="5" y="5"/>
                    <a:pt x="5" y="5"/>
                  </a:cubicBezTo>
                  <a:cubicBezTo>
                    <a:pt x="5" y="5"/>
                    <a:pt x="5" y="5"/>
                    <a:pt x="5" y="4"/>
                  </a:cubicBezTo>
                  <a:cubicBezTo>
                    <a:pt x="5" y="4"/>
                    <a:pt x="5" y="4"/>
                    <a:pt x="4" y="4"/>
                  </a:cubicBezTo>
                  <a:lnTo>
                    <a:pt x="4" y="5"/>
                  </a:lnTo>
                  <a:close/>
                  <a:moveTo>
                    <a:pt x="91" y="5"/>
                  </a:moveTo>
                  <a:cubicBezTo>
                    <a:pt x="91" y="5"/>
                    <a:pt x="91" y="5"/>
                    <a:pt x="91" y="5"/>
                  </a:cubicBezTo>
                  <a:cubicBezTo>
                    <a:pt x="92" y="5"/>
                    <a:pt x="92" y="5"/>
                    <a:pt x="92" y="5"/>
                  </a:cubicBezTo>
                  <a:cubicBezTo>
                    <a:pt x="92" y="5"/>
                    <a:pt x="92" y="5"/>
                    <a:pt x="92" y="5"/>
                  </a:cubicBezTo>
                  <a:cubicBezTo>
                    <a:pt x="91" y="5"/>
                    <a:pt x="91" y="5"/>
                    <a:pt x="91" y="5"/>
                  </a:cubicBezTo>
                  <a:close/>
                  <a:moveTo>
                    <a:pt x="94" y="4"/>
                  </a:moveTo>
                  <a:cubicBezTo>
                    <a:pt x="94" y="4"/>
                    <a:pt x="93" y="4"/>
                    <a:pt x="93" y="5"/>
                  </a:cubicBezTo>
                  <a:cubicBezTo>
                    <a:pt x="93" y="5"/>
                    <a:pt x="93" y="5"/>
                    <a:pt x="93" y="6"/>
                  </a:cubicBezTo>
                  <a:cubicBezTo>
                    <a:pt x="93" y="6"/>
                    <a:pt x="93" y="6"/>
                    <a:pt x="93" y="7"/>
                  </a:cubicBezTo>
                  <a:cubicBezTo>
                    <a:pt x="93" y="7"/>
                    <a:pt x="93" y="7"/>
                    <a:pt x="94" y="7"/>
                  </a:cubicBezTo>
                  <a:cubicBezTo>
                    <a:pt x="93" y="6"/>
                    <a:pt x="94" y="6"/>
                    <a:pt x="94" y="6"/>
                  </a:cubicBezTo>
                  <a:cubicBezTo>
                    <a:pt x="94" y="5"/>
                    <a:pt x="94" y="5"/>
                    <a:pt x="94" y="4"/>
                  </a:cubicBezTo>
                  <a:close/>
                  <a:moveTo>
                    <a:pt x="96" y="5"/>
                  </a:moveTo>
                  <a:cubicBezTo>
                    <a:pt x="96" y="5"/>
                    <a:pt x="96" y="5"/>
                    <a:pt x="95" y="5"/>
                  </a:cubicBezTo>
                  <a:cubicBezTo>
                    <a:pt x="95" y="6"/>
                    <a:pt x="95" y="6"/>
                    <a:pt x="95" y="6"/>
                  </a:cubicBezTo>
                  <a:cubicBezTo>
                    <a:pt x="95" y="6"/>
                    <a:pt x="96" y="6"/>
                    <a:pt x="96" y="6"/>
                  </a:cubicBezTo>
                  <a:cubicBezTo>
                    <a:pt x="96" y="6"/>
                    <a:pt x="96" y="7"/>
                    <a:pt x="97" y="6"/>
                  </a:cubicBezTo>
                  <a:cubicBezTo>
                    <a:pt x="97" y="6"/>
                    <a:pt x="96" y="5"/>
                    <a:pt x="96" y="5"/>
                  </a:cubicBezTo>
                  <a:close/>
                  <a:moveTo>
                    <a:pt x="44" y="6"/>
                  </a:moveTo>
                  <a:cubicBezTo>
                    <a:pt x="45" y="6"/>
                    <a:pt x="45" y="7"/>
                    <a:pt x="45" y="7"/>
                  </a:cubicBezTo>
                  <a:cubicBezTo>
                    <a:pt x="45" y="7"/>
                    <a:pt x="45" y="7"/>
                    <a:pt x="46" y="6"/>
                  </a:cubicBezTo>
                  <a:cubicBezTo>
                    <a:pt x="46" y="6"/>
                    <a:pt x="45" y="6"/>
                    <a:pt x="45" y="6"/>
                  </a:cubicBezTo>
                  <a:cubicBezTo>
                    <a:pt x="45" y="6"/>
                    <a:pt x="45" y="6"/>
                    <a:pt x="44" y="6"/>
                  </a:cubicBezTo>
                  <a:close/>
                  <a:moveTo>
                    <a:pt x="5" y="7"/>
                  </a:moveTo>
                  <a:cubicBezTo>
                    <a:pt x="4" y="7"/>
                    <a:pt x="4" y="6"/>
                    <a:pt x="4" y="7"/>
                  </a:cubicBezTo>
                  <a:cubicBezTo>
                    <a:pt x="4" y="7"/>
                    <a:pt x="4" y="7"/>
                    <a:pt x="4" y="7"/>
                  </a:cubicBezTo>
                  <a:cubicBezTo>
                    <a:pt x="4" y="7"/>
                    <a:pt x="4" y="7"/>
                    <a:pt x="4" y="7"/>
                  </a:cubicBezTo>
                  <a:cubicBezTo>
                    <a:pt x="4" y="8"/>
                    <a:pt x="4" y="7"/>
                    <a:pt x="5" y="7"/>
                  </a:cubicBezTo>
                  <a:close/>
                  <a:moveTo>
                    <a:pt x="95" y="7"/>
                  </a:moveTo>
                  <a:cubicBezTo>
                    <a:pt x="95" y="7"/>
                    <a:pt x="95" y="7"/>
                    <a:pt x="95" y="7"/>
                  </a:cubicBezTo>
                  <a:cubicBezTo>
                    <a:pt x="95" y="7"/>
                    <a:pt x="95" y="7"/>
                    <a:pt x="95" y="7"/>
                  </a:cubicBezTo>
                  <a:cubicBezTo>
                    <a:pt x="95" y="7"/>
                    <a:pt x="95" y="7"/>
                    <a:pt x="95" y="7"/>
                  </a:cubicBezTo>
                  <a:cubicBezTo>
                    <a:pt x="95" y="7"/>
                    <a:pt x="95" y="7"/>
                    <a:pt x="95" y="7"/>
                  </a:cubicBezTo>
                  <a:close/>
                  <a:moveTo>
                    <a:pt x="35" y="7"/>
                  </a:moveTo>
                  <a:cubicBezTo>
                    <a:pt x="35" y="9"/>
                    <a:pt x="35" y="10"/>
                    <a:pt x="35" y="11"/>
                  </a:cubicBezTo>
                  <a:cubicBezTo>
                    <a:pt x="36" y="10"/>
                    <a:pt x="37" y="10"/>
                    <a:pt x="38" y="10"/>
                  </a:cubicBezTo>
                  <a:cubicBezTo>
                    <a:pt x="38" y="9"/>
                    <a:pt x="38" y="8"/>
                    <a:pt x="38" y="8"/>
                  </a:cubicBezTo>
                  <a:cubicBezTo>
                    <a:pt x="37" y="7"/>
                    <a:pt x="36" y="7"/>
                    <a:pt x="35" y="7"/>
                  </a:cubicBezTo>
                  <a:close/>
                  <a:moveTo>
                    <a:pt x="120" y="7"/>
                  </a:moveTo>
                  <a:cubicBezTo>
                    <a:pt x="119" y="7"/>
                    <a:pt x="118" y="7"/>
                    <a:pt x="118" y="8"/>
                  </a:cubicBezTo>
                  <a:cubicBezTo>
                    <a:pt x="118" y="8"/>
                    <a:pt x="117" y="9"/>
                    <a:pt x="117" y="9"/>
                  </a:cubicBezTo>
                  <a:cubicBezTo>
                    <a:pt x="116" y="9"/>
                    <a:pt x="116" y="9"/>
                    <a:pt x="116" y="9"/>
                  </a:cubicBezTo>
                  <a:cubicBezTo>
                    <a:pt x="115" y="9"/>
                    <a:pt x="115" y="9"/>
                    <a:pt x="115" y="9"/>
                  </a:cubicBezTo>
                  <a:cubicBezTo>
                    <a:pt x="116" y="10"/>
                    <a:pt x="117" y="10"/>
                    <a:pt x="117" y="10"/>
                  </a:cubicBezTo>
                  <a:cubicBezTo>
                    <a:pt x="118" y="10"/>
                    <a:pt x="119" y="10"/>
                    <a:pt x="120" y="10"/>
                  </a:cubicBezTo>
                  <a:cubicBezTo>
                    <a:pt x="120" y="11"/>
                    <a:pt x="120" y="12"/>
                    <a:pt x="121" y="12"/>
                  </a:cubicBezTo>
                  <a:cubicBezTo>
                    <a:pt x="122" y="11"/>
                    <a:pt x="122" y="11"/>
                    <a:pt x="122" y="10"/>
                  </a:cubicBezTo>
                  <a:cubicBezTo>
                    <a:pt x="121" y="10"/>
                    <a:pt x="121" y="9"/>
                    <a:pt x="122" y="9"/>
                  </a:cubicBezTo>
                  <a:cubicBezTo>
                    <a:pt x="121" y="9"/>
                    <a:pt x="120" y="9"/>
                    <a:pt x="120" y="9"/>
                  </a:cubicBezTo>
                  <a:cubicBezTo>
                    <a:pt x="120" y="9"/>
                    <a:pt x="120" y="8"/>
                    <a:pt x="120" y="7"/>
                  </a:cubicBezTo>
                  <a:close/>
                  <a:moveTo>
                    <a:pt x="79" y="9"/>
                  </a:moveTo>
                  <a:lnTo>
                    <a:pt x="80" y="9"/>
                  </a:lnTo>
                  <a:lnTo>
                    <a:pt x="80" y="8"/>
                  </a:lnTo>
                  <a:lnTo>
                    <a:pt x="79" y="8"/>
                  </a:lnTo>
                  <a:lnTo>
                    <a:pt x="79" y="9"/>
                  </a:lnTo>
                  <a:close/>
                  <a:moveTo>
                    <a:pt x="89" y="9"/>
                  </a:moveTo>
                  <a:cubicBezTo>
                    <a:pt x="89" y="9"/>
                    <a:pt x="89" y="9"/>
                    <a:pt x="90" y="9"/>
                  </a:cubicBezTo>
                  <a:cubicBezTo>
                    <a:pt x="90" y="9"/>
                    <a:pt x="90" y="9"/>
                    <a:pt x="90" y="9"/>
                  </a:cubicBezTo>
                  <a:cubicBezTo>
                    <a:pt x="90" y="9"/>
                    <a:pt x="90" y="9"/>
                    <a:pt x="89" y="8"/>
                  </a:cubicBezTo>
                  <a:cubicBezTo>
                    <a:pt x="89" y="8"/>
                    <a:pt x="89" y="8"/>
                    <a:pt x="89" y="9"/>
                  </a:cubicBezTo>
                  <a:close/>
                  <a:moveTo>
                    <a:pt x="34" y="9"/>
                  </a:moveTo>
                  <a:cubicBezTo>
                    <a:pt x="34" y="9"/>
                    <a:pt x="33" y="9"/>
                    <a:pt x="33" y="9"/>
                  </a:cubicBezTo>
                  <a:cubicBezTo>
                    <a:pt x="33" y="9"/>
                    <a:pt x="33" y="9"/>
                    <a:pt x="33" y="9"/>
                  </a:cubicBezTo>
                  <a:cubicBezTo>
                    <a:pt x="34" y="10"/>
                    <a:pt x="34" y="9"/>
                    <a:pt x="34" y="9"/>
                  </a:cubicBezTo>
                  <a:close/>
                  <a:moveTo>
                    <a:pt x="7" y="10"/>
                  </a:moveTo>
                  <a:cubicBezTo>
                    <a:pt x="7" y="11"/>
                    <a:pt x="7" y="11"/>
                    <a:pt x="7" y="10"/>
                  </a:cubicBezTo>
                  <a:cubicBezTo>
                    <a:pt x="7" y="10"/>
                    <a:pt x="7" y="10"/>
                    <a:pt x="7" y="10"/>
                  </a:cubicBezTo>
                  <a:cubicBezTo>
                    <a:pt x="7" y="10"/>
                    <a:pt x="7" y="10"/>
                    <a:pt x="7" y="10"/>
                  </a:cubicBezTo>
                  <a:cubicBezTo>
                    <a:pt x="7" y="10"/>
                    <a:pt x="7" y="10"/>
                    <a:pt x="7" y="10"/>
                  </a:cubicBezTo>
                  <a:close/>
                  <a:moveTo>
                    <a:pt x="111" y="11"/>
                  </a:moveTo>
                  <a:cubicBezTo>
                    <a:pt x="112" y="11"/>
                    <a:pt x="112" y="11"/>
                    <a:pt x="112" y="11"/>
                  </a:cubicBezTo>
                  <a:cubicBezTo>
                    <a:pt x="112" y="11"/>
                    <a:pt x="112" y="11"/>
                    <a:pt x="112" y="12"/>
                  </a:cubicBezTo>
                  <a:cubicBezTo>
                    <a:pt x="112" y="11"/>
                    <a:pt x="112" y="11"/>
                    <a:pt x="112" y="10"/>
                  </a:cubicBezTo>
                  <a:cubicBezTo>
                    <a:pt x="112" y="10"/>
                    <a:pt x="112" y="10"/>
                    <a:pt x="111" y="10"/>
                  </a:cubicBezTo>
                  <a:lnTo>
                    <a:pt x="111" y="11"/>
                  </a:lnTo>
                  <a:close/>
                  <a:moveTo>
                    <a:pt x="38" y="11"/>
                  </a:moveTo>
                  <a:cubicBezTo>
                    <a:pt x="39" y="11"/>
                    <a:pt x="39" y="11"/>
                    <a:pt x="39" y="11"/>
                  </a:cubicBezTo>
                  <a:cubicBezTo>
                    <a:pt x="39" y="11"/>
                    <a:pt x="39" y="11"/>
                    <a:pt x="39" y="10"/>
                  </a:cubicBezTo>
                  <a:cubicBezTo>
                    <a:pt x="39" y="10"/>
                    <a:pt x="39" y="10"/>
                    <a:pt x="38" y="11"/>
                  </a:cubicBezTo>
                  <a:cubicBezTo>
                    <a:pt x="38" y="11"/>
                    <a:pt x="38" y="11"/>
                    <a:pt x="38" y="11"/>
                  </a:cubicBezTo>
                  <a:close/>
                  <a:moveTo>
                    <a:pt x="6" y="11"/>
                  </a:moveTo>
                  <a:cubicBezTo>
                    <a:pt x="6" y="12"/>
                    <a:pt x="6" y="12"/>
                    <a:pt x="5" y="12"/>
                  </a:cubicBezTo>
                  <a:lnTo>
                    <a:pt x="5" y="13"/>
                  </a:lnTo>
                  <a:cubicBezTo>
                    <a:pt x="6" y="13"/>
                    <a:pt x="6" y="13"/>
                    <a:pt x="6" y="13"/>
                  </a:cubicBezTo>
                  <a:cubicBezTo>
                    <a:pt x="6" y="13"/>
                    <a:pt x="6" y="12"/>
                    <a:pt x="6" y="12"/>
                  </a:cubicBezTo>
                  <a:cubicBezTo>
                    <a:pt x="6" y="12"/>
                    <a:pt x="6" y="12"/>
                    <a:pt x="6" y="11"/>
                  </a:cubicBezTo>
                  <a:cubicBezTo>
                    <a:pt x="6" y="11"/>
                    <a:pt x="6" y="11"/>
                    <a:pt x="6" y="11"/>
                  </a:cubicBezTo>
                  <a:close/>
                  <a:moveTo>
                    <a:pt x="37" y="15"/>
                  </a:moveTo>
                  <a:cubicBezTo>
                    <a:pt x="36" y="15"/>
                    <a:pt x="36" y="15"/>
                    <a:pt x="36" y="14"/>
                  </a:cubicBezTo>
                  <a:cubicBezTo>
                    <a:pt x="36" y="13"/>
                    <a:pt x="35" y="13"/>
                    <a:pt x="35" y="12"/>
                  </a:cubicBezTo>
                  <a:cubicBezTo>
                    <a:pt x="35" y="12"/>
                    <a:pt x="35" y="11"/>
                    <a:pt x="34" y="11"/>
                  </a:cubicBezTo>
                  <a:cubicBezTo>
                    <a:pt x="34" y="11"/>
                    <a:pt x="34" y="11"/>
                    <a:pt x="33" y="12"/>
                  </a:cubicBezTo>
                  <a:cubicBezTo>
                    <a:pt x="34" y="12"/>
                    <a:pt x="34" y="12"/>
                    <a:pt x="34" y="13"/>
                  </a:cubicBezTo>
                  <a:cubicBezTo>
                    <a:pt x="35" y="13"/>
                    <a:pt x="35" y="14"/>
                    <a:pt x="35" y="14"/>
                  </a:cubicBezTo>
                  <a:cubicBezTo>
                    <a:pt x="35" y="15"/>
                    <a:pt x="36" y="15"/>
                    <a:pt x="36" y="15"/>
                  </a:cubicBezTo>
                  <a:cubicBezTo>
                    <a:pt x="36" y="15"/>
                    <a:pt x="36" y="15"/>
                    <a:pt x="37" y="15"/>
                  </a:cubicBezTo>
                  <a:close/>
                  <a:moveTo>
                    <a:pt x="37" y="12"/>
                  </a:moveTo>
                  <a:cubicBezTo>
                    <a:pt x="37" y="12"/>
                    <a:pt x="37" y="12"/>
                    <a:pt x="37" y="12"/>
                  </a:cubicBezTo>
                  <a:cubicBezTo>
                    <a:pt x="38" y="12"/>
                    <a:pt x="38" y="12"/>
                    <a:pt x="37" y="12"/>
                  </a:cubicBezTo>
                  <a:cubicBezTo>
                    <a:pt x="37" y="11"/>
                    <a:pt x="37" y="12"/>
                    <a:pt x="37" y="12"/>
                  </a:cubicBezTo>
                  <a:cubicBezTo>
                    <a:pt x="37" y="12"/>
                    <a:pt x="37" y="12"/>
                    <a:pt x="37" y="12"/>
                  </a:cubicBezTo>
                  <a:close/>
                  <a:moveTo>
                    <a:pt x="47" y="13"/>
                  </a:moveTo>
                  <a:cubicBezTo>
                    <a:pt x="47" y="13"/>
                    <a:pt x="48" y="13"/>
                    <a:pt x="48" y="13"/>
                  </a:cubicBezTo>
                  <a:cubicBezTo>
                    <a:pt x="48" y="13"/>
                    <a:pt x="48" y="13"/>
                    <a:pt x="48" y="13"/>
                  </a:cubicBezTo>
                  <a:cubicBezTo>
                    <a:pt x="48" y="12"/>
                    <a:pt x="48" y="12"/>
                    <a:pt x="48" y="12"/>
                  </a:cubicBezTo>
                  <a:cubicBezTo>
                    <a:pt x="47" y="12"/>
                    <a:pt x="47" y="12"/>
                    <a:pt x="47" y="13"/>
                  </a:cubicBezTo>
                  <a:close/>
                  <a:moveTo>
                    <a:pt x="91" y="12"/>
                  </a:moveTo>
                  <a:cubicBezTo>
                    <a:pt x="89" y="12"/>
                    <a:pt x="89" y="13"/>
                    <a:pt x="89" y="14"/>
                  </a:cubicBezTo>
                  <a:cubicBezTo>
                    <a:pt x="90" y="14"/>
                    <a:pt x="90" y="14"/>
                    <a:pt x="91" y="14"/>
                  </a:cubicBezTo>
                  <a:cubicBezTo>
                    <a:pt x="91" y="13"/>
                    <a:pt x="91" y="13"/>
                    <a:pt x="91" y="12"/>
                  </a:cubicBezTo>
                  <a:close/>
                  <a:moveTo>
                    <a:pt x="92" y="13"/>
                  </a:moveTo>
                  <a:cubicBezTo>
                    <a:pt x="92" y="14"/>
                    <a:pt x="92" y="14"/>
                    <a:pt x="93" y="14"/>
                  </a:cubicBezTo>
                  <a:cubicBezTo>
                    <a:pt x="93" y="15"/>
                    <a:pt x="93" y="15"/>
                    <a:pt x="94" y="15"/>
                  </a:cubicBezTo>
                  <a:cubicBezTo>
                    <a:pt x="94" y="13"/>
                    <a:pt x="93" y="13"/>
                    <a:pt x="92" y="13"/>
                  </a:cubicBezTo>
                  <a:close/>
                  <a:moveTo>
                    <a:pt x="49" y="16"/>
                  </a:moveTo>
                  <a:cubicBezTo>
                    <a:pt x="49" y="16"/>
                    <a:pt x="49" y="16"/>
                    <a:pt x="50" y="16"/>
                  </a:cubicBezTo>
                  <a:cubicBezTo>
                    <a:pt x="50" y="15"/>
                    <a:pt x="50" y="15"/>
                    <a:pt x="50" y="15"/>
                  </a:cubicBezTo>
                  <a:cubicBezTo>
                    <a:pt x="50" y="15"/>
                    <a:pt x="49" y="15"/>
                    <a:pt x="49" y="15"/>
                  </a:cubicBezTo>
                  <a:cubicBezTo>
                    <a:pt x="49" y="15"/>
                    <a:pt x="49" y="15"/>
                    <a:pt x="49" y="16"/>
                  </a:cubicBezTo>
                  <a:close/>
                  <a:moveTo>
                    <a:pt x="44" y="18"/>
                  </a:moveTo>
                  <a:cubicBezTo>
                    <a:pt x="44" y="18"/>
                    <a:pt x="44" y="18"/>
                    <a:pt x="45" y="18"/>
                  </a:cubicBezTo>
                  <a:cubicBezTo>
                    <a:pt x="45" y="18"/>
                    <a:pt x="45" y="18"/>
                    <a:pt x="46" y="17"/>
                  </a:cubicBezTo>
                  <a:cubicBezTo>
                    <a:pt x="45" y="17"/>
                    <a:pt x="45" y="17"/>
                    <a:pt x="44" y="17"/>
                  </a:cubicBezTo>
                  <a:cubicBezTo>
                    <a:pt x="44" y="17"/>
                    <a:pt x="44" y="17"/>
                    <a:pt x="44" y="18"/>
                  </a:cubicBezTo>
                  <a:close/>
                  <a:moveTo>
                    <a:pt x="79" y="20"/>
                  </a:moveTo>
                  <a:cubicBezTo>
                    <a:pt x="79" y="20"/>
                    <a:pt x="79" y="20"/>
                    <a:pt x="80" y="20"/>
                  </a:cubicBezTo>
                  <a:cubicBezTo>
                    <a:pt x="80" y="20"/>
                    <a:pt x="80" y="20"/>
                    <a:pt x="80" y="20"/>
                  </a:cubicBezTo>
                  <a:cubicBezTo>
                    <a:pt x="80" y="20"/>
                    <a:pt x="80" y="19"/>
                    <a:pt x="80" y="19"/>
                  </a:cubicBezTo>
                  <a:cubicBezTo>
                    <a:pt x="80" y="19"/>
                    <a:pt x="79" y="19"/>
                    <a:pt x="79" y="20"/>
                  </a:cubicBezTo>
                  <a:close/>
                  <a:moveTo>
                    <a:pt x="97" y="38"/>
                  </a:moveTo>
                  <a:cubicBezTo>
                    <a:pt x="96" y="38"/>
                    <a:pt x="96" y="39"/>
                    <a:pt x="96" y="40"/>
                  </a:cubicBezTo>
                  <a:cubicBezTo>
                    <a:pt x="96" y="40"/>
                    <a:pt x="95" y="40"/>
                    <a:pt x="95" y="40"/>
                  </a:cubicBezTo>
                  <a:cubicBezTo>
                    <a:pt x="94" y="42"/>
                    <a:pt x="95" y="43"/>
                    <a:pt x="97" y="43"/>
                  </a:cubicBezTo>
                  <a:cubicBezTo>
                    <a:pt x="97" y="42"/>
                    <a:pt x="97" y="42"/>
                    <a:pt x="97" y="41"/>
                  </a:cubicBezTo>
                  <a:cubicBezTo>
                    <a:pt x="97" y="41"/>
                    <a:pt x="97" y="40"/>
                    <a:pt x="97" y="40"/>
                  </a:cubicBezTo>
                  <a:cubicBezTo>
                    <a:pt x="98" y="39"/>
                    <a:pt x="98" y="39"/>
                    <a:pt x="98" y="39"/>
                  </a:cubicBezTo>
                  <a:cubicBezTo>
                    <a:pt x="98" y="38"/>
                    <a:pt x="97" y="38"/>
                    <a:pt x="97" y="38"/>
                  </a:cubicBezTo>
                  <a:close/>
                  <a:moveTo>
                    <a:pt x="103" y="43"/>
                  </a:moveTo>
                  <a:cubicBezTo>
                    <a:pt x="103" y="43"/>
                    <a:pt x="103" y="43"/>
                    <a:pt x="103" y="42"/>
                  </a:cubicBezTo>
                  <a:cubicBezTo>
                    <a:pt x="104" y="42"/>
                    <a:pt x="104" y="42"/>
                    <a:pt x="103" y="42"/>
                  </a:cubicBezTo>
                  <a:cubicBezTo>
                    <a:pt x="103" y="42"/>
                    <a:pt x="103" y="42"/>
                    <a:pt x="103" y="42"/>
                  </a:cubicBezTo>
                  <a:cubicBezTo>
                    <a:pt x="103" y="42"/>
                    <a:pt x="103" y="42"/>
                    <a:pt x="103" y="43"/>
                  </a:cubicBezTo>
                  <a:close/>
                  <a:moveTo>
                    <a:pt x="29" y="43"/>
                  </a:moveTo>
                  <a:cubicBezTo>
                    <a:pt x="29" y="43"/>
                    <a:pt x="29" y="43"/>
                    <a:pt x="29" y="43"/>
                  </a:cubicBezTo>
                  <a:cubicBezTo>
                    <a:pt x="29" y="43"/>
                    <a:pt x="29" y="43"/>
                    <a:pt x="29" y="43"/>
                  </a:cubicBezTo>
                  <a:cubicBezTo>
                    <a:pt x="29" y="43"/>
                    <a:pt x="29" y="43"/>
                    <a:pt x="29" y="43"/>
                  </a:cubicBezTo>
                  <a:cubicBezTo>
                    <a:pt x="29" y="43"/>
                    <a:pt x="29" y="43"/>
                    <a:pt x="29" y="43"/>
                  </a:cubicBezTo>
                  <a:close/>
                  <a:moveTo>
                    <a:pt x="95" y="43"/>
                  </a:moveTo>
                  <a:cubicBezTo>
                    <a:pt x="95" y="43"/>
                    <a:pt x="94" y="43"/>
                    <a:pt x="94" y="43"/>
                  </a:cubicBezTo>
                  <a:cubicBezTo>
                    <a:pt x="94" y="44"/>
                    <a:pt x="94" y="44"/>
                    <a:pt x="94" y="45"/>
                  </a:cubicBezTo>
                  <a:cubicBezTo>
                    <a:pt x="94" y="45"/>
                    <a:pt x="94" y="46"/>
                    <a:pt x="94" y="46"/>
                  </a:cubicBezTo>
                  <a:cubicBezTo>
                    <a:pt x="94" y="47"/>
                    <a:pt x="94" y="47"/>
                    <a:pt x="94" y="47"/>
                  </a:cubicBezTo>
                  <a:cubicBezTo>
                    <a:pt x="94" y="46"/>
                    <a:pt x="94" y="46"/>
                    <a:pt x="94" y="45"/>
                  </a:cubicBezTo>
                  <a:cubicBezTo>
                    <a:pt x="95" y="44"/>
                    <a:pt x="95" y="44"/>
                    <a:pt x="95" y="43"/>
                  </a:cubicBezTo>
                  <a:close/>
                  <a:moveTo>
                    <a:pt x="89" y="44"/>
                  </a:moveTo>
                  <a:cubicBezTo>
                    <a:pt x="89" y="44"/>
                    <a:pt x="89" y="44"/>
                    <a:pt x="89" y="44"/>
                  </a:cubicBezTo>
                  <a:cubicBezTo>
                    <a:pt x="89" y="43"/>
                    <a:pt x="89" y="43"/>
                    <a:pt x="89" y="43"/>
                  </a:cubicBezTo>
                  <a:cubicBezTo>
                    <a:pt x="89" y="43"/>
                    <a:pt x="89" y="43"/>
                    <a:pt x="89" y="43"/>
                  </a:cubicBezTo>
                  <a:cubicBezTo>
                    <a:pt x="88" y="43"/>
                    <a:pt x="88" y="43"/>
                    <a:pt x="89" y="44"/>
                  </a:cubicBezTo>
                  <a:close/>
                  <a:moveTo>
                    <a:pt x="100" y="44"/>
                  </a:moveTo>
                  <a:cubicBezTo>
                    <a:pt x="99" y="44"/>
                    <a:pt x="99" y="44"/>
                    <a:pt x="99" y="44"/>
                  </a:cubicBezTo>
                  <a:cubicBezTo>
                    <a:pt x="100" y="44"/>
                    <a:pt x="100" y="44"/>
                    <a:pt x="100" y="44"/>
                  </a:cubicBezTo>
                  <a:cubicBezTo>
                    <a:pt x="100" y="44"/>
                    <a:pt x="100" y="44"/>
                    <a:pt x="100" y="43"/>
                  </a:cubicBezTo>
                  <a:cubicBezTo>
                    <a:pt x="100" y="43"/>
                    <a:pt x="100" y="43"/>
                    <a:pt x="100" y="44"/>
                  </a:cubicBezTo>
                  <a:close/>
                  <a:moveTo>
                    <a:pt x="102" y="45"/>
                  </a:moveTo>
                  <a:lnTo>
                    <a:pt x="103" y="45"/>
                  </a:lnTo>
                  <a:cubicBezTo>
                    <a:pt x="103" y="44"/>
                    <a:pt x="103" y="44"/>
                    <a:pt x="102" y="44"/>
                  </a:cubicBezTo>
                  <a:lnTo>
                    <a:pt x="102" y="45"/>
                  </a:lnTo>
                  <a:close/>
                  <a:moveTo>
                    <a:pt x="99" y="45"/>
                  </a:moveTo>
                  <a:cubicBezTo>
                    <a:pt x="98" y="46"/>
                    <a:pt x="98" y="46"/>
                    <a:pt x="98" y="46"/>
                  </a:cubicBezTo>
                  <a:cubicBezTo>
                    <a:pt x="98" y="46"/>
                    <a:pt x="99" y="46"/>
                    <a:pt x="99" y="46"/>
                  </a:cubicBezTo>
                  <a:cubicBezTo>
                    <a:pt x="99" y="46"/>
                    <a:pt x="99" y="46"/>
                    <a:pt x="99" y="46"/>
                  </a:cubicBezTo>
                  <a:cubicBezTo>
                    <a:pt x="99" y="46"/>
                    <a:pt x="99" y="46"/>
                    <a:pt x="99" y="45"/>
                  </a:cubicBezTo>
                  <a:close/>
                  <a:moveTo>
                    <a:pt x="6" y="47"/>
                  </a:moveTo>
                  <a:lnTo>
                    <a:pt x="7" y="47"/>
                  </a:lnTo>
                  <a:cubicBezTo>
                    <a:pt x="7" y="46"/>
                    <a:pt x="7" y="46"/>
                    <a:pt x="6" y="46"/>
                  </a:cubicBezTo>
                  <a:lnTo>
                    <a:pt x="6" y="47"/>
                  </a:lnTo>
                  <a:close/>
                  <a:moveTo>
                    <a:pt x="99" y="48"/>
                  </a:moveTo>
                  <a:cubicBezTo>
                    <a:pt x="99" y="48"/>
                    <a:pt x="100" y="48"/>
                    <a:pt x="100" y="49"/>
                  </a:cubicBezTo>
                  <a:cubicBezTo>
                    <a:pt x="100" y="49"/>
                    <a:pt x="100" y="50"/>
                    <a:pt x="100" y="50"/>
                  </a:cubicBezTo>
                  <a:cubicBezTo>
                    <a:pt x="100" y="51"/>
                    <a:pt x="100" y="51"/>
                    <a:pt x="100" y="52"/>
                  </a:cubicBezTo>
                  <a:cubicBezTo>
                    <a:pt x="100" y="52"/>
                    <a:pt x="100" y="52"/>
                    <a:pt x="100" y="53"/>
                  </a:cubicBezTo>
                  <a:cubicBezTo>
                    <a:pt x="100" y="52"/>
                    <a:pt x="101" y="51"/>
                    <a:pt x="101" y="51"/>
                  </a:cubicBezTo>
                  <a:cubicBezTo>
                    <a:pt x="101" y="50"/>
                    <a:pt x="101" y="49"/>
                    <a:pt x="101" y="48"/>
                  </a:cubicBezTo>
                  <a:cubicBezTo>
                    <a:pt x="101" y="48"/>
                    <a:pt x="100" y="47"/>
                    <a:pt x="100" y="47"/>
                  </a:cubicBezTo>
                  <a:cubicBezTo>
                    <a:pt x="99" y="47"/>
                    <a:pt x="99" y="47"/>
                    <a:pt x="99" y="48"/>
                  </a:cubicBezTo>
                  <a:close/>
                  <a:moveTo>
                    <a:pt x="94" y="49"/>
                  </a:moveTo>
                  <a:cubicBezTo>
                    <a:pt x="94" y="50"/>
                    <a:pt x="94" y="50"/>
                    <a:pt x="93" y="51"/>
                  </a:cubicBezTo>
                  <a:cubicBezTo>
                    <a:pt x="93" y="51"/>
                    <a:pt x="93" y="51"/>
                    <a:pt x="94" y="50"/>
                  </a:cubicBezTo>
                  <a:cubicBezTo>
                    <a:pt x="94" y="50"/>
                    <a:pt x="94" y="50"/>
                    <a:pt x="94" y="50"/>
                  </a:cubicBezTo>
                  <a:cubicBezTo>
                    <a:pt x="94" y="50"/>
                    <a:pt x="94" y="50"/>
                    <a:pt x="94" y="49"/>
                  </a:cubicBezTo>
                  <a:cubicBezTo>
                    <a:pt x="94" y="49"/>
                    <a:pt x="94" y="49"/>
                    <a:pt x="94" y="49"/>
                  </a:cubicBezTo>
                  <a:cubicBezTo>
                    <a:pt x="94" y="49"/>
                    <a:pt x="94" y="49"/>
                    <a:pt x="94" y="49"/>
                  </a:cubicBezTo>
                  <a:close/>
                  <a:moveTo>
                    <a:pt x="80" y="52"/>
                  </a:moveTo>
                  <a:cubicBezTo>
                    <a:pt x="81" y="52"/>
                    <a:pt x="82" y="52"/>
                    <a:pt x="82" y="51"/>
                  </a:cubicBezTo>
                  <a:cubicBezTo>
                    <a:pt x="82" y="51"/>
                    <a:pt x="82" y="50"/>
                    <a:pt x="82" y="50"/>
                  </a:cubicBezTo>
                  <a:lnTo>
                    <a:pt x="80" y="50"/>
                  </a:lnTo>
                  <a:lnTo>
                    <a:pt x="80" y="52"/>
                  </a:lnTo>
                  <a:close/>
                  <a:moveTo>
                    <a:pt x="6" y="51"/>
                  </a:moveTo>
                  <a:cubicBezTo>
                    <a:pt x="6" y="51"/>
                    <a:pt x="6" y="51"/>
                    <a:pt x="6" y="51"/>
                  </a:cubicBezTo>
                  <a:cubicBezTo>
                    <a:pt x="6" y="51"/>
                    <a:pt x="6" y="50"/>
                    <a:pt x="6" y="50"/>
                  </a:cubicBezTo>
                  <a:cubicBezTo>
                    <a:pt x="6" y="50"/>
                    <a:pt x="6" y="50"/>
                    <a:pt x="6" y="50"/>
                  </a:cubicBezTo>
                  <a:cubicBezTo>
                    <a:pt x="6" y="51"/>
                    <a:pt x="6" y="51"/>
                    <a:pt x="6" y="51"/>
                  </a:cubicBezTo>
                  <a:close/>
                  <a:moveTo>
                    <a:pt x="9" y="52"/>
                  </a:moveTo>
                  <a:lnTo>
                    <a:pt x="10" y="52"/>
                  </a:lnTo>
                  <a:lnTo>
                    <a:pt x="10" y="51"/>
                  </a:lnTo>
                  <a:lnTo>
                    <a:pt x="9" y="51"/>
                  </a:lnTo>
                  <a:lnTo>
                    <a:pt x="9" y="52"/>
                  </a:lnTo>
                  <a:close/>
                  <a:moveTo>
                    <a:pt x="91" y="51"/>
                  </a:moveTo>
                  <a:cubicBezTo>
                    <a:pt x="91" y="52"/>
                    <a:pt x="91" y="52"/>
                    <a:pt x="90" y="52"/>
                  </a:cubicBezTo>
                  <a:cubicBezTo>
                    <a:pt x="89" y="52"/>
                    <a:pt x="89" y="52"/>
                    <a:pt x="90" y="53"/>
                  </a:cubicBezTo>
                  <a:cubicBezTo>
                    <a:pt x="90" y="53"/>
                    <a:pt x="91" y="53"/>
                    <a:pt x="91" y="53"/>
                  </a:cubicBezTo>
                  <a:cubicBezTo>
                    <a:pt x="92" y="52"/>
                    <a:pt x="92" y="51"/>
                    <a:pt x="91" y="51"/>
                  </a:cubicBezTo>
                  <a:close/>
                  <a:moveTo>
                    <a:pt x="102" y="54"/>
                  </a:moveTo>
                  <a:cubicBezTo>
                    <a:pt x="102" y="54"/>
                    <a:pt x="102" y="54"/>
                    <a:pt x="102" y="54"/>
                  </a:cubicBezTo>
                  <a:cubicBezTo>
                    <a:pt x="103" y="54"/>
                    <a:pt x="103" y="54"/>
                    <a:pt x="103" y="53"/>
                  </a:cubicBezTo>
                  <a:cubicBezTo>
                    <a:pt x="103" y="53"/>
                    <a:pt x="102" y="53"/>
                    <a:pt x="102" y="53"/>
                  </a:cubicBezTo>
                  <a:cubicBezTo>
                    <a:pt x="102" y="53"/>
                    <a:pt x="102" y="54"/>
                    <a:pt x="102" y="54"/>
                  </a:cubicBezTo>
                  <a:close/>
                  <a:moveTo>
                    <a:pt x="94" y="55"/>
                  </a:moveTo>
                  <a:cubicBezTo>
                    <a:pt x="94" y="55"/>
                    <a:pt x="94" y="55"/>
                    <a:pt x="94" y="55"/>
                  </a:cubicBezTo>
                  <a:cubicBezTo>
                    <a:pt x="94" y="55"/>
                    <a:pt x="94" y="56"/>
                    <a:pt x="94" y="56"/>
                  </a:cubicBezTo>
                  <a:cubicBezTo>
                    <a:pt x="94" y="56"/>
                    <a:pt x="94" y="57"/>
                    <a:pt x="94" y="57"/>
                  </a:cubicBezTo>
                  <a:cubicBezTo>
                    <a:pt x="95" y="57"/>
                    <a:pt x="95" y="58"/>
                    <a:pt x="95" y="58"/>
                  </a:cubicBezTo>
                  <a:cubicBezTo>
                    <a:pt x="95" y="57"/>
                    <a:pt x="95" y="56"/>
                    <a:pt x="95" y="55"/>
                  </a:cubicBezTo>
                  <a:cubicBezTo>
                    <a:pt x="95" y="54"/>
                    <a:pt x="94" y="54"/>
                    <a:pt x="94" y="55"/>
                  </a:cubicBezTo>
                  <a:close/>
                  <a:moveTo>
                    <a:pt x="96" y="56"/>
                  </a:moveTo>
                  <a:cubicBezTo>
                    <a:pt x="97" y="57"/>
                    <a:pt x="97" y="58"/>
                    <a:pt x="97" y="60"/>
                  </a:cubicBezTo>
                  <a:cubicBezTo>
                    <a:pt x="97" y="60"/>
                    <a:pt x="97" y="61"/>
                    <a:pt x="96" y="61"/>
                  </a:cubicBezTo>
                  <a:cubicBezTo>
                    <a:pt x="95" y="62"/>
                    <a:pt x="95" y="62"/>
                    <a:pt x="95" y="63"/>
                  </a:cubicBezTo>
                  <a:cubicBezTo>
                    <a:pt x="96" y="63"/>
                    <a:pt x="97" y="63"/>
                    <a:pt x="97" y="62"/>
                  </a:cubicBezTo>
                  <a:cubicBezTo>
                    <a:pt x="98" y="61"/>
                    <a:pt x="98" y="60"/>
                    <a:pt x="98" y="59"/>
                  </a:cubicBezTo>
                  <a:cubicBezTo>
                    <a:pt x="98" y="58"/>
                    <a:pt x="98" y="57"/>
                    <a:pt x="97" y="56"/>
                  </a:cubicBezTo>
                  <a:cubicBezTo>
                    <a:pt x="97" y="56"/>
                    <a:pt x="97" y="55"/>
                    <a:pt x="96" y="56"/>
                  </a:cubicBezTo>
                  <a:close/>
                  <a:moveTo>
                    <a:pt x="99" y="56"/>
                  </a:moveTo>
                  <a:cubicBezTo>
                    <a:pt x="100" y="57"/>
                    <a:pt x="100" y="58"/>
                    <a:pt x="100" y="58"/>
                  </a:cubicBezTo>
                  <a:cubicBezTo>
                    <a:pt x="100" y="59"/>
                    <a:pt x="100" y="59"/>
                    <a:pt x="100" y="60"/>
                  </a:cubicBezTo>
                  <a:cubicBezTo>
                    <a:pt x="100" y="60"/>
                    <a:pt x="100" y="61"/>
                    <a:pt x="100" y="61"/>
                  </a:cubicBezTo>
                  <a:cubicBezTo>
                    <a:pt x="100" y="62"/>
                    <a:pt x="100" y="62"/>
                    <a:pt x="101" y="63"/>
                  </a:cubicBezTo>
                  <a:cubicBezTo>
                    <a:pt x="102" y="62"/>
                    <a:pt x="102" y="61"/>
                    <a:pt x="102" y="60"/>
                  </a:cubicBezTo>
                  <a:cubicBezTo>
                    <a:pt x="102" y="59"/>
                    <a:pt x="101" y="58"/>
                    <a:pt x="101" y="56"/>
                  </a:cubicBezTo>
                  <a:lnTo>
                    <a:pt x="99" y="56"/>
                  </a:lnTo>
                  <a:close/>
                  <a:moveTo>
                    <a:pt x="95" y="61"/>
                  </a:moveTo>
                  <a:cubicBezTo>
                    <a:pt x="94" y="61"/>
                    <a:pt x="93" y="61"/>
                    <a:pt x="93" y="61"/>
                  </a:cubicBezTo>
                  <a:cubicBezTo>
                    <a:pt x="93" y="60"/>
                    <a:pt x="93" y="60"/>
                    <a:pt x="92" y="60"/>
                  </a:cubicBezTo>
                  <a:cubicBezTo>
                    <a:pt x="92" y="59"/>
                    <a:pt x="92" y="59"/>
                    <a:pt x="91" y="59"/>
                  </a:cubicBezTo>
                  <a:cubicBezTo>
                    <a:pt x="91" y="58"/>
                    <a:pt x="90" y="58"/>
                    <a:pt x="90" y="58"/>
                  </a:cubicBezTo>
                  <a:cubicBezTo>
                    <a:pt x="89" y="59"/>
                    <a:pt x="88" y="59"/>
                    <a:pt x="88" y="60"/>
                  </a:cubicBezTo>
                  <a:cubicBezTo>
                    <a:pt x="88" y="61"/>
                    <a:pt x="88" y="62"/>
                    <a:pt x="88" y="63"/>
                  </a:cubicBezTo>
                  <a:cubicBezTo>
                    <a:pt x="88" y="64"/>
                    <a:pt x="88" y="65"/>
                    <a:pt x="89" y="66"/>
                  </a:cubicBezTo>
                  <a:cubicBezTo>
                    <a:pt x="90" y="66"/>
                    <a:pt x="90" y="67"/>
                    <a:pt x="91" y="66"/>
                  </a:cubicBezTo>
                  <a:cubicBezTo>
                    <a:pt x="91" y="65"/>
                    <a:pt x="91" y="64"/>
                    <a:pt x="90" y="64"/>
                  </a:cubicBezTo>
                  <a:cubicBezTo>
                    <a:pt x="90" y="64"/>
                    <a:pt x="89" y="63"/>
                    <a:pt x="89" y="63"/>
                  </a:cubicBezTo>
                  <a:cubicBezTo>
                    <a:pt x="89" y="62"/>
                    <a:pt x="89" y="61"/>
                    <a:pt x="89" y="60"/>
                  </a:cubicBezTo>
                  <a:cubicBezTo>
                    <a:pt x="90" y="60"/>
                    <a:pt x="90" y="59"/>
                    <a:pt x="91" y="59"/>
                  </a:cubicBezTo>
                  <a:cubicBezTo>
                    <a:pt x="91" y="60"/>
                    <a:pt x="92" y="60"/>
                    <a:pt x="92" y="61"/>
                  </a:cubicBezTo>
                  <a:cubicBezTo>
                    <a:pt x="92" y="61"/>
                    <a:pt x="92" y="62"/>
                    <a:pt x="92" y="62"/>
                  </a:cubicBezTo>
                  <a:cubicBezTo>
                    <a:pt x="92" y="63"/>
                    <a:pt x="92" y="63"/>
                    <a:pt x="92" y="64"/>
                  </a:cubicBezTo>
                  <a:cubicBezTo>
                    <a:pt x="92" y="64"/>
                    <a:pt x="92" y="64"/>
                    <a:pt x="93" y="65"/>
                  </a:cubicBezTo>
                  <a:cubicBezTo>
                    <a:pt x="93" y="64"/>
                    <a:pt x="93" y="63"/>
                    <a:pt x="94" y="63"/>
                  </a:cubicBezTo>
                  <a:cubicBezTo>
                    <a:pt x="94" y="62"/>
                    <a:pt x="94" y="62"/>
                    <a:pt x="95" y="61"/>
                  </a:cubicBezTo>
                  <a:close/>
                  <a:moveTo>
                    <a:pt x="3" y="59"/>
                  </a:moveTo>
                  <a:cubicBezTo>
                    <a:pt x="3" y="59"/>
                    <a:pt x="3" y="59"/>
                    <a:pt x="3" y="59"/>
                  </a:cubicBezTo>
                  <a:cubicBezTo>
                    <a:pt x="3" y="59"/>
                    <a:pt x="3" y="59"/>
                    <a:pt x="3" y="59"/>
                  </a:cubicBezTo>
                  <a:cubicBezTo>
                    <a:pt x="3" y="59"/>
                    <a:pt x="3" y="59"/>
                    <a:pt x="3" y="59"/>
                  </a:cubicBezTo>
                  <a:cubicBezTo>
                    <a:pt x="3" y="59"/>
                    <a:pt x="3" y="59"/>
                    <a:pt x="3" y="59"/>
                  </a:cubicBezTo>
                  <a:close/>
                  <a:moveTo>
                    <a:pt x="95" y="60"/>
                  </a:moveTo>
                  <a:cubicBezTo>
                    <a:pt x="95" y="61"/>
                    <a:pt x="95" y="61"/>
                    <a:pt x="95" y="61"/>
                  </a:cubicBezTo>
                  <a:cubicBezTo>
                    <a:pt x="95" y="61"/>
                    <a:pt x="96" y="61"/>
                    <a:pt x="96" y="60"/>
                  </a:cubicBezTo>
                  <a:cubicBezTo>
                    <a:pt x="95" y="60"/>
                    <a:pt x="95" y="60"/>
                    <a:pt x="95" y="60"/>
                  </a:cubicBezTo>
                  <a:cubicBezTo>
                    <a:pt x="95" y="60"/>
                    <a:pt x="95" y="60"/>
                    <a:pt x="95" y="60"/>
                  </a:cubicBezTo>
                  <a:close/>
                  <a:moveTo>
                    <a:pt x="49" y="63"/>
                  </a:moveTo>
                  <a:cubicBezTo>
                    <a:pt x="49" y="64"/>
                    <a:pt x="50" y="65"/>
                    <a:pt x="51" y="65"/>
                  </a:cubicBezTo>
                  <a:cubicBezTo>
                    <a:pt x="51" y="64"/>
                    <a:pt x="51" y="63"/>
                    <a:pt x="51" y="63"/>
                  </a:cubicBezTo>
                  <a:cubicBezTo>
                    <a:pt x="50" y="63"/>
                    <a:pt x="50" y="63"/>
                    <a:pt x="49" y="63"/>
                  </a:cubicBezTo>
                  <a:close/>
                  <a:moveTo>
                    <a:pt x="100" y="65"/>
                  </a:moveTo>
                  <a:cubicBezTo>
                    <a:pt x="100" y="65"/>
                    <a:pt x="99" y="65"/>
                    <a:pt x="99" y="65"/>
                  </a:cubicBezTo>
                  <a:cubicBezTo>
                    <a:pt x="99" y="66"/>
                    <a:pt x="98" y="66"/>
                    <a:pt x="98" y="66"/>
                  </a:cubicBezTo>
                  <a:cubicBezTo>
                    <a:pt x="99" y="66"/>
                    <a:pt x="99" y="67"/>
                    <a:pt x="99" y="67"/>
                  </a:cubicBezTo>
                  <a:cubicBezTo>
                    <a:pt x="99" y="67"/>
                    <a:pt x="99" y="68"/>
                    <a:pt x="99" y="68"/>
                  </a:cubicBezTo>
                  <a:cubicBezTo>
                    <a:pt x="99" y="69"/>
                    <a:pt x="99" y="70"/>
                    <a:pt x="99" y="70"/>
                  </a:cubicBezTo>
                  <a:cubicBezTo>
                    <a:pt x="98" y="71"/>
                    <a:pt x="99" y="71"/>
                    <a:pt x="99" y="72"/>
                  </a:cubicBezTo>
                  <a:cubicBezTo>
                    <a:pt x="101" y="71"/>
                    <a:pt x="101" y="70"/>
                    <a:pt x="101" y="69"/>
                  </a:cubicBezTo>
                  <a:cubicBezTo>
                    <a:pt x="101" y="68"/>
                    <a:pt x="102" y="68"/>
                    <a:pt x="102" y="68"/>
                  </a:cubicBezTo>
                  <a:cubicBezTo>
                    <a:pt x="103" y="68"/>
                    <a:pt x="103" y="68"/>
                    <a:pt x="103" y="67"/>
                  </a:cubicBezTo>
                  <a:cubicBezTo>
                    <a:pt x="102" y="67"/>
                    <a:pt x="102" y="66"/>
                    <a:pt x="102" y="66"/>
                  </a:cubicBezTo>
                  <a:cubicBezTo>
                    <a:pt x="102" y="65"/>
                    <a:pt x="101" y="65"/>
                    <a:pt x="100" y="65"/>
                  </a:cubicBezTo>
                  <a:close/>
                  <a:moveTo>
                    <a:pt x="103" y="72"/>
                  </a:moveTo>
                  <a:cubicBezTo>
                    <a:pt x="103" y="72"/>
                    <a:pt x="103" y="72"/>
                    <a:pt x="103" y="72"/>
                  </a:cubicBezTo>
                  <a:cubicBezTo>
                    <a:pt x="104" y="72"/>
                    <a:pt x="104" y="71"/>
                    <a:pt x="103" y="71"/>
                  </a:cubicBezTo>
                  <a:cubicBezTo>
                    <a:pt x="103" y="71"/>
                    <a:pt x="103" y="71"/>
                    <a:pt x="103" y="71"/>
                  </a:cubicBezTo>
                  <a:cubicBezTo>
                    <a:pt x="103" y="71"/>
                    <a:pt x="103" y="72"/>
                    <a:pt x="103" y="72"/>
                  </a:cubicBezTo>
                  <a:close/>
                  <a:moveTo>
                    <a:pt x="87" y="73"/>
                  </a:moveTo>
                  <a:cubicBezTo>
                    <a:pt x="87" y="74"/>
                    <a:pt x="86" y="74"/>
                    <a:pt x="87" y="74"/>
                  </a:cubicBezTo>
                  <a:cubicBezTo>
                    <a:pt x="87" y="75"/>
                    <a:pt x="87" y="75"/>
                    <a:pt x="88" y="75"/>
                  </a:cubicBezTo>
                  <a:cubicBezTo>
                    <a:pt x="88" y="74"/>
                    <a:pt x="88" y="73"/>
                    <a:pt x="87" y="73"/>
                  </a:cubicBezTo>
                  <a:close/>
                  <a:moveTo>
                    <a:pt x="17" y="74"/>
                  </a:moveTo>
                  <a:cubicBezTo>
                    <a:pt x="17" y="74"/>
                    <a:pt x="17" y="74"/>
                    <a:pt x="17" y="74"/>
                  </a:cubicBezTo>
                  <a:cubicBezTo>
                    <a:pt x="18" y="74"/>
                    <a:pt x="18" y="74"/>
                    <a:pt x="17" y="74"/>
                  </a:cubicBezTo>
                  <a:cubicBezTo>
                    <a:pt x="17" y="74"/>
                    <a:pt x="17" y="74"/>
                    <a:pt x="17" y="74"/>
                  </a:cubicBezTo>
                  <a:cubicBezTo>
                    <a:pt x="17" y="74"/>
                    <a:pt x="17" y="74"/>
                    <a:pt x="17" y="74"/>
                  </a:cubicBezTo>
                  <a:close/>
                  <a:moveTo>
                    <a:pt x="89" y="75"/>
                  </a:moveTo>
                  <a:cubicBezTo>
                    <a:pt x="89" y="76"/>
                    <a:pt x="89" y="76"/>
                    <a:pt x="90" y="76"/>
                  </a:cubicBezTo>
                  <a:cubicBezTo>
                    <a:pt x="90" y="76"/>
                    <a:pt x="91" y="77"/>
                    <a:pt x="91" y="77"/>
                  </a:cubicBezTo>
                  <a:cubicBezTo>
                    <a:pt x="91" y="76"/>
                    <a:pt x="91" y="76"/>
                    <a:pt x="91" y="76"/>
                  </a:cubicBezTo>
                  <a:cubicBezTo>
                    <a:pt x="91" y="75"/>
                    <a:pt x="91" y="75"/>
                    <a:pt x="90" y="75"/>
                  </a:cubicBezTo>
                  <a:cubicBezTo>
                    <a:pt x="90" y="75"/>
                    <a:pt x="90" y="75"/>
                    <a:pt x="89" y="75"/>
                  </a:cubicBezTo>
                  <a:cubicBezTo>
                    <a:pt x="89" y="75"/>
                    <a:pt x="89" y="75"/>
                    <a:pt x="89" y="75"/>
                  </a:cubicBezTo>
                  <a:close/>
                  <a:moveTo>
                    <a:pt x="37" y="76"/>
                  </a:moveTo>
                  <a:cubicBezTo>
                    <a:pt x="37" y="77"/>
                    <a:pt x="37" y="77"/>
                    <a:pt x="36" y="77"/>
                  </a:cubicBezTo>
                  <a:cubicBezTo>
                    <a:pt x="36" y="77"/>
                    <a:pt x="36" y="78"/>
                    <a:pt x="36" y="78"/>
                  </a:cubicBezTo>
                  <a:cubicBezTo>
                    <a:pt x="37" y="78"/>
                    <a:pt x="38" y="78"/>
                    <a:pt x="38" y="77"/>
                  </a:cubicBezTo>
                  <a:cubicBezTo>
                    <a:pt x="38" y="77"/>
                    <a:pt x="38" y="76"/>
                    <a:pt x="37" y="76"/>
                  </a:cubicBezTo>
                  <a:close/>
                  <a:moveTo>
                    <a:pt x="33" y="82"/>
                  </a:moveTo>
                  <a:lnTo>
                    <a:pt x="34" y="82"/>
                  </a:lnTo>
                  <a:lnTo>
                    <a:pt x="34" y="81"/>
                  </a:lnTo>
                  <a:lnTo>
                    <a:pt x="33" y="81"/>
                  </a:lnTo>
                  <a:lnTo>
                    <a:pt x="33" y="82"/>
                  </a:lnTo>
                  <a:close/>
                  <a:moveTo>
                    <a:pt x="85" y="83"/>
                  </a:moveTo>
                  <a:lnTo>
                    <a:pt x="86" y="83"/>
                  </a:lnTo>
                  <a:lnTo>
                    <a:pt x="86" y="82"/>
                  </a:lnTo>
                  <a:lnTo>
                    <a:pt x="85" y="82"/>
                  </a:lnTo>
                  <a:lnTo>
                    <a:pt x="85" y="83"/>
                  </a:lnTo>
                  <a:close/>
                  <a:moveTo>
                    <a:pt x="30" y="84"/>
                  </a:moveTo>
                  <a:cubicBezTo>
                    <a:pt x="29" y="83"/>
                    <a:pt x="28" y="83"/>
                    <a:pt x="27" y="83"/>
                  </a:cubicBezTo>
                  <a:cubicBezTo>
                    <a:pt x="26" y="83"/>
                    <a:pt x="26" y="84"/>
                    <a:pt x="26" y="84"/>
                  </a:cubicBezTo>
                  <a:cubicBezTo>
                    <a:pt x="25" y="85"/>
                    <a:pt x="25" y="86"/>
                    <a:pt x="25" y="87"/>
                  </a:cubicBezTo>
                  <a:cubicBezTo>
                    <a:pt x="25" y="88"/>
                    <a:pt x="26" y="89"/>
                    <a:pt x="27" y="89"/>
                  </a:cubicBezTo>
                  <a:cubicBezTo>
                    <a:pt x="28" y="89"/>
                    <a:pt x="29" y="88"/>
                    <a:pt x="30" y="87"/>
                  </a:cubicBezTo>
                  <a:cubicBezTo>
                    <a:pt x="30" y="87"/>
                    <a:pt x="30" y="86"/>
                    <a:pt x="30" y="86"/>
                  </a:cubicBezTo>
                  <a:cubicBezTo>
                    <a:pt x="30" y="85"/>
                    <a:pt x="29" y="85"/>
                    <a:pt x="30" y="84"/>
                  </a:cubicBezTo>
                  <a:close/>
                  <a:moveTo>
                    <a:pt x="47" y="84"/>
                  </a:moveTo>
                  <a:cubicBezTo>
                    <a:pt x="47" y="85"/>
                    <a:pt x="47" y="86"/>
                    <a:pt x="48" y="86"/>
                  </a:cubicBezTo>
                  <a:cubicBezTo>
                    <a:pt x="49" y="86"/>
                    <a:pt x="49" y="85"/>
                    <a:pt x="49" y="85"/>
                  </a:cubicBezTo>
                  <a:cubicBezTo>
                    <a:pt x="49" y="85"/>
                    <a:pt x="49" y="84"/>
                    <a:pt x="49" y="84"/>
                  </a:cubicBezTo>
                  <a:lnTo>
                    <a:pt x="47" y="84"/>
                  </a:lnTo>
                  <a:close/>
                  <a:moveTo>
                    <a:pt x="93" y="84"/>
                  </a:moveTo>
                  <a:cubicBezTo>
                    <a:pt x="93" y="85"/>
                    <a:pt x="93" y="85"/>
                    <a:pt x="94" y="84"/>
                  </a:cubicBezTo>
                  <a:cubicBezTo>
                    <a:pt x="94" y="84"/>
                    <a:pt x="94" y="84"/>
                    <a:pt x="94" y="84"/>
                  </a:cubicBezTo>
                  <a:cubicBezTo>
                    <a:pt x="94" y="84"/>
                    <a:pt x="93" y="84"/>
                    <a:pt x="93" y="84"/>
                  </a:cubicBezTo>
                  <a:cubicBezTo>
                    <a:pt x="93" y="84"/>
                    <a:pt x="93" y="84"/>
                    <a:pt x="93" y="84"/>
                  </a:cubicBezTo>
                  <a:close/>
                  <a:moveTo>
                    <a:pt x="38" y="86"/>
                  </a:moveTo>
                  <a:cubicBezTo>
                    <a:pt x="38" y="86"/>
                    <a:pt x="38" y="86"/>
                    <a:pt x="37" y="86"/>
                  </a:cubicBezTo>
                  <a:cubicBezTo>
                    <a:pt x="37" y="86"/>
                    <a:pt x="37" y="87"/>
                    <a:pt x="37" y="87"/>
                  </a:cubicBezTo>
                  <a:cubicBezTo>
                    <a:pt x="37" y="87"/>
                    <a:pt x="37" y="87"/>
                    <a:pt x="37" y="88"/>
                  </a:cubicBezTo>
                  <a:cubicBezTo>
                    <a:pt x="38" y="88"/>
                    <a:pt x="38" y="88"/>
                    <a:pt x="38" y="88"/>
                  </a:cubicBezTo>
                  <a:lnTo>
                    <a:pt x="38" y="86"/>
                  </a:lnTo>
                  <a:close/>
                  <a:moveTo>
                    <a:pt x="31" y="87"/>
                  </a:moveTo>
                  <a:cubicBezTo>
                    <a:pt x="31" y="88"/>
                    <a:pt x="31" y="88"/>
                    <a:pt x="31" y="88"/>
                  </a:cubicBezTo>
                  <a:cubicBezTo>
                    <a:pt x="32" y="88"/>
                    <a:pt x="32" y="88"/>
                    <a:pt x="32" y="87"/>
                  </a:cubicBezTo>
                  <a:cubicBezTo>
                    <a:pt x="32" y="87"/>
                    <a:pt x="32" y="87"/>
                    <a:pt x="32" y="87"/>
                  </a:cubicBezTo>
                  <a:cubicBezTo>
                    <a:pt x="31" y="87"/>
                    <a:pt x="31" y="87"/>
                    <a:pt x="31" y="87"/>
                  </a:cubicBezTo>
                  <a:close/>
                  <a:moveTo>
                    <a:pt x="102" y="87"/>
                  </a:moveTo>
                  <a:cubicBezTo>
                    <a:pt x="102" y="88"/>
                    <a:pt x="102" y="88"/>
                    <a:pt x="102" y="87"/>
                  </a:cubicBezTo>
                  <a:cubicBezTo>
                    <a:pt x="102" y="87"/>
                    <a:pt x="102" y="87"/>
                    <a:pt x="102" y="87"/>
                  </a:cubicBezTo>
                  <a:cubicBezTo>
                    <a:pt x="102" y="87"/>
                    <a:pt x="102" y="87"/>
                    <a:pt x="102" y="87"/>
                  </a:cubicBezTo>
                  <a:cubicBezTo>
                    <a:pt x="102" y="87"/>
                    <a:pt x="102" y="87"/>
                    <a:pt x="102" y="87"/>
                  </a:cubicBezTo>
                  <a:close/>
                  <a:moveTo>
                    <a:pt x="53" y="89"/>
                  </a:moveTo>
                  <a:lnTo>
                    <a:pt x="54" y="89"/>
                  </a:lnTo>
                  <a:lnTo>
                    <a:pt x="54" y="89"/>
                  </a:lnTo>
                  <a:lnTo>
                    <a:pt x="53" y="89"/>
                  </a:lnTo>
                  <a:close/>
                  <a:moveTo>
                    <a:pt x="29" y="94"/>
                  </a:moveTo>
                  <a:cubicBezTo>
                    <a:pt x="29" y="94"/>
                    <a:pt x="29" y="94"/>
                    <a:pt x="29" y="94"/>
                  </a:cubicBezTo>
                  <a:cubicBezTo>
                    <a:pt x="29" y="93"/>
                    <a:pt x="29" y="93"/>
                    <a:pt x="29" y="93"/>
                  </a:cubicBezTo>
                  <a:cubicBezTo>
                    <a:pt x="29" y="93"/>
                    <a:pt x="29" y="93"/>
                    <a:pt x="29" y="93"/>
                  </a:cubicBezTo>
                  <a:cubicBezTo>
                    <a:pt x="29" y="93"/>
                    <a:pt x="29" y="93"/>
                    <a:pt x="29" y="94"/>
                  </a:cubicBezTo>
                  <a:close/>
                  <a:moveTo>
                    <a:pt x="26" y="97"/>
                  </a:moveTo>
                  <a:lnTo>
                    <a:pt x="27" y="97"/>
                  </a:lnTo>
                  <a:cubicBezTo>
                    <a:pt x="27" y="97"/>
                    <a:pt x="27" y="97"/>
                    <a:pt x="27" y="97"/>
                  </a:cubicBezTo>
                  <a:cubicBezTo>
                    <a:pt x="27" y="97"/>
                    <a:pt x="27" y="96"/>
                    <a:pt x="27" y="96"/>
                  </a:cubicBezTo>
                  <a:cubicBezTo>
                    <a:pt x="27" y="96"/>
                    <a:pt x="27" y="96"/>
                    <a:pt x="26" y="96"/>
                  </a:cubicBezTo>
                  <a:cubicBezTo>
                    <a:pt x="26" y="96"/>
                    <a:pt x="26" y="96"/>
                    <a:pt x="26" y="96"/>
                  </a:cubicBezTo>
                  <a:lnTo>
                    <a:pt x="26" y="97"/>
                  </a:lnTo>
                  <a:close/>
                  <a:moveTo>
                    <a:pt x="97" y="96"/>
                  </a:moveTo>
                  <a:cubicBezTo>
                    <a:pt x="97" y="97"/>
                    <a:pt x="97" y="98"/>
                    <a:pt x="97" y="98"/>
                  </a:cubicBezTo>
                  <a:cubicBezTo>
                    <a:pt x="97" y="99"/>
                    <a:pt x="97" y="100"/>
                    <a:pt x="98" y="100"/>
                  </a:cubicBezTo>
                  <a:cubicBezTo>
                    <a:pt x="98" y="99"/>
                    <a:pt x="98" y="99"/>
                    <a:pt x="98" y="99"/>
                  </a:cubicBezTo>
                  <a:cubicBezTo>
                    <a:pt x="99" y="99"/>
                    <a:pt x="99" y="99"/>
                    <a:pt x="99" y="99"/>
                  </a:cubicBezTo>
                  <a:cubicBezTo>
                    <a:pt x="98" y="98"/>
                    <a:pt x="98" y="98"/>
                    <a:pt x="98" y="97"/>
                  </a:cubicBezTo>
                  <a:cubicBezTo>
                    <a:pt x="98" y="97"/>
                    <a:pt x="97" y="96"/>
                    <a:pt x="97" y="96"/>
                  </a:cubicBezTo>
                  <a:close/>
                  <a:moveTo>
                    <a:pt x="72" y="97"/>
                  </a:moveTo>
                  <a:cubicBezTo>
                    <a:pt x="71" y="98"/>
                    <a:pt x="71" y="99"/>
                    <a:pt x="71" y="100"/>
                  </a:cubicBezTo>
                  <a:cubicBezTo>
                    <a:pt x="71" y="100"/>
                    <a:pt x="71" y="101"/>
                    <a:pt x="71" y="103"/>
                  </a:cubicBezTo>
                  <a:cubicBezTo>
                    <a:pt x="70" y="104"/>
                    <a:pt x="70" y="104"/>
                    <a:pt x="69" y="105"/>
                  </a:cubicBezTo>
                  <a:cubicBezTo>
                    <a:pt x="69" y="105"/>
                    <a:pt x="69" y="106"/>
                    <a:pt x="70" y="106"/>
                  </a:cubicBezTo>
                  <a:cubicBezTo>
                    <a:pt x="70" y="105"/>
                    <a:pt x="71" y="105"/>
                    <a:pt x="71" y="104"/>
                  </a:cubicBezTo>
                  <a:cubicBezTo>
                    <a:pt x="71" y="103"/>
                    <a:pt x="71" y="103"/>
                    <a:pt x="72" y="102"/>
                  </a:cubicBezTo>
                  <a:cubicBezTo>
                    <a:pt x="72" y="102"/>
                    <a:pt x="72" y="101"/>
                    <a:pt x="73" y="101"/>
                  </a:cubicBezTo>
                  <a:cubicBezTo>
                    <a:pt x="73" y="101"/>
                    <a:pt x="74" y="102"/>
                    <a:pt x="74" y="102"/>
                  </a:cubicBezTo>
                  <a:cubicBezTo>
                    <a:pt x="74" y="101"/>
                    <a:pt x="74" y="100"/>
                    <a:pt x="74" y="100"/>
                  </a:cubicBezTo>
                  <a:cubicBezTo>
                    <a:pt x="74" y="99"/>
                    <a:pt x="74" y="98"/>
                    <a:pt x="74" y="97"/>
                  </a:cubicBezTo>
                  <a:lnTo>
                    <a:pt x="72" y="97"/>
                  </a:lnTo>
                  <a:close/>
                  <a:moveTo>
                    <a:pt x="87" y="100"/>
                  </a:moveTo>
                  <a:cubicBezTo>
                    <a:pt x="88" y="99"/>
                    <a:pt x="88" y="98"/>
                    <a:pt x="87" y="98"/>
                  </a:cubicBezTo>
                  <a:cubicBezTo>
                    <a:pt x="86" y="98"/>
                    <a:pt x="85" y="98"/>
                    <a:pt x="85" y="99"/>
                  </a:cubicBezTo>
                  <a:cubicBezTo>
                    <a:pt x="85" y="99"/>
                    <a:pt x="85" y="100"/>
                    <a:pt x="86" y="100"/>
                  </a:cubicBezTo>
                  <a:cubicBezTo>
                    <a:pt x="86" y="100"/>
                    <a:pt x="87" y="100"/>
                    <a:pt x="87" y="100"/>
                  </a:cubicBezTo>
                  <a:close/>
                  <a:moveTo>
                    <a:pt x="100" y="100"/>
                  </a:moveTo>
                  <a:cubicBezTo>
                    <a:pt x="100" y="100"/>
                    <a:pt x="100" y="100"/>
                    <a:pt x="100" y="100"/>
                  </a:cubicBezTo>
                  <a:cubicBezTo>
                    <a:pt x="100" y="100"/>
                    <a:pt x="100" y="100"/>
                    <a:pt x="100" y="100"/>
                  </a:cubicBezTo>
                  <a:cubicBezTo>
                    <a:pt x="100" y="100"/>
                    <a:pt x="100" y="100"/>
                    <a:pt x="100" y="100"/>
                  </a:cubicBezTo>
                  <a:cubicBezTo>
                    <a:pt x="100" y="100"/>
                    <a:pt x="100" y="100"/>
                    <a:pt x="100" y="100"/>
                  </a:cubicBezTo>
                  <a:close/>
                  <a:moveTo>
                    <a:pt x="2" y="102"/>
                  </a:moveTo>
                  <a:lnTo>
                    <a:pt x="3" y="102"/>
                  </a:lnTo>
                  <a:lnTo>
                    <a:pt x="3" y="101"/>
                  </a:lnTo>
                  <a:lnTo>
                    <a:pt x="2" y="101"/>
                  </a:lnTo>
                  <a:lnTo>
                    <a:pt x="2" y="102"/>
                  </a:lnTo>
                  <a:close/>
                  <a:moveTo>
                    <a:pt x="6" y="103"/>
                  </a:moveTo>
                  <a:lnTo>
                    <a:pt x="7" y="103"/>
                  </a:lnTo>
                  <a:lnTo>
                    <a:pt x="7" y="102"/>
                  </a:lnTo>
                  <a:lnTo>
                    <a:pt x="6" y="102"/>
                  </a:lnTo>
                  <a:lnTo>
                    <a:pt x="6" y="103"/>
                  </a:lnTo>
                  <a:close/>
                  <a:moveTo>
                    <a:pt x="96" y="104"/>
                  </a:moveTo>
                  <a:cubicBezTo>
                    <a:pt x="97" y="104"/>
                    <a:pt x="97" y="105"/>
                    <a:pt x="97" y="105"/>
                  </a:cubicBezTo>
                  <a:lnTo>
                    <a:pt x="98" y="105"/>
                  </a:lnTo>
                  <a:cubicBezTo>
                    <a:pt x="98" y="104"/>
                    <a:pt x="98" y="104"/>
                    <a:pt x="98" y="104"/>
                  </a:cubicBezTo>
                  <a:cubicBezTo>
                    <a:pt x="98" y="104"/>
                    <a:pt x="97" y="104"/>
                    <a:pt x="97" y="104"/>
                  </a:cubicBezTo>
                  <a:cubicBezTo>
                    <a:pt x="97" y="104"/>
                    <a:pt x="97" y="104"/>
                    <a:pt x="96" y="104"/>
                  </a:cubicBezTo>
                  <a:cubicBezTo>
                    <a:pt x="96" y="104"/>
                    <a:pt x="96" y="104"/>
                    <a:pt x="96" y="104"/>
                  </a:cubicBezTo>
                  <a:close/>
                  <a:moveTo>
                    <a:pt x="99" y="107"/>
                  </a:moveTo>
                  <a:lnTo>
                    <a:pt x="100" y="107"/>
                  </a:lnTo>
                  <a:lnTo>
                    <a:pt x="100" y="106"/>
                  </a:lnTo>
                  <a:lnTo>
                    <a:pt x="99" y="106"/>
                  </a:lnTo>
                  <a:lnTo>
                    <a:pt x="99" y="107"/>
                  </a:lnTo>
                  <a:close/>
                  <a:moveTo>
                    <a:pt x="0" y="109"/>
                  </a:moveTo>
                  <a:lnTo>
                    <a:pt x="1" y="109"/>
                  </a:lnTo>
                  <a:lnTo>
                    <a:pt x="1" y="108"/>
                  </a:lnTo>
                  <a:lnTo>
                    <a:pt x="0" y="108"/>
                  </a:lnTo>
                  <a:lnTo>
                    <a:pt x="0" y="109"/>
                  </a:lnTo>
                  <a:close/>
                  <a:moveTo>
                    <a:pt x="69" y="108"/>
                  </a:moveTo>
                  <a:cubicBezTo>
                    <a:pt x="69" y="109"/>
                    <a:pt x="68" y="109"/>
                    <a:pt x="69" y="109"/>
                  </a:cubicBezTo>
                  <a:cubicBezTo>
                    <a:pt x="69" y="109"/>
                    <a:pt x="69" y="110"/>
                    <a:pt x="70" y="110"/>
                  </a:cubicBezTo>
                  <a:cubicBezTo>
                    <a:pt x="70" y="111"/>
                    <a:pt x="70" y="112"/>
                    <a:pt x="70" y="112"/>
                  </a:cubicBezTo>
                  <a:cubicBezTo>
                    <a:pt x="69" y="113"/>
                    <a:pt x="70" y="114"/>
                    <a:pt x="71" y="114"/>
                  </a:cubicBezTo>
                  <a:cubicBezTo>
                    <a:pt x="70" y="113"/>
                    <a:pt x="70" y="112"/>
                    <a:pt x="70" y="111"/>
                  </a:cubicBezTo>
                  <a:cubicBezTo>
                    <a:pt x="70" y="110"/>
                    <a:pt x="70" y="109"/>
                    <a:pt x="69" y="108"/>
                  </a:cubicBezTo>
                  <a:close/>
                  <a:moveTo>
                    <a:pt x="53" y="111"/>
                  </a:moveTo>
                  <a:cubicBezTo>
                    <a:pt x="52" y="112"/>
                    <a:pt x="53" y="113"/>
                    <a:pt x="54" y="114"/>
                  </a:cubicBezTo>
                  <a:cubicBezTo>
                    <a:pt x="54" y="113"/>
                    <a:pt x="54" y="113"/>
                    <a:pt x="54" y="112"/>
                  </a:cubicBezTo>
                  <a:cubicBezTo>
                    <a:pt x="54" y="112"/>
                    <a:pt x="54" y="111"/>
                    <a:pt x="53" y="111"/>
                  </a:cubicBezTo>
                  <a:close/>
                  <a:moveTo>
                    <a:pt x="102" y="114"/>
                  </a:moveTo>
                  <a:cubicBezTo>
                    <a:pt x="102" y="114"/>
                    <a:pt x="102" y="115"/>
                    <a:pt x="102" y="115"/>
                  </a:cubicBezTo>
                  <a:cubicBezTo>
                    <a:pt x="102" y="115"/>
                    <a:pt x="103" y="115"/>
                    <a:pt x="103" y="115"/>
                  </a:cubicBezTo>
                  <a:cubicBezTo>
                    <a:pt x="103" y="114"/>
                    <a:pt x="103" y="113"/>
                    <a:pt x="102" y="114"/>
                  </a:cubicBezTo>
                  <a:close/>
                  <a:moveTo>
                    <a:pt x="67" y="120"/>
                  </a:moveTo>
                  <a:cubicBezTo>
                    <a:pt x="67" y="120"/>
                    <a:pt x="67" y="121"/>
                    <a:pt x="67" y="121"/>
                  </a:cubicBezTo>
                  <a:cubicBezTo>
                    <a:pt x="67" y="121"/>
                    <a:pt x="67" y="122"/>
                    <a:pt x="68" y="122"/>
                  </a:cubicBezTo>
                  <a:cubicBezTo>
                    <a:pt x="68" y="120"/>
                    <a:pt x="68" y="120"/>
                    <a:pt x="67" y="120"/>
                  </a:cubicBezTo>
                  <a:close/>
                  <a:moveTo>
                    <a:pt x="65" y="121"/>
                  </a:moveTo>
                  <a:cubicBezTo>
                    <a:pt x="64" y="120"/>
                    <a:pt x="64" y="121"/>
                    <a:pt x="64" y="121"/>
                  </a:cubicBezTo>
                  <a:cubicBezTo>
                    <a:pt x="63" y="122"/>
                    <a:pt x="63" y="123"/>
                    <a:pt x="64" y="123"/>
                  </a:cubicBezTo>
                  <a:cubicBezTo>
                    <a:pt x="64" y="122"/>
                    <a:pt x="64" y="122"/>
                    <a:pt x="65" y="122"/>
                  </a:cubicBezTo>
                  <a:cubicBezTo>
                    <a:pt x="65" y="122"/>
                    <a:pt x="65" y="121"/>
                    <a:pt x="65" y="121"/>
                  </a:cubicBezTo>
                  <a:close/>
                  <a:moveTo>
                    <a:pt x="32" y="123"/>
                  </a:moveTo>
                  <a:cubicBezTo>
                    <a:pt x="33" y="123"/>
                    <a:pt x="33" y="123"/>
                    <a:pt x="33" y="123"/>
                  </a:cubicBezTo>
                  <a:cubicBezTo>
                    <a:pt x="33" y="124"/>
                    <a:pt x="33" y="124"/>
                    <a:pt x="33" y="124"/>
                  </a:cubicBezTo>
                  <a:cubicBezTo>
                    <a:pt x="33" y="123"/>
                    <a:pt x="33" y="123"/>
                    <a:pt x="33" y="122"/>
                  </a:cubicBezTo>
                  <a:cubicBezTo>
                    <a:pt x="33" y="122"/>
                    <a:pt x="33" y="122"/>
                    <a:pt x="32" y="122"/>
                  </a:cubicBezTo>
                  <a:lnTo>
                    <a:pt x="32" y="123"/>
                  </a:lnTo>
                  <a:close/>
                  <a:moveTo>
                    <a:pt x="63" y="123"/>
                  </a:moveTo>
                  <a:cubicBezTo>
                    <a:pt x="63" y="124"/>
                    <a:pt x="63" y="124"/>
                    <a:pt x="63" y="125"/>
                  </a:cubicBezTo>
                  <a:cubicBezTo>
                    <a:pt x="62" y="125"/>
                    <a:pt x="62" y="126"/>
                    <a:pt x="62" y="126"/>
                  </a:cubicBezTo>
                  <a:cubicBezTo>
                    <a:pt x="62" y="127"/>
                    <a:pt x="62" y="127"/>
                    <a:pt x="62" y="128"/>
                  </a:cubicBezTo>
                  <a:cubicBezTo>
                    <a:pt x="62" y="128"/>
                    <a:pt x="62" y="129"/>
                    <a:pt x="62" y="129"/>
                  </a:cubicBezTo>
                  <a:cubicBezTo>
                    <a:pt x="62" y="129"/>
                    <a:pt x="62" y="129"/>
                    <a:pt x="63" y="128"/>
                  </a:cubicBezTo>
                  <a:cubicBezTo>
                    <a:pt x="63" y="128"/>
                    <a:pt x="63" y="127"/>
                    <a:pt x="63" y="126"/>
                  </a:cubicBezTo>
                  <a:cubicBezTo>
                    <a:pt x="64" y="126"/>
                    <a:pt x="64" y="125"/>
                    <a:pt x="64" y="125"/>
                  </a:cubicBezTo>
                  <a:cubicBezTo>
                    <a:pt x="63" y="124"/>
                    <a:pt x="63" y="124"/>
                    <a:pt x="63" y="123"/>
                  </a:cubicBezTo>
                  <a:close/>
                  <a:moveTo>
                    <a:pt x="51" y="127"/>
                  </a:moveTo>
                  <a:cubicBezTo>
                    <a:pt x="51" y="127"/>
                    <a:pt x="51" y="127"/>
                    <a:pt x="51" y="127"/>
                  </a:cubicBezTo>
                  <a:cubicBezTo>
                    <a:pt x="51" y="127"/>
                    <a:pt x="51" y="127"/>
                    <a:pt x="51" y="127"/>
                  </a:cubicBezTo>
                  <a:cubicBezTo>
                    <a:pt x="51" y="127"/>
                    <a:pt x="51" y="126"/>
                    <a:pt x="51" y="126"/>
                  </a:cubicBezTo>
                  <a:cubicBezTo>
                    <a:pt x="51" y="126"/>
                    <a:pt x="51" y="126"/>
                    <a:pt x="51" y="127"/>
                  </a:cubicBezTo>
                  <a:close/>
                  <a:moveTo>
                    <a:pt x="103" y="127"/>
                  </a:moveTo>
                  <a:cubicBezTo>
                    <a:pt x="103" y="127"/>
                    <a:pt x="103" y="127"/>
                    <a:pt x="103" y="127"/>
                  </a:cubicBezTo>
                  <a:cubicBezTo>
                    <a:pt x="104" y="127"/>
                    <a:pt x="104" y="126"/>
                    <a:pt x="103" y="126"/>
                  </a:cubicBezTo>
                  <a:cubicBezTo>
                    <a:pt x="103" y="126"/>
                    <a:pt x="103" y="126"/>
                    <a:pt x="103" y="126"/>
                  </a:cubicBezTo>
                  <a:cubicBezTo>
                    <a:pt x="103" y="126"/>
                    <a:pt x="103" y="127"/>
                    <a:pt x="103" y="127"/>
                  </a:cubicBezTo>
                  <a:close/>
                  <a:moveTo>
                    <a:pt x="43" y="128"/>
                  </a:moveTo>
                  <a:cubicBezTo>
                    <a:pt x="43" y="129"/>
                    <a:pt x="43" y="129"/>
                    <a:pt x="43" y="129"/>
                  </a:cubicBezTo>
                  <a:cubicBezTo>
                    <a:pt x="43" y="129"/>
                    <a:pt x="43" y="129"/>
                    <a:pt x="43" y="128"/>
                  </a:cubicBezTo>
                  <a:cubicBezTo>
                    <a:pt x="43" y="128"/>
                    <a:pt x="44" y="128"/>
                    <a:pt x="44" y="128"/>
                  </a:cubicBezTo>
                  <a:cubicBezTo>
                    <a:pt x="44" y="128"/>
                    <a:pt x="44" y="128"/>
                    <a:pt x="43" y="128"/>
                  </a:cubicBezTo>
                  <a:close/>
                  <a:moveTo>
                    <a:pt x="1" y="128"/>
                  </a:moveTo>
                  <a:cubicBezTo>
                    <a:pt x="1" y="129"/>
                    <a:pt x="1" y="129"/>
                    <a:pt x="1" y="130"/>
                  </a:cubicBezTo>
                  <a:cubicBezTo>
                    <a:pt x="1" y="130"/>
                    <a:pt x="2" y="131"/>
                    <a:pt x="2" y="130"/>
                  </a:cubicBezTo>
                  <a:cubicBezTo>
                    <a:pt x="2" y="129"/>
                    <a:pt x="2" y="128"/>
                    <a:pt x="1" y="128"/>
                  </a:cubicBezTo>
                  <a:close/>
                  <a:moveTo>
                    <a:pt x="29" y="130"/>
                  </a:moveTo>
                  <a:cubicBezTo>
                    <a:pt x="27" y="129"/>
                    <a:pt x="26" y="130"/>
                    <a:pt x="25" y="130"/>
                  </a:cubicBezTo>
                  <a:cubicBezTo>
                    <a:pt x="24" y="131"/>
                    <a:pt x="24" y="132"/>
                    <a:pt x="23" y="133"/>
                  </a:cubicBezTo>
                  <a:cubicBezTo>
                    <a:pt x="23" y="134"/>
                    <a:pt x="23" y="135"/>
                    <a:pt x="24" y="135"/>
                  </a:cubicBezTo>
                  <a:cubicBezTo>
                    <a:pt x="24" y="136"/>
                    <a:pt x="25" y="137"/>
                    <a:pt x="26" y="137"/>
                  </a:cubicBezTo>
                  <a:cubicBezTo>
                    <a:pt x="27" y="137"/>
                    <a:pt x="27" y="137"/>
                    <a:pt x="28" y="137"/>
                  </a:cubicBezTo>
                  <a:cubicBezTo>
                    <a:pt x="29" y="136"/>
                    <a:pt x="29" y="135"/>
                    <a:pt x="30" y="135"/>
                  </a:cubicBezTo>
                  <a:cubicBezTo>
                    <a:pt x="30" y="134"/>
                    <a:pt x="30" y="133"/>
                    <a:pt x="30" y="132"/>
                  </a:cubicBezTo>
                  <a:cubicBezTo>
                    <a:pt x="30" y="131"/>
                    <a:pt x="29" y="131"/>
                    <a:pt x="29" y="130"/>
                  </a:cubicBezTo>
                  <a:close/>
                  <a:moveTo>
                    <a:pt x="60" y="134"/>
                  </a:moveTo>
                  <a:cubicBezTo>
                    <a:pt x="61" y="134"/>
                    <a:pt x="61" y="135"/>
                    <a:pt x="61" y="135"/>
                  </a:cubicBezTo>
                  <a:cubicBezTo>
                    <a:pt x="61" y="135"/>
                    <a:pt x="61" y="136"/>
                    <a:pt x="62" y="136"/>
                  </a:cubicBezTo>
                  <a:cubicBezTo>
                    <a:pt x="61" y="137"/>
                    <a:pt x="61" y="137"/>
                    <a:pt x="61" y="138"/>
                  </a:cubicBezTo>
                  <a:cubicBezTo>
                    <a:pt x="60" y="138"/>
                    <a:pt x="60" y="139"/>
                    <a:pt x="61" y="139"/>
                  </a:cubicBezTo>
                  <a:cubicBezTo>
                    <a:pt x="61" y="139"/>
                    <a:pt x="61" y="138"/>
                    <a:pt x="61" y="138"/>
                  </a:cubicBezTo>
                  <a:cubicBezTo>
                    <a:pt x="61" y="138"/>
                    <a:pt x="61" y="138"/>
                    <a:pt x="62" y="137"/>
                  </a:cubicBezTo>
                  <a:cubicBezTo>
                    <a:pt x="62" y="137"/>
                    <a:pt x="62" y="137"/>
                    <a:pt x="62" y="137"/>
                  </a:cubicBezTo>
                  <a:cubicBezTo>
                    <a:pt x="63" y="137"/>
                    <a:pt x="63" y="136"/>
                    <a:pt x="63" y="136"/>
                  </a:cubicBezTo>
                  <a:cubicBezTo>
                    <a:pt x="62" y="136"/>
                    <a:pt x="61" y="135"/>
                    <a:pt x="61" y="135"/>
                  </a:cubicBezTo>
                  <a:cubicBezTo>
                    <a:pt x="61" y="134"/>
                    <a:pt x="61" y="134"/>
                    <a:pt x="61" y="133"/>
                  </a:cubicBezTo>
                  <a:cubicBezTo>
                    <a:pt x="62" y="132"/>
                    <a:pt x="62" y="132"/>
                    <a:pt x="62" y="131"/>
                  </a:cubicBezTo>
                  <a:cubicBezTo>
                    <a:pt x="62" y="131"/>
                    <a:pt x="61" y="130"/>
                    <a:pt x="61" y="130"/>
                  </a:cubicBezTo>
                  <a:cubicBezTo>
                    <a:pt x="61" y="131"/>
                    <a:pt x="61" y="132"/>
                    <a:pt x="61" y="132"/>
                  </a:cubicBezTo>
                  <a:cubicBezTo>
                    <a:pt x="60" y="132"/>
                    <a:pt x="60" y="133"/>
                    <a:pt x="60" y="134"/>
                  </a:cubicBezTo>
                  <a:close/>
                  <a:moveTo>
                    <a:pt x="99" y="132"/>
                  </a:moveTo>
                  <a:cubicBezTo>
                    <a:pt x="99" y="132"/>
                    <a:pt x="99" y="132"/>
                    <a:pt x="99" y="132"/>
                  </a:cubicBezTo>
                  <a:cubicBezTo>
                    <a:pt x="100" y="132"/>
                    <a:pt x="100" y="132"/>
                    <a:pt x="100" y="131"/>
                  </a:cubicBezTo>
                  <a:cubicBezTo>
                    <a:pt x="100" y="131"/>
                    <a:pt x="99" y="131"/>
                    <a:pt x="99" y="131"/>
                  </a:cubicBezTo>
                  <a:cubicBezTo>
                    <a:pt x="99" y="132"/>
                    <a:pt x="99" y="132"/>
                    <a:pt x="99" y="132"/>
                  </a:cubicBezTo>
                  <a:close/>
                  <a:moveTo>
                    <a:pt x="66" y="133"/>
                  </a:moveTo>
                  <a:cubicBezTo>
                    <a:pt x="66" y="133"/>
                    <a:pt x="66" y="133"/>
                    <a:pt x="66" y="133"/>
                  </a:cubicBezTo>
                  <a:cubicBezTo>
                    <a:pt x="66" y="133"/>
                    <a:pt x="66" y="133"/>
                    <a:pt x="66" y="133"/>
                  </a:cubicBezTo>
                  <a:cubicBezTo>
                    <a:pt x="66" y="133"/>
                    <a:pt x="66" y="133"/>
                    <a:pt x="66" y="133"/>
                  </a:cubicBezTo>
                  <a:cubicBezTo>
                    <a:pt x="65" y="133"/>
                    <a:pt x="65" y="133"/>
                    <a:pt x="66" y="133"/>
                  </a:cubicBezTo>
                  <a:close/>
                  <a:moveTo>
                    <a:pt x="44" y="140"/>
                  </a:moveTo>
                  <a:cubicBezTo>
                    <a:pt x="45" y="140"/>
                    <a:pt x="45" y="140"/>
                    <a:pt x="45" y="140"/>
                  </a:cubicBezTo>
                  <a:cubicBezTo>
                    <a:pt x="45" y="140"/>
                    <a:pt x="45" y="140"/>
                    <a:pt x="45" y="140"/>
                  </a:cubicBezTo>
                  <a:cubicBezTo>
                    <a:pt x="45" y="139"/>
                    <a:pt x="45" y="139"/>
                    <a:pt x="45" y="139"/>
                  </a:cubicBezTo>
                  <a:cubicBezTo>
                    <a:pt x="44" y="140"/>
                    <a:pt x="44" y="140"/>
                    <a:pt x="45" y="140"/>
                  </a:cubicBezTo>
                  <a:lnTo>
                    <a:pt x="44" y="140"/>
                  </a:lnTo>
                  <a:close/>
                  <a:moveTo>
                    <a:pt x="5" y="143"/>
                  </a:moveTo>
                  <a:cubicBezTo>
                    <a:pt x="5" y="143"/>
                    <a:pt x="6" y="143"/>
                    <a:pt x="6" y="143"/>
                  </a:cubicBezTo>
                  <a:cubicBezTo>
                    <a:pt x="6" y="143"/>
                    <a:pt x="6" y="143"/>
                    <a:pt x="6" y="143"/>
                  </a:cubicBezTo>
                  <a:cubicBezTo>
                    <a:pt x="6" y="142"/>
                    <a:pt x="6" y="142"/>
                    <a:pt x="6" y="142"/>
                  </a:cubicBezTo>
                  <a:cubicBezTo>
                    <a:pt x="5" y="142"/>
                    <a:pt x="5" y="142"/>
                    <a:pt x="5" y="143"/>
                  </a:cubicBezTo>
                  <a:close/>
                  <a:moveTo>
                    <a:pt x="37" y="143"/>
                  </a:moveTo>
                  <a:cubicBezTo>
                    <a:pt x="37" y="143"/>
                    <a:pt x="37" y="143"/>
                    <a:pt x="38" y="143"/>
                  </a:cubicBezTo>
                  <a:cubicBezTo>
                    <a:pt x="38" y="143"/>
                    <a:pt x="38" y="143"/>
                    <a:pt x="38" y="143"/>
                  </a:cubicBezTo>
                  <a:cubicBezTo>
                    <a:pt x="38" y="143"/>
                    <a:pt x="38" y="143"/>
                    <a:pt x="38" y="143"/>
                  </a:cubicBezTo>
                  <a:cubicBezTo>
                    <a:pt x="38" y="143"/>
                    <a:pt x="37" y="143"/>
                    <a:pt x="37" y="143"/>
                  </a:cubicBezTo>
                  <a:close/>
                  <a:moveTo>
                    <a:pt x="4" y="145"/>
                  </a:moveTo>
                  <a:cubicBezTo>
                    <a:pt x="4" y="145"/>
                    <a:pt x="4" y="145"/>
                    <a:pt x="5" y="145"/>
                  </a:cubicBezTo>
                  <a:cubicBezTo>
                    <a:pt x="5" y="145"/>
                    <a:pt x="5" y="145"/>
                    <a:pt x="5" y="145"/>
                  </a:cubicBezTo>
                  <a:cubicBezTo>
                    <a:pt x="5" y="144"/>
                    <a:pt x="4" y="144"/>
                    <a:pt x="4" y="145"/>
                  </a:cubicBezTo>
                  <a:cubicBezTo>
                    <a:pt x="4" y="145"/>
                    <a:pt x="4" y="145"/>
                    <a:pt x="4" y="145"/>
                  </a:cubicBezTo>
                  <a:close/>
                  <a:moveTo>
                    <a:pt x="65" y="145"/>
                  </a:moveTo>
                  <a:cubicBezTo>
                    <a:pt x="65" y="145"/>
                    <a:pt x="65" y="145"/>
                    <a:pt x="65" y="145"/>
                  </a:cubicBezTo>
                  <a:cubicBezTo>
                    <a:pt x="66" y="145"/>
                    <a:pt x="66" y="145"/>
                    <a:pt x="66" y="145"/>
                  </a:cubicBezTo>
                  <a:cubicBezTo>
                    <a:pt x="65" y="144"/>
                    <a:pt x="65" y="144"/>
                    <a:pt x="65" y="145"/>
                  </a:cubicBezTo>
                  <a:cubicBezTo>
                    <a:pt x="65" y="145"/>
                    <a:pt x="65" y="145"/>
                    <a:pt x="65" y="145"/>
                  </a:cubicBezTo>
                  <a:close/>
                  <a:moveTo>
                    <a:pt x="19" y="148"/>
                  </a:moveTo>
                  <a:cubicBezTo>
                    <a:pt x="19" y="148"/>
                    <a:pt x="19" y="148"/>
                    <a:pt x="19" y="148"/>
                  </a:cubicBezTo>
                  <a:cubicBezTo>
                    <a:pt x="20" y="148"/>
                    <a:pt x="20" y="148"/>
                    <a:pt x="20" y="148"/>
                  </a:cubicBezTo>
                  <a:cubicBezTo>
                    <a:pt x="20" y="148"/>
                    <a:pt x="19" y="148"/>
                    <a:pt x="19" y="147"/>
                  </a:cubicBezTo>
                  <a:cubicBezTo>
                    <a:pt x="19" y="147"/>
                    <a:pt x="19" y="147"/>
                    <a:pt x="19" y="148"/>
                  </a:cubicBezTo>
                  <a:close/>
                  <a:moveTo>
                    <a:pt x="61" y="148"/>
                  </a:moveTo>
                  <a:cubicBezTo>
                    <a:pt x="61" y="149"/>
                    <a:pt x="61" y="149"/>
                    <a:pt x="61" y="149"/>
                  </a:cubicBezTo>
                  <a:cubicBezTo>
                    <a:pt x="61" y="150"/>
                    <a:pt x="61" y="150"/>
                    <a:pt x="62" y="150"/>
                  </a:cubicBezTo>
                  <a:cubicBezTo>
                    <a:pt x="62" y="150"/>
                    <a:pt x="62" y="149"/>
                    <a:pt x="62" y="149"/>
                  </a:cubicBezTo>
                  <a:cubicBezTo>
                    <a:pt x="62" y="149"/>
                    <a:pt x="62" y="148"/>
                    <a:pt x="61" y="148"/>
                  </a:cubicBezTo>
                  <a:close/>
                  <a:moveTo>
                    <a:pt x="57" y="152"/>
                  </a:moveTo>
                  <a:cubicBezTo>
                    <a:pt x="58" y="152"/>
                    <a:pt x="58" y="152"/>
                    <a:pt x="58" y="152"/>
                  </a:cubicBezTo>
                  <a:cubicBezTo>
                    <a:pt x="58" y="152"/>
                    <a:pt x="58" y="152"/>
                    <a:pt x="58" y="151"/>
                  </a:cubicBezTo>
                  <a:cubicBezTo>
                    <a:pt x="58" y="151"/>
                    <a:pt x="58" y="151"/>
                    <a:pt x="58" y="151"/>
                  </a:cubicBezTo>
                  <a:cubicBezTo>
                    <a:pt x="58" y="151"/>
                    <a:pt x="57" y="152"/>
                    <a:pt x="57" y="152"/>
                  </a:cubicBezTo>
                  <a:close/>
                  <a:moveTo>
                    <a:pt x="31" y="152"/>
                  </a:moveTo>
                  <a:cubicBezTo>
                    <a:pt x="31" y="153"/>
                    <a:pt x="32" y="153"/>
                    <a:pt x="32" y="152"/>
                  </a:cubicBezTo>
                  <a:cubicBezTo>
                    <a:pt x="32" y="152"/>
                    <a:pt x="32" y="152"/>
                    <a:pt x="32" y="152"/>
                  </a:cubicBezTo>
                  <a:cubicBezTo>
                    <a:pt x="32" y="152"/>
                    <a:pt x="31" y="152"/>
                    <a:pt x="31" y="152"/>
                  </a:cubicBezTo>
                  <a:close/>
                  <a:moveTo>
                    <a:pt x="21" y="153"/>
                  </a:moveTo>
                  <a:cubicBezTo>
                    <a:pt x="21" y="154"/>
                    <a:pt x="20" y="155"/>
                    <a:pt x="21" y="155"/>
                  </a:cubicBezTo>
                  <a:cubicBezTo>
                    <a:pt x="21" y="156"/>
                    <a:pt x="22" y="157"/>
                    <a:pt x="23" y="157"/>
                  </a:cubicBezTo>
                  <a:cubicBezTo>
                    <a:pt x="23" y="156"/>
                    <a:pt x="23" y="156"/>
                    <a:pt x="23" y="156"/>
                  </a:cubicBezTo>
                  <a:cubicBezTo>
                    <a:pt x="23" y="155"/>
                    <a:pt x="23" y="155"/>
                    <a:pt x="23" y="154"/>
                  </a:cubicBezTo>
                  <a:cubicBezTo>
                    <a:pt x="23" y="154"/>
                    <a:pt x="23" y="154"/>
                    <a:pt x="22" y="153"/>
                  </a:cubicBezTo>
                  <a:cubicBezTo>
                    <a:pt x="22" y="153"/>
                    <a:pt x="22" y="153"/>
                    <a:pt x="21" y="153"/>
                  </a:cubicBezTo>
                  <a:close/>
                  <a:moveTo>
                    <a:pt x="25" y="154"/>
                  </a:moveTo>
                  <a:cubicBezTo>
                    <a:pt x="25" y="155"/>
                    <a:pt x="25" y="155"/>
                    <a:pt x="25" y="155"/>
                  </a:cubicBezTo>
                  <a:cubicBezTo>
                    <a:pt x="25" y="155"/>
                    <a:pt x="25" y="155"/>
                    <a:pt x="25" y="155"/>
                  </a:cubicBezTo>
                  <a:cubicBezTo>
                    <a:pt x="25" y="155"/>
                    <a:pt x="25" y="154"/>
                    <a:pt x="25" y="154"/>
                  </a:cubicBezTo>
                  <a:cubicBezTo>
                    <a:pt x="25" y="154"/>
                    <a:pt x="25" y="154"/>
                    <a:pt x="25" y="154"/>
                  </a:cubicBezTo>
                  <a:close/>
                  <a:moveTo>
                    <a:pt x="17" y="155"/>
                  </a:moveTo>
                  <a:cubicBezTo>
                    <a:pt x="17" y="155"/>
                    <a:pt x="17" y="156"/>
                    <a:pt x="17" y="156"/>
                  </a:cubicBezTo>
                  <a:cubicBezTo>
                    <a:pt x="17" y="156"/>
                    <a:pt x="18" y="157"/>
                    <a:pt x="18" y="157"/>
                  </a:cubicBezTo>
                  <a:cubicBezTo>
                    <a:pt x="18" y="158"/>
                    <a:pt x="18" y="158"/>
                    <a:pt x="18" y="159"/>
                  </a:cubicBezTo>
                  <a:cubicBezTo>
                    <a:pt x="18" y="159"/>
                    <a:pt x="17" y="160"/>
                    <a:pt x="17" y="160"/>
                  </a:cubicBezTo>
                  <a:cubicBezTo>
                    <a:pt x="18" y="160"/>
                    <a:pt x="19" y="159"/>
                    <a:pt x="19" y="158"/>
                  </a:cubicBezTo>
                  <a:cubicBezTo>
                    <a:pt x="19" y="157"/>
                    <a:pt x="19" y="156"/>
                    <a:pt x="19" y="155"/>
                  </a:cubicBezTo>
                  <a:cubicBezTo>
                    <a:pt x="19" y="155"/>
                    <a:pt x="18" y="155"/>
                    <a:pt x="18" y="155"/>
                  </a:cubicBezTo>
                  <a:cubicBezTo>
                    <a:pt x="18" y="155"/>
                    <a:pt x="18" y="155"/>
                    <a:pt x="17" y="155"/>
                  </a:cubicBezTo>
                  <a:close/>
                  <a:moveTo>
                    <a:pt x="37" y="158"/>
                  </a:moveTo>
                  <a:cubicBezTo>
                    <a:pt x="37" y="158"/>
                    <a:pt x="38" y="158"/>
                    <a:pt x="38" y="158"/>
                  </a:cubicBezTo>
                  <a:cubicBezTo>
                    <a:pt x="38" y="158"/>
                    <a:pt x="38" y="157"/>
                    <a:pt x="38" y="157"/>
                  </a:cubicBezTo>
                  <a:cubicBezTo>
                    <a:pt x="38" y="157"/>
                    <a:pt x="38" y="157"/>
                    <a:pt x="37" y="157"/>
                  </a:cubicBezTo>
                  <a:cubicBezTo>
                    <a:pt x="37" y="157"/>
                    <a:pt x="37" y="158"/>
                    <a:pt x="37" y="158"/>
                  </a:cubicBezTo>
                  <a:close/>
                  <a:moveTo>
                    <a:pt x="31" y="163"/>
                  </a:moveTo>
                  <a:cubicBezTo>
                    <a:pt x="31" y="163"/>
                    <a:pt x="31" y="163"/>
                    <a:pt x="31" y="163"/>
                  </a:cubicBezTo>
                  <a:cubicBezTo>
                    <a:pt x="31" y="163"/>
                    <a:pt x="31" y="163"/>
                    <a:pt x="31" y="162"/>
                  </a:cubicBezTo>
                  <a:cubicBezTo>
                    <a:pt x="31" y="162"/>
                    <a:pt x="31" y="162"/>
                    <a:pt x="31" y="162"/>
                  </a:cubicBezTo>
                  <a:cubicBezTo>
                    <a:pt x="31" y="163"/>
                    <a:pt x="31" y="163"/>
                    <a:pt x="31" y="163"/>
                  </a:cubicBezTo>
                  <a:close/>
                  <a:moveTo>
                    <a:pt x="29" y="168"/>
                  </a:moveTo>
                  <a:lnTo>
                    <a:pt x="29" y="169"/>
                  </a:lnTo>
                  <a:cubicBezTo>
                    <a:pt x="29" y="169"/>
                    <a:pt x="30" y="169"/>
                    <a:pt x="30" y="169"/>
                  </a:cubicBezTo>
                  <a:cubicBezTo>
                    <a:pt x="31" y="169"/>
                    <a:pt x="31" y="169"/>
                    <a:pt x="31" y="168"/>
                  </a:cubicBezTo>
                  <a:lnTo>
                    <a:pt x="29" y="168"/>
                  </a:lnTo>
                  <a:close/>
                  <a:moveTo>
                    <a:pt x="31" y="164"/>
                  </a:moveTo>
                  <a:cubicBezTo>
                    <a:pt x="31" y="165"/>
                    <a:pt x="30" y="165"/>
                    <a:pt x="30" y="166"/>
                  </a:cubicBezTo>
                  <a:cubicBezTo>
                    <a:pt x="30" y="167"/>
                    <a:pt x="30" y="168"/>
                    <a:pt x="31" y="169"/>
                  </a:cubicBezTo>
                  <a:cubicBezTo>
                    <a:pt x="33" y="168"/>
                    <a:pt x="34" y="168"/>
                    <a:pt x="34" y="167"/>
                  </a:cubicBezTo>
                  <a:cubicBezTo>
                    <a:pt x="34" y="166"/>
                    <a:pt x="34" y="165"/>
                    <a:pt x="33" y="164"/>
                  </a:cubicBezTo>
                  <a:cubicBezTo>
                    <a:pt x="33" y="164"/>
                    <a:pt x="32" y="163"/>
                    <a:pt x="31" y="164"/>
                  </a:cubicBezTo>
                  <a:close/>
                  <a:moveTo>
                    <a:pt x="26" y="165"/>
                  </a:moveTo>
                  <a:cubicBezTo>
                    <a:pt x="25" y="165"/>
                    <a:pt x="25" y="166"/>
                    <a:pt x="25" y="167"/>
                  </a:cubicBezTo>
                  <a:cubicBezTo>
                    <a:pt x="25" y="168"/>
                    <a:pt x="25" y="168"/>
                    <a:pt x="26" y="168"/>
                  </a:cubicBezTo>
                  <a:cubicBezTo>
                    <a:pt x="26" y="168"/>
                    <a:pt x="27" y="167"/>
                    <a:pt x="27" y="167"/>
                  </a:cubicBezTo>
                  <a:cubicBezTo>
                    <a:pt x="27" y="166"/>
                    <a:pt x="27" y="166"/>
                    <a:pt x="27" y="165"/>
                  </a:cubicBezTo>
                  <a:lnTo>
                    <a:pt x="26" y="165"/>
                  </a:lnTo>
                  <a:close/>
                  <a:moveTo>
                    <a:pt x="35" y="165"/>
                  </a:moveTo>
                  <a:cubicBezTo>
                    <a:pt x="35" y="165"/>
                    <a:pt x="35" y="165"/>
                    <a:pt x="35" y="165"/>
                  </a:cubicBezTo>
                  <a:lnTo>
                    <a:pt x="36" y="165"/>
                  </a:lnTo>
                  <a:cubicBezTo>
                    <a:pt x="37" y="165"/>
                    <a:pt x="37" y="165"/>
                    <a:pt x="36" y="165"/>
                  </a:cubicBezTo>
                  <a:cubicBezTo>
                    <a:pt x="36" y="165"/>
                    <a:pt x="36" y="165"/>
                    <a:pt x="36" y="165"/>
                  </a:cubicBezTo>
                  <a:cubicBezTo>
                    <a:pt x="36" y="165"/>
                    <a:pt x="35" y="165"/>
                    <a:pt x="35" y="165"/>
                  </a:cubicBezTo>
                  <a:cubicBezTo>
                    <a:pt x="35" y="165"/>
                    <a:pt x="35" y="165"/>
                    <a:pt x="35" y="165"/>
                  </a:cubicBezTo>
                  <a:close/>
                  <a:moveTo>
                    <a:pt x="16" y="170"/>
                  </a:moveTo>
                  <a:lnTo>
                    <a:pt x="17" y="170"/>
                  </a:lnTo>
                  <a:lnTo>
                    <a:pt x="17" y="169"/>
                  </a:lnTo>
                  <a:lnTo>
                    <a:pt x="16" y="169"/>
                  </a:lnTo>
                  <a:lnTo>
                    <a:pt x="16" y="170"/>
                  </a:lnTo>
                  <a:close/>
                  <a:moveTo>
                    <a:pt x="27" y="172"/>
                  </a:moveTo>
                  <a:cubicBezTo>
                    <a:pt x="27" y="172"/>
                    <a:pt x="27" y="172"/>
                    <a:pt x="27" y="172"/>
                  </a:cubicBezTo>
                  <a:cubicBezTo>
                    <a:pt x="27" y="171"/>
                    <a:pt x="27" y="171"/>
                    <a:pt x="27" y="171"/>
                  </a:cubicBezTo>
                  <a:cubicBezTo>
                    <a:pt x="27" y="171"/>
                    <a:pt x="27" y="171"/>
                    <a:pt x="27" y="171"/>
                  </a:cubicBezTo>
                  <a:cubicBezTo>
                    <a:pt x="26" y="171"/>
                    <a:pt x="26" y="171"/>
                    <a:pt x="27" y="172"/>
                  </a:cubicBezTo>
                  <a:close/>
                  <a:moveTo>
                    <a:pt x="3" y="172"/>
                  </a:moveTo>
                  <a:cubicBezTo>
                    <a:pt x="3" y="172"/>
                    <a:pt x="3" y="172"/>
                    <a:pt x="3" y="172"/>
                  </a:cubicBezTo>
                  <a:cubicBezTo>
                    <a:pt x="3" y="172"/>
                    <a:pt x="3" y="172"/>
                    <a:pt x="3" y="172"/>
                  </a:cubicBezTo>
                  <a:cubicBezTo>
                    <a:pt x="3" y="172"/>
                    <a:pt x="3" y="172"/>
                    <a:pt x="3" y="172"/>
                  </a:cubicBezTo>
                  <a:cubicBezTo>
                    <a:pt x="3" y="172"/>
                    <a:pt x="3" y="172"/>
                    <a:pt x="3" y="172"/>
                  </a:cubicBezTo>
                  <a:close/>
                  <a:moveTo>
                    <a:pt x="41" y="173"/>
                  </a:moveTo>
                  <a:cubicBezTo>
                    <a:pt x="42" y="173"/>
                    <a:pt x="42" y="173"/>
                    <a:pt x="42" y="173"/>
                  </a:cubicBezTo>
                  <a:cubicBezTo>
                    <a:pt x="42" y="173"/>
                    <a:pt x="43" y="173"/>
                    <a:pt x="43" y="173"/>
                  </a:cubicBezTo>
                  <a:cubicBezTo>
                    <a:pt x="42" y="173"/>
                    <a:pt x="42" y="173"/>
                    <a:pt x="42" y="173"/>
                  </a:cubicBezTo>
                  <a:cubicBezTo>
                    <a:pt x="42" y="173"/>
                    <a:pt x="41" y="173"/>
                    <a:pt x="41" y="173"/>
                  </a:cubicBezTo>
                  <a:close/>
                  <a:moveTo>
                    <a:pt x="2" y="173"/>
                  </a:moveTo>
                  <a:cubicBezTo>
                    <a:pt x="2" y="173"/>
                    <a:pt x="1" y="173"/>
                    <a:pt x="1" y="174"/>
                  </a:cubicBezTo>
                  <a:cubicBezTo>
                    <a:pt x="0" y="175"/>
                    <a:pt x="1" y="175"/>
                    <a:pt x="1" y="175"/>
                  </a:cubicBezTo>
                  <a:cubicBezTo>
                    <a:pt x="1" y="175"/>
                    <a:pt x="1" y="174"/>
                    <a:pt x="2" y="174"/>
                  </a:cubicBezTo>
                  <a:cubicBezTo>
                    <a:pt x="2" y="174"/>
                    <a:pt x="2" y="174"/>
                    <a:pt x="2" y="173"/>
                  </a:cubicBezTo>
                  <a:close/>
                  <a:moveTo>
                    <a:pt x="120" y="175"/>
                  </a:moveTo>
                  <a:cubicBezTo>
                    <a:pt x="120" y="175"/>
                    <a:pt x="120" y="176"/>
                    <a:pt x="119" y="177"/>
                  </a:cubicBezTo>
                  <a:cubicBezTo>
                    <a:pt x="119" y="177"/>
                    <a:pt x="119" y="178"/>
                    <a:pt x="119" y="179"/>
                  </a:cubicBezTo>
                  <a:cubicBezTo>
                    <a:pt x="119" y="179"/>
                    <a:pt x="119" y="179"/>
                    <a:pt x="120" y="178"/>
                  </a:cubicBezTo>
                  <a:cubicBezTo>
                    <a:pt x="120" y="178"/>
                    <a:pt x="120" y="177"/>
                    <a:pt x="120" y="177"/>
                  </a:cubicBezTo>
                  <a:cubicBezTo>
                    <a:pt x="121" y="177"/>
                    <a:pt x="121" y="176"/>
                    <a:pt x="121" y="176"/>
                  </a:cubicBezTo>
                  <a:cubicBezTo>
                    <a:pt x="121" y="175"/>
                    <a:pt x="121" y="175"/>
                    <a:pt x="120" y="175"/>
                  </a:cubicBezTo>
                  <a:close/>
                  <a:moveTo>
                    <a:pt x="22" y="180"/>
                  </a:moveTo>
                  <a:cubicBezTo>
                    <a:pt x="23" y="180"/>
                    <a:pt x="24" y="181"/>
                    <a:pt x="24" y="182"/>
                  </a:cubicBezTo>
                  <a:cubicBezTo>
                    <a:pt x="24" y="182"/>
                    <a:pt x="25" y="182"/>
                    <a:pt x="25" y="182"/>
                  </a:cubicBezTo>
                  <a:cubicBezTo>
                    <a:pt x="26" y="182"/>
                    <a:pt x="27" y="182"/>
                    <a:pt x="27" y="182"/>
                  </a:cubicBezTo>
                  <a:cubicBezTo>
                    <a:pt x="28" y="182"/>
                    <a:pt x="29" y="182"/>
                    <a:pt x="29" y="181"/>
                  </a:cubicBezTo>
                  <a:cubicBezTo>
                    <a:pt x="29" y="181"/>
                    <a:pt x="29" y="181"/>
                    <a:pt x="29" y="180"/>
                  </a:cubicBezTo>
                  <a:cubicBezTo>
                    <a:pt x="28" y="181"/>
                    <a:pt x="28" y="181"/>
                    <a:pt x="28" y="181"/>
                  </a:cubicBezTo>
                  <a:cubicBezTo>
                    <a:pt x="28" y="181"/>
                    <a:pt x="27" y="181"/>
                    <a:pt x="27" y="181"/>
                  </a:cubicBezTo>
                  <a:cubicBezTo>
                    <a:pt x="27" y="181"/>
                    <a:pt x="26" y="181"/>
                    <a:pt x="26" y="180"/>
                  </a:cubicBezTo>
                  <a:cubicBezTo>
                    <a:pt x="26" y="180"/>
                    <a:pt x="25" y="181"/>
                    <a:pt x="25" y="181"/>
                  </a:cubicBezTo>
                  <a:cubicBezTo>
                    <a:pt x="25" y="180"/>
                    <a:pt x="24" y="180"/>
                    <a:pt x="24" y="179"/>
                  </a:cubicBezTo>
                  <a:cubicBezTo>
                    <a:pt x="24" y="178"/>
                    <a:pt x="23" y="177"/>
                    <a:pt x="22" y="177"/>
                  </a:cubicBezTo>
                  <a:lnTo>
                    <a:pt x="22" y="180"/>
                  </a:lnTo>
                  <a:close/>
                  <a:moveTo>
                    <a:pt x="72" y="180"/>
                  </a:moveTo>
                  <a:cubicBezTo>
                    <a:pt x="72" y="180"/>
                    <a:pt x="72" y="180"/>
                    <a:pt x="72" y="180"/>
                  </a:cubicBezTo>
                  <a:cubicBezTo>
                    <a:pt x="72" y="180"/>
                    <a:pt x="72" y="180"/>
                    <a:pt x="72" y="180"/>
                  </a:cubicBezTo>
                  <a:cubicBezTo>
                    <a:pt x="72" y="180"/>
                    <a:pt x="72" y="180"/>
                    <a:pt x="72" y="180"/>
                  </a:cubicBezTo>
                  <a:cubicBezTo>
                    <a:pt x="72" y="180"/>
                    <a:pt x="72" y="180"/>
                    <a:pt x="72" y="180"/>
                  </a:cubicBezTo>
                  <a:close/>
                  <a:moveTo>
                    <a:pt x="14" y="181"/>
                  </a:moveTo>
                  <a:cubicBezTo>
                    <a:pt x="14" y="181"/>
                    <a:pt x="14" y="181"/>
                    <a:pt x="14" y="181"/>
                  </a:cubicBezTo>
                  <a:cubicBezTo>
                    <a:pt x="15" y="181"/>
                    <a:pt x="15" y="180"/>
                    <a:pt x="14" y="180"/>
                  </a:cubicBezTo>
                  <a:cubicBezTo>
                    <a:pt x="14" y="180"/>
                    <a:pt x="14" y="180"/>
                    <a:pt x="14" y="180"/>
                  </a:cubicBezTo>
                  <a:cubicBezTo>
                    <a:pt x="14" y="180"/>
                    <a:pt x="14" y="181"/>
                    <a:pt x="14" y="181"/>
                  </a:cubicBezTo>
                  <a:close/>
                  <a:moveTo>
                    <a:pt x="9" y="181"/>
                  </a:moveTo>
                  <a:cubicBezTo>
                    <a:pt x="10" y="181"/>
                    <a:pt x="10" y="182"/>
                    <a:pt x="9" y="182"/>
                  </a:cubicBezTo>
                  <a:cubicBezTo>
                    <a:pt x="9" y="182"/>
                    <a:pt x="9" y="182"/>
                    <a:pt x="9" y="182"/>
                  </a:cubicBezTo>
                  <a:cubicBezTo>
                    <a:pt x="8" y="182"/>
                    <a:pt x="8" y="182"/>
                    <a:pt x="8" y="182"/>
                  </a:cubicBezTo>
                  <a:cubicBezTo>
                    <a:pt x="8" y="182"/>
                    <a:pt x="8" y="182"/>
                    <a:pt x="8" y="183"/>
                  </a:cubicBezTo>
                  <a:cubicBezTo>
                    <a:pt x="8" y="183"/>
                    <a:pt x="8" y="183"/>
                    <a:pt x="9" y="183"/>
                  </a:cubicBezTo>
                  <a:cubicBezTo>
                    <a:pt x="9" y="183"/>
                    <a:pt x="9" y="182"/>
                    <a:pt x="10" y="182"/>
                  </a:cubicBezTo>
                  <a:cubicBezTo>
                    <a:pt x="10" y="182"/>
                    <a:pt x="10" y="182"/>
                    <a:pt x="10" y="181"/>
                  </a:cubicBezTo>
                  <a:cubicBezTo>
                    <a:pt x="10" y="181"/>
                    <a:pt x="10" y="181"/>
                    <a:pt x="9" y="181"/>
                  </a:cubicBezTo>
                  <a:close/>
                  <a:moveTo>
                    <a:pt x="21" y="182"/>
                  </a:moveTo>
                  <a:lnTo>
                    <a:pt x="22" y="182"/>
                  </a:lnTo>
                  <a:lnTo>
                    <a:pt x="22" y="181"/>
                  </a:lnTo>
                  <a:lnTo>
                    <a:pt x="21" y="181"/>
                  </a:lnTo>
                  <a:lnTo>
                    <a:pt x="21" y="182"/>
                  </a:lnTo>
                  <a:close/>
                  <a:moveTo>
                    <a:pt x="68" y="182"/>
                  </a:moveTo>
                  <a:cubicBezTo>
                    <a:pt x="68" y="183"/>
                    <a:pt x="68" y="183"/>
                    <a:pt x="68" y="183"/>
                  </a:cubicBezTo>
                  <a:cubicBezTo>
                    <a:pt x="69" y="183"/>
                    <a:pt x="69" y="183"/>
                    <a:pt x="69" y="182"/>
                  </a:cubicBezTo>
                  <a:cubicBezTo>
                    <a:pt x="69" y="183"/>
                    <a:pt x="69" y="182"/>
                    <a:pt x="68" y="182"/>
                  </a:cubicBezTo>
                  <a:cubicBezTo>
                    <a:pt x="68" y="182"/>
                    <a:pt x="68" y="182"/>
                    <a:pt x="68" y="182"/>
                  </a:cubicBezTo>
                  <a:close/>
                  <a:moveTo>
                    <a:pt x="22" y="183"/>
                  </a:moveTo>
                  <a:cubicBezTo>
                    <a:pt x="22" y="184"/>
                    <a:pt x="22" y="185"/>
                    <a:pt x="24" y="184"/>
                  </a:cubicBezTo>
                  <a:cubicBezTo>
                    <a:pt x="24" y="183"/>
                    <a:pt x="23" y="183"/>
                    <a:pt x="22" y="183"/>
                  </a:cubicBezTo>
                  <a:close/>
                  <a:moveTo>
                    <a:pt x="74" y="183"/>
                  </a:moveTo>
                  <a:cubicBezTo>
                    <a:pt x="74" y="183"/>
                    <a:pt x="74" y="184"/>
                    <a:pt x="74" y="184"/>
                  </a:cubicBezTo>
                  <a:cubicBezTo>
                    <a:pt x="75" y="185"/>
                    <a:pt x="75" y="185"/>
                    <a:pt x="75" y="184"/>
                  </a:cubicBezTo>
                  <a:cubicBezTo>
                    <a:pt x="75" y="184"/>
                    <a:pt x="75" y="184"/>
                    <a:pt x="74" y="183"/>
                  </a:cubicBezTo>
                  <a:cubicBezTo>
                    <a:pt x="74" y="183"/>
                    <a:pt x="74" y="183"/>
                    <a:pt x="74" y="183"/>
                  </a:cubicBezTo>
                  <a:close/>
                  <a:moveTo>
                    <a:pt x="13" y="184"/>
                  </a:moveTo>
                  <a:cubicBezTo>
                    <a:pt x="14" y="184"/>
                    <a:pt x="14" y="184"/>
                    <a:pt x="14" y="185"/>
                  </a:cubicBezTo>
                  <a:lnTo>
                    <a:pt x="15" y="185"/>
                  </a:lnTo>
                  <a:cubicBezTo>
                    <a:pt x="15" y="185"/>
                    <a:pt x="15" y="184"/>
                    <a:pt x="15" y="184"/>
                  </a:cubicBezTo>
                  <a:cubicBezTo>
                    <a:pt x="15" y="184"/>
                    <a:pt x="15" y="184"/>
                    <a:pt x="15" y="184"/>
                  </a:cubicBezTo>
                  <a:cubicBezTo>
                    <a:pt x="15" y="184"/>
                    <a:pt x="15" y="184"/>
                    <a:pt x="14" y="183"/>
                  </a:cubicBezTo>
                  <a:cubicBezTo>
                    <a:pt x="14" y="183"/>
                    <a:pt x="14" y="183"/>
                    <a:pt x="13" y="184"/>
                  </a:cubicBezTo>
                  <a:close/>
                  <a:moveTo>
                    <a:pt x="18" y="184"/>
                  </a:moveTo>
                  <a:cubicBezTo>
                    <a:pt x="18" y="184"/>
                    <a:pt x="18" y="184"/>
                    <a:pt x="19" y="184"/>
                  </a:cubicBezTo>
                  <a:cubicBezTo>
                    <a:pt x="19" y="184"/>
                    <a:pt x="19" y="183"/>
                    <a:pt x="19" y="183"/>
                  </a:cubicBezTo>
                  <a:cubicBezTo>
                    <a:pt x="18" y="183"/>
                    <a:pt x="18" y="183"/>
                    <a:pt x="18" y="184"/>
                  </a:cubicBezTo>
                  <a:close/>
                  <a:moveTo>
                    <a:pt x="68" y="184"/>
                  </a:moveTo>
                  <a:cubicBezTo>
                    <a:pt x="68" y="185"/>
                    <a:pt x="68" y="185"/>
                    <a:pt x="68" y="185"/>
                  </a:cubicBezTo>
                  <a:cubicBezTo>
                    <a:pt x="68" y="185"/>
                    <a:pt x="68" y="185"/>
                    <a:pt x="68" y="184"/>
                  </a:cubicBezTo>
                  <a:cubicBezTo>
                    <a:pt x="68" y="184"/>
                    <a:pt x="68" y="184"/>
                    <a:pt x="68" y="184"/>
                  </a:cubicBezTo>
                  <a:cubicBezTo>
                    <a:pt x="68" y="184"/>
                    <a:pt x="68" y="184"/>
                    <a:pt x="68" y="184"/>
                  </a:cubicBezTo>
                  <a:close/>
                  <a:moveTo>
                    <a:pt x="72" y="184"/>
                  </a:moveTo>
                  <a:cubicBezTo>
                    <a:pt x="72" y="184"/>
                    <a:pt x="71" y="184"/>
                    <a:pt x="70" y="184"/>
                  </a:cubicBezTo>
                  <a:cubicBezTo>
                    <a:pt x="70" y="185"/>
                    <a:pt x="69" y="185"/>
                    <a:pt x="69" y="186"/>
                  </a:cubicBezTo>
                  <a:cubicBezTo>
                    <a:pt x="70" y="186"/>
                    <a:pt x="70" y="186"/>
                    <a:pt x="70" y="186"/>
                  </a:cubicBezTo>
                  <a:cubicBezTo>
                    <a:pt x="70" y="185"/>
                    <a:pt x="70" y="185"/>
                    <a:pt x="71" y="185"/>
                  </a:cubicBezTo>
                  <a:cubicBezTo>
                    <a:pt x="71" y="186"/>
                    <a:pt x="71" y="186"/>
                    <a:pt x="72" y="185"/>
                  </a:cubicBezTo>
                  <a:cubicBezTo>
                    <a:pt x="72" y="185"/>
                    <a:pt x="72" y="185"/>
                    <a:pt x="72" y="184"/>
                  </a:cubicBezTo>
                  <a:close/>
                  <a:moveTo>
                    <a:pt x="2" y="186"/>
                  </a:moveTo>
                  <a:cubicBezTo>
                    <a:pt x="2" y="186"/>
                    <a:pt x="2" y="186"/>
                    <a:pt x="2" y="186"/>
                  </a:cubicBezTo>
                  <a:cubicBezTo>
                    <a:pt x="2" y="186"/>
                    <a:pt x="3" y="186"/>
                    <a:pt x="3" y="185"/>
                  </a:cubicBezTo>
                  <a:cubicBezTo>
                    <a:pt x="2" y="186"/>
                    <a:pt x="2" y="186"/>
                    <a:pt x="2" y="186"/>
                  </a:cubicBezTo>
                  <a:cubicBezTo>
                    <a:pt x="2" y="186"/>
                    <a:pt x="2" y="186"/>
                    <a:pt x="2" y="186"/>
                  </a:cubicBezTo>
                  <a:close/>
                  <a:moveTo>
                    <a:pt x="19" y="186"/>
                  </a:moveTo>
                  <a:cubicBezTo>
                    <a:pt x="19" y="186"/>
                    <a:pt x="19" y="186"/>
                    <a:pt x="19" y="186"/>
                  </a:cubicBezTo>
                  <a:cubicBezTo>
                    <a:pt x="20" y="186"/>
                    <a:pt x="20" y="186"/>
                    <a:pt x="20" y="186"/>
                  </a:cubicBezTo>
                  <a:cubicBezTo>
                    <a:pt x="20" y="186"/>
                    <a:pt x="19" y="186"/>
                    <a:pt x="19" y="186"/>
                  </a:cubicBezTo>
                  <a:cubicBezTo>
                    <a:pt x="19" y="185"/>
                    <a:pt x="19" y="186"/>
                    <a:pt x="19" y="186"/>
                  </a:cubicBezTo>
                  <a:close/>
                  <a:moveTo>
                    <a:pt x="74" y="186"/>
                  </a:moveTo>
                  <a:cubicBezTo>
                    <a:pt x="74" y="187"/>
                    <a:pt x="74" y="187"/>
                    <a:pt x="74" y="187"/>
                  </a:cubicBezTo>
                  <a:cubicBezTo>
                    <a:pt x="74" y="187"/>
                    <a:pt x="74" y="187"/>
                    <a:pt x="74" y="186"/>
                  </a:cubicBezTo>
                  <a:cubicBezTo>
                    <a:pt x="74" y="186"/>
                    <a:pt x="74" y="186"/>
                    <a:pt x="74" y="186"/>
                  </a:cubicBezTo>
                  <a:cubicBezTo>
                    <a:pt x="74" y="186"/>
                    <a:pt x="74" y="186"/>
                    <a:pt x="74" y="186"/>
                  </a:cubicBezTo>
                  <a:close/>
                  <a:moveTo>
                    <a:pt x="4" y="187"/>
                  </a:moveTo>
                  <a:cubicBezTo>
                    <a:pt x="4" y="187"/>
                    <a:pt x="4" y="188"/>
                    <a:pt x="5" y="188"/>
                  </a:cubicBezTo>
                  <a:cubicBezTo>
                    <a:pt x="5" y="188"/>
                    <a:pt x="6" y="188"/>
                    <a:pt x="6" y="187"/>
                  </a:cubicBezTo>
                  <a:cubicBezTo>
                    <a:pt x="6" y="187"/>
                    <a:pt x="5" y="187"/>
                    <a:pt x="5" y="187"/>
                  </a:cubicBezTo>
                  <a:cubicBezTo>
                    <a:pt x="4" y="187"/>
                    <a:pt x="4" y="187"/>
                    <a:pt x="4" y="187"/>
                  </a:cubicBezTo>
                  <a:close/>
                  <a:moveTo>
                    <a:pt x="35" y="188"/>
                  </a:moveTo>
                  <a:cubicBezTo>
                    <a:pt x="35" y="188"/>
                    <a:pt x="35" y="188"/>
                    <a:pt x="35" y="187"/>
                  </a:cubicBezTo>
                  <a:cubicBezTo>
                    <a:pt x="35" y="187"/>
                    <a:pt x="35" y="187"/>
                    <a:pt x="35" y="187"/>
                  </a:cubicBezTo>
                  <a:cubicBezTo>
                    <a:pt x="35" y="187"/>
                    <a:pt x="35" y="187"/>
                    <a:pt x="35" y="187"/>
                  </a:cubicBezTo>
                  <a:cubicBezTo>
                    <a:pt x="35" y="187"/>
                    <a:pt x="34" y="187"/>
                    <a:pt x="35" y="188"/>
                  </a:cubicBezTo>
                  <a:close/>
                  <a:moveTo>
                    <a:pt x="11" y="188"/>
                  </a:moveTo>
                  <a:cubicBezTo>
                    <a:pt x="11" y="188"/>
                    <a:pt x="11" y="188"/>
                    <a:pt x="12" y="188"/>
                  </a:cubicBezTo>
                  <a:cubicBezTo>
                    <a:pt x="12" y="188"/>
                    <a:pt x="12" y="188"/>
                    <a:pt x="12" y="187"/>
                  </a:cubicBezTo>
                  <a:cubicBezTo>
                    <a:pt x="12" y="187"/>
                    <a:pt x="12" y="187"/>
                    <a:pt x="11" y="187"/>
                  </a:cubicBezTo>
                  <a:cubicBezTo>
                    <a:pt x="11" y="188"/>
                    <a:pt x="11" y="188"/>
                    <a:pt x="11" y="188"/>
                  </a:cubicBezTo>
                  <a:close/>
                  <a:moveTo>
                    <a:pt x="40" y="189"/>
                  </a:moveTo>
                  <a:lnTo>
                    <a:pt x="41" y="189"/>
                  </a:lnTo>
                  <a:lnTo>
                    <a:pt x="41" y="188"/>
                  </a:lnTo>
                  <a:lnTo>
                    <a:pt x="40" y="188"/>
                  </a:lnTo>
                  <a:lnTo>
                    <a:pt x="40" y="189"/>
                  </a:lnTo>
                  <a:close/>
                  <a:moveTo>
                    <a:pt x="15" y="189"/>
                  </a:moveTo>
                  <a:cubicBezTo>
                    <a:pt x="15" y="189"/>
                    <a:pt x="15" y="189"/>
                    <a:pt x="15" y="189"/>
                  </a:cubicBezTo>
                  <a:cubicBezTo>
                    <a:pt x="16" y="189"/>
                    <a:pt x="16" y="189"/>
                    <a:pt x="15" y="188"/>
                  </a:cubicBezTo>
                  <a:cubicBezTo>
                    <a:pt x="15" y="188"/>
                    <a:pt x="15" y="188"/>
                    <a:pt x="15" y="189"/>
                  </a:cubicBezTo>
                  <a:cubicBezTo>
                    <a:pt x="15" y="189"/>
                    <a:pt x="15" y="189"/>
                    <a:pt x="15" y="189"/>
                  </a:cubicBezTo>
                  <a:close/>
                  <a:moveTo>
                    <a:pt x="45" y="189"/>
                  </a:moveTo>
                  <a:cubicBezTo>
                    <a:pt x="45" y="189"/>
                    <a:pt x="44" y="189"/>
                    <a:pt x="44" y="189"/>
                  </a:cubicBezTo>
                  <a:cubicBezTo>
                    <a:pt x="44" y="190"/>
                    <a:pt x="43" y="190"/>
                    <a:pt x="43" y="190"/>
                  </a:cubicBezTo>
                  <a:cubicBezTo>
                    <a:pt x="43" y="191"/>
                    <a:pt x="42" y="191"/>
                    <a:pt x="42" y="191"/>
                  </a:cubicBezTo>
                  <a:cubicBezTo>
                    <a:pt x="42" y="191"/>
                    <a:pt x="41" y="191"/>
                    <a:pt x="41" y="191"/>
                  </a:cubicBezTo>
                  <a:cubicBezTo>
                    <a:pt x="42" y="191"/>
                    <a:pt x="43" y="191"/>
                    <a:pt x="44" y="191"/>
                  </a:cubicBezTo>
                  <a:cubicBezTo>
                    <a:pt x="44" y="190"/>
                    <a:pt x="45" y="189"/>
                    <a:pt x="45" y="189"/>
                  </a:cubicBezTo>
                  <a:close/>
                  <a:moveTo>
                    <a:pt x="14" y="190"/>
                  </a:moveTo>
                  <a:lnTo>
                    <a:pt x="15" y="190"/>
                  </a:lnTo>
                  <a:lnTo>
                    <a:pt x="15" y="189"/>
                  </a:lnTo>
                  <a:lnTo>
                    <a:pt x="14" y="189"/>
                  </a:lnTo>
                  <a:lnTo>
                    <a:pt x="14" y="190"/>
                  </a:lnTo>
                  <a:close/>
                  <a:moveTo>
                    <a:pt x="7" y="192"/>
                  </a:moveTo>
                  <a:lnTo>
                    <a:pt x="8" y="192"/>
                  </a:lnTo>
                  <a:lnTo>
                    <a:pt x="8" y="191"/>
                  </a:lnTo>
                  <a:lnTo>
                    <a:pt x="7" y="191"/>
                  </a:lnTo>
                  <a:lnTo>
                    <a:pt x="7" y="192"/>
                  </a:lnTo>
                  <a:close/>
                  <a:moveTo>
                    <a:pt x="9" y="193"/>
                  </a:moveTo>
                  <a:cubicBezTo>
                    <a:pt x="9" y="193"/>
                    <a:pt x="10" y="193"/>
                    <a:pt x="10" y="193"/>
                  </a:cubicBezTo>
                  <a:cubicBezTo>
                    <a:pt x="10" y="193"/>
                    <a:pt x="10" y="193"/>
                    <a:pt x="10" y="193"/>
                  </a:cubicBezTo>
                  <a:cubicBezTo>
                    <a:pt x="10" y="192"/>
                    <a:pt x="10" y="192"/>
                    <a:pt x="9" y="193"/>
                  </a:cubicBezTo>
                  <a:cubicBezTo>
                    <a:pt x="9" y="193"/>
                    <a:pt x="9" y="193"/>
                    <a:pt x="9" y="193"/>
                  </a:cubicBezTo>
                  <a:close/>
                  <a:moveTo>
                    <a:pt x="2" y="195"/>
                  </a:moveTo>
                  <a:cubicBezTo>
                    <a:pt x="2" y="195"/>
                    <a:pt x="2" y="195"/>
                    <a:pt x="2" y="195"/>
                  </a:cubicBezTo>
                  <a:cubicBezTo>
                    <a:pt x="2" y="194"/>
                    <a:pt x="2" y="194"/>
                    <a:pt x="2" y="194"/>
                  </a:cubicBezTo>
                  <a:cubicBezTo>
                    <a:pt x="2" y="194"/>
                    <a:pt x="2" y="194"/>
                    <a:pt x="2" y="194"/>
                  </a:cubicBezTo>
                  <a:cubicBezTo>
                    <a:pt x="1" y="194"/>
                    <a:pt x="1" y="194"/>
                    <a:pt x="2" y="195"/>
                  </a:cubicBezTo>
                  <a:close/>
                  <a:moveTo>
                    <a:pt x="9" y="195"/>
                  </a:moveTo>
                  <a:cubicBezTo>
                    <a:pt x="9" y="195"/>
                    <a:pt x="9" y="195"/>
                    <a:pt x="9" y="195"/>
                  </a:cubicBezTo>
                  <a:cubicBezTo>
                    <a:pt x="9" y="194"/>
                    <a:pt x="9" y="194"/>
                    <a:pt x="9" y="194"/>
                  </a:cubicBezTo>
                  <a:cubicBezTo>
                    <a:pt x="9" y="194"/>
                    <a:pt x="9" y="194"/>
                    <a:pt x="9" y="194"/>
                  </a:cubicBezTo>
                  <a:cubicBezTo>
                    <a:pt x="9" y="194"/>
                    <a:pt x="9" y="194"/>
                    <a:pt x="9" y="195"/>
                  </a:cubicBezTo>
                  <a:close/>
                  <a:moveTo>
                    <a:pt x="115" y="198"/>
                  </a:moveTo>
                  <a:lnTo>
                    <a:pt x="116" y="198"/>
                  </a:lnTo>
                  <a:lnTo>
                    <a:pt x="116" y="197"/>
                  </a:lnTo>
                  <a:lnTo>
                    <a:pt x="115" y="197"/>
                  </a:lnTo>
                  <a:lnTo>
                    <a:pt x="115" y="198"/>
                  </a:lnTo>
                  <a:close/>
                  <a:moveTo>
                    <a:pt x="121" y="199"/>
                  </a:moveTo>
                  <a:cubicBezTo>
                    <a:pt x="121" y="199"/>
                    <a:pt x="122" y="199"/>
                    <a:pt x="122" y="198"/>
                  </a:cubicBezTo>
                  <a:cubicBezTo>
                    <a:pt x="122" y="198"/>
                    <a:pt x="122" y="198"/>
                    <a:pt x="122" y="198"/>
                  </a:cubicBezTo>
                  <a:cubicBezTo>
                    <a:pt x="122" y="198"/>
                    <a:pt x="122" y="198"/>
                    <a:pt x="122" y="198"/>
                  </a:cubicBezTo>
                  <a:cubicBezTo>
                    <a:pt x="121" y="198"/>
                    <a:pt x="121" y="198"/>
                    <a:pt x="121" y="199"/>
                  </a:cubicBezTo>
                  <a:close/>
                  <a:moveTo>
                    <a:pt x="4" y="199"/>
                  </a:moveTo>
                  <a:cubicBezTo>
                    <a:pt x="3" y="199"/>
                    <a:pt x="3" y="199"/>
                    <a:pt x="2" y="199"/>
                  </a:cubicBezTo>
                  <a:cubicBezTo>
                    <a:pt x="2" y="199"/>
                    <a:pt x="2" y="199"/>
                    <a:pt x="2" y="200"/>
                  </a:cubicBezTo>
                  <a:cubicBezTo>
                    <a:pt x="3" y="200"/>
                    <a:pt x="3" y="200"/>
                    <a:pt x="4" y="199"/>
                  </a:cubicBezTo>
                  <a:close/>
                  <a:moveTo>
                    <a:pt x="2" y="201"/>
                  </a:moveTo>
                  <a:cubicBezTo>
                    <a:pt x="2" y="201"/>
                    <a:pt x="2" y="201"/>
                    <a:pt x="2" y="201"/>
                  </a:cubicBezTo>
                  <a:cubicBezTo>
                    <a:pt x="2" y="201"/>
                    <a:pt x="2" y="201"/>
                    <a:pt x="2" y="201"/>
                  </a:cubicBezTo>
                  <a:cubicBezTo>
                    <a:pt x="2" y="201"/>
                    <a:pt x="2" y="201"/>
                    <a:pt x="2" y="201"/>
                  </a:cubicBezTo>
                  <a:cubicBezTo>
                    <a:pt x="1" y="201"/>
                    <a:pt x="1" y="201"/>
                    <a:pt x="2" y="201"/>
                  </a:cubicBezTo>
                  <a:close/>
                  <a:moveTo>
                    <a:pt x="101" y="202"/>
                  </a:moveTo>
                  <a:cubicBezTo>
                    <a:pt x="101" y="203"/>
                    <a:pt x="101" y="203"/>
                    <a:pt x="101" y="204"/>
                  </a:cubicBezTo>
                  <a:cubicBezTo>
                    <a:pt x="101" y="204"/>
                    <a:pt x="102" y="204"/>
                    <a:pt x="102" y="204"/>
                  </a:cubicBezTo>
                  <a:cubicBezTo>
                    <a:pt x="102" y="203"/>
                    <a:pt x="102" y="202"/>
                    <a:pt x="101" y="202"/>
                  </a:cubicBezTo>
                  <a:close/>
                  <a:moveTo>
                    <a:pt x="104" y="203"/>
                  </a:moveTo>
                  <a:cubicBezTo>
                    <a:pt x="104" y="204"/>
                    <a:pt x="104" y="204"/>
                    <a:pt x="104" y="204"/>
                  </a:cubicBezTo>
                  <a:cubicBezTo>
                    <a:pt x="104" y="204"/>
                    <a:pt x="104" y="204"/>
                    <a:pt x="104" y="205"/>
                  </a:cubicBezTo>
                  <a:lnTo>
                    <a:pt x="105" y="205"/>
                  </a:lnTo>
                  <a:lnTo>
                    <a:pt x="105" y="203"/>
                  </a:lnTo>
                  <a:lnTo>
                    <a:pt x="104" y="203"/>
                  </a:lnTo>
                  <a:close/>
                  <a:moveTo>
                    <a:pt x="118" y="205"/>
                  </a:moveTo>
                  <a:cubicBezTo>
                    <a:pt x="119" y="205"/>
                    <a:pt x="119" y="206"/>
                    <a:pt x="119" y="206"/>
                  </a:cubicBezTo>
                  <a:cubicBezTo>
                    <a:pt x="119" y="207"/>
                    <a:pt x="120" y="207"/>
                    <a:pt x="121" y="207"/>
                  </a:cubicBezTo>
                  <a:cubicBezTo>
                    <a:pt x="121" y="206"/>
                    <a:pt x="121" y="206"/>
                    <a:pt x="121" y="206"/>
                  </a:cubicBezTo>
                  <a:cubicBezTo>
                    <a:pt x="121" y="205"/>
                    <a:pt x="120" y="205"/>
                    <a:pt x="120" y="205"/>
                  </a:cubicBezTo>
                  <a:cubicBezTo>
                    <a:pt x="120" y="205"/>
                    <a:pt x="119" y="205"/>
                    <a:pt x="119" y="205"/>
                  </a:cubicBezTo>
                  <a:cubicBezTo>
                    <a:pt x="119" y="205"/>
                    <a:pt x="118" y="205"/>
                    <a:pt x="118" y="205"/>
                  </a:cubicBezTo>
                  <a:close/>
                  <a:moveTo>
                    <a:pt x="82" y="207"/>
                  </a:moveTo>
                  <a:lnTo>
                    <a:pt x="83" y="207"/>
                  </a:lnTo>
                  <a:lnTo>
                    <a:pt x="83" y="206"/>
                  </a:lnTo>
                  <a:lnTo>
                    <a:pt x="82" y="206"/>
                  </a:lnTo>
                  <a:lnTo>
                    <a:pt x="82" y="207"/>
                  </a:lnTo>
                  <a:close/>
                  <a:moveTo>
                    <a:pt x="117" y="208"/>
                  </a:moveTo>
                  <a:lnTo>
                    <a:pt x="118" y="208"/>
                  </a:lnTo>
                  <a:lnTo>
                    <a:pt x="118" y="207"/>
                  </a:lnTo>
                  <a:lnTo>
                    <a:pt x="117" y="207"/>
                  </a:lnTo>
                  <a:lnTo>
                    <a:pt x="117" y="208"/>
                  </a:lnTo>
                  <a:close/>
                  <a:moveTo>
                    <a:pt x="115" y="208"/>
                  </a:moveTo>
                  <a:cubicBezTo>
                    <a:pt x="115" y="208"/>
                    <a:pt x="115" y="209"/>
                    <a:pt x="115" y="209"/>
                  </a:cubicBezTo>
                  <a:cubicBezTo>
                    <a:pt x="116" y="209"/>
                    <a:pt x="116" y="209"/>
                    <a:pt x="116" y="208"/>
                  </a:cubicBezTo>
                  <a:cubicBezTo>
                    <a:pt x="116" y="208"/>
                    <a:pt x="116" y="208"/>
                    <a:pt x="116" y="208"/>
                  </a:cubicBezTo>
                  <a:cubicBezTo>
                    <a:pt x="115" y="208"/>
                    <a:pt x="115" y="208"/>
                    <a:pt x="115" y="208"/>
                  </a:cubicBezTo>
                  <a:close/>
                  <a:moveTo>
                    <a:pt x="99" y="210"/>
                  </a:moveTo>
                  <a:cubicBezTo>
                    <a:pt x="99" y="210"/>
                    <a:pt x="100" y="210"/>
                    <a:pt x="100" y="210"/>
                  </a:cubicBezTo>
                  <a:cubicBezTo>
                    <a:pt x="100" y="210"/>
                    <a:pt x="100" y="210"/>
                    <a:pt x="100" y="210"/>
                  </a:cubicBezTo>
                  <a:cubicBezTo>
                    <a:pt x="100" y="210"/>
                    <a:pt x="100" y="210"/>
                    <a:pt x="99" y="210"/>
                  </a:cubicBezTo>
                  <a:cubicBezTo>
                    <a:pt x="99" y="210"/>
                    <a:pt x="99" y="210"/>
                    <a:pt x="99" y="210"/>
                  </a:cubicBezTo>
                  <a:close/>
                  <a:moveTo>
                    <a:pt x="98" y="210"/>
                  </a:moveTo>
                  <a:cubicBezTo>
                    <a:pt x="98" y="211"/>
                    <a:pt x="98" y="212"/>
                    <a:pt x="99" y="212"/>
                  </a:cubicBezTo>
                  <a:cubicBezTo>
                    <a:pt x="99" y="211"/>
                    <a:pt x="99" y="211"/>
                    <a:pt x="99" y="211"/>
                  </a:cubicBezTo>
                  <a:cubicBezTo>
                    <a:pt x="98" y="211"/>
                    <a:pt x="98" y="211"/>
                    <a:pt x="98" y="210"/>
                  </a:cubicBezTo>
                  <a:close/>
                  <a:moveTo>
                    <a:pt x="118" y="212"/>
                  </a:moveTo>
                  <a:cubicBezTo>
                    <a:pt x="118" y="212"/>
                    <a:pt x="119" y="212"/>
                    <a:pt x="119" y="211"/>
                  </a:cubicBezTo>
                  <a:cubicBezTo>
                    <a:pt x="119" y="211"/>
                    <a:pt x="118" y="211"/>
                    <a:pt x="118" y="211"/>
                  </a:cubicBezTo>
                  <a:cubicBezTo>
                    <a:pt x="118" y="212"/>
                    <a:pt x="118" y="212"/>
                    <a:pt x="118" y="212"/>
                  </a:cubicBezTo>
                  <a:close/>
                  <a:moveTo>
                    <a:pt x="110" y="4"/>
                  </a:moveTo>
                  <a:cubicBezTo>
                    <a:pt x="110" y="4"/>
                    <a:pt x="110" y="4"/>
                    <a:pt x="110" y="4"/>
                  </a:cubicBezTo>
                  <a:cubicBezTo>
                    <a:pt x="110" y="4"/>
                    <a:pt x="109" y="4"/>
                    <a:pt x="109" y="4"/>
                  </a:cubicBezTo>
                  <a:cubicBezTo>
                    <a:pt x="109" y="4"/>
                    <a:pt x="109" y="3"/>
                    <a:pt x="109" y="3"/>
                  </a:cubicBezTo>
                  <a:cubicBezTo>
                    <a:pt x="108" y="3"/>
                    <a:pt x="108" y="3"/>
                    <a:pt x="109" y="2"/>
                  </a:cubicBezTo>
                  <a:cubicBezTo>
                    <a:pt x="109" y="2"/>
                    <a:pt x="109" y="2"/>
                    <a:pt x="109" y="3"/>
                  </a:cubicBezTo>
                  <a:cubicBezTo>
                    <a:pt x="109" y="3"/>
                    <a:pt x="109" y="4"/>
                    <a:pt x="110" y="4"/>
                  </a:cubicBezTo>
                  <a:close/>
                  <a:moveTo>
                    <a:pt x="32" y="202"/>
                  </a:moveTo>
                  <a:cubicBezTo>
                    <a:pt x="31" y="203"/>
                    <a:pt x="31" y="203"/>
                    <a:pt x="31" y="203"/>
                  </a:cubicBezTo>
                  <a:cubicBezTo>
                    <a:pt x="30" y="202"/>
                    <a:pt x="30" y="202"/>
                    <a:pt x="29" y="202"/>
                  </a:cubicBezTo>
                  <a:cubicBezTo>
                    <a:pt x="29" y="203"/>
                    <a:pt x="29" y="204"/>
                    <a:pt x="29" y="204"/>
                  </a:cubicBezTo>
                  <a:cubicBezTo>
                    <a:pt x="30" y="204"/>
                    <a:pt x="30" y="205"/>
                    <a:pt x="30" y="206"/>
                  </a:cubicBezTo>
                  <a:lnTo>
                    <a:pt x="31" y="206"/>
                  </a:lnTo>
                  <a:cubicBezTo>
                    <a:pt x="31" y="206"/>
                    <a:pt x="31" y="205"/>
                    <a:pt x="31" y="205"/>
                  </a:cubicBezTo>
                  <a:cubicBezTo>
                    <a:pt x="31" y="205"/>
                    <a:pt x="31" y="205"/>
                    <a:pt x="31" y="205"/>
                  </a:cubicBezTo>
                  <a:cubicBezTo>
                    <a:pt x="31" y="204"/>
                    <a:pt x="31" y="204"/>
                    <a:pt x="31" y="204"/>
                  </a:cubicBezTo>
                  <a:cubicBezTo>
                    <a:pt x="31" y="204"/>
                    <a:pt x="31" y="203"/>
                    <a:pt x="31" y="203"/>
                  </a:cubicBezTo>
                  <a:cubicBezTo>
                    <a:pt x="32" y="203"/>
                    <a:pt x="32" y="204"/>
                    <a:pt x="32" y="204"/>
                  </a:cubicBezTo>
                  <a:cubicBezTo>
                    <a:pt x="32" y="205"/>
                    <a:pt x="32" y="205"/>
                    <a:pt x="32" y="205"/>
                  </a:cubicBezTo>
                  <a:cubicBezTo>
                    <a:pt x="32" y="205"/>
                    <a:pt x="33" y="205"/>
                    <a:pt x="33" y="205"/>
                  </a:cubicBezTo>
                  <a:cubicBezTo>
                    <a:pt x="33" y="205"/>
                    <a:pt x="33" y="204"/>
                    <a:pt x="33" y="204"/>
                  </a:cubicBezTo>
                  <a:cubicBezTo>
                    <a:pt x="33" y="204"/>
                    <a:pt x="33" y="204"/>
                    <a:pt x="33" y="204"/>
                  </a:cubicBezTo>
                  <a:cubicBezTo>
                    <a:pt x="33" y="204"/>
                    <a:pt x="33" y="204"/>
                    <a:pt x="34" y="204"/>
                  </a:cubicBezTo>
                  <a:cubicBezTo>
                    <a:pt x="33" y="204"/>
                    <a:pt x="33" y="203"/>
                    <a:pt x="33" y="203"/>
                  </a:cubicBezTo>
                  <a:cubicBezTo>
                    <a:pt x="33" y="202"/>
                    <a:pt x="32" y="201"/>
                    <a:pt x="32" y="201"/>
                  </a:cubicBezTo>
                  <a:cubicBezTo>
                    <a:pt x="32" y="201"/>
                    <a:pt x="32" y="200"/>
                    <a:pt x="32" y="200"/>
                  </a:cubicBezTo>
                  <a:cubicBezTo>
                    <a:pt x="33" y="200"/>
                    <a:pt x="33" y="200"/>
                    <a:pt x="33" y="199"/>
                  </a:cubicBezTo>
                  <a:cubicBezTo>
                    <a:pt x="33" y="199"/>
                    <a:pt x="34" y="199"/>
                    <a:pt x="34" y="199"/>
                  </a:cubicBezTo>
                  <a:cubicBezTo>
                    <a:pt x="34" y="200"/>
                    <a:pt x="34" y="200"/>
                    <a:pt x="35" y="200"/>
                  </a:cubicBezTo>
                  <a:cubicBezTo>
                    <a:pt x="35" y="200"/>
                    <a:pt x="35" y="200"/>
                    <a:pt x="35" y="200"/>
                  </a:cubicBezTo>
                  <a:cubicBezTo>
                    <a:pt x="35" y="200"/>
                    <a:pt x="35" y="200"/>
                    <a:pt x="36" y="199"/>
                  </a:cubicBezTo>
                  <a:cubicBezTo>
                    <a:pt x="36" y="199"/>
                    <a:pt x="36" y="199"/>
                    <a:pt x="36" y="199"/>
                  </a:cubicBezTo>
                  <a:cubicBezTo>
                    <a:pt x="36" y="199"/>
                    <a:pt x="36" y="199"/>
                    <a:pt x="37" y="199"/>
                  </a:cubicBezTo>
                  <a:cubicBezTo>
                    <a:pt x="37" y="200"/>
                    <a:pt x="37" y="200"/>
                    <a:pt x="38" y="200"/>
                  </a:cubicBezTo>
                  <a:cubicBezTo>
                    <a:pt x="38" y="200"/>
                    <a:pt x="38" y="200"/>
                    <a:pt x="38" y="201"/>
                  </a:cubicBezTo>
                  <a:cubicBezTo>
                    <a:pt x="37" y="201"/>
                    <a:pt x="36" y="201"/>
                    <a:pt x="35" y="201"/>
                  </a:cubicBezTo>
                  <a:cubicBezTo>
                    <a:pt x="34" y="201"/>
                    <a:pt x="34" y="201"/>
                    <a:pt x="33" y="201"/>
                  </a:cubicBezTo>
                  <a:cubicBezTo>
                    <a:pt x="33" y="201"/>
                    <a:pt x="34" y="202"/>
                    <a:pt x="35" y="203"/>
                  </a:cubicBezTo>
                  <a:cubicBezTo>
                    <a:pt x="36" y="203"/>
                    <a:pt x="36" y="204"/>
                    <a:pt x="37" y="205"/>
                  </a:cubicBezTo>
                  <a:cubicBezTo>
                    <a:pt x="37" y="205"/>
                    <a:pt x="37" y="205"/>
                    <a:pt x="37" y="205"/>
                  </a:cubicBezTo>
                  <a:cubicBezTo>
                    <a:pt x="38" y="205"/>
                    <a:pt x="38" y="206"/>
                    <a:pt x="38" y="206"/>
                  </a:cubicBezTo>
                  <a:cubicBezTo>
                    <a:pt x="38" y="207"/>
                    <a:pt x="38" y="207"/>
                    <a:pt x="39" y="208"/>
                  </a:cubicBezTo>
                  <a:cubicBezTo>
                    <a:pt x="39" y="208"/>
                    <a:pt x="39" y="208"/>
                    <a:pt x="39" y="208"/>
                  </a:cubicBezTo>
                  <a:cubicBezTo>
                    <a:pt x="39" y="207"/>
                    <a:pt x="40" y="207"/>
                    <a:pt x="40" y="207"/>
                  </a:cubicBezTo>
                  <a:cubicBezTo>
                    <a:pt x="40" y="207"/>
                    <a:pt x="39" y="206"/>
                    <a:pt x="39" y="206"/>
                  </a:cubicBezTo>
                  <a:cubicBezTo>
                    <a:pt x="38" y="206"/>
                    <a:pt x="38" y="206"/>
                    <a:pt x="38" y="205"/>
                  </a:cubicBezTo>
                  <a:cubicBezTo>
                    <a:pt x="39" y="205"/>
                    <a:pt x="39" y="205"/>
                    <a:pt x="39" y="205"/>
                  </a:cubicBezTo>
                  <a:cubicBezTo>
                    <a:pt x="39" y="206"/>
                    <a:pt x="40" y="206"/>
                    <a:pt x="40" y="206"/>
                  </a:cubicBezTo>
                  <a:cubicBezTo>
                    <a:pt x="40" y="206"/>
                    <a:pt x="40" y="206"/>
                    <a:pt x="40" y="206"/>
                  </a:cubicBezTo>
                  <a:cubicBezTo>
                    <a:pt x="42" y="206"/>
                    <a:pt x="43" y="206"/>
                    <a:pt x="45" y="206"/>
                  </a:cubicBezTo>
                  <a:cubicBezTo>
                    <a:pt x="45" y="206"/>
                    <a:pt x="45" y="205"/>
                    <a:pt x="45" y="205"/>
                  </a:cubicBezTo>
                  <a:cubicBezTo>
                    <a:pt x="45" y="205"/>
                    <a:pt x="45" y="205"/>
                    <a:pt x="44" y="205"/>
                  </a:cubicBezTo>
                  <a:cubicBezTo>
                    <a:pt x="44" y="204"/>
                    <a:pt x="44" y="204"/>
                    <a:pt x="44" y="204"/>
                  </a:cubicBezTo>
                  <a:cubicBezTo>
                    <a:pt x="44" y="204"/>
                    <a:pt x="44" y="203"/>
                    <a:pt x="44" y="203"/>
                  </a:cubicBezTo>
                  <a:cubicBezTo>
                    <a:pt x="45" y="203"/>
                    <a:pt x="46" y="204"/>
                    <a:pt x="46" y="204"/>
                  </a:cubicBezTo>
                  <a:cubicBezTo>
                    <a:pt x="46" y="205"/>
                    <a:pt x="46" y="206"/>
                    <a:pt x="46" y="207"/>
                  </a:cubicBezTo>
                  <a:cubicBezTo>
                    <a:pt x="46" y="208"/>
                    <a:pt x="46" y="208"/>
                    <a:pt x="46" y="209"/>
                  </a:cubicBezTo>
                  <a:cubicBezTo>
                    <a:pt x="46" y="210"/>
                    <a:pt x="46" y="211"/>
                    <a:pt x="47" y="212"/>
                  </a:cubicBezTo>
                  <a:cubicBezTo>
                    <a:pt x="46" y="213"/>
                    <a:pt x="46" y="213"/>
                    <a:pt x="46" y="213"/>
                  </a:cubicBezTo>
                  <a:cubicBezTo>
                    <a:pt x="46" y="213"/>
                    <a:pt x="45" y="213"/>
                    <a:pt x="45" y="212"/>
                  </a:cubicBezTo>
                  <a:cubicBezTo>
                    <a:pt x="45" y="212"/>
                    <a:pt x="44" y="212"/>
                    <a:pt x="44" y="212"/>
                  </a:cubicBezTo>
                  <a:cubicBezTo>
                    <a:pt x="44" y="212"/>
                    <a:pt x="44" y="213"/>
                    <a:pt x="44" y="213"/>
                  </a:cubicBezTo>
                  <a:cubicBezTo>
                    <a:pt x="42" y="213"/>
                    <a:pt x="42" y="212"/>
                    <a:pt x="43" y="211"/>
                  </a:cubicBezTo>
                  <a:cubicBezTo>
                    <a:pt x="43" y="211"/>
                    <a:pt x="43" y="211"/>
                    <a:pt x="43" y="211"/>
                  </a:cubicBezTo>
                  <a:cubicBezTo>
                    <a:pt x="42" y="211"/>
                    <a:pt x="42" y="211"/>
                    <a:pt x="42" y="211"/>
                  </a:cubicBezTo>
                  <a:cubicBezTo>
                    <a:pt x="42" y="211"/>
                    <a:pt x="42" y="211"/>
                    <a:pt x="42" y="211"/>
                  </a:cubicBezTo>
                  <a:cubicBezTo>
                    <a:pt x="41" y="211"/>
                    <a:pt x="41" y="211"/>
                    <a:pt x="41" y="210"/>
                  </a:cubicBezTo>
                  <a:cubicBezTo>
                    <a:pt x="41" y="210"/>
                    <a:pt x="41" y="209"/>
                    <a:pt x="42" y="209"/>
                  </a:cubicBezTo>
                  <a:cubicBezTo>
                    <a:pt x="42" y="209"/>
                    <a:pt x="42" y="209"/>
                    <a:pt x="43" y="209"/>
                  </a:cubicBezTo>
                  <a:cubicBezTo>
                    <a:pt x="42" y="209"/>
                    <a:pt x="42" y="208"/>
                    <a:pt x="42" y="208"/>
                  </a:cubicBezTo>
                  <a:cubicBezTo>
                    <a:pt x="41" y="208"/>
                    <a:pt x="41" y="208"/>
                    <a:pt x="40" y="208"/>
                  </a:cubicBezTo>
                  <a:cubicBezTo>
                    <a:pt x="39" y="208"/>
                    <a:pt x="39" y="208"/>
                    <a:pt x="38" y="208"/>
                  </a:cubicBezTo>
                  <a:cubicBezTo>
                    <a:pt x="37" y="209"/>
                    <a:pt x="37" y="208"/>
                    <a:pt x="36" y="208"/>
                  </a:cubicBezTo>
                  <a:cubicBezTo>
                    <a:pt x="36" y="209"/>
                    <a:pt x="36" y="209"/>
                    <a:pt x="36" y="209"/>
                  </a:cubicBezTo>
                  <a:cubicBezTo>
                    <a:pt x="36" y="209"/>
                    <a:pt x="37" y="209"/>
                    <a:pt x="37" y="209"/>
                  </a:cubicBezTo>
                  <a:cubicBezTo>
                    <a:pt x="37" y="209"/>
                    <a:pt x="37" y="209"/>
                    <a:pt x="38" y="209"/>
                  </a:cubicBezTo>
                  <a:cubicBezTo>
                    <a:pt x="38" y="209"/>
                    <a:pt x="38" y="210"/>
                    <a:pt x="38" y="210"/>
                  </a:cubicBezTo>
                  <a:cubicBezTo>
                    <a:pt x="37" y="210"/>
                    <a:pt x="36" y="210"/>
                    <a:pt x="35" y="210"/>
                  </a:cubicBezTo>
                  <a:cubicBezTo>
                    <a:pt x="34" y="210"/>
                    <a:pt x="33" y="209"/>
                    <a:pt x="32" y="209"/>
                  </a:cubicBezTo>
                  <a:cubicBezTo>
                    <a:pt x="32" y="209"/>
                    <a:pt x="32" y="209"/>
                    <a:pt x="32" y="209"/>
                  </a:cubicBezTo>
                  <a:cubicBezTo>
                    <a:pt x="32" y="208"/>
                    <a:pt x="32" y="208"/>
                    <a:pt x="32" y="208"/>
                  </a:cubicBezTo>
                  <a:cubicBezTo>
                    <a:pt x="31" y="208"/>
                    <a:pt x="31" y="208"/>
                    <a:pt x="30" y="208"/>
                  </a:cubicBezTo>
                  <a:cubicBezTo>
                    <a:pt x="30" y="208"/>
                    <a:pt x="30" y="208"/>
                    <a:pt x="30" y="207"/>
                  </a:cubicBezTo>
                  <a:cubicBezTo>
                    <a:pt x="29" y="207"/>
                    <a:pt x="29" y="207"/>
                    <a:pt x="28" y="207"/>
                  </a:cubicBezTo>
                  <a:cubicBezTo>
                    <a:pt x="28" y="207"/>
                    <a:pt x="27" y="207"/>
                    <a:pt x="27" y="206"/>
                  </a:cubicBezTo>
                  <a:cubicBezTo>
                    <a:pt x="26" y="206"/>
                    <a:pt x="26" y="206"/>
                    <a:pt x="25" y="205"/>
                  </a:cubicBezTo>
                  <a:cubicBezTo>
                    <a:pt x="25" y="205"/>
                    <a:pt x="25" y="204"/>
                    <a:pt x="25" y="203"/>
                  </a:cubicBezTo>
                  <a:cubicBezTo>
                    <a:pt x="24" y="203"/>
                    <a:pt x="24" y="204"/>
                    <a:pt x="24" y="204"/>
                  </a:cubicBezTo>
                  <a:cubicBezTo>
                    <a:pt x="24" y="204"/>
                    <a:pt x="24" y="205"/>
                    <a:pt x="24" y="205"/>
                  </a:cubicBezTo>
                  <a:cubicBezTo>
                    <a:pt x="24" y="205"/>
                    <a:pt x="24" y="206"/>
                    <a:pt x="24" y="206"/>
                  </a:cubicBezTo>
                  <a:cubicBezTo>
                    <a:pt x="24" y="206"/>
                    <a:pt x="25" y="207"/>
                    <a:pt x="25" y="207"/>
                  </a:cubicBezTo>
                  <a:cubicBezTo>
                    <a:pt x="25" y="207"/>
                    <a:pt x="26" y="206"/>
                    <a:pt x="26" y="206"/>
                  </a:cubicBezTo>
                  <a:cubicBezTo>
                    <a:pt x="26" y="207"/>
                    <a:pt x="27" y="208"/>
                    <a:pt x="28" y="208"/>
                  </a:cubicBezTo>
                  <a:cubicBezTo>
                    <a:pt x="28" y="208"/>
                    <a:pt x="27" y="209"/>
                    <a:pt x="27" y="209"/>
                  </a:cubicBezTo>
                  <a:cubicBezTo>
                    <a:pt x="26" y="209"/>
                    <a:pt x="26" y="208"/>
                    <a:pt x="26" y="208"/>
                  </a:cubicBezTo>
                  <a:cubicBezTo>
                    <a:pt x="25" y="208"/>
                    <a:pt x="25" y="209"/>
                    <a:pt x="24" y="209"/>
                  </a:cubicBezTo>
                  <a:cubicBezTo>
                    <a:pt x="24" y="209"/>
                    <a:pt x="24" y="209"/>
                    <a:pt x="24" y="210"/>
                  </a:cubicBezTo>
                  <a:cubicBezTo>
                    <a:pt x="22" y="209"/>
                    <a:pt x="21" y="209"/>
                    <a:pt x="20" y="208"/>
                  </a:cubicBezTo>
                  <a:cubicBezTo>
                    <a:pt x="20" y="208"/>
                    <a:pt x="20" y="209"/>
                    <a:pt x="20" y="209"/>
                  </a:cubicBezTo>
                  <a:cubicBezTo>
                    <a:pt x="19" y="210"/>
                    <a:pt x="19" y="210"/>
                    <a:pt x="18" y="209"/>
                  </a:cubicBezTo>
                  <a:cubicBezTo>
                    <a:pt x="18" y="208"/>
                    <a:pt x="18" y="208"/>
                    <a:pt x="18" y="208"/>
                  </a:cubicBezTo>
                  <a:cubicBezTo>
                    <a:pt x="19" y="208"/>
                    <a:pt x="19" y="207"/>
                    <a:pt x="19" y="206"/>
                  </a:cubicBezTo>
                  <a:cubicBezTo>
                    <a:pt x="19" y="206"/>
                    <a:pt x="19" y="207"/>
                    <a:pt x="18" y="207"/>
                  </a:cubicBezTo>
                  <a:cubicBezTo>
                    <a:pt x="18" y="207"/>
                    <a:pt x="18" y="207"/>
                    <a:pt x="17" y="207"/>
                  </a:cubicBezTo>
                  <a:cubicBezTo>
                    <a:pt x="17" y="207"/>
                    <a:pt x="17" y="207"/>
                    <a:pt x="17" y="207"/>
                  </a:cubicBezTo>
                  <a:cubicBezTo>
                    <a:pt x="17" y="207"/>
                    <a:pt x="17" y="206"/>
                    <a:pt x="16" y="206"/>
                  </a:cubicBezTo>
                  <a:cubicBezTo>
                    <a:pt x="17" y="206"/>
                    <a:pt x="17" y="206"/>
                    <a:pt x="17" y="206"/>
                  </a:cubicBezTo>
                  <a:cubicBezTo>
                    <a:pt x="17" y="206"/>
                    <a:pt x="17" y="206"/>
                    <a:pt x="17" y="206"/>
                  </a:cubicBezTo>
                  <a:cubicBezTo>
                    <a:pt x="17" y="206"/>
                    <a:pt x="18" y="206"/>
                    <a:pt x="18" y="206"/>
                  </a:cubicBezTo>
                  <a:cubicBezTo>
                    <a:pt x="19" y="205"/>
                    <a:pt x="19" y="205"/>
                    <a:pt x="19" y="205"/>
                  </a:cubicBezTo>
                  <a:cubicBezTo>
                    <a:pt x="19" y="205"/>
                    <a:pt x="19" y="205"/>
                    <a:pt x="19" y="205"/>
                  </a:cubicBezTo>
                  <a:cubicBezTo>
                    <a:pt x="19" y="204"/>
                    <a:pt x="19" y="204"/>
                    <a:pt x="19" y="204"/>
                  </a:cubicBezTo>
                  <a:cubicBezTo>
                    <a:pt x="19" y="204"/>
                    <a:pt x="19" y="204"/>
                    <a:pt x="20" y="204"/>
                  </a:cubicBezTo>
                  <a:cubicBezTo>
                    <a:pt x="20" y="204"/>
                    <a:pt x="20" y="203"/>
                    <a:pt x="20" y="203"/>
                  </a:cubicBezTo>
                  <a:cubicBezTo>
                    <a:pt x="21" y="203"/>
                    <a:pt x="21" y="203"/>
                    <a:pt x="21" y="203"/>
                  </a:cubicBezTo>
                  <a:cubicBezTo>
                    <a:pt x="21" y="203"/>
                    <a:pt x="21" y="203"/>
                    <a:pt x="20" y="202"/>
                  </a:cubicBezTo>
                  <a:cubicBezTo>
                    <a:pt x="21" y="202"/>
                    <a:pt x="22" y="202"/>
                    <a:pt x="23" y="202"/>
                  </a:cubicBezTo>
                  <a:cubicBezTo>
                    <a:pt x="23" y="201"/>
                    <a:pt x="24" y="201"/>
                    <a:pt x="25" y="201"/>
                  </a:cubicBezTo>
                  <a:cubicBezTo>
                    <a:pt x="25" y="201"/>
                    <a:pt x="24" y="200"/>
                    <a:pt x="24" y="200"/>
                  </a:cubicBezTo>
                  <a:cubicBezTo>
                    <a:pt x="23" y="201"/>
                    <a:pt x="23" y="201"/>
                    <a:pt x="22" y="201"/>
                  </a:cubicBezTo>
                  <a:cubicBezTo>
                    <a:pt x="21" y="201"/>
                    <a:pt x="21" y="201"/>
                    <a:pt x="21" y="201"/>
                  </a:cubicBezTo>
                  <a:cubicBezTo>
                    <a:pt x="20" y="201"/>
                    <a:pt x="20" y="201"/>
                    <a:pt x="20" y="200"/>
                  </a:cubicBezTo>
                  <a:cubicBezTo>
                    <a:pt x="19" y="200"/>
                    <a:pt x="18" y="201"/>
                    <a:pt x="19" y="203"/>
                  </a:cubicBezTo>
                  <a:lnTo>
                    <a:pt x="16" y="203"/>
                  </a:lnTo>
                  <a:cubicBezTo>
                    <a:pt x="16" y="203"/>
                    <a:pt x="17" y="203"/>
                    <a:pt x="17" y="202"/>
                  </a:cubicBezTo>
                  <a:cubicBezTo>
                    <a:pt x="17" y="202"/>
                    <a:pt x="18" y="202"/>
                    <a:pt x="17" y="201"/>
                  </a:cubicBezTo>
                  <a:cubicBezTo>
                    <a:pt x="17" y="201"/>
                    <a:pt x="17" y="201"/>
                    <a:pt x="17" y="202"/>
                  </a:cubicBezTo>
                  <a:cubicBezTo>
                    <a:pt x="16" y="202"/>
                    <a:pt x="16" y="203"/>
                    <a:pt x="16" y="203"/>
                  </a:cubicBezTo>
                  <a:cubicBezTo>
                    <a:pt x="16" y="203"/>
                    <a:pt x="16" y="204"/>
                    <a:pt x="15" y="204"/>
                  </a:cubicBezTo>
                  <a:cubicBezTo>
                    <a:pt x="15" y="204"/>
                    <a:pt x="15" y="204"/>
                    <a:pt x="14" y="203"/>
                  </a:cubicBezTo>
                  <a:cubicBezTo>
                    <a:pt x="14" y="203"/>
                    <a:pt x="14" y="203"/>
                    <a:pt x="14" y="202"/>
                  </a:cubicBezTo>
                  <a:cubicBezTo>
                    <a:pt x="15" y="202"/>
                    <a:pt x="15" y="202"/>
                    <a:pt x="15" y="202"/>
                  </a:cubicBezTo>
                  <a:cubicBezTo>
                    <a:pt x="15" y="202"/>
                    <a:pt x="16" y="202"/>
                    <a:pt x="16" y="202"/>
                  </a:cubicBezTo>
                  <a:cubicBezTo>
                    <a:pt x="16" y="202"/>
                    <a:pt x="16" y="202"/>
                    <a:pt x="16" y="202"/>
                  </a:cubicBezTo>
                  <a:cubicBezTo>
                    <a:pt x="16" y="201"/>
                    <a:pt x="16" y="201"/>
                    <a:pt x="15" y="201"/>
                  </a:cubicBezTo>
                  <a:cubicBezTo>
                    <a:pt x="15" y="201"/>
                    <a:pt x="14" y="201"/>
                    <a:pt x="14" y="201"/>
                  </a:cubicBezTo>
                  <a:cubicBezTo>
                    <a:pt x="14" y="200"/>
                    <a:pt x="15" y="200"/>
                    <a:pt x="15" y="200"/>
                  </a:cubicBezTo>
                  <a:cubicBezTo>
                    <a:pt x="15" y="200"/>
                    <a:pt x="15" y="200"/>
                    <a:pt x="15" y="200"/>
                  </a:cubicBezTo>
                  <a:cubicBezTo>
                    <a:pt x="16" y="200"/>
                    <a:pt x="16" y="200"/>
                    <a:pt x="15" y="199"/>
                  </a:cubicBezTo>
                  <a:cubicBezTo>
                    <a:pt x="15" y="199"/>
                    <a:pt x="15" y="199"/>
                    <a:pt x="15" y="199"/>
                  </a:cubicBezTo>
                  <a:cubicBezTo>
                    <a:pt x="15" y="199"/>
                    <a:pt x="15" y="199"/>
                    <a:pt x="14" y="199"/>
                  </a:cubicBezTo>
                  <a:cubicBezTo>
                    <a:pt x="14" y="199"/>
                    <a:pt x="14" y="199"/>
                    <a:pt x="14" y="198"/>
                  </a:cubicBezTo>
                  <a:cubicBezTo>
                    <a:pt x="15" y="198"/>
                    <a:pt x="15" y="199"/>
                    <a:pt x="16" y="199"/>
                  </a:cubicBezTo>
                  <a:cubicBezTo>
                    <a:pt x="16" y="199"/>
                    <a:pt x="17" y="199"/>
                    <a:pt x="18" y="199"/>
                  </a:cubicBezTo>
                  <a:cubicBezTo>
                    <a:pt x="18" y="199"/>
                    <a:pt x="19" y="199"/>
                    <a:pt x="19" y="199"/>
                  </a:cubicBezTo>
                  <a:cubicBezTo>
                    <a:pt x="20" y="199"/>
                    <a:pt x="21" y="199"/>
                    <a:pt x="21" y="199"/>
                  </a:cubicBezTo>
                  <a:cubicBezTo>
                    <a:pt x="21" y="198"/>
                    <a:pt x="21" y="198"/>
                    <a:pt x="21" y="198"/>
                  </a:cubicBezTo>
                  <a:cubicBezTo>
                    <a:pt x="20" y="198"/>
                    <a:pt x="20" y="198"/>
                    <a:pt x="20" y="198"/>
                  </a:cubicBezTo>
                  <a:cubicBezTo>
                    <a:pt x="20" y="198"/>
                    <a:pt x="20" y="198"/>
                    <a:pt x="19" y="198"/>
                  </a:cubicBezTo>
                  <a:cubicBezTo>
                    <a:pt x="19" y="198"/>
                    <a:pt x="19" y="198"/>
                    <a:pt x="19" y="198"/>
                  </a:cubicBezTo>
                  <a:cubicBezTo>
                    <a:pt x="20" y="197"/>
                    <a:pt x="21" y="197"/>
                    <a:pt x="22" y="197"/>
                  </a:cubicBezTo>
                  <a:cubicBezTo>
                    <a:pt x="22" y="197"/>
                    <a:pt x="23" y="198"/>
                    <a:pt x="23" y="199"/>
                  </a:cubicBezTo>
                  <a:cubicBezTo>
                    <a:pt x="24" y="199"/>
                    <a:pt x="24" y="198"/>
                    <a:pt x="24" y="198"/>
                  </a:cubicBezTo>
                  <a:cubicBezTo>
                    <a:pt x="23" y="197"/>
                    <a:pt x="23" y="196"/>
                    <a:pt x="24" y="196"/>
                  </a:cubicBezTo>
                  <a:cubicBezTo>
                    <a:pt x="23" y="196"/>
                    <a:pt x="23" y="196"/>
                    <a:pt x="23" y="197"/>
                  </a:cubicBezTo>
                  <a:lnTo>
                    <a:pt x="23" y="198"/>
                  </a:lnTo>
                  <a:cubicBezTo>
                    <a:pt x="23" y="198"/>
                    <a:pt x="23" y="197"/>
                    <a:pt x="23" y="197"/>
                  </a:cubicBezTo>
                  <a:cubicBezTo>
                    <a:pt x="23" y="197"/>
                    <a:pt x="23" y="196"/>
                    <a:pt x="23" y="196"/>
                  </a:cubicBezTo>
                  <a:cubicBezTo>
                    <a:pt x="22" y="196"/>
                    <a:pt x="22" y="196"/>
                    <a:pt x="21" y="196"/>
                  </a:cubicBezTo>
                  <a:cubicBezTo>
                    <a:pt x="21" y="196"/>
                    <a:pt x="21" y="197"/>
                    <a:pt x="20" y="197"/>
                  </a:cubicBezTo>
                  <a:cubicBezTo>
                    <a:pt x="20" y="197"/>
                    <a:pt x="20" y="197"/>
                    <a:pt x="20" y="197"/>
                  </a:cubicBezTo>
                  <a:cubicBezTo>
                    <a:pt x="20" y="197"/>
                    <a:pt x="20" y="196"/>
                    <a:pt x="20" y="195"/>
                  </a:cubicBezTo>
                  <a:cubicBezTo>
                    <a:pt x="20" y="196"/>
                    <a:pt x="20" y="196"/>
                    <a:pt x="20" y="196"/>
                  </a:cubicBezTo>
                  <a:cubicBezTo>
                    <a:pt x="20" y="196"/>
                    <a:pt x="21" y="196"/>
                    <a:pt x="21" y="196"/>
                  </a:cubicBezTo>
                  <a:cubicBezTo>
                    <a:pt x="21" y="196"/>
                    <a:pt x="22" y="195"/>
                    <a:pt x="22" y="195"/>
                  </a:cubicBezTo>
                  <a:cubicBezTo>
                    <a:pt x="22" y="195"/>
                    <a:pt x="22" y="195"/>
                    <a:pt x="23" y="195"/>
                  </a:cubicBezTo>
                  <a:cubicBezTo>
                    <a:pt x="23" y="194"/>
                    <a:pt x="23" y="194"/>
                    <a:pt x="23" y="195"/>
                  </a:cubicBezTo>
                  <a:cubicBezTo>
                    <a:pt x="23" y="195"/>
                    <a:pt x="23" y="195"/>
                    <a:pt x="23" y="195"/>
                  </a:cubicBezTo>
                  <a:cubicBezTo>
                    <a:pt x="24" y="195"/>
                    <a:pt x="24" y="194"/>
                    <a:pt x="24" y="194"/>
                  </a:cubicBezTo>
                  <a:cubicBezTo>
                    <a:pt x="25" y="194"/>
                    <a:pt x="25" y="193"/>
                    <a:pt x="25" y="193"/>
                  </a:cubicBezTo>
                  <a:cubicBezTo>
                    <a:pt x="25" y="193"/>
                    <a:pt x="25" y="192"/>
                    <a:pt x="25" y="192"/>
                  </a:cubicBezTo>
                  <a:cubicBezTo>
                    <a:pt x="24" y="192"/>
                    <a:pt x="24" y="192"/>
                    <a:pt x="24" y="192"/>
                  </a:cubicBezTo>
                  <a:cubicBezTo>
                    <a:pt x="24" y="192"/>
                    <a:pt x="24" y="192"/>
                    <a:pt x="23" y="192"/>
                  </a:cubicBezTo>
                  <a:cubicBezTo>
                    <a:pt x="23" y="192"/>
                    <a:pt x="23" y="191"/>
                    <a:pt x="24" y="191"/>
                  </a:cubicBezTo>
                  <a:cubicBezTo>
                    <a:pt x="24" y="191"/>
                    <a:pt x="25" y="192"/>
                    <a:pt x="25" y="192"/>
                  </a:cubicBezTo>
                  <a:cubicBezTo>
                    <a:pt x="25" y="192"/>
                    <a:pt x="26" y="192"/>
                    <a:pt x="27" y="191"/>
                  </a:cubicBezTo>
                  <a:cubicBezTo>
                    <a:pt x="26" y="192"/>
                    <a:pt x="26" y="192"/>
                    <a:pt x="27" y="192"/>
                  </a:cubicBezTo>
                  <a:cubicBezTo>
                    <a:pt x="27" y="193"/>
                    <a:pt x="27" y="193"/>
                    <a:pt x="27" y="193"/>
                  </a:cubicBezTo>
                  <a:cubicBezTo>
                    <a:pt x="27" y="193"/>
                    <a:pt x="28" y="193"/>
                    <a:pt x="28" y="193"/>
                  </a:cubicBezTo>
                  <a:cubicBezTo>
                    <a:pt x="27" y="192"/>
                    <a:pt x="28" y="192"/>
                    <a:pt x="28" y="191"/>
                  </a:cubicBezTo>
                  <a:cubicBezTo>
                    <a:pt x="28" y="192"/>
                    <a:pt x="28" y="192"/>
                    <a:pt x="28" y="193"/>
                  </a:cubicBezTo>
                  <a:cubicBezTo>
                    <a:pt x="28" y="194"/>
                    <a:pt x="29" y="194"/>
                    <a:pt x="30" y="194"/>
                  </a:cubicBezTo>
                  <a:cubicBezTo>
                    <a:pt x="30" y="195"/>
                    <a:pt x="29" y="195"/>
                    <a:pt x="29" y="195"/>
                  </a:cubicBezTo>
                  <a:cubicBezTo>
                    <a:pt x="28" y="194"/>
                    <a:pt x="28" y="194"/>
                    <a:pt x="27" y="195"/>
                  </a:cubicBezTo>
                  <a:cubicBezTo>
                    <a:pt x="27" y="195"/>
                    <a:pt x="28" y="195"/>
                    <a:pt x="28" y="195"/>
                  </a:cubicBezTo>
                  <a:cubicBezTo>
                    <a:pt x="28" y="195"/>
                    <a:pt x="28" y="196"/>
                    <a:pt x="28" y="197"/>
                  </a:cubicBezTo>
                  <a:cubicBezTo>
                    <a:pt x="28" y="196"/>
                    <a:pt x="27" y="196"/>
                    <a:pt x="27" y="196"/>
                  </a:cubicBezTo>
                  <a:cubicBezTo>
                    <a:pt x="27" y="195"/>
                    <a:pt x="26" y="195"/>
                    <a:pt x="25" y="196"/>
                  </a:cubicBezTo>
                  <a:cubicBezTo>
                    <a:pt x="26" y="196"/>
                    <a:pt x="27" y="196"/>
                    <a:pt x="26" y="197"/>
                  </a:cubicBezTo>
                  <a:cubicBezTo>
                    <a:pt x="26" y="198"/>
                    <a:pt x="25" y="198"/>
                    <a:pt x="24" y="198"/>
                  </a:cubicBezTo>
                  <a:cubicBezTo>
                    <a:pt x="25" y="198"/>
                    <a:pt x="26" y="199"/>
                    <a:pt x="27" y="198"/>
                  </a:cubicBezTo>
                  <a:cubicBezTo>
                    <a:pt x="28" y="198"/>
                    <a:pt x="29" y="198"/>
                    <a:pt x="29" y="198"/>
                  </a:cubicBezTo>
                  <a:cubicBezTo>
                    <a:pt x="30" y="199"/>
                    <a:pt x="30" y="199"/>
                    <a:pt x="29" y="199"/>
                  </a:cubicBezTo>
                  <a:cubicBezTo>
                    <a:pt x="29" y="199"/>
                    <a:pt x="28" y="199"/>
                    <a:pt x="28" y="199"/>
                  </a:cubicBezTo>
                  <a:cubicBezTo>
                    <a:pt x="27" y="199"/>
                    <a:pt x="26" y="199"/>
                    <a:pt x="25" y="199"/>
                  </a:cubicBezTo>
                  <a:cubicBezTo>
                    <a:pt x="24" y="199"/>
                    <a:pt x="24" y="199"/>
                    <a:pt x="24" y="199"/>
                  </a:cubicBezTo>
                  <a:cubicBezTo>
                    <a:pt x="24" y="199"/>
                    <a:pt x="24" y="199"/>
                    <a:pt x="25" y="199"/>
                  </a:cubicBezTo>
                  <a:cubicBezTo>
                    <a:pt x="25" y="199"/>
                    <a:pt x="26" y="200"/>
                    <a:pt x="26" y="200"/>
                  </a:cubicBezTo>
                  <a:cubicBezTo>
                    <a:pt x="27" y="200"/>
                    <a:pt x="27" y="200"/>
                    <a:pt x="28" y="200"/>
                  </a:cubicBezTo>
                  <a:cubicBezTo>
                    <a:pt x="28" y="200"/>
                    <a:pt x="29" y="200"/>
                    <a:pt x="29" y="200"/>
                  </a:cubicBezTo>
                  <a:cubicBezTo>
                    <a:pt x="29" y="201"/>
                    <a:pt x="29" y="201"/>
                    <a:pt x="28" y="201"/>
                  </a:cubicBezTo>
                  <a:cubicBezTo>
                    <a:pt x="28" y="201"/>
                    <a:pt x="28" y="201"/>
                    <a:pt x="28" y="201"/>
                  </a:cubicBezTo>
                  <a:cubicBezTo>
                    <a:pt x="28" y="201"/>
                    <a:pt x="29" y="201"/>
                    <a:pt x="29" y="201"/>
                  </a:cubicBezTo>
                  <a:cubicBezTo>
                    <a:pt x="30" y="202"/>
                    <a:pt x="31" y="202"/>
                    <a:pt x="32" y="202"/>
                  </a:cubicBezTo>
                  <a:close/>
                  <a:moveTo>
                    <a:pt x="26" y="193"/>
                  </a:moveTo>
                  <a:cubicBezTo>
                    <a:pt x="25" y="194"/>
                    <a:pt x="25" y="194"/>
                    <a:pt x="26" y="194"/>
                  </a:cubicBezTo>
                  <a:cubicBezTo>
                    <a:pt x="26" y="195"/>
                    <a:pt x="26" y="195"/>
                    <a:pt x="27" y="194"/>
                  </a:cubicBezTo>
                  <a:cubicBezTo>
                    <a:pt x="26" y="194"/>
                    <a:pt x="26" y="194"/>
                    <a:pt x="26" y="194"/>
                  </a:cubicBezTo>
                  <a:cubicBezTo>
                    <a:pt x="26" y="193"/>
                    <a:pt x="26" y="193"/>
                    <a:pt x="26" y="193"/>
                  </a:cubicBezTo>
                  <a:close/>
                  <a:moveTo>
                    <a:pt x="25" y="195"/>
                  </a:moveTo>
                  <a:cubicBezTo>
                    <a:pt x="25" y="195"/>
                    <a:pt x="25" y="195"/>
                    <a:pt x="25" y="195"/>
                  </a:cubicBezTo>
                  <a:cubicBezTo>
                    <a:pt x="25" y="195"/>
                    <a:pt x="25" y="195"/>
                    <a:pt x="25" y="195"/>
                  </a:cubicBezTo>
                  <a:cubicBezTo>
                    <a:pt x="25" y="194"/>
                    <a:pt x="25" y="194"/>
                    <a:pt x="25" y="195"/>
                  </a:cubicBezTo>
                  <a:cubicBezTo>
                    <a:pt x="24" y="195"/>
                    <a:pt x="24" y="195"/>
                    <a:pt x="25" y="195"/>
                  </a:cubicBezTo>
                  <a:close/>
                  <a:moveTo>
                    <a:pt x="24" y="197"/>
                  </a:moveTo>
                  <a:cubicBezTo>
                    <a:pt x="24" y="197"/>
                    <a:pt x="25" y="196"/>
                    <a:pt x="25" y="196"/>
                  </a:cubicBezTo>
                  <a:cubicBezTo>
                    <a:pt x="25" y="196"/>
                    <a:pt x="25" y="196"/>
                    <a:pt x="25" y="196"/>
                  </a:cubicBezTo>
                  <a:cubicBezTo>
                    <a:pt x="25" y="196"/>
                    <a:pt x="25" y="196"/>
                    <a:pt x="24" y="196"/>
                  </a:cubicBezTo>
                  <a:cubicBezTo>
                    <a:pt x="24" y="196"/>
                    <a:pt x="24" y="196"/>
                    <a:pt x="24" y="197"/>
                  </a:cubicBezTo>
                  <a:close/>
                  <a:moveTo>
                    <a:pt x="22" y="200"/>
                  </a:moveTo>
                  <a:cubicBezTo>
                    <a:pt x="22" y="200"/>
                    <a:pt x="22" y="200"/>
                    <a:pt x="23" y="200"/>
                  </a:cubicBezTo>
                  <a:cubicBezTo>
                    <a:pt x="23" y="199"/>
                    <a:pt x="23" y="199"/>
                    <a:pt x="23" y="199"/>
                  </a:cubicBezTo>
                  <a:cubicBezTo>
                    <a:pt x="22" y="199"/>
                    <a:pt x="22" y="199"/>
                    <a:pt x="22" y="200"/>
                  </a:cubicBezTo>
                  <a:close/>
                  <a:moveTo>
                    <a:pt x="16" y="199"/>
                  </a:moveTo>
                  <a:cubicBezTo>
                    <a:pt x="16" y="200"/>
                    <a:pt x="16" y="200"/>
                    <a:pt x="16" y="200"/>
                  </a:cubicBezTo>
                  <a:cubicBezTo>
                    <a:pt x="16" y="201"/>
                    <a:pt x="16" y="201"/>
                    <a:pt x="16" y="201"/>
                  </a:cubicBezTo>
                  <a:cubicBezTo>
                    <a:pt x="17" y="201"/>
                    <a:pt x="17" y="201"/>
                    <a:pt x="17" y="200"/>
                  </a:cubicBezTo>
                  <a:cubicBezTo>
                    <a:pt x="17" y="200"/>
                    <a:pt x="18" y="200"/>
                    <a:pt x="17" y="200"/>
                  </a:cubicBezTo>
                  <a:cubicBezTo>
                    <a:pt x="17" y="200"/>
                    <a:pt x="17" y="200"/>
                    <a:pt x="17" y="200"/>
                  </a:cubicBezTo>
                  <a:cubicBezTo>
                    <a:pt x="17" y="199"/>
                    <a:pt x="16" y="199"/>
                    <a:pt x="16" y="199"/>
                  </a:cubicBezTo>
                  <a:close/>
                  <a:moveTo>
                    <a:pt x="26" y="201"/>
                  </a:moveTo>
                  <a:cubicBezTo>
                    <a:pt x="25" y="202"/>
                    <a:pt x="26" y="202"/>
                    <a:pt x="26" y="202"/>
                  </a:cubicBezTo>
                  <a:cubicBezTo>
                    <a:pt x="26" y="202"/>
                    <a:pt x="27" y="202"/>
                    <a:pt x="27" y="202"/>
                  </a:cubicBezTo>
                  <a:cubicBezTo>
                    <a:pt x="27" y="201"/>
                    <a:pt x="27" y="201"/>
                    <a:pt x="27" y="201"/>
                  </a:cubicBezTo>
                  <a:cubicBezTo>
                    <a:pt x="27" y="201"/>
                    <a:pt x="27" y="201"/>
                    <a:pt x="26" y="201"/>
                  </a:cubicBezTo>
                  <a:cubicBezTo>
                    <a:pt x="26" y="201"/>
                    <a:pt x="26" y="201"/>
                    <a:pt x="26" y="201"/>
                  </a:cubicBezTo>
                  <a:close/>
                  <a:moveTo>
                    <a:pt x="27" y="203"/>
                  </a:moveTo>
                  <a:cubicBezTo>
                    <a:pt x="26" y="203"/>
                    <a:pt x="26" y="204"/>
                    <a:pt x="26" y="204"/>
                  </a:cubicBezTo>
                  <a:cubicBezTo>
                    <a:pt x="26" y="204"/>
                    <a:pt x="26" y="204"/>
                    <a:pt x="27" y="204"/>
                  </a:cubicBezTo>
                  <a:cubicBezTo>
                    <a:pt x="27" y="204"/>
                    <a:pt x="27" y="204"/>
                    <a:pt x="27" y="204"/>
                  </a:cubicBezTo>
                  <a:cubicBezTo>
                    <a:pt x="27" y="203"/>
                    <a:pt x="27" y="203"/>
                    <a:pt x="27" y="203"/>
                  </a:cubicBezTo>
                  <a:close/>
                  <a:moveTo>
                    <a:pt x="23" y="205"/>
                  </a:moveTo>
                  <a:cubicBezTo>
                    <a:pt x="23" y="205"/>
                    <a:pt x="23" y="205"/>
                    <a:pt x="23" y="205"/>
                  </a:cubicBezTo>
                  <a:cubicBezTo>
                    <a:pt x="23" y="205"/>
                    <a:pt x="23" y="205"/>
                    <a:pt x="23" y="205"/>
                  </a:cubicBezTo>
                  <a:cubicBezTo>
                    <a:pt x="23" y="205"/>
                    <a:pt x="23" y="204"/>
                    <a:pt x="23" y="204"/>
                  </a:cubicBezTo>
                  <a:cubicBezTo>
                    <a:pt x="23" y="204"/>
                    <a:pt x="23" y="204"/>
                    <a:pt x="23" y="205"/>
                  </a:cubicBezTo>
                  <a:close/>
                  <a:moveTo>
                    <a:pt x="28" y="205"/>
                  </a:moveTo>
                  <a:cubicBezTo>
                    <a:pt x="28" y="205"/>
                    <a:pt x="28" y="205"/>
                    <a:pt x="28" y="205"/>
                  </a:cubicBezTo>
                  <a:cubicBezTo>
                    <a:pt x="28" y="205"/>
                    <a:pt x="28" y="204"/>
                    <a:pt x="28" y="204"/>
                  </a:cubicBezTo>
                  <a:cubicBezTo>
                    <a:pt x="28" y="204"/>
                    <a:pt x="28" y="204"/>
                    <a:pt x="28" y="204"/>
                  </a:cubicBezTo>
                  <a:cubicBezTo>
                    <a:pt x="28" y="204"/>
                    <a:pt x="28" y="205"/>
                    <a:pt x="28" y="205"/>
                  </a:cubicBezTo>
                  <a:close/>
                  <a:moveTo>
                    <a:pt x="19" y="205"/>
                  </a:moveTo>
                  <a:cubicBezTo>
                    <a:pt x="20" y="205"/>
                    <a:pt x="20" y="206"/>
                    <a:pt x="19" y="206"/>
                  </a:cubicBezTo>
                  <a:cubicBezTo>
                    <a:pt x="19" y="207"/>
                    <a:pt x="19" y="207"/>
                    <a:pt x="20" y="207"/>
                  </a:cubicBezTo>
                  <a:cubicBezTo>
                    <a:pt x="20" y="207"/>
                    <a:pt x="20" y="206"/>
                    <a:pt x="20" y="206"/>
                  </a:cubicBezTo>
                  <a:cubicBezTo>
                    <a:pt x="20" y="207"/>
                    <a:pt x="21" y="207"/>
                    <a:pt x="21" y="207"/>
                  </a:cubicBezTo>
                  <a:cubicBezTo>
                    <a:pt x="22" y="206"/>
                    <a:pt x="22" y="206"/>
                    <a:pt x="21" y="205"/>
                  </a:cubicBezTo>
                  <a:cubicBezTo>
                    <a:pt x="20" y="205"/>
                    <a:pt x="20" y="205"/>
                    <a:pt x="19" y="205"/>
                  </a:cubicBezTo>
                  <a:close/>
                  <a:moveTo>
                    <a:pt x="35" y="206"/>
                  </a:moveTo>
                  <a:cubicBezTo>
                    <a:pt x="36" y="206"/>
                    <a:pt x="36" y="206"/>
                    <a:pt x="36" y="207"/>
                  </a:cubicBezTo>
                  <a:cubicBezTo>
                    <a:pt x="36" y="207"/>
                    <a:pt x="36" y="208"/>
                    <a:pt x="37" y="207"/>
                  </a:cubicBezTo>
                  <a:cubicBezTo>
                    <a:pt x="37" y="207"/>
                    <a:pt x="37" y="207"/>
                    <a:pt x="37" y="206"/>
                  </a:cubicBezTo>
                  <a:cubicBezTo>
                    <a:pt x="37" y="206"/>
                    <a:pt x="37" y="206"/>
                    <a:pt x="36" y="206"/>
                  </a:cubicBezTo>
                  <a:cubicBezTo>
                    <a:pt x="36" y="206"/>
                    <a:pt x="36" y="205"/>
                    <a:pt x="36" y="205"/>
                  </a:cubicBezTo>
                  <a:cubicBezTo>
                    <a:pt x="35" y="205"/>
                    <a:pt x="35" y="206"/>
                    <a:pt x="35" y="206"/>
                  </a:cubicBezTo>
                  <a:close/>
                  <a:moveTo>
                    <a:pt x="29" y="206"/>
                  </a:moveTo>
                  <a:cubicBezTo>
                    <a:pt x="29" y="206"/>
                    <a:pt x="29" y="206"/>
                    <a:pt x="29" y="206"/>
                  </a:cubicBezTo>
                  <a:cubicBezTo>
                    <a:pt x="29" y="206"/>
                    <a:pt x="29" y="206"/>
                    <a:pt x="29" y="206"/>
                  </a:cubicBezTo>
                  <a:cubicBezTo>
                    <a:pt x="29" y="206"/>
                    <a:pt x="29" y="206"/>
                    <a:pt x="29" y="206"/>
                  </a:cubicBezTo>
                  <a:cubicBezTo>
                    <a:pt x="29" y="206"/>
                    <a:pt x="29" y="206"/>
                    <a:pt x="29" y="206"/>
                  </a:cubicBezTo>
                  <a:close/>
                  <a:moveTo>
                    <a:pt x="33" y="206"/>
                  </a:moveTo>
                  <a:cubicBezTo>
                    <a:pt x="33" y="206"/>
                    <a:pt x="33" y="207"/>
                    <a:pt x="33" y="207"/>
                  </a:cubicBezTo>
                  <a:cubicBezTo>
                    <a:pt x="33" y="207"/>
                    <a:pt x="33" y="208"/>
                    <a:pt x="34" y="208"/>
                  </a:cubicBezTo>
                  <a:cubicBezTo>
                    <a:pt x="34" y="207"/>
                    <a:pt x="34" y="207"/>
                    <a:pt x="34" y="207"/>
                  </a:cubicBezTo>
                  <a:cubicBezTo>
                    <a:pt x="34" y="206"/>
                    <a:pt x="34" y="206"/>
                    <a:pt x="33" y="206"/>
                  </a:cubicBezTo>
                  <a:close/>
                  <a:moveTo>
                    <a:pt x="22" y="208"/>
                  </a:moveTo>
                  <a:cubicBezTo>
                    <a:pt x="22" y="208"/>
                    <a:pt x="22" y="208"/>
                    <a:pt x="23" y="208"/>
                  </a:cubicBezTo>
                  <a:cubicBezTo>
                    <a:pt x="23" y="208"/>
                    <a:pt x="23" y="207"/>
                    <a:pt x="23" y="207"/>
                  </a:cubicBezTo>
                  <a:cubicBezTo>
                    <a:pt x="22" y="207"/>
                    <a:pt x="22" y="207"/>
                    <a:pt x="22" y="207"/>
                  </a:cubicBezTo>
                  <a:cubicBezTo>
                    <a:pt x="22" y="207"/>
                    <a:pt x="22" y="208"/>
                    <a:pt x="22" y="208"/>
                  </a:cubicBezTo>
                  <a:close/>
                  <a:moveTo>
                    <a:pt x="32" y="208"/>
                  </a:moveTo>
                  <a:cubicBezTo>
                    <a:pt x="32" y="208"/>
                    <a:pt x="32" y="208"/>
                    <a:pt x="32" y="208"/>
                  </a:cubicBezTo>
                  <a:cubicBezTo>
                    <a:pt x="33" y="208"/>
                    <a:pt x="33" y="208"/>
                    <a:pt x="33" y="207"/>
                  </a:cubicBezTo>
                  <a:cubicBezTo>
                    <a:pt x="33" y="207"/>
                    <a:pt x="32" y="207"/>
                    <a:pt x="32" y="207"/>
                  </a:cubicBezTo>
                  <a:cubicBezTo>
                    <a:pt x="32" y="208"/>
                    <a:pt x="32" y="208"/>
                    <a:pt x="32" y="208"/>
                  </a:cubicBezTo>
                  <a:close/>
                  <a:moveTo>
                    <a:pt x="43" y="208"/>
                  </a:moveTo>
                  <a:cubicBezTo>
                    <a:pt x="44" y="208"/>
                    <a:pt x="44" y="208"/>
                    <a:pt x="44" y="208"/>
                  </a:cubicBezTo>
                  <a:cubicBezTo>
                    <a:pt x="44" y="208"/>
                    <a:pt x="44" y="208"/>
                    <a:pt x="44" y="208"/>
                  </a:cubicBezTo>
                  <a:cubicBezTo>
                    <a:pt x="45" y="208"/>
                    <a:pt x="45" y="208"/>
                    <a:pt x="45" y="208"/>
                  </a:cubicBezTo>
                  <a:cubicBezTo>
                    <a:pt x="45" y="208"/>
                    <a:pt x="44" y="208"/>
                    <a:pt x="44" y="208"/>
                  </a:cubicBezTo>
                  <a:cubicBezTo>
                    <a:pt x="44" y="208"/>
                    <a:pt x="43" y="208"/>
                    <a:pt x="43" y="208"/>
                  </a:cubicBezTo>
                  <a:cubicBezTo>
                    <a:pt x="43" y="208"/>
                    <a:pt x="43" y="208"/>
                    <a:pt x="43" y="208"/>
                  </a:cubicBezTo>
                  <a:close/>
                  <a:moveTo>
                    <a:pt x="44" y="209"/>
                  </a:moveTo>
                  <a:cubicBezTo>
                    <a:pt x="44" y="209"/>
                    <a:pt x="44" y="209"/>
                    <a:pt x="44" y="210"/>
                  </a:cubicBezTo>
                  <a:cubicBezTo>
                    <a:pt x="44" y="210"/>
                    <a:pt x="45" y="210"/>
                    <a:pt x="45" y="210"/>
                  </a:cubicBezTo>
                  <a:cubicBezTo>
                    <a:pt x="45" y="210"/>
                    <a:pt x="45" y="210"/>
                    <a:pt x="45" y="209"/>
                  </a:cubicBezTo>
                  <a:cubicBezTo>
                    <a:pt x="45" y="209"/>
                    <a:pt x="46" y="209"/>
                    <a:pt x="45" y="209"/>
                  </a:cubicBezTo>
                  <a:cubicBezTo>
                    <a:pt x="45" y="209"/>
                    <a:pt x="45" y="209"/>
                    <a:pt x="44" y="209"/>
                  </a:cubicBezTo>
                  <a:cubicBezTo>
                    <a:pt x="44" y="209"/>
                    <a:pt x="44" y="209"/>
                    <a:pt x="44" y="209"/>
                  </a:cubicBezTo>
                  <a:close/>
                  <a:moveTo>
                    <a:pt x="44" y="211"/>
                  </a:moveTo>
                  <a:cubicBezTo>
                    <a:pt x="44" y="211"/>
                    <a:pt x="44" y="211"/>
                    <a:pt x="44" y="211"/>
                  </a:cubicBezTo>
                  <a:cubicBezTo>
                    <a:pt x="45" y="211"/>
                    <a:pt x="45" y="211"/>
                    <a:pt x="44" y="211"/>
                  </a:cubicBezTo>
                  <a:cubicBezTo>
                    <a:pt x="44" y="211"/>
                    <a:pt x="44" y="211"/>
                    <a:pt x="44" y="211"/>
                  </a:cubicBezTo>
                  <a:cubicBezTo>
                    <a:pt x="44" y="211"/>
                    <a:pt x="44" y="211"/>
                    <a:pt x="44" y="211"/>
                  </a:cubicBezTo>
                  <a:close/>
                  <a:moveTo>
                    <a:pt x="44" y="203"/>
                  </a:moveTo>
                  <a:cubicBezTo>
                    <a:pt x="43" y="203"/>
                    <a:pt x="43" y="204"/>
                    <a:pt x="42" y="204"/>
                  </a:cubicBezTo>
                  <a:cubicBezTo>
                    <a:pt x="42" y="204"/>
                    <a:pt x="41" y="205"/>
                    <a:pt x="41" y="205"/>
                  </a:cubicBezTo>
                  <a:cubicBezTo>
                    <a:pt x="40" y="205"/>
                    <a:pt x="39" y="204"/>
                    <a:pt x="39" y="204"/>
                  </a:cubicBezTo>
                  <a:cubicBezTo>
                    <a:pt x="38" y="204"/>
                    <a:pt x="37" y="203"/>
                    <a:pt x="36" y="203"/>
                  </a:cubicBezTo>
                  <a:cubicBezTo>
                    <a:pt x="36" y="203"/>
                    <a:pt x="36" y="203"/>
                    <a:pt x="36" y="203"/>
                  </a:cubicBezTo>
                  <a:cubicBezTo>
                    <a:pt x="37" y="203"/>
                    <a:pt x="37" y="202"/>
                    <a:pt x="37" y="202"/>
                  </a:cubicBezTo>
                  <a:cubicBezTo>
                    <a:pt x="37" y="202"/>
                    <a:pt x="38" y="202"/>
                    <a:pt x="38" y="201"/>
                  </a:cubicBezTo>
                  <a:cubicBezTo>
                    <a:pt x="38" y="201"/>
                    <a:pt x="38" y="201"/>
                    <a:pt x="38" y="201"/>
                  </a:cubicBezTo>
                  <a:cubicBezTo>
                    <a:pt x="38" y="200"/>
                    <a:pt x="39" y="200"/>
                    <a:pt x="39" y="200"/>
                  </a:cubicBezTo>
                  <a:cubicBezTo>
                    <a:pt x="40" y="199"/>
                    <a:pt x="41" y="199"/>
                    <a:pt x="41" y="198"/>
                  </a:cubicBezTo>
                  <a:cubicBezTo>
                    <a:pt x="41" y="198"/>
                    <a:pt x="42" y="198"/>
                    <a:pt x="42" y="199"/>
                  </a:cubicBezTo>
                  <a:cubicBezTo>
                    <a:pt x="41" y="199"/>
                    <a:pt x="41" y="199"/>
                    <a:pt x="41" y="199"/>
                  </a:cubicBezTo>
                  <a:cubicBezTo>
                    <a:pt x="41" y="199"/>
                    <a:pt x="41" y="200"/>
                    <a:pt x="40" y="201"/>
                  </a:cubicBezTo>
                  <a:cubicBezTo>
                    <a:pt x="40" y="201"/>
                    <a:pt x="39" y="201"/>
                    <a:pt x="39" y="202"/>
                  </a:cubicBezTo>
                  <a:cubicBezTo>
                    <a:pt x="39" y="202"/>
                    <a:pt x="39" y="203"/>
                    <a:pt x="39" y="203"/>
                  </a:cubicBezTo>
                  <a:cubicBezTo>
                    <a:pt x="40" y="203"/>
                    <a:pt x="40" y="203"/>
                    <a:pt x="40" y="204"/>
                  </a:cubicBezTo>
                  <a:cubicBezTo>
                    <a:pt x="41" y="204"/>
                    <a:pt x="42" y="204"/>
                    <a:pt x="42" y="203"/>
                  </a:cubicBezTo>
                  <a:cubicBezTo>
                    <a:pt x="42" y="203"/>
                    <a:pt x="43" y="202"/>
                    <a:pt x="43" y="202"/>
                  </a:cubicBezTo>
                  <a:cubicBezTo>
                    <a:pt x="44" y="202"/>
                    <a:pt x="44" y="202"/>
                    <a:pt x="44" y="202"/>
                  </a:cubicBezTo>
                  <a:cubicBezTo>
                    <a:pt x="44" y="203"/>
                    <a:pt x="44" y="203"/>
                    <a:pt x="44" y="203"/>
                  </a:cubicBezTo>
                  <a:close/>
                  <a:moveTo>
                    <a:pt x="32" y="195"/>
                  </a:moveTo>
                  <a:cubicBezTo>
                    <a:pt x="32" y="194"/>
                    <a:pt x="32" y="193"/>
                    <a:pt x="32" y="193"/>
                  </a:cubicBezTo>
                  <a:cubicBezTo>
                    <a:pt x="32" y="192"/>
                    <a:pt x="32" y="192"/>
                    <a:pt x="33" y="192"/>
                  </a:cubicBezTo>
                  <a:cubicBezTo>
                    <a:pt x="33" y="192"/>
                    <a:pt x="33" y="193"/>
                    <a:pt x="33" y="193"/>
                  </a:cubicBezTo>
                  <a:cubicBezTo>
                    <a:pt x="33" y="194"/>
                    <a:pt x="33" y="194"/>
                    <a:pt x="33" y="195"/>
                  </a:cubicBezTo>
                  <a:cubicBezTo>
                    <a:pt x="33" y="195"/>
                    <a:pt x="33" y="195"/>
                    <a:pt x="32" y="195"/>
                  </a:cubicBezTo>
                  <a:cubicBezTo>
                    <a:pt x="32" y="194"/>
                    <a:pt x="32" y="195"/>
                    <a:pt x="32" y="195"/>
                  </a:cubicBezTo>
                  <a:cubicBezTo>
                    <a:pt x="32" y="195"/>
                    <a:pt x="32" y="195"/>
                    <a:pt x="32" y="195"/>
                  </a:cubicBezTo>
                  <a:cubicBezTo>
                    <a:pt x="32" y="195"/>
                    <a:pt x="32" y="195"/>
                    <a:pt x="32" y="195"/>
                  </a:cubicBezTo>
                  <a:cubicBezTo>
                    <a:pt x="32" y="196"/>
                    <a:pt x="32" y="196"/>
                    <a:pt x="32" y="196"/>
                  </a:cubicBezTo>
                  <a:cubicBezTo>
                    <a:pt x="31" y="196"/>
                    <a:pt x="31" y="196"/>
                    <a:pt x="31" y="197"/>
                  </a:cubicBezTo>
                  <a:cubicBezTo>
                    <a:pt x="31" y="197"/>
                    <a:pt x="31" y="196"/>
                    <a:pt x="31" y="196"/>
                  </a:cubicBezTo>
                  <a:cubicBezTo>
                    <a:pt x="31" y="195"/>
                    <a:pt x="31" y="195"/>
                    <a:pt x="31" y="195"/>
                  </a:cubicBezTo>
                  <a:lnTo>
                    <a:pt x="31" y="195"/>
                  </a:lnTo>
                  <a:lnTo>
                    <a:pt x="32" y="195"/>
                  </a:lnTo>
                  <a:close/>
                  <a:moveTo>
                    <a:pt x="17" y="198"/>
                  </a:moveTo>
                  <a:cubicBezTo>
                    <a:pt x="18" y="198"/>
                    <a:pt x="18" y="197"/>
                    <a:pt x="18" y="196"/>
                  </a:cubicBezTo>
                  <a:cubicBezTo>
                    <a:pt x="18" y="195"/>
                    <a:pt x="17" y="195"/>
                    <a:pt x="16" y="195"/>
                  </a:cubicBezTo>
                  <a:cubicBezTo>
                    <a:pt x="17" y="194"/>
                    <a:pt x="17" y="194"/>
                    <a:pt x="17" y="194"/>
                  </a:cubicBezTo>
                  <a:cubicBezTo>
                    <a:pt x="17" y="194"/>
                    <a:pt x="17" y="194"/>
                    <a:pt x="18" y="194"/>
                  </a:cubicBezTo>
                  <a:cubicBezTo>
                    <a:pt x="18" y="195"/>
                    <a:pt x="18" y="195"/>
                    <a:pt x="18" y="195"/>
                  </a:cubicBezTo>
                  <a:cubicBezTo>
                    <a:pt x="18" y="196"/>
                    <a:pt x="19" y="196"/>
                    <a:pt x="19" y="195"/>
                  </a:cubicBezTo>
                  <a:lnTo>
                    <a:pt x="19" y="198"/>
                  </a:lnTo>
                  <a:lnTo>
                    <a:pt x="17" y="198"/>
                  </a:lnTo>
                  <a:close/>
                  <a:moveTo>
                    <a:pt x="16" y="198"/>
                  </a:moveTo>
                  <a:cubicBezTo>
                    <a:pt x="15" y="198"/>
                    <a:pt x="15" y="198"/>
                    <a:pt x="15" y="198"/>
                  </a:cubicBezTo>
                  <a:cubicBezTo>
                    <a:pt x="15" y="198"/>
                    <a:pt x="15" y="197"/>
                    <a:pt x="15" y="197"/>
                  </a:cubicBezTo>
                  <a:cubicBezTo>
                    <a:pt x="16" y="197"/>
                    <a:pt x="16" y="196"/>
                    <a:pt x="16" y="196"/>
                  </a:cubicBezTo>
                  <a:cubicBezTo>
                    <a:pt x="16" y="196"/>
                    <a:pt x="15" y="196"/>
                    <a:pt x="15" y="197"/>
                  </a:cubicBezTo>
                  <a:cubicBezTo>
                    <a:pt x="14" y="196"/>
                    <a:pt x="14" y="196"/>
                    <a:pt x="14" y="196"/>
                  </a:cubicBezTo>
                  <a:cubicBezTo>
                    <a:pt x="14" y="196"/>
                    <a:pt x="15" y="196"/>
                    <a:pt x="15" y="196"/>
                  </a:cubicBezTo>
                  <a:cubicBezTo>
                    <a:pt x="15" y="196"/>
                    <a:pt x="16" y="196"/>
                    <a:pt x="16" y="196"/>
                  </a:cubicBezTo>
                  <a:cubicBezTo>
                    <a:pt x="16" y="196"/>
                    <a:pt x="17" y="196"/>
                    <a:pt x="17" y="196"/>
                  </a:cubicBezTo>
                  <a:cubicBezTo>
                    <a:pt x="17" y="197"/>
                    <a:pt x="17" y="197"/>
                    <a:pt x="17" y="197"/>
                  </a:cubicBezTo>
                  <a:cubicBezTo>
                    <a:pt x="17" y="197"/>
                    <a:pt x="17" y="197"/>
                    <a:pt x="16" y="197"/>
                  </a:cubicBezTo>
                  <a:cubicBezTo>
                    <a:pt x="16" y="197"/>
                    <a:pt x="16" y="198"/>
                    <a:pt x="16" y="198"/>
                  </a:cubicBezTo>
                  <a:cubicBezTo>
                    <a:pt x="16" y="198"/>
                    <a:pt x="16" y="198"/>
                    <a:pt x="16" y="198"/>
                  </a:cubicBezTo>
                  <a:close/>
                  <a:moveTo>
                    <a:pt x="11" y="206"/>
                  </a:moveTo>
                  <a:cubicBezTo>
                    <a:pt x="10" y="206"/>
                    <a:pt x="10" y="206"/>
                    <a:pt x="10" y="205"/>
                  </a:cubicBezTo>
                  <a:cubicBezTo>
                    <a:pt x="9" y="205"/>
                    <a:pt x="9" y="205"/>
                    <a:pt x="9" y="204"/>
                  </a:cubicBezTo>
                  <a:cubicBezTo>
                    <a:pt x="9" y="204"/>
                    <a:pt x="9" y="204"/>
                    <a:pt x="10" y="204"/>
                  </a:cubicBezTo>
                  <a:cubicBezTo>
                    <a:pt x="10" y="204"/>
                    <a:pt x="10" y="204"/>
                    <a:pt x="11" y="204"/>
                  </a:cubicBezTo>
                  <a:cubicBezTo>
                    <a:pt x="11" y="205"/>
                    <a:pt x="11" y="206"/>
                    <a:pt x="11" y="206"/>
                  </a:cubicBezTo>
                  <a:cubicBezTo>
                    <a:pt x="11" y="207"/>
                    <a:pt x="11" y="207"/>
                    <a:pt x="11" y="208"/>
                  </a:cubicBezTo>
                  <a:cubicBezTo>
                    <a:pt x="10" y="208"/>
                    <a:pt x="10" y="208"/>
                    <a:pt x="10" y="207"/>
                  </a:cubicBezTo>
                  <a:cubicBezTo>
                    <a:pt x="10" y="207"/>
                    <a:pt x="11" y="207"/>
                    <a:pt x="11" y="206"/>
                  </a:cubicBezTo>
                  <a:close/>
                  <a:moveTo>
                    <a:pt x="35" y="211"/>
                  </a:moveTo>
                  <a:cubicBezTo>
                    <a:pt x="36" y="211"/>
                    <a:pt x="37" y="211"/>
                    <a:pt x="38" y="211"/>
                  </a:cubicBezTo>
                  <a:cubicBezTo>
                    <a:pt x="39" y="210"/>
                    <a:pt x="40" y="210"/>
                    <a:pt x="40" y="211"/>
                  </a:cubicBezTo>
                  <a:cubicBezTo>
                    <a:pt x="40" y="212"/>
                    <a:pt x="40" y="212"/>
                    <a:pt x="40" y="212"/>
                  </a:cubicBezTo>
                  <a:cubicBezTo>
                    <a:pt x="39" y="212"/>
                    <a:pt x="39" y="212"/>
                    <a:pt x="39" y="211"/>
                  </a:cubicBezTo>
                  <a:cubicBezTo>
                    <a:pt x="38" y="211"/>
                    <a:pt x="38" y="211"/>
                    <a:pt x="38" y="212"/>
                  </a:cubicBezTo>
                  <a:cubicBezTo>
                    <a:pt x="38" y="212"/>
                    <a:pt x="38" y="212"/>
                    <a:pt x="37" y="212"/>
                  </a:cubicBezTo>
                  <a:cubicBezTo>
                    <a:pt x="37" y="212"/>
                    <a:pt x="37" y="212"/>
                    <a:pt x="38" y="212"/>
                  </a:cubicBezTo>
                  <a:cubicBezTo>
                    <a:pt x="38" y="212"/>
                    <a:pt x="38" y="212"/>
                    <a:pt x="39" y="212"/>
                  </a:cubicBezTo>
                  <a:cubicBezTo>
                    <a:pt x="39" y="213"/>
                    <a:pt x="39" y="213"/>
                    <a:pt x="39" y="213"/>
                  </a:cubicBezTo>
                  <a:cubicBezTo>
                    <a:pt x="39" y="213"/>
                    <a:pt x="38" y="213"/>
                    <a:pt x="38" y="213"/>
                  </a:cubicBezTo>
                  <a:cubicBezTo>
                    <a:pt x="38" y="213"/>
                    <a:pt x="37" y="213"/>
                    <a:pt x="37" y="213"/>
                  </a:cubicBezTo>
                  <a:cubicBezTo>
                    <a:pt x="36" y="213"/>
                    <a:pt x="36" y="213"/>
                    <a:pt x="35" y="213"/>
                  </a:cubicBezTo>
                  <a:cubicBezTo>
                    <a:pt x="35" y="212"/>
                    <a:pt x="35" y="212"/>
                    <a:pt x="35" y="212"/>
                  </a:cubicBezTo>
                  <a:cubicBezTo>
                    <a:pt x="35" y="212"/>
                    <a:pt x="35" y="211"/>
                    <a:pt x="35" y="21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42" name="Group 41">
            <a:extLst>
              <a:ext uri="{FF2B5EF4-FFF2-40B4-BE49-F238E27FC236}">
                <a16:creationId xmlns:a16="http://schemas.microsoft.com/office/drawing/2014/main" id="{EDAB03F8-A52A-4E9F-9EEC-D2513C8B0AE8}"/>
              </a:ext>
            </a:extLst>
          </p:cNvPr>
          <p:cNvGrpSpPr/>
          <p:nvPr/>
        </p:nvGrpSpPr>
        <p:grpSpPr>
          <a:xfrm>
            <a:off x="5066674" y="3911229"/>
            <a:ext cx="1477162" cy="182001"/>
            <a:chOff x="3700861" y="4487677"/>
            <a:chExt cx="1477162" cy="182001"/>
          </a:xfrm>
        </p:grpSpPr>
        <p:sp>
          <p:nvSpPr>
            <p:cNvPr id="43" name="Freeform 41">
              <a:extLst>
                <a:ext uri="{FF2B5EF4-FFF2-40B4-BE49-F238E27FC236}">
                  <a16:creationId xmlns:a16="http://schemas.microsoft.com/office/drawing/2014/main" id="{DE5D1760-3D4E-48E4-83C4-7F48AD86CF88}"/>
                </a:ext>
              </a:extLst>
            </p:cNvPr>
            <p:cNvSpPr>
              <a:spLocks noEditPoints="1"/>
            </p:cNvSpPr>
            <p:nvPr/>
          </p:nvSpPr>
          <p:spPr bwMode="auto">
            <a:xfrm>
              <a:off x="3700861" y="4491909"/>
              <a:ext cx="105815" cy="177767"/>
            </a:xfrm>
            <a:custGeom>
              <a:avLst/>
              <a:gdLst>
                <a:gd name="T0" fmla="*/ 64 w 128"/>
                <a:gd name="T1" fmla="*/ 215 h 217"/>
                <a:gd name="T2" fmla="*/ 72 w 128"/>
                <a:gd name="T3" fmla="*/ 209 h 217"/>
                <a:gd name="T4" fmla="*/ 63 w 128"/>
                <a:gd name="T5" fmla="*/ 208 h 217"/>
                <a:gd name="T6" fmla="*/ 67 w 128"/>
                <a:gd name="T7" fmla="*/ 207 h 217"/>
                <a:gd name="T8" fmla="*/ 27 w 128"/>
                <a:gd name="T9" fmla="*/ 207 h 217"/>
                <a:gd name="T10" fmla="*/ 84 w 128"/>
                <a:gd name="T11" fmla="*/ 204 h 217"/>
                <a:gd name="T12" fmla="*/ 50 w 128"/>
                <a:gd name="T13" fmla="*/ 153 h 217"/>
                <a:gd name="T14" fmla="*/ 122 w 128"/>
                <a:gd name="T15" fmla="*/ 150 h 217"/>
                <a:gd name="T16" fmla="*/ 43 w 128"/>
                <a:gd name="T17" fmla="*/ 141 h 217"/>
                <a:gd name="T18" fmla="*/ 126 w 128"/>
                <a:gd name="T19" fmla="*/ 135 h 217"/>
                <a:gd name="T20" fmla="*/ 110 w 128"/>
                <a:gd name="T21" fmla="*/ 113 h 217"/>
                <a:gd name="T22" fmla="*/ 125 w 128"/>
                <a:gd name="T23" fmla="*/ 112 h 217"/>
                <a:gd name="T24" fmla="*/ 114 w 128"/>
                <a:gd name="T25" fmla="*/ 103 h 217"/>
                <a:gd name="T26" fmla="*/ 14 w 128"/>
                <a:gd name="T27" fmla="*/ 94 h 217"/>
                <a:gd name="T28" fmla="*/ 76 w 128"/>
                <a:gd name="T29" fmla="*/ 85 h 217"/>
                <a:gd name="T30" fmla="*/ 26 w 128"/>
                <a:gd name="T31" fmla="*/ 80 h 217"/>
                <a:gd name="T32" fmla="*/ 33 w 128"/>
                <a:gd name="T33" fmla="*/ 66 h 217"/>
                <a:gd name="T34" fmla="*/ 10 w 128"/>
                <a:gd name="T35" fmla="*/ 56 h 217"/>
                <a:gd name="T36" fmla="*/ 41 w 128"/>
                <a:gd name="T37" fmla="*/ 53 h 217"/>
                <a:gd name="T38" fmla="*/ 24 w 128"/>
                <a:gd name="T39" fmla="*/ 44 h 217"/>
                <a:gd name="T40" fmla="*/ 28 w 128"/>
                <a:gd name="T41" fmla="*/ 42 h 217"/>
                <a:gd name="T42" fmla="*/ 33 w 128"/>
                <a:gd name="T43" fmla="*/ 25 h 217"/>
                <a:gd name="T44" fmla="*/ 78 w 128"/>
                <a:gd name="T45" fmla="*/ 13 h 217"/>
                <a:gd name="T46" fmla="*/ 49 w 128"/>
                <a:gd name="T47" fmla="*/ 10 h 217"/>
                <a:gd name="T48" fmla="*/ 69 w 128"/>
                <a:gd name="T49" fmla="*/ 9 h 217"/>
                <a:gd name="T50" fmla="*/ 78 w 128"/>
                <a:gd name="T51" fmla="*/ 10 h 217"/>
                <a:gd name="T52" fmla="*/ 54 w 128"/>
                <a:gd name="T53" fmla="*/ 9 h 217"/>
                <a:gd name="T54" fmla="*/ 6 w 128"/>
                <a:gd name="T55" fmla="*/ 8 h 217"/>
                <a:gd name="T56" fmla="*/ 8 w 128"/>
                <a:gd name="T57" fmla="*/ 8 h 217"/>
                <a:gd name="T58" fmla="*/ 16 w 128"/>
                <a:gd name="T59" fmla="*/ 6 h 217"/>
                <a:gd name="T60" fmla="*/ 65 w 128"/>
                <a:gd name="T61" fmla="*/ 7 h 217"/>
                <a:gd name="T62" fmla="*/ 111 w 128"/>
                <a:gd name="T63" fmla="*/ 4 h 217"/>
                <a:gd name="T64" fmla="*/ 86 w 128"/>
                <a:gd name="T65" fmla="*/ 3 h 217"/>
                <a:gd name="T66" fmla="*/ 7 w 128"/>
                <a:gd name="T67" fmla="*/ 3 h 217"/>
                <a:gd name="T68" fmla="*/ 73 w 128"/>
                <a:gd name="T69" fmla="*/ 7 h 217"/>
                <a:gd name="T70" fmla="*/ 51 w 128"/>
                <a:gd name="T71" fmla="*/ 1 h 217"/>
                <a:gd name="T72" fmla="*/ 70 w 128"/>
                <a:gd name="T73" fmla="*/ 58 h 217"/>
                <a:gd name="T74" fmla="*/ 128 w 128"/>
                <a:gd name="T75" fmla="*/ 110 h 217"/>
                <a:gd name="T76" fmla="*/ 126 w 128"/>
                <a:gd name="T77" fmla="*/ 124 h 217"/>
                <a:gd name="T78" fmla="*/ 105 w 128"/>
                <a:gd name="T79" fmla="*/ 209 h 217"/>
                <a:gd name="T80" fmla="*/ 104 w 128"/>
                <a:gd name="T81" fmla="*/ 206 h 217"/>
                <a:gd name="T82" fmla="*/ 96 w 128"/>
                <a:gd name="T83" fmla="*/ 202 h 217"/>
                <a:gd name="T84" fmla="*/ 100 w 128"/>
                <a:gd name="T85" fmla="*/ 210 h 217"/>
                <a:gd name="T86" fmla="*/ 92 w 128"/>
                <a:gd name="T87" fmla="*/ 206 h 217"/>
                <a:gd name="T88" fmla="*/ 84 w 128"/>
                <a:gd name="T89" fmla="*/ 206 h 217"/>
                <a:gd name="T90" fmla="*/ 63 w 128"/>
                <a:gd name="T91" fmla="*/ 212 h 217"/>
                <a:gd name="T92" fmla="*/ 49 w 128"/>
                <a:gd name="T93" fmla="*/ 213 h 217"/>
                <a:gd name="T94" fmla="*/ 41 w 128"/>
                <a:gd name="T95" fmla="*/ 214 h 217"/>
                <a:gd name="T96" fmla="*/ 1 w 128"/>
                <a:gd name="T97" fmla="*/ 160 h 217"/>
                <a:gd name="T98" fmla="*/ 75 w 128"/>
                <a:gd name="T99" fmla="*/ 150 h 217"/>
                <a:gd name="T100" fmla="*/ 3 w 128"/>
                <a:gd name="T101" fmla="*/ 58 h 217"/>
                <a:gd name="T102" fmla="*/ 13 w 128"/>
                <a:gd name="T103" fmla="*/ 4 h 217"/>
                <a:gd name="T104" fmla="*/ 25 w 128"/>
                <a:gd name="T105" fmla="*/ 2 h 217"/>
                <a:gd name="T106" fmla="*/ 38 w 128"/>
                <a:gd name="T107" fmla="*/ 3 h 217"/>
                <a:gd name="T108" fmla="*/ 48 w 128"/>
                <a:gd name="T109" fmla="*/ 2 h 217"/>
                <a:gd name="T110" fmla="*/ 68 w 128"/>
                <a:gd name="T111" fmla="*/ 4 h 217"/>
                <a:gd name="T112" fmla="*/ 77 w 128"/>
                <a:gd name="T113" fmla="*/ 1 h 217"/>
                <a:gd name="T114" fmla="*/ 105 w 128"/>
                <a:gd name="T115" fmla="*/ 2 h 217"/>
                <a:gd name="T116" fmla="*/ 116 w 128"/>
                <a:gd name="T117" fmla="*/ 4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217">
                  <a:moveTo>
                    <a:pt x="67" y="1"/>
                  </a:moveTo>
                  <a:cubicBezTo>
                    <a:pt x="67" y="1"/>
                    <a:pt x="67" y="2"/>
                    <a:pt x="67" y="2"/>
                  </a:cubicBezTo>
                  <a:cubicBezTo>
                    <a:pt x="67" y="2"/>
                    <a:pt x="66" y="2"/>
                    <a:pt x="66" y="2"/>
                  </a:cubicBezTo>
                  <a:cubicBezTo>
                    <a:pt x="66" y="1"/>
                    <a:pt x="66" y="1"/>
                    <a:pt x="66" y="1"/>
                  </a:cubicBezTo>
                  <a:lnTo>
                    <a:pt x="67" y="1"/>
                  </a:lnTo>
                  <a:close/>
                  <a:moveTo>
                    <a:pt x="60" y="213"/>
                  </a:moveTo>
                  <a:cubicBezTo>
                    <a:pt x="60" y="214"/>
                    <a:pt x="59" y="214"/>
                    <a:pt x="59" y="214"/>
                  </a:cubicBezTo>
                  <a:cubicBezTo>
                    <a:pt x="58" y="214"/>
                    <a:pt x="58" y="214"/>
                    <a:pt x="56" y="214"/>
                  </a:cubicBezTo>
                  <a:cubicBezTo>
                    <a:pt x="57" y="213"/>
                    <a:pt x="57" y="213"/>
                    <a:pt x="58" y="213"/>
                  </a:cubicBezTo>
                  <a:cubicBezTo>
                    <a:pt x="59" y="213"/>
                    <a:pt x="59" y="213"/>
                    <a:pt x="60" y="213"/>
                  </a:cubicBezTo>
                  <a:close/>
                  <a:moveTo>
                    <a:pt x="61" y="214"/>
                  </a:moveTo>
                  <a:cubicBezTo>
                    <a:pt x="61" y="214"/>
                    <a:pt x="62" y="214"/>
                    <a:pt x="63" y="214"/>
                  </a:cubicBezTo>
                  <a:cubicBezTo>
                    <a:pt x="63" y="214"/>
                    <a:pt x="64" y="215"/>
                    <a:pt x="64" y="215"/>
                  </a:cubicBezTo>
                  <a:cubicBezTo>
                    <a:pt x="64" y="216"/>
                    <a:pt x="64" y="216"/>
                    <a:pt x="63" y="216"/>
                  </a:cubicBezTo>
                  <a:cubicBezTo>
                    <a:pt x="63" y="217"/>
                    <a:pt x="62" y="217"/>
                    <a:pt x="62" y="217"/>
                  </a:cubicBezTo>
                  <a:cubicBezTo>
                    <a:pt x="61" y="216"/>
                    <a:pt x="61" y="216"/>
                    <a:pt x="61" y="215"/>
                  </a:cubicBezTo>
                  <a:cubicBezTo>
                    <a:pt x="61" y="215"/>
                    <a:pt x="61" y="214"/>
                    <a:pt x="61" y="214"/>
                  </a:cubicBezTo>
                  <a:close/>
                  <a:moveTo>
                    <a:pt x="38" y="210"/>
                  </a:moveTo>
                  <a:cubicBezTo>
                    <a:pt x="37" y="210"/>
                    <a:pt x="37" y="210"/>
                    <a:pt x="37" y="210"/>
                  </a:cubicBezTo>
                  <a:cubicBezTo>
                    <a:pt x="37" y="210"/>
                    <a:pt x="36" y="210"/>
                    <a:pt x="35" y="210"/>
                  </a:cubicBezTo>
                  <a:cubicBezTo>
                    <a:pt x="35" y="210"/>
                    <a:pt x="35" y="210"/>
                    <a:pt x="35" y="211"/>
                  </a:cubicBezTo>
                  <a:cubicBezTo>
                    <a:pt x="35" y="211"/>
                    <a:pt x="35" y="211"/>
                    <a:pt x="36" y="211"/>
                  </a:cubicBezTo>
                  <a:cubicBezTo>
                    <a:pt x="37" y="212"/>
                    <a:pt x="37" y="212"/>
                    <a:pt x="37" y="211"/>
                  </a:cubicBezTo>
                  <a:cubicBezTo>
                    <a:pt x="38" y="211"/>
                    <a:pt x="38" y="211"/>
                    <a:pt x="38" y="210"/>
                  </a:cubicBezTo>
                  <a:close/>
                  <a:moveTo>
                    <a:pt x="73" y="211"/>
                  </a:moveTo>
                  <a:cubicBezTo>
                    <a:pt x="72" y="210"/>
                    <a:pt x="72" y="210"/>
                    <a:pt x="72" y="209"/>
                  </a:cubicBezTo>
                  <a:cubicBezTo>
                    <a:pt x="72" y="209"/>
                    <a:pt x="72" y="209"/>
                    <a:pt x="71" y="209"/>
                  </a:cubicBezTo>
                  <a:cubicBezTo>
                    <a:pt x="71" y="209"/>
                    <a:pt x="71" y="210"/>
                    <a:pt x="71" y="210"/>
                  </a:cubicBezTo>
                  <a:cubicBezTo>
                    <a:pt x="71" y="210"/>
                    <a:pt x="71" y="210"/>
                    <a:pt x="71" y="211"/>
                  </a:cubicBezTo>
                  <a:lnTo>
                    <a:pt x="73" y="211"/>
                  </a:lnTo>
                  <a:close/>
                  <a:moveTo>
                    <a:pt x="46" y="210"/>
                  </a:moveTo>
                  <a:cubicBezTo>
                    <a:pt x="47" y="210"/>
                    <a:pt x="47" y="209"/>
                    <a:pt x="46" y="209"/>
                  </a:cubicBezTo>
                  <a:cubicBezTo>
                    <a:pt x="46" y="208"/>
                    <a:pt x="46" y="208"/>
                    <a:pt x="45" y="208"/>
                  </a:cubicBezTo>
                  <a:cubicBezTo>
                    <a:pt x="45" y="210"/>
                    <a:pt x="45" y="210"/>
                    <a:pt x="46" y="210"/>
                  </a:cubicBezTo>
                  <a:close/>
                  <a:moveTo>
                    <a:pt x="63" y="208"/>
                  </a:moveTo>
                  <a:cubicBezTo>
                    <a:pt x="63" y="209"/>
                    <a:pt x="64" y="210"/>
                    <a:pt x="65" y="210"/>
                  </a:cubicBezTo>
                  <a:cubicBezTo>
                    <a:pt x="66" y="210"/>
                    <a:pt x="66" y="209"/>
                    <a:pt x="67" y="208"/>
                  </a:cubicBezTo>
                  <a:cubicBezTo>
                    <a:pt x="66" y="208"/>
                    <a:pt x="65" y="208"/>
                    <a:pt x="65" y="208"/>
                  </a:cubicBezTo>
                  <a:cubicBezTo>
                    <a:pt x="64" y="208"/>
                    <a:pt x="64" y="208"/>
                    <a:pt x="63" y="208"/>
                  </a:cubicBezTo>
                  <a:close/>
                  <a:moveTo>
                    <a:pt x="58" y="210"/>
                  </a:moveTo>
                  <a:cubicBezTo>
                    <a:pt x="59" y="210"/>
                    <a:pt x="60" y="209"/>
                    <a:pt x="61" y="209"/>
                  </a:cubicBezTo>
                  <a:cubicBezTo>
                    <a:pt x="60" y="209"/>
                    <a:pt x="60" y="208"/>
                    <a:pt x="60" y="208"/>
                  </a:cubicBezTo>
                  <a:cubicBezTo>
                    <a:pt x="60" y="208"/>
                    <a:pt x="59" y="208"/>
                    <a:pt x="58" y="208"/>
                  </a:cubicBezTo>
                  <a:cubicBezTo>
                    <a:pt x="58" y="208"/>
                    <a:pt x="58" y="209"/>
                    <a:pt x="58" y="209"/>
                  </a:cubicBezTo>
                  <a:cubicBezTo>
                    <a:pt x="58" y="209"/>
                    <a:pt x="58" y="210"/>
                    <a:pt x="58" y="210"/>
                  </a:cubicBezTo>
                  <a:close/>
                  <a:moveTo>
                    <a:pt x="80" y="209"/>
                  </a:moveTo>
                  <a:cubicBezTo>
                    <a:pt x="80" y="209"/>
                    <a:pt x="81" y="209"/>
                    <a:pt x="81" y="208"/>
                  </a:cubicBezTo>
                  <a:cubicBezTo>
                    <a:pt x="81" y="208"/>
                    <a:pt x="81" y="208"/>
                    <a:pt x="81" y="207"/>
                  </a:cubicBezTo>
                  <a:lnTo>
                    <a:pt x="80" y="207"/>
                  </a:lnTo>
                  <a:lnTo>
                    <a:pt x="80" y="209"/>
                  </a:lnTo>
                  <a:close/>
                  <a:moveTo>
                    <a:pt x="68" y="208"/>
                  </a:moveTo>
                  <a:cubicBezTo>
                    <a:pt x="68" y="207"/>
                    <a:pt x="68" y="207"/>
                    <a:pt x="67" y="207"/>
                  </a:cubicBezTo>
                  <a:cubicBezTo>
                    <a:pt x="67" y="207"/>
                    <a:pt x="67" y="207"/>
                    <a:pt x="67" y="207"/>
                  </a:cubicBezTo>
                  <a:cubicBezTo>
                    <a:pt x="67" y="208"/>
                    <a:pt x="67" y="208"/>
                    <a:pt x="67" y="208"/>
                  </a:cubicBezTo>
                  <a:lnTo>
                    <a:pt x="68" y="208"/>
                  </a:lnTo>
                  <a:close/>
                  <a:moveTo>
                    <a:pt x="29" y="207"/>
                  </a:moveTo>
                  <a:cubicBezTo>
                    <a:pt x="29" y="207"/>
                    <a:pt x="30" y="207"/>
                    <a:pt x="30" y="207"/>
                  </a:cubicBezTo>
                  <a:cubicBezTo>
                    <a:pt x="30" y="207"/>
                    <a:pt x="31" y="207"/>
                    <a:pt x="32" y="207"/>
                  </a:cubicBezTo>
                  <a:cubicBezTo>
                    <a:pt x="32" y="207"/>
                    <a:pt x="31" y="206"/>
                    <a:pt x="30" y="206"/>
                  </a:cubicBezTo>
                  <a:cubicBezTo>
                    <a:pt x="30" y="206"/>
                    <a:pt x="29" y="206"/>
                    <a:pt x="29" y="207"/>
                  </a:cubicBezTo>
                  <a:close/>
                  <a:moveTo>
                    <a:pt x="86" y="207"/>
                  </a:moveTo>
                  <a:cubicBezTo>
                    <a:pt x="87" y="207"/>
                    <a:pt x="88" y="206"/>
                    <a:pt x="88" y="205"/>
                  </a:cubicBezTo>
                  <a:cubicBezTo>
                    <a:pt x="87" y="205"/>
                    <a:pt x="86" y="205"/>
                    <a:pt x="86" y="205"/>
                  </a:cubicBezTo>
                  <a:lnTo>
                    <a:pt x="86" y="207"/>
                  </a:lnTo>
                  <a:close/>
                  <a:moveTo>
                    <a:pt x="27" y="207"/>
                  </a:moveTo>
                  <a:cubicBezTo>
                    <a:pt x="28" y="207"/>
                    <a:pt x="28" y="207"/>
                    <a:pt x="28" y="206"/>
                  </a:cubicBezTo>
                  <a:cubicBezTo>
                    <a:pt x="27" y="205"/>
                    <a:pt x="27" y="205"/>
                    <a:pt x="27" y="205"/>
                  </a:cubicBezTo>
                  <a:lnTo>
                    <a:pt x="27" y="207"/>
                  </a:lnTo>
                  <a:close/>
                  <a:moveTo>
                    <a:pt x="87" y="208"/>
                  </a:moveTo>
                  <a:cubicBezTo>
                    <a:pt x="88" y="209"/>
                    <a:pt x="88" y="209"/>
                    <a:pt x="88" y="209"/>
                  </a:cubicBezTo>
                  <a:cubicBezTo>
                    <a:pt x="89" y="209"/>
                    <a:pt x="89" y="209"/>
                    <a:pt x="90" y="209"/>
                  </a:cubicBezTo>
                  <a:cubicBezTo>
                    <a:pt x="90" y="208"/>
                    <a:pt x="90" y="207"/>
                    <a:pt x="90" y="206"/>
                  </a:cubicBezTo>
                  <a:cubicBezTo>
                    <a:pt x="91" y="205"/>
                    <a:pt x="92" y="205"/>
                    <a:pt x="92" y="204"/>
                  </a:cubicBezTo>
                  <a:cubicBezTo>
                    <a:pt x="92" y="204"/>
                    <a:pt x="92" y="203"/>
                    <a:pt x="92" y="203"/>
                  </a:cubicBezTo>
                  <a:cubicBezTo>
                    <a:pt x="92" y="203"/>
                    <a:pt x="92" y="203"/>
                    <a:pt x="91" y="203"/>
                  </a:cubicBezTo>
                  <a:cubicBezTo>
                    <a:pt x="91" y="204"/>
                    <a:pt x="90" y="205"/>
                    <a:pt x="90" y="206"/>
                  </a:cubicBezTo>
                  <a:cubicBezTo>
                    <a:pt x="89" y="207"/>
                    <a:pt x="88" y="207"/>
                    <a:pt x="87" y="208"/>
                  </a:cubicBezTo>
                  <a:close/>
                  <a:moveTo>
                    <a:pt x="84" y="204"/>
                  </a:moveTo>
                  <a:cubicBezTo>
                    <a:pt x="85" y="204"/>
                    <a:pt x="85" y="204"/>
                    <a:pt x="85" y="204"/>
                  </a:cubicBezTo>
                  <a:cubicBezTo>
                    <a:pt x="86" y="204"/>
                    <a:pt x="86" y="204"/>
                    <a:pt x="87" y="204"/>
                  </a:cubicBezTo>
                  <a:cubicBezTo>
                    <a:pt x="87" y="203"/>
                    <a:pt x="87" y="203"/>
                    <a:pt x="87" y="203"/>
                  </a:cubicBezTo>
                  <a:cubicBezTo>
                    <a:pt x="88" y="202"/>
                    <a:pt x="87" y="202"/>
                    <a:pt x="87" y="202"/>
                  </a:cubicBezTo>
                  <a:cubicBezTo>
                    <a:pt x="87" y="202"/>
                    <a:pt x="86" y="203"/>
                    <a:pt x="85" y="203"/>
                  </a:cubicBezTo>
                  <a:cubicBezTo>
                    <a:pt x="85" y="203"/>
                    <a:pt x="84" y="203"/>
                    <a:pt x="84" y="204"/>
                  </a:cubicBezTo>
                  <a:close/>
                  <a:moveTo>
                    <a:pt x="57" y="203"/>
                  </a:moveTo>
                  <a:cubicBezTo>
                    <a:pt x="57" y="204"/>
                    <a:pt x="57" y="204"/>
                    <a:pt x="58" y="205"/>
                  </a:cubicBezTo>
                  <a:cubicBezTo>
                    <a:pt x="59" y="204"/>
                    <a:pt x="60" y="204"/>
                    <a:pt x="61" y="203"/>
                  </a:cubicBezTo>
                  <a:cubicBezTo>
                    <a:pt x="62" y="203"/>
                    <a:pt x="63" y="202"/>
                    <a:pt x="63" y="200"/>
                  </a:cubicBezTo>
                  <a:cubicBezTo>
                    <a:pt x="62" y="201"/>
                    <a:pt x="60" y="201"/>
                    <a:pt x="59" y="202"/>
                  </a:cubicBezTo>
                  <a:cubicBezTo>
                    <a:pt x="58" y="202"/>
                    <a:pt x="57" y="203"/>
                    <a:pt x="57" y="203"/>
                  </a:cubicBezTo>
                  <a:close/>
                  <a:moveTo>
                    <a:pt x="50" y="153"/>
                  </a:moveTo>
                  <a:cubicBezTo>
                    <a:pt x="50" y="154"/>
                    <a:pt x="50" y="154"/>
                    <a:pt x="50" y="154"/>
                  </a:cubicBezTo>
                  <a:cubicBezTo>
                    <a:pt x="50" y="154"/>
                    <a:pt x="51" y="154"/>
                    <a:pt x="51" y="154"/>
                  </a:cubicBezTo>
                  <a:cubicBezTo>
                    <a:pt x="52" y="154"/>
                    <a:pt x="52" y="154"/>
                    <a:pt x="52" y="154"/>
                  </a:cubicBezTo>
                  <a:cubicBezTo>
                    <a:pt x="53" y="154"/>
                    <a:pt x="53" y="154"/>
                    <a:pt x="53" y="154"/>
                  </a:cubicBezTo>
                  <a:cubicBezTo>
                    <a:pt x="53" y="153"/>
                    <a:pt x="52" y="153"/>
                    <a:pt x="51" y="153"/>
                  </a:cubicBezTo>
                  <a:cubicBezTo>
                    <a:pt x="51" y="153"/>
                    <a:pt x="50" y="153"/>
                    <a:pt x="50" y="153"/>
                  </a:cubicBezTo>
                  <a:close/>
                  <a:moveTo>
                    <a:pt x="15" y="152"/>
                  </a:moveTo>
                  <a:cubicBezTo>
                    <a:pt x="15" y="153"/>
                    <a:pt x="15" y="153"/>
                    <a:pt x="15" y="153"/>
                  </a:cubicBezTo>
                  <a:cubicBezTo>
                    <a:pt x="16" y="153"/>
                    <a:pt x="16" y="153"/>
                    <a:pt x="16" y="153"/>
                  </a:cubicBezTo>
                  <a:cubicBezTo>
                    <a:pt x="17" y="154"/>
                    <a:pt x="17" y="154"/>
                    <a:pt x="18" y="153"/>
                  </a:cubicBezTo>
                  <a:cubicBezTo>
                    <a:pt x="18" y="153"/>
                    <a:pt x="18" y="153"/>
                    <a:pt x="18" y="153"/>
                  </a:cubicBezTo>
                  <a:cubicBezTo>
                    <a:pt x="17" y="152"/>
                    <a:pt x="16" y="152"/>
                    <a:pt x="15" y="152"/>
                  </a:cubicBezTo>
                  <a:close/>
                  <a:moveTo>
                    <a:pt x="122" y="150"/>
                  </a:moveTo>
                  <a:cubicBezTo>
                    <a:pt x="123" y="150"/>
                    <a:pt x="123" y="150"/>
                    <a:pt x="123" y="150"/>
                  </a:cubicBezTo>
                  <a:cubicBezTo>
                    <a:pt x="124" y="149"/>
                    <a:pt x="124" y="149"/>
                    <a:pt x="124" y="149"/>
                  </a:cubicBezTo>
                  <a:cubicBezTo>
                    <a:pt x="124" y="149"/>
                    <a:pt x="124" y="148"/>
                    <a:pt x="124" y="148"/>
                  </a:cubicBezTo>
                  <a:cubicBezTo>
                    <a:pt x="124" y="148"/>
                    <a:pt x="124" y="147"/>
                    <a:pt x="124" y="147"/>
                  </a:cubicBezTo>
                  <a:cubicBezTo>
                    <a:pt x="124" y="147"/>
                    <a:pt x="124" y="146"/>
                    <a:pt x="124" y="146"/>
                  </a:cubicBezTo>
                  <a:cubicBezTo>
                    <a:pt x="124" y="146"/>
                    <a:pt x="124" y="146"/>
                    <a:pt x="124" y="146"/>
                  </a:cubicBezTo>
                  <a:cubicBezTo>
                    <a:pt x="123" y="147"/>
                    <a:pt x="122" y="148"/>
                    <a:pt x="122" y="150"/>
                  </a:cubicBezTo>
                  <a:close/>
                  <a:moveTo>
                    <a:pt x="125" y="145"/>
                  </a:moveTo>
                  <a:cubicBezTo>
                    <a:pt x="126" y="145"/>
                    <a:pt x="126" y="145"/>
                    <a:pt x="127" y="144"/>
                  </a:cubicBezTo>
                  <a:cubicBezTo>
                    <a:pt x="127" y="143"/>
                    <a:pt x="127" y="143"/>
                    <a:pt x="126" y="143"/>
                  </a:cubicBezTo>
                  <a:cubicBezTo>
                    <a:pt x="126" y="143"/>
                    <a:pt x="126" y="144"/>
                    <a:pt x="125" y="144"/>
                  </a:cubicBezTo>
                  <a:cubicBezTo>
                    <a:pt x="125" y="144"/>
                    <a:pt x="125" y="145"/>
                    <a:pt x="125" y="145"/>
                  </a:cubicBezTo>
                  <a:close/>
                  <a:moveTo>
                    <a:pt x="43" y="141"/>
                  </a:moveTo>
                  <a:cubicBezTo>
                    <a:pt x="44" y="141"/>
                    <a:pt x="44" y="141"/>
                    <a:pt x="45" y="141"/>
                  </a:cubicBezTo>
                  <a:cubicBezTo>
                    <a:pt x="45" y="141"/>
                    <a:pt x="45" y="140"/>
                    <a:pt x="45" y="140"/>
                  </a:cubicBezTo>
                  <a:cubicBezTo>
                    <a:pt x="45" y="139"/>
                    <a:pt x="45" y="139"/>
                    <a:pt x="45" y="139"/>
                  </a:cubicBezTo>
                  <a:cubicBezTo>
                    <a:pt x="45" y="138"/>
                    <a:pt x="45" y="138"/>
                    <a:pt x="45" y="137"/>
                  </a:cubicBezTo>
                  <a:lnTo>
                    <a:pt x="44" y="137"/>
                  </a:lnTo>
                  <a:cubicBezTo>
                    <a:pt x="44" y="138"/>
                    <a:pt x="43" y="139"/>
                    <a:pt x="43" y="139"/>
                  </a:cubicBezTo>
                  <a:cubicBezTo>
                    <a:pt x="43" y="140"/>
                    <a:pt x="43" y="141"/>
                    <a:pt x="43" y="141"/>
                  </a:cubicBezTo>
                  <a:close/>
                  <a:moveTo>
                    <a:pt x="123" y="137"/>
                  </a:moveTo>
                  <a:cubicBezTo>
                    <a:pt x="124" y="137"/>
                    <a:pt x="124" y="137"/>
                    <a:pt x="124" y="137"/>
                  </a:cubicBezTo>
                  <a:cubicBezTo>
                    <a:pt x="124" y="138"/>
                    <a:pt x="125" y="138"/>
                    <a:pt x="125" y="138"/>
                  </a:cubicBezTo>
                  <a:cubicBezTo>
                    <a:pt x="125" y="137"/>
                    <a:pt x="125" y="137"/>
                    <a:pt x="125" y="137"/>
                  </a:cubicBezTo>
                  <a:cubicBezTo>
                    <a:pt x="125" y="136"/>
                    <a:pt x="126" y="136"/>
                    <a:pt x="126" y="136"/>
                  </a:cubicBezTo>
                  <a:cubicBezTo>
                    <a:pt x="126" y="135"/>
                    <a:pt x="126" y="135"/>
                    <a:pt x="126" y="135"/>
                  </a:cubicBezTo>
                  <a:cubicBezTo>
                    <a:pt x="126" y="135"/>
                    <a:pt x="126" y="135"/>
                    <a:pt x="125" y="135"/>
                  </a:cubicBezTo>
                  <a:cubicBezTo>
                    <a:pt x="125" y="135"/>
                    <a:pt x="125" y="135"/>
                    <a:pt x="125" y="135"/>
                  </a:cubicBezTo>
                  <a:cubicBezTo>
                    <a:pt x="125" y="136"/>
                    <a:pt x="124" y="136"/>
                    <a:pt x="124" y="136"/>
                  </a:cubicBezTo>
                  <a:cubicBezTo>
                    <a:pt x="124" y="136"/>
                    <a:pt x="124" y="136"/>
                    <a:pt x="124" y="136"/>
                  </a:cubicBezTo>
                  <a:cubicBezTo>
                    <a:pt x="123" y="137"/>
                    <a:pt x="123" y="137"/>
                    <a:pt x="123" y="137"/>
                  </a:cubicBezTo>
                  <a:close/>
                  <a:moveTo>
                    <a:pt x="122" y="126"/>
                  </a:moveTo>
                  <a:cubicBezTo>
                    <a:pt x="122" y="125"/>
                    <a:pt x="122" y="125"/>
                    <a:pt x="122" y="124"/>
                  </a:cubicBezTo>
                  <a:cubicBezTo>
                    <a:pt x="122" y="124"/>
                    <a:pt x="121" y="124"/>
                    <a:pt x="121" y="124"/>
                  </a:cubicBezTo>
                  <a:cubicBezTo>
                    <a:pt x="120" y="124"/>
                    <a:pt x="120" y="124"/>
                    <a:pt x="120" y="125"/>
                  </a:cubicBezTo>
                  <a:cubicBezTo>
                    <a:pt x="121" y="126"/>
                    <a:pt x="121" y="126"/>
                    <a:pt x="122" y="126"/>
                  </a:cubicBezTo>
                  <a:close/>
                  <a:moveTo>
                    <a:pt x="114" y="114"/>
                  </a:moveTo>
                  <a:cubicBezTo>
                    <a:pt x="114" y="112"/>
                    <a:pt x="113" y="111"/>
                    <a:pt x="112" y="112"/>
                  </a:cubicBezTo>
                  <a:cubicBezTo>
                    <a:pt x="111" y="112"/>
                    <a:pt x="111" y="112"/>
                    <a:pt x="110" y="113"/>
                  </a:cubicBezTo>
                  <a:cubicBezTo>
                    <a:pt x="109" y="114"/>
                    <a:pt x="109" y="115"/>
                    <a:pt x="109" y="116"/>
                  </a:cubicBezTo>
                  <a:cubicBezTo>
                    <a:pt x="109" y="116"/>
                    <a:pt x="110" y="117"/>
                    <a:pt x="112" y="117"/>
                  </a:cubicBezTo>
                  <a:cubicBezTo>
                    <a:pt x="113" y="117"/>
                    <a:pt x="114" y="116"/>
                    <a:pt x="114" y="116"/>
                  </a:cubicBezTo>
                  <a:cubicBezTo>
                    <a:pt x="115" y="115"/>
                    <a:pt x="115" y="115"/>
                    <a:pt x="114" y="114"/>
                  </a:cubicBezTo>
                  <a:close/>
                  <a:moveTo>
                    <a:pt x="121" y="113"/>
                  </a:moveTo>
                  <a:cubicBezTo>
                    <a:pt x="121" y="113"/>
                    <a:pt x="121" y="112"/>
                    <a:pt x="121" y="112"/>
                  </a:cubicBezTo>
                  <a:cubicBezTo>
                    <a:pt x="121" y="111"/>
                    <a:pt x="121" y="111"/>
                    <a:pt x="120" y="111"/>
                  </a:cubicBezTo>
                  <a:cubicBezTo>
                    <a:pt x="120" y="111"/>
                    <a:pt x="119" y="112"/>
                    <a:pt x="120" y="112"/>
                  </a:cubicBezTo>
                  <a:cubicBezTo>
                    <a:pt x="120" y="113"/>
                    <a:pt x="120" y="113"/>
                    <a:pt x="121" y="113"/>
                  </a:cubicBezTo>
                  <a:close/>
                  <a:moveTo>
                    <a:pt x="123" y="112"/>
                  </a:moveTo>
                  <a:cubicBezTo>
                    <a:pt x="124" y="112"/>
                    <a:pt x="124" y="112"/>
                    <a:pt x="125" y="113"/>
                  </a:cubicBezTo>
                  <a:cubicBezTo>
                    <a:pt x="125" y="113"/>
                    <a:pt x="126" y="113"/>
                    <a:pt x="126" y="113"/>
                  </a:cubicBezTo>
                  <a:cubicBezTo>
                    <a:pt x="126" y="112"/>
                    <a:pt x="126" y="112"/>
                    <a:pt x="125" y="112"/>
                  </a:cubicBezTo>
                  <a:cubicBezTo>
                    <a:pt x="124" y="111"/>
                    <a:pt x="124" y="111"/>
                    <a:pt x="123" y="110"/>
                  </a:cubicBezTo>
                  <a:cubicBezTo>
                    <a:pt x="123" y="111"/>
                    <a:pt x="123" y="111"/>
                    <a:pt x="123" y="111"/>
                  </a:cubicBezTo>
                  <a:cubicBezTo>
                    <a:pt x="123" y="111"/>
                    <a:pt x="123" y="112"/>
                    <a:pt x="123" y="112"/>
                  </a:cubicBezTo>
                  <a:close/>
                  <a:moveTo>
                    <a:pt x="123" y="107"/>
                  </a:moveTo>
                  <a:cubicBezTo>
                    <a:pt x="124" y="107"/>
                    <a:pt x="124" y="106"/>
                    <a:pt x="123" y="106"/>
                  </a:cubicBezTo>
                  <a:cubicBezTo>
                    <a:pt x="123" y="106"/>
                    <a:pt x="122" y="105"/>
                    <a:pt x="122" y="105"/>
                  </a:cubicBezTo>
                  <a:cubicBezTo>
                    <a:pt x="122" y="106"/>
                    <a:pt x="122" y="106"/>
                    <a:pt x="122" y="106"/>
                  </a:cubicBezTo>
                  <a:cubicBezTo>
                    <a:pt x="122" y="107"/>
                    <a:pt x="123" y="107"/>
                    <a:pt x="123" y="107"/>
                  </a:cubicBezTo>
                  <a:close/>
                  <a:moveTo>
                    <a:pt x="116" y="104"/>
                  </a:moveTo>
                  <a:cubicBezTo>
                    <a:pt x="116" y="104"/>
                    <a:pt x="116" y="104"/>
                    <a:pt x="116" y="104"/>
                  </a:cubicBezTo>
                  <a:cubicBezTo>
                    <a:pt x="116" y="103"/>
                    <a:pt x="116" y="103"/>
                    <a:pt x="116" y="103"/>
                  </a:cubicBezTo>
                  <a:cubicBezTo>
                    <a:pt x="115" y="103"/>
                    <a:pt x="115" y="103"/>
                    <a:pt x="115" y="103"/>
                  </a:cubicBezTo>
                  <a:cubicBezTo>
                    <a:pt x="115" y="103"/>
                    <a:pt x="114" y="103"/>
                    <a:pt x="114" y="103"/>
                  </a:cubicBezTo>
                  <a:cubicBezTo>
                    <a:pt x="115" y="103"/>
                    <a:pt x="115" y="103"/>
                    <a:pt x="115" y="104"/>
                  </a:cubicBezTo>
                  <a:cubicBezTo>
                    <a:pt x="115" y="104"/>
                    <a:pt x="115" y="104"/>
                    <a:pt x="116" y="104"/>
                  </a:cubicBezTo>
                  <a:close/>
                  <a:moveTo>
                    <a:pt x="14" y="94"/>
                  </a:moveTo>
                  <a:cubicBezTo>
                    <a:pt x="14" y="93"/>
                    <a:pt x="14" y="93"/>
                    <a:pt x="14" y="92"/>
                  </a:cubicBezTo>
                  <a:cubicBezTo>
                    <a:pt x="14" y="92"/>
                    <a:pt x="14" y="92"/>
                    <a:pt x="15" y="91"/>
                  </a:cubicBezTo>
                  <a:cubicBezTo>
                    <a:pt x="15" y="91"/>
                    <a:pt x="15" y="91"/>
                    <a:pt x="15" y="91"/>
                  </a:cubicBezTo>
                  <a:cubicBezTo>
                    <a:pt x="15" y="90"/>
                    <a:pt x="15" y="90"/>
                    <a:pt x="15" y="90"/>
                  </a:cubicBezTo>
                  <a:cubicBezTo>
                    <a:pt x="14" y="90"/>
                    <a:pt x="13" y="90"/>
                    <a:pt x="13" y="90"/>
                  </a:cubicBezTo>
                  <a:cubicBezTo>
                    <a:pt x="13" y="89"/>
                    <a:pt x="13" y="89"/>
                    <a:pt x="12" y="89"/>
                  </a:cubicBezTo>
                  <a:cubicBezTo>
                    <a:pt x="12" y="89"/>
                    <a:pt x="12" y="89"/>
                    <a:pt x="12" y="90"/>
                  </a:cubicBezTo>
                  <a:cubicBezTo>
                    <a:pt x="12" y="90"/>
                    <a:pt x="12" y="91"/>
                    <a:pt x="12" y="91"/>
                  </a:cubicBezTo>
                  <a:cubicBezTo>
                    <a:pt x="13" y="91"/>
                    <a:pt x="13" y="92"/>
                    <a:pt x="13" y="92"/>
                  </a:cubicBezTo>
                  <a:cubicBezTo>
                    <a:pt x="14" y="93"/>
                    <a:pt x="14" y="93"/>
                    <a:pt x="14" y="94"/>
                  </a:cubicBezTo>
                  <a:close/>
                  <a:moveTo>
                    <a:pt x="87" y="89"/>
                  </a:moveTo>
                  <a:cubicBezTo>
                    <a:pt x="87" y="89"/>
                    <a:pt x="87" y="88"/>
                    <a:pt x="87" y="88"/>
                  </a:cubicBezTo>
                  <a:cubicBezTo>
                    <a:pt x="87" y="88"/>
                    <a:pt x="86" y="88"/>
                    <a:pt x="86" y="87"/>
                  </a:cubicBezTo>
                  <a:cubicBezTo>
                    <a:pt x="85" y="88"/>
                    <a:pt x="85" y="88"/>
                    <a:pt x="85" y="89"/>
                  </a:cubicBezTo>
                  <a:cubicBezTo>
                    <a:pt x="85" y="89"/>
                    <a:pt x="86" y="90"/>
                    <a:pt x="87" y="89"/>
                  </a:cubicBezTo>
                  <a:close/>
                  <a:moveTo>
                    <a:pt x="77" y="86"/>
                  </a:moveTo>
                  <a:cubicBezTo>
                    <a:pt x="78" y="85"/>
                    <a:pt x="78" y="85"/>
                    <a:pt x="78" y="85"/>
                  </a:cubicBezTo>
                  <a:cubicBezTo>
                    <a:pt x="79" y="85"/>
                    <a:pt x="80" y="86"/>
                    <a:pt x="80" y="86"/>
                  </a:cubicBezTo>
                  <a:cubicBezTo>
                    <a:pt x="81" y="86"/>
                    <a:pt x="81" y="85"/>
                    <a:pt x="81" y="85"/>
                  </a:cubicBezTo>
                  <a:cubicBezTo>
                    <a:pt x="82" y="85"/>
                    <a:pt x="82" y="84"/>
                    <a:pt x="81" y="83"/>
                  </a:cubicBezTo>
                  <a:cubicBezTo>
                    <a:pt x="80" y="83"/>
                    <a:pt x="79" y="83"/>
                    <a:pt x="79" y="83"/>
                  </a:cubicBezTo>
                  <a:cubicBezTo>
                    <a:pt x="78" y="83"/>
                    <a:pt x="78" y="83"/>
                    <a:pt x="77" y="83"/>
                  </a:cubicBezTo>
                  <a:cubicBezTo>
                    <a:pt x="76" y="84"/>
                    <a:pt x="76" y="84"/>
                    <a:pt x="76" y="85"/>
                  </a:cubicBezTo>
                  <a:cubicBezTo>
                    <a:pt x="77" y="85"/>
                    <a:pt x="77" y="86"/>
                    <a:pt x="77" y="86"/>
                  </a:cubicBezTo>
                  <a:close/>
                  <a:moveTo>
                    <a:pt x="63" y="83"/>
                  </a:moveTo>
                  <a:cubicBezTo>
                    <a:pt x="64" y="83"/>
                    <a:pt x="64" y="82"/>
                    <a:pt x="64" y="81"/>
                  </a:cubicBezTo>
                  <a:cubicBezTo>
                    <a:pt x="64" y="81"/>
                    <a:pt x="63" y="80"/>
                    <a:pt x="63" y="80"/>
                  </a:cubicBezTo>
                  <a:cubicBezTo>
                    <a:pt x="63" y="81"/>
                    <a:pt x="63" y="81"/>
                    <a:pt x="63" y="82"/>
                  </a:cubicBezTo>
                  <a:cubicBezTo>
                    <a:pt x="63" y="82"/>
                    <a:pt x="63" y="83"/>
                    <a:pt x="63" y="83"/>
                  </a:cubicBezTo>
                  <a:close/>
                  <a:moveTo>
                    <a:pt x="20" y="82"/>
                  </a:moveTo>
                  <a:cubicBezTo>
                    <a:pt x="21" y="82"/>
                    <a:pt x="21" y="82"/>
                    <a:pt x="21" y="82"/>
                  </a:cubicBezTo>
                  <a:cubicBezTo>
                    <a:pt x="22" y="81"/>
                    <a:pt x="22" y="81"/>
                    <a:pt x="22" y="81"/>
                  </a:cubicBezTo>
                  <a:cubicBezTo>
                    <a:pt x="22" y="81"/>
                    <a:pt x="22" y="80"/>
                    <a:pt x="22" y="80"/>
                  </a:cubicBezTo>
                  <a:cubicBezTo>
                    <a:pt x="21" y="80"/>
                    <a:pt x="21" y="80"/>
                    <a:pt x="21" y="80"/>
                  </a:cubicBezTo>
                  <a:cubicBezTo>
                    <a:pt x="20" y="80"/>
                    <a:pt x="20" y="81"/>
                    <a:pt x="20" y="82"/>
                  </a:cubicBezTo>
                  <a:close/>
                  <a:moveTo>
                    <a:pt x="26" y="80"/>
                  </a:moveTo>
                  <a:cubicBezTo>
                    <a:pt x="26" y="79"/>
                    <a:pt x="26" y="79"/>
                    <a:pt x="26" y="79"/>
                  </a:cubicBezTo>
                  <a:cubicBezTo>
                    <a:pt x="27" y="79"/>
                    <a:pt x="27" y="79"/>
                    <a:pt x="27" y="78"/>
                  </a:cubicBezTo>
                  <a:cubicBezTo>
                    <a:pt x="26" y="78"/>
                    <a:pt x="26" y="78"/>
                    <a:pt x="26" y="77"/>
                  </a:cubicBezTo>
                  <a:cubicBezTo>
                    <a:pt x="26" y="76"/>
                    <a:pt x="25" y="76"/>
                    <a:pt x="25" y="76"/>
                  </a:cubicBezTo>
                  <a:cubicBezTo>
                    <a:pt x="24" y="76"/>
                    <a:pt x="24" y="77"/>
                    <a:pt x="25" y="78"/>
                  </a:cubicBezTo>
                  <a:cubicBezTo>
                    <a:pt x="25" y="78"/>
                    <a:pt x="25" y="79"/>
                    <a:pt x="26" y="80"/>
                  </a:cubicBezTo>
                  <a:close/>
                  <a:moveTo>
                    <a:pt x="33" y="77"/>
                  </a:moveTo>
                  <a:cubicBezTo>
                    <a:pt x="34" y="76"/>
                    <a:pt x="34" y="76"/>
                    <a:pt x="34" y="76"/>
                  </a:cubicBezTo>
                  <a:cubicBezTo>
                    <a:pt x="33" y="75"/>
                    <a:pt x="33" y="75"/>
                    <a:pt x="33" y="75"/>
                  </a:cubicBezTo>
                  <a:cubicBezTo>
                    <a:pt x="33" y="75"/>
                    <a:pt x="33" y="76"/>
                    <a:pt x="33" y="76"/>
                  </a:cubicBezTo>
                  <a:cubicBezTo>
                    <a:pt x="33" y="76"/>
                    <a:pt x="33" y="77"/>
                    <a:pt x="33" y="77"/>
                  </a:cubicBezTo>
                  <a:close/>
                  <a:moveTo>
                    <a:pt x="34" y="68"/>
                  </a:moveTo>
                  <a:cubicBezTo>
                    <a:pt x="34" y="67"/>
                    <a:pt x="34" y="67"/>
                    <a:pt x="33" y="66"/>
                  </a:cubicBezTo>
                  <a:cubicBezTo>
                    <a:pt x="33" y="66"/>
                    <a:pt x="32" y="66"/>
                    <a:pt x="31" y="67"/>
                  </a:cubicBezTo>
                  <a:cubicBezTo>
                    <a:pt x="31" y="67"/>
                    <a:pt x="31" y="68"/>
                    <a:pt x="30" y="69"/>
                  </a:cubicBezTo>
                  <a:cubicBezTo>
                    <a:pt x="30" y="70"/>
                    <a:pt x="31" y="71"/>
                    <a:pt x="31" y="72"/>
                  </a:cubicBezTo>
                  <a:cubicBezTo>
                    <a:pt x="32" y="71"/>
                    <a:pt x="33" y="71"/>
                    <a:pt x="34" y="70"/>
                  </a:cubicBezTo>
                  <a:cubicBezTo>
                    <a:pt x="34" y="70"/>
                    <a:pt x="34" y="69"/>
                    <a:pt x="34" y="68"/>
                  </a:cubicBezTo>
                  <a:close/>
                  <a:moveTo>
                    <a:pt x="84" y="64"/>
                  </a:moveTo>
                  <a:cubicBezTo>
                    <a:pt x="84" y="63"/>
                    <a:pt x="84" y="63"/>
                    <a:pt x="83" y="62"/>
                  </a:cubicBezTo>
                  <a:cubicBezTo>
                    <a:pt x="83" y="62"/>
                    <a:pt x="82" y="62"/>
                    <a:pt x="82" y="62"/>
                  </a:cubicBezTo>
                  <a:cubicBezTo>
                    <a:pt x="81" y="63"/>
                    <a:pt x="82" y="63"/>
                    <a:pt x="82" y="64"/>
                  </a:cubicBezTo>
                  <a:cubicBezTo>
                    <a:pt x="83" y="64"/>
                    <a:pt x="83" y="64"/>
                    <a:pt x="84" y="64"/>
                  </a:cubicBezTo>
                  <a:close/>
                  <a:moveTo>
                    <a:pt x="10" y="58"/>
                  </a:moveTo>
                  <a:cubicBezTo>
                    <a:pt x="11" y="58"/>
                    <a:pt x="11" y="57"/>
                    <a:pt x="11" y="56"/>
                  </a:cubicBezTo>
                  <a:lnTo>
                    <a:pt x="10" y="56"/>
                  </a:lnTo>
                  <a:lnTo>
                    <a:pt x="10" y="58"/>
                  </a:lnTo>
                  <a:close/>
                  <a:moveTo>
                    <a:pt x="31" y="57"/>
                  </a:moveTo>
                  <a:cubicBezTo>
                    <a:pt x="31" y="57"/>
                    <a:pt x="32" y="56"/>
                    <a:pt x="32" y="56"/>
                  </a:cubicBezTo>
                  <a:cubicBezTo>
                    <a:pt x="32" y="56"/>
                    <a:pt x="32" y="55"/>
                    <a:pt x="32" y="55"/>
                  </a:cubicBezTo>
                  <a:lnTo>
                    <a:pt x="30" y="55"/>
                  </a:lnTo>
                  <a:cubicBezTo>
                    <a:pt x="30" y="55"/>
                    <a:pt x="31" y="56"/>
                    <a:pt x="31" y="56"/>
                  </a:cubicBezTo>
                  <a:cubicBezTo>
                    <a:pt x="31" y="57"/>
                    <a:pt x="31" y="57"/>
                    <a:pt x="31" y="57"/>
                  </a:cubicBezTo>
                  <a:close/>
                  <a:moveTo>
                    <a:pt x="18" y="56"/>
                  </a:moveTo>
                  <a:lnTo>
                    <a:pt x="19" y="56"/>
                  </a:lnTo>
                  <a:cubicBezTo>
                    <a:pt x="19" y="54"/>
                    <a:pt x="19" y="54"/>
                    <a:pt x="18" y="54"/>
                  </a:cubicBezTo>
                  <a:lnTo>
                    <a:pt x="18" y="56"/>
                  </a:lnTo>
                  <a:close/>
                  <a:moveTo>
                    <a:pt x="40" y="54"/>
                  </a:moveTo>
                  <a:cubicBezTo>
                    <a:pt x="40" y="54"/>
                    <a:pt x="41" y="53"/>
                    <a:pt x="41" y="53"/>
                  </a:cubicBezTo>
                  <a:cubicBezTo>
                    <a:pt x="41" y="52"/>
                    <a:pt x="41" y="52"/>
                    <a:pt x="40" y="52"/>
                  </a:cubicBezTo>
                  <a:cubicBezTo>
                    <a:pt x="40" y="52"/>
                    <a:pt x="40" y="53"/>
                    <a:pt x="40" y="53"/>
                  </a:cubicBezTo>
                  <a:cubicBezTo>
                    <a:pt x="40" y="54"/>
                    <a:pt x="40" y="54"/>
                    <a:pt x="40" y="54"/>
                  </a:cubicBezTo>
                  <a:close/>
                  <a:moveTo>
                    <a:pt x="6" y="48"/>
                  </a:moveTo>
                  <a:cubicBezTo>
                    <a:pt x="6" y="48"/>
                    <a:pt x="6" y="47"/>
                    <a:pt x="7" y="47"/>
                  </a:cubicBezTo>
                  <a:cubicBezTo>
                    <a:pt x="7" y="47"/>
                    <a:pt x="7" y="46"/>
                    <a:pt x="6" y="46"/>
                  </a:cubicBezTo>
                  <a:cubicBezTo>
                    <a:pt x="6" y="46"/>
                    <a:pt x="6" y="47"/>
                    <a:pt x="5" y="47"/>
                  </a:cubicBezTo>
                  <a:cubicBezTo>
                    <a:pt x="5" y="48"/>
                    <a:pt x="5" y="48"/>
                    <a:pt x="6" y="48"/>
                  </a:cubicBezTo>
                  <a:close/>
                  <a:moveTo>
                    <a:pt x="23" y="44"/>
                  </a:moveTo>
                  <a:cubicBezTo>
                    <a:pt x="23" y="44"/>
                    <a:pt x="23" y="44"/>
                    <a:pt x="23" y="45"/>
                  </a:cubicBezTo>
                  <a:cubicBezTo>
                    <a:pt x="23" y="45"/>
                    <a:pt x="23" y="45"/>
                    <a:pt x="24" y="45"/>
                  </a:cubicBezTo>
                  <a:cubicBezTo>
                    <a:pt x="24" y="45"/>
                    <a:pt x="24" y="45"/>
                    <a:pt x="24" y="44"/>
                  </a:cubicBezTo>
                  <a:cubicBezTo>
                    <a:pt x="24" y="44"/>
                    <a:pt x="24" y="44"/>
                    <a:pt x="24" y="44"/>
                  </a:cubicBezTo>
                  <a:cubicBezTo>
                    <a:pt x="24" y="43"/>
                    <a:pt x="23" y="43"/>
                    <a:pt x="23" y="43"/>
                  </a:cubicBezTo>
                  <a:cubicBezTo>
                    <a:pt x="23" y="43"/>
                    <a:pt x="23" y="44"/>
                    <a:pt x="23" y="44"/>
                  </a:cubicBezTo>
                  <a:close/>
                  <a:moveTo>
                    <a:pt x="9" y="46"/>
                  </a:moveTo>
                  <a:cubicBezTo>
                    <a:pt x="10" y="46"/>
                    <a:pt x="10" y="47"/>
                    <a:pt x="11" y="48"/>
                  </a:cubicBezTo>
                  <a:cubicBezTo>
                    <a:pt x="11" y="49"/>
                    <a:pt x="12" y="49"/>
                    <a:pt x="13" y="49"/>
                  </a:cubicBezTo>
                  <a:cubicBezTo>
                    <a:pt x="14" y="49"/>
                    <a:pt x="14" y="48"/>
                    <a:pt x="14" y="47"/>
                  </a:cubicBezTo>
                  <a:cubicBezTo>
                    <a:pt x="15" y="45"/>
                    <a:pt x="14" y="44"/>
                    <a:pt x="14" y="43"/>
                  </a:cubicBezTo>
                  <a:cubicBezTo>
                    <a:pt x="12" y="43"/>
                    <a:pt x="11" y="43"/>
                    <a:pt x="11" y="43"/>
                  </a:cubicBezTo>
                  <a:cubicBezTo>
                    <a:pt x="10" y="44"/>
                    <a:pt x="9" y="44"/>
                    <a:pt x="9" y="46"/>
                  </a:cubicBezTo>
                  <a:close/>
                  <a:moveTo>
                    <a:pt x="28" y="42"/>
                  </a:moveTo>
                  <a:cubicBezTo>
                    <a:pt x="28" y="41"/>
                    <a:pt x="28" y="41"/>
                    <a:pt x="27" y="41"/>
                  </a:cubicBezTo>
                  <a:cubicBezTo>
                    <a:pt x="26" y="42"/>
                    <a:pt x="27" y="42"/>
                    <a:pt x="27" y="42"/>
                  </a:cubicBezTo>
                  <a:cubicBezTo>
                    <a:pt x="27" y="42"/>
                    <a:pt x="28" y="42"/>
                    <a:pt x="28" y="42"/>
                  </a:cubicBezTo>
                  <a:close/>
                  <a:moveTo>
                    <a:pt x="21" y="42"/>
                  </a:moveTo>
                  <a:cubicBezTo>
                    <a:pt x="21" y="42"/>
                    <a:pt x="21" y="42"/>
                    <a:pt x="21" y="42"/>
                  </a:cubicBezTo>
                  <a:cubicBezTo>
                    <a:pt x="22" y="42"/>
                    <a:pt x="22" y="42"/>
                    <a:pt x="22" y="42"/>
                  </a:cubicBezTo>
                  <a:lnTo>
                    <a:pt x="22" y="41"/>
                  </a:lnTo>
                  <a:cubicBezTo>
                    <a:pt x="21" y="41"/>
                    <a:pt x="21" y="41"/>
                    <a:pt x="21" y="42"/>
                  </a:cubicBezTo>
                  <a:close/>
                  <a:moveTo>
                    <a:pt x="96" y="28"/>
                  </a:moveTo>
                  <a:cubicBezTo>
                    <a:pt x="96" y="28"/>
                    <a:pt x="97" y="28"/>
                    <a:pt x="97" y="27"/>
                  </a:cubicBezTo>
                  <a:cubicBezTo>
                    <a:pt x="97" y="26"/>
                    <a:pt x="96" y="26"/>
                    <a:pt x="96" y="26"/>
                  </a:cubicBezTo>
                  <a:lnTo>
                    <a:pt x="96" y="28"/>
                  </a:lnTo>
                  <a:close/>
                  <a:moveTo>
                    <a:pt x="33" y="25"/>
                  </a:moveTo>
                  <a:cubicBezTo>
                    <a:pt x="34" y="25"/>
                    <a:pt x="34" y="25"/>
                    <a:pt x="34" y="24"/>
                  </a:cubicBezTo>
                  <a:cubicBezTo>
                    <a:pt x="34" y="24"/>
                    <a:pt x="34" y="24"/>
                    <a:pt x="33" y="24"/>
                  </a:cubicBezTo>
                  <a:lnTo>
                    <a:pt x="33" y="25"/>
                  </a:lnTo>
                  <a:close/>
                  <a:moveTo>
                    <a:pt x="109" y="17"/>
                  </a:moveTo>
                  <a:cubicBezTo>
                    <a:pt x="109" y="16"/>
                    <a:pt x="110" y="16"/>
                    <a:pt x="109" y="15"/>
                  </a:cubicBezTo>
                  <a:cubicBezTo>
                    <a:pt x="109" y="14"/>
                    <a:pt x="109" y="14"/>
                    <a:pt x="108" y="14"/>
                  </a:cubicBezTo>
                  <a:cubicBezTo>
                    <a:pt x="108" y="14"/>
                    <a:pt x="108" y="15"/>
                    <a:pt x="108" y="16"/>
                  </a:cubicBezTo>
                  <a:cubicBezTo>
                    <a:pt x="108" y="16"/>
                    <a:pt x="108" y="17"/>
                    <a:pt x="109" y="17"/>
                  </a:cubicBezTo>
                  <a:close/>
                  <a:moveTo>
                    <a:pt x="113" y="16"/>
                  </a:moveTo>
                  <a:cubicBezTo>
                    <a:pt x="113" y="16"/>
                    <a:pt x="113" y="15"/>
                    <a:pt x="113" y="14"/>
                  </a:cubicBezTo>
                  <a:cubicBezTo>
                    <a:pt x="113" y="13"/>
                    <a:pt x="112" y="13"/>
                    <a:pt x="111" y="13"/>
                  </a:cubicBezTo>
                  <a:cubicBezTo>
                    <a:pt x="111" y="13"/>
                    <a:pt x="111" y="13"/>
                    <a:pt x="110" y="14"/>
                  </a:cubicBezTo>
                  <a:cubicBezTo>
                    <a:pt x="110" y="15"/>
                    <a:pt x="110" y="16"/>
                    <a:pt x="111" y="16"/>
                  </a:cubicBezTo>
                  <a:lnTo>
                    <a:pt x="113" y="16"/>
                  </a:lnTo>
                  <a:close/>
                  <a:moveTo>
                    <a:pt x="78" y="14"/>
                  </a:moveTo>
                  <a:cubicBezTo>
                    <a:pt x="77" y="14"/>
                    <a:pt x="77" y="14"/>
                    <a:pt x="78" y="13"/>
                  </a:cubicBezTo>
                  <a:cubicBezTo>
                    <a:pt x="78" y="13"/>
                    <a:pt x="78" y="13"/>
                    <a:pt x="78" y="12"/>
                  </a:cubicBezTo>
                  <a:cubicBezTo>
                    <a:pt x="77" y="12"/>
                    <a:pt x="77" y="12"/>
                    <a:pt x="77" y="13"/>
                  </a:cubicBezTo>
                  <a:cubicBezTo>
                    <a:pt x="77" y="13"/>
                    <a:pt x="77" y="13"/>
                    <a:pt x="77" y="14"/>
                  </a:cubicBezTo>
                  <a:cubicBezTo>
                    <a:pt x="77" y="14"/>
                    <a:pt x="77" y="14"/>
                    <a:pt x="77" y="14"/>
                  </a:cubicBezTo>
                  <a:cubicBezTo>
                    <a:pt x="77" y="15"/>
                    <a:pt x="78" y="14"/>
                    <a:pt x="78" y="14"/>
                  </a:cubicBezTo>
                  <a:close/>
                  <a:moveTo>
                    <a:pt x="47" y="14"/>
                  </a:moveTo>
                  <a:cubicBezTo>
                    <a:pt x="47" y="14"/>
                    <a:pt x="47" y="13"/>
                    <a:pt x="47" y="13"/>
                  </a:cubicBezTo>
                  <a:cubicBezTo>
                    <a:pt x="47" y="12"/>
                    <a:pt x="47" y="12"/>
                    <a:pt x="46" y="11"/>
                  </a:cubicBezTo>
                  <a:cubicBezTo>
                    <a:pt x="46" y="12"/>
                    <a:pt x="46" y="13"/>
                    <a:pt x="46" y="13"/>
                  </a:cubicBezTo>
                  <a:cubicBezTo>
                    <a:pt x="46" y="14"/>
                    <a:pt x="46" y="14"/>
                    <a:pt x="47" y="14"/>
                  </a:cubicBezTo>
                  <a:close/>
                  <a:moveTo>
                    <a:pt x="51" y="14"/>
                  </a:moveTo>
                  <a:cubicBezTo>
                    <a:pt x="51" y="14"/>
                    <a:pt x="51" y="13"/>
                    <a:pt x="51" y="12"/>
                  </a:cubicBezTo>
                  <a:cubicBezTo>
                    <a:pt x="51" y="11"/>
                    <a:pt x="50" y="10"/>
                    <a:pt x="49" y="10"/>
                  </a:cubicBezTo>
                  <a:cubicBezTo>
                    <a:pt x="49" y="11"/>
                    <a:pt x="49" y="11"/>
                    <a:pt x="49" y="12"/>
                  </a:cubicBezTo>
                  <a:cubicBezTo>
                    <a:pt x="48" y="13"/>
                    <a:pt x="48" y="14"/>
                    <a:pt x="49" y="14"/>
                  </a:cubicBezTo>
                  <a:lnTo>
                    <a:pt x="51" y="14"/>
                  </a:lnTo>
                  <a:close/>
                  <a:moveTo>
                    <a:pt x="16" y="12"/>
                  </a:moveTo>
                  <a:cubicBezTo>
                    <a:pt x="15" y="12"/>
                    <a:pt x="15" y="11"/>
                    <a:pt x="15" y="11"/>
                  </a:cubicBezTo>
                  <a:cubicBezTo>
                    <a:pt x="16" y="11"/>
                    <a:pt x="16" y="10"/>
                    <a:pt x="16" y="10"/>
                  </a:cubicBezTo>
                  <a:cubicBezTo>
                    <a:pt x="15" y="10"/>
                    <a:pt x="15" y="10"/>
                    <a:pt x="15" y="10"/>
                  </a:cubicBezTo>
                  <a:cubicBezTo>
                    <a:pt x="14" y="10"/>
                    <a:pt x="14" y="11"/>
                    <a:pt x="15" y="11"/>
                  </a:cubicBezTo>
                  <a:cubicBezTo>
                    <a:pt x="15" y="11"/>
                    <a:pt x="15" y="12"/>
                    <a:pt x="15" y="12"/>
                  </a:cubicBezTo>
                  <a:cubicBezTo>
                    <a:pt x="15" y="12"/>
                    <a:pt x="15" y="12"/>
                    <a:pt x="16" y="12"/>
                  </a:cubicBezTo>
                  <a:close/>
                  <a:moveTo>
                    <a:pt x="70" y="11"/>
                  </a:moveTo>
                  <a:cubicBezTo>
                    <a:pt x="70" y="10"/>
                    <a:pt x="70" y="10"/>
                    <a:pt x="70" y="9"/>
                  </a:cubicBezTo>
                  <a:cubicBezTo>
                    <a:pt x="70" y="9"/>
                    <a:pt x="70" y="9"/>
                    <a:pt x="69" y="9"/>
                  </a:cubicBezTo>
                  <a:cubicBezTo>
                    <a:pt x="69" y="9"/>
                    <a:pt x="69" y="9"/>
                    <a:pt x="69" y="10"/>
                  </a:cubicBezTo>
                  <a:cubicBezTo>
                    <a:pt x="68" y="10"/>
                    <a:pt x="68" y="10"/>
                    <a:pt x="69" y="11"/>
                  </a:cubicBezTo>
                  <a:lnTo>
                    <a:pt x="70" y="11"/>
                  </a:lnTo>
                  <a:close/>
                  <a:moveTo>
                    <a:pt x="71" y="11"/>
                  </a:moveTo>
                  <a:cubicBezTo>
                    <a:pt x="71" y="11"/>
                    <a:pt x="72" y="11"/>
                    <a:pt x="72" y="11"/>
                  </a:cubicBezTo>
                  <a:cubicBezTo>
                    <a:pt x="72" y="11"/>
                    <a:pt x="72" y="11"/>
                    <a:pt x="73" y="11"/>
                  </a:cubicBezTo>
                  <a:cubicBezTo>
                    <a:pt x="73" y="10"/>
                    <a:pt x="73" y="10"/>
                    <a:pt x="72" y="9"/>
                  </a:cubicBezTo>
                  <a:cubicBezTo>
                    <a:pt x="72" y="9"/>
                    <a:pt x="71" y="8"/>
                    <a:pt x="71" y="8"/>
                  </a:cubicBezTo>
                  <a:cubicBezTo>
                    <a:pt x="71" y="9"/>
                    <a:pt x="71" y="9"/>
                    <a:pt x="71" y="10"/>
                  </a:cubicBezTo>
                  <a:cubicBezTo>
                    <a:pt x="71" y="10"/>
                    <a:pt x="71" y="10"/>
                    <a:pt x="71" y="11"/>
                  </a:cubicBezTo>
                  <a:close/>
                  <a:moveTo>
                    <a:pt x="78" y="8"/>
                  </a:moveTo>
                  <a:cubicBezTo>
                    <a:pt x="78" y="7"/>
                    <a:pt x="78" y="7"/>
                    <a:pt x="77" y="7"/>
                  </a:cubicBezTo>
                  <a:cubicBezTo>
                    <a:pt x="78" y="8"/>
                    <a:pt x="78" y="9"/>
                    <a:pt x="78" y="10"/>
                  </a:cubicBezTo>
                  <a:cubicBezTo>
                    <a:pt x="78" y="10"/>
                    <a:pt x="78" y="11"/>
                    <a:pt x="79" y="11"/>
                  </a:cubicBezTo>
                  <a:cubicBezTo>
                    <a:pt x="78" y="10"/>
                    <a:pt x="79" y="10"/>
                    <a:pt x="79" y="9"/>
                  </a:cubicBezTo>
                  <a:cubicBezTo>
                    <a:pt x="79" y="9"/>
                    <a:pt x="80" y="9"/>
                    <a:pt x="80" y="9"/>
                  </a:cubicBezTo>
                  <a:cubicBezTo>
                    <a:pt x="80" y="8"/>
                    <a:pt x="80" y="7"/>
                    <a:pt x="79" y="7"/>
                  </a:cubicBezTo>
                  <a:cubicBezTo>
                    <a:pt x="78" y="7"/>
                    <a:pt x="78" y="7"/>
                    <a:pt x="78" y="8"/>
                  </a:cubicBezTo>
                  <a:close/>
                  <a:moveTo>
                    <a:pt x="55" y="7"/>
                  </a:moveTo>
                  <a:cubicBezTo>
                    <a:pt x="54" y="7"/>
                    <a:pt x="53" y="7"/>
                    <a:pt x="53" y="8"/>
                  </a:cubicBezTo>
                  <a:cubicBezTo>
                    <a:pt x="52" y="8"/>
                    <a:pt x="52" y="9"/>
                    <a:pt x="52" y="10"/>
                  </a:cubicBezTo>
                  <a:cubicBezTo>
                    <a:pt x="52" y="11"/>
                    <a:pt x="52" y="12"/>
                    <a:pt x="53" y="12"/>
                  </a:cubicBezTo>
                  <a:cubicBezTo>
                    <a:pt x="53" y="13"/>
                    <a:pt x="54" y="13"/>
                    <a:pt x="55" y="12"/>
                  </a:cubicBezTo>
                  <a:cubicBezTo>
                    <a:pt x="55" y="12"/>
                    <a:pt x="55" y="11"/>
                    <a:pt x="55" y="11"/>
                  </a:cubicBezTo>
                  <a:cubicBezTo>
                    <a:pt x="54" y="10"/>
                    <a:pt x="55" y="9"/>
                    <a:pt x="55" y="9"/>
                  </a:cubicBezTo>
                  <a:cubicBezTo>
                    <a:pt x="55" y="9"/>
                    <a:pt x="54" y="9"/>
                    <a:pt x="54" y="9"/>
                  </a:cubicBezTo>
                  <a:cubicBezTo>
                    <a:pt x="54" y="10"/>
                    <a:pt x="54" y="10"/>
                    <a:pt x="54" y="9"/>
                  </a:cubicBezTo>
                  <a:cubicBezTo>
                    <a:pt x="54" y="9"/>
                    <a:pt x="54" y="8"/>
                    <a:pt x="55" y="8"/>
                  </a:cubicBezTo>
                  <a:cubicBezTo>
                    <a:pt x="55" y="8"/>
                    <a:pt x="55" y="7"/>
                    <a:pt x="55" y="7"/>
                  </a:cubicBezTo>
                  <a:close/>
                  <a:moveTo>
                    <a:pt x="56" y="8"/>
                  </a:moveTo>
                  <a:cubicBezTo>
                    <a:pt x="57" y="8"/>
                    <a:pt x="57" y="8"/>
                    <a:pt x="58" y="8"/>
                  </a:cubicBezTo>
                  <a:cubicBezTo>
                    <a:pt x="58" y="8"/>
                    <a:pt x="58" y="7"/>
                    <a:pt x="58" y="7"/>
                  </a:cubicBezTo>
                  <a:cubicBezTo>
                    <a:pt x="58" y="6"/>
                    <a:pt x="57" y="6"/>
                    <a:pt x="56" y="6"/>
                  </a:cubicBezTo>
                  <a:lnTo>
                    <a:pt x="56" y="8"/>
                  </a:lnTo>
                  <a:close/>
                  <a:moveTo>
                    <a:pt x="7" y="8"/>
                  </a:moveTo>
                  <a:cubicBezTo>
                    <a:pt x="7" y="8"/>
                    <a:pt x="7" y="7"/>
                    <a:pt x="7" y="7"/>
                  </a:cubicBezTo>
                  <a:cubicBezTo>
                    <a:pt x="7" y="7"/>
                    <a:pt x="7" y="6"/>
                    <a:pt x="7" y="6"/>
                  </a:cubicBezTo>
                  <a:cubicBezTo>
                    <a:pt x="7" y="7"/>
                    <a:pt x="6" y="7"/>
                    <a:pt x="6" y="7"/>
                  </a:cubicBezTo>
                  <a:cubicBezTo>
                    <a:pt x="6" y="8"/>
                    <a:pt x="6" y="8"/>
                    <a:pt x="6" y="8"/>
                  </a:cubicBezTo>
                  <a:lnTo>
                    <a:pt x="7" y="8"/>
                  </a:lnTo>
                  <a:close/>
                  <a:moveTo>
                    <a:pt x="69" y="8"/>
                  </a:moveTo>
                  <a:cubicBezTo>
                    <a:pt x="70" y="7"/>
                    <a:pt x="70" y="7"/>
                    <a:pt x="70" y="7"/>
                  </a:cubicBezTo>
                  <a:cubicBezTo>
                    <a:pt x="70" y="6"/>
                    <a:pt x="70" y="6"/>
                    <a:pt x="69" y="6"/>
                  </a:cubicBezTo>
                  <a:cubicBezTo>
                    <a:pt x="69" y="6"/>
                    <a:pt x="68" y="7"/>
                    <a:pt x="68" y="7"/>
                  </a:cubicBezTo>
                  <a:cubicBezTo>
                    <a:pt x="68" y="8"/>
                    <a:pt x="69" y="8"/>
                    <a:pt x="69" y="8"/>
                  </a:cubicBezTo>
                  <a:close/>
                  <a:moveTo>
                    <a:pt x="8" y="8"/>
                  </a:moveTo>
                  <a:cubicBezTo>
                    <a:pt x="9" y="8"/>
                    <a:pt x="9" y="8"/>
                    <a:pt x="9" y="8"/>
                  </a:cubicBezTo>
                  <a:cubicBezTo>
                    <a:pt x="10" y="8"/>
                    <a:pt x="10" y="9"/>
                    <a:pt x="10" y="8"/>
                  </a:cubicBezTo>
                  <a:cubicBezTo>
                    <a:pt x="10" y="8"/>
                    <a:pt x="10" y="7"/>
                    <a:pt x="10" y="7"/>
                  </a:cubicBezTo>
                  <a:cubicBezTo>
                    <a:pt x="10" y="6"/>
                    <a:pt x="9" y="6"/>
                    <a:pt x="9" y="6"/>
                  </a:cubicBezTo>
                  <a:cubicBezTo>
                    <a:pt x="9" y="6"/>
                    <a:pt x="9" y="7"/>
                    <a:pt x="9" y="7"/>
                  </a:cubicBezTo>
                  <a:cubicBezTo>
                    <a:pt x="9" y="8"/>
                    <a:pt x="9" y="8"/>
                    <a:pt x="8" y="8"/>
                  </a:cubicBezTo>
                  <a:close/>
                  <a:moveTo>
                    <a:pt x="61" y="6"/>
                  </a:moveTo>
                  <a:cubicBezTo>
                    <a:pt x="62" y="6"/>
                    <a:pt x="62" y="6"/>
                    <a:pt x="62" y="5"/>
                  </a:cubicBezTo>
                  <a:cubicBezTo>
                    <a:pt x="62" y="5"/>
                    <a:pt x="61" y="5"/>
                    <a:pt x="61" y="4"/>
                  </a:cubicBezTo>
                  <a:cubicBezTo>
                    <a:pt x="61" y="5"/>
                    <a:pt x="61" y="5"/>
                    <a:pt x="61" y="6"/>
                  </a:cubicBezTo>
                  <a:cubicBezTo>
                    <a:pt x="61" y="6"/>
                    <a:pt x="61" y="6"/>
                    <a:pt x="61" y="6"/>
                  </a:cubicBezTo>
                  <a:close/>
                  <a:moveTo>
                    <a:pt x="16" y="6"/>
                  </a:moveTo>
                  <a:cubicBezTo>
                    <a:pt x="16" y="5"/>
                    <a:pt x="15" y="5"/>
                    <a:pt x="15" y="5"/>
                  </a:cubicBezTo>
                  <a:cubicBezTo>
                    <a:pt x="15" y="6"/>
                    <a:pt x="15" y="6"/>
                    <a:pt x="16" y="7"/>
                  </a:cubicBezTo>
                  <a:cubicBezTo>
                    <a:pt x="16" y="8"/>
                    <a:pt x="16" y="8"/>
                    <a:pt x="16" y="9"/>
                  </a:cubicBezTo>
                  <a:cubicBezTo>
                    <a:pt x="16" y="8"/>
                    <a:pt x="16" y="7"/>
                    <a:pt x="17" y="7"/>
                  </a:cubicBezTo>
                  <a:cubicBezTo>
                    <a:pt x="17" y="7"/>
                    <a:pt x="17" y="6"/>
                    <a:pt x="18" y="6"/>
                  </a:cubicBezTo>
                  <a:cubicBezTo>
                    <a:pt x="18" y="5"/>
                    <a:pt x="18" y="5"/>
                    <a:pt x="17" y="5"/>
                  </a:cubicBezTo>
                  <a:cubicBezTo>
                    <a:pt x="16" y="5"/>
                    <a:pt x="16" y="5"/>
                    <a:pt x="16" y="6"/>
                  </a:cubicBezTo>
                  <a:close/>
                  <a:moveTo>
                    <a:pt x="69" y="5"/>
                  </a:moveTo>
                  <a:cubicBezTo>
                    <a:pt x="70" y="5"/>
                    <a:pt x="70" y="5"/>
                    <a:pt x="71" y="5"/>
                  </a:cubicBezTo>
                  <a:cubicBezTo>
                    <a:pt x="71" y="5"/>
                    <a:pt x="71" y="5"/>
                    <a:pt x="71" y="4"/>
                  </a:cubicBezTo>
                  <a:cubicBezTo>
                    <a:pt x="71" y="4"/>
                    <a:pt x="70" y="4"/>
                    <a:pt x="69" y="4"/>
                  </a:cubicBezTo>
                  <a:lnTo>
                    <a:pt x="69" y="5"/>
                  </a:lnTo>
                  <a:close/>
                  <a:moveTo>
                    <a:pt x="62" y="8"/>
                  </a:moveTo>
                  <a:cubicBezTo>
                    <a:pt x="62" y="8"/>
                    <a:pt x="63" y="7"/>
                    <a:pt x="63" y="7"/>
                  </a:cubicBezTo>
                  <a:cubicBezTo>
                    <a:pt x="63" y="7"/>
                    <a:pt x="63" y="7"/>
                    <a:pt x="64" y="7"/>
                  </a:cubicBezTo>
                  <a:cubicBezTo>
                    <a:pt x="64" y="7"/>
                    <a:pt x="64" y="8"/>
                    <a:pt x="64" y="8"/>
                  </a:cubicBezTo>
                  <a:cubicBezTo>
                    <a:pt x="65" y="9"/>
                    <a:pt x="65" y="9"/>
                    <a:pt x="65" y="10"/>
                  </a:cubicBezTo>
                  <a:cubicBezTo>
                    <a:pt x="66" y="10"/>
                    <a:pt x="67" y="9"/>
                    <a:pt x="67" y="8"/>
                  </a:cubicBezTo>
                  <a:cubicBezTo>
                    <a:pt x="67" y="7"/>
                    <a:pt x="67" y="7"/>
                    <a:pt x="66" y="6"/>
                  </a:cubicBezTo>
                  <a:cubicBezTo>
                    <a:pt x="66" y="7"/>
                    <a:pt x="65" y="7"/>
                    <a:pt x="65" y="7"/>
                  </a:cubicBezTo>
                  <a:cubicBezTo>
                    <a:pt x="64" y="6"/>
                    <a:pt x="64" y="6"/>
                    <a:pt x="64" y="6"/>
                  </a:cubicBezTo>
                  <a:cubicBezTo>
                    <a:pt x="64" y="5"/>
                    <a:pt x="64" y="5"/>
                    <a:pt x="64" y="5"/>
                  </a:cubicBezTo>
                  <a:cubicBezTo>
                    <a:pt x="65" y="5"/>
                    <a:pt x="65" y="5"/>
                    <a:pt x="65" y="4"/>
                  </a:cubicBezTo>
                  <a:cubicBezTo>
                    <a:pt x="64" y="4"/>
                    <a:pt x="64" y="4"/>
                    <a:pt x="64" y="4"/>
                  </a:cubicBezTo>
                  <a:cubicBezTo>
                    <a:pt x="64" y="4"/>
                    <a:pt x="64" y="4"/>
                    <a:pt x="63" y="4"/>
                  </a:cubicBezTo>
                  <a:cubicBezTo>
                    <a:pt x="63" y="4"/>
                    <a:pt x="63" y="5"/>
                    <a:pt x="62" y="5"/>
                  </a:cubicBezTo>
                  <a:cubicBezTo>
                    <a:pt x="62" y="6"/>
                    <a:pt x="62" y="7"/>
                    <a:pt x="62" y="8"/>
                  </a:cubicBezTo>
                  <a:close/>
                  <a:moveTo>
                    <a:pt x="7" y="6"/>
                  </a:moveTo>
                  <a:cubicBezTo>
                    <a:pt x="8" y="5"/>
                    <a:pt x="8" y="5"/>
                    <a:pt x="8" y="5"/>
                  </a:cubicBezTo>
                  <a:cubicBezTo>
                    <a:pt x="8" y="4"/>
                    <a:pt x="7" y="4"/>
                    <a:pt x="7" y="4"/>
                  </a:cubicBezTo>
                  <a:cubicBezTo>
                    <a:pt x="6" y="4"/>
                    <a:pt x="6" y="4"/>
                    <a:pt x="6" y="5"/>
                  </a:cubicBezTo>
                  <a:cubicBezTo>
                    <a:pt x="6" y="6"/>
                    <a:pt x="6" y="6"/>
                    <a:pt x="7" y="6"/>
                  </a:cubicBezTo>
                  <a:close/>
                  <a:moveTo>
                    <a:pt x="111" y="4"/>
                  </a:moveTo>
                  <a:cubicBezTo>
                    <a:pt x="111" y="5"/>
                    <a:pt x="112" y="5"/>
                    <a:pt x="112" y="5"/>
                  </a:cubicBezTo>
                  <a:cubicBezTo>
                    <a:pt x="112" y="4"/>
                    <a:pt x="113" y="4"/>
                    <a:pt x="113" y="3"/>
                  </a:cubicBezTo>
                  <a:cubicBezTo>
                    <a:pt x="112" y="3"/>
                    <a:pt x="112" y="3"/>
                    <a:pt x="112" y="4"/>
                  </a:cubicBezTo>
                  <a:cubicBezTo>
                    <a:pt x="111" y="4"/>
                    <a:pt x="111" y="4"/>
                    <a:pt x="111" y="4"/>
                  </a:cubicBezTo>
                  <a:close/>
                  <a:moveTo>
                    <a:pt x="90" y="6"/>
                  </a:moveTo>
                  <a:cubicBezTo>
                    <a:pt x="91" y="5"/>
                    <a:pt x="91" y="5"/>
                    <a:pt x="91" y="4"/>
                  </a:cubicBezTo>
                  <a:cubicBezTo>
                    <a:pt x="90" y="4"/>
                    <a:pt x="90" y="3"/>
                    <a:pt x="89" y="3"/>
                  </a:cubicBezTo>
                  <a:lnTo>
                    <a:pt x="89" y="5"/>
                  </a:lnTo>
                  <a:cubicBezTo>
                    <a:pt x="89" y="6"/>
                    <a:pt x="90" y="6"/>
                    <a:pt x="90" y="6"/>
                  </a:cubicBezTo>
                  <a:close/>
                  <a:moveTo>
                    <a:pt x="87" y="6"/>
                  </a:moveTo>
                  <a:cubicBezTo>
                    <a:pt x="87" y="6"/>
                    <a:pt x="87" y="6"/>
                    <a:pt x="87" y="5"/>
                  </a:cubicBezTo>
                  <a:cubicBezTo>
                    <a:pt x="88" y="5"/>
                    <a:pt x="88" y="5"/>
                    <a:pt x="88" y="4"/>
                  </a:cubicBezTo>
                  <a:cubicBezTo>
                    <a:pt x="87" y="3"/>
                    <a:pt x="87" y="3"/>
                    <a:pt x="86" y="3"/>
                  </a:cubicBezTo>
                  <a:cubicBezTo>
                    <a:pt x="86" y="3"/>
                    <a:pt x="85" y="3"/>
                    <a:pt x="85" y="4"/>
                  </a:cubicBezTo>
                  <a:cubicBezTo>
                    <a:pt x="85" y="4"/>
                    <a:pt x="85" y="4"/>
                    <a:pt x="85" y="5"/>
                  </a:cubicBezTo>
                  <a:cubicBezTo>
                    <a:pt x="85" y="6"/>
                    <a:pt x="85" y="6"/>
                    <a:pt x="87" y="6"/>
                  </a:cubicBezTo>
                  <a:close/>
                  <a:moveTo>
                    <a:pt x="111" y="4"/>
                  </a:moveTo>
                  <a:cubicBezTo>
                    <a:pt x="110" y="4"/>
                    <a:pt x="110" y="3"/>
                    <a:pt x="111" y="2"/>
                  </a:cubicBezTo>
                  <a:cubicBezTo>
                    <a:pt x="111" y="2"/>
                    <a:pt x="110" y="2"/>
                    <a:pt x="110" y="2"/>
                  </a:cubicBezTo>
                  <a:lnTo>
                    <a:pt x="110" y="3"/>
                  </a:lnTo>
                  <a:cubicBezTo>
                    <a:pt x="110" y="4"/>
                    <a:pt x="110" y="4"/>
                    <a:pt x="111" y="4"/>
                  </a:cubicBezTo>
                  <a:close/>
                  <a:moveTo>
                    <a:pt x="7" y="3"/>
                  </a:moveTo>
                  <a:cubicBezTo>
                    <a:pt x="8" y="3"/>
                    <a:pt x="8" y="3"/>
                    <a:pt x="9" y="3"/>
                  </a:cubicBezTo>
                  <a:cubicBezTo>
                    <a:pt x="9" y="3"/>
                    <a:pt x="9" y="3"/>
                    <a:pt x="9" y="2"/>
                  </a:cubicBezTo>
                  <a:cubicBezTo>
                    <a:pt x="8" y="2"/>
                    <a:pt x="8" y="2"/>
                    <a:pt x="7" y="2"/>
                  </a:cubicBezTo>
                  <a:lnTo>
                    <a:pt x="7" y="3"/>
                  </a:lnTo>
                  <a:close/>
                  <a:moveTo>
                    <a:pt x="73" y="3"/>
                  </a:moveTo>
                  <a:cubicBezTo>
                    <a:pt x="73" y="4"/>
                    <a:pt x="73" y="4"/>
                    <a:pt x="74" y="4"/>
                  </a:cubicBezTo>
                  <a:cubicBezTo>
                    <a:pt x="74" y="3"/>
                    <a:pt x="74" y="3"/>
                    <a:pt x="75" y="3"/>
                  </a:cubicBezTo>
                  <a:cubicBezTo>
                    <a:pt x="75" y="3"/>
                    <a:pt x="75" y="4"/>
                    <a:pt x="75" y="4"/>
                  </a:cubicBezTo>
                  <a:cubicBezTo>
                    <a:pt x="76" y="4"/>
                    <a:pt x="76" y="5"/>
                    <a:pt x="76" y="5"/>
                  </a:cubicBezTo>
                  <a:cubicBezTo>
                    <a:pt x="75" y="5"/>
                    <a:pt x="75" y="5"/>
                    <a:pt x="75" y="5"/>
                  </a:cubicBezTo>
                  <a:cubicBezTo>
                    <a:pt x="75" y="5"/>
                    <a:pt x="75" y="6"/>
                    <a:pt x="75" y="6"/>
                  </a:cubicBezTo>
                  <a:cubicBezTo>
                    <a:pt x="75" y="6"/>
                    <a:pt x="75" y="6"/>
                    <a:pt x="75" y="6"/>
                  </a:cubicBezTo>
                  <a:cubicBezTo>
                    <a:pt x="75" y="6"/>
                    <a:pt x="74" y="6"/>
                    <a:pt x="74" y="6"/>
                  </a:cubicBezTo>
                  <a:cubicBezTo>
                    <a:pt x="74" y="6"/>
                    <a:pt x="73" y="6"/>
                    <a:pt x="73" y="5"/>
                  </a:cubicBezTo>
                  <a:cubicBezTo>
                    <a:pt x="73" y="5"/>
                    <a:pt x="73" y="5"/>
                    <a:pt x="73" y="5"/>
                  </a:cubicBezTo>
                  <a:cubicBezTo>
                    <a:pt x="73" y="5"/>
                    <a:pt x="73" y="6"/>
                    <a:pt x="72" y="6"/>
                  </a:cubicBezTo>
                  <a:cubicBezTo>
                    <a:pt x="72" y="7"/>
                    <a:pt x="72" y="7"/>
                    <a:pt x="73" y="7"/>
                  </a:cubicBezTo>
                  <a:cubicBezTo>
                    <a:pt x="74" y="7"/>
                    <a:pt x="75" y="7"/>
                    <a:pt x="75" y="7"/>
                  </a:cubicBezTo>
                  <a:cubicBezTo>
                    <a:pt x="76" y="6"/>
                    <a:pt x="77" y="6"/>
                    <a:pt x="78" y="6"/>
                  </a:cubicBezTo>
                  <a:cubicBezTo>
                    <a:pt x="78" y="5"/>
                    <a:pt x="78" y="4"/>
                    <a:pt x="77" y="4"/>
                  </a:cubicBezTo>
                  <a:cubicBezTo>
                    <a:pt x="77" y="3"/>
                    <a:pt x="77" y="3"/>
                    <a:pt x="78" y="2"/>
                  </a:cubicBezTo>
                  <a:cubicBezTo>
                    <a:pt x="77" y="2"/>
                    <a:pt x="77" y="2"/>
                    <a:pt x="77" y="2"/>
                  </a:cubicBezTo>
                  <a:cubicBezTo>
                    <a:pt x="77" y="1"/>
                    <a:pt x="76" y="1"/>
                    <a:pt x="76" y="1"/>
                  </a:cubicBezTo>
                  <a:cubicBezTo>
                    <a:pt x="76" y="2"/>
                    <a:pt x="75" y="2"/>
                    <a:pt x="75" y="2"/>
                  </a:cubicBezTo>
                  <a:cubicBezTo>
                    <a:pt x="75" y="2"/>
                    <a:pt x="75" y="2"/>
                    <a:pt x="74" y="3"/>
                  </a:cubicBezTo>
                  <a:cubicBezTo>
                    <a:pt x="74" y="3"/>
                    <a:pt x="74" y="3"/>
                    <a:pt x="73" y="3"/>
                  </a:cubicBezTo>
                  <a:cubicBezTo>
                    <a:pt x="73" y="3"/>
                    <a:pt x="73" y="3"/>
                    <a:pt x="73" y="3"/>
                  </a:cubicBezTo>
                  <a:close/>
                  <a:moveTo>
                    <a:pt x="49" y="2"/>
                  </a:moveTo>
                  <a:cubicBezTo>
                    <a:pt x="49" y="3"/>
                    <a:pt x="50" y="3"/>
                    <a:pt x="50" y="2"/>
                  </a:cubicBezTo>
                  <a:cubicBezTo>
                    <a:pt x="50" y="2"/>
                    <a:pt x="51" y="1"/>
                    <a:pt x="51" y="1"/>
                  </a:cubicBezTo>
                  <a:cubicBezTo>
                    <a:pt x="50" y="1"/>
                    <a:pt x="50" y="1"/>
                    <a:pt x="50" y="1"/>
                  </a:cubicBezTo>
                  <a:cubicBezTo>
                    <a:pt x="49" y="2"/>
                    <a:pt x="49" y="2"/>
                    <a:pt x="49" y="2"/>
                  </a:cubicBezTo>
                  <a:close/>
                  <a:moveTo>
                    <a:pt x="117" y="9"/>
                  </a:moveTo>
                  <a:cubicBezTo>
                    <a:pt x="115" y="9"/>
                    <a:pt x="114" y="11"/>
                    <a:pt x="114" y="14"/>
                  </a:cubicBezTo>
                  <a:cubicBezTo>
                    <a:pt x="114" y="14"/>
                    <a:pt x="115" y="14"/>
                    <a:pt x="115" y="15"/>
                  </a:cubicBezTo>
                  <a:cubicBezTo>
                    <a:pt x="116" y="15"/>
                    <a:pt x="117" y="15"/>
                    <a:pt x="117" y="14"/>
                  </a:cubicBezTo>
                  <a:cubicBezTo>
                    <a:pt x="117" y="17"/>
                    <a:pt x="118" y="21"/>
                    <a:pt x="117" y="24"/>
                  </a:cubicBezTo>
                  <a:cubicBezTo>
                    <a:pt x="117" y="28"/>
                    <a:pt x="117" y="31"/>
                    <a:pt x="117" y="35"/>
                  </a:cubicBezTo>
                  <a:lnTo>
                    <a:pt x="52" y="35"/>
                  </a:lnTo>
                  <a:lnTo>
                    <a:pt x="52" y="70"/>
                  </a:lnTo>
                  <a:cubicBezTo>
                    <a:pt x="53" y="69"/>
                    <a:pt x="55" y="67"/>
                    <a:pt x="57" y="66"/>
                  </a:cubicBezTo>
                  <a:cubicBezTo>
                    <a:pt x="59" y="64"/>
                    <a:pt x="61" y="63"/>
                    <a:pt x="63" y="62"/>
                  </a:cubicBezTo>
                  <a:cubicBezTo>
                    <a:pt x="65" y="60"/>
                    <a:pt x="67" y="59"/>
                    <a:pt x="70" y="58"/>
                  </a:cubicBezTo>
                  <a:cubicBezTo>
                    <a:pt x="73" y="57"/>
                    <a:pt x="76" y="57"/>
                    <a:pt x="79" y="56"/>
                  </a:cubicBezTo>
                  <a:cubicBezTo>
                    <a:pt x="87" y="56"/>
                    <a:pt x="94" y="56"/>
                    <a:pt x="100" y="58"/>
                  </a:cubicBezTo>
                  <a:cubicBezTo>
                    <a:pt x="107" y="60"/>
                    <a:pt x="112" y="63"/>
                    <a:pt x="116" y="67"/>
                  </a:cubicBezTo>
                  <a:cubicBezTo>
                    <a:pt x="115" y="68"/>
                    <a:pt x="115" y="68"/>
                    <a:pt x="115" y="69"/>
                  </a:cubicBezTo>
                  <a:cubicBezTo>
                    <a:pt x="115" y="69"/>
                    <a:pt x="115" y="70"/>
                    <a:pt x="115" y="71"/>
                  </a:cubicBezTo>
                  <a:cubicBezTo>
                    <a:pt x="116" y="71"/>
                    <a:pt x="116" y="71"/>
                    <a:pt x="116" y="70"/>
                  </a:cubicBezTo>
                  <a:cubicBezTo>
                    <a:pt x="116" y="70"/>
                    <a:pt x="116" y="70"/>
                    <a:pt x="116" y="70"/>
                  </a:cubicBezTo>
                  <a:lnTo>
                    <a:pt x="116" y="69"/>
                  </a:lnTo>
                  <a:cubicBezTo>
                    <a:pt x="116" y="69"/>
                    <a:pt x="116" y="69"/>
                    <a:pt x="116" y="69"/>
                  </a:cubicBezTo>
                  <a:cubicBezTo>
                    <a:pt x="118" y="71"/>
                    <a:pt x="120" y="73"/>
                    <a:pt x="122" y="76"/>
                  </a:cubicBezTo>
                  <a:cubicBezTo>
                    <a:pt x="123" y="80"/>
                    <a:pt x="124" y="83"/>
                    <a:pt x="125" y="87"/>
                  </a:cubicBezTo>
                  <a:cubicBezTo>
                    <a:pt x="126" y="91"/>
                    <a:pt x="127" y="95"/>
                    <a:pt x="127" y="99"/>
                  </a:cubicBezTo>
                  <a:cubicBezTo>
                    <a:pt x="127" y="103"/>
                    <a:pt x="128" y="107"/>
                    <a:pt x="128" y="110"/>
                  </a:cubicBezTo>
                  <a:cubicBezTo>
                    <a:pt x="128" y="111"/>
                    <a:pt x="128" y="111"/>
                    <a:pt x="127" y="112"/>
                  </a:cubicBezTo>
                  <a:cubicBezTo>
                    <a:pt x="127" y="113"/>
                    <a:pt x="127" y="113"/>
                    <a:pt x="127" y="114"/>
                  </a:cubicBezTo>
                  <a:cubicBezTo>
                    <a:pt x="127" y="114"/>
                    <a:pt x="127" y="114"/>
                    <a:pt x="127" y="115"/>
                  </a:cubicBezTo>
                  <a:cubicBezTo>
                    <a:pt x="127" y="115"/>
                    <a:pt x="128" y="115"/>
                    <a:pt x="128" y="116"/>
                  </a:cubicBezTo>
                  <a:cubicBezTo>
                    <a:pt x="128" y="116"/>
                    <a:pt x="128" y="116"/>
                    <a:pt x="128" y="116"/>
                  </a:cubicBezTo>
                  <a:cubicBezTo>
                    <a:pt x="128" y="116"/>
                    <a:pt x="127" y="117"/>
                    <a:pt x="127" y="117"/>
                  </a:cubicBezTo>
                  <a:cubicBezTo>
                    <a:pt x="127" y="117"/>
                    <a:pt x="128" y="118"/>
                    <a:pt x="128" y="118"/>
                  </a:cubicBezTo>
                  <a:cubicBezTo>
                    <a:pt x="128" y="119"/>
                    <a:pt x="128" y="119"/>
                    <a:pt x="128" y="120"/>
                  </a:cubicBezTo>
                  <a:cubicBezTo>
                    <a:pt x="128" y="120"/>
                    <a:pt x="128" y="121"/>
                    <a:pt x="128" y="121"/>
                  </a:cubicBezTo>
                  <a:cubicBezTo>
                    <a:pt x="127" y="122"/>
                    <a:pt x="128" y="123"/>
                    <a:pt x="128" y="123"/>
                  </a:cubicBezTo>
                  <a:cubicBezTo>
                    <a:pt x="127" y="123"/>
                    <a:pt x="127" y="123"/>
                    <a:pt x="126" y="123"/>
                  </a:cubicBezTo>
                  <a:cubicBezTo>
                    <a:pt x="126" y="123"/>
                    <a:pt x="125" y="124"/>
                    <a:pt x="125" y="124"/>
                  </a:cubicBezTo>
                  <a:cubicBezTo>
                    <a:pt x="125" y="124"/>
                    <a:pt x="126" y="124"/>
                    <a:pt x="126" y="124"/>
                  </a:cubicBezTo>
                  <a:cubicBezTo>
                    <a:pt x="127" y="125"/>
                    <a:pt x="127" y="125"/>
                    <a:pt x="128" y="125"/>
                  </a:cubicBezTo>
                  <a:cubicBezTo>
                    <a:pt x="128" y="130"/>
                    <a:pt x="128" y="135"/>
                    <a:pt x="128" y="140"/>
                  </a:cubicBezTo>
                  <a:cubicBezTo>
                    <a:pt x="128" y="145"/>
                    <a:pt x="128" y="150"/>
                    <a:pt x="128" y="156"/>
                  </a:cubicBezTo>
                  <a:cubicBezTo>
                    <a:pt x="128" y="161"/>
                    <a:pt x="127" y="166"/>
                    <a:pt x="127" y="171"/>
                  </a:cubicBezTo>
                  <a:cubicBezTo>
                    <a:pt x="126" y="176"/>
                    <a:pt x="125" y="180"/>
                    <a:pt x="124" y="185"/>
                  </a:cubicBezTo>
                  <a:cubicBezTo>
                    <a:pt x="123" y="189"/>
                    <a:pt x="121" y="193"/>
                    <a:pt x="119" y="196"/>
                  </a:cubicBezTo>
                  <a:cubicBezTo>
                    <a:pt x="117" y="200"/>
                    <a:pt x="114" y="202"/>
                    <a:pt x="111" y="205"/>
                  </a:cubicBezTo>
                  <a:cubicBezTo>
                    <a:pt x="111" y="204"/>
                    <a:pt x="110" y="204"/>
                    <a:pt x="110" y="204"/>
                  </a:cubicBezTo>
                  <a:cubicBezTo>
                    <a:pt x="109" y="205"/>
                    <a:pt x="109" y="205"/>
                    <a:pt x="108" y="205"/>
                  </a:cubicBezTo>
                  <a:cubicBezTo>
                    <a:pt x="108" y="205"/>
                    <a:pt x="108" y="205"/>
                    <a:pt x="108" y="205"/>
                  </a:cubicBezTo>
                  <a:cubicBezTo>
                    <a:pt x="108" y="206"/>
                    <a:pt x="108" y="206"/>
                    <a:pt x="109" y="206"/>
                  </a:cubicBezTo>
                  <a:cubicBezTo>
                    <a:pt x="108" y="206"/>
                    <a:pt x="108" y="207"/>
                    <a:pt x="107" y="207"/>
                  </a:cubicBezTo>
                  <a:cubicBezTo>
                    <a:pt x="106" y="208"/>
                    <a:pt x="106" y="208"/>
                    <a:pt x="105" y="209"/>
                  </a:cubicBezTo>
                  <a:cubicBezTo>
                    <a:pt x="104" y="209"/>
                    <a:pt x="104" y="209"/>
                    <a:pt x="104" y="209"/>
                  </a:cubicBezTo>
                  <a:cubicBezTo>
                    <a:pt x="104" y="209"/>
                    <a:pt x="104" y="209"/>
                    <a:pt x="104" y="208"/>
                  </a:cubicBezTo>
                  <a:cubicBezTo>
                    <a:pt x="104" y="208"/>
                    <a:pt x="104" y="208"/>
                    <a:pt x="104" y="208"/>
                  </a:cubicBezTo>
                  <a:cubicBezTo>
                    <a:pt x="104" y="208"/>
                    <a:pt x="104" y="208"/>
                    <a:pt x="104" y="208"/>
                  </a:cubicBezTo>
                  <a:cubicBezTo>
                    <a:pt x="104" y="208"/>
                    <a:pt x="103" y="208"/>
                    <a:pt x="103" y="208"/>
                  </a:cubicBezTo>
                  <a:cubicBezTo>
                    <a:pt x="103" y="208"/>
                    <a:pt x="103" y="209"/>
                    <a:pt x="102" y="209"/>
                  </a:cubicBezTo>
                  <a:cubicBezTo>
                    <a:pt x="102" y="209"/>
                    <a:pt x="102" y="209"/>
                    <a:pt x="102" y="210"/>
                  </a:cubicBezTo>
                  <a:cubicBezTo>
                    <a:pt x="102" y="210"/>
                    <a:pt x="102" y="210"/>
                    <a:pt x="101" y="210"/>
                  </a:cubicBezTo>
                  <a:cubicBezTo>
                    <a:pt x="101" y="210"/>
                    <a:pt x="101" y="209"/>
                    <a:pt x="101" y="209"/>
                  </a:cubicBezTo>
                  <a:cubicBezTo>
                    <a:pt x="101" y="209"/>
                    <a:pt x="101" y="209"/>
                    <a:pt x="101" y="208"/>
                  </a:cubicBezTo>
                  <a:cubicBezTo>
                    <a:pt x="101" y="208"/>
                    <a:pt x="101" y="208"/>
                    <a:pt x="101" y="207"/>
                  </a:cubicBezTo>
                  <a:cubicBezTo>
                    <a:pt x="101" y="207"/>
                    <a:pt x="101" y="206"/>
                    <a:pt x="101" y="206"/>
                  </a:cubicBezTo>
                  <a:cubicBezTo>
                    <a:pt x="102" y="206"/>
                    <a:pt x="103" y="205"/>
                    <a:pt x="104" y="206"/>
                  </a:cubicBezTo>
                  <a:cubicBezTo>
                    <a:pt x="105" y="206"/>
                    <a:pt x="105" y="205"/>
                    <a:pt x="106" y="204"/>
                  </a:cubicBezTo>
                  <a:cubicBezTo>
                    <a:pt x="105" y="204"/>
                    <a:pt x="104" y="204"/>
                    <a:pt x="103" y="204"/>
                  </a:cubicBezTo>
                  <a:cubicBezTo>
                    <a:pt x="102" y="204"/>
                    <a:pt x="102" y="204"/>
                    <a:pt x="101" y="204"/>
                  </a:cubicBezTo>
                  <a:cubicBezTo>
                    <a:pt x="101" y="204"/>
                    <a:pt x="101" y="203"/>
                    <a:pt x="101" y="203"/>
                  </a:cubicBezTo>
                  <a:cubicBezTo>
                    <a:pt x="101" y="203"/>
                    <a:pt x="101" y="203"/>
                    <a:pt x="101" y="202"/>
                  </a:cubicBezTo>
                  <a:cubicBezTo>
                    <a:pt x="101" y="202"/>
                    <a:pt x="102" y="202"/>
                    <a:pt x="102" y="202"/>
                  </a:cubicBezTo>
                  <a:cubicBezTo>
                    <a:pt x="102" y="202"/>
                    <a:pt x="102" y="202"/>
                    <a:pt x="102" y="201"/>
                  </a:cubicBezTo>
                  <a:cubicBezTo>
                    <a:pt x="102" y="201"/>
                    <a:pt x="102" y="201"/>
                    <a:pt x="101" y="201"/>
                  </a:cubicBezTo>
                  <a:cubicBezTo>
                    <a:pt x="101" y="202"/>
                    <a:pt x="101" y="202"/>
                    <a:pt x="100" y="202"/>
                  </a:cubicBezTo>
                  <a:cubicBezTo>
                    <a:pt x="100" y="203"/>
                    <a:pt x="100" y="203"/>
                    <a:pt x="99" y="203"/>
                  </a:cubicBezTo>
                  <a:cubicBezTo>
                    <a:pt x="99" y="204"/>
                    <a:pt x="99" y="204"/>
                    <a:pt x="98" y="204"/>
                  </a:cubicBezTo>
                  <a:cubicBezTo>
                    <a:pt x="98" y="204"/>
                    <a:pt x="97" y="204"/>
                    <a:pt x="97" y="204"/>
                  </a:cubicBezTo>
                  <a:cubicBezTo>
                    <a:pt x="97" y="203"/>
                    <a:pt x="97" y="203"/>
                    <a:pt x="96" y="202"/>
                  </a:cubicBezTo>
                  <a:cubicBezTo>
                    <a:pt x="96" y="202"/>
                    <a:pt x="95" y="202"/>
                    <a:pt x="95" y="203"/>
                  </a:cubicBezTo>
                  <a:cubicBezTo>
                    <a:pt x="95" y="203"/>
                    <a:pt x="94" y="203"/>
                    <a:pt x="94" y="203"/>
                  </a:cubicBezTo>
                  <a:cubicBezTo>
                    <a:pt x="94" y="204"/>
                    <a:pt x="94" y="204"/>
                    <a:pt x="94" y="205"/>
                  </a:cubicBezTo>
                  <a:cubicBezTo>
                    <a:pt x="94" y="205"/>
                    <a:pt x="94" y="205"/>
                    <a:pt x="95" y="206"/>
                  </a:cubicBezTo>
                  <a:cubicBezTo>
                    <a:pt x="95" y="206"/>
                    <a:pt x="95" y="206"/>
                    <a:pt x="96" y="207"/>
                  </a:cubicBezTo>
                  <a:cubicBezTo>
                    <a:pt x="96" y="207"/>
                    <a:pt x="96" y="207"/>
                    <a:pt x="96" y="208"/>
                  </a:cubicBezTo>
                  <a:cubicBezTo>
                    <a:pt x="97" y="207"/>
                    <a:pt x="98" y="207"/>
                    <a:pt x="98" y="207"/>
                  </a:cubicBezTo>
                  <a:cubicBezTo>
                    <a:pt x="98" y="206"/>
                    <a:pt x="98" y="205"/>
                    <a:pt x="99" y="205"/>
                  </a:cubicBezTo>
                  <a:cubicBezTo>
                    <a:pt x="99" y="205"/>
                    <a:pt x="99" y="205"/>
                    <a:pt x="99" y="206"/>
                  </a:cubicBezTo>
                  <a:cubicBezTo>
                    <a:pt x="99" y="206"/>
                    <a:pt x="100" y="206"/>
                    <a:pt x="100" y="207"/>
                  </a:cubicBezTo>
                  <a:cubicBezTo>
                    <a:pt x="100" y="207"/>
                    <a:pt x="100" y="208"/>
                    <a:pt x="100" y="208"/>
                  </a:cubicBezTo>
                  <a:cubicBezTo>
                    <a:pt x="100" y="208"/>
                    <a:pt x="101" y="208"/>
                    <a:pt x="101" y="208"/>
                  </a:cubicBezTo>
                  <a:cubicBezTo>
                    <a:pt x="101" y="209"/>
                    <a:pt x="100" y="209"/>
                    <a:pt x="100" y="210"/>
                  </a:cubicBezTo>
                  <a:cubicBezTo>
                    <a:pt x="99" y="210"/>
                    <a:pt x="99" y="210"/>
                    <a:pt x="98" y="210"/>
                  </a:cubicBezTo>
                  <a:cubicBezTo>
                    <a:pt x="98" y="210"/>
                    <a:pt x="98" y="210"/>
                    <a:pt x="98" y="210"/>
                  </a:cubicBezTo>
                  <a:lnTo>
                    <a:pt x="98" y="209"/>
                  </a:lnTo>
                  <a:cubicBezTo>
                    <a:pt x="98" y="209"/>
                    <a:pt x="98" y="209"/>
                    <a:pt x="98" y="208"/>
                  </a:cubicBezTo>
                  <a:cubicBezTo>
                    <a:pt x="97" y="208"/>
                    <a:pt x="97" y="208"/>
                    <a:pt x="97" y="208"/>
                  </a:cubicBezTo>
                  <a:cubicBezTo>
                    <a:pt x="96" y="208"/>
                    <a:pt x="96" y="209"/>
                    <a:pt x="96" y="209"/>
                  </a:cubicBezTo>
                  <a:cubicBezTo>
                    <a:pt x="96" y="209"/>
                    <a:pt x="96" y="209"/>
                    <a:pt x="96" y="210"/>
                  </a:cubicBezTo>
                  <a:cubicBezTo>
                    <a:pt x="96" y="210"/>
                    <a:pt x="96" y="211"/>
                    <a:pt x="96" y="211"/>
                  </a:cubicBezTo>
                  <a:cubicBezTo>
                    <a:pt x="96" y="211"/>
                    <a:pt x="96" y="212"/>
                    <a:pt x="96" y="212"/>
                  </a:cubicBezTo>
                  <a:cubicBezTo>
                    <a:pt x="95" y="212"/>
                    <a:pt x="95" y="211"/>
                    <a:pt x="95" y="211"/>
                  </a:cubicBezTo>
                  <a:cubicBezTo>
                    <a:pt x="94" y="210"/>
                    <a:pt x="94" y="210"/>
                    <a:pt x="94" y="209"/>
                  </a:cubicBezTo>
                  <a:cubicBezTo>
                    <a:pt x="94" y="208"/>
                    <a:pt x="94" y="208"/>
                    <a:pt x="94" y="207"/>
                  </a:cubicBezTo>
                  <a:cubicBezTo>
                    <a:pt x="93" y="207"/>
                    <a:pt x="93" y="206"/>
                    <a:pt x="92" y="206"/>
                  </a:cubicBezTo>
                  <a:cubicBezTo>
                    <a:pt x="92" y="207"/>
                    <a:pt x="91" y="208"/>
                    <a:pt x="91" y="209"/>
                  </a:cubicBezTo>
                  <a:cubicBezTo>
                    <a:pt x="91" y="210"/>
                    <a:pt x="90" y="211"/>
                    <a:pt x="90" y="212"/>
                  </a:cubicBezTo>
                  <a:cubicBezTo>
                    <a:pt x="89" y="212"/>
                    <a:pt x="88" y="212"/>
                    <a:pt x="87" y="212"/>
                  </a:cubicBezTo>
                  <a:cubicBezTo>
                    <a:pt x="87" y="212"/>
                    <a:pt x="86" y="212"/>
                    <a:pt x="85" y="212"/>
                  </a:cubicBezTo>
                  <a:cubicBezTo>
                    <a:pt x="85" y="211"/>
                    <a:pt x="85" y="211"/>
                    <a:pt x="86" y="211"/>
                  </a:cubicBezTo>
                  <a:cubicBezTo>
                    <a:pt x="86" y="212"/>
                    <a:pt x="87" y="212"/>
                    <a:pt x="87" y="211"/>
                  </a:cubicBezTo>
                  <a:cubicBezTo>
                    <a:pt x="88" y="211"/>
                    <a:pt x="87" y="210"/>
                    <a:pt x="87" y="210"/>
                  </a:cubicBezTo>
                  <a:lnTo>
                    <a:pt x="85" y="210"/>
                  </a:lnTo>
                  <a:cubicBezTo>
                    <a:pt x="85" y="209"/>
                    <a:pt x="85" y="209"/>
                    <a:pt x="85" y="208"/>
                  </a:cubicBezTo>
                  <a:cubicBezTo>
                    <a:pt x="84" y="208"/>
                    <a:pt x="84" y="208"/>
                    <a:pt x="83" y="208"/>
                  </a:cubicBezTo>
                  <a:cubicBezTo>
                    <a:pt x="83" y="208"/>
                    <a:pt x="83" y="208"/>
                    <a:pt x="83" y="207"/>
                  </a:cubicBezTo>
                  <a:cubicBezTo>
                    <a:pt x="83" y="207"/>
                    <a:pt x="83" y="207"/>
                    <a:pt x="83" y="206"/>
                  </a:cubicBezTo>
                  <a:cubicBezTo>
                    <a:pt x="84" y="206"/>
                    <a:pt x="84" y="206"/>
                    <a:pt x="84" y="206"/>
                  </a:cubicBezTo>
                  <a:cubicBezTo>
                    <a:pt x="84" y="205"/>
                    <a:pt x="83" y="205"/>
                    <a:pt x="83" y="205"/>
                  </a:cubicBezTo>
                  <a:cubicBezTo>
                    <a:pt x="82" y="205"/>
                    <a:pt x="82" y="206"/>
                    <a:pt x="82" y="207"/>
                  </a:cubicBezTo>
                  <a:cubicBezTo>
                    <a:pt x="82" y="208"/>
                    <a:pt x="82" y="209"/>
                    <a:pt x="82" y="209"/>
                  </a:cubicBezTo>
                  <a:cubicBezTo>
                    <a:pt x="82" y="210"/>
                    <a:pt x="82" y="210"/>
                    <a:pt x="82" y="210"/>
                  </a:cubicBezTo>
                  <a:cubicBezTo>
                    <a:pt x="82" y="210"/>
                    <a:pt x="83" y="210"/>
                    <a:pt x="83" y="210"/>
                  </a:cubicBezTo>
                  <a:cubicBezTo>
                    <a:pt x="83" y="209"/>
                    <a:pt x="83" y="209"/>
                    <a:pt x="83" y="209"/>
                  </a:cubicBezTo>
                  <a:cubicBezTo>
                    <a:pt x="84" y="209"/>
                    <a:pt x="84" y="209"/>
                    <a:pt x="84" y="209"/>
                  </a:cubicBezTo>
                  <a:cubicBezTo>
                    <a:pt x="84" y="210"/>
                    <a:pt x="83" y="211"/>
                    <a:pt x="82" y="211"/>
                  </a:cubicBezTo>
                  <a:cubicBezTo>
                    <a:pt x="81" y="212"/>
                    <a:pt x="80" y="212"/>
                    <a:pt x="80" y="212"/>
                  </a:cubicBezTo>
                  <a:cubicBezTo>
                    <a:pt x="79" y="212"/>
                    <a:pt x="78" y="212"/>
                    <a:pt x="77" y="212"/>
                  </a:cubicBezTo>
                  <a:cubicBezTo>
                    <a:pt x="76" y="212"/>
                    <a:pt x="75" y="212"/>
                    <a:pt x="74" y="211"/>
                  </a:cubicBezTo>
                  <a:cubicBezTo>
                    <a:pt x="72" y="212"/>
                    <a:pt x="71" y="212"/>
                    <a:pt x="69" y="212"/>
                  </a:cubicBezTo>
                  <a:cubicBezTo>
                    <a:pt x="67" y="212"/>
                    <a:pt x="65" y="212"/>
                    <a:pt x="63" y="212"/>
                  </a:cubicBezTo>
                  <a:cubicBezTo>
                    <a:pt x="61" y="212"/>
                    <a:pt x="60" y="212"/>
                    <a:pt x="58" y="212"/>
                  </a:cubicBezTo>
                  <a:cubicBezTo>
                    <a:pt x="56" y="211"/>
                    <a:pt x="55" y="211"/>
                    <a:pt x="54" y="211"/>
                  </a:cubicBezTo>
                  <a:cubicBezTo>
                    <a:pt x="54" y="211"/>
                    <a:pt x="54" y="212"/>
                    <a:pt x="54" y="212"/>
                  </a:cubicBezTo>
                  <a:cubicBezTo>
                    <a:pt x="53" y="213"/>
                    <a:pt x="53" y="213"/>
                    <a:pt x="53" y="213"/>
                  </a:cubicBezTo>
                  <a:cubicBezTo>
                    <a:pt x="53" y="214"/>
                    <a:pt x="53" y="214"/>
                    <a:pt x="52" y="214"/>
                  </a:cubicBezTo>
                  <a:cubicBezTo>
                    <a:pt x="52" y="214"/>
                    <a:pt x="52" y="214"/>
                    <a:pt x="51" y="214"/>
                  </a:cubicBezTo>
                  <a:cubicBezTo>
                    <a:pt x="51" y="213"/>
                    <a:pt x="51" y="213"/>
                    <a:pt x="51" y="213"/>
                  </a:cubicBezTo>
                  <a:cubicBezTo>
                    <a:pt x="51" y="213"/>
                    <a:pt x="51" y="213"/>
                    <a:pt x="51" y="213"/>
                  </a:cubicBezTo>
                  <a:lnTo>
                    <a:pt x="52" y="213"/>
                  </a:lnTo>
                  <a:cubicBezTo>
                    <a:pt x="52" y="213"/>
                    <a:pt x="52" y="213"/>
                    <a:pt x="52" y="213"/>
                  </a:cubicBezTo>
                  <a:cubicBezTo>
                    <a:pt x="52" y="212"/>
                    <a:pt x="52" y="212"/>
                    <a:pt x="51" y="212"/>
                  </a:cubicBezTo>
                  <a:cubicBezTo>
                    <a:pt x="51" y="212"/>
                    <a:pt x="50" y="212"/>
                    <a:pt x="49" y="212"/>
                  </a:cubicBezTo>
                  <a:cubicBezTo>
                    <a:pt x="49" y="212"/>
                    <a:pt x="49" y="213"/>
                    <a:pt x="49" y="213"/>
                  </a:cubicBezTo>
                  <a:cubicBezTo>
                    <a:pt x="49" y="213"/>
                    <a:pt x="49" y="213"/>
                    <a:pt x="49" y="213"/>
                  </a:cubicBezTo>
                  <a:cubicBezTo>
                    <a:pt x="50" y="213"/>
                    <a:pt x="50" y="213"/>
                    <a:pt x="50" y="213"/>
                  </a:cubicBezTo>
                  <a:cubicBezTo>
                    <a:pt x="50" y="214"/>
                    <a:pt x="50" y="214"/>
                    <a:pt x="50" y="214"/>
                  </a:cubicBezTo>
                  <a:cubicBezTo>
                    <a:pt x="49" y="214"/>
                    <a:pt x="49" y="214"/>
                    <a:pt x="49" y="214"/>
                  </a:cubicBezTo>
                  <a:cubicBezTo>
                    <a:pt x="48" y="214"/>
                    <a:pt x="48" y="214"/>
                    <a:pt x="48" y="214"/>
                  </a:cubicBezTo>
                  <a:cubicBezTo>
                    <a:pt x="48" y="213"/>
                    <a:pt x="48" y="213"/>
                    <a:pt x="47" y="213"/>
                  </a:cubicBezTo>
                  <a:cubicBezTo>
                    <a:pt x="47" y="212"/>
                    <a:pt x="47" y="212"/>
                    <a:pt x="46" y="212"/>
                  </a:cubicBezTo>
                  <a:cubicBezTo>
                    <a:pt x="45" y="212"/>
                    <a:pt x="45" y="212"/>
                    <a:pt x="44" y="212"/>
                  </a:cubicBezTo>
                  <a:cubicBezTo>
                    <a:pt x="43" y="212"/>
                    <a:pt x="43" y="212"/>
                    <a:pt x="42" y="212"/>
                  </a:cubicBezTo>
                  <a:cubicBezTo>
                    <a:pt x="41" y="212"/>
                    <a:pt x="41" y="212"/>
                    <a:pt x="40" y="212"/>
                  </a:cubicBezTo>
                  <a:cubicBezTo>
                    <a:pt x="40" y="212"/>
                    <a:pt x="39" y="212"/>
                    <a:pt x="39" y="212"/>
                  </a:cubicBezTo>
                  <a:cubicBezTo>
                    <a:pt x="39" y="213"/>
                    <a:pt x="39" y="213"/>
                    <a:pt x="40" y="213"/>
                  </a:cubicBezTo>
                  <a:cubicBezTo>
                    <a:pt x="40" y="213"/>
                    <a:pt x="41" y="213"/>
                    <a:pt x="41" y="214"/>
                  </a:cubicBezTo>
                  <a:cubicBezTo>
                    <a:pt x="40" y="213"/>
                    <a:pt x="40" y="213"/>
                    <a:pt x="39" y="213"/>
                  </a:cubicBezTo>
                  <a:cubicBezTo>
                    <a:pt x="38" y="213"/>
                    <a:pt x="37" y="213"/>
                    <a:pt x="36" y="213"/>
                  </a:cubicBezTo>
                  <a:cubicBezTo>
                    <a:pt x="36" y="213"/>
                    <a:pt x="35" y="212"/>
                    <a:pt x="34" y="212"/>
                  </a:cubicBezTo>
                  <a:cubicBezTo>
                    <a:pt x="34" y="211"/>
                    <a:pt x="33" y="211"/>
                    <a:pt x="34" y="210"/>
                  </a:cubicBezTo>
                  <a:cubicBezTo>
                    <a:pt x="33" y="210"/>
                    <a:pt x="33" y="210"/>
                    <a:pt x="33" y="211"/>
                  </a:cubicBezTo>
                  <a:cubicBezTo>
                    <a:pt x="33" y="211"/>
                    <a:pt x="32" y="211"/>
                    <a:pt x="32" y="211"/>
                  </a:cubicBezTo>
                  <a:cubicBezTo>
                    <a:pt x="32" y="210"/>
                    <a:pt x="32" y="210"/>
                    <a:pt x="32" y="210"/>
                  </a:cubicBezTo>
                  <a:cubicBezTo>
                    <a:pt x="33" y="209"/>
                    <a:pt x="33" y="209"/>
                    <a:pt x="33" y="208"/>
                  </a:cubicBezTo>
                  <a:cubicBezTo>
                    <a:pt x="32" y="208"/>
                    <a:pt x="31" y="208"/>
                    <a:pt x="31" y="209"/>
                  </a:cubicBezTo>
                  <a:cubicBezTo>
                    <a:pt x="31" y="210"/>
                    <a:pt x="30" y="210"/>
                    <a:pt x="29" y="210"/>
                  </a:cubicBezTo>
                  <a:cubicBezTo>
                    <a:pt x="23" y="208"/>
                    <a:pt x="18" y="204"/>
                    <a:pt x="14" y="199"/>
                  </a:cubicBezTo>
                  <a:cubicBezTo>
                    <a:pt x="10" y="194"/>
                    <a:pt x="7" y="188"/>
                    <a:pt x="5" y="182"/>
                  </a:cubicBezTo>
                  <a:cubicBezTo>
                    <a:pt x="3" y="175"/>
                    <a:pt x="2" y="168"/>
                    <a:pt x="1" y="160"/>
                  </a:cubicBezTo>
                  <a:cubicBezTo>
                    <a:pt x="1" y="152"/>
                    <a:pt x="0" y="143"/>
                    <a:pt x="1" y="134"/>
                  </a:cubicBezTo>
                  <a:lnTo>
                    <a:pt x="54" y="134"/>
                  </a:lnTo>
                  <a:cubicBezTo>
                    <a:pt x="54" y="137"/>
                    <a:pt x="54" y="141"/>
                    <a:pt x="54" y="144"/>
                  </a:cubicBezTo>
                  <a:cubicBezTo>
                    <a:pt x="54" y="147"/>
                    <a:pt x="54" y="150"/>
                    <a:pt x="54" y="153"/>
                  </a:cubicBezTo>
                  <a:cubicBezTo>
                    <a:pt x="54" y="157"/>
                    <a:pt x="54" y="160"/>
                    <a:pt x="54" y="164"/>
                  </a:cubicBezTo>
                  <a:cubicBezTo>
                    <a:pt x="54" y="168"/>
                    <a:pt x="54" y="171"/>
                    <a:pt x="55" y="175"/>
                  </a:cubicBezTo>
                  <a:cubicBezTo>
                    <a:pt x="56" y="178"/>
                    <a:pt x="57" y="180"/>
                    <a:pt x="59" y="182"/>
                  </a:cubicBezTo>
                  <a:cubicBezTo>
                    <a:pt x="61" y="184"/>
                    <a:pt x="63" y="185"/>
                    <a:pt x="67" y="185"/>
                  </a:cubicBezTo>
                  <a:cubicBezTo>
                    <a:pt x="69" y="184"/>
                    <a:pt x="71" y="184"/>
                    <a:pt x="72" y="182"/>
                  </a:cubicBezTo>
                  <a:cubicBezTo>
                    <a:pt x="73" y="181"/>
                    <a:pt x="73" y="179"/>
                    <a:pt x="74" y="178"/>
                  </a:cubicBezTo>
                  <a:cubicBezTo>
                    <a:pt x="74" y="176"/>
                    <a:pt x="74" y="173"/>
                    <a:pt x="74" y="171"/>
                  </a:cubicBezTo>
                  <a:cubicBezTo>
                    <a:pt x="74" y="169"/>
                    <a:pt x="74" y="166"/>
                    <a:pt x="75" y="163"/>
                  </a:cubicBezTo>
                  <a:cubicBezTo>
                    <a:pt x="75" y="160"/>
                    <a:pt x="75" y="155"/>
                    <a:pt x="75" y="150"/>
                  </a:cubicBezTo>
                  <a:cubicBezTo>
                    <a:pt x="75" y="145"/>
                    <a:pt x="75" y="140"/>
                    <a:pt x="75" y="134"/>
                  </a:cubicBezTo>
                  <a:cubicBezTo>
                    <a:pt x="75" y="129"/>
                    <a:pt x="75" y="124"/>
                    <a:pt x="75" y="118"/>
                  </a:cubicBezTo>
                  <a:cubicBezTo>
                    <a:pt x="75" y="113"/>
                    <a:pt x="75" y="109"/>
                    <a:pt x="75" y="105"/>
                  </a:cubicBezTo>
                  <a:cubicBezTo>
                    <a:pt x="75" y="103"/>
                    <a:pt x="74" y="101"/>
                    <a:pt x="74" y="100"/>
                  </a:cubicBezTo>
                  <a:cubicBezTo>
                    <a:pt x="74" y="98"/>
                    <a:pt x="73" y="96"/>
                    <a:pt x="73" y="95"/>
                  </a:cubicBezTo>
                  <a:cubicBezTo>
                    <a:pt x="72" y="93"/>
                    <a:pt x="71" y="92"/>
                    <a:pt x="70" y="91"/>
                  </a:cubicBezTo>
                  <a:cubicBezTo>
                    <a:pt x="69" y="90"/>
                    <a:pt x="68" y="89"/>
                    <a:pt x="67" y="89"/>
                  </a:cubicBezTo>
                  <a:cubicBezTo>
                    <a:pt x="64" y="89"/>
                    <a:pt x="62" y="89"/>
                    <a:pt x="60" y="89"/>
                  </a:cubicBezTo>
                  <a:cubicBezTo>
                    <a:pt x="58" y="90"/>
                    <a:pt x="57" y="92"/>
                    <a:pt x="56" y="93"/>
                  </a:cubicBezTo>
                  <a:cubicBezTo>
                    <a:pt x="55" y="95"/>
                    <a:pt x="54" y="97"/>
                    <a:pt x="54" y="100"/>
                  </a:cubicBezTo>
                  <a:cubicBezTo>
                    <a:pt x="54" y="102"/>
                    <a:pt x="54" y="105"/>
                    <a:pt x="54" y="108"/>
                  </a:cubicBezTo>
                  <a:lnTo>
                    <a:pt x="1" y="108"/>
                  </a:lnTo>
                  <a:cubicBezTo>
                    <a:pt x="2" y="91"/>
                    <a:pt x="2" y="74"/>
                    <a:pt x="3" y="58"/>
                  </a:cubicBezTo>
                  <a:cubicBezTo>
                    <a:pt x="3" y="41"/>
                    <a:pt x="3" y="25"/>
                    <a:pt x="3" y="8"/>
                  </a:cubicBezTo>
                  <a:cubicBezTo>
                    <a:pt x="3" y="8"/>
                    <a:pt x="4" y="7"/>
                    <a:pt x="4" y="7"/>
                  </a:cubicBezTo>
                  <a:cubicBezTo>
                    <a:pt x="5" y="7"/>
                    <a:pt x="5" y="7"/>
                    <a:pt x="5" y="6"/>
                  </a:cubicBezTo>
                  <a:cubicBezTo>
                    <a:pt x="5" y="6"/>
                    <a:pt x="5" y="5"/>
                    <a:pt x="5" y="5"/>
                  </a:cubicBezTo>
                  <a:cubicBezTo>
                    <a:pt x="5" y="5"/>
                    <a:pt x="5" y="5"/>
                    <a:pt x="4" y="4"/>
                  </a:cubicBezTo>
                  <a:cubicBezTo>
                    <a:pt x="4" y="4"/>
                    <a:pt x="4" y="4"/>
                    <a:pt x="4" y="4"/>
                  </a:cubicBezTo>
                  <a:cubicBezTo>
                    <a:pt x="4" y="3"/>
                    <a:pt x="4" y="3"/>
                    <a:pt x="4" y="2"/>
                  </a:cubicBezTo>
                  <a:cubicBezTo>
                    <a:pt x="5" y="2"/>
                    <a:pt x="5" y="2"/>
                    <a:pt x="6" y="2"/>
                  </a:cubicBezTo>
                  <a:cubicBezTo>
                    <a:pt x="6" y="2"/>
                    <a:pt x="6" y="2"/>
                    <a:pt x="6" y="1"/>
                  </a:cubicBezTo>
                  <a:cubicBezTo>
                    <a:pt x="8" y="1"/>
                    <a:pt x="9" y="1"/>
                    <a:pt x="10" y="1"/>
                  </a:cubicBezTo>
                  <a:cubicBezTo>
                    <a:pt x="12" y="1"/>
                    <a:pt x="13" y="1"/>
                    <a:pt x="13" y="2"/>
                  </a:cubicBezTo>
                  <a:cubicBezTo>
                    <a:pt x="14" y="2"/>
                    <a:pt x="14" y="3"/>
                    <a:pt x="13" y="3"/>
                  </a:cubicBezTo>
                  <a:cubicBezTo>
                    <a:pt x="13" y="3"/>
                    <a:pt x="13" y="3"/>
                    <a:pt x="13" y="4"/>
                  </a:cubicBezTo>
                  <a:cubicBezTo>
                    <a:pt x="12" y="4"/>
                    <a:pt x="12" y="4"/>
                    <a:pt x="11" y="4"/>
                  </a:cubicBezTo>
                  <a:cubicBezTo>
                    <a:pt x="11" y="3"/>
                    <a:pt x="11" y="3"/>
                    <a:pt x="11" y="3"/>
                  </a:cubicBezTo>
                  <a:cubicBezTo>
                    <a:pt x="10" y="3"/>
                    <a:pt x="10" y="3"/>
                    <a:pt x="10" y="4"/>
                  </a:cubicBezTo>
                  <a:cubicBezTo>
                    <a:pt x="10" y="4"/>
                    <a:pt x="10" y="5"/>
                    <a:pt x="10" y="5"/>
                  </a:cubicBezTo>
                  <a:cubicBezTo>
                    <a:pt x="12" y="5"/>
                    <a:pt x="13" y="5"/>
                    <a:pt x="13" y="5"/>
                  </a:cubicBezTo>
                  <a:cubicBezTo>
                    <a:pt x="14" y="4"/>
                    <a:pt x="14" y="4"/>
                    <a:pt x="16" y="4"/>
                  </a:cubicBezTo>
                  <a:cubicBezTo>
                    <a:pt x="16" y="3"/>
                    <a:pt x="16" y="2"/>
                    <a:pt x="15" y="2"/>
                  </a:cubicBezTo>
                  <a:cubicBezTo>
                    <a:pt x="15" y="2"/>
                    <a:pt x="15" y="1"/>
                    <a:pt x="15" y="1"/>
                  </a:cubicBezTo>
                  <a:lnTo>
                    <a:pt x="23" y="1"/>
                  </a:lnTo>
                  <a:cubicBezTo>
                    <a:pt x="22" y="1"/>
                    <a:pt x="22" y="2"/>
                    <a:pt x="23" y="3"/>
                  </a:cubicBezTo>
                  <a:cubicBezTo>
                    <a:pt x="23" y="4"/>
                    <a:pt x="23" y="4"/>
                    <a:pt x="24" y="4"/>
                  </a:cubicBezTo>
                  <a:cubicBezTo>
                    <a:pt x="25" y="4"/>
                    <a:pt x="25" y="4"/>
                    <a:pt x="25" y="3"/>
                  </a:cubicBezTo>
                  <a:cubicBezTo>
                    <a:pt x="25" y="3"/>
                    <a:pt x="25" y="3"/>
                    <a:pt x="25" y="2"/>
                  </a:cubicBezTo>
                  <a:cubicBezTo>
                    <a:pt x="25" y="2"/>
                    <a:pt x="25" y="2"/>
                    <a:pt x="25" y="1"/>
                  </a:cubicBezTo>
                  <a:cubicBezTo>
                    <a:pt x="25" y="1"/>
                    <a:pt x="25" y="1"/>
                    <a:pt x="25" y="1"/>
                  </a:cubicBezTo>
                  <a:cubicBezTo>
                    <a:pt x="26" y="0"/>
                    <a:pt x="26" y="0"/>
                    <a:pt x="27" y="1"/>
                  </a:cubicBezTo>
                  <a:cubicBezTo>
                    <a:pt x="27" y="1"/>
                    <a:pt x="27" y="1"/>
                    <a:pt x="27" y="2"/>
                  </a:cubicBezTo>
                  <a:cubicBezTo>
                    <a:pt x="27" y="2"/>
                    <a:pt x="27" y="2"/>
                    <a:pt x="27" y="3"/>
                  </a:cubicBezTo>
                  <a:cubicBezTo>
                    <a:pt x="27" y="3"/>
                    <a:pt x="27" y="3"/>
                    <a:pt x="28" y="3"/>
                  </a:cubicBezTo>
                  <a:cubicBezTo>
                    <a:pt x="28" y="3"/>
                    <a:pt x="29" y="3"/>
                    <a:pt x="29" y="3"/>
                  </a:cubicBezTo>
                  <a:cubicBezTo>
                    <a:pt x="29" y="2"/>
                    <a:pt x="29" y="2"/>
                    <a:pt x="28" y="2"/>
                  </a:cubicBezTo>
                  <a:cubicBezTo>
                    <a:pt x="28" y="2"/>
                    <a:pt x="28" y="1"/>
                    <a:pt x="28" y="1"/>
                  </a:cubicBezTo>
                  <a:cubicBezTo>
                    <a:pt x="28" y="1"/>
                    <a:pt x="28" y="1"/>
                    <a:pt x="28" y="1"/>
                  </a:cubicBezTo>
                  <a:cubicBezTo>
                    <a:pt x="30" y="1"/>
                    <a:pt x="31" y="1"/>
                    <a:pt x="33" y="1"/>
                  </a:cubicBezTo>
                  <a:cubicBezTo>
                    <a:pt x="35" y="1"/>
                    <a:pt x="36" y="1"/>
                    <a:pt x="38" y="1"/>
                  </a:cubicBezTo>
                  <a:cubicBezTo>
                    <a:pt x="37" y="2"/>
                    <a:pt x="37" y="2"/>
                    <a:pt x="38" y="3"/>
                  </a:cubicBezTo>
                  <a:cubicBezTo>
                    <a:pt x="38" y="3"/>
                    <a:pt x="38" y="3"/>
                    <a:pt x="39" y="4"/>
                  </a:cubicBezTo>
                  <a:cubicBezTo>
                    <a:pt x="39" y="4"/>
                    <a:pt x="40" y="4"/>
                    <a:pt x="40" y="4"/>
                  </a:cubicBezTo>
                  <a:cubicBezTo>
                    <a:pt x="40" y="4"/>
                    <a:pt x="41" y="5"/>
                    <a:pt x="41" y="5"/>
                  </a:cubicBezTo>
                  <a:cubicBezTo>
                    <a:pt x="41" y="5"/>
                    <a:pt x="41" y="4"/>
                    <a:pt x="41" y="3"/>
                  </a:cubicBezTo>
                  <a:cubicBezTo>
                    <a:pt x="41" y="3"/>
                    <a:pt x="42" y="3"/>
                    <a:pt x="43" y="3"/>
                  </a:cubicBezTo>
                  <a:cubicBezTo>
                    <a:pt x="43" y="2"/>
                    <a:pt x="43" y="2"/>
                    <a:pt x="43" y="2"/>
                  </a:cubicBezTo>
                  <a:cubicBezTo>
                    <a:pt x="42" y="2"/>
                    <a:pt x="42" y="2"/>
                    <a:pt x="42" y="2"/>
                  </a:cubicBezTo>
                  <a:cubicBezTo>
                    <a:pt x="42" y="2"/>
                    <a:pt x="42" y="2"/>
                    <a:pt x="42" y="1"/>
                  </a:cubicBezTo>
                  <a:cubicBezTo>
                    <a:pt x="42" y="1"/>
                    <a:pt x="42" y="1"/>
                    <a:pt x="42" y="1"/>
                  </a:cubicBezTo>
                  <a:cubicBezTo>
                    <a:pt x="42" y="1"/>
                    <a:pt x="43" y="1"/>
                    <a:pt x="43" y="1"/>
                  </a:cubicBezTo>
                  <a:cubicBezTo>
                    <a:pt x="44" y="1"/>
                    <a:pt x="45" y="1"/>
                    <a:pt x="45" y="1"/>
                  </a:cubicBezTo>
                  <a:cubicBezTo>
                    <a:pt x="46" y="1"/>
                    <a:pt x="46" y="1"/>
                    <a:pt x="47" y="1"/>
                  </a:cubicBezTo>
                  <a:cubicBezTo>
                    <a:pt x="47" y="1"/>
                    <a:pt x="48" y="1"/>
                    <a:pt x="48" y="2"/>
                  </a:cubicBezTo>
                  <a:cubicBezTo>
                    <a:pt x="48" y="1"/>
                    <a:pt x="49" y="1"/>
                    <a:pt x="50" y="1"/>
                  </a:cubicBezTo>
                  <a:cubicBezTo>
                    <a:pt x="51" y="1"/>
                    <a:pt x="52" y="1"/>
                    <a:pt x="53" y="1"/>
                  </a:cubicBezTo>
                  <a:cubicBezTo>
                    <a:pt x="54" y="1"/>
                    <a:pt x="55" y="1"/>
                    <a:pt x="56" y="1"/>
                  </a:cubicBezTo>
                  <a:cubicBezTo>
                    <a:pt x="57" y="2"/>
                    <a:pt x="57" y="2"/>
                    <a:pt x="57" y="3"/>
                  </a:cubicBezTo>
                  <a:cubicBezTo>
                    <a:pt x="58" y="3"/>
                    <a:pt x="58" y="3"/>
                    <a:pt x="58" y="3"/>
                  </a:cubicBezTo>
                  <a:cubicBezTo>
                    <a:pt x="58" y="2"/>
                    <a:pt x="58" y="2"/>
                    <a:pt x="58" y="2"/>
                  </a:cubicBezTo>
                  <a:cubicBezTo>
                    <a:pt x="58" y="2"/>
                    <a:pt x="58" y="2"/>
                    <a:pt x="58" y="1"/>
                  </a:cubicBezTo>
                  <a:cubicBezTo>
                    <a:pt x="58" y="1"/>
                    <a:pt x="58" y="1"/>
                    <a:pt x="58" y="1"/>
                  </a:cubicBezTo>
                  <a:cubicBezTo>
                    <a:pt x="59" y="1"/>
                    <a:pt x="61" y="0"/>
                    <a:pt x="62" y="1"/>
                  </a:cubicBezTo>
                  <a:cubicBezTo>
                    <a:pt x="63" y="1"/>
                    <a:pt x="64" y="1"/>
                    <a:pt x="65" y="1"/>
                  </a:cubicBezTo>
                  <a:cubicBezTo>
                    <a:pt x="65" y="1"/>
                    <a:pt x="66" y="2"/>
                    <a:pt x="66" y="3"/>
                  </a:cubicBezTo>
                  <a:cubicBezTo>
                    <a:pt x="66" y="3"/>
                    <a:pt x="66" y="4"/>
                    <a:pt x="65" y="4"/>
                  </a:cubicBezTo>
                  <a:lnTo>
                    <a:pt x="68" y="4"/>
                  </a:lnTo>
                  <a:cubicBezTo>
                    <a:pt x="68" y="4"/>
                    <a:pt x="68" y="4"/>
                    <a:pt x="68" y="4"/>
                  </a:cubicBezTo>
                  <a:cubicBezTo>
                    <a:pt x="68" y="3"/>
                    <a:pt x="68" y="3"/>
                    <a:pt x="68" y="3"/>
                  </a:cubicBezTo>
                  <a:cubicBezTo>
                    <a:pt x="68" y="3"/>
                    <a:pt x="68" y="3"/>
                    <a:pt x="67" y="3"/>
                  </a:cubicBezTo>
                  <a:cubicBezTo>
                    <a:pt x="67" y="3"/>
                    <a:pt x="67" y="3"/>
                    <a:pt x="67" y="2"/>
                  </a:cubicBezTo>
                  <a:cubicBezTo>
                    <a:pt x="68" y="2"/>
                    <a:pt x="68" y="2"/>
                    <a:pt x="68" y="2"/>
                  </a:cubicBezTo>
                  <a:cubicBezTo>
                    <a:pt x="68" y="2"/>
                    <a:pt x="68" y="2"/>
                    <a:pt x="68" y="2"/>
                  </a:cubicBezTo>
                  <a:cubicBezTo>
                    <a:pt x="68" y="1"/>
                    <a:pt x="68" y="1"/>
                    <a:pt x="69" y="1"/>
                  </a:cubicBezTo>
                  <a:cubicBezTo>
                    <a:pt x="69" y="1"/>
                    <a:pt x="69" y="1"/>
                    <a:pt x="69" y="1"/>
                  </a:cubicBezTo>
                  <a:cubicBezTo>
                    <a:pt x="70" y="1"/>
                    <a:pt x="70" y="1"/>
                    <a:pt x="70" y="1"/>
                  </a:cubicBezTo>
                  <a:cubicBezTo>
                    <a:pt x="70" y="2"/>
                    <a:pt x="71" y="2"/>
                    <a:pt x="71" y="3"/>
                  </a:cubicBezTo>
                  <a:cubicBezTo>
                    <a:pt x="72" y="2"/>
                    <a:pt x="72" y="2"/>
                    <a:pt x="73" y="2"/>
                  </a:cubicBezTo>
                  <a:cubicBezTo>
                    <a:pt x="73" y="1"/>
                    <a:pt x="74" y="1"/>
                    <a:pt x="75" y="1"/>
                  </a:cubicBezTo>
                  <a:cubicBezTo>
                    <a:pt x="75" y="1"/>
                    <a:pt x="76" y="1"/>
                    <a:pt x="77" y="1"/>
                  </a:cubicBezTo>
                  <a:cubicBezTo>
                    <a:pt x="77" y="1"/>
                    <a:pt x="78" y="1"/>
                    <a:pt x="78" y="2"/>
                  </a:cubicBezTo>
                  <a:cubicBezTo>
                    <a:pt x="78" y="1"/>
                    <a:pt x="79" y="1"/>
                    <a:pt x="81" y="1"/>
                  </a:cubicBezTo>
                  <a:cubicBezTo>
                    <a:pt x="82" y="1"/>
                    <a:pt x="83" y="1"/>
                    <a:pt x="84" y="2"/>
                  </a:cubicBezTo>
                  <a:cubicBezTo>
                    <a:pt x="87" y="1"/>
                    <a:pt x="89" y="0"/>
                    <a:pt x="93" y="1"/>
                  </a:cubicBezTo>
                  <a:cubicBezTo>
                    <a:pt x="96" y="1"/>
                    <a:pt x="99" y="1"/>
                    <a:pt x="102" y="1"/>
                  </a:cubicBezTo>
                  <a:cubicBezTo>
                    <a:pt x="101" y="1"/>
                    <a:pt x="101" y="1"/>
                    <a:pt x="101" y="2"/>
                  </a:cubicBezTo>
                  <a:cubicBezTo>
                    <a:pt x="101" y="2"/>
                    <a:pt x="100" y="3"/>
                    <a:pt x="99" y="2"/>
                  </a:cubicBezTo>
                  <a:cubicBezTo>
                    <a:pt x="99" y="4"/>
                    <a:pt x="100" y="5"/>
                    <a:pt x="101" y="5"/>
                  </a:cubicBezTo>
                  <a:cubicBezTo>
                    <a:pt x="101" y="6"/>
                    <a:pt x="102" y="7"/>
                    <a:pt x="102" y="7"/>
                  </a:cubicBezTo>
                  <a:cubicBezTo>
                    <a:pt x="103" y="7"/>
                    <a:pt x="103" y="6"/>
                    <a:pt x="103" y="6"/>
                  </a:cubicBezTo>
                  <a:cubicBezTo>
                    <a:pt x="103" y="5"/>
                    <a:pt x="104" y="5"/>
                    <a:pt x="105" y="5"/>
                  </a:cubicBezTo>
                  <a:cubicBezTo>
                    <a:pt x="104" y="4"/>
                    <a:pt x="104" y="4"/>
                    <a:pt x="104" y="4"/>
                  </a:cubicBezTo>
                  <a:cubicBezTo>
                    <a:pt x="104" y="3"/>
                    <a:pt x="104" y="3"/>
                    <a:pt x="105" y="2"/>
                  </a:cubicBezTo>
                  <a:cubicBezTo>
                    <a:pt x="104" y="2"/>
                    <a:pt x="104" y="2"/>
                    <a:pt x="103" y="2"/>
                  </a:cubicBezTo>
                  <a:cubicBezTo>
                    <a:pt x="103" y="2"/>
                    <a:pt x="102" y="2"/>
                    <a:pt x="102" y="1"/>
                  </a:cubicBezTo>
                  <a:cubicBezTo>
                    <a:pt x="102" y="1"/>
                    <a:pt x="103" y="1"/>
                    <a:pt x="103" y="1"/>
                  </a:cubicBezTo>
                  <a:cubicBezTo>
                    <a:pt x="104" y="1"/>
                    <a:pt x="105" y="0"/>
                    <a:pt x="105" y="0"/>
                  </a:cubicBezTo>
                  <a:cubicBezTo>
                    <a:pt x="106" y="0"/>
                    <a:pt x="107" y="1"/>
                    <a:pt x="107" y="1"/>
                  </a:cubicBezTo>
                  <a:cubicBezTo>
                    <a:pt x="108" y="1"/>
                    <a:pt x="108" y="1"/>
                    <a:pt x="108" y="2"/>
                  </a:cubicBezTo>
                  <a:cubicBezTo>
                    <a:pt x="109" y="1"/>
                    <a:pt x="109" y="1"/>
                    <a:pt x="110" y="1"/>
                  </a:cubicBezTo>
                  <a:cubicBezTo>
                    <a:pt x="111" y="1"/>
                    <a:pt x="112" y="0"/>
                    <a:pt x="113" y="1"/>
                  </a:cubicBezTo>
                  <a:cubicBezTo>
                    <a:pt x="115" y="1"/>
                    <a:pt x="115" y="1"/>
                    <a:pt x="116" y="1"/>
                  </a:cubicBezTo>
                  <a:cubicBezTo>
                    <a:pt x="117" y="2"/>
                    <a:pt x="117" y="2"/>
                    <a:pt x="117" y="3"/>
                  </a:cubicBezTo>
                  <a:cubicBezTo>
                    <a:pt x="117" y="3"/>
                    <a:pt x="117" y="3"/>
                    <a:pt x="116" y="3"/>
                  </a:cubicBezTo>
                  <a:cubicBezTo>
                    <a:pt x="116" y="3"/>
                    <a:pt x="115" y="3"/>
                    <a:pt x="115" y="4"/>
                  </a:cubicBezTo>
                  <a:cubicBezTo>
                    <a:pt x="115" y="4"/>
                    <a:pt x="115" y="4"/>
                    <a:pt x="116" y="4"/>
                  </a:cubicBezTo>
                  <a:cubicBezTo>
                    <a:pt x="116" y="4"/>
                    <a:pt x="116" y="4"/>
                    <a:pt x="116" y="4"/>
                  </a:cubicBezTo>
                  <a:cubicBezTo>
                    <a:pt x="117" y="4"/>
                    <a:pt x="117" y="4"/>
                    <a:pt x="117" y="4"/>
                  </a:cubicBezTo>
                  <a:cubicBezTo>
                    <a:pt x="117" y="4"/>
                    <a:pt x="117" y="4"/>
                    <a:pt x="117" y="4"/>
                  </a:cubicBezTo>
                  <a:cubicBezTo>
                    <a:pt x="117" y="6"/>
                    <a:pt x="117" y="7"/>
                    <a:pt x="117" y="8"/>
                  </a:cubicBezTo>
                  <a:cubicBezTo>
                    <a:pt x="117" y="8"/>
                    <a:pt x="117" y="10"/>
                    <a:pt x="117" y="11"/>
                  </a:cubicBezTo>
                  <a:lnTo>
                    <a:pt x="117" y="11"/>
                  </a:lnTo>
                  <a:cubicBezTo>
                    <a:pt x="116" y="11"/>
                    <a:pt x="116" y="11"/>
                    <a:pt x="116" y="12"/>
                  </a:cubicBezTo>
                  <a:cubicBezTo>
                    <a:pt x="116" y="11"/>
                    <a:pt x="116" y="11"/>
                    <a:pt x="116" y="11"/>
                  </a:cubicBezTo>
                  <a:cubicBezTo>
                    <a:pt x="116" y="11"/>
                    <a:pt x="116" y="11"/>
                    <a:pt x="116" y="10"/>
                  </a:cubicBezTo>
                  <a:cubicBezTo>
                    <a:pt x="116" y="10"/>
                    <a:pt x="117" y="10"/>
                    <a:pt x="117" y="10"/>
                  </a:cubicBezTo>
                  <a:cubicBezTo>
                    <a:pt x="117" y="9"/>
                    <a:pt x="117" y="9"/>
                    <a:pt x="117" y="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42">
              <a:extLst>
                <a:ext uri="{FF2B5EF4-FFF2-40B4-BE49-F238E27FC236}">
                  <a16:creationId xmlns:a16="http://schemas.microsoft.com/office/drawing/2014/main" id="{4106FD29-54B9-42E9-9693-C7EF6B9BFB86}"/>
                </a:ext>
              </a:extLst>
            </p:cNvPr>
            <p:cNvSpPr>
              <a:spLocks noEditPoints="1"/>
            </p:cNvSpPr>
            <p:nvPr/>
          </p:nvSpPr>
          <p:spPr bwMode="auto">
            <a:xfrm>
              <a:off x="3815139" y="4631584"/>
              <a:ext cx="33860" cy="33860"/>
            </a:xfrm>
            <a:custGeom>
              <a:avLst/>
              <a:gdLst>
                <a:gd name="T0" fmla="*/ 3 w 41"/>
                <a:gd name="T1" fmla="*/ 43 h 44"/>
                <a:gd name="T2" fmla="*/ 1 w 41"/>
                <a:gd name="T3" fmla="*/ 41 h 44"/>
                <a:gd name="T4" fmla="*/ 7 w 41"/>
                <a:gd name="T5" fmla="*/ 41 h 44"/>
                <a:gd name="T6" fmla="*/ 7 w 41"/>
                <a:gd name="T7" fmla="*/ 43 h 44"/>
                <a:gd name="T8" fmla="*/ 6 w 41"/>
                <a:gd name="T9" fmla="*/ 42 h 44"/>
                <a:gd name="T10" fmla="*/ 10 w 41"/>
                <a:gd name="T11" fmla="*/ 43 h 44"/>
                <a:gd name="T12" fmla="*/ 12 w 41"/>
                <a:gd name="T13" fmla="*/ 41 h 44"/>
                <a:gd name="T14" fmla="*/ 10 w 41"/>
                <a:gd name="T15" fmla="*/ 43 h 44"/>
                <a:gd name="T16" fmla="*/ 22 w 41"/>
                <a:gd name="T17" fmla="*/ 40 h 44"/>
                <a:gd name="T18" fmla="*/ 18 w 41"/>
                <a:gd name="T19" fmla="*/ 41 h 44"/>
                <a:gd name="T20" fmla="*/ 13 w 41"/>
                <a:gd name="T21" fmla="*/ 39 h 44"/>
                <a:gd name="T22" fmla="*/ 15 w 41"/>
                <a:gd name="T23" fmla="*/ 40 h 44"/>
                <a:gd name="T24" fmla="*/ 10 w 41"/>
                <a:gd name="T25" fmla="*/ 38 h 44"/>
                <a:gd name="T26" fmla="*/ 10 w 41"/>
                <a:gd name="T27" fmla="*/ 36 h 44"/>
                <a:gd name="T28" fmla="*/ 39 w 41"/>
                <a:gd name="T29" fmla="*/ 37 h 44"/>
                <a:gd name="T30" fmla="*/ 39 w 41"/>
                <a:gd name="T31" fmla="*/ 37 h 44"/>
                <a:gd name="T32" fmla="*/ 3 w 41"/>
                <a:gd name="T33" fmla="*/ 37 h 44"/>
                <a:gd name="T34" fmla="*/ 4 w 41"/>
                <a:gd name="T35" fmla="*/ 35 h 44"/>
                <a:gd name="T36" fmla="*/ 2 w 41"/>
                <a:gd name="T37" fmla="*/ 36 h 44"/>
                <a:gd name="T38" fmla="*/ 11 w 41"/>
                <a:gd name="T39" fmla="*/ 10 h 44"/>
                <a:gd name="T40" fmla="*/ 12 w 41"/>
                <a:gd name="T41" fmla="*/ 9 h 44"/>
                <a:gd name="T42" fmla="*/ 21 w 41"/>
                <a:gd name="T43" fmla="*/ 9 h 44"/>
                <a:gd name="T44" fmla="*/ 20 w 41"/>
                <a:gd name="T45" fmla="*/ 9 h 44"/>
                <a:gd name="T46" fmla="*/ 28 w 41"/>
                <a:gd name="T47" fmla="*/ 7 h 44"/>
                <a:gd name="T48" fmla="*/ 19 w 41"/>
                <a:gd name="T49" fmla="*/ 7 h 44"/>
                <a:gd name="T50" fmla="*/ 19 w 41"/>
                <a:gd name="T51" fmla="*/ 9 h 44"/>
                <a:gd name="T52" fmla="*/ 30 w 41"/>
                <a:gd name="T53" fmla="*/ 5 h 44"/>
                <a:gd name="T54" fmla="*/ 26 w 41"/>
                <a:gd name="T55" fmla="*/ 8 h 44"/>
                <a:gd name="T56" fmla="*/ 26 w 41"/>
                <a:gd name="T57" fmla="*/ 9 h 44"/>
                <a:gd name="T58" fmla="*/ 26 w 41"/>
                <a:gd name="T59" fmla="*/ 6 h 44"/>
                <a:gd name="T60" fmla="*/ 25 w 41"/>
                <a:gd name="T61" fmla="*/ 6 h 44"/>
                <a:gd name="T62" fmla="*/ 18 w 41"/>
                <a:gd name="T63" fmla="*/ 6 h 44"/>
                <a:gd name="T64" fmla="*/ 17 w 41"/>
                <a:gd name="T65" fmla="*/ 6 h 44"/>
                <a:gd name="T66" fmla="*/ 6 w 41"/>
                <a:gd name="T67" fmla="*/ 5 h 44"/>
                <a:gd name="T68" fmla="*/ 7 w 41"/>
                <a:gd name="T69" fmla="*/ 4 h 44"/>
                <a:gd name="T70" fmla="*/ 35 w 41"/>
                <a:gd name="T71" fmla="*/ 4 h 44"/>
                <a:gd name="T72" fmla="*/ 35 w 41"/>
                <a:gd name="T73" fmla="*/ 5 h 44"/>
                <a:gd name="T74" fmla="*/ 13 w 41"/>
                <a:gd name="T75" fmla="*/ 3 h 44"/>
                <a:gd name="T76" fmla="*/ 13 w 41"/>
                <a:gd name="T77" fmla="*/ 0 h 44"/>
                <a:gd name="T78" fmla="*/ 5 w 41"/>
                <a:gd name="T79" fmla="*/ 38 h 44"/>
                <a:gd name="T80" fmla="*/ 7 w 41"/>
                <a:gd name="T81" fmla="*/ 40 h 44"/>
                <a:gd name="T82" fmla="*/ 4 w 41"/>
                <a:gd name="T83" fmla="*/ 42 h 44"/>
                <a:gd name="T84" fmla="*/ 5 w 41"/>
                <a:gd name="T85" fmla="*/ 40 h 44"/>
                <a:gd name="T86" fmla="*/ 0 w 41"/>
                <a:gd name="T87" fmla="*/ 3 h 44"/>
                <a:gd name="T88" fmla="*/ 1 w 41"/>
                <a:gd name="T89" fmla="*/ 1 h 44"/>
                <a:gd name="T90" fmla="*/ 17 w 41"/>
                <a:gd name="T91" fmla="*/ 0 h 44"/>
                <a:gd name="T92" fmla="*/ 21 w 41"/>
                <a:gd name="T93" fmla="*/ 0 h 44"/>
                <a:gd name="T94" fmla="*/ 23 w 41"/>
                <a:gd name="T95" fmla="*/ 3 h 44"/>
                <a:gd name="T96" fmla="*/ 30 w 41"/>
                <a:gd name="T97" fmla="*/ 1 h 44"/>
                <a:gd name="T98" fmla="*/ 31 w 41"/>
                <a:gd name="T99" fmla="*/ 0 h 44"/>
                <a:gd name="T100" fmla="*/ 41 w 41"/>
                <a:gd name="T101" fmla="*/ 5 h 44"/>
                <a:gd name="T102" fmla="*/ 37 w 41"/>
                <a:gd name="T103" fmla="*/ 5 h 44"/>
                <a:gd name="T104" fmla="*/ 37 w 41"/>
                <a:gd name="T105" fmla="*/ 3 h 44"/>
                <a:gd name="T106" fmla="*/ 36 w 41"/>
                <a:gd name="T107" fmla="*/ 6 h 44"/>
                <a:gd name="T108" fmla="*/ 39 w 41"/>
                <a:gd name="T109" fmla="*/ 9 h 44"/>
                <a:gd name="T110" fmla="*/ 40 w 41"/>
                <a:gd name="T111" fmla="*/ 8 h 44"/>
                <a:gd name="T112" fmla="*/ 39 w 41"/>
                <a:gd name="T113" fmla="*/ 38 h 44"/>
                <a:gd name="T114" fmla="*/ 40 w 41"/>
                <a:gd name="T115" fmla="*/ 43 h 44"/>
                <a:gd name="T116" fmla="*/ 38 w 41"/>
                <a:gd name="T117" fmla="*/ 42 h 44"/>
                <a:gd name="T118" fmla="*/ 24 w 41"/>
                <a:gd name="T119" fmla="*/ 43 h 44"/>
                <a:gd name="T120" fmla="*/ 16 w 41"/>
                <a:gd name="T121" fmla="*/ 43 h 44"/>
                <a:gd name="T122" fmla="*/ 9 w 41"/>
                <a:gd name="T123" fmla="*/ 41 h 44"/>
                <a:gd name="T124" fmla="*/ 6 w 41"/>
                <a:gd name="T125"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 h="44">
                  <a:moveTo>
                    <a:pt x="3" y="41"/>
                  </a:moveTo>
                  <a:cubicBezTo>
                    <a:pt x="3" y="41"/>
                    <a:pt x="3" y="42"/>
                    <a:pt x="3" y="42"/>
                  </a:cubicBezTo>
                  <a:cubicBezTo>
                    <a:pt x="2" y="43"/>
                    <a:pt x="2" y="43"/>
                    <a:pt x="3" y="43"/>
                  </a:cubicBezTo>
                  <a:cubicBezTo>
                    <a:pt x="3" y="44"/>
                    <a:pt x="2" y="44"/>
                    <a:pt x="1" y="43"/>
                  </a:cubicBezTo>
                  <a:cubicBezTo>
                    <a:pt x="0" y="43"/>
                    <a:pt x="0" y="42"/>
                    <a:pt x="0" y="41"/>
                  </a:cubicBezTo>
                  <a:cubicBezTo>
                    <a:pt x="1" y="41"/>
                    <a:pt x="1" y="41"/>
                    <a:pt x="1" y="41"/>
                  </a:cubicBezTo>
                  <a:cubicBezTo>
                    <a:pt x="2" y="41"/>
                    <a:pt x="2" y="41"/>
                    <a:pt x="3" y="41"/>
                  </a:cubicBezTo>
                  <a:close/>
                  <a:moveTo>
                    <a:pt x="7" y="41"/>
                  </a:moveTo>
                  <a:cubicBezTo>
                    <a:pt x="7" y="41"/>
                    <a:pt x="7" y="41"/>
                    <a:pt x="7" y="41"/>
                  </a:cubicBezTo>
                  <a:cubicBezTo>
                    <a:pt x="7" y="41"/>
                    <a:pt x="7" y="41"/>
                    <a:pt x="7" y="42"/>
                  </a:cubicBezTo>
                  <a:cubicBezTo>
                    <a:pt x="7" y="42"/>
                    <a:pt x="7" y="42"/>
                    <a:pt x="7" y="42"/>
                  </a:cubicBezTo>
                  <a:cubicBezTo>
                    <a:pt x="7" y="42"/>
                    <a:pt x="7" y="43"/>
                    <a:pt x="7" y="43"/>
                  </a:cubicBezTo>
                  <a:lnTo>
                    <a:pt x="5" y="43"/>
                  </a:lnTo>
                  <a:cubicBezTo>
                    <a:pt x="5" y="43"/>
                    <a:pt x="5" y="43"/>
                    <a:pt x="5" y="42"/>
                  </a:cubicBezTo>
                  <a:cubicBezTo>
                    <a:pt x="5" y="42"/>
                    <a:pt x="6" y="42"/>
                    <a:pt x="6" y="42"/>
                  </a:cubicBezTo>
                  <a:cubicBezTo>
                    <a:pt x="6" y="42"/>
                    <a:pt x="6" y="42"/>
                    <a:pt x="7" y="41"/>
                  </a:cubicBezTo>
                  <a:cubicBezTo>
                    <a:pt x="7" y="41"/>
                    <a:pt x="7" y="41"/>
                    <a:pt x="7" y="41"/>
                  </a:cubicBezTo>
                  <a:close/>
                  <a:moveTo>
                    <a:pt x="10" y="43"/>
                  </a:moveTo>
                  <a:cubicBezTo>
                    <a:pt x="10" y="43"/>
                    <a:pt x="11" y="43"/>
                    <a:pt x="11" y="43"/>
                  </a:cubicBezTo>
                  <a:cubicBezTo>
                    <a:pt x="11" y="43"/>
                    <a:pt x="12" y="42"/>
                    <a:pt x="12" y="42"/>
                  </a:cubicBezTo>
                  <a:cubicBezTo>
                    <a:pt x="12" y="42"/>
                    <a:pt x="12" y="41"/>
                    <a:pt x="12" y="41"/>
                  </a:cubicBezTo>
                  <a:cubicBezTo>
                    <a:pt x="12" y="41"/>
                    <a:pt x="11" y="40"/>
                    <a:pt x="11" y="40"/>
                  </a:cubicBezTo>
                  <a:cubicBezTo>
                    <a:pt x="11" y="41"/>
                    <a:pt x="10" y="41"/>
                    <a:pt x="10" y="42"/>
                  </a:cubicBezTo>
                  <a:cubicBezTo>
                    <a:pt x="10" y="42"/>
                    <a:pt x="10" y="42"/>
                    <a:pt x="10" y="43"/>
                  </a:cubicBezTo>
                  <a:close/>
                  <a:moveTo>
                    <a:pt x="18" y="41"/>
                  </a:moveTo>
                  <a:cubicBezTo>
                    <a:pt x="19" y="41"/>
                    <a:pt x="19" y="41"/>
                    <a:pt x="20" y="41"/>
                  </a:cubicBezTo>
                  <a:cubicBezTo>
                    <a:pt x="21" y="42"/>
                    <a:pt x="22" y="41"/>
                    <a:pt x="22" y="40"/>
                  </a:cubicBezTo>
                  <a:cubicBezTo>
                    <a:pt x="21" y="41"/>
                    <a:pt x="20" y="40"/>
                    <a:pt x="20" y="40"/>
                  </a:cubicBezTo>
                  <a:cubicBezTo>
                    <a:pt x="19" y="40"/>
                    <a:pt x="19" y="40"/>
                    <a:pt x="18" y="40"/>
                  </a:cubicBezTo>
                  <a:lnTo>
                    <a:pt x="18" y="41"/>
                  </a:lnTo>
                  <a:close/>
                  <a:moveTo>
                    <a:pt x="15" y="39"/>
                  </a:moveTo>
                  <a:cubicBezTo>
                    <a:pt x="15" y="39"/>
                    <a:pt x="14" y="39"/>
                    <a:pt x="14" y="39"/>
                  </a:cubicBezTo>
                  <a:cubicBezTo>
                    <a:pt x="14" y="39"/>
                    <a:pt x="13" y="39"/>
                    <a:pt x="13" y="39"/>
                  </a:cubicBezTo>
                  <a:cubicBezTo>
                    <a:pt x="13" y="39"/>
                    <a:pt x="13" y="39"/>
                    <a:pt x="13" y="40"/>
                  </a:cubicBezTo>
                  <a:cubicBezTo>
                    <a:pt x="13" y="40"/>
                    <a:pt x="13" y="40"/>
                    <a:pt x="14" y="40"/>
                  </a:cubicBezTo>
                  <a:cubicBezTo>
                    <a:pt x="14" y="41"/>
                    <a:pt x="14" y="40"/>
                    <a:pt x="15" y="40"/>
                  </a:cubicBezTo>
                  <a:cubicBezTo>
                    <a:pt x="15" y="40"/>
                    <a:pt x="15" y="40"/>
                    <a:pt x="15" y="39"/>
                  </a:cubicBezTo>
                  <a:close/>
                  <a:moveTo>
                    <a:pt x="9" y="38"/>
                  </a:moveTo>
                  <a:cubicBezTo>
                    <a:pt x="9" y="38"/>
                    <a:pt x="9" y="38"/>
                    <a:pt x="10" y="38"/>
                  </a:cubicBezTo>
                  <a:cubicBezTo>
                    <a:pt x="10" y="38"/>
                    <a:pt x="11" y="38"/>
                    <a:pt x="11" y="38"/>
                  </a:cubicBezTo>
                  <a:cubicBezTo>
                    <a:pt x="11" y="37"/>
                    <a:pt x="11" y="37"/>
                    <a:pt x="11" y="37"/>
                  </a:cubicBezTo>
                  <a:cubicBezTo>
                    <a:pt x="11" y="36"/>
                    <a:pt x="10" y="36"/>
                    <a:pt x="10" y="36"/>
                  </a:cubicBezTo>
                  <a:cubicBezTo>
                    <a:pt x="10" y="37"/>
                    <a:pt x="9" y="37"/>
                    <a:pt x="9" y="37"/>
                  </a:cubicBezTo>
                  <a:cubicBezTo>
                    <a:pt x="9" y="37"/>
                    <a:pt x="9" y="38"/>
                    <a:pt x="9" y="38"/>
                  </a:cubicBezTo>
                  <a:close/>
                  <a:moveTo>
                    <a:pt x="39" y="37"/>
                  </a:moveTo>
                  <a:cubicBezTo>
                    <a:pt x="40" y="37"/>
                    <a:pt x="40" y="36"/>
                    <a:pt x="39" y="36"/>
                  </a:cubicBezTo>
                  <a:cubicBezTo>
                    <a:pt x="39" y="36"/>
                    <a:pt x="39" y="36"/>
                    <a:pt x="38" y="36"/>
                  </a:cubicBezTo>
                  <a:cubicBezTo>
                    <a:pt x="38" y="37"/>
                    <a:pt x="38" y="37"/>
                    <a:pt x="39" y="37"/>
                  </a:cubicBezTo>
                  <a:close/>
                  <a:moveTo>
                    <a:pt x="1" y="38"/>
                  </a:moveTo>
                  <a:cubicBezTo>
                    <a:pt x="2" y="38"/>
                    <a:pt x="2" y="38"/>
                    <a:pt x="2" y="38"/>
                  </a:cubicBezTo>
                  <a:cubicBezTo>
                    <a:pt x="3" y="38"/>
                    <a:pt x="3" y="38"/>
                    <a:pt x="3" y="37"/>
                  </a:cubicBezTo>
                  <a:cubicBezTo>
                    <a:pt x="3" y="37"/>
                    <a:pt x="3" y="37"/>
                    <a:pt x="4" y="36"/>
                  </a:cubicBezTo>
                  <a:cubicBezTo>
                    <a:pt x="4" y="36"/>
                    <a:pt x="4" y="36"/>
                    <a:pt x="5" y="36"/>
                  </a:cubicBezTo>
                  <a:cubicBezTo>
                    <a:pt x="5" y="35"/>
                    <a:pt x="5" y="35"/>
                    <a:pt x="4" y="35"/>
                  </a:cubicBezTo>
                  <a:cubicBezTo>
                    <a:pt x="4" y="35"/>
                    <a:pt x="3" y="35"/>
                    <a:pt x="3" y="35"/>
                  </a:cubicBezTo>
                  <a:cubicBezTo>
                    <a:pt x="3" y="35"/>
                    <a:pt x="3" y="36"/>
                    <a:pt x="3" y="36"/>
                  </a:cubicBezTo>
                  <a:cubicBezTo>
                    <a:pt x="3" y="36"/>
                    <a:pt x="2" y="36"/>
                    <a:pt x="2" y="36"/>
                  </a:cubicBezTo>
                  <a:cubicBezTo>
                    <a:pt x="2" y="37"/>
                    <a:pt x="2" y="37"/>
                    <a:pt x="2" y="37"/>
                  </a:cubicBezTo>
                  <a:cubicBezTo>
                    <a:pt x="1" y="37"/>
                    <a:pt x="1" y="37"/>
                    <a:pt x="1" y="38"/>
                  </a:cubicBezTo>
                  <a:close/>
                  <a:moveTo>
                    <a:pt x="11" y="10"/>
                  </a:moveTo>
                  <a:cubicBezTo>
                    <a:pt x="12" y="10"/>
                    <a:pt x="12" y="10"/>
                    <a:pt x="13" y="10"/>
                  </a:cubicBezTo>
                  <a:cubicBezTo>
                    <a:pt x="13" y="10"/>
                    <a:pt x="14" y="10"/>
                    <a:pt x="14" y="9"/>
                  </a:cubicBezTo>
                  <a:cubicBezTo>
                    <a:pt x="13" y="9"/>
                    <a:pt x="12" y="9"/>
                    <a:pt x="12" y="9"/>
                  </a:cubicBezTo>
                  <a:cubicBezTo>
                    <a:pt x="12" y="9"/>
                    <a:pt x="12" y="10"/>
                    <a:pt x="11" y="10"/>
                  </a:cubicBezTo>
                  <a:close/>
                  <a:moveTo>
                    <a:pt x="20" y="9"/>
                  </a:moveTo>
                  <a:cubicBezTo>
                    <a:pt x="20" y="10"/>
                    <a:pt x="21" y="10"/>
                    <a:pt x="21" y="9"/>
                  </a:cubicBezTo>
                  <a:cubicBezTo>
                    <a:pt x="21" y="9"/>
                    <a:pt x="22" y="8"/>
                    <a:pt x="22" y="8"/>
                  </a:cubicBezTo>
                  <a:cubicBezTo>
                    <a:pt x="21" y="8"/>
                    <a:pt x="21" y="8"/>
                    <a:pt x="20" y="8"/>
                  </a:cubicBezTo>
                  <a:cubicBezTo>
                    <a:pt x="20" y="9"/>
                    <a:pt x="20" y="9"/>
                    <a:pt x="20" y="9"/>
                  </a:cubicBezTo>
                  <a:close/>
                  <a:moveTo>
                    <a:pt x="31" y="10"/>
                  </a:moveTo>
                  <a:cubicBezTo>
                    <a:pt x="31" y="9"/>
                    <a:pt x="31" y="8"/>
                    <a:pt x="30" y="8"/>
                  </a:cubicBezTo>
                  <a:cubicBezTo>
                    <a:pt x="30" y="7"/>
                    <a:pt x="29" y="7"/>
                    <a:pt x="28" y="7"/>
                  </a:cubicBezTo>
                  <a:cubicBezTo>
                    <a:pt x="28" y="9"/>
                    <a:pt x="29" y="10"/>
                    <a:pt x="31" y="10"/>
                  </a:cubicBezTo>
                  <a:close/>
                  <a:moveTo>
                    <a:pt x="19" y="9"/>
                  </a:moveTo>
                  <a:cubicBezTo>
                    <a:pt x="19" y="8"/>
                    <a:pt x="19" y="8"/>
                    <a:pt x="19" y="7"/>
                  </a:cubicBezTo>
                  <a:cubicBezTo>
                    <a:pt x="19" y="6"/>
                    <a:pt x="19" y="6"/>
                    <a:pt x="18" y="6"/>
                  </a:cubicBezTo>
                  <a:cubicBezTo>
                    <a:pt x="18" y="7"/>
                    <a:pt x="19" y="7"/>
                    <a:pt x="19" y="8"/>
                  </a:cubicBezTo>
                  <a:cubicBezTo>
                    <a:pt x="19" y="8"/>
                    <a:pt x="19" y="9"/>
                    <a:pt x="19" y="9"/>
                  </a:cubicBezTo>
                  <a:close/>
                  <a:moveTo>
                    <a:pt x="32" y="7"/>
                  </a:moveTo>
                  <a:cubicBezTo>
                    <a:pt x="32" y="6"/>
                    <a:pt x="32" y="6"/>
                    <a:pt x="31" y="5"/>
                  </a:cubicBezTo>
                  <a:cubicBezTo>
                    <a:pt x="31" y="5"/>
                    <a:pt x="30" y="5"/>
                    <a:pt x="30" y="5"/>
                  </a:cubicBezTo>
                  <a:cubicBezTo>
                    <a:pt x="29" y="6"/>
                    <a:pt x="30" y="7"/>
                    <a:pt x="30" y="7"/>
                  </a:cubicBezTo>
                  <a:cubicBezTo>
                    <a:pt x="31" y="7"/>
                    <a:pt x="31" y="7"/>
                    <a:pt x="32" y="7"/>
                  </a:cubicBezTo>
                  <a:close/>
                  <a:moveTo>
                    <a:pt x="26" y="8"/>
                  </a:moveTo>
                  <a:cubicBezTo>
                    <a:pt x="26" y="8"/>
                    <a:pt x="25" y="8"/>
                    <a:pt x="24" y="8"/>
                  </a:cubicBezTo>
                  <a:cubicBezTo>
                    <a:pt x="24" y="9"/>
                    <a:pt x="25" y="9"/>
                    <a:pt x="25" y="9"/>
                  </a:cubicBezTo>
                  <a:cubicBezTo>
                    <a:pt x="25" y="9"/>
                    <a:pt x="25" y="9"/>
                    <a:pt x="26" y="9"/>
                  </a:cubicBezTo>
                  <a:cubicBezTo>
                    <a:pt x="26" y="9"/>
                    <a:pt x="26" y="9"/>
                    <a:pt x="27" y="8"/>
                  </a:cubicBezTo>
                  <a:cubicBezTo>
                    <a:pt x="27" y="8"/>
                    <a:pt x="27" y="8"/>
                    <a:pt x="27" y="8"/>
                  </a:cubicBezTo>
                  <a:cubicBezTo>
                    <a:pt x="27" y="7"/>
                    <a:pt x="27" y="6"/>
                    <a:pt x="26" y="6"/>
                  </a:cubicBezTo>
                  <a:cubicBezTo>
                    <a:pt x="26" y="5"/>
                    <a:pt x="26" y="5"/>
                    <a:pt x="25" y="4"/>
                  </a:cubicBezTo>
                  <a:cubicBezTo>
                    <a:pt x="25" y="5"/>
                    <a:pt x="25" y="5"/>
                    <a:pt x="25" y="5"/>
                  </a:cubicBezTo>
                  <a:cubicBezTo>
                    <a:pt x="25" y="5"/>
                    <a:pt x="25" y="6"/>
                    <a:pt x="25" y="6"/>
                  </a:cubicBezTo>
                  <a:cubicBezTo>
                    <a:pt x="25" y="6"/>
                    <a:pt x="26" y="6"/>
                    <a:pt x="26" y="7"/>
                  </a:cubicBezTo>
                  <a:cubicBezTo>
                    <a:pt x="26" y="7"/>
                    <a:pt x="26" y="7"/>
                    <a:pt x="26" y="8"/>
                  </a:cubicBezTo>
                  <a:close/>
                  <a:moveTo>
                    <a:pt x="18" y="6"/>
                  </a:moveTo>
                  <a:cubicBezTo>
                    <a:pt x="18" y="6"/>
                    <a:pt x="18" y="5"/>
                    <a:pt x="18" y="5"/>
                  </a:cubicBezTo>
                  <a:cubicBezTo>
                    <a:pt x="18" y="4"/>
                    <a:pt x="18" y="4"/>
                    <a:pt x="17" y="4"/>
                  </a:cubicBezTo>
                  <a:cubicBezTo>
                    <a:pt x="17" y="5"/>
                    <a:pt x="17" y="5"/>
                    <a:pt x="17" y="6"/>
                  </a:cubicBezTo>
                  <a:cubicBezTo>
                    <a:pt x="17" y="6"/>
                    <a:pt x="17" y="6"/>
                    <a:pt x="18" y="6"/>
                  </a:cubicBezTo>
                  <a:close/>
                  <a:moveTo>
                    <a:pt x="6" y="4"/>
                  </a:moveTo>
                  <a:cubicBezTo>
                    <a:pt x="6" y="5"/>
                    <a:pt x="6" y="5"/>
                    <a:pt x="6" y="5"/>
                  </a:cubicBezTo>
                  <a:cubicBezTo>
                    <a:pt x="6" y="5"/>
                    <a:pt x="6" y="6"/>
                    <a:pt x="7" y="6"/>
                  </a:cubicBezTo>
                  <a:cubicBezTo>
                    <a:pt x="7" y="6"/>
                    <a:pt x="7" y="5"/>
                    <a:pt x="7" y="5"/>
                  </a:cubicBezTo>
                  <a:cubicBezTo>
                    <a:pt x="7" y="5"/>
                    <a:pt x="7" y="5"/>
                    <a:pt x="7" y="4"/>
                  </a:cubicBezTo>
                  <a:lnTo>
                    <a:pt x="6" y="4"/>
                  </a:lnTo>
                  <a:close/>
                  <a:moveTo>
                    <a:pt x="35" y="5"/>
                  </a:moveTo>
                  <a:cubicBezTo>
                    <a:pt x="35" y="5"/>
                    <a:pt x="35" y="5"/>
                    <a:pt x="35" y="4"/>
                  </a:cubicBezTo>
                  <a:cubicBezTo>
                    <a:pt x="35" y="4"/>
                    <a:pt x="35" y="3"/>
                    <a:pt x="34" y="3"/>
                  </a:cubicBezTo>
                  <a:cubicBezTo>
                    <a:pt x="34" y="4"/>
                    <a:pt x="34" y="4"/>
                    <a:pt x="34" y="5"/>
                  </a:cubicBezTo>
                  <a:cubicBezTo>
                    <a:pt x="34" y="5"/>
                    <a:pt x="34" y="5"/>
                    <a:pt x="35" y="5"/>
                  </a:cubicBezTo>
                  <a:close/>
                  <a:moveTo>
                    <a:pt x="12" y="1"/>
                  </a:moveTo>
                  <a:cubicBezTo>
                    <a:pt x="11" y="1"/>
                    <a:pt x="11" y="2"/>
                    <a:pt x="12" y="2"/>
                  </a:cubicBezTo>
                  <a:cubicBezTo>
                    <a:pt x="12" y="2"/>
                    <a:pt x="13" y="3"/>
                    <a:pt x="13" y="3"/>
                  </a:cubicBezTo>
                  <a:cubicBezTo>
                    <a:pt x="14" y="3"/>
                    <a:pt x="14" y="2"/>
                    <a:pt x="15" y="2"/>
                  </a:cubicBezTo>
                  <a:cubicBezTo>
                    <a:pt x="15" y="2"/>
                    <a:pt x="15" y="1"/>
                    <a:pt x="15" y="1"/>
                  </a:cubicBezTo>
                  <a:cubicBezTo>
                    <a:pt x="15" y="0"/>
                    <a:pt x="14" y="0"/>
                    <a:pt x="13" y="0"/>
                  </a:cubicBezTo>
                  <a:cubicBezTo>
                    <a:pt x="12" y="0"/>
                    <a:pt x="12" y="0"/>
                    <a:pt x="12" y="1"/>
                  </a:cubicBezTo>
                  <a:close/>
                  <a:moveTo>
                    <a:pt x="6" y="38"/>
                  </a:moveTo>
                  <a:cubicBezTo>
                    <a:pt x="5" y="38"/>
                    <a:pt x="5" y="38"/>
                    <a:pt x="5" y="38"/>
                  </a:cubicBezTo>
                  <a:cubicBezTo>
                    <a:pt x="5" y="39"/>
                    <a:pt x="6" y="39"/>
                    <a:pt x="6" y="39"/>
                  </a:cubicBezTo>
                  <a:cubicBezTo>
                    <a:pt x="6" y="39"/>
                    <a:pt x="6" y="39"/>
                    <a:pt x="7" y="39"/>
                  </a:cubicBezTo>
                  <a:cubicBezTo>
                    <a:pt x="7" y="40"/>
                    <a:pt x="7" y="40"/>
                    <a:pt x="7" y="40"/>
                  </a:cubicBezTo>
                  <a:cubicBezTo>
                    <a:pt x="6" y="40"/>
                    <a:pt x="6" y="40"/>
                    <a:pt x="5" y="40"/>
                  </a:cubicBezTo>
                  <a:cubicBezTo>
                    <a:pt x="5" y="41"/>
                    <a:pt x="5" y="41"/>
                    <a:pt x="5" y="41"/>
                  </a:cubicBezTo>
                  <a:cubicBezTo>
                    <a:pt x="4" y="41"/>
                    <a:pt x="4" y="42"/>
                    <a:pt x="4" y="42"/>
                  </a:cubicBezTo>
                  <a:cubicBezTo>
                    <a:pt x="4" y="42"/>
                    <a:pt x="4" y="42"/>
                    <a:pt x="3" y="41"/>
                  </a:cubicBezTo>
                  <a:cubicBezTo>
                    <a:pt x="3" y="41"/>
                    <a:pt x="3" y="40"/>
                    <a:pt x="3" y="40"/>
                  </a:cubicBezTo>
                  <a:cubicBezTo>
                    <a:pt x="4" y="40"/>
                    <a:pt x="4" y="40"/>
                    <a:pt x="5" y="40"/>
                  </a:cubicBezTo>
                  <a:cubicBezTo>
                    <a:pt x="4" y="40"/>
                    <a:pt x="4" y="39"/>
                    <a:pt x="3" y="40"/>
                  </a:cubicBezTo>
                  <a:cubicBezTo>
                    <a:pt x="2" y="40"/>
                    <a:pt x="1" y="40"/>
                    <a:pt x="0" y="40"/>
                  </a:cubicBezTo>
                  <a:lnTo>
                    <a:pt x="0" y="3"/>
                  </a:lnTo>
                  <a:cubicBezTo>
                    <a:pt x="1" y="3"/>
                    <a:pt x="1" y="3"/>
                    <a:pt x="1" y="3"/>
                  </a:cubicBezTo>
                  <a:cubicBezTo>
                    <a:pt x="1" y="3"/>
                    <a:pt x="2" y="3"/>
                    <a:pt x="2" y="3"/>
                  </a:cubicBezTo>
                  <a:cubicBezTo>
                    <a:pt x="2" y="2"/>
                    <a:pt x="2" y="1"/>
                    <a:pt x="1" y="1"/>
                  </a:cubicBezTo>
                  <a:cubicBezTo>
                    <a:pt x="1" y="1"/>
                    <a:pt x="1" y="1"/>
                    <a:pt x="0" y="0"/>
                  </a:cubicBezTo>
                  <a:lnTo>
                    <a:pt x="17" y="0"/>
                  </a:lnTo>
                  <a:cubicBezTo>
                    <a:pt x="17" y="0"/>
                    <a:pt x="17" y="0"/>
                    <a:pt x="17" y="0"/>
                  </a:cubicBezTo>
                  <a:cubicBezTo>
                    <a:pt x="16" y="1"/>
                    <a:pt x="16" y="1"/>
                    <a:pt x="16" y="1"/>
                  </a:cubicBezTo>
                  <a:cubicBezTo>
                    <a:pt x="17" y="1"/>
                    <a:pt x="18" y="1"/>
                    <a:pt x="19" y="1"/>
                  </a:cubicBezTo>
                  <a:cubicBezTo>
                    <a:pt x="19" y="1"/>
                    <a:pt x="20" y="1"/>
                    <a:pt x="21" y="0"/>
                  </a:cubicBezTo>
                  <a:cubicBezTo>
                    <a:pt x="21" y="0"/>
                    <a:pt x="22" y="1"/>
                    <a:pt x="22" y="2"/>
                  </a:cubicBezTo>
                  <a:cubicBezTo>
                    <a:pt x="22" y="3"/>
                    <a:pt x="22" y="4"/>
                    <a:pt x="23" y="5"/>
                  </a:cubicBezTo>
                  <a:cubicBezTo>
                    <a:pt x="23" y="4"/>
                    <a:pt x="24" y="4"/>
                    <a:pt x="23" y="3"/>
                  </a:cubicBezTo>
                  <a:cubicBezTo>
                    <a:pt x="23" y="3"/>
                    <a:pt x="23" y="2"/>
                    <a:pt x="23" y="1"/>
                  </a:cubicBezTo>
                  <a:cubicBezTo>
                    <a:pt x="24" y="0"/>
                    <a:pt x="27" y="0"/>
                    <a:pt x="30" y="0"/>
                  </a:cubicBezTo>
                  <a:cubicBezTo>
                    <a:pt x="30" y="0"/>
                    <a:pt x="30" y="1"/>
                    <a:pt x="30" y="1"/>
                  </a:cubicBezTo>
                  <a:cubicBezTo>
                    <a:pt x="30" y="2"/>
                    <a:pt x="30" y="2"/>
                    <a:pt x="30" y="2"/>
                  </a:cubicBezTo>
                  <a:cubicBezTo>
                    <a:pt x="31" y="2"/>
                    <a:pt x="32" y="2"/>
                    <a:pt x="32" y="1"/>
                  </a:cubicBezTo>
                  <a:cubicBezTo>
                    <a:pt x="32" y="1"/>
                    <a:pt x="31" y="0"/>
                    <a:pt x="31" y="0"/>
                  </a:cubicBezTo>
                  <a:lnTo>
                    <a:pt x="41" y="0"/>
                  </a:lnTo>
                  <a:cubicBezTo>
                    <a:pt x="40" y="1"/>
                    <a:pt x="40" y="3"/>
                    <a:pt x="40" y="3"/>
                  </a:cubicBezTo>
                  <a:cubicBezTo>
                    <a:pt x="40" y="4"/>
                    <a:pt x="40" y="5"/>
                    <a:pt x="41" y="5"/>
                  </a:cubicBezTo>
                  <a:cubicBezTo>
                    <a:pt x="40" y="6"/>
                    <a:pt x="40" y="6"/>
                    <a:pt x="39" y="6"/>
                  </a:cubicBezTo>
                  <a:cubicBezTo>
                    <a:pt x="39" y="6"/>
                    <a:pt x="38" y="5"/>
                    <a:pt x="37" y="5"/>
                  </a:cubicBezTo>
                  <a:cubicBezTo>
                    <a:pt x="37" y="5"/>
                    <a:pt x="37" y="5"/>
                    <a:pt x="37" y="5"/>
                  </a:cubicBezTo>
                  <a:cubicBezTo>
                    <a:pt x="37" y="4"/>
                    <a:pt x="37" y="4"/>
                    <a:pt x="37" y="4"/>
                  </a:cubicBezTo>
                  <a:cubicBezTo>
                    <a:pt x="38" y="4"/>
                    <a:pt x="38" y="4"/>
                    <a:pt x="38" y="3"/>
                  </a:cubicBezTo>
                  <a:cubicBezTo>
                    <a:pt x="38" y="3"/>
                    <a:pt x="38" y="3"/>
                    <a:pt x="37" y="3"/>
                  </a:cubicBezTo>
                  <a:cubicBezTo>
                    <a:pt x="36" y="3"/>
                    <a:pt x="36" y="3"/>
                    <a:pt x="36" y="4"/>
                  </a:cubicBezTo>
                  <a:cubicBezTo>
                    <a:pt x="36" y="5"/>
                    <a:pt x="35" y="6"/>
                    <a:pt x="35" y="7"/>
                  </a:cubicBezTo>
                  <a:cubicBezTo>
                    <a:pt x="36" y="7"/>
                    <a:pt x="36" y="7"/>
                    <a:pt x="36" y="6"/>
                  </a:cubicBezTo>
                  <a:cubicBezTo>
                    <a:pt x="36" y="6"/>
                    <a:pt x="36" y="6"/>
                    <a:pt x="37" y="6"/>
                  </a:cubicBezTo>
                  <a:cubicBezTo>
                    <a:pt x="37" y="6"/>
                    <a:pt x="37" y="6"/>
                    <a:pt x="38" y="7"/>
                  </a:cubicBezTo>
                  <a:cubicBezTo>
                    <a:pt x="38" y="8"/>
                    <a:pt x="38" y="8"/>
                    <a:pt x="39" y="9"/>
                  </a:cubicBezTo>
                  <a:cubicBezTo>
                    <a:pt x="39" y="9"/>
                    <a:pt x="39" y="9"/>
                    <a:pt x="39" y="9"/>
                  </a:cubicBezTo>
                  <a:cubicBezTo>
                    <a:pt x="40" y="8"/>
                    <a:pt x="40" y="8"/>
                    <a:pt x="40" y="8"/>
                  </a:cubicBezTo>
                  <a:cubicBezTo>
                    <a:pt x="40" y="8"/>
                    <a:pt x="40" y="8"/>
                    <a:pt x="40" y="8"/>
                  </a:cubicBezTo>
                  <a:cubicBezTo>
                    <a:pt x="40" y="8"/>
                    <a:pt x="40" y="8"/>
                    <a:pt x="41" y="8"/>
                  </a:cubicBezTo>
                  <a:lnTo>
                    <a:pt x="41" y="37"/>
                  </a:lnTo>
                  <a:cubicBezTo>
                    <a:pt x="40" y="37"/>
                    <a:pt x="40" y="38"/>
                    <a:pt x="39" y="38"/>
                  </a:cubicBezTo>
                  <a:cubicBezTo>
                    <a:pt x="39" y="38"/>
                    <a:pt x="39" y="38"/>
                    <a:pt x="39" y="39"/>
                  </a:cubicBezTo>
                  <a:cubicBezTo>
                    <a:pt x="39" y="40"/>
                    <a:pt x="39" y="40"/>
                    <a:pt x="41" y="40"/>
                  </a:cubicBezTo>
                  <a:cubicBezTo>
                    <a:pt x="40" y="41"/>
                    <a:pt x="40" y="42"/>
                    <a:pt x="40" y="43"/>
                  </a:cubicBezTo>
                  <a:lnTo>
                    <a:pt x="38" y="43"/>
                  </a:lnTo>
                  <a:cubicBezTo>
                    <a:pt x="38" y="43"/>
                    <a:pt x="38" y="43"/>
                    <a:pt x="38" y="42"/>
                  </a:cubicBezTo>
                  <a:cubicBezTo>
                    <a:pt x="38" y="42"/>
                    <a:pt x="38" y="42"/>
                    <a:pt x="38" y="42"/>
                  </a:cubicBezTo>
                  <a:cubicBezTo>
                    <a:pt x="37" y="42"/>
                    <a:pt x="36" y="42"/>
                    <a:pt x="36" y="43"/>
                  </a:cubicBezTo>
                  <a:cubicBezTo>
                    <a:pt x="34" y="43"/>
                    <a:pt x="32" y="43"/>
                    <a:pt x="30" y="43"/>
                  </a:cubicBezTo>
                  <a:cubicBezTo>
                    <a:pt x="27" y="43"/>
                    <a:pt x="26" y="43"/>
                    <a:pt x="24" y="43"/>
                  </a:cubicBezTo>
                  <a:cubicBezTo>
                    <a:pt x="24" y="43"/>
                    <a:pt x="23" y="43"/>
                    <a:pt x="22" y="43"/>
                  </a:cubicBezTo>
                  <a:cubicBezTo>
                    <a:pt x="21" y="43"/>
                    <a:pt x="20" y="43"/>
                    <a:pt x="19" y="43"/>
                  </a:cubicBezTo>
                  <a:cubicBezTo>
                    <a:pt x="18" y="43"/>
                    <a:pt x="17" y="43"/>
                    <a:pt x="16" y="43"/>
                  </a:cubicBezTo>
                  <a:cubicBezTo>
                    <a:pt x="15" y="43"/>
                    <a:pt x="14" y="43"/>
                    <a:pt x="14" y="42"/>
                  </a:cubicBezTo>
                  <a:cubicBezTo>
                    <a:pt x="13" y="43"/>
                    <a:pt x="11" y="44"/>
                    <a:pt x="9" y="43"/>
                  </a:cubicBezTo>
                  <a:cubicBezTo>
                    <a:pt x="9" y="42"/>
                    <a:pt x="9" y="42"/>
                    <a:pt x="9" y="41"/>
                  </a:cubicBezTo>
                  <a:cubicBezTo>
                    <a:pt x="9" y="41"/>
                    <a:pt x="9" y="40"/>
                    <a:pt x="8" y="40"/>
                  </a:cubicBezTo>
                  <a:cubicBezTo>
                    <a:pt x="8" y="39"/>
                    <a:pt x="7" y="39"/>
                    <a:pt x="7" y="39"/>
                  </a:cubicBezTo>
                  <a:cubicBezTo>
                    <a:pt x="6" y="39"/>
                    <a:pt x="6" y="38"/>
                    <a:pt x="6" y="38"/>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5" name="Freeform 43">
              <a:extLst>
                <a:ext uri="{FF2B5EF4-FFF2-40B4-BE49-F238E27FC236}">
                  <a16:creationId xmlns:a16="http://schemas.microsoft.com/office/drawing/2014/main" id="{7B4D46A8-06EA-4D5B-B007-3D9E969D0C6D}"/>
                </a:ext>
              </a:extLst>
            </p:cNvPr>
            <p:cNvSpPr>
              <a:spLocks noEditPoints="1"/>
            </p:cNvSpPr>
            <p:nvPr/>
          </p:nvSpPr>
          <p:spPr bwMode="auto">
            <a:xfrm>
              <a:off x="3899790" y="4487677"/>
              <a:ext cx="110047" cy="182001"/>
            </a:xfrm>
            <a:custGeom>
              <a:avLst/>
              <a:gdLst>
                <a:gd name="T0" fmla="*/ 68 w 131"/>
                <a:gd name="T1" fmla="*/ 214 h 221"/>
                <a:gd name="T2" fmla="*/ 45 w 131"/>
                <a:gd name="T3" fmla="*/ 218 h 221"/>
                <a:gd name="T4" fmla="*/ 60 w 131"/>
                <a:gd name="T5" fmla="*/ 221 h 221"/>
                <a:gd name="T6" fmla="*/ 65 w 131"/>
                <a:gd name="T7" fmla="*/ 217 h 221"/>
                <a:gd name="T8" fmla="*/ 82 w 131"/>
                <a:gd name="T9" fmla="*/ 215 h 221"/>
                <a:gd name="T10" fmla="*/ 75 w 131"/>
                <a:gd name="T11" fmla="*/ 211 h 221"/>
                <a:gd name="T12" fmla="*/ 86 w 131"/>
                <a:gd name="T13" fmla="*/ 210 h 221"/>
                <a:gd name="T14" fmla="*/ 73 w 131"/>
                <a:gd name="T15" fmla="*/ 209 h 221"/>
                <a:gd name="T16" fmla="*/ 108 w 131"/>
                <a:gd name="T17" fmla="*/ 209 h 221"/>
                <a:gd name="T18" fmla="*/ 76 w 131"/>
                <a:gd name="T19" fmla="*/ 209 h 221"/>
                <a:gd name="T20" fmla="*/ 93 w 131"/>
                <a:gd name="T21" fmla="*/ 208 h 221"/>
                <a:gd name="T22" fmla="*/ 24 w 131"/>
                <a:gd name="T23" fmla="*/ 207 h 221"/>
                <a:gd name="T24" fmla="*/ 86 w 131"/>
                <a:gd name="T25" fmla="*/ 205 h 221"/>
                <a:gd name="T26" fmla="*/ 68 w 131"/>
                <a:gd name="T27" fmla="*/ 205 h 221"/>
                <a:gd name="T28" fmla="*/ 103 w 131"/>
                <a:gd name="T29" fmla="*/ 205 h 221"/>
                <a:gd name="T30" fmla="*/ 84 w 131"/>
                <a:gd name="T31" fmla="*/ 204 h 221"/>
                <a:gd name="T32" fmla="*/ 99 w 131"/>
                <a:gd name="T33" fmla="*/ 203 h 221"/>
                <a:gd name="T34" fmla="*/ 105 w 131"/>
                <a:gd name="T35" fmla="*/ 199 h 221"/>
                <a:gd name="T36" fmla="*/ 97 w 131"/>
                <a:gd name="T37" fmla="*/ 194 h 221"/>
                <a:gd name="T38" fmla="*/ 102 w 131"/>
                <a:gd name="T39" fmla="*/ 199 h 221"/>
                <a:gd name="T40" fmla="*/ 111 w 131"/>
                <a:gd name="T41" fmla="*/ 192 h 221"/>
                <a:gd name="T42" fmla="*/ 113 w 131"/>
                <a:gd name="T43" fmla="*/ 191 h 221"/>
                <a:gd name="T44" fmla="*/ 55 w 131"/>
                <a:gd name="T45" fmla="*/ 190 h 221"/>
                <a:gd name="T46" fmla="*/ 105 w 131"/>
                <a:gd name="T47" fmla="*/ 188 h 221"/>
                <a:gd name="T48" fmla="*/ 107 w 131"/>
                <a:gd name="T49" fmla="*/ 164 h 221"/>
                <a:gd name="T50" fmla="*/ 97 w 131"/>
                <a:gd name="T51" fmla="*/ 137 h 221"/>
                <a:gd name="T52" fmla="*/ 112 w 131"/>
                <a:gd name="T53" fmla="*/ 78 h 221"/>
                <a:gd name="T54" fmla="*/ 16 w 131"/>
                <a:gd name="T55" fmla="*/ 52 h 221"/>
                <a:gd name="T56" fmla="*/ 17 w 131"/>
                <a:gd name="T57" fmla="*/ 44 h 221"/>
                <a:gd name="T58" fmla="*/ 27 w 131"/>
                <a:gd name="T59" fmla="*/ 40 h 221"/>
                <a:gd name="T60" fmla="*/ 33 w 131"/>
                <a:gd name="T61" fmla="*/ 31 h 221"/>
                <a:gd name="T62" fmla="*/ 25 w 131"/>
                <a:gd name="T63" fmla="*/ 27 h 221"/>
                <a:gd name="T64" fmla="*/ 63 w 131"/>
                <a:gd name="T65" fmla="*/ 23 h 221"/>
                <a:gd name="T66" fmla="*/ 40 w 131"/>
                <a:gd name="T67" fmla="*/ 20 h 221"/>
                <a:gd name="T68" fmla="*/ 67 w 131"/>
                <a:gd name="T69" fmla="*/ 17 h 221"/>
                <a:gd name="T70" fmla="*/ 44 w 131"/>
                <a:gd name="T71" fmla="*/ 16 h 221"/>
                <a:gd name="T72" fmla="*/ 67 w 131"/>
                <a:gd name="T73" fmla="*/ 15 h 221"/>
                <a:gd name="T74" fmla="*/ 66 w 131"/>
                <a:gd name="T75" fmla="*/ 13 h 221"/>
                <a:gd name="T76" fmla="*/ 63 w 131"/>
                <a:gd name="T77" fmla="*/ 13 h 221"/>
                <a:gd name="T78" fmla="*/ 96 w 131"/>
                <a:gd name="T79" fmla="*/ 11 h 221"/>
                <a:gd name="T80" fmla="*/ 59 w 131"/>
                <a:gd name="T81" fmla="*/ 4 h 221"/>
                <a:gd name="T82" fmla="*/ 66 w 131"/>
                <a:gd name="T83" fmla="*/ 4 h 221"/>
                <a:gd name="T84" fmla="*/ 113 w 131"/>
                <a:gd name="T85" fmla="*/ 98 h 221"/>
                <a:gd name="T86" fmla="*/ 65 w 131"/>
                <a:gd name="T87" fmla="*/ 36 h 221"/>
                <a:gd name="T88" fmla="*/ 67 w 131"/>
                <a:gd name="T89" fmla="*/ 186 h 221"/>
                <a:gd name="T90" fmla="*/ 127 w 131"/>
                <a:gd name="T91" fmla="*/ 187 h 221"/>
                <a:gd name="T92" fmla="*/ 107 w 131"/>
                <a:gd name="T93" fmla="*/ 211 h 221"/>
                <a:gd name="T94" fmla="*/ 93 w 131"/>
                <a:gd name="T95" fmla="*/ 217 h 221"/>
                <a:gd name="T96" fmla="*/ 93 w 131"/>
                <a:gd name="T97" fmla="*/ 215 h 221"/>
                <a:gd name="T98" fmla="*/ 57 w 131"/>
                <a:gd name="T99" fmla="*/ 219 h 221"/>
                <a:gd name="T100" fmla="*/ 70 w 131"/>
                <a:gd name="T101" fmla="*/ 216 h 221"/>
                <a:gd name="T102" fmla="*/ 71 w 131"/>
                <a:gd name="T103" fmla="*/ 213 h 221"/>
                <a:gd name="T104" fmla="*/ 58 w 131"/>
                <a:gd name="T105" fmla="*/ 211 h 221"/>
                <a:gd name="T106" fmla="*/ 52 w 131"/>
                <a:gd name="T107" fmla="*/ 214 h 221"/>
                <a:gd name="T108" fmla="*/ 43 w 131"/>
                <a:gd name="T109" fmla="*/ 211 h 221"/>
                <a:gd name="T110" fmla="*/ 33 w 131"/>
                <a:gd name="T111" fmla="*/ 210 h 221"/>
                <a:gd name="T112" fmla="*/ 21 w 131"/>
                <a:gd name="T113" fmla="*/ 210 h 221"/>
                <a:gd name="T114" fmla="*/ 18 w 131"/>
                <a:gd name="T115" fmla="*/ 16 h 221"/>
                <a:gd name="T116" fmla="*/ 118 w 131"/>
                <a:gd name="T117" fmla="*/ 1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 h="221">
                  <a:moveTo>
                    <a:pt x="40" y="212"/>
                  </a:moveTo>
                  <a:cubicBezTo>
                    <a:pt x="40" y="212"/>
                    <a:pt x="40" y="212"/>
                    <a:pt x="40" y="212"/>
                  </a:cubicBezTo>
                  <a:cubicBezTo>
                    <a:pt x="41" y="212"/>
                    <a:pt x="41" y="212"/>
                    <a:pt x="41" y="212"/>
                  </a:cubicBezTo>
                  <a:cubicBezTo>
                    <a:pt x="41" y="212"/>
                    <a:pt x="41" y="212"/>
                    <a:pt x="41" y="212"/>
                  </a:cubicBezTo>
                  <a:cubicBezTo>
                    <a:pt x="41" y="212"/>
                    <a:pt x="40" y="212"/>
                    <a:pt x="40" y="212"/>
                  </a:cubicBezTo>
                  <a:close/>
                  <a:moveTo>
                    <a:pt x="45" y="212"/>
                  </a:moveTo>
                  <a:cubicBezTo>
                    <a:pt x="45" y="213"/>
                    <a:pt x="45" y="213"/>
                    <a:pt x="45" y="213"/>
                  </a:cubicBezTo>
                  <a:cubicBezTo>
                    <a:pt x="45" y="213"/>
                    <a:pt x="45" y="213"/>
                    <a:pt x="45" y="213"/>
                  </a:cubicBezTo>
                  <a:cubicBezTo>
                    <a:pt x="45" y="213"/>
                    <a:pt x="44" y="213"/>
                    <a:pt x="44" y="213"/>
                  </a:cubicBezTo>
                  <a:cubicBezTo>
                    <a:pt x="44" y="213"/>
                    <a:pt x="44" y="213"/>
                    <a:pt x="45" y="212"/>
                  </a:cubicBezTo>
                  <a:close/>
                  <a:moveTo>
                    <a:pt x="68" y="214"/>
                  </a:moveTo>
                  <a:cubicBezTo>
                    <a:pt x="68" y="213"/>
                    <a:pt x="68" y="212"/>
                    <a:pt x="69" y="212"/>
                  </a:cubicBezTo>
                  <a:cubicBezTo>
                    <a:pt x="69" y="212"/>
                    <a:pt x="70" y="213"/>
                    <a:pt x="70" y="214"/>
                  </a:cubicBezTo>
                  <a:lnTo>
                    <a:pt x="68" y="214"/>
                  </a:lnTo>
                  <a:close/>
                  <a:moveTo>
                    <a:pt x="61" y="214"/>
                  </a:moveTo>
                  <a:cubicBezTo>
                    <a:pt x="61" y="214"/>
                    <a:pt x="62" y="213"/>
                    <a:pt x="62" y="213"/>
                  </a:cubicBezTo>
                  <a:cubicBezTo>
                    <a:pt x="62" y="213"/>
                    <a:pt x="62" y="213"/>
                    <a:pt x="62" y="213"/>
                  </a:cubicBezTo>
                  <a:cubicBezTo>
                    <a:pt x="62" y="214"/>
                    <a:pt x="62" y="214"/>
                    <a:pt x="62" y="214"/>
                  </a:cubicBezTo>
                  <a:cubicBezTo>
                    <a:pt x="62" y="214"/>
                    <a:pt x="62" y="214"/>
                    <a:pt x="61" y="214"/>
                  </a:cubicBezTo>
                  <a:close/>
                  <a:moveTo>
                    <a:pt x="55" y="218"/>
                  </a:moveTo>
                  <a:cubicBezTo>
                    <a:pt x="55" y="219"/>
                    <a:pt x="55" y="219"/>
                    <a:pt x="55" y="219"/>
                  </a:cubicBezTo>
                  <a:cubicBezTo>
                    <a:pt x="54" y="220"/>
                    <a:pt x="54" y="220"/>
                    <a:pt x="53" y="220"/>
                  </a:cubicBezTo>
                  <a:cubicBezTo>
                    <a:pt x="52" y="220"/>
                    <a:pt x="52" y="220"/>
                    <a:pt x="52" y="220"/>
                  </a:cubicBezTo>
                  <a:cubicBezTo>
                    <a:pt x="51" y="220"/>
                    <a:pt x="51" y="220"/>
                    <a:pt x="52" y="221"/>
                  </a:cubicBezTo>
                  <a:cubicBezTo>
                    <a:pt x="51" y="221"/>
                    <a:pt x="51" y="220"/>
                    <a:pt x="50" y="220"/>
                  </a:cubicBezTo>
                  <a:cubicBezTo>
                    <a:pt x="49" y="220"/>
                    <a:pt x="48" y="220"/>
                    <a:pt x="48" y="220"/>
                  </a:cubicBezTo>
                  <a:cubicBezTo>
                    <a:pt x="47" y="220"/>
                    <a:pt x="46" y="220"/>
                    <a:pt x="46" y="220"/>
                  </a:cubicBezTo>
                  <a:cubicBezTo>
                    <a:pt x="45" y="219"/>
                    <a:pt x="45" y="219"/>
                    <a:pt x="45" y="218"/>
                  </a:cubicBezTo>
                  <a:cubicBezTo>
                    <a:pt x="45" y="219"/>
                    <a:pt x="46" y="219"/>
                    <a:pt x="47" y="219"/>
                  </a:cubicBezTo>
                  <a:cubicBezTo>
                    <a:pt x="49" y="219"/>
                    <a:pt x="49" y="219"/>
                    <a:pt x="50" y="219"/>
                  </a:cubicBezTo>
                  <a:cubicBezTo>
                    <a:pt x="51" y="218"/>
                    <a:pt x="52" y="218"/>
                    <a:pt x="52" y="218"/>
                  </a:cubicBezTo>
                  <a:cubicBezTo>
                    <a:pt x="53" y="218"/>
                    <a:pt x="54" y="218"/>
                    <a:pt x="55" y="218"/>
                  </a:cubicBezTo>
                  <a:close/>
                  <a:moveTo>
                    <a:pt x="82" y="220"/>
                  </a:moveTo>
                  <a:cubicBezTo>
                    <a:pt x="82" y="220"/>
                    <a:pt x="81" y="220"/>
                    <a:pt x="81" y="221"/>
                  </a:cubicBezTo>
                  <a:cubicBezTo>
                    <a:pt x="80" y="221"/>
                    <a:pt x="80" y="221"/>
                    <a:pt x="79" y="221"/>
                  </a:cubicBezTo>
                  <a:cubicBezTo>
                    <a:pt x="79" y="220"/>
                    <a:pt x="80" y="219"/>
                    <a:pt x="80" y="220"/>
                  </a:cubicBezTo>
                  <a:cubicBezTo>
                    <a:pt x="80" y="220"/>
                    <a:pt x="81" y="220"/>
                    <a:pt x="82" y="220"/>
                  </a:cubicBezTo>
                  <a:close/>
                  <a:moveTo>
                    <a:pt x="60" y="221"/>
                  </a:moveTo>
                  <a:cubicBezTo>
                    <a:pt x="61" y="220"/>
                    <a:pt x="61" y="220"/>
                    <a:pt x="61" y="220"/>
                  </a:cubicBezTo>
                  <a:cubicBezTo>
                    <a:pt x="62" y="220"/>
                    <a:pt x="62" y="220"/>
                    <a:pt x="61" y="219"/>
                  </a:cubicBezTo>
                  <a:cubicBezTo>
                    <a:pt x="61" y="219"/>
                    <a:pt x="60" y="219"/>
                    <a:pt x="60" y="220"/>
                  </a:cubicBezTo>
                  <a:cubicBezTo>
                    <a:pt x="60" y="220"/>
                    <a:pt x="60" y="221"/>
                    <a:pt x="60" y="221"/>
                  </a:cubicBezTo>
                  <a:close/>
                  <a:moveTo>
                    <a:pt x="71" y="218"/>
                  </a:moveTo>
                  <a:cubicBezTo>
                    <a:pt x="71" y="218"/>
                    <a:pt x="71" y="218"/>
                    <a:pt x="70" y="218"/>
                  </a:cubicBezTo>
                  <a:cubicBezTo>
                    <a:pt x="70" y="218"/>
                    <a:pt x="70" y="218"/>
                    <a:pt x="70" y="218"/>
                  </a:cubicBezTo>
                  <a:cubicBezTo>
                    <a:pt x="70" y="219"/>
                    <a:pt x="70" y="219"/>
                    <a:pt x="70" y="219"/>
                  </a:cubicBezTo>
                  <a:cubicBezTo>
                    <a:pt x="70" y="219"/>
                    <a:pt x="71" y="219"/>
                    <a:pt x="71" y="218"/>
                  </a:cubicBezTo>
                  <a:close/>
                  <a:moveTo>
                    <a:pt x="68" y="219"/>
                  </a:moveTo>
                  <a:cubicBezTo>
                    <a:pt x="69" y="219"/>
                    <a:pt x="69" y="219"/>
                    <a:pt x="69" y="219"/>
                  </a:cubicBezTo>
                  <a:cubicBezTo>
                    <a:pt x="69" y="219"/>
                    <a:pt x="69" y="218"/>
                    <a:pt x="69" y="218"/>
                  </a:cubicBezTo>
                  <a:cubicBezTo>
                    <a:pt x="69" y="218"/>
                    <a:pt x="69" y="218"/>
                    <a:pt x="69" y="217"/>
                  </a:cubicBezTo>
                  <a:cubicBezTo>
                    <a:pt x="69" y="217"/>
                    <a:pt x="69" y="217"/>
                    <a:pt x="68" y="217"/>
                  </a:cubicBezTo>
                  <a:lnTo>
                    <a:pt x="68" y="219"/>
                  </a:lnTo>
                  <a:close/>
                  <a:moveTo>
                    <a:pt x="64" y="220"/>
                  </a:moveTo>
                  <a:cubicBezTo>
                    <a:pt x="64" y="220"/>
                    <a:pt x="65" y="219"/>
                    <a:pt x="65" y="219"/>
                  </a:cubicBezTo>
                  <a:cubicBezTo>
                    <a:pt x="66" y="219"/>
                    <a:pt x="66" y="218"/>
                    <a:pt x="65" y="217"/>
                  </a:cubicBezTo>
                  <a:cubicBezTo>
                    <a:pt x="65" y="217"/>
                    <a:pt x="65" y="217"/>
                    <a:pt x="64" y="218"/>
                  </a:cubicBezTo>
                  <a:cubicBezTo>
                    <a:pt x="64" y="218"/>
                    <a:pt x="64" y="218"/>
                    <a:pt x="64" y="218"/>
                  </a:cubicBezTo>
                  <a:cubicBezTo>
                    <a:pt x="63" y="218"/>
                    <a:pt x="63" y="219"/>
                    <a:pt x="63" y="219"/>
                  </a:cubicBezTo>
                  <a:cubicBezTo>
                    <a:pt x="63" y="220"/>
                    <a:pt x="64" y="220"/>
                    <a:pt x="64" y="220"/>
                  </a:cubicBezTo>
                  <a:close/>
                  <a:moveTo>
                    <a:pt x="78" y="213"/>
                  </a:moveTo>
                  <a:cubicBezTo>
                    <a:pt x="78" y="213"/>
                    <a:pt x="78" y="214"/>
                    <a:pt x="78" y="214"/>
                  </a:cubicBezTo>
                  <a:cubicBezTo>
                    <a:pt x="78" y="214"/>
                    <a:pt x="79" y="214"/>
                    <a:pt x="79" y="214"/>
                  </a:cubicBezTo>
                  <a:cubicBezTo>
                    <a:pt x="79" y="215"/>
                    <a:pt x="79" y="215"/>
                    <a:pt x="80" y="215"/>
                  </a:cubicBezTo>
                  <a:cubicBezTo>
                    <a:pt x="80" y="215"/>
                    <a:pt x="80" y="215"/>
                    <a:pt x="80" y="215"/>
                  </a:cubicBezTo>
                  <a:cubicBezTo>
                    <a:pt x="81" y="216"/>
                    <a:pt x="80" y="216"/>
                    <a:pt x="80" y="216"/>
                  </a:cubicBezTo>
                  <a:cubicBezTo>
                    <a:pt x="80" y="217"/>
                    <a:pt x="80" y="217"/>
                    <a:pt x="81" y="217"/>
                  </a:cubicBezTo>
                  <a:cubicBezTo>
                    <a:pt x="81" y="217"/>
                    <a:pt x="81" y="217"/>
                    <a:pt x="81" y="216"/>
                  </a:cubicBezTo>
                  <a:cubicBezTo>
                    <a:pt x="82" y="216"/>
                    <a:pt x="82" y="216"/>
                    <a:pt x="82" y="216"/>
                  </a:cubicBezTo>
                  <a:cubicBezTo>
                    <a:pt x="82" y="216"/>
                    <a:pt x="82" y="215"/>
                    <a:pt x="82" y="215"/>
                  </a:cubicBezTo>
                  <a:cubicBezTo>
                    <a:pt x="82" y="215"/>
                    <a:pt x="83" y="215"/>
                    <a:pt x="83" y="215"/>
                  </a:cubicBezTo>
                  <a:cubicBezTo>
                    <a:pt x="83" y="213"/>
                    <a:pt x="82" y="212"/>
                    <a:pt x="81" y="212"/>
                  </a:cubicBezTo>
                  <a:cubicBezTo>
                    <a:pt x="81" y="213"/>
                    <a:pt x="80" y="213"/>
                    <a:pt x="80" y="213"/>
                  </a:cubicBezTo>
                  <a:cubicBezTo>
                    <a:pt x="80" y="213"/>
                    <a:pt x="79" y="213"/>
                    <a:pt x="78" y="213"/>
                  </a:cubicBezTo>
                  <a:close/>
                  <a:moveTo>
                    <a:pt x="76" y="211"/>
                  </a:moveTo>
                  <a:cubicBezTo>
                    <a:pt x="76" y="212"/>
                    <a:pt x="76" y="212"/>
                    <a:pt x="76" y="212"/>
                  </a:cubicBezTo>
                  <a:cubicBezTo>
                    <a:pt x="76" y="212"/>
                    <a:pt x="76" y="212"/>
                    <a:pt x="77" y="211"/>
                  </a:cubicBezTo>
                  <a:cubicBezTo>
                    <a:pt x="77" y="211"/>
                    <a:pt x="77" y="211"/>
                    <a:pt x="77" y="211"/>
                  </a:cubicBezTo>
                  <a:cubicBezTo>
                    <a:pt x="77" y="211"/>
                    <a:pt x="77" y="211"/>
                    <a:pt x="76" y="211"/>
                  </a:cubicBezTo>
                  <a:close/>
                  <a:moveTo>
                    <a:pt x="74" y="211"/>
                  </a:moveTo>
                  <a:cubicBezTo>
                    <a:pt x="74" y="211"/>
                    <a:pt x="74" y="211"/>
                    <a:pt x="74" y="212"/>
                  </a:cubicBezTo>
                  <a:cubicBezTo>
                    <a:pt x="74" y="212"/>
                    <a:pt x="74" y="212"/>
                    <a:pt x="75" y="212"/>
                  </a:cubicBezTo>
                  <a:cubicBezTo>
                    <a:pt x="75" y="212"/>
                    <a:pt x="75" y="211"/>
                    <a:pt x="75" y="211"/>
                  </a:cubicBezTo>
                  <a:cubicBezTo>
                    <a:pt x="75" y="211"/>
                    <a:pt x="75" y="211"/>
                    <a:pt x="75" y="211"/>
                  </a:cubicBezTo>
                  <a:lnTo>
                    <a:pt x="74" y="211"/>
                  </a:lnTo>
                  <a:close/>
                  <a:moveTo>
                    <a:pt x="62" y="211"/>
                  </a:moveTo>
                  <a:cubicBezTo>
                    <a:pt x="62" y="211"/>
                    <a:pt x="61" y="211"/>
                    <a:pt x="61" y="211"/>
                  </a:cubicBezTo>
                  <a:cubicBezTo>
                    <a:pt x="61" y="210"/>
                    <a:pt x="61" y="210"/>
                    <a:pt x="61" y="211"/>
                  </a:cubicBezTo>
                  <a:cubicBezTo>
                    <a:pt x="61" y="211"/>
                    <a:pt x="61" y="211"/>
                    <a:pt x="61" y="211"/>
                  </a:cubicBezTo>
                  <a:cubicBezTo>
                    <a:pt x="62" y="211"/>
                    <a:pt x="62" y="211"/>
                    <a:pt x="62" y="211"/>
                  </a:cubicBezTo>
                  <a:close/>
                  <a:moveTo>
                    <a:pt x="98" y="212"/>
                  </a:moveTo>
                  <a:cubicBezTo>
                    <a:pt x="99" y="212"/>
                    <a:pt x="99" y="211"/>
                    <a:pt x="99" y="211"/>
                  </a:cubicBezTo>
                  <a:cubicBezTo>
                    <a:pt x="98" y="210"/>
                    <a:pt x="98" y="210"/>
                    <a:pt x="97" y="210"/>
                  </a:cubicBezTo>
                  <a:cubicBezTo>
                    <a:pt x="97" y="211"/>
                    <a:pt x="97" y="211"/>
                    <a:pt x="97" y="212"/>
                  </a:cubicBezTo>
                  <a:lnTo>
                    <a:pt x="98" y="212"/>
                  </a:lnTo>
                  <a:close/>
                  <a:moveTo>
                    <a:pt x="85" y="211"/>
                  </a:moveTo>
                  <a:lnTo>
                    <a:pt x="86" y="211"/>
                  </a:lnTo>
                  <a:lnTo>
                    <a:pt x="86" y="210"/>
                  </a:lnTo>
                  <a:lnTo>
                    <a:pt x="85" y="210"/>
                  </a:lnTo>
                  <a:lnTo>
                    <a:pt x="85" y="211"/>
                  </a:lnTo>
                  <a:close/>
                  <a:moveTo>
                    <a:pt x="25" y="210"/>
                  </a:moveTo>
                  <a:cubicBezTo>
                    <a:pt x="25" y="210"/>
                    <a:pt x="25" y="210"/>
                    <a:pt x="25" y="210"/>
                  </a:cubicBezTo>
                  <a:cubicBezTo>
                    <a:pt x="24" y="210"/>
                    <a:pt x="24" y="210"/>
                    <a:pt x="24" y="210"/>
                  </a:cubicBezTo>
                  <a:cubicBezTo>
                    <a:pt x="25" y="210"/>
                    <a:pt x="25" y="210"/>
                    <a:pt x="25" y="210"/>
                  </a:cubicBezTo>
                  <a:cubicBezTo>
                    <a:pt x="25" y="210"/>
                    <a:pt x="25" y="210"/>
                    <a:pt x="25" y="210"/>
                  </a:cubicBezTo>
                  <a:close/>
                  <a:moveTo>
                    <a:pt x="94" y="209"/>
                  </a:moveTo>
                  <a:cubicBezTo>
                    <a:pt x="94" y="209"/>
                    <a:pt x="94" y="209"/>
                    <a:pt x="94" y="209"/>
                  </a:cubicBezTo>
                  <a:cubicBezTo>
                    <a:pt x="94" y="209"/>
                    <a:pt x="94" y="209"/>
                    <a:pt x="94" y="209"/>
                  </a:cubicBezTo>
                  <a:cubicBezTo>
                    <a:pt x="94" y="210"/>
                    <a:pt x="94" y="210"/>
                    <a:pt x="94" y="209"/>
                  </a:cubicBezTo>
                  <a:cubicBezTo>
                    <a:pt x="94" y="209"/>
                    <a:pt x="94" y="209"/>
                    <a:pt x="94" y="209"/>
                  </a:cubicBezTo>
                  <a:close/>
                  <a:moveTo>
                    <a:pt x="73" y="209"/>
                  </a:moveTo>
                  <a:cubicBezTo>
                    <a:pt x="73" y="209"/>
                    <a:pt x="73" y="209"/>
                    <a:pt x="73" y="209"/>
                  </a:cubicBezTo>
                  <a:cubicBezTo>
                    <a:pt x="72" y="209"/>
                    <a:pt x="72" y="209"/>
                    <a:pt x="72" y="210"/>
                  </a:cubicBezTo>
                  <a:cubicBezTo>
                    <a:pt x="72" y="210"/>
                    <a:pt x="73" y="210"/>
                    <a:pt x="73" y="210"/>
                  </a:cubicBezTo>
                  <a:cubicBezTo>
                    <a:pt x="73" y="210"/>
                    <a:pt x="73" y="209"/>
                    <a:pt x="73" y="209"/>
                  </a:cubicBezTo>
                  <a:close/>
                  <a:moveTo>
                    <a:pt x="37" y="210"/>
                  </a:moveTo>
                  <a:cubicBezTo>
                    <a:pt x="37" y="209"/>
                    <a:pt x="37" y="209"/>
                    <a:pt x="37" y="209"/>
                  </a:cubicBezTo>
                  <a:cubicBezTo>
                    <a:pt x="36" y="209"/>
                    <a:pt x="36" y="209"/>
                    <a:pt x="36" y="210"/>
                  </a:cubicBezTo>
                  <a:cubicBezTo>
                    <a:pt x="36" y="210"/>
                    <a:pt x="36" y="210"/>
                    <a:pt x="36" y="210"/>
                  </a:cubicBezTo>
                  <a:cubicBezTo>
                    <a:pt x="37" y="210"/>
                    <a:pt x="37" y="210"/>
                    <a:pt x="37" y="210"/>
                  </a:cubicBezTo>
                  <a:close/>
                  <a:moveTo>
                    <a:pt x="26" y="209"/>
                  </a:moveTo>
                  <a:cubicBezTo>
                    <a:pt x="26" y="210"/>
                    <a:pt x="26" y="210"/>
                    <a:pt x="26" y="211"/>
                  </a:cubicBezTo>
                  <a:cubicBezTo>
                    <a:pt x="26" y="211"/>
                    <a:pt x="27" y="211"/>
                    <a:pt x="27" y="210"/>
                  </a:cubicBezTo>
                  <a:cubicBezTo>
                    <a:pt x="27" y="210"/>
                    <a:pt x="27" y="210"/>
                    <a:pt x="27" y="210"/>
                  </a:cubicBezTo>
                  <a:cubicBezTo>
                    <a:pt x="27" y="209"/>
                    <a:pt x="27" y="209"/>
                    <a:pt x="26" y="209"/>
                  </a:cubicBezTo>
                  <a:close/>
                  <a:moveTo>
                    <a:pt x="108" y="209"/>
                  </a:moveTo>
                  <a:cubicBezTo>
                    <a:pt x="108" y="208"/>
                    <a:pt x="108" y="208"/>
                    <a:pt x="108" y="208"/>
                  </a:cubicBezTo>
                  <a:cubicBezTo>
                    <a:pt x="108" y="208"/>
                    <a:pt x="108" y="208"/>
                    <a:pt x="107" y="209"/>
                  </a:cubicBezTo>
                  <a:cubicBezTo>
                    <a:pt x="107" y="209"/>
                    <a:pt x="108" y="209"/>
                    <a:pt x="108" y="209"/>
                  </a:cubicBezTo>
                  <a:cubicBezTo>
                    <a:pt x="108" y="209"/>
                    <a:pt x="108" y="209"/>
                    <a:pt x="108" y="209"/>
                  </a:cubicBezTo>
                  <a:close/>
                  <a:moveTo>
                    <a:pt x="100" y="210"/>
                  </a:moveTo>
                  <a:cubicBezTo>
                    <a:pt x="102" y="210"/>
                    <a:pt x="102" y="209"/>
                    <a:pt x="102" y="208"/>
                  </a:cubicBezTo>
                  <a:cubicBezTo>
                    <a:pt x="102" y="208"/>
                    <a:pt x="101" y="208"/>
                    <a:pt x="101" y="209"/>
                  </a:cubicBezTo>
                  <a:cubicBezTo>
                    <a:pt x="100" y="209"/>
                    <a:pt x="100" y="209"/>
                    <a:pt x="100" y="210"/>
                  </a:cubicBezTo>
                  <a:close/>
                  <a:moveTo>
                    <a:pt x="100" y="209"/>
                  </a:moveTo>
                  <a:cubicBezTo>
                    <a:pt x="100" y="208"/>
                    <a:pt x="100" y="208"/>
                    <a:pt x="100" y="208"/>
                  </a:cubicBezTo>
                  <a:cubicBezTo>
                    <a:pt x="99" y="208"/>
                    <a:pt x="99" y="208"/>
                    <a:pt x="99" y="209"/>
                  </a:cubicBezTo>
                  <a:cubicBezTo>
                    <a:pt x="99" y="209"/>
                    <a:pt x="99" y="209"/>
                    <a:pt x="100" y="209"/>
                  </a:cubicBezTo>
                  <a:cubicBezTo>
                    <a:pt x="100" y="209"/>
                    <a:pt x="100" y="209"/>
                    <a:pt x="100" y="209"/>
                  </a:cubicBezTo>
                  <a:close/>
                  <a:moveTo>
                    <a:pt x="76" y="209"/>
                  </a:moveTo>
                  <a:cubicBezTo>
                    <a:pt x="76" y="208"/>
                    <a:pt x="76" y="208"/>
                    <a:pt x="76" y="208"/>
                  </a:cubicBezTo>
                  <a:cubicBezTo>
                    <a:pt x="76" y="208"/>
                    <a:pt x="76" y="208"/>
                    <a:pt x="76" y="209"/>
                  </a:cubicBezTo>
                  <a:cubicBezTo>
                    <a:pt x="76" y="209"/>
                    <a:pt x="76" y="209"/>
                    <a:pt x="76" y="209"/>
                  </a:cubicBezTo>
                  <a:cubicBezTo>
                    <a:pt x="76" y="209"/>
                    <a:pt x="76" y="209"/>
                    <a:pt x="76" y="209"/>
                  </a:cubicBezTo>
                  <a:close/>
                  <a:moveTo>
                    <a:pt x="28" y="208"/>
                  </a:moveTo>
                  <a:cubicBezTo>
                    <a:pt x="27" y="208"/>
                    <a:pt x="27" y="208"/>
                    <a:pt x="27" y="208"/>
                  </a:cubicBezTo>
                  <a:cubicBezTo>
                    <a:pt x="27" y="208"/>
                    <a:pt x="27" y="208"/>
                    <a:pt x="27" y="209"/>
                  </a:cubicBezTo>
                  <a:cubicBezTo>
                    <a:pt x="27" y="209"/>
                    <a:pt x="27" y="209"/>
                    <a:pt x="28" y="209"/>
                  </a:cubicBezTo>
                  <a:cubicBezTo>
                    <a:pt x="28" y="208"/>
                    <a:pt x="28" y="208"/>
                    <a:pt x="28" y="208"/>
                  </a:cubicBezTo>
                  <a:close/>
                  <a:moveTo>
                    <a:pt x="93" y="208"/>
                  </a:moveTo>
                  <a:cubicBezTo>
                    <a:pt x="93" y="208"/>
                    <a:pt x="92" y="208"/>
                    <a:pt x="92" y="208"/>
                  </a:cubicBezTo>
                  <a:cubicBezTo>
                    <a:pt x="92" y="208"/>
                    <a:pt x="92" y="208"/>
                    <a:pt x="92" y="208"/>
                  </a:cubicBezTo>
                  <a:cubicBezTo>
                    <a:pt x="92" y="208"/>
                    <a:pt x="92" y="208"/>
                    <a:pt x="93" y="208"/>
                  </a:cubicBezTo>
                  <a:cubicBezTo>
                    <a:pt x="93" y="208"/>
                    <a:pt x="93" y="208"/>
                    <a:pt x="93" y="208"/>
                  </a:cubicBezTo>
                  <a:close/>
                  <a:moveTo>
                    <a:pt x="104" y="208"/>
                  </a:moveTo>
                  <a:cubicBezTo>
                    <a:pt x="104" y="207"/>
                    <a:pt x="104" y="207"/>
                    <a:pt x="104" y="207"/>
                  </a:cubicBezTo>
                  <a:cubicBezTo>
                    <a:pt x="104" y="207"/>
                    <a:pt x="104" y="207"/>
                    <a:pt x="104" y="208"/>
                  </a:cubicBezTo>
                  <a:cubicBezTo>
                    <a:pt x="104" y="208"/>
                    <a:pt x="104" y="208"/>
                    <a:pt x="104" y="208"/>
                  </a:cubicBezTo>
                  <a:cubicBezTo>
                    <a:pt x="104" y="208"/>
                    <a:pt x="104" y="208"/>
                    <a:pt x="104" y="208"/>
                  </a:cubicBezTo>
                  <a:close/>
                  <a:moveTo>
                    <a:pt x="89" y="209"/>
                  </a:moveTo>
                  <a:cubicBezTo>
                    <a:pt x="90" y="208"/>
                    <a:pt x="90" y="207"/>
                    <a:pt x="89" y="207"/>
                  </a:cubicBezTo>
                  <a:cubicBezTo>
                    <a:pt x="89" y="207"/>
                    <a:pt x="89" y="208"/>
                    <a:pt x="88" y="208"/>
                  </a:cubicBezTo>
                  <a:cubicBezTo>
                    <a:pt x="88" y="208"/>
                    <a:pt x="88" y="208"/>
                    <a:pt x="88" y="209"/>
                  </a:cubicBezTo>
                  <a:lnTo>
                    <a:pt x="89" y="209"/>
                  </a:lnTo>
                  <a:close/>
                  <a:moveTo>
                    <a:pt x="24" y="208"/>
                  </a:moveTo>
                  <a:lnTo>
                    <a:pt x="25" y="208"/>
                  </a:lnTo>
                  <a:lnTo>
                    <a:pt x="25" y="207"/>
                  </a:lnTo>
                  <a:lnTo>
                    <a:pt x="24" y="207"/>
                  </a:lnTo>
                  <a:lnTo>
                    <a:pt x="24" y="208"/>
                  </a:lnTo>
                  <a:close/>
                  <a:moveTo>
                    <a:pt x="77" y="207"/>
                  </a:moveTo>
                  <a:cubicBezTo>
                    <a:pt x="77" y="206"/>
                    <a:pt x="77" y="206"/>
                    <a:pt x="77" y="206"/>
                  </a:cubicBezTo>
                  <a:cubicBezTo>
                    <a:pt x="77" y="206"/>
                    <a:pt x="76" y="206"/>
                    <a:pt x="76" y="207"/>
                  </a:cubicBezTo>
                  <a:cubicBezTo>
                    <a:pt x="76" y="207"/>
                    <a:pt x="77" y="207"/>
                    <a:pt x="77" y="207"/>
                  </a:cubicBezTo>
                  <a:close/>
                  <a:moveTo>
                    <a:pt x="28" y="206"/>
                  </a:moveTo>
                  <a:cubicBezTo>
                    <a:pt x="28" y="206"/>
                    <a:pt x="28" y="206"/>
                    <a:pt x="28" y="207"/>
                  </a:cubicBezTo>
                  <a:cubicBezTo>
                    <a:pt x="28" y="207"/>
                    <a:pt x="28" y="206"/>
                    <a:pt x="28" y="206"/>
                  </a:cubicBezTo>
                  <a:close/>
                  <a:moveTo>
                    <a:pt x="105" y="207"/>
                  </a:moveTo>
                  <a:cubicBezTo>
                    <a:pt x="106" y="207"/>
                    <a:pt x="106" y="207"/>
                    <a:pt x="107" y="207"/>
                  </a:cubicBezTo>
                  <a:cubicBezTo>
                    <a:pt x="107" y="207"/>
                    <a:pt x="107" y="207"/>
                    <a:pt x="107" y="206"/>
                  </a:cubicBezTo>
                  <a:cubicBezTo>
                    <a:pt x="107" y="206"/>
                    <a:pt x="106" y="206"/>
                    <a:pt x="106" y="206"/>
                  </a:cubicBezTo>
                  <a:cubicBezTo>
                    <a:pt x="105" y="206"/>
                    <a:pt x="105" y="206"/>
                    <a:pt x="105" y="207"/>
                  </a:cubicBezTo>
                  <a:close/>
                  <a:moveTo>
                    <a:pt x="86" y="205"/>
                  </a:moveTo>
                  <a:cubicBezTo>
                    <a:pt x="86" y="205"/>
                    <a:pt x="86" y="205"/>
                    <a:pt x="86" y="205"/>
                  </a:cubicBezTo>
                  <a:cubicBezTo>
                    <a:pt x="86" y="205"/>
                    <a:pt x="86" y="205"/>
                    <a:pt x="85" y="205"/>
                  </a:cubicBezTo>
                  <a:cubicBezTo>
                    <a:pt x="86" y="205"/>
                    <a:pt x="86" y="205"/>
                    <a:pt x="86" y="206"/>
                  </a:cubicBezTo>
                  <a:cubicBezTo>
                    <a:pt x="86" y="206"/>
                    <a:pt x="86" y="206"/>
                    <a:pt x="86" y="205"/>
                  </a:cubicBezTo>
                  <a:close/>
                  <a:moveTo>
                    <a:pt x="74" y="206"/>
                  </a:moveTo>
                  <a:lnTo>
                    <a:pt x="75" y="206"/>
                  </a:lnTo>
                  <a:lnTo>
                    <a:pt x="75" y="205"/>
                  </a:lnTo>
                  <a:lnTo>
                    <a:pt x="74" y="205"/>
                  </a:lnTo>
                  <a:lnTo>
                    <a:pt x="74" y="206"/>
                  </a:lnTo>
                  <a:close/>
                  <a:moveTo>
                    <a:pt x="68" y="209"/>
                  </a:moveTo>
                  <a:cubicBezTo>
                    <a:pt x="68" y="209"/>
                    <a:pt x="68" y="209"/>
                    <a:pt x="69" y="208"/>
                  </a:cubicBezTo>
                  <a:cubicBezTo>
                    <a:pt x="69" y="208"/>
                    <a:pt x="69" y="207"/>
                    <a:pt x="69" y="207"/>
                  </a:cubicBezTo>
                  <a:cubicBezTo>
                    <a:pt x="69" y="206"/>
                    <a:pt x="69" y="206"/>
                    <a:pt x="69" y="205"/>
                  </a:cubicBezTo>
                  <a:cubicBezTo>
                    <a:pt x="69" y="205"/>
                    <a:pt x="68" y="205"/>
                    <a:pt x="68" y="205"/>
                  </a:cubicBezTo>
                  <a:cubicBezTo>
                    <a:pt x="68" y="206"/>
                    <a:pt x="68" y="206"/>
                    <a:pt x="67" y="207"/>
                  </a:cubicBezTo>
                  <a:cubicBezTo>
                    <a:pt x="67" y="208"/>
                    <a:pt x="67" y="209"/>
                    <a:pt x="68" y="209"/>
                  </a:cubicBezTo>
                  <a:close/>
                  <a:moveTo>
                    <a:pt x="63" y="206"/>
                  </a:moveTo>
                  <a:cubicBezTo>
                    <a:pt x="63" y="205"/>
                    <a:pt x="63" y="205"/>
                    <a:pt x="62" y="205"/>
                  </a:cubicBezTo>
                  <a:cubicBezTo>
                    <a:pt x="62" y="205"/>
                    <a:pt x="62" y="205"/>
                    <a:pt x="62" y="206"/>
                  </a:cubicBezTo>
                  <a:cubicBezTo>
                    <a:pt x="62" y="206"/>
                    <a:pt x="62" y="206"/>
                    <a:pt x="62" y="206"/>
                  </a:cubicBezTo>
                  <a:cubicBezTo>
                    <a:pt x="63" y="206"/>
                    <a:pt x="63" y="206"/>
                    <a:pt x="63" y="206"/>
                  </a:cubicBezTo>
                  <a:close/>
                  <a:moveTo>
                    <a:pt x="22" y="206"/>
                  </a:moveTo>
                  <a:cubicBezTo>
                    <a:pt x="22" y="205"/>
                    <a:pt x="22" y="205"/>
                    <a:pt x="22" y="205"/>
                  </a:cubicBezTo>
                  <a:cubicBezTo>
                    <a:pt x="22" y="205"/>
                    <a:pt x="22" y="205"/>
                    <a:pt x="22" y="206"/>
                  </a:cubicBezTo>
                  <a:cubicBezTo>
                    <a:pt x="22" y="206"/>
                    <a:pt x="22" y="206"/>
                    <a:pt x="22" y="206"/>
                  </a:cubicBezTo>
                  <a:cubicBezTo>
                    <a:pt x="22" y="206"/>
                    <a:pt x="22" y="206"/>
                    <a:pt x="22" y="206"/>
                  </a:cubicBezTo>
                  <a:close/>
                  <a:moveTo>
                    <a:pt x="103" y="205"/>
                  </a:moveTo>
                  <a:cubicBezTo>
                    <a:pt x="103" y="204"/>
                    <a:pt x="103" y="204"/>
                    <a:pt x="103" y="205"/>
                  </a:cubicBezTo>
                  <a:cubicBezTo>
                    <a:pt x="103" y="205"/>
                    <a:pt x="103" y="205"/>
                    <a:pt x="103" y="205"/>
                  </a:cubicBezTo>
                  <a:cubicBezTo>
                    <a:pt x="103" y="205"/>
                    <a:pt x="103" y="205"/>
                    <a:pt x="103" y="205"/>
                  </a:cubicBezTo>
                  <a:cubicBezTo>
                    <a:pt x="104" y="205"/>
                    <a:pt x="104" y="205"/>
                    <a:pt x="103" y="205"/>
                  </a:cubicBezTo>
                  <a:close/>
                  <a:moveTo>
                    <a:pt x="112" y="205"/>
                  </a:moveTo>
                  <a:cubicBezTo>
                    <a:pt x="112" y="205"/>
                    <a:pt x="113" y="205"/>
                    <a:pt x="113" y="204"/>
                  </a:cubicBezTo>
                  <a:cubicBezTo>
                    <a:pt x="113" y="204"/>
                    <a:pt x="112" y="204"/>
                    <a:pt x="112" y="204"/>
                  </a:cubicBezTo>
                  <a:cubicBezTo>
                    <a:pt x="112" y="204"/>
                    <a:pt x="111" y="205"/>
                    <a:pt x="112" y="205"/>
                  </a:cubicBezTo>
                  <a:close/>
                  <a:moveTo>
                    <a:pt x="91" y="205"/>
                  </a:moveTo>
                  <a:cubicBezTo>
                    <a:pt x="91" y="205"/>
                    <a:pt x="90" y="204"/>
                    <a:pt x="90" y="204"/>
                  </a:cubicBezTo>
                  <a:cubicBezTo>
                    <a:pt x="90" y="204"/>
                    <a:pt x="90" y="204"/>
                    <a:pt x="90" y="205"/>
                  </a:cubicBezTo>
                  <a:cubicBezTo>
                    <a:pt x="90" y="205"/>
                    <a:pt x="90" y="205"/>
                    <a:pt x="90" y="205"/>
                  </a:cubicBezTo>
                  <a:cubicBezTo>
                    <a:pt x="91" y="205"/>
                    <a:pt x="91" y="205"/>
                    <a:pt x="91" y="205"/>
                  </a:cubicBezTo>
                  <a:close/>
                  <a:moveTo>
                    <a:pt x="84" y="205"/>
                  </a:moveTo>
                  <a:cubicBezTo>
                    <a:pt x="84" y="204"/>
                    <a:pt x="84" y="204"/>
                    <a:pt x="84" y="204"/>
                  </a:cubicBezTo>
                  <a:cubicBezTo>
                    <a:pt x="84" y="204"/>
                    <a:pt x="84" y="204"/>
                    <a:pt x="84" y="205"/>
                  </a:cubicBezTo>
                  <a:cubicBezTo>
                    <a:pt x="84" y="205"/>
                    <a:pt x="84" y="205"/>
                    <a:pt x="84" y="205"/>
                  </a:cubicBezTo>
                  <a:cubicBezTo>
                    <a:pt x="84" y="205"/>
                    <a:pt x="84" y="205"/>
                    <a:pt x="84" y="205"/>
                  </a:cubicBezTo>
                  <a:close/>
                  <a:moveTo>
                    <a:pt x="109" y="205"/>
                  </a:moveTo>
                  <a:cubicBezTo>
                    <a:pt x="110" y="205"/>
                    <a:pt x="110" y="205"/>
                    <a:pt x="110" y="205"/>
                  </a:cubicBezTo>
                  <a:cubicBezTo>
                    <a:pt x="111" y="205"/>
                    <a:pt x="111" y="204"/>
                    <a:pt x="111" y="204"/>
                  </a:cubicBezTo>
                  <a:cubicBezTo>
                    <a:pt x="111" y="204"/>
                    <a:pt x="110" y="204"/>
                    <a:pt x="110" y="203"/>
                  </a:cubicBezTo>
                  <a:cubicBezTo>
                    <a:pt x="110" y="203"/>
                    <a:pt x="110" y="203"/>
                    <a:pt x="109" y="203"/>
                  </a:cubicBezTo>
                  <a:lnTo>
                    <a:pt x="109" y="205"/>
                  </a:lnTo>
                  <a:close/>
                  <a:moveTo>
                    <a:pt x="98" y="205"/>
                  </a:moveTo>
                  <a:cubicBezTo>
                    <a:pt x="97" y="205"/>
                    <a:pt x="96" y="205"/>
                    <a:pt x="97" y="206"/>
                  </a:cubicBezTo>
                  <a:cubicBezTo>
                    <a:pt x="97" y="207"/>
                    <a:pt x="98" y="207"/>
                    <a:pt x="99" y="206"/>
                  </a:cubicBezTo>
                  <a:cubicBezTo>
                    <a:pt x="100" y="205"/>
                    <a:pt x="100" y="204"/>
                    <a:pt x="100" y="203"/>
                  </a:cubicBezTo>
                  <a:cubicBezTo>
                    <a:pt x="99" y="203"/>
                    <a:pt x="99" y="203"/>
                    <a:pt x="99" y="203"/>
                  </a:cubicBezTo>
                  <a:cubicBezTo>
                    <a:pt x="98" y="203"/>
                    <a:pt x="98" y="203"/>
                    <a:pt x="97" y="203"/>
                  </a:cubicBezTo>
                  <a:cubicBezTo>
                    <a:pt x="97" y="204"/>
                    <a:pt x="97" y="204"/>
                    <a:pt x="97" y="204"/>
                  </a:cubicBezTo>
                  <a:cubicBezTo>
                    <a:pt x="98" y="204"/>
                    <a:pt x="98" y="204"/>
                    <a:pt x="98" y="205"/>
                  </a:cubicBezTo>
                  <a:close/>
                  <a:moveTo>
                    <a:pt x="93" y="204"/>
                  </a:moveTo>
                  <a:lnTo>
                    <a:pt x="94" y="204"/>
                  </a:lnTo>
                  <a:lnTo>
                    <a:pt x="94" y="203"/>
                  </a:lnTo>
                  <a:lnTo>
                    <a:pt x="93" y="203"/>
                  </a:lnTo>
                  <a:lnTo>
                    <a:pt x="93" y="204"/>
                  </a:lnTo>
                  <a:close/>
                  <a:moveTo>
                    <a:pt x="115" y="201"/>
                  </a:moveTo>
                  <a:cubicBezTo>
                    <a:pt x="115" y="201"/>
                    <a:pt x="114" y="201"/>
                    <a:pt x="114" y="201"/>
                  </a:cubicBezTo>
                  <a:cubicBezTo>
                    <a:pt x="114" y="202"/>
                    <a:pt x="114" y="202"/>
                    <a:pt x="114" y="202"/>
                  </a:cubicBezTo>
                  <a:cubicBezTo>
                    <a:pt x="114" y="202"/>
                    <a:pt x="114" y="202"/>
                    <a:pt x="115" y="202"/>
                  </a:cubicBezTo>
                  <a:cubicBezTo>
                    <a:pt x="115" y="202"/>
                    <a:pt x="115" y="202"/>
                    <a:pt x="115" y="201"/>
                  </a:cubicBezTo>
                  <a:close/>
                  <a:moveTo>
                    <a:pt x="105" y="199"/>
                  </a:moveTo>
                  <a:cubicBezTo>
                    <a:pt x="105" y="200"/>
                    <a:pt x="105" y="200"/>
                    <a:pt x="105" y="200"/>
                  </a:cubicBezTo>
                  <a:cubicBezTo>
                    <a:pt x="105" y="200"/>
                    <a:pt x="105" y="200"/>
                    <a:pt x="105" y="200"/>
                  </a:cubicBezTo>
                  <a:cubicBezTo>
                    <a:pt x="105" y="199"/>
                    <a:pt x="105" y="199"/>
                    <a:pt x="106" y="199"/>
                  </a:cubicBezTo>
                  <a:cubicBezTo>
                    <a:pt x="106" y="199"/>
                    <a:pt x="105" y="199"/>
                    <a:pt x="105" y="199"/>
                  </a:cubicBezTo>
                  <a:close/>
                  <a:moveTo>
                    <a:pt x="112" y="199"/>
                  </a:moveTo>
                  <a:lnTo>
                    <a:pt x="113" y="199"/>
                  </a:lnTo>
                  <a:lnTo>
                    <a:pt x="113" y="198"/>
                  </a:lnTo>
                  <a:lnTo>
                    <a:pt x="112" y="198"/>
                  </a:lnTo>
                  <a:lnTo>
                    <a:pt x="112" y="199"/>
                  </a:lnTo>
                  <a:close/>
                  <a:moveTo>
                    <a:pt x="109" y="199"/>
                  </a:moveTo>
                  <a:cubicBezTo>
                    <a:pt x="109" y="198"/>
                    <a:pt x="109" y="197"/>
                    <a:pt x="108" y="197"/>
                  </a:cubicBezTo>
                  <a:cubicBezTo>
                    <a:pt x="108" y="198"/>
                    <a:pt x="108" y="199"/>
                    <a:pt x="109" y="199"/>
                  </a:cubicBezTo>
                  <a:close/>
                  <a:moveTo>
                    <a:pt x="97" y="195"/>
                  </a:moveTo>
                  <a:cubicBezTo>
                    <a:pt x="97" y="194"/>
                    <a:pt x="97" y="194"/>
                    <a:pt x="97" y="194"/>
                  </a:cubicBezTo>
                  <a:cubicBezTo>
                    <a:pt x="98" y="193"/>
                    <a:pt x="97" y="193"/>
                    <a:pt x="97" y="193"/>
                  </a:cubicBezTo>
                  <a:cubicBezTo>
                    <a:pt x="97" y="193"/>
                    <a:pt x="96" y="193"/>
                    <a:pt x="96" y="194"/>
                  </a:cubicBezTo>
                  <a:cubicBezTo>
                    <a:pt x="96" y="194"/>
                    <a:pt x="96" y="195"/>
                    <a:pt x="97" y="195"/>
                  </a:cubicBezTo>
                  <a:close/>
                  <a:moveTo>
                    <a:pt x="103" y="195"/>
                  </a:moveTo>
                  <a:cubicBezTo>
                    <a:pt x="103" y="196"/>
                    <a:pt x="102" y="196"/>
                    <a:pt x="102" y="196"/>
                  </a:cubicBezTo>
                  <a:cubicBezTo>
                    <a:pt x="101" y="196"/>
                    <a:pt x="100" y="196"/>
                    <a:pt x="100" y="196"/>
                  </a:cubicBezTo>
                  <a:cubicBezTo>
                    <a:pt x="100" y="194"/>
                    <a:pt x="99" y="193"/>
                    <a:pt x="98" y="193"/>
                  </a:cubicBezTo>
                  <a:cubicBezTo>
                    <a:pt x="98" y="193"/>
                    <a:pt x="98" y="194"/>
                    <a:pt x="99" y="195"/>
                  </a:cubicBezTo>
                  <a:cubicBezTo>
                    <a:pt x="99" y="196"/>
                    <a:pt x="99" y="197"/>
                    <a:pt x="98" y="197"/>
                  </a:cubicBezTo>
                  <a:cubicBezTo>
                    <a:pt x="99" y="197"/>
                    <a:pt x="99" y="197"/>
                    <a:pt x="100" y="197"/>
                  </a:cubicBezTo>
                  <a:cubicBezTo>
                    <a:pt x="100" y="197"/>
                    <a:pt x="100" y="197"/>
                    <a:pt x="100" y="197"/>
                  </a:cubicBezTo>
                  <a:cubicBezTo>
                    <a:pt x="100" y="198"/>
                    <a:pt x="100" y="198"/>
                    <a:pt x="101" y="198"/>
                  </a:cubicBezTo>
                  <a:cubicBezTo>
                    <a:pt x="101" y="199"/>
                    <a:pt x="101" y="199"/>
                    <a:pt x="101" y="199"/>
                  </a:cubicBezTo>
                  <a:cubicBezTo>
                    <a:pt x="102" y="200"/>
                    <a:pt x="102" y="200"/>
                    <a:pt x="102" y="199"/>
                  </a:cubicBezTo>
                  <a:cubicBezTo>
                    <a:pt x="102" y="199"/>
                    <a:pt x="102" y="198"/>
                    <a:pt x="102" y="198"/>
                  </a:cubicBezTo>
                  <a:cubicBezTo>
                    <a:pt x="103" y="197"/>
                    <a:pt x="103" y="197"/>
                    <a:pt x="103" y="197"/>
                  </a:cubicBezTo>
                  <a:cubicBezTo>
                    <a:pt x="103" y="196"/>
                    <a:pt x="104" y="196"/>
                    <a:pt x="103" y="195"/>
                  </a:cubicBezTo>
                  <a:cubicBezTo>
                    <a:pt x="103" y="194"/>
                    <a:pt x="103" y="194"/>
                    <a:pt x="102" y="193"/>
                  </a:cubicBezTo>
                  <a:cubicBezTo>
                    <a:pt x="101" y="192"/>
                    <a:pt x="101" y="192"/>
                    <a:pt x="100" y="193"/>
                  </a:cubicBezTo>
                  <a:cubicBezTo>
                    <a:pt x="100" y="193"/>
                    <a:pt x="101" y="193"/>
                    <a:pt x="102" y="194"/>
                  </a:cubicBezTo>
                  <a:cubicBezTo>
                    <a:pt x="102" y="194"/>
                    <a:pt x="103" y="195"/>
                    <a:pt x="103" y="195"/>
                  </a:cubicBezTo>
                  <a:close/>
                  <a:moveTo>
                    <a:pt x="93" y="192"/>
                  </a:moveTo>
                  <a:cubicBezTo>
                    <a:pt x="93" y="192"/>
                    <a:pt x="92" y="192"/>
                    <a:pt x="92" y="192"/>
                  </a:cubicBezTo>
                  <a:cubicBezTo>
                    <a:pt x="92" y="192"/>
                    <a:pt x="92" y="192"/>
                    <a:pt x="92" y="192"/>
                  </a:cubicBezTo>
                  <a:cubicBezTo>
                    <a:pt x="92" y="192"/>
                    <a:pt x="92" y="192"/>
                    <a:pt x="92" y="192"/>
                  </a:cubicBezTo>
                  <a:cubicBezTo>
                    <a:pt x="93" y="192"/>
                    <a:pt x="93" y="192"/>
                    <a:pt x="93" y="192"/>
                  </a:cubicBezTo>
                  <a:close/>
                  <a:moveTo>
                    <a:pt x="111" y="193"/>
                  </a:moveTo>
                  <a:cubicBezTo>
                    <a:pt x="111" y="193"/>
                    <a:pt x="111" y="192"/>
                    <a:pt x="111" y="192"/>
                  </a:cubicBezTo>
                  <a:cubicBezTo>
                    <a:pt x="111" y="192"/>
                    <a:pt x="111" y="192"/>
                    <a:pt x="111" y="192"/>
                  </a:cubicBezTo>
                  <a:cubicBezTo>
                    <a:pt x="110" y="191"/>
                    <a:pt x="110" y="191"/>
                    <a:pt x="110" y="191"/>
                  </a:cubicBezTo>
                  <a:cubicBezTo>
                    <a:pt x="110" y="191"/>
                    <a:pt x="110" y="191"/>
                    <a:pt x="110" y="192"/>
                  </a:cubicBezTo>
                  <a:cubicBezTo>
                    <a:pt x="110" y="192"/>
                    <a:pt x="110" y="192"/>
                    <a:pt x="110" y="192"/>
                  </a:cubicBezTo>
                  <a:cubicBezTo>
                    <a:pt x="110" y="192"/>
                    <a:pt x="110" y="193"/>
                    <a:pt x="111" y="193"/>
                  </a:cubicBezTo>
                  <a:close/>
                  <a:moveTo>
                    <a:pt x="110" y="190"/>
                  </a:moveTo>
                  <a:cubicBezTo>
                    <a:pt x="110" y="189"/>
                    <a:pt x="110" y="190"/>
                    <a:pt x="110" y="190"/>
                  </a:cubicBezTo>
                  <a:cubicBezTo>
                    <a:pt x="109" y="190"/>
                    <a:pt x="109" y="190"/>
                    <a:pt x="110" y="190"/>
                  </a:cubicBezTo>
                  <a:cubicBezTo>
                    <a:pt x="110" y="190"/>
                    <a:pt x="110" y="190"/>
                    <a:pt x="110" y="190"/>
                  </a:cubicBezTo>
                  <a:cubicBezTo>
                    <a:pt x="110" y="190"/>
                    <a:pt x="110" y="190"/>
                    <a:pt x="110" y="190"/>
                  </a:cubicBezTo>
                  <a:close/>
                  <a:moveTo>
                    <a:pt x="113" y="191"/>
                  </a:moveTo>
                  <a:cubicBezTo>
                    <a:pt x="113" y="190"/>
                    <a:pt x="113" y="189"/>
                    <a:pt x="113" y="189"/>
                  </a:cubicBezTo>
                  <a:cubicBezTo>
                    <a:pt x="112" y="189"/>
                    <a:pt x="112" y="189"/>
                    <a:pt x="112" y="190"/>
                  </a:cubicBezTo>
                  <a:cubicBezTo>
                    <a:pt x="112" y="191"/>
                    <a:pt x="112" y="191"/>
                    <a:pt x="113" y="191"/>
                  </a:cubicBezTo>
                  <a:close/>
                  <a:moveTo>
                    <a:pt x="57" y="189"/>
                  </a:moveTo>
                  <a:cubicBezTo>
                    <a:pt x="57" y="189"/>
                    <a:pt x="57" y="189"/>
                    <a:pt x="56" y="189"/>
                  </a:cubicBezTo>
                  <a:cubicBezTo>
                    <a:pt x="56" y="189"/>
                    <a:pt x="56" y="190"/>
                    <a:pt x="56" y="190"/>
                  </a:cubicBezTo>
                  <a:cubicBezTo>
                    <a:pt x="56" y="190"/>
                    <a:pt x="56" y="190"/>
                    <a:pt x="57" y="190"/>
                  </a:cubicBezTo>
                  <a:cubicBezTo>
                    <a:pt x="57" y="189"/>
                    <a:pt x="57" y="189"/>
                    <a:pt x="57" y="189"/>
                  </a:cubicBezTo>
                  <a:close/>
                  <a:moveTo>
                    <a:pt x="96" y="188"/>
                  </a:moveTo>
                  <a:cubicBezTo>
                    <a:pt x="96" y="188"/>
                    <a:pt x="95" y="188"/>
                    <a:pt x="95" y="188"/>
                  </a:cubicBezTo>
                  <a:cubicBezTo>
                    <a:pt x="95" y="188"/>
                    <a:pt x="95" y="188"/>
                    <a:pt x="95" y="189"/>
                  </a:cubicBezTo>
                  <a:cubicBezTo>
                    <a:pt x="95" y="189"/>
                    <a:pt x="95" y="188"/>
                    <a:pt x="95" y="188"/>
                  </a:cubicBezTo>
                  <a:cubicBezTo>
                    <a:pt x="96" y="188"/>
                    <a:pt x="96" y="188"/>
                    <a:pt x="96" y="188"/>
                  </a:cubicBezTo>
                  <a:close/>
                  <a:moveTo>
                    <a:pt x="52" y="190"/>
                  </a:moveTo>
                  <a:cubicBezTo>
                    <a:pt x="53" y="189"/>
                    <a:pt x="53" y="189"/>
                    <a:pt x="53" y="189"/>
                  </a:cubicBezTo>
                  <a:cubicBezTo>
                    <a:pt x="54" y="190"/>
                    <a:pt x="54" y="190"/>
                    <a:pt x="54" y="190"/>
                  </a:cubicBezTo>
                  <a:cubicBezTo>
                    <a:pt x="55" y="190"/>
                    <a:pt x="55" y="190"/>
                    <a:pt x="55" y="190"/>
                  </a:cubicBezTo>
                  <a:cubicBezTo>
                    <a:pt x="55" y="190"/>
                    <a:pt x="56" y="190"/>
                    <a:pt x="56" y="190"/>
                  </a:cubicBezTo>
                  <a:cubicBezTo>
                    <a:pt x="55" y="189"/>
                    <a:pt x="55" y="189"/>
                    <a:pt x="54" y="188"/>
                  </a:cubicBezTo>
                  <a:cubicBezTo>
                    <a:pt x="54" y="188"/>
                    <a:pt x="54" y="187"/>
                    <a:pt x="53" y="187"/>
                  </a:cubicBezTo>
                  <a:cubicBezTo>
                    <a:pt x="53" y="188"/>
                    <a:pt x="53" y="189"/>
                    <a:pt x="52" y="190"/>
                  </a:cubicBezTo>
                  <a:close/>
                  <a:moveTo>
                    <a:pt x="98" y="188"/>
                  </a:moveTo>
                  <a:cubicBezTo>
                    <a:pt x="98" y="188"/>
                    <a:pt x="98" y="188"/>
                    <a:pt x="99" y="188"/>
                  </a:cubicBezTo>
                  <a:cubicBezTo>
                    <a:pt x="99" y="189"/>
                    <a:pt x="99" y="189"/>
                    <a:pt x="99" y="189"/>
                  </a:cubicBezTo>
                  <a:cubicBezTo>
                    <a:pt x="99" y="188"/>
                    <a:pt x="99" y="187"/>
                    <a:pt x="98" y="187"/>
                  </a:cubicBezTo>
                  <a:cubicBezTo>
                    <a:pt x="98" y="187"/>
                    <a:pt x="98" y="187"/>
                    <a:pt x="98" y="188"/>
                  </a:cubicBezTo>
                  <a:cubicBezTo>
                    <a:pt x="98" y="188"/>
                    <a:pt x="98" y="188"/>
                    <a:pt x="98" y="188"/>
                  </a:cubicBezTo>
                  <a:close/>
                  <a:moveTo>
                    <a:pt x="104" y="190"/>
                  </a:moveTo>
                  <a:cubicBezTo>
                    <a:pt x="105" y="190"/>
                    <a:pt x="105" y="190"/>
                    <a:pt x="105" y="190"/>
                  </a:cubicBezTo>
                  <a:cubicBezTo>
                    <a:pt x="105" y="190"/>
                    <a:pt x="106" y="189"/>
                    <a:pt x="105" y="189"/>
                  </a:cubicBezTo>
                  <a:cubicBezTo>
                    <a:pt x="105" y="188"/>
                    <a:pt x="105" y="188"/>
                    <a:pt x="105" y="188"/>
                  </a:cubicBezTo>
                  <a:cubicBezTo>
                    <a:pt x="105" y="187"/>
                    <a:pt x="105" y="187"/>
                    <a:pt x="105" y="187"/>
                  </a:cubicBezTo>
                  <a:cubicBezTo>
                    <a:pt x="105" y="187"/>
                    <a:pt x="105" y="188"/>
                    <a:pt x="104" y="188"/>
                  </a:cubicBezTo>
                  <a:cubicBezTo>
                    <a:pt x="104" y="189"/>
                    <a:pt x="104" y="189"/>
                    <a:pt x="104" y="190"/>
                  </a:cubicBezTo>
                  <a:close/>
                  <a:moveTo>
                    <a:pt x="101" y="185"/>
                  </a:moveTo>
                  <a:lnTo>
                    <a:pt x="102" y="185"/>
                  </a:lnTo>
                  <a:lnTo>
                    <a:pt x="102" y="184"/>
                  </a:lnTo>
                  <a:lnTo>
                    <a:pt x="101" y="184"/>
                  </a:lnTo>
                  <a:lnTo>
                    <a:pt x="101" y="185"/>
                  </a:lnTo>
                  <a:close/>
                  <a:moveTo>
                    <a:pt x="76" y="181"/>
                  </a:moveTo>
                  <a:lnTo>
                    <a:pt x="77" y="181"/>
                  </a:lnTo>
                  <a:lnTo>
                    <a:pt x="77" y="179"/>
                  </a:lnTo>
                  <a:lnTo>
                    <a:pt x="76" y="179"/>
                  </a:lnTo>
                  <a:lnTo>
                    <a:pt x="76" y="181"/>
                  </a:lnTo>
                  <a:close/>
                  <a:moveTo>
                    <a:pt x="107" y="164"/>
                  </a:moveTo>
                  <a:lnTo>
                    <a:pt x="108" y="164"/>
                  </a:lnTo>
                  <a:lnTo>
                    <a:pt x="108" y="163"/>
                  </a:lnTo>
                  <a:lnTo>
                    <a:pt x="107" y="163"/>
                  </a:lnTo>
                  <a:lnTo>
                    <a:pt x="107" y="164"/>
                  </a:lnTo>
                  <a:close/>
                  <a:moveTo>
                    <a:pt x="10" y="140"/>
                  </a:moveTo>
                  <a:cubicBezTo>
                    <a:pt x="10" y="140"/>
                    <a:pt x="11" y="140"/>
                    <a:pt x="11" y="140"/>
                  </a:cubicBezTo>
                  <a:cubicBezTo>
                    <a:pt x="12" y="140"/>
                    <a:pt x="12" y="140"/>
                    <a:pt x="12" y="139"/>
                  </a:cubicBezTo>
                  <a:lnTo>
                    <a:pt x="10" y="139"/>
                  </a:lnTo>
                  <a:lnTo>
                    <a:pt x="10" y="140"/>
                  </a:lnTo>
                  <a:close/>
                  <a:moveTo>
                    <a:pt x="95" y="137"/>
                  </a:moveTo>
                  <a:cubicBezTo>
                    <a:pt x="95" y="137"/>
                    <a:pt x="95" y="137"/>
                    <a:pt x="95" y="138"/>
                  </a:cubicBezTo>
                  <a:cubicBezTo>
                    <a:pt x="95" y="138"/>
                    <a:pt x="95" y="138"/>
                    <a:pt x="96" y="138"/>
                  </a:cubicBezTo>
                  <a:cubicBezTo>
                    <a:pt x="96" y="138"/>
                    <a:pt x="96" y="137"/>
                    <a:pt x="96" y="137"/>
                  </a:cubicBezTo>
                  <a:cubicBezTo>
                    <a:pt x="96" y="137"/>
                    <a:pt x="97" y="137"/>
                    <a:pt x="97" y="137"/>
                  </a:cubicBezTo>
                  <a:cubicBezTo>
                    <a:pt x="96" y="137"/>
                    <a:pt x="96" y="136"/>
                    <a:pt x="96" y="136"/>
                  </a:cubicBezTo>
                  <a:cubicBezTo>
                    <a:pt x="95" y="136"/>
                    <a:pt x="95" y="136"/>
                    <a:pt x="95" y="137"/>
                  </a:cubicBezTo>
                  <a:close/>
                  <a:moveTo>
                    <a:pt x="38" y="128"/>
                  </a:moveTo>
                  <a:cubicBezTo>
                    <a:pt x="38" y="128"/>
                    <a:pt x="38" y="128"/>
                    <a:pt x="39" y="128"/>
                  </a:cubicBezTo>
                  <a:cubicBezTo>
                    <a:pt x="39" y="127"/>
                    <a:pt x="39" y="127"/>
                    <a:pt x="39" y="127"/>
                  </a:cubicBezTo>
                  <a:lnTo>
                    <a:pt x="39" y="125"/>
                  </a:lnTo>
                  <a:cubicBezTo>
                    <a:pt x="39" y="124"/>
                    <a:pt x="39" y="124"/>
                    <a:pt x="38" y="124"/>
                  </a:cubicBezTo>
                  <a:cubicBezTo>
                    <a:pt x="38" y="125"/>
                    <a:pt x="38" y="125"/>
                    <a:pt x="38" y="125"/>
                  </a:cubicBezTo>
                  <a:cubicBezTo>
                    <a:pt x="38" y="126"/>
                    <a:pt x="37" y="126"/>
                    <a:pt x="37" y="126"/>
                  </a:cubicBezTo>
                  <a:cubicBezTo>
                    <a:pt x="37" y="126"/>
                    <a:pt x="37" y="127"/>
                    <a:pt x="37" y="127"/>
                  </a:cubicBezTo>
                  <a:cubicBezTo>
                    <a:pt x="37" y="127"/>
                    <a:pt x="37" y="127"/>
                    <a:pt x="38" y="128"/>
                  </a:cubicBezTo>
                  <a:close/>
                  <a:moveTo>
                    <a:pt x="113" y="80"/>
                  </a:moveTo>
                  <a:cubicBezTo>
                    <a:pt x="113" y="80"/>
                    <a:pt x="113" y="79"/>
                    <a:pt x="113" y="79"/>
                  </a:cubicBezTo>
                  <a:cubicBezTo>
                    <a:pt x="113" y="78"/>
                    <a:pt x="112" y="78"/>
                    <a:pt x="112" y="78"/>
                  </a:cubicBezTo>
                  <a:cubicBezTo>
                    <a:pt x="111" y="79"/>
                    <a:pt x="112" y="80"/>
                    <a:pt x="113" y="80"/>
                  </a:cubicBezTo>
                  <a:close/>
                  <a:moveTo>
                    <a:pt x="9" y="61"/>
                  </a:moveTo>
                  <a:cubicBezTo>
                    <a:pt x="9" y="60"/>
                    <a:pt x="9" y="60"/>
                    <a:pt x="9" y="60"/>
                  </a:cubicBezTo>
                  <a:cubicBezTo>
                    <a:pt x="10" y="59"/>
                    <a:pt x="10" y="59"/>
                    <a:pt x="10" y="59"/>
                  </a:cubicBezTo>
                  <a:cubicBezTo>
                    <a:pt x="10" y="59"/>
                    <a:pt x="9" y="59"/>
                    <a:pt x="9" y="59"/>
                  </a:cubicBezTo>
                  <a:cubicBezTo>
                    <a:pt x="9" y="59"/>
                    <a:pt x="8" y="59"/>
                    <a:pt x="8" y="59"/>
                  </a:cubicBezTo>
                  <a:cubicBezTo>
                    <a:pt x="8" y="59"/>
                    <a:pt x="8" y="58"/>
                    <a:pt x="7" y="58"/>
                  </a:cubicBezTo>
                  <a:cubicBezTo>
                    <a:pt x="7" y="58"/>
                    <a:pt x="7" y="58"/>
                    <a:pt x="7" y="59"/>
                  </a:cubicBezTo>
                  <a:cubicBezTo>
                    <a:pt x="7" y="59"/>
                    <a:pt x="8" y="59"/>
                    <a:pt x="8" y="60"/>
                  </a:cubicBezTo>
                  <a:cubicBezTo>
                    <a:pt x="8" y="60"/>
                    <a:pt x="9" y="61"/>
                    <a:pt x="9" y="61"/>
                  </a:cubicBezTo>
                  <a:close/>
                  <a:moveTo>
                    <a:pt x="16" y="52"/>
                  </a:moveTo>
                  <a:cubicBezTo>
                    <a:pt x="16" y="51"/>
                    <a:pt x="16" y="51"/>
                    <a:pt x="15" y="52"/>
                  </a:cubicBezTo>
                  <a:cubicBezTo>
                    <a:pt x="15" y="52"/>
                    <a:pt x="15" y="52"/>
                    <a:pt x="15" y="52"/>
                  </a:cubicBezTo>
                  <a:cubicBezTo>
                    <a:pt x="15" y="52"/>
                    <a:pt x="15" y="52"/>
                    <a:pt x="16" y="52"/>
                  </a:cubicBezTo>
                  <a:cubicBezTo>
                    <a:pt x="16" y="52"/>
                    <a:pt x="16" y="52"/>
                    <a:pt x="16" y="52"/>
                  </a:cubicBezTo>
                  <a:close/>
                  <a:moveTo>
                    <a:pt x="101" y="52"/>
                  </a:moveTo>
                  <a:cubicBezTo>
                    <a:pt x="102" y="52"/>
                    <a:pt x="102" y="52"/>
                    <a:pt x="102" y="52"/>
                  </a:cubicBezTo>
                  <a:cubicBezTo>
                    <a:pt x="102" y="52"/>
                    <a:pt x="102" y="52"/>
                    <a:pt x="102" y="51"/>
                  </a:cubicBezTo>
                  <a:cubicBezTo>
                    <a:pt x="102" y="51"/>
                    <a:pt x="102" y="51"/>
                    <a:pt x="102" y="51"/>
                  </a:cubicBezTo>
                  <a:cubicBezTo>
                    <a:pt x="102" y="50"/>
                    <a:pt x="102" y="50"/>
                    <a:pt x="101" y="51"/>
                  </a:cubicBezTo>
                  <a:lnTo>
                    <a:pt x="101" y="52"/>
                  </a:lnTo>
                  <a:close/>
                  <a:moveTo>
                    <a:pt x="16" y="51"/>
                  </a:moveTo>
                  <a:cubicBezTo>
                    <a:pt x="17" y="50"/>
                    <a:pt x="17" y="50"/>
                    <a:pt x="17" y="49"/>
                  </a:cubicBezTo>
                  <a:cubicBezTo>
                    <a:pt x="17" y="49"/>
                    <a:pt x="16" y="48"/>
                    <a:pt x="16" y="48"/>
                  </a:cubicBezTo>
                  <a:cubicBezTo>
                    <a:pt x="15" y="49"/>
                    <a:pt x="15" y="49"/>
                    <a:pt x="15" y="50"/>
                  </a:cubicBezTo>
                  <a:cubicBezTo>
                    <a:pt x="15" y="50"/>
                    <a:pt x="16" y="50"/>
                    <a:pt x="16" y="51"/>
                  </a:cubicBezTo>
                  <a:close/>
                  <a:moveTo>
                    <a:pt x="17" y="44"/>
                  </a:moveTo>
                  <a:cubicBezTo>
                    <a:pt x="17" y="44"/>
                    <a:pt x="17" y="44"/>
                    <a:pt x="17" y="44"/>
                  </a:cubicBezTo>
                  <a:cubicBezTo>
                    <a:pt x="17" y="45"/>
                    <a:pt x="17" y="45"/>
                    <a:pt x="17" y="45"/>
                  </a:cubicBezTo>
                  <a:cubicBezTo>
                    <a:pt x="17" y="45"/>
                    <a:pt x="17" y="45"/>
                    <a:pt x="17" y="45"/>
                  </a:cubicBezTo>
                  <a:cubicBezTo>
                    <a:pt x="18" y="45"/>
                    <a:pt x="18" y="45"/>
                    <a:pt x="17" y="44"/>
                  </a:cubicBezTo>
                  <a:close/>
                  <a:moveTo>
                    <a:pt x="28" y="45"/>
                  </a:moveTo>
                  <a:lnTo>
                    <a:pt x="28" y="45"/>
                  </a:lnTo>
                  <a:lnTo>
                    <a:pt x="28" y="44"/>
                  </a:lnTo>
                  <a:lnTo>
                    <a:pt x="28" y="44"/>
                  </a:lnTo>
                  <a:lnTo>
                    <a:pt x="28" y="45"/>
                  </a:lnTo>
                  <a:close/>
                  <a:moveTo>
                    <a:pt x="34" y="39"/>
                  </a:moveTo>
                  <a:cubicBezTo>
                    <a:pt x="34" y="39"/>
                    <a:pt x="34" y="39"/>
                    <a:pt x="34" y="39"/>
                  </a:cubicBezTo>
                  <a:cubicBezTo>
                    <a:pt x="34" y="39"/>
                    <a:pt x="34" y="39"/>
                    <a:pt x="34" y="39"/>
                  </a:cubicBezTo>
                  <a:cubicBezTo>
                    <a:pt x="34" y="39"/>
                    <a:pt x="34" y="39"/>
                    <a:pt x="34" y="40"/>
                  </a:cubicBezTo>
                  <a:cubicBezTo>
                    <a:pt x="34" y="40"/>
                    <a:pt x="34" y="39"/>
                    <a:pt x="34" y="39"/>
                  </a:cubicBezTo>
                  <a:close/>
                  <a:moveTo>
                    <a:pt x="27" y="40"/>
                  </a:moveTo>
                  <a:cubicBezTo>
                    <a:pt x="27" y="40"/>
                    <a:pt x="28" y="40"/>
                    <a:pt x="28" y="39"/>
                  </a:cubicBezTo>
                  <a:cubicBezTo>
                    <a:pt x="29" y="38"/>
                    <a:pt x="29" y="38"/>
                    <a:pt x="30" y="37"/>
                  </a:cubicBezTo>
                  <a:cubicBezTo>
                    <a:pt x="29" y="37"/>
                    <a:pt x="29" y="36"/>
                    <a:pt x="29" y="36"/>
                  </a:cubicBezTo>
                  <a:cubicBezTo>
                    <a:pt x="28" y="35"/>
                    <a:pt x="28" y="35"/>
                    <a:pt x="27" y="35"/>
                  </a:cubicBezTo>
                  <a:cubicBezTo>
                    <a:pt x="26" y="35"/>
                    <a:pt x="26" y="36"/>
                    <a:pt x="26" y="37"/>
                  </a:cubicBezTo>
                  <a:cubicBezTo>
                    <a:pt x="26" y="38"/>
                    <a:pt x="26" y="39"/>
                    <a:pt x="27" y="40"/>
                  </a:cubicBezTo>
                  <a:close/>
                  <a:moveTo>
                    <a:pt x="102" y="31"/>
                  </a:moveTo>
                  <a:cubicBezTo>
                    <a:pt x="102" y="31"/>
                    <a:pt x="101" y="31"/>
                    <a:pt x="101" y="31"/>
                  </a:cubicBezTo>
                  <a:cubicBezTo>
                    <a:pt x="101" y="31"/>
                    <a:pt x="101" y="30"/>
                    <a:pt x="100" y="31"/>
                  </a:cubicBezTo>
                  <a:cubicBezTo>
                    <a:pt x="100" y="31"/>
                    <a:pt x="100" y="31"/>
                    <a:pt x="100" y="31"/>
                  </a:cubicBezTo>
                  <a:cubicBezTo>
                    <a:pt x="100" y="31"/>
                    <a:pt x="101" y="31"/>
                    <a:pt x="101" y="32"/>
                  </a:cubicBezTo>
                  <a:cubicBezTo>
                    <a:pt x="101" y="32"/>
                    <a:pt x="101" y="32"/>
                    <a:pt x="102" y="32"/>
                  </a:cubicBezTo>
                  <a:cubicBezTo>
                    <a:pt x="102" y="32"/>
                    <a:pt x="102" y="31"/>
                    <a:pt x="102" y="31"/>
                  </a:cubicBezTo>
                  <a:close/>
                  <a:moveTo>
                    <a:pt x="33" y="31"/>
                  </a:moveTo>
                  <a:cubicBezTo>
                    <a:pt x="33" y="30"/>
                    <a:pt x="33" y="30"/>
                    <a:pt x="33" y="30"/>
                  </a:cubicBezTo>
                  <a:cubicBezTo>
                    <a:pt x="33" y="30"/>
                    <a:pt x="33" y="30"/>
                    <a:pt x="33" y="31"/>
                  </a:cubicBezTo>
                  <a:cubicBezTo>
                    <a:pt x="33" y="31"/>
                    <a:pt x="33" y="31"/>
                    <a:pt x="33" y="31"/>
                  </a:cubicBezTo>
                  <a:cubicBezTo>
                    <a:pt x="33" y="31"/>
                    <a:pt x="33" y="31"/>
                    <a:pt x="33" y="31"/>
                  </a:cubicBezTo>
                  <a:close/>
                  <a:moveTo>
                    <a:pt x="91" y="28"/>
                  </a:moveTo>
                  <a:cubicBezTo>
                    <a:pt x="90" y="28"/>
                    <a:pt x="90" y="27"/>
                    <a:pt x="90" y="27"/>
                  </a:cubicBezTo>
                  <a:cubicBezTo>
                    <a:pt x="89" y="28"/>
                    <a:pt x="89" y="28"/>
                    <a:pt x="89" y="28"/>
                  </a:cubicBezTo>
                  <a:cubicBezTo>
                    <a:pt x="89" y="28"/>
                    <a:pt x="90" y="28"/>
                    <a:pt x="90" y="28"/>
                  </a:cubicBezTo>
                  <a:cubicBezTo>
                    <a:pt x="90" y="28"/>
                    <a:pt x="90" y="28"/>
                    <a:pt x="91" y="28"/>
                  </a:cubicBezTo>
                  <a:close/>
                  <a:moveTo>
                    <a:pt x="25" y="27"/>
                  </a:moveTo>
                  <a:cubicBezTo>
                    <a:pt x="25" y="27"/>
                    <a:pt x="25" y="27"/>
                    <a:pt x="25" y="27"/>
                  </a:cubicBezTo>
                  <a:cubicBezTo>
                    <a:pt x="25" y="27"/>
                    <a:pt x="25" y="27"/>
                    <a:pt x="24" y="27"/>
                  </a:cubicBezTo>
                  <a:cubicBezTo>
                    <a:pt x="24" y="27"/>
                    <a:pt x="25" y="27"/>
                    <a:pt x="25" y="27"/>
                  </a:cubicBezTo>
                  <a:cubicBezTo>
                    <a:pt x="25" y="27"/>
                    <a:pt x="25" y="27"/>
                    <a:pt x="25" y="27"/>
                  </a:cubicBezTo>
                  <a:close/>
                  <a:moveTo>
                    <a:pt x="69" y="25"/>
                  </a:moveTo>
                  <a:lnTo>
                    <a:pt x="70" y="25"/>
                  </a:lnTo>
                  <a:lnTo>
                    <a:pt x="70" y="24"/>
                  </a:lnTo>
                  <a:lnTo>
                    <a:pt x="69" y="24"/>
                  </a:lnTo>
                  <a:lnTo>
                    <a:pt x="69" y="25"/>
                  </a:lnTo>
                  <a:close/>
                  <a:moveTo>
                    <a:pt x="26" y="25"/>
                  </a:moveTo>
                  <a:cubicBezTo>
                    <a:pt x="27" y="25"/>
                    <a:pt x="27" y="24"/>
                    <a:pt x="26" y="24"/>
                  </a:cubicBezTo>
                  <a:cubicBezTo>
                    <a:pt x="26" y="25"/>
                    <a:pt x="26" y="25"/>
                    <a:pt x="25" y="25"/>
                  </a:cubicBezTo>
                  <a:lnTo>
                    <a:pt x="26" y="25"/>
                  </a:lnTo>
                  <a:close/>
                  <a:moveTo>
                    <a:pt x="63" y="23"/>
                  </a:moveTo>
                  <a:cubicBezTo>
                    <a:pt x="63" y="24"/>
                    <a:pt x="62" y="24"/>
                    <a:pt x="63" y="24"/>
                  </a:cubicBezTo>
                  <a:cubicBezTo>
                    <a:pt x="63" y="24"/>
                    <a:pt x="63" y="24"/>
                    <a:pt x="63" y="24"/>
                  </a:cubicBezTo>
                  <a:cubicBezTo>
                    <a:pt x="63" y="23"/>
                    <a:pt x="63" y="23"/>
                    <a:pt x="63" y="23"/>
                  </a:cubicBezTo>
                  <a:cubicBezTo>
                    <a:pt x="64" y="23"/>
                    <a:pt x="63" y="23"/>
                    <a:pt x="63" y="23"/>
                  </a:cubicBezTo>
                  <a:close/>
                  <a:moveTo>
                    <a:pt x="60" y="22"/>
                  </a:moveTo>
                  <a:cubicBezTo>
                    <a:pt x="60" y="22"/>
                    <a:pt x="60" y="21"/>
                    <a:pt x="59" y="21"/>
                  </a:cubicBezTo>
                  <a:cubicBezTo>
                    <a:pt x="59" y="21"/>
                    <a:pt x="59" y="22"/>
                    <a:pt x="59" y="22"/>
                  </a:cubicBezTo>
                  <a:lnTo>
                    <a:pt x="60" y="22"/>
                  </a:lnTo>
                  <a:close/>
                  <a:moveTo>
                    <a:pt x="35" y="22"/>
                  </a:moveTo>
                  <a:cubicBezTo>
                    <a:pt x="35" y="23"/>
                    <a:pt x="35" y="23"/>
                    <a:pt x="35" y="22"/>
                  </a:cubicBezTo>
                  <a:cubicBezTo>
                    <a:pt x="36" y="22"/>
                    <a:pt x="36" y="22"/>
                    <a:pt x="36" y="22"/>
                  </a:cubicBezTo>
                  <a:cubicBezTo>
                    <a:pt x="36" y="21"/>
                    <a:pt x="36" y="21"/>
                    <a:pt x="35" y="21"/>
                  </a:cubicBezTo>
                  <a:cubicBezTo>
                    <a:pt x="35" y="21"/>
                    <a:pt x="35" y="21"/>
                    <a:pt x="35" y="21"/>
                  </a:cubicBezTo>
                  <a:lnTo>
                    <a:pt x="35" y="22"/>
                  </a:lnTo>
                  <a:close/>
                  <a:moveTo>
                    <a:pt x="40" y="20"/>
                  </a:moveTo>
                  <a:cubicBezTo>
                    <a:pt x="40" y="20"/>
                    <a:pt x="40" y="20"/>
                    <a:pt x="40" y="20"/>
                  </a:cubicBezTo>
                  <a:cubicBezTo>
                    <a:pt x="40" y="20"/>
                    <a:pt x="40" y="20"/>
                    <a:pt x="40" y="20"/>
                  </a:cubicBezTo>
                  <a:cubicBezTo>
                    <a:pt x="40" y="20"/>
                    <a:pt x="40" y="20"/>
                    <a:pt x="40" y="20"/>
                  </a:cubicBezTo>
                  <a:cubicBezTo>
                    <a:pt x="41" y="20"/>
                    <a:pt x="41" y="20"/>
                    <a:pt x="40" y="20"/>
                  </a:cubicBezTo>
                  <a:close/>
                  <a:moveTo>
                    <a:pt x="46" y="21"/>
                  </a:moveTo>
                  <a:lnTo>
                    <a:pt x="46" y="19"/>
                  </a:lnTo>
                  <a:lnTo>
                    <a:pt x="45" y="19"/>
                  </a:lnTo>
                  <a:cubicBezTo>
                    <a:pt x="45" y="20"/>
                    <a:pt x="45" y="20"/>
                    <a:pt x="45" y="20"/>
                  </a:cubicBezTo>
                  <a:cubicBezTo>
                    <a:pt x="45" y="20"/>
                    <a:pt x="44" y="20"/>
                    <a:pt x="45" y="21"/>
                  </a:cubicBezTo>
                  <a:lnTo>
                    <a:pt x="46" y="21"/>
                  </a:lnTo>
                  <a:close/>
                  <a:moveTo>
                    <a:pt x="42" y="18"/>
                  </a:moveTo>
                  <a:cubicBezTo>
                    <a:pt x="42" y="17"/>
                    <a:pt x="41" y="16"/>
                    <a:pt x="40" y="16"/>
                  </a:cubicBezTo>
                  <a:cubicBezTo>
                    <a:pt x="40" y="17"/>
                    <a:pt x="40" y="17"/>
                    <a:pt x="40" y="18"/>
                  </a:cubicBezTo>
                  <a:cubicBezTo>
                    <a:pt x="41" y="18"/>
                    <a:pt x="41" y="18"/>
                    <a:pt x="42" y="18"/>
                  </a:cubicBezTo>
                  <a:close/>
                  <a:moveTo>
                    <a:pt x="63" y="17"/>
                  </a:moveTo>
                  <a:cubicBezTo>
                    <a:pt x="64" y="17"/>
                    <a:pt x="64" y="17"/>
                    <a:pt x="65" y="17"/>
                  </a:cubicBezTo>
                  <a:cubicBezTo>
                    <a:pt x="66" y="17"/>
                    <a:pt x="66" y="17"/>
                    <a:pt x="67" y="17"/>
                  </a:cubicBezTo>
                  <a:lnTo>
                    <a:pt x="67" y="16"/>
                  </a:lnTo>
                  <a:cubicBezTo>
                    <a:pt x="67" y="16"/>
                    <a:pt x="67" y="16"/>
                    <a:pt x="67" y="16"/>
                  </a:cubicBezTo>
                  <a:cubicBezTo>
                    <a:pt x="67" y="16"/>
                    <a:pt x="66" y="16"/>
                    <a:pt x="66" y="16"/>
                  </a:cubicBezTo>
                  <a:cubicBezTo>
                    <a:pt x="66" y="16"/>
                    <a:pt x="66" y="15"/>
                    <a:pt x="66" y="15"/>
                  </a:cubicBezTo>
                  <a:cubicBezTo>
                    <a:pt x="66" y="15"/>
                    <a:pt x="66" y="15"/>
                    <a:pt x="65" y="15"/>
                  </a:cubicBezTo>
                  <a:cubicBezTo>
                    <a:pt x="65" y="15"/>
                    <a:pt x="65" y="15"/>
                    <a:pt x="65" y="15"/>
                  </a:cubicBezTo>
                  <a:cubicBezTo>
                    <a:pt x="64" y="15"/>
                    <a:pt x="64" y="15"/>
                    <a:pt x="64" y="16"/>
                  </a:cubicBezTo>
                  <a:cubicBezTo>
                    <a:pt x="64" y="16"/>
                    <a:pt x="63" y="17"/>
                    <a:pt x="63" y="17"/>
                  </a:cubicBezTo>
                  <a:close/>
                  <a:moveTo>
                    <a:pt x="35" y="15"/>
                  </a:moveTo>
                  <a:cubicBezTo>
                    <a:pt x="35" y="15"/>
                    <a:pt x="35" y="15"/>
                    <a:pt x="35" y="15"/>
                  </a:cubicBezTo>
                  <a:cubicBezTo>
                    <a:pt x="34" y="15"/>
                    <a:pt x="34" y="15"/>
                    <a:pt x="34" y="15"/>
                  </a:cubicBezTo>
                  <a:cubicBezTo>
                    <a:pt x="34" y="15"/>
                    <a:pt x="35" y="15"/>
                    <a:pt x="35" y="15"/>
                  </a:cubicBezTo>
                  <a:cubicBezTo>
                    <a:pt x="35" y="15"/>
                    <a:pt x="35" y="15"/>
                    <a:pt x="35" y="15"/>
                  </a:cubicBezTo>
                  <a:close/>
                  <a:moveTo>
                    <a:pt x="44" y="16"/>
                  </a:moveTo>
                  <a:cubicBezTo>
                    <a:pt x="44" y="17"/>
                    <a:pt x="44" y="17"/>
                    <a:pt x="44" y="17"/>
                  </a:cubicBezTo>
                  <a:cubicBezTo>
                    <a:pt x="45" y="16"/>
                    <a:pt x="45" y="16"/>
                    <a:pt x="45" y="16"/>
                  </a:cubicBezTo>
                  <a:cubicBezTo>
                    <a:pt x="45" y="16"/>
                    <a:pt x="45" y="15"/>
                    <a:pt x="46" y="15"/>
                  </a:cubicBezTo>
                  <a:cubicBezTo>
                    <a:pt x="46" y="15"/>
                    <a:pt x="45" y="14"/>
                    <a:pt x="45" y="14"/>
                  </a:cubicBezTo>
                  <a:cubicBezTo>
                    <a:pt x="45" y="15"/>
                    <a:pt x="45" y="15"/>
                    <a:pt x="45" y="15"/>
                  </a:cubicBezTo>
                  <a:cubicBezTo>
                    <a:pt x="45" y="15"/>
                    <a:pt x="44" y="15"/>
                    <a:pt x="44" y="15"/>
                  </a:cubicBezTo>
                  <a:cubicBezTo>
                    <a:pt x="44" y="15"/>
                    <a:pt x="44" y="15"/>
                    <a:pt x="44" y="16"/>
                  </a:cubicBezTo>
                  <a:cubicBezTo>
                    <a:pt x="43" y="16"/>
                    <a:pt x="43" y="16"/>
                    <a:pt x="44" y="16"/>
                  </a:cubicBezTo>
                  <a:close/>
                  <a:moveTo>
                    <a:pt x="109" y="14"/>
                  </a:moveTo>
                  <a:cubicBezTo>
                    <a:pt x="109" y="15"/>
                    <a:pt x="109" y="15"/>
                    <a:pt x="109" y="15"/>
                  </a:cubicBezTo>
                  <a:cubicBezTo>
                    <a:pt x="109" y="15"/>
                    <a:pt x="109" y="15"/>
                    <a:pt x="109" y="14"/>
                  </a:cubicBezTo>
                  <a:cubicBezTo>
                    <a:pt x="109" y="14"/>
                    <a:pt x="110" y="14"/>
                    <a:pt x="110" y="14"/>
                  </a:cubicBezTo>
                  <a:cubicBezTo>
                    <a:pt x="110" y="14"/>
                    <a:pt x="110" y="14"/>
                    <a:pt x="109" y="14"/>
                  </a:cubicBezTo>
                  <a:close/>
                  <a:moveTo>
                    <a:pt x="67" y="15"/>
                  </a:moveTo>
                  <a:cubicBezTo>
                    <a:pt x="67" y="15"/>
                    <a:pt x="68" y="15"/>
                    <a:pt x="68" y="15"/>
                  </a:cubicBezTo>
                  <a:cubicBezTo>
                    <a:pt x="68" y="15"/>
                    <a:pt x="68" y="15"/>
                    <a:pt x="68" y="15"/>
                  </a:cubicBezTo>
                  <a:cubicBezTo>
                    <a:pt x="68" y="14"/>
                    <a:pt x="68" y="14"/>
                    <a:pt x="68" y="14"/>
                  </a:cubicBezTo>
                  <a:cubicBezTo>
                    <a:pt x="68" y="13"/>
                    <a:pt x="67" y="13"/>
                    <a:pt x="67" y="14"/>
                  </a:cubicBezTo>
                  <a:lnTo>
                    <a:pt x="67" y="15"/>
                  </a:lnTo>
                  <a:close/>
                  <a:moveTo>
                    <a:pt x="69" y="14"/>
                  </a:moveTo>
                  <a:cubicBezTo>
                    <a:pt x="69" y="14"/>
                    <a:pt x="70" y="14"/>
                    <a:pt x="70" y="14"/>
                  </a:cubicBezTo>
                  <a:cubicBezTo>
                    <a:pt x="70" y="13"/>
                    <a:pt x="70" y="13"/>
                    <a:pt x="70" y="13"/>
                  </a:cubicBezTo>
                  <a:lnTo>
                    <a:pt x="69" y="13"/>
                  </a:lnTo>
                  <a:cubicBezTo>
                    <a:pt x="69" y="13"/>
                    <a:pt x="69" y="13"/>
                    <a:pt x="69" y="13"/>
                  </a:cubicBezTo>
                  <a:cubicBezTo>
                    <a:pt x="69" y="13"/>
                    <a:pt x="69" y="13"/>
                    <a:pt x="69" y="14"/>
                  </a:cubicBezTo>
                  <a:close/>
                  <a:moveTo>
                    <a:pt x="67" y="13"/>
                  </a:moveTo>
                  <a:cubicBezTo>
                    <a:pt x="66" y="13"/>
                    <a:pt x="66" y="13"/>
                    <a:pt x="66" y="13"/>
                  </a:cubicBezTo>
                  <a:cubicBezTo>
                    <a:pt x="66" y="13"/>
                    <a:pt x="66" y="13"/>
                    <a:pt x="66" y="13"/>
                  </a:cubicBezTo>
                  <a:cubicBezTo>
                    <a:pt x="66" y="13"/>
                    <a:pt x="66" y="13"/>
                    <a:pt x="66" y="13"/>
                  </a:cubicBezTo>
                  <a:cubicBezTo>
                    <a:pt x="67" y="13"/>
                    <a:pt x="67" y="13"/>
                    <a:pt x="67" y="13"/>
                  </a:cubicBezTo>
                  <a:close/>
                  <a:moveTo>
                    <a:pt x="57" y="13"/>
                  </a:moveTo>
                  <a:lnTo>
                    <a:pt x="59" y="13"/>
                  </a:lnTo>
                  <a:lnTo>
                    <a:pt x="59" y="12"/>
                  </a:lnTo>
                  <a:lnTo>
                    <a:pt x="57" y="12"/>
                  </a:lnTo>
                  <a:lnTo>
                    <a:pt x="57" y="13"/>
                  </a:lnTo>
                  <a:close/>
                  <a:moveTo>
                    <a:pt x="98" y="11"/>
                  </a:moveTo>
                  <a:cubicBezTo>
                    <a:pt x="98" y="12"/>
                    <a:pt x="97" y="12"/>
                    <a:pt x="98" y="12"/>
                  </a:cubicBezTo>
                  <a:cubicBezTo>
                    <a:pt x="98" y="12"/>
                    <a:pt x="98" y="12"/>
                    <a:pt x="98" y="11"/>
                  </a:cubicBezTo>
                  <a:cubicBezTo>
                    <a:pt x="98" y="11"/>
                    <a:pt x="98" y="11"/>
                    <a:pt x="98" y="11"/>
                  </a:cubicBezTo>
                  <a:cubicBezTo>
                    <a:pt x="98" y="11"/>
                    <a:pt x="98" y="11"/>
                    <a:pt x="98" y="11"/>
                  </a:cubicBezTo>
                  <a:close/>
                  <a:moveTo>
                    <a:pt x="63" y="14"/>
                  </a:moveTo>
                  <a:cubicBezTo>
                    <a:pt x="63" y="13"/>
                    <a:pt x="63" y="13"/>
                    <a:pt x="63" y="13"/>
                  </a:cubicBezTo>
                  <a:cubicBezTo>
                    <a:pt x="63" y="13"/>
                    <a:pt x="63" y="13"/>
                    <a:pt x="64" y="13"/>
                  </a:cubicBezTo>
                  <a:cubicBezTo>
                    <a:pt x="64" y="13"/>
                    <a:pt x="64" y="13"/>
                    <a:pt x="64" y="12"/>
                  </a:cubicBezTo>
                  <a:cubicBezTo>
                    <a:pt x="65" y="12"/>
                    <a:pt x="65" y="12"/>
                    <a:pt x="64" y="12"/>
                  </a:cubicBezTo>
                  <a:cubicBezTo>
                    <a:pt x="64" y="12"/>
                    <a:pt x="63" y="11"/>
                    <a:pt x="63" y="11"/>
                  </a:cubicBezTo>
                  <a:cubicBezTo>
                    <a:pt x="62" y="11"/>
                    <a:pt x="62" y="11"/>
                    <a:pt x="61" y="12"/>
                  </a:cubicBezTo>
                  <a:cubicBezTo>
                    <a:pt x="61" y="11"/>
                    <a:pt x="61" y="10"/>
                    <a:pt x="60" y="11"/>
                  </a:cubicBezTo>
                  <a:cubicBezTo>
                    <a:pt x="60" y="11"/>
                    <a:pt x="61" y="12"/>
                    <a:pt x="61" y="12"/>
                  </a:cubicBezTo>
                  <a:cubicBezTo>
                    <a:pt x="61" y="13"/>
                    <a:pt x="62" y="14"/>
                    <a:pt x="63" y="14"/>
                  </a:cubicBezTo>
                  <a:close/>
                  <a:moveTo>
                    <a:pt x="67" y="10"/>
                  </a:moveTo>
                  <a:cubicBezTo>
                    <a:pt x="67" y="10"/>
                    <a:pt x="67" y="10"/>
                    <a:pt x="66" y="10"/>
                  </a:cubicBezTo>
                  <a:cubicBezTo>
                    <a:pt x="66" y="10"/>
                    <a:pt x="66" y="10"/>
                    <a:pt x="66" y="11"/>
                  </a:cubicBezTo>
                  <a:cubicBezTo>
                    <a:pt x="66" y="11"/>
                    <a:pt x="66" y="10"/>
                    <a:pt x="67" y="10"/>
                  </a:cubicBezTo>
                  <a:cubicBezTo>
                    <a:pt x="67" y="10"/>
                    <a:pt x="67" y="10"/>
                    <a:pt x="67" y="10"/>
                  </a:cubicBezTo>
                  <a:close/>
                  <a:moveTo>
                    <a:pt x="96" y="11"/>
                  </a:moveTo>
                  <a:cubicBezTo>
                    <a:pt x="97" y="10"/>
                    <a:pt x="97" y="10"/>
                    <a:pt x="97" y="9"/>
                  </a:cubicBezTo>
                  <a:cubicBezTo>
                    <a:pt x="97" y="9"/>
                    <a:pt x="96" y="9"/>
                    <a:pt x="96" y="8"/>
                  </a:cubicBezTo>
                  <a:cubicBezTo>
                    <a:pt x="95" y="9"/>
                    <a:pt x="95" y="10"/>
                    <a:pt x="96" y="11"/>
                  </a:cubicBezTo>
                  <a:close/>
                  <a:moveTo>
                    <a:pt x="77" y="7"/>
                  </a:moveTo>
                  <a:cubicBezTo>
                    <a:pt x="77" y="7"/>
                    <a:pt x="77" y="7"/>
                    <a:pt x="76" y="7"/>
                  </a:cubicBezTo>
                  <a:cubicBezTo>
                    <a:pt x="76" y="7"/>
                    <a:pt x="76" y="7"/>
                    <a:pt x="76" y="8"/>
                  </a:cubicBezTo>
                  <a:cubicBezTo>
                    <a:pt x="76" y="8"/>
                    <a:pt x="76" y="8"/>
                    <a:pt x="77" y="8"/>
                  </a:cubicBezTo>
                  <a:cubicBezTo>
                    <a:pt x="77" y="7"/>
                    <a:pt x="77" y="7"/>
                    <a:pt x="77" y="7"/>
                  </a:cubicBezTo>
                  <a:close/>
                  <a:moveTo>
                    <a:pt x="62" y="5"/>
                  </a:moveTo>
                  <a:cubicBezTo>
                    <a:pt x="62" y="5"/>
                    <a:pt x="62" y="5"/>
                    <a:pt x="62" y="6"/>
                  </a:cubicBezTo>
                  <a:cubicBezTo>
                    <a:pt x="62" y="6"/>
                    <a:pt x="62" y="6"/>
                    <a:pt x="62" y="6"/>
                  </a:cubicBezTo>
                  <a:cubicBezTo>
                    <a:pt x="62" y="6"/>
                    <a:pt x="62" y="6"/>
                    <a:pt x="62" y="6"/>
                  </a:cubicBezTo>
                  <a:cubicBezTo>
                    <a:pt x="63" y="6"/>
                    <a:pt x="63" y="6"/>
                    <a:pt x="62" y="5"/>
                  </a:cubicBezTo>
                  <a:close/>
                  <a:moveTo>
                    <a:pt x="59" y="4"/>
                  </a:moveTo>
                  <a:cubicBezTo>
                    <a:pt x="59" y="4"/>
                    <a:pt x="59" y="4"/>
                    <a:pt x="58" y="4"/>
                  </a:cubicBezTo>
                  <a:cubicBezTo>
                    <a:pt x="58" y="5"/>
                    <a:pt x="58" y="5"/>
                    <a:pt x="58" y="5"/>
                  </a:cubicBezTo>
                  <a:cubicBezTo>
                    <a:pt x="58" y="5"/>
                    <a:pt x="59" y="5"/>
                    <a:pt x="59" y="5"/>
                  </a:cubicBezTo>
                  <a:cubicBezTo>
                    <a:pt x="59" y="5"/>
                    <a:pt x="59" y="5"/>
                    <a:pt x="59" y="4"/>
                  </a:cubicBezTo>
                  <a:close/>
                  <a:moveTo>
                    <a:pt x="40" y="6"/>
                  </a:moveTo>
                  <a:lnTo>
                    <a:pt x="42" y="6"/>
                  </a:lnTo>
                  <a:cubicBezTo>
                    <a:pt x="42" y="6"/>
                    <a:pt x="42" y="6"/>
                    <a:pt x="42" y="5"/>
                  </a:cubicBezTo>
                  <a:cubicBezTo>
                    <a:pt x="42" y="5"/>
                    <a:pt x="42" y="5"/>
                    <a:pt x="42" y="5"/>
                  </a:cubicBezTo>
                  <a:cubicBezTo>
                    <a:pt x="42" y="5"/>
                    <a:pt x="42" y="5"/>
                    <a:pt x="41" y="5"/>
                  </a:cubicBezTo>
                  <a:cubicBezTo>
                    <a:pt x="41" y="4"/>
                    <a:pt x="41" y="4"/>
                    <a:pt x="40" y="4"/>
                  </a:cubicBezTo>
                  <a:lnTo>
                    <a:pt x="40" y="6"/>
                  </a:lnTo>
                  <a:close/>
                  <a:moveTo>
                    <a:pt x="64" y="6"/>
                  </a:moveTo>
                  <a:cubicBezTo>
                    <a:pt x="65" y="6"/>
                    <a:pt x="65" y="5"/>
                    <a:pt x="65" y="5"/>
                  </a:cubicBezTo>
                  <a:cubicBezTo>
                    <a:pt x="65" y="4"/>
                    <a:pt x="66" y="4"/>
                    <a:pt x="66" y="4"/>
                  </a:cubicBezTo>
                  <a:cubicBezTo>
                    <a:pt x="64" y="3"/>
                    <a:pt x="64" y="4"/>
                    <a:pt x="64" y="6"/>
                  </a:cubicBezTo>
                  <a:close/>
                  <a:moveTo>
                    <a:pt x="80" y="3"/>
                  </a:moveTo>
                  <a:cubicBezTo>
                    <a:pt x="79" y="3"/>
                    <a:pt x="79" y="3"/>
                    <a:pt x="79" y="3"/>
                  </a:cubicBezTo>
                  <a:cubicBezTo>
                    <a:pt x="78" y="3"/>
                    <a:pt x="78" y="3"/>
                    <a:pt x="78" y="4"/>
                  </a:cubicBezTo>
                  <a:cubicBezTo>
                    <a:pt x="78" y="4"/>
                    <a:pt x="79" y="4"/>
                    <a:pt x="79" y="4"/>
                  </a:cubicBezTo>
                  <a:cubicBezTo>
                    <a:pt x="79" y="4"/>
                    <a:pt x="80" y="4"/>
                    <a:pt x="80" y="3"/>
                  </a:cubicBezTo>
                  <a:close/>
                  <a:moveTo>
                    <a:pt x="107" y="12"/>
                  </a:moveTo>
                  <a:cubicBezTo>
                    <a:pt x="107" y="12"/>
                    <a:pt x="106" y="12"/>
                    <a:pt x="107" y="13"/>
                  </a:cubicBezTo>
                  <a:cubicBezTo>
                    <a:pt x="107" y="13"/>
                    <a:pt x="107" y="14"/>
                    <a:pt x="108" y="14"/>
                  </a:cubicBezTo>
                  <a:cubicBezTo>
                    <a:pt x="108" y="13"/>
                    <a:pt x="108" y="13"/>
                    <a:pt x="108" y="12"/>
                  </a:cubicBezTo>
                  <a:cubicBezTo>
                    <a:pt x="108" y="12"/>
                    <a:pt x="108" y="12"/>
                    <a:pt x="107" y="12"/>
                  </a:cubicBezTo>
                  <a:close/>
                  <a:moveTo>
                    <a:pt x="131" y="98"/>
                  </a:moveTo>
                  <a:cubicBezTo>
                    <a:pt x="128" y="98"/>
                    <a:pt x="125" y="98"/>
                    <a:pt x="122" y="97"/>
                  </a:cubicBezTo>
                  <a:cubicBezTo>
                    <a:pt x="119" y="97"/>
                    <a:pt x="116" y="97"/>
                    <a:pt x="113" y="98"/>
                  </a:cubicBezTo>
                  <a:cubicBezTo>
                    <a:pt x="112" y="98"/>
                    <a:pt x="112" y="97"/>
                    <a:pt x="112" y="96"/>
                  </a:cubicBezTo>
                  <a:cubicBezTo>
                    <a:pt x="111" y="96"/>
                    <a:pt x="111" y="96"/>
                    <a:pt x="111" y="96"/>
                  </a:cubicBezTo>
                  <a:cubicBezTo>
                    <a:pt x="111" y="96"/>
                    <a:pt x="110" y="96"/>
                    <a:pt x="110" y="97"/>
                  </a:cubicBezTo>
                  <a:cubicBezTo>
                    <a:pt x="110" y="97"/>
                    <a:pt x="110" y="97"/>
                    <a:pt x="110" y="97"/>
                  </a:cubicBezTo>
                  <a:cubicBezTo>
                    <a:pt x="110" y="97"/>
                    <a:pt x="110" y="98"/>
                    <a:pt x="110" y="98"/>
                  </a:cubicBezTo>
                  <a:lnTo>
                    <a:pt x="76" y="98"/>
                  </a:lnTo>
                  <a:cubicBezTo>
                    <a:pt x="76" y="94"/>
                    <a:pt x="76" y="91"/>
                    <a:pt x="76" y="87"/>
                  </a:cubicBezTo>
                  <a:cubicBezTo>
                    <a:pt x="76" y="83"/>
                    <a:pt x="76" y="79"/>
                    <a:pt x="76" y="75"/>
                  </a:cubicBezTo>
                  <a:cubicBezTo>
                    <a:pt x="76" y="70"/>
                    <a:pt x="76" y="66"/>
                    <a:pt x="76" y="62"/>
                  </a:cubicBezTo>
                  <a:cubicBezTo>
                    <a:pt x="76" y="58"/>
                    <a:pt x="76" y="54"/>
                    <a:pt x="76" y="50"/>
                  </a:cubicBezTo>
                  <a:cubicBezTo>
                    <a:pt x="76" y="49"/>
                    <a:pt x="76" y="47"/>
                    <a:pt x="75" y="45"/>
                  </a:cubicBezTo>
                  <a:cubicBezTo>
                    <a:pt x="75" y="43"/>
                    <a:pt x="75" y="42"/>
                    <a:pt x="74" y="40"/>
                  </a:cubicBezTo>
                  <a:cubicBezTo>
                    <a:pt x="73" y="39"/>
                    <a:pt x="72" y="38"/>
                    <a:pt x="71" y="37"/>
                  </a:cubicBezTo>
                  <a:cubicBezTo>
                    <a:pt x="69" y="36"/>
                    <a:pt x="67" y="36"/>
                    <a:pt x="65" y="36"/>
                  </a:cubicBezTo>
                  <a:cubicBezTo>
                    <a:pt x="63" y="36"/>
                    <a:pt x="61" y="37"/>
                    <a:pt x="60" y="38"/>
                  </a:cubicBezTo>
                  <a:cubicBezTo>
                    <a:pt x="59" y="39"/>
                    <a:pt x="58" y="40"/>
                    <a:pt x="58" y="42"/>
                  </a:cubicBezTo>
                  <a:cubicBezTo>
                    <a:pt x="57" y="43"/>
                    <a:pt x="56" y="45"/>
                    <a:pt x="56" y="47"/>
                  </a:cubicBezTo>
                  <a:cubicBezTo>
                    <a:pt x="56" y="49"/>
                    <a:pt x="56" y="51"/>
                    <a:pt x="56" y="53"/>
                  </a:cubicBezTo>
                  <a:cubicBezTo>
                    <a:pt x="55" y="61"/>
                    <a:pt x="55" y="70"/>
                    <a:pt x="56" y="80"/>
                  </a:cubicBezTo>
                  <a:cubicBezTo>
                    <a:pt x="56" y="90"/>
                    <a:pt x="56" y="101"/>
                    <a:pt x="56" y="111"/>
                  </a:cubicBezTo>
                  <a:cubicBezTo>
                    <a:pt x="56" y="122"/>
                    <a:pt x="56" y="133"/>
                    <a:pt x="55" y="143"/>
                  </a:cubicBezTo>
                  <a:cubicBezTo>
                    <a:pt x="55" y="152"/>
                    <a:pt x="55" y="161"/>
                    <a:pt x="56" y="169"/>
                  </a:cubicBezTo>
                  <a:cubicBezTo>
                    <a:pt x="56" y="170"/>
                    <a:pt x="56" y="171"/>
                    <a:pt x="56" y="173"/>
                  </a:cubicBezTo>
                  <a:cubicBezTo>
                    <a:pt x="56" y="174"/>
                    <a:pt x="56" y="175"/>
                    <a:pt x="57" y="176"/>
                  </a:cubicBezTo>
                  <a:cubicBezTo>
                    <a:pt x="57" y="177"/>
                    <a:pt x="57" y="178"/>
                    <a:pt x="57" y="179"/>
                  </a:cubicBezTo>
                  <a:cubicBezTo>
                    <a:pt x="57" y="181"/>
                    <a:pt x="58" y="181"/>
                    <a:pt x="58" y="182"/>
                  </a:cubicBezTo>
                  <a:cubicBezTo>
                    <a:pt x="59" y="183"/>
                    <a:pt x="60" y="184"/>
                    <a:pt x="62" y="185"/>
                  </a:cubicBezTo>
                  <a:cubicBezTo>
                    <a:pt x="63" y="186"/>
                    <a:pt x="65" y="186"/>
                    <a:pt x="67" y="186"/>
                  </a:cubicBezTo>
                  <a:cubicBezTo>
                    <a:pt x="68" y="185"/>
                    <a:pt x="70" y="185"/>
                    <a:pt x="71" y="184"/>
                  </a:cubicBezTo>
                  <a:cubicBezTo>
                    <a:pt x="73" y="183"/>
                    <a:pt x="74" y="182"/>
                    <a:pt x="74" y="181"/>
                  </a:cubicBezTo>
                  <a:cubicBezTo>
                    <a:pt x="75" y="179"/>
                    <a:pt x="75" y="178"/>
                    <a:pt x="75" y="176"/>
                  </a:cubicBezTo>
                  <a:cubicBezTo>
                    <a:pt x="75" y="174"/>
                    <a:pt x="76" y="172"/>
                    <a:pt x="76" y="170"/>
                  </a:cubicBezTo>
                  <a:cubicBezTo>
                    <a:pt x="76" y="167"/>
                    <a:pt x="76" y="164"/>
                    <a:pt x="76" y="161"/>
                  </a:cubicBezTo>
                  <a:cubicBezTo>
                    <a:pt x="76" y="157"/>
                    <a:pt x="76" y="154"/>
                    <a:pt x="76" y="151"/>
                  </a:cubicBezTo>
                  <a:cubicBezTo>
                    <a:pt x="76" y="148"/>
                    <a:pt x="76" y="145"/>
                    <a:pt x="76" y="142"/>
                  </a:cubicBezTo>
                  <a:cubicBezTo>
                    <a:pt x="76" y="138"/>
                    <a:pt x="76" y="135"/>
                    <a:pt x="76" y="133"/>
                  </a:cubicBezTo>
                  <a:lnTo>
                    <a:pt x="131" y="133"/>
                  </a:lnTo>
                  <a:lnTo>
                    <a:pt x="131" y="145"/>
                  </a:lnTo>
                  <a:cubicBezTo>
                    <a:pt x="131" y="149"/>
                    <a:pt x="131" y="153"/>
                    <a:pt x="131" y="157"/>
                  </a:cubicBezTo>
                  <a:cubicBezTo>
                    <a:pt x="131" y="161"/>
                    <a:pt x="130" y="165"/>
                    <a:pt x="130" y="169"/>
                  </a:cubicBezTo>
                  <a:cubicBezTo>
                    <a:pt x="130" y="173"/>
                    <a:pt x="129" y="176"/>
                    <a:pt x="128" y="180"/>
                  </a:cubicBezTo>
                  <a:cubicBezTo>
                    <a:pt x="128" y="183"/>
                    <a:pt x="127" y="185"/>
                    <a:pt x="127" y="187"/>
                  </a:cubicBezTo>
                  <a:cubicBezTo>
                    <a:pt x="126" y="189"/>
                    <a:pt x="125" y="191"/>
                    <a:pt x="124" y="193"/>
                  </a:cubicBezTo>
                  <a:cubicBezTo>
                    <a:pt x="124" y="194"/>
                    <a:pt x="123" y="194"/>
                    <a:pt x="123" y="194"/>
                  </a:cubicBezTo>
                  <a:cubicBezTo>
                    <a:pt x="123" y="195"/>
                    <a:pt x="123" y="195"/>
                    <a:pt x="123" y="195"/>
                  </a:cubicBezTo>
                  <a:cubicBezTo>
                    <a:pt x="123" y="196"/>
                    <a:pt x="123" y="196"/>
                    <a:pt x="122" y="196"/>
                  </a:cubicBezTo>
                  <a:cubicBezTo>
                    <a:pt x="122" y="196"/>
                    <a:pt x="122" y="196"/>
                    <a:pt x="122" y="196"/>
                  </a:cubicBezTo>
                  <a:cubicBezTo>
                    <a:pt x="121" y="197"/>
                    <a:pt x="121" y="198"/>
                    <a:pt x="120" y="199"/>
                  </a:cubicBezTo>
                  <a:cubicBezTo>
                    <a:pt x="119" y="200"/>
                    <a:pt x="118" y="201"/>
                    <a:pt x="118" y="202"/>
                  </a:cubicBezTo>
                  <a:cubicBezTo>
                    <a:pt x="117" y="202"/>
                    <a:pt x="116" y="203"/>
                    <a:pt x="115" y="204"/>
                  </a:cubicBezTo>
                  <a:cubicBezTo>
                    <a:pt x="114" y="205"/>
                    <a:pt x="113" y="206"/>
                    <a:pt x="113" y="207"/>
                  </a:cubicBezTo>
                  <a:cubicBezTo>
                    <a:pt x="112" y="207"/>
                    <a:pt x="111" y="207"/>
                    <a:pt x="111" y="207"/>
                  </a:cubicBezTo>
                  <a:cubicBezTo>
                    <a:pt x="111" y="206"/>
                    <a:pt x="111" y="206"/>
                    <a:pt x="110" y="206"/>
                  </a:cubicBezTo>
                  <a:cubicBezTo>
                    <a:pt x="110" y="207"/>
                    <a:pt x="110" y="207"/>
                    <a:pt x="109" y="208"/>
                  </a:cubicBezTo>
                  <a:cubicBezTo>
                    <a:pt x="109" y="209"/>
                    <a:pt x="108" y="210"/>
                    <a:pt x="108" y="210"/>
                  </a:cubicBezTo>
                  <a:cubicBezTo>
                    <a:pt x="107" y="211"/>
                    <a:pt x="107" y="211"/>
                    <a:pt x="107" y="211"/>
                  </a:cubicBezTo>
                  <a:cubicBezTo>
                    <a:pt x="106" y="211"/>
                    <a:pt x="106" y="211"/>
                    <a:pt x="106" y="210"/>
                  </a:cubicBezTo>
                  <a:cubicBezTo>
                    <a:pt x="105" y="210"/>
                    <a:pt x="105" y="210"/>
                    <a:pt x="105" y="210"/>
                  </a:cubicBezTo>
                  <a:cubicBezTo>
                    <a:pt x="105" y="209"/>
                    <a:pt x="104" y="209"/>
                    <a:pt x="104" y="209"/>
                  </a:cubicBezTo>
                  <a:cubicBezTo>
                    <a:pt x="104" y="209"/>
                    <a:pt x="104" y="210"/>
                    <a:pt x="104" y="210"/>
                  </a:cubicBezTo>
                  <a:cubicBezTo>
                    <a:pt x="104" y="211"/>
                    <a:pt x="104" y="212"/>
                    <a:pt x="105" y="212"/>
                  </a:cubicBezTo>
                  <a:cubicBezTo>
                    <a:pt x="104" y="212"/>
                    <a:pt x="103" y="212"/>
                    <a:pt x="102" y="213"/>
                  </a:cubicBezTo>
                  <a:cubicBezTo>
                    <a:pt x="102" y="213"/>
                    <a:pt x="101" y="214"/>
                    <a:pt x="101" y="214"/>
                  </a:cubicBezTo>
                  <a:cubicBezTo>
                    <a:pt x="100" y="214"/>
                    <a:pt x="100" y="214"/>
                    <a:pt x="99" y="213"/>
                  </a:cubicBezTo>
                  <a:cubicBezTo>
                    <a:pt x="99" y="213"/>
                    <a:pt x="98" y="213"/>
                    <a:pt x="97" y="214"/>
                  </a:cubicBezTo>
                  <a:cubicBezTo>
                    <a:pt x="97" y="214"/>
                    <a:pt x="97" y="215"/>
                    <a:pt x="98" y="215"/>
                  </a:cubicBezTo>
                  <a:cubicBezTo>
                    <a:pt x="98" y="215"/>
                    <a:pt x="98" y="215"/>
                    <a:pt x="99" y="215"/>
                  </a:cubicBezTo>
                  <a:cubicBezTo>
                    <a:pt x="98" y="216"/>
                    <a:pt x="97" y="216"/>
                    <a:pt x="96" y="217"/>
                  </a:cubicBezTo>
                  <a:cubicBezTo>
                    <a:pt x="95" y="217"/>
                    <a:pt x="94" y="217"/>
                    <a:pt x="92" y="218"/>
                  </a:cubicBezTo>
                  <a:cubicBezTo>
                    <a:pt x="92" y="217"/>
                    <a:pt x="92" y="217"/>
                    <a:pt x="93" y="217"/>
                  </a:cubicBezTo>
                  <a:cubicBezTo>
                    <a:pt x="93" y="217"/>
                    <a:pt x="93" y="217"/>
                    <a:pt x="94" y="217"/>
                  </a:cubicBezTo>
                  <a:cubicBezTo>
                    <a:pt x="94" y="216"/>
                    <a:pt x="94" y="216"/>
                    <a:pt x="95" y="216"/>
                  </a:cubicBezTo>
                  <a:cubicBezTo>
                    <a:pt x="95" y="216"/>
                    <a:pt x="95" y="216"/>
                    <a:pt x="96" y="216"/>
                  </a:cubicBezTo>
                  <a:cubicBezTo>
                    <a:pt x="95" y="215"/>
                    <a:pt x="95" y="214"/>
                    <a:pt x="94" y="214"/>
                  </a:cubicBezTo>
                  <a:cubicBezTo>
                    <a:pt x="94" y="213"/>
                    <a:pt x="94" y="213"/>
                    <a:pt x="94" y="212"/>
                  </a:cubicBezTo>
                  <a:cubicBezTo>
                    <a:pt x="94" y="212"/>
                    <a:pt x="94" y="212"/>
                    <a:pt x="93" y="211"/>
                  </a:cubicBezTo>
                  <a:cubicBezTo>
                    <a:pt x="93" y="212"/>
                    <a:pt x="92" y="212"/>
                    <a:pt x="91" y="212"/>
                  </a:cubicBezTo>
                  <a:cubicBezTo>
                    <a:pt x="91" y="212"/>
                    <a:pt x="90" y="212"/>
                    <a:pt x="89" y="212"/>
                  </a:cubicBezTo>
                  <a:cubicBezTo>
                    <a:pt x="88" y="212"/>
                    <a:pt x="87" y="212"/>
                    <a:pt x="86" y="212"/>
                  </a:cubicBezTo>
                  <a:cubicBezTo>
                    <a:pt x="85" y="212"/>
                    <a:pt x="85" y="213"/>
                    <a:pt x="84" y="213"/>
                  </a:cubicBezTo>
                  <a:cubicBezTo>
                    <a:pt x="85" y="214"/>
                    <a:pt x="85" y="214"/>
                    <a:pt x="86" y="214"/>
                  </a:cubicBezTo>
                  <a:cubicBezTo>
                    <a:pt x="87" y="214"/>
                    <a:pt x="88" y="214"/>
                    <a:pt x="89" y="214"/>
                  </a:cubicBezTo>
                  <a:cubicBezTo>
                    <a:pt x="90" y="213"/>
                    <a:pt x="91" y="213"/>
                    <a:pt x="92" y="213"/>
                  </a:cubicBezTo>
                  <a:cubicBezTo>
                    <a:pt x="93" y="214"/>
                    <a:pt x="93" y="214"/>
                    <a:pt x="93" y="215"/>
                  </a:cubicBezTo>
                  <a:lnTo>
                    <a:pt x="90" y="215"/>
                  </a:lnTo>
                  <a:cubicBezTo>
                    <a:pt x="89" y="216"/>
                    <a:pt x="89" y="216"/>
                    <a:pt x="89" y="217"/>
                  </a:cubicBezTo>
                  <a:cubicBezTo>
                    <a:pt x="88" y="217"/>
                    <a:pt x="88" y="217"/>
                    <a:pt x="87" y="217"/>
                  </a:cubicBezTo>
                  <a:lnTo>
                    <a:pt x="87" y="216"/>
                  </a:lnTo>
                  <a:cubicBezTo>
                    <a:pt x="86" y="216"/>
                    <a:pt x="86" y="217"/>
                    <a:pt x="85" y="217"/>
                  </a:cubicBezTo>
                  <a:cubicBezTo>
                    <a:pt x="84" y="217"/>
                    <a:pt x="84" y="218"/>
                    <a:pt x="84" y="219"/>
                  </a:cubicBezTo>
                  <a:cubicBezTo>
                    <a:pt x="83" y="218"/>
                    <a:pt x="83" y="218"/>
                    <a:pt x="82" y="218"/>
                  </a:cubicBezTo>
                  <a:cubicBezTo>
                    <a:pt x="81" y="218"/>
                    <a:pt x="80" y="218"/>
                    <a:pt x="79" y="218"/>
                  </a:cubicBezTo>
                  <a:cubicBezTo>
                    <a:pt x="79" y="219"/>
                    <a:pt x="79" y="219"/>
                    <a:pt x="78" y="220"/>
                  </a:cubicBezTo>
                  <a:cubicBezTo>
                    <a:pt x="77" y="220"/>
                    <a:pt x="77" y="221"/>
                    <a:pt x="76" y="221"/>
                  </a:cubicBezTo>
                  <a:lnTo>
                    <a:pt x="60" y="221"/>
                  </a:lnTo>
                  <a:cubicBezTo>
                    <a:pt x="60" y="221"/>
                    <a:pt x="59" y="221"/>
                    <a:pt x="58" y="221"/>
                  </a:cubicBezTo>
                  <a:cubicBezTo>
                    <a:pt x="58" y="220"/>
                    <a:pt x="58" y="220"/>
                    <a:pt x="57" y="219"/>
                  </a:cubicBezTo>
                  <a:cubicBezTo>
                    <a:pt x="57" y="219"/>
                    <a:pt x="57" y="219"/>
                    <a:pt x="57" y="219"/>
                  </a:cubicBezTo>
                  <a:cubicBezTo>
                    <a:pt x="57" y="219"/>
                    <a:pt x="57" y="220"/>
                    <a:pt x="57" y="220"/>
                  </a:cubicBezTo>
                  <a:cubicBezTo>
                    <a:pt x="57" y="220"/>
                    <a:pt x="57" y="220"/>
                    <a:pt x="57" y="220"/>
                  </a:cubicBezTo>
                  <a:cubicBezTo>
                    <a:pt x="57" y="221"/>
                    <a:pt x="56" y="221"/>
                    <a:pt x="56" y="221"/>
                  </a:cubicBezTo>
                  <a:cubicBezTo>
                    <a:pt x="55" y="221"/>
                    <a:pt x="55" y="221"/>
                    <a:pt x="55" y="221"/>
                  </a:cubicBezTo>
                  <a:cubicBezTo>
                    <a:pt x="55" y="221"/>
                    <a:pt x="55" y="220"/>
                    <a:pt x="55" y="220"/>
                  </a:cubicBezTo>
                  <a:cubicBezTo>
                    <a:pt x="56" y="220"/>
                    <a:pt x="56" y="220"/>
                    <a:pt x="56" y="219"/>
                  </a:cubicBezTo>
                  <a:cubicBezTo>
                    <a:pt x="56" y="219"/>
                    <a:pt x="56" y="219"/>
                    <a:pt x="56" y="219"/>
                  </a:cubicBezTo>
                  <a:cubicBezTo>
                    <a:pt x="57" y="218"/>
                    <a:pt x="57" y="218"/>
                    <a:pt x="57" y="218"/>
                  </a:cubicBezTo>
                  <a:cubicBezTo>
                    <a:pt x="58" y="217"/>
                    <a:pt x="58" y="217"/>
                    <a:pt x="58" y="216"/>
                  </a:cubicBezTo>
                  <a:cubicBezTo>
                    <a:pt x="59" y="217"/>
                    <a:pt x="60" y="217"/>
                    <a:pt x="60" y="218"/>
                  </a:cubicBezTo>
                  <a:cubicBezTo>
                    <a:pt x="60" y="217"/>
                    <a:pt x="61" y="217"/>
                    <a:pt x="62" y="217"/>
                  </a:cubicBezTo>
                  <a:cubicBezTo>
                    <a:pt x="63" y="216"/>
                    <a:pt x="64" y="216"/>
                    <a:pt x="65" y="217"/>
                  </a:cubicBezTo>
                  <a:cubicBezTo>
                    <a:pt x="66" y="217"/>
                    <a:pt x="67" y="217"/>
                    <a:pt x="67" y="217"/>
                  </a:cubicBezTo>
                  <a:cubicBezTo>
                    <a:pt x="68" y="217"/>
                    <a:pt x="69" y="216"/>
                    <a:pt x="70" y="216"/>
                  </a:cubicBezTo>
                  <a:cubicBezTo>
                    <a:pt x="70" y="216"/>
                    <a:pt x="71" y="216"/>
                    <a:pt x="71" y="216"/>
                  </a:cubicBezTo>
                  <a:cubicBezTo>
                    <a:pt x="72" y="216"/>
                    <a:pt x="73" y="216"/>
                    <a:pt x="73" y="216"/>
                  </a:cubicBezTo>
                  <a:cubicBezTo>
                    <a:pt x="74" y="216"/>
                    <a:pt x="74" y="216"/>
                    <a:pt x="74" y="216"/>
                  </a:cubicBezTo>
                  <a:cubicBezTo>
                    <a:pt x="74" y="216"/>
                    <a:pt x="75" y="216"/>
                    <a:pt x="76" y="215"/>
                  </a:cubicBezTo>
                  <a:cubicBezTo>
                    <a:pt x="76" y="215"/>
                    <a:pt x="77" y="215"/>
                    <a:pt x="77" y="216"/>
                  </a:cubicBezTo>
                  <a:cubicBezTo>
                    <a:pt x="78" y="216"/>
                    <a:pt x="78" y="216"/>
                    <a:pt x="78" y="215"/>
                  </a:cubicBezTo>
                  <a:cubicBezTo>
                    <a:pt x="78" y="214"/>
                    <a:pt x="78" y="214"/>
                    <a:pt x="77" y="214"/>
                  </a:cubicBezTo>
                  <a:cubicBezTo>
                    <a:pt x="77" y="213"/>
                    <a:pt x="76" y="213"/>
                    <a:pt x="76" y="213"/>
                  </a:cubicBezTo>
                  <a:cubicBezTo>
                    <a:pt x="76" y="213"/>
                    <a:pt x="75" y="213"/>
                    <a:pt x="75" y="214"/>
                  </a:cubicBezTo>
                  <a:cubicBezTo>
                    <a:pt x="74" y="214"/>
                    <a:pt x="74" y="214"/>
                    <a:pt x="74" y="214"/>
                  </a:cubicBezTo>
                  <a:cubicBezTo>
                    <a:pt x="73" y="213"/>
                    <a:pt x="73" y="213"/>
                    <a:pt x="73" y="212"/>
                  </a:cubicBezTo>
                  <a:cubicBezTo>
                    <a:pt x="73" y="212"/>
                    <a:pt x="72" y="211"/>
                    <a:pt x="72" y="211"/>
                  </a:cubicBezTo>
                  <a:cubicBezTo>
                    <a:pt x="71" y="211"/>
                    <a:pt x="71" y="211"/>
                    <a:pt x="71" y="211"/>
                  </a:cubicBezTo>
                  <a:cubicBezTo>
                    <a:pt x="71" y="212"/>
                    <a:pt x="71" y="212"/>
                    <a:pt x="71" y="213"/>
                  </a:cubicBezTo>
                  <a:cubicBezTo>
                    <a:pt x="71" y="213"/>
                    <a:pt x="71" y="213"/>
                    <a:pt x="72" y="214"/>
                  </a:cubicBezTo>
                  <a:cubicBezTo>
                    <a:pt x="72" y="214"/>
                    <a:pt x="71" y="214"/>
                    <a:pt x="71" y="214"/>
                  </a:cubicBezTo>
                  <a:cubicBezTo>
                    <a:pt x="70" y="213"/>
                    <a:pt x="70" y="213"/>
                    <a:pt x="69" y="212"/>
                  </a:cubicBezTo>
                  <a:cubicBezTo>
                    <a:pt x="69" y="211"/>
                    <a:pt x="68" y="211"/>
                    <a:pt x="67" y="211"/>
                  </a:cubicBezTo>
                  <a:cubicBezTo>
                    <a:pt x="67" y="211"/>
                    <a:pt x="66" y="211"/>
                    <a:pt x="66" y="211"/>
                  </a:cubicBezTo>
                  <a:cubicBezTo>
                    <a:pt x="66" y="212"/>
                    <a:pt x="67" y="212"/>
                    <a:pt x="67" y="212"/>
                  </a:cubicBezTo>
                  <a:cubicBezTo>
                    <a:pt x="67" y="213"/>
                    <a:pt x="67" y="213"/>
                    <a:pt x="67" y="213"/>
                  </a:cubicBezTo>
                  <a:cubicBezTo>
                    <a:pt x="66" y="213"/>
                    <a:pt x="66" y="213"/>
                    <a:pt x="66" y="212"/>
                  </a:cubicBezTo>
                  <a:cubicBezTo>
                    <a:pt x="66" y="212"/>
                    <a:pt x="65" y="212"/>
                    <a:pt x="65" y="212"/>
                  </a:cubicBezTo>
                  <a:cubicBezTo>
                    <a:pt x="65" y="212"/>
                    <a:pt x="65" y="212"/>
                    <a:pt x="65" y="212"/>
                  </a:cubicBezTo>
                  <a:cubicBezTo>
                    <a:pt x="64" y="212"/>
                    <a:pt x="63" y="213"/>
                    <a:pt x="63" y="212"/>
                  </a:cubicBezTo>
                  <a:cubicBezTo>
                    <a:pt x="62" y="212"/>
                    <a:pt x="61" y="212"/>
                    <a:pt x="60" y="213"/>
                  </a:cubicBezTo>
                  <a:cubicBezTo>
                    <a:pt x="60" y="212"/>
                    <a:pt x="60" y="212"/>
                    <a:pt x="59" y="212"/>
                  </a:cubicBezTo>
                  <a:cubicBezTo>
                    <a:pt x="58" y="212"/>
                    <a:pt x="58" y="211"/>
                    <a:pt x="58" y="211"/>
                  </a:cubicBezTo>
                  <a:cubicBezTo>
                    <a:pt x="58" y="211"/>
                    <a:pt x="58" y="211"/>
                    <a:pt x="58" y="211"/>
                  </a:cubicBezTo>
                  <a:cubicBezTo>
                    <a:pt x="58" y="212"/>
                    <a:pt x="58" y="212"/>
                    <a:pt x="58" y="213"/>
                  </a:cubicBezTo>
                  <a:cubicBezTo>
                    <a:pt x="58" y="213"/>
                    <a:pt x="57" y="213"/>
                    <a:pt x="57" y="213"/>
                  </a:cubicBezTo>
                  <a:cubicBezTo>
                    <a:pt x="57" y="213"/>
                    <a:pt x="57" y="213"/>
                    <a:pt x="57" y="213"/>
                  </a:cubicBezTo>
                  <a:cubicBezTo>
                    <a:pt x="57" y="213"/>
                    <a:pt x="56" y="212"/>
                    <a:pt x="56" y="212"/>
                  </a:cubicBezTo>
                  <a:cubicBezTo>
                    <a:pt x="56" y="212"/>
                    <a:pt x="56" y="212"/>
                    <a:pt x="55" y="212"/>
                  </a:cubicBezTo>
                  <a:cubicBezTo>
                    <a:pt x="55" y="212"/>
                    <a:pt x="55" y="212"/>
                    <a:pt x="55" y="213"/>
                  </a:cubicBezTo>
                  <a:cubicBezTo>
                    <a:pt x="55" y="213"/>
                    <a:pt x="55" y="213"/>
                    <a:pt x="55" y="213"/>
                  </a:cubicBezTo>
                  <a:cubicBezTo>
                    <a:pt x="55" y="214"/>
                    <a:pt x="55" y="214"/>
                    <a:pt x="55" y="214"/>
                  </a:cubicBezTo>
                  <a:cubicBezTo>
                    <a:pt x="55" y="214"/>
                    <a:pt x="55" y="215"/>
                    <a:pt x="54" y="215"/>
                  </a:cubicBezTo>
                  <a:cubicBezTo>
                    <a:pt x="54" y="215"/>
                    <a:pt x="54" y="215"/>
                    <a:pt x="53" y="214"/>
                  </a:cubicBezTo>
                  <a:cubicBezTo>
                    <a:pt x="53" y="214"/>
                    <a:pt x="53" y="214"/>
                    <a:pt x="53" y="213"/>
                  </a:cubicBezTo>
                  <a:cubicBezTo>
                    <a:pt x="53" y="213"/>
                    <a:pt x="53" y="213"/>
                    <a:pt x="53" y="213"/>
                  </a:cubicBezTo>
                  <a:cubicBezTo>
                    <a:pt x="52" y="213"/>
                    <a:pt x="52" y="213"/>
                    <a:pt x="52" y="214"/>
                  </a:cubicBezTo>
                  <a:cubicBezTo>
                    <a:pt x="51" y="213"/>
                    <a:pt x="51" y="213"/>
                    <a:pt x="51" y="213"/>
                  </a:cubicBezTo>
                  <a:cubicBezTo>
                    <a:pt x="51" y="213"/>
                    <a:pt x="52" y="213"/>
                    <a:pt x="52" y="212"/>
                  </a:cubicBezTo>
                  <a:cubicBezTo>
                    <a:pt x="52" y="212"/>
                    <a:pt x="52" y="212"/>
                    <a:pt x="53" y="212"/>
                  </a:cubicBezTo>
                  <a:cubicBezTo>
                    <a:pt x="53" y="211"/>
                    <a:pt x="53" y="211"/>
                    <a:pt x="53" y="211"/>
                  </a:cubicBezTo>
                  <a:cubicBezTo>
                    <a:pt x="53" y="211"/>
                    <a:pt x="52" y="212"/>
                    <a:pt x="51" y="212"/>
                  </a:cubicBezTo>
                  <a:cubicBezTo>
                    <a:pt x="51" y="212"/>
                    <a:pt x="50" y="212"/>
                    <a:pt x="49" y="212"/>
                  </a:cubicBezTo>
                  <a:cubicBezTo>
                    <a:pt x="48" y="212"/>
                    <a:pt x="48" y="213"/>
                    <a:pt x="47" y="213"/>
                  </a:cubicBezTo>
                  <a:cubicBezTo>
                    <a:pt x="47" y="213"/>
                    <a:pt x="47" y="214"/>
                    <a:pt x="47" y="215"/>
                  </a:cubicBezTo>
                  <a:cubicBezTo>
                    <a:pt x="46" y="214"/>
                    <a:pt x="46" y="214"/>
                    <a:pt x="46" y="214"/>
                  </a:cubicBezTo>
                  <a:cubicBezTo>
                    <a:pt x="46" y="214"/>
                    <a:pt x="46" y="214"/>
                    <a:pt x="46" y="214"/>
                  </a:cubicBezTo>
                  <a:cubicBezTo>
                    <a:pt x="46" y="213"/>
                    <a:pt x="46" y="213"/>
                    <a:pt x="47" y="213"/>
                  </a:cubicBezTo>
                  <a:cubicBezTo>
                    <a:pt x="47" y="212"/>
                    <a:pt x="47" y="212"/>
                    <a:pt x="47" y="212"/>
                  </a:cubicBezTo>
                  <a:cubicBezTo>
                    <a:pt x="46" y="212"/>
                    <a:pt x="45" y="211"/>
                    <a:pt x="45" y="211"/>
                  </a:cubicBezTo>
                  <a:cubicBezTo>
                    <a:pt x="44" y="211"/>
                    <a:pt x="44" y="211"/>
                    <a:pt x="43" y="211"/>
                  </a:cubicBezTo>
                  <a:cubicBezTo>
                    <a:pt x="43" y="211"/>
                    <a:pt x="42" y="210"/>
                    <a:pt x="42" y="210"/>
                  </a:cubicBezTo>
                  <a:cubicBezTo>
                    <a:pt x="42" y="210"/>
                    <a:pt x="42" y="210"/>
                    <a:pt x="41" y="210"/>
                  </a:cubicBezTo>
                  <a:cubicBezTo>
                    <a:pt x="41" y="210"/>
                    <a:pt x="41" y="210"/>
                    <a:pt x="40" y="210"/>
                  </a:cubicBezTo>
                  <a:cubicBezTo>
                    <a:pt x="40" y="210"/>
                    <a:pt x="40" y="209"/>
                    <a:pt x="39" y="209"/>
                  </a:cubicBezTo>
                  <a:cubicBezTo>
                    <a:pt x="39" y="209"/>
                    <a:pt x="39" y="210"/>
                    <a:pt x="38" y="210"/>
                  </a:cubicBezTo>
                  <a:cubicBezTo>
                    <a:pt x="38" y="210"/>
                    <a:pt x="38" y="210"/>
                    <a:pt x="38" y="211"/>
                  </a:cubicBezTo>
                  <a:cubicBezTo>
                    <a:pt x="38" y="211"/>
                    <a:pt x="38" y="211"/>
                    <a:pt x="38" y="212"/>
                  </a:cubicBezTo>
                  <a:cubicBezTo>
                    <a:pt x="38" y="212"/>
                    <a:pt x="38" y="212"/>
                    <a:pt x="38" y="213"/>
                  </a:cubicBezTo>
                  <a:cubicBezTo>
                    <a:pt x="37" y="212"/>
                    <a:pt x="37" y="212"/>
                    <a:pt x="36" y="211"/>
                  </a:cubicBezTo>
                  <a:cubicBezTo>
                    <a:pt x="36" y="210"/>
                    <a:pt x="35" y="210"/>
                    <a:pt x="35" y="210"/>
                  </a:cubicBezTo>
                  <a:cubicBezTo>
                    <a:pt x="35" y="211"/>
                    <a:pt x="35" y="211"/>
                    <a:pt x="36" y="211"/>
                  </a:cubicBezTo>
                  <a:cubicBezTo>
                    <a:pt x="36" y="212"/>
                    <a:pt x="36" y="212"/>
                    <a:pt x="36" y="213"/>
                  </a:cubicBezTo>
                  <a:cubicBezTo>
                    <a:pt x="35" y="213"/>
                    <a:pt x="35" y="213"/>
                    <a:pt x="34" y="212"/>
                  </a:cubicBezTo>
                  <a:cubicBezTo>
                    <a:pt x="34" y="212"/>
                    <a:pt x="34" y="211"/>
                    <a:pt x="33" y="210"/>
                  </a:cubicBezTo>
                  <a:cubicBezTo>
                    <a:pt x="33" y="210"/>
                    <a:pt x="32" y="211"/>
                    <a:pt x="32" y="211"/>
                  </a:cubicBezTo>
                  <a:cubicBezTo>
                    <a:pt x="31" y="211"/>
                    <a:pt x="31" y="211"/>
                    <a:pt x="32" y="212"/>
                  </a:cubicBezTo>
                  <a:cubicBezTo>
                    <a:pt x="31" y="212"/>
                    <a:pt x="30" y="212"/>
                    <a:pt x="30" y="211"/>
                  </a:cubicBezTo>
                  <a:cubicBezTo>
                    <a:pt x="30" y="210"/>
                    <a:pt x="30" y="210"/>
                    <a:pt x="30" y="209"/>
                  </a:cubicBezTo>
                  <a:cubicBezTo>
                    <a:pt x="30" y="209"/>
                    <a:pt x="29" y="210"/>
                    <a:pt x="29" y="210"/>
                  </a:cubicBezTo>
                  <a:cubicBezTo>
                    <a:pt x="28" y="210"/>
                    <a:pt x="28" y="210"/>
                    <a:pt x="27" y="211"/>
                  </a:cubicBezTo>
                  <a:cubicBezTo>
                    <a:pt x="27" y="211"/>
                    <a:pt x="27" y="211"/>
                    <a:pt x="28" y="211"/>
                  </a:cubicBezTo>
                  <a:cubicBezTo>
                    <a:pt x="28" y="211"/>
                    <a:pt x="28" y="212"/>
                    <a:pt x="28" y="212"/>
                  </a:cubicBezTo>
                  <a:cubicBezTo>
                    <a:pt x="28" y="212"/>
                    <a:pt x="28" y="212"/>
                    <a:pt x="28" y="212"/>
                  </a:cubicBezTo>
                  <a:cubicBezTo>
                    <a:pt x="28" y="212"/>
                    <a:pt x="28" y="213"/>
                    <a:pt x="27" y="213"/>
                  </a:cubicBezTo>
                  <a:cubicBezTo>
                    <a:pt x="27" y="213"/>
                    <a:pt x="26" y="213"/>
                    <a:pt x="26" y="212"/>
                  </a:cubicBezTo>
                  <a:cubicBezTo>
                    <a:pt x="25" y="212"/>
                    <a:pt x="25" y="212"/>
                    <a:pt x="24" y="211"/>
                  </a:cubicBezTo>
                  <a:cubicBezTo>
                    <a:pt x="24" y="211"/>
                    <a:pt x="23" y="211"/>
                    <a:pt x="23" y="211"/>
                  </a:cubicBezTo>
                  <a:cubicBezTo>
                    <a:pt x="22" y="211"/>
                    <a:pt x="22" y="210"/>
                    <a:pt x="21" y="210"/>
                  </a:cubicBezTo>
                  <a:cubicBezTo>
                    <a:pt x="21" y="210"/>
                    <a:pt x="20" y="210"/>
                    <a:pt x="20" y="209"/>
                  </a:cubicBezTo>
                  <a:cubicBezTo>
                    <a:pt x="20" y="209"/>
                    <a:pt x="19" y="208"/>
                    <a:pt x="19" y="208"/>
                  </a:cubicBezTo>
                  <a:cubicBezTo>
                    <a:pt x="18" y="207"/>
                    <a:pt x="17" y="206"/>
                    <a:pt x="15" y="205"/>
                  </a:cubicBezTo>
                  <a:cubicBezTo>
                    <a:pt x="14" y="203"/>
                    <a:pt x="13" y="202"/>
                    <a:pt x="12" y="201"/>
                  </a:cubicBezTo>
                  <a:cubicBezTo>
                    <a:pt x="11" y="201"/>
                    <a:pt x="11" y="200"/>
                    <a:pt x="11" y="200"/>
                  </a:cubicBezTo>
                  <a:cubicBezTo>
                    <a:pt x="11" y="200"/>
                    <a:pt x="11" y="199"/>
                    <a:pt x="11" y="199"/>
                  </a:cubicBezTo>
                  <a:cubicBezTo>
                    <a:pt x="8" y="195"/>
                    <a:pt x="6" y="191"/>
                    <a:pt x="5" y="185"/>
                  </a:cubicBezTo>
                  <a:cubicBezTo>
                    <a:pt x="3" y="180"/>
                    <a:pt x="2" y="175"/>
                    <a:pt x="1" y="169"/>
                  </a:cubicBezTo>
                  <a:cubicBezTo>
                    <a:pt x="1" y="160"/>
                    <a:pt x="0" y="150"/>
                    <a:pt x="0" y="140"/>
                  </a:cubicBezTo>
                  <a:cubicBezTo>
                    <a:pt x="0" y="130"/>
                    <a:pt x="0" y="120"/>
                    <a:pt x="0" y="109"/>
                  </a:cubicBezTo>
                  <a:cubicBezTo>
                    <a:pt x="0" y="98"/>
                    <a:pt x="0" y="87"/>
                    <a:pt x="0" y="78"/>
                  </a:cubicBezTo>
                  <a:cubicBezTo>
                    <a:pt x="0" y="68"/>
                    <a:pt x="1" y="58"/>
                    <a:pt x="1" y="49"/>
                  </a:cubicBezTo>
                  <a:cubicBezTo>
                    <a:pt x="2" y="42"/>
                    <a:pt x="4" y="35"/>
                    <a:pt x="7" y="30"/>
                  </a:cubicBezTo>
                  <a:cubicBezTo>
                    <a:pt x="10" y="24"/>
                    <a:pt x="14" y="19"/>
                    <a:pt x="18" y="16"/>
                  </a:cubicBezTo>
                  <a:cubicBezTo>
                    <a:pt x="19" y="15"/>
                    <a:pt x="20" y="14"/>
                    <a:pt x="20" y="14"/>
                  </a:cubicBezTo>
                  <a:cubicBezTo>
                    <a:pt x="21" y="13"/>
                    <a:pt x="22" y="12"/>
                    <a:pt x="23" y="12"/>
                  </a:cubicBezTo>
                  <a:cubicBezTo>
                    <a:pt x="28" y="8"/>
                    <a:pt x="34" y="6"/>
                    <a:pt x="41" y="4"/>
                  </a:cubicBezTo>
                  <a:cubicBezTo>
                    <a:pt x="46" y="2"/>
                    <a:pt x="50" y="1"/>
                    <a:pt x="56" y="1"/>
                  </a:cubicBezTo>
                  <a:cubicBezTo>
                    <a:pt x="61" y="0"/>
                    <a:pt x="67" y="0"/>
                    <a:pt x="73" y="0"/>
                  </a:cubicBezTo>
                  <a:cubicBezTo>
                    <a:pt x="79" y="1"/>
                    <a:pt x="85" y="2"/>
                    <a:pt x="91" y="4"/>
                  </a:cubicBezTo>
                  <a:cubicBezTo>
                    <a:pt x="97" y="6"/>
                    <a:pt x="102" y="8"/>
                    <a:pt x="107" y="11"/>
                  </a:cubicBezTo>
                  <a:cubicBezTo>
                    <a:pt x="107" y="11"/>
                    <a:pt x="107" y="11"/>
                    <a:pt x="107" y="11"/>
                  </a:cubicBezTo>
                  <a:cubicBezTo>
                    <a:pt x="107" y="11"/>
                    <a:pt x="107" y="12"/>
                    <a:pt x="107" y="12"/>
                  </a:cubicBezTo>
                  <a:cubicBezTo>
                    <a:pt x="108" y="12"/>
                    <a:pt x="110" y="13"/>
                    <a:pt x="111" y="14"/>
                  </a:cubicBezTo>
                  <a:cubicBezTo>
                    <a:pt x="111" y="14"/>
                    <a:pt x="112" y="14"/>
                    <a:pt x="112" y="14"/>
                  </a:cubicBezTo>
                  <a:cubicBezTo>
                    <a:pt x="112" y="14"/>
                    <a:pt x="112" y="14"/>
                    <a:pt x="112" y="15"/>
                  </a:cubicBezTo>
                  <a:cubicBezTo>
                    <a:pt x="113" y="15"/>
                    <a:pt x="114" y="16"/>
                    <a:pt x="115" y="17"/>
                  </a:cubicBezTo>
                  <a:cubicBezTo>
                    <a:pt x="116" y="18"/>
                    <a:pt x="117" y="18"/>
                    <a:pt x="118" y="19"/>
                  </a:cubicBezTo>
                  <a:cubicBezTo>
                    <a:pt x="122" y="23"/>
                    <a:pt x="125" y="29"/>
                    <a:pt x="127" y="35"/>
                  </a:cubicBezTo>
                  <a:cubicBezTo>
                    <a:pt x="129" y="41"/>
                    <a:pt x="130" y="48"/>
                    <a:pt x="131" y="56"/>
                  </a:cubicBezTo>
                  <a:cubicBezTo>
                    <a:pt x="131" y="63"/>
                    <a:pt x="131" y="69"/>
                    <a:pt x="131" y="76"/>
                  </a:cubicBezTo>
                  <a:cubicBezTo>
                    <a:pt x="131" y="82"/>
                    <a:pt x="131" y="90"/>
                    <a:pt x="131" y="98"/>
                  </a:cubicBezTo>
                  <a:close/>
                  <a:moveTo>
                    <a:pt x="64" y="213"/>
                  </a:moveTo>
                  <a:cubicBezTo>
                    <a:pt x="65" y="213"/>
                    <a:pt x="66" y="214"/>
                    <a:pt x="66" y="214"/>
                  </a:cubicBezTo>
                  <a:cubicBezTo>
                    <a:pt x="66" y="214"/>
                    <a:pt x="66" y="214"/>
                    <a:pt x="66" y="215"/>
                  </a:cubicBezTo>
                  <a:cubicBezTo>
                    <a:pt x="66" y="215"/>
                    <a:pt x="65" y="215"/>
                    <a:pt x="65" y="215"/>
                  </a:cubicBezTo>
                  <a:cubicBezTo>
                    <a:pt x="65" y="214"/>
                    <a:pt x="65" y="214"/>
                    <a:pt x="64" y="213"/>
                  </a:cubicBezTo>
                  <a:close/>
                  <a:moveTo>
                    <a:pt x="85" y="219"/>
                  </a:moveTo>
                  <a:cubicBezTo>
                    <a:pt x="85" y="219"/>
                    <a:pt x="85" y="219"/>
                    <a:pt x="84" y="220"/>
                  </a:cubicBezTo>
                  <a:cubicBezTo>
                    <a:pt x="83" y="220"/>
                    <a:pt x="83" y="220"/>
                    <a:pt x="84" y="219"/>
                  </a:cubicBezTo>
                  <a:cubicBezTo>
                    <a:pt x="85" y="219"/>
                    <a:pt x="85" y="219"/>
                    <a:pt x="85"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6" name="Freeform 44">
              <a:extLst>
                <a:ext uri="{FF2B5EF4-FFF2-40B4-BE49-F238E27FC236}">
                  <a16:creationId xmlns:a16="http://schemas.microsoft.com/office/drawing/2014/main" id="{9B222958-8FFE-46F8-A69C-3854700CA048}"/>
                </a:ext>
              </a:extLst>
            </p:cNvPr>
            <p:cNvSpPr>
              <a:spLocks noEditPoints="1"/>
            </p:cNvSpPr>
            <p:nvPr/>
          </p:nvSpPr>
          <p:spPr bwMode="auto">
            <a:xfrm>
              <a:off x="4026766" y="4487677"/>
              <a:ext cx="105815" cy="182001"/>
            </a:xfrm>
            <a:custGeom>
              <a:avLst/>
              <a:gdLst>
                <a:gd name="T0" fmla="*/ 66 w 128"/>
                <a:gd name="T1" fmla="*/ 1 h 220"/>
                <a:gd name="T2" fmla="*/ 72 w 128"/>
                <a:gd name="T3" fmla="*/ 3 h 220"/>
                <a:gd name="T4" fmla="*/ 56 w 128"/>
                <a:gd name="T5" fmla="*/ 5 h 220"/>
                <a:gd name="T6" fmla="*/ 26 w 128"/>
                <a:gd name="T7" fmla="*/ 7 h 220"/>
                <a:gd name="T8" fmla="*/ 43 w 128"/>
                <a:gd name="T9" fmla="*/ 10 h 220"/>
                <a:gd name="T10" fmla="*/ 32 w 128"/>
                <a:gd name="T11" fmla="*/ 16 h 220"/>
                <a:gd name="T12" fmla="*/ 37 w 128"/>
                <a:gd name="T13" fmla="*/ 212 h 220"/>
                <a:gd name="T14" fmla="*/ 14 w 128"/>
                <a:gd name="T15" fmla="*/ 189 h 220"/>
                <a:gd name="T16" fmla="*/ 7 w 128"/>
                <a:gd name="T17" fmla="*/ 181 h 220"/>
                <a:gd name="T18" fmla="*/ 36 w 128"/>
                <a:gd name="T19" fmla="*/ 177 h 220"/>
                <a:gd name="T20" fmla="*/ 23 w 128"/>
                <a:gd name="T21" fmla="*/ 150 h 220"/>
                <a:gd name="T22" fmla="*/ 115 w 128"/>
                <a:gd name="T23" fmla="*/ 106 h 220"/>
                <a:gd name="T24" fmla="*/ 25 w 128"/>
                <a:gd name="T25" fmla="*/ 98 h 220"/>
                <a:gd name="T26" fmla="*/ 25 w 128"/>
                <a:gd name="T27" fmla="*/ 86 h 220"/>
                <a:gd name="T28" fmla="*/ 30 w 128"/>
                <a:gd name="T29" fmla="*/ 80 h 220"/>
                <a:gd name="T30" fmla="*/ 20 w 128"/>
                <a:gd name="T31" fmla="*/ 75 h 220"/>
                <a:gd name="T32" fmla="*/ 6 w 128"/>
                <a:gd name="T33" fmla="*/ 75 h 220"/>
                <a:gd name="T34" fmla="*/ 33 w 128"/>
                <a:gd name="T35" fmla="*/ 68 h 220"/>
                <a:gd name="T36" fmla="*/ 53 w 128"/>
                <a:gd name="T37" fmla="*/ 70 h 220"/>
                <a:gd name="T38" fmla="*/ 105 w 128"/>
                <a:gd name="T39" fmla="*/ 64 h 220"/>
                <a:gd name="T40" fmla="*/ 14 w 128"/>
                <a:gd name="T41" fmla="*/ 44 h 220"/>
                <a:gd name="T42" fmla="*/ 10 w 128"/>
                <a:gd name="T43" fmla="*/ 40 h 220"/>
                <a:gd name="T44" fmla="*/ 72 w 128"/>
                <a:gd name="T45" fmla="*/ 48 h 220"/>
                <a:gd name="T46" fmla="*/ 55 w 128"/>
                <a:gd name="T47" fmla="*/ 172 h 220"/>
                <a:gd name="T48" fmla="*/ 11 w 128"/>
                <a:gd name="T49" fmla="*/ 36 h 220"/>
                <a:gd name="T50" fmla="*/ 14 w 128"/>
                <a:gd name="T51" fmla="*/ 36 h 220"/>
                <a:gd name="T52" fmla="*/ 10 w 128"/>
                <a:gd name="T53" fmla="*/ 33 h 220"/>
                <a:gd name="T54" fmla="*/ 22 w 128"/>
                <a:gd name="T55" fmla="*/ 30 h 220"/>
                <a:gd name="T56" fmla="*/ 13 w 128"/>
                <a:gd name="T57" fmla="*/ 29 h 220"/>
                <a:gd name="T58" fmla="*/ 17 w 128"/>
                <a:gd name="T59" fmla="*/ 32 h 220"/>
                <a:gd name="T60" fmla="*/ 79 w 128"/>
                <a:gd name="T61" fmla="*/ 27 h 220"/>
                <a:gd name="T62" fmla="*/ 18 w 128"/>
                <a:gd name="T63" fmla="*/ 28 h 220"/>
                <a:gd name="T64" fmla="*/ 83 w 128"/>
                <a:gd name="T65" fmla="*/ 14 h 220"/>
                <a:gd name="T66" fmla="*/ 58 w 128"/>
                <a:gd name="T67" fmla="*/ 12 h 220"/>
                <a:gd name="T68" fmla="*/ 84 w 128"/>
                <a:gd name="T69" fmla="*/ 8 h 220"/>
                <a:gd name="T70" fmla="*/ 80 w 128"/>
                <a:gd name="T71" fmla="*/ 5 h 220"/>
                <a:gd name="T72" fmla="*/ 91 w 128"/>
                <a:gd name="T73" fmla="*/ 6 h 220"/>
                <a:gd name="T74" fmla="*/ 97 w 128"/>
                <a:gd name="T75" fmla="*/ 8 h 220"/>
                <a:gd name="T76" fmla="*/ 90 w 128"/>
                <a:gd name="T77" fmla="*/ 9 h 220"/>
                <a:gd name="T78" fmla="*/ 96 w 128"/>
                <a:gd name="T79" fmla="*/ 12 h 220"/>
                <a:gd name="T80" fmla="*/ 104 w 128"/>
                <a:gd name="T81" fmla="*/ 9 h 220"/>
                <a:gd name="T82" fmla="*/ 127 w 128"/>
                <a:gd name="T83" fmla="*/ 66 h 220"/>
                <a:gd name="T84" fmla="*/ 124 w 128"/>
                <a:gd name="T85" fmla="*/ 183 h 220"/>
                <a:gd name="T86" fmla="*/ 27 w 128"/>
                <a:gd name="T87" fmla="*/ 211 h 220"/>
                <a:gd name="T88" fmla="*/ 6 w 128"/>
                <a:gd name="T89" fmla="*/ 187 h 220"/>
                <a:gd name="T90" fmla="*/ 1 w 128"/>
                <a:gd name="T91" fmla="*/ 118 h 220"/>
                <a:gd name="T92" fmla="*/ 0 w 128"/>
                <a:gd name="T93" fmla="*/ 61 h 220"/>
                <a:gd name="T94" fmla="*/ 10 w 128"/>
                <a:gd name="T95" fmla="*/ 28 h 220"/>
                <a:gd name="T96" fmla="*/ 11 w 128"/>
                <a:gd name="T97" fmla="*/ 26 h 220"/>
                <a:gd name="T98" fmla="*/ 26 w 128"/>
                <a:gd name="T99" fmla="*/ 9 h 220"/>
                <a:gd name="T100" fmla="*/ 28 w 128"/>
                <a:gd name="T101" fmla="*/ 13 h 220"/>
                <a:gd name="T102" fmla="*/ 29 w 128"/>
                <a:gd name="T103" fmla="*/ 23 h 220"/>
                <a:gd name="T104" fmla="*/ 38 w 128"/>
                <a:gd name="T105" fmla="*/ 21 h 220"/>
                <a:gd name="T106" fmla="*/ 40 w 128"/>
                <a:gd name="T107" fmla="*/ 16 h 220"/>
                <a:gd name="T108" fmla="*/ 50 w 128"/>
                <a:gd name="T109" fmla="*/ 9 h 220"/>
                <a:gd name="T110" fmla="*/ 54 w 128"/>
                <a:gd name="T111" fmla="*/ 9 h 220"/>
                <a:gd name="T112" fmla="*/ 58 w 128"/>
                <a:gd name="T113" fmla="*/ 3 h 220"/>
                <a:gd name="T114" fmla="*/ 64 w 128"/>
                <a:gd name="T115" fmla="*/ 3 h 220"/>
                <a:gd name="T116" fmla="*/ 68 w 128"/>
                <a:gd name="T117" fmla="*/ 2 h 220"/>
                <a:gd name="T118" fmla="*/ 76 w 128"/>
                <a:gd name="T119" fmla="*/ 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8" h="220">
                  <a:moveTo>
                    <a:pt x="86" y="1"/>
                  </a:moveTo>
                  <a:cubicBezTo>
                    <a:pt x="87" y="1"/>
                    <a:pt x="87" y="2"/>
                    <a:pt x="87" y="2"/>
                  </a:cubicBezTo>
                  <a:cubicBezTo>
                    <a:pt x="87" y="3"/>
                    <a:pt x="87" y="3"/>
                    <a:pt x="87" y="3"/>
                  </a:cubicBezTo>
                  <a:cubicBezTo>
                    <a:pt x="86" y="4"/>
                    <a:pt x="85" y="3"/>
                    <a:pt x="85" y="3"/>
                  </a:cubicBezTo>
                  <a:cubicBezTo>
                    <a:pt x="84" y="2"/>
                    <a:pt x="84" y="1"/>
                    <a:pt x="84" y="1"/>
                  </a:cubicBezTo>
                  <a:cubicBezTo>
                    <a:pt x="85" y="1"/>
                    <a:pt x="85" y="1"/>
                    <a:pt x="85" y="1"/>
                  </a:cubicBezTo>
                  <a:cubicBezTo>
                    <a:pt x="85" y="1"/>
                    <a:pt x="86" y="1"/>
                    <a:pt x="86" y="1"/>
                  </a:cubicBezTo>
                  <a:close/>
                  <a:moveTo>
                    <a:pt x="66" y="1"/>
                  </a:moveTo>
                  <a:cubicBezTo>
                    <a:pt x="66" y="1"/>
                    <a:pt x="66" y="1"/>
                    <a:pt x="66" y="2"/>
                  </a:cubicBezTo>
                  <a:cubicBezTo>
                    <a:pt x="66" y="2"/>
                    <a:pt x="65" y="2"/>
                    <a:pt x="65" y="2"/>
                  </a:cubicBezTo>
                  <a:cubicBezTo>
                    <a:pt x="65" y="1"/>
                    <a:pt x="65" y="1"/>
                    <a:pt x="65" y="1"/>
                  </a:cubicBezTo>
                  <a:cubicBezTo>
                    <a:pt x="66" y="1"/>
                    <a:pt x="66" y="1"/>
                    <a:pt x="66" y="1"/>
                  </a:cubicBezTo>
                  <a:close/>
                  <a:moveTo>
                    <a:pt x="56" y="2"/>
                  </a:moveTo>
                  <a:cubicBezTo>
                    <a:pt x="57" y="2"/>
                    <a:pt x="56" y="2"/>
                    <a:pt x="56" y="2"/>
                  </a:cubicBezTo>
                  <a:cubicBezTo>
                    <a:pt x="55" y="2"/>
                    <a:pt x="55" y="2"/>
                    <a:pt x="55" y="2"/>
                  </a:cubicBezTo>
                  <a:cubicBezTo>
                    <a:pt x="55" y="2"/>
                    <a:pt x="56" y="2"/>
                    <a:pt x="56" y="2"/>
                  </a:cubicBezTo>
                  <a:close/>
                  <a:moveTo>
                    <a:pt x="53" y="2"/>
                  </a:moveTo>
                  <a:cubicBezTo>
                    <a:pt x="53" y="3"/>
                    <a:pt x="53" y="3"/>
                    <a:pt x="53" y="3"/>
                  </a:cubicBezTo>
                  <a:cubicBezTo>
                    <a:pt x="52" y="3"/>
                    <a:pt x="52" y="3"/>
                    <a:pt x="52" y="2"/>
                  </a:cubicBezTo>
                  <a:cubicBezTo>
                    <a:pt x="52" y="2"/>
                    <a:pt x="53" y="2"/>
                    <a:pt x="53" y="2"/>
                  </a:cubicBezTo>
                  <a:cubicBezTo>
                    <a:pt x="53" y="2"/>
                    <a:pt x="53" y="2"/>
                    <a:pt x="53" y="2"/>
                  </a:cubicBezTo>
                  <a:close/>
                  <a:moveTo>
                    <a:pt x="72" y="3"/>
                  </a:moveTo>
                  <a:cubicBezTo>
                    <a:pt x="72" y="3"/>
                    <a:pt x="72" y="3"/>
                    <a:pt x="72" y="3"/>
                  </a:cubicBezTo>
                  <a:cubicBezTo>
                    <a:pt x="72" y="4"/>
                    <a:pt x="72" y="3"/>
                    <a:pt x="72" y="3"/>
                  </a:cubicBezTo>
                  <a:close/>
                  <a:moveTo>
                    <a:pt x="53" y="4"/>
                  </a:moveTo>
                  <a:cubicBezTo>
                    <a:pt x="54" y="4"/>
                    <a:pt x="54" y="4"/>
                    <a:pt x="54" y="5"/>
                  </a:cubicBezTo>
                  <a:cubicBezTo>
                    <a:pt x="53" y="5"/>
                    <a:pt x="53" y="5"/>
                    <a:pt x="53" y="5"/>
                  </a:cubicBezTo>
                  <a:lnTo>
                    <a:pt x="53" y="4"/>
                  </a:lnTo>
                  <a:close/>
                  <a:moveTo>
                    <a:pt x="56" y="5"/>
                  </a:moveTo>
                  <a:cubicBezTo>
                    <a:pt x="56" y="5"/>
                    <a:pt x="56" y="6"/>
                    <a:pt x="57" y="6"/>
                  </a:cubicBezTo>
                  <a:cubicBezTo>
                    <a:pt x="57" y="6"/>
                    <a:pt x="57" y="6"/>
                    <a:pt x="57" y="6"/>
                  </a:cubicBezTo>
                  <a:cubicBezTo>
                    <a:pt x="56" y="6"/>
                    <a:pt x="55" y="6"/>
                    <a:pt x="55" y="7"/>
                  </a:cubicBezTo>
                  <a:cubicBezTo>
                    <a:pt x="55" y="7"/>
                    <a:pt x="54" y="7"/>
                    <a:pt x="54" y="7"/>
                  </a:cubicBezTo>
                  <a:cubicBezTo>
                    <a:pt x="54" y="7"/>
                    <a:pt x="54" y="6"/>
                    <a:pt x="54" y="6"/>
                  </a:cubicBezTo>
                  <a:cubicBezTo>
                    <a:pt x="54" y="6"/>
                    <a:pt x="54" y="6"/>
                    <a:pt x="54" y="5"/>
                  </a:cubicBezTo>
                  <a:lnTo>
                    <a:pt x="56" y="5"/>
                  </a:lnTo>
                  <a:close/>
                  <a:moveTo>
                    <a:pt x="29" y="6"/>
                  </a:moveTo>
                  <a:cubicBezTo>
                    <a:pt x="29" y="6"/>
                    <a:pt x="29" y="6"/>
                    <a:pt x="29" y="6"/>
                  </a:cubicBezTo>
                  <a:cubicBezTo>
                    <a:pt x="28" y="6"/>
                    <a:pt x="29" y="6"/>
                    <a:pt x="29" y="6"/>
                  </a:cubicBezTo>
                  <a:close/>
                  <a:moveTo>
                    <a:pt x="57" y="6"/>
                  </a:moveTo>
                  <a:cubicBezTo>
                    <a:pt x="58" y="6"/>
                    <a:pt x="58" y="7"/>
                    <a:pt x="58" y="7"/>
                  </a:cubicBezTo>
                  <a:cubicBezTo>
                    <a:pt x="57" y="7"/>
                    <a:pt x="57" y="7"/>
                    <a:pt x="57" y="6"/>
                  </a:cubicBezTo>
                  <a:close/>
                  <a:moveTo>
                    <a:pt x="27" y="7"/>
                  </a:moveTo>
                  <a:cubicBezTo>
                    <a:pt x="27" y="7"/>
                    <a:pt x="27" y="7"/>
                    <a:pt x="27" y="7"/>
                  </a:cubicBezTo>
                  <a:cubicBezTo>
                    <a:pt x="27" y="7"/>
                    <a:pt x="27" y="7"/>
                    <a:pt x="27" y="8"/>
                  </a:cubicBezTo>
                  <a:cubicBezTo>
                    <a:pt x="27" y="8"/>
                    <a:pt x="27" y="8"/>
                    <a:pt x="26" y="8"/>
                  </a:cubicBezTo>
                  <a:cubicBezTo>
                    <a:pt x="26" y="8"/>
                    <a:pt x="26" y="8"/>
                    <a:pt x="26" y="8"/>
                  </a:cubicBezTo>
                  <a:cubicBezTo>
                    <a:pt x="26" y="7"/>
                    <a:pt x="26" y="7"/>
                    <a:pt x="26" y="7"/>
                  </a:cubicBezTo>
                  <a:cubicBezTo>
                    <a:pt x="27" y="7"/>
                    <a:pt x="27" y="7"/>
                    <a:pt x="27" y="7"/>
                  </a:cubicBezTo>
                  <a:close/>
                  <a:moveTo>
                    <a:pt x="48" y="9"/>
                  </a:moveTo>
                  <a:cubicBezTo>
                    <a:pt x="48" y="10"/>
                    <a:pt x="47" y="10"/>
                    <a:pt x="47" y="9"/>
                  </a:cubicBezTo>
                  <a:cubicBezTo>
                    <a:pt x="47" y="9"/>
                    <a:pt x="47" y="9"/>
                    <a:pt x="47" y="8"/>
                  </a:cubicBezTo>
                  <a:cubicBezTo>
                    <a:pt x="47" y="8"/>
                    <a:pt x="48" y="9"/>
                    <a:pt x="48" y="9"/>
                  </a:cubicBezTo>
                  <a:close/>
                  <a:moveTo>
                    <a:pt x="45" y="9"/>
                  </a:moveTo>
                  <a:cubicBezTo>
                    <a:pt x="45" y="9"/>
                    <a:pt x="45" y="9"/>
                    <a:pt x="45" y="9"/>
                  </a:cubicBezTo>
                  <a:cubicBezTo>
                    <a:pt x="45" y="9"/>
                    <a:pt x="45" y="10"/>
                    <a:pt x="44" y="10"/>
                  </a:cubicBezTo>
                  <a:cubicBezTo>
                    <a:pt x="44" y="11"/>
                    <a:pt x="44" y="11"/>
                    <a:pt x="44" y="12"/>
                  </a:cubicBezTo>
                  <a:cubicBezTo>
                    <a:pt x="44" y="12"/>
                    <a:pt x="43" y="12"/>
                    <a:pt x="43" y="11"/>
                  </a:cubicBezTo>
                  <a:cubicBezTo>
                    <a:pt x="43" y="11"/>
                    <a:pt x="43" y="11"/>
                    <a:pt x="42" y="11"/>
                  </a:cubicBezTo>
                  <a:cubicBezTo>
                    <a:pt x="42" y="11"/>
                    <a:pt x="43" y="10"/>
                    <a:pt x="43" y="10"/>
                  </a:cubicBezTo>
                  <a:cubicBezTo>
                    <a:pt x="43" y="10"/>
                    <a:pt x="44" y="10"/>
                    <a:pt x="44" y="10"/>
                  </a:cubicBezTo>
                  <a:cubicBezTo>
                    <a:pt x="44" y="10"/>
                    <a:pt x="44" y="9"/>
                    <a:pt x="44" y="9"/>
                  </a:cubicBezTo>
                  <a:cubicBezTo>
                    <a:pt x="44" y="9"/>
                    <a:pt x="45" y="9"/>
                    <a:pt x="45" y="9"/>
                  </a:cubicBezTo>
                  <a:close/>
                  <a:moveTo>
                    <a:pt x="41" y="13"/>
                  </a:moveTo>
                  <a:cubicBezTo>
                    <a:pt x="41" y="13"/>
                    <a:pt x="40" y="13"/>
                    <a:pt x="39" y="13"/>
                  </a:cubicBezTo>
                  <a:cubicBezTo>
                    <a:pt x="39" y="13"/>
                    <a:pt x="39" y="12"/>
                    <a:pt x="39" y="12"/>
                  </a:cubicBezTo>
                  <a:cubicBezTo>
                    <a:pt x="40" y="12"/>
                    <a:pt x="40" y="11"/>
                    <a:pt x="41" y="11"/>
                  </a:cubicBezTo>
                  <a:cubicBezTo>
                    <a:pt x="41" y="11"/>
                    <a:pt x="42" y="11"/>
                    <a:pt x="42" y="12"/>
                  </a:cubicBezTo>
                  <a:cubicBezTo>
                    <a:pt x="42" y="12"/>
                    <a:pt x="42" y="13"/>
                    <a:pt x="41" y="13"/>
                  </a:cubicBezTo>
                  <a:close/>
                  <a:moveTo>
                    <a:pt x="34" y="15"/>
                  </a:moveTo>
                  <a:cubicBezTo>
                    <a:pt x="34" y="16"/>
                    <a:pt x="34" y="16"/>
                    <a:pt x="33" y="16"/>
                  </a:cubicBezTo>
                  <a:cubicBezTo>
                    <a:pt x="33" y="16"/>
                    <a:pt x="33" y="16"/>
                    <a:pt x="32" y="16"/>
                  </a:cubicBezTo>
                  <a:cubicBezTo>
                    <a:pt x="32" y="16"/>
                    <a:pt x="32" y="16"/>
                    <a:pt x="31" y="16"/>
                  </a:cubicBezTo>
                  <a:cubicBezTo>
                    <a:pt x="31" y="16"/>
                    <a:pt x="31" y="15"/>
                    <a:pt x="31" y="15"/>
                  </a:cubicBezTo>
                  <a:cubicBezTo>
                    <a:pt x="32" y="15"/>
                    <a:pt x="32" y="15"/>
                    <a:pt x="33" y="15"/>
                  </a:cubicBezTo>
                  <a:cubicBezTo>
                    <a:pt x="33" y="15"/>
                    <a:pt x="34" y="15"/>
                    <a:pt x="34" y="15"/>
                  </a:cubicBezTo>
                  <a:close/>
                  <a:moveTo>
                    <a:pt x="28" y="17"/>
                  </a:moveTo>
                  <a:cubicBezTo>
                    <a:pt x="28" y="18"/>
                    <a:pt x="28" y="18"/>
                    <a:pt x="28" y="18"/>
                  </a:cubicBezTo>
                  <a:cubicBezTo>
                    <a:pt x="28" y="18"/>
                    <a:pt x="28" y="17"/>
                    <a:pt x="28" y="17"/>
                  </a:cubicBezTo>
                  <a:cubicBezTo>
                    <a:pt x="28" y="17"/>
                    <a:pt x="28" y="17"/>
                    <a:pt x="28" y="17"/>
                  </a:cubicBezTo>
                  <a:close/>
                  <a:moveTo>
                    <a:pt x="37" y="213"/>
                  </a:moveTo>
                  <a:cubicBezTo>
                    <a:pt x="38" y="213"/>
                    <a:pt x="38" y="213"/>
                    <a:pt x="38" y="213"/>
                  </a:cubicBezTo>
                  <a:cubicBezTo>
                    <a:pt x="38" y="212"/>
                    <a:pt x="38" y="212"/>
                    <a:pt x="38" y="211"/>
                  </a:cubicBezTo>
                  <a:cubicBezTo>
                    <a:pt x="37" y="211"/>
                    <a:pt x="37" y="211"/>
                    <a:pt x="37" y="212"/>
                  </a:cubicBezTo>
                  <a:cubicBezTo>
                    <a:pt x="36" y="212"/>
                    <a:pt x="37" y="213"/>
                    <a:pt x="37" y="213"/>
                  </a:cubicBezTo>
                  <a:close/>
                  <a:moveTo>
                    <a:pt x="58" y="199"/>
                  </a:moveTo>
                  <a:cubicBezTo>
                    <a:pt x="59" y="198"/>
                    <a:pt x="59" y="198"/>
                    <a:pt x="59" y="197"/>
                  </a:cubicBezTo>
                  <a:cubicBezTo>
                    <a:pt x="58" y="197"/>
                    <a:pt x="58" y="197"/>
                    <a:pt x="58" y="198"/>
                  </a:cubicBezTo>
                  <a:cubicBezTo>
                    <a:pt x="58" y="198"/>
                    <a:pt x="58" y="199"/>
                    <a:pt x="58" y="199"/>
                  </a:cubicBezTo>
                  <a:close/>
                  <a:moveTo>
                    <a:pt x="32" y="194"/>
                  </a:moveTo>
                  <a:cubicBezTo>
                    <a:pt x="32" y="193"/>
                    <a:pt x="32" y="193"/>
                    <a:pt x="31" y="194"/>
                  </a:cubicBezTo>
                  <a:cubicBezTo>
                    <a:pt x="31" y="194"/>
                    <a:pt x="31" y="195"/>
                    <a:pt x="31" y="195"/>
                  </a:cubicBezTo>
                  <a:cubicBezTo>
                    <a:pt x="31" y="195"/>
                    <a:pt x="32" y="195"/>
                    <a:pt x="32" y="195"/>
                  </a:cubicBezTo>
                  <a:cubicBezTo>
                    <a:pt x="32" y="195"/>
                    <a:pt x="32" y="194"/>
                    <a:pt x="32" y="194"/>
                  </a:cubicBezTo>
                  <a:close/>
                  <a:moveTo>
                    <a:pt x="14" y="188"/>
                  </a:moveTo>
                  <a:cubicBezTo>
                    <a:pt x="13" y="188"/>
                    <a:pt x="13" y="189"/>
                    <a:pt x="14" y="189"/>
                  </a:cubicBezTo>
                  <a:cubicBezTo>
                    <a:pt x="15" y="189"/>
                    <a:pt x="15" y="189"/>
                    <a:pt x="15" y="188"/>
                  </a:cubicBezTo>
                  <a:cubicBezTo>
                    <a:pt x="14" y="187"/>
                    <a:pt x="14" y="187"/>
                    <a:pt x="14" y="188"/>
                  </a:cubicBezTo>
                  <a:close/>
                  <a:moveTo>
                    <a:pt x="83" y="185"/>
                  </a:moveTo>
                  <a:cubicBezTo>
                    <a:pt x="83" y="185"/>
                    <a:pt x="83" y="186"/>
                    <a:pt x="83" y="186"/>
                  </a:cubicBezTo>
                  <a:cubicBezTo>
                    <a:pt x="83" y="186"/>
                    <a:pt x="83" y="187"/>
                    <a:pt x="84" y="187"/>
                  </a:cubicBezTo>
                  <a:cubicBezTo>
                    <a:pt x="84" y="187"/>
                    <a:pt x="84" y="187"/>
                    <a:pt x="85" y="188"/>
                  </a:cubicBezTo>
                  <a:cubicBezTo>
                    <a:pt x="85" y="188"/>
                    <a:pt x="86" y="188"/>
                    <a:pt x="86" y="188"/>
                  </a:cubicBezTo>
                  <a:cubicBezTo>
                    <a:pt x="86" y="187"/>
                    <a:pt x="86" y="186"/>
                    <a:pt x="85" y="186"/>
                  </a:cubicBezTo>
                  <a:cubicBezTo>
                    <a:pt x="84" y="185"/>
                    <a:pt x="84" y="185"/>
                    <a:pt x="83" y="185"/>
                  </a:cubicBezTo>
                  <a:close/>
                  <a:moveTo>
                    <a:pt x="8" y="181"/>
                  </a:moveTo>
                  <a:cubicBezTo>
                    <a:pt x="8" y="181"/>
                    <a:pt x="7" y="181"/>
                    <a:pt x="7" y="181"/>
                  </a:cubicBezTo>
                  <a:cubicBezTo>
                    <a:pt x="7" y="181"/>
                    <a:pt x="7" y="181"/>
                    <a:pt x="7" y="181"/>
                  </a:cubicBezTo>
                  <a:cubicBezTo>
                    <a:pt x="6" y="182"/>
                    <a:pt x="6" y="182"/>
                    <a:pt x="6" y="182"/>
                  </a:cubicBezTo>
                  <a:cubicBezTo>
                    <a:pt x="6" y="182"/>
                    <a:pt x="6" y="183"/>
                    <a:pt x="7" y="183"/>
                  </a:cubicBezTo>
                  <a:cubicBezTo>
                    <a:pt x="7" y="183"/>
                    <a:pt x="7" y="183"/>
                    <a:pt x="7" y="182"/>
                  </a:cubicBezTo>
                  <a:cubicBezTo>
                    <a:pt x="8" y="182"/>
                    <a:pt x="8" y="182"/>
                    <a:pt x="8" y="181"/>
                  </a:cubicBezTo>
                  <a:close/>
                  <a:moveTo>
                    <a:pt x="19" y="179"/>
                  </a:moveTo>
                  <a:cubicBezTo>
                    <a:pt x="19" y="179"/>
                    <a:pt x="19" y="178"/>
                    <a:pt x="18" y="178"/>
                  </a:cubicBezTo>
                  <a:cubicBezTo>
                    <a:pt x="18" y="179"/>
                    <a:pt x="18" y="179"/>
                    <a:pt x="18" y="179"/>
                  </a:cubicBezTo>
                  <a:cubicBezTo>
                    <a:pt x="18" y="179"/>
                    <a:pt x="18" y="179"/>
                    <a:pt x="18" y="179"/>
                  </a:cubicBezTo>
                  <a:lnTo>
                    <a:pt x="19" y="179"/>
                  </a:lnTo>
                  <a:close/>
                  <a:moveTo>
                    <a:pt x="38" y="173"/>
                  </a:moveTo>
                  <a:cubicBezTo>
                    <a:pt x="38" y="173"/>
                    <a:pt x="37" y="174"/>
                    <a:pt x="37" y="175"/>
                  </a:cubicBezTo>
                  <a:cubicBezTo>
                    <a:pt x="37" y="176"/>
                    <a:pt x="36" y="176"/>
                    <a:pt x="36" y="177"/>
                  </a:cubicBezTo>
                  <a:cubicBezTo>
                    <a:pt x="37" y="177"/>
                    <a:pt x="37" y="178"/>
                    <a:pt x="38" y="178"/>
                  </a:cubicBezTo>
                  <a:cubicBezTo>
                    <a:pt x="39" y="178"/>
                    <a:pt x="39" y="177"/>
                    <a:pt x="39" y="177"/>
                  </a:cubicBezTo>
                  <a:cubicBezTo>
                    <a:pt x="40" y="176"/>
                    <a:pt x="40" y="175"/>
                    <a:pt x="39" y="174"/>
                  </a:cubicBezTo>
                  <a:cubicBezTo>
                    <a:pt x="39" y="173"/>
                    <a:pt x="39" y="173"/>
                    <a:pt x="38" y="173"/>
                  </a:cubicBezTo>
                  <a:close/>
                  <a:moveTo>
                    <a:pt x="73" y="163"/>
                  </a:moveTo>
                  <a:cubicBezTo>
                    <a:pt x="73" y="164"/>
                    <a:pt x="73" y="164"/>
                    <a:pt x="74" y="164"/>
                  </a:cubicBezTo>
                  <a:cubicBezTo>
                    <a:pt x="74" y="164"/>
                    <a:pt x="75" y="163"/>
                    <a:pt x="75" y="163"/>
                  </a:cubicBezTo>
                  <a:cubicBezTo>
                    <a:pt x="75" y="163"/>
                    <a:pt x="74" y="162"/>
                    <a:pt x="74" y="162"/>
                  </a:cubicBezTo>
                  <a:cubicBezTo>
                    <a:pt x="73" y="162"/>
                    <a:pt x="73" y="162"/>
                    <a:pt x="73" y="163"/>
                  </a:cubicBezTo>
                  <a:close/>
                  <a:moveTo>
                    <a:pt x="23" y="152"/>
                  </a:moveTo>
                  <a:cubicBezTo>
                    <a:pt x="24" y="152"/>
                    <a:pt x="24" y="152"/>
                    <a:pt x="24" y="151"/>
                  </a:cubicBezTo>
                  <a:cubicBezTo>
                    <a:pt x="24" y="151"/>
                    <a:pt x="24" y="150"/>
                    <a:pt x="23" y="150"/>
                  </a:cubicBezTo>
                  <a:cubicBezTo>
                    <a:pt x="23" y="150"/>
                    <a:pt x="23" y="150"/>
                    <a:pt x="23" y="151"/>
                  </a:cubicBezTo>
                  <a:cubicBezTo>
                    <a:pt x="23" y="151"/>
                    <a:pt x="23" y="152"/>
                    <a:pt x="23" y="152"/>
                  </a:cubicBezTo>
                  <a:close/>
                  <a:moveTo>
                    <a:pt x="9" y="106"/>
                  </a:moveTo>
                  <a:cubicBezTo>
                    <a:pt x="9" y="106"/>
                    <a:pt x="9" y="106"/>
                    <a:pt x="9" y="106"/>
                  </a:cubicBezTo>
                  <a:cubicBezTo>
                    <a:pt x="9" y="105"/>
                    <a:pt x="9" y="105"/>
                    <a:pt x="8" y="105"/>
                  </a:cubicBezTo>
                  <a:cubicBezTo>
                    <a:pt x="8" y="105"/>
                    <a:pt x="8" y="106"/>
                    <a:pt x="8" y="106"/>
                  </a:cubicBezTo>
                  <a:cubicBezTo>
                    <a:pt x="8" y="106"/>
                    <a:pt x="8" y="106"/>
                    <a:pt x="9" y="106"/>
                  </a:cubicBezTo>
                  <a:close/>
                  <a:moveTo>
                    <a:pt x="115" y="106"/>
                  </a:moveTo>
                  <a:cubicBezTo>
                    <a:pt x="115" y="107"/>
                    <a:pt x="116" y="107"/>
                    <a:pt x="116" y="106"/>
                  </a:cubicBezTo>
                  <a:cubicBezTo>
                    <a:pt x="116" y="105"/>
                    <a:pt x="116" y="105"/>
                    <a:pt x="116" y="104"/>
                  </a:cubicBezTo>
                  <a:cubicBezTo>
                    <a:pt x="116" y="104"/>
                    <a:pt x="115" y="104"/>
                    <a:pt x="115" y="105"/>
                  </a:cubicBezTo>
                  <a:cubicBezTo>
                    <a:pt x="114" y="105"/>
                    <a:pt x="114" y="106"/>
                    <a:pt x="115" y="106"/>
                  </a:cubicBezTo>
                  <a:close/>
                  <a:moveTo>
                    <a:pt x="9" y="104"/>
                  </a:moveTo>
                  <a:cubicBezTo>
                    <a:pt x="10" y="104"/>
                    <a:pt x="10" y="104"/>
                    <a:pt x="10" y="103"/>
                  </a:cubicBezTo>
                  <a:cubicBezTo>
                    <a:pt x="10" y="102"/>
                    <a:pt x="10" y="102"/>
                    <a:pt x="10" y="102"/>
                  </a:cubicBezTo>
                  <a:cubicBezTo>
                    <a:pt x="9" y="102"/>
                    <a:pt x="8" y="102"/>
                    <a:pt x="8" y="103"/>
                  </a:cubicBezTo>
                  <a:cubicBezTo>
                    <a:pt x="8" y="104"/>
                    <a:pt x="9" y="104"/>
                    <a:pt x="9" y="104"/>
                  </a:cubicBezTo>
                  <a:close/>
                  <a:moveTo>
                    <a:pt x="11" y="97"/>
                  </a:moveTo>
                  <a:cubicBezTo>
                    <a:pt x="11" y="97"/>
                    <a:pt x="11" y="97"/>
                    <a:pt x="11" y="96"/>
                  </a:cubicBezTo>
                  <a:cubicBezTo>
                    <a:pt x="11" y="96"/>
                    <a:pt x="10" y="96"/>
                    <a:pt x="10" y="97"/>
                  </a:cubicBezTo>
                  <a:cubicBezTo>
                    <a:pt x="10" y="97"/>
                    <a:pt x="10" y="97"/>
                    <a:pt x="11" y="97"/>
                  </a:cubicBezTo>
                  <a:close/>
                  <a:moveTo>
                    <a:pt x="24" y="96"/>
                  </a:moveTo>
                  <a:cubicBezTo>
                    <a:pt x="23" y="96"/>
                    <a:pt x="23" y="96"/>
                    <a:pt x="24" y="97"/>
                  </a:cubicBezTo>
                  <a:cubicBezTo>
                    <a:pt x="24" y="97"/>
                    <a:pt x="24" y="98"/>
                    <a:pt x="25" y="98"/>
                  </a:cubicBezTo>
                  <a:cubicBezTo>
                    <a:pt x="25" y="97"/>
                    <a:pt x="25" y="97"/>
                    <a:pt x="25" y="96"/>
                  </a:cubicBezTo>
                  <a:cubicBezTo>
                    <a:pt x="25" y="96"/>
                    <a:pt x="24" y="96"/>
                    <a:pt x="24" y="96"/>
                  </a:cubicBezTo>
                  <a:close/>
                  <a:moveTo>
                    <a:pt x="31" y="90"/>
                  </a:moveTo>
                  <a:cubicBezTo>
                    <a:pt x="31" y="91"/>
                    <a:pt x="31" y="91"/>
                    <a:pt x="31" y="91"/>
                  </a:cubicBezTo>
                  <a:cubicBezTo>
                    <a:pt x="32" y="91"/>
                    <a:pt x="32" y="90"/>
                    <a:pt x="31" y="90"/>
                  </a:cubicBezTo>
                  <a:cubicBezTo>
                    <a:pt x="31" y="90"/>
                    <a:pt x="31" y="90"/>
                    <a:pt x="31" y="90"/>
                  </a:cubicBezTo>
                  <a:close/>
                  <a:moveTo>
                    <a:pt x="23" y="92"/>
                  </a:moveTo>
                  <a:cubicBezTo>
                    <a:pt x="23" y="92"/>
                    <a:pt x="23" y="91"/>
                    <a:pt x="24" y="91"/>
                  </a:cubicBezTo>
                  <a:cubicBezTo>
                    <a:pt x="24" y="91"/>
                    <a:pt x="24" y="91"/>
                    <a:pt x="24" y="90"/>
                  </a:cubicBezTo>
                  <a:cubicBezTo>
                    <a:pt x="24" y="90"/>
                    <a:pt x="25" y="90"/>
                    <a:pt x="25" y="89"/>
                  </a:cubicBezTo>
                  <a:cubicBezTo>
                    <a:pt x="25" y="89"/>
                    <a:pt x="25" y="89"/>
                    <a:pt x="25" y="89"/>
                  </a:cubicBezTo>
                  <a:cubicBezTo>
                    <a:pt x="26" y="88"/>
                    <a:pt x="26" y="87"/>
                    <a:pt x="25" y="86"/>
                  </a:cubicBezTo>
                  <a:cubicBezTo>
                    <a:pt x="24" y="85"/>
                    <a:pt x="24" y="85"/>
                    <a:pt x="23" y="84"/>
                  </a:cubicBezTo>
                  <a:cubicBezTo>
                    <a:pt x="23" y="85"/>
                    <a:pt x="23" y="85"/>
                    <a:pt x="22" y="85"/>
                  </a:cubicBezTo>
                  <a:cubicBezTo>
                    <a:pt x="22" y="85"/>
                    <a:pt x="22" y="86"/>
                    <a:pt x="22" y="86"/>
                  </a:cubicBezTo>
                  <a:cubicBezTo>
                    <a:pt x="21" y="86"/>
                    <a:pt x="21" y="87"/>
                    <a:pt x="21" y="87"/>
                  </a:cubicBezTo>
                  <a:cubicBezTo>
                    <a:pt x="21" y="88"/>
                    <a:pt x="21" y="89"/>
                    <a:pt x="21" y="89"/>
                  </a:cubicBezTo>
                  <a:cubicBezTo>
                    <a:pt x="21" y="90"/>
                    <a:pt x="22" y="91"/>
                    <a:pt x="22" y="91"/>
                  </a:cubicBezTo>
                  <a:cubicBezTo>
                    <a:pt x="22" y="92"/>
                    <a:pt x="23" y="92"/>
                    <a:pt x="23" y="92"/>
                  </a:cubicBezTo>
                  <a:close/>
                  <a:moveTo>
                    <a:pt x="49" y="85"/>
                  </a:moveTo>
                  <a:cubicBezTo>
                    <a:pt x="50" y="84"/>
                    <a:pt x="49" y="83"/>
                    <a:pt x="48" y="83"/>
                  </a:cubicBezTo>
                  <a:cubicBezTo>
                    <a:pt x="48" y="84"/>
                    <a:pt x="48" y="84"/>
                    <a:pt x="48" y="84"/>
                  </a:cubicBezTo>
                  <a:cubicBezTo>
                    <a:pt x="49" y="85"/>
                    <a:pt x="49" y="85"/>
                    <a:pt x="49" y="85"/>
                  </a:cubicBezTo>
                  <a:close/>
                  <a:moveTo>
                    <a:pt x="30" y="80"/>
                  </a:moveTo>
                  <a:cubicBezTo>
                    <a:pt x="30" y="80"/>
                    <a:pt x="30" y="80"/>
                    <a:pt x="31" y="80"/>
                  </a:cubicBezTo>
                  <a:cubicBezTo>
                    <a:pt x="31" y="79"/>
                    <a:pt x="31" y="79"/>
                    <a:pt x="30" y="79"/>
                  </a:cubicBezTo>
                  <a:cubicBezTo>
                    <a:pt x="30" y="79"/>
                    <a:pt x="30" y="79"/>
                    <a:pt x="30" y="79"/>
                  </a:cubicBezTo>
                  <a:cubicBezTo>
                    <a:pt x="30" y="79"/>
                    <a:pt x="29" y="79"/>
                    <a:pt x="29" y="79"/>
                  </a:cubicBezTo>
                  <a:cubicBezTo>
                    <a:pt x="29" y="80"/>
                    <a:pt x="29" y="80"/>
                    <a:pt x="30" y="80"/>
                  </a:cubicBezTo>
                  <a:cubicBezTo>
                    <a:pt x="30" y="80"/>
                    <a:pt x="30" y="80"/>
                    <a:pt x="30" y="80"/>
                  </a:cubicBezTo>
                  <a:close/>
                  <a:moveTo>
                    <a:pt x="20" y="76"/>
                  </a:moveTo>
                  <a:cubicBezTo>
                    <a:pt x="20" y="76"/>
                    <a:pt x="20" y="76"/>
                    <a:pt x="20" y="76"/>
                  </a:cubicBezTo>
                  <a:cubicBezTo>
                    <a:pt x="20" y="76"/>
                    <a:pt x="20" y="76"/>
                    <a:pt x="21" y="76"/>
                  </a:cubicBezTo>
                  <a:cubicBezTo>
                    <a:pt x="21" y="76"/>
                    <a:pt x="21" y="75"/>
                    <a:pt x="21" y="75"/>
                  </a:cubicBezTo>
                  <a:cubicBezTo>
                    <a:pt x="21" y="75"/>
                    <a:pt x="21" y="75"/>
                    <a:pt x="21" y="75"/>
                  </a:cubicBezTo>
                  <a:cubicBezTo>
                    <a:pt x="20" y="74"/>
                    <a:pt x="20" y="75"/>
                    <a:pt x="20" y="75"/>
                  </a:cubicBezTo>
                  <a:cubicBezTo>
                    <a:pt x="20" y="75"/>
                    <a:pt x="20" y="76"/>
                    <a:pt x="20" y="76"/>
                  </a:cubicBezTo>
                  <a:close/>
                  <a:moveTo>
                    <a:pt x="7" y="72"/>
                  </a:moveTo>
                  <a:cubicBezTo>
                    <a:pt x="7" y="73"/>
                    <a:pt x="7" y="73"/>
                    <a:pt x="8" y="74"/>
                  </a:cubicBezTo>
                  <a:cubicBezTo>
                    <a:pt x="9" y="73"/>
                    <a:pt x="9" y="73"/>
                    <a:pt x="9" y="73"/>
                  </a:cubicBezTo>
                  <a:cubicBezTo>
                    <a:pt x="9" y="72"/>
                    <a:pt x="9" y="72"/>
                    <a:pt x="8" y="72"/>
                  </a:cubicBezTo>
                  <a:cubicBezTo>
                    <a:pt x="8" y="72"/>
                    <a:pt x="8" y="72"/>
                    <a:pt x="7" y="72"/>
                  </a:cubicBezTo>
                  <a:cubicBezTo>
                    <a:pt x="7" y="72"/>
                    <a:pt x="7" y="72"/>
                    <a:pt x="7" y="72"/>
                  </a:cubicBezTo>
                  <a:close/>
                  <a:moveTo>
                    <a:pt x="6" y="75"/>
                  </a:moveTo>
                  <a:cubicBezTo>
                    <a:pt x="6" y="74"/>
                    <a:pt x="6" y="74"/>
                    <a:pt x="6" y="73"/>
                  </a:cubicBezTo>
                  <a:cubicBezTo>
                    <a:pt x="6" y="72"/>
                    <a:pt x="6" y="72"/>
                    <a:pt x="6" y="71"/>
                  </a:cubicBezTo>
                  <a:cubicBezTo>
                    <a:pt x="5" y="72"/>
                    <a:pt x="5" y="72"/>
                    <a:pt x="5" y="73"/>
                  </a:cubicBezTo>
                  <a:cubicBezTo>
                    <a:pt x="5" y="74"/>
                    <a:pt x="5" y="74"/>
                    <a:pt x="6" y="75"/>
                  </a:cubicBezTo>
                  <a:close/>
                  <a:moveTo>
                    <a:pt x="22" y="73"/>
                  </a:moveTo>
                  <a:cubicBezTo>
                    <a:pt x="22" y="74"/>
                    <a:pt x="22" y="73"/>
                    <a:pt x="22" y="73"/>
                  </a:cubicBezTo>
                  <a:cubicBezTo>
                    <a:pt x="23" y="73"/>
                    <a:pt x="23" y="72"/>
                    <a:pt x="23" y="72"/>
                  </a:cubicBezTo>
                  <a:cubicBezTo>
                    <a:pt x="22" y="71"/>
                    <a:pt x="22" y="71"/>
                    <a:pt x="21" y="72"/>
                  </a:cubicBezTo>
                  <a:cubicBezTo>
                    <a:pt x="21" y="73"/>
                    <a:pt x="21" y="73"/>
                    <a:pt x="22" y="73"/>
                  </a:cubicBezTo>
                  <a:close/>
                  <a:moveTo>
                    <a:pt x="33" y="68"/>
                  </a:moveTo>
                  <a:cubicBezTo>
                    <a:pt x="32" y="68"/>
                    <a:pt x="32" y="68"/>
                    <a:pt x="32" y="69"/>
                  </a:cubicBezTo>
                  <a:cubicBezTo>
                    <a:pt x="33" y="69"/>
                    <a:pt x="33" y="70"/>
                    <a:pt x="33" y="69"/>
                  </a:cubicBezTo>
                  <a:cubicBezTo>
                    <a:pt x="33" y="69"/>
                    <a:pt x="34" y="69"/>
                    <a:pt x="34" y="69"/>
                  </a:cubicBezTo>
                  <a:cubicBezTo>
                    <a:pt x="34" y="69"/>
                    <a:pt x="34" y="68"/>
                    <a:pt x="34" y="68"/>
                  </a:cubicBezTo>
                  <a:cubicBezTo>
                    <a:pt x="34" y="68"/>
                    <a:pt x="33" y="68"/>
                    <a:pt x="33" y="67"/>
                  </a:cubicBezTo>
                  <a:cubicBezTo>
                    <a:pt x="33" y="67"/>
                    <a:pt x="33" y="67"/>
                    <a:pt x="33" y="68"/>
                  </a:cubicBezTo>
                  <a:close/>
                  <a:moveTo>
                    <a:pt x="52" y="66"/>
                  </a:moveTo>
                  <a:cubicBezTo>
                    <a:pt x="52" y="66"/>
                    <a:pt x="52" y="66"/>
                    <a:pt x="52" y="66"/>
                  </a:cubicBezTo>
                  <a:cubicBezTo>
                    <a:pt x="52" y="66"/>
                    <a:pt x="52" y="66"/>
                    <a:pt x="52" y="66"/>
                  </a:cubicBezTo>
                  <a:cubicBezTo>
                    <a:pt x="52" y="66"/>
                    <a:pt x="52" y="66"/>
                    <a:pt x="52" y="66"/>
                  </a:cubicBezTo>
                  <a:cubicBezTo>
                    <a:pt x="52" y="67"/>
                    <a:pt x="52" y="67"/>
                    <a:pt x="52" y="67"/>
                  </a:cubicBezTo>
                  <a:cubicBezTo>
                    <a:pt x="52" y="67"/>
                    <a:pt x="52" y="68"/>
                    <a:pt x="51" y="68"/>
                  </a:cubicBezTo>
                  <a:cubicBezTo>
                    <a:pt x="51" y="68"/>
                    <a:pt x="51" y="69"/>
                    <a:pt x="50" y="69"/>
                  </a:cubicBezTo>
                  <a:cubicBezTo>
                    <a:pt x="50" y="69"/>
                    <a:pt x="51" y="69"/>
                    <a:pt x="51" y="69"/>
                  </a:cubicBezTo>
                  <a:cubicBezTo>
                    <a:pt x="51" y="69"/>
                    <a:pt x="51" y="69"/>
                    <a:pt x="52" y="70"/>
                  </a:cubicBezTo>
                  <a:cubicBezTo>
                    <a:pt x="52" y="70"/>
                    <a:pt x="52" y="70"/>
                    <a:pt x="52" y="70"/>
                  </a:cubicBezTo>
                  <a:cubicBezTo>
                    <a:pt x="52" y="71"/>
                    <a:pt x="52" y="71"/>
                    <a:pt x="52" y="71"/>
                  </a:cubicBezTo>
                  <a:cubicBezTo>
                    <a:pt x="53" y="70"/>
                    <a:pt x="53" y="70"/>
                    <a:pt x="53" y="70"/>
                  </a:cubicBezTo>
                  <a:lnTo>
                    <a:pt x="53" y="69"/>
                  </a:lnTo>
                  <a:cubicBezTo>
                    <a:pt x="53" y="69"/>
                    <a:pt x="53" y="68"/>
                    <a:pt x="53" y="68"/>
                  </a:cubicBezTo>
                  <a:cubicBezTo>
                    <a:pt x="53" y="68"/>
                    <a:pt x="53" y="67"/>
                    <a:pt x="54" y="67"/>
                  </a:cubicBezTo>
                  <a:cubicBezTo>
                    <a:pt x="54" y="66"/>
                    <a:pt x="53" y="66"/>
                    <a:pt x="52" y="66"/>
                  </a:cubicBezTo>
                  <a:close/>
                  <a:moveTo>
                    <a:pt x="32" y="61"/>
                  </a:moveTo>
                  <a:cubicBezTo>
                    <a:pt x="33" y="61"/>
                    <a:pt x="33" y="61"/>
                    <a:pt x="33" y="60"/>
                  </a:cubicBezTo>
                  <a:cubicBezTo>
                    <a:pt x="33" y="60"/>
                    <a:pt x="33" y="60"/>
                    <a:pt x="33" y="59"/>
                  </a:cubicBezTo>
                  <a:lnTo>
                    <a:pt x="32" y="59"/>
                  </a:lnTo>
                  <a:cubicBezTo>
                    <a:pt x="32" y="60"/>
                    <a:pt x="32" y="60"/>
                    <a:pt x="32" y="60"/>
                  </a:cubicBezTo>
                  <a:cubicBezTo>
                    <a:pt x="32" y="61"/>
                    <a:pt x="32" y="61"/>
                    <a:pt x="32" y="61"/>
                  </a:cubicBezTo>
                  <a:close/>
                  <a:moveTo>
                    <a:pt x="104" y="65"/>
                  </a:moveTo>
                  <a:cubicBezTo>
                    <a:pt x="104" y="65"/>
                    <a:pt x="105" y="65"/>
                    <a:pt x="105" y="64"/>
                  </a:cubicBezTo>
                  <a:cubicBezTo>
                    <a:pt x="105" y="63"/>
                    <a:pt x="106" y="63"/>
                    <a:pt x="106" y="63"/>
                  </a:cubicBezTo>
                  <a:cubicBezTo>
                    <a:pt x="106" y="62"/>
                    <a:pt x="106" y="61"/>
                    <a:pt x="106" y="61"/>
                  </a:cubicBezTo>
                  <a:cubicBezTo>
                    <a:pt x="107" y="60"/>
                    <a:pt x="107" y="59"/>
                    <a:pt x="106" y="59"/>
                  </a:cubicBezTo>
                  <a:cubicBezTo>
                    <a:pt x="105" y="59"/>
                    <a:pt x="105" y="60"/>
                    <a:pt x="104" y="61"/>
                  </a:cubicBezTo>
                  <a:cubicBezTo>
                    <a:pt x="104" y="62"/>
                    <a:pt x="104" y="64"/>
                    <a:pt x="104" y="65"/>
                  </a:cubicBezTo>
                  <a:close/>
                  <a:moveTo>
                    <a:pt x="7" y="59"/>
                  </a:moveTo>
                  <a:cubicBezTo>
                    <a:pt x="8" y="59"/>
                    <a:pt x="8" y="58"/>
                    <a:pt x="8" y="58"/>
                  </a:cubicBezTo>
                  <a:cubicBezTo>
                    <a:pt x="8" y="57"/>
                    <a:pt x="8" y="57"/>
                    <a:pt x="7" y="57"/>
                  </a:cubicBezTo>
                  <a:cubicBezTo>
                    <a:pt x="7" y="57"/>
                    <a:pt x="7" y="57"/>
                    <a:pt x="7" y="58"/>
                  </a:cubicBezTo>
                  <a:cubicBezTo>
                    <a:pt x="7" y="58"/>
                    <a:pt x="7" y="59"/>
                    <a:pt x="7" y="59"/>
                  </a:cubicBezTo>
                  <a:close/>
                  <a:moveTo>
                    <a:pt x="14" y="45"/>
                  </a:moveTo>
                  <a:cubicBezTo>
                    <a:pt x="14" y="45"/>
                    <a:pt x="14" y="45"/>
                    <a:pt x="14" y="44"/>
                  </a:cubicBezTo>
                  <a:cubicBezTo>
                    <a:pt x="14" y="44"/>
                    <a:pt x="14" y="44"/>
                    <a:pt x="14" y="45"/>
                  </a:cubicBezTo>
                  <a:cubicBezTo>
                    <a:pt x="14" y="45"/>
                    <a:pt x="14" y="45"/>
                    <a:pt x="14" y="45"/>
                  </a:cubicBezTo>
                  <a:close/>
                  <a:moveTo>
                    <a:pt x="13" y="41"/>
                  </a:moveTo>
                  <a:lnTo>
                    <a:pt x="13" y="41"/>
                  </a:lnTo>
                  <a:cubicBezTo>
                    <a:pt x="13" y="41"/>
                    <a:pt x="13" y="40"/>
                    <a:pt x="13" y="40"/>
                  </a:cubicBezTo>
                  <a:lnTo>
                    <a:pt x="13" y="41"/>
                  </a:lnTo>
                  <a:close/>
                  <a:moveTo>
                    <a:pt x="4" y="38"/>
                  </a:moveTo>
                  <a:cubicBezTo>
                    <a:pt x="4" y="37"/>
                    <a:pt x="4" y="37"/>
                    <a:pt x="4" y="37"/>
                  </a:cubicBezTo>
                  <a:cubicBezTo>
                    <a:pt x="4" y="38"/>
                    <a:pt x="4" y="38"/>
                    <a:pt x="4" y="38"/>
                  </a:cubicBezTo>
                  <a:close/>
                  <a:moveTo>
                    <a:pt x="12" y="36"/>
                  </a:moveTo>
                  <a:cubicBezTo>
                    <a:pt x="12" y="37"/>
                    <a:pt x="12" y="37"/>
                    <a:pt x="11" y="38"/>
                  </a:cubicBezTo>
                  <a:cubicBezTo>
                    <a:pt x="10" y="38"/>
                    <a:pt x="10" y="39"/>
                    <a:pt x="10" y="40"/>
                  </a:cubicBezTo>
                  <a:cubicBezTo>
                    <a:pt x="10" y="41"/>
                    <a:pt x="11" y="41"/>
                    <a:pt x="12" y="40"/>
                  </a:cubicBezTo>
                  <a:cubicBezTo>
                    <a:pt x="12" y="40"/>
                    <a:pt x="12" y="40"/>
                    <a:pt x="12" y="39"/>
                  </a:cubicBezTo>
                  <a:cubicBezTo>
                    <a:pt x="12" y="39"/>
                    <a:pt x="12" y="39"/>
                    <a:pt x="12" y="38"/>
                  </a:cubicBezTo>
                  <a:cubicBezTo>
                    <a:pt x="12" y="38"/>
                    <a:pt x="13" y="39"/>
                    <a:pt x="13" y="39"/>
                  </a:cubicBezTo>
                  <a:cubicBezTo>
                    <a:pt x="13" y="39"/>
                    <a:pt x="13" y="39"/>
                    <a:pt x="13" y="39"/>
                  </a:cubicBezTo>
                  <a:cubicBezTo>
                    <a:pt x="13" y="39"/>
                    <a:pt x="13" y="38"/>
                    <a:pt x="13" y="37"/>
                  </a:cubicBezTo>
                  <a:cubicBezTo>
                    <a:pt x="13" y="37"/>
                    <a:pt x="13" y="36"/>
                    <a:pt x="13" y="36"/>
                  </a:cubicBezTo>
                  <a:lnTo>
                    <a:pt x="12" y="36"/>
                  </a:lnTo>
                  <a:close/>
                  <a:moveTo>
                    <a:pt x="72" y="71"/>
                  </a:moveTo>
                  <a:cubicBezTo>
                    <a:pt x="72" y="68"/>
                    <a:pt x="72" y="65"/>
                    <a:pt x="72" y="62"/>
                  </a:cubicBezTo>
                  <a:cubicBezTo>
                    <a:pt x="72" y="59"/>
                    <a:pt x="72" y="56"/>
                    <a:pt x="72" y="53"/>
                  </a:cubicBezTo>
                  <a:cubicBezTo>
                    <a:pt x="72" y="51"/>
                    <a:pt x="72" y="50"/>
                    <a:pt x="72" y="48"/>
                  </a:cubicBezTo>
                  <a:cubicBezTo>
                    <a:pt x="72" y="47"/>
                    <a:pt x="72" y="45"/>
                    <a:pt x="72" y="44"/>
                  </a:cubicBezTo>
                  <a:cubicBezTo>
                    <a:pt x="71" y="43"/>
                    <a:pt x="71" y="41"/>
                    <a:pt x="71" y="40"/>
                  </a:cubicBezTo>
                  <a:cubicBezTo>
                    <a:pt x="71" y="39"/>
                    <a:pt x="70" y="38"/>
                    <a:pt x="70" y="37"/>
                  </a:cubicBezTo>
                  <a:cubicBezTo>
                    <a:pt x="69" y="36"/>
                    <a:pt x="68" y="35"/>
                    <a:pt x="67" y="35"/>
                  </a:cubicBezTo>
                  <a:cubicBezTo>
                    <a:pt x="66" y="34"/>
                    <a:pt x="65" y="34"/>
                    <a:pt x="63" y="34"/>
                  </a:cubicBezTo>
                  <a:cubicBezTo>
                    <a:pt x="60" y="34"/>
                    <a:pt x="58" y="35"/>
                    <a:pt x="57" y="37"/>
                  </a:cubicBezTo>
                  <a:cubicBezTo>
                    <a:pt x="56" y="39"/>
                    <a:pt x="56" y="42"/>
                    <a:pt x="55" y="45"/>
                  </a:cubicBezTo>
                  <a:cubicBezTo>
                    <a:pt x="55" y="46"/>
                    <a:pt x="55" y="48"/>
                    <a:pt x="55" y="49"/>
                  </a:cubicBezTo>
                  <a:cubicBezTo>
                    <a:pt x="55" y="51"/>
                    <a:pt x="55" y="52"/>
                    <a:pt x="55" y="54"/>
                  </a:cubicBezTo>
                  <a:lnTo>
                    <a:pt x="55" y="145"/>
                  </a:lnTo>
                  <a:cubicBezTo>
                    <a:pt x="55" y="149"/>
                    <a:pt x="55" y="154"/>
                    <a:pt x="55" y="159"/>
                  </a:cubicBezTo>
                  <a:cubicBezTo>
                    <a:pt x="55" y="163"/>
                    <a:pt x="55" y="168"/>
                    <a:pt x="55" y="172"/>
                  </a:cubicBezTo>
                  <a:cubicBezTo>
                    <a:pt x="56" y="173"/>
                    <a:pt x="56" y="175"/>
                    <a:pt x="56" y="176"/>
                  </a:cubicBezTo>
                  <a:cubicBezTo>
                    <a:pt x="56" y="178"/>
                    <a:pt x="56" y="179"/>
                    <a:pt x="57" y="180"/>
                  </a:cubicBezTo>
                  <a:cubicBezTo>
                    <a:pt x="58" y="183"/>
                    <a:pt x="60" y="184"/>
                    <a:pt x="64" y="184"/>
                  </a:cubicBezTo>
                  <a:cubicBezTo>
                    <a:pt x="65" y="183"/>
                    <a:pt x="67" y="183"/>
                    <a:pt x="68" y="182"/>
                  </a:cubicBezTo>
                  <a:cubicBezTo>
                    <a:pt x="69" y="182"/>
                    <a:pt x="70" y="181"/>
                    <a:pt x="70" y="179"/>
                  </a:cubicBezTo>
                  <a:cubicBezTo>
                    <a:pt x="71" y="174"/>
                    <a:pt x="72" y="169"/>
                    <a:pt x="72" y="163"/>
                  </a:cubicBezTo>
                  <a:cubicBezTo>
                    <a:pt x="72" y="157"/>
                    <a:pt x="72" y="151"/>
                    <a:pt x="72" y="144"/>
                  </a:cubicBezTo>
                  <a:lnTo>
                    <a:pt x="72" y="71"/>
                  </a:lnTo>
                  <a:close/>
                  <a:moveTo>
                    <a:pt x="9" y="35"/>
                  </a:moveTo>
                  <a:cubicBezTo>
                    <a:pt x="9" y="35"/>
                    <a:pt x="9" y="36"/>
                    <a:pt x="9" y="36"/>
                  </a:cubicBezTo>
                  <a:cubicBezTo>
                    <a:pt x="9" y="36"/>
                    <a:pt x="9" y="37"/>
                    <a:pt x="9" y="37"/>
                  </a:cubicBezTo>
                  <a:cubicBezTo>
                    <a:pt x="10" y="37"/>
                    <a:pt x="11" y="37"/>
                    <a:pt x="11" y="36"/>
                  </a:cubicBezTo>
                  <a:cubicBezTo>
                    <a:pt x="11" y="35"/>
                    <a:pt x="11" y="35"/>
                    <a:pt x="12" y="35"/>
                  </a:cubicBezTo>
                  <a:cubicBezTo>
                    <a:pt x="11" y="34"/>
                    <a:pt x="11" y="34"/>
                    <a:pt x="11" y="34"/>
                  </a:cubicBezTo>
                  <a:cubicBezTo>
                    <a:pt x="10" y="34"/>
                    <a:pt x="10" y="35"/>
                    <a:pt x="9" y="35"/>
                  </a:cubicBezTo>
                  <a:close/>
                  <a:moveTo>
                    <a:pt x="31" y="33"/>
                  </a:moveTo>
                  <a:cubicBezTo>
                    <a:pt x="31" y="33"/>
                    <a:pt x="32" y="33"/>
                    <a:pt x="32" y="33"/>
                  </a:cubicBezTo>
                  <a:cubicBezTo>
                    <a:pt x="32" y="33"/>
                    <a:pt x="32" y="33"/>
                    <a:pt x="32" y="33"/>
                  </a:cubicBezTo>
                  <a:cubicBezTo>
                    <a:pt x="33" y="33"/>
                    <a:pt x="33" y="33"/>
                    <a:pt x="33" y="33"/>
                  </a:cubicBezTo>
                  <a:cubicBezTo>
                    <a:pt x="32" y="33"/>
                    <a:pt x="32" y="33"/>
                    <a:pt x="32" y="33"/>
                  </a:cubicBezTo>
                  <a:cubicBezTo>
                    <a:pt x="32" y="33"/>
                    <a:pt x="31" y="33"/>
                    <a:pt x="31" y="33"/>
                  </a:cubicBezTo>
                  <a:close/>
                  <a:moveTo>
                    <a:pt x="14" y="33"/>
                  </a:moveTo>
                  <a:cubicBezTo>
                    <a:pt x="15" y="33"/>
                    <a:pt x="15" y="34"/>
                    <a:pt x="14" y="34"/>
                  </a:cubicBezTo>
                  <a:cubicBezTo>
                    <a:pt x="14" y="35"/>
                    <a:pt x="14" y="35"/>
                    <a:pt x="14" y="36"/>
                  </a:cubicBezTo>
                  <a:cubicBezTo>
                    <a:pt x="15" y="36"/>
                    <a:pt x="15" y="36"/>
                    <a:pt x="15" y="36"/>
                  </a:cubicBezTo>
                  <a:cubicBezTo>
                    <a:pt x="16" y="36"/>
                    <a:pt x="16" y="36"/>
                    <a:pt x="16" y="35"/>
                  </a:cubicBezTo>
                  <a:cubicBezTo>
                    <a:pt x="16" y="35"/>
                    <a:pt x="16" y="34"/>
                    <a:pt x="16" y="34"/>
                  </a:cubicBezTo>
                  <a:lnTo>
                    <a:pt x="16" y="33"/>
                  </a:lnTo>
                  <a:cubicBezTo>
                    <a:pt x="16" y="32"/>
                    <a:pt x="16" y="32"/>
                    <a:pt x="15" y="32"/>
                  </a:cubicBezTo>
                  <a:cubicBezTo>
                    <a:pt x="15" y="32"/>
                    <a:pt x="14" y="33"/>
                    <a:pt x="14" y="33"/>
                  </a:cubicBezTo>
                  <a:close/>
                  <a:moveTo>
                    <a:pt x="10" y="33"/>
                  </a:moveTo>
                  <a:cubicBezTo>
                    <a:pt x="10" y="33"/>
                    <a:pt x="10" y="33"/>
                    <a:pt x="10" y="33"/>
                  </a:cubicBezTo>
                  <a:cubicBezTo>
                    <a:pt x="10" y="33"/>
                    <a:pt x="10" y="33"/>
                    <a:pt x="11" y="33"/>
                  </a:cubicBezTo>
                  <a:cubicBezTo>
                    <a:pt x="11" y="32"/>
                    <a:pt x="11" y="32"/>
                    <a:pt x="11" y="32"/>
                  </a:cubicBezTo>
                  <a:cubicBezTo>
                    <a:pt x="11" y="32"/>
                    <a:pt x="10" y="32"/>
                    <a:pt x="10" y="32"/>
                  </a:cubicBezTo>
                  <a:cubicBezTo>
                    <a:pt x="10" y="32"/>
                    <a:pt x="10" y="32"/>
                    <a:pt x="10" y="33"/>
                  </a:cubicBezTo>
                  <a:close/>
                  <a:moveTo>
                    <a:pt x="7" y="31"/>
                  </a:moveTo>
                  <a:cubicBezTo>
                    <a:pt x="7" y="31"/>
                    <a:pt x="7" y="31"/>
                    <a:pt x="7" y="32"/>
                  </a:cubicBezTo>
                  <a:cubicBezTo>
                    <a:pt x="7" y="32"/>
                    <a:pt x="8" y="32"/>
                    <a:pt x="8" y="32"/>
                  </a:cubicBezTo>
                  <a:lnTo>
                    <a:pt x="8" y="31"/>
                  </a:lnTo>
                  <a:cubicBezTo>
                    <a:pt x="8" y="31"/>
                    <a:pt x="7" y="31"/>
                    <a:pt x="7" y="31"/>
                  </a:cubicBezTo>
                  <a:cubicBezTo>
                    <a:pt x="7" y="31"/>
                    <a:pt x="7" y="31"/>
                    <a:pt x="7" y="31"/>
                  </a:cubicBezTo>
                  <a:close/>
                  <a:moveTo>
                    <a:pt x="7" y="30"/>
                  </a:moveTo>
                  <a:cubicBezTo>
                    <a:pt x="7" y="30"/>
                    <a:pt x="7" y="30"/>
                    <a:pt x="7" y="30"/>
                  </a:cubicBezTo>
                  <a:cubicBezTo>
                    <a:pt x="7" y="30"/>
                    <a:pt x="7" y="29"/>
                    <a:pt x="6" y="30"/>
                  </a:cubicBezTo>
                  <a:cubicBezTo>
                    <a:pt x="6" y="30"/>
                    <a:pt x="6" y="30"/>
                    <a:pt x="6" y="30"/>
                  </a:cubicBezTo>
                  <a:cubicBezTo>
                    <a:pt x="6" y="30"/>
                    <a:pt x="6" y="30"/>
                    <a:pt x="7" y="30"/>
                  </a:cubicBezTo>
                  <a:close/>
                  <a:moveTo>
                    <a:pt x="22" y="30"/>
                  </a:moveTo>
                  <a:cubicBezTo>
                    <a:pt x="22" y="30"/>
                    <a:pt x="23" y="30"/>
                    <a:pt x="23" y="30"/>
                  </a:cubicBezTo>
                  <a:cubicBezTo>
                    <a:pt x="24" y="30"/>
                    <a:pt x="24" y="29"/>
                    <a:pt x="24" y="29"/>
                  </a:cubicBezTo>
                  <a:cubicBezTo>
                    <a:pt x="24" y="29"/>
                    <a:pt x="23" y="29"/>
                    <a:pt x="23" y="29"/>
                  </a:cubicBezTo>
                  <a:cubicBezTo>
                    <a:pt x="23" y="29"/>
                    <a:pt x="22" y="29"/>
                    <a:pt x="22" y="29"/>
                  </a:cubicBezTo>
                  <a:lnTo>
                    <a:pt x="22" y="30"/>
                  </a:lnTo>
                  <a:close/>
                  <a:moveTo>
                    <a:pt x="9" y="29"/>
                  </a:moveTo>
                  <a:cubicBezTo>
                    <a:pt x="9" y="29"/>
                    <a:pt x="9" y="30"/>
                    <a:pt x="10" y="30"/>
                  </a:cubicBezTo>
                  <a:cubicBezTo>
                    <a:pt x="11" y="30"/>
                    <a:pt x="11" y="30"/>
                    <a:pt x="11" y="30"/>
                  </a:cubicBezTo>
                  <a:cubicBezTo>
                    <a:pt x="11" y="30"/>
                    <a:pt x="11" y="29"/>
                    <a:pt x="10" y="29"/>
                  </a:cubicBezTo>
                  <a:cubicBezTo>
                    <a:pt x="10" y="29"/>
                    <a:pt x="10" y="29"/>
                    <a:pt x="9" y="29"/>
                  </a:cubicBezTo>
                  <a:close/>
                  <a:moveTo>
                    <a:pt x="14" y="28"/>
                  </a:moveTo>
                  <a:cubicBezTo>
                    <a:pt x="13" y="28"/>
                    <a:pt x="13" y="29"/>
                    <a:pt x="13" y="29"/>
                  </a:cubicBezTo>
                  <a:cubicBezTo>
                    <a:pt x="13" y="29"/>
                    <a:pt x="12" y="29"/>
                    <a:pt x="12" y="29"/>
                  </a:cubicBezTo>
                  <a:cubicBezTo>
                    <a:pt x="13" y="30"/>
                    <a:pt x="13" y="30"/>
                    <a:pt x="12" y="31"/>
                  </a:cubicBezTo>
                  <a:cubicBezTo>
                    <a:pt x="12" y="31"/>
                    <a:pt x="13" y="31"/>
                    <a:pt x="13" y="32"/>
                  </a:cubicBezTo>
                  <a:cubicBezTo>
                    <a:pt x="13" y="32"/>
                    <a:pt x="13" y="32"/>
                    <a:pt x="13" y="32"/>
                  </a:cubicBezTo>
                  <a:cubicBezTo>
                    <a:pt x="13" y="33"/>
                    <a:pt x="13" y="33"/>
                    <a:pt x="13" y="34"/>
                  </a:cubicBezTo>
                  <a:cubicBezTo>
                    <a:pt x="13" y="35"/>
                    <a:pt x="13" y="35"/>
                    <a:pt x="13" y="35"/>
                  </a:cubicBezTo>
                  <a:cubicBezTo>
                    <a:pt x="13" y="34"/>
                    <a:pt x="14" y="33"/>
                    <a:pt x="14" y="32"/>
                  </a:cubicBezTo>
                  <a:cubicBezTo>
                    <a:pt x="14" y="32"/>
                    <a:pt x="14" y="31"/>
                    <a:pt x="14" y="30"/>
                  </a:cubicBezTo>
                  <a:cubicBezTo>
                    <a:pt x="14" y="30"/>
                    <a:pt x="15" y="30"/>
                    <a:pt x="15" y="31"/>
                  </a:cubicBezTo>
                  <a:cubicBezTo>
                    <a:pt x="15" y="31"/>
                    <a:pt x="15" y="31"/>
                    <a:pt x="15" y="31"/>
                  </a:cubicBezTo>
                  <a:cubicBezTo>
                    <a:pt x="16" y="32"/>
                    <a:pt x="16" y="32"/>
                    <a:pt x="16" y="32"/>
                  </a:cubicBezTo>
                  <a:cubicBezTo>
                    <a:pt x="17" y="32"/>
                    <a:pt x="17" y="32"/>
                    <a:pt x="17" y="32"/>
                  </a:cubicBezTo>
                  <a:cubicBezTo>
                    <a:pt x="17" y="31"/>
                    <a:pt x="16" y="30"/>
                    <a:pt x="16" y="30"/>
                  </a:cubicBezTo>
                  <a:cubicBezTo>
                    <a:pt x="15" y="29"/>
                    <a:pt x="14" y="29"/>
                    <a:pt x="14" y="28"/>
                  </a:cubicBezTo>
                  <a:close/>
                  <a:moveTo>
                    <a:pt x="30" y="29"/>
                  </a:moveTo>
                  <a:cubicBezTo>
                    <a:pt x="30" y="29"/>
                    <a:pt x="31" y="29"/>
                    <a:pt x="31" y="29"/>
                  </a:cubicBezTo>
                  <a:cubicBezTo>
                    <a:pt x="31" y="29"/>
                    <a:pt x="31" y="28"/>
                    <a:pt x="31" y="28"/>
                  </a:cubicBezTo>
                  <a:cubicBezTo>
                    <a:pt x="31" y="28"/>
                    <a:pt x="32" y="28"/>
                    <a:pt x="32" y="27"/>
                  </a:cubicBezTo>
                  <a:cubicBezTo>
                    <a:pt x="31" y="28"/>
                    <a:pt x="31" y="28"/>
                    <a:pt x="31" y="28"/>
                  </a:cubicBezTo>
                  <a:cubicBezTo>
                    <a:pt x="30" y="28"/>
                    <a:pt x="30" y="28"/>
                    <a:pt x="30" y="29"/>
                  </a:cubicBezTo>
                  <a:close/>
                  <a:moveTo>
                    <a:pt x="16" y="28"/>
                  </a:moveTo>
                  <a:cubicBezTo>
                    <a:pt x="16" y="27"/>
                    <a:pt x="16" y="27"/>
                    <a:pt x="16" y="27"/>
                  </a:cubicBezTo>
                  <a:cubicBezTo>
                    <a:pt x="16" y="28"/>
                    <a:pt x="16" y="28"/>
                    <a:pt x="16" y="28"/>
                  </a:cubicBezTo>
                  <a:close/>
                  <a:moveTo>
                    <a:pt x="79" y="27"/>
                  </a:moveTo>
                  <a:cubicBezTo>
                    <a:pt x="79" y="28"/>
                    <a:pt x="79" y="28"/>
                    <a:pt x="79" y="28"/>
                  </a:cubicBezTo>
                  <a:cubicBezTo>
                    <a:pt x="80" y="28"/>
                    <a:pt x="80" y="28"/>
                    <a:pt x="80" y="27"/>
                  </a:cubicBezTo>
                  <a:cubicBezTo>
                    <a:pt x="80" y="27"/>
                    <a:pt x="80" y="27"/>
                    <a:pt x="79" y="27"/>
                  </a:cubicBezTo>
                  <a:cubicBezTo>
                    <a:pt x="79" y="27"/>
                    <a:pt x="79" y="27"/>
                    <a:pt x="79" y="27"/>
                  </a:cubicBezTo>
                  <a:close/>
                  <a:moveTo>
                    <a:pt x="33" y="29"/>
                  </a:moveTo>
                  <a:cubicBezTo>
                    <a:pt x="33" y="29"/>
                    <a:pt x="33" y="29"/>
                    <a:pt x="34" y="29"/>
                  </a:cubicBezTo>
                  <a:cubicBezTo>
                    <a:pt x="35" y="29"/>
                    <a:pt x="35" y="29"/>
                    <a:pt x="36" y="29"/>
                  </a:cubicBezTo>
                  <a:cubicBezTo>
                    <a:pt x="36" y="28"/>
                    <a:pt x="36" y="28"/>
                    <a:pt x="36" y="27"/>
                  </a:cubicBezTo>
                  <a:cubicBezTo>
                    <a:pt x="35" y="26"/>
                    <a:pt x="35" y="26"/>
                    <a:pt x="34" y="27"/>
                  </a:cubicBezTo>
                  <a:cubicBezTo>
                    <a:pt x="33" y="27"/>
                    <a:pt x="33" y="28"/>
                    <a:pt x="33" y="29"/>
                  </a:cubicBezTo>
                  <a:close/>
                  <a:moveTo>
                    <a:pt x="17" y="28"/>
                  </a:moveTo>
                  <a:cubicBezTo>
                    <a:pt x="18" y="28"/>
                    <a:pt x="18" y="28"/>
                    <a:pt x="18" y="28"/>
                  </a:cubicBezTo>
                  <a:cubicBezTo>
                    <a:pt x="19" y="28"/>
                    <a:pt x="19" y="28"/>
                    <a:pt x="19" y="27"/>
                  </a:cubicBezTo>
                  <a:cubicBezTo>
                    <a:pt x="19" y="26"/>
                    <a:pt x="19" y="26"/>
                    <a:pt x="18" y="26"/>
                  </a:cubicBezTo>
                  <a:cubicBezTo>
                    <a:pt x="18" y="27"/>
                    <a:pt x="18" y="27"/>
                    <a:pt x="18" y="27"/>
                  </a:cubicBezTo>
                  <a:cubicBezTo>
                    <a:pt x="17" y="27"/>
                    <a:pt x="17" y="27"/>
                    <a:pt x="17" y="28"/>
                  </a:cubicBezTo>
                  <a:close/>
                  <a:moveTo>
                    <a:pt x="46" y="15"/>
                  </a:moveTo>
                  <a:cubicBezTo>
                    <a:pt x="46" y="15"/>
                    <a:pt x="46" y="15"/>
                    <a:pt x="46" y="14"/>
                  </a:cubicBezTo>
                  <a:cubicBezTo>
                    <a:pt x="46" y="14"/>
                    <a:pt x="46" y="14"/>
                    <a:pt x="45" y="14"/>
                  </a:cubicBezTo>
                  <a:cubicBezTo>
                    <a:pt x="45" y="14"/>
                    <a:pt x="45" y="15"/>
                    <a:pt x="46" y="15"/>
                  </a:cubicBezTo>
                  <a:close/>
                  <a:moveTo>
                    <a:pt x="83" y="14"/>
                  </a:moveTo>
                  <a:cubicBezTo>
                    <a:pt x="84" y="15"/>
                    <a:pt x="84" y="15"/>
                    <a:pt x="84" y="15"/>
                  </a:cubicBezTo>
                  <a:cubicBezTo>
                    <a:pt x="84" y="14"/>
                    <a:pt x="84" y="14"/>
                    <a:pt x="84" y="14"/>
                  </a:cubicBezTo>
                  <a:cubicBezTo>
                    <a:pt x="83" y="14"/>
                    <a:pt x="83" y="14"/>
                    <a:pt x="83" y="14"/>
                  </a:cubicBezTo>
                  <a:close/>
                  <a:moveTo>
                    <a:pt x="54" y="13"/>
                  </a:moveTo>
                  <a:cubicBezTo>
                    <a:pt x="54" y="13"/>
                    <a:pt x="54" y="12"/>
                    <a:pt x="54" y="12"/>
                  </a:cubicBezTo>
                  <a:cubicBezTo>
                    <a:pt x="54" y="12"/>
                    <a:pt x="54" y="11"/>
                    <a:pt x="53" y="12"/>
                  </a:cubicBezTo>
                  <a:cubicBezTo>
                    <a:pt x="53" y="12"/>
                    <a:pt x="53" y="12"/>
                    <a:pt x="53" y="12"/>
                  </a:cubicBezTo>
                  <a:cubicBezTo>
                    <a:pt x="52" y="12"/>
                    <a:pt x="52" y="13"/>
                    <a:pt x="53" y="13"/>
                  </a:cubicBezTo>
                  <a:lnTo>
                    <a:pt x="54" y="13"/>
                  </a:lnTo>
                  <a:close/>
                  <a:moveTo>
                    <a:pt x="58" y="11"/>
                  </a:moveTo>
                  <a:cubicBezTo>
                    <a:pt x="58" y="11"/>
                    <a:pt x="57" y="11"/>
                    <a:pt x="57" y="11"/>
                  </a:cubicBezTo>
                  <a:cubicBezTo>
                    <a:pt x="57" y="11"/>
                    <a:pt x="57" y="11"/>
                    <a:pt x="56" y="11"/>
                  </a:cubicBezTo>
                  <a:cubicBezTo>
                    <a:pt x="56" y="12"/>
                    <a:pt x="57" y="12"/>
                    <a:pt x="57" y="12"/>
                  </a:cubicBezTo>
                  <a:cubicBezTo>
                    <a:pt x="57" y="12"/>
                    <a:pt x="57" y="12"/>
                    <a:pt x="57" y="12"/>
                  </a:cubicBezTo>
                  <a:cubicBezTo>
                    <a:pt x="57" y="12"/>
                    <a:pt x="57" y="12"/>
                    <a:pt x="58" y="12"/>
                  </a:cubicBezTo>
                  <a:cubicBezTo>
                    <a:pt x="58" y="12"/>
                    <a:pt x="58" y="12"/>
                    <a:pt x="58" y="12"/>
                  </a:cubicBezTo>
                  <a:cubicBezTo>
                    <a:pt x="58" y="11"/>
                    <a:pt x="58" y="11"/>
                    <a:pt x="58" y="11"/>
                  </a:cubicBezTo>
                  <a:cubicBezTo>
                    <a:pt x="59" y="11"/>
                    <a:pt x="59" y="12"/>
                    <a:pt x="59" y="12"/>
                  </a:cubicBezTo>
                  <a:cubicBezTo>
                    <a:pt x="59" y="12"/>
                    <a:pt x="59" y="13"/>
                    <a:pt x="60" y="13"/>
                  </a:cubicBezTo>
                  <a:cubicBezTo>
                    <a:pt x="61" y="12"/>
                    <a:pt x="61" y="12"/>
                    <a:pt x="61" y="11"/>
                  </a:cubicBezTo>
                  <a:cubicBezTo>
                    <a:pt x="60" y="11"/>
                    <a:pt x="60" y="11"/>
                    <a:pt x="59" y="10"/>
                  </a:cubicBezTo>
                  <a:cubicBezTo>
                    <a:pt x="58" y="10"/>
                    <a:pt x="58" y="10"/>
                    <a:pt x="58" y="11"/>
                  </a:cubicBezTo>
                  <a:close/>
                  <a:moveTo>
                    <a:pt x="83" y="9"/>
                  </a:moveTo>
                  <a:cubicBezTo>
                    <a:pt x="83" y="10"/>
                    <a:pt x="83" y="10"/>
                    <a:pt x="83" y="10"/>
                  </a:cubicBezTo>
                  <a:cubicBezTo>
                    <a:pt x="84" y="10"/>
                    <a:pt x="84" y="10"/>
                    <a:pt x="85" y="10"/>
                  </a:cubicBezTo>
                  <a:cubicBezTo>
                    <a:pt x="86" y="10"/>
                    <a:pt x="86" y="10"/>
                    <a:pt x="86" y="9"/>
                  </a:cubicBezTo>
                  <a:cubicBezTo>
                    <a:pt x="86" y="8"/>
                    <a:pt x="85" y="8"/>
                    <a:pt x="84" y="8"/>
                  </a:cubicBezTo>
                  <a:cubicBezTo>
                    <a:pt x="84" y="8"/>
                    <a:pt x="83" y="9"/>
                    <a:pt x="83" y="9"/>
                  </a:cubicBezTo>
                  <a:close/>
                  <a:moveTo>
                    <a:pt x="77" y="7"/>
                  </a:moveTo>
                  <a:cubicBezTo>
                    <a:pt x="77" y="7"/>
                    <a:pt x="77" y="6"/>
                    <a:pt x="77" y="6"/>
                  </a:cubicBezTo>
                  <a:cubicBezTo>
                    <a:pt x="77" y="5"/>
                    <a:pt x="77" y="5"/>
                    <a:pt x="77" y="4"/>
                  </a:cubicBezTo>
                  <a:lnTo>
                    <a:pt x="77" y="4"/>
                  </a:lnTo>
                  <a:cubicBezTo>
                    <a:pt x="76" y="5"/>
                    <a:pt x="76" y="5"/>
                    <a:pt x="76" y="6"/>
                  </a:cubicBezTo>
                  <a:cubicBezTo>
                    <a:pt x="76" y="7"/>
                    <a:pt x="76" y="7"/>
                    <a:pt x="77" y="7"/>
                  </a:cubicBezTo>
                  <a:close/>
                  <a:moveTo>
                    <a:pt x="80" y="5"/>
                  </a:moveTo>
                  <a:cubicBezTo>
                    <a:pt x="81" y="5"/>
                    <a:pt x="81" y="5"/>
                    <a:pt x="82" y="5"/>
                  </a:cubicBezTo>
                  <a:cubicBezTo>
                    <a:pt x="82" y="4"/>
                    <a:pt x="82" y="4"/>
                    <a:pt x="82" y="3"/>
                  </a:cubicBezTo>
                  <a:cubicBezTo>
                    <a:pt x="81" y="3"/>
                    <a:pt x="81" y="3"/>
                    <a:pt x="81" y="3"/>
                  </a:cubicBezTo>
                  <a:cubicBezTo>
                    <a:pt x="80" y="3"/>
                    <a:pt x="80" y="4"/>
                    <a:pt x="80" y="5"/>
                  </a:cubicBezTo>
                  <a:close/>
                  <a:moveTo>
                    <a:pt x="80" y="2"/>
                  </a:moveTo>
                  <a:cubicBezTo>
                    <a:pt x="81" y="2"/>
                    <a:pt x="81" y="2"/>
                    <a:pt x="81" y="2"/>
                  </a:cubicBezTo>
                  <a:cubicBezTo>
                    <a:pt x="81" y="1"/>
                    <a:pt x="81" y="1"/>
                    <a:pt x="80" y="1"/>
                  </a:cubicBezTo>
                  <a:cubicBezTo>
                    <a:pt x="80" y="2"/>
                    <a:pt x="80" y="2"/>
                    <a:pt x="80" y="2"/>
                  </a:cubicBezTo>
                  <a:close/>
                  <a:moveTo>
                    <a:pt x="84" y="6"/>
                  </a:moveTo>
                  <a:cubicBezTo>
                    <a:pt x="85" y="6"/>
                    <a:pt x="85" y="6"/>
                    <a:pt x="86" y="6"/>
                  </a:cubicBezTo>
                  <a:cubicBezTo>
                    <a:pt x="87" y="6"/>
                    <a:pt x="87" y="5"/>
                    <a:pt x="88" y="5"/>
                  </a:cubicBezTo>
                  <a:cubicBezTo>
                    <a:pt x="88" y="5"/>
                    <a:pt x="89" y="5"/>
                    <a:pt x="89" y="5"/>
                  </a:cubicBezTo>
                  <a:cubicBezTo>
                    <a:pt x="89" y="4"/>
                    <a:pt x="90" y="4"/>
                    <a:pt x="90" y="3"/>
                  </a:cubicBezTo>
                  <a:cubicBezTo>
                    <a:pt x="90" y="3"/>
                    <a:pt x="91" y="3"/>
                    <a:pt x="91" y="3"/>
                  </a:cubicBezTo>
                  <a:cubicBezTo>
                    <a:pt x="91" y="4"/>
                    <a:pt x="91" y="4"/>
                    <a:pt x="91" y="4"/>
                  </a:cubicBezTo>
                  <a:cubicBezTo>
                    <a:pt x="91" y="5"/>
                    <a:pt x="91" y="5"/>
                    <a:pt x="91" y="6"/>
                  </a:cubicBezTo>
                  <a:cubicBezTo>
                    <a:pt x="92" y="6"/>
                    <a:pt x="92" y="6"/>
                    <a:pt x="92" y="5"/>
                  </a:cubicBezTo>
                  <a:cubicBezTo>
                    <a:pt x="93" y="5"/>
                    <a:pt x="93" y="4"/>
                    <a:pt x="93" y="4"/>
                  </a:cubicBezTo>
                  <a:cubicBezTo>
                    <a:pt x="94" y="4"/>
                    <a:pt x="94" y="4"/>
                    <a:pt x="94" y="4"/>
                  </a:cubicBezTo>
                  <a:cubicBezTo>
                    <a:pt x="94" y="4"/>
                    <a:pt x="94" y="5"/>
                    <a:pt x="95" y="5"/>
                  </a:cubicBezTo>
                  <a:cubicBezTo>
                    <a:pt x="96" y="4"/>
                    <a:pt x="96" y="5"/>
                    <a:pt x="97" y="5"/>
                  </a:cubicBezTo>
                  <a:cubicBezTo>
                    <a:pt x="98" y="6"/>
                    <a:pt x="99" y="6"/>
                    <a:pt x="99" y="6"/>
                  </a:cubicBezTo>
                  <a:cubicBezTo>
                    <a:pt x="99" y="7"/>
                    <a:pt x="99" y="7"/>
                    <a:pt x="99" y="7"/>
                  </a:cubicBezTo>
                  <a:cubicBezTo>
                    <a:pt x="99" y="7"/>
                    <a:pt x="99" y="8"/>
                    <a:pt x="98" y="8"/>
                  </a:cubicBezTo>
                  <a:cubicBezTo>
                    <a:pt x="98" y="8"/>
                    <a:pt x="98" y="9"/>
                    <a:pt x="98" y="9"/>
                  </a:cubicBezTo>
                  <a:cubicBezTo>
                    <a:pt x="98" y="10"/>
                    <a:pt x="98" y="10"/>
                    <a:pt x="97" y="10"/>
                  </a:cubicBezTo>
                  <a:cubicBezTo>
                    <a:pt x="97" y="9"/>
                    <a:pt x="97" y="9"/>
                    <a:pt x="97" y="9"/>
                  </a:cubicBezTo>
                  <a:cubicBezTo>
                    <a:pt x="97" y="9"/>
                    <a:pt x="97" y="8"/>
                    <a:pt x="97" y="8"/>
                  </a:cubicBezTo>
                  <a:cubicBezTo>
                    <a:pt x="96" y="7"/>
                    <a:pt x="96" y="7"/>
                    <a:pt x="96" y="6"/>
                  </a:cubicBezTo>
                  <a:cubicBezTo>
                    <a:pt x="96" y="6"/>
                    <a:pt x="95" y="6"/>
                    <a:pt x="95" y="5"/>
                  </a:cubicBezTo>
                  <a:cubicBezTo>
                    <a:pt x="95" y="5"/>
                    <a:pt x="94" y="6"/>
                    <a:pt x="94" y="6"/>
                  </a:cubicBezTo>
                  <a:cubicBezTo>
                    <a:pt x="94" y="7"/>
                    <a:pt x="94" y="8"/>
                    <a:pt x="94" y="8"/>
                  </a:cubicBezTo>
                  <a:cubicBezTo>
                    <a:pt x="94" y="9"/>
                    <a:pt x="93" y="9"/>
                    <a:pt x="93" y="9"/>
                  </a:cubicBezTo>
                  <a:cubicBezTo>
                    <a:pt x="92" y="9"/>
                    <a:pt x="92" y="9"/>
                    <a:pt x="91" y="9"/>
                  </a:cubicBezTo>
                  <a:cubicBezTo>
                    <a:pt x="91" y="9"/>
                    <a:pt x="90" y="9"/>
                    <a:pt x="90" y="9"/>
                  </a:cubicBezTo>
                  <a:cubicBezTo>
                    <a:pt x="89" y="9"/>
                    <a:pt x="89" y="10"/>
                    <a:pt x="89" y="10"/>
                  </a:cubicBezTo>
                  <a:cubicBezTo>
                    <a:pt x="89" y="10"/>
                    <a:pt x="89" y="10"/>
                    <a:pt x="89" y="10"/>
                  </a:cubicBezTo>
                  <a:cubicBezTo>
                    <a:pt x="89" y="10"/>
                    <a:pt x="89" y="10"/>
                    <a:pt x="89" y="10"/>
                  </a:cubicBezTo>
                  <a:cubicBezTo>
                    <a:pt x="90" y="10"/>
                    <a:pt x="90" y="10"/>
                    <a:pt x="90" y="10"/>
                  </a:cubicBezTo>
                  <a:cubicBezTo>
                    <a:pt x="90" y="10"/>
                    <a:pt x="90" y="9"/>
                    <a:pt x="90" y="9"/>
                  </a:cubicBezTo>
                  <a:cubicBezTo>
                    <a:pt x="91" y="10"/>
                    <a:pt x="91" y="10"/>
                    <a:pt x="92" y="11"/>
                  </a:cubicBezTo>
                  <a:cubicBezTo>
                    <a:pt x="92" y="11"/>
                    <a:pt x="93" y="11"/>
                    <a:pt x="93" y="10"/>
                  </a:cubicBezTo>
                  <a:cubicBezTo>
                    <a:pt x="93" y="10"/>
                    <a:pt x="94" y="10"/>
                    <a:pt x="94" y="10"/>
                  </a:cubicBezTo>
                  <a:cubicBezTo>
                    <a:pt x="95" y="10"/>
                    <a:pt x="95" y="10"/>
                    <a:pt x="95" y="11"/>
                  </a:cubicBezTo>
                  <a:cubicBezTo>
                    <a:pt x="95" y="11"/>
                    <a:pt x="95" y="12"/>
                    <a:pt x="95" y="12"/>
                  </a:cubicBezTo>
                  <a:cubicBezTo>
                    <a:pt x="94" y="12"/>
                    <a:pt x="94" y="12"/>
                    <a:pt x="94" y="12"/>
                  </a:cubicBezTo>
                  <a:cubicBezTo>
                    <a:pt x="94" y="12"/>
                    <a:pt x="93" y="12"/>
                    <a:pt x="93" y="13"/>
                  </a:cubicBezTo>
                  <a:cubicBezTo>
                    <a:pt x="93" y="13"/>
                    <a:pt x="93" y="13"/>
                    <a:pt x="93" y="13"/>
                  </a:cubicBezTo>
                  <a:cubicBezTo>
                    <a:pt x="93" y="13"/>
                    <a:pt x="93" y="14"/>
                    <a:pt x="93" y="14"/>
                  </a:cubicBezTo>
                  <a:cubicBezTo>
                    <a:pt x="94" y="14"/>
                    <a:pt x="94" y="14"/>
                    <a:pt x="94" y="13"/>
                  </a:cubicBezTo>
                  <a:cubicBezTo>
                    <a:pt x="94" y="13"/>
                    <a:pt x="95" y="13"/>
                    <a:pt x="95" y="13"/>
                  </a:cubicBezTo>
                  <a:cubicBezTo>
                    <a:pt x="95" y="13"/>
                    <a:pt x="96" y="12"/>
                    <a:pt x="96" y="12"/>
                  </a:cubicBezTo>
                  <a:cubicBezTo>
                    <a:pt x="96" y="11"/>
                    <a:pt x="96" y="11"/>
                    <a:pt x="96" y="11"/>
                  </a:cubicBezTo>
                  <a:cubicBezTo>
                    <a:pt x="97" y="11"/>
                    <a:pt x="97" y="11"/>
                    <a:pt x="97" y="11"/>
                  </a:cubicBezTo>
                  <a:cubicBezTo>
                    <a:pt x="98" y="10"/>
                    <a:pt x="98" y="10"/>
                    <a:pt x="99" y="10"/>
                  </a:cubicBezTo>
                  <a:cubicBezTo>
                    <a:pt x="99" y="10"/>
                    <a:pt x="100" y="11"/>
                    <a:pt x="100" y="11"/>
                  </a:cubicBezTo>
                  <a:cubicBezTo>
                    <a:pt x="100" y="12"/>
                    <a:pt x="100" y="12"/>
                    <a:pt x="101" y="12"/>
                  </a:cubicBezTo>
                  <a:cubicBezTo>
                    <a:pt x="101" y="12"/>
                    <a:pt x="101" y="12"/>
                    <a:pt x="101" y="12"/>
                  </a:cubicBezTo>
                  <a:cubicBezTo>
                    <a:pt x="102" y="12"/>
                    <a:pt x="102" y="11"/>
                    <a:pt x="102" y="11"/>
                  </a:cubicBezTo>
                  <a:cubicBezTo>
                    <a:pt x="102" y="11"/>
                    <a:pt x="103" y="11"/>
                    <a:pt x="103" y="11"/>
                  </a:cubicBezTo>
                  <a:cubicBezTo>
                    <a:pt x="103" y="12"/>
                    <a:pt x="103" y="12"/>
                    <a:pt x="104" y="12"/>
                  </a:cubicBezTo>
                  <a:cubicBezTo>
                    <a:pt x="104" y="11"/>
                    <a:pt x="104" y="10"/>
                    <a:pt x="103" y="10"/>
                  </a:cubicBezTo>
                  <a:cubicBezTo>
                    <a:pt x="103" y="9"/>
                    <a:pt x="102" y="9"/>
                    <a:pt x="102" y="8"/>
                  </a:cubicBezTo>
                  <a:cubicBezTo>
                    <a:pt x="103" y="9"/>
                    <a:pt x="104" y="9"/>
                    <a:pt x="104" y="9"/>
                  </a:cubicBezTo>
                  <a:cubicBezTo>
                    <a:pt x="105" y="10"/>
                    <a:pt x="106" y="10"/>
                    <a:pt x="106" y="11"/>
                  </a:cubicBezTo>
                  <a:cubicBezTo>
                    <a:pt x="106" y="11"/>
                    <a:pt x="107" y="11"/>
                    <a:pt x="107" y="11"/>
                  </a:cubicBezTo>
                  <a:cubicBezTo>
                    <a:pt x="111" y="15"/>
                    <a:pt x="115" y="19"/>
                    <a:pt x="118" y="24"/>
                  </a:cubicBezTo>
                  <a:cubicBezTo>
                    <a:pt x="121" y="28"/>
                    <a:pt x="124" y="34"/>
                    <a:pt x="125" y="40"/>
                  </a:cubicBezTo>
                  <a:cubicBezTo>
                    <a:pt x="125" y="41"/>
                    <a:pt x="126" y="43"/>
                    <a:pt x="126" y="44"/>
                  </a:cubicBezTo>
                  <a:cubicBezTo>
                    <a:pt x="126" y="46"/>
                    <a:pt x="126" y="47"/>
                    <a:pt x="126" y="49"/>
                  </a:cubicBezTo>
                  <a:cubicBezTo>
                    <a:pt x="126" y="50"/>
                    <a:pt x="126" y="51"/>
                    <a:pt x="126" y="52"/>
                  </a:cubicBezTo>
                  <a:cubicBezTo>
                    <a:pt x="126" y="52"/>
                    <a:pt x="126" y="53"/>
                    <a:pt x="127" y="54"/>
                  </a:cubicBezTo>
                  <a:cubicBezTo>
                    <a:pt x="127" y="54"/>
                    <a:pt x="127" y="55"/>
                    <a:pt x="127" y="55"/>
                  </a:cubicBezTo>
                  <a:cubicBezTo>
                    <a:pt x="127" y="55"/>
                    <a:pt x="127" y="55"/>
                    <a:pt x="127" y="55"/>
                  </a:cubicBezTo>
                  <a:cubicBezTo>
                    <a:pt x="127" y="57"/>
                    <a:pt x="127" y="59"/>
                    <a:pt x="127" y="61"/>
                  </a:cubicBezTo>
                  <a:cubicBezTo>
                    <a:pt x="127" y="62"/>
                    <a:pt x="127" y="64"/>
                    <a:pt x="127" y="66"/>
                  </a:cubicBezTo>
                  <a:cubicBezTo>
                    <a:pt x="127" y="67"/>
                    <a:pt x="127" y="69"/>
                    <a:pt x="127" y="71"/>
                  </a:cubicBezTo>
                  <a:cubicBezTo>
                    <a:pt x="127" y="73"/>
                    <a:pt x="127" y="74"/>
                    <a:pt x="127" y="76"/>
                  </a:cubicBezTo>
                  <a:cubicBezTo>
                    <a:pt x="127" y="81"/>
                    <a:pt x="128" y="87"/>
                    <a:pt x="127" y="92"/>
                  </a:cubicBezTo>
                  <a:cubicBezTo>
                    <a:pt x="127" y="97"/>
                    <a:pt x="127" y="103"/>
                    <a:pt x="127" y="109"/>
                  </a:cubicBezTo>
                  <a:cubicBezTo>
                    <a:pt x="127" y="115"/>
                    <a:pt x="127" y="120"/>
                    <a:pt x="127" y="126"/>
                  </a:cubicBezTo>
                  <a:cubicBezTo>
                    <a:pt x="128" y="131"/>
                    <a:pt x="127" y="137"/>
                    <a:pt x="127" y="142"/>
                  </a:cubicBezTo>
                  <a:cubicBezTo>
                    <a:pt x="127" y="143"/>
                    <a:pt x="127" y="145"/>
                    <a:pt x="127" y="147"/>
                  </a:cubicBezTo>
                  <a:cubicBezTo>
                    <a:pt x="127" y="150"/>
                    <a:pt x="127" y="151"/>
                    <a:pt x="127" y="153"/>
                  </a:cubicBezTo>
                  <a:cubicBezTo>
                    <a:pt x="127" y="154"/>
                    <a:pt x="127" y="156"/>
                    <a:pt x="127" y="158"/>
                  </a:cubicBezTo>
                  <a:cubicBezTo>
                    <a:pt x="127" y="159"/>
                    <a:pt x="127" y="161"/>
                    <a:pt x="127" y="162"/>
                  </a:cubicBezTo>
                  <a:cubicBezTo>
                    <a:pt x="126" y="166"/>
                    <a:pt x="126" y="170"/>
                    <a:pt x="126" y="173"/>
                  </a:cubicBezTo>
                  <a:cubicBezTo>
                    <a:pt x="125" y="177"/>
                    <a:pt x="125" y="180"/>
                    <a:pt x="124" y="183"/>
                  </a:cubicBezTo>
                  <a:cubicBezTo>
                    <a:pt x="123" y="184"/>
                    <a:pt x="123" y="186"/>
                    <a:pt x="122" y="187"/>
                  </a:cubicBezTo>
                  <a:cubicBezTo>
                    <a:pt x="121" y="189"/>
                    <a:pt x="120" y="191"/>
                    <a:pt x="119" y="192"/>
                  </a:cubicBezTo>
                  <a:cubicBezTo>
                    <a:pt x="117" y="197"/>
                    <a:pt x="113" y="201"/>
                    <a:pt x="109" y="205"/>
                  </a:cubicBezTo>
                  <a:cubicBezTo>
                    <a:pt x="105" y="208"/>
                    <a:pt x="100" y="211"/>
                    <a:pt x="94" y="214"/>
                  </a:cubicBezTo>
                  <a:cubicBezTo>
                    <a:pt x="93" y="215"/>
                    <a:pt x="90" y="215"/>
                    <a:pt x="88" y="216"/>
                  </a:cubicBezTo>
                  <a:cubicBezTo>
                    <a:pt x="86" y="217"/>
                    <a:pt x="84" y="217"/>
                    <a:pt x="82" y="218"/>
                  </a:cubicBezTo>
                  <a:cubicBezTo>
                    <a:pt x="81" y="218"/>
                    <a:pt x="81" y="218"/>
                    <a:pt x="81" y="218"/>
                  </a:cubicBezTo>
                  <a:lnTo>
                    <a:pt x="80" y="218"/>
                  </a:lnTo>
                  <a:cubicBezTo>
                    <a:pt x="79" y="218"/>
                    <a:pt x="78" y="219"/>
                    <a:pt x="77" y="219"/>
                  </a:cubicBezTo>
                  <a:cubicBezTo>
                    <a:pt x="71" y="220"/>
                    <a:pt x="66" y="220"/>
                    <a:pt x="61" y="220"/>
                  </a:cubicBezTo>
                  <a:cubicBezTo>
                    <a:pt x="56" y="219"/>
                    <a:pt x="51" y="219"/>
                    <a:pt x="46" y="218"/>
                  </a:cubicBezTo>
                  <a:cubicBezTo>
                    <a:pt x="39" y="216"/>
                    <a:pt x="33" y="214"/>
                    <a:pt x="27" y="211"/>
                  </a:cubicBezTo>
                  <a:cubicBezTo>
                    <a:pt x="22" y="208"/>
                    <a:pt x="17" y="204"/>
                    <a:pt x="13" y="200"/>
                  </a:cubicBezTo>
                  <a:cubicBezTo>
                    <a:pt x="13" y="199"/>
                    <a:pt x="13" y="198"/>
                    <a:pt x="13" y="198"/>
                  </a:cubicBezTo>
                  <a:cubicBezTo>
                    <a:pt x="13" y="198"/>
                    <a:pt x="13" y="198"/>
                    <a:pt x="13" y="198"/>
                  </a:cubicBezTo>
                  <a:cubicBezTo>
                    <a:pt x="13" y="198"/>
                    <a:pt x="12" y="198"/>
                    <a:pt x="12" y="198"/>
                  </a:cubicBezTo>
                  <a:cubicBezTo>
                    <a:pt x="12" y="198"/>
                    <a:pt x="11" y="197"/>
                    <a:pt x="11" y="197"/>
                  </a:cubicBezTo>
                  <a:cubicBezTo>
                    <a:pt x="11" y="197"/>
                    <a:pt x="10" y="196"/>
                    <a:pt x="10" y="196"/>
                  </a:cubicBezTo>
                  <a:cubicBezTo>
                    <a:pt x="10" y="195"/>
                    <a:pt x="9" y="195"/>
                    <a:pt x="9" y="194"/>
                  </a:cubicBezTo>
                  <a:cubicBezTo>
                    <a:pt x="8" y="193"/>
                    <a:pt x="8" y="193"/>
                    <a:pt x="8" y="192"/>
                  </a:cubicBezTo>
                  <a:cubicBezTo>
                    <a:pt x="8" y="192"/>
                    <a:pt x="8" y="192"/>
                    <a:pt x="8" y="192"/>
                  </a:cubicBezTo>
                  <a:cubicBezTo>
                    <a:pt x="8" y="191"/>
                    <a:pt x="9" y="191"/>
                    <a:pt x="9" y="191"/>
                  </a:cubicBezTo>
                  <a:cubicBezTo>
                    <a:pt x="9" y="190"/>
                    <a:pt x="8" y="189"/>
                    <a:pt x="8" y="189"/>
                  </a:cubicBezTo>
                  <a:cubicBezTo>
                    <a:pt x="7" y="188"/>
                    <a:pt x="7" y="188"/>
                    <a:pt x="6" y="187"/>
                  </a:cubicBezTo>
                  <a:cubicBezTo>
                    <a:pt x="6" y="187"/>
                    <a:pt x="5" y="187"/>
                    <a:pt x="5" y="187"/>
                  </a:cubicBezTo>
                  <a:cubicBezTo>
                    <a:pt x="4" y="185"/>
                    <a:pt x="4" y="184"/>
                    <a:pt x="3" y="182"/>
                  </a:cubicBezTo>
                  <a:cubicBezTo>
                    <a:pt x="3" y="180"/>
                    <a:pt x="2" y="178"/>
                    <a:pt x="2" y="177"/>
                  </a:cubicBezTo>
                  <a:cubicBezTo>
                    <a:pt x="2" y="176"/>
                    <a:pt x="2" y="175"/>
                    <a:pt x="2" y="173"/>
                  </a:cubicBezTo>
                  <a:cubicBezTo>
                    <a:pt x="1" y="172"/>
                    <a:pt x="1" y="171"/>
                    <a:pt x="1" y="170"/>
                  </a:cubicBezTo>
                  <a:cubicBezTo>
                    <a:pt x="0" y="167"/>
                    <a:pt x="0" y="163"/>
                    <a:pt x="0" y="160"/>
                  </a:cubicBezTo>
                  <a:cubicBezTo>
                    <a:pt x="0" y="156"/>
                    <a:pt x="0" y="153"/>
                    <a:pt x="0" y="149"/>
                  </a:cubicBezTo>
                  <a:cubicBezTo>
                    <a:pt x="0" y="145"/>
                    <a:pt x="0" y="140"/>
                    <a:pt x="0" y="135"/>
                  </a:cubicBezTo>
                  <a:cubicBezTo>
                    <a:pt x="0" y="130"/>
                    <a:pt x="0" y="125"/>
                    <a:pt x="0" y="121"/>
                  </a:cubicBezTo>
                  <a:cubicBezTo>
                    <a:pt x="0" y="120"/>
                    <a:pt x="0" y="120"/>
                    <a:pt x="0" y="119"/>
                  </a:cubicBezTo>
                  <a:cubicBezTo>
                    <a:pt x="0" y="119"/>
                    <a:pt x="0" y="118"/>
                    <a:pt x="0" y="118"/>
                  </a:cubicBezTo>
                  <a:cubicBezTo>
                    <a:pt x="0" y="118"/>
                    <a:pt x="1" y="118"/>
                    <a:pt x="1" y="118"/>
                  </a:cubicBezTo>
                  <a:cubicBezTo>
                    <a:pt x="1" y="118"/>
                    <a:pt x="1" y="118"/>
                    <a:pt x="1" y="119"/>
                  </a:cubicBezTo>
                  <a:cubicBezTo>
                    <a:pt x="1" y="118"/>
                    <a:pt x="1" y="118"/>
                    <a:pt x="1" y="117"/>
                  </a:cubicBezTo>
                  <a:cubicBezTo>
                    <a:pt x="1" y="117"/>
                    <a:pt x="1" y="116"/>
                    <a:pt x="1" y="116"/>
                  </a:cubicBezTo>
                  <a:cubicBezTo>
                    <a:pt x="2" y="116"/>
                    <a:pt x="2" y="116"/>
                    <a:pt x="2" y="115"/>
                  </a:cubicBezTo>
                  <a:cubicBezTo>
                    <a:pt x="2" y="115"/>
                    <a:pt x="2" y="115"/>
                    <a:pt x="2" y="114"/>
                  </a:cubicBezTo>
                  <a:cubicBezTo>
                    <a:pt x="2" y="114"/>
                    <a:pt x="1" y="114"/>
                    <a:pt x="1" y="114"/>
                  </a:cubicBezTo>
                  <a:cubicBezTo>
                    <a:pt x="1" y="114"/>
                    <a:pt x="1" y="114"/>
                    <a:pt x="0" y="115"/>
                  </a:cubicBezTo>
                  <a:cubicBezTo>
                    <a:pt x="0" y="114"/>
                    <a:pt x="0" y="113"/>
                    <a:pt x="0" y="112"/>
                  </a:cubicBezTo>
                  <a:cubicBezTo>
                    <a:pt x="0" y="111"/>
                    <a:pt x="0" y="110"/>
                    <a:pt x="0" y="109"/>
                  </a:cubicBezTo>
                  <a:cubicBezTo>
                    <a:pt x="0" y="102"/>
                    <a:pt x="0" y="96"/>
                    <a:pt x="0" y="89"/>
                  </a:cubicBezTo>
                  <a:cubicBezTo>
                    <a:pt x="0" y="82"/>
                    <a:pt x="0" y="75"/>
                    <a:pt x="0" y="69"/>
                  </a:cubicBezTo>
                  <a:lnTo>
                    <a:pt x="0" y="61"/>
                  </a:lnTo>
                  <a:cubicBezTo>
                    <a:pt x="0" y="58"/>
                    <a:pt x="1" y="55"/>
                    <a:pt x="1" y="52"/>
                  </a:cubicBezTo>
                  <a:cubicBezTo>
                    <a:pt x="1" y="49"/>
                    <a:pt x="1" y="47"/>
                    <a:pt x="1" y="44"/>
                  </a:cubicBezTo>
                  <a:lnTo>
                    <a:pt x="2" y="41"/>
                  </a:lnTo>
                  <a:cubicBezTo>
                    <a:pt x="2" y="40"/>
                    <a:pt x="2" y="38"/>
                    <a:pt x="3" y="37"/>
                  </a:cubicBezTo>
                  <a:lnTo>
                    <a:pt x="3" y="36"/>
                  </a:lnTo>
                  <a:cubicBezTo>
                    <a:pt x="3" y="35"/>
                    <a:pt x="4" y="34"/>
                    <a:pt x="4" y="33"/>
                  </a:cubicBezTo>
                  <a:cubicBezTo>
                    <a:pt x="5" y="32"/>
                    <a:pt x="5" y="31"/>
                    <a:pt x="5" y="30"/>
                  </a:cubicBezTo>
                  <a:cubicBezTo>
                    <a:pt x="6" y="30"/>
                    <a:pt x="6" y="29"/>
                    <a:pt x="6" y="28"/>
                  </a:cubicBezTo>
                  <a:cubicBezTo>
                    <a:pt x="7" y="28"/>
                    <a:pt x="7" y="27"/>
                    <a:pt x="7" y="26"/>
                  </a:cubicBezTo>
                  <a:cubicBezTo>
                    <a:pt x="8" y="27"/>
                    <a:pt x="8" y="27"/>
                    <a:pt x="8" y="27"/>
                  </a:cubicBezTo>
                  <a:cubicBezTo>
                    <a:pt x="8" y="28"/>
                    <a:pt x="9" y="28"/>
                    <a:pt x="9" y="28"/>
                  </a:cubicBezTo>
                  <a:cubicBezTo>
                    <a:pt x="9" y="28"/>
                    <a:pt x="10" y="28"/>
                    <a:pt x="10" y="28"/>
                  </a:cubicBezTo>
                  <a:cubicBezTo>
                    <a:pt x="10" y="28"/>
                    <a:pt x="10" y="27"/>
                    <a:pt x="10" y="27"/>
                  </a:cubicBezTo>
                  <a:cubicBezTo>
                    <a:pt x="11" y="27"/>
                    <a:pt x="12" y="27"/>
                    <a:pt x="12" y="27"/>
                  </a:cubicBezTo>
                  <a:cubicBezTo>
                    <a:pt x="12" y="27"/>
                    <a:pt x="13" y="28"/>
                    <a:pt x="13" y="28"/>
                  </a:cubicBezTo>
                  <a:cubicBezTo>
                    <a:pt x="14" y="27"/>
                    <a:pt x="14" y="27"/>
                    <a:pt x="13" y="26"/>
                  </a:cubicBezTo>
                  <a:cubicBezTo>
                    <a:pt x="13" y="26"/>
                    <a:pt x="12" y="26"/>
                    <a:pt x="12" y="26"/>
                  </a:cubicBezTo>
                  <a:cubicBezTo>
                    <a:pt x="12" y="25"/>
                    <a:pt x="12" y="25"/>
                    <a:pt x="13" y="25"/>
                  </a:cubicBezTo>
                  <a:cubicBezTo>
                    <a:pt x="13" y="25"/>
                    <a:pt x="13" y="25"/>
                    <a:pt x="13" y="24"/>
                  </a:cubicBezTo>
                  <a:cubicBezTo>
                    <a:pt x="13" y="24"/>
                    <a:pt x="13" y="24"/>
                    <a:pt x="13" y="24"/>
                  </a:cubicBezTo>
                  <a:cubicBezTo>
                    <a:pt x="13" y="24"/>
                    <a:pt x="13" y="25"/>
                    <a:pt x="12" y="24"/>
                  </a:cubicBezTo>
                  <a:cubicBezTo>
                    <a:pt x="12" y="24"/>
                    <a:pt x="12" y="24"/>
                    <a:pt x="11" y="24"/>
                  </a:cubicBezTo>
                  <a:cubicBezTo>
                    <a:pt x="11" y="24"/>
                    <a:pt x="11" y="24"/>
                    <a:pt x="10" y="24"/>
                  </a:cubicBezTo>
                  <a:cubicBezTo>
                    <a:pt x="10" y="25"/>
                    <a:pt x="10" y="25"/>
                    <a:pt x="11" y="26"/>
                  </a:cubicBezTo>
                  <a:cubicBezTo>
                    <a:pt x="11" y="26"/>
                    <a:pt x="11" y="27"/>
                    <a:pt x="10" y="27"/>
                  </a:cubicBezTo>
                  <a:cubicBezTo>
                    <a:pt x="9" y="27"/>
                    <a:pt x="9" y="27"/>
                    <a:pt x="9" y="27"/>
                  </a:cubicBezTo>
                  <a:cubicBezTo>
                    <a:pt x="9" y="26"/>
                    <a:pt x="8" y="26"/>
                    <a:pt x="8" y="26"/>
                  </a:cubicBezTo>
                  <a:cubicBezTo>
                    <a:pt x="9" y="23"/>
                    <a:pt x="11" y="21"/>
                    <a:pt x="13" y="18"/>
                  </a:cubicBezTo>
                  <a:cubicBezTo>
                    <a:pt x="15" y="16"/>
                    <a:pt x="17" y="14"/>
                    <a:pt x="19" y="12"/>
                  </a:cubicBezTo>
                  <a:cubicBezTo>
                    <a:pt x="20" y="13"/>
                    <a:pt x="21" y="13"/>
                    <a:pt x="21" y="12"/>
                  </a:cubicBezTo>
                  <a:cubicBezTo>
                    <a:pt x="22" y="12"/>
                    <a:pt x="23" y="11"/>
                    <a:pt x="23" y="11"/>
                  </a:cubicBezTo>
                  <a:cubicBezTo>
                    <a:pt x="23" y="10"/>
                    <a:pt x="23" y="10"/>
                    <a:pt x="23" y="10"/>
                  </a:cubicBezTo>
                  <a:cubicBezTo>
                    <a:pt x="22" y="10"/>
                    <a:pt x="22" y="10"/>
                    <a:pt x="22" y="10"/>
                  </a:cubicBezTo>
                  <a:cubicBezTo>
                    <a:pt x="23" y="9"/>
                    <a:pt x="23" y="9"/>
                    <a:pt x="24" y="9"/>
                  </a:cubicBezTo>
                  <a:cubicBezTo>
                    <a:pt x="24" y="8"/>
                    <a:pt x="25" y="8"/>
                    <a:pt x="26" y="8"/>
                  </a:cubicBezTo>
                  <a:cubicBezTo>
                    <a:pt x="25" y="8"/>
                    <a:pt x="25" y="9"/>
                    <a:pt x="26" y="9"/>
                  </a:cubicBezTo>
                  <a:cubicBezTo>
                    <a:pt x="27" y="9"/>
                    <a:pt x="27" y="9"/>
                    <a:pt x="27" y="8"/>
                  </a:cubicBezTo>
                  <a:cubicBezTo>
                    <a:pt x="28" y="8"/>
                    <a:pt x="28" y="7"/>
                    <a:pt x="29" y="7"/>
                  </a:cubicBezTo>
                  <a:cubicBezTo>
                    <a:pt x="29" y="8"/>
                    <a:pt x="29" y="8"/>
                    <a:pt x="29" y="9"/>
                  </a:cubicBezTo>
                  <a:cubicBezTo>
                    <a:pt x="29" y="10"/>
                    <a:pt x="28" y="10"/>
                    <a:pt x="28" y="11"/>
                  </a:cubicBezTo>
                  <a:cubicBezTo>
                    <a:pt x="27" y="11"/>
                    <a:pt x="26" y="11"/>
                    <a:pt x="26" y="11"/>
                  </a:cubicBezTo>
                  <a:cubicBezTo>
                    <a:pt x="25" y="11"/>
                    <a:pt x="24" y="11"/>
                    <a:pt x="24" y="11"/>
                  </a:cubicBezTo>
                  <a:cubicBezTo>
                    <a:pt x="24" y="11"/>
                    <a:pt x="24" y="12"/>
                    <a:pt x="24" y="12"/>
                  </a:cubicBezTo>
                  <a:cubicBezTo>
                    <a:pt x="24" y="13"/>
                    <a:pt x="24" y="13"/>
                    <a:pt x="24" y="13"/>
                  </a:cubicBezTo>
                  <a:cubicBezTo>
                    <a:pt x="25" y="13"/>
                    <a:pt x="25" y="13"/>
                    <a:pt x="25" y="13"/>
                  </a:cubicBezTo>
                  <a:lnTo>
                    <a:pt x="27" y="13"/>
                  </a:lnTo>
                  <a:cubicBezTo>
                    <a:pt x="27" y="13"/>
                    <a:pt x="27" y="13"/>
                    <a:pt x="27" y="13"/>
                  </a:cubicBezTo>
                  <a:cubicBezTo>
                    <a:pt x="27" y="13"/>
                    <a:pt x="27" y="13"/>
                    <a:pt x="28" y="13"/>
                  </a:cubicBezTo>
                  <a:cubicBezTo>
                    <a:pt x="28" y="13"/>
                    <a:pt x="28" y="13"/>
                    <a:pt x="29" y="14"/>
                  </a:cubicBezTo>
                  <a:cubicBezTo>
                    <a:pt x="29" y="14"/>
                    <a:pt x="29" y="15"/>
                    <a:pt x="29" y="15"/>
                  </a:cubicBezTo>
                  <a:cubicBezTo>
                    <a:pt x="29" y="16"/>
                    <a:pt x="29" y="16"/>
                    <a:pt x="29" y="16"/>
                  </a:cubicBezTo>
                  <a:cubicBezTo>
                    <a:pt x="28" y="16"/>
                    <a:pt x="28" y="16"/>
                    <a:pt x="28" y="16"/>
                  </a:cubicBezTo>
                  <a:cubicBezTo>
                    <a:pt x="27" y="16"/>
                    <a:pt x="27" y="17"/>
                    <a:pt x="26" y="17"/>
                  </a:cubicBezTo>
                  <a:cubicBezTo>
                    <a:pt x="26" y="17"/>
                    <a:pt x="26" y="17"/>
                    <a:pt x="25" y="17"/>
                  </a:cubicBezTo>
                  <a:cubicBezTo>
                    <a:pt x="26" y="18"/>
                    <a:pt x="26" y="18"/>
                    <a:pt x="26" y="19"/>
                  </a:cubicBezTo>
                  <a:cubicBezTo>
                    <a:pt x="27" y="18"/>
                    <a:pt x="28" y="18"/>
                    <a:pt x="28" y="18"/>
                  </a:cubicBezTo>
                  <a:cubicBezTo>
                    <a:pt x="29" y="19"/>
                    <a:pt x="29" y="19"/>
                    <a:pt x="29" y="19"/>
                  </a:cubicBezTo>
                  <a:cubicBezTo>
                    <a:pt x="29" y="20"/>
                    <a:pt x="29" y="21"/>
                    <a:pt x="28" y="21"/>
                  </a:cubicBezTo>
                  <a:cubicBezTo>
                    <a:pt x="28" y="22"/>
                    <a:pt x="28" y="23"/>
                    <a:pt x="27" y="24"/>
                  </a:cubicBezTo>
                  <a:cubicBezTo>
                    <a:pt x="28" y="24"/>
                    <a:pt x="28" y="24"/>
                    <a:pt x="29" y="23"/>
                  </a:cubicBezTo>
                  <a:cubicBezTo>
                    <a:pt x="29" y="23"/>
                    <a:pt x="29" y="22"/>
                    <a:pt x="29" y="22"/>
                  </a:cubicBezTo>
                  <a:cubicBezTo>
                    <a:pt x="30" y="22"/>
                    <a:pt x="31" y="22"/>
                    <a:pt x="32" y="21"/>
                  </a:cubicBezTo>
                  <a:cubicBezTo>
                    <a:pt x="33" y="21"/>
                    <a:pt x="33" y="21"/>
                    <a:pt x="34" y="21"/>
                  </a:cubicBezTo>
                  <a:cubicBezTo>
                    <a:pt x="34" y="22"/>
                    <a:pt x="34" y="22"/>
                    <a:pt x="33" y="22"/>
                  </a:cubicBezTo>
                  <a:cubicBezTo>
                    <a:pt x="33" y="23"/>
                    <a:pt x="32" y="23"/>
                    <a:pt x="32" y="23"/>
                  </a:cubicBezTo>
                  <a:cubicBezTo>
                    <a:pt x="31" y="23"/>
                    <a:pt x="31" y="23"/>
                    <a:pt x="31" y="23"/>
                  </a:cubicBezTo>
                  <a:cubicBezTo>
                    <a:pt x="30" y="23"/>
                    <a:pt x="30" y="24"/>
                    <a:pt x="30" y="24"/>
                  </a:cubicBezTo>
                  <a:cubicBezTo>
                    <a:pt x="30" y="24"/>
                    <a:pt x="30" y="24"/>
                    <a:pt x="31" y="24"/>
                  </a:cubicBezTo>
                  <a:cubicBezTo>
                    <a:pt x="32" y="25"/>
                    <a:pt x="32" y="25"/>
                    <a:pt x="33" y="24"/>
                  </a:cubicBezTo>
                  <a:cubicBezTo>
                    <a:pt x="34" y="24"/>
                    <a:pt x="34" y="24"/>
                    <a:pt x="35" y="24"/>
                  </a:cubicBezTo>
                  <a:cubicBezTo>
                    <a:pt x="36" y="24"/>
                    <a:pt x="37" y="23"/>
                    <a:pt x="37" y="23"/>
                  </a:cubicBezTo>
                  <a:cubicBezTo>
                    <a:pt x="38" y="22"/>
                    <a:pt x="38" y="22"/>
                    <a:pt x="38" y="21"/>
                  </a:cubicBezTo>
                  <a:cubicBezTo>
                    <a:pt x="38" y="21"/>
                    <a:pt x="38" y="20"/>
                    <a:pt x="37" y="20"/>
                  </a:cubicBezTo>
                  <a:cubicBezTo>
                    <a:pt x="37" y="19"/>
                    <a:pt x="36" y="19"/>
                    <a:pt x="36" y="19"/>
                  </a:cubicBezTo>
                  <a:cubicBezTo>
                    <a:pt x="35" y="19"/>
                    <a:pt x="35" y="19"/>
                    <a:pt x="33" y="19"/>
                  </a:cubicBezTo>
                  <a:cubicBezTo>
                    <a:pt x="32" y="19"/>
                    <a:pt x="31" y="19"/>
                    <a:pt x="31" y="18"/>
                  </a:cubicBezTo>
                  <a:cubicBezTo>
                    <a:pt x="31" y="18"/>
                    <a:pt x="32" y="17"/>
                    <a:pt x="34" y="18"/>
                  </a:cubicBezTo>
                  <a:cubicBezTo>
                    <a:pt x="35" y="18"/>
                    <a:pt x="36" y="18"/>
                    <a:pt x="37" y="18"/>
                  </a:cubicBezTo>
                  <a:cubicBezTo>
                    <a:pt x="37" y="18"/>
                    <a:pt x="38" y="18"/>
                    <a:pt x="38" y="17"/>
                  </a:cubicBezTo>
                  <a:cubicBezTo>
                    <a:pt x="38" y="17"/>
                    <a:pt x="38" y="17"/>
                    <a:pt x="38" y="17"/>
                  </a:cubicBezTo>
                  <a:cubicBezTo>
                    <a:pt x="39" y="17"/>
                    <a:pt x="39" y="17"/>
                    <a:pt x="39" y="17"/>
                  </a:cubicBezTo>
                  <a:cubicBezTo>
                    <a:pt x="39" y="18"/>
                    <a:pt x="39" y="18"/>
                    <a:pt x="39" y="18"/>
                  </a:cubicBezTo>
                  <a:cubicBezTo>
                    <a:pt x="39" y="18"/>
                    <a:pt x="40" y="18"/>
                    <a:pt x="40" y="17"/>
                  </a:cubicBezTo>
                  <a:cubicBezTo>
                    <a:pt x="40" y="17"/>
                    <a:pt x="40" y="16"/>
                    <a:pt x="40" y="16"/>
                  </a:cubicBezTo>
                  <a:cubicBezTo>
                    <a:pt x="42" y="16"/>
                    <a:pt x="43" y="15"/>
                    <a:pt x="42" y="13"/>
                  </a:cubicBezTo>
                  <a:cubicBezTo>
                    <a:pt x="43" y="13"/>
                    <a:pt x="43" y="13"/>
                    <a:pt x="44" y="13"/>
                  </a:cubicBezTo>
                  <a:cubicBezTo>
                    <a:pt x="44" y="13"/>
                    <a:pt x="44" y="13"/>
                    <a:pt x="44" y="13"/>
                  </a:cubicBezTo>
                  <a:cubicBezTo>
                    <a:pt x="45" y="13"/>
                    <a:pt x="45" y="13"/>
                    <a:pt x="45" y="13"/>
                  </a:cubicBezTo>
                  <a:cubicBezTo>
                    <a:pt x="45" y="13"/>
                    <a:pt x="46" y="13"/>
                    <a:pt x="46" y="13"/>
                  </a:cubicBezTo>
                  <a:cubicBezTo>
                    <a:pt x="46" y="13"/>
                    <a:pt x="46" y="12"/>
                    <a:pt x="46" y="12"/>
                  </a:cubicBezTo>
                  <a:cubicBezTo>
                    <a:pt x="46" y="12"/>
                    <a:pt x="47" y="11"/>
                    <a:pt x="47" y="11"/>
                  </a:cubicBezTo>
                  <a:cubicBezTo>
                    <a:pt x="48" y="11"/>
                    <a:pt x="48" y="11"/>
                    <a:pt x="48" y="12"/>
                  </a:cubicBezTo>
                  <a:cubicBezTo>
                    <a:pt x="48" y="12"/>
                    <a:pt x="49" y="12"/>
                    <a:pt x="49" y="12"/>
                  </a:cubicBezTo>
                  <a:cubicBezTo>
                    <a:pt x="49" y="12"/>
                    <a:pt x="49" y="12"/>
                    <a:pt x="49" y="11"/>
                  </a:cubicBezTo>
                  <a:cubicBezTo>
                    <a:pt x="48" y="11"/>
                    <a:pt x="48" y="10"/>
                    <a:pt x="48" y="10"/>
                  </a:cubicBezTo>
                  <a:cubicBezTo>
                    <a:pt x="49" y="9"/>
                    <a:pt x="50" y="9"/>
                    <a:pt x="50" y="9"/>
                  </a:cubicBezTo>
                  <a:cubicBezTo>
                    <a:pt x="51" y="9"/>
                    <a:pt x="51" y="9"/>
                    <a:pt x="52" y="9"/>
                  </a:cubicBezTo>
                  <a:cubicBezTo>
                    <a:pt x="52" y="9"/>
                    <a:pt x="51" y="9"/>
                    <a:pt x="51" y="9"/>
                  </a:cubicBezTo>
                  <a:cubicBezTo>
                    <a:pt x="51" y="9"/>
                    <a:pt x="50" y="9"/>
                    <a:pt x="50" y="9"/>
                  </a:cubicBezTo>
                  <a:cubicBezTo>
                    <a:pt x="50" y="8"/>
                    <a:pt x="50" y="8"/>
                    <a:pt x="50" y="8"/>
                  </a:cubicBezTo>
                  <a:cubicBezTo>
                    <a:pt x="49" y="8"/>
                    <a:pt x="49" y="7"/>
                    <a:pt x="49" y="7"/>
                  </a:cubicBezTo>
                  <a:cubicBezTo>
                    <a:pt x="49" y="6"/>
                    <a:pt x="50" y="6"/>
                    <a:pt x="50" y="6"/>
                  </a:cubicBezTo>
                  <a:cubicBezTo>
                    <a:pt x="51" y="6"/>
                    <a:pt x="52" y="6"/>
                    <a:pt x="53" y="6"/>
                  </a:cubicBezTo>
                  <a:cubicBezTo>
                    <a:pt x="53" y="6"/>
                    <a:pt x="53" y="7"/>
                    <a:pt x="52" y="7"/>
                  </a:cubicBezTo>
                  <a:cubicBezTo>
                    <a:pt x="52" y="7"/>
                    <a:pt x="52" y="8"/>
                    <a:pt x="52" y="8"/>
                  </a:cubicBezTo>
                  <a:cubicBezTo>
                    <a:pt x="52" y="9"/>
                    <a:pt x="52" y="9"/>
                    <a:pt x="53" y="9"/>
                  </a:cubicBezTo>
                  <a:cubicBezTo>
                    <a:pt x="53" y="8"/>
                    <a:pt x="53" y="8"/>
                    <a:pt x="53" y="8"/>
                  </a:cubicBezTo>
                  <a:cubicBezTo>
                    <a:pt x="53" y="9"/>
                    <a:pt x="54" y="9"/>
                    <a:pt x="54" y="9"/>
                  </a:cubicBezTo>
                  <a:cubicBezTo>
                    <a:pt x="55" y="9"/>
                    <a:pt x="55" y="9"/>
                    <a:pt x="55" y="10"/>
                  </a:cubicBezTo>
                  <a:cubicBezTo>
                    <a:pt x="56" y="10"/>
                    <a:pt x="56" y="11"/>
                    <a:pt x="56" y="11"/>
                  </a:cubicBezTo>
                  <a:cubicBezTo>
                    <a:pt x="57" y="10"/>
                    <a:pt x="57" y="10"/>
                    <a:pt x="57" y="10"/>
                  </a:cubicBezTo>
                  <a:cubicBezTo>
                    <a:pt x="58" y="9"/>
                    <a:pt x="58" y="9"/>
                    <a:pt x="59" y="9"/>
                  </a:cubicBezTo>
                  <a:cubicBezTo>
                    <a:pt x="61" y="9"/>
                    <a:pt x="62" y="9"/>
                    <a:pt x="62" y="7"/>
                  </a:cubicBezTo>
                  <a:cubicBezTo>
                    <a:pt x="62" y="6"/>
                    <a:pt x="61" y="6"/>
                    <a:pt x="61" y="7"/>
                  </a:cubicBezTo>
                  <a:cubicBezTo>
                    <a:pt x="61" y="7"/>
                    <a:pt x="61" y="7"/>
                    <a:pt x="60" y="7"/>
                  </a:cubicBezTo>
                  <a:cubicBezTo>
                    <a:pt x="60" y="7"/>
                    <a:pt x="59" y="6"/>
                    <a:pt x="59" y="6"/>
                  </a:cubicBezTo>
                  <a:cubicBezTo>
                    <a:pt x="59" y="5"/>
                    <a:pt x="58" y="5"/>
                    <a:pt x="57" y="5"/>
                  </a:cubicBezTo>
                  <a:cubicBezTo>
                    <a:pt x="57" y="5"/>
                    <a:pt x="57" y="4"/>
                    <a:pt x="57" y="4"/>
                  </a:cubicBezTo>
                  <a:cubicBezTo>
                    <a:pt x="57" y="4"/>
                    <a:pt x="57" y="4"/>
                    <a:pt x="57" y="3"/>
                  </a:cubicBezTo>
                  <a:cubicBezTo>
                    <a:pt x="57" y="3"/>
                    <a:pt x="57" y="3"/>
                    <a:pt x="58" y="3"/>
                  </a:cubicBezTo>
                  <a:lnTo>
                    <a:pt x="59" y="3"/>
                  </a:lnTo>
                  <a:cubicBezTo>
                    <a:pt x="59" y="3"/>
                    <a:pt x="59" y="4"/>
                    <a:pt x="60" y="4"/>
                  </a:cubicBezTo>
                  <a:cubicBezTo>
                    <a:pt x="60" y="5"/>
                    <a:pt x="60" y="5"/>
                    <a:pt x="60" y="5"/>
                  </a:cubicBezTo>
                  <a:cubicBezTo>
                    <a:pt x="61" y="5"/>
                    <a:pt x="61" y="5"/>
                    <a:pt x="61" y="5"/>
                  </a:cubicBezTo>
                  <a:cubicBezTo>
                    <a:pt x="61" y="4"/>
                    <a:pt x="62" y="4"/>
                    <a:pt x="62" y="3"/>
                  </a:cubicBezTo>
                  <a:cubicBezTo>
                    <a:pt x="62" y="3"/>
                    <a:pt x="61" y="3"/>
                    <a:pt x="61" y="3"/>
                  </a:cubicBezTo>
                  <a:cubicBezTo>
                    <a:pt x="60" y="3"/>
                    <a:pt x="60" y="2"/>
                    <a:pt x="60" y="2"/>
                  </a:cubicBezTo>
                  <a:cubicBezTo>
                    <a:pt x="60" y="2"/>
                    <a:pt x="61" y="2"/>
                    <a:pt x="61" y="2"/>
                  </a:cubicBezTo>
                  <a:cubicBezTo>
                    <a:pt x="61" y="2"/>
                    <a:pt x="62" y="2"/>
                    <a:pt x="62" y="2"/>
                  </a:cubicBezTo>
                  <a:cubicBezTo>
                    <a:pt x="63" y="2"/>
                    <a:pt x="63" y="2"/>
                    <a:pt x="63" y="2"/>
                  </a:cubicBezTo>
                  <a:cubicBezTo>
                    <a:pt x="63" y="2"/>
                    <a:pt x="63" y="2"/>
                    <a:pt x="64" y="2"/>
                  </a:cubicBezTo>
                  <a:cubicBezTo>
                    <a:pt x="64" y="3"/>
                    <a:pt x="64" y="3"/>
                    <a:pt x="64" y="3"/>
                  </a:cubicBezTo>
                  <a:cubicBezTo>
                    <a:pt x="63" y="3"/>
                    <a:pt x="63" y="3"/>
                    <a:pt x="63" y="3"/>
                  </a:cubicBezTo>
                  <a:cubicBezTo>
                    <a:pt x="63" y="4"/>
                    <a:pt x="64" y="4"/>
                    <a:pt x="63" y="5"/>
                  </a:cubicBezTo>
                  <a:cubicBezTo>
                    <a:pt x="63" y="5"/>
                    <a:pt x="63" y="6"/>
                    <a:pt x="62" y="6"/>
                  </a:cubicBezTo>
                  <a:cubicBezTo>
                    <a:pt x="63" y="7"/>
                    <a:pt x="63" y="7"/>
                    <a:pt x="63" y="7"/>
                  </a:cubicBezTo>
                  <a:cubicBezTo>
                    <a:pt x="64" y="7"/>
                    <a:pt x="64" y="6"/>
                    <a:pt x="65" y="6"/>
                  </a:cubicBezTo>
                  <a:cubicBezTo>
                    <a:pt x="66" y="5"/>
                    <a:pt x="66" y="5"/>
                    <a:pt x="66" y="4"/>
                  </a:cubicBezTo>
                  <a:cubicBezTo>
                    <a:pt x="66" y="4"/>
                    <a:pt x="66" y="4"/>
                    <a:pt x="65" y="4"/>
                  </a:cubicBezTo>
                  <a:cubicBezTo>
                    <a:pt x="65" y="4"/>
                    <a:pt x="65" y="4"/>
                    <a:pt x="65" y="3"/>
                  </a:cubicBezTo>
                  <a:cubicBezTo>
                    <a:pt x="65" y="3"/>
                    <a:pt x="66" y="4"/>
                    <a:pt x="66" y="4"/>
                  </a:cubicBezTo>
                  <a:cubicBezTo>
                    <a:pt x="67" y="4"/>
                    <a:pt x="67" y="4"/>
                    <a:pt x="68" y="4"/>
                  </a:cubicBezTo>
                  <a:cubicBezTo>
                    <a:pt x="68" y="3"/>
                    <a:pt x="68" y="3"/>
                    <a:pt x="68" y="3"/>
                  </a:cubicBezTo>
                  <a:cubicBezTo>
                    <a:pt x="68" y="3"/>
                    <a:pt x="68" y="2"/>
                    <a:pt x="68" y="2"/>
                  </a:cubicBezTo>
                  <a:cubicBezTo>
                    <a:pt x="68" y="2"/>
                    <a:pt x="68" y="1"/>
                    <a:pt x="69" y="1"/>
                  </a:cubicBezTo>
                  <a:cubicBezTo>
                    <a:pt x="70" y="1"/>
                    <a:pt x="71" y="1"/>
                    <a:pt x="71" y="2"/>
                  </a:cubicBezTo>
                  <a:cubicBezTo>
                    <a:pt x="70" y="2"/>
                    <a:pt x="69" y="3"/>
                    <a:pt x="69" y="3"/>
                  </a:cubicBezTo>
                  <a:cubicBezTo>
                    <a:pt x="69" y="4"/>
                    <a:pt x="70" y="5"/>
                    <a:pt x="71" y="4"/>
                  </a:cubicBezTo>
                  <a:cubicBezTo>
                    <a:pt x="71" y="4"/>
                    <a:pt x="71" y="5"/>
                    <a:pt x="71" y="5"/>
                  </a:cubicBezTo>
                  <a:cubicBezTo>
                    <a:pt x="72" y="5"/>
                    <a:pt x="72" y="6"/>
                    <a:pt x="72" y="6"/>
                  </a:cubicBezTo>
                  <a:cubicBezTo>
                    <a:pt x="72" y="6"/>
                    <a:pt x="73" y="5"/>
                    <a:pt x="73" y="5"/>
                  </a:cubicBezTo>
                  <a:cubicBezTo>
                    <a:pt x="72" y="5"/>
                    <a:pt x="73" y="4"/>
                    <a:pt x="73" y="4"/>
                  </a:cubicBezTo>
                  <a:cubicBezTo>
                    <a:pt x="73" y="4"/>
                    <a:pt x="74" y="3"/>
                    <a:pt x="74" y="3"/>
                  </a:cubicBezTo>
                  <a:cubicBezTo>
                    <a:pt x="74" y="2"/>
                    <a:pt x="75" y="2"/>
                    <a:pt x="75" y="1"/>
                  </a:cubicBezTo>
                  <a:cubicBezTo>
                    <a:pt x="76" y="1"/>
                    <a:pt x="76" y="1"/>
                    <a:pt x="76" y="2"/>
                  </a:cubicBezTo>
                  <a:cubicBezTo>
                    <a:pt x="76" y="2"/>
                    <a:pt x="76" y="2"/>
                    <a:pt x="76" y="2"/>
                  </a:cubicBezTo>
                  <a:cubicBezTo>
                    <a:pt x="76" y="2"/>
                    <a:pt x="77" y="2"/>
                    <a:pt x="77" y="2"/>
                  </a:cubicBezTo>
                  <a:cubicBezTo>
                    <a:pt x="78" y="2"/>
                    <a:pt x="78" y="1"/>
                    <a:pt x="77" y="1"/>
                  </a:cubicBezTo>
                  <a:cubicBezTo>
                    <a:pt x="78" y="1"/>
                    <a:pt x="79" y="1"/>
                    <a:pt x="80" y="1"/>
                  </a:cubicBezTo>
                  <a:cubicBezTo>
                    <a:pt x="81" y="0"/>
                    <a:pt x="82" y="0"/>
                    <a:pt x="82" y="1"/>
                  </a:cubicBezTo>
                  <a:cubicBezTo>
                    <a:pt x="83" y="1"/>
                    <a:pt x="83" y="1"/>
                    <a:pt x="83" y="2"/>
                  </a:cubicBezTo>
                  <a:cubicBezTo>
                    <a:pt x="84" y="3"/>
                    <a:pt x="84" y="3"/>
                    <a:pt x="84" y="4"/>
                  </a:cubicBezTo>
                  <a:cubicBezTo>
                    <a:pt x="84" y="4"/>
                    <a:pt x="84" y="4"/>
                    <a:pt x="84" y="5"/>
                  </a:cubicBezTo>
                  <a:cubicBezTo>
                    <a:pt x="84" y="5"/>
                    <a:pt x="84" y="6"/>
                    <a:pt x="84" y="6"/>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7" name="Freeform 45">
              <a:extLst>
                <a:ext uri="{FF2B5EF4-FFF2-40B4-BE49-F238E27FC236}">
                  <a16:creationId xmlns:a16="http://schemas.microsoft.com/office/drawing/2014/main" id="{331C19A7-7D83-46DF-8487-D42212B20A75}"/>
                </a:ext>
              </a:extLst>
            </p:cNvPr>
            <p:cNvSpPr>
              <a:spLocks noEditPoints="1"/>
            </p:cNvSpPr>
            <p:nvPr/>
          </p:nvSpPr>
          <p:spPr bwMode="auto">
            <a:xfrm>
              <a:off x="4145278" y="4491909"/>
              <a:ext cx="143907" cy="173536"/>
            </a:xfrm>
            <a:custGeom>
              <a:avLst/>
              <a:gdLst>
                <a:gd name="T0" fmla="*/ 136 w 171"/>
                <a:gd name="T1" fmla="*/ 204 h 212"/>
                <a:gd name="T2" fmla="*/ 3 w 171"/>
                <a:gd name="T3" fmla="*/ 200 h 212"/>
                <a:gd name="T4" fmla="*/ 134 w 171"/>
                <a:gd name="T5" fmla="*/ 196 h 212"/>
                <a:gd name="T6" fmla="*/ 44 w 171"/>
                <a:gd name="T7" fmla="*/ 191 h 212"/>
                <a:gd name="T8" fmla="*/ 161 w 171"/>
                <a:gd name="T9" fmla="*/ 173 h 212"/>
                <a:gd name="T10" fmla="*/ 61 w 171"/>
                <a:gd name="T11" fmla="*/ 112 h 212"/>
                <a:gd name="T12" fmla="*/ 107 w 171"/>
                <a:gd name="T13" fmla="*/ 78 h 212"/>
                <a:gd name="T14" fmla="*/ 168 w 171"/>
                <a:gd name="T15" fmla="*/ 65 h 212"/>
                <a:gd name="T16" fmla="*/ 160 w 171"/>
                <a:gd name="T17" fmla="*/ 59 h 212"/>
                <a:gd name="T18" fmla="*/ 135 w 171"/>
                <a:gd name="T19" fmla="*/ 54 h 212"/>
                <a:gd name="T20" fmla="*/ 161 w 171"/>
                <a:gd name="T21" fmla="*/ 49 h 212"/>
                <a:gd name="T22" fmla="*/ 158 w 171"/>
                <a:gd name="T23" fmla="*/ 46 h 212"/>
                <a:gd name="T24" fmla="*/ 140 w 171"/>
                <a:gd name="T25" fmla="*/ 46 h 212"/>
                <a:gd name="T26" fmla="*/ 150 w 171"/>
                <a:gd name="T27" fmla="*/ 38 h 212"/>
                <a:gd name="T28" fmla="*/ 127 w 171"/>
                <a:gd name="T29" fmla="*/ 42 h 212"/>
                <a:gd name="T30" fmla="*/ 151 w 171"/>
                <a:gd name="T31" fmla="*/ 32 h 212"/>
                <a:gd name="T32" fmla="*/ 55 w 171"/>
                <a:gd name="T33" fmla="*/ 31 h 212"/>
                <a:gd name="T34" fmla="*/ 160 w 171"/>
                <a:gd name="T35" fmla="*/ 31 h 212"/>
                <a:gd name="T36" fmla="*/ 110 w 171"/>
                <a:gd name="T37" fmla="*/ 28 h 212"/>
                <a:gd name="T38" fmla="*/ 73 w 171"/>
                <a:gd name="T39" fmla="*/ 23 h 212"/>
                <a:gd name="T40" fmla="*/ 59 w 171"/>
                <a:gd name="T41" fmla="*/ 22 h 212"/>
                <a:gd name="T42" fmla="*/ 148 w 171"/>
                <a:gd name="T43" fmla="*/ 22 h 212"/>
                <a:gd name="T44" fmla="*/ 102 w 171"/>
                <a:gd name="T45" fmla="*/ 19 h 212"/>
                <a:gd name="T46" fmla="*/ 31 w 171"/>
                <a:gd name="T47" fmla="*/ 24 h 212"/>
                <a:gd name="T48" fmla="*/ 143 w 171"/>
                <a:gd name="T49" fmla="*/ 18 h 212"/>
                <a:gd name="T50" fmla="*/ 7 w 171"/>
                <a:gd name="T51" fmla="*/ 14 h 212"/>
                <a:gd name="T52" fmla="*/ 65 w 171"/>
                <a:gd name="T53" fmla="*/ 12 h 212"/>
                <a:gd name="T54" fmla="*/ 12 w 171"/>
                <a:gd name="T55" fmla="*/ 12 h 212"/>
                <a:gd name="T56" fmla="*/ 45 w 171"/>
                <a:gd name="T57" fmla="*/ 10 h 212"/>
                <a:gd name="T58" fmla="*/ 97 w 171"/>
                <a:gd name="T59" fmla="*/ 20 h 212"/>
                <a:gd name="T60" fmla="*/ 80 w 171"/>
                <a:gd name="T61" fmla="*/ 56 h 212"/>
                <a:gd name="T62" fmla="*/ 100 w 171"/>
                <a:gd name="T63" fmla="*/ 38 h 212"/>
                <a:gd name="T64" fmla="*/ 100 w 171"/>
                <a:gd name="T65" fmla="*/ 22 h 212"/>
                <a:gd name="T66" fmla="*/ 129 w 171"/>
                <a:gd name="T67" fmla="*/ 6 h 212"/>
                <a:gd name="T68" fmla="*/ 132 w 171"/>
                <a:gd name="T69" fmla="*/ 12 h 212"/>
                <a:gd name="T70" fmla="*/ 143 w 171"/>
                <a:gd name="T71" fmla="*/ 13 h 212"/>
                <a:gd name="T72" fmla="*/ 159 w 171"/>
                <a:gd name="T73" fmla="*/ 20 h 212"/>
                <a:gd name="T74" fmla="*/ 168 w 171"/>
                <a:gd name="T75" fmla="*/ 36 h 212"/>
                <a:gd name="T76" fmla="*/ 168 w 171"/>
                <a:gd name="T77" fmla="*/ 57 h 212"/>
                <a:gd name="T78" fmla="*/ 146 w 171"/>
                <a:gd name="T79" fmla="*/ 196 h 212"/>
                <a:gd name="T80" fmla="*/ 138 w 171"/>
                <a:gd name="T81" fmla="*/ 210 h 212"/>
                <a:gd name="T82" fmla="*/ 121 w 171"/>
                <a:gd name="T83" fmla="*/ 78 h 212"/>
                <a:gd name="T84" fmla="*/ 109 w 171"/>
                <a:gd name="T85" fmla="*/ 169 h 212"/>
                <a:gd name="T86" fmla="*/ 70 w 171"/>
                <a:gd name="T87" fmla="*/ 208 h 212"/>
                <a:gd name="T88" fmla="*/ 50 w 171"/>
                <a:gd name="T89" fmla="*/ 87 h 212"/>
                <a:gd name="T90" fmla="*/ 26 w 171"/>
                <a:gd name="T91" fmla="*/ 208 h 212"/>
                <a:gd name="T92" fmla="*/ 9 w 171"/>
                <a:gd name="T93" fmla="*/ 207 h 212"/>
                <a:gd name="T94" fmla="*/ 1 w 171"/>
                <a:gd name="T95" fmla="*/ 12 h 212"/>
                <a:gd name="T96" fmla="*/ 15 w 171"/>
                <a:gd name="T97" fmla="*/ 5 h 212"/>
                <a:gd name="T98" fmla="*/ 41 w 171"/>
                <a:gd name="T99" fmla="*/ 9 h 212"/>
                <a:gd name="T100" fmla="*/ 41 w 171"/>
                <a:gd name="T101" fmla="*/ 1 h 212"/>
                <a:gd name="T102" fmla="*/ 63 w 171"/>
                <a:gd name="T103" fmla="*/ 1 h 212"/>
                <a:gd name="T104" fmla="*/ 46 w 171"/>
                <a:gd name="T105" fmla="*/ 208 h 212"/>
                <a:gd name="T106" fmla="*/ 146 w 171"/>
                <a:gd name="T107" fmla="*/ 205 h 212"/>
                <a:gd name="T108" fmla="*/ 44 w 171"/>
                <a:gd name="T109" fmla="*/ 201 h 212"/>
                <a:gd name="T110" fmla="*/ 156 w 171"/>
                <a:gd name="T111" fmla="*/ 199 h 212"/>
                <a:gd name="T112" fmla="*/ 157 w 171"/>
                <a:gd name="T113" fmla="*/ 192 h 212"/>
                <a:gd name="T114" fmla="*/ 167 w 171"/>
                <a:gd name="T115" fmla="*/ 43 h 212"/>
                <a:gd name="T116" fmla="*/ 126 w 171"/>
                <a:gd name="T117" fmla="*/ 22 h 212"/>
                <a:gd name="T118" fmla="*/ 30 w 171"/>
                <a:gd name="T119" fmla="*/ 9 h 212"/>
                <a:gd name="T120" fmla="*/ 164 w 171"/>
                <a:gd name="T121" fmla="*/ 3 h 212"/>
                <a:gd name="T122" fmla="*/ 46 w 171"/>
                <a:gd name="T123" fmla="*/ 3 h 212"/>
                <a:gd name="T124" fmla="*/ 108 w 171"/>
                <a:gd name="T125"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 h="212">
                  <a:moveTo>
                    <a:pt x="167" y="33"/>
                  </a:moveTo>
                  <a:cubicBezTo>
                    <a:pt x="167" y="33"/>
                    <a:pt x="168" y="33"/>
                    <a:pt x="168" y="34"/>
                  </a:cubicBezTo>
                  <a:cubicBezTo>
                    <a:pt x="168" y="34"/>
                    <a:pt x="168" y="34"/>
                    <a:pt x="169" y="34"/>
                  </a:cubicBezTo>
                  <a:cubicBezTo>
                    <a:pt x="169" y="34"/>
                    <a:pt x="169" y="33"/>
                    <a:pt x="169" y="33"/>
                  </a:cubicBezTo>
                  <a:cubicBezTo>
                    <a:pt x="168" y="32"/>
                    <a:pt x="168" y="31"/>
                    <a:pt x="167" y="31"/>
                  </a:cubicBezTo>
                  <a:cubicBezTo>
                    <a:pt x="167" y="30"/>
                    <a:pt x="167" y="30"/>
                    <a:pt x="168" y="30"/>
                  </a:cubicBezTo>
                  <a:cubicBezTo>
                    <a:pt x="168" y="30"/>
                    <a:pt x="168" y="30"/>
                    <a:pt x="167" y="29"/>
                  </a:cubicBezTo>
                  <a:cubicBezTo>
                    <a:pt x="167" y="29"/>
                    <a:pt x="167" y="29"/>
                    <a:pt x="166" y="29"/>
                  </a:cubicBezTo>
                  <a:cubicBezTo>
                    <a:pt x="166" y="29"/>
                    <a:pt x="165" y="29"/>
                    <a:pt x="165" y="30"/>
                  </a:cubicBezTo>
                  <a:cubicBezTo>
                    <a:pt x="166" y="30"/>
                    <a:pt x="167" y="30"/>
                    <a:pt x="167" y="31"/>
                  </a:cubicBezTo>
                  <a:cubicBezTo>
                    <a:pt x="167" y="31"/>
                    <a:pt x="167" y="32"/>
                    <a:pt x="167" y="33"/>
                  </a:cubicBezTo>
                  <a:close/>
                  <a:moveTo>
                    <a:pt x="154" y="11"/>
                  </a:moveTo>
                  <a:cubicBezTo>
                    <a:pt x="154" y="11"/>
                    <a:pt x="154" y="10"/>
                    <a:pt x="153" y="10"/>
                  </a:cubicBezTo>
                  <a:cubicBezTo>
                    <a:pt x="153" y="9"/>
                    <a:pt x="153" y="9"/>
                    <a:pt x="152" y="10"/>
                  </a:cubicBezTo>
                  <a:cubicBezTo>
                    <a:pt x="153" y="10"/>
                    <a:pt x="153" y="10"/>
                    <a:pt x="153" y="10"/>
                  </a:cubicBezTo>
                  <a:cubicBezTo>
                    <a:pt x="153" y="10"/>
                    <a:pt x="153" y="10"/>
                    <a:pt x="153" y="11"/>
                  </a:cubicBezTo>
                  <a:cubicBezTo>
                    <a:pt x="153" y="11"/>
                    <a:pt x="153" y="11"/>
                    <a:pt x="153" y="11"/>
                  </a:cubicBezTo>
                  <a:cubicBezTo>
                    <a:pt x="153" y="11"/>
                    <a:pt x="154" y="11"/>
                    <a:pt x="154" y="11"/>
                  </a:cubicBezTo>
                  <a:close/>
                  <a:moveTo>
                    <a:pt x="85" y="211"/>
                  </a:moveTo>
                  <a:cubicBezTo>
                    <a:pt x="85" y="211"/>
                    <a:pt x="85" y="211"/>
                    <a:pt x="85" y="211"/>
                  </a:cubicBezTo>
                  <a:cubicBezTo>
                    <a:pt x="84" y="211"/>
                    <a:pt x="84" y="211"/>
                    <a:pt x="84" y="211"/>
                  </a:cubicBezTo>
                  <a:cubicBezTo>
                    <a:pt x="85" y="211"/>
                    <a:pt x="85" y="211"/>
                    <a:pt x="85" y="211"/>
                  </a:cubicBezTo>
                  <a:cubicBezTo>
                    <a:pt x="85" y="211"/>
                    <a:pt x="85" y="211"/>
                    <a:pt x="85" y="211"/>
                  </a:cubicBezTo>
                  <a:close/>
                  <a:moveTo>
                    <a:pt x="135" y="208"/>
                  </a:moveTo>
                  <a:cubicBezTo>
                    <a:pt x="135" y="208"/>
                    <a:pt x="135" y="208"/>
                    <a:pt x="135" y="208"/>
                  </a:cubicBezTo>
                  <a:lnTo>
                    <a:pt x="136" y="208"/>
                  </a:lnTo>
                  <a:cubicBezTo>
                    <a:pt x="136" y="208"/>
                    <a:pt x="136" y="208"/>
                    <a:pt x="136" y="208"/>
                  </a:cubicBezTo>
                  <a:lnTo>
                    <a:pt x="136" y="207"/>
                  </a:lnTo>
                  <a:cubicBezTo>
                    <a:pt x="136" y="207"/>
                    <a:pt x="136" y="207"/>
                    <a:pt x="136" y="207"/>
                  </a:cubicBezTo>
                  <a:lnTo>
                    <a:pt x="135" y="207"/>
                  </a:lnTo>
                  <a:cubicBezTo>
                    <a:pt x="135" y="207"/>
                    <a:pt x="135" y="207"/>
                    <a:pt x="135" y="207"/>
                  </a:cubicBezTo>
                  <a:lnTo>
                    <a:pt x="135" y="208"/>
                  </a:lnTo>
                  <a:close/>
                  <a:moveTo>
                    <a:pt x="75" y="209"/>
                  </a:moveTo>
                  <a:cubicBezTo>
                    <a:pt x="76" y="209"/>
                    <a:pt x="76" y="209"/>
                    <a:pt x="76" y="209"/>
                  </a:cubicBezTo>
                  <a:cubicBezTo>
                    <a:pt x="76" y="210"/>
                    <a:pt x="76" y="210"/>
                    <a:pt x="77" y="210"/>
                  </a:cubicBezTo>
                  <a:cubicBezTo>
                    <a:pt x="77" y="209"/>
                    <a:pt x="77" y="209"/>
                    <a:pt x="77" y="208"/>
                  </a:cubicBezTo>
                  <a:cubicBezTo>
                    <a:pt x="77" y="208"/>
                    <a:pt x="77" y="207"/>
                    <a:pt x="77" y="207"/>
                  </a:cubicBezTo>
                  <a:cubicBezTo>
                    <a:pt x="76" y="207"/>
                    <a:pt x="75" y="207"/>
                    <a:pt x="75" y="209"/>
                  </a:cubicBezTo>
                  <a:close/>
                  <a:moveTo>
                    <a:pt x="135" y="203"/>
                  </a:moveTo>
                  <a:cubicBezTo>
                    <a:pt x="135" y="204"/>
                    <a:pt x="135" y="204"/>
                    <a:pt x="135" y="204"/>
                  </a:cubicBezTo>
                  <a:cubicBezTo>
                    <a:pt x="136" y="204"/>
                    <a:pt x="136" y="204"/>
                    <a:pt x="136" y="204"/>
                  </a:cubicBezTo>
                  <a:lnTo>
                    <a:pt x="136" y="203"/>
                  </a:lnTo>
                  <a:cubicBezTo>
                    <a:pt x="136" y="203"/>
                    <a:pt x="135" y="203"/>
                    <a:pt x="135" y="203"/>
                  </a:cubicBezTo>
                  <a:close/>
                  <a:moveTo>
                    <a:pt x="79" y="204"/>
                  </a:moveTo>
                  <a:cubicBezTo>
                    <a:pt x="78" y="204"/>
                    <a:pt x="78" y="204"/>
                    <a:pt x="78" y="204"/>
                  </a:cubicBezTo>
                  <a:cubicBezTo>
                    <a:pt x="77" y="204"/>
                    <a:pt x="77" y="204"/>
                    <a:pt x="77" y="205"/>
                  </a:cubicBezTo>
                  <a:cubicBezTo>
                    <a:pt x="78" y="205"/>
                    <a:pt x="78" y="205"/>
                    <a:pt x="78" y="206"/>
                  </a:cubicBezTo>
                  <a:cubicBezTo>
                    <a:pt x="79" y="206"/>
                    <a:pt x="79" y="206"/>
                    <a:pt x="79" y="206"/>
                  </a:cubicBezTo>
                  <a:cubicBezTo>
                    <a:pt x="80" y="206"/>
                    <a:pt x="80" y="206"/>
                    <a:pt x="80" y="205"/>
                  </a:cubicBezTo>
                  <a:cubicBezTo>
                    <a:pt x="80" y="205"/>
                    <a:pt x="81" y="205"/>
                    <a:pt x="81" y="205"/>
                  </a:cubicBezTo>
                  <a:cubicBezTo>
                    <a:pt x="81" y="205"/>
                    <a:pt x="82" y="205"/>
                    <a:pt x="82" y="205"/>
                  </a:cubicBezTo>
                  <a:cubicBezTo>
                    <a:pt x="82" y="204"/>
                    <a:pt x="82" y="203"/>
                    <a:pt x="82" y="203"/>
                  </a:cubicBezTo>
                  <a:cubicBezTo>
                    <a:pt x="81" y="203"/>
                    <a:pt x="81" y="203"/>
                    <a:pt x="81" y="203"/>
                  </a:cubicBezTo>
                  <a:cubicBezTo>
                    <a:pt x="80" y="203"/>
                    <a:pt x="80" y="203"/>
                    <a:pt x="80" y="203"/>
                  </a:cubicBezTo>
                  <a:cubicBezTo>
                    <a:pt x="79" y="204"/>
                    <a:pt x="79" y="204"/>
                    <a:pt x="79" y="204"/>
                  </a:cubicBezTo>
                  <a:close/>
                  <a:moveTo>
                    <a:pt x="4" y="204"/>
                  </a:moveTo>
                  <a:cubicBezTo>
                    <a:pt x="4" y="204"/>
                    <a:pt x="3" y="204"/>
                    <a:pt x="3" y="203"/>
                  </a:cubicBezTo>
                  <a:cubicBezTo>
                    <a:pt x="3" y="203"/>
                    <a:pt x="3" y="203"/>
                    <a:pt x="2" y="203"/>
                  </a:cubicBezTo>
                  <a:cubicBezTo>
                    <a:pt x="2" y="203"/>
                    <a:pt x="1" y="203"/>
                    <a:pt x="1" y="204"/>
                  </a:cubicBezTo>
                  <a:cubicBezTo>
                    <a:pt x="1" y="204"/>
                    <a:pt x="2" y="204"/>
                    <a:pt x="2" y="205"/>
                  </a:cubicBezTo>
                  <a:cubicBezTo>
                    <a:pt x="2" y="205"/>
                    <a:pt x="3" y="205"/>
                    <a:pt x="3" y="205"/>
                  </a:cubicBezTo>
                  <a:cubicBezTo>
                    <a:pt x="4" y="205"/>
                    <a:pt x="4" y="205"/>
                    <a:pt x="4" y="204"/>
                  </a:cubicBezTo>
                  <a:close/>
                  <a:moveTo>
                    <a:pt x="134" y="203"/>
                  </a:moveTo>
                  <a:cubicBezTo>
                    <a:pt x="134" y="203"/>
                    <a:pt x="134" y="203"/>
                    <a:pt x="134" y="203"/>
                  </a:cubicBezTo>
                  <a:cubicBezTo>
                    <a:pt x="135" y="202"/>
                    <a:pt x="134" y="202"/>
                    <a:pt x="134" y="202"/>
                  </a:cubicBezTo>
                  <a:cubicBezTo>
                    <a:pt x="133" y="202"/>
                    <a:pt x="133" y="202"/>
                    <a:pt x="133" y="203"/>
                  </a:cubicBezTo>
                  <a:cubicBezTo>
                    <a:pt x="133" y="203"/>
                    <a:pt x="133" y="204"/>
                    <a:pt x="134" y="203"/>
                  </a:cubicBezTo>
                  <a:close/>
                  <a:moveTo>
                    <a:pt x="23" y="205"/>
                  </a:moveTo>
                  <a:cubicBezTo>
                    <a:pt x="24" y="205"/>
                    <a:pt x="24" y="204"/>
                    <a:pt x="24" y="204"/>
                  </a:cubicBezTo>
                  <a:cubicBezTo>
                    <a:pt x="23" y="204"/>
                    <a:pt x="23" y="203"/>
                    <a:pt x="23" y="203"/>
                  </a:cubicBezTo>
                  <a:cubicBezTo>
                    <a:pt x="24" y="202"/>
                    <a:pt x="24" y="202"/>
                    <a:pt x="25" y="202"/>
                  </a:cubicBezTo>
                  <a:cubicBezTo>
                    <a:pt x="25" y="202"/>
                    <a:pt x="26" y="201"/>
                    <a:pt x="25" y="200"/>
                  </a:cubicBezTo>
                  <a:cubicBezTo>
                    <a:pt x="25" y="199"/>
                    <a:pt x="24" y="200"/>
                    <a:pt x="24" y="200"/>
                  </a:cubicBezTo>
                  <a:cubicBezTo>
                    <a:pt x="24" y="200"/>
                    <a:pt x="24" y="200"/>
                    <a:pt x="23" y="201"/>
                  </a:cubicBezTo>
                  <a:cubicBezTo>
                    <a:pt x="23" y="201"/>
                    <a:pt x="23" y="201"/>
                    <a:pt x="23" y="201"/>
                  </a:cubicBezTo>
                  <a:cubicBezTo>
                    <a:pt x="22" y="202"/>
                    <a:pt x="22" y="202"/>
                    <a:pt x="21" y="202"/>
                  </a:cubicBezTo>
                  <a:lnTo>
                    <a:pt x="21" y="203"/>
                  </a:lnTo>
                  <a:cubicBezTo>
                    <a:pt x="22" y="203"/>
                    <a:pt x="22" y="203"/>
                    <a:pt x="22" y="203"/>
                  </a:cubicBezTo>
                  <a:cubicBezTo>
                    <a:pt x="23" y="203"/>
                    <a:pt x="23" y="204"/>
                    <a:pt x="23" y="204"/>
                  </a:cubicBezTo>
                  <a:lnTo>
                    <a:pt x="23" y="205"/>
                  </a:lnTo>
                  <a:cubicBezTo>
                    <a:pt x="23" y="205"/>
                    <a:pt x="23" y="205"/>
                    <a:pt x="23" y="205"/>
                  </a:cubicBezTo>
                  <a:close/>
                  <a:moveTo>
                    <a:pt x="3" y="200"/>
                  </a:moveTo>
                  <a:cubicBezTo>
                    <a:pt x="3" y="200"/>
                    <a:pt x="3" y="201"/>
                    <a:pt x="4" y="201"/>
                  </a:cubicBezTo>
                  <a:cubicBezTo>
                    <a:pt x="4" y="201"/>
                    <a:pt x="4" y="201"/>
                    <a:pt x="4" y="201"/>
                  </a:cubicBezTo>
                  <a:cubicBezTo>
                    <a:pt x="5" y="201"/>
                    <a:pt x="5" y="201"/>
                    <a:pt x="5" y="201"/>
                  </a:cubicBezTo>
                  <a:cubicBezTo>
                    <a:pt x="5" y="201"/>
                    <a:pt x="5" y="200"/>
                    <a:pt x="5" y="200"/>
                  </a:cubicBezTo>
                  <a:lnTo>
                    <a:pt x="3" y="200"/>
                  </a:lnTo>
                  <a:close/>
                  <a:moveTo>
                    <a:pt x="138" y="201"/>
                  </a:moveTo>
                  <a:cubicBezTo>
                    <a:pt x="137" y="200"/>
                    <a:pt x="137" y="199"/>
                    <a:pt x="137" y="199"/>
                  </a:cubicBezTo>
                  <a:cubicBezTo>
                    <a:pt x="136" y="199"/>
                    <a:pt x="136" y="198"/>
                    <a:pt x="135" y="199"/>
                  </a:cubicBezTo>
                  <a:cubicBezTo>
                    <a:pt x="134" y="199"/>
                    <a:pt x="134" y="200"/>
                    <a:pt x="134" y="200"/>
                  </a:cubicBezTo>
                  <a:cubicBezTo>
                    <a:pt x="134" y="201"/>
                    <a:pt x="134" y="201"/>
                    <a:pt x="135" y="201"/>
                  </a:cubicBezTo>
                  <a:cubicBezTo>
                    <a:pt x="135" y="202"/>
                    <a:pt x="136" y="202"/>
                    <a:pt x="136" y="202"/>
                  </a:cubicBezTo>
                  <a:cubicBezTo>
                    <a:pt x="137" y="202"/>
                    <a:pt x="137" y="201"/>
                    <a:pt x="138" y="201"/>
                  </a:cubicBezTo>
                  <a:close/>
                  <a:moveTo>
                    <a:pt x="24" y="198"/>
                  </a:moveTo>
                  <a:cubicBezTo>
                    <a:pt x="24" y="198"/>
                    <a:pt x="24" y="198"/>
                    <a:pt x="23" y="198"/>
                  </a:cubicBezTo>
                  <a:cubicBezTo>
                    <a:pt x="23" y="198"/>
                    <a:pt x="23" y="198"/>
                    <a:pt x="23" y="199"/>
                  </a:cubicBezTo>
                  <a:cubicBezTo>
                    <a:pt x="24" y="198"/>
                    <a:pt x="24" y="198"/>
                    <a:pt x="24" y="198"/>
                  </a:cubicBezTo>
                  <a:close/>
                  <a:moveTo>
                    <a:pt x="19" y="197"/>
                  </a:moveTo>
                  <a:cubicBezTo>
                    <a:pt x="19" y="198"/>
                    <a:pt x="19" y="198"/>
                    <a:pt x="19" y="198"/>
                  </a:cubicBezTo>
                  <a:cubicBezTo>
                    <a:pt x="19" y="198"/>
                    <a:pt x="19" y="198"/>
                    <a:pt x="19" y="198"/>
                  </a:cubicBezTo>
                  <a:cubicBezTo>
                    <a:pt x="20" y="198"/>
                    <a:pt x="20" y="198"/>
                    <a:pt x="20" y="197"/>
                  </a:cubicBezTo>
                  <a:cubicBezTo>
                    <a:pt x="19" y="197"/>
                    <a:pt x="19" y="197"/>
                    <a:pt x="19" y="197"/>
                  </a:cubicBezTo>
                  <a:close/>
                  <a:moveTo>
                    <a:pt x="13" y="197"/>
                  </a:moveTo>
                  <a:cubicBezTo>
                    <a:pt x="13" y="198"/>
                    <a:pt x="14" y="198"/>
                    <a:pt x="15" y="198"/>
                  </a:cubicBezTo>
                  <a:cubicBezTo>
                    <a:pt x="17" y="198"/>
                    <a:pt x="18" y="198"/>
                    <a:pt x="18" y="197"/>
                  </a:cubicBezTo>
                  <a:cubicBezTo>
                    <a:pt x="18" y="197"/>
                    <a:pt x="17" y="196"/>
                    <a:pt x="17" y="196"/>
                  </a:cubicBezTo>
                  <a:cubicBezTo>
                    <a:pt x="17" y="196"/>
                    <a:pt x="16" y="196"/>
                    <a:pt x="16" y="196"/>
                  </a:cubicBezTo>
                  <a:cubicBezTo>
                    <a:pt x="15" y="197"/>
                    <a:pt x="15" y="197"/>
                    <a:pt x="14" y="197"/>
                  </a:cubicBezTo>
                  <a:cubicBezTo>
                    <a:pt x="14" y="197"/>
                    <a:pt x="14" y="196"/>
                    <a:pt x="13" y="196"/>
                  </a:cubicBezTo>
                  <a:cubicBezTo>
                    <a:pt x="13" y="196"/>
                    <a:pt x="13" y="197"/>
                    <a:pt x="13" y="197"/>
                  </a:cubicBezTo>
                  <a:cubicBezTo>
                    <a:pt x="13" y="197"/>
                    <a:pt x="13" y="197"/>
                    <a:pt x="13" y="197"/>
                  </a:cubicBezTo>
                  <a:close/>
                  <a:moveTo>
                    <a:pt x="137" y="197"/>
                  </a:moveTo>
                  <a:cubicBezTo>
                    <a:pt x="137" y="197"/>
                    <a:pt x="137" y="197"/>
                    <a:pt x="137" y="197"/>
                  </a:cubicBezTo>
                  <a:cubicBezTo>
                    <a:pt x="138" y="197"/>
                    <a:pt x="138" y="197"/>
                    <a:pt x="138" y="197"/>
                  </a:cubicBezTo>
                  <a:cubicBezTo>
                    <a:pt x="138" y="196"/>
                    <a:pt x="138" y="196"/>
                    <a:pt x="138" y="196"/>
                  </a:cubicBezTo>
                  <a:cubicBezTo>
                    <a:pt x="137" y="196"/>
                    <a:pt x="137" y="196"/>
                    <a:pt x="137" y="197"/>
                  </a:cubicBezTo>
                  <a:close/>
                  <a:moveTo>
                    <a:pt x="142" y="194"/>
                  </a:moveTo>
                  <a:cubicBezTo>
                    <a:pt x="142" y="194"/>
                    <a:pt x="141" y="195"/>
                    <a:pt x="142" y="195"/>
                  </a:cubicBezTo>
                  <a:cubicBezTo>
                    <a:pt x="142" y="195"/>
                    <a:pt x="142" y="195"/>
                    <a:pt x="142" y="195"/>
                  </a:cubicBezTo>
                  <a:cubicBezTo>
                    <a:pt x="142" y="195"/>
                    <a:pt x="142" y="195"/>
                    <a:pt x="142" y="195"/>
                  </a:cubicBezTo>
                  <a:cubicBezTo>
                    <a:pt x="142" y="195"/>
                    <a:pt x="142" y="194"/>
                    <a:pt x="142" y="194"/>
                  </a:cubicBezTo>
                  <a:close/>
                  <a:moveTo>
                    <a:pt x="134" y="196"/>
                  </a:moveTo>
                  <a:cubicBezTo>
                    <a:pt x="134" y="195"/>
                    <a:pt x="134" y="195"/>
                    <a:pt x="134" y="195"/>
                  </a:cubicBezTo>
                  <a:cubicBezTo>
                    <a:pt x="134" y="194"/>
                    <a:pt x="134" y="194"/>
                    <a:pt x="133" y="194"/>
                  </a:cubicBezTo>
                  <a:cubicBezTo>
                    <a:pt x="133" y="194"/>
                    <a:pt x="133" y="195"/>
                    <a:pt x="133" y="195"/>
                  </a:cubicBezTo>
                  <a:cubicBezTo>
                    <a:pt x="133" y="195"/>
                    <a:pt x="133" y="196"/>
                    <a:pt x="134" y="196"/>
                  </a:cubicBezTo>
                  <a:close/>
                  <a:moveTo>
                    <a:pt x="132" y="194"/>
                  </a:moveTo>
                  <a:cubicBezTo>
                    <a:pt x="132" y="194"/>
                    <a:pt x="132" y="194"/>
                    <a:pt x="132" y="194"/>
                  </a:cubicBezTo>
                  <a:cubicBezTo>
                    <a:pt x="132" y="194"/>
                    <a:pt x="132" y="194"/>
                    <a:pt x="132" y="194"/>
                  </a:cubicBezTo>
                  <a:cubicBezTo>
                    <a:pt x="132" y="194"/>
                    <a:pt x="132" y="194"/>
                    <a:pt x="132" y="194"/>
                  </a:cubicBezTo>
                  <a:cubicBezTo>
                    <a:pt x="132" y="194"/>
                    <a:pt x="132" y="194"/>
                    <a:pt x="132" y="194"/>
                  </a:cubicBezTo>
                  <a:close/>
                  <a:moveTo>
                    <a:pt x="30" y="196"/>
                  </a:moveTo>
                  <a:cubicBezTo>
                    <a:pt x="31" y="196"/>
                    <a:pt x="31" y="195"/>
                    <a:pt x="31" y="195"/>
                  </a:cubicBezTo>
                  <a:cubicBezTo>
                    <a:pt x="30" y="194"/>
                    <a:pt x="30" y="194"/>
                    <a:pt x="29" y="194"/>
                  </a:cubicBezTo>
                  <a:cubicBezTo>
                    <a:pt x="29" y="194"/>
                    <a:pt x="29" y="195"/>
                    <a:pt x="29" y="196"/>
                  </a:cubicBezTo>
                  <a:cubicBezTo>
                    <a:pt x="29" y="196"/>
                    <a:pt x="30" y="197"/>
                    <a:pt x="30" y="196"/>
                  </a:cubicBezTo>
                  <a:close/>
                  <a:moveTo>
                    <a:pt x="13" y="195"/>
                  </a:moveTo>
                  <a:lnTo>
                    <a:pt x="15" y="195"/>
                  </a:lnTo>
                  <a:lnTo>
                    <a:pt x="15" y="193"/>
                  </a:lnTo>
                  <a:lnTo>
                    <a:pt x="13" y="194"/>
                  </a:lnTo>
                  <a:lnTo>
                    <a:pt x="13" y="195"/>
                  </a:lnTo>
                  <a:close/>
                  <a:moveTo>
                    <a:pt x="4" y="193"/>
                  </a:moveTo>
                  <a:cubicBezTo>
                    <a:pt x="3" y="193"/>
                    <a:pt x="3" y="193"/>
                    <a:pt x="3" y="193"/>
                  </a:cubicBezTo>
                  <a:cubicBezTo>
                    <a:pt x="3" y="193"/>
                    <a:pt x="3" y="193"/>
                    <a:pt x="3" y="193"/>
                  </a:cubicBezTo>
                  <a:cubicBezTo>
                    <a:pt x="3" y="193"/>
                    <a:pt x="3" y="193"/>
                    <a:pt x="4" y="193"/>
                  </a:cubicBezTo>
                  <a:cubicBezTo>
                    <a:pt x="4" y="193"/>
                    <a:pt x="4" y="193"/>
                    <a:pt x="4" y="193"/>
                  </a:cubicBezTo>
                  <a:close/>
                  <a:moveTo>
                    <a:pt x="85" y="193"/>
                  </a:moveTo>
                  <a:cubicBezTo>
                    <a:pt x="85" y="193"/>
                    <a:pt x="85" y="192"/>
                    <a:pt x="85" y="192"/>
                  </a:cubicBezTo>
                  <a:cubicBezTo>
                    <a:pt x="85" y="192"/>
                    <a:pt x="84" y="192"/>
                    <a:pt x="84" y="193"/>
                  </a:cubicBezTo>
                  <a:cubicBezTo>
                    <a:pt x="84" y="193"/>
                    <a:pt x="85" y="193"/>
                    <a:pt x="85" y="193"/>
                  </a:cubicBezTo>
                  <a:close/>
                  <a:moveTo>
                    <a:pt x="20" y="193"/>
                  </a:moveTo>
                  <a:cubicBezTo>
                    <a:pt x="20" y="194"/>
                    <a:pt x="21" y="194"/>
                    <a:pt x="21" y="194"/>
                  </a:cubicBezTo>
                  <a:lnTo>
                    <a:pt x="23" y="194"/>
                  </a:lnTo>
                  <a:cubicBezTo>
                    <a:pt x="23" y="193"/>
                    <a:pt x="23" y="192"/>
                    <a:pt x="22" y="192"/>
                  </a:cubicBezTo>
                  <a:cubicBezTo>
                    <a:pt x="21" y="191"/>
                    <a:pt x="21" y="191"/>
                    <a:pt x="20" y="192"/>
                  </a:cubicBezTo>
                  <a:lnTo>
                    <a:pt x="20" y="193"/>
                  </a:lnTo>
                  <a:close/>
                  <a:moveTo>
                    <a:pt x="32" y="192"/>
                  </a:moveTo>
                  <a:cubicBezTo>
                    <a:pt x="32" y="191"/>
                    <a:pt x="32" y="191"/>
                    <a:pt x="31" y="191"/>
                  </a:cubicBezTo>
                  <a:cubicBezTo>
                    <a:pt x="31" y="191"/>
                    <a:pt x="31" y="191"/>
                    <a:pt x="31" y="192"/>
                  </a:cubicBezTo>
                  <a:cubicBezTo>
                    <a:pt x="31" y="192"/>
                    <a:pt x="31" y="192"/>
                    <a:pt x="32" y="192"/>
                  </a:cubicBezTo>
                  <a:close/>
                  <a:moveTo>
                    <a:pt x="43" y="192"/>
                  </a:moveTo>
                  <a:cubicBezTo>
                    <a:pt x="43" y="192"/>
                    <a:pt x="43" y="192"/>
                    <a:pt x="43" y="192"/>
                  </a:cubicBezTo>
                  <a:cubicBezTo>
                    <a:pt x="43" y="192"/>
                    <a:pt x="43" y="192"/>
                    <a:pt x="44" y="191"/>
                  </a:cubicBezTo>
                  <a:cubicBezTo>
                    <a:pt x="44" y="191"/>
                    <a:pt x="44" y="191"/>
                    <a:pt x="43" y="191"/>
                  </a:cubicBezTo>
                  <a:cubicBezTo>
                    <a:pt x="43" y="190"/>
                    <a:pt x="43" y="190"/>
                    <a:pt x="43" y="190"/>
                  </a:cubicBezTo>
                  <a:cubicBezTo>
                    <a:pt x="43" y="191"/>
                    <a:pt x="43" y="191"/>
                    <a:pt x="43" y="191"/>
                  </a:cubicBezTo>
                  <a:cubicBezTo>
                    <a:pt x="43" y="191"/>
                    <a:pt x="43" y="191"/>
                    <a:pt x="43" y="192"/>
                  </a:cubicBezTo>
                  <a:close/>
                  <a:moveTo>
                    <a:pt x="162" y="190"/>
                  </a:moveTo>
                  <a:cubicBezTo>
                    <a:pt x="162" y="190"/>
                    <a:pt x="162" y="190"/>
                    <a:pt x="162" y="189"/>
                  </a:cubicBezTo>
                  <a:cubicBezTo>
                    <a:pt x="161" y="189"/>
                    <a:pt x="161" y="189"/>
                    <a:pt x="161" y="190"/>
                  </a:cubicBezTo>
                  <a:cubicBezTo>
                    <a:pt x="161" y="190"/>
                    <a:pt x="161" y="190"/>
                    <a:pt x="161" y="190"/>
                  </a:cubicBezTo>
                  <a:cubicBezTo>
                    <a:pt x="162" y="190"/>
                    <a:pt x="162" y="190"/>
                    <a:pt x="162" y="190"/>
                  </a:cubicBezTo>
                  <a:close/>
                  <a:moveTo>
                    <a:pt x="159" y="190"/>
                  </a:moveTo>
                  <a:cubicBezTo>
                    <a:pt x="159" y="190"/>
                    <a:pt x="159" y="190"/>
                    <a:pt x="159" y="190"/>
                  </a:cubicBezTo>
                  <a:cubicBezTo>
                    <a:pt x="159" y="190"/>
                    <a:pt x="158" y="190"/>
                    <a:pt x="158" y="190"/>
                  </a:cubicBezTo>
                  <a:cubicBezTo>
                    <a:pt x="159" y="190"/>
                    <a:pt x="159" y="190"/>
                    <a:pt x="159" y="190"/>
                  </a:cubicBezTo>
                  <a:close/>
                  <a:moveTo>
                    <a:pt x="165" y="190"/>
                  </a:moveTo>
                  <a:cubicBezTo>
                    <a:pt x="164" y="189"/>
                    <a:pt x="164" y="189"/>
                    <a:pt x="163" y="189"/>
                  </a:cubicBezTo>
                  <a:cubicBezTo>
                    <a:pt x="163" y="190"/>
                    <a:pt x="163" y="190"/>
                    <a:pt x="163" y="190"/>
                  </a:cubicBezTo>
                  <a:cubicBezTo>
                    <a:pt x="163" y="190"/>
                    <a:pt x="163" y="190"/>
                    <a:pt x="163" y="190"/>
                  </a:cubicBezTo>
                  <a:cubicBezTo>
                    <a:pt x="164" y="190"/>
                    <a:pt x="164" y="190"/>
                    <a:pt x="164" y="190"/>
                  </a:cubicBezTo>
                  <a:cubicBezTo>
                    <a:pt x="165" y="190"/>
                    <a:pt x="165" y="190"/>
                    <a:pt x="165" y="190"/>
                  </a:cubicBezTo>
                  <a:close/>
                  <a:moveTo>
                    <a:pt x="16" y="184"/>
                  </a:moveTo>
                  <a:lnTo>
                    <a:pt x="17" y="184"/>
                  </a:lnTo>
                  <a:cubicBezTo>
                    <a:pt x="17" y="184"/>
                    <a:pt x="17" y="184"/>
                    <a:pt x="17" y="184"/>
                  </a:cubicBezTo>
                  <a:cubicBezTo>
                    <a:pt x="17" y="184"/>
                    <a:pt x="17" y="184"/>
                    <a:pt x="17" y="184"/>
                  </a:cubicBezTo>
                  <a:cubicBezTo>
                    <a:pt x="17" y="184"/>
                    <a:pt x="17" y="184"/>
                    <a:pt x="17" y="183"/>
                  </a:cubicBezTo>
                  <a:cubicBezTo>
                    <a:pt x="16" y="183"/>
                    <a:pt x="16" y="183"/>
                    <a:pt x="16" y="183"/>
                  </a:cubicBezTo>
                  <a:lnTo>
                    <a:pt x="16" y="184"/>
                  </a:lnTo>
                  <a:close/>
                  <a:moveTo>
                    <a:pt x="27" y="182"/>
                  </a:moveTo>
                  <a:cubicBezTo>
                    <a:pt x="27" y="183"/>
                    <a:pt x="27" y="183"/>
                    <a:pt x="27" y="183"/>
                  </a:cubicBezTo>
                  <a:cubicBezTo>
                    <a:pt x="28" y="183"/>
                    <a:pt x="28" y="183"/>
                    <a:pt x="28" y="183"/>
                  </a:cubicBezTo>
                  <a:cubicBezTo>
                    <a:pt x="28" y="183"/>
                    <a:pt x="28" y="183"/>
                    <a:pt x="28" y="182"/>
                  </a:cubicBezTo>
                  <a:cubicBezTo>
                    <a:pt x="28" y="182"/>
                    <a:pt x="28" y="182"/>
                    <a:pt x="27" y="182"/>
                  </a:cubicBezTo>
                  <a:close/>
                  <a:moveTo>
                    <a:pt x="5" y="182"/>
                  </a:moveTo>
                  <a:cubicBezTo>
                    <a:pt x="6" y="182"/>
                    <a:pt x="7" y="182"/>
                    <a:pt x="7" y="182"/>
                  </a:cubicBezTo>
                  <a:cubicBezTo>
                    <a:pt x="7" y="181"/>
                    <a:pt x="8" y="181"/>
                    <a:pt x="8" y="180"/>
                  </a:cubicBezTo>
                  <a:cubicBezTo>
                    <a:pt x="7" y="180"/>
                    <a:pt x="6" y="180"/>
                    <a:pt x="5" y="180"/>
                  </a:cubicBezTo>
                  <a:lnTo>
                    <a:pt x="5" y="182"/>
                  </a:lnTo>
                  <a:close/>
                  <a:moveTo>
                    <a:pt x="168" y="176"/>
                  </a:moveTo>
                  <a:cubicBezTo>
                    <a:pt x="168" y="176"/>
                    <a:pt x="168" y="176"/>
                    <a:pt x="167" y="176"/>
                  </a:cubicBezTo>
                  <a:cubicBezTo>
                    <a:pt x="167" y="176"/>
                    <a:pt x="167" y="176"/>
                    <a:pt x="167" y="177"/>
                  </a:cubicBezTo>
                  <a:cubicBezTo>
                    <a:pt x="168" y="177"/>
                    <a:pt x="168" y="176"/>
                    <a:pt x="168" y="176"/>
                  </a:cubicBezTo>
                  <a:close/>
                  <a:moveTo>
                    <a:pt x="161" y="173"/>
                  </a:moveTo>
                  <a:cubicBezTo>
                    <a:pt x="161" y="173"/>
                    <a:pt x="161" y="173"/>
                    <a:pt x="161" y="173"/>
                  </a:cubicBezTo>
                  <a:cubicBezTo>
                    <a:pt x="160" y="173"/>
                    <a:pt x="160" y="174"/>
                    <a:pt x="160" y="174"/>
                  </a:cubicBezTo>
                  <a:cubicBezTo>
                    <a:pt x="161" y="174"/>
                    <a:pt x="161" y="174"/>
                    <a:pt x="161" y="174"/>
                  </a:cubicBezTo>
                  <a:cubicBezTo>
                    <a:pt x="161" y="174"/>
                    <a:pt x="161" y="173"/>
                    <a:pt x="161" y="173"/>
                  </a:cubicBezTo>
                  <a:close/>
                  <a:moveTo>
                    <a:pt x="162" y="169"/>
                  </a:moveTo>
                  <a:lnTo>
                    <a:pt x="161" y="169"/>
                  </a:lnTo>
                  <a:cubicBezTo>
                    <a:pt x="161" y="170"/>
                    <a:pt x="161" y="170"/>
                    <a:pt x="162" y="170"/>
                  </a:cubicBezTo>
                  <a:lnTo>
                    <a:pt x="162" y="169"/>
                  </a:lnTo>
                  <a:close/>
                  <a:moveTo>
                    <a:pt x="26" y="164"/>
                  </a:moveTo>
                  <a:lnTo>
                    <a:pt x="27" y="164"/>
                  </a:lnTo>
                  <a:lnTo>
                    <a:pt x="27" y="163"/>
                  </a:lnTo>
                  <a:lnTo>
                    <a:pt x="27" y="163"/>
                  </a:lnTo>
                  <a:lnTo>
                    <a:pt x="26" y="164"/>
                  </a:lnTo>
                  <a:close/>
                  <a:moveTo>
                    <a:pt x="35" y="159"/>
                  </a:moveTo>
                  <a:cubicBezTo>
                    <a:pt x="36" y="158"/>
                    <a:pt x="35" y="158"/>
                    <a:pt x="35" y="157"/>
                  </a:cubicBezTo>
                  <a:cubicBezTo>
                    <a:pt x="35" y="158"/>
                    <a:pt x="35" y="158"/>
                    <a:pt x="34" y="158"/>
                  </a:cubicBezTo>
                  <a:cubicBezTo>
                    <a:pt x="34" y="158"/>
                    <a:pt x="34" y="158"/>
                    <a:pt x="34" y="159"/>
                  </a:cubicBezTo>
                  <a:lnTo>
                    <a:pt x="35" y="159"/>
                  </a:lnTo>
                  <a:close/>
                  <a:moveTo>
                    <a:pt x="6" y="155"/>
                  </a:moveTo>
                  <a:cubicBezTo>
                    <a:pt x="6" y="155"/>
                    <a:pt x="6" y="155"/>
                    <a:pt x="5" y="155"/>
                  </a:cubicBezTo>
                  <a:cubicBezTo>
                    <a:pt x="5" y="155"/>
                    <a:pt x="5" y="155"/>
                    <a:pt x="5" y="155"/>
                  </a:cubicBezTo>
                  <a:cubicBezTo>
                    <a:pt x="5" y="155"/>
                    <a:pt x="5" y="155"/>
                    <a:pt x="6" y="155"/>
                  </a:cubicBezTo>
                  <a:cubicBezTo>
                    <a:pt x="6" y="155"/>
                    <a:pt x="6" y="155"/>
                    <a:pt x="6" y="155"/>
                  </a:cubicBezTo>
                  <a:close/>
                  <a:moveTo>
                    <a:pt x="39" y="152"/>
                  </a:moveTo>
                  <a:lnTo>
                    <a:pt x="39" y="151"/>
                  </a:lnTo>
                  <a:lnTo>
                    <a:pt x="38" y="151"/>
                  </a:lnTo>
                  <a:cubicBezTo>
                    <a:pt x="38" y="152"/>
                    <a:pt x="38" y="152"/>
                    <a:pt x="38" y="152"/>
                  </a:cubicBezTo>
                  <a:cubicBezTo>
                    <a:pt x="38" y="152"/>
                    <a:pt x="38" y="152"/>
                    <a:pt x="38" y="152"/>
                  </a:cubicBezTo>
                  <a:lnTo>
                    <a:pt x="39" y="152"/>
                  </a:lnTo>
                  <a:close/>
                  <a:moveTo>
                    <a:pt x="93" y="124"/>
                  </a:moveTo>
                  <a:cubicBezTo>
                    <a:pt x="93" y="123"/>
                    <a:pt x="93" y="122"/>
                    <a:pt x="92" y="122"/>
                  </a:cubicBezTo>
                  <a:cubicBezTo>
                    <a:pt x="92" y="122"/>
                    <a:pt x="91" y="122"/>
                    <a:pt x="91" y="122"/>
                  </a:cubicBezTo>
                  <a:cubicBezTo>
                    <a:pt x="90" y="123"/>
                    <a:pt x="91" y="123"/>
                    <a:pt x="91" y="124"/>
                  </a:cubicBezTo>
                  <a:cubicBezTo>
                    <a:pt x="92" y="124"/>
                    <a:pt x="93" y="124"/>
                    <a:pt x="93" y="124"/>
                  </a:cubicBezTo>
                  <a:close/>
                  <a:moveTo>
                    <a:pt x="39" y="112"/>
                  </a:moveTo>
                  <a:cubicBezTo>
                    <a:pt x="39" y="112"/>
                    <a:pt x="39" y="111"/>
                    <a:pt x="38" y="111"/>
                  </a:cubicBezTo>
                  <a:cubicBezTo>
                    <a:pt x="38" y="111"/>
                    <a:pt x="38" y="112"/>
                    <a:pt x="38" y="112"/>
                  </a:cubicBezTo>
                  <a:cubicBezTo>
                    <a:pt x="38" y="112"/>
                    <a:pt x="38" y="112"/>
                    <a:pt x="39" y="112"/>
                  </a:cubicBezTo>
                  <a:close/>
                  <a:moveTo>
                    <a:pt x="59" y="110"/>
                  </a:moveTo>
                  <a:cubicBezTo>
                    <a:pt x="59" y="111"/>
                    <a:pt x="59" y="111"/>
                    <a:pt x="60" y="112"/>
                  </a:cubicBezTo>
                  <a:cubicBezTo>
                    <a:pt x="60" y="112"/>
                    <a:pt x="60" y="112"/>
                    <a:pt x="61" y="112"/>
                  </a:cubicBezTo>
                  <a:cubicBezTo>
                    <a:pt x="61" y="111"/>
                    <a:pt x="62" y="111"/>
                    <a:pt x="61" y="110"/>
                  </a:cubicBezTo>
                  <a:cubicBezTo>
                    <a:pt x="60" y="110"/>
                    <a:pt x="60" y="110"/>
                    <a:pt x="59" y="110"/>
                  </a:cubicBezTo>
                  <a:close/>
                  <a:moveTo>
                    <a:pt x="34" y="106"/>
                  </a:moveTo>
                  <a:lnTo>
                    <a:pt x="35" y="106"/>
                  </a:lnTo>
                  <a:lnTo>
                    <a:pt x="35" y="105"/>
                  </a:lnTo>
                  <a:lnTo>
                    <a:pt x="34" y="105"/>
                  </a:lnTo>
                  <a:lnTo>
                    <a:pt x="34" y="106"/>
                  </a:lnTo>
                  <a:close/>
                  <a:moveTo>
                    <a:pt x="115" y="89"/>
                  </a:moveTo>
                  <a:cubicBezTo>
                    <a:pt x="115" y="89"/>
                    <a:pt x="115" y="88"/>
                    <a:pt x="115" y="88"/>
                  </a:cubicBezTo>
                  <a:cubicBezTo>
                    <a:pt x="115" y="88"/>
                    <a:pt x="114" y="88"/>
                    <a:pt x="114" y="89"/>
                  </a:cubicBezTo>
                  <a:cubicBezTo>
                    <a:pt x="115" y="89"/>
                    <a:pt x="115" y="89"/>
                    <a:pt x="115" y="89"/>
                  </a:cubicBezTo>
                  <a:cubicBezTo>
                    <a:pt x="115" y="89"/>
                    <a:pt x="115" y="89"/>
                    <a:pt x="115" y="89"/>
                  </a:cubicBezTo>
                  <a:close/>
                  <a:moveTo>
                    <a:pt x="111" y="89"/>
                  </a:moveTo>
                  <a:cubicBezTo>
                    <a:pt x="112" y="88"/>
                    <a:pt x="111" y="87"/>
                    <a:pt x="111" y="87"/>
                  </a:cubicBezTo>
                  <a:cubicBezTo>
                    <a:pt x="111" y="87"/>
                    <a:pt x="110" y="87"/>
                    <a:pt x="110" y="87"/>
                  </a:cubicBezTo>
                  <a:cubicBezTo>
                    <a:pt x="110" y="88"/>
                    <a:pt x="110" y="89"/>
                    <a:pt x="111" y="89"/>
                  </a:cubicBezTo>
                  <a:close/>
                  <a:moveTo>
                    <a:pt x="94" y="83"/>
                  </a:moveTo>
                  <a:cubicBezTo>
                    <a:pt x="93" y="83"/>
                    <a:pt x="93" y="83"/>
                    <a:pt x="93" y="83"/>
                  </a:cubicBezTo>
                  <a:cubicBezTo>
                    <a:pt x="93" y="83"/>
                    <a:pt x="93" y="83"/>
                    <a:pt x="93" y="83"/>
                  </a:cubicBezTo>
                  <a:cubicBezTo>
                    <a:pt x="94" y="83"/>
                    <a:pt x="94" y="83"/>
                    <a:pt x="94" y="83"/>
                  </a:cubicBezTo>
                  <a:close/>
                  <a:moveTo>
                    <a:pt x="5" y="83"/>
                  </a:moveTo>
                  <a:cubicBezTo>
                    <a:pt x="6" y="83"/>
                    <a:pt x="6" y="83"/>
                    <a:pt x="7" y="83"/>
                  </a:cubicBezTo>
                  <a:cubicBezTo>
                    <a:pt x="7" y="83"/>
                    <a:pt x="7" y="83"/>
                    <a:pt x="7" y="82"/>
                  </a:cubicBezTo>
                  <a:lnTo>
                    <a:pt x="5" y="82"/>
                  </a:lnTo>
                  <a:lnTo>
                    <a:pt x="5" y="83"/>
                  </a:lnTo>
                  <a:close/>
                  <a:moveTo>
                    <a:pt x="110" y="85"/>
                  </a:moveTo>
                  <a:cubicBezTo>
                    <a:pt x="110" y="85"/>
                    <a:pt x="110" y="84"/>
                    <a:pt x="110" y="84"/>
                  </a:cubicBezTo>
                  <a:cubicBezTo>
                    <a:pt x="110" y="83"/>
                    <a:pt x="109" y="83"/>
                    <a:pt x="109" y="83"/>
                  </a:cubicBezTo>
                  <a:cubicBezTo>
                    <a:pt x="109" y="82"/>
                    <a:pt x="109" y="82"/>
                    <a:pt x="108" y="82"/>
                  </a:cubicBezTo>
                  <a:cubicBezTo>
                    <a:pt x="108" y="81"/>
                    <a:pt x="107" y="81"/>
                    <a:pt x="107" y="81"/>
                  </a:cubicBezTo>
                  <a:cubicBezTo>
                    <a:pt x="107" y="82"/>
                    <a:pt x="107" y="83"/>
                    <a:pt x="108" y="84"/>
                  </a:cubicBezTo>
                  <a:cubicBezTo>
                    <a:pt x="108" y="85"/>
                    <a:pt x="109" y="85"/>
                    <a:pt x="110" y="85"/>
                  </a:cubicBezTo>
                  <a:close/>
                  <a:moveTo>
                    <a:pt x="92" y="78"/>
                  </a:moveTo>
                  <a:cubicBezTo>
                    <a:pt x="93" y="78"/>
                    <a:pt x="94" y="77"/>
                    <a:pt x="94" y="77"/>
                  </a:cubicBezTo>
                  <a:cubicBezTo>
                    <a:pt x="94" y="76"/>
                    <a:pt x="94" y="76"/>
                    <a:pt x="92" y="76"/>
                  </a:cubicBezTo>
                  <a:lnTo>
                    <a:pt x="92" y="78"/>
                  </a:lnTo>
                  <a:close/>
                  <a:moveTo>
                    <a:pt x="106" y="76"/>
                  </a:moveTo>
                  <a:cubicBezTo>
                    <a:pt x="105" y="76"/>
                    <a:pt x="105" y="77"/>
                    <a:pt x="105" y="78"/>
                  </a:cubicBezTo>
                  <a:cubicBezTo>
                    <a:pt x="105" y="78"/>
                    <a:pt x="106" y="78"/>
                    <a:pt x="106" y="79"/>
                  </a:cubicBezTo>
                  <a:cubicBezTo>
                    <a:pt x="106" y="79"/>
                    <a:pt x="106" y="80"/>
                    <a:pt x="107" y="80"/>
                  </a:cubicBezTo>
                  <a:cubicBezTo>
                    <a:pt x="108" y="79"/>
                    <a:pt x="108" y="78"/>
                    <a:pt x="107" y="78"/>
                  </a:cubicBezTo>
                  <a:cubicBezTo>
                    <a:pt x="107" y="78"/>
                    <a:pt x="107" y="77"/>
                    <a:pt x="107" y="76"/>
                  </a:cubicBezTo>
                  <a:cubicBezTo>
                    <a:pt x="107" y="76"/>
                    <a:pt x="107" y="76"/>
                    <a:pt x="108" y="76"/>
                  </a:cubicBezTo>
                  <a:cubicBezTo>
                    <a:pt x="108" y="76"/>
                    <a:pt x="108" y="75"/>
                    <a:pt x="108" y="75"/>
                  </a:cubicBezTo>
                  <a:cubicBezTo>
                    <a:pt x="108" y="74"/>
                    <a:pt x="108" y="74"/>
                    <a:pt x="107" y="74"/>
                  </a:cubicBezTo>
                  <a:cubicBezTo>
                    <a:pt x="107" y="74"/>
                    <a:pt x="107" y="75"/>
                    <a:pt x="106" y="75"/>
                  </a:cubicBezTo>
                  <a:cubicBezTo>
                    <a:pt x="106" y="75"/>
                    <a:pt x="106" y="76"/>
                    <a:pt x="106" y="76"/>
                  </a:cubicBezTo>
                  <a:close/>
                  <a:moveTo>
                    <a:pt x="20" y="72"/>
                  </a:moveTo>
                  <a:cubicBezTo>
                    <a:pt x="21" y="72"/>
                    <a:pt x="21" y="72"/>
                    <a:pt x="22" y="72"/>
                  </a:cubicBezTo>
                  <a:cubicBezTo>
                    <a:pt x="23" y="72"/>
                    <a:pt x="23" y="71"/>
                    <a:pt x="23" y="70"/>
                  </a:cubicBezTo>
                  <a:lnTo>
                    <a:pt x="21" y="70"/>
                  </a:lnTo>
                  <a:cubicBezTo>
                    <a:pt x="21" y="70"/>
                    <a:pt x="20" y="70"/>
                    <a:pt x="20" y="71"/>
                  </a:cubicBezTo>
                  <a:lnTo>
                    <a:pt x="20" y="72"/>
                  </a:lnTo>
                  <a:close/>
                  <a:moveTo>
                    <a:pt x="151" y="68"/>
                  </a:moveTo>
                  <a:lnTo>
                    <a:pt x="150" y="68"/>
                  </a:lnTo>
                  <a:cubicBezTo>
                    <a:pt x="149" y="68"/>
                    <a:pt x="149" y="68"/>
                    <a:pt x="149" y="68"/>
                  </a:cubicBezTo>
                  <a:cubicBezTo>
                    <a:pt x="149" y="68"/>
                    <a:pt x="150" y="68"/>
                    <a:pt x="150" y="68"/>
                  </a:cubicBezTo>
                  <a:cubicBezTo>
                    <a:pt x="150" y="68"/>
                    <a:pt x="151" y="68"/>
                    <a:pt x="151" y="68"/>
                  </a:cubicBezTo>
                  <a:close/>
                  <a:moveTo>
                    <a:pt x="145" y="67"/>
                  </a:moveTo>
                  <a:cubicBezTo>
                    <a:pt x="145" y="67"/>
                    <a:pt x="145" y="67"/>
                    <a:pt x="145" y="67"/>
                  </a:cubicBezTo>
                  <a:cubicBezTo>
                    <a:pt x="145" y="67"/>
                    <a:pt x="146" y="67"/>
                    <a:pt x="146" y="67"/>
                  </a:cubicBezTo>
                  <a:cubicBezTo>
                    <a:pt x="146" y="67"/>
                    <a:pt x="146" y="67"/>
                    <a:pt x="146" y="67"/>
                  </a:cubicBezTo>
                  <a:cubicBezTo>
                    <a:pt x="146" y="66"/>
                    <a:pt x="146" y="67"/>
                    <a:pt x="145" y="67"/>
                  </a:cubicBezTo>
                  <a:close/>
                  <a:moveTo>
                    <a:pt x="167" y="65"/>
                  </a:moveTo>
                  <a:cubicBezTo>
                    <a:pt x="167" y="65"/>
                    <a:pt x="167" y="65"/>
                    <a:pt x="167" y="65"/>
                  </a:cubicBezTo>
                  <a:cubicBezTo>
                    <a:pt x="167" y="65"/>
                    <a:pt x="167" y="65"/>
                    <a:pt x="167" y="65"/>
                  </a:cubicBezTo>
                  <a:cubicBezTo>
                    <a:pt x="167" y="65"/>
                    <a:pt x="167" y="65"/>
                    <a:pt x="167" y="65"/>
                  </a:cubicBezTo>
                  <a:cubicBezTo>
                    <a:pt x="167" y="65"/>
                    <a:pt x="167" y="65"/>
                    <a:pt x="167" y="65"/>
                  </a:cubicBezTo>
                  <a:close/>
                  <a:moveTo>
                    <a:pt x="165" y="65"/>
                  </a:moveTo>
                  <a:cubicBezTo>
                    <a:pt x="164" y="65"/>
                    <a:pt x="164" y="65"/>
                    <a:pt x="164" y="65"/>
                  </a:cubicBezTo>
                  <a:cubicBezTo>
                    <a:pt x="164" y="65"/>
                    <a:pt x="164" y="65"/>
                    <a:pt x="164" y="65"/>
                  </a:cubicBezTo>
                  <a:cubicBezTo>
                    <a:pt x="164" y="65"/>
                    <a:pt x="164" y="65"/>
                    <a:pt x="164" y="66"/>
                  </a:cubicBezTo>
                  <a:cubicBezTo>
                    <a:pt x="165" y="66"/>
                    <a:pt x="165" y="65"/>
                    <a:pt x="165" y="65"/>
                  </a:cubicBezTo>
                  <a:close/>
                  <a:moveTo>
                    <a:pt x="124" y="63"/>
                  </a:moveTo>
                  <a:cubicBezTo>
                    <a:pt x="124" y="63"/>
                    <a:pt x="124" y="63"/>
                    <a:pt x="124" y="63"/>
                  </a:cubicBezTo>
                  <a:cubicBezTo>
                    <a:pt x="124" y="63"/>
                    <a:pt x="124" y="63"/>
                    <a:pt x="124" y="63"/>
                  </a:cubicBezTo>
                  <a:cubicBezTo>
                    <a:pt x="124" y="64"/>
                    <a:pt x="124" y="64"/>
                    <a:pt x="124" y="63"/>
                  </a:cubicBezTo>
                  <a:cubicBezTo>
                    <a:pt x="124" y="63"/>
                    <a:pt x="124" y="63"/>
                    <a:pt x="124" y="63"/>
                  </a:cubicBezTo>
                  <a:close/>
                  <a:moveTo>
                    <a:pt x="170" y="65"/>
                  </a:moveTo>
                  <a:cubicBezTo>
                    <a:pt x="170" y="64"/>
                    <a:pt x="170" y="64"/>
                    <a:pt x="169" y="63"/>
                  </a:cubicBezTo>
                  <a:cubicBezTo>
                    <a:pt x="169" y="63"/>
                    <a:pt x="169" y="63"/>
                    <a:pt x="168" y="63"/>
                  </a:cubicBezTo>
                  <a:cubicBezTo>
                    <a:pt x="168" y="63"/>
                    <a:pt x="168" y="64"/>
                    <a:pt x="168" y="65"/>
                  </a:cubicBezTo>
                  <a:lnTo>
                    <a:pt x="170" y="65"/>
                  </a:lnTo>
                  <a:close/>
                  <a:moveTo>
                    <a:pt x="167" y="63"/>
                  </a:moveTo>
                  <a:cubicBezTo>
                    <a:pt x="167" y="63"/>
                    <a:pt x="167" y="62"/>
                    <a:pt x="167" y="62"/>
                  </a:cubicBezTo>
                  <a:cubicBezTo>
                    <a:pt x="166" y="62"/>
                    <a:pt x="166" y="62"/>
                    <a:pt x="166" y="63"/>
                  </a:cubicBezTo>
                  <a:cubicBezTo>
                    <a:pt x="166" y="63"/>
                    <a:pt x="166" y="63"/>
                    <a:pt x="166" y="63"/>
                  </a:cubicBezTo>
                  <a:lnTo>
                    <a:pt x="167" y="63"/>
                  </a:lnTo>
                  <a:close/>
                  <a:moveTo>
                    <a:pt x="159" y="64"/>
                  </a:moveTo>
                  <a:cubicBezTo>
                    <a:pt x="159" y="63"/>
                    <a:pt x="159" y="62"/>
                    <a:pt x="158" y="62"/>
                  </a:cubicBezTo>
                  <a:cubicBezTo>
                    <a:pt x="158" y="63"/>
                    <a:pt x="158" y="64"/>
                    <a:pt x="159" y="64"/>
                  </a:cubicBezTo>
                  <a:close/>
                  <a:moveTo>
                    <a:pt x="148" y="63"/>
                  </a:moveTo>
                  <a:cubicBezTo>
                    <a:pt x="149" y="63"/>
                    <a:pt x="149" y="63"/>
                    <a:pt x="149" y="63"/>
                  </a:cubicBezTo>
                  <a:cubicBezTo>
                    <a:pt x="149" y="64"/>
                    <a:pt x="149" y="64"/>
                    <a:pt x="150" y="64"/>
                  </a:cubicBezTo>
                  <a:cubicBezTo>
                    <a:pt x="150" y="63"/>
                    <a:pt x="151" y="63"/>
                    <a:pt x="150" y="63"/>
                  </a:cubicBezTo>
                  <a:cubicBezTo>
                    <a:pt x="150" y="62"/>
                    <a:pt x="150" y="62"/>
                    <a:pt x="149" y="62"/>
                  </a:cubicBezTo>
                  <a:cubicBezTo>
                    <a:pt x="149" y="62"/>
                    <a:pt x="149" y="62"/>
                    <a:pt x="149" y="62"/>
                  </a:cubicBezTo>
                  <a:cubicBezTo>
                    <a:pt x="149" y="62"/>
                    <a:pt x="148" y="62"/>
                    <a:pt x="148" y="63"/>
                  </a:cubicBezTo>
                  <a:close/>
                  <a:moveTo>
                    <a:pt x="25" y="64"/>
                  </a:moveTo>
                  <a:cubicBezTo>
                    <a:pt x="26" y="64"/>
                    <a:pt x="26" y="63"/>
                    <a:pt x="26" y="62"/>
                  </a:cubicBezTo>
                  <a:cubicBezTo>
                    <a:pt x="26" y="62"/>
                    <a:pt x="25" y="62"/>
                    <a:pt x="24" y="62"/>
                  </a:cubicBezTo>
                  <a:cubicBezTo>
                    <a:pt x="24" y="62"/>
                    <a:pt x="24" y="63"/>
                    <a:pt x="24" y="63"/>
                  </a:cubicBezTo>
                  <a:cubicBezTo>
                    <a:pt x="24" y="64"/>
                    <a:pt x="25" y="64"/>
                    <a:pt x="25" y="64"/>
                  </a:cubicBezTo>
                  <a:close/>
                  <a:moveTo>
                    <a:pt x="165" y="62"/>
                  </a:moveTo>
                  <a:cubicBezTo>
                    <a:pt x="166" y="62"/>
                    <a:pt x="166" y="61"/>
                    <a:pt x="165" y="61"/>
                  </a:cubicBezTo>
                  <a:cubicBezTo>
                    <a:pt x="164" y="61"/>
                    <a:pt x="164" y="61"/>
                    <a:pt x="164" y="62"/>
                  </a:cubicBezTo>
                  <a:cubicBezTo>
                    <a:pt x="165" y="62"/>
                    <a:pt x="165" y="62"/>
                    <a:pt x="165" y="62"/>
                  </a:cubicBezTo>
                  <a:close/>
                  <a:moveTo>
                    <a:pt x="158" y="62"/>
                  </a:moveTo>
                  <a:cubicBezTo>
                    <a:pt x="158" y="61"/>
                    <a:pt x="158" y="61"/>
                    <a:pt x="158" y="61"/>
                  </a:cubicBezTo>
                  <a:cubicBezTo>
                    <a:pt x="158" y="61"/>
                    <a:pt x="158" y="61"/>
                    <a:pt x="158" y="61"/>
                  </a:cubicBezTo>
                  <a:cubicBezTo>
                    <a:pt x="158" y="61"/>
                    <a:pt x="158" y="60"/>
                    <a:pt x="158" y="61"/>
                  </a:cubicBezTo>
                  <a:lnTo>
                    <a:pt x="158" y="61"/>
                  </a:lnTo>
                  <a:cubicBezTo>
                    <a:pt x="158" y="62"/>
                    <a:pt x="158" y="62"/>
                    <a:pt x="158" y="62"/>
                  </a:cubicBezTo>
                  <a:close/>
                  <a:moveTo>
                    <a:pt x="155" y="62"/>
                  </a:moveTo>
                  <a:cubicBezTo>
                    <a:pt x="155" y="61"/>
                    <a:pt x="155" y="61"/>
                    <a:pt x="154" y="61"/>
                  </a:cubicBezTo>
                  <a:cubicBezTo>
                    <a:pt x="154" y="60"/>
                    <a:pt x="154" y="60"/>
                    <a:pt x="153" y="61"/>
                  </a:cubicBezTo>
                  <a:cubicBezTo>
                    <a:pt x="153" y="61"/>
                    <a:pt x="154" y="62"/>
                    <a:pt x="155" y="62"/>
                  </a:cubicBezTo>
                  <a:close/>
                  <a:moveTo>
                    <a:pt x="132" y="61"/>
                  </a:moveTo>
                  <a:cubicBezTo>
                    <a:pt x="132" y="61"/>
                    <a:pt x="132" y="62"/>
                    <a:pt x="133" y="62"/>
                  </a:cubicBezTo>
                  <a:cubicBezTo>
                    <a:pt x="134" y="62"/>
                    <a:pt x="134" y="62"/>
                    <a:pt x="134" y="61"/>
                  </a:cubicBezTo>
                  <a:cubicBezTo>
                    <a:pt x="135" y="61"/>
                    <a:pt x="134" y="60"/>
                    <a:pt x="134" y="60"/>
                  </a:cubicBezTo>
                  <a:cubicBezTo>
                    <a:pt x="133" y="60"/>
                    <a:pt x="132" y="60"/>
                    <a:pt x="132" y="61"/>
                  </a:cubicBezTo>
                  <a:close/>
                  <a:moveTo>
                    <a:pt x="160" y="59"/>
                  </a:moveTo>
                  <a:cubicBezTo>
                    <a:pt x="161" y="59"/>
                    <a:pt x="161" y="58"/>
                    <a:pt x="160" y="58"/>
                  </a:cubicBezTo>
                  <a:cubicBezTo>
                    <a:pt x="159" y="58"/>
                    <a:pt x="159" y="58"/>
                    <a:pt x="159" y="59"/>
                  </a:cubicBezTo>
                  <a:cubicBezTo>
                    <a:pt x="160" y="59"/>
                    <a:pt x="160" y="59"/>
                    <a:pt x="160" y="59"/>
                  </a:cubicBezTo>
                  <a:close/>
                  <a:moveTo>
                    <a:pt x="128" y="57"/>
                  </a:moveTo>
                  <a:cubicBezTo>
                    <a:pt x="128" y="57"/>
                    <a:pt x="128" y="57"/>
                    <a:pt x="127" y="57"/>
                  </a:cubicBezTo>
                  <a:cubicBezTo>
                    <a:pt x="127" y="57"/>
                    <a:pt x="127" y="57"/>
                    <a:pt x="127" y="58"/>
                  </a:cubicBezTo>
                  <a:cubicBezTo>
                    <a:pt x="127" y="58"/>
                    <a:pt x="127" y="58"/>
                    <a:pt x="128" y="58"/>
                  </a:cubicBezTo>
                  <a:cubicBezTo>
                    <a:pt x="128" y="58"/>
                    <a:pt x="128" y="57"/>
                    <a:pt x="128" y="57"/>
                  </a:cubicBezTo>
                  <a:close/>
                  <a:moveTo>
                    <a:pt x="135" y="56"/>
                  </a:moveTo>
                  <a:cubicBezTo>
                    <a:pt x="135" y="56"/>
                    <a:pt x="135" y="56"/>
                    <a:pt x="135" y="56"/>
                  </a:cubicBezTo>
                  <a:cubicBezTo>
                    <a:pt x="135" y="56"/>
                    <a:pt x="135" y="56"/>
                    <a:pt x="135" y="56"/>
                  </a:cubicBezTo>
                  <a:cubicBezTo>
                    <a:pt x="135" y="56"/>
                    <a:pt x="135" y="56"/>
                    <a:pt x="135" y="56"/>
                  </a:cubicBezTo>
                  <a:cubicBezTo>
                    <a:pt x="136" y="56"/>
                    <a:pt x="136" y="56"/>
                    <a:pt x="135" y="56"/>
                  </a:cubicBezTo>
                  <a:close/>
                  <a:moveTo>
                    <a:pt x="37" y="56"/>
                  </a:moveTo>
                  <a:cubicBezTo>
                    <a:pt x="37" y="56"/>
                    <a:pt x="37" y="56"/>
                    <a:pt x="37" y="56"/>
                  </a:cubicBezTo>
                  <a:cubicBezTo>
                    <a:pt x="37" y="56"/>
                    <a:pt x="37" y="56"/>
                    <a:pt x="37" y="56"/>
                  </a:cubicBezTo>
                  <a:cubicBezTo>
                    <a:pt x="37" y="57"/>
                    <a:pt x="37" y="57"/>
                    <a:pt x="37" y="56"/>
                  </a:cubicBezTo>
                  <a:cubicBezTo>
                    <a:pt x="38" y="56"/>
                    <a:pt x="38" y="56"/>
                    <a:pt x="37" y="56"/>
                  </a:cubicBezTo>
                  <a:close/>
                  <a:moveTo>
                    <a:pt x="95" y="60"/>
                  </a:moveTo>
                  <a:cubicBezTo>
                    <a:pt x="95" y="60"/>
                    <a:pt x="96" y="60"/>
                    <a:pt x="96" y="60"/>
                  </a:cubicBezTo>
                  <a:cubicBezTo>
                    <a:pt x="97" y="60"/>
                    <a:pt x="97" y="59"/>
                    <a:pt x="97" y="59"/>
                  </a:cubicBezTo>
                  <a:cubicBezTo>
                    <a:pt x="97" y="58"/>
                    <a:pt x="97" y="57"/>
                    <a:pt x="96" y="57"/>
                  </a:cubicBezTo>
                  <a:cubicBezTo>
                    <a:pt x="95" y="56"/>
                    <a:pt x="95" y="56"/>
                    <a:pt x="94" y="55"/>
                  </a:cubicBezTo>
                  <a:cubicBezTo>
                    <a:pt x="94" y="56"/>
                    <a:pt x="94" y="57"/>
                    <a:pt x="94" y="57"/>
                  </a:cubicBezTo>
                  <a:cubicBezTo>
                    <a:pt x="95" y="58"/>
                    <a:pt x="95" y="59"/>
                    <a:pt x="95" y="60"/>
                  </a:cubicBezTo>
                  <a:close/>
                  <a:moveTo>
                    <a:pt x="131" y="53"/>
                  </a:moveTo>
                  <a:cubicBezTo>
                    <a:pt x="131" y="53"/>
                    <a:pt x="131" y="54"/>
                    <a:pt x="131" y="53"/>
                  </a:cubicBezTo>
                  <a:cubicBezTo>
                    <a:pt x="131" y="53"/>
                    <a:pt x="131" y="53"/>
                    <a:pt x="131" y="53"/>
                  </a:cubicBezTo>
                  <a:cubicBezTo>
                    <a:pt x="132" y="53"/>
                    <a:pt x="132" y="53"/>
                    <a:pt x="132" y="53"/>
                  </a:cubicBezTo>
                  <a:cubicBezTo>
                    <a:pt x="132" y="53"/>
                    <a:pt x="132" y="53"/>
                    <a:pt x="131" y="53"/>
                  </a:cubicBezTo>
                  <a:close/>
                  <a:moveTo>
                    <a:pt x="104" y="53"/>
                  </a:moveTo>
                  <a:lnTo>
                    <a:pt x="105" y="53"/>
                  </a:lnTo>
                  <a:lnTo>
                    <a:pt x="104" y="52"/>
                  </a:lnTo>
                  <a:lnTo>
                    <a:pt x="104" y="52"/>
                  </a:lnTo>
                  <a:lnTo>
                    <a:pt x="104" y="53"/>
                  </a:lnTo>
                  <a:close/>
                  <a:moveTo>
                    <a:pt x="135" y="52"/>
                  </a:moveTo>
                  <a:cubicBezTo>
                    <a:pt x="135" y="52"/>
                    <a:pt x="135" y="52"/>
                    <a:pt x="134" y="52"/>
                  </a:cubicBezTo>
                  <a:cubicBezTo>
                    <a:pt x="134" y="52"/>
                    <a:pt x="134" y="52"/>
                    <a:pt x="134" y="52"/>
                  </a:cubicBezTo>
                  <a:cubicBezTo>
                    <a:pt x="134" y="52"/>
                    <a:pt x="134" y="53"/>
                    <a:pt x="134" y="53"/>
                  </a:cubicBezTo>
                  <a:cubicBezTo>
                    <a:pt x="134" y="53"/>
                    <a:pt x="135" y="52"/>
                    <a:pt x="135" y="52"/>
                  </a:cubicBezTo>
                  <a:close/>
                  <a:moveTo>
                    <a:pt x="135" y="54"/>
                  </a:moveTo>
                  <a:cubicBezTo>
                    <a:pt x="135" y="53"/>
                    <a:pt x="135" y="54"/>
                    <a:pt x="136" y="54"/>
                  </a:cubicBezTo>
                  <a:cubicBezTo>
                    <a:pt x="136" y="54"/>
                    <a:pt x="137" y="54"/>
                    <a:pt x="137" y="54"/>
                  </a:cubicBezTo>
                  <a:cubicBezTo>
                    <a:pt x="138" y="54"/>
                    <a:pt x="138" y="54"/>
                    <a:pt x="139" y="54"/>
                  </a:cubicBezTo>
                  <a:cubicBezTo>
                    <a:pt x="139" y="54"/>
                    <a:pt x="140" y="54"/>
                    <a:pt x="140" y="53"/>
                  </a:cubicBezTo>
                  <a:cubicBezTo>
                    <a:pt x="139" y="53"/>
                    <a:pt x="139" y="53"/>
                    <a:pt x="139" y="53"/>
                  </a:cubicBezTo>
                  <a:cubicBezTo>
                    <a:pt x="138" y="53"/>
                    <a:pt x="138" y="52"/>
                    <a:pt x="138" y="52"/>
                  </a:cubicBezTo>
                  <a:cubicBezTo>
                    <a:pt x="138" y="52"/>
                    <a:pt x="137" y="52"/>
                    <a:pt x="137" y="51"/>
                  </a:cubicBezTo>
                  <a:cubicBezTo>
                    <a:pt x="137" y="51"/>
                    <a:pt x="137" y="51"/>
                    <a:pt x="136" y="51"/>
                  </a:cubicBezTo>
                  <a:lnTo>
                    <a:pt x="135" y="54"/>
                  </a:lnTo>
                  <a:close/>
                  <a:moveTo>
                    <a:pt x="139" y="51"/>
                  </a:moveTo>
                  <a:cubicBezTo>
                    <a:pt x="139" y="51"/>
                    <a:pt x="139" y="51"/>
                    <a:pt x="139" y="51"/>
                  </a:cubicBezTo>
                  <a:cubicBezTo>
                    <a:pt x="138" y="51"/>
                    <a:pt x="138" y="51"/>
                    <a:pt x="139" y="51"/>
                  </a:cubicBezTo>
                  <a:cubicBezTo>
                    <a:pt x="139" y="51"/>
                    <a:pt x="139" y="51"/>
                    <a:pt x="139" y="51"/>
                  </a:cubicBezTo>
                  <a:cubicBezTo>
                    <a:pt x="139" y="51"/>
                    <a:pt x="139" y="51"/>
                    <a:pt x="139" y="51"/>
                  </a:cubicBezTo>
                  <a:close/>
                  <a:moveTo>
                    <a:pt x="159" y="50"/>
                  </a:moveTo>
                  <a:lnTo>
                    <a:pt x="160" y="51"/>
                  </a:lnTo>
                  <a:cubicBezTo>
                    <a:pt x="160" y="50"/>
                    <a:pt x="160" y="50"/>
                    <a:pt x="159" y="50"/>
                  </a:cubicBezTo>
                  <a:close/>
                  <a:moveTo>
                    <a:pt x="121" y="51"/>
                  </a:moveTo>
                  <a:cubicBezTo>
                    <a:pt x="121" y="51"/>
                    <a:pt x="122" y="51"/>
                    <a:pt x="122" y="50"/>
                  </a:cubicBezTo>
                  <a:cubicBezTo>
                    <a:pt x="123" y="50"/>
                    <a:pt x="123" y="50"/>
                    <a:pt x="123" y="49"/>
                  </a:cubicBezTo>
                  <a:lnTo>
                    <a:pt x="121" y="49"/>
                  </a:lnTo>
                  <a:cubicBezTo>
                    <a:pt x="121" y="49"/>
                    <a:pt x="121" y="50"/>
                    <a:pt x="121" y="50"/>
                  </a:cubicBezTo>
                  <a:cubicBezTo>
                    <a:pt x="120" y="51"/>
                    <a:pt x="121" y="51"/>
                    <a:pt x="121" y="51"/>
                  </a:cubicBezTo>
                  <a:close/>
                  <a:moveTo>
                    <a:pt x="139" y="49"/>
                  </a:moveTo>
                  <a:cubicBezTo>
                    <a:pt x="139" y="50"/>
                    <a:pt x="140" y="50"/>
                    <a:pt x="140" y="51"/>
                  </a:cubicBezTo>
                  <a:cubicBezTo>
                    <a:pt x="140" y="50"/>
                    <a:pt x="140" y="50"/>
                    <a:pt x="140" y="50"/>
                  </a:cubicBezTo>
                  <a:cubicBezTo>
                    <a:pt x="141" y="50"/>
                    <a:pt x="141" y="50"/>
                    <a:pt x="141" y="50"/>
                  </a:cubicBezTo>
                  <a:cubicBezTo>
                    <a:pt x="141" y="50"/>
                    <a:pt x="141" y="50"/>
                    <a:pt x="142" y="50"/>
                  </a:cubicBezTo>
                  <a:cubicBezTo>
                    <a:pt x="142" y="50"/>
                    <a:pt x="142" y="50"/>
                    <a:pt x="142" y="50"/>
                  </a:cubicBezTo>
                  <a:cubicBezTo>
                    <a:pt x="142" y="49"/>
                    <a:pt x="141" y="49"/>
                    <a:pt x="141" y="49"/>
                  </a:cubicBezTo>
                  <a:cubicBezTo>
                    <a:pt x="140" y="49"/>
                    <a:pt x="140" y="49"/>
                    <a:pt x="139" y="49"/>
                  </a:cubicBezTo>
                  <a:close/>
                  <a:moveTo>
                    <a:pt x="168" y="49"/>
                  </a:moveTo>
                  <a:lnTo>
                    <a:pt x="169" y="49"/>
                  </a:lnTo>
                  <a:lnTo>
                    <a:pt x="169" y="48"/>
                  </a:lnTo>
                  <a:lnTo>
                    <a:pt x="168" y="48"/>
                  </a:lnTo>
                  <a:lnTo>
                    <a:pt x="168" y="49"/>
                  </a:lnTo>
                  <a:close/>
                  <a:moveTo>
                    <a:pt x="167" y="48"/>
                  </a:moveTo>
                  <a:cubicBezTo>
                    <a:pt x="166" y="48"/>
                    <a:pt x="166" y="48"/>
                    <a:pt x="166" y="49"/>
                  </a:cubicBezTo>
                  <a:cubicBezTo>
                    <a:pt x="166" y="48"/>
                    <a:pt x="166" y="48"/>
                    <a:pt x="167" y="48"/>
                  </a:cubicBezTo>
                  <a:cubicBezTo>
                    <a:pt x="167" y="48"/>
                    <a:pt x="167" y="48"/>
                    <a:pt x="167" y="48"/>
                  </a:cubicBezTo>
                  <a:close/>
                  <a:moveTo>
                    <a:pt x="161" y="49"/>
                  </a:moveTo>
                  <a:cubicBezTo>
                    <a:pt x="162" y="49"/>
                    <a:pt x="162" y="50"/>
                    <a:pt x="163" y="50"/>
                  </a:cubicBezTo>
                  <a:cubicBezTo>
                    <a:pt x="164" y="50"/>
                    <a:pt x="164" y="50"/>
                    <a:pt x="165" y="50"/>
                  </a:cubicBezTo>
                  <a:cubicBezTo>
                    <a:pt x="165" y="49"/>
                    <a:pt x="165" y="49"/>
                    <a:pt x="164" y="48"/>
                  </a:cubicBezTo>
                  <a:cubicBezTo>
                    <a:pt x="164" y="48"/>
                    <a:pt x="164" y="48"/>
                    <a:pt x="163" y="48"/>
                  </a:cubicBezTo>
                  <a:cubicBezTo>
                    <a:pt x="163" y="48"/>
                    <a:pt x="162" y="48"/>
                    <a:pt x="162" y="49"/>
                  </a:cubicBezTo>
                  <a:cubicBezTo>
                    <a:pt x="162" y="49"/>
                    <a:pt x="161" y="49"/>
                    <a:pt x="161" y="49"/>
                  </a:cubicBezTo>
                  <a:close/>
                  <a:moveTo>
                    <a:pt x="73" y="48"/>
                  </a:moveTo>
                  <a:cubicBezTo>
                    <a:pt x="73" y="48"/>
                    <a:pt x="73" y="48"/>
                    <a:pt x="73" y="48"/>
                  </a:cubicBezTo>
                  <a:cubicBezTo>
                    <a:pt x="73" y="48"/>
                    <a:pt x="73" y="48"/>
                    <a:pt x="73" y="49"/>
                  </a:cubicBezTo>
                  <a:cubicBezTo>
                    <a:pt x="73" y="49"/>
                    <a:pt x="73" y="49"/>
                    <a:pt x="73" y="48"/>
                  </a:cubicBezTo>
                  <a:cubicBezTo>
                    <a:pt x="73" y="48"/>
                    <a:pt x="73" y="48"/>
                    <a:pt x="73" y="48"/>
                  </a:cubicBezTo>
                  <a:close/>
                  <a:moveTo>
                    <a:pt x="150" y="48"/>
                  </a:moveTo>
                  <a:cubicBezTo>
                    <a:pt x="150" y="48"/>
                    <a:pt x="150" y="48"/>
                    <a:pt x="150" y="49"/>
                  </a:cubicBezTo>
                  <a:cubicBezTo>
                    <a:pt x="150" y="49"/>
                    <a:pt x="150" y="49"/>
                    <a:pt x="151" y="49"/>
                  </a:cubicBezTo>
                  <a:cubicBezTo>
                    <a:pt x="151" y="48"/>
                    <a:pt x="150" y="48"/>
                    <a:pt x="150" y="47"/>
                  </a:cubicBezTo>
                  <a:cubicBezTo>
                    <a:pt x="150" y="48"/>
                    <a:pt x="150" y="48"/>
                    <a:pt x="150" y="48"/>
                  </a:cubicBezTo>
                  <a:cubicBezTo>
                    <a:pt x="150" y="48"/>
                    <a:pt x="150" y="48"/>
                    <a:pt x="150" y="48"/>
                  </a:cubicBezTo>
                  <a:close/>
                  <a:moveTo>
                    <a:pt x="124" y="50"/>
                  </a:moveTo>
                  <a:cubicBezTo>
                    <a:pt x="124" y="51"/>
                    <a:pt x="124" y="51"/>
                    <a:pt x="124" y="52"/>
                  </a:cubicBezTo>
                  <a:lnTo>
                    <a:pt x="125" y="53"/>
                  </a:lnTo>
                  <a:cubicBezTo>
                    <a:pt x="125" y="53"/>
                    <a:pt x="125" y="54"/>
                    <a:pt x="125" y="54"/>
                  </a:cubicBezTo>
                  <a:cubicBezTo>
                    <a:pt x="125" y="55"/>
                    <a:pt x="126" y="55"/>
                    <a:pt x="126" y="55"/>
                  </a:cubicBezTo>
                  <a:cubicBezTo>
                    <a:pt x="127" y="54"/>
                    <a:pt x="127" y="53"/>
                    <a:pt x="128" y="53"/>
                  </a:cubicBezTo>
                  <a:cubicBezTo>
                    <a:pt x="129" y="52"/>
                    <a:pt x="129" y="51"/>
                    <a:pt x="129" y="50"/>
                  </a:cubicBezTo>
                  <a:cubicBezTo>
                    <a:pt x="128" y="50"/>
                    <a:pt x="128" y="49"/>
                    <a:pt x="128" y="49"/>
                  </a:cubicBezTo>
                  <a:cubicBezTo>
                    <a:pt x="128" y="49"/>
                    <a:pt x="128" y="49"/>
                    <a:pt x="128" y="49"/>
                  </a:cubicBezTo>
                  <a:cubicBezTo>
                    <a:pt x="127" y="49"/>
                    <a:pt x="126" y="49"/>
                    <a:pt x="125" y="48"/>
                  </a:cubicBezTo>
                  <a:cubicBezTo>
                    <a:pt x="125" y="48"/>
                    <a:pt x="124" y="48"/>
                    <a:pt x="124" y="48"/>
                  </a:cubicBezTo>
                  <a:cubicBezTo>
                    <a:pt x="123" y="48"/>
                    <a:pt x="123" y="49"/>
                    <a:pt x="123" y="49"/>
                  </a:cubicBezTo>
                  <a:cubicBezTo>
                    <a:pt x="124" y="49"/>
                    <a:pt x="124" y="50"/>
                    <a:pt x="124" y="50"/>
                  </a:cubicBezTo>
                  <a:close/>
                  <a:moveTo>
                    <a:pt x="9" y="47"/>
                  </a:moveTo>
                  <a:cubicBezTo>
                    <a:pt x="9" y="47"/>
                    <a:pt x="9" y="47"/>
                    <a:pt x="10" y="47"/>
                  </a:cubicBezTo>
                  <a:cubicBezTo>
                    <a:pt x="10" y="47"/>
                    <a:pt x="10" y="47"/>
                    <a:pt x="10" y="46"/>
                  </a:cubicBezTo>
                  <a:lnTo>
                    <a:pt x="8" y="46"/>
                  </a:lnTo>
                  <a:lnTo>
                    <a:pt x="9" y="47"/>
                  </a:lnTo>
                  <a:close/>
                  <a:moveTo>
                    <a:pt x="158" y="46"/>
                  </a:moveTo>
                  <a:cubicBezTo>
                    <a:pt x="159" y="46"/>
                    <a:pt x="159" y="46"/>
                    <a:pt x="160" y="46"/>
                  </a:cubicBezTo>
                  <a:cubicBezTo>
                    <a:pt x="160" y="46"/>
                    <a:pt x="161" y="46"/>
                    <a:pt x="160" y="45"/>
                  </a:cubicBezTo>
                  <a:lnTo>
                    <a:pt x="159" y="45"/>
                  </a:lnTo>
                  <a:cubicBezTo>
                    <a:pt x="159" y="45"/>
                    <a:pt x="159" y="46"/>
                    <a:pt x="159" y="46"/>
                  </a:cubicBezTo>
                  <a:cubicBezTo>
                    <a:pt x="159" y="46"/>
                    <a:pt x="159" y="46"/>
                    <a:pt x="158" y="46"/>
                  </a:cubicBezTo>
                  <a:close/>
                  <a:moveTo>
                    <a:pt x="155" y="46"/>
                  </a:moveTo>
                  <a:cubicBezTo>
                    <a:pt x="155" y="46"/>
                    <a:pt x="156" y="46"/>
                    <a:pt x="156" y="46"/>
                  </a:cubicBezTo>
                  <a:cubicBezTo>
                    <a:pt x="156" y="46"/>
                    <a:pt x="156" y="46"/>
                    <a:pt x="157" y="46"/>
                  </a:cubicBezTo>
                  <a:lnTo>
                    <a:pt x="157" y="45"/>
                  </a:lnTo>
                  <a:cubicBezTo>
                    <a:pt x="156" y="44"/>
                    <a:pt x="155" y="45"/>
                    <a:pt x="155" y="46"/>
                  </a:cubicBezTo>
                  <a:close/>
                  <a:moveTo>
                    <a:pt x="66" y="45"/>
                  </a:moveTo>
                  <a:cubicBezTo>
                    <a:pt x="66" y="44"/>
                    <a:pt x="66" y="44"/>
                    <a:pt x="65" y="44"/>
                  </a:cubicBezTo>
                  <a:cubicBezTo>
                    <a:pt x="65" y="45"/>
                    <a:pt x="64" y="45"/>
                    <a:pt x="64" y="44"/>
                  </a:cubicBezTo>
                  <a:cubicBezTo>
                    <a:pt x="64" y="45"/>
                    <a:pt x="64" y="45"/>
                    <a:pt x="64" y="45"/>
                  </a:cubicBezTo>
                  <a:cubicBezTo>
                    <a:pt x="64" y="46"/>
                    <a:pt x="64" y="46"/>
                    <a:pt x="65" y="46"/>
                  </a:cubicBezTo>
                  <a:cubicBezTo>
                    <a:pt x="65" y="46"/>
                    <a:pt x="65" y="46"/>
                    <a:pt x="66" y="46"/>
                  </a:cubicBezTo>
                  <a:cubicBezTo>
                    <a:pt x="66" y="45"/>
                    <a:pt x="66" y="45"/>
                    <a:pt x="66" y="45"/>
                  </a:cubicBezTo>
                  <a:close/>
                  <a:moveTo>
                    <a:pt x="99" y="44"/>
                  </a:moveTo>
                  <a:cubicBezTo>
                    <a:pt x="99" y="45"/>
                    <a:pt x="98" y="45"/>
                    <a:pt x="98" y="45"/>
                  </a:cubicBezTo>
                  <a:cubicBezTo>
                    <a:pt x="98" y="46"/>
                    <a:pt x="97" y="46"/>
                    <a:pt x="97" y="47"/>
                  </a:cubicBezTo>
                  <a:cubicBezTo>
                    <a:pt x="98" y="47"/>
                    <a:pt x="99" y="47"/>
                    <a:pt x="99" y="46"/>
                  </a:cubicBezTo>
                  <a:cubicBezTo>
                    <a:pt x="100" y="46"/>
                    <a:pt x="100" y="45"/>
                    <a:pt x="101" y="45"/>
                  </a:cubicBezTo>
                  <a:cubicBezTo>
                    <a:pt x="101" y="45"/>
                    <a:pt x="102" y="46"/>
                    <a:pt x="102" y="47"/>
                  </a:cubicBezTo>
                  <a:cubicBezTo>
                    <a:pt x="103" y="47"/>
                    <a:pt x="104" y="48"/>
                    <a:pt x="105" y="48"/>
                  </a:cubicBezTo>
                  <a:cubicBezTo>
                    <a:pt x="105" y="47"/>
                    <a:pt x="105" y="47"/>
                    <a:pt x="104" y="46"/>
                  </a:cubicBezTo>
                  <a:cubicBezTo>
                    <a:pt x="104" y="46"/>
                    <a:pt x="104" y="46"/>
                    <a:pt x="104" y="46"/>
                  </a:cubicBezTo>
                  <a:cubicBezTo>
                    <a:pt x="104" y="45"/>
                    <a:pt x="103" y="45"/>
                    <a:pt x="103" y="45"/>
                  </a:cubicBezTo>
                  <a:cubicBezTo>
                    <a:pt x="103" y="45"/>
                    <a:pt x="103" y="44"/>
                    <a:pt x="103" y="44"/>
                  </a:cubicBezTo>
                  <a:cubicBezTo>
                    <a:pt x="102" y="44"/>
                    <a:pt x="101" y="44"/>
                    <a:pt x="101" y="44"/>
                  </a:cubicBezTo>
                  <a:cubicBezTo>
                    <a:pt x="100" y="44"/>
                    <a:pt x="100" y="44"/>
                    <a:pt x="99" y="44"/>
                  </a:cubicBezTo>
                  <a:close/>
                  <a:moveTo>
                    <a:pt x="48" y="44"/>
                  </a:moveTo>
                  <a:lnTo>
                    <a:pt x="47" y="44"/>
                  </a:lnTo>
                  <a:cubicBezTo>
                    <a:pt x="47" y="45"/>
                    <a:pt x="47" y="45"/>
                    <a:pt x="48" y="45"/>
                  </a:cubicBezTo>
                  <a:lnTo>
                    <a:pt x="48" y="44"/>
                  </a:lnTo>
                  <a:close/>
                  <a:moveTo>
                    <a:pt x="130" y="44"/>
                  </a:moveTo>
                  <a:cubicBezTo>
                    <a:pt x="130" y="45"/>
                    <a:pt x="131" y="46"/>
                    <a:pt x="131" y="46"/>
                  </a:cubicBezTo>
                  <a:cubicBezTo>
                    <a:pt x="132" y="46"/>
                    <a:pt x="132" y="46"/>
                    <a:pt x="133" y="46"/>
                  </a:cubicBezTo>
                  <a:cubicBezTo>
                    <a:pt x="133" y="46"/>
                    <a:pt x="134" y="46"/>
                    <a:pt x="135" y="47"/>
                  </a:cubicBezTo>
                  <a:cubicBezTo>
                    <a:pt x="135" y="47"/>
                    <a:pt x="136" y="47"/>
                    <a:pt x="136" y="48"/>
                  </a:cubicBezTo>
                  <a:cubicBezTo>
                    <a:pt x="135" y="48"/>
                    <a:pt x="135" y="48"/>
                    <a:pt x="136" y="48"/>
                  </a:cubicBezTo>
                  <a:cubicBezTo>
                    <a:pt x="136" y="48"/>
                    <a:pt x="136" y="49"/>
                    <a:pt x="136" y="49"/>
                  </a:cubicBezTo>
                  <a:cubicBezTo>
                    <a:pt x="136" y="49"/>
                    <a:pt x="137" y="49"/>
                    <a:pt x="137" y="49"/>
                  </a:cubicBezTo>
                  <a:cubicBezTo>
                    <a:pt x="138" y="49"/>
                    <a:pt x="139" y="49"/>
                    <a:pt x="139" y="48"/>
                  </a:cubicBezTo>
                  <a:cubicBezTo>
                    <a:pt x="139" y="48"/>
                    <a:pt x="139" y="48"/>
                    <a:pt x="139" y="47"/>
                  </a:cubicBezTo>
                  <a:cubicBezTo>
                    <a:pt x="139" y="47"/>
                    <a:pt x="140" y="47"/>
                    <a:pt x="140" y="47"/>
                  </a:cubicBezTo>
                  <a:cubicBezTo>
                    <a:pt x="140" y="46"/>
                    <a:pt x="140" y="46"/>
                    <a:pt x="140" y="46"/>
                  </a:cubicBezTo>
                  <a:cubicBezTo>
                    <a:pt x="140" y="46"/>
                    <a:pt x="140" y="46"/>
                    <a:pt x="139" y="46"/>
                  </a:cubicBezTo>
                  <a:cubicBezTo>
                    <a:pt x="139" y="45"/>
                    <a:pt x="139" y="45"/>
                    <a:pt x="139" y="45"/>
                  </a:cubicBezTo>
                  <a:cubicBezTo>
                    <a:pt x="139" y="45"/>
                    <a:pt x="138" y="45"/>
                    <a:pt x="139" y="44"/>
                  </a:cubicBezTo>
                  <a:cubicBezTo>
                    <a:pt x="139" y="45"/>
                    <a:pt x="140" y="44"/>
                    <a:pt x="140" y="43"/>
                  </a:cubicBezTo>
                  <a:cubicBezTo>
                    <a:pt x="138" y="43"/>
                    <a:pt x="136" y="43"/>
                    <a:pt x="135" y="44"/>
                  </a:cubicBezTo>
                  <a:cubicBezTo>
                    <a:pt x="134" y="44"/>
                    <a:pt x="132" y="44"/>
                    <a:pt x="130" y="44"/>
                  </a:cubicBezTo>
                  <a:close/>
                  <a:moveTo>
                    <a:pt x="95" y="44"/>
                  </a:moveTo>
                  <a:cubicBezTo>
                    <a:pt x="95" y="43"/>
                    <a:pt x="95" y="42"/>
                    <a:pt x="94" y="42"/>
                  </a:cubicBezTo>
                  <a:cubicBezTo>
                    <a:pt x="94" y="43"/>
                    <a:pt x="94" y="43"/>
                    <a:pt x="94" y="43"/>
                  </a:cubicBezTo>
                  <a:cubicBezTo>
                    <a:pt x="94" y="43"/>
                    <a:pt x="94" y="44"/>
                    <a:pt x="94" y="44"/>
                  </a:cubicBezTo>
                  <a:lnTo>
                    <a:pt x="95" y="44"/>
                  </a:lnTo>
                  <a:close/>
                  <a:moveTo>
                    <a:pt x="158" y="44"/>
                  </a:moveTo>
                  <a:cubicBezTo>
                    <a:pt x="158" y="43"/>
                    <a:pt x="158" y="42"/>
                    <a:pt x="158" y="42"/>
                  </a:cubicBezTo>
                  <a:cubicBezTo>
                    <a:pt x="158" y="41"/>
                    <a:pt x="157" y="41"/>
                    <a:pt x="156" y="41"/>
                  </a:cubicBezTo>
                  <a:cubicBezTo>
                    <a:pt x="156" y="41"/>
                    <a:pt x="156" y="42"/>
                    <a:pt x="156" y="43"/>
                  </a:cubicBezTo>
                  <a:cubicBezTo>
                    <a:pt x="156" y="43"/>
                    <a:pt x="157" y="44"/>
                    <a:pt x="158" y="44"/>
                  </a:cubicBezTo>
                  <a:close/>
                  <a:moveTo>
                    <a:pt x="129" y="43"/>
                  </a:moveTo>
                  <a:cubicBezTo>
                    <a:pt x="130" y="43"/>
                    <a:pt x="130" y="43"/>
                    <a:pt x="131" y="43"/>
                  </a:cubicBezTo>
                  <a:cubicBezTo>
                    <a:pt x="131" y="42"/>
                    <a:pt x="131" y="42"/>
                    <a:pt x="131" y="42"/>
                  </a:cubicBezTo>
                  <a:cubicBezTo>
                    <a:pt x="131" y="41"/>
                    <a:pt x="131" y="41"/>
                    <a:pt x="131" y="41"/>
                  </a:cubicBezTo>
                  <a:cubicBezTo>
                    <a:pt x="131" y="41"/>
                    <a:pt x="130" y="41"/>
                    <a:pt x="130" y="41"/>
                  </a:cubicBezTo>
                  <a:cubicBezTo>
                    <a:pt x="130" y="41"/>
                    <a:pt x="129" y="42"/>
                    <a:pt x="129" y="43"/>
                  </a:cubicBezTo>
                  <a:close/>
                  <a:moveTo>
                    <a:pt x="97" y="40"/>
                  </a:moveTo>
                  <a:cubicBezTo>
                    <a:pt x="96" y="40"/>
                    <a:pt x="96" y="40"/>
                    <a:pt x="96" y="40"/>
                  </a:cubicBezTo>
                  <a:cubicBezTo>
                    <a:pt x="96" y="40"/>
                    <a:pt x="96" y="40"/>
                    <a:pt x="96" y="40"/>
                  </a:cubicBezTo>
                  <a:cubicBezTo>
                    <a:pt x="96" y="40"/>
                    <a:pt x="96" y="40"/>
                    <a:pt x="97" y="40"/>
                  </a:cubicBezTo>
                  <a:close/>
                  <a:moveTo>
                    <a:pt x="139" y="39"/>
                  </a:moveTo>
                  <a:cubicBezTo>
                    <a:pt x="139" y="40"/>
                    <a:pt x="139" y="40"/>
                    <a:pt x="140" y="40"/>
                  </a:cubicBezTo>
                  <a:lnTo>
                    <a:pt x="140" y="39"/>
                  </a:lnTo>
                  <a:cubicBezTo>
                    <a:pt x="140" y="39"/>
                    <a:pt x="139" y="39"/>
                    <a:pt x="139" y="39"/>
                  </a:cubicBezTo>
                  <a:close/>
                  <a:moveTo>
                    <a:pt x="158" y="41"/>
                  </a:moveTo>
                  <a:cubicBezTo>
                    <a:pt x="159" y="40"/>
                    <a:pt x="159" y="39"/>
                    <a:pt x="159" y="38"/>
                  </a:cubicBezTo>
                  <a:cubicBezTo>
                    <a:pt x="158" y="37"/>
                    <a:pt x="158" y="37"/>
                    <a:pt x="157" y="37"/>
                  </a:cubicBezTo>
                  <a:cubicBezTo>
                    <a:pt x="156" y="37"/>
                    <a:pt x="156" y="38"/>
                    <a:pt x="157" y="39"/>
                  </a:cubicBezTo>
                  <a:cubicBezTo>
                    <a:pt x="157" y="40"/>
                    <a:pt x="157" y="41"/>
                    <a:pt x="158" y="41"/>
                  </a:cubicBezTo>
                  <a:close/>
                  <a:moveTo>
                    <a:pt x="155" y="37"/>
                  </a:moveTo>
                  <a:cubicBezTo>
                    <a:pt x="155" y="37"/>
                    <a:pt x="155" y="37"/>
                    <a:pt x="155" y="37"/>
                  </a:cubicBezTo>
                  <a:cubicBezTo>
                    <a:pt x="155" y="37"/>
                    <a:pt x="154" y="37"/>
                    <a:pt x="154" y="37"/>
                  </a:cubicBezTo>
                  <a:cubicBezTo>
                    <a:pt x="155" y="37"/>
                    <a:pt x="155" y="37"/>
                    <a:pt x="155" y="37"/>
                  </a:cubicBezTo>
                  <a:close/>
                  <a:moveTo>
                    <a:pt x="149" y="37"/>
                  </a:moveTo>
                  <a:cubicBezTo>
                    <a:pt x="150" y="38"/>
                    <a:pt x="150" y="38"/>
                    <a:pt x="150" y="38"/>
                  </a:cubicBezTo>
                  <a:cubicBezTo>
                    <a:pt x="151" y="37"/>
                    <a:pt x="151" y="37"/>
                    <a:pt x="152" y="37"/>
                  </a:cubicBezTo>
                  <a:cubicBezTo>
                    <a:pt x="152" y="38"/>
                    <a:pt x="153" y="38"/>
                    <a:pt x="152" y="39"/>
                  </a:cubicBezTo>
                  <a:cubicBezTo>
                    <a:pt x="152" y="40"/>
                    <a:pt x="153" y="40"/>
                    <a:pt x="153" y="41"/>
                  </a:cubicBezTo>
                  <a:cubicBezTo>
                    <a:pt x="153" y="40"/>
                    <a:pt x="153" y="40"/>
                    <a:pt x="154" y="40"/>
                  </a:cubicBezTo>
                  <a:cubicBezTo>
                    <a:pt x="154" y="40"/>
                    <a:pt x="155" y="40"/>
                    <a:pt x="155" y="40"/>
                  </a:cubicBezTo>
                  <a:cubicBezTo>
                    <a:pt x="155" y="40"/>
                    <a:pt x="155" y="39"/>
                    <a:pt x="155" y="39"/>
                  </a:cubicBezTo>
                  <a:cubicBezTo>
                    <a:pt x="155" y="38"/>
                    <a:pt x="154" y="38"/>
                    <a:pt x="154" y="38"/>
                  </a:cubicBezTo>
                  <a:cubicBezTo>
                    <a:pt x="154" y="38"/>
                    <a:pt x="153" y="37"/>
                    <a:pt x="153" y="37"/>
                  </a:cubicBezTo>
                  <a:cubicBezTo>
                    <a:pt x="153" y="37"/>
                    <a:pt x="153" y="37"/>
                    <a:pt x="153" y="36"/>
                  </a:cubicBezTo>
                  <a:cubicBezTo>
                    <a:pt x="152" y="36"/>
                    <a:pt x="152" y="36"/>
                    <a:pt x="152" y="36"/>
                  </a:cubicBezTo>
                  <a:cubicBezTo>
                    <a:pt x="151" y="36"/>
                    <a:pt x="151" y="36"/>
                    <a:pt x="151" y="36"/>
                  </a:cubicBezTo>
                  <a:cubicBezTo>
                    <a:pt x="150" y="36"/>
                    <a:pt x="150" y="36"/>
                    <a:pt x="150" y="36"/>
                  </a:cubicBezTo>
                  <a:cubicBezTo>
                    <a:pt x="149" y="36"/>
                    <a:pt x="149" y="37"/>
                    <a:pt x="149" y="37"/>
                  </a:cubicBezTo>
                  <a:close/>
                  <a:moveTo>
                    <a:pt x="160" y="40"/>
                  </a:moveTo>
                  <a:cubicBezTo>
                    <a:pt x="160" y="40"/>
                    <a:pt x="161" y="40"/>
                    <a:pt x="161" y="40"/>
                  </a:cubicBezTo>
                  <a:cubicBezTo>
                    <a:pt x="161" y="40"/>
                    <a:pt x="162" y="39"/>
                    <a:pt x="162" y="39"/>
                  </a:cubicBezTo>
                  <a:cubicBezTo>
                    <a:pt x="162" y="39"/>
                    <a:pt x="162" y="38"/>
                    <a:pt x="162" y="38"/>
                  </a:cubicBezTo>
                  <a:cubicBezTo>
                    <a:pt x="161" y="37"/>
                    <a:pt x="161" y="37"/>
                    <a:pt x="162" y="36"/>
                  </a:cubicBezTo>
                  <a:cubicBezTo>
                    <a:pt x="161" y="36"/>
                    <a:pt x="160" y="36"/>
                    <a:pt x="160" y="36"/>
                  </a:cubicBezTo>
                  <a:cubicBezTo>
                    <a:pt x="160" y="36"/>
                    <a:pt x="159" y="36"/>
                    <a:pt x="159" y="36"/>
                  </a:cubicBezTo>
                  <a:cubicBezTo>
                    <a:pt x="159" y="36"/>
                    <a:pt x="159" y="37"/>
                    <a:pt x="159" y="37"/>
                  </a:cubicBezTo>
                  <a:cubicBezTo>
                    <a:pt x="159" y="37"/>
                    <a:pt x="160" y="38"/>
                    <a:pt x="160" y="38"/>
                  </a:cubicBezTo>
                  <a:cubicBezTo>
                    <a:pt x="160" y="38"/>
                    <a:pt x="160" y="39"/>
                    <a:pt x="160" y="39"/>
                  </a:cubicBezTo>
                  <a:cubicBezTo>
                    <a:pt x="160" y="40"/>
                    <a:pt x="160" y="40"/>
                    <a:pt x="160" y="40"/>
                  </a:cubicBezTo>
                  <a:close/>
                  <a:moveTo>
                    <a:pt x="123" y="37"/>
                  </a:moveTo>
                  <a:cubicBezTo>
                    <a:pt x="123" y="39"/>
                    <a:pt x="123" y="40"/>
                    <a:pt x="124" y="41"/>
                  </a:cubicBezTo>
                  <a:cubicBezTo>
                    <a:pt x="124" y="41"/>
                    <a:pt x="123" y="41"/>
                    <a:pt x="123" y="41"/>
                  </a:cubicBezTo>
                  <a:cubicBezTo>
                    <a:pt x="122" y="41"/>
                    <a:pt x="122" y="42"/>
                    <a:pt x="122" y="42"/>
                  </a:cubicBezTo>
                  <a:cubicBezTo>
                    <a:pt x="122" y="43"/>
                    <a:pt x="122" y="44"/>
                    <a:pt x="123" y="44"/>
                  </a:cubicBezTo>
                  <a:cubicBezTo>
                    <a:pt x="123" y="44"/>
                    <a:pt x="124" y="44"/>
                    <a:pt x="124" y="45"/>
                  </a:cubicBezTo>
                  <a:cubicBezTo>
                    <a:pt x="124" y="46"/>
                    <a:pt x="124" y="46"/>
                    <a:pt x="124" y="46"/>
                  </a:cubicBezTo>
                  <a:cubicBezTo>
                    <a:pt x="125" y="47"/>
                    <a:pt x="125" y="47"/>
                    <a:pt x="125" y="47"/>
                  </a:cubicBezTo>
                  <a:cubicBezTo>
                    <a:pt x="126" y="47"/>
                    <a:pt x="127" y="47"/>
                    <a:pt x="127" y="47"/>
                  </a:cubicBezTo>
                  <a:cubicBezTo>
                    <a:pt x="127" y="47"/>
                    <a:pt x="128" y="47"/>
                    <a:pt x="128" y="47"/>
                  </a:cubicBezTo>
                  <a:cubicBezTo>
                    <a:pt x="128" y="46"/>
                    <a:pt x="128" y="46"/>
                    <a:pt x="128" y="46"/>
                  </a:cubicBezTo>
                  <a:cubicBezTo>
                    <a:pt x="128" y="46"/>
                    <a:pt x="127" y="45"/>
                    <a:pt x="127" y="45"/>
                  </a:cubicBezTo>
                  <a:cubicBezTo>
                    <a:pt x="127" y="45"/>
                    <a:pt x="126" y="45"/>
                    <a:pt x="126" y="45"/>
                  </a:cubicBezTo>
                  <a:cubicBezTo>
                    <a:pt x="126" y="45"/>
                    <a:pt x="126" y="44"/>
                    <a:pt x="126" y="44"/>
                  </a:cubicBezTo>
                  <a:cubicBezTo>
                    <a:pt x="126" y="44"/>
                    <a:pt x="126" y="43"/>
                    <a:pt x="127" y="43"/>
                  </a:cubicBezTo>
                  <a:cubicBezTo>
                    <a:pt x="127" y="43"/>
                    <a:pt x="128" y="43"/>
                    <a:pt x="128" y="43"/>
                  </a:cubicBezTo>
                  <a:cubicBezTo>
                    <a:pt x="128" y="42"/>
                    <a:pt x="128" y="42"/>
                    <a:pt x="127" y="42"/>
                  </a:cubicBezTo>
                  <a:cubicBezTo>
                    <a:pt x="127" y="41"/>
                    <a:pt x="127" y="41"/>
                    <a:pt x="126" y="41"/>
                  </a:cubicBezTo>
                  <a:cubicBezTo>
                    <a:pt x="126" y="40"/>
                    <a:pt x="126" y="40"/>
                    <a:pt x="127" y="40"/>
                  </a:cubicBezTo>
                  <a:cubicBezTo>
                    <a:pt x="127" y="40"/>
                    <a:pt x="127" y="39"/>
                    <a:pt x="126" y="39"/>
                  </a:cubicBezTo>
                  <a:cubicBezTo>
                    <a:pt x="126" y="39"/>
                    <a:pt x="126" y="39"/>
                    <a:pt x="125" y="39"/>
                  </a:cubicBezTo>
                  <a:cubicBezTo>
                    <a:pt x="125" y="38"/>
                    <a:pt x="124" y="38"/>
                    <a:pt x="125" y="37"/>
                  </a:cubicBezTo>
                  <a:cubicBezTo>
                    <a:pt x="125" y="37"/>
                    <a:pt x="126" y="37"/>
                    <a:pt x="127" y="37"/>
                  </a:cubicBezTo>
                  <a:cubicBezTo>
                    <a:pt x="127" y="37"/>
                    <a:pt x="128" y="37"/>
                    <a:pt x="127" y="36"/>
                  </a:cubicBezTo>
                  <a:cubicBezTo>
                    <a:pt x="126" y="36"/>
                    <a:pt x="126" y="36"/>
                    <a:pt x="125" y="36"/>
                  </a:cubicBezTo>
                  <a:cubicBezTo>
                    <a:pt x="124" y="37"/>
                    <a:pt x="124" y="37"/>
                    <a:pt x="123" y="37"/>
                  </a:cubicBezTo>
                  <a:close/>
                  <a:moveTo>
                    <a:pt x="121" y="35"/>
                  </a:moveTo>
                  <a:cubicBezTo>
                    <a:pt x="121" y="36"/>
                    <a:pt x="122" y="35"/>
                    <a:pt x="122" y="35"/>
                  </a:cubicBezTo>
                  <a:cubicBezTo>
                    <a:pt x="122" y="34"/>
                    <a:pt x="122" y="34"/>
                    <a:pt x="121" y="34"/>
                  </a:cubicBezTo>
                  <a:cubicBezTo>
                    <a:pt x="121" y="34"/>
                    <a:pt x="121" y="34"/>
                    <a:pt x="121" y="34"/>
                  </a:cubicBezTo>
                  <a:lnTo>
                    <a:pt x="121" y="35"/>
                  </a:lnTo>
                  <a:close/>
                  <a:moveTo>
                    <a:pt x="156" y="34"/>
                  </a:moveTo>
                  <a:cubicBezTo>
                    <a:pt x="156" y="34"/>
                    <a:pt x="156" y="33"/>
                    <a:pt x="156" y="34"/>
                  </a:cubicBezTo>
                  <a:cubicBezTo>
                    <a:pt x="156" y="34"/>
                    <a:pt x="155" y="34"/>
                    <a:pt x="156" y="34"/>
                  </a:cubicBezTo>
                  <a:cubicBezTo>
                    <a:pt x="156" y="34"/>
                    <a:pt x="156" y="34"/>
                    <a:pt x="156" y="34"/>
                  </a:cubicBezTo>
                  <a:cubicBezTo>
                    <a:pt x="156" y="34"/>
                    <a:pt x="156" y="34"/>
                    <a:pt x="156" y="34"/>
                  </a:cubicBezTo>
                  <a:close/>
                  <a:moveTo>
                    <a:pt x="151" y="35"/>
                  </a:moveTo>
                  <a:cubicBezTo>
                    <a:pt x="151" y="35"/>
                    <a:pt x="152" y="35"/>
                    <a:pt x="152" y="35"/>
                  </a:cubicBezTo>
                  <a:cubicBezTo>
                    <a:pt x="152" y="36"/>
                    <a:pt x="152" y="36"/>
                    <a:pt x="153" y="36"/>
                  </a:cubicBezTo>
                  <a:cubicBezTo>
                    <a:pt x="153" y="35"/>
                    <a:pt x="153" y="35"/>
                    <a:pt x="153" y="35"/>
                  </a:cubicBezTo>
                  <a:cubicBezTo>
                    <a:pt x="153" y="34"/>
                    <a:pt x="153" y="34"/>
                    <a:pt x="153" y="34"/>
                  </a:cubicBezTo>
                  <a:cubicBezTo>
                    <a:pt x="153" y="33"/>
                    <a:pt x="152" y="33"/>
                    <a:pt x="152" y="33"/>
                  </a:cubicBezTo>
                  <a:cubicBezTo>
                    <a:pt x="151" y="34"/>
                    <a:pt x="151" y="34"/>
                    <a:pt x="151" y="35"/>
                  </a:cubicBezTo>
                  <a:close/>
                  <a:moveTo>
                    <a:pt x="140" y="37"/>
                  </a:moveTo>
                  <a:cubicBezTo>
                    <a:pt x="140" y="37"/>
                    <a:pt x="140" y="37"/>
                    <a:pt x="140" y="36"/>
                  </a:cubicBezTo>
                  <a:cubicBezTo>
                    <a:pt x="140" y="36"/>
                    <a:pt x="140" y="35"/>
                    <a:pt x="140" y="35"/>
                  </a:cubicBezTo>
                  <a:cubicBezTo>
                    <a:pt x="140" y="34"/>
                    <a:pt x="140" y="34"/>
                    <a:pt x="140" y="34"/>
                  </a:cubicBezTo>
                  <a:cubicBezTo>
                    <a:pt x="140" y="33"/>
                    <a:pt x="140" y="33"/>
                    <a:pt x="139" y="33"/>
                  </a:cubicBezTo>
                  <a:cubicBezTo>
                    <a:pt x="139" y="34"/>
                    <a:pt x="139" y="35"/>
                    <a:pt x="139" y="35"/>
                  </a:cubicBezTo>
                  <a:cubicBezTo>
                    <a:pt x="138" y="36"/>
                    <a:pt x="139" y="37"/>
                    <a:pt x="140" y="37"/>
                  </a:cubicBezTo>
                  <a:close/>
                  <a:moveTo>
                    <a:pt x="161" y="34"/>
                  </a:moveTo>
                  <a:cubicBezTo>
                    <a:pt x="161" y="34"/>
                    <a:pt x="161" y="34"/>
                    <a:pt x="162" y="34"/>
                  </a:cubicBezTo>
                  <a:cubicBezTo>
                    <a:pt x="162" y="33"/>
                    <a:pt x="162" y="33"/>
                    <a:pt x="162" y="33"/>
                  </a:cubicBezTo>
                  <a:cubicBezTo>
                    <a:pt x="162" y="33"/>
                    <a:pt x="162" y="32"/>
                    <a:pt x="162" y="32"/>
                  </a:cubicBezTo>
                  <a:cubicBezTo>
                    <a:pt x="161" y="32"/>
                    <a:pt x="161" y="32"/>
                    <a:pt x="161" y="32"/>
                  </a:cubicBezTo>
                  <a:lnTo>
                    <a:pt x="161" y="34"/>
                  </a:lnTo>
                  <a:close/>
                  <a:moveTo>
                    <a:pt x="150" y="34"/>
                  </a:moveTo>
                  <a:cubicBezTo>
                    <a:pt x="151" y="34"/>
                    <a:pt x="151" y="33"/>
                    <a:pt x="151" y="32"/>
                  </a:cubicBezTo>
                  <a:cubicBezTo>
                    <a:pt x="149" y="32"/>
                    <a:pt x="148" y="33"/>
                    <a:pt x="149" y="34"/>
                  </a:cubicBezTo>
                  <a:lnTo>
                    <a:pt x="150" y="34"/>
                  </a:lnTo>
                  <a:close/>
                  <a:moveTo>
                    <a:pt x="58" y="32"/>
                  </a:moveTo>
                  <a:cubicBezTo>
                    <a:pt x="57" y="33"/>
                    <a:pt x="56" y="34"/>
                    <a:pt x="55" y="34"/>
                  </a:cubicBezTo>
                  <a:cubicBezTo>
                    <a:pt x="55" y="35"/>
                    <a:pt x="54" y="36"/>
                    <a:pt x="55" y="37"/>
                  </a:cubicBezTo>
                  <a:cubicBezTo>
                    <a:pt x="55" y="37"/>
                    <a:pt x="56" y="37"/>
                    <a:pt x="56" y="37"/>
                  </a:cubicBezTo>
                  <a:cubicBezTo>
                    <a:pt x="57" y="37"/>
                    <a:pt x="57" y="36"/>
                    <a:pt x="57" y="36"/>
                  </a:cubicBezTo>
                  <a:cubicBezTo>
                    <a:pt x="58" y="36"/>
                    <a:pt x="58" y="35"/>
                    <a:pt x="58" y="35"/>
                  </a:cubicBezTo>
                  <a:cubicBezTo>
                    <a:pt x="59" y="34"/>
                    <a:pt x="59" y="34"/>
                    <a:pt x="60" y="34"/>
                  </a:cubicBezTo>
                  <a:cubicBezTo>
                    <a:pt x="60" y="34"/>
                    <a:pt x="61" y="35"/>
                    <a:pt x="62" y="34"/>
                  </a:cubicBezTo>
                  <a:cubicBezTo>
                    <a:pt x="63" y="34"/>
                    <a:pt x="64" y="34"/>
                    <a:pt x="64" y="34"/>
                  </a:cubicBezTo>
                  <a:cubicBezTo>
                    <a:pt x="64" y="34"/>
                    <a:pt x="64" y="33"/>
                    <a:pt x="63" y="33"/>
                  </a:cubicBezTo>
                  <a:cubicBezTo>
                    <a:pt x="63" y="33"/>
                    <a:pt x="62" y="33"/>
                    <a:pt x="61" y="33"/>
                  </a:cubicBezTo>
                  <a:cubicBezTo>
                    <a:pt x="61" y="33"/>
                    <a:pt x="60" y="33"/>
                    <a:pt x="59" y="33"/>
                  </a:cubicBezTo>
                  <a:cubicBezTo>
                    <a:pt x="58" y="33"/>
                    <a:pt x="58" y="33"/>
                    <a:pt x="58" y="32"/>
                  </a:cubicBezTo>
                  <a:close/>
                  <a:moveTo>
                    <a:pt x="54" y="34"/>
                  </a:moveTo>
                  <a:cubicBezTo>
                    <a:pt x="54" y="33"/>
                    <a:pt x="54" y="33"/>
                    <a:pt x="54" y="33"/>
                  </a:cubicBezTo>
                  <a:cubicBezTo>
                    <a:pt x="55" y="33"/>
                    <a:pt x="55" y="33"/>
                    <a:pt x="54" y="32"/>
                  </a:cubicBezTo>
                  <a:lnTo>
                    <a:pt x="53" y="33"/>
                  </a:lnTo>
                  <a:cubicBezTo>
                    <a:pt x="53" y="33"/>
                    <a:pt x="53" y="33"/>
                    <a:pt x="53" y="33"/>
                  </a:cubicBezTo>
                  <a:cubicBezTo>
                    <a:pt x="53" y="34"/>
                    <a:pt x="53" y="34"/>
                    <a:pt x="54" y="34"/>
                  </a:cubicBezTo>
                  <a:close/>
                  <a:moveTo>
                    <a:pt x="22" y="34"/>
                  </a:moveTo>
                  <a:cubicBezTo>
                    <a:pt x="23" y="34"/>
                    <a:pt x="23" y="34"/>
                    <a:pt x="23" y="33"/>
                  </a:cubicBezTo>
                  <a:cubicBezTo>
                    <a:pt x="23" y="33"/>
                    <a:pt x="23" y="33"/>
                    <a:pt x="22" y="32"/>
                  </a:cubicBezTo>
                  <a:cubicBezTo>
                    <a:pt x="22" y="32"/>
                    <a:pt x="22" y="33"/>
                    <a:pt x="22" y="34"/>
                  </a:cubicBezTo>
                  <a:close/>
                  <a:moveTo>
                    <a:pt x="155" y="31"/>
                  </a:moveTo>
                  <a:lnTo>
                    <a:pt x="155" y="31"/>
                  </a:lnTo>
                  <a:lnTo>
                    <a:pt x="154" y="31"/>
                  </a:lnTo>
                  <a:lnTo>
                    <a:pt x="155" y="31"/>
                  </a:lnTo>
                  <a:close/>
                  <a:moveTo>
                    <a:pt x="121" y="34"/>
                  </a:moveTo>
                  <a:cubicBezTo>
                    <a:pt x="122" y="34"/>
                    <a:pt x="122" y="34"/>
                    <a:pt x="122" y="34"/>
                  </a:cubicBezTo>
                  <a:cubicBezTo>
                    <a:pt x="123" y="34"/>
                    <a:pt x="123" y="34"/>
                    <a:pt x="124" y="34"/>
                  </a:cubicBezTo>
                  <a:cubicBezTo>
                    <a:pt x="124" y="33"/>
                    <a:pt x="124" y="33"/>
                    <a:pt x="124" y="33"/>
                  </a:cubicBezTo>
                  <a:cubicBezTo>
                    <a:pt x="124" y="32"/>
                    <a:pt x="124" y="32"/>
                    <a:pt x="124" y="31"/>
                  </a:cubicBezTo>
                  <a:cubicBezTo>
                    <a:pt x="124" y="31"/>
                    <a:pt x="123" y="31"/>
                    <a:pt x="122" y="31"/>
                  </a:cubicBezTo>
                  <a:cubicBezTo>
                    <a:pt x="122" y="32"/>
                    <a:pt x="121" y="32"/>
                    <a:pt x="121" y="34"/>
                  </a:cubicBezTo>
                  <a:close/>
                  <a:moveTo>
                    <a:pt x="55" y="31"/>
                  </a:moveTo>
                  <a:cubicBezTo>
                    <a:pt x="55" y="32"/>
                    <a:pt x="55" y="32"/>
                    <a:pt x="55" y="32"/>
                  </a:cubicBezTo>
                  <a:cubicBezTo>
                    <a:pt x="56" y="32"/>
                    <a:pt x="56" y="32"/>
                    <a:pt x="57" y="32"/>
                  </a:cubicBezTo>
                  <a:lnTo>
                    <a:pt x="56" y="31"/>
                  </a:lnTo>
                  <a:cubicBezTo>
                    <a:pt x="56" y="31"/>
                    <a:pt x="55" y="31"/>
                    <a:pt x="55" y="31"/>
                  </a:cubicBezTo>
                  <a:close/>
                  <a:moveTo>
                    <a:pt x="12" y="33"/>
                  </a:moveTo>
                  <a:cubicBezTo>
                    <a:pt x="12" y="33"/>
                    <a:pt x="13" y="33"/>
                    <a:pt x="14" y="33"/>
                  </a:cubicBezTo>
                  <a:cubicBezTo>
                    <a:pt x="15" y="33"/>
                    <a:pt x="15" y="32"/>
                    <a:pt x="15" y="31"/>
                  </a:cubicBezTo>
                  <a:cubicBezTo>
                    <a:pt x="14" y="31"/>
                    <a:pt x="13" y="31"/>
                    <a:pt x="12" y="31"/>
                  </a:cubicBezTo>
                  <a:cubicBezTo>
                    <a:pt x="12" y="31"/>
                    <a:pt x="11" y="32"/>
                    <a:pt x="12" y="33"/>
                  </a:cubicBezTo>
                  <a:close/>
                  <a:moveTo>
                    <a:pt x="44" y="31"/>
                  </a:moveTo>
                  <a:cubicBezTo>
                    <a:pt x="44" y="32"/>
                    <a:pt x="44" y="32"/>
                    <a:pt x="45" y="32"/>
                  </a:cubicBezTo>
                  <a:cubicBezTo>
                    <a:pt x="46" y="32"/>
                    <a:pt x="46" y="31"/>
                    <a:pt x="46" y="30"/>
                  </a:cubicBezTo>
                  <a:cubicBezTo>
                    <a:pt x="44" y="30"/>
                    <a:pt x="44" y="31"/>
                    <a:pt x="44" y="31"/>
                  </a:cubicBezTo>
                  <a:close/>
                  <a:moveTo>
                    <a:pt x="25" y="30"/>
                  </a:moveTo>
                  <a:lnTo>
                    <a:pt x="24" y="30"/>
                  </a:lnTo>
                  <a:cubicBezTo>
                    <a:pt x="24" y="30"/>
                    <a:pt x="24" y="30"/>
                    <a:pt x="24" y="31"/>
                  </a:cubicBezTo>
                  <a:lnTo>
                    <a:pt x="24" y="31"/>
                  </a:lnTo>
                  <a:cubicBezTo>
                    <a:pt x="25" y="31"/>
                    <a:pt x="25" y="31"/>
                    <a:pt x="25" y="30"/>
                  </a:cubicBezTo>
                  <a:close/>
                  <a:moveTo>
                    <a:pt x="4" y="31"/>
                  </a:moveTo>
                  <a:lnTo>
                    <a:pt x="5" y="31"/>
                  </a:lnTo>
                  <a:lnTo>
                    <a:pt x="5" y="30"/>
                  </a:lnTo>
                  <a:lnTo>
                    <a:pt x="4" y="30"/>
                  </a:lnTo>
                  <a:lnTo>
                    <a:pt x="4" y="31"/>
                  </a:lnTo>
                  <a:close/>
                  <a:moveTo>
                    <a:pt x="121" y="29"/>
                  </a:moveTo>
                  <a:cubicBezTo>
                    <a:pt x="120" y="30"/>
                    <a:pt x="120" y="30"/>
                    <a:pt x="119" y="30"/>
                  </a:cubicBezTo>
                  <a:cubicBezTo>
                    <a:pt x="118" y="29"/>
                    <a:pt x="118" y="29"/>
                    <a:pt x="117" y="30"/>
                  </a:cubicBezTo>
                  <a:cubicBezTo>
                    <a:pt x="118" y="30"/>
                    <a:pt x="118" y="30"/>
                    <a:pt x="119" y="31"/>
                  </a:cubicBezTo>
                  <a:cubicBezTo>
                    <a:pt x="119" y="31"/>
                    <a:pt x="120" y="31"/>
                    <a:pt x="121" y="31"/>
                  </a:cubicBezTo>
                  <a:lnTo>
                    <a:pt x="121" y="29"/>
                  </a:lnTo>
                  <a:close/>
                  <a:moveTo>
                    <a:pt x="9" y="30"/>
                  </a:moveTo>
                  <a:cubicBezTo>
                    <a:pt x="9" y="29"/>
                    <a:pt x="9" y="29"/>
                    <a:pt x="9" y="29"/>
                  </a:cubicBezTo>
                  <a:cubicBezTo>
                    <a:pt x="9" y="29"/>
                    <a:pt x="8" y="29"/>
                    <a:pt x="8" y="29"/>
                  </a:cubicBezTo>
                  <a:cubicBezTo>
                    <a:pt x="7" y="30"/>
                    <a:pt x="8" y="30"/>
                    <a:pt x="9" y="30"/>
                  </a:cubicBezTo>
                  <a:close/>
                  <a:moveTo>
                    <a:pt x="123" y="29"/>
                  </a:moveTo>
                  <a:lnTo>
                    <a:pt x="124" y="29"/>
                  </a:lnTo>
                  <a:cubicBezTo>
                    <a:pt x="124" y="29"/>
                    <a:pt x="124" y="29"/>
                    <a:pt x="124" y="29"/>
                  </a:cubicBezTo>
                  <a:cubicBezTo>
                    <a:pt x="124" y="29"/>
                    <a:pt x="124" y="29"/>
                    <a:pt x="124" y="29"/>
                  </a:cubicBezTo>
                  <a:cubicBezTo>
                    <a:pt x="124" y="29"/>
                    <a:pt x="124" y="29"/>
                    <a:pt x="123" y="28"/>
                  </a:cubicBezTo>
                  <a:cubicBezTo>
                    <a:pt x="123" y="28"/>
                    <a:pt x="123" y="28"/>
                    <a:pt x="123" y="28"/>
                  </a:cubicBezTo>
                  <a:lnTo>
                    <a:pt x="123" y="29"/>
                  </a:lnTo>
                  <a:close/>
                  <a:moveTo>
                    <a:pt x="157" y="30"/>
                  </a:moveTo>
                  <a:cubicBezTo>
                    <a:pt x="158" y="30"/>
                    <a:pt x="158" y="30"/>
                    <a:pt x="158" y="30"/>
                  </a:cubicBezTo>
                  <a:cubicBezTo>
                    <a:pt x="158" y="30"/>
                    <a:pt x="158" y="30"/>
                    <a:pt x="158" y="31"/>
                  </a:cubicBezTo>
                  <a:cubicBezTo>
                    <a:pt x="159" y="31"/>
                    <a:pt x="159" y="31"/>
                    <a:pt x="159" y="31"/>
                  </a:cubicBezTo>
                  <a:cubicBezTo>
                    <a:pt x="159" y="31"/>
                    <a:pt x="159" y="31"/>
                    <a:pt x="160" y="31"/>
                  </a:cubicBezTo>
                  <a:cubicBezTo>
                    <a:pt x="160" y="31"/>
                    <a:pt x="160" y="30"/>
                    <a:pt x="159" y="30"/>
                  </a:cubicBezTo>
                  <a:cubicBezTo>
                    <a:pt x="159" y="29"/>
                    <a:pt x="159" y="29"/>
                    <a:pt x="159" y="28"/>
                  </a:cubicBezTo>
                  <a:lnTo>
                    <a:pt x="157" y="27"/>
                  </a:lnTo>
                  <a:lnTo>
                    <a:pt x="157" y="30"/>
                  </a:lnTo>
                  <a:close/>
                  <a:moveTo>
                    <a:pt x="31" y="28"/>
                  </a:moveTo>
                  <a:cubicBezTo>
                    <a:pt x="32" y="28"/>
                    <a:pt x="32" y="28"/>
                    <a:pt x="32" y="28"/>
                  </a:cubicBezTo>
                  <a:cubicBezTo>
                    <a:pt x="33" y="28"/>
                    <a:pt x="33" y="28"/>
                    <a:pt x="33" y="28"/>
                  </a:cubicBezTo>
                  <a:lnTo>
                    <a:pt x="32" y="27"/>
                  </a:lnTo>
                  <a:cubicBezTo>
                    <a:pt x="32" y="28"/>
                    <a:pt x="32" y="28"/>
                    <a:pt x="32" y="28"/>
                  </a:cubicBezTo>
                  <a:cubicBezTo>
                    <a:pt x="31" y="28"/>
                    <a:pt x="31" y="28"/>
                    <a:pt x="31" y="28"/>
                  </a:cubicBezTo>
                  <a:close/>
                  <a:moveTo>
                    <a:pt x="154" y="28"/>
                  </a:moveTo>
                  <a:lnTo>
                    <a:pt x="155" y="28"/>
                  </a:lnTo>
                  <a:lnTo>
                    <a:pt x="155" y="27"/>
                  </a:lnTo>
                  <a:lnTo>
                    <a:pt x="154" y="27"/>
                  </a:lnTo>
                  <a:lnTo>
                    <a:pt x="154" y="28"/>
                  </a:lnTo>
                  <a:close/>
                  <a:moveTo>
                    <a:pt x="152" y="28"/>
                  </a:moveTo>
                  <a:cubicBezTo>
                    <a:pt x="152" y="27"/>
                    <a:pt x="152" y="27"/>
                    <a:pt x="152" y="26"/>
                  </a:cubicBezTo>
                  <a:cubicBezTo>
                    <a:pt x="151" y="26"/>
                    <a:pt x="151" y="26"/>
                    <a:pt x="150" y="26"/>
                  </a:cubicBezTo>
                  <a:cubicBezTo>
                    <a:pt x="150" y="27"/>
                    <a:pt x="150" y="27"/>
                    <a:pt x="151" y="27"/>
                  </a:cubicBezTo>
                  <a:cubicBezTo>
                    <a:pt x="151" y="28"/>
                    <a:pt x="152" y="28"/>
                    <a:pt x="152" y="28"/>
                  </a:cubicBezTo>
                  <a:close/>
                  <a:moveTo>
                    <a:pt x="144" y="26"/>
                  </a:moveTo>
                  <a:lnTo>
                    <a:pt x="143" y="26"/>
                  </a:lnTo>
                  <a:lnTo>
                    <a:pt x="143" y="26"/>
                  </a:lnTo>
                  <a:lnTo>
                    <a:pt x="144" y="26"/>
                  </a:lnTo>
                  <a:close/>
                  <a:moveTo>
                    <a:pt x="11" y="28"/>
                  </a:moveTo>
                  <a:cubicBezTo>
                    <a:pt x="12" y="28"/>
                    <a:pt x="13" y="28"/>
                    <a:pt x="13" y="26"/>
                  </a:cubicBezTo>
                  <a:cubicBezTo>
                    <a:pt x="12" y="26"/>
                    <a:pt x="12" y="26"/>
                    <a:pt x="12" y="25"/>
                  </a:cubicBezTo>
                  <a:cubicBezTo>
                    <a:pt x="11" y="26"/>
                    <a:pt x="11" y="26"/>
                    <a:pt x="11" y="27"/>
                  </a:cubicBezTo>
                  <a:cubicBezTo>
                    <a:pt x="11" y="27"/>
                    <a:pt x="11" y="28"/>
                    <a:pt x="11" y="28"/>
                  </a:cubicBezTo>
                  <a:close/>
                  <a:moveTo>
                    <a:pt x="153" y="26"/>
                  </a:moveTo>
                  <a:cubicBezTo>
                    <a:pt x="153" y="26"/>
                    <a:pt x="153" y="25"/>
                    <a:pt x="153" y="25"/>
                  </a:cubicBezTo>
                  <a:cubicBezTo>
                    <a:pt x="153" y="25"/>
                    <a:pt x="153" y="25"/>
                    <a:pt x="153" y="25"/>
                  </a:cubicBezTo>
                  <a:cubicBezTo>
                    <a:pt x="153" y="25"/>
                    <a:pt x="152" y="25"/>
                    <a:pt x="152" y="25"/>
                  </a:cubicBezTo>
                  <a:cubicBezTo>
                    <a:pt x="152" y="25"/>
                    <a:pt x="152" y="25"/>
                    <a:pt x="152" y="25"/>
                  </a:cubicBezTo>
                  <a:cubicBezTo>
                    <a:pt x="152" y="25"/>
                    <a:pt x="152" y="26"/>
                    <a:pt x="152" y="26"/>
                  </a:cubicBezTo>
                  <a:lnTo>
                    <a:pt x="153" y="26"/>
                  </a:lnTo>
                  <a:close/>
                  <a:moveTo>
                    <a:pt x="124" y="25"/>
                  </a:moveTo>
                  <a:cubicBezTo>
                    <a:pt x="124" y="25"/>
                    <a:pt x="124" y="25"/>
                    <a:pt x="123" y="25"/>
                  </a:cubicBezTo>
                  <a:cubicBezTo>
                    <a:pt x="123" y="25"/>
                    <a:pt x="123" y="25"/>
                    <a:pt x="123" y="25"/>
                  </a:cubicBezTo>
                  <a:cubicBezTo>
                    <a:pt x="123" y="26"/>
                    <a:pt x="123" y="26"/>
                    <a:pt x="124" y="25"/>
                  </a:cubicBezTo>
                  <a:close/>
                  <a:moveTo>
                    <a:pt x="110" y="28"/>
                  </a:moveTo>
                  <a:cubicBezTo>
                    <a:pt x="111" y="28"/>
                    <a:pt x="111" y="27"/>
                    <a:pt x="111" y="26"/>
                  </a:cubicBezTo>
                  <a:cubicBezTo>
                    <a:pt x="110" y="25"/>
                    <a:pt x="110" y="25"/>
                    <a:pt x="109" y="25"/>
                  </a:cubicBezTo>
                  <a:cubicBezTo>
                    <a:pt x="109" y="26"/>
                    <a:pt x="109" y="27"/>
                    <a:pt x="109" y="27"/>
                  </a:cubicBezTo>
                  <a:cubicBezTo>
                    <a:pt x="109" y="28"/>
                    <a:pt x="110" y="28"/>
                    <a:pt x="110" y="28"/>
                  </a:cubicBezTo>
                  <a:close/>
                  <a:moveTo>
                    <a:pt x="40" y="26"/>
                  </a:moveTo>
                  <a:lnTo>
                    <a:pt x="41" y="26"/>
                  </a:lnTo>
                  <a:cubicBezTo>
                    <a:pt x="41" y="25"/>
                    <a:pt x="41" y="25"/>
                    <a:pt x="40" y="25"/>
                  </a:cubicBezTo>
                  <a:lnTo>
                    <a:pt x="40" y="26"/>
                  </a:lnTo>
                  <a:close/>
                  <a:moveTo>
                    <a:pt x="16" y="28"/>
                  </a:moveTo>
                  <a:cubicBezTo>
                    <a:pt x="17" y="27"/>
                    <a:pt x="17" y="27"/>
                    <a:pt x="17" y="27"/>
                  </a:cubicBezTo>
                  <a:cubicBezTo>
                    <a:pt x="18" y="26"/>
                    <a:pt x="18" y="26"/>
                    <a:pt x="18" y="25"/>
                  </a:cubicBezTo>
                  <a:cubicBezTo>
                    <a:pt x="17" y="25"/>
                    <a:pt x="17" y="25"/>
                    <a:pt x="16" y="25"/>
                  </a:cubicBezTo>
                  <a:cubicBezTo>
                    <a:pt x="16" y="25"/>
                    <a:pt x="16" y="25"/>
                    <a:pt x="15" y="26"/>
                  </a:cubicBezTo>
                  <a:cubicBezTo>
                    <a:pt x="15" y="26"/>
                    <a:pt x="15" y="27"/>
                    <a:pt x="15" y="27"/>
                  </a:cubicBezTo>
                  <a:cubicBezTo>
                    <a:pt x="15" y="27"/>
                    <a:pt x="16" y="28"/>
                    <a:pt x="16" y="28"/>
                  </a:cubicBezTo>
                  <a:close/>
                  <a:moveTo>
                    <a:pt x="115" y="26"/>
                  </a:moveTo>
                  <a:cubicBezTo>
                    <a:pt x="115" y="27"/>
                    <a:pt x="116" y="27"/>
                    <a:pt x="117" y="26"/>
                  </a:cubicBezTo>
                  <a:cubicBezTo>
                    <a:pt x="117" y="26"/>
                    <a:pt x="118" y="25"/>
                    <a:pt x="118" y="24"/>
                  </a:cubicBezTo>
                  <a:lnTo>
                    <a:pt x="116" y="24"/>
                  </a:lnTo>
                  <a:cubicBezTo>
                    <a:pt x="115" y="24"/>
                    <a:pt x="114" y="25"/>
                    <a:pt x="115" y="26"/>
                  </a:cubicBezTo>
                  <a:close/>
                  <a:moveTo>
                    <a:pt x="4" y="24"/>
                  </a:moveTo>
                  <a:lnTo>
                    <a:pt x="2" y="24"/>
                  </a:lnTo>
                  <a:cubicBezTo>
                    <a:pt x="2" y="25"/>
                    <a:pt x="3" y="26"/>
                    <a:pt x="4" y="25"/>
                  </a:cubicBezTo>
                  <a:lnTo>
                    <a:pt x="4" y="24"/>
                  </a:lnTo>
                  <a:close/>
                  <a:moveTo>
                    <a:pt x="21" y="25"/>
                  </a:moveTo>
                  <a:cubicBezTo>
                    <a:pt x="22" y="25"/>
                    <a:pt x="22" y="26"/>
                    <a:pt x="22" y="26"/>
                  </a:cubicBezTo>
                  <a:cubicBezTo>
                    <a:pt x="22" y="27"/>
                    <a:pt x="23" y="27"/>
                    <a:pt x="23" y="27"/>
                  </a:cubicBezTo>
                  <a:cubicBezTo>
                    <a:pt x="24" y="26"/>
                    <a:pt x="24" y="25"/>
                    <a:pt x="23" y="24"/>
                  </a:cubicBezTo>
                  <a:cubicBezTo>
                    <a:pt x="22" y="24"/>
                    <a:pt x="20" y="23"/>
                    <a:pt x="19" y="24"/>
                  </a:cubicBezTo>
                  <a:cubicBezTo>
                    <a:pt x="19" y="25"/>
                    <a:pt x="19" y="25"/>
                    <a:pt x="20" y="25"/>
                  </a:cubicBezTo>
                  <a:cubicBezTo>
                    <a:pt x="20" y="25"/>
                    <a:pt x="21" y="25"/>
                    <a:pt x="21" y="25"/>
                  </a:cubicBezTo>
                  <a:close/>
                  <a:moveTo>
                    <a:pt x="16" y="23"/>
                  </a:moveTo>
                  <a:cubicBezTo>
                    <a:pt x="16" y="23"/>
                    <a:pt x="16" y="23"/>
                    <a:pt x="16" y="23"/>
                  </a:cubicBezTo>
                  <a:cubicBezTo>
                    <a:pt x="15" y="23"/>
                    <a:pt x="15" y="23"/>
                    <a:pt x="15" y="24"/>
                  </a:cubicBezTo>
                  <a:cubicBezTo>
                    <a:pt x="16" y="24"/>
                    <a:pt x="16" y="23"/>
                    <a:pt x="16" y="23"/>
                  </a:cubicBezTo>
                  <a:close/>
                  <a:moveTo>
                    <a:pt x="150" y="24"/>
                  </a:moveTo>
                  <a:cubicBezTo>
                    <a:pt x="150" y="23"/>
                    <a:pt x="149" y="23"/>
                    <a:pt x="148" y="23"/>
                  </a:cubicBezTo>
                  <a:cubicBezTo>
                    <a:pt x="148" y="24"/>
                    <a:pt x="148" y="24"/>
                    <a:pt x="149" y="24"/>
                  </a:cubicBezTo>
                  <a:cubicBezTo>
                    <a:pt x="149" y="25"/>
                    <a:pt x="149" y="25"/>
                    <a:pt x="150" y="24"/>
                  </a:cubicBezTo>
                  <a:close/>
                  <a:moveTo>
                    <a:pt x="73" y="23"/>
                  </a:moveTo>
                  <a:cubicBezTo>
                    <a:pt x="73" y="23"/>
                    <a:pt x="73" y="23"/>
                    <a:pt x="73" y="23"/>
                  </a:cubicBezTo>
                  <a:cubicBezTo>
                    <a:pt x="73" y="23"/>
                    <a:pt x="73" y="23"/>
                    <a:pt x="73" y="23"/>
                  </a:cubicBezTo>
                  <a:cubicBezTo>
                    <a:pt x="73" y="23"/>
                    <a:pt x="73" y="23"/>
                    <a:pt x="73" y="23"/>
                  </a:cubicBezTo>
                  <a:cubicBezTo>
                    <a:pt x="73" y="23"/>
                    <a:pt x="73" y="23"/>
                    <a:pt x="73" y="23"/>
                  </a:cubicBezTo>
                  <a:close/>
                  <a:moveTo>
                    <a:pt x="50" y="24"/>
                  </a:moveTo>
                  <a:cubicBezTo>
                    <a:pt x="50" y="23"/>
                    <a:pt x="50" y="23"/>
                    <a:pt x="49" y="23"/>
                  </a:cubicBezTo>
                  <a:cubicBezTo>
                    <a:pt x="48" y="23"/>
                    <a:pt x="48" y="23"/>
                    <a:pt x="48" y="24"/>
                  </a:cubicBezTo>
                  <a:lnTo>
                    <a:pt x="50" y="24"/>
                  </a:lnTo>
                  <a:close/>
                  <a:moveTo>
                    <a:pt x="11" y="24"/>
                  </a:moveTo>
                  <a:cubicBezTo>
                    <a:pt x="11" y="24"/>
                    <a:pt x="12" y="24"/>
                    <a:pt x="12" y="24"/>
                  </a:cubicBezTo>
                  <a:cubicBezTo>
                    <a:pt x="13" y="24"/>
                    <a:pt x="13" y="24"/>
                    <a:pt x="13" y="23"/>
                  </a:cubicBezTo>
                  <a:cubicBezTo>
                    <a:pt x="12" y="22"/>
                    <a:pt x="11" y="23"/>
                    <a:pt x="11" y="24"/>
                  </a:cubicBezTo>
                  <a:close/>
                  <a:moveTo>
                    <a:pt x="6" y="24"/>
                  </a:moveTo>
                  <a:cubicBezTo>
                    <a:pt x="6" y="25"/>
                    <a:pt x="7" y="25"/>
                    <a:pt x="7" y="25"/>
                  </a:cubicBezTo>
                  <a:cubicBezTo>
                    <a:pt x="7" y="26"/>
                    <a:pt x="8" y="26"/>
                    <a:pt x="8" y="27"/>
                  </a:cubicBezTo>
                  <a:cubicBezTo>
                    <a:pt x="8" y="27"/>
                    <a:pt x="9" y="27"/>
                    <a:pt x="9" y="26"/>
                  </a:cubicBezTo>
                  <a:lnTo>
                    <a:pt x="10" y="25"/>
                  </a:lnTo>
                  <a:cubicBezTo>
                    <a:pt x="9" y="25"/>
                    <a:pt x="9" y="24"/>
                    <a:pt x="9" y="24"/>
                  </a:cubicBezTo>
                  <a:cubicBezTo>
                    <a:pt x="9" y="24"/>
                    <a:pt x="9" y="23"/>
                    <a:pt x="9" y="22"/>
                  </a:cubicBezTo>
                  <a:cubicBezTo>
                    <a:pt x="7" y="23"/>
                    <a:pt x="6" y="23"/>
                    <a:pt x="6" y="24"/>
                  </a:cubicBezTo>
                  <a:close/>
                  <a:moveTo>
                    <a:pt x="108" y="22"/>
                  </a:moveTo>
                  <a:cubicBezTo>
                    <a:pt x="107" y="22"/>
                    <a:pt x="107" y="22"/>
                    <a:pt x="107" y="22"/>
                  </a:cubicBezTo>
                  <a:cubicBezTo>
                    <a:pt x="107" y="22"/>
                    <a:pt x="107" y="22"/>
                    <a:pt x="107" y="22"/>
                  </a:cubicBezTo>
                  <a:cubicBezTo>
                    <a:pt x="107" y="22"/>
                    <a:pt x="107" y="22"/>
                    <a:pt x="107" y="22"/>
                  </a:cubicBezTo>
                  <a:cubicBezTo>
                    <a:pt x="108" y="22"/>
                    <a:pt x="108" y="22"/>
                    <a:pt x="108" y="22"/>
                  </a:cubicBezTo>
                  <a:close/>
                  <a:moveTo>
                    <a:pt x="61" y="23"/>
                  </a:moveTo>
                  <a:cubicBezTo>
                    <a:pt x="62" y="24"/>
                    <a:pt x="61" y="25"/>
                    <a:pt x="61" y="25"/>
                  </a:cubicBezTo>
                  <a:cubicBezTo>
                    <a:pt x="61" y="25"/>
                    <a:pt x="61" y="26"/>
                    <a:pt x="61" y="27"/>
                  </a:cubicBezTo>
                  <a:cubicBezTo>
                    <a:pt x="61" y="27"/>
                    <a:pt x="62" y="27"/>
                    <a:pt x="62" y="27"/>
                  </a:cubicBezTo>
                  <a:cubicBezTo>
                    <a:pt x="63" y="27"/>
                    <a:pt x="63" y="28"/>
                    <a:pt x="63" y="28"/>
                  </a:cubicBezTo>
                  <a:cubicBezTo>
                    <a:pt x="62" y="28"/>
                    <a:pt x="62" y="28"/>
                    <a:pt x="61" y="28"/>
                  </a:cubicBezTo>
                  <a:cubicBezTo>
                    <a:pt x="61" y="27"/>
                    <a:pt x="60" y="27"/>
                    <a:pt x="60" y="27"/>
                  </a:cubicBezTo>
                  <a:cubicBezTo>
                    <a:pt x="59" y="27"/>
                    <a:pt x="59" y="27"/>
                    <a:pt x="58" y="27"/>
                  </a:cubicBezTo>
                  <a:cubicBezTo>
                    <a:pt x="58" y="27"/>
                    <a:pt x="57" y="27"/>
                    <a:pt x="57" y="26"/>
                  </a:cubicBezTo>
                  <a:lnTo>
                    <a:pt x="59" y="26"/>
                  </a:lnTo>
                  <a:cubicBezTo>
                    <a:pt x="60" y="26"/>
                    <a:pt x="60" y="25"/>
                    <a:pt x="60" y="25"/>
                  </a:cubicBezTo>
                  <a:cubicBezTo>
                    <a:pt x="60" y="24"/>
                    <a:pt x="60" y="24"/>
                    <a:pt x="60" y="24"/>
                  </a:cubicBezTo>
                  <a:cubicBezTo>
                    <a:pt x="59" y="24"/>
                    <a:pt x="59" y="24"/>
                    <a:pt x="59" y="24"/>
                  </a:cubicBezTo>
                  <a:cubicBezTo>
                    <a:pt x="59" y="24"/>
                    <a:pt x="58" y="24"/>
                    <a:pt x="58" y="24"/>
                  </a:cubicBezTo>
                  <a:cubicBezTo>
                    <a:pt x="58" y="24"/>
                    <a:pt x="58" y="24"/>
                    <a:pt x="58" y="23"/>
                  </a:cubicBezTo>
                  <a:cubicBezTo>
                    <a:pt x="58" y="23"/>
                    <a:pt x="58" y="23"/>
                    <a:pt x="58" y="23"/>
                  </a:cubicBezTo>
                  <a:cubicBezTo>
                    <a:pt x="59" y="23"/>
                    <a:pt x="59" y="23"/>
                    <a:pt x="59" y="22"/>
                  </a:cubicBezTo>
                  <a:cubicBezTo>
                    <a:pt x="58" y="22"/>
                    <a:pt x="57" y="22"/>
                    <a:pt x="57" y="22"/>
                  </a:cubicBezTo>
                  <a:cubicBezTo>
                    <a:pt x="56" y="22"/>
                    <a:pt x="56" y="22"/>
                    <a:pt x="55" y="23"/>
                  </a:cubicBezTo>
                  <a:cubicBezTo>
                    <a:pt x="54" y="23"/>
                    <a:pt x="53" y="22"/>
                    <a:pt x="53" y="22"/>
                  </a:cubicBezTo>
                  <a:cubicBezTo>
                    <a:pt x="52" y="22"/>
                    <a:pt x="51" y="21"/>
                    <a:pt x="50" y="21"/>
                  </a:cubicBezTo>
                  <a:cubicBezTo>
                    <a:pt x="50" y="22"/>
                    <a:pt x="50" y="22"/>
                    <a:pt x="51" y="22"/>
                  </a:cubicBezTo>
                  <a:cubicBezTo>
                    <a:pt x="51" y="23"/>
                    <a:pt x="51" y="23"/>
                    <a:pt x="52" y="23"/>
                  </a:cubicBezTo>
                  <a:cubicBezTo>
                    <a:pt x="52" y="23"/>
                    <a:pt x="52" y="23"/>
                    <a:pt x="53" y="23"/>
                  </a:cubicBezTo>
                  <a:cubicBezTo>
                    <a:pt x="53" y="23"/>
                    <a:pt x="54" y="23"/>
                    <a:pt x="54" y="24"/>
                  </a:cubicBezTo>
                  <a:cubicBezTo>
                    <a:pt x="53" y="24"/>
                    <a:pt x="52" y="24"/>
                    <a:pt x="52" y="24"/>
                  </a:cubicBezTo>
                  <a:cubicBezTo>
                    <a:pt x="51" y="25"/>
                    <a:pt x="50" y="25"/>
                    <a:pt x="50" y="26"/>
                  </a:cubicBezTo>
                  <a:cubicBezTo>
                    <a:pt x="50" y="26"/>
                    <a:pt x="50" y="27"/>
                    <a:pt x="50" y="27"/>
                  </a:cubicBezTo>
                  <a:cubicBezTo>
                    <a:pt x="51" y="28"/>
                    <a:pt x="51" y="28"/>
                    <a:pt x="52" y="28"/>
                  </a:cubicBezTo>
                  <a:cubicBezTo>
                    <a:pt x="52" y="28"/>
                    <a:pt x="53" y="28"/>
                    <a:pt x="53" y="28"/>
                  </a:cubicBezTo>
                  <a:cubicBezTo>
                    <a:pt x="54" y="28"/>
                    <a:pt x="54" y="28"/>
                    <a:pt x="55" y="28"/>
                  </a:cubicBezTo>
                  <a:cubicBezTo>
                    <a:pt x="55" y="28"/>
                    <a:pt x="56" y="27"/>
                    <a:pt x="57" y="28"/>
                  </a:cubicBezTo>
                  <a:cubicBezTo>
                    <a:pt x="57" y="28"/>
                    <a:pt x="57" y="28"/>
                    <a:pt x="58" y="29"/>
                  </a:cubicBezTo>
                  <a:cubicBezTo>
                    <a:pt x="58" y="29"/>
                    <a:pt x="58" y="29"/>
                    <a:pt x="58" y="30"/>
                  </a:cubicBezTo>
                  <a:cubicBezTo>
                    <a:pt x="59" y="30"/>
                    <a:pt x="59" y="30"/>
                    <a:pt x="60" y="30"/>
                  </a:cubicBezTo>
                  <a:cubicBezTo>
                    <a:pt x="60" y="30"/>
                    <a:pt x="61" y="30"/>
                    <a:pt x="61" y="29"/>
                  </a:cubicBezTo>
                  <a:cubicBezTo>
                    <a:pt x="62" y="30"/>
                    <a:pt x="64" y="31"/>
                    <a:pt x="65" y="31"/>
                  </a:cubicBezTo>
                  <a:cubicBezTo>
                    <a:pt x="66" y="30"/>
                    <a:pt x="67" y="29"/>
                    <a:pt x="68" y="29"/>
                  </a:cubicBezTo>
                  <a:cubicBezTo>
                    <a:pt x="68" y="29"/>
                    <a:pt x="68" y="28"/>
                    <a:pt x="68" y="28"/>
                  </a:cubicBezTo>
                  <a:cubicBezTo>
                    <a:pt x="68" y="28"/>
                    <a:pt x="68" y="28"/>
                    <a:pt x="68" y="27"/>
                  </a:cubicBezTo>
                  <a:cubicBezTo>
                    <a:pt x="67" y="27"/>
                    <a:pt x="67" y="27"/>
                    <a:pt x="67" y="27"/>
                  </a:cubicBezTo>
                  <a:cubicBezTo>
                    <a:pt x="67" y="27"/>
                    <a:pt x="66" y="28"/>
                    <a:pt x="66" y="28"/>
                  </a:cubicBezTo>
                  <a:cubicBezTo>
                    <a:pt x="66" y="28"/>
                    <a:pt x="66" y="28"/>
                    <a:pt x="66" y="28"/>
                  </a:cubicBezTo>
                  <a:cubicBezTo>
                    <a:pt x="66" y="28"/>
                    <a:pt x="65" y="28"/>
                    <a:pt x="65" y="28"/>
                  </a:cubicBezTo>
                  <a:cubicBezTo>
                    <a:pt x="65" y="28"/>
                    <a:pt x="65" y="28"/>
                    <a:pt x="64" y="28"/>
                  </a:cubicBezTo>
                  <a:cubicBezTo>
                    <a:pt x="64" y="28"/>
                    <a:pt x="63" y="27"/>
                    <a:pt x="63" y="27"/>
                  </a:cubicBezTo>
                  <a:cubicBezTo>
                    <a:pt x="63" y="26"/>
                    <a:pt x="64" y="26"/>
                    <a:pt x="64" y="25"/>
                  </a:cubicBezTo>
                  <a:cubicBezTo>
                    <a:pt x="64" y="25"/>
                    <a:pt x="64" y="25"/>
                    <a:pt x="64" y="24"/>
                  </a:cubicBezTo>
                  <a:cubicBezTo>
                    <a:pt x="65" y="25"/>
                    <a:pt x="65" y="24"/>
                    <a:pt x="66" y="24"/>
                  </a:cubicBezTo>
                  <a:cubicBezTo>
                    <a:pt x="66" y="24"/>
                    <a:pt x="67" y="24"/>
                    <a:pt x="67" y="24"/>
                  </a:cubicBezTo>
                  <a:cubicBezTo>
                    <a:pt x="68" y="22"/>
                    <a:pt x="67" y="21"/>
                    <a:pt x="65" y="21"/>
                  </a:cubicBezTo>
                  <a:cubicBezTo>
                    <a:pt x="65" y="22"/>
                    <a:pt x="64" y="23"/>
                    <a:pt x="64" y="24"/>
                  </a:cubicBezTo>
                  <a:cubicBezTo>
                    <a:pt x="63" y="24"/>
                    <a:pt x="62" y="24"/>
                    <a:pt x="61" y="23"/>
                  </a:cubicBezTo>
                  <a:close/>
                  <a:moveTo>
                    <a:pt x="149" y="21"/>
                  </a:moveTo>
                  <a:cubicBezTo>
                    <a:pt x="148" y="21"/>
                    <a:pt x="148" y="21"/>
                    <a:pt x="147" y="21"/>
                  </a:cubicBezTo>
                  <a:cubicBezTo>
                    <a:pt x="147" y="21"/>
                    <a:pt x="146" y="21"/>
                    <a:pt x="146" y="21"/>
                  </a:cubicBezTo>
                  <a:cubicBezTo>
                    <a:pt x="146" y="21"/>
                    <a:pt x="147" y="22"/>
                    <a:pt x="147" y="22"/>
                  </a:cubicBezTo>
                  <a:cubicBezTo>
                    <a:pt x="147" y="22"/>
                    <a:pt x="148" y="22"/>
                    <a:pt x="148" y="22"/>
                  </a:cubicBezTo>
                  <a:cubicBezTo>
                    <a:pt x="148" y="22"/>
                    <a:pt x="148" y="22"/>
                    <a:pt x="149" y="22"/>
                  </a:cubicBezTo>
                  <a:cubicBezTo>
                    <a:pt x="149" y="22"/>
                    <a:pt x="149" y="22"/>
                    <a:pt x="149" y="21"/>
                  </a:cubicBezTo>
                  <a:close/>
                  <a:moveTo>
                    <a:pt x="128" y="21"/>
                  </a:moveTo>
                  <a:cubicBezTo>
                    <a:pt x="128" y="21"/>
                    <a:pt x="127" y="20"/>
                    <a:pt x="127" y="20"/>
                  </a:cubicBezTo>
                  <a:cubicBezTo>
                    <a:pt x="126" y="20"/>
                    <a:pt x="125" y="20"/>
                    <a:pt x="125" y="21"/>
                  </a:cubicBezTo>
                  <a:cubicBezTo>
                    <a:pt x="124" y="21"/>
                    <a:pt x="124" y="21"/>
                    <a:pt x="124" y="22"/>
                  </a:cubicBezTo>
                  <a:cubicBezTo>
                    <a:pt x="124" y="22"/>
                    <a:pt x="124" y="23"/>
                    <a:pt x="125" y="23"/>
                  </a:cubicBezTo>
                  <a:cubicBezTo>
                    <a:pt x="126" y="24"/>
                    <a:pt x="126" y="23"/>
                    <a:pt x="126" y="23"/>
                  </a:cubicBezTo>
                  <a:cubicBezTo>
                    <a:pt x="126" y="22"/>
                    <a:pt x="127" y="22"/>
                    <a:pt x="128" y="22"/>
                  </a:cubicBezTo>
                  <a:cubicBezTo>
                    <a:pt x="127" y="23"/>
                    <a:pt x="127" y="24"/>
                    <a:pt x="128" y="25"/>
                  </a:cubicBezTo>
                  <a:cubicBezTo>
                    <a:pt x="128" y="25"/>
                    <a:pt x="129" y="25"/>
                    <a:pt x="130" y="24"/>
                  </a:cubicBezTo>
                  <a:cubicBezTo>
                    <a:pt x="130" y="24"/>
                    <a:pt x="131" y="24"/>
                    <a:pt x="131" y="24"/>
                  </a:cubicBezTo>
                  <a:cubicBezTo>
                    <a:pt x="131" y="23"/>
                    <a:pt x="131" y="23"/>
                    <a:pt x="131" y="22"/>
                  </a:cubicBezTo>
                  <a:cubicBezTo>
                    <a:pt x="131" y="22"/>
                    <a:pt x="131" y="21"/>
                    <a:pt x="131" y="21"/>
                  </a:cubicBezTo>
                  <a:cubicBezTo>
                    <a:pt x="130" y="21"/>
                    <a:pt x="130" y="21"/>
                    <a:pt x="130" y="21"/>
                  </a:cubicBezTo>
                  <a:cubicBezTo>
                    <a:pt x="129" y="22"/>
                    <a:pt x="129" y="22"/>
                    <a:pt x="128" y="21"/>
                  </a:cubicBezTo>
                  <a:close/>
                  <a:moveTo>
                    <a:pt x="43" y="20"/>
                  </a:moveTo>
                  <a:cubicBezTo>
                    <a:pt x="43" y="20"/>
                    <a:pt x="43" y="20"/>
                    <a:pt x="43" y="20"/>
                  </a:cubicBezTo>
                  <a:cubicBezTo>
                    <a:pt x="43" y="20"/>
                    <a:pt x="43" y="20"/>
                    <a:pt x="43" y="20"/>
                  </a:cubicBezTo>
                  <a:cubicBezTo>
                    <a:pt x="43" y="20"/>
                    <a:pt x="43" y="20"/>
                    <a:pt x="43" y="20"/>
                  </a:cubicBezTo>
                  <a:cubicBezTo>
                    <a:pt x="43" y="20"/>
                    <a:pt x="43" y="20"/>
                    <a:pt x="43" y="20"/>
                  </a:cubicBezTo>
                  <a:close/>
                  <a:moveTo>
                    <a:pt x="152" y="20"/>
                  </a:moveTo>
                  <a:cubicBezTo>
                    <a:pt x="151" y="20"/>
                    <a:pt x="152" y="21"/>
                    <a:pt x="152" y="21"/>
                  </a:cubicBezTo>
                  <a:cubicBezTo>
                    <a:pt x="153" y="21"/>
                    <a:pt x="154" y="21"/>
                    <a:pt x="154" y="20"/>
                  </a:cubicBezTo>
                  <a:cubicBezTo>
                    <a:pt x="154" y="20"/>
                    <a:pt x="154" y="19"/>
                    <a:pt x="153" y="19"/>
                  </a:cubicBezTo>
                  <a:cubicBezTo>
                    <a:pt x="152" y="19"/>
                    <a:pt x="152" y="19"/>
                    <a:pt x="152" y="20"/>
                  </a:cubicBezTo>
                  <a:close/>
                  <a:moveTo>
                    <a:pt x="68" y="20"/>
                  </a:moveTo>
                  <a:cubicBezTo>
                    <a:pt x="68" y="21"/>
                    <a:pt x="68" y="21"/>
                    <a:pt x="69" y="20"/>
                  </a:cubicBezTo>
                  <a:cubicBezTo>
                    <a:pt x="70" y="20"/>
                    <a:pt x="70" y="20"/>
                    <a:pt x="70" y="19"/>
                  </a:cubicBezTo>
                  <a:cubicBezTo>
                    <a:pt x="69" y="19"/>
                    <a:pt x="68" y="20"/>
                    <a:pt x="68" y="20"/>
                  </a:cubicBezTo>
                  <a:close/>
                  <a:moveTo>
                    <a:pt x="52" y="20"/>
                  </a:moveTo>
                  <a:lnTo>
                    <a:pt x="53" y="19"/>
                  </a:lnTo>
                  <a:lnTo>
                    <a:pt x="53" y="19"/>
                  </a:lnTo>
                  <a:lnTo>
                    <a:pt x="53" y="19"/>
                  </a:lnTo>
                  <a:lnTo>
                    <a:pt x="52" y="20"/>
                  </a:lnTo>
                  <a:close/>
                  <a:moveTo>
                    <a:pt x="118" y="20"/>
                  </a:moveTo>
                  <a:cubicBezTo>
                    <a:pt x="119" y="20"/>
                    <a:pt x="119" y="20"/>
                    <a:pt x="119" y="19"/>
                  </a:cubicBezTo>
                  <a:cubicBezTo>
                    <a:pt x="119" y="19"/>
                    <a:pt x="119" y="19"/>
                    <a:pt x="119" y="18"/>
                  </a:cubicBezTo>
                  <a:cubicBezTo>
                    <a:pt x="119" y="18"/>
                    <a:pt x="118" y="18"/>
                    <a:pt x="118" y="18"/>
                  </a:cubicBezTo>
                  <a:lnTo>
                    <a:pt x="118" y="20"/>
                  </a:lnTo>
                  <a:close/>
                  <a:moveTo>
                    <a:pt x="102" y="19"/>
                  </a:moveTo>
                  <a:cubicBezTo>
                    <a:pt x="102" y="19"/>
                    <a:pt x="102" y="18"/>
                    <a:pt x="102" y="18"/>
                  </a:cubicBezTo>
                  <a:cubicBezTo>
                    <a:pt x="102" y="18"/>
                    <a:pt x="101" y="18"/>
                    <a:pt x="101" y="19"/>
                  </a:cubicBezTo>
                  <a:cubicBezTo>
                    <a:pt x="101" y="19"/>
                    <a:pt x="101" y="19"/>
                    <a:pt x="102" y="19"/>
                  </a:cubicBezTo>
                  <a:cubicBezTo>
                    <a:pt x="102" y="19"/>
                    <a:pt x="102" y="19"/>
                    <a:pt x="102" y="19"/>
                  </a:cubicBezTo>
                  <a:close/>
                  <a:moveTo>
                    <a:pt x="36" y="26"/>
                  </a:moveTo>
                  <a:cubicBezTo>
                    <a:pt x="35" y="26"/>
                    <a:pt x="35" y="26"/>
                    <a:pt x="34" y="26"/>
                  </a:cubicBezTo>
                  <a:cubicBezTo>
                    <a:pt x="34" y="25"/>
                    <a:pt x="34" y="25"/>
                    <a:pt x="34" y="25"/>
                  </a:cubicBezTo>
                  <a:cubicBezTo>
                    <a:pt x="33" y="24"/>
                    <a:pt x="33" y="24"/>
                    <a:pt x="33" y="24"/>
                  </a:cubicBezTo>
                  <a:cubicBezTo>
                    <a:pt x="33" y="24"/>
                    <a:pt x="32" y="24"/>
                    <a:pt x="32" y="23"/>
                  </a:cubicBezTo>
                  <a:cubicBezTo>
                    <a:pt x="32" y="23"/>
                    <a:pt x="32" y="23"/>
                    <a:pt x="31" y="23"/>
                  </a:cubicBezTo>
                  <a:cubicBezTo>
                    <a:pt x="32" y="22"/>
                    <a:pt x="32" y="22"/>
                    <a:pt x="33" y="22"/>
                  </a:cubicBezTo>
                  <a:cubicBezTo>
                    <a:pt x="33" y="21"/>
                    <a:pt x="33" y="21"/>
                    <a:pt x="34" y="21"/>
                  </a:cubicBezTo>
                  <a:cubicBezTo>
                    <a:pt x="35" y="21"/>
                    <a:pt x="35" y="21"/>
                    <a:pt x="36" y="21"/>
                  </a:cubicBezTo>
                  <a:cubicBezTo>
                    <a:pt x="36" y="20"/>
                    <a:pt x="36" y="20"/>
                    <a:pt x="37" y="19"/>
                  </a:cubicBezTo>
                  <a:cubicBezTo>
                    <a:pt x="36" y="19"/>
                    <a:pt x="36" y="19"/>
                    <a:pt x="36" y="18"/>
                  </a:cubicBezTo>
                  <a:cubicBezTo>
                    <a:pt x="35" y="18"/>
                    <a:pt x="35" y="18"/>
                    <a:pt x="34" y="18"/>
                  </a:cubicBezTo>
                  <a:cubicBezTo>
                    <a:pt x="34" y="18"/>
                    <a:pt x="34" y="19"/>
                    <a:pt x="33" y="19"/>
                  </a:cubicBezTo>
                  <a:cubicBezTo>
                    <a:pt x="33" y="19"/>
                    <a:pt x="33" y="19"/>
                    <a:pt x="32" y="19"/>
                  </a:cubicBezTo>
                  <a:cubicBezTo>
                    <a:pt x="32" y="19"/>
                    <a:pt x="32" y="19"/>
                    <a:pt x="31" y="19"/>
                  </a:cubicBezTo>
                  <a:cubicBezTo>
                    <a:pt x="31" y="19"/>
                    <a:pt x="31" y="20"/>
                    <a:pt x="31" y="20"/>
                  </a:cubicBezTo>
                  <a:cubicBezTo>
                    <a:pt x="31" y="20"/>
                    <a:pt x="31" y="20"/>
                    <a:pt x="31" y="21"/>
                  </a:cubicBezTo>
                  <a:cubicBezTo>
                    <a:pt x="31" y="21"/>
                    <a:pt x="31" y="21"/>
                    <a:pt x="31" y="21"/>
                  </a:cubicBezTo>
                  <a:cubicBezTo>
                    <a:pt x="31" y="21"/>
                    <a:pt x="30" y="21"/>
                    <a:pt x="30" y="21"/>
                  </a:cubicBezTo>
                  <a:cubicBezTo>
                    <a:pt x="30" y="22"/>
                    <a:pt x="30" y="22"/>
                    <a:pt x="30" y="22"/>
                  </a:cubicBezTo>
                  <a:cubicBezTo>
                    <a:pt x="30" y="22"/>
                    <a:pt x="30" y="22"/>
                    <a:pt x="30" y="23"/>
                  </a:cubicBezTo>
                  <a:cubicBezTo>
                    <a:pt x="30" y="23"/>
                    <a:pt x="29" y="23"/>
                    <a:pt x="29" y="23"/>
                  </a:cubicBezTo>
                  <a:cubicBezTo>
                    <a:pt x="29" y="24"/>
                    <a:pt x="28" y="24"/>
                    <a:pt x="28" y="25"/>
                  </a:cubicBezTo>
                  <a:cubicBezTo>
                    <a:pt x="27" y="25"/>
                    <a:pt x="27" y="25"/>
                    <a:pt x="26" y="24"/>
                  </a:cubicBezTo>
                  <a:cubicBezTo>
                    <a:pt x="26" y="24"/>
                    <a:pt x="26" y="24"/>
                    <a:pt x="25" y="24"/>
                  </a:cubicBezTo>
                  <a:cubicBezTo>
                    <a:pt x="25" y="25"/>
                    <a:pt x="25" y="26"/>
                    <a:pt x="25" y="26"/>
                  </a:cubicBezTo>
                  <a:cubicBezTo>
                    <a:pt x="25" y="26"/>
                    <a:pt x="25" y="27"/>
                    <a:pt x="25" y="28"/>
                  </a:cubicBezTo>
                  <a:cubicBezTo>
                    <a:pt x="25" y="28"/>
                    <a:pt x="26" y="28"/>
                    <a:pt x="26" y="28"/>
                  </a:cubicBezTo>
                  <a:cubicBezTo>
                    <a:pt x="26" y="29"/>
                    <a:pt x="27" y="29"/>
                    <a:pt x="27" y="29"/>
                  </a:cubicBezTo>
                  <a:cubicBezTo>
                    <a:pt x="28" y="28"/>
                    <a:pt x="28" y="28"/>
                    <a:pt x="28" y="27"/>
                  </a:cubicBezTo>
                  <a:cubicBezTo>
                    <a:pt x="28" y="27"/>
                    <a:pt x="28" y="27"/>
                    <a:pt x="29" y="27"/>
                  </a:cubicBezTo>
                  <a:cubicBezTo>
                    <a:pt x="29" y="27"/>
                    <a:pt x="29" y="27"/>
                    <a:pt x="29" y="27"/>
                  </a:cubicBezTo>
                  <a:cubicBezTo>
                    <a:pt x="29" y="27"/>
                    <a:pt x="30" y="28"/>
                    <a:pt x="30" y="27"/>
                  </a:cubicBezTo>
                  <a:cubicBezTo>
                    <a:pt x="30" y="27"/>
                    <a:pt x="30" y="26"/>
                    <a:pt x="30" y="26"/>
                  </a:cubicBezTo>
                  <a:cubicBezTo>
                    <a:pt x="29" y="26"/>
                    <a:pt x="29" y="26"/>
                    <a:pt x="29" y="25"/>
                  </a:cubicBezTo>
                  <a:cubicBezTo>
                    <a:pt x="29" y="25"/>
                    <a:pt x="30" y="25"/>
                    <a:pt x="30" y="25"/>
                  </a:cubicBezTo>
                  <a:cubicBezTo>
                    <a:pt x="30" y="25"/>
                    <a:pt x="30" y="25"/>
                    <a:pt x="31" y="24"/>
                  </a:cubicBezTo>
                  <a:cubicBezTo>
                    <a:pt x="31" y="25"/>
                    <a:pt x="31" y="26"/>
                    <a:pt x="32" y="26"/>
                  </a:cubicBezTo>
                  <a:cubicBezTo>
                    <a:pt x="32" y="26"/>
                    <a:pt x="33" y="26"/>
                    <a:pt x="33" y="26"/>
                  </a:cubicBezTo>
                  <a:cubicBezTo>
                    <a:pt x="34" y="27"/>
                    <a:pt x="34" y="27"/>
                    <a:pt x="34" y="27"/>
                  </a:cubicBezTo>
                  <a:cubicBezTo>
                    <a:pt x="35" y="28"/>
                    <a:pt x="35" y="28"/>
                    <a:pt x="36" y="28"/>
                  </a:cubicBezTo>
                  <a:cubicBezTo>
                    <a:pt x="36" y="27"/>
                    <a:pt x="36" y="27"/>
                    <a:pt x="36" y="27"/>
                  </a:cubicBezTo>
                  <a:cubicBezTo>
                    <a:pt x="37" y="26"/>
                    <a:pt x="37" y="26"/>
                    <a:pt x="37" y="25"/>
                  </a:cubicBezTo>
                  <a:cubicBezTo>
                    <a:pt x="37" y="25"/>
                    <a:pt x="36" y="25"/>
                    <a:pt x="36" y="26"/>
                  </a:cubicBezTo>
                  <a:cubicBezTo>
                    <a:pt x="36" y="26"/>
                    <a:pt x="36" y="26"/>
                    <a:pt x="36" y="26"/>
                  </a:cubicBezTo>
                  <a:close/>
                  <a:moveTo>
                    <a:pt x="3" y="19"/>
                  </a:moveTo>
                  <a:cubicBezTo>
                    <a:pt x="4" y="18"/>
                    <a:pt x="3" y="18"/>
                    <a:pt x="3" y="18"/>
                  </a:cubicBezTo>
                  <a:cubicBezTo>
                    <a:pt x="2" y="18"/>
                    <a:pt x="2" y="18"/>
                    <a:pt x="1" y="18"/>
                  </a:cubicBezTo>
                  <a:cubicBezTo>
                    <a:pt x="2" y="18"/>
                    <a:pt x="2" y="19"/>
                    <a:pt x="2" y="19"/>
                  </a:cubicBezTo>
                  <a:cubicBezTo>
                    <a:pt x="2" y="19"/>
                    <a:pt x="3" y="19"/>
                    <a:pt x="3" y="19"/>
                  </a:cubicBezTo>
                  <a:close/>
                  <a:moveTo>
                    <a:pt x="62" y="20"/>
                  </a:moveTo>
                  <a:cubicBezTo>
                    <a:pt x="62" y="18"/>
                    <a:pt x="61" y="17"/>
                    <a:pt x="60" y="17"/>
                  </a:cubicBezTo>
                  <a:cubicBezTo>
                    <a:pt x="60" y="19"/>
                    <a:pt x="61" y="20"/>
                    <a:pt x="62" y="20"/>
                  </a:cubicBezTo>
                  <a:close/>
                  <a:moveTo>
                    <a:pt x="141" y="21"/>
                  </a:moveTo>
                  <a:cubicBezTo>
                    <a:pt x="141" y="21"/>
                    <a:pt x="140" y="21"/>
                    <a:pt x="140" y="21"/>
                  </a:cubicBezTo>
                  <a:cubicBezTo>
                    <a:pt x="139" y="20"/>
                    <a:pt x="138" y="20"/>
                    <a:pt x="137" y="20"/>
                  </a:cubicBezTo>
                  <a:cubicBezTo>
                    <a:pt x="137" y="21"/>
                    <a:pt x="137" y="21"/>
                    <a:pt x="137" y="22"/>
                  </a:cubicBezTo>
                  <a:cubicBezTo>
                    <a:pt x="137" y="22"/>
                    <a:pt x="137" y="23"/>
                    <a:pt x="136" y="23"/>
                  </a:cubicBezTo>
                  <a:cubicBezTo>
                    <a:pt x="136" y="22"/>
                    <a:pt x="135" y="22"/>
                    <a:pt x="135" y="22"/>
                  </a:cubicBezTo>
                  <a:cubicBezTo>
                    <a:pt x="135" y="22"/>
                    <a:pt x="134" y="22"/>
                    <a:pt x="134" y="21"/>
                  </a:cubicBezTo>
                  <a:cubicBezTo>
                    <a:pt x="133" y="22"/>
                    <a:pt x="133" y="23"/>
                    <a:pt x="133" y="23"/>
                  </a:cubicBezTo>
                  <a:cubicBezTo>
                    <a:pt x="133" y="24"/>
                    <a:pt x="134" y="24"/>
                    <a:pt x="134" y="25"/>
                  </a:cubicBezTo>
                  <a:cubicBezTo>
                    <a:pt x="134" y="25"/>
                    <a:pt x="135" y="25"/>
                    <a:pt x="135" y="25"/>
                  </a:cubicBezTo>
                  <a:cubicBezTo>
                    <a:pt x="136" y="25"/>
                    <a:pt x="136" y="24"/>
                    <a:pt x="136" y="24"/>
                  </a:cubicBezTo>
                  <a:cubicBezTo>
                    <a:pt x="136" y="24"/>
                    <a:pt x="137" y="24"/>
                    <a:pt x="137" y="24"/>
                  </a:cubicBezTo>
                  <a:cubicBezTo>
                    <a:pt x="138" y="25"/>
                    <a:pt x="138" y="25"/>
                    <a:pt x="138" y="25"/>
                  </a:cubicBezTo>
                  <a:cubicBezTo>
                    <a:pt x="139" y="25"/>
                    <a:pt x="139" y="25"/>
                    <a:pt x="139" y="25"/>
                  </a:cubicBezTo>
                  <a:cubicBezTo>
                    <a:pt x="140" y="25"/>
                    <a:pt x="140" y="24"/>
                    <a:pt x="141" y="24"/>
                  </a:cubicBezTo>
                  <a:cubicBezTo>
                    <a:pt x="141" y="24"/>
                    <a:pt x="141" y="24"/>
                    <a:pt x="142" y="24"/>
                  </a:cubicBezTo>
                  <a:cubicBezTo>
                    <a:pt x="142" y="24"/>
                    <a:pt x="142" y="24"/>
                    <a:pt x="142" y="23"/>
                  </a:cubicBezTo>
                  <a:cubicBezTo>
                    <a:pt x="142" y="23"/>
                    <a:pt x="142" y="23"/>
                    <a:pt x="142" y="23"/>
                  </a:cubicBezTo>
                  <a:cubicBezTo>
                    <a:pt x="142" y="23"/>
                    <a:pt x="141" y="23"/>
                    <a:pt x="141" y="23"/>
                  </a:cubicBezTo>
                  <a:cubicBezTo>
                    <a:pt x="141" y="23"/>
                    <a:pt x="140" y="23"/>
                    <a:pt x="140" y="23"/>
                  </a:cubicBezTo>
                  <a:cubicBezTo>
                    <a:pt x="140" y="23"/>
                    <a:pt x="140" y="23"/>
                    <a:pt x="140" y="23"/>
                  </a:cubicBezTo>
                  <a:cubicBezTo>
                    <a:pt x="140" y="22"/>
                    <a:pt x="141" y="22"/>
                    <a:pt x="141" y="22"/>
                  </a:cubicBezTo>
                  <a:cubicBezTo>
                    <a:pt x="142" y="22"/>
                    <a:pt x="143" y="22"/>
                    <a:pt x="143" y="22"/>
                  </a:cubicBezTo>
                  <a:cubicBezTo>
                    <a:pt x="144" y="21"/>
                    <a:pt x="144" y="21"/>
                    <a:pt x="144" y="20"/>
                  </a:cubicBezTo>
                  <a:cubicBezTo>
                    <a:pt x="144" y="19"/>
                    <a:pt x="144" y="18"/>
                    <a:pt x="143" y="18"/>
                  </a:cubicBezTo>
                  <a:cubicBezTo>
                    <a:pt x="143" y="18"/>
                    <a:pt x="142" y="18"/>
                    <a:pt x="142" y="19"/>
                  </a:cubicBezTo>
                  <a:cubicBezTo>
                    <a:pt x="142" y="19"/>
                    <a:pt x="142" y="19"/>
                    <a:pt x="141" y="19"/>
                  </a:cubicBezTo>
                  <a:cubicBezTo>
                    <a:pt x="141" y="19"/>
                    <a:pt x="140" y="18"/>
                    <a:pt x="140" y="17"/>
                  </a:cubicBezTo>
                  <a:cubicBezTo>
                    <a:pt x="140" y="17"/>
                    <a:pt x="140" y="17"/>
                    <a:pt x="139" y="16"/>
                  </a:cubicBezTo>
                  <a:cubicBezTo>
                    <a:pt x="138" y="17"/>
                    <a:pt x="138" y="17"/>
                    <a:pt x="138" y="18"/>
                  </a:cubicBezTo>
                  <a:cubicBezTo>
                    <a:pt x="139" y="18"/>
                    <a:pt x="139" y="19"/>
                    <a:pt x="139" y="19"/>
                  </a:cubicBezTo>
                  <a:cubicBezTo>
                    <a:pt x="140" y="19"/>
                    <a:pt x="140" y="19"/>
                    <a:pt x="140" y="20"/>
                  </a:cubicBezTo>
                  <a:cubicBezTo>
                    <a:pt x="141" y="20"/>
                    <a:pt x="141" y="20"/>
                    <a:pt x="141" y="21"/>
                  </a:cubicBezTo>
                  <a:close/>
                  <a:moveTo>
                    <a:pt x="123" y="17"/>
                  </a:moveTo>
                  <a:cubicBezTo>
                    <a:pt x="123" y="17"/>
                    <a:pt x="122" y="17"/>
                    <a:pt x="122" y="17"/>
                  </a:cubicBezTo>
                  <a:cubicBezTo>
                    <a:pt x="122" y="17"/>
                    <a:pt x="122" y="17"/>
                    <a:pt x="122" y="17"/>
                  </a:cubicBezTo>
                  <a:cubicBezTo>
                    <a:pt x="122" y="17"/>
                    <a:pt x="122" y="17"/>
                    <a:pt x="122" y="17"/>
                  </a:cubicBezTo>
                  <a:cubicBezTo>
                    <a:pt x="123" y="18"/>
                    <a:pt x="123" y="17"/>
                    <a:pt x="123" y="17"/>
                  </a:cubicBezTo>
                  <a:close/>
                  <a:moveTo>
                    <a:pt x="34" y="16"/>
                  </a:moveTo>
                  <a:cubicBezTo>
                    <a:pt x="35" y="16"/>
                    <a:pt x="35" y="16"/>
                    <a:pt x="36" y="16"/>
                  </a:cubicBezTo>
                  <a:cubicBezTo>
                    <a:pt x="36" y="16"/>
                    <a:pt x="36" y="16"/>
                    <a:pt x="36" y="15"/>
                  </a:cubicBezTo>
                  <a:cubicBezTo>
                    <a:pt x="35" y="15"/>
                    <a:pt x="34" y="15"/>
                    <a:pt x="34" y="16"/>
                  </a:cubicBezTo>
                  <a:close/>
                  <a:moveTo>
                    <a:pt x="4" y="17"/>
                  </a:moveTo>
                  <a:cubicBezTo>
                    <a:pt x="4" y="17"/>
                    <a:pt x="5" y="17"/>
                    <a:pt x="5" y="16"/>
                  </a:cubicBezTo>
                  <a:cubicBezTo>
                    <a:pt x="6" y="15"/>
                    <a:pt x="6" y="15"/>
                    <a:pt x="5" y="15"/>
                  </a:cubicBezTo>
                  <a:cubicBezTo>
                    <a:pt x="5" y="15"/>
                    <a:pt x="5" y="16"/>
                    <a:pt x="4" y="16"/>
                  </a:cubicBezTo>
                  <a:cubicBezTo>
                    <a:pt x="4" y="16"/>
                    <a:pt x="4" y="16"/>
                    <a:pt x="4" y="17"/>
                  </a:cubicBezTo>
                  <a:close/>
                  <a:moveTo>
                    <a:pt x="103" y="15"/>
                  </a:moveTo>
                  <a:cubicBezTo>
                    <a:pt x="103" y="15"/>
                    <a:pt x="103" y="15"/>
                    <a:pt x="104" y="15"/>
                  </a:cubicBezTo>
                  <a:cubicBezTo>
                    <a:pt x="104" y="16"/>
                    <a:pt x="104" y="16"/>
                    <a:pt x="104" y="16"/>
                  </a:cubicBezTo>
                  <a:cubicBezTo>
                    <a:pt x="105" y="16"/>
                    <a:pt x="105" y="16"/>
                    <a:pt x="105" y="16"/>
                  </a:cubicBezTo>
                  <a:cubicBezTo>
                    <a:pt x="106" y="16"/>
                    <a:pt x="106" y="16"/>
                    <a:pt x="106" y="15"/>
                  </a:cubicBezTo>
                  <a:cubicBezTo>
                    <a:pt x="105" y="15"/>
                    <a:pt x="105" y="15"/>
                    <a:pt x="105" y="15"/>
                  </a:cubicBezTo>
                  <a:cubicBezTo>
                    <a:pt x="104" y="14"/>
                    <a:pt x="104" y="14"/>
                    <a:pt x="103" y="15"/>
                  </a:cubicBezTo>
                  <a:close/>
                  <a:moveTo>
                    <a:pt x="64" y="17"/>
                  </a:moveTo>
                  <a:cubicBezTo>
                    <a:pt x="65" y="18"/>
                    <a:pt x="66" y="18"/>
                    <a:pt x="67" y="18"/>
                  </a:cubicBezTo>
                  <a:cubicBezTo>
                    <a:pt x="68" y="18"/>
                    <a:pt x="68" y="17"/>
                    <a:pt x="68" y="15"/>
                  </a:cubicBezTo>
                  <a:cubicBezTo>
                    <a:pt x="67" y="15"/>
                    <a:pt x="66" y="15"/>
                    <a:pt x="65" y="15"/>
                  </a:cubicBezTo>
                  <a:cubicBezTo>
                    <a:pt x="65" y="16"/>
                    <a:pt x="64" y="16"/>
                    <a:pt x="64" y="17"/>
                  </a:cubicBezTo>
                  <a:close/>
                  <a:moveTo>
                    <a:pt x="138" y="14"/>
                  </a:moveTo>
                  <a:cubicBezTo>
                    <a:pt x="138" y="14"/>
                    <a:pt x="138" y="14"/>
                    <a:pt x="138" y="14"/>
                  </a:cubicBezTo>
                  <a:cubicBezTo>
                    <a:pt x="138" y="14"/>
                    <a:pt x="138" y="14"/>
                    <a:pt x="138" y="15"/>
                  </a:cubicBezTo>
                  <a:cubicBezTo>
                    <a:pt x="138" y="15"/>
                    <a:pt x="138" y="15"/>
                    <a:pt x="138" y="15"/>
                  </a:cubicBezTo>
                  <a:cubicBezTo>
                    <a:pt x="138" y="14"/>
                    <a:pt x="138" y="14"/>
                    <a:pt x="138" y="14"/>
                  </a:cubicBezTo>
                  <a:close/>
                  <a:moveTo>
                    <a:pt x="9" y="15"/>
                  </a:moveTo>
                  <a:cubicBezTo>
                    <a:pt x="9" y="14"/>
                    <a:pt x="8" y="14"/>
                    <a:pt x="7" y="14"/>
                  </a:cubicBezTo>
                  <a:cubicBezTo>
                    <a:pt x="7" y="14"/>
                    <a:pt x="7" y="15"/>
                    <a:pt x="8" y="15"/>
                  </a:cubicBezTo>
                  <a:cubicBezTo>
                    <a:pt x="8" y="15"/>
                    <a:pt x="8" y="15"/>
                    <a:pt x="9" y="15"/>
                  </a:cubicBezTo>
                  <a:close/>
                  <a:moveTo>
                    <a:pt x="107" y="14"/>
                  </a:moveTo>
                  <a:cubicBezTo>
                    <a:pt x="108" y="14"/>
                    <a:pt x="108" y="14"/>
                    <a:pt x="109" y="14"/>
                  </a:cubicBezTo>
                  <a:cubicBezTo>
                    <a:pt x="109" y="14"/>
                    <a:pt x="109" y="13"/>
                    <a:pt x="109" y="12"/>
                  </a:cubicBezTo>
                  <a:cubicBezTo>
                    <a:pt x="108" y="12"/>
                    <a:pt x="108" y="12"/>
                    <a:pt x="107" y="13"/>
                  </a:cubicBezTo>
                  <a:lnTo>
                    <a:pt x="107" y="14"/>
                  </a:lnTo>
                  <a:close/>
                  <a:moveTo>
                    <a:pt x="61" y="14"/>
                  </a:moveTo>
                  <a:cubicBezTo>
                    <a:pt x="61" y="14"/>
                    <a:pt x="62" y="14"/>
                    <a:pt x="62" y="13"/>
                  </a:cubicBezTo>
                  <a:cubicBezTo>
                    <a:pt x="62" y="12"/>
                    <a:pt x="61" y="12"/>
                    <a:pt x="61" y="12"/>
                  </a:cubicBezTo>
                  <a:lnTo>
                    <a:pt x="61" y="14"/>
                  </a:lnTo>
                  <a:close/>
                  <a:moveTo>
                    <a:pt x="50" y="15"/>
                  </a:moveTo>
                  <a:cubicBezTo>
                    <a:pt x="50" y="16"/>
                    <a:pt x="51" y="16"/>
                    <a:pt x="52" y="16"/>
                  </a:cubicBezTo>
                  <a:cubicBezTo>
                    <a:pt x="53" y="16"/>
                    <a:pt x="54" y="16"/>
                    <a:pt x="55" y="16"/>
                  </a:cubicBezTo>
                  <a:cubicBezTo>
                    <a:pt x="55" y="15"/>
                    <a:pt x="54" y="14"/>
                    <a:pt x="52" y="14"/>
                  </a:cubicBezTo>
                  <a:cubicBezTo>
                    <a:pt x="52" y="14"/>
                    <a:pt x="52" y="13"/>
                    <a:pt x="51" y="13"/>
                  </a:cubicBezTo>
                  <a:cubicBezTo>
                    <a:pt x="51" y="12"/>
                    <a:pt x="50" y="12"/>
                    <a:pt x="50" y="12"/>
                  </a:cubicBezTo>
                  <a:lnTo>
                    <a:pt x="49" y="12"/>
                  </a:lnTo>
                  <a:cubicBezTo>
                    <a:pt x="49" y="13"/>
                    <a:pt x="49" y="13"/>
                    <a:pt x="49" y="14"/>
                  </a:cubicBezTo>
                  <a:cubicBezTo>
                    <a:pt x="50" y="14"/>
                    <a:pt x="50" y="15"/>
                    <a:pt x="50" y="15"/>
                  </a:cubicBezTo>
                  <a:close/>
                  <a:moveTo>
                    <a:pt x="24" y="12"/>
                  </a:moveTo>
                  <a:cubicBezTo>
                    <a:pt x="24" y="12"/>
                    <a:pt x="24" y="12"/>
                    <a:pt x="23" y="12"/>
                  </a:cubicBezTo>
                  <a:cubicBezTo>
                    <a:pt x="23" y="11"/>
                    <a:pt x="22" y="12"/>
                    <a:pt x="23" y="12"/>
                  </a:cubicBezTo>
                  <a:cubicBezTo>
                    <a:pt x="23" y="12"/>
                    <a:pt x="23" y="12"/>
                    <a:pt x="23" y="12"/>
                  </a:cubicBezTo>
                  <a:lnTo>
                    <a:pt x="24" y="12"/>
                  </a:lnTo>
                  <a:close/>
                  <a:moveTo>
                    <a:pt x="20" y="14"/>
                  </a:moveTo>
                  <a:cubicBezTo>
                    <a:pt x="20" y="13"/>
                    <a:pt x="19" y="12"/>
                    <a:pt x="18" y="12"/>
                  </a:cubicBezTo>
                  <a:cubicBezTo>
                    <a:pt x="17" y="12"/>
                    <a:pt x="16" y="12"/>
                    <a:pt x="15" y="12"/>
                  </a:cubicBezTo>
                  <a:cubicBezTo>
                    <a:pt x="15" y="13"/>
                    <a:pt x="16" y="13"/>
                    <a:pt x="17" y="13"/>
                  </a:cubicBezTo>
                  <a:cubicBezTo>
                    <a:pt x="18" y="13"/>
                    <a:pt x="19" y="14"/>
                    <a:pt x="20" y="14"/>
                  </a:cubicBezTo>
                  <a:close/>
                  <a:moveTo>
                    <a:pt x="102" y="12"/>
                  </a:moveTo>
                  <a:cubicBezTo>
                    <a:pt x="102" y="12"/>
                    <a:pt x="102" y="12"/>
                    <a:pt x="102" y="12"/>
                  </a:cubicBezTo>
                  <a:cubicBezTo>
                    <a:pt x="103" y="12"/>
                    <a:pt x="103" y="13"/>
                    <a:pt x="103" y="13"/>
                  </a:cubicBezTo>
                  <a:cubicBezTo>
                    <a:pt x="103" y="13"/>
                    <a:pt x="104" y="12"/>
                    <a:pt x="104" y="12"/>
                  </a:cubicBezTo>
                  <a:cubicBezTo>
                    <a:pt x="104" y="12"/>
                    <a:pt x="104" y="12"/>
                    <a:pt x="104" y="12"/>
                  </a:cubicBezTo>
                  <a:cubicBezTo>
                    <a:pt x="104" y="11"/>
                    <a:pt x="103" y="11"/>
                    <a:pt x="103" y="11"/>
                  </a:cubicBezTo>
                  <a:cubicBezTo>
                    <a:pt x="102" y="11"/>
                    <a:pt x="102" y="12"/>
                    <a:pt x="102" y="12"/>
                  </a:cubicBezTo>
                  <a:close/>
                  <a:moveTo>
                    <a:pt x="65" y="13"/>
                  </a:moveTo>
                  <a:cubicBezTo>
                    <a:pt x="66" y="13"/>
                    <a:pt x="67" y="13"/>
                    <a:pt x="67" y="12"/>
                  </a:cubicBezTo>
                  <a:cubicBezTo>
                    <a:pt x="67" y="11"/>
                    <a:pt x="66" y="11"/>
                    <a:pt x="66" y="11"/>
                  </a:cubicBezTo>
                  <a:cubicBezTo>
                    <a:pt x="65" y="11"/>
                    <a:pt x="65" y="11"/>
                    <a:pt x="65" y="12"/>
                  </a:cubicBezTo>
                  <a:lnTo>
                    <a:pt x="65" y="13"/>
                  </a:lnTo>
                  <a:close/>
                  <a:moveTo>
                    <a:pt x="52" y="11"/>
                  </a:moveTo>
                  <a:cubicBezTo>
                    <a:pt x="52" y="11"/>
                    <a:pt x="52" y="11"/>
                    <a:pt x="52" y="12"/>
                  </a:cubicBezTo>
                  <a:cubicBezTo>
                    <a:pt x="53" y="12"/>
                    <a:pt x="53" y="12"/>
                    <a:pt x="53" y="12"/>
                  </a:cubicBezTo>
                  <a:lnTo>
                    <a:pt x="54" y="10"/>
                  </a:lnTo>
                  <a:cubicBezTo>
                    <a:pt x="52" y="10"/>
                    <a:pt x="52" y="11"/>
                    <a:pt x="52" y="11"/>
                  </a:cubicBezTo>
                  <a:close/>
                  <a:moveTo>
                    <a:pt x="71" y="10"/>
                  </a:moveTo>
                  <a:cubicBezTo>
                    <a:pt x="71" y="10"/>
                    <a:pt x="71" y="10"/>
                    <a:pt x="71" y="10"/>
                  </a:cubicBezTo>
                  <a:cubicBezTo>
                    <a:pt x="70" y="10"/>
                    <a:pt x="70" y="10"/>
                    <a:pt x="70" y="10"/>
                  </a:cubicBezTo>
                  <a:cubicBezTo>
                    <a:pt x="71" y="10"/>
                    <a:pt x="71" y="10"/>
                    <a:pt x="71" y="10"/>
                  </a:cubicBezTo>
                  <a:close/>
                  <a:moveTo>
                    <a:pt x="58" y="10"/>
                  </a:moveTo>
                  <a:cubicBezTo>
                    <a:pt x="58" y="11"/>
                    <a:pt x="58" y="12"/>
                    <a:pt x="57" y="12"/>
                  </a:cubicBezTo>
                  <a:cubicBezTo>
                    <a:pt x="57" y="12"/>
                    <a:pt x="57" y="13"/>
                    <a:pt x="57" y="13"/>
                  </a:cubicBezTo>
                  <a:lnTo>
                    <a:pt x="59" y="13"/>
                  </a:lnTo>
                  <a:cubicBezTo>
                    <a:pt x="59" y="12"/>
                    <a:pt x="60" y="11"/>
                    <a:pt x="62" y="11"/>
                  </a:cubicBezTo>
                  <a:cubicBezTo>
                    <a:pt x="62" y="10"/>
                    <a:pt x="62" y="10"/>
                    <a:pt x="62" y="10"/>
                  </a:cubicBezTo>
                  <a:cubicBezTo>
                    <a:pt x="62" y="10"/>
                    <a:pt x="62" y="10"/>
                    <a:pt x="61" y="10"/>
                  </a:cubicBezTo>
                  <a:cubicBezTo>
                    <a:pt x="61" y="10"/>
                    <a:pt x="60" y="11"/>
                    <a:pt x="60" y="11"/>
                  </a:cubicBezTo>
                  <a:cubicBezTo>
                    <a:pt x="59" y="10"/>
                    <a:pt x="58" y="10"/>
                    <a:pt x="58" y="10"/>
                  </a:cubicBezTo>
                  <a:close/>
                  <a:moveTo>
                    <a:pt x="100" y="10"/>
                  </a:moveTo>
                  <a:cubicBezTo>
                    <a:pt x="100" y="10"/>
                    <a:pt x="100" y="9"/>
                    <a:pt x="99" y="9"/>
                  </a:cubicBezTo>
                  <a:cubicBezTo>
                    <a:pt x="99" y="9"/>
                    <a:pt x="99" y="9"/>
                    <a:pt x="99" y="10"/>
                  </a:cubicBezTo>
                  <a:cubicBezTo>
                    <a:pt x="99" y="10"/>
                    <a:pt x="99" y="10"/>
                    <a:pt x="99" y="10"/>
                  </a:cubicBezTo>
                  <a:lnTo>
                    <a:pt x="100" y="10"/>
                  </a:lnTo>
                  <a:close/>
                  <a:moveTo>
                    <a:pt x="17" y="10"/>
                  </a:moveTo>
                  <a:cubicBezTo>
                    <a:pt x="17" y="10"/>
                    <a:pt x="18" y="10"/>
                    <a:pt x="18" y="10"/>
                  </a:cubicBezTo>
                  <a:cubicBezTo>
                    <a:pt x="18" y="10"/>
                    <a:pt x="19" y="10"/>
                    <a:pt x="19" y="9"/>
                  </a:cubicBezTo>
                  <a:cubicBezTo>
                    <a:pt x="18" y="9"/>
                    <a:pt x="18" y="9"/>
                    <a:pt x="18" y="9"/>
                  </a:cubicBezTo>
                  <a:cubicBezTo>
                    <a:pt x="17" y="10"/>
                    <a:pt x="17" y="10"/>
                    <a:pt x="17" y="10"/>
                  </a:cubicBezTo>
                  <a:close/>
                  <a:moveTo>
                    <a:pt x="53" y="9"/>
                  </a:moveTo>
                  <a:cubicBezTo>
                    <a:pt x="53" y="8"/>
                    <a:pt x="53" y="8"/>
                    <a:pt x="53" y="8"/>
                  </a:cubicBezTo>
                  <a:cubicBezTo>
                    <a:pt x="53" y="9"/>
                    <a:pt x="52" y="9"/>
                    <a:pt x="52" y="9"/>
                  </a:cubicBezTo>
                  <a:cubicBezTo>
                    <a:pt x="52" y="9"/>
                    <a:pt x="52" y="9"/>
                    <a:pt x="52" y="9"/>
                  </a:cubicBezTo>
                  <a:cubicBezTo>
                    <a:pt x="52" y="10"/>
                    <a:pt x="53" y="10"/>
                    <a:pt x="53" y="10"/>
                  </a:cubicBezTo>
                  <a:lnTo>
                    <a:pt x="53" y="9"/>
                  </a:lnTo>
                  <a:close/>
                  <a:moveTo>
                    <a:pt x="6" y="9"/>
                  </a:moveTo>
                  <a:cubicBezTo>
                    <a:pt x="7" y="9"/>
                    <a:pt x="7" y="9"/>
                    <a:pt x="8" y="9"/>
                  </a:cubicBezTo>
                  <a:cubicBezTo>
                    <a:pt x="8" y="8"/>
                    <a:pt x="8" y="8"/>
                    <a:pt x="8" y="7"/>
                  </a:cubicBezTo>
                  <a:lnTo>
                    <a:pt x="7" y="7"/>
                  </a:lnTo>
                  <a:cubicBezTo>
                    <a:pt x="6" y="7"/>
                    <a:pt x="6" y="8"/>
                    <a:pt x="6" y="9"/>
                  </a:cubicBezTo>
                  <a:close/>
                  <a:moveTo>
                    <a:pt x="12" y="12"/>
                  </a:moveTo>
                  <a:cubicBezTo>
                    <a:pt x="13" y="13"/>
                    <a:pt x="13" y="12"/>
                    <a:pt x="13" y="12"/>
                  </a:cubicBezTo>
                  <a:cubicBezTo>
                    <a:pt x="13" y="11"/>
                    <a:pt x="14" y="11"/>
                    <a:pt x="14" y="11"/>
                  </a:cubicBezTo>
                  <a:cubicBezTo>
                    <a:pt x="14" y="11"/>
                    <a:pt x="15" y="11"/>
                    <a:pt x="15" y="10"/>
                  </a:cubicBezTo>
                  <a:cubicBezTo>
                    <a:pt x="16" y="10"/>
                    <a:pt x="16" y="10"/>
                    <a:pt x="17" y="10"/>
                  </a:cubicBezTo>
                  <a:cubicBezTo>
                    <a:pt x="16" y="9"/>
                    <a:pt x="16" y="9"/>
                    <a:pt x="16" y="8"/>
                  </a:cubicBezTo>
                  <a:cubicBezTo>
                    <a:pt x="16" y="8"/>
                    <a:pt x="15" y="7"/>
                    <a:pt x="14" y="7"/>
                  </a:cubicBezTo>
                  <a:cubicBezTo>
                    <a:pt x="14" y="8"/>
                    <a:pt x="14" y="9"/>
                    <a:pt x="13" y="9"/>
                  </a:cubicBezTo>
                  <a:cubicBezTo>
                    <a:pt x="13" y="10"/>
                    <a:pt x="13" y="10"/>
                    <a:pt x="12" y="10"/>
                  </a:cubicBezTo>
                  <a:cubicBezTo>
                    <a:pt x="12" y="10"/>
                    <a:pt x="12" y="10"/>
                    <a:pt x="11" y="10"/>
                  </a:cubicBezTo>
                  <a:cubicBezTo>
                    <a:pt x="11" y="9"/>
                    <a:pt x="12" y="9"/>
                    <a:pt x="12" y="8"/>
                  </a:cubicBezTo>
                  <a:cubicBezTo>
                    <a:pt x="12" y="8"/>
                    <a:pt x="12" y="7"/>
                    <a:pt x="12" y="6"/>
                  </a:cubicBezTo>
                  <a:cubicBezTo>
                    <a:pt x="11" y="6"/>
                    <a:pt x="10" y="7"/>
                    <a:pt x="10" y="7"/>
                  </a:cubicBezTo>
                  <a:cubicBezTo>
                    <a:pt x="10" y="8"/>
                    <a:pt x="10" y="9"/>
                    <a:pt x="10" y="9"/>
                  </a:cubicBezTo>
                  <a:cubicBezTo>
                    <a:pt x="10" y="10"/>
                    <a:pt x="10" y="11"/>
                    <a:pt x="11" y="11"/>
                  </a:cubicBezTo>
                  <a:cubicBezTo>
                    <a:pt x="11" y="12"/>
                    <a:pt x="12" y="12"/>
                    <a:pt x="12" y="12"/>
                  </a:cubicBezTo>
                  <a:close/>
                  <a:moveTo>
                    <a:pt x="38" y="22"/>
                  </a:moveTo>
                  <a:cubicBezTo>
                    <a:pt x="39" y="22"/>
                    <a:pt x="39" y="22"/>
                    <a:pt x="39" y="23"/>
                  </a:cubicBezTo>
                  <a:cubicBezTo>
                    <a:pt x="39" y="23"/>
                    <a:pt x="40" y="23"/>
                    <a:pt x="40" y="23"/>
                  </a:cubicBezTo>
                  <a:cubicBezTo>
                    <a:pt x="40" y="23"/>
                    <a:pt x="40" y="24"/>
                    <a:pt x="41" y="24"/>
                  </a:cubicBezTo>
                  <a:cubicBezTo>
                    <a:pt x="41" y="24"/>
                    <a:pt x="42" y="24"/>
                    <a:pt x="42" y="23"/>
                  </a:cubicBezTo>
                  <a:cubicBezTo>
                    <a:pt x="40" y="23"/>
                    <a:pt x="40" y="23"/>
                    <a:pt x="40" y="23"/>
                  </a:cubicBezTo>
                  <a:cubicBezTo>
                    <a:pt x="41" y="23"/>
                    <a:pt x="41" y="22"/>
                    <a:pt x="41" y="21"/>
                  </a:cubicBezTo>
                  <a:cubicBezTo>
                    <a:pt x="41" y="21"/>
                    <a:pt x="40" y="21"/>
                    <a:pt x="40" y="21"/>
                  </a:cubicBezTo>
                  <a:cubicBezTo>
                    <a:pt x="40" y="20"/>
                    <a:pt x="40" y="20"/>
                    <a:pt x="40" y="20"/>
                  </a:cubicBezTo>
                  <a:cubicBezTo>
                    <a:pt x="40" y="19"/>
                    <a:pt x="40" y="19"/>
                    <a:pt x="40" y="18"/>
                  </a:cubicBezTo>
                  <a:cubicBezTo>
                    <a:pt x="40" y="18"/>
                    <a:pt x="40" y="17"/>
                    <a:pt x="40" y="17"/>
                  </a:cubicBezTo>
                  <a:cubicBezTo>
                    <a:pt x="40" y="17"/>
                    <a:pt x="40" y="17"/>
                    <a:pt x="40" y="17"/>
                  </a:cubicBezTo>
                  <a:cubicBezTo>
                    <a:pt x="40" y="17"/>
                    <a:pt x="40" y="16"/>
                    <a:pt x="41" y="16"/>
                  </a:cubicBezTo>
                  <a:cubicBezTo>
                    <a:pt x="41" y="16"/>
                    <a:pt x="42" y="16"/>
                    <a:pt x="42" y="17"/>
                  </a:cubicBezTo>
                  <a:cubicBezTo>
                    <a:pt x="42" y="17"/>
                    <a:pt x="42" y="17"/>
                    <a:pt x="43" y="17"/>
                  </a:cubicBezTo>
                  <a:cubicBezTo>
                    <a:pt x="44" y="14"/>
                    <a:pt x="46" y="13"/>
                    <a:pt x="48" y="12"/>
                  </a:cubicBezTo>
                  <a:cubicBezTo>
                    <a:pt x="48" y="11"/>
                    <a:pt x="48" y="11"/>
                    <a:pt x="48" y="10"/>
                  </a:cubicBezTo>
                  <a:cubicBezTo>
                    <a:pt x="48" y="10"/>
                    <a:pt x="49" y="9"/>
                    <a:pt x="50" y="9"/>
                  </a:cubicBezTo>
                  <a:cubicBezTo>
                    <a:pt x="50" y="8"/>
                    <a:pt x="51" y="8"/>
                    <a:pt x="51" y="7"/>
                  </a:cubicBezTo>
                  <a:cubicBezTo>
                    <a:pt x="52" y="7"/>
                    <a:pt x="52" y="6"/>
                    <a:pt x="52" y="5"/>
                  </a:cubicBezTo>
                  <a:cubicBezTo>
                    <a:pt x="51" y="5"/>
                    <a:pt x="51" y="5"/>
                    <a:pt x="51" y="5"/>
                  </a:cubicBezTo>
                  <a:cubicBezTo>
                    <a:pt x="51" y="5"/>
                    <a:pt x="51" y="5"/>
                    <a:pt x="50" y="5"/>
                  </a:cubicBezTo>
                  <a:cubicBezTo>
                    <a:pt x="50" y="5"/>
                    <a:pt x="49" y="5"/>
                    <a:pt x="49" y="6"/>
                  </a:cubicBezTo>
                  <a:cubicBezTo>
                    <a:pt x="48" y="6"/>
                    <a:pt x="48" y="7"/>
                    <a:pt x="48" y="7"/>
                  </a:cubicBezTo>
                  <a:cubicBezTo>
                    <a:pt x="48" y="8"/>
                    <a:pt x="47" y="9"/>
                    <a:pt x="47" y="9"/>
                  </a:cubicBezTo>
                  <a:cubicBezTo>
                    <a:pt x="47" y="10"/>
                    <a:pt x="46" y="10"/>
                    <a:pt x="45" y="10"/>
                  </a:cubicBezTo>
                  <a:cubicBezTo>
                    <a:pt x="45" y="11"/>
                    <a:pt x="45" y="11"/>
                    <a:pt x="46" y="11"/>
                  </a:cubicBezTo>
                  <a:cubicBezTo>
                    <a:pt x="46" y="12"/>
                    <a:pt x="46" y="12"/>
                    <a:pt x="45" y="12"/>
                  </a:cubicBezTo>
                  <a:cubicBezTo>
                    <a:pt x="45" y="12"/>
                    <a:pt x="44" y="12"/>
                    <a:pt x="44" y="12"/>
                  </a:cubicBezTo>
                  <a:cubicBezTo>
                    <a:pt x="43" y="12"/>
                    <a:pt x="43" y="12"/>
                    <a:pt x="43" y="13"/>
                  </a:cubicBezTo>
                  <a:cubicBezTo>
                    <a:pt x="43" y="13"/>
                    <a:pt x="42" y="13"/>
                    <a:pt x="42" y="14"/>
                  </a:cubicBezTo>
                  <a:cubicBezTo>
                    <a:pt x="42" y="14"/>
                    <a:pt x="42" y="14"/>
                    <a:pt x="41" y="14"/>
                  </a:cubicBezTo>
                  <a:cubicBezTo>
                    <a:pt x="41" y="14"/>
                    <a:pt x="41" y="14"/>
                    <a:pt x="41" y="14"/>
                  </a:cubicBezTo>
                  <a:cubicBezTo>
                    <a:pt x="41" y="13"/>
                    <a:pt x="40" y="13"/>
                    <a:pt x="40" y="13"/>
                  </a:cubicBezTo>
                  <a:cubicBezTo>
                    <a:pt x="39" y="14"/>
                    <a:pt x="39" y="14"/>
                    <a:pt x="38" y="15"/>
                  </a:cubicBezTo>
                  <a:cubicBezTo>
                    <a:pt x="38" y="15"/>
                    <a:pt x="37" y="16"/>
                    <a:pt x="37" y="17"/>
                  </a:cubicBezTo>
                  <a:cubicBezTo>
                    <a:pt x="38" y="17"/>
                    <a:pt x="38" y="18"/>
                    <a:pt x="38" y="19"/>
                  </a:cubicBezTo>
                  <a:cubicBezTo>
                    <a:pt x="38" y="20"/>
                    <a:pt x="38" y="21"/>
                    <a:pt x="38" y="22"/>
                  </a:cubicBezTo>
                  <a:close/>
                  <a:moveTo>
                    <a:pt x="135" y="6"/>
                  </a:moveTo>
                  <a:lnTo>
                    <a:pt x="135" y="4"/>
                  </a:lnTo>
                  <a:lnTo>
                    <a:pt x="134" y="4"/>
                  </a:lnTo>
                  <a:cubicBezTo>
                    <a:pt x="134" y="4"/>
                    <a:pt x="134" y="5"/>
                    <a:pt x="134" y="6"/>
                  </a:cubicBezTo>
                  <a:lnTo>
                    <a:pt x="135" y="6"/>
                  </a:lnTo>
                  <a:close/>
                  <a:moveTo>
                    <a:pt x="1" y="7"/>
                  </a:moveTo>
                  <a:cubicBezTo>
                    <a:pt x="1" y="9"/>
                    <a:pt x="2" y="10"/>
                    <a:pt x="3" y="9"/>
                  </a:cubicBezTo>
                  <a:cubicBezTo>
                    <a:pt x="4" y="9"/>
                    <a:pt x="4" y="9"/>
                    <a:pt x="4" y="8"/>
                  </a:cubicBezTo>
                  <a:cubicBezTo>
                    <a:pt x="4" y="8"/>
                    <a:pt x="3" y="7"/>
                    <a:pt x="3" y="7"/>
                  </a:cubicBezTo>
                  <a:cubicBezTo>
                    <a:pt x="3" y="7"/>
                    <a:pt x="2" y="7"/>
                    <a:pt x="2" y="7"/>
                  </a:cubicBezTo>
                  <a:cubicBezTo>
                    <a:pt x="2" y="7"/>
                    <a:pt x="2" y="8"/>
                    <a:pt x="1" y="7"/>
                  </a:cubicBezTo>
                  <a:close/>
                  <a:moveTo>
                    <a:pt x="3" y="13"/>
                  </a:moveTo>
                  <a:cubicBezTo>
                    <a:pt x="3" y="13"/>
                    <a:pt x="3" y="14"/>
                    <a:pt x="4" y="14"/>
                  </a:cubicBezTo>
                  <a:cubicBezTo>
                    <a:pt x="4" y="15"/>
                    <a:pt x="5" y="15"/>
                    <a:pt x="5" y="15"/>
                  </a:cubicBezTo>
                  <a:cubicBezTo>
                    <a:pt x="5" y="14"/>
                    <a:pt x="5" y="14"/>
                    <a:pt x="5" y="13"/>
                  </a:cubicBezTo>
                  <a:cubicBezTo>
                    <a:pt x="6" y="13"/>
                    <a:pt x="6" y="13"/>
                    <a:pt x="6" y="13"/>
                  </a:cubicBezTo>
                  <a:cubicBezTo>
                    <a:pt x="7" y="13"/>
                    <a:pt x="7" y="13"/>
                    <a:pt x="7" y="13"/>
                  </a:cubicBezTo>
                  <a:cubicBezTo>
                    <a:pt x="8" y="13"/>
                    <a:pt x="8" y="12"/>
                    <a:pt x="8" y="12"/>
                  </a:cubicBezTo>
                  <a:cubicBezTo>
                    <a:pt x="7" y="11"/>
                    <a:pt x="7" y="11"/>
                    <a:pt x="6" y="11"/>
                  </a:cubicBezTo>
                  <a:cubicBezTo>
                    <a:pt x="6" y="11"/>
                    <a:pt x="6" y="12"/>
                    <a:pt x="5" y="12"/>
                  </a:cubicBezTo>
                  <a:cubicBezTo>
                    <a:pt x="5" y="12"/>
                    <a:pt x="5" y="12"/>
                    <a:pt x="5" y="12"/>
                  </a:cubicBezTo>
                  <a:cubicBezTo>
                    <a:pt x="4" y="13"/>
                    <a:pt x="4" y="13"/>
                    <a:pt x="3" y="13"/>
                  </a:cubicBezTo>
                  <a:close/>
                  <a:moveTo>
                    <a:pt x="163" y="36"/>
                  </a:moveTo>
                  <a:cubicBezTo>
                    <a:pt x="163" y="37"/>
                    <a:pt x="163" y="38"/>
                    <a:pt x="164" y="38"/>
                  </a:cubicBezTo>
                  <a:cubicBezTo>
                    <a:pt x="164" y="38"/>
                    <a:pt x="164" y="38"/>
                    <a:pt x="164" y="38"/>
                  </a:cubicBezTo>
                  <a:cubicBezTo>
                    <a:pt x="165" y="38"/>
                    <a:pt x="165" y="38"/>
                    <a:pt x="165" y="38"/>
                  </a:cubicBezTo>
                  <a:cubicBezTo>
                    <a:pt x="165" y="37"/>
                    <a:pt x="165" y="37"/>
                    <a:pt x="165" y="36"/>
                  </a:cubicBezTo>
                  <a:cubicBezTo>
                    <a:pt x="164" y="36"/>
                    <a:pt x="164" y="36"/>
                    <a:pt x="163" y="36"/>
                  </a:cubicBezTo>
                  <a:close/>
                  <a:moveTo>
                    <a:pt x="97" y="20"/>
                  </a:moveTo>
                  <a:cubicBezTo>
                    <a:pt x="97" y="21"/>
                    <a:pt x="97" y="21"/>
                    <a:pt x="97" y="21"/>
                  </a:cubicBezTo>
                  <a:cubicBezTo>
                    <a:pt x="98" y="21"/>
                    <a:pt x="98" y="20"/>
                    <a:pt x="99" y="20"/>
                  </a:cubicBezTo>
                  <a:cubicBezTo>
                    <a:pt x="99" y="20"/>
                    <a:pt x="99" y="20"/>
                    <a:pt x="98" y="19"/>
                  </a:cubicBezTo>
                  <a:cubicBezTo>
                    <a:pt x="98" y="19"/>
                    <a:pt x="98" y="19"/>
                    <a:pt x="97" y="19"/>
                  </a:cubicBezTo>
                  <a:cubicBezTo>
                    <a:pt x="97" y="19"/>
                    <a:pt x="97" y="19"/>
                    <a:pt x="97" y="20"/>
                  </a:cubicBezTo>
                  <a:cubicBezTo>
                    <a:pt x="96" y="20"/>
                    <a:pt x="96" y="20"/>
                    <a:pt x="97" y="20"/>
                  </a:cubicBezTo>
                  <a:close/>
                  <a:moveTo>
                    <a:pt x="55" y="4"/>
                  </a:moveTo>
                  <a:cubicBezTo>
                    <a:pt x="54" y="4"/>
                    <a:pt x="54" y="5"/>
                    <a:pt x="54" y="5"/>
                  </a:cubicBezTo>
                  <a:cubicBezTo>
                    <a:pt x="54" y="6"/>
                    <a:pt x="54" y="6"/>
                    <a:pt x="53" y="7"/>
                  </a:cubicBezTo>
                  <a:cubicBezTo>
                    <a:pt x="53" y="7"/>
                    <a:pt x="54" y="7"/>
                    <a:pt x="54" y="8"/>
                  </a:cubicBezTo>
                  <a:cubicBezTo>
                    <a:pt x="54" y="8"/>
                    <a:pt x="54" y="8"/>
                    <a:pt x="54" y="8"/>
                  </a:cubicBezTo>
                  <a:cubicBezTo>
                    <a:pt x="55" y="8"/>
                    <a:pt x="56" y="8"/>
                    <a:pt x="57" y="8"/>
                  </a:cubicBezTo>
                  <a:cubicBezTo>
                    <a:pt x="57" y="8"/>
                    <a:pt x="58" y="8"/>
                    <a:pt x="59" y="8"/>
                  </a:cubicBezTo>
                  <a:cubicBezTo>
                    <a:pt x="59" y="9"/>
                    <a:pt x="60" y="9"/>
                    <a:pt x="61" y="9"/>
                  </a:cubicBezTo>
                  <a:cubicBezTo>
                    <a:pt x="61" y="9"/>
                    <a:pt x="62" y="9"/>
                    <a:pt x="63" y="9"/>
                  </a:cubicBezTo>
                  <a:lnTo>
                    <a:pt x="64" y="10"/>
                  </a:lnTo>
                  <a:cubicBezTo>
                    <a:pt x="65" y="10"/>
                    <a:pt x="65" y="10"/>
                    <a:pt x="65" y="10"/>
                  </a:cubicBezTo>
                  <a:cubicBezTo>
                    <a:pt x="65" y="9"/>
                    <a:pt x="65" y="9"/>
                    <a:pt x="65" y="9"/>
                  </a:cubicBezTo>
                  <a:cubicBezTo>
                    <a:pt x="66" y="9"/>
                    <a:pt x="67" y="9"/>
                    <a:pt x="68" y="9"/>
                  </a:cubicBezTo>
                  <a:cubicBezTo>
                    <a:pt x="68" y="9"/>
                    <a:pt x="69" y="9"/>
                    <a:pt x="69" y="8"/>
                  </a:cubicBezTo>
                  <a:cubicBezTo>
                    <a:pt x="70" y="8"/>
                    <a:pt x="70" y="8"/>
                    <a:pt x="71" y="8"/>
                  </a:cubicBezTo>
                  <a:cubicBezTo>
                    <a:pt x="72" y="8"/>
                    <a:pt x="72" y="8"/>
                    <a:pt x="73" y="8"/>
                  </a:cubicBezTo>
                  <a:cubicBezTo>
                    <a:pt x="74" y="13"/>
                    <a:pt x="75" y="19"/>
                    <a:pt x="76" y="24"/>
                  </a:cubicBezTo>
                  <a:cubicBezTo>
                    <a:pt x="75" y="24"/>
                    <a:pt x="75" y="24"/>
                    <a:pt x="75" y="24"/>
                  </a:cubicBezTo>
                  <a:cubicBezTo>
                    <a:pt x="74" y="24"/>
                    <a:pt x="74" y="24"/>
                    <a:pt x="74" y="25"/>
                  </a:cubicBezTo>
                  <a:cubicBezTo>
                    <a:pt x="74" y="25"/>
                    <a:pt x="74" y="25"/>
                    <a:pt x="73" y="26"/>
                  </a:cubicBezTo>
                  <a:cubicBezTo>
                    <a:pt x="73" y="26"/>
                    <a:pt x="73" y="26"/>
                    <a:pt x="72" y="26"/>
                  </a:cubicBezTo>
                  <a:cubicBezTo>
                    <a:pt x="72" y="26"/>
                    <a:pt x="72" y="26"/>
                    <a:pt x="72" y="26"/>
                  </a:cubicBezTo>
                  <a:cubicBezTo>
                    <a:pt x="72" y="26"/>
                    <a:pt x="71" y="25"/>
                    <a:pt x="71" y="25"/>
                  </a:cubicBezTo>
                  <a:cubicBezTo>
                    <a:pt x="71" y="25"/>
                    <a:pt x="71" y="25"/>
                    <a:pt x="71" y="25"/>
                  </a:cubicBezTo>
                  <a:cubicBezTo>
                    <a:pt x="71" y="24"/>
                    <a:pt x="70" y="24"/>
                    <a:pt x="70" y="24"/>
                  </a:cubicBezTo>
                  <a:cubicBezTo>
                    <a:pt x="70" y="25"/>
                    <a:pt x="70" y="26"/>
                    <a:pt x="70" y="26"/>
                  </a:cubicBezTo>
                  <a:cubicBezTo>
                    <a:pt x="71" y="27"/>
                    <a:pt x="72" y="27"/>
                    <a:pt x="72" y="28"/>
                  </a:cubicBezTo>
                  <a:cubicBezTo>
                    <a:pt x="73" y="28"/>
                    <a:pt x="74" y="28"/>
                    <a:pt x="74" y="27"/>
                  </a:cubicBezTo>
                  <a:cubicBezTo>
                    <a:pt x="75" y="27"/>
                    <a:pt x="75" y="27"/>
                    <a:pt x="76" y="27"/>
                  </a:cubicBezTo>
                  <a:cubicBezTo>
                    <a:pt x="77" y="30"/>
                    <a:pt x="77" y="33"/>
                    <a:pt x="77" y="36"/>
                  </a:cubicBezTo>
                  <a:cubicBezTo>
                    <a:pt x="78" y="39"/>
                    <a:pt x="78" y="42"/>
                    <a:pt x="78" y="44"/>
                  </a:cubicBezTo>
                  <a:cubicBezTo>
                    <a:pt x="79" y="46"/>
                    <a:pt x="79" y="47"/>
                    <a:pt x="79" y="49"/>
                  </a:cubicBezTo>
                  <a:cubicBezTo>
                    <a:pt x="80" y="50"/>
                    <a:pt x="80" y="52"/>
                    <a:pt x="80" y="53"/>
                  </a:cubicBezTo>
                  <a:cubicBezTo>
                    <a:pt x="80" y="54"/>
                    <a:pt x="80" y="54"/>
                    <a:pt x="80" y="55"/>
                  </a:cubicBezTo>
                  <a:cubicBezTo>
                    <a:pt x="80" y="55"/>
                    <a:pt x="80" y="56"/>
                    <a:pt x="80" y="56"/>
                  </a:cubicBezTo>
                  <a:cubicBezTo>
                    <a:pt x="80" y="56"/>
                    <a:pt x="80" y="57"/>
                    <a:pt x="80" y="57"/>
                  </a:cubicBezTo>
                  <a:cubicBezTo>
                    <a:pt x="80" y="58"/>
                    <a:pt x="81" y="58"/>
                    <a:pt x="81" y="59"/>
                  </a:cubicBezTo>
                  <a:cubicBezTo>
                    <a:pt x="81" y="60"/>
                    <a:pt x="81" y="62"/>
                    <a:pt x="81" y="63"/>
                  </a:cubicBezTo>
                  <a:cubicBezTo>
                    <a:pt x="81" y="65"/>
                    <a:pt x="81" y="66"/>
                    <a:pt x="82" y="68"/>
                  </a:cubicBezTo>
                  <a:cubicBezTo>
                    <a:pt x="82" y="68"/>
                    <a:pt x="82" y="68"/>
                    <a:pt x="82" y="69"/>
                  </a:cubicBezTo>
                  <a:cubicBezTo>
                    <a:pt x="82" y="69"/>
                    <a:pt x="82" y="70"/>
                    <a:pt x="82" y="70"/>
                  </a:cubicBezTo>
                  <a:cubicBezTo>
                    <a:pt x="83" y="71"/>
                    <a:pt x="83" y="71"/>
                    <a:pt x="82" y="71"/>
                  </a:cubicBezTo>
                  <a:cubicBezTo>
                    <a:pt x="82" y="72"/>
                    <a:pt x="82" y="72"/>
                    <a:pt x="82" y="73"/>
                  </a:cubicBezTo>
                  <a:cubicBezTo>
                    <a:pt x="83" y="74"/>
                    <a:pt x="83" y="76"/>
                    <a:pt x="83" y="78"/>
                  </a:cubicBezTo>
                  <a:cubicBezTo>
                    <a:pt x="84" y="80"/>
                    <a:pt x="84" y="82"/>
                    <a:pt x="84" y="84"/>
                  </a:cubicBezTo>
                  <a:cubicBezTo>
                    <a:pt x="84" y="84"/>
                    <a:pt x="84" y="85"/>
                    <a:pt x="84" y="85"/>
                  </a:cubicBezTo>
                  <a:cubicBezTo>
                    <a:pt x="84" y="86"/>
                    <a:pt x="84" y="86"/>
                    <a:pt x="84" y="86"/>
                  </a:cubicBezTo>
                  <a:cubicBezTo>
                    <a:pt x="85" y="87"/>
                    <a:pt x="85" y="89"/>
                    <a:pt x="85" y="90"/>
                  </a:cubicBezTo>
                  <a:cubicBezTo>
                    <a:pt x="85" y="92"/>
                    <a:pt x="86" y="94"/>
                    <a:pt x="86" y="95"/>
                  </a:cubicBezTo>
                  <a:cubicBezTo>
                    <a:pt x="86" y="95"/>
                    <a:pt x="87" y="95"/>
                    <a:pt x="87" y="94"/>
                  </a:cubicBezTo>
                  <a:cubicBezTo>
                    <a:pt x="87" y="93"/>
                    <a:pt x="87" y="93"/>
                    <a:pt x="87" y="92"/>
                  </a:cubicBezTo>
                  <a:cubicBezTo>
                    <a:pt x="88" y="88"/>
                    <a:pt x="88" y="84"/>
                    <a:pt x="88" y="80"/>
                  </a:cubicBezTo>
                  <a:cubicBezTo>
                    <a:pt x="89" y="76"/>
                    <a:pt x="89" y="72"/>
                    <a:pt x="90" y="67"/>
                  </a:cubicBezTo>
                  <a:cubicBezTo>
                    <a:pt x="90" y="67"/>
                    <a:pt x="90" y="66"/>
                    <a:pt x="90" y="66"/>
                  </a:cubicBezTo>
                  <a:cubicBezTo>
                    <a:pt x="90" y="65"/>
                    <a:pt x="91" y="65"/>
                    <a:pt x="91" y="64"/>
                  </a:cubicBezTo>
                  <a:cubicBezTo>
                    <a:pt x="91" y="64"/>
                    <a:pt x="91" y="63"/>
                    <a:pt x="91" y="63"/>
                  </a:cubicBezTo>
                  <a:cubicBezTo>
                    <a:pt x="91" y="62"/>
                    <a:pt x="91" y="61"/>
                    <a:pt x="91" y="61"/>
                  </a:cubicBezTo>
                  <a:cubicBezTo>
                    <a:pt x="91" y="60"/>
                    <a:pt x="91" y="60"/>
                    <a:pt x="91" y="60"/>
                  </a:cubicBezTo>
                  <a:cubicBezTo>
                    <a:pt x="91" y="60"/>
                    <a:pt x="91" y="60"/>
                    <a:pt x="92" y="59"/>
                  </a:cubicBezTo>
                  <a:cubicBezTo>
                    <a:pt x="92" y="59"/>
                    <a:pt x="92" y="59"/>
                    <a:pt x="91" y="59"/>
                  </a:cubicBezTo>
                  <a:cubicBezTo>
                    <a:pt x="91" y="59"/>
                    <a:pt x="91" y="58"/>
                    <a:pt x="91" y="58"/>
                  </a:cubicBezTo>
                  <a:cubicBezTo>
                    <a:pt x="91" y="58"/>
                    <a:pt x="91" y="58"/>
                    <a:pt x="91" y="57"/>
                  </a:cubicBezTo>
                  <a:cubicBezTo>
                    <a:pt x="91" y="56"/>
                    <a:pt x="91" y="55"/>
                    <a:pt x="92" y="55"/>
                  </a:cubicBezTo>
                  <a:cubicBezTo>
                    <a:pt x="92" y="54"/>
                    <a:pt x="92" y="54"/>
                    <a:pt x="92" y="54"/>
                  </a:cubicBezTo>
                  <a:cubicBezTo>
                    <a:pt x="92" y="54"/>
                    <a:pt x="92" y="53"/>
                    <a:pt x="92" y="53"/>
                  </a:cubicBezTo>
                  <a:cubicBezTo>
                    <a:pt x="92" y="52"/>
                    <a:pt x="92" y="52"/>
                    <a:pt x="92" y="52"/>
                  </a:cubicBezTo>
                  <a:cubicBezTo>
                    <a:pt x="92" y="52"/>
                    <a:pt x="92" y="52"/>
                    <a:pt x="92" y="52"/>
                  </a:cubicBezTo>
                  <a:cubicBezTo>
                    <a:pt x="92" y="48"/>
                    <a:pt x="92" y="45"/>
                    <a:pt x="93" y="41"/>
                  </a:cubicBezTo>
                  <a:cubicBezTo>
                    <a:pt x="94" y="37"/>
                    <a:pt x="94" y="33"/>
                    <a:pt x="95" y="30"/>
                  </a:cubicBezTo>
                  <a:cubicBezTo>
                    <a:pt x="95" y="30"/>
                    <a:pt x="96" y="30"/>
                    <a:pt x="96" y="30"/>
                  </a:cubicBezTo>
                  <a:cubicBezTo>
                    <a:pt x="96" y="31"/>
                    <a:pt x="96" y="31"/>
                    <a:pt x="97" y="31"/>
                  </a:cubicBezTo>
                  <a:cubicBezTo>
                    <a:pt x="97" y="31"/>
                    <a:pt x="97" y="32"/>
                    <a:pt x="98" y="32"/>
                  </a:cubicBezTo>
                  <a:cubicBezTo>
                    <a:pt x="98" y="32"/>
                    <a:pt x="98" y="32"/>
                    <a:pt x="99" y="32"/>
                  </a:cubicBezTo>
                  <a:cubicBezTo>
                    <a:pt x="99" y="33"/>
                    <a:pt x="99" y="33"/>
                    <a:pt x="99" y="34"/>
                  </a:cubicBezTo>
                  <a:cubicBezTo>
                    <a:pt x="99" y="35"/>
                    <a:pt x="99" y="35"/>
                    <a:pt x="99" y="36"/>
                  </a:cubicBezTo>
                  <a:cubicBezTo>
                    <a:pt x="99" y="37"/>
                    <a:pt x="100" y="37"/>
                    <a:pt x="100" y="38"/>
                  </a:cubicBezTo>
                  <a:cubicBezTo>
                    <a:pt x="101" y="38"/>
                    <a:pt x="102" y="38"/>
                    <a:pt x="103" y="38"/>
                  </a:cubicBezTo>
                  <a:cubicBezTo>
                    <a:pt x="103" y="39"/>
                    <a:pt x="102" y="39"/>
                    <a:pt x="102" y="39"/>
                  </a:cubicBezTo>
                  <a:cubicBezTo>
                    <a:pt x="102" y="39"/>
                    <a:pt x="101" y="39"/>
                    <a:pt x="101" y="39"/>
                  </a:cubicBezTo>
                  <a:cubicBezTo>
                    <a:pt x="101" y="39"/>
                    <a:pt x="100" y="40"/>
                    <a:pt x="100" y="40"/>
                  </a:cubicBezTo>
                  <a:cubicBezTo>
                    <a:pt x="100" y="40"/>
                    <a:pt x="100" y="40"/>
                    <a:pt x="100" y="41"/>
                  </a:cubicBezTo>
                  <a:cubicBezTo>
                    <a:pt x="100" y="42"/>
                    <a:pt x="101" y="43"/>
                    <a:pt x="102" y="43"/>
                  </a:cubicBezTo>
                  <a:cubicBezTo>
                    <a:pt x="103" y="43"/>
                    <a:pt x="103" y="44"/>
                    <a:pt x="104" y="44"/>
                  </a:cubicBezTo>
                  <a:lnTo>
                    <a:pt x="106" y="44"/>
                  </a:lnTo>
                  <a:cubicBezTo>
                    <a:pt x="107" y="45"/>
                    <a:pt x="108" y="45"/>
                    <a:pt x="108" y="46"/>
                  </a:cubicBezTo>
                  <a:cubicBezTo>
                    <a:pt x="108" y="46"/>
                    <a:pt x="109" y="47"/>
                    <a:pt x="110" y="47"/>
                  </a:cubicBezTo>
                  <a:cubicBezTo>
                    <a:pt x="110" y="48"/>
                    <a:pt x="110" y="50"/>
                    <a:pt x="110" y="51"/>
                  </a:cubicBezTo>
                  <a:cubicBezTo>
                    <a:pt x="111" y="52"/>
                    <a:pt x="112" y="52"/>
                    <a:pt x="113" y="52"/>
                  </a:cubicBezTo>
                  <a:cubicBezTo>
                    <a:pt x="113" y="52"/>
                    <a:pt x="113" y="51"/>
                    <a:pt x="112" y="49"/>
                  </a:cubicBezTo>
                  <a:cubicBezTo>
                    <a:pt x="112" y="47"/>
                    <a:pt x="112" y="46"/>
                    <a:pt x="113" y="44"/>
                  </a:cubicBezTo>
                  <a:cubicBezTo>
                    <a:pt x="113" y="44"/>
                    <a:pt x="113" y="43"/>
                    <a:pt x="113" y="43"/>
                  </a:cubicBezTo>
                  <a:cubicBezTo>
                    <a:pt x="112" y="43"/>
                    <a:pt x="112" y="43"/>
                    <a:pt x="112" y="43"/>
                  </a:cubicBezTo>
                  <a:cubicBezTo>
                    <a:pt x="112" y="42"/>
                    <a:pt x="112" y="42"/>
                    <a:pt x="112" y="42"/>
                  </a:cubicBezTo>
                  <a:cubicBezTo>
                    <a:pt x="111" y="42"/>
                    <a:pt x="111" y="41"/>
                    <a:pt x="111" y="41"/>
                  </a:cubicBezTo>
                  <a:cubicBezTo>
                    <a:pt x="112" y="40"/>
                    <a:pt x="112" y="39"/>
                    <a:pt x="113" y="39"/>
                  </a:cubicBezTo>
                  <a:cubicBezTo>
                    <a:pt x="113" y="38"/>
                    <a:pt x="113" y="38"/>
                    <a:pt x="113" y="38"/>
                  </a:cubicBezTo>
                  <a:cubicBezTo>
                    <a:pt x="114" y="38"/>
                    <a:pt x="114" y="38"/>
                    <a:pt x="114" y="37"/>
                  </a:cubicBezTo>
                  <a:cubicBezTo>
                    <a:pt x="115" y="37"/>
                    <a:pt x="115" y="36"/>
                    <a:pt x="115" y="35"/>
                  </a:cubicBezTo>
                  <a:cubicBezTo>
                    <a:pt x="115" y="35"/>
                    <a:pt x="115" y="34"/>
                    <a:pt x="115" y="34"/>
                  </a:cubicBezTo>
                  <a:cubicBezTo>
                    <a:pt x="115" y="33"/>
                    <a:pt x="115" y="33"/>
                    <a:pt x="114" y="33"/>
                  </a:cubicBezTo>
                  <a:cubicBezTo>
                    <a:pt x="114" y="33"/>
                    <a:pt x="113" y="32"/>
                    <a:pt x="113" y="32"/>
                  </a:cubicBezTo>
                  <a:cubicBezTo>
                    <a:pt x="112" y="32"/>
                    <a:pt x="112" y="32"/>
                    <a:pt x="112" y="32"/>
                  </a:cubicBezTo>
                  <a:cubicBezTo>
                    <a:pt x="111" y="32"/>
                    <a:pt x="111" y="31"/>
                    <a:pt x="111" y="31"/>
                  </a:cubicBezTo>
                  <a:cubicBezTo>
                    <a:pt x="111" y="31"/>
                    <a:pt x="110" y="31"/>
                    <a:pt x="110" y="31"/>
                  </a:cubicBezTo>
                  <a:cubicBezTo>
                    <a:pt x="109" y="30"/>
                    <a:pt x="109" y="30"/>
                    <a:pt x="109" y="30"/>
                  </a:cubicBezTo>
                  <a:cubicBezTo>
                    <a:pt x="109" y="30"/>
                    <a:pt x="108" y="30"/>
                    <a:pt x="108" y="30"/>
                  </a:cubicBezTo>
                  <a:cubicBezTo>
                    <a:pt x="108" y="29"/>
                    <a:pt x="107" y="29"/>
                    <a:pt x="107" y="29"/>
                  </a:cubicBezTo>
                  <a:cubicBezTo>
                    <a:pt x="106" y="28"/>
                    <a:pt x="106" y="28"/>
                    <a:pt x="104" y="27"/>
                  </a:cubicBezTo>
                  <a:cubicBezTo>
                    <a:pt x="103" y="27"/>
                    <a:pt x="102" y="27"/>
                    <a:pt x="102" y="27"/>
                  </a:cubicBezTo>
                  <a:cubicBezTo>
                    <a:pt x="101" y="27"/>
                    <a:pt x="100" y="26"/>
                    <a:pt x="100" y="26"/>
                  </a:cubicBezTo>
                  <a:cubicBezTo>
                    <a:pt x="100" y="25"/>
                    <a:pt x="101" y="24"/>
                    <a:pt x="101" y="23"/>
                  </a:cubicBezTo>
                  <a:cubicBezTo>
                    <a:pt x="102" y="23"/>
                    <a:pt x="103" y="22"/>
                    <a:pt x="103" y="21"/>
                  </a:cubicBezTo>
                  <a:cubicBezTo>
                    <a:pt x="103" y="20"/>
                    <a:pt x="103" y="20"/>
                    <a:pt x="102" y="20"/>
                  </a:cubicBezTo>
                  <a:cubicBezTo>
                    <a:pt x="102" y="21"/>
                    <a:pt x="102" y="21"/>
                    <a:pt x="101" y="21"/>
                  </a:cubicBezTo>
                  <a:cubicBezTo>
                    <a:pt x="101" y="21"/>
                    <a:pt x="101" y="21"/>
                    <a:pt x="101" y="21"/>
                  </a:cubicBezTo>
                  <a:cubicBezTo>
                    <a:pt x="101" y="22"/>
                    <a:pt x="101" y="22"/>
                    <a:pt x="101" y="22"/>
                  </a:cubicBezTo>
                  <a:cubicBezTo>
                    <a:pt x="101" y="22"/>
                    <a:pt x="101" y="22"/>
                    <a:pt x="100" y="22"/>
                  </a:cubicBezTo>
                  <a:cubicBezTo>
                    <a:pt x="100" y="22"/>
                    <a:pt x="100" y="22"/>
                    <a:pt x="100" y="22"/>
                  </a:cubicBezTo>
                  <a:cubicBezTo>
                    <a:pt x="99" y="23"/>
                    <a:pt x="99" y="23"/>
                    <a:pt x="98" y="24"/>
                  </a:cubicBezTo>
                  <a:cubicBezTo>
                    <a:pt x="98" y="25"/>
                    <a:pt x="97" y="25"/>
                    <a:pt x="96" y="25"/>
                  </a:cubicBezTo>
                  <a:cubicBezTo>
                    <a:pt x="96" y="24"/>
                    <a:pt x="96" y="23"/>
                    <a:pt x="96" y="21"/>
                  </a:cubicBezTo>
                  <a:cubicBezTo>
                    <a:pt x="96" y="20"/>
                    <a:pt x="96" y="18"/>
                    <a:pt x="97" y="17"/>
                  </a:cubicBezTo>
                  <a:cubicBezTo>
                    <a:pt x="97" y="17"/>
                    <a:pt x="97" y="16"/>
                    <a:pt x="97" y="17"/>
                  </a:cubicBezTo>
                  <a:cubicBezTo>
                    <a:pt x="97" y="17"/>
                    <a:pt x="98" y="17"/>
                    <a:pt x="98" y="17"/>
                  </a:cubicBezTo>
                  <a:cubicBezTo>
                    <a:pt x="99" y="17"/>
                    <a:pt x="99" y="16"/>
                    <a:pt x="99" y="16"/>
                  </a:cubicBezTo>
                  <a:cubicBezTo>
                    <a:pt x="99" y="15"/>
                    <a:pt x="100" y="15"/>
                    <a:pt x="100" y="14"/>
                  </a:cubicBezTo>
                  <a:cubicBezTo>
                    <a:pt x="99" y="14"/>
                    <a:pt x="99" y="14"/>
                    <a:pt x="99" y="14"/>
                  </a:cubicBezTo>
                  <a:cubicBezTo>
                    <a:pt x="98" y="15"/>
                    <a:pt x="98" y="15"/>
                    <a:pt x="97" y="15"/>
                  </a:cubicBezTo>
                  <a:cubicBezTo>
                    <a:pt x="97" y="13"/>
                    <a:pt x="97" y="12"/>
                    <a:pt x="97" y="12"/>
                  </a:cubicBezTo>
                  <a:cubicBezTo>
                    <a:pt x="98" y="11"/>
                    <a:pt x="98" y="10"/>
                    <a:pt x="98" y="8"/>
                  </a:cubicBezTo>
                  <a:cubicBezTo>
                    <a:pt x="99" y="8"/>
                    <a:pt x="99" y="7"/>
                    <a:pt x="100" y="6"/>
                  </a:cubicBezTo>
                  <a:cubicBezTo>
                    <a:pt x="100" y="6"/>
                    <a:pt x="101" y="5"/>
                    <a:pt x="102" y="5"/>
                  </a:cubicBezTo>
                  <a:cubicBezTo>
                    <a:pt x="102" y="6"/>
                    <a:pt x="102" y="6"/>
                    <a:pt x="103" y="7"/>
                  </a:cubicBezTo>
                  <a:cubicBezTo>
                    <a:pt x="103" y="7"/>
                    <a:pt x="104" y="7"/>
                    <a:pt x="105" y="7"/>
                  </a:cubicBezTo>
                  <a:cubicBezTo>
                    <a:pt x="105" y="8"/>
                    <a:pt x="105" y="8"/>
                    <a:pt x="105" y="9"/>
                  </a:cubicBezTo>
                  <a:cubicBezTo>
                    <a:pt x="105" y="9"/>
                    <a:pt x="105" y="9"/>
                    <a:pt x="106" y="9"/>
                  </a:cubicBezTo>
                  <a:cubicBezTo>
                    <a:pt x="106" y="10"/>
                    <a:pt x="106" y="10"/>
                    <a:pt x="106" y="10"/>
                  </a:cubicBezTo>
                  <a:cubicBezTo>
                    <a:pt x="107" y="10"/>
                    <a:pt x="106" y="11"/>
                    <a:pt x="106" y="11"/>
                  </a:cubicBezTo>
                  <a:cubicBezTo>
                    <a:pt x="107" y="11"/>
                    <a:pt x="108" y="11"/>
                    <a:pt x="110" y="12"/>
                  </a:cubicBezTo>
                  <a:cubicBezTo>
                    <a:pt x="111" y="13"/>
                    <a:pt x="112" y="13"/>
                    <a:pt x="113" y="13"/>
                  </a:cubicBezTo>
                  <a:cubicBezTo>
                    <a:pt x="114" y="12"/>
                    <a:pt x="114" y="12"/>
                    <a:pt x="114" y="12"/>
                  </a:cubicBezTo>
                  <a:cubicBezTo>
                    <a:pt x="115" y="11"/>
                    <a:pt x="115" y="11"/>
                    <a:pt x="116" y="10"/>
                  </a:cubicBezTo>
                  <a:cubicBezTo>
                    <a:pt x="116" y="10"/>
                    <a:pt x="116" y="10"/>
                    <a:pt x="116" y="10"/>
                  </a:cubicBezTo>
                  <a:cubicBezTo>
                    <a:pt x="117" y="10"/>
                    <a:pt x="117" y="11"/>
                    <a:pt x="117" y="11"/>
                  </a:cubicBezTo>
                  <a:lnTo>
                    <a:pt x="117" y="12"/>
                  </a:lnTo>
                  <a:cubicBezTo>
                    <a:pt x="117" y="12"/>
                    <a:pt x="117" y="12"/>
                    <a:pt x="117" y="13"/>
                  </a:cubicBezTo>
                  <a:cubicBezTo>
                    <a:pt x="119" y="13"/>
                    <a:pt x="121" y="13"/>
                    <a:pt x="122" y="13"/>
                  </a:cubicBezTo>
                  <a:cubicBezTo>
                    <a:pt x="124" y="13"/>
                    <a:pt x="126" y="13"/>
                    <a:pt x="128" y="13"/>
                  </a:cubicBezTo>
                  <a:cubicBezTo>
                    <a:pt x="127" y="11"/>
                    <a:pt x="127" y="10"/>
                    <a:pt x="126" y="10"/>
                  </a:cubicBezTo>
                  <a:cubicBezTo>
                    <a:pt x="126" y="10"/>
                    <a:pt x="125" y="10"/>
                    <a:pt x="125" y="9"/>
                  </a:cubicBezTo>
                  <a:cubicBezTo>
                    <a:pt x="124" y="9"/>
                    <a:pt x="124" y="9"/>
                    <a:pt x="124" y="9"/>
                  </a:cubicBezTo>
                  <a:cubicBezTo>
                    <a:pt x="125" y="8"/>
                    <a:pt x="125" y="8"/>
                    <a:pt x="125" y="8"/>
                  </a:cubicBezTo>
                  <a:cubicBezTo>
                    <a:pt x="125" y="8"/>
                    <a:pt x="125" y="8"/>
                    <a:pt x="126" y="8"/>
                  </a:cubicBezTo>
                  <a:cubicBezTo>
                    <a:pt x="126" y="8"/>
                    <a:pt x="126" y="8"/>
                    <a:pt x="126" y="8"/>
                  </a:cubicBezTo>
                  <a:cubicBezTo>
                    <a:pt x="127" y="9"/>
                    <a:pt x="127" y="9"/>
                    <a:pt x="127" y="9"/>
                  </a:cubicBezTo>
                  <a:cubicBezTo>
                    <a:pt x="128" y="8"/>
                    <a:pt x="128" y="8"/>
                    <a:pt x="128" y="7"/>
                  </a:cubicBezTo>
                  <a:cubicBezTo>
                    <a:pt x="128" y="6"/>
                    <a:pt x="128" y="6"/>
                    <a:pt x="128" y="5"/>
                  </a:cubicBezTo>
                  <a:cubicBezTo>
                    <a:pt x="129" y="5"/>
                    <a:pt x="129" y="5"/>
                    <a:pt x="129" y="6"/>
                  </a:cubicBezTo>
                  <a:cubicBezTo>
                    <a:pt x="130" y="6"/>
                    <a:pt x="130" y="6"/>
                    <a:pt x="130" y="7"/>
                  </a:cubicBezTo>
                  <a:lnTo>
                    <a:pt x="130" y="8"/>
                  </a:lnTo>
                  <a:cubicBezTo>
                    <a:pt x="130" y="8"/>
                    <a:pt x="130" y="8"/>
                    <a:pt x="130" y="9"/>
                  </a:cubicBezTo>
                  <a:cubicBezTo>
                    <a:pt x="131" y="8"/>
                    <a:pt x="131" y="8"/>
                    <a:pt x="130" y="7"/>
                  </a:cubicBezTo>
                  <a:cubicBezTo>
                    <a:pt x="130" y="6"/>
                    <a:pt x="130" y="6"/>
                    <a:pt x="131" y="5"/>
                  </a:cubicBezTo>
                  <a:cubicBezTo>
                    <a:pt x="132" y="5"/>
                    <a:pt x="133" y="4"/>
                    <a:pt x="134" y="4"/>
                  </a:cubicBezTo>
                  <a:cubicBezTo>
                    <a:pt x="135" y="4"/>
                    <a:pt x="135" y="3"/>
                    <a:pt x="135" y="3"/>
                  </a:cubicBezTo>
                  <a:cubicBezTo>
                    <a:pt x="135" y="2"/>
                    <a:pt x="136" y="2"/>
                    <a:pt x="136" y="2"/>
                  </a:cubicBezTo>
                  <a:cubicBezTo>
                    <a:pt x="136" y="1"/>
                    <a:pt x="136" y="1"/>
                    <a:pt x="137" y="1"/>
                  </a:cubicBezTo>
                  <a:cubicBezTo>
                    <a:pt x="137" y="1"/>
                    <a:pt x="138" y="1"/>
                    <a:pt x="138" y="2"/>
                  </a:cubicBezTo>
                  <a:cubicBezTo>
                    <a:pt x="138" y="2"/>
                    <a:pt x="138" y="2"/>
                    <a:pt x="138" y="3"/>
                  </a:cubicBezTo>
                  <a:cubicBezTo>
                    <a:pt x="138" y="3"/>
                    <a:pt x="137" y="3"/>
                    <a:pt x="137" y="3"/>
                  </a:cubicBezTo>
                  <a:cubicBezTo>
                    <a:pt x="137" y="3"/>
                    <a:pt x="137" y="3"/>
                    <a:pt x="137" y="4"/>
                  </a:cubicBezTo>
                  <a:cubicBezTo>
                    <a:pt x="136" y="4"/>
                    <a:pt x="136" y="4"/>
                    <a:pt x="136" y="5"/>
                  </a:cubicBezTo>
                  <a:cubicBezTo>
                    <a:pt x="136" y="5"/>
                    <a:pt x="137" y="5"/>
                    <a:pt x="137" y="5"/>
                  </a:cubicBezTo>
                  <a:cubicBezTo>
                    <a:pt x="138" y="5"/>
                    <a:pt x="138" y="5"/>
                    <a:pt x="139" y="5"/>
                  </a:cubicBezTo>
                  <a:cubicBezTo>
                    <a:pt x="139" y="5"/>
                    <a:pt x="140" y="5"/>
                    <a:pt x="140" y="5"/>
                  </a:cubicBezTo>
                  <a:cubicBezTo>
                    <a:pt x="140" y="4"/>
                    <a:pt x="141" y="4"/>
                    <a:pt x="141" y="4"/>
                  </a:cubicBezTo>
                  <a:cubicBezTo>
                    <a:pt x="141" y="4"/>
                    <a:pt x="141" y="4"/>
                    <a:pt x="141" y="5"/>
                  </a:cubicBezTo>
                  <a:cubicBezTo>
                    <a:pt x="141" y="5"/>
                    <a:pt x="141" y="5"/>
                    <a:pt x="141" y="5"/>
                  </a:cubicBezTo>
                  <a:cubicBezTo>
                    <a:pt x="141" y="5"/>
                    <a:pt x="140" y="6"/>
                    <a:pt x="140" y="6"/>
                  </a:cubicBezTo>
                  <a:cubicBezTo>
                    <a:pt x="140" y="6"/>
                    <a:pt x="140" y="6"/>
                    <a:pt x="140" y="7"/>
                  </a:cubicBezTo>
                  <a:cubicBezTo>
                    <a:pt x="140" y="7"/>
                    <a:pt x="140" y="7"/>
                    <a:pt x="141" y="7"/>
                  </a:cubicBezTo>
                  <a:cubicBezTo>
                    <a:pt x="141" y="7"/>
                    <a:pt x="142" y="7"/>
                    <a:pt x="142" y="7"/>
                  </a:cubicBezTo>
                  <a:cubicBezTo>
                    <a:pt x="142" y="8"/>
                    <a:pt x="141" y="8"/>
                    <a:pt x="141" y="8"/>
                  </a:cubicBezTo>
                  <a:cubicBezTo>
                    <a:pt x="140" y="8"/>
                    <a:pt x="140" y="7"/>
                    <a:pt x="139" y="7"/>
                  </a:cubicBezTo>
                  <a:cubicBezTo>
                    <a:pt x="139" y="7"/>
                    <a:pt x="139" y="7"/>
                    <a:pt x="139" y="8"/>
                  </a:cubicBezTo>
                  <a:cubicBezTo>
                    <a:pt x="138" y="8"/>
                    <a:pt x="138" y="8"/>
                    <a:pt x="138" y="8"/>
                  </a:cubicBezTo>
                  <a:cubicBezTo>
                    <a:pt x="137" y="8"/>
                    <a:pt x="137" y="8"/>
                    <a:pt x="137" y="8"/>
                  </a:cubicBezTo>
                  <a:cubicBezTo>
                    <a:pt x="136" y="8"/>
                    <a:pt x="136" y="8"/>
                    <a:pt x="135" y="7"/>
                  </a:cubicBezTo>
                  <a:cubicBezTo>
                    <a:pt x="135" y="8"/>
                    <a:pt x="135" y="8"/>
                    <a:pt x="134" y="9"/>
                  </a:cubicBezTo>
                  <a:cubicBezTo>
                    <a:pt x="134" y="9"/>
                    <a:pt x="134" y="10"/>
                    <a:pt x="134" y="11"/>
                  </a:cubicBezTo>
                  <a:cubicBezTo>
                    <a:pt x="133" y="11"/>
                    <a:pt x="133" y="11"/>
                    <a:pt x="133" y="10"/>
                  </a:cubicBezTo>
                  <a:cubicBezTo>
                    <a:pt x="132" y="10"/>
                    <a:pt x="132" y="10"/>
                    <a:pt x="132" y="10"/>
                  </a:cubicBezTo>
                  <a:cubicBezTo>
                    <a:pt x="132" y="10"/>
                    <a:pt x="132" y="10"/>
                    <a:pt x="132" y="9"/>
                  </a:cubicBezTo>
                  <a:cubicBezTo>
                    <a:pt x="131" y="9"/>
                    <a:pt x="131" y="9"/>
                    <a:pt x="131" y="9"/>
                  </a:cubicBezTo>
                  <a:cubicBezTo>
                    <a:pt x="130" y="9"/>
                    <a:pt x="130" y="9"/>
                    <a:pt x="130" y="10"/>
                  </a:cubicBezTo>
                  <a:cubicBezTo>
                    <a:pt x="130" y="10"/>
                    <a:pt x="130" y="10"/>
                    <a:pt x="130" y="10"/>
                  </a:cubicBezTo>
                  <a:cubicBezTo>
                    <a:pt x="130" y="10"/>
                    <a:pt x="130" y="11"/>
                    <a:pt x="130" y="11"/>
                  </a:cubicBezTo>
                  <a:cubicBezTo>
                    <a:pt x="130" y="11"/>
                    <a:pt x="130" y="11"/>
                    <a:pt x="130" y="12"/>
                  </a:cubicBezTo>
                  <a:cubicBezTo>
                    <a:pt x="131" y="12"/>
                    <a:pt x="131" y="12"/>
                    <a:pt x="132" y="12"/>
                  </a:cubicBezTo>
                  <a:cubicBezTo>
                    <a:pt x="133" y="12"/>
                    <a:pt x="133" y="12"/>
                    <a:pt x="134" y="12"/>
                  </a:cubicBezTo>
                  <a:cubicBezTo>
                    <a:pt x="134" y="13"/>
                    <a:pt x="134" y="13"/>
                    <a:pt x="134" y="13"/>
                  </a:cubicBezTo>
                  <a:cubicBezTo>
                    <a:pt x="134" y="13"/>
                    <a:pt x="134" y="14"/>
                    <a:pt x="133" y="14"/>
                  </a:cubicBezTo>
                  <a:cubicBezTo>
                    <a:pt x="133" y="15"/>
                    <a:pt x="133" y="15"/>
                    <a:pt x="132" y="16"/>
                  </a:cubicBezTo>
                  <a:cubicBezTo>
                    <a:pt x="132" y="17"/>
                    <a:pt x="131" y="17"/>
                    <a:pt x="131" y="17"/>
                  </a:cubicBezTo>
                  <a:cubicBezTo>
                    <a:pt x="131" y="17"/>
                    <a:pt x="131" y="16"/>
                    <a:pt x="131" y="16"/>
                  </a:cubicBezTo>
                  <a:cubicBezTo>
                    <a:pt x="131" y="16"/>
                    <a:pt x="131" y="15"/>
                    <a:pt x="131" y="14"/>
                  </a:cubicBezTo>
                  <a:cubicBezTo>
                    <a:pt x="131" y="14"/>
                    <a:pt x="131" y="14"/>
                    <a:pt x="130" y="14"/>
                  </a:cubicBezTo>
                  <a:cubicBezTo>
                    <a:pt x="129" y="14"/>
                    <a:pt x="129" y="15"/>
                    <a:pt x="129" y="14"/>
                  </a:cubicBezTo>
                  <a:lnTo>
                    <a:pt x="129" y="14"/>
                  </a:lnTo>
                  <a:cubicBezTo>
                    <a:pt x="128" y="14"/>
                    <a:pt x="128" y="14"/>
                    <a:pt x="127" y="14"/>
                  </a:cubicBezTo>
                  <a:cubicBezTo>
                    <a:pt x="127" y="14"/>
                    <a:pt x="127" y="15"/>
                    <a:pt x="126" y="15"/>
                  </a:cubicBezTo>
                  <a:cubicBezTo>
                    <a:pt x="127" y="15"/>
                    <a:pt x="127" y="15"/>
                    <a:pt x="127" y="15"/>
                  </a:cubicBezTo>
                  <a:cubicBezTo>
                    <a:pt x="127" y="15"/>
                    <a:pt x="128" y="15"/>
                    <a:pt x="128" y="15"/>
                  </a:cubicBezTo>
                  <a:cubicBezTo>
                    <a:pt x="128" y="16"/>
                    <a:pt x="129" y="17"/>
                    <a:pt x="129" y="17"/>
                  </a:cubicBezTo>
                  <a:cubicBezTo>
                    <a:pt x="129" y="18"/>
                    <a:pt x="130" y="19"/>
                    <a:pt x="129" y="20"/>
                  </a:cubicBezTo>
                  <a:cubicBezTo>
                    <a:pt x="130" y="20"/>
                    <a:pt x="130" y="20"/>
                    <a:pt x="130" y="20"/>
                  </a:cubicBezTo>
                  <a:cubicBezTo>
                    <a:pt x="131" y="20"/>
                    <a:pt x="131" y="21"/>
                    <a:pt x="131" y="20"/>
                  </a:cubicBezTo>
                  <a:cubicBezTo>
                    <a:pt x="132" y="20"/>
                    <a:pt x="132" y="20"/>
                    <a:pt x="132" y="19"/>
                  </a:cubicBezTo>
                  <a:cubicBezTo>
                    <a:pt x="132" y="19"/>
                    <a:pt x="132" y="18"/>
                    <a:pt x="132" y="18"/>
                  </a:cubicBezTo>
                  <a:cubicBezTo>
                    <a:pt x="133" y="18"/>
                    <a:pt x="133" y="18"/>
                    <a:pt x="133" y="19"/>
                  </a:cubicBezTo>
                  <a:cubicBezTo>
                    <a:pt x="134" y="19"/>
                    <a:pt x="134" y="19"/>
                    <a:pt x="135" y="19"/>
                  </a:cubicBezTo>
                  <a:cubicBezTo>
                    <a:pt x="135" y="18"/>
                    <a:pt x="135" y="18"/>
                    <a:pt x="135" y="18"/>
                  </a:cubicBezTo>
                  <a:cubicBezTo>
                    <a:pt x="135" y="18"/>
                    <a:pt x="135" y="18"/>
                    <a:pt x="134" y="17"/>
                  </a:cubicBezTo>
                  <a:cubicBezTo>
                    <a:pt x="134" y="17"/>
                    <a:pt x="134" y="17"/>
                    <a:pt x="134" y="17"/>
                  </a:cubicBezTo>
                  <a:cubicBezTo>
                    <a:pt x="134" y="17"/>
                    <a:pt x="134" y="17"/>
                    <a:pt x="134" y="16"/>
                  </a:cubicBezTo>
                  <a:cubicBezTo>
                    <a:pt x="135" y="16"/>
                    <a:pt x="135" y="16"/>
                    <a:pt x="135" y="16"/>
                  </a:cubicBezTo>
                  <a:cubicBezTo>
                    <a:pt x="135" y="15"/>
                    <a:pt x="135" y="15"/>
                    <a:pt x="135" y="14"/>
                  </a:cubicBezTo>
                  <a:cubicBezTo>
                    <a:pt x="135" y="14"/>
                    <a:pt x="136" y="13"/>
                    <a:pt x="136" y="13"/>
                  </a:cubicBezTo>
                  <a:cubicBezTo>
                    <a:pt x="136" y="13"/>
                    <a:pt x="137" y="13"/>
                    <a:pt x="137" y="14"/>
                  </a:cubicBezTo>
                  <a:cubicBezTo>
                    <a:pt x="137" y="14"/>
                    <a:pt x="138" y="13"/>
                    <a:pt x="138" y="13"/>
                  </a:cubicBezTo>
                  <a:cubicBezTo>
                    <a:pt x="138" y="12"/>
                    <a:pt x="138" y="12"/>
                    <a:pt x="139" y="12"/>
                  </a:cubicBezTo>
                  <a:cubicBezTo>
                    <a:pt x="138" y="13"/>
                    <a:pt x="139" y="14"/>
                    <a:pt x="139" y="15"/>
                  </a:cubicBezTo>
                  <a:cubicBezTo>
                    <a:pt x="140" y="15"/>
                    <a:pt x="141" y="16"/>
                    <a:pt x="141" y="16"/>
                  </a:cubicBezTo>
                  <a:cubicBezTo>
                    <a:pt x="142" y="16"/>
                    <a:pt x="142" y="16"/>
                    <a:pt x="142" y="16"/>
                  </a:cubicBezTo>
                  <a:cubicBezTo>
                    <a:pt x="142" y="16"/>
                    <a:pt x="142" y="16"/>
                    <a:pt x="141" y="15"/>
                  </a:cubicBezTo>
                  <a:cubicBezTo>
                    <a:pt x="141" y="15"/>
                    <a:pt x="141" y="15"/>
                    <a:pt x="141" y="15"/>
                  </a:cubicBezTo>
                  <a:cubicBezTo>
                    <a:pt x="141" y="14"/>
                    <a:pt x="141" y="14"/>
                    <a:pt x="141" y="14"/>
                  </a:cubicBezTo>
                  <a:cubicBezTo>
                    <a:pt x="142" y="14"/>
                    <a:pt x="142" y="14"/>
                    <a:pt x="142" y="13"/>
                  </a:cubicBezTo>
                  <a:cubicBezTo>
                    <a:pt x="142" y="13"/>
                    <a:pt x="141" y="13"/>
                    <a:pt x="141" y="12"/>
                  </a:cubicBezTo>
                  <a:cubicBezTo>
                    <a:pt x="142" y="13"/>
                    <a:pt x="142" y="13"/>
                    <a:pt x="143" y="13"/>
                  </a:cubicBezTo>
                  <a:lnTo>
                    <a:pt x="143" y="11"/>
                  </a:lnTo>
                  <a:cubicBezTo>
                    <a:pt x="143" y="10"/>
                    <a:pt x="143" y="10"/>
                    <a:pt x="143" y="10"/>
                  </a:cubicBezTo>
                  <a:cubicBezTo>
                    <a:pt x="142" y="10"/>
                    <a:pt x="142" y="10"/>
                    <a:pt x="142" y="11"/>
                  </a:cubicBezTo>
                  <a:cubicBezTo>
                    <a:pt x="142" y="11"/>
                    <a:pt x="141" y="11"/>
                    <a:pt x="141" y="11"/>
                  </a:cubicBezTo>
                  <a:cubicBezTo>
                    <a:pt x="141" y="11"/>
                    <a:pt x="140" y="11"/>
                    <a:pt x="140" y="10"/>
                  </a:cubicBezTo>
                  <a:cubicBezTo>
                    <a:pt x="141" y="10"/>
                    <a:pt x="142" y="10"/>
                    <a:pt x="142" y="9"/>
                  </a:cubicBezTo>
                  <a:cubicBezTo>
                    <a:pt x="143" y="9"/>
                    <a:pt x="144" y="9"/>
                    <a:pt x="145" y="9"/>
                  </a:cubicBezTo>
                  <a:cubicBezTo>
                    <a:pt x="145" y="8"/>
                    <a:pt x="145" y="8"/>
                    <a:pt x="145" y="8"/>
                  </a:cubicBezTo>
                  <a:cubicBezTo>
                    <a:pt x="145" y="7"/>
                    <a:pt x="144" y="7"/>
                    <a:pt x="144" y="6"/>
                  </a:cubicBezTo>
                  <a:cubicBezTo>
                    <a:pt x="144" y="6"/>
                    <a:pt x="144" y="6"/>
                    <a:pt x="144" y="5"/>
                  </a:cubicBezTo>
                  <a:cubicBezTo>
                    <a:pt x="144" y="5"/>
                    <a:pt x="144" y="5"/>
                    <a:pt x="144" y="4"/>
                  </a:cubicBezTo>
                  <a:cubicBezTo>
                    <a:pt x="145" y="4"/>
                    <a:pt x="145" y="4"/>
                    <a:pt x="145" y="5"/>
                  </a:cubicBezTo>
                  <a:cubicBezTo>
                    <a:pt x="145" y="5"/>
                    <a:pt x="145" y="6"/>
                    <a:pt x="145" y="6"/>
                  </a:cubicBezTo>
                  <a:cubicBezTo>
                    <a:pt x="146" y="7"/>
                    <a:pt x="146" y="7"/>
                    <a:pt x="147" y="7"/>
                  </a:cubicBezTo>
                  <a:cubicBezTo>
                    <a:pt x="148" y="8"/>
                    <a:pt x="148" y="8"/>
                    <a:pt x="148" y="9"/>
                  </a:cubicBezTo>
                  <a:cubicBezTo>
                    <a:pt x="147" y="9"/>
                    <a:pt x="147" y="9"/>
                    <a:pt x="146" y="10"/>
                  </a:cubicBezTo>
                  <a:cubicBezTo>
                    <a:pt x="146" y="10"/>
                    <a:pt x="145" y="10"/>
                    <a:pt x="144" y="10"/>
                  </a:cubicBezTo>
                  <a:cubicBezTo>
                    <a:pt x="144" y="12"/>
                    <a:pt x="145" y="12"/>
                    <a:pt x="146" y="12"/>
                  </a:cubicBezTo>
                  <a:cubicBezTo>
                    <a:pt x="146" y="12"/>
                    <a:pt x="146" y="13"/>
                    <a:pt x="146" y="13"/>
                  </a:cubicBezTo>
                  <a:cubicBezTo>
                    <a:pt x="146" y="13"/>
                    <a:pt x="146" y="14"/>
                    <a:pt x="146" y="14"/>
                  </a:cubicBezTo>
                  <a:cubicBezTo>
                    <a:pt x="147" y="15"/>
                    <a:pt x="147" y="15"/>
                    <a:pt x="147" y="14"/>
                  </a:cubicBezTo>
                  <a:cubicBezTo>
                    <a:pt x="148" y="14"/>
                    <a:pt x="148" y="13"/>
                    <a:pt x="149" y="13"/>
                  </a:cubicBezTo>
                  <a:cubicBezTo>
                    <a:pt x="149" y="14"/>
                    <a:pt x="149" y="15"/>
                    <a:pt x="149" y="15"/>
                  </a:cubicBezTo>
                  <a:cubicBezTo>
                    <a:pt x="148" y="15"/>
                    <a:pt x="149" y="16"/>
                    <a:pt x="149" y="17"/>
                  </a:cubicBezTo>
                  <a:cubicBezTo>
                    <a:pt x="149" y="17"/>
                    <a:pt x="149" y="16"/>
                    <a:pt x="149" y="16"/>
                  </a:cubicBezTo>
                  <a:cubicBezTo>
                    <a:pt x="150" y="16"/>
                    <a:pt x="150" y="16"/>
                    <a:pt x="150" y="16"/>
                  </a:cubicBezTo>
                  <a:cubicBezTo>
                    <a:pt x="150" y="15"/>
                    <a:pt x="150" y="15"/>
                    <a:pt x="150" y="15"/>
                  </a:cubicBezTo>
                  <a:cubicBezTo>
                    <a:pt x="150" y="15"/>
                    <a:pt x="150" y="15"/>
                    <a:pt x="151" y="15"/>
                  </a:cubicBezTo>
                  <a:cubicBezTo>
                    <a:pt x="151" y="15"/>
                    <a:pt x="151" y="15"/>
                    <a:pt x="152" y="15"/>
                  </a:cubicBezTo>
                  <a:cubicBezTo>
                    <a:pt x="152" y="15"/>
                    <a:pt x="152" y="16"/>
                    <a:pt x="152" y="16"/>
                  </a:cubicBezTo>
                  <a:cubicBezTo>
                    <a:pt x="152" y="16"/>
                    <a:pt x="152" y="16"/>
                    <a:pt x="152" y="17"/>
                  </a:cubicBezTo>
                  <a:cubicBezTo>
                    <a:pt x="152" y="17"/>
                    <a:pt x="152" y="17"/>
                    <a:pt x="153" y="17"/>
                  </a:cubicBezTo>
                  <a:cubicBezTo>
                    <a:pt x="153" y="17"/>
                    <a:pt x="154" y="17"/>
                    <a:pt x="154" y="16"/>
                  </a:cubicBezTo>
                  <a:cubicBezTo>
                    <a:pt x="154" y="16"/>
                    <a:pt x="154" y="15"/>
                    <a:pt x="154" y="15"/>
                  </a:cubicBezTo>
                  <a:cubicBezTo>
                    <a:pt x="155" y="15"/>
                    <a:pt x="155" y="16"/>
                    <a:pt x="156" y="16"/>
                  </a:cubicBezTo>
                  <a:cubicBezTo>
                    <a:pt x="156" y="16"/>
                    <a:pt x="157" y="17"/>
                    <a:pt x="157" y="17"/>
                  </a:cubicBezTo>
                  <a:cubicBezTo>
                    <a:pt x="158" y="17"/>
                    <a:pt x="159" y="17"/>
                    <a:pt x="159" y="17"/>
                  </a:cubicBezTo>
                  <a:cubicBezTo>
                    <a:pt x="160" y="17"/>
                    <a:pt x="161" y="17"/>
                    <a:pt x="161" y="18"/>
                  </a:cubicBezTo>
                  <a:cubicBezTo>
                    <a:pt x="161" y="18"/>
                    <a:pt x="161" y="19"/>
                    <a:pt x="160" y="18"/>
                  </a:cubicBezTo>
                  <a:cubicBezTo>
                    <a:pt x="159" y="18"/>
                    <a:pt x="159" y="18"/>
                    <a:pt x="159" y="18"/>
                  </a:cubicBezTo>
                  <a:cubicBezTo>
                    <a:pt x="159" y="19"/>
                    <a:pt x="159" y="20"/>
                    <a:pt x="159" y="20"/>
                  </a:cubicBezTo>
                  <a:cubicBezTo>
                    <a:pt x="159" y="20"/>
                    <a:pt x="159" y="20"/>
                    <a:pt x="158" y="21"/>
                  </a:cubicBezTo>
                  <a:cubicBezTo>
                    <a:pt x="158" y="21"/>
                    <a:pt x="158" y="21"/>
                    <a:pt x="157" y="20"/>
                  </a:cubicBezTo>
                  <a:cubicBezTo>
                    <a:pt x="157" y="20"/>
                    <a:pt x="157" y="20"/>
                    <a:pt x="157" y="19"/>
                  </a:cubicBezTo>
                  <a:cubicBezTo>
                    <a:pt x="157" y="19"/>
                    <a:pt x="157" y="19"/>
                    <a:pt x="157" y="18"/>
                  </a:cubicBezTo>
                  <a:cubicBezTo>
                    <a:pt x="156" y="18"/>
                    <a:pt x="156" y="18"/>
                    <a:pt x="155" y="18"/>
                  </a:cubicBezTo>
                  <a:cubicBezTo>
                    <a:pt x="155" y="19"/>
                    <a:pt x="155" y="19"/>
                    <a:pt x="155" y="20"/>
                  </a:cubicBezTo>
                  <a:cubicBezTo>
                    <a:pt x="155" y="20"/>
                    <a:pt x="155" y="20"/>
                    <a:pt x="154" y="21"/>
                  </a:cubicBezTo>
                  <a:cubicBezTo>
                    <a:pt x="155" y="21"/>
                    <a:pt x="156" y="21"/>
                    <a:pt x="156" y="22"/>
                  </a:cubicBezTo>
                  <a:cubicBezTo>
                    <a:pt x="156" y="22"/>
                    <a:pt x="157" y="22"/>
                    <a:pt x="158" y="22"/>
                  </a:cubicBezTo>
                  <a:cubicBezTo>
                    <a:pt x="157" y="23"/>
                    <a:pt x="157" y="23"/>
                    <a:pt x="157" y="23"/>
                  </a:cubicBezTo>
                  <a:cubicBezTo>
                    <a:pt x="156" y="23"/>
                    <a:pt x="156" y="23"/>
                    <a:pt x="155" y="22"/>
                  </a:cubicBezTo>
                  <a:cubicBezTo>
                    <a:pt x="155" y="22"/>
                    <a:pt x="155" y="22"/>
                    <a:pt x="154" y="22"/>
                  </a:cubicBezTo>
                  <a:cubicBezTo>
                    <a:pt x="154" y="22"/>
                    <a:pt x="154" y="22"/>
                    <a:pt x="154" y="23"/>
                  </a:cubicBezTo>
                  <a:cubicBezTo>
                    <a:pt x="153" y="24"/>
                    <a:pt x="154" y="24"/>
                    <a:pt x="154" y="24"/>
                  </a:cubicBezTo>
                  <a:cubicBezTo>
                    <a:pt x="155" y="24"/>
                    <a:pt x="155" y="24"/>
                    <a:pt x="156" y="24"/>
                  </a:cubicBezTo>
                  <a:cubicBezTo>
                    <a:pt x="155" y="25"/>
                    <a:pt x="155" y="25"/>
                    <a:pt x="155" y="25"/>
                  </a:cubicBezTo>
                  <a:cubicBezTo>
                    <a:pt x="155" y="26"/>
                    <a:pt x="155" y="26"/>
                    <a:pt x="156" y="26"/>
                  </a:cubicBezTo>
                  <a:cubicBezTo>
                    <a:pt x="156" y="26"/>
                    <a:pt x="157" y="26"/>
                    <a:pt x="157" y="26"/>
                  </a:cubicBezTo>
                  <a:cubicBezTo>
                    <a:pt x="157" y="25"/>
                    <a:pt x="157" y="25"/>
                    <a:pt x="156" y="25"/>
                  </a:cubicBezTo>
                  <a:cubicBezTo>
                    <a:pt x="156" y="24"/>
                    <a:pt x="157" y="24"/>
                    <a:pt x="157" y="24"/>
                  </a:cubicBezTo>
                  <a:cubicBezTo>
                    <a:pt x="158" y="24"/>
                    <a:pt x="158" y="24"/>
                    <a:pt x="159" y="24"/>
                  </a:cubicBezTo>
                  <a:cubicBezTo>
                    <a:pt x="159" y="24"/>
                    <a:pt x="159" y="25"/>
                    <a:pt x="158" y="25"/>
                  </a:cubicBezTo>
                  <a:cubicBezTo>
                    <a:pt x="158" y="25"/>
                    <a:pt x="158" y="25"/>
                    <a:pt x="158" y="25"/>
                  </a:cubicBezTo>
                  <a:cubicBezTo>
                    <a:pt x="158" y="25"/>
                    <a:pt x="158" y="26"/>
                    <a:pt x="159" y="26"/>
                  </a:cubicBezTo>
                  <a:cubicBezTo>
                    <a:pt x="160" y="27"/>
                    <a:pt x="160" y="27"/>
                    <a:pt x="161" y="27"/>
                  </a:cubicBezTo>
                  <a:cubicBezTo>
                    <a:pt x="161" y="27"/>
                    <a:pt x="162" y="28"/>
                    <a:pt x="162" y="28"/>
                  </a:cubicBezTo>
                  <a:cubicBezTo>
                    <a:pt x="163" y="28"/>
                    <a:pt x="163" y="29"/>
                    <a:pt x="164" y="29"/>
                  </a:cubicBezTo>
                  <a:cubicBezTo>
                    <a:pt x="164" y="30"/>
                    <a:pt x="163" y="30"/>
                    <a:pt x="163" y="30"/>
                  </a:cubicBezTo>
                  <a:cubicBezTo>
                    <a:pt x="162" y="30"/>
                    <a:pt x="161" y="30"/>
                    <a:pt x="161" y="30"/>
                  </a:cubicBezTo>
                  <a:cubicBezTo>
                    <a:pt x="161" y="31"/>
                    <a:pt x="162" y="31"/>
                    <a:pt x="162" y="31"/>
                  </a:cubicBezTo>
                  <a:cubicBezTo>
                    <a:pt x="163" y="31"/>
                    <a:pt x="164" y="31"/>
                    <a:pt x="164" y="31"/>
                  </a:cubicBezTo>
                  <a:cubicBezTo>
                    <a:pt x="164" y="31"/>
                    <a:pt x="163" y="32"/>
                    <a:pt x="163" y="33"/>
                  </a:cubicBezTo>
                  <a:cubicBezTo>
                    <a:pt x="162" y="34"/>
                    <a:pt x="162" y="35"/>
                    <a:pt x="163" y="36"/>
                  </a:cubicBezTo>
                  <a:cubicBezTo>
                    <a:pt x="163" y="36"/>
                    <a:pt x="164" y="35"/>
                    <a:pt x="164" y="35"/>
                  </a:cubicBezTo>
                  <a:cubicBezTo>
                    <a:pt x="164" y="34"/>
                    <a:pt x="164" y="33"/>
                    <a:pt x="164" y="33"/>
                  </a:cubicBezTo>
                  <a:cubicBezTo>
                    <a:pt x="165" y="33"/>
                    <a:pt x="165" y="34"/>
                    <a:pt x="165" y="34"/>
                  </a:cubicBezTo>
                  <a:cubicBezTo>
                    <a:pt x="164" y="35"/>
                    <a:pt x="164" y="35"/>
                    <a:pt x="164" y="36"/>
                  </a:cubicBezTo>
                  <a:cubicBezTo>
                    <a:pt x="166" y="36"/>
                    <a:pt x="167" y="35"/>
                    <a:pt x="168" y="35"/>
                  </a:cubicBezTo>
                  <a:cubicBezTo>
                    <a:pt x="168" y="36"/>
                    <a:pt x="169" y="35"/>
                    <a:pt x="170" y="35"/>
                  </a:cubicBezTo>
                  <a:cubicBezTo>
                    <a:pt x="170" y="36"/>
                    <a:pt x="170" y="37"/>
                    <a:pt x="170" y="36"/>
                  </a:cubicBezTo>
                  <a:cubicBezTo>
                    <a:pt x="169" y="36"/>
                    <a:pt x="169" y="36"/>
                    <a:pt x="168" y="36"/>
                  </a:cubicBezTo>
                  <a:cubicBezTo>
                    <a:pt x="167" y="36"/>
                    <a:pt x="167" y="37"/>
                    <a:pt x="167" y="38"/>
                  </a:cubicBezTo>
                  <a:lnTo>
                    <a:pt x="165" y="38"/>
                  </a:lnTo>
                  <a:cubicBezTo>
                    <a:pt x="165" y="38"/>
                    <a:pt x="165" y="39"/>
                    <a:pt x="165" y="39"/>
                  </a:cubicBezTo>
                  <a:cubicBezTo>
                    <a:pt x="165" y="39"/>
                    <a:pt x="165" y="39"/>
                    <a:pt x="165" y="40"/>
                  </a:cubicBezTo>
                  <a:cubicBezTo>
                    <a:pt x="165" y="40"/>
                    <a:pt x="165" y="40"/>
                    <a:pt x="164" y="39"/>
                  </a:cubicBezTo>
                  <a:cubicBezTo>
                    <a:pt x="164" y="39"/>
                    <a:pt x="164" y="39"/>
                    <a:pt x="163" y="39"/>
                  </a:cubicBezTo>
                  <a:cubicBezTo>
                    <a:pt x="163" y="39"/>
                    <a:pt x="162" y="40"/>
                    <a:pt x="163" y="41"/>
                  </a:cubicBezTo>
                  <a:cubicBezTo>
                    <a:pt x="161" y="41"/>
                    <a:pt x="160" y="41"/>
                    <a:pt x="160" y="42"/>
                  </a:cubicBezTo>
                  <a:cubicBezTo>
                    <a:pt x="160" y="43"/>
                    <a:pt x="159" y="43"/>
                    <a:pt x="159" y="44"/>
                  </a:cubicBezTo>
                  <a:cubicBezTo>
                    <a:pt x="160" y="44"/>
                    <a:pt x="160" y="44"/>
                    <a:pt x="160" y="44"/>
                  </a:cubicBezTo>
                  <a:cubicBezTo>
                    <a:pt x="160" y="44"/>
                    <a:pt x="161" y="43"/>
                    <a:pt x="161" y="44"/>
                  </a:cubicBezTo>
                  <a:cubicBezTo>
                    <a:pt x="161" y="45"/>
                    <a:pt x="161" y="45"/>
                    <a:pt x="162" y="45"/>
                  </a:cubicBezTo>
                  <a:cubicBezTo>
                    <a:pt x="162" y="46"/>
                    <a:pt x="161" y="47"/>
                    <a:pt x="160" y="47"/>
                  </a:cubicBezTo>
                  <a:cubicBezTo>
                    <a:pt x="159" y="48"/>
                    <a:pt x="159" y="48"/>
                    <a:pt x="159" y="48"/>
                  </a:cubicBezTo>
                  <a:cubicBezTo>
                    <a:pt x="158" y="48"/>
                    <a:pt x="158" y="48"/>
                    <a:pt x="158" y="48"/>
                  </a:cubicBezTo>
                  <a:cubicBezTo>
                    <a:pt x="157" y="48"/>
                    <a:pt x="157" y="48"/>
                    <a:pt x="157" y="48"/>
                  </a:cubicBezTo>
                  <a:cubicBezTo>
                    <a:pt x="156" y="48"/>
                    <a:pt x="156" y="48"/>
                    <a:pt x="156" y="49"/>
                  </a:cubicBezTo>
                  <a:cubicBezTo>
                    <a:pt x="157" y="49"/>
                    <a:pt x="158" y="49"/>
                    <a:pt x="159" y="49"/>
                  </a:cubicBezTo>
                  <a:cubicBezTo>
                    <a:pt x="159" y="49"/>
                    <a:pt x="160" y="48"/>
                    <a:pt x="161" y="48"/>
                  </a:cubicBezTo>
                  <a:cubicBezTo>
                    <a:pt x="161" y="48"/>
                    <a:pt x="162" y="47"/>
                    <a:pt x="163" y="47"/>
                  </a:cubicBezTo>
                  <a:cubicBezTo>
                    <a:pt x="163" y="47"/>
                    <a:pt x="164" y="47"/>
                    <a:pt x="165" y="47"/>
                  </a:cubicBezTo>
                  <a:cubicBezTo>
                    <a:pt x="165" y="47"/>
                    <a:pt x="165" y="46"/>
                    <a:pt x="165" y="46"/>
                  </a:cubicBezTo>
                  <a:cubicBezTo>
                    <a:pt x="165" y="46"/>
                    <a:pt x="164" y="46"/>
                    <a:pt x="164" y="46"/>
                  </a:cubicBezTo>
                  <a:cubicBezTo>
                    <a:pt x="164" y="46"/>
                    <a:pt x="164" y="46"/>
                    <a:pt x="163" y="45"/>
                  </a:cubicBezTo>
                  <a:cubicBezTo>
                    <a:pt x="163" y="45"/>
                    <a:pt x="163" y="45"/>
                    <a:pt x="163" y="45"/>
                  </a:cubicBezTo>
                  <a:cubicBezTo>
                    <a:pt x="163" y="44"/>
                    <a:pt x="163" y="44"/>
                    <a:pt x="164" y="44"/>
                  </a:cubicBezTo>
                  <a:cubicBezTo>
                    <a:pt x="164" y="45"/>
                    <a:pt x="164" y="45"/>
                    <a:pt x="164" y="45"/>
                  </a:cubicBezTo>
                  <a:cubicBezTo>
                    <a:pt x="164" y="45"/>
                    <a:pt x="164" y="45"/>
                    <a:pt x="165" y="45"/>
                  </a:cubicBezTo>
                  <a:lnTo>
                    <a:pt x="165" y="45"/>
                  </a:lnTo>
                  <a:cubicBezTo>
                    <a:pt x="165" y="45"/>
                    <a:pt x="165" y="45"/>
                    <a:pt x="165" y="46"/>
                  </a:cubicBezTo>
                  <a:cubicBezTo>
                    <a:pt x="165" y="46"/>
                    <a:pt x="165" y="46"/>
                    <a:pt x="165" y="46"/>
                  </a:cubicBezTo>
                  <a:cubicBezTo>
                    <a:pt x="166" y="46"/>
                    <a:pt x="166" y="46"/>
                    <a:pt x="167" y="46"/>
                  </a:cubicBezTo>
                  <a:cubicBezTo>
                    <a:pt x="167" y="46"/>
                    <a:pt x="168" y="47"/>
                    <a:pt x="168" y="47"/>
                  </a:cubicBezTo>
                  <a:cubicBezTo>
                    <a:pt x="168" y="47"/>
                    <a:pt x="168" y="47"/>
                    <a:pt x="169" y="47"/>
                  </a:cubicBezTo>
                  <a:cubicBezTo>
                    <a:pt x="169" y="47"/>
                    <a:pt x="170" y="47"/>
                    <a:pt x="171" y="47"/>
                  </a:cubicBezTo>
                  <a:cubicBezTo>
                    <a:pt x="171" y="49"/>
                    <a:pt x="171" y="51"/>
                    <a:pt x="171" y="53"/>
                  </a:cubicBezTo>
                  <a:cubicBezTo>
                    <a:pt x="170" y="54"/>
                    <a:pt x="170" y="56"/>
                    <a:pt x="171" y="58"/>
                  </a:cubicBezTo>
                  <a:cubicBezTo>
                    <a:pt x="170" y="58"/>
                    <a:pt x="170" y="58"/>
                    <a:pt x="170" y="58"/>
                  </a:cubicBezTo>
                  <a:cubicBezTo>
                    <a:pt x="170" y="58"/>
                    <a:pt x="170" y="58"/>
                    <a:pt x="169" y="58"/>
                  </a:cubicBezTo>
                  <a:cubicBezTo>
                    <a:pt x="169" y="58"/>
                    <a:pt x="169" y="57"/>
                    <a:pt x="169" y="57"/>
                  </a:cubicBezTo>
                  <a:cubicBezTo>
                    <a:pt x="169" y="57"/>
                    <a:pt x="168" y="57"/>
                    <a:pt x="168" y="57"/>
                  </a:cubicBezTo>
                  <a:cubicBezTo>
                    <a:pt x="168" y="58"/>
                    <a:pt x="168" y="58"/>
                    <a:pt x="168" y="58"/>
                  </a:cubicBezTo>
                  <a:cubicBezTo>
                    <a:pt x="169" y="58"/>
                    <a:pt x="169" y="59"/>
                    <a:pt x="169" y="59"/>
                  </a:cubicBezTo>
                  <a:cubicBezTo>
                    <a:pt x="169" y="59"/>
                    <a:pt x="169" y="59"/>
                    <a:pt x="170" y="59"/>
                  </a:cubicBezTo>
                  <a:cubicBezTo>
                    <a:pt x="170" y="60"/>
                    <a:pt x="170" y="60"/>
                    <a:pt x="171" y="60"/>
                  </a:cubicBezTo>
                  <a:lnTo>
                    <a:pt x="171" y="169"/>
                  </a:lnTo>
                  <a:cubicBezTo>
                    <a:pt x="170" y="169"/>
                    <a:pt x="170" y="169"/>
                    <a:pt x="170" y="169"/>
                  </a:cubicBezTo>
                  <a:cubicBezTo>
                    <a:pt x="169" y="168"/>
                    <a:pt x="169" y="168"/>
                    <a:pt x="168" y="168"/>
                  </a:cubicBezTo>
                  <a:cubicBezTo>
                    <a:pt x="168" y="168"/>
                    <a:pt x="168" y="169"/>
                    <a:pt x="169" y="170"/>
                  </a:cubicBezTo>
                  <a:cubicBezTo>
                    <a:pt x="169" y="170"/>
                    <a:pt x="170" y="171"/>
                    <a:pt x="170" y="171"/>
                  </a:cubicBezTo>
                  <a:cubicBezTo>
                    <a:pt x="171" y="176"/>
                    <a:pt x="171" y="182"/>
                    <a:pt x="171" y="188"/>
                  </a:cubicBezTo>
                  <a:cubicBezTo>
                    <a:pt x="170" y="188"/>
                    <a:pt x="170" y="188"/>
                    <a:pt x="170" y="189"/>
                  </a:cubicBezTo>
                  <a:cubicBezTo>
                    <a:pt x="170" y="189"/>
                    <a:pt x="169" y="189"/>
                    <a:pt x="170" y="190"/>
                  </a:cubicBezTo>
                  <a:cubicBezTo>
                    <a:pt x="169" y="189"/>
                    <a:pt x="169" y="189"/>
                    <a:pt x="169" y="189"/>
                  </a:cubicBezTo>
                  <a:cubicBezTo>
                    <a:pt x="169" y="188"/>
                    <a:pt x="169" y="188"/>
                    <a:pt x="169" y="188"/>
                  </a:cubicBezTo>
                  <a:cubicBezTo>
                    <a:pt x="167" y="188"/>
                    <a:pt x="167" y="189"/>
                    <a:pt x="167" y="191"/>
                  </a:cubicBezTo>
                  <a:cubicBezTo>
                    <a:pt x="167" y="191"/>
                    <a:pt x="166" y="191"/>
                    <a:pt x="166" y="191"/>
                  </a:cubicBezTo>
                  <a:cubicBezTo>
                    <a:pt x="165" y="191"/>
                    <a:pt x="165" y="191"/>
                    <a:pt x="164" y="191"/>
                  </a:cubicBezTo>
                  <a:cubicBezTo>
                    <a:pt x="164" y="191"/>
                    <a:pt x="164" y="191"/>
                    <a:pt x="164" y="191"/>
                  </a:cubicBezTo>
                  <a:cubicBezTo>
                    <a:pt x="164" y="192"/>
                    <a:pt x="164" y="192"/>
                    <a:pt x="164" y="192"/>
                  </a:cubicBezTo>
                  <a:cubicBezTo>
                    <a:pt x="164" y="192"/>
                    <a:pt x="164" y="192"/>
                    <a:pt x="164" y="192"/>
                  </a:cubicBezTo>
                  <a:cubicBezTo>
                    <a:pt x="164" y="193"/>
                    <a:pt x="164" y="193"/>
                    <a:pt x="163" y="193"/>
                  </a:cubicBezTo>
                  <a:cubicBezTo>
                    <a:pt x="163" y="193"/>
                    <a:pt x="163" y="194"/>
                    <a:pt x="164" y="194"/>
                  </a:cubicBezTo>
                  <a:cubicBezTo>
                    <a:pt x="164" y="195"/>
                    <a:pt x="164" y="195"/>
                    <a:pt x="164" y="195"/>
                  </a:cubicBezTo>
                  <a:cubicBezTo>
                    <a:pt x="163" y="195"/>
                    <a:pt x="163" y="195"/>
                    <a:pt x="163" y="195"/>
                  </a:cubicBezTo>
                  <a:cubicBezTo>
                    <a:pt x="163" y="195"/>
                    <a:pt x="163" y="195"/>
                    <a:pt x="162" y="195"/>
                  </a:cubicBezTo>
                  <a:cubicBezTo>
                    <a:pt x="162" y="194"/>
                    <a:pt x="162" y="194"/>
                    <a:pt x="162" y="194"/>
                  </a:cubicBezTo>
                  <a:cubicBezTo>
                    <a:pt x="162" y="194"/>
                    <a:pt x="162" y="194"/>
                    <a:pt x="161" y="194"/>
                  </a:cubicBezTo>
                  <a:cubicBezTo>
                    <a:pt x="161" y="193"/>
                    <a:pt x="162" y="193"/>
                    <a:pt x="162" y="193"/>
                  </a:cubicBezTo>
                  <a:lnTo>
                    <a:pt x="163" y="193"/>
                  </a:lnTo>
                  <a:lnTo>
                    <a:pt x="162" y="192"/>
                  </a:lnTo>
                  <a:cubicBezTo>
                    <a:pt x="161" y="191"/>
                    <a:pt x="161" y="191"/>
                    <a:pt x="160" y="192"/>
                  </a:cubicBezTo>
                  <a:cubicBezTo>
                    <a:pt x="160" y="192"/>
                    <a:pt x="160" y="192"/>
                    <a:pt x="160" y="193"/>
                  </a:cubicBezTo>
                  <a:cubicBezTo>
                    <a:pt x="159" y="192"/>
                    <a:pt x="159" y="192"/>
                    <a:pt x="159" y="192"/>
                  </a:cubicBezTo>
                  <a:cubicBezTo>
                    <a:pt x="159" y="192"/>
                    <a:pt x="159" y="191"/>
                    <a:pt x="159" y="191"/>
                  </a:cubicBezTo>
                  <a:cubicBezTo>
                    <a:pt x="158" y="191"/>
                    <a:pt x="157" y="191"/>
                    <a:pt x="156" y="191"/>
                  </a:cubicBezTo>
                  <a:cubicBezTo>
                    <a:pt x="155" y="191"/>
                    <a:pt x="155" y="191"/>
                    <a:pt x="154" y="192"/>
                  </a:cubicBezTo>
                  <a:cubicBezTo>
                    <a:pt x="153" y="191"/>
                    <a:pt x="153" y="191"/>
                    <a:pt x="152" y="191"/>
                  </a:cubicBezTo>
                  <a:cubicBezTo>
                    <a:pt x="152" y="191"/>
                    <a:pt x="151" y="191"/>
                    <a:pt x="150" y="191"/>
                  </a:cubicBezTo>
                  <a:cubicBezTo>
                    <a:pt x="150" y="191"/>
                    <a:pt x="149" y="192"/>
                    <a:pt x="149" y="193"/>
                  </a:cubicBezTo>
                  <a:cubicBezTo>
                    <a:pt x="148" y="193"/>
                    <a:pt x="148" y="194"/>
                    <a:pt x="148" y="195"/>
                  </a:cubicBezTo>
                  <a:cubicBezTo>
                    <a:pt x="147" y="196"/>
                    <a:pt x="147" y="196"/>
                    <a:pt x="146" y="196"/>
                  </a:cubicBezTo>
                  <a:cubicBezTo>
                    <a:pt x="145" y="196"/>
                    <a:pt x="145" y="196"/>
                    <a:pt x="144" y="196"/>
                  </a:cubicBezTo>
                  <a:cubicBezTo>
                    <a:pt x="144" y="196"/>
                    <a:pt x="144" y="197"/>
                    <a:pt x="144" y="197"/>
                  </a:cubicBezTo>
                  <a:cubicBezTo>
                    <a:pt x="144" y="197"/>
                    <a:pt x="145" y="197"/>
                    <a:pt x="145" y="197"/>
                  </a:cubicBezTo>
                  <a:cubicBezTo>
                    <a:pt x="145" y="197"/>
                    <a:pt x="145" y="198"/>
                    <a:pt x="145" y="198"/>
                  </a:cubicBezTo>
                  <a:cubicBezTo>
                    <a:pt x="145" y="198"/>
                    <a:pt x="145" y="198"/>
                    <a:pt x="145" y="199"/>
                  </a:cubicBezTo>
                  <a:cubicBezTo>
                    <a:pt x="144" y="199"/>
                    <a:pt x="144" y="199"/>
                    <a:pt x="144" y="198"/>
                  </a:cubicBezTo>
                  <a:cubicBezTo>
                    <a:pt x="144" y="198"/>
                    <a:pt x="143" y="198"/>
                    <a:pt x="143" y="198"/>
                  </a:cubicBezTo>
                  <a:cubicBezTo>
                    <a:pt x="143" y="197"/>
                    <a:pt x="143" y="197"/>
                    <a:pt x="143" y="197"/>
                  </a:cubicBezTo>
                  <a:cubicBezTo>
                    <a:pt x="143" y="196"/>
                    <a:pt x="143" y="196"/>
                    <a:pt x="142" y="196"/>
                  </a:cubicBezTo>
                  <a:cubicBezTo>
                    <a:pt x="142" y="196"/>
                    <a:pt x="142" y="196"/>
                    <a:pt x="141" y="196"/>
                  </a:cubicBezTo>
                  <a:cubicBezTo>
                    <a:pt x="141" y="196"/>
                    <a:pt x="141" y="197"/>
                    <a:pt x="141" y="197"/>
                  </a:cubicBezTo>
                  <a:cubicBezTo>
                    <a:pt x="141" y="197"/>
                    <a:pt x="141" y="197"/>
                    <a:pt x="141" y="198"/>
                  </a:cubicBezTo>
                  <a:cubicBezTo>
                    <a:pt x="141" y="198"/>
                    <a:pt x="141" y="198"/>
                    <a:pt x="141" y="199"/>
                  </a:cubicBezTo>
                  <a:cubicBezTo>
                    <a:pt x="141" y="199"/>
                    <a:pt x="140" y="199"/>
                    <a:pt x="140" y="198"/>
                  </a:cubicBezTo>
                  <a:cubicBezTo>
                    <a:pt x="140" y="198"/>
                    <a:pt x="139" y="198"/>
                    <a:pt x="139" y="198"/>
                  </a:cubicBezTo>
                  <a:cubicBezTo>
                    <a:pt x="139" y="199"/>
                    <a:pt x="139" y="199"/>
                    <a:pt x="140" y="199"/>
                  </a:cubicBezTo>
                  <a:cubicBezTo>
                    <a:pt x="140" y="199"/>
                    <a:pt x="141" y="200"/>
                    <a:pt x="141" y="200"/>
                  </a:cubicBezTo>
                  <a:cubicBezTo>
                    <a:pt x="141" y="200"/>
                    <a:pt x="141" y="201"/>
                    <a:pt x="141" y="201"/>
                  </a:cubicBezTo>
                  <a:cubicBezTo>
                    <a:pt x="140" y="202"/>
                    <a:pt x="140" y="202"/>
                    <a:pt x="141" y="203"/>
                  </a:cubicBezTo>
                  <a:cubicBezTo>
                    <a:pt x="141" y="203"/>
                    <a:pt x="141" y="203"/>
                    <a:pt x="142" y="203"/>
                  </a:cubicBezTo>
                  <a:cubicBezTo>
                    <a:pt x="142" y="203"/>
                    <a:pt x="142" y="203"/>
                    <a:pt x="143" y="203"/>
                  </a:cubicBezTo>
                  <a:cubicBezTo>
                    <a:pt x="143" y="203"/>
                    <a:pt x="143" y="202"/>
                    <a:pt x="144" y="202"/>
                  </a:cubicBezTo>
                  <a:cubicBezTo>
                    <a:pt x="144" y="202"/>
                    <a:pt x="145" y="202"/>
                    <a:pt x="145" y="202"/>
                  </a:cubicBezTo>
                  <a:cubicBezTo>
                    <a:pt x="145" y="203"/>
                    <a:pt x="145" y="204"/>
                    <a:pt x="145" y="204"/>
                  </a:cubicBezTo>
                  <a:cubicBezTo>
                    <a:pt x="145" y="204"/>
                    <a:pt x="145" y="204"/>
                    <a:pt x="144" y="205"/>
                  </a:cubicBezTo>
                  <a:cubicBezTo>
                    <a:pt x="144" y="205"/>
                    <a:pt x="143" y="205"/>
                    <a:pt x="143" y="205"/>
                  </a:cubicBezTo>
                  <a:cubicBezTo>
                    <a:pt x="143" y="204"/>
                    <a:pt x="142" y="205"/>
                    <a:pt x="142" y="205"/>
                  </a:cubicBezTo>
                  <a:cubicBezTo>
                    <a:pt x="142" y="205"/>
                    <a:pt x="142" y="205"/>
                    <a:pt x="142" y="206"/>
                  </a:cubicBezTo>
                  <a:cubicBezTo>
                    <a:pt x="142" y="206"/>
                    <a:pt x="142" y="206"/>
                    <a:pt x="143" y="206"/>
                  </a:cubicBezTo>
                  <a:cubicBezTo>
                    <a:pt x="143" y="206"/>
                    <a:pt x="143" y="206"/>
                    <a:pt x="143" y="207"/>
                  </a:cubicBezTo>
                  <a:cubicBezTo>
                    <a:pt x="143" y="207"/>
                    <a:pt x="143" y="207"/>
                    <a:pt x="143" y="208"/>
                  </a:cubicBezTo>
                  <a:cubicBezTo>
                    <a:pt x="142" y="208"/>
                    <a:pt x="142" y="208"/>
                    <a:pt x="142" y="207"/>
                  </a:cubicBezTo>
                  <a:cubicBezTo>
                    <a:pt x="142" y="206"/>
                    <a:pt x="141" y="206"/>
                    <a:pt x="141" y="206"/>
                  </a:cubicBezTo>
                  <a:cubicBezTo>
                    <a:pt x="140" y="206"/>
                    <a:pt x="140" y="206"/>
                    <a:pt x="139" y="206"/>
                  </a:cubicBezTo>
                  <a:cubicBezTo>
                    <a:pt x="139" y="205"/>
                    <a:pt x="139" y="205"/>
                    <a:pt x="138" y="206"/>
                  </a:cubicBezTo>
                  <a:cubicBezTo>
                    <a:pt x="138" y="206"/>
                    <a:pt x="138" y="206"/>
                    <a:pt x="138" y="206"/>
                  </a:cubicBezTo>
                  <a:cubicBezTo>
                    <a:pt x="139" y="206"/>
                    <a:pt x="139" y="207"/>
                    <a:pt x="139" y="207"/>
                  </a:cubicBezTo>
                  <a:cubicBezTo>
                    <a:pt x="139" y="207"/>
                    <a:pt x="140" y="207"/>
                    <a:pt x="140" y="208"/>
                  </a:cubicBezTo>
                  <a:cubicBezTo>
                    <a:pt x="141" y="208"/>
                    <a:pt x="141" y="208"/>
                    <a:pt x="142" y="209"/>
                  </a:cubicBezTo>
                  <a:cubicBezTo>
                    <a:pt x="142" y="209"/>
                    <a:pt x="141" y="210"/>
                    <a:pt x="140" y="210"/>
                  </a:cubicBezTo>
                  <a:cubicBezTo>
                    <a:pt x="139" y="210"/>
                    <a:pt x="139" y="210"/>
                    <a:pt x="138" y="210"/>
                  </a:cubicBezTo>
                  <a:cubicBezTo>
                    <a:pt x="138" y="210"/>
                    <a:pt x="137" y="210"/>
                    <a:pt x="137" y="210"/>
                  </a:cubicBezTo>
                  <a:cubicBezTo>
                    <a:pt x="136" y="209"/>
                    <a:pt x="136" y="210"/>
                    <a:pt x="135" y="210"/>
                  </a:cubicBezTo>
                  <a:cubicBezTo>
                    <a:pt x="135" y="210"/>
                    <a:pt x="135" y="211"/>
                    <a:pt x="135" y="211"/>
                  </a:cubicBezTo>
                  <a:cubicBezTo>
                    <a:pt x="134" y="212"/>
                    <a:pt x="134" y="212"/>
                    <a:pt x="134" y="212"/>
                  </a:cubicBezTo>
                  <a:cubicBezTo>
                    <a:pt x="132" y="212"/>
                    <a:pt x="130" y="212"/>
                    <a:pt x="128" y="212"/>
                  </a:cubicBezTo>
                  <a:cubicBezTo>
                    <a:pt x="126" y="212"/>
                    <a:pt x="124" y="212"/>
                    <a:pt x="122" y="212"/>
                  </a:cubicBezTo>
                  <a:cubicBezTo>
                    <a:pt x="123" y="209"/>
                    <a:pt x="123" y="207"/>
                    <a:pt x="123" y="205"/>
                  </a:cubicBezTo>
                  <a:cubicBezTo>
                    <a:pt x="122" y="202"/>
                    <a:pt x="122" y="200"/>
                    <a:pt x="122" y="199"/>
                  </a:cubicBezTo>
                  <a:cubicBezTo>
                    <a:pt x="122" y="198"/>
                    <a:pt x="122" y="198"/>
                    <a:pt x="122" y="198"/>
                  </a:cubicBezTo>
                  <a:cubicBezTo>
                    <a:pt x="123" y="198"/>
                    <a:pt x="123" y="197"/>
                    <a:pt x="123" y="197"/>
                  </a:cubicBezTo>
                  <a:cubicBezTo>
                    <a:pt x="123" y="196"/>
                    <a:pt x="123" y="196"/>
                    <a:pt x="123" y="195"/>
                  </a:cubicBezTo>
                  <a:cubicBezTo>
                    <a:pt x="122" y="195"/>
                    <a:pt x="122" y="195"/>
                    <a:pt x="122" y="194"/>
                  </a:cubicBezTo>
                  <a:cubicBezTo>
                    <a:pt x="122" y="192"/>
                    <a:pt x="122" y="190"/>
                    <a:pt x="122" y="189"/>
                  </a:cubicBezTo>
                  <a:cubicBezTo>
                    <a:pt x="122" y="188"/>
                    <a:pt x="122" y="186"/>
                    <a:pt x="122" y="184"/>
                  </a:cubicBezTo>
                  <a:cubicBezTo>
                    <a:pt x="122" y="184"/>
                    <a:pt x="122" y="183"/>
                    <a:pt x="122" y="182"/>
                  </a:cubicBezTo>
                  <a:cubicBezTo>
                    <a:pt x="122" y="181"/>
                    <a:pt x="122" y="180"/>
                    <a:pt x="122" y="179"/>
                  </a:cubicBezTo>
                  <a:cubicBezTo>
                    <a:pt x="122" y="178"/>
                    <a:pt x="122" y="178"/>
                    <a:pt x="122" y="177"/>
                  </a:cubicBezTo>
                  <a:cubicBezTo>
                    <a:pt x="122" y="177"/>
                    <a:pt x="122" y="176"/>
                    <a:pt x="122" y="175"/>
                  </a:cubicBezTo>
                  <a:cubicBezTo>
                    <a:pt x="122" y="170"/>
                    <a:pt x="122" y="165"/>
                    <a:pt x="122" y="158"/>
                  </a:cubicBezTo>
                  <a:cubicBezTo>
                    <a:pt x="122" y="152"/>
                    <a:pt x="122" y="147"/>
                    <a:pt x="122" y="142"/>
                  </a:cubicBezTo>
                  <a:cubicBezTo>
                    <a:pt x="122" y="141"/>
                    <a:pt x="122" y="141"/>
                    <a:pt x="122" y="140"/>
                  </a:cubicBezTo>
                  <a:cubicBezTo>
                    <a:pt x="122" y="140"/>
                    <a:pt x="122" y="139"/>
                    <a:pt x="122" y="139"/>
                  </a:cubicBezTo>
                  <a:cubicBezTo>
                    <a:pt x="122" y="136"/>
                    <a:pt x="122" y="132"/>
                    <a:pt x="122" y="129"/>
                  </a:cubicBezTo>
                  <a:cubicBezTo>
                    <a:pt x="122" y="126"/>
                    <a:pt x="122" y="122"/>
                    <a:pt x="122" y="119"/>
                  </a:cubicBezTo>
                  <a:cubicBezTo>
                    <a:pt x="122" y="119"/>
                    <a:pt x="122" y="118"/>
                    <a:pt x="122" y="118"/>
                  </a:cubicBezTo>
                  <a:cubicBezTo>
                    <a:pt x="122" y="117"/>
                    <a:pt x="122" y="117"/>
                    <a:pt x="122" y="116"/>
                  </a:cubicBezTo>
                  <a:cubicBezTo>
                    <a:pt x="122" y="117"/>
                    <a:pt x="122" y="117"/>
                    <a:pt x="122" y="116"/>
                  </a:cubicBezTo>
                  <a:cubicBezTo>
                    <a:pt x="123" y="116"/>
                    <a:pt x="123" y="116"/>
                    <a:pt x="122" y="116"/>
                  </a:cubicBezTo>
                  <a:cubicBezTo>
                    <a:pt x="122" y="116"/>
                    <a:pt x="122" y="115"/>
                    <a:pt x="122" y="115"/>
                  </a:cubicBezTo>
                  <a:cubicBezTo>
                    <a:pt x="122" y="115"/>
                    <a:pt x="122" y="115"/>
                    <a:pt x="122" y="114"/>
                  </a:cubicBezTo>
                  <a:cubicBezTo>
                    <a:pt x="122" y="111"/>
                    <a:pt x="122" y="107"/>
                    <a:pt x="122" y="104"/>
                  </a:cubicBezTo>
                  <a:cubicBezTo>
                    <a:pt x="122" y="101"/>
                    <a:pt x="122" y="97"/>
                    <a:pt x="122" y="94"/>
                  </a:cubicBezTo>
                  <a:cubicBezTo>
                    <a:pt x="122" y="91"/>
                    <a:pt x="122" y="87"/>
                    <a:pt x="122" y="84"/>
                  </a:cubicBezTo>
                  <a:cubicBezTo>
                    <a:pt x="122" y="80"/>
                    <a:pt x="122" y="77"/>
                    <a:pt x="123" y="73"/>
                  </a:cubicBezTo>
                  <a:cubicBezTo>
                    <a:pt x="122" y="73"/>
                    <a:pt x="122" y="74"/>
                    <a:pt x="122" y="74"/>
                  </a:cubicBezTo>
                  <a:cubicBezTo>
                    <a:pt x="122" y="75"/>
                    <a:pt x="122" y="75"/>
                    <a:pt x="122" y="75"/>
                  </a:cubicBezTo>
                  <a:lnTo>
                    <a:pt x="121" y="76"/>
                  </a:lnTo>
                  <a:cubicBezTo>
                    <a:pt x="121" y="76"/>
                    <a:pt x="121" y="77"/>
                    <a:pt x="121" y="77"/>
                  </a:cubicBezTo>
                  <a:lnTo>
                    <a:pt x="121" y="77"/>
                  </a:lnTo>
                  <a:cubicBezTo>
                    <a:pt x="121" y="77"/>
                    <a:pt x="121" y="78"/>
                    <a:pt x="121" y="78"/>
                  </a:cubicBezTo>
                  <a:cubicBezTo>
                    <a:pt x="121" y="78"/>
                    <a:pt x="121" y="78"/>
                    <a:pt x="121" y="78"/>
                  </a:cubicBezTo>
                  <a:cubicBezTo>
                    <a:pt x="121" y="78"/>
                    <a:pt x="121" y="78"/>
                    <a:pt x="121" y="78"/>
                  </a:cubicBezTo>
                  <a:cubicBezTo>
                    <a:pt x="121" y="78"/>
                    <a:pt x="121" y="79"/>
                    <a:pt x="121" y="79"/>
                  </a:cubicBezTo>
                  <a:cubicBezTo>
                    <a:pt x="121" y="79"/>
                    <a:pt x="121" y="80"/>
                    <a:pt x="121" y="80"/>
                  </a:cubicBezTo>
                  <a:cubicBezTo>
                    <a:pt x="121" y="81"/>
                    <a:pt x="121" y="81"/>
                    <a:pt x="121" y="81"/>
                  </a:cubicBezTo>
                  <a:cubicBezTo>
                    <a:pt x="121" y="83"/>
                    <a:pt x="120" y="85"/>
                    <a:pt x="120" y="87"/>
                  </a:cubicBezTo>
                  <a:cubicBezTo>
                    <a:pt x="120" y="89"/>
                    <a:pt x="120" y="91"/>
                    <a:pt x="119" y="94"/>
                  </a:cubicBezTo>
                  <a:cubicBezTo>
                    <a:pt x="119" y="95"/>
                    <a:pt x="119" y="96"/>
                    <a:pt x="119" y="97"/>
                  </a:cubicBezTo>
                  <a:cubicBezTo>
                    <a:pt x="118" y="98"/>
                    <a:pt x="118" y="99"/>
                    <a:pt x="118" y="100"/>
                  </a:cubicBezTo>
                  <a:cubicBezTo>
                    <a:pt x="118" y="100"/>
                    <a:pt x="118" y="101"/>
                    <a:pt x="118" y="101"/>
                  </a:cubicBezTo>
                  <a:cubicBezTo>
                    <a:pt x="118" y="102"/>
                    <a:pt x="118" y="102"/>
                    <a:pt x="118" y="103"/>
                  </a:cubicBezTo>
                  <a:cubicBezTo>
                    <a:pt x="118" y="103"/>
                    <a:pt x="118" y="104"/>
                    <a:pt x="118" y="104"/>
                  </a:cubicBezTo>
                  <a:cubicBezTo>
                    <a:pt x="118" y="105"/>
                    <a:pt x="117" y="105"/>
                    <a:pt x="117" y="106"/>
                  </a:cubicBezTo>
                  <a:cubicBezTo>
                    <a:pt x="117" y="106"/>
                    <a:pt x="117" y="107"/>
                    <a:pt x="117" y="107"/>
                  </a:cubicBezTo>
                  <a:cubicBezTo>
                    <a:pt x="117" y="108"/>
                    <a:pt x="117" y="109"/>
                    <a:pt x="117" y="109"/>
                  </a:cubicBezTo>
                  <a:cubicBezTo>
                    <a:pt x="117" y="109"/>
                    <a:pt x="117" y="110"/>
                    <a:pt x="117" y="110"/>
                  </a:cubicBezTo>
                  <a:cubicBezTo>
                    <a:pt x="117" y="111"/>
                    <a:pt x="117" y="111"/>
                    <a:pt x="116" y="112"/>
                  </a:cubicBezTo>
                  <a:cubicBezTo>
                    <a:pt x="116" y="112"/>
                    <a:pt x="116" y="113"/>
                    <a:pt x="116" y="114"/>
                  </a:cubicBezTo>
                  <a:cubicBezTo>
                    <a:pt x="116" y="114"/>
                    <a:pt x="116" y="115"/>
                    <a:pt x="116" y="115"/>
                  </a:cubicBezTo>
                  <a:cubicBezTo>
                    <a:pt x="116" y="116"/>
                    <a:pt x="116" y="116"/>
                    <a:pt x="116" y="117"/>
                  </a:cubicBezTo>
                  <a:cubicBezTo>
                    <a:pt x="116" y="117"/>
                    <a:pt x="116" y="118"/>
                    <a:pt x="116" y="118"/>
                  </a:cubicBezTo>
                  <a:cubicBezTo>
                    <a:pt x="115" y="119"/>
                    <a:pt x="115" y="119"/>
                    <a:pt x="116" y="120"/>
                  </a:cubicBezTo>
                  <a:cubicBezTo>
                    <a:pt x="116" y="120"/>
                    <a:pt x="116" y="121"/>
                    <a:pt x="116" y="121"/>
                  </a:cubicBezTo>
                  <a:cubicBezTo>
                    <a:pt x="115" y="122"/>
                    <a:pt x="115" y="122"/>
                    <a:pt x="115" y="123"/>
                  </a:cubicBezTo>
                  <a:cubicBezTo>
                    <a:pt x="115" y="123"/>
                    <a:pt x="115" y="124"/>
                    <a:pt x="115" y="124"/>
                  </a:cubicBezTo>
                  <a:cubicBezTo>
                    <a:pt x="115" y="126"/>
                    <a:pt x="114" y="127"/>
                    <a:pt x="114" y="129"/>
                  </a:cubicBezTo>
                  <a:cubicBezTo>
                    <a:pt x="114" y="130"/>
                    <a:pt x="114" y="132"/>
                    <a:pt x="114" y="133"/>
                  </a:cubicBezTo>
                  <a:cubicBezTo>
                    <a:pt x="114" y="135"/>
                    <a:pt x="114" y="136"/>
                    <a:pt x="113" y="137"/>
                  </a:cubicBezTo>
                  <a:cubicBezTo>
                    <a:pt x="113" y="139"/>
                    <a:pt x="113" y="140"/>
                    <a:pt x="113" y="142"/>
                  </a:cubicBezTo>
                  <a:cubicBezTo>
                    <a:pt x="113" y="144"/>
                    <a:pt x="112" y="145"/>
                    <a:pt x="112" y="147"/>
                  </a:cubicBezTo>
                  <a:cubicBezTo>
                    <a:pt x="111" y="149"/>
                    <a:pt x="111" y="150"/>
                    <a:pt x="111" y="152"/>
                  </a:cubicBezTo>
                  <a:cubicBezTo>
                    <a:pt x="111" y="152"/>
                    <a:pt x="111" y="153"/>
                    <a:pt x="111" y="153"/>
                  </a:cubicBezTo>
                  <a:cubicBezTo>
                    <a:pt x="111" y="154"/>
                    <a:pt x="111" y="154"/>
                    <a:pt x="111" y="155"/>
                  </a:cubicBezTo>
                  <a:cubicBezTo>
                    <a:pt x="111" y="155"/>
                    <a:pt x="111" y="156"/>
                    <a:pt x="111" y="156"/>
                  </a:cubicBezTo>
                  <a:cubicBezTo>
                    <a:pt x="110" y="156"/>
                    <a:pt x="110" y="157"/>
                    <a:pt x="110" y="157"/>
                  </a:cubicBezTo>
                  <a:cubicBezTo>
                    <a:pt x="110" y="158"/>
                    <a:pt x="110" y="158"/>
                    <a:pt x="110" y="159"/>
                  </a:cubicBezTo>
                  <a:cubicBezTo>
                    <a:pt x="110" y="159"/>
                    <a:pt x="110" y="160"/>
                    <a:pt x="110" y="160"/>
                  </a:cubicBezTo>
                  <a:cubicBezTo>
                    <a:pt x="110" y="161"/>
                    <a:pt x="110" y="162"/>
                    <a:pt x="110" y="162"/>
                  </a:cubicBezTo>
                  <a:cubicBezTo>
                    <a:pt x="110" y="163"/>
                    <a:pt x="110" y="163"/>
                    <a:pt x="110" y="164"/>
                  </a:cubicBezTo>
                  <a:cubicBezTo>
                    <a:pt x="109" y="164"/>
                    <a:pt x="109" y="165"/>
                    <a:pt x="110" y="165"/>
                  </a:cubicBezTo>
                  <a:cubicBezTo>
                    <a:pt x="110" y="166"/>
                    <a:pt x="110" y="166"/>
                    <a:pt x="110" y="167"/>
                  </a:cubicBezTo>
                  <a:cubicBezTo>
                    <a:pt x="109" y="168"/>
                    <a:pt x="109" y="169"/>
                    <a:pt x="109" y="169"/>
                  </a:cubicBezTo>
                  <a:cubicBezTo>
                    <a:pt x="109" y="170"/>
                    <a:pt x="109" y="171"/>
                    <a:pt x="109" y="172"/>
                  </a:cubicBezTo>
                  <a:cubicBezTo>
                    <a:pt x="108" y="176"/>
                    <a:pt x="108" y="179"/>
                    <a:pt x="107" y="182"/>
                  </a:cubicBezTo>
                  <a:cubicBezTo>
                    <a:pt x="107" y="185"/>
                    <a:pt x="106" y="188"/>
                    <a:pt x="106" y="191"/>
                  </a:cubicBezTo>
                  <a:cubicBezTo>
                    <a:pt x="106" y="192"/>
                    <a:pt x="106" y="192"/>
                    <a:pt x="106" y="192"/>
                  </a:cubicBezTo>
                  <a:cubicBezTo>
                    <a:pt x="106" y="193"/>
                    <a:pt x="106" y="193"/>
                    <a:pt x="106" y="194"/>
                  </a:cubicBezTo>
                  <a:cubicBezTo>
                    <a:pt x="106" y="194"/>
                    <a:pt x="106" y="195"/>
                    <a:pt x="105" y="195"/>
                  </a:cubicBezTo>
                  <a:cubicBezTo>
                    <a:pt x="105" y="195"/>
                    <a:pt x="105" y="196"/>
                    <a:pt x="105" y="197"/>
                  </a:cubicBezTo>
                  <a:cubicBezTo>
                    <a:pt x="105" y="197"/>
                    <a:pt x="105" y="197"/>
                    <a:pt x="105" y="198"/>
                  </a:cubicBezTo>
                  <a:cubicBezTo>
                    <a:pt x="105" y="199"/>
                    <a:pt x="105" y="199"/>
                    <a:pt x="105" y="200"/>
                  </a:cubicBezTo>
                  <a:cubicBezTo>
                    <a:pt x="105" y="200"/>
                    <a:pt x="105" y="201"/>
                    <a:pt x="105" y="201"/>
                  </a:cubicBezTo>
                  <a:cubicBezTo>
                    <a:pt x="104" y="202"/>
                    <a:pt x="104" y="202"/>
                    <a:pt x="104" y="203"/>
                  </a:cubicBezTo>
                  <a:cubicBezTo>
                    <a:pt x="104" y="204"/>
                    <a:pt x="104" y="206"/>
                    <a:pt x="104" y="208"/>
                  </a:cubicBezTo>
                  <a:cubicBezTo>
                    <a:pt x="104" y="209"/>
                    <a:pt x="104" y="211"/>
                    <a:pt x="103" y="212"/>
                  </a:cubicBezTo>
                  <a:cubicBezTo>
                    <a:pt x="100" y="212"/>
                    <a:pt x="97" y="212"/>
                    <a:pt x="94" y="212"/>
                  </a:cubicBezTo>
                  <a:cubicBezTo>
                    <a:pt x="91" y="212"/>
                    <a:pt x="87" y="212"/>
                    <a:pt x="83" y="212"/>
                  </a:cubicBezTo>
                  <a:cubicBezTo>
                    <a:pt x="83" y="211"/>
                    <a:pt x="82" y="211"/>
                    <a:pt x="82" y="211"/>
                  </a:cubicBezTo>
                  <a:cubicBezTo>
                    <a:pt x="82" y="211"/>
                    <a:pt x="82" y="210"/>
                    <a:pt x="82" y="210"/>
                  </a:cubicBezTo>
                  <a:cubicBezTo>
                    <a:pt x="82" y="210"/>
                    <a:pt x="82" y="209"/>
                    <a:pt x="82" y="209"/>
                  </a:cubicBezTo>
                  <a:cubicBezTo>
                    <a:pt x="82" y="209"/>
                    <a:pt x="82" y="209"/>
                    <a:pt x="81" y="208"/>
                  </a:cubicBezTo>
                  <a:cubicBezTo>
                    <a:pt x="81" y="208"/>
                    <a:pt x="80" y="209"/>
                    <a:pt x="80" y="209"/>
                  </a:cubicBezTo>
                  <a:cubicBezTo>
                    <a:pt x="80" y="210"/>
                    <a:pt x="80" y="211"/>
                    <a:pt x="80" y="211"/>
                  </a:cubicBezTo>
                  <a:cubicBezTo>
                    <a:pt x="78" y="211"/>
                    <a:pt x="78" y="211"/>
                    <a:pt x="77" y="212"/>
                  </a:cubicBezTo>
                  <a:cubicBezTo>
                    <a:pt x="76" y="212"/>
                    <a:pt x="76" y="212"/>
                    <a:pt x="76" y="211"/>
                  </a:cubicBezTo>
                  <a:cubicBezTo>
                    <a:pt x="76" y="211"/>
                    <a:pt x="77" y="211"/>
                    <a:pt x="77" y="211"/>
                  </a:cubicBezTo>
                  <a:cubicBezTo>
                    <a:pt x="76" y="211"/>
                    <a:pt x="76" y="211"/>
                    <a:pt x="75" y="211"/>
                  </a:cubicBezTo>
                  <a:cubicBezTo>
                    <a:pt x="75" y="211"/>
                    <a:pt x="75" y="211"/>
                    <a:pt x="74" y="211"/>
                  </a:cubicBezTo>
                  <a:cubicBezTo>
                    <a:pt x="74" y="212"/>
                    <a:pt x="74" y="212"/>
                    <a:pt x="73" y="212"/>
                  </a:cubicBezTo>
                  <a:cubicBezTo>
                    <a:pt x="73" y="212"/>
                    <a:pt x="73" y="212"/>
                    <a:pt x="72" y="212"/>
                  </a:cubicBezTo>
                  <a:cubicBezTo>
                    <a:pt x="72" y="211"/>
                    <a:pt x="72" y="211"/>
                    <a:pt x="73" y="211"/>
                  </a:cubicBezTo>
                  <a:cubicBezTo>
                    <a:pt x="73" y="211"/>
                    <a:pt x="73" y="211"/>
                    <a:pt x="73" y="210"/>
                  </a:cubicBezTo>
                  <a:cubicBezTo>
                    <a:pt x="72" y="210"/>
                    <a:pt x="72" y="210"/>
                    <a:pt x="72" y="210"/>
                  </a:cubicBezTo>
                  <a:cubicBezTo>
                    <a:pt x="72" y="211"/>
                    <a:pt x="71" y="211"/>
                    <a:pt x="71" y="211"/>
                  </a:cubicBezTo>
                  <a:cubicBezTo>
                    <a:pt x="71" y="211"/>
                    <a:pt x="71" y="212"/>
                    <a:pt x="70" y="212"/>
                  </a:cubicBezTo>
                  <a:cubicBezTo>
                    <a:pt x="70" y="212"/>
                    <a:pt x="70" y="212"/>
                    <a:pt x="69" y="212"/>
                  </a:cubicBezTo>
                  <a:cubicBezTo>
                    <a:pt x="69" y="211"/>
                    <a:pt x="69" y="211"/>
                    <a:pt x="70" y="211"/>
                  </a:cubicBezTo>
                  <a:cubicBezTo>
                    <a:pt x="70" y="211"/>
                    <a:pt x="70" y="211"/>
                    <a:pt x="71" y="210"/>
                  </a:cubicBezTo>
                  <a:cubicBezTo>
                    <a:pt x="71" y="210"/>
                    <a:pt x="71" y="210"/>
                    <a:pt x="71" y="210"/>
                  </a:cubicBezTo>
                  <a:cubicBezTo>
                    <a:pt x="72" y="209"/>
                    <a:pt x="72" y="209"/>
                    <a:pt x="72" y="209"/>
                  </a:cubicBezTo>
                  <a:cubicBezTo>
                    <a:pt x="72" y="208"/>
                    <a:pt x="71" y="208"/>
                    <a:pt x="71" y="208"/>
                  </a:cubicBezTo>
                  <a:cubicBezTo>
                    <a:pt x="71" y="208"/>
                    <a:pt x="71" y="208"/>
                    <a:pt x="71" y="208"/>
                  </a:cubicBezTo>
                  <a:cubicBezTo>
                    <a:pt x="70" y="208"/>
                    <a:pt x="70" y="208"/>
                    <a:pt x="70" y="208"/>
                  </a:cubicBezTo>
                  <a:cubicBezTo>
                    <a:pt x="70" y="208"/>
                    <a:pt x="70" y="208"/>
                    <a:pt x="70" y="208"/>
                  </a:cubicBezTo>
                  <a:cubicBezTo>
                    <a:pt x="70" y="209"/>
                    <a:pt x="70" y="209"/>
                    <a:pt x="70" y="209"/>
                  </a:cubicBezTo>
                  <a:cubicBezTo>
                    <a:pt x="70" y="209"/>
                    <a:pt x="69" y="209"/>
                    <a:pt x="69" y="209"/>
                  </a:cubicBezTo>
                  <a:cubicBezTo>
                    <a:pt x="68" y="208"/>
                    <a:pt x="68" y="208"/>
                    <a:pt x="68" y="207"/>
                  </a:cubicBezTo>
                  <a:cubicBezTo>
                    <a:pt x="68" y="206"/>
                    <a:pt x="68" y="206"/>
                    <a:pt x="68" y="205"/>
                  </a:cubicBezTo>
                  <a:cubicBezTo>
                    <a:pt x="68" y="205"/>
                    <a:pt x="68" y="204"/>
                    <a:pt x="68" y="204"/>
                  </a:cubicBezTo>
                  <a:cubicBezTo>
                    <a:pt x="67" y="204"/>
                    <a:pt x="67" y="203"/>
                    <a:pt x="67" y="203"/>
                  </a:cubicBezTo>
                  <a:cubicBezTo>
                    <a:pt x="67" y="201"/>
                    <a:pt x="67" y="200"/>
                    <a:pt x="67" y="198"/>
                  </a:cubicBezTo>
                  <a:cubicBezTo>
                    <a:pt x="67" y="197"/>
                    <a:pt x="66" y="195"/>
                    <a:pt x="66" y="194"/>
                  </a:cubicBezTo>
                  <a:cubicBezTo>
                    <a:pt x="66" y="193"/>
                    <a:pt x="66" y="193"/>
                    <a:pt x="66" y="193"/>
                  </a:cubicBezTo>
                  <a:cubicBezTo>
                    <a:pt x="66" y="192"/>
                    <a:pt x="66" y="192"/>
                    <a:pt x="65" y="192"/>
                  </a:cubicBezTo>
                  <a:cubicBezTo>
                    <a:pt x="65" y="191"/>
                    <a:pt x="65" y="191"/>
                    <a:pt x="65" y="190"/>
                  </a:cubicBezTo>
                  <a:cubicBezTo>
                    <a:pt x="66" y="190"/>
                    <a:pt x="66" y="189"/>
                    <a:pt x="65" y="189"/>
                  </a:cubicBezTo>
                  <a:cubicBezTo>
                    <a:pt x="65" y="188"/>
                    <a:pt x="65" y="187"/>
                    <a:pt x="65" y="187"/>
                  </a:cubicBezTo>
                  <a:cubicBezTo>
                    <a:pt x="65" y="186"/>
                    <a:pt x="65" y="185"/>
                    <a:pt x="65" y="184"/>
                  </a:cubicBezTo>
                  <a:cubicBezTo>
                    <a:pt x="65" y="182"/>
                    <a:pt x="64" y="180"/>
                    <a:pt x="64" y="178"/>
                  </a:cubicBezTo>
                  <a:cubicBezTo>
                    <a:pt x="64" y="176"/>
                    <a:pt x="63" y="174"/>
                    <a:pt x="63" y="172"/>
                  </a:cubicBezTo>
                  <a:cubicBezTo>
                    <a:pt x="63" y="172"/>
                    <a:pt x="63" y="171"/>
                    <a:pt x="63" y="171"/>
                  </a:cubicBezTo>
                  <a:cubicBezTo>
                    <a:pt x="63" y="170"/>
                    <a:pt x="63" y="170"/>
                    <a:pt x="63" y="170"/>
                  </a:cubicBezTo>
                  <a:cubicBezTo>
                    <a:pt x="63" y="168"/>
                    <a:pt x="63" y="167"/>
                    <a:pt x="62" y="165"/>
                  </a:cubicBezTo>
                  <a:cubicBezTo>
                    <a:pt x="62" y="163"/>
                    <a:pt x="61" y="162"/>
                    <a:pt x="61" y="160"/>
                  </a:cubicBezTo>
                  <a:cubicBezTo>
                    <a:pt x="61" y="160"/>
                    <a:pt x="61" y="159"/>
                    <a:pt x="61" y="159"/>
                  </a:cubicBezTo>
                  <a:cubicBezTo>
                    <a:pt x="61" y="159"/>
                    <a:pt x="61" y="158"/>
                    <a:pt x="61" y="158"/>
                  </a:cubicBezTo>
                  <a:cubicBezTo>
                    <a:pt x="61" y="157"/>
                    <a:pt x="61" y="156"/>
                    <a:pt x="61" y="155"/>
                  </a:cubicBezTo>
                  <a:cubicBezTo>
                    <a:pt x="61" y="155"/>
                    <a:pt x="60" y="154"/>
                    <a:pt x="60" y="152"/>
                  </a:cubicBezTo>
                  <a:cubicBezTo>
                    <a:pt x="60" y="150"/>
                    <a:pt x="59" y="147"/>
                    <a:pt x="59" y="144"/>
                  </a:cubicBezTo>
                  <a:cubicBezTo>
                    <a:pt x="58" y="141"/>
                    <a:pt x="58" y="138"/>
                    <a:pt x="58" y="135"/>
                  </a:cubicBezTo>
                  <a:cubicBezTo>
                    <a:pt x="57" y="134"/>
                    <a:pt x="57" y="133"/>
                    <a:pt x="57" y="131"/>
                  </a:cubicBezTo>
                  <a:cubicBezTo>
                    <a:pt x="57" y="130"/>
                    <a:pt x="57" y="129"/>
                    <a:pt x="57" y="127"/>
                  </a:cubicBezTo>
                  <a:cubicBezTo>
                    <a:pt x="57" y="127"/>
                    <a:pt x="57" y="127"/>
                    <a:pt x="56" y="126"/>
                  </a:cubicBezTo>
                  <a:cubicBezTo>
                    <a:pt x="56" y="125"/>
                    <a:pt x="56" y="125"/>
                    <a:pt x="56" y="125"/>
                  </a:cubicBezTo>
                  <a:cubicBezTo>
                    <a:pt x="56" y="123"/>
                    <a:pt x="56" y="122"/>
                    <a:pt x="56" y="120"/>
                  </a:cubicBezTo>
                  <a:cubicBezTo>
                    <a:pt x="56" y="118"/>
                    <a:pt x="55" y="117"/>
                    <a:pt x="55" y="115"/>
                  </a:cubicBezTo>
                  <a:cubicBezTo>
                    <a:pt x="55" y="115"/>
                    <a:pt x="55" y="114"/>
                    <a:pt x="55" y="114"/>
                  </a:cubicBezTo>
                  <a:cubicBezTo>
                    <a:pt x="55" y="113"/>
                    <a:pt x="54" y="113"/>
                    <a:pt x="54" y="112"/>
                  </a:cubicBezTo>
                  <a:cubicBezTo>
                    <a:pt x="54" y="112"/>
                    <a:pt x="54" y="112"/>
                    <a:pt x="54" y="111"/>
                  </a:cubicBezTo>
                  <a:cubicBezTo>
                    <a:pt x="54" y="111"/>
                    <a:pt x="54" y="110"/>
                    <a:pt x="54" y="110"/>
                  </a:cubicBezTo>
                  <a:cubicBezTo>
                    <a:pt x="54" y="109"/>
                    <a:pt x="54" y="108"/>
                    <a:pt x="54" y="108"/>
                  </a:cubicBezTo>
                  <a:cubicBezTo>
                    <a:pt x="54" y="107"/>
                    <a:pt x="54" y="106"/>
                    <a:pt x="54" y="105"/>
                  </a:cubicBezTo>
                  <a:cubicBezTo>
                    <a:pt x="53" y="102"/>
                    <a:pt x="53" y="99"/>
                    <a:pt x="52" y="96"/>
                  </a:cubicBezTo>
                  <a:cubicBezTo>
                    <a:pt x="51" y="93"/>
                    <a:pt x="51" y="90"/>
                    <a:pt x="50" y="87"/>
                  </a:cubicBezTo>
                  <a:cubicBezTo>
                    <a:pt x="50" y="87"/>
                    <a:pt x="50" y="86"/>
                    <a:pt x="50" y="86"/>
                  </a:cubicBezTo>
                  <a:cubicBezTo>
                    <a:pt x="50" y="86"/>
                    <a:pt x="50" y="85"/>
                    <a:pt x="50" y="85"/>
                  </a:cubicBezTo>
                  <a:cubicBezTo>
                    <a:pt x="50" y="84"/>
                    <a:pt x="50" y="82"/>
                    <a:pt x="50" y="81"/>
                  </a:cubicBezTo>
                  <a:cubicBezTo>
                    <a:pt x="50" y="79"/>
                    <a:pt x="50" y="77"/>
                    <a:pt x="50" y="75"/>
                  </a:cubicBezTo>
                  <a:cubicBezTo>
                    <a:pt x="49" y="77"/>
                    <a:pt x="49" y="80"/>
                    <a:pt x="49" y="83"/>
                  </a:cubicBezTo>
                  <a:cubicBezTo>
                    <a:pt x="49" y="86"/>
                    <a:pt x="49" y="89"/>
                    <a:pt x="49" y="92"/>
                  </a:cubicBezTo>
                  <a:lnTo>
                    <a:pt x="49" y="193"/>
                  </a:lnTo>
                  <a:cubicBezTo>
                    <a:pt x="49" y="193"/>
                    <a:pt x="48" y="193"/>
                    <a:pt x="48" y="193"/>
                  </a:cubicBezTo>
                  <a:cubicBezTo>
                    <a:pt x="48" y="193"/>
                    <a:pt x="48" y="193"/>
                    <a:pt x="47" y="192"/>
                  </a:cubicBezTo>
                  <a:cubicBezTo>
                    <a:pt x="47" y="192"/>
                    <a:pt x="47" y="192"/>
                    <a:pt x="47" y="192"/>
                  </a:cubicBezTo>
                  <a:cubicBezTo>
                    <a:pt x="47" y="191"/>
                    <a:pt x="46" y="191"/>
                    <a:pt x="46" y="191"/>
                  </a:cubicBezTo>
                  <a:cubicBezTo>
                    <a:pt x="45" y="192"/>
                    <a:pt x="45" y="192"/>
                    <a:pt x="44" y="192"/>
                  </a:cubicBezTo>
                  <a:cubicBezTo>
                    <a:pt x="43" y="192"/>
                    <a:pt x="43" y="192"/>
                    <a:pt x="42" y="193"/>
                  </a:cubicBezTo>
                  <a:cubicBezTo>
                    <a:pt x="42" y="193"/>
                    <a:pt x="42" y="193"/>
                    <a:pt x="42" y="193"/>
                  </a:cubicBezTo>
                  <a:cubicBezTo>
                    <a:pt x="42" y="194"/>
                    <a:pt x="42" y="194"/>
                    <a:pt x="43" y="194"/>
                  </a:cubicBezTo>
                  <a:cubicBezTo>
                    <a:pt x="43" y="194"/>
                    <a:pt x="43" y="194"/>
                    <a:pt x="43" y="194"/>
                  </a:cubicBezTo>
                  <a:cubicBezTo>
                    <a:pt x="43" y="194"/>
                    <a:pt x="43" y="195"/>
                    <a:pt x="43" y="195"/>
                  </a:cubicBezTo>
                  <a:cubicBezTo>
                    <a:pt x="43" y="196"/>
                    <a:pt x="42" y="196"/>
                    <a:pt x="41" y="196"/>
                  </a:cubicBezTo>
                  <a:cubicBezTo>
                    <a:pt x="41" y="197"/>
                    <a:pt x="40" y="196"/>
                    <a:pt x="39" y="196"/>
                  </a:cubicBezTo>
                  <a:cubicBezTo>
                    <a:pt x="39" y="196"/>
                    <a:pt x="39" y="197"/>
                    <a:pt x="39" y="197"/>
                  </a:cubicBezTo>
                  <a:cubicBezTo>
                    <a:pt x="39" y="197"/>
                    <a:pt x="39" y="198"/>
                    <a:pt x="40" y="198"/>
                  </a:cubicBezTo>
                  <a:cubicBezTo>
                    <a:pt x="40" y="198"/>
                    <a:pt x="40" y="198"/>
                    <a:pt x="40" y="198"/>
                  </a:cubicBezTo>
                  <a:cubicBezTo>
                    <a:pt x="40" y="199"/>
                    <a:pt x="40" y="199"/>
                    <a:pt x="40" y="200"/>
                  </a:cubicBezTo>
                  <a:cubicBezTo>
                    <a:pt x="39" y="200"/>
                    <a:pt x="38" y="199"/>
                    <a:pt x="37" y="198"/>
                  </a:cubicBezTo>
                  <a:cubicBezTo>
                    <a:pt x="37" y="198"/>
                    <a:pt x="36" y="199"/>
                    <a:pt x="36" y="199"/>
                  </a:cubicBezTo>
                  <a:cubicBezTo>
                    <a:pt x="35" y="200"/>
                    <a:pt x="35" y="200"/>
                    <a:pt x="34" y="200"/>
                  </a:cubicBezTo>
                  <a:cubicBezTo>
                    <a:pt x="33" y="201"/>
                    <a:pt x="33" y="201"/>
                    <a:pt x="33" y="200"/>
                  </a:cubicBezTo>
                  <a:cubicBezTo>
                    <a:pt x="33" y="200"/>
                    <a:pt x="33" y="200"/>
                    <a:pt x="32" y="200"/>
                  </a:cubicBezTo>
                  <a:cubicBezTo>
                    <a:pt x="32" y="200"/>
                    <a:pt x="32" y="199"/>
                    <a:pt x="32" y="199"/>
                  </a:cubicBezTo>
                  <a:cubicBezTo>
                    <a:pt x="32" y="199"/>
                    <a:pt x="32" y="199"/>
                    <a:pt x="31" y="199"/>
                  </a:cubicBezTo>
                  <a:cubicBezTo>
                    <a:pt x="31" y="199"/>
                    <a:pt x="31" y="199"/>
                    <a:pt x="31" y="200"/>
                  </a:cubicBezTo>
                  <a:cubicBezTo>
                    <a:pt x="31" y="201"/>
                    <a:pt x="31" y="201"/>
                    <a:pt x="31" y="202"/>
                  </a:cubicBezTo>
                  <a:cubicBezTo>
                    <a:pt x="30" y="201"/>
                    <a:pt x="29" y="201"/>
                    <a:pt x="29" y="202"/>
                  </a:cubicBezTo>
                  <a:cubicBezTo>
                    <a:pt x="28" y="202"/>
                    <a:pt x="28" y="203"/>
                    <a:pt x="28" y="204"/>
                  </a:cubicBezTo>
                  <a:cubicBezTo>
                    <a:pt x="28" y="204"/>
                    <a:pt x="27" y="204"/>
                    <a:pt x="27" y="204"/>
                  </a:cubicBezTo>
                  <a:cubicBezTo>
                    <a:pt x="27" y="203"/>
                    <a:pt x="27" y="203"/>
                    <a:pt x="27" y="203"/>
                  </a:cubicBezTo>
                  <a:cubicBezTo>
                    <a:pt x="26" y="203"/>
                    <a:pt x="26" y="204"/>
                    <a:pt x="26" y="204"/>
                  </a:cubicBezTo>
                  <a:cubicBezTo>
                    <a:pt x="26" y="204"/>
                    <a:pt x="26" y="205"/>
                    <a:pt x="26" y="205"/>
                  </a:cubicBezTo>
                  <a:cubicBezTo>
                    <a:pt x="27" y="206"/>
                    <a:pt x="27" y="206"/>
                    <a:pt x="27" y="206"/>
                  </a:cubicBezTo>
                  <a:cubicBezTo>
                    <a:pt x="28" y="207"/>
                    <a:pt x="28" y="207"/>
                    <a:pt x="28" y="208"/>
                  </a:cubicBezTo>
                  <a:cubicBezTo>
                    <a:pt x="27" y="208"/>
                    <a:pt x="26" y="208"/>
                    <a:pt x="26" y="208"/>
                  </a:cubicBezTo>
                  <a:cubicBezTo>
                    <a:pt x="25" y="208"/>
                    <a:pt x="25" y="208"/>
                    <a:pt x="24" y="208"/>
                  </a:cubicBezTo>
                  <a:cubicBezTo>
                    <a:pt x="24" y="208"/>
                    <a:pt x="23" y="209"/>
                    <a:pt x="22" y="209"/>
                  </a:cubicBezTo>
                  <a:cubicBezTo>
                    <a:pt x="22" y="209"/>
                    <a:pt x="21" y="209"/>
                    <a:pt x="20" y="209"/>
                  </a:cubicBezTo>
                  <a:cubicBezTo>
                    <a:pt x="21" y="208"/>
                    <a:pt x="21" y="207"/>
                    <a:pt x="20" y="207"/>
                  </a:cubicBezTo>
                  <a:cubicBezTo>
                    <a:pt x="20" y="206"/>
                    <a:pt x="20" y="206"/>
                    <a:pt x="19" y="206"/>
                  </a:cubicBezTo>
                  <a:cubicBezTo>
                    <a:pt x="19" y="206"/>
                    <a:pt x="19" y="206"/>
                    <a:pt x="20" y="205"/>
                  </a:cubicBezTo>
                  <a:cubicBezTo>
                    <a:pt x="20" y="205"/>
                    <a:pt x="20" y="205"/>
                    <a:pt x="20" y="204"/>
                  </a:cubicBezTo>
                  <a:cubicBezTo>
                    <a:pt x="20" y="203"/>
                    <a:pt x="19" y="201"/>
                    <a:pt x="19" y="199"/>
                  </a:cubicBezTo>
                  <a:cubicBezTo>
                    <a:pt x="18" y="199"/>
                    <a:pt x="18" y="199"/>
                    <a:pt x="18" y="199"/>
                  </a:cubicBezTo>
                  <a:cubicBezTo>
                    <a:pt x="17" y="199"/>
                    <a:pt x="17" y="199"/>
                    <a:pt x="17" y="199"/>
                  </a:cubicBezTo>
                  <a:cubicBezTo>
                    <a:pt x="17" y="200"/>
                    <a:pt x="16" y="200"/>
                    <a:pt x="16" y="200"/>
                  </a:cubicBezTo>
                  <a:cubicBezTo>
                    <a:pt x="16" y="200"/>
                    <a:pt x="15" y="200"/>
                    <a:pt x="14" y="200"/>
                  </a:cubicBezTo>
                  <a:cubicBezTo>
                    <a:pt x="14" y="200"/>
                    <a:pt x="14" y="200"/>
                    <a:pt x="14" y="201"/>
                  </a:cubicBezTo>
                  <a:cubicBezTo>
                    <a:pt x="14" y="202"/>
                    <a:pt x="14" y="202"/>
                    <a:pt x="14" y="202"/>
                  </a:cubicBezTo>
                  <a:cubicBezTo>
                    <a:pt x="14" y="202"/>
                    <a:pt x="14" y="202"/>
                    <a:pt x="13" y="202"/>
                  </a:cubicBezTo>
                  <a:cubicBezTo>
                    <a:pt x="13" y="201"/>
                    <a:pt x="13" y="201"/>
                    <a:pt x="13" y="201"/>
                  </a:cubicBezTo>
                  <a:cubicBezTo>
                    <a:pt x="13" y="200"/>
                    <a:pt x="12" y="200"/>
                    <a:pt x="12" y="199"/>
                  </a:cubicBezTo>
                  <a:cubicBezTo>
                    <a:pt x="12" y="199"/>
                    <a:pt x="11" y="199"/>
                    <a:pt x="11" y="199"/>
                  </a:cubicBezTo>
                  <a:cubicBezTo>
                    <a:pt x="11" y="198"/>
                    <a:pt x="11" y="198"/>
                    <a:pt x="12" y="198"/>
                  </a:cubicBezTo>
                  <a:cubicBezTo>
                    <a:pt x="12" y="197"/>
                    <a:pt x="11" y="196"/>
                    <a:pt x="10" y="196"/>
                  </a:cubicBezTo>
                  <a:cubicBezTo>
                    <a:pt x="9" y="196"/>
                    <a:pt x="8" y="196"/>
                    <a:pt x="8" y="196"/>
                  </a:cubicBezTo>
                  <a:cubicBezTo>
                    <a:pt x="8" y="197"/>
                    <a:pt x="8" y="197"/>
                    <a:pt x="8" y="197"/>
                  </a:cubicBezTo>
                  <a:cubicBezTo>
                    <a:pt x="8" y="197"/>
                    <a:pt x="8" y="197"/>
                    <a:pt x="9" y="197"/>
                  </a:cubicBezTo>
                  <a:lnTo>
                    <a:pt x="9" y="197"/>
                  </a:lnTo>
                  <a:cubicBezTo>
                    <a:pt x="10" y="197"/>
                    <a:pt x="10" y="197"/>
                    <a:pt x="10" y="198"/>
                  </a:cubicBezTo>
                  <a:cubicBezTo>
                    <a:pt x="10" y="199"/>
                    <a:pt x="9" y="200"/>
                    <a:pt x="7" y="200"/>
                  </a:cubicBezTo>
                  <a:cubicBezTo>
                    <a:pt x="6" y="200"/>
                    <a:pt x="6" y="201"/>
                    <a:pt x="5" y="201"/>
                  </a:cubicBezTo>
                  <a:cubicBezTo>
                    <a:pt x="4" y="202"/>
                    <a:pt x="4" y="203"/>
                    <a:pt x="5" y="204"/>
                  </a:cubicBezTo>
                  <a:cubicBezTo>
                    <a:pt x="5" y="204"/>
                    <a:pt x="6" y="204"/>
                    <a:pt x="6" y="204"/>
                  </a:cubicBezTo>
                  <a:cubicBezTo>
                    <a:pt x="6" y="203"/>
                    <a:pt x="7" y="203"/>
                    <a:pt x="7" y="203"/>
                  </a:cubicBezTo>
                  <a:cubicBezTo>
                    <a:pt x="7" y="203"/>
                    <a:pt x="7" y="202"/>
                    <a:pt x="7" y="202"/>
                  </a:cubicBezTo>
                  <a:cubicBezTo>
                    <a:pt x="8" y="202"/>
                    <a:pt x="8" y="202"/>
                    <a:pt x="8" y="202"/>
                  </a:cubicBezTo>
                  <a:lnTo>
                    <a:pt x="7" y="206"/>
                  </a:lnTo>
                  <a:lnTo>
                    <a:pt x="5" y="206"/>
                  </a:lnTo>
                  <a:cubicBezTo>
                    <a:pt x="5" y="206"/>
                    <a:pt x="4" y="206"/>
                    <a:pt x="4" y="206"/>
                  </a:cubicBezTo>
                  <a:cubicBezTo>
                    <a:pt x="4" y="207"/>
                    <a:pt x="5" y="207"/>
                    <a:pt x="5" y="207"/>
                  </a:cubicBezTo>
                  <a:cubicBezTo>
                    <a:pt x="6" y="207"/>
                    <a:pt x="6" y="208"/>
                    <a:pt x="7" y="208"/>
                  </a:cubicBezTo>
                  <a:cubicBezTo>
                    <a:pt x="7" y="208"/>
                    <a:pt x="7" y="208"/>
                    <a:pt x="7" y="208"/>
                  </a:cubicBezTo>
                  <a:cubicBezTo>
                    <a:pt x="7" y="208"/>
                    <a:pt x="8" y="208"/>
                    <a:pt x="8" y="207"/>
                  </a:cubicBezTo>
                  <a:cubicBezTo>
                    <a:pt x="8" y="207"/>
                    <a:pt x="8" y="207"/>
                    <a:pt x="8" y="207"/>
                  </a:cubicBezTo>
                  <a:cubicBezTo>
                    <a:pt x="8" y="207"/>
                    <a:pt x="8" y="207"/>
                    <a:pt x="9" y="207"/>
                  </a:cubicBezTo>
                  <a:lnTo>
                    <a:pt x="9" y="209"/>
                  </a:lnTo>
                  <a:cubicBezTo>
                    <a:pt x="8" y="209"/>
                    <a:pt x="7" y="209"/>
                    <a:pt x="6" y="209"/>
                  </a:cubicBezTo>
                  <a:cubicBezTo>
                    <a:pt x="5" y="209"/>
                    <a:pt x="5" y="209"/>
                    <a:pt x="4" y="208"/>
                  </a:cubicBezTo>
                  <a:cubicBezTo>
                    <a:pt x="4" y="208"/>
                    <a:pt x="4" y="208"/>
                    <a:pt x="4" y="209"/>
                  </a:cubicBezTo>
                  <a:cubicBezTo>
                    <a:pt x="4" y="210"/>
                    <a:pt x="4" y="210"/>
                    <a:pt x="4" y="211"/>
                  </a:cubicBezTo>
                  <a:cubicBezTo>
                    <a:pt x="3" y="210"/>
                    <a:pt x="3" y="210"/>
                    <a:pt x="2" y="210"/>
                  </a:cubicBezTo>
                  <a:cubicBezTo>
                    <a:pt x="2" y="210"/>
                    <a:pt x="1" y="210"/>
                    <a:pt x="1" y="210"/>
                  </a:cubicBezTo>
                  <a:cubicBezTo>
                    <a:pt x="1" y="208"/>
                    <a:pt x="1" y="208"/>
                    <a:pt x="1" y="207"/>
                  </a:cubicBezTo>
                  <a:cubicBezTo>
                    <a:pt x="0" y="206"/>
                    <a:pt x="0" y="205"/>
                    <a:pt x="1" y="204"/>
                  </a:cubicBezTo>
                  <a:cubicBezTo>
                    <a:pt x="1" y="203"/>
                    <a:pt x="1" y="203"/>
                    <a:pt x="1" y="203"/>
                  </a:cubicBezTo>
                  <a:cubicBezTo>
                    <a:pt x="2" y="203"/>
                    <a:pt x="2" y="202"/>
                    <a:pt x="2" y="202"/>
                  </a:cubicBezTo>
                  <a:cubicBezTo>
                    <a:pt x="2" y="201"/>
                    <a:pt x="2" y="201"/>
                    <a:pt x="2" y="201"/>
                  </a:cubicBezTo>
                  <a:cubicBezTo>
                    <a:pt x="2" y="201"/>
                    <a:pt x="2" y="201"/>
                    <a:pt x="2" y="201"/>
                  </a:cubicBezTo>
                  <a:cubicBezTo>
                    <a:pt x="2" y="201"/>
                    <a:pt x="1" y="201"/>
                    <a:pt x="1" y="201"/>
                  </a:cubicBezTo>
                  <a:cubicBezTo>
                    <a:pt x="1" y="201"/>
                    <a:pt x="1" y="200"/>
                    <a:pt x="1" y="200"/>
                  </a:cubicBezTo>
                  <a:cubicBezTo>
                    <a:pt x="1" y="171"/>
                    <a:pt x="1" y="143"/>
                    <a:pt x="1" y="114"/>
                  </a:cubicBezTo>
                  <a:cubicBezTo>
                    <a:pt x="0" y="86"/>
                    <a:pt x="0" y="57"/>
                    <a:pt x="1" y="28"/>
                  </a:cubicBezTo>
                  <a:cubicBezTo>
                    <a:pt x="2" y="28"/>
                    <a:pt x="2" y="28"/>
                    <a:pt x="2" y="29"/>
                  </a:cubicBezTo>
                  <a:cubicBezTo>
                    <a:pt x="3" y="29"/>
                    <a:pt x="3" y="29"/>
                    <a:pt x="3" y="29"/>
                  </a:cubicBezTo>
                  <a:cubicBezTo>
                    <a:pt x="4" y="29"/>
                    <a:pt x="5" y="29"/>
                    <a:pt x="5" y="28"/>
                  </a:cubicBezTo>
                  <a:cubicBezTo>
                    <a:pt x="5" y="27"/>
                    <a:pt x="5" y="26"/>
                    <a:pt x="6" y="26"/>
                  </a:cubicBezTo>
                  <a:cubicBezTo>
                    <a:pt x="5" y="25"/>
                    <a:pt x="5" y="26"/>
                    <a:pt x="5" y="26"/>
                  </a:cubicBezTo>
                  <a:cubicBezTo>
                    <a:pt x="4" y="26"/>
                    <a:pt x="4" y="26"/>
                    <a:pt x="4" y="26"/>
                  </a:cubicBezTo>
                  <a:lnTo>
                    <a:pt x="4" y="27"/>
                  </a:lnTo>
                  <a:cubicBezTo>
                    <a:pt x="4" y="28"/>
                    <a:pt x="4" y="28"/>
                    <a:pt x="4" y="28"/>
                  </a:cubicBezTo>
                  <a:cubicBezTo>
                    <a:pt x="2" y="28"/>
                    <a:pt x="1" y="27"/>
                    <a:pt x="1" y="26"/>
                  </a:cubicBezTo>
                  <a:cubicBezTo>
                    <a:pt x="1" y="25"/>
                    <a:pt x="1" y="24"/>
                    <a:pt x="0" y="23"/>
                  </a:cubicBezTo>
                  <a:cubicBezTo>
                    <a:pt x="1" y="23"/>
                    <a:pt x="2" y="23"/>
                    <a:pt x="3" y="23"/>
                  </a:cubicBezTo>
                  <a:cubicBezTo>
                    <a:pt x="4" y="22"/>
                    <a:pt x="4" y="22"/>
                    <a:pt x="5" y="21"/>
                  </a:cubicBezTo>
                  <a:cubicBezTo>
                    <a:pt x="4" y="20"/>
                    <a:pt x="3" y="20"/>
                    <a:pt x="2" y="21"/>
                  </a:cubicBezTo>
                  <a:cubicBezTo>
                    <a:pt x="1" y="21"/>
                    <a:pt x="1" y="22"/>
                    <a:pt x="1" y="22"/>
                  </a:cubicBezTo>
                  <a:cubicBezTo>
                    <a:pt x="1" y="22"/>
                    <a:pt x="0" y="21"/>
                    <a:pt x="0" y="21"/>
                  </a:cubicBezTo>
                  <a:cubicBezTo>
                    <a:pt x="0" y="20"/>
                    <a:pt x="0" y="20"/>
                    <a:pt x="1" y="19"/>
                  </a:cubicBezTo>
                  <a:cubicBezTo>
                    <a:pt x="1" y="18"/>
                    <a:pt x="1" y="18"/>
                    <a:pt x="1" y="17"/>
                  </a:cubicBezTo>
                  <a:cubicBezTo>
                    <a:pt x="1" y="17"/>
                    <a:pt x="1" y="16"/>
                    <a:pt x="0" y="16"/>
                  </a:cubicBezTo>
                  <a:cubicBezTo>
                    <a:pt x="1" y="15"/>
                    <a:pt x="1" y="15"/>
                    <a:pt x="2" y="15"/>
                  </a:cubicBezTo>
                  <a:cubicBezTo>
                    <a:pt x="2" y="14"/>
                    <a:pt x="2" y="14"/>
                    <a:pt x="3" y="13"/>
                  </a:cubicBezTo>
                  <a:cubicBezTo>
                    <a:pt x="3" y="13"/>
                    <a:pt x="3" y="12"/>
                    <a:pt x="4" y="12"/>
                  </a:cubicBezTo>
                  <a:cubicBezTo>
                    <a:pt x="4" y="12"/>
                    <a:pt x="4" y="12"/>
                    <a:pt x="3" y="11"/>
                  </a:cubicBezTo>
                  <a:cubicBezTo>
                    <a:pt x="3" y="11"/>
                    <a:pt x="3" y="11"/>
                    <a:pt x="2" y="11"/>
                  </a:cubicBezTo>
                  <a:cubicBezTo>
                    <a:pt x="2" y="12"/>
                    <a:pt x="2" y="12"/>
                    <a:pt x="1" y="12"/>
                  </a:cubicBezTo>
                  <a:cubicBezTo>
                    <a:pt x="1" y="12"/>
                    <a:pt x="1" y="11"/>
                    <a:pt x="1" y="11"/>
                  </a:cubicBezTo>
                  <a:cubicBezTo>
                    <a:pt x="1" y="10"/>
                    <a:pt x="1" y="9"/>
                    <a:pt x="1" y="9"/>
                  </a:cubicBezTo>
                  <a:cubicBezTo>
                    <a:pt x="1" y="8"/>
                    <a:pt x="1" y="7"/>
                    <a:pt x="1" y="6"/>
                  </a:cubicBezTo>
                  <a:cubicBezTo>
                    <a:pt x="2" y="6"/>
                    <a:pt x="2" y="6"/>
                    <a:pt x="2" y="6"/>
                  </a:cubicBezTo>
                  <a:cubicBezTo>
                    <a:pt x="2" y="7"/>
                    <a:pt x="3" y="7"/>
                    <a:pt x="3" y="7"/>
                  </a:cubicBezTo>
                  <a:cubicBezTo>
                    <a:pt x="3" y="7"/>
                    <a:pt x="3" y="7"/>
                    <a:pt x="4" y="7"/>
                  </a:cubicBezTo>
                  <a:cubicBezTo>
                    <a:pt x="4" y="7"/>
                    <a:pt x="4" y="7"/>
                    <a:pt x="5" y="7"/>
                  </a:cubicBezTo>
                  <a:cubicBezTo>
                    <a:pt x="5" y="7"/>
                    <a:pt x="5" y="6"/>
                    <a:pt x="4" y="6"/>
                  </a:cubicBezTo>
                  <a:cubicBezTo>
                    <a:pt x="3" y="5"/>
                    <a:pt x="3" y="5"/>
                    <a:pt x="3" y="4"/>
                  </a:cubicBezTo>
                  <a:cubicBezTo>
                    <a:pt x="2" y="4"/>
                    <a:pt x="2" y="4"/>
                    <a:pt x="2" y="4"/>
                  </a:cubicBezTo>
                  <a:cubicBezTo>
                    <a:pt x="2" y="5"/>
                    <a:pt x="2" y="5"/>
                    <a:pt x="1" y="5"/>
                  </a:cubicBezTo>
                  <a:cubicBezTo>
                    <a:pt x="1" y="5"/>
                    <a:pt x="1" y="5"/>
                    <a:pt x="1" y="5"/>
                  </a:cubicBezTo>
                  <a:cubicBezTo>
                    <a:pt x="1" y="5"/>
                    <a:pt x="1" y="5"/>
                    <a:pt x="1" y="5"/>
                  </a:cubicBezTo>
                  <a:cubicBezTo>
                    <a:pt x="0" y="4"/>
                    <a:pt x="0" y="4"/>
                    <a:pt x="1" y="4"/>
                  </a:cubicBezTo>
                  <a:cubicBezTo>
                    <a:pt x="1" y="4"/>
                    <a:pt x="1" y="4"/>
                    <a:pt x="1" y="4"/>
                  </a:cubicBezTo>
                  <a:cubicBezTo>
                    <a:pt x="2" y="4"/>
                    <a:pt x="2" y="4"/>
                    <a:pt x="2" y="4"/>
                  </a:cubicBezTo>
                  <a:cubicBezTo>
                    <a:pt x="3" y="4"/>
                    <a:pt x="3" y="4"/>
                    <a:pt x="3" y="4"/>
                  </a:cubicBezTo>
                  <a:cubicBezTo>
                    <a:pt x="3" y="4"/>
                    <a:pt x="4" y="3"/>
                    <a:pt x="4" y="3"/>
                  </a:cubicBezTo>
                  <a:cubicBezTo>
                    <a:pt x="4" y="3"/>
                    <a:pt x="4" y="2"/>
                    <a:pt x="4" y="2"/>
                  </a:cubicBezTo>
                  <a:cubicBezTo>
                    <a:pt x="4" y="1"/>
                    <a:pt x="4" y="1"/>
                    <a:pt x="3" y="1"/>
                  </a:cubicBezTo>
                  <a:cubicBezTo>
                    <a:pt x="3" y="1"/>
                    <a:pt x="3" y="1"/>
                    <a:pt x="3" y="1"/>
                  </a:cubicBezTo>
                  <a:cubicBezTo>
                    <a:pt x="2" y="2"/>
                    <a:pt x="2" y="2"/>
                    <a:pt x="2" y="2"/>
                  </a:cubicBezTo>
                  <a:cubicBezTo>
                    <a:pt x="1" y="2"/>
                    <a:pt x="1" y="2"/>
                    <a:pt x="1" y="1"/>
                  </a:cubicBezTo>
                  <a:cubicBezTo>
                    <a:pt x="1" y="0"/>
                    <a:pt x="2" y="0"/>
                    <a:pt x="3" y="0"/>
                  </a:cubicBezTo>
                  <a:cubicBezTo>
                    <a:pt x="4" y="0"/>
                    <a:pt x="6" y="0"/>
                    <a:pt x="7" y="0"/>
                  </a:cubicBezTo>
                  <a:cubicBezTo>
                    <a:pt x="8" y="0"/>
                    <a:pt x="8" y="0"/>
                    <a:pt x="9" y="0"/>
                  </a:cubicBezTo>
                  <a:cubicBezTo>
                    <a:pt x="9" y="0"/>
                    <a:pt x="10" y="0"/>
                    <a:pt x="10" y="0"/>
                  </a:cubicBezTo>
                  <a:cubicBezTo>
                    <a:pt x="12" y="1"/>
                    <a:pt x="13" y="2"/>
                    <a:pt x="13" y="3"/>
                  </a:cubicBezTo>
                  <a:cubicBezTo>
                    <a:pt x="12" y="3"/>
                    <a:pt x="12" y="3"/>
                    <a:pt x="12" y="3"/>
                  </a:cubicBezTo>
                  <a:cubicBezTo>
                    <a:pt x="12" y="2"/>
                    <a:pt x="11" y="2"/>
                    <a:pt x="10" y="2"/>
                  </a:cubicBezTo>
                  <a:cubicBezTo>
                    <a:pt x="10" y="2"/>
                    <a:pt x="9" y="2"/>
                    <a:pt x="8" y="2"/>
                  </a:cubicBezTo>
                  <a:cubicBezTo>
                    <a:pt x="7" y="2"/>
                    <a:pt x="6" y="2"/>
                    <a:pt x="5" y="3"/>
                  </a:cubicBezTo>
                  <a:cubicBezTo>
                    <a:pt x="5" y="4"/>
                    <a:pt x="6" y="4"/>
                    <a:pt x="6" y="4"/>
                  </a:cubicBezTo>
                  <a:cubicBezTo>
                    <a:pt x="7" y="5"/>
                    <a:pt x="7" y="5"/>
                    <a:pt x="8" y="6"/>
                  </a:cubicBezTo>
                  <a:cubicBezTo>
                    <a:pt x="8" y="6"/>
                    <a:pt x="9" y="6"/>
                    <a:pt x="9" y="5"/>
                  </a:cubicBezTo>
                  <a:cubicBezTo>
                    <a:pt x="10" y="5"/>
                    <a:pt x="10" y="5"/>
                    <a:pt x="11" y="5"/>
                  </a:cubicBezTo>
                  <a:cubicBezTo>
                    <a:pt x="11" y="5"/>
                    <a:pt x="12" y="5"/>
                    <a:pt x="12" y="5"/>
                  </a:cubicBezTo>
                  <a:cubicBezTo>
                    <a:pt x="12" y="5"/>
                    <a:pt x="13" y="6"/>
                    <a:pt x="13" y="6"/>
                  </a:cubicBezTo>
                  <a:cubicBezTo>
                    <a:pt x="13" y="6"/>
                    <a:pt x="14" y="6"/>
                    <a:pt x="14" y="6"/>
                  </a:cubicBezTo>
                  <a:cubicBezTo>
                    <a:pt x="14" y="6"/>
                    <a:pt x="14" y="5"/>
                    <a:pt x="15" y="5"/>
                  </a:cubicBezTo>
                  <a:cubicBezTo>
                    <a:pt x="15" y="5"/>
                    <a:pt x="15" y="5"/>
                    <a:pt x="15" y="5"/>
                  </a:cubicBezTo>
                  <a:cubicBezTo>
                    <a:pt x="16" y="4"/>
                    <a:pt x="16" y="4"/>
                    <a:pt x="17" y="5"/>
                  </a:cubicBezTo>
                  <a:cubicBezTo>
                    <a:pt x="17" y="4"/>
                    <a:pt x="17" y="4"/>
                    <a:pt x="17" y="4"/>
                  </a:cubicBezTo>
                  <a:cubicBezTo>
                    <a:pt x="17" y="4"/>
                    <a:pt x="17" y="4"/>
                    <a:pt x="17" y="4"/>
                  </a:cubicBezTo>
                  <a:cubicBezTo>
                    <a:pt x="16" y="3"/>
                    <a:pt x="16" y="3"/>
                    <a:pt x="16" y="3"/>
                  </a:cubicBezTo>
                  <a:cubicBezTo>
                    <a:pt x="16" y="3"/>
                    <a:pt x="16" y="3"/>
                    <a:pt x="16" y="2"/>
                  </a:cubicBezTo>
                  <a:cubicBezTo>
                    <a:pt x="16" y="2"/>
                    <a:pt x="16" y="2"/>
                    <a:pt x="16" y="2"/>
                  </a:cubicBezTo>
                  <a:cubicBezTo>
                    <a:pt x="16" y="2"/>
                    <a:pt x="16" y="1"/>
                    <a:pt x="16" y="1"/>
                  </a:cubicBezTo>
                  <a:cubicBezTo>
                    <a:pt x="16" y="1"/>
                    <a:pt x="16" y="0"/>
                    <a:pt x="16" y="0"/>
                  </a:cubicBezTo>
                  <a:cubicBezTo>
                    <a:pt x="16" y="0"/>
                    <a:pt x="16" y="0"/>
                    <a:pt x="17" y="0"/>
                  </a:cubicBezTo>
                  <a:cubicBezTo>
                    <a:pt x="18" y="0"/>
                    <a:pt x="18" y="0"/>
                    <a:pt x="18" y="1"/>
                  </a:cubicBezTo>
                  <a:cubicBezTo>
                    <a:pt x="18" y="1"/>
                    <a:pt x="18" y="2"/>
                    <a:pt x="18" y="2"/>
                  </a:cubicBezTo>
                  <a:cubicBezTo>
                    <a:pt x="18" y="3"/>
                    <a:pt x="18" y="3"/>
                    <a:pt x="18" y="4"/>
                  </a:cubicBezTo>
                  <a:cubicBezTo>
                    <a:pt x="18" y="5"/>
                    <a:pt x="18" y="5"/>
                    <a:pt x="18" y="6"/>
                  </a:cubicBezTo>
                  <a:cubicBezTo>
                    <a:pt x="19" y="6"/>
                    <a:pt x="19" y="5"/>
                    <a:pt x="19" y="5"/>
                  </a:cubicBezTo>
                  <a:cubicBezTo>
                    <a:pt x="20" y="5"/>
                    <a:pt x="20" y="5"/>
                    <a:pt x="20" y="5"/>
                  </a:cubicBezTo>
                  <a:cubicBezTo>
                    <a:pt x="20" y="4"/>
                    <a:pt x="20" y="4"/>
                    <a:pt x="20" y="4"/>
                  </a:cubicBezTo>
                  <a:cubicBezTo>
                    <a:pt x="21" y="4"/>
                    <a:pt x="21" y="3"/>
                    <a:pt x="21" y="3"/>
                  </a:cubicBezTo>
                  <a:cubicBezTo>
                    <a:pt x="22" y="4"/>
                    <a:pt x="23" y="4"/>
                    <a:pt x="23" y="5"/>
                  </a:cubicBezTo>
                  <a:cubicBezTo>
                    <a:pt x="23" y="5"/>
                    <a:pt x="24" y="6"/>
                    <a:pt x="24" y="6"/>
                  </a:cubicBezTo>
                  <a:cubicBezTo>
                    <a:pt x="23" y="6"/>
                    <a:pt x="22" y="7"/>
                    <a:pt x="22" y="7"/>
                  </a:cubicBezTo>
                  <a:cubicBezTo>
                    <a:pt x="22" y="8"/>
                    <a:pt x="22" y="9"/>
                    <a:pt x="22" y="9"/>
                  </a:cubicBezTo>
                  <a:cubicBezTo>
                    <a:pt x="22" y="10"/>
                    <a:pt x="23" y="10"/>
                    <a:pt x="23" y="10"/>
                  </a:cubicBezTo>
                  <a:cubicBezTo>
                    <a:pt x="23" y="11"/>
                    <a:pt x="24" y="11"/>
                    <a:pt x="25" y="11"/>
                  </a:cubicBezTo>
                  <a:cubicBezTo>
                    <a:pt x="25" y="11"/>
                    <a:pt x="25" y="12"/>
                    <a:pt x="26" y="13"/>
                  </a:cubicBezTo>
                  <a:cubicBezTo>
                    <a:pt x="27" y="13"/>
                    <a:pt x="28" y="13"/>
                    <a:pt x="27" y="12"/>
                  </a:cubicBezTo>
                  <a:cubicBezTo>
                    <a:pt x="28" y="12"/>
                    <a:pt x="28" y="12"/>
                    <a:pt x="28" y="12"/>
                  </a:cubicBezTo>
                  <a:cubicBezTo>
                    <a:pt x="29" y="12"/>
                    <a:pt x="29" y="13"/>
                    <a:pt x="29" y="13"/>
                  </a:cubicBezTo>
                  <a:cubicBezTo>
                    <a:pt x="30" y="13"/>
                    <a:pt x="30" y="13"/>
                    <a:pt x="30" y="12"/>
                  </a:cubicBezTo>
                  <a:cubicBezTo>
                    <a:pt x="31" y="12"/>
                    <a:pt x="30" y="11"/>
                    <a:pt x="30" y="11"/>
                  </a:cubicBezTo>
                  <a:cubicBezTo>
                    <a:pt x="30" y="11"/>
                    <a:pt x="31" y="11"/>
                    <a:pt x="32" y="12"/>
                  </a:cubicBezTo>
                  <a:cubicBezTo>
                    <a:pt x="32" y="13"/>
                    <a:pt x="33" y="14"/>
                    <a:pt x="33" y="15"/>
                  </a:cubicBezTo>
                  <a:cubicBezTo>
                    <a:pt x="33" y="15"/>
                    <a:pt x="33" y="15"/>
                    <a:pt x="33" y="15"/>
                  </a:cubicBezTo>
                  <a:cubicBezTo>
                    <a:pt x="34" y="15"/>
                    <a:pt x="34" y="15"/>
                    <a:pt x="34" y="14"/>
                  </a:cubicBezTo>
                  <a:cubicBezTo>
                    <a:pt x="34" y="14"/>
                    <a:pt x="34" y="14"/>
                    <a:pt x="34" y="14"/>
                  </a:cubicBezTo>
                  <a:cubicBezTo>
                    <a:pt x="34" y="14"/>
                    <a:pt x="34" y="13"/>
                    <a:pt x="35" y="13"/>
                  </a:cubicBezTo>
                  <a:cubicBezTo>
                    <a:pt x="35" y="13"/>
                    <a:pt x="35" y="13"/>
                    <a:pt x="36" y="13"/>
                  </a:cubicBezTo>
                  <a:cubicBezTo>
                    <a:pt x="36" y="13"/>
                    <a:pt x="37" y="13"/>
                    <a:pt x="37" y="13"/>
                  </a:cubicBezTo>
                  <a:cubicBezTo>
                    <a:pt x="38" y="13"/>
                    <a:pt x="38" y="13"/>
                    <a:pt x="38" y="12"/>
                  </a:cubicBezTo>
                  <a:cubicBezTo>
                    <a:pt x="38" y="12"/>
                    <a:pt x="38" y="11"/>
                    <a:pt x="39" y="11"/>
                  </a:cubicBezTo>
                  <a:cubicBezTo>
                    <a:pt x="39" y="10"/>
                    <a:pt x="39" y="10"/>
                    <a:pt x="39" y="9"/>
                  </a:cubicBezTo>
                  <a:cubicBezTo>
                    <a:pt x="40" y="9"/>
                    <a:pt x="40" y="9"/>
                    <a:pt x="41" y="9"/>
                  </a:cubicBezTo>
                  <a:cubicBezTo>
                    <a:pt x="41" y="9"/>
                    <a:pt x="41" y="10"/>
                    <a:pt x="41" y="10"/>
                  </a:cubicBezTo>
                  <a:cubicBezTo>
                    <a:pt x="41" y="10"/>
                    <a:pt x="41" y="10"/>
                    <a:pt x="40" y="11"/>
                  </a:cubicBezTo>
                  <a:cubicBezTo>
                    <a:pt x="40" y="11"/>
                    <a:pt x="40" y="11"/>
                    <a:pt x="40" y="11"/>
                  </a:cubicBezTo>
                  <a:cubicBezTo>
                    <a:pt x="40" y="11"/>
                    <a:pt x="40" y="11"/>
                    <a:pt x="40" y="12"/>
                  </a:cubicBezTo>
                  <a:cubicBezTo>
                    <a:pt x="41" y="12"/>
                    <a:pt x="41" y="11"/>
                    <a:pt x="42" y="11"/>
                  </a:cubicBezTo>
                  <a:cubicBezTo>
                    <a:pt x="42" y="10"/>
                    <a:pt x="43" y="10"/>
                    <a:pt x="43" y="10"/>
                  </a:cubicBezTo>
                  <a:cubicBezTo>
                    <a:pt x="44" y="10"/>
                    <a:pt x="44" y="10"/>
                    <a:pt x="44" y="10"/>
                  </a:cubicBezTo>
                  <a:cubicBezTo>
                    <a:pt x="44" y="10"/>
                    <a:pt x="44" y="10"/>
                    <a:pt x="45" y="10"/>
                  </a:cubicBezTo>
                  <a:cubicBezTo>
                    <a:pt x="45" y="10"/>
                    <a:pt x="45" y="9"/>
                    <a:pt x="46" y="9"/>
                  </a:cubicBezTo>
                  <a:cubicBezTo>
                    <a:pt x="46" y="8"/>
                    <a:pt x="46" y="8"/>
                    <a:pt x="46" y="7"/>
                  </a:cubicBezTo>
                  <a:cubicBezTo>
                    <a:pt x="46" y="7"/>
                    <a:pt x="46" y="7"/>
                    <a:pt x="46" y="7"/>
                  </a:cubicBezTo>
                  <a:cubicBezTo>
                    <a:pt x="46" y="7"/>
                    <a:pt x="46" y="7"/>
                    <a:pt x="46" y="7"/>
                  </a:cubicBezTo>
                  <a:cubicBezTo>
                    <a:pt x="46" y="6"/>
                    <a:pt x="45" y="6"/>
                    <a:pt x="45" y="6"/>
                  </a:cubicBezTo>
                  <a:cubicBezTo>
                    <a:pt x="45" y="6"/>
                    <a:pt x="44" y="6"/>
                    <a:pt x="44" y="6"/>
                  </a:cubicBezTo>
                  <a:cubicBezTo>
                    <a:pt x="44" y="6"/>
                    <a:pt x="43" y="6"/>
                    <a:pt x="43" y="6"/>
                  </a:cubicBezTo>
                  <a:cubicBezTo>
                    <a:pt x="43" y="6"/>
                    <a:pt x="43" y="6"/>
                    <a:pt x="43" y="5"/>
                  </a:cubicBezTo>
                  <a:cubicBezTo>
                    <a:pt x="42" y="6"/>
                    <a:pt x="41" y="6"/>
                    <a:pt x="40" y="6"/>
                  </a:cubicBezTo>
                  <a:cubicBezTo>
                    <a:pt x="40" y="7"/>
                    <a:pt x="39" y="7"/>
                    <a:pt x="37" y="6"/>
                  </a:cubicBezTo>
                  <a:cubicBezTo>
                    <a:pt x="37" y="7"/>
                    <a:pt x="37" y="7"/>
                    <a:pt x="37" y="7"/>
                  </a:cubicBezTo>
                  <a:cubicBezTo>
                    <a:pt x="37" y="7"/>
                    <a:pt x="37" y="8"/>
                    <a:pt x="37" y="8"/>
                  </a:cubicBezTo>
                  <a:cubicBezTo>
                    <a:pt x="37" y="8"/>
                    <a:pt x="37" y="8"/>
                    <a:pt x="37" y="9"/>
                  </a:cubicBezTo>
                  <a:cubicBezTo>
                    <a:pt x="37" y="9"/>
                    <a:pt x="37" y="9"/>
                    <a:pt x="37" y="9"/>
                  </a:cubicBezTo>
                  <a:cubicBezTo>
                    <a:pt x="37" y="9"/>
                    <a:pt x="36" y="9"/>
                    <a:pt x="36" y="9"/>
                  </a:cubicBezTo>
                  <a:cubicBezTo>
                    <a:pt x="36" y="9"/>
                    <a:pt x="35" y="8"/>
                    <a:pt x="35" y="8"/>
                  </a:cubicBezTo>
                  <a:cubicBezTo>
                    <a:pt x="35" y="8"/>
                    <a:pt x="35" y="8"/>
                    <a:pt x="35" y="7"/>
                  </a:cubicBezTo>
                  <a:cubicBezTo>
                    <a:pt x="35" y="7"/>
                    <a:pt x="35" y="7"/>
                    <a:pt x="35" y="6"/>
                  </a:cubicBezTo>
                  <a:cubicBezTo>
                    <a:pt x="34" y="6"/>
                    <a:pt x="33" y="7"/>
                    <a:pt x="33" y="7"/>
                  </a:cubicBezTo>
                  <a:cubicBezTo>
                    <a:pt x="32" y="7"/>
                    <a:pt x="32" y="6"/>
                    <a:pt x="32" y="5"/>
                  </a:cubicBezTo>
                  <a:cubicBezTo>
                    <a:pt x="33" y="4"/>
                    <a:pt x="33" y="4"/>
                    <a:pt x="34" y="3"/>
                  </a:cubicBezTo>
                  <a:cubicBezTo>
                    <a:pt x="34" y="3"/>
                    <a:pt x="34" y="3"/>
                    <a:pt x="34" y="2"/>
                  </a:cubicBezTo>
                  <a:cubicBezTo>
                    <a:pt x="33" y="2"/>
                    <a:pt x="33" y="2"/>
                    <a:pt x="33" y="2"/>
                  </a:cubicBezTo>
                  <a:cubicBezTo>
                    <a:pt x="33" y="1"/>
                    <a:pt x="33" y="1"/>
                    <a:pt x="32" y="1"/>
                  </a:cubicBezTo>
                  <a:cubicBezTo>
                    <a:pt x="32" y="1"/>
                    <a:pt x="32" y="1"/>
                    <a:pt x="33" y="1"/>
                  </a:cubicBezTo>
                  <a:cubicBezTo>
                    <a:pt x="33" y="1"/>
                    <a:pt x="34" y="1"/>
                    <a:pt x="34" y="1"/>
                  </a:cubicBezTo>
                  <a:cubicBezTo>
                    <a:pt x="35" y="1"/>
                    <a:pt x="35" y="1"/>
                    <a:pt x="36" y="1"/>
                  </a:cubicBezTo>
                  <a:cubicBezTo>
                    <a:pt x="36" y="1"/>
                    <a:pt x="36" y="1"/>
                    <a:pt x="37" y="1"/>
                  </a:cubicBezTo>
                  <a:cubicBezTo>
                    <a:pt x="37" y="1"/>
                    <a:pt x="37" y="1"/>
                    <a:pt x="37" y="1"/>
                  </a:cubicBezTo>
                  <a:cubicBezTo>
                    <a:pt x="37" y="0"/>
                    <a:pt x="37" y="0"/>
                    <a:pt x="37" y="0"/>
                  </a:cubicBezTo>
                  <a:cubicBezTo>
                    <a:pt x="38" y="0"/>
                    <a:pt x="38" y="0"/>
                    <a:pt x="38" y="0"/>
                  </a:cubicBezTo>
                  <a:cubicBezTo>
                    <a:pt x="39" y="0"/>
                    <a:pt x="39" y="0"/>
                    <a:pt x="40" y="0"/>
                  </a:cubicBezTo>
                  <a:cubicBezTo>
                    <a:pt x="40" y="0"/>
                    <a:pt x="40" y="0"/>
                    <a:pt x="41" y="1"/>
                  </a:cubicBezTo>
                  <a:cubicBezTo>
                    <a:pt x="40" y="1"/>
                    <a:pt x="40" y="2"/>
                    <a:pt x="39" y="2"/>
                  </a:cubicBezTo>
                  <a:cubicBezTo>
                    <a:pt x="38" y="2"/>
                    <a:pt x="38" y="3"/>
                    <a:pt x="38" y="3"/>
                  </a:cubicBezTo>
                  <a:cubicBezTo>
                    <a:pt x="38" y="4"/>
                    <a:pt x="38" y="4"/>
                    <a:pt x="39" y="4"/>
                  </a:cubicBezTo>
                  <a:cubicBezTo>
                    <a:pt x="40" y="4"/>
                    <a:pt x="41" y="4"/>
                    <a:pt x="42" y="5"/>
                  </a:cubicBezTo>
                  <a:cubicBezTo>
                    <a:pt x="42" y="5"/>
                    <a:pt x="43" y="5"/>
                    <a:pt x="43" y="4"/>
                  </a:cubicBezTo>
                  <a:cubicBezTo>
                    <a:pt x="43" y="4"/>
                    <a:pt x="43" y="4"/>
                    <a:pt x="44" y="4"/>
                  </a:cubicBezTo>
                  <a:cubicBezTo>
                    <a:pt x="44" y="4"/>
                    <a:pt x="45" y="5"/>
                    <a:pt x="45" y="5"/>
                  </a:cubicBezTo>
                  <a:cubicBezTo>
                    <a:pt x="45" y="5"/>
                    <a:pt x="46" y="5"/>
                    <a:pt x="47" y="5"/>
                  </a:cubicBezTo>
                  <a:cubicBezTo>
                    <a:pt x="47" y="5"/>
                    <a:pt x="48" y="5"/>
                    <a:pt x="48" y="5"/>
                  </a:cubicBezTo>
                  <a:cubicBezTo>
                    <a:pt x="48" y="4"/>
                    <a:pt x="49" y="4"/>
                    <a:pt x="49" y="3"/>
                  </a:cubicBezTo>
                  <a:cubicBezTo>
                    <a:pt x="50" y="4"/>
                    <a:pt x="51" y="4"/>
                    <a:pt x="51" y="3"/>
                  </a:cubicBezTo>
                  <a:cubicBezTo>
                    <a:pt x="52" y="3"/>
                    <a:pt x="52" y="3"/>
                    <a:pt x="53" y="2"/>
                  </a:cubicBezTo>
                  <a:cubicBezTo>
                    <a:pt x="53" y="2"/>
                    <a:pt x="53" y="1"/>
                    <a:pt x="52" y="1"/>
                  </a:cubicBezTo>
                  <a:cubicBezTo>
                    <a:pt x="52" y="1"/>
                    <a:pt x="52" y="0"/>
                    <a:pt x="52" y="0"/>
                  </a:cubicBezTo>
                  <a:cubicBezTo>
                    <a:pt x="53" y="0"/>
                    <a:pt x="53" y="0"/>
                    <a:pt x="54" y="0"/>
                  </a:cubicBezTo>
                  <a:cubicBezTo>
                    <a:pt x="54" y="0"/>
                    <a:pt x="55" y="0"/>
                    <a:pt x="55" y="0"/>
                  </a:cubicBezTo>
                  <a:cubicBezTo>
                    <a:pt x="56" y="0"/>
                    <a:pt x="56" y="0"/>
                    <a:pt x="56" y="1"/>
                  </a:cubicBezTo>
                  <a:cubicBezTo>
                    <a:pt x="57" y="1"/>
                    <a:pt x="57" y="1"/>
                    <a:pt x="57" y="1"/>
                  </a:cubicBezTo>
                  <a:cubicBezTo>
                    <a:pt x="58" y="2"/>
                    <a:pt x="58" y="2"/>
                    <a:pt x="58" y="2"/>
                  </a:cubicBezTo>
                  <a:cubicBezTo>
                    <a:pt x="59" y="2"/>
                    <a:pt x="59" y="2"/>
                    <a:pt x="60" y="1"/>
                  </a:cubicBezTo>
                  <a:cubicBezTo>
                    <a:pt x="60" y="1"/>
                    <a:pt x="59" y="0"/>
                    <a:pt x="58" y="1"/>
                  </a:cubicBezTo>
                  <a:cubicBezTo>
                    <a:pt x="58" y="0"/>
                    <a:pt x="58" y="0"/>
                    <a:pt x="59" y="0"/>
                  </a:cubicBezTo>
                  <a:cubicBezTo>
                    <a:pt x="59" y="0"/>
                    <a:pt x="60" y="0"/>
                    <a:pt x="60" y="0"/>
                  </a:cubicBezTo>
                  <a:cubicBezTo>
                    <a:pt x="61" y="0"/>
                    <a:pt x="61" y="0"/>
                    <a:pt x="62" y="0"/>
                  </a:cubicBezTo>
                  <a:cubicBezTo>
                    <a:pt x="62" y="0"/>
                    <a:pt x="63" y="0"/>
                    <a:pt x="63" y="0"/>
                  </a:cubicBezTo>
                  <a:cubicBezTo>
                    <a:pt x="64" y="0"/>
                    <a:pt x="65" y="0"/>
                    <a:pt x="64" y="0"/>
                  </a:cubicBezTo>
                  <a:cubicBezTo>
                    <a:pt x="64" y="0"/>
                    <a:pt x="65" y="1"/>
                    <a:pt x="65" y="1"/>
                  </a:cubicBezTo>
                  <a:cubicBezTo>
                    <a:pt x="66" y="1"/>
                    <a:pt x="66" y="1"/>
                    <a:pt x="66" y="0"/>
                  </a:cubicBezTo>
                  <a:cubicBezTo>
                    <a:pt x="67" y="0"/>
                    <a:pt x="67" y="0"/>
                    <a:pt x="68" y="0"/>
                  </a:cubicBezTo>
                  <a:cubicBezTo>
                    <a:pt x="68" y="0"/>
                    <a:pt x="69" y="0"/>
                    <a:pt x="69" y="0"/>
                  </a:cubicBezTo>
                  <a:cubicBezTo>
                    <a:pt x="69" y="0"/>
                    <a:pt x="69" y="1"/>
                    <a:pt x="70" y="1"/>
                  </a:cubicBezTo>
                  <a:cubicBezTo>
                    <a:pt x="70" y="1"/>
                    <a:pt x="71" y="1"/>
                    <a:pt x="71" y="1"/>
                  </a:cubicBezTo>
                  <a:cubicBezTo>
                    <a:pt x="71" y="0"/>
                    <a:pt x="72" y="0"/>
                    <a:pt x="72" y="1"/>
                  </a:cubicBezTo>
                  <a:cubicBezTo>
                    <a:pt x="72" y="2"/>
                    <a:pt x="72" y="3"/>
                    <a:pt x="73" y="4"/>
                  </a:cubicBezTo>
                  <a:cubicBezTo>
                    <a:pt x="73" y="4"/>
                    <a:pt x="73" y="5"/>
                    <a:pt x="73" y="6"/>
                  </a:cubicBezTo>
                  <a:cubicBezTo>
                    <a:pt x="72" y="6"/>
                    <a:pt x="71" y="6"/>
                    <a:pt x="70" y="6"/>
                  </a:cubicBezTo>
                  <a:cubicBezTo>
                    <a:pt x="69" y="6"/>
                    <a:pt x="69" y="5"/>
                    <a:pt x="68" y="5"/>
                  </a:cubicBezTo>
                  <a:cubicBezTo>
                    <a:pt x="67" y="5"/>
                    <a:pt x="66" y="5"/>
                    <a:pt x="65" y="6"/>
                  </a:cubicBezTo>
                  <a:cubicBezTo>
                    <a:pt x="64" y="6"/>
                    <a:pt x="64" y="6"/>
                    <a:pt x="63" y="5"/>
                  </a:cubicBezTo>
                  <a:cubicBezTo>
                    <a:pt x="63" y="4"/>
                    <a:pt x="63" y="4"/>
                    <a:pt x="63" y="3"/>
                  </a:cubicBezTo>
                  <a:cubicBezTo>
                    <a:pt x="64" y="2"/>
                    <a:pt x="64" y="2"/>
                    <a:pt x="63" y="1"/>
                  </a:cubicBezTo>
                  <a:cubicBezTo>
                    <a:pt x="62" y="1"/>
                    <a:pt x="62" y="1"/>
                    <a:pt x="61" y="2"/>
                  </a:cubicBezTo>
                  <a:cubicBezTo>
                    <a:pt x="61" y="2"/>
                    <a:pt x="61" y="3"/>
                    <a:pt x="62" y="3"/>
                  </a:cubicBezTo>
                  <a:cubicBezTo>
                    <a:pt x="62" y="3"/>
                    <a:pt x="61" y="3"/>
                    <a:pt x="60" y="3"/>
                  </a:cubicBezTo>
                  <a:cubicBezTo>
                    <a:pt x="60" y="3"/>
                    <a:pt x="59" y="4"/>
                    <a:pt x="59" y="4"/>
                  </a:cubicBezTo>
                  <a:cubicBezTo>
                    <a:pt x="58" y="3"/>
                    <a:pt x="57" y="3"/>
                    <a:pt x="57" y="3"/>
                  </a:cubicBezTo>
                  <a:cubicBezTo>
                    <a:pt x="56" y="4"/>
                    <a:pt x="56" y="4"/>
                    <a:pt x="55" y="4"/>
                  </a:cubicBezTo>
                  <a:close/>
                  <a:moveTo>
                    <a:pt x="143" y="210"/>
                  </a:moveTo>
                  <a:cubicBezTo>
                    <a:pt x="144" y="210"/>
                    <a:pt x="144" y="210"/>
                    <a:pt x="144" y="210"/>
                  </a:cubicBezTo>
                  <a:cubicBezTo>
                    <a:pt x="144" y="211"/>
                    <a:pt x="145" y="211"/>
                    <a:pt x="145" y="211"/>
                  </a:cubicBezTo>
                  <a:cubicBezTo>
                    <a:pt x="145" y="210"/>
                    <a:pt x="145" y="209"/>
                    <a:pt x="144" y="209"/>
                  </a:cubicBezTo>
                  <a:cubicBezTo>
                    <a:pt x="144" y="209"/>
                    <a:pt x="143" y="210"/>
                    <a:pt x="143" y="210"/>
                  </a:cubicBezTo>
                  <a:close/>
                  <a:moveTo>
                    <a:pt x="161" y="212"/>
                  </a:moveTo>
                  <a:cubicBezTo>
                    <a:pt x="161" y="212"/>
                    <a:pt x="161" y="212"/>
                    <a:pt x="162" y="212"/>
                  </a:cubicBezTo>
                  <a:cubicBezTo>
                    <a:pt x="162" y="211"/>
                    <a:pt x="162" y="211"/>
                    <a:pt x="162" y="210"/>
                  </a:cubicBezTo>
                  <a:cubicBezTo>
                    <a:pt x="162" y="210"/>
                    <a:pt x="162" y="210"/>
                    <a:pt x="162" y="209"/>
                  </a:cubicBezTo>
                  <a:cubicBezTo>
                    <a:pt x="162" y="209"/>
                    <a:pt x="161" y="209"/>
                    <a:pt x="161" y="208"/>
                  </a:cubicBezTo>
                  <a:cubicBezTo>
                    <a:pt x="161" y="209"/>
                    <a:pt x="161" y="209"/>
                    <a:pt x="161" y="210"/>
                  </a:cubicBezTo>
                  <a:cubicBezTo>
                    <a:pt x="161" y="211"/>
                    <a:pt x="161" y="211"/>
                    <a:pt x="161" y="212"/>
                  </a:cubicBezTo>
                  <a:close/>
                  <a:moveTo>
                    <a:pt x="152" y="208"/>
                  </a:moveTo>
                  <a:cubicBezTo>
                    <a:pt x="152" y="208"/>
                    <a:pt x="152" y="208"/>
                    <a:pt x="152" y="208"/>
                  </a:cubicBezTo>
                  <a:cubicBezTo>
                    <a:pt x="152" y="208"/>
                    <a:pt x="151" y="208"/>
                    <a:pt x="152" y="208"/>
                  </a:cubicBezTo>
                  <a:cubicBezTo>
                    <a:pt x="152" y="209"/>
                    <a:pt x="152" y="209"/>
                    <a:pt x="152" y="209"/>
                  </a:cubicBezTo>
                  <a:cubicBezTo>
                    <a:pt x="152" y="209"/>
                    <a:pt x="152" y="209"/>
                    <a:pt x="152" y="208"/>
                  </a:cubicBezTo>
                  <a:close/>
                  <a:moveTo>
                    <a:pt x="148" y="207"/>
                  </a:moveTo>
                  <a:cubicBezTo>
                    <a:pt x="148" y="207"/>
                    <a:pt x="148" y="207"/>
                    <a:pt x="148" y="207"/>
                  </a:cubicBezTo>
                  <a:cubicBezTo>
                    <a:pt x="148" y="207"/>
                    <a:pt x="148" y="208"/>
                    <a:pt x="148" y="208"/>
                  </a:cubicBezTo>
                  <a:cubicBezTo>
                    <a:pt x="148" y="208"/>
                    <a:pt x="148" y="208"/>
                    <a:pt x="148" y="208"/>
                  </a:cubicBezTo>
                  <a:cubicBezTo>
                    <a:pt x="148" y="208"/>
                    <a:pt x="148" y="207"/>
                    <a:pt x="148" y="207"/>
                  </a:cubicBezTo>
                  <a:close/>
                  <a:moveTo>
                    <a:pt x="38" y="206"/>
                  </a:moveTo>
                  <a:cubicBezTo>
                    <a:pt x="38" y="207"/>
                    <a:pt x="38" y="207"/>
                    <a:pt x="38" y="207"/>
                  </a:cubicBezTo>
                  <a:cubicBezTo>
                    <a:pt x="38" y="208"/>
                    <a:pt x="37" y="208"/>
                    <a:pt x="37" y="208"/>
                  </a:cubicBezTo>
                  <a:cubicBezTo>
                    <a:pt x="37" y="208"/>
                    <a:pt x="37" y="209"/>
                    <a:pt x="37" y="209"/>
                  </a:cubicBezTo>
                  <a:cubicBezTo>
                    <a:pt x="37" y="209"/>
                    <a:pt x="37" y="209"/>
                    <a:pt x="37" y="210"/>
                  </a:cubicBezTo>
                  <a:cubicBezTo>
                    <a:pt x="38" y="210"/>
                    <a:pt x="38" y="209"/>
                    <a:pt x="39" y="209"/>
                  </a:cubicBezTo>
                  <a:cubicBezTo>
                    <a:pt x="39" y="209"/>
                    <a:pt x="39" y="209"/>
                    <a:pt x="40" y="208"/>
                  </a:cubicBezTo>
                  <a:cubicBezTo>
                    <a:pt x="40" y="209"/>
                    <a:pt x="40" y="209"/>
                    <a:pt x="41" y="209"/>
                  </a:cubicBezTo>
                  <a:cubicBezTo>
                    <a:pt x="41" y="209"/>
                    <a:pt x="41" y="209"/>
                    <a:pt x="42" y="209"/>
                  </a:cubicBezTo>
                  <a:cubicBezTo>
                    <a:pt x="42" y="209"/>
                    <a:pt x="43" y="209"/>
                    <a:pt x="43" y="208"/>
                  </a:cubicBezTo>
                  <a:cubicBezTo>
                    <a:pt x="43" y="208"/>
                    <a:pt x="43" y="208"/>
                    <a:pt x="44" y="208"/>
                  </a:cubicBezTo>
                  <a:cubicBezTo>
                    <a:pt x="44" y="208"/>
                    <a:pt x="44" y="208"/>
                    <a:pt x="45" y="208"/>
                  </a:cubicBezTo>
                  <a:cubicBezTo>
                    <a:pt x="45" y="208"/>
                    <a:pt x="45" y="208"/>
                    <a:pt x="46" y="208"/>
                  </a:cubicBezTo>
                  <a:cubicBezTo>
                    <a:pt x="46" y="208"/>
                    <a:pt x="46" y="208"/>
                    <a:pt x="47" y="208"/>
                  </a:cubicBezTo>
                  <a:cubicBezTo>
                    <a:pt x="47" y="208"/>
                    <a:pt x="47" y="208"/>
                    <a:pt x="47" y="208"/>
                  </a:cubicBezTo>
                  <a:cubicBezTo>
                    <a:pt x="46" y="207"/>
                    <a:pt x="44" y="207"/>
                    <a:pt x="43" y="206"/>
                  </a:cubicBezTo>
                  <a:cubicBezTo>
                    <a:pt x="41" y="206"/>
                    <a:pt x="40" y="206"/>
                    <a:pt x="38" y="206"/>
                  </a:cubicBezTo>
                  <a:close/>
                  <a:moveTo>
                    <a:pt x="11" y="208"/>
                  </a:moveTo>
                  <a:cubicBezTo>
                    <a:pt x="11" y="208"/>
                    <a:pt x="12" y="207"/>
                    <a:pt x="13" y="207"/>
                  </a:cubicBezTo>
                  <a:cubicBezTo>
                    <a:pt x="13" y="207"/>
                    <a:pt x="13" y="206"/>
                    <a:pt x="13" y="205"/>
                  </a:cubicBezTo>
                  <a:cubicBezTo>
                    <a:pt x="12" y="205"/>
                    <a:pt x="12" y="206"/>
                    <a:pt x="12" y="206"/>
                  </a:cubicBezTo>
                  <a:cubicBezTo>
                    <a:pt x="11" y="207"/>
                    <a:pt x="11" y="207"/>
                    <a:pt x="11" y="208"/>
                  </a:cubicBezTo>
                  <a:close/>
                  <a:moveTo>
                    <a:pt x="15" y="206"/>
                  </a:moveTo>
                  <a:cubicBezTo>
                    <a:pt x="15" y="206"/>
                    <a:pt x="16" y="206"/>
                    <a:pt x="16" y="207"/>
                  </a:cubicBezTo>
                  <a:cubicBezTo>
                    <a:pt x="16" y="207"/>
                    <a:pt x="17" y="208"/>
                    <a:pt x="17" y="208"/>
                  </a:cubicBezTo>
                  <a:cubicBezTo>
                    <a:pt x="17" y="208"/>
                    <a:pt x="17" y="208"/>
                    <a:pt x="18" y="208"/>
                  </a:cubicBezTo>
                  <a:cubicBezTo>
                    <a:pt x="18" y="208"/>
                    <a:pt x="18" y="208"/>
                    <a:pt x="18" y="207"/>
                  </a:cubicBezTo>
                  <a:cubicBezTo>
                    <a:pt x="18" y="207"/>
                    <a:pt x="17" y="207"/>
                    <a:pt x="17" y="207"/>
                  </a:cubicBezTo>
                  <a:cubicBezTo>
                    <a:pt x="17" y="207"/>
                    <a:pt x="17" y="206"/>
                    <a:pt x="17" y="206"/>
                  </a:cubicBezTo>
                  <a:cubicBezTo>
                    <a:pt x="17" y="206"/>
                    <a:pt x="17" y="205"/>
                    <a:pt x="16" y="205"/>
                  </a:cubicBezTo>
                  <a:cubicBezTo>
                    <a:pt x="16" y="205"/>
                    <a:pt x="16" y="204"/>
                    <a:pt x="16" y="204"/>
                  </a:cubicBezTo>
                  <a:cubicBezTo>
                    <a:pt x="15" y="205"/>
                    <a:pt x="15" y="205"/>
                    <a:pt x="15" y="205"/>
                  </a:cubicBezTo>
                  <a:cubicBezTo>
                    <a:pt x="15" y="205"/>
                    <a:pt x="15" y="206"/>
                    <a:pt x="15" y="206"/>
                  </a:cubicBezTo>
                  <a:close/>
                  <a:moveTo>
                    <a:pt x="151" y="205"/>
                  </a:moveTo>
                  <a:cubicBezTo>
                    <a:pt x="151" y="206"/>
                    <a:pt x="151" y="206"/>
                    <a:pt x="152" y="206"/>
                  </a:cubicBezTo>
                  <a:lnTo>
                    <a:pt x="153" y="206"/>
                  </a:lnTo>
                  <a:cubicBezTo>
                    <a:pt x="154" y="204"/>
                    <a:pt x="153" y="203"/>
                    <a:pt x="151" y="203"/>
                  </a:cubicBezTo>
                  <a:cubicBezTo>
                    <a:pt x="151" y="204"/>
                    <a:pt x="151" y="204"/>
                    <a:pt x="151" y="204"/>
                  </a:cubicBezTo>
                  <a:cubicBezTo>
                    <a:pt x="150" y="204"/>
                    <a:pt x="150" y="205"/>
                    <a:pt x="151" y="205"/>
                  </a:cubicBezTo>
                  <a:close/>
                  <a:moveTo>
                    <a:pt x="33" y="203"/>
                  </a:moveTo>
                  <a:cubicBezTo>
                    <a:pt x="33" y="203"/>
                    <a:pt x="33" y="204"/>
                    <a:pt x="33" y="204"/>
                  </a:cubicBezTo>
                  <a:cubicBezTo>
                    <a:pt x="33" y="204"/>
                    <a:pt x="33" y="204"/>
                    <a:pt x="33" y="204"/>
                  </a:cubicBezTo>
                  <a:cubicBezTo>
                    <a:pt x="33" y="204"/>
                    <a:pt x="33" y="204"/>
                    <a:pt x="33" y="204"/>
                  </a:cubicBezTo>
                  <a:cubicBezTo>
                    <a:pt x="34" y="204"/>
                    <a:pt x="34" y="204"/>
                    <a:pt x="33" y="203"/>
                  </a:cubicBezTo>
                  <a:close/>
                  <a:moveTo>
                    <a:pt x="166" y="203"/>
                  </a:moveTo>
                  <a:cubicBezTo>
                    <a:pt x="166" y="203"/>
                    <a:pt x="166" y="203"/>
                    <a:pt x="165" y="203"/>
                  </a:cubicBezTo>
                  <a:cubicBezTo>
                    <a:pt x="165" y="203"/>
                    <a:pt x="165" y="203"/>
                    <a:pt x="165" y="204"/>
                  </a:cubicBezTo>
                  <a:cubicBezTo>
                    <a:pt x="165" y="204"/>
                    <a:pt x="166" y="204"/>
                    <a:pt x="166" y="204"/>
                  </a:cubicBezTo>
                  <a:cubicBezTo>
                    <a:pt x="166" y="203"/>
                    <a:pt x="166" y="203"/>
                    <a:pt x="166" y="203"/>
                  </a:cubicBezTo>
                  <a:close/>
                  <a:moveTo>
                    <a:pt x="146" y="205"/>
                  </a:moveTo>
                  <a:cubicBezTo>
                    <a:pt x="147" y="205"/>
                    <a:pt x="147" y="205"/>
                    <a:pt x="148" y="205"/>
                  </a:cubicBezTo>
                  <a:cubicBezTo>
                    <a:pt x="149" y="205"/>
                    <a:pt x="149" y="205"/>
                    <a:pt x="149" y="204"/>
                  </a:cubicBezTo>
                  <a:cubicBezTo>
                    <a:pt x="148" y="203"/>
                    <a:pt x="148" y="203"/>
                    <a:pt x="147" y="203"/>
                  </a:cubicBezTo>
                  <a:cubicBezTo>
                    <a:pt x="146" y="203"/>
                    <a:pt x="146" y="204"/>
                    <a:pt x="146" y="205"/>
                  </a:cubicBezTo>
                  <a:close/>
                  <a:moveTo>
                    <a:pt x="9" y="206"/>
                  </a:moveTo>
                  <a:cubicBezTo>
                    <a:pt x="9" y="206"/>
                    <a:pt x="9" y="206"/>
                    <a:pt x="10" y="206"/>
                  </a:cubicBezTo>
                  <a:cubicBezTo>
                    <a:pt x="10" y="206"/>
                    <a:pt x="10" y="205"/>
                    <a:pt x="10" y="205"/>
                  </a:cubicBezTo>
                  <a:cubicBezTo>
                    <a:pt x="11" y="205"/>
                    <a:pt x="11" y="205"/>
                    <a:pt x="11" y="205"/>
                  </a:cubicBezTo>
                  <a:cubicBezTo>
                    <a:pt x="12" y="205"/>
                    <a:pt x="12" y="205"/>
                    <a:pt x="12" y="205"/>
                  </a:cubicBezTo>
                  <a:cubicBezTo>
                    <a:pt x="12" y="204"/>
                    <a:pt x="12" y="204"/>
                    <a:pt x="12" y="203"/>
                  </a:cubicBezTo>
                  <a:cubicBezTo>
                    <a:pt x="11" y="203"/>
                    <a:pt x="11" y="203"/>
                    <a:pt x="11" y="203"/>
                  </a:cubicBezTo>
                  <a:cubicBezTo>
                    <a:pt x="10" y="204"/>
                    <a:pt x="10" y="204"/>
                    <a:pt x="9" y="204"/>
                  </a:cubicBezTo>
                  <a:cubicBezTo>
                    <a:pt x="9" y="205"/>
                    <a:pt x="9" y="205"/>
                    <a:pt x="9" y="206"/>
                  </a:cubicBezTo>
                  <a:close/>
                  <a:moveTo>
                    <a:pt x="40" y="203"/>
                  </a:moveTo>
                  <a:cubicBezTo>
                    <a:pt x="40" y="204"/>
                    <a:pt x="41" y="204"/>
                    <a:pt x="41" y="203"/>
                  </a:cubicBezTo>
                  <a:cubicBezTo>
                    <a:pt x="41" y="203"/>
                    <a:pt x="41" y="202"/>
                    <a:pt x="41" y="202"/>
                  </a:cubicBezTo>
                  <a:cubicBezTo>
                    <a:pt x="41" y="203"/>
                    <a:pt x="41" y="203"/>
                    <a:pt x="40" y="203"/>
                  </a:cubicBezTo>
                  <a:cubicBezTo>
                    <a:pt x="40" y="203"/>
                    <a:pt x="40" y="203"/>
                    <a:pt x="40" y="203"/>
                  </a:cubicBezTo>
                  <a:close/>
                  <a:moveTo>
                    <a:pt x="169" y="202"/>
                  </a:moveTo>
                  <a:cubicBezTo>
                    <a:pt x="169" y="201"/>
                    <a:pt x="169" y="201"/>
                    <a:pt x="168" y="201"/>
                  </a:cubicBezTo>
                  <a:cubicBezTo>
                    <a:pt x="168" y="201"/>
                    <a:pt x="168" y="201"/>
                    <a:pt x="168" y="202"/>
                  </a:cubicBezTo>
                  <a:cubicBezTo>
                    <a:pt x="168" y="202"/>
                    <a:pt x="168" y="202"/>
                    <a:pt x="168" y="202"/>
                  </a:cubicBezTo>
                  <a:cubicBezTo>
                    <a:pt x="168" y="202"/>
                    <a:pt x="169" y="202"/>
                    <a:pt x="169" y="202"/>
                  </a:cubicBezTo>
                  <a:close/>
                  <a:moveTo>
                    <a:pt x="156" y="201"/>
                  </a:moveTo>
                  <a:cubicBezTo>
                    <a:pt x="155" y="201"/>
                    <a:pt x="155" y="201"/>
                    <a:pt x="154" y="201"/>
                  </a:cubicBezTo>
                  <a:cubicBezTo>
                    <a:pt x="153" y="201"/>
                    <a:pt x="153" y="201"/>
                    <a:pt x="153" y="202"/>
                  </a:cubicBezTo>
                  <a:cubicBezTo>
                    <a:pt x="153" y="202"/>
                    <a:pt x="154" y="202"/>
                    <a:pt x="154" y="202"/>
                  </a:cubicBezTo>
                  <a:cubicBezTo>
                    <a:pt x="154" y="202"/>
                    <a:pt x="155" y="202"/>
                    <a:pt x="155" y="202"/>
                  </a:cubicBezTo>
                  <a:cubicBezTo>
                    <a:pt x="155" y="202"/>
                    <a:pt x="155" y="202"/>
                    <a:pt x="155" y="202"/>
                  </a:cubicBezTo>
                  <a:cubicBezTo>
                    <a:pt x="155" y="202"/>
                    <a:pt x="156" y="202"/>
                    <a:pt x="156" y="201"/>
                  </a:cubicBezTo>
                  <a:close/>
                  <a:moveTo>
                    <a:pt x="11" y="202"/>
                  </a:moveTo>
                  <a:cubicBezTo>
                    <a:pt x="11" y="202"/>
                    <a:pt x="11" y="202"/>
                    <a:pt x="11" y="202"/>
                  </a:cubicBezTo>
                  <a:cubicBezTo>
                    <a:pt x="11" y="202"/>
                    <a:pt x="11" y="202"/>
                    <a:pt x="12" y="202"/>
                  </a:cubicBezTo>
                  <a:cubicBezTo>
                    <a:pt x="12" y="202"/>
                    <a:pt x="11" y="202"/>
                    <a:pt x="11" y="201"/>
                  </a:cubicBezTo>
                  <a:cubicBezTo>
                    <a:pt x="11" y="201"/>
                    <a:pt x="11" y="201"/>
                    <a:pt x="11" y="201"/>
                  </a:cubicBezTo>
                  <a:lnTo>
                    <a:pt x="11" y="202"/>
                  </a:lnTo>
                  <a:close/>
                  <a:moveTo>
                    <a:pt x="161" y="202"/>
                  </a:moveTo>
                  <a:cubicBezTo>
                    <a:pt x="162" y="202"/>
                    <a:pt x="162" y="202"/>
                    <a:pt x="163" y="202"/>
                  </a:cubicBezTo>
                  <a:cubicBezTo>
                    <a:pt x="164" y="202"/>
                    <a:pt x="164" y="202"/>
                    <a:pt x="165" y="201"/>
                  </a:cubicBezTo>
                  <a:cubicBezTo>
                    <a:pt x="163" y="201"/>
                    <a:pt x="162" y="201"/>
                    <a:pt x="161" y="202"/>
                  </a:cubicBezTo>
                  <a:close/>
                  <a:moveTo>
                    <a:pt x="42" y="202"/>
                  </a:moveTo>
                  <a:cubicBezTo>
                    <a:pt x="42" y="202"/>
                    <a:pt x="42" y="202"/>
                    <a:pt x="42" y="202"/>
                  </a:cubicBezTo>
                  <a:cubicBezTo>
                    <a:pt x="43" y="202"/>
                    <a:pt x="43" y="202"/>
                    <a:pt x="43" y="203"/>
                  </a:cubicBezTo>
                  <a:cubicBezTo>
                    <a:pt x="44" y="203"/>
                    <a:pt x="44" y="203"/>
                    <a:pt x="44" y="202"/>
                  </a:cubicBezTo>
                  <a:cubicBezTo>
                    <a:pt x="44" y="202"/>
                    <a:pt x="45" y="202"/>
                    <a:pt x="44" y="201"/>
                  </a:cubicBezTo>
                  <a:cubicBezTo>
                    <a:pt x="44" y="201"/>
                    <a:pt x="44" y="201"/>
                    <a:pt x="44" y="201"/>
                  </a:cubicBezTo>
                  <a:cubicBezTo>
                    <a:pt x="43" y="201"/>
                    <a:pt x="43" y="201"/>
                    <a:pt x="43" y="201"/>
                  </a:cubicBezTo>
                  <a:cubicBezTo>
                    <a:pt x="43" y="201"/>
                    <a:pt x="43" y="200"/>
                    <a:pt x="43" y="200"/>
                  </a:cubicBezTo>
                  <a:cubicBezTo>
                    <a:pt x="42" y="200"/>
                    <a:pt x="42" y="200"/>
                    <a:pt x="42" y="200"/>
                  </a:cubicBezTo>
                  <a:cubicBezTo>
                    <a:pt x="42" y="200"/>
                    <a:pt x="41" y="201"/>
                    <a:pt x="41" y="201"/>
                  </a:cubicBezTo>
                  <a:cubicBezTo>
                    <a:pt x="41" y="202"/>
                    <a:pt x="41" y="202"/>
                    <a:pt x="42" y="202"/>
                  </a:cubicBezTo>
                  <a:close/>
                  <a:moveTo>
                    <a:pt x="143" y="201"/>
                  </a:moveTo>
                  <a:cubicBezTo>
                    <a:pt x="144" y="200"/>
                    <a:pt x="143" y="200"/>
                    <a:pt x="142" y="200"/>
                  </a:cubicBezTo>
                  <a:cubicBezTo>
                    <a:pt x="142" y="200"/>
                    <a:pt x="142" y="201"/>
                    <a:pt x="142" y="201"/>
                  </a:cubicBezTo>
                  <a:cubicBezTo>
                    <a:pt x="143" y="201"/>
                    <a:pt x="143" y="201"/>
                    <a:pt x="143" y="201"/>
                  </a:cubicBezTo>
                  <a:close/>
                  <a:moveTo>
                    <a:pt x="167" y="200"/>
                  </a:moveTo>
                  <a:cubicBezTo>
                    <a:pt x="167" y="200"/>
                    <a:pt x="168" y="200"/>
                    <a:pt x="168" y="200"/>
                  </a:cubicBezTo>
                  <a:cubicBezTo>
                    <a:pt x="168" y="199"/>
                    <a:pt x="168" y="199"/>
                    <a:pt x="167" y="199"/>
                  </a:cubicBezTo>
                  <a:cubicBezTo>
                    <a:pt x="167" y="199"/>
                    <a:pt x="167" y="199"/>
                    <a:pt x="167" y="200"/>
                  </a:cubicBezTo>
                  <a:cubicBezTo>
                    <a:pt x="167" y="200"/>
                    <a:pt x="167" y="200"/>
                    <a:pt x="167" y="200"/>
                  </a:cubicBezTo>
                  <a:close/>
                  <a:moveTo>
                    <a:pt x="151" y="199"/>
                  </a:moveTo>
                  <a:cubicBezTo>
                    <a:pt x="151" y="198"/>
                    <a:pt x="151" y="198"/>
                    <a:pt x="151" y="199"/>
                  </a:cubicBezTo>
                  <a:cubicBezTo>
                    <a:pt x="151" y="199"/>
                    <a:pt x="151" y="199"/>
                    <a:pt x="151" y="199"/>
                  </a:cubicBezTo>
                  <a:cubicBezTo>
                    <a:pt x="151" y="199"/>
                    <a:pt x="151" y="199"/>
                    <a:pt x="151" y="199"/>
                  </a:cubicBezTo>
                  <a:cubicBezTo>
                    <a:pt x="151" y="199"/>
                    <a:pt x="151" y="199"/>
                    <a:pt x="151" y="199"/>
                  </a:cubicBezTo>
                  <a:close/>
                  <a:moveTo>
                    <a:pt x="48" y="199"/>
                  </a:moveTo>
                  <a:cubicBezTo>
                    <a:pt x="48" y="199"/>
                    <a:pt x="48" y="199"/>
                    <a:pt x="48" y="199"/>
                  </a:cubicBezTo>
                  <a:cubicBezTo>
                    <a:pt x="48" y="199"/>
                    <a:pt x="48" y="199"/>
                    <a:pt x="48" y="199"/>
                  </a:cubicBezTo>
                  <a:cubicBezTo>
                    <a:pt x="48" y="199"/>
                    <a:pt x="48" y="199"/>
                    <a:pt x="48" y="199"/>
                  </a:cubicBezTo>
                  <a:cubicBezTo>
                    <a:pt x="49" y="199"/>
                    <a:pt x="49" y="199"/>
                    <a:pt x="48" y="199"/>
                  </a:cubicBezTo>
                  <a:close/>
                  <a:moveTo>
                    <a:pt x="165" y="199"/>
                  </a:moveTo>
                  <a:cubicBezTo>
                    <a:pt x="165" y="199"/>
                    <a:pt x="166" y="199"/>
                    <a:pt x="166" y="199"/>
                  </a:cubicBezTo>
                  <a:cubicBezTo>
                    <a:pt x="166" y="199"/>
                    <a:pt x="166" y="199"/>
                    <a:pt x="166" y="198"/>
                  </a:cubicBezTo>
                  <a:cubicBezTo>
                    <a:pt x="166" y="198"/>
                    <a:pt x="166" y="198"/>
                    <a:pt x="166" y="198"/>
                  </a:cubicBezTo>
                  <a:cubicBezTo>
                    <a:pt x="165" y="198"/>
                    <a:pt x="165" y="198"/>
                    <a:pt x="165" y="199"/>
                  </a:cubicBezTo>
                  <a:close/>
                  <a:moveTo>
                    <a:pt x="146" y="200"/>
                  </a:moveTo>
                  <a:cubicBezTo>
                    <a:pt x="146" y="200"/>
                    <a:pt x="146" y="200"/>
                    <a:pt x="147" y="200"/>
                  </a:cubicBezTo>
                  <a:cubicBezTo>
                    <a:pt x="147" y="200"/>
                    <a:pt x="148" y="200"/>
                    <a:pt x="148" y="200"/>
                  </a:cubicBezTo>
                  <a:cubicBezTo>
                    <a:pt x="147" y="200"/>
                    <a:pt x="147" y="199"/>
                    <a:pt x="148" y="199"/>
                  </a:cubicBezTo>
                  <a:cubicBezTo>
                    <a:pt x="148" y="199"/>
                    <a:pt x="148" y="198"/>
                    <a:pt x="148" y="198"/>
                  </a:cubicBezTo>
                  <a:cubicBezTo>
                    <a:pt x="148" y="198"/>
                    <a:pt x="147" y="198"/>
                    <a:pt x="147" y="199"/>
                  </a:cubicBezTo>
                  <a:cubicBezTo>
                    <a:pt x="147" y="199"/>
                    <a:pt x="146" y="199"/>
                    <a:pt x="146" y="200"/>
                  </a:cubicBezTo>
                  <a:close/>
                  <a:moveTo>
                    <a:pt x="153" y="199"/>
                  </a:moveTo>
                  <a:cubicBezTo>
                    <a:pt x="154" y="200"/>
                    <a:pt x="154" y="200"/>
                    <a:pt x="154" y="200"/>
                  </a:cubicBezTo>
                  <a:cubicBezTo>
                    <a:pt x="154" y="199"/>
                    <a:pt x="155" y="199"/>
                    <a:pt x="155" y="199"/>
                  </a:cubicBezTo>
                  <a:cubicBezTo>
                    <a:pt x="155" y="199"/>
                    <a:pt x="155" y="199"/>
                    <a:pt x="156" y="199"/>
                  </a:cubicBezTo>
                  <a:cubicBezTo>
                    <a:pt x="156" y="199"/>
                    <a:pt x="156" y="199"/>
                    <a:pt x="156" y="199"/>
                  </a:cubicBezTo>
                  <a:cubicBezTo>
                    <a:pt x="156" y="199"/>
                    <a:pt x="156" y="198"/>
                    <a:pt x="156" y="198"/>
                  </a:cubicBezTo>
                  <a:cubicBezTo>
                    <a:pt x="156" y="198"/>
                    <a:pt x="155" y="197"/>
                    <a:pt x="155" y="197"/>
                  </a:cubicBezTo>
                  <a:cubicBezTo>
                    <a:pt x="155" y="198"/>
                    <a:pt x="155" y="198"/>
                    <a:pt x="154" y="198"/>
                  </a:cubicBezTo>
                  <a:cubicBezTo>
                    <a:pt x="154" y="199"/>
                    <a:pt x="153" y="199"/>
                    <a:pt x="153" y="199"/>
                  </a:cubicBezTo>
                  <a:close/>
                  <a:moveTo>
                    <a:pt x="42" y="199"/>
                  </a:moveTo>
                  <a:cubicBezTo>
                    <a:pt x="43" y="198"/>
                    <a:pt x="43" y="198"/>
                    <a:pt x="44" y="199"/>
                  </a:cubicBezTo>
                  <a:cubicBezTo>
                    <a:pt x="45" y="199"/>
                    <a:pt x="45" y="198"/>
                    <a:pt x="45" y="198"/>
                  </a:cubicBezTo>
                  <a:cubicBezTo>
                    <a:pt x="45" y="198"/>
                    <a:pt x="44" y="197"/>
                    <a:pt x="44" y="197"/>
                  </a:cubicBezTo>
                  <a:cubicBezTo>
                    <a:pt x="43" y="197"/>
                    <a:pt x="42" y="198"/>
                    <a:pt x="42" y="199"/>
                  </a:cubicBezTo>
                  <a:close/>
                  <a:moveTo>
                    <a:pt x="169" y="199"/>
                  </a:moveTo>
                  <a:cubicBezTo>
                    <a:pt x="169" y="198"/>
                    <a:pt x="169" y="198"/>
                    <a:pt x="169" y="199"/>
                  </a:cubicBezTo>
                  <a:cubicBezTo>
                    <a:pt x="170" y="199"/>
                    <a:pt x="170" y="199"/>
                    <a:pt x="170" y="199"/>
                  </a:cubicBezTo>
                  <a:cubicBezTo>
                    <a:pt x="170" y="199"/>
                    <a:pt x="170" y="199"/>
                    <a:pt x="170" y="200"/>
                  </a:cubicBezTo>
                  <a:cubicBezTo>
                    <a:pt x="170" y="200"/>
                    <a:pt x="170" y="200"/>
                    <a:pt x="171" y="200"/>
                  </a:cubicBezTo>
                  <a:cubicBezTo>
                    <a:pt x="170" y="199"/>
                    <a:pt x="170" y="199"/>
                    <a:pt x="170" y="199"/>
                  </a:cubicBezTo>
                  <a:cubicBezTo>
                    <a:pt x="170" y="198"/>
                    <a:pt x="170" y="198"/>
                    <a:pt x="171" y="198"/>
                  </a:cubicBezTo>
                  <a:cubicBezTo>
                    <a:pt x="171" y="197"/>
                    <a:pt x="171" y="197"/>
                    <a:pt x="171" y="197"/>
                  </a:cubicBezTo>
                  <a:cubicBezTo>
                    <a:pt x="170" y="197"/>
                    <a:pt x="170" y="196"/>
                    <a:pt x="170" y="196"/>
                  </a:cubicBezTo>
                  <a:cubicBezTo>
                    <a:pt x="170" y="197"/>
                    <a:pt x="170" y="198"/>
                    <a:pt x="170" y="198"/>
                  </a:cubicBezTo>
                  <a:cubicBezTo>
                    <a:pt x="169" y="198"/>
                    <a:pt x="169" y="198"/>
                    <a:pt x="169" y="199"/>
                  </a:cubicBezTo>
                  <a:close/>
                  <a:moveTo>
                    <a:pt x="162" y="196"/>
                  </a:moveTo>
                  <a:cubicBezTo>
                    <a:pt x="162" y="196"/>
                    <a:pt x="162" y="196"/>
                    <a:pt x="162" y="196"/>
                  </a:cubicBezTo>
                  <a:cubicBezTo>
                    <a:pt x="162" y="196"/>
                    <a:pt x="162" y="196"/>
                    <a:pt x="161" y="196"/>
                  </a:cubicBezTo>
                  <a:cubicBezTo>
                    <a:pt x="161" y="196"/>
                    <a:pt x="161" y="195"/>
                    <a:pt x="161" y="195"/>
                  </a:cubicBezTo>
                  <a:cubicBezTo>
                    <a:pt x="161" y="195"/>
                    <a:pt x="161" y="196"/>
                    <a:pt x="160" y="196"/>
                  </a:cubicBezTo>
                  <a:cubicBezTo>
                    <a:pt x="161" y="196"/>
                    <a:pt x="161" y="196"/>
                    <a:pt x="161" y="197"/>
                  </a:cubicBezTo>
                  <a:cubicBezTo>
                    <a:pt x="162" y="197"/>
                    <a:pt x="162" y="197"/>
                    <a:pt x="162" y="196"/>
                  </a:cubicBezTo>
                  <a:close/>
                  <a:moveTo>
                    <a:pt x="159" y="195"/>
                  </a:moveTo>
                  <a:cubicBezTo>
                    <a:pt x="159" y="195"/>
                    <a:pt x="159" y="195"/>
                    <a:pt x="159" y="195"/>
                  </a:cubicBezTo>
                  <a:cubicBezTo>
                    <a:pt x="158" y="195"/>
                    <a:pt x="158" y="195"/>
                    <a:pt x="159" y="195"/>
                  </a:cubicBezTo>
                  <a:cubicBezTo>
                    <a:pt x="159" y="195"/>
                    <a:pt x="159" y="195"/>
                    <a:pt x="159" y="195"/>
                  </a:cubicBezTo>
                  <a:cubicBezTo>
                    <a:pt x="159" y="195"/>
                    <a:pt x="159" y="195"/>
                    <a:pt x="159" y="195"/>
                  </a:cubicBezTo>
                  <a:close/>
                  <a:moveTo>
                    <a:pt x="168" y="195"/>
                  </a:moveTo>
                  <a:cubicBezTo>
                    <a:pt x="169" y="195"/>
                    <a:pt x="170" y="195"/>
                    <a:pt x="170" y="194"/>
                  </a:cubicBezTo>
                  <a:cubicBezTo>
                    <a:pt x="170" y="193"/>
                    <a:pt x="170" y="193"/>
                    <a:pt x="170" y="192"/>
                  </a:cubicBezTo>
                  <a:cubicBezTo>
                    <a:pt x="170" y="192"/>
                    <a:pt x="169" y="192"/>
                    <a:pt x="169" y="193"/>
                  </a:cubicBezTo>
                  <a:cubicBezTo>
                    <a:pt x="169" y="194"/>
                    <a:pt x="169" y="194"/>
                    <a:pt x="168" y="195"/>
                  </a:cubicBezTo>
                  <a:close/>
                  <a:moveTo>
                    <a:pt x="158" y="192"/>
                  </a:moveTo>
                  <a:cubicBezTo>
                    <a:pt x="158" y="192"/>
                    <a:pt x="157" y="192"/>
                    <a:pt x="157" y="192"/>
                  </a:cubicBezTo>
                  <a:cubicBezTo>
                    <a:pt x="157" y="192"/>
                    <a:pt x="157" y="192"/>
                    <a:pt x="157" y="192"/>
                  </a:cubicBezTo>
                  <a:cubicBezTo>
                    <a:pt x="157" y="192"/>
                    <a:pt x="157" y="193"/>
                    <a:pt x="157" y="193"/>
                  </a:cubicBezTo>
                  <a:cubicBezTo>
                    <a:pt x="158" y="193"/>
                    <a:pt x="158" y="193"/>
                    <a:pt x="158" y="193"/>
                  </a:cubicBezTo>
                  <a:lnTo>
                    <a:pt x="158" y="192"/>
                  </a:lnTo>
                  <a:close/>
                  <a:moveTo>
                    <a:pt x="155" y="194"/>
                  </a:moveTo>
                  <a:cubicBezTo>
                    <a:pt x="156" y="194"/>
                    <a:pt x="156" y="195"/>
                    <a:pt x="156" y="195"/>
                  </a:cubicBezTo>
                  <a:cubicBezTo>
                    <a:pt x="156" y="196"/>
                    <a:pt x="156" y="196"/>
                    <a:pt x="157" y="196"/>
                  </a:cubicBezTo>
                  <a:cubicBezTo>
                    <a:pt x="157" y="195"/>
                    <a:pt x="157" y="195"/>
                    <a:pt x="157" y="194"/>
                  </a:cubicBezTo>
                  <a:cubicBezTo>
                    <a:pt x="156" y="194"/>
                    <a:pt x="156" y="193"/>
                    <a:pt x="156" y="192"/>
                  </a:cubicBezTo>
                  <a:cubicBezTo>
                    <a:pt x="156" y="192"/>
                    <a:pt x="155" y="192"/>
                    <a:pt x="155" y="192"/>
                  </a:cubicBezTo>
                  <a:cubicBezTo>
                    <a:pt x="155" y="192"/>
                    <a:pt x="155" y="192"/>
                    <a:pt x="155" y="193"/>
                  </a:cubicBezTo>
                  <a:cubicBezTo>
                    <a:pt x="155" y="193"/>
                    <a:pt x="155" y="193"/>
                    <a:pt x="154" y="193"/>
                  </a:cubicBezTo>
                  <a:cubicBezTo>
                    <a:pt x="154" y="193"/>
                    <a:pt x="154" y="193"/>
                    <a:pt x="154" y="193"/>
                  </a:cubicBezTo>
                  <a:cubicBezTo>
                    <a:pt x="153" y="193"/>
                    <a:pt x="153" y="193"/>
                    <a:pt x="153" y="192"/>
                  </a:cubicBezTo>
                  <a:cubicBezTo>
                    <a:pt x="153" y="192"/>
                    <a:pt x="152" y="192"/>
                    <a:pt x="152" y="192"/>
                  </a:cubicBezTo>
                  <a:cubicBezTo>
                    <a:pt x="151" y="193"/>
                    <a:pt x="152" y="194"/>
                    <a:pt x="153" y="194"/>
                  </a:cubicBezTo>
                  <a:cubicBezTo>
                    <a:pt x="153" y="194"/>
                    <a:pt x="154" y="194"/>
                    <a:pt x="155" y="194"/>
                  </a:cubicBezTo>
                  <a:close/>
                  <a:moveTo>
                    <a:pt x="167" y="192"/>
                  </a:moveTo>
                  <a:cubicBezTo>
                    <a:pt x="168" y="192"/>
                    <a:pt x="168" y="192"/>
                    <a:pt x="168" y="191"/>
                  </a:cubicBezTo>
                  <a:cubicBezTo>
                    <a:pt x="169" y="191"/>
                    <a:pt x="169" y="191"/>
                    <a:pt x="169" y="191"/>
                  </a:cubicBezTo>
                  <a:lnTo>
                    <a:pt x="168" y="191"/>
                  </a:lnTo>
                  <a:cubicBezTo>
                    <a:pt x="168" y="191"/>
                    <a:pt x="168" y="191"/>
                    <a:pt x="168" y="191"/>
                  </a:cubicBezTo>
                  <a:cubicBezTo>
                    <a:pt x="168" y="191"/>
                    <a:pt x="167" y="191"/>
                    <a:pt x="167" y="192"/>
                  </a:cubicBezTo>
                  <a:close/>
                  <a:moveTo>
                    <a:pt x="136" y="47"/>
                  </a:moveTo>
                  <a:cubicBezTo>
                    <a:pt x="137" y="47"/>
                    <a:pt x="138" y="47"/>
                    <a:pt x="138" y="46"/>
                  </a:cubicBezTo>
                  <a:cubicBezTo>
                    <a:pt x="137" y="46"/>
                    <a:pt x="137" y="46"/>
                    <a:pt x="137" y="46"/>
                  </a:cubicBezTo>
                  <a:cubicBezTo>
                    <a:pt x="136" y="46"/>
                    <a:pt x="136" y="46"/>
                    <a:pt x="136" y="47"/>
                  </a:cubicBezTo>
                  <a:close/>
                  <a:moveTo>
                    <a:pt x="170" y="42"/>
                  </a:moveTo>
                  <a:cubicBezTo>
                    <a:pt x="170" y="42"/>
                    <a:pt x="170" y="42"/>
                    <a:pt x="171" y="42"/>
                  </a:cubicBezTo>
                  <a:cubicBezTo>
                    <a:pt x="171" y="41"/>
                    <a:pt x="170" y="41"/>
                    <a:pt x="170" y="41"/>
                  </a:cubicBezTo>
                  <a:cubicBezTo>
                    <a:pt x="170" y="41"/>
                    <a:pt x="170" y="42"/>
                    <a:pt x="170" y="42"/>
                  </a:cubicBezTo>
                  <a:cubicBezTo>
                    <a:pt x="170" y="42"/>
                    <a:pt x="170" y="42"/>
                    <a:pt x="170" y="42"/>
                  </a:cubicBezTo>
                  <a:close/>
                  <a:moveTo>
                    <a:pt x="163" y="43"/>
                  </a:moveTo>
                  <a:cubicBezTo>
                    <a:pt x="165" y="43"/>
                    <a:pt x="166" y="44"/>
                    <a:pt x="166" y="45"/>
                  </a:cubicBezTo>
                  <a:cubicBezTo>
                    <a:pt x="167" y="45"/>
                    <a:pt x="168" y="46"/>
                    <a:pt x="169" y="47"/>
                  </a:cubicBezTo>
                  <a:cubicBezTo>
                    <a:pt x="169" y="46"/>
                    <a:pt x="169" y="46"/>
                    <a:pt x="169" y="46"/>
                  </a:cubicBezTo>
                  <a:cubicBezTo>
                    <a:pt x="169" y="46"/>
                    <a:pt x="169" y="46"/>
                    <a:pt x="169" y="46"/>
                  </a:cubicBezTo>
                  <a:lnTo>
                    <a:pt x="170" y="46"/>
                  </a:lnTo>
                  <a:cubicBezTo>
                    <a:pt x="171" y="46"/>
                    <a:pt x="171" y="46"/>
                    <a:pt x="171" y="45"/>
                  </a:cubicBezTo>
                  <a:cubicBezTo>
                    <a:pt x="171" y="44"/>
                    <a:pt x="170" y="44"/>
                    <a:pt x="170" y="44"/>
                  </a:cubicBezTo>
                  <a:cubicBezTo>
                    <a:pt x="169" y="43"/>
                    <a:pt x="169" y="43"/>
                    <a:pt x="169" y="42"/>
                  </a:cubicBezTo>
                  <a:cubicBezTo>
                    <a:pt x="168" y="42"/>
                    <a:pt x="168" y="42"/>
                    <a:pt x="167" y="43"/>
                  </a:cubicBezTo>
                  <a:cubicBezTo>
                    <a:pt x="167" y="43"/>
                    <a:pt x="167" y="43"/>
                    <a:pt x="166" y="43"/>
                  </a:cubicBezTo>
                  <a:cubicBezTo>
                    <a:pt x="166" y="42"/>
                    <a:pt x="166" y="42"/>
                    <a:pt x="166" y="42"/>
                  </a:cubicBezTo>
                  <a:cubicBezTo>
                    <a:pt x="166" y="41"/>
                    <a:pt x="165" y="41"/>
                    <a:pt x="165" y="41"/>
                  </a:cubicBezTo>
                  <a:cubicBezTo>
                    <a:pt x="165" y="41"/>
                    <a:pt x="165" y="42"/>
                    <a:pt x="164" y="42"/>
                  </a:cubicBezTo>
                  <a:cubicBezTo>
                    <a:pt x="164" y="42"/>
                    <a:pt x="164" y="42"/>
                    <a:pt x="164" y="42"/>
                  </a:cubicBezTo>
                  <a:cubicBezTo>
                    <a:pt x="164" y="42"/>
                    <a:pt x="163" y="42"/>
                    <a:pt x="163" y="42"/>
                  </a:cubicBezTo>
                  <a:cubicBezTo>
                    <a:pt x="163" y="43"/>
                    <a:pt x="163" y="43"/>
                    <a:pt x="163" y="43"/>
                  </a:cubicBezTo>
                  <a:close/>
                  <a:moveTo>
                    <a:pt x="168" y="41"/>
                  </a:moveTo>
                  <a:cubicBezTo>
                    <a:pt x="168" y="40"/>
                    <a:pt x="169" y="40"/>
                    <a:pt x="169" y="39"/>
                  </a:cubicBezTo>
                  <a:cubicBezTo>
                    <a:pt x="168" y="38"/>
                    <a:pt x="168" y="38"/>
                    <a:pt x="167" y="38"/>
                  </a:cubicBezTo>
                  <a:lnTo>
                    <a:pt x="167" y="40"/>
                  </a:lnTo>
                  <a:cubicBezTo>
                    <a:pt x="167" y="40"/>
                    <a:pt x="168" y="41"/>
                    <a:pt x="168" y="41"/>
                  </a:cubicBezTo>
                  <a:close/>
                  <a:moveTo>
                    <a:pt x="54" y="27"/>
                  </a:moveTo>
                  <a:cubicBezTo>
                    <a:pt x="54" y="26"/>
                    <a:pt x="54" y="26"/>
                    <a:pt x="54" y="26"/>
                  </a:cubicBezTo>
                  <a:cubicBezTo>
                    <a:pt x="54" y="26"/>
                    <a:pt x="54" y="26"/>
                    <a:pt x="54" y="27"/>
                  </a:cubicBezTo>
                  <a:cubicBezTo>
                    <a:pt x="54" y="27"/>
                    <a:pt x="54" y="27"/>
                    <a:pt x="54" y="27"/>
                  </a:cubicBezTo>
                  <a:cubicBezTo>
                    <a:pt x="54" y="27"/>
                    <a:pt x="54" y="27"/>
                    <a:pt x="54" y="27"/>
                  </a:cubicBezTo>
                  <a:close/>
                  <a:moveTo>
                    <a:pt x="170" y="25"/>
                  </a:moveTo>
                  <a:cubicBezTo>
                    <a:pt x="170" y="25"/>
                    <a:pt x="170" y="25"/>
                    <a:pt x="169" y="25"/>
                  </a:cubicBezTo>
                  <a:cubicBezTo>
                    <a:pt x="169" y="25"/>
                    <a:pt x="169" y="25"/>
                    <a:pt x="169" y="25"/>
                  </a:cubicBezTo>
                  <a:cubicBezTo>
                    <a:pt x="169" y="25"/>
                    <a:pt x="169" y="25"/>
                    <a:pt x="169" y="26"/>
                  </a:cubicBezTo>
                  <a:cubicBezTo>
                    <a:pt x="170" y="26"/>
                    <a:pt x="170" y="26"/>
                    <a:pt x="170" y="25"/>
                  </a:cubicBezTo>
                  <a:close/>
                  <a:moveTo>
                    <a:pt x="165" y="27"/>
                  </a:moveTo>
                  <a:cubicBezTo>
                    <a:pt x="165" y="27"/>
                    <a:pt x="166" y="28"/>
                    <a:pt x="166" y="27"/>
                  </a:cubicBezTo>
                  <a:cubicBezTo>
                    <a:pt x="166" y="27"/>
                    <a:pt x="167" y="27"/>
                    <a:pt x="167" y="27"/>
                  </a:cubicBezTo>
                  <a:cubicBezTo>
                    <a:pt x="167" y="26"/>
                    <a:pt x="168" y="26"/>
                    <a:pt x="168" y="26"/>
                  </a:cubicBezTo>
                  <a:cubicBezTo>
                    <a:pt x="168" y="25"/>
                    <a:pt x="168" y="25"/>
                    <a:pt x="167" y="25"/>
                  </a:cubicBezTo>
                  <a:cubicBezTo>
                    <a:pt x="167" y="25"/>
                    <a:pt x="167" y="25"/>
                    <a:pt x="167" y="25"/>
                  </a:cubicBezTo>
                  <a:cubicBezTo>
                    <a:pt x="166" y="25"/>
                    <a:pt x="166" y="26"/>
                    <a:pt x="166" y="26"/>
                  </a:cubicBezTo>
                  <a:cubicBezTo>
                    <a:pt x="166" y="26"/>
                    <a:pt x="166" y="26"/>
                    <a:pt x="166" y="27"/>
                  </a:cubicBezTo>
                  <a:cubicBezTo>
                    <a:pt x="165" y="27"/>
                    <a:pt x="165" y="27"/>
                    <a:pt x="165" y="27"/>
                  </a:cubicBezTo>
                  <a:close/>
                  <a:moveTo>
                    <a:pt x="162" y="26"/>
                  </a:moveTo>
                  <a:cubicBezTo>
                    <a:pt x="162" y="26"/>
                    <a:pt x="163" y="26"/>
                    <a:pt x="163" y="26"/>
                  </a:cubicBezTo>
                  <a:cubicBezTo>
                    <a:pt x="164" y="26"/>
                    <a:pt x="164" y="26"/>
                    <a:pt x="164" y="25"/>
                  </a:cubicBezTo>
                  <a:cubicBezTo>
                    <a:pt x="163" y="25"/>
                    <a:pt x="163" y="25"/>
                    <a:pt x="162" y="25"/>
                  </a:cubicBezTo>
                  <a:cubicBezTo>
                    <a:pt x="162" y="25"/>
                    <a:pt x="161" y="24"/>
                    <a:pt x="160" y="24"/>
                  </a:cubicBezTo>
                  <a:cubicBezTo>
                    <a:pt x="160" y="25"/>
                    <a:pt x="160" y="25"/>
                    <a:pt x="160" y="25"/>
                  </a:cubicBezTo>
                  <a:cubicBezTo>
                    <a:pt x="161" y="25"/>
                    <a:pt x="161" y="25"/>
                    <a:pt x="161" y="25"/>
                  </a:cubicBezTo>
                  <a:cubicBezTo>
                    <a:pt x="161" y="25"/>
                    <a:pt x="162" y="25"/>
                    <a:pt x="162" y="25"/>
                  </a:cubicBezTo>
                  <a:cubicBezTo>
                    <a:pt x="162" y="25"/>
                    <a:pt x="162" y="25"/>
                    <a:pt x="162" y="26"/>
                  </a:cubicBezTo>
                  <a:close/>
                  <a:moveTo>
                    <a:pt x="126" y="22"/>
                  </a:moveTo>
                  <a:cubicBezTo>
                    <a:pt x="126" y="22"/>
                    <a:pt x="125" y="22"/>
                    <a:pt x="125" y="22"/>
                  </a:cubicBezTo>
                  <a:cubicBezTo>
                    <a:pt x="125" y="22"/>
                    <a:pt x="126" y="22"/>
                    <a:pt x="126" y="22"/>
                  </a:cubicBezTo>
                  <a:cubicBezTo>
                    <a:pt x="126" y="22"/>
                    <a:pt x="126" y="22"/>
                    <a:pt x="126" y="22"/>
                  </a:cubicBezTo>
                  <a:close/>
                  <a:moveTo>
                    <a:pt x="164" y="22"/>
                  </a:moveTo>
                  <a:cubicBezTo>
                    <a:pt x="164" y="22"/>
                    <a:pt x="164" y="22"/>
                    <a:pt x="163" y="21"/>
                  </a:cubicBezTo>
                  <a:cubicBezTo>
                    <a:pt x="163" y="21"/>
                    <a:pt x="163" y="21"/>
                    <a:pt x="162" y="21"/>
                  </a:cubicBezTo>
                  <a:cubicBezTo>
                    <a:pt x="162" y="22"/>
                    <a:pt x="162" y="22"/>
                    <a:pt x="163" y="22"/>
                  </a:cubicBezTo>
                  <a:cubicBezTo>
                    <a:pt x="163" y="22"/>
                    <a:pt x="163" y="22"/>
                    <a:pt x="164" y="22"/>
                  </a:cubicBezTo>
                  <a:close/>
                  <a:moveTo>
                    <a:pt x="162" y="22"/>
                  </a:moveTo>
                  <a:cubicBezTo>
                    <a:pt x="162" y="21"/>
                    <a:pt x="162" y="20"/>
                    <a:pt x="162" y="20"/>
                  </a:cubicBezTo>
                  <a:cubicBezTo>
                    <a:pt x="163" y="19"/>
                    <a:pt x="163" y="19"/>
                    <a:pt x="163" y="18"/>
                  </a:cubicBezTo>
                  <a:cubicBezTo>
                    <a:pt x="163" y="18"/>
                    <a:pt x="162" y="18"/>
                    <a:pt x="162" y="19"/>
                  </a:cubicBezTo>
                  <a:cubicBezTo>
                    <a:pt x="161" y="19"/>
                    <a:pt x="161" y="19"/>
                    <a:pt x="161" y="20"/>
                  </a:cubicBezTo>
                  <a:cubicBezTo>
                    <a:pt x="160" y="20"/>
                    <a:pt x="160" y="21"/>
                    <a:pt x="160" y="21"/>
                  </a:cubicBezTo>
                  <a:cubicBezTo>
                    <a:pt x="161" y="21"/>
                    <a:pt x="161" y="22"/>
                    <a:pt x="162" y="22"/>
                  </a:cubicBezTo>
                  <a:close/>
                  <a:moveTo>
                    <a:pt x="166" y="19"/>
                  </a:moveTo>
                  <a:cubicBezTo>
                    <a:pt x="166" y="19"/>
                    <a:pt x="166" y="18"/>
                    <a:pt x="167" y="18"/>
                  </a:cubicBezTo>
                  <a:cubicBezTo>
                    <a:pt x="167" y="18"/>
                    <a:pt x="167" y="17"/>
                    <a:pt x="166" y="17"/>
                  </a:cubicBezTo>
                  <a:cubicBezTo>
                    <a:pt x="166" y="17"/>
                    <a:pt x="166" y="18"/>
                    <a:pt x="165" y="18"/>
                  </a:cubicBezTo>
                  <a:cubicBezTo>
                    <a:pt x="165" y="19"/>
                    <a:pt x="165" y="19"/>
                    <a:pt x="166" y="19"/>
                  </a:cubicBezTo>
                  <a:close/>
                  <a:moveTo>
                    <a:pt x="158" y="15"/>
                  </a:moveTo>
                  <a:cubicBezTo>
                    <a:pt x="158" y="15"/>
                    <a:pt x="159" y="15"/>
                    <a:pt x="159" y="15"/>
                  </a:cubicBezTo>
                  <a:cubicBezTo>
                    <a:pt x="159" y="15"/>
                    <a:pt x="159" y="15"/>
                    <a:pt x="159" y="14"/>
                  </a:cubicBezTo>
                  <a:lnTo>
                    <a:pt x="158" y="14"/>
                  </a:lnTo>
                  <a:lnTo>
                    <a:pt x="158" y="15"/>
                  </a:lnTo>
                  <a:close/>
                  <a:moveTo>
                    <a:pt x="150" y="10"/>
                  </a:moveTo>
                  <a:cubicBezTo>
                    <a:pt x="150" y="10"/>
                    <a:pt x="150" y="10"/>
                    <a:pt x="150" y="10"/>
                  </a:cubicBezTo>
                  <a:cubicBezTo>
                    <a:pt x="149" y="10"/>
                    <a:pt x="149" y="10"/>
                    <a:pt x="149" y="10"/>
                  </a:cubicBezTo>
                  <a:lnTo>
                    <a:pt x="150" y="10"/>
                  </a:lnTo>
                  <a:cubicBezTo>
                    <a:pt x="150" y="10"/>
                    <a:pt x="150" y="10"/>
                    <a:pt x="150" y="10"/>
                  </a:cubicBezTo>
                  <a:close/>
                  <a:moveTo>
                    <a:pt x="33" y="10"/>
                  </a:moveTo>
                  <a:cubicBezTo>
                    <a:pt x="33" y="10"/>
                    <a:pt x="34" y="10"/>
                    <a:pt x="34" y="10"/>
                  </a:cubicBezTo>
                  <a:cubicBezTo>
                    <a:pt x="35" y="10"/>
                    <a:pt x="35" y="10"/>
                    <a:pt x="35" y="9"/>
                  </a:cubicBezTo>
                  <a:cubicBezTo>
                    <a:pt x="34" y="9"/>
                    <a:pt x="33" y="10"/>
                    <a:pt x="33" y="10"/>
                  </a:cubicBezTo>
                  <a:close/>
                  <a:moveTo>
                    <a:pt x="119" y="10"/>
                  </a:moveTo>
                  <a:cubicBezTo>
                    <a:pt x="120" y="10"/>
                    <a:pt x="121" y="10"/>
                    <a:pt x="121" y="9"/>
                  </a:cubicBezTo>
                  <a:lnTo>
                    <a:pt x="119" y="9"/>
                  </a:lnTo>
                  <a:cubicBezTo>
                    <a:pt x="119" y="10"/>
                    <a:pt x="119" y="10"/>
                    <a:pt x="119" y="10"/>
                  </a:cubicBezTo>
                  <a:close/>
                  <a:moveTo>
                    <a:pt x="28" y="10"/>
                  </a:moveTo>
                  <a:cubicBezTo>
                    <a:pt x="29" y="10"/>
                    <a:pt x="29" y="10"/>
                    <a:pt x="29" y="10"/>
                  </a:cubicBezTo>
                  <a:cubicBezTo>
                    <a:pt x="30" y="10"/>
                    <a:pt x="30" y="9"/>
                    <a:pt x="30" y="9"/>
                  </a:cubicBezTo>
                  <a:cubicBezTo>
                    <a:pt x="29" y="9"/>
                    <a:pt x="28" y="9"/>
                    <a:pt x="28" y="10"/>
                  </a:cubicBezTo>
                  <a:close/>
                  <a:moveTo>
                    <a:pt x="169" y="8"/>
                  </a:moveTo>
                  <a:cubicBezTo>
                    <a:pt x="169" y="8"/>
                    <a:pt x="168" y="8"/>
                    <a:pt x="168" y="8"/>
                  </a:cubicBezTo>
                  <a:cubicBezTo>
                    <a:pt x="168" y="8"/>
                    <a:pt x="168" y="8"/>
                    <a:pt x="168" y="8"/>
                  </a:cubicBezTo>
                  <a:cubicBezTo>
                    <a:pt x="168" y="9"/>
                    <a:pt x="168" y="8"/>
                    <a:pt x="169" y="8"/>
                  </a:cubicBezTo>
                  <a:cubicBezTo>
                    <a:pt x="169" y="8"/>
                    <a:pt x="169" y="8"/>
                    <a:pt x="169" y="8"/>
                  </a:cubicBezTo>
                  <a:close/>
                  <a:moveTo>
                    <a:pt x="41" y="9"/>
                  </a:moveTo>
                  <a:lnTo>
                    <a:pt x="43" y="9"/>
                  </a:lnTo>
                  <a:cubicBezTo>
                    <a:pt x="43" y="8"/>
                    <a:pt x="42" y="8"/>
                    <a:pt x="41" y="8"/>
                  </a:cubicBezTo>
                  <a:lnTo>
                    <a:pt x="41" y="9"/>
                  </a:lnTo>
                  <a:close/>
                  <a:moveTo>
                    <a:pt x="24" y="8"/>
                  </a:moveTo>
                  <a:cubicBezTo>
                    <a:pt x="24" y="8"/>
                    <a:pt x="25" y="8"/>
                    <a:pt x="25" y="8"/>
                  </a:cubicBezTo>
                  <a:cubicBezTo>
                    <a:pt x="25" y="9"/>
                    <a:pt x="25" y="9"/>
                    <a:pt x="25" y="9"/>
                  </a:cubicBezTo>
                  <a:cubicBezTo>
                    <a:pt x="25" y="9"/>
                    <a:pt x="25" y="8"/>
                    <a:pt x="25" y="8"/>
                  </a:cubicBezTo>
                  <a:cubicBezTo>
                    <a:pt x="25" y="8"/>
                    <a:pt x="25" y="8"/>
                    <a:pt x="25" y="8"/>
                  </a:cubicBezTo>
                  <a:cubicBezTo>
                    <a:pt x="25" y="8"/>
                    <a:pt x="25" y="8"/>
                    <a:pt x="25" y="8"/>
                  </a:cubicBezTo>
                  <a:cubicBezTo>
                    <a:pt x="25" y="8"/>
                    <a:pt x="25" y="8"/>
                    <a:pt x="25" y="7"/>
                  </a:cubicBezTo>
                  <a:cubicBezTo>
                    <a:pt x="25" y="8"/>
                    <a:pt x="25" y="8"/>
                    <a:pt x="25" y="8"/>
                  </a:cubicBezTo>
                  <a:cubicBezTo>
                    <a:pt x="24" y="8"/>
                    <a:pt x="24" y="8"/>
                    <a:pt x="24" y="8"/>
                  </a:cubicBezTo>
                  <a:close/>
                  <a:moveTo>
                    <a:pt x="156" y="7"/>
                  </a:moveTo>
                  <a:lnTo>
                    <a:pt x="156" y="7"/>
                  </a:lnTo>
                  <a:lnTo>
                    <a:pt x="156" y="6"/>
                  </a:lnTo>
                  <a:lnTo>
                    <a:pt x="156" y="6"/>
                  </a:lnTo>
                  <a:lnTo>
                    <a:pt x="156" y="7"/>
                  </a:lnTo>
                  <a:close/>
                  <a:moveTo>
                    <a:pt x="163" y="6"/>
                  </a:moveTo>
                  <a:cubicBezTo>
                    <a:pt x="163" y="6"/>
                    <a:pt x="163" y="6"/>
                    <a:pt x="163" y="6"/>
                  </a:cubicBezTo>
                  <a:cubicBezTo>
                    <a:pt x="162" y="6"/>
                    <a:pt x="162" y="6"/>
                    <a:pt x="163" y="7"/>
                  </a:cubicBezTo>
                  <a:cubicBezTo>
                    <a:pt x="163" y="7"/>
                    <a:pt x="163" y="7"/>
                    <a:pt x="163" y="6"/>
                  </a:cubicBezTo>
                  <a:cubicBezTo>
                    <a:pt x="163" y="6"/>
                    <a:pt x="163" y="6"/>
                    <a:pt x="163" y="6"/>
                  </a:cubicBezTo>
                  <a:close/>
                  <a:moveTo>
                    <a:pt x="170" y="7"/>
                  </a:moveTo>
                  <a:cubicBezTo>
                    <a:pt x="170" y="6"/>
                    <a:pt x="170" y="6"/>
                    <a:pt x="170" y="6"/>
                  </a:cubicBezTo>
                  <a:cubicBezTo>
                    <a:pt x="170" y="6"/>
                    <a:pt x="170" y="5"/>
                    <a:pt x="169" y="5"/>
                  </a:cubicBezTo>
                  <a:lnTo>
                    <a:pt x="169" y="6"/>
                  </a:lnTo>
                  <a:cubicBezTo>
                    <a:pt x="169" y="6"/>
                    <a:pt x="169" y="7"/>
                    <a:pt x="170" y="7"/>
                  </a:cubicBezTo>
                  <a:close/>
                  <a:moveTo>
                    <a:pt x="26" y="4"/>
                  </a:moveTo>
                  <a:cubicBezTo>
                    <a:pt x="26" y="4"/>
                    <a:pt x="26" y="4"/>
                    <a:pt x="26" y="4"/>
                  </a:cubicBezTo>
                  <a:cubicBezTo>
                    <a:pt x="26" y="4"/>
                    <a:pt x="26" y="4"/>
                    <a:pt x="26" y="5"/>
                  </a:cubicBezTo>
                  <a:cubicBezTo>
                    <a:pt x="26" y="5"/>
                    <a:pt x="26" y="5"/>
                    <a:pt x="26" y="5"/>
                  </a:cubicBezTo>
                  <a:cubicBezTo>
                    <a:pt x="26" y="4"/>
                    <a:pt x="26" y="4"/>
                    <a:pt x="26" y="4"/>
                  </a:cubicBezTo>
                  <a:close/>
                  <a:moveTo>
                    <a:pt x="161" y="3"/>
                  </a:moveTo>
                  <a:cubicBezTo>
                    <a:pt x="162" y="3"/>
                    <a:pt x="164" y="3"/>
                    <a:pt x="164" y="3"/>
                  </a:cubicBezTo>
                  <a:cubicBezTo>
                    <a:pt x="163" y="3"/>
                    <a:pt x="163" y="3"/>
                    <a:pt x="162" y="3"/>
                  </a:cubicBezTo>
                  <a:cubicBezTo>
                    <a:pt x="161" y="2"/>
                    <a:pt x="161" y="3"/>
                    <a:pt x="161" y="3"/>
                  </a:cubicBezTo>
                  <a:close/>
                  <a:moveTo>
                    <a:pt x="152" y="3"/>
                  </a:moveTo>
                  <a:cubicBezTo>
                    <a:pt x="151" y="2"/>
                    <a:pt x="151" y="2"/>
                    <a:pt x="150" y="3"/>
                  </a:cubicBezTo>
                  <a:cubicBezTo>
                    <a:pt x="150" y="3"/>
                    <a:pt x="150" y="3"/>
                    <a:pt x="149" y="3"/>
                  </a:cubicBezTo>
                  <a:cubicBezTo>
                    <a:pt x="149" y="3"/>
                    <a:pt x="149" y="3"/>
                    <a:pt x="149" y="4"/>
                  </a:cubicBezTo>
                  <a:cubicBezTo>
                    <a:pt x="150" y="4"/>
                    <a:pt x="150" y="4"/>
                    <a:pt x="150" y="4"/>
                  </a:cubicBezTo>
                  <a:cubicBezTo>
                    <a:pt x="151" y="4"/>
                    <a:pt x="151" y="4"/>
                    <a:pt x="151" y="4"/>
                  </a:cubicBezTo>
                  <a:cubicBezTo>
                    <a:pt x="152" y="3"/>
                    <a:pt x="152" y="3"/>
                    <a:pt x="152" y="3"/>
                  </a:cubicBezTo>
                  <a:close/>
                  <a:moveTo>
                    <a:pt x="168" y="2"/>
                  </a:moveTo>
                  <a:lnTo>
                    <a:pt x="169" y="3"/>
                  </a:lnTo>
                  <a:lnTo>
                    <a:pt x="169" y="2"/>
                  </a:lnTo>
                  <a:lnTo>
                    <a:pt x="168" y="2"/>
                  </a:lnTo>
                  <a:close/>
                  <a:moveTo>
                    <a:pt x="22" y="3"/>
                  </a:moveTo>
                  <a:cubicBezTo>
                    <a:pt x="22" y="2"/>
                    <a:pt x="22" y="2"/>
                    <a:pt x="22" y="2"/>
                  </a:cubicBezTo>
                  <a:cubicBezTo>
                    <a:pt x="22" y="2"/>
                    <a:pt x="22" y="2"/>
                    <a:pt x="22" y="1"/>
                  </a:cubicBezTo>
                  <a:lnTo>
                    <a:pt x="21" y="1"/>
                  </a:lnTo>
                  <a:cubicBezTo>
                    <a:pt x="21" y="2"/>
                    <a:pt x="21" y="3"/>
                    <a:pt x="22" y="3"/>
                  </a:cubicBezTo>
                  <a:close/>
                  <a:moveTo>
                    <a:pt x="122" y="3"/>
                  </a:moveTo>
                  <a:lnTo>
                    <a:pt x="124" y="3"/>
                  </a:lnTo>
                  <a:cubicBezTo>
                    <a:pt x="124" y="3"/>
                    <a:pt x="124" y="3"/>
                    <a:pt x="124" y="3"/>
                  </a:cubicBezTo>
                  <a:cubicBezTo>
                    <a:pt x="124" y="3"/>
                    <a:pt x="123" y="2"/>
                    <a:pt x="123" y="2"/>
                  </a:cubicBezTo>
                  <a:cubicBezTo>
                    <a:pt x="123" y="1"/>
                    <a:pt x="123" y="1"/>
                    <a:pt x="122" y="1"/>
                  </a:cubicBezTo>
                  <a:cubicBezTo>
                    <a:pt x="122" y="1"/>
                    <a:pt x="122" y="2"/>
                    <a:pt x="122" y="2"/>
                  </a:cubicBezTo>
                  <a:cubicBezTo>
                    <a:pt x="122" y="2"/>
                    <a:pt x="122" y="3"/>
                    <a:pt x="122" y="3"/>
                  </a:cubicBezTo>
                  <a:close/>
                  <a:moveTo>
                    <a:pt x="28" y="1"/>
                  </a:moveTo>
                  <a:cubicBezTo>
                    <a:pt x="28" y="2"/>
                    <a:pt x="28" y="2"/>
                    <a:pt x="29" y="3"/>
                  </a:cubicBezTo>
                  <a:cubicBezTo>
                    <a:pt x="29" y="3"/>
                    <a:pt x="30" y="3"/>
                    <a:pt x="30" y="3"/>
                  </a:cubicBezTo>
                  <a:cubicBezTo>
                    <a:pt x="30" y="3"/>
                    <a:pt x="31" y="3"/>
                    <a:pt x="31" y="2"/>
                  </a:cubicBezTo>
                  <a:cubicBezTo>
                    <a:pt x="32" y="2"/>
                    <a:pt x="32" y="1"/>
                    <a:pt x="32" y="1"/>
                  </a:cubicBezTo>
                  <a:cubicBezTo>
                    <a:pt x="31" y="1"/>
                    <a:pt x="30" y="1"/>
                    <a:pt x="30" y="1"/>
                  </a:cubicBezTo>
                  <a:cubicBezTo>
                    <a:pt x="30" y="1"/>
                    <a:pt x="29" y="1"/>
                    <a:pt x="28" y="1"/>
                  </a:cubicBezTo>
                  <a:close/>
                  <a:moveTo>
                    <a:pt x="24" y="2"/>
                  </a:moveTo>
                  <a:cubicBezTo>
                    <a:pt x="24" y="2"/>
                    <a:pt x="25" y="3"/>
                    <a:pt x="25" y="3"/>
                  </a:cubicBezTo>
                  <a:cubicBezTo>
                    <a:pt x="25" y="3"/>
                    <a:pt x="26" y="3"/>
                    <a:pt x="26" y="3"/>
                  </a:cubicBezTo>
                  <a:cubicBezTo>
                    <a:pt x="26" y="3"/>
                    <a:pt x="26" y="2"/>
                    <a:pt x="26" y="2"/>
                  </a:cubicBezTo>
                  <a:cubicBezTo>
                    <a:pt x="27" y="2"/>
                    <a:pt x="27" y="2"/>
                    <a:pt x="27" y="1"/>
                  </a:cubicBezTo>
                  <a:cubicBezTo>
                    <a:pt x="26" y="1"/>
                    <a:pt x="26" y="1"/>
                    <a:pt x="25" y="1"/>
                  </a:cubicBezTo>
                  <a:cubicBezTo>
                    <a:pt x="24" y="1"/>
                    <a:pt x="24" y="2"/>
                    <a:pt x="24" y="2"/>
                  </a:cubicBezTo>
                  <a:close/>
                  <a:moveTo>
                    <a:pt x="45" y="3"/>
                  </a:moveTo>
                  <a:cubicBezTo>
                    <a:pt x="46" y="2"/>
                    <a:pt x="46" y="2"/>
                    <a:pt x="46" y="3"/>
                  </a:cubicBezTo>
                  <a:cubicBezTo>
                    <a:pt x="46" y="3"/>
                    <a:pt x="47" y="3"/>
                    <a:pt x="48" y="3"/>
                  </a:cubicBezTo>
                  <a:cubicBezTo>
                    <a:pt x="48" y="3"/>
                    <a:pt x="48" y="2"/>
                    <a:pt x="49" y="2"/>
                  </a:cubicBezTo>
                  <a:cubicBezTo>
                    <a:pt x="49" y="1"/>
                    <a:pt x="49" y="1"/>
                    <a:pt x="50" y="0"/>
                  </a:cubicBezTo>
                  <a:cubicBezTo>
                    <a:pt x="49" y="0"/>
                    <a:pt x="48" y="1"/>
                    <a:pt x="47" y="1"/>
                  </a:cubicBezTo>
                  <a:cubicBezTo>
                    <a:pt x="47" y="1"/>
                    <a:pt x="46" y="1"/>
                    <a:pt x="45" y="0"/>
                  </a:cubicBezTo>
                  <a:cubicBezTo>
                    <a:pt x="45" y="1"/>
                    <a:pt x="45" y="1"/>
                    <a:pt x="45" y="1"/>
                  </a:cubicBezTo>
                  <a:cubicBezTo>
                    <a:pt x="45" y="1"/>
                    <a:pt x="45" y="2"/>
                    <a:pt x="45" y="3"/>
                  </a:cubicBezTo>
                  <a:close/>
                  <a:moveTo>
                    <a:pt x="141" y="2"/>
                  </a:moveTo>
                  <a:cubicBezTo>
                    <a:pt x="142" y="2"/>
                    <a:pt x="142" y="1"/>
                    <a:pt x="143" y="1"/>
                  </a:cubicBezTo>
                  <a:cubicBezTo>
                    <a:pt x="143" y="1"/>
                    <a:pt x="144" y="1"/>
                    <a:pt x="143" y="0"/>
                  </a:cubicBezTo>
                  <a:cubicBezTo>
                    <a:pt x="143" y="0"/>
                    <a:pt x="142" y="0"/>
                    <a:pt x="141" y="0"/>
                  </a:cubicBezTo>
                  <a:cubicBezTo>
                    <a:pt x="140" y="0"/>
                    <a:pt x="139" y="0"/>
                    <a:pt x="139" y="0"/>
                  </a:cubicBezTo>
                  <a:cubicBezTo>
                    <a:pt x="139" y="1"/>
                    <a:pt x="140" y="1"/>
                    <a:pt x="140" y="1"/>
                  </a:cubicBezTo>
                  <a:cubicBezTo>
                    <a:pt x="140" y="2"/>
                    <a:pt x="141" y="2"/>
                    <a:pt x="141" y="2"/>
                  </a:cubicBezTo>
                  <a:close/>
                  <a:moveTo>
                    <a:pt x="126" y="0"/>
                  </a:moveTo>
                  <a:lnTo>
                    <a:pt x="125" y="0"/>
                  </a:lnTo>
                  <a:cubicBezTo>
                    <a:pt x="125" y="0"/>
                    <a:pt x="125" y="0"/>
                    <a:pt x="125" y="0"/>
                  </a:cubicBezTo>
                  <a:cubicBezTo>
                    <a:pt x="125" y="0"/>
                    <a:pt x="125" y="0"/>
                    <a:pt x="126" y="0"/>
                  </a:cubicBezTo>
                  <a:cubicBezTo>
                    <a:pt x="126" y="0"/>
                    <a:pt x="126" y="0"/>
                    <a:pt x="126" y="0"/>
                  </a:cubicBezTo>
                  <a:close/>
                  <a:moveTo>
                    <a:pt x="104" y="2"/>
                  </a:moveTo>
                  <a:cubicBezTo>
                    <a:pt x="103" y="2"/>
                    <a:pt x="103" y="3"/>
                    <a:pt x="103" y="3"/>
                  </a:cubicBezTo>
                  <a:cubicBezTo>
                    <a:pt x="102" y="3"/>
                    <a:pt x="102" y="3"/>
                    <a:pt x="102" y="4"/>
                  </a:cubicBezTo>
                  <a:cubicBezTo>
                    <a:pt x="102" y="4"/>
                    <a:pt x="103" y="4"/>
                    <a:pt x="103" y="4"/>
                  </a:cubicBezTo>
                  <a:cubicBezTo>
                    <a:pt x="104" y="5"/>
                    <a:pt x="104" y="5"/>
                    <a:pt x="105" y="5"/>
                  </a:cubicBezTo>
                  <a:cubicBezTo>
                    <a:pt x="105" y="5"/>
                    <a:pt x="105" y="4"/>
                    <a:pt x="105" y="4"/>
                  </a:cubicBezTo>
                  <a:cubicBezTo>
                    <a:pt x="105" y="4"/>
                    <a:pt x="105" y="3"/>
                    <a:pt x="105" y="3"/>
                  </a:cubicBezTo>
                  <a:cubicBezTo>
                    <a:pt x="105" y="2"/>
                    <a:pt x="105" y="2"/>
                    <a:pt x="106" y="2"/>
                  </a:cubicBezTo>
                  <a:cubicBezTo>
                    <a:pt x="106" y="2"/>
                    <a:pt x="106" y="1"/>
                    <a:pt x="106" y="0"/>
                  </a:cubicBezTo>
                  <a:cubicBezTo>
                    <a:pt x="106" y="0"/>
                    <a:pt x="105" y="0"/>
                    <a:pt x="104" y="0"/>
                  </a:cubicBezTo>
                  <a:cubicBezTo>
                    <a:pt x="104" y="0"/>
                    <a:pt x="104" y="1"/>
                    <a:pt x="104" y="2"/>
                  </a:cubicBezTo>
                  <a:close/>
                  <a:moveTo>
                    <a:pt x="99" y="3"/>
                  </a:moveTo>
                  <a:cubicBezTo>
                    <a:pt x="99" y="3"/>
                    <a:pt x="99" y="3"/>
                    <a:pt x="99" y="3"/>
                  </a:cubicBezTo>
                  <a:cubicBezTo>
                    <a:pt x="100" y="3"/>
                    <a:pt x="100" y="3"/>
                    <a:pt x="100" y="3"/>
                  </a:cubicBezTo>
                  <a:cubicBezTo>
                    <a:pt x="100" y="2"/>
                    <a:pt x="100" y="2"/>
                    <a:pt x="101" y="1"/>
                  </a:cubicBezTo>
                  <a:cubicBezTo>
                    <a:pt x="101" y="1"/>
                    <a:pt x="101" y="1"/>
                    <a:pt x="101" y="0"/>
                  </a:cubicBezTo>
                  <a:cubicBezTo>
                    <a:pt x="100" y="0"/>
                    <a:pt x="99" y="1"/>
                    <a:pt x="99" y="3"/>
                  </a:cubicBezTo>
                  <a:close/>
                  <a:moveTo>
                    <a:pt x="110" y="8"/>
                  </a:moveTo>
                  <a:cubicBezTo>
                    <a:pt x="110" y="9"/>
                    <a:pt x="111" y="10"/>
                    <a:pt x="111" y="10"/>
                  </a:cubicBezTo>
                  <a:cubicBezTo>
                    <a:pt x="112" y="10"/>
                    <a:pt x="112" y="9"/>
                    <a:pt x="112" y="8"/>
                  </a:cubicBezTo>
                  <a:cubicBezTo>
                    <a:pt x="111" y="8"/>
                    <a:pt x="111" y="8"/>
                    <a:pt x="110" y="8"/>
                  </a:cubicBezTo>
                  <a:close/>
                  <a:moveTo>
                    <a:pt x="108" y="0"/>
                  </a:moveTo>
                  <a:cubicBezTo>
                    <a:pt x="109" y="0"/>
                    <a:pt x="110" y="0"/>
                    <a:pt x="111" y="0"/>
                  </a:cubicBezTo>
                  <a:cubicBezTo>
                    <a:pt x="112" y="0"/>
                    <a:pt x="113" y="0"/>
                    <a:pt x="114" y="0"/>
                  </a:cubicBezTo>
                  <a:cubicBezTo>
                    <a:pt x="113" y="0"/>
                    <a:pt x="113" y="0"/>
                    <a:pt x="113" y="0"/>
                  </a:cubicBezTo>
                  <a:cubicBezTo>
                    <a:pt x="113" y="0"/>
                    <a:pt x="112" y="0"/>
                    <a:pt x="112" y="0"/>
                  </a:cubicBezTo>
                  <a:cubicBezTo>
                    <a:pt x="112" y="0"/>
                    <a:pt x="111" y="1"/>
                    <a:pt x="111" y="1"/>
                  </a:cubicBezTo>
                  <a:cubicBezTo>
                    <a:pt x="111" y="1"/>
                    <a:pt x="111" y="1"/>
                    <a:pt x="111" y="2"/>
                  </a:cubicBezTo>
                  <a:cubicBezTo>
                    <a:pt x="111" y="2"/>
                    <a:pt x="111" y="2"/>
                    <a:pt x="111" y="2"/>
                  </a:cubicBezTo>
                  <a:cubicBezTo>
                    <a:pt x="111" y="3"/>
                    <a:pt x="111" y="3"/>
                    <a:pt x="110" y="3"/>
                  </a:cubicBezTo>
                  <a:cubicBezTo>
                    <a:pt x="111" y="4"/>
                    <a:pt x="111" y="4"/>
                    <a:pt x="111" y="5"/>
                  </a:cubicBezTo>
                  <a:cubicBezTo>
                    <a:pt x="111" y="5"/>
                    <a:pt x="111" y="6"/>
                    <a:pt x="111" y="7"/>
                  </a:cubicBezTo>
                  <a:cubicBezTo>
                    <a:pt x="112" y="7"/>
                    <a:pt x="113" y="7"/>
                    <a:pt x="113" y="6"/>
                  </a:cubicBezTo>
                  <a:cubicBezTo>
                    <a:pt x="114" y="6"/>
                    <a:pt x="114" y="5"/>
                    <a:pt x="114" y="4"/>
                  </a:cubicBezTo>
                  <a:cubicBezTo>
                    <a:pt x="114" y="4"/>
                    <a:pt x="115" y="4"/>
                    <a:pt x="116" y="5"/>
                  </a:cubicBezTo>
                  <a:cubicBezTo>
                    <a:pt x="116" y="5"/>
                    <a:pt x="117" y="6"/>
                    <a:pt x="118" y="6"/>
                  </a:cubicBezTo>
                  <a:cubicBezTo>
                    <a:pt x="118" y="6"/>
                    <a:pt x="118" y="6"/>
                    <a:pt x="119" y="5"/>
                  </a:cubicBezTo>
                  <a:cubicBezTo>
                    <a:pt x="119" y="5"/>
                    <a:pt x="119" y="5"/>
                    <a:pt x="119" y="4"/>
                  </a:cubicBezTo>
                  <a:cubicBezTo>
                    <a:pt x="120" y="4"/>
                    <a:pt x="120" y="4"/>
                    <a:pt x="120" y="4"/>
                  </a:cubicBezTo>
                  <a:cubicBezTo>
                    <a:pt x="120" y="4"/>
                    <a:pt x="121" y="4"/>
                    <a:pt x="121" y="4"/>
                  </a:cubicBezTo>
                  <a:cubicBezTo>
                    <a:pt x="121" y="5"/>
                    <a:pt x="121" y="5"/>
                    <a:pt x="121" y="6"/>
                  </a:cubicBezTo>
                  <a:cubicBezTo>
                    <a:pt x="120" y="6"/>
                    <a:pt x="120" y="6"/>
                    <a:pt x="119" y="6"/>
                  </a:cubicBezTo>
                  <a:cubicBezTo>
                    <a:pt x="119" y="7"/>
                    <a:pt x="118" y="7"/>
                    <a:pt x="118" y="7"/>
                  </a:cubicBezTo>
                  <a:cubicBezTo>
                    <a:pt x="117" y="7"/>
                    <a:pt x="116" y="6"/>
                    <a:pt x="116" y="6"/>
                  </a:cubicBezTo>
                  <a:cubicBezTo>
                    <a:pt x="115" y="7"/>
                    <a:pt x="115" y="7"/>
                    <a:pt x="115" y="8"/>
                  </a:cubicBezTo>
                  <a:cubicBezTo>
                    <a:pt x="114" y="8"/>
                    <a:pt x="114" y="9"/>
                    <a:pt x="114" y="10"/>
                  </a:cubicBezTo>
                  <a:cubicBezTo>
                    <a:pt x="113" y="10"/>
                    <a:pt x="112" y="10"/>
                    <a:pt x="111" y="10"/>
                  </a:cubicBezTo>
                  <a:cubicBezTo>
                    <a:pt x="110" y="10"/>
                    <a:pt x="109" y="10"/>
                    <a:pt x="108" y="10"/>
                  </a:cubicBezTo>
                  <a:cubicBezTo>
                    <a:pt x="108" y="10"/>
                    <a:pt x="109" y="9"/>
                    <a:pt x="109" y="8"/>
                  </a:cubicBezTo>
                  <a:cubicBezTo>
                    <a:pt x="109" y="7"/>
                    <a:pt x="108" y="7"/>
                    <a:pt x="108" y="7"/>
                  </a:cubicBezTo>
                  <a:cubicBezTo>
                    <a:pt x="108" y="6"/>
                    <a:pt x="108" y="6"/>
                    <a:pt x="109" y="6"/>
                  </a:cubicBezTo>
                  <a:cubicBezTo>
                    <a:pt x="109" y="5"/>
                    <a:pt x="109" y="5"/>
                    <a:pt x="110" y="5"/>
                  </a:cubicBezTo>
                  <a:cubicBezTo>
                    <a:pt x="110" y="4"/>
                    <a:pt x="109" y="4"/>
                    <a:pt x="109" y="3"/>
                  </a:cubicBezTo>
                  <a:cubicBezTo>
                    <a:pt x="109" y="3"/>
                    <a:pt x="108" y="2"/>
                    <a:pt x="107" y="3"/>
                  </a:cubicBezTo>
                  <a:cubicBezTo>
                    <a:pt x="107" y="2"/>
                    <a:pt x="107" y="1"/>
                    <a:pt x="108" y="1"/>
                  </a:cubicBezTo>
                  <a:cubicBezTo>
                    <a:pt x="108" y="1"/>
                    <a:pt x="108" y="0"/>
                    <a:pt x="108" y="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8" name="Freeform 46">
              <a:extLst>
                <a:ext uri="{FF2B5EF4-FFF2-40B4-BE49-F238E27FC236}">
                  <a16:creationId xmlns:a16="http://schemas.microsoft.com/office/drawing/2014/main" id="{296E6D9A-5438-4A48-BA5E-71BB7AA839DE}"/>
                </a:ext>
              </a:extLst>
            </p:cNvPr>
            <p:cNvSpPr>
              <a:spLocks noEditPoints="1"/>
            </p:cNvSpPr>
            <p:nvPr/>
          </p:nvSpPr>
          <p:spPr bwMode="auto">
            <a:xfrm>
              <a:off x="4306115" y="4491909"/>
              <a:ext cx="97350" cy="173536"/>
            </a:xfrm>
            <a:custGeom>
              <a:avLst/>
              <a:gdLst>
                <a:gd name="T0" fmla="*/ 12 w 119"/>
                <a:gd name="T1" fmla="*/ 1 h 212"/>
                <a:gd name="T2" fmla="*/ 4 w 119"/>
                <a:gd name="T3" fmla="*/ 7 h 212"/>
                <a:gd name="T4" fmla="*/ 5 w 119"/>
                <a:gd name="T5" fmla="*/ 0 h 212"/>
                <a:gd name="T6" fmla="*/ 43 w 119"/>
                <a:gd name="T7" fmla="*/ 0 h 212"/>
                <a:gd name="T8" fmla="*/ 50 w 119"/>
                <a:gd name="T9" fmla="*/ 0 h 212"/>
                <a:gd name="T10" fmla="*/ 63 w 119"/>
                <a:gd name="T11" fmla="*/ 0 h 212"/>
                <a:gd name="T12" fmla="*/ 77 w 119"/>
                <a:gd name="T13" fmla="*/ 1 h 212"/>
                <a:gd name="T14" fmla="*/ 70 w 119"/>
                <a:gd name="T15" fmla="*/ 4 h 212"/>
                <a:gd name="T16" fmla="*/ 56 w 119"/>
                <a:gd name="T17" fmla="*/ 5 h 212"/>
                <a:gd name="T18" fmla="*/ 59 w 119"/>
                <a:gd name="T19" fmla="*/ 6 h 212"/>
                <a:gd name="T20" fmla="*/ 96 w 119"/>
                <a:gd name="T21" fmla="*/ 8 h 212"/>
                <a:gd name="T22" fmla="*/ 63 w 119"/>
                <a:gd name="T23" fmla="*/ 10 h 212"/>
                <a:gd name="T24" fmla="*/ 5 w 119"/>
                <a:gd name="T25" fmla="*/ 9 h 212"/>
                <a:gd name="T26" fmla="*/ 69 w 119"/>
                <a:gd name="T27" fmla="*/ 10 h 212"/>
                <a:gd name="T28" fmla="*/ 10 w 119"/>
                <a:gd name="T29" fmla="*/ 10 h 212"/>
                <a:gd name="T30" fmla="*/ 35 w 119"/>
                <a:gd name="T31" fmla="*/ 1 h 212"/>
                <a:gd name="T32" fmla="*/ 38 w 119"/>
                <a:gd name="T33" fmla="*/ 2 h 212"/>
                <a:gd name="T34" fmla="*/ 33 w 119"/>
                <a:gd name="T35" fmla="*/ 4 h 212"/>
                <a:gd name="T36" fmla="*/ 23 w 119"/>
                <a:gd name="T37" fmla="*/ 3 h 212"/>
                <a:gd name="T38" fmla="*/ 25 w 119"/>
                <a:gd name="T39" fmla="*/ 211 h 212"/>
                <a:gd name="T40" fmla="*/ 46 w 119"/>
                <a:gd name="T41" fmla="*/ 209 h 212"/>
                <a:gd name="T42" fmla="*/ 6 w 119"/>
                <a:gd name="T43" fmla="*/ 207 h 212"/>
                <a:gd name="T44" fmla="*/ 41 w 119"/>
                <a:gd name="T45" fmla="*/ 193 h 212"/>
                <a:gd name="T46" fmla="*/ 53 w 119"/>
                <a:gd name="T47" fmla="*/ 188 h 212"/>
                <a:gd name="T48" fmla="*/ 50 w 119"/>
                <a:gd name="T49" fmla="*/ 185 h 212"/>
                <a:gd name="T50" fmla="*/ 42 w 119"/>
                <a:gd name="T51" fmla="*/ 173 h 212"/>
                <a:gd name="T52" fmla="*/ 51 w 119"/>
                <a:gd name="T53" fmla="*/ 178 h 212"/>
                <a:gd name="T54" fmla="*/ 3 w 119"/>
                <a:gd name="T55" fmla="*/ 105 h 212"/>
                <a:gd name="T56" fmla="*/ 103 w 119"/>
                <a:gd name="T57" fmla="*/ 59 h 212"/>
                <a:gd name="T58" fmla="*/ 15 w 119"/>
                <a:gd name="T59" fmla="*/ 37 h 212"/>
                <a:gd name="T60" fmla="*/ 56 w 119"/>
                <a:gd name="T61" fmla="*/ 34 h 212"/>
                <a:gd name="T62" fmla="*/ 52 w 119"/>
                <a:gd name="T63" fmla="*/ 19 h 212"/>
                <a:gd name="T64" fmla="*/ 55 w 119"/>
                <a:gd name="T65" fmla="*/ 18 h 212"/>
                <a:gd name="T66" fmla="*/ 47 w 119"/>
                <a:gd name="T67" fmla="*/ 15 h 212"/>
                <a:gd name="T68" fmla="*/ 70 w 119"/>
                <a:gd name="T69" fmla="*/ 16 h 212"/>
                <a:gd name="T70" fmla="*/ 49 w 119"/>
                <a:gd name="T71" fmla="*/ 15 h 212"/>
                <a:gd name="T72" fmla="*/ 2 w 119"/>
                <a:gd name="T73" fmla="*/ 13 h 212"/>
                <a:gd name="T74" fmla="*/ 63 w 119"/>
                <a:gd name="T75" fmla="*/ 13 h 212"/>
                <a:gd name="T76" fmla="*/ 98 w 119"/>
                <a:gd name="T77" fmla="*/ 13 h 212"/>
                <a:gd name="T78" fmla="*/ 105 w 119"/>
                <a:gd name="T79" fmla="*/ 13 h 212"/>
                <a:gd name="T80" fmla="*/ 75 w 119"/>
                <a:gd name="T81" fmla="*/ 13 h 212"/>
                <a:gd name="T82" fmla="*/ 100 w 119"/>
                <a:gd name="T83" fmla="*/ 11 h 212"/>
                <a:gd name="T84" fmla="*/ 81 w 119"/>
                <a:gd name="T85" fmla="*/ 1 h 212"/>
                <a:gd name="T86" fmla="*/ 78 w 119"/>
                <a:gd name="T87" fmla="*/ 7 h 212"/>
                <a:gd name="T88" fmla="*/ 84 w 119"/>
                <a:gd name="T89" fmla="*/ 9 h 212"/>
                <a:gd name="T90" fmla="*/ 93 w 119"/>
                <a:gd name="T91" fmla="*/ 8 h 212"/>
                <a:gd name="T92" fmla="*/ 98 w 119"/>
                <a:gd name="T93" fmla="*/ 9 h 212"/>
                <a:gd name="T94" fmla="*/ 105 w 119"/>
                <a:gd name="T95" fmla="*/ 9 h 212"/>
                <a:gd name="T96" fmla="*/ 112 w 119"/>
                <a:gd name="T97" fmla="*/ 17 h 212"/>
                <a:gd name="T98" fmla="*/ 118 w 119"/>
                <a:gd name="T99" fmla="*/ 46 h 212"/>
                <a:gd name="T100" fmla="*/ 21 w 119"/>
                <a:gd name="T101" fmla="*/ 211 h 212"/>
                <a:gd name="T102" fmla="*/ 4 w 119"/>
                <a:gd name="T103" fmla="*/ 211 h 212"/>
                <a:gd name="T104" fmla="*/ 4 w 119"/>
                <a:gd name="T105" fmla="*/ 11 h 212"/>
                <a:gd name="T106" fmla="*/ 13 w 119"/>
                <a:gd name="T107" fmla="*/ 10 h 212"/>
                <a:gd name="T108" fmla="*/ 21 w 119"/>
                <a:gd name="T109" fmla="*/ 8 h 212"/>
                <a:gd name="T110" fmla="*/ 29 w 119"/>
                <a:gd name="T111" fmla="*/ 11 h 212"/>
                <a:gd name="T112" fmla="*/ 36 w 119"/>
                <a:gd name="T113" fmla="*/ 12 h 212"/>
                <a:gd name="T114" fmla="*/ 41 w 119"/>
                <a:gd name="T115" fmla="*/ 11 h 212"/>
                <a:gd name="T116" fmla="*/ 49 w 119"/>
                <a:gd name="T117" fmla="*/ 9 h 212"/>
                <a:gd name="T118" fmla="*/ 59 w 119"/>
                <a:gd name="T119" fmla="*/ 14 h 212"/>
                <a:gd name="T120" fmla="*/ 64 w 119"/>
                <a:gd name="T121" fmla="*/ 10 h 212"/>
                <a:gd name="T122" fmla="*/ 72 w 119"/>
                <a:gd name="T123" fmla="*/ 13 h 212"/>
                <a:gd name="T124" fmla="*/ 78 w 119"/>
                <a:gd name="T125" fmla="*/ 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9" h="212">
                  <a:moveTo>
                    <a:pt x="5" y="5"/>
                  </a:moveTo>
                  <a:cubicBezTo>
                    <a:pt x="7" y="5"/>
                    <a:pt x="8" y="4"/>
                    <a:pt x="8" y="3"/>
                  </a:cubicBezTo>
                  <a:cubicBezTo>
                    <a:pt x="7" y="3"/>
                    <a:pt x="6" y="3"/>
                    <a:pt x="6" y="3"/>
                  </a:cubicBezTo>
                  <a:cubicBezTo>
                    <a:pt x="5" y="4"/>
                    <a:pt x="5" y="5"/>
                    <a:pt x="5" y="5"/>
                  </a:cubicBezTo>
                  <a:close/>
                  <a:moveTo>
                    <a:pt x="10" y="4"/>
                  </a:moveTo>
                  <a:cubicBezTo>
                    <a:pt x="11" y="4"/>
                    <a:pt x="11" y="3"/>
                    <a:pt x="11" y="3"/>
                  </a:cubicBezTo>
                  <a:cubicBezTo>
                    <a:pt x="11" y="3"/>
                    <a:pt x="11" y="2"/>
                    <a:pt x="12" y="2"/>
                  </a:cubicBezTo>
                  <a:cubicBezTo>
                    <a:pt x="12" y="2"/>
                    <a:pt x="12" y="2"/>
                    <a:pt x="12" y="2"/>
                  </a:cubicBezTo>
                  <a:cubicBezTo>
                    <a:pt x="12" y="2"/>
                    <a:pt x="12" y="1"/>
                    <a:pt x="11" y="2"/>
                  </a:cubicBezTo>
                  <a:cubicBezTo>
                    <a:pt x="11" y="2"/>
                    <a:pt x="10" y="2"/>
                    <a:pt x="10" y="2"/>
                  </a:cubicBezTo>
                  <a:cubicBezTo>
                    <a:pt x="10" y="2"/>
                    <a:pt x="10" y="3"/>
                    <a:pt x="10" y="3"/>
                  </a:cubicBezTo>
                  <a:cubicBezTo>
                    <a:pt x="10" y="4"/>
                    <a:pt x="10" y="4"/>
                    <a:pt x="10" y="4"/>
                  </a:cubicBezTo>
                  <a:close/>
                  <a:moveTo>
                    <a:pt x="12" y="0"/>
                  </a:moveTo>
                  <a:cubicBezTo>
                    <a:pt x="13" y="0"/>
                    <a:pt x="13" y="0"/>
                    <a:pt x="12" y="1"/>
                  </a:cubicBezTo>
                  <a:cubicBezTo>
                    <a:pt x="12" y="1"/>
                    <a:pt x="12" y="1"/>
                    <a:pt x="12" y="2"/>
                  </a:cubicBezTo>
                  <a:cubicBezTo>
                    <a:pt x="13" y="2"/>
                    <a:pt x="13" y="2"/>
                    <a:pt x="13" y="2"/>
                  </a:cubicBezTo>
                  <a:cubicBezTo>
                    <a:pt x="14" y="2"/>
                    <a:pt x="14" y="2"/>
                    <a:pt x="14" y="3"/>
                  </a:cubicBezTo>
                  <a:cubicBezTo>
                    <a:pt x="14" y="3"/>
                    <a:pt x="14" y="3"/>
                    <a:pt x="14" y="4"/>
                  </a:cubicBezTo>
                  <a:cubicBezTo>
                    <a:pt x="14" y="4"/>
                    <a:pt x="14" y="4"/>
                    <a:pt x="15" y="4"/>
                  </a:cubicBezTo>
                  <a:cubicBezTo>
                    <a:pt x="15" y="5"/>
                    <a:pt x="15" y="5"/>
                    <a:pt x="14" y="6"/>
                  </a:cubicBezTo>
                  <a:cubicBezTo>
                    <a:pt x="14" y="6"/>
                    <a:pt x="14" y="6"/>
                    <a:pt x="13" y="6"/>
                  </a:cubicBezTo>
                  <a:cubicBezTo>
                    <a:pt x="13" y="6"/>
                    <a:pt x="13" y="6"/>
                    <a:pt x="12" y="6"/>
                  </a:cubicBezTo>
                  <a:cubicBezTo>
                    <a:pt x="12" y="6"/>
                    <a:pt x="12" y="5"/>
                    <a:pt x="12" y="5"/>
                  </a:cubicBezTo>
                  <a:cubicBezTo>
                    <a:pt x="11" y="5"/>
                    <a:pt x="11" y="5"/>
                    <a:pt x="11" y="6"/>
                  </a:cubicBezTo>
                  <a:cubicBezTo>
                    <a:pt x="11" y="6"/>
                    <a:pt x="11" y="6"/>
                    <a:pt x="10" y="6"/>
                  </a:cubicBezTo>
                  <a:cubicBezTo>
                    <a:pt x="10" y="7"/>
                    <a:pt x="9" y="6"/>
                    <a:pt x="9" y="6"/>
                  </a:cubicBezTo>
                  <a:cubicBezTo>
                    <a:pt x="8" y="7"/>
                    <a:pt x="7" y="7"/>
                    <a:pt x="6" y="7"/>
                  </a:cubicBezTo>
                  <a:cubicBezTo>
                    <a:pt x="6" y="7"/>
                    <a:pt x="5" y="7"/>
                    <a:pt x="4" y="7"/>
                  </a:cubicBezTo>
                  <a:cubicBezTo>
                    <a:pt x="4" y="7"/>
                    <a:pt x="3" y="7"/>
                    <a:pt x="3" y="7"/>
                  </a:cubicBezTo>
                  <a:cubicBezTo>
                    <a:pt x="2" y="6"/>
                    <a:pt x="2" y="6"/>
                    <a:pt x="2" y="6"/>
                  </a:cubicBezTo>
                  <a:cubicBezTo>
                    <a:pt x="2" y="5"/>
                    <a:pt x="2" y="5"/>
                    <a:pt x="2" y="5"/>
                  </a:cubicBezTo>
                  <a:cubicBezTo>
                    <a:pt x="3" y="4"/>
                    <a:pt x="3" y="4"/>
                    <a:pt x="2" y="4"/>
                  </a:cubicBezTo>
                  <a:cubicBezTo>
                    <a:pt x="2" y="4"/>
                    <a:pt x="1" y="4"/>
                    <a:pt x="1" y="5"/>
                  </a:cubicBezTo>
                  <a:cubicBezTo>
                    <a:pt x="1" y="5"/>
                    <a:pt x="1" y="5"/>
                    <a:pt x="1" y="5"/>
                  </a:cubicBezTo>
                  <a:cubicBezTo>
                    <a:pt x="1" y="6"/>
                    <a:pt x="2" y="6"/>
                    <a:pt x="2" y="6"/>
                  </a:cubicBezTo>
                  <a:cubicBezTo>
                    <a:pt x="2" y="7"/>
                    <a:pt x="1" y="7"/>
                    <a:pt x="0" y="7"/>
                  </a:cubicBezTo>
                  <a:cubicBezTo>
                    <a:pt x="0" y="6"/>
                    <a:pt x="0" y="5"/>
                    <a:pt x="0" y="4"/>
                  </a:cubicBezTo>
                  <a:cubicBezTo>
                    <a:pt x="0" y="2"/>
                    <a:pt x="0" y="1"/>
                    <a:pt x="0" y="0"/>
                  </a:cubicBezTo>
                  <a:cubicBezTo>
                    <a:pt x="1" y="0"/>
                    <a:pt x="1" y="0"/>
                    <a:pt x="2" y="0"/>
                  </a:cubicBezTo>
                  <a:cubicBezTo>
                    <a:pt x="2" y="0"/>
                    <a:pt x="3" y="0"/>
                    <a:pt x="3" y="0"/>
                  </a:cubicBezTo>
                  <a:cubicBezTo>
                    <a:pt x="3" y="0"/>
                    <a:pt x="4" y="0"/>
                    <a:pt x="4" y="0"/>
                  </a:cubicBezTo>
                  <a:cubicBezTo>
                    <a:pt x="4" y="0"/>
                    <a:pt x="5" y="0"/>
                    <a:pt x="5" y="0"/>
                  </a:cubicBezTo>
                  <a:cubicBezTo>
                    <a:pt x="5" y="0"/>
                    <a:pt x="5" y="0"/>
                    <a:pt x="5" y="0"/>
                  </a:cubicBezTo>
                  <a:cubicBezTo>
                    <a:pt x="6" y="0"/>
                    <a:pt x="6" y="0"/>
                    <a:pt x="6" y="0"/>
                  </a:cubicBezTo>
                  <a:cubicBezTo>
                    <a:pt x="7" y="0"/>
                    <a:pt x="8" y="0"/>
                    <a:pt x="9" y="0"/>
                  </a:cubicBezTo>
                  <a:cubicBezTo>
                    <a:pt x="10" y="0"/>
                    <a:pt x="11" y="0"/>
                    <a:pt x="12" y="0"/>
                  </a:cubicBezTo>
                  <a:close/>
                  <a:moveTo>
                    <a:pt x="19" y="0"/>
                  </a:moveTo>
                  <a:cubicBezTo>
                    <a:pt x="19" y="1"/>
                    <a:pt x="18" y="1"/>
                    <a:pt x="17" y="2"/>
                  </a:cubicBezTo>
                  <a:cubicBezTo>
                    <a:pt x="17" y="2"/>
                    <a:pt x="16" y="2"/>
                    <a:pt x="16" y="3"/>
                  </a:cubicBezTo>
                  <a:cubicBezTo>
                    <a:pt x="16" y="3"/>
                    <a:pt x="15" y="2"/>
                    <a:pt x="15" y="2"/>
                  </a:cubicBezTo>
                  <a:cubicBezTo>
                    <a:pt x="15" y="2"/>
                    <a:pt x="15" y="2"/>
                    <a:pt x="15" y="2"/>
                  </a:cubicBezTo>
                  <a:cubicBezTo>
                    <a:pt x="16" y="2"/>
                    <a:pt x="16" y="1"/>
                    <a:pt x="16" y="1"/>
                  </a:cubicBezTo>
                  <a:cubicBezTo>
                    <a:pt x="16" y="1"/>
                    <a:pt x="17" y="1"/>
                    <a:pt x="17" y="0"/>
                  </a:cubicBezTo>
                  <a:cubicBezTo>
                    <a:pt x="17" y="0"/>
                    <a:pt x="17" y="0"/>
                    <a:pt x="18" y="0"/>
                  </a:cubicBezTo>
                  <a:cubicBezTo>
                    <a:pt x="18" y="0"/>
                    <a:pt x="19" y="0"/>
                    <a:pt x="19" y="0"/>
                  </a:cubicBezTo>
                  <a:close/>
                  <a:moveTo>
                    <a:pt x="43" y="0"/>
                  </a:moveTo>
                  <a:cubicBezTo>
                    <a:pt x="43" y="0"/>
                    <a:pt x="43" y="0"/>
                    <a:pt x="42" y="1"/>
                  </a:cubicBezTo>
                  <a:cubicBezTo>
                    <a:pt x="42" y="1"/>
                    <a:pt x="42" y="1"/>
                    <a:pt x="42" y="1"/>
                  </a:cubicBezTo>
                  <a:cubicBezTo>
                    <a:pt x="42" y="1"/>
                    <a:pt x="42" y="2"/>
                    <a:pt x="42" y="2"/>
                  </a:cubicBezTo>
                  <a:cubicBezTo>
                    <a:pt x="42" y="2"/>
                    <a:pt x="42" y="2"/>
                    <a:pt x="42" y="2"/>
                  </a:cubicBezTo>
                  <a:cubicBezTo>
                    <a:pt x="42" y="2"/>
                    <a:pt x="41" y="2"/>
                    <a:pt x="41" y="2"/>
                  </a:cubicBezTo>
                  <a:cubicBezTo>
                    <a:pt x="41" y="1"/>
                    <a:pt x="41" y="0"/>
                    <a:pt x="41" y="0"/>
                  </a:cubicBezTo>
                  <a:cubicBezTo>
                    <a:pt x="42" y="0"/>
                    <a:pt x="42" y="0"/>
                    <a:pt x="43" y="0"/>
                  </a:cubicBezTo>
                  <a:close/>
                  <a:moveTo>
                    <a:pt x="53" y="3"/>
                  </a:moveTo>
                  <a:cubicBezTo>
                    <a:pt x="52" y="3"/>
                    <a:pt x="52" y="3"/>
                    <a:pt x="52" y="3"/>
                  </a:cubicBezTo>
                  <a:cubicBezTo>
                    <a:pt x="51" y="3"/>
                    <a:pt x="51" y="2"/>
                    <a:pt x="50" y="2"/>
                  </a:cubicBezTo>
                  <a:cubicBezTo>
                    <a:pt x="50" y="2"/>
                    <a:pt x="50" y="2"/>
                    <a:pt x="49" y="2"/>
                  </a:cubicBezTo>
                  <a:cubicBezTo>
                    <a:pt x="49" y="2"/>
                    <a:pt x="49" y="1"/>
                    <a:pt x="49" y="1"/>
                  </a:cubicBezTo>
                  <a:cubicBezTo>
                    <a:pt x="49" y="0"/>
                    <a:pt x="49" y="0"/>
                    <a:pt x="49" y="0"/>
                  </a:cubicBezTo>
                  <a:cubicBezTo>
                    <a:pt x="50" y="0"/>
                    <a:pt x="50" y="0"/>
                    <a:pt x="50" y="0"/>
                  </a:cubicBezTo>
                  <a:cubicBezTo>
                    <a:pt x="50" y="1"/>
                    <a:pt x="50" y="1"/>
                    <a:pt x="50" y="2"/>
                  </a:cubicBezTo>
                  <a:cubicBezTo>
                    <a:pt x="51" y="2"/>
                    <a:pt x="51" y="2"/>
                    <a:pt x="51" y="1"/>
                  </a:cubicBezTo>
                  <a:cubicBezTo>
                    <a:pt x="51" y="1"/>
                    <a:pt x="51" y="0"/>
                    <a:pt x="51" y="0"/>
                  </a:cubicBezTo>
                  <a:cubicBezTo>
                    <a:pt x="52" y="0"/>
                    <a:pt x="52" y="0"/>
                    <a:pt x="53" y="0"/>
                  </a:cubicBezTo>
                  <a:cubicBezTo>
                    <a:pt x="53" y="1"/>
                    <a:pt x="53" y="2"/>
                    <a:pt x="53" y="3"/>
                  </a:cubicBezTo>
                  <a:close/>
                  <a:moveTo>
                    <a:pt x="15" y="0"/>
                  </a:moveTo>
                  <a:cubicBezTo>
                    <a:pt x="15" y="0"/>
                    <a:pt x="15" y="1"/>
                    <a:pt x="15" y="1"/>
                  </a:cubicBezTo>
                  <a:cubicBezTo>
                    <a:pt x="14" y="1"/>
                    <a:pt x="14" y="1"/>
                    <a:pt x="14" y="1"/>
                  </a:cubicBezTo>
                  <a:cubicBezTo>
                    <a:pt x="14" y="0"/>
                    <a:pt x="14" y="0"/>
                    <a:pt x="14" y="0"/>
                  </a:cubicBezTo>
                  <a:cubicBezTo>
                    <a:pt x="15" y="0"/>
                    <a:pt x="15" y="0"/>
                    <a:pt x="15" y="0"/>
                  </a:cubicBezTo>
                  <a:close/>
                  <a:moveTo>
                    <a:pt x="63" y="0"/>
                  </a:moveTo>
                  <a:cubicBezTo>
                    <a:pt x="63" y="0"/>
                    <a:pt x="63" y="1"/>
                    <a:pt x="63" y="1"/>
                  </a:cubicBezTo>
                  <a:cubicBezTo>
                    <a:pt x="63" y="1"/>
                    <a:pt x="62" y="1"/>
                    <a:pt x="62" y="0"/>
                  </a:cubicBezTo>
                  <a:cubicBezTo>
                    <a:pt x="62" y="0"/>
                    <a:pt x="63" y="0"/>
                    <a:pt x="63" y="0"/>
                  </a:cubicBezTo>
                  <a:cubicBezTo>
                    <a:pt x="63" y="0"/>
                    <a:pt x="63" y="0"/>
                    <a:pt x="63" y="0"/>
                  </a:cubicBezTo>
                  <a:close/>
                  <a:moveTo>
                    <a:pt x="57" y="1"/>
                  </a:moveTo>
                  <a:cubicBezTo>
                    <a:pt x="57" y="1"/>
                    <a:pt x="58" y="1"/>
                    <a:pt x="58" y="1"/>
                  </a:cubicBezTo>
                  <a:cubicBezTo>
                    <a:pt x="58" y="1"/>
                    <a:pt x="58" y="2"/>
                    <a:pt x="58" y="2"/>
                  </a:cubicBezTo>
                  <a:cubicBezTo>
                    <a:pt x="57" y="2"/>
                    <a:pt x="57" y="2"/>
                    <a:pt x="57" y="2"/>
                  </a:cubicBezTo>
                  <a:cubicBezTo>
                    <a:pt x="56" y="3"/>
                    <a:pt x="56" y="3"/>
                    <a:pt x="55" y="3"/>
                  </a:cubicBezTo>
                  <a:cubicBezTo>
                    <a:pt x="55" y="3"/>
                    <a:pt x="54" y="3"/>
                    <a:pt x="54" y="3"/>
                  </a:cubicBezTo>
                  <a:cubicBezTo>
                    <a:pt x="54" y="3"/>
                    <a:pt x="54" y="3"/>
                    <a:pt x="54" y="2"/>
                  </a:cubicBezTo>
                  <a:cubicBezTo>
                    <a:pt x="54" y="2"/>
                    <a:pt x="55" y="2"/>
                    <a:pt x="55" y="1"/>
                  </a:cubicBezTo>
                  <a:cubicBezTo>
                    <a:pt x="56" y="0"/>
                    <a:pt x="56" y="0"/>
                    <a:pt x="57" y="1"/>
                  </a:cubicBezTo>
                  <a:close/>
                  <a:moveTo>
                    <a:pt x="78" y="1"/>
                  </a:moveTo>
                  <a:cubicBezTo>
                    <a:pt x="78" y="1"/>
                    <a:pt x="78" y="2"/>
                    <a:pt x="77" y="2"/>
                  </a:cubicBezTo>
                  <a:cubicBezTo>
                    <a:pt x="77" y="2"/>
                    <a:pt x="77" y="2"/>
                    <a:pt x="76" y="2"/>
                  </a:cubicBezTo>
                  <a:cubicBezTo>
                    <a:pt x="76" y="1"/>
                    <a:pt x="76" y="1"/>
                    <a:pt x="77" y="1"/>
                  </a:cubicBezTo>
                  <a:cubicBezTo>
                    <a:pt x="77" y="0"/>
                    <a:pt x="78" y="0"/>
                    <a:pt x="78" y="1"/>
                  </a:cubicBezTo>
                  <a:close/>
                  <a:moveTo>
                    <a:pt x="80" y="1"/>
                  </a:moveTo>
                  <a:cubicBezTo>
                    <a:pt x="80" y="2"/>
                    <a:pt x="80" y="2"/>
                    <a:pt x="79" y="2"/>
                  </a:cubicBezTo>
                  <a:cubicBezTo>
                    <a:pt x="79" y="2"/>
                    <a:pt x="79" y="2"/>
                    <a:pt x="79" y="2"/>
                  </a:cubicBezTo>
                  <a:cubicBezTo>
                    <a:pt x="79" y="1"/>
                    <a:pt x="79" y="1"/>
                    <a:pt x="79" y="1"/>
                  </a:cubicBezTo>
                  <a:cubicBezTo>
                    <a:pt x="79" y="0"/>
                    <a:pt x="79" y="0"/>
                    <a:pt x="80" y="1"/>
                  </a:cubicBezTo>
                  <a:close/>
                  <a:moveTo>
                    <a:pt x="46" y="2"/>
                  </a:moveTo>
                  <a:cubicBezTo>
                    <a:pt x="46" y="2"/>
                    <a:pt x="46" y="2"/>
                    <a:pt x="46" y="2"/>
                  </a:cubicBezTo>
                  <a:cubicBezTo>
                    <a:pt x="45" y="3"/>
                    <a:pt x="45" y="3"/>
                    <a:pt x="45" y="3"/>
                  </a:cubicBezTo>
                  <a:cubicBezTo>
                    <a:pt x="45" y="3"/>
                    <a:pt x="45" y="3"/>
                    <a:pt x="44" y="2"/>
                  </a:cubicBezTo>
                  <a:cubicBezTo>
                    <a:pt x="44" y="2"/>
                    <a:pt x="44" y="2"/>
                    <a:pt x="44" y="2"/>
                  </a:cubicBezTo>
                  <a:cubicBezTo>
                    <a:pt x="45" y="1"/>
                    <a:pt x="46" y="1"/>
                    <a:pt x="46" y="2"/>
                  </a:cubicBezTo>
                  <a:close/>
                  <a:moveTo>
                    <a:pt x="70" y="3"/>
                  </a:moveTo>
                  <a:cubicBezTo>
                    <a:pt x="70" y="3"/>
                    <a:pt x="70" y="4"/>
                    <a:pt x="70" y="4"/>
                  </a:cubicBezTo>
                  <a:cubicBezTo>
                    <a:pt x="69" y="5"/>
                    <a:pt x="69" y="4"/>
                    <a:pt x="69" y="4"/>
                  </a:cubicBezTo>
                  <a:cubicBezTo>
                    <a:pt x="69" y="3"/>
                    <a:pt x="69" y="3"/>
                    <a:pt x="70" y="3"/>
                  </a:cubicBezTo>
                  <a:close/>
                  <a:moveTo>
                    <a:pt x="16" y="3"/>
                  </a:moveTo>
                  <a:cubicBezTo>
                    <a:pt x="16" y="3"/>
                    <a:pt x="16" y="3"/>
                    <a:pt x="16" y="4"/>
                  </a:cubicBezTo>
                  <a:cubicBezTo>
                    <a:pt x="16" y="4"/>
                    <a:pt x="16" y="4"/>
                    <a:pt x="16" y="4"/>
                  </a:cubicBezTo>
                  <a:cubicBezTo>
                    <a:pt x="15" y="4"/>
                    <a:pt x="15" y="4"/>
                    <a:pt x="15" y="4"/>
                  </a:cubicBezTo>
                  <a:cubicBezTo>
                    <a:pt x="15" y="4"/>
                    <a:pt x="15" y="4"/>
                    <a:pt x="15" y="4"/>
                  </a:cubicBezTo>
                  <a:lnTo>
                    <a:pt x="16" y="3"/>
                  </a:lnTo>
                  <a:close/>
                  <a:moveTo>
                    <a:pt x="62" y="5"/>
                  </a:moveTo>
                  <a:cubicBezTo>
                    <a:pt x="62" y="5"/>
                    <a:pt x="62" y="5"/>
                    <a:pt x="62" y="5"/>
                  </a:cubicBezTo>
                  <a:cubicBezTo>
                    <a:pt x="62" y="5"/>
                    <a:pt x="62" y="6"/>
                    <a:pt x="62" y="5"/>
                  </a:cubicBezTo>
                  <a:cubicBezTo>
                    <a:pt x="61" y="5"/>
                    <a:pt x="61" y="5"/>
                    <a:pt x="61" y="5"/>
                  </a:cubicBezTo>
                  <a:cubicBezTo>
                    <a:pt x="62" y="5"/>
                    <a:pt x="62" y="5"/>
                    <a:pt x="62" y="5"/>
                  </a:cubicBezTo>
                  <a:close/>
                  <a:moveTo>
                    <a:pt x="56" y="5"/>
                  </a:moveTo>
                  <a:cubicBezTo>
                    <a:pt x="56" y="5"/>
                    <a:pt x="56" y="5"/>
                    <a:pt x="56" y="6"/>
                  </a:cubicBezTo>
                  <a:cubicBezTo>
                    <a:pt x="56" y="6"/>
                    <a:pt x="55" y="6"/>
                    <a:pt x="55" y="6"/>
                  </a:cubicBezTo>
                  <a:cubicBezTo>
                    <a:pt x="55" y="6"/>
                    <a:pt x="55" y="5"/>
                    <a:pt x="55" y="5"/>
                  </a:cubicBezTo>
                  <a:cubicBezTo>
                    <a:pt x="56" y="4"/>
                    <a:pt x="56" y="5"/>
                    <a:pt x="56" y="5"/>
                  </a:cubicBezTo>
                  <a:close/>
                  <a:moveTo>
                    <a:pt x="96" y="5"/>
                  </a:moveTo>
                  <a:cubicBezTo>
                    <a:pt x="97" y="5"/>
                    <a:pt x="97" y="5"/>
                    <a:pt x="97" y="5"/>
                  </a:cubicBezTo>
                  <a:cubicBezTo>
                    <a:pt x="97" y="6"/>
                    <a:pt x="97" y="6"/>
                    <a:pt x="97" y="6"/>
                  </a:cubicBezTo>
                  <a:cubicBezTo>
                    <a:pt x="97" y="6"/>
                    <a:pt x="97" y="6"/>
                    <a:pt x="97" y="6"/>
                  </a:cubicBezTo>
                  <a:cubicBezTo>
                    <a:pt x="96" y="5"/>
                    <a:pt x="96" y="5"/>
                    <a:pt x="96" y="5"/>
                  </a:cubicBezTo>
                  <a:close/>
                  <a:moveTo>
                    <a:pt x="59" y="6"/>
                  </a:moveTo>
                  <a:cubicBezTo>
                    <a:pt x="59" y="6"/>
                    <a:pt x="60" y="6"/>
                    <a:pt x="60" y="7"/>
                  </a:cubicBezTo>
                  <a:cubicBezTo>
                    <a:pt x="61" y="7"/>
                    <a:pt x="60" y="8"/>
                    <a:pt x="60" y="8"/>
                  </a:cubicBezTo>
                  <a:cubicBezTo>
                    <a:pt x="60" y="8"/>
                    <a:pt x="59" y="8"/>
                    <a:pt x="59" y="7"/>
                  </a:cubicBezTo>
                  <a:cubicBezTo>
                    <a:pt x="59" y="7"/>
                    <a:pt x="59" y="6"/>
                    <a:pt x="59" y="6"/>
                  </a:cubicBezTo>
                  <a:close/>
                  <a:moveTo>
                    <a:pt x="98" y="8"/>
                  </a:moveTo>
                  <a:cubicBezTo>
                    <a:pt x="98" y="8"/>
                    <a:pt x="98" y="8"/>
                    <a:pt x="98" y="7"/>
                  </a:cubicBezTo>
                  <a:cubicBezTo>
                    <a:pt x="99" y="7"/>
                    <a:pt x="99" y="7"/>
                    <a:pt x="99" y="7"/>
                  </a:cubicBezTo>
                  <a:cubicBezTo>
                    <a:pt x="99" y="7"/>
                    <a:pt x="100" y="7"/>
                    <a:pt x="100" y="7"/>
                  </a:cubicBezTo>
                  <a:cubicBezTo>
                    <a:pt x="100" y="7"/>
                    <a:pt x="100" y="8"/>
                    <a:pt x="100" y="8"/>
                  </a:cubicBezTo>
                  <a:cubicBezTo>
                    <a:pt x="100" y="8"/>
                    <a:pt x="100" y="8"/>
                    <a:pt x="99" y="8"/>
                  </a:cubicBezTo>
                  <a:cubicBezTo>
                    <a:pt x="99" y="8"/>
                    <a:pt x="99" y="8"/>
                    <a:pt x="98" y="8"/>
                  </a:cubicBezTo>
                  <a:close/>
                  <a:moveTo>
                    <a:pt x="88" y="8"/>
                  </a:moveTo>
                  <a:lnTo>
                    <a:pt x="88" y="8"/>
                  </a:lnTo>
                  <a:cubicBezTo>
                    <a:pt x="88" y="8"/>
                    <a:pt x="88" y="8"/>
                    <a:pt x="88" y="8"/>
                  </a:cubicBezTo>
                  <a:cubicBezTo>
                    <a:pt x="88" y="8"/>
                    <a:pt x="88" y="8"/>
                    <a:pt x="88" y="8"/>
                  </a:cubicBezTo>
                  <a:cubicBezTo>
                    <a:pt x="88" y="8"/>
                    <a:pt x="88" y="8"/>
                    <a:pt x="88" y="8"/>
                  </a:cubicBezTo>
                  <a:close/>
                  <a:moveTo>
                    <a:pt x="97" y="9"/>
                  </a:moveTo>
                  <a:cubicBezTo>
                    <a:pt x="96" y="9"/>
                    <a:pt x="96" y="8"/>
                    <a:pt x="96" y="8"/>
                  </a:cubicBezTo>
                  <a:cubicBezTo>
                    <a:pt x="96" y="7"/>
                    <a:pt x="96" y="7"/>
                    <a:pt x="97" y="8"/>
                  </a:cubicBezTo>
                  <a:cubicBezTo>
                    <a:pt x="97" y="8"/>
                    <a:pt x="97" y="8"/>
                    <a:pt x="97" y="9"/>
                  </a:cubicBezTo>
                  <a:close/>
                  <a:moveTo>
                    <a:pt x="82" y="9"/>
                  </a:moveTo>
                  <a:cubicBezTo>
                    <a:pt x="82" y="9"/>
                    <a:pt x="82" y="8"/>
                    <a:pt x="82" y="8"/>
                  </a:cubicBezTo>
                  <a:cubicBezTo>
                    <a:pt x="83" y="8"/>
                    <a:pt x="83" y="8"/>
                    <a:pt x="83" y="8"/>
                  </a:cubicBezTo>
                  <a:cubicBezTo>
                    <a:pt x="84" y="8"/>
                    <a:pt x="84" y="8"/>
                    <a:pt x="84" y="8"/>
                  </a:cubicBezTo>
                  <a:cubicBezTo>
                    <a:pt x="84" y="8"/>
                    <a:pt x="84" y="9"/>
                    <a:pt x="84" y="9"/>
                  </a:cubicBezTo>
                  <a:cubicBezTo>
                    <a:pt x="83" y="9"/>
                    <a:pt x="83" y="9"/>
                    <a:pt x="83" y="9"/>
                  </a:cubicBezTo>
                  <a:cubicBezTo>
                    <a:pt x="82" y="10"/>
                    <a:pt x="82" y="9"/>
                    <a:pt x="82" y="9"/>
                  </a:cubicBezTo>
                  <a:close/>
                  <a:moveTo>
                    <a:pt x="61" y="11"/>
                  </a:moveTo>
                  <a:cubicBezTo>
                    <a:pt x="61" y="10"/>
                    <a:pt x="61" y="10"/>
                    <a:pt x="61" y="9"/>
                  </a:cubicBezTo>
                  <a:cubicBezTo>
                    <a:pt x="61" y="8"/>
                    <a:pt x="61" y="8"/>
                    <a:pt x="62" y="8"/>
                  </a:cubicBezTo>
                  <a:cubicBezTo>
                    <a:pt x="62" y="8"/>
                    <a:pt x="63" y="8"/>
                    <a:pt x="63" y="8"/>
                  </a:cubicBezTo>
                  <a:cubicBezTo>
                    <a:pt x="63" y="9"/>
                    <a:pt x="63" y="9"/>
                    <a:pt x="63" y="10"/>
                  </a:cubicBezTo>
                  <a:cubicBezTo>
                    <a:pt x="63" y="10"/>
                    <a:pt x="63" y="10"/>
                    <a:pt x="63" y="10"/>
                  </a:cubicBezTo>
                  <a:cubicBezTo>
                    <a:pt x="63" y="10"/>
                    <a:pt x="62" y="10"/>
                    <a:pt x="62" y="10"/>
                  </a:cubicBezTo>
                  <a:cubicBezTo>
                    <a:pt x="62" y="10"/>
                    <a:pt x="62" y="11"/>
                    <a:pt x="62" y="11"/>
                  </a:cubicBezTo>
                  <a:cubicBezTo>
                    <a:pt x="62" y="11"/>
                    <a:pt x="61" y="11"/>
                    <a:pt x="61" y="11"/>
                  </a:cubicBezTo>
                  <a:close/>
                  <a:moveTo>
                    <a:pt x="27" y="10"/>
                  </a:moveTo>
                  <a:cubicBezTo>
                    <a:pt x="27" y="10"/>
                    <a:pt x="27" y="9"/>
                    <a:pt x="27" y="9"/>
                  </a:cubicBezTo>
                  <a:cubicBezTo>
                    <a:pt x="27" y="9"/>
                    <a:pt x="27" y="8"/>
                    <a:pt x="27" y="8"/>
                  </a:cubicBezTo>
                  <a:cubicBezTo>
                    <a:pt x="28" y="9"/>
                    <a:pt x="28" y="9"/>
                    <a:pt x="28" y="9"/>
                  </a:cubicBezTo>
                  <a:cubicBezTo>
                    <a:pt x="28" y="10"/>
                    <a:pt x="27" y="10"/>
                    <a:pt x="27" y="10"/>
                  </a:cubicBezTo>
                  <a:close/>
                  <a:moveTo>
                    <a:pt x="5" y="9"/>
                  </a:moveTo>
                  <a:cubicBezTo>
                    <a:pt x="5" y="9"/>
                    <a:pt x="5" y="9"/>
                    <a:pt x="6" y="9"/>
                  </a:cubicBezTo>
                  <a:cubicBezTo>
                    <a:pt x="6" y="9"/>
                    <a:pt x="6" y="10"/>
                    <a:pt x="6" y="10"/>
                  </a:cubicBezTo>
                  <a:cubicBezTo>
                    <a:pt x="6" y="10"/>
                    <a:pt x="5" y="10"/>
                    <a:pt x="5" y="10"/>
                  </a:cubicBezTo>
                  <a:cubicBezTo>
                    <a:pt x="5" y="9"/>
                    <a:pt x="5" y="9"/>
                    <a:pt x="5" y="9"/>
                  </a:cubicBezTo>
                  <a:close/>
                  <a:moveTo>
                    <a:pt x="61" y="12"/>
                  </a:moveTo>
                  <a:cubicBezTo>
                    <a:pt x="61" y="12"/>
                    <a:pt x="60" y="12"/>
                    <a:pt x="60" y="12"/>
                  </a:cubicBezTo>
                  <a:cubicBezTo>
                    <a:pt x="60" y="12"/>
                    <a:pt x="60" y="12"/>
                    <a:pt x="60" y="12"/>
                  </a:cubicBezTo>
                  <a:cubicBezTo>
                    <a:pt x="60" y="12"/>
                    <a:pt x="59" y="12"/>
                    <a:pt x="59" y="11"/>
                  </a:cubicBezTo>
                  <a:cubicBezTo>
                    <a:pt x="59" y="11"/>
                    <a:pt x="58" y="11"/>
                    <a:pt x="58" y="10"/>
                  </a:cubicBezTo>
                  <a:cubicBezTo>
                    <a:pt x="58" y="10"/>
                    <a:pt x="58" y="10"/>
                    <a:pt x="59" y="9"/>
                  </a:cubicBezTo>
                  <a:cubicBezTo>
                    <a:pt x="59" y="9"/>
                    <a:pt x="59" y="9"/>
                    <a:pt x="59" y="9"/>
                  </a:cubicBezTo>
                  <a:cubicBezTo>
                    <a:pt x="60" y="9"/>
                    <a:pt x="60" y="10"/>
                    <a:pt x="60" y="10"/>
                  </a:cubicBezTo>
                  <a:cubicBezTo>
                    <a:pt x="60" y="11"/>
                    <a:pt x="60" y="11"/>
                    <a:pt x="61" y="12"/>
                  </a:cubicBezTo>
                  <a:close/>
                  <a:moveTo>
                    <a:pt x="66" y="11"/>
                  </a:moveTo>
                  <a:cubicBezTo>
                    <a:pt x="65" y="11"/>
                    <a:pt x="64" y="10"/>
                    <a:pt x="65" y="9"/>
                  </a:cubicBezTo>
                  <a:cubicBezTo>
                    <a:pt x="66" y="9"/>
                    <a:pt x="66" y="9"/>
                    <a:pt x="66" y="10"/>
                  </a:cubicBezTo>
                  <a:cubicBezTo>
                    <a:pt x="66" y="11"/>
                    <a:pt x="66" y="11"/>
                    <a:pt x="66" y="11"/>
                  </a:cubicBezTo>
                  <a:close/>
                  <a:moveTo>
                    <a:pt x="69" y="10"/>
                  </a:moveTo>
                  <a:cubicBezTo>
                    <a:pt x="70" y="10"/>
                    <a:pt x="70" y="11"/>
                    <a:pt x="70" y="11"/>
                  </a:cubicBezTo>
                  <a:cubicBezTo>
                    <a:pt x="70" y="12"/>
                    <a:pt x="70" y="12"/>
                    <a:pt x="71" y="12"/>
                  </a:cubicBezTo>
                  <a:cubicBezTo>
                    <a:pt x="71" y="13"/>
                    <a:pt x="71" y="14"/>
                    <a:pt x="70" y="14"/>
                  </a:cubicBezTo>
                  <a:cubicBezTo>
                    <a:pt x="70" y="14"/>
                    <a:pt x="69" y="13"/>
                    <a:pt x="69" y="13"/>
                  </a:cubicBezTo>
                  <a:cubicBezTo>
                    <a:pt x="68" y="13"/>
                    <a:pt x="68" y="13"/>
                    <a:pt x="67" y="12"/>
                  </a:cubicBezTo>
                  <a:cubicBezTo>
                    <a:pt x="68" y="12"/>
                    <a:pt x="68" y="11"/>
                    <a:pt x="68" y="9"/>
                  </a:cubicBezTo>
                  <a:cubicBezTo>
                    <a:pt x="68" y="9"/>
                    <a:pt x="69" y="9"/>
                    <a:pt x="69" y="10"/>
                  </a:cubicBezTo>
                  <a:close/>
                  <a:moveTo>
                    <a:pt x="1" y="10"/>
                  </a:moveTo>
                  <a:cubicBezTo>
                    <a:pt x="2" y="9"/>
                    <a:pt x="2" y="10"/>
                    <a:pt x="2" y="10"/>
                  </a:cubicBezTo>
                  <a:cubicBezTo>
                    <a:pt x="2" y="11"/>
                    <a:pt x="2" y="11"/>
                    <a:pt x="2" y="11"/>
                  </a:cubicBezTo>
                  <a:cubicBezTo>
                    <a:pt x="1" y="11"/>
                    <a:pt x="1" y="11"/>
                    <a:pt x="1" y="11"/>
                  </a:cubicBezTo>
                  <a:cubicBezTo>
                    <a:pt x="1" y="11"/>
                    <a:pt x="1" y="11"/>
                    <a:pt x="0" y="10"/>
                  </a:cubicBezTo>
                  <a:cubicBezTo>
                    <a:pt x="0" y="10"/>
                    <a:pt x="1" y="10"/>
                    <a:pt x="1" y="10"/>
                  </a:cubicBezTo>
                  <a:close/>
                  <a:moveTo>
                    <a:pt x="10" y="10"/>
                  </a:moveTo>
                  <a:cubicBezTo>
                    <a:pt x="10" y="10"/>
                    <a:pt x="9" y="10"/>
                    <a:pt x="9" y="10"/>
                  </a:cubicBezTo>
                  <a:cubicBezTo>
                    <a:pt x="9" y="10"/>
                    <a:pt x="9" y="10"/>
                    <a:pt x="9" y="10"/>
                  </a:cubicBezTo>
                  <a:cubicBezTo>
                    <a:pt x="10" y="10"/>
                    <a:pt x="10" y="10"/>
                    <a:pt x="10" y="10"/>
                  </a:cubicBezTo>
                  <a:close/>
                  <a:moveTo>
                    <a:pt x="28" y="11"/>
                  </a:moveTo>
                  <a:cubicBezTo>
                    <a:pt x="28" y="11"/>
                    <a:pt x="28" y="10"/>
                    <a:pt x="29" y="10"/>
                  </a:cubicBezTo>
                  <a:cubicBezTo>
                    <a:pt x="29" y="10"/>
                    <a:pt x="29" y="10"/>
                    <a:pt x="30" y="10"/>
                  </a:cubicBezTo>
                  <a:cubicBezTo>
                    <a:pt x="30" y="11"/>
                    <a:pt x="29" y="11"/>
                    <a:pt x="28" y="11"/>
                  </a:cubicBezTo>
                  <a:close/>
                  <a:moveTo>
                    <a:pt x="33" y="12"/>
                  </a:moveTo>
                  <a:cubicBezTo>
                    <a:pt x="34" y="12"/>
                    <a:pt x="34" y="12"/>
                    <a:pt x="34" y="12"/>
                  </a:cubicBezTo>
                  <a:lnTo>
                    <a:pt x="33" y="12"/>
                  </a:lnTo>
                  <a:close/>
                  <a:moveTo>
                    <a:pt x="35" y="1"/>
                  </a:moveTo>
                  <a:cubicBezTo>
                    <a:pt x="34" y="1"/>
                    <a:pt x="35" y="2"/>
                    <a:pt x="35" y="2"/>
                  </a:cubicBezTo>
                  <a:cubicBezTo>
                    <a:pt x="36" y="2"/>
                    <a:pt x="36" y="2"/>
                    <a:pt x="36" y="1"/>
                  </a:cubicBezTo>
                  <a:cubicBezTo>
                    <a:pt x="36" y="1"/>
                    <a:pt x="35" y="1"/>
                    <a:pt x="35" y="1"/>
                  </a:cubicBezTo>
                  <a:cubicBezTo>
                    <a:pt x="35" y="1"/>
                    <a:pt x="35" y="1"/>
                    <a:pt x="35" y="1"/>
                  </a:cubicBezTo>
                  <a:close/>
                  <a:moveTo>
                    <a:pt x="21" y="1"/>
                  </a:moveTo>
                  <a:cubicBezTo>
                    <a:pt x="21" y="1"/>
                    <a:pt x="22" y="0"/>
                    <a:pt x="22" y="0"/>
                  </a:cubicBezTo>
                  <a:cubicBezTo>
                    <a:pt x="23" y="0"/>
                    <a:pt x="25" y="0"/>
                    <a:pt x="26" y="0"/>
                  </a:cubicBezTo>
                  <a:cubicBezTo>
                    <a:pt x="28" y="0"/>
                    <a:pt x="30" y="0"/>
                    <a:pt x="31" y="0"/>
                  </a:cubicBezTo>
                  <a:cubicBezTo>
                    <a:pt x="31" y="0"/>
                    <a:pt x="31" y="0"/>
                    <a:pt x="30" y="1"/>
                  </a:cubicBezTo>
                  <a:cubicBezTo>
                    <a:pt x="30" y="1"/>
                    <a:pt x="30" y="1"/>
                    <a:pt x="31" y="2"/>
                  </a:cubicBezTo>
                  <a:cubicBezTo>
                    <a:pt x="31" y="1"/>
                    <a:pt x="32" y="1"/>
                    <a:pt x="32" y="1"/>
                  </a:cubicBezTo>
                  <a:cubicBezTo>
                    <a:pt x="33" y="1"/>
                    <a:pt x="33" y="0"/>
                    <a:pt x="34" y="0"/>
                  </a:cubicBezTo>
                  <a:cubicBezTo>
                    <a:pt x="34" y="0"/>
                    <a:pt x="35" y="0"/>
                    <a:pt x="36" y="0"/>
                  </a:cubicBezTo>
                  <a:cubicBezTo>
                    <a:pt x="37" y="0"/>
                    <a:pt x="37" y="0"/>
                    <a:pt x="38" y="0"/>
                  </a:cubicBezTo>
                  <a:cubicBezTo>
                    <a:pt x="38" y="0"/>
                    <a:pt x="37" y="1"/>
                    <a:pt x="37" y="1"/>
                  </a:cubicBezTo>
                  <a:cubicBezTo>
                    <a:pt x="37" y="1"/>
                    <a:pt x="37" y="2"/>
                    <a:pt x="37" y="2"/>
                  </a:cubicBezTo>
                  <a:cubicBezTo>
                    <a:pt x="38" y="2"/>
                    <a:pt x="38" y="2"/>
                    <a:pt x="38" y="2"/>
                  </a:cubicBezTo>
                  <a:cubicBezTo>
                    <a:pt x="38" y="1"/>
                    <a:pt x="39" y="1"/>
                    <a:pt x="39" y="1"/>
                  </a:cubicBezTo>
                  <a:cubicBezTo>
                    <a:pt x="39" y="1"/>
                    <a:pt x="39" y="1"/>
                    <a:pt x="40" y="2"/>
                  </a:cubicBezTo>
                  <a:cubicBezTo>
                    <a:pt x="40" y="2"/>
                    <a:pt x="40" y="2"/>
                    <a:pt x="41" y="2"/>
                  </a:cubicBezTo>
                  <a:cubicBezTo>
                    <a:pt x="41" y="3"/>
                    <a:pt x="41" y="3"/>
                    <a:pt x="40" y="3"/>
                  </a:cubicBezTo>
                  <a:cubicBezTo>
                    <a:pt x="40" y="4"/>
                    <a:pt x="39" y="4"/>
                    <a:pt x="39" y="4"/>
                  </a:cubicBezTo>
                  <a:cubicBezTo>
                    <a:pt x="39" y="5"/>
                    <a:pt x="38" y="5"/>
                    <a:pt x="38" y="5"/>
                  </a:cubicBezTo>
                  <a:cubicBezTo>
                    <a:pt x="38" y="5"/>
                    <a:pt x="38" y="5"/>
                    <a:pt x="38" y="5"/>
                  </a:cubicBezTo>
                  <a:cubicBezTo>
                    <a:pt x="37" y="5"/>
                    <a:pt x="37" y="5"/>
                    <a:pt x="37" y="5"/>
                  </a:cubicBezTo>
                  <a:cubicBezTo>
                    <a:pt x="37" y="4"/>
                    <a:pt x="37" y="3"/>
                    <a:pt x="37" y="3"/>
                  </a:cubicBezTo>
                  <a:cubicBezTo>
                    <a:pt x="36" y="3"/>
                    <a:pt x="36" y="3"/>
                    <a:pt x="36" y="3"/>
                  </a:cubicBezTo>
                  <a:cubicBezTo>
                    <a:pt x="35" y="3"/>
                    <a:pt x="35" y="4"/>
                    <a:pt x="35" y="4"/>
                  </a:cubicBezTo>
                  <a:cubicBezTo>
                    <a:pt x="34" y="4"/>
                    <a:pt x="34" y="4"/>
                    <a:pt x="34" y="3"/>
                  </a:cubicBezTo>
                  <a:cubicBezTo>
                    <a:pt x="34" y="3"/>
                    <a:pt x="34" y="3"/>
                    <a:pt x="34" y="3"/>
                  </a:cubicBezTo>
                  <a:cubicBezTo>
                    <a:pt x="33" y="3"/>
                    <a:pt x="33" y="3"/>
                    <a:pt x="33" y="4"/>
                  </a:cubicBezTo>
                  <a:cubicBezTo>
                    <a:pt x="33" y="4"/>
                    <a:pt x="33" y="4"/>
                    <a:pt x="32" y="4"/>
                  </a:cubicBezTo>
                  <a:cubicBezTo>
                    <a:pt x="32" y="4"/>
                    <a:pt x="32" y="4"/>
                    <a:pt x="32" y="3"/>
                  </a:cubicBezTo>
                  <a:cubicBezTo>
                    <a:pt x="31" y="3"/>
                    <a:pt x="31" y="3"/>
                    <a:pt x="31" y="3"/>
                  </a:cubicBezTo>
                  <a:cubicBezTo>
                    <a:pt x="31" y="3"/>
                    <a:pt x="30" y="3"/>
                    <a:pt x="30" y="3"/>
                  </a:cubicBezTo>
                  <a:cubicBezTo>
                    <a:pt x="30" y="3"/>
                    <a:pt x="30" y="3"/>
                    <a:pt x="29" y="3"/>
                  </a:cubicBezTo>
                  <a:cubicBezTo>
                    <a:pt x="29" y="4"/>
                    <a:pt x="29" y="4"/>
                    <a:pt x="29" y="4"/>
                  </a:cubicBezTo>
                  <a:cubicBezTo>
                    <a:pt x="29" y="5"/>
                    <a:pt x="29" y="5"/>
                    <a:pt x="28" y="5"/>
                  </a:cubicBezTo>
                  <a:lnTo>
                    <a:pt x="28" y="4"/>
                  </a:lnTo>
                  <a:cubicBezTo>
                    <a:pt x="27" y="4"/>
                    <a:pt x="27" y="4"/>
                    <a:pt x="26" y="4"/>
                  </a:cubicBezTo>
                  <a:cubicBezTo>
                    <a:pt x="26" y="4"/>
                    <a:pt x="26" y="4"/>
                    <a:pt x="25" y="3"/>
                  </a:cubicBezTo>
                  <a:cubicBezTo>
                    <a:pt x="25" y="3"/>
                    <a:pt x="25" y="3"/>
                    <a:pt x="25" y="4"/>
                  </a:cubicBezTo>
                  <a:cubicBezTo>
                    <a:pt x="25" y="4"/>
                    <a:pt x="25" y="4"/>
                    <a:pt x="25" y="4"/>
                  </a:cubicBezTo>
                  <a:cubicBezTo>
                    <a:pt x="24" y="4"/>
                    <a:pt x="24" y="4"/>
                    <a:pt x="24" y="3"/>
                  </a:cubicBezTo>
                  <a:cubicBezTo>
                    <a:pt x="23" y="3"/>
                    <a:pt x="23" y="3"/>
                    <a:pt x="23" y="3"/>
                  </a:cubicBezTo>
                  <a:cubicBezTo>
                    <a:pt x="22" y="3"/>
                    <a:pt x="22" y="3"/>
                    <a:pt x="22" y="3"/>
                  </a:cubicBezTo>
                  <a:cubicBezTo>
                    <a:pt x="22" y="4"/>
                    <a:pt x="22" y="4"/>
                    <a:pt x="21" y="4"/>
                  </a:cubicBezTo>
                  <a:cubicBezTo>
                    <a:pt x="21" y="4"/>
                    <a:pt x="21" y="5"/>
                    <a:pt x="21" y="5"/>
                  </a:cubicBezTo>
                  <a:cubicBezTo>
                    <a:pt x="20" y="5"/>
                    <a:pt x="20" y="5"/>
                    <a:pt x="20" y="5"/>
                  </a:cubicBezTo>
                  <a:cubicBezTo>
                    <a:pt x="20" y="4"/>
                    <a:pt x="19" y="4"/>
                    <a:pt x="19" y="4"/>
                  </a:cubicBezTo>
                  <a:cubicBezTo>
                    <a:pt x="18" y="4"/>
                    <a:pt x="18" y="4"/>
                    <a:pt x="18" y="5"/>
                  </a:cubicBezTo>
                  <a:cubicBezTo>
                    <a:pt x="17" y="5"/>
                    <a:pt x="17" y="5"/>
                    <a:pt x="17" y="5"/>
                  </a:cubicBezTo>
                  <a:cubicBezTo>
                    <a:pt x="17" y="4"/>
                    <a:pt x="17" y="4"/>
                    <a:pt x="18" y="3"/>
                  </a:cubicBezTo>
                  <a:cubicBezTo>
                    <a:pt x="18" y="3"/>
                    <a:pt x="18" y="3"/>
                    <a:pt x="19" y="2"/>
                  </a:cubicBezTo>
                  <a:cubicBezTo>
                    <a:pt x="19" y="2"/>
                    <a:pt x="20" y="2"/>
                    <a:pt x="20" y="3"/>
                  </a:cubicBezTo>
                  <a:cubicBezTo>
                    <a:pt x="20" y="3"/>
                    <a:pt x="21" y="3"/>
                    <a:pt x="21" y="3"/>
                  </a:cubicBezTo>
                  <a:cubicBezTo>
                    <a:pt x="22" y="3"/>
                    <a:pt x="22" y="3"/>
                    <a:pt x="21" y="2"/>
                  </a:cubicBezTo>
                  <a:cubicBezTo>
                    <a:pt x="21" y="2"/>
                    <a:pt x="21" y="2"/>
                    <a:pt x="21" y="1"/>
                  </a:cubicBezTo>
                  <a:close/>
                  <a:moveTo>
                    <a:pt x="25" y="211"/>
                  </a:moveTo>
                  <a:cubicBezTo>
                    <a:pt x="26" y="211"/>
                    <a:pt x="26" y="211"/>
                    <a:pt x="26" y="211"/>
                  </a:cubicBezTo>
                  <a:cubicBezTo>
                    <a:pt x="26" y="211"/>
                    <a:pt x="26" y="210"/>
                    <a:pt x="26" y="210"/>
                  </a:cubicBezTo>
                  <a:cubicBezTo>
                    <a:pt x="25" y="210"/>
                    <a:pt x="25" y="210"/>
                    <a:pt x="25" y="211"/>
                  </a:cubicBezTo>
                  <a:close/>
                  <a:moveTo>
                    <a:pt x="14" y="210"/>
                  </a:moveTo>
                  <a:cubicBezTo>
                    <a:pt x="14" y="211"/>
                    <a:pt x="14" y="211"/>
                    <a:pt x="14" y="211"/>
                  </a:cubicBezTo>
                  <a:cubicBezTo>
                    <a:pt x="14" y="211"/>
                    <a:pt x="15" y="211"/>
                    <a:pt x="15" y="211"/>
                  </a:cubicBezTo>
                  <a:cubicBezTo>
                    <a:pt x="15" y="210"/>
                    <a:pt x="15" y="210"/>
                    <a:pt x="14" y="210"/>
                  </a:cubicBezTo>
                  <a:cubicBezTo>
                    <a:pt x="14" y="210"/>
                    <a:pt x="14" y="210"/>
                    <a:pt x="14" y="210"/>
                  </a:cubicBezTo>
                  <a:close/>
                  <a:moveTo>
                    <a:pt x="3" y="209"/>
                  </a:moveTo>
                  <a:cubicBezTo>
                    <a:pt x="3" y="210"/>
                    <a:pt x="3" y="210"/>
                    <a:pt x="3" y="210"/>
                  </a:cubicBezTo>
                  <a:cubicBezTo>
                    <a:pt x="4" y="210"/>
                    <a:pt x="4" y="210"/>
                    <a:pt x="4" y="209"/>
                  </a:cubicBezTo>
                  <a:cubicBezTo>
                    <a:pt x="4" y="209"/>
                    <a:pt x="3" y="209"/>
                    <a:pt x="3" y="209"/>
                  </a:cubicBezTo>
                  <a:close/>
                  <a:moveTo>
                    <a:pt x="46" y="210"/>
                  </a:moveTo>
                  <a:cubicBezTo>
                    <a:pt x="46" y="209"/>
                    <a:pt x="46" y="209"/>
                    <a:pt x="46" y="209"/>
                  </a:cubicBezTo>
                  <a:cubicBezTo>
                    <a:pt x="46" y="209"/>
                    <a:pt x="46" y="208"/>
                    <a:pt x="46" y="208"/>
                  </a:cubicBezTo>
                  <a:cubicBezTo>
                    <a:pt x="45" y="209"/>
                    <a:pt x="45" y="209"/>
                    <a:pt x="46" y="209"/>
                  </a:cubicBezTo>
                  <a:cubicBezTo>
                    <a:pt x="46" y="209"/>
                    <a:pt x="46" y="210"/>
                    <a:pt x="46" y="210"/>
                  </a:cubicBezTo>
                  <a:close/>
                  <a:moveTo>
                    <a:pt x="48" y="208"/>
                  </a:moveTo>
                  <a:cubicBezTo>
                    <a:pt x="49" y="208"/>
                    <a:pt x="49" y="208"/>
                    <a:pt x="49" y="208"/>
                  </a:cubicBezTo>
                  <a:cubicBezTo>
                    <a:pt x="49" y="208"/>
                    <a:pt x="49" y="208"/>
                    <a:pt x="49" y="207"/>
                  </a:cubicBezTo>
                  <a:cubicBezTo>
                    <a:pt x="49" y="207"/>
                    <a:pt x="48" y="207"/>
                    <a:pt x="48" y="208"/>
                  </a:cubicBezTo>
                  <a:cubicBezTo>
                    <a:pt x="48" y="208"/>
                    <a:pt x="48" y="208"/>
                    <a:pt x="48" y="208"/>
                  </a:cubicBezTo>
                  <a:close/>
                  <a:moveTo>
                    <a:pt x="7" y="208"/>
                  </a:moveTo>
                  <a:cubicBezTo>
                    <a:pt x="7" y="208"/>
                    <a:pt x="8" y="208"/>
                    <a:pt x="8" y="208"/>
                  </a:cubicBezTo>
                  <a:cubicBezTo>
                    <a:pt x="9" y="209"/>
                    <a:pt x="9" y="208"/>
                    <a:pt x="9" y="208"/>
                  </a:cubicBezTo>
                  <a:cubicBezTo>
                    <a:pt x="9" y="207"/>
                    <a:pt x="8" y="207"/>
                    <a:pt x="8" y="207"/>
                  </a:cubicBezTo>
                  <a:cubicBezTo>
                    <a:pt x="8" y="208"/>
                    <a:pt x="7" y="208"/>
                    <a:pt x="7" y="208"/>
                  </a:cubicBezTo>
                  <a:cubicBezTo>
                    <a:pt x="6" y="207"/>
                    <a:pt x="6" y="207"/>
                    <a:pt x="6" y="207"/>
                  </a:cubicBezTo>
                  <a:cubicBezTo>
                    <a:pt x="6" y="206"/>
                    <a:pt x="5" y="206"/>
                    <a:pt x="5" y="207"/>
                  </a:cubicBezTo>
                  <a:cubicBezTo>
                    <a:pt x="5" y="207"/>
                    <a:pt x="5" y="207"/>
                    <a:pt x="5" y="207"/>
                  </a:cubicBezTo>
                  <a:cubicBezTo>
                    <a:pt x="5" y="208"/>
                    <a:pt x="5" y="208"/>
                    <a:pt x="5" y="208"/>
                  </a:cubicBezTo>
                  <a:cubicBezTo>
                    <a:pt x="5" y="208"/>
                    <a:pt x="5" y="209"/>
                    <a:pt x="6" y="208"/>
                  </a:cubicBezTo>
                  <a:cubicBezTo>
                    <a:pt x="6" y="208"/>
                    <a:pt x="7" y="208"/>
                    <a:pt x="7" y="208"/>
                  </a:cubicBezTo>
                  <a:close/>
                  <a:moveTo>
                    <a:pt x="41" y="202"/>
                  </a:moveTo>
                  <a:cubicBezTo>
                    <a:pt x="42" y="202"/>
                    <a:pt x="42" y="202"/>
                    <a:pt x="42" y="202"/>
                  </a:cubicBezTo>
                  <a:cubicBezTo>
                    <a:pt x="42" y="202"/>
                    <a:pt x="42" y="202"/>
                    <a:pt x="42" y="202"/>
                  </a:cubicBezTo>
                  <a:cubicBezTo>
                    <a:pt x="42" y="201"/>
                    <a:pt x="42" y="201"/>
                    <a:pt x="42" y="201"/>
                  </a:cubicBezTo>
                  <a:cubicBezTo>
                    <a:pt x="41" y="201"/>
                    <a:pt x="41" y="201"/>
                    <a:pt x="41" y="201"/>
                  </a:cubicBezTo>
                  <a:cubicBezTo>
                    <a:pt x="41" y="202"/>
                    <a:pt x="41" y="202"/>
                    <a:pt x="41" y="202"/>
                  </a:cubicBezTo>
                  <a:close/>
                  <a:moveTo>
                    <a:pt x="41" y="195"/>
                  </a:moveTo>
                  <a:cubicBezTo>
                    <a:pt x="41" y="195"/>
                    <a:pt x="42" y="194"/>
                    <a:pt x="42" y="194"/>
                  </a:cubicBezTo>
                  <a:cubicBezTo>
                    <a:pt x="41" y="194"/>
                    <a:pt x="41" y="193"/>
                    <a:pt x="41" y="193"/>
                  </a:cubicBezTo>
                  <a:cubicBezTo>
                    <a:pt x="41" y="193"/>
                    <a:pt x="40" y="193"/>
                    <a:pt x="40" y="194"/>
                  </a:cubicBezTo>
                  <a:cubicBezTo>
                    <a:pt x="40" y="194"/>
                    <a:pt x="41" y="195"/>
                    <a:pt x="41" y="195"/>
                  </a:cubicBezTo>
                  <a:close/>
                  <a:moveTo>
                    <a:pt x="34" y="190"/>
                  </a:moveTo>
                  <a:cubicBezTo>
                    <a:pt x="33" y="191"/>
                    <a:pt x="33" y="191"/>
                    <a:pt x="34" y="192"/>
                  </a:cubicBezTo>
                  <a:lnTo>
                    <a:pt x="35" y="192"/>
                  </a:lnTo>
                  <a:cubicBezTo>
                    <a:pt x="35" y="192"/>
                    <a:pt x="35" y="191"/>
                    <a:pt x="35" y="191"/>
                  </a:cubicBezTo>
                  <a:cubicBezTo>
                    <a:pt x="35" y="191"/>
                    <a:pt x="34" y="190"/>
                    <a:pt x="34" y="190"/>
                  </a:cubicBezTo>
                  <a:close/>
                  <a:moveTo>
                    <a:pt x="51" y="191"/>
                  </a:moveTo>
                  <a:cubicBezTo>
                    <a:pt x="52" y="191"/>
                    <a:pt x="52" y="191"/>
                    <a:pt x="52" y="189"/>
                  </a:cubicBezTo>
                  <a:cubicBezTo>
                    <a:pt x="52" y="189"/>
                    <a:pt x="52" y="189"/>
                    <a:pt x="51" y="189"/>
                  </a:cubicBezTo>
                  <a:cubicBezTo>
                    <a:pt x="51" y="189"/>
                    <a:pt x="51" y="189"/>
                    <a:pt x="51" y="190"/>
                  </a:cubicBezTo>
                  <a:cubicBezTo>
                    <a:pt x="51" y="190"/>
                    <a:pt x="51" y="190"/>
                    <a:pt x="51" y="191"/>
                  </a:cubicBezTo>
                  <a:cubicBezTo>
                    <a:pt x="51" y="191"/>
                    <a:pt x="51" y="191"/>
                    <a:pt x="51" y="191"/>
                  </a:cubicBezTo>
                  <a:close/>
                  <a:moveTo>
                    <a:pt x="53" y="188"/>
                  </a:moveTo>
                  <a:cubicBezTo>
                    <a:pt x="53" y="188"/>
                    <a:pt x="53" y="188"/>
                    <a:pt x="54" y="188"/>
                  </a:cubicBezTo>
                  <a:cubicBezTo>
                    <a:pt x="54" y="187"/>
                    <a:pt x="54" y="187"/>
                    <a:pt x="53" y="187"/>
                  </a:cubicBezTo>
                  <a:cubicBezTo>
                    <a:pt x="53" y="187"/>
                    <a:pt x="53" y="187"/>
                    <a:pt x="53" y="187"/>
                  </a:cubicBezTo>
                  <a:cubicBezTo>
                    <a:pt x="52" y="188"/>
                    <a:pt x="53" y="188"/>
                    <a:pt x="53" y="188"/>
                  </a:cubicBezTo>
                  <a:close/>
                  <a:moveTo>
                    <a:pt x="43" y="184"/>
                  </a:moveTo>
                  <a:cubicBezTo>
                    <a:pt x="43" y="184"/>
                    <a:pt x="44" y="184"/>
                    <a:pt x="44" y="184"/>
                  </a:cubicBezTo>
                  <a:cubicBezTo>
                    <a:pt x="44" y="184"/>
                    <a:pt x="44" y="184"/>
                    <a:pt x="44" y="184"/>
                  </a:cubicBezTo>
                  <a:cubicBezTo>
                    <a:pt x="44" y="184"/>
                    <a:pt x="44" y="184"/>
                    <a:pt x="44" y="183"/>
                  </a:cubicBezTo>
                  <a:cubicBezTo>
                    <a:pt x="44" y="183"/>
                    <a:pt x="44" y="183"/>
                    <a:pt x="44" y="183"/>
                  </a:cubicBezTo>
                  <a:cubicBezTo>
                    <a:pt x="44" y="183"/>
                    <a:pt x="43" y="183"/>
                    <a:pt x="43" y="183"/>
                  </a:cubicBezTo>
                  <a:cubicBezTo>
                    <a:pt x="43" y="184"/>
                    <a:pt x="43" y="184"/>
                    <a:pt x="43" y="184"/>
                  </a:cubicBezTo>
                  <a:close/>
                  <a:moveTo>
                    <a:pt x="51" y="180"/>
                  </a:moveTo>
                  <a:cubicBezTo>
                    <a:pt x="51" y="181"/>
                    <a:pt x="50" y="182"/>
                    <a:pt x="50" y="183"/>
                  </a:cubicBezTo>
                  <a:cubicBezTo>
                    <a:pt x="50" y="183"/>
                    <a:pt x="49" y="184"/>
                    <a:pt x="50" y="185"/>
                  </a:cubicBezTo>
                  <a:cubicBezTo>
                    <a:pt x="51" y="185"/>
                    <a:pt x="51" y="184"/>
                    <a:pt x="52" y="183"/>
                  </a:cubicBezTo>
                  <a:cubicBezTo>
                    <a:pt x="52" y="181"/>
                    <a:pt x="52" y="180"/>
                    <a:pt x="53" y="179"/>
                  </a:cubicBezTo>
                  <a:cubicBezTo>
                    <a:pt x="52" y="179"/>
                    <a:pt x="52" y="179"/>
                    <a:pt x="52" y="179"/>
                  </a:cubicBezTo>
                  <a:cubicBezTo>
                    <a:pt x="51" y="180"/>
                    <a:pt x="51" y="180"/>
                    <a:pt x="51" y="180"/>
                  </a:cubicBezTo>
                  <a:close/>
                  <a:moveTo>
                    <a:pt x="26" y="179"/>
                  </a:moveTo>
                  <a:cubicBezTo>
                    <a:pt x="25" y="179"/>
                    <a:pt x="26" y="179"/>
                    <a:pt x="26" y="180"/>
                  </a:cubicBezTo>
                  <a:cubicBezTo>
                    <a:pt x="26" y="180"/>
                    <a:pt x="27" y="180"/>
                    <a:pt x="27" y="180"/>
                  </a:cubicBezTo>
                  <a:cubicBezTo>
                    <a:pt x="27" y="180"/>
                    <a:pt x="27" y="179"/>
                    <a:pt x="27" y="179"/>
                  </a:cubicBezTo>
                  <a:cubicBezTo>
                    <a:pt x="26" y="178"/>
                    <a:pt x="26" y="178"/>
                    <a:pt x="26" y="179"/>
                  </a:cubicBezTo>
                  <a:close/>
                  <a:moveTo>
                    <a:pt x="42" y="174"/>
                  </a:moveTo>
                  <a:cubicBezTo>
                    <a:pt x="42" y="174"/>
                    <a:pt x="42" y="174"/>
                    <a:pt x="43" y="174"/>
                  </a:cubicBezTo>
                  <a:cubicBezTo>
                    <a:pt x="43" y="174"/>
                    <a:pt x="43" y="174"/>
                    <a:pt x="43" y="173"/>
                  </a:cubicBezTo>
                  <a:cubicBezTo>
                    <a:pt x="43" y="173"/>
                    <a:pt x="43" y="173"/>
                    <a:pt x="43" y="173"/>
                  </a:cubicBezTo>
                  <a:cubicBezTo>
                    <a:pt x="43" y="173"/>
                    <a:pt x="42" y="173"/>
                    <a:pt x="42" y="173"/>
                  </a:cubicBezTo>
                  <a:cubicBezTo>
                    <a:pt x="42" y="173"/>
                    <a:pt x="42" y="173"/>
                    <a:pt x="42" y="174"/>
                  </a:cubicBezTo>
                  <a:close/>
                  <a:moveTo>
                    <a:pt x="51" y="178"/>
                  </a:moveTo>
                  <a:cubicBezTo>
                    <a:pt x="52" y="177"/>
                    <a:pt x="52" y="177"/>
                    <a:pt x="52" y="176"/>
                  </a:cubicBezTo>
                  <a:cubicBezTo>
                    <a:pt x="52" y="176"/>
                    <a:pt x="52" y="175"/>
                    <a:pt x="52" y="174"/>
                  </a:cubicBezTo>
                  <a:cubicBezTo>
                    <a:pt x="52" y="174"/>
                    <a:pt x="51" y="173"/>
                    <a:pt x="51" y="173"/>
                  </a:cubicBezTo>
                  <a:cubicBezTo>
                    <a:pt x="51" y="172"/>
                    <a:pt x="51" y="172"/>
                    <a:pt x="50" y="172"/>
                  </a:cubicBezTo>
                  <a:cubicBezTo>
                    <a:pt x="50" y="172"/>
                    <a:pt x="50" y="172"/>
                    <a:pt x="49" y="173"/>
                  </a:cubicBezTo>
                  <a:cubicBezTo>
                    <a:pt x="49" y="173"/>
                    <a:pt x="49" y="173"/>
                    <a:pt x="49" y="174"/>
                  </a:cubicBezTo>
                  <a:cubicBezTo>
                    <a:pt x="49" y="174"/>
                    <a:pt x="48" y="174"/>
                    <a:pt x="48" y="175"/>
                  </a:cubicBezTo>
                  <a:cubicBezTo>
                    <a:pt x="48" y="175"/>
                    <a:pt x="48" y="175"/>
                    <a:pt x="48" y="176"/>
                  </a:cubicBezTo>
                  <a:cubicBezTo>
                    <a:pt x="47" y="176"/>
                    <a:pt x="48" y="177"/>
                    <a:pt x="48" y="177"/>
                  </a:cubicBezTo>
                  <a:cubicBezTo>
                    <a:pt x="49" y="178"/>
                    <a:pt x="49" y="178"/>
                    <a:pt x="50" y="179"/>
                  </a:cubicBezTo>
                  <a:cubicBezTo>
                    <a:pt x="50" y="179"/>
                    <a:pt x="50" y="178"/>
                    <a:pt x="51" y="178"/>
                  </a:cubicBezTo>
                  <a:cubicBezTo>
                    <a:pt x="51" y="178"/>
                    <a:pt x="51" y="178"/>
                    <a:pt x="51" y="178"/>
                  </a:cubicBezTo>
                  <a:close/>
                  <a:moveTo>
                    <a:pt x="49" y="167"/>
                  </a:moveTo>
                  <a:cubicBezTo>
                    <a:pt x="49" y="167"/>
                    <a:pt x="48" y="167"/>
                    <a:pt x="49" y="168"/>
                  </a:cubicBezTo>
                  <a:cubicBezTo>
                    <a:pt x="49" y="168"/>
                    <a:pt x="49" y="168"/>
                    <a:pt x="50" y="168"/>
                  </a:cubicBezTo>
                  <a:cubicBezTo>
                    <a:pt x="50" y="168"/>
                    <a:pt x="50" y="168"/>
                    <a:pt x="50" y="167"/>
                  </a:cubicBezTo>
                  <a:cubicBezTo>
                    <a:pt x="50" y="167"/>
                    <a:pt x="49" y="167"/>
                    <a:pt x="49" y="167"/>
                  </a:cubicBezTo>
                  <a:close/>
                  <a:moveTo>
                    <a:pt x="46" y="152"/>
                  </a:moveTo>
                  <a:cubicBezTo>
                    <a:pt x="47" y="152"/>
                    <a:pt x="47" y="151"/>
                    <a:pt x="47" y="151"/>
                  </a:cubicBezTo>
                  <a:cubicBezTo>
                    <a:pt x="47" y="150"/>
                    <a:pt x="47" y="149"/>
                    <a:pt x="46" y="149"/>
                  </a:cubicBezTo>
                  <a:cubicBezTo>
                    <a:pt x="46" y="149"/>
                    <a:pt x="46" y="149"/>
                    <a:pt x="46" y="149"/>
                  </a:cubicBezTo>
                  <a:cubicBezTo>
                    <a:pt x="46" y="150"/>
                    <a:pt x="46" y="150"/>
                    <a:pt x="46" y="150"/>
                  </a:cubicBezTo>
                  <a:cubicBezTo>
                    <a:pt x="46" y="151"/>
                    <a:pt x="46" y="151"/>
                    <a:pt x="46" y="152"/>
                  </a:cubicBezTo>
                  <a:cubicBezTo>
                    <a:pt x="46" y="152"/>
                    <a:pt x="46" y="152"/>
                    <a:pt x="46" y="152"/>
                  </a:cubicBezTo>
                  <a:close/>
                  <a:moveTo>
                    <a:pt x="4" y="106"/>
                  </a:moveTo>
                  <a:cubicBezTo>
                    <a:pt x="4" y="105"/>
                    <a:pt x="4" y="105"/>
                    <a:pt x="3" y="105"/>
                  </a:cubicBezTo>
                  <a:cubicBezTo>
                    <a:pt x="3" y="105"/>
                    <a:pt x="2" y="105"/>
                    <a:pt x="2" y="106"/>
                  </a:cubicBezTo>
                  <a:cubicBezTo>
                    <a:pt x="2" y="106"/>
                    <a:pt x="3" y="106"/>
                    <a:pt x="3" y="106"/>
                  </a:cubicBezTo>
                  <a:cubicBezTo>
                    <a:pt x="4" y="106"/>
                    <a:pt x="4" y="106"/>
                    <a:pt x="4" y="106"/>
                  </a:cubicBezTo>
                  <a:close/>
                  <a:moveTo>
                    <a:pt x="36" y="96"/>
                  </a:moveTo>
                  <a:cubicBezTo>
                    <a:pt x="37" y="96"/>
                    <a:pt x="37" y="96"/>
                    <a:pt x="37" y="95"/>
                  </a:cubicBezTo>
                  <a:cubicBezTo>
                    <a:pt x="38" y="94"/>
                    <a:pt x="38" y="93"/>
                    <a:pt x="38" y="93"/>
                  </a:cubicBezTo>
                  <a:cubicBezTo>
                    <a:pt x="38" y="92"/>
                    <a:pt x="37" y="92"/>
                    <a:pt x="37" y="92"/>
                  </a:cubicBezTo>
                  <a:cubicBezTo>
                    <a:pt x="36" y="92"/>
                    <a:pt x="35" y="92"/>
                    <a:pt x="35" y="93"/>
                  </a:cubicBezTo>
                  <a:cubicBezTo>
                    <a:pt x="35" y="94"/>
                    <a:pt x="35" y="94"/>
                    <a:pt x="35" y="95"/>
                  </a:cubicBezTo>
                  <a:cubicBezTo>
                    <a:pt x="35" y="96"/>
                    <a:pt x="36" y="96"/>
                    <a:pt x="36" y="96"/>
                  </a:cubicBezTo>
                  <a:close/>
                  <a:moveTo>
                    <a:pt x="105" y="59"/>
                  </a:moveTo>
                  <a:cubicBezTo>
                    <a:pt x="105" y="58"/>
                    <a:pt x="104" y="58"/>
                    <a:pt x="104" y="57"/>
                  </a:cubicBezTo>
                  <a:cubicBezTo>
                    <a:pt x="103" y="57"/>
                    <a:pt x="103" y="58"/>
                    <a:pt x="103" y="58"/>
                  </a:cubicBezTo>
                  <a:cubicBezTo>
                    <a:pt x="103" y="58"/>
                    <a:pt x="103" y="58"/>
                    <a:pt x="103" y="59"/>
                  </a:cubicBezTo>
                  <a:cubicBezTo>
                    <a:pt x="103" y="59"/>
                    <a:pt x="104" y="59"/>
                    <a:pt x="104" y="59"/>
                  </a:cubicBezTo>
                  <a:cubicBezTo>
                    <a:pt x="104" y="59"/>
                    <a:pt x="105" y="59"/>
                    <a:pt x="105" y="59"/>
                  </a:cubicBezTo>
                  <a:close/>
                  <a:moveTo>
                    <a:pt x="15" y="37"/>
                  </a:moveTo>
                  <a:cubicBezTo>
                    <a:pt x="15" y="37"/>
                    <a:pt x="16" y="37"/>
                    <a:pt x="16" y="37"/>
                  </a:cubicBezTo>
                  <a:cubicBezTo>
                    <a:pt x="16" y="36"/>
                    <a:pt x="16" y="36"/>
                    <a:pt x="16" y="36"/>
                  </a:cubicBezTo>
                  <a:cubicBezTo>
                    <a:pt x="17" y="36"/>
                    <a:pt x="18" y="37"/>
                    <a:pt x="18" y="37"/>
                  </a:cubicBezTo>
                  <a:cubicBezTo>
                    <a:pt x="18" y="38"/>
                    <a:pt x="19" y="38"/>
                    <a:pt x="19" y="38"/>
                  </a:cubicBezTo>
                  <a:cubicBezTo>
                    <a:pt x="20" y="38"/>
                    <a:pt x="20" y="38"/>
                    <a:pt x="20" y="37"/>
                  </a:cubicBezTo>
                  <a:cubicBezTo>
                    <a:pt x="20" y="37"/>
                    <a:pt x="20" y="37"/>
                    <a:pt x="20" y="36"/>
                  </a:cubicBezTo>
                  <a:cubicBezTo>
                    <a:pt x="20" y="36"/>
                    <a:pt x="20" y="35"/>
                    <a:pt x="19" y="36"/>
                  </a:cubicBezTo>
                  <a:cubicBezTo>
                    <a:pt x="19" y="36"/>
                    <a:pt x="19" y="36"/>
                    <a:pt x="18" y="36"/>
                  </a:cubicBezTo>
                  <a:cubicBezTo>
                    <a:pt x="18" y="36"/>
                    <a:pt x="18" y="35"/>
                    <a:pt x="18" y="35"/>
                  </a:cubicBezTo>
                  <a:cubicBezTo>
                    <a:pt x="18" y="35"/>
                    <a:pt x="18" y="35"/>
                    <a:pt x="18" y="35"/>
                  </a:cubicBezTo>
                  <a:cubicBezTo>
                    <a:pt x="16" y="35"/>
                    <a:pt x="15" y="36"/>
                    <a:pt x="15" y="37"/>
                  </a:cubicBezTo>
                  <a:close/>
                  <a:moveTo>
                    <a:pt x="55" y="34"/>
                  </a:moveTo>
                  <a:cubicBezTo>
                    <a:pt x="55" y="53"/>
                    <a:pt x="55" y="71"/>
                    <a:pt x="55" y="89"/>
                  </a:cubicBezTo>
                  <a:cubicBezTo>
                    <a:pt x="58" y="89"/>
                    <a:pt x="61" y="89"/>
                    <a:pt x="64" y="89"/>
                  </a:cubicBezTo>
                  <a:cubicBezTo>
                    <a:pt x="66" y="88"/>
                    <a:pt x="68" y="87"/>
                    <a:pt x="70" y="85"/>
                  </a:cubicBezTo>
                  <a:cubicBezTo>
                    <a:pt x="70" y="85"/>
                    <a:pt x="70" y="84"/>
                    <a:pt x="71" y="84"/>
                  </a:cubicBezTo>
                  <a:cubicBezTo>
                    <a:pt x="71" y="83"/>
                    <a:pt x="71" y="82"/>
                    <a:pt x="71" y="82"/>
                  </a:cubicBezTo>
                  <a:cubicBezTo>
                    <a:pt x="72" y="78"/>
                    <a:pt x="73" y="74"/>
                    <a:pt x="73" y="70"/>
                  </a:cubicBezTo>
                  <a:cubicBezTo>
                    <a:pt x="73" y="65"/>
                    <a:pt x="73" y="61"/>
                    <a:pt x="73" y="57"/>
                  </a:cubicBezTo>
                  <a:cubicBezTo>
                    <a:pt x="73" y="55"/>
                    <a:pt x="73" y="53"/>
                    <a:pt x="73" y="51"/>
                  </a:cubicBezTo>
                  <a:cubicBezTo>
                    <a:pt x="73" y="50"/>
                    <a:pt x="72" y="48"/>
                    <a:pt x="72" y="46"/>
                  </a:cubicBezTo>
                  <a:cubicBezTo>
                    <a:pt x="72" y="45"/>
                    <a:pt x="72" y="43"/>
                    <a:pt x="71" y="42"/>
                  </a:cubicBezTo>
                  <a:cubicBezTo>
                    <a:pt x="71" y="40"/>
                    <a:pt x="70" y="39"/>
                    <a:pt x="70" y="38"/>
                  </a:cubicBezTo>
                  <a:cubicBezTo>
                    <a:pt x="69" y="37"/>
                    <a:pt x="67" y="35"/>
                    <a:pt x="64" y="35"/>
                  </a:cubicBezTo>
                  <a:cubicBezTo>
                    <a:pt x="61" y="35"/>
                    <a:pt x="58" y="34"/>
                    <a:pt x="56" y="34"/>
                  </a:cubicBezTo>
                  <a:cubicBezTo>
                    <a:pt x="55" y="34"/>
                    <a:pt x="55" y="34"/>
                    <a:pt x="55" y="34"/>
                  </a:cubicBezTo>
                  <a:close/>
                  <a:moveTo>
                    <a:pt x="95" y="33"/>
                  </a:moveTo>
                  <a:cubicBezTo>
                    <a:pt x="95" y="33"/>
                    <a:pt x="94" y="34"/>
                    <a:pt x="94" y="34"/>
                  </a:cubicBezTo>
                  <a:cubicBezTo>
                    <a:pt x="94" y="35"/>
                    <a:pt x="95" y="35"/>
                    <a:pt x="95" y="35"/>
                  </a:cubicBezTo>
                  <a:cubicBezTo>
                    <a:pt x="95" y="35"/>
                    <a:pt x="95" y="34"/>
                    <a:pt x="95" y="34"/>
                  </a:cubicBezTo>
                  <a:cubicBezTo>
                    <a:pt x="95" y="33"/>
                    <a:pt x="95" y="33"/>
                    <a:pt x="95" y="33"/>
                  </a:cubicBezTo>
                  <a:close/>
                  <a:moveTo>
                    <a:pt x="75" y="21"/>
                  </a:moveTo>
                  <a:cubicBezTo>
                    <a:pt x="75" y="21"/>
                    <a:pt x="75" y="21"/>
                    <a:pt x="76" y="22"/>
                  </a:cubicBezTo>
                  <a:cubicBezTo>
                    <a:pt x="76" y="21"/>
                    <a:pt x="77" y="21"/>
                    <a:pt x="76" y="21"/>
                  </a:cubicBezTo>
                  <a:cubicBezTo>
                    <a:pt x="76" y="20"/>
                    <a:pt x="76" y="20"/>
                    <a:pt x="76" y="20"/>
                  </a:cubicBezTo>
                  <a:cubicBezTo>
                    <a:pt x="76" y="20"/>
                    <a:pt x="75" y="20"/>
                    <a:pt x="75" y="20"/>
                  </a:cubicBezTo>
                  <a:cubicBezTo>
                    <a:pt x="75" y="20"/>
                    <a:pt x="75" y="20"/>
                    <a:pt x="75" y="21"/>
                  </a:cubicBezTo>
                  <a:close/>
                  <a:moveTo>
                    <a:pt x="53" y="19"/>
                  </a:moveTo>
                  <a:cubicBezTo>
                    <a:pt x="53" y="19"/>
                    <a:pt x="53" y="19"/>
                    <a:pt x="52" y="19"/>
                  </a:cubicBezTo>
                  <a:cubicBezTo>
                    <a:pt x="52" y="19"/>
                    <a:pt x="52" y="19"/>
                    <a:pt x="53" y="19"/>
                  </a:cubicBezTo>
                  <a:close/>
                  <a:moveTo>
                    <a:pt x="9" y="18"/>
                  </a:moveTo>
                  <a:cubicBezTo>
                    <a:pt x="9" y="18"/>
                    <a:pt x="9" y="18"/>
                    <a:pt x="9" y="17"/>
                  </a:cubicBezTo>
                  <a:cubicBezTo>
                    <a:pt x="9" y="17"/>
                    <a:pt x="8" y="17"/>
                    <a:pt x="8" y="17"/>
                  </a:cubicBezTo>
                  <a:cubicBezTo>
                    <a:pt x="8" y="18"/>
                    <a:pt x="8" y="18"/>
                    <a:pt x="9" y="18"/>
                  </a:cubicBezTo>
                  <a:close/>
                  <a:moveTo>
                    <a:pt x="106" y="18"/>
                  </a:moveTo>
                  <a:cubicBezTo>
                    <a:pt x="106" y="18"/>
                    <a:pt x="106" y="19"/>
                    <a:pt x="106" y="19"/>
                  </a:cubicBezTo>
                  <a:cubicBezTo>
                    <a:pt x="106" y="19"/>
                    <a:pt x="107" y="19"/>
                    <a:pt x="107" y="19"/>
                  </a:cubicBezTo>
                  <a:cubicBezTo>
                    <a:pt x="108" y="19"/>
                    <a:pt x="108" y="18"/>
                    <a:pt x="108" y="18"/>
                  </a:cubicBezTo>
                  <a:cubicBezTo>
                    <a:pt x="108" y="18"/>
                    <a:pt x="108" y="17"/>
                    <a:pt x="108" y="17"/>
                  </a:cubicBezTo>
                  <a:cubicBezTo>
                    <a:pt x="108" y="17"/>
                    <a:pt x="107" y="17"/>
                    <a:pt x="107" y="17"/>
                  </a:cubicBezTo>
                  <a:cubicBezTo>
                    <a:pt x="106" y="17"/>
                    <a:pt x="106" y="18"/>
                    <a:pt x="106" y="18"/>
                  </a:cubicBezTo>
                  <a:close/>
                  <a:moveTo>
                    <a:pt x="54" y="18"/>
                  </a:moveTo>
                  <a:cubicBezTo>
                    <a:pt x="55" y="18"/>
                    <a:pt x="55" y="18"/>
                    <a:pt x="55" y="18"/>
                  </a:cubicBezTo>
                  <a:cubicBezTo>
                    <a:pt x="55" y="17"/>
                    <a:pt x="55" y="17"/>
                    <a:pt x="55" y="17"/>
                  </a:cubicBezTo>
                  <a:cubicBezTo>
                    <a:pt x="54" y="17"/>
                    <a:pt x="54" y="17"/>
                    <a:pt x="54" y="17"/>
                  </a:cubicBezTo>
                  <a:cubicBezTo>
                    <a:pt x="54" y="18"/>
                    <a:pt x="54" y="18"/>
                    <a:pt x="54" y="18"/>
                  </a:cubicBezTo>
                  <a:close/>
                  <a:moveTo>
                    <a:pt x="47" y="16"/>
                  </a:moveTo>
                  <a:cubicBezTo>
                    <a:pt x="47" y="17"/>
                    <a:pt x="47" y="17"/>
                    <a:pt x="47" y="17"/>
                  </a:cubicBezTo>
                  <a:cubicBezTo>
                    <a:pt x="48" y="17"/>
                    <a:pt x="48" y="17"/>
                    <a:pt x="48" y="17"/>
                  </a:cubicBezTo>
                  <a:cubicBezTo>
                    <a:pt x="48" y="17"/>
                    <a:pt x="48" y="17"/>
                    <a:pt x="48" y="16"/>
                  </a:cubicBezTo>
                  <a:cubicBezTo>
                    <a:pt x="48" y="16"/>
                    <a:pt x="48" y="16"/>
                    <a:pt x="47" y="16"/>
                  </a:cubicBezTo>
                  <a:close/>
                  <a:moveTo>
                    <a:pt x="51" y="16"/>
                  </a:moveTo>
                  <a:cubicBezTo>
                    <a:pt x="52" y="16"/>
                    <a:pt x="52" y="16"/>
                    <a:pt x="52" y="16"/>
                  </a:cubicBezTo>
                  <a:cubicBezTo>
                    <a:pt x="52" y="15"/>
                    <a:pt x="52" y="15"/>
                    <a:pt x="51" y="15"/>
                  </a:cubicBezTo>
                  <a:cubicBezTo>
                    <a:pt x="50" y="16"/>
                    <a:pt x="51" y="16"/>
                    <a:pt x="51" y="16"/>
                  </a:cubicBezTo>
                  <a:close/>
                  <a:moveTo>
                    <a:pt x="47" y="15"/>
                  </a:moveTo>
                  <a:cubicBezTo>
                    <a:pt x="47" y="15"/>
                    <a:pt x="47" y="15"/>
                    <a:pt x="47" y="15"/>
                  </a:cubicBezTo>
                  <a:cubicBezTo>
                    <a:pt x="47" y="15"/>
                    <a:pt x="47" y="15"/>
                    <a:pt x="47" y="15"/>
                  </a:cubicBezTo>
                  <a:cubicBezTo>
                    <a:pt x="47" y="15"/>
                    <a:pt x="47" y="15"/>
                    <a:pt x="47" y="15"/>
                  </a:cubicBezTo>
                  <a:cubicBezTo>
                    <a:pt x="47" y="15"/>
                    <a:pt x="47" y="15"/>
                    <a:pt x="47" y="15"/>
                  </a:cubicBezTo>
                  <a:close/>
                  <a:moveTo>
                    <a:pt x="101" y="15"/>
                  </a:moveTo>
                  <a:cubicBezTo>
                    <a:pt x="101" y="15"/>
                    <a:pt x="101" y="15"/>
                    <a:pt x="102" y="15"/>
                  </a:cubicBezTo>
                  <a:cubicBezTo>
                    <a:pt x="102" y="15"/>
                    <a:pt x="102" y="15"/>
                    <a:pt x="103" y="16"/>
                  </a:cubicBezTo>
                  <a:cubicBezTo>
                    <a:pt x="103" y="16"/>
                    <a:pt x="103" y="16"/>
                    <a:pt x="103" y="16"/>
                  </a:cubicBezTo>
                  <a:cubicBezTo>
                    <a:pt x="103" y="16"/>
                    <a:pt x="103" y="16"/>
                    <a:pt x="104" y="16"/>
                  </a:cubicBezTo>
                  <a:cubicBezTo>
                    <a:pt x="104" y="16"/>
                    <a:pt x="104" y="15"/>
                    <a:pt x="104" y="15"/>
                  </a:cubicBezTo>
                  <a:cubicBezTo>
                    <a:pt x="104" y="15"/>
                    <a:pt x="103" y="14"/>
                    <a:pt x="103" y="14"/>
                  </a:cubicBezTo>
                  <a:cubicBezTo>
                    <a:pt x="103" y="14"/>
                    <a:pt x="102" y="14"/>
                    <a:pt x="102" y="14"/>
                  </a:cubicBezTo>
                  <a:cubicBezTo>
                    <a:pt x="102" y="14"/>
                    <a:pt x="101" y="14"/>
                    <a:pt x="101" y="15"/>
                  </a:cubicBezTo>
                  <a:close/>
                  <a:moveTo>
                    <a:pt x="69" y="15"/>
                  </a:moveTo>
                  <a:cubicBezTo>
                    <a:pt x="69" y="15"/>
                    <a:pt x="69" y="16"/>
                    <a:pt x="70" y="16"/>
                  </a:cubicBezTo>
                  <a:cubicBezTo>
                    <a:pt x="70" y="15"/>
                    <a:pt x="71" y="15"/>
                    <a:pt x="71" y="15"/>
                  </a:cubicBezTo>
                  <a:cubicBezTo>
                    <a:pt x="71" y="14"/>
                    <a:pt x="70" y="14"/>
                    <a:pt x="70" y="14"/>
                  </a:cubicBezTo>
                  <a:cubicBezTo>
                    <a:pt x="69" y="14"/>
                    <a:pt x="69" y="14"/>
                    <a:pt x="69" y="15"/>
                  </a:cubicBezTo>
                  <a:close/>
                  <a:moveTo>
                    <a:pt x="17" y="15"/>
                  </a:moveTo>
                  <a:cubicBezTo>
                    <a:pt x="17" y="15"/>
                    <a:pt x="17" y="15"/>
                    <a:pt x="17" y="15"/>
                  </a:cubicBezTo>
                  <a:cubicBezTo>
                    <a:pt x="17" y="14"/>
                    <a:pt x="17" y="14"/>
                    <a:pt x="17" y="14"/>
                  </a:cubicBezTo>
                  <a:cubicBezTo>
                    <a:pt x="17" y="14"/>
                    <a:pt x="17" y="15"/>
                    <a:pt x="17" y="15"/>
                  </a:cubicBezTo>
                  <a:close/>
                  <a:moveTo>
                    <a:pt x="67" y="14"/>
                  </a:moveTo>
                  <a:cubicBezTo>
                    <a:pt x="68" y="14"/>
                    <a:pt x="68" y="14"/>
                    <a:pt x="68" y="14"/>
                  </a:cubicBezTo>
                  <a:cubicBezTo>
                    <a:pt x="68" y="14"/>
                    <a:pt x="68" y="14"/>
                    <a:pt x="67" y="14"/>
                  </a:cubicBezTo>
                  <a:cubicBezTo>
                    <a:pt x="67" y="14"/>
                    <a:pt x="67" y="14"/>
                    <a:pt x="67" y="14"/>
                  </a:cubicBezTo>
                  <a:close/>
                  <a:moveTo>
                    <a:pt x="48" y="14"/>
                  </a:moveTo>
                  <a:cubicBezTo>
                    <a:pt x="48" y="14"/>
                    <a:pt x="48" y="15"/>
                    <a:pt x="49" y="15"/>
                  </a:cubicBezTo>
                  <a:cubicBezTo>
                    <a:pt x="49" y="15"/>
                    <a:pt x="49" y="15"/>
                    <a:pt x="49" y="15"/>
                  </a:cubicBezTo>
                  <a:cubicBezTo>
                    <a:pt x="49" y="15"/>
                    <a:pt x="49" y="14"/>
                    <a:pt x="49" y="14"/>
                  </a:cubicBezTo>
                  <a:cubicBezTo>
                    <a:pt x="49" y="14"/>
                    <a:pt x="49" y="14"/>
                    <a:pt x="49" y="14"/>
                  </a:cubicBezTo>
                  <a:cubicBezTo>
                    <a:pt x="48" y="14"/>
                    <a:pt x="48" y="14"/>
                    <a:pt x="48" y="14"/>
                  </a:cubicBezTo>
                  <a:close/>
                  <a:moveTo>
                    <a:pt x="51" y="14"/>
                  </a:moveTo>
                  <a:cubicBezTo>
                    <a:pt x="52" y="14"/>
                    <a:pt x="52" y="14"/>
                    <a:pt x="52" y="14"/>
                  </a:cubicBezTo>
                  <a:cubicBezTo>
                    <a:pt x="52" y="13"/>
                    <a:pt x="52" y="13"/>
                    <a:pt x="51" y="13"/>
                  </a:cubicBezTo>
                  <a:cubicBezTo>
                    <a:pt x="51" y="13"/>
                    <a:pt x="51" y="14"/>
                    <a:pt x="51" y="14"/>
                  </a:cubicBezTo>
                  <a:close/>
                  <a:moveTo>
                    <a:pt x="1" y="14"/>
                  </a:moveTo>
                  <a:cubicBezTo>
                    <a:pt x="2" y="14"/>
                    <a:pt x="2" y="15"/>
                    <a:pt x="2" y="16"/>
                  </a:cubicBezTo>
                  <a:cubicBezTo>
                    <a:pt x="1" y="17"/>
                    <a:pt x="2" y="17"/>
                    <a:pt x="2" y="18"/>
                  </a:cubicBezTo>
                  <a:cubicBezTo>
                    <a:pt x="2" y="18"/>
                    <a:pt x="3" y="18"/>
                    <a:pt x="3" y="18"/>
                  </a:cubicBezTo>
                  <a:cubicBezTo>
                    <a:pt x="3" y="17"/>
                    <a:pt x="3" y="17"/>
                    <a:pt x="3" y="16"/>
                  </a:cubicBezTo>
                  <a:cubicBezTo>
                    <a:pt x="3" y="16"/>
                    <a:pt x="3" y="15"/>
                    <a:pt x="3" y="14"/>
                  </a:cubicBezTo>
                  <a:cubicBezTo>
                    <a:pt x="3" y="13"/>
                    <a:pt x="3" y="13"/>
                    <a:pt x="2" y="13"/>
                  </a:cubicBezTo>
                  <a:cubicBezTo>
                    <a:pt x="2" y="13"/>
                    <a:pt x="2" y="13"/>
                    <a:pt x="1" y="14"/>
                  </a:cubicBezTo>
                  <a:close/>
                  <a:moveTo>
                    <a:pt x="95" y="14"/>
                  </a:moveTo>
                  <a:cubicBezTo>
                    <a:pt x="95" y="14"/>
                    <a:pt x="95" y="14"/>
                    <a:pt x="94" y="14"/>
                  </a:cubicBezTo>
                  <a:cubicBezTo>
                    <a:pt x="94" y="14"/>
                    <a:pt x="94" y="14"/>
                    <a:pt x="94" y="14"/>
                  </a:cubicBezTo>
                  <a:cubicBezTo>
                    <a:pt x="94" y="15"/>
                    <a:pt x="94" y="15"/>
                    <a:pt x="95" y="15"/>
                  </a:cubicBezTo>
                  <a:cubicBezTo>
                    <a:pt x="95" y="14"/>
                    <a:pt x="95" y="14"/>
                    <a:pt x="96" y="15"/>
                  </a:cubicBezTo>
                  <a:cubicBezTo>
                    <a:pt x="96" y="15"/>
                    <a:pt x="96" y="15"/>
                    <a:pt x="97" y="15"/>
                  </a:cubicBezTo>
                  <a:cubicBezTo>
                    <a:pt x="97" y="15"/>
                    <a:pt x="97" y="16"/>
                    <a:pt x="97" y="16"/>
                  </a:cubicBezTo>
                  <a:cubicBezTo>
                    <a:pt x="98" y="15"/>
                    <a:pt x="98" y="14"/>
                    <a:pt x="97" y="14"/>
                  </a:cubicBezTo>
                  <a:cubicBezTo>
                    <a:pt x="97" y="13"/>
                    <a:pt x="96" y="13"/>
                    <a:pt x="95" y="14"/>
                  </a:cubicBezTo>
                  <a:close/>
                  <a:moveTo>
                    <a:pt x="66" y="14"/>
                  </a:moveTo>
                  <a:cubicBezTo>
                    <a:pt x="66" y="14"/>
                    <a:pt x="65" y="14"/>
                    <a:pt x="65" y="14"/>
                  </a:cubicBezTo>
                  <a:cubicBezTo>
                    <a:pt x="64" y="14"/>
                    <a:pt x="64" y="13"/>
                    <a:pt x="64" y="13"/>
                  </a:cubicBezTo>
                  <a:cubicBezTo>
                    <a:pt x="64" y="13"/>
                    <a:pt x="64" y="13"/>
                    <a:pt x="63" y="13"/>
                  </a:cubicBezTo>
                  <a:cubicBezTo>
                    <a:pt x="63" y="13"/>
                    <a:pt x="63" y="14"/>
                    <a:pt x="64" y="14"/>
                  </a:cubicBezTo>
                  <a:cubicBezTo>
                    <a:pt x="65" y="15"/>
                    <a:pt x="65" y="15"/>
                    <a:pt x="66" y="14"/>
                  </a:cubicBezTo>
                  <a:close/>
                  <a:moveTo>
                    <a:pt x="38" y="12"/>
                  </a:moveTo>
                  <a:cubicBezTo>
                    <a:pt x="38" y="13"/>
                    <a:pt x="38" y="13"/>
                    <a:pt x="38" y="13"/>
                  </a:cubicBezTo>
                  <a:cubicBezTo>
                    <a:pt x="39" y="13"/>
                    <a:pt x="39" y="13"/>
                    <a:pt x="38" y="12"/>
                  </a:cubicBezTo>
                  <a:cubicBezTo>
                    <a:pt x="38" y="12"/>
                    <a:pt x="38" y="12"/>
                    <a:pt x="38" y="12"/>
                  </a:cubicBezTo>
                  <a:close/>
                  <a:moveTo>
                    <a:pt x="12" y="12"/>
                  </a:moveTo>
                  <a:lnTo>
                    <a:pt x="12" y="12"/>
                  </a:lnTo>
                  <a:cubicBezTo>
                    <a:pt x="12" y="12"/>
                    <a:pt x="12" y="12"/>
                    <a:pt x="12" y="12"/>
                  </a:cubicBezTo>
                  <a:close/>
                  <a:moveTo>
                    <a:pt x="98" y="13"/>
                  </a:moveTo>
                  <a:cubicBezTo>
                    <a:pt x="98" y="13"/>
                    <a:pt x="99" y="13"/>
                    <a:pt x="99" y="13"/>
                  </a:cubicBezTo>
                  <a:cubicBezTo>
                    <a:pt x="100" y="13"/>
                    <a:pt x="100" y="12"/>
                    <a:pt x="100" y="12"/>
                  </a:cubicBezTo>
                  <a:cubicBezTo>
                    <a:pt x="99" y="12"/>
                    <a:pt x="99" y="12"/>
                    <a:pt x="98" y="12"/>
                  </a:cubicBezTo>
                  <a:cubicBezTo>
                    <a:pt x="98" y="12"/>
                    <a:pt x="98" y="12"/>
                    <a:pt x="98" y="13"/>
                  </a:cubicBezTo>
                  <a:close/>
                  <a:moveTo>
                    <a:pt x="51" y="13"/>
                  </a:moveTo>
                  <a:cubicBezTo>
                    <a:pt x="51" y="13"/>
                    <a:pt x="52" y="13"/>
                    <a:pt x="52" y="13"/>
                  </a:cubicBezTo>
                  <a:cubicBezTo>
                    <a:pt x="52" y="13"/>
                    <a:pt x="52" y="12"/>
                    <a:pt x="52" y="12"/>
                  </a:cubicBezTo>
                  <a:cubicBezTo>
                    <a:pt x="52" y="12"/>
                    <a:pt x="52" y="12"/>
                    <a:pt x="52" y="12"/>
                  </a:cubicBezTo>
                  <a:cubicBezTo>
                    <a:pt x="51" y="12"/>
                    <a:pt x="51" y="12"/>
                    <a:pt x="51" y="13"/>
                  </a:cubicBezTo>
                  <a:close/>
                  <a:moveTo>
                    <a:pt x="49" y="12"/>
                  </a:moveTo>
                  <a:cubicBezTo>
                    <a:pt x="49" y="13"/>
                    <a:pt x="49" y="13"/>
                    <a:pt x="50" y="13"/>
                  </a:cubicBezTo>
                  <a:cubicBezTo>
                    <a:pt x="50" y="13"/>
                    <a:pt x="50" y="13"/>
                    <a:pt x="50" y="12"/>
                  </a:cubicBezTo>
                  <a:cubicBezTo>
                    <a:pt x="50" y="12"/>
                    <a:pt x="50" y="12"/>
                    <a:pt x="50" y="12"/>
                  </a:cubicBezTo>
                  <a:cubicBezTo>
                    <a:pt x="50" y="12"/>
                    <a:pt x="49" y="12"/>
                    <a:pt x="49" y="12"/>
                  </a:cubicBezTo>
                  <a:close/>
                  <a:moveTo>
                    <a:pt x="108" y="12"/>
                  </a:moveTo>
                  <a:cubicBezTo>
                    <a:pt x="107" y="12"/>
                    <a:pt x="107" y="11"/>
                    <a:pt x="107" y="11"/>
                  </a:cubicBezTo>
                  <a:cubicBezTo>
                    <a:pt x="106" y="11"/>
                    <a:pt x="106" y="12"/>
                    <a:pt x="106" y="12"/>
                  </a:cubicBezTo>
                  <a:cubicBezTo>
                    <a:pt x="105" y="12"/>
                    <a:pt x="105" y="12"/>
                    <a:pt x="105" y="13"/>
                  </a:cubicBezTo>
                  <a:cubicBezTo>
                    <a:pt x="105" y="14"/>
                    <a:pt x="105" y="14"/>
                    <a:pt x="106" y="14"/>
                  </a:cubicBezTo>
                  <a:cubicBezTo>
                    <a:pt x="106" y="14"/>
                    <a:pt x="107" y="13"/>
                    <a:pt x="107" y="13"/>
                  </a:cubicBezTo>
                  <a:cubicBezTo>
                    <a:pt x="108" y="13"/>
                    <a:pt x="108" y="12"/>
                    <a:pt x="108" y="12"/>
                  </a:cubicBezTo>
                  <a:close/>
                  <a:moveTo>
                    <a:pt x="87" y="11"/>
                  </a:moveTo>
                  <a:cubicBezTo>
                    <a:pt x="88" y="12"/>
                    <a:pt x="88" y="12"/>
                    <a:pt x="88" y="12"/>
                  </a:cubicBezTo>
                  <a:cubicBezTo>
                    <a:pt x="88" y="12"/>
                    <a:pt x="88" y="12"/>
                    <a:pt x="89" y="12"/>
                  </a:cubicBezTo>
                  <a:cubicBezTo>
                    <a:pt x="89" y="12"/>
                    <a:pt x="89" y="11"/>
                    <a:pt x="89" y="11"/>
                  </a:cubicBezTo>
                  <a:cubicBezTo>
                    <a:pt x="89" y="11"/>
                    <a:pt x="88" y="11"/>
                    <a:pt x="88" y="11"/>
                  </a:cubicBezTo>
                  <a:cubicBezTo>
                    <a:pt x="88" y="11"/>
                    <a:pt x="87" y="11"/>
                    <a:pt x="87" y="11"/>
                  </a:cubicBezTo>
                  <a:close/>
                  <a:moveTo>
                    <a:pt x="75" y="13"/>
                  </a:moveTo>
                  <a:cubicBezTo>
                    <a:pt x="76" y="13"/>
                    <a:pt x="76" y="13"/>
                    <a:pt x="77" y="13"/>
                  </a:cubicBezTo>
                  <a:cubicBezTo>
                    <a:pt x="77" y="12"/>
                    <a:pt x="77" y="12"/>
                    <a:pt x="77" y="11"/>
                  </a:cubicBezTo>
                  <a:cubicBezTo>
                    <a:pt x="77" y="11"/>
                    <a:pt x="76" y="11"/>
                    <a:pt x="76" y="11"/>
                  </a:cubicBezTo>
                  <a:cubicBezTo>
                    <a:pt x="75" y="12"/>
                    <a:pt x="75" y="12"/>
                    <a:pt x="75" y="13"/>
                  </a:cubicBezTo>
                  <a:close/>
                  <a:moveTo>
                    <a:pt x="104" y="11"/>
                  </a:moveTo>
                  <a:cubicBezTo>
                    <a:pt x="104" y="11"/>
                    <a:pt x="104" y="11"/>
                    <a:pt x="103" y="11"/>
                  </a:cubicBezTo>
                  <a:cubicBezTo>
                    <a:pt x="102" y="11"/>
                    <a:pt x="102" y="11"/>
                    <a:pt x="102" y="11"/>
                  </a:cubicBezTo>
                  <a:cubicBezTo>
                    <a:pt x="102" y="12"/>
                    <a:pt x="102" y="12"/>
                    <a:pt x="103" y="13"/>
                  </a:cubicBezTo>
                  <a:cubicBezTo>
                    <a:pt x="103" y="12"/>
                    <a:pt x="103" y="12"/>
                    <a:pt x="104" y="12"/>
                  </a:cubicBezTo>
                  <a:cubicBezTo>
                    <a:pt x="104" y="12"/>
                    <a:pt x="104" y="12"/>
                    <a:pt x="104" y="11"/>
                  </a:cubicBezTo>
                  <a:close/>
                  <a:moveTo>
                    <a:pt x="9" y="11"/>
                  </a:moveTo>
                  <a:cubicBezTo>
                    <a:pt x="9" y="12"/>
                    <a:pt x="9" y="12"/>
                    <a:pt x="10" y="12"/>
                  </a:cubicBezTo>
                  <a:cubicBezTo>
                    <a:pt x="10" y="12"/>
                    <a:pt x="11" y="12"/>
                    <a:pt x="11" y="12"/>
                  </a:cubicBezTo>
                  <a:cubicBezTo>
                    <a:pt x="11" y="11"/>
                    <a:pt x="11" y="11"/>
                    <a:pt x="10" y="11"/>
                  </a:cubicBezTo>
                  <a:cubicBezTo>
                    <a:pt x="9" y="11"/>
                    <a:pt x="9" y="11"/>
                    <a:pt x="9" y="11"/>
                  </a:cubicBezTo>
                  <a:close/>
                  <a:moveTo>
                    <a:pt x="100" y="10"/>
                  </a:moveTo>
                  <a:cubicBezTo>
                    <a:pt x="100" y="10"/>
                    <a:pt x="100" y="10"/>
                    <a:pt x="100" y="11"/>
                  </a:cubicBezTo>
                  <a:cubicBezTo>
                    <a:pt x="100" y="11"/>
                    <a:pt x="100" y="11"/>
                    <a:pt x="100" y="11"/>
                  </a:cubicBezTo>
                  <a:cubicBezTo>
                    <a:pt x="100" y="11"/>
                    <a:pt x="100" y="11"/>
                    <a:pt x="101" y="11"/>
                  </a:cubicBezTo>
                  <a:cubicBezTo>
                    <a:pt x="101" y="10"/>
                    <a:pt x="101" y="10"/>
                    <a:pt x="101" y="10"/>
                  </a:cubicBezTo>
                  <a:cubicBezTo>
                    <a:pt x="100" y="10"/>
                    <a:pt x="100" y="10"/>
                    <a:pt x="100" y="10"/>
                  </a:cubicBezTo>
                  <a:close/>
                  <a:moveTo>
                    <a:pt x="75" y="9"/>
                  </a:moveTo>
                  <a:cubicBezTo>
                    <a:pt x="75" y="9"/>
                    <a:pt x="75" y="9"/>
                    <a:pt x="75" y="9"/>
                  </a:cubicBezTo>
                  <a:cubicBezTo>
                    <a:pt x="75" y="9"/>
                    <a:pt x="75" y="9"/>
                    <a:pt x="75" y="9"/>
                  </a:cubicBezTo>
                  <a:cubicBezTo>
                    <a:pt x="76" y="9"/>
                    <a:pt x="76" y="9"/>
                    <a:pt x="76" y="8"/>
                  </a:cubicBezTo>
                  <a:cubicBezTo>
                    <a:pt x="76" y="8"/>
                    <a:pt x="76" y="8"/>
                    <a:pt x="76" y="7"/>
                  </a:cubicBezTo>
                  <a:cubicBezTo>
                    <a:pt x="75" y="7"/>
                    <a:pt x="75" y="7"/>
                    <a:pt x="75" y="8"/>
                  </a:cubicBezTo>
                  <a:cubicBezTo>
                    <a:pt x="75" y="8"/>
                    <a:pt x="75" y="8"/>
                    <a:pt x="75" y="9"/>
                  </a:cubicBezTo>
                  <a:close/>
                  <a:moveTo>
                    <a:pt x="79" y="1"/>
                  </a:moveTo>
                  <a:cubicBezTo>
                    <a:pt x="79" y="1"/>
                    <a:pt x="80" y="1"/>
                    <a:pt x="80" y="1"/>
                  </a:cubicBezTo>
                  <a:cubicBezTo>
                    <a:pt x="80" y="1"/>
                    <a:pt x="80" y="1"/>
                    <a:pt x="80" y="1"/>
                  </a:cubicBezTo>
                  <a:cubicBezTo>
                    <a:pt x="80" y="1"/>
                    <a:pt x="81" y="1"/>
                    <a:pt x="81" y="1"/>
                  </a:cubicBezTo>
                  <a:cubicBezTo>
                    <a:pt x="82" y="1"/>
                    <a:pt x="82" y="1"/>
                    <a:pt x="82" y="1"/>
                  </a:cubicBezTo>
                  <a:cubicBezTo>
                    <a:pt x="82" y="2"/>
                    <a:pt x="82" y="2"/>
                    <a:pt x="81" y="3"/>
                  </a:cubicBezTo>
                  <a:cubicBezTo>
                    <a:pt x="81" y="3"/>
                    <a:pt x="81" y="3"/>
                    <a:pt x="81" y="4"/>
                  </a:cubicBezTo>
                  <a:cubicBezTo>
                    <a:pt x="81" y="4"/>
                    <a:pt x="82" y="3"/>
                    <a:pt x="82" y="3"/>
                  </a:cubicBezTo>
                  <a:cubicBezTo>
                    <a:pt x="82" y="3"/>
                    <a:pt x="82" y="3"/>
                    <a:pt x="82" y="3"/>
                  </a:cubicBezTo>
                  <a:cubicBezTo>
                    <a:pt x="83" y="3"/>
                    <a:pt x="83" y="4"/>
                    <a:pt x="83" y="4"/>
                  </a:cubicBezTo>
                  <a:cubicBezTo>
                    <a:pt x="82" y="4"/>
                    <a:pt x="81" y="5"/>
                    <a:pt x="81" y="6"/>
                  </a:cubicBezTo>
                  <a:cubicBezTo>
                    <a:pt x="81" y="6"/>
                    <a:pt x="81" y="7"/>
                    <a:pt x="82" y="7"/>
                  </a:cubicBezTo>
                  <a:cubicBezTo>
                    <a:pt x="81" y="8"/>
                    <a:pt x="81" y="8"/>
                    <a:pt x="81" y="9"/>
                  </a:cubicBezTo>
                  <a:cubicBezTo>
                    <a:pt x="81" y="9"/>
                    <a:pt x="80" y="9"/>
                    <a:pt x="80" y="9"/>
                  </a:cubicBezTo>
                  <a:cubicBezTo>
                    <a:pt x="80" y="9"/>
                    <a:pt x="80" y="8"/>
                    <a:pt x="80" y="7"/>
                  </a:cubicBezTo>
                  <a:cubicBezTo>
                    <a:pt x="80" y="6"/>
                    <a:pt x="80" y="6"/>
                    <a:pt x="79" y="6"/>
                  </a:cubicBezTo>
                  <a:cubicBezTo>
                    <a:pt x="79" y="6"/>
                    <a:pt x="79" y="7"/>
                    <a:pt x="79" y="7"/>
                  </a:cubicBezTo>
                  <a:cubicBezTo>
                    <a:pt x="79" y="7"/>
                    <a:pt x="78" y="7"/>
                    <a:pt x="78" y="7"/>
                  </a:cubicBezTo>
                  <a:cubicBezTo>
                    <a:pt x="78" y="8"/>
                    <a:pt x="78" y="8"/>
                    <a:pt x="77" y="9"/>
                  </a:cubicBezTo>
                  <a:cubicBezTo>
                    <a:pt x="77" y="9"/>
                    <a:pt x="77" y="9"/>
                    <a:pt x="77" y="10"/>
                  </a:cubicBezTo>
                  <a:cubicBezTo>
                    <a:pt x="78" y="10"/>
                    <a:pt x="78" y="10"/>
                    <a:pt x="78" y="10"/>
                  </a:cubicBezTo>
                  <a:cubicBezTo>
                    <a:pt x="78" y="10"/>
                    <a:pt x="79" y="10"/>
                    <a:pt x="79" y="10"/>
                  </a:cubicBezTo>
                  <a:cubicBezTo>
                    <a:pt x="80" y="10"/>
                    <a:pt x="80" y="10"/>
                    <a:pt x="81" y="10"/>
                  </a:cubicBezTo>
                  <a:cubicBezTo>
                    <a:pt x="81" y="10"/>
                    <a:pt x="82" y="11"/>
                    <a:pt x="82" y="11"/>
                  </a:cubicBezTo>
                  <a:cubicBezTo>
                    <a:pt x="83" y="11"/>
                    <a:pt x="83" y="10"/>
                    <a:pt x="83" y="10"/>
                  </a:cubicBezTo>
                  <a:cubicBezTo>
                    <a:pt x="84" y="10"/>
                    <a:pt x="84" y="10"/>
                    <a:pt x="84" y="10"/>
                  </a:cubicBezTo>
                  <a:cubicBezTo>
                    <a:pt x="85" y="10"/>
                    <a:pt x="85" y="10"/>
                    <a:pt x="85" y="10"/>
                  </a:cubicBezTo>
                  <a:cubicBezTo>
                    <a:pt x="85" y="11"/>
                    <a:pt x="85" y="11"/>
                    <a:pt x="85" y="11"/>
                  </a:cubicBezTo>
                  <a:cubicBezTo>
                    <a:pt x="86" y="11"/>
                    <a:pt x="86" y="11"/>
                    <a:pt x="86" y="10"/>
                  </a:cubicBezTo>
                  <a:cubicBezTo>
                    <a:pt x="86" y="10"/>
                    <a:pt x="86" y="10"/>
                    <a:pt x="86" y="9"/>
                  </a:cubicBezTo>
                  <a:cubicBezTo>
                    <a:pt x="86" y="9"/>
                    <a:pt x="85" y="9"/>
                    <a:pt x="85" y="9"/>
                  </a:cubicBezTo>
                  <a:cubicBezTo>
                    <a:pt x="85" y="9"/>
                    <a:pt x="85" y="9"/>
                    <a:pt x="84" y="9"/>
                  </a:cubicBezTo>
                  <a:cubicBezTo>
                    <a:pt x="84" y="9"/>
                    <a:pt x="85" y="8"/>
                    <a:pt x="85" y="8"/>
                  </a:cubicBezTo>
                  <a:cubicBezTo>
                    <a:pt x="85" y="8"/>
                    <a:pt x="85" y="8"/>
                    <a:pt x="86" y="8"/>
                  </a:cubicBezTo>
                  <a:cubicBezTo>
                    <a:pt x="86" y="8"/>
                    <a:pt x="86" y="7"/>
                    <a:pt x="86" y="7"/>
                  </a:cubicBezTo>
                  <a:cubicBezTo>
                    <a:pt x="86" y="7"/>
                    <a:pt x="86" y="6"/>
                    <a:pt x="87" y="7"/>
                  </a:cubicBezTo>
                  <a:cubicBezTo>
                    <a:pt x="87" y="7"/>
                    <a:pt x="87" y="7"/>
                    <a:pt x="87" y="7"/>
                  </a:cubicBezTo>
                  <a:cubicBezTo>
                    <a:pt x="87" y="7"/>
                    <a:pt x="88" y="8"/>
                    <a:pt x="88" y="8"/>
                  </a:cubicBezTo>
                  <a:cubicBezTo>
                    <a:pt x="88" y="9"/>
                    <a:pt x="88" y="9"/>
                    <a:pt x="88" y="9"/>
                  </a:cubicBezTo>
                  <a:cubicBezTo>
                    <a:pt x="88" y="10"/>
                    <a:pt x="88" y="10"/>
                    <a:pt x="89" y="10"/>
                  </a:cubicBezTo>
                  <a:cubicBezTo>
                    <a:pt x="89" y="10"/>
                    <a:pt x="89" y="10"/>
                    <a:pt x="89" y="9"/>
                  </a:cubicBezTo>
                  <a:cubicBezTo>
                    <a:pt x="89" y="9"/>
                    <a:pt x="89" y="9"/>
                    <a:pt x="90" y="9"/>
                  </a:cubicBezTo>
                  <a:cubicBezTo>
                    <a:pt x="90" y="9"/>
                    <a:pt x="91" y="9"/>
                    <a:pt x="91" y="8"/>
                  </a:cubicBezTo>
                  <a:cubicBezTo>
                    <a:pt x="91" y="8"/>
                    <a:pt x="91" y="8"/>
                    <a:pt x="92" y="8"/>
                  </a:cubicBezTo>
                  <a:cubicBezTo>
                    <a:pt x="92" y="8"/>
                    <a:pt x="92" y="8"/>
                    <a:pt x="92" y="8"/>
                  </a:cubicBezTo>
                  <a:cubicBezTo>
                    <a:pt x="93" y="8"/>
                    <a:pt x="93" y="8"/>
                    <a:pt x="93" y="8"/>
                  </a:cubicBezTo>
                  <a:cubicBezTo>
                    <a:pt x="93" y="8"/>
                    <a:pt x="94" y="8"/>
                    <a:pt x="94" y="8"/>
                  </a:cubicBezTo>
                  <a:cubicBezTo>
                    <a:pt x="94" y="7"/>
                    <a:pt x="94" y="7"/>
                    <a:pt x="95" y="7"/>
                  </a:cubicBezTo>
                  <a:cubicBezTo>
                    <a:pt x="95" y="7"/>
                    <a:pt x="95" y="8"/>
                    <a:pt x="95" y="9"/>
                  </a:cubicBezTo>
                  <a:cubicBezTo>
                    <a:pt x="94" y="9"/>
                    <a:pt x="94" y="9"/>
                    <a:pt x="93" y="10"/>
                  </a:cubicBezTo>
                  <a:cubicBezTo>
                    <a:pt x="93" y="10"/>
                    <a:pt x="92" y="11"/>
                    <a:pt x="92" y="11"/>
                  </a:cubicBezTo>
                  <a:cubicBezTo>
                    <a:pt x="92" y="12"/>
                    <a:pt x="92" y="12"/>
                    <a:pt x="92" y="12"/>
                  </a:cubicBezTo>
                  <a:cubicBezTo>
                    <a:pt x="92" y="12"/>
                    <a:pt x="93" y="12"/>
                    <a:pt x="93" y="12"/>
                  </a:cubicBezTo>
                  <a:cubicBezTo>
                    <a:pt x="93" y="12"/>
                    <a:pt x="93" y="11"/>
                    <a:pt x="94" y="11"/>
                  </a:cubicBezTo>
                  <a:cubicBezTo>
                    <a:pt x="94" y="11"/>
                    <a:pt x="94" y="11"/>
                    <a:pt x="95" y="11"/>
                  </a:cubicBezTo>
                  <a:cubicBezTo>
                    <a:pt x="95" y="11"/>
                    <a:pt x="95" y="11"/>
                    <a:pt x="95" y="10"/>
                  </a:cubicBezTo>
                  <a:cubicBezTo>
                    <a:pt x="95" y="10"/>
                    <a:pt x="95" y="10"/>
                    <a:pt x="96" y="9"/>
                  </a:cubicBezTo>
                  <a:cubicBezTo>
                    <a:pt x="96" y="9"/>
                    <a:pt x="96" y="9"/>
                    <a:pt x="96" y="9"/>
                  </a:cubicBezTo>
                  <a:cubicBezTo>
                    <a:pt x="97" y="9"/>
                    <a:pt x="97" y="9"/>
                    <a:pt x="97" y="9"/>
                  </a:cubicBezTo>
                  <a:cubicBezTo>
                    <a:pt x="97" y="9"/>
                    <a:pt x="97" y="9"/>
                    <a:pt x="98" y="9"/>
                  </a:cubicBezTo>
                  <a:cubicBezTo>
                    <a:pt x="98" y="9"/>
                    <a:pt x="98" y="9"/>
                    <a:pt x="98" y="9"/>
                  </a:cubicBezTo>
                  <a:cubicBezTo>
                    <a:pt x="99" y="8"/>
                    <a:pt x="99" y="8"/>
                    <a:pt x="100" y="9"/>
                  </a:cubicBezTo>
                  <a:cubicBezTo>
                    <a:pt x="100" y="9"/>
                    <a:pt x="100" y="9"/>
                    <a:pt x="101" y="9"/>
                  </a:cubicBezTo>
                  <a:cubicBezTo>
                    <a:pt x="101" y="9"/>
                    <a:pt x="101" y="8"/>
                    <a:pt x="101" y="8"/>
                  </a:cubicBezTo>
                  <a:cubicBezTo>
                    <a:pt x="101" y="7"/>
                    <a:pt x="101" y="7"/>
                    <a:pt x="101" y="6"/>
                  </a:cubicBezTo>
                  <a:cubicBezTo>
                    <a:pt x="102" y="6"/>
                    <a:pt x="102" y="6"/>
                    <a:pt x="103" y="7"/>
                  </a:cubicBezTo>
                  <a:cubicBezTo>
                    <a:pt x="103" y="7"/>
                    <a:pt x="103" y="7"/>
                    <a:pt x="104" y="7"/>
                  </a:cubicBezTo>
                  <a:cubicBezTo>
                    <a:pt x="103" y="7"/>
                    <a:pt x="103" y="7"/>
                    <a:pt x="103" y="7"/>
                  </a:cubicBezTo>
                  <a:cubicBezTo>
                    <a:pt x="103" y="7"/>
                    <a:pt x="103" y="7"/>
                    <a:pt x="103" y="7"/>
                  </a:cubicBezTo>
                  <a:cubicBezTo>
                    <a:pt x="103" y="7"/>
                    <a:pt x="102" y="8"/>
                    <a:pt x="102" y="8"/>
                  </a:cubicBezTo>
                  <a:cubicBezTo>
                    <a:pt x="102" y="9"/>
                    <a:pt x="102" y="9"/>
                    <a:pt x="102" y="9"/>
                  </a:cubicBezTo>
                  <a:cubicBezTo>
                    <a:pt x="103" y="9"/>
                    <a:pt x="104" y="9"/>
                    <a:pt x="104" y="9"/>
                  </a:cubicBezTo>
                  <a:cubicBezTo>
                    <a:pt x="104" y="10"/>
                    <a:pt x="105" y="10"/>
                    <a:pt x="105" y="10"/>
                  </a:cubicBezTo>
                  <a:cubicBezTo>
                    <a:pt x="105" y="10"/>
                    <a:pt x="106" y="10"/>
                    <a:pt x="105" y="9"/>
                  </a:cubicBezTo>
                  <a:cubicBezTo>
                    <a:pt x="105" y="9"/>
                    <a:pt x="105" y="9"/>
                    <a:pt x="105" y="9"/>
                  </a:cubicBezTo>
                  <a:cubicBezTo>
                    <a:pt x="106" y="9"/>
                    <a:pt x="107" y="10"/>
                    <a:pt x="107" y="10"/>
                  </a:cubicBezTo>
                  <a:cubicBezTo>
                    <a:pt x="108" y="11"/>
                    <a:pt x="108" y="11"/>
                    <a:pt x="109" y="12"/>
                  </a:cubicBezTo>
                  <a:cubicBezTo>
                    <a:pt x="108" y="12"/>
                    <a:pt x="108" y="13"/>
                    <a:pt x="108" y="13"/>
                  </a:cubicBezTo>
                  <a:cubicBezTo>
                    <a:pt x="108" y="14"/>
                    <a:pt x="108" y="15"/>
                    <a:pt x="109" y="15"/>
                  </a:cubicBezTo>
                  <a:cubicBezTo>
                    <a:pt x="109" y="15"/>
                    <a:pt x="109" y="15"/>
                    <a:pt x="109" y="15"/>
                  </a:cubicBezTo>
                  <a:cubicBezTo>
                    <a:pt x="110" y="15"/>
                    <a:pt x="110" y="15"/>
                    <a:pt x="111" y="15"/>
                  </a:cubicBezTo>
                  <a:cubicBezTo>
                    <a:pt x="111" y="15"/>
                    <a:pt x="111" y="15"/>
                    <a:pt x="111" y="15"/>
                  </a:cubicBezTo>
                  <a:cubicBezTo>
                    <a:pt x="110" y="15"/>
                    <a:pt x="110" y="15"/>
                    <a:pt x="111" y="15"/>
                  </a:cubicBezTo>
                  <a:cubicBezTo>
                    <a:pt x="111" y="15"/>
                    <a:pt x="111" y="15"/>
                    <a:pt x="111" y="15"/>
                  </a:cubicBezTo>
                  <a:cubicBezTo>
                    <a:pt x="111" y="15"/>
                    <a:pt x="111" y="15"/>
                    <a:pt x="111" y="15"/>
                  </a:cubicBezTo>
                  <a:cubicBezTo>
                    <a:pt x="111" y="16"/>
                    <a:pt x="111" y="16"/>
                    <a:pt x="111" y="16"/>
                  </a:cubicBezTo>
                  <a:cubicBezTo>
                    <a:pt x="111" y="16"/>
                    <a:pt x="111" y="16"/>
                    <a:pt x="111" y="16"/>
                  </a:cubicBezTo>
                  <a:cubicBezTo>
                    <a:pt x="111" y="16"/>
                    <a:pt x="111" y="17"/>
                    <a:pt x="112" y="17"/>
                  </a:cubicBezTo>
                  <a:cubicBezTo>
                    <a:pt x="112" y="18"/>
                    <a:pt x="112" y="18"/>
                    <a:pt x="113" y="18"/>
                  </a:cubicBezTo>
                  <a:cubicBezTo>
                    <a:pt x="113" y="18"/>
                    <a:pt x="113" y="18"/>
                    <a:pt x="113" y="19"/>
                  </a:cubicBezTo>
                  <a:cubicBezTo>
                    <a:pt x="113" y="19"/>
                    <a:pt x="113" y="19"/>
                    <a:pt x="113" y="19"/>
                  </a:cubicBezTo>
                  <a:cubicBezTo>
                    <a:pt x="112" y="19"/>
                    <a:pt x="112" y="20"/>
                    <a:pt x="112" y="20"/>
                  </a:cubicBezTo>
                  <a:cubicBezTo>
                    <a:pt x="112" y="20"/>
                    <a:pt x="113" y="20"/>
                    <a:pt x="113" y="20"/>
                  </a:cubicBezTo>
                  <a:cubicBezTo>
                    <a:pt x="114" y="20"/>
                    <a:pt x="114" y="21"/>
                    <a:pt x="114" y="21"/>
                  </a:cubicBezTo>
                  <a:cubicBezTo>
                    <a:pt x="115" y="23"/>
                    <a:pt x="116" y="26"/>
                    <a:pt x="117" y="30"/>
                  </a:cubicBezTo>
                  <a:cubicBezTo>
                    <a:pt x="117" y="33"/>
                    <a:pt x="118" y="37"/>
                    <a:pt x="118" y="40"/>
                  </a:cubicBezTo>
                  <a:cubicBezTo>
                    <a:pt x="118" y="41"/>
                    <a:pt x="118" y="42"/>
                    <a:pt x="118" y="42"/>
                  </a:cubicBezTo>
                  <a:cubicBezTo>
                    <a:pt x="119" y="43"/>
                    <a:pt x="118" y="44"/>
                    <a:pt x="118" y="44"/>
                  </a:cubicBezTo>
                  <a:cubicBezTo>
                    <a:pt x="118" y="45"/>
                    <a:pt x="118" y="45"/>
                    <a:pt x="118" y="45"/>
                  </a:cubicBezTo>
                  <a:cubicBezTo>
                    <a:pt x="117" y="45"/>
                    <a:pt x="117" y="46"/>
                    <a:pt x="117" y="46"/>
                  </a:cubicBezTo>
                  <a:cubicBezTo>
                    <a:pt x="118" y="46"/>
                    <a:pt x="118" y="46"/>
                    <a:pt x="118" y="46"/>
                  </a:cubicBezTo>
                  <a:cubicBezTo>
                    <a:pt x="118" y="46"/>
                    <a:pt x="118" y="46"/>
                    <a:pt x="118" y="46"/>
                  </a:cubicBezTo>
                  <a:cubicBezTo>
                    <a:pt x="119" y="51"/>
                    <a:pt x="119" y="55"/>
                    <a:pt x="119" y="60"/>
                  </a:cubicBezTo>
                  <a:lnTo>
                    <a:pt x="119" y="75"/>
                  </a:lnTo>
                  <a:cubicBezTo>
                    <a:pt x="119" y="79"/>
                    <a:pt x="119" y="83"/>
                    <a:pt x="118" y="87"/>
                  </a:cubicBezTo>
                  <a:cubicBezTo>
                    <a:pt x="118" y="91"/>
                    <a:pt x="118" y="94"/>
                    <a:pt x="117" y="98"/>
                  </a:cubicBezTo>
                  <a:cubicBezTo>
                    <a:pt x="116" y="104"/>
                    <a:pt x="113" y="109"/>
                    <a:pt x="110" y="113"/>
                  </a:cubicBezTo>
                  <a:cubicBezTo>
                    <a:pt x="106" y="117"/>
                    <a:pt x="102" y="120"/>
                    <a:pt x="96" y="122"/>
                  </a:cubicBezTo>
                  <a:cubicBezTo>
                    <a:pt x="91" y="124"/>
                    <a:pt x="84" y="125"/>
                    <a:pt x="78" y="125"/>
                  </a:cubicBezTo>
                  <a:cubicBezTo>
                    <a:pt x="71" y="126"/>
                    <a:pt x="63" y="126"/>
                    <a:pt x="55" y="125"/>
                  </a:cubicBezTo>
                  <a:cubicBezTo>
                    <a:pt x="55" y="140"/>
                    <a:pt x="55" y="154"/>
                    <a:pt x="55" y="169"/>
                  </a:cubicBezTo>
                  <a:cubicBezTo>
                    <a:pt x="55" y="183"/>
                    <a:pt x="55" y="197"/>
                    <a:pt x="55" y="211"/>
                  </a:cubicBezTo>
                  <a:lnTo>
                    <a:pt x="38" y="212"/>
                  </a:lnTo>
                  <a:cubicBezTo>
                    <a:pt x="35" y="211"/>
                    <a:pt x="32" y="211"/>
                    <a:pt x="30" y="211"/>
                  </a:cubicBezTo>
                  <a:cubicBezTo>
                    <a:pt x="27" y="212"/>
                    <a:pt x="24" y="211"/>
                    <a:pt x="22" y="211"/>
                  </a:cubicBezTo>
                  <a:lnTo>
                    <a:pt x="21" y="211"/>
                  </a:lnTo>
                  <a:lnTo>
                    <a:pt x="20" y="211"/>
                  </a:lnTo>
                  <a:cubicBezTo>
                    <a:pt x="20" y="211"/>
                    <a:pt x="19" y="211"/>
                    <a:pt x="19" y="211"/>
                  </a:cubicBezTo>
                  <a:cubicBezTo>
                    <a:pt x="18" y="212"/>
                    <a:pt x="18" y="211"/>
                    <a:pt x="17" y="211"/>
                  </a:cubicBezTo>
                  <a:cubicBezTo>
                    <a:pt x="16" y="211"/>
                    <a:pt x="15" y="212"/>
                    <a:pt x="14" y="212"/>
                  </a:cubicBezTo>
                  <a:cubicBezTo>
                    <a:pt x="12" y="211"/>
                    <a:pt x="11" y="211"/>
                    <a:pt x="10" y="211"/>
                  </a:cubicBezTo>
                  <a:cubicBezTo>
                    <a:pt x="10" y="211"/>
                    <a:pt x="10" y="211"/>
                    <a:pt x="10" y="211"/>
                  </a:cubicBezTo>
                  <a:cubicBezTo>
                    <a:pt x="11" y="211"/>
                    <a:pt x="11" y="211"/>
                    <a:pt x="11" y="210"/>
                  </a:cubicBezTo>
                  <a:cubicBezTo>
                    <a:pt x="10" y="210"/>
                    <a:pt x="10" y="210"/>
                    <a:pt x="10" y="210"/>
                  </a:cubicBezTo>
                  <a:cubicBezTo>
                    <a:pt x="10" y="210"/>
                    <a:pt x="9" y="210"/>
                    <a:pt x="9" y="210"/>
                  </a:cubicBezTo>
                  <a:cubicBezTo>
                    <a:pt x="9" y="210"/>
                    <a:pt x="9" y="211"/>
                    <a:pt x="9" y="211"/>
                  </a:cubicBezTo>
                  <a:cubicBezTo>
                    <a:pt x="8" y="211"/>
                    <a:pt x="8" y="211"/>
                    <a:pt x="8" y="210"/>
                  </a:cubicBezTo>
                  <a:cubicBezTo>
                    <a:pt x="8" y="211"/>
                    <a:pt x="7" y="211"/>
                    <a:pt x="7" y="211"/>
                  </a:cubicBezTo>
                  <a:cubicBezTo>
                    <a:pt x="7" y="211"/>
                    <a:pt x="7" y="211"/>
                    <a:pt x="7" y="211"/>
                  </a:cubicBezTo>
                  <a:cubicBezTo>
                    <a:pt x="6" y="211"/>
                    <a:pt x="5" y="211"/>
                    <a:pt x="4" y="211"/>
                  </a:cubicBezTo>
                  <a:cubicBezTo>
                    <a:pt x="3" y="211"/>
                    <a:pt x="3" y="211"/>
                    <a:pt x="2" y="211"/>
                  </a:cubicBezTo>
                  <a:cubicBezTo>
                    <a:pt x="2" y="212"/>
                    <a:pt x="1" y="212"/>
                    <a:pt x="0" y="211"/>
                  </a:cubicBezTo>
                  <a:cubicBezTo>
                    <a:pt x="0" y="211"/>
                    <a:pt x="0" y="211"/>
                    <a:pt x="0" y="211"/>
                  </a:cubicBezTo>
                  <a:cubicBezTo>
                    <a:pt x="1" y="211"/>
                    <a:pt x="1" y="211"/>
                    <a:pt x="1" y="210"/>
                  </a:cubicBezTo>
                  <a:cubicBezTo>
                    <a:pt x="1" y="210"/>
                    <a:pt x="0" y="210"/>
                    <a:pt x="0" y="210"/>
                  </a:cubicBezTo>
                  <a:cubicBezTo>
                    <a:pt x="0" y="209"/>
                    <a:pt x="0" y="209"/>
                    <a:pt x="0" y="208"/>
                  </a:cubicBezTo>
                  <a:cubicBezTo>
                    <a:pt x="1" y="208"/>
                    <a:pt x="1" y="208"/>
                    <a:pt x="1" y="207"/>
                  </a:cubicBezTo>
                  <a:cubicBezTo>
                    <a:pt x="1" y="207"/>
                    <a:pt x="1" y="206"/>
                    <a:pt x="0" y="206"/>
                  </a:cubicBezTo>
                  <a:lnTo>
                    <a:pt x="0" y="30"/>
                  </a:lnTo>
                  <a:lnTo>
                    <a:pt x="0" y="20"/>
                  </a:lnTo>
                  <a:lnTo>
                    <a:pt x="0" y="10"/>
                  </a:lnTo>
                  <a:cubicBezTo>
                    <a:pt x="0" y="10"/>
                    <a:pt x="1" y="10"/>
                    <a:pt x="1" y="10"/>
                  </a:cubicBezTo>
                  <a:cubicBezTo>
                    <a:pt x="1" y="10"/>
                    <a:pt x="1" y="10"/>
                    <a:pt x="1" y="11"/>
                  </a:cubicBezTo>
                  <a:cubicBezTo>
                    <a:pt x="2" y="11"/>
                    <a:pt x="3" y="11"/>
                    <a:pt x="4" y="11"/>
                  </a:cubicBezTo>
                  <a:cubicBezTo>
                    <a:pt x="4" y="11"/>
                    <a:pt x="5" y="11"/>
                    <a:pt x="5" y="10"/>
                  </a:cubicBezTo>
                  <a:cubicBezTo>
                    <a:pt x="4" y="10"/>
                    <a:pt x="4" y="10"/>
                    <a:pt x="4" y="10"/>
                  </a:cubicBezTo>
                  <a:cubicBezTo>
                    <a:pt x="4" y="10"/>
                    <a:pt x="3" y="9"/>
                    <a:pt x="3" y="9"/>
                  </a:cubicBezTo>
                  <a:cubicBezTo>
                    <a:pt x="4" y="9"/>
                    <a:pt x="4" y="9"/>
                    <a:pt x="4" y="9"/>
                  </a:cubicBezTo>
                  <a:cubicBezTo>
                    <a:pt x="5" y="10"/>
                    <a:pt x="5" y="10"/>
                    <a:pt x="5" y="10"/>
                  </a:cubicBezTo>
                  <a:cubicBezTo>
                    <a:pt x="6" y="10"/>
                    <a:pt x="6" y="10"/>
                    <a:pt x="7" y="10"/>
                  </a:cubicBezTo>
                  <a:cubicBezTo>
                    <a:pt x="7" y="9"/>
                    <a:pt x="8" y="9"/>
                    <a:pt x="8" y="9"/>
                  </a:cubicBezTo>
                  <a:cubicBezTo>
                    <a:pt x="8" y="9"/>
                    <a:pt x="8" y="9"/>
                    <a:pt x="9" y="9"/>
                  </a:cubicBezTo>
                  <a:cubicBezTo>
                    <a:pt x="9" y="10"/>
                    <a:pt x="9" y="10"/>
                    <a:pt x="9" y="10"/>
                  </a:cubicBezTo>
                  <a:cubicBezTo>
                    <a:pt x="10" y="10"/>
                    <a:pt x="10" y="10"/>
                    <a:pt x="10" y="9"/>
                  </a:cubicBezTo>
                  <a:cubicBezTo>
                    <a:pt x="10" y="9"/>
                    <a:pt x="10" y="9"/>
                    <a:pt x="11" y="9"/>
                  </a:cubicBezTo>
                  <a:cubicBezTo>
                    <a:pt x="11" y="9"/>
                    <a:pt x="11" y="9"/>
                    <a:pt x="12" y="9"/>
                  </a:cubicBezTo>
                  <a:cubicBezTo>
                    <a:pt x="12" y="10"/>
                    <a:pt x="12" y="10"/>
                    <a:pt x="12" y="10"/>
                  </a:cubicBezTo>
                  <a:cubicBezTo>
                    <a:pt x="12" y="10"/>
                    <a:pt x="13" y="10"/>
                    <a:pt x="13" y="10"/>
                  </a:cubicBezTo>
                  <a:cubicBezTo>
                    <a:pt x="13" y="10"/>
                    <a:pt x="13" y="10"/>
                    <a:pt x="13" y="10"/>
                  </a:cubicBezTo>
                  <a:cubicBezTo>
                    <a:pt x="13" y="11"/>
                    <a:pt x="13" y="11"/>
                    <a:pt x="13" y="11"/>
                  </a:cubicBezTo>
                  <a:cubicBezTo>
                    <a:pt x="14" y="11"/>
                    <a:pt x="14" y="11"/>
                    <a:pt x="14" y="11"/>
                  </a:cubicBezTo>
                  <a:cubicBezTo>
                    <a:pt x="14" y="10"/>
                    <a:pt x="14" y="10"/>
                    <a:pt x="14" y="10"/>
                  </a:cubicBezTo>
                  <a:cubicBezTo>
                    <a:pt x="14" y="10"/>
                    <a:pt x="14" y="9"/>
                    <a:pt x="14" y="9"/>
                  </a:cubicBezTo>
                  <a:cubicBezTo>
                    <a:pt x="14" y="9"/>
                    <a:pt x="14" y="9"/>
                    <a:pt x="15" y="9"/>
                  </a:cubicBezTo>
                  <a:cubicBezTo>
                    <a:pt x="15" y="9"/>
                    <a:pt x="15" y="9"/>
                    <a:pt x="15" y="9"/>
                  </a:cubicBezTo>
                  <a:cubicBezTo>
                    <a:pt x="16" y="10"/>
                    <a:pt x="16" y="10"/>
                    <a:pt x="16" y="10"/>
                  </a:cubicBezTo>
                  <a:cubicBezTo>
                    <a:pt x="17" y="10"/>
                    <a:pt x="17" y="9"/>
                    <a:pt x="17" y="9"/>
                  </a:cubicBezTo>
                  <a:cubicBezTo>
                    <a:pt x="17" y="8"/>
                    <a:pt x="17" y="8"/>
                    <a:pt x="17" y="7"/>
                  </a:cubicBezTo>
                  <a:cubicBezTo>
                    <a:pt x="18" y="7"/>
                    <a:pt x="19" y="7"/>
                    <a:pt x="19" y="7"/>
                  </a:cubicBezTo>
                  <a:cubicBezTo>
                    <a:pt x="19" y="8"/>
                    <a:pt x="19" y="9"/>
                    <a:pt x="20" y="9"/>
                  </a:cubicBezTo>
                  <a:cubicBezTo>
                    <a:pt x="20" y="9"/>
                    <a:pt x="21" y="9"/>
                    <a:pt x="21" y="9"/>
                  </a:cubicBezTo>
                  <a:cubicBezTo>
                    <a:pt x="21" y="8"/>
                    <a:pt x="21" y="8"/>
                    <a:pt x="21" y="8"/>
                  </a:cubicBezTo>
                  <a:cubicBezTo>
                    <a:pt x="21" y="9"/>
                    <a:pt x="21" y="9"/>
                    <a:pt x="21" y="9"/>
                  </a:cubicBezTo>
                  <a:cubicBezTo>
                    <a:pt x="21" y="9"/>
                    <a:pt x="21" y="10"/>
                    <a:pt x="20" y="10"/>
                  </a:cubicBezTo>
                  <a:cubicBezTo>
                    <a:pt x="20" y="10"/>
                    <a:pt x="20" y="10"/>
                    <a:pt x="20" y="11"/>
                  </a:cubicBezTo>
                  <a:cubicBezTo>
                    <a:pt x="20" y="11"/>
                    <a:pt x="20" y="11"/>
                    <a:pt x="20" y="11"/>
                  </a:cubicBezTo>
                  <a:cubicBezTo>
                    <a:pt x="21" y="11"/>
                    <a:pt x="21" y="11"/>
                    <a:pt x="21" y="11"/>
                  </a:cubicBezTo>
                  <a:cubicBezTo>
                    <a:pt x="21" y="10"/>
                    <a:pt x="21" y="10"/>
                    <a:pt x="22" y="10"/>
                  </a:cubicBezTo>
                  <a:cubicBezTo>
                    <a:pt x="22" y="10"/>
                    <a:pt x="23" y="10"/>
                    <a:pt x="23" y="10"/>
                  </a:cubicBezTo>
                  <a:cubicBezTo>
                    <a:pt x="24" y="10"/>
                    <a:pt x="24" y="10"/>
                    <a:pt x="25" y="10"/>
                  </a:cubicBezTo>
                  <a:cubicBezTo>
                    <a:pt x="25" y="9"/>
                    <a:pt x="26" y="9"/>
                    <a:pt x="26" y="9"/>
                  </a:cubicBezTo>
                  <a:cubicBezTo>
                    <a:pt x="26" y="9"/>
                    <a:pt x="26" y="9"/>
                    <a:pt x="27" y="9"/>
                  </a:cubicBezTo>
                  <a:cubicBezTo>
                    <a:pt x="27" y="9"/>
                    <a:pt x="27" y="10"/>
                    <a:pt x="27" y="11"/>
                  </a:cubicBezTo>
                  <a:cubicBezTo>
                    <a:pt x="27" y="11"/>
                    <a:pt x="27" y="11"/>
                    <a:pt x="27" y="11"/>
                  </a:cubicBezTo>
                  <a:cubicBezTo>
                    <a:pt x="28" y="11"/>
                    <a:pt x="28" y="10"/>
                    <a:pt x="28" y="11"/>
                  </a:cubicBezTo>
                  <a:cubicBezTo>
                    <a:pt x="28" y="11"/>
                    <a:pt x="29" y="11"/>
                    <a:pt x="29" y="11"/>
                  </a:cubicBezTo>
                  <a:cubicBezTo>
                    <a:pt x="29" y="11"/>
                    <a:pt x="29" y="11"/>
                    <a:pt x="30" y="11"/>
                  </a:cubicBezTo>
                  <a:cubicBezTo>
                    <a:pt x="30" y="11"/>
                    <a:pt x="30" y="11"/>
                    <a:pt x="30" y="11"/>
                  </a:cubicBezTo>
                  <a:cubicBezTo>
                    <a:pt x="31" y="11"/>
                    <a:pt x="31" y="11"/>
                    <a:pt x="31" y="11"/>
                  </a:cubicBezTo>
                  <a:cubicBezTo>
                    <a:pt x="32" y="11"/>
                    <a:pt x="32" y="11"/>
                    <a:pt x="32" y="12"/>
                  </a:cubicBezTo>
                  <a:cubicBezTo>
                    <a:pt x="32" y="12"/>
                    <a:pt x="32" y="12"/>
                    <a:pt x="32" y="13"/>
                  </a:cubicBezTo>
                  <a:cubicBezTo>
                    <a:pt x="31" y="13"/>
                    <a:pt x="31" y="13"/>
                    <a:pt x="31" y="13"/>
                  </a:cubicBezTo>
                  <a:cubicBezTo>
                    <a:pt x="32" y="14"/>
                    <a:pt x="32" y="13"/>
                    <a:pt x="32" y="13"/>
                  </a:cubicBezTo>
                  <a:cubicBezTo>
                    <a:pt x="32" y="13"/>
                    <a:pt x="32" y="13"/>
                    <a:pt x="32" y="12"/>
                  </a:cubicBezTo>
                  <a:cubicBezTo>
                    <a:pt x="33" y="12"/>
                    <a:pt x="33" y="12"/>
                    <a:pt x="33" y="12"/>
                  </a:cubicBezTo>
                  <a:cubicBezTo>
                    <a:pt x="34" y="12"/>
                    <a:pt x="34" y="12"/>
                    <a:pt x="34" y="12"/>
                  </a:cubicBezTo>
                  <a:cubicBezTo>
                    <a:pt x="34" y="12"/>
                    <a:pt x="35" y="13"/>
                    <a:pt x="35" y="13"/>
                  </a:cubicBezTo>
                  <a:cubicBezTo>
                    <a:pt x="35" y="13"/>
                    <a:pt x="35" y="13"/>
                    <a:pt x="35" y="13"/>
                  </a:cubicBezTo>
                  <a:cubicBezTo>
                    <a:pt x="36" y="13"/>
                    <a:pt x="36" y="13"/>
                    <a:pt x="36" y="13"/>
                  </a:cubicBezTo>
                  <a:cubicBezTo>
                    <a:pt x="36" y="12"/>
                    <a:pt x="36" y="12"/>
                    <a:pt x="36" y="12"/>
                  </a:cubicBezTo>
                  <a:lnTo>
                    <a:pt x="37" y="11"/>
                  </a:lnTo>
                  <a:cubicBezTo>
                    <a:pt x="37" y="11"/>
                    <a:pt x="37" y="11"/>
                    <a:pt x="36" y="10"/>
                  </a:cubicBezTo>
                  <a:cubicBezTo>
                    <a:pt x="36" y="10"/>
                    <a:pt x="36" y="10"/>
                    <a:pt x="37" y="9"/>
                  </a:cubicBezTo>
                  <a:cubicBezTo>
                    <a:pt x="38" y="9"/>
                    <a:pt x="38" y="10"/>
                    <a:pt x="38" y="11"/>
                  </a:cubicBezTo>
                  <a:cubicBezTo>
                    <a:pt x="38" y="11"/>
                    <a:pt x="38" y="11"/>
                    <a:pt x="38" y="11"/>
                  </a:cubicBezTo>
                  <a:cubicBezTo>
                    <a:pt x="39" y="11"/>
                    <a:pt x="39" y="12"/>
                    <a:pt x="39" y="12"/>
                  </a:cubicBezTo>
                  <a:cubicBezTo>
                    <a:pt x="39" y="12"/>
                    <a:pt x="39" y="12"/>
                    <a:pt x="40" y="12"/>
                  </a:cubicBezTo>
                  <a:cubicBezTo>
                    <a:pt x="40" y="13"/>
                    <a:pt x="40" y="13"/>
                    <a:pt x="41" y="12"/>
                  </a:cubicBezTo>
                  <a:cubicBezTo>
                    <a:pt x="41" y="12"/>
                    <a:pt x="40" y="12"/>
                    <a:pt x="40" y="12"/>
                  </a:cubicBezTo>
                  <a:cubicBezTo>
                    <a:pt x="40" y="11"/>
                    <a:pt x="40" y="11"/>
                    <a:pt x="39" y="11"/>
                  </a:cubicBezTo>
                  <a:cubicBezTo>
                    <a:pt x="39" y="11"/>
                    <a:pt x="39" y="10"/>
                    <a:pt x="39" y="10"/>
                  </a:cubicBezTo>
                  <a:cubicBezTo>
                    <a:pt x="38" y="9"/>
                    <a:pt x="39" y="9"/>
                    <a:pt x="39" y="8"/>
                  </a:cubicBezTo>
                  <a:cubicBezTo>
                    <a:pt x="39" y="8"/>
                    <a:pt x="40" y="9"/>
                    <a:pt x="40" y="9"/>
                  </a:cubicBezTo>
                  <a:cubicBezTo>
                    <a:pt x="41" y="10"/>
                    <a:pt x="41" y="10"/>
                    <a:pt x="41" y="11"/>
                  </a:cubicBezTo>
                  <a:cubicBezTo>
                    <a:pt x="41" y="11"/>
                    <a:pt x="42" y="11"/>
                    <a:pt x="42" y="11"/>
                  </a:cubicBezTo>
                  <a:cubicBezTo>
                    <a:pt x="42" y="11"/>
                    <a:pt x="42" y="12"/>
                    <a:pt x="42" y="12"/>
                  </a:cubicBezTo>
                  <a:cubicBezTo>
                    <a:pt x="43" y="12"/>
                    <a:pt x="43" y="12"/>
                    <a:pt x="43" y="11"/>
                  </a:cubicBezTo>
                  <a:cubicBezTo>
                    <a:pt x="44" y="11"/>
                    <a:pt x="44" y="10"/>
                    <a:pt x="44" y="10"/>
                  </a:cubicBezTo>
                  <a:cubicBezTo>
                    <a:pt x="44" y="10"/>
                    <a:pt x="45" y="10"/>
                    <a:pt x="45" y="10"/>
                  </a:cubicBezTo>
                  <a:cubicBezTo>
                    <a:pt x="45" y="11"/>
                    <a:pt x="45" y="11"/>
                    <a:pt x="45" y="11"/>
                  </a:cubicBezTo>
                  <a:cubicBezTo>
                    <a:pt x="45" y="12"/>
                    <a:pt x="45" y="12"/>
                    <a:pt x="45" y="12"/>
                  </a:cubicBezTo>
                  <a:cubicBezTo>
                    <a:pt x="45" y="13"/>
                    <a:pt x="45" y="13"/>
                    <a:pt x="45" y="13"/>
                  </a:cubicBezTo>
                  <a:cubicBezTo>
                    <a:pt x="45" y="13"/>
                    <a:pt x="45" y="13"/>
                    <a:pt x="46" y="13"/>
                  </a:cubicBezTo>
                  <a:cubicBezTo>
                    <a:pt x="46" y="13"/>
                    <a:pt x="46" y="13"/>
                    <a:pt x="46" y="13"/>
                  </a:cubicBezTo>
                  <a:cubicBezTo>
                    <a:pt x="47" y="13"/>
                    <a:pt x="48" y="12"/>
                    <a:pt x="48" y="11"/>
                  </a:cubicBezTo>
                  <a:cubicBezTo>
                    <a:pt x="48" y="11"/>
                    <a:pt x="48" y="11"/>
                    <a:pt x="48" y="11"/>
                  </a:cubicBezTo>
                  <a:cubicBezTo>
                    <a:pt x="48" y="11"/>
                    <a:pt x="48" y="11"/>
                    <a:pt x="48" y="10"/>
                  </a:cubicBezTo>
                  <a:cubicBezTo>
                    <a:pt x="48" y="10"/>
                    <a:pt x="48" y="10"/>
                    <a:pt x="49" y="9"/>
                  </a:cubicBezTo>
                  <a:cubicBezTo>
                    <a:pt x="49" y="9"/>
                    <a:pt x="50" y="9"/>
                    <a:pt x="50" y="9"/>
                  </a:cubicBezTo>
                  <a:cubicBezTo>
                    <a:pt x="50" y="9"/>
                    <a:pt x="50" y="9"/>
                    <a:pt x="50" y="9"/>
                  </a:cubicBezTo>
                  <a:cubicBezTo>
                    <a:pt x="50" y="10"/>
                    <a:pt x="50" y="10"/>
                    <a:pt x="50" y="10"/>
                  </a:cubicBezTo>
                  <a:cubicBezTo>
                    <a:pt x="51" y="10"/>
                    <a:pt x="51" y="10"/>
                    <a:pt x="51" y="10"/>
                  </a:cubicBezTo>
                  <a:cubicBezTo>
                    <a:pt x="51" y="10"/>
                    <a:pt x="51" y="10"/>
                    <a:pt x="51" y="10"/>
                  </a:cubicBezTo>
                  <a:cubicBezTo>
                    <a:pt x="52" y="10"/>
                    <a:pt x="52" y="10"/>
                    <a:pt x="52" y="10"/>
                  </a:cubicBezTo>
                  <a:cubicBezTo>
                    <a:pt x="52" y="11"/>
                    <a:pt x="52" y="11"/>
                    <a:pt x="53" y="11"/>
                  </a:cubicBezTo>
                  <a:cubicBezTo>
                    <a:pt x="53" y="11"/>
                    <a:pt x="53" y="11"/>
                    <a:pt x="53" y="11"/>
                  </a:cubicBezTo>
                  <a:cubicBezTo>
                    <a:pt x="53" y="10"/>
                    <a:pt x="53" y="10"/>
                    <a:pt x="54" y="10"/>
                  </a:cubicBezTo>
                  <a:cubicBezTo>
                    <a:pt x="54" y="10"/>
                    <a:pt x="55" y="10"/>
                    <a:pt x="55" y="11"/>
                  </a:cubicBezTo>
                  <a:cubicBezTo>
                    <a:pt x="56" y="12"/>
                    <a:pt x="56" y="13"/>
                    <a:pt x="56" y="13"/>
                  </a:cubicBezTo>
                  <a:cubicBezTo>
                    <a:pt x="57" y="13"/>
                    <a:pt x="57" y="13"/>
                    <a:pt x="57" y="13"/>
                  </a:cubicBezTo>
                  <a:cubicBezTo>
                    <a:pt x="58" y="13"/>
                    <a:pt x="58" y="13"/>
                    <a:pt x="59" y="13"/>
                  </a:cubicBezTo>
                  <a:cubicBezTo>
                    <a:pt x="59" y="14"/>
                    <a:pt x="59" y="14"/>
                    <a:pt x="59" y="14"/>
                  </a:cubicBezTo>
                  <a:cubicBezTo>
                    <a:pt x="59" y="14"/>
                    <a:pt x="59" y="15"/>
                    <a:pt x="59" y="15"/>
                  </a:cubicBezTo>
                  <a:cubicBezTo>
                    <a:pt x="60" y="15"/>
                    <a:pt x="60" y="14"/>
                    <a:pt x="60" y="14"/>
                  </a:cubicBezTo>
                  <a:cubicBezTo>
                    <a:pt x="60" y="14"/>
                    <a:pt x="61" y="14"/>
                    <a:pt x="61" y="14"/>
                  </a:cubicBezTo>
                  <a:cubicBezTo>
                    <a:pt x="61" y="13"/>
                    <a:pt x="62" y="14"/>
                    <a:pt x="62" y="14"/>
                  </a:cubicBezTo>
                  <a:cubicBezTo>
                    <a:pt x="62" y="14"/>
                    <a:pt x="62" y="15"/>
                    <a:pt x="62" y="15"/>
                  </a:cubicBezTo>
                  <a:cubicBezTo>
                    <a:pt x="63" y="15"/>
                    <a:pt x="63" y="14"/>
                    <a:pt x="63" y="14"/>
                  </a:cubicBezTo>
                  <a:cubicBezTo>
                    <a:pt x="62" y="13"/>
                    <a:pt x="62" y="13"/>
                    <a:pt x="62" y="12"/>
                  </a:cubicBezTo>
                  <a:cubicBezTo>
                    <a:pt x="62" y="12"/>
                    <a:pt x="62" y="12"/>
                    <a:pt x="61" y="12"/>
                  </a:cubicBezTo>
                  <a:cubicBezTo>
                    <a:pt x="61" y="12"/>
                    <a:pt x="61" y="12"/>
                    <a:pt x="61" y="11"/>
                  </a:cubicBezTo>
                  <a:cubicBezTo>
                    <a:pt x="61" y="11"/>
                    <a:pt x="61" y="11"/>
                    <a:pt x="62" y="11"/>
                  </a:cubicBezTo>
                  <a:cubicBezTo>
                    <a:pt x="62" y="11"/>
                    <a:pt x="63" y="11"/>
                    <a:pt x="63" y="10"/>
                  </a:cubicBezTo>
                  <a:cubicBezTo>
                    <a:pt x="63" y="10"/>
                    <a:pt x="63" y="10"/>
                    <a:pt x="63" y="9"/>
                  </a:cubicBezTo>
                  <a:cubicBezTo>
                    <a:pt x="63" y="9"/>
                    <a:pt x="64" y="9"/>
                    <a:pt x="64" y="9"/>
                  </a:cubicBezTo>
                  <a:cubicBezTo>
                    <a:pt x="64" y="9"/>
                    <a:pt x="65" y="9"/>
                    <a:pt x="64" y="10"/>
                  </a:cubicBezTo>
                  <a:cubicBezTo>
                    <a:pt x="64" y="10"/>
                    <a:pt x="64" y="11"/>
                    <a:pt x="64" y="11"/>
                  </a:cubicBezTo>
                  <a:cubicBezTo>
                    <a:pt x="63" y="11"/>
                    <a:pt x="63" y="11"/>
                    <a:pt x="64" y="12"/>
                  </a:cubicBezTo>
                  <a:cubicBezTo>
                    <a:pt x="64" y="12"/>
                    <a:pt x="64" y="12"/>
                    <a:pt x="64" y="11"/>
                  </a:cubicBezTo>
                  <a:cubicBezTo>
                    <a:pt x="64" y="11"/>
                    <a:pt x="65" y="11"/>
                    <a:pt x="65" y="11"/>
                  </a:cubicBezTo>
                  <a:cubicBezTo>
                    <a:pt x="65" y="10"/>
                    <a:pt x="65" y="10"/>
                    <a:pt x="65" y="10"/>
                  </a:cubicBezTo>
                  <a:cubicBezTo>
                    <a:pt x="65" y="10"/>
                    <a:pt x="65" y="10"/>
                    <a:pt x="66" y="10"/>
                  </a:cubicBezTo>
                  <a:cubicBezTo>
                    <a:pt x="66" y="10"/>
                    <a:pt x="66" y="11"/>
                    <a:pt x="66" y="12"/>
                  </a:cubicBezTo>
                  <a:cubicBezTo>
                    <a:pt x="66" y="12"/>
                    <a:pt x="66" y="13"/>
                    <a:pt x="66" y="13"/>
                  </a:cubicBezTo>
                  <a:cubicBezTo>
                    <a:pt x="67" y="13"/>
                    <a:pt x="67" y="13"/>
                    <a:pt x="67" y="12"/>
                  </a:cubicBezTo>
                  <a:cubicBezTo>
                    <a:pt x="67" y="12"/>
                    <a:pt x="68" y="12"/>
                    <a:pt x="68" y="12"/>
                  </a:cubicBezTo>
                  <a:cubicBezTo>
                    <a:pt x="68" y="12"/>
                    <a:pt x="69" y="12"/>
                    <a:pt x="69" y="13"/>
                  </a:cubicBezTo>
                  <a:cubicBezTo>
                    <a:pt x="69" y="13"/>
                    <a:pt x="69" y="13"/>
                    <a:pt x="69" y="13"/>
                  </a:cubicBezTo>
                  <a:cubicBezTo>
                    <a:pt x="70" y="13"/>
                    <a:pt x="70" y="13"/>
                    <a:pt x="70" y="12"/>
                  </a:cubicBezTo>
                  <a:cubicBezTo>
                    <a:pt x="71" y="13"/>
                    <a:pt x="72" y="13"/>
                    <a:pt x="72" y="13"/>
                  </a:cubicBezTo>
                  <a:cubicBezTo>
                    <a:pt x="73" y="12"/>
                    <a:pt x="73" y="11"/>
                    <a:pt x="73" y="11"/>
                  </a:cubicBezTo>
                  <a:cubicBezTo>
                    <a:pt x="73" y="10"/>
                    <a:pt x="72" y="10"/>
                    <a:pt x="72" y="10"/>
                  </a:cubicBezTo>
                  <a:cubicBezTo>
                    <a:pt x="72" y="10"/>
                    <a:pt x="72" y="10"/>
                    <a:pt x="72" y="10"/>
                  </a:cubicBezTo>
                  <a:cubicBezTo>
                    <a:pt x="71" y="9"/>
                    <a:pt x="71" y="9"/>
                    <a:pt x="71" y="8"/>
                  </a:cubicBezTo>
                  <a:cubicBezTo>
                    <a:pt x="71" y="7"/>
                    <a:pt x="72" y="7"/>
                    <a:pt x="72" y="7"/>
                  </a:cubicBezTo>
                  <a:cubicBezTo>
                    <a:pt x="72" y="7"/>
                    <a:pt x="73" y="7"/>
                    <a:pt x="73" y="8"/>
                  </a:cubicBezTo>
                  <a:cubicBezTo>
                    <a:pt x="73" y="8"/>
                    <a:pt x="73" y="8"/>
                    <a:pt x="73" y="8"/>
                  </a:cubicBezTo>
                  <a:cubicBezTo>
                    <a:pt x="74" y="8"/>
                    <a:pt x="74" y="8"/>
                    <a:pt x="74" y="7"/>
                  </a:cubicBezTo>
                  <a:cubicBezTo>
                    <a:pt x="74" y="7"/>
                    <a:pt x="74" y="7"/>
                    <a:pt x="74" y="6"/>
                  </a:cubicBezTo>
                  <a:cubicBezTo>
                    <a:pt x="74" y="5"/>
                    <a:pt x="75" y="5"/>
                    <a:pt x="75" y="4"/>
                  </a:cubicBezTo>
                  <a:cubicBezTo>
                    <a:pt x="75" y="4"/>
                    <a:pt x="75" y="4"/>
                    <a:pt x="76" y="4"/>
                  </a:cubicBezTo>
                  <a:cubicBezTo>
                    <a:pt x="76" y="4"/>
                    <a:pt x="76" y="4"/>
                    <a:pt x="76" y="4"/>
                  </a:cubicBezTo>
                  <a:cubicBezTo>
                    <a:pt x="76" y="5"/>
                    <a:pt x="77" y="5"/>
                    <a:pt x="77" y="5"/>
                  </a:cubicBezTo>
                  <a:cubicBezTo>
                    <a:pt x="77" y="5"/>
                    <a:pt x="78" y="5"/>
                    <a:pt x="78" y="4"/>
                  </a:cubicBezTo>
                  <a:cubicBezTo>
                    <a:pt x="78" y="4"/>
                    <a:pt x="79" y="4"/>
                    <a:pt x="79" y="4"/>
                  </a:cubicBezTo>
                  <a:cubicBezTo>
                    <a:pt x="79" y="3"/>
                    <a:pt x="79" y="3"/>
                    <a:pt x="78" y="3"/>
                  </a:cubicBezTo>
                  <a:cubicBezTo>
                    <a:pt x="78" y="3"/>
                    <a:pt x="78" y="3"/>
                    <a:pt x="78" y="2"/>
                  </a:cubicBezTo>
                  <a:cubicBezTo>
                    <a:pt x="77" y="2"/>
                    <a:pt x="77" y="2"/>
                    <a:pt x="77" y="1"/>
                  </a:cubicBezTo>
                  <a:cubicBezTo>
                    <a:pt x="77" y="1"/>
                    <a:pt x="77" y="1"/>
                    <a:pt x="77" y="1"/>
                  </a:cubicBezTo>
                  <a:cubicBezTo>
                    <a:pt x="78" y="0"/>
                    <a:pt x="79" y="1"/>
                    <a:pt x="79"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49" name="Freeform 47">
              <a:extLst>
                <a:ext uri="{FF2B5EF4-FFF2-40B4-BE49-F238E27FC236}">
                  <a16:creationId xmlns:a16="http://schemas.microsoft.com/office/drawing/2014/main" id="{FDEA0677-02FB-44B2-8EDD-C867A9C54B8A}"/>
                </a:ext>
              </a:extLst>
            </p:cNvPr>
            <p:cNvSpPr>
              <a:spLocks noEditPoints="1"/>
            </p:cNvSpPr>
            <p:nvPr/>
          </p:nvSpPr>
          <p:spPr bwMode="auto">
            <a:xfrm>
              <a:off x="4416162" y="4491909"/>
              <a:ext cx="76186" cy="173536"/>
            </a:xfrm>
            <a:custGeom>
              <a:avLst/>
              <a:gdLst>
                <a:gd name="T0" fmla="*/ 27 w 91"/>
                <a:gd name="T1" fmla="*/ 3 h 213"/>
                <a:gd name="T2" fmla="*/ 2 w 91"/>
                <a:gd name="T3" fmla="*/ 4 h 213"/>
                <a:gd name="T4" fmla="*/ 31 w 91"/>
                <a:gd name="T5" fmla="*/ 3 h 213"/>
                <a:gd name="T6" fmla="*/ 54 w 91"/>
                <a:gd name="T7" fmla="*/ 4 h 213"/>
                <a:gd name="T8" fmla="*/ 54 w 91"/>
                <a:gd name="T9" fmla="*/ 4 h 213"/>
                <a:gd name="T10" fmla="*/ 13 w 91"/>
                <a:gd name="T11" fmla="*/ 7 h 213"/>
                <a:gd name="T12" fmla="*/ 24 w 91"/>
                <a:gd name="T13" fmla="*/ 6 h 213"/>
                <a:gd name="T14" fmla="*/ 49 w 91"/>
                <a:gd name="T15" fmla="*/ 8 h 213"/>
                <a:gd name="T16" fmla="*/ 66 w 91"/>
                <a:gd name="T17" fmla="*/ 211 h 213"/>
                <a:gd name="T18" fmla="*/ 35 w 91"/>
                <a:gd name="T19" fmla="*/ 209 h 213"/>
                <a:gd name="T20" fmla="*/ 67 w 91"/>
                <a:gd name="T21" fmla="*/ 206 h 213"/>
                <a:gd name="T22" fmla="*/ 77 w 91"/>
                <a:gd name="T23" fmla="*/ 205 h 213"/>
                <a:gd name="T24" fmla="*/ 46 w 91"/>
                <a:gd name="T25" fmla="*/ 203 h 213"/>
                <a:gd name="T26" fmla="*/ 68 w 91"/>
                <a:gd name="T27" fmla="*/ 198 h 213"/>
                <a:gd name="T28" fmla="*/ 36 w 91"/>
                <a:gd name="T29" fmla="*/ 192 h 213"/>
                <a:gd name="T30" fmla="*/ 44 w 91"/>
                <a:gd name="T31" fmla="*/ 186 h 213"/>
                <a:gd name="T32" fmla="*/ 12 w 91"/>
                <a:gd name="T33" fmla="*/ 182 h 213"/>
                <a:gd name="T34" fmla="*/ 40 w 91"/>
                <a:gd name="T35" fmla="*/ 177 h 213"/>
                <a:gd name="T36" fmla="*/ 42 w 91"/>
                <a:gd name="T37" fmla="*/ 173 h 213"/>
                <a:gd name="T38" fmla="*/ 49 w 91"/>
                <a:gd name="T39" fmla="*/ 166 h 213"/>
                <a:gd name="T40" fmla="*/ 18 w 91"/>
                <a:gd name="T41" fmla="*/ 153 h 213"/>
                <a:gd name="T42" fmla="*/ 12 w 91"/>
                <a:gd name="T43" fmla="*/ 126 h 213"/>
                <a:gd name="T44" fmla="*/ 2 w 91"/>
                <a:gd name="T45" fmla="*/ 100 h 213"/>
                <a:gd name="T46" fmla="*/ 45 w 91"/>
                <a:gd name="T47" fmla="*/ 42 h 213"/>
                <a:gd name="T48" fmla="*/ 43 w 91"/>
                <a:gd name="T49" fmla="*/ 37 h 213"/>
                <a:gd name="T50" fmla="*/ 42 w 91"/>
                <a:gd name="T51" fmla="*/ 35 h 213"/>
                <a:gd name="T52" fmla="*/ 41 w 91"/>
                <a:gd name="T53" fmla="*/ 31 h 213"/>
                <a:gd name="T54" fmla="*/ 34 w 91"/>
                <a:gd name="T55" fmla="*/ 30 h 213"/>
                <a:gd name="T56" fmla="*/ 38 w 91"/>
                <a:gd name="T57" fmla="*/ 28 h 213"/>
                <a:gd name="T58" fmla="*/ 26 w 91"/>
                <a:gd name="T59" fmla="*/ 28 h 213"/>
                <a:gd name="T60" fmla="*/ 46 w 91"/>
                <a:gd name="T61" fmla="*/ 28 h 213"/>
                <a:gd name="T62" fmla="*/ 35 w 91"/>
                <a:gd name="T63" fmla="*/ 27 h 213"/>
                <a:gd name="T64" fmla="*/ 26 w 91"/>
                <a:gd name="T65" fmla="*/ 25 h 213"/>
                <a:gd name="T66" fmla="*/ 42 w 91"/>
                <a:gd name="T67" fmla="*/ 23 h 213"/>
                <a:gd name="T68" fmla="*/ 44 w 91"/>
                <a:gd name="T69" fmla="*/ 26 h 213"/>
                <a:gd name="T70" fmla="*/ 40 w 91"/>
                <a:gd name="T71" fmla="*/ 20 h 213"/>
                <a:gd name="T72" fmla="*/ 11 w 91"/>
                <a:gd name="T73" fmla="*/ 19 h 213"/>
                <a:gd name="T74" fmla="*/ 21 w 91"/>
                <a:gd name="T75" fmla="*/ 20 h 213"/>
                <a:gd name="T76" fmla="*/ 31 w 91"/>
                <a:gd name="T77" fmla="*/ 18 h 213"/>
                <a:gd name="T78" fmla="*/ 43 w 91"/>
                <a:gd name="T79" fmla="*/ 14 h 213"/>
                <a:gd name="T80" fmla="*/ 41 w 91"/>
                <a:gd name="T81" fmla="*/ 13 h 213"/>
                <a:gd name="T82" fmla="*/ 13 w 91"/>
                <a:gd name="T83" fmla="*/ 14 h 213"/>
                <a:gd name="T84" fmla="*/ 27 w 91"/>
                <a:gd name="T85" fmla="*/ 11 h 213"/>
                <a:gd name="T86" fmla="*/ 23 w 91"/>
                <a:gd name="T87" fmla="*/ 3 h 213"/>
                <a:gd name="T88" fmla="*/ 27 w 91"/>
                <a:gd name="T89" fmla="*/ 8 h 213"/>
                <a:gd name="T90" fmla="*/ 35 w 91"/>
                <a:gd name="T91" fmla="*/ 10 h 213"/>
                <a:gd name="T92" fmla="*/ 44 w 91"/>
                <a:gd name="T93" fmla="*/ 7 h 213"/>
                <a:gd name="T94" fmla="*/ 55 w 91"/>
                <a:gd name="T95" fmla="*/ 7 h 213"/>
                <a:gd name="T96" fmla="*/ 56 w 91"/>
                <a:gd name="T97" fmla="*/ 97 h 213"/>
                <a:gd name="T98" fmla="*/ 89 w 91"/>
                <a:gd name="T99" fmla="*/ 213 h 213"/>
                <a:gd name="T100" fmla="*/ 85 w 91"/>
                <a:gd name="T101" fmla="*/ 211 h 213"/>
                <a:gd name="T102" fmla="*/ 79 w 91"/>
                <a:gd name="T103" fmla="*/ 210 h 213"/>
                <a:gd name="T104" fmla="*/ 74 w 91"/>
                <a:gd name="T105" fmla="*/ 213 h 213"/>
                <a:gd name="T106" fmla="*/ 68 w 91"/>
                <a:gd name="T107" fmla="*/ 212 h 213"/>
                <a:gd name="T108" fmla="*/ 1 w 91"/>
                <a:gd name="T109" fmla="*/ 200 h 213"/>
                <a:gd name="T110" fmla="*/ 1 w 91"/>
                <a:gd name="T111" fmla="*/ 25 h 213"/>
                <a:gd name="T112" fmla="*/ 4 w 91"/>
                <a:gd name="T113" fmla="*/ 16 h 213"/>
                <a:gd name="T114" fmla="*/ 7 w 91"/>
                <a:gd name="T115" fmla="*/ 10 h 213"/>
                <a:gd name="T116" fmla="*/ 13 w 91"/>
                <a:gd name="T117" fmla="*/ 9 h 213"/>
                <a:gd name="T118" fmla="*/ 19 w 91"/>
                <a:gd name="T119" fmla="*/ 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 h="213">
                  <a:moveTo>
                    <a:pt x="42" y="1"/>
                  </a:moveTo>
                  <a:cubicBezTo>
                    <a:pt x="42" y="2"/>
                    <a:pt x="41" y="2"/>
                    <a:pt x="41" y="2"/>
                  </a:cubicBezTo>
                  <a:cubicBezTo>
                    <a:pt x="40" y="2"/>
                    <a:pt x="40" y="2"/>
                    <a:pt x="39" y="2"/>
                  </a:cubicBezTo>
                  <a:cubicBezTo>
                    <a:pt x="39" y="2"/>
                    <a:pt x="39" y="2"/>
                    <a:pt x="39" y="2"/>
                  </a:cubicBezTo>
                  <a:cubicBezTo>
                    <a:pt x="39" y="2"/>
                    <a:pt x="39" y="1"/>
                    <a:pt x="39" y="1"/>
                  </a:cubicBezTo>
                  <a:cubicBezTo>
                    <a:pt x="40" y="1"/>
                    <a:pt x="40" y="1"/>
                    <a:pt x="41" y="1"/>
                  </a:cubicBezTo>
                  <a:cubicBezTo>
                    <a:pt x="41" y="1"/>
                    <a:pt x="42" y="1"/>
                    <a:pt x="42" y="1"/>
                  </a:cubicBezTo>
                  <a:close/>
                  <a:moveTo>
                    <a:pt x="27" y="3"/>
                  </a:moveTo>
                  <a:cubicBezTo>
                    <a:pt x="27" y="3"/>
                    <a:pt x="26" y="3"/>
                    <a:pt x="25" y="3"/>
                  </a:cubicBezTo>
                  <a:cubicBezTo>
                    <a:pt x="24" y="3"/>
                    <a:pt x="24" y="3"/>
                    <a:pt x="24" y="2"/>
                  </a:cubicBezTo>
                  <a:cubicBezTo>
                    <a:pt x="24" y="2"/>
                    <a:pt x="24" y="2"/>
                    <a:pt x="24" y="2"/>
                  </a:cubicBezTo>
                  <a:cubicBezTo>
                    <a:pt x="25" y="2"/>
                    <a:pt x="25" y="2"/>
                    <a:pt x="25" y="2"/>
                  </a:cubicBezTo>
                  <a:cubicBezTo>
                    <a:pt x="25" y="1"/>
                    <a:pt x="26" y="1"/>
                    <a:pt x="26" y="1"/>
                  </a:cubicBezTo>
                  <a:cubicBezTo>
                    <a:pt x="27" y="2"/>
                    <a:pt x="27" y="3"/>
                    <a:pt x="27" y="3"/>
                  </a:cubicBezTo>
                  <a:close/>
                  <a:moveTo>
                    <a:pt x="31" y="1"/>
                  </a:moveTo>
                  <a:cubicBezTo>
                    <a:pt x="31" y="1"/>
                    <a:pt x="31" y="2"/>
                    <a:pt x="31" y="2"/>
                  </a:cubicBezTo>
                  <a:cubicBezTo>
                    <a:pt x="31" y="1"/>
                    <a:pt x="30" y="1"/>
                    <a:pt x="30" y="1"/>
                  </a:cubicBezTo>
                  <a:lnTo>
                    <a:pt x="30" y="1"/>
                  </a:lnTo>
                  <a:cubicBezTo>
                    <a:pt x="30" y="1"/>
                    <a:pt x="31" y="1"/>
                    <a:pt x="31" y="1"/>
                  </a:cubicBezTo>
                  <a:cubicBezTo>
                    <a:pt x="31" y="1"/>
                    <a:pt x="31" y="1"/>
                    <a:pt x="31" y="1"/>
                  </a:cubicBezTo>
                  <a:close/>
                  <a:moveTo>
                    <a:pt x="36" y="1"/>
                  </a:moveTo>
                  <a:cubicBezTo>
                    <a:pt x="36" y="1"/>
                    <a:pt x="36" y="2"/>
                    <a:pt x="36" y="2"/>
                  </a:cubicBezTo>
                  <a:cubicBezTo>
                    <a:pt x="36" y="2"/>
                    <a:pt x="36" y="2"/>
                    <a:pt x="35" y="1"/>
                  </a:cubicBezTo>
                  <a:cubicBezTo>
                    <a:pt x="35" y="1"/>
                    <a:pt x="35" y="1"/>
                    <a:pt x="36" y="1"/>
                  </a:cubicBezTo>
                  <a:cubicBezTo>
                    <a:pt x="36" y="1"/>
                    <a:pt x="36" y="1"/>
                    <a:pt x="36" y="1"/>
                  </a:cubicBezTo>
                  <a:close/>
                  <a:moveTo>
                    <a:pt x="2" y="2"/>
                  </a:moveTo>
                  <a:cubicBezTo>
                    <a:pt x="2" y="2"/>
                    <a:pt x="2" y="3"/>
                    <a:pt x="2" y="3"/>
                  </a:cubicBezTo>
                  <a:cubicBezTo>
                    <a:pt x="2" y="3"/>
                    <a:pt x="2" y="4"/>
                    <a:pt x="2" y="4"/>
                  </a:cubicBezTo>
                  <a:cubicBezTo>
                    <a:pt x="1" y="4"/>
                    <a:pt x="1" y="4"/>
                    <a:pt x="1" y="3"/>
                  </a:cubicBezTo>
                  <a:cubicBezTo>
                    <a:pt x="1" y="3"/>
                    <a:pt x="1" y="3"/>
                    <a:pt x="1" y="3"/>
                  </a:cubicBezTo>
                  <a:cubicBezTo>
                    <a:pt x="1" y="2"/>
                    <a:pt x="1" y="2"/>
                    <a:pt x="1" y="2"/>
                  </a:cubicBezTo>
                  <a:cubicBezTo>
                    <a:pt x="1" y="2"/>
                    <a:pt x="1" y="2"/>
                    <a:pt x="2" y="2"/>
                  </a:cubicBezTo>
                  <a:close/>
                  <a:moveTo>
                    <a:pt x="31" y="3"/>
                  </a:moveTo>
                  <a:cubicBezTo>
                    <a:pt x="31" y="4"/>
                    <a:pt x="31" y="4"/>
                    <a:pt x="31" y="4"/>
                  </a:cubicBezTo>
                  <a:cubicBezTo>
                    <a:pt x="30" y="5"/>
                    <a:pt x="30" y="5"/>
                    <a:pt x="30" y="5"/>
                  </a:cubicBezTo>
                  <a:cubicBezTo>
                    <a:pt x="29" y="5"/>
                    <a:pt x="29" y="5"/>
                    <a:pt x="29" y="4"/>
                  </a:cubicBezTo>
                  <a:cubicBezTo>
                    <a:pt x="29" y="4"/>
                    <a:pt x="29" y="4"/>
                    <a:pt x="28" y="4"/>
                  </a:cubicBezTo>
                  <a:cubicBezTo>
                    <a:pt x="28" y="3"/>
                    <a:pt x="28" y="3"/>
                    <a:pt x="28" y="3"/>
                  </a:cubicBezTo>
                  <a:cubicBezTo>
                    <a:pt x="28" y="2"/>
                    <a:pt x="28" y="2"/>
                    <a:pt x="29" y="2"/>
                  </a:cubicBezTo>
                  <a:cubicBezTo>
                    <a:pt x="29" y="2"/>
                    <a:pt x="29" y="2"/>
                    <a:pt x="29" y="2"/>
                  </a:cubicBezTo>
                  <a:cubicBezTo>
                    <a:pt x="29" y="2"/>
                    <a:pt x="29" y="3"/>
                    <a:pt x="30" y="3"/>
                  </a:cubicBezTo>
                  <a:cubicBezTo>
                    <a:pt x="30" y="3"/>
                    <a:pt x="30" y="3"/>
                    <a:pt x="31" y="3"/>
                  </a:cubicBezTo>
                  <a:cubicBezTo>
                    <a:pt x="31" y="3"/>
                    <a:pt x="31" y="3"/>
                    <a:pt x="31" y="3"/>
                  </a:cubicBezTo>
                  <a:close/>
                  <a:moveTo>
                    <a:pt x="15" y="3"/>
                  </a:moveTo>
                  <a:cubicBezTo>
                    <a:pt x="15" y="3"/>
                    <a:pt x="15" y="4"/>
                    <a:pt x="15" y="4"/>
                  </a:cubicBezTo>
                  <a:cubicBezTo>
                    <a:pt x="15" y="4"/>
                    <a:pt x="16" y="5"/>
                    <a:pt x="16" y="5"/>
                  </a:cubicBezTo>
                  <a:cubicBezTo>
                    <a:pt x="17" y="5"/>
                    <a:pt x="17" y="5"/>
                    <a:pt x="18" y="5"/>
                  </a:cubicBezTo>
                  <a:cubicBezTo>
                    <a:pt x="18" y="6"/>
                    <a:pt x="17" y="6"/>
                    <a:pt x="17" y="6"/>
                  </a:cubicBezTo>
                  <a:cubicBezTo>
                    <a:pt x="16" y="6"/>
                    <a:pt x="16" y="6"/>
                    <a:pt x="16" y="6"/>
                  </a:cubicBezTo>
                  <a:cubicBezTo>
                    <a:pt x="16" y="5"/>
                    <a:pt x="16" y="5"/>
                    <a:pt x="15" y="5"/>
                  </a:cubicBezTo>
                  <a:cubicBezTo>
                    <a:pt x="15" y="5"/>
                    <a:pt x="15" y="5"/>
                    <a:pt x="15" y="5"/>
                  </a:cubicBezTo>
                  <a:cubicBezTo>
                    <a:pt x="15" y="5"/>
                    <a:pt x="15" y="5"/>
                    <a:pt x="15" y="4"/>
                  </a:cubicBezTo>
                  <a:cubicBezTo>
                    <a:pt x="13" y="5"/>
                    <a:pt x="13" y="4"/>
                    <a:pt x="13" y="3"/>
                  </a:cubicBezTo>
                  <a:cubicBezTo>
                    <a:pt x="13" y="3"/>
                    <a:pt x="14" y="3"/>
                    <a:pt x="14" y="3"/>
                  </a:cubicBezTo>
                  <a:cubicBezTo>
                    <a:pt x="15" y="3"/>
                    <a:pt x="15" y="3"/>
                    <a:pt x="15" y="3"/>
                  </a:cubicBezTo>
                  <a:close/>
                  <a:moveTo>
                    <a:pt x="54" y="4"/>
                  </a:moveTo>
                  <a:cubicBezTo>
                    <a:pt x="53" y="4"/>
                    <a:pt x="53" y="5"/>
                    <a:pt x="53" y="5"/>
                  </a:cubicBezTo>
                  <a:cubicBezTo>
                    <a:pt x="52" y="4"/>
                    <a:pt x="52" y="4"/>
                    <a:pt x="52" y="4"/>
                  </a:cubicBezTo>
                  <a:cubicBezTo>
                    <a:pt x="52" y="4"/>
                    <a:pt x="52" y="4"/>
                    <a:pt x="52" y="5"/>
                  </a:cubicBezTo>
                  <a:cubicBezTo>
                    <a:pt x="52" y="5"/>
                    <a:pt x="52" y="5"/>
                    <a:pt x="52" y="5"/>
                  </a:cubicBezTo>
                  <a:cubicBezTo>
                    <a:pt x="52" y="5"/>
                    <a:pt x="53" y="5"/>
                    <a:pt x="53" y="5"/>
                  </a:cubicBezTo>
                  <a:cubicBezTo>
                    <a:pt x="53" y="6"/>
                    <a:pt x="53" y="6"/>
                    <a:pt x="53" y="7"/>
                  </a:cubicBezTo>
                  <a:cubicBezTo>
                    <a:pt x="52" y="7"/>
                    <a:pt x="52" y="7"/>
                    <a:pt x="51" y="7"/>
                  </a:cubicBezTo>
                  <a:cubicBezTo>
                    <a:pt x="51" y="7"/>
                    <a:pt x="51" y="7"/>
                    <a:pt x="50" y="6"/>
                  </a:cubicBezTo>
                  <a:cubicBezTo>
                    <a:pt x="50" y="6"/>
                    <a:pt x="50" y="6"/>
                    <a:pt x="50" y="7"/>
                  </a:cubicBezTo>
                  <a:cubicBezTo>
                    <a:pt x="50" y="7"/>
                    <a:pt x="50" y="7"/>
                    <a:pt x="49" y="7"/>
                  </a:cubicBezTo>
                  <a:cubicBezTo>
                    <a:pt x="49" y="6"/>
                    <a:pt x="49" y="5"/>
                    <a:pt x="50" y="5"/>
                  </a:cubicBezTo>
                  <a:cubicBezTo>
                    <a:pt x="50" y="4"/>
                    <a:pt x="51" y="4"/>
                    <a:pt x="51" y="3"/>
                  </a:cubicBezTo>
                  <a:cubicBezTo>
                    <a:pt x="52" y="3"/>
                    <a:pt x="52" y="3"/>
                    <a:pt x="53" y="3"/>
                  </a:cubicBezTo>
                  <a:cubicBezTo>
                    <a:pt x="53" y="4"/>
                    <a:pt x="53" y="4"/>
                    <a:pt x="54" y="4"/>
                  </a:cubicBezTo>
                  <a:close/>
                  <a:moveTo>
                    <a:pt x="37" y="3"/>
                  </a:moveTo>
                  <a:cubicBezTo>
                    <a:pt x="37" y="4"/>
                    <a:pt x="37" y="5"/>
                    <a:pt x="36" y="5"/>
                  </a:cubicBezTo>
                  <a:cubicBezTo>
                    <a:pt x="35" y="5"/>
                    <a:pt x="35" y="4"/>
                    <a:pt x="35" y="3"/>
                  </a:cubicBezTo>
                  <a:cubicBezTo>
                    <a:pt x="35" y="3"/>
                    <a:pt x="36" y="3"/>
                    <a:pt x="36" y="3"/>
                  </a:cubicBezTo>
                  <a:cubicBezTo>
                    <a:pt x="36" y="3"/>
                    <a:pt x="37" y="3"/>
                    <a:pt x="37" y="3"/>
                  </a:cubicBezTo>
                  <a:close/>
                  <a:moveTo>
                    <a:pt x="47" y="4"/>
                  </a:moveTo>
                  <a:cubicBezTo>
                    <a:pt x="47" y="4"/>
                    <a:pt x="47" y="4"/>
                    <a:pt x="47" y="4"/>
                  </a:cubicBezTo>
                  <a:cubicBezTo>
                    <a:pt x="47" y="4"/>
                    <a:pt x="47" y="4"/>
                    <a:pt x="47" y="5"/>
                  </a:cubicBezTo>
                  <a:cubicBezTo>
                    <a:pt x="46" y="5"/>
                    <a:pt x="46" y="5"/>
                    <a:pt x="46" y="4"/>
                  </a:cubicBezTo>
                  <a:cubicBezTo>
                    <a:pt x="46" y="4"/>
                    <a:pt x="46" y="4"/>
                    <a:pt x="47" y="4"/>
                  </a:cubicBezTo>
                  <a:close/>
                  <a:moveTo>
                    <a:pt x="14" y="5"/>
                  </a:moveTo>
                  <a:cubicBezTo>
                    <a:pt x="14" y="6"/>
                    <a:pt x="14" y="6"/>
                    <a:pt x="14" y="6"/>
                  </a:cubicBezTo>
                  <a:cubicBezTo>
                    <a:pt x="14" y="7"/>
                    <a:pt x="14" y="7"/>
                    <a:pt x="14" y="7"/>
                  </a:cubicBezTo>
                  <a:cubicBezTo>
                    <a:pt x="13" y="7"/>
                    <a:pt x="13" y="7"/>
                    <a:pt x="13" y="7"/>
                  </a:cubicBezTo>
                  <a:cubicBezTo>
                    <a:pt x="12" y="7"/>
                    <a:pt x="12" y="7"/>
                    <a:pt x="12" y="7"/>
                  </a:cubicBezTo>
                  <a:cubicBezTo>
                    <a:pt x="12" y="6"/>
                    <a:pt x="12" y="6"/>
                    <a:pt x="12" y="6"/>
                  </a:cubicBezTo>
                  <a:cubicBezTo>
                    <a:pt x="13" y="5"/>
                    <a:pt x="13" y="5"/>
                    <a:pt x="14" y="5"/>
                  </a:cubicBezTo>
                  <a:close/>
                  <a:moveTo>
                    <a:pt x="8" y="6"/>
                  </a:moveTo>
                  <a:cubicBezTo>
                    <a:pt x="8" y="5"/>
                    <a:pt x="9" y="5"/>
                    <a:pt x="9" y="5"/>
                  </a:cubicBezTo>
                  <a:cubicBezTo>
                    <a:pt x="9" y="5"/>
                    <a:pt x="10" y="6"/>
                    <a:pt x="10" y="6"/>
                  </a:cubicBezTo>
                  <a:cubicBezTo>
                    <a:pt x="10" y="6"/>
                    <a:pt x="10" y="7"/>
                    <a:pt x="10" y="7"/>
                  </a:cubicBezTo>
                  <a:cubicBezTo>
                    <a:pt x="10" y="7"/>
                    <a:pt x="10" y="7"/>
                    <a:pt x="9" y="7"/>
                  </a:cubicBezTo>
                  <a:cubicBezTo>
                    <a:pt x="9" y="7"/>
                    <a:pt x="9" y="7"/>
                    <a:pt x="8" y="7"/>
                  </a:cubicBezTo>
                  <a:cubicBezTo>
                    <a:pt x="8" y="6"/>
                    <a:pt x="8" y="6"/>
                    <a:pt x="8" y="6"/>
                  </a:cubicBezTo>
                  <a:close/>
                  <a:moveTo>
                    <a:pt x="26" y="6"/>
                  </a:moveTo>
                  <a:cubicBezTo>
                    <a:pt x="26" y="6"/>
                    <a:pt x="26" y="7"/>
                    <a:pt x="26" y="7"/>
                  </a:cubicBezTo>
                  <a:cubicBezTo>
                    <a:pt x="26" y="7"/>
                    <a:pt x="25" y="7"/>
                    <a:pt x="25" y="7"/>
                  </a:cubicBezTo>
                  <a:cubicBezTo>
                    <a:pt x="25" y="7"/>
                    <a:pt x="25" y="7"/>
                    <a:pt x="24" y="6"/>
                  </a:cubicBezTo>
                  <a:cubicBezTo>
                    <a:pt x="25" y="6"/>
                    <a:pt x="25" y="6"/>
                    <a:pt x="25" y="6"/>
                  </a:cubicBezTo>
                  <a:cubicBezTo>
                    <a:pt x="25" y="6"/>
                    <a:pt x="26" y="6"/>
                    <a:pt x="26" y="6"/>
                  </a:cubicBezTo>
                  <a:close/>
                  <a:moveTo>
                    <a:pt x="38" y="6"/>
                  </a:moveTo>
                  <a:cubicBezTo>
                    <a:pt x="38" y="6"/>
                    <a:pt x="39" y="6"/>
                    <a:pt x="39" y="6"/>
                  </a:cubicBezTo>
                  <a:cubicBezTo>
                    <a:pt x="39" y="7"/>
                    <a:pt x="39" y="7"/>
                    <a:pt x="39" y="7"/>
                  </a:cubicBezTo>
                  <a:cubicBezTo>
                    <a:pt x="38" y="7"/>
                    <a:pt x="38" y="6"/>
                    <a:pt x="38" y="6"/>
                  </a:cubicBezTo>
                  <a:close/>
                  <a:moveTo>
                    <a:pt x="37" y="7"/>
                  </a:moveTo>
                  <a:cubicBezTo>
                    <a:pt x="37" y="7"/>
                    <a:pt x="37" y="8"/>
                    <a:pt x="37" y="8"/>
                  </a:cubicBezTo>
                  <a:cubicBezTo>
                    <a:pt x="37" y="8"/>
                    <a:pt x="36" y="8"/>
                    <a:pt x="36" y="9"/>
                  </a:cubicBezTo>
                  <a:cubicBezTo>
                    <a:pt x="36" y="9"/>
                    <a:pt x="36" y="8"/>
                    <a:pt x="36" y="8"/>
                  </a:cubicBezTo>
                  <a:cubicBezTo>
                    <a:pt x="36" y="7"/>
                    <a:pt x="36" y="7"/>
                    <a:pt x="36" y="7"/>
                  </a:cubicBezTo>
                  <a:cubicBezTo>
                    <a:pt x="36" y="6"/>
                    <a:pt x="37" y="7"/>
                    <a:pt x="37" y="7"/>
                  </a:cubicBezTo>
                  <a:close/>
                  <a:moveTo>
                    <a:pt x="49" y="7"/>
                  </a:moveTo>
                  <a:cubicBezTo>
                    <a:pt x="49" y="7"/>
                    <a:pt x="49" y="8"/>
                    <a:pt x="49" y="8"/>
                  </a:cubicBezTo>
                  <a:cubicBezTo>
                    <a:pt x="48" y="7"/>
                    <a:pt x="49" y="7"/>
                    <a:pt x="49" y="7"/>
                  </a:cubicBezTo>
                  <a:close/>
                  <a:moveTo>
                    <a:pt x="22" y="212"/>
                  </a:moveTo>
                  <a:cubicBezTo>
                    <a:pt x="22" y="213"/>
                    <a:pt x="23" y="213"/>
                    <a:pt x="23" y="212"/>
                  </a:cubicBezTo>
                  <a:cubicBezTo>
                    <a:pt x="23" y="212"/>
                    <a:pt x="23" y="211"/>
                    <a:pt x="23" y="211"/>
                  </a:cubicBezTo>
                  <a:cubicBezTo>
                    <a:pt x="22" y="211"/>
                    <a:pt x="22" y="211"/>
                    <a:pt x="22" y="212"/>
                  </a:cubicBezTo>
                  <a:cubicBezTo>
                    <a:pt x="22" y="212"/>
                    <a:pt x="22" y="212"/>
                    <a:pt x="22" y="212"/>
                  </a:cubicBezTo>
                  <a:close/>
                  <a:moveTo>
                    <a:pt x="61" y="210"/>
                  </a:moveTo>
                  <a:cubicBezTo>
                    <a:pt x="61" y="210"/>
                    <a:pt x="61" y="210"/>
                    <a:pt x="62" y="209"/>
                  </a:cubicBezTo>
                  <a:cubicBezTo>
                    <a:pt x="61" y="209"/>
                    <a:pt x="61" y="209"/>
                    <a:pt x="61" y="209"/>
                  </a:cubicBezTo>
                  <a:cubicBezTo>
                    <a:pt x="61" y="210"/>
                    <a:pt x="61" y="210"/>
                    <a:pt x="61" y="210"/>
                  </a:cubicBezTo>
                  <a:close/>
                  <a:moveTo>
                    <a:pt x="68" y="209"/>
                  </a:moveTo>
                  <a:cubicBezTo>
                    <a:pt x="67" y="209"/>
                    <a:pt x="66" y="209"/>
                    <a:pt x="65" y="209"/>
                  </a:cubicBezTo>
                  <a:cubicBezTo>
                    <a:pt x="65" y="210"/>
                    <a:pt x="64" y="210"/>
                    <a:pt x="65" y="211"/>
                  </a:cubicBezTo>
                  <a:cubicBezTo>
                    <a:pt x="65" y="211"/>
                    <a:pt x="66" y="211"/>
                    <a:pt x="66" y="211"/>
                  </a:cubicBezTo>
                  <a:cubicBezTo>
                    <a:pt x="67" y="211"/>
                    <a:pt x="67" y="211"/>
                    <a:pt x="67" y="210"/>
                  </a:cubicBezTo>
                  <a:cubicBezTo>
                    <a:pt x="68" y="210"/>
                    <a:pt x="68" y="210"/>
                    <a:pt x="68" y="209"/>
                  </a:cubicBezTo>
                  <a:cubicBezTo>
                    <a:pt x="68" y="208"/>
                    <a:pt x="69" y="208"/>
                    <a:pt x="68" y="208"/>
                  </a:cubicBezTo>
                  <a:cubicBezTo>
                    <a:pt x="68" y="208"/>
                    <a:pt x="68" y="208"/>
                    <a:pt x="68" y="208"/>
                  </a:cubicBezTo>
                  <a:cubicBezTo>
                    <a:pt x="68" y="208"/>
                    <a:pt x="68" y="209"/>
                    <a:pt x="68" y="209"/>
                  </a:cubicBezTo>
                  <a:close/>
                  <a:moveTo>
                    <a:pt x="74" y="209"/>
                  </a:moveTo>
                  <a:cubicBezTo>
                    <a:pt x="74" y="209"/>
                    <a:pt x="74" y="209"/>
                    <a:pt x="75" y="209"/>
                  </a:cubicBezTo>
                  <a:cubicBezTo>
                    <a:pt x="75" y="209"/>
                    <a:pt x="75" y="209"/>
                    <a:pt x="75" y="209"/>
                  </a:cubicBezTo>
                  <a:cubicBezTo>
                    <a:pt x="76" y="208"/>
                    <a:pt x="76" y="208"/>
                    <a:pt x="76" y="208"/>
                  </a:cubicBezTo>
                  <a:cubicBezTo>
                    <a:pt x="75" y="207"/>
                    <a:pt x="75" y="207"/>
                    <a:pt x="75" y="208"/>
                  </a:cubicBezTo>
                  <a:cubicBezTo>
                    <a:pt x="74" y="208"/>
                    <a:pt x="74" y="209"/>
                    <a:pt x="74" y="209"/>
                  </a:cubicBezTo>
                  <a:close/>
                  <a:moveTo>
                    <a:pt x="37" y="207"/>
                  </a:moveTo>
                  <a:cubicBezTo>
                    <a:pt x="36" y="207"/>
                    <a:pt x="36" y="207"/>
                    <a:pt x="36" y="208"/>
                  </a:cubicBezTo>
                  <a:cubicBezTo>
                    <a:pt x="35" y="208"/>
                    <a:pt x="35" y="208"/>
                    <a:pt x="35" y="209"/>
                  </a:cubicBezTo>
                  <a:cubicBezTo>
                    <a:pt x="35" y="209"/>
                    <a:pt x="34" y="209"/>
                    <a:pt x="34" y="209"/>
                  </a:cubicBezTo>
                  <a:cubicBezTo>
                    <a:pt x="34" y="208"/>
                    <a:pt x="34" y="208"/>
                    <a:pt x="33" y="209"/>
                  </a:cubicBezTo>
                  <a:cubicBezTo>
                    <a:pt x="32" y="209"/>
                    <a:pt x="32" y="209"/>
                    <a:pt x="32" y="210"/>
                  </a:cubicBezTo>
                  <a:cubicBezTo>
                    <a:pt x="32" y="211"/>
                    <a:pt x="33" y="211"/>
                    <a:pt x="34" y="211"/>
                  </a:cubicBezTo>
                  <a:cubicBezTo>
                    <a:pt x="34" y="211"/>
                    <a:pt x="34" y="211"/>
                    <a:pt x="35" y="211"/>
                  </a:cubicBezTo>
                  <a:cubicBezTo>
                    <a:pt x="35" y="210"/>
                    <a:pt x="36" y="210"/>
                    <a:pt x="37" y="210"/>
                  </a:cubicBezTo>
                  <a:cubicBezTo>
                    <a:pt x="37" y="210"/>
                    <a:pt x="38" y="210"/>
                    <a:pt x="38" y="209"/>
                  </a:cubicBezTo>
                  <a:cubicBezTo>
                    <a:pt x="38" y="209"/>
                    <a:pt x="38" y="209"/>
                    <a:pt x="38" y="209"/>
                  </a:cubicBezTo>
                  <a:cubicBezTo>
                    <a:pt x="39" y="208"/>
                    <a:pt x="39" y="208"/>
                    <a:pt x="39" y="208"/>
                  </a:cubicBezTo>
                  <a:cubicBezTo>
                    <a:pt x="39" y="208"/>
                    <a:pt x="39" y="208"/>
                    <a:pt x="39" y="207"/>
                  </a:cubicBezTo>
                  <a:cubicBezTo>
                    <a:pt x="40" y="207"/>
                    <a:pt x="40" y="207"/>
                    <a:pt x="40" y="207"/>
                  </a:cubicBezTo>
                  <a:cubicBezTo>
                    <a:pt x="39" y="206"/>
                    <a:pt x="38" y="207"/>
                    <a:pt x="37" y="207"/>
                  </a:cubicBezTo>
                  <a:close/>
                  <a:moveTo>
                    <a:pt x="67" y="206"/>
                  </a:moveTo>
                  <a:cubicBezTo>
                    <a:pt x="67" y="206"/>
                    <a:pt x="67" y="206"/>
                    <a:pt x="67" y="206"/>
                  </a:cubicBezTo>
                  <a:cubicBezTo>
                    <a:pt x="67" y="206"/>
                    <a:pt x="67" y="206"/>
                    <a:pt x="68" y="206"/>
                  </a:cubicBezTo>
                  <a:cubicBezTo>
                    <a:pt x="68" y="206"/>
                    <a:pt x="68" y="206"/>
                    <a:pt x="68" y="206"/>
                  </a:cubicBezTo>
                  <a:cubicBezTo>
                    <a:pt x="68" y="206"/>
                    <a:pt x="67" y="206"/>
                    <a:pt x="67" y="206"/>
                  </a:cubicBezTo>
                  <a:cubicBezTo>
                    <a:pt x="67" y="206"/>
                    <a:pt x="67" y="206"/>
                    <a:pt x="67" y="206"/>
                  </a:cubicBezTo>
                  <a:cubicBezTo>
                    <a:pt x="67" y="206"/>
                    <a:pt x="67" y="206"/>
                    <a:pt x="67" y="206"/>
                  </a:cubicBezTo>
                  <a:close/>
                  <a:moveTo>
                    <a:pt x="47" y="206"/>
                  </a:moveTo>
                  <a:cubicBezTo>
                    <a:pt x="47" y="206"/>
                    <a:pt x="47" y="206"/>
                    <a:pt x="48" y="206"/>
                  </a:cubicBezTo>
                  <a:cubicBezTo>
                    <a:pt x="48" y="206"/>
                    <a:pt x="48" y="206"/>
                    <a:pt x="48" y="206"/>
                  </a:cubicBezTo>
                  <a:cubicBezTo>
                    <a:pt x="48" y="205"/>
                    <a:pt x="48" y="205"/>
                    <a:pt x="47" y="206"/>
                  </a:cubicBezTo>
                  <a:cubicBezTo>
                    <a:pt x="47" y="206"/>
                    <a:pt x="47" y="206"/>
                    <a:pt x="47" y="206"/>
                  </a:cubicBezTo>
                  <a:close/>
                  <a:moveTo>
                    <a:pt x="76" y="205"/>
                  </a:moveTo>
                  <a:cubicBezTo>
                    <a:pt x="76" y="206"/>
                    <a:pt x="77" y="206"/>
                    <a:pt x="77" y="206"/>
                  </a:cubicBezTo>
                  <a:cubicBezTo>
                    <a:pt x="78" y="206"/>
                    <a:pt x="78" y="206"/>
                    <a:pt x="78" y="205"/>
                  </a:cubicBezTo>
                  <a:cubicBezTo>
                    <a:pt x="78" y="205"/>
                    <a:pt x="77" y="205"/>
                    <a:pt x="77" y="205"/>
                  </a:cubicBezTo>
                  <a:cubicBezTo>
                    <a:pt x="76" y="205"/>
                    <a:pt x="76" y="205"/>
                    <a:pt x="76" y="205"/>
                  </a:cubicBezTo>
                  <a:close/>
                  <a:moveTo>
                    <a:pt x="58" y="207"/>
                  </a:moveTo>
                  <a:cubicBezTo>
                    <a:pt x="59" y="207"/>
                    <a:pt x="59" y="207"/>
                    <a:pt x="59" y="206"/>
                  </a:cubicBezTo>
                  <a:cubicBezTo>
                    <a:pt x="59" y="206"/>
                    <a:pt x="59" y="205"/>
                    <a:pt x="59" y="205"/>
                  </a:cubicBezTo>
                  <a:cubicBezTo>
                    <a:pt x="59" y="205"/>
                    <a:pt x="59" y="205"/>
                    <a:pt x="58" y="206"/>
                  </a:cubicBezTo>
                  <a:cubicBezTo>
                    <a:pt x="58" y="206"/>
                    <a:pt x="58" y="206"/>
                    <a:pt x="58" y="207"/>
                  </a:cubicBezTo>
                  <a:close/>
                  <a:moveTo>
                    <a:pt x="23" y="207"/>
                  </a:moveTo>
                  <a:cubicBezTo>
                    <a:pt x="23" y="207"/>
                    <a:pt x="23" y="206"/>
                    <a:pt x="23" y="206"/>
                  </a:cubicBezTo>
                  <a:cubicBezTo>
                    <a:pt x="24" y="206"/>
                    <a:pt x="23" y="205"/>
                    <a:pt x="23" y="205"/>
                  </a:cubicBezTo>
                  <a:cubicBezTo>
                    <a:pt x="22" y="205"/>
                    <a:pt x="22" y="205"/>
                    <a:pt x="22" y="206"/>
                  </a:cubicBezTo>
                  <a:cubicBezTo>
                    <a:pt x="22" y="206"/>
                    <a:pt x="22" y="207"/>
                    <a:pt x="23" y="207"/>
                  </a:cubicBezTo>
                  <a:close/>
                  <a:moveTo>
                    <a:pt x="46" y="204"/>
                  </a:moveTo>
                  <a:cubicBezTo>
                    <a:pt x="47" y="204"/>
                    <a:pt x="47" y="204"/>
                    <a:pt x="47" y="203"/>
                  </a:cubicBezTo>
                  <a:cubicBezTo>
                    <a:pt x="47" y="203"/>
                    <a:pt x="47" y="203"/>
                    <a:pt x="46" y="203"/>
                  </a:cubicBezTo>
                  <a:cubicBezTo>
                    <a:pt x="46" y="203"/>
                    <a:pt x="46" y="203"/>
                    <a:pt x="46" y="204"/>
                  </a:cubicBezTo>
                  <a:cubicBezTo>
                    <a:pt x="46" y="204"/>
                    <a:pt x="46" y="204"/>
                    <a:pt x="46" y="204"/>
                  </a:cubicBezTo>
                  <a:close/>
                  <a:moveTo>
                    <a:pt x="17" y="199"/>
                  </a:moveTo>
                  <a:cubicBezTo>
                    <a:pt x="16" y="199"/>
                    <a:pt x="16" y="199"/>
                    <a:pt x="16" y="199"/>
                  </a:cubicBezTo>
                  <a:cubicBezTo>
                    <a:pt x="16" y="199"/>
                    <a:pt x="16" y="199"/>
                    <a:pt x="16" y="199"/>
                  </a:cubicBezTo>
                  <a:cubicBezTo>
                    <a:pt x="15" y="200"/>
                    <a:pt x="15" y="200"/>
                    <a:pt x="15" y="200"/>
                  </a:cubicBezTo>
                  <a:cubicBezTo>
                    <a:pt x="15" y="201"/>
                    <a:pt x="16" y="201"/>
                    <a:pt x="16" y="201"/>
                  </a:cubicBezTo>
                  <a:cubicBezTo>
                    <a:pt x="16" y="201"/>
                    <a:pt x="17" y="201"/>
                    <a:pt x="17" y="201"/>
                  </a:cubicBezTo>
                  <a:cubicBezTo>
                    <a:pt x="17" y="201"/>
                    <a:pt x="17" y="200"/>
                    <a:pt x="18" y="200"/>
                  </a:cubicBezTo>
                  <a:cubicBezTo>
                    <a:pt x="18" y="200"/>
                    <a:pt x="18" y="199"/>
                    <a:pt x="18" y="199"/>
                  </a:cubicBezTo>
                  <a:cubicBezTo>
                    <a:pt x="18" y="198"/>
                    <a:pt x="18" y="198"/>
                    <a:pt x="18" y="198"/>
                  </a:cubicBezTo>
                  <a:cubicBezTo>
                    <a:pt x="18" y="198"/>
                    <a:pt x="17" y="198"/>
                    <a:pt x="17" y="198"/>
                  </a:cubicBezTo>
                  <a:cubicBezTo>
                    <a:pt x="17" y="199"/>
                    <a:pt x="17" y="199"/>
                    <a:pt x="17" y="199"/>
                  </a:cubicBezTo>
                  <a:close/>
                  <a:moveTo>
                    <a:pt x="68" y="198"/>
                  </a:moveTo>
                  <a:cubicBezTo>
                    <a:pt x="68" y="197"/>
                    <a:pt x="68" y="197"/>
                    <a:pt x="68" y="197"/>
                  </a:cubicBezTo>
                  <a:cubicBezTo>
                    <a:pt x="67" y="197"/>
                    <a:pt x="67" y="197"/>
                    <a:pt x="67" y="197"/>
                  </a:cubicBezTo>
                  <a:cubicBezTo>
                    <a:pt x="67" y="197"/>
                    <a:pt x="67" y="197"/>
                    <a:pt x="66" y="198"/>
                  </a:cubicBezTo>
                  <a:cubicBezTo>
                    <a:pt x="66" y="198"/>
                    <a:pt x="66" y="198"/>
                    <a:pt x="66" y="198"/>
                  </a:cubicBezTo>
                  <a:cubicBezTo>
                    <a:pt x="67" y="199"/>
                    <a:pt x="67" y="199"/>
                    <a:pt x="68" y="198"/>
                  </a:cubicBezTo>
                  <a:cubicBezTo>
                    <a:pt x="68" y="198"/>
                    <a:pt x="68" y="198"/>
                    <a:pt x="68" y="198"/>
                  </a:cubicBezTo>
                  <a:close/>
                  <a:moveTo>
                    <a:pt x="47" y="197"/>
                  </a:moveTo>
                  <a:cubicBezTo>
                    <a:pt x="48" y="196"/>
                    <a:pt x="48" y="195"/>
                    <a:pt x="47" y="195"/>
                  </a:cubicBezTo>
                  <a:cubicBezTo>
                    <a:pt x="47" y="195"/>
                    <a:pt x="46" y="195"/>
                    <a:pt x="46" y="195"/>
                  </a:cubicBezTo>
                  <a:cubicBezTo>
                    <a:pt x="46" y="196"/>
                    <a:pt x="46" y="196"/>
                    <a:pt x="47" y="197"/>
                  </a:cubicBezTo>
                  <a:close/>
                  <a:moveTo>
                    <a:pt x="37" y="193"/>
                  </a:moveTo>
                  <a:cubicBezTo>
                    <a:pt x="37" y="193"/>
                    <a:pt x="37" y="192"/>
                    <a:pt x="37" y="191"/>
                  </a:cubicBezTo>
                  <a:cubicBezTo>
                    <a:pt x="37" y="191"/>
                    <a:pt x="36" y="191"/>
                    <a:pt x="36" y="191"/>
                  </a:cubicBezTo>
                  <a:cubicBezTo>
                    <a:pt x="36" y="191"/>
                    <a:pt x="36" y="192"/>
                    <a:pt x="36" y="192"/>
                  </a:cubicBezTo>
                  <a:cubicBezTo>
                    <a:pt x="36" y="192"/>
                    <a:pt x="36" y="193"/>
                    <a:pt x="36" y="193"/>
                  </a:cubicBezTo>
                  <a:cubicBezTo>
                    <a:pt x="36" y="193"/>
                    <a:pt x="36" y="193"/>
                    <a:pt x="37" y="193"/>
                  </a:cubicBezTo>
                  <a:close/>
                  <a:moveTo>
                    <a:pt x="35" y="190"/>
                  </a:moveTo>
                  <a:cubicBezTo>
                    <a:pt x="35" y="190"/>
                    <a:pt x="35" y="190"/>
                    <a:pt x="35" y="189"/>
                  </a:cubicBezTo>
                  <a:cubicBezTo>
                    <a:pt x="35" y="189"/>
                    <a:pt x="35" y="189"/>
                    <a:pt x="35" y="189"/>
                  </a:cubicBezTo>
                  <a:cubicBezTo>
                    <a:pt x="34" y="189"/>
                    <a:pt x="34" y="189"/>
                    <a:pt x="34" y="189"/>
                  </a:cubicBezTo>
                  <a:cubicBezTo>
                    <a:pt x="34" y="190"/>
                    <a:pt x="34" y="190"/>
                    <a:pt x="35" y="190"/>
                  </a:cubicBezTo>
                  <a:close/>
                  <a:moveTo>
                    <a:pt x="44" y="186"/>
                  </a:moveTo>
                  <a:cubicBezTo>
                    <a:pt x="44" y="186"/>
                    <a:pt x="44" y="186"/>
                    <a:pt x="44" y="186"/>
                  </a:cubicBezTo>
                  <a:cubicBezTo>
                    <a:pt x="44" y="186"/>
                    <a:pt x="44" y="186"/>
                    <a:pt x="44" y="186"/>
                  </a:cubicBezTo>
                  <a:cubicBezTo>
                    <a:pt x="45" y="186"/>
                    <a:pt x="45" y="185"/>
                    <a:pt x="45" y="185"/>
                  </a:cubicBezTo>
                  <a:cubicBezTo>
                    <a:pt x="44" y="185"/>
                    <a:pt x="44" y="185"/>
                    <a:pt x="44" y="185"/>
                  </a:cubicBezTo>
                  <a:cubicBezTo>
                    <a:pt x="44" y="185"/>
                    <a:pt x="44" y="185"/>
                    <a:pt x="43" y="185"/>
                  </a:cubicBezTo>
                  <a:cubicBezTo>
                    <a:pt x="43" y="185"/>
                    <a:pt x="43" y="186"/>
                    <a:pt x="44" y="186"/>
                  </a:cubicBezTo>
                  <a:close/>
                  <a:moveTo>
                    <a:pt x="15" y="186"/>
                  </a:moveTo>
                  <a:cubicBezTo>
                    <a:pt x="15" y="186"/>
                    <a:pt x="16" y="186"/>
                    <a:pt x="16" y="185"/>
                  </a:cubicBezTo>
                  <a:cubicBezTo>
                    <a:pt x="16" y="185"/>
                    <a:pt x="16" y="185"/>
                    <a:pt x="15" y="184"/>
                  </a:cubicBezTo>
                  <a:cubicBezTo>
                    <a:pt x="15" y="184"/>
                    <a:pt x="15" y="184"/>
                    <a:pt x="15" y="185"/>
                  </a:cubicBezTo>
                  <a:cubicBezTo>
                    <a:pt x="15" y="186"/>
                    <a:pt x="15" y="186"/>
                    <a:pt x="15" y="186"/>
                  </a:cubicBezTo>
                  <a:close/>
                  <a:moveTo>
                    <a:pt x="87" y="183"/>
                  </a:moveTo>
                  <a:cubicBezTo>
                    <a:pt x="86" y="183"/>
                    <a:pt x="86" y="184"/>
                    <a:pt x="86" y="184"/>
                  </a:cubicBezTo>
                  <a:cubicBezTo>
                    <a:pt x="86" y="185"/>
                    <a:pt x="86" y="185"/>
                    <a:pt x="87" y="185"/>
                  </a:cubicBezTo>
                  <a:cubicBezTo>
                    <a:pt x="87" y="185"/>
                    <a:pt x="87" y="184"/>
                    <a:pt x="87" y="184"/>
                  </a:cubicBezTo>
                  <a:cubicBezTo>
                    <a:pt x="87" y="184"/>
                    <a:pt x="87" y="183"/>
                    <a:pt x="87" y="183"/>
                  </a:cubicBezTo>
                  <a:close/>
                  <a:moveTo>
                    <a:pt x="13" y="182"/>
                  </a:moveTo>
                  <a:cubicBezTo>
                    <a:pt x="13" y="181"/>
                    <a:pt x="13" y="181"/>
                    <a:pt x="13" y="181"/>
                  </a:cubicBezTo>
                  <a:cubicBezTo>
                    <a:pt x="13" y="181"/>
                    <a:pt x="13" y="181"/>
                    <a:pt x="13" y="181"/>
                  </a:cubicBezTo>
                  <a:cubicBezTo>
                    <a:pt x="12" y="181"/>
                    <a:pt x="12" y="182"/>
                    <a:pt x="12" y="182"/>
                  </a:cubicBezTo>
                  <a:cubicBezTo>
                    <a:pt x="12" y="182"/>
                    <a:pt x="13" y="182"/>
                    <a:pt x="13" y="182"/>
                  </a:cubicBezTo>
                  <a:close/>
                  <a:moveTo>
                    <a:pt x="61" y="182"/>
                  </a:moveTo>
                  <a:cubicBezTo>
                    <a:pt x="62" y="182"/>
                    <a:pt x="62" y="181"/>
                    <a:pt x="62" y="181"/>
                  </a:cubicBezTo>
                  <a:cubicBezTo>
                    <a:pt x="62" y="180"/>
                    <a:pt x="62" y="180"/>
                    <a:pt x="61" y="181"/>
                  </a:cubicBezTo>
                  <a:cubicBezTo>
                    <a:pt x="61" y="181"/>
                    <a:pt x="61" y="182"/>
                    <a:pt x="61" y="182"/>
                  </a:cubicBezTo>
                  <a:close/>
                  <a:moveTo>
                    <a:pt x="45" y="176"/>
                  </a:moveTo>
                  <a:cubicBezTo>
                    <a:pt x="45" y="176"/>
                    <a:pt x="45" y="176"/>
                    <a:pt x="46" y="176"/>
                  </a:cubicBezTo>
                  <a:cubicBezTo>
                    <a:pt x="46" y="176"/>
                    <a:pt x="46" y="175"/>
                    <a:pt x="46" y="175"/>
                  </a:cubicBezTo>
                  <a:cubicBezTo>
                    <a:pt x="45" y="175"/>
                    <a:pt x="45" y="175"/>
                    <a:pt x="45" y="175"/>
                  </a:cubicBezTo>
                  <a:cubicBezTo>
                    <a:pt x="45" y="175"/>
                    <a:pt x="45" y="176"/>
                    <a:pt x="45" y="176"/>
                  </a:cubicBezTo>
                  <a:close/>
                  <a:moveTo>
                    <a:pt x="38" y="181"/>
                  </a:moveTo>
                  <a:cubicBezTo>
                    <a:pt x="38" y="181"/>
                    <a:pt x="39" y="180"/>
                    <a:pt x="39" y="180"/>
                  </a:cubicBezTo>
                  <a:cubicBezTo>
                    <a:pt x="39" y="179"/>
                    <a:pt x="40" y="179"/>
                    <a:pt x="40" y="179"/>
                  </a:cubicBezTo>
                  <a:cubicBezTo>
                    <a:pt x="40" y="178"/>
                    <a:pt x="40" y="178"/>
                    <a:pt x="40" y="177"/>
                  </a:cubicBezTo>
                  <a:cubicBezTo>
                    <a:pt x="40" y="177"/>
                    <a:pt x="40" y="176"/>
                    <a:pt x="39" y="176"/>
                  </a:cubicBezTo>
                  <a:cubicBezTo>
                    <a:pt x="39" y="176"/>
                    <a:pt x="39" y="176"/>
                    <a:pt x="39" y="175"/>
                  </a:cubicBezTo>
                  <a:cubicBezTo>
                    <a:pt x="38" y="175"/>
                    <a:pt x="38" y="175"/>
                    <a:pt x="38" y="174"/>
                  </a:cubicBezTo>
                  <a:cubicBezTo>
                    <a:pt x="38" y="174"/>
                    <a:pt x="38" y="174"/>
                    <a:pt x="37" y="174"/>
                  </a:cubicBezTo>
                  <a:cubicBezTo>
                    <a:pt x="37" y="174"/>
                    <a:pt x="36" y="175"/>
                    <a:pt x="36" y="176"/>
                  </a:cubicBezTo>
                  <a:cubicBezTo>
                    <a:pt x="36" y="176"/>
                    <a:pt x="36" y="177"/>
                    <a:pt x="36" y="178"/>
                  </a:cubicBezTo>
                  <a:cubicBezTo>
                    <a:pt x="36" y="179"/>
                    <a:pt x="36" y="179"/>
                    <a:pt x="36" y="180"/>
                  </a:cubicBezTo>
                  <a:cubicBezTo>
                    <a:pt x="37" y="181"/>
                    <a:pt x="37" y="181"/>
                    <a:pt x="38" y="181"/>
                  </a:cubicBezTo>
                  <a:close/>
                  <a:moveTo>
                    <a:pt x="43" y="173"/>
                  </a:moveTo>
                  <a:cubicBezTo>
                    <a:pt x="43" y="172"/>
                    <a:pt x="43" y="172"/>
                    <a:pt x="43" y="172"/>
                  </a:cubicBezTo>
                  <a:cubicBezTo>
                    <a:pt x="42" y="171"/>
                    <a:pt x="42" y="171"/>
                    <a:pt x="42" y="171"/>
                  </a:cubicBezTo>
                  <a:cubicBezTo>
                    <a:pt x="41" y="172"/>
                    <a:pt x="41" y="172"/>
                    <a:pt x="41" y="172"/>
                  </a:cubicBezTo>
                  <a:cubicBezTo>
                    <a:pt x="41" y="173"/>
                    <a:pt x="41" y="173"/>
                    <a:pt x="42" y="173"/>
                  </a:cubicBezTo>
                  <a:cubicBezTo>
                    <a:pt x="42" y="173"/>
                    <a:pt x="42" y="173"/>
                    <a:pt x="42" y="173"/>
                  </a:cubicBezTo>
                  <a:cubicBezTo>
                    <a:pt x="43" y="173"/>
                    <a:pt x="43" y="173"/>
                    <a:pt x="43" y="173"/>
                  </a:cubicBezTo>
                  <a:close/>
                  <a:moveTo>
                    <a:pt x="38" y="170"/>
                  </a:moveTo>
                  <a:cubicBezTo>
                    <a:pt x="38" y="170"/>
                    <a:pt x="39" y="170"/>
                    <a:pt x="39" y="170"/>
                  </a:cubicBezTo>
                  <a:cubicBezTo>
                    <a:pt x="39" y="169"/>
                    <a:pt x="39" y="169"/>
                    <a:pt x="39" y="168"/>
                  </a:cubicBezTo>
                  <a:cubicBezTo>
                    <a:pt x="38" y="168"/>
                    <a:pt x="38" y="169"/>
                    <a:pt x="38" y="169"/>
                  </a:cubicBezTo>
                  <a:cubicBezTo>
                    <a:pt x="38" y="170"/>
                    <a:pt x="38" y="170"/>
                    <a:pt x="38" y="170"/>
                  </a:cubicBezTo>
                  <a:close/>
                  <a:moveTo>
                    <a:pt x="26" y="170"/>
                  </a:moveTo>
                  <a:cubicBezTo>
                    <a:pt x="26" y="170"/>
                    <a:pt x="26" y="170"/>
                    <a:pt x="26" y="169"/>
                  </a:cubicBezTo>
                  <a:cubicBezTo>
                    <a:pt x="26" y="169"/>
                    <a:pt x="26" y="169"/>
                    <a:pt x="25" y="168"/>
                  </a:cubicBezTo>
                  <a:cubicBezTo>
                    <a:pt x="25" y="169"/>
                    <a:pt x="25" y="169"/>
                    <a:pt x="25" y="169"/>
                  </a:cubicBezTo>
                  <a:cubicBezTo>
                    <a:pt x="25" y="170"/>
                    <a:pt x="25" y="170"/>
                    <a:pt x="26" y="170"/>
                  </a:cubicBezTo>
                  <a:close/>
                  <a:moveTo>
                    <a:pt x="50" y="167"/>
                  </a:moveTo>
                  <a:cubicBezTo>
                    <a:pt x="50" y="167"/>
                    <a:pt x="50" y="167"/>
                    <a:pt x="50" y="167"/>
                  </a:cubicBezTo>
                  <a:cubicBezTo>
                    <a:pt x="49" y="166"/>
                    <a:pt x="49" y="166"/>
                    <a:pt x="49" y="166"/>
                  </a:cubicBezTo>
                  <a:cubicBezTo>
                    <a:pt x="49" y="166"/>
                    <a:pt x="49" y="167"/>
                    <a:pt x="49" y="167"/>
                  </a:cubicBezTo>
                  <a:cubicBezTo>
                    <a:pt x="49" y="167"/>
                    <a:pt x="49" y="167"/>
                    <a:pt x="50" y="167"/>
                  </a:cubicBezTo>
                  <a:close/>
                  <a:moveTo>
                    <a:pt x="24" y="165"/>
                  </a:moveTo>
                  <a:cubicBezTo>
                    <a:pt x="24" y="165"/>
                    <a:pt x="25" y="165"/>
                    <a:pt x="25" y="165"/>
                  </a:cubicBezTo>
                  <a:cubicBezTo>
                    <a:pt x="25" y="164"/>
                    <a:pt x="25" y="164"/>
                    <a:pt x="25" y="164"/>
                  </a:cubicBezTo>
                  <a:cubicBezTo>
                    <a:pt x="25" y="163"/>
                    <a:pt x="25" y="163"/>
                    <a:pt x="25" y="163"/>
                  </a:cubicBezTo>
                  <a:cubicBezTo>
                    <a:pt x="25" y="162"/>
                    <a:pt x="24" y="162"/>
                    <a:pt x="24" y="163"/>
                  </a:cubicBezTo>
                  <a:cubicBezTo>
                    <a:pt x="24" y="164"/>
                    <a:pt x="24" y="164"/>
                    <a:pt x="24" y="165"/>
                  </a:cubicBezTo>
                  <a:close/>
                  <a:moveTo>
                    <a:pt x="24" y="161"/>
                  </a:moveTo>
                  <a:cubicBezTo>
                    <a:pt x="24" y="161"/>
                    <a:pt x="24" y="161"/>
                    <a:pt x="24" y="161"/>
                  </a:cubicBezTo>
                  <a:cubicBezTo>
                    <a:pt x="24" y="160"/>
                    <a:pt x="23" y="161"/>
                    <a:pt x="23" y="161"/>
                  </a:cubicBezTo>
                  <a:cubicBezTo>
                    <a:pt x="23" y="161"/>
                    <a:pt x="23" y="161"/>
                    <a:pt x="24" y="161"/>
                  </a:cubicBezTo>
                  <a:close/>
                  <a:moveTo>
                    <a:pt x="18" y="153"/>
                  </a:moveTo>
                  <a:cubicBezTo>
                    <a:pt x="18" y="153"/>
                    <a:pt x="18" y="153"/>
                    <a:pt x="18" y="153"/>
                  </a:cubicBezTo>
                  <a:cubicBezTo>
                    <a:pt x="18" y="153"/>
                    <a:pt x="18" y="152"/>
                    <a:pt x="18" y="152"/>
                  </a:cubicBezTo>
                  <a:lnTo>
                    <a:pt x="18" y="152"/>
                  </a:lnTo>
                  <a:cubicBezTo>
                    <a:pt x="18" y="152"/>
                    <a:pt x="18" y="153"/>
                    <a:pt x="18" y="153"/>
                  </a:cubicBezTo>
                  <a:cubicBezTo>
                    <a:pt x="18" y="153"/>
                    <a:pt x="18" y="153"/>
                    <a:pt x="18" y="153"/>
                  </a:cubicBezTo>
                  <a:close/>
                  <a:moveTo>
                    <a:pt x="54" y="142"/>
                  </a:moveTo>
                  <a:cubicBezTo>
                    <a:pt x="55" y="141"/>
                    <a:pt x="55" y="140"/>
                    <a:pt x="54" y="140"/>
                  </a:cubicBezTo>
                  <a:cubicBezTo>
                    <a:pt x="54" y="140"/>
                    <a:pt x="54" y="140"/>
                    <a:pt x="54" y="141"/>
                  </a:cubicBezTo>
                  <a:cubicBezTo>
                    <a:pt x="54" y="141"/>
                    <a:pt x="54" y="142"/>
                    <a:pt x="54" y="142"/>
                  </a:cubicBezTo>
                  <a:close/>
                  <a:moveTo>
                    <a:pt x="6" y="130"/>
                  </a:moveTo>
                  <a:cubicBezTo>
                    <a:pt x="7" y="130"/>
                    <a:pt x="7" y="130"/>
                    <a:pt x="7" y="130"/>
                  </a:cubicBezTo>
                  <a:cubicBezTo>
                    <a:pt x="7" y="130"/>
                    <a:pt x="7" y="130"/>
                    <a:pt x="6" y="130"/>
                  </a:cubicBezTo>
                  <a:close/>
                  <a:moveTo>
                    <a:pt x="12" y="127"/>
                  </a:moveTo>
                  <a:cubicBezTo>
                    <a:pt x="12" y="126"/>
                    <a:pt x="12" y="126"/>
                    <a:pt x="12" y="126"/>
                  </a:cubicBezTo>
                  <a:cubicBezTo>
                    <a:pt x="12" y="126"/>
                    <a:pt x="11" y="126"/>
                    <a:pt x="12" y="126"/>
                  </a:cubicBezTo>
                  <a:cubicBezTo>
                    <a:pt x="12" y="126"/>
                    <a:pt x="12" y="127"/>
                    <a:pt x="12" y="127"/>
                  </a:cubicBezTo>
                  <a:close/>
                  <a:moveTo>
                    <a:pt x="12" y="122"/>
                  </a:moveTo>
                  <a:cubicBezTo>
                    <a:pt x="12" y="123"/>
                    <a:pt x="12" y="123"/>
                    <a:pt x="11" y="124"/>
                  </a:cubicBezTo>
                  <a:cubicBezTo>
                    <a:pt x="11" y="125"/>
                    <a:pt x="11" y="126"/>
                    <a:pt x="12" y="126"/>
                  </a:cubicBezTo>
                  <a:cubicBezTo>
                    <a:pt x="12" y="126"/>
                    <a:pt x="12" y="125"/>
                    <a:pt x="12" y="125"/>
                  </a:cubicBezTo>
                  <a:cubicBezTo>
                    <a:pt x="13" y="124"/>
                    <a:pt x="13" y="124"/>
                    <a:pt x="13" y="124"/>
                  </a:cubicBezTo>
                  <a:cubicBezTo>
                    <a:pt x="13" y="123"/>
                    <a:pt x="13" y="123"/>
                    <a:pt x="13" y="123"/>
                  </a:cubicBezTo>
                  <a:cubicBezTo>
                    <a:pt x="13" y="122"/>
                    <a:pt x="12" y="122"/>
                    <a:pt x="12" y="122"/>
                  </a:cubicBezTo>
                  <a:close/>
                  <a:moveTo>
                    <a:pt x="2" y="100"/>
                  </a:moveTo>
                  <a:lnTo>
                    <a:pt x="2" y="99"/>
                  </a:lnTo>
                  <a:lnTo>
                    <a:pt x="2" y="99"/>
                  </a:lnTo>
                  <a:cubicBezTo>
                    <a:pt x="2" y="99"/>
                    <a:pt x="2" y="100"/>
                    <a:pt x="2" y="100"/>
                  </a:cubicBezTo>
                  <a:cubicBezTo>
                    <a:pt x="2" y="100"/>
                    <a:pt x="2" y="100"/>
                    <a:pt x="2" y="100"/>
                  </a:cubicBezTo>
                  <a:lnTo>
                    <a:pt x="2" y="100"/>
                  </a:lnTo>
                  <a:close/>
                  <a:moveTo>
                    <a:pt x="38" y="68"/>
                  </a:moveTo>
                  <a:cubicBezTo>
                    <a:pt x="38" y="68"/>
                    <a:pt x="39" y="68"/>
                    <a:pt x="40" y="68"/>
                  </a:cubicBezTo>
                  <a:cubicBezTo>
                    <a:pt x="40" y="68"/>
                    <a:pt x="40" y="68"/>
                    <a:pt x="40" y="67"/>
                  </a:cubicBezTo>
                  <a:cubicBezTo>
                    <a:pt x="40" y="67"/>
                    <a:pt x="40" y="67"/>
                    <a:pt x="39" y="67"/>
                  </a:cubicBezTo>
                  <a:cubicBezTo>
                    <a:pt x="39" y="67"/>
                    <a:pt x="39" y="67"/>
                    <a:pt x="39" y="67"/>
                  </a:cubicBezTo>
                  <a:cubicBezTo>
                    <a:pt x="38" y="67"/>
                    <a:pt x="38" y="67"/>
                    <a:pt x="38" y="68"/>
                  </a:cubicBezTo>
                  <a:close/>
                  <a:moveTo>
                    <a:pt x="37" y="70"/>
                  </a:moveTo>
                  <a:cubicBezTo>
                    <a:pt x="38" y="69"/>
                    <a:pt x="38" y="69"/>
                    <a:pt x="38" y="68"/>
                  </a:cubicBezTo>
                  <a:cubicBezTo>
                    <a:pt x="38" y="67"/>
                    <a:pt x="38" y="67"/>
                    <a:pt x="37" y="67"/>
                  </a:cubicBezTo>
                  <a:cubicBezTo>
                    <a:pt x="37" y="67"/>
                    <a:pt x="37" y="68"/>
                    <a:pt x="37" y="68"/>
                  </a:cubicBezTo>
                  <a:cubicBezTo>
                    <a:pt x="37" y="69"/>
                    <a:pt x="37" y="69"/>
                    <a:pt x="37" y="70"/>
                  </a:cubicBezTo>
                  <a:close/>
                  <a:moveTo>
                    <a:pt x="45" y="42"/>
                  </a:moveTo>
                  <a:cubicBezTo>
                    <a:pt x="45" y="42"/>
                    <a:pt x="45" y="42"/>
                    <a:pt x="45" y="41"/>
                  </a:cubicBezTo>
                  <a:cubicBezTo>
                    <a:pt x="45" y="41"/>
                    <a:pt x="45" y="42"/>
                    <a:pt x="45" y="42"/>
                  </a:cubicBezTo>
                  <a:close/>
                  <a:moveTo>
                    <a:pt x="45" y="39"/>
                  </a:moveTo>
                  <a:cubicBezTo>
                    <a:pt x="45" y="38"/>
                    <a:pt x="45" y="38"/>
                    <a:pt x="45" y="38"/>
                  </a:cubicBezTo>
                  <a:cubicBezTo>
                    <a:pt x="44" y="38"/>
                    <a:pt x="44" y="38"/>
                    <a:pt x="44" y="38"/>
                  </a:cubicBezTo>
                  <a:cubicBezTo>
                    <a:pt x="44" y="39"/>
                    <a:pt x="44" y="39"/>
                    <a:pt x="45" y="39"/>
                  </a:cubicBezTo>
                  <a:close/>
                  <a:moveTo>
                    <a:pt x="35" y="35"/>
                  </a:moveTo>
                  <a:cubicBezTo>
                    <a:pt x="35" y="35"/>
                    <a:pt x="35" y="35"/>
                    <a:pt x="36" y="35"/>
                  </a:cubicBezTo>
                  <a:cubicBezTo>
                    <a:pt x="36" y="35"/>
                    <a:pt x="36" y="35"/>
                    <a:pt x="35" y="35"/>
                  </a:cubicBezTo>
                  <a:close/>
                  <a:moveTo>
                    <a:pt x="44" y="34"/>
                  </a:moveTo>
                  <a:cubicBezTo>
                    <a:pt x="44" y="34"/>
                    <a:pt x="43" y="34"/>
                    <a:pt x="43" y="35"/>
                  </a:cubicBezTo>
                  <a:cubicBezTo>
                    <a:pt x="43" y="35"/>
                    <a:pt x="43" y="35"/>
                    <a:pt x="42" y="36"/>
                  </a:cubicBezTo>
                  <a:cubicBezTo>
                    <a:pt x="42" y="36"/>
                    <a:pt x="42" y="36"/>
                    <a:pt x="42" y="36"/>
                  </a:cubicBezTo>
                  <a:cubicBezTo>
                    <a:pt x="41" y="37"/>
                    <a:pt x="41" y="37"/>
                    <a:pt x="41" y="38"/>
                  </a:cubicBezTo>
                  <a:cubicBezTo>
                    <a:pt x="42" y="38"/>
                    <a:pt x="42" y="38"/>
                    <a:pt x="43" y="38"/>
                  </a:cubicBezTo>
                  <a:cubicBezTo>
                    <a:pt x="43" y="38"/>
                    <a:pt x="43" y="37"/>
                    <a:pt x="43" y="37"/>
                  </a:cubicBezTo>
                  <a:cubicBezTo>
                    <a:pt x="43" y="36"/>
                    <a:pt x="43" y="36"/>
                    <a:pt x="43" y="36"/>
                  </a:cubicBezTo>
                  <a:cubicBezTo>
                    <a:pt x="44" y="36"/>
                    <a:pt x="44" y="36"/>
                    <a:pt x="44" y="36"/>
                  </a:cubicBezTo>
                  <a:cubicBezTo>
                    <a:pt x="44" y="37"/>
                    <a:pt x="44" y="37"/>
                    <a:pt x="44" y="36"/>
                  </a:cubicBezTo>
                  <a:cubicBezTo>
                    <a:pt x="44" y="36"/>
                    <a:pt x="45" y="36"/>
                    <a:pt x="44" y="35"/>
                  </a:cubicBezTo>
                  <a:cubicBezTo>
                    <a:pt x="44" y="34"/>
                    <a:pt x="44" y="34"/>
                    <a:pt x="44" y="34"/>
                  </a:cubicBezTo>
                  <a:lnTo>
                    <a:pt x="44" y="34"/>
                  </a:lnTo>
                  <a:close/>
                  <a:moveTo>
                    <a:pt x="43" y="32"/>
                  </a:moveTo>
                  <a:cubicBezTo>
                    <a:pt x="43" y="32"/>
                    <a:pt x="43" y="31"/>
                    <a:pt x="42" y="32"/>
                  </a:cubicBezTo>
                  <a:cubicBezTo>
                    <a:pt x="42" y="32"/>
                    <a:pt x="42" y="32"/>
                    <a:pt x="42" y="32"/>
                  </a:cubicBezTo>
                  <a:cubicBezTo>
                    <a:pt x="42" y="33"/>
                    <a:pt x="41" y="33"/>
                    <a:pt x="41" y="33"/>
                  </a:cubicBezTo>
                  <a:cubicBezTo>
                    <a:pt x="41" y="33"/>
                    <a:pt x="41" y="33"/>
                    <a:pt x="41" y="34"/>
                  </a:cubicBezTo>
                  <a:cubicBezTo>
                    <a:pt x="41" y="34"/>
                    <a:pt x="41" y="35"/>
                    <a:pt x="41" y="35"/>
                  </a:cubicBezTo>
                  <a:cubicBezTo>
                    <a:pt x="41" y="35"/>
                    <a:pt x="41" y="35"/>
                    <a:pt x="41" y="35"/>
                  </a:cubicBezTo>
                  <a:cubicBezTo>
                    <a:pt x="41" y="35"/>
                    <a:pt x="42" y="35"/>
                    <a:pt x="42" y="35"/>
                  </a:cubicBezTo>
                  <a:cubicBezTo>
                    <a:pt x="42" y="34"/>
                    <a:pt x="42" y="34"/>
                    <a:pt x="42" y="33"/>
                  </a:cubicBezTo>
                  <a:cubicBezTo>
                    <a:pt x="43" y="33"/>
                    <a:pt x="43" y="33"/>
                    <a:pt x="43" y="32"/>
                  </a:cubicBezTo>
                  <a:close/>
                  <a:moveTo>
                    <a:pt x="16" y="31"/>
                  </a:moveTo>
                  <a:cubicBezTo>
                    <a:pt x="16" y="32"/>
                    <a:pt x="16" y="33"/>
                    <a:pt x="17" y="33"/>
                  </a:cubicBezTo>
                  <a:cubicBezTo>
                    <a:pt x="17" y="32"/>
                    <a:pt x="18" y="32"/>
                    <a:pt x="17" y="32"/>
                  </a:cubicBezTo>
                  <a:cubicBezTo>
                    <a:pt x="17" y="31"/>
                    <a:pt x="16" y="31"/>
                    <a:pt x="16" y="31"/>
                  </a:cubicBezTo>
                  <a:close/>
                  <a:moveTo>
                    <a:pt x="45" y="31"/>
                  </a:moveTo>
                  <a:lnTo>
                    <a:pt x="45" y="32"/>
                  </a:lnTo>
                  <a:cubicBezTo>
                    <a:pt x="45" y="32"/>
                    <a:pt x="45" y="33"/>
                    <a:pt x="45" y="33"/>
                  </a:cubicBezTo>
                  <a:cubicBezTo>
                    <a:pt x="46" y="34"/>
                    <a:pt x="46" y="34"/>
                    <a:pt x="47" y="34"/>
                  </a:cubicBezTo>
                  <a:cubicBezTo>
                    <a:pt x="47" y="33"/>
                    <a:pt x="47" y="33"/>
                    <a:pt x="47" y="32"/>
                  </a:cubicBezTo>
                  <a:cubicBezTo>
                    <a:pt x="47" y="31"/>
                    <a:pt x="47" y="31"/>
                    <a:pt x="47" y="31"/>
                  </a:cubicBezTo>
                  <a:cubicBezTo>
                    <a:pt x="46" y="30"/>
                    <a:pt x="46" y="30"/>
                    <a:pt x="45" y="31"/>
                  </a:cubicBezTo>
                  <a:close/>
                  <a:moveTo>
                    <a:pt x="41" y="31"/>
                  </a:moveTo>
                  <a:cubicBezTo>
                    <a:pt x="41" y="31"/>
                    <a:pt x="42" y="31"/>
                    <a:pt x="42" y="31"/>
                  </a:cubicBezTo>
                  <a:cubicBezTo>
                    <a:pt x="42" y="31"/>
                    <a:pt x="42" y="30"/>
                    <a:pt x="42" y="30"/>
                  </a:cubicBezTo>
                  <a:cubicBezTo>
                    <a:pt x="42" y="30"/>
                    <a:pt x="42" y="30"/>
                    <a:pt x="41" y="30"/>
                  </a:cubicBezTo>
                  <a:cubicBezTo>
                    <a:pt x="41" y="30"/>
                    <a:pt x="41" y="30"/>
                    <a:pt x="41" y="31"/>
                  </a:cubicBezTo>
                  <a:close/>
                  <a:moveTo>
                    <a:pt x="39" y="29"/>
                  </a:moveTo>
                  <a:cubicBezTo>
                    <a:pt x="39" y="29"/>
                    <a:pt x="39" y="30"/>
                    <a:pt x="39" y="30"/>
                  </a:cubicBezTo>
                  <a:cubicBezTo>
                    <a:pt x="39" y="30"/>
                    <a:pt x="39" y="30"/>
                    <a:pt x="39" y="30"/>
                  </a:cubicBezTo>
                  <a:cubicBezTo>
                    <a:pt x="39" y="29"/>
                    <a:pt x="39" y="29"/>
                    <a:pt x="39" y="29"/>
                  </a:cubicBezTo>
                  <a:close/>
                  <a:moveTo>
                    <a:pt x="31" y="30"/>
                  </a:moveTo>
                  <a:cubicBezTo>
                    <a:pt x="31" y="31"/>
                    <a:pt x="31" y="31"/>
                    <a:pt x="31" y="32"/>
                  </a:cubicBezTo>
                  <a:cubicBezTo>
                    <a:pt x="31" y="32"/>
                    <a:pt x="32" y="32"/>
                    <a:pt x="32" y="32"/>
                  </a:cubicBezTo>
                  <a:cubicBezTo>
                    <a:pt x="33" y="32"/>
                    <a:pt x="33" y="32"/>
                    <a:pt x="33" y="31"/>
                  </a:cubicBezTo>
                  <a:cubicBezTo>
                    <a:pt x="33" y="31"/>
                    <a:pt x="34" y="30"/>
                    <a:pt x="34" y="30"/>
                  </a:cubicBezTo>
                  <a:cubicBezTo>
                    <a:pt x="34" y="30"/>
                    <a:pt x="34" y="30"/>
                    <a:pt x="34" y="30"/>
                  </a:cubicBezTo>
                  <a:cubicBezTo>
                    <a:pt x="34" y="29"/>
                    <a:pt x="34" y="29"/>
                    <a:pt x="34" y="29"/>
                  </a:cubicBezTo>
                  <a:cubicBezTo>
                    <a:pt x="34" y="29"/>
                    <a:pt x="33" y="29"/>
                    <a:pt x="33" y="29"/>
                  </a:cubicBezTo>
                  <a:cubicBezTo>
                    <a:pt x="33" y="29"/>
                    <a:pt x="32" y="30"/>
                    <a:pt x="32" y="30"/>
                  </a:cubicBezTo>
                  <a:cubicBezTo>
                    <a:pt x="32" y="30"/>
                    <a:pt x="31" y="30"/>
                    <a:pt x="31" y="30"/>
                  </a:cubicBezTo>
                  <a:close/>
                  <a:moveTo>
                    <a:pt x="8" y="29"/>
                  </a:moveTo>
                  <a:cubicBezTo>
                    <a:pt x="8" y="29"/>
                    <a:pt x="8" y="29"/>
                    <a:pt x="8" y="29"/>
                  </a:cubicBezTo>
                  <a:cubicBezTo>
                    <a:pt x="8" y="29"/>
                    <a:pt x="8" y="29"/>
                    <a:pt x="8" y="29"/>
                  </a:cubicBezTo>
                  <a:cubicBezTo>
                    <a:pt x="8" y="29"/>
                    <a:pt x="8" y="29"/>
                    <a:pt x="8" y="29"/>
                  </a:cubicBezTo>
                  <a:cubicBezTo>
                    <a:pt x="8" y="29"/>
                    <a:pt x="8" y="29"/>
                    <a:pt x="8" y="29"/>
                  </a:cubicBezTo>
                  <a:cubicBezTo>
                    <a:pt x="7" y="29"/>
                    <a:pt x="7" y="29"/>
                    <a:pt x="7" y="29"/>
                  </a:cubicBezTo>
                  <a:cubicBezTo>
                    <a:pt x="7" y="29"/>
                    <a:pt x="8" y="29"/>
                    <a:pt x="8" y="29"/>
                  </a:cubicBezTo>
                  <a:close/>
                  <a:moveTo>
                    <a:pt x="38" y="28"/>
                  </a:moveTo>
                  <a:cubicBezTo>
                    <a:pt x="38" y="28"/>
                    <a:pt x="38" y="28"/>
                    <a:pt x="38" y="28"/>
                  </a:cubicBezTo>
                  <a:lnTo>
                    <a:pt x="38" y="28"/>
                  </a:lnTo>
                  <a:cubicBezTo>
                    <a:pt x="38" y="28"/>
                    <a:pt x="38" y="28"/>
                    <a:pt x="38" y="28"/>
                  </a:cubicBezTo>
                  <a:close/>
                  <a:moveTo>
                    <a:pt x="53" y="28"/>
                  </a:moveTo>
                  <a:cubicBezTo>
                    <a:pt x="54" y="28"/>
                    <a:pt x="54" y="28"/>
                    <a:pt x="54" y="28"/>
                  </a:cubicBezTo>
                  <a:cubicBezTo>
                    <a:pt x="54" y="28"/>
                    <a:pt x="54" y="27"/>
                    <a:pt x="54" y="27"/>
                  </a:cubicBezTo>
                  <a:cubicBezTo>
                    <a:pt x="54" y="27"/>
                    <a:pt x="54" y="27"/>
                    <a:pt x="53" y="27"/>
                  </a:cubicBezTo>
                  <a:cubicBezTo>
                    <a:pt x="53" y="27"/>
                    <a:pt x="53" y="27"/>
                    <a:pt x="53" y="28"/>
                  </a:cubicBezTo>
                  <a:close/>
                  <a:moveTo>
                    <a:pt x="41" y="27"/>
                  </a:moveTo>
                  <a:cubicBezTo>
                    <a:pt x="41" y="28"/>
                    <a:pt x="42" y="28"/>
                    <a:pt x="42" y="28"/>
                  </a:cubicBezTo>
                  <a:cubicBezTo>
                    <a:pt x="43" y="28"/>
                    <a:pt x="43" y="28"/>
                    <a:pt x="42" y="27"/>
                  </a:cubicBezTo>
                  <a:cubicBezTo>
                    <a:pt x="41" y="27"/>
                    <a:pt x="41" y="27"/>
                    <a:pt x="41" y="27"/>
                  </a:cubicBezTo>
                  <a:close/>
                  <a:moveTo>
                    <a:pt x="26" y="27"/>
                  </a:moveTo>
                  <a:cubicBezTo>
                    <a:pt x="25" y="27"/>
                    <a:pt x="25" y="27"/>
                    <a:pt x="25" y="27"/>
                  </a:cubicBezTo>
                  <a:cubicBezTo>
                    <a:pt x="24" y="28"/>
                    <a:pt x="24" y="28"/>
                    <a:pt x="25" y="29"/>
                  </a:cubicBezTo>
                  <a:cubicBezTo>
                    <a:pt x="25" y="29"/>
                    <a:pt x="25" y="28"/>
                    <a:pt x="26" y="28"/>
                  </a:cubicBezTo>
                  <a:cubicBezTo>
                    <a:pt x="26" y="28"/>
                    <a:pt x="26" y="28"/>
                    <a:pt x="26" y="27"/>
                  </a:cubicBezTo>
                  <a:close/>
                  <a:moveTo>
                    <a:pt x="45" y="26"/>
                  </a:moveTo>
                  <a:cubicBezTo>
                    <a:pt x="44" y="27"/>
                    <a:pt x="44" y="27"/>
                    <a:pt x="44" y="27"/>
                  </a:cubicBezTo>
                  <a:cubicBezTo>
                    <a:pt x="44" y="27"/>
                    <a:pt x="44" y="28"/>
                    <a:pt x="44" y="28"/>
                  </a:cubicBezTo>
                  <a:cubicBezTo>
                    <a:pt x="44" y="28"/>
                    <a:pt x="44" y="28"/>
                    <a:pt x="44" y="28"/>
                  </a:cubicBezTo>
                  <a:cubicBezTo>
                    <a:pt x="44" y="28"/>
                    <a:pt x="44" y="28"/>
                    <a:pt x="44" y="29"/>
                  </a:cubicBezTo>
                  <a:cubicBezTo>
                    <a:pt x="44" y="29"/>
                    <a:pt x="44" y="29"/>
                    <a:pt x="44" y="29"/>
                  </a:cubicBezTo>
                  <a:cubicBezTo>
                    <a:pt x="44" y="29"/>
                    <a:pt x="44" y="29"/>
                    <a:pt x="44" y="30"/>
                  </a:cubicBezTo>
                  <a:cubicBezTo>
                    <a:pt x="44" y="30"/>
                    <a:pt x="44" y="30"/>
                    <a:pt x="44" y="30"/>
                  </a:cubicBezTo>
                  <a:cubicBezTo>
                    <a:pt x="44" y="30"/>
                    <a:pt x="44" y="31"/>
                    <a:pt x="44" y="31"/>
                  </a:cubicBezTo>
                  <a:cubicBezTo>
                    <a:pt x="44" y="32"/>
                    <a:pt x="44" y="32"/>
                    <a:pt x="44" y="33"/>
                  </a:cubicBezTo>
                  <a:cubicBezTo>
                    <a:pt x="45" y="32"/>
                    <a:pt x="45" y="31"/>
                    <a:pt x="45" y="30"/>
                  </a:cubicBezTo>
                  <a:cubicBezTo>
                    <a:pt x="45" y="29"/>
                    <a:pt x="45" y="29"/>
                    <a:pt x="45" y="28"/>
                  </a:cubicBezTo>
                  <a:cubicBezTo>
                    <a:pt x="45" y="28"/>
                    <a:pt x="46" y="28"/>
                    <a:pt x="46" y="28"/>
                  </a:cubicBezTo>
                  <a:cubicBezTo>
                    <a:pt x="46" y="29"/>
                    <a:pt x="46" y="29"/>
                    <a:pt x="47" y="29"/>
                  </a:cubicBezTo>
                  <a:cubicBezTo>
                    <a:pt x="47" y="30"/>
                    <a:pt x="47" y="30"/>
                    <a:pt x="47" y="30"/>
                  </a:cubicBezTo>
                  <a:cubicBezTo>
                    <a:pt x="48" y="30"/>
                    <a:pt x="48" y="30"/>
                    <a:pt x="49" y="30"/>
                  </a:cubicBezTo>
                  <a:cubicBezTo>
                    <a:pt x="48" y="29"/>
                    <a:pt x="48" y="28"/>
                    <a:pt x="47" y="28"/>
                  </a:cubicBezTo>
                  <a:cubicBezTo>
                    <a:pt x="46" y="28"/>
                    <a:pt x="46" y="27"/>
                    <a:pt x="45" y="26"/>
                  </a:cubicBezTo>
                  <a:close/>
                  <a:moveTo>
                    <a:pt x="47" y="26"/>
                  </a:moveTo>
                  <a:cubicBezTo>
                    <a:pt x="47" y="26"/>
                    <a:pt x="47" y="26"/>
                    <a:pt x="47" y="26"/>
                  </a:cubicBezTo>
                  <a:cubicBezTo>
                    <a:pt x="47" y="26"/>
                    <a:pt x="47" y="25"/>
                    <a:pt x="47" y="25"/>
                  </a:cubicBezTo>
                  <a:cubicBezTo>
                    <a:pt x="47" y="26"/>
                    <a:pt x="47" y="26"/>
                    <a:pt x="47" y="26"/>
                  </a:cubicBezTo>
                  <a:cubicBezTo>
                    <a:pt x="47" y="26"/>
                    <a:pt x="47" y="26"/>
                    <a:pt x="47" y="26"/>
                  </a:cubicBezTo>
                  <a:close/>
                  <a:moveTo>
                    <a:pt x="36" y="26"/>
                  </a:moveTo>
                  <a:lnTo>
                    <a:pt x="35" y="26"/>
                  </a:lnTo>
                  <a:cubicBezTo>
                    <a:pt x="35" y="26"/>
                    <a:pt x="35" y="26"/>
                    <a:pt x="35" y="26"/>
                  </a:cubicBezTo>
                  <a:cubicBezTo>
                    <a:pt x="35" y="27"/>
                    <a:pt x="35" y="27"/>
                    <a:pt x="35" y="27"/>
                  </a:cubicBezTo>
                  <a:cubicBezTo>
                    <a:pt x="36" y="27"/>
                    <a:pt x="36" y="27"/>
                    <a:pt x="36" y="27"/>
                  </a:cubicBezTo>
                  <a:cubicBezTo>
                    <a:pt x="36" y="26"/>
                    <a:pt x="37" y="26"/>
                    <a:pt x="38" y="26"/>
                  </a:cubicBezTo>
                  <a:lnTo>
                    <a:pt x="38" y="25"/>
                  </a:lnTo>
                  <a:cubicBezTo>
                    <a:pt x="37" y="25"/>
                    <a:pt x="37" y="25"/>
                    <a:pt x="37" y="25"/>
                  </a:cubicBezTo>
                  <a:cubicBezTo>
                    <a:pt x="36" y="26"/>
                    <a:pt x="36" y="26"/>
                    <a:pt x="36" y="26"/>
                  </a:cubicBezTo>
                  <a:close/>
                  <a:moveTo>
                    <a:pt x="48" y="26"/>
                  </a:moveTo>
                  <a:cubicBezTo>
                    <a:pt x="49" y="26"/>
                    <a:pt x="49" y="26"/>
                    <a:pt x="49" y="26"/>
                  </a:cubicBezTo>
                  <a:cubicBezTo>
                    <a:pt x="50" y="26"/>
                    <a:pt x="50" y="26"/>
                    <a:pt x="50" y="26"/>
                  </a:cubicBezTo>
                  <a:cubicBezTo>
                    <a:pt x="50" y="25"/>
                    <a:pt x="50" y="24"/>
                    <a:pt x="49" y="24"/>
                  </a:cubicBezTo>
                  <a:cubicBezTo>
                    <a:pt x="49" y="25"/>
                    <a:pt x="49" y="25"/>
                    <a:pt x="49" y="25"/>
                  </a:cubicBezTo>
                  <a:cubicBezTo>
                    <a:pt x="49" y="25"/>
                    <a:pt x="48" y="25"/>
                    <a:pt x="48" y="26"/>
                  </a:cubicBezTo>
                  <a:close/>
                  <a:moveTo>
                    <a:pt x="28" y="26"/>
                  </a:moveTo>
                  <a:cubicBezTo>
                    <a:pt x="29" y="25"/>
                    <a:pt x="28" y="24"/>
                    <a:pt x="28" y="24"/>
                  </a:cubicBezTo>
                  <a:cubicBezTo>
                    <a:pt x="27" y="24"/>
                    <a:pt x="26" y="24"/>
                    <a:pt x="26" y="25"/>
                  </a:cubicBezTo>
                  <a:cubicBezTo>
                    <a:pt x="26" y="25"/>
                    <a:pt x="26" y="25"/>
                    <a:pt x="26" y="26"/>
                  </a:cubicBezTo>
                  <a:cubicBezTo>
                    <a:pt x="27" y="26"/>
                    <a:pt x="27" y="26"/>
                    <a:pt x="28" y="26"/>
                  </a:cubicBezTo>
                  <a:cubicBezTo>
                    <a:pt x="28" y="27"/>
                    <a:pt x="28" y="27"/>
                    <a:pt x="29" y="27"/>
                  </a:cubicBezTo>
                  <a:cubicBezTo>
                    <a:pt x="29" y="28"/>
                    <a:pt x="30" y="28"/>
                    <a:pt x="30" y="29"/>
                  </a:cubicBezTo>
                  <a:cubicBezTo>
                    <a:pt x="30" y="29"/>
                    <a:pt x="30" y="29"/>
                    <a:pt x="30" y="29"/>
                  </a:cubicBezTo>
                  <a:cubicBezTo>
                    <a:pt x="30" y="28"/>
                    <a:pt x="30" y="28"/>
                    <a:pt x="30" y="28"/>
                  </a:cubicBezTo>
                  <a:cubicBezTo>
                    <a:pt x="30" y="28"/>
                    <a:pt x="30" y="27"/>
                    <a:pt x="30" y="27"/>
                  </a:cubicBezTo>
                  <a:cubicBezTo>
                    <a:pt x="29" y="26"/>
                    <a:pt x="29" y="26"/>
                    <a:pt x="28" y="26"/>
                  </a:cubicBezTo>
                  <a:close/>
                  <a:moveTo>
                    <a:pt x="50" y="23"/>
                  </a:moveTo>
                  <a:lnTo>
                    <a:pt x="50" y="23"/>
                  </a:lnTo>
                  <a:cubicBezTo>
                    <a:pt x="50" y="23"/>
                    <a:pt x="50" y="23"/>
                    <a:pt x="50" y="23"/>
                  </a:cubicBezTo>
                  <a:close/>
                  <a:moveTo>
                    <a:pt x="44" y="23"/>
                  </a:moveTo>
                  <a:cubicBezTo>
                    <a:pt x="43" y="23"/>
                    <a:pt x="43" y="23"/>
                    <a:pt x="42" y="22"/>
                  </a:cubicBezTo>
                  <a:cubicBezTo>
                    <a:pt x="42" y="22"/>
                    <a:pt x="42" y="22"/>
                    <a:pt x="42" y="23"/>
                  </a:cubicBezTo>
                  <a:cubicBezTo>
                    <a:pt x="42" y="23"/>
                    <a:pt x="42" y="23"/>
                    <a:pt x="42" y="23"/>
                  </a:cubicBezTo>
                  <a:cubicBezTo>
                    <a:pt x="42" y="23"/>
                    <a:pt x="42" y="24"/>
                    <a:pt x="42" y="24"/>
                  </a:cubicBezTo>
                  <a:cubicBezTo>
                    <a:pt x="42" y="24"/>
                    <a:pt x="42" y="24"/>
                    <a:pt x="42" y="24"/>
                  </a:cubicBezTo>
                  <a:cubicBezTo>
                    <a:pt x="42" y="24"/>
                    <a:pt x="42" y="25"/>
                    <a:pt x="42" y="25"/>
                  </a:cubicBezTo>
                  <a:cubicBezTo>
                    <a:pt x="41" y="25"/>
                    <a:pt x="41" y="25"/>
                    <a:pt x="41" y="25"/>
                  </a:cubicBezTo>
                  <a:cubicBezTo>
                    <a:pt x="41" y="25"/>
                    <a:pt x="40" y="25"/>
                    <a:pt x="40" y="25"/>
                  </a:cubicBezTo>
                  <a:cubicBezTo>
                    <a:pt x="40" y="24"/>
                    <a:pt x="40" y="24"/>
                    <a:pt x="40" y="24"/>
                  </a:cubicBezTo>
                  <a:cubicBezTo>
                    <a:pt x="40" y="24"/>
                    <a:pt x="40" y="24"/>
                    <a:pt x="39" y="24"/>
                  </a:cubicBezTo>
                  <a:lnTo>
                    <a:pt x="39" y="25"/>
                  </a:lnTo>
                  <a:cubicBezTo>
                    <a:pt x="40" y="25"/>
                    <a:pt x="40" y="25"/>
                    <a:pt x="40" y="26"/>
                  </a:cubicBezTo>
                  <a:cubicBezTo>
                    <a:pt x="40" y="26"/>
                    <a:pt x="40" y="26"/>
                    <a:pt x="41" y="26"/>
                  </a:cubicBezTo>
                  <a:cubicBezTo>
                    <a:pt x="41" y="26"/>
                    <a:pt x="42" y="26"/>
                    <a:pt x="42" y="25"/>
                  </a:cubicBezTo>
                  <a:cubicBezTo>
                    <a:pt x="42" y="25"/>
                    <a:pt x="43" y="25"/>
                    <a:pt x="43" y="25"/>
                  </a:cubicBezTo>
                  <a:cubicBezTo>
                    <a:pt x="43" y="26"/>
                    <a:pt x="44" y="26"/>
                    <a:pt x="44" y="26"/>
                  </a:cubicBezTo>
                  <a:lnTo>
                    <a:pt x="45" y="25"/>
                  </a:lnTo>
                  <a:cubicBezTo>
                    <a:pt x="44" y="25"/>
                    <a:pt x="44" y="24"/>
                    <a:pt x="43" y="24"/>
                  </a:cubicBezTo>
                  <a:cubicBezTo>
                    <a:pt x="43" y="23"/>
                    <a:pt x="44" y="23"/>
                    <a:pt x="45" y="23"/>
                  </a:cubicBezTo>
                  <a:cubicBezTo>
                    <a:pt x="45" y="23"/>
                    <a:pt x="45" y="23"/>
                    <a:pt x="45" y="23"/>
                  </a:cubicBezTo>
                  <a:cubicBezTo>
                    <a:pt x="45" y="23"/>
                    <a:pt x="45" y="23"/>
                    <a:pt x="45" y="22"/>
                  </a:cubicBezTo>
                  <a:cubicBezTo>
                    <a:pt x="44" y="22"/>
                    <a:pt x="44" y="23"/>
                    <a:pt x="44" y="23"/>
                  </a:cubicBezTo>
                  <a:cubicBezTo>
                    <a:pt x="44" y="23"/>
                    <a:pt x="44" y="23"/>
                    <a:pt x="44" y="23"/>
                  </a:cubicBezTo>
                  <a:close/>
                  <a:moveTo>
                    <a:pt x="11" y="22"/>
                  </a:moveTo>
                  <a:cubicBezTo>
                    <a:pt x="11" y="23"/>
                    <a:pt x="11" y="23"/>
                    <a:pt x="12" y="22"/>
                  </a:cubicBezTo>
                  <a:cubicBezTo>
                    <a:pt x="12" y="22"/>
                    <a:pt x="12" y="22"/>
                    <a:pt x="12" y="22"/>
                  </a:cubicBezTo>
                  <a:cubicBezTo>
                    <a:pt x="12" y="22"/>
                    <a:pt x="11" y="22"/>
                    <a:pt x="11" y="22"/>
                  </a:cubicBezTo>
                  <a:cubicBezTo>
                    <a:pt x="11" y="22"/>
                    <a:pt x="11" y="22"/>
                    <a:pt x="11" y="22"/>
                  </a:cubicBezTo>
                  <a:close/>
                  <a:moveTo>
                    <a:pt x="38" y="20"/>
                  </a:moveTo>
                  <a:cubicBezTo>
                    <a:pt x="38" y="20"/>
                    <a:pt x="39" y="20"/>
                    <a:pt x="40" y="20"/>
                  </a:cubicBezTo>
                  <a:cubicBezTo>
                    <a:pt x="40" y="21"/>
                    <a:pt x="41" y="20"/>
                    <a:pt x="41" y="20"/>
                  </a:cubicBezTo>
                  <a:cubicBezTo>
                    <a:pt x="41" y="20"/>
                    <a:pt x="41" y="19"/>
                    <a:pt x="40" y="19"/>
                  </a:cubicBezTo>
                  <a:cubicBezTo>
                    <a:pt x="40" y="19"/>
                    <a:pt x="39" y="19"/>
                    <a:pt x="39" y="19"/>
                  </a:cubicBezTo>
                  <a:cubicBezTo>
                    <a:pt x="38" y="19"/>
                    <a:pt x="38" y="19"/>
                    <a:pt x="38" y="20"/>
                  </a:cubicBezTo>
                  <a:cubicBezTo>
                    <a:pt x="37" y="20"/>
                    <a:pt x="37" y="20"/>
                    <a:pt x="38" y="20"/>
                  </a:cubicBezTo>
                  <a:close/>
                  <a:moveTo>
                    <a:pt x="9" y="19"/>
                  </a:moveTo>
                  <a:cubicBezTo>
                    <a:pt x="9" y="19"/>
                    <a:pt x="8" y="19"/>
                    <a:pt x="8" y="19"/>
                  </a:cubicBezTo>
                  <a:cubicBezTo>
                    <a:pt x="7" y="19"/>
                    <a:pt x="7" y="19"/>
                    <a:pt x="7" y="19"/>
                  </a:cubicBezTo>
                  <a:cubicBezTo>
                    <a:pt x="7" y="20"/>
                    <a:pt x="7" y="20"/>
                    <a:pt x="7" y="20"/>
                  </a:cubicBezTo>
                  <a:cubicBezTo>
                    <a:pt x="8" y="20"/>
                    <a:pt x="9" y="20"/>
                    <a:pt x="10" y="20"/>
                  </a:cubicBezTo>
                  <a:cubicBezTo>
                    <a:pt x="11" y="21"/>
                    <a:pt x="12" y="21"/>
                    <a:pt x="13" y="21"/>
                  </a:cubicBezTo>
                  <a:cubicBezTo>
                    <a:pt x="14" y="21"/>
                    <a:pt x="14" y="20"/>
                    <a:pt x="14" y="20"/>
                  </a:cubicBezTo>
                  <a:cubicBezTo>
                    <a:pt x="14" y="20"/>
                    <a:pt x="14" y="19"/>
                    <a:pt x="14" y="19"/>
                  </a:cubicBezTo>
                  <a:cubicBezTo>
                    <a:pt x="13" y="19"/>
                    <a:pt x="12" y="19"/>
                    <a:pt x="11" y="19"/>
                  </a:cubicBezTo>
                  <a:cubicBezTo>
                    <a:pt x="11" y="19"/>
                    <a:pt x="10" y="19"/>
                    <a:pt x="9" y="19"/>
                  </a:cubicBezTo>
                  <a:close/>
                  <a:moveTo>
                    <a:pt x="31" y="18"/>
                  </a:moveTo>
                  <a:cubicBezTo>
                    <a:pt x="30" y="18"/>
                    <a:pt x="30" y="18"/>
                    <a:pt x="30" y="18"/>
                  </a:cubicBezTo>
                  <a:cubicBezTo>
                    <a:pt x="29" y="19"/>
                    <a:pt x="29" y="19"/>
                    <a:pt x="28" y="19"/>
                  </a:cubicBezTo>
                  <a:cubicBezTo>
                    <a:pt x="28" y="19"/>
                    <a:pt x="28" y="19"/>
                    <a:pt x="27" y="19"/>
                  </a:cubicBezTo>
                  <a:cubicBezTo>
                    <a:pt x="27" y="18"/>
                    <a:pt x="27" y="18"/>
                    <a:pt x="27" y="18"/>
                  </a:cubicBezTo>
                  <a:cubicBezTo>
                    <a:pt x="26" y="18"/>
                    <a:pt x="26" y="18"/>
                    <a:pt x="26" y="19"/>
                  </a:cubicBezTo>
                  <a:cubicBezTo>
                    <a:pt x="26" y="19"/>
                    <a:pt x="25" y="19"/>
                    <a:pt x="25" y="19"/>
                  </a:cubicBezTo>
                  <a:cubicBezTo>
                    <a:pt x="25" y="19"/>
                    <a:pt x="24" y="19"/>
                    <a:pt x="24" y="19"/>
                  </a:cubicBezTo>
                  <a:cubicBezTo>
                    <a:pt x="23" y="19"/>
                    <a:pt x="23" y="19"/>
                    <a:pt x="22" y="19"/>
                  </a:cubicBezTo>
                  <a:cubicBezTo>
                    <a:pt x="22" y="19"/>
                    <a:pt x="21" y="19"/>
                    <a:pt x="20" y="19"/>
                  </a:cubicBezTo>
                  <a:cubicBezTo>
                    <a:pt x="20" y="19"/>
                    <a:pt x="19" y="19"/>
                    <a:pt x="19" y="20"/>
                  </a:cubicBezTo>
                  <a:cubicBezTo>
                    <a:pt x="19" y="20"/>
                    <a:pt x="19" y="20"/>
                    <a:pt x="19" y="20"/>
                  </a:cubicBezTo>
                  <a:cubicBezTo>
                    <a:pt x="20" y="20"/>
                    <a:pt x="20" y="20"/>
                    <a:pt x="21" y="20"/>
                  </a:cubicBezTo>
                  <a:cubicBezTo>
                    <a:pt x="21" y="20"/>
                    <a:pt x="21" y="20"/>
                    <a:pt x="22" y="20"/>
                  </a:cubicBezTo>
                  <a:cubicBezTo>
                    <a:pt x="22" y="20"/>
                    <a:pt x="23" y="20"/>
                    <a:pt x="23" y="20"/>
                  </a:cubicBezTo>
                  <a:cubicBezTo>
                    <a:pt x="24" y="20"/>
                    <a:pt x="24" y="20"/>
                    <a:pt x="25" y="20"/>
                  </a:cubicBezTo>
                  <a:cubicBezTo>
                    <a:pt x="25" y="20"/>
                    <a:pt x="25" y="20"/>
                    <a:pt x="26" y="20"/>
                  </a:cubicBezTo>
                  <a:cubicBezTo>
                    <a:pt x="27" y="20"/>
                    <a:pt x="27" y="20"/>
                    <a:pt x="27" y="21"/>
                  </a:cubicBezTo>
                  <a:cubicBezTo>
                    <a:pt x="28" y="21"/>
                    <a:pt x="28" y="21"/>
                    <a:pt x="28" y="21"/>
                  </a:cubicBezTo>
                  <a:cubicBezTo>
                    <a:pt x="28" y="21"/>
                    <a:pt x="28" y="21"/>
                    <a:pt x="28" y="21"/>
                  </a:cubicBezTo>
                  <a:cubicBezTo>
                    <a:pt x="29" y="21"/>
                    <a:pt x="29" y="21"/>
                    <a:pt x="30" y="21"/>
                  </a:cubicBezTo>
                  <a:cubicBezTo>
                    <a:pt x="30" y="20"/>
                    <a:pt x="30" y="20"/>
                    <a:pt x="31" y="20"/>
                  </a:cubicBezTo>
                  <a:cubicBezTo>
                    <a:pt x="31" y="20"/>
                    <a:pt x="31" y="20"/>
                    <a:pt x="31" y="21"/>
                  </a:cubicBezTo>
                  <a:cubicBezTo>
                    <a:pt x="31" y="21"/>
                    <a:pt x="32" y="21"/>
                    <a:pt x="32" y="21"/>
                  </a:cubicBezTo>
                  <a:cubicBezTo>
                    <a:pt x="33" y="21"/>
                    <a:pt x="33" y="20"/>
                    <a:pt x="33" y="20"/>
                  </a:cubicBezTo>
                  <a:cubicBezTo>
                    <a:pt x="33" y="19"/>
                    <a:pt x="32" y="19"/>
                    <a:pt x="32" y="19"/>
                  </a:cubicBezTo>
                  <a:cubicBezTo>
                    <a:pt x="32" y="19"/>
                    <a:pt x="32" y="18"/>
                    <a:pt x="31" y="18"/>
                  </a:cubicBezTo>
                  <a:close/>
                  <a:moveTo>
                    <a:pt x="33" y="15"/>
                  </a:moveTo>
                  <a:cubicBezTo>
                    <a:pt x="33" y="14"/>
                    <a:pt x="33" y="14"/>
                    <a:pt x="33" y="15"/>
                  </a:cubicBezTo>
                  <a:cubicBezTo>
                    <a:pt x="33" y="15"/>
                    <a:pt x="32" y="15"/>
                    <a:pt x="32" y="16"/>
                  </a:cubicBezTo>
                  <a:cubicBezTo>
                    <a:pt x="32" y="16"/>
                    <a:pt x="32" y="16"/>
                    <a:pt x="32" y="16"/>
                  </a:cubicBezTo>
                  <a:cubicBezTo>
                    <a:pt x="32" y="16"/>
                    <a:pt x="31" y="16"/>
                    <a:pt x="31" y="16"/>
                  </a:cubicBezTo>
                  <a:cubicBezTo>
                    <a:pt x="31" y="17"/>
                    <a:pt x="32" y="17"/>
                    <a:pt x="32" y="17"/>
                  </a:cubicBezTo>
                  <a:cubicBezTo>
                    <a:pt x="33" y="17"/>
                    <a:pt x="33" y="16"/>
                    <a:pt x="33" y="16"/>
                  </a:cubicBezTo>
                  <a:cubicBezTo>
                    <a:pt x="34" y="15"/>
                    <a:pt x="34" y="15"/>
                    <a:pt x="33" y="15"/>
                  </a:cubicBezTo>
                  <a:close/>
                  <a:moveTo>
                    <a:pt x="35" y="14"/>
                  </a:moveTo>
                  <a:cubicBezTo>
                    <a:pt x="35" y="14"/>
                    <a:pt x="35" y="14"/>
                    <a:pt x="35" y="13"/>
                  </a:cubicBezTo>
                  <a:cubicBezTo>
                    <a:pt x="35" y="13"/>
                    <a:pt x="35" y="13"/>
                    <a:pt x="35" y="13"/>
                  </a:cubicBezTo>
                  <a:lnTo>
                    <a:pt x="35" y="14"/>
                  </a:lnTo>
                  <a:close/>
                  <a:moveTo>
                    <a:pt x="43" y="12"/>
                  </a:moveTo>
                  <a:cubicBezTo>
                    <a:pt x="43" y="12"/>
                    <a:pt x="43" y="13"/>
                    <a:pt x="43" y="14"/>
                  </a:cubicBezTo>
                  <a:cubicBezTo>
                    <a:pt x="44" y="14"/>
                    <a:pt x="44" y="14"/>
                    <a:pt x="44" y="13"/>
                  </a:cubicBezTo>
                  <a:cubicBezTo>
                    <a:pt x="44" y="13"/>
                    <a:pt x="44" y="12"/>
                    <a:pt x="44" y="12"/>
                  </a:cubicBezTo>
                  <a:cubicBezTo>
                    <a:pt x="44" y="12"/>
                    <a:pt x="44" y="12"/>
                    <a:pt x="44" y="12"/>
                  </a:cubicBezTo>
                  <a:cubicBezTo>
                    <a:pt x="44" y="12"/>
                    <a:pt x="43" y="12"/>
                    <a:pt x="43" y="12"/>
                  </a:cubicBezTo>
                  <a:close/>
                  <a:moveTo>
                    <a:pt x="41" y="14"/>
                  </a:moveTo>
                  <a:cubicBezTo>
                    <a:pt x="41" y="14"/>
                    <a:pt x="41" y="14"/>
                    <a:pt x="41" y="14"/>
                  </a:cubicBezTo>
                  <a:cubicBezTo>
                    <a:pt x="40" y="14"/>
                    <a:pt x="40" y="14"/>
                    <a:pt x="40" y="15"/>
                  </a:cubicBezTo>
                  <a:cubicBezTo>
                    <a:pt x="40" y="15"/>
                    <a:pt x="41" y="15"/>
                    <a:pt x="41" y="15"/>
                  </a:cubicBezTo>
                  <a:cubicBezTo>
                    <a:pt x="42" y="15"/>
                    <a:pt x="42" y="15"/>
                    <a:pt x="42" y="14"/>
                  </a:cubicBezTo>
                  <a:cubicBezTo>
                    <a:pt x="42" y="14"/>
                    <a:pt x="42" y="14"/>
                    <a:pt x="42" y="14"/>
                  </a:cubicBezTo>
                  <a:cubicBezTo>
                    <a:pt x="42" y="14"/>
                    <a:pt x="41" y="14"/>
                    <a:pt x="41" y="14"/>
                  </a:cubicBezTo>
                  <a:cubicBezTo>
                    <a:pt x="42" y="14"/>
                    <a:pt x="42" y="13"/>
                    <a:pt x="42" y="13"/>
                  </a:cubicBezTo>
                  <a:cubicBezTo>
                    <a:pt x="42" y="13"/>
                    <a:pt x="42" y="12"/>
                    <a:pt x="42" y="12"/>
                  </a:cubicBezTo>
                  <a:cubicBezTo>
                    <a:pt x="41" y="12"/>
                    <a:pt x="41" y="12"/>
                    <a:pt x="41" y="13"/>
                  </a:cubicBezTo>
                  <a:cubicBezTo>
                    <a:pt x="41" y="13"/>
                    <a:pt x="41" y="14"/>
                    <a:pt x="41" y="14"/>
                  </a:cubicBezTo>
                  <a:close/>
                  <a:moveTo>
                    <a:pt x="34" y="12"/>
                  </a:moveTo>
                  <a:cubicBezTo>
                    <a:pt x="34" y="12"/>
                    <a:pt x="34" y="12"/>
                    <a:pt x="34" y="12"/>
                  </a:cubicBezTo>
                  <a:cubicBezTo>
                    <a:pt x="35" y="12"/>
                    <a:pt x="35" y="11"/>
                    <a:pt x="35" y="11"/>
                  </a:cubicBezTo>
                  <a:cubicBezTo>
                    <a:pt x="35" y="11"/>
                    <a:pt x="34" y="11"/>
                    <a:pt x="34" y="11"/>
                  </a:cubicBezTo>
                  <a:lnTo>
                    <a:pt x="34" y="12"/>
                  </a:lnTo>
                  <a:close/>
                  <a:moveTo>
                    <a:pt x="14" y="11"/>
                  </a:moveTo>
                  <a:cubicBezTo>
                    <a:pt x="14" y="12"/>
                    <a:pt x="14" y="12"/>
                    <a:pt x="14" y="12"/>
                  </a:cubicBezTo>
                  <a:cubicBezTo>
                    <a:pt x="14" y="13"/>
                    <a:pt x="14" y="13"/>
                    <a:pt x="13" y="13"/>
                  </a:cubicBezTo>
                  <a:cubicBezTo>
                    <a:pt x="13" y="13"/>
                    <a:pt x="12" y="14"/>
                    <a:pt x="11" y="14"/>
                  </a:cubicBezTo>
                  <a:cubicBezTo>
                    <a:pt x="11" y="14"/>
                    <a:pt x="10" y="14"/>
                    <a:pt x="10" y="14"/>
                  </a:cubicBezTo>
                  <a:cubicBezTo>
                    <a:pt x="10" y="15"/>
                    <a:pt x="11" y="15"/>
                    <a:pt x="11" y="15"/>
                  </a:cubicBezTo>
                  <a:cubicBezTo>
                    <a:pt x="12" y="15"/>
                    <a:pt x="13" y="15"/>
                    <a:pt x="13" y="14"/>
                  </a:cubicBezTo>
                  <a:cubicBezTo>
                    <a:pt x="13" y="14"/>
                    <a:pt x="13" y="14"/>
                    <a:pt x="13" y="14"/>
                  </a:cubicBezTo>
                  <a:cubicBezTo>
                    <a:pt x="13" y="14"/>
                    <a:pt x="13" y="14"/>
                    <a:pt x="14" y="14"/>
                  </a:cubicBezTo>
                  <a:cubicBezTo>
                    <a:pt x="14" y="14"/>
                    <a:pt x="15" y="13"/>
                    <a:pt x="15" y="13"/>
                  </a:cubicBezTo>
                  <a:cubicBezTo>
                    <a:pt x="15" y="12"/>
                    <a:pt x="16" y="12"/>
                    <a:pt x="16" y="12"/>
                  </a:cubicBezTo>
                  <a:cubicBezTo>
                    <a:pt x="16" y="11"/>
                    <a:pt x="16" y="11"/>
                    <a:pt x="16" y="11"/>
                  </a:cubicBezTo>
                  <a:cubicBezTo>
                    <a:pt x="15" y="11"/>
                    <a:pt x="15" y="12"/>
                    <a:pt x="14" y="11"/>
                  </a:cubicBezTo>
                  <a:close/>
                  <a:moveTo>
                    <a:pt x="29" y="10"/>
                  </a:moveTo>
                  <a:cubicBezTo>
                    <a:pt x="29" y="10"/>
                    <a:pt x="29" y="10"/>
                    <a:pt x="29" y="11"/>
                  </a:cubicBezTo>
                  <a:cubicBezTo>
                    <a:pt x="29" y="12"/>
                    <a:pt x="29" y="12"/>
                    <a:pt x="30" y="12"/>
                  </a:cubicBezTo>
                  <a:cubicBezTo>
                    <a:pt x="30" y="12"/>
                    <a:pt x="30" y="11"/>
                    <a:pt x="30" y="11"/>
                  </a:cubicBezTo>
                  <a:cubicBezTo>
                    <a:pt x="30" y="10"/>
                    <a:pt x="30" y="10"/>
                    <a:pt x="29" y="10"/>
                  </a:cubicBezTo>
                  <a:close/>
                  <a:moveTo>
                    <a:pt x="25" y="11"/>
                  </a:moveTo>
                  <a:cubicBezTo>
                    <a:pt x="25" y="12"/>
                    <a:pt x="26" y="12"/>
                    <a:pt x="26" y="12"/>
                  </a:cubicBezTo>
                  <a:cubicBezTo>
                    <a:pt x="26" y="12"/>
                    <a:pt x="26" y="12"/>
                    <a:pt x="27" y="12"/>
                  </a:cubicBezTo>
                  <a:cubicBezTo>
                    <a:pt x="27" y="12"/>
                    <a:pt x="27" y="12"/>
                    <a:pt x="27" y="11"/>
                  </a:cubicBezTo>
                  <a:cubicBezTo>
                    <a:pt x="27" y="11"/>
                    <a:pt x="27" y="10"/>
                    <a:pt x="27" y="10"/>
                  </a:cubicBezTo>
                  <a:cubicBezTo>
                    <a:pt x="26" y="10"/>
                    <a:pt x="26" y="10"/>
                    <a:pt x="25" y="10"/>
                  </a:cubicBezTo>
                  <a:cubicBezTo>
                    <a:pt x="25" y="10"/>
                    <a:pt x="25" y="11"/>
                    <a:pt x="25" y="11"/>
                  </a:cubicBezTo>
                  <a:close/>
                  <a:moveTo>
                    <a:pt x="34" y="10"/>
                  </a:moveTo>
                  <a:cubicBezTo>
                    <a:pt x="34" y="10"/>
                    <a:pt x="34" y="9"/>
                    <a:pt x="34" y="9"/>
                  </a:cubicBezTo>
                  <a:cubicBezTo>
                    <a:pt x="34" y="9"/>
                    <a:pt x="34" y="9"/>
                    <a:pt x="34" y="10"/>
                  </a:cubicBezTo>
                  <a:close/>
                  <a:moveTo>
                    <a:pt x="27" y="10"/>
                  </a:moveTo>
                  <a:cubicBezTo>
                    <a:pt x="28" y="10"/>
                    <a:pt x="28" y="9"/>
                    <a:pt x="28" y="9"/>
                  </a:cubicBezTo>
                  <a:cubicBezTo>
                    <a:pt x="28" y="9"/>
                    <a:pt x="28" y="9"/>
                    <a:pt x="28" y="8"/>
                  </a:cubicBezTo>
                  <a:cubicBezTo>
                    <a:pt x="28" y="9"/>
                    <a:pt x="28" y="9"/>
                    <a:pt x="28" y="9"/>
                  </a:cubicBezTo>
                  <a:cubicBezTo>
                    <a:pt x="27" y="9"/>
                    <a:pt x="27" y="9"/>
                    <a:pt x="27" y="10"/>
                  </a:cubicBezTo>
                  <a:close/>
                  <a:moveTo>
                    <a:pt x="22" y="1"/>
                  </a:moveTo>
                  <a:cubicBezTo>
                    <a:pt x="22" y="1"/>
                    <a:pt x="22" y="2"/>
                    <a:pt x="22" y="2"/>
                  </a:cubicBezTo>
                  <a:cubicBezTo>
                    <a:pt x="22" y="2"/>
                    <a:pt x="23" y="3"/>
                    <a:pt x="23" y="3"/>
                  </a:cubicBezTo>
                  <a:cubicBezTo>
                    <a:pt x="23" y="3"/>
                    <a:pt x="23" y="4"/>
                    <a:pt x="22" y="4"/>
                  </a:cubicBezTo>
                  <a:cubicBezTo>
                    <a:pt x="22" y="4"/>
                    <a:pt x="22" y="4"/>
                    <a:pt x="22" y="4"/>
                  </a:cubicBezTo>
                  <a:cubicBezTo>
                    <a:pt x="22" y="5"/>
                    <a:pt x="22" y="5"/>
                    <a:pt x="22" y="5"/>
                  </a:cubicBezTo>
                  <a:cubicBezTo>
                    <a:pt x="23" y="5"/>
                    <a:pt x="23" y="6"/>
                    <a:pt x="23" y="6"/>
                  </a:cubicBezTo>
                  <a:cubicBezTo>
                    <a:pt x="23" y="6"/>
                    <a:pt x="23" y="6"/>
                    <a:pt x="23" y="6"/>
                  </a:cubicBezTo>
                  <a:cubicBezTo>
                    <a:pt x="23" y="5"/>
                    <a:pt x="24" y="5"/>
                    <a:pt x="24" y="6"/>
                  </a:cubicBezTo>
                  <a:cubicBezTo>
                    <a:pt x="24" y="6"/>
                    <a:pt x="23" y="6"/>
                    <a:pt x="23" y="6"/>
                  </a:cubicBezTo>
                  <a:cubicBezTo>
                    <a:pt x="23" y="6"/>
                    <a:pt x="23" y="7"/>
                    <a:pt x="23" y="7"/>
                  </a:cubicBezTo>
                  <a:cubicBezTo>
                    <a:pt x="23" y="8"/>
                    <a:pt x="23" y="8"/>
                    <a:pt x="23" y="8"/>
                  </a:cubicBezTo>
                  <a:cubicBezTo>
                    <a:pt x="24" y="8"/>
                    <a:pt x="24" y="8"/>
                    <a:pt x="24" y="8"/>
                  </a:cubicBezTo>
                  <a:cubicBezTo>
                    <a:pt x="24" y="7"/>
                    <a:pt x="24" y="7"/>
                    <a:pt x="25" y="7"/>
                  </a:cubicBezTo>
                  <a:cubicBezTo>
                    <a:pt x="25" y="7"/>
                    <a:pt x="25" y="7"/>
                    <a:pt x="25" y="8"/>
                  </a:cubicBezTo>
                  <a:cubicBezTo>
                    <a:pt x="25" y="8"/>
                    <a:pt x="26" y="8"/>
                    <a:pt x="26" y="8"/>
                  </a:cubicBezTo>
                  <a:cubicBezTo>
                    <a:pt x="26" y="8"/>
                    <a:pt x="26" y="8"/>
                    <a:pt x="27" y="8"/>
                  </a:cubicBezTo>
                  <a:cubicBezTo>
                    <a:pt x="27" y="7"/>
                    <a:pt x="27" y="7"/>
                    <a:pt x="27" y="7"/>
                  </a:cubicBezTo>
                  <a:cubicBezTo>
                    <a:pt x="28" y="7"/>
                    <a:pt x="28" y="8"/>
                    <a:pt x="28" y="8"/>
                  </a:cubicBezTo>
                  <a:cubicBezTo>
                    <a:pt x="28" y="8"/>
                    <a:pt x="29" y="8"/>
                    <a:pt x="29" y="8"/>
                  </a:cubicBezTo>
                  <a:cubicBezTo>
                    <a:pt x="29" y="8"/>
                    <a:pt x="30" y="8"/>
                    <a:pt x="30" y="8"/>
                  </a:cubicBezTo>
                  <a:cubicBezTo>
                    <a:pt x="30" y="7"/>
                    <a:pt x="30" y="7"/>
                    <a:pt x="30" y="7"/>
                  </a:cubicBezTo>
                  <a:cubicBezTo>
                    <a:pt x="31" y="7"/>
                    <a:pt x="31" y="7"/>
                    <a:pt x="31" y="8"/>
                  </a:cubicBezTo>
                  <a:cubicBezTo>
                    <a:pt x="31" y="8"/>
                    <a:pt x="31" y="8"/>
                    <a:pt x="31" y="8"/>
                  </a:cubicBezTo>
                  <a:cubicBezTo>
                    <a:pt x="31" y="9"/>
                    <a:pt x="31" y="9"/>
                    <a:pt x="32" y="9"/>
                  </a:cubicBezTo>
                  <a:cubicBezTo>
                    <a:pt x="32" y="9"/>
                    <a:pt x="32" y="10"/>
                    <a:pt x="32" y="10"/>
                  </a:cubicBezTo>
                  <a:cubicBezTo>
                    <a:pt x="32" y="10"/>
                    <a:pt x="33" y="10"/>
                    <a:pt x="33" y="9"/>
                  </a:cubicBezTo>
                  <a:cubicBezTo>
                    <a:pt x="33" y="8"/>
                    <a:pt x="33" y="8"/>
                    <a:pt x="34" y="8"/>
                  </a:cubicBezTo>
                  <a:cubicBezTo>
                    <a:pt x="34" y="8"/>
                    <a:pt x="35" y="8"/>
                    <a:pt x="35" y="8"/>
                  </a:cubicBezTo>
                  <a:cubicBezTo>
                    <a:pt x="35" y="9"/>
                    <a:pt x="35" y="9"/>
                    <a:pt x="36" y="9"/>
                  </a:cubicBezTo>
                  <a:cubicBezTo>
                    <a:pt x="36" y="10"/>
                    <a:pt x="36" y="10"/>
                    <a:pt x="35" y="10"/>
                  </a:cubicBezTo>
                  <a:cubicBezTo>
                    <a:pt x="35" y="11"/>
                    <a:pt x="35" y="11"/>
                    <a:pt x="35" y="11"/>
                  </a:cubicBezTo>
                  <a:cubicBezTo>
                    <a:pt x="35" y="12"/>
                    <a:pt x="35" y="12"/>
                    <a:pt x="36" y="12"/>
                  </a:cubicBezTo>
                  <a:cubicBezTo>
                    <a:pt x="36" y="12"/>
                    <a:pt x="37" y="11"/>
                    <a:pt x="36" y="11"/>
                  </a:cubicBezTo>
                  <a:cubicBezTo>
                    <a:pt x="36" y="11"/>
                    <a:pt x="36" y="10"/>
                    <a:pt x="36" y="10"/>
                  </a:cubicBezTo>
                  <a:cubicBezTo>
                    <a:pt x="36" y="9"/>
                    <a:pt x="36" y="9"/>
                    <a:pt x="37" y="9"/>
                  </a:cubicBezTo>
                  <a:cubicBezTo>
                    <a:pt x="37" y="9"/>
                    <a:pt x="37" y="9"/>
                    <a:pt x="37" y="9"/>
                  </a:cubicBezTo>
                  <a:lnTo>
                    <a:pt x="38" y="8"/>
                  </a:lnTo>
                  <a:cubicBezTo>
                    <a:pt x="39" y="8"/>
                    <a:pt x="39" y="8"/>
                    <a:pt x="40" y="7"/>
                  </a:cubicBezTo>
                  <a:cubicBezTo>
                    <a:pt x="40" y="7"/>
                    <a:pt x="40" y="7"/>
                    <a:pt x="41" y="7"/>
                  </a:cubicBezTo>
                  <a:cubicBezTo>
                    <a:pt x="41" y="8"/>
                    <a:pt x="42" y="9"/>
                    <a:pt x="43" y="10"/>
                  </a:cubicBezTo>
                  <a:cubicBezTo>
                    <a:pt x="44" y="10"/>
                    <a:pt x="44" y="10"/>
                    <a:pt x="44" y="9"/>
                  </a:cubicBezTo>
                  <a:cubicBezTo>
                    <a:pt x="44" y="9"/>
                    <a:pt x="43" y="8"/>
                    <a:pt x="42" y="8"/>
                  </a:cubicBezTo>
                  <a:cubicBezTo>
                    <a:pt x="43" y="8"/>
                    <a:pt x="43" y="7"/>
                    <a:pt x="43" y="7"/>
                  </a:cubicBezTo>
                  <a:cubicBezTo>
                    <a:pt x="43" y="7"/>
                    <a:pt x="44" y="7"/>
                    <a:pt x="44" y="7"/>
                  </a:cubicBezTo>
                  <a:cubicBezTo>
                    <a:pt x="45" y="7"/>
                    <a:pt x="45" y="8"/>
                    <a:pt x="45" y="8"/>
                  </a:cubicBezTo>
                  <a:cubicBezTo>
                    <a:pt x="46" y="8"/>
                    <a:pt x="46" y="8"/>
                    <a:pt x="47" y="8"/>
                  </a:cubicBezTo>
                  <a:cubicBezTo>
                    <a:pt x="47" y="8"/>
                    <a:pt x="47" y="8"/>
                    <a:pt x="48" y="8"/>
                  </a:cubicBezTo>
                  <a:cubicBezTo>
                    <a:pt x="47" y="9"/>
                    <a:pt x="47" y="10"/>
                    <a:pt x="48" y="11"/>
                  </a:cubicBezTo>
                  <a:cubicBezTo>
                    <a:pt x="48" y="11"/>
                    <a:pt x="48" y="11"/>
                    <a:pt x="49" y="11"/>
                  </a:cubicBezTo>
                  <a:cubicBezTo>
                    <a:pt x="49" y="11"/>
                    <a:pt x="49" y="11"/>
                    <a:pt x="49" y="11"/>
                  </a:cubicBezTo>
                  <a:cubicBezTo>
                    <a:pt x="50" y="11"/>
                    <a:pt x="50" y="11"/>
                    <a:pt x="50" y="11"/>
                  </a:cubicBezTo>
                  <a:cubicBezTo>
                    <a:pt x="50" y="12"/>
                    <a:pt x="51" y="12"/>
                    <a:pt x="51" y="12"/>
                  </a:cubicBezTo>
                  <a:cubicBezTo>
                    <a:pt x="52" y="12"/>
                    <a:pt x="52" y="12"/>
                    <a:pt x="52" y="11"/>
                  </a:cubicBezTo>
                  <a:cubicBezTo>
                    <a:pt x="53" y="11"/>
                    <a:pt x="53" y="11"/>
                    <a:pt x="54" y="10"/>
                  </a:cubicBezTo>
                  <a:cubicBezTo>
                    <a:pt x="54" y="10"/>
                    <a:pt x="53" y="10"/>
                    <a:pt x="53" y="9"/>
                  </a:cubicBezTo>
                  <a:cubicBezTo>
                    <a:pt x="53" y="9"/>
                    <a:pt x="53" y="9"/>
                    <a:pt x="53" y="8"/>
                  </a:cubicBezTo>
                  <a:cubicBezTo>
                    <a:pt x="53" y="8"/>
                    <a:pt x="53" y="8"/>
                    <a:pt x="54" y="8"/>
                  </a:cubicBezTo>
                  <a:cubicBezTo>
                    <a:pt x="54" y="8"/>
                    <a:pt x="54" y="8"/>
                    <a:pt x="55" y="7"/>
                  </a:cubicBezTo>
                  <a:cubicBezTo>
                    <a:pt x="55" y="7"/>
                    <a:pt x="55" y="7"/>
                    <a:pt x="55" y="6"/>
                  </a:cubicBezTo>
                  <a:cubicBezTo>
                    <a:pt x="55" y="6"/>
                    <a:pt x="56" y="5"/>
                    <a:pt x="56" y="6"/>
                  </a:cubicBezTo>
                  <a:cubicBezTo>
                    <a:pt x="56" y="7"/>
                    <a:pt x="56" y="7"/>
                    <a:pt x="56" y="8"/>
                  </a:cubicBezTo>
                  <a:cubicBezTo>
                    <a:pt x="56" y="8"/>
                    <a:pt x="56" y="8"/>
                    <a:pt x="56" y="9"/>
                  </a:cubicBezTo>
                  <a:cubicBezTo>
                    <a:pt x="56" y="9"/>
                    <a:pt x="56" y="10"/>
                    <a:pt x="56" y="10"/>
                  </a:cubicBezTo>
                  <a:cubicBezTo>
                    <a:pt x="56" y="10"/>
                    <a:pt x="56" y="10"/>
                    <a:pt x="55" y="10"/>
                  </a:cubicBezTo>
                  <a:cubicBezTo>
                    <a:pt x="55" y="10"/>
                    <a:pt x="54" y="10"/>
                    <a:pt x="54" y="11"/>
                  </a:cubicBezTo>
                  <a:cubicBezTo>
                    <a:pt x="54" y="12"/>
                    <a:pt x="54" y="12"/>
                    <a:pt x="55" y="12"/>
                  </a:cubicBezTo>
                  <a:cubicBezTo>
                    <a:pt x="55" y="12"/>
                    <a:pt x="56" y="12"/>
                    <a:pt x="56" y="12"/>
                  </a:cubicBezTo>
                  <a:lnTo>
                    <a:pt x="56" y="14"/>
                  </a:lnTo>
                  <a:cubicBezTo>
                    <a:pt x="56" y="15"/>
                    <a:pt x="56" y="16"/>
                    <a:pt x="56" y="16"/>
                  </a:cubicBezTo>
                  <a:cubicBezTo>
                    <a:pt x="56" y="17"/>
                    <a:pt x="56" y="18"/>
                    <a:pt x="56" y="19"/>
                  </a:cubicBezTo>
                  <a:lnTo>
                    <a:pt x="56" y="22"/>
                  </a:lnTo>
                  <a:cubicBezTo>
                    <a:pt x="56" y="47"/>
                    <a:pt x="56" y="72"/>
                    <a:pt x="56" y="97"/>
                  </a:cubicBezTo>
                  <a:cubicBezTo>
                    <a:pt x="56" y="121"/>
                    <a:pt x="56" y="146"/>
                    <a:pt x="56" y="170"/>
                  </a:cubicBezTo>
                  <a:cubicBezTo>
                    <a:pt x="62" y="171"/>
                    <a:pt x="67" y="171"/>
                    <a:pt x="73" y="171"/>
                  </a:cubicBezTo>
                  <a:cubicBezTo>
                    <a:pt x="79" y="171"/>
                    <a:pt x="85" y="171"/>
                    <a:pt x="90" y="171"/>
                  </a:cubicBezTo>
                  <a:lnTo>
                    <a:pt x="90" y="183"/>
                  </a:lnTo>
                  <a:lnTo>
                    <a:pt x="90" y="195"/>
                  </a:lnTo>
                  <a:cubicBezTo>
                    <a:pt x="90" y="196"/>
                    <a:pt x="90" y="196"/>
                    <a:pt x="91" y="197"/>
                  </a:cubicBezTo>
                  <a:cubicBezTo>
                    <a:pt x="91" y="198"/>
                    <a:pt x="91" y="198"/>
                    <a:pt x="90" y="199"/>
                  </a:cubicBezTo>
                  <a:cubicBezTo>
                    <a:pt x="90" y="199"/>
                    <a:pt x="90" y="199"/>
                    <a:pt x="90" y="200"/>
                  </a:cubicBezTo>
                  <a:cubicBezTo>
                    <a:pt x="89" y="200"/>
                    <a:pt x="89" y="200"/>
                    <a:pt x="89" y="201"/>
                  </a:cubicBezTo>
                  <a:cubicBezTo>
                    <a:pt x="90" y="201"/>
                    <a:pt x="90" y="201"/>
                    <a:pt x="90" y="201"/>
                  </a:cubicBezTo>
                  <a:cubicBezTo>
                    <a:pt x="90" y="201"/>
                    <a:pt x="90" y="201"/>
                    <a:pt x="90" y="201"/>
                  </a:cubicBezTo>
                  <a:cubicBezTo>
                    <a:pt x="90" y="203"/>
                    <a:pt x="90" y="205"/>
                    <a:pt x="90" y="207"/>
                  </a:cubicBezTo>
                  <a:cubicBezTo>
                    <a:pt x="90" y="209"/>
                    <a:pt x="90" y="211"/>
                    <a:pt x="90" y="213"/>
                  </a:cubicBezTo>
                  <a:cubicBezTo>
                    <a:pt x="90" y="213"/>
                    <a:pt x="89" y="213"/>
                    <a:pt x="89" y="213"/>
                  </a:cubicBezTo>
                  <a:cubicBezTo>
                    <a:pt x="88" y="213"/>
                    <a:pt x="87" y="213"/>
                    <a:pt x="87" y="213"/>
                  </a:cubicBezTo>
                  <a:cubicBezTo>
                    <a:pt x="86" y="213"/>
                    <a:pt x="86" y="213"/>
                    <a:pt x="85" y="213"/>
                  </a:cubicBezTo>
                  <a:cubicBezTo>
                    <a:pt x="84" y="213"/>
                    <a:pt x="84" y="213"/>
                    <a:pt x="84" y="213"/>
                  </a:cubicBezTo>
                  <a:cubicBezTo>
                    <a:pt x="84" y="212"/>
                    <a:pt x="85" y="212"/>
                    <a:pt x="85" y="212"/>
                  </a:cubicBezTo>
                  <a:cubicBezTo>
                    <a:pt x="86" y="213"/>
                    <a:pt x="87" y="213"/>
                    <a:pt x="87" y="212"/>
                  </a:cubicBezTo>
                  <a:cubicBezTo>
                    <a:pt x="88" y="212"/>
                    <a:pt x="88" y="212"/>
                    <a:pt x="88" y="212"/>
                  </a:cubicBezTo>
                  <a:cubicBezTo>
                    <a:pt x="88" y="212"/>
                    <a:pt x="88" y="212"/>
                    <a:pt x="88" y="212"/>
                  </a:cubicBezTo>
                  <a:cubicBezTo>
                    <a:pt x="88" y="211"/>
                    <a:pt x="89" y="211"/>
                    <a:pt x="89" y="211"/>
                  </a:cubicBezTo>
                  <a:cubicBezTo>
                    <a:pt x="89" y="211"/>
                    <a:pt x="89" y="211"/>
                    <a:pt x="89" y="211"/>
                  </a:cubicBezTo>
                  <a:cubicBezTo>
                    <a:pt x="89" y="210"/>
                    <a:pt x="88" y="210"/>
                    <a:pt x="88" y="211"/>
                  </a:cubicBezTo>
                  <a:cubicBezTo>
                    <a:pt x="88" y="211"/>
                    <a:pt x="88" y="211"/>
                    <a:pt x="88" y="211"/>
                  </a:cubicBezTo>
                  <a:cubicBezTo>
                    <a:pt x="87" y="211"/>
                    <a:pt x="87" y="211"/>
                    <a:pt x="87" y="211"/>
                  </a:cubicBezTo>
                  <a:cubicBezTo>
                    <a:pt x="87" y="211"/>
                    <a:pt x="87" y="210"/>
                    <a:pt x="87" y="210"/>
                  </a:cubicBezTo>
                  <a:cubicBezTo>
                    <a:pt x="86" y="210"/>
                    <a:pt x="86" y="210"/>
                    <a:pt x="85" y="211"/>
                  </a:cubicBezTo>
                  <a:cubicBezTo>
                    <a:pt x="85" y="211"/>
                    <a:pt x="85" y="211"/>
                    <a:pt x="84" y="211"/>
                  </a:cubicBezTo>
                  <a:cubicBezTo>
                    <a:pt x="84" y="211"/>
                    <a:pt x="84" y="211"/>
                    <a:pt x="83" y="210"/>
                  </a:cubicBezTo>
                  <a:cubicBezTo>
                    <a:pt x="83" y="210"/>
                    <a:pt x="83" y="209"/>
                    <a:pt x="84" y="209"/>
                  </a:cubicBezTo>
                  <a:cubicBezTo>
                    <a:pt x="84" y="209"/>
                    <a:pt x="84" y="209"/>
                    <a:pt x="84" y="209"/>
                  </a:cubicBezTo>
                  <a:cubicBezTo>
                    <a:pt x="85" y="209"/>
                    <a:pt x="85" y="209"/>
                    <a:pt x="85" y="209"/>
                  </a:cubicBezTo>
                  <a:cubicBezTo>
                    <a:pt x="85" y="208"/>
                    <a:pt x="85" y="208"/>
                    <a:pt x="85" y="208"/>
                  </a:cubicBezTo>
                  <a:cubicBezTo>
                    <a:pt x="85" y="208"/>
                    <a:pt x="85" y="208"/>
                    <a:pt x="85" y="208"/>
                  </a:cubicBezTo>
                  <a:cubicBezTo>
                    <a:pt x="85" y="207"/>
                    <a:pt x="84" y="208"/>
                    <a:pt x="84" y="208"/>
                  </a:cubicBezTo>
                  <a:cubicBezTo>
                    <a:pt x="84" y="208"/>
                    <a:pt x="84" y="209"/>
                    <a:pt x="83" y="208"/>
                  </a:cubicBezTo>
                  <a:cubicBezTo>
                    <a:pt x="83" y="209"/>
                    <a:pt x="83" y="209"/>
                    <a:pt x="83" y="209"/>
                  </a:cubicBezTo>
                  <a:cubicBezTo>
                    <a:pt x="83" y="210"/>
                    <a:pt x="83" y="210"/>
                    <a:pt x="83" y="210"/>
                  </a:cubicBezTo>
                  <a:cubicBezTo>
                    <a:pt x="82" y="210"/>
                    <a:pt x="81" y="210"/>
                    <a:pt x="81" y="211"/>
                  </a:cubicBezTo>
                  <a:cubicBezTo>
                    <a:pt x="81" y="211"/>
                    <a:pt x="80" y="211"/>
                    <a:pt x="79" y="211"/>
                  </a:cubicBezTo>
                  <a:cubicBezTo>
                    <a:pt x="79" y="210"/>
                    <a:pt x="79" y="210"/>
                    <a:pt x="79" y="210"/>
                  </a:cubicBezTo>
                  <a:cubicBezTo>
                    <a:pt x="80" y="209"/>
                    <a:pt x="80" y="209"/>
                    <a:pt x="80" y="209"/>
                  </a:cubicBezTo>
                  <a:cubicBezTo>
                    <a:pt x="80" y="208"/>
                    <a:pt x="79" y="208"/>
                    <a:pt x="79" y="208"/>
                  </a:cubicBezTo>
                  <a:cubicBezTo>
                    <a:pt x="79" y="208"/>
                    <a:pt x="79" y="208"/>
                    <a:pt x="79" y="208"/>
                  </a:cubicBezTo>
                  <a:cubicBezTo>
                    <a:pt x="79" y="208"/>
                    <a:pt x="78" y="208"/>
                    <a:pt x="78" y="208"/>
                  </a:cubicBezTo>
                  <a:cubicBezTo>
                    <a:pt x="78" y="207"/>
                    <a:pt x="78" y="207"/>
                    <a:pt x="78" y="207"/>
                  </a:cubicBezTo>
                  <a:cubicBezTo>
                    <a:pt x="77" y="207"/>
                    <a:pt x="77" y="208"/>
                    <a:pt x="77" y="208"/>
                  </a:cubicBezTo>
                  <a:cubicBezTo>
                    <a:pt x="77" y="209"/>
                    <a:pt x="77" y="209"/>
                    <a:pt x="77" y="210"/>
                  </a:cubicBezTo>
                  <a:cubicBezTo>
                    <a:pt x="76" y="210"/>
                    <a:pt x="76" y="210"/>
                    <a:pt x="76" y="210"/>
                  </a:cubicBezTo>
                  <a:cubicBezTo>
                    <a:pt x="75" y="210"/>
                    <a:pt x="75" y="210"/>
                    <a:pt x="75" y="210"/>
                  </a:cubicBezTo>
                  <a:cubicBezTo>
                    <a:pt x="75" y="210"/>
                    <a:pt x="75" y="210"/>
                    <a:pt x="75" y="211"/>
                  </a:cubicBezTo>
                  <a:cubicBezTo>
                    <a:pt x="75" y="211"/>
                    <a:pt x="75" y="211"/>
                    <a:pt x="75" y="211"/>
                  </a:cubicBezTo>
                  <a:cubicBezTo>
                    <a:pt x="76" y="212"/>
                    <a:pt x="76" y="212"/>
                    <a:pt x="76" y="212"/>
                  </a:cubicBezTo>
                  <a:cubicBezTo>
                    <a:pt x="76" y="212"/>
                    <a:pt x="76" y="213"/>
                    <a:pt x="76" y="213"/>
                  </a:cubicBezTo>
                  <a:cubicBezTo>
                    <a:pt x="75" y="213"/>
                    <a:pt x="75" y="213"/>
                    <a:pt x="74" y="213"/>
                  </a:cubicBezTo>
                  <a:cubicBezTo>
                    <a:pt x="73" y="213"/>
                    <a:pt x="72" y="213"/>
                    <a:pt x="71" y="213"/>
                  </a:cubicBezTo>
                  <a:cubicBezTo>
                    <a:pt x="71" y="213"/>
                    <a:pt x="71" y="213"/>
                    <a:pt x="72" y="212"/>
                  </a:cubicBezTo>
                  <a:cubicBezTo>
                    <a:pt x="72" y="212"/>
                    <a:pt x="72" y="212"/>
                    <a:pt x="72" y="212"/>
                  </a:cubicBezTo>
                  <a:cubicBezTo>
                    <a:pt x="73" y="212"/>
                    <a:pt x="73" y="212"/>
                    <a:pt x="73" y="211"/>
                  </a:cubicBezTo>
                  <a:cubicBezTo>
                    <a:pt x="73" y="211"/>
                    <a:pt x="73" y="211"/>
                    <a:pt x="73" y="211"/>
                  </a:cubicBezTo>
                  <a:cubicBezTo>
                    <a:pt x="73" y="210"/>
                    <a:pt x="73" y="210"/>
                    <a:pt x="72" y="210"/>
                  </a:cubicBezTo>
                  <a:cubicBezTo>
                    <a:pt x="72" y="210"/>
                    <a:pt x="72" y="210"/>
                    <a:pt x="72" y="210"/>
                  </a:cubicBezTo>
                  <a:cubicBezTo>
                    <a:pt x="71" y="211"/>
                    <a:pt x="71" y="211"/>
                    <a:pt x="71" y="212"/>
                  </a:cubicBezTo>
                  <a:cubicBezTo>
                    <a:pt x="71" y="212"/>
                    <a:pt x="71" y="212"/>
                    <a:pt x="70" y="212"/>
                  </a:cubicBezTo>
                  <a:cubicBezTo>
                    <a:pt x="70" y="213"/>
                    <a:pt x="70" y="213"/>
                    <a:pt x="70" y="213"/>
                  </a:cubicBezTo>
                  <a:cubicBezTo>
                    <a:pt x="69" y="213"/>
                    <a:pt x="69" y="213"/>
                    <a:pt x="69" y="213"/>
                  </a:cubicBezTo>
                  <a:cubicBezTo>
                    <a:pt x="69" y="213"/>
                    <a:pt x="68" y="213"/>
                    <a:pt x="68" y="213"/>
                  </a:cubicBezTo>
                  <a:cubicBezTo>
                    <a:pt x="68" y="213"/>
                    <a:pt x="68" y="213"/>
                    <a:pt x="68" y="213"/>
                  </a:cubicBezTo>
                  <a:cubicBezTo>
                    <a:pt x="68" y="212"/>
                    <a:pt x="68" y="212"/>
                    <a:pt x="68" y="212"/>
                  </a:cubicBezTo>
                  <a:cubicBezTo>
                    <a:pt x="67" y="212"/>
                    <a:pt x="67" y="212"/>
                    <a:pt x="67" y="212"/>
                  </a:cubicBezTo>
                  <a:cubicBezTo>
                    <a:pt x="66" y="212"/>
                    <a:pt x="66" y="213"/>
                    <a:pt x="66" y="213"/>
                  </a:cubicBezTo>
                  <a:cubicBezTo>
                    <a:pt x="65" y="213"/>
                    <a:pt x="64" y="213"/>
                    <a:pt x="63" y="213"/>
                  </a:cubicBezTo>
                  <a:cubicBezTo>
                    <a:pt x="63" y="213"/>
                    <a:pt x="63" y="213"/>
                    <a:pt x="63" y="212"/>
                  </a:cubicBezTo>
                  <a:cubicBezTo>
                    <a:pt x="63" y="212"/>
                    <a:pt x="63" y="212"/>
                    <a:pt x="63" y="212"/>
                  </a:cubicBezTo>
                  <a:lnTo>
                    <a:pt x="62" y="212"/>
                  </a:lnTo>
                  <a:cubicBezTo>
                    <a:pt x="61" y="212"/>
                    <a:pt x="61" y="212"/>
                    <a:pt x="62" y="213"/>
                  </a:cubicBezTo>
                  <a:cubicBezTo>
                    <a:pt x="62" y="213"/>
                    <a:pt x="62" y="213"/>
                    <a:pt x="62" y="213"/>
                  </a:cubicBezTo>
                  <a:cubicBezTo>
                    <a:pt x="52" y="213"/>
                    <a:pt x="41" y="213"/>
                    <a:pt x="31" y="213"/>
                  </a:cubicBezTo>
                  <a:cubicBezTo>
                    <a:pt x="21" y="213"/>
                    <a:pt x="11" y="213"/>
                    <a:pt x="1" y="213"/>
                  </a:cubicBezTo>
                  <a:cubicBezTo>
                    <a:pt x="0" y="211"/>
                    <a:pt x="0" y="208"/>
                    <a:pt x="0" y="206"/>
                  </a:cubicBezTo>
                  <a:cubicBezTo>
                    <a:pt x="0" y="203"/>
                    <a:pt x="0" y="200"/>
                    <a:pt x="1" y="198"/>
                  </a:cubicBezTo>
                  <a:cubicBezTo>
                    <a:pt x="1" y="198"/>
                    <a:pt x="1" y="198"/>
                    <a:pt x="1" y="199"/>
                  </a:cubicBezTo>
                  <a:cubicBezTo>
                    <a:pt x="1" y="199"/>
                    <a:pt x="1" y="199"/>
                    <a:pt x="1" y="200"/>
                  </a:cubicBezTo>
                  <a:cubicBezTo>
                    <a:pt x="2" y="199"/>
                    <a:pt x="2" y="199"/>
                    <a:pt x="2" y="198"/>
                  </a:cubicBezTo>
                  <a:cubicBezTo>
                    <a:pt x="2" y="198"/>
                    <a:pt x="2" y="198"/>
                    <a:pt x="3" y="197"/>
                  </a:cubicBezTo>
                  <a:cubicBezTo>
                    <a:pt x="3" y="197"/>
                    <a:pt x="2" y="197"/>
                    <a:pt x="2" y="196"/>
                  </a:cubicBezTo>
                  <a:cubicBezTo>
                    <a:pt x="2" y="196"/>
                    <a:pt x="2" y="196"/>
                    <a:pt x="2" y="196"/>
                  </a:cubicBezTo>
                  <a:cubicBezTo>
                    <a:pt x="2" y="195"/>
                    <a:pt x="2" y="195"/>
                    <a:pt x="2" y="195"/>
                  </a:cubicBezTo>
                  <a:cubicBezTo>
                    <a:pt x="2" y="195"/>
                    <a:pt x="3" y="195"/>
                    <a:pt x="3" y="194"/>
                  </a:cubicBezTo>
                  <a:cubicBezTo>
                    <a:pt x="2" y="194"/>
                    <a:pt x="2" y="194"/>
                    <a:pt x="2" y="193"/>
                  </a:cubicBezTo>
                  <a:cubicBezTo>
                    <a:pt x="1" y="193"/>
                    <a:pt x="1" y="193"/>
                    <a:pt x="1" y="193"/>
                  </a:cubicBezTo>
                  <a:cubicBezTo>
                    <a:pt x="1" y="189"/>
                    <a:pt x="0" y="186"/>
                    <a:pt x="0" y="183"/>
                  </a:cubicBezTo>
                  <a:cubicBezTo>
                    <a:pt x="1" y="179"/>
                    <a:pt x="1" y="176"/>
                    <a:pt x="1" y="172"/>
                  </a:cubicBezTo>
                  <a:lnTo>
                    <a:pt x="1" y="31"/>
                  </a:lnTo>
                  <a:cubicBezTo>
                    <a:pt x="1" y="30"/>
                    <a:pt x="0" y="29"/>
                    <a:pt x="0" y="28"/>
                  </a:cubicBezTo>
                  <a:cubicBezTo>
                    <a:pt x="0" y="27"/>
                    <a:pt x="0" y="26"/>
                    <a:pt x="1" y="25"/>
                  </a:cubicBezTo>
                  <a:cubicBezTo>
                    <a:pt x="1" y="25"/>
                    <a:pt x="1" y="25"/>
                    <a:pt x="1" y="25"/>
                  </a:cubicBezTo>
                  <a:cubicBezTo>
                    <a:pt x="1" y="25"/>
                    <a:pt x="1" y="25"/>
                    <a:pt x="1" y="24"/>
                  </a:cubicBezTo>
                  <a:cubicBezTo>
                    <a:pt x="1" y="24"/>
                    <a:pt x="1" y="23"/>
                    <a:pt x="1" y="23"/>
                  </a:cubicBezTo>
                  <a:cubicBezTo>
                    <a:pt x="1" y="23"/>
                    <a:pt x="1" y="22"/>
                    <a:pt x="1" y="22"/>
                  </a:cubicBezTo>
                  <a:cubicBezTo>
                    <a:pt x="1" y="21"/>
                    <a:pt x="1" y="19"/>
                    <a:pt x="0" y="18"/>
                  </a:cubicBezTo>
                  <a:cubicBezTo>
                    <a:pt x="0" y="17"/>
                    <a:pt x="0" y="16"/>
                    <a:pt x="1" y="15"/>
                  </a:cubicBezTo>
                  <a:cubicBezTo>
                    <a:pt x="1" y="15"/>
                    <a:pt x="1" y="15"/>
                    <a:pt x="1" y="15"/>
                  </a:cubicBezTo>
                  <a:cubicBezTo>
                    <a:pt x="1" y="16"/>
                    <a:pt x="1" y="16"/>
                    <a:pt x="1" y="16"/>
                  </a:cubicBezTo>
                  <a:cubicBezTo>
                    <a:pt x="1" y="17"/>
                    <a:pt x="1" y="17"/>
                    <a:pt x="1" y="17"/>
                  </a:cubicBezTo>
                  <a:cubicBezTo>
                    <a:pt x="1" y="17"/>
                    <a:pt x="1" y="17"/>
                    <a:pt x="2" y="17"/>
                  </a:cubicBezTo>
                  <a:cubicBezTo>
                    <a:pt x="2" y="18"/>
                    <a:pt x="2" y="17"/>
                    <a:pt x="2" y="17"/>
                  </a:cubicBezTo>
                  <a:cubicBezTo>
                    <a:pt x="2" y="16"/>
                    <a:pt x="2" y="16"/>
                    <a:pt x="2" y="15"/>
                  </a:cubicBezTo>
                  <a:cubicBezTo>
                    <a:pt x="2" y="15"/>
                    <a:pt x="3" y="15"/>
                    <a:pt x="3" y="15"/>
                  </a:cubicBezTo>
                  <a:cubicBezTo>
                    <a:pt x="4" y="15"/>
                    <a:pt x="4" y="15"/>
                    <a:pt x="4" y="16"/>
                  </a:cubicBezTo>
                  <a:cubicBezTo>
                    <a:pt x="3" y="16"/>
                    <a:pt x="4" y="16"/>
                    <a:pt x="4" y="16"/>
                  </a:cubicBezTo>
                  <a:cubicBezTo>
                    <a:pt x="5" y="16"/>
                    <a:pt x="5" y="16"/>
                    <a:pt x="5" y="15"/>
                  </a:cubicBezTo>
                  <a:cubicBezTo>
                    <a:pt x="4" y="14"/>
                    <a:pt x="4" y="13"/>
                    <a:pt x="3" y="13"/>
                  </a:cubicBezTo>
                  <a:cubicBezTo>
                    <a:pt x="3" y="14"/>
                    <a:pt x="2" y="14"/>
                    <a:pt x="1" y="14"/>
                  </a:cubicBezTo>
                  <a:cubicBezTo>
                    <a:pt x="1" y="14"/>
                    <a:pt x="0" y="13"/>
                    <a:pt x="1" y="12"/>
                  </a:cubicBezTo>
                  <a:cubicBezTo>
                    <a:pt x="1" y="12"/>
                    <a:pt x="2" y="12"/>
                    <a:pt x="2" y="12"/>
                  </a:cubicBezTo>
                  <a:cubicBezTo>
                    <a:pt x="3" y="11"/>
                    <a:pt x="3" y="11"/>
                    <a:pt x="3" y="10"/>
                  </a:cubicBezTo>
                  <a:cubicBezTo>
                    <a:pt x="3" y="10"/>
                    <a:pt x="3" y="10"/>
                    <a:pt x="3" y="9"/>
                  </a:cubicBezTo>
                  <a:cubicBezTo>
                    <a:pt x="2" y="9"/>
                    <a:pt x="2" y="9"/>
                    <a:pt x="2" y="9"/>
                  </a:cubicBezTo>
                  <a:cubicBezTo>
                    <a:pt x="2" y="9"/>
                    <a:pt x="2" y="8"/>
                    <a:pt x="2" y="8"/>
                  </a:cubicBezTo>
                  <a:cubicBezTo>
                    <a:pt x="3" y="8"/>
                    <a:pt x="3" y="8"/>
                    <a:pt x="4" y="8"/>
                  </a:cubicBezTo>
                  <a:lnTo>
                    <a:pt x="4" y="10"/>
                  </a:lnTo>
                  <a:cubicBezTo>
                    <a:pt x="4" y="11"/>
                    <a:pt x="4" y="11"/>
                    <a:pt x="5" y="12"/>
                  </a:cubicBezTo>
                  <a:cubicBezTo>
                    <a:pt x="5" y="12"/>
                    <a:pt x="5" y="11"/>
                    <a:pt x="6" y="11"/>
                  </a:cubicBezTo>
                  <a:cubicBezTo>
                    <a:pt x="6" y="11"/>
                    <a:pt x="7" y="10"/>
                    <a:pt x="7" y="10"/>
                  </a:cubicBezTo>
                  <a:cubicBezTo>
                    <a:pt x="7" y="10"/>
                    <a:pt x="7" y="10"/>
                    <a:pt x="6" y="10"/>
                  </a:cubicBezTo>
                  <a:cubicBezTo>
                    <a:pt x="6" y="10"/>
                    <a:pt x="5" y="9"/>
                    <a:pt x="5" y="9"/>
                  </a:cubicBezTo>
                  <a:cubicBezTo>
                    <a:pt x="4" y="9"/>
                    <a:pt x="4" y="8"/>
                    <a:pt x="5" y="7"/>
                  </a:cubicBezTo>
                  <a:cubicBezTo>
                    <a:pt x="5" y="7"/>
                    <a:pt x="6" y="7"/>
                    <a:pt x="6" y="8"/>
                  </a:cubicBezTo>
                  <a:cubicBezTo>
                    <a:pt x="6" y="8"/>
                    <a:pt x="6" y="8"/>
                    <a:pt x="7" y="8"/>
                  </a:cubicBezTo>
                  <a:cubicBezTo>
                    <a:pt x="7" y="8"/>
                    <a:pt x="8" y="8"/>
                    <a:pt x="8" y="8"/>
                  </a:cubicBezTo>
                  <a:cubicBezTo>
                    <a:pt x="8" y="7"/>
                    <a:pt x="8" y="7"/>
                    <a:pt x="9" y="7"/>
                  </a:cubicBezTo>
                  <a:cubicBezTo>
                    <a:pt x="9" y="7"/>
                    <a:pt x="9" y="7"/>
                    <a:pt x="9" y="7"/>
                  </a:cubicBezTo>
                  <a:cubicBezTo>
                    <a:pt x="9" y="8"/>
                    <a:pt x="9" y="8"/>
                    <a:pt x="10" y="8"/>
                  </a:cubicBezTo>
                  <a:cubicBezTo>
                    <a:pt x="10" y="8"/>
                    <a:pt x="11" y="8"/>
                    <a:pt x="11" y="8"/>
                  </a:cubicBezTo>
                  <a:cubicBezTo>
                    <a:pt x="11" y="9"/>
                    <a:pt x="11" y="9"/>
                    <a:pt x="11" y="9"/>
                  </a:cubicBezTo>
                  <a:cubicBezTo>
                    <a:pt x="12" y="9"/>
                    <a:pt x="12" y="9"/>
                    <a:pt x="12" y="8"/>
                  </a:cubicBezTo>
                  <a:cubicBezTo>
                    <a:pt x="13" y="8"/>
                    <a:pt x="13" y="8"/>
                    <a:pt x="14" y="8"/>
                  </a:cubicBezTo>
                  <a:cubicBezTo>
                    <a:pt x="14" y="8"/>
                    <a:pt x="14" y="9"/>
                    <a:pt x="13" y="9"/>
                  </a:cubicBezTo>
                  <a:cubicBezTo>
                    <a:pt x="13" y="9"/>
                    <a:pt x="13" y="9"/>
                    <a:pt x="13" y="10"/>
                  </a:cubicBezTo>
                  <a:cubicBezTo>
                    <a:pt x="12" y="10"/>
                    <a:pt x="12" y="10"/>
                    <a:pt x="12" y="11"/>
                  </a:cubicBezTo>
                  <a:cubicBezTo>
                    <a:pt x="12" y="11"/>
                    <a:pt x="12" y="11"/>
                    <a:pt x="12" y="12"/>
                  </a:cubicBezTo>
                  <a:cubicBezTo>
                    <a:pt x="13" y="12"/>
                    <a:pt x="13" y="12"/>
                    <a:pt x="13" y="11"/>
                  </a:cubicBezTo>
                  <a:cubicBezTo>
                    <a:pt x="14" y="11"/>
                    <a:pt x="14" y="11"/>
                    <a:pt x="14" y="11"/>
                  </a:cubicBezTo>
                  <a:cubicBezTo>
                    <a:pt x="15" y="11"/>
                    <a:pt x="15" y="11"/>
                    <a:pt x="15" y="11"/>
                  </a:cubicBezTo>
                  <a:cubicBezTo>
                    <a:pt x="15" y="11"/>
                    <a:pt x="15" y="10"/>
                    <a:pt x="15" y="10"/>
                  </a:cubicBezTo>
                  <a:cubicBezTo>
                    <a:pt x="15" y="10"/>
                    <a:pt x="15" y="9"/>
                    <a:pt x="16" y="9"/>
                  </a:cubicBezTo>
                  <a:cubicBezTo>
                    <a:pt x="16" y="8"/>
                    <a:pt x="16" y="8"/>
                    <a:pt x="16" y="8"/>
                  </a:cubicBezTo>
                  <a:cubicBezTo>
                    <a:pt x="17" y="8"/>
                    <a:pt x="17" y="7"/>
                    <a:pt x="18" y="7"/>
                  </a:cubicBezTo>
                  <a:cubicBezTo>
                    <a:pt x="18" y="7"/>
                    <a:pt x="18" y="7"/>
                    <a:pt x="18" y="6"/>
                  </a:cubicBezTo>
                  <a:cubicBezTo>
                    <a:pt x="19" y="6"/>
                    <a:pt x="20" y="6"/>
                    <a:pt x="20" y="5"/>
                  </a:cubicBezTo>
                  <a:cubicBezTo>
                    <a:pt x="20" y="5"/>
                    <a:pt x="20" y="4"/>
                    <a:pt x="19" y="3"/>
                  </a:cubicBezTo>
                  <a:cubicBezTo>
                    <a:pt x="19" y="3"/>
                    <a:pt x="19" y="3"/>
                    <a:pt x="19" y="3"/>
                  </a:cubicBezTo>
                  <a:cubicBezTo>
                    <a:pt x="18" y="2"/>
                    <a:pt x="18" y="2"/>
                    <a:pt x="18" y="2"/>
                  </a:cubicBezTo>
                  <a:cubicBezTo>
                    <a:pt x="18" y="1"/>
                    <a:pt x="19" y="1"/>
                    <a:pt x="19" y="1"/>
                  </a:cubicBezTo>
                  <a:cubicBezTo>
                    <a:pt x="20" y="0"/>
                    <a:pt x="21" y="0"/>
                    <a:pt x="22"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0" name="Freeform 48">
              <a:extLst>
                <a:ext uri="{FF2B5EF4-FFF2-40B4-BE49-F238E27FC236}">
                  <a16:creationId xmlns:a16="http://schemas.microsoft.com/office/drawing/2014/main" id="{CEB3D1F8-6D04-4979-8800-87BDF4AF2079}"/>
                </a:ext>
              </a:extLst>
            </p:cNvPr>
            <p:cNvSpPr>
              <a:spLocks noEditPoints="1"/>
            </p:cNvSpPr>
            <p:nvPr/>
          </p:nvSpPr>
          <p:spPr bwMode="auto">
            <a:xfrm>
              <a:off x="4500813" y="4491909"/>
              <a:ext cx="114280" cy="173536"/>
            </a:xfrm>
            <a:custGeom>
              <a:avLst/>
              <a:gdLst>
                <a:gd name="T0" fmla="*/ 42 w 139"/>
                <a:gd name="T1" fmla="*/ 196 h 213"/>
                <a:gd name="T2" fmla="*/ 25 w 139"/>
                <a:gd name="T3" fmla="*/ 205 h 213"/>
                <a:gd name="T4" fmla="*/ 123 w 139"/>
                <a:gd name="T5" fmla="*/ 205 h 213"/>
                <a:gd name="T6" fmla="*/ 6 w 139"/>
                <a:gd name="T7" fmla="*/ 212 h 213"/>
                <a:gd name="T8" fmla="*/ 130 w 139"/>
                <a:gd name="T9" fmla="*/ 208 h 213"/>
                <a:gd name="T10" fmla="*/ 113 w 139"/>
                <a:gd name="T11" fmla="*/ 207 h 213"/>
                <a:gd name="T12" fmla="*/ 5 w 139"/>
                <a:gd name="T13" fmla="*/ 206 h 213"/>
                <a:gd name="T14" fmla="*/ 95 w 139"/>
                <a:gd name="T15" fmla="*/ 205 h 213"/>
                <a:gd name="T16" fmla="*/ 135 w 139"/>
                <a:gd name="T17" fmla="*/ 204 h 213"/>
                <a:gd name="T18" fmla="*/ 115 w 139"/>
                <a:gd name="T19" fmla="*/ 205 h 213"/>
                <a:gd name="T20" fmla="*/ 118 w 139"/>
                <a:gd name="T21" fmla="*/ 204 h 213"/>
                <a:gd name="T22" fmla="*/ 6 w 139"/>
                <a:gd name="T23" fmla="*/ 201 h 213"/>
                <a:gd name="T24" fmla="*/ 6 w 139"/>
                <a:gd name="T25" fmla="*/ 201 h 213"/>
                <a:gd name="T26" fmla="*/ 9 w 139"/>
                <a:gd name="T27" fmla="*/ 199 h 213"/>
                <a:gd name="T28" fmla="*/ 117 w 139"/>
                <a:gd name="T29" fmla="*/ 197 h 213"/>
                <a:gd name="T30" fmla="*/ 11 w 139"/>
                <a:gd name="T31" fmla="*/ 204 h 213"/>
                <a:gd name="T32" fmla="*/ 17 w 139"/>
                <a:gd name="T33" fmla="*/ 202 h 213"/>
                <a:gd name="T34" fmla="*/ 98 w 139"/>
                <a:gd name="T35" fmla="*/ 197 h 213"/>
                <a:gd name="T36" fmla="*/ 50 w 139"/>
                <a:gd name="T37" fmla="*/ 195 h 213"/>
                <a:gd name="T38" fmla="*/ 46 w 139"/>
                <a:gd name="T39" fmla="*/ 193 h 213"/>
                <a:gd name="T40" fmla="*/ 58 w 139"/>
                <a:gd name="T41" fmla="*/ 191 h 213"/>
                <a:gd name="T42" fmla="*/ 55 w 139"/>
                <a:gd name="T43" fmla="*/ 194 h 213"/>
                <a:gd name="T44" fmla="*/ 54 w 139"/>
                <a:gd name="T45" fmla="*/ 189 h 213"/>
                <a:gd name="T46" fmla="*/ 58 w 139"/>
                <a:gd name="T47" fmla="*/ 183 h 213"/>
                <a:gd name="T48" fmla="*/ 54 w 139"/>
                <a:gd name="T49" fmla="*/ 179 h 213"/>
                <a:gd name="T50" fmla="*/ 20 w 139"/>
                <a:gd name="T51" fmla="*/ 156 h 213"/>
                <a:gd name="T52" fmla="*/ 97 w 139"/>
                <a:gd name="T53" fmla="*/ 121 h 213"/>
                <a:gd name="T54" fmla="*/ 92 w 139"/>
                <a:gd name="T55" fmla="*/ 91 h 213"/>
                <a:gd name="T56" fmla="*/ 75 w 139"/>
                <a:gd name="T57" fmla="*/ 59 h 213"/>
                <a:gd name="T58" fmla="*/ 61 w 139"/>
                <a:gd name="T59" fmla="*/ 50 h 213"/>
                <a:gd name="T60" fmla="*/ 58 w 139"/>
                <a:gd name="T61" fmla="*/ 49 h 213"/>
                <a:gd name="T62" fmla="*/ 64 w 139"/>
                <a:gd name="T63" fmla="*/ 43 h 213"/>
                <a:gd name="T64" fmla="*/ 55 w 139"/>
                <a:gd name="T65" fmla="*/ 35 h 213"/>
                <a:gd name="T66" fmla="*/ 32 w 139"/>
                <a:gd name="T67" fmla="*/ 24 h 213"/>
                <a:gd name="T68" fmla="*/ 83 w 139"/>
                <a:gd name="T69" fmla="*/ 20 h 213"/>
                <a:gd name="T70" fmla="*/ 76 w 139"/>
                <a:gd name="T71" fmla="*/ 16 h 213"/>
                <a:gd name="T72" fmla="*/ 34 w 139"/>
                <a:gd name="T73" fmla="*/ 12 h 213"/>
                <a:gd name="T74" fmla="*/ 77 w 139"/>
                <a:gd name="T75" fmla="*/ 9 h 213"/>
                <a:gd name="T76" fmla="*/ 68 w 139"/>
                <a:gd name="T77" fmla="*/ 7 h 213"/>
                <a:gd name="T78" fmla="*/ 40 w 139"/>
                <a:gd name="T79" fmla="*/ 5 h 213"/>
                <a:gd name="T80" fmla="*/ 64 w 139"/>
                <a:gd name="T81" fmla="*/ 6 h 213"/>
                <a:gd name="T82" fmla="*/ 92 w 139"/>
                <a:gd name="T83" fmla="*/ 4 h 213"/>
                <a:gd name="T84" fmla="*/ 99 w 139"/>
                <a:gd name="T85" fmla="*/ 1 h 213"/>
                <a:gd name="T86" fmla="*/ 109 w 139"/>
                <a:gd name="T87" fmla="*/ 11 h 213"/>
                <a:gd name="T88" fmla="*/ 129 w 139"/>
                <a:gd name="T89" fmla="*/ 210 h 213"/>
                <a:gd name="T90" fmla="*/ 115 w 139"/>
                <a:gd name="T91" fmla="*/ 211 h 213"/>
                <a:gd name="T92" fmla="*/ 100 w 139"/>
                <a:gd name="T93" fmla="*/ 209 h 213"/>
                <a:gd name="T94" fmla="*/ 100 w 139"/>
                <a:gd name="T95" fmla="*/ 205 h 213"/>
                <a:gd name="T96" fmla="*/ 94 w 139"/>
                <a:gd name="T97" fmla="*/ 212 h 213"/>
                <a:gd name="T98" fmla="*/ 85 w 139"/>
                <a:gd name="T99" fmla="*/ 209 h 213"/>
                <a:gd name="T100" fmla="*/ 81 w 139"/>
                <a:gd name="T101" fmla="*/ 186 h 213"/>
                <a:gd name="T102" fmla="*/ 57 w 139"/>
                <a:gd name="T103" fmla="*/ 196 h 213"/>
                <a:gd name="T104" fmla="*/ 53 w 139"/>
                <a:gd name="T105" fmla="*/ 212 h 213"/>
                <a:gd name="T106" fmla="*/ 42 w 139"/>
                <a:gd name="T107" fmla="*/ 210 h 213"/>
                <a:gd name="T108" fmla="*/ 41 w 139"/>
                <a:gd name="T109" fmla="*/ 199 h 213"/>
                <a:gd name="T110" fmla="*/ 35 w 139"/>
                <a:gd name="T111" fmla="*/ 204 h 213"/>
                <a:gd name="T112" fmla="*/ 21 w 139"/>
                <a:gd name="T113" fmla="*/ 212 h 213"/>
                <a:gd name="T114" fmla="*/ 11 w 139"/>
                <a:gd name="T115" fmla="*/ 210 h 213"/>
                <a:gd name="T116" fmla="*/ 5 w 139"/>
                <a:gd name="T117" fmla="*/ 176 h 213"/>
                <a:gd name="T118" fmla="*/ 28 w 139"/>
                <a:gd name="T119" fmla="*/ 9 h 213"/>
                <a:gd name="T120" fmla="*/ 35 w 139"/>
                <a:gd name="T121" fmla="*/ 5 h 213"/>
                <a:gd name="T122" fmla="*/ 41 w 139"/>
                <a:gd name="T123" fmla="*/ 2 h 213"/>
                <a:gd name="T124" fmla="*/ 71 w 139"/>
                <a:gd name="T125" fmla="*/ 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213">
                  <a:moveTo>
                    <a:pt x="106" y="1"/>
                  </a:moveTo>
                  <a:cubicBezTo>
                    <a:pt x="106" y="2"/>
                    <a:pt x="106" y="3"/>
                    <a:pt x="106" y="3"/>
                  </a:cubicBezTo>
                  <a:cubicBezTo>
                    <a:pt x="105" y="3"/>
                    <a:pt x="105" y="2"/>
                    <a:pt x="105" y="2"/>
                  </a:cubicBezTo>
                  <a:cubicBezTo>
                    <a:pt x="106" y="1"/>
                    <a:pt x="106" y="1"/>
                    <a:pt x="106" y="1"/>
                  </a:cubicBezTo>
                  <a:close/>
                  <a:moveTo>
                    <a:pt x="108" y="1"/>
                  </a:moveTo>
                  <a:cubicBezTo>
                    <a:pt x="108" y="1"/>
                    <a:pt x="108" y="2"/>
                    <a:pt x="108" y="2"/>
                  </a:cubicBezTo>
                  <a:cubicBezTo>
                    <a:pt x="108" y="2"/>
                    <a:pt x="108" y="2"/>
                    <a:pt x="108" y="1"/>
                  </a:cubicBezTo>
                  <a:close/>
                  <a:moveTo>
                    <a:pt x="16" y="194"/>
                  </a:moveTo>
                  <a:cubicBezTo>
                    <a:pt x="16" y="195"/>
                    <a:pt x="17" y="195"/>
                    <a:pt x="17" y="195"/>
                  </a:cubicBezTo>
                  <a:cubicBezTo>
                    <a:pt x="16" y="195"/>
                    <a:pt x="16" y="196"/>
                    <a:pt x="16" y="196"/>
                  </a:cubicBezTo>
                  <a:cubicBezTo>
                    <a:pt x="15" y="197"/>
                    <a:pt x="15" y="197"/>
                    <a:pt x="14" y="196"/>
                  </a:cubicBezTo>
                  <a:cubicBezTo>
                    <a:pt x="14" y="196"/>
                    <a:pt x="15" y="195"/>
                    <a:pt x="15" y="195"/>
                  </a:cubicBezTo>
                  <a:cubicBezTo>
                    <a:pt x="15" y="195"/>
                    <a:pt x="16" y="195"/>
                    <a:pt x="16" y="194"/>
                  </a:cubicBezTo>
                  <a:close/>
                  <a:moveTo>
                    <a:pt x="12" y="196"/>
                  </a:moveTo>
                  <a:cubicBezTo>
                    <a:pt x="12" y="196"/>
                    <a:pt x="12" y="196"/>
                    <a:pt x="12" y="197"/>
                  </a:cubicBezTo>
                  <a:cubicBezTo>
                    <a:pt x="11" y="197"/>
                    <a:pt x="11" y="196"/>
                    <a:pt x="11" y="196"/>
                  </a:cubicBezTo>
                  <a:cubicBezTo>
                    <a:pt x="11" y="196"/>
                    <a:pt x="11" y="196"/>
                    <a:pt x="11" y="196"/>
                  </a:cubicBezTo>
                  <a:cubicBezTo>
                    <a:pt x="12" y="196"/>
                    <a:pt x="12" y="196"/>
                    <a:pt x="12" y="196"/>
                  </a:cubicBezTo>
                  <a:close/>
                  <a:moveTo>
                    <a:pt x="42" y="196"/>
                  </a:moveTo>
                  <a:cubicBezTo>
                    <a:pt x="42" y="197"/>
                    <a:pt x="42" y="197"/>
                    <a:pt x="41" y="197"/>
                  </a:cubicBezTo>
                  <a:cubicBezTo>
                    <a:pt x="41" y="197"/>
                    <a:pt x="41" y="197"/>
                    <a:pt x="41" y="197"/>
                  </a:cubicBezTo>
                  <a:cubicBezTo>
                    <a:pt x="41" y="197"/>
                    <a:pt x="41" y="196"/>
                    <a:pt x="42" y="196"/>
                  </a:cubicBezTo>
                  <a:close/>
                  <a:moveTo>
                    <a:pt x="38" y="199"/>
                  </a:moveTo>
                  <a:cubicBezTo>
                    <a:pt x="38" y="199"/>
                    <a:pt x="37" y="199"/>
                    <a:pt x="37" y="199"/>
                  </a:cubicBezTo>
                  <a:cubicBezTo>
                    <a:pt x="36" y="199"/>
                    <a:pt x="36" y="199"/>
                    <a:pt x="35" y="198"/>
                  </a:cubicBezTo>
                  <a:cubicBezTo>
                    <a:pt x="36" y="198"/>
                    <a:pt x="36" y="198"/>
                    <a:pt x="37" y="198"/>
                  </a:cubicBezTo>
                  <a:cubicBezTo>
                    <a:pt x="38" y="198"/>
                    <a:pt x="38" y="198"/>
                    <a:pt x="38" y="199"/>
                  </a:cubicBezTo>
                  <a:close/>
                  <a:moveTo>
                    <a:pt x="31" y="202"/>
                  </a:moveTo>
                  <a:cubicBezTo>
                    <a:pt x="30" y="202"/>
                    <a:pt x="30" y="203"/>
                    <a:pt x="29" y="203"/>
                  </a:cubicBezTo>
                  <a:cubicBezTo>
                    <a:pt x="28" y="202"/>
                    <a:pt x="28" y="201"/>
                    <a:pt x="28" y="201"/>
                  </a:cubicBezTo>
                  <a:cubicBezTo>
                    <a:pt x="29" y="200"/>
                    <a:pt x="29" y="200"/>
                    <a:pt x="30" y="200"/>
                  </a:cubicBezTo>
                  <a:cubicBezTo>
                    <a:pt x="30" y="201"/>
                    <a:pt x="31" y="201"/>
                    <a:pt x="31" y="201"/>
                  </a:cubicBezTo>
                  <a:cubicBezTo>
                    <a:pt x="31" y="201"/>
                    <a:pt x="31" y="202"/>
                    <a:pt x="31" y="202"/>
                  </a:cubicBezTo>
                  <a:close/>
                  <a:moveTo>
                    <a:pt x="28" y="202"/>
                  </a:moveTo>
                  <a:cubicBezTo>
                    <a:pt x="28" y="203"/>
                    <a:pt x="28" y="203"/>
                    <a:pt x="28" y="203"/>
                  </a:cubicBezTo>
                  <a:cubicBezTo>
                    <a:pt x="28" y="203"/>
                    <a:pt x="27" y="203"/>
                    <a:pt x="27" y="203"/>
                  </a:cubicBezTo>
                  <a:cubicBezTo>
                    <a:pt x="27" y="203"/>
                    <a:pt x="27" y="204"/>
                    <a:pt x="26" y="204"/>
                  </a:cubicBezTo>
                  <a:cubicBezTo>
                    <a:pt x="26" y="204"/>
                    <a:pt x="26" y="205"/>
                    <a:pt x="25" y="205"/>
                  </a:cubicBezTo>
                  <a:cubicBezTo>
                    <a:pt x="25" y="205"/>
                    <a:pt x="25" y="205"/>
                    <a:pt x="25" y="204"/>
                  </a:cubicBezTo>
                  <a:cubicBezTo>
                    <a:pt x="26" y="204"/>
                    <a:pt x="26" y="204"/>
                    <a:pt x="26" y="204"/>
                  </a:cubicBezTo>
                  <a:cubicBezTo>
                    <a:pt x="26" y="203"/>
                    <a:pt x="26" y="202"/>
                    <a:pt x="26" y="202"/>
                  </a:cubicBezTo>
                  <a:cubicBezTo>
                    <a:pt x="27" y="202"/>
                    <a:pt x="27" y="202"/>
                    <a:pt x="28" y="202"/>
                  </a:cubicBezTo>
                  <a:close/>
                  <a:moveTo>
                    <a:pt x="133" y="204"/>
                  </a:moveTo>
                  <a:cubicBezTo>
                    <a:pt x="132" y="205"/>
                    <a:pt x="132" y="205"/>
                    <a:pt x="132" y="205"/>
                  </a:cubicBezTo>
                  <a:lnTo>
                    <a:pt x="131" y="205"/>
                  </a:lnTo>
                  <a:cubicBezTo>
                    <a:pt x="130" y="205"/>
                    <a:pt x="130" y="205"/>
                    <a:pt x="131" y="204"/>
                  </a:cubicBezTo>
                  <a:cubicBezTo>
                    <a:pt x="131" y="204"/>
                    <a:pt x="132" y="204"/>
                    <a:pt x="133" y="204"/>
                  </a:cubicBezTo>
                  <a:close/>
                  <a:moveTo>
                    <a:pt x="134" y="205"/>
                  </a:moveTo>
                  <a:cubicBezTo>
                    <a:pt x="134" y="205"/>
                    <a:pt x="134" y="205"/>
                    <a:pt x="134" y="205"/>
                  </a:cubicBezTo>
                  <a:cubicBezTo>
                    <a:pt x="134" y="204"/>
                    <a:pt x="134" y="204"/>
                    <a:pt x="134" y="204"/>
                  </a:cubicBezTo>
                  <a:cubicBezTo>
                    <a:pt x="134" y="204"/>
                    <a:pt x="135" y="204"/>
                    <a:pt x="135" y="204"/>
                  </a:cubicBezTo>
                  <a:cubicBezTo>
                    <a:pt x="135" y="205"/>
                    <a:pt x="135" y="205"/>
                    <a:pt x="134" y="205"/>
                  </a:cubicBezTo>
                  <a:close/>
                  <a:moveTo>
                    <a:pt x="24" y="206"/>
                  </a:moveTo>
                  <a:cubicBezTo>
                    <a:pt x="23" y="206"/>
                    <a:pt x="23" y="205"/>
                    <a:pt x="23" y="205"/>
                  </a:cubicBezTo>
                  <a:cubicBezTo>
                    <a:pt x="23" y="205"/>
                    <a:pt x="23" y="205"/>
                    <a:pt x="23" y="205"/>
                  </a:cubicBezTo>
                  <a:cubicBezTo>
                    <a:pt x="24" y="205"/>
                    <a:pt x="24" y="205"/>
                    <a:pt x="24" y="206"/>
                  </a:cubicBezTo>
                  <a:close/>
                  <a:moveTo>
                    <a:pt x="123" y="205"/>
                  </a:moveTo>
                  <a:cubicBezTo>
                    <a:pt x="123" y="205"/>
                    <a:pt x="123" y="206"/>
                    <a:pt x="122" y="206"/>
                  </a:cubicBezTo>
                  <a:cubicBezTo>
                    <a:pt x="122" y="205"/>
                    <a:pt x="122" y="205"/>
                    <a:pt x="121" y="205"/>
                  </a:cubicBezTo>
                  <a:cubicBezTo>
                    <a:pt x="122" y="205"/>
                    <a:pt x="122" y="205"/>
                    <a:pt x="122" y="205"/>
                  </a:cubicBezTo>
                  <a:cubicBezTo>
                    <a:pt x="122" y="205"/>
                    <a:pt x="123" y="205"/>
                    <a:pt x="123" y="205"/>
                  </a:cubicBezTo>
                  <a:close/>
                  <a:moveTo>
                    <a:pt x="103" y="212"/>
                  </a:moveTo>
                  <a:lnTo>
                    <a:pt x="103" y="212"/>
                  </a:lnTo>
                  <a:lnTo>
                    <a:pt x="103" y="212"/>
                  </a:lnTo>
                  <a:cubicBezTo>
                    <a:pt x="104" y="212"/>
                    <a:pt x="104" y="212"/>
                    <a:pt x="104" y="212"/>
                  </a:cubicBezTo>
                  <a:cubicBezTo>
                    <a:pt x="103" y="212"/>
                    <a:pt x="103" y="212"/>
                    <a:pt x="103" y="212"/>
                  </a:cubicBezTo>
                  <a:cubicBezTo>
                    <a:pt x="103" y="212"/>
                    <a:pt x="103" y="212"/>
                    <a:pt x="103" y="212"/>
                  </a:cubicBezTo>
                  <a:cubicBezTo>
                    <a:pt x="103" y="212"/>
                    <a:pt x="103" y="212"/>
                    <a:pt x="103" y="212"/>
                  </a:cubicBezTo>
                  <a:close/>
                  <a:moveTo>
                    <a:pt x="10" y="212"/>
                  </a:moveTo>
                  <a:cubicBezTo>
                    <a:pt x="10" y="212"/>
                    <a:pt x="10" y="212"/>
                    <a:pt x="10" y="211"/>
                  </a:cubicBezTo>
                  <a:cubicBezTo>
                    <a:pt x="10" y="211"/>
                    <a:pt x="10" y="211"/>
                    <a:pt x="10" y="211"/>
                  </a:cubicBezTo>
                  <a:cubicBezTo>
                    <a:pt x="10" y="211"/>
                    <a:pt x="10" y="211"/>
                    <a:pt x="10" y="212"/>
                  </a:cubicBezTo>
                  <a:cubicBezTo>
                    <a:pt x="10" y="212"/>
                    <a:pt x="10" y="212"/>
                    <a:pt x="10" y="212"/>
                  </a:cubicBezTo>
                  <a:close/>
                  <a:moveTo>
                    <a:pt x="4" y="211"/>
                  </a:moveTo>
                  <a:cubicBezTo>
                    <a:pt x="4" y="211"/>
                    <a:pt x="5" y="212"/>
                    <a:pt x="5" y="212"/>
                  </a:cubicBezTo>
                  <a:cubicBezTo>
                    <a:pt x="6" y="213"/>
                    <a:pt x="6" y="213"/>
                    <a:pt x="6" y="212"/>
                  </a:cubicBezTo>
                  <a:cubicBezTo>
                    <a:pt x="6" y="212"/>
                    <a:pt x="6" y="211"/>
                    <a:pt x="5" y="211"/>
                  </a:cubicBezTo>
                  <a:cubicBezTo>
                    <a:pt x="5" y="211"/>
                    <a:pt x="5" y="211"/>
                    <a:pt x="4" y="211"/>
                  </a:cubicBezTo>
                  <a:close/>
                  <a:moveTo>
                    <a:pt x="129" y="209"/>
                  </a:moveTo>
                  <a:cubicBezTo>
                    <a:pt x="129" y="209"/>
                    <a:pt x="128" y="209"/>
                    <a:pt x="128" y="209"/>
                  </a:cubicBezTo>
                  <a:cubicBezTo>
                    <a:pt x="128" y="209"/>
                    <a:pt x="127" y="209"/>
                    <a:pt x="127" y="209"/>
                  </a:cubicBezTo>
                  <a:cubicBezTo>
                    <a:pt x="127" y="209"/>
                    <a:pt x="127" y="209"/>
                    <a:pt x="126" y="209"/>
                  </a:cubicBezTo>
                  <a:cubicBezTo>
                    <a:pt x="126" y="209"/>
                    <a:pt x="126" y="208"/>
                    <a:pt x="126" y="208"/>
                  </a:cubicBezTo>
                  <a:cubicBezTo>
                    <a:pt x="125" y="208"/>
                    <a:pt x="125" y="209"/>
                    <a:pt x="125" y="209"/>
                  </a:cubicBezTo>
                  <a:cubicBezTo>
                    <a:pt x="125" y="209"/>
                    <a:pt x="125" y="209"/>
                    <a:pt x="125" y="210"/>
                  </a:cubicBezTo>
                  <a:cubicBezTo>
                    <a:pt x="125" y="210"/>
                    <a:pt x="126" y="210"/>
                    <a:pt x="126" y="210"/>
                  </a:cubicBezTo>
                  <a:cubicBezTo>
                    <a:pt x="126" y="211"/>
                    <a:pt x="126" y="211"/>
                    <a:pt x="127" y="211"/>
                  </a:cubicBezTo>
                  <a:cubicBezTo>
                    <a:pt x="127" y="211"/>
                    <a:pt x="127" y="211"/>
                    <a:pt x="127" y="211"/>
                  </a:cubicBezTo>
                  <a:cubicBezTo>
                    <a:pt x="128" y="211"/>
                    <a:pt x="128" y="211"/>
                    <a:pt x="128" y="211"/>
                  </a:cubicBezTo>
                  <a:cubicBezTo>
                    <a:pt x="128" y="211"/>
                    <a:pt x="129" y="210"/>
                    <a:pt x="129" y="209"/>
                  </a:cubicBezTo>
                  <a:close/>
                  <a:moveTo>
                    <a:pt x="130" y="208"/>
                  </a:moveTo>
                  <a:cubicBezTo>
                    <a:pt x="130" y="208"/>
                    <a:pt x="130" y="208"/>
                    <a:pt x="130" y="208"/>
                  </a:cubicBezTo>
                  <a:cubicBezTo>
                    <a:pt x="131" y="208"/>
                    <a:pt x="131" y="208"/>
                    <a:pt x="131" y="208"/>
                  </a:cubicBezTo>
                  <a:cubicBezTo>
                    <a:pt x="131" y="207"/>
                    <a:pt x="130" y="207"/>
                    <a:pt x="130" y="207"/>
                  </a:cubicBezTo>
                  <a:cubicBezTo>
                    <a:pt x="130" y="207"/>
                    <a:pt x="130" y="208"/>
                    <a:pt x="130" y="208"/>
                  </a:cubicBezTo>
                  <a:close/>
                  <a:moveTo>
                    <a:pt x="55" y="208"/>
                  </a:moveTo>
                  <a:cubicBezTo>
                    <a:pt x="56" y="208"/>
                    <a:pt x="56" y="208"/>
                    <a:pt x="56" y="208"/>
                  </a:cubicBezTo>
                  <a:cubicBezTo>
                    <a:pt x="57" y="207"/>
                    <a:pt x="57" y="207"/>
                    <a:pt x="56" y="206"/>
                  </a:cubicBezTo>
                  <a:cubicBezTo>
                    <a:pt x="56" y="206"/>
                    <a:pt x="56" y="206"/>
                    <a:pt x="55" y="207"/>
                  </a:cubicBezTo>
                  <a:cubicBezTo>
                    <a:pt x="55" y="207"/>
                    <a:pt x="55" y="208"/>
                    <a:pt x="55" y="208"/>
                  </a:cubicBezTo>
                  <a:close/>
                  <a:moveTo>
                    <a:pt x="24" y="207"/>
                  </a:moveTo>
                  <a:cubicBezTo>
                    <a:pt x="24" y="207"/>
                    <a:pt x="24" y="207"/>
                    <a:pt x="25" y="207"/>
                  </a:cubicBezTo>
                  <a:cubicBezTo>
                    <a:pt x="25" y="207"/>
                    <a:pt x="25" y="207"/>
                    <a:pt x="25" y="207"/>
                  </a:cubicBezTo>
                  <a:cubicBezTo>
                    <a:pt x="25" y="207"/>
                    <a:pt x="25" y="206"/>
                    <a:pt x="25" y="206"/>
                  </a:cubicBezTo>
                  <a:cubicBezTo>
                    <a:pt x="24" y="206"/>
                    <a:pt x="24" y="207"/>
                    <a:pt x="24" y="207"/>
                  </a:cubicBezTo>
                  <a:close/>
                  <a:moveTo>
                    <a:pt x="111" y="207"/>
                  </a:moveTo>
                  <a:cubicBezTo>
                    <a:pt x="111" y="208"/>
                    <a:pt x="110" y="208"/>
                    <a:pt x="109" y="208"/>
                  </a:cubicBezTo>
                  <a:cubicBezTo>
                    <a:pt x="109" y="208"/>
                    <a:pt x="109" y="208"/>
                    <a:pt x="109" y="209"/>
                  </a:cubicBezTo>
                  <a:cubicBezTo>
                    <a:pt x="109" y="209"/>
                    <a:pt x="110" y="210"/>
                    <a:pt x="110" y="210"/>
                  </a:cubicBezTo>
                  <a:cubicBezTo>
                    <a:pt x="110" y="210"/>
                    <a:pt x="111" y="210"/>
                    <a:pt x="111" y="209"/>
                  </a:cubicBezTo>
                  <a:cubicBezTo>
                    <a:pt x="111" y="209"/>
                    <a:pt x="112" y="209"/>
                    <a:pt x="112" y="209"/>
                  </a:cubicBezTo>
                  <a:cubicBezTo>
                    <a:pt x="112" y="209"/>
                    <a:pt x="112" y="208"/>
                    <a:pt x="112" y="208"/>
                  </a:cubicBezTo>
                  <a:cubicBezTo>
                    <a:pt x="112" y="208"/>
                    <a:pt x="112" y="208"/>
                    <a:pt x="112" y="208"/>
                  </a:cubicBezTo>
                  <a:cubicBezTo>
                    <a:pt x="112" y="207"/>
                    <a:pt x="113" y="207"/>
                    <a:pt x="113" y="207"/>
                  </a:cubicBezTo>
                  <a:cubicBezTo>
                    <a:pt x="113" y="207"/>
                    <a:pt x="113" y="207"/>
                    <a:pt x="113" y="206"/>
                  </a:cubicBezTo>
                  <a:cubicBezTo>
                    <a:pt x="113" y="206"/>
                    <a:pt x="112" y="206"/>
                    <a:pt x="112" y="206"/>
                  </a:cubicBezTo>
                  <a:cubicBezTo>
                    <a:pt x="112" y="207"/>
                    <a:pt x="112" y="207"/>
                    <a:pt x="111" y="207"/>
                  </a:cubicBezTo>
                  <a:close/>
                  <a:moveTo>
                    <a:pt x="128" y="206"/>
                  </a:moveTo>
                  <a:cubicBezTo>
                    <a:pt x="128" y="206"/>
                    <a:pt x="128" y="206"/>
                    <a:pt x="127" y="207"/>
                  </a:cubicBezTo>
                  <a:cubicBezTo>
                    <a:pt x="127" y="207"/>
                    <a:pt x="127" y="207"/>
                    <a:pt x="127" y="207"/>
                  </a:cubicBezTo>
                  <a:cubicBezTo>
                    <a:pt x="127" y="208"/>
                    <a:pt x="127" y="208"/>
                    <a:pt x="128" y="208"/>
                  </a:cubicBezTo>
                  <a:cubicBezTo>
                    <a:pt x="128" y="208"/>
                    <a:pt x="129" y="208"/>
                    <a:pt x="129" y="208"/>
                  </a:cubicBezTo>
                  <a:cubicBezTo>
                    <a:pt x="129" y="207"/>
                    <a:pt x="129" y="207"/>
                    <a:pt x="129" y="207"/>
                  </a:cubicBezTo>
                  <a:cubicBezTo>
                    <a:pt x="129" y="206"/>
                    <a:pt x="128" y="206"/>
                    <a:pt x="128" y="206"/>
                  </a:cubicBezTo>
                  <a:close/>
                  <a:moveTo>
                    <a:pt x="131" y="206"/>
                  </a:moveTo>
                  <a:cubicBezTo>
                    <a:pt x="131" y="206"/>
                    <a:pt x="131" y="207"/>
                    <a:pt x="132" y="207"/>
                  </a:cubicBezTo>
                  <a:cubicBezTo>
                    <a:pt x="132" y="207"/>
                    <a:pt x="133" y="206"/>
                    <a:pt x="132" y="206"/>
                  </a:cubicBezTo>
                  <a:cubicBezTo>
                    <a:pt x="132" y="205"/>
                    <a:pt x="131" y="205"/>
                    <a:pt x="131" y="206"/>
                  </a:cubicBezTo>
                  <a:close/>
                  <a:moveTo>
                    <a:pt x="5" y="206"/>
                  </a:moveTo>
                  <a:cubicBezTo>
                    <a:pt x="5" y="205"/>
                    <a:pt x="4" y="205"/>
                    <a:pt x="4" y="206"/>
                  </a:cubicBezTo>
                  <a:cubicBezTo>
                    <a:pt x="3" y="206"/>
                    <a:pt x="3" y="206"/>
                    <a:pt x="3" y="207"/>
                  </a:cubicBezTo>
                  <a:cubicBezTo>
                    <a:pt x="3" y="208"/>
                    <a:pt x="4" y="208"/>
                    <a:pt x="4" y="207"/>
                  </a:cubicBezTo>
                  <a:cubicBezTo>
                    <a:pt x="5" y="207"/>
                    <a:pt x="5" y="206"/>
                    <a:pt x="5" y="206"/>
                  </a:cubicBezTo>
                  <a:close/>
                  <a:moveTo>
                    <a:pt x="20" y="206"/>
                  </a:moveTo>
                  <a:cubicBezTo>
                    <a:pt x="20" y="206"/>
                    <a:pt x="21" y="206"/>
                    <a:pt x="21" y="205"/>
                  </a:cubicBezTo>
                  <a:cubicBezTo>
                    <a:pt x="20" y="205"/>
                    <a:pt x="20" y="205"/>
                    <a:pt x="20" y="205"/>
                  </a:cubicBezTo>
                  <a:lnTo>
                    <a:pt x="20" y="206"/>
                  </a:lnTo>
                  <a:close/>
                  <a:moveTo>
                    <a:pt x="124" y="204"/>
                  </a:moveTo>
                  <a:cubicBezTo>
                    <a:pt x="124" y="204"/>
                    <a:pt x="124" y="205"/>
                    <a:pt x="123" y="205"/>
                  </a:cubicBezTo>
                  <a:cubicBezTo>
                    <a:pt x="123" y="205"/>
                    <a:pt x="123" y="206"/>
                    <a:pt x="123" y="206"/>
                  </a:cubicBezTo>
                  <a:cubicBezTo>
                    <a:pt x="123" y="207"/>
                    <a:pt x="124" y="207"/>
                    <a:pt x="124" y="207"/>
                  </a:cubicBezTo>
                  <a:cubicBezTo>
                    <a:pt x="124" y="207"/>
                    <a:pt x="125" y="206"/>
                    <a:pt x="125" y="206"/>
                  </a:cubicBezTo>
                  <a:cubicBezTo>
                    <a:pt x="125" y="206"/>
                    <a:pt x="125" y="205"/>
                    <a:pt x="125" y="205"/>
                  </a:cubicBezTo>
                  <a:cubicBezTo>
                    <a:pt x="125" y="204"/>
                    <a:pt x="125" y="204"/>
                    <a:pt x="125" y="204"/>
                  </a:cubicBezTo>
                  <a:lnTo>
                    <a:pt x="124" y="204"/>
                  </a:lnTo>
                  <a:close/>
                  <a:moveTo>
                    <a:pt x="98" y="205"/>
                  </a:moveTo>
                  <a:cubicBezTo>
                    <a:pt x="98" y="204"/>
                    <a:pt x="98" y="204"/>
                    <a:pt x="98" y="203"/>
                  </a:cubicBezTo>
                  <a:cubicBezTo>
                    <a:pt x="98" y="203"/>
                    <a:pt x="97" y="203"/>
                    <a:pt x="97" y="203"/>
                  </a:cubicBezTo>
                  <a:cubicBezTo>
                    <a:pt x="97" y="203"/>
                    <a:pt x="97" y="204"/>
                    <a:pt x="97" y="204"/>
                  </a:cubicBezTo>
                  <a:cubicBezTo>
                    <a:pt x="97" y="204"/>
                    <a:pt x="97" y="205"/>
                    <a:pt x="97" y="205"/>
                  </a:cubicBezTo>
                  <a:cubicBezTo>
                    <a:pt x="97" y="205"/>
                    <a:pt x="96" y="205"/>
                    <a:pt x="96" y="205"/>
                  </a:cubicBezTo>
                  <a:cubicBezTo>
                    <a:pt x="96" y="205"/>
                    <a:pt x="96" y="205"/>
                    <a:pt x="95" y="205"/>
                  </a:cubicBezTo>
                  <a:cubicBezTo>
                    <a:pt x="95" y="205"/>
                    <a:pt x="95" y="205"/>
                    <a:pt x="95" y="204"/>
                  </a:cubicBezTo>
                  <a:cubicBezTo>
                    <a:pt x="95" y="204"/>
                    <a:pt x="95" y="204"/>
                    <a:pt x="95" y="204"/>
                  </a:cubicBezTo>
                  <a:cubicBezTo>
                    <a:pt x="95" y="204"/>
                    <a:pt x="94" y="204"/>
                    <a:pt x="94" y="204"/>
                  </a:cubicBezTo>
                  <a:cubicBezTo>
                    <a:pt x="94" y="205"/>
                    <a:pt x="94" y="205"/>
                    <a:pt x="95" y="205"/>
                  </a:cubicBezTo>
                  <a:cubicBezTo>
                    <a:pt x="95" y="206"/>
                    <a:pt x="95" y="206"/>
                    <a:pt x="95" y="207"/>
                  </a:cubicBezTo>
                  <a:cubicBezTo>
                    <a:pt x="95" y="207"/>
                    <a:pt x="96" y="207"/>
                    <a:pt x="96" y="207"/>
                  </a:cubicBezTo>
                  <a:cubicBezTo>
                    <a:pt x="96" y="207"/>
                    <a:pt x="96" y="207"/>
                    <a:pt x="97" y="207"/>
                  </a:cubicBezTo>
                  <a:cubicBezTo>
                    <a:pt x="97" y="206"/>
                    <a:pt x="97" y="206"/>
                    <a:pt x="98" y="206"/>
                  </a:cubicBezTo>
                  <a:cubicBezTo>
                    <a:pt x="98" y="206"/>
                    <a:pt x="98" y="207"/>
                    <a:pt x="98" y="207"/>
                  </a:cubicBezTo>
                  <a:cubicBezTo>
                    <a:pt x="98" y="207"/>
                    <a:pt x="98" y="207"/>
                    <a:pt x="99" y="207"/>
                  </a:cubicBezTo>
                  <a:cubicBezTo>
                    <a:pt x="99" y="207"/>
                    <a:pt x="99" y="207"/>
                    <a:pt x="99" y="207"/>
                  </a:cubicBezTo>
                  <a:cubicBezTo>
                    <a:pt x="99" y="206"/>
                    <a:pt x="99" y="206"/>
                    <a:pt x="99" y="206"/>
                  </a:cubicBezTo>
                  <a:cubicBezTo>
                    <a:pt x="99" y="206"/>
                    <a:pt x="98" y="206"/>
                    <a:pt x="98" y="205"/>
                  </a:cubicBezTo>
                  <a:cubicBezTo>
                    <a:pt x="98" y="205"/>
                    <a:pt x="98" y="205"/>
                    <a:pt x="98" y="205"/>
                  </a:cubicBezTo>
                  <a:close/>
                  <a:moveTo>
                    <a:pt x="135" y="204"/>
                  </a:moveTo>
                  <a:cubicBezTo>
                    <a:pt x="136" y="204"/>
                    <a:pt x="136" y="205"/>
                    <a:pt x="136" y="205"/>
                  </a:cubicBezTo>
                  <a:cubicBezTo>
                    <a:pt x="137" y="205"/>
                    <a:pt x="137" y="205"/>
                    <a:pt x="137" y="204"/>
                  </a:cubicBezTo>
                  <a:cubicBezTo>
                    <a:pt x="137" y="204"/>
                    <a:pt x="137" y="203"/>
                    <a:pt x="136" y="204"/>
                  </a:cubicBezTo>
                  <a:cubicBezTo>
                    <a:pt x="136" y="204"/>
                    <a:pt x="135" y="204"/>
                    <a:pt x="135" y="204"/>
                  </a:cubicBezTo>
                  <a:cubicBezTo>
                    <a:pt x="135" y="204"/>
                    <a:pt x="134" y="203"/>
                    <a:pt x="134" y="203"/>
                  </a:cubicBezTo>
                  <a:cubicBezTo>
                    <a:pt x="134" y="203"/>
                    <a:pt x="133" y="203"/>
                    <a:pt x="133" y="203"/>
                  </a:cubicBezTo>
                  <a:cubicBezTo>
                    <a:pt x="133" y="203"/>
                    <a:pt x="133" y="203"/>
                    <a:pt x="133" y="203"/>
                  </a:cubicBezTo>
                  <a:cubicBezTo>
                    <a:pt x="133" y="204"/>
                    <a:pt x="133" y="204"/>
                    <a:pt x="133" y="204"/>
                  </a:cubicBezTo>
                  <a:cubicBezTo>
                    <a:pt x="133" y="205"/>
                    <a:pt x="133" y="205"/>
                    <a:pt x="134" y="205"/>
                  </a:cubicBezTo>
                  <a:cubicBezTo>
                    <a:pt x="134" y="204"/>
                    <a:pt x="135" y="204"/>
                    <a:pt x="135" y="204"/>
                  </a:cubicBezTo>
                  <a:close/>
                  <a:moveTo>
                    <a:pt x="116" y="203"/>
                  </a:moveTo>
                  <a:cubicBezTo>
                    <a:pt x="115" y="203"/>
                    <a:pt x="115" y="203"/>
                    <a:pt x="114" y="203"/>
                  </a:cubicBezTo>
                  <a:cubicBezTo>
                    <a:pt x="114" y="202"/>
                    <a:pt x="113" y="202"/>
                    <a:pt x="113" y="203"/>
                  </a:cubicBezTo>
                  <a:cubicBezTo>
                    <a:pt x="113" y="203"/>
                    <a:pt x="113" y="203"/>
                    <a:pt x="113" y="203"/>
                  </a:cubicBezTo>
                  <a:cubicBezTo>
                    <a:pt x="113" y="204"/>
                    <a:pt x="113" y="204"/>
                    <a:pt x="112" y="204"/>
                  </a:cubicBezTo>
                  <a:cubicBezTo>
                    <a:pt x="112" y="204"/>
                    <a:pt x="111" y="204"/>
                    <a:pt x="111" y="204"/>
                  </a:cubicBezTo>
                  <a:cubicBezTo>
                    <a:pt x="111" y="204"/>
                    <a:pt x="110" y="205"/>
                    <a:pt x="110" y="205"/>
                  </a:cubicBezTo>
                  <a:cubicBezTo>
                    <a:pt x="110" y="205"/>
                    <a:pt x="110" y="205"/>
                    <a:pt x="110" y="206"/>
                  </a:cubicBezTo>
                  <a:cubicBezTo>
                    <a:pt x="111" y="206"/>
                    <a:pt x="111" y="206"/>
                    <a:pt x="111" y="206"/>
                  </a:cubicBezTo>
                  <a:cubicBezTo>
                    <a:pt x="111" y="205"/>
                    <a:pt x="112" y="205"/>
                    <a:pt x="112" y="205"/>
                  </a:cubicBezTo>
                  <a:cubicBezTo>
                    <a:pt x="113" y="205"/>
                    <a:pt x="113" y="204"/>
                    <a:pt x="114" y="204"/>
                  </a:cubicBezTo>
                  <a:cubicBezTo>
                    <a:pt x="114" y="204"/>
                    <a:pt x="115" y="204"/>
                    <a:pt x="115" y="204"/>
                  </a:cubicBezTo>
                  <a:cubicBezTo>
                    <a:pt x="116" y="205"/>
                    <a:pt x="116" y="205"/>
                    <a:pt x="115" y="205"/>
                  </a:cubicBezTo>
                  <a:cubicBezTo>
                    <a:pt x="115" y="205"/>
                    <a:pt x="115" y="206"/>
                    <a:pt x="115" y="206"/>
                  </a:cubicBezTo>
                  <a:cubicBezTo>
                    <a:pt x="115" y="206"/>
                    <a:pt x="116" y="207"/>
                    <a:pt x="116" y="207"/>
                  </a:cubicBezTo>
                  <a:cubicBezTo>
                    <a:pt x="116" y="207"/>
                    <a:pt x="116" y="208"/>
                    <a:pt x="117" y="208"/>
                  </a:cubicBezTo>
                  <a:cubicBezTo>
                    <a:pt x="117" y="208"/>
                    <a:pt x="118" y="207"/>
                    <a:pt x="118" y="207"/>
                  </a:cubicBezTo>
                  <a:cubicBezTo>
                    <a:pt x="118" y="206"/>
                    <a:pt x="119" y="206"/>
                    <a:pt x="120" y="205"/>
                  </a:cubicBezTo>
                  <a:cubicBezTo>
                    <a:pt x="120" y="205"/>
                    <a:pt x="120" y="205"/>
                    <a:pt x="120" y="205"/>
                  </a:cubicBezTo>
                  <a:cubicBezTo>
                    <a:pt x="120" y="205"/>
                    <a:pt x="120" y="205"/>
                    <a:pt x="120" y="204"/>
                  </a:cubicBezTo>
                  <a:cubicBezTo>
                    <a:pt x="121" y="205"/>
                    <a:pt x="121" y="205"/>
                    <a:pt x="121" y="205"/>
                  </a:cubicBezTo>
                  <a:cubicBezTo>
                    <a:pt x="120" y="206"/>
                    <a:pt x="120" y="206"/>
                    <a:pt x="120" y="206"/>
                  </a:cubicBezTo>
                  <a:cubicBezTo>
                    <a:pt x="120" y="207"/>
                    <a:pt x="120" y="208"/>
                    <a:pt x="121" y="208"/>
                  </a:cubicBezTo>
                  <a:cubicBezTo>
                    <a:pt x="122" y="207"/>
                    <a:pt x="122" y="207"/>
                    <a:pt x="122" y="206"/>
                  </a:cubicBezTo>
                  <a:cubicBezTo>
                    <a:pt x="122" y="206"/>
                    <a:pt x="122" y="205"/>
                    <a:pt x="122" y="204"/>
                  </a:cubicBezTo>
                  <a:cubicBezTo>
                    <a:pt x="122" y="204"/>
                    <a:pt x="122" y="203"/>
                    <a:pt x="122" y="203"/>
                  </a:cubicBezTo>
                  <a:cubicBezTo>
                    <a:pt x="122" y="203"/>
                    <a:pt x="121" y="203"/>
                    <a:pt x="121" y="203"/>
                  </a:cubicBezTo>
                  <a:cubicBezTo>
                    <a:pt x="121" y="203"/>
                    <a:pt x="120" y="203"/>
                    <a:pt x="120" y="203"/>
                  </a:cubicBezTo>
                  <a:cubicBezTo>
                    <a:pt x="120" y="203"/>
                    <a:pt x="120" y="203"/>
                    <a:pt x="120" y="203"/>
                  </a:cubicBezTo>
                  <a:cubicBezTo>
                    <a:pt x="120" y="204"/>
                    <a:pt x="120" y="204"/>
                    <a:pt x="120" y="204"/>
                  </a:cubicBezTo>
                  <a:cubicBezTo>
                    <a:pt x="120" y="204"/>
                    <a:pt x="119" y="204"/>
                    <a:pt x="119" y="204"/>
                  </a:cubicBezTo>
                  <a:cubicBezTo>
                    <a:pt x="119" y="204"/>
                    <a:pt x="119" y="204"/>
                    <a:pt x="118" y="204"/>
                  </a:cubicBezTo>
                  <a:cubicBezTo>
                    <a:pt x="118" y="204"/>
                    <a:pt x="118" y="204"/>
                    <a:pt x="118" y="205"/>
                  </a:cubicBezTo>
                  <a:cubicBezTo>
                    <a:pt x="117" y="206"/>
                    <a:pt x="117" y="206"/>
                    <a:pt x="116" y="206"/>
                  </a:cubicBezTo>
                  <a:cubicBezTo>
                    <a:pt x="116" y="205"/>
                    <a:pt x="116" y="205"/>
                    <a:pt x="116" y="205"/>
                  </a:cubicBezTo>
                  <a:cubicBezTo>
                    <a:pt x="116" y="204"/>
                    <a:pt x="116" y="204"/>
                    <a:pt x="116" y="204"/>
                  </a:cubicBezTo>
                  <a:cubicBezTo>
                    <a:pt x="116" y="204"/>
                    <a:pt x="117" y="204"/>
                    <a:pt x="117" y="204"/>
                  </a:cubicBezTo>
                  <a:cubicBezTo>
                    <a:pt x="117" y="204"/>
                    <a:pt x="117" y="204"/>
                    <a:pt x="117" y="203"/>
                  </a:cubicBezTo>
                  <a:cubicBezTo>
                    <a:pt x="117" y="203"/>
                    <a:pt x="117" y="203"/>
                    <a:pt x="117" y="203"/>
                  </a:cubicBezTo>
                  <a:cubicBezTo>
                    <a:pt x="116" y="203"/>
                    <a:pt x="116" y="203"/>
                    <a:pt x="116" y="203"/>
                  </a:cubicBezTo>
                  <a:close/>
                  <a:moveTo>
                    <a:pt x="127" y="202"/>
                  </a:moveTo>
                  <a:cubicBezTo>
                    <a:pt x="127" y="202"/>
                    <a:pt x="127" y="203"/>
                    <a:pt x="127" y="203"/>
                  </a:cubicBezTo>
                  <a:cubicBezTo>
                    <a:pt x="127" y="204"/>
                    <a:pt x="127" y="204"/>
                    <a:pt x="128" y="204"/>
                  </a:cubicBezTo>
                  <a:cubicBezTo>
                    <a:pt x="128" y="204"/>
                    <a:pt x="129" y="204"/>
                    <a:pt x="129" y="204"/>
                  </a:cubicBezTo>
                  <a:cubicBezTo>
                    <a:pt x="129" y="204"/>
                    <a:pt x="129" y="204"/>
                    <a:pt x="129" y="203"/>
                  </a:cubicBezTo>
                  <a:cubicBezTo>
                    <a:pt x="129" y="203"/>
                    <a:pt x="128" y="203"/>
                    <a:pt x="128" y="202"/>
                  </a:cubicBezTo>
                  <a:cubicBezTo>
                    <a:pt x="128" y="202"/>
                    <a:pt x="127" y="202"/>
                    <a:pt x="127" y="202"/>
                  </a:cubicBezTo>
                  <a:close/>
                  <a:moveTo>
                    <a:pt x="6" y="203"/>
                  </a:moveTo>
                  <a:cubicBezTo>
                    <a:pt x="6" y="203"/>
                    <a:pt x="6" y="203"/>
                    <a:pt x="6" y="203"/>
                  </a:cubicBezTo>
                  <a:cubicBezTo>
                    <a:pt x="6" y="203"/>
                    <a:pt x="6" y="202"/>
                    <a:pt x="6" y="202"/>
                  </a:cubicBezTo>
                  <a:cubicBezTo>
                    <a:pt x="6" y="202"/>
                    <a:pt x="6" y="201"/>
                    <a:pt x="6" y="201"/>
                  </a:cubicBezTo>
                  <a:cubicBezTo>
                    <a:pt x="6" y="201"/>
                    <a:pt x="5" y="202"/>
                    <a:pt x="5" y="202"/>
                  </a:cubicBezTo>
                  <a:cubicBezTo>
                    <a:pt x="5" y="203"/>
                    <a:pt x="5" y="203"/>
                    <a:pt x="6" y="203"/>
                  </a:cubicBezTo>
                  <a:close/>
                  <a:moveTo>
                    <a:pt x="99" y="201"/>
                  </a:moveTo>
                  <a:cubicBezTo>
                    <a:pt x="99" y="202"/>
                    <a:pt x="99" y="202"/>
                    <a:pt x="98" y="202"/>
                  </a:cubicBezTo>
                  <a:cubicBezTo>
                    <a:pt x="98" y="202"/>
                    <a:pt x="98" y="203"/>
                    <a:pt x="98" y="203"/>
                  </a:cubicBezTo>
                  <a:cubicBezTo>
                    <a:pt x="99" y="203"/>
                    <a:pt x="99" y="203"/>
                    <a:pt x="99" y="202"/>
                  </a:cubicBezTo>
                  <a:cubicBezTo>
                    <a:pt x="99" y="202"/>
                    <a:pt x="99" y="201"/>
                    <a:pt x="99" y="201"/>
                  </a:cubicBezTo>
                  <a:cubicBezTo>
                    <a:pt x="99" y="201"/>
                    <a:pt x="99" y="201"/>
                    <a:pt x="99" y="201"/>
                  </a:cubicBezTo>
                  <a:close/>
                  <a:moveTo>
                    <a:pt x="118" y="201"/>
                  </a:moveTo>
                  <a:cubicBezTo>
                    <a:pt x="118" y="201"/>
                    <a:pt x="118" y="202"/>
                    <a:pt x="118" y="202"/>
                  </a:cubicBezTo>
                  <a:cubicBezTo>
                    <a:pt x="119" y="203"/>
                    <a:pt x="119" y="203"/>
                    <a:pt x="120" y="203"/>
                  </a:cubicBezTo>
                  <a:cubicBezTo>
                    <a:pt x="120" y="202"/>
                    <a:pt x="119" y="202"/>
                    <a:pt x="119" y="201"/>
                  </a:cubicBezTo>
                  <a:cubicBezTo>
                    <a:pt x="119" y="201"/>
                    <a:pt x="118" y="200"/>
                    <a:pt x="118" y="201"/>
                  </a:cubicBezTo>
                  <a:close/>
                  <a:moveTo>
                    <a:pt x="6" y="201"/>
                  </a:moveTo>
                  <a:cubicBezTo>
                    <a:pt x="6" y="201"/>
                    <a:pt x="6" y="201"/>
                    <a:pt x="7" y="201"/>
                  </a:cubicBezTo>
                  <a:cubicBezTo>
                    <a:pt x="7" y="200"/>
                    <a:pt x="7" y="200"/>
                    <a:pt x="7" y="200"/>
                  </a:cubicBezTo>
                  <a:lnTo>
                    <a:pt x="6" y="201"/>
                  </a:lnTo>
                  <a:cubicBezTo>
                    <a:pt x="6" y="200"/>
                    <a:pt x="6" y="200"/>
                    <a:pt x="6" y="200"/>
                  </a:cubicBezTo>
                  <a:cubicBezTo>
                    <a:pt x="6" y="201"/>
                    <a:pt x="6" y="201"/>
                    <a:pt x="6" y="201"/>
                  </a:cubicBezTo>
                  <a:close/>
                  <a:moveTo>
                    <a:pt x="122" y="201"/>
                  </a:moveTo>
                  <a:cubicBezTo>
                    <a:pt x="122" y="202"/>
                    <a:pt x="123" y="202"/>
                    <a:pt x="123" y="202"/>
                  </a:cubicBezTo>
                  <a:cubicBezTo>
                    <a:pt x="124" y="201"/>
                    <a:pt x="125" y="201"/>
                    <a:pt x="125" y="200"/>
                  </a:cubicBezTo>
                  <a:cubicBezTo>
                    <a:pt x="125" y="200"/>
                    <a:pt x="124" y="199"/>
                    <a:pt x="123" y="200"/>
                  </a:cubicBezTo>
                  <a:cubicBezTo>
                    <a:pt x="122" y="200"/>
                    <a:pt x="122" y="200"/>
                    <a:pt x="122" y="201"/>
                  </a:cubicBezTo>
                  <a:close/>
                  <a:moveTo>
                    <a:pt x="90" y="201"/>
                  </a:moveTo>
                  <a:lnTo>
                    <a:pt x="91" y="201"/>
                  </a:lnTo>
                  <a:cubicBezTo>
                    <a:pt x="92" y="201"/>
                    <a:pt x="92" y="201"/>
                    <a:pt x="92" y="201"/>
                  </a:cubicBezTo>
                  <a:cubicBezTo>
                    <a:pt x="92" y="200"/>
                    <a:pt x="92" y="200"/>
                    <a:pt x="91" y="200"/>
                  </a:cubicBezTo>
                  <a:cubicBezTo>
                    <a:pt x="91" y="200"/>
                    <a:pt x="90" y="200"/>
                    <a:pt x="90" y="200"/>
                  </a:cubicBezTo>
                  <a:cubicBezTo>
                    <a:pt x="90" y="200"/>
                    <a:pt x="89" y="200"/>
                    <a:pt x="89" y="200"/>
                  </a:cubicBezTo>
                  <a:cubicBezTo>
                    <a:pt x="89" y="200"/>
                    <a:pt x="88" y="200"/>
                    <a:pt x="88" y="200"/>
                  </a:cubicBezTo>
                  <a:cubicBezTo>
                    <a:pt x="87" y="199"/>
                    <a:pt x="87" y="199"/>
                    <a:pt x="86" y="199"/>
                  </a:cubicBezTo>
                  <a:cubicBezTo>
                    <a:pt x="85" y="199"/>
                    <a:pt x="85" y="200"/>
                    <a:pt x="85" y="201"/>
                  </a:cubicBezTo>
                  <a:cubicBezTo>
                    <a:pt x="86" y="201"/>
                    <a:pt x="86" y="202"/>
                    <a:pt x="87" y="201"/>
                  </a:cubicBezTo>
                  <a:cubicBezTo>
                    <a:pt x="88" y="201"/>
                    <a:pt x="89" y="201"/>
                    <a:pt x="90" y="201"/>
                  </a:cubicBezTo>
                  <a:close/>
                  <a:moveTo>
                    <a:pt x="8" y="199"/>
                  </a:moveTo>
                  <a:cubicBezTo>
                    <a:pt x="8" y="199"/>
                    <a:pt x="8" y="199"/>
                    <a:pt x="8" y="199"/>
                  </a:cubicBezTo>
                  <a:cubicBezTo>
                    <a:pt x="8" y="199"/>
                    <a:pt x="9" y="199"/>
                    <a:pt x="9" y="199"/>
                  </a:cubicBezTo>
                  <a:lnTo>
                    <a:pt x="9" y="198"/>
                  </a:lnTo>
                  <a:cubicBezTo>
                    <a:pt x="9" y="198"/>
                    <a:pt x="8" y="198"/>
                    <a:pt x="8" y="198"/>
                  </a:cubicBezTo>
                  <a:cubicBezTo>
                    <a:pt x="8" y="198"/>
                    <a:pt x="7" y="199"/>
                    <a:pt x="8" y="199"/>
                  </a:cubicBezTo>
                  <a:close/>
                  <a:moveTo>
                    <a:pt x="87" y="199"/>
                  </a:moveTo>
                  <a:cubicBezTo>
                    <a:pt x="87" y="199"/>
                    <a:pt x="88" y="199"/>
                    <a:pt x="88" y="199"/>
                  </a:cubicBezTo>
                  <a:cubicBezTo>
                    <a:pt x="88" y="199"/>
                    <a:pt x="88" y="198"/>
                    <a:pt x="88" y="198"/>
                  </a:cubicBezTo>
                  <a:cubicBezTo>
                    <a:pt x="88" y="198"/>
                    <a:pt x="88" y="198"/>
                    <a:pt x="88" y="198"/>
                  </a:cubicBezTo>
                  <a:cubicBezTo>
                    <a:pt x="87" y="198"/>
                    <a:pt x="87" y="198"/>
                    <a:pt x="87" y="199"/>
                  </a:cubicBezTo>
                  <a:close/>
                  <a:moveTo>
                    <a:pt x="115" y="198"/>
                  </a:moveTo>
                  <a:cubicBezTo>
                    <a:pt x="115" y="198"/>
                    <a:pt x="115" y="198"/>
                    <a:pt x="115" y="199"/>
                  </a:cubicBezTo>
                  <a:cubicBezTo>
                    <a:pt x="114" y="199"/>
                    <a:pt x="114" y="200"/>
                    <a:pt x="114" y="201"/>
                  </a:cubicBezTo>
                  <a:cubicBezTo>
                    <a:pt x="114" y="201"/>
                    <a:pt x="115" y="202"/>
                    <a:pt x="116" y="201"/>
                  </a:cubicBezTo>
                  <a:cubicBezTo>
                    <a:pt x="116" y="201"/>
                    <a:pt x="116" y="200"/>
                    <a:pt x="116" y="200"/>
                  </a:cubicBezTo>
                  <a:cubicBezTo>
                    <a:pt x="116" y="200"/>
                    <a:pt x="116" y="199"/>
                    <a:pt x="116" y="199"/>
                  </a:cubicBezTo>
                  <a:cubicBezTo>
                    <a:pt x="116" y="199"/>
                    <a:pt x="116" y="199"/>
                    <a:pt x="116" y="199"/>
                  </a:cubicBezTo>
                  <a:cubicBezTo>
                    <a:pt x="116" y="199"/>
                    <a:pt x="117" y="199"/>
                    <a:pt x="117" y="199"/>
                  </a:cubicBezTo>
                  <a:cubicBezTo>
                    <a:pt x="117" y="199"/>
                    <a:pt x="117" y="199"/>
                    <a:pt x="118" y="199"/>
                  </a:cubicBezTo>
                  <a:cubicBezTo>
                    <a:pt x="118" y="199"/>
                    <a:pt x="118" y="198"/>
                    <a:pt x="118" y="198"/>
                  </a:cubicBezTo>
                  <a:cubicBezTo>
                    <a:pt x="118" y="198"/>
                    <a:pt x="117" y="198"/>
                    <a:pt x="117" y="197"/>
                  </a:cubicBezTo>
                  <a:cubicBezTo>
                    <a:pt x="116" y="197"/>
                    <a:pt x="116" y="197"/>
                    <a:pt x="115" y="198"/>
                  </a:cubicBezTo>
                  <a:close/>
                  <a:moveTo>
                    <a:pt x="111" y="197"/>
                  </a:moveTo>
                  <a:cubicBezTo>
                    <a:pt x="112" y="197"/>
                    <a:pt x="112" y="197"/>
                    <a:pt x="112" y="196"/>
                  </a:cubicBezTo>
                  <a:cubicBezTo>
                    <a:pt x="111" y="196"/>
                    <a:pt x="111" y="196"/>
                    <a:pt x="111" y="196"/>
                  </a:cubicBezTo>
                  <a:cubicBezTo>
                    <a:pt x="110" y="196"/>
                    <a:pt x="110" y="196"/>
                    <a:pt x="110" y="197"/>
                  </a:cubicBezTo>
                  <a:cubicBezTo>
                    <a:pt x="110" y="197"/>
                    <a:pt x="110" y="197"/>
                    <a:pt x="110" y="197"/>
                  </a:cubicBezTo>
                  <a:cubicBezTo>
                    <a:pt x="111" y="198"/>
                    <a:pt x="111" y="198"/>
                    <a:pt x="111" y="197"/>
                  </a:cubicBezTo>
                  <a:close/>
                  <a:moveTo>
                    <a:pt x="9" y="198"/>
                  </a:moveTo>
                  <a:cubicBezTo>
                    <a:pt x="9" y="198"/>
                    <a:pt x="9" y="199"/>
                    <a:pt x="10" y="199"/>
                  </a:cubicBezTo>
                  <a:cubicBezTo>
                    <a:pt x="10" y="199"/>
                    <a:pt x="11" y="199"/>
                    <a:pt x="11" y="200"/>
                  </a:cubicBezTo>
                  <a:cubicBezTo>
                    <a:pt x="11" y="200"/>
                    <a:pt x="10" y="201"/>
                    <a:pt x="10" y="201"/>
                  </a:cubicBezTo>
                  <a:cubicBezTo>
                    <a:pt x="10" y="201"/>
                    <a:pt x="9" y="201"/>
                    <a:pt x="9" y="201"/>
                  </a:cubicBezTo>
                  <a:cubicBezTo>
                    <a:pt x="9" y="200"/>
                    <a:pt x="9" y="200"/>
                    <a:pt x="9" y="200"/>
                  </a:cubicBezTo>
                  <a:cubicBezTo>
                    <a:pt x="9" y="200"/>
                    <a:pt x="9" y="201"/>
                    <a:pt x="8" y="201"/>
                  </a:cubicBezTo>
                  <a:cubicBezTo>
                    <a:pt x="8" y="201"/>
                    <a:pt x="8" y="202"/>
                    <a:pt x="8" y="202"/>
                  </a:cubicBezTo>
                  <a:cubicBezTo>
                    <a:pt x="8" y="202"/>
                    <a:pt x="8" y="202"/>
                    <a:pt x="9" y="202"/>
                  </a:cubicBezTo>
                  <a:cubicBezTo>
                    <a:pt x="9" y="202"/>
                    <a:pt x="9" y="202"/>
                    <a:pt x="9" y="202"/>
                  </a:cubicBezTo>
                  <a:cubicBezTo>
                    <a:pt x="10" y="203"/>
                    <a:pt x="10" y="203"/>
                    <a:pt x="10" y="203"/>
                  </a:cubicBezTo>
                  <a:cubicBezTo>
                    <a:pt x="10" y="203"/>
                    <a:pt x="10" y="204"/>
                    <a:pt x="11" y="204"/>
                  </a:cubicBezTo>
                  <a:cubicBezTo>
                    <a:pt x="10" y="204"/>
                    <a:pt x="10" y="205"/>
                    <a:pt x="10" y="205"/>
                  </a:cubicBezTo>
                  <a:cubicBezTo>
                    <a:pt x="10" y="206"/>
                    <a:pt x="10" y="206"/>
                    <a:pt x="9" y="207"/>
                  </a:cubicBezTo>
                  <a:cubicBezTo>
                    <a:pt x="10" y="207"/>
                    <a:pt x="10" y="208"/>
                    <a:pt x="11" y="208"/>
                  </a:cubicBezTo>
                  <a:cubicBezTo>
                    <a:pt x="11" y="207"/>
                    <a:pt x="12" y="207"/>
                    <a:pt x="12" y="207"/>
                  </a:cubicBezTo>
                  <a:cubicBezTo>
                    <a:pt x="12" y="206"/>
                    <a:pt x="13" y="206"/>
                    <a:pt x="13" y="207"/>
                  </a:cubicBezTo>
                  <a:cubicBezTo>
                    <a:pt x="13" y="207"/>
                    <a:pt x="13" y="207"/>
                    <a:pt x="13" y="208"/>
                  </a:cubicBezTo>
                  <a:cubicBezTo>
                    <a:pt x="13" y="208"/>
                    <a:pt x="14" y="208"/>
                    <a:pt x="14" y="208"/>
                  </a:cubicBezTo>
                  <a:cubicBezTo>
                    <a:pt x="14" y="208"/>
                    <a:pt x="15" y="208"/>
                    <a:pt x="15" y="208"/>
                  </a:cubicBezTo>
                  <a:cubicBezTo>
                    <a:pt x="15" y="207"/>
                    <a:pt x="15" y="207"/>
                    <a:pt x="16" y="207"/>
                  </a:cubicBezTo>
                  <a:cubicBezTo>
                    <a:pt x="16" y="207"/>
                    <a:pt x="16" y="207"/>
                    <a:pt x="16" y="208"/>
                  </a:cubicBezTo>
                  <a:cubicBezTo>
                    <a:pt x="16" y="208"/>
                    <a:pt x="16" y="208"/>
                    <a:pt x="17" y="209"/>
                  </a:cubicBezTo>
                  <a:cubicBezTo>
                    <a:pt x="17" y="209"/>
                    <a:pt x="17" y="210"/>
                    <a:pt x="17" y="210"/>
                  </a:cubicBezTo>
                  <a:cubicBezTo>
                    <a:pt x="18" y="210"/>
                    <a:pt x="18" y="210"/>
                    <a:pt x="19" y="210"/>
                  </a:cubicBezTo>
                  <a:cubicBezTo>
                    <a:pt x="19" y="209"/>
                    <a:pt x="18" y="208"/>
                    <a:pt x="17" y="208"/>
                  </a:cubicBezTo>
                  <a:cubicBezTo>
                    <a:pt x="17" y="208"/>
                    <a:pt x="17" y="207"/>
                    <a:pt x="18" y="207"/>
                  </a:cubicBezTo>
                  <a:cubicBezTo>
                    <a:pt x="18" y="207"/>
                    <a:pt x="18" y="206"/>
                    <a:pt x="18" y="206"/>
                  </a:cubicBezTo>
                  <a:cubicBezTo>
                    <a:pt x="18" y="206"/>
                    <a:pt x="18" y="205"/>
                    <a:pt x="18" y="204"/>
                  </a:cubicBezTo>
                  <a:cubicBezTo>
                    <a:pt x="18" y="204"/>
                    <a:pt x="18" y="203"/>
                    <a:pt x="18" y="203"/>
                  </a:cubicBezTo>
                  <a:cubicBezTo>
                    <a:pt x="17" y="203"/>
                    <a:pt x="17" y="202"/>
                    <a:pt x="17" y="202"/>
                  </a:cubicBezTo>
                  <a:cubicBezTo>
                    <a:pt x="17" y="202"/>
                    <a:pt x="17" y="201"/>
                    <a:pt x="17" y="201"/>
                  </a:cubicBezTo>
                  <a:cubicBezTo>
                    <a:pt x="17" y="201"/>
                    <a:pt x="17" y="200"/>
                    <a:pt x="16" y="200"/>
                  </a:cubicBezTo>
                  <a:cubicBezTo>
                    <a:pt x="16" y="200"/>
                    <a:pt x="16" y="200"/>
                    <a:pt x="15" y="200"/>
                  </a:cubicBezTo>
                  <a:cubicBezTo>
                    <a:pt x="16" y="199"/>
                    <a:pt x="16" y="199"/>
                    <a:pt x="16" y="199"/>
                  </a:cubicBezTo>
                  <a:cubicBezTo>
                    <a:pt x="17" y="199"/>
                    <a:pt x="17" y="199"/>
                    <a:pt x="17" y="198"/>
                  </a:cubicBezTo>
                  <a:cubicBezTo>
                    <a:pt x="17" y="198"/>
                    <a:pt x="16" y="198"/>
                    <a:pt x="16" y="198"/>
                  </a:cubicBezTo>
                  <a:cubicBezTo>
                    <a:pt x="15" y="198"/>
                    <a:pt x="15" y="197"/>
                    <a:pt x="15" y="197"/>
                  </a:cubicBezTo>
                  <a:cubicBezTo>
                    <a:pt x="14" y="197"/>
                    <a:pt x="14" y="197"/>
                    <a:pt x="14" y="197"/>
                  </a:cubicBezTo>
                  <a:cubicBezTo>
                    <a:pt x="13" y="197"/>
                    <a:pt x="13" y="197"/>
                    <a:pt x="13" y="197"/>
                  </a:cubicBezTo>
                  <a:cubicBezTo>
                    <a:pt x="13" y="197"/>
                    <a:pt x="13" y="196"/>
                    <a:pt x="13" y="196"/>
                  </a:cubicBezTo>
                  <a:cubicBezTo>
                    <a:pt x="13" y="196"/>
                    <a:pt x="13" y="196"/>
                    <a:pt x="13" y="196"/>
                  </a:cubicBezTo>
                  <a:cubicBezTo>
                    <a:pt x="13" y="196"/>
                    <a:pt x="13" y="196"/>
                    <a:pt x="12" y="196"/>
                  </a:cubicBezTo>
                  <a:cubicBezTo>
                    <a:pt x="12" y="196"/>
                    <a:pt x="12" y="195"/>
                    <a:pt x="12" y="195"/>
                  </a:cubicBezTo>
                  <a:cubicBezTo>
                    <a:pt x="11" y="196"/>
                    <a:pt x="11" y="196"/>
                    <a:pt x="11" y="197"/>
                  </a:cubicBezTo>
                  <a:cubicBezTo>
                    <a:pt x="11" y="198"/>
                    <a:pt x="10" y="198"/>
                    <a:pt x="9" y="198"/>
                  </a:cubicBezTo>
                  <a:close/>
                  <a:moveTo>
                    <a:pt x="98" y="198"/>
                  </a:moveTo>
                  <a:cubicBezTo>
                    <a:pt x="99" y="198"/>
                    <a:pt x="99" y="198"/>
                    <a:pt x="99" y="197"/>
                  </a:cubicBezTo>
                  <a:cubicBezTo>
                    <a:pt x="99" y="196"/>
                    <a:pt x="99" y="196"/>
                    <a:pt x="98" y="196"/>
                  </a:cubicBezTo>
                  <a:cubicBezTo>
                    <a:pt x="98" y="196"/>
                    <a:pt x="98" y="196"/>
                    <a:pt x="98" y="197"/>
                  </a:cubicBezTo>
                  <a:cubicBezTo>
                    <a:pt x="98" y="197"/>
                    <a:pt x="98" y="198"/>
                    <a:pt x="98" y="198"/>
                  </a:cubicBezTo>
                  <a:close/>
                  <a:moveTo>
                    <a:pt x="52" y="195"/>
                  </a:moveTo>
                  <a:cubicBezTo>
                    <a:pt x="53" y="195"/>
                    <a:pt x="53" y="195"/>
                    <a:pt x="53" y="195"/>
                  </a:cubicBezTo>
                  <a:lnTo>
                    <a:pt x="52" y="195"/>
                  </a:lnTo>
                  <a:cubicBezTo>
                    <a:pt x="52" y="195"/>
                    <a:pt x="52" y="195"/>
                    <a:pt x="52" y="195"/>
                  </a:cubicBezTo>
                  <a:cubicBezTo>
                    <a:pt x="52" y="195"/>
                    <a:pt x="52" y="195"/>
                    <a:pt x="52" y="195"/>
                  </a:cubicBezTo>
                  <a:close/>
                  <a:moveTo>
                    <a:pt x="100" y="196"/>
                  </a:moveTo>
                  <a:cubicBezTo>
                    <a:pt x="100" y="196"/>
                    <a:pt x="101" y="196"/>
                    <a:pt x="101" y="197"/>
                  </a:cubicBezTo>
                  <a:cubicBezTo>
                    <a:pt x="101" y="197"/>
                    <a:pt x="101" y="197"/>
                    <a:pt x="102" y="197"/>
                  </a:cubicBezTo>
                  <a:cubicBezTo>
                    <a:pt x="102" y="197"/>
                    <a:pt x="102" y="196"/>
                    <a:pt x="102" y="196"/>
                  </a:cubicBezTo>
                  <a:cubicBezTo>
                    <a:pt x="102" y="195"/>
                    <a:pt x="101" y="195"/>
                    <a:pt x="101" y="194"/>
                  </a:cubicBezTo>
                  <a:cubicBezTo>
                    <a:pt x="101" y="195"/>
                    <a:pt x="101" y="195"/>
                    <a:pt x="101" y="195"/>
                  </a:cubicBezTo>
                  <a:cubicBezTo>
                    <a:pt x="100" y="195"/>
                    <a:pt x="100" y="195"/>
                    <a:pt x="100" y="196"/>
                  </a:cubicBezTo>
                  <a:close/>
                  <a:moveTo>
                    <a:pt x="50" y="196"/>
                  </a:moveTo>
                  <a:cubicBezTo>
                    <a:pt x="50" y="196"/>
                    <a:pt x="51" y="195"/>
                    <a:pt x="51" y="195"/>
                  </a:cubicBezTo>
                  <a:cubicBezTo>
                    <a:pt x="51" y="195"/>
                    <a:pt x="51" y="195"/>
                    <a:pt x="51" y="195"/>
                  </a:cubicBezTo>
                  <a:cubicBezTo>
                    <a:pt x="51" y="195"/>
                    <a:pt x="51" y="195"/>
                    <a:pt x="51" y="194"/>
                  </a:cubicBezTo>
                  <a:cubicBezTo>
                    <a:pt x="51" y="194"/>
                    <a:pt x="50" y="194"/>
                    <a:pt x="50" y="194"/>
                  </a:cubicBezTo>
                  <a:cubicBezTo>
                    <a:pt x="50" y="194"/>
                    <a:pt x="50" y="195"/>
                    <a:pt x="50" y="195"/>
                  </a:cubicBezTo>
                  <a:cubicBezTo>
                    <a:pt x="49" y="195"/>
                    <a:pt x="49" y="195"/>
                    <a:pt x="50" y="196"/>
                  </a:cubicBezTo>
                  <a:cubicBezTo>
                    <a:pt x="50" y="196"/>
                    <a:pt x="50" y="196"/>
                    <a:pt x="50" y="196"/>
                  </a:cubicBezTo>
                  <a:close/>
                  <a:moveTo>
                    <a:pt x="38" y="195"/>
                  </a:moveTo>
                  <a:cubicBezTo>
                    <a:pt x="38" y="195"/>
                    <a:pt x="38" y="195"/>
                    <a:pt x="38" y="195"/>
                  </a:cubicBezTo>
                  <a:cubicBezTo>
                    <a:pt x="39" y="195"/>
                    <a:pt x="39" y="194"/>
                    <a:pt x="39" y="194"/>
                  </a:cubicBezTo>
                  <a:cubicBezTo>
                    <a:pt x="38" y="194"/>
                    <a:pt x="38" y="194"/>
                    <a:pt x="38" y="194"/>
                  </a:cubicBezTo>
                  <a:cubicBezTo>
                    <a:pt x="38" y="194"/>
                    <a:pt x="38" y="195"/>
                    <a:pt x="38" y="195"/>
                  </a:cubicBezTo>
                  <a:close/>
                  <a:moveTo>
                    <a:pt x="37" y="194"/>
                  </a:moveTo>
                  <a:cubicBezTo>
                    <a:pt x="37" y="193"/>
                    <a:pt x="36" y="193"/>
                    <a:pt x="36" y="193"/>
                  </a:cubicBezTo>
                  <a:cubicBezTo>
                    <a:pt x="35" y="193"/>
                    <a:pt x="35" y="193"/>
                    <a:pt x="34" y="193"/>
                  </a:cubicBezTo>
                  <a:cubicBezTo>
                    <a:pt x="34" y="194"/>
                    <a:pt x="34" y="194"/>
                    <a:pt x="34" y="194"/>
                  </a:cubicBezTo>
                  <a:cubicBezTo>
                    <a:pt x="34" y="194"/>
                    <a:pt x="34" y="195"/>
                    <a:pt x="34" y="195"/>
                  </a:cubicBezTo>
                  <a:cubicBezTo>
                    <a:pt x="34" y="195"/>
                    <a:pt x="35" y="195"/>
                    <a:pt x="36" y="195"/>
                  </a:cubicBezTo>
                  <a:cubicBezTo>
                    <a:pt x="37" y="195"/>
                    <a:pt x="37" y="194"/>
                    <a:pt x="37" y="194"/>
                  </a:cubicBezTo>
                  <a:close/>
                  <a:moveTo>
                    <a:pt x="45" y="193"/>
                  </a:moveTo>
                  <a:cubicBezTo>
                    <a:pt x="45" y="193"/>
                    <a:pt x="45" y="194"/>
                    <a:pt x="46" y="194"/>
                  </a:cubicBezTo>
                  <a:cubicBezTo>
                    <a:pt x="46" y="194"/>
                    <a:pt x="46" y="193"/>
                    <a:pt x="47" y="193"/>
                  </a:cubicBezTo>
                  <a:cubicBezTo>
                    <a:pt x="47" y="193"/>
                    <a:pt x="46" y="193"/>
                    <a:pt x="46" y="193"/>
                  </a:cubicBezTo>
                  <a:cubicBezTo>
                    <a:pt x="46" y="193"/>
                    <a:pt x="46" y="193"/>
                    <a:pt x="46" y="193"/>
                  </a:cubicBezTo>
                  <a:cubicBezTo>
                    <a:pt x="46" y="193"/>
                    <a:pt x="46" y="193"/>
                    <a:pt x="46" y="193"/>
                  </a:cubicBezTo>
                  <a:cubicBezTo>
                    <a:pt x="45" y="193"/>
                    <a:pt x="45" y="193"/>
                    <a:pt x="45" y="193"/>
                  </a:cubicBezTo>
                  <a:close/>
                  <a:moveTo>
                    <a:pt x="57" y="192"/>
                  </a:moveTo>
                  <a:cubicBezTo>
                    <a:pt x="57" y="193"/>
                    <a:pt x="57" y="193"/>
                    <a:pt x="57" y="193"/>
                  </a:cubicBezTo>
                  <a:cubicBezTo>
                    <a:pt x="57" y="194"/>
                    <a:pt x="58" y="194"/>
                    <a:pt x="58" y="193"/>
                  </a:cubicBezTo>
                  <a:lnTo>
                    <a:pt x="58" y="193"/>
                  </a:lnTo>
                  <a:cubicBezTo>
                    <a:pt x="58" y="192"/>
                    <a:pt x="57" y="192"/>
                    <a:pt x="57" y="192"/>
                  </a:cubicBezTo>
                  <a:close/>
                  <a:moveTo>
                    <a:pt x="91" y="191"/>
                  </a:moveTo>
                  <a:cubicBezTo>
                    <a:pt x="90" y="192"/>
                    <a:pt x="91" y="192"/>
                    <a:pt x="91" y="192"/>
                  </a:cubicBezTo>
                  <a:cubicBezTo>
                    <a:pt x="92" y="192"/>
                    <a:pt x="92" y="192"/>
                    <a:pt x="92" y="191"/>
                  </a:cubicBezTo>
                  <a:cubicBezTo>
                    <a:pt x="91" y="191"/>
                    <a:pt x="91" y="191"/>
                    <a:pt x="91" y="191"/>
                  </a:cubicBezTo>
                  <a:close/>
                  <a:moveTo>
                    <a:pt x="99" y="193"/>
                  </a:moveTo>
                  <a:cubicBezTo>
                    <a:pt x="100" y="193"/>
                    <a:pt x="100" y="192"/>
                    <a:pt x="101" y="192"/>
                  </a:cubicBezTo>
                  <a:cubicBezTo>
                    <a:pt x="101" y="191"/>
                    <a:pt x="101" y="190"/>
                    <a:pt x="101" y="190"/>
                  </a:cubicBezTo>
                  <a:cubicBezTo>
                    <a:pt x="100" y="190"/>
                    <a:pt x="99" y="190"/>
                    <a:pt x="99" y="191"/>
                  </a:cubicBezTo>
                  <a:cubicBezTo>
                    <a:pt x="99" y="192"/>
                    <a:pt x="99" y="192"/>
                    <a:pt x="99" y="193"/>
                  </a:cubicBezTo>
                  <a:close/>
                  <a:moveTo>
                    <a:pt x="57" y="190"/>
                  </a:moveTo>
                  <a:cubicBezTo>
                    <a:pt x="58" y="191"/>
                    <a:pt x="58" y="191"/>
                    <a:pt x="58" y="191"/>
                  </a:cubicBezTo>
                  <a:cubicBezTo>
                    <a:pt x="58" y="191"/>
                    <a:pt x="58" y="191"/>
                    <a:pt x="58" y="191"/>
                  </a:cubicBezTo>
                  <a:cubicBezTo>
                    <a:pt x="58" y="190"/>
                    <a:pt x="58" y="190"/>
                    <a:pt x="58" y="190"/>
                  </a:cubicBezTo>
                  <a:cubicBezTo>
                    <a:pt x="58" y="190"/>
                    <a:pt x="57" y="190"/>
                    <a:pt x="57" y="190"/>
                  </a:cubicBezTo>
                  <a:close/>
                  <a:moveTo>
                    <a:pt x="37" y="190"/>
                  </a:moveTo>
                  <a:cubicBezTo>
                    <a:pt x="37" y="190"/>
                    <a:pt x="37" y="190"/>
                    <a:pt x="38" y="190"/>
                  </a:cubicBezTo>
                  <a:lnTo>
                    <a:pt x="38" y="189"/>
                  </a:lnTo>
                  <a:cubicBezTo>
                    <a:pt x="38" y="189"/>
                    <a:pt x="37" y="189"/>
                    <a:pt x="37" y="189"/>
                  </a:cubicBezTo>
                  <a:cubicBezTo>
                    <a:pt x="37" y="189"/>
                    <a:pt x="37" y="190"/>
                    <a:pt x="37" y="190"/>
                  </a:cubicBezTo>
                  <a:close/>
                  <a:moveTo>
                    <a:pt x="83" y="189"/>
                  </a:moveTo>
                  <a:cubicBezTo>
                    <a:pt x="83" y="189"/>
                    <a:pt x="83" y="188"/>
                    <a:pt x="83" y="188"/>
                  </a:cubicBezTo>
                  <a:cubicBezTo>
                    <a:pt x="82" y="188"/>
                    <a:pt x="82" y="188"/>
                    <a:pt x="82" y="188"/>
                  </a:cubicBezTo>
                  <a:cubicBezTo>
                    <a:pt x="82" y="188"/>
                    <a:pt x="82" y="189"/>
                    <a:pt x="82" y="189"/>
                  </a:cubicBezTo>
                  <a:cubicBezTo>
                    <a:pt x="82" y="189"/>
                    <a:pt x="82" y="189"/>
                    <a:pt x="82" y="189"/>
                  </a:cubicBezTo>
                  <a:cubicBezTo>
                    <a:pt x="83" y="190"/>
                    <a:pt x="83" y="189"/>
                    <a:pt x="83" y="189"/>
                  </a:cubicBezTo>
                  <a:close/>
                  <a:moveTo>
                    <a:pt x="54" y="193"/>
                  </a:moveTo>
                  <a:cubicBezTo>
                    <a:pt x="54" y="192"/>
                    <a:pt x="53" y="192"/>
                    <a:pt x="53" y="191"/>
                  </a:cubicBezTo>
                  <a:cubicBezTo>
                    <a:pt x="52" y="190"/>
                    <a:pt x="52" y="190"/>
                    <a:pt x="51" y="191"/>
                  </a:cubicBezTo>
                  <a:cubicBezTo>
                    <a:pt x="51" y="191"/>
                    <a:pt x="52" y="192"/>
                    <a:pt x="53" y="193"/>
                  </a:cubicBezTo>
                  <a:cubicBezTo>
                    <a:pt x="53" y="193"/>
                    <a:pt x="54" y="193"/>
                    <a:pt x="55" y="194"/>
                  </a:cubicBezTo>
                  <a:cubicBezTo>
                    <a:pt x="55" y="194"/>
                    <a:pt x="55" y="194"/>
                    <a:pt x="55" y="194"/>
                  </a:cubicBezTo>
                  <a:cubicBezTo>
                    <a:pt x="56" y="194"/>
                    <a:pt x="56" y="193"/>
                    <a:pt x="56" y="193"/>
                  </a:cubicBezTo>
                  <a:cubicBezTo>
                    <a:pt x="56" y="193"/>
                    <a:pt x="56" y="193"/>
                    <a:pt x="56" y="193"/>
                  </a:cubicBezTo>
                  <a:cubicBezTo>
                    <a:pt x="55" y="193"/>
                    <a:pt x="55" y="193"/>
                    <a:pt x="55" y="192"/>
                  </a:cubicBezTo>
                  <a:cubicBezTo>
                    <a:pt x="55" y="192"/>
                    <a:pt x="56" y="192"/>
                    <a:pt x="56" y="192"/>
                  </a:cubicBezTo>
                  <a:cubicBezTo>
                    <a:pt x="56" y="192"/>
                    <a:pt x="56" y="192"/>
                    <a:pt x="56" y="191"/>
                  </a:cubicBezTo>
                  <a:lnTo>
                    <a:pt x="55" y="191"/>
                  </a:lnTo>
                  <a:cubicBezTo>
                    <a:pt x="55" y="190"/>
                    <a:pt x="56" y="190"/>
                    <a:pt x="56" y="189"/>
                  </a:cubicBezTo>
                  <a:cubicBezTo>
                    <a:pt x="56" y="188"/>
                    <a:pt x="55" y="188"/>
                    <a:pt x="55" y="188"/>
                  </a:cubicBezTo>
                  <a:cubicBezTo>
                    <a:pt x="55" y="188"/>
                    <a:pt x="55" y="189"/>
                    <a:pt x="55" y="190"/>
                  </a:cubicBezTo>
                  <a:cubicBezTo>
                    <a:pt x="55" y="191"/>
                    <a:pt x="55" y="192"/>
                    <a:pt x="54" y="193"/>
                  </a:cubicBezTo>
                  <a:close/>
                  <a:moveTo>
                    <a:pt x="54" y="189"/>
                  </a:moveTo>
                  <a:cubicBezTo>
                    <a:pt x="54" y="188"/>
                    <a:pt x="54" y="188"/>
                    <a:pt x="54" y="188"/>
                  </a:cubicBezTo>
                  <a:cubicBezTo>
                    <a:pt x="54" y="188"/>
                    <a:pt x="54" y="187"/>
                    <a:pt x="54" y="187"/>
                  </a:cubicBezTo>
                  <a:cubicBezTo>
                    <a:pt x="54" y="187"/>
                    <a:pt x="54" y="186"/>
                    <a:pt x="53" y="187"/>
                  </a:cubicBezTo>
                  <a:cubicBezTo>
                    <a:pt x="53" y="187"/>
                    <a:pt x="53" y="187"/>
                    <a:pt x="53" y="187"/>
                  </a:cubicBezTo>
                  <a:cubicBezTo>
                    <a:pt x="52" y="188"/>
                    <a:pt x="52" y="188"/>
                    <a:pt x="53" y="189"/>
                  </a:cubicBezTo>
                  <a:cubicBezTo>
                    <a:pt x="53" y="189"/>
                    <a:pt x="53" y="190"/>
                    <a:pt x="52" y="190"/>
                  </a:cubicBezTo>
                  <a:cubicBezTo>
                    <a:pt x="53" y="191"/>
                    <a:pt x="54" y="191"/>
                    <a:pt x="54" y="190"/>
                  </a:cubicBezTo>
                  <a:cubicBezTo>
                    <a:pt x="54" y="190"/>
                    <a:pt x="54" y="190"/>
                    <a:pt x="54" y="189"/>
                  </a:cubicBezTo>
                  <a:cubicBezTo>
                    <a:pt x="54" y="189"/>
                    <a:pt x="54" y="189"/>
                    <a:pt x="54" y="189"/>
                  </a:cubicBezTo>
                  <a:close/>
                  <a:moveTo>
                    <a:pt x="57" y="187"/>
                  </a:moveTo>
                  <a:cubicBezTo>
                    <a:pt x="57" y="188"/>
                    <a:pt x="56" y="188"/>
                    <a:pt x="56" y="188"/>
                  </a:cubicBezTo>
                  <a:cubicBezTo>
                    <a:pt x="56" y="189"/>
                    <a:pt x="57" y="189"/>
                    <a:pt x="57" y="189"/>
                  </a:cubicBezTo>
                  <a:cubicBezTo>
                    <a:pt x="57" y="189"/>
                    <a:pt x="57" y="189"/>
                    <a:pt x="58" y="188"/>
                  </a:cubicBezTo>
                  <a:cubicBezTo>
                    <a:pt x="58" y="188"/>
                    <a:pt x="58" y="188"/>
                    <a:pt x="59" y="188"/>
                  </a:cubicBezTo>
                  <a:cubicBezTo>
                    <a:pt x="59" y="187"/>
                    <a:pt x="59" y="187"/>
                    <a:pt x="59" y="187"/>
                  </a:cubicBezTo>
                  <a:cubicBezTo>
                    <a:pt x="59" y="186"/>
                    <a:pt x="59" y="186"/>
                    <a:pt x="58" y="186"/>
                  </a:cubicBezTo>
                  <a:cubicBezTo>
                    <a:pt x="58" y="186"/>
                    <a:pt x="58" y="186"/>
                    <a:pt x="58" y="186"/>
                  </a:cubicBezTo>
                  <a:cubicBezTo>
                    <a:pt x="57" y="186"/>
                    <a:pt x="57" y="187"/>
                    <a:pt x="57" y="187"/>
                  </a:cubicBezTo>
                  <a:close/>
                  <a:moveTo>
                    <a:pt x="56" y="185"/>
                  </a:moveTo>
                  <a:cubicBezTo>
                    <a:pt x="56" y="185"/>
                    <a:pt x="56" y="185"/>
                    <a:pt x="56" y="184"/>
                  </a:cubicBezTo>
                  <a:cubicBezTo>
                    <a:pt x="56" y="184"/>
                    <a:pt x="55" y="184"/>
                    <a:pt x="55" y="184"/>
                  </a:cubicBezTo>
                  <a:cubicBezTo>
                    <a:pt x="55" y="184"/>
                    <a:pt x="55" y="185"/>
                    <a:pt x="55" y="186"/>
                  </a:cubicBezTo>
                  <a:cubicBezTo>
                    <a:pt x="55" y="186"/>
                    <a:pt x="55" y="187"/>
                    <a:pt x="56" y="187"/>
                  </a:cubicBezTo>
                  <a:cubicBezTo>
                    <a:pt x="56" y="187"/>
                    <a:pt x="56" y="187"/>
                    <a:pt x="56" y="186"/>
                  </a:cubicBezTo>
                  <a:cubicBezTo>
                    <a:pt x="56" y="186"/>
                    <a:pt x="56" y="186"/>
                    <a:pt x="56" y="186"/>
                  </a:cubicBezTo>
                  <a:cubicBezTo>
                    <a:pt x="57" y="185"/>
                    <a:pt x="57" y="185"/>
                    <a:pt x="58" y="185"/>
                  </a:cubicBezTo>
                  <a:cubicBezTo>
                    <a:pt x="58" y="184"/>
                    <a:pt x="58" y="184"/>
                    <a:pt x="58" y="183"/>
                  </a:cubicBezTo>
                  <a:lnTo>
                    <a:pt x="58" y="183"/>
                  </a:lnTo>
                  <a:cubicBezTo>
                    <a:pt x="57" y="182"/>
                    <a:pt x="57" y="182"/>
                    <a:pt x="57" y="183"/>
                  </a:cubicBezTo>
                  <a:cubicBezTo>
                    <a:pt x="57" y="184"/>
                    <a:pt x="56" y="184"/>
                    <a:pt x="56" y="185"/>
                  </a:cubicBezTo>
                  <a:close/>
                  <a:moveTo>
                    <a:pt x="55" y="183"/>
                  </a:moveTo>
                  <a:cubicBezTo>
                    <a:pt x="55" y="182"/>
                    <a:pt x="55" y="182"/>
                    <a:pt x="55" y="182"/>
                  </a:cubicBezTo>
                  <a:cubicBezTo>
                    <a:pt x="55" y="182"/>
                    <a:pt x="55" y="182"/>
                    <a:pt x="55" y="183"/>
                  </a:cubicBezTo>
                  <a:cubicBezTo>
                    <a:pt x="55" y="183"/>
                    <a:pt x="55" y="183"/>
                    <a:pt x="55" y="183"/>
                  </a:cubicBezTo>
                  <a:close/>
                  <a:moveTo>
                    <a:pt x="100" y="184"/>
                  </a:moveTo>
                  <a:cubicBezTo>
                    <a:pt x="100" y="184"/>
                    <a:pt x="100" y="184"/>
                    <a:pt x="100" y="184"/>
                  </a:cubicBezTo>
                  <a:cubicBezTo>
                    <a:pt x="100" y="185"/>
                    <a:pt x="99" y="185"/>
                    <a:pt x="100" y="186"/>
                  </a:cubicBezTo>
                  <a:cubicBezTo>
                    <a:pt x="100" y="186"/>
                    <a:pt x="100" y="186"/>
                    <a:pt x="100" y="186"/>
                  </a:cubicBezTo>
                  <a:cubicBezTo>
                    <a:pt x="101" y="186"/>
                    <a:pt x="101" y="186"/>
                    <a:pt x="101" y="184"/>
                  </a:cubicBezTo>
                  <a:cubicBezTo>
                    <a:pt x="101" y="183"/>
                    <a:pt x="101" y="182"/>
                    <a:pt x="101" y="182"/>
                  </a:cubicBezTo>
                  <a:cubicBezTo>
                    <a:pt x="100" y="182"/>
                    <a:pt x="100" y="182"/>
                    <a:pt x="100" y="182"/>
                  </a:cubicBezTo>
                  <a:cubicBezTo>
                    <a:pt x="100" y="183"/>
                    <a:pt x="100" y="183"/>
                    <a:pt x="100" y="184"/>
                  </a:cubicBezTo>
                  <a:close/>
                  <a:moveTo>
                    <a:pt x="54" y="179"/>
                  </a:moveTo>
                  <a:cubicBezTo>
                    <a:pt x="54" y="179"/>
                    <a:pt x="54" y="179"/>
                    <a:pt x="54" y="179"/>
                  </a:cubicBezTo>
                  <a:cubicBezTo>
                    <a:pt x="55" y="179"/>
                    <a:pt x="54" y="178"/>
                    <a:pt x="54" y="178"/>
                  </a:cubicBezTo>
                  <a:cubicBezTo>
                    <a:pt x="54" y="179"/>
                    <a:pt x="54" y="179"/>
                    <a:pt x="54" y="179"/>
                  </a:cubicBezTo>
                  <a:cubicBezTo>
                    <a:pt x="54" y="179"/>
                    <a:pt x="54" y="179"/>
                    <a:pt x="54" y="179"/>
                  </a:cubicBezTo>
                  <a:close/>
                  <a:moveTo>
                    <a:pt x="110" y="175"/>
                  </a:moveTo>
                  <a:cubicBezTo>
                    <a:pt x="111" y="175"/>
                    <a:pt x="111" y="175"/>
                    <a:pt x="112" y="174"/>
                  </a:cubicBezTo>
                  <a:cubicBezTo>
                    <a:pt x="113" y="174"/>
                    <a:pt x="113" y="173"/>
                    <a:pt x="113" y="172"/>
                  </a:cubicBezTo>
                  <a:cubicBezTo>
                    <a:pt x="112" y="172"/>
                    <a:pt x="111" y="173"/>
                    <a:pt x="111" y="173"/>
                  </a:cubicBezTo>
                  <a:cubicBezTo>
                    <a:pt x="110" y="174"/>
                    <a:pt x="110" y="174"/>
                    <a:pt x="110" y="175"/>
                  </a:cubicBezTo>
                  <a:close/>
                  <a:moveTo>
                    <a:pt x="127" y="161"/>
                  </a:moveTo>
                  <a:cubicBezTo>
                    <a:pt x="127" y="161"/>
                    <a:pt x="128" y="161"/>
                    <a:pt x="127" y="160"/>
                  </a:cubicBezTo>
                  <a:cubicBezTo>
                    <a:pt x="127" y="159"/>
                    <a:pt x="127" y="159"/>
                    <a:pt x="126" y="159"/>
                  </a:cubicBezTo>
                  <a:cubicBezTo>
                    <a:pt x="126" y="159"/>
                    <a:pt x="126" y="160"/>
                    <a:pt x="126" y="160"/>
                  </a:cubicBezTo>
                  <a:cubicBezTo>
                    <a:pt x="126" y="161"/>
                    <a:pt x="126" y="161"/>
                    <a:pt x="127" y="161"/>
                  </a:cubicBezTo>
                  <a:close/>
                  <a:moveTo>
                    <a:pt x="18" y="155"/>
                  </a:moveTo>
                  <a:cubicBezTo>
                    <a:pt x="18" y="155"/>
                    <a:pt x="18" y="155"/>
                    <a:pt x="18" y="156"/>
                  </a:cubicBezTo>
                  <a:cubicBezTo>
                    <a:pt x="18" y="156"/>
                    <a:pt x="18" y="156"/>
                    <a:pt x="18" y="157"/>
                  </a:cubicBezTo>
                  <a:cubicBezTo>
                    <a:pt x="18" y="157"/>
                    <a:pt x="18" y="157"/>
                    <a:pt x="18" y="157"/>
                  </a:cubicBezTo>
                  <a:cubicBezTo>
                    <a:pt x="17" y="158"/>
                    <a:pt x="17" y="158"/>
                    <a:pt x="17" y="158"/>
                  </a:cubicBezTo>
                  <a:cubicBezTo>
                    <a:pt x="17" y="158"/>
                    <a:pt x="17" y="159"/>
                    <a:pt x="18" y="159"/>
                  </a:cubicBezTo>
                  <a:lnTo>
                    <a:pt x="20" y="157"/>
                  </a:lnTo>
                  <a:cubicBezTo>
                    <a:pt x="20" y="157"/>
                    <a:pt x="20" y="156"/>
                    <a:pt x="20" y="156"/>
                  </a:cubicBezTo>
                  <a:cubicBezTo>
                    <a:pt x="20" y="156"/>
                    <a:pt x="20" y="156"/>
                    <a:pt x="20" y="156"/>
                  </a:cubicBezTo>
                  <a:cubicBezTo>
                    <a:pt x="20" y="156"/>
                    <a:pt x="20" y="156"/>
                    <a:pt x="19" y="156"/>
                  </a:cubicBezTo>
                  <a:cubicBezTo>
                    <a:pt x="19" y="155"/>
                    <a:pt x="19" y="155"/>
                    <a:pt x="19" y="155"/>
                  </a:cubicBezTo>
                  <a:lnTo>
                    <a:pt x="18" y="155"/>
                  </a:lnTo>
                  <a:close/>
                  <a:moveTo>
                    <a:pt x="100" y="155"/>
                  </a:moveTo>
                  <a:cubicBezTo>
                    <a:pt x="100" y="155"/>
                    <a:pt x="101" y="155"/>
                    <a:pt x="101" y="155"/>
                  </a:cubicBezTo>
                  <a:cubicBezTo>
                    <a:pt x="100" y="154"/>
                    <a:pt x="100" y="154"/>
                    <a:pt x="100" y="155"/>
                  </a:cubicBezTo>
                  <a:cubicBezTo>
                    <a:pt x="99" y="155"/>
                    <a:pt x="99" y="155"/>
                    <a:pt x="100" y="155"/>
                  </a:cubicBezTo>
                  <a:close/>
                  <a:moveTo>
                    <a:pt x="60" y="154"/>
                  </a:moveTo>
                  <a:cubicBezTo>
                    <a:pt x="61" y="154"/>
                    <a:pt x="61" y="154"/>
                    <a:pt x="61" y="153"/>
                  </a:cubicBezTo>
                  <a:cubicBezTo>
                    <a:pt x="60" y="152"/>
                    <a:pt x="60" y="152"/>
                    <a:pt x="60" y="152"/>
                  </a:cubicBezTo>
                  <a:cubicBezTo>
                    <a:pt x="59" y="152"/>
                    <a:pt x="59" y="153"/>
                    <a:pt x="59" y="153"/>
                  </a:cubicBezTo>
                  <a:cubicBezTo>
                    <a:pt x="59" y="154"/>
                    <a:pt x="59" y="154"/>
                    <a:pt x="60" y="154"/>
                  </a:cubicBezTo>
                  <a:close/>
                  <a:moveTo>
                    <a:pt x="62" y="154"/>
                  </a:moveTo>
                  <a:cubicBezTo>
                    <a:pt x="62" y="154"/>
                    <a:pt x="62" y="153"/>
                    <a:pt x="62" y="153"/>
                  </a:cubicBezTo>
                  <a:cubicBezTo>
                    <a:pt x="62" y="152"/>
                    <a:pt x="62" y="151"/>
                    <a:pt x="62" y="151"/>
                  </a:cubicBezTo>
                  <a:cubicBezTo>
                    <a:pt x="62" y="151"/>
                    <a:pt x="61" y="152"/>
                    <a:pt x="61" y="153"/>
                  </a:cubicBezTo>
                  <a:cubicBezTo>
                    <a:pt x="61" y="153"/>
                    <a:pt x="61" y="154"/>
                    <a:pt x="62" y="154"/>
                  </a:cubicBezTo>
                  <a:close/>
                  <a:moveTo>
                    <a:pt x="97" y="121"/>
                  </a:moveTo>
                  <a:cubicBezTo>
                    <a:pt x="97" y="121"/>
                    <a:pt x="97" y="121"/>
                    <a:pt x="97" y="121"/>
                  </a:cubicBezTo>
                  <a:cubicBezTo>
                    <a:pt x="97" y="121"/>
                    <a:pt x="97" y="121"/>
                    <a:pt x="97" y="121"/>
                  </a:cubicBezTo>
                  <a:cubicBezTo>
                    <a:pt x="97" y="121"/>
                    <a:pt x="97" y="121"/>
                    <a:pt x="96" y="121"/>
                  </a:cubicBezTo>
                  <a:cubicBezTo>
                    <a:pt x="96" y="121"/>
                    <a:pt x="96" y="121"/>
                    <a:pt x="96" y="121"/>
                  </a:cubicBezTo>
                  <a:lnTo>
                    <a:pt x="97" y="121"/>
                  </a:lnTo>
                  <a:close/>
                  <a:moveTo>
                    <a:pt x="87" y="99"/>
                  </a:moveTo>
                  <a:cubicBezTo>
                    <a:pt x="87" y="98"/>
                    <a:pt x="87" y="97"/>
                    <a:pt x="88" y="96"/>
                  </a:cubicBezTo>
                  <a:cubicBezTo>
                    <a:pt x="88" y="95"/>
                    <a:pt x="88" y="94"/>
                    <a:pt x="87" y="94"/>
                  </a:cubicBezTo>
                  <a:cubicBezTo>
                    <a:pt x="87" y="94"/>
                    <a:pt x="87" y="95"/>
                    <a:pt x="87" y="95"/>
                  </a:cubicBezTo>
                  <a:cubicBezTo>
                    <a:pt x="87" y="96"/>
                    <a:pt x="86" y="96"/>
                    <a:pt x="86" y="97"/>
                  </a:cubicBezTo>
                  <a:cubicBezTo>
                    <a:pt x="86" y="97"/>
                    <a:pt x="86" y="98"/>
                    <a:pt x="86" y="98"/>
                  </a:cubicBezTo>
                  <a:cubicBezTo>
                    <a:pt x="86" y="98"/>
                    <a:pt x="86" y="99"/>
                    <a:pt x="87" y="99"/>
                  </a:cubicBezTo>
                  <a:close/>
                  <a:moveTo>
                    <a:pt x="104" y="93"/>
                  </a:moveTo>
                  <a:cubicBezTo>
                    <a:pt x="104" y="93"/>
                    <a:pt x="104" y="93"/>
                    <a:pt x="104" y="93"/>
                  </a:cubicBezTo>
                  <a:cubicBezTo>
                    <a:pt x="105" y="94"/>
                    <a:pt x="105" y="94"/>
                    <a:pt x="104" y="94"/>
                  </a:cubicBezTo>
                  <a:cubicBezTo>
                    <a:pt x="105" y="94"/>
                    <a:pt x="106" y="93"/>
                    <a:pt x="106" y="93"/>
                  </a:cubicBezTo>
                  <a:cubicBezTo>
                    <a:pt x="106" y="92"/>
                    <a:pt x="105" y="92"/>
                    <a:pt x="105" y="92"/>
                  </a:cubicBezTo>
                  <a:cubicBezTo>
                    <a:pt x="104" y="92"/>
                    <a:pt x="104" y="92"/>
                    <a:pt x="104" y="93"/>
                  </a:cubicBezTo>
                  <a:close/>
                  <a:moveTo>
                    <a:pt x="92" y="91"/>
                  </a:moveTo>
                  <a:cubicBezTo>
                    <a:pt x="93" y="91"/>
                    <a:pt x="93" y="91"/>
                    <a:pt x="92" y="91"/>
                  </a:cubicBezTo>
                  <a:cubicBezTo>
                    <a:pt x="92" y="91"/>
                    <a:pt x="92" y="91"/>
                    <a:pt x="92" y="91"/>
                  </a:cubicBezTo>
                  <a:cubicBezTo>
                    <a:pt x="92" y="91"/>
                    <a:pt x="92" y="91"/>
                    <a:pt x="92" y="91"/>
                  </a:cubicBezTo>
                  <a:close/>
                  <a:moveTo>
                    <a:pt x="45" y="81"/>
                  </a:moveTo>
                  <a:cubicBezTo>
                    <a:pt x="46" y="81"/>
                    <a:pt x="46" y="80"/>
                    <a:pt x="46" y="80"/>
                  </a:cubicBezTo>
                  <a:cubicBezTo>
                    <a:pt x="46" y="79"/>
                    <a:pt x="46" y="79"/>
                    <a:pt x="45" y="79"/>
                  </a:cubicBezTo>
                  <a:lnTo>
                    <a:pt x="45" y="79"/>
                  </a:lnTo>
                  <a:cubicBezTo>
                    <a:pt x="45" y="80"/>
                    <a:pt x="45" y="80"/>
                    <a:pt x="45" y="80"/>
                  </a:cubicBezTo>
                  <a:cubicBezTo>
                    <a:pt x="45" y="80"/>
                    <a:pt x="45" y="81"/>
                    <a:pt x="45" y="81"/>
                  </a:cubicBezTo>
                  <a:close/>
                  <a:moveTo>
                    <a:pt x="81" y="69"/>
                  </a:moveTo>
                  <a:cubicBezTo>
                    <a:pt x="81" y="68"/>
                    <a:pt x="81" y="68"/>
                    <a:pt x="81" y="68"/>
                  </a:cubicBezTo>
                  <a:lnTo>
                    <a:pt x="81" y="68"/>
                  </a:lnTo>
                  <a:cubicBezTo>
                    <a:pt x="81" y="68"/>
                    <a:pt x="81" y="68"/>
                    <a:pt x="81" y="68"/>
                  </a:cubicBezTo>
                  <a:cubicBezTo>
                    <a:pt x="81" y="69"/>
                    <a:pt x="81" y="69"/>
                    <a:pt x="81" y="69"/>
                  </a:cubicBezTo>
                  <a:close/>
                  <a:moveTo>
                    <a:pt x="75" y="59"/>
                  </a:moveTo>
                  <a:cubicBezTo>
                    <a:pt x="75" y="59"/>
                    <a:pt x="75" y="60"/>
                    <a:pt x="75" y="60"/>
                  </a:cubicBezTo>
                  <a:cubicBezTo>
                    <a:pt x="75" y="60"/>
                    <a:pt x="75" y="60"/>
                    <a:pt x="75" y="60"/>
                  </a:cubicBezTo>
                  <a:cubicBezTo>
                    <a:pt x="76" y="60"/>
                    <a:pt x="76" y="60"/>
                    <a:pt x="76" y="60"/>
                  </a:cubicBezTo>
                  <a:cubicBezTo>
                    <a:pt x="76" y="59"/>
                    <a:pt x="76" y="59"/>
                    <a:pt x="75" y="59"/>
                  </a:cubicBezTo>
                  <a:close/>
                  <a:moveTo>
                    <a:pt x="75" y="58"/>
                  </a:moveTo>
                  <a:cubicBezTo>
                    <a:pt x="75" y="58"/>
                    <a:pt x="75" y="58"/>
                    <a:pt x="75" y="57"/>
                  </a:cubicBezTo>
                  <a:cubicBezTo>
                    <a:pt x="75" y="57"/>
                    <a:pt x="75" y="56"/>
                    <a:pt x="75" y="56"/>
                  </a:cubicBezTo>
                  <a:cubicBezTo>
                    <a:pt x="75" y="56"/>
                    <a:pt x="74" y="56"/>
                    <a:pt x="74" y="56"/>
                  </a:cubicBezTo>
                  <a:cubicBezTo>
                    <a:pt x="74" y="57"/>
                    <a:pt x="74" y="57"/>
                    <a:pt x="74" y="57"/>
                  </a:cubicBezTo>
                  <a:cubicBezTo>
                    <a:pt x="74" y="58"/>
                    <a:pt x="74" y="58"/>
                    <a:pt x="74" y="58"/>
                  </a:cubicBezTo>
                  <a:cubicBezTo>
                    <a:pt x="74" y="58"/>
                    <a:pt x="74" y="59"/>
                    <a:pt x="75" y="58"/>
                  </a:cubicBezTo>
                  <a:close/>
                  <a:moveTo>
                    <a:pt x="50" y="55"/>
                  </a:moveTo>
                  <a:cubicBezTo>
                    <a:pt x="50" y="54"/>
                    <a:pt x="50" y="54"/>
                    <a:pt x="50" y="54"/>
                  </a:cubicBezTo>
                  <a:cubicBezTo>
                    <a:pt x="50" y="54"/>
                    <a:pt x="50" y="54"/>
                    <a:pt x="50" y="54"/>
                  </a:cubicBezTo>
                  <a:cubicBezTo>
                    <a:pt x="50" y="55"/>
                    <a:pt x="50" y="55"/>
                    <a:pt x="50" y="55"/>
                  </a:cubicBezTo>
                  <a:close/>
                  <a:moveTo>
                    <a:pt x="74" y="51"/>
                  </a:moveTo>
                  <a:cubicBezTo>
                    <a:pt x="73" y="51"/>
                    <a:pt x="73" y="51"/>
                    <a:pt x="73" y="51"/>
                  </a:cubicBezTo>
                  <a:cubicBezTo>
                    <a:pt x="73" y="52"/>
                    <a:pt x="73" y="52"/>
                    <a:pt x="74" y="52"/>
                  </a:cubicBezTo>
                  <a:cubicBezTo>
                    <a:pt x="74" y="52"/>
                    <a:pt x="74" y="51"/>
                    <a:pt x="74" y="51"/>
                  </a:cubicBezTo>
                  <a:close/>
                  <a:moveTo>
                    <a:pt x="60" y="51"/>
                  </a:moveTo>
                  <a:cubicBezTo>
                    <a:pt x="60" y="52"/>
                    <a:pt x="60" y="52"/>
                    <a:pt x="60" y="52"/>
                  </a:cubicBezTo>
                  <a:cubicBezTo>
                    <a:pt x="61" y="52"/>
                    <a:pt x="61" y="52"/>
                    <a:pt x="61" y="52"/>
                  </a:cubicBezTo>
                  <a:cubicBezTo>
                    <a:pt x="61" y="51"/>
                    <a:pt x="61" y="51"/>
                    <a:pt x="61" y="50"/>
                  </a:cubicBezTo>
                  <a:cubicBezTo>
                    <a:pt x="61" y="50"/>
                    <a:pt x="61" y="50"/>
                    <a:pt x="60" y="51"/>
                  </a:cubicBezTo>
                  <a:cubicBezTo>
                    <a:pt x="60" y="51"/>
                    <a:pt x="60" y="51"/>
                    <a:pt x="60" y="51"/>
                  </a:cubicBezTo>
                  <a:close/>
                  <a:moveTo>
                    <a:pt x="70" y="50"/>
                  </a:moveTo>
                  <a:cubicBezTo>
                    <a:pt x="70" y="50"/>
                    <a:pt x="70" y="50"/>
                    <a:pt x="70" y="51"/>
                  </a:cubicBezTo>
                  <a:cubicBezTo>
                    <a:pt x="70" y="51"/>
                    <a:pt x="70" y="52"/>
                    <a:pt x="70" y="52"/>
                  </a:cubicBezTo>
                  <a:cubicBezTo>
                    <a:pt x="70" y="53"/>
                    <a:pt x="69" y="54"/>
                    <a:pt x="69" y="55"/>
                  </a:cubicBezTo>
                  <a:cubicBezTo>
                    <a:pt x="69" y="56"/>
                    <a:pt x="69" y="57"/>
                    <a:pt x="69" y="58"/>
                  </a:cubicBezTo>
                  <a:lnTo>
                    <a:pt x="66" y="81"/>
                  </a:lnTo>
                  <a:cubicBezTo>
                    <a:pt x="66" y="84"/>
                    <a:pt x="65" y="87"/>
                    <a:pt x="65" y="90"/>
                  </a:cubicBezTo>
                  <a:cubicBezTo>
                    <a:pt x="64" y="93"/>
                    <a:pt x="64" y="96"/>
                    <a:pt x="64" y="99"/>
                  </a:cubicBezTo>
                  <a:cubicBezTo>
                    <a:pt x="63" y="106"/>
                    <a:pt x="62" y="112"/>
                    <a:pt x="61" y="118"/>
                  </a:cubicBezTo>
                  <a:cubicBezTo>
                    <a:pt x="61" y="125"/>
                    <a:pt x="60" y="131"/>
                    <a:pt x="60" y="137"/>
                  </a:cubicBezTo>
                  <a:cubicBezTo>
                    <a:pt x="63" y="137"/>
                    <a:pt x="66" y="137"/>
                    <a:pt x="69" y="137"/>
                  </a:cubicBezTo>
                  <a:cubicBezTo>
                    <a:pt x="73" y="137"/>
                    <a:pt x="76" y="137"/>
                    <a:pt x="79" y="137"/>
                  </a:cubicBezTo>
                  <a:cubicBezTo>
                    <a:pt x="77" y="123"/>
                    <a:pt x="76" y="108"/>
                    <a:pt x="74" y="94"/>
                  </a:cubicBezTo>
                  <a:cubicBezTo>
                    <a:pt x="73" y="79"/>
                    <a:pt x="72" y="64"/>
                    <a:pt x="70" y="49"/>
                  </a:cubicBezTo>
                  <a:cubicBezTo>
                    <a:pt x="70" y="50"/>
                    <a:pt x="70" y="50"/>
                    <a:pt x="70" y="50"/>
                  </a:cubicBezTo>
                  <a:close/>
                  <a:moveTo>
                    <a:pt x="58" y="49"/>
                  </a:moveTo>
                  <a:cubicBezTo>
                    <a:pt x="58" y="49"/>
                    <a:pt x="58" y="49"/>
                    <a:pt x="58" y="49"/>
                  </a:cubicBezTo>
                  <a:cubicBezTo>
                    <a:pt x="58" y="49"/>
                    <a:pt x="58" y="48"/>
                    <a:pt x="58" y="48"/>
                  </a:cubicBezTo>
                  <a:cubicBezTo>
                    <a:pt x="58" y="48"/>
                    <a:pt x="58" y="48"/>
                    <a:pt x="58" y="48"/>
                  </a:cubicBezTo>
                  <a:cubicBezTo>
                    <a:pt x="57" y="47"/>
                    <a:pt x="57" y="48"/>
                    <a:pt x="57" y="48"/>
                  </a:cubicBezTo>
                  <a:cubicBezTo>
                    <a:pt x="56" y="48"/>
                    <a:pt x="56" y="48"/>
                    <a:pt x="57" y="49"/>
                  </a:cubicBezTo>
                  <a:cubicBezTo>
                    <a:pt x="57" y="49"/>
                    <a:pt x="57" y="50"/>
                    <a:pt x="58" y="49"/>
                  </a:cubicBezTo>
                  <a:close/>
                  <a:moveTo>
                    <a:pt x="55" y="45"/>
                  </a:moveTo>
                  <a:cubicBezTo>
                    <a:pt x="55" y="45"/>
                    <a:pt x="54" y="45"/>
                    <a:pt x="54" y="45"/>
                  </a:cubicBezTo>
                  <a:cubicBezTo>
                    <a:pt x="54" y="45"/>
                    <a:pt x="53" y="46"/>
                    <a:pt x="54" y="46"/>
                  </a:cubicBezTo>
                  <a:cubicBezTo>
                    <a:pt x="54" y="46"/>
                    <a:pt x="54" y="46"/>
                    <a:pt x="55" y="46"/>
                  </a:cubicBezTo>
                  <a:cubicBezTo>
                    <a:pt x="55" y="46"/>
                    <a:pt x="55" y="46"/>
                    <a:pt x="55" y="45"/>
                  </a:cubicBezTo>
                  <a:close/>
                  <a:moveTo>
                    <a:pt x="61" y="40"/>
                  </a:moveTo>
                  <a:cubicBezTo>
                    <a:pt x="61" y="40"/>
                    <a:pt x="61" y="41"/>
                    <a:pt x="60" y="41"/>
                  </a:cubicBezTo>
                  <a:cubicBezTo>
                    <a:pt x="60" y="41"/>
                    <a:pt x="60" y="42"/>
                    <a:pt x="59" y="42"/>
                  </a:cubicBezTo>
                  <a:cubicBezTo>
                    <a:pt x="59" y="43"/>
                    <a:pt x="59" y="44"/>
                    <a:pt x="60" y="44"/>
                  </a:cubicBezTo>
                  <a:cubicBezTo>
                    <a:pt x="60" y="44"/>
                    <a:pt x="60" y="45"/>
                    <a:pt x="61" y="45"/>
                  </a:cubicBezTo>
                  <a:cubicBezTo>
                    <a:pt x="61" y="46"/>
                    <a:pt x="61" y="46"/>
                    <a:pt x="61" y="46"/>
                  </a:cubicBezTo>
                  <a:cubicBezTo>
                    <a:pt x="61" y="47"/>
                    <a:pt x="62" y="47"/>
                    <a:pt x="62" y="47"/>
                  </a:cubicBezTo>
                  <a:cubicBezTo>
                    <a:pt x="62" y="47"/>
                    <a:pt x="63" y="46"/>
                    <a:pt x="63" y="45"/>
                  </a:cubicBezTo>
                  <a:cubicBezTo>
                    <a:pt x="63" y="45"/>
                    <a:pt x="64" y="44"/>
                    <a:pt x="64" y="43"/>
                  </a:cubicBezTo>
                  <a:cubicBezTo>
                    <a:pt x="63" y="42"/>
                    <a:pt x="63" y="42"/>
                    <a:pt x="63" y="41"/>
                  </a:cubicBezTo>
                  <a:cubicBezTo>
                    <a:pt x="62" y="40"/>
                    <a:pt x="62" y="40"/>
                    <a:pt x="61" y="40"/>
                  </a:cubicBezTo>
                  <a:close/>
                  <a:moveTo>
                    <a:pt x="37" y="40"/>
                  </a:moveTo>
                  <a:cubicBezTo>
                    <a:pt x="38" y="40"/>
                    <a:pt x="38" y="40"/>
                    <a:pt x="38" y="40"/>
                  </a:cubicBezTo>
                  <a:cubicBezTo>
                    <a:pt x="38" y="40"/>
                    <a:pt x="38" y="39"/>
                    <a:pt x="38" y="39"/>
                  </a:cubicBezTo>
                  <a:cubicBezTo>
                    <a:pt x="38" y="39"/>
                    <a:pt x="38" y="39"/>
                    <a:pt x="37" y="39"/>
                  </a:cubicBezTo>
                  <a:cubicBezTo>
                    <a:pt x="37" y="40"/>
                    <a:pt x="37" y="40"/>
                    <a:pt x="37" y="40"/>
                  </a:cubicBezTo>
                  <a:close/>
                  <a:moveTo>
                    <a:pt x="86" y="39"/>
                  </a:moveTo>
                  <a:cubicBezTo>
                    <a:pt x="86" y="39"/>
                    <a:pt x="86" y="39"/>
                    <a:pt x="86" y="40"/>
                  </a:cubicBezTo>
                  <a:cubicBezTo>
                    <a:pt x="86" y="40"/>
                    <a:pt x="86" y="40"/>
                    <a:pt x="87" y="40"/>
                  </a:cubicBezTo>
                  <a:cubicBezTo>
                    <a:pt x="87" y="39"/>
                    <a:pt x="87" y="39"/>
                    <a:pt x="86" y="39"/>
                  </a:cubicBezTo>
                  <a:cubicBezTo>
                    <a:pt x="86" y="39"/>
                    <a:pt x="86" y="39"/>
                    <a:pt x="86" y="39"/>
                  </a:cubicBezTo>
                  <a:close/>
                  <a:moveTo>
                    <a:pt x="84" y="36"/>
                  </a:moveTo>
                  <a:cubicBezTo>
                    <a:pt x="84" y="37"/>
                    <a:pt x="84" y="36"/>
                    <a:pt x="84" y="36"/>
                  </a:cubicBezTo>
                  <a:cubicBezTo>
                    <a:pt x="84" y="36"/>
                    <a:pt x="84" y="35"/>
                    <a:pt x="84" y="35"/>
                  </a:cubicBezTo>
                  <a:cubicBezTo>
                    <a:pt x="84" y="35"/>
                    <a:pt x="84" y="35"/>
                    <a:pt x="84" y="35"/>
                  </a:cubicBezTo>
                  <a:cubicBezTo>
                    <a:pt x="83" y="36"/>
                    <a:pt x="83" y="36"/>
                    <a:pt x="84" y="36"/>
                  </a:cubicBezTo>
                  <a:close/>
                  <a:moveTo>
                    <a:pt x="56" y="35"/>
                  </a:moveTo>
                  <a:cubicBezTo>
                    <a:pt x="55" y="34"/>
                    <a:pt x="55" y="34"/>
                    <a:pt x="55" y="35"/>
                  </a:cubicBezTo>
                  <a:cubicBezTo>
                    <a:pt x="55" y="36"/>
                    <a:pt x="55" y="36"/>
                    <a:pt x="55" y="36"/>
                  </a:cubicBezTo>
                  <a:lnTo>
                    <a:pt x="56" y="36"/>
                  </a:lnTo>
                  <a:cubicBezTo>
                    <a:pt x="56" y="36"/>
                    <a:pt x="56" y="35"/>
                    <a:pt x="56" y="35"/>
                  </a:cubicBezTo>
                  <a:close/>
                  <a:moveTo>
                    <a:pt x="65" y="32"/>
                  </a:moveTo>
                  <a:cubicBezTo>
                    <a:pt x="65" y="32"/>
                    <a:pt x="65" y="32"/>
                    <a:pt x="65" y="31"/>
                  </a:cubicBezTo>
                  <a:cubicBezTo>
                    <a:pt x="65" y="31"/>
                    <a:pt x="65" y="31"/>
                    <a:pt x="64" y="31"/>
                  </a:cubicBezTo>
                  <a:cubicBezTo>
                    <a:pt x="64" y="31"/>
                    <a:pt x="64" y="31"/>
                    <a:pt x="64" y="32"/>
                  </a:cubicBezTo>
                  <a:cubicBezTo>
                    <a:pt x="64" y="32"/>
                    <a:pt x="64" y="32"/>
                    <a:pt x="65" y="32"/>
                  </a:cubicBezTo>
                  <a:close/>
                  <a:moveTo>
                    <a:pt x="62" y="28"/>
                  </a:moveTo>
                  <a:cubicBezTo>
                    <a:pt x="62" y="29"/>
                    <a:pt x="62" y="29"/>
                    <a:pt x="63" y="30"/>
                  </a:cubicBezTo>
                  <a:lnTo>
                    <a:pt x="63" y="30"/>
                  </a:lnTo>
                  <a:cubicBezTo>
                    <a:pt x="64" y="29"/>
                    <a:pt x="64" y="29"/>
                    <a:pt x="63" y="28"/>
                  </a:cubicBezTo>
                  <a:cubicBezTo>
                    <a:pt x="63" y="28"/>
                    <a:pt x="63" y="28"/>
                    <a:pt x="62" y="28"/>
                  </a:cubicBezTo>
                  <a:close/>
                  <a:moveTo>
                    <a:pt x="52" y="26"/>
                  </a:moveTo>
                  <a:cubicBezTo>
                    <a:pt x="53" y="26"/>
                    <a:pt x="53" y="26"/>
                    <a:pt x="53" y="25"/>
                  </a:cubicBezTo>
                  <a:cubicBezTo>
                    <a:pt x="53" y="25"/>
                    <a:pt x="53" y="25"/>
                    <a:pt x="53" y="24"/>
                  </a:cubicBezTo>
                  <a:cubicBezTo>
                    <a:pt x="52" y="24"/>
                    <a:pt x="52" y="24"/>
                    <a:pt x="52" y="25"/>
                  </a:cubicBezTo>
                  <a:cubicBezTo>
                    <a:pt x="52" y="25"/>
                    <a:pt x="52" y="26"/>
                    <a:pt x="52" y="26"/>
                  </a:cubicBezTo>
                  <a:close/>
                  <a:moveTo>
                    <a:pt x="32" y="24"/>
                  </a:moveTo>
                  <a:cubicBezTo>
                    <a:pt x="33" y="24"/>
                    <a:pt x="33" y="24"/>
                    <a:pt x="33" y="24"/>
                  </a:cubicBezTo>
                  <a:cubicBezTo>
                    <a:pt x="33" y="23"/>
                    <a:pt x="33" y="23"/>
                    <a:pt x="33" y="22"/>
                  </a:cubicBezTo>
                  <a:cubicBezTo>
                    <a:pt x="32" y="22"/>
                    <a:pt x="32" y="22"/>
                    <a:pt x="32" y="23"/>
                  </a:cubicBezTo>
                  <a:cubicBezTo>
                    <a:pt x="31" y="24"/>
                    <a:pt x="32" y="24"/>
                    <a:pt x="32" y="24"/>
                  </a:cubicBezTo>
                  <a:close/>
                  <a:moveTo>
                    <a:pt x="97" y="26"/>
                  </a:moveTo>
                  <a:cubicBezTo>
                    <a:pt x="96" y="26"/>
                    <a:pt x="96" y="27"/>
                    <a:pt x="97" y="27"/>
                  </a:cubicBezTo>
                  <a:cubicBezTo>
                    <a:pt x="97" y="28"/>
                    <a:pt x="98" y="28"/>
                    <a:pt x="98" y="29"/>
                  </a:cubicBezTo>
                  <a:cubicBezTo>
                    <a:pt x="98" y="29"/>
                    <a:pt x="99" y="30"/>
                    <a:pt x="99" y="30"/>
                  </a:cubicBezTo>
                  <a:cubicBezTo>
                    <a:pt x="100" y="30"/>
                    <a:pt x="100" y="29"/>
                    <a:pt x="100" y="28"/>
                  </a:cubicBezTo>
                  <a:cubicBezTo>
                    <a:pt x="100" y="28"/>
                    <a:pt x="100" y="28"/>
                    <a:pt x="99" y="28"/>
                  </a:cubicBezTo>
                  <a:cubicBezTo>
                    <a:pt x="99" y="28"/>
                    <a:pt x="99" y="28"/>
                    <a:pt x="99" y="27"/>
                  </a:cubicBezTo>
                  <a:cubicBezTo>
                    <a:pt x="99" y="27"/>
                    <a:pt x="99" y="26"/>
                    <a:pt x="99" y="25"/>
                  </a:cubicBezTo>
                  <a:cubicBezTo>
                    <a:pt x="100" y="24"/>
                    <a:pt x="99" y="23"/>
                    <a:pt x="98" y="23"/>
                  </a:cubicBezTo>
                  <a:cubicBezTo>
                    <a:pt x="98" y="23"/>
                    <a:pt x="98" y="23"/>
                    <a:pt x="98" y="22"/>
                  </a:cubicBezTo>
                  <a:cubicBezTo>
                    <a:pt x="98" y="22"/>
                    <a:pt x="98" y="22"/>
                    <a:pt x="98" y="21"/>
                  </a:cubicBezTo>
                  <a:lnTo>
                    <a:pt x="97" y="21"/>
                  </a:lnTo>
                  <a:cubicBezTo>
                    <a:pt x="97" y="22"/>
                    <a:pt x="97" y="23"/>
                    <a:pt x="97" y="23"/>
                  </a:cubicBezTo>
                  <a:cubicBezTo>
                    <a:pt x="96" y="24"/>
                    <a:pt x="96" y="25"/>
                    <a:pt x="97" y="26"/>
                  </a:cubicBezTo>
                  <a:close/>
                  <a:moveTo>
                    <a:pt x="83" y="20"/>
                  </a:moveTo>
                  <a:cubicBezTo>
                    <a:pt x="83" y="20"/>
                    <a:pt x="82" y="20"/>
                    <a:pt x="82" y="20"/>
                  </a:cubicBezTo>
                  <a:cubicBezTo>
                    <a:pt x="81" y="21"/>
                    <a:pt x="81" y="21"/>
                    <a:pt x="81" y="21"/>
                  </a:cubicBezTo>
                  <a:cubicBezTo>
                    <a:pt x="81" y="22"/>
                    <a:pt x="80" y="22"/>
                    <a:pt x="80" y="22"/>
                  </a:cubicBezTo>
                  <a:cubicBezTo>
                    <a:pt x="80" y="23"/>
                    <a:pt x="81" y="23"/>
                    <a:pt x="81" y="23"/>
                  </a:cubicBezTo>
                  <a:cubicBezTo>
                    <a:pt x="82" y="23"/>
                    <a:pt x="82" y="23"/>
                    <a:pt x="82" y="22"/>
                  </a:cubicBezTo>
                  <a:cubicBezTo>
                    <a:pt x="82" y="22"/>
                    <a:pt x="82" y="22"/>
                    <a:pt x="82" y="22"/>
                  </a:cubicBezTo>
                  <a:cubicBezTo>
                    <a:pt x="83" y="22"/>
                    <a:pt x="83" y="22"/>
                    <a:pt x="83" y="22"/>
                  </a:cubicBezTo>
                  <a:cubicBezTo>
                    <a:pt x="83" y="22"/>
                    <a:pt x="83" y="22"/>
                    <a:pt x="83" y="22"/>
                  </a:cubicBezTo>
                  <a:cubicBezTo>
                    <a:pt x="84" y="21"/>
                    <a:pt x="84" y="21"/>
                    <a:pt x="84" y="21"/>
                  </a:cubicBezTo>
                  <a:cubicBezTo>
                    <a:pt x="83" y="20"/>
                    <a:pt x="83" y="20"/>
                    <a:pt x="83" y="20"/>
                  </a:cubicBezTo>
                  <a:close/>
                  <a:moveTo>
                    <a:pt x="53" y="17"/>
                  </a:moveTo>
                  <a:cubicBezTo>
                    <a:pt x="53" y="17"/>
                    <a:pt x="52" y="17"/>
                    <a:pt x="53" y="17"/>
                  </a:cubicBezTo>
                  <a:cubicBezTo>
                    <a:pt x="53" y="18"/>
                    <a:pt x="53" y="18"/>
                    <a:pt x="53" y="18"/>
                  </a:cubicBezTo>
                  <a:cubicBezTo>
                    <a:pt x="54" y="18"/>
                    <a:pt x="54" y="17"/>
                    <a:pt x="53" y="17"/>
                  </a:cubicBezTo>
                  <a:close/>
                  <a:moveTo>
                    <a:pt x="51" y="15"/>
                  </a:moveTo>
                  <a:cubicBezTo>
                    <a:pt x="51" y="15"/>
                    <a:pt x="51" y="15"/>
                    <a:pt x="52" y="15"/>
                  </a:cubicBezTo>
                  <a:cubicBezTo>
                    <a:pt x="52" y="15"/>
                    <a:pt x="52" y="15"/>
                    <a:pt x="52" y="15"/>
                  </a:cubicBezTo>
                  <a:cubicBezTo>
                    <a:pt x="52" y="14"/>
                    <a:pt x="52" y="14"/>
                    <a:pt x="51" y="15"/>
                  </a:cubicBezTo>
                  <a:close/>
                  <a:moveTo>
                    <a:pt x="76" y="16"/>
                  </a:moveTo>
                  <a:cubicBezTo>
                    <a:pt x="77" y="16"/>
                    <a:pt x="77" y="16"/>
                    <a:pt x="77" y="15"/>
                  </a:cubicBezTo>
                  <a:cubicBezTo>
                    <a:pt x="77" y="15"/>
                    <a:pt x="77" y="14"/>
                    <a:pt x="77" y="14"/>
                  </a:cubicBezTo>
                  <a:cubicBezTo>
                    <a:pt x="76" y="14"/>
                    <a:pt x="76" y="15"/>
                    <a:pt x="76" y="15"/>
                  </a:cubicBezTo>
                  <a:cubicBezTo>
                    <a:pt x="76" y="16"/>
                    <a:pt x="76" y="16"/>
                    <a:pt x="76" y="16"/>
                  </a:cubicBezTo>
                  <a:close/>
                  <a:moveTo>
                    <a:pt x="40" y="16"/>
                  </a:moveTo>
                  <a:cubicBezTo>
                    <a:pt x="40" y="16"/>
                    <a:pt x="41" y="16"/>
                    <a:pt x="41" y="16"/>
                  </a:cubicBezTo>
                  <a:cubicBezTo>
                    <a:pt x="41" y="15"/>
                    <a:pt x="41" y="15"/>
                    <a:pt x="41" y="15"/>
                  </a:cubicBezTo>
                  <a:cubicBezTo>
                    <a:pt x="41" y="14"/>
                    <a:pt x="41" y="14"/>
                    <a:pt x="40" y="15"/>
                  </a:cubicBezTo>
                  <a:cubicBezTo>
                    <a:pt x="40" y="15"/>
                    <a:pt x="40" y="15"/>
                    <a:pt x="40" y="16"/>
                  </a:cubicBezTo>
                  <a:close/>
                  <a:moveTo>
                    <a:pt x="38" y="12"/>
                  </a:moveTo>
                  <a:cubicBezTo>
                    <a:pt x="38" y="12"/>
                    <a:pt x="38" y="12"/>
                    <a:pt x="38" y="12"/>
                  </a:cubicBezTo>
                  <a:cubicBezTo>
                    <a:pt x="38" y="12"/>
                    <a:pt x="38" y="12"/>
                    <a:pt x="38" y="12"/>
                  </a:cubicBezTo>
                  <a:cubicBezTo>
                    <a:pt x="39" y="11"/>
                    <a:pt x="39" y="11"/>
                    <a:pt x="39" y="11"/>
                  </a:cubicBezTo>
                  <a:cubicBezTo>
                    <a:pt x="38" y="11"/>
                    <a:pt x="38" y="11"/>
                    <a:pt x="38" y="11"/>
                  </a:cubicBezTo>
                  <a:cubicBezTo>
                    <a:pt x="38" y="11"/>
                    <a:pt x="38" y="12"/>
                    <a:pt x="38" y="12"/>
                  </a:cubicBezTo>
                  <a:close/>
                  <a:moveTo>
                    <a:pt x="31" y="13"/>
                  </a:moveTo>
                  <a:cubicBezTo>
                    <a:pt x="31" y="13"/>
                    <a:pt x="32" y="13"/>
                    <a:pt x="32" y="12"/>
                  </a:cubicBezTo>
                  <a:cubicBezTo>
                    <a:pt x="32" y="12"/>
                    <a:pt x="32" y="12"/>
                    <a:pt x="32" y="12"/>
                  </a:cubicBezTo>
                  <a:cubicBezTo>
                    <a:pt x="33" y="12"/>
                    <a:pt x="34" y="12"/>
                    <a:pt x="34" y="12"/>
                  </a:cubicBezTo>
                  <a:cubicBezTo>
                    <a:pt x="35" y="12"/>
                    <a:pt x="35" y="11"/>
                    <a:pt x="35" y="10"/>
                  </a:cubicBezTo>
                  <a:cubicBezTo>
                    <a:pt x="34" y="10"/>
                    <a:pt x="33" y="10"/>
                    <a:pt x="32" y="11"/>
                  </a:cubicBezTo>
                  <a:cubicBezTo>
                    <a:pt x="32" y="11"/>
                    <a:pt x="31" y="12"/>
                    <a:pt x="31" y="13"/>
                  </a:cubicBezTo>
                  <a:close/>
                  <a:moveTo>
                    <a:pt x="63" y="14"/>
                  </a:moveTo>
                  <a:cubicBezTo>
                    <a:pt x="63" y="14"/>
                    <a:pt x="63" y="14"/>
                    <a:pt x="63" y="13"/>
                  </a:cubicBezTo>
                  <a:cubicBezTo>
                    <a:pt x="63" y="13"/>
                    <a:pt x="64" y="13"/>
                    <a:pt x="64" y="12"/>
                  </a:cubicBezTo>
                  <a:cubicBezTo>
                    <a:pt x="65" y="12"/>
                    <a:pt x="66" y="12"/>
                    <a:pt x="66" y="12"/>
                  </a:cubicBezTo>
                  <a:cubicBezTo>
                    <a:pt x="67" y="12"/>
                    <a:pt x="67" y="12"/>
                    <a:pt x="67" y="11"/>
                  </a:cubicBezTo>
                  <a:cubicBezTo>
                    <a:pt x="67" y="11"/>
                    <a:pt x="67" y="11"/>
                    <a:pt x="67" y="10"/>
                  </a:cubicBezTo>
                  <a:cubicBezTo>
                    <a:pt x="66" y="10"/>
                    <a:pt x="66" y="9"/>
                    <a:pt x="65" y="10"/>
                  </a:cubicBezTo>
                  <a:cubicBezTo>
                    <a:pt x="65" y="10"/>
                    <a:pt x="64" y="10"/>
                    <a:pt x="63" y="11"/>
                  </a:cubicBezTo>
                  <a:cubicBezTo>
                    <a:pt x="62" y="11"/>
                    <a:pt x="62" y="11"/>
                    <a:pt x="61" y="12"/>
                  </a:cubicBezTo>
                  <a:cubicBezTo>
                    <a:pt x="61" y="12"/>
                    <a:pt x="61" y="12"/>
                    <a:pt x="61" y="12"/>
                  </a:cubicBezTo>
                  <a:cubicBezTo>
                    <a:pt x="61" y="12"/>
                    <a:pt x="61" y="12"/>
                    <a:pt x="61" y="13"/>
                  </a:cubicBezTo>
                  <a:cubicBezTo>
                    <a:pt x="61" y="13"/>
                    <a:pt x="60" y="13"/>
                    <a:pt x="60" y="13"/>
                  </a:cubicBezTo>
                  <a:cubicBezTo>
                    <a:pt x="60" y="14"/>
                    <a:pt x="60" y="14"/>
                    <a:pt x="60" y="14"/>
                  </a:cubicBezTo>
                  <a:cubicBezTo>
                    <a:pt x="61" y="14"/>
                    <a:pt x="62" y="14"/>
                    <a:pt x="63" y="14"/>
                  </a:cubicBezTo>
                  <a:close/>
                  <a:moveTo>
                    <a:pt x="76" y="10"/>
                  </a:moveTo>
                  <a:cubicBezTo>
                    <a:pt x="77" y="10"/>
                    <a:pt x="77" y="10"/>
                    <a:pt x="77" y="9"/>
                  </a:cubicBezTo>
                  <a:cubicBezTo>
                    <a:pt x="77" y="9"/>
                    <a:pt x="77" y="9"/>
                    <a:pt x="77" y="8"/>
                  </a:cubicBezTo>
                  <a:cubicBezTo>
                    <a:pt x="77" y="8"/>
                    <a:pt x="76" y="8"/>
                    <a:pt x="76" y="9"/>
                  </a:cubicBezTo>
                  <a:cubicBezTo>
                    <a:pt x="76" y="9"/>
                    <a:pt x="76" y="9"/>
                    <a:pt x="76" y="10"/>
                  </a:cubicBezTo>
                  <a:close/>
                  <a:moveTo>
                    <a:pt x="31" y="9"/>
                  </a:moveTo>
                  <a:cubicBezTo>
                    <a:pt x="32" y="9"/>
                    <a:pt x="32" y="9"/>
                    <a:pt x="33" y="9"/>
                  </a:cubicBezTo>
                  <a:cubicBezTo>
                    <a:pt x="33" y="9"/>
                    <a:pt x="33" y="9"/>
                    <a:pt x="33" y="8"/>
                  </a:cubicBezTo>
                  <a:cubicBezTo>
                    <a:pt x="33" y="8"/>
                    <a:pt x="32" y="8"/>
                    <a:pt x="32" y="8"/>
                  </a:cubicBezTo>
                  <a:cubicBezTo>
                    <a:pt x="31" y="8"/>
                    <a:pt x="31" y="9"/>
                    <a:pt x="31" y="9"/>
                  </a:cubicBezTo>
                  <a:close/>
                  <a:moveTo>
                    <a:pt x="101" y="9"/>
                  </a:moveTo>
                  <a:cubicBezTo>
                    <a:pt x="101" y="9"/>
                    <a:pt x="102" y="8"/>
                    <a:pt x="102" y="8"/>
                  </a:cubicBezTo>
                  <a:cubicBezTo>
                    <a:pt x="101" y="7"/>
                    <a:pt x="101" y="7"/>
                    <a:pt x="101" y="7"/>
                  </a:cubicBezTo>
                  <a:cubicBezTo>
                    <a:pt x="100" y="7"/>
                    <a:pt x="100" y="7"/>
                    <a:pt x="100" y="8"/>
                  </a:cubicBezTo>
                  <a:cubicBezTo>
                    <a:pt x="100" y="9"/>
                    <a:pt x="101" y="9"/>
                    <a:pt x="101" y="9"/>
                  </a:cubicBezTo>
                  <a:close/>
                  <a:moveTo>
                    <a:pt x="105" y="7"/>
                  </a:moveTo>
                  <a:cubicBezTo>
                    <a:pt x="105" y="7"/>
                    <a:pt x="105" y="7"/>
                    <a:pt x="106" y="8"/>
                  </a:cubicBezTo>
                  <a:cubicBezTo>
                    <a:pt x="106" y="8"/>
                    <a:pt x="106" y="8"/>
                    <a:pt x="106" y="7"/>
                  </a:cubicBezTo>
                  <a:cubicBezTo>
                    <a:pt x="106" y="7"/>
                    <a:pt x="106" y="7"/>
                    <a:pt x="106" y="7"/>
                  </a:cubicBezTo>
                  <a:cubicBezTo>
                    <a:pt x="106" y="7"/>
                    <a:pt x="105" y="7"/>
                    <a:pt x="105" y="7"/>
                  </a:cubicBezTo>
                  <a:close/>
                  <a:moveTo>
                    <a:pt x="68" y="7"/>
                  </a:moveTo>
                  <a:cubicBezTo>
                    <a:pt x="68" y="8"/>
                    <a:pt x="68" y="8"/>
                    <a:pt x="68" y="8"/>
                  </a:cubicBezTo>
                  <a:cubicBezTo>
                    <a:pt x="68" y="7"/>
                    <a:pt x="68" y="7"/>
                    <a:pt x="68" y="7"/>
                  </a:cubicBezTo>
                  <a:cubicBezTo>
                    <a:pt x="68" y="7"/>
                    <a:pt x="68" y="7"/>
                    <a:pt x="68" y="7"/>
                  </a:cubicBezTo>
                  <a:cubicBezTo>
                    <a:pt x="68" y="7"/>
                    <a:pt x="68" y="7"/>
                    <a:pt x="68" y="7"/>
                  </a:cubicBezTo>
                  <a:cubicBezTo>
                    <a:pt x="68" y="7"/>
                    <a:pt x="67" y="7"/>
                    <a:pt x="68" y="7"/>
                  </a:cubicBezTo>
                  <a:close/>
                  <a:moveTo>
                    <a:pt x="98" y="6"/>
                  </a:moveTo>
                  <a:cubicBezTo>
                    <a:pt x="97" y="6"/>
                    <a:pt x="97" y="6"/>
                    <a:pt x="97" y="6"/>
                  </a:cubicBezTo>
                  <a:cubicBezTo>
                    <a:pt x="96" y="6"/>
                    <a:pt x="96" y="7"/>
                    <a:pt x="96" y="7"/>
                  </a:cubicBezTo>
                  <a:cubicBezTo>
                    <a:pt x="96" y="7"/>
                    <a:pt x="97" y="8"/>
                    <a:pt x="97" y="8"/>
                  </a:cubicBezTo>
                  <a:cubicBezTo>
                    <a:pt x="98" y="8"/>
                    <a:pt x="99" y="7"/>
                    <a:pt x="99" y="7"/>
                  </a:cubicBezTo>
                  <a:cubicBezTo>
                    <a:pt x="98" y="6"/>
                    <a:pt x="98" y="6"/>
                    <a:pt x="98" y="6"/>
                  </a:cubicBezTo>
                  <a:close/>
                  <a:moveTo>
                    <a:pt x="54" y="6"/>
                  </a:moveTo>
                  <a:cubicBezTo>
                    <a:pt x="54" y="7"/>
                    <a:pt x="54" y="7"/>
                    <a:pt x="55" y="7"/>
                  </a:cubicBezTo>
                  <a:cubicBezTo>
                    <a:pt x="55" y="7"/>
                    <a:pt x="56" y="6"/>
                    <a:pt x="55" y="6"/>
                  </a:cubicBezTo>
                  <a:cubicBezTo>
                    <a:pt x="55" y="5"/>
                    <a:pt x="55" y="5"/>
                    <a:pt x="54" y="5"/>
                  </a:cubicBezTo>
                  <a:cubicBezTo>
                    <a:pt x="54" y="5"/>
                    <a:pt x="53" y="6"/>
                    <a:pt x="54" y="6"/>
                  </a:cubicBezTo>
                  <a:close/>
                  <a:moveTo>
                    <a:pt x="40" y="6"/>
                  </a:moveTo>
                  <a:cubicBezTo>
                    <a:pt x="40" y="6"/>
                    <a:pt x="41" y="6"/>
                    <a:pt x="40" y="5"/>
                  </a:cubicBezTo>
                  <a:cubicBezTo>
                    <a:pt x="40" y="5"/>
                    <a:pt x="40" y="5"/>
                    <a:pt x="40" y="5"/>
                  </a:cubicBezTo>
                  <a:cubicBezTo>
                    <a:pt x="40" y="5"/>
                    <a:pt x="39" y="5"/>
                    <a:pt x="39" y="6"/>
                  </a:cubicBezTo>
                  <a:cubicBezTo>
                    <a:pt x="39" y="6"/>
                    <a:pt x="39" y="6"/>
                    <a:pt x="39" y="7"/>
                  </a:cubicBezTo>
                  <a:lnTo>
                    <a:pt x="40" y="6"/>
                  </a:lnTo>
                  <a:close/>
                  <a:moveTo>
                    <a:pt x="58" y="4"/>
                  </a:moveTo>
                  <a:cubicBezTo>
                    <a:pt x="57" y="4"/>
                    <a:pt x="56" y="4"/>
                    <a:pt x="56" y="5"/>
                  </a:cubicBezTo>
                  <a:cubicBezTo>
                    <a:pt x="56" y="5"/>
                    <a:pt x="56" y="6"/>
                    <a:pt x="57" y="6"/>
                  </a:cubicBezTo>
                  <a:cubicBezTo>
                    <a:pt x="57" y="6"/>
                    <a:pt x="58" y="6"/>
                    <a:pt x="58" y="6"/>
                  </a:cubicBezTo>
                  <a:cubicBezTo>
                    <a:pt x="58" y="6"/>
                    <a:pt x="58" y="5"/>
                    <a:pt x="59" y="5"/>
                  </a:cubicBezTo>
                  <a:cubicBezTo>
                    <a:pt x="59" y="5"/>
                    <a:pt x="59" y="5"/>
                    <a:pt x="60" y="5"/>
                  </a:cubicBezTo>
                  <a:cubicBezTo>
                    <a:pt x="60" y="5"/>
                    <a:pt x="60" y="5"/>
                    <a:pt x="60" y="5"/>
                  </a:cubicBezTo>
                  <a:cubicBezTo>
                    <a:pt x="60" y="5"/>
                    <a:pt x="59" y="5"/>
                    <a:pt x="59" y="4"/>
                  </a:cubicBezTo>
                  <a:cubicBezTo>
                    <a:pt x="58" y="4"/>
                    <a:pt x="58" y="4"/>
                    <a:pt x="58" y="4"/>
                  </a:cubicBezTo>
                  <a:close/>
                  <a:moveTo>
                    <a:pt x="79" y="5"/>
                  </a:moveTo>
                  <a:cubicBezTo>
                    <a:pt x="80" y="5"/>
                    <a:pt x="80" y="5"/>
                    <a:pt x="80" y="5"/>
                  </a:cubicBezTo>
                  <a:cubicBezTo>
                    <a:pt x="80" y="4"/>
                    <a:pt x="80" y="4"/>
                    <a:pt x="80" y="3"/>
                  </a:cubicBezTo>
                  <a:cubicBezTo>
                    <a:pt x="79" y="3"/>
                    <a:pt x="79" y="3"/>
                    <a:pt x="79" y="4"/>
                  </a:cubicBezTo>
                  <a:cubicBezTo>
                    <a:pt x="79" y="5"/>
                    <a:pt x="79" y="5"/>
                    <a:pt x="79" y="5"/>
                  </a:cubicBezTo>
                  <a:close/>
                  <a:moveTo>
                    <a:pt x="63" y="5"/>
                  </a:moveTo>
                  <a:cubicBezTo>
                    <a:pt x="63" y="5"/>
                    <a:pt x="63" y="6"/>
                    <a:pt x="64" y="6"/>
                  </a:cubicBezTo>
                  <a:cubicBezTo>
                    <a:pt x="65" y="6"/>
                    <a:pt x="66" y="5"/>
                    <a:pt x="66" y="5"/>
                  </a:cubicBezTo>
                  <a:cubicBezTo>
                    <a:pt x="66" y="4"/>
                    <a:pt x="66" y="4"/>
                    <a:pt x="66" y="4"/>
                  </a:cubicBezTo>
                  <a:cubicBezTo>
                    <a:pt x="66" y="4"/>
                    <a:pt x="66" y="3"/>
                    <a:pt x="66" y="3"/>
                  </a:cubicBezTo>
                  <a:cubicBezTo>
                    <a:pt x="65" y="3"/>
                    <a:pt x="65" y="3"/>
                    <a:pt x="64" y="4"/>
                  </a:cubicBezTo>
                  <a:cubicBezTo>
                    <a:pt x="63" y="4"/>
                    <a:pt x="63" y="4"/>
                    <a:pt x="63" y="5"/>
                  </a:cubicBezTo>
                  <a:close/>
                  <a:moveTo>
                    <a:pt x="49" y="3"/>
                  </a:moveTo>
                  <a:cubicBezTo>
                    <a:pt x="49" y="3"/>
                    <a:pt x="49" y="4"/>
                    <a:pt x="50" y="4"/>
                  </a:cubicBezTo>
                  <a:cubicBezTo>
                    <a:pt x="50" y="4"/>
                    <a:pt x="50" y="4"/>
                    <a:pt x="51" y="4"/>
                  </a:cubicBezTo>
                  <a:cubicBezTo>
                    <a:pt x="51" y="3"/>
                    <a:pt x="51" y="3"/>
                    <a:pt x="51" y="3"/>
                  </a:cubicBezTo>
                  <a:cubicBezTo>
                    <a:pt x="50" y="2"/>
                    <a:pt x="50" y="2"/>
                    <a:pt x="49" y="3"/>
                  </a:cubicBezTo>
                  <a:close/>
                  <a:moveTo>
                    <a:pt x="43" y="3"/>
                  </a:moveTo>
                  <a:cubicBezTo>
                    <a:pt x="43" y="3"/>
                    <a:pt x="43" y="3"/>
                    <a:pt x="43" y="3"/>
                  </a:cubicBezTo>
                  <a:cubicBezTo>
                    <a:pt x="43" y="3"/>
                    <a:pt x="43" y="2"/>
                    <a:pt x="43" y="2"/>
                  </a:cubicBezTo>
                  <a:cubicBezTo>
                    <a:pt x="43" y="2"/>
                    <a:pt x="42" y="2"/>
                    <a:pt x="42" y="3"/>
                  </a:cubicBezTo>
                  <a:cubicBezTo>
                    <a:pt x="42" y="3"/>
                    <a:pt x="42" y="3"/>
                    <a:pt x="42" y="3"/>
                  </a:cubicBezTo>
                  <a:cubicBezTo>
                    <a:pt x="42" y="3"/>
                    <a:pt x="43" y="4"/>
                    <a:pt x="43" y="3"/>
                  </a:cubicBezTo>
                  <a:close/>
                  <a:moveTo>
                    <a:pt x="90" y="2"/>
                  </a:moveTo>
                  <a:cubicBezTo>
                    <a:pt x="90" y="2"/>
                    <a:pt x="90" y="3"/>
                    <a:pt x="90" y="3"/>
                  </a:cubicBezTo>
                  <a:cubicBezTo>
                    <a:pt x="90" y="4"/>
                    <a:pt x="91" y="4"/>
                    <a:pt x="92" y="4"/>
                  </a:cubicBezTo>
                  <a:cubicBezTo>
                    <a:pt x="92" y="3"/>
                    <a:pt x="92" y="3"/>
                    <a:pt x="92" y="2"/>
                  </a:cubicBezTo>
                  <a:cubicBezTo>
                    <a:pt x="91" y="2"/>
                    <a:pt x="91" y="2"/>
                    <a:pt x="90" y="2"/>
                  </a:cubicBezTo>
                  <a:close/>
                  <a:moveTo>
                    <a:pt x="85" y="2"/>
                  </a:moveTo>
                  <a:cubicBezTo>
                    <a:pt x="86" y="1"/>
                    <a:pt x="87" y="1"/>
                    <a:pt x="89" y="1"/>
                  </a:cubicBezTo>
                  <a:cubicBezTo>
                    <a:pt x="90" y="0"/>
                    <a:pt x="92" y="0"/>
                    <a:pt x="94" y="0"/>
                  </a:cubicBezTo>
                  <a:cubicBezTo>
                    <a:pt x="94" y="1"/>
                    <a:pt x="94" y="1"/>
                    <a:pt x="94" y="1"/>
                  </a:cubicBezTo>
                  <a:cubicBezTo>
                    <a:pt x="94" y="1"/>
                    <a:pt x="94" y="1"/>
                    <a:pt x="94" y="1"/>
                  </a:cubicBezTo>
                  <a:cubicBezTo>
                    <a:pt x="94" y="2"/>
                    <a:pt x="94" y="2"/>
                    <a:pt x="94" y="2"/>
                  </a:cubicBezTo>
                  <a:cubicBezTo>
                    <a:pt x="93" y="2"/>
                    <a:pt x="93" y="2"/>
                    <a:pt x="93" y="2"/>
                  </a:cubicBezTo>
                  <a:cubicBezTo>
                    <a:pt x="93" y="3"/>
                    <a:pt x="93" y="3"/>
                    <a:pt x="94" y="3"/>
                  </a:cubicBezTo>
                  <a:cubicBezTo>
                    <a:pt x="94" y="3"/>
                    <a:pt x="95" y="3"/>
                    <a:pt x="95" y="2"/>
                  </a:cubicBezTo>
                  <a:cubicBezTo>
                    <a:pt x="95" y="2"/>
                    <a:pt x="95" y="2"/>
                    <a:pt x="96" y="2"/>
                  </a:cubicBezTo>
                  <a:cubicBezTo>
                    <a:pt x="96" y="3"/>
                    <a:pt x="96" y="3"/>
                    <a:pt x="95" y="4"/>
                  </a:cubicBezTo>
                  <a:cubicBezTo>
                    <a:pt x="94" y="4"/>
                    <a:pt x="94" y="5"/>
                    <a:pt x="94" y="5"/>
                  </a:cubicBezTo>
                  <a:cubicBezTo>
                    <a:pt x="95" y="6"/>
                    <a:pt x="96" y="5"/>
                    <a:pt x="96" y="5"/>
                  </a:cubicBezTo>
                  <a:cubicBezTo>
                    <a:pt x="97" y="5"/>
                    <a:pt x="97" y="4"/>
                    <a:pt x="97" y="3"/>
                  </a:cubicBezTo>
                  <a:cubicBezTo>
                    <a:pt x="97" y="3"/>
                    <a:pt x="98" y="3"/>
                    <a:pt x="98" y="3"/>
                  </a:cubicBezTo>
                  <a:cubicBezTo>
                    <a:pt x="98" y="3"/>
                    <a:pt x="98" y="2"/>
                    <a:pt x="98" y="2"/>
                  </a:cubicBezTo>
                  <a:cubicBezTo>
                    <a:pt x="99" y="2"/>
                    <a:pt x="99" y="2"/>
                    <a:pt x="99" y="1"/>
                  </a:cubicBezTo>
                  <a:cubicBezTo>
                    <a:pt x="99" y="1"/>
                    <a:pt x="100" y="1"/>
                    <a:pt x="100" y="1"/>
                  </a:cubicBezTo>
                  <a:cubicBezTo>
                    <a:pt x="100" y="1"/>
                    <a:pt x="100" y="1"/>
                    <a:pt x="100" y="1"/>
                  </a:cubicBezTo>
                  <a:cubicBezTo>
                    <a:pt x="100" y="1"/>
                    <a:pt x="100" y="1"/>
                    <a:pt x="100" y="1"/>
                  </a:cubicBezTo>
                  <a:cubicBezTo>
                    <a:pt x="99" y="2"/>
                    <a:pt x="99" y="2"/>
                    <a:pt x="100" y="3"/>
                  </a:cubicBezTo>
                  <a:cubicBezTo>
                    <a:pt x="100" y="3"/>
                    <a:pt x="100" y="3"/>
                    <a:pt x="100" y="4"/>
                  </a:cubicBezTo>
                  <a:cubicBezTo>
                    <a:pt x="101" y="4"/>
                    <a:pt x="101" y="4"/>
                    <a:pt x="101" y="4"/>
                  </a:cubicBezTo>
                  <a:cubicBezTo>
                    <a:pt x="102" y="4"/>
                    <a:pt x="102" y="4"/>
                    <a:pt x="102" y="4"/>
                  </a:cubicBezTo>
                  <a:cubicBezTo>
                    <a:pt x="102" y="3"/>
                    <a:pt x="102" y="3"/>
                    <a:pt x="102" y="3"/>
                  </a:cubicBezTo>
                  <a:cubicBezTo>
                    <a:pt x="102" y="3"/>
                    <a:pt x="102" y="2"/>
                    <a:pt x="102" y="2"/>
                  </a:cubicBezTo>
                  <a:cubicBezTo>
                    <a:pt x="101" y="2"/>
                    <a:pt x="101" y="2"/>
                    <a:pt x="101" y="1"/>
                  </a:cubicBezTo>
                  <a:cubicBezTo>
                    <a:pt x="102" y="1"/>
                    <a:pt x="101" y="1"/>
                    <a:pt x="101" y="1"/>
                  </a:cubicBezTo>
                  <a:cubicBezTo>
                    <a:pt x="102" y="1"/>
                    <a:pt x="103" y="1"/>
                    <a:pt x="103" y="1"/>
                  </a:cubicBezTo>
                  <a:cubicBezTo>
                    <a:pt x="103" y="1"/>
                    <a:pt x="104" y="2"/>
                    <a:pt x="104" y="2"/>
                  </a:cubicBezTo>
                  <a:cubicBezTo>
                    <a:pt x="103" y="3"/>
                    <a:pt x="103" y="3"/>
                    <a:pt x="103" y="4"/>
                  </a:cubicBezTo>
                  <a:cubicBezTo>
                    <a:pt x="104" y="5"/>
                    <a:pt x="105" y="5"/>
                    <a:pt x="105" y="4"/>
                  </a:cubicBezTo>
                  <a:cubicBezTo>
                    <a:pt x="106" y="4"/>
                    <a:pt x="106" y="5"/>
                    <a:pt x="106" y="5"/>
                  </a:cubicBezTo>
                  <a:cubicBezTo>
                    <a:pt x="107" y="5"/>
                    <a:pt x="107" y="5"/>
                    <a:pt x="107" y="4"/>
                  </a:cubicBezTo>
                  <a:cubicBezTo>
                    <a:pt x="108" y="4"/>
                    <a:pt x="108" y="5"/>
                    <a:pt x="109" y="5"/>
                  </a:cubicBezTo>
                  <a:cubicBezTo>
                    <a:pt x="109" y="5"/>
                    <a:pt x="109" y="7"/>
                    <a:pt x="109" y="11"/>
                  </a:cubicBezTo>
                  <a:cubicBezTo>
                    <a:pt x="110" y="15"/>
                    <a:pt x="111" y="20"/>
                    <a:pt x="112" y="26"/>
                  </a:cubicBezTo>
                  <a:cubicBezTo>
                    <a:pt x="113" y="33"/>
                    <a:pt x="114" y="40"/>
                    <a:pt x="115" y="48"/>
                  </a:cubicBezTo>
                  <a:cubicBezTo>
                    <a:pt x="116" y="57"/>
                    <a:pt x="117" y="65"/>
                    <a:pt x="119" y="75"/>
                  </a:cubicBezTo>
                  <a:cubicBezTo>
                    <a:pt x="120" y="84"/>
                    <a:pt x="122" y="94"/>
                    <a:pt x="123" y="104"/>
                  </a:cubicBezTo>
                  <a:cubicBezTo>
                    <a:pt x="125" y="114"/>
                    <a:pt x="126" y="124"/>
                    <a:pt x="128" y="133"/>
                  </a:cubicBezTo>
                  <a:cubicBezTo>
                    <a:pt x="129" y="143"/>
                    <a:pt x="130" y="152"/>
                    <a:pt x="132" y="160"/>
                  </a:cubicBezTo>
                  <a:cubicBezTo>
                    <a:pt x="133" y="169"/>
                    <a:pt x="134" y="176"/>
                    <a:pt x="135" y="183"/>
                  </a:cubicBezTo>
                  <a:cubicBezTo>
                    <a:pt x="136" y="190"/>
                    <a:pt x="137" y="195"/>
                    <a:pt x="138" y="199"/>
                  </a:cubicBezTo>
                  <a:cubicBezTo>
                    <a:pt x="138" y="203"/>
                    <a:pt x="139" y="206"/>
                    <a:pt x="139" y="206"/>
                  </a:cubicBezTo>
                  <a:cubicBezTo>
                    <a:pt x="138" y="206"/>
                    <a:pt x="137" y="206"/>
                    <a:pt x="137" y="207"/>
                  </a:cubicBezTo>
                  <a:cubicBezTo>
                    <a:pt x="137" y="207"/>
                    <a:pt x="136" y="207"/>
                    <a:pt x="136" y="207"/>
                  </a:cubicBezTo>
                  <a:cubicBezTo>
                    <a:pt x="136" y="208"/>
                    <a:pt x="135" y="209"/>
                    <a:pt x="135" y="209"/>
                  </a:cubicBezTo>
                  <a:cubicBezTo>
                    <a:pt x="135" y="209"/>
                    <a:pt x="135" y="209"/>
                    <a:pt x="134" y="209"/>
                  </a:cubicBezTo>
                  <a:cubicBezTo>
                    <a:pt x="134" y="209"/>
                    <a:pt x="134" y="209"/>
                    <a:pt x="134" y="209"/>
                  </a:cubicBezTo>
                  <a:cubicBezTo>
                    <a:pt x="133" y="209"/>
                    <a:pt x="133" y="209"/>
                    <a:pt x="133" y="209"/>
                  </a:cubicBezTo>
                  <a:cubicBezTo>
                    <a:pt x="133" y="210"/>
                    <a:pt x="133" y="210"/>
                    <a:pt x="133" y="210"/>
                  </a:cubicBezTo>
                  <a:cubicBezTo>
                    <a:pt x="132" y="210"/>
                    <a:pt x="132" y="210"/>
                    <a:pt x="131" y="210"/>
                  </a:cubicBezTo>
                  <a:cubicBezTo>
                    <a:pt x="131" y="209"/>
                    <a:pt x="130" y="209"/>
                    <a:pt x="130" y="209"/>
                  </a:cubicBezTo>
                  <a:cubicBezTo>
                    <a:pt x="130" y="209"/>
                    <a:pt x="130" y="210"/>
                    <a:pt x="129" y="210"/>
                  </a:cubicBezTo>
                  <a:cubicBezTo>
                    <a:pt x="129" y="210"/>
                    <a:pt x="129" y="211"/>
                    <a:pt x="129" y="211"/>
                  </a:cubicBezTo>
                  <a:cubicBezTo>
                    <a:pt x="129" y="212"/>
                    <a:pt x="129" y="212"/>
                    <a:pt x="129" y="212"/>
                  </a:cubicBezTo>
                  <a:cubicBezTo>
                    <a:pt x="129" y="213"/>
                    <a:pt x="129" y="213"/>
                    <a:pt x="129" y="213"/>
                  </a:cubicBezTo>
                  <a:cubicBezTo>
                    <a:pt x="128" y="213"/>
                    <a:pt x="128" y="212"/>
                    <a:pt x="128" y="212"/>
                  </a:cubicBezTo>
                  <a:cubicBezTo>
                    <a:pt x="128" y="212"/>
                    <a:pt x="128" y="211"/>
                    <a:pt x="127" y="211"/>
                  </a:cubicBezTo>
                  <a:cubicBezTo>
                    <a:pt x="127" y="211"/>
                    <a:pt x="126" y="211"/>
                    <a:pt x="126" y="212"/>
                  </a:cubicBezTo>
                  <a:cubicBezTo>
                    <a:pt x="126" y="212"/>
                    <a:pt x="125" y="213"/>
                    <a:pt x="125" y="213"/>
                  </a:cubicBezTo>
                  <a:cubicBezTo>
                    <a:pt x="125" y="212"/>
                    <a:pt x="125" y="211"/>
                    <a:pt x="125" y="210"/>
                  </a:cubicBezTo>
                  <a:cubicBezTo>
                    <a:pt x="125" y="209"/>
                    <a:pt x="124" y="209"/>
                    <a:pt x="123" y="208"/>
                  </a:cubicBezTo>
                  <a:cubicBezTo>
                    <a:pt x="123" y="209"/>
                    <a:pt x="122" y="209"/>
                    <a:pt x="122" y="210"/>
                  </a:cubicBezTo>
                  <a:cubicBezTo>
                    <a:pt x="121" y="210"/>
                    <a:pt x="120" y="210"/>
                    <a:pt x="120" y="210"/>
                  </a:cubicBezTo>
                  <a:cubicBezTo>
                    <a:pt x="120" y="210"/>
                    <a:pt x="120" y="210"/>
                    <a:pt x="120" y="209"/>
                  </a:cubicBezTo>
                  <a:cubicBezTo>
                    <a:pt x="119" y="209"/>
                    <a:pt x="119" y="209"/>
                    <a:pt x="119" y="208"/>
                  </a:cubicBezTo>
                  <a:cubicBezTo>
                    <a:pt x="118" y="209"/>
                    <a:pt x="118" y="209"/>
                    <a:pt x="117" y="209"/>
                  </a:cubicBezTo>
                  <a:cubicBezTo>
                    <a:pt x="116" y="209"/>
                    <a:pt x="116" y="209"/>
                    <a:pt x="116" y="210"/>
                  </a:cubicBezTo>
                  <a:cubicBezTo>
                    <a:pt x="114" y="210"/>
                    <a:pt x="114" y="210"/>
                    <a:pt x="113" y="210"/>
                  </a:cubicBezTo>
                  <a:cubicBezTo>
                    <a:pt x="113" y="210"/>
                    <a:pt x="113" y="211"/>
                    <a:pt x="113" y="211"/>
                  </a:cubicBezTo>
                  <a:cubicBezTo>
                    <a:pt x="114" y="212"/>
                    <a:pt x="114" y="212"/>
                    <a:pt x="114" y="212"/>
                  </a:cubicBezTo>
                  <a:cubicBezTo>
                    <a:pt x="114" y="212"/>
                    <a:pt x="115" y="212"/>
                    <a:pt x="115" y="211"/>
                  </a:cubicBezTo>
                  <a:cubicBezTo>
                    <a:pt x="115" y="211"/>
                    <a:pt x="115" y="211"/>
                    <a:pt x="116" y="211"/>
                  </a:cubicBezTo>
                  <a:cubicBezTo>
                    <a:pt x="116" y="211"/>
                    <a:pt x="117" y="211"/>
                    <a:pt x="117" y="211"/>
                  </a:cubicBezTo>
                  <a:cubicBezTo>
                    <a:pt x="118" y="211"/>
                    <a:pt x="118" y="212"/>
                    <a:pt x="118" y="212"/>
                  </a:cubicBezTo>
                  <a:cubicBezTo>
                    <a:pt x="117" y="213"/>
                    <a:pt x="116" y="213"/>
                    <a:pt x="116" y="212"/>
                  </a:cubicBezTo>
                  <a:cubicBezTo>
                    <a:pt x="115" y="212"/>
                    <a:pt x="114" y="212"/>
                    <a:pt x="113" y="212"/>
                  </a:cubicBezTo>
                  <a:cubicBezTo>
                    <a:pt x="113" y="213"/>
                    <a:pt x="113" y="213"/>
                    <a:pt x="112" y="213"/>
                  </a:cubicBezTo>
                  <a:cubicBezTo>
                    <a:pt x="112" y="213"/>
                    <a:pt x="112" y="213"/>
                    <a:pt x="112" y="213"/>
                  </a:cubicBezTo>
                  <a:cubicBezTo>
                    <a:pt x="112" y="213"/>
                    <a:pt x="112" y="212"/>
                    <a:pt x="112" y="212"/>
                  </a:cubicBezTo>
                  <a:cubicBezTo>
                    <a:pt x="113" y="212"/>
                    <a:pt x="113" y="212"/>
                    <a:pt x="113" y="211"/>
                  </a:cubicBezTo>
                  <a:cubicBezTo>
                    <a:pt x="112" y="210"/>
                    <a:pt x="112" y="210"/>
                    <a:pt x="111" y="211"/>
                  </a:cubicBezTo>
                  <a:cubicBezTo>
                    <a:pt x="111" y="211"/>
                    <a:pt x="110" y="212"/>
                    <a:pt x="110" y="212"/>
                  </a:cubicBezTo>
                  <a:cubicBezTo>
                    <a:pt x="110" y="213"/>
                    <a:pt x="110" y="213"/>
                    <a:pt x="109" y="213"/>
                  </a:cubicBezTo>
                  <a:cubicBezTo>
                    <a:pt x="109" y="213"/>
                    <a:pt x="109" y="213"/>
                    <a:pt x="109" y="213"/>
                  </a:cubicBezTo>
                  <a:cubicBezTo>
                    <a:pt x="107" y="213"/>
                    <a:pt x="106" y="213"/>
                    <a:pt x="104" y="213"/>
                  </a:cubicBezTo>
                  <a:cubicBezTo>
                    <a:pt x="102" y="213"/>
                    <a:pt x="101" y="213"/>
                    <a:pt x="100" y="213"/>
                  </a:cubicBezTo>
                  <a:lnTo>
                    <a:pt x="100" y="212"/>
                  </a:lnTo>
                  <a:cubicBezTo>
                    <a:pt x="100" y="212"/>
                    <a:pt x="101" y="212"/>
                    <a:pt x="102" y="211"/>
                  </a:cubicBezTo>
                  <a:cubicBezTo>
                    <a:pt x="102" y="211"/>
                    <a:pt x="102" y="210"/>
                    <a:pt x="102" y="209"/>
                  </a:cubicBezTo>
                  <a:cubicBezTo>
                    <a:pt x="102" y="209"/>
                    <a:pt x="101" y="209"/>
                    <a:pt x="100" y="209"/>
                  </a:cubicBezTo>
                  <a:cubicBezTo>
                    <a:pt x="100" y="209"/>
                    <a:pt x="101" y="208"/>
                    <a:pt x="101" y="208"/>
                  </a:cubicBezTo>
                  <a:cubicBezTo>
                    <a:pt x="101" y="207"/>
                    <a:pt x="101" y="206"/>
                    <a:pt x="101" y="206"/>
                  </a:cubicBezTo>
                  <a:cubicBezTo>
                    <a:pt x="101" y="206"/>
                    <a:pt x="102" y="206"/>
                    <a:pt x="102" y="205"/>
                  </a:cubicBezTo>
                  <a:cubicBezTo>
                    <a:pt x="102" y="204"/>
                    <a:pt x="102" y="203"/>
                    <a:pt x="102" y="203"/>
                  </a:cubicBezTo>
                  <a:cubicBezTo>
                    <a:pt x="102" y="202"/>
                    <a:pt x="101" y="201"/>
                    <a:pt x="101" y="201"/>
                  </a:cubicBezTo>
                  <a:cubicBezTo>
                    <a:pt x="101" y="200"/>
                    <a:pt x="101" y="200"/>
                    <a:pt x="102" y="200"/>
                  </a:cubicBezTo>
                  <a:cubicBezTo>
                    <a:pt x="102" y="200"/>
                    <a:pt x="102" y="200"/>
                    <a:pt x="102" y="200"/>
                  </a:cubicBezTo>
                  <a:cubicBezTo>
                    <a:pt x="102" y="199"/>
                    <a:pt x="102" y="199"/>
                    <a:pt x="102" y="198"/>
                  </a:cubicBezTo>
                  <a:cubicBezTo>
                    <a:pt x="102" y="198"/>
                    <a:pt x="101" y="198"/>
                    <a:pt x="101" y="198"/>
                  </a:cubicBezTo>
                  <a:cubicBezTo>
                    <a:pt x="100" y="198"/>
                    <a:pt x="100" y="198"/>
                    <a:pt x="100" y="199"/>
                  </a:cubicBezTo>
                  <a:cubicBezTo>
                    <a:pt x="100" y="199"/>
                    <a:pt x="99" y="200"/>
                    <a:pt x="99" y="201"/>
                  </a:cubicBezTo>
                  <a:cubicBezTo>
                    <a:pt x="100" y="201"/>
                    <a:pt x="100" y="201"/>
                    <a:pt x="100" y="201"/>
                  </a:cubicBezTo>
                  <a:cubicBezTo>
                    <a:pt x="100" y="201"/>
                    <a:pt x="100" y="201"/>
                    <a:pt x="100" y="201"/>
                  </a:cubicBezTo>
                  <a:cubicBezTo>
                    <a:pt x="100" y="201"/>
                    <a:pt x="100" y="202"/>
                    <a:pt x="100" y="202"/>
                  </a:cubicBezTo>
                  <a:cubicBezTo>
                    <a:pt x="100" y="202"/>
                    <a:pt x="100" y="203"/>
                    <a:pt x="100" y="203"/>
                  </a:cubicBezTo>
                  <a:cubicBezTo>
                    <a:pt x="101" y="203"/>
                    <a:pt x="101" y="204"/>
                    <a:pt x="101" y="204"/>
                  </a:cubicBezTo>
                  <a:cubicBezTo>
                    <a:pt x="102" y="204"/>
                    <a:pt x="102" y="204"/>
                    <a:pt x="101" y="205"/>
                  </a:cubicBezTo>
                  <a:cubicBezTo>
                    <a:pt x="101" y="205"/>
                    <a:pt x="101" y="205"/>
                    <a:pt x="101" y="205"/>
                  </a:cubicBezTo>
                  <a:cubicBezTo>
                    <a:pt x="101" y="205"/>
                    <a:pt x="100" y="205"/>
                    <a:pt x="100" y="205"/>
                  </a:cubicBezTo>
                  <a:cubicBezTo>
                    <a:pt x="100" y="205"/>
                    <a:pt x="100" y="206"/>
                    <a:pt x="100" y="206"/>
                  </a:cubicBezTo>
                  <a:cubicBezTo>
                    <a:pt x="100" y="206"/>
                    <a:pt x="100" y="207"/>
                    <a:pt x="100" y="207"/>
                  </a:cubicBezTo>
                  <a:cubicBezTo>
                    <a:pt x="100" y="207"/>
                    <a:pt x="100" y="208"/>
                    <a:pt x="100" y="208"/>
                  </a:cubicBezTo>
                  <a:cubicBezTo>
                    <a:pt x="100" y="208"/>
                    <a:pt x="100" y="208"/>
                    <a:pt x="100" y="209"/>
                  </a:cubicBezTo>
                  <a:cubicBezTo>
                    <a:pt x="99" y="209"/>
                    <a:pt x="99" y="209"/>
                    <a:pt x="99" y="209"/>
                  </a:cubicBezTo>
                  <a:cubicBezTo>
                    <a:pt x="99" y="208"/>
                    <a:pt x="98" y="208"/>
                    <a:pt x="98" y="208"/>
                  </a:cubicBezTo>
                  <a:cubicBezTo>
                    <a:pt x="97" y="208"/>
                    <a:pt x="97" y="208"/>
                    <a:pt x="97" y="208"/>
                  </a:cubicBezTo>
                  <a:cubicBezTo>
                    <a:pt x="96" y="209"/>
                    <a:pt x="96" y="209"/>
                    <a:pt x="96" y="210"/>
                  </a:cubicBezTo>
                  <a:cubicBezTo>
                    <a:pt x="96" y="210"/>
                    <a:pt x="96" y="210"/>
                    <a:pt x="96" y="211"/>
                  </a:cubicBezTo>
                  <a:cubicBezTo>
                    <a:pt x="96" y="211"/>
                    <a:pt x="96" y="211"/>
                    <a:pt x="97" y="211"/>
                  </a:cubicBezTo>
                  <a:cubicBezTo>
                    <a:pt x="97" y="212"/>
                    <a:pt x="97" y="212"/>
                    <a:pt x="97" y="213"/>
                  </a:cubicBezTo>
                  <a:cubicBezTo>
                    <a:pt x="96" y="213"/>
                    <a:pt x="96" y="213"/>
                    <a:pt x="96" y="213"/>
                  </a:cubicBezTo>
                  <a:cubicBezTo>
                    <a:pt x="96" y="212"/>
                    <a:pt x="96" y="212"/>
                    <a:pt x="95" y="212"/>
                  </a:cubicBezTo>
                  <a:cubicBezTo>
                    <a:pt x="95" y="211"/>
                    <a:pt x="95" y="211"/>
                    <a:pt x="95" y="210"/>
                  </a:cubicBezTo>
                  <a:cubicBezTo>
                    <a:pt x="95" y="210"/>
                    <a:pt x="95" y="209"/>
                    <a:pt x="94" y="209"/>
                  </a:cubicBezTo>
                  <a:cubicBezTo>
                    <a:pt x="94" y="209"/>
                    <a:pt x="94" y="209"/>
                    <a:pt x="93" y="209"/>
                  </a:cubicBezTo>
                  <a:cubicBezTo>
                    <a:pt x="92" y="210"/>
                    <a:pt x="92" y="210"/>
                    <a:pt x="92" y="211"/>
                  </a:cubicBezTo>
                  <a:cubicBezTo>
                    <a:pt x="92" y="211"/>
                    <a:pt x="93" y="211"/>
                    <a:pt x="94" y="211"/>
                  </a:cubicBezTo>
                  <a:cubicBezTo>
                    <a:pt x="94" y="211"/>
                    <a:pt x="94" y="212"/>
                    <a:pt x="94" y="212"/>
                  </a:cubicBezTo>
                  <a:cubicBezTo>
                    <a:pt x="95" y="212"/>
                    <a:pt x="95" y="213"/>
                    <a:pt x="94" y="213"/>
                  </a:cubicBezTo>
                  <a:cubicBezTo>
                    <a:pt x="94" y="213"/>
                    <a:pt x="94" y="213"/>
                    <a:pt x="94" y="213"/>
                  </a:cubicBezTo>
                  <a:cubicBezTo>
                    <a:pt x="93" y="213"/>
                    <a:pt x="93" y="213"/>
                    <a:pt x="93" y="213"/>
                  </a:cubicBezTo>
                  <a:cubicBezTo>
                    <a:pt x="93" y="213"/>
                    <a:pt x="93" y="213"/>
                    <a:pt x="93" y="212"/>
                  </a:cubicBezTo>
                  <a:cubicBezTo>
                    <a:pt x="93" y="212"/>
                    <a:pt x="92" y="212"/>
                    <a:pt x="92" y="212"/>
                  </a:cubicBezTo>
                  <a:cubicBezTo>
                    <a:pt x="92" y="212"/>
                    <a:pt x="91" y="212"/>
                    <a:pt x="91" y="213"/>
                  </a:cubicBezTo>
                  <a:cubicBezTo>
                    <a:pt x="91" y="213"/>
                    <a:pt x="91" y="213"/>
                    <a:pt x="90" y="213"/>
                  </a:cubicBezTo>
                  <a:cubicBezTo>
                    <a:pt x="90" y="213"/>
                    <a:pt x="90" y="213"/>
                    <a:pt x="90" y="213"/>
                  </a:cubicBezTo>
                  <a:cubicBezTo>
                    <a:pt x="89" y="212"/>
                    <a:pt x="89" y="212"/>
                    <a:pt x="89" y="212"/>
                  </a:cubicBezTo>
                  <a:cubicBezTo>
                    <a:pt x="88" y="212"/>
                    <a:pt x="88" y="212"/>
                    <a:pt x="88" y="212"/>
                  </a:cubicBezTo>
                  <a:cubicBezTo>
                    <a:pt x="88" y="211"/>
                    <a:pt x="88" y="211"/>
                    <a:pt x="88" y="211"/>
                  </a:cubicBezTo>
                  <a:cubicBezTo>
                    <a:pt x="87" y="211"/>
                    <a:pt x="87" y="212"/>
                    <a:pt x="87" y="212"/>
                  </a:cubicBezTo>
                  <a:cubicBezTo>
                    <a:pt x="86" y="213"/>
                    <a:pt x="86" y="213"/>
                    <a:pt x="85" y="212"/>
                  </a:cubicBezTo>
                  <a:cubicBezTo>
                    <a:pt x="85" y="212"/>
                    <a:pt x="86" y="212"/>
                    <a:pt x="86" y="211"/>
                  </a:cubicBezTo>
                  <a:cubicBezTo>
                    <a:pt x="86" y="211"/>
                    <a:pt x="86" y="211"/>
                    <a:pt x="87" y="210"/>
                  </a:cubicBezTo>
                  <a:cubicBezTo>
                    <a:pt x="87" y="210"/>
                    <a:pt x="87" y="210"/>
                    <a:pt x="87" y="210"/>
                  </a:cubicBezTo>
                  <a:cubicBezTo>
                    <a:pt x="87" y="209"/>
                    <a:pt x="87" y="209"/>
                    <a:pt x="87" y="208"/>
                  </a:cubicBezTo>
                  <a:cubicBezTo>
                    <a:pt x="86" y="208"/>
                    <a:pt x="86" y="209"/>
                    <a:pt x="86" y="209"/>
                  </a:cubicBezTo>
                  <a:cubicBezTo>
                    <a:pt x="85" y="210"/>
                    <a:pt x="85" y="210"/>
                    <a:pt x="85" y="209"/>
                  </a:cubicBezTo>
                  <a:cubicBezTo>
                    <a:pt x="84" y="209"/>
                    <a:pt x="84" y="210"/>
                    <a:pt x="84" y="210"/>
                  </a:cubicBezTo>
                  <a:cubicBezTo>
                    <a:pt x="83" y="211"/>
                    <a:pt x="83" y="211"/>
                    <a:pt x="83" y="212"/>
                  </a:cubicBezTo>
                  <a:cubicBezTo>
                    <a:pt x="83" y="211"/>
                    <a:pt x="83" y="211"/>
                    <a:pt x="83" y="210"/>
                  </a:cubicBezTo>
                  <a:cubicBezTo>
                    <a:pt x="83" y="209"/>
                    <a:pt x="84" y="209"/>
                    <a:pt x="85" y="209"/>
                  </a:cubicBezTo>
                  <a:cubicBezTo>
                    <a:pt x="85" y="209"/>
                    <a:pt x="85" y="208"/>
                    <a:pt x="85" y="208"/>
                  </a:cubicBezTo>
                  <a:cubicBezTo>
                    <a:pt x="85" y="208"/>
                    <a:pt x="85" y="207"/>
                    <a:pt x="85" y="207"/>
                  </a:cubicBezTo>
                  <a:cubicBezTo>
                    <a:pt x="86" y="207"/>
                    <a:pt x="87" y="207"/>
                    <a:pt x="88" y="207"/>
                  </a:cubicBezTo>
                  <a:cubicBezTo>
                    <a:pt x="88" y="207"/>
                    <a:pt x="89" y="206"/>
                    <a:pt x="89" y="206"/>
                  </a:cubicBezTo>
                  <a:cubicBezTo>
                    <a:pt x="89" y="206"/>
                    <a:pt x="89" y="206"/>
                    <a:pt x="88" y="205"/>
                  </a:cubicBezTo>
                  <a:cubicBezTo>
                    <a:pt x="87" y="205"/>
                    <a:pt x="87" y="205"/>
                    <a:pt x="86" y="205"/>
                  </a:cubicBezTo>
                  <a:cubicBezTo>
                    <a:pt x="86" y="205"/>
                    <a:pt x="86" y="206"/>
                    <a:pt x="86" y="206"/>
                  </a:cubicBezTo>
                  <a:cubicBezTo>
                    <a:pt x="86" y="206"/>
                    <a:pt x="86" y="206"/>
                    <a:pt x="85" y="207"/>
                  </a:cubicBezTo>
                  <a:cubicBezTo>
                    <a:pt x="85" y="207"/>
                    <a:pt x="84" y="207"/>
                    <a:pt x="84" y="207"/>
                  </a:cubicBezTo>
                  <a:cubicBezTo>
                    <a:pt x="84" y="207"/>
                    <a:pt x="83" y="208"/>
                    <a:pt x="83" y="208"/>
                  </a:cubicBezTo>
                  <a:cubicBezTo>
                    <a:pt x="83" y="208"/>
                    <a:pt x="82" y="207"/>
                    <a:pt x="83" y="206"/>
                  </a:cubicBezTo>
                  <a:cubicBezTo>
                    <a:pt x="83" y="205"/>
                    <a:pt x="83" y="204"/>
                    <a:pt x="82" y="202"/>
                  </a:cubicBezTo>
                  <a:cubicBezTo>
                    <a:pt x="82" y="200"/>
                    <a:pt x="82" y="198"/>
                    <a:pt x="82" y="196"/>
                  </a:cubicBezTo>
                  <a:cubicBezTo>
                    <a:pt x="82" y="193"/>
                    <a:pt x="82" y="191"/>
                    <a:pt x="82" y="189"/>
                  </a:cubicBezTo>
                  <a:lnTo>
                    <a:pt x="81" y="186"/>
                  </a:lnTo>
                  <a:lnTo>
                    <a:pt x="81" y="181"/>
                  </a:lnTo>
                  <a:cubicBezTo>
                    <a:pt x="81" y="180"/>
                    <a:pt x="81" y="179"/>
                    <a:pt x="81" y="178"/>
                  </a:cubicBezTo>
                  <a:cubicBezTo>
                    <a:pt x="81" y="177"/>
                    <a:pt x="81" y="176"/>
                    <a:pt x="80" y="175"/>
                  </a:cubicBezTo>
                  <a:cubicBezTo>
                    <a:pt x="77" y="175"/>
                    <a:pt x="74" y="175"/>
                    <a:pt x="70" y="175"/>
                  </a:cubicBezTo>
                  <a:cubicBezTo>
                    <a:pt x="67" y="175"/>
                    <a:pt x="63" y="175"/>
                    <a:pt x="60" y="175"/>
                  </a:cubicBezTo>
                  <a:cubicBezTo>
                    <a:pt x="60" y="178"/>
                    <a:pt x="60" y="182"/>
                    <a:pt x="60" y="185"/>
                  </a:cubicBezTo>
                  <a:cubicBezTo>
                    <a:pt x="59" y="188"/>
                    <a:pt x="59" y="191"/>
                    <a:pt x="59" y="194"/>
                  </a:cubicBezTo>
                  <a:cubicBezTo>
                    <a:pt x="58" y="194"/>
                    <a:pt x="58" y="195"/>
                    <a:pt x="57" y="195"/>
                  </a:cubicBezTo>
                  <a:cubicBezTo>
                    <a:pt x="57" y="195"/>
                    <a:pt x="57" y="195"/>
                    <a:pt x="56" y="195"/>
                  </a:cubicBezTo>
                  <a:cubicBezTo>
                    <a:pt x="56" y="195"/>
                    <a:pt x="55" y="195"/>
                    <a:pt x="55" y="195"/>
                  </a:cubicBezTo>
                  <a:cubicBezTo>
                    <a:pt x="54" y="195"/>
                    <a:pt x="55" y="195"/>
                    <a:pt x="55" y="196"/>
                  </a:cubicBezTo>
                  <a:cubicBezTo>
                    <a:pt x="55" y="196"/>
                    <a:pt x="56" y="196"/>
                    <a:pt x="56" y="197"/>
                  </a:cubicBezTo>
                  <a:cubicBezTo>
                    <a:pt x="56" y="197"/>
                    <a:pt x="56" y="197"/>
                    <a:pt x="55" y="197"/>
                  </a:cubicBezTo>
                  <a:cubicBezTo>
                    <a:pt x="55" y="197"/>
                    <a:pt x="55" y="197"/>
                    <a:pt x="55" y="198"/>
                  </a:cubicBezTo>
                  <a:cubicBezTo>
                    <a:pt x="55" y="198"/>
                    <a:pt x="55" y="198"/>
                    <a:pt x="55" y="198"/>
                  </a:cubicBezTo>
                  <a:cubicBezTo>
                    <a:pt x="55" y="198"/>
                    <a:pt x="56" y="198"/>
                    <a:pt x="56" y="198"/>
                  </a:cubicBezTo>
                  <a:cubicBezTo>
                    <a:pt x="56" y="198"/>
                    <a:pt x="56" y="198"/>
                    <a:pt x="57" y="198"/>
                  </a:cubicBezTo>
                  <a:cubicBezTo>
                    <a:pt x="57" y="198"/>
                    <a:pt x="57" y="198"/>
                    <a:pt x="58" y="198"/>
                  </a:cubicBezTo>
                  <a:cubicBezTo>
                    <a:pt x="58" y="197"/>
                    <a:pt x="58" y="197"/>
                    <a:pt x="57" y="196"/>
                  </a:cubicBezTo>
                  <a:cubicBezTo>
                    <a:pt x="57" y="196"/>
                    <a:pt x="58" y="195"/>
                    <a:pt x="58" y="195"/>
                  </a:cubicBezTo>
                  <a:cubicBezTo>
                    <a:pt x="59" y="197"/>
                    <a:pt x="58" y="199"/>
                    <a:pt x="58" y="200"/>
                  </a:cubicBezTo>
                  <a:cubicBezTo>
                    <a:pt x="58" y="202"/>
                    <a:pt x="58" y="204"/>
                    <a:pt x="58" y="205"/>
                  </a:cubicBezTo>
                  <a:cubicBezTo>
                    <a:pt x="58" y="206"/>
                    <a:pt x="58" y="206"/>
                    <a:pt x="58" y="206"/>
                  </a:cubicBezTo>
                  <a:cubicBezTo>
                    <a:pt x="57" y="206"/>
                    <a:pt x="57" y="206"/>
                    <a:pt x="57" y="206"/>
                  </a:cubicBezTo>
                  <a:cubicBezTo>
                    <a:pt x="57" y="206"/>
                    <a:pt x="58" y="206"/>
                    <a:pt x="58" y="207"/>
                  </a:cubicBezTo>
                  <a:cubicBezTo>
                    <a:pt x="57" y="207"/>
                    <a:pt x="57" y="207"/>
                    <a:pt x="57" y="208"/>
                  </a:cubicBezTo>
                  <a:cubicBezTo>
                    <a:pt x="57" y="208"/>
                    <a:pt x="57" y="209"/>
                    <a:pt x="58" y="209"/>
                  </a:cubicBezTo>
                  <a:cubicBezTo>
                    <a:pt x="58" y="210"/>
                    <a:pt x="58" y="211"/>
                    <a:pt x="57" y="211"/>
                  </a:cubicBezTo>
                  <a:cubicBezTo>
                    <a:pt x="57" y="211"/>
                    <a:pt x="57" y="211"/>
                    <a:pt x="57" y="211"/>
                  </a:cubicBezTo>
                  <a:cubicBezTo>
                    <a:pt x="57" y="210"/>
                    <a:pt x="57" y="210"/>
                    <a:pt x="56" y="210"/>
                  </a:cubicBezTo>
                  <a:cubicBezTo>
                    <a:pt x="56" y="210"/>
                    <a:pt x="56" y="210"/>
                    <a:pt x="56" y="211"/>
                  </a:cubicBezTo>
                  <a:cubicBezTo>
                    <a:pt x="55" y="211"/>
                    <a:pt x="55" y="211"/>
                    <a:pt x="55" y="211"/>
                  </a:cubicBezTo>
                  <a:cubicBezTo>
                    <a:pt x="55" y="212"/>
                    <a:pt x="55" y="212"/>
                    <a:pt x="56" y="212"/>
                  </a:cubicBezTo>
                  <a:cubicBezTo>
                    <a:pt x="56" y="212"/>
                    <a:pt x="57" y="212"/>
                    <a:pt x="57" y="212"/>
                  </a:cubicBezTo>
                  <a:cubicBezTo>
                    <a:pt x="57" y="212"/>
                    <a:pt x="57" y="212"/>
                    <a:pt x="57" y="213"/>
                  </a:cubicBezTo>
                  <a:cubicBezTo>
                    <a:pt x="57" y="213"/>
                    <a:pt x="57" y="213"/>
                    <a:pt x="57" y="213"/>
                  </a:cubicBezTo>
                  <a:cubicBezTo>
                    <a:pt x="56" y="213"/>
                    <a:pt x="55" y="213"/>
                    <a:pt x="55" y="213"/>
                  </a:cubicBezTo>
                  <a:cubicBezTo>
                    <a:pt x="54" y="213"/>
                    <a:pt x="53" y="212"/>
                    <a:pt x="53" y="212"/>
                  </a:cubicBezTo>
                  <a:lnTo>
                    <a:pt x="52" y="212"/>
                  </a:lnTo>
                  <a:cubicBezTo>
                    <a:pt x="52" y="212"/>
                    <a:pt x="52" y="211"/>
                    <a:pt x="52" y="211"/>
                  </a:cubicBezTo>
                  <a:cubicBezTo>
                    <a:pt x="52" y="211"/>
                    <a:pt x="52" y="210"/>
                    <a:pt x="51" y="210"/>
                  </a:cubicBezTo>
                  <a:lnTo>
                    <a:pt x="50" y="210"/>
                  </a:lnTo>
                  <a:cubicBezTo>
                    <a:pt x="50" y="210"/>
                    <a:pt x="50" y="209"/>
                    <a:pt x="49" y="209"/>
                  </a:cubicBezTo>
                  <a:cubicBezTo>
                    <a:pt x="49" y="209"/>
                    <a:pt x="49" y="209"/>
                    <a:pt x="49" y="209"/>
                  </a:cubicBezTo>
                  <a:cubicBezTo>
                    <a:pt x="48" y="209"/>
                    <a:pt x="48" y="209"/>
                    <a:pt x="47" y="209"/>
                  </a:cubicBezTo>
                  <a:cubicBezTo>
                    <a:pt x="47" y="210"/>
                    <a:pt x="46" y="210"/>
                    <a:pt x="46" y="210"/>
                  </a:cubicBezTo>
                  <a:cubicBezTo>
                    <a:pt x="46" y="211"/>
                    <a:pt x="46" y="211"/>
                    <a:pt x="47" y="211"/>
                  </a:cubicBezTo>
                  <a:cubicBezTo>
                    <a:pt x="47" y="211"/>
                    <a:pt x="47" y="212"/>
                    <a:pt x="47" y="212"/>
                  </a:cubicBezTo>
                  <a:cubicBezTo>
                    <a:pt x="46" y="212"/>
                    <a:pt x="46" y="213"/>
                    <a:pt x="45" y="213"/>
                  </a:cubicBezTo>
                  <a:cubicBezTo>
                    <a:pt x="45" y="213"/>
                    <a:pt x="44" y="213"/>
                    <a:pt x="43" y="213"/>
                  </a:cubicBezTo>
                  <a:cubicBezTo>
                    <a:pt x="43" y="213"/>
                    <a:pt x="43" y="213"/>
                    <a:pt x="43" y="212"/>
                  </a:cubicBezTo>
                  <a:cubicBezTo>
                    <a:pt x="43" y="212"/>
                    <a:pt x="43" y="212"/>
                    <a:pt x="43" y="212"/>
                  </a:cubicBezTo>
                  <a:cubicBezTo>
                    <a:pt x="42" y="212"/>
                    <a:pt x="42" y="212"/>
                    <a:pt x="42" y="213"/>
                  </a:cubicBezTo>
                  <a:cubicBezTo>
                    <a:pt x="42" y="213"/>
                    <a:pt x="41" y="213"/>
                    <a:pt x="40" y="213"/>
                  </a:cubicBezTo>
                  <a:cubicBezTo>
                    <a:pt x="40" y="213"/>
                    <a:pt x="40" y="212"/>
                    <a:pt x="40" y="212"/>
                  </a:cubicBezTo>
                  <a:cubicBezTo>
                    <a:pt x="41" y="211"/>
                    <a:pt x="41" y="210"/>
                    <a:pt x="42" y="210"/>
                  </a:cubicBezTo>
                  <a:cubicBezTo>
                    <a:pt x="42" y="210"/>
                    <a:pt x="42" y="210"/>
                    <a:pt x="42" y="210"/>
                  </a:cubicBezTo>
                  <a:cubicBezTo>
                    <a:pt x="43" y="211"/>
                    <a:pt x="43" y="211"/>
                    <a:pt x="43" y="211"/>
                  </a:cubicBezTo>
                  <a:cubicBezTo>
                    <a:pt x="44" y="210"/>
                    <a:pt x="44" y="210"/>
                    <a:pt x="44" y="210"/>
                  </a:cubicBezTo>
                  <a:cubicBezTo>
                    <a:pt x="45" y="210"/>
                    <a:pt x="45" y="210"/>
                    <a:pt x="45" y="210"/>
                  </a:cubicBezTo>
                  <a:cubicBezTo>
                    <a:pt x="45" y="209"/>
                    <a:pt x="45" y="208"/>
                    <a:pt x="45" y="208"/>
                  </a:cubicBezTo>
                  <a:cubicBezTo>
                    <a:pt x="44" y="208"/>
                    <a:pt x="44" y="208"/>
                    <a:pt x="43" y="208"/>
                  </a:cubicBezTo>
                  <a:cubicBezTo>
                    <a:pt x="43" y="209"/>
                    <a:pt x="42" y="209"/>
                    <a:pt x="42" y="209"/>
                  </a:cubicBezTo>
                  <a:cubicBezTo>
                    <a:pt x="41" y="209"/>
                    <a:pt x="41" y="208"/>
                    <a:pt x="41" y="208"/>
                  </a:cubicBezTo>
                  <a:cubicBezTo>
                    <a:pt x="41" y="208"/>
                    <a:pt x="41" y="208"/>
                    <a:pt x="41" y="208"/>
                  </a:cubicBezTo>
                  <a:cubicBezTo>
                    <a:pt x="41" y="207"/>
                    <a:pt x="40" y="207"/>
                    <a:pt x="40" y="207"/>
                  </a:cubicBezTo>
                  <a:cubicBezTo>
                    <a:pt x="40" y="207"/>
                    <a:pt x="40" y="206"/>
                    <a:pt x="40" y="206"/>
                  </a:cubicBezTo>
                  <a:cubicBezTo>
                    <a:pt x="40" y="206"/>
                    <a:pt x="40" y="206"/>
                    <a:pt x="41" y="206"/>
                  </a:cubicBezTo>
                  <a:cubicBezTo>
                    <a:pt x="41" y="206"/>
                    <a:pt x="41" y="206"/>
                    <a:pt x="41" y="206"/>
                  </a:cubicBezTo>
                  <a:cubicBezTo>
                    <a:pt x="42" y="205"/>
                    <a:pt x="43" y="205"/>
                    <a:pt x="44" y="204"/>
                  </a:cubicBezTo>
                  <a:cubicBezTo>
                    <a:pt x="43" y="204"/>
                    <a:pt x="43" y="203"/>
                    <a:pt x="43" y="203"/>
                  </a:cubicBezTo>
                  <a:cubicBezTo>
                    <a:pt x="42" y="203"/>
                    <a:pt x="42" y="203"/>
                    <a:pt x="41" y="203"/>
                  </a:cubicBezTo>
                  <a:cubicBezTo>
                    <a:pt x="41" y="203"/>
                    <a:pt x="40" y="203"/>
                    <a:pt x="40" y="202"/>
                  </a:cubicBezTo>
                  <a:cubicBezTo>
                    <a:pt x="40" y="202"/>
                    <a:pt x="41" y="201"/>
                    <a:pt x="41" y="200"/>
                  </a:cubicBezTo>
                  <a:cubicBezTo>
                    <a:pt x="41" y="200"/>
                    <a:pt x="42" y="199"/>
                    <a:pt x="42" y="198"/>
                  </a:cubicBezTo>
                  <a:cubicBezTo>
                    <a:pt x="42" y="198"/>
                    <a:pt x="41" y="198"/>
                    <a:pt x="41" y="199"/>
                  </a:cubicBezTo>
                  <a:cubicBezTo>
                    <a:pt x="40" y="199"/>
                    <a:pt x="40" y="199"/>
                    <a:pt x="40" y="200"/>
                  </a:cubicBezTo>
                  <a:cubicBezTo>
                    <a:pt x="39" y="200"/>
                    <a:pt x="38" y="200"/>
                    <a:pt x="38" y="201"/>
                  </a:cubicBezTo>
                  <a:cubicBezTo>
                    <a:pt x="37" y="201"/>
                    <a:pt x="36" y="201"/>
                    <a:pt x="35" y="201"/>
                  </a:cubicBezTo>
                  <a:cubicBezTo>
                    <a:pt x="35" y="200"/>
                    <a:pt x="36" y="200"/>
                    <a:pt x="36" y="199"/>
                  </a:cubicBezTo>
                  <a:cubicBezTo>
                    <a:pt x="36" y="199"/>
                    <a:pt x="37" y="199"/>
                    <a:pt x="37" y="199"/>
                  </a:cubicBezTo>
                  <a:cubicBezTo>
                    <a:pt x="38" y="199"/>
                    <a:pt x="38" y="199"/>
                    <a:pt x="39" y="199"/>
                  </a:cubicBezTo>
                  <a:cubicBezTo>
                    <a:pt x="39" y="199"/>
                    <a:pt x="39" y="198"/>
                    <a:pt x="40" y="198"/>
                  </a:cubicBezTo>
                  <a:cubicBezTo>
                    <a:pt x="39" y="198"/>
                    <a:pt x="39" y="197"/>
                    <a:pt x="38" y="197"/>
                  </a:cubicBezTo>
                  <a:cubicBezTo>
                    <a:pt x="38" y="197"/>
                    <a:pt x="37" y="197"/>
                    <a:pt x="37" y="197"/>
                  </a:cubicBezTo>
                  <a:cubicBezTo>
                    <a:pt x="36" y="197"/>
                    <a:pt x="35" y="197"/>
                    <a:pt x="35" y="198"/>
                  </a:cubicBezTo>
                  <a:cubicBezTo>
                    <a:pt x="34" y="198"/>
                    <a:pt x="33" y="198"/>
                    <a:pt x="33" y="198"/>
                  </a:cubicBezTo>
                  <a:cubicBezTo>
                    <a:pt x="32" y="199"/>
                    <a:pt x="32" y="199"/>
                    <a:pt x="32" y="200"/>
                  </a:cubicBezTo>
                  <a:cubicBezTo>
                    <a:pt x="32" y="201"/>
                    <a:pt x="32" y="201"/>
                    <a:pt x="33" y="202"/>
                  </a:cubicBezTo>
                  <a:cubicBezTo>
                    <a:pt x="33" y="202"/>
                    <a:pt x="34" y="202"/>
                    <a:pt x="34" y="202"/>
                  </a:cubicBezTo>
                  <a:cubicBezTo>
                    <a:pt x="34" y="202"/>
                    <a:pt x="35" y="203"/>
                    <a:pt x="35" y="203"/>
                  </a:cubicBezTo>
                  <a:cubicBezTo>
                    <a:pt x="36" y="203"/>
                    <a:pt x="36" y="203"/>
                    <a:pt x="37" y="203"/>
                  </a:cubicBezTo>
                  <a:cubicBezTo>
                    <a:pt x="38" y="203"/>
                    <a:pt x="38" y="203"/>
                    <a:pt x="39" y="203"/>
                  </a:cubicBezTo>
                  <a:cubicBezTo>
                    <a:pt x="38" y="204"/>
                    <a:pt x="38" y="204"/>
                    <a:pt x="37" y="204"/>
                  </a:cubicBezTo>
                  <a:cubicBezTo>
                    <a:pt x="36" y="204"/>
                    <a:pt x="36" y="204"/>
                    <a:pt x="35" y="204"/>
                  </a:cubicBezTo>
                  <a:cubicBezTo>
                    <a:pt x="34" y="204"/>
                    <a:pt x="34" y="204"/>
                    <a:pt x="33" y="204"/>
                  </a:cubicBezTo>
                  <a:cubicBezTo>
                    <a:pt x="32" y="204"/>
                    <a:pt x="32" y="204"/>
                    <a:pt x="32" y="204"/>
                  </a:cubicBezTo>
                  <a:cubicBezTo>
                    <a:pt x="31" y="204"/>
                    <a:pt x="31" y="204"/>
                    <a:pt x="31" y="204"/>
                  </a:cubicBezTo>
                  <a:cubicBezTo>
                    <a:pt x="31" y="204"/>
                    <a:pt x="31" y="203"/>
                    <a:pt x="31" y="203"/>
                  </a:cubicBezTo>
                  <a:cubicBezTo>
                    <a:pt x="30" y="204"/>
                    <a:pt x="30" y="204"/>
                    <a:pt x="30" y="204"/>
                  </a:cubicBezTo>
                  <a:cubicBezTo>
                    <a:pt x="30" y="205"/>
                    <a:pt x="30" y="205"/>
                    <a:pt x="30" y="205"/>
                  </a:cubicBezTo>
                  <a:cubicBezTo>
                    <a:pt x="29" y="205"/>
                    <a:pt x="28" y="205"/>
                    <a:pt x="28" y="206"/>
                  </a:cubicBezTo>
                  <a:cubicBezTo>
                    <a:pt x="27" y="206"/>
                    <a:pt x="27" y="207"/>
                    <a:pt x="28" y="208"/>
                  </a:cubicBezTo>
                  <a:cubicBezTo>
                    <a:pt x="27" y="208"/>
                    <a:pt x="27" y="208"/>
                    <a:pt x="27" y="208"/>
                  </a:cubicBezTo>
                  <a:cubicBezTo>
                    <a:pt x="27" y="208"/>
                    <a:pt x="26" y="209"/>
                    <a:pt x="26" y="209"/>
                  </a:cubicBezTo>
                  <a:cubicBezTo>
                    <a:pt x="26" y="209"/>
                    <a:pt x="25" y="209"/>
                    <a:pt x="25" y="209"/>
                  </a:cubicBezTo>
                  <a:cubicBezTo>
                    <a:pt x="25" y="209"/>
                    <a:pt x="25" y="209"/>
                    <a:pt x="25" y="209"/>
                  </a:cubicBezTo>
                  <a:cubicBezTo>
                    <a:pt x="24" y="209"/>
                    <a:pt x="24" y="209"/>
                    <a:pt x="24" y="209"/>
                  </a:cubicBezTo>
                  <a:cubicBezTo>
                    <a:pt x="24" y="210"/>
                    <a:pt x="24" y="210"/>
                    <a:pt x="24" y="210"/>
                  </a:cubicBezTo>
                  <a:cubicBezTo>
                    <a:pt x="23" y="210"/>
                    <a:pt x="23" y="210"/>
                    <a:pt x="22" y="210"/>
                  </a:cubicBezTo>
                  <a:cubicBezTo>
                    <a:pt x="22" y="209"/>
                    <a:pt x="22" y="209"/>
                    <a:pt x="22" y="209"/>
                  </a:cubicBezTo>
                  <a:cubicBezTo>
                    <a:pt x="21" y="209"/>
                    <a:pt x="21" y="210"/>
                    <a:pt x="22" y="210"/>
                  </a:cubicBezTo>
                  <a:cubicBezTo>
                    <a:pt x="22" y="210"/>
                    <a:pt x="22" y="211"/>
                    <a:pt x="22" y="211"/>
                  </a:cubicBezTo>
                  <a:lnTo>
                    <a:pt x="21" y="212"/>
                  </a:lnTo>
                  <a:cubicBezTo>
                    <a:pt x="20" y="212"/>
                    <a:pt x="21" y="212"/>
                    <a:pt x="21" y="212"/>
                  </a:cubicBezTo>
                  <a:cubicBezTo>
                    <a:pt x="21" y="213"/>
                    <a:pt x="21" y="213"/>
                    <a:pt x="21" y="213"/>
                  </a:cubicBezTo>
                  <a:cubicBezTo>
                    <a:pt x="21" y="213"/>
                    <a:pt x="21" y="213"/>
                    <a:pt x="20" y="213"/>
                  </a:cubicBezTo>
                  <a:cubicBezTo>
                    <a:pt x="20" y="213"/>
                    <a:pt x="19" y="213"/>
                    <a:pt x="19" y="213"/>
                  </a:cubicBezTo>
                  <a:cubicBezTo>
                    <a:pt x="19" y="212"/>
                    <a:pt x="20" y="212"/>
                    <a:pt x="20" y="212"/>
                  </a:cubicBezTo>
                  <a:cubicBezTo>
                    <a:pt x="20" y="212"/>
                    <a:pt x="20" y="212"/>
                    <a:pt x="20" y="212"/>
                  </a:cubicBezTo>
                  <a:cubicBezTo>
                    <a:pt x="20" y="211"/>
                    <a:pt x="19" y="211"/>
                    <a:pt x="19" y="211"/>
                  </a:cubicBezTo>
                  <a:cubicBezTo>
                    <a:pt x="19" y="212"/>
                    <a:pt x="19" y="212"/>
                    <a:pt x="19" y="212"/>
                  </a:cubicBezTo>
                  <a:cubicBezTo>
                    <a:pt x="18" y="212"/>
                    <a:pt x="18" y="213"/>
                    <a:pt x="18" y="213"/>
                  </a:cubicBezTo>
                  <a:cubicBezTo>
                    <a:pt x="17" y="213"/>
                    <a:pt x="17" y="213"/>
                    <a:pt x="17" y="212"/>
                  </a:cubicBezTo>
                  <a:cubicBezTo>
                    <a:pt x="17" y="212"/>
                    <a:pt x="17" y="212"/>
                    <a:pt x="17" y="212"/>
                  </a:cubicBezTo>
                  <a:cubicBezTo>
                    <a:pt x="16" y="212"/>
                    <a:pt x="16" y="211"/>
                    <a:pt x="15" y="211"/>
                  </a:cubicBezTo>
                  <a:cubicBezTo>
                    <a:pt x="15" y="210"/>
                    <a:pt x="15" y="209"/>
                    <a:pt x="14" y="209"/>
                  </a:cubicBezTo>
                  <a:cubicBezTo>
                    <a:pt x="14" y="209"/>
                    <a:pt x="13" y="209"/>
                    <a:pt x="13" y="209"/>
                  </a:cubicBezTo>
                  <a:cubicBezTo>
                    <a:pt x="13" y="210"/>
                    <a:pt x="13" y="210"/>
                    <a:pt x="13" y="210"/>
                  </a:cubicBezTo>
                  <a:cubicBezTo>
                    <a:pt x="12" y="210"/>
                    <a:pt x="12" y="210"/>
                    <a:pt x="12" y="209"/>
                  </a:cubicBezTo>
                  <a:cubicBezTo>
                    <a:pt x="12" y="209"/>
                    <a:pt x="12" y="209"/>
                    <a:pt x="12" y="209"/>
                  </a:cubicBezTo>
                  <a:cubicBezTo>
                    <a:pt x="11" y="208"/>
                    <a:pt x="11" y="209"/>
                    <a:pt x="11" y="209"/>
                  </a:cubicBezTo>
                  <a:cubicBezTo>
                    <a:pt x="11" y="209"/>
                    <a:pt x="11" y="209"/>
                    <a:pt x="11" y="210"/>
                  </a:cubicBezTo>
                  <a:cubicBezTo>
                    <a:pt x="11" y="210"/>
                    <a:pt x="11" y="210"/>
                    <a:pt x="11" y="211"/>
                  </a:cubicBezTo>
                  <a:cubicBezTo>
                    <a:pt x="12" y="211"/>
                    <a:pt x="12" y="211"/>
                    <a:pt x="12" y="212"/>
                  </a:cubicBezTo>
                  <a:cubicBezTo>
                    <a:pt x="12" y="212"/>
                    <a:pt x="13" y="212"/>
                    <a:pt x="13" y="211"/>
                  </a:cubicBezTo>
                  <a:cubicBezTo>
                    <a:pt x="13" y="211"/>
                    <a:pt x="13" y="211"/>
                    <a:pt x="14" y="211"/>
                  </a:cubicBezTo>
                  <a:cubicBezTo>
                    <a:pt x="14" y="211"/>
                    <a:pt x="14" y="212"/>
                    <a:pt x="13" y="212"/>
                  </a:cubicBezTo>
                  <a:cubicBezTo>
                    <a:pt x="13" y="212"/>
                    <a:pt x="13" y="212"/>
                    <a:pt x="13" y="212"/>
                  </a:cubicBezTo>
                  <a:cubicBezTo>
                    <a:pt x="11" y="212"/>
                    <a:pt x="10" y="212"/>
                    <a:pt x="10" y="213"/>
                  </a:cubicBezTo>
                  <a:cubicBezTo>
                    <a:pt x="8" y="213"/>
                    <a:pt x="7" y="213"/>
                    <a:pt x="5" y="213"/>
                  </a:cubicBezTo>
                  <a:cubicBezTo>
                    <a:pt x="3" y="213"/>
                    <a:pt x="1" y="213"/>
                    <a:pt x="0" y="213"/>
                  </a:cubicBezTo>
                  <a:cubicBezTo>
                    <a:pt x="0" y="213"/>
                    <a:pt x="0" y="213"/>
                    <a:pt x="0" y="212"/>
                  </a:cubicBezTo>
                  <a:cubicBezTo>
                    <a:pt x="0" y="211"/>
                    <a:pt x="0" y="210"/>
                    <a:pt x="1" y="209"/>
                  </a:cubicBezTo>
                  <a:cubicBezTo>
                    <a:pt x="1" y="208"/>
                    <a:pt x="1" y="207"/>
                    <a:pt x="1" y="206"/>
                  </a:cubicBezTo>
                  <a:cubicBezTo>
                    <a:pt x="1" y="205"/>
                    <a:pt x="1" y="205"/>
                    <a:pt x="1" y="204"/>
                  </a:cubicBezTo>
                  <a:cubicBezTo>
                    <a:pt x="1" y="204"/>
                    <a:pt x="1" y="203"/>
                    <a:pt x="2" y="203"/>
                  </a:cubicBezTo>
                  <a:cubicBezTo>
                    <a:pt x="2" y="202"/>
                    <a:pt x="2" y="200"/>
                    <a:pt x="2" y="199"/>
                  </a:cubicBezTo>
                  <a:cubicBezTo>
                    <a:pt x="2" y="198"/>
                    <a:pt x="2" y="196"/>
                    <a:pt x="2" y="195"/>
                  </a:cubicBezTo>
                  <a:cubicBezTo>
                    <a:pt x="3" y="192"/>
                    <a:pt x="3" y="189"/>
                    <a:pt x="3" y="186"/>
                  </a:cubicBezTo>
                  <a:cubicBezTo>
                    <a:pt x="4" y="184"/>
                    <a:pt x="4" y="181"/>
                    <a:pt x="5" y="178"/>
                  </a:cubicBezTo>
                  <a:cubicBezTo>
                    <a:pt x="5" y="177"/>
                    <a:pt x="5" y="176"/>
                    <a:pt x="5" y="176"/>
                  </a:cubicBezTo>
                  <a:cubicBezTo>
                    <a:pt x="5" y="175"/>
                    <a:pt x="5" y="174"/>
                    <a:pt x="5" y="174"/>
                  </a:cubicBezTo>
                  <a:cubicBezTo>
                    <a:pt x="6" y="174"/>
                    <a:pt x="6" y="174"/>
                    <a:pt x="7" y="175"/>
                  </a:cubicBezTo>
                  <a:cubicBezTo>
                    <a:pt x="7" y="175"/>
                    <a:pt x="8" y="175"/>
                    <a:pt x="8" y="175"/>
                  </a:cubicBezTo>
                  <a:cubicBezTo>
                    <a:pt x="8" y="174"/>
                    <a:pt x="8" y="173"/>
                    <a:pt x="7" y="173"/>
                  </a:cubicBezTo>
                  <a:cubicBezTo>
                    <a:pt x="7" y="173"/>
                    <a:pt x="6" y="172"/>
                    <a:pt x="5" y="172"/>
                  </a:cubicBezTo>
                  <a:cubicBezTo>
                    <a:pt x="9" y="145"/>
                    <a:pt x="12" y="118"/>
                    <a:pt x="16" y="92"/>
                  </a:cubicBezTo>
                  <a:cubicBezTo>
                    <a:pt x="20" y="65"/>
                    <a:pt x="23" y="39"/>
                    <a:pt x="26" y="12"/>
                  </a:cubicBezTo>
                  <a:cubicBezTo>
                    <a:pt x="27" y="11"/>
                    <a:pt x="27" y="11"/>
                    <a:pt x="27" y="11"/>
                  </a:cubicBezTo>
                  <a:cubicBezTo>
                    <a:pt x="27" y="11"/>
                    <a:pt x="28" y="11"/>
                    <a:pt x="28" y="11"/>
                  </a:cubicBezTo>
                  <a:cubicBezTo>
                    <a:pt x="28" y="11"/>
                    <a:pt x="28" y="11"/>
                    <a:pt x="28" y="10"/>
                  </a:cubicBezTo>
                  <a:cubicBezTo>
                    <a:pt x="28" y="10"/>
                    <a:pt x="28" y="9"/>
                    <a:pt x="28" y="9"/>
                  </a:cubicBezTo>
                  <a:cubicBezTo>
                    <a:pt x="29" y="9"/>
                    <a:pt x="30" y="8"/>
                    <a:pt x="30" y="7"/>
                  </a:cubicBezTo>
                  <a:cubicBezTo>
                    <a:pt x="30" y="7"/>
                    <a:pt x="31" y="7"/>
                    <a:pt x="31" y="7"/>
                  </a:cubicBezTo>
                  <a:cubicBezTo>
                    <a:pt x="32" y="6"/>
                    <a:pt x="32" y="6"/>
                    <a:pt x="32" y="5"/>
                  </a:cubicBezTo>
                  <a:cubicBezTo>
                    <a:pt x="31" y="5"/>
                    <a:pt x="30" y="4"/>
                    <a:pt x="29" y="4"/>
                  </a:cubicBezTo>
                  <a:cubicBezTo>
                    <a:pt x="29" y="5"/>
                    <a:pt x="29" y="5"/>
                    <a:pt x="29" y="5"/>
                  </a:cubicBezTo>
                  <a:cubicBezTo>
                    <a:pt x="29" y="6"/>
                    <a:pt x="29" y="6"/>
                    <a:pt x="29" y="6"/>
                  </a:cubicBezTo>
                  <a:cubicBezTo>
                    <a:pt x="29" y="7"/>
                    <a:pt x="29" y="7"/>
                    <a:pt x="28" y="7"/>
                  </a:cubicBezTo>
                  <a:cubicBezTo>
                    <a:pt x="28" y="8"/>
                    <a:pt x="28" y="8"/>
                    <a:pt x="28" y="9"/>
                  </a:cubicBezTo>
                  <a:cubicBezTo>
                    <a:pt x="28" y="9"/>
                    <a:pt x="27" y="9"/>
                    <a:pt x="27" y="9"/>
                  </a:cubicBezTo>
                  <a:cubicBezTo>
                    <a:pt x="27" y="8"/>
                    <a:pt x="27" y="7"/>
                    <a:pt x="28" y="5"/>
                  </a:cubicBezTo>
                  <a:cubicBezTo>
                    <a:pt x="28" y="4"/>
                    <a:pt x="28" y="3"/>
                    <a:pt x="29" y="2"/>
                  </a:cubicBezTo>
                  <a:cubicBezTo>
                    <a:pt x="29" y="2"/>
                    <a:pt x="29" y="2"/>
                    <a:pt x="29" y="2"/>
                  </a:cubicBezTo>
                  <a:cubicBezTo>
                    <a:pt x="29" y="2"/>
                    <a:pt x="29" y="1"/>
                    <a:pt x="29" y="1"/>
                  </a:cubicBezTo>
                  <a:cubicBezTo>
                    <a:pt x="29" y="1"/>
                    <a:pt x="30" y="1"/>
                    <a:pt x="30" y="1"/>
                  </a:cubicBezTo>
                  <a:cubicBezTo>
                    <a:pt x="30" y="1"/>
                    <a:pt x="31" y="1"/>
                    <a:pt x="31" y="1"/>
                  </a:cubicBezTo>
                  <a:cubicBezTo>
                    <a:pt x="31" y="1"/>
                    <a:pt x="32" y="1"/>
                    <a:pt x="32" y="1"/>
                  </a:cubicBezTo>
                  <a:cubicBezTo>
                    <a:pt x="32" y="1"/>
                    <a:pt x="32" y="1"/>
                    <a:pt x="32" y="1"/>
                  </a:cubicBezTo>
                  <a:cubicBezTo>
                    <a:pt x="33" y="1"/>
                    <a:pt x="34" y="1"/>
                    <a:pt x="35" y="1"/>
                  </a:cubicBezTo>
                  <a:cubicBezTo>
                    <a:pt x="34" y="2"/>
                    <a:pt x="34" y="2"/>
                    <a:pt x="33" y="2"/>
                  </a:cubicBezTo>
                  <a:cubicBezTo>
                    <a:pt x="33" y="1"/>
                    <a:pt x="32" y="1"/>
                    <a:pt x="32" y="2"/>
                  </a:cubicBezTo>
                  <a:cubicBezTo>
                    <a:pt x="32" y="2"/>
                    <a:pt x="32" y="2"/>
                    <a:pt x="32" y="2"/>
                  </a:cubicBezTo>
                  <a:cubicBezTo>
                    <a:pt x="32" y="2"/>
                    <a:pt x="32" y="3"/>
                    <a:pt x="32" y="3"/>
                  </a:cubicBezTo>
                  <a:cubicBezTo>
                    <a:pt x="33" y="3"/>
                    <a:pt x="33" y="3"/>
                    <a:pt x="33" y="3"/>
                  </a:cubicBezTo>
                  <a:cubicBezTo>
                    <a:pt x="34" y="3"/>
                    <a:pt x="34" y="3"/>
                    <a:pt x="34" y="3"/>
                  </a:cubicBezTo>
                  <a:cubicBezTo>
                    <a:pt x="34" y="3"/>
                    <a:pt x="34" y="4"/>
                    <a:pt x="34" y="4"/>
                  </a:cubicBezTo>
                  <a:cubicBezTo>
                    <a:pt x="34" y="5"/>
                    <a:pt x="34" y="5"/>
                    <a:pt x="35" y="5"/>
                  </a:cubicBezTo>
                  <a:cubicBezTo>
                    <a:pt x="35" y="5"/>
                    <a:pt x="35" y="5"/>
                    <a:pt x="35" y="5"/>
                  </a:cubicBezTo>
                  <a:cubicBezTo>
                    <a:pt x="35" y="5"/>
                    <a:pt x="35" y="5"/>
                    <a:pt x="36" y="5"/>
                  </a:cubicBezTo>
                  <a:cubicBezTo>
                    <a:pt x="36" y="5"/>
                    <a:pt x="36" y="6"/>
                    <a:pt x="36" y="6"/>
                  </a:cubicBezTo>
                  <a:cubicBezTo>
                    <a:pt x="37" y="6"/>
                    <a:pt x="37" y="6"/>
                    <a:pt x="37" y="6"/>
                  </a:cubicBezTo>
                  <a:cubicBezTo>
                    <a:pt x="37" y="7"/>
                    <a:pt x="37" y="7"/>
                    <a:pt x="36" y="7"/>
                  </a:cubicBezTo>
                  <a:cubicBezTo>
                    <a:pt x="36" y="7"/>
                    <a:pt x="36" y="8"/>
                    <a:pt x="36" y="8"/>
                  </a:cubicBezTo>
                  <a:cubicBezTo>
                    <a:pt x="36" y="8"/>
                    <a:pt x="36" y="9"/>
                    <a:pt x="37" y="9"/>
                  </a:cubicBezTo>
                  <a:cubicBezTo>
                    <a:pt x="37" y="9"/>
                    <a:pt x="37" y="9"/>
                    <a:pt x="38" y="9"/>
                  </a:cubicBezTo>
                  <a:cubicBezTo>
                    <a:pt x="38" y="8"/>
                    <a:pt x="38" y="7"/>
                    <a:pt x="38" y="7"/>
                  </a:cubicBezTo>
                  <a:cubicBezTo>
                    <a:pt x="38" y="7"/>
                    <a:pt x="38" y="6"/>
                    <a:pt x="39" y="6"/>
                  </a:cubicBezTo>
                  <a:cubicBezTo>
                    <a:pt x="38" y="5"/>
                    <a:pt x="38" y="5"/>
                    <a:pt x="38" y="4"/>
                  </a:cubicBezTo>
                  <a:cubicBezTo>
                    <a:pt x="38" y="4"/>
                    <a:pt x="38" y="4"/>
                    <a:pt x="38" y="3"/>
                  </a:cubicBezTo>
                  <a:cubicBezTo>
                    <a:pt x="37" y="3"/>
                    <a:pt x="37" y="4"/>
                    <a:pt x="37" y="4"/>
                  </a:cubicBezTo>
                  <a:cubicBezTo>
                    <a:pt x="37" y="4"/>
                    <a:pt x="36" y="4"/>
                    <a:pt x="36" y="4"/>
                  </a:cubicBezTo>
                  <a:cubicBezTo>
                    <a:pt x="36" y="4"/>
                    <a:pt x="36" y="4"/>
                    <a:pt x="36" y="4"/>
                  </a:cubicBezTo>
                  <a:cubicBezTo>
                    <a:pt x="36" y="4"/>
                    <a:pt x="36" y="3"/>
                    <a:pt x="35" y="3"/>
                  </a:cubicBezTo>
                  <a:cubicBezTo>
                    <a:pt x="36" y="3"/>
                    <a:pt x="37" y="2"/>
                    <a:pt x="37" y="2"/>
                  </a:cubicBezTo>
                  <a:cubicBezTo>
                    <a:pt x="38" y="1"/>
                    <a:pt x="39" y="1"/>
                    <a:pt x="40" y="1"/>
                  </a:cubicBezTo>
                  <a:cubicBezTo>
                    <a:pt x="40" y="1"/>
                    <a:pt x="40" y="1"/>
                    <a:pt x="40" y="1"/>
                  </a:cubicBezTo>
                  <a:cubicBezTo>
                    <a:pt x="41" y="2"/>
                    <a:pt x="41" y="2"/>
                    <a:pt x="41" y="2"/>
                  </a:cubicBezTo>
                  <a:cubicBezTo>
                    <a:pt x="41" y="2"/>
                    <a:pt x="42" y="2"/>
                    <a:pt x="42" y="1"/>
                  </a:cubicBezTo>
                  <a:cubicBezTo>
                    <a:pt x="43" y="1"/>
                    <a:pt x="43" y="1"/>
                    <a:pt x="44" y="1"/>
                  </a:cubicBezTo>
                  <a:cubicBezTo>
                    <a:pt x="45" y="1"/>
                    <a:pt x="45" y="1"/>
                    <a:pt x="46" y="1"/>
                  </a:cubicBezTo>
                  <a:cubicBezTo>
                    <a:pt x="46" y="1"/>
                    <a:pt x="47" y="1"/>
                    <a:pt x="47" y="1"/>
                  </a:cubicBezTo>
                  <a:cubicBezTo>
                    <a:pt x="47" y="1"/>
                    <a:pt x="47" y="2"/>
                    <a:pt x="48" y="1"/>
                  </a:cubicBezTo>
                  <a:cubicBezTo>
                    <a:pt x="48" y="1"/>
                    <a:pt x="48" y="1"/>
                    <a:pt x="48" y="1"/>
                  </a:cubicBezTo>
                  <a:cubicBezTo>
                    <a:pt x="48" y="1"/>
                    <a:pt x="49" y="1"/>
                    <a:pt x="49" y="1"/>
                  </a:cubicBezTo>
                  <a:cubicBezTo>
                    <a:pt x="49" y="1"/>
                    <a:pt x="49" y="1"/>
                    <a:pt x="50" y="1"/>
                  </a:cubicBezTo>
                  <a:cubicBezTo>
                    <a:pt x="50" y="1"/>
                    <a:pt x="50" y="1"/>
                    <a:pt x="50" y="1"/>
                  </a:cubicBezTo>
                  <a:cubicBezTo>
                    <a:pt x="53" y="1"/>
                    <a:pt x="56" y="1"/>
                    <a:pt x="59" y="1"/>
                  </a:cubicBezTo>
                  <a:cubicBezTo>
                    <a:pt x="60" y="1"/>
                    <a:pt x="61" y="1"/>
                    <a:pt x="62" y="1"/>
                  </a:cubicBezTo>
                  <a:cubicBezTo>
                    <a:pt x="64" y="1"/>
                    <a:pt x="64" y="1"/>
                    <a:pt x="65" y="1"/>
                  </a:cubicBezTo>
                  <a:cubicBezTo>
                    <a:pt x="65" y="1"/>
                    <a:pt x="66" y="1"/>
                    <a:pt x="66" y="2"/>
                  </a:cubicBezTo>
                  <a:cubicBezTo>
                    <a:pt x="66" y="2"/>
                    <a:pt x="66" y="2"/>
                    <a:pt x="67" y="2"/>
                  </a:cubicBezTo>
                  <a:cubicBezTo>
                    <a:pt x="67" y="2"/>
                    <a:pt x="67" y="2"/>
                    <a:pt x="67" y="1"/>
                  </a:cubicBezTo>
                  <a:cubicBezTo>
                    <a:pt x="68" y="1"/>
                    <a:pt x="68" y="1"/>
                    <a:pt x="68" y="1"/>
                  </a:cubicBezTo>
                  <a:cubicBezTo>
                    <a:pt x="69" y="1"/>
                    <a:pt x="69" y="1"/>
                    <a:pt x="69" y="1"/>
                  </a:cubicBezTo>
                  <a:cubicBezTo>
                    <a:pt x="70" y="2"/>
                    <a:pt x="70" y="2"/>
                    <a:pt x="70" y="2"/>
                  </a:cubicBezTo>
                  <a:cubicBezTo>
                    <a:pt x="70" y="2"/>
                    <a:pt x="71" y="2"/>
                    <a:pt x="71" y="1"/>
                  </a:cubicBezTo>
                  <a:cubicBezTo>
                    <a:pt x="71" y="1"/>
                    <a:pt x="71" y="1"/>
                    <a:pt x="71" y="1"/>
                  </a:cubicBezTo>
                  <a:cubicBezTo>
                    <a:pt x="71" y="0"/>
                    <a:pt x="72" y="0"/>
                    <a:pt x="72" y="1"/>
                  </a:cubicBezTo>
                  <a:cubicBezTo>
                    <a:pt x="72" y="1"/>
                    <a:pt x="73" y="1"/>
                    <a:pt x="73" y="1"/>
                  </a:cubicBezTo>
                  <a:cubicBezTo>
                    <a:pt x="73" y="1"/>
                    <a:pt x="74" y="1"/>
                    <a:pt x="75" y="1"/>
                  </a:cubicBezTo>
                  <a:cubicBezTo>
                    <a:pt x="75" y="1"/>
                    <a:pt x="76" y="1"/>
                    <a:pt x="76" y="0"/>
                  </a:cubicBezTo>
                  <a:cubicBezTo>
                    <a:pt x="77" y="0"/>
                    <a:pt x="78" y="0"/>
                    <a:pt x="78" y="0"/>
                  </a:cubicBezTo>
                  <a:cubicBezTo>
                    <a:pt x="79" y="0"/>
                    <a:pt x="79" y="1"/>
                    <a:pt x="79" y="1"/>
                  </a:cubicBezTo>
                  <a:cubicBezTo>
                    <a:pt x="80" y="1"/>
                    <a:pt x="81" y="1"/>
                    <a:pt x="82" y="1"/>
                  </a:cubicBezTo>
                  <a:cubicBezTo>
                    <a:pt x="83" y="1"/>
                    <a:pt x="84" y="1"/>
                    <a:pt x="85" y="2"/>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1" name="Freeform 49">
              <a:extLst>
                <a:ext uri="{FF2B5EF4-FFF2-40B4-BE49-F238E27FC236}">
                  <a16:creationId xmlns:a16="http://schemas.microsoft.com/office/drawing/2014/main" id="{3F951928-C9F3-4A74-AB4A-1FC617A69236}"/>
                </a:ext>
              </a:extLst>
            </p:cNvPr>
            <p:cNvSpPr>
              <a:spLocks noEditPoints="1"/>
            </p:cNvSpPr>
            <p:nvPr/>
          </p:nvSpPr>
          <p:spPr bwMode="auto">
            <a:xfrm>
              <a:off x="4619325" y="4487677"/>
              <a:ext cx="110047" cy="182001"/>
            </a:xfrm>
            <a:custGeom>
              <a:avLst/>
              <a:gdLst>
                <a:gd name="T0" fmla="*/ 68 w 131"/>
                <a:gd name="T1" fmla="*/ 214 h 221"/>
                <a:gd name="T2" fmla="*/ 45 w 131"/>
                <a:gd name="T3" fmla="*/ 218 h 221"/>
                <a:gd name="T4" fmla="*/ 61 w 131"/>
                <a:gd name="T5" fmla="*/ 221 h 221"/>
                <a:gd name="T6" fmla="*/ 66 w 131"/>
                <a:gd name="T7" fmla="*/ 217 h 221"/>
                <a:gd name="T8" fmla="*/ 82 w 131"/>
                <a:gd name="T9" fmla="*/ 215 h 221"/>
                <a:gd name="T10" fmla="*/ 75 w 131"/>
                <a:gd name="T11" fmla="*/ 211 h 221"/>
                <a:gd name="T12" fmla="*/ 86 w 131"/>
                <a:gd name="T13" fmla="*/ 210 h 221"/>
                <a:gd name="T14" fmla="*/ 73 w 131"/>
                <a:gd name="T15" fmla="*/ 209 h 221"/>
                <a:gd name="T16" fmla="*/ 108 w 131"/>
                <a:gd name="T17" fmla="*/ 209 h 221"/>
                <a:gd name="T18" fmla="*/ 76 w 131"/>
                <a:gd name="T19" fmla="*/ 209 h 221"/>
                <a:gd name="T20" fmla="*/ 93 w 131"/>
                <a:gd name="T21" fmla="*/ 208 h 221"/>
                <a:gd name="T22" fmla="*/ 24 w 131"/>
                <a:gd name="T23" fmla="*/ 207 h 221"/>
                <a:gd name="T24" fmla="*/ 87 w 131"/>
                <a:gd name="T25" fmla="*/ 205 h 221"/>
                <a:gd name="T26" fmla="*/ 68 w 131"/>
                <a:gd name="T27" fmla="*/ 205 h 221"/>
                <a:gd name="T28" fmla="*/ 103 w 131"/>
                <a:gd name="T29" fmla="*/ 205 h 221"/>
                <a:gd name="T30" fmla="*/ 84 w 131"/>
                <a:gd name="T31" fmla="*/ 204 h 221"/>
                <a:gd name="T32" fmla="*/ 99 w 131"/>
                <a:gd name="T33" fmla="*/ 203 h 221"/>
                <a:gd name="T34" fmla="*/ 105 w 131"/>
                <a:gd name="T35" fmla="*/ 199 h 221"/>
                <a:gd name="T36" fmla="*/ 98 w 131"/>
                <a:gd name="T37" fmla="*/ 194 h 221"/>
                <a:gd name="T38" fmla="*/ 102 w 131"/>
                <a:gd name="T39" fmla="*/ 199 h 221"/>
                <a:gd name="T40" fmla="*/ 111 w 131"/>
                <a:gd name="T41" fmla="*/ 192 h 221"/>
                <a:gd name="T42" fmla="*/ 113 w 131"/>
                <a:gd name="T43" fmla="*/ 191 h 221"/>
                <a:gd name="T44" fmla="*/ 55 w 131"/>
                <a:gd name="T45" fmla="*/ 190 h 221"/>
                <a:gd name="T46" fmla="*/ 105 w 131"/>
                <a:gd name="T47" fmla="*/ 188 h 221"/>
                <a:gd name="T48" fmla="*/ 107 w 131"/>
                <a:gd name="T49" fmla="*/ 164 h 221"/>
                <a:gd name="T50" fmla="*/ 97 w 131"/>
                <a:gd name="T51" fmla="*/ 137 h 221"/>
                <a:gd name="T52" fmla="*/ 112 w 131"/>
                <a:gd name="T53" fmla="*/ 78 h 221"/>
                <a:gd name="T54" fmla="*/ 16 w 131"/>
                <a:gd name="T55" fmla="*/ 52 h 221"/>
                <a:gd name="T56" fmla="*/ 17 w 131"/>
                <a:gd name="T57" fmla="*/ 44 h 221"/>
                <a:gd name="T58" fmla="*/ 27 w 131"/>
                <a:gd name="T59" fmla="*/ 40 h 221"/>
                <a:gd name="T60" fmla="*/ 33 w 131"/>
                <a:gd name="T61" fmla="*/ 31 h 221"/>
                <a:gd name="T62" fmla="*/ 25 w 131"/>
                <a:gd name="T63" fmla="*/ 27 h 221"/>
                <a:gd name="T64" fmla="*/ 63 w 131"/>
                <a:gd name="T65" fmla="*/ 23 h 221"/>
                <a:gd name="T66" fmla="*/ 40 w 131"/>
                <a:gd name="T67" fmla="*/ 20 h 221"/>
                <a:gd name="T68" fmla="*/ 67 w 131"/>
                <a:gd name="T69" fmla="*/ 17 h 221"/>
                <a:gd name="T70" fmla="*/ 44 w 131"/>
                <a:gd name="T71" fmla="*/ 16 h 221"/>
                <a:gd name="T72" fmla="*/ 67 w 131"/>
                <a:gd name="T73" fmla="*/ 15 h 221"/>
                <a:gd name="T74" fmla="*/ 66 w 131"/>
                <a:gd name="T75" fmla="*/ 13 h 221"/>
                <a:gd name="T76" fmla="*/ 63 w 131"/>
                <a:gd name="T77" fmla="*/ 13 h 221"/>
                <a:gd name="T78" fmla="*/ 96 w 131"/>
                <a:gd name="T79" fmla="*/ 11 h 221"/>
                <a:gd name="T80" fmla="*/ 59 w 131"/>
                <a:gd name="T81" fmla="*/ 4 h 221"/>
                <a:gd name="T82" fmla="*/ 66 w 131"/>
                <a:gd name="T83" fmla="*/ 4 h 221"/>
                <a:gd name="T84" fmla="*/ 113 w 131"/>
                <a:gd name="T85" fmla="*/ 98 h 221"/>
                <a:gd name="T86" fmla="*/ 65 w 131"/>
                <a:gd name="T87" fmla="*/ 36 h 221"/>
                <a:gd name="T88" fmla="*/ 67 w 131"/>
                <a:gd name="T89" fmla="*/ 186 h 221"/>
                <a:gd name="T90" fmla="*/ 127 w 131"/>
                <a:gd name="T91" fmla="*/ 187 h 221"/>
                <a:gd name="T92" fmla="*/ 107 w 131"/>
                <a:gd name="T93" fmla="*/ 211 h 221"/>
                <a:gd name="T94" fmla="*/ 93 w 131"/>
                <a:gd name="T95" fmla="*/ 217 h 221"/>
                <a:gd name="T96" fmla="*/ 93 w 131"/>
                <a:gd name="T97" fmla="*/ 215 h 221"/>
                <a:gd name="T98" fmla="*/ 57 w 131"/>
                <a:gd name="T99" fmla="*/ 219 h 221"/>
                <a:gd name="T100" fmla="*/ 70 w 131"/>
                <a:gd name="T101" fmla="*/ 216 h 221"/>
                <a:gd name="T102" fmla="*/ 71 w 131"/>
                <a:gd name="T103" fmla="*/ 213 h 221"/>
                <a:gd name="T104" fmla="*/ 59 w 131"/>
                <a:gd name="T105" fmla="*/ 211 h 221"/>
                <a:gd name="T106" fmla="*/ 52 w 131"/>
                <a:gd name="T107" fmla="*/ 214 h 221"/>
                <a:gd name="T108" fmla="*/ 43 w 131"/>
                <a:gd name="T109" fmla="*/ 211 h 221"/>
                <a:gd name="T110" fmla="*/ 33 w 131"/>
                <a:gd name="T111" fmla="*/ 210 h 221"/>
                <a:gd name="T112" fmla="*/ 22 w 131"/>
                <a:gd name="T113" fmla="*/ 210 h 221"/>
                <a:gd name="T114" fmla="*/ 18 w 131"/>
                <a:gd name="T115" fmla="*/ 16 h 221"/>
                <a:gd name="T116" fmla="*/ 118 w 131"/>
                <a:gd name="T117" fmla="*/ 1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 h="221">
                  <a:moveTo>
                    <a:pt x="41" y="212"/>
                  </a:moveTo>
                  <a:cubicBezTo>
                    <a:pt x="40" y="212"/>
                    <a:pt x="40" y="212"/>
                    <a:pt x="41" y="212"/>
                  </a:cubicBezTo>
                  <a:cubicBezTo>
                    <a:pt x="41" y="212"/>
                    <a:pt x="41" y="212"/>
                    <a:pt x="41" y="212"/>
                  </a:cubicBezTo>
                  <a:cubicBezTo>
                    <a:pt x="41" y="212"/>
                    <a:pt x="41" y="212"/>
                    <a:pt x="41" y="212"/>
                  </a:cubicBezTo>
                  <a:cubicBezTo>
                    <a:pt x="41" y="212"/>
                    <a:pt x="41" y="212"/>
                    <a:pt x="41" y="212"/>
                  </a:cubicBezTo>
                  <a:close/>
                  <a:moveTo>
                    <a:pt x="45" y="212"/>
                  </a:moveTo>
                  <a:cubicBezTo>
                    <a:pt x="45" y="213"/>
                    <a:pt x="45" y="213"/>
                    <a:pt x="45" y="213"/>
                  </a:cubicBezTo>
                  <a:cubicBezTo>
                    <a:pt x="45" y="213"/>
                    <a:pt x="45" y="213"/>
                    <a:pt x="45" y="213"/>
                  </a:cubicBezTo>
                  <a:cubicBezTo>
                    <a:pt x="45" y="213"/>
                    <a:pt x="44" y="213"/>
                    <a:pt x="44" y="213"/>
                  </a:cubicBezTo>
                  <a:cubicBezTo>
                    <a:pt x="44" y="213"/>
                    <a:pt x="44" y="213"/>
                    <a:pt x="45" y="212"/>
                  </a:cubicBezTo>
                  <a:close/>
                  <a:moveTo>
                    <a:pt x="68" y="214"/>
                  </a:moveTo>
                  <a:cubicBezTo>
                    <a:pt x="68" y="213"/>
                    <a:pt x="68" y="212"/>
                    <a:pt x="69" y="212"/>
                  </a:cubicBezTo>
                  <a:cubicBezTo>
                    <a:pt x="70" y="212"/>
                    <a:pt x="70" y="213"/>
                    <a:pt x="70" y="214"/>
                  </a:cubicBezTo>
                  <a:lnTo>
                    <a:pt x="68" y="214"/>
                  </a:lnTo>
                  <a:close/>
                  <a:moveTo>
                    <a:pt x="62" y="214"/>
                  </a:moveTo>
                  <a:cubicBezTo>
                    <a:pt x="62" y="214"/>
                    <a:pt x="62" y="213"/>
                    <a:pt x="62" y="213"/>
                  </a:cubicBezTo>
                  <a:cubicBezTo>
                    <a:pt x="62" y="213"/>
                    <a:pt x="63" y="213"/>
                    <a:pt x="63" y="213"/>
                  </a:cubicBezTo>
                  <a:cubicBezTo>
                    <a:pt x="63" y="214"/>
                    <a:pt x="63" y="214"/>
                    <a:pt x="62" y="214"/>
                  </a:cubicBezTo>
                  <a:cubicBezTo>
                    <a:pt x="62" y="214"/>
                    <a:pt x="62" y="214"/>
                    <a:pt x="62" y="214"/>
                  </a:cubicBezTo>
                  <a:close/>
                  <a:moveTo>
                    <a:pt x="55" y="218"/>
                  </a:moveTo>
                  <a:cubicBezTo>
                    <a:pt x="56" y="219"/>
                    <a:pt x="55" y="219"/>
                    <a:pt x="55" y="219"/>
                  </a:cubicBezTo>
                  <a:cubicBezTo>
                    <a:pt x="54" y="220"/>
                    <a:pt x="54" y="220"/>
                    <a:pt x="53" y="220"/>
                  </a:cubicBezTo>
                  <a:cubicBezTo>
                    <a:pt x="53" y="220"/>
                    <a:pt x="52" y="220"/>
                    <a:pt x="52" y="220"/>
                  </a:cubicBezTo>
                  <a:cubicBezTo>
                    <a:pt x="51" y="220"/>
                    <a:pt x="51" y="220"/>
                    <a:pt x="52" y="221"/>
                  </a:cubicBezTo>
                  <a:cubicBezTo>
                    <a:pt x="51" y="221"/>
                    <a:pt x="51" y="220"/>
                    <a:pt x="50" y="220"/>
                  </a:cubicBezTo>
                  <a:cubicBezTo>
                    <a:pt x="49" y="220"/>
                    <a:pt x="49" y="220"/>
                    <a:pt x="48" y="220"/>
                  </a:cubicBezTo>
                  <a:cubicBezTo>
                    <a:pt x="47" y="220"/>
                    <a:pt x="46" y="220"/>
                    <a:pt x="46" y="220"/>
                  </a:cubicBezTo>
                  <a:cubicBezTo>
                    <a:pt x="45" y="219"/>
                    <a:pt x="45" y="219"/>
                    <a:pt x="45" y="218"/>
                  </a:cubicBezTo>
                  <a:cubicBezTo>
                    <a:pt x="46" y="219"/>
                    <a:pt x="47" y="219"/>
                    <a:pt x="48" y="219"/>
                  </a:cubicBezTo>
                  <a:cubicBezTo>
                    <a:pt x="49" y="219"/>
                    <a:pt x="50" y="219"/>
                    <a:pt x="50" y="219"/>
                  </a:cubicBezTo>
                  <a:cubicBezTo>
                    <a:pt x="51" y="218"/>
                    <a:pt x="52" y="218"/>
                    <a:pt x="53" y="218"/>
                  </a:cubicBezTo>
                  <a:cubicBezTo>
                    <a:pt x="53" y="218"/>
                    <a:pt x="54" y="218"/>
                    <a:pt x="55" y="218"/>
                  </a:cubicBezTo>
                  <a:close/>
                  <a:moveTo>
                    <a:pt x="82" y="220"/>
                  </a:moveTo>
                  <a:cubicBezTo>
                    <a:pt x="82" y="220"/>
                    <a:pt x="82" y="220"/>
                    <a:pt x="81" y="221"/>
                  </a:cubicBezTo>
                  <a:cubicBezTo>
                    <a:pt x="81" y="221"/>
                    <a:pt x="80" y="221"/>
                    <a:pt x="80" y="221"/>
                  </a:cubicBezTo>
                  <a:cubicBezTo>
                    <a:pt x="80" y="220"/>
                    <a:pt x="80" y="219"/>
                    <a:pt x="80" y="220"/>
                  </a:cubicBezTo>
                  <a:cubicBezTo>
                    <a:pt x="81" y="220"/>
                    <a:pt x="81" y="220"/>
                    <a:pt x="82" y="220"/>
                  </a:cubicBezTo>
                  <a:close/>
                  <a:moveTo>
                    <a:pt x="61" y="221"/>
                  </a:moveTo>
                  <a:cubicBezTo>
                    <a:pt x="61" y="220"/>
                    <a:pt x="61" y="220"/>
                    <a:pt x="61" y="220"/>
                  </a:cubicBezTo>
                  <a:cubicBezTo>
                    <a:pt x="62" y="220"/>
                    <a:pt x="62" y="220"/>
                    <a:pt x="62" y="219"/>
                  </a:cubicBezTo>
                  <a:cubicBezTo>
                    <a:pt x="61" y="219"/>
                    <a:pt x="60" y="219"/>
                    <a:pt x="60" y="220"/>
                  </a:cubicBezTo>
                  <a:cubicBezTo>
                    <a:pt x="60" y="220"/>
                    <a:pt x="60" y="221"/>
                    <a:pt x="61" y="221"/>
                  </a:cubicBezTo>
                  <a:close/>
                  <a:moveTo>
                    <a:pt x="71" y="218"/>
                  </a:moveTo>
                  <a:cubicBezTo>
                    <a:pt x="71" y="218"/>
                    <a:pt x="71" y="218"/>
                    <a:pt x="71" y="218"/>
                  </a:cubicBezTo>
                  <a:cubicBezTo>
                    <a:pt x="70" y="218"/>
                    <a:pt x="70" y="218"/>
                    <a:pt x="70" y="218"/>
                  </a:cubicBezTo>
                  <a:cubicBezTo>
                    <a:pt x="70" y="219"/>
                    <a:pt x="70" y="219"/>
                    <a:pt x="71" y="219"/>
                  </a:cubicBezTo>
                  <a:cubicBezTo>
                    <a:pt x="71" y="219"/>
                    <a:pt x="71" y="219"/>
                    <a:pt x="71" y="218"/>
                  </a:cubicBezTo>
                  <a:close/>
                  <a:moveTo>
                    <a:pt x="68" y="219"/>
                  </a:moveTo>
                  <a:cubicBezTo>
                    <a:pt x="69" y="219"/>
                    <a:pt x="69" y="219"/>
                    <a:pt x="69" y="219"/>
                  </a:cubicBezTo>
                  <a:cubicBezTo>
                    <a:pt x="69" y="219"/>
                    <a:pt x="69" y="218"/>
                    <a:pt x="69" y="218"/>
                  </a:cubicBezTo>
                  <a:cubicBezTo>
                    <a:pt x="69" y="218"/>
                    <a:pt x="69" y="218"/>
                    <a:pt x="69" y="217"/>
                  </a:cubicBezTo>
                  <a:cubicBezTo>
                    <a:pt x="69" y="217"/>
                    <a:pt x="69" y="217"/>
                    <a:pt x="68" y="217"/>
                  </a:cubicBezTo>
                  <a:lnTo>
                    <a:pt x="68" y="219"/>
                  </a:lnTo>
                  <a:close/>
                  <a:moveTo>
                    <a:pt x="64" y="220"/>
                  </a:moveTo>
                  <a:cubicBezTo>
                    <a:pt x="64" y="220"/>
                    <a:pt x="65" y="219"/>
                    <a:pt x="65" y="219"/>
                  </a:cubicBezTo>
                  <a:cubicBezTo>
                    <a:pt x="66" y="219"/>
                    <a:pt x="66" y="218"/>
                    <a:pt x="66" y="217"/>
                  </a:cubicBezTo>
                  <a:cubicBezTo>
                    <a:pt x="65" y="217"/>
                    <a:pt x="65" y="217"/>
                    <a:pt x="65" y="218"/>
                  </a:cubicBezTo>
                  <a:cubicBezTo>
                    <a:pt x="64" y="218"/>
                    <a:pt x="64" y="218"/>
                    <a:pt x="64" y="218"/>
                  </a:cubicBezTo>
                  <a:cubicBezTo>
                    <a:pt x="64" y="218"/>
                    <a:pt x="64" y="219"/>
                    <a:pt x="64" y="219"/>
                  </a:cubicBezTo>
                  <a:cubicBezTo>
                    <a:pt x="64" y="220"/>
                    <a:pt x="64" y="220"/>
                    <a:pt x="64" y="220"/>
                  </a:cubicBezTo>
                  <a:close/>
                  <a:moveTo>
                    <a:pt x="79" y="213"/>
                  </a:moveTo>
                  <a:cubicBezTo>
                    <a:pt x="78" y="213"/>
                    <a:pt x="78" y="214"/>
                    <a:pt x="79" y="214"/>
                  </a:cubicBezTo>
                  <a:cubicBezTo>
                    <a:pt x="79" y="214"/>
                    <a:pt x="79" y="214"/>
                    <a:pt x="79" y="214"/>
                  </a:cubicBezTo>
                  <a:cubicBezTo>
                    <a:pt x="79" y="215"/>
                    <a:pt x="80" y="215"/>
                    <a:pt x="80" y="215"/>
                  </a:cubicBezTo>
                  <a:cubicBezTo>
                    <a:pt x="80" y="215"/>
                    <a:pt x="80" y="215"/>
                    <a:pt x="81" y="215"/>
                  </a:cubicBezTo>
                  <a:cubicBezTo>
                    <a:pt x="81" y="216"/>
                    <a:pt x="81" y="216"/>
                    <a:pt x="80" y="216"/>
                  </a:cubicBezTo>
                  <a:cubicBezTo>
                    <a:pt x="80" y="217"/>
                    <a:pt x="80" y="217"/>
                    <a:pt x="81" y="217"/>
                  </a:cubicBezTo>
                  <a:cubicBezTo>
                    <a:pt x="81" y="217"/>
                    <a:pt x="82" y="217"/>
                    <a:pt x="82" y="216"/>
                  </a:cubicBezTo>
                  <a:cubicBezTo>
                    <a:pt x="82" y="216"/>
                    <a:pt x="82" y="216"/>
                    <a:pt x="82" y="216"/>
                  </a:cubicBezTo>
                  <a:cubicBezTo>
                    <a:pt x="82" y="216"/>
                    <a:pt x="82" y="215"/>
                    <a:pt x="82" y="215"/>
                  </a:cubicBezTo>
                  <a:cubicBezTo>
                    <a:pt x="82" y="215"/>
                    <a:pt x="83" y="215"/>
                    <a:pt x="83" y="215"/>
                  </a:cubicBezTo>
                  <a:cubicBezTo>
                    <a:pt x="83" y="213"/>
                    <a:pt x="83" y="212"/>
                    <a:pt x="81" y="212"/>
                  </a:cubicBezTo>
                  <a:cubicBezTo>
                    <a:pt x="81" y="213"/>
                    <a:pt x="81" y="213"/>
                    <a:pt x="80" y="213"/>
                  </a:cubicBezTo>
                  <a:cubicBezTo>
                    <a:pt x="80" y="213"/>
                    <a:pt x="79" y="213"/>
                    <a:pt x="79" y="213"/>
                  </a:cubicBezTo>
                  <a:close/>
                  <a:moveTo>
                    <a:pt x="76" y="211"/>
                  </a:moveTo>
                  <a:cubicBezTo>
                    <a:pt x="76" y="212"/>
                    <a:pt x="76" y="212"/>
                    <a:pt x="76" y="212"/>
                  </a:cubicBezTo>
                  <a:cubicBezTo>
                    <a:pt x="76" y="212"/>
                    <a:pt x="77" y="212"/>
                    <a:pt x="77" y="211"/>
                  </a:cubicBezTo>
                  <a:cubicBezTo>
                    <a:pt x="77" y="211"/>
                    <a:pt x="77" y="211"/>
                    <a:pt x="77" y="211"/>
                  </a:cubicBezTo>
                  <a:cubicBezTo>
                    <a:pt x="77" y="211"/>
                    <a:pt x="77" y="211"/>
                    <a:pt x="76" y="211"/>
                  </a:cubicBezTo>
                  <a:close/>
                  <a:moveTo>
                    <a:pt x="74" y="211"/>
                  </a:moveTo>
                  <a:cubicBezTo>
                    <a:pt x="74" y="211"/>
                    <a:pt x="74" y="211"/>
                    <a:pt x="74" y="212"/>
                  </a:cubicBezTo>
                  <a:cubicBezTo>
                    <a:pt x="74" y="212"/>
                    <a:pt x="74" y="212"/>
                    <a:pt x="75" y="212"/>
                  </a:cubicBezTo>
                  <a:cubicBezTo>
                    <a:pt x="75" y="212"/>
                    <a:pt x="75" y="211"/>
                    <a:pt x="75" y="211"/>
                  </a:cubicBezTo>
                  <a:cubicBezTo>
                    <a:pt x="75" y="211"/>
                    <a:pt x="75" y="211"/>
                    <a:pt x="75" y="211"/>
                  </a:cubicBezTo>
                  <a:lnTo>
                    <a:pt x="74" y="211"/>
                  </a:lnTo>
                  <a:close/>
                  <a:moveTo>
                    <a:pt x="62" y="211"/>
                  </a:moveTo>
                  <a:cubicBezTo>
                    <a:pt x="62" y="211"/>
                    <a:pt x="62" y="211"/>
                    <a:pt x="61" y="211"/>
                  </a:cubicBezTo>
                  <a:cubicBezTo>
                    <a:pt x="61" y="210"/>
                    <a:pt x="61" y="210"/>
                    <a:pt x="61" y="211"/>
                  </a:cubicBezTo>
                  <a:cubicBezTo>
                    <a:pt x="61" y="211"/>
                    <a:pt x="61" y="211"/>
                    <a:pt x="61" y="211"/>
                  </a:cubicBezTo>
                  <a:cubicBezTo>
                    <a:pt x="62" y="211"/>
                    <a:pt x="62" y="211"/>
                    <a:pt x="62" y="211"/>
                  </a:cubicBezTo>
                  <a:close/>
                  <a:moveTo>
                    <a:pt x="98" y="212"/>
                  </a:moveTo>
                  <a:cubicBezTo>
                    <a:pt x="99" y="212"/>
                    <a:pt x="99" y="211"/>
                    <a:pt x="99" y="211"/>
                  </a:cubicBezTo>
                  <a:cubicBezTo>
                    <a:pt x="98" y="210"/>
                    <a:pt x="98" y="210"/>
                    <a:pt x="97" y="210"/>
                  </a:cubicBezTo>
                  <a:cubicBezTo>
                    <a:pt x="97" y="211"/>
                    <a:pt x="97" y="211"/>
                    <a:pt x="97" y="212"/>
                  </a:cubicBezTo>
                  <a:lnTo>
                    <a:pt x="98" y="212"/>
                  </a:lnTo>
                  <a:close/>
                  <a:moveTo>
                    <a:pt x="85" y="211"/>
                  </a:moveTo>
                  <a:lnTo>
                    <a:pt x="86" y="211"/>
                  </a:lnTo>
                  <a:lnTo>
                    <a:pt x="86" y="210"/>
                  </a:lnTo>
                  <a:lnTo>
                    <a:pt x="85" y="210"/>
                  </a:lnTo>
                  <a:lnTo>
                    <a:pt x="85" y="211"/>
                  </a:lnTo>
                  <a:close/>
                  <a:moveTo>
                    <a:pt x="25" y="210"/>
                  </a:moveTo>
                  <a:cubicBezTo>
                    <a:pt x="25" y="210"/>
                    <a:pt x="25" y="210"/>
                    <a:pt x="25" y="210"/>
                  </a:cubicBezTo>
                  <a:cubicBezTo>
                    <a:pt x="24" y="210"/>
                    <a:pt x="24" y="210"/>
                    <a:pt x="25" y="210"/>
                  </a:cubicBezTo>
                  <a:cubicBezTo>
                    <a:pt x="25" y="210"/>
                    <a:pt x="25" y="210"/>
                    <a:pt x="25" y="210"/>
                  </a:cubicBezTo>
                  <a:cubicBezTo>
                    <a:pt x="25" y="210"/>
                    <a:pt x="25" y="210"/>
                    <a:pt x="25" y="210"/>
                  </a:cubicBezTo>
                  <a:close/>
                  <a:moveTo>
                    <a:pt x="94" y="209"/>
                  </a:moveTo>
                  <a:cubicBezTo>
                    <a:pt x="94" y="209"/>
                    <a:pt x="94" y="209"/>
                    <a:pt x="94" y="209"/>
                  </a:cubicBezTo>
                  <a:cubicBezTo>
                    <a:pt x="94" y="209"/>
                    <a:pt x="94" y="209"/>
                    <a:pt x="94" y="209"/>
                  </a:cubicBezTo>
                  <a:cubicBezTo>
                    <a:pt x="94" y="210"/>
                    <a:pt x="94" y="210"/>
                    <a:pt x="94" y="209"/>
                  </a:cubicBezTo>
                  <a:cubicBezTo>
                    <a:pt x="95" y="209"/>
                    <a:pt x="95" y="209"/>
                    <a:pt x="94" y="209"/>
                  </a:cubicBezTo>
                  <a:close/>
                  <a:moveTo>
                    <a:pt x="73" y="209"/>
                  </a:moveTo>
                  <a:cubicBezTo>
                    <a:pt x="73" y="209"/>
                    <a:pt x="73" y="209"/>
                    <a:pt x="73" y="209"/>
                  </a:cubicBezTo>
                  <a:cubicBezTo>
                    <a:pt x="72" y="209"/>
                    <a:pt x="72" y="209"/>
                    <a:pt x="72" y="210"/>
                  </a:cubicBezTo>
                  <a:cubicBezTo>
                    <a:pt x="72" y="210"/>
                    <a:pt x="73" y="210"/>
                    <a:pt x="73" y="210"/>
                  </a:cubicBezTo>
                  <a:cubicBezTo>
                    <a:pt x="73" y="210"/>
                    <a:pt x="73" y="209"/>
                    <a:pt x="73" y="209"/>
                  </a:cubicBezTo>
                  <a:close/>
                  <a:moveTo>
                    <a:pt x="37" y="210"/>
                  </a:moveTo>
                  <a:cubicBezTo>
                    <a:pt x="37" y="209"/>
                    <a:pt x="37" y="209"/>
                    <a:pt x="37" y="209"/>
                  </a:cubicBezTo>
                  <a:cubicBezTo>
                    <a:pt x="37" y="209"/>
                    <a:pt x="37" y="209"/>
                    <a:pt x="36" y="210"/>
                  </a:cubicBezTo>
                  <a:cubicBezTo>
                    <a:pt x="36" y="210"/>
                    <a:pt x="37" y="210"/>
                    <a:pt x="37" y="210"/>
                  </a:cubicBezTo>
                  <a:cubicBezTo>
                    <a:pt x="37" y="210"/>
                    <a:pt x="37" y="210"/>
                    <a:pt x="37" y="210"/>
                  </a:cubicBezTo>
                  <a:close/>
                  <a:moveTo>
                    <a:pt x="26" y="209"/>
                  </a:moveTo>
                  <a:cubicBezTo>
                    <a:pt x="26" y="210"/>
                    <a:pt x="26" y="210"/>
                    <a:pt x="26" y="211"/>
                  </a:cubicBezTo>
                  <a:cubicBezTo>
                    <a:pt x="27" y="211"/>
                    <a:pt x="27" y="211"/>
                    <a:pt x="27" y="210"/>
                  </a:cubicBezTo>
                  <a:cubicBezTo>
                    <a:pt x="27" y="210"/>
                    <a:pt x="27" y="210"/>
                    <a:pt x="27" y="210"/>
                  </a:cubicBezTo>
                  <a:cubicBezTo>
                    <a:pt x="27" y="209"/>
                    <a:pt x="27" y="209"/>
                    <a:pt x="26" y="209"/>
                  </a:cubicBezTo>
                  <a:close/>
                  <a:moveTo>
                    <a:pt x="108" y="209"/>
                  </a:moveTo>
                  <a:cubicBezTo>
                    <a:pt x="108" y="208"/>
                    <a:pt x="108" y="208"/>
                    <a:pt x="108" y="208"/>
                  </a:cubicBezTo>
                  <a:cubicBezTo>
                    <a:pt x="108" y="208"/>
                    <a:pt x="108" y="208"/>
                    <a:pt x="108" y="209"/>
                  </a:cubicBezTo>
                  <a:cubicBezTo>
                    <a:pt x="108" y="209"/>
                    <a:pt x="108" y="209"/>
                    <a:pt x="108" y="209"/>
                  </a:cubicBezTo>
                  <a:cubicBezTo>
                    <a:pt x="108" y="209"/>
                    <a:pt x="108" y="209"/>
                    <a:pt x="108" y="209"/>
                  </a:cubicBezTo>
                  <a:close/>
                  <a:moveTo>
                    <a:pt x="100" y="210"/>
                  </a:moveTo>
                  <a:cubicBezTo>
                    <a:pt x="102" y="210"/>
                    <a:pt x="103" y="209"/>
                    <a:pt x="103" y="208"/>
                  </a:cubicBezTo>
                  <a:cubicBezTo>
                    <a:pt x="102" y="208"/>
                    <a:pt x="101" y="208"/>
                    <a:pt x="101" y="209"/>
                  </a:cubicBezTo>
                  <a:cubicBezTo>
                    <a:pt x="100" y="209"/>
                    <a:pt x="100" y="209"/>
                    <a:pt x="100" y="210"/>
                  </a:cubicBezTo>
                  <a:close/>
                  <a:moveTo>
                    <a:pt x="100" y="209"/>
                  </a:moveTo>
                  <a:cubicBezTo>
                    <a:pt x="100" y="208"/>
                    <a:pt x="100" y="208"/>
                    <a:pt x="100" y="208"/>
                  </a:cubicBezTo>
                  <a:cubicBezTo>
                    <a:pt x="100" y="208"/>
                    <a:pt x="100" y="208"/>
                    <a:pt x="100" y="209"/>
                  </a:cubicBezTo>
                  <a:cubicBezTo>
                    <a:pt x="100" y="209"/>
                    <a:pt x="100" y="209"/>
                    <a:pt x="100" y="209"/>
                  </a:cubicBezTo>
                  <a:cubicBezTo>
                    <a:pt x="100" y="209"/>
                    <a:pt x="100" y="209"/>
                    <a:pt x="100" y="209"/>
                  </a:cubicBezTo>
                  <a:close/>
                  <a:moveTo>
                    <a:pt x="76" y="209"/>
                  </a:moveTo>
                  <a:cubicBezTo>
                    <a:pt x="76" y="208"/>
                    <a:pt x="76" y="208"/>
                    <a:pt x="76" y="208"/>
                  </a:cubicBezTo>
                  <a:cubicBezTo>
                    <a:pt x="76" y="208"/>
                    <a:pt x="76" y="208"/>
                    <a:pt x="76" y="209"/>
                  </a:cubicBezTo>
                  <a:cubicBezTo>
                    <a:pt x="76" y="209"/>
                    <a:pt x="76" y="209"/>
                    <a:pt x="76" y="209"/>
                  </a:cubicBezTo>
                  <a:cubicBezTo>
                    <a:pt x="76" y="209"/>
                    <a:pt x="76" y="209"/>
                    <a:pt x="76" y="209"/>
                  </a:cubicBezTo>
                  <a:close/>
                  <a:moveTo>
                    <a:pt x="28" y="208"/>
                  </a:moveTo>
                  <a:cubicBezTo>
                    <a:pt x="28" y="208"/>
                    <a:pt x="27" y="208"/>
                    <a:pt x="27" y="208"/>
                  </a:cubicBezTo>
                  <a:cubicBezTo>
                    <a:pt x="27" y="208"/>
                    <a:pt x="27" y="208"/>
                    <a:pt x="27" y="209"/>
                  </a:cubicBezTo>
                  <a:cubicBezTo>
                    <a:pt x="27" y="209"/>
                    <a:pt x="27" y="209"/>
                    <a:pt x="28" y="209"/>
                  </a:cubicBezTo>
                  <a:cubicBezTo>
                    <a:pt x="28" y="208"/>
                    <a:pt x="28" y="208"/>
                    <a:pt x="28" y="208"/>
                  </a:cubicBezTo>
                  <a:close/>
                  <a:moveTo>
                    <a:pt x="93" y="208"/>
                  </a:moveTo>
                  <a:cubicBezTo>
                    <a:pt x="93" y="208"/>
                    <a:pt x="93" y="208"/>
                    <a:pt x="92" y="208"/>
                  </a:cubicBezTo>
                  <a:cubicBezTo>
                    <a:pt x="92" y="208"/>
                    <a:pt x="92" y="208"/>
                    <a:pt x="92" y="208"/>
                  </a:cubicBezTo>
                  <a:cubicBezTo>
                    <a:pt x="92" y="208"/>
                    <a:pt x="93" y="208"/>
                    <a:pt x="93" y="208"/>
                  </a:cubicBezTo>
                  <a:cubicBezTo>
                    <a:pt x="93" y="208"/>
                    <a:pt x="93" y="208"/>
                    <a:pt x="93" y="208"/>
                  </a:cubicBezTo>
                  <a:close/>
                  <a:moveTo>
                    <a:pt x="105" y="208"/>
                  </a:moveTo>
                  <a:cubicBezTo>
                    <a:pt x="105" y="207"/>
                    <a:pt x="105" y="207"/>
                    <a:pt x="104" y="207"/>
                  </a:cubicBezTo>
                  <a:cubicBezTo>
                    <a:pt x="104" y="207"/>
                    <a:pt x="104" y="207"/>
                    <a:pt x="104" y="208"/>
                  </a:cubicBezTo>
                  <a:cubicBezTo>
                    <a:pt x="104" y="208"/>
                    <a:pt x="104" y="208"/>
                    <a:pt x="104" y="208"/>
                  </a:cubicBezTo>
                  <a:cubicBezTo>
                    <a:pt x="104" y="208"/>
                    <a:pt x="105" y="208"/>
                    <a:pt x="105" y="208"/>
                  </a:cubicBezTo>
                  <a:close/>
                  <a:moveTo>
                    <a:pt x="89" y="209"/>
                  </a:moveTo>
                  <a:cubicBezTo>
                    <a:pt x="90" y="208"/>
                    <a:pt x="90" y="207"/>
                    <a:pt x="89" y="207"/>
                  </a:cubicBezTo>
                  <a:cubicBezTo>
                    <a:pt x="89" y="207"/>
                    <a:pt x="89" y="208"/>
                    <a:pt x="88" y="208"/>
                  </a:cubicBezTo>
                  <a:cubicBezTo>
                    <a:pt x="88" y="208"/>
                    <a:pt x="88" y="208"/>
                    <a:pt x="88" y="209"/>
                  </a:cubicBezTo>
                  <a:lnTo>
                    <a:pt x="89" y="209"/>
                  </a:lnTo>
                  <a:close/>
                  <a:moveTo>
                    <a:pt x="24" y="208"/>
                  </a:moveTo>
                  <a:lnTo>
                    <a:pt x="26" y="208"/>
                  </a:lnTo>
                  <a:lnTo>
                    <a:pt x="26" y="207"/>
                  </a:lnTo>
                  <a:lnTo>
                    <a:pt x="24" y="207"/>
                  </a:lnTo>
                  <a:lnTo>
                    <a:pt x="24" y="208"/>
                  </a:lnTo>
                  <a:close/>
                  <a:moveTo>
                    <a:pt x="77" y="207"/>
                  </a:moveTo>
                  <a:cubicBezTo>
                    <a:pt x="77" y="206"/>
                    <a:pt x="77" y="206"/>
                    <a:pt x="77" y="206"/>
                  </a:cubicBezTo>
                  <a:cubicBezTo>
                    <a:pt x="77" y="206"/>
                    <a:pt x="76" y="206"/>
                    <a:pt x="76" y="207"/>
                  </a:cubicBezTo>
                  <a:cubicBezTo>
                    <a:pt x="76" y="207"/>
                    <a:pt x="77" y="207"/>
                    <a:pt x="77" y="207"/>
                  </a:cubicBezTo>
                  <a:close/>
                  <a:moveTo>
                    <a:pt x="29" y="206"/>
                  </a:moveTo>
                  <a:cubicBezTo>
                    <a:pt x="28" y="206"/>
                    <a:pt x="28" y="206"/>
                    <a:pt x="28" y="207"/>
                  </a:cubicBezTo>
                  <a:cubicBezTo>
                    <a:pt x="28" y="207"/>
                    <a:pt x="29" y="206"/>
                    <a:pt x="29" y="206"/>
                  </a:cubicBezTo>
                  <a:close/>
                  <a:moveTo>
                    <a:pt x="105" y="207"/>
                  </a:moveTo>
                  <a:cubicBezTo>
                    <a:pt x="106" y="207"/>
                    <a:pt x="107" y="207"/>
                    <a:pt x="107" y="207"/>
                  </a:cubicBezTo>
                  <a:cubicBezTo>
                    <a:pt x="107" y="207"/>
                    <a:pt x="108" y="207"/>
                    <a:pt x="108" y="206"/>
                  </a:cubicBezTo>
                  <a:cubicBezTo>
                    <a:pt x="107" y="206"/>
                    <a:pt x="106" y="206"/>
                    <a:pt x="106" y="206"/>
                  </a:cubicBezTo>
                  <a:cubicBezTo>
                    <a:pt x="105" y="206"/>
                    <a:pt x="105" y="206"/>
                    <a:pt x="105" y="207"/>
                  </a:cubicBezTo>
                  <a:close/>
                  <a:moveTo>
                    <a:pt x="87" y="205"/>
                  </a:moveTo>
                  <a:cubicBezTo>
                    <a:pt x="87" y="205"/>
                    <a:pt x="86" y="205"/>
                    <a:pt x="86" y="205"/>
                  </a:cubicBezTo>
                  <a:cubicBezTo>
                    <a:pt x="86" y="205"/>
                    <a:pt x="86" y="205"/>
                    <a:pt x="86" y="205"/>
                  </a:cubicBezTo>
                  <a:cubicBezTo>
                    <a:pt x="86" y="205"/>
                    <a:pt x="86" y="205"/>
                    <a:pt x="86" y="206"/>
                  </a:cubicBezTo>
                  <a:cubicBezTo>
                    <a:pt x="86" y="206"/>
                    <a:pt x="86" y="206"/>
                    <a:pt x="87" y="205"/>
                  </a:cubicBezTo>
                  <a:close/>
                  <a:moveTo>
                    <a:pt x="74" y="206"/>
                  </a:moveTo>
                  <a:lnTo>
                    <a:pt x="75" y="206"/>
                  </a:lnTo>
                  <a:lnTo>
                    <a:pt x="75" y="205"/>
                  </a:lnTo>
                  <a:lnTo>
                    <a:pt x="74" y="205"/>
                  </a:lnTo>
                  <a:lnTo>
                    <a:pt x="74" y="206"/>
                  </a:lnTo>
                  <a:close/>
                  <a:moveTo>
                    <a:pt x="68" y="209"/>
                  </a:moveTo>
                  <a:cubicBezTo>
                    <a:pt x="68" y="209"/>
                    <a:pt x="69" y="209"/>
                    <a:pt x="69" y="208"/>
                  </a:cubicBezTo>
                  <a:cubicBezTo>
                    <a:pt x="69" y="208"/>
                    <a:pt x="69" y="207"/>
                    <a:pt x="69" y="207"/>
                  </a:cubicBezTo>
                  <a:cubicBezTo>
                    <a:pt x="69" y="206"/>
                    <a:pt x="69" y="206"/>
                    <a:pt x="69" y="205"/>
                  </a:cubicBezTo>
                  <a:cubicBezTo>
                    <a:pt x="69" y="205"/>
                    <a:pt x="68" y="205"/>
                    <a:pt x="68" y="205"/>
                  </a:cubicBezTo>
                  <a:cubicBezTo>
                    <a:pt x="68" y="206"/>
                    <a:pt x="68" y="206"/>
                    <a:pt x="68" y="207"/>
                  </a:cubicBezTo>
                  <a:cubicBezTo>
                    <a:pt x="67" y="208"/>
                    <a:pt x="68" y="209"/>
                    <a:pt x="68" y="209"/>
                  </a:cubicBezTo>
                  <a:close/>
                  <a:moveTo>
                    <a:pt x="63" y="206"/>
                  </a:moveTo>
                  <a:cubicBezTo>
                    <a:pt x="63" y="205"/>
                    <a:pt x="63" y="205"/>
                    <a:pt x="63" y="205"/>
                  </a:cubicBezTo>
                  <a:cubicBezTo>
                    <a:pt x="62" y="205"/>
                    <a:pt x="62" y="205"/>
                    <a:pt x="62" y="206"/>
                  </a:cubicBezTo>
                  <a:cubicBezTo>
                    <a:pt x="62" y="206"/>
                    <a:pt x="63" y="206"/>
                    <a:pt x="63" y="206"/>
                  </a:cubicBezTo>
                  <a:cubicBezTo>
                    <a:pt x="63" y="206"/>
                    <a:pt x="63" y="206"/>
                    <a:pt x="63" y="206"/>
                  </a:cubicBezTo>
                  <a:close/>
                  <a:moveTo>
                    <a:pt x="23" y="206"/>
                  </a:moveTo>
                  <a:cubicBezTo>
                    <a:pt x="23" y="205"/>
                    <a:pt x="23" y="205"/>
                    <a:pt x="22" y="205"/>
                  </a:cubicBezTo>
                  <a:cubicBezTo>
                    <a:pt x="22" y="205"/>
                    <a:pt x="22" y="205"/>
                    <a:pt x="22" y="206"/>
                  </a:cubicBezTo>
                  <a:cubicBezTo>
                    <a:pt x="22" y="206"/>
                    <a:pt x="22" y="206"/>
                    <a:pt x="22" y="206"/>
                  </a:cubicBezTo>
                  <a:cubicBezTo>
                    <a:pt x="22" y="206"/>
                    <a:pt x="23" y="206"/>
                    <a:pt x="23" y="206"/>
                  </a:cubicBezTo>
                  <a:close/>
                  <a:moveTo>
                    <a:pt x="104" y="205"/>
                  </a:moveTo>
                  <a:cubicBezTo>
                    <a:pt x="104" y="204"/>
                    <a:pt x="103" y="204"/>
                    <a:pt x="103" y="205"/>
                  </a:cubicBezTo>
                  <a:cubicBezTo>
                    <a:pt x="103" y="205"/>
                    <a:pt x="103" y="205"/>
                    <a:pt x="103" y="205"/>
                  </a:cubicBezTo>
                  <a:cubicBezTo>
                    <a:pt x="103" y="205"/>
                    <a:pt x="103" y="205"/>
                    <a:pt x="104" y="205"/>
                  </a:cubicBezTo>
                  <a:cubicBezTo>
                    <a:pt x="104" y="205"/>
                    <a:pt x="104" y="205"/>
                    <a:pt x="104" y="205"/>
                  </a:cubicBezTo>
                  <a:close/>
                  <a:moveTo>
                    <a:pt x="112" y="205"/>
                  </a:moveTo>
                  <a:cubicBezTo>
                    <a:pt x="113" y="205"/>
                    <a:pt x="113" y="205"/>
                    <a:pt x="113" y="204"/>
                  </a:cubicBezTo>
                  <a:cubicBezTo>
                    <a:pt x="113" y="204"/>
                    <a:pt x="112" y="204"/>
                    <a:pt x="112" y="204"/>
                  </a:cubicBezTo>
                  <a:cubicBezTo>
                    <a:pt x="112" y="204"/>
                    <a:pt x="112" y="205"/>
                    <a:pt x="112" y="205"/>
                  </a:cubicBezTo>
                  <a:close/>
                  <a:moveTo>
                    <a:pt x="91" y="205"/>
                  </a:moveTo>
                  <a:cubicBezTo>
                    <a:pt x="91" y="205"/>
                    <a:pt x="91" y="204"/>
                    <a:pt x="90" y="204"/>
                  </a:cubicBezTo>
                  <a:cubicBezTo>
                    <a:pt x="90" y="204"/>
                    <a:pt x="90" y="204"/>
                    <a:pt x="90" y="205"/>
                  </a:cubicBezTo>
                  <a:cubicBezTo>
                    <a:pt x="90" y="205"/>
                    <a:pt x="90" y="205"/>
                    <a:pt x="90" y="205"/>
                  </a:cubicBezTo>
                  <a:cubicBezTo>
                    <a:pt x="91" y="205"/>
                    <a:pt x="91" y="205"/>
                    <a:pt x="91" y="205"/>
                  </a:cubicBezTo>
                  <a:close/>
                  <a:moveTo>
                    <a:pt x="84" y="205"/>
                  </a:moveTo>
                  <a:cubicBezTo>
                    <a:pt x="84" y="204"/>
                    <a:pt x="84" y="204"/>
                    <a:pt x="84" y="204"/>
                  </a:cubicBezTo>
                  <a:cubicBezTo>
                    <a:pt x="84" y="204"/>
                    <a:pt x="84" y="204"/>
                    <a:pt x="84" y="205"/>
                  </a:cubicBezTo>
                  <a:cubicBezTo>
                    <a:pt x="84" y="205"/>
                    <a:pt x="84" y="205"/>
                    <a:pt x="84" y="205"/>
                  </a:cubicBezTo>
                  <a:cubicBezTo>
                    <a:pt x="84" y="205"/>
                    <a:pt x="84" y="205"/>
                    <a:pt x="84" y="205"/>
                  </a:cubicBezTo>
                  <a:close/>
                  <a:moveTo>
                    <a:pt x="109" y="205"/>
                  </a:moveTo>
                  <a:cubicBezTo>
                    <a:pt x="110" y="205"/>
                    <a:pt x="110" y="205"/>
                    <a:pt x="111" y="205"/>
                  </a:cubicBezTo>
                  <a:cubicBezTo>
                    <a:pt x="111" y="205"/>
                    <a:pt x="111" y="204"/>
                    <a:pt x="111" y="204"/>
                  </a:cubicBezTo>
                  <a:cubicBezTo>
                    <a:pt x="111" y="204"/>
                    <a:pt x="111" y="204"/>
                    <a:pt x="110" y="203"/>
                  </a:cubicBezTo>
                  <a:cubicBezTo>
                    <a:pt x="110" y="203"/>
                    <a:pt x="110" y="203"/>
                    <a:pt x="109" y="203"/>
                  </a:cubicBezTo>
                  <a:lnTo>
                    <a:pt x="109" y="205"/>
                  </a:lnTo>
                  <a:close/>
                  <a:moveTo>
                    <a:pt x="98" y="205"/>
                  </a:moveTo>
                  <a:cubicBezTo>
                    <a:pt x="97" y="205"/>
                    <a:pt x="97" y="205"/>
                    <a:pt x="97" y="206"/>
                  </a:cubicBezTo>
                  <a:cubicBezTo>
                    <a:pt x="97" y="207"/>
                    <a:pt x="98" y="207"/>
                    <a:pt x="99" y="206"/>
                  </a:cubicBezTo>
                  <a:cubicBezTo>
                    <a:pt x="100" y="205"/>
                    <a:pt x="100" y="204"/>
                    <a:pt x="100" y="203"/>
                  </a:cubicBezTo>
                  <a:cubicBezTo>
                    <a:pt x="99" y="203"/>
                    <a:pt x="99" y="203"/>
                    <a:pt x="99" y="203"/>
                  </a:cubicBezTo>
                  <a:cubicBezTo>
                    <a:pt x="99" y="203"/>
                    <a:pt x="98" y="203"/>
                    <a:pt x="97" y="203"/>
                  </a:cubicBezTo>
                  <a:cubicBezTo>
                    <a:pt x="97" y="204"/>
                    <a:pt x="97" y="204"/>
                    <a:pt x="98" y="204"/>
                  </a:cubicBezTo>
                  <a:cubicBezTo>
                    <a:pt x="98" y="204"/>
                    <a:pt x="98" y="204"/>
                    <a:pt x="98" y="205"/>
                  </a:cubicBezTo>
                  <a:close/>
                  <a:moveTo>
                    <a:pt x="93" y="204"/>
                  </a:moveTo>
                  <a:lnTo>
                    <a:pt x="94" y="204"/>
                  </a:lnTo>
                  <a:lnTo>
                    <a:pt x="94" y="203"/>
                  </a:lnTo>
                  <a:lnTo>
                    <a:pt x="93" y="203"/>
                  </a:lnTo>
                  <a:lnTo>
                    <a:pt x="93" y="204"/>
                  </a:lnTo>
                  <a:close/>
                  <a:moveTo>
                    <a:pt x="115" y="201"/>
                  </a:moveTo>
                  <a:cubicBezTo>
                    <a:pt x="115" y="201"/>
                    <a:pt x="115" y="201"/>
                    <a:pt x="114" y="201"/>
                  </a:cubicBezTo>
                  <a:cubicBezTo>
                    <a:pt x="114" y="202"/>
                    <a:pt x="114" y="202"/>
                    <a:pt x="114" y="202"/>
                  </a:cubicBezTo>
                  <a:cubicBezTo>
                    <a:pt x="114" y="202"/>
                    <a:pt x="115" y="202"/>
                    <a:pt x="115" y="202"/>
                  </a:cubicBezTo>
                  <a:cubicBezTo>
                    <a:pt x="115" y="202"/>
                    <a:pt x="115" y="202"/>
                    <a:pt x="115" y="201"/>
                  </a:cubicBezTo>
                  <a:close/>
                  <a:moveTo>
                    <a:pt x="105" y="199"/>
                  </a:moveTo>
                  <a:cubicBezTo>
                    <a:pt x="105" y="200"/>
                    <a:pt x="105" y="200"/>
                    <a:pt x="105" y="200"/>
                  </a:cubicBezTo>
                  <a:cubicBezTo>
                    <a:pt x="105" y="200"/>
                    <a:pt x="105" y="200"/>
                    <a:pt x="105" y="200"/>
                  </a:cubicBezTo>
                  <a:cubicBezTo>
                    <a:pt x="105" y="199"/>
                    <a:pt x="106" y="199"/>
                    <a:pt x="106" y="199"/>
                  </a:cubicBezTo>
                  <a:cubicBezTo>
                    <a:pt x="106" y="199"/>
                    <a:pt x="106" y="199"/>
                    <a:pt x="105" y="199"/>
                  </a:cubicBezTo>
                  <a:close/>
                  <a:moveTo>
                    <a:pt x="112" y="199"/>
                  </a:moveTo>
                  <a:lnTo>
                    <a:pt x="113" y="199"/>
                  </a:lnTo>
                  <a:lnTo>
                    <a:pt x="113" y="198"/>
                  </a:lnTo>
                  <a:lnTo>
                    <a:pt x="112" y="198"/>
                  </a:lnTo>
                  <a:lnTo>
                    <a:pt x="112" y="199"/>
                  </a:lnTo>
                  <a:close/>
                  <a:moveTo>
                    <a:pt x="109" y="199"/>
                  </a:moveTo>
                  <a:cubicBezTo>
                    <a:pt x="109" y="198"/>
                    <a:pt x="109" y="197"/>
                    <a:pt x="108" y="197"/>
                  </a:cubicBezTo>
                  <a:cubicBezTo>
                    <a:pt x="108" y="198"/>
                    <a:pt x="108" y="199"/>
                    <a:pt x="109" y="199"/>
                  </a:cubicBezTo>
                  <a:close/>
                  <a:moveTo>
                    <a:pt x="97" y="195"/>
                  </a:moveTo>
                  <a:cubicBezTo>
                    <a:pt x="97" y="194"/>
                    <a:pt x="97" y="194"/>
                    <a:pt x="98" y="194"/>
                  </a:cubicBezTo>
                  <a:cubicBezTo>
                    <a:pt x="98" y="193"/>
                    <a:pt x="98" y="193"/>
                    <a:pt x="97" y="193"/>
                  </a:cubicBezTo>
                  <a:cubicBezTo>
                    <a:pt x="97" y="193"/>
                    <a:pt x="97" y="193"/>
                    <a:pt x="96" y="194"/>
                  </a:cubicBezTo>
                  <a:cubicBezTo>
                    <a:pt x="96" y="194"/>
                    <a:pt x="96" y="195"/>
                    <a:pt x="97" y="195"/>
                  </a:cubicBezTo>
                  <a:close/>
                  <a:moveTo>
                    <a:pt x="103" y="195"/>
                  </a:moveTo>
                  <a:cubicBezTo>
                    <a:pt x="103" y="196"/>
                    <a:pt x="103" y="196"/>
                    <a:pt x="102" y="196"/>
                  </a:cubicBezTo>
                  <a:cubicBezTo>
                    <a:pt x="101" y="196"/>
                    <a:pt x="101" y="196"/>
                    <a:pt x="100" y="196"/>
                  </a:cubicBezTo>
                  <a:cubicBezTo>
                    <a:pt x="100" y="194"/>
                    <a:pt x="100" y="193"/>
                    <a:pt x="98" y="193"/>
                  </a:cubicBezTo>
                  <a:cubicBezTo>
                    <a:pt x="98" y="193"/>
                    <a:pt x="98" y="194"/>
                    <a:pt x="99" y="195"/>
                  </a:cubicBezTo>
                  <a:cubicBezTo>
                    <a:pt x="99" y="196"/>
                    <a:pt x="99" y="197"/>
                    <a:pt x="98" y="197"/>
                  </a:cubicBezTo>
                  <a:cubicBezTo>
                    <a:pt x="99" y="197"/>
                    <a:pt x="100" y="197"/>
                    <a:pt x="100" y="197"/>
                  </a:cubicBezTo>
                  <a:cubicBezTo>
                    <a:pt x="100" y="197"/>
                    <a:pt x="100" y="197"/>
                    <a:pt x="100" y="197"/>
                  </a:cubicBezTo>
                  <a:cubicBezTo>
                    <a:pt x="101" y="198"/>
                    <a:pt x="101" y="198"/>
                    <a:pt x="101" y="198"/>
                  </a:cubicBezTo>
                  <a:cubicBezTo>
                    <a:pt x="101" y="199"/>
                    <a:pt x="101" y="199"/>
                    <a:pt x="101" y="199"/>
                  </a:cubicBezTo>
                  <a:cubicBezTo>
                    <a:pt x="102" y="200"/>
                    <a:pt x="102" y="200"/>
                    <a:pt x="102" y="199"/>
                  </a:cubicBezTo>
                  <a:cubicBezTo>
                    <a:pt x="102" y="199"/>
                    <a:pt x="102" y="198"/>
                    <a:pt x="103" y="198"/>
                  </a:cubicBezTo>
                  <a:cubicBezTo>
                    <a:pt x="103" y="197"/>
                    <a:pt x="103" y="197"/>
                    <a:pt x="103" y="197"/>
                  </a:cubicBezTo>
                  <a:cubicBezTo>
                    <a:pt x="104" y="196"/>
                    <a:pt x="104" y="196"/>
                    <a:pt x="104" y="195"/>
                  </a:cubicBezTo>
                  <a:cubicBezTo>
                    <a:pt x="103" y="194"/>
                    <a:pt x="103" y="194"/>
                    <a:pt x="102" y="193"/>
                  </a:cubicBezTo>
                  <a:cubicBezTo>
                    <a:pt x="101" y="192"/>
                    <a:pt x="101" y="192"/>
                    <a:pt x="100" y="193"/>
                  </a:cubicBezTo>
                  <a:cubicBezTo>
                    <a:pt x="101" y="193"/>
                    <a:pt x="101" y="193"/>
                    <a:pt x="102" y="194"/>
                  </a:cubicBezTo>
                  <a:cubicBezTo>
                    <a:pt x="102" y="194"/>
                    <a:pt x="103" y="195"/>
                    <a:pt x="103" y="195"/>
                  </a:cubicBezTo>
                  <a:close/>
                  <a:moveTo>
                    <a:pt x="93" y="192"/>
                  </a:moveTo>
                  <a:cubicBezTo>
                    <a:pt x="93" y="192"/>
                    <a:pt x="92" y="192"/>
                    <a:pt x="92" y="192"/>
                  </a:cubicBezTo>
                  <a:cubicBezTo>
                    <a:pt x="92" y="192"/>
                    <a:pt x="92" y="192"/>
                    <a:pt x="92" y="192"/>
                  </a:cubicBezTo>
                  <a:cubicBezTo>
                    <a:pt x="92" y="192"/>
                    <a:pt x="92" y="192"/>
                    <a:pt x="92" y="192"/>
                  </a:cubicBezTo>
                  <a:cubicBezTo>
                    <a:pt x="93" y="192"/>
                    <a:pt x="93" y="192"/>
                    <a:pt x="93" y="192"/>
                  </a:cubicBezTo>
                  <a:close/>
                  <a:moveTo>
                    <a:pt x="111" y="193"/>
                  </a:moveTo>
                  <a:cubicBezTo>
                    <a:pt x="111" y="193"/>
                    <a:pt x="111" y="192"/>
                    <a:pt x="111" y="192"/>
                  </a:cubicBezTo>
                  <a:cubicBezTo>
                    <a:pt x="111" y="192"/>
                    <a:pt x="111" y="192"/>
                    <a:pt x="111" y="192"/>
                  </a:cubicBezTo>
                  <a:cubicBezTo>
                    <a:pt x="111" y="191"/>
                    <a:pt x="110" y="191"/>
                    <a:pt x="110" y="191"/>
                  </a:cubicBezTo>
                  <a:cubicBezTo>
                    <a:pt x="110" y="191"/>
                    <a:pt x="110" y="191"/>
                    <a:pt x="110" y="192"/>
                  </a:cubicBezTo>
                  <a:cubicBezTo>
                    <a:pt x="110" y="192"/>
                    <a:pt x="110" y="192"/>
                    <a:pt x="110" y="192"/>
                  </a:cubicBezTo>
                  <a:cubicBezTo>
                    <a:pt x="110" y="192"/>
                    <a:pt x="110" y="193"/>
                    <a:pt x="111" y="193"/>
                  </a:cubicBezTo>
                  <a:close/>
                  <a:moveTo>
                    <a:pt x="110" y="190"/>
                  </a:moveTo>
                  <a:cubicBezTo>
                    <a:pt x="110" y="189"/>
                    <a:pt x="110" y="190"/>
                    <a:pt x="110" y="190"/>
                  </a:cubicBezTo>
                  <a:cubicBezTo>
                    <a:pt x="110" y="190"/>
                    <a:pt x="110" y="190"/>
                    <a:pt x="110" y="190"/>
                  </a:cubicBezTo>
                  <a:cubicBezTo>
                    <a:pt x="110" y="190"/>
                    <a:pt x="110" y="190"/>
                    <a:pt x="110" y="190"/>
                  </a:cubicBezTo>
                  <a:cubicBezTo>
                    <a:pt x="110" y="190"/>
                    <a:pt x="110" y="190"/>
                    <a:pt x="110" y="190"/>
                  </a:cubicBezTo>
                  <a:close/>
                  <a:moveTo>
                    <a:pt x="113" y="191"/>
                  </a:moveTo>
                  <a:cubicBezTo>
                    <a:pt x="113" y="190"/>
                    <a:pt x="113" y="189"/>
                    <a:pt x="113" y="189"/>
                  </a:cubicBezTo>
                  <a:cubicBezTo>
                    <a:pt x="113" y="189"/>
                    <a:pt x="112" y="189"/>
                    <a:pt x="112" y="190"/>
                  </a:cubicBezTo>
                  <a:cubicBezTo>
                    <a:pt x="112" y="191"/>
                    <a:pt x="112" y="191"/>
                    <a:pt x="113" y="191"/>
                  </a:cubicBezTo>
                  <a:close/>
                  <a:moveTo>
                    <a:pt x="57" y="189"/>
                  </a:moveTo>
                  <a:cubicBezTo>
                    <a:pt x="57" y="189"/>
                    <a:pt x="57" y="189"/>
                    <a:pt x="57" y="189"/>
                  </a:cubicBezTo>
                  <a:cubicBezTo>
                    <a:pt x="56" y="189"/>
                    <a:pt x="56" y="190"/>
                    <a:pt x="56" y="190"/>
                  </a:cubicBezTo>
                  <a:cubicBezTo>
                    <a:pt x="57" y="190"/>
                    <a:pt x="57" y="190"/>
                    <a:pt x="57" y="190"/>
                  </a:cubicBezTo>
                  <a:cubicBezTo>
                    <a:pt x="57" y="189"/>
                    <a:pt x="57" y="189"/>
                    <a:pt x="57" y="189"/>
                  </a:cubicBezTo>
                  <a:close/>
                  <a:moveTo>
                    <a:pt x="96" y="188"/>
                  </a:moveTo>
                  <a:cubicBezTo>
                    <a:pt x="96" y="188"/>
                    <a:pt x="96" y="188"/>
                    <a:pt x="95" y="188"/>
                  </a:cubicBezTo>
                  <a:cubicBezTo>
                    <a:pt x="95" y="188"/>
                    <a:pt x="95" y="188"/>
                    <a:pt x="95" y="189"/>
                  </a:cubicBezTo>
                  <a:cubicBezTo>
                    <a:pt x="95" y="189"/>
                    <a:pt x="95" y="188"/>
                    <a:pt x="96" y="188"/>
                  </a:cubicBezTo>
                  <a:cubicBezTo>
                    <a:pt x="96" y="188"/>
                    <a:pt x="96" y="188"/>
                    <a:pt x="96" y="188"/>
                  </a:cubicBezTo>
                  <a:close/>
                  <a:moveTo>
                    <a:pt x="52" y="190"/>
                  </a:moveTo>
                  <a:cubicBezTo>
                    <a:pt x="53" y="189"/>
                    <a:pt x="53" y="189"/>
                    <a:pt x="54" y="189"/>
                  </a:cubicBezTo>
                  <a:cubicBezTo>
                    <a:pt x="54" y="190"/>
                    <a:pt x="54" y="190"/>
                    <a:pt x="54" y="190"/>
                  </a:cubicBezTo>
                  <a:cubicBezTo>
                    <a:pt x="55" y="190"/>
                    <a:pt x="55" y="190"/>
                    <a:pt x="55" y="190"/>
                  </a:cubicBezTo>
                  <a:cubicBezTo>
                    <a:pt x="56" y="190"/>
                    <a:pt x="56" y="190"/>
                    <a:pt x="56" y="190"/>
                  </a:cubicBezTo>
                  <a:cubicBezTo>
                    <a:pt x="55" y="189"/>
                    <a:pt x="55" y="189"/>
                    <a:pt x="55" y="188"/>
                  </a:cubicBezTo>
                  <a:cubicBezTo>
                    <a:pt x="54" y="188"/>
                    <a:pt x="54" y="187"/>
                    <a:pt x="53" y="187"/>
                  </a:cubicBezTo>
                  <a:cubicBezTo>
                    <a:pt x="53" y="188"/>
                    <a:pt x="53" y="189"/>
                    <a:pt x="52" y="190"/>
                  </a:cubicBezTo>
                  <a:close/>
                  <a:moveTo>
                    <a:pt x="98" y="188"/>
                  </a:moveTo>
                  <a:cubicBezTo>
                    <a:pt x="98" y="188"/>
                    <a:pt x="99" y="188"/>
                    <a:pt x="99" y="188"/>
                  </a:cubicBezTo>
                  <a:cubicBezTo>
                    <a:pt x="99" y="189"/>
                    <a:pt x="99" y="189"/>
                    <a:pt x="100" y="189"/>
                  </a:cubicBezTo>
                  <a:cubicBezTo>
                    <a:pt x="100" y="188"/>
                    <a:pt x="99" y="187"/>
                    <a:pt x="99" y="187"/>
                  </a:cubicBezTo>
                  <a:cubicBezTo>
                    <a:pt x="99" y="187"/>
                    <a:pt x="98" y="187"/>
                    <a:pt x="98" y="188"/>
                  </a:cubicBezTo>
                  <a:cubicBezTo>
                    <a:pt x="98" y="188"/>
                    <a:pt x="98" y="188"/>
                    <a:pt x="98" y="188"/>
                  </a:cubicBezTo>
                  <a:close/>
                  <a:moveTo>
                    <a:pt x="104" y="190"/>
                  </a:moveTo>
                  <a:cubicBezTo>
                    <a:pt x="105" y="190"/>
                    <a:pt x="105" y="190"/>
                    <a:pt x="105" y="190"/>
                  </a:cubicBezTo>
                  <a:cubicBezTo>
                    <a:pt x="106" y="190"/>
                    <a:pt x="106" y="189"/>
                    <a:pt x="106" y="189"/>
                  </a:cubicBezTo>
                  <a:cubicBezTo>
                    <a:pt x="106" y="188"/>
                    <a:pt x="105" y="188"/>
                    <a:pt x="105" y="188"/>
                  </a:cubicBezTo>
                  <a:cubicBezTo>
                    <a:pt x="105" y="187"/>
                    <a:pt x="105" y="187"/>
                    <a:pt x="105" y="187"/>
                  </a:cubicBezTo>
                  <a:cubicBezTo>
                    <a:pt x="105" y="187"/>
                    <a:pt x="105" y="188"/>
                    <a:pt x="104" y="188"/>
                  </a:cubicBezTo>
                  <a:cubicBezTo>
                    <a:pt x="104" y="189"/>
                    <a:pt x="104" y="189"/>
                    <a:pt x="104" y="190"/>
                  </a:cubicBezTo>
                  <a:close/>
                  <a:moveTo>
                    <a:pt x="101" y="185"/>
                  </a:moveTo>
                  <a:lnTo>
                    <a:pt x="102" y="185"/>
                  </a:lnTo>
                  <a:lnTo>
                    <a:pt x="102" y="184"/>
                  </a:lnTo>
                  <a:lnTo>
                    <a:pt x="101" y="184"/>
                  </a:lnTo>
                  <a:lnTo>
                    <a:pt x="101" y="185"/>
                  </a:lnTo>
                  <a:close/>
                  <a:moveTo>
                    <a:pt x="76" y="181"/>
                  </a:moveTo>
                  <a:lnTo>
                    <a:pt x="77" y="181"/>
                  </a:lnTo>
                  <a:lnTo>
                    <a:pt x="77" y="179"/>
                  </a:lnTo>
                  <a:lnTo>
                    <a:pt x="76" y="179"/>
                  </a:lnTo>
                  <a:lnTo>
                    <a:pt x="76" y="181"/>
                  </a:lnTo>
                  <a:close/>
                  <a:moveTo>
                    <a:pt x="107" y="164"/>
                  </a:moveTo>
                  <a:lnTo>
                    <a:pt x="108" y="164"/>
                  </a:lnTo>
                  <a:lnTo>
                    <a:pt x="108" y="163"/>
                  </a:lnTo>
                  <a:lnTo>
                    <a:pt x="107" y="163"/>
                  </a:lnTo>
                  <a:lnTo>
                    <a:pt x="107" y="164"/>
                  </a:lnTo>
                  <a:close/>
                  <a:moveTo>
                    <a:pt x="10" y="140"/>
                  </a:moveTo>
                  <a:cubicBezTo>
                    <a:pt x="10" y="140"/>
                    <a:pt x="11" y="140"/>
                    <a:pt x="11" y="140"/>
                  </a:cubicBezTo>
                  <a:cubicBezTo>
                    <a:pt x="12" y="140"/>
                    <a:pt x="12" y="140"/>
                    <a:pt x="12" y="139"/>
                  </a:cubicBezTo>
                  <a:lnTo>
                    <a:pt x="10" y="139"/>
                  </a:lnTo>
                  <a:lnTo>
                    <a:pt x="10" y="140"/>
                  </a:lnTo>
                  <a:close/>
                  <a:moveTo>
                    <a:pt x="95" y="137"/>
                  </a:moveTo>
                  <a:cubicBezTo>
                    <a:pt x="95" y="137"/>
                    <a:pt x="95" y="137"/>
                    <a:pt x="95" y="138"/>
                  </a:cubicBezTo>
                  <a:cubicBezTo>
                    <a:pt x="95" y="138"/>
                    <a:pt x="96" y="138"/>
                    <a:pt x="96" y="138"/>
                  </a:cubicBezTo>
                  <a:cubicBezTo>
                    <a:pt x="96" y="138"/>
                    <a:pt x="96" y="137"/>
                    <a:pt x="96" y="137"/>
                  </a:cubicBezTo>
                  <a:cubicBezTo>
                    <a:pt x="97" y="137"/>
                    <a:pt x="97" y="137"/>
                    <a:pt x="97" y="137"/>
                  </a:cubicBezTo>
                  <a:cubicBezTo>
                    <a:pt x="97" y="137"/>
                    <a:pt x="96" y="136"/>
                    <a:pt x="96" y="136"/>
                  </a:cubicBezTo>
                  <a:cubicBezTo>
                    <a:pt x="96" y="136"/>
                    <a:pt x="95" y="136"/>
                    <a:pt x="95" y="137"/>
                  </a:cubicBezTo>
                  <a:close/>
                  <a:moveTo>
                    <a:pt x="38" y="128"/>
                  </a:moveTo>
                  <a:cubicBezTo>
                    <a:pt x="38" y="128"/>
                    <a:pt x="38" y="128"/>
                    <a:pt x="39" y="128"/>
                  </a:cubicBezTo>
                  <a:cubicBezTo>
                    <a:pt x="39" y="127"/>
                    <a:pt x="39" y="127"/>
                    <a:pt x="40" y="127"/>
                  </a:cubicBezTo>
                  <a:lnTo>
                    <a:pt x="40" y="125"/>
                  </a:lnTo>
                  <a:cubicBezTo>
                    <a:pt x="40" y="124"/>
                    <a:pt x="39" y="124"/>
                    <a:pt x="38" y="124"/>
                  </a:cubicBezTo>
                  <a:cubicBezTo>
                    <a:pt x="38" y="125"/>
                    <a:pt x="38" y="125"/>
                    <a:pt x="38" y="125"/>
                  </a:cubicBezTo>
                  <a:cubicBezTo>
                    <a:pt x="38" y="126"/>
                    <a:pt x="38" y="126"/>
                    <a:pt x="37" y="126"/>
                  </a:cubicBezTo>
                  <a:cubicBezTo>
                    <a:pt x="37" y="126"/>
                    <a:pt x="37" y="127"/>
                    <a:pt x="37" y="127"/>
                  </a:cubicBezTo>
                  <a:cubicBezTo>
                    <a:pt x="37" y="127"/>
                    <a:pt x="37" y="127"/>
                    <a:pt x="38" y="128"/>
                  </a:cubicBezTo>
                  <a:close/>
                  <a:moveTo>
                    <a:pt x="113" y="80"/>
                  </a:moveTo>
                  <a:cubicBezTo>
                    <a:pt x="113" y="80"/>
                    <a:pt x="113" y="79"/>
                    <a:pt x="113" y="79"/>
                  </a:cubicBezTo>
                  <a:cubicBezTo>
                    <a:pt x="113" y="78"/>
                    <a:pt x="112" y="78"/>
                    <a:pt x="112" y="78"/>
                  </a:cubicBezTo>
                  <a:cubicBezTo>
                    <a:pt x="112" y="79"/>
                    <a:pt x="112" y="80"/>
                    <a:pt x="113" y="80"/>
                  </a:cubicBezTo>
                  <a:close/>
                  <a:moveTo>
                    <a:pt x="9" y="61"/>
                  </a:moveTo>
                  <a:cubicBezTo>
                    <a:pt x="9" y="60"/>
                    <a:pt x="9" y="60"/>
                    <a:pt x="9" y="60"/>
                  </a:cubicBezTo>
                  <a:cubicBezTo>
                    <a:pt x="10" y="59"/>
                    <a:pt x="10" y="59"/>
                    <a:pt x="10" y="59"/>
                  </a:cubicBezTo>
                  <a:cubicBezTo>
                    <a:pt x="10" y="59"/>
                    <a:pt x="10" y="59"/>
                    <a:pt x="9" y="59"/>
                  </a:cubicBezTo>
                  <a:cubicBezTo>
                    <a:pt x="9" y="59"/>
                    <a:pt x="9" y="59"/>
                    <a:pt x="8" y="59"/>
                  </a:cubicBezTo>
                  <a:cubicBezTo>
                    <a:pt x="8" y="59"/>
                    <a:pt x="8" y="58"/>
                    <a:pt x="7" y="58"/>
                  </a:cubicBezTo>
                  <a:cubicBezTo>
                    <a:pt x="7" y="58"/>
                    <a:pt x="7" y="58"/>
                    <a:pt x="7" y="59"/>
                  </a:cubicBezTo>
                  <a:cubicBezTo>
                    <a:pt x="7" y="59"/>
                    <a:pt x="8" y="59"/>
                    <a:pt x="8" y="60"/>
                  </a:cubicBezTo>
                  <a:cubicBezTo>
                    <a:pt x="8" y="60"/>
                    <a:pt x="9" y="61"/>
                    <a:pt x="9" y="61"/>
                  </a:cubicBezTo>
                  <a:close/>
                  <a:moveTo>
                    <a:pt x="16" y="52"/>
                  </a:moveTo>
                  <a:cubicBezTo>
                    <a:pt x="16" y="51"/>
                    <a:pt x="16" y="51"/>
                    <a:pt x="15" y="52"/>
                  </a:cubicBezTo>
                  <a:cubicBezTo>
                    <a:pt x="15" y="52"/>
                    <a:pt x="15" y="52"/>
                    <a:pt x="15" y="52"/>
                  </a:cubicBezTo>
                  <a:cubicBezTo>
                    <a:pt x="16" y="52"/>
                    <a:pt x="16" y="52"/>
                    <a:pt x="16" y="52"/>
                  </a:cubicBezTo>
                  <a:cubicBezTo>
                    <a:pt x="16" y="52"/>
                    <a:pt x="16" y="52"/>
                    <a:pt x="16" y="52"/>
                  </a:cubicBezTo>
                  <a:close/>
                  <a:moveTo>
                    <a:pt x="101" y="52"/>
                  </a:moveTo>
                  <a:cubicBezTo>
                    <a:pt x="102" y="52"/>
                    <a:pt x="102" y="52"/>
                    <a:pt x="102" y="52"/>
                  </a:cubicBezTo>
                  <a:cubicBezTo>
                    <a:pt x="103" y="52"/>
                    <a:pt x="103" y="52"/>
                    <a:pt x="103" y="51"/>
                  </a:cubicBezTo>
                  <a:cubicBezTo>
                    <a:pt x="103" y="51"/>
                    <a:pt x="103" y="51"/>
                    <a:pt x="102" y="51"/>
                  </a:cubicBezTo>
                  <a:cubicBezTo>
                    <a:pt x="102" y="50"/>
                    <a:pt x="102" y="50"/>
                    <a:pt x="101" y="51"/>
                  </a:cubicBezTo>
                  <a:lnTo>
                    <a:pt x="101" y="52"/>
                  </a:lnTo>
                  <a:close/>
                  <a:moveTo>
                    <a:pt x="16" y="51"/>
                  </a:moveTo>
                  <a:cubicBezTo>
                    <a:pt x="17" y="50"/>
                    <a:pt x="17" y="50"/>
                    <a:pt x="17" y="49"/>
                  </a:cubicBezTo>
                  <a:cubicBezTo>
                    <a:pt x="17" y="49"/>
                    <a:pt x="17" y="48"/>
                    <a:pt x="16" y="48"/>
                  </a:cubicBezTo>
                  <a:cubicBezTo>
                    <a:pt x="16" y="49"/>
                    <a:pt x="15" y="49"/>
                    <a:pt x="15" y="50"/>
                  </a:cubicBezTo>
                  <a:cubicBezTo>
                    <a:pt x="16" y="50"/>
                    <a:pt x="16" y="50"/>
                    <a:pt x="16" y="51"/>
                  </a:cubicBezTo>
                  <a:close/>
                  <a:moveTo>
                    <a:pt x="18" y="44"/>
                  </a:moveTo>
                  <a:cubicBezTo>
                    <a:pt x="17" y="44"/>
                    <a:pt x="17" y="44"/>
                    <a:pt x="17" y="44"/>
                  </a:cubicBezTo>
                  <a:cubicBezTo>
                    <a:pt x="17" y="45"/>
                    <a:pt x="17" y="45"/>
                    <a:pt x="17" y="45"/>
                  </a:cubicBezTo>
                  <a:cubicBezTo>
                    <a:pt x="17" y="45"/>
                    <a:pt x="17" y="45"/>
                    <a:pt x="17" y="45"/>
                  </a:cubicBezTo>
                  <a:cubicBezTo>
                    <a:pt x="18" y="45"/>
                    <a:pt x="18" y="45"/>
                    <a:pt x="18" y="44"/>
                  </a:cubicBezTo>
                  <a:close/>
                  <a:moveTo>
                    <a:pt x="28" y="45"/>
                  </a:moveTo>
                  <a:lnTo>
                    <a:pt x="29" y="45"/>
                  </a:lnTo>
                  <a:lnTo>
                    <a:pt x="29" y="44"/>
                  </a:lnTo>
                  <a:lnTo>
                    <a:pt x="28" y="44"/>
                  </a:lnTo>
                  <a:lnTo>
                    <a:pt x="28" y="45"/>
                  </a:lnTo>
                  <a:close/>
                  <a:moveTo>
                    <a:pt x="34" y="39"/>
                  </a:moveTo>
                  <a:cubicBezTo>
                    <a:pt x="34" y="39"/>
                    <a:pt x="34" y="39"/>
                    <a:pt x="34" y="39"/>
                  </a:cubicBezTo>
                  <a:cubicBezTo>
                    <a:pt x="34" y="39"/>
                    <a:pt x="34" y="39"/>
                    <a:pt x="34" y="39"/>
                  </a:cubicBezTo>
                  <a:cubicBezTo>
                    <a:pt x="34" y="39"/>
                    <a:pt x="34" y="39"/>
                    <a:pt x="34" y="40"/>
                  </a:cubicBezTo>
                  <a:cubicBezTo>
                    <a:pt x="34" y="40"/>
                    <a:pt x="34" y="39"/>
                    <a:pt x="34" y="39"/>
                  </a:cubicBezTo>
                  <a:close/>
                  <a:moveTo>
                    <a:pt x="27" y="40"/>
                  </a:moveTo>
                  <a:cubicBezTo>
                    <a:pt x="28" y="40"/>
                    <a:pt x="28" y="40"/>
                    <a:pt x="29" y="39"/>
                  </a:cubicBezTo>
                  <a:cubicBezTo>
                    <a:pt x="29" y="38"/>
                    <a:pt x="29" y="38"/>
                    <a:pt x="30" y="37"/>
                  </a:cubicBezTo>
                  <a:cubicBezTo>
                    <a:pt x="29" y="37"/>
                    <a:pt x="29" y="36"/>
                    <a:pt x="29" y="36"/>
                  </a:cubicBezTo>
                  <a:cubicBezTo>
                    <a:pt x="28" y="35"/>
                    <a:pt x="28" y="35"/>
                    <a:pt x="27" y="35"/>
                  </a:cubicBezTo>
                  <a:cubicBezTo>
                    <a:pt x="27" y="35"/>
                    <a:pt x="26" y="36"/>
                    <a:pt x="26" y="37"/>
                  </a:cubicBezTo>
                  <a:cubicBezTo>
                    <a:pt x="26" y="38"/>
                    <a:pt x="26" y="39"/>
                    <a:pt x="27" y="40"/>
                  </a:cubicBezTo>
                  <a:close/>
                  <a:moveTo>
                    <a:pt x="102" y="31"/>
                  </a:moveTo>
                  <a:cubicBezTo>
                    <a:pt x="102" y="31"/>
                    <a:pt x="101" y="31"/>
                    <a:pt x="101" y="31"/>
                  </a:cubicBezTo>
                  <a:cubicBezTo>
                    <a:pt x="101" y="31"/>
                    <a:pt x="101" y="30"/>
                    <a:pt x="100" y="31"/>
                  </a:cubicBezTo>
                  <a:cubicBezTo>
                    <a:pt x="100" y="31"/>
                    <a:pt x="100" y="31"/>
                    <a:pt x="100" y="31"/>
                  </a:cubicBezTo>
                  <a:cubicBezTo>
                    <a:pt x="101" y="31"/>
                    <a:pt x="101" y="31"/>
                    <a:pt x="101" y="32"/>
                  </a:cubicBezTo>
                  <a:cubicBezTo>
                    <a:pt x="101" y="32"/>
                    <a:pt x="102" y="32"/>
                    <a:pt x="102" y="32"/>
                  </a:cubicBezTo>
                  <a:cubicBezTo>
                    <a:pt x="102" y="32"/>
                    <a:pt x="102" y="31"/>
                    <a:pt x="102" y="31"/>
                  </a:cubicBezTo>
                  <a:close/>
                  <a:moveTo>
                    <a:pt x="33" y="31"/>
                  </a:moveTo>
                  <a:cubicBezTo>
                    <a:pt x="33" y="30"/>
                    <a:pt x="33" y="30"/>
                    <a:pt x="33" y="30"/>
                  </a:cubicBezTo>
                  <a:cubicBezTo>
                    <a:pt x="33" y="30"/>
                    <a:pt x="33" y="30"/>
                    <a:pt x="33" y="31"/>
                  </a:cubicBezTo>
                  <a:cubicBezTo>
                    <a:pt x="33" y="31"/>
                    <a:pt x="33" y="31"/>
                    <a:pt x="33" y="31"/>
                  </a:cubicBezTo>
                  <a:cubicBezTo>
                    <a:pt x="33" y="31"/>
                    <a:pt x="33" y="31"/>
                    <a:pt x="33" y="31"/>
                  </a:cubicBezTo>
                  <a:close/>
                  <a:moveTo>
                    <a:pt x="91" y="28"/>
                  </a:moveTo>
                  <a:cubicBezTo>
                    <a:pt x="90" y="28"/>
                    <a:pt x="90" y="27"/>
                    <a:pt x="90" y="27"/>
                  </a:cubicBezTo>
                  <a:cubicBezTo>
                    <a:pt x="89" y="28"/>
                    <a:pt x="89" y="28"/>
                    <a:pt x="90" y="28"/>
                  </a:cubicBezTo>
                  <a:cubicBezTo>
                    <a:pt x="90" y="28"/>
                    <a:pt x="90" y="28"/>
                    <a:pt x="90" y="28"/>
                  </a:cubicBezTo>
                  <a:cubicBezTo>
                    <a:pt x="90" y="28"/>
                    <a:pt x="90" y="28"/>
                    <a:pt x="91" y="28"/>
                  </a:cubicBezTo>
                  <a:close/>
                  <a:moveTo>
                    <a:pt x="25" y="27"/>
                  </a:moveTo>
                  <a:cubicBezTo>
                    <a:pt x="25" y="27"/>
                    <a:pt x="25" y="27"/>
                    <a:pt x="25" y="27"/>
                  </a:cubicBezTo>
                  <a:cubicBezTo>
                    <a:pt x="25" y="27"/>
                    <a:pt x="25" y="27"/>
                    <a:pt x="25" y="27"/>
                  </a:cubicBezTo>
                  <a:cubicBezTo>
                    <a:pt x="25" y="27"/>
                    <a:pt x="25" y="27"/>
                    <a:pt x="25" y="27"/>
                  </a:cubicBezTo>
                  <a:cubicBezTo>
                    <a:pt x="25" y="27"/>
                    <a:pt x="25" y="27"/>
                    <a:pt x="25" y="27"/>
                  </a:cubicBezTo>
                  <a:close/>
                  <a:moveTo>
                    <a:pt x="69" y="25"/>
                  </a:moveTo>
                  <a:lnTo>
                    <a:pt x="70" y="25"/>
                  </a:lnTo>
                  <a:lnTo>
                    <a:pt x="70" y="24"/>
                  </a:lnTo>
                  <a:lnTo>
                    <a:pt x="69" y="24"/>
                  </a:lnTo>
                  <a:lnTo>
                    <a:pt x="69" y="25"/>
                  </a:lnTo>
                  <a:close/>
                  <a:moveTo>
                    <a:pt x="27" y="25"/>
                  </a:moveTo>
                  <a:cubicBezTo>
                    <a:pt x="27" y="25"/>
                    <a:pt x="27" y="24"/>
                    <a:pt x="26" y="24"/>
                  </a:cubicBezTo>
                  <a:cubicBezTo>
                    <a:pt x="26" y="25"/>
                    <a:pt x="26" y="25"/>
                    <a:pt x="26" y="25"/>
                  </a:cubicBezTo>
                  <a:lnTo>
                    <a:pt x="27" y="25"/>
                  </a:lnTo>
                  <a:close/>
                  <a:moveTo>
                    <a:pt x="63" y="23"/>
                  </a:moveTo>
                  <a:cubicBezTo>
                    <a:pt x="63" y="24"/>
                    <a:pt x="63" y="24"/>
                    <a:pt x="63" y="24"/>
                  </a:cubicBezTo>
                  <a:cubicBezTo>
                    <a:pt x="63" y="24"/>
                    <a:pt x="63" y="24"/>
                    <a:pt x="63" y="24"/>
                  </a:cubicBezTo>
                  <a:cubicBezTo>
                    <a:pt x="63" y="23"/>
                    <a:pt x="64" y="23"/>
                    <a:pt x="64" y="23"/>
                  </a:cubicBezTo>
                  <a:cubicBezTo>
                    <a:pt x="64" y="23"/>
                    <a:pt x="64" y="23"/>
                    <a:pt x="63" y="23"/>
                  </a:cubicBezTo>
                  <a:close/>
                  <a:moveTo>
                    <a:pt x="61" y="22"/>
                  </a:moveTo>
                  <a:cubicBezTo>
                    <a:pt x="61" y="22"/>
                    <a:pt x="60" y="21"/>
                    <a:pt x="60" y="21"/>
                  </a:cubicBezTo>
                  <a:cubicBezTo>
                    <a:pt x="60" y="21"/>
                    <a:pt x="60" y="22"/>
                    <a:pt x="59" y="22"/>
                  </a:cubicBezTo>
                  <a:lnTo>
                    <a:pt x="61" y="22"/>
                  </a:lnTo>
                  <a:close/>
                  <a:moveTo>
                    <a:pt x="35" y="22"/>
                  </a:moveTo>
                  <a:cubicBezTo>
                    <a:pt x="35" y="23"/>
                    <a:pt x="35" y="23"/>
                    <a:pt x="36" y="22"/>
                  </a:cubicBezTo>
                  <a:cubicBezTo>
                    <a:pt x="36" y="22"/>
                    <a:pt x="36" y="22"/>
                    <a:pt x="36" y="22"/>
                  </a:cubicBezTo>
                  <a:cubicBezTo>
                    <a:pt x="36" y="21"/>
                    <a:pt x="36" y="21"/>
                    <a:pt x="36" y="21"/>
                  </a:cubicBezTo>
                  <a:cubicBezTo>
                    <a:pt x="35" y="21"/>
                    <a:pt x="35" y="21"/>
                    <a:pt x="35" y="21"/>
                  </a:cubicBezTo>
                  <a:lnTo>
                    <a:pt x="35" y="22"/>
                  </a:lnTo>
                  <a:close/>
                  <a:moveTo>
                    <a:pt x="41" y="20"/>
                  </a:moveTo>
                  <a:cubicBezTo>
                    <a:pt x="40" y="20"/>
                    <a:pt x="40" y="20"/>
                    <a:pt x="40" y="20"/>
                  </a:cubicBezTo>
                  <a:cubicBezTo>
                    <a:pt x="40" y="20"/>
                    <a:pt x="40" y="20"/>
                    <a:pt x="40" y="20"/>
                  </a:cubicBezTo>
                  <a:cubicBezTo>
                    <a:pt x="40" y="20"/>
                    <a:pt x="40" y="20"/>
                    <a:pt x="40" y="20"/>
                  </a:cubicBezTo>
                  <a:cubicBezTo>
                    <a:pt x="41" y="20"/>
                    <a:pt x="41" y="20"/>
                    <a:pt x="41" y="20"/>
                  </a:cubicBezTo>
                  <a:close/>
                  <a:moveTo>
                    <a:pt x="46" y="21"/>
                  </a:moveTo>
                  <a:lnTo>
                    <a:pt x="46" y="19"/>
                  </a:lnTo>
                  <a:lnTo>
                    <a:pt x="45" y="19"/>
                  </a:lnTo>
                  <a:cubicBezTo>
                    <a:pt x="45" y="20"/>
                    <a:pt x="45" y="20"/>
                    <a:pt x="45" y="20"/>
                  </a:cubicBezTo>
                  <a:cubicBezTo>
                    <a:pt x="45" y="20"/>
                    <a:pt x="45" y="20"/>
                    <a:pt x="45" y="21"/>
                  </a:cubicBezTo>
                  <a:lnTo>
                    <a:pt x="46" y="21"/>
                  </a:lnTo>
                  <a:close/>
                  <a:moveTo>
                    <a:pt x="42" y="18"/>
                  </a:moveTo>
                  <a:cubicBezTo>
                    <a:pt x="42" y="17"/>
                    <a:pt x="41" y="16"/>
                    <a:pt x="40" y="16"/>
                  </a:cubicBezTo>
                  <a:cubicBezTo>
                    <a:pt x="40" y="17"/>
                    <a:pt x="40" y="17"/>
                    <a:pt x="41" y="18"/>
                  </a:cubicBezTo>
                  <a:cubicBezTo>
                    <a:pt x="41" y="18"/>
                    <a:pt x="41" y="18"/>
                    <a:pt x="42" y="18"/>
                  </a:cubicBezTo>
                  <a:close/>
                  <a:moveTo>
                    <a:pt x="63" y="17"/>
                  </a:moveTo>
                  <a:cubicBezTo>
                    <a:pt x="64" y="17"/>
                    <a:pt x="64" y="17"/>
                    <a:pt x="65" y="17"/>
                  </a:cubicBezTo>
                  <a:cubicBezTo>
                    <a:pt x="66" y="17"/>
                    <a:pt x="66" y="17"/>
                    <a:pt x="67" y="17"/>
                  </a:cubicBezTo>
                  <a:lnTo>
                    <a:pt x="67" y="16"/>
                  </a:lnTo>
                  <a:cubicBezTo>
                    <a:pt x="67" y="16"/>
                    <a:pt x="67" y="16"/>
                    <a:pt x="67" y="16"/>
                  </a:cubicBezTo>
                  <a:cubicBezTo>
                    <a:pt x="67" y="16"/>
                    <a:pt x="66" y="16"/>
                    <a:pt x="66" y="16"/>
                  </a:cubicBezTo>
                  <a:cubicBezTo>
                    <a:pt x="66" y="16"/>
                    <a:pt x="66" y="15"/>
                    <a:pt x="66" y="15"/>
                  </a:cubicBezTo>
                  <a:cubicBezTo>
                    <a:pt x="66" y="15"/>
                    <a:pt x="66" y="15"/>
                    <a:pt x="65" y="15"/>
                  </a:cubicBezTo>
                  <a:cubicBezTo>
                    <a:pt x="65" y="15"/>
                    <a:pt x="65" y="15"/>
                    <a:pt x="65" y="15"/>
                  </a:cubicBezTo>
                  <a:cubicBezTo>
                    <a:pt x="65" y="15"/>
                    <a:pt x="64" y="15"/>
                    <a:pt x="64" y="16"/>
                  </a:cubicBezTo>
                  <a:cubicBezTo>
                    <a:pt x="64" y="16"/>
                    <a:pt x="63" y="17"/>
                    <a:pt x="63" y="17"/>
                  </a:cubicBezTo>
                  <a:close/>
                  <a:moveTo>
                    <a:pt x="35" y="15"/>
                  </a:moveTo>
                  <a:cubicBezTo>
                    <a:pt x="35" y="15"/>
                    <a:pt x="35" y="15"/>
                    <a:pt x="35" y="15"/>
                  </a:cubicBezTo>
                  <a:cubicBezTo>
                    <a:pt x="34" y="15"/>
                    <a:pt x="34" y="15"/>
                    <a:pt x="34" y="15"/>
                  </a:cubicBezTo>
                  <a:cubicBezTo>
                    <a:pt x="35" y="15"/>
                    <a:pt x="35" y="15"/>
                    <a:pt x="35" y="15"/>
                  </a:cubicBezTo>
                  <a:cubicBezTo>
                    <a:pt x="35" y="15"/>
                    <a:pt x="35" y="15"/>
                    <a:pt x="35" y="15"/>
                  </a:cubicBezTo>
                  <a:close/>
                  <a:moveTo>
                    <a:pt x="44" y="16"/>
                  </a:moveTo>
                  <a:cubicBezTo>
                    <a:pt x="44" y="17"/>
                    <a:pt x="44" y="17"/>
                    <a:pt x="44" y="17"/>
                  </a:cubicBezTo>
                  <a:cubicBezTo>
                    <a:pt x="45" y="16"/>
                    <a:pt x="45" y="16"/>
                    <a:pt x="45" y="16"/>
                  </a:cubicBezTo>
                  <a:cubicBezTo>
                    <a:pt x="46" y="16"/>
                    <a:pt x="46" y="15"/>
                    <a:pt x="46" y="15"/>
                  </a:cubicBezTo>
                  <a:cubicBezTo>
                    <a:pt x="46" y="15"/>
                    <a:pt x="46" y="14"/>
                    <a:pt x="45" y="14"/>
                  </a:cubicBezTo>
                  <a:cubicBezTo>
                    <a:pt x="45" y="15"/>
                    <a:pt x="45" y="15"/>
                    <a:pt x="45" y="15"/>
                  </a:cubicBezTo>
                  <a:cubicBezTo>
                    <a:pt x="45" y="15"/>
                    <a:pt x="45" y="15"/>
                    <a:pt x="44" y="15"/>
                  </a:cubicBezTo>
                  <a:cubicBezTo>
                    <a:pt x="44" y="15"/>
                    <a:pt x="44" y="15"/>
                    <a:pt x="44" y="16"/>
                  </a:cubicBezTo>
                  <a:cubicBezTo>
                    <a:pt x="44" y="16"/>
                    <a:pt x="44" y="16"/>
                    <a:pt x="44" y="16"/>
                  </a:cubicBezTo>
                  <a:close/>
                  <a:moveTo>
                    <a:pt x="109" y="14"/>
                  </a:moveTo>
                  <a:cubicBezTo>
                    <a:pt x="109" y="15"/>
                    <a:pt x="109" y="15"/>
                    <a:pt x="109" y="15"/>
                  </a:cubicBezTo>
                  <a:cubicBezTo>
                    <a:pt x="109" y="15"/>
                    <a:pt x="109" y="15"/>
                    <a:pt x="109" y="14"/>
                  </a:cubicBezTo>
                  <a:cubicBezTo>
                    <a:pt x="110" y="14"/>
                    <a:pt x="110" y="14"/>
                    <a:pt x="110" y="14"/>
                  </a:cubicBezTo>
                  <a:cubicBezTo>
                    <a:pt x="110" y="14"/>
                    <a:pt x="110" y="14"/>
                    <a:pt x="109" y="14"/>
                  </a:cubicBezTo>
                  <a:close/>
                  <a:moveTo>
                    <a:pt x="67" y="15"/>
                  </a:moveTo>
                  <a:cubicBezTo>
                    <a:pt x="68" y="15"/>
                    <a:pt x="68" y="15"/>
                    <a:pt x="68" y="15"/>
                  </a:cubicBezTo>
                  <a:cubicBezTo>
                    <a:pt x="68" y="15"/>
                    <a:pt x="68" y="15"/>
                    <a:pt x="68" y="15"/>
                  </a:cubicBezTo>
                  <a:cubicBezTo>
                    <a:pt x="68" y="14"/>
                    <a:pt x="68" y="14"/>
                    <a:pt x="68" y="14"/>
                  </a:cubicBezTo>
                  <a:cubicBezTo>
                    <a:pt x="68" y="13"/>
                    <a:pt x="68" y="13"/>
                    <a:pt x="67" y="14"/>
                  </a:cubicBezTo>
                  <a:lnTo>
                    <a:pt x="67" y="15"/>
                  </a:lnTo>
                  <a:close/>
                  <a:moveTo>
                    <a:pt x="69" y="14"/>
                  </a:moveTo>
                  <a:cubicBezTo>
                    <a:pt x="69" y="14"/>
                    <a:pt x="70" y="14"/>
                    <a:pt x="70" y="14"/>
                  </a:cubicBezTo>
                  <a:cubicBezTo>
                    <a:pt x="70" y="13"/>
                    <a:pt x="71" y="13"/>
                    <a:pt x="70" y="13"/>
                  </a:cubicBezTo>
                  <a:lnTo>
                    <a:pt x="69" y="13"/>
                  </a:lnTo>
                  <a:cubicBezTo>
                    <a:pt x="69" y="13"/>
                    <a:pt x="69" y="13"/>
                    <a:pt x="69" y="13"/>
                  </a:cubicBezTo>
                  <a:cubicBezTo>
                    <a:pt x="69" y="13"/>
                    <a:pt x="69" y="13"/>
                    <a:pt x="69" y="14"/>
                  </a:cubicBezTo>
                  <a:close/>
                  <a:moveTo>
                    <a:pt x="67" y="13"/>
                  </a:moveTo>
                  <a:cubicBezTo>
                    <a:pt x="67" y="13"/>
                    <a:pt x="66" y="13"/>
                    <a:pt x="66" y="13"/>
                  </a:cubicBezTo>
                  <a:cubicBezTo>
                    <a:pt x="66" y="13"/>
                    <a:pt x="66" y="13"/>
                    <a:pt x="66" y="13"/>
                  </a:cubicBezTo>
                  <a:cubicBezTo>
                    <a:pt x="66" y="13"/>
                    <a:pt x="66" y="13"/>
                    <a:pt x="67" y="13"/>
                  </a:cubicBezTo>
                  <a:cubicBezTo>
                    <a:pt x="67" y="13"/>
                    <a:pt x="67" y="13"/>
                    <a:pt x="67" y="13"/>
                  </a:cubicBezTo>
                  <a:close/>
                  <a:moveTo>
                    <a:pt x="58" y="13"/>
                  </a:moveTo>
                  <a:lnTo>
                    <a:pt x="59" y="13"/>
                  </a:lnTo>
                  <a:lnTo>
                    <a:pt x="59" y="12"/>
                  </a:lnTo>
                  <a:lnTo>
                    <a:pt x="58" y="12"/>
                  </a:lnTo>
                  <a:lnTo>
                    <a:pt x="58" y="13"/>
                  </a:lnTo>
                  <a:close/>
                  <a:moveTo>
                    <a:pt x="98" y="11"/>
                  </a:moveTo>
                  <a:cubicBezTo>
                    <a:pt x="98" y="12"/>
                    <a:pt x="98" y="12"/>
                    <a:pt x="98" y="12"/>
                  </a:cubicBezTo>
                  <a:cubicBezTo>
                    <a:pt x="98" y="12"/>
                    <a:pt x="98" y="12"/>
                    <a:pt x="98" y="11"/>
                  </a:cubicBezTo>
                  <a:cubicBezTo>
                    <a:pt x="98" y="11"/>
                    <a:pt x="98" y="11"/>
                    <a:pt x="99" y="11"/>
                  </a:cubicBezTo>
                  <a:cubicBezTo>
                    <a:pt x="99" y="11"/>
                    <a:pt x="98" y="11"/>
                    <a:pt x="98" y="11"/>
                  </a:cubicBezTo>
                  <a:close/>
                  <a:moveTo>
                    <a:pt x="63" y="14"/>
                  </a:moveTo>
                  <a:cubicBezTo>
                    <a:pt x="63" y="13"/>
                    <a:pt x="63" y="13"/>
                    <a:pt x="63" y="13"/>
                  </a:cubicBezTo>
                  <a:cubicBezTo>
                    <a:pt x="63" y="13"/>
                    <a:pt x="64" y="13"/>
                    <a:pt x="64" y="13"/>
                  </a:cubicBezTo>
                  <a:cubicBezTo>
                    <a:pt x="64" y="13"/>
                    <a:pt x="64" y="13"/>
                    <a:pt x="64" y="12"/>
                  </a:cubicBezTo>
                  <a:cubicBezTo>
                    <a:pt x="65" y="12"/>
                    <a:pt x="65" y="12"/>
                    <a:pt x="65" y="12"/>
                  </a:cubicBezTo>
                  <a:cubicBezTo>
                    <a:pt x="64" y="12"/>
                    <a:pt x="63" y="11"/>
                    <a:pt x="63" y="11"/>
                  </a:cubicBezTo>
                  <a:cubicBezTo>
                    <a:pt x="62" y="11"/>
                    <a:pt x="62" y="11"/>
                    <a:pt x="61" y="12"/>
                  </a:cubicBezTo>
                  <a:cubicBezTo>
                    <a:pt x="61" y="11"/>
                    <a:pt x="61" y="10"/>
                    <a:pt x="60" y="11"/>
                  </a:cubicBezTo>
                  <a:cubicBezTo>
                    <a:pt x="60" y="11"/>
                    <a:pt x="61" y="12"/>
                    <a:pt x="61" y="12"/>
                  </a:cubicBezTo>
                  <a:cubicBezTo>
                    <a:pt x="61" y="13"/>
                    <a:pt x="62" y="14"/>
                    <a:pt x="63" y="14"/>
                  </a:cubicBezTo>
                  <a:close/>
                  <a:moveTo>
                    <a:pt x="67" y="10"/>
                  </a:moveTo>
                  <a:cubicBezTo>
                    <a:pt x="67" y="10"/>
                    <a:pt x="67" y="10"/>
                    <a:pt x="67" y="10"/>
                  </a:cubicBezTo>
                  <a:cubicBezTo>
                    <a:pt x="66" y="10"/>
                    <a:pt x="66" y="10"/>
                    <a:pt x="66" y="11"/>
                  </a:cubicBezTo>
                  <a:cubicBezTo>
                    <a:pt x="66" y="11"/>
                    <a:pt x="67" y="10"/>
                    <a:pt x="67" y="10"/>
                  </a:cubicBezTo>
                  <a:cubicBezTo>
                    <a:pt x="67" y="10"/>
                    <a:pt x="67" y="10"/>
                    <a:pt x="67" y="10"/>
                  </a:cubicBezTo>
                  <a:close/>
                  <a:moveTo>
                    <a:pt x="96" y="11"/>
                  </a:moveTo>
                  <a:cubicBezTo>
                    <a:pt x="97" y="10"/>
                    <a:pt x="97" y="10"/>
                    <a:pt x="97" y="9"/>
                  </a:cubicBezTo>
                  <a:cubicBezTo>
                    <a:pt x="97" y="9"/>
                    <a:pt x="96" y="9"/>
                    <a:pt x="96" y="8"/>
                  </a:cubicBezTo>
                  <a:cubicBezTo>
                    <a:pt x="95" y="9"/>
                    <a:pt x="95" y="10"/>
                    <a:pt x="96" y="11"/>
                  </a:cubicBezTo>
                  <a:close/>
                  <a:moveTo>
                    <a:pt x="77" y="7"/>
                  </a:moveTo>
                  <a:cubicBezTo>
                    <a:pt x="77" y="7"/>
                    <a:pt x="77" y="7"/>
                    <a:pt x="76" y="7"/>
                  </a:cubicBezTo>
                  <a:cubicBezTo>
                    <a:pt x="76" y="7"/>
                    <a:pt x="76" y="7"/>
                    <a:pt x="76" y="8"/>
                  </a:cubicBezTo>
                  <a:cubicBezTo>
                    <a:pt x="76" y="8"/>
                    <a:pt x="77" y="8"/>
                    <a:pt x="77" y="8"/>
                  </a:cubicBezTo>
                  <a:cubicBezTo>
                    <a:pt x="77" y="7"/>
                    <a:pt x="77" y="7"/>
                    <a:pt x="77" y="7"/>
                  </a:cubicBezTo>
                  <a:close/>
                  <a:moveTo>
                    <a:pt x="63" y="5"/>
                  </a:moveTo>
                  <a:cubicBezTo>
                    <a:pt x="63" y="5"/>
                    <a:pt x="62" y="5"/>
                    <a:pt x="62" y="6"/>
                  </a:cubicBezTo>
                  <a:cubicBezTo>
                    <a:pt x="62" y="6"/>
                    <a:pt x="62" y="6"/>
                    <a:pt x="62" y="6"/>
                  </a:cubicBezTo>
                  <a:cubicBezTo>
                    <a:pt x="62" y="6"/>
                    <a:pt x="62" y="6"/>
                    <a:pt x="63" y="6"/>
                  </a:cubicBezTo>
                  <a:cubicBezTo>
                    <a:pt x="63" y="6"/>
                    <a:pt x="63" y="6"/>
                    <a:pt x="63" y="5"/>
                  </a:cubicBezTo>
                  <a:close/>
                  <a:moveTo>
                    <a:pt x="59" y="4"/>
                  </a:moveTo>
                  <a:cubicBezTo>
                    <a:pt x="59" y="4"/>
                    <a:pt x="59" y="4"/>
                    <a:pt x="59" y="4"/>
                  </a:cubicBezTo>
                  <a:cubicBezTo>
                    <a:pt x="58" y="5"/>
                    <a:pt x="58" y="5"/>
                    <a:pt x="59" y="5"/>
                  </a:cubicBezTo>
                  <a:cubicBezTo>
                    <a:pt x="59" y="5"/>
                    <a:pt x="59" y="5"/>
                    <a:pt x="59" y="5"/>
                  </a:cubicBezTo>
                  <a:cubicBezTo>
                    <a:pt x="59" y="5"/>
                    <a:pt x="59" y="5"/>
                    <a:pt x="59" y="4"/>
                  </a:cubicBezTo>
                  <a:close/>
                  <a:moveTo>
                    <a:pt x="41" y="6"/>
                  </a:moveTo>
                  <a:lnTo>
                    <a:pt x="42" y="6"/>
                  </a:lnTo>
                  <a:cubicBezTo>
                    <a:pt x="42" y="6"/>
                    <a:pt x="42" y="6"/>
                    <a:pt x="42" y="5"/>
                  </a:cubicBezTo>
                  <a:cubicBezTo>
                    <a:pt x="42" y="5"/>
                    <a:pt x="42" y="5"/>
                    <a:pt x="42" y="5"/>
                  </a:cubicBezTo>
                  <a:cubicBezTo>
                    <a:pt x="42" y="5"/>
                    <a:pt x="42" y="5"/>
                    <a:pt x="42" y="5"/>
                  </a:cubicBezTo>
                  <a:cubicBezTo>
                    <a:pt x="41" y="4"/>
                    <a:pt x="41" y="4"/>
                    <a:pt x="41" y="4"/>
                  </a:cubicBezTo>
                  <a:lnTo>
                    <a:pt x="41" y="6"/>
                  </a:lnTo>
                  <a:close/>
                  <a:moveTo>
                    <a:pt x="64" y="6"/>
                  </a:moveTo>
                  <a:cubicBezTo>
                    <a:pt x="65" y="6"/>
                    <a:pt x="65" y="5"/>
                    <a:pt x="65" y="5"/>
                  </a:cubicBezTo>
                  <a:cubicBezTo>
                    <a:pt x="66" y="4"/>
                    <a:pt x="66" y="4"/>
                    <a:pt x="66" y="4"/>
                  </a:cubicBezTo>
                  <a:cubicBezTo>
                    <a:pt x="64" y="3"/>
                    <a:pt x="64" y="4"/>
                    <a:pt x="64" y="6"/>
                  </a:cubicBezTo>
                  <a:close/>
                  <a:moveTo>
                    <a:pt x="80" y="3"/>
                  </a:moveTo>
                  <a:cubicBezTo>
                    <a:pt x="80" y="3"/>
                    <a:pt x="79" y="3"/>
                    <a:pt x="79" y="3"/>
                  </a:cubicBezTo>
                  <a:cubicBezTo>
                    <a:pt x="78" y="3"/>
                    <a:pt x="78" y="3"/>
                    <a:pt x="78" y="4"/>
                  </a:cubicBezTo>
                  <a:cubicBezTo>
                    <a:pt x="78" y="4"/>
                    <a:pt x="79" y="4"/>
                    <a:pt x="79" y="4"/>
                  </a:cubicBezTo>
                  <a:cubicBezTo>
                    <a:pt x="80" y="4"/>
                    <a:pt x="80" y="4"/>
                    <a:pt x="80" y="3"/>
                  </a:cubicBezTo>
                  <a:close/>
                  <a:moveTo>
                    <a:pt x="107" y="12"/>
                  </a:moveTo>
                  <a:cubicBezTo>
                    <a:pt x="107" y="12"/>
                    <a:pt x="107" y="12"/>
                    <a:pt x="107" y="13"/>
                  </a:cubicBezTo>
                  <a:cubicBezTo>
                    <a:pt x="107" y="13"/>
                    <a:pt x="107" y="14"/>
                    <a:pt x="108" y="14"/>
                  </a:cubicBezTo>
                  <a:cubicBezTo>
                    <a:pt x="108" y="13"/>
                    <a:pt x="108" y="13"/>
                    <a:pt x="108" y="12"/>
                  </a:cubicBezTo>
                  <a:cubicBezTo>
                    <a:pt x="108" y="12"/>
                    <a:pt x="108" y="12"/>
                    <a:pt x="107" y="12"/>
                  </a:cubicBezTo>
                  <a:close/>
                  <a:moveTo>
                    <a:pt x="131" y="98"/>
                  </a:moveTo>
                  <a:cubicBezTo>
                    <a:pt x="128" y="98"/>
                    <a:pt x="125" y="98"/>
                    <a:pt x="122" y="97"/>
                  </a:cubicBezTo>
                  <a:cubicBezTo>
                    <a:pt x="119" y="97"/>
                    <a:pt x="116" y="97"/>
                    <a:pt x="113" y="98"/>
                  </a:cubicBezTo>
                  <a:cubicBezTo>
                    <a:pt x="112" y="98"/>
                    <a:pt x="112" y="97"/>
                    <a:pt x="112" y="96"/>
                  </a:cubicBezTo>
                  <a:cubicBezTo>
                    <a:pt x="111" y="96"/>
                    <a:pt x="111" y="96"/>
                    <a:pt x="111" y="96"/>
                  </a:cubicBezTo>
                  <a:cubicBezTo>
                    <a:pt x="111" y="96"/>
                    <a:pt x="111" y="96"/>
                    <a:pt x="111" y="97"/>
                  </a:cubicBezTo>
                  <a:cubicBezTo>
                    <a:pt x="111" y="97"/>
                    <a:pt x="110" y="97"/>
                    <a:pt x="110" y="97"/>
                  </a:cubicBezTo>
                  <a:cubicBezTo>
                    <a:pt x="110" y="97"/>
                    <a:pt x="110" y="98"/>
                    <a:pt x="110" y="98"/>
                  </a:cubicBezTo>
                  <a:lnTo>
                    <a:pt x="76" y="98"/>
                  </a:lnTo>
                  <a:cubicBezTo>
                    <a:pt x="76" y="94"/>
                    <a:pt x="76" y="91"/>
                    <a:pt x="76" y="87"/>
                  </a:cubicBezTo>
                  <a:cubicBezTo>
                    <a:pt x="76" y="83"/>
                    <a:pt x="76" y="79"/>
                    <a:pt x="76" y="75"/>
                  </a:cubicBezTo>
                  <a:cubicBezTo>
                    <a:pt x="76" y="70"/>
                    <a:pt x="76" y="66"/>
                    <a:pt x="76" y="62"/>
                  </a:cubicBezTo>
                  <a:cubicBezTo>
                    <a:pt x="76" y="58"/>
                    <a:pt x="76" y="54"/>
                    <a:pt x="76" y="50"/>
                  </a:cubicBezTo>
                  <a:cubicBezTo>
                    <a:pt x="76" y="49"/>
                    <a:pt x="76" y="47"/>
                    <a:pt x="75" y="45"/>
                  </a:cubicBezTo>
                  <a:cubicBezTo>
                    <a:pt x="75" y="43"/>
                    <a:pt x="75" y="42"/>
                    <a:pt x="74" y="40"/>
                  </a:cubicBezTo>
                  <a:cubicBezTo>
                    <a:pt x="73" y="39"/>
                    <a:pt x="72" y="38"/>
                    <a:pt x="71" y="37"/>
                  </a:cubicBezTo>
                  <a:cubicBezTo>
                    <a:pt x="69" y="36"/>
                    <a:pt x="68" y="36"/>
                    <a:pt x="65" y="36"/>
                  </a:cubicBezTo>
                  <a:cubicBezTo>
                    <a:pt x="63" y="36"/>
                    <a:pt x="62" y="37"/>
                    <a:pt x="60" y="38"/>
                  </a:cubicBezTo>
                  <a:cubicBezTo>
                    <a:pt x="59" y="39"/>
                    <a:pt x="58" y="40"/>
                    <a:pt x="58" y="42"/>
                  </a:cubicBezTo>
                  <a:cubicBezTo>
                    <a:pt x="57" y="43"/>
                    <a:pt x="57" y="45"/>
                    <a:pt x="56" y="47"/>
                  </a:cubicBezTo>
                  <a:cubicBezTo>
                    <a:pt x="56" y="49"/>
                    <a:pt x="56" y="51"/>
                    <a:pt x="56" y="53"/>
                  </a:cubicBezTo>
                  <a:cubicBezTo>
                    <a:pt x="56" y="61"/>
                    <a:pt x="56" y="70"/>
                    <a:pt x="56" y="80"/>
                  </a:cubicBezTo>
                  <a:cubicBezTo>
                    <a:pt x="56" y="90"/>
                    <a:pt x="56" y="101"/>
                    <a:pt x="56" y="111"/>
                  </a:cubicBezTo>
                  <a:cubicBezTo>
                    <a:pt x="56" y="122"/>
                    <a:pt x="56" y="133"/>
                    <a:pt x="56" y="143"/>
                  </a:cubicBezTo>
                  <a:cubicBezTo>
                    <a:pt x="55" y="152"/>
                    <a:pt x="55" y="161"/>
                    <a:pt x="56" y="169"/>
                  </a:cubicBezTo>
                  <a:cubicBezTo>
                    <a:pt x="56" y="170"/>
                    <a:pt x="56" y="171"/>
                    <a:pt x="56" y="173"/>
                  </a:cubicBezTo>
                  <a:cubicBezTo>
                    <a:pt x="56" y="174"/>
                    <a:pt x="57" y="175"/>
                    <a:pt x="57" y="176"/>
                  </a:cubicBezTo>
                  <a:cubicBezTo>
                    <a:pt x="57" y="177"/>
                    <a:pt x="57" y="178"/>
                    <a:pt x="57" y="179"/>
                  </a:cubicBezTo>
                  <a:cubicBezTo>
                    <a:pt x="58" y="181"/>
                    <a:pt x="58" y="181"/>
                    <a:pt x="58" y="182"/>
                  </a:cubicBezTo>
                  <a:cubicBezTo>
                    <a:pt x="59" y="183"/>
                    <a:pt x="60" y="184"/>
                    <a:pt x="62" y="185"/>
                  </a:cubicBezTo>
                  <a:cubicBezTo>
                    <a:pt x="64" y="186"/>
                    <a:pt x="65" y="186"/>
                    <a:pt x="67" y="186"/>
                  </a:cubicBezTo>
                  <a:cubicBezTo>
                    <a:pt x="69" y="185"/>
                    <a:pt x="70" y="185"/>
                    <a:pt x="72" y="184"/>
                  </a:cubicBezTo>
                  <a:cubicBezTo>
                    <a:pt x="73" y="183"/>
                    <a:pt x="74" y="182"/>
                    <a:pt x="74" y="181"/>
                  </a:cubicBezTo>
                  <a:cubicBezTo>
                    <a:pt x="75" y="179"/>
                    <a:pt x="75" y="178"/>
                    <a:pt x="75" y="176"/>
                  </a:cubicBezTo>
                  <a:cubicBezTo>
                    <a:pt x="76" y="174"/>
                    <a:pt x="76" y="172"/>
                    <a:pt x="76" y="170"/>
                  </a:cubicBezTo>
                  <a:cubicBezTo>
                    <a:pt x="76" y="167"/>
                    <a:pt x="76" y="164"/>
                    <a:pt x="76" y="161"/>
                  </a:cubicBezTo>
                  <a:cubicBezTo>
                    <a:pt x="76" y="157"/>
                    <a:pt x="76" y="154"/>
                    <a:pt x="76" y="151"/>
                  </a:cubicBezTo>
                  <a:cubicBezTo>
                    <a:pt x="76" y="148"/>
                    <a:pt x="76" y="145"/>
                    <a:pt x="76" y="142"/>
                  </a:cubicBezTo>
                  <a:cubicBezTo>
                    <a:pt x="76" y="138"/>
                    <a:pt x="76" y="135"/>
                    <a:pt x="76" y="133"/>
                  </a:cubicBezTo>
                  <a:lnTo>
                    <a:pt x="131" y="133"/>
                  </a:lnTo>
                  <a:lnTo>
                    <a:pt x="131" y="145"/>
                  </a:lnTo>
                  <a:cubicBezTo>
                    <a:pt x="131" y="149"/>
                    <a:pt x="131" y="153"/>
                    <a:pt x="131" y="157"/>
                  </a:cubicBezTo>
                  <a:cubicBezTo>
                    <a:pt x="131" y="161"/>
                    <a:pt x="131" y="165"/>
                    <a:pt x="130" y="169"/>
                  </a:cubicBezTo>
                  <a:cubicBezTo>
                    <a:pt x="130" y="173"/>
                    <a:pt x="129" y="176"/>
                    <a:pt x="129" y="180"/>
                  </a:cubicBezTo>
                  <a:cubicBezTo>
                    <a:pt x="128" y="183"/>
                    <a:pt x="127" y="185"/>
                    <a:pt x="127" y="187"/>
                  </a:cubicBezTo>
                  <a:cubicBezTo>
                    <a:pt x="126" y="189"/>
                    <a:pt x="125" y="191"/>
                    <a:pt x="124" y="193"/>
                  </a:cubicBezTo>
                  <a:cubicBezTo>
                    <a:pt x="124" y="194"/>
                    <a:pt x="124" y="194"/>
                    <a:pt x="123" y="194"/>
                  </a:cubicBezTo>
                  <a:cubicBezTo>
                    <a:pt x="123" y="195"/>
                    <a:pt x="123" y="195"/>
                    <a:pt x="123" y="195"/>
                  </a:cubicBezTo>
                  <a:cubicBezTo>
                    <a:pt x="123" y="196"/>
                    <a:pt x="123" y="196"/>
                    <a:pt x="122" y="196"/>
                  </a:cubicBezTo>
                  <a:cubicBezTo>
                    <a:pt x="122" y="196"/>
                    <a:pt x="122" y="196"/>
                    <a:pt x="122" y="196"/>
                  </a:cubicBezTo>
                  <a:cubicBezTo>
                    <a:pt x="122" y="197"/>
                    <a:pt x="121" y="198"/>
                    <a:pt x="120" y="199"/>
                  </a:cubicBezTo>
                  <a:cubicBezTo>
                    <a:pt x="119" y="200"/>
                    <a:pt x="119" y="201"/>
                    <a:pt x="118" y="202"/>
                  </a:cubicBezTo>
                  <a:cubicBezTo>
                    <a:pt x="117" y="202"/>
                    <a:pt x="116" y="203"/>
                    <a:pt x="115" y="204"/>
                  </a:cubicBezTo>
                  <a:cubicBezTo>
                    <a:pt x="114" y="205"/>
                    <a:pt x="113" y="206"/>
                    <a:pt x="113" y="207"/>
                  </a:cubicBezTo>
                  <a:cubicBezTo>
                    <a:pt x="112" y="207"/>
                    <a:pt x="112" y="207"/>
                    <a:pt x="111" y="207"/>
                  </a:cubicBezTo>
                  <a:cubicBezTo>
                    <a:pt x="111" y="206"/>
                    <a:pt x="111" y="206"/>
                    <a:pt x="110" y="206"/>
                  </a:cubicBezTo>
                  <a:cubicBezTo>
                    <a:pt x="110" y="207"/>
                    <a:pt x="110" y="207"/>
                    <a:pt x="110" y="208"/>
                  </a:cubicBezTo>
                  <a:cubicBezTo>
                    <a:pt x="109" y="209"/>
                    <a:pt x="109" y="210"/>
                    <a:pt x="108" y="210"/>
                  </a:cubicBezTo>
                  <a:cubicBezTo>
                    <a:pt x="107" y="211"/>
                    <a:pt x="107" y="211"/>
                    <a:pt x="107" y="211"/>
                  </a:cubicBezTo>
                  <a:cubicBezTo>
                    <a:pt x="106" y="211"/>
                    <a:pt x="106" y="211"/>
                    <a:pt x="106" y="210"/>
                  </a:cubicBezTo>
                  <a:cubicBezTo>
                    <a:pt x="106" y="210"/>
                    <a:pt x="105" y="210"/>
                    <a:pt x="105" y="210"/>
                  </a:cubicBezTo>
                  <a:cubicBezTo>
                    <a:pt x="105" y="209"/>
                    <a:pt x="105" y="209"/>
                    <a:pt x="104" y="209"/>
                  </a:cubicBezTo>
                  <a:cubicBezTo>
                    <a:pt x="104" y="209"/>
                    <a:pt x="104" y="210"/>
                    <a:pt x="104" y="210"/>
                  </a:cubicBezTo>
                  <a:cubicBezTo>
                    <a:pt x="104" y="211"/>
                    <a:pt x="104" y="212"/>
                    <a:pt x="105" y="212"/>
                  </a:cubicBezTo>
                  <a:cubicBezTo>
                    <a:pt x="104" y="212"/>
                    <a:pt x="103" y="212"/>
                    <a:pt x="103" y="213"/>
                  </a:cubicBezTo>
                  <a:cubicBezTo>
                    <a:pt x="102" y="213"/>
                    <a:pt x="102" y="214"/>
                    <a:pt x="101" y="214"/>
                  </a:cubicBezTo>
                  <a:cubicBezTo>
                    <a:pt x="100" y="214"/>
                    <a:pt x="100" y="214"/>
                    <a:pt x="99" y="213"/>
                  </a:cubicBezTo>
                  <a:cubicBezTo>
                    <a:pt x="99" y="213"/>
                    <a:pt x="98" y="213"/>
                    <a:pt x="97" y="214"/>
                  </a:cubicBezTo>
                  <a:cubicBezTo>
                    <a:pt x="97" y="214"/>
                    <a:pt x="97" y="215"/>
                    <a:pt x="98" y="215"/>
                  </a:cubicBezTo>
                  <a:cubicBezTo>
                    <a:pt x="98" y="215"/>
                    <a:pt x="99" y="215"/>
                    <a:pt x="99" y="215"/>
                  </a:cubicBezTo>
                  <a:cubicBezTo>
                    <a:pt x="98" y="216"/>
                    <a:pt x="97" y="216"/>
                    <a:pt x="96" y="217"/>
                  </a:cubicBezTo>
                  <a:cubicBezTo>
                    <a:pt x="95" y="217"/>
                    <a:pt x="94" y="217"/>
                    <a:pt x="93" y="218"/>
                  </a:cubicBezTo>
                  <a:cubicBezTo>
                    <a:pt x="93" y="217"/>
                    <a:pt x="93" y="217"/>
                    <a:pt x="93" y="217"/>
                  </a:cubicBezTo>
                  <a:cubicBezTo>
                    <a:pt x="93" y="217"/>
                    <a:pt x="93" y="217"/>
                    <a:pt x="94" y="217"/>
                  </a:cubicBezTo>
                  <a:cubicBezTo>
                    <a:pt x="94" y="216"/>
                    <a:pt x="95" y="216"/>
                    <a:pt x="95" y="216"/>
                  </a:cubicBezTo>
                  <a:cubicBezTo>
                    <a:pt x="95" y="216"/>
                    <a:pt x="96" y="216"/>
                    <a:pt x="96" y="216"/>
                  </a:cubicBezTo>
                  <a:cubicBezTo>
                    <a:pt x="96" y="215"/>
                    <a:pt x="95" y="214"/>
                    <a:pt x="94" y="214"/>
                  </a:cubicBezTo>
                  <a:cubicBezTo>
                    <a:pt x="94" y="213"/>
                    <a:pt x="94" y="213"/>
                    <a:pt x="94" y="212"/>
                  </a:cubicBezTo>
                  <a:cubicBezTo>
                    <a:pt x="94" y="212"/>
                    <a:pt x="94" y="212"/>
                    <a:pt x="93" y="211"/>
                  </a:cubicBezTo>
                  <a:cubicBezTo>
                    <a:pt x="93" y="212"/>
                    <a:pt x="92" y="212"/>
                    <a:pt x="92" y="212"/>
                  </a:cubicBezTo>
                  <a:cubicBezTo>
                    <a:pt x="91" y="212"/>
                    <a:pt x="90" y="212"/>
                    <a:pt x="89" y="212"/>
                  </a:cubicBezTo>
                  <a:cubicBezTo>
                    <a:pt x="88" y="212"/>
                    <a:pt x="87" y="212"/>
                    <a:pt x="86" y="212"/>
                  </a:cubicBezTo>
                  <a:cubicBezTo>
                    <a:pt x="85" y="212"/>
                    <a:pt x="85" y="213"/>
                    <a:pt x="84" y="213"/>
                  </a:cubicBezTo>
                  <a:cubicBezTo>
                    <a:pt x="85" y="214"/>
                    <a:pt x="86" y="214"/>
                    <a:pt x="87" y="214"/>
                  </a:cubicBezTo>
                  <a:cubicBezTo>
                    <a:pt x="88" y="214"/>
                    <a:pt x="89" y="214"/>
                    <a:pt x="90" y="214"/>
                  </a:cubicBezTo>
                  <a:cubicBezTo>
                    <a:pt x="91" y="213"/>
                    <a:pt x="92" y="213"/>
                    <a:pt x="92" y="213"/>
                  </a:cubicBezTo>
                  <a:cubicBezTo>
                    <a:pt x="93" y="214"/>
                    <a:pt x="93" y="214"/>
                    <a:pt x="93" y="215"/>
                  </a:cubicBezTo>
                  <a:lnTo>
                    <a:pt x="90" y="215"/>
                  </a:lnTo>
                  <a:cubicBezTo>
                    <a:pt x="89" y="216"/>
                    <a:pt x="89" y="216"/>
                    <a:pt x="89" y="217"/>
                  </a:cubicBezTo>
                  <a:cubicBezTo>
                    <a:pt x="88" y="217"/>
                    <a:pt x="88" y="217"/>
                    <a:pt x="87" y="217"/>
                  </a:cubicBezTo>
                  <a:lnTo>
                    <a:pt x="87" y="216"/>
                  </a:lnTo>
                  <a:cubicBezTo>
                    <a:pt x="87" y="216"/>
                    <a:pt x="86" y="217"/>
                    <a:pt x="85" y="217"/>
                  </a:cubicBezTo>
                  <a:cubicBezTo>
                    <a:pt x="84" y="217"/>
                    <a:pt x="84" y="218"/>
                    <a:pt x="84" y="219"/>
                  </a:cubicBezTo>
                  <a:cubicBezTo>
                    <a:pt x="83" y="218"/>
                    <a:pt x="83" y="218"/>
                    <a:pt x="82" y="218"/>
                  </a:cubicBezTo>
                  <a:cubicBezTo>
                    <a:pt x="81" y="218"/>
                    <a:pt x="80" y="218"/>
                    <a:pt x="80" y="218"/>
                  </a:cubicBezTo>
                  <a:cubicBezTo>
                    <a:pt x="79" y="219"/>
                    <a:pt x="79" y="219"/>
                    <a:pt x="78" y="220"/>
                  </a:cubicBezTo>
                  <a:cubicBezTo>
                    <a:pt x="77" y="220"/>
                    <a:pt x="77" y="221"/>
                    <a:pt x="76" y="221"/>
                  </a:cubicBezTo>
                  <a:lnTo>
                    <a:pt x="61" y="221"/>
                  </a:lnTo>
                  <a:cubicBezTo>
                    <a:pt x="60" y="221"/>
                    <a:pt x="59" y="221"/>
                    <a:pt x="59" y="221"/>
                  </a:cubicBezTo>
                  <a:cubicBezTo>
                    <a:pt x="58" y="220"/>
                    <a:pt x="58" y="220"/>
                    <a:pt x="58" y="219"/>
                  </a:cubicBezTo>
                  <a:cubicBezTo>
                    <a:pt x="57" y="219"/>
                    <a:pt x="57" y="219"/>
                    <a:pt x="57" y="219"/>
                  </a:cubicBezTo>
                  <a:cubicBezTo>
                    <a:pt x="57" y="219"/>
                    <a:pt x="57" y="220"/>
                    <a:pt x="57" y="220"/>
                  </a:cubicBezTo>
                  <a:cubicBezTo>
                    <a:pt x="57" y="220"/>
                    <a:pt x="57" y="220"/>
                    <a:pt x="57" y="220"/>
                  </a:cubicBezTo>
                  <a:cubicBezTo>
                    <a:pt x="57" y="221"/>
                    <a:pt x="57" y="221"/>
                    <a:pt x="56" y="221"/>
                  </a:cubicBezTo>
                  <a:cubicBezTo>
                    <a:pt x="55" y="221"/>
                    <a:pt x="55" y="221"/>
                    <a:pt x="55" y="221"/>
                  </a:cubicBezTo>
                  <a:cubicBezTo>
                    <a:pt x="55" y="221"/>
                    <a:pt x="55" y="220"/>
                    <a:pt x="55" y="220"/>
                  </a:cubicBezTo>
                  <a:cubicBezTo>
                    <a:pt x="56" y="220"/>
                    <a:pt x="56" y="220"/>
                    <a:pt x="56" y="219"/>
                  </a:cubicBezTo>
                  <a:cubicBezTo>
                    <a:pt x="56" y="219"/>
                    <a:pt x="56" y="219"/>
                    <a:pt x="57" y="219"/>
                  </a:cubicBezTo>
                  <a:cubicBezTo>
                    <a:pt x="57" y="218"/>
                    <a:pt x="57" y="218"/>
                    <a:pt x="58" y="218"/>
                  </a:cubicBezTo>
                  <a:cubicBezTo>
                    <a:pt x="58" y="217"/>
                    <a:pt x="58" y="217"/>
                    <a:pt x="59" y="216"/>
                  </a:cubicBezTo>
                  <a:cubicBezTo>
                    <a:pt x="60" y="217"/>
                    <a:pt x="60" y="217"/>
                    <a:pt x="60" y="218"/>
                  </a:cubicBezTo>
                  <a:cubicBezTo>
                    <a:pt x="60" y="217"/>
                    <a:pt x="61" y="217"/>
                    <a:pt x="62" y="217"/>
                  </a:cubicBezTo>
                  <a:cubicBezTo>
                    <a:pt x="63" y="216"/>
                    <a:pt x="64" y="216"/>
                    <a:pt x="65" y="217"/>
                  </a:cubicBezTo>
                  <a:cubicBezTo>
                    <a:pt x="66" y="217"/>
                    <a:pt x="67" y="217"/>
                    <a:pt x="68" y="217"/>
                  </a:cubicBezTo>
                  <a:cubicBezTo>
                    <a:pt x="69" y="217"/>
                    <a:pt x="69" y="216"/>
                    <a:pt x="70" y="216"/>
                  </a:cubicBezTo>
                  <a:cubicBezTo>
                    <a:pt x="70" y="216"/>
                    <a:pt x="71" y="216"/>
                    <a:pt x="72" y="216"/>
                  </a:cubicBezTo>
                  <a:cubicBezTo>
                    <a:pt x="72" y="216"/>
                    <a:pt x="73" y="216"/>
                    <a:pt x="73" y="216"/>
                  </a:cubicBezTo>
                  <a:cubicBezTo>
                    <a:pt x="74" y="216"/>
                    <a:pt x="74" y="216"/>
                    <a:pt x="74" y="216"/>
                  </a:cubicBezTo>
                  <a:cubicBezTo>
                    <a:pt x="75" y="216"/>
                    <a:pt x="75" y="216"/>
                    <a:pt x="76" y="215"/>
                  </a:cubicBezTo>
                  <a:cubicBezTo>
                    <a:pt x="76" y="215"/>
                    <a:pt x="77" y="215"/>
                    <a:pt x="77" y="216"/>
                  </a:cubicBezTo>
                  <a:cubicBezTo>
                    <a:pt x="78" y="216"/>
                    <a:pt x="78" y="216"/>
                    <a:pt x="78" y="215"/>
                  </a:cubicBezTo>
                  <a:cubicBezTo>
                    <a:pt x="78" y="214"/>
                    <a:pt x="78" y="214"/>
                    <a:pt x="77" y="214"/>
                  </a:cubicBezTo>
                  <a:cubicBezTo>
                    <a:pt x="77" y="213"/>
                    <a:pt x="77" y="213"/>
                    <a:pt x="76" y="213"/>
                  </a:cubicBezTo>
                  <a:cubicBezTo>
                    <a:pt x="76" y="213"/>
                    <a:pt x="75" y="213"/>
                    <a:pt x="75" y="214"/>
                  </a:cubicBezTo>
                  <a:cubicBezTo>
                    <a:pt x="74" y="214"/>
                    <a:pt x="74" y="214"/>
                    <a:pt x="74" y="214"/>
                  </a:cubicBezTo>
                  <a:cubicBezTo>
                    <a:pt x="74" y="213"/>
                    <a:pt x="73" y="213"/>
                    <a:pt x="73" y="212"/>
                  </a:cubicBezTo>
                  <a:cubicBezTo>
                    <a:pt x="73" y="212"/>
                    <a:pt x="72" y="211"/>
                    <a:pt x="72" y="211"/>
                  </a:cubicBezTo>
                  <a:cubicBezTo>
                    <a:pt x="71" y="211"/>
                    <a:pt x="71" y="211"/>
                    <a:pt x="71" y="211"/>
                  </a:cubicBezTo>
                  <a:cubicBezTo>
                    <a:pt x="71" y="212"/>
                    <a:pt x="71" y="212"/>
                    <a:pt x="71" y="213"/>
                  </a:cubicBezTo>
                  <a:cubicBezTo>
                    <a:pt x="72" y="213"/>
                    <a:pt x="72" y="213"/>
                    <a:pt x="72" y="214"/>
                  </a:cubicBezTo>
                  <a:cubicBezTo>
                    <a:pt x="72" y="214"/>
                    <a:pt x="72" y="214"/>
                    <a:pt x="71" y="214"/>
                  </a:cubicBezTo>
                  <a:cubicBezTo>
                    <a:pt x="71" y="213"/>
                    <a:pt x="70" y="213"/>
                    <a:pt x="69" y="212"/>
                  </a:cubicBezTo>
                  <a:cubicBezTo>
                    <a:pt x="69" y="211"/>
                    <a:pt x="68" y="211"/>
                    <a:pt x="67" y="211"/>
                  </a:cubicBezTo>
                  <a:cubicBezTo>
                    <a:pt x="67" y="211"/>
                    <a:pt x="66" y="211"/>
                    <a:pt x="66" y="211"/>
                  </a:cubicBezTo>
                  <a:cubicBezTo>
                    <a:pt x="66" y="212"/>
                    <a:pt x="67" y="212"/>
                    <a:pt x="67" y="212"/>
                  </a:cubicBezTo>
                  <a:cubicBezTo>
                    <a:pt x="67" y="213"/>
                    <a:pt x="67" y="213"/>
                    <a:pt x="67" y="213"/>
                  </a:cubicBezTo>
                  <a:cubicBezTo>
                    <a:pt x="67" y="213"/>
                    <a:pt x="66" y="213"/>
                    <a:pt x="66" y="212"/>
                  </a:cubicBezTo>
                  <a:cubicBezTo>
                    <a:pt x="66" y="212"/>
                    <a:pt x="65" y="212"/>
                    <a:pt x="65" y="212"/>
                  </a:cubicBezTo>
                  <a:cubicBezTo>
                    <a:pt x="65" y="212"/>
                    <a:pt x="65" y="212"/>
                    <a:pt x="65" y="212"/>
                  </a:cubicBezTo>
                  <a:cubicBezTo>
                    <a:pt x="64" y="212"/>
                    <a:pt x="64" y="213"/>
                    <a:pt x="63" y="212"/>
                  </a:cubicBezTo>
                  <a:cubicBezTo>
                    <a:pt x="62" y="212"/>
                    <a:pt x="61" y="212"/>
                    <a:pt x="60" y="213"/>
                  </a:cubicBezTo>
                  <a:cubicBezTo>
                    <a:pt x="60" y="212"/>
                    <a:pt x="60" y="212"/>
                    <a:pt x="59" y="212"/>
                  </a:cubicBezTo>
                  <a:cubicBezTo>
                    <a:pt x="59" y="212"/>
                    <a:pt x="58" y="211"/>
                    <a:pt x="59" y="211"/>
                  </a:cubicBezTo>
                  <a:cubicBezTo>
                    <a:pt x="58" y="211"/>
                    <a:pt x="58" y="211"/>
                    <a:pt x="58" y="211"/>
                  </a:cubicBezTo>
                  <a:cubicBezTo>
                    <a:pt x="58" y="212"/>
                    <a:pt x="58" y="212"/>
                    <a:pt x="58" y="213"/>
                  </a:cubicBezTo>
                  <a:cubicBezTo>
                    <a:pt x="58" y="213"/>
                    <a:pt x="58" y="213"/>
                    <a:pt x="57" y="213"/>
                  </a:cubicBezTo>
                  <a:cubicBezTo>
                    <a:pt x="57" y="213"/>
                    <a:pt x="57" y="213"/>
                    <a:pt x="57" y="213"/>
                  </a:cubicBezTo>
                  <a:cubicBezTo>
                    <a:pt x="57" y="213"/>
                    <a:pt x="57" y="212"/>
                    <a:pt x="56" y="212"/>
                  </a:cubicBezTo>
                  <a:cubicBezTo>
                    <a:pt x="56" y="212"/>
                    <a:pt x="56" y="212"/>
                    <a:pt x="56" y="212"/>
                  </a:cubicBezTo>
                  <a:cubicBezTo>
                    <a:pt x="55" y="212"/>
                    <a:pt x="55" y="212"/>
                    <a:pt x="55" y="213"/>
                  </a:cubicBezTo>
                  <a:cubicBezTo>
                    <a:pt x="55" y="213"/>
                    <a:pt x="55" y="213"/>
                    <a:pt x="55" y="213"/>
                  </a:cubicBezTo>
                  <a:cubicBezTo>
                    <a:pt x="55" y="214"/>
                    <a:pt x="55" y="214"/>
                    <a:pt x="55" y="214"/>
                  </a:cubicBezTo>
                  <a:cubicBezTo>
                    <a:pt x="55" y="214"/>
                    <a:pt x="55" y="215"/>
                    <a:pt x="54" y="215"/>
                  </a:cubicBezTo>
                  <a:cubicBezTo>
                    <a:pt x="54" y="215"/>
                    <a:pt x="54" y="215"/>
                    <a:pt x="54" y="214"/>
                  </a:cubicBezTo>
                  <a:cubicBezTo>
                    <a:pt x="54" y="214"/>
                    <a:pt x="53" y="214"/>
                    <a:pt x="53" y="213"/>
                  </a:cubicBezTo>
                  <a:cubicBezTo>
                    <a:pt x="53" y="213"/>
                    <a:pt x="53" y="213"/>
                    <a:pt x="53" y="213"/>
                  </a:cubicBezTo>
                  <a:cubicBezTo>
                    <a:pt x="53" y="213"/>
                    <a:pt x="52" y="213"/>
                    <a:pt x="52" y="214"/>
                  </a:cubicBezTo>
                  <a:cubicBezTo>
                    <a:pt x="52" y="213"/>
                    <a:pt x="51" y="213"/>
                    <a:pt x="52" y="213"/>
                  </a:cubicBezTo>
                  <a:cubicBezTo>
                    <a:pt x="52" y="213"/>
                    <a:pt x="52" y="213"/>
                    <a:pt x="52" y="212"/>
                  </a:cubicBezTo>
                  <a:cubicBezTo>
                    <a:pt x="52" y="212"/>
                    <a:pt x="52" y="212"/>
                    <a:pt x="53" y="212"/>
                  </a:cubicBezTo>
                  <a:cubicBezTo>
                    <a:pt x="53" y="211"/>
                    <a:pt x="53" y="211"/>
                    <a:pt x="53" y="211"/>
                  </a:cubicBezTo>
                  <a:cubicBezTo>
                    <a:pt x="53" y="211"/>
                    <a:pt x="52" y="212"/>
                    <a:pt x="52" y="212"/>
                  </a:cubicBezTo>
                  <a:cubicBezTo>
                    <a:pt x="51" y="212"/>
                    <a:pt x="50" y="212"/>
                    <a:pt x="49" y="212"/>
                  </a:cubicBezTo>
                  <a:cubicBezTo>
                    <a:pt x="49" y="212"/>
                    <a:pt x="48" y="213"/>
                    <a:pt x="48" y="213"/>
                  </a:cubicBezTo>
                  <a:cubicBezTo>
                    <a:pt x="47" y="213"/>
                    <a:pt x="47" y="214"/>
                    <a:pt x="47" y="215"/>
                  </a:cubicBezTo>
                  <a:cubicBezTo>
                    <a:pt x="46" y="214"/>
                    <a:pt x="46" y="214"/>
                    <a:pt x="46" y="214"/>
                  </a:cubicBezTo>
                  <a:cubicBezTo>
                    <a:pt x="46" y="214"/>
                    <a:pt x="46" y="214"/>
                    <a:pt x="46" y="214"/>
                  </a:cubicBezTo>
                  <a:cubicBezTo>
                    <a:pt x="46" y="213"/>
                    <a:pt x="47" y="213"/>
                    <a:pt x="47" y="213"/>
                  </a:cubicBezTo>
                  <a:cubicBezTo>
                    <a:pt x="47" y="212"/>
                    <a:pt x="47" y="212"/>
                    <a:pt x="47" y="212"/>
                  </a:cubicBezTo>
                  <a:cubicBezTo>
                    <a:pt x="46" y="212"/>
                    <a:pt x="46" y="211"/>
                    <a:pt x="45" y="211"/>
                  </a:cubicBezTo>
                  <a:cubicBezTo>
                    <a:pt x="44" y="211"/>
                    <a:pt x="44" y="211"/>
                    <a:pt x="43" y="211"/>
                  </a:cubicBezTo>
                  <a:cubicBezTo>
                    <a:pt x="43" y="211"/>
                    <a:pt x="43" y="210"/>
                    <a:pt x="42" y="210"/>
                  </a:cubicBezTo>
                  <a:cubicBezTo>
                    <a:pt x="42" y="210"/>
                    <a:pt x="42" y="210"/>
                    <a:pt x="41" y="210"/>
                  </a:cubicBezTo>
                  <a:cubicBezTo>
                    <a:pt x="41" y="210"/>
                    <a:pt x="41" y="210"/>
                    <a:pt x="40" y="210"/>
                  </a:cubicBezTo>
                  <a:cubicBezTo>
                    <a:pt x="40" y="210"/>
                    <a:pt x="40" y="209"/>
                    <a:pt x="40" y="209"/>
                  </a:cubicBezTo>
                  <a:cubicBezTo>
                    <a:pt x="39" y="209"/>
                    <a:pt x="39" y="210"/>
                    <a:pt x="39" y="210"/>
                  </a:cubicBezTo>
                  <a:cubicBezTo>
                    <a:pt x="38" y="210"/>
                    <a:pt x="38" y="210"/>
                    <a:pt x="38" y="211"/>
                  </a:cubicBezTo>
                  <a:cubicBezTo>
                    <a:pt x="38" y="211"/>
                    <a:pt x="38" y="211"/>
                    <a:pt x="38" y="212"/>
                  </a:cubicBezTo>
                  <a:cubicBezTo>
                    <a:pt x="38" y="212"/>
                    <a:pt x="38" y="212"/>
                    <a:pt x="38" y="213"/>
                  </a:cubicBezTo>
                  <a:cubicBezTo>
                    <a:pt x="37" y="212"/>
                    <a:pt x="37" y="212"/>
                    <a:pt x="37" y="211"/>
                  </a:cubicBezTo>
                  <a:cubicBezTo>
                    <a:pt x="36" y="210"/>
                    <a:pt x="36" y="210"/>
                    <a:pt x="35" y="210"/>
                  </a:cubicBezTo>
                  <a:cubicBezTo>
                    <a:pt x="35" y="211"/>
                    <a:pt x="35" y="211"/>
                    <a:pt x="36" y="211"/>
                  </a:cubicBezTo>
                  <a:cubicBezTo>
                    <a:pt x="36" y="212"/>
                    <a:pt x="37" y="212"/>
                    <a:pt x="36" y="213"/>
                  </a:cubicBezTo>
                  <a:cubicBezTo>
                    <a:pt x="35" y="213"/>
                    <a:pt x="35" y="213"/>
                    <a:pt x="34" y="212"/>
                  </a:cubicBezTo>
                  <a:cubicBezTo>
                    <a:pt x="34" y="212"/>
                    <a:pt x="34" y="211"/>
                    <a:pt x="33" y="210"/>
                  </a:cubicBezTo>
                  <a:cubicBezTo>
                    <a:pt x="33" y="210"/>
                    <a:pt x="32" y="211"/>
                    <a:pt x="32" y="211"/>
                  </a:cubicBezTo>
                  <a:cubicBezTo>
                    <a:pt x="32" y="211"/>
                    <a:pt x="31" y="211"/>
                    <a:pt x="32" y="212"/>
                  </a:cubicBezTo>
                  <a:cubicBezTo>
                    <a:pt x="31" y="212"/>
                    <a:pt x="31" y="212"/>
                    <a:pt x="30" y="211"/>
                  </a:cubicBezTo>
                  <a:cubicBezTo>
                    <a:pt x="30" y="210"/>
                    <a:pt x="30" y="210"/>
                    <a:pt x="31" y="209"/>
                  </a:cubicBezTo>
                  <a:cubicBezTo>
                    <a:pt x="30" y="209"/>
                    <a:pt x="29" y="210"/>
                    <a:pt x="29" y="210"/>
                  </a:cubicBezTo>
                  <a:cubicBezTo>
                    <a:pt x="28" y="210"/>
                    <a:pt x="28" y="210"/>
                    <a:pt x="28" y="211"/>
                  </a:cubicBezTo>
                  <a:cubicBezTo>
                    <a:pt x="28" y="211"/>
                    <a:pt x="28" y="211"/>
                    <a:pt x="28" y="211"/>
                  </a:cubicBezTo>
                  <a:cubicBezTo>
                    <a:pt x="28" y="211"/>
                    <a:pt x="28" y="212"/>
                    <a:pt x="28" y="212"/>
                  </a:cubicBezTo>
                  <a:cubicBezTo>
                    <a:pt x="28" y="212"/>
                    <a:pt x="28" y="212"/>
                    <a:pt x="28" y="212"/>
                  </a:cubicBezTo>
                  <a:cubicBezTo>
                    <a:pt x="28" y="212"/>
                    <a:pt x="28" y="213"/>
                    <a:pt x="28" y="213"/>
                  </a:cubicBezTo>
                  <a:cubicBezTo>
                    <a:pt x="27" y="213"/>
                    <a:pt x="26" y="213"/>
                    <a:pt x="26" y="212"/>
                  </a:cubicBezTo>
                  <a:cubicBezTo>
                    <a:pt x="26" y="212"/>
                    <a:pt x="25" y="212"/>
                    <a:pt x="25" y="211"/>
                  </a:cubicBezTo>
                  <a:cubicBezTo>
                    <a:pt x="24" y="211"/>
                    <a:pt x="23" y="211"/>
                    <a:pt x="23" y="211"/>
                  </a:cubicBezTo>
                  <a:cubicBezTo>
                    <a:pt x="22" y="211"/>
                    <a:pt x="22" y="210"/>
                    <a:pt x="22" y="210"/>
                  </a:cubicBezTo>
                  <a:cubicBezTo>
                    <a:pt x="21" y="210"/>
                    <a:pt x="21" y="210"/>
                    <a:pt x="20" y="209"/>
                  </a:cubicBezTo>
                  <a:cubicBezTo>
                    <a:pt x="20" y="209"/>
                    <a:pt x="19" y="208"/>
                    <a:pt x="19" y="208"/>
                  </a:cubicBezTo>
                  <a:cubicBezTo>
                    <a:pt x="18" y="207"/>
                    <a:pt x="17" y="206"/>
                    <a:pt x="15" y="205"/>
                  </a:cubicBezTo>
                  <a:cubicBezTo>
                    <a:pt x="14" y="203"/>
                    <a:pt x="13" y="202"/>
                    <a:pt x="12" y="201"/>
                  </a:cubicBezTo>
                  <a:cubicBezTo>
                    <a:pt x="12" y="201"/>
                    <a:pt x="11" y="200"/>
                    <a:pt x="11" y="200"/>
                  </a:cubicBezTo>
                  <a:cubicBezTo>
                    <a:pt x="11" y="200"/>
                    <a:pt x="11" y="199"/>
                    <a:pt x="11" y="199"/>
                  </a:cubicBezTo>
                  <a:cubicBezTo>
                    <a:pt x="8" y="195"/>
                    <a:pt x="6" y="191"/>
                    <a:pt x="5" y="185"/>
                  </a:cubicBezTo>
                  <a:cubicBezTo>
                    <a:pt x="3" y="180"/>
                    <a:pt x="2" y="175"/>
                    <a:pt x="2" y="169"/>
                  </a:cubicBezTo>
                  <a:cubicBezTo>
                    <a:pt x="1" y="160"/>
                    <a:pt x="0" y="150"/>
                    <a:pt x="0" y="140"/>
                  </a:cubicBezTo>
                  <a:cubicBezTo>
                    <a:pt x="0" y="130"/>
                    <a:pt x="1" y="120"/>
                    <a:pt x="1" y="109"/>
                  </a:cubicBezTo>
                  <a:cubicBezTo>
                    <a:pt x="1" y="98"/>
                    <a:pt x="0" y="87"/>
                    <a:pt x="0" y="78"/>
                  </a:cubicBezTo>
                  <a:cubicBezTo>
                    <a:pt x="0" y="68"/>
                    <a:pt x="1" y="58"/>
                    <a:pt x="2" y="49"/>
                  </a:cubicBezTo>
                  <a:cubicBezTo>
                    <a:pt x="2" y="42"/>
                    <a:pt x="4" y="35"/>
                    <a:pt x="7" y="30"/>
                  </a:cubicBezTo>
                  <a:cubicBezTo>
                    <a:pt x="10" y="24"/>
                    <a:pt x="14" y="19"/>
                    <a:pt x="18" y="16"/>
                  </a:cubicBezTo>
                  <a:cubicBezTo>
                    <a:pt x="19" y="15"/>
                    <a:pt x="20" y="14"/>
                    <a:pt x="21" y="14"/>
                  </a:cubicBezTo>
                  <a:cubicBezTo>
                    <a:pt x="22" y="13"/>
                    <a:pt x="23" y="12"/>
                    <a:pt x="24" y="12"/>
                  </a:cubicBezTo>
                  <a:cubicBezTo>
                    <a:pt x="28" y="8"/>
                    <a:pt x="34" y="6"/>
                    <a:pt x="42" y="4"/>
                  </a:cubicBezTo>
                  <a:cubicBezTo>
                    <a:pt x="46" y="2"/>
                    <a:pt x="51" y="1"/>
                    <a:pt x="56" y="1"/>
                  </a:cubicBezTo>
                  <a:cubicBezTo>
                    <a:pt x="61" y="0"/>
                    <a:pt x="67" y="0"/>
                    <a:pt x="73" y="0"/>
                  </a:cubicBezTo>
                  <a:cubicBezTo>
                    <a:pt x="79" y="1"/>
                    <a:pt x="86" y="2"/>
                    <a:pt x="92" y="4"/>
                  </a:cubicBezTo>
                  <a:cubicBezTo>
                    <a:pt x="97" y="6"/>
                    <a:pt x="103" y="8"/>
                    <a:pt x="107" y="11"/>
                  </a:cubicBezTo>
                  <a:cubicBezTo>
                    <a:pt x="107" y="11"/>
                    <a:pt x="107" y="11"/>
                    <a:pt x="107" y="11"/>
                  </a:cubicBezTo>
                  <a:cubicBezTo>
                    <a:pt x="108" y="11"/>
                    <a:pt x="108" y="12"/>
                    <a:pt x="108" y="12"/>
                  </a:cubicBezTo>
                  <a:cubicBezTo>
                    <a:pt x="109" y="12"/>
                    <a:pt x="110" y="13"/>
                    <a:pt x="111" y="14"/>
                  </a:cubicBezTo>
                  <a:cubicBezTo>
                    <a:pt x="111" y="14"/>
                    <a:pt x="112" y="14"/>
                    <a:pt x="112" y="14"/>
                  </a:cubicBezTo>
                  <a:cubicBezTo>
                    <a:pt x="112" y="14"/>
                    <a:pt x="112" y="14"/>
                    <a:pt x="112" y="15"/>
                  </a:cubicBezTo>
                  <a:cubicBezTo>
                    <a:pt x="113" y="15"/>
                    <a:pt x="114" y="16"/>
                    <a:pt x="115" y="17"/>
                  </a:cubicBezTo>
                  <a:cubicBezTo>
                    <a:pt x="116" y="18"/>
                    <a:pt x="117" y="18"/>
                    <a:pt x="118" y="19"/>
                  </a:cubicBezTo>
                  <a:cubicBezTo>
                    <a:pt x="122" y="23"/>
                    <a:pt x="125" y="29"/>
                    <a:pt x="127" y="35"/>
                  </a:cubicBezTo>
                  <a:cubicBezTo>
                    <a:pt x="129" y="41"/>
                    <a:pt x="130" y="48"/>
                    <a:pt x="131" y="56"/>
                  </a:cubicBezTo>
                  <a:cubicBezTo>
                    <a:pt x="131" y="63"/>
                    <a:pt x="131" y="69"/>
                    <a:pt x="131" y="76"/>
                  </a:cubicBezTo>
                  <a:cubicBezTo>
                    <a:pt x="131" y="82"/>
                    <a:pt x="131" y="90"/>
                    <a:pt x="131" y="98"/>
                  </a:cubicBezTo>
                  <a:close/>
                  <a:moveTo>
                    <a:pt x="65" y="213"/>
                  </a:moveTo>
                  <a:cubicBezTo>
                    <a:pt x="65" y="213"/>
                    <a:pt x="66" y="214"/>
                    <a:pt x="66" y="214"/>
                  </a:cubicBezTo>
                  <a:cubicBezTo>
                    <a:pt x="66" y="214"/>
                    <a:pt x="66" y="214"/>
                    <a:pt x="66" y="215"/>
                  </a:cubicBezTo>
                  <a:cubicBezTo>
                    <a:pt x="66" y="215"/>
                    <a:pt x="66" y="215"/>
                    <a:pt x="65" y="215"/>
                  </a:cubicBezTo>
                  <a:cubicBezTo>
                    <a:pt x="65" y="214"/>
                    <a:pt x="65" y="214"/>
                    <a:pt x="65" y="213"/>
                  </a:cubicBezTo>
                  <a:close/>
                  <a:moveTo>
                    <a:pt x="86" y="219"/>
                  </a:moveTo>
                  <a:cubicBezTo>
                    <a:pt x="85" y="219"/>
                    <a:pt x="85" y="219"/>
                    <a:pt x="84" y="220"/>
                  </a:cubicBezTo>
                  <a:cubicBezTo>
                    <a:pt x="83" y="220"/>
                    <a:pt x="83" y="220"/>
                    <a:pt x="84" y="219"/>
                  </a:cubicBezTo>
                  <a:cubicBezTo>
                    <a:pt x="85" y="219"/>
                    <a:pt x="85" y="219"/>
                    <a:pt x="86"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2" name="Freeform 50">
              <a:extLst>
                <a:ext uri="{FF2B5EF4-FFF2-40B4-BE49-F238E27FC236}">
                  <a16:creationId xmlns:a16="http://schemas.microsoft.com/office/drawing/2014/main" id="{544E7C65-2B74-408D-9BD7-C7479FCAB0F3}"/>
                </a:ext>
              </a:extLst>
            </p:cNvPr>
            <p:cNvSpPr>
              <a:spLocks noEditPoints="1"/>
            </p:cNvSpPr>
            <p:nvPr/>
          </p:nvSpPr>
          <p:spPr bwMode="auto">
            <a:xfrm>
              <a:off x="4746301" y="4491909"/>
              <a:ext cx="80420" cy="173536"/>
            </a:xfrm>
            <a:custGeom>
              <a:avLst/>
              <a:gdLst>
                <a:gd name="T0" fmla="*/ 17 w 96"/>
                <a:gd name="T1" fmla="*/ 210 h 213"/>
                <a:gd name="T2" fmla="*/ 21 w 96"/>
                <a:gd name="T3" fmla="*/ 211 h 213"/>
                <a:gd name="T4" fmla="*/ 96 w 96"/>
                <a:gd name="T5" fmla="*/ 211 h 213"/>
                <a:gd name="T6" fmla="*/ 23 w 96"/>
                <a:gd name="T7" fmla="*/ 213 h 213"/>
                <a:gd name="T8" fmla="*/ 69 w 96"/>
                <a:gd name="T9" fmla="*/ 211 h 213"/>
                <a:gd name="T10" fmla="*/ 43 w 96"/>
                <a:gd name="T11" fmla="*/ 209 h 213"/>
                <a:gd name="T12" fmla="*/ 30 w 96"/>
                <a:gd name="T13" fmla="*/ 207 h 213"/>
                <a:gd name="T14" fmla="*/ 90 w 96"/>
                <a:gd name="T15" fmla="*/ 206 h 213"/>
                <a:gd name="T16" fmla="*/ 51 w 96"/>
                <a:gd name="T17" fmla="*/ 209 h 213"/>
                <a:gd name="T18" fmla="*/ 70 w 96"/>
                <a:gd name="T19" fmla="*/ 206 h 213"/>
                <a:gd name="T20" fmla="*/ 37 w 96"/>
                <a:gd name="T21" fmla="*/ 206 h 213"/>
                <a:gd name="T22" fmla="*/ 63 w 96"/>
                <a:gd name="T23" fmla="*/ 206 h 213"/>
                <a:gd name="T24" fmla="*/ 81 w 96"/>
                <a:gd name="T25" fmla="*/ 205 h 213"/>
                <a:gd name="T26" fmla="*/ 92 w 96"/>
                <a:gd name="T27" fmla="*/ 204 h 213"/>
                <a:gd name="T28" fmla="*/ 32 w 96"/>
                <a:gd name="T29" fmla="*/ 202 h 213"/>
                <a:gd name="T30" fmla="*/ 54 w 96"/>
                <a:gd name="T31" fmla="*/ 201 h 213"/>
                <a:gd name="T32" fmla="*/ 46 w 96"/>
                <a:gd name="T33" fmla="*/ 201 h 213"/>
                <a:gd name="T34" fmla="*/ 67 w 96"/>
                <a:gd name="T35" fmla="*/ 205 h 213"/>
                <a:gd name="T36" fmla="*/ 78 w 96"/>
                <a:gd name="T37" fmla="*/ 201 h 213"/>
                <a:gd name="T38" fmla="*/ 64 w 96"/>
                <a:gd name="T39" fmla="*/ 198 h 213"/>
                <a:gd name="T40" fmla="*/ 27 w 96"/>
                <a:gd name="T41" fmla="*/ 197 h 213"/>
                <a:gd name="T42" fmla="*/ 21 w 96"/>
                <a:gd name="T43" fmla="*/ 197 h 213"/>
                <a:gd name="T44" fmla="*/ 8 w 96"/>
                <a:gd name="T45" fmla="*/ 197 h 213"/>
                <a:gd name="T46" fmla="*/ 30 w 96"/>
                <a:gd name="T47" fmla="*/ 195 h 213"/>
                <a:gd name="T48" fmla="*/ 42 w 96"/>
                <a:gd name="T49" fmla="*/ 194 h 213"/>
                <a:gd name="T50" fmla="*/ 25 w 96"/>
                <a:gd name="T51" fmla="*/ 194 h 213"/>
                <a:gd name="T52" fmla="*/ 29 w 96"/>
                <a:gd name="T53" fmla="*/ 192 h 213"/>
                <a:gd name="T54" fmla="*/ 51 w 96"/>
                <a:gd name="T55" fmla="*/ 191 h 213"/>
                <a:gd name="T56" fmla="*/ 25 w 96"/>
                <a:gd name="T57" fmla="*/ 192 h 213"/>
                <a:gd name="T58" fmla="*/ 66 w 96"/>
                <a:gd name="T59" fmla="*/ 189 h 213"/>
                <a:gd name="T60" fmla="*/ 27 w 96"/>
                <a:gd name="T61" fmla="*/ 187 h 213"/>
                <a:gd name="T62" fmla="*/ 32 w 96"/>
                <a:gd name="T63" fmla="*/ 155 h 213"/>
                <a:gd name="T64" fmla="*/ 55 w 96"/>
                <a:gd name="T65" fmla="*/ 97 h 213"/>
                <a:gd name="T66" fmla="*/ 12 w 96"/>
                <a:gd name="T67" fmla="*/ 80 h 213"/>
                <a:gd name="T68" fmla="*/ 51 w 96"/>
                <a:gd name="T69" fmla="*/ 55 h 213"/>
                <a:gd name="T70" fmla="*/ 45 w 96"/>
                <a:gd name="T71" fmla="*/ 46 h 213"/>
                <a:gd name="T72" fmla="*/ 32 w 96"/>
                <a:gd name="T73" fmla="*/ 41 h 213"/>
                <a:gd name="T74" fmla="*/ 35 w 96"/>
                <a:gd name="T75" fmla="*/ 33 h 213"/>
                <a:gd name="T76" fmla="*/ 76 w 96"/>
                <a:gd name="T77" fmla="*/ 33 h 213"/>
                <a:gd name="T78" fmla="*/ 27 w 96"/>
                <a:gd name="T79" fmla="*/ 27 h 213"/>
                <a:gd name="T80" fmla="*/ 34 w 96"/>
                <a:gd name="T81" fmla="*/ 21 h 213"/>
                <a:gd name="T82" fmla="*/ 67 w 96"/>
                <a:gd name="T83" fmla="*/ 16 h 213"/>
                <a:gd name="T84" fmla="*/ 53 w 96"/>
                <a:gd name="T85" fmla="*/ 13 h 213"/>
                <a:gd name="T86" fmla="*/ 15 w 96"/>
                <a:gd name="T87" fmla="*/ 10 h 213"/>
                <a:gd name="T88" fmla="*/ 8 w 96"/>
                <a:gd name="T89" fmla="*/ 5 h 213"/>
                <a:gd name="T90" fmla="*/ 4 w 96"/>
                <a:gd name="T91" fmla="*/ 5 h 213"/>
                <a:gd name="T92" fmla="*/ 65 w 96"/>
                <a:gd name="T93" fmla="*/ 1 h 213"/>
                <a:gd name="T94" fmla="*/ 14 w 96"/>
                <a:gd name="T95" fmla="*/ 204 h 213"/>
                <a:gd name="T96" fmla="*/ 7 w 96"/>
                <a:gd name="T97" fmla="*/ 200 h 213"/>
                <a:gd name="T98" fmla="*/ 3 w 96"/>
                <a:gd name="T99" fmla="*/ 206 h 213"/>
                <a:gd name="T100" fmla="*/ 6 w 96"/>
                <a:gd name="T101" fmla="*/ 1 h 213"/>
                <a:gd name="T102" fmla="*/ 16 w 96"/>
                <a:gd name="T103" fmla="*/ 2 h 213"/>
                <a:gd name="T104" fmla="*/ 67 w 96"/>
                <a:gd name="T105" fmla="*/ 1 h 213"/>
                <a:gd name="T106" fmla="*/ 55 w 96"/>
                <a:gd name="T107" fmla="*/ 69 h 213"/>
                <a:gd name="T108" fmla="*/ 96 w 96"/>
                <a:gd name="T109" fmla="*/ 206 h 213"/>
                <a:gd name="T110" fmla="*/ 80 w 96"/>
                <a:gd name="T111" fmla="*/ 209 h 213"/>
                <a:gd name="T112" fmla="*/ 67 w 96"/>
                <a:gd name="T113" fmla="*/ 213 h 213"/>
                <a:gd name="T114" fmla="*/ 61 w 96"/>
                <a:gd name="T115" fmla="*/ 209 h 213"/>
                <a:gd name="T116" fmla="*/ 54 w 96"/>
                <a:gd name="T117" fmla="*/ 209 h 213"/>
                <a:gd name="T118" fmla="*/ 38 w 96"/>
                <a:gd name="T119" fmla="*/ 211 h 213"/>
                <a:gd name="T120" fmla="*/ 26 w 96"/>
                <a:gd name="T121" fmla="*/ 212 h 213"/>
                <a:gd name="T122" fmla="*/ 14 w 96"/>
                <a:gd name="T123" fmla="*/ 20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13">
                  <a:moveTo>
                    <a:pt x="9" y="206"/>
                  </a:moveTo>
                  <a:cubicBezTo>
                    <a:pt x="10" y="206"/>
                    <a:pt x="11" y="206"/>
                    <a:pt x="11" y="206"/>
                  </a:cubicBezTo>
                  <a:cubicBezTo>
                    <a:pt x="12" y="206"/>
                    <a:pt x="12" y="206"/>
                    <a:pt x="12" y="207"/>
                  </a:cubicBezTo>
                  <a:cubicBezTo>
                    <a:pt x="12" y="207"/>
                    <a:pt x="12" y="207"/>
                    <a:pt x="11" y="207"/>
                  </a:cubicBezTo>
                  <a:lnTo>
                    <a:pt x="10" y="207"/>
                  </a:lnTo>
                  <a:cubicBezTo>
                    <a:pt x="10" y="207"/>
                    <a:pt x="10" y="207"/>
                    <a:pt x="9" y="207"/>
                  </a:cubicBezTo>
                  <a:cubicBezTo>
                    <a:pt x="9" y="207"/>
                    <a:pt x="9" y="206"/>
                    <a:pt x="9" y="206"/>
                  </a:cubicBezTo>
                  <a:close/>
                  <a:moveTo>
                    <a:pt x="3" y="207"/>
                  </a:moveTo>
                  <a:cubicBezTo>
                    <a:pt x="4" y="207"/>
                    <a:pt x="5" y="208"/>
                    <a:pt x="5" y="208"/>
                  </a:cubicBezTo>
                  <a:cubicBezTo>
                    <a:pt x="6" y="208"/>
                    <a:pt x="6" y="208"/>
                    <a:pt x="6" y="209"/>
                  </a:cubicBezTo>
                  <a:cubicBezTo>
                    <a:pt x="5" y="209"/>
                    <a:pt x="4" y="209"/>
                    <a:pt x="4" y="209"/>
                  </a:cubicBezTo>
                  <a:cubicBezTo>
                    <a:pt x="3" y="209"/>
                    <a:pt x="3" y="209"/>
                    <a:pt x="3" y="207"/>
                  </a:cubicBezTo>
                  <a:close/>
                  <a:moveTo>
                    <a:pt x="14" y="210"/>
                  </a:moveTo>
                  <a:cubicBezTo>
                    <a:pt x="15" y="209"/>
                    <a:pt x="16" y="209"/>
                    <a:pt x="17" y="210"/>
                  </a:cubicBezTo>
                  <a:cubicBezTo>
                    <a:pt x="18" y="210"/>
                    <a:pt x="19" y="210"/>
                    <a:pt x="20" y="211"/>
                  </a:cubicBezTo>
                  <a:cubicBezTo>
                    <a:pt x="20" y="211"/>
                    <a:pt x="20" y="211"/>
                    <a:pt x="19" y="211"/>
                  </a:cubicBezTo>
                  <a:cubicBezTo>
                    <a:pt x="19" y="211"/>
                    <a:pt x="19" y="211"/>
                    <a:pt x="18" y="212"/>
                  </a:cubicBezTo>
                  <a:cubicBezTo>
                    <a:pt x="18" y="212"/>
                    <a:pt x="17" y="212"/>
                    <a:pt x="17" y="213"/>
                  </a:cubicBezTo>
                  <a:cubicBezTo>
                    <a:pt x="17" y="213"/>
                    <a:pt x="16" y="213"/>
                    <a:pt x="16" y="213"/>
                  </a:cubicBezTo>
                  <a:cubicBezTo>
                    <a:pt x="15" y="213"/>
                    <a:pt x="15" y="212"/>
                    <a:pt x="16" y="212"/>
                  </a:cubicBezTo>
                  <a:cubicBezTo>
                    <a:pt x="16" y="212"/>
                    <a:pt x="17" y="212"/>
                    <a:pt x="17" y="212"/>
                  </a:cubicBezTo>
                  <a:cubicBezTo>
                    <a:pt x="16" y="211"/>
                    <a:pt x="16" y="211"/>
                    <a:pt x="16" y="211"/>
                  </a:cubicBezTo>
                  <a:cubicBezTo>
                    <a:pt x="16" y="211"/>
                    <a:pt x="15" y="211"/>
                    <a:pt x="15" y="211"/>
                  </a:cubicBezTo>
                  <a:cubicBezTo>
                    <a:pt x="15" y="212"/>
                    <a:pt x="15" y="212"/>
                    <a:pt x="14" y="212"/>
                  </a:cubicBezTo>
                  <a:cubicBezTo>
                    <a:pt x="14" y="212"/>
                    <a:pt x="14" y="213"/>
                    <a:pt x="14" y="213"/>
                  </a:cubicBezTo>
                  <a:cubicBezTo>
                    <a:pt x="13" y="213"/>
                    <a:pt x="13" y="212"/>
                    <a:pt x="14" y="211"/>
                  </a:cubicBezTo>
                  <a:cubicBezTo>
                    <a:pt x="14" y="211"/>
                    <a:pt x="14" y="210"/>
                    <a:pt x="14" y="210"/>
                  </a:cubicBezTo>
                  <a:close/>
                  <a:moveTo>
                    <a:pt x="21" y="211"/>
                  </a:moveTo>
                  <a:cubicBezTo>
                    <a:pt x="21" y="211"/>
                    <a:pt x="21" y="211"/>
                    <a:pt x="21" y="211"/>
                  </a:cubicBezTo>
                  <a:cubicBezTo>
                    <a:pt x="22" y="211"/>
                    <a:pt x="22" y="211"/>
                    <a:pt x="22" y="211"/>
                  </a:cubicBezTo>
                  <a:cubicBezTo>
                    <a:pt x="22" y="211"/>
                    <a:pt x="22" y="211"/>
                    <a:pt x="22" y="211"/>
                  </a:cubicBezTo>
                  <a:cubicBezTo>
                    <a:pt x="22" y="211"/>
                    <a:pt x="21" y="211"/>
                    <a:pt x="21" y="211"/>
                  </a:cubicBezTo>
                  <a:close/>
                  <a:moveTo>
                    <a:pt x="95" y="211"/>
                  </a:moveTo>
                  <a:cubicBezTo>
                    <a:pt x="95" y="211"/>
                    <a:pt x="94" y="211"/>
                    <a:pt x="94" y="212"/>
                  </a:cubicBezTo>
                  <a:cubicBezTo>
                    <a:pt x="94" y="212"/>
                    <a:pt x="94" y="213"/>
                    <a:pt x="94" y="213"/>
                  </a:cubicBezTo>
                  <a:cubicBezTo>
                    <a:pt x="93" y="213"/>
                    <a:pt x="93" y="212"/>
                    <a:pt x="93" y="211"/>
                  </a:cubicBezTo>
                  <a:lnTo>
                    <a:pt x="95" y="211"/>
                  </a:lnTo>
                  <a:close/>
                  <a:moveTo>
                    <a:pt x="96" y="211"/>
                  </a:moveTo>
                  <a:cubicBezTo>
                    <a:pt x="96" y="211"/>
                    <a:pt x="96" y="211"/>
                    <a:pt x="96" y="211"/>
                  </a:cubicBezTo>
                  <a:cubicBezTo>
                    <a:pt x="96" y="211"/>
                    <a:pt x="96" y="211"/>
                    <a:pt x="96" y="211"/>
                  </a:cubicBezTo>
                  <a:cubicBezTo>
                    <a:pt x="96" y="211"/>
                    <a:pt x="96" y="212"/>
                    <a:pt x="96" y="211"/>
                  </a:cubicBezTo>
                  <a:cubicBezTo>
                    <a:pt x="96" y="211"/>
                    <a:pt x="96" y="211"/>
                    <a:pt x="96" y="211"/>
                  </a:cubicBezTo>
                  <a:close/>
                  <a:moveTo>
                    <a:pt x="33" y="212"/>
                  </a:moveTo>
                  <a:cubicBezTo>
                    <a:pt x="34" y="212"/>
                    <a:pt x="34" y="213"/>
                    <a:pt x="34" y="213"/>
                  </a:cubicBezTo>
                  <a:lnTo>
                    <a:pt x="33" y="213"/>
                  </a:lnTo>
                  <a:cubicBezTo>
                    <a:pt x="33" y="213"/>
                    <a:pt x="33" y="213"/>
                    <a:pt x="33" y="212"/>
                  </a:cubicBezTo>
                  <a:cubicBezTo>
                    <a:pt x="33" y="212"/>
                    <a:pt x="33" y="212"/>
                    <a:pt x="33" y="212"/>
                  </a:cubicBezTo>
                  <a:close/>
                  <a:moveTo>
                    <a:pt x="86" y="212"/>
                  </a:moveTo>
                  <a:cubicBezTo>
                    <a:pt x="86" y="212"/>
                    <a:pt x="86" y="213"/>
                    <a:pt x="85" y="213"/>
                  </a:cubicBezTo>
                  <a:cubicBezTo>
                    <a:pt x="85" y="213"/>
                    <a:pt x="84" y="213"/>
                    <a:pt x="84" y="213"/>
                  </a:cubicBezTo>
                  <a:cubicBezTo>
                    <a:pt x="84" y="213"/>
                    <a:pt x="84" y="212"/>
                    <a:pt x="85" y="212"/>
                  </a:cubicBezTo>
                  <a:cubicBezTo>
                    <a:pt x="85" y="212"/>
                    <a:pt x="85" y="212"/>
                    <a:pt x="86" y="212"/>
                  </a:cubicBezTo>
                  <a:close/>
                  <a:moveTo>
                    <a:pt x="22" y="213"/>
                  </a:moveTo>
                  <a:cubicBezTo>
                    <a:pt x="22" y="213"/>
                    <a:pt x="22" y="212"/>
                    <a:pt x="22" y="212"/>
                  </a:cubicBezTo>
                  <a:cubicBezTo>
                    <a:pt x="23" y="212"/>
                    <a:pt x="23" y="212"/>
                    <a:pt x="23" y="212"/>
                  </a:cubicBezTo>
                  <a:cubicBezTo>
                    <a:pt x="23" y="212"/>
                    <a:pt x="23" y="213"/>
                    <a:pt x="23" y="213"/>
                  </a:cubicBezTo>
                  <a:cubicBezTo>
                    <a:pt x="23" y="213"/>
                    <a:pt x="22" y="213"/>
                    <a:pt x="22" y="213"/>
                  </a:cubicBezTo>
                  <a:close/>
                  <a:moveTo>
                    <a:pt x="53" y="213"/>
                  </a:moveTo>
                  <a:cubicBezTo>
                    <a:pt x="53" y="213"/>
                    <a:pt x="53" y="213"/>
                    <a:pt x="53" y="213"/>
                  </a:cubicBezTo>
                  <a:cubicBezTo>
                    <a:pt x="54" y="213"/>
                    <a:pt x="54" y="213"/>
                    <a:pt x="54" y="213"/>
                  </a:cubicBezTo>
                  <a:cubicBezTo>
                    <a:pt x="54" y="213"/>
                    <a:pt x="54" y="213"/>
                    <a:pt x="53" y="213"/>
                  </a:cubicBezTo>
                  <a:cubicBezTo>
                    <a:pt x="53" y="213"/>
                    <a:pt x="53" y="213"/>
                    <a:pt x="53" y="213"/>
                  </a:cubicBezTo>
                  <a:close/>
                  <a:moveTo>
                    <a:pt x="95" y="213"/>
                  </a:moveTo>
                  <a:cubicBezTo>
                    <a:pt x="95" y="213"/>
                    <a:pt x="95" y="213"/>
                    <a:pt x="95" y="213"/>
                  </a:cubicBezTo>
                  <a:cubicBezTo>
                    <a:pt x="95" y="213"/>
                    <a:pt x="96" y="213"/>
                    <a:pt x="96" y="213"/>
                  </a:cubicBezTo>
                  <a:cubicBezTo>
                    <a:pt x="96" y="213"/>
                    <a:pt x="96" y="213"/>
                    <a:pt x="96" y="213"/>
                  </a:cubicBezTo>
                  <a:cubicBezTo>
                    <a:pt x="95" y="213"/>
                    <a:pt x="95" y="213"/>
                    <a:pt x="95" y="213"/>
                  </a:cubicBezTo>
                  <a:close/>
                  <a:moveTo>
                    <a:pt x="69" y="211"/>
                  </a:moveTo>
                  <a:cubicBezTo>
                    <a:pt x="69" y="211"/>
                    <a:pt x="69" y="211"/>
                    <a:pt x="69" y="211"/>
                  </a:cubicBezTo>
                  <a:cubicBezTo>
                    <a:pt x="69" y="211"/>
                    <a:pt x="69" y="211"/>
                    <a:pt x="69" y="211"/>
                  </a:cubicBezTo>
                  <a:cubicBezTo>
                    <a:pt x="69" y="211"/>
                    <a:pt x="69" y="211"/>
                    <a:pt x="69" y="211"/>
                  </a:cubicBezTo>
                  <a:cubicBezTo>
                    <a:pt x="69" y="212"/>
                    <a:pt x="69" y="211"/>
                    <a:pt x="69" y="211"/>
                  </a:cubicBezTo>
                  <a:close/>
                  <a:moveTo>
                    <a:pt x="33" y="210"/>
                  </a:moveTo>
                  <a:lnTo>
                    <a:pt x="34" y="210"/>
                  </a:lnTo>
                  <a:lnTo>
                    <a:pt x="34" y="208"/>
                  </a:lnTo>
                  <a:lnTo>
                    <a:pt x="33" y="208"/>
                  </a:lnTo>
                  <a:lnTo>
                    <a:pt x="33" y="210"/>
                  </a:lnTo>
                  <a:close/>
                  <a:moveTo>
                    <a:pt x="91" y="210"/>
                  </a:moveTo>
                  <a:cubicBezTo>
                    <a:pt x="91" y="209"/>
                    <a:pt x="91" y="209"/>
                    <a:pt x="90" y="208"/>
                  </a:cubicBezTo>
                  <a:cubicBezTo>
                    <a:pt x="89" y="208"/>
                    <a:pt x="89" y="208"/>
                    <a:pt x="88" y="208"/>
                  </a:cubicBezTo>
                  <a:cubicBezTo>
                    <a:pt x="88" y="209"/>
                    <a:pt x="88" y="210"/>
                    <a:pt x="89" y="210"/>
                  </a:cubicBezTo>
                  <a:cubicBezTo>
                    <a:pt x="90" y="210"/>
                    <a:pt x="91" y="210"/>
                    <a:pt x="91" y="210"/>
                  </a:cubicBezTo>
                  <a:close/>
                  <a:moveTo>
                    <a:pt x="43" y="210"/>
                  </a:moveTo>
                  <a:cubicBezTo>
                    <a:pt x="44" y="210"/>
                    <a:pt x="44" y="209"/>
                    <a:pt x="43" y="209"/>
                  </a:cubicBezTo>
                  <a:cubicBezTo>
                    <a:pt x="43" y="208"/>
                    <a:pt x="42" y="208"/>
                    <a:pt x="42" y="208"/>
                  </a:cubicBezTo>
                  <a:cubicBezTo>
                    <a:pt x="41" y="210"/>
                    <a:pt x="42" y="210"/>
                    <a:pt x="43" y="210"/>
                  </a:cubicBezTo>
                  <a:close/>
                  <a:moveTo>
                    <a:pt x="39" y="210"/>
                  </a:moveTo>
                  <a:cubicBezTo>
                    <a:pt x="39" y="210"/>
                    <a:pt x="40" y="210"/>
                    <a:pt x="40" y="210"/>
                  </a:cubicBezTo>
                  <a:cubicBezTo>
                    <a:pt x="40" y="210"/>
                    <a:pt x="40" y="209"/>
                    <a:pt x="40" y="209"/>
                  </a:cubicBezTo>
                  <a:cubicBezTo>
                    <a:pt x="40" y="209"/>
                    <a:pt x="40" y="208"/>
                    <a:pt x="40" y="208"/>
                  </a:cubicBezTo>
                  <a:cubicBezTo>
                    <a:pt x="40" y="208"/>
                    <a:pt x="39" y="208"/>
                    <a:pt x="39" y="208"/>
                  </a:cubicBezTo>
                  <a:lnTo>
                    <a:pt x="39" y="210"/>
                  </a:lnTo>
                  <a:close/>
                  <a:moveTo>
                    <a:pt x="36" y="208"/>
                  </a:moveTo>
                  <a:cubicBezTo>
                    <a:pt x="36" y="208"/>
                    <a:pt x="35" y="208"/>
                    <a:pt x="35" y="208"/>
                  </a:cubicBezTo>
                  <a:cubicBezTo>
                    <a:pt x="35" y="208"/>
                    <a:pt x="35" y="208"/>
                    <a:pt x="35" y="209"/>
                  </a:cubicBezTo>
                  <a:cubicBezTo>
                    <a:pt x="35" y="208"/>
                    <a:pt x="35" y="208"/>
                    <a:pt x="35" y="208"/>
                  </a:cubicBezTo>
                  <a:cubicBezTo>
                    <a:pt x="36" y="208"/>
                    <a:pt x="36" y="208"/>
                    <a:pt x="36" y="208"/>
                  </a:cubicBezTo>
                  <a:close/>
                  <a:moveTo>
                    <a:pt x="30" y="207"/>
                  </a:moveTo>
                  <a:cubicBezTo>
                    <a:pt x="30" y="207"/>
                    <a:pt x="29" y="207"/>
                    <a:pt x="29" y="207"/>
                  </a:cubicBezTo>
                  <a:cubicBezTo>
                    <a:pt x="29" y="207"/>
                    <a:pt x="29" y="207"/>
                    <a:pt x="29" y="207"/>
                  </a:cubicBezTo>
                  <a:cubicBezTo>
                    <a:pt x="29" y="207"/>
                    <a:pt x="29" y="208"/>
                    <a:pt x="29" y="208"/>
                  </a:cubicBezTo>
                  <a:cubicBezTo>
                    <a:pt x="29" y="208"/>
                    <a:pt x="29" y="208"/>
                    <a:pt x="30" y="207"/>
                  </a:cubicBezTo>
                  <a:close/>
                  <a:moveTo>
                    <a:pt x="27" y="208"/>
                  </a:moveTo>
                  <a:cubicBezTo>
                    <a:pt x="27" y="208"/>
                    <a:pt x="27" y="208"/>
                    <a:pt x="27" y="208"/>
                  </a:cubicBezTo>
                  <a:cubicBezTo>
                    <a:pt x="28" y="208"/>
                    <a:pt x="28" y="208"/>
                    <a:pt x="28" y="208"/>
                  </a:cubicBezTo>
                  <a:cubicBezTo>
                    <a:pt x="28" y="207"/>
                    <a:pt x="28" y="207"/>
                    <a:pt x="28" y="207"/>
                  </a:cubicBezTo>
                  <a:cubicBezTo>
                    <a:pt x="28" y="207"/>
                    <a:pt x="27" y="207"/>
                    <a:pt x="27" y="207"/>
                  </a:cubicBezTo>
                  <a:cubicBezTo>
                    <a:pt x="27" y="207"/>
                    <a:pt x="27" y="207"/>
                    <a:pt x="26" y="207"/>
                  </a:cubicBezTo>
                  <a:lnTo>
                    <a:pt x="27" y="208"/>
                  </a:lnTo>
                  <a:close/>
                  <a:moveTo>
                    <a:pt x="90" y="207"/>
                  </a:moveTo>
                  <a:lnTo>
                    <a:pt x="91" y="207"/>
                  </a:lnTo>
                  <a:cubicBezTo>
                    <a:pt x="91" y="206"/>
                    <a:pt x="91" y="206"/>
                    <a:pt x="90" y="206"/>
                  </a:cubicBezTo>
                  <a:lnTo>
                    <a:pt x="90" y="207"/>
                  </a:lnTo>
                  <a:close/>
                  <a:moveTo>
                    <a:pt x="75" y="209"/>
                  </a:moveTo>
                  <a:cubicBezTo>
                    <a:pt x="75" y="209"/>
                    <a:pt x="76" y="209"/>
                    <a:pt x="76" y="209"/>
                  </a:cubicBezTo>
                  <a:cubicBezTo>
                    <a:pt x="76" y="209"/>
                    <a:pt x="77" y="209"/>
                    <a:pt x="77" y="208"/>
                  </a:cubicBezTo>
                  <a:cubicBezTo>
                    <a:pt x="77" y="208"/>
                    <a:pt x="77" y="208"/>
                    <a:pt x="77" y="207"/>
                  </a:cubicBezTo>
                  <a:cubicBezTo>
                    <a:pt x="77" y="207"/>
                    <a:pt x="78" y="207"/>
                    <a:pt x="78" y="206"/>
                  </a:cubicBezTo>
                  <a:cubicBezTo>
                    <a:pt x="77" y="206"/>
                    <a:pt x="77" y="206"/>
                    <a:pt x="76" y="207"/>
                  </a:cubicBezTo>
                  <a:cubicBezTo>
                    <a:pt x="75" y="207"/>
                    <a:pt x="75" y="208"/>
                    <a:pt x="75" y="209"/>
                  </a:cubicBezTo>
                  <a:close/>
                  <a:moveTo>
                    <a:pt x="93" y="207"/>
                  </a:moveTo>
                  <a:lnTo>
                    <a:pt x="94" y="207"/>
                  </a:lnTo>
                  <a:lnTo>
                    <a:pt x="94" y="206"/>
                  </a:lnTo>
                  <a:lnTo>
                    <a:pt x="93" y="206"/>
                  </a:lnTo>
                  <a:lnTo>
                    <a:pt x="93" y="207"/>
                  </a:lnTo>
                  <a:close/>
                  <a:moveTo>
                    <a:pt x="51" y="209"/>
                  </a:moveTo>
                  <a:cubicBezTo>
                    <a:pt x="52" y="209"/>
                    <a:pt x="52" y="209"/>
                    <a:pt x="53" y="208"/>
                  </a:cubicBezTo>
                  <a:cubicBezTo>
                    <a:pt x="53" y="207"/>
                    <a:pt x="53" y="207"/>
                    <a:pt x="54" y="207"/>
                  </a:cubicBezTo>
                  <a:cubicBezTo>
                    <a:pt x="55" y="207"/>
                    <a:pt x="55" y="207"/>
                    <a:pt x="56" y="207"/>
                  </a:cubicBezTo>
                  <a:cubicBezTo>
                    <a:pt x="56" y="206"/>
                    <a:pt x="56" y="206"/>
                    <a:pt x="56" y="206"/>
                  </a:cubicBezTo>
                  <a:lnTo>
                    <a:pt x="53" y="206"/>
                  </a:lnTo>
                  <a:cubicBezTo>
                    <a:pt x="53" y="207"/>
                    <a:pt x="53" y="207"/>
                    <a:pt x="52" y="207"/>
                  </a:cubicBezTo>
                  <a:cubicBezTo>
                    <a:pt x="51" y="207"/>
                    <a:pt x="51" y="208"/>
                    <a:pt x="51" y="209"/>
                  </a:cubicBezTo>
                  <a:close/>
                  <a:moveTo>
                    <a:pt x="28" y="207"/>
                  </a:moveTo>
                  <a:lnTo>
                    <a:pt x="30" y="207"/>
                  </a:lnTo>
                  <a:cubicBezTo>
                    <a:pt x="30" y="206"/>
                    <a:pt x="29" y="205"/>
                    <a:pt x="28" y="206"/>
                  </a:cubicBezTo>
                  <a:lnTo>
                    <a:pt x="28" y="207"/>
                  </a:lnTo>
                  <a:close/>
                  <a:moveTo>
                    <a:pt x="71" y="205"/>
                  </a:moveTo>
                  <a:cubicBezTo>
                    <a:pt x="71" y="205"/>
                    <a:pt x="71" y="205"/>
                    <a:pt x="70" y="205"/>
                  </a:cubicBezTo>
                  <a:cubicBezTo>
                    <a:pt x="70" y="205"/>
                    <a:pt x="70" y="205"/>
                    <a:pt x="70" y="206"/>
                  </a:cubicBezTo>
                  <a:cubicBezTo>
                    <a:pt x="70" y="205"/>
                    <a:pt x="70" y="205"/>
                    <a:pt x="71" y="205"/>
                  </a:cubicBezTo>
                  <a:cubicBezTo>
                    <a:pt x="71" y="205"/>
                    <a:pt x="71" y="205"/>
                    <a:pt x="71" y="205"/>
                  </a:cubicBezTo>
                  <a:close/>
                  <a:moveTo>
                    <a:pt x="86" y="207"/>
                  </a:moveTo>
                  <a:cubicBezTo>
                    <a:pt x="87" y="207"/>
                    <a:pt x="87" y="207"/>
                    <a:pt x="88" y="206"/>
                  </a:cubicBezTo>
                  <a:cubicBezTo>
                    <a:pt x="88" y="206"/>
                    <a:pt x="88" y="206"/>
                    <a:pt x="88" y="206"/>
                  </a:cubicBezTo>
                  <a:cubicBezTo>
                    <a:pt x="88" y="205"/>
                    <a:pt x="88" y="205"/>
                    <a:pt x="88" y="205"/>
                  </a:cubicBezTo>
                  <a:cubicBezTo>
                    <a:pt x="88" y="204"/>
                    <a:pt x="87" y="204"/>
                    <a:pt x="87" y="204"/>
                  </a:cubicBezTo>
                  <a:cubicBezTo>
                    <a:pt x="87" y="205"/>
                    <a:pt x="87" y="205"/>
                    <a:pt x="87" y="205"/>
                  </a:cubicBezTo>
                  <a:cubicBezTo>
                    <a:pt x="86" y="205"/>
                    <a:pt x="86" y="206"/>
                    <a:pt x="86" y="207"/>
                  </a:cubicBezTo>
                  <a:close/>
                  <a:moveTo>
                    <a:pt x="37" y="206"/>
                  </a:moveTo>
                  <a:cubicBezTo>
                    <a:pt x="37" y="206"/>
                    <a:pt x="37" y="205"/>
                    <a:pt x="37" y="205"/>
                  </a:cubicBezTo>
                  <a:cubicBezTo>
                    <a:pt x="37" y="205"/>
                    <a:pt x="37" y="205"/>
                    <a:pt x="37" y="204"/>
                  </a:cubicBezTo>
                  <a:cubicBezTo>
                    <a:pt x="36" y="204"/>
                    <a:pt x="36" y="204"/>
                    <a:pt x="36" y="205"/>
                  </a:cubicBezTo>
                  <a:cubicBezTo>
                    <a:pt x="36" y="206"/>
                    <a:pt x="36" y="206"/>
                    <a:pt x="37" y="206"/>
                  </a:cubicBezTo>
                  <a:close/>
                  <a:moveTo>
                    <a:pt x="63" y="206"/>
                  </a:moveTo>
                  <a:cubicBezTo>
                    <a:pt x="62" y="206"/>
                    <a:pt x="62" y="206"/>
                    <a:pt x="62" y="206"/>
                  </a:cubicBezTo>
                  <a:cubicBezTo>
                    <a:pt x="62" y="205"/>
                    <a:pt x="62" y="205"/>
                    <a:pt x="62" y="205"/>
                  </a:cubicBezTo>
                  <a:cubicBezTo>
                    <a:pt x="62" y="205"/>
                    <a:pt x="62" y="204"/>
                    <a:pt x="62" y="204"/>
                  </a:cubicBezTo>
                  <a:cubicBezTo>
                    <a:pt x="62" y="204"/>
                    <a:pt x="62" y="204"/>
                    <a:pt x="61" y="204"/>
                  </a:cubicBezTo>
                  <a:cubicBezTo>
                    <a:pt x="61" y="205"/>
                    <a:pt x="61" y="206"/>
                    <a:pt x="62" y="207"/>
                  </a:cubicBezTo>
                  <a:cubicBezTo>
                    <a:pt x="62" y="207"/>
                    <a:pt x="63" y="207"/>
                    <a:pt x="64" y="207"/>
                  </a:cubicBezTo>
                  <a:cubicBezTo>
                    <a:pt x="64" y="207"/>
                    <a:pt x="64" y="207"/>
                    <a:pt x="65" y="207"/>
                  </a:cubicBezTo>
                  <a:cubicBezTo>
                    <a:pt x="65" y="206"/>
                    <a:pt x="65" y="205"/>
                    <a:pt x="64" y="205"/>
                  </a:cubicBezTo>
                  <a:cubicBezTo>
                    <a:pt x="64" y="205"/>
                    <a:pt x="64" y="204"/>
                    <a:pt x="63" y="203"/>
                  </a:cubicBezTo>
                  <a:cubicBezTo>
                    <a:pt x="63" y="204"/>
                    <a:pt x="63" y="204"/>
                    <a:pt x="63" y="204"/>
                  </a:cubicBezTo>
                  <a:cubicBezTo>
                    <a:pt x="63" y="204"/>
                    <a:pt x="63" y="204"/>
                    <a:pt x="63" y="205"/>
                  </a:cubicBezTo>
                  <a:cubicBezTo>
                    <a:pt x="63" y="205"/>
                    <a:pt x="63" y="205"/>
                    <a:pt x="63" y="205"/>
                  </a:cubicBezTo>
                  <a:cubicBezTo>
                    <a:pt x="63" y="205"/>
                    <a:pt x="63" y="205"/>
                    <a:pt x="63" y="206"/>
                  </a:cubicBezTo>
                  <a:close/>
                  <a:moveTo>
                    <a:pt x="84" y="207"/>
                  </a:moveTo>
                  <a:cubicBezTo>
                    <a:pt x="85" y="206"/>
                    <a:pt x="85" y="205"/>
                    <a:pt x="85" y="204"/>
                  </a:cubicBezTo>
                  <a:cubicBezTo>
                    <a:pt x="84" y="204"/>
                    <a:pt x="84" y="203"/>
                    <a:pt x="83" y="203"/>
                  </a:cubicBezTo>
                  <a:cubicBezTo>
                    <a:pt x="84" y="204"/>
                    <a:pt x="84" y="204"/>
                    <a:pt x="84" y="204"/>
                  </a:cubicBezTo>
                  <a:cubicBezTo>
                    <a:pt x="84" y="205"/>
                    <a:pt x="84" y="205"/>
                    <a:pt x="83" y="206"/>
                  </a:cubicBezTo>
                  <a:cubicBezTo>
                    <a:pt x="83" y="206"/>
                    <a:pt x="83" y="206"/>
                    <a:pt x="83" y="207"/>
                  </a:cubicBezTo>
                  <a:cubicBezTo>
                    <a:pt x="84" y="207"/>
                    <a:pt x="84" y="207"/>
                    <a:pt x="84" y="207"/>
                  </a:cubicBezTo>
                  <a:close/>
                  <a:moveTo>
                    <a:pt x="79" y="205"/>
                  </a:moveTo>
                  <a:cubicBezTo>
                    <a:pt x="79" y="206"/>
                    <a:pt x="79" y="207"/>
                    <a:pt x="79" y="207"/>
                  </a:cubicBezTo>
                  <a:cubicBezTo>
                    <a:pt x="80" y="207"/>
                    <a:pt x="80" y="207"/>
                    <a:pt x="81" y="208"/>
                  </a:cubicBezTo>
                  <a:cubicBezTo>
                    <a:pt x="81" y="207"/>
                    <a:pt x="81" y="207"/>
                    <a:pt x="82" y="206"/>
                  </a:cubicBezTo>
                  <a:cubicBezTo>
                    <a:pt x="83" y="206"/>
                    <a:pt x="83" y="205"/>
                    <a:pt x="83" y="205"/>
                  </a:cubicBezTo>
                  <a:cubicBezTo>
                    <a:pt x="83" y="204"/>
                    <a:pt x="83" y="204"/>
                    <a:pt x="82" y="204"/>
                  </a:cubicBezTo>
                  <a:cubicBezTo>
                    <a:pt x="82" y="204"/>
                    <a:pt x="82" y="205"/>
                    <a:pt x="81" y="205"/>
                  </a:cubicBezTo>
                  <a:cubicBezTo>
                    <a:pt x="81" y="205"/>
                    <a:pt x="81" y="206"/>
                    <a:pt x="80" y="206"/>
                  </a:cubicBezTo>
                  <a:cubicBezTo>
                    <a:pt x="80" y="206"/>
                    <a:pt x="80" y="206"/>
                    <a:pt x="79" y="205"/>
                  </a:cubicBezTo>
                  <a:close/>
                  <a:moveTo>
                    <a:pt x="78" y="203"/>
                  </a:moveTo>
                  <a:cubicBezTo>
                    <a:pt x="78" y="203"/>
                    <a:pt x="77" y="204"/>
                    <a:pt x="77" y="204"/>
                  </a:cubicBezTo>
                  <a:cubicBezTo>
                    <a:pt x="77" y="204"/>
                    <a:pt x="76" y="204"/>
                    <a:pt x="76" y="204"/>
                  </a:cubicBezTo>
                  <a:cubicBezTo>
                    <a:pt x="76" y="204"/>
                    <a:pt x="75" y="204"/>
                    <a:pt x="75" y="205"/>
                  </a:cubicBezTo>
                  <a:cubicBezTo>
                    <a:pt x="75" y="205"/>
                    <a:pt x="75" y="205"/>
                    <a:pt x="75" y="206"/>
                  </a:cubicBezTo>
                  <a:cubicBezTo>
                    <a:pt x="76" y="205"/>
                    <a:pt x="77" y="205"/>
                    <a:pt x="78" y="205"/>
                  </a:cubicBezTo>
                  <a:cubicBezTo>
                    <a:pt x="79" y="204"/>
                    <a:pt x="80" y="204"/>
                    <a:pt x="81" y="204"/>
                  </a:cubicBezTo>
                  <a:cubicBezTo>
                    <a:pt x="80" y="204"/>
                    <a:pt x="80" y="204"/>
                    <a:pt x="79" y="203"/>
                  </a:cubicBezTo>
                  <a:cubicBezTo>
                    <a:pt x="79" y="203"/>
                    <a:pt x="79" y="203"/>
                    <a:pt x="78" y="203"/>
                  </a:cubicBezTo>
                  <a:close/>
                  <a:moveTo>
                    <a:pt x="90" y="203"/>
                  </a:moveTo>
                  <a:cubicBezTo>
                    <a:pt x="89" y="203"/>
                    <a:pt x="90" y="204"/>
                    <a:pt x="90" y="204"/>
                  </a:cubicBezTo>
                  <a:cubicBezTo>
                    <a:pt x="91" y="205"/>
                    <a:pt x="92" y="204"/>
                    <a:pt x="92" y="204"/>
                  </a:cubicBezTo>
                  <a:lnTo>
                    <a:pt x="90" y="203"/>
                  </a:lnTo>
                  <a:close/>
                  <a:moveTo>
                    <a:pt x="65" y="202"/>
                  </a:moveTo>
                  <a:cubicBezTo>
                    <a:pt x="65" y="202"/>
                    <a:pt x="65" y="202"/>
                    <a:pt x="65" y="202"/>
                  </a:cubicBezTo>
                  <a:cubicBezTo>
                    <a:pt x="65" y="202"/>
                    <a:pt x="65" y="202"/>
                    <a:pt x="65" y="202"/>
                  </a:cubicBezTo>
                  <a:cubicBezTo>
                    <a:pt x="65" y="203"/>
                    <a:pt x="65" y="203"/>
                    <a:pt x="65" y="203"/>
                  </a:cubicBezTo>
                  <a:cubicBezTo>
                    <a:pt x="65" y="203"/>
                    <a:pt x="65" y="203"/>
                    <a:pt x="65" y="202"/>
                  </a:cubicBezTo>
                  <a:close/>
                  <a:moveTo>
                    <a:pt x="83" y="203"/>
                  </a:moveTo>
                  <a:cubicBezTo>
                    <a:pt x="83" y="202"/>
                    <a:pt x="82" y="202"/>
                    <a:pt x="82" y="201"/>
                  </a:cubicBezTo>
                  <a:cubicBezTo>
                    <a:pt x="82" y="202"/>
                    <a:pt x="82" y="203"/>
                    <a:pt x="83" y="203"/>
                  </a:cubicBezTo>
                  <a:close/>
                  <a:moveTo>
                    <a:pt x="24" y="202"/>
                  </a:moveTo>
                  <a:cubicBezTo>
                    <a:pt x="23" y="202"/>
                    <a:pt x="23" y="202"/>
                    <a:pt x="23" y="202"/>
                  </a:cubicBezTo>
                  <a:cubicBezTo>
                    <a:pt x="23" y="202"/>
                    <a:pt x="23" y="202"/>
                    <a:pt x="23" y="202"/>
                  </a:cubicBezTo>
                  <a:cubicBezTo>
                    <a:pt x="24" y="202"/>
                    <a:pt x="24" y="202"/>
                    <a:pt x="24" y="202"/>
                  </a:cubicBezTo>
                  <a:close/>
                  <a:moveTo>
                    <a:pt x="32" y="202"/>
                  </a:moveTo>
                  <a:cubicBezTo>
                    <a:pt x="32" y="201"/>
                    <a:pt x="32" y="201"/>
                    <a:pt x="32" y="201"/>
                  </a:cubicBezTo>
                  <a:cubicBezTo>
                    <a:pt x="32" y="201"/>
                    <a:pt x="31" y="201"/>
                    <a:pt x="31" y="201"/>
                  </a:cubicBezTo>
                  <a:cubicBezTo>
                    <a:pt x="31" y="201"/>
                    <a:pt x="30" y="201"/>
                    <a:pt x="30" y="201"/>
                  </a:cubicBezTo>
                  <a:cubicBezTo>
                    <a:pt x="30" y="201"/>
                    <a:pt x="30" y="201"/>
                    <a:pt x="30" y="201"/>
                  </a:cubicBezTo>
                  <a:cubicBezTo>
                    <a:pt x="30" y="202"/>
                    <a:pt x="31" y="202"/>
                    <a:pt x="32" y="202"/>
                  </a:cubicBezTo>
                  <a:close/>
                  <a:moveTo>
                    <a:pt x="85" y="202"/>
                  </a:moveTo>
                  <a:cubicBezTo>
                    <a:pt x="87" y="202"/>
                    <a:pt x="88" y="202"/>
                    <a:pt x="87" y="200"/>
                  </a:cubicBezTo>
                  <a:cubicBezTo>
                    <a:pt x="87" y="200"/>
                    <a:pt x="86" y="200"/>
                    <a:pt x="86" y="201"/>
                  </a:cubicBezTo>
                  <a:cubicBezTo>
                    <a:pt x="85" y="201"/>
                    <a:pt x="85" y="201"/>
                    <a:pt x="85" y="202"/>
                  </a:cubicBezTo>
                  <a:close/>
                  <a:moveTo>
                    <a:pt x="59" y="202"/>
                  </a:moveTo>
                  <a:cubicBezTo>
                    <a:pt x="59" y="201"/>
                    <a:pt x="59" y="201"/>
                    <a:pt x="58" y="201"/>
                  </a:cubicBezTo>
                  <a:cubicBezTo>
                    <a:pt x="58" y="201"/>
                    <a:pt x="57" y="201"/>
                    <a:pt x="57" y="201"/>
                  </a:cubicBezTo>
                  <a:cubicBezTo>
                    <a:pt x="56" y="201"/>
                    <a:pt x="55" y="201"/>
                    <a:pt x="55" y="201"/>
                  </a:cubicBezTo>
                  <a:cubicBezTo>
                    <a:pt x="54" y="201"/>
                    <a:pt x="54" y="201"/>
                    <a:pt x="54" y="201"/>
                  </a:cubicBezTo>
                  <a:lnTo>
                    <a:pt x="53" y="200"/>
                  </a:lnTo>
                  <a:cubicBezTo>
                    <a:pt x="53" y="201"/>
                    <a:pt x="53" y="202"/>
                    <a:pt x="53" y="202"/>
                  </a:cubicBezTo>
                  <a:cubicBezTo>
                    <a:pt x="54" y="202"/>
                    <a:pt x="54" y="202"/>
                    <a:pt x="55" y="202"/>
                  </a:cubicBezTo>
                  <a:cubicBezTo>
                    <a:pt x="56" y="202"/>
                    <a:pt x="56" y="202"/>
                    <a:pt x="57" y="202"/>
                  </a:cubicBezTo>
                  <a:cubicBezTo>
                    <a:pt x="58" y="202"/>
                    <a:pt x="58" y="202"/>
                    <a:pt x="59" y="202"/>
                  </a:cubicBezTo>
                  <a:close/>
                  <a:moveTo>
                    <a:pt x="43" y="202"/>
                  </a:moveTo>
                  <a:cubicBezTo>
                    <a:pt x="42" y="202"/>
                    <a:pt x="42" y="201"/>
                    <a:pt x="41" y="201"/>
                  </a:cubicBezTo>
                  <a:cubicBezTo>
                    <a:pt x="41" y="201"/>
                    <a:pt x="40" y="201"/>
                    <a:pt x="40" y="201"/>
                  </a:cubicBezTo>
                  <a:cubicBezTo>
                    <a:pt x="39" y="201"/>
                    <a:pt x="39" y="201"/>
                    <a:pt x="38" y="201"/>
                  </a:cubicBezTo>
                  <a:cubicBezTo>
                    <a:pt x="37" y="201"/>
                    <a:pt x="36" y="201"/>
                    <a:pt x="36" y="202"/>
                  </a:cubicBezTo>
                  <a:cubicBezTo>
                    <a:pt x="38" y="203"/>
                    <a:pt x="39" y="203"/>
                    <a:pt x="42" y="202"/>
                  </a:cubicBezTo>
                  <a:cubicBezTo>
                    <a:pt x="44" y="202"/>
                    <a:pt x="46" y="202"/>
                    <a:pt x="49" y="202"/>
                  </a:cubicBezTo>
                  <a:cubicBezTo>
                    <a:pt x="48" y="201"/>
                    <a:pt x="48" y="201"/>
                    <a:pt x="48" y="201"/>
                  </a:cubicBezTo>
                  <a:cubicBezTo>
                    <a:pt x="47" y="201"/>
                    <a:pt x="47" y="201"/>
                    <a:pt x="46" y="201"/>
                  </a:cubicBezTo>
                  <a:cubicBezTo>
                    <a:pt x="46" y="201"/>
                    <a:pt x="45" y="201"/>
                    <a:pt x="45" y="201"/>
                  </a:cubicBezTo>
                  <a:cubicBezTo>
                    <a:pt x="44" y="202"/>
                    <a:pt x="43" y="202"/>
                    <a:pt x="43" y="202"/>
                  </a:cubicBezTo>
                  <a:close/>
                  <a:moveTo>
                    <a:pt x="66" y="208"/>
                  </a:moveTo>
                  <a:cubicBezTo>
                    <a:pt x="66" y="207"/>
                    <a:pt x="67" y="206"/>
                    <a:pt x="67" y="206"/>
                  </a:cubicBezTo>
                  <a:cubicBezTo>
                    <a:pt x="68" y="205"/>
                    <a:pt x="68" y="205"/>
                    <a:pt x="68" y="204"/>
                  </a:cubicBezTo>
                  <a:cubicBezTo>
                    <a:pt x="68" y="203"/>
                    <a:pt x="68" y="203"/>
                    <a:pt x="67" y="202"/>
                  </a:cubicBezTo>
                  <a:cubicBezTo>
                    <a:pt x="67" y="202"/>
                    <a:pt x="67" y="201"/>
                    <a:pt x="67" y="201"/>
                  </a:cubicBezTo>
                  <a:cubicBezTo>
                    <a:pt x="67" y="201"/>
                    <a:pt x="67" y="201"/>
                    <a:pt x="68" y="201"/>
                  </a:cubicBezTo>
                  <a:cubicBezTo>
                    <a:pt x="68" y="201"/>
                    <a:pt x="68" y="200"/>
                    <a:pt x="68" y="200"/>
                  </a:cubicBezTo>
                  <a:cubicBezTo>
                    <a:pt x="67" y="200"/>
                    <a:pt x="67" y="199"/>
                    <a:pt x="67" y="199"/>
                  </a:cubicBezTo>
                  <a:cubicBezTo>
                    <a:pt x="67" y="199"/>
                    <a:pt x="66" y="199"/>
                    <a:pt x="66" y="200"/>
                  </a:cubicBezTo>
                  <a:cubicBezTo>
                    <a:pt x="66" y="200"/>
                    <a:pt x="66" y="201"/>
                    <a:pt x="66" y="202"/>
                  </a:cubicBezTo>
                  <a:cubicBezTo>
                    <a:pt x="66" y="202"/>
                    <a:pt x="66" y="203"/>
                    <a:pt x="67" y="203"/>
                  </a:cubicBezTo>
                  <a:cubicBezTo>
                    <a:pt x="67" y="204"/>
                    <a:pt x="67" y="205"/>
                    <a:pt x="67" y="205"/>
                  </a:cubicBezTo>
                  <a:cubicBezTo>
                    <a:pt x="67" y="205"/>
                    <a:pt x="67" y="205"/>
                    <a:pt x="66" y="205"/>
                  </a:cubicBezTo>
                  <a:cubicBezTo>
                    <a:pt x="66" y="206"/>
                    <a:pt x="66" y="206"/>
                    <a:pt x="66" y="206"/>
                  </a:cubicBezTo>
                  <a:cubicBezTo>
                    <a:pt x="66" y="207"/>
                    <a:pt x="66" y="207"/>
                    <a:pt x="66" y="207"/>
                  </a:cubicBezTo>
                  <a:cubicBezTo>
                    <a:pt x="66" y="208"/>
                    <a:pt x="66" y="208"/>
                    <a:pt x="66" y="208"/>
                  </a:cubicBezTo>
                  <a:close/>
                  <a:moveTo>
                    <a:pt x="55" y="199"/>
                  </a:moveTo>
                  <a:cubicBezTo>
                    <a:pt x="55" y="199"/>
                    <a:pt x="55" y="199"/>
                    <a:pt x="55" y="199"/>
                  </a:cubicBezTo>
                  <a:cubicBezTo>
                    <a:pt x="55" y="199"/>
                    <a:pt x="55" y="199"/>
                    <a:pt x="55" y="199"/>
                  </a:cubicBezTo>
                  <a:cubicBezTo>
                    <a:pt x="55" y="199"/>
                    <a:pt x="55" y="199"/>
                    <a:pt x="55" y="199"/>
                  </a:cubicBezTo>
                  <a:cubicBezTo>
                    <a:pt x="56" y="199"/>
                    <a:pt x="56" y="199"/>
                    <a:pt x="55" y="199"/>
                  </a:cubicBezTo>
                  <a:close/>
                  <a:moveTo>
                    <a:pt x="80" y="198"/>
                  </a:moveTo>
                  <a:cubicBezTo>
                    <a:pt x="80" y="199"/>
                    <a:pt x="80" y="199"/>
                    <a:pt x="79" y="199"/>
                  </a:cubicBezTo>
                  <a:cubicBezTo>
                    <a:pt x="79" y="199"/>
                    <a:pt x="79" y="200"/>
                    <a:pt x="79" y="200"/>
                  </a:cubicBezTo>
                  <a:cubicBezTo>
                    <a:pt x="79" y="200"/>
                    <a:pt x="79" y="200"/>
                    <a:pt x="79" y="200"/>
                  </a:cubicBezTo>
                  <a:cubicBezTo>
                    <a:pt x="78" y="201"/>
                    <a:pt x="78" y="201"/>
                    <a:pt x="78" y="201"/>
                  </a:cubicBezTo>
                  <a:cubicBezTo>
                    <a:pt x="78" y="201"/>
                    <a:pt x="78" y="201"/>
                    <a:pt x="78" y="202"/>
                  </a:cubicBezTo>
                  <a:lnTo>
                    <a:pt x="79" y="202"/>
                  </a:lnTo>
                  <a:cubicBezTo>
                    <a:pt x="80" y="201"/>
                    <a:pt x="80" y="200"/>
                    <a:pt x="80" y="200"/>
                  </a:cubicBezTo>
                  <a:cubicBezTo>
                    <a:pt x="80" y="200"/>
                    <a:pt x="81" y="200"/>
                    <a:pt x="82" y="200"/>
                  </a:cubicBezTo>
                  <a:cubicBezTo>
                    <a:pt x="82" y="199"/>
                    <a:pt x="82" y="199"/>
                    <a:pt x="81" y="199"/>
                  </a:cubicBezTo>
                  <a:cubicBezTo>
                    <a:pt x="81" y="199"/>
                    <a:pt x="80" y="199"/>
                    <a:pt x="80" y="198"/>
                  </a:cubicBezTo>
                  <a:close/>
                  <a:moveTo>
                    <a:pt x="75" y="198"/>
                  </a:moveTo>
                  <a:lnTo>
                    <a:pt x="76" y="198"/>
                  </a:lnTo>
                  <a:lnTo>
                    <a:pt x="76" y="197"/>
                  </a:lnTo>
                  <a:lnTo>
                    <a:pt x="75" y="197"/>
                  </a:lnTo>
                  <a:lnTo>
                    <a:pt x="75" y="198"/>
                  </a:lnTo>
                  <a:close/>
                  <a:moveTo>
                    <a:pt x="65" y="199"/>
                  </a:moveTo>
                  <a:cubicBezTo>
                    <a:pt x="65" y="198"/>
                    <a:pt x="65" y="197"/>
                    <a:pt x="64" y="197"/>
                  </a:cubicBezTo>
                  <a:cubicBezTo>
                    <a:pt x="64" y="197"/>
                    <a:pt x="64" y="198"/>
                    <a:pt x="64" y="198"/>
                  </a:cubicBezTo>
                  <a:cubicBezTo>
                    <a:pt x="64" y="199"/>
                    <a:pt x="64" y="199"/>
                    <a:pt x="65" y="199"/>
                  </a:cubicBezTo>
                  <a:close/>
                  <a:moveTo>
                    <a:pt x="68" y="198"/>
                  </a:moveTo>
                  <a:cubicBezTo>
                    <a:pt x="68" y="197"/>
                    <a:pt x="68" y="196"/>
                    <a:pt x="66" y="196"/>
                  </a:cubicBezTo>
                  <a:cubicBezTo>
                    <a:pt x="66" y="197"/>
                    <a:pt x="66" y="197"/>
                    <a:pt x="67" y="198"/>
                  </a:cubicBezTo>
                  <a:cubicBezTo>
                    <a:pt x="67" y="198"/>
                    <a:pt x="68" y="198"/>
                    <a:pt x="68" y="198"/>
                  </a:cubicBezTo>
                  <a:close/>
                  <a:moveTo>
                    <a:pt x="27" y="198"/>
                  </a:moveTo>
                  <a:cubicBezTo>
                    <a:pt x="27" y="198"/>
                    <a:pt x="27" y="198"/>
                    <a:pt x="27" y="198"/>
                  </a:cubicBezTo>
                  <a:cubicBezTo>
                    <a:pt x="26" y="198"/>
                    <a:pt x="26" y="199"/>
                    <a:pt x="26" y="199"/>
                  </a:cubicBezTo>
                  <a:cubicBezTo>
                    <a:pt x="27" y="199"/>
                    <a:pt x="27" y="199"/>
                    <a:pt x="28" y="199"/>
                  </a:cubicBezTo>
                  <a:cubicBezTo>
                    <a:pt x="29" y="199"/>
                    <a:pt x="29" y="199"/>
                    <a:pt x="29" y="198"/>
                  </a:cubicBezTo>
                  <a:cubicBezTo>
                    <a:pt x="29" y="198"/>
                    <a:pt x="28" y="197"/>
                    <a:pt x="28" y="197"/>
                  </a:cubicBezTo>
                  <a:cubicBezTo>
                    <a:pt x="28" y="196"/>
                    <a:pt x="27" y="196"/>
                    <a:pt x="26" y="196"/>
                  </a:cubicBezTo>
                  <a:cubicBezTo>
                    <a:pt x="26" y="197"/>
                    <a:pt x="26" y="197"/>
                    <a:pt x="26" y="197"/>
                  </a:cubicBezTo>
                  <a:cubicBezTo>
                    <a:pt x="26" y="197"/>
                    <a:pt x="27" y="197"/>
                    <a:pt x="27" y="197"/>
                  </a:cubicBezTo>
                  <a:cubicBezTo>
                    <a:pt x="27" y="197"/>
                    <a:pt x="27" y="198"/>
                    <a:pt x="27" y="198"/>
                  </a:cubicBezTo>
                  <a:cubicBezTo>
                    <a:pt x="28" y="198"/>
                    <a:pt x="28" y="198"/>
                    <a:pt x="27" y="198"/>
                  </a:cubicBezTo>
                  <a:close/>
                  <a:moveTo>
                    <a:pt x="33" y="196"/>
                  </a:moveTo>
                  <a:cubicBezTo>
                    <a:pt x="33" y="196"/>
                    <a:pt x="33" y="196"/>
                    <a:pt x="32" y="196"/>
                  </a:cubicBezTo>
                  <a:cubicBezTo>
                    <a:pt x="32" y="196"/>
                    <a:pt x="32" y="196"/>
                    <a:pt x="32" y="196"/>
                  </a:cubicBezTo>
                  <a:cubicBezTo>
                    <a:pt x="32" y="196"/>
                    <a:pt x="32" y="196"/>
                    <a:pt x="33" y="196"/>
                  </a:cubicBezTo>
                  <a:cubicBezTo>
                    <a:pt x="33" y="196"/>
                    <a:pt x="33" y="196"/>
                    <a:pt x="33" y="196"/>
                  </a:cubicBezTo>
                  <a:close/>
                  <a:moveTo>
                    <a:pt x="31" y="197"/>
                  </a:moveTo>
                  <a:cubicBezTo>
                    <a:pt x="31" y="197"/>
                    <a:pt x="30" y="197"/>
                    <a:pt x="30" y="196"/>
                  </a:cubicBezTo>
                  <a:cubicBezTo>
                    <a:pt x="30" y="196"/>
                    <a:pt x="30" y="196"/>
                    <a:pt x="29" y="196"/>
                  </a:cubicBezTo>
                  <a:cubicBezTo>
                    <a:pt x="29" y="196"/>
                    <a:pt x="29" y="197"/>
                    <a:pt x="30" y="197"/>
                  </a:cubicBezTo>
                  <a:cubicBezTo>
                    <a:pt x="31" y="197"/>
                    <a:pt x="31" y="197"/>
                    <a:pt x="31" y="197"/>
                  </a:cubicBezTo>
                  <a:close/>
                  <a:moveTo>
                    <a:pt x="22" y="196"/>
                  </a:moveTo>
                  <a:cubicBezTo>
                    <a:pt x="21" y="196"/>
                    <a:pt x="21" y="197"/>
                    <a:pt x="21" y="197"/>
                  </a:cubicBezTo>
                  <a:cubicBezTo>
                    <a:pt x="22" y="197"/>
                    <a:pt x="22" y="197"/>
                    <a:pt x="22" y="197"/>
                  </a:cubicBezTo>
                  <a:cubicBezTo>
                    <a:pt x="23" y="197"/>
                    <a:pt x="23" y="197"/>
                    <a:pt x="23" y="196"/>
                  </a:cubicBezTo>
                  <a:cubicBezTo>
                    <a:pt x="23" y="196"/>
                    <a:pt x="23" y="196"/>
                    <a:pt x="22" y="196"/>
                  </a:cubicBezTo>
                  <a:close/>
                  <a:moveTo>
                    <a:pt x="35" y="195"/>
                  </a:moveTo>
                  <a:cubicBezTo>
                    <a:pt x="35" y="195"/>
                    <a:pt x="34" y="195"/>
                    <a:pt x="34" y="195"/>
                  </a:cubicBezTo>
                  <a:cubicBezTo>
                    <a:pt x="34" y="195"/>
                    <a:pt x="34" y="196"/>
                    <a:pt x="34" y="196"/>
                  </a:cubicBezTo>
                  <a:cubicBezTo>
                    <a:pt x="34" y="196"/>
                    <a:pt x="34" y="196"/>
                    <a:pt x="34" y="196"/>
                  </a:cubicBezTo>
                  <a:cubicBezTo>
                    <a:pt x="35" y="196"/>
                    <a:pt x="35" y="196"/>
                    <a:pt x="35" y="195"/>
                  </a:cubicBezTo>
                  <a:close/>
                  <a:moveTo>
                    <a:pt x="13" y="195"/>
                  </a:moveTo>
                  <a:cubicBezTo>
                    <a:pt x="12" y="195"/>
                    <a:pt x="12" y="195"/>
                    <a:pt x="12" y="195"/>
                  </a:cubicBezTo>
                  <a:cubicBezTo>
                    <a:pt x="12" y="195"/>
                    <a:pt x="11" y="196"/>
                    <a:pt x="11" y="196"/>
                  </a:cubicBezTo>
                  <a:cubicBezTo>
                    <a:pt x="12" y="196"/>
                    <a:pt x="12" y="196"/>
                    <a:pt x="12" y="196"/>
                  </a:cubicBezTo>
                  <a:cubicBezTo>
                    <a:pt x="12" y="196"/>
                    <a:pt x="13" y="196"/>
                    <a:pt x="13" y="195"/>
                  </a:cubicBezTo>
                  <a:close/>
                  <a:moveTo>
                    <a:pt x="8" y="197"/>
                  </a:moveTo>
                  <a:cubicBezTo>
                    <a:pt x="9" y="197"/>
                    <a:pt x="9" y="197"/>
                    <a:pt x="10" y="196"/>
                  </a:cubicBezTo>
                  <a:cubicBezTo>
                    <a:pt x="10" y="195"/>
                    <a:pt x="10" y="195"/>
                    <a:pt x="9" y="195"/>
                  </a:cubicBezTo>
                  <a:cubicBezTo>
                    <a:pt x="9" y="195"/>
                    <a:pt x="9" y="195"/>
                    <a:pt x="9" y="195"/>
                  </a:cubicBezTo>
                  <a:lnTo>
                    <a:pt x="8" y="195"/>
                  </a:lnTo>
                  <a:lnTo>
                    <a:pt x="8" y="197"/>
                  </a:lnTo>
                  <a:close/>
                  <a:moveTo>
                    <a:pt x="43" y="197"/>
                  </a:moveTo>
                  <a:cubicBezTo>
                    <a:pt x="43" y="196"/>
                    <a:pt x="42" y="196"/>
                    <a:pt x="41" y="196"/>
                  </a:cubicBezTo>
                  <a:cubicBezTo>
                    <a:pt x="40" y="196"/>
                    <a:pt x="40" y="195"/>
                    <a:pt x="40" y="195"/>
                  </a:cubicBezTo>
                  <a:cubicBezTo>
                    <a:pt x="39" y="194"/>
                    <a:pt x="39" y="194"/>
                    <a:pt x="39" y="195"/>
                  </a:cubicBezTo>
                  <a:cubicBezTo>
                    <a:pt x="39" y="195"/>
                    <a:pt x="40" y="195"/>
                    <a:pt x="40" y="196"/>
                  </a:cubicBezTo>
                  <a:cubicBezTo>
                    <a:pt x="40" y="196"/>
                    <a:pt x="40" y="196"/>
                    <a:pt x="40" y="197"/>
                  </a:cubicBezTo>
                  <a:cubicBezTo>
                    <a:pt x="41" y="197"/>
                    <a:pt x="41" y="197"/>
                    <a:pt x="41" y="197"/>
                  </a:cubicBezTo>
                  <a:cubicBezTo>
                    <a:pt x="41" y="197"/>
                    <a:pt x="42" y="197"/>
                    <a:pt x="43" y="197"/>
                  </a:cubicBezTo>
                  <a:close/>
                  <a:moveTo>
                    <a:pt x="30" y="195"/>
                  </a:moveTo>
                  <a:cubicBezTo>
                    <a:pt x="30" y="194"/>
                    <a:pt x="29" y="194"/>
                    <a:pt x="29" y="194"/>
                  </a:cubicBezTo>
                  <a:cubicBezTo>
                    <a:pt x="29" y="194"/>
                    <a:pt x="29" y="194"/>
                    <a:pt x="29" y="195"/>
                  </a:cubicBezTo>
                  <a:cubicBezTo>
                    <a:pt x="29" y="195"/>
                    <a:pt x="29" y="195"/>
                    <a:pt x="30" y="195"/>
                  </a:cubicBezTo>
                  <a:close/>
                  <a:moveTo>
                    <a:pt x="19" y="195"/>
                  </a:moveTo>
                  <a:cubicBezTo>
                    <a:pt x="19" y="195"/>
                    <a:pt x="19" y="194"/>
                    <a:pt x="19" y="194"/>
                  </a:cubicBezTo>
                  <a:cubicBezTo>
                    <a:pt x="18" y="194"/>
                    <a:pt x="18" y="194"/>
                    <a:pt x="18" y="195"/>
                  </a:cubicBezTo>
                  <a:cubicBezTo>
                    <a:pt x="18" y="195"/>
                    <a:pt x="18" y="195"/>
                    <a:pt x="18" y="195"/>
                  </a:cubicBezTo>
                  <a:cubicBezTo>
                    <a:pt x="19" y="195"/>
                    <a:pt x="19" y="195"/>
                    <a:pt x="19" y="195"/>
                  </a:cubicBezTo>
                  <a:close/>
                  <a:moveTo>
                    <a:pt x="43" y="195"/>
                  </a:moveTo>
                  <a:cubicBezTo>
                    <a:pt x="43" y="195"/>
                    <a:pt x="43" y="195"/>
                    <a:pt x="43" y="195"/>
                  </a:cubicBezTo>
                  <a:cubicBezTo>
                    <a:pt x="44" y="195"/>
                    <a:pt x="44" y="195"/>
                    <a:pt x="44" y="195"/>
                  </a:cubicBezTo>
                  <a:cubicBezTo>
                    <a:pt x="44" y="194"/>
                    <a:pt x="44" y="194"/>
                    <a:pt x="44" y="194"/>
                  </a:cubicBezTo>
                  <a:cubicBezTo>
                    <a:pt x="44" y="194"/>
                    <a:pt x="43" y="194"/>
                    <a:pt x="43" y="194"/>
                  </a:cubicBezTo>
                  <a:cubicBezTo>
                    <a:pt x="43" y="194"/>
                    <a:pt x="43" y="194"/>
                    <a:pt x="42" y="194"/>
                  </a:cubicBezTo>
                  <a:lnTo>
                    <a:pt x="43" y="195"/>
                  </a:lnTo>
                  <a:close/>
                  <a:moveTo>
                    <a:pt x="59" y="193"/>
                  </a:moveTo>
                  <a:cubicBezTo>
                    <a:pt x="58" y="193"/>
                    <a:pt x="58" y="193"/>
                    <a:pt x="58" y="193"/>
                  </a:cubicBezTo>
                  <a:cubicBezTo>
                    <a:pt x="58" y="193"/>
                    <a:pt x="57" y="193"/>
                    <a:pt x="57" y="194"/>
                  </a:cubicBezTo>
                  <a:cubicBezTo>
                    <a:pt x="58" y="194"/>
                    <a:pt x="58" y="194"/>
                    <a:pt x="58" y="194"/>
                  </a:cubicBezTo>
                  <a:cubicBezTo>
                    <a:pt x="58" y="194"/>
                    <a:pt x="59" y="193"/>
                    <a:pt x="59" y="193"/>
                  </a:cubicBezTo>
                  <a:close/>
                  <a:moveTo>
                    <a:pt x="26" y="194"/>
                  </a:moveTo>
                  <a:lnTo>
                    <a:pt x="27" y="194"/>
                  </a:lnTo>
                  <a:lnTo>
                    <a:pt x="27" y="193"/>
                  </a:lnTo>
                  <a:lnTo>
                    <a:pt x="26" y="193"/>
                  </a:lnTo>
                  <a:lnTo>
                    <a:pt x="26" y="194"/>
                  </a:lnTo>
                  <a:close/>
                  <a:moveTo>
                    <a:pt x="27" y="195"/>
                  </a:moveTo>
                  <a:cubicBezTo>
                    <a:pt x="27" y="195"/>
                    <a:pt x="27" y="194"/>
                    <a:pt x="27" y="194"/>
                  </a:cubicBezTo>
                  <a:cubicBezTo>
                    <a:pt x="26" y="194"/>
                    <a:pt x="26" y="194"/>
                    <a:pt x="25" y="194"/>
                  </a:cubicBezTo>
                  <a:cubicBezTo>
                    <a:pt x="25" y="194"/>
                    <a:pt x="25" y="193"/>
                    <a:pt x="25" y="193"/>
                  </a:cubicBezTo>
                  <a:cubicBezTo>
                    <a:pt x="24" y="193"/>
                    <a:pt x="24" y="193"/>
                    <a:pt x="23" y="193"/>
                  </a:cubicBezTo>
                  <a:cubicBezTo>
                    <a:pt x="24" y="194"/>
                    <a:pt x="24" y="194"/>
                    <a:pt x="25" y="195"/>
                  </a:cubicBezTo>
                  <a:cubicBezTo>
                    <a:pt x="25" y="195"/>
                    <a:pt x="26" y="195"/>
                    <a:pt x="27" y="195"/>
                  </a:cubicBezTo>
                  <a:close/>
                  <a:moveTo>
                    <a:pt x="65" y="194"/>
                  </a:moveTo>
                  <a:cubicBezTo>
                    <a:pt x="66" y="194"/>
                    <a:pt x="67" y="194"/>
                    <a:pt x="67" y="193"/>
                  </a:cubicBezTo>
                  <a:cubicBezTo>
                    <a:pt x="67" y="193"/>
                    <a:pt x="66" y="192"/>
                    <a:pt x="66" y="192"/>
                  </a:cubicBezTo>
                  <a:cubicBezTo>
                    <a:pt x="66" y="193"/>
                    <a:pt x="66" y="193"/>
                    <a:pt x="65" y="193"/>
                  </a:cubicBezTo>
                  <a:cubicBezTo>
                    <a:pt x="65" y="193"/>
                    <a:pt x="65" y="194"/>
                    <a:pt x="65" y="194"/>
                  </a:cubicBezTo>
                  <a:close/>
                  <a:moveTo>
                    <a:pt x="29" y="192"/>
                  </a:moveTo>
                  <a:cubicBezTo>
                    <a:pt x="29" y="192"/>
                    <a:pt x="29" y="192"/>
                    <a:pt x="29" y="192"/>
                  </a:cubicBezTo>
                  <a:cubicBezTo>
                    <a:pt x="28" y="192"/>
                    <a:pt x="28" y="193"/>
                    <a:pt x="29" y="193"/>
                  </a:cubicBezTo>
                  <a:cubicBezTo>
                    <a:pt x="29" y="193"/>
                    <a:pt x="29" y="193"/>
                    <a:pt x="29" y="193"/>
                  </a:cubicBezTo>
                  <a:cubicBezTo>
                    <a:pt x="29" y="193"/>
                    <a:pt x="29" y="192"/>
                    <a:pt x="29" y="192"/>
                  </a:cubicBezTo>
                  <a:close/>
                  <a:moveTo>
                    <a:pt x="11" y="192"/>
                  </a:moveTo>
                  <a:cubicBezTo>
                    <a:pt x="11" y="192"/>
                    <a:pt x="11" y="192"/>
                    <a:pt x="11" y="192"/>
                  </a:cubicBezTo>
                  <a:cubicBezTo>
                    <a:pt x="11" y="192"/>
                    <a:pt x="11" y="192"/>
                    <a:pt x="11" y="192"/>
                  </a:cubicBezTo>
                  <a:cubicBezTo>
                    <a:pt x="11" y="192"/>
                    <a:pt x="11" y="192"/>
                    <a:pt x="11" y="192"/>
                  </a:cubicBezTo>
                  <a:cubicBezTo>
                    <a:pt x="12" y="192"/>
                    <a:pt x="12" y="192"/>
                    <a:pt x="11" y="192"/>
                  </a:cubicBezTo>
                  <a:close/>
                  <a:moveTo>
                    <a:pt x="27" y="191"/>
                  </a:moveTo>
                  <a:cubicBezTo>
                    <a:pt x="27" y="191"/>
                    <a:pt x="27" y="191"/>
                    <a:pt x="27" y="191"/>
                  </a:cubicBezTo>
                  <a:cubicBezTo>
                    <a:pt x="27" y="190"/>
                    <a:pt x="27" y="190"/>
                    <a:pt x="26" y="191"/>
                  </a:cubicBezTo>
                  <a:cubicBezTo>
                    <a:pt x="26" y="191"/>
                    <a:pt x="26" y="191"/>
                    <a:pt x="27" y="192"/>
                  </a:cubicBezTo>
                  <a:cubicBezTo>
                    <a:pt x="27" y="192"/>
                    <a:pt x="27" y="192"/>
                    <a:pt x="27" y="191"/>
                  </a:cubicBezTo>
                  <a:close/>
                  <a:moveTo>
                    <a:pt x="50" y="191"/>
                  </a:moveTo>
                  <a:cubicBezTo>
                    <a:pt x="50" y="191"/>
                    <a:pt x="50" y="191"/>
                    <a:pt x="50" y="191"/>
                  </a:cubicBezTo>
                  <a:cubicBezTo>
                    <a:pt x="50" y="192"/>
                    <a:pt x="51" y="192"/>
                    <a:pt x="51" y="192"/>
                  </a:cubicBezTo>
                  <a:cubicBezTo>
                    <a:pt x="51" y="191"/>
                    <a:pt x="51" y="191"/>
                    <a:pt x="51" y="191"/>
                  </a:cubicBezTo>
                  <a:cubicBezTo>
                    <a:pt x="51" y="191"/>
                    <a:pt x="51" y="191"/>
                    <a:pt x="51" y="191"/>
                  </a:cubicBezTo>
                  <a:cubicBezTo>
                    <a:pt x="51" y="191"/>
                    <a:pt x="51" y="191"/>
                    <a:pt x="51" y="190"/>
                  </a:cubicBezTo>
                  <a:cubicBezTo>
                    <a:pt x="51" y="190"/>
                    <a:pt x="50" y="190"/>
                    <a:pt x="50" y="190"/>
                  </a:cubicBezTo>
                  <a:cubicBezTo>
                    <a:pt x="50" y="190"/>
                    <a:pt x="50" y="191"/>
                    <a:pt x="50" y="191"/>
                  </a:cubicBezTo>
                  <a:cubicBezTo>
                    <a:pt x="50" y="191"/>
                    <a:pt x="50" y="191"/>
                    <a:pt x="50" y="191"/>
                  </a:cubicBezTo>
                  <a:close/>
                  <a:moveTo>
                    <a:pt x="35" y="193"/>
                  </a:moveTo>
                  <a:cubicBezTo>
                    <a:pt x="36" y="193"/>
                    <a:pt x="36" y="193"/>
                    <a:pt x="37" y="193"/>
                  </a:cubicBezTo>
                  <a:cubicBezTo>
                    <a:pt x="37" y="193"/>
                    <a:pt x="37" y="192"/>
                    <a:pt x="38" y="192"/>
                  </a:cubicBezTo>
                  <a:cubicBezTo>
                    <a:pt x="38" y="191"/>
                    <a:pt x="38" y="191"/>
                    <a:pt x="38" y="191"/>
                  </a:cubicBezTo>
                  <a:cubicBezTo>
                    <a:pt x="38" y="190"/>
                    <a:pt x="37" y="190"/>
                    <a:pt x="37" y="190"/>
                  </a:cubicBezTo>
                  <a:cubicBezTo>
                    <a:pt x="37" y="191"/>
                    <a:pt x="36" y="191"/>
                    <a:pt x="36" y="191"/>
                  </a:cubicBezTo>
                  <a:cubicBezTo>
                    <a:pt x="35" y="192"/>
                    <a:pt x="35" y="192"/>
                    <a:pt x="35" y="193"/>
                  </a:cubicBezTo>
                  <a:close/>
                  <a:moveTo>
                    <a:pt x="24" y="192"/>
                  </a:moveTo>
                  <a:cubicBezTo>
                    <a:pt x="25" y="192"/>
                    <a:pt x="25" y="192"/>
                    <a:pt x="25" y="192"/>
                  </a:cubicBezTo>
                  <a:cubicBezTo>
                    <a:pt x="26" y="191"/>
                    <a:pt x="26" y="191"/>
                    <a:pt x="26" y="191"/>
                  </a:cubicBezTo>
                  <a:cubicBezTo>
                    <a:pt x="26" y="190"/>
                    <a:pt x="26" y="190"/>
                    <a:pt x="26" y="189"/>
                  </a:cubicBezTo>
                  <a:cubicBezTo>
                    <a:pt x="25" y="189"/>
                    <a:pt x="25" y="189"/>
                    <a:pt x="24" y="189"/>
                  </a:cubicBezTo>
                  <a:lnTo>
                    <a:pt x="24" y="192"/>
                  </a:lnTo>
                  <a:close/>
                  <a:moveTo>
                    <a:pt x="29" y="191"/>
                  </a:moveTo>
                  <a:cubicBezTo>
                    <a:pt x="29" y="191"/>
                    <a:pt x="29" y="191"/>
                    <a:pt x="29" y="191"/>
                  </a:cubicBezTo>
                  <a:cubicBezTo>
                    <a:pt x="29" y="190"/>
                    <a:pt x="29" y="190"/>
                    <a:pt x="30" y="190"/>
                  </a:cubicBezTo>
                  <a:cubicBezTo>
                    <a:pt x="30" y="189"/>
                    <a:pt x="30" y="189"/>
                    <a:pt x="30" y="189"/>
                  </a:cubicBezTo>
                  <a:cubicBezTo>
                    <a:pt x="29" y="189"/>
                    <a:pt x="29" y="189"/>
                    <a:pt x="29" y="189"/>
                  </a:cubicBezTo>
                  <a:cubicBezTo>
                    <a:pt x="29" y="189"/>
                    <a:pt x="29" y="189"/>
                    <a:pt x="28" y="189"/>
                  </a:cubicBezTo>
                  <a:cubicBezTo>
                    <a:pt x="28" y="190"/>
                    <a:pt x="28" y="190"/>
                    <a:pt x="28" y="190"/>
                  </a:cubicBezTo>
                  <a:cubicBezTo>
                    <a:pt x="28" y="190"/>
                    <a:pt x="28" y="191"/>
                    <a:pt x="28" y="191"/>
                  </a:cubicBezTo>
                  <a:cubicBezTo>
                    <a:pt x="28" y="191"/>
                    <a:pt x="28" y="191"/>
                    <a:pt x="29" y="191"/>
                  </a:cubicBezTo>
                  <a:close/>
                  <a:moveTo>
                    <a:pt x="66" y="189"/>
                  </a:moveTo>
                  <a:cubicBezTo>
                    <a:pt x="67" y="189"/>
                    <a:pt x="67" y="188"/>
                    <a:pt x="67" y="188"/>
                  </a:cubicBezTo>
                  <a:cubicBezTo>
                    <a:pt x="67" y="187"/>
                    <a:pt x="67" y="187"/>
                    <a:pt x="66" y="187"/>
                  </a:cubicBezTo>
                  <a:cubicBezTo>
                    <a:pt x="66" y="187"/>
                    <a:pt x="66" y="187"/>
                    <a:pt x="66" y="187"/>
                  </a:cubicBezTo>
                  <a:cubicBezTo>
                    <a:pt x="66" y="188"/>
                    <a:pt x="66" y="188"/>
                    <a:pt x="66" y="189"/>
                  </a:cubicBezTo>
                  <a:close/>
                  <a:moveTo>
                    <a:pt x="67" y="186"/>
                  </a:moveTo>
                  <a:cubicBezTo>
                    <a:pt x="67" y="185"/>
                    <a:pt x="67" y="185"/>
                    <a:pt x="66" y="186"/>
                  </a:cubicBezTo>
                  <a:cubicBezTo>
                    <a:pt x="66" y="186"/>
                    <a:pt x="66" y="186"/>
                    <a:pt x="66" y="186"/>
                  </a:cubicBezTo>
                  <a:cubicBezTo>
                    <a:pt x="66" y="186"/>
                    <a:pt x="66" y="186"/>
                    <a:pt x="67" y="186"/>
                  </a:cubicBezTo>
                  <a:cubicBezTo>
                    <a:pt x="67" y="186"/>
                    <a:pt x="67" y="186"/>
                    <a:pt x="67" y="186"/>
                  </a:cubicBezTo>
                  <a:close/>
                  <a:moveTo>
                    <a:pt x="27" y="189"/>
                  </a:moveTo>
                  <a:cubicBezTo>
                    <a:pt x="27" y="189"/>
                    <a:pt x="28" y="188"/>
                    <a:pt x="28" y="188"/>
                  </a:cubicBezTo>
                  <a:cubicBezTo>
                    <a:pt x="29" y="187"/>
                    <a:pt x="29" y="186"/>
                    <a:pt x="29" y="186"/>
                  </a:cubicBezTo>
                  <a:cubicBezTo>
                    <a:pt x="29" y="185"/>
                    <a:pt x="28" y="186"/>
                    <a:pt x="28" y="186"/>
                  </a:cubicBezTo>
                  <a:cubicBezTo>
                    <a:pt x="28" y="186"/>
                    <a:pt x="28" y="186"/>
                    <a:pt x="27" y="187"/>
                  </a:cubicBezTo>
                  <a:cubicBezTo>
                    <a:pt x="27" y="187"/>
                    <a:pt x="27" y="187"/>
                    <a:pt x="27" y="188"/>
                  </a:cubicBezTo>
                  <a:cubicBezTo>
                    <a:pt x="27" y="188"/>
                    <a:pt x="27" y="188"/>
                    <a:pt x="26" y="187"/>
                  </a:cubicBezTo>
                  <a:lnTo>
                    <a:pt x="27" y="189"/>
                  </a:lnTo>
                  <a:close/>
                  <a:moveTo>
                    <a:pt x="14" y="182"/>
                  </a:moveTo>
                  <a:cubicBezTo>
                    <a:pt x="15" y="182"/>
                    <a:pt x="16" y="182"/>
                    <a:pt x="16" y="181"/>
                  </a:cubicBezTo>
                  <a:cubicBezTo>
                    <a:pt x="17" y="181"/>
                    <a:pt x="17" y="180"/>
                    <a:pt x="17" y="180"/>
                  </a:cubicBezTo>
                  <a:cubicBezTo>
                    <a:pt x="15" y="180"/>
                    <a:pt x="15" y="180"/>
                    <a:pt x="14" y="182"/>
                  </a:cubicBezTo>
                  <a:close/>
                  <a:moveTo>
                    <a:pt x="32" y="155"/>
                  </a:moveTo>
                  <a:cubicBezTo>
                    <a:pt x="31" y="155"/>
                    <a:pt x="31" y="155"/>
                    <a:pt x="31" y="155"/>
                  </a:cubicBezTo>
                  <a:cubicBezTo>
                    <a:pt x="31" y="155"/>
                    <a:pt x="31" y="155"/>
                    <a:pt x="30" y="155"/>
                  </a:cubicBezTo>
                  <a:cubicBezTo>
                    <a:pt x="30" y="155"/>
                    <a:pt x="30" y="155"/>
                    <a:pt x="30" y="156"/>
                  </a:cubicBezTo>
                  <a:cubicBezTo>
                    <a:pt x="30" y="156"/>
                    <a:pt x="30" y="156"/>
                    <a:pt x="31" y="156"/>
                  </a:cubicBezTo>
                  <a:cubicBezTo>
                    <a:pt x="31" y="156"/>
                    <a:pt x="31" y="156"/>
                    <a:pt x="31" y="156"/>
                  </a:cubicBezTo>
                  <a:cubicBezTo>
                    <a:pt x="32" y="156"/>
                    <a:pt x="32" y="156"/>
                    <a:pt x="32" y="155"/>
                  </a:cubicBezTo>
                  <a:close/>
                  <a:moveTo>
                    <a:pt x="32" y="154"/>
                  </a:moveTo>
                  <a:cubicBezTo>
                    <a:pt x="32" y="155"/>
                    <a:pt x="32" y="156"/>
                    <a:pt x="32" y="156"/>
                  </a:cubicBezTo>
                  <a:cubicBezTo>
                    <a:pt x="32" y="156"/>
                    <a:pt x="32" y="156"/>
                    <a:pt x="33" y="156"/>
                  </a:cubicBezTo>
                  <a:cubicBezTo>
                    <a:pt x="33" y="155"/>
                    <a:pt x="33" y="155"/>
                    <a:pt x="33" y="155"/>
                  </a:cubicBezTo>
                  <a:cubicBezTo>
                    <a:pt x="33" y="155"/>
                    <a:pt x="33" y="154"/>
                    <a:pt x="32" y="154"/>
                  </a:cubicBezTo>
                  <a:close/>
                  <a:moveTo>
                    <a:pt x="33" y="145"/>
                  </a:moveTo>
                  <a:cubicBezTo>
                    <a:pt x="33" y="145"/>
                    <a:pt x="32" y="145"/>
                    <a:pt x="32" y="145"/>
                  </a:cubicBezTo>
                  <a:cubicBezTo>
                    <a:pt x="32" y="145"/>
                    <a:pt x="32" y="146"/>
                    <a:pt x="32" y="146"/>
                  </a:cubicBezTo>
                  <a:cubicBezTo>
                    <a:pt x="32" y="146"/>
                    <a:pt x="32" y="146"/>
                    <a:pt x="33" y="146"/>
                  </a:cubicBezTo>
                  <a:cubicBezTo>
                    <a:pt x="33" y="146"/>
                    <a:pt x="33" y="145"/>
                    <a:pt x="33" y="145"/>
                  </a:cubicBezTo>
                  <a:close/>
                  <a:moveTo>
                    <a:pt x="55" y="100"/>
                  </a:moveTo>
                  <a:cubicBezTo>
                    <a:pt x="55" y="99"/>
                    <a:pt x="55" y="99"/>
                    <a:pt x="55" y="99"/>
                  </a:cubicBezTo>
                  <a:cubicBezTo>
                    <a:pt x="55" y="98"/>
                    <a:pt x="55" y="98"/>
                    <a:pt x="55" y="97"/>
                  </a:cubicBezTo>
                  <a:cubicBezTo>
                    <a:pt x="55" y="97"/>
                    <a:pt x="55" y="97"/>
                    <a:pt x="55" y="97"/>
                  </a:cubicBezTo>
                  <a:cubicBezTo>
                    <a:pt x="55" y="97"/>
                    <a:pt x="55" y="96"/>
                    <a:pt x="54" y="97"/>
                  </a:cubicBezTo>
                  <a:cubicBezTo>
                    <a:pt x="54" y="97"/>
                    <a:pt x="54" y="98"/>
                    <a:pt x="54" y="99"/>
                  </a:cubicBezTo>
                  <a:cubicBezTo>
                    <a:pt x="54" y="99"/>
                    <a:pt x="54" y="100"/>
                    <a:pt x="55" y="100"/>
                  </a:cubicBezTo>
                  <a:close/>
                  <a:moveTo>
                    <a:pt x="9" y="98"/>
                  </a:moveTo>
                  <a:cubicBezTo>
                    <a:pt x="10" y="98"/>
                    <a:pt x="10" y="98"/>
                    <a:pt x="10" y="98"/>
                  </a:cubicBezTo>
                  <a:cubicBezTo>
                    <a:pt x="10" y="98"/>
                    <a:pt x="10" y="98"/>
                    <a:pt x="10" y="98"/>
                  </a:cubicBezTo>
                  <a:cubicBezTo>
                    <a:pt x="10" y="98"/>
                    <a:pt x="10" y="98"/>
                    <a:pt x="11" y="98"/>
                  </a:cubicBezTo>
                  <a:cubicBezTo>
                    <a:pt x="11" y="97"/>
                    <a:pt x="11" y="97"/>
                    <a:pt x="11" y="97"/>
                  </a:cubicBezTo>
                  <a:cubicBezTo>
                    <a:pt x="11" y="97"/>
                    <a:pt x="10" y="97"/>
                    <a:pt x="10" y="97"/>
                  </a:cubicBezTo>
                  <a:cubicBezTo>
                    <a:pt x="10" y="97"/>
                    <a:pt x="10" y="97"/>
                    <a:pt x="10" y="97"/>
                  </a:cubicBezTo>
                  <a:cubicBezTo>
                    <a:pt x="10" y="97"/>
                    <a:pt x="10" y="97"/>
                    <a:pt x="10" y="97"/>
                  </a:cubicBezTo>
                  <a:cubicBezTo>
                    <a:pt x="10" y="97"/>
                    <a:pt x="9" y="97"/>
                    <a:pt x="9" y="98"/>
                  </a:cubicBezTo>
                  <a:close/>
                  <a:moveTo>
                    <a:pt x="11" y="80"/>
                  </a:moveTo>
                  <a:cubicBezTo>
                    <a:pt x="11" y="80"/>
                    <a:pt x="12" y="80"/>
                    <a:pt x="12" y="80"/>
                  </a:cubicBezTo>
                  <a:cubicBezTo>
                    <a:pt x="12" y="79"/>
                    <a:pt x="12" y="79"/>
                    <a:pt x="12" y="79"/>
                  </a:cubicBezTo>
                  <a:cubicBezTo>
                    <a:pt x="12" y="79"/>
                    <a:pt x="11" y="79"/>
                    <a:pt x="11" y="79"/>
                  </a:cubicBezTo>
                  <a:cubicBezTo>
                    <a:pt x="11" y="79"/>
                    <a:pt x="11" y="79"/>
                    <a:pt x="11" y="80"/>
                  </a:cubicBezTo>
                  <a:cubicBezTo>
                    <a:pt x="11" y="80"/>
                    <a:pt x="11" y="80"/>
                    <a:pt x="11" y="80"/>
                  </a:cubicBezTo>
                  <a:close/>
                  <a:moveTo>
                    <a:pt x="20" y="65"/>
                  </a:moveTo>
                  <a:cubicBezTo>
                    <a:pt x="20" y="65"/>
                    <a:pt x="20" y="65"/>
                    <a:pt x="20" y="65"/>
                  </a:cubicBezTo>
                  <a:cubicBezTo>
                    <a:pt x="19" y="65"/>
                    <a:pt x="19" y="65"/>
                    <a:pt x="19" y="65"/>
                  </a:cubicBezTo>
                  <a:cubicBezTo>
                    <a:pt x="19" y="66"/>
                    <a:pt x="19" y="66"/>
                    <a:pt x="19" y="66"/>
                  </a:cubicBezTo>
                  <a:cubicBezTo>
                    <a:pt x="20" y="66"/>
                    <a:pt x="20" y="66"/>
                    <a:pt x="20" y="65"/>
                  </a:cubicBezTo>
                  <a:close/>
                  <a:moveTo>
                    <a:pt x="51" y="55"/>
                  </a:moveTo>
                  <a:cubicBezTo>
                    <a:pt x="51" y="55"/>
                    <a:pt x="51" y="55"/>
                    <a:pt x="50" y="55"/>
                  </a:cubicBezTo>
                  <a:cubicBezTo>
                    <a:pt x="50" y="55"/>
                    <a:pt x="50" y="55"/>
                    <a:pt x="50" y="55"/>
                  </a:cubicBezTo>
                  <a:cubicBezTo>
                    <a:pt x="50" y="55"/>
                    <a:pt x="50" y="55"/>
                    <a:pt x="51" y="55"/>
                  </a:cubicBezTo>
                  <a:cubicBezTo>
                    <a:pt x="51" y="55"/>
                    <a:pt x="51" y="55"/>
                    <a:pt x="51" y="55"/>
                  </a:cubicBezTo>
                  <a:close/>
                  <a:moveTo>
                    <a:pt x="44" y="56"/>
                  </a:moveTo>
                  <a:cubicBezTo>
                    <a:pt x="43" y="56"/>
                    <a:pt x="44" y="55"/>
                    <a:pt x="44" y="55"/>
                  </a:cubicBezTo>
                  <a:cubicBezTo>
                    <a:pt x="44" y="55"/>
                    <a:pt x="44" y="55"/>
                    <a:pt x="45" y="55"/>
                  </a:cubicBezTo>
                  <a:cubicBezTo>
                    <a:pt x="44" y="55"/>
                    <a:pt x="44" y="54"/>
                    <a:pt x="44" y="54"/>
                  </a:cubicBezTo>
                  <a:cubicBezTo>
                    <a:pt x="44" y="53"/>
                    <a:pt x="43" y="53"/>
                    <a:pt x="43" y="53"/>
                  </a:cubicBezTo>
                  <a:cubicBezTo>
                    <a:pt x="43" y="53"/>
                    <a:pt x="43" y="54"/>
                    <a:pt x="43" y="55"/>
                  </a:cubicBezTo>
                  <a:cubicBezTo>
                    <a:pt x="43" y="55"/>
                    <a:pt x="43" y="56"/>
                    <a:pt x="44" y="56"/>
                  </a:cubicBezTo>
                  <a:close/>
                  <a:moveTo>
                    <a:pt x="46" y="48"/>
                  </a:moveTo>
                  <a:cubicBezTo>
                    <a:pt x="45" y="47"/>
                    <a:pt x="45" y="47"/>
                    <a:pt x="45" y="48"/>
                  </a:cubicBezTo>
                  <a:cubicBezTo>
                    <a:pt x="45" y="48"/>
                    <a:pt x="45" y="48"/>
                    <a:pt x="45" y="48"/>
                  </a:cubicBezTo>
                  <a:cubicBezTo>
                    <a:pt x="45" y="48"/>
                    <a:pt x="45" y="48"/>
                    <a:pt x="46" y="48"/>
                  </a:cubicBezTo>
                  <a:cubicBezTo>
                    <a:pt x="46" y="48"/>
                    <a:pt x="46" y="48"/>
                    <a:pt x="46" y="47"/>
                  </a:cubicBezTo>
                  <a:lnTo>
                    <a:pt x="46" y="48"/>
                  </a:lnTo>
                  <a:close/>
                  <a:moveTo>
                    <a:pt x="45" y="46"/>
                  </a:moveTo>
                  <a:cubicBezTo>
                    <a:pt x="45" y="46"/>
                    <a:pt x="46" y="46"/>
                    <a:pt x="46" y="45"/>
                  </a:cubicBezTo>
                  <a:cubicBezTo>
                    <a:pt x="46" y="45"/>
                    <a:pt x="45" y="44"/>
                    <a:pt x="45" y="44"/>
                  </a:cubicBezTo>
                  <a:cubicBezTo>
                    <a:pt x="44" y="45"/>
                    <a:pt x="44" y="45"/>
                    <a:pt x="44" y="46"/>
                  </a:cubicBezTo>
                  <a:cubicBezTo>
                    <a:pt x="44" y="46"/>
                    <a:pt x="44" y="46"/>
                    <a:pt x="45" y="46"/>
                  </a:cubicBezTo>
                  <a:close/>
                  <a:moveTo>
                    <a:pt x="44" y="40"/>
                  </a:moveTo>
                  <a:cubicBezTo>
                    <a:pt x="44" y="40"/>
                    <a:pt x="44" y="40"/>
                    <a:pt x="44" y="40"/>
                  </a:cubicBezTo>
                  <a:cubicBezTo>
                    <a:pt x="43" y="41"/>
                    <a:pt x="43" y="41"/>
                    <a:pt x="44" y="41"/>
                  </a:cubicBezTo>
                  <a:cubicBezTo>
                    <a:pt x="44" y="41"/>
                    <a:pt x="44" y="41"/>
                    <a:pt x="44" y="41"/>
                  </a:cubicBezTo>
                  <a:cubicBezTo>
                    <a:pt x="44" y="41"/>
                    <a:pt x="44" y="41"/>
                    <a:pt x="44" y="40"/>
                  </a:cubicBezTo>
                  <a:close/>
                  <a:moveTo>
                    <a:pt x="32" y="41"/>
                  </a:moveTo>
                  <a:lnTo>
                    <a:pt x="33" y="41"/>
                  </a:lnTo>
                  <a:lnTo>
                    <a:pt x="33" y="40"/>
                  </a:lnTo>
                  <a:lnTo>
                    <a:pt x="32" y="40"/>
                  </a:lnTo>
                  <a:lnTo>
                    <a:pt x="32" y="41"/>
                  </a:lnTo>
                  <a:close/>
                  <a:moveTo>
                    <a:pt x="27" y="35"/>
                  </a:moveTo>
                  <a:cubicBezTo>
                    <a:pt x="27" y="35"/>
                    <a:pt x="27" y="35"/>
                    <a:pt x="27" y="35"/>
                  </a:cubicBezTo>
                  <a:cubicBezTo>
                    <a:pt x="27" y="35"/>
                    <a:pt x="27" y="35"/>
                    <a:pt x="26" y="35"/>
                  </a:cubicBezTo>
                  <a:cubicBezTo>
                    <a:pt x="26" y="35"/>
                    <a:pt x="27" y="35"/>
                    <a:pt x="27" y="36"/>
                  </a:cubicBezTo>
                  <a:cubicBezTo>
                    <a:pt x="27" y="36"/>
                    <a:pt x="27" y="35"/>
                    <a:pt x="27" y="35"/>
                  </a:cubicBezTo>
                  <a:close/>
                  <a:moveTo>
                    <a:pt x="50" y="32"/>
                  </a:moveTo>
                  <a:cubicBezTo>
                    <a:pt x="49" y="32"/>
                    <a:pt x="49" y="32"/>
                    <a:pt x="49" y="32"/>
                  </a:cubicBezTo>
                  <a:cubicBezTo>
                    <a:pt x="48" y="32"/>
                    <a:pt x="48" y="32"/>
                    <a:pt x="48" y="32"/>
                  </a:cubicBezTo>
                  <a:cubicBezTo>
                    <a:pt x="48" y="32"/>
                    <a:pt x="49" y="32"/>
                    <a:pt x="49" y="32"/>
                  </a:cubicBezTo>
                  <a:cubicBezTo>
                    <a:pt x="49" y="32"/>
                    <a:pt x="50" y="32"/>
                    <a:pt x="50" y="32"/>
                  </a:cubicBezTo>
                  <a:close/>
                  <a:moveTo>
                    <a:pt x="32" y="33"/>
                  </a:moveTo>
                  <a:cubicBezTo>
                    <a:pt x="32" y="34"/>
                    <a:pt x="32" y="35"/>
                    <a:pt x="33" y="35"/>
                  </a:cubicBezTo>
                  <a:cubicBezTo>
                    <a:pt x="33" y="36"/>
                    <a:pt x="33" y="36"/>
                    <a:pt x="34" y="36"/>
                  </a:cubicBezTo>
                  <a:cubicBezTo>
                    <a:pt x="35" y="35"/>
                    <a:pt x="35" y="34"/>
                    <a:pt x="35" y="33"/>
                  </a:cubicBezTo>
                  <a:cubicBezTo>
                    <a:pt x="35" y="32"/>
                    <a:pt x="34" y="31"/>
                    <a:pt x="33" y="31"/>
                  </a:cubicBezTo>
                  <a:cubicBezTo>
                    <a:pt x="33" y="31"/>
                    <a:pt x="33" y="31"/>
                    <a:pt x="33" y="31"/>
                  </a:cubicBezTo>
                  <a:cubicBezTo>
                    <a:pt x="33" y="31"/>
                    <a:pt x="32" y="32"/>
                    <a:pt x="32" y="32"/>
                  </a:cubicBezTo>
                  <a:cubicBezTo>
                    <a:pt x="32" y="32"/>
                    <a:pt x="32" y="32"/>
                    <a:pt x="32" y="32"/>
                  </a:cubicBezTo>
                  <a:cubicBezTo>
                    <a:pt x="32" y="33"/>
                    <a:pt x="32" y="33"/>
                    <a:pt x="32" y="33"/>
                  </a:cubicBezTo>
                  <a:close/>
                  <a:moveTo>
                    <a:pt x="55" y="30"/>
                  </a:moveTo>
                  <a:cubicBezTo>
                    <a:pt x="55" y="30"/>
                    <a:pt x="54" y="30"/>
                    <a:pt x="54" y="30"/>
                  </a:cubicBezTo>
                  <a:cubicBezTo>
                    <a:pt x="55" y="30"/>
                    <a:pt x="55" y="30"/>
                    <a:pt x="55" y="30"/>
                  </a:cubicBezTo>
                  <a:close/>
                  <a:moveTo>
                    <a:pt x="13" y="30"/>
                  </a:moveTo>
                  <a:cubicBezTo>
                    <a:pt x="12" y="31"/>
                    <a:pt x="12" y="31"/>
                    <a:pt x="12" y="31"/>
                  </a:cubicBezTo>
                  <a:cubicBezTo>
                    <a:pt x="12" y="31"/>
                    <a:pt x="12" y="31"/>
                    <a:pt x="13" y="30"/>
                  </a:cubicBezTo>
                  <a:cubicBezTo>
                    <a:pt x="13" y="30"/>
                    <a:pt x="13" y="30"/>
                    <a:pt x="13" y="30"/>
                  </a:cubicBezTo>
                  <a:cubicBezTo>
                    <a:pt x="13" y="30"/>
                    <a:pt x="13" y="30"/>
                    <a:pt x="13" y="30"/>
                  </a:cubicBezTo>
                  <a:close/>
                  <a:moveTo>
                    <a:pt x="76" y="33"/>
                  </a:moveTo>
                  <a:cubicBezTo>
                    <a:pt x="76" y="33"/>
                    <a:pt x="77" y="33"/>
                    <a:pt x="77" y="33"/>
                  </a:cubicBezTo>
                  <a:cubicBezTo>
                    <a:pt x="77" y="32"/>
                    <a:pt x="78" y="32"/>
                    <a:pt x="78" y="31"/>
                  </a:cubicBezTo>
                  <a:cubicBezTo>
                    <a:pt x="78" y="31"/>
                    <a:pt x="78" y="30"/>
                    <a:pt x="78" y="30"/>
                  </a:cubicBezTo>
                  <a:cubicBezTo>
                    <a:pt x="78" y="29"/>
                    <a:pt x="78" y="29"/>
                    <a:pt x="78" y="29"/>
                  </a:cubicBezTo>
                  <a:cubicBezTo>
                    <a:pt x="77" y="29"/>
                    <a:pt x="77" y="30"/>
                    <a:pt x="77" y="31"/>
                  </a:cubicBezTo>
                  <a:cubicBezTo>
                    <a:pt x="76" y="32"/>
                    <a:pt x="76" y="32"/>
                    <a:pt x="76" y="33"/>
                  </a:cubicBezTo>
                  <a:close/>
                  <a:moveTo>
                    <a:pt x="53" y="27"/>
                  </a:moveTo>
                  <a:cubicBezTo>
                    <a:pt x="53" y="27"/>
                    <a:pt x="53" y="27"/>
                    <a:pt x="53" y="26"/>
                  </a:cubicBezTo>
                  <a:cubicBezTo>
                    <a:pt x="53" y="26"/>
                    <a:pt x="53" y="26"/>
                    <a:pt x="53" y="27"/>
                  </a:cubicBezTo>
                  <a:cubicBezTo>
                    <a:pt x="53" y="27"/>
                    <a:pt x="53" y="27"/>
                    <a:pt x="53" y="27"/>
                  </a:cubicBezTo>
                  <a:cubicBezTo>
                    <a:pt x="53" y="28"/>
                    <a:pt x="53" y="27"/>
                    <a:pt x="53" y="27"/>
                  </a:cubicBezTo>
                  <a:close/>
                  <a:moveTo>
                    <a:pt x="29" y="27"/>
                  </a:moveTo>
                  <a:cubicBezTo>
                    <a:pt x="28" y="27"/>
                    <a:pt x="28" y="27"/>
                    <a:pt x="28" y="26"/>
                  </a:cubicBezTo>
                  <a:cubicBezTo>
                    <a:pt x="28" y="26"/>
                    <a:pt x="28" y="26"/>
                    <a:pt x="27" y="27"/>
                  </a:cubicBezTo>
                  <a:cubicBezTo>
                    <a:pt x="27" y="27"/>
                    <a:pt x="28" y="27"/>
                    <a:pt x="28" y="27"/>
                  </a:cubicBezTo>
                  <a:cubicBezTo>
                    <a:pt x="28" y="27"/>
                    <a:pt x="28" y="27"/>
                    <a:pt x="29" y="27"/>
                  </a:cubicBezTo>
                  <a:close/>
                  <a:moveTo>
                    <a:pt x="92" y="23"/>
                  </a:moveTo>
                  <a:cubicBezTo>
                    <a:pt x="92" y="23"/>
                    <a:pt x="92" y="23"/>
                    <a:pt x="92" y="23"/>
                  </a:cubicBezTo>
                  <a:cubicBezTo>
                    <a:pt x="92" y="23"/>
                    <a:pt x="92" y="23"/>
                    <a:pt x="92" y="23"/>
                  </a:cubicBezTo>
                  <a:cubicBezTo>
                    <a:pt x="92" y="23"/>
                    <a:pt x="92" y="23"/>
                    <a:pt x="92" y="23"/>
                  </a:cubicBezTo>
                  <a:cubicBezTo>
                    <a:pt x="92" y="23"/>
                    <a:pt x="92" y="23"/>
                    <a:pt x="92" y="23"/>
                  </a:cubicBezTo>
                  <a:close/>
                  <a:moveTo>
                    <a:pt x="36" y="23"/>
                  </a:moveTo>
                  <a:cubicBezTo>
                    <a:pt x="36" y="23"/>
                    <a:pt x="36" y="23"/>
                    <a:pt x="36" y="23"/>
                  </a:cubicBezTo>
                  <a:cubicBezTo>
                    <a:pt x="36" y="23"/>
                    <a:pt x="36" y="23"/>
                    <a:pt x="36" y="23"/>
                  </a:cubicBezTo>
                  <a:cubicBezTo>
                    <a:pt x="36" y="23"/>
                    <a:pt x="36" y="23"/>
                    <a:pt x="36" y="23"/>
                  </a:cubicBezTo>
                  <a:cubicBezTo>
                    <a:pt x="36" y="23"/>
                    <a:pt x="36" y="23"/>
                    <a:pt x="36" y="23"/>
                  </a:cubicBezTo>
                  <a:close/>
                  <a:moveTo>
                    <a:pt x="34" y="20"/>
                  </a:moveTo>
                  <a:cubicBezTo>
                    <a:pt x="34" y="21"/>
                    <a:pt x="34" y="21"/>
                    <a:pt x="34" y="21"/>
                  </a:cubicBezTo>
                  <a:cubicBezTo>
                    <a:pt x="34" y="21"/>
                    <a:pt x="35" y="21"/>
                    <a:pt x="35" y="21"/>
                  </a:cubicBezTo>
                  <a:cubicBezTo>
                    <a:pt x="35" y="21"/>
                    <a:pt x="35" y="21"/>
                    <a:pt x="35" y="21"/>
                  </a:cubicBezTo>
                  <a:cubicBezTo>
                    <a:pt x="35" y="20"/>
                    <a:pt x="35" y="20"/>
                    <a:pt x="34" y="20"/>
                  </a:cubicBezTo>
                  <a:close/>
                  <a:moveTo>
                    <a:pt x="25" y="18"/>
                  </a:moveTo>
                  <a:cubicBezTo>
                    <a:pt x="25" y="18"/>
                    <a:pt x="25" y="18"/>
                    <a:pt x="26" y="18"/>
                  </a:cubicBezTo>
                  <a:cubicBezTo>
                    <a:pt x="26" y="18"/>
                    <a:pt x="26" y="18"/>
                    <a:pt x="26" y="18"/>
                  </a:cubicBezTo>
                  <a:cubicBezTo>
                    <a:pt x="26" y="17"/>
                    <a:pt x="26" y="17"/>
                    <a:pt x="26" y="17"/>
                  </a:cubicBezTo>
                  <a:cubicBezTo>
                    <a:pt x="25" y="17"/>
                    <a:pt x="25" y="17"/>
                    <a:pt x="25" y="17"/>
                  </a:cubicBezTo>
                  <a:lnTo>
                    <a:pt x="25" y="18"/>
                  </a:lnTo>
                  <a:close/>
                  <a:moveTo>
                    <a:pt x="64" y="19"/>
                  </a:moveTo>
                  <a:cubicBezTo>
                    <a:pt x="65" y="19"/>
                    <a:pt x="65" y="20"/>
                    <a:pt x="66" y="20"/>
                  </a:cubicBezTo>
                  <a:cubicBezTo>
                    <a:pt x="66" y="21"/>
                    <a:pt x="66" y="21"/>
                    <a:pt x="67" y="21"/>
                  </a:cubicBezTo>
                  <a:cubicBezTo>
                    <a:pt x="67" y="21"/>
                    <a:pt x="67" y="20"/>
                    <a:pt x="67" y="19"/>
                  </a:cubicBezTo>
                  <a:cubicBezTo>
                    <a:pt x="66" y="18"/>
                    <a:pt x="66" y="17"/>
                    <a:pt x="67" y="16"/>
                  </a:cubicBezTo>
                  <a:cubicBezTo>
                    <a:pt x="66" y="16"/>
                    <a:pt x="66" y="16"/>
                    <a:pt x="66" y="16"/>
                  </a:cubicBezTo>
                  <a:cubicBezTo>
                    <a:pt x="66" y="15"/>
                    <a:pt x="65" y="15"/>
                    <a:pt x="65" y="15"/>
                  </a:cubicBezTo>
                  <a:cubicBezTo>
                    <a:pt x="64" y="16"/>
                    <a:pt x="64" y="16"/>
                    <a:pt x="64" y="17"/>
                  </a:cubicBezTo>
                  <a:cubicBezTo>
                    <a:pt x="64" y="18"/>
                    <a:pt x="64" y="19"/>
                    <a:pt x="64" y="19"/>
                  </a:cubicBezTo>
                  <a:close/>
                  <a:moveTo>
                    <a:pt x="8" y="17"/>
                  </a:moveTo>
                  <a:cubicBezTo>
                    <a:pt x="8" y="16"/>
                    <a:pt x="8" y="16"/>
                    <a:pt x="8" y="16"/>
                  </a:cubicBezTo>
                  <a:cubicBezTo>
                    <a:pt x="8" y="16"/>
                    <a:pt x="8" y="16"/>
                    <a:pt x="8" y="16"/>
                  </a:cubicBezTo>
                  <a:cubicBezTo>
                    <a:pt x="8" y="15"/>
                    <a:pt x="8" y="15"/>
                    <a:pt x="7" y="15"/>
                  </a:cubicBezTo>
                  <a:cubicBezTo>
                    <a:pt x="8" y="16"/>
                    <a:pt x="8" y="16"/>
                    <a:pt x="8" y="16"/>
                  </a:cubicBezTo>
                  <a:cubicBezTo>
                    <a:pt x="8" y="17"/>
                    <a:pt x="8" y="17"/>
                    <a:pt x="8" y="17"/>
                  </a:cubicBezTo>
                  <a:close/>
                  <a:moveTo>
                    <a:pt x="51" y="16"/>
                  </a:moveTo>
                  <a:cubicBezTo>
                    <a:pt x="51" y="15"/>
                    <a:pt x="51" y="15"/>
                    <a:pt x="52" y="14"/>
                  </a:cubicBezTo>
                  <a:cubicBezTo>
                    <a:pt x="52" y="15"/>
                    <a:pt x="52" y="15"/>
                    <a:pt x="53" y="15"/>
                  </a:cubicBezTo>
                  <a:lnTo>
                    <a:pt x="53" y="13"/>
                  </a:lnTo>
                  <a:cubicBezTo>
                    <a:pt x="52" y="13"/>
                    <a:pt x="51" y="13"/>
                    <a:pt x="51" y="14"/>
                  </a:cubicBezTo>
                  <a:cubicBezTo>
                    <a:pt x="50" y="15"/>
                    <a:pt x="50" y="15"/>
                    <a:pt x="51" y="16"/>
                  </a:cubicBezTo>
                  <a:close/>
                  <a:moveTo>
                    <a:pt x="26" y="11"/>
                  </a:moveTo>
                  <a:cubicBezTo>
                    <a:pt x="26" y="11"/>
                    <a:pt x="26" y="11"/>
                    <a:pt x="26" y="11"/>
                  </a:cubicBezTo>
                  <a:cubicBezTo>
                    <a:pt x="26" y="11"/>
                    <a:pt x="26" y="11"/>
                    <a:pt x="25" y="11"/>
                  </a:cubicBezTo>
                  <a:cubicBezTo>
                    <a:pt x="25" y="11"/>
                    <a:pt x="25" y="12"/>
                    <a:pt x="26" y="12"/>
                  </a:cubicBezTo>
                  <a:cubicBezTo>
                    <a:pt x="26" y="12"/>
                    <a:pt x="26" y="12"/>
                    <a:pt x="26" y="11"/>
                  </a:cubicBezTo>
                  <a:close/>
                  <a:moveTo>
                    <a:pt x="46" y="9"/>
                  </a:moveTo>
                  <a:cubicBezTo>
                    <a:pt x="47" y="9"/>
                    <a:pt x="47" y="9"/>
                    <a:pt x="46" y="8"/>
                  </a:cubicBezTo>
                  <a:cubicBezTo>
                    <a:pt x="46" y="8"/>
                    <a:pt x="46" y="8"/>
                    <a:pt x="46" y="9"/>
                  </a:cubicBezTo>
                  <a:cubicBezTo>
                    <a:pt x="46" y="9"/>
                    <a:pt x="46" y="9"/>
                    <a:pt x="46" y="9"/>
                  </a:cubicBezTo>
                  <a:cubicBezTo>
                    <a:pt x="46" y="10"/>
                    <a:pt x="46" y="10"/>
                    <a:pt x="46" y="9"/>
                  </a:cubicBezTo>
                  <a:close/>
                  <a:moveTo>
                    <a:pt x="14" y="10"/>
                  </a:moveTo>
                  <a:cubicBezTo>
                    <a:pt x="15" y="10"/>
                    <a:pt x="15" y="10"/>
                    <a:pt x="15" y="10"/>
                  </a:cubicBezTo>
                  <a:cubicBezTo>
                    <a:pt x="15" y="9"/>
                    <a:pt x="15" y="9"/>
                    <a:pt x="15" y="9"/>
                  </a:cubicBezTo>
                  <a:cubicBezTo>
                    <a:pt x="15" y="8"/>
                    <a:pt x="16" y="8"/>
                    <a:pt x="15" y="8"/>
                  </a:cubicBezTo>
                  <a:cubicBezTo>
                    <a:pt x="15" y="8"/>
                    <a:pt x="15" y="8"/>
                    <a:pt x="15" y="9"/>
                  </a:cubicBezTo>
                  <a:cubicBezTo>
                    <a:pt x="15" y="9"/>
                    <a:pt x="15" y="9"/>
                    <a:pt x="15" y="9"/>
                  </a:cubicBezTo>
                  <a:cubicBezTo>
                    <a:pt x="14" y="9"/>
                    <a:pt x="14" y="9"/>
                    <a:pt x="14" y="10"/>
                  </a:cubicBezTo>
                  <a:close/>
                  <a:moveTo>
                    <a:pt x="13" y="5"/>
                  </a:moveTo>
                  <a:cubicBezTo>
                    <a:pt x="12" y="5"/>
                    <a:pt x="12" y="5"/>
                    <a:pt x="12" y="5"/>
                  </a:cubicBezTo>
                  <a:cubicBezTo>
                    <a:pt x="12" y="5"/>
                    <a:pt x="12" y="5"/>
                    <a:pt x="12" y="6"/>
                  </a:cubicBezTo>
                  <a:cubicBezTo>
                    <a:pt x="12" y="6"/>
                    <a:pt x="12" y="6"/>
                    <a:pt x="12" y="6"/>
                  </a:cubicBezTo>
                  <a:cubicBezTo>
                    <a:pt x="13" y="5"/>
                    <a:pt x="13" y="5"/>
                    <a:pt x="13" y="5"/>
                  </a:cubicBezTo>
                  <a:close/>
                  <a:moveTo>
                    <a:pt x="7" y="6"/>
                  </a:moveTo>
                  <a:cubicBezTo>
                    <a:pt x="8" y="6"/>
                    <a:pt x="8" y="6"/>
                    <a:pt x="8" y="6"/>
                  </a:cubicBezTo>
                  <a:cubicBezTo>
                    <a:pt x="8" y="7"/>
                    <a:pt x="8" y="7"/>
                    <a:pt x="8" y="7"/>
                  </a:cubicBezTo>
                  <a:cubicBezTo>
                    <a:pt x="8" y="6"/>
                    <a:pt x="8" y="6"/>
                    <a:pt x="8" y="5"/>
                  </a:cubicBezTo>
                  <a:cubicBezTo>
                    <a:pt x="8" y="5"/>
                    <a:pt x="8" y="5"/>
                    <a:pt x="7" y="5"/>
                  </a:cubicBezTo>
                  <a:lnTo>
                    <a:pt x="7" y="6"/>
                  </a:lnTo>
                  <a:close/>
                  <a:moveTo>
                    <a:pt x="72" y="4"/>
                  </a:moveTo>
                  <a:cubicBezTo>
                    <a:pt x="71" y="5"/>
                    <a:pt x="71" y="6"/>
                    <a:pt x="71" y="6"/>
                  </a:cubicBezTo>
                  <a:cubicBezTo>
                    <a:pt x="71" y="6"/>
                    <a:pt x="72" y="6"/>
                    <a:pt x="72" y="6"/>
                  </a:cubicBezTo>
                  <a:cubicBezTo>
                    <a:pt x="72" y="6"/>
                    <a:pt x="72" y="6"/>
                    <a:pt x="72" y="6"/>
                  </a:cubicBezTo>
                  <a:cubicBezTo>
                    <a:pt x="72" y="5"/>
                    <a:pt x="72" y="5"/>
                    <a:pt x="72" y="4"/>
                  </a:cubicBezTo>
                  <a:close/>
                  <a:moveTo>
                    <a:pt x="64" y="4"/>
                  </a:moveTo>
                  <a:cubicBezTo>
                    <a:pt x="64" y="5"/>
                    <a:pt x="64" y="5"/>
                    <a:pt x="64" y="6"/>
                  </a:cubicBezTo>
                  <a:cubicBezTo>
                    <a:pt x="64" y="6"/>
                    <a:pt x="64" y="6"/>
                    <a:pt x="65" y="6"/>
                  </a:cubicBezTo>
                  <a:cubicBezTo>
                    <a:pt x="65" y="6"/>
                    <a:pt x="65" y="6"/>
                    <a:pt x="66" y="5"/>
                  </a:cubicBezTo>
                  <a:cubicBezTo>
                    <a:pt x="66" y="5"/>
                    <a:pt x="66" y="5"/>
                    <a:pt x="66" y="4"/>
                  </a:cubicBezTo>
                  <a:lnTo>
                    <a:pt x="64" y="4"/>
                  </a:lnTo>
                  <a:close/>
                  <a:moveTo>
                    <a:pt x="4" y="5"/>
                  </a:moveTo>
                  <a:cubicBezTo>
                    <a:pt x="4" y="5"/>
                    <a:pt x="5" y="5"/>
                    <a:pt x="5" y="5"/>
                  </a:cubicBezTo>
                  <a:cubicBezTo>
                    <a:pt x="6" y="6"/>
                    <a:pt x="6" y="5"/>
                    <a:pt x="6" y="4"/>
                  </a:cubicBezTo>
                  <a:lnTo>
                    <a:pt x="4" y="4"/>
                  </a:lnTo>
                  <a:lnTo>
                    <a:pt x="4" y="5"/>
                  </a:lnTo>
                  <a:close/>
                  <a:moveTo>
                    <a:pt x="67" y="7"/>
                  </a:moveTo>
                  <a:cubicBezTo>
                    <a:pt x="68" y="6"/>
                    <a:pt x="68" y="5"/>
                    <a:pt x="68" y="5"/>
                  </a:cubicBezTo>
                  <a:cubicBezTo>
                    <a:pt x="69" y="5"/>
                    <a:pt x="69" y="4"/>
                    <a:pt x="69" y="3"/>
                  </a:cubicBezTo>
                  <a:cubicBezTo>
                    <a:pt x="69" y="3"/>
                    <a:pt x="68" y="3"/>
                    <a:pt x="68" y="3"/>
                  </a:cubicBezTo>
                  <a:cubicBezTo>
                    <a:pt x="68" y="3"/>
                    <a:pt x="68" y="3"/>
                    <a:pt x="67" y="3"/>
                  </a:cubicBezTo>
                  <a:cubicBezTo>
                    <a:pt x="67" y="3"/>
                    <a:pt x="67" y="4"/>
                    <a:pt x="67" y="5"/>
                  </a:cubicBezTo>
                  <a:cubicBezTo>
                    <a:pt x="67" y="5"/>
                    <a:pt x="67" y="6"/>
                    <a:pt x="67" y="7"/>
                  </a:cubicBezTo>
                  <a:close/>
                  <a:moveTo>
                    <a:pt x="64" y="3"/>
                  </a:moveTo>
                  <a:lnTo>
                    <a:pt x="65" y="2"/>
                  </a:lnTo>
                  <a:lnTo>
                    <a:pt x="65" y="1"/>
                  </a:lnTo>
                  <a:lnTo>
                    <a:pt x="64" y="1"/>
                  </a:lnTo>
                  <a:lnTo>
                    <a:pt x="64" y="3"/>
                  </a:lnTo>
                  <a:close/>
                  <a:moveTo>
                    <a:pt x="21" y="4"/>
                  </a:moveTo>
                  <a:cubicBezTo>
                    <a:pt x="21" y="3"/>
                    <a:pt x="21" y="2"/>
                    <a:pt x="20" y="2"/>
                  </a:cubicBezTo>
                  <a:cubicBezTo>
                    <a:pt x="20" y="2"/>
                    <a:pt x="19" y="2"/>
                    <a:pt x="18" y="1"/>
                  </a:cubicBezTo>
                  <a:cubicBezTo>
                    <a:pt x="18" y="3"/>
                    <a:pt x="19" y="4"/>
                    <a:pt x="21" y="4"/>
                  </a:cubicBezTo>
                  <a:close/>
                  <a:moveTo>
                    <a:pt x="14" y="207"/>
                  </a:moveTo>
                  <a:cubicBezTo>
                    <a:pt x="14" y="206"/>
                    <a:pt x="14" y="206"/>
                    <a:pt x="14" y="206"/>
                  </a:cubicBezTo>
                  <a:cubicBezTo>
                    <a:pt x="14" y="206"/>
                    <a:pt x="15" y="205"/>
                    <a:pt x="15" y="205"/>
                  </a:cubicBezTo>
                  <a:cubicBezTo>
                    <a:pt x="16" y="205"/>
                    <a:pt x="16" y="205"/>
                    <a:pt x="16" y="205"/>
                  </a:cubicBezTo>
                  <a:cubicBezTo>
                    <a:pt x="16" y="205"/>
                    <a:pt x="17" y="205"/>
                    <a:pt x="17" y="204"/>
                  </a:cubicBezTo>
                  <a:cubicBezTo>
                    <a:pt x="16" y="204"/>
                    <a:pt x="16" y="204"/>
                    <a:pt x="16" y="204"/>
                  </a:cubicBezTo>
                  <a:cubicBezTo>
                    <a:pt x="15" y="204"/>
                    <a:pt x="15" y="204"/>
                    <a:pt x="15" y="204"/>
                  </a:cubicBezTo>
                  <a:cubicBezTo>
                    <a:pt x="15" y="204"/>
                    <a:pt x="14" y="204"/>
                    <a:pt x="14" y="204"/>
                  </a:cubicBezTo>
                  <a:cubicBezTo>
                    <a:pt x="14" y="204"/>
                    <a:pt x="14" y="204"/>
                    <a:pt x="15" y="204"/>
                  </a:cubicBezTo>
                  <a:cubicBezTo>
                    <a:pt x="14" y="204"/>
                    <a:pt x="13" y="203"/>
                    <a:pt x="13" y="203"/>
                  </a:cubicBezTo>
                  <a:cubicBezTo>
                    <a:pt x="13" y="203"/>
                    <a:pt x="13" y="202"/>
                    <a:pt x="14" y="202"/>
                  </a:cubicBezTo>
                  <a:cubicBezTo>
                    <a:pt x="14" y="202"/>
                    <a:pt x="14" y="201"/>
                    <a:pt x="14" y="201"/>
                  </a:cubicBezTo>
                  <a:cubicBezTo>
                    <a:pt x="15" y="200"/>
                    <a:pt x="15" y="200"/>
                    <a:pt x="15" y="199"/>
                  </a:cubicBezTo>
                  <a:cubicBezTo>
                    <a:pt x="14" y="200"/>
                    <a:pt x="13" y="201"/>
                    <a:pt x="12" y="201"/>
                  </a:cubicBezTo>
                  <a:cubicBezTo>
                    <a:pt x="11" y="202"/>
                    <a:pt x="10" y="202"/>
                    <a:pt x="9" y="202"/>
                  </a:cubicBezTo>
                  <a:cubicBezTo>
                    <a:pt x="9" y="201"/>
                    <a:pt x="9" y="201"/>
                    <a:pt x="9" y="201"/>
                  </a:cubicBezTo>
                  <a:cubicBezTo>
                    <a:pt x="10" y="200"/>
                    <a:pt x="10" y="200"/>
                    <a:pt x="10" y="200"/>
                  </a:cubicBezTo>
                  <a:cubicBezTo>
                    <a:pt x="11" y="200"/>
                    <a:pt x="11" y="200"/>
                    <a:pt x="12" y="200"/>
                  </a:cubicBezTo>
                  <a:cubicBezTo>
                    <a:pt x="12" y="200"/>
                    <a:pt x="13" y="200"/>
                    <a:pt x="13" y="199"/>
                  </a:cubicBezTo>
                  <a:cubicBezTo>
                    <a:pt x="12" y="199"/>
                    <a:pt x="12" y="199"/>
                    <a:pt x="11" y="199"/>
                  </a:cubicBezTo>
                  <a:cubicBezTo>
                    <a:pt x="10" y="199"/>
                    <a:pt x="10" y="199"/>
                    <a:pt x="9" y="199"/>
                  </a:cubicBezTo>
                  <a:cubicBezTo>
                    <a:pt x="8" y="199"/>
                    <a:pt x="8" y="199"/>
                    <a:pt x="7" y="200"/>
                  </a:cubicBezTo>
                  <a:cubicBezTo>
                    <a:pt x="7" y="200"/>
                    <a:pt x="6" y="201"/>
                    <a:pt x="6" y="202"/>
                  </a:cubicBezTo>
                  <a:cubicBezTo>
                    <a:pt x="6" y="202"/>
                    <a:pt x="6" y="202"/>
                    <a:pt x="7" y="202"/>
                  </a:cubicBezTo>
                  <a:cubicBezTo>
                    <a:pt x="7" y="203"/>
                    <a:pt x="7" y="203"/>
                    <a:pt x="8" y="203"/>
                  </a:cubicBezTo>
                  <a:cubicBezTo>
                    <a:pt x="8" y="203"/>
                    <a:pt x="9" y="203"/>
                    <a:pt x="9" y="203"/>
                  </a:cubicBezTo>
                  <a:cubicBezTo>
                    <a:pt x="9" y="203"/>
                    <a:pt x="10" y="203"/>
                    <a:pt x="10" y="204"/>
                  </a:cubicBezTo>
                  <a:lnTo>
                    <a:pt x="12" y="204"/>
                  </a:lnTo>
                  <a:cubicBezTo>
                    <a:pt x="12" y="204"/>
                    <a:pt x="12" y="204"/>
                    <a:pt x="12" y="204"/>
                  </a:cubicBezTo>
                  <a:cubicBezTo>
                    <a:pt x="11" y="204"/>
                    <a:pt x="11" y="204"/>
                    <a:pt x="11" y="204"/>
                  </a:cubicBezTo>
                  <a:cubicBezTo>
                    <a:pt x="10" y="204"/>
                    <a:pt x="9" y="204"/>
                    <a:pt x="8" y="204"/>
                  </a:cubicBezTo>
                  <a:cubicBezTo>
                    <a:pt x="7" y="205"/>
                    <a:pt x="6" y="205"/>
                    <a:pt x="6" y="204"/>
                  </a:cubicBezTo>
                  <a:cubicBezTo>
                    <a:pt x="5" y="204"/>
                    <a:pt x="5" y="204"/>
                    <a:pt x="5" y="204"/>
                  </a:cubicBezTo>
                  <a:cubicBezTo>
                    <a:pt x="5" y="205"/>
                    <a:pt x="5" y="205"/>
                    <a:pt x="5" y="205"/>
                  </a:cubicBezTo>
                  <a:cubicBezTo>
                    <a:pt x="4" y="205"/>
                    <a:pt x="4" y="206"/>
                    <a:pt x="4" y="206"/>
                  </a:cubicBezTo>
                  <a:cubicBezTo>
                    <a:pt x="4" y="206"/>
                    <a:pt x="4" y="206"/>
                    <a:pt x="3" y="206"/>
                  </a:cubicBezTo>
                  <a:cubicBezTo>
                    <a:pt x="3" y="206"/>
                    <a:pt x="2" y="207"/>
                    <a:pt x="2" y="208"/>
                  </a:cubicBezTo>
                  <a:cubicBezTo>
                    <a:pt x="1" y="208"/>
                    <a:pt x="0" y="208"/>
                    <a:pt x="0" y="208"/>
                  </a:cubicBezTo>
                  <a:lnTo>
                    <a:pt x="0" y="1"/>
                  </a:lnTo>
                  <a:cubicBezTo>
                    <a:pt x="0" y="1"/>
                    <a:pt x="0" y="1"/>
                    <a:pt x="1" y="1"/>
                  </a:cubicBezTo>
                  <a:cubicBezTo>
                    <a:pt x="1" y="1"/>
                    <a:pt x="1" y="1"/>
                    <a:pt x="1" y="1"/>
                  </a:cubicBezTo>
                  <a:cubicBezTo>
                    <a:pt x="2" y="1"/>
                    <a:pt x="2" y="1"/>
                    <a:pt x="2" y="1"/>
                  </a:cubicBezTo>
                  <a:cubicBezTo>
                    <a:pt x="2" y="1"/>
                    <a:pt x="2" y="1"/>
                    <a:pt x="2" y="1"/>
                  </a:cubicBezTo>
                  <a:cubicBezTo>
                    <a:pt x="3" y="1"/>
                    <a:pt x="3" y="1"/>
                    <a:pt x="3" y="1"/>
                  </a:cubicBezTo>
                  <a:cubicBezTo>
                    <a:pt x="3" y="1"/>
                    <a:pt x="3" y="1"/>
                    <a:pt x="3" y="2"/>
                  </a:cubicBezTo>
                  <a:cubicBezTo>
                    <a:pt x="3" y="2"/>
                    <a:pt x="2" y="2"/>
                    <a:pt x="2" y="3"/>
                  </a:cubicBezTo>
                  <a:cubicBezTo>
                    <a:pt x="2" y="3"/>
                    <a:pt x="2" y="3"/>
                    <a:pt x="2" y="3"/>
                  </a:cubicBezTo>
                  <a:cubicBezTo>
                    <a:pt x="3" y="4"/>
                    <a:pt x="4" y="4"/>
                    <a:pt x="4" y="3"/>
                  </a:cubicBezTo>
                  <a:cubicBezTo>
                    <a:pt x="4" y="2"/>
                    <a:pt x="5" y="1"/>
                    <a:pt x="5" y="1"/>
                  </a:cubicBezTo>
                  <a:cubicBezTo>
                    <a:pt x="6" y="1"/>
                    <a:pt x="6" y="1"/>
                    <a:pt x="6" y="1"/>
                  </a:cubicBezTo>
                  <a:cubicBezTo>
                    <a:pt x="7" y="1"/>
                    <a:pt x="7" y="1"/>
                    <a:pt x="7" y="1"/>
                  </a:cubicBezTo>
                  <a:cubicBezTo>
                    <a:pt x="7" y="2"/>
                    <a:pt x="7" y="2"/>
                    <a:pt x="8" y="2"/>
                  </a:cubicBezTo>
                  <a:cubicBezTo>
                    <a:pt x="8" y="2"/>
                    <a:pt x="8" y="2"/>
                    <a:pt x="8" y="3"/>
                  </a:cubicBezTo>
                  <a:cubicBezTo>
                    <a:pt x="9" y="3"/>
                    <a:pt x="9" y="2"/>
                    <a:pt x="9" y="2"/>
                  </a:cubicBezTo>
                  <a:cubicBezTo>
                    <a:pt x="9" y="1"/>
                    <a:pt x="9" y="1"/>
                    <a:pt x="9" y="1"/>
                  </a:cubicBezTo>
                  <a:cubicBezTo>
                    <a:pt x="10" y="1"/>
                    <a:pt x="10" y="1"/>
                    <a:pt x="10" y="1"/>
                  </a:cubicBezTo>
                  <a:cubicBezTo>
                    <a:pt x="10" y="1"/>
                    <a:pt x="10" y="1"/>
                    <a:pt x="10" y="1"/>
                  </a:cubicBezTo>
                  <a:cubicBezTo>
                    <a:pt x="10" y="1"/>
                    <a:pt x="10" y="2"/>
                    <a:pt x="10" y="2"/>
                  </a:cubicBezTo>
                  <a:cubicBezTo>
                    <a:pt x="10" y="2"/>
                    <a:pt x="10" y="2"/>
                    <a:pt x="10" y="3"/>
                  </a:cubicBezTo>
                  <a:cubicBezTo>
                    <a:pt x="11" y="2"/>
                    <a:pt x="11" y="2"/>
                    <a:pt x="12" y="2"/>
                  </a:cubicBezTo>
                  <a:cubicBezTo>
                    <a:pt x="12" y="3"/>
                    <a:pt x="12" y="3"/>
                    <a:pt x="13" y="3"/>
                  </a:cubicBezTo>
                  <a:cubicBezTo>
                    <a:pt x="13" y="3"/>
                    <a:pt x="14" y="3"/>
                    <a:pt x="14" y="3"/>
                  </a:cubicBezTo>
                  <a:cubicBezTo>
                    <a:pt x="15" y="3"/>
                    <a:pt x="15" y="3"/>
                    <a:pt x="16" y="3"/>
                  </a:cubicBezTo>
                  <a:cubicBezTo>
                    <a:pt x="16" y="3"/>
                    <a:pt x="16" y="2"/>
                    <a:pt x="16" y="2"/>
                  </a:cubicBezTo>
                  <a:cubicBezTo>
                    <a:pt x="16" y="2"/>
                    <a:pt x="15" y="2"/>
                    <a:pt x="15" y="1"/>
                  </a:cubicBezTo>
                  <a:lnTo>
                    <a:pt x="24" y="1"/>
                  </a:lnTo>
                  <a:cubicBezTo>
                    <a:pt x="23" y="2"/>
                    <a:pt x="23" y="2"/>
                    <a:pt x="24" y="3"/>
                  </a:cubicBezTo>
                  <a:cubicBezTo>
                    <a:pt x="24" y="3"/>
                    <a:pt x="24" y="3"/>
                    <a:pt x="24" y="2"/>
                  </a:cubicBezTo>
                  <a:cubicBezTo>
                    <a:pt x="24" y="2"/>
                    <a:pt x="24" y="1"/>
                    <a:pt x="24" y="1"/>
                  </a:cubicBezTo>
                  <a:cubicBezTo>
                    <a:pt x="27" y="1"/>
                    <a:pt x="30" y="1"/>
                    <a:pt x="33" y="1"/>
                  </a:cubicBezTo>
                  <a:cubicBezTo>
                    <a:pt x="36" y="1"/>
                    <a:pt x="39" y="1"/>
                    <a:pt x="42" y="1"/>
                  </a:cubicBezTo>
                  <a:cubicBezTo>
                    <a:pt x="45" y="1"/>
                    <a:pt x="48" y="1"/>
                    <a:pt x="51" y="0"/>
                  </a:cubicBezTo>
                  <a:cubicBezTo>
                    <a:pt x="54" y="0"/>
                    <a:pt x="57" y="1"/>
                    <a:pt x="59" y="1"/>
                  </a:cubicBezTo>
                  <a:cubicBezTo>
                    <a:pt x="60" y="1"/>
                    <a:pt x="60" y="1"/>
                    <a:pt x="60" y="1"/>
                  </a:cubicBezTo>
                  <a:cubicBezTo>
                    <a:pt x="61" y="1"/>
                    <a:pt x="61" y="2"/>
                    <a:pt x="61" y="2"/>
                  </a:cubicBezTo>
                  <a:cubicBezTo>
                    <a:pt x="62" y="2"/>
                    <a:pt x="62" y="1"/>
                    <a:pt x="63" y="1"/>
                  </a:cubicBezTo>
                  <a:cubicBezTo>
                    <a:pt x="63" y="1"/>
                    <a:pt x="64" y="1"/>
                    <a:pt x="65" y="1"/>
                  </a:cubicBezTo>
                  <a:cubicBezTo>
                    <a:pt x="66" y="1"/>
                    <a:pt x="67" y="1"/>
                    <a:pt x="67" y="1"/>
                  </a:cubicBezTo>
                  <a:cubicBezTo>
                    <a:pt x="68" y="1"/>
                    <a:pt x="69" y="2"/>
                    <a:pt x="69" y="2"/>
                  </a:cubicBezTo>
                  <a:cubicBezTo>
                    <a:pt x="69" y="2"/>
                    <a:pt x="70" y="2"/>
                    <a:pt x="70" y="2"/>
                  </a:cubicBezTo>
                  <a:cubicBezTo>
                    <a:pt x="70" y="2"/>
                    <a:pt x="70" y="2"/>
                    <a:pt x="70" y="2"/>
                  </a:cubicBezTo>
                  <a:cubicBezTo>
                    <a:pt x="70" y="1"/>
                    <a:pt x="70" y="1"/>
                    <a:pt x="70" y="1"/>
                  </a:cubicBezTo>
                  <a:cubicBezTo>
                    <a:pt x="70" y="1"/>
                    <a:pt x="71" y="1"/>
                    <a:pt x="71" y="1"/>
                  </a:cubicBezTo>
                  <a:cubicBezTo>
                    <a:pt x="73" y="1"/>
                    <a:pt x="75" y="1"/>
                    <a:pt x="77" y="1"/>
                  </a:cubicBezTo>
                  <a:lnTo>
                    <a:pt x="82" y="1"/>
                  </a:lnTo>
                  <a:cubicBezTo>
                    <a:pt x="83" y="1"/>
                    <a:pt x="85" y="1"/>
                    <a:pt x="87" y="1"/>
                  </a:cubicBezTo>
                  <a:cubicBezTo>
                    <a:pt x="88" y="1"/>
                    <a:pt x="90" y="1"/>
                    <a:pt x="93" y="1"/>
                  </a:cubicBezTo>
                  <a:lnTo>
                    <a:pt x="93" y="43"/>
                  </a:lnTo>
                  <a:lnTo>
                    <a:pt x="56" y="43"/>
                  </a:lnTo>
                  <a:cubicBezTo>
                    <a:pt x="55" y="46"/>
                    <a:pt x="55" y="49"/>
                    <a:pt x="55" y="52"/>
                  </a:cubicBezTo>
                  <a:cubicBezTo>
                    <a:pt x="55" y="54"/>
                    <a:pt x="55" y="57"/>
                    <a:pt x="55" y="60"/>
                  </a:cubicBezTo>
                  <a:cubicBezTo>
                    <a:pt x="55" y="63"/>
                    <a:pt x="55" y="66"/>
                    <a:pt x="55" y="69"/>
                  </a:cubicBezTo>
                  <a:cubicBezTo>
                    <a:pt x="56" y="72"/>
                    <a:pt x="55" y="75"/>
                    <a:pt x="55" y="78"/>
                  </a:cubicBezTo>
                  <a:cubicBezTo>
                    <a:pt x="55" y="79"/>
                    <a:pt x="55" y="80"/>
                    <a:pt x="55" y="80"/>
                  </a:cubicBezTo>
                  <a:cubicBezTo>
                    <a:pt x="55" y="81"/>
                    <a:pt x="55" y="82"/>
                    <a:pt x="55" y="83"/>
                  </a:cubicBezTo>
                  <a:lnTo>
                    <a:pt x="90" y="83"/>
                  </a:lnTo>
                  <a:lnTo>
                    <a:pt x="90" y="124"/>
                  </a:lnTo>
                  <a:lnTo>
                    <a:pt x="55" y="124"/>
                  </a:lnTo>
                  <a:lnTo>
                    <a:pt x="55" y="170"/>
                  </a:lnTo>
                  <a:cubicBezTo>
                    <a:pt x="62" y="171"/>
                    <a:pt x="68" y="171"/>
                    <a:pt x="75" y="171"/>
                  </a:cubicBezTo>
                  <a:cubicBezTo>
                    <a:pt x="83" y="171"/>
                    <a:pt x="89" y="171"/>
                    <a:pt x="96" y="171"/>
                  </a:cubicBezTo>
                  <a:lnTo>
                    <a:pt x="96" y="203"/>
                  </a:lnTo>
                  <a:cubicBezTo>
                    <a:pt x="96" y="203"/>
                    <a:pt x="96" y="203"/>
                    <a:pt x="96" y="204"/>
                  </a:cubicBezTo>
                  <a:cubicBezTo>
                    <a:pt x="96" y="204"/>
                    <a:pt x="95" y="204"/>
                    <a:pt x="95" y="204"/>
                  </a:cubicBezTo>
                  <a:cubicBezTo>
                    <a:pt x="94" y="204"/>
                    <a:pt x="95" y="205"/>
                    <a:pt x="95" y="205"/>
                  </a:cubicBezTo>
                  <a:cubicBezTo>
                    <a:pt x="96" y="205"/>
                    <a:pt x="96" y="205"/>
                    <a:pt x="96" y="206"/>
                  </a:cubicBezTo>
                  <a:lnTo>
                    <a:pt x="96" y="208"/>
                  </a:lnTo>
                  <a:cubicBezTo>
                    <a:pt x="95" y="209"/>
                    <a:pt x="94" y="209"/>
                    <a:pt x="93" y="209"/>
                  </a:cubicBezTo>
                  <a:cubicBezTo>
                    <a:pt x="92" y="210"/>
                    <a:pt x="91" y="211"/>
                    <a:pt x="91" y="212"/>
                  </a:cubicBezTo>
                  <a:cubicBezTo>
                    <a:pt x="91" y="211"/>
                    <a:pt x="90" y="211"/>
                    <a:pt x="90" y="211"/>
                  </a:cubicBezTo>
                  <a:cubicBezTo>
                    <a:pt x="89" y="211"/>
                    <a:pt x="88" y="211"/>
                    <a:pt x="88" y="212"/>
                  </a:cubicBezTo>
                  <a:cubicBezTo>
                    <a:pt x="88" y="212"/>
                    <a:pt x="88" y="212"/>
                    <a:pt x="88" y="211"/>
                  </a:cubicBezTo>
                  <a:cubicBezTo>
                    <a:pt x="88" y="211"/>
                    <a:pt x="88" y="211"/>
                    <a:pt x="88" y="210"/>
                  </a:cubicBezTo>
                  <a:cubicBezTo>
                    <a:pt x="88" y="210"/>
                    <a:pt x="88" y="209"/>
                    <a:pt x="88" y="209"/>
                  </a:cubicBezTo>
                  <a:cubicBezTo>
                    <a:pt x="87" y="209"/>
                    <a:pt x="87" y="208"/>
                    <a:pt x="87" y="208"/>
                  </a:cubicBezTo>
                  <a:cubicBezTo>
                    <a:pt x="86" y="208"/>
                    <a:pt x="85" y="208"/>
                    <a:pt x="85" y="209"/>
                  </a:cubicBezTo>
                  <a:cubicBezTo>
                    <a:pt x="85" y="209"/>
                    <a:pt x="84" y="210"/>
                    <a:pt x="83" y="209"/>
                  </a:cubicBezTo>
                  <a:lnTo>
                    <a:pt x="83" y="209"/>
                  </a:lnTo>
                  <a:cubicBezTo>
                    <a:pt x="83" y="208"/>
                    <a:pt x="83" y="208"/>
                    <a:pt x="82" y="208"/>
                  </a:cubicBezTo>
                  <a:cubicBezTo>
                    <a:pt x="81" y="208"/>
                    <a:pt x="80" y="208"/>
                    <a:pt x="80" y="209"/>
                  </a:cubicBezTo>
                  <a:cubicBezTo>
                    <a:pt x="79" y="209"/>
                    <a:pt x="78" y="209"/>
                    <a:pt x="78" y="210"/>
                  </a:cubicBezTo>
                  <a:cubicBezTo>
                    <a:pt x="78" y="211"/>
                    <a:pt x="78" y="211"/>
                    <a:pt x="78" y="211"/>
                  </a:cubicBezTo>
                  <a:cubicBezTo>
                    <a:pt x="79" y="211"/>
                    <a:pt x="79" y="211"/>
                    <a:pt x="80" y="211"/>
                  </a:cubicBezTo>
                  <a:cubicBezTo>
                    <a:pt x="80" y="210"/>
                    <a:pt x="80" y="210"/>
                    <a:pt x="81" y="210"/>
                  </a:cubicBezTo>
                  <a:cubicBezTo>
                    <a:pt x="81" y="210"/>
                    <a:pt x="82" y="211"/>
                    <a:pt x="82" y="212"/>
                  </a:cubicBezTo>
                  <a:cubicBezTo>
                    <a:pt x="81" y="212"/>
                    <a:pt x="80" y="212"/>
                    <a:pt x="79" y="212"/>
                  </a:cubicBezTo>
                  <a:cubicBezTo>
                    <a:pt x="78" y="212"/>
                    <a:pt x="77" y="212"/>
                    <a:pt x="76" y="212"/>
                  </a:cubicBezTo>
                  <a:cubicBezTo>
                    <a:pt x="76" y="212"/>
                    <a:pt x="76" y="211"/>
                    <a:pt x="76" y="211"/>
                  </a:cubicBezTo>
                  <a:cubicBezTo>
                    <a:pt x="77" y="211"/>
                    <a:pt x="77" y="210"/>
                    <a:pt x="77" y="210"/>
                  </a:cubicBezTo>
                  <a:cubicBezTo>
                    <a:pt x="76" y="210"/>
                    <a:pt x="75" y="211"/>
                    <a:pt x="75" y="211"/>
                  </a:cubicBezTo>
                  <a:cubicBezTo>
                    <a:pt x="74" y="212"/>
                    <a:pt x="74" y="213"/>
                    <a:pt x="73" y="213"/>
                  </a:cubicBezTo>
                  <a:cubicBezTo>
                    <a:pt x="72" y="213"/>
                    <a:pt x="72" y="213"/>
                    <a:pt x="71" y="213"/>
                  </a:cubicBezTo>
                  <a:cubicBezTo>
                    <a:pt x="70" y="213"/>
                    <a:pt x="70" y="213"/>
                    <a:pt x="69" y="213"/>
                  </a:cubicBezTo>
                  <a:cubicBezTo>
                    <a:pt x="68" y="213"/>
                    <a:pt x="68" y="213"/>
                    <a:pt x="67" y="213"/>
                  </a:cubicBezTo>
                  <a:cubicBezTo>
                    <a:pt x="67" y="213"/>
                    <a:pt x="66" y="213"/>
                    <a:pt x="66" y="212"/>
                  </a:cubicBezTo>
                  <a:cubicBezTo>
                    <a:pt x="65" y="212"/>
                    <a:pt x="65" y="212"/>
                    <a:pt x="66" y="211"/>
                  </a:cubicBezTo>
                  <a:cubicBezTo>
                    <a:pt x="66" y="211"/>
                    <a:pt x="66" y="211"/>
                    <a:pt x="66" y="211"/>
                  </a:cubicBezTo>
                  <a:cubicBezTo>
                    <a:pt x="67" y="211"/>
                    <a:pt x="67" y="211"/>
                    <a:pt x="68" y="210"/>
                  </a:cubicBezTo>
                  <a:cubicBezTo>
                    <a:pt x="68" y="210"/>
                    <a:pt x="68" y="210"/>
                    <a:pt x="68" y="209"/>
                  </a:cubicBezTo>
                  <a:cubicBezTo>
                    <a:pt x="67" y="209"/>
                    <a:pt x="66" y="209"/>
                    <a:pt x="65" y="208"/>
                  </a:cubicBezTo>
                  <a:cubicBezTo>
                    <a:pt x="64" y="208"/>
                    <a:pt x="64" y="208"/>
                    <a:pt x="63" y="208"/>
                  </a:cubicBezTo>
                  <a:cubicBezTo>
                    <a:pt x="62" y="209"/>
                    <a:pt x="62" y="209"/>
                    <a:pt x="62" y="209"/>
                  </a:cubicBezTo>
                  <a:cubicBezTo>
                    <a:pt x="62" y="210"/>
                    <a:pt x="63" y="210"/>
                    <a:pt x="63" y="210"/>
                  </a:cubicBezTo>
                  <a:cubicBezTo>
                    <a:pt x="63" y="210"/>
                    <a:pt x="63" y="210"/>
                    <a:pt x="64" y="211"/>
                  </a:cubicBezTo>
                  <a:cubicBezTo>
                    <a:pt x="64" y="211"/>
                    <a:pt x="64" y="211"/>
                    <a:pt x="63" y="212"/>
                  </a:cubicBezTo>
                  <a:cubicBezTo>
                    <a:pt x="62" y="212"/>
                    <a:pt x="62" y="212"/>
                    <a:pt x="62" y="211"/>
                  </a:cubicBezTo>
                  <a:cubicBezTo>
                    <a:pt x="62" y="211"/>
                    <a:pt x="62" y="210"/>
                    <a:pt x="61" y="210"/>
                  </a:cubicBezTo>
                  <a:cubicBezTo>
                    <a:pt x="61" y="209"/>
                    <a:pt x="61" y="209"/>
                    <a:pt x="61" y="209"/>
                  </a:cubicBezTo>
                  <a:cubicBezTo>
                    <a:pt x="61" y="208"/>
                    <a:pt x="60" y="209"/>
                    <a:pt x="60" y="209"/>
                  </a:cubicBezTo>
                  <a:cubicBezTo>
                    <a:pt x="59" y="210"/>
                    <a:pt x="59" y="210"/>
                    <a:pt x="59" y="210"/>
                  </a:cubicBezTo>
                  <a:cubicBezTo>
                    <a:pt x="60" y="210"/>
                    <a:pt x="60" y="210"/>
                    <a:pt x="60" y="210"/>
                  </a:cubicBezTo>
                  <a:cubicBezTo>
                    <a:pt x="60" y="210"/>
                    <a:pt x="61" y="211"/>
                    <a:pt x="61" y="211"/>
                  </a:cubicBezTo>
                  <a:cubicBezTo>
                    <a:pt x="61" y="211"/>
                    <a:pt x="61" y="212"/>
                    <a:pt x="61" y="212"/>
                  </a:cubicBezTo>
                  <a:cubicBezTo>
                    <a:pt x="60" y="212"/>
                    <a:pt x="60" y="212"/>
                    <a:pt x="59" y="212"/>
                  </a:cubicBezTo>
                  <a:cubicBezTo>
                    <a:pt x="58" y="212"/>
                    <a:pt x="58" y="212"/>
                    <a:pt x="57" y="212"/>
                  </a:cubicBezTo>
                  <a:cubicBezTo>
                    <a:pt x="57" y="212"/>
                    <a:pt x="57" y="212"/>
                    <a:pt x="56" y="212"/>
                  </a:cubicBezTo>
                  <a:cubicBezTo>
                    <a:pt x="56" y="212"/>
                    <a:pt x="56" y="211"/>
                    <a:pt x="55" y="211"/>
                  </a:cubicBezTo>
                  <a:cubicBezTo>
                    <a:pt x="55" y="211"/>
                    <a:pt x="55" y="211"/>
                    <a:pt x="54" y="211"/>
                  </a:cubicBezTo>
                  <a:cubicBezTo>
                    <a:pt x="54" y="211"/>
                    <a:pt x="54" y="211"/>
                    <a:pt x="54" y="212"/>
                  </a:cubicBezTo>
                  <a:cubicBezTo>
                    <a:pt x="53" y="211"/>
                    <a:pt x="53" y="211"/>
                    <a:pt x="53" y="211"/>
                  </a:cubicBezTo>
                  <a:cubicBezTo>
                    <a:pt x="53" y="211"/>
                    <a:pt x="54" y="210"/>
                    <a:pt x="54" y="210"/>
                  </a:cubicBezTo>
                  <a:cubicBezTo>
                    <a:pt x="54" y="210"/>
                    <a:pt x="54" y="210"/>
                    <a:pt x="54" y="209"/>
                  </a:cubicBezTo>
                  <a:cubicBezTo>
                    <a:pt x="55" y="209"/>
                    <a:pt x="55" y="209"/>
                    <a:pt x="55" y="209"/>
                  </a:cubicBezTo>
                  <a:cubicBezTo>
                    <a:pt x="54" y="208"/>
                    <a:pt x="53" y="208"/>
                    <a:pt x="53" y="208"/>
                  </a:cubicBezTo>
                  <a:cubicBezTo>
                    <a:pt x="53" y="209"/>
                    <a:pt x="52" y="209"/>
                    <a:pt x="52" y="209"/>
                  </a:cubicBezTo>
                  <a:cubicBezTo>
                    <a:pt x="52" y="210"/>
                    <a:pt x="52" y="210"/>
                    <a:pt x="51" y="211"/>
                  </a:cubicBezTo>
                  <a:cubicBezTo>
                    <a:pt x="51" y="211"/>
                    <a:pt x="51" y="212"/>
                    <a:pt x="50" y="212"/>
                  </a:cubicBezTo>
                  <a:cubicBezTo>
                    <a:pt x="50" y="212"/>
                    <a:pt x="50" y="212"/>
                    <a:pt x="49" y="213"/>
                  </a:cubicBezTo>
                  <a:cubicBezTo>
                    <a:pt x="49" y="213"/>
                    <a:pt x="49" y="213"/>
                    <a:pt x="49" y="213"/>
                  </a:cubicBezTo>
                  <a:cubicBezTo>
                    <a:pt x="49" y="213"/>
                    <a:pt x="48" y="213"/>
                    <a:pt x="48" y="213"/>
                  </a:cubicBezTo>
                  <a:cubicBezTo>
                    <a:pt x="48" y="213"/>
                    <a:pt x="47" y="213"/>
                    <a:pt x="47" y="213"/>
                  </a:cubicBezTo>
                  <a:cubicBezTo>
                    <a:pt x="47" y="213"/>
                    <a:pt x="46" y="213"/>
                    <a:pt x="46" y="213"/>
                  </a:cubicBezTo>
                  <a:cubicBezTo>
                    <a:pt x="45" y="213"/>
                    <a:pt x="45" y="212"/>
                    <a:pt x="45" y="212"/>
                  </a:cubicBezTo>
                  <a:cubicBezTo>
                    <a:pt x="44" y="212"/>
                    <a:pt x="43" y="212"/>
                    <a:pt x="41" y="212"/>
                  </a:cubicBezTo>
                  <a:cubicBezTo>
                    <a:pt x="40" y="212"/>
                    <a:pt x="39" y="212"/>
                    <a:pt x="38" y="212"/>
                  </a:cubicBezTo>
                  <a:cubicBezTo>
                    <a:pt x="38" y="212"/>
                    <a:pt x="38" y="211"/>
                    <a:pt x="38" y="211"/>
                  </a:cubicBezTo>
                  <a:cubicBezTo>
                    <a:pt x="37" y="211"/>
                    <a:pt x="37" y="211"/>
                    <a:pt x="37" y="210"/>
                  </a:cubicBezTo>
                  <a:cubicBezTo>
                    <a:pt x="37" y="211"/>
                    <a:pt x="36" y="211"/>
                    <a:pt x="35" y="211"/>
                  </a:cubicBezTo>
                  <a:cubicBezTo>
                    <a:pt x="35" y="212"/>
                    <a:pt x="34" y="211"/>
                    <a:pt x="33" y="211"/>
                  </a:cubicBezTo>
                  <a:cubicBezTo>
                    <a:pt x="32" y="211"/>
                    <a:pt x="31" y="212"/>
                    <a:pt x="30" y="213"/>
                  </a:cubicBezTo>
                  <a:cubicBezTo>
                    <a:pt x="30" y="213"/>
                    <a:pt x="29" y="212"/>
                    <a:pt x="29" y="212"/>
                  </a:cubicBezTo>
                  <a:cubicBezTo>
                    <a:pt x="29" y="212"/>
                    <a:pt x="29" y="211"/>
                    <a:pt x="29" y="211"/>
                  </a:cubicBezTo>
                  <a:cubicBezTo>
                    <a:pt x="29" y="210"/>
                    <a:pt x="28" y="210"/>
                    <a:pt x="28" y="210"/>
                  </a:cubicBezTo>
                  <a:cubicBezTo>
                    <a:pt x="28" y="210"/>
                    <a:pt x="27" y="209"/>
                    <a:pt x="27" y="209"/>
                  </a:cubicBezTo>
                  <a:cubicBezTo>
                    <a:pt x="26" y="210"/>
                    <a:pt x="26" y="210"/>
                    <a:pt x="26" y="210"/>
                  </a:cubicBezTo>
                  <a:cubicBezTo>
                    <a:pt x="26" y="210"/>
                    <a:pt x="27" y="211"/>
                    <a:pt x="27" y="211"/>
                  </a:cubicBezTo>
                  <a:cubicBezTo>
                    <a:pt x="27" y="211"/>
                    <a:pt x="28" y="211"/>
                    <a:pt x="28" y="211"/>
                  </a:cubicBezTo>
                  <a:cubicBezTo>
                    <a:pt x="28" y="211"/>
                    <a:pt x="28" y="212"/>
                    <a:pt x="28" y="212"/>
                  </a:cubicBezTo>
                  <a:cubicBezTo>
                    <a:pt x="27" y="212"/>
                    <a:pt x="27" y="213"/>
                    <a:pt x="27" y="212"/>
                  </a:cubicBezTo>
                  <a:cubicBezTo>
                    <a:pt x="26" y="212"/>
                    <a:pt x="26" y="212"/>
                    <a:pt x="26" y="212"/>
                  </a:cubicBezTo>
                  <a:cubicBezTo>
                    <a:pt x="25" y="211"/>
                    <a:pt x="25" y="211"/>
                    <a:pt x="25" y="211"/>
                  </a:cubicBezTo>
                  <a:cubicBezTo>
                    <a:pt x="24" y="211"/>
                    <a:pt x="24" y="211"/>
                    <a:pt x="24" y="212"/>
                  </a:cubicBezTo>
                  <a:cubicBezTo>
                    <a:pt x="23" y="212"/>
                    <a:pt x="23" y="211"/>
                    <a:pt x="24" y="211"/>
                  </a:cubicBezTo>
                  <a:cubicBezTo>
                    <a:pt x="24" y="211"/>
                    <a:pt x="24" y="211"/>
                    <a:pt x="24" y="211"/>
                  </a:cubicBezTo>
                  <a:cubicBezTo>
                    <a:pt x="24" y="210"/>
                    <a:pt x="24" y="210"/>
                    <a:pt x="24" y="210"/>
                  </a:cubicBezTo>
                  <a:cubicBezTo>
                    <a:pt x="23" y="209"/>
                    <a:pt x="23" y="209"/>
                    <a:pt x="23" y="209"/>
                  </a:cubicBezTo>
                  <a:cubicBezTo>
                    <a:pt x="22" y="209"/>
                    <a:pt x="22" y="209"/>
                    <a:pt x="22" y="209"/>
                  </a:cubicBezTo>
                  <a:cubicBezTo>
                    <a:pt x="22" y="209"/>
                    <a:pt x="21" y="209"/>
                    <a:pt x="21" y="208"/>
                  </a:cubicBezTo>
                  <a:cubicBezTo>
                    <a:pt x="21" y="208"/>
                    <a:pt x="20" y="208"/>
                    <a:pt x="20" y="209"/>
                  </a:cubicBezTo>
                  <a:cubicBezTo>
                    <a:pt x="19" y="209"/>
                    <a:pt x="19" y="209"/>
                    <a:pt x="19" y="209"/>
                  </a:cubicBezTo>
                  <a:cubicBezTo>
                    <a:pt x="18" y="209"/>
                    <a:pt x="18" y="209"/>
                    <a:pt x="18" y="209"/>
                  </a:cubicBezTo>
                  <a:cubicBezTo>
                    <a:pt x="18" y="209"/>
                    <a:pt x="18" y="208"/>
                    <a:pt x="18" y="208"/>
                  </a:cubicBezTo>
                  <a:cubicBezTo>
                    <a:pt x="17" y="208"/>
                    <a:pt x="16" y="208"/>
                    <a:pt x="15" y="208"/>
                  </a:cubicBezTo>
                  <a:cubicBezTo>
                    <a:pt x="14" y="208"/>
                    <a:pt x="14" y="208"/>
                    <a:pt x="14" y="207"/>
                  </a:cubicBezTo>
                  <a:close/>
                  <a:moveTo>
                    <a:pt x="2" y="209"/>
                  </a:moveTo>
                  <a:cubicBezTo>
                    <a:pt x="2" y="209"/>
                    <a:pt x="2" y="210"/>
                    <a:pt x="3" y="210"/>
                  </a:cubicBezTo>
                  <a:cubicBezTo>
                    <a:pt x="2" y="210"/>
                    <a:pt x="2" y="210"/>
                    <a:pt x="2" y="211"/>
                  </a:cubicBezTo>
                  <a:cubicBezTo>
                    <a:pt x="1" y="211"/>
                    <a:pt x="1" y="211"/>
                    <a:pt x="0" y="212"/>
                  </a:cubicBezTo>
                  <a:cubicBezTo>
                    <a:pt x="0" y="211"/>
                    <a:pt x="0" y="211"/>
                    <a:pt x="1" y="211"/>
                  </a:cubicBezTo>
                  <a:cubicBezTo>
                    <a:pt x="1" y="210"/>
                    <a:pt x="1" y="210"/>
                    <a:pt x="1" y="209"/>
                  </a:cubicBezTo>
                  <a:lnTo>
                    <a:pt x="2" y="209"/>
                  </a:ln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3" name="Freeform 51">
              <a:extLst>
                <a:ext uri="{FF2B5EF4-FFF2-40B4-BE49-F238E27FC236}">
                  <a16:creationId xmlns:a16="http://schemas.microsoft.com/office/drawing/2014/main" id="{E7941A8B-2792-43FB-B43A-534972C06FD6}"/>
                </a:ext>
              </a:extLst>
            </p:cNvPr>
            <p:cNvSpPr>
              <a:spLocks noEditPoints="1"/>
            </p:cNvSpPr>
            <p:nvPr/>
          </p:nvSpPr>
          <p:spPr bwMode="auto">
            <a:xfrm>
              <a:off x="4835186" y="4491909"/>
              <a:ext cx="101581" cy="173536"/>
            </a:xfrm>
            <a:custGeom>
              <a:avLst/>
              <a:gdLst>
                <a:gd name="T0" fmla="*/ 107 w 124"/>
                <a:gd name="T1" fmla="*/ 3 h 213"/>
                <a:gd name="T2" fmla="*/ 30 w 124"/>
                <a:gd name="T3" fmla="*/ 191 h 213"/>
                <a:gd name="T4" fmla="*/ 38 w 124"/>
                <a:gd name="T5" fmla="*/ 189 h 213"/>
                <a:gd name="T6" fmla="*/ 19 w 124"/>
                <a:gd name="T7" fmla="*/ 194 h 213"/>
                <a:gd name="T8" fmla="*/ 13 w 124"/>
                <a:gd name="T9" fmla="*/ 198 h 213"/>
                <a:gd name="T10" fmla="*/ 42 w 124"/>
                <a:gd name="T11" fmla="*/ 202 h 213"/>
                <a:gd name="T12" fmla="*/ 15 w 124"/>
                <a:gd name="T13" fmla="*/ 204 h 213"/>
                <a:gd name="T14" fmla="*/ 16 w 124"/>
                <a:gd name="T15" fmla="*/ 209 h 213"/>
                <a:gd name="T16" fmla="*/ 13 w 124"/>
                <a:gd name="T17" fmla="*/ 209 h 213"/>
                <a:gd name="T18" fmla="*/ 23 w 124"/>
                <a:gd name="T19" fmla="*/ 212 h 213"/>
                <a:gd name="T20" fmla="*/ 118 w 124"/>
                <a:gd name="T21" fmla="*/ 6 h 213"/>
                <a:gd name="T22" fmla="*/ 100 w 124"/>
                <a:gd name="T23" fmla="*/ 213 h 213"/>
                <a:gd name="T24" fmla="*/ 78 w 124"/>
                <a:gd name="T25" fmla="*/ 207 h 213"/>
                <a:gd name="T26" fmla="*/ 47 w 124"/>
                <a:gd name="T27" fmla="*/ 150 h 213"/>
                <a:gd name="T28" fmla="*/ 41 w 124"/>
                <a:gd name="T29" fmla="*/ 196 h 213"/>
                <a:gd name="T30" fmla="*/ 34 w 124"/>
                <a:gd name="T31" fmla="*/ 189 h 213"/>
                <a:gd name="T32" fmla="*/ 13 w 124"/>
                <a:gd name="T33" fmla="*/ 194 h 213"/>
                <a:gd name="T34" fmla="*/ 6 w 124"/>
                <a:gd name="T35" fmla="*/ 203 h 213"/>
                <a:gd name="T36" fmla="*/ 6 w 124"/>
                <a:gd name="T37" fmla="*/ 199 h 213"/>
                <a:gd name="T38" fmla="*/ 1 w 124"/>
                <a:gd name="T39" fmla="*/ 187 h 213"/>
                <a:gd name="T40" fmla="*/ 46 w 124"/>
                <a:gd name="T41" fmla="*/ 1 h 213"/>
                <a:gd name="T42" fmla="*/ 87 w 124"/>
                <a:gd name="T43" fmla="*/ 62 h 213"/>
                <a:gd name="T44" fmla="*/ 95 w 124"/>
                <a:gd name="T45" fmla="*/ 2 h 213"/>
                <a:gd name="T46" fmla="*/ 36 w 124"/>
                <a:gd name="T47" fmla="*/ 2 h 213"/>
                <a:gd name="T48" fmla="*/ 96 w 124"/>
                <a:gd name="T49" fmla="*/ 6 h 213"/>
                <a:gd name="T50" fmla="*/ 120 w 124"/>
                <a:gd name="T51" fmla="*/ 9 h 213"/>
                <a:gd name="T52" fmla="*/ 6 w 124"/>
                <a:gd name="T53" fmla="*/ 12 h 213"/>
                <a:gd name="T54" fmla="*/ 49 w 124"/>
                <a:gd name="T55" fmla="*/ 16 h 213"/>
                <a:gd name="T56" fmla="*/ 96 w 124"/>
                <a:gd name="T57" fmla="*/ 43 h 213"/>
                <a:gd name="T58" fmla="*/ 100 w 124"/>
                <a:gd name="T59" fmla="*/ 52 h 213"/>
                <a:gd name="T60" fmla="*/ 102 w 124"/>
                <a:gd name="T61" fmla="*/ 54 h 213"/>
                <a:gd name="T62" fmla="*/ 88 w 124"/>
                <a:gd name="T63" fmla="*/ 61 h 213"/>
                <a:gd name="T64" fmla="*/ 99 w 124"/>
                <a:gd name="T65" fmla="*/ 70 h 213"/>
                <a:gd name="T66" fmla="*/ 33 w 124"/>
                <a:gd name="T67" fmla="*/ 82 h 213"/>
                <a:gd name="T68" fmla="*/ 39 w 124"/>
                <a:gd name="T69" fmla="*/ 86 h 213"/>
                <a:gd name="T70" fmla="*/ 98 w 124"/>
                <a:gd name="T71" fmla="*/ 98 h 213"/>
                <a:gd name="T72" fmla="*/ 6 w 124"/>
                <a:gd name="T73" fmla="*/ 103 h 213"/>
                <a:gd name="T74" fmla="*/ 68 w 124"/>
                <a:gd name="T75" fmla="*/ 120 h 213"/>
                <a:gd name="T76" fmla="*/ 103 w 124"/>
                <a:gd name="T77" fmla="*/ 127 h 213"/>
                <a:gd name="T78" fmla="*/ 60 w 124"/>
                <a:gd name="T79" fmla="*/ 134 h 213"/>
                <a:gd name="T80" fmla="*/ 66 w 124"/>
                <a:gd name="T81" fmla="*/ 145 h 213"/>
                <a:gd name="T82" fmla="*/ 25 w 124"/>
                <a:gd name="T83" fmla="*/ 154 h 213"/>
                <a:gd name="T84" fmla="*/ 25 w 124"/>
                <a:gd name="T85" fmla="*/ 167 h 213"/>
                <a:gd name="T86" fmla="*/ 1 w 124"/>
                <a:gd name="T87" fmla="*/ 174 h 213"/>
                <a:gd name="T88" fmla="*/ 14 w 124"/>
                <a:gd name="T89" fmla="*/ 181 h 213"/>
                <a:gd name="T90" fmla="*/ 14 w 124"/>
                <a:gd name="T91" fmla="*/ 184 h 213"/>
                <a:gd name="T92" fmla="*/ 5 w 124"/>
                <a:gd name="T93" fmla="*/ 188 h 213"/>
                <a:gd name="T94" fmla="*/ 16 w 124"/>
                <a:gd name="T95" fmla="*/ 190 h 213"/>
                <a:gd name="T96" fmla="*/ 3 w 124"/>
                <a:gd name="T97" fmla="*/ 199 h 213"/>
                <a:gd name="T98" fmla="*/ 117 w 124"/>
                <a:gd name="T99" fmla="*/ 207 h 213"/>
                <a:gd name="T100" fmla="*/ 32 w 124"/>
                <a:gd name="T101" fmla="*/ 205 h 213"/>
                <a:gd name="T102" fmla="*/ 39 w 124"/>
                <a:gd name="T103" fmla="*/ 206 h 213"/>
                <a:gd name="T104" fmla="*/ 32 w 124"/>
                <a:gd name="T105" fmla="*/ 209 h 213"/>
                <a:gd name="T106" fmla="*/ 20 w 124"/>
                <a:gd name="T107" fmla="*/ 204 h 213"/>
                <a:gd name="T108" fmla="*/ 21 w 124"/>
                <a:gd name="T109" fmla="*/ 199 h 213"/>
                <a:gd name="T110" fmla="*/ 28 w 124"/>
                <a:gd name="T111" fmla="*/ 193 h 213"/>
                <a:gd name="T112" fmla="*/ 25 w 124"/>
                <a:gd name="T113" fmla="*/ 195 h 213"/>
                <a:gd name="T114" fmla="*/ 23 w 124"/>
                <a:gd name="T115" fmla="*/ 205 h 213"/>
                <a:gd name="T116" fmla="*/ 23 w 124"/>
                <a:gd name="T117" fmla="*/ 207 h 213"/>
                <a:gd name="T118" fmla="*/ 38 w 124"/>
                <a:gd name="T119" fmla="*/ 202 h 213"/>
                <a:gd name="T120" fmla="*/ 18 w 124"/>
                <a:gd name="T121" fmla="*/ 195 h 213"/>
                <a:gd name="T122" fmla="*/ 37 w 124"/>
                <a:gd name="T123" fmla="*/ 21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213">
                  <a:moveTo>
                    <a:pt x="100" y="1"/>
                  </a:moveTo>
                  <a:cubicBezTo>
                    <a:pt x="100" y="1"/>
                    <a:pt x="100" y="1"/>
                    <a:pt x="99" y="1"/>
                  </a:cubicBezTo>
                  <a:cubicBezTo>
                    <a:pt x="98" y="1"/>
                    <a:pt x="98" y="2"/>
                    <a:pt x="98" y="3"/>
                  </a:cubicBezTo>
                  <a:cubicBezTo>
                    <a:pt x="99" y="3"/>
                    <a:pt x="99" y="3"/>
                    <a:pt x="100" y="3"/>
                  </a:cubicBezTo>
                  <a:cubicBezTo>
                    <a:pt x="100" y="2"/>
                    <a:pt x="100" y="2"/>
                    <a:pt x="100" y="1"/>
                  </a:cubicBezTo>
                  <a:close/>
                  <a:moveTo>
                    <a:pt x="117" y="1"/>
                  </a:moveTo>
                  <a:cubicBezTo>
                    <a:pt x="117" y="1"/>
                    <a:pt x="117" y="1"/>
                    <a:pt x="118" y="1"/>
                  </a:cubicBezTo>
                  <a:cubicBezTo>
                    <a:pt x="119" y="1"/>
                    <a:pt x="120" y="1"/>
                    <a:pt x="120" y="1"/>
                  </a:cubicBezTo>
                  <a:cubicBezTo>
                    <a:pt x="120" y="2"/>
                    <a:pt x="120" y="3"/>
                    <a:pt x="120" y="3"/>
                  </a:cubicBezTo>
                  <a:cubicBezTo>
                    <a:pt x="120" y="3"/>
                    <a:pt x="120" y="4"/>
                    <a:pt x="120" y="4"/>
                  </a:cubicBezTo>
                  <a:cubicBezTo>
                    <a:pt x="119" y="4"/>
                    <a:pt x="119" y="3"/>
                    <a:pt x="118" y="3"/>
                  </a:cubicBezTo>
                  <a:cubicBezTo>
                    <a:pt x="117" y="3"/>
                    <a:pt x="117" y="2"/>
                    <a:pt x="117" y="1"/>
                  </a:cubicBezTo>
                  <a:close/>
                  <a:moveTo>
                    <a:pt x="104" y="1"/>
                  </a:moveTo>
                  <a:cubicBezTo>
                    <a:pt x="104" y="2"/>
                    <a:pt x="104" y="3"/>
                    <a:pt x="104" y="3"/>
                  </a:cubicBezTo>
                  <a:cubicBezTo>
                    <a:pt x="104" y="3"/>
                    <a:pt x="103" y="3"/>
                    <a:pt x="103" y="3"/>
                  </a:cubicBezTo>
                  <a:cubicBezTo>
                    <a:pt x="103" y="3"/>
                    <a:pt x="103" y="3"/>
                    <a:pt x="102" y="3"/>
                  </a:cubicBezTo>
                  <a:cubicBezTo>
                    <a:pt x="102" y="2"/>
                    <a:pt x="102" y="2"/>
                    <a:pt x="101" y="2"/>
                  </a:cubicBezTo>
                  <a:cubicBezTo>
                    <a:pt x="101" y="1"/>
                    <a:pt x="102" y="1"/>
                    <a:pt x="103" y="1"/>
                  </a:cubicBezTo>
                  <a:cubicBezTo>
                    <a:pt x="103" y="2"/>
                    <a:pt x="104" y="2"/>
                    <a:pt x="104" y="1"/>
                  </a:cubicBezTo>
                  <a:close/>
                  <a:moveTo>
                    <a:pt x="114" y="1"/>
                  </a:moveTo>
                  <a:cubicBezTo>
                    <a:pt x="115" y="2"/>
                    <a:pt x="115" y="2"/>
                    <a:pt x="114" y="2"/>
                  </a:cubicBezTo>
                  <a:cubicBezTo>
                    <a:pt x="114" y="2"/>
                    <a:pt x="114" y="2"/>
                    <a:pt x="114" y="2"/>
                  </a:cubicBezTo>
                  <a:cubicBezTo>
                    <a:pt x="114" y="2"/>
                    <a:pt x="114" y="2"/>
                    <a:pt x="114" y="2"/>
                  </a:cubicBezTo>
                  <a:cubicBezTo>
                    <a:pt x="114" y="1"/>
                    <a:pt x="114" y="1"/>
                    <a:pt x="114" y="1"/>
                  </a:cubicBezTo>
                  <a:close/>
                  <a:moveTo>
                    <a:pt x="124" y="4"/>
                  </a:moveTo>
                  <a:cubicBezTo>
                    <a:pt x="123" y="4"/>
                    <a:pt x="122" y="4"/>
                    <a:pt x="122" y="3"/>
                  </a:cubicBezTo>
                  <a:cubicBezTo>
                    <a:pt x="122" y="2"/>
                    <a:pt x="122" y="2"/>
                    <a:pt x="123" y="1"/>
                  </a:cubicBezTo>
                  <a:cubicBezTo>
                    <a:pt x="124" y="1"/>
                    <a:pt x="124" y="2"/>
                    <a:pt x="124" y="2"/>
                  </a:cubicBezTo>
                  <a:cubicBezTo>
                    <a:pt x="124" y="3"/>
                    <a:pt x="124" y="4"/>
                    <a:pt x="124" y="4"/>
                  </a:cubicBezTo>
                  <a:close/>
                  <a:moveTo>
                    <a:pt x="107" y="3"/>
                  </a:moveTo>
                  <a:cubicBezTo>
                    <a:pt x="107" y="3"/>
                    <a:pt x="107" y="3"/>
                    <a:pt x="107" y="3"/>
                  </a:cubicBezTo>
                  <a:cubicBezTo>
                    <a:pt x="107" y="3"/>
                    <a:pt x="107" y="3"/>
                    <a:pt x="107" y="3"/>
                  </a:cubicBezTo>
                  <a:cubicBezTo>
                    <a:pt x="107" y="3"/>
                    <a:pt x="107" y="3"/>
                    <a:pt x="107" y="3"/>
                  </a:cubicBezTo>
                  <a:cubicBezTo>
                    <a:pt x="107" y="3"/>
                    <a:pt x="107" y="2"/>
                    <a:pt x="107" y="3"/>
                  </a:cubicBezTo>
                  <a:close/>
                  <a:moveTo>
                    <a:pt x="112" y="4"/>
                  </a:moveTo>
                  <a:cubicBezTo>
                    <a:pt x="112" y="4"/>
                    <a:pt x="112" y="4"/>
                    <a:pt x="112" y="4"/>
                  </a:cubicBezTo>
                  <a:cubicBezTo>
                    <a:pt x="111" y="4"/>
                    <a:pt x="111" y="4"/>
                    <a:pt x="111" y="4"/>
                  </a:cubicBezTo>
                  <a:cubicBezTo>
                    <a:pt x="111" y="3"/>
                    <a:pt x="112" y="3"/>
                    <a:pt x="112" y="3"/>
                  </a:cubicBezTo>
                  <a:cubicBezTo>
                    <a:pt x="112" y="3"/>
                    <a:pt x="112" y="3"/>
                    <a:pt x="112" y="4"/>
                  </a:cubicBezTo>
                  <a:close/>
                  <a:moveTo>
                    <a:pt x="113" y="4"/>
                  </a:moveTo>
                  <a:cubicBezTo>
                    <a:pt x="113" y="3"/>
                    <a:pt x="113" y="3"/>
                    <a:pt x="114" y="3"/>
                  </a:cubicBezTo>
                  <a:cubicBezTo>
                    <a:pt x="115" y="3"/>
                    <a:pt x="115" y="4"/>
                    <a:pt x="115" y="5"/>
                  </a:cubicBezTo>
                  <a:cubicBezTo>
                    <a:pt x="114" y="5"/>
                    <a:pt x="114" y="5"/>
                    <a:pt x="114" y="5"/>
                  </a:cubicBezTo>
                  <a:cubicBezTo>
                    <a:pt x="113" y="4"/>
                    <a:pt x="113" y="4"/>
                    <a:pt x="113" y="4"/>
                  </a:cubicBezTo>
                  <a:close/>
                  <a:moveTo>
                    <a:pt x="108" y="7"/>
                  </a:moveTo>
                  <a:lnTo>
                    <a:pt x="109" y="7"/>
                  </a:lnTo>
                  <a:lnTo>
                    <a:pt x="109" y="8"/>
                  </a:lnTo>
                  <a:lnTo>
                    <a:pt x="108" y="8"/>
                  </a:lnTo>
                  <a:lnTo>
                    <a:pt x="108" y="7"/>
                  </a:lnTo>
                  <a:close/>
                  <a:moveTo>
                    <a:pt x="32" y="167"/>
                  </a:moveTo>
                  <a:cubicBezTo>
                    <a:pt x="32" y="167"/>
                    <a:pt x="32" y="167"/>
                    <a:pt x="32" y="167"/>
                  </a:cubicBezTo>
                  <a:cubicBezTo>
                    <a:pt x="32" y="167"/>
                    <a:pt x="32" y="167"/>
                    <a:pt x="32" y="167"/>
                  </a:cubicBezTo>
                  <a:cubicBezTo>
                    <a:pt x="31" y="167"/>
                    <a:pt x="31" y="167"/>
                    <a:pt x="32" y="167"/>
                  </a:cubicBezTo>
                  <a:cubicBezTo>
                    <a:pt x="32" y="167"/>
                    <a:pt x="32" y="167"/>
                    <a:pt x="32" y="167"/>
                  </a:cubicBezTo>
                  <a:close/>
                  <a:moveTo>
                    <a:pt x="28" y="188"/>
                  </a:moveTo>
                  <a:cubicBezTo>
                    <a:pt x="28" y="188"/>
                    <a:pt x="28" y="188"/>
                    <a:pt x="28" y="188"/>
                  </a:cubicBezTo>
                  <a:cubicBezTo>
                    <a:pt x="28" y="188"/>
                    <a:pt x="27" y="188"/>
                    <a:pt x="27" y="188"/>
                  </a:cubicBezTo>
                  <a:cubicBezTo>
                    <a:pt x="27" y="188"/>
                    <a:pt x="27" y="188"/>
                    <a:pt x="28" y="188"/>
                  </a:cubicBezTo>
                  <a:cubicBezTo>
                    <a:pt x="28" y="188"/>
                    <a:pt x="28" y="188"/>
                    <a:pt x="28" y="188"/>
                  </a:cubicBezTo>
                  <a:close/>
                  <a:moveTo>
                    <a:pt x="32" y="187"/>
                  </a:moveTo>
                  <a:cubicBezTo>
                    <a:pt x="33" y="187"/>
                    <a:pt x="33" y="187"/>
                    <a:pt x="33" y="188"/>
                  </a:cubicBezTo>
                  <a:cubicBezTo>
                    <a:pt x="33" y="188"/>
                    <a:pt x="33" y="188"/>
                    <a:pt x="33" y="189"/>
                  </a:cubicBezTo>
                  <a:cubicBezTo>
                    <a:pt x="33" y="189"/>
                    <a:pt x="33" y="189"/>
                    <a:pt x="33" y="190"/>
                  </a:cubicBezTo>
                  <a:cubicBezTo>
                    <a:pt x="33" y="190"/>
                    <a:pt x="33" y="191"/>
                    <a:pt x="33" y="191"/>
                  </a:cubicBezTo>
                  <a:cubicBezTo>
                    <a:pt x="33" y="191"/>
                    <a:pt x="32" y="191"/>
                    <a:pt x="31" y="191"/>
                  </a:cubicBezTo>
                  <a:cubicBezTo>
                    <a:pt x="30" y="191"/>
                    <a:pt x="30" y="191"/>
                    <a:pt x="30" y="191"/>
                  </a:cubicBezTo>
                  <a:cubicBezTo>
                    <a:pt x="30" y="190"/>
                    <a:pt x="30" y="190"/>
                    <a:pt x="30" y="190"/>
                  </a:cubicBezTo>
                  <a:cubicBezTo>
                    <a:pt x="30" y="190"/>
                    <a:pt x="30" y="190"/>
                    <a:pt x="30" y="190"/>
                  </a:cubicBezTo>
                  <a:cubicBezTo>
                    <a:pt x="31" y="190"/>
                    <a:pt x="31" y="190"/>
                    <a:pt x="31" y="190"/>
                  </a:cubicBezTo>
                  <a:cubicBezTo>
                    <a:pt x="32" y="190"/>
                    <a:pt x="32" y="190"/>
                    <a:pt x="32" y="190"/>
                  </a:cubicBezTo>
                  <a:lnTo>
                    <a:pt x="32" y="187"/>
                  </a:lnTo>
                  <a:close/>
                  <a:moveTo>
                    <a:pt x="30" y="189"/>
                  </a:moveTo>
                  <a:cubicBezTo>
                    <a:pt x="30" y="189"/>
                    <a:pt x="30" y="189"/>
                    <a:pt x="30" y="189"/>
                  </a:cubicBezTo>
                  <a:cubicBezTo>
                    <a:pt x="30" y="189"/>
                    <a:pt x="29" y="189"/>
                    <a:pt x="29" y="189"/>
                  </a:cubicBezTo>
                  <a:cubicBezTo>
                    <a:pt x="29" y="188"/>
                    <a:pt x="30" y="188"/>
                    <a:pt x="30" y="188"/>
                  </a:cubicBezTo>
                  <a:cubicBezTo>
                    <a:pt x="30" y="188"/>
                    <a:pt x="30" y="188"/>
                    <a:pt x="30" y="189"/>
                  </a:cubicBezTo>
                  <a:close/>
                  <a:moveTo>
                    <a:pt x="26" y="190"/>
                  </a:moveTo>
                  <a:cubicBezTo>
                    <a:pt x="26" y="190"/>
                    <a:pt x="25" y="190"/>
                    <a:pt x="25" y="190"/>
                  </a:cubicBezTo>
                  <a:cubicBezTo>
                    <a:pt x="25" y="189"/>
                    <a:pt x="25" y="189"/>
                    <a:pt x="25" y="189"/>
                  </a:cubicBezTo>
                  <a:cubicBezTo>
                    <a:pt x="26" y="189"/>
                    <a:pt x="26" y="189"/>
                    <a:pt x="27" y="189"/>
                  </a:cubicBezTo>
                  <a:cubicBezTo>
                    <a:pt x="27" y="189"/>
                    <a:pt x="27" y="190"/>
                    <a:pt x="27" y="190"/>
                  </a:cubicBezTo>
                  <a:cubicBezTo>
                    <a:pt x="26" y="189"/>
                    <a:pt x="26" y="190"/>
                    <a:pt x="26" y="190"/>
                  </a:cubicBezTo>
                  <a:close/>
                  <a:moveTo>
                    <a:pt x="31" y="189"/>
                  </a:moveTo>
                  <a:cubicBezTo>
                    <a:pt x="31" y="189"/>
                    <a:pt x="31" y="189"/>
                    <a:pt x="31" y="189"/>
                  </a:cubicBezTo>
                  <a:cubicBezTo>
                    <a:pt x="31" y="189"/>
                    <a:pt x="31" y="189"/>
                    <a:pt x="30" y="189"/>
                  </a:cubicBezTo>
                  <a:cubicBezTo>
                    <a:pt x="31" y="189"/>
                    <a:pt x="31" y="189"/>
                    <a:pt x="31" y="189"/>
                  </a:cubicBezTo>
                  <a:cubicBezTo>
                    <a:pt x="31" y="189"/>
                    <a:pt x="31" y="189"/>
                    <a:pt x="31" y="189"/>
                  </a:cubicBezTo>
                  <a:close/>
                  <a:moveTo>
                    <a:pt x="23" y="189"/>
                  </a:moveTo>
                  <a:cubicBezTo>
                    <a:pt x="23" y="189"/>
                    <a:pt x="23" y="190"/>
                    <a:pt x="22" y="190"/>
                  </a:cubicBezTo>
                  <a:cubicBezTo>
                    <a:pt x="22" y="190"/>
                    <a:pt x="22" y="190"/>
                    <a:pt x="22" y="190"/>
                  </a:cubicBezTo>
                  <a:cubicBezTo>
                    <a:pt x="22" y="189"/>
                    <a:pt x="22" y="189"/>
                    <a:pt x="22" y="189"/>
                  </a:cubicBezTo>
                  <a:cubicBezTo>
                    <a:pt x="22" y="189"/>
                    <a:pt x="23" y="189"/>
                    <a:pt x="23" y="189"/>
                  </a:cubicBezTo>
                  <a:close/>
                  <a:moveTo>
                    <a:pt x="25" y="190"/>
                  </a:moveTo>
                  <a:cubicBezTo>
                    <a:pt x="24" y="190"/>
                    <a:pt x="24" y="190"/>
                    <a:pt x="24" y="190"/>
                  </a:cubicBezTo>
                  <a:cubicBezTo>
                    <a:pt x="24" y="190"/>
                    <a:pt x="24" y="190"/>
                    <a:pt x="24" y="190"/>
                  </a:cubicBezTo>
                  <a:cubicBezTo>
                    <a:pt x="24" y="189"/>
                    <a:pt x="24" y="189"/>
                    <a:pt x="24" y="189"/>
                  </a:cubicBezTo>
                  <a:cubicBezTo>
                    <a:pt x="24" y="189"/>
                    <a:pt x="25" y="189"/>
                    <a:pt x="25" y="190"/>
                  </a:cubicBezTo>
                  <a:close/>
                  <a:moveTo>
                    <a:pt x="38" y="189"/>
                  </a:moveTo>
                  <a:cubicBezTo>
                    <a:pt x="38" y="189"/>
                    <a:pt x="38" y="189"/>
                    <a:pt x="38" y="189"/>
                  </a:cubicBezTo>
                  <a:cubicBezTo>
                    <a:pt x="37" y="189"/>
                    <a:pt x="37" y="189"/>
                    <a:pt x="37" y="189"/>
                  </a:cubicBezTo>
                  <a:cubicBezTo>
                    <a:pt x="37" y="189"/>
                    <a:pt x="37" y="189"/>
                    <a:pt x="37" y="189"/>
                  </a:cubicBezTo>
                  <a:cubicBezTo>
                    <a:pt x="37" y="189"/>
                    <a:pt x="38" y="189"/>
                    <a:pt x="38" y="189"/>
                  </a:cubicBezTo>
                  <a:close/>
                  <a:moveTo>
                    <a:pt x="20" y="193"/>
                  </a:moveTo>
                  <a:cubicBezTo>
                    <a:pt x="20" y="192"/>
                    <a:pt x="20" y="192"/>
                    <a:pt x="20" y="192"/>
                  </a:cubicBezTo>
                  <a:cubicBezTo>
                    <a:pt x="19" y="192"/>
                    <a:pt x="19" y="191"/>
                    <a:pt x="19" y="191"/>
                  </a:cubicBezTo>
                  <a:cubicBezTo>
                    <a:pt x="20" y="191"/>
                    <a:pt x="20" y="191"/>
                    <a:pt x="20" y="192"/>
                  </a:cubicBezTo>
                  <a:cubicBezTo>
                    <a:pt x="21" y="192"/>
                    <a:pt x="21" y="192"/>
                    <a:pt x="22" y="192"/>
                  </a:cubicBezTo>
                  <a:cubicBezTo>
                    <a:pt x="22" y="193"/>
                    <a:pt x="21" y="193"/>
                    <a:pt x="20" y="193"/>
                  </a:cubicBezTo>
                  <a:close/>
                  <a:moveTo>
                    <a:pt x="28" y="190"/>
                  </a:moveTo>
                  <a:cubicBezTo>
                    <a:pt x="27" y="191"/>
                    <a:pt x="27" y="191"/>
                    <a:pt x="27" y="191"/>
                  </a:cubicBezTo>
                  <a:lnTo>
                    <a:pt x="26" y="191"/>
                  </a:lnTo>
                  <a:cubicBezTo>
                    <a:pt x="26" y="191"/>
                    <a:pt x="26" y="191"/>
                    <a:pt x="27" y="191"/>
                  </a:cubicBezTo>
                  <a:cubicBezTo>
                    <a:pt x="27" y="191"/>
                    <a:pt x="27" y="191"/>
                    <a:pt x="28" y="190"/>
                  </a:cubicBezTo>
                  <a:close/>
                  <a:moveTo>
                    <a:pt x="34" y="195"/>
                  </a:moveTo>
                  <a:cubicBezTo>
                    <a:pt x="35" y="195"/>
                    <a:pt x="35" y="195"/>
                    <a:pt x="36" y="194"/>
                  </a:cubicBezTo>
                  <a:cubicBezTo>
                    <a:pt x="36" y="194"/>
                    <a:pt x="36" y="193"/>
                    <a:pt x="36" y="192"/>
                  </a:cubicBezTo>
                  <a:cubicBezTo>
                    <a:pt x="37" y="192"/>
                    <a:pt x="37" y="192"/>
                    <a:pt x="37" y="193"/>
                  </a:cubicBezTo>
                  <a:cubicBezTo>
                    <a:pt x="37" y="194"/>
                    <a:pt x="37" y="194"/>
                    <a:pt x="38" y="194"/>
                  </a:cubicBezTo>
                  <a:cubicBezTo>
                    <a:pt x="37" y="194"/>
                    <a:pt x="37" y="194"/>
                    <a:pt x="37" y="195"/>
                  </a:cubicBezTo>
                  <a:cubicBezTo>
                    <a:pt x="36" y="195"/>
                    <a:pt x="36" y="195"/>
                    <a:pt x="36" y="195"/>
                  </a:cubicBezTo>
                  <a:cubicBezTo>
                    <a:pt x="36" y="195"/>
                    <a:pt x="36" y="195"/>
                    <a:pt x="36" y="195"/>
                  </a:cubicBezTo>
                  <a:cubicBezTo>
                    <a:pt x="37" y="195"/>
                    <a:pt x="37" y="196"/>
                    <a:pt x="38" y="196"/>
                  </a:cubicBezTo>
                  <a:cubicBezTo>
                    <a:pt x="38" y="196"/>
                    <a:pt x="38" y="196"/>
                    <a:pt x="37" y="196"/>
                  </a:cubicBezTo>
                  <a:cubicBezTo>
                    <a:pt x="37" y="196"/>
                    <a:pt x="37" y="196"/>
                    <a:pt x="36" y="196"/>
                  </a:cubicBezTo>
                  <a:cubicBezTo>
                    <a:pt x="36" y="196"/>
                    <a:pt x="36" y="196"/>
                    <a:pt x="35" y="196"/>
                  </a:cubicBezTo>
                  <a:cubicBezTo>
                    <a:pt x="35" y="196"/>
                    <a:pt x="35" y="196"/>
                    <a:pt x="35" y="196"/>
                  </a:cubicBezTo>
                  <a:cubicBezTo>
                    <a:pt x="35" y="196"/>
                    <a:pt x="34" y="196"/>
                    <a:pt x="34" y="196"/>
                  </a:cubicBezTo>
                  <a:cubicBezTo>
                    <a:pt x="34" y="197"/>
                    <a:pt x="34" y="197"/>
                    <a:pt x="33" y="197"/>
                  </a:cubicBezTo>
                  <a:cubicBezTo>
                    <a:pt x="33" y="196"/>
                    <a:pt x="34" y="196"/>
                    <a:pt x="34" y="195"/>
                  </a:cubicBezTo>
                  <a:close/>
                  <a:moveTo>
                    <a:pt x="19" y="194"/>
                  </a:moveTo>
                  <a:cubicBezTo>
                    <a:pt x="19" y="195"/>
                    <a:pt x="19" y="195"/>
                    <a:pt x="19" y="194"/>
                  </a:cubicBezTo>
                  <a:cubicBezTo>
                    <a:pt x="19" y="194"/>
                    <a:pt x="19" y="194"/>
                    <a:pt x="19" y="194"/>
                  </a:cubicBezTo>
                  <a:cubicBezTo>
                    <a:pt x="19" y="193"/>
                    <a:pt x="19" y="193"/>
                    <a:pt x="19" y="193"/>
                  </a:cubicBezTo>
                  <a:cubicBezTo>
                    <a:pt x="19" y="194"/>
                    <a:pt x="19" y="194"/>
                    <a:pt x="19" y="194"/>
                  </a:cubicBezTo>
                  <a:close/>
                  <a:moveTo>
                    <a:pt x="23" y="194"/>
                  </a:moveTo>
                  <a:cubicBezTo>
                    <a:pt x="23" y="194"/>
                    <a:pt x="23" y="194"/>
                    <a:pt x="23" y="194"/>
                  </a:cubicBezTo>
                  <a:cubicBezTo>
                    <a:pt x="23" y="194"/>
                    <a:pt x="23" y="194"/>
                    <a:pt x="23" y="194"/>
                  </a:cubicBezTo>
                  <a:cubicBezTo>
                    <a:pt x="23" y="193"/>
                    <a:pt x="23" y="193"/>
                    <a:pt x="23" y="193"/>
                  </a:cubicBezTo>
                  <a:cubicBezTo>
                    <a:pt x="23" y="193"/>
                    <a:pt x="23" y="194"/>
                    <a:pt x="23" y="194"/>
                  </a:cubicBezTo>
                  <a:close/>
                  <a:moveTo>
                    <a:pt x="16" y="194"/>
                  </a:moveTo>
                  <a:cubicBezTo>
                    <a:pt x="16" y="194"/>
                    <a:pt x="16" y="195"/>
                    <a:pt x="16" y="195"/>
                  </a:cubicBezTo>
                  <a:cubicBezTo>
                    <a:pt x="15" y="195"/>
                    <a:pt x="15" y="195"/>
                    <a:pt x="15" y="195"/>
                  </a:cubicBezTo>
                  <a:cubicBezTo>
                    <a:pt x="15" y="195"/>
                    <a:pt x="15" y="194"/>
                    <a:pt x="15" y="194"/>
                  </a:cubicBezTo>
                  <a:cubicBezTo>
                    <a:pt x="15" y="194"/>
                    <a:pt x="16" y="194"/>
                    <a:pt x="16" y="194"/>
                  </a:cubicBezTo>
                  <a:close/>
                  <a:moveTo>
                    <a:pt x="21" y="194"/>
                  </a:moveTo>
                  <a:cubicBezTo>
                    <a:pt x="21" y="194"/>
                    <a:pt x="21" y="195"/>
                    <a:pt x="21" y="195"/>
                  </a:cubicBezTo>
                  <a:cubicBezTo>
                    <a:pt x="21" y="195"/>
                    <a:pt x="21" y="195"/>
                    <a:pt x="21" y="195"/>
                  </a:cubicBezTo>
                  <a:cubicBezTo>
                    <a:pt x="21" y="195"/>
                    <a:pt x="21" y="194"/>
                    <a:pt x="21" y="194"/>
                  </a:cubicBezTo>
                  <a:cubicBezTo>
                    <a:pt x="21" y="194"/>
                    <a:pt x="21" y="194"/>
                    <a:pt x="21" y="194"/>
                  </a:cubicBezTo>
                  <a:close/>
                  <a:moveTo>
                    <a:pt x="12" y="196"/>
                  </a:moveTo>
                  <a:cubicBezTo>
                    <a:pt x="13" y="196"/>
                    <a:pt x="13" y="196"/>
                    <a:pt x="13" y="196"/>
                  </a:cubicBezTo>
                  <a:cubicBezTo>
                    <a:pt x="12" y="196"/>
                    <a:pt x="12" y="197"/>
                    <a:pt x="12" y="197"/>
                  </a:cubicBezTo>
                  <a:cubicBezTo>
                    <a:pt x="12" y="197"/>
                    <a:pt x="11" y="196"/>
                    <a:pt x="11" y="196"/>
                  </a:cubicBezTo>
                  <a:cubicBezTo>
                    <a:pt x="11" y="196"/>
                    <a:pt x="11" y="196"/>
                    <a:pt x="12" y="196"/>
                  </a:cubicBezTo>
                  <a:close/>
                  <a:moveTo>
                    <a:pt x="30" y="196"/>
                  </a:moveTo>
                  <a:cubicBezTo>
                    <a:pt x="30" y="196"/>
                    <a:pt x="30" y="196"/>
                    <a:pt x="30" y="196"/>
                  </a:cubicBezTo>
                  <a:cubicBezTo>
                    <a:pt x="30" y="196"/>
                    <a:pt x="30" y="196"/>
                    <a:pt x="30" y="196"/>
                  </a:cubicBezTo>
                  <a:cubicBezTo>
                    <a:pt x="29" y="196"/>
                    <a:pt x="29" y="196"/>
                    <a:pt x="30" y="196"/>
                  </a:cubicBezTo>
                  <a:cubicBezTo>
                    <a:pt x="30" y="195"/>
                    <a:pt x="30" y="195"/>
                    <a:pt x="30" y="196"/>
                  </a:cubicBezTo>
                  <a:close/>
                  <a:moveTo>
                    <a:pt x="46" y="196"/>
                  </a:moveTo>
                  <a:cubicBezTo>
                    <a:pt x="47" y="196"/>
                    <a:pt x="47" y="196"/>
                    <a:pt x="46" y="196"/>
                  </a:cubicBezTo>
                  <a:cubicBezTo>
                    <a:pt x="46" y="196"/>
                    <a:pt x="46" y="196"/>
                    <a:pt x="46" y="196"/>
                  </a:cubicBezTo>
                  <a:cubicBezTo>
                    <a:pt x="46" y="196"/>
                    <a:pt x="46" y="196"/>
                    <a:pt x="46" y="196"/>
                  </a:cubicBezTo>
                  <a:cubicBezTo>
                    <a:pt x="46" y="196"/>
                    <a:pt x="46" y="196"/>
                    <a:pt x="46" y="196"/>
                  </a:cubicBezTo>
                  <a:close/>
                  <a:moveTo>
                    <a:pt x="13" y="198"/>
                  </a:moveTo>
                  <a:cubicBezTo>
                    <a:pt x="13" y="197"/>
                    <a:pt x="13" y="197"/>
                    <a:pt x="13" y="197"/>
                  </a:cubicBezTo>
                  <a:cubicBezTo>
                    <a:pt x="13" y="197"/>
                    <a:pt x="13" y="197"/>
                    <a:pt x="13" y="197"/>
                  </a:cubicBezTo>
                  <a:lnTo>
                    <a:pt x="14" y="197"/>
                  </a:lnTo>
                  <a:cubicBezTo>
                    <a:pt x="14" y="197"/>
                    <a:pt x="14" y="197"/>
                    <a:pt x="14" y="197"/>
                  </a:cubicBezTo>
                  <a:cubicBezTo>
                    <a:pt x="14" y="198"/>
                    <a:pt x="13" y="198"/>
                    <a:pt x="13" y="198"/>
                  </a:cubicBezTo>
                  <a:close/>
                  <a:moveTo>
                    <a:pt x="30" y="197"/>
                  </a:moveTo>
                  <a:cubicBezTo>
                    <a:pt x="30" y="197"/>
                    <a:pt x="30" y="197"/>
                    <a:pt x="30" y="197"/>
                  </a:cubicBezTo>
                  <a:cubicBezTo>
                    <a:pt x="30" y="197"/>
                    <a:pt x="30" y="197"/>
                    <a:pt x="30" y="197"/>
                  </a:cubicBezTo>
                  <a:cubicBezTo>
                    <a:pt x="30" y="197"/>
                    <a:pt x="30" y="197"/>
                    <a:pt x="30" y="197"/>
                  </a:cubicBezTo>
                  <a:cubicBezTo>
                    <a:pt x="30" y="197"/>
                    <a:pt x="30" y="197"/>
                    <a:pt x="30" y="197"/>
                  </a:cubicBezTo>
                  <a:close/>
                  <a:moveTo>
                    <a:pt x="29" y="197"/>
                  </a:moveTo>
                  <a:cubicBezTo>
                    <a:pt x="29" y="197"/>
                    <a:pt x="29" y="198"/>
                    <a:pt x="29" y="198"/>
                  </a:cubicBezTo>
                  <a:cubicBezTo>
                    <a:pt x="28" y="198"/>
                    <a:pt x="28" y="198"/>
                    <a:pt x="28" y="198"/>
                  </a:cubicBezTo>
                  <a:cubicBezTo>
                    <a:pt x="28" y="197"/>
                    <a:pt x="28" y="197"/>
                    <a:pt x="28" y="197"/>
                  </a:cubicBezTo>
                  <a:cubicBezTo>
                    <a:pt x="29" y="197"/>
                    <a:pt x="29" y="197"/>
                    <a:pt x="29" y="197"/>
                  </a:cubicBezTo>
                  <a:close/>
                  <a:moveTo>
                    <a:pt x="12" y="200"/>
                  </a:moveTo>
                  <a:cubicBezTo>
                    <a:pt x="12" y="199"/>
                    <a:pt x="12" y="199"/>
                    <a:pt x="12" y="199"/>
                  </a:cubicBezTo>
                  <a:cubicBezTo>
                    <a:pt x="12" y="199"/>
                    <a:pt x="12" y="198"/>
                    <a:pt x="12" y="198"/>
                  </a:cubicBezTo>
                  <a:cubicBezTo>
                    <a:pt x="13" y="198"/>
                    <a:pt x="13" y="199"/>
                    <a:pt x="13" y="199"/>
                  </a:cubicBezTo>
                  <a:cubicBezTo>
                    <a:pt x="12" y="199"/>
                    <a:pt x="12" y="199"/>
                    <a:pt x="12" y="200"/>
                  </a:cubicBezTo>
                  <a:close/>
                  <a:moveTo>
                    <a:pt x="32" y="199"/>
                  </a:moveTo>
                  <a:cubicBezTo>
                    <a:pt x="32" y="199"/>
                    <a:pt x="32" y="199"/>
                    <a:pt x="32" y="199"/>
                  </a:cubicBezTo>
                  <a:cubicBezTo>
                    <a:pt x="32" y="199"/>
                    <a:pt x="32" y="199"/>
                    <a:pt x="32" y="199"/>
                  </a:cubicBezTo>
                  <a:cubicBezTo>
                    <a:pt x="32" y="198"/>
                    <a:pt x="32" y="198"/>
                    <a:pt x="32" y="198"/>
                  </a:cubicBezTo>
                  <a:cubicBezTo>
                    <a:pt x="32" y="198"/>
                    <a:pt x="32" y="199"/>
                    <a:pt x="32" y="199"/>
                  </a:cubicBezTo>
                  <a:close/>
                  <a:moveTo>
                    <a:pt x="41" y="202"/>
                  </a:moveTo>
                  <a:cubicBezTo>
                    <a:pt x="41" y="201"/>
                    <a:pt x="42" y="201"/>
                    <a:pt x="42" y="200"/>
                  </a:cubicBezTo>
                  <a:cubicBezTo>
                    <a:pt x="43" y="200"/>
                    <a:pt x="44" y="200"/>
                    <a:pt x="44" y="199"/>
                  </a:cubicBezTo>
                  <a:cubicBezTo>
                    <a:pt x="45" y="199"/>
                    <a:pt x="45" y="200"/>
                    <a:pt x="45" y="200"/>
                  </a:cubicBezTo>
                  <a:cubicBezTo>
                    <a:pt x="45" y="200"/>
                    <a:pt x="45" y="200"/>
                    <a:pt x="45" y="200"/>
                  </a:cubicBezTo>
                  <a:cubicBezTo>
                    <a:pt x="44" y="200"/>
                    <a:pt x="44" y="201"/>
                    <a:pt x="44" y="201"/>
                  </a:cubicBezTo>
                  <a:cubicBezTo>
                    <a:pt x="44" y="201"/>
                    <a:pt x="43" y="201"/>
                    <a:pt x="43" y="201"/>
                  </a:cubicBezTo>
                  <a:cubicBezTo>
                    <a:pt x="43" y="201"/>
                    <a:pt x="43" y="202"/>
                    <a:pt x="42" y="202"/>
                  </a:cubicBezTo>
                  <a:cubicBezTo>
                    <a:pt x="42" y="203"/>
                    <a:pt x="42" y="203"/>
                    <a:pt x="41" y="202"/>
                  </a:cubicBezTo>
                  <a:close/>
                  <a:moveTo>
                    <a:pt x="45" y="200"/>
                  </a:moveTo>
                  <a:cubicBezTo>
                    <a:pt x="46" y="200"/>
                    <a:pt x="46" y="200"/>
                    <a:pt x="46" y="200"/>
                  </a:cubicBezTo>
                  <a:cubicBezTo>
                    <a:pt x="46" y="200"/>
                    <a:pt x="46" y="200"/>
                    <a:pt x="46" y="200"/>
                  </a:cubicBezTo>
                  <a:cubicBezTo>
                    <a:pt x="46" y="200"/>
                    <a:pt x="46" y="200"/>
                    <a:pt x="46" y="201"/>
                  </a:cubicBezTo>
                  <a:cubicBezTo>
                    <a:pt x="46" y="201"/>
                    <a:pt x="46" y="201"/>
                    <a:pt x="46" y="201"/>
                  </a:cubicBezTo>
                  <a:cubicBezTo>
                    <a:pt x="46" y="201"/>
                    <a:pt x="46" y="201"/>
                    <a:pt x="45" y="201"/>
                  </a:cubicBezTo>
                  <a:lnTo>
                    <a:pt x="45" y="200"/>
                  </a:lnTo>
                  <a:close/>
                  <a:moveTo>
                    <a:pt x="7" y="204"/>
                  </a:moveTo>
                  <a:cubicBezTo>
                    <a:pt x="8" y="204"/>
                    <a:pt x="8" y="202"/>
                    <a:pt x="8" y="200"/>
                  </a:cubicBezTo>
                  <a:cubicBezTo>
                    <a:pt x="9" y="200"/>
                    <a:pt x="9" y="200"/>
                    <a:pt x="9" y="200"/>
                  </a:cubicBezTo>
                  <a:cubicBezTo>
                    <a:pt x="9" y="201"/>
                    <a:pt x="9" y="201"/>
                    <a:pt x="9" y="201"/>
                  </a:cubicBezTo>
                  <a:cubicBezTo>
                    <a:pt x="9" y="201"/>
                    <a:pt x="9" y="201"/>
                    <a:pt x="10" y="202"/>
                  </a:cubicBezTo>
                  <a:cubicBezTo>
                    <a:pt x="10" y="202"/>
                    <a:pt x="10" y="202"/>
                    <a:pt x="10" y="202"/>
                  </a:cubicBezTo>
                  <a:cubicBezTo>
                    <a:pt x="10" y="202"/>
                    <a:pt x="9" y="203"/>
                    <a:pt x="9" y="203"/>
                  </a:cubicBezTo>
                  <a:cubicBezTo>
                    <a:pt x="9" y="204"/>
                    <a:pt x="8" y="204"/>
                    <a:pt x="7" y="204"/>
                  </a:cubicBezTo>
                  <a:close/>
                  <a:moveTo>
                    <a:pt x="12" y="201"/>
                  </a:moveTo>
                  <a:cubicBezTo>
                    <a:pt x="12" y="201"/>
                    <a:pt x="12" y="201"/>
                    <a:pt x="12" y="201"/>
                  </a:cubicBezTo>
                  <a:cubicBezTo>
                    <a:pt x="12" y="201"/>
                    <a:pt x="12" y="201"/>
                    <a:pt x="12" y="201"/>
                  </a:cubicBezTo>
                  <a:cubicBezTo>
                    <a:pt x="11" y="201"/>
                    <a:pt x="11" y="201"/>
                    <a:pt x="12" y="201"/>
                  </a:cubicBezTo>
                  <a:cubicBezTo>
                    <a:pt x="12" y="201"/>
                    <a:pt x="12" y="201"/>
                    <a:pt x="12" y="201"/>
                  </a:cubicBezTo>
                  <a:close/>
                  <a:moveTo>
                    <a:pt x="47" y="202"/>
                  </a:moveTo>
                  <a:cubicBezTo>
                    <a:pt x="47" y="202"/>
                    <a:pt x="47" y="203"/>
                    <a:pt x="47" y="203"/>
                  </a:cubicBezTo>
                  <a:cubicBezTo>
                    <a:pt x="46" y="203"/>
                    <a:pt x="46" y="203"/>
                    <a:pt x="46" y="203"/>
                  </a:cubicBezTo>
                  <a:cubicBezTo>
                    <a:pt x="46" y="203"/>
                    <a:pt x="46" y="202"/>
                    <a:pt x="46" y="202"/>
                  </a:cubicBezTo>
                  <a:cubicBezTo>
                    <a:pt x="47" y="202"/>
                    <a:pt x="47" y="202"/>
                    <a:pt x="47" y="202"/>
                  </a:cubicBezTo>
                  <a:close/>
                  <a:moveTo>
                    <a:pt x="12" y="204"/>
                  </a:moveTo>
                  <a:cubicBezTo>
                    <a:pt x="13" y="204"/>
                    <a:pt x="13" y="204"/>
                    <a:pt x="13" y="204"/>
                  </a:cubicBezTo>
                  <a:cubicBezTo>
                    <a:pt x="13" y="205"/>
                    <a:pt x="13" y="205"/>
                    <a:pt x="13" y="205"/>
                  </a:cubicBezTo>
                  <a:cubicBezTo>
                    <a:pt x="13" y="205"/>
                    <a:pt x="13" y="205"/>
                    <a:pt x="12" y="205"/>
                  </a:cubicBezTo>
                  <a:cubicBezTo>
                    <a:pt x="12" y="205"/>
                    <a:pt x="12" y="205"/>
                    <a:pt x="12" y="204"/>
                  </a:cubicBezTo>
                  <a:close/>
                  <a:moveTo>
                    <a:pt x="15" y="206"/>
                  </a:moveTo>
                  <a:cubicBezTo>
                    <a:pt x="14" y="206"/>
                    <a:pt x="14" y="205"/>
                    <a:pt x="15" y="204"/>
                  </a:cubicBezTo>
                  <a:cubicBezTo>
                    <a:pt x="15" y="204"/>
                    <a:pt x="16" y="205"/>
                    <a:pt x="16" y="205"/>
                  </a:cubicBezTo>
                  <a:cubicBezTo>
                    <a:pt x="16" y="206"/>
                    <a:pt x="16" y="206"/>
                    <a:pt x="15" y="206"/>
                  </a:cubicBezTo>
                  <a:close/>
                  <a:moveTo>
                    <a:pt x="17" y="205"/>
                  </a:moveTo>
                  <a:cubicBezTo>
                    <a:pt x="17" y="205"/>
                    <a:pt x="17" y="205"/>
                    <a:pt x="17" y="205"/>
                  </a:cubicBezTo>
                  <a:cubicBezTo>
                    <a:pt x="17" y="205"/>
                    <a:pt x="18" y="204"/>
                    <a:pt x="18" y="204"/>
                  </a:cubicBezTo>
                  <a:cubicBezTo>
                    <a:pt x="18" y="205"/>
                    <a:pt x="18" y="205"/>
                    <a:pt x="17" y="205"/>
                  </a:cubicBezTo>
                  <a:close/>
                  <a:moveTo>
                    <a:pt x="2" y="205"/>
                  </a:moveTo>
                  <a:cubicBezTo>
                    <a:pt x="2" y="205"/>
                    <a:pt x="2" y="206"/>
                    <a:pt x="2" y="206"/>
                  </a:cubicBezTo>
                  <a:cubicBezTo>
                    <a:pt x="2" y="206"/>
                    <a:pt x="1" y="206"/>
                    <a:pt x="1" y="206"/>
                  </a:cubicBezTo>
                  <a:cubicBezTo>
                    <a:pt x="1" y="206"/>
                    <a:pt x="1" y="205"/>
                    <a:pt x="1" y="205"/>
                  </a:cubicBezTo>
                  <a:cubicBezTo>
                    <a:pt x="2" y="205"/>
                    <a:pt x="2" y="205"/>
                    <a:pt x="2" y="205"/>
                  </a:cubicBezTo>
                  <a:close/>
                  <a:moveTo>
                    <a:pt x="5" y="205"/>
                  </a:moveTo>
                  <a:cubicBezTo>
                    <a:pt x="5" y="205"/>
                    <a:pt x="5" y="206"/>
                    <a:pt x="4" y="206"/>
                  </a:cubicBezTo>
                  <a:cubicBezTo>
                    <a:pt x="4" y="206"/>
                    <a:pt x="4" y="206"/>
                    <a:pt x="4" y="206"/>
                  </a:cubicBezTo>
                  <a:cubicBezTo>
                    <a:pt x="4" y="206"/>
                    <a:pt x="4" y="205"/>
                    <a:pt x="4" y="205"/>
                  </a:cubicBezTo>
                  <a:cubicBezTo>
                    <a:pt x="4" y="205"/>
                    <a:pt x="4" y="205"/>
                    <a:pt x="5" y="205"/>
                  </a:cubicBezTo>
                  <a:close/>
                  <a:moveTo>
                    <a:pt x="14" y="207"/>
                  </a:moveTo>
                  <a:cubicBezTo>
                    <a:pt x="14" y="207"/>
                    <a:pt x="14" y="207"/>
                    <a:pt x="14" y="207"/>
                  </a:cubicBezTo>
                  <a:cubicBezTo>
                    <a:pt x="14" y="207"/>
                    <a:pt x="14" y="207"/>
                    <a:pt x="14" y="207"/>
                  </a:cubicBezTo>
                  <a:cubicBezTo>
                    <a:pt x="14" y="206"/>
                    <a:pt x="14" y="206"/>
                    <a:pt x="14" y="206"/>
                  </a:cubicBezTo>
                  <a:cubicBezTo>
                    <a:pt x="14" y="207"/>
                    <a:pt x="14" y="207"/>
                    <a:pt x="14" y="207"/>
                  </a:cubicBezTo>
                  <a:close/>
                  <a:moveTo>
                    <a:pt x="84" y="208"/>
                  </a:moveTo>
                  <a:cubicBezTo>
                    <a:pt x="85" y="208"/>
                    <a:pt x="85" y="207"/>
                    <a:pt x="86" y="207"/>
                  </a:cubicBezTo>
                  <a:cubicBezTo>
                    <a:pt x="86" y="207"/>
                    <a:pt x="87" y="206"/>
                    <a:pt x="88" y="207"/>
                  </a:cubicBezTo>
                  <a:cubicBezTo>
                    <a:pt x="88" y="208"/>
                    <a:pt x="87" y="208"/>
                    <a:pt x="86" y="208"/>
                  </a:cubicBezTo>
                  <a:cubicBezTo>
                    <a:pt x="86" y="208"/>
                    <a:pt x="85" y="208"/>
                    <a:pt x="84" y="208"/>
                  </a:cubicBezTo>
                  <a:close/>
                  <a:moveTo>
                    <a:pt x="5" y="207"/>
                  </a:moveTo>
                  <a:cubicBezTo>
                    <a:pt x="5" y="207"/>
                    <a:pt x="6" y="207"/>
                    <a:pt x="6" y="207"/>
                  </a:cubicBezTo>
                  <a:cubicBezTo>
                    <a:pt x="6" y="207"/>
                    <a:pt x="7" y="207"/>
                    <a:pt x="7" y="207"/>
                  </a:cubicBezTo>
                  <a:cubicBezTo>
                    <a:pt x="7" y="207"/>
                    <a:pt x="7" y="207"/>
                    <a:pt x="7" y="208"/>
                  </a:cubicBezTo>
                  <a:cubicBezTo>
                    <a:pt x="6" y="208"/>
                    <a:pt x="6" y="208"/>
                    <a:pt x="5" y="207"/>
                  </a:cubicBezTo>
                  <a:close/>
                  <a:moveTo>
                    <a:pt x="15" y="211"/>
                  </a:moveTo>
                  <a:cubicBezTo>
                    <a:pt x="16" y="211"/>
                    <a:pt x="16" y="210"/>
                    <a:pt x="16" y="209"/>
                  </a:cubicBezTo>
                  <a:cubicBezTo>
                    <a:pt x="15" y="209"/>
                    <a:pt x="15" y="208"/>
                    <a:pt x="15" y="207"/>
                  </a:cubicBezTo>
                  <a:cubicBezTo>
                    <a:pt x="16" y="208"/>
                    <a:pt x="17" y="208"/>
                    <a:pt x="17" y="209"/>
                  </a:cubicBezTo>
                  <a:cubicBezTo>
                    <a:pt x="17" y="209"/>
                    <a:pt x="17" y="210"/>
                    <a:pt x="17" y="211"/>
                  </a:cubicBezTo>
                  <a:cubicBezTo>
                    <a:pt x="17" y="212"/>
                    <a:pt x="17" y="212"/>
                    <a:pt x="18" y="212"/>
                  </a:cubicBezTo>
                  <a:cubicBezTo>
                    <a:pt x="18" y="212"/>
                    <a:pt x="18" y="212"/>
                    <a:pt x="18" y="212"/>
                  </a:cubicBezTo>
                  <a:cubicBezTo>
                    <a:pt x="18" y="212"/>
                    <a:pt x="18" y="213"/>
                    <a:pt x="18" y="213"/>
                  </a:cubicBezTo>
                  <a:cubicBezTo>
                    <a:pt x="17" y="213"/>
                    <a:pt x="17" y="213"/>
                    <a:pt x="17" y="212"/>
                  </a:cubicBezTo>
                  <a:cubicBezTo>
                    <a:pt x="16" y="212"/>
                    <a:pt x="16" y="212"/>
                    <a:pt x="16" y="212"/>
                  </a:cubicBezTo>
                  <a:cubicBezTo>
                    <a:pt x="16" y="211"/>
                    <a:pt x="16" y="211"/>
                    <a:pt x="15" y="211"/>
                  </a:cubicBezTo>
                  <a:close/>
                  <a:moveTo>
                    <a:pt x="3" y="208"/>
                  </a:moveTo>
                  <a:cubicBezTo>
                    <a:pt x="3" y="209"/>
                    <a:pt x="3" y="209"/>
                    <a:pt x="3" y="209"/>
                  </a:cubicBezTo>
                  <a:cubicBezTo>
                    <a:pt x="3" y="209"/>
                    <a:pt x="3" y="209"/>
                    <a:pt x="3" y="208"/>
                  </a:cubicBezTo>
                  <a:cubicBezTo>
                    <a:pt x="3" y="208"/>
                    <a:pt x="3" y="208"/>
                    <a:pt x="3" y="208"/>
                  </a:cubicBezTo>
                  <a:cubicBezTo>
                    <a:pt x="3" y="208"/>
                    <a:pt x="3" y="208"/>
                    <a:pt x="3" y="208"/>
                  </a:cubicBezTo>
                  <a:close/>
                  <a:moveTo>
                    <a:pt x="8" y="211"/>
                  </a:moveTo>
                  <a:cubicBezTo>
                    <a:pt x="8" y="210"/>
                    <a:pt x="8" y="209"/>
                    <a:pt x="8" y="209"/>
                  </a:cubicBezTo>
                  <a:cubicBezTo>
                    <a:pt x="8" y="209"/>
                    <a:pt x="8" y="208"/>
                    <a:pt x="8" y="208"/>
                  </a:cubicBezTo>
                  <a:cubicBezTo>
                    <a:pt x="9" y="208"/>
                    <a:pt x="9" y="208"/>
                    <a:pt x="9" y="208"/>
                  </a:cubicBezTo>
                  <a:cubicBezTo>
                    <a:pt x="9" y="209"/>
                    <a:pt x="9" y="209"/>
                    <a:pt x="10" y="209"/>
                  </a:cubicBezTo>
                  <a:cubicBezTo>
                    <a:pt x="10" y="209"/>
                    <a:pt x="10" y="209"/>
                    <a:pt x="9" y="209"/>
                  </a:cubicBezTo>
                  <a:cubicBezTo>
                    <a:pt x="9" y="210"/>
                    <a:pt x="9" y="210"/>
                    <a:pt x="9" y="210"/>
                  </a:cubicBezTo>
                  <a:cubicBezTo>
                    <a:pt x="9" y="210"/>
                    <a:pt x="8" y="210"/>
                    <a:pt x="8" y="210"/>
                  </a:cubicBezTo>
                  <a:cubicBezTo>
                    <a:pt x="8" y="210"/>
                    <a:pt x="9" y="210"/>
                    <a:pt x="9" y="210"/>
                  </a:cubicBezTo>
                  <a:cubicBezTo>
                    <a:pt x="9" y="211"/>
                    <a:pt x="9" y="211"/>
                    <a:pt x="9" y="211"/>
                  </a:cubicBezTo>
                  <a:cubicBezTo>
                    <a:pt x="8" y="211"/>
                    <a:pt x="8" y="211"/>
                    <a:pt x="8" y="211"/>
                  </a:cubicBezTo>
                  <a:cubicBezTo>
                    <a:pt x="7" y="211"/>
                    <a:pt x="7" y="211"/>
                    <a:pt x="7" y="212"/>
                  </a:cubicBezTo>
                  <a:cubicBezTo>
                    <a:pt x="7" y="212"/>
                    <a:pt x="7" y="212"/>
                    <a:pt x="6" y="212"/>
                  </a:cubicBezTo>
                  <a:cubicBezTo>
                    <a:pt x="5" y="212"/>
                    <a:pt x="5" y="211"/>
                    <a:pt x="5" y="211"/>
                  </a:cubicBezTo>
                  <a:lnTo>
                    <a:pt x="8" y="211"/>
                  </a:lnTo>
                  <a:close/>
                  <a:moveTo>
                    <a:pt x="14" y="209"/>
                  </a:moveTo>
                  <a:cubicBezTo>
                    <a:pt x="14" y="210"/>
                    <a:pt x="14" y="210"/>
                    <a:pt x="13" y="210"/>
                  </a:cubicBezTo>
                  <a:cubicBezTo>
                    <a:pt x="13" y="210"/>
                    <a:pt x="13" y="210"/>
                    <a:pt x="13" y="210"/>
                  </a:cubicBezTo>
                  <a:cubicBezTo>
                    <a:pt x="13" y="210"/>
                    <a:pt x="13" y="209"/>
                    <a:pt x="13" y="209"/>
                  </a:cubicBezTo>
                  <a:cubicBezTo>
                    <a:pt x="13" y="209"/>
                    <a:pt x="14" y="209"/>
                    <a:pt x="14" y="209"/>
                  </a:cubicBezTo>
                  <a:close/>
                  <a:moveTo>
                    <a:pt x="86" y="210"/>
                  </a:moveTo>
                  <a:cubicBezTo>
                    <a:pt x="87" y="210"/>
                    <a:pt x="87" y="210"/>
                    <a:pt x="87" y="210"/>
                  </a:cubicBezTo>
                  <a:cubicBezTo>
                    <a:pt x="87" y="210"/>
                    <a:pt x="87" y="210"/>
                    <a:pt x="86" y="210"/>
                  </a:cubicBezTo>
                  <a:cubicBezTo>
                    <a:pt x="86" y="210"/>
                    <a:pt x="86" y="210"/>
                    <a:pt x="86" y="211"/>
                  </a:cubicBezTo>
                  <a:cubicBezTo>
                    <a:pt x="86" y="211"/>
                    <a:pt x="86" y="210"/>
                    <a:pt x="86" y="210"/>
                  </a:cubicBezTo>
                  <a:close/>
                  <a:moveTo>
                    <a:pt x="21" y="212"/>
                  </a:moveTo>
                  <a:cubicBezTo>
                    <a:pt x="21" y="213"/>
                    <a:pt x="21" y="213"/>
                    <a:pt x="21" y="213"/>
                  </a:cubicBezTo>
                  <a:cubicBezTo>
                    <a:pt x="21" y="213"/>
                    <a:pt x="20" y="213"/>
                    <a:pt x="20" y="212"/>
                  </a:cubicBezTo>
                  <a:cubicBezTo>
                    <a:pt x="20" y="212"/>
                    <a:pt x="20" y="212"/>
                    <a:pt x="20" y="211"/>
                  </a:cubicBezTo>
                  <a:cubicBezTo>
                    <a:pt x="20" y="211"/>
                    <a:pt x="20" y="211"/>
                    <a:pt x="20" y="211"/>
                  </a:cubicBezTo>
                  <a:lnTo>
                    <a:pt x="21" y="211"/>
                  </a:lnTo>
                  <a:cubicBezTo>
                    <a:pt x="21" y="211"/>
                    <a:pt x="21" y="211"/>
                    <a:pt x="21" y="212"/>
                  </a:cubicBezTo>
                  <a:cubicBezTo>
                    <a:pt x="21" y="212"/>
                    <a:pt x="21" y="212"/>
                    <a:pt x="21" y="212"/>
                  </a:cubicBezTo>
                  <a:close/>
                  <a:moveTo>
                    <a:pt x="14" y="211"/>
                  </a:moveTo>
                  <a:cubicBezTo>
                    <a:pt x="14" y="212"/>
                    <a:pt x="14" y="212"/>
                    <a:pt x="14" y="212"/>
                  </a:cubicBezTo>
                  <a:cubicBezTo>
                    <a:pt x="14" y="212"/>
                    <a:pt x="14" y="212"/>
                    <a:pt x="14" y="211"/>
                  </a:cubicBezTo>
                  <a:cubicBezTo>
                    <a:pt x="14" y="211"/>
                    <a:pt x="14" y="211"/>
                    <a:pt x="14" y="211"/>
                  </a:cubicBezTo>
                  <a:cubicBezTo>
                    <a:pt x="14" y="211"/>
                    <a:pt x="14" y="211"/>
                    <a:pt x="14" y="211"/>
                  </a:cubicBezTo>
                  <a:close/>
                  <a:moveTo>
                    <a:pt x="33" y="212"/>
                  </a:moveTo>
                  <a:cubicBezTo>
                    <a:pt x="33" y="212"/>
                    <a:pt x="33" y="212"/>
                    <a:pt x="33" y="211"/>
                  </a:cubicBezTo>
                  <a:cubicBezTo>
                    <a:pt x="33" y="211"/>
                    <a:pt x="33" y="211"/>
                    <a:pt x="34" y="211"/>
                  </a:cubicBezTo>
                  <a:cubicBezTo>
                    <a:pt x="34" y="212"/>
                    <a:pt x="34" y="213"/>
                    <a:pt x="33" y="212"/>
                  </a:cubicBezTo>
                  <a:close/>
                  <a:moveTo>
                    <a:pt x="7" y="213"/>
                  </a:moveTo>
                  <a:cubicBezTo>
                    <a:pt x="8" y="212"/>
                    <a:pt x="8" y="211"/>
                    <a:pt x="10" y="212"/>
                  </a:cubicBezTo>
                  <a:cubicBezTo>
                    <a:pt x="11" y="212"/>
                    <a:pt x="12" y="212"/>
                    <a:pt x="13" y="212"/>
                  </a:cubicBezTo>
                  <a:cubicBezTo>
                    <a:pt x="12" y="213"/>
                    <a:pt x="11" y="213"/>
                    <a:pt x="11" y="213"/>
                  </a:cubicBezTo>
                  <a:cubicBezTo>
                    <a:pt x="10" y="213"/>
                    <a:pt x="9" y="213"/>
                    <a:pt x="7" y="213"/>
                  </a:cubicBezTo>
                  <a:close/>
                  <a:moveTo>
                    <a:pt x="23" y="212"/>
                  </a:moveTo>
                  <a:cubicBezTo>
                    <a:pt x="23" y="212"/>
                    <a:pt x="23" y="212"/>
                    <a:pt x="23" y="212"/>
                  </a:cubicBezTo>
                  <a:cubicBezTo>
                    <a:pt x="23" y="212"/>
                    <a:pt x="23" y="212"/>
                    <a:pt x="23" y="212"/>
                  </a:cubicBezTo>
                  <a:cubicBezTo>
                    <a:pt x="23" y="212"/>
                    <a:pt x="23" y="212"/>
                    <a:pt x="23" y="212"/>
                  </a:cubicBezTo>
                  <a:cubicBezTo>
                    <a:pt x="23" y="212"/>
                    <a:pt x="23" y="212"/>
                    <a:pt x="23" y="212"/>
                  </a:cubicBezTo>
                  <a:close/>
                  <a:moveTo>
                    <a:pt x="24" y="211"/>
                  </a:moveTo>
                  <a:cubicBezTo>
                    <a:pt x="25" y="212"/>
                    <a:pt x="25" y="212"/>
                    <a:pt x="24" y="212"/>
                  </a:cubicBezTo>
                  <a:cubicBezTo>
                    <a:pt x="24" y="212"/>
                    <a:pt x="24" y="212"/>
                    <a:pt x="24" y="212"/>
                  </a:cubicBezTo>
                  <a:cubicBezTo>
                    <a:pt x="24" y="212"/>
                    <a:pt x="24" y="212"/>
                    <a:pt x="24" y="211"/>
                  </a:cubicBezTo>
                  <a:cubicBezTo>
                    <a:pt x="24" y="211"/>
                    <a:pt x="24" y="211"/>
                    <a:pt x="24" y="211"/>
                  </a:cubicBezTo>
                  <a:close/>
                  <a:moveTo>
                    <a:pt x="29" y="213"/>
                  </a:moveTo>
                  <a:cubicBezTo>
                    <a:pt x="28" y="212"/>
                    <a:pt x="29" y="212"/>
                    <a:pt x="30" y="212"/>
                  </a:cubicBezTo>
                  <a:cubicBezTo>
                    <a:pt x="30" y="212"/>
                    <a:pt x="31" y="212"/>
                    <a:pt x="31" y="213"/>
                  </a:cubicBezTo>
                  <a:lnTo>
                    <a:pt x="29" y="213"/>
                  </a:lnTo>
                  <a:close/>
                  <a:moveTo>
                    <a:pt x="41" y="213"/>
                  </a:moveTo>
                  <a:cubicBezTo>
                    <a:pt x="41" y="212"/>
                    <a:pt x="41" y="212"/>
                    <a:pt x="42" y="212"/>
                  </a:cubicBezTo>
                  <a:cubicBezTo>
                    <a:pt x="42" y="213"/>
                    <a:pt x="41" y="213"/>
                    <a:pt x="41" y="213"/>
                  </a:cubicBezTo>
                  <a:close/>
                  <a:moveTo>
                    <a:pt x="82" y="212"/>
                  </a:moveTo>
                  <a:cubicBezTo>
                    <a:pt x="82" y="213"/>
                    <a:pt x="82" y="213"/>
                    <a:pt x="82" y="213"/>
                  </a:cubicBezTo>
                  <a:cubicBezTo>
                    <a:pt x="81" y="213"/>
                    <a:pt x="81" y="213"/>
                    <a:pt x="81" y="213"/>
                  </a:cubicBezTo>
                  <a:cubicBezTo>
                    <a:pt x="81" y="213"/>
                    <a:pt x="81" y="213"/>
                    <a:pt x="81" y="213"/>
                  </a:cubicBezTo>
                  <a:cubicBezTo>
                    <a:pt x="81" y="212"/>
                    <a:pt x="82" y="212"/>
                    <a:pt x="82" y="212"/>
                  </a:cubicBezTo>
                  <a:close/>
                  <a:moveTo>
                    <a:pt x="111" y="9"/>
                  </a:moveTo>
                  <a:cubicBezTo>
                    <a:pt x="110" y="10"/>
                    <a:pt x="110" y="10"/>
                    <a:pt x="109" y="10"/>
                  </a:cubicBezTo>
                  <a:cubicBezTo>
                    <a:pt x="109" y="10"/>
                    <a:pt x="108" y="11"/>
                    <a:pt x="108" y="11"/>
                  </a:cubicBezTo>
                  <a:cubicBezTo>
                    <a:pt x="108" y="11"/>
                    <a:pt x="108" y="12"/>
                    <a:pt x="108" y="12"/>
                  </a:cubicBezTo>
                  <a:cubicBezTo>
                    <a:pt x="109" y="12"/>
                    <a:pt x="109" y="12"/>
                    <a:pt x="109" y="12"/>
                  </a:cubicBezTo>
                  <a:cubicBezTo>
                    <a:pt x="109" y="12"/>
                    <a:pt x="110" y="12"/>
                    <a:pt x="110" y="12"/>
                  </a:cubicBezTo>
                  <a:cubicBezTo>
                    <a:pt x="110" y="12"/>
                    <a:pt x="111" y="12"/>
                    <a:pt x="111" y="12"/>
                  </a:cubicBezTo>
                  <a:cubicBezTo>
                    <a:pt x="111" y="12"/>
                    <a:pt x="112" y="11"/>
                    <a:pt x="111" y="10"/>
                  </a:cubicBezTo>
                  <a:cubicBezTo>
                    <a:pt x="111" y="9"/>
                    <a:pt x="111" y="8"/>
                    <a:pt x="111" y="8"/>
                  </a:cubicBezTo>
                  <a:cubicBezTo>
                    <a:pt x="112" y="8"/>
                    <a:pt x="112" y="8"/>
                    <a:pt x="113" y="8"/>
                  </a:cubicBezTo>
                  <a:lnTo>
                    <a:pt x="115" y="8"/>
                  </a:lnTo>
                  <a:cubicBezTo>
                    <a:pt x="115" y="8"/>
                    <a:pt x="115" y="8"/>
                    <a:pt x="116" y="8"/>
                  </a:cubicBezTo>
                  <a:cubicBezTo>
                    <a:pt x="116" y="8"/>
                    <a:pt x="116" y="8"/>
                    <a:pt x="117" y="8"/>
                  </a:cubicBezTo>
                  <a:cubicBezTo>
                    <a:pt x="117" y="7"/>
                    <a:pt x="117" y="7"/>
                    <a:pt x="117" y="7"/>
                  </a:cubicBezTo>
                  <a:cubicBezTo>
                    <a:pt x="117" y="7"/>
                    <a:pt x="117" y="6"/>
                    <a:pt x="117" y="6"/>
                  </a:cubicBezTo>
                  <a:cubicBezTo>
                    <a:pt x="117" y="6"/>
                    <a:pt x="117" y="6"/>
                    <a:pt x="118" y="6"/>
                  </a:cubicBezTo>
                  <a:cubicBezTo>
                    <a:pt x="118" y="6"/>
                    <a:pt x="118" y="6"/>
                    <a:pt x="119" y="6"/>
                  </a:cubicBezTo>
                  <a:cubicBezTo>
                    <a:pt x="119" y="6"/>
                    <a:pt x="119" y="6"/>
                    <a:pt x="119" y="6"/>
                  </a:cubicBezTo>
                  <a:cubicBezTo>
                    <a:pt x="119" y="5"/>
                    <a:pt x="119" y="5"/>
                    <a:pt x="119" y="5"/>
                  </a:cubicBezTo>
                  <a:cubicBezTo>
                    <a:pt x="120" y="5"/>
                    <a:pt x="120" y="5"/>
                    <a:pt x="120" y="5"/>
                  </a:cubicBezTo>
                  <a:cubicBezTo>
                    <a:pt x="121" y="5"/>
                    <a:pt x="121" y="6"/>
                    <a:pt x="121" y="6"/>
                  </a:cubicBezTo>
                  <a:cubicBezTo>
                    <a:pt x="122" y="6"/>
                    <a:pt x="122" y="6"/>
                    <a:pt x="122" y="6"/>
                  </a:cubicBezTo>
                  <a:cubicBezTo>
                    <a:pt x="123" y="6"/>
                    <a:pt x="123" y="6"/>
                    <a:pt x="123" y="5"/>
                  </a:cubicBezTo>
                  <a:cubicBezTo>
                    <a:pt x="124" y="39"/>
                    <a:pt x="124" y="72"/>
                    <a:pt x="124" y="106"/>
                  </a:cubicBezTo>
                  <a:cubicBezTo>
                    <a:pt x="124" y="140"/>
                    <a:pt x="124" y="174"/>
                    <a:pt x="124" y="208"/>
                  </a:cubicBezTo>
                  <a:cubicBezTo>
                    <a:pt x="123" y="208"/>
                    <a:pt x="122" y="209"/>
                    <a:pt x="122" y="209"/>
                  </a:cubicBezTo>
                  <a:cubicBezTo>
                    <a:pt x="122" y="209"/>
                    <a:pt x="121" y="210"/>
                    <a:pt x="121" y="210"/>
                  </a:cubicBezTo>
                  <a:cubicBezTo>
                    <a:pt x="121" y="210"/>
                    <a:pt x="121" y="211"/>
                    <a:pt x="121" y="211"/>
                  </a:cubicBezTo>
                  <a:cubicBezTo>
                    <a:pt x="121" y="211"/>
                    <a:pt x="122" y="211"/>
                    <a:pt x="122" y="211"/>
                  </a:cubicBezTo>
                  <a:cubicBezTo>
                    <a:pt x="123" y="210"/>
                    <a:pt x="123" y="210"/>
                    <a:pt x="123" y="210"/>
                  </a:cubicBezTo>
                  <a:cubicBezTo>
                    <a:pt x="124" y="211"/>
                    <a:pt x="124" y="211"/>
                    <a:pt x="124" y="211"/>
                  </a:cubicBezTo>
                  <a:cubicBezTo>
                    <a:pt x="124" y="211"/>
                    <a:pt x="124" y="212"/>
                    <a:pt x="124" y="212"/>
                  </a:cubicBezTo>
                  <a:cubicBezTo>
                    <a:pt x="124" y="212"/>
                    <a:pt x="124" y="213"/>
                    <a:pt x="124" y="213"/>
                  </a:cubicBezTo>
                  <a:cubicBezTo>
                    <a:pt x="123" y="213"/>
                    <a:pt x="121" y="213"/>
                    <a:pt x="120" y="213"/>
                  </a:cubicBezTo>
                  <a:cubicBezTo>
                    <a:pt x="118" y="213"/>
                    <a:pt x="116" y="213"/>
                    <a:pt x="114" y="213"/>
                  </a:cubicBezTo>
                  <a:cubicBezTo>
                    <a:pt x="113" y="213"/>
                    <a:pt x="111" y="213"/>
                    <a:pt x="109" y="213"/>
                  </a:cubicBezTo>
                  <a:cubicBezTo>
                    <a:pt x="108" y="213"/>
                    <a:pt x="106" y="213"/>
                    <a:pt x="105" y="213"/>
                  </a:cubicBezTo>
                  <a:cubicBezTo>
                    <a:pt x="104" y="213"/>
                    <a:pt x="104" y="213"/>
                    <a:pt x="104" y="213"/>
                  </a:cubicBezTo>
                  <a:cubicBezTo>
                    <a:pt x="104" y="213"/>
                    <a:pt x="104" y="212"/>
                    <a:pt x="104" y="212"/>
                  </a:cubicBezTo>
                  <a:cubicBezTo>
                    <a:pt x="103" y="212"/>
                    <a:pt x="103" y="212"/>
                    <a:pt x="103" y="213"/>
                  </a:cubicBezTo>
                  <a:cubicBezTo>
                    <a:pt x="103" y="213"/>
                    <a:pt x="103" y="213"/>
                    <a:pt x="103" y="213"/>
                  </a:cubicBezTo>
                  <a:cubicBezTo>
                    <a:pt x="102" y="213"/>
                    <a:pt x="102" y="213"/>
                    <a:pt x="102" y="213"/>
                  </a:cubicBezTo>
                  <a:cubicBezTo>
                    <a:pt x="102" y="213"/>
                    <a:pt x="102" y="212"/>
                    <a:pt x="102" y="212"/>
                  </a:cubicBezTo>
                  <a:cubicBezTo>
                    <a:pt x="102" y="212"/>
                    <a:pt x="103" y="212"/>
                    <a:pt x="103" y="211"/>
                  </a:cubicBezTo>
                  <a:cubicBezTo>
                    <a:pt x="103" y="211"/>
                    <a:pt x="103" y="211"/>
                    <a:pt x="102" y="211"/>
                  </a:cubicBezTo>
                  <a:cubicBezTo>
                    <a:pt x="102" y="210"/>
                    <a:pt x="101" y="211"/>
                    <a:pt x="101" y="211"/>
                  </a:cubicBezTo>
                  <a:cubicBezTo>
                    <a:pt x="101" y="211"/>
                    <a:pt x="101" y="211"/>
                    <a:pt x="101" y="212"/>
                  </a:cubicBezTo>
                  <a:cubicBezTo>
                    <a:pt x="101" y="212"/>
                    <a:pt x="101" y="212"/>
                    <a:pt x="101" y="213"/>
                  </a:cubicBezTo>
                  <a:cubicBezTo>
                    <a:pt x="101" y="213"/>
                    <a:pt x="100" y="213"/>
                    <a:pt x="100" y="213"/>
                  </a:cubicBezTo>
                  <a:cubicBezTo>
                    <a:pt x="99" y="213"/>
                    <a:pt x="98" y="213"/>
                    <a:pt x="97" y="212"/>
                  </a:cubicBezTo>
                  <a:cubicBezTo>
                    <a:pt x="97" y="212"/>
                    <a:pt x="96" y="212"/>
                    <a:pt x="95" y="211"/>
                  </a:cubicBezTo>
                  <a:cubicBezTo>
                    <a:pt x="95" y="211"/>
                    <a:pt x="95" y="210"/>
                    <a:pt x="96" y="210"/>
                  </a:cubicBezTo>
                  <a:cubicBezTo>
                    <a:pt x="96" y="210"/>
                    <a:pt x="97" y="209"/>
                    <a:pt x="97" y="209"/>
                  </a:cubicBezTo>
                  <a:cubicBezTo>
                    <a:pt x="97" y="208"/>
                    <a:pt x="96" y="208"/>
                    <a:pt x="96" y="208"/>
                  </a:cubicBezTo>
                  <a:cubicBezTo>
                    <a:pt x="96" y="208"/>
                    <a:pt x="95" y="208"/>
                    <a:pt x="95" y="208"/>
                  </a:cubicBezTo>
                  <a:cubicBezTo>
                    <a:pt x="94" y="208"/>
                    <a:pt x="94" y="208"/>
                    <a:pt x="93" y="208"/>
                  </a:cubicBezTo>
                  <a:cubicBezTo>
                    <a:pt x="93" y="208"/>
                    <a:pt x="93" y="207"/>
                    <a:pt x="92" y="207"/>
                  </a:cubicBezTo>
                  <a:cubicBezTo>
                    <a:pt x="92" y="207"/>
                    <a:pt x="91" y="208"/>
                    <a:pt x="91" y="209"/>
                  </a:cubicBezTo>
                  <a:cubicBezTo>
                    <a:pt x="91" y="209"/>
                    <a:pt x="90" y="210"/>
                    <a:pt x="89" y="210"/>
                  </a:cubicBezTo>
                  <a:cubicBezTo>
                    <a:pt x="89" y="209"/>
                    <a:pt x="89" y="209"/>
                    <a:pt x="90" y="208"/>
                  </a:cubicBezTo>
                  <a:cubicBezTo>
                    <a:pt x="90" y="208"/>
                    <a:pt x="90" y="208"/>
                    <a:pt x="91" y="208"/>
                  </a:cubicBezTo>
                  <a:cubicBezTo>
                    <a:pt x="91" y="207"/>
                    <a:pt x="90" y="207"/>
                    <a:pt x="90" y="206"/>
                  </a:cubicBezTo>
                  <a:cubicBezTo>
                    <a:pt x="89" y="206"/>
                    <a:pt x="89" y="206"/>
                    <a:pt x="88" y="206"/>
                  </a:cubicBezTo>
                  <a:cubicBezTo>
                    <a:pt x="87" y="206"/>
                    <a:pt x="87" y="206"/>
                    <a:pt x="86" y="206"/>
                  </a:cubicBezTo>
                  <a:cubicBezTo>
                    <a:pt x="85" y="205"/>
                    <a:pt x="85" y="205"/>
                    <a:pt x="84" y="205"/>
                  </a:cubicBezTo>
                  <a:cubicBezTo>
                    <a:pt x="84" y="205"/>
                    <a:pt x="84" y="205"/>
                    <a:pt x="84" y="206"/>
                  </a:cubicBezTo>
                  <a:cubicBezTo>
                    <a:pt x="84" y="206"/>
                    <a:pt x="84" y="207"/>
                    <a:pt x="84" y="207"/>
                  </a:cubicBezTo>
                  <a:cubicBezTo>
                    <a:pt x="84" y="207"/>
                    <a:pt x="84" y="208"/>
                    <a:pt x="84" y="208"/>
                  </a:cubicBezTo>
                  <a:cubicBezTo>
                    <a:pt x="84" y="209"/>
                    <a:pt x="84" y="209"/>
                    <a:pt x="84" y="209"/>
                  </a:cubicBezTo>
                  <a:cubicBezTo>
                    <a:pt x="82" y="209"/>
                    <a:pt x="80" y="209"/>
                    <a:pt x="79" y="210"/>
                  </a:cubicBezTo>
                  <a:cubicBezTo>
                    <a:pt x="78" y="211"/>
                    <a:pt x="77" y="211"/>
                    <a:pt x="76" y="212"/>
                  </a:cubicBezTo>
                  <a:cubicBezTo>
                    <a:pt x="75" y="212"/>
                    <a:pt x="75" y="212"/>
                    <a:pt x="74" y="211"/>
                  </a:cubicBezTo>
                  <a:cubicBezTo>
                    <a:pt x="74" y="210"/>
                    <a:pt x="74" y="209"/>
                    <a:pt x="75" y="208"/>
                  </a:cubicBezTo>
                  <a:cubicBezTo>
                    <a:pt x="75" y="208"/>
                    <a:pt x="75" y="208"/>
                    <a:pt x="75" y="208"/>
                  </a:cubicBezTo>
                  <a:cubicBezTo>
                    <a:pt x="76" y="208"/>
                    <a:pt x="76" y="209"/>
                    <a:pt x="75" y="209"/>
                  </a:cubicBezTo>
                  <a:cubicBezTo>
                    <a:pt x="75" y="209"/>
                    <a:pt x="75" y="209"/>
                    <a:pt x="75" y="210"/>
                  </a:cubicBezTo>
                  <a:cubicBezTo>
                    <a:pt x="75" y="210"/>
                    <a:pt x="75" y="210"/>
                    <a:pt x="75" y="211"/>
                  </a:cubicBezTo>
                  <a:cubicBezTo>
                    <a:pt x="76" y="211"/>
                    <a:pt x="76" y="210"/>
                    <a:pt x="76" y="210"/>
                  </a:cubicBezTo>
                  <a:cubicBezTo>
                    <a:pt x="77" y="210"/>
                    <a:pt x="77" y="209"/>
                    <a:pt x="77" y="209"/>
                  </a:cubicBezTo>
                  <a:cubicBezTo>
                    <a:pt x="78" y="209"/>
                    <a:pt x="78" y="208"/>
                    <a:pt x="78" y="208"/>
                  </a:cubicBezTo>
                  <a:cubicBezTo>
                    <a:pt x="78" y="208"/>
                    <a:pt x="79" y="208"/>
                    <a:pt x="80" y="208"/>
                  </a:cubicBezTo>
                  <a:cubicBezTo>
                    <a:pt x="79" y="207"/>
                    <a:pt x="78" y="207"/>
                    <a:pt x="78" y="207"/>
                  </a:cubicBezTo>
                  <a:cubicBezTo>
                    <a:pt x="77" y="207"/>
                    <a:pt x="76" y="207"/>
                    <a:pt x="76" y="207"/>
                  </a:cubicBezTo>
                  <a:cubicBezTo>
                    <a:pt x="75" y="207"/>
                    <a:pt x="75" y="206"/>
                    <a:pt x="75" y="206"/>
                  </a:cubicBezTo>
                  <a:cubicBezTo>
                    <a:pt x="75" y="206"/>
                    <a:pt x="74" y="206"/>
                    <a:pt x="73" y="206"/>
                  </a:cubicBezTo>
                  <a:cubicBezTo>
                    <a:pt x="72" y="202"/>
                    <a:pt x="71" y="198"/>
                    <a:pt x="70" y="195"/>
                  </a:cubicBezTo>
                  <a:cubicBezTo>
                    <a:pt x="69" y="191"/>
                    <a:pt x="68" y="187"/>
                    <a:pt x="66" y="184"/>
                  </a:cubicBezTo>
                  <a:cubicBezTo>
                    <a:pt x="66" y="183"/>
                    <a:pt x="66" y="183"/>
                    <a:pt x="67" y="183"/>
                  </a:cubicBezTo>
                  <a:cubicBezTo>
                    <a:pt x="67" y="183"/>
                    <a:pt x="67" y="183"/>
                    <a:pt x="68" y="182"/>
                  </a:cubicBezTo>
                  <a:cubicBezTo>
                    <a:pt x="68" y="181"/>
                    <a:pt x="68" y="179"/>
                    <a:pt x="67" y="177"/>
                  </a:cubicBezTo>
                  <a:cubicBezTo>
                    <a:pt x="66" y="176"/>
                    <a:pt x="66" y="175"/>
                    <a:pt x="65" y="174"/>
                  </a:cubicBezTo>
                  <a:cubicBezTo>
                    <a:pt x="65" y="173"/>
                    <a:pt x="65" y="173"/>
                    <a:pt x="65" y="172"/>
                  </a:cubicBezTo>
                  <a:cubicBezTo>
                    <a:pt x="66" y="172"/>
                    <a:pt x="66" y="171"/>
                    <a:pt x="66" y="171"/>
                  </a:cubicBezTo>
                  <a:cubicBezTo>
                    <a:pt x="66" y="169"/>
                    <a:pt x="66" y="168"/>
                    <a:pt x="66" y="166"/>
                  </a:cubicBezTo>
                  <a:cubicBezTo>
                    <a:pt x="65" y="165"/>
                    <a:pt x="65" y="163"/>
                    <a:pt x="65" y="161"/>
                  </a:cubicBezTo>
                  <a:cubicBezTo>
                    <a:pt x="65" y="162"/>
                    <a:pt x="64" y="162"/>
                    <a:pt x="64" y="163"/>
                  </a:cubicBezTo>
                  <a:cubicBezTo>
                    <a:pt x="64" y="164"/>
                    <a:pt x="64" y="164"/>
                    <a:pt x="64" y="165"/>
                  </a:cubicBezTo>
                  <a:cubicBezTo>
                    <a:pt x="64" y="166"/>
                    <a:pt x="64" y="166"/>
                    <a:pt x="63" y="167"/>
                  </a:cubicBezTo>
                  <a:cubicBezTo>
                    <a:pt x="63" y="167"/>
                    <a:pt x="63" y="168"/>
                    <a:pt x="62" y="168"/>
                  </a:cubicBezTo>
                  <a:cubicBezTo>
                    <a:pt x="62" y="167"/>
                    <a:pt x="61" y="165"/>
                    <a:pt x="61" y="164"/>
                  </a:cubicBezTo>
                  <a:cubicBezTo>
                    <a:pt x="60" y="163"/>
                    <a:pt x="60" y="161"/>
                    <a:pt x="60" y="160"/>
                  </a:cubicBezTo>
                  <a:cubicBezTo>
                    <a:pt x="60" y="159"/>
                    <a:pt x="59" y="158"/>
                    <a:pt x="59" y="157"/>
                  </a:cubicBezTo>
                  <a:cubicBezTo>
                    <a:pt x="58" y="156"/>
                    <a:pt x="58" y="155"/>
                    <a:pt x="58" y="154"/>
                  </a:cubicBezTo>
                  <a:cubicBezTo>
                    <a:pt x="57" y="152"/>
                    <a:pt x="56" y="150"/>
                    <a:pt x="56" y="147"/>
                  </a:cubicBezTo>
                  <a:cubicBezTo>
                    <a:pt x="55" y="145"/>
                    <a:pt x="54" y="143"/>
                    <a:pt x="54" y="141"/>
                  </a:cubicBezTo>
                  <a:cubicBezTo>
                    <a:pt x="53" y="140"/>
                    <a:pt x="53" y="138"/>
                    <a:pt x="53" y="137"/>
                  </a:cubicBezTo>
                  <a:cubicBezTo>
                    <a:pt x="53" y="136"/>
                    <a:pt x="52" y="135"/>
                    <a:pt x="52" y="134"/>
                  </a:cubicBezTo>
                  <a:cubicBezTo>
                    <a:pt x="52" y="133"/>
                    <a:pt x="52" y="133"/>
                    <a:pt x="51" y="132"/>
                  </a:cubicBezTo>
                  <a:cubicBezTo>
                    <a:pt x="51" y="132"/>
                    <a:pt x="51" y="131"/>
                    <a:pt x="50" y="130"/>
                  </a:cubicBezTo>
                  <a:cubicBezTo>
                    <a:pt x="49" y="127"/>
                    <a:pt x="48" y="123"/>
                    <a:pt x="47" y="119"/>
                  </a:cubicBezTo>
                  <a:cubicBezTo>
                    <a:pt x="47" y="121"/>
                    <a:pt x="47" y="123"/>
                    <a:pt x="47" y="126"/>
                  </a:cubicBezTo>
                  <a:cubicBezTo>
                    <a:pt x="47" y="128"/>
                    <a:pt x="47" y="131"/>
                    <a:pt x="47" y="133"/>
                  </a:cubicBezTo>
                  <a:cubicBezTo>
                    <a:pt x="47" y="136"/>
                    <a:pt x="47" y="138"/>
                    <a:pt x="47" y="141"/>
                  </a:cubicBezTo>
                  <a:cubicBezTo>
                    <a:pt x="47" y="143"/>
                    <a:pt x="47" y="146"/>
                    <a:pt x="47" y="148"/>
                  </a:cubicBezTo>
                  <a:cubicBezTo>
                    <a:pt x="47" y="149"/>
                    <a:pt x="47" y="150"/>
                    <a:pt x="47" y="150"/>
                  </a:cubicBezTo>
                  <a:cubicBezTo>
                    <a:pt x="47" y="150"/>
                    <a:pt x="47" y="151"/>
                    <a:pt x="47" y="152"/>
                  </a:cubicBezTo>
                  <a:cubicBezTo>
                    <a:pt x="47" y="153"/>
                    <a:pt x="47" y="154"/>
                    <a:pt x="47" y="155"/>
                  </a:cubicBezTo>
                  <a:cubicBezTo>
                    <a:pt x="46" y="157"/>
                    <a:pt x="46" y="158"/>
                    <a:pt x="46" y="159"/>
                  </a:cubicBezTo>
                  <a:cubicBezTo>
                    <a:pt x="46" y="159"/>
                    <a:pt x="46" y="160"/>
                    <a:pt x="47" y="160"/>
                  </a:cubicBezTo>
                  <a:cubicBezTo>
                    <a:pt x="47" y="161"/>
                    <a:pt x="47" y="162"/>
                    <a:pt x="47" y="162"/>
                  </a:cubicBezTo>
                  <a:cubicBezTo>
                    <a:pt x="47" y="163"/>
                    <a:pt x="47" y="163"/>
                    <a:pt x="47" y="164"/>
                  </a:cubicBezTo>
                  <a:cubicBezTo>
                    <a:pt x="47" y="164"/>
                    <a:pt x="46" y="165"/>
                    <a:pt x="46" y="165"/>
                  </a:cubicBezTo>
                  <a:cubicBezTo>
                    <a:pt x="46" y="166"/>
                    <a:pt x="47" y="168"/>
                    <a:pt x="47" y="170"/>
                  </a:cubicBezTo>
                  <a:cubicBezTo>
                    <a:pt x="47" y="172"/>
                    <a:pt x="47" y="174"/>
                    <a:pt x="47" y="176"/>
                  </a:cubicBezTo>
                  <a:cubicBezTo>
                    <a:pt x="47" y="178"/>
                    <a:pt x="47" y="181"/>
                    <a:pt x="47" y="183"/>
                  </a:cubicBezTo>
                  <a:cubicBezTo>
                    <a:pt x="47" y="185"/>
                    <a:pt x="47" y="188"/>
                    <a:pt x="47" y="190"/>
                  </a:cubicBezTo>
                  <a:cubicBezTo>
                    <a:pt x="47" y="190"/>
                    <a:pt x="46" y="190"/>
                    <a:pt x="46" y="190"/>
                  </a:cubicBezTo>
                  <a:cubicBezTo>
                    <a:pt x="46" y="190"/>
                    <a:pt x="46" y="190"/>
                    <a:pt x="46" y="190"/>
                  </a:cubicBezTo>
                  <a:cubicBezTo>
                    <a:pt x="46" y="191"/>
                    <a:pt x="45" y="191"/>
                    <a:pt x="45" y="192"/>
                  </a:cubicBezTo>
                  <a:cubicBezTo>
                    <a:pt x="45" y="192"/>
                    <a:pt x="44" y="192"/>
                    <a:pt x="43" y="192"/>
                  </a:cubicBezTo>
                  <a:cubicBezTo>
                    <a:pt x="43" y="193"/>
                    <a:pt x="43" y="193"/>
                    <a:pt x="43" y="194"/>
                  </a:cubicBezTo>
                  <a:cubicBezTo>
                    <a:pt x="43" y="194"/>
                    <a:pt x="44" y="194"/>
                    <a:pt x="44" y="195"/>
                  </a:cubicBezTo>
                  <a:cubicBezTo>
                    <a:pt x="44" y="195"/>
                    <a:pt x="44" y="194"/>
                    <a:pt x="44" y="194"/>
                  </a:cubicBezTo>
                  <a:cubicBezTo>
                    <a:pt x="44" y="194"/>
                    <a:pt x="44" y="194"/>
                    <a:pt x="44" y="193"/>
                  </a:cubicBezTo>
                  <a:cubicBezTo>
                    <a:pt x="44" y="193"/>
                    <a:pt x="44" y="193"/>
                    <a:pt x="44" y="193"/>
                  </a:cubicBezTo>
                  <a:cubicBezTo>
                    <a:pt x="44" y="193"/>
                    <a:pt x="44" y="193"/>
                    <a:pt x="45" y="193"/>
                  </a:cubicBezTo>
                  <a:cubicBezTo>
                    <a:pt x="45" y="194"/>
                    <a:pt x="45" y="195"/>
                    <a:pt x="45" y="195"/>
                  </a:cubicBezTo>
                  <a:cubicBezTo>
                    <a:pt x="45" y="196"/>
                    <a:pt x="44" y="196"/>
                    <a:pt x="44" y="197"/>
                  </a:cubicBezTo>
                  <a:cubicBezTo>
                    <a:pt x="44" y="198"/>
                    <a:pt x="44" y="198"/>
                    <a:pt x="45" y="198"/>
                  </a:cubicBezTo>
                  <a:cubicBezTo>
                    <a:pt x="45" y="197"/>
                    <a:pt x="46" y="197"/>
                    <a:pt x="46" y="198"/>
                  </a:cubicBezTo>
                  <a:cubicBezTo>
                    <a:pt x="46" y="198"/>
                    <a:pt x="46" y="199"/>
                    <a:pt x="45" y="199"/>
                  </a:cubicBezTo>
                  <a:cubicBezTo>
                    <a:pt x="45" y="199"/>
                    <a:pt x="45" y="198"/>
                    <a:pt x="44" y="198"/>
                  </a:cubicBezTo>
                  <a:cubicBezTo>
                    <a:pt x="44" y="198"/>
                    <a:pt x="43" y="198"/>
                    <a:pt x="43" y="197"/>
                  </a:cubicBezTo>
                  <a:cubicBezTo>
                    <a:pt x="42" y="197"/>
                    <a:pt x="42" y="197"/>
                    <a:pt x="42" y="197"/>
                  </a:cubicBezTo>
                  <a:cubicBezTo>
                    <a:pt x="41" y="198"/>
                    <a:pt x="40" y="199"/>
                    <a:pt x="39" y="199"/>
                  </a:cubicBezTo>
                  <a:cubicBezTo>
                    <a:pt x="37" y="199"/>
                    <a:pt x="35" y="199"/>
                    <a:pt x="34" y="198"/>
                  </a:cubicBezTo>
                  <a:cubicBezTo>
                    <a:pt x="35" y="198"/>
                    <a:pt x="36" y="197"/>
                    <a:pt x="38" y="197"/>
                  </a:cubicBezTo>
                  <a:cubicBezTo>
                    <a:pt x="39" y="197"/>
                    <a:pt x="40" y="197"/>
                    <a:pt x="41" y="196"/>
                  </a:cubicBezTo>
                  <a:cubicBezTo>
                    <a:pt x="41" y="196"/>
                    <a:pt x="41" y="195"/>
                    <a:pt x="41" y="195"/>
                  </a:cubicBezTo>
                  <a:cubicBezTo>
                    <a:pt x="41" y="195"/>
                    <a:pt x="41" y="195"/>
                    <a:pt x="40" y="195"/>
                  </a:cubicBezTo>
                  <a:cubicBezTo>
                    <a:pt x="40" y="195"/>
                    <a:pt x="40" y="196"/>
                    <a:pt x="39" y="196"/>
                  </a:cubicBezTo>
                  <a:cubicBezTo>
                    <a:pt x="39" y="196"/>
                    <a:pt x="39" y="196"/>
                    <a:pt x="39" y="196"/>
                  </a:cubicBezTo>
                  <a:cubicBezTo>
                    <a:pt x="38" y="195"/>
                    <a:pt x="38" y="195"/>
                    <a:pt x="39" y="195"/>
                  </a:cubicBezTo>
                  <a:cubicBezTo>
                    <a:pt x="39" y="195"/>
                    <a:pt x="39" y="195"/>
                    <a:pt x="40" y="195"/>
                  </a:cubicBezTo>
                  <a:cubicBezTo>
                    <a:pt x="40" y="195"/>
                    <a:pt x="41" y="195"/>
                    <a:pt x="41" y="195"/>
                  </a:cubicBezTo>
                  <a:cubicBezTo>
                    <a:pt x="42" y="195"/>
                    <a:pt x="42" y="194"/>
                    <a:pt x="42" y="194"/>
                  </a:cubicBezTo>
                  <a:cubicBezTo>
                    <a:pt x="42" y="193"/>
                    <a:pt x="42" y="193"/>
                    <a:pt x="41" y="193"/>
                  </a:cubicBezTo>
                  <a:cubicBezTo>
                    <a:pt x="41" y="193"/>
                    <a:pt x="41" y="193"/>
                    <a:pt x="41" y="194"/>
                  </a:cubicBezTo>
                  <a:cubicBezTo>
                    <a:pt x="41" y="194"/>
                    <a:pt x="41" y="194"/>
                    <a:pt x="40" y="194"/>
                  </a:cubicBezTo>
                  <a:cubicBezTo>
                    <a:pt x="40" y="194"/>
                    <a:pt x="40" y="194"/>
                    <a:pt x="40" y="194"/>
                  </a:cubicBezTo>
                  <a:cubicBezTo>
                    <a:pt x="40" y="194"/>
                    <a:pt x="40" y="193"/>
                    <a:pt x="40" y="193"/>
                  </a:cubicBezTo>
                  <a:cubicBezTo>
                    <a:pt x="40" y="193"/>
                    <a:pt x="40" y="192"/>
                    <a:pt x="40" y="192"/>
                  </a:cubicBezTo>
                  <a:cubicBezTo>
                    <a:pt x="39" y="192"/>
                    <a:pt x="39" y="192"/>
                    <a:pt x="39" y="193"/>
                  </a:cubicBezTo>
                  <a:cubicBezTo>
                    <a:pt x="39" y="193"/>
                    <a:pt x="38" y="193"/>
                    <a:pt x="38" y="193"/>
                  </a:cubicBezTo>
                  <a:cubicBezTo>
                    <a:pt x="37" y="192"/>
                    <a:pt x="37" y="192"/>
                    <a:pt x="38" y="191"/>
                  </a:cubicBezTo>
                  <a:cubicBezTo>
                    <a:pt x="38" y="191"/>
                    <a:pt x="38" y="191"/>
                    <a:pt x="38" y="191"/>
                  </a:cubicBezTo>
                  <a:cubicBezTo>
                    <a:pt x="38" y="190"/>
                    <a:pt x="39" y="190"/>
                    <a:pt x="39" y="190"/>
                  </a:cubicBezTo>
                  <a:cubicBezTo>
                    <a:pt x="39" y="190"/>
                    <a:pt x="39" y="189"/>
                    <a:pt x="40" y="189"/>
                  </a:cubicBezTo>
                  <a:cubicBezTo>
                    <a:pt x="39" y="189"/>
                    <a:pt x="39" y="189"/>
                    <a:pt x="38" y="188"/>
                  </a:cubicBezTo>
                  <a:cubicBezTo>
                    <a:pt x="38" y="188"/>
                    <a:pt x="38" y="188"/>
                    <a:pt x="37" y="188"/>
                  </a:cubicBezTo>
                  <a:cubicBezTo>
                    <a:pt x="37" y="188"/>
                    <a:pt x="37" y="188"/>
                    <a:pt x="36" y="188"/>
                  </a:cubicBezTo>
                  <a:cubicBezTo>
                    <a:pt x="36" y="188"/>
                    <a:pt x="35" y="188"/>
                    <a:pt x="34" y="188"/>
                  </a:cubicBezTo>
                  <a:cubicBezTo>
                    <a:pt x="34" y="188"/>
                    <a:pt x="35" y="189"/>
                    <a:pt x="35" y="189"/>
                  </a:cubicBezTo>
                  <a:cubicBezTo>
                    <a:pt x="35" y="189"/>
                    <a:pt x="35" y="189"/>
                    <a:pt x="36" y="189"/>
                  </a:cubicBezTo>
                  <a:cubicBezTo>
                    <a:pt x="36" y="189"/>
                    <a:pt x="36" y="189"/>
                    <a:pt x="36" y="190"/>
                  </a:cubicBezTo>
                  <a:cubicBezTo>
                    <a:pt x="36" y="190"/>
                    <a:pt x="37" y="190"/>
                    <a:pt x="37" y="190"/>
                  </a:cubicBezTo>
                  <a:cubicBezTo>
                    <a:pt x="36" y="191"/>
                    <a:pt x="36" y="192"/>
                    <a:pt x="35" y="192"/>
                  </a:cubicBezTo>
                  <a:cubicBezTo>
                    <a:pt x="35" y="193"/>
                    <a:pt x="34" y="193"/>
                    <a:pt x="34" y="194"/>
                  </a:cubicBezTo>
                  <a:cubicBezTo>
                    <a:pt x="34" y="193"/>
                    <a:pt x="34" y="192"/>
                    <a:pt x="34" y="192"/>
                  </a:cubicBezTo>
                  <a:cubicBezTo>
                    <a:pt x="34" y="191"/>
                    <a:pt x="34" y="191"/>
                    <a:pt x="35" y="190"/>
                  </a:cubicBezTo>
                  <a:cubicBezTo>
                    <a:pt x="35" y="190"/>
                    <a:pt x="34" y="190"/>
                    <a:pt x="34" y="189"/>
                  </a:cubicBezTo>
                  <a:cubicBezTo>
                    <a:pt x="33" y="189"/>
                    <a:pt x="33" y="188"/>
                    <a:pt x="34" y="186"/>
                  </a:cubicBezTo>
                  <a:cubicBezTo>
                    <a:pt x="33" y="186"/>
                    <a:pt x="33" y="186"/>
                    <a:pt x="33" y="186"/>
                  </a:cubicBezTo>
                  <a:cubicBezTo>
                    <a:pt x="32" y="186"/>
                    <a:pt x="32" y="186"/>
                    <a:pt x="32" y="186"/>
                  </a:cubicBezTo>
                  <a:cubicBezTo>
                    <a:pt x="31" y="185"/>
                    <a:pt x="31" y="185"/>
                    <a:pt x="31" y="185"/>
                  </a:cubicBezTo>
                  <a:cubicBezTo>
                    <a:pt x="30" y="185"/>
                    <a:pt x="30" y="184"/>
                    <a:pt x="30" y="184"/>
                  </a:cubicBezTo>
                  <a:cubicBezTo>
                    <a:pt x="30" y="184"/>
                    <a:pt x="29" y="185"/>
                    <a:pt x="28" y="185"/>
                  </a:cubicBezTo>
                  <a:cubicBezTo>
                    <a:pt x="27" y="186"/>
                    <a:pt x="26" y="186"/>
                    <a:pt x="25" y="185"/>
                  </a:cubicBezTo>
                  <a:cubicBezTo>
                    <a:pt x="25" y="185"/>
                    <a:pt x="24" y="185"/>
                    <a:pt x="24" y="186"/>
                  </a:cubicBezTo>
                  <a:cubicBezTo>
                    <a:pt x="24" y="186"/>
                    <a:pt x="24" y="186"/>
                    <a:pt x="24" y="187"/>
                  </a:cubicBezTo>
                  <a:cubicBezTo>
                    <a:pt x="24" y="187"/>
                    <a:pt x="24" y="188"/>
                    <a:pt x="24" y="188"/>
                  </a:cubicBezTo>
                  <a:cubicBezTo>
                    <a:pt x="24" y="188"/>
                    <a:pt x="24" y="188"/>
                    <a:pt x="23" y="188"/>
                  </a:cubicBezTo>
                  <a:cubicBezTo>
                    <a:pt x="23" y="188"/>
                    <a:pt x="23" y="187"/>
                    <a:pt x="23" y="187"/>
                  </a:cubicBezTo>
                  <a:cubicBezTo>
                    <a:pt x="23" y="187"/>
                    <a:pt x="24" y="186"/>
                    <a:pt x="24" y="186"/>
                  </a:cubicBezTo>
                  <a:cubicBezTo>
                    <a:pt x="24" y="186"/>
                    <a:pt x="23" y="186"/>
                    <a:pt x="23" y="186"/>
                  </a:cubicBezTo>
                  <a:cubicBezTo>
                    <a:pt x="23" y="186"/>
                    <a:pt x="22" y="186"/>
                    <a:pt x="22" y="186"/>
                  </a:cubicBezTo>
                  <a:cubicBezTo>
                    <a:pt x="22" y="187"/>
                    <a:pt x="22" y="187"/>
                    <a:pt x="21" y="187"/>
                  </a:cubicBezTo>
                  <a:cubicBezTo>
                    <a:pt x="21" y="187"/>
                    <a:pt x="21" y="188"/>
                    <a:pt x="21" y="188"/>
                  </a:cubicBezTo>
                  <a:cubicBezTo>
                    <a:pt x="20" y="188"/>
                    <a:pt x="20" y="188"/>
                    <a:pt x="20" y="188"/>
                  </a:cubicBezTo>
                  <a:cubicBezTo>
                    <a:pt x="19" y="188"/>
                    <a:pt x="20" y="188"/>
                    <a:pt x="20" y="189"/>
                  </a:cubicBezTo>
                  <a:lnTo>
                    <a:pt x="17" y="189"/>
                  </a:lnTo>
                  <a:cubicBezTo>
                    <a:pt x="18" y="190"/>
                    <a:pt x="18" y="190"/>
                    <a:pt x="17" y="190"/>
                  </a:cubicBezTo>
                  <a:cubicBezTo>
                    <a:pt x="17" y="191"/>
                    <a:pt x="17" y="191"/>
                    <a:pt x="17" y="191"/>
                  </a:cubicBezTo>
                  <a:cubicBezTo>
                    <a:pt x="17" y="191"/>
                    <a:pt x="17" y="192"/>
                    <a:pt x="17" y="193"/>
                  </a:cubicBezTo>
                  <a:cubicBezTo>
                    <a:pt x="17" y="193"/>
                    <a:pt x="17" y="192"/>
                    <a:pt x="17" y="192"/>
                  </a:cubicBezTo>
                  <a:cubicBezTo>
                    <a:pt x="17" y="192"/>
                    <a:pt x="16" y="192"/>
                    <a:pt x="16" y="192"/>
                  </a:cubicBezTo>
                  <a:cubicBezTo>
                    <a:pt x="16" y="191"/>
                    <a:pt x="16" y="191"/>
                    <a:pt x="16" y="191"/>
                  </a:cubicBezTo>
                  <a:cubicBezTo>
                    <a:pt x="16" y="191"/>
                    <a:pt x="15" y="191"/>
                    <a:pt x="15" y="191"/>
                  </a:cubicBezTo>
                  <a:cubicBezTo>
                    <a:pt x="14" y="191"/>
                    <a:pt x="14" y="192"/>
                    <a:pt x="15" y="192"/>
                  </a:cubicBezTo>
                  <a:cubicBezTo>
                    <a:pt x="15" y="193"/>
                    <a:pt x="16" y="193"/>
                    <a:pt x="16" y="193"/>
                  </a:cubicBezTo>
                  <a:cubicBezTo>
                    <a:pt x="16" y="193"/>
                    <a:pt x="16" y="193"/>
                    <a:pt x="15" y="193"/>
                  </a:cubicBezTo>
                  <a:cubicBezTo>
                    <a:pt x="15" y="193"/>
                    <a:pt x="15" y="193"/>
                    <a:pt x="14" y="194"/>
                  </a:cubicBezTo>
                  <a:cubicBezTo>
                    <a:pt x="14" y="194"/>
                    <a:pt x="14" y="194"/>
                    <a:pt x="14" y="194"/>
                  </a:cubicBezTo>
                  <a:cubicBezTo>
                    <a:pt x="14" y="195"/>
                    <a:pt x="13" y="195"/>
                    <a:pt x="13" y="194"/>
                  </a:cubicBezTo>
                  <a:cubicBezTo>
                    <a:pt x="13" y="194"/>
                    <a:pt x="12" y="194"/>
                    <a:pt x="12" y="194"/>
                  </a:cubicBezTo>
                  <a:cubicBezTo>
                    <a:pt x="12" y="194"/>
                    <a:pt x="12" y="194"/>
                    <a:pt x="13" y="194"/>
                  </a:cubicBezTo>
                  <a:cubicBezTo>
                    <a:pt x="13" y="193"/>
                    <a:pt x="13" y="193"/>
                    <a:pt x="13" y="193"/>
                  </a:cubicBezTo>
                  <a:cubicBezTo>
                    <a:pt x="13" y="193"/>
                    <a:pt x="13" y="193"/>
                    <a:pt x="13" y="193"/>
                  </a:cubicBezTo>
                  <a:cubicBezTo>
                    <a:pt x="13" y="192"/>
                    <a:pt x="13" y="192"/>
                    <a:pt x="13" y="192"/>
                  </a:cubicBezTo>
                  <a:cubicBezTo>
                    <a:pt x="12" y="192"/>
                    <a:pt x="12" y="191"/>
                    <a:pt x="12" y="191"/>
                  </a:cubicBezTo>
                  <a:lnTo>
                    <a:pt x="14" y="191"/>
                  </a:lnTo>
                  <a:cubicBezTo>
                    <a:pt x="13" y="191"/>
                    <a:pt x="13" y="190"/>
                    <a:pt x="13" y="190"/>
                  </a:cubicBezTo>
                  <a:cubicBezTo>
                    <a:pt x="12" y="190"/>
                    <a:pt x="12" y="190"/>
                    <a:pt x="12" y="190"/>
                  </a:cubicBezTo>
                  <a:cubicBezTo>
                    <a:pt x="11" y="190"/>
                    <a:pt x="11" y="190"/>
                    <a:pt x="11" y="190"/>
                  </a:cubicBezTo>
                  <a:cubicBezTo>
                    <a:pt x="11" y="190"/>
                    <a:pt x="11" y="190"/>
                    <a:pt x="11" y="191"/>
                  </a:cubicBezTo>
                  <a:cubicBezTo>
                    <a:pt x="11" y="191"/>
                    <a:pt x="11" y="191"/>
                    <a:pt x="11" y="191"/>
                  </a:cubicBezTo>
                  <a:cubicBezTo>
                    <a:pt x="11" y="191"/>
                    <a:pt x="11" y="191"/>
                    <a:pt x="10" y="190"/>
                  </a:cubicBezTo>
                  <a:cubicBezTo>
                    <a:pt x="10" y="191"/>
                    <a:pt x="10" y="191"/>
                    <a:pt x="10" y="191"/>
                  </a:cubicBezTo>
                  <a:cubicBezTo>
                    <a:pt x="10" y="191"/>
                    <a:pt x="10" y="192"/>
                    <a:pt x="11" y="192"/>
                  </a:cubicBezTo>
                  <a:cubicBezTo>
                    <a:pt x="11" y="192"/>
                    <a:pt x="11" y="192"/>
                    <a:pt x="11" y="192"/>
                  </a:cubicBezTo>
                  <a:cubicBezTo>
                    <a:pt x="12" y="192"/>
                    <a:pt x="12" y="192"/>
                    <a:pt x="12" y="192"/>
                  </a:cubicBezTo>
                  <a:cubicBezTo>
                    <a:pt x="11" y="193"/>
                    <a:pt x="11" y="193"/>
                    <a:pt x="11" y="194"/>
                  </a:cubicBezTo>
                  <a:cubicBezTo>
                    <a:pt x="10" y="195"/>
                    <a:pt x="10" y="195"/>
                    <a:pt x="9" y="195"/>
                  </a:cubicBezTo>
                  <a:cubicBezTo>
                    <a:pt x="9" y="196"/>
                    <a:pt x="9" y="197"/>
                    <a:pt x="9" y="197"/>
                  </a:cubicBezTo>
                  <a:cubicBezTo>
                    <a:pt x="9" y="198"/>
                    <a:pt x="10" y="198"/>
                    <a:pt x="10" y="199"/>
                  </a:cubicBezTo>
                  <a:cubicBezTo>
                    <a:pt x="10" y="199"/>
                    <a:pt x="10" y="199"/>
                    <a:pt x="10" y="199"/>
                  </a:cubicBezTo>
                  <a:cubicBezTo>
                    <a:pt x="9" y="199"/>
                    <a:pt x="9" y="199"/>
                    <a:pt x="9" y="199"/>
                  </a:cubicBezTo>
                  <a:cubicBezTo>
                    <a:pt x="8" y="199"/>
                    <a:pt x="8" y="200"/>
                    <a:pt x="8" y="200"/>
                  </a:cubicBezTo>
                  <a:cubicBezTo>
                    <a:pt x="7" y="200"/>
                    <a:pt x="7" y="201"/>
                    <a:pt x="6" y="201"/>
                  </a:cubicBezTo>
                  <a:cubicBezTo>
                    <a:pt x="6" y="201"/>
                    <a:pt x="6" y="201"/>
                    <a:pt x="6" y="200"/>
                  </a:cubicBezTo>
                  <a:cubicBezTo>
                    <a:pt x="6" y="200"/>
                    <a:pt x="6" y="200"/>
                    <a:pt x="5" y="200"/>
                  </a:cubicBezTo>
                  <a:cubicBezTo>
                    <a:pt x="4" y="200"/>
                    <a:pt x="4" y="200"/>
                    <a:pt x="4" y="201"/>
                  </a:cubicBezTo>
                  <a:cubicBezTo>
                    <a:pt x="4" y="201"/>
                    <a:pt x="4" y="202"/>
                    <a:pt x="4" y="203"/>
                  </a:cubicBezTo>
                  <a:cubicBezTo>
                    <a:pt x="3" y="203"/>
                    <a:pt x="3" y="203"/>
                    <a:pt x="2" y="203"/>
                  </a:cubicBezTo>
                  <a:cubicBezTo>
                    <a:pt x="2" y="202"/>
                    <a:pt x="2" y="203"/>
                    <a:pt x="2" y="203"/>
                  </a:cubicBezTo>
                  <a:cubicBezTo>
                    <a:pt x="2" y="204"/>
                    <a:pt x="3" y="204"/>
                    <a:pt x="4" y="203"/>
                  </a:cubicBezTo>
                  <a:cubicBezTo>
                    <a:pt x="5" y="203"/>
                    <a:pt x="6" y="203"/>
                    <a:pt x="6" y="203"/>
                  </a:cubicBezTo>
                  <a:cubicBezTo>
                    <a:pt x="7" y="203"/>
                    <a:pt x="7" y="203"/>
                    <a:pt x="6" y="203"/>
                  </a:cubicBezTo>
                  <a:cubicBezTo>
                    <a:pt x="6" y="204"/>
                    <a:pt x="5" y="204"/>
                    <a:pt x="5" y="204"/>
                  </a:cubicBezTo>
                  <a:cubicBezTo>
                    <a:pt x="4" y="204"/>
                    <a:pt x="3" y="204"/>
                    <a:pt x="2" y="204"/>
                  </a:cubicBezTo>
                  <a:cubicBezTo>
                    <a:pt x="1" y="204"/>
                    <a:pt x="1" y="204"/>
                    <a:pt x="0" y="204"/>
                  </a:cubicBezTo>
                  <a:cubicBezTo>
                    <a:pt x="0" y="203"/>
                    <a:pt x="1" y="203"/>
                    <a:pt x="1" y="203"/>
                  </a:cubicBezTo>
                  <a:cubicBezTo>
                    <a:pt x="0" y="202"/>
                    <a:pt x="0" y="202"/>
                    <a:pt x="0" y="201"/>
                  </a:cubicBezTo>
                  <a:cubicBezTo>
                    <a:pt x="0" y="201"/>
                    <a:pt x="0" y="201"/>
                    <a:pt x="0" y="200"/>
                  </a:cubicBezTo>
                  <a:cubicBezTo>
                    <a:pt x="1" y="200"/>
                    <a:pt x="1" y="200"/>
                    <a:pt x="1" y="200"/>
                  </a:cubicBezTo>
                  <a:cubicBezTo>
                    <a:pt x="1" y="200"/>
                    <a:pt x="1" y="199"/>
                    <a:pt x="1" y="199"/>
                  </a:cubicBezTo>
                  <a:cubicBezTo>
                    <a:pt x="0" y="198"/>
                    <a:pt x="0" y="198"/>
                    <a:pt x="0" y="197"/>
                  </a:cubicBezTo>
                  <a:cubicBezTo>
                    <a:pt x="0" y="197"/>
                    <a:pt x="0" y="196"/>
                    <a:pt x="0" y="195"/>
                  </a:cubicBezTo>
                  <a:cubicBezTo>
                    <a:pt x="0" y="195"/>
                    <a:pt x="1" y="195"/>
                    <a:pt x="1" y="195"/>
                  </a:cubicBezTo>
                  <a:cubicBezTo>
                    <a:pt x="1" y="194"/>
                    <a:pt x="1" y="193"/>
                    <a:pt x="1" y="193"/>
                  </a:cubicBezTo>
                  <a:cubicBezTo>
                    <a:pt x="0" y="192"/>
                    <a:pt x="0" y="191"/>
                    <a:pt x="1" y="191"/>
                  </a:cubicBezTo>
                  <a:cubicBezTo>
                    <a:pt x="2" y="191"/>
                    <a:pt x="2" y="192"/>
                    <a:pt x="2" y="193"/>
                  </a:cubicBezTo>
                  <a:cubicBezTo>
                    <a:pt x="2" y="192"/>
                    <a:pt x="3" y="192"/>
                    <a:pt x="4" y="193"/>
                  </a:cubicBezTo>
                  <a:cubicBezTo>
                    <a:pt x="3" y="193"/>
                    <a:pt x="3" y="194"/>
                    <a:pt x="3" y="194"/>
                  </a:cubicBezTo>
                  <a:cubicBezTo>
                    <a:pt x="3" y="195"/>
                    <a:pt x="4" y="195"/>
                    <a:pt x="4" y="195"/>
                  </a:cubicBezTo>
                  <a:cubicBezTo>
                    <a:pt x="4" y="195"/>
                    <a:pt x="4" y="196"/>
                    <a:pt x="3" y="196"/>
                  </a:cubicBezTo>
                  <a:lnTo>
                    <a:pt x="3" y="196"/>
                  </a:lnTo>
                  <a:cubicBezTo>
                    <a:pt x="2" y="196"/>
                    <a:pt x="2" y="196"/>
                    <a:pt x="2" y="196"/>
                  </a:cubicBezTo>
                  <a:cubicBezTo>
                    <a:pt x="2" y="196"/>
                    <a:pt x="2" y="197"/>
                    <a:pt x="2" y="197"/>
                  </a:cubicBezTo>
                  <a:cubicBezTo>
                    <a:pt x="2" y="197"/>
                    <a:pt x="2" y="198"/>
                    <a:pt x="3" y="198"/>
                  </a:cubicBezTo>
                  <a:cubicBezTo>
                    <a:pt x="3" y="198"/>
                    <a:pt x="3" y="197"/>
                    <a:pt x="4" y="197"/>
                  </a:cubicBezTo>
                  <a:cubicBezTo>
                    <a:pt x="4" y="197"/>
                    <a:pt x="5" y="197"/>
                    <a:pt x="5" y="197"/>
                  </a:cubicBezTo>
                  <a:cubicBezTo>
                    <a:pt x="6" y="197"/>
                    <a:pt x="6" y="197"/>
                    <a:pt x="6" y="197"/>
                  </a:cubicBezTo>
                  <a:cubicBezTo>
                    <a:pt x="7" y="197"/>
                    <a:pt x="6" y="198"/>
                    <a:pt x="6" y="198"/>
                  </a:cubicBezTo>
                  <a:lnTo>
                    <a:pt x="5" y="198"/>
                  </a:lnTo>
                  <a:cubicBezTo>
                    <a:pt x="5" y="198"/>
                    <a:pt x="5" y="198"/>
                    <a:pt x="4" y="198"/>
                  </a:cubicBezTo>
                  <a:cubicBezTo>
                    <a:pt x="4" y="198"/>
                    <a:pt x="4" y="198"/>
                    <a:pt x="4" y="199"/>
                  </a:cubicBezTo>
                  <a:cubicBezTo>
                    <a:pt x="5" y="199"/>
                    <a:pt x="5" y="199"/>
                    <a:pt x="5" y="199"/>
                  </a:cubicBezTo>
                  <a:cubicBezTo>
                    <a:pt x="5" y="199"/>
                    <a:pt x="5" y="199"/>
                    <a:pt x="5" y="199"/>
                  </a:cubicBezTo>
                  <a:cubicBezTo>
                    <a:pt x="5" y="199"/>
                    <a:pt x="6" y="199"/>
                    <a:pt x="6" y="199"/>
                  </a:cubicBezTo>
                  <a:cubicBezTo>
                    <a:pt x="6" y="198"/>
                    <a:pt x="6" y="198"/>
                    <a:pt x="6" y="198"/>
                  </a:cubicBezTo>
                  <a:cubicBezTo>
                    <a:pt x="6" y="198"/>
                    <a:pt x="7" y="198"/>
                    <a:pt x="7" y="198"/>
                  </a:cubicBezTo>
                  <a:cubicBezTo>
                    <a:pt x="8" y="199"/>
                    <a:pt x="8" y="199"/>
                    <a:pt x="8" y="198"/>
                  </a:cubicBezTo>
                  <a:lnTo>
                    <a:pt x="8" y="195"/>
                  </a:lnTo>
                  <a:cubicBezTo>
                    <a:pt x="7" y="195"/>
                    <a:pt x="6" y="195"/>
                    <a:pt x="7" y="195"/>
                  </a:cubicBezTo>
                  <a:cubicBezTo>
                    <a:pt x="7" y="195"/>
                    <a:pt x="8" y="194"/>
                    <a:pt x="8" y="194"/>
                  </a:cubicBezTo>
                  <a:cubicBezTo>
                    <a:pt x="8" y="194"/>
                    <a:pt x="8" y="194"/>
                    <a:pt x="8" y="194"/>
                  </a:cubicBezTo>
                  <a:cubicBezTo>
                    <a:pt x="8" y="194"/>
                    <a:pt x="8" y="194"/>
                    <a:pt x="7" y="194"/>
                  </a:cubicBezTo>
                  <a:cubicBezTo>
                    <a:pt x="7" y="194"/>
                    <a:pt x="7" y="194"/>
                    <a:pt x="6" y="194"/>
                  </a:cubicBezTo>
                  <a:cubicBezTo>
                    <a:pt x="6" y="194"/>
                    <a:pt x="6" y="194"/>
                    <a:pt x="6" y="194"/>
                  </a:cubicBezTo>
                  <a:cubicBezTo>
                    <a:pt x="5" y="194"/>
                    <a:pt x="5" y="193"/>
                    <a:pt x="5" y="193"/>
                  </a:cubicBezTo>
                  <a:cubicBezTo>
                    <a:pt x="6" y="192"/>
                    <a:pt x="6" y="192"/>
                    <a:pt x="6" y="192"/>
                  </a:cubicBezTo>
                  <a:cubicBezTo>
                    <a:pt x="6" y="191"/>
                    <a:pt x="6" y="191"/>
                    <a:pt x="6" y="191"/>
                  </a:cubicBezTo>
                  <a:cubicBezTo>
                    <a:pt x="7" y="191"/>
                    <a:pt x="6" y="190"/>
                    <a:pt x="6" y="190"/>
                  </a:cubicBezTo>
                  <a:cubicBezTo>
                    <a:pt x="6" y="189"/>
                    <a:pt x="7" y="189"/>
                    <a:pt x="7" y="190"/>
                  </a:cubicBezTo>
                  <a:cubicBezTo>
                    <a:pt x="8" y="190"/>
                    <a:pt x="9" y="190"/>
                    <a:pt x="9" y="190"/>
                  </a:cubicBezTo>
                  <a:cubicBezTo>
                    <a:pt x="9" y="190"/>
                    <a:pt x="9" y="189"/>
                    <a:pt x="9" y="189"/>
                  </a:cubicBezTo>
                  <a:cubicBezTo>
                    <a:pt x="9" y="189"/>
                    <a:pt x="9" y="189"/>
                    <a:pt x="9" y="189"/>
                  </a:cubicBezTo>
                  <a:cubicBezTo>
                    <a:pt x="8" y="189"/>
                    <a:pt x="8" y="189"/>
                    <a:pt x="8" y="189"/>
                  </a:cubicBezTo>
                  <a:cubicBezTo>
                    <a:pt x="8" y="189"/>
                    <a:pt x="8" y="188"/>
                    <a:pt x="8" y="188"/>
                  </a:cubicBezTo>
                  <a:cubicBezTo>
                    <a:pt x="8" y="187"/>
                    <a:pt x="7" y="188"/>
                    <a:pt x="7" y="188"/>
                  </a:cubicBezTo>
                  <a:cubicBezTo>
                    <a:pt x="6" y="188"/>
                    <a:pt x="6" y="189"/>
                    <a:pt x="5" y="190"/>
                  </a:cubicBezTo>
                  <a:cubicBezTo>
                    <a:pt x="5" y="190"/>
                    <a:pt x="4" y="190"/>
                    <a:pt x="4" y="191"/>
                  </a:cubicBezTo>
                  <a:cubicBezTo>
                    <a:pt x="3" y="191"/>
                    <a:pt x="3" y="191"/>
                    <a:pt x="2" y="190"/>
                  </a:cubicBezTo>
                  <a:cubicBezTo>
                    <a:pt x="2" y="190"/>
                    <a:pt x="3" y="189"/>
                    <a:pt x="3" y="189"/>
                  </a:cubicBezTo>
                  <a:cubicBezTo>
                    <a:pt x="4" y="189"/>
                    <a:pt x="4" y="189"/>
                    <a:pt x="4" y="189"/>
                  </a:cubicBezTo>
                  <a:cubicBezTo>
                    <a:pt x="4" y="188"/>
                    <a:pt x="3" y="188"/>
                    <a:pt x="3" y="188"/>
                  </a:cubicBezTo>
                  <a:cubicBezTo>
                    <a:pt x="3" y="188"/>
                    <a:pt x="3" y="188"/>
                    <a:pt x="3" y="188"/>
                  </a:cubicBezTo>
                  <a:cubicBezTo>
                    <a:pt x="3" y="188"/>
                    <a:pt x="2" y="188"/>
                    <a:pt x="2" y="188"/>
                  </a:cubicBezTo>
                  <a:cubicBezTo>
                    <a:pt x="2" y="188"/>
                    <a:pt x="2" y="188"/>
                    <a:pt x="1" y="188"/>
                  </a:cubicBezTo>
                  <a:cubicBezTo>
                    <a:pt x="2" y="188"/>
                    <a:pt x="2" y="188"/>
                    <a:pt x="2" y="187"/>
                  </a:cubicBezTo>
                  <a:cubicBezTo>
                    <a:pt x="2" y="187"/>
                    <a:pt x="2" y="187"/>
                    <a:pt x="2" y="187"/>
                  </a:cubicBezTo>
                  <a:cubicBezTo>
                    <a:pt x="2" y="187"/>
                    <a:pt x="2" y="187"/>
                    <a:pt x="1" y="187"/>
                  </a:cubicBezTo>
                  <a:cubicBezTo>
                    <a:pt x="1" y="187"/>
                    <a:pt x="1" y="187"/>
                    <a:pt x="1" y="187"/>
                  </a:cubicBezTo>
                  <a:cubicBezTo>
                    <a:pt x="1" y="187"/>
                    <a:pt x="1" y="186"/>
                    <a:pt x="1" y="186"/>
                  </a:cubicBezTo>
                  <a:cubicBezTo>
                    <a:pt x="1" y="186"/>
                    <a:pt x="1" y="186"/>
                    <a:pt x="0" y="185"/>
                  </a:cubicBezTo>
                  <a:cubicBezTo>
                    <a:pt x="0" y="185"/>
                    <a:pt x="0" y="185"/>
                    <a:pt x="0" y="184"/>
                  </a:cubicBezTo>
                  <a:cubicBezTo>
                    <a:pt x="0" y="184"/>
                    <a:pt x="0" y="183"/>
                    <a:pt x="0" y="182"/>
                  </a:cubicBezTo>
                  <a:cubicBezTo>
                    <a:pt x="0" y="179"/>
                    <a:pt x="0" y="176"/>
                    <a:pt x="0" y="172"/>
                  </a:cubicBezTo>
                  <a:cubicBezTo>
                    <a:pt x="0" y="169"/>
                    <a:pt x="0" y="165"/>
                    <a:pt x="0" y="161"/>
                  </a:cubicBezTo>
                  <a:cubicBezTo>
                    <a:pt x="0" y="158"/>
                    <a:pt x="0" y="154"/>
                    <a:pt x="0" y="151"/>
                  </a:cubicBezTo>
                  <a:cubicBezTo>
                    <a:pt x="0" y="147"/>
                    <a:pt x="0" y="144"/>
                    <a:pt x="0" y="141"/>
                  </a:cubicBezTo>
                  <a:cubicBezTo>
                    <a:pt x="0" y="129"/>
                    <a:pt x="0" y="118"/>
                    <a:pt x="0" y="106"/>
                  </a:cubicBezTo>
                  <a:cubicBezTo>
                    <a:pt x="0" y="94"/>
                    <a:pt x="0" y="82"/>
                    <a:pt x="0" y="70"/>
                  </a:cubicBezTo>
                  <a:cubicBezTo>
                    <a:pt x="0" y="58"/>
                    <a:pt x="0" y="46"/>
                    <a:pt x="0" y="34"/>
                  </a:cubicBezTo>
                  <a:cubicBezTo>
                    <a:pt x="0" y="23"/>
                    <a:pt x="1" y="12"/>
                    <a:pt x="1" y="1"/>
                  </a:cubicBezTo>
                  <a:cubicBezTo>
                    <a:pt x="3" y="1"/>
                    <a:pt x="5" y="1"/>
                    <a:pt x="7" y="1"/>
                  </a:cubicBezTo>
                  <a:cubicBezTo>
                    <a:pt x="9" y="1"/>
                    <a:pt x="11" y="1"/>
                    <a:pt x="12" y="2"/>
                  </a:cubicBezTo>
                  <a:cubicBezTo>
                    <a:pt x="13" y="2"/>
                    <a:pt x="13" y="2"/>
                    <a:pt x="14" y="2"/>
                  </a:cubicBezTo>
                  <a:cubicBezTo>
                    <a:pt x="14" y="1"/>
                    <a:pt x="15" y="1"/>
                    <a:pt x="15" y="1"/>
                  </a:cubicBezTo>
                  <a:cubicBezTo>
                    <a:pt x="15" y="2"/>
                    <a:pt x="15" y="2"/>
                    <a:pt x="15" y="3"/>
                  </a:cubicBezTo>
                  <a:cubicBezTo>
                    <a:pt x="15" y="3"/>
                    <a:pt x="15" y="4"/>
                    <a:pt x="15" y="4"/>
                  </a:cubicBezTo>
                  <a:cubicBezTo>
                    <a:pt x="16" y="4"/>
                    <a:pt x="16" y="3"/>
                    <a:pt x="16" y="3"/>
                  </a:cubicBezTo>
                  <a:cubicBezTo>
                    <a:pt x="17" y="3"/>
                    <a:pt x="17" y="3"/>
                    <a:pt x="17" y="3"/>
                  </a:cubicBezTo>
                  <a:cubicBezTo>
                    <a:pt x="18" y="3"/>
                    <a:pt x="18" y="3"/>
                    <a:pt x="18" y="3"/>
                  </a:cubicBezTo>
                  <a:cubicBezTo>
                    <a:pt x="19" y="3"/>
                    <a:pt x="19" y="2"/>
                    <a:pt x="19" y="2"/>
                  </a:cubicBezTo>
                  <a:cubicBezTo>
                    <a:pt x="20" y="2"/>
                    <a:pt x="20" y="2"/>
                    <a:pt x="20" y="3"/>
                  </a:cubicBezTo>
                  <a:cubicBezTo>
                    <a:pt x="20" y="3"/>
                    <a:pt x="20" y="4"/>
                    <a:pt x="20" y="4"/>
                  </a:cubicBezTo>
                  <a:cubicBezTo>
                    <a:pt x="20" y="4"/>
                    <a:pt x="21" y="4"/>
                    <a:pt x="21" y="3"/>
                  </a:cubicBezTo>
                  <a:cubicBezTo>
                    <a:pt x="22" y="3"/>
                    <a:pt x="22" y="3"/>
                    <a:pt x="23" y="2"/>
                  </a:cubicBezTo>
                  <a:cubicBezTo>
                    <a:pt x="24" y="2"/>
                    <a:pt x="25" y="2"/>
                    <a:pt x="25" y="1"/>
                  </a:cubicBezTo>
                  <a:cubicBezTo>
                    <a:pt x="26" y="1"/>
                    <a:pt x="27" y="1"/>
                    <a:pt x="27" y="1"/>
                  </a:cubicBezTo>
                  <a:cubicBezTo>
                    <a:pt x="29" y="1"/>
                    <a:pt x="30" y="1"/>
                    <a:pt x="31" y="1"/>
                  </a:cubicBezTo>
                  <a:cubicBezTo>
                    <a:pt x="32" y="1"/>
                    <a:pt x="33" y="1"/>
                    <a:pt x="34" y="1"/>
                  </a:cubicBezTo>
                  <a:cubicBezTo>
                    <a:pt x="36" y="1"/>
                    <a:pt x="38" y="1"/>
                    <a:pt x="40" y="1"/>
                  </a:cubicBezTo>
                  <a:cubicBezTo>
                    <a:pt x="42" y="1"/>
                    <a:pt x="44" y="1"/>
                    <a:pt x="46" y="1"/>
                  </a:cubicBezTo>
                  <a:cubicBezTo>
                    <a:pt x="47" y="2"/>
                    <a:pt x="47" y="3"/>
                    <a:pt x="48" y="4"/>
                  </a:cubicBezTo>
                  <a:cubicBezTo>
                    <a:pt x="48" y="5"/>
                    <a:pt x="48" y="6"/>
                    <a:pt x="47" y="6"/>
                  </a:cubicBezTo>
                  <a:cubicBezTo>
                    <a:pt x="47" y="6"/>
                    <a:pt x="47" y="7"/>
                    <a:pt x="47" y="7"/>
                  </a:cubicBezTo>
                  <a:cubicBezTo>
                    <a:pt x="48" y="7"/>
                    <a:pt x="48" y="7"/>
                    <a:pt x="48" y="7"/>
                  </a:cubicBezTo>
                  <a:cubicBezTo>
                    <a:pt x="49" y="7"/>
                    <a:pt x="49" y="7"/>
                    <a:pt x="49" y="7"/>
                  </a:cubicBezTo>
                  <a:cubicBezTo>
                    <a:pt x="49" y="7"/>
                    <a:pt x="49" y="8"/>
                    <a:pt x="49" y="8"/>
                  </a:cubicBezTo>
                  <a:lnTo>
                    <a:pt x="47" y="8"/>
                  </a:lnTo>
                  <a:cubicBezTo>
                    <a:pt x="48" y="9"/>
                    <a:pt x="48" y="9"/>
                    <a:pt x="49" y="9"/>
                  </a:cubicBezTo>
                  <a:cubicBezTo>
                    <a:pt x="49" y="10"/>
                    <a:pt x="50" y="10"/>
                    <a:pt x="50" y="11"/>
                  </a:cubicBezTo>
                  <a:cubicBezTo>
                    <a:pt x="54" y="24"/>
                    <a:pt x="58" y="37"/>
                    <a:pt x="62" y="50"/>
                  </a:cubicBezTo>
                  <a:cubicBezTo>
                    <a:pt x="67" y="62"/>
                    <a:pt x="71" y="75"/>
                    <a:pt x="75" y="88"/>
                  </a:cubicBezTo>
                  <a:cubicBezTo>
                    <a:pt x="75" y="89"/>
                    <a:pt x="75" y="89"/>
                    <a:pt x="75" y="90"/>
                  </a:cubicBezTo>
                  <a:cubicBezTo>
                    <a:pt x="74" y="90"/>
                    <a:pt x="74" y="91"/>
                    <a:pt x="74" y="91"/>
                  </a:cubicBezTo>
                  <a:cubicBezTo>
                    <a:pt x="73" y="92"/>
                    <a:pt x="74" y="93"/>
                    <a:pt x="74" y="94"/>
                  </a:cubicBezTo>
                  <a:cubicBezTo>
                    <a:pt x="75" y="95"/>
                    <a:pt x="75" y="96"/>
                    <a:pt x="76" y="97"/>
                  </a:cubicBezTo>
                  <a:cubicBezTo>
                    <a:pt x="76" y="97"/>
                    <a:pt x="76" y="97"/>
                    <a:pt x="77" y="97"/>
                  </a:cubicBezTo>
                  <a:cubicBezTo>
                    <a:pt x="77" y="97"/>
                    <a:pt x="77" y="96"/>
                    <a:pt x="77" y="96"/>
                  </a:cubicBezTo>
                  <a:cubicBezTo>
                    <a:pt x="77" y="96"/>
                    <a:pt x="77" y="95"/>
                    <a:pt x="77" y="95"/>
                  </a:cubicBezTo>
                  <a:cubicBezTo>
                    <a:pt x="77" y="95"/>
                    <a:pt x="77" y="95"/>
                    <a:pt x="78" y="95"/>
                  </a:cubicBezTo>
                  <a:cubicBezTo>
                    <a:pt x="77" y="93"/>
                    <a:pt x="77" y="92"/>
                    <a:pt x="78" y="91"/>
                  </a:cubicBezTo>
                  <a:cubicBezTo>
                    <a:pt x="78" y="90"/>
                    <a:pt x="78" y="88"/>
                    <a:pt x="78" y="87"/>
                  </a:cubicBezTo>
                  <a:cubicBezTo>
                    <a:pt x="79" y="86"/>
                    <a:pt x="80" y="85"/>
                    <a:pt x="80" y="83"/>
                  </a:cubicBezTo>
                  <a:cubicBezTo>
                    <a:pt x="81" y="82"/>
                    <a:pt x="81" y="80"/>
                    <a:pt x="81" y="78"/>
                  </a:cubicBezTo>
                  <a:cubicBezTo>
                    <a:pt x="82" y="78"/>
                    <a:pt x="83" y="76"/>
                    <a:pt x="83" y="75"/>
                  </a:cubicBezTo>
                  <a:cubicBezTo>
                    <a:pt x="83" y="74"/>
                    <a:pt x="84" y="73"/>
                    <a:pt x="84" y="73"/>
                  </a:cubicBezTo>
                  <a:cubicBezTo>
                    <a:pt x="84" y="72"/>
                    <a:pt x="84" y="71"/>
                    <a:pt x="84" y="70"/>
                  </a:cubicBezTo>
                  <a:cubicBezTo>
                    <a:pt x="84" y="70"/>
                    <a:pt x="85" y="69"/>
                    <a:pt x="85" y="69"/>
                  </a:cubicBezTo>
                  <a:cubicBezTo>
                    <a:pt x="85" y="69"/>
                    <a:pt x="86" y="69"/>
                    <a:pt x="86" y="68"/>
                  </a:cubicBezTo>
                  <a:cubicBezTo>
                    <a:pt x="86" y="68"/>
                    <a:pt x="86" y="67"/>
                    <a:pt x="86" y="67"/>
                  </a:cubicBezTo>
                  <a:cubicBezTo>
                    <a:pt x="86" y="66"/>
                    <a:pt x="86" y="66"/>
                    <a:pt x="86" y="65"/>
                  </a:cubicBezTo>
                  <a:cubicBezTo>
                    <a:pt x="86" y="65"/>
                    <a:pt x="86" y="65"/>
                    <a:pt x="86" y="65"/>
                  </a:cubicBezTo>
                  <a:cubicBezTo>
                    <a:pt x="87" y="64"/>
                    <a:pt x="87" y="64"/>
                    <a:pt x="87" y="64"/>
                  </a:cubicBezTo>
                  <a:cubicBezTo>
                    <a:pt x="87" y="63"/>
                    <a:pt x="87" y="63"/>
                    <a:pt x="87" y="62"/>
                  </a:cubicBezTo>
                  <a:cubicBezTo>
                    <a:pt x="87" y="62"/>
                    <a:pt x="87" y="61"/>
                    <a:pt x="87" y="61"/>
                  </a:cubicBezTo>
                  <a:cubicBezTo>
                    <a:pt x="87" y="59"/>
                    <a:pt x="88" y="59"/>
                    <a:pt x="88" y="58"/>
                  </a:cubicBezTo>
                  <a:cubicBezTo>
                    <a:pt x="89" y="57"/>
                    <a:pt x="90" y="56"/>
                    <a:pt x="90" y="55"/>
                  </a:cubicBezTo>
                  <a:cubicBezTo>
                    <a:pt x="90" y="55"/>
                    <a:pt x="90" y="54"/>
                    <a:pt x="89" y="54"/>
                  </a:cubicBezTo>
                  <a:cubicBezTo>
                    <a:pt x="89" y="55"/>
                    <a:pt x="88" y="55"/>
                    <a:pt x="88" y="55"/>
                  </a:cubicBezTo>
                  <a:cubicBezTo>
                    <a:pt x="88" y="55"/>
                    <a:pt x="88" y="57"/>
                    <a:pt x="87" y="58"/>
                  </a:cubicBezTo>
                  <a:cubicBezTo>
                    <a:pt x="87" y="59"/>
                    <a:pt x="86" y="60"/>
                    <a:pt x="85" y="61"/>
                  </a:cubicBezTo>
                  <a:cubicBezTo>
                    <a:pt x="86" y="64"/>
                    <a:pt x="85" y="66"/>
                    <a:pt x="83" y="67"/>
                  </a:cubicBezTo>
                  <a:cubicBezTo>
                    <a:pt x="82" y="68"/>
                    <a:pt x="83" y="68"/>
                    <a:pt x="83" y="68"/>
                  </a:cubicBezTo>
                  <a:cubicBezTo>
                    <a:pt x="84" y="69"/>
                    <a:pt x="84" y="69"/>
                    <a:pt x="84" y="69"/>
                  </a:cubicBezTo>
                  <a:cubicBezTo>
                    <a:pt x="84" y="69"/>
                    <a:pt x="83" y="70"/>
                    <a:pt x="83" y="70"/>
                  </a:cubicBezTo>
                  <a:cubicBezTo>
                    <a:pt x="82" y="71"/>
                    <a:pt x="81" y="72"/>
                    <a:pt x="81" y="72"/>
                  </a:cubicBezTo>
                  <a:cubicBezTo>
                    <a:pt x="81" y="73"/>
                    <a:pt x="80" y="74"/>
                    <a:pt x="80" y="76"/>
                  </a:cubicBezTo>
                  <a:cubicBezTo>
                    <a:pt x="80" y="77"/>
                    <a:pt x="80" y="78"/>
                    <a:pt x="79" y="79"/>
                  </a:cubicBezTo>
                  <a:cubicBezTo>
                    <a:pt x="79" y="80"/>
                    <a:pt x="79" y="80"/>
                    <a:pt x="79" y="80"/>
                  </a:cubicBezTo>
                  <a:cubicBezTo>
                    <a:pt x="79" y="81"/>
                    <a:pt x="79" y="81"/>
                    <a:pt x="78" y="81"/>
                  </a:cubicBezTo>
                  <a:cubicBezTo>
                    <a:pt x="78" y="75"/>
                    <a:pt x="78" y="68"/>
                    <a:pt x="78" y="61"/>
                  </a:cubicBezTo>
                  <a:cubicBezTo>
                    <a:pt x="78" y="55"/>
                    <a:pt x="78" y="48"/>
                    <a:pt x="78" y="41"/>
                  </a:cubicBezTo>
                  <a:cubicBezTo>
                    <a:pt x="78" y="34"/>
                    <a:pt x="78" y="27"/>
                    <a:pt x="78" y="20"/>
                  </a:cubicBezTo>
                  <a:cubicBezTo>
                    <a:pt x="78" y="14"/>
                    <a:pt x="78" y="7"/>
                    <a:pt x="78" y="1"/>
                  </a:cubicBezTo>
                  <a:cubicBezTo>
                    <a:pt x="79" y="1"/>
                    <a:pt x="80" y="1"/>
                    <a:pt x="81" y="1"/>
                  </a:cubicBezTo>
                  <a:cubicBezTo>
                    <a:pt x="82" y="1"/>
                    <a:pt x="83" y="1"/>
                    <a:pt x="84" y="1"/>
                  </a:cubicBezTo>
                  <a:cubicBezTo>
                    <a:pt x="85" y="1"/>
                    <a:pt x="85" y="1"/>
                    <a:pt x="86" y="1"/>
                  </a:cubicBezTo>
                  <a:cubicBezTo>
                    <a:pt x="87" y="0"/>
                    <a:pt x="88" y="1"/>
                    <a:pt x="89" y="1"/>
                  </a:cubicBezTo>
                  <a:lnTo>
                    <a:pt x="89" y="1"/>
                  </a:lnTo>
                  <a:cubicBezTo>
                    <a:pt x="89" y="1"/>
                    <a:pt x="89" y="1"/>
                    <a:pt x="89" y="1"/>
                  </a:cubicBezTo>
                  <a:lnTo>
                    <a:pt x="89" y="2"/>
                  </a:lnTo>
                  <a:cubicBezTo>
                    <a:pt x="90" y="2"/>
                    <a:pt x="90" y="2"/>
                    <a:pt x="90" y="2"/>
                  </a:cubicBezTo>
                  <a:cubicBezTo>
                    <a:pt x="91" y="1"/>
                    <a:pt x="91" y="1"/>
                    <a:pt x="91" y="1"/>
                  </a:cubicBezTo>
                  <a:cubicBezTo>
                    <a:pt x="92" y="1"/>
                    <a:pt x="93" y="1"/>
                    <a:pt x="94" y="1"/>
                  </a:cubicBezTo>
                  <a:cubicBezTo>
                    <a:pt x="95" y="1"/>
                    <a:pt x="96" y="1"/>
                    <a:pt x="97" y="1"/>
                  </a:cubicBezTo>
                  <a:cubicBezTo>
                    <a:pt x="97" y="2"/>
                    <a:pt x="97" y="2"/>
                    <a:pt x="97" y="2"/>
                  </a:cubicBezTo>
                  <a:cubicBezTo>
                    <a:pt x="96" y="2"/>
                    <a:pt x="96" y="2"/>
                    <a:pt x="95" y="2"/>
                  </a:cubicBezTo>
                  <a:cubicBezTo>
                    <a:pt x="95" y="2"/>
                    <a:pt x="95" y="3"/>
                    <a:pt x="96" y="3"/>
                  </a:cubicBezTo>
                  <a:cubicBezTo>
                    <a:pt x="96" y="3"/>
                    <a:pt x="96" y="3"/>
                    <a:pt x="96" y="3"/>
                  </a:cubicBezTo>
                  <a:cubicBezTo>
                    <a:pt x="96" y="3"/>
                    <a:pt x="97" y="3"/>
                    <a:pt x="97" y="3"/>
                  </a:cubicBezTo>
                  <a:cubicBezTo>
                    <a:pt x="97" y="3"/>
                    <a:pt x="97" y="4"/>
                    <a:pt x="97" y="4"/>
                  </a:cubicBezTo>
                  <a:cubicBezTo>
                    <a:pt x="97" y="4"/>
                    <a:pt x="98" y="5"/>
                    <a:pt x="99" y="5"/>
                  </a:cubicBezTo>
                  <a:cubicBezTo>
                    <a:pt x="99" y="5"/>
                    <a:pt x="100" y="6"/>
                    <a:pt x="100" y="6"/>
                  </a:cubicBezTo>
                  <a:cubicBezTo>
                    <a:pt x="100" y="7"/>
                    <a:pt x="100" y="7"/>
                    <a:pt x="100" y="7"/>
                  </a:cubicBezTo>
                  <a:cubicBezTo>
                    <a:pt x="100" y="7"/>
                    <a:pt x="99" y="7"/>
                    <a:pt x="99" y="7"/>
                  </a:cubicBezTo>
                  <a:cubicBezTo>
                    <a:pt x="99" y="8"/>
                    <a:pt x="99" y="8"/>
                    <a:pt x="98" y="8"/>
                  </a:cubicBezTo>
                  <a:cubicBezTo>
                    <a:pt x="98" y="8"/>
                    <a:pt x="98" y="8"/>
                    <a:pt x="98" y="9"/>
                  </a:cubicBezTo>
                  <a:cubicBezTo>
                    <a:pt x="99" y="9"/>
                    <a:pt x="99" y="10"/>
                    <a:pt x="99" y="10"/>
                  </a:cubicBezTo>
                  <a:cubicBezTo>
                    <a:pt x="100" y="10"/>
                    <a:pt x="100" y="9"/>
                    <a:pt x="101" y="9"/>
                  </a:cubicBezTo>
                  <a:cubicBezTo>
                    <a:pt x="101" y="9"/>
                    <a:pt x="101" y="9"/>
                    <a:pt x="102" y="10"/>
                  </a:cubicBezTo>
                  <a:cubicBezTo>
                    <a:pt x="102" y="10"/>
                    <a:pt x="102" y="10"/>
                    <a:pt x="103" y="11"/>
                  </a:cubicBezTo>
                  <a:cubicBezTo>
                    <a:pt x="103" y="10"/>
                    <a:pt x="104" y="10"/>
                    <a:pt x="104" y="9"/>
                  </a:cubicBezTo>
                  <a:cubicBezTo>
                    <a:pt x="104" y="8"/>
                    <a:pt x="105" y="8"/>
                    <a:pt x="106" y="8"/>
                  </a:cubicBezTo>
                  <a:cubicBezTo>
                    <a:pt x="106" y="8"/>
                    <a:pt x="106" y="9"/>
                    <a:pt x="105" y="9"/>
                  </a:cubicBezTo>
                  <a:cubicBezTo>
                    <a:pt x="105" y="9"/>
                    <a:pt x="105" y="9"/>
                    <a:pt x="105" y="10"/>
                  </a:cubicBezTo>
                  <a:cubicBezTo>
                    <a:pt x="105" y="10"/>
                    <a:pt x="105" y="10"/>
                    <a:pt x="106" y="11"/>
                  </a:cubicBezTo>
                  <a:cubicBezTo>
                    <a:pt x="106" y="11"/>
                    <a:pt x="106" y="11"/>
                    <a:pt x="107" y="11"/>
                  </a:cubicBezTo>
                  <a:cubicBezTo>
                    <a:pt x="107" y="11"/>
                    <a:pt x="107" y="11"/>
                    <a:pt x="108" y="11"/>
                  </a:cubicBezTo>
                  <a:cubicBezTo>
                    <a:pt x="108" y="10"/>
                    <a:pt x="108" y="10"/>
                    <a:pt x="108" y="10"/>
                  </a:cubicBezTo>
                  <a:cubicBezTo>
                    <a:pt x="108" y="9"/>
                    <a:pt x="109" y="9"/>
                    <a:pt x="109" y="9"/>
                  </a:cubicBezTo>
                  <a:cubicBezTo>
                    <a:pt x="109" y="9"/>
                    <a:pt x="110" y="9"/>
                    <a:pt x="111" y="9"/>
                  </a:cubicBezTo>
                  <a:close/>
                  <a:moveTo>
                    <a:pt x="7" y="199"/>
                  </a:moveTo>
                  <a:lnTo>
                    <a:pt x="6" y="199"/>
                  </a:lnTo>
                  <a:lnTo>
                    <a:pt x="6" y="200"/>
                  </a:lnTo>
                  <a:lnTo>
                    <a:pt x="7" y="200"/>
                  </a:lnTo>
                  <a:lnTo>
                    <a:pt x="7" y="199"/>
                  </a:lnTo>
                  <a:close/>
                  <a:moveTo>
                    <a:pt x="36" y="3"/>
                  </a:moveTo>
                  <a:cubicBezTo>
                    <a:pt x="36" y="3"/>
                    <a:pt x="36" y="3"/>
                    <a:pt x="36" y="2"/>
                  </a:cubicBezTo>
                  <a:cubicBezTo>
                    <a:pt x="36" y="2"/>
                    <a:pt x="36" y="2"/>
                    <a:pt x="36" y="2"/>
                  </a:cubicBezTo>
                  <a:cubicBezTo>
                    <a:pt x="36" y="2"/>
                    <a:pt x="36" y="2"/>
                    <a:pt x="36" y="2"/>
                  </a:cubicBezTo>
                  <a:cubicBezTo>
                    <a:pt x="35" y="2"/>
                    <a:pt x="35" y="2"/>
                    <a:pt x="36" y="3"/>
                  </a:cubicBezTo>
                  <a:close/>
                  <a:moveTo>
                    <a:pt x="3" y="3"/>
                  </a:moveTo>
                  <a:cubicBezTo>
                    <a:pt x="3" y="3"/>
                    <a:pt x="3" y="4"/>
                    <a:pt x="3" y="4"/>
                  </a:cubicBezTo>
                  <a:cubicBezTo>
                    <a:pt x="4" y="3"/>
                    <a:pt x="4" y="3"/>
                    <a:pt x="4" y="3"/>
                  </a:cubicBezTo>
                  <a:cubicBezTo>
                    <a:pt x="4" y="3"/>
                    <a:pt x="4" y="3"/>
                    <a:pt x="4" y="3"/>
                  </a:cubicBezTo>
                  <a:cubicBezTo>
                    <a:pt x="3" y="3"/>
                    <a:pt x="3" y="3"/>
                    <a:pt x="3" y="3"/>
                  </a:cubicBezTo>
                  <a:close/>
                  <a:moveTo>
                    <a:pt x="23" y="4"/>
                  </a:moveTo>
                  <a:cubicBezTo>
                    <a:pt x="23" y="4"/>
                    <a:pt x="23" y="4"/>
                    <a:pt x="24" y="4"/>
                  </a:cubicBezTo>
                  <a:cubicBezTo>
                    <a:pt x="24" y="4"/>
                    <a:pt x="24" y="4"/>
                    <a:pt x="24" y="4"/>
                  </a:cubicBezTo>
                  <a:cubicBezTo>
                    <a:pt x="24" y="4"/>
                    <a:pt x="24" y="4"/>
                    <a:pt x="24" y="4"/>
                  </a:cubicBezTo>
                  <a:cubicBezTo>
                    <a:pt x="24" y="4"/>
                    <a:pt x="24" y="4"/>
                    <a:pt x="23" y="4"/>
                  </a:cubicBezTo>
                  <a:close/>
                  <a:moveTo>
                    <a:pt x="5" y="5"/>
                  </a:moveTo>
                  <a:cubicBezTo>
                    <a:pt x="5" y="5"/>
                    <a:pt x="5" y="5"/>
                    <a:pt x="5" y="5"/>
                  </a:cubicBezTo>
                  <a:cubicBezTo>
                    <a:pt x="5" y="5"/>
                    <a:pt x="5" y="6"/>
                    <a:pt x="5" y="6"/>
                  </a:cubicBezTo>
                  <a:cubicBezTo>
                    <a:pt x="5" y="5"/>
                    <a:pt x="5" y="5"/>
                    <a:pt x="5" y="4"/>
                  </a:cubicBezTo>
                  <a:cubicBezTo>
                    <a:pt x="5" y="4"/>
                    <a:pt x="5" y="4"/>
                    <a:pt x="4" y="4"/>
                  </a:cubicBezTo>
                  <a:lnTo>
                    <a:pt x="5" y="5"/>
                  </a:lnTo>
                  <a:close/>
                  <a:moveTo>
                    <a:pt x="92" y="5"/>
                  </a:moveTo>
                  <a:cubicBezTo>
                    <a:pt x="92" y="5"/>
                    <a:pt x="92" y="5"/>
                    <a:pt x="92" y="5"/>
                  </a:cubicBezTo>
                  <a:cubicBezTo>
                    <a:pt x="92" y="6"/>
                    <a:pt x="92" y="5"/>
                    <a:pt x="92" y="5"/>
                  </a:cubicBezTo>
                  <a:cubicBezTo>
                    <a:pt x="92" y="5"/>
                    <a:pt x="92" y="5"/>
                    <a:pt x="92" y="5"/>
                  </a:cubicBezTo>
                  <a:cubicBezTo>
                    <a:pt x="92" y="5"/>
                    <a:pt x="92" y="5"/>
                    <a:pt x="92" y="5"/>
                  </a:cubicBezTo>
                  <a:close/>
                  <a:moveTo>
                    <a:pt x="94" y="5"/>
                  </a:moveTo>
                  <a:cubicBezTo>
                    <a:pt x="94" y="5"/>
                    <a:pt x="94" y="5"/>
                    <a:pt x="93" y="5"/>
                  </a:cubicBezTo>
                  <a:cubicBezTo>
                    <a:pt x="93" y="5"/>
                    <a:pt x="93" y="5"/>
                    <a:pt x="93" y="6"/>
                  </a:cubicBezTo>
                  <a:cubicBezTo>
                    <a:pt x="93" y="6"/>
                    <a:pt x="93" y="6"/>
                    <a:pt x="93" y="7"/>
                  </a:cubicBezTo>
                  <a:cubicBezTo>
                    <a:pt x="93" y="7"/>
                    <a:pt x="93" y="7"/>
                    <a:pt x="94" y="7"/>
                  </a:cubicBezTo>
                  <a:cubicBezTo>
                    <a:pt x="94" y="6"/>
                    <a:pt x="94" y="6"/>
                    <a:pt x="94" y="6"/>
                  </a:cubicBezTo>
                  <a:cubicBezTo>
                    <a:pt x="94" y="6"/>
                    <a:pt x="95" y="5"/>
                    <a:pt x="94" y="5"/>
                  </a:cubicBezTo>
                  <a:close/>
                  <a:moveTo>
                    <a:pt x="96" y="5"/>
                  </a:moveTo>
                  <a:cubicBezTo>
                    <a:pt x="96" y="5"/>
                    <a:pt x="96" y="5"/>
                    <a:pt x="96" y="6"/>
                  </a:cubicBezTo>
                  <a:cubicBezTo>
                    <a:pt x="96" y="6"/>
                    <a:pt x="95" y="6"/>
                    <a:pt x="95" y="6"/>
                  </a:cubicBezTo>
                  <a:cubicBezTo>
                    <a:pt x="96" y="6"/>
                    <a:pt x="96" y="6"/>
                    <a:pt x="96" y="6"/>
                  </a:cubicBezTo>
                  <a:cubicBezTo>
                    <a:pt x="96" y="7"/>
                    <a:pt x="96" y="7"/>
                    <a:pt x="97" y="7"/>
                  </a:cubicBezTo>
                  <a:cubicBezTo>
                    <a:pt x="97" y="6"/>
                    <a:pt x="97" y="5"/>
                    <a:pt x="96" y="5"/>
                  </a:cubicBezTo>
                  <a:close/>
                  <a:moveTo>
                    <a:pt x="45" y="7"/>
                  </a:moveTo>
                  <a:cubicBezTo>
                    <a:pt x="45" y="7"/>
                    <a:pt x="45" y="7"/>
                    <a:pt x="46" y="7"/>
                  </a:cubicBezTo>
                  <a:cubicBezTo>
                    <a:pt x="46" y="7"/>
                    <a:pt x="46" y="7"/>
                    <a:pt x="46" y="7"/>
                  </a:cubicBezTo>
                  <a:cubicBezTo>
                    <a:pt x="46" y="6"/>
                    <a:pt x="46" y="6"/>
                    <a:pt x="45" y="6"/>
                  </a:cubicBezTo>
                  <a:cubicBezTo>
                    <a:pt x="45" y="6"/>
                    <a:pt x="45" y="6"/>
                    <a:pt x="45" y="7"/>
                  </a:cubicBezTo>
                  <a:close/>
                  <a:moveTo>
                    <a:pt x="5" y="7"/>
                  </a:moveTo>
                  <a:cubicBezTo>
                    <a:pt x="5" y="7"/>
                    <a:pt x="4" y="7"/>
                    <a:pt x="4" y="7"/>
                  </a:cubicBezTo>
                  <a:cubicBezTo>
                    <a:pt x="4" y="7"/>
                    <a:pt x="4" y="7"/>
                    <a:pt x="4" y="7"/>
                  </a:cubicBezTo>
                  <a:cubicBezTo>
                    <a:pt x="4" y="7"/>
                    <a:pt x="4" y="8"/>
                    <a:pt x="4" y="8"/>
                  </a:cubicBezTo>
                  <a:cubicBezTo>
                    <a:pt x="4" y="8"/>
                    <a:pt x="5" y="8"/>
                    <a:pt x="5" y="7"/>
                  </a:cubicBezTo>
                  <a:close/>
                  <a:moveTo>
                    <a:pt x="95" y="7"/>
                  </a:moveTo>
                  <a:cubicBezTo>
                    <a:pt x="95" y="7"/>
                    <a:pt x="95" y="7"/>
                    <a:pt x="95" y="7"/>
                  </a:cubicBezTo>
                  <a:cubicBezTo>
                    <a:pt x="95" y="7"/>
                    <a:pt x="95" y="7"/>
                    <a:pt x="96" y="7"/>
                  </a:cubicBezTo>
                  <a:cubicBezTo>
                    <a:pt x="96" y="7"/>
                    <a:pt x="95" y="7"/>
                    <a:pt x="95" y="7"/>
                  </a:cubicBezTo>
                  <a:cubicBezTo>
                    <a:pt x="95" y="7"/>
                    <a:pt x="95" y="7"/>
                    <a:pt x="95" y="7"/>
                  </a:cubicBezTo>
                  <a:close/>
                  <a:moveTo>
                    <a:pt x="36" y="7"/>
                  </a:moveTo>
                  <a:cubicBezTo>
                    <a:pt x="35" y="9"/>
                    <a:pt x="35" y="10"/>
                    <a:pt x="36" y="11"/>
                  </a:cubicBezTo>
                  <a:cubicBezTo>
                    <a:pt x="36" y="10"/>
                    <a:pt x="37" y="10"/>
                    <a:pt x="39" y="10"/>
                  </a:cubicBezTo>
                  <a:cubicBezTo>
                    <a:pt x="39" y="9"/>
                    <a:pt x="38" y="8"/>
                    <a:pt x="38" y="8"/>
                  </a:cubicBezTo>
                  <a:cubicBezTo>
                    <a:pt x="38" y="7"/>
                    <a:pt x="37" y="7"/>
                    <a:pt x="36" y="7"/>
                  </a:cubicBezTo>
                  <a:close/>
                  <a:moveTo>
                    <a:pt x="120" y="7"/>
                  </a:moveTo>
                  <a:cubicBezTo>
                    <a:pt x="119" y="7"/>
                    <a:pt x="118" y="7"/>
                    <a:pt x="118" y="8"/>
                  </a:cubicBezTo>
                  <a:cubicBezTo>
                    <a:pt x="118" y="8"/>
                    <a:pt x="118" y="9"/>
                    <a:pt x="117" y="9"/>
                  </a:cubicBezTo>
                  <a:cubicBezTo>
                    <a:pt x="117" y="9"/>
                    <a:pt x="116" y="9"/>
                    <a:pt x="116" y="9"/>
                  </a:cubicBezTo>
                  <a:cubicBezTo>
                    <a:pt x="116" y="9"/>
                    <a:pt x="115" y="9"/>
                    <a:pt x="115" y="10"/>
                  </a:cubicBezTo>
                  <a:cubicBezTo>
                    <a:pt x="116" y="10"/>
                    <a:pt x="117" y="10"/>
                    <a:pt x="118" y="10"/>
                  </a:cubicBezTo>
                  <a:cubicBezTo>
                    <a:pt x="118" y="10"/>
                    <a:pt x="119" y="10"/>
                    <a:pt x="120" y="10"/>
                  </a:cubicBezTo>
                  <a:cubicBezTo>
                    <a:pt x="120" y="11"/>
                    <a:pt x="121" y="12"/>
                    <a:pt x="122" y="12"/>
                  </a:cubicBezTo>
                  <a:cubicBezTo>
                    <a:pt x="122" y="11"/>
                    <a:pt x="122" y="11"/>
                    <a:pt x="122" y="10"/>
                  </a:cubicBezTo>
                  <a:cubicBezTo>
                    <a:pt x="122" y="10"/>
                    <a:pt x="122" y="9"/>
                    <a:pt x="122" y="9"/>
                  </a:cubicBezTo>
                  <a:cubicBezTo>
                    <a:pt x="121" y="9"/>
                    <a:pt x="121" y="9"/>
                    <a:pt x="120" y="9"/>
                  </a:cubicBezTo>
                  <a:cubicBezTo>
                    <a:pt x="120" y="9"/>
                    <a:pt x="120" y="8"/>
                    <a:pt x="120" y="7"/>
                  </a:cubicBezTo>
                  <a:close/>
                  <a:moveTo>
                    <a:pt x="79" y="9"/>
                  </a:moveTo>
                  <a:lnTo>
                    <a:pt x="80" y="9"/>
                  </a:lnTo>
                  <a:lnTo>
                    <a:pt x="80" y="8"/>
                  </a:lnTo>
                  <a:lnTo>
                    <a:pt x="79" y="8"/>
                  </a:lnTo>
                  <a:lnTo>
                    <a:pt x="79" y="9"/>
                  </a:lnTo>
                  <a:close/>
                  <a:moveTo>
                    <a:pt x="89" y="9"/>
                  </a:moveTo>
                  <a:cubicBezTo>
                    <a:pt x="89" y="9"/>
                    <a:pt x="90" y="9"/>
                    <a:pt x="90" y="9"/>
                  </a:cubicBezTo>
                  <a:cubicBezTo>
                    <a:pt x="90" y="9"/>
                    <a:pt x="90" y="9"/>
                    <a:pt x="90" y="9"/>
                  </a:cubicBezTo>
                  <a:cubicBezTo>
                    <a:pt x="90" y="9"/>
                    <a:pt x="90" y="9"/>
                    <a:pt x="90" y="8"/>
                  </a:cubicBezTo>
                  <a:cubicBezTo>
                    <a:pt x="90" y="8"/>
                    <a:pt x="90" y="8"/>
                    <a:pt x="89" y="9"/>
                  </a:cubicBezTo>
                  <a:close/>
                  <a:moveTo>
                    <a:pt x="35" y="9"/>
                  </a:moveTo>
                  <a:cubicBezTo>
                    <a:pt x="34" y="9"/>
                    <a:pt x="34" y="9"/>
                    <a:pt x="33" y="9"/>
                  </a:cubicBezTo>
                  <a:cubicBezTo>
                    <a:pt x="33" y="9"/>
                    <a:pt x="33" y="9"/>
                    <a:pt x="33" y="10"/>
                  </a:cubicBezTo>
                  <a:cubicBezTo>
                    <a:pt x="34" y="10"/>
                    <a:pt x="34" y="10"/>
                    <a:pt x="35" y="9"/>
                  </a:cubicBezTo>
                  <a:close/>
                  <a:moveTo>
                    <a:pt x="7" y="11"/>
                  </a:moveTo>
                  <a:cubicBezTo>
                    <a:pt x="7" y="11"/>
                    <a:pt x="7" y="11"/>
                    <a:pt x="7" y="11"/>
                  </a:cubicBezTo>
                  <a:cubicBezTo>
                    <a:pt x="8" y="10"/>
                    <a:pt x="8" y="10"/>
                    <a:pt x="8" y="10"/>
                  </a:cubicBezTo>
                  <a:cubicBezTo>
                    <a:pt x="7" y="10"/>
                    <a:pt x="7" y="10"/>
                    <a:pt x="7" y="10"/>
                  </a:cubicBezTo>
                  <a:cubicBezTo>
                    <a:pt x="7" y="10"/>
                    <a:pt x="7" y="10"/>
                    <a:pt x="7" y="11"/>
                  </a:cubicBezTo>
                  <a:close/>
                  <a:moveTo>
                    <a:pt x="112" y="11"/>
                  </a:moveTo>
                  <a:cubicBezTo>
                    <a:pt x="112" y="11"/>
                    <a:pt x="112" y="11"/>
                    <a:pt x="112" y="11"/>
                  </a:cubicBezTo>
                  <a:cubicBezTo>
                    <a:pt x="112" y="11"/>
                    <a:pt x="113" y="12"/>
                    <a:pt x="113" y="12"/>
                  </a:cubicBezTo>
                  <a:cubicBezTo>
                    <a:pt x="113" y="11"/>
                    <a:pt x="113" y="11"/>
                    <a:pt x="113" y="10"/>
                  </a:cubicBezTo>
                  <a:cubicBezTo>
                    <a:pt x="113" y="10"/>
                    <a:pt x="112" y="10"/>
                    <a:pt x="112" y="10"/>
                  </a:cubicBezTo>
                  <a:lnTo>
                    <a:pt x="112" y="11"/>
                  </a:lnTo>
                  <a:close/>
                  <a:moveTo>
                    <a:pt x="39" y="11"/>
                  </a:moveTo>
                  <a:cubicBezTo>
                    <a:pt x="39" y="11"/>
                    <a:pt x="39" y="11"/>
                    <a:pt x="39" y="11"/>
                  </a:cubicBezTo>
                  <a:cubicBezTo>
                    <a:pt x="39" y="11"/>
                    <a:pt x="39" y="11"/>
                    <a:pt x="39" y="11"/>
                  </a:cubicBezTo>
                  <a:cubicBezTo>
                    <a:pt x="39" y="11"/>
                    <a:pt x="39" y="11"/>
                    <a:pt x="39" y="11"/>
                  </a:cubicBezTo>
                  <a:cubicBezTo>
                    <a:pt x="39" y="11"/>
                    <a:pt x="39" y="11"/>
                    <a:pt x="39" y="11"/>
                  </a:cubicBezTo>
                  <a:close/>
                  <a:moveTo>
                    <a:pt x="6" y="11"/>
                  </a:moveTo>
                  <a:cubicBezTo>
                    <a:pt x="6" y="12"/>
                    <a:pt x="6" y="12"/>
                    <a:pt x="6" y="12"/>
                  </a:cubicBezTo>
                  <a:lnTo>
                    <a:pt x="6" y="13"/>
                  </a:lnTo>
                  <a:cubicBezTo>
                    <a:pt x="6" y="13"/>
                    <a:pt x="6" y="13"/>
                    <a:pt x="6" y="13"/>
                  </a:cubicBezTo>
                  <a:cubicBezTo>
                    <a:pt x="7" y="13"/>
                    <a:pt x="7" y="12"/>
                    <a:pt x="7" y="12"/>
                  </a:cubicBezTo>
                  <a:cubicBezTo>
                    <a:pt x="7" y="12"/>
                    <a:pt x="7" y="12"/>
                    <a:pt x="7" y="11"/>
                  </a:cubicBezTo>
                  <a:cubicBezTo>
                    <a:pt x="7" y="11"/>
                    <a:pt x="6" y="11"/>
                    <a:pt x="6" y="11"/>
                  </a:cubicBezTo>
                  <a:close/>
                  <a:moveTo>
                    <a:pt x="37" y="15"/>
                  </a:moveTo>
                  <a:cubicBezTo>
                    <a:pt x="37" y="15"/>
                    <a:pt x="36" y="15"/>
                    <a:pt x="36" y="14"/>
                  </a:cubicBezTo>
                  <a:cubicBezTo>
                    <a:pt x="36" y="13"/>
                    <a:pt x="36" y="13"/>
                    <a:pt x="35" y="12"/>
                  </a:cubicBezTo>
                  <a:cubicBezTo>
                    <a:pt x="35" y="12"/>
                    <a:pt x="35" y="12"/>
                    <a:pt x="35" y="11"/>
                  </a:cubicBezTo>
                  <a:cubicBezTo>
                    <a:pt x="34" y="11"/>
                    <a:pt x="34" y="12"/>
                    <a:pt x="34" y="12"/>
                  </a:cubicBezTo>
                  <a:cubicBezTo>
                    <a:pt x="34" y="12"/>
                    <a:pt x="34" y="12"/>
                    <a:pt x="35" y="13"/>
                  </a:cubicBezTo>
                  <a:cubicBezTo>
                    <a:pt x="35" y="13"/>
                    <a:pt x="35" y="14"/>
                    <a:pt x="35" y="14"/>
                  </a:cubicBezTo>
                  <a:cubicBezTo>
                    <a:pt x="36" y="15"/>
                    <a:pt x="36" y="15"/>
                    <a:pt x="36" y="15"/>
                  </a:cubicBezTo>
                  <a:cubicBezTo>
                    <a:pt x="36" y="15"/>
                    <a:pt x="37" y="15"/>
                    <a:pt x="37" y="15"/>
                  </a:cubicBezTo>
                  <a:close/>
                  <a:moveTo>
                    <a:pt x="37" y="12"/>
                  </a:moveTo>
                  <a:cubicBezTo>
                    <a:pt x="37" y="12"/>
                    <a:pt x="37" y="12"/>
                    <a:pt x="38" y="12"/>
                  </a:cubicBezTo>
                  <a:cubicBezTo>
                    <a:pt x="38" y="12"/>
                    <a:pt x="38" y="12"/>
                    <a:pt x="38" y="12"/>
                  </a:cubicBezTo>
                  <a:cubicBezTo>
                    <a:pt x="38" y="12"/>
                    <a:pt x="38" y="12"/>
                    <a:pt x="37" y="12"/>
                  </a:cubicBezTo>
                  <a:cubicBezTo>
                    <a:pt x="37" y="12"/>
                    <a:pt x="37" y="12"/>
                    <a:pt x="37" y="12"/>
                  </a:cubicBezTo>
                  <a:close/>
                  <a:moveTo>
                    <a:pt x="47" y="13"/>
                  </a:moveTo>
                  <a:cubicBezTo>
                    <a:pt x="48" y="13"/>
                    <a:pt x="48" y="13"/>
                    <a:pt x="48" y="13"/>
                  </a:cubicBezTo>
                  <a:cubicBezTo>
                    <a:pt x="48" y="13"/>
                    <a:pt x="48" y="13"/>
                    <a:pt x="49" y="13"/>
                  </a:cubicBezTo>
                  <a:cubicBezTo>
                    <a:pt x="49" y="12"/>
                    <a:pt x="48" y="12"/>
                    <a:pt x="48" y="12"/>
                  </a:cubicBezTo>
                  <a:cubicBezTo>
                    <a:pt x="48" y="12"/>
                    <a:pt x="48" y="12"/>
                    <a:pt x="47" y="13"/>
                  </a:cubicBezTo>
                  <a:close/>
                  <a:moveTo>
                    <a:pt x="91" y="12"/>
                  </a:moveTo>
                  <a:cubicBezTo>
                    <a:pt x="90" y="12"/>
                    <a:pt x="89" y="13"/>
                    <a:pt x="89" y="14"/>
                  </a:cubicBezTo>
                  <a:cubicBezTo>
                    <a:pt x="90" y="14"/>
                    <a:pt x="91" y="14"/>
                    <a:pt x="91" y="14"/>
                  </a:cubicBezTo>
                  <a:cubicBezTo>
                    <a:pt x="91" y="13"/>
                    <a:pt x="91" y="13"/>
                    <a:pt x="91" y="12"/>
                  </a:cubicBezTo>
                  <a:close/>
                  <a:moveTo>
                    <a:pt x="93" y="13"/>
                  </a:moveTo>
                  <a:cubicBezTo>
                    <a:pt x="93" y="14"/>
                    <a:pt x="93" y="14"/>
                    <a:pt x="93" y="15"/>
                  </a:cubicBezTo>
                  <a:cubicBezTo>
                    <a:pt x="93" y="15"/>
                    <a:pt x="94" y="15"/>
                    <a:pt x="94" y="15"/>
                  </a:cubicBezTo>
                  <a:cubicBezTo>
                    <a:pt x="94" y="14"/>
                    <a:pt x="94" y="13"/>
                    <a:pt x="93" y="13"/>
                  </a:cubicBezTo>
                  <a:close/>
                  <a:moveTo>
                    <a:pt x="49" y="16"/>
                  </a:moveTo>
                  <a:cubicBezTo>
                    <a:pt x="50" y="16"/>
                    <a:pt x="50" y="16"/>
                    <a:pt x="50" y="16"/>
                  </a:cubicBezTo>
                  <a:cubicBezTo>
                    <a:pt x="50" y="16"/>
                    <a:pt x="50" y="15"/>
                    <a:pt x="50" y="15"/>
                  </a:cubicBezTo>
                  <a:cubicBezTo>
                    <a:pt x="50" y="15"/>
                    <a:pt x="50" y="15"/>
                    <a:pt x="49" y="15"/>
                  </a:cubicBezTo>
                  <a:cubicBezTo>
                    <a:pt x="49" y="15"/>
                    <a:pt x="49" y="16"/>
                    <a:pt x="49" y="16"/>
                  </a:cubicBezTo>
                  <a:close/>
                  <a:moveTo>
                    <a:pt x="44" y="18"/>
                  </a:moveTo>
                  <a:cubicBezTo>
                    <a:pt x="44" y="18"/>
                    <a:pt x="45" y="18"/>
                    <a:pt x="45" y="18"/>
                  </a:cubicBezTo>
                  <a:cubicBezTo>
                    <a:pt x="46" y="18"/>
                    <a:pt x="46" y="18"/>
                    <a:pt x="46" y="17"/>
                  </a:cubicBezTo>
                  <a:cubicBezTo>
                    <a:pt x="45" y="17"/>
                    <a:pt x="45" y="17"/>
                    <a:pt x="45" y="17"/>
                  </a:cubicBezTo>
                  <a:cubicBezTo>
                    <a:pt x="44" y="17"/>
                    <a:pt x="44" y="17"/>
                    <a:pt x="44" y="18"/>
                  </a:cubicBezTo>
                  <a:close/>
                  <a:moveTo>
                    <a:pt x="80" y="20"/>
                  </a:moveTo>
                  <a:cubicBezTo>
                    <a:pt x="80" y="20"/>
                    <a:pt x="80" y="20"/>
                    <a:pt x="80" y="20"/>
                  </a:cubicBezTo>
                  <a:cubicBezTo>
                    <a:pt x="80" y="20"/>
                    <a:pt x="80" y="20"/>
                    <a:pt x="80" y="20"/>
                  </a:cubicBezTo>
                  <a:cubicBezTo>
                    <a:pt x="80" y="20"/>
                    <a:pt x="80" y="20"/>
                    <a:pt x="80" y="20"/>
                  </a:cubicBezTo>
                  <a:cubicBezTo>
                    <a:pt x="80" y="19"/>
                    <a:pt x="80" y="20"/>
                    <a:pt x="80" y="20"/>
                  </a:cubicBezTo>
                  <a:close/>
                  <a:moveTo>
                    <a:pt x="97" y="38"/>
                  </a:moveTo>
                  <a:cubicBezTo>
                    <a:pt x="97" y="38"/>
                    <a:pt x="97" y="39"/>
                    <a:pt x="96" y="40"/>
                  </a:cubicBezTo>
                  <a:cubicBezTo>
                    <a:pt x="96" y="40"/>
                    <a:pt x="96" y="40"/>
                    <a:pt x="95" y="40"/>
                  </a:cubicBezTo>
                  <a:cubicBezTo>
                    <a:pt x="95" y="42"/>
                    <a:pt x="96" y="43"/>
                    <a:pt x="97" y="43"/>
                  </a:cubicBezTo>
                  <a:cubicBezTo>
                    <a:pt x="97" y="42"/>
                    <a:pt x="97" y="42"/>
                    <a:pt x="97" y="42"/>
                  </a:cubicBezTo>
                  <a:cubicBezTo>
                    <a:pt x="97" y="41"/>
                    <a:pt x="97" y="41"/>
                    <a:pt x="98" y="40"/>
                  </a:cubicBezTo>
                  <a:cubicBezTo>
                    <a:pt x="98" y="40"/>
                    <a:pt x="98" y="39"/>
                    <a:pt x="98" y="39"/>
                  </a:cubicBezTo>
                  <a:cubicBezTo>
                    <a:pt x="98" y="38"/>
                    <a:pt x="98" y="38"/>
                    <a:pt x="97" y="38"/>
                  </a:cubicBezTo>
                  <a:close/>
                  <a:moveTo>
                    <a:pt x="103" y="43"/>
                  </a:moveTo>
                  <a:cubicBezTo>
                    <a:pt x="103" y="43"/>
                    <a:pt x="103" y="43"/>
                    <a:pt x="104" y="43"/>
                  </a:cubicBezTo>
                  <a:cubicBezTo>
                    <a:pt x="104" y="42"/>
                    <a:pt x="104" y="42"/>
                    <a:pt x="104" y="42"/>
                  </a:cubicBezTo>
                  <a:cubicBezTo>
                    <a:pt x="104" y="42"/>
                    <a:pt x="103" y="42"/>
                    <a:pt x="103" y="42"/>
                  </a:cubicBezTo>
                  <a:cubicBezTo>
                    <a:pt x="103" y="42"/>
                    <a:pt x="103" y="42"/>
                    <a:pt x="103" y="43"/>
                  </a:cubicBezTo>
                  <a:close/>
                  <a:moveTo>
                    <a:pt x="29" y="43"/>
                  </a:moveTo>
                  <a:cubicBezTo>
                    <a:pt x="29" y="43"/>
                    <a:pt x="29" y="43"/>
                    <a:pt x="30" y="43"/>
                  </a:cubicBezTo>
                  <a:cubicBezTo>
                    <a:pt x="30" y="43"/>
                    <a:pt x="30" y="43"/>
                    <a:pt x="30" y="43"/>
                  </a:cubicBezTo>
                  <a:cubicBezTo>
                    <a:pt x="29" y="43"/>
                    <a:pt x="29" y="43"/>
                    <a:pt x="29" y="43"/>
                  </a:cubicBezTo>
                  <a:cubicBezTo>
                    <a:pt x="29" y="43"/>
                    <a:pt x="29" y="43"/>
                    <a:pt x="29" y="43"/>
                  </a:cubicBezTo>
                  <a:close/>
                  <a:moveTo>
                    <a:pt x="96" y="43"/>
                  </a:moveTo>
                  <a:cubicBezTo>
                    <a:pt x="95" y="43"/>
                    <a:pt x="95" y="43"/>
                    <a:pt x="95" y="44"/>
                  </a:cubicBezTo>
                  <a:cubicBezTo>
                    <a:pt x="94" y="44"/>
                    <a:pt x="94" y="44"/>
                    <a:pt x="94" y="45"/>
                  </a:cubicBezTo>
                  <a:cubicBezTo>
                    <a:pt x="94" y="45"/>
                    <a:pt x="94" y="46"/>
                    <a:pt x="94" y="46"/>
                  </a:cubicBezTo>
                  <a:cubicBezTo>
                    <a:pt x="94" y="47"/>
                    <a:pt x="94" y="47"/>
                    <a:pt x="94" y="47"/>
                  </a:cubicBezTo>
                  <a:cubicBezTo>
                    <a:pt x="95" y="47"/>
                    <a:pt x="95" y="46"/>
                    <a:pt x="95" y="45"/>
                  </a:cubicBezTo>
                  <a:cubicBezTo>
                    <a:pt x="95" y="45"/>
                    <a:pt x="95" y="44"/>
                    <a:pt x="96" y="43"/>
                  </a:cubicBezTo>
                  <a:close/>
                  <a:moveTo>
                    <a:pt x="89" y="44"/>
                  </a:moveTo>
                  <a:cubicBezTo>
                    <a:pt x="89" y="44"/>
                    <a:pt x="89" y="44"/>
                    <a:pt x="89" y="44"/>
                  </a:cubicBezTo>
                  <a:cubicBezTo>
                    <a:pt x="90" y="44"/>
                    <a:pt x="90" y="43"/>
                    <a:pt x="89" y="43"/>
                  </a:cubicBezTo>
                  <a:cubicBezTo>
                    <a:pt x="89" y="43"/>
                    <a:pt x="89" y="43"/>
                    <a:pt x="89" y="43"/>
                  </a:cubicBezTo>
                  <a:cubicBezTo>
                    <a:pt x="89" y="43"/>
                    <a:pt x="89" y="44"/>
                    <a:pt x="89" y="44"/>
                  </a:cubicBezTo>
                  <a:close/>
                  <a:moveTo>
                    <a:pt x="100" y="44"/>
                  </a:moveTo>
                  <a:cubicBezTo>
                    <a:pt x="100" y="44"/>
                    <a:pt x="100" y="44"/>
                    <a:pt x="100" y="44"/>
                  </a:cubicBezTo>
                  <a:cubicBezTo>
                    <a:pt x="100" y="44"/>
                    <a:pt x="100" y="44"/>
                    <a:pt x="100" y="44"/>
                  </a:cubicBezTo>
                  <a:cubicBezTo>
                    <a:pt x="100" y="44"/>
                    <a:pt x="101" y="44"/>
                    <a:pt x="101" y="44"/>
                  </a:cubicBezTo>
                  <a:cubicBezTo>
                    <a:pt x="101" y="43"/>
                    <a:pt x="101" y="43"/>
                    <a:pt x="100" y="44"/>
                  </a:cubicBezTo>
                  <a:close/>
                  <a:moveTo>
                    <a:pt x="102" y="45"/>
                  </a:moveTo>
                  <a:lnTo>
                    <a:pt x="104" y="45"/>
                  </a:lnTo>
                  <a:cubicBezTo>
                    <a:pt x="104" y="45"/>
                    <a:pt x="103" y="44"/>
                    <a:pt x="102" y="44"/>
                  </a:cubicBezTo>
                  <a:lnTo>
                    <a:pt x="102" y="45"/>
                  </a:lnTo>
                  <a:close/>
                  <a:moveTo>
                    <a:pt x="99" y="45"/>
                  </a:moveTo>
                  <a:cubicBezTo>
                    <a:pt x="99" y="46"/>
                    <a:pt x="98" y="46"/>
                    <a:pt x="99" y="46"/>
                  </a:cubicBezTo>
                  <a:cubicBezTo>
                    <a:pt x="99" y="46"/>
                    <a:pt x="99" y="47"/>
                    <a:pt x="99" y="47"/>
                  </a:cubicBezTo>
                  <a:cubicBezTo>
                    <a:pt x="99" y="47"/>
                    <a:pt x="100" y="46"/>
                    <a:pt x="100" y="46"/>
                  </a:cubicBezTo>
                  <a:cubicBezTo>
                    <a:pt x="100" y="46"/>
                    <a:pt x="100" y="46"/>
                    <a:pt x="99" y="45"/>
                  </a:cubicBezTo>
                  <a:close/>
                  <a:moveTo>
                    <a:pt x="6" y="47"/>
                  </a:moveTo>
                  <a:lnTo>
                    <a:pt x="8" y="47"/>
                  </a:lnTo>
                  <a:cubicBezTo>
                    <a:pt x="8" y="46"/>
                    <a:pt x="7" y="46"/>
                    <a:pt x="6" y="46"/>
                  </a:cubicBezTo>
                  <a:lnTo>
                    <a:pt x="6" y="47"/>
                  </a:lnTo>
                  <a:close/>
                  <a:moveTo>
                    <a:pt x="99" y="48"/>
                  </a:moveTo>
                  <a:cubicBezTo>
                    <a:pt x="100" y="48"/>
                    <a:pt x="100" y="48"/>
                    <a:pt x="100" y="49"/>
                  </a:cubicBezTo>
                  <a:cubicBezTo>
                    <a:pt x="100" y="49"/>
                    <a:pt x="100" y="50"/>
                    <a:pt x="100" y="50"/>
                  </a:cubicBezTo>
                  <a:cubicBezTo>
                    <a:pt x="100" y="51"/>
                    <a:pt x="100" y="51"/>
                    <a:pt x="100" y="52"/>
                  </a:cubicBezTo>
                  <a:cubicBezTo>
                    <a:pt x="100" y="52"/>
                    <a:pt x="100" y="53"/>
                    <a:pt x="100" y="53"/>
                  </a:cubicBezTo>
                  <a:cubicBezTo>
                    <a:pt x="101" y="52"/>
                    <a:pt x="101" y="51"/>
                    <a:pt x="101" y="51"/>
                  </a:cubicBezTo>
                  <a:cubicBezTo>
                    <a:pt x="101" y="50"/>
                    <a:pt x="101" y="49"/>
                    <a:pt x="101" y="48"/>
                  </a:cubicBezTo>
                  <a:cubicBezTo>
                    <a:pt x="101" y="48"/>
                    <a:pt x="100" y="48"/>
                    <a:pt x="100" y="47"/>
                  </a:cubicBezTo>
                  <a:cubicBezTo>
                    <a:pt x="100" y="47"/>
                    <a:pt x="99" y="47"/>
                    <a:pt x="99" y="48"/>
                  </a:cubicBezTo>
                  <a:close/>
                  <a:moveTo>
                    <a:pt x="94" y="49"/>
                  </a:moveTo>
                  <a:cubicBezTo>
                    <a:pt x="94" y="50"/>
                    <a:pt x="94" y="50"/>
                    <a:pt x="94" y="51"/>
                  </a:cubicBezTo>
                  <a:cubicBezTo>
                    <a:pt x="93" y="51"/>
                    <a:pt x="93" y="51"/>
                    <a:pt x="94" y="50"/>
                  </a:cubicBezTo>
                  <a:cubicBezTo>
                    <a:pt x="94" y="51"/>
                    <a:pt x="94" y="50"/>
                    <a:pt x="95" y="50"/>
                  </a:cubicBezTo>
                  <a:cubicBezTo>
                    <a:pt x="95" y="50"/>
                    <a:pt x="95" y="50"/>
                    <a:pt x="94" y="49"/>
                  </a:cubicBezTo>
                  <a:cubicBezTo>
                    <a:pt x="94" y="49"/>
                    <a:pt x="94" y="49"/>
                    <a:pt x="94" y="49"/>
                  </a:cubicBezTo>
                  <a:cubicBezTo>
                    <a:pt x="94" y="49"/>
                    <a:pt x="94" y="49"/>
                    <a:pt x="94" y="49"/>
                  </a:cubicBezTo>
                  <a:close/>
                  <a:moveTo>
                    <a:pt x="81" y="52"/>
                  </a:moveTo>
                  <a:cubicBezTo>
                    <a:pt x="81" y="52"/>
                    <a:pt x="82" y="52"/>
                    <a:pt x="82" y="51"/>
                  </a:cubicBezTo>
                  <a:cubicBezTo>
                    <a:pt x="82" y="51"/>
                    <a:pt x="82" y="50"/>
                    <a:pt x="82" y="50"/>
                  </a:cubicBezTo>
                  <a:lnTo>
                    <a:pt x="81" y="50"/>
                  </a:lnTo>
                  <a:lnTo>
                    <a:pt x="81" y="52"/>
                  </a:lnTo>
                  <a:close/>
                  <a:moveTo>
                    <a:pt x="6" y="51"/>
                  </a:moveTo>
                  <a:cubicBezTo>
                    <a:pt x="6" y="51"/>
                    <a:pt x="6" y="51"/>
                    <a:pt x="6" y="51"/>
                  </a:cubicBezTo>
                  <a:cubicBezTo>
                    <a:pt x="7" y="51"/>
                    <a:pt x="7" y="51"/>
                    <a:pt x="6" y="50"/>
                  </a:cubicBezTo>
                  <a:cubicBezTo>
                    <a:pt x="6" y="50"/>
                    <a:pt x="6" y="50"/>
                    <a:pt x="6" y="51"/>
                  </a:cubicBezTo>
                  <a:cubicBezTo>
                    <a:pt x="6" y="51"/>
                    <a:pt x="6" y="51"/>
                    <a:pt x="6" y="51"/>
                  </a:cubicBezTo>
                  <a:close/>
                  <a:moveTo>
                    <a:pt x="10" y="52"/>
                  </a:moveTo>
                  <a:lnTo>
                    <a:pt x="11" y="52"/>
                  </a:lnTo>
                  <a:lnTo>
                    <a:pt x="11" y="51"/>
                  </a:lnTo>
                  <a:lnTo>
                    <a:pt x="10" y="51"/>
                  </a:lnTo>
                  <a:lnTo>
                    <a:pt x="10" y="52"/>
                  </a:lnTo>
                  <a:close/>
                  <a:moveTo>
                    <a:pt x="91" y="51"/>
                  </a:moveTo>
                  <a:cubicBezTo>
                    <a:pt x="91" y="52"/>
                    <a:pt x="91" y="52"/>
                    <a:pt x="90" y="52"/>
                  </a:cubicBezTo>
                  <a:cubicBezTo>
                    <a:pt x="90" y="52"/>
                    <a:pt x="90" y="53"/>
                    <a:pt x="90" y="53"/>
                  </a:cubicBezTo>
                  <a:cubicBezTo>
                    <a:pt x="90" y="54"/>
                    <a:pt x="91" y="53"/>
                    <a:pt x="91" y="53"/>
                  </a:cubicBezTo>
                  <a:cubicBezTo>
                    <a:pt x="92" y="52"/>
                    <a:pt x="92" y="52"/>
                    <a:pt x="91" y="51"/>
                  </a:cubicBezTo>
                  <a:close/>
                  <a:moveTo>
                    <a:pt x="102" y="54"/>
                  </a:moveTo>
                  <a:cubicBezTo>
                    <a:pt x="102" y="54"/>
                    <a:pt x="103" y="54"/>
                    <a:pt x="103" y="54"/>
                  </a:cubicBezTo>
                  <a:cubicBezTo>
                    <a:pt x="103" y="54"/>
                    <a:pt x="103" y="54"/>
                    <a:pt x="103" y="53"/>
                  </a:cubicBezTo>
                  <a:cubicBezTo>
                    <a:pt x="103" y="54"/>
                    <a:pt x="103" y="54"/>
                    <a:pt x="103" y="54"/>
                  </a:cubicBezTo>
                  <a:cubicBezTo>
                    <a:pt x="102" y="54"/>
                    <a:pt x="102" y="54"/>
                    <a:pt x="102" y="54"/>
                  </a:cubicBezTo>
                  <a:close/>
                  <a:moveTo>
                    <a:pt x="94" y="55"/>
                  </a:moveTo>
                  <a:cubicBezTo>
                    <a:pt x="94" y="55"/>
                    <a:pt x="94" y="55"/>
                    <a:pt x="94" y="55"/>
                  </a:cubicBezTo>
                  <a:cubicBezTo>
                    <a:pt x="94" y="56"/>
                    <a:pt x="94" y="56"/>
                    <a:pt x="95" y="56"/>
                  </a:cubicBezTo>
                  <a:cubicBezTo>
                    <a:pt x="95" y="57"/>
                    <a:pt x="95" y="57"/>
                    <a:pt x="95" y="57"/>
                  </a:cubicBezTo>
                  <a:cubicBezTo>
                    <a:pt x="95" y="58"/>
                    <a:pt x="95" y="58"/>
                    <a:pt x="96" y="58"/>
                  </a:cubicBezTo>
                  <a:cubicBezTo>
                    <a:pt x="96" y="57"/>
                    <a:pt x="96" y="56"/>
                    <a:pt x="95" y="55"/>
                  </a:cubicBezTo>
                  <a:cubicBezTo>
                    <a:pt x="95" y="54"/>
                    <a:pt x="94" y="54"/>
                    <a:pt x="94" y="55"/>
                  </a:cubicBezTo>
                  <a:close/>
                  <a:moveTo>
                    <a:pt x="96" y="56"/>
                  </a:moveTo>
                  <a:cubicBezTo>
                    <a:pt x="97" y="57"/>
                    <a:pt x="98" y="58"/>
                    <a:pt x="97" y="60"/>
                  </a:cubicBezTo>
                  <a:cubicBezTo>
                    <a:pt x="97" y="60"/>
                    <a:pt x="97" y="61"/>
                    <a:pt x="96" y="61"/>
                  </a:cubicBezTo>
                  <a:cubicBezTo>
                    <a:pt x="96" y="62"/>
                    <a:pt x="96" y="62"/>
                    <a:pt x="96" y="63"/>
                  </a:cubicBezTo>
                  <a:cubicBezTo>
                    <a:pt x="97" y="64"/>
                    <a:pt x="97" y="63"/>
                    <a:pt x="98" y="62"/>
                  </a:cubicBezTo>
                  <a:cubicBezTo>
                    <a:pt x="98" y="62"/>
                    <a:pt x="98" y="61"/>
                    <a:pt x="98" y="59"/>
                  </a:cubicBezTo>
                  <a:cubicBezTo>
                    <a:pt x="98" y="58"/>
                    <a:pt x="98" y="57"/>
                    <a:pt x="98" y="57"/>
                  </a:cubicBezTo>
                  <a:cubicBezTo>
                    <a:pt x="97" y="56"/>
                    <a:pt x="97" y="56"/>
                    <a:pt x="96" y="56"/>
                  </a:cubicBezTo>
                  <a:close/>
                  <a:moveTo>
                    <a:pt x="100" y="57"/>
                  </a:moveTo>
                  <a:cubicBezTo>
                    <a:pt x="100" y="57"/>
                    <a:pt x="100" y="58"/>
                    <a:pt x="100" y="58"/>
                  </a:cubicBezTo>
                  <a:cubicBezTo>
                    <a:pt x="100" y="59"/>
                    <a:pt x="100" y="59"/>
                    <a:pt x="100" y="60"/>
                  </a:cubicBezTo>
                  <a:cubicBezTo>
                    <a:pt x="100" y="60"/>
                    <a:pt x="100" y="61"/>
                    <a:pt x="100" y="61"/>
                  </a:cubicBezTo>
                  <a:cubicBezTo>
                    <a:pt x="100" y="62"/>
                    <a:pt x="100" y="62"/>
                    <a:pt x="101" y="63"/>
                  </a:cubicBezTo>
                  <a:cubicBezTo>
                    <a:pt x="102" y="62"/>
                    <a:pt x="102" y="61"/>
                    <a:pt x="102" y="60"/>
                  </a:cubicBezTo>
                  <a:cubicBezTo>
                    <a:pt x="102" y="59"/>
                    <a:pt x="102" y="58"/>
                    <a:pt x="101" y="57"/>
                  </a:cubicBezTo>
                  <a:lnTo>
                    <a:pt x="100" y="57"/>
                  </a:lnTo>
                  <a:close/>
                  <a:moveTo>
                    <a:pt x="95" y="61"/>
                  </a:moveTo>
                  <a:cubicBezTo>
                    <a:pt x="94" y="61"/>
                    <a:pt x="94" y="61"/>
                    <a:pt x="93" y="61"/>
                  </a:cubicBezTo>
                  <a:cubicBezTo>
                    <a:pt x="93" y="61"/>
                    <a:pt x="93" y="60"/>
                    <a:pt x="93" y="60"/>
                  </a:cubicBezTo>
                  <a:cubicBezTo>
                    <a:pt x="92" y="59"/>
                    <a:pt x="92" y="59"/>
                    <a:pt x="92" y="59"/>
                  </a:cubicBezTo>
                  <a:cubicBezTo>
                    <a:pt x="91" y="58"/>
                    <a:pt x="91" y="58"/>
                    <a:pt x="90" y="58"/>
                  </a:cubicBezTo>
                  <a:cubicBezTo>
                    <a:pt x="89" y="59"/>
                    <a:pt x="89" y="60"/>
                    <a:pt x="88" y="61"/>
                  </a:cubicBezTo>
                  <a:cubicBezTo>
                    <a:pt x="88" y="62"/>
                    <a:pt x="88" y="63"/>
                    <a:pt x="88" y="63"/>
                  </a:cubicBezTo>
                  <a:cubicBezTo>
                    <a:pt x="88" y="64"/>
                    <a:pt x="89" y="65"/>
                    <a:pt x="89" y="66"/>
                  </a:cubicBezTo>
                  <a:cubicBezTo>
                    <a:pt x="90" y="66"/>
                    <a:pt x="91" y="67"/>
                    <a:pt x="91" y="66"/>
                  </a:cubicBezTo>
                  <a:cubicBezTo>
                    <a:pt x="92" y="65"/>
                    <a:pt x="91" y="65"/>
                    <a:pt x="91" y="64"/>
                  </a:cubicBezTo>
                  <a:cubicBezTo>
                    <a:pt x="90" y="64"/>
                    <a:pt x="90" y="63"/>
                    <a:pt x="89" y="63"/>
                  </a:cubicBezTo>
                  <a:cubicBezTo>
                    <a:pt x="89" y="62"/>
                    <a:pt x="90" y="61"/>
                    <a:pt x="90" y="61"/>
                  </a:cubicBezTo>
                  <a:cubicBezTo>
                    <a:pt x="90" y="60"/>
                    <a:pt x="91" y="60"/>
                    <a:pt x="91" y="60"/>
                  </a:cubicBezTo>
                  <a:cubicBezTo>
                    <a:pt x="92" y="60"/>
                    <a:pt x="92" y="60"/>
                    <a:pt x="92" y="61"/>
                  </a:cubicBezTo>
                  <a:cubicBezTo>
                    <a:pt x="92" y="61"/>
                    <a:pt x="92" y="62"/>
                    <a:pt x="92" y="62"/>
                  </a:cubicBezTo>
                  <a:cubicBezTo>
                    <a:pt x="92" y="63"/>
                    <a:pt x="92" y="63"/>
                    <a:pt x="92" y="64"/>
                  </a:cubicBezTo>
                  <a:cubicBezTo>
                    <a:pt x="92" y="64"/>
                    <a:pt x="93" y="65"/>
                    <a:pt x="93" y="65"/>
                  </a:cubicBezTo>
                  <a:cubicBezTo>
                    <a:pt x="93" y="64"/>
                    <a:pt x="93" y="63"/>
                    <a:pt x="94" y="63"/>
                  </a:cubicBezTo>
                  <a:cubicBezTo>
                    <a:pt x="94" y="63"/>
                    <a:pt x="95" y="62"/>
                    <a:pt x="95" y="61"/>
                  </a:cubicBezTo>
                  <a:close/>
                  <a:moveTo>
                    <a:pt x="3" y="59"/>
                  </a:moveTo>
                  <a:cubicBezTo>
                    <a:pt x="3" y="59"/>
                    <a:pt x="3" y="59"/>
                    <a:pt x="3" y="59"/>
                  </a:cubicBezTo>
                  <a:cubicBezTo>
                    <a:pt x="3" y="60"/>
                    <a:pt x="3" y="59"/>
                    <a:pt x="3" y="59"/>
                  </a:cubicBezTo>
                  <a:cubicBezTo>
                    <a:pt x="3" y="59"/>
                    <a:pt x="3" y="59"/>
                    <a:pt x="3" y="59"/>
                  </a:cubicBezTo>
                  <a:cubicBezTo>
                    <a:pt x="3" y="59"/>
                    <a:pt x="3" y="59"/>
                    <a:pt x="3" y="59"/>
                  </a:cubicBezTo>
                  <a:close/>
                  <a:moveTo>
                    <a:pt x="95" y="60"/>
                  </a:moveTo>
                  <a:cubicBezTo>
                    <a:pt x="95" y="61"/>
                    <a:pt x="95" y="61"/>
                    <a:pt x="96" y="61"/>
                  </a:cubicBezTo>
                  <a:cubicBezTo>
                    <a:pt x="96" y="61"/>
                    <a:pt x="96" y="61"/>
                    <a:pt x="96" y="60"/>
                  </a:cubicBezTo>
                  <a:cubicBezTo>
                    <a:pt x="96" y="60"/>
                    <a:pt x="96" y="60"/>
                    <a:pt x="95" y="60"/>
                  </a:cubicBezTo>
                  <a:cubicBezTo>
                    <a:pt x="95" y="60"/>
                    <a:pt x="95" y="60"/>
                    <a:pt x="95" y="60"/>
                  </a:cubicBezTo>
                  <a:close/>
                  <a:moveTo>
                    <a:pt x="49" y="63"/>
                  </a:moveTo>
                  <a:cubicBezTo>
                    <a:pt x="50" y="64"/>
                    <a:pt x="50" y="65"/>
                    <a:pt x="52" y="65"/>
                  </a:cubicBezTo>
                  <a:cubicBezTo>
                    <a:pt x="52" y="64"/>
                    <a:pt x="52" y="63"/>
                    <a:pt x="51" y="63"/>
                  </a:cubicBezTo>
                  <a:cubicBezTo>
                    <a:pt x="51" y="63"/>
                    <a:pt x="50" y="63"/>
                    <a:pt x="49" y="63"/>
                  </a:cubicBezTo>
                  <a:close/>
                  <a:moveTo>
                    <a:pt x="100" y="65"/>
                  </a:moveTo>
                  <a:cubicBezTo>
                    <a:pt x="100" y="65"/>
                    <a:pt x="100" y="65"/>
                    <a:pt x="99" y="65"/>
                  </a:cubicBezTo>
                  <a:cubicBezTo>
                    <a:pt x="99" y="66"/>
                    <a:pt x="99" y="66"/>
                    <a:pt x="99" y="66"/>
                  </a:cubicBezTo>
                  <a:cubicBezTo>
                    <a:pt x="99" y="66"/>
                    <a:pt x="100" y="67"/>
                    <a:pt x="100" y="67"/>
                  </a:cubicBezTo>
                  <a:cubicBezTo>
                    <a:pt x="100" y="67"/>
                    <a:pt x="100" y="68"/>
                    <a:pt x="99" y="68"/>
                  </a:cubicBezTo>
                  <a:cubicBezTo>
                    <a:pt x="99" y="69"/>
                    <a:pt x="99" y="70"/>
                    <a:pt x="99" y="70"/>
                  </a:cubicBezTo>
                  <a:cubicBezTo>
                    <a:pt x="99" y="71"/>
                    <a:pt x="99" y="71"/>
                    <a:pt x="100" y="72"/>
                  </a:cubicBezTo>
                  <a:cubicBezTo>
                    <a:pt x="101" y="72"/>
                    <a:pt x="101" y="71"/>
                    <a:pt x="101" y="69"/>
                  </a:cubicBezTo>
                  <a:cubicBezTo>
                    <a:pt x="102" y="69"/>
                    <a:pt x="102" y="68"/>
                    <a:pt x="103" y="68"/>
                  </a:cubicBezTo>
                  <a:cubicBezTo>
                    <a:pt x="103" y="68"/>
                    <a:pt x="103" y="68"/>
                    <a:pt x="103" y="67"/>
                  </a:cubicBezTo>
                  <a:cubicBezTo>
                    <a:pt x="103" y="67"/>
                    <a:pt x="102" y="66"/>
                    <a:pt x="102" y="66"/>
                  </a:cubicBezTo>
                  <a:cubicBezTo>
                    <a:pt x="102" y="65"/>
                    <a:pt x="101" y="65"/>
                    <a:pt x="100" y="65"/>
                  </a:cubicBezTo>
                  <a:close/>
                  <a:moveTo>
                    <a:pt x="103" y="72"/>
                  </a:moveTo>
                  <a:cubicBezTo>
                    <a:pt x="103" y="72"/>
                    <a:pt x="103" y="72"/>
                    <a:pt x="104" y="72"/>
                  </a:cubicBezTo>
                  <a:cubicBezTo>
                    <a:pt x="104" y="72"/>
                    <a:pt x="104" y="72"/>
                    <a:pt x="104" y="71"/>
                  </a:cubicBezTo>
                  <a:cubicBezTo>
                    <a:pt x="104" y="71"/>
                    <a:pt x="103" y="71"/>
                    <a:pt x="103" y="71"/>
                  </a:cubicBezTo>
                  <a:cubicBezTo>
                    <a:pt x="103" y="72"/>
                    <a:pt x="103" y="72"/>
                    <a:pt x="103" y="72"/>
                  </a:cubicBezTo>
                  <a:close/>
                  <a:moveTo>
                    <a:pt x="87" y="73"/>
                  </a:moveTo>
                  <a:cubicBezTo>
                    <a:pt x="87" y="74"/>
                    <a:pt x="87" y="74"/>
                    <a:pt x="87" y="75"/>
                  </a:cubicBezTo>
                  <a:cubicBezTo>
                    <a:pt x="87" y="75"/>
                    <a:pt x="87" y="75"/>
                    <a:pt x="88" y="75"/>
                  </a:cubicBezTo>
                  <a:cubicBezTo>
                    <a:pt x="88" y="74"/>
                    <a:pt x="88" y="74"/>
                    <a:pt x="87" y="73"/>
                  </a:cubicBezTo>
                  <a:close/>
                  <a:moveTo>
                    <a:pt x="17" y="74"/>
                  </a:moveTo>
                  <a:cubicBezTo>
                    <a:pt x="17" y="74"/>
                    <a:pt x="17" y="74"/>
                    <a:pt x="18" y="74"/>
                  </a:cubicBezTo>
                  <a:cubicBezTo>
                    <a:pt x="18" y="74"/>
                    <a:pt x="18" y="74"/>
                    <a:pt x="18" y="74"/>
                  </a:cubicBezTo>
                  <a:cubicBezTo>
                    <a:pt x="18" y="74"/>
                    <a:pt x="18" y="74"/>
                    <a:pt x="17" y="74"/>
                  </a:cubicBezTo>
                  <a:cubicBezTo>
                    <a:pt x="17" y="74"/>
                    <a:pt x="17" y="74"/>
                    <a:pt x="17" y="74"/>
                  </a:cubicBezTo>
                  <a:close/>
                  <a:moveTo>
                    <a:pt x="89" y="75"/>
                  </a:moveTo>
                  <a:cubicBezTo>
                    <a:pt x="89" y="76"/>
                    <a:pt x="90" y="76"/>
                    <a:pt x="90" y="76"/>
                  </a:cubicBezTo>
                  <a:cubicBezTo>
                    <a:pt x="90" y="77"/>
                    <a:pt x="91" y="77"/>
                    <a:pt x="91" y="77"/>
                  </a:cubicBezTo>
                  <a:cubicBezTo>
                    <a:pt x="92" y="76"/>
                    <a:pt x="92" y="76"/>
                    <a:pt x="91" y="76"/>
                  </a:cubicBezTo>
                  <a:cubicBezTo>
                    <a:pt x="91" y="75"/>
                    <a:pt x="91" y="75"/>
                    <a:pt x="91" y="75"/>
                  </a:cubicBezTo>
                  <a:cubicBezTo>
                    <a:pt x="90" y="75"/>
                    <a:pt x="90" y="75"/>
                    <a:pt x="90" y="75"/>
                  </a:cubicBezTo>
                  <a:cubicBezTo>
                    <a:pt x="89" y="75"/>
                    <a:pt x="89" y="75"/>
                    <a:pt x="89" y="75"/>
                  </a:cubicBezTo>
                  <a:close/>
                  <a:moveTo>
                    <a:pt x="37" y="76"/>
                  </a:moveTo>
                  <a:cubicBezTo>
                    <a:pt x="37" y="77"/>
                    <a:pt x="37" y="77"/>
                    <a:pt x="37" y="77"/>
                  </a:cubicBezTo>
                  <a:cubicBezTo>
                    <a:pt x="37" y="78"/>
                    <a:pt x="37" y="78"/>
                    <a:pt x="37" y="78"/>
                  </a:cubicBezTo>
                  <a:cubicBezTo>
                    <a:pt x="38" y="79"/>
                    <a:pt x="38" y="78"/>
                    <a:pt x="38" y="78"/>
                  </a:cubicBezTo>
                  <a:cubicBezTo>
                    <a:pt x="38" y="77"/>
                    <a:pt x="38" y="76"/>
                    <a:pt x="37" y="76"/>
                  </a:cubicBezTo>
                  <a:close/>
                  <a:moveTo>
                    <a:pt x="33" y="82"/>
                  </a:moveTo>
                  <a:lnTo>
                    <a:pt x="34" y="82"/>
                  </a:lnTo>
                  <a:lnTo>
                    <a:pt x="34" y="81"/>
                  </a:lnTo>
                  <a:lnTo>
                    <a:pt x="33" y="81"/>
                  </a:lnTo>
                  <a:lnTo>
                    <a:pt x="33" y="82"/>
                  </a:lnTo>
                  <a:close/>
                  <a:moveTo>
                    <a:pt x="85" y="84"/>
                  </a:moveTo>
                  <a:lnTo>
                    <a:pt x="86" y="84"/>
                  </a:lnTo>
                  <a:lnTo>
                    <a:pt x="86" y="82"/>
                  </a:lnTo>
                  <a:lnTo>
                    <a:pt x="85" y="82"/>
                  </a:lnTo>
                  <a:lnTo>
                    <a:pt x="85" y="84"/>
                  </a:lnTo>
                  <a:close/>
                  <a:moveTo>
                    <a:pt x="30" y="84"/>
                  </a:moveTo>
                  <a:cubicBezTo>
                    <a:pt x="29" y="83"/>
                    <a:pt x="28" y="83"/>
                    <a:pt x="28" y="83"/>
                  </a:cubicBezTo>
                  <a:cubicBezTo>
                    <a:pt x="27" y="83"/>
                    <a:pt x="26" y="84"/>
                    <a:pt x="26" y="85"/>
                  </a:cubicBezTo>
                  <a:cubicBezTo>
                    <a:pt x="26" y="85"/>
                    <a:pt x="25" y="86"/>
                    <a:pt x="26" y="87"/>
                  </a:cubicBezTo>
                  <a:cubicBezTo>
                    <a:pt x="26" y="88"/>
                    <a:pt x="26" y="89"/>
                    <a:pt x="27" y="89"/>
                  </a:cubicBezTo>
                  <a:cubicBezTo>
                    <a:pt x="28" y="89"/>
                    <a:pt x="30" y="88"/>
                    <a:pt x="31" y="88"/>
                  </a:cubicBezTo>
                  <a:cubicBezTo>
                    <a:pt x="31" y="87"/>
                    <a:pt x="31" y="86"/>
                    <a:pt x="30" y="86"/>
                  </a:cubicBezTo>
                  <a:cubicBezTo>
                    <a:pt x="30" y="86"/>
                    <a:pt x="30" y="85"/>
                    <a:pt x="30" y="84"/>
                  </a:cubicBezTo>
                  <a:close/>
                  <a:moveTo>
                    <a:pt x="47" y="84"/>
                  </a:moveTo>
                  <a:cubicBezTo>
                    <a:pt x="47" y="85"/>
                    <a:pt x="48" y="86"/>
                    <a:pt x="49" y="86"/>
                  </a:cubicBezTo>
                  <a:cubicBezTo>
                    <a:pt x="49" y="86"/>
                    <a:pt x="49" y="85"/>
                    <a:pt x="49" y="85"/>
                  </a:cubicBezTo>
                  <a:cubicBezTo>
                    <a:pt x="50" y="85"/>
                    <a:pt x="50" y="85"/>
                    <a:pt x="49" y="84"/>
                  </a:cubicBezTo>
                  <a:lnTo>
                    <a:pt x="47" y="84"/>
                  </a:lnTo>
                  <a:close/>
                  <a:moveTo>
                    <a:pt x="93" y="85"/>
                  </a:moveTo>
                  <a:cubicBezTo>
                    <a:pt x="94" y="85"/>
                    <a:pt x="94" y="85"/>
                    <a:pt x="94" y="85"/>
                  </a:cubicBezTo>
                  <a:cubicBezTo>
                    <a:pt x="94" y="84"/>
                    <a:pt x="94" y="84"/>
                    <a:pt x="94" y="84"/>
                  </a:cubicBezTo>
                  <a:cubicBezTo>
                    <a:pt x="94" y="84"/>
                    <a:pt x="94" y="84"/>
                    <a:pt x="94" y="84"/>
                  </a:cubicBezTo>
                  <a:cubicBezTo>
                    <a:pt x="93" y="84"/>
                    <a:pt x="93" y="84"/>
                    <a:pt x="93" y="85"/>
                  </a:cubicBezTo>
                  <a:close/>
                  <a:moveTo>
                    <a:pt x="39" y="86"/>
                  </a:moveTo>
                  <a:cubicBezTo>
                    <a:pt x="38" y="86"/>
                    <a:pt x="38" y="86"/>
                    <a:pt x="38" y="86"/>
                  </a:cubicBezTo>
                  <a:cubicBezTo>
                    <a:pt x="37" y="87"/>
                    <a:pt x="37" y="87"/>
                    <a:pt x="37" y="87"/>
                  </a:cubicBezTo>
                  <a:cubicBezTo>
                    <a:pt x="37" y="87"/>
                    <a:pt x="37" y="88"/>
                    <a:pt x="38" y="88"/>
                  </a:cubicBezTo>
                  <a:cubicBezTo>
                    <a:pt x="38" y="88"/>
                    <a:pt x="38" y="88"/>
                    <a:pt x="39" y="88"/>
                  </a:cubicBezTo>
                  <a:lnTo>
                    <a:pt x="39" y="86"/>
                  </a:lnTo>
                  <a:close/>
                  <a:moveTo>
                    <a:pt x="32" y="88"/>
                  </a:moveTo>
                  <a:cubicBezTo>
                    <a:pt x="32" y="88"/>
                    <a:pt x="32" y="88"/>
                    <a:pt x="32" y="88"/>
                  </a:cubicBezTo>
                  <a:cubicBezTo>
                    <a:pt x="32" y="88"/>
                    <a:pt x="32" y="88"/>
                    <a:pt x="32" y="88"/>
                  </a:cubicBezTo>
                  <a:cubicBezTo>
                    <a:pt x="32" y="87"/>
                    <a:pt x="32" y="87"/>
                    <a:pt x="32" y="87"/>
                  </a:cubicBezTo>
                  <a:cubicBezTo>
                    <a:pt x="32" y="87"/>
                    <a:pt x="32" y="87"/>
                    <a:pt x="32" y="88"/>
                  </a:cubicBezTo>
                  <a:close/>
                  <a:moveTo>
                    <a:pt x="102" y="88"/>
                  </a:moveTo>
                  <a:cubicBezTo>
                    <a:pt x="102" y="88"/>
                    <a:pt x="102" y="88"/>
                    <a:pt x="103" y="88"/>
                  </a:cubicBezTo>
                  <a:cubicBezTo>
                    <a:pt x="103" y="87"/>
                    <a:pt x="103" y="87"/>
                    <a:pt x="103" y="87"/>
                  </a:cubicBezTo>
                  <a:cubicBezTo>
                    <a:pt x="103" y="87"/>
                    <a:pt x="102" y="87"/>
                    <a:pt x="102" y="87"/>
                  </a:cubicBezTo>
                  <a:cubicBezTo>
                    <a:pt x="102" y="87"/>
                    <a:pt x="102" y="87"/>
                    <a:pt x="102" y="88"/>
                  </a:cubicBezTo>
                  <a:close/>
                  <a:moveTo>
                    <a:pt x="54" y="90"/>
                  </a:moveTo>
                  <a:lnTo>
                    <a:pt x="55" y="90"/>
                  </a:lnTo>
                  <a:lnTo>
                    <a:pt x="55" y="89"/>
                  </a:lnTo>
                  <a:lnTo>
                    <a:pt x="54" y="89"/>
                  </a:lnTo>
                  <a:lnTo>
                    <a:pt x="54" y="90"/>
                  </a:lnTo>
                  <a:close/>
                  <a:moveTo>
                    <a:pt x="29" y="94"/>
                  </a:moveTo>
                  <a:cubicBezTo>
                    <a:pt x="29" y="94"/>
                    <a:pt x="29" y="94"/>
                    <a:pt x="30" y="94"/>
                  </a:cubicBezTo>
                  <a:cubicBezTo>
                    <a:pt x="30" y="94"/>
                    <a:pt x="30" y="93"/>
                    <a:pt x="30" y="93"/>
                  </a:cubicBezTo>
                  <a:cubicBezTo>
                    <a:pt x="29" y="93"/>
                    <a:pt x="29" y="93"/>
                    <a:pt x="29" y="93"/>
                  </a:cubicBezTo>
                  <a:cubicBezTo>
                    <a:pt x="29" y="93"/>
                    <a:pt x="29" y="94"/>
                    <a:pt x="29" y="94"/>
                  </a:cubicBezTo>
                  <a:close/>
                  <a:moveTo>
                    <a:pt x="26" y="97"/>
                  </a:moveTo>
                  <a:lnTo>
                    <a:pt x="27" y="97"/>
                  </a:lnTo>
                  <a:cubicBezTo>
                    <a:pt x="27" y="97"/>
                    <a:pt x="27" y="97"/>
                    <a:pt x="27" y="97"/>
                  </a:cubicBezTo>
                  <a:cubicBezTo>
                    <a:pt x="27" y="97"/>
                    <a:pt x="27" y="97"/>
                    <a:pt x="27" y="96"/>
                  </a:cubicBezTo>
                  <a:cubicBezTo>
                    <a:pt x="27" y="96"/>
                    <a:pt x="27" y="96"/>
                    <a:pt x="27" y="96"/>
                  </a:cubicBezTo>
                  <a:cubicBezTo>
                    <a:pt x="27" y="96"/>
                    <a:pt x="26" y="96"/>
                    <a:pt x="26" y="96"/>
                  </a:cubicBezTo>
                  <a:lnTo>
                    <a:pt x="26" y="97"/>
                  </a:lnTo>
                  <a:close/>
                  <a:moveTo>
                    <a:pt x="97" y="96"/>
                  </a:moveTo>
                  <a:cubicBezTo>
                    <a:pt x="97" y="97"/>
                    <a:pt x="97" y="98"/>
                    <a:pt x="97" y="99"/>
                  </a:cubicBezTo>
                  <a:cubicBezTo>
                    <a:pt x="97" y="99"/>
                    <a:pt x="97" y="100"/>
                    <a:pt x="98" y="100"/>
                  </a:cubicBezTo>
                  <a:cubicBezTo>
                    <a:pt x="98" y="99"/>
                    <a:pt x="98" y="99"/>
                    <a:pt x="99" y="99"/>
                  </a:cubicBezTo>
                  <a:cubicBezTo>
                    <a:pt x="99" y="99"/>
                    <a:pt x="99" y="99"/>
                    <a:pt x="99" y="99"/>
                  </a:cubicBezTo>
                  <a:cubicBezTo>
                    <a:pt x="99" y="99"/>
                    <a:pt x="98" y="98"/>
                    <a:pt x="98" y="98"/>
                  </a:cubicBezTo>
                  <a:cubicBezTo>
                    <a:pt x="98" y="97"/>
                    <a:pt x="97" y="97"/>
                    <a:pt x="97" y="96"/>
                  </a:cubicBezTo>
                  <a:close/>
                  <a:moveTo>
                    <a:pt x="73" y="97"/>
                  </a:moveTo>
                  <a:cubicBezTo>
                    <a:pt x="72" y="98"/>
                    <a:pt x="71" y="99"/>
                    <a:pt x="71" y="100"/>
                  </a:cubicBezTo>
                  <a:cubicBezTo>
                    <a:pt x="71" y="100"/>
                    <a:pt x="71" y="102"/>
                    <a:pt x="71" y="103"/>
                  </a:cubicBezTo>
                  <a:cubicBezTo>
                    <a:pt x="71" y="104"/>
                    <a:pt x="70" y="104"/>
                    <a:pt x="70" y="105"/>
                  </a:cubicBezTo>
                  <a:cubicBezTo>
                    <a:pt x="69" y="105"/>
                    <a:pt x="70" y="106"/>
                    <a:pt x="71" y="106"/>
                  </a:cubicBezTo>
                  <a:cubicBezTo>
                    <a:pt x="71" y="106"/>
                    <a:pt x="71" y="105"/>
                    <a:pt x="71" y="104"/>
                  </a:cubicBezTo>
                  <a:cubicBezTo>
                    <a:pt x="71" y="104"/>
                    <a:pt x="72" y="103"/>
                    <a:pt x="72" y="102"/>
                  </a:cubicBezTo>
                  <a:cubicBezTo>
                    <a:pt x="72" y="102"/>
                    <a:pt x="73" y="102"/>
                    <a:pt x="73" y="102"/>
                  </a:cubicBezTo>
                  <a:cubicBezTo>
                    <a:pt x="74" y="101"/>
                    <a:pt x="74" y="102"/>
                    <a:pt x="75" y="102"/>
                  </a:cubicBezTo>
                  <a:cubicBezTo>
                    <a:pt x="74" y="101"/>
                    <a:pt x="74" y="101"/>
                    <a:pt x="74" y="100"/>
                  </a:cubicBezTo>
                  <a:cubicBezTo>
                    <a:pt x="74" y="99"/>
                    <a:pt x="74" y="98"/>
                    <a:pt x="74" y="97"/>
                  </a:cubicBezTo>
                  <a:lnTo>
                    <a:pt x="73" y="97"/>
                  </a:lnTo>
                  <a:close/>
                  <a:moveTo>
                    <a:pt x="88" y="100"/>
                  </a:moveTo>
                  <a:cubicBezTo>
                    <a:pt x="88" y="99"/>
                    <a:pt x="88" y="99"/>
                    <a:pt x="87" y="98"/>
                  </a:cubicBezTo>
                  <a:cubicBezTo>
                    <a:pt x="86" y="98"/>
                    <a:pt x="86" y="98"/>
                    <a:pt x="85" y="99"/>
                  </a:cubicBezTo>
                  <a:cubicBezTo>
                    <a:pt x="85" y="99"/>
                    <a:pt x="85" y="100"/>
                    <a:pt x="86" y="100"/>
                  </a:cubicBezTo>
                  <a:cubicBezTo>
                    <a:pt x="86" y="100"/>
                    <a:pt x="87" y="100"/>
                    <a:pt x="88" y="100"/>
                  </a:cubicBezTo>
                  <a:close/>
                  <a:moveTo>
                    <a:pt x="100" y="100"/>
                  </a:moveTo>
                  <a:cubicBezTo>
                    <a:pt x="100" y="100"/>
                    <a:pt x="100" y="100"/>
                    <a:pt x="101" y="100"/>
                  </a:cubicBezTo>
                  <a:cubicBezTo>
                    <a:pt x="101" y="100"/>
                    <a:pt x="101" y="100"/>
                    <a:pt x="101" y="100"/>
                  </a:cubicBezTo>
                  <a:cubicBezTo>
                    <a:pt x="101" y="100"/>
                    <a:pt x="100" y="100"/>
                    <a:pt x="100" y="100"/>
                  </a:cubicBezTo>
                  <a:cubicBezTo>
                    <a:pt x="100" y="100"/>
                    <a:pt x="100" y="100"/>
                    <a:pt x="100" y="100"/>
                  </a:cubicBezTo>
                  <a:close/>
                  <a:moveTo>
                    <a:pt x="2" y="102"/>
                  </a:moveTo>
                  <a:lnTo>
                    <a:pt x="4" y="102"/>
                  </a:lnTo>
                  <a:lnTo>
                    <a:pt x="3" y="101"/>
                  </a:lnTo>
                  <a:lnTo>
                    <a:pt x="2" y="101"/>
                  </a:lnTo>
                  <a:lnTo>
                    <a:pt x="2" y="102"/>
                  </a:lnTo>
                  <a:close/>
                  <a:moveTo>
                    <a:pt x="6" y="103"/>
                  </a:moveTo>
                  <a:lnTo>
                    <a:pt x="8" y="103"/>
                  </a:lnTo>
                  <a:lnTo>
                    <a:pt x="8" y="102"/>
                  </a:lnTo>
                  <a:lnTo>
                    <a:pt x="6" y="102"/>
                  </a:lnTo>
                  <a:lnTo>
                    <a:pt x="6" y="103"/>
                  </a:lnTo>
                  <a:close/>
                  <a:moveTo>
                    <a:pt x="97" y="105"/>
                  </a:moveTo>
                  <a:cubicBezTo>
                    <a:pt x="97" y="105"/>
                    <a:pt x="97" y="105"/>
                    <a:pt x="97" y="105"/>
                  </a:cubicBezTo>
                  <a:lnTo>
                    <a:pt x="98" y="105"/>
                  </a:lnTo>
                  <a:cubicBezTo>
                    <a:pt x="98" y="105"/>
                    <a:pt x="98" y="104"/>
                    <a:pt x="98" y="104"/>
                  </a:cubicBezTo>
                  <a:cubicBezTo>
                    <a:pt x="98" y="104"/>
                    <a:pt x="98" y="104"/>
                    <a:pt x="98" y="104"/>
                  </a:cubicBezTo>
                  <a:cubicBezTo>
                    <a:pt x="97" y="104"/>
                    <a:pt x="97" y="104"/>
                    <a:pt x="97" y="104"/>
                  </a:cubicBezTo>
                  <a:cubicBezTo>
                    <a:pt x="97" y="104"/>
                    <a:pt x="97" y="104"/>
                    <a:pt x="97" y="105"/>
                  </a:cubicBezTo>
                  <a:close/>
                  <a:moveTo>
                    <a:pt x="100" y="108"/>
                  </a:moveTo>
                  <a:lnTo>
                    <a:pt x="100" y="108"/>
                  </a:lnTo>
                  <a:lnTo>
                    <a:pt x="100" y="106"/>
                  </a:lnTo>
                  <a:lnTo>
                    <a:pt x="100" y="106"/>
                  </a:lnTo>
                  <a:lnTo>
                    <a:pt x="100" y="108"/>
                  </a:lnTo>
                  <a:close/>
                  <a:moveTo>
                    <a:pt x="1" y="109"/>
                  </a:moveTo>
                  <a:lnTo>
                    <a:pt x="2" y="109"/>
                  </a:lnTo>
                  <a:lnTo>
                    <a:pt x="2" y="108"/>
                  </a:lnTo>
                  <a:lnTo>
                    <a:pt x="1" y="108"/>
                  </a:lnTo>
                  <a:lnTo>
                    <a:pt x="1" y="109"/>
                  </a:lnTo>
                  <a:close/>
                  <a:moveTo>
                    <a:pt x="69" y="109"/>
                  </a:moveTo>
                  <a:cubicBezTo>
                    <a:pt x="69" y="109"/>
                    <a:pt x="69" y="109"/>
                    <a:pt x="69" y="109"/>
                  </a:cubicBezTo>
                  <a:cubicBezTo>
                    <a:pt x="70" y="109"/>
                    <a:pt x="70" y="110"/>
                    <a:pt x="70" y="111"/>
                  </a:cubicBezTo>
                  <a:cubicBezTo>
                    <a:pt x="70" y="111"/>
                    <a:pt x="70" y="112"/>
                    <a:pt x="70" y="113"/>
                  </a:cubicBezTo>
                  <a:cubicBezTo>
                    <a:pt x="70" y="113"/>
                    <a:pt x="70" y="114"/>
                    <a:pt x="71" y="114"/>
                  </a:cubicBezTo>
                  <a:cubicBezTo>
                    <a:pt x="71" y="113"/>
                    <a:pt x="71" y="112"/>
                    <a:pt x="71" y="111"/>
                  </a:cubicBezTo>
                  <a:cubicBezTo>
                    <a:pt x="71" y="110"/>
                    <a:pt x="70" y="109"/>
                    <a:pt x="69" y="109"/>
                  </a:cubicBezTo>
                  <a:close/>
                  <a:moveTo>
                    <a:pt x="54" y="112"/>
                  </a:moveTo>
                  <a:cubicBezTo>
                    <a:pt x="53" y="112"/>
                    <a:pt x="53" y="113"/>
                    <a:pt x="54" y="114"/>
                  </a:cubicBezTo>
                  <a:cubicBezTo>
                    <a:pt x="54" y="113"/>
                    <a:pt x="55" y="113"/>
                    <a:pt x="55" y="112"/>
                  </a:cubicBezTo>
                  <a:cubicBezTo>
                    <a:pt x="54" y="112"/>
                    <a:pt x="54" y="112"/>
                    <a:pt x="54" y="112"/>
                  </a:cubicBezTo>
                  <a:close/>
                  <a:moveTo>
                    <a:pt x="102" y="114"/>
                  </a:moveTo>
                  <a:cubicBezTo>
                    <a:pt x="102" y="114"/>
                    <a:pt x="102" y="115"/>
                    <a:pt x="103" y="115"/>
                  </a:cubicBezTo>
                  <a:cubicBezTo>
                    <a:pt x="103" y="115"/>
                    <a:pt x="103" y="115"/>
                    <a:pt x="104" y="116"/>
                  </a:cubicBezTo>
                  <a:cubicBezTo>
                    <a:pt x="104" y="114"/>
                    <a:pt x="103" y="114"/>
                    <a:pt x="102" y="114"/>
                  </a:cubicBezTo>
                  <a:close/>
                  <a:moveTo>
                    <a:pt x="68" y="120"/>
                  </a:moveTo>
                  <a:cubicBezTo>
                    <a:pt x="67" y="120"/>
                    <a:pt x="67" y="121"/>
                    <a:pt x="67" y="121"/>
                  </a:cubicBezTo>
                  <a:cubicBezTo>
                    <a:pt x="67" y="122"/>
                    <a:pt x="67" y="122"/>
                    <a:pt x="68" y="122"/>
                  </a:cubicBezTo>
                  <a:cubicBezTo>
                    <a:pt x="68" y="121"/>
                    <a:pt x="68" y="120"/>
                    <a:pt x="68" y="120"/>
                  </a:cubicBezTo>
                  <a:close/>
                  <a:moveTo>
                    <a:pt x="65" y="121"/>
                  </a:moveTo>
                  <a:cubicBezTo>
                    <a:pt x="65" y="121"/>
                    <a:pt x="64" y="121"/>
                    <a:pt x="64" y="122"/>
                  </a:cubicBezTo>
                  <a:cubicBezTo>
                    <a:pt x="64" y="122"/>
                    <a:pt x="64" y="123"/>
                    <a:pt x="64" y="123"/>
                  </a:cubicBezTo>
                  <a:cubicBezTo>
                    <a:pt x="64" y="122"/>
                    <a:pt x="65" y="122"/>
                    <a:pt x="65" y="122"/>
                  </a:cubicBezTo>
                  <a:cubicBezTo>
                    <a:pt x="65" y="122"/>
                    <a:pt x="66" y="121"/>
                    <a:pt x="65" y="121"/>
                  </a:cubicBezTo>
                  <a:close/>
                  <a:moveTo>
                    <a:pt x="33" y="123"/>
                  </a:moveTo>
                  <a:cubicBezTo>
                    <a:pt x="33" y="123"/>
                    <a:pt x="33" y="123"/>
                    <a:pt x="33" y="124"/>
                  </a:cubicBezTo>
                  <a:cubicBezTo>
                    <a:pt x="33" y="124"/>
                    <a:pt x="33" y="124"/>
                    <a:pt x="34" y="124"/>
                  </a:cubicBezTo>
                  <a:cubicBezTo>
                    <a:pt x="34" y="123"/>
                    <a:pt x="33" y="123"/>
                    <a:pt x="33" y="123"/>
                  </a:cubicBezTo>
                  <a:cubicBezTo>
                    <a:pt x="33" y="122"/>
                    <a:pt x="33" y="122"/>
                    <a:pt x="33" y="122"/>
                  </a:cubicBezTo>
                  <a:lnTo>
                    <a:pt x="33" y="123"/>
                  </a:lnTo>
                  <a:close/>
                  <a:moveTo>
                    <a:pt x="63" y="123"/>
                  </a:moveTo>
                  <a:cubicBezTo>
                    <a:pt x="63" y="124"/>
                    <a:pt x="63" y="124"/>
                    <a:pt x="63" y="125"/>
                  </a:cubicBezTo>
                  <a:cubicBezTo>
                    <a:pt x="63" y="125"/>
                    <a:pt x="63" y="126"/>
                    <a:pt x="62" y="126"/>
                  </a:cubicBezTo>
                  <a:cubicBezTo>
                    <a:pt x="62" y="127"/>
                    <a:pt x="62" y="127"/>
                    <a:pt x="62" y="128"/>
                  </a:cubicBezTo>
                  <a:cubicBezTo>
                    <a:pt x="62" y="129"/>
                    <a:pt x="62" y="129"/>
                    <a:pt x="62" y="129"/>
                  </a:cubicBezTo>
                  <a:cubicBezTo>
                    <a:pt x="63" y="129"/>
                    <a:pt x="63" y="129"/>
                    <a:pt x="63" y="128"/>
                  </a:cubicBezTo>
                  <a:cubicBezTo>
                    <a:pt x="63" y="128"/>
                    <a:pt x="63" y="127"/>
                    <a:pt x="64" y="127"/>
                  </a:cubicBezTo>
                  <a:cubicBezTo>
                    <a:pt x="64" y="126"/>
                    <a:pt x="64" y="125"/>
                    <a:pt x="64" y="125"/>
                  </a:cubicBezTo>
                  <a:cubicBezTo>
                    <a:pt x="64" y="124"/>
                    <a:pt x="64" y="124"/>
                    <a:pt x="63" y="123"/>
                  </a:cubicBezTo>
                  <a:close/>
                  <a:moveTo>
                    <a:pt x="51" y="127"/>
                  </a:moveTo>
                  <a:cubicBezTo>
                    <a:pt x="51" y="127"/>
                    <a:pt x="51" y="127"/>
                    <a:pt x="51" y="127"/>
                  </a:cubicBezTo>
                  <a:cubicBezTo>
                    <a:pt x="51" y="127"/>
                    <a:pt x="51" y="127"/>
                    <a:pt x="52" y="127"/>
                  </a:cubicBezTo>
                  <a:cubicBezTo>
                    <a:pt x="52" y="127"/>
                    <a:pt x="51" y="127"/>
                    <a:pt x="51" y="127"/>
                  </a:cubicBezTo>
                  <a:cubicBezTo>
                    <a:pt x="51" y="126"/>
                    <a:pt x="51" y="127"/>
                    <a:pt x="51" y="127"/>
                  </a:cubicBezTo>
                  <a:close/>
                  <a:moveTo>
                    <a:pt x="103" y="127"/>
                  </a:moveTo>
                  <a:cubicBezTo>
                    <a:pt x="103" y="127"/>
                    <a:pt x="103" y="127"/>
                    <a:pt x="104" y="127"/>
                  </a:cubicBezTo>
                  <a:cubicBezTo>
                    <a:pt x="104" y="127"/>
                    <a:pt x="104" y="127"/>
                    <a:pt x="104" y="126"/>
                  </a:cubicBezTo>
                  <a:cubicBezTo>
                    <a:pt x="104" y="126"/>
                    <a:pt x="103" y="126"/>
                    <a:pt x="103" y="126"/>
                  </a:cubicBezTo>
                  <a:cubicBezTo>
                    <a:pt x="103" y="127"/>
                    <a:pt x="103" y="127"/>
                    <a:pt x="103" y="127"/>
                  </a:cubicBezTo>
                  <a:close/>
                  <a:moveTo>
                    <a:pt x="43" y="128"/>
                  </a:moveTo>
                  <a:cubicBezTo>
                    <a:pt x="43" y="129"/>
                    <a:pt x="43" y="129"/>
                    <a:pt x="43" y="129"/>
                  </a:cubicBezTo>
                  <a:cubicBezTo>
                    <a:pt x="43" y="129"/>
                    <a:pt x="43" y="129"/>
                    <a:pt x="44" y="129"/>
                  </a:cubicBezTo>
                  <a:cubicBezTo>
                    <a:pt x="44" y="128"/>
                    <a:pt x="44" y="128"/>
                    <a:pt x="44" y="128"/>
                  </a:cubicBezTo>
                  <a:cubicBezTo>
                    <a:pt x="44" y="128"/>
                    <a:pt x="44" y="128"/>
                    <a:pt x="43" y="128"/>
                  </a:cubicBezTo>
                  <a:close/>
                  <a:moveTo>
                    <a:pt x="2" y="128"/>
                  </a:moveTo>
                  <a:cubicBezTo>
                    <a:pt x="1" y="129"/>
                    <a:pt x="1" y="129"/>
                    <a:pt x="1" y="130"/>
                  </a:cubicBezTo>
                  <a:cubicBezTo>
                    <a:pt x="1" y="130"/>
                    <a:pt x="2" y="131"/>
                    <a:pt x="3" y="130"/>
                  </a:cubicBezTo>
                  <a:cubicBezTo>
                    <a:pt x="3" y="129"/>
                    <a:pt x="2" y="128"/>
                    <a:pt x="2" y="128"/>
                  </a:cubicBezTo>
                  <a:close/>
                  <a:moveTo>
                    <a:pt x="29" y="130"/>
                  </a:moveTo>
                  <a:cubicBezTo>
                    <a:pt x="28" y="130"/>
                    <a:pt x="26" y="130"/>
                    <a:pt x="25" y="130"/>
                  </a:cubicBezTo>
                  <a:cubicBezTo>
                    <a:pt x="24" y="131"/>
                    <a:pt x="24" y="132"/>
                    <a:pt x="24" y="133"/>
                  </a:cubicBezTo>
                  <a:cubicBezTo>
                    <a:pt x="23" y="134"/>
                    <a:pt x="23" y="135"/>
                    <a:pt x="24" y="136"/>
                  </a:cubicBezTo>
                  <a:cubicBezTo>
                    <a:pt x="24" y="137"/>
                    <a:pt x="25" y="137"/>
                    <a:pt x="26" y="138"/>
                  </a:cubicBezTo>
                  <a:cubicBezTo>
                    <a:pt x="27" y="138"/>
                    <a:pt x="28" y="137"/>
                    <a:pt x="29" y="137"/>
                  </a:cubicBezTo>
                  <a:cubicBezTo>
                    <a:pt x="29" y="136"/>
                    <a:pt x="30" y="136"/>
                    <a:pt x="30" y="135"/>
                  </a:cubicBezTo>
                  <a:cubicBezTo>
                    <a:pt x="30" y="134"/>
                    <a:pt x="30" y="133"/>
                    <a:pt x="30" y="132"/>
                  </a:cubicBezTo>
                  <a:cubicBezTo>
                    <a:pt x="30" y="131"/>
                    <a:pt x="30" y="131"/>
                    <a:pt x="29" y="130"/>
                  </a:cubicBezTo>
                  <a:close/>
                  <a:moveTo>
                    <a:pt x="60" y="134"/>
                  </a:moveTo>
                  <a:cubicBezTo>
                    <a:pt x="61" y="134"/>
                    <a:pt x="61" y="135"/>
                    <a:pt x="61" y="135"/>
                  </a:cubicBezTo>
                  <a:cubicBezTo>
                    <a:pt x="61" y="136"/>
                    <a:pt x="61" y="136"/>
                    <a:pt x="62" y="137"/>
                  </a:cubicBezTo>
                  <a:cubicBezTo>
                    <a:pt x="62" y="137"/>
                    <a:pt x="61" y="137"/>
                    <a:pt x="61" y="138"/>
                  </a:cubicBezTo>
                  <a:cubicBezTo>
                    <a:pt x="61" y="139"/>
                    <a:pt x="61" y="139"/>
                    <a:pt x="61" y="139"/>
                  </a:cubicBezTo>
                  <a:cubicBezTo>
                    <a:pt x="61" y="139"/>
                    <a:pt x="61" y="138"/>
                    <a:pt x="61" y="138"/>
                  </a:cubicBezTo>
                  <a:cubicBezTo>
                    <a:pt x="62" y="138"/>
                    <a:pt x="62" y="138"/>
                    <a:pt x="62" y="137"/>
                  </a:cubicBezTo>
                  <a:cubicBezTo>
                    <a:pt x="62" y="137"/>
                    <a:pt x="62" y="137"/>
                    <a:pt x="63" y="137"/>
                  </a:cubicBezTo>
                  <a:cubicBezTo>
                    <a:pt x="63" y="137"/>
                    <a:pt x="63" y="136"/>
                    <a:pt x="63" y="136"/>
                  </a:cubicBezTo>
                  <a:cubicBezTo>
                    <a:pt x="62" y="136"/>
                    <a:pt x="62" y="135"/>
                    <a:pt x="62" y="135"/>
                  </a:cubicBezTo>
                  <a:cubicBezTo>
                    <a:pt x="62" y="134"/>
                    <a:pt x="62" y="134"/>
                    <a:pt x="62" y="133"/>
                  </a:cubicBezTo>
                  <a:cubicBezTo>
                    <a:pt x="62" y="133"/>
                    <a:pt x="62" y="132"/>
                    <a:pt x="62" y="131"/>
                  </a:cubicBezTo>
                  <a:cubicBezTo>
                    <a:pt x="62" y="131"/>
                    <a:pt x="62" y="130"/>
                    <a:pt x="61" y="130"/>
                  </a:cubicBezTo>
                  <a:cubicBezTo>
                    <a:pt x="61" y="131"/>
                    <a:pt x="61" y="132"/>
                    <a:pt x="61" y="132"/>
                  </a:cubicBezTo>
                  <a:cubicBezTo>
                    <a:pt x="61" y="133"/>
                    <a:pt x="60" y="133"/>
                    <a:pt x="60" y="134"/>
                  </a:cubicBezTo>
                  <a:close/>
                  <a:moveTo>
                    <a:pt x="99" y="132"/>
                  </a:moveTo>
                  <a:cubicBezTo>
                    <a:pt x="99" y="132"/>
                    <a:pt x="100" y="132"/>
                    <a:pt x="100" y="132"/>
                  </a:cubicBezTo>
                  <a:cubicBezTo>
                    <a:pt x="100" y="132"/>
                    <a:pt x="100" y="132"/>
                    <a:pt x="100" y="131"/>
                  </a:cubicBezTo>
                  <a:cubicBezTo>
                    <a:pt x="100" y="132"/>
                    <a:pt x="100" y="132"/>
                    <a:pt x="100" y="132"/>
                  </a:cubicBezTo>
                  <a:cubicBezTo>
                    <a:pt x="99" y="132"/>
                    <a:pt x="99" y="132"/>
                    <a:pt x="99" y="132"/>
                  </a:cubicBezTo>
                  <a:close/>
                  <a:moveTo>
                    <a:pt x="66" y="134"/>
                  </a:moveTo>
                  <a:cubicBezTo>
                    <a:pt x="66" y="134"/>
                    <a:pt x="66" y="134"/>
                    <a:pt x="66" y="133"/>
                  </a:cubicBezTo>
                  <a:cubicBezTo>
                    <a:pt x="67" y="133"/>
                    <a:pt x="67" y="133"/>
                    <a:pt x="66" y="133"/>
                  </a:cubicBezTo>
                  <a:cubicBezTo>
                    <a:pt x="66" y="133"/>
                    <a:pt x="66" y="133"/>
                    <a:pt x="66" y="133"/>
                  </a:cubicBezTo>
                  <a:cubicBezTo>
                    <a:pt x="66" y="133"/>
                    <a:pt x="66" y="133"/>
                    <a:pt x="66" y="134"/>
                  </a:cubicBezTo>
                  <a:close/>
                  <a:moveTo>
                    <a:pt x="45" y="140"/>
                  </a:moveTo>
                  <a:cubicBezTo>
                    <a:pt x="45" y="140"/>
                    <a:pt x="45" y="140"/>
                    <a:pt x="45" y="140"/>
                  </a:cubicBezTo>
                  <a:cubicBezTo>
                    <a:pt x="46" y="140"/>
                    <a:pt x="46" y="140"/>
                    <a:pt x="45" y="140"/>
                  </a:cubicBezTo>
                  <a:cubicBezTo>
                    <a:pt x="45" y="139"/>
                    <a:pt x="45" y="139"/>
                    <a:pt x="45" y="140"/>
                  </a:cubicBezTo>
                  <a:cubicBezTo>
                    <a:pt x="45" y="140"/>
                    <a:pt x="45" y="140"/>
                    <a:pt x="45" y="140"/>
                  </a:cubicBezTo>
                  <a:close/>
                  <a:moveTo>
                    <a:pt x="6" y="143"/>
                  </a:moveTo>
                  <a:cubicBezTo>
                    <a:pt x="6" y="143"/>
                    <a:pt x="6" y="143"/>
                    <a:pt x="6" y="143"/>
                  </a:cubicBezTo>
                  <a:cubicBezTo>
                    <a:pt x="6" y="143"/>
                    <a:pt x="6" y="143"/>
                    <a:pt x="6" y="143"/>
                  </a:cubicBezTo>
                  <a:cubicBezTo>
                    <a:pt x="6" y="142"/>
                    <a:pt x="6" y="142"/>
                    <a:pt x="6" y="142"/>
                  </a:cubicBezTo>
                  <a:cubicBezTo>
                    <a:pt x="6" y="142"/>
                    <a:pt x="6" y="142"/>
                    <a:pt x="6" y="143"/>
                  </a:cubicBezTo>
                  <a:close/>
                  <a:moveTo>
                    <a:pt x="38" y="143"/>
                  </a:moveTo>
                  <a:cubicBezTo>
                    <a:pt x="38" y="143"/>
                    <a:pt x="38" y="144"/>
                    <a:pt x="38" y="144"/>
                  </a:cubicBezTo>
                  <a:cubicBezTo>
                    <a:pt x="38" y="144"/>
                    <a:pt x="38" y="143"/>
                    <a:pt x="38" y="143"/>
                  </a:cubicBezTo>
                  <a:cubicBezTo>
                    <a:pt x="38" y="143"/>
                    <a:pt x="38" y="143"/>
                    <a:pt x="38" y="143"/>
                  </a:cubicBezTo>
                  <a:cubicBezTo>
                    <a:pt x="38" y="143"/>
                    <a:pt x="38" y="143"/>
                    <a:pt x="38" y="143"/>
                  </a:cubicBezTo>
                  <a:close/>
                  <a:moveTo>
                    <a:pt x="5" y="145"/>
                  </a:moveTo>
                  <a:cubicBezTo>
                    <a:pt x="5" y="145"/>
                    <a:pt x="5" y="145"/>
                    <a:pt x="5" y="145"/>
                  </a:cubicBezTo>
                  <a:cubicBezTo>
                    <a:pt x="5" y="145"/>
                    <a:pt x="5" y="145"/>
                    <a:pt x="5" y="145"/>
                  </a:cubicBezTo>
                  <a:cubicBezTo>
                    <a:pt x="5" y="145"/>
                    <a:pt x="5" y="145"/>
                    <a:pt x="5" y="145"/>
                  </a:cubicBezTo>
                  <a:cubicBezTo>
                    <a:pt x="4" y="145"/>
                    <a:pt x="4" y="145"/>
                    <a:pt x="4" y="145"/>
                  </a:cubicBezTo>
                  <a:lnTo>
                    <a:pt x="5" y="145"/>
                  </a:lnTo>
                  <a:close/>
                  <a:moveTo>
                    <a:pt x="65" y="145"/>
                  </a:moveTo>
                  <a:cubicBezTo>
                    <a:pt x="65" y="145"/>
                    <a:pt x="66" y="145"/>
                    <a:pt x="66" y="145"/>
                  </a:cubicBezTo>
                  <a:cubicBezTo>
                    <a:pt x="66" y="145"/>
                    <a:pt x="66" y="145"/>
                    <a:pt x="66" y="145"/>
                  </a:cubicBezTo>
                  <a:cubicBezTo>
                    <a:pt x="66" y="145"/>
                    <a:pt x="66" y="145"/>
                    <a:pt x="65" y="145"/>
                  </a:cubicBezTo>
                  <a:cubicBezTo>
                    <a:pt x="65" y="145"/>
                    <a:pt x="65" y="145"/>
                    <a:pt x="65" y="145"/>
                  </a:cubicBezTo>
                  <a:close/>
                  <a:moveTo>
                    <a:pt x="19" y="148"/>
                  </a:moveTo>
                  <a:cubicBezTo>
                    <a:pt x="19" y="148"/>
                    <a:pt x="19" y="148"/>
                    <a:pt x="20" y="148"/>
                  </a:cubicBezTo>
                  <a:cubicBezTo>
                    <a:pt x="20" y="148"/>
                    <a:pt x="20" y="148"/>
                    <a:pt x="20" y="148"/>
                  </a:cubicBezTo>
                  <a:cubicBezTo>
                    <a:pt x="20" y="148"/>
                    <a:pt x="20" y="148"/>
                    <a:pt x="20" y="148"/>
                  </a:cubicBezTo>
                  <a:cubicBezTo>
                    <a:pt x="20" y="147"/>
                    <a:pt x="19" y="147"/>
                    <a:pt x="19" y="148"/>
                  </a:cubicBezTo>
                  <a:close/>
                  <a:moveTo>
                    <a:pt x="62" y="148"/>
                  </a:moveTo>
                  <a:cubicBezTo>
                    <a:pt x="61" y="149"/>
                    <a:pt x="61" y="149"/>
                    <a:pt x="61" y="150"/>
                  </a:cubicBezTo>
                  <a:cubicBezTo>
                    <a:pt x="61" y="150"/>
                    <a:pt x="62" y="150"/>
                    <a:pt x="62" y="150"/>
                  </a:cubicBezTo>
                  <a:cubicBezTo>
                    <a:pt x="63" y="150"/>
                    <a:pt x="63" y="150"/>
                    <a:pt x="63" y="149"/>
                  </a:cubicBezTo>
                  <a:cubicBezTo>
                    <a:pt x="63" y="149"/>
                    <a:pt x="62" y="148"/>
                    <a:pt x="62" y="148"/>
                  </a:cubicBezTo>
                  <a:close/>
                  <a:moveTo>
                    <a:pt x="58" y="152"/>
                  </a:moveTo>
                  <a:cubicBezTo>
                    <a:pt x="58" y="152"/>
                    <a:pt x="58" y="152"/>
                    <a:pt x="58" y="152"/>
                  </a:cubicBezTo>
                  <a:cubicBezTo>
                    <a:pt x="59" y="152"/>
                    <a:pt x="59" y="152"/>
                    <a:pt x="59" y="151"/>
                  </a:cubicBezTo>
                  <a:cubicBezTo>
                    <a:pt x="59" y="151"/>
                    <a:pt x="58" y="152"/>
                    <a:pt x="58" y="152"/>
                  </a:cubicBezTo>
                  <a:cubicBezTo>
                    <a:pt x="58" y="152"/>
                    <a:pt x="58" y="152"/>
                    <a:pt x="58" y="152"/>
                  </a:cubicBezTo>
                  <a:close/>
                  <a:moveTo>
                    <a:pt x="32" y="152"/>
                  </a:moveTo>
                  <a:cubicBezTo>
                    <a:pt x="32" y="153"/>
                    <a:pt x="32" y="153"/>
                    <a:pt x="33" y="152"/>
                  </a:cubicBezTo>
                  <a:cubicBezTo>
                    <a:pt x="33" y="152"/>
                    <a:pt x="32" y="152"/>
                    <a:pt x="32" y="152"/>
                  </a:cubicBezTo>
                  <a:cubicBezTo>
                    <a:pt x="32" y="152"/>
                    <a:pt x="32" y="152"/>
                    <a:pt x="32" y="152"/>
                  </a:cubicBezTo>
                  <a:close/>
                  <a:moveTo>
                    <a:pt x="21" y="153"/>
                  </a:moveTo>
                  <a:cubicBezTo>
                    <a:pt x="21" y="154"/>
                    <a:pt x="21" y="155"/>
                    <a:pt x="21" y="156"/>
                  </a:cubicBezTo>
                  <a:cubicBezTo>
                    <a:pt x="21" y="157"/>
                    <a:pt x="22" y="157"/>
                    <a:pt x="23" y="157"/>
                  </a:cubicBezTo>
                  <a:cubicBezTo>
                    <a:pt x="23" y="157"/>
                    <a:pt x="23" y="156"/>
                    <a:pt x="23" y="156"/>
                  </a:cubicBezTo>
                  <a:cubicBezTo>
                    <a:pt x="23" y="155"/>
                    <a:pt x="23" y="155"/>
                    <a:pt x="23" y="154"/>
                  </a:cubicBezTo>
                  <a:cubicBezTo>
                    <a:pt x="23" y="154"/>
                    <a:pt x="23" y="154"/>
                    <a:pt x="23" y="154"/>
                  </a:cubicBezTo>
                  <a:cubicBezTo>
                    <a:pt x="22" y="153"/>
                    <a:pt x="22" y="153"/>
                    <a:pt x="21" y="153"/>
                  </a:cubicBezTo>
                  <a:close/>
                  <a:moveTo>
                    <a:pt x="25" y="154"/>
                  </a:moveTo>
                  <a:cubicBezTo>
                    <a:pt x="25" y="155"/>
                    <a:pt x="25" y="155"/>
                    <a:pt x="25" y="155"/>
                  </a:cubicBezTo>
                  <a:cubicBezTo>
                    <a:pt x="25" y="155"/>
                    <a:pt x="25" y="155"/>
                    <a:pt x="25" y="155"/>
                  </a:cubicBezTo>
                  <a:cubicBezTo>
                    <a:pt x="25" y="155"/>
                    <a:pt x="25" y="154"/>
                    <a:pt x="25" y="154"/>
                  </a:cubicBezTo>
                  <a:cubicBezTo>
                    <a:pt x="25" y="154"/>
                    <a:pt x="25" y="154"/>
                    <a:pt x="25" y="154"/>
                  </a:cubicBezTo>
                  <a:close/>
                  <a:moveTo>
                    <a:pt x="18" y="155"/>
                  </a:moveTo>
                  <a:cubicBezTo>
                    <a:pt x="18" y="155"/>
                    <a:pt x="17" y="156"/>
                    <a:pt x="18" y="156"/>
                  </a:cubicBezTo>
                  <a:cubicBezTo>
                    <a:pt x="18" y="157"/>
                    <a:pt x="18" y="157"/>
                    <a:pt x="18" y="157"/>
                  </a:cubicBezTo>
                  <a:cubicBezTo>
                    <a:pt x="18" y="158"/>
                    <a:pt x="18" y="158"/>
                    <a:pt x="18" y="159"/>
                  </a:cubicBezTo>
                  <a:cubicBezTo>
                    <a:pt x="18" y="159"/>
                    <a:pt x="18" y="160"/>
                    <a:pt x="17" y="160"/>
                  </a:cubicBezTo>
                  <a:cubicBezTo>
                    <a:pt x="18" y="160"/>
                    <a:pt x="19" y="159"/>
                    <a:pt x="19" y="159"/>
                  </a:cubicBezTo>
                  <a:cubicBezTo>
                    <a:pt x="19" y="158"/>
                    <a:pt x="19" y="157"/>
                    <a:pt x="19" y="155"/>
                  </a:cubicBezTo>
                  <a:cubicBezTo>
                    <a:pt x="19" y="155"/>
                    <a:pt x="19" y="155"/>
                    <a:pt x="19" y="155"/>
                  </a:cubicBezTo>
                  <a:cubicBezTo>
                    <a:pt x="19" y="155"/>
                    <a:pt x="18" y="155"/>
                    <a:pt x="18" y="155"/>
                  </a:cubicBezTo>
                  <a:close/>
                  <a:moveTo>
                    <a:pt x="38" y="158"/>
                  </a:moveTo>
                  <a:cubicBezTo>
                    <a:pt x="38" y="158"/>
                    <a:pt x="38" y="158"/>
                    <a:pt x="38" y="158"/>
                  </a:cubicBezTo>
                  <a:cubicBezTo>
                    <a:pt x="38" y="158"/>
                    <a:pt x="38" y="158"/>
                    <a:pt x="38" y="157"/>
                  </a:cubicBezTo>
                  <a:cubicBezTo>
                    <a:pt x="38" y="157"/>
                    <a:pt x="38" y="157"/>
                    <a:pt x="38" y="157"/>
                  </a:cubicBezTo>
                  <a:cubicBezTo>
                    <a:pt x="38" y="158"/>
                    <a:pt x="38" y="158"/>
                    <a:pt x="38" y="158"/>
                  </a:cubicBezTo>
                  <a:close/>
                  <a:moveTo>
                    <a:pt x="31" y="163"/>
                  </a:moveTo>
                  <a:cubicBezTo>
                    <a:pt x="31" y="163"/>
                    <a:pt x="31" y="163"/>
                    <a:pt x="32" y="163"/>
                  </a:cubicBezTo>
                  <a:cubicBezTo>
                    <a:pt x="32" y="163"/>
                    <a:pt x="32" y="163"/>
                    <a:pt x="32" y="163"/>
                  </a:cubicBezTo>
                  <a:cubicBezTo>
                    <a:pt x="31" y="162"/>
                    <a:pt x="31" y="163"/>
                    <a:pt x="31" y="163"/>
                  </a:cubicBezTo>
                  <a:cubicBezTo>
                    <a:pt x="31" y="163"/>
                    <a:pt x="31" y="163"/>
                    <a:pt x="31" y="163"/>
                  </a:cubicBezTo>
                  <a:close/>
                  <a:moveTo>
                    <a:pt x="29" y="168"/>
                  </a:moveTo>
                  <a:lnTo>
                    <a:pt x="29" y="169"/>
                  </a:lnTo>
                  <a:cubicBezTo>
                    <a:pt x="29" y="169"/>
                    <a:pt x="30" y="169"/>
                    <a:pt x="31" y="169"/>
                  </a:cubicBezTo>
                  <a:cubicBezTo>
                    <a:pt x="31" y="169"/>
                    <a:pt x="31" y="169"/>
                    <a:pt x="31" y="168"/>
                  </a:cubicBezTo>
                  <a:lnTo>
                    <a:pt x="29" y="168"/>
                  </a:lnTo>
                  <a:close/>
                  <a:moveTo>
                    <a:pt x="32" y="164"/>
                  </a:moveTo>
                  <a:cubicBezTo>
                    <a:pt x="31" y="165"/>
                    <a:pt x="31" y="166"/>
                    <a:pt x="30" y="166"/>
                  </a:cubicBezTo>
                  <a:cubicBezTo>
                    <a:pt x="30" y="167"/>
                    <a:pt x="31" y="168"/>
                    <a:pt x="32" y="169"/>
                  </a:cubicBezTo>
                  <a:cubicBezTo>
                    <a:pt x="33" y="168"/>
                    <a:pt x="34" y="168"/>
                    <a:pt x="35" y="167"/>
                  </a:cubicBezTo>
                  <a:cubicBezTo>
                    <a:pt x="34" y="166"/>
                    <a:pt x="34" y="165"/>
                    <a:pt x="34" y="165"/>
                  </a:cubicBezTo>
                  <a:cubicBezTo>
                    <a:pt x="33" y="164"/>
                    <a:pt x="33" y="164"/>
                    <a:pt x="32" y="164"/>
                  </a:cubicBezTo>
                  <a:close/>
                  <a:moveTo>
                    <a:pt x="26" y="165"/>
                  </a:moveTo>
                  <a:cubicBezTo>
                    <a:pt x="26" y="165"/>
                    <a:pt x="25" y="166"/>
                    <a:pt x="25" y="167"/>
                  </a:cubicBezTo>
                  <a:cubicBezTo>
                    <a:pt x="25" y="168"/>
                    <a:pt x="26" y="168"/>
                    <a:pt x="26" y="168"/>
                  </a:cubicBezTo>
                  <a:cubicBezTo>
                    <a:pt x="27" y="168"/>
                    <a:pt x="27" y="167"/>
                    <a:pt x="27" y="167"/>
                  </a:cubicBezTo>
                  <a:cubicBezTo>
                    <a:pt x="28" y="166"/>
                    <a:pt x="28" y="166"/>
                    <a:pt x="28" y="165"/>
                  </a:cubicBezTo>
                  <a:lnTo>
                    <a:pt x="26" y="165"/>
                  </a:lnTo>
                  <a:close/>
                  <a:moveTo>
                    <a:pt x="35" y="165"/>
                  </a:moveTo>
                  <a:cubicBezTo>
                    <a:pt x="36" y="165"/>
                    <a:pt x="36" y="165"/>
                    <a:pt x="36" y="166"/>
                  </a:cubicBezTo>
                  <a:lnTo>
                    <a:pt x="37" y="166"/>
                  </a:lnTo>
                  <a:cubicBezTo>
                    <a:pt x="37" y="165"/>
                    <a:pt x="37" y="165"/>
                    <a:pt x="37" y="165"/>
                  </a:cubicBezTo>
                  <a:cubicBezTo>
                    <a:pt x="37" y="165"/>
                    <a:pt x="36" y="165"/>
                    <a:pt x="36" y="165"/>
                  </a:cubicBezTo>
                  <a:cubicBezTo>
                    <a:pt x="36" y="165"/>
                    <a:pt x="36" y="165"/>
                    <a:pt x="35" y="165"/>
                  </a:cubicBezTo>
                  <a:cubicBezTo>
                    <a:pt x="35" y="165"/>
                    <a:pt x="35" y="165"/>
                    <a:pt x="35" y="165"/>
                  </a:cubicBezTo>
                  <a:close/>
                  <a:moveTo>
                    <a:pt x="16" y="170"/>
                  </a:moveTo>
                  <a:lnTo>
                    <a:pt x="17" y="170"/>
                  </a:lnTo>
                  <a:lnTo>
                    <a:pt x="17" y="169"/>
                  </a:lnTo>
                  <a:lnTo>
                    <a:pt x="16" y="169"/>
                  </a:lnTo>
                  <a:lnTo>
                    <a:pt x="16" y="170"/>
                  </a:lnTo>
                  <a:close/>
                  <a:moveTo>
                    <a:pt x="27" y="172"/>
                  </a:moveTo>
                  <a:cubicBezTo>
                    <a:pt x="27" y="172"/>
                    <a:pt x="27" y="172"/>
                    <a:pt x="27" y="172"/>
                  </a:cubicBezTo>
                  <a:cubicBezTo>
                    <a:pt x="28" y="172"/>
                    <a:pt x="28" y="171"/>
                    <a:pt x="28" y="171"/>
                  </a:cubicBezTo>
                  <a:cubicBezTo>
                    <a:pt x="27" y="171"/>
                    <a:pt x="27" y="171"/>
                    <a:pt x="27" y="171"/>
                  </a:cubicBezTo>
                  <a:cubicBezTo>
                    <a:pt x="27" y="171"/>
                    <a:pt x="27" y="172"/>
                    <a:pt x="27" y="172"/>
                  </a:cubicBezTo>
                  <a:close/>
                  <a:moveTo>
                    <a:pt x="3" y="172"/>
                  </a:moveTo>
                  <a:cubicBezTo>
                    <a:pt x="3" y="172"/>
                    <a:pt x="3" y="173"/>
                    <a:pt x="3" y="173"/>
                  </a:cubicBezTo>
                  <a:cubicBezTo>
                    <a:pt x="3" y="173"/>
                    <a:pt x="3" y="173"/>
                    <a:pt x="3" y="172"/>
                  </a:cubicBezTo>
                  <a:cubicBezTo>
                    <a:pt x="3" y="172"/>
                    <a:pt x="3" y="172"/>
                    <a:pt x="3" y="172"/>
                  </a:cubicBezTo>
                  <a:cubicBezTo>
                    <a:pt x="3" y="172"/>
                    <a:pt x="3" y="172"/>
                    <a:pt x="3" y="172"/>
                  </a:cubicBezTo>
                  <a:close/>
                  <a:moveTo>
                    <a:pt x="42" y="173"/>
                  </a:moveTo>
                  <a:cubicBezTo>
                    <a:pt x="42" y="173"/>
                    <a:pt x="42" y="173"/>
                    <a:pt x="42" y="173"/>
                  </a:cubicBezTo>
                  <a:cubicBezTo>
                    <a:pt x="43" y="173"/>
                    <a:pt x="43" y="173"/>
                    <a:pt x="43" y="173"/>
                  </a:cubicBezTo>
                  <a:cubicBezTo>
                    <a:pt x="43" y="173"/>
                    <a:pt x="42" y="173"/>
                    <a:pt x="42" y="173"/>
                  </a:cubicBezTo>
                  <a:cubicBezTo>
                    <a:pt x="42" y="173"/>
                    <a:pt x="42" y="173"/>
                    <a:pt x="42" y="173"/>
                  </a:cubicBezTo>
                  <a:close/>
                  <a:moveTo>
                    <a:pt x="2" y="173"/>
                  </a:moveTo>
                  <a:cubicBezTo>
                    <a:pt x="2" y="173"/>
                    <a:pt x="1" y="173"/>
                    <a:pt x="1" y="174"/>
                  </a:cubicBezTo>
                  <a:cubicBezTo>
                    <a:pt x="1" y="175"/>
                    <a:pt x="1" y="175"/>
                    <a:pt x="1" y="175"/>
                  </a:cubicBezTo>
                  <a:cubicBezTo>
                    <a:pt x="2" y="175"/>
                    <a:pt x="2" y="175"/>
                    <a:pt x="2" y="174"/>
                  </a:cubicBezTo>
                  <a:cubicBezTo>
                    <a:pt x="2" y="174"/>
                    <a:pt x="2" y="174"/>
                    <a:pt x="2" y="173"/>
                  </a:cubicBezTo>
                  <a:close/>
                  <a:moveTo>
                    <a:pt x="121" y="175"/>
                  </a:moveTo>
                  <a:cubicBezTo>
                    <a:pt x="120" y="175"/>
                    <a:pt x="120" y="176"/>
                    <a:pt x="120" y="177"/>
                  </a:cubicBezTo>
                  <a:cubicBezTo>
                    <a:pt x="120" y="177"/>
                    <a:pt x="119" y="178"/>
                    <a:pt x="119" y="179"/>
                  </a:cubicBezTo>
                  <a:cubicBezTo>
                    <a:pt x="120" y="179"/>
                    <a:pt x="120" y="179"/>
                    <a:pt x="120" y="178"/>
                  </a:cubicBezTo>
                  <a:cubicBezTo>
                    <a:pt x="120" y="178"/>
                    <a:pt x="121" y="178"/>
                    <a:pt x="121" y="177"/>
                  </a:cubicBezTo>
                  <a:cubicBezTo>
                    <a:pt x="121" y="177"/>
                    <a:pt x="121" y="176"/>
                    <a:pt x="121" y="176"/>
                  </a:cubicBezTo>
                  <a:cubicBezTo>
                    <a:pt x="121" y="175"/>
                    <a:pt x="121" y="175"/>
                    <a:pt x="121" y="175"/>
                  </a:cubicBezTo>
                  <a:close/>
                  <a:moveTo>
                    <a:pt x="22" y="180"/>
                  </a:moveTo>
                  <a:cubicBezTo>
                    <a:pt x="24" y="180"/>
                    <a:pt x="24" y="181"/>
                    <a:pt x="24" y="182"/>
                  </a:cubicBezTo>
                  <a:cubicBezTo>
                    <a:pt x="24" y="182"/>
                    <a:pt x="25" y="182"/>
                    <a:pt x="26" y="182"/>
                  </a:cubicBezTo>
                  <a:cubicBezTo>
                    <a:pt x="26" y="182"/>
                    <a:pt x="27" y="182"/>
                    <a:pt x="28" y="182"/>
                  </a:cubicBezTo>
                  <a:cubicBezTo>
                    <a:pt x="28" y="182"/>
                    <a:pt x="29" y="182"/>
                    <a:pt x="29" y="182"/>
                  </a:cubicBezTo>
                  <a:cubicBezTo>
                    <a:pt x="30" y="181"/>
                    <a:pt x="30" y="181"/>
                    <a:pt x="29" y="180"/>
                  </a:cubicBezTo>
                  <a:cubicBezTo>
                    <a:pt x="29" y="181"/>
                    <a:pt x="29" y="181"/>
                    <a:pt x="28" y="181"/>
                  </a:cubicBezTo>
                  <a:cubicBezTo>
                    <a:pt x="28" y="181"/>
                    <a:pt x="28" y="181"/>
                    <a:pt x="27" y="181"/>
                  </a:cubicBezTo>
                  <a:cubicBezTo>
                    <a:pt x="27" y="181"/>
                    <a:pt x="27" y="181"/>
                    <a:pt x="26" y="181"/>
                  </a:cubicBezTo>
                  <a:cubicBezTo>
                    <a:pt x="26" y="181"/>
                    <a:pt x="26" y="181"/>
                    <a:pt x="25" y="181"/>
                  </a:cubicBezTo>
                  <a:cubicBezTo>
                    <a:pt x="25" y="180"/>
                    <a:pt x="25" y="180"/>
                    <a:pt x="24" y="179"/>
                  </a:cubicBezTo>
                  <a:cubicBezTo>
                    <a:pt x="24" y="178"/>
                    <a:pt x="23" y="177"/>
                    <a:pt x="22" y="177"/>
                  </a:cubicBezTo>
                  <a:lnTo>
                    <a:pt x="22" y="180"/>
                  </a:lnTo>
                  <a:close/>
                  <a:moveTo>
                    <a:pt x="72" y="180"/>
                  </a:moveTo>
                  <a:cubicBezTo>
                    <a:pt x="72" y="181"/>
                    <a:pt x="72" y="180"/>
                    <a:pt x="72" y="180"/>
                  </a:cubicBezTo>
                  <a:cubicBezTo>
                    <a:pt x="73" y="180"/>
                    <a:pt x="73" y="180"/>
                    <a:pt x="72" y="180"/>
                  </a:cubicBezTo>
                  <a:cubicBezTo>
                    <a:pt x="72" y="180"/>
                    <a:pt x="72" y="180"/>
                    <a:pt x="72" y="180"/>
                  </a:cubicBezTo>
                  <a:cubicBezTo>
                    <a:pt x="72" y="180"/>
                    <a:pt x="72" y="180"/>
                    <a:pt x="72" y="180"/>
                  </a:cubicBezTo>
                  <a:close/>
                  <a:moveTo>
                    <a:pt x="14" y="181"/>
                  </a:moveTo>
                  <a:cubicBezTo>
                    <a:pt x="14" y="181"/>
                    <a:pt x="15" y="181"/>
                    <a:pt x="15" y="181"/>
                  </a:cubicBezTo>
                  <a:cubicBezTo>
                    <a:pt x="15" y="181"/>
                    <a:pt x="15" y="181"/>
                    <a:pt x="15" y="180"/>
                  </a:cubicBezTo>
                  <a:cubicBezTo>
                    <a:pt x="15" y="180"/>
                    <a:pt x="15" y="180"/>
                    <a:pt x="14" y="180"/>
                  </a:cubicBezTo>
                  <a:cubicBezTo>
                    <a:pt x="14" y="181"/>
                    <a:pt x="14" y="181"/>
                    <a:pt x="14" y="181"/>
                  </a:cubicBezTo>
                  <a:close/>
                  <a:moveTo>
                    <a:pt x="10" y="181"/>
                  </a:moveTo>
                  <a:cubicBezTo>
                    <a:pt x="10" y="181"/>
                    <a:pt x="10" y="182"/>
                    <a:pt x="10" y="182"/>
                  </a:cubicBezTo>
                  <a:cubicBezTo>
                    <a:pt x="9" y="182"/>
                    <a:pt x="9" y="182"/>
                    <a:pt x="9" y="182"/>
                  </a:cubicBezTo>
                  <a:cubicBezTo>
                    <a:pt x="9" y="182"/>
                    <a:pt x="8" y="182"/>
                    <a:pt x="8" y="182"/>
                  </a:cubicBezTo>
                  <a:cubicBezTo>
                    <a:pt x="8" y="182"/>
                    <a:pt x="8" y="182"/>
                    <a:pt x="8" y="183"/>
                  </a:cubicBezTo>
                  <a:cubicBezTo>
                    <a:pt x="9" y="183"/>
                    <a:pt x="9" y="183"/>
                    <a:pt x="9" y="183"/>
                  </a:cubicBezTo>
                  <a:cubicBezTo>
                    <a:pt x="10" y="183"/>
                    <a:pt x="10" y="183"/>
                    <a:pt x="10" y="182"/>
                  </a:cubicBezTo>
                  <a:cubicBezTo>
                    <a:pt x="10" y="182"/>
                    <a:pt x="10" y="182"/>
                    <a:pt x="10" y="182"/>
                  </a:cubicBezTo>
                  <a:cubicBezTo>
                    <a:pt x="10" y="181"/>
                    <a:pt x="10" y="181"/>
                    <a:pt x="10" y="181"/>
                  </a:cubicBezTo>
                  <a:close/>
                  <a:moveTo>
                    <a:pt x="21" y="182"/>
                  </a:moveTo>
                  <a:lnTo>
                    <a:pt x="22" y="182"/>
                  </a:lnTo>
                  <a:lnTo>
                    <a:pt x="22" y="182"/>
                  </a:lnTo>
                  <a:lnTo>
                    <a:pt x="21" y="182"/>
                  </a:lnTo>
                  <a:close/>
                  <a:moveTo>
                    <a:pt x="68" y="183"/>
                  </a:moveTo>
                  <a:cubicBezTo>
                    <a:pt x="68" y="183"/>
                    <a:pt x="69" y="183"/>
                    <a:pt x="69" y="183"/>
                  </a:cubicBezTo>
                  <a:cubicBezTo>
                    <a:pt x="69" y="183"/>
                    <a:pt x="69" y="183"/>
                    <a:pt x="69" y="183"/>
                  </a:cubicBezTo>
                  <a:cubicBezTo>
                    <a:pt x="69" y="183"/>
                    <a:pt x="69" y="183"/>
                    <a:pt x="69" y="182"/>
                  </a:cubicBezTo>
                  <a:cubicBezTo>
                    <a:pt x="69" y="182"/>
                    <a:pt x="69" y="182"/>
                    <a:pt x="68" y="183"/>
                  </a:cubicBezTo>
                  <a:close/>
                  <a:moveTo>
                    <a:pt x="22" y="183"/>
                  </a:moveTo>
                  <a:cubicBezTo>
                    <a:pt x="22" y="184"/>
                    <a:pt x="23" y="185"/>
                    <a:pt x="24" y="184"/>
                  </a:cubicBezTo>
                  <a:cubicBezTo>
                    <a:pt x="24" y="183"/>
                    <a:pt x="23" y="183"/>
                    <a:pt x="22" y="183"/>
                  </a:cubicBezTo>
                  <a:close/>
                  <a:moveTo>
                    <a:pt x="74" y="183"/>
                  </a:moveTo>
                  <a:cubicBezTo>
                    <a:pt x="74" y="183"/>
                    <a:pt x="74" y="184"/>
                    <a:pt x="75" y="184"/>
                  </a:cubicBezTo>
                  <a:cubicBezTo>
                    <a:pt x="75" y="185"/>
                    <a:pt x="75" y="185"/>
                    <a:pt x="76" y="184"/>
                  </a:cubicBezTo>
                  <a:cubicBezTo>
                    <a:pt x="75" y="184"/>
                    <a:pt x="75" y="184"/>
                    <a:pt x="75" y="183"/>
                  </a:cubicBezTo>
                  <a:cubicBezTo>
                    <a:pt x="75" y="183"/>
                    <a:pt x="74" y="183"/>
                    <a:pt x="74" y="183"/>
                  </a:cubicBezTo>
                  <a:close/>
                  <a:moveTo>
                    <a:pt x="14" y="184"/>
                  </a:moveTo>
                  <a:cubicBezTo>
                    <a:pt x="14" y="184"/>
                    <a:pt x="14" y="184"/>
                    <a:pt x="14" y="185"/>
                  </a:cubicBezTo>
                  <a:lnTo>
                    <a:pt x="15" y="185"/>
                  </a:lnTo>
                  <a:cubicBezTo>
                    <a:pt x="15" y="185"/>
                    <a:pt x="15" y="185"/>
                    <a:pt x="16" y="184"/>
                  </a:cubicBezTo>
                  <a:cubicBezTo>
                    <a:pt x="16" y="184"/>
                    <a:pt x="16" y="184"/>
                    <a:pt x="16" y="184"/>
                  </a:cubicBezTo>
                  <a:cubicBezTo>
                    <a:pt x="16" y="184"/>
                    <a:pt x="15" y="184"/>
                    <a:pt x="15" y="183"/>
                  </a:cubicBezTo>
                  <a:cubicBezTo>
                    <a:pt x="14" y="183"/>
                    <a:pt x="14" y="183"/>
                    <a:pt x="14" y="184"/>
                  </a:cubicBezTo>
                  <a:close/>
                  <a:moveTo>
                    <a:pt x="18" y="184"/>
                  </a:moveTo>
                  <a:cubicBezTo>
                    <a:pt x="18" y="184"/>
                    <a:pt x="19" y="184"/>
                    <a:pt x="19" y="184"/>
                  </a:cubicBezTo>
                  <a:cubicBezTo>
                    <a:pt x="19" y="184"/>
                    <a:pt x="19" y="184"/>
                    <a:pt x="19" y="183"/>
                  </a:cubicBezTo>
                  <a:cubicBezTo>
                    <a:pt x="19" y="183"/>
                    <a:pt x="18" y="184"/>
                    <a:pt x="18" y="184"/>
                  </a:cubicBezTo>
                  <a:close/>
                  <a:moveTo>
                    <a:pt x="68" y="184"/>
                  </a:moveTo>
                  <a:cubicBezTo>
                    <a:pt x="68" y="185"/>
                    <a:pt x="68" y="185"/>
                    <a:pt x="68" y="185"/>
                  </a:cubicBezTo>
                  <a:cubicBezTo>
                    <a:pt x="68" y="185"/>
                    <a:pt x="68" y="185"/>
                    <a:pt x="68" y="184"/>
                  </a:cubicBezTo>
                  <a:cubicBezTo>
                    <a:pt x="68" y="184"/>
                    <a:pt x="68" y="184"/>
                    <a:pt x="68" y="184"/>
                  </a:cubicBezTo>
                  <a:cubicBezTo>
                    <a:pt x="68" y="184"/>
                    <a:pt x="68" y="184"/>
                    <a:pt x="68" y="184"/>
                  </a:cubicBezTo>
                  <a:close/>
                  <a:moveTo>
                    <a:pt x="73" y="184"/>
                  </a:moveTo>
                  <a:cubicBezTo>
                    <a:pt x="72" y="184"/>
                    <a:pt x="71" y="184"/>
                    <a:pt x="71" y="184"/>
                  </a:cubicBezTo>
                  <a:cubicBezTo>
                    <a:pt x="70" y="185"/>
                    <a:pt x="70" y="185"/>
                    <a:pt x="69" y="186"/>
                  </a:cubicBezTo>
                  <a:cubicBezTo>
                    <a:pt x="70" y="186"/>
                    <a:pt x="70" y="186"/>
                    <a:pt x="70" y="186"/>
                  </a:cubicBezTo>
                  <a:cubicBezTo>
                    <a:pt x="71" y="185"/>
                    <a:pt x="71" y="185"/>
                    <a:pt x="71" y="185"/>
                  </a:cubicBezTo>
                  <a:cubicBezTo>
                    <a:pt x="71" y="186"/>
                    <a:pt x="71" y="186"/>
                    <a:pt x="72" y="185"/>
                  </a:cubicBezTo>
                  <a:cubicBezTo>
                    <a:pt x="73" y="185"/>
                    <a:pt x="73" y="185"/>
                    <a:pt x="73" y="184"/>
                  </a:cubicBezTo>
                  <a:close/>
                  <a:moveTo>
                    <a:pt x="2" y="186"/>
                  </a:moveTo>
                  <a:cubicBezTo>
                    <a:pt x="2" y="186"/>
                    <a:pt x="2" y="186"/>
                    <a:pt x="3" y="186"/>
                  </a:cubicBezTo>
                  <a:cubicBezTo>
                    <a:pt x="3" y="186"/>
                    <a:pt x="3" y="186"/>
                    <a:pt x="3" y="186"/>
                  </a:cubicBezTo>
                  <a:cubicBezTo>
                    <a:pt x="3" y="186"/>
                    <a:pt x="3" y="186"/>
                    <a:pt x="2" y="186"/>
                  </a:cubicBezTo>
                  <a:cubicBezTo>
                    <a:pt x="2" y="186"/>
                    <a:pt x="2" y="186"/>
                    <a:pt x="2" y="186"/>
                  </a:cubicBezTo>
                  <a:close/>
                  <a:moveTo>
                    <a:pt x="19" y="186"/>
                  </a:moveTo>
                  <a:cubicBezTo>
                    <a:pt x="19" y="186"/>
                    <a:pt x="19" y="186"/>
                    <a:pt x="20" y="186"/>
                  </a:cubicBezTo>
                  <a:cubicBezTo>
                    <a:pt x="20" y="186"/>
                    <a:pt x="20" y="186"/>
                    <a:pt x="20" y="186"/>
                  </a:cubicBezTo>
                  <a:cubicBezTo>
                    <a:pt x="20" y="186"/>
                    <a:pt x="20" y="186"/>
                    <a:pt x="20" y="186"/>
                  </a:cubicBezTo>
                  <a:cubicBezTo>
                    <a:pt x="20" y="185"/>
                    <a:pt x="19" y="186"/>
                    <a:pt x="19" y="186"/>
                  </a:cubicBezTo>
                  <a:close/>
                  <a:moveTo>
                    <a:pt x="74" y="186"/>
                  </a:moveTo>
                  <a:cubicBezTo>
                    <a:pt x="74" y="187"/>
                    <a:pt x="74" y="187"/>
                    <a:pt x="74" y="187"/>
                  </a:cubicBezTo>
                  <a:cubicBezTo>
                    <a:pt x="74" y="187"/>
                    <a:pt x="74" y="187"/>
                    <a:pt x="75" y="186"/>
                  </a:cubicBezTo>
                  <a:cubicBezTo>
                    <a:pt x="75" y="186"/>
                    <a:pt x="74" y="186"/>
                    <a:pt x="74" y="186"/>
                  </a:cubicBezTo>
                  <a:cubicBezTo>
                    <a:pt x="74" y="186"/>
                    <a:pt x="74" y="186"/>
                    <a:pt x="74" y="186"/>
                  </a:cubicBezTo>
                  <a:close/>
                  <a:moveTo>
                    <a:pt x="4" y="188"/>
                  </a:moveTo>
                  <a:cubicBezTo>
                    <a:pt x="4" y="188"/>
                    <a:pt x="5" y="188"/>
                    <a:pt x="5" y="188"/>
                  </a:cubicBezTo>
                  <a:cubicBezTo>
                    <a:pt x="6" y="188"/>
                    <a:pt x="6" y="188"/>
                    <a:pt x="6" y="188"/>
                  </a:cubicBezTo>
                  <a:cubicBezTo>
                    <a:pt x="6" y="187"/>
                    <a:pt x="6" y="187"/>
                    <a:pt x="5" y="187"/>
                  </a:cubicBezTo>
                  <a:cubicBezTo>
                    <a:pt x="5" y="187"/>
                    <a:pt x="4" y="187"/>
                    <a:pt x="4" y="188"/>
                  </a:cubicBezTo>
                  <a:close/>
                  <a:moveTo>
                    <a:pt x="35" y="188"/>
                  </a:moveTo>
                  <a:cubicBezTo>
                    <a:pt x="35" y="188"/>
                    <a:pt x="35" y="188"/>
                    <a:pt x="35" y="188"/>
                  </a:cubicBezTo>
                  <a:cubicBezTo>
                    <a:pt x="36" y="187"/>
                    <a:pt x="36" y="187"/>
                    <a:pt x="36" y="187"/>
                  </a:cubicBezTo>
                  <a:cubicBezTo>
                    <a:pt x="35" y="187"/>
                    <a:pt x="35" y="187"/>
                    <a:pt x="35" y="187"/>
                  </a:cubicBezTo>
                  <a:cubicBezTo>
                    <a:pt x="35" y="187"/>
                    <a:pt x="35" y="188"/>
                    <a:pt x="35" y="188"/>
                  </a:cubicBezTo>
                  <a:close/>
                  <a:moveTo>
                    <a:pt x="12" y="188"/>
                  </a:moveTo>
                  <a:cubicBezTo>
                    <a:pt x="12" y="188"/>
                    <a:pt x="12" y="188"/>
                    <a:pt x="12" y="188"/>
                  </a:cubicBezTo>
                  <a:cubicBezTo>
                    <a:pt x="12" y="188"/>
                    <a:pt x="12" y="188"/>
                    <a:pt x="12" y="188"/>
                  </a:cubicBezTo>
                  <a:cubicBezTo>
                    <a:pt x="12" y="187"/>
                    <a:pt x="12" y="187"/>
                    <a:pt x="12" y="188"/>
                  </a:cubicBezTo>
                  <a:cubicBezTo>
                    <a:pt x="11" y="188"/>
                    <a:pt x="11" y="188"/>
                    <a:pt x="12" y="188"/>
                  </a:cubicBezTo>
                  <a:close/>
                  <a:moveTo>
                    <a:pt x="40" y="189"/>
                  </a:moveTo>
                  <a:lnTo>
                    <a:pt x="41" y="189"/>
                  </a:lnTo>
                  <a:lnTo>
                    <a:pt x="41" y="188"/>
                  </a:lnTo>
                  <a:lnTo>
                    <a:pt x="40" y="188"/>
                  </a:lnTo>
                  <a:lnTo>
                    <a:pt x="40" y="189"/>
                  </a:lnTo>
                  <a:close/>
                  <a:moveTo>
                    <a:pt x="15" y="189"/>
                  </a:moveTo>
                  <a:cubicBezTo>
                    <a:pt x="15" y="189"/>
                    <a:pt x="15" y="189"/>
                    <a:pt x="16" y="189"/>
                  </a:cubicBezTo>
                  <a:cubicBezTo>
                    <a:pt x="16" y="189"/>
                    <a:pt x="16" y="189"/>
                    <a:pt x="16" y="189"/>
                  </a:cubicBezTo>
                  <a:cubicBezTo>
                    <a:pt x="16" y="188"/>
                    <a:pt x="15" y="189"/>
                    <a:pt x="15" y="189"/>
                  </a:cubicBezTo>
                  <a:cubicBezTo>
                    <a:pt x="15" y="189"/>
                    <a:pt x="15" y="189"/>
                    <a:pt x="15" y="189"/>
                  </a:cubicBezTo>
                  <a:close/>
                  <a:moveTo>
                    <a:pt x="46" y="189"/>
                  </a:moveTo>
                  <a:cubicBezTo>
                    <a:pt x="45" y="189"/>
                    <a:pt x="45" y="189"/>
                    <a:pt x="44" y="189"/>
                  </a:cubicBezTo>
                  <a:cubicBezTo>
                    <a:pt x="44" y="190"/>
                    <a:pt x="44" y="190"/>
                    <a:pt x="43" y="190"/>
                  </a:cubicBezTo>
                  <a:cubicBezTo>
                    <a:pt x="43" y="191"/>
                    <a:pt x="43" y="191"/>
                    <a:pt x="42" y="191"/>
                  </a:cubicBezTo>
                  <a:cubicBezTo>
                    <a:pt x="42" y="191"/>
                    <a:pt x="42" y="191"/>
                    <a:pt x="42" y="191"/>
                  </a:cubicBezTo>
                  <a:cubicBezTo>
                    <a:pt x="43" y="191"/>
                    <a:pt x="44" y="191"/>
                    <a:pt x="44" y="191"/>
                  </a:cubicBezTo>
                  <a:cubicBezTo>
                    <a:pt x="45" y="190"/>
                    <a:pt x="45" y="190"/>
                    <a:pt x="46" y="189"/>
                  </a:cubicBezTo>
                  <a:close/>
                  <a:moveTo>
                    <a:pt x="15" y="190"/>
                  </a:moveTo>
                  <a:lnTo>
                    <a:pt x="16" y="190"/>
                  </a:lnTo>
                  <a:lnTo>
                    <a:pt x="16" y="190"/>
                  </a:lnTo>
                  <a:lnTo>
                    <a:pt x="15" y="190"/>
                  </a:lnTo>
                  <a:close/>
                  <a:moveTo>
                    <a:pt x="7" y="192"/>
                  </a:moveTo>
                  <a:lnTo>
                    <a:pt x="8" y="192"/>
                  </a:lnTo>
                  <a:lnTo>
                    <a:pt x="8" y="191"/>
                  </a:lnTo>
                  <a:lnTo>
                    <a:pt x="7" y="191"/>
                  </a:lnTo>
                  <a:lnTo>
                    <a:pt x="7" y="192"/>
                  </a:lnTo>
                  <a:close/>
                  <a:moveTo>
                    <a:pt x="10" y="193"/>
                  </a:moveTo>
                  <a:cubicBezTo>
                    <a:pt x="10" y="193"/>
                    <a:pt x="10" y="193"/>
                    <a:pt x="10" y="193"/>
                  </a:cubicBezTo>
                  <a:cubicBezTo>
                    <a:pt x="10" y="193"/>
                    <a:pt x="10" y="193"/>
                    <a:pt x="10" y="193"/>
                  </a:cubicBezTo>
                  <a:cubicBezTo>
                    <a:pt x="10" y="193"/>
                    <a:pt x="10" y="193"/>
                    <a:pt x="10" y="193"/>
                  </a:cubicBezTo>
                  <a:cubicBezTo>
                    <a:pt x="9" y="193"/>
                    <a:pt x="9" y="193"/>
                    <a:pt x="10" y="193"/>
                  </a:cubicBezTo>
                  <a:close/>
                  <a:moveTo>
                    <a:pt x="2" y="195"/>
                  </a:moveTo>
                  <a:cubicBezTo>
                    <a:pt x="2" y="195"/>
                    <a:pt x="2" y="195"/>
                    <a:pt x="2" y="195"/>
                  </a:cubicBezTo>
                  <a:cubicBezTo>
                    <a:pt x="3" y="195"/>
                    <a:pt x="3" y="194"/>
                    <a:pt x="2" y="194"/>
                  </a:cubicBezTo>
                  <a:cubicBezTo>
                    <a:pt x="2" y="194"/>
                    <a:pt x="2" y="194"/>
                    <a:pt x="2" y="194"/>
                  </a:cubicBezTo>
                  <a:cubicBezTo>
                    <a:pt x="2" y="194"/>
                    <a:pt x="2" y="195"/>
                    <a:pt x="2" y="195"/>
                  </a:cubicBezTo>
                  <a:close/>
                  <a:moveTo>
                    <a:pt x="9" y="195"/>
                  </a:moveTo>
                  <a:cubicBezTo>
                    <a:pt x="9" y="195"/>
                    <a:pt x="9" y="195"/>
                    <a:pt x="10" y="195"/>
                  </a:cubicBezTo>
                  <a:cubicBezTo>
                    <a:pt x="10" y="195"/>
                    <a:pt x="10" y="194"/>
                    <a:pt x="10" y="194"/>
                  </a:cubicBezTo>
                  <a:cubicBezTo>
                    <a:pt x="10" y="194"/>
                    <a:pt x="9" y="194"/>
                    <a:pt x="9" y="194"/>
                  </a:cubicBezTo>
                  <a:cubicBezTo>
                    <a:pt x="9" y="194"/>
                    <a:pt x="9" y="195"/>
                    <a:pt x="9" y="195"/>
                  </a:cubicBezTo>
                  <a:close/>
                  <a:moveTo>
                    <a:pt x="115" y="198"/>
                  </a:moveTo>
                  <a:lnTo>
                    <a:pt x="116" y="198"/>
                  </a:lnTo>
                  <a:lnTo>
                    <a:pt x="116" y="197"/>
                  </a:lnTo>
                  <a:lnTo>
                    <a:pt x="115" y="197"/>
                  </a:lnTo>
                  <a:lnTo>
                    <a:pt x="115" y="198"/>
                  </a:lnTo>
                  <a:close/>
                  <a:moveTo>
                    <a:pt x="122" y="199"/>
                  </a:moveTo>
                  <a:cubicBezTo>
                    <a:pt x="122" y="199"/>
                    <a:pt x="122" y="199"/>
                    <a:pt x="122" y="199"/>
                  </a:cubicBezTo>
                  <a:cubicBezTo>
                    <a:pt x="123" y="199"/>
                    <a:pt x="123" y="198"/>
                    <a:pt x="123" y="198"/>
                  </a:cubicBezTo>
                  <a:cubicBezTo>
                    <a:pt x="122" y="198"/>
                    <a:pt x="122" y="198"/>
                    <a:pt x="122" y="198"/>
                  </a:cubicBezTo>
                  <a:cubicBezTo>
                    <a:pt x="122" y="198"/>
                    <a:pt x="122" y="199"/>
                    <a:pt x="122" y="199"/>
                  </a:cubicBezTo>
                  <a:close/>
                  <a:moveTo>
                    <a:pt x="4" y="199"/>
                  </a:moveTo>
                  <a:cubicBezTo>
                    <a:pt x="4" y="199"/>
                    <a:pt x="3" y="199"/>
                    <a:pt x="3" y="199"/>
                  </a:cubicBezTo>
                  <a:cubicBezTo>
                    <a:pt x="2" y="199"/>
                    <a:pt x="2" y="200"/>
                    <a:pt x="2" y="200"/>
                  </a:cubicBezTo>
                  <a:cubicBezTo>
                    <a:pt x="3" y="200"/>
                    <a:pt x="4" y="200"/>
                    <a:pt x="4" y="199"/>
                  </a:cubicBezTo>
                  <a:close/>
                  <a:moveTo>
                    <a:pt x="2" y="201"/>
                  </a:moveTo>
                  <a:cubicBezTo>
                    <a:pt x="2" y="201"/>
                    <a:pt x="2" y="201"/>
                    <a:pt x="2" y="201"/>
                  </a:cubicBezTo>
                  <a:cubicBezTo>
                    <a:pt x="3" y="201"/>
                    <a:pt x="3" y="201"/>
                    <a:pt x="2" y="201"/>
                  </a:cubicBezTo>
                  <a:cubicBezTo>
                    <a:pt x="2" y="201"/>
                    <a:pt x="2" y="201"/>
                    <a:pt x="2" y="201"/>
                  </a:cubicBezTo>
                  <a:cubicBezTo>
                    <a:pt x="2" y="201"/>
                    <a:pt x="2" y="201"/>
                    <a:pt x="2" y="201"/>
                  </a:cubicBezTo>
                  <a:close/>
                  <a:moveTo>
                    <a:pt x="101" y="203"/>
                  </a:moveTo>
                  <a:cubicBezTo>
                    <a:pt x="101" y="203"/>
                    <a:pt x="101" y="203"/>
                    <a:pt x="101" y="204"/>
                  </a:cubicBezTo>
                  <a:cubicBezTo>
                    <a:pt x="102" y="204"/>
                    <a:pt x="102" y="204"/>
                    <a:pt x="103" y="204"/>
                  </a:cubicBezTo>
                  <a:cubicBezTo>
                    <a:pt x="103" y="203"/>
                    <a:pt x="102" y="202"/>
                    <a:pt x="101" y="203"/>
                  </a:cubicBezTo>
                  <a:close/>
                  <a:moveTo>
                    <a:pt x="105" y="203"/>
                  </a:moveTo>
                  <a:cubicBezTo>
                    <a:pt x="105" y="204"/>
                    <a:pt x="104" y="204"/>
                    <a:pt x="104" y="204"/>
                  </a:cubicBezTo>
                  <a:cubicBezTo>
                    <a:pt x="104" y="204"/>
                    <a:pt x="104" y="204"/>
                    <a:pt x="104" y="205"/>
                  </a:cubicBezTo>
                  <a:lnTo>
                    <a:pt x="106" y="205"/>
                  </a:lnTo>
                  <a:lnTo>
                    <a:pt x="106" y="203"/>
                  </a:lnTo>
                  <a:lnTo>
                    <a:pt x="105" y="203"/>
                  </a:lnTo>
                  <a:close/>
                  <a:moveTo>
                    <a:pt x="119" y="205"/>
                  </a:moveTo>
                  <a:cubicBezTo>
                    <a:pt x="119" y="206"/>
                    <a:pt x="119" y="206"/>
                    <a:pt x="119" y="206"/>
                  </a:cubicBezTo>
                  <a:cubicBezTo>
                    <a:pt x="120" y="207"/>
                    <a:pt x="120" y="207"/>
                    <a:pt x="121" y="207"/>
                  </a:cubicBezTo>
                  <a:cubicBezTo>
                    <a:pt x="121" y="206"/>
                    <a:pt x="121" y="206"/>
                    <a:pt x="121" y="206"/>
                  </a:cubicBezTo>
                  <a:cubicBezTo>
                    <a:pt x="121" y="206"/>
                    <a:pt x="121" y="205"/>
                    <a:pt x="120" y="205"/>
                  </a:cubicBezTo>
                  <a:cubicBezTo>
                    <a:pt x="120" y="205"/>
                    <a:pt x="120" y="205"/>
                    <a:pt x="119" y="205"/>
                  </a:cubicBezTo>
                  <a:cubicBezTo>
                    <a:pt x="119" y="205"/>
                    <a:pt x="119" y="205"/>
                    <a:pt x="119" y="205"/>
                  </a:cubicBezTo>
                  <a:close/>
                  <a:moveTo>
                    <a:pt x="82" y="207"/>
                  </a:moveTo>
                  <a:lnTo>
                    <a:pt x="83" y="207"/>
                  </a:lnTo>
                  <a:lnTo>
                    <a:pt x="83" y="206"/>
                  </a:lnTo>
                  <a:lnTo>
                    <a:pt x="82" y="206"/>
                  </a:lnTo>
                  <a:lnTo>
                    <a:pt x="82" y="207"/>
                  </a:lnTo>
                  <a:close/>
                  <a:moveTo>
                    <a:pt x="117" y="208"/>
                  </a:moveTo>
                  <a:lnTo>
                    <a:pt x="118" y="208"/>
                  </a:lnTo>
                  <a:lnTo>
                    <a:pt x="118" y="207"/>
                  </a:lnTo>
                  <a:lnTo>
                    <a:pt x="117" y="207"/>
                  </a:lnTo>
                  <a:lnTo>
                    <a:pt x="117" y="208"/>
                  </a:lnTo>
                  <a:close/>
                  <a:moveTo>
                    <a:pt x="115" y="208"/>
                  </a:moveTo>
                  <a:cubicBezTo>
                    <a:pt x="115" y="209"/>
                    <a:pt x="116" y="209"/>
                    <a:pt x="116" y="209"/>
                  </a:cubicBezTo>
                  <a:cubicBezTo>
                    <a:pt x="116" y="209"/>
                    <a:pt x="116" y="209"/>
                    <a:pt x="116" y="208"/>
                  </a:cubicBezTo>
                  <a:cubicBezTo>
                    <a:pt x="116" y="208"/>
                    <a:pt x="116" y="208"/>
                    <a:pt x="116" y="208"/>
                  </a:cubicBezTo>
                  <a:cubicBezTo>
                    <a:pt x="116" y="208"/>
                    <a:pt x="116" y="208"/>
                    <a:pt x="115" y="208"/>
                  </a:cubicBezTo>
                  <a:close/>
                  <a:moveTo>
                    <a:pt x="100" y="210"/>
                  </a:moveTo>
                  <a:cubicBezTo>
                    <a:pt x="100" y="211"/>
                    <a:pt x="100" y="211"/>
                    <a:pt x="100" y="210"/>
                  </a:cubicBezTo>
                  <a:cubicBezTo>
                    <a:pt x="100" y="210"/>
                    <a:pt x="100" y="210"/>
                    <a:pt x="100" y="210"/>
                  </a:cubicBezTo>
                  <a:cubicBezTo>
                    <a:pt x="100" y="210"/>
                    <a:pt x="100" y="210"/>
                    <a:pt x="100" y="210"/>
                  </a:cubicBezTo>
                  <a:cubicBezTo>
                    <a:pt x="100" y="210"/>
                    <a:pt x="99" y="210"/>
                    <a:pt x="100" y="210"/>
                  </a:cubicBezTo>
                  <a:close/>
                  <a:moveTo>
                    <a:pt x="98" y="210"/>
                  </a:moveTo>
                  <a:cubicBezTo>
                    <a:pt x="98" y="211"/>
                    <a:pt x="98" y="212"/>
                    <a:pt x="100" y="212"/>
                  </a:cubicBezTo>
                  <a:cubicBezTo>
                    <a:pt x="100" y="211"/>
                    <a:pt x="100" y="211"/>
                    <a:pt x="99" y="211"/>
                  </a:cubicBezTo>
                  <a:cubicBezTo>
                    <a:pt x="99" y="211"/>
                    <a:pt x="98" y="211"/>
                    <a:pt x="98" y="210"/>
                  </a:cubicBezTo>
                  <a:close/>
                  <a:moveTo>
                    <a:pt x="118" y="212"/>
                  </a:moveTo>
                  <a:cubicBezTo>
                    <a:pt x="119" y="212"/>
                    <a:pt x="119" y="212"/>
                    <a:pt x="119" y="211"/>
                  </a:cubicBezTo>
                  <a:cubicBezTo>
                    <a:pt x="119" y="211"/>
                    <a:pt x="119" y="212"/>
                    <a:pt x="118" y="212"/>
                  </a:cubicBezTo>
                  <a:cubicBezTo>
                    <a:pt x="118" y="212"/>
                    <a:pt x="118" y="212"/>
                    <a:pt x="118" y="212"/>
                  </a:cubicBezTo>
                  <a:close/>
                  <a:moveTo>
                    <a:pt x="110" y="4"/>
                  </a:moveTo>
                  <a:cubicBezTo>
                    <a:pt x="110" y="4"/>
                    <a:pt x="110" y="4"/>
                    <a:pt x="110" y="4"/>
                  </a:cubicBezTo>
                  <a:cubicBezTo>
                    <a:pt x="110" y="4"/>
                    <a:pt x="110" y="4"/>
                    <a:pt x="109" y="4"/>
                  </a:cubicBezTo>
                  <a:cubicBezTo>
                    <a:pt x="109" y="4"/>
                    <a:pt x="109" y="3"/>
                    <a:pt x="109" y="3"/>
                  </a:cubicBezTo>
                  <a:cubicBezTo>
                    <a:pt x="109" y="3"/>
                    <a:pt x="109" y="3"/>
                    <a:pt x="109" y="3"/>
                  </a:cubicBezTo>
                  <a:cubicBezTo>
                    <a:pt x="109" y="2"/>
                    <a:pt x="110" y="2"/>
                    <a:pt x="110" y="3"/>
                  </a:cubicBezTo>
                  <a:cubicBezTo>
                    <a:pt x="110" y="3"/>
                    <a:pt x="110" y="4"/>
                    <a:pt x="110" y="4"/>
                  </a:cubicBezTo>
                  <a:close/>
                  <a:moveTo>
                    <a:pt x="32" y="202"/>
                  </a:moveTo>
                  <a:cubicBezTo>
                    <a:pt x="32" y="203"/>
                    <a:pt x="32" y="203"/>
                    <a:pt x="31" y="203"/>
                  </a:cubicBezTo>
                  <a:cubicBezTo>
                    <a:pt x="30" y="202"/>
                    <a:pt x="30" y="202"/>
                    <a:pt x="30" y="202"/>
                  </a:cubicBezTo>
                  <a:cubicBezTo>
                    <a:pt x="29" y="203"/>
                    <a:pt x="29" y="204"/>
                    <a:pt x="30" y="204"/>
                  </a:cubicBezTo>
                  <a:cubicBezTo>
                    <a:pt x="30" y="204"/>
                    <a:pt x="30" y="205"/>
                    <a:pt x="30" y="206"/>
                  </a:cubicBezTo>
                  <a:lnTo>
                    <a:pt x="31" y="206"/>
                  </a:lnTo>
                  <a:cubicBezTo>
                    <a:pt x="31" y="206"/>
                    <a:pt x="32" y="206"/>
                    <a:pt x="32" y="205"/>
                  </a:cubicBezTo>
                  <a:cubicBezTo>
                    <a:pt x="32" y="205"/>
                    <a:pt x="31" y="205"/>
                    <a:pt x="31" y="205"/>
                  </a:cubicBezTo>
                  <a:cubicBezTo>
                    <a:pt x="31" y="204"/>
                    <a:pt x="31" y="204"/>
                    <a:pt x="31" y="204"/>
                  </a:cubicBezTo>
                  <a:cubicBezTo>
                    <a:pt x="31" y="204"/>
                    <a:pt x="31" y="203"/>
                    <a:pt x="32" y="203"/>
                  </a:cubicBezTo>
                  <a:cubicBezTo>
                    <a:pt x="32" y="203"/>
                    <a:pt x="32" y="204"/>
                    <a:pt x="32" y="204"/>
                  </a:cubicBezTo>
                  <a:cubicBezTo>
                    <a:pt x="32" y="205"/>
                    <a:pt x="32" y="205"/>
                    <a:pt x="33" y="205"/>
                  </a:cubicBezTo>
                  <a:cubicBezTo>
                    <a:pt x="33" y="205"/>
                    <a:pt x="33" y="205"/>
                    <a:pt x="33" y="205"/>
                  </a:cubicBezTo>
                  <a:cubicBezTo>
                    <a:pt x="33" y="205"/>
                    <a:pt x="33" y="205"/>
                    <a:pt x="33" y="204"/>
                  </a:cubicBezTo>
                  <a:cubicBezTo>
                    <a:pt x="33" y="204"/>
                    <a:pt x="33" y="204"/>
                    <a:pt x="33" y="204"/>
                  </a:cubicBezTo>
                  <a:cubicBezTo>
                    <a:pt x="34" y="204"/>
                    <a:pt x="34" y="204"/>
                    <a:pt x="34" y="204"/>
                  </a:cubicBezTo>
                  <a:cubicBezTo>
                    <a:pt x="34" y="204"/>
                    <a:pt x="33" y="203"/>
                    <a:pt x="33" y="203"/>
                  </a:cubicBezTo>
                  <a:cubicBezTo>
                    <a:pt x="33" y="202"/>
                    <a:pt x="33" y="202"/>
                    <a:pt x="32" y="201"/>
                  </a:cubicBezTo>
                  <a:cubicBezTo>
                    <a:pt x="32" y="201"/>
                    <a:pt x="32" y="200"/>
                    <a:pt x="33" y="200"/>
                  </a:cubicBezTo>
                  <a:cubicBezTo>
                    <a:pt x="33" y="200"/>
                    <a:pt x="33" y="200"/>
                    <a:pt x="33" y="199"/>
                  </a:cubicBezTo>
                  <a:cubicBezTo>
                    <a:pt x="34" y="199"/>
                    <a:pt x="34" y="199"/>
                    <a:pt x="34" y="199"/>
                  </a:cubicBezTo>
                  <a:cubicBezTo>
                    <a:pt x="34" y="200"/>
                    <a:pt x="35" y="200"/>
                    <a:pt x="35" y="200"/>
                  </a:cubicBezTo>
                  <a:cubicBezTo>
                    <a:pt x="35" y="200"/>
                    <a:pt x="35" y="200"/>
                    <a:pt x="36" y="200"/>
                  </a:cubicBezTo>
                  <a:cubicBezTo>
                    <a:pt x="36" y="200"/>
                    <a:pt x="36" y="200"/>
                    <a:pt x="36" y="199"/>
                  </a:cubicBezTo>
                  <a:cubicBezTo>
                    <a:pt x="36" y="199"/>
                    <a:pt x="36" y="199"/>
                    <a:pt x="36" y="199"/>
                  </a:cubicBezTo>
                  <a:cubicBezTo>
                    <a:pt x="36" y="199"/>
                    <a:pt x="37" y="199"/>
                    <a:pt x="37" y="200"/>
                  </a:cubicBezTo>
                  <a:cubicBezTo>
                    <a:pt x="38" y="200"/>
                    <a:pt x="38" y="200"/>
                    <a:pt x="38" y="200"/>
                  </a:cubicBezTo>
                  <a:cubicBezTo>
                    <a:pt x="38" y="200"/>
                    <a:pt x="38" y="200"/>
                    <a:pt x="38" y="201"/>
                  </a:cubicBezTo>
                  <a:cubicBezTo>
                    <a:pt x="37" y="201"/>
                    <a:pt x="36" y="201"/>
                    <a:pt x="36" y="201"/>
                  </a:cubicBezTo>
                  <a:cubicBezTo>
                    <a:pt x="35" y="201"/>
                    <a:pt x="34" y="201"/>
                    <a:pt x="33" y="201"/>
                  </a:cubicBezTo>
                  <a:cubicBezTo>
                    <a:pt x="34" y="201"/>
                    <a:pt x="34" y="202"/>
                    <a:pt x="35" y="203"/>
                  </a:cubicBezTo>
                  <a:cubicBezTo>
                    <a:pt x="36" y="204"/>
                    <a:pt x="37" y="204"/>
                    <a:pt x="37" y="205"/>
                  </a:cubicBezTo>
                  <a:cubicBezTo>
                    <a:pt x="38" y="206"/>
                    <a:pt x="38" y="205"/>
                    <a:pt x="38" y="205"/>
                  </a:cubicBezTo>
                  <a:cubicBezTo>
                    <a:pt x="38" y="205"/>
                    <a:pt x="38" y="206"/>
                    <a:pt x="38" y="206"/>
                  </a:cubicBezTo>
                  <a:cubicBezTo>
                    <a:pt x="39" y="207"/>
                    <a:pt x="39" y="207"/>
                    <a:pt x="39" y="208"/>
                  </a:cubicBezTo>
                  <a:cubicBezTo>
                    <a:pt x="39" y="208"/>
                    <a:pt x="40" y="208"/>
                    <a:pt x="40" y="208"/>
                  </a:cubicBezTo>
                  <a:cubicBezTo>
                    <a:pt x="40" y="207"/>
                    <a:pt x="40" y="207"/>
                    <a:pt x="40" y="207"/>
                  </a:cubicBezTo>
                  <a:cubicBezTo>
                    <a:pt x="40" y="207"/>
                    <a:pt x="40" y="206"/>
                    <a:pt x="39" y="206"/>
                  </a:cubicBezTo>
                  <a:cubicBezTo>
                    <a:pt x="39" y="206"/>
                    <a:pt x="39" y="206"/>
                    <a:pt x="39" y="206"/>
                  </a:cubicBezTo>
                  <a:cubicBezTo>
                    <a:pt x="39" y="206"/>
                    <a:pt x="39" y="206"/>
                    <a:pt x="39" y="206"/>
                  </a:cubicBezTo>
                  <a:cubicBezTo>
                    <a:pt x="40" y="206"/>
                    <a:pt x="40" y="206"/>
                    <a:pt x="40" y="206"/>
                  </a:cubicBezTo>
                  <a:cubicBezTo>
                    <a:pt x="41" y="206"/>
                    <a:pt x="41" y="206"/>
                    <a:pt x="41" y="206"/>
                  </a:cubicBezTo>
                  <a:cubicBezTo>
                    <a:pt x="42" y="206"/>
                    <a:pt x="44" y="206"/>
                    <a:pt x="45" y="206"/>
                  </a:cubicBezTo>
                  <a:cubicBezTo>
                    <a:pt x="45" y="206"/>
                    <a:pt x="45" y="206"/>
                    <a:pt x="45" y="205"/>
                  </a:cubicBezTo>
                  <a:cubicBezTo>
                    <a:pt x="45" y="205"/>
                    <a:pt x="45" y="205"/>
                    <a:pt x="45" y="205"/>
                  </a:cubicBezTo>
                  <a:cubicBezTo>
                    <a:pt x="45" y="204"/>
                    <a:pt x="44" y="204"/>
                    <a:pt x="44" y="204"/>
                  </a:cubicBezTo>
                  <a:cubicBezTo>
                    <a:pt x="44" y="204"/>
                    <a:pt x="44" y="203"/>
                    <a:pt x="44" y="203"/>
                  </a:cubicBezTo>
                  <a:cubicBezTo>
                    <a:pt x="45" y="203"/>
                    <a:pt x="46" y="204"/>
                    <a:pt x="46" y="205"/>
                  </a:cubicBezTo>
                  <a:cubicBezTo>
                    <a:pt x="46" y="205"/>
                    <a:pt x="47" y="206"/>
                    <a:pt x="47" y="207"/>
                  </a:cubicBezTo>
                  <a:cubicBezTo>
                    <a:pt x="47" y="208"/>
                    <a:pt x="46" y="209"/>
                    <a:pt x="46" y="209"/>
                  </a:cubicBezTo>
                  <a:cubicBezTo>
                    <a:pt x="46" y="210"/>
                    <a:pt x="47" y="211"/>
                    <a:pt x="47" y="212"/>
                  </a:cubicBezTo>
                  <a:cubicBezTo>
                    <a:pt x="47" y="213"/>
                    <a:pt x="46" y="213"/>
                    <a:pt x="46" y="213"/>
                  </a:cubicBezTo>
                  <a:cubicBezTo>
                    <a:pt x="46" y="213"/>
                    <a:pt x="46" y="213"/>
                    <a:pt x="45" y="213"/>
                  </a:cubicBezTo>
                  <a:cubicBezTo>
                    <a:pt x="45" y="213"/>
                    <a:pt x="45" y="212"/>
                    <a:pt x="45" y="212"/>
                  </a:cubicBezTo>
                  <a:cubicBezTo>
                    <a:pt x="44" y="212"/>
                    <a:pt x="44" y="213"/>
                    <a:pt x="44" y="213"/>
                  </a:cubicBezTo>
                  <a:cubicBezTo>
                    <a:pt x="43" y="213"/>
                    <a:pt x="43" y="212"/>
                    <a:pt x="43" y="211"/>
                  </a:cubicBezTo>
                  <a:cubicBezTo>
                    <a:pt x="43" y="211"/>
                    <a:pt x="43" y="211"/>
                    <a:pt x="43" y="211"/>
                  </a:cubicBezTo>
                  <a:cubicBezTo>
                    <a:pt x="43" y="211"/>
                    <a:pt x="43" y="211"/>
                    <a:pt x="42" y="211"/>
                  </a:cubicBezTo>
                  <a:cubicBezTo>
                    <a:pt x="42" y="211"/>
                    <a:pt x="42" y="211"/>
                    <a:pt x="42" y="211"/>
                  </a:cubicBezTo>
                  <a:cubicBezTo>
                    <a:pt x="42" y="211"/>
                    <a:pt x="42" y="211"/>
                    <a:pt x="42" y="210"/>
                  </a:cubicBezTo>
                  <a:cubicBezTo>
                    <a:pt x="42" y="210"/>
                    <a:pt x="42" y="209"/>
                    <a:pt x="42" y="209"/>
                  </a:cubicBezTo>
                  <a:cubicBezTo>
                    <a:pt x="42" y="209"/>
                    <a:pt x="43" y="209"/>
                    <a:pt x="43" y="209"/>
                  </a:cubicBezTo>
                  <a:cubicBezTo>
                    <a:pt x="43" y="209"/>
                    <a:pt x="42" y="209"/>
                    <a:pt x="42" y="208"/>
                  </a:cubicBezTo>
                  <a:cubicBezTo>
                    <a:pt x="41" y="208"/>
                    <a:pt x="41" y="208"/>
                    <a:pt x="40" y="208"/>
                  </a:cubicBezTo>
                  <a:cubicBezTo>
                    <a:pt x="40" y="209"/>
                    <a:pt x="39" y="209"/>
                    <a:pt x="38" y="209"/>
                  </a:cubicBezTo>
                  <a:cubicBezTo>
                    <a:pt x="38" y="209"/>
                    <a:pt x="37" y="209"/>
                    <a:pt x="36" y="208"/>
                  </a:cubicBezTo>
                  <a:cubicBezTo>
                    <a:pt x="36" y="209"/>
                    <a:pt x="36" y="209"/>
                    <a:pt x="37" y="209"/>
                  </a:cubicBezTo>
                  <a:cubicBezTo>
                    <a:pt x="37" y="209"/>
                    <a:pt x="37" y="209"/>
                    <a:pt x="37" y="209"/>
                  </a:cubicBezTo>
                  <a:cubicBezTo>
                    <a:pt x="38" y="209"/>
                    <a:pt x="38" y="209"/>
                    <a:pt x="38" y="209"/>
                  </a:cubicBezTo>
                  <a:cubicBezTo>
                    <a:pt x="38" y="209"/>
                    <a:pt x="38" y="210"/>
                    <a:pt x="38" y="210"/>
                  </a:cubicBezTo>
                  <a:cubicBezTo>
                    <a:pt x="37" y="210"/>
                    <a:pt x="36" y="210"/>
                    <a:pt x="35" y="210"/>
                  </a:cubicBezTo>
                  <a:cubicBezTo>
                    <a:pt x="34" y="210"/>
                    <a:pt x="33" y="210"/>
                    <a:pt x="32" y="209"/>
                  </a:cubicBezTo>
                  <a:cubicBezTo>
                    <a:pt x="32" y="209"/>
                    <a:pt x="32" y="209"/>
                    <a:pt x="32" y="209"/>
                  </a:cubicBezTo>
                  <a:cubicBezTo>
                    <a:pt x="32" y="209"/>
                    <a:pt x="32" y="208"/>
                    <a:pt x="32" y="208"/>
                  </a:cubicBezTo>
                  <a:cubicBezTo>
                    <a:pt x="32" y="208"/>
                    <a:pt x="31" y="208"/>
                    <a:pt x="31" y="208"/>
                  </a:cubicBezTo>
                  <a:cubicBezTo>
                    <a:pt x="30" y="208"/>
                    <a:pt x="30" y="208"/>
                    <a:pt x="30" y="207"/>
                  </a:cubicBezTo>
                  <a:cubicBezTo>
                    <a:pt x="30" y="207"/>
                    <a:pt x="29" y="207"/>
                    <a:pt x="29" y="207"/>
                  </a:cubicBezTo>
                  <a:cubicBezTo>
                    <a:pt x="28" y="207"/>
                    <a:pt x="27" y="207"/>
                    <a:pt x="27" y="207"/>
                  </a:cubicBezTo>
                  <a:cubicBezTo>
                    <a:pt x="26" y="206"/>
                    <a:pt x="26" y="206"/>
                    <a:pt x="26" y="205"/>
                  </a:cubicBezTo>
                  <a:cubicBezTo>
                    <a:pt x="25" y="205"/>
                    <a:pt x="25" y="204"/>
                    <a:pt x="25" y="203"/>
                  </a:cubicBezTo>
                  <a:cubicBezTo>
                    <a:pt x="24" y="203"/>
                    <a:pt x="24" y="204"/>
                    <a:pt x="24" y="204"/>
                  </a:cubicBezTo>
                  <a:cubicBezTo>
                    <a:pt x="24" y="204"/>
                    <a:pt x="24" y="205"/>
                    <a:pt x="24" y="205"/>
                  </a:cubicBezTo>
                  <a:cubicBezTo>
                    <a:pt x="24" y="205"/>
                    <a:pt x="24" y="206"/>
                    <a:pt x="24" y="206"/>
                  </a:cubicBezTo>
                  <a:cubicBezTo>
                    <a:pt x="25" y="206"/>
                    <a:pt x="25" y="207"/>
                    <a:pt x="25" y="207"/>
                  </a:cubicBezTo>
                  <a:cubicBezTo>
                    <a:pt x="25" y="207"/>
                    <a:pt x="26" y="207"/>
                    <a:pt x="26" y="207"/>
                  </a:cubicBezTo>
                  <a:cubicBezTo>
                    <a:pt x="27" y="207"/>
                    <a:pt x="27" y="208"/>
                    <a:pt x="29" y="208"/>
                  </a:cubicBezTo>
                  <a:cubicBezTo>
                    <a:pt x="28" y="209"/>
                    <a:pt x="28" y="209"/>
                    <a:pt x="27" y="209"/>
                  </a:cubicBezTo>
                  <a:cubicBezTo>
                    <a:pt x="27" y="209"/>
                    <a:pt x="26" y="209"/>
                    <a:pt x="26" y="209"/>
                  </a:cubicBezTo>
                  <a:cubicBezTo>
                    <a:pt x="25" y="209"/>
                    <a:pt x="25" y="209"/>
                    <a:pt x="25" y="209"/>
                  </a:cubicBezTo>
                  <a:cubicBezTo>
                    <a:pt x="24" y="209"/>
                    <a:pt x="24" y="209"/>
                    <a:pt x="24" y="210"/>
                  </a:cubicBezTo>
                  <a:cubicBezTo>
                    <a:pt x="23" y="210"/>
                    <a:pt x="22" y="209"/>
                    <a:pt x="21" y="208"/>
                  </a:cubicBezTo>
                  <a:cubicBezTo>
                    <a:pt x="21" y="209"/>
                    <a:pt x="20" y="209"/>
                    <a:pt x="20" y="210"/>
                  </a:cubicBezTo>
                  <a:cubicBezTo>
                    <a:pt x="20" y="210"/>
                    <a:pt x="19" y="210"/>
                    <a:pt x="18" y="209"/>
                  </a:cubicBezTo>
                  <a:cubicBezTo>
                    <a:pt x="18" y="208"/>
                    <a:pt x="18" y="208"/>
                    <a:pt x="19" y="208"/>
                  </a:cubicBezTo>
                  <a:cubicBezTo>
                    <a:pt x="19" y="208"/>
                    <a:pt x="19" y="207"/>
                    <a:pt x="19" y="206"/>
                  </a:cubicBezTo>
                  <a:cubicBezTo>
                    <a:pt x="19" y="207"/>
                    <a:pt x="19" y="207"/>
                    <a:pt x="19" y="207"/>
                  </a:cubicBezTo>
                  <a:cubicBezTo>
                    <a:pt x="18" y="207"/>
                    <a:pt x="18" y="207"/>
                    <a:pt x="18" y="207"/>
                  </a:cubicBezTo>
                  <a:cubicBezTo>
                    <a:pt x="18" y="207"/>
                    <a:pt x="17" y="207"/>
                    <a:pt x="17" y="207"/>
                  </a:cubicBezTo>
                  <a:cubicBezTo>
                    <a:pt x="17" y="207"/>
                    <a:pt x="17" y="207"/>
                    <a:pt x="17" y="206"/>
                  </a:cubicBezTo>
                  <a:cubicBezTo>
                    <a:pt x="17" y="206"/>
                    <a:pt x="17" y="206"/>
                    <a:pt x="17" y="206"/>
                  </a:cubicBezTo>
                  <a:cubicBezTo>
                    <a:pt x="17" y="206"/>
                    <a:pt x="18" y="206"/>
                    <a:pt x="18" y="206"/>
                  </a:cubicBezTo>
                  <a:cubicBezTo>
                    <a:pt x="18" y="206"/>
                    <a:pt x="18" y="206"/>
                    <a:pt x="19" y="206"/>
                  </a:cubicBezTo>
                  <a:cubicBezTo>
                    <a:pt x="19" y="206"/>
                    <a:pt x="19" y="205"/>
                    <a:pt x="19" y="205"/>
                  </a:cubicBezTo>
                  <a:cubicBezTo>
                    <a:pt x="19" y="205"/>
                    <a:pt x="19" y="205"/>
                    <a:pt x="19" y="205"/>
                  </a:cubicBezTo>
                  <a:cubicBezTo>
                    <a:pt x="19" y="204"/>
                    <a:pt x="19" y="204"/>
                    <a:pt x="19" y="204"/>
                  </a:cubicBezTo>
                  <a:cubicBezTo>
                    <a:pt x="19" y="204"/>
                    <a:pt x="20" y="204"/>
                    <a:pt x="20" y="204"/>
                  </a:cubicBezTo>
                  <a:cubicBezTo>
                    <a:pt x="20" y="204"/>
                    <a:pt x="21" y="204"/>
                    <a:pt x="21" y="204"/>
                  </a:cubicBezTo>
                  <a:cubicBezTo>
                    <a:pt x="21" y="204"/>
                    <a:pt x="21" y="203"/>
                    <a:pt x="21" y="203"/>
                  </a:cubicBezTo>
                  <a:cubicBezTo>
                    <a:pt x="21" y="203"/>
                    <a:pt x="21" y="203"/>
                    <a:pt x="21" y="203"/>
                  </a:cubicBezTo>
                  <a:cubicBezTo>
                    <a:pt x="22" y="203"/>
                    <a:pt x="23" y="202"/>
                    <a:pt x="23" y="202"/>
                  </a:cubicBezTo>
                  <a:cubicBezTo>
                    <a:pt x="24" y="202"/>
                    <a:pt x="24" y="201"/>
                    <a:pt x="25" y="201"/>
                  </a:cubicBezTo>
                  <a:cubicBezTo>
                    <a:pt x="25" y="201"/>
                    <a:pt x="25" y="200"/>
                    <a:pt x="24" y="201"/>
                  </a:cubicBezTo>
                  <a:cubicBezTo>
                    <a:pt x="23" y="201"/>
                    <a:pt x="23" y="201"/>
                    <a:pt x="22" y="201"/>
                  </a:cubicBezTo>
                  <a:cubicBezTo>
                    <a:pt x="22" y="201"/>
                    <a:pt x="21" y="201"/>
                    <a:pt x="21" y="201"/>
                  </a:cubicBezTo>
                  <a:cubicBezTo>
                    <a:pt x="20" y="201"/>
                    <a:pt x="20" y="201"/>
                    <a:pt x="20" y="200"/>
                  </a:cubicBezTo>
                  <a:cubicBezTo>
                    <a:pt x="19" y="201"/>
                    <a:pt x="19" y="202"/>
                    <a:pt x="19" y="203"/>
                  </a:cubicBezTo>
                  <a:lnTo>
                    <a:pt x="17" y="203"/>
                  </a:lnTo>
                  <a:cubicBezTo>
                    <a:pt x="17" y="203"/>
                    <a:pt x="17" y="203"/>
                    <a:pt x="17" y="203"/>
                  </a:cubicBezTo>
                  <a:cubicBezTo>
                    <a:pt x="18" y="202"/>
                    <a:pt x="18" y="202"/>
                    <a:pt x="18" y="201"/>
                  </a:cubicBezTo>
                  <a:cubicBezTo>
                    <a:pt x="17" y="201"/>
                    <a:pt x="17" y="202"/>
                    <a:pt x="17" y="202"/>
                  </a:cubicBezTo>
                  <a:cubicBezTo>
                    <a:pt x="17" y="202"/>
                    <a:pt x="16" y="203"/>
                    <a:pt x="16" y="203"/>
                  </a:cubicBezTo>
                  <a:cubicBezTo>
                    <a:pt x="16" y="203"/>
                    <a:pt x="16" y="204"/>
                    <a:pt x="16" y="204"/>
                  </a:cubicBezTo>
                  <a:cubicBezTo>
                    <a:pt x="15" y="204"/>
                    <a:pt x="15" y="204"/>
                    <a:pt x="15" y="203"/>
                  </a:cubicBezTo>
                  <a:cubicBezTo>
                    <a:pt x="15" y="203"/>
                    <a:pt x="15" y="203"/>
                    <a:pt x="15" y="203"/>
                  </a:cubicBezTo>
                  <a:cubicBezTo>
                    <a:pt x="15" y="203"/>
                    <a:pt x="15" y="202"/>
                    <a:pt x="15" y="202"/>
                  </a:cubicBezTo>
                  <a:cubicBezTo>
                    <a:pt x="16" y="202"/>
                    <a:pt x="16" y="202"/>
                    <a:pt x="16" y="202"/>
                  </a:cubicBezTo>
                  <a:cubicBezTo>
                    <a:pt x="16" y="202"/>
                    <a:pt x="16" y="202"/>
                    <a:pt x="16" y="202"/>
                  </a:cubicBezTo>
                  <a:cubicBezTo>
                    <a:pt x="16" y="202"/>
                    <a:pt x="16" y="201"/>
                    <a:pt x="15" y="201"/>
                  </a:cubicBezTo>
                  <a:cubicBezTo>
                    <a:pt x="15" y="202"/>
                    <a:pt x="15" y="201"/>
                    <a:pt x="15" y="201"/>
                  </a:cubicBezTo>
                  <a:cubicBezTo>
                    <a:pt x="15" y="200"/>
                    <a:pt x="15" y="200"/>
                    <a:pt x="15" y="200"/>
                  </a:cubicBezTo>
                  <a:cubicBezTo>
                    <a:pt x="15" y="200"/>
                    <a:pt x="15" y="200"/>
                    <a:pt x="16" y="200"/>
                  </a:cubicBezTo>
                  <a:cubicBezTo>
                    <a:pt x="16" y="200"/>
                    <a:pt x="16" y="200"/>
                    <a:pt x="16" y="200"/>
                  </a:cubicBezTo>
                  <a:cubicBezTo>
                    <a:pt x="16" y="199"/>
                    <a:pt x="15" y="199"/>
                    <a:pt x="15" y="199"/>
                  </a:cubicBezTo>
                  <a:cubicBezTo>
                    <a:pt x="15" y="199"/>
                    <a:pt x="15" y="199"/>
                    <a:pt x="15" y="199"/>
                  </a:cubicBezTo>
                  <a:cubicBezTo>
                    <a:pt x="15" y="199"/>
                    <a:pt x="15" y="199"/>
                    <a:pt x="15" y="198"/>
                  </a:cubicBezTo>
                  <a:cubicBezTo>
                    <a:pt x="15" y="198"/>
                    <a:pt x="15" y="199"/>
                    <a:pt x="16" y="199"/>
                  </a:cubicBezTo>
                  <a:cubicBezTo>
                    <a:pt x="17" y="199"/>
                    <a:pt x="17" y="199"/>
                    <a:pt x="18" y="199"/>
                  </a:cubicBezTo>
                  <a:cubicBezTo>
                    <a:pt x="18" y="199"/>
                    <a:pt x="19" y="199"/>
                    <a:pt x="20" y="199"/>
                  </a:cubicBezTo>
                  <a:cubicBezTo>
                    <a:pt x="20" y="199"/>
                    <a:pt x="21" y="199"/>
                    <a:pt x="21" y="199"/>
                  </a:cubicBezTo>
                  <a:cubicBezTo>
                    <a:pt x="21" y="198"/>
                    <a:pt x="21" y="198"/>
                    <a:pt x="21" y="198"/>
                  </a:cubicBezTo>
                  <a:cubicBezTo>
                    <a:pt x="21" y="198"/>
                    <a:pt x="21" y="198"/>
                    <a:pt x="20" y="198"/>
                  </a:cubicBezTo>
                  <a:cubicBezTo>
                    <a:pt x="20" y="199"/>
                    <a:pt x="20" y="199"/>
                    <a:pt x="20" y="199"/>
                  </a:cubicBezTo>
                  <a:cubicBezTo>
                    <a:pt x="20" y="199"/>
                    <a:pt x="20" y="198"/>
                    <a:pt x="20" y="198"/>
                  </a:cubicBezTo>
                  <a:cubicBezTo>
                    <a:pt x="21" y="198"/>
                    <a:pt x="22" y="197"/>
                    <a:pt x="22" y="197"/>
                  </a:cubicBezTo>
                  <a:cubicBezTo>
                    <a:pt x="23" y="197"/>
                    <a:pt x="23" y="198"/>
                    <a:pt x="23" y="199"/>
                  </a:cubicBezTo>
                  <a:cubicBezTo>
                    <a:pt x="24" y="199"/>
                    <a:pt x="24" y="198"/>
                    <a:pt x="24" y="198"/>
                  </a:cubicBezTo>
                  <a:cubicBezTo>
                    <a:pt x="24" y="197"/>
                    <a:pt x="24" y="197"/>
                    <a:pt x="24" y="196"/>
                  </a:cubicBezTo>
                  <a:cubicBezTo>
                    <a:pt x="24" y="196"/>
                    <a:pt x="23" y="196"/>
                    <a:pt x="23" y="197"/>
                  </a:cubicBezTo>
                  <a:lnTo>
                    <a:pt x="23" y="198"/>
                  </a:lnTo>
                  <a:cubicBezTo>
                    <a:pt x="23" y="198"/>
                    <a:pt x="23" y="197"/>
                    <a:pt x="23" y="197"/>
                  </a:cubicBezTo>
                  <a:cubicBezTo>
                    <a:pt x="23" y="197"/>
                    <a:pt x="23" y="196"/>
                    <a:pt x="23" y="196"/>
                  </a:cubicBezTo>
                  <a:cubicBezTo>
                    <a:pt x="22" y="196"/>
                    <a:pt x="22" y="196"/>
                    <a:pt x="22" y="196"/>
                  </a:cubicBezTo>
                  <a:cubicBezTo>
                    <a:pt x="21" y="197"/>
                    <a:pt x="21" y="197"/>
                    <a:pt x="21" y="197"/>
                  </a:cubicBezTo>
                  <a:cubicBezTo>
                    <a:pt x="21" y="197"/>
                    <a:pt x="20" y="197"/>
                    <a:pt x="20" y="197"/>
                  </a:cubicBezTo>
                  <a:cubicBezTo>
                    <a:pt x="20" y="197"/>
                    <a:pt x="20" y="196"/>
                    <a:pt x="20" y="196"/>
                  </a:cubicBezTo>
                  <a:cubicBezTo>
                    <a:pt x="20" y="196"/>
                    <a:pt x="20" y="196"/>
                    <a:pt x="21" y="196"/>
                  </a:cubicBezTo>
                  <a:cubicBezTo>
                    <a:pt x="21" y="196"/>
                    <a:pt x="21" y="196"/>
                    <a:pt x="21" y="196"/>
                  </a:cubicBezTo>
                  <a:cubicBezTo>
                    <a:pt x="22" y="196"/>
                    <a:pt x="22" y="195"/>
                    <a:pt x="22" y="195"/>
                  </a:cubicBezTo>
                  <a:cubicBezTo>
                    <a:pt x="22" y="195"/>
                    <a:pt x="23" y="195"/>
                    <a:pt x="23" y="195"/>
                  </a:cubicBezTo>
                  <a:cubicBezTo>
                    <a:pt x="23" y="194"/>
                    <a:pt x="23" y="195"/>
                    <a:pt x="23" y="195"/>
                  </a:cubicBezTo>
                  <a:cubicBezTo>
                    <a:pt x="23" y="195"/>
                    <a:pt x="23" y="195"/>
                    <a:pt x="23" y="195"/>
                  </a:cubicBezTo>
                  <a:cubicBezTo>
                    <a:pt x="24" y="195"/>
                    <a:pt x="24" y="194"/>
                    <a:pt x="25" y="194"/>
                  </a:cubicBezTo>
                  <a:cubicBezTo>
                    <a:pt x="25" y="194"/>
                    <a:pt x="25" y="194"/>
                    <a:pt x="25" y="193"/>
                  </a:cubicBezTo>
                  <a:cubicBezTo>
                    <a:pt x="25" y="193"/>
                    <a:pt x="25" y="193"/>
                    <a:pt x="25" y="193"/>
                  </a:cubicBezTo>
                  <a:cubicBezTo>
                    <a:pt x="25" y="192"/>
                    <a:pt x="25" y="192"/>
                    <a:pt x="24" y="192"/>
                  </a:cubicBezTo>
                  <a:cubicBezTo>
                    <a:pt x="24" y="192"/>
                    <a:pt x="24" y="192"/>
                    <a:pt x="24" y="192"/>
                  </a:cubicBezTo>
                  <a:cubicBezTo>
                    <a:pt x="24" y="192"/>
                    <a:pt x="24" y="191"/>
                    <a:pt x="24" y="191"/>
                  </a:cubicBezTo>
                  <a:cubicBezTo>
                    <a:pt x="24" y="191"/>
                    <a:pt x="25" y="192"/>
                    <a:pt x="25" y="192"/>
                  </a:cubicBezTo>
                  <a:cubicBezTo>
                    <a:pt x="26" y="192"/>
                    <a:pt x="26" y="192"/>
                    <a:pt x="27" y="191"/>
                  </a:cubicBezTo>
                  <a:cubicBezTo>
                    <a:pt x="27" y="192"/>
                    <a:pt x="27" y="192"/>
                    <a:pt x="27" y="193"/>
                  </a:cubicBezTo>
                  <a:cubicBezTo>
                    <a:pt x="27" y="193"/>
                    <a:pt x="27" y="193"/>
                    <a:pt x="27" y="194"/>
                  </a:cubicBezTo>
                  <a:cubicBezTo>
                    <a:pt x="28" y="193"/>
                    <a:pt x="28" y="193"/>
                    <a:pt x="28" y="193"/>
                  </a:cubicBezTo>
                  <a:cubicBezTo>
                    <a:pt x="28" y="192"/>
                    <a:pt x="28" y="192"/>
                    <a:pt x="28" y="191"/>
                  </a:cubicBezTo>
                  <a:cubicBezTo>
                    <a:pt x="28" y="192"/>
                    <a:pt x="29" y="192"/>
                    <a:pt x="29" y="193"/>
                  </a:cubicBezTo>
                  <a:cubicBezTo>
                    <a:pt x="29" y="194"/>
                    <a:pt x="29" y="194"/>
                    <a:pt x="30" y="194"/>
                  </a:cubicBezTo>
                  <a:cubicBezTo>
                    <a:pt x="30" y="195"/>
                    <a:pt x="30" y="195"/>
                    <a:pt x="29" y="195"/>
                  </a:cubicBezTo>
                  <a:cubicBezTo>
                    <a:pt x="28" y="195"/>
                    <a:pt x="28" y="195"/>
                    <a:pt x="27" y="195"/>
                  </a:cubicBezTo>
                  <a:cubicBezTo>
                    <a:pt x="28" y="195"/>
                    <a:pt x="28" y="195"/>
                    <a:pt x="28" y="195"/>
                  </a:cubicBezTo>
                  <a:cubicBezTo>
                    <a:pt x="29" y="196"/>
                    <a:pt x="29" y="196"/>
                    <a:pt x="28" y="197"/>
                  </a:cubicBezTo>
                  <a:cubicBezTo>
                    <a:pt x="28" y="197"/>
                    <a:pt x="28" y="196"/>
                    <a:pt x="27" y="196"/>
                  </a:cubicBezTo>
                  <a:cubicBezTo>
                    <a:pt x="27" y="196"/>
                    <a:pt x="27" y="195"/>
                    <a:pt x="26" y="196"/>
                  </a:cubicBezTo>
                  <a:cubicBezTo>
                    <a:pt x="27" y="196"/>
                    <a:pt x="27" y="197"/>
                    <a:pt x="27" y="197"/>
                  </a:cubicBezTo>
                  <a:cubicBezTo>
                    <a:pt x="26" y="198"/>
                    <a:pt x="26" y="198"/>
                    <a:pt x="24" y="198"/>
                  </a:cubicBezTo>
                  <a:cubicBezTo>
                    <a:pt x="25" y="198"/>
                    <a:pt x="26" y="199"/>
                    <a:pt x="27" y="199"/>
                  </a:cubicBezTo>
                  <a:cubicBezTo>
                    <a:pt x="28" y="199"/>
                    <a:pt x="29" y="198"/>
                    <a:pt x="30" y="198"/>
                  </a:cubicBezTo>
                  <a:cubicBezTo>
                    <a:pt x="30" y="199"/>
                    <a:pt x="30" y="199"/>
                    <a:pt x="30" y="199"/>
                  </a:cubicBezTo>
                  <a:cubicBezTo>
                    <a:pt x="29" y="199"/>
                    <a:pt x="29" y="199"/>
                    <a:pt x="28" y="199"/>
                  </a:cubicBezTo>
                  <a:cubicBezTo>
                    <a:pt x="27" y="199"/>
                    <a:pt x="26" y="199"/>
                    <a:pt x="26" y="199"/>
                  </a:cubicBezTo>
                  <a:cubicBezTo>
                    <a:pt x="25" y="199"/>
                    <a:pt x="24" y="199"/>
                    <a:pt x="24" y="199"/>
                  </a:cubicBezTo>
                  <a:cubicBezTo>
                    <a:pt x="24" y="199"/>
                    <a:pt x="25" y="200"/>
                    <a:pt x="25" y="200"/>
                  </a:cubicBezTo>
                  <a:cubicBezTo>
                    <a:pt x="26" y="200"/>
                    <a:pt x="26" y="200"/>
                    <a:pt x="27" y="200"/>
                  </a:cubicBezTo>
                  <a:cubicBezTo>
                    <a:pt x="27" y="200"/>
                    <a:pt x="28" y="200"/>
                    <a:pt x="28" y="200"/>
                  </a:cubicBezTo>
                  <a:cubicBezTo>
                    <a:pt x="29" y="200"/>
                    <a:pt x="29" y="200"/>
                    <a:pt x="30" y="200"/>
                  </a:cubicBezTo>
                  <a:cubicBezTo>
                    <a:pt x="29" y="201"/>
                    <a:pt x="29" y="201"/>
                    <a:pt x="29" y="201"/>
                  </a:cubicBezTo>
                  <a:cubicBezTo>
                    <a:pt x="28" y="201"/>
                    <a:pt x="28" y="201"/>
                    <a:pt x="28" y="201"/>
                  </a:cubicBezTo>
                  <a:cubicBezTo>
                    <a:pt x="28" y="201"/>
                    <a:pt x="29" y="201"/>
                    <a:pt x="30" y="202"/>
                  </a:cubicBezTo>
                  <a:cubicBezTo>
                    <a:pt x="30" y="202"/>
                    <a:pt x="31" y="202"/>
                    <a:pt x="32" y="202"/>
                  </a:cubicBezTo>
                  <a:close/>
                  <a:moveTo>
                    <a:pt x="26" y="193"/>
                  </a:moveTo>
                  <a:cubicBezTo>
                    <a:pt x="26" y="194"/>
                    <a:pt x="26" y="194"/>
                    <a:pt x="26" y="195"/>
                  </a:cubicBezTo>
                  <a:cubicBezTo>
                    <a:pt x="27" y="195"/>
                    <a:pt x="27" y="195"/>
                    <a:pt x="27" y="194"/>
                  </a:cubicBezTo>
                  <a:cubicBezTo>
                    <a:pt x="27" y="194"/>
                    <a:pt x="26" y="194"/>
                    <a:pt x="26" y="194"/>
                  </a:cubicBezTo>
                  <a:cubicBezTo>
                    <a:pt x="26" y="193"/>
                    <a:pt x="26" y="193"/>
                    <a:pt x="26" y="193"/>
                  </a:cubicBezTo>
                  <a:close/>
                  <a:moveTo>
                    <a:pt x="25" y="195"/>
                  </a:moveTo>
                  <a:cubicBezTo>
                    <a:pt x="25" y="195"/>
                    <a:pt x="25" y="195"/>
                    <a:pt x="25" y="195"/>
                  </a:cubicBezTo>
                  <a:cubicBezTo>
                    <a:pt x="26" y="195"/>
                    <a:pt x="26" y="195"/>
                    <a:pt x="25" y="195"/>
                  </a:cubicBezTo>
                  <a:cubicBezTo>
                    <a:pt x="25" y="195"/>
                    <a:pt x="25" y="195"/>
                    <a:pt x="25" y="195"/>
                  </a:cubicBezTo>
                  <a:cubicBezTo>
                    <a:pt x="25" y="195"/>
                    <a:pt x="25" y="195"/>
                    <a:pt x="25" y="195"/>
                  </a:cubicBezTo>
                  <a:close/>
                  <a:moveTo>
                    <a:pt x="24" y="197"/>
                  </a:moveTo>
                  <a:cubicBezTo>
                    <a:pt x="25" y="197"/>
                    <a:pt x="25" y="197"/>
                    <a:pt x="25" y="197"/>
                  </a:cubicBezTo>
                  <a:cubicBezTo>
                    <a:pt x="25" y="197"/>
                    <a:pt x="25" y="196"/>
                    <a:pt x="25" y="196"/>
                  </a:cubicBezTo>
                  <a:cubicBezTo>
                    <a:pt x="25" y="196"/>
                    <a:pt x="25" y="196"/>
                    <a:pt x="25" y="196"/>
                  </a:cubicBezTo>
                  <a:cubicBezTo>
                    <a:pt x="25" y="196"/>
                    <a:pt x="24" y="196"/>
                    <a:pt x="24" y="197"/>
                  </a:cubicBezTo>
                  <a:close/>
                  <a:moveTo>
                    <a:pt x="22" y="200"/>
                  </a:moveTo>
                  <a:cubicBezTo>
                    <a:pt x="22" y="200"/>
                    <a:pt x="23" y="200"/>
                    <a:pt x="23" y="200"/>
                  </a:cubicBezTo>
                  <a:cubicBezTo>
                    <a:pt x="23" y="199"/>
                    <a:pt x="23" y="199"/>
                    <a:pt x="23" y="199"/>
                  </a:cubicBezTo>
                  <a:cubicBezTo>
                    <a:pt x="23" y="199"/>
                    <a:pt x="22" y="199"/>
                    <a:pt x="22" y="200"/>
                  </a:cubicBezTo>
                  <a:close/>
                  <a:moveTo>
                    <a:pt x="16" y="200"/>
                  </a:moveTo>
                  <a:cubicBezTo>
                    <a:pt x="16" y="200"/>
                    <a:pt x="16" y="200"/>
                    <a:pt x="16" y="200"/>
                  </a:cubicBezTo>
                  <a:cubicBezTo>
                    <a:pt x="16" y="201"/>
                    <a:pt x="16" y="201"/>
                    <a:pt x="17" y="201"/>
                  </a:cubicBezTo>
                  <a:cubicBezTo>
                    <a:pt x="17" y="201"/>
                    <a:pt x="17" y="201"/>
                    <a:pt x="18" y="201"/>
                  </a:cubicBezTo>
                  <a:cubicBezTo>
                    <a:pt x="18" y="200"/>
                    <a:pt x="18" y="200"/>
                    <a:pt x="18" y="200"/>
                  </a:cubicBezTo>
                  <a:cubicBezTo>
                    <a:pt x="17" y="200"/>
                    <a:pt x="17" y="200"/>
                    <a:pt x="17" y="200"/>
                  </a:cubicBezTo>
                  <a:cubicBezTo>
                    <a:pt x="17" y="200"/>
                    <a:pt x="17" y="199"/>
                    <a:pt x="16" y="200"/>
                  </a:cubicBezTo>
                  <a:close/>
                  <a:moveTo>
                    <a:pt x="26" y="201"/>
                  </a:moveTo>
                  <a:cubicBezTo>
                    <a:pt x="26" y="202"/>
                    <a:pt x="26" y="202"/>
                    <a:pt x="26" y="202"/>
                  </a:cubicBezTo>
                  <a:cubicBezTo>
                    <a:pt x="27" y="202"/>
                    <a:pt x="27" y="202"/>
                    <a:pt x="27" y="202"/>
                  </a:cubicBezTo>
                  <a:cubicBezTo>
                    <a:pt x="27" y="201"/>
                    <a:pt x="27" y="201"/>
                    <a:pt x="27" y="201"/>
                  </a:cubicBezTo>
                  <a:cubicBezTo>
                    <a:pt x="27" y="201"/>
                    <a:pt x="27" y="201"/>
                    <a:pt x="27" y="201"/>
                  </a:cubicBezTo>
                  <a:cubicBezTo>
                    <a:pt x="26" y="201"/>
                    <a:pt x="26" y="201"/>
                    <a:pt x="26" y="201"/>
                  </a:cubicBezTo>
                  <a:close/>
                  <a:moveTo>
                    <a:pt x="27" y="203"/>
                  </a:moveTo>
                  <a:cubicBezTo>
                    <a:pt x="27" y="203"/>
                    <a:pt x="26" y="204"/>
                    <a:pt x="27" y="204"/>
                  </a:cubicBezTo>
                  <a:cubicBezTo>
                    <a:pt x="27" y="204"/>
                    <a:pt x="27" y="204"/>
                    <a:pt x="27" y="204"/>
                  </a:cubicBezTo>
                  <a:cubicBezTo>
                    <a:pt x="27" y="204"/>
                    <a:pt x="27" y="204"/>
                    <a:pt x="28" y="204"/>
                  </a:cubicBezTo>
                  <a:cubicBezTo>
                    <a:pt x="28" y="204"/>
                    <a:pt x="27" y="203"/>
                    <a:pt x="27" y="203"/>
                  </a:cubicBezTo>
                  <a:close/>
                  <a:moveTo>
                    <a:pt x="23" y="205"/>
                  </a:moveTo>
                  <a:cubicBezTo>
                    <a:pt x="23" y="205"/>
                    <a:pt x="23" y="205"/>
                    <a:pt x="23" y="205"/>
                  </a:cubicBezTo>
                  <a:cubicBezTo>
                    <a:pt x="23" y="205"/>
                    <a:pt x="23" y="205"/>
                    <a:pt x="23" y="205"/>
                  </a:cubicBezTo>
                  <a:cubicBezTo>
                    <a:pt x="23" y="205"/>
                    <a:pt x="23" y="205"/>
                    <a:pt x="23" y="205"/>
                  </a:cubicBezTo>
                  <a:cubicBezTo>
                    <a:pt x="23" y="204"/>
                    <a:pt x="23" y="205"/>
                    <a:pt x="23" y="205"/>
                  </a:cubicBezTo>
                  <a:close/>
                  <a:moveTo>
                    <a:pt x="28" y="205"/>
                  </a:moveTo>
                  <a:cubicBezTo>
                    <a:pt x="28" y="205"/>
                    <a:pt x="28" y="205"/>
                    <a:pt x="28" y="205"/>
                  </a:cubicBezTo>
                  <a:cubicBezTo>
                    <a:pt x="29" y="205"/>
                    <a:pt x="29" y="205"/>
                    <a:pt x="29" y="204"/>
                  </a:cubicBezTo>
                  <a:cubicBezTo>
                    <a:pt x="28" y="204"/>
                    <a:pt x="28" y="204"/>
                    <a:pt x="28" y="204"/>
                  </a:cubicBezTo>
                  <a:cubicBezTo>
                    <a:pt x="28" y="205"/>
                    <a:pt x="28" y="205"/>
                    <a:pt x="28" y="205"/>
                  </a:cubicBezTo>
                  <a:close/>
                  <a:moveTo>
                    <a:pt x="20" y="205"/>
                  </a:moveTo>
                  <a:cubicBezTo>
                    <a:pt x="20" y="205"/>
                    <a:pt x="20" y="206"/>
                    <a:pt x="20" y="206"/>
                  </a:cubicBezTo>
                  <a:cubicBezTo>
                    <a:pt x="20" y="207"/>
                    <a:pt x="20" y="207"/>
                    <a:pt x="20" y="207"/>
                  </a:cubicBezTo>
                  <a:cubicBezTo>
                    <a:pt x="20" y="207"/>
                    <a:pt x="20" y="206"/>
                    <a:pt x="21" y="206"/>
                  </a:cubicBezTo>
                  <a:cubicBezTo>
                    <a:pt x="21" y="207"/>
                    <a:pt x="21" y="207"/>
                    <a:pt x="21" y="207"/>
                  </a:cubicBezTo>
                  <a:cubicBezTo>
                    <a:pt x="22" y="206"/>
                    <a:pt x="22" y="206"/>
                    <a:pt x="22" y="205"/>
                  </a:cubicBezTo>
                  <a:cubicBezTo>
                    <a:pt x="21" y="205"/>
                    <a:pt x="20" y="205"/>
                    <a:pt x="20" y="205"/>
                  </a:cubicBezTo>
                  <a:close/>
                  <a:moveTo>
                    <a:pt x="36" y="206"/>
                  </a:moveTo>
                  <a:cubicBezTo>
                    <a:pt x="36" y="206"/>
                    <a:pt x="36" y="206"/>
                    <a:pt x="36" y="207"/>
                  </a:cubicBezTo>
                  <a:cubicBezTo>
                    <a:pt x="36" y="207"/>
                    <a:pt x="37" y="208"/>
                    <a:pt x="37" y="207"/>
                  </a:cubicBezTo>
                  <a:cubicBezTo>
                    <a:pt x="37" y="207"/>
                    <a:pt x="37" y="207"/>
                    <a:pt x="37" y="206"/>
                  </a:cubicBezTo>
                  <a:cubicBezTo>
                    <a:pt x="37" y="206"/>
                    <a:pt x="37" y="206"/>
                    <a:pt x="37" y="206"/>
                  </a:cubicBezTo>
                  <a:cubicBezTo>
                    <a:pt x="37" y="206"/>
                    <a:pt x="36" y="206"/>
                    <a:pt x="36" y="206"/>
                  </a:cubicBezTo>
                  <a:cubicBezTo>
                    <a:pt x="36" y="206"/>
                    <a:pt x="36" y="206"/>
                    <a:pt x="36" y="206"/>
                  </a:cubicBezTo>
                  <a:close/>
                  <a:moveTo>
                    <a:pt x="29" y="206"/>
                  </a:moveTo>
                  <a:cubicBezTo>
                    <a:pt x="29" y="207"/>
                    <a:pt x="29" y="206"/>
                    <a:pt x="30" y="206"/>
                  </a:cubicBezTo>
                  <a:cubicBezTo>
                    <a:pt x="30" y="206"/>
                    <a:pt x="30" y="206"/>
                    <a:pt x="30" y="206"/>
                  </a:cubicBezTo>
                  <a:cubicBezTo>
                    <a:pt x="29" y="206"/>
                    <a:pt x="29" y="206"/>
                    <a:pt x="29" y="206"/>
                  </a:cubicBezTo>
                  <a:cubicBezTo>
                    <a:pt x="29" y="206"/>
                    <a:pt x="29" y="206"/>
                    <a:pt x="29" y="206"/>
                  </a:cubicBezTo>
                  <a:close/>
                  <a:moveTo>
                    <a:pt x="34" y="206"/>
                  </a:moveTo>
                  <a:cubicBezTo>
                    <a:pt x="34" y="206"/>
                    <a:pt x="34" y="207"/>
                    <a:pt x="34" y="207"/>
                  </a:cubicBezTo>
                  <a:cubicBezTo>
                    <a:pt x="34" y="208"/>
                    <a:pt x="34" y="208"/>
                    <a:pt x="34" y="208"/>
                  </a:cubicBezTo>
                  <a:cubicBezTo>
                    <a:pt x="35" y="208"/>
                    <a:pt x="35" y="207"/>
                    <a:pt x="35" y="207"/>
                  </a:cubicBezTo>
                  <a:cubicBezTo>
                    <a:pt x="35" y="206"/>
                    <a:pt x="34" y="206"/>
                    <a:pt x="34" y="206"/>
                  </a:cubicBezTo>
                  <a:close/>
                  <a:moveTo>
                    <a:pt x="22" y="208"/>
                  </a:moveTo>
                  <a:cubicBezTo>
                    <a:pt x="22" y="208"/>
                    <a:pt x="23" y="208"/>
                    <a:pt x="23" y="208"/>
                  </a:cubicBezTo>
                  <a:cubicBezTo>
                    <a:pt x="23" y="208"/>
                    <a:pt x="23" y="208"/>
                    <a:pt x="23" y="207"/>
                  </a:cubicBezTo>
                  <a:cubicBezTo>
                    <a:pt x="23" y="207"/>
                    <a:pt x="23" y="207"/>
                    <a:pt x="22" y="207"/>
                  </a:cubicBezTo>
                  <a:cubicBezTo>
                    <a:pt x="22" y="208"/>
                    <a:pt x="22" y="208"/>
                    <a:pt x="22" y="208"/>
                  </a:cubicBezTo>
                  <a:close/>
                  <a:moveTo>
                    <a:pt x="32" y="208"/>
                  </a:moveTo>
                  <a:cubicBezTo>
                    <a:pt x="32" y="208"/>
                    <a:pt x="32" y="208"/>
                    <a:pt x="33" y="208"/>
                  </a:cubicBezTo>
                  <a:cubicBezTo>
                    <a:pt x="33" y="208"/>
                    <a:pt x="33" y="208"/>
                    <a:pt x="33" y="207"/>
                  </a:cubicBezTo>
                  <a:cubicBezTo>
                    <a:pt x="33" y="207"/>
                    <a:pt x="33" y="208"/>
                    <a:pt x="32" y="208"/>
                  </a:cubicBezTo>
                  <a:cubicBezTo>
                    <a:pt x="32" y="208"/>
                    <a:pt x="32" y="208"/>
                    <a:pt x="32" y="208"/>
                  </a:cubicBezTo>
                  <a:close/>
                  <a:moveTo>
                    <a:pt x="43" y="208"/>
                  </a:moveTo>
                  <a:cubicBezTo>
                    <a:pt x="44" y="208"/>
                    <a:pt x="44" y="208"/>
                    <a:pt x="44" y="208"/>
                  </a:cubicBezTo>
                  <a:cubicBezTo>
                    <a:pt x="44" y="208"/>
                    <a:pt x="44" y="208"/>
                    <a:pt x="45" y="208"/>
                  </a:cubicBezTo>
                  <a:cubicBezTo>
                    <a:pt x="45" y="208"/>
                    <a:pt x="45" y="208"/>
                    <a:pt x="45" y="208"/>
                  </a:cubicBezTo>
                  <a:cubicBezTo>
                    <a:pt x="45" y="208"/>
                    <a:pt x="45" y="208"/>
                    <a:pt x="44" y="208"/>
                  </a:cubicBezTo>
                  <a:cubicBezTo>
                    <a:pt x="44" y="208"/>
                    <a:pt x="44" y="208"/>
                    <a:pt x="43" y="208"/>
                  </a:cubicBezTo>
                  <a:cubicBezTo>
                    <a:pt x="43" y="208"/>
                    <a:pt x="43" y="208"/>
                    <a:pt x="43" y="208"/>
                  </a:cubicBezTo>
                  <a:close/>
                  <a:moveTo>
                    <a:pt x="44" y="209"/>
                  </a:moveTo>
                  <a:cubicBezTo>
                    <a:pt x="45" y="209"/>
                    <a:pt x="45" y="209"/>
                    <a:pt x="45" y="210"/>
                  </a:cubicBezTo>
                  <a:cubicBezTo>
                    <a:pt x="45" y="210"/>
                    <a:pt x="45" y="210"/>
                    <a:pt x="45" y="210"/>
                  </a:cubicBezTo>
                  <a:cubicBezTo>
                    <a:pt x="45" y="210"/>
                    <a:pt x="45" y="210"/>
                    <a:pt x="46" y="210"/>
                  </a:cubicBezTo>
                  <a:cubicBezTo>
                    <a:pt x="46" y="209"/>
                    <a:pt x="46" y="209"/>
                    <a:pt x="46" y="209"/>
                  </a:cubicBezTo>
                  <a:cubicBezTo>
                    <a:pt x="46" y="209"/>
                    <a:pt x="45" y="209"/>
                    <a:pt x="45" y="209"/>
                  </a:cubicBezTo>
                  <a:cubicBezTo>
                    <a:pt x="44" y="209"/>
                    <a:pt x="44" y="209"/>
                    <a:pt x="44" y="209"/>
                  </a:cubicBezTo>
                  <a:close/>
                  <a:moveTo>
                    <a:pt x="44" y="211"/>
                  </a:moveTo>
                  <a:cubicBezTo>
                    <a:pt x="44" y="212"/>
                    <a:pt x="45" y="212"/>
                    <a:pt x="45" y="211"/>
                  </a:cubicBezTo>
                  <a:cubicBezTo>
                    <a:pt x="45" y="211"/>
                    <a:pt x="45" y="211"/>
                    <a:pt x="45" y="211"/>
                  </a:cubicBezTo>
                  <a:cubicBezTo>
                    <a:pt x="45" y="211"/>
                    <a:pt x="45" y="211"/>
                    <a:pt x="44" y="211"/>
                  </a:cubicBezTo>
                  <a:cubicBezTo>
                    <a:pt x="44" y="211"/>
                    <a:pt x="44" y="211"/>
                    <a:pt x="44" y="211"/>
                  </a:cubicBezTo>
                  <a:close/>
                  <a:moveTo>
                    <a:pt x="44" y="203"/>
                  </a:moveTo>
                  <a:cubicBezTo>
                    <a:pt x="44" y="203"/>
                    <a:pt x="43" y="204"/>
                    <a:pt x="42" y="204"/>
                  </a:cubicBezTo>
                  <a:cubicBezTo>
                    <a:pt x="42" y="204"/>
                    <a:pt x="41" y="205"/>
                    <a:pt x="41" y="205"/>
                  </a:cubicBezTo>
                  <a:cubicBezTo>
                    <a:pt x="41" y="205"/>
                    <a:pt x="40" y="204"/>
                    <a:pt x="39" y="204"/>
                  </a:cubicBezTo>
                  <a:cubicBezTo>
                    <a:pt x="38" y="204"/>
                    <a:pt x="37" y="204"/>
                    <a:pt x="36" y="203"/>
                  </a:cubicBezTo>
                  <a:cubicBezTo>
                    <a:pt x="36" y="203"/>
                    <a:pt x="36" y="203"/>
                    <a:pt x="37" y="203"/>
                  </a:cubicBezTo>
                  <a:cubicBezTo>
                    <a:pt x="37" y="203"/>
                    <a:pt x="37" y="203"/>
                    <a:pt x="38" y="202"/>
                  </a:cubicBezTo>
                  <a:cubicBezTo>
                    <a:pt x="38" y="202"/>
                    <a:pt x="38" y="202"/>
                    <a:pt x="38" y="202"/>
                  </a:cubicBezTo>
                  <a:cubicBezTo>
                    <a:pt x="38" y="201"/>
                    <a:pt x="38" y="201"/>
                    <a:pt x="38" y="201"/>
                  </a:cubicBezTo>
                  <a:cubicBezTo>
                    <a:pt x="38" y="201"/>
                    <a:pt x="39" y="200"/>
                    <a:pt x="40" y="200"/>
                  </a:cubicBezTo>
                  <a:cubicBezTo>
                    <a:pt x="41" y="200"/>
                    <a:pt x="41" y="199"/>
                    <a:pt x="41" y="198"/>
                  </a:cubicBezTo>
                  <a:cubicBezTo>
                    <a:pt x="42" y="198"/>
                    <a:pt x="42" y="199"/>
                    <a:pt x="42" y="199"/>
                  </a:cubicBezTo>
                  <a:cubicBezTo>
                    <a:pt x="42" y="199"/>
                    <a:pt x="42" y="199"/>
                    <a:pt x="42" y="199"/>
                  </a:cubicBezTo>
                  <a:cubicBezTo>
                    <a:pt x="42" y="200"/>
                    <a:pt x="41" y="200"/>
                    <a:pt x="41" y="201"/>
                  </a:cubicBezTo>
                  <a:cubicBezTo>
                    <a:pt x="40" y="201"/>
                    <a:pt x="40" y="202"/>
                    <a:pt x="39" y="202"/>
                  </a:cubicBezTo>
                  <a:cubicBezTo>
                    <a:pt x="39" y="202"/>
                    <a:pt x="39" y="203"/>
                    <a:pt x="40" y="203"/>
                  </a:cubicBezTo>
                  <a:cubicBezTo>
                    <a:pt x="40" y="203"/>
                    <a:pt x="40" y="203"/>
                    <a:pt x="40" y="204"/>
                  </a:cubicBezTo>
                  <a:cubicBezTo>
                    <a:pt x="41" y="204"/>
                    <a:pt x="42" y="204"/>
                    <a:pt x="42" y="203"/>
                  </a:cubicBezTo>
                  <a:cubicBezTo>
                    <a:pt x="43" y="203"/>
                    <a:pt x="43" y="202"/>
                    <a:pt x="44" y="202"/>
                  </a:cubicBezTo>
                  <a:cubicBezTo>
                    <a:pt x="44" y="202"/>
                    <a:pt x="44" y="202"/>
                    <a:pt x="44" y="202"/>
                  </a:cubicBezTo>
                  <a:cubicBezTo>
                    <a:pt x="44" y="203"/>
                    <a:pt x="44" y="203"/>
                    <a:pt x="44" y="203"/>
                  </a:cubicBezTo>
                  <a:close/>
                  <a:moveTo>
                    <a:pt x="32" y="195"/>
                  </a:moveTo>
                  <a:cubicBezTo>
                    <a:pt x="32" y="194"/>
                    <a:pt x="32" y="193"/>
                    <a:pt x="32" y="193"/>
                  </a:cubicBezTo>
                  <a:cubicBezTo>
                    <a:pt x="32" y="192"/>
                    <a:pt x="32" y="192"/>
                    <a:pt x="33" y="192"/>
                  </a:cubicBezTo>
                  <a:cubicBezTo>
                    <a:pt x="33" y="192"/>
                    <a:pt x="33" y="193"/>
                    <a:pt x="33" y="193"/>
                  </a:cubicBezTo>
                  <a:cubicBezTo>
                    <a:pt x="33" y="194"/>
                    <a:pt x="33" y="194"/>
                    <a:pt x="33" y="195"/>
                  </a:cubicBezTo>
                  <a:cubicBezTo>
                    <a:pt x="33" y="195"/>
                    <a:pt x="33" y="195"/>
                    <a:pt x="33" y="195"/>
                  </a:cubicBezTo>
                  <a:cubicBezTo>
                    <a:pt x="32" y="195"/>
                    <a:pt x="32" y="195"/>
                    <a:pt x="32" y="195"/>
                  </a:cubicBezTo>
                  <a:cubicBezTo>
                    <a:pt x="32" y="195"/>
                    <a:pt x="32" y="195"/>
                    <a:pt x="32" y="195"/>
                  </a:cubicBezTo>
                  <a:cubicBezTo>
                    <a:pt x="32" y="195"/>
                    <a:pt x="33" y="195"/>
                    <a:pt x="33" y="196"/>
                  </a:cubicBezTo>
                  <a:cubicBezTo>
                    <a:pt x="33" y="196"/>
                    <a:pt x="32" y="196"/>
                    <a:pt x="32" y="196"/>
                  </a:cubicBezTo>
                  <a:cubicBezTo>
                    <a:pt x="32" y="196"/>
                    <a:pt x="31" y="197"/>
                    <a:pt x="32" y="197"/>
                  </a:cubicBezTo>
                  <a:cubicBezTo>
                    <a:pt x="31" y="197"/>
                    <a:pt x="31" y="197"/>
                    <a:pt x="31" y="196"/>
                  </a:cubicBezTo>
                  <a:cubicBezTo>
                    <a:pt x="31" y="195"/>
                    <a:pt x="31" y="195"/>
                    <a:pt x="31" y="195"/>
                  </a:cubicBezTo>
                  <a:lnTo>
                    <a:pt x="32" y="195"/>
                  </a:lnTo>
                  <a:close/>
                  <a:moveTo>
                    <a:pt x="17" y="198"/>
                  </a:moveTo>
                  <a:cubicBezTo>
                    <a:pt x="18" y="198"/>
                    <a:pt x="19" y="197"/>
                    <a:pt x="18" y="196"/>
                  </a:cubicBezTo>
                  <a:cubicBezTo>
                    <a:pt x="18" y="195"/>
                    <a:pt x="17" y="195"/>
                    <a:pt x="17" y="195"/>
                  </a:cubicBezTo>
                  <a:cubicBezTo>
                    <a:pt x="17" y="194"/>
                    <a:pt x="17" y="194"/>
                    <a:pt x="17" y="194"/>
                  </a:cubicBezTo>
                  <a:cubicBezTo>
                    <a:pt x="18" y="194"/>
                    <a:pt x="18" y="194"/>
                    <a:pt x="18" y="195"/>
                  </a:cubicBezTo>
                  <a:cubicBezTo>
                    <a:pt x="18" y="195"/>
                    <a:pt x="18" y="195"/>
                    <a:pt x="19" y="195"/>
                  </a:cubicBezTo>
                  <a:cubicBezTo>
                    <a:pt x="19" y="196"/>
                    <a:pt x="19" y="196"/>
                    <a:pt x="19" y="196"/>
                  </a:cubicBezTo>
                  <a:lnTo>
                    <a:pt x="19" y="198"/>
                  </a:lnTo>
                  <a:lnTo>
                    <a:pt x="17" y="198"/>
                  </a:lnTo>
                  <a:close/>
                  <a:moveTo>
                    <a:pt x="16" y="198"/>
                  </a:moveTo>
                  <a:cubicBezTo>
                    <a:pt x="16" y="198"/>
                    <a:pt x="15" y="198"/>
                    <a:pt x="15" y="198"/>
                  </a:cubicBezTo>
                  <a:cubicBezTo>
                    <a:pt x="15" y="198"/>
                    <a:pt x="16" y="197"/>
                    <a:pt x="16" y="197"/>
                  </a:cubicBezTo>
                  <a:cubicBezTo>
                    <a:pt x="16" y="197"/>
                    <a:pt x="16" y="197"/>
                    <a:pt x="16" y="196"/>
                  </a:cubicBezTo>
                  <a:cubicBezTo>
                    <a:pt x="16" y="196"/>
                    <a:pt x="16" y="197"/>
                    <a:pt x="15" y="197"/>
                  </a:cubicBezTo>
                  <a:cubicBezTo>
                    <a:pt x="15" y="197"/>
                    <a:pt x="15" y="196"/>
                    <a:pt x="15" y="196"/>
                  </a:cubicBezTo>
                  <a:cubicBezTo>
                    <a:pt x="15" y="196"/>
                    <a:pt x="15" y="196"/>
                    <a:pt x="15" y="196"/>
                  </a:cubicBezTo>
                  <a:cubicBezTo>
                    <a:pt x="16" y="196"/>
                    <a:pt x="16" y="196"/>
                    <a:pt x="16" y="196"/>
                  </a:cubicBezTo>
                  <a:cubicBezTo>
                    <a:pt x="17" y="196"/>
                    <a:pt x="17" y="196"/>
                    <a:pt x="17" y="196"/>
                  </a:cubicBezTo>
                  <a:cubicBezTo>
                    <a:pt x="17" y="197"/>
                    <a:pt x="17" y="197"/>
                    <a:pt x="17" y="197"/>
                  </a:cubicBezTo>
                  <a:cubicBezTo>
                    <a:pt x="17" y="197"/>
                    <a:pt x="17" y="197"/>
                    <a:pt x="17" y="197"/>
                  </a:cubicBezTo>
                  <a:cubicBezTo>
                    <a:pt x="17" y="198"/>
                    <a:pt x="16" y="198"/>
                    <a:pt x="16" y="198"/>
                  </a:cubicBezTo>
                  <a:cubicBezTo>
                    <a:pt x="16" y="198"/>
                    <a:pt x="16" y="198"/>
                    <a:pt x="16" y="198"/>
                  </a:cubicBezTo>
                  <a:close/>
                  <a:moveTo>
                    <a:pt x="11" y="207"/>
                  </a:moveTo>
                  <a:cubicBezTo>
                    <a:pt x="11" y="206"/>
                    <a:pt x="10" y="206"/>
                    <a:pt x="10" y="206"/>
                  </a:cubicBezTo>
                  <a:cubicBezTo>
                    <a:pt x="10" y="205"/>
                    <a:pt x="9" y="205"/>
                    <a:pt x="9" y="204"/>
                  </a:cubicBezTo>
                  <a:cubicBezTo>
                    <a:pt x="9" y="204"/>
                    <a:pt x="9" y="204"/>
                    <a:pt x="10" y="204"/>
                  </a:cubicBezTo>
                  <a:cubicBezTo>
                    <a:pt x="10" y="204"/>
                    <a:pt x="11" y="204"/>
                    <a:pt x="11" y="204"/>
                  </a:cubicBezTo>
                  <a:cubicBezTo>
                    <a:pt x="11" y="205"/>
                    <a:pt x="11" y="206"/>
                    <a:pt x="11" y="206"/>
                  </a:cubicBezTo>
                  <a:cubicBezTo>
                    <a:pt x="11" y="207"/>
                    <a:pt x="11" y="207"/>
                    <a:pt x="11" y="208"/>
                  </a:cubicBezTo>
                  <a:cubicBezTo>
                    <a:pt x="10" y="208"/>
                    <a:pt x="10" y="208"/>
                    <a:pt x="11" y="207"/>
                  </a:cubicBezTo>
                  <a:cubicBezTo>
                    <a:pt x="11" y="207"/>
                    <a:pt x="11" y="207"/>
                    <a:pt x="11" y="207"/>
                  </a:cubicBezTo>
                  <a:close/>
                  <a:moveTo>
                    <a:pt x="35" y="211"/>
                  </a:moveTo>
                  <a:cubicBezTo>
                    <a:pt x="36" y="211"/>
                    <a:pt x="37" y="211"/>
                    <a:pt x="38" y="211"/>
                  </a:cubicBezTo>
                  <a:cubicBezTo>
                    <a:pt x="39" y="210"/>
                    <a:pt x="40" y="210"/>
                    <a:pt x="41" y="211"/>
                  </a:cubicBezTo>
                  <a:cubicBezTo>
                    <a:pt x="41" y="212"/>
                    <a:pt x="40" y="212"/>
                    <a:pt x="40" y="212"/>
                  </a:cubicBezTo>
                  <a:cubicBezTo>
                    <a:pt x="40" y="212"/>
                    <a:pt x="39" y="212"/>
                    <a:pt x="39" y="211"/>
                  </a:cubicBezTo>
                  <a:cubicBezTo>
                    <a:pt x="39" y="211"/>
                    <a:pt x="38" y="211"/>
                    <a:pt x="38" y="212"/>
                  </a:cubicBezTo>
                  <a:cubicBezTo>
                    <a:pt x="38" y="212"/>
                    <a:pt x="38" y="212"/>
                    <a:pt x="37" y="212"/>
                  </a:cubicBezTo>
                  <a:cubicBezTo>
                    <a:pt x="37" y="212"/>
                    <a:pt x="38" y="213"/>
                    <a:pt x="38" y="213"/>
                  </a:cubicBezTo>
                  <a:cubicBezTo>
                    <a:pt x="38" y="212"/>
                    <a:pt x="39" y="212"/>
                    <a:pt x="39" y="212"/>
                  </a:cubicBezTo>
                  <a:cubicBezTo>
                    <a:pt x="39" y="213"/>
                    <a:pt x="39" y="213"/>
                    <a:pt x="39" y="213"/>
                  </a:cubicBezTo>
                  <a:cubicBezTo>
                    <a:pt x="39" y="213"/>
                    <a:pt x="39" y="213"/>
                    <a:pt x="38" y="213"/>
                  </a:cubicBezTo>
                  <a:cubicBezTo>
                    <a:pt x="38" y="213"/>
                    <a:pt x="37" y="213"/>
                    <a:pt x="37" y="213"/>
                  </a:cubicBezTo>
                  <a:cubicBezTo>
                    <a:pt x="36" y="213"/>
                    <a:pt x="36" y="213"/>
                    <a:pt x="36" y="213"/>
                  </a:cubicBezTo>
                  <a:cubicBezTo>
                    <a:pt x="36" y="213"/>
                    <a:pt x="36" y="212"/>
                    <a:pt x="35" y="212"/>
                  </a:cubicBezTo>
                  <a:cubicBezTo>
                    <a:pt x="35" y="212"/>
                    <a:pt x="35" y="211"/>
                    <a:pt x="35" y="21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4" name="Freeform 52">
              <a:extLst>
                <a:ext uri="{FF2B5EF4-FFF2-40B4-BE49-F238E27FC236}">
                  <a16:creationId xmlns:a16="http://schemas.microsoft.com/office/drawing/2014/main" id="{9CDFDE68-0704-4DD3-B54E-CE0786E3FB93}"/>
                </a:ext>
              </a:extLst>
            </p:cNvPr>
            <p:cNvSpPr>
              <a:spLocks noEditPoints="1"/>
            </p:cNvSpPr>
            <p:nvPr/>
          </p:nvSpPr>
          <p:spPr bwMode="auto">
            <a:xfrm>
              <a:off x="4953698" y="4487677"/>
              <a:ext cx="110047" cy="182001"/>
            </a:xfrm>
            <a:custGeom>
              <a:avLst/>
              <a:gdLst>
                <a:gd name="T0" fmla="*/ 68 w 131"/>
                <a:gd name="T1" fmla="*/ 214 h 221"/>
                <a:gd name="T2" fmla="*/ 45 w 131"/>
                <a:gd name="T3" fmla="*/ 218 h 221"/>
                <a:gd name="T4" fmla="*/ 60 w 131"/>
                <a:gd name="T5" fmla="*/ 221 h 221"/>
                <a:gd name="T6" fmla="*/ 65 w 131"/>
                <a:gd name="T7" fmla="*/ 217 h 221"/>
                <a:gd name="T8" fmla="*/ 82 w 131"/>
                <a:gd name="T9" fmla="*/ 215 h 221"/>
                <a:gd name="T10" fmla="*/ 75 w 131"/>
                <a:gd name="T11" fmla="*/ 211 h 221"/>
                <a:gd name="T12" fmla="*/ 86 w 131"/>
                <a:gd name="T13" fmla="*/ 210 h 221"/>
                <a:gd name="T14" fmla="*/ 73 w 131"/>
                <a:gd name="T15" fmla="*/ 209 h 221"/>
                <a:gd name="T16" fmla="*/ 108 w 131"/>
                <a:gd name="T17" fmla="*/ 209 h 221"/>
                <a:gd name="T18" fmla="*/ 76 w 131"/>
                <a:gd name="T19" fmla="*/ 209 h 221"/>
                <a:gd name="T20" fmla="*/ 93 w 131"/>
                <a:gd name="T21" fmla="*/ 208 h 221"/>
                <a:gd name="T22" fmla="*/ 24 w 131"/>
                <a:gd name="T23" fmla="*/ 207 h 221"/>
                <a:gd name="T24" fmla="*/ 86 w 131"/>
                <a:gd name="T25" fmla="*/ 205 h 221"/>
                <a:gd name="T26" fmla="*/ 68 w 131"/>
                <a:gd name="T27" fmla="*/ 205 h 221"/>
                <a:gd name="T28" fmla="*/ 103 w 131"/>
                <a:gd name="T29" fmla="*/ 205 h 221"/>
                <a:gd name="T30" fmla="*/ 84 w 131"/>
                <a:gd name="T31" fmla="*/ 204 h 221"/>
                <a:gd name="T32" fmla="*/ 99 w 131"/>
                <a:gd name="T33" fmla="*/ 203 h 221"/>
                <a:gd name="T34" fmla="*/ 105 w 131"/>
                <a:gd name="T35" fmla="*/ 199 h 221"/>
                <a:gd name="T36" fmla="*/ 97 w 131"/>
                <a:gd name="T37" fmla="*/ 194 h 221"/>
                <a:gd name="T38" fmla="*/ 102 w 131"/>
                <a:gd name="T39" fmla="*/ 199 h 221"/>
                <a:gd name="T40" fmla="*/ 111 w 131"/>
                <a:gd name="T41" fmla="*/ 192 h 221"/>
                <a:gd name="T42" fmla="*/ 113 w 131"/>
                <a:gd name="T43" fmla="*/ 191 h 221"/>
                <a:gd name="T44" fmla="*/ 55 w 131"/>
                <a:gd name="T45" fmla="*/ 190 h 221"/>
                <a:gd name="T46" fmla="*/ 105 w 131"/>
                <a:gd name="T47" fmla="*/ 188 h 221"/>
                <a:gd name="T48" fmla="*/ 107 w 131"/>
                <a:gd name="T49" fmla="*/ 164 h 221"/>
                <a:gd name="T50" fmla="*/ 97 w 131"/>
                <a:gd name="T51" fmla="*/ 137 h 221"/>
                <a:gd name="T52" fmla="*/ 112 w 131"/>
                <a:gd name="T53" fmla="*/ 78 h 221"/>
                <a:gd name="T54" fmla="*/ 16 w 131"/>
                <a:gd name="T55" fmla="*/ 52 h 221"/>
                <a:gd name="T56" fmla="*/ 17 w 131"/>
                <a:gd name="T57" fmla="*/ 44 h 221"/>
                <a:gd name="T58" fmla="*/ 27 w 131"/>
                <a:gd name="T59" fmla="*/ 40 h 221"/>
                <a:gd name="T60" fmla="*/ 33 w 131"/>
                <a:gd name="T61" fmla="*/ 31 h 221"/>
                <a:gd name="T62" fmla="*/ 25 w 131"/>
                <a:gd name="T63" fmla="*/ 27 h 221"/>
                <a:gd name="T64" fmla="*/ 63 w 131"/>
                <a:gd name="T65" fmla="*/ 23 h 221"/>
                <a:gd name="T66" fmla="*/ 40 w 131"/>
                <a:gd name="T67" fmla="*/ 20 h 221"/>
                <a:gd name="T68" fmla="*/ 67 w 131"/>
                <a:gd name="T69" fmla="*/ 17 h 221"/>
                <a:gd name="T70" fmla="*/ 44 w 131"/>
                <a:gd name="T71" fmla="*/ 16 h 221"/>
                <a:gd name="T72" fmla="*/ 67 w 131"/>
                <a:gd name="T73" fmla="*/ 15 h 221"/>
                <a:gd name="T74" fmla="*/ 66 w 131"/>
                <a:gd name="T75" fmla="*/ 13 h 221"/>
                <a:gd name="T76" fmla="*/ 63 w 131"/>
                <a:gd name="T77" fmla="*/ 13 h 221"/>
                <a:gd name="T78" fmla="*/ 96 w 131"/>
                <a:gd name="T79" fmla="*/ 11 h 221"/>
                <a:gd name="T80" fmla="*/ 59 w 131"/>
                <a:gd name="T81" fmla="*/ 4 h 221"/>
                <a:gd name="T82" fmla="*/ 66 w 131"/>
                <a:gd name="T83" fmla="*/ 4 h 221"/>
                <a:gd name="T84" fmla="*/ 113 w 131"/>
                <a:gd name="T85" fmla="*/ 98 h 221"/>
                <a:gd name="T86" fmla="*/ 65 w 131"/>
                <a:gd name="T87" fmla="*/ 36 h 221"/>
                <a:gd name="T88" fmla="*/ 67 w 131"/>
                <a:gd name="T89" fmla="*/ 186 h 221"/>
                <a:gd name="T90" fmla="*/ 127 w 131"/>
                <a:gd name="T91" fmla="*/ 187 h 221"/>
                <a:gd name="T92" fmla="*/ 107 w 131"/>
                <a:gd name="T93" fmla="*/ 211 h 221"/>
                <a:gd name="T94" fmla="*/ 93 w 131"/>
                <a:gd name="T95" fmla="*/ 217 h 221"/>
                <a:gd name="T96" fmla="*/ 93 w 131"/>
                <a:gd name="T97" fmla="*/ 215 h 221"/>
                <a:gd name="T98" fmla="*/ 57 w 131"/>
                <a:gd name="T99" fmla="*/ 219 h 221"/>
                <a:gd name="T100" fmla="*/ 70 w 131"/>
                <a:gd name="T101" fmla="*/ 216 h 221"/>
                <a:gd name="T102" fmla="*/ 71 w 131"/>
                <a:gd name="T103" fmla="*/ 213 h 221"/>
                <a:gd name="T104" fmla="*/ 59 w 131"/>
                <a:gd name="T105" fmla="*/ 211 h 221"/>
                <a:gd name="T106" fmla="*/ 52 w 131"/>
                <a:gd name="T107" fmla="*/ 214 h 221"/>
                <a:gd name="T108" fmla="*/ 43 w 131"/>
                <a:gd name="T109" fmla="*/ 211 h 221"/>
                <a:gd name="T110" fmla="*/ 33 w 131"/>
                <a:gd name="T111" fmla="*/ 210 h 221"/>
                <a:gd name="T112" fmla="*/ 21 w 131"/>
                <a:gd name="T113" fmla="*/ 210 h 221"/>
                <a:gd name="T114" fmla="*/ 18 w 131"/>
                <a:gd name="T115" fmla="*/ 16 h 221"/>
                <a:gd name="T116" fmla="*/ 118 w 131"/>
                <a:gd name="T117" fmla="*/ 1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 h="221">
                  <a:moveTo>
                    <a:pt x="40" y="212"/>
                  </a:moveTo>
                  <a:cubicBezTo>
                    <a:pt x="40" y="212"/>
                    <a:pt x="40" y="212"/>
                    <a:pt x="40" y="212"/>
                  </a:cubicBezTo>
                  <a:cubicBezTo>
                    <a:pt x="41" y="212"/>
                    <a:pt x="41" y="212"/>
                    <a:pt x="41" y="212"/>
                  </a:cubicBezTo>
                  <a:cubicBezTo>
                    <a:pt x="41" y="212"/>
                    <a:pt x="41" y="212"/>
                    <a:pt x="41" y="212"/>
                  </a:cubicBezTo>
                  <a:cubicBezTo>
                    <a:pt x="41" y="212"/>
                    <a:pt x="41" y="212"/>
                    <a:pt x="40" y="212"/>
                  </a:cubicBezTo>
                  <a:close/>
                  <a:moveTo>
                    <a:pt x="45" y="212"/>
                  </a:moveTo>
                  <a:cubicBezTo>
                    <a:pt x="45" y="213"/>
                    <a:pt x="45" y="213"/>
                    <a:pt x="45" y="213"/>
                  </a:cubicBezTo>
                  <a:cubicBezTo>
                    <a:pt x="45" y="213"/>
                    <a:pt x="45" y="213"/>
                    <a:pt x="45" y="213"/>
                  </a:cubicBezTo>
                  <a:cubicBezTo>
                    <a:pt x="45" y="213"/>
                    <a:pt x="44" y="213"/>
                    <a:pt x="44" y="213"/>
                  </a:cubicBezTo>
                  <a:cubicBezTo>
                    <a:pt x="44" y="213"/>
                    <a:pt x="44" y="213"/>
                    <a:pt x="45" y="212"/>
                  </a:cubicBezTo>
                  <a:close/>
                  <a:moveTo>
                    <a:pt x="68" y="214"/>
                  </a:moveTo>
                  <a:cubicBezTo>
                    <a:pt x="68" y="213"/>
                    <a:pt x="68" y="212"/>
                    <a:pt x="69" y="212"/>
                  </a:cubicBezTo>
                  <a:cubicBezTo>
                    <a:pt x="69" y="212"/>
                    <a:pt x="70" y="213"/>
                    <a:pt x="70" y="214"/>
                  </a:cubicBezTo>
                  <a:lnTo>
                    <a:pt x="68" y="214"/>
                  </a:lnTo>
                  <a:close/>
                  <a:moveTo>
                    <a:pt x="61" y="214"/>
                  </a:moveTo>
                  <a:cubicBezTo>
                    <a:pt x="61" y="214"/>
                    <a:pt x="62" y="213"/>
                    <a:pt x="62" y="213"/>
                  </a:cubicBezTo>
                  <a:cubicBezTo>
                    <a:pt x="62" y="213"/>
                    <a:pt x="62" y="213"/>
                    <a:pt x="63" y="213"/>
                  </a:cubicBezTo>
                  <a:cubicBezTo>
                    <a:pt x="63" y="214"/>
                    <a:pt x="62" y="214"/>
                    <a:pt x="62" y="214"/>
                  </a:cubicBezTo>
                  <a:cubicBezTo>
                    <a:pt x="62" y="214"/>
                    <a:pt x="62" y="214"/>
                    <a:pt x="61" y="214"/>
                  </a:cubicBezTo>
                  <a:close/>
                  <a:moveTo>
                    <a:pt x="55" y="218"/>
                  </a:moveTo>
                  <a:cubicBezTo>
                    <a:pt x="55" y="219"/>
                    <a:pt x="55" y="219"/>
                    <a:pt x="55" y="219"/>
                  </a:cubicBezTo>
                  <a:cubicBezTo>
                    <a:pt x="54" y="220"/>
                    <a:pt x="54" y="220"/>
                    <a:pt x="53" y="220"/>
                  </a:cubicBezTo>
                  <a:cubicBezTo>
                    <a:pt x="52" y="220"/>
                    <a:pt x="52" y="220"/>
                    <a:pt x="52" y="220"/>
                  </a:cubicBezTo>
                  <a:cubicBezTo>
                    <a:pt x="51" y="220"/>
                    <a:pt x="51" y="220"/>
                    <a:pt x="52" y="221"/>
                  </a:cubicBezTo>
                  <a:cubicBezTo>
                    <a:pt x="51" y="221"/>
                    <a:pt x="51" y="220"/>
                    <a:pt x="50" y="220"/>
                  </a:cubicBezTo>
                  <a:cubicBezTo>
                    <a:pt x="49" y="220"/>
                    <a:pt x="48" y="220"/>
                    <a:pt x="48" y="220"/>
                  </a:cubicBezTo>
                  <a:cubicBezTo>
                    <a:pt x="47" y="220"/>
                    <a:pt x="46" y="220"/>
                    <a:pt x="46" y="220"/>
                  </a:cubicBezTo>
                  <a:cubicBezTo>
                    <a:pt x="45" y="219"/>
                    <a:pt x="45" y="219"/>
                    <a:pt x="45" y="218"/>
                  </a:cubicBezTo>
                  <a:cubicBezTo>
                    <a:pt x="45" y="219"/>
                    <a:pt x="46" y="219"/>
                    <a:pt x="48" y="219"/>
                  </a:cubicBezTo>
                  <a:cubicBezTo>
                    <a:pt x="49" y="219"/>
                    <a:pt x="50" y="219"/>
                    <a:pt x="50" y="219"/>
                  </a:cubicBezTo>
                  <a:cubicBezTo>
                    <a:pt x="51" y="218"/>
                    <a:pt x="52" y="218"/>
                    <a:pt x="52" y="218"/>
                  </a:cubicBezTo>
                  <a:cubicBezTo>
                    <a:pt x="53" y="218"/>
                    <a:pt x="54" y="218"/>
                    <a:pt x="55" y="218"/>
                  </a:cubicBezTo>
                  <a:close/>
                  <a:moveTo>
                    <a:pt x="82" y="220"/>
                  </a:moveTo>
                  <a:cubicBezTo>
                    <a:pt x="82" y="220"/>
                    <a:pt x="82" y="220"/>
                    <a:pt x="81" y="221"/>
                  </a:cubicBezTo>
                  <a:cubicBezTo>
                    <a:pt x="80" y="221"/>
                    <a:pt x="80" y="221"/>
                    <a:pt x="80" y="221"/>
                  </a:cubicBezTo>
                  <a:cubicBezTo>
                    <a:pt x="80" y="220"/>
                    <a:pt x="80" y="219"/>
                    <a:pt x="80" y="220"/>
                  </a:cubicBezTo>
                  <a:cubicBezTo>
                    <a:pt x="81" y="220"/>
                    <a:pt x="81" y="220"/>
                    <a:pt x="82" y="220"/>
                  </a:cubicBezTo>
                  <a:close/>
                  <a:moveTo>
                    <a:pt x="60" y="221"/>
                  </a:moveTo>
                  <a:cubicBezTo>
                    <a:pt x="61" y="220"/>
                    <a:pt x="61" y="220"/>
                    <a:pt x="61" y="220"/>
                  </a:cubicBezTo>
                  <a:cubicBezTo>
                    <a:pt x="62" y="220"/>
                    <a:pt x="62" y="220"/>
                    <a:pt x="61" y="219"/>
                  </a:cubicBezTo>
                  <a:cubicBezTo>
                    <a:pt x="61" y="219"/>
                    <a:pt x="60" y="219"/>
                    <a:pt x="60" y="220"/>
                  </a:cubicBezTo>
                  <a:cubicBezTo>
                    <a:pt x="60" y="220"/>
                    <a:pt x="60" y="221"/>
                    <a:pt x="60" y="221"/>
                  </a:cubicBezTo>
                  <a:close/>
                  <a:moveTo>
                    <a:pt x="71" y="218"/>
                  </a:moveTo>
                  <a:cubicBezTo>
                    <a:pt x="71" y="218"/>
                    <a:pt x="71" y="218"/>
                    <a:pt x="70" y="218"/>
                  </a:cubicBezTo>
                  <a:cubicBezTo>
                    <a:pt x="70" y="218"/>
                    <a:pt x="70" y="218"/>
                    <a:pt x="70" y="218"/>
                  </a:cubicBezTo>
                  <a:cubicBezTo>
                    <a:pt x="70" y="219"/>
                    <a:pt x="70" y="219"/>
                    <a:pt x="70" y="219"/>
                  </a:cubicBezTo>
                  <a:cubicBezTo>
                    <a:pt x="71" y="219"/>
                    <a:pt x="71" y="219"/>
                    <a:pt x="71" y="218"/>
                  </a:cubicBezTo>
                  <a:close/>
                  <a:moveTo>
                    <a:pt x="68" y="219"/>
                  </a:moveTo>
                  <a:cubicBezTo>
                    <a:pt x="69" y="219"/>
                    <a:pt x="69" y="219"/>
                    <a:pt x="69" y="219"/>
                  </a:cubicBezTo>
                  <a:cubicBezTo>
                    <a:pt x="69" y="219"/>
                    <a:pt x="69" y="218"/>
                    <a:pt x="69" y="218"/>
                  </a:cubicBezTo>
                  <a:cubicBezTo>
                    <a:pt x="69" y="218"/>
                    <a:pt x="69" y="218"/>
                    <a:pt x="69" y="217"/>
                  </a:cubicBezTo>
                  <a:cubicBezTo>
                    <a:pt x="69" y="217"/>
                    <a:pt x="69" y="217"/>
                    <a:pt x="68" y="217"/>
                  </a:cubicBezTo>
                  <a:lnTo>
                    <a:pt x="68" y="219"/>
                  </a:lnTo>
                  <a:close/>
                  <a:moveTo>
                    <a:pt x="64" y="220"/>
                  </a:moveTo>
                  <a:cubicBezTo>
                    <a:pt x="64" y="220"/>
                    <a:pt x="65" y="219"/>
                    <a:pt x="65" y="219"/>
                  </a:cubicBezTo>
                  <a:cubicBezTo>
                    <a:pt x="66" y="219"/>
                    <a:pt x="66" y="218"/>
                    <a:pt x="65" y="217"/>
                  </a:cubicBezTo>
                  <a:cubicBezTo>
                    <a:pt x="65" y="217"/>
                    <a:pt x="65" y="217"/>
                    <a:pt x="64" y="218"/>
                  </a:cubicBezTo>
                  <a:cubicBezTo>
                    <a:pt x="64" y="218"/>
                    <a:pt x="64" y="218"/>
                    <a:pt x="64" y="218"/>
                  </a:cubicBezTo>
                  <a:cubicBezTo>
                    <a:pt x="63" y="218"/>
                    <a:pt x="63" y="219"/>
                    <a:pt x="63" y="219"/>
                  </a:cubicBezTo>
                  <a:cubicBezTo>
                    <a:pt x="63" y="220"/>
                    <a:pt x="64" y="220"/>
                    <a:pt x="64" y="220"/>
                  </a:cubicBezTo>
                  <a:close/>
                  <a:moveTo>
                    <a:pt x="78" y="213"/>
                  </a:moveTo>
                  <a:cubicBezTo>
                    <a:pt x="78" y="213"/>
                    <a:pt x="78" y="214"/>
                    <a:pt x="78" y="214"/>
                  </a:cubicBezTo>
                  <a:cubicBezTo>
                    <a:pt x="78" y="214"/>
                    <a:pt x="79" y="214"/>
                    <a:pt x="79" y="214"/>
                  </a:cubicBezTo>
                  <a:cubicBezTo>
                    <a:pt x="79" y="215"/>
                    <a:pt x="79" y="215"/>
                    <a:pt x="80" y="215"/>
                  </a:cubicBezTo>
                  <a:cubicBezTo>
                    <a:pt x="80" y="215"/>
                    <a:pt x="80" y="215"/>
                    <a:pt x="80" y="215"/>
                  </a:cubicBezTo>
                  <a:cubicBezTo>
                    <a:pt x="81" y="216"/>
                    <a:pt x="80" y="216"/>
                    <a:pt x="80" y="216"/>
                  </a:cubicBezTo>
                  <a:cubicBezTo>
                    <a:pt x="80" y="217"/>
                    <a:pt x="80" y="217"/>
                    <a:pt x="81" y="217"/>
                  </a:cubicBezTo>
                  <a:cubicBezTo>
                    <a:pt x="81" y="217"/>
                    <a:pt x="81" y="217"/>
                    <a:pt x="81" y="216"/>
                  </a:cubicBezTo>
                  <a:cubicBezTo>
                    <a:pt x="82" y="216"/>
                    <a:pt x="82" y="216"/>
                    <a:pt x="82" y="216"/>
                  </a:cubicBezTo>
                  <a:cubicBezTo>
                    <a:pt x="82" y="216"/>
                    <a:pt x="82" y="215"/>
                    <a:pt x="82" y="215"/>
                  </a:cubicBezTo>
                  <a:cubicBezTo>
                    <a:pt x="82" y="215"/>
                    <a:pt x="83" y="215"/>
                    <a:pt x="83" y="215"/>
                  </a:cubicBezTo>
                  <a:cubicBezTo>
                    <a:pt x="83" y="213"/>
                    <a:pt x="82" y="212"/>
                    <a:pt x="81" y="212"/>
                  </a:cubicBezTo>
                  <a:cubicBezTo>
                    <a:pt x="81" y="213"/>
                    <a:pt x="80" y="213"/>
                    <a:pt x="80" y="213"/>
                  </a:cubicBezTo>
                  <a:cubicBezTo>
                    <a:pt x="80" y="213"/>
                    <a:pt x="79" y="213"/>
                    <a:pt x="78" y="213"/>
                  </a:cubicBezTo>
                  <a:close/>
                  <a:moveTo>
                    <a:pt x="76" y="211"/>
                  </a:moveTo>
                  <a:cubicBezTo>
                    <a:pt x="76" y="212"/>
                    <a:pt x="76" y="212"/>
                    <a:pt x="76" y="212"/>
                  </a:cubicBezTo>
                  <a:cubicBezTo>
                    <a:pt x="76" y="212"/>
                    <a:pt x="76" y="212"/>
                    <a:pt x="77" y="211"/>
                  </a:cubicBezTo>
                  <a:cubicBezTo>
                    <a:pt x="77" y="211"/>
                    <a:pt x="77" y="211"/>
                    <a:pt x="77" y="211"/>
                  </a:cubicBezTo>
                  <a:cubicBezTo>
                    <a:pt x="77" y="211"/>
                    <a:pt x="77" y="211"/>
                    <a:pt x="76" y="211"/>
                  </a:cubicBezTo>
                  <a:close/>
                  <a:moveTo>
                    <a:pt x="74" y="211"/>
                  </a:moveTo>
                  <a:cubicBezTo>
                    <a:pt x="74" y="211"/>
                    <a:pt x="74" y="211"/>
                    <a:pt x="74" y="212"/>
                  </a:cubicBezTo>
                  <a:cubicBezTo>
                    <a:pt x="74" y="212"/>
                    <a:pt x="74" y="212"/>
                    <a:pt x="75" y="212"/>
                  </a:cubicBezTo>
                  <a:cubicBezTo>
                    <a:pt x="75" y="212"/>
                    <a:pt x="75" y="211"/>
                    <a:pt x="75" y="211"/>
                  </a:cubicBezTo>
                  <a:cubicBezTo>
                    <a:pt x="75" y="211"/>
                    <a:pt x="75" y="211"/>
                    <a:pt x="75" y="211"/>
                  </a:cubicBezTo>
                  <a:lnTo>
                    <a:pt x="74" y="211"/>
                  </a:lnTo>
                  <a:close/>
                  <a:moveTo>
                    <a:pt x="62" y="211"/>
                  </a:moveTo>
                  <a:cubicBezTo>
                    <a:pt x="62" y="211"/>
                    <a:pt x="61" y="211"/>
                    <a:pt x="61" y="211"/>
                  </a:cubicBezTo>
                  <a:cubicBezTo>
                    <a:pt x="61" y="210"/>
                    <a:pt x="61" y="210"/>
                    <a:pt x="61" y="211"/>
                  </a:cubicBezTo>
                  <a:cubicBezTo>
                    <a:pt x="61" y="211"/>
                    <a:pt x="61" y="211"/>
                    <a:pt x="61" y="211"/>
                  </a:cubicBezTo>
                  <a:cubicBezTo>
                    <a:pt x="62" y="211"/>
                    <a:pt x="62" y="211"/>
                    <a:pt x="62" y="211"/>
                  </a:cubicBezTo>
                  <a:close/>
                  <a:moveTo>
                    <a:pt x="98" y="212"/>
                  </a:moveTo>
                  <a:cubicBezTo>
                    <a:pt x="99" y="212"/>
                    <a:pt x="99" y="211"/>
                    <a:pt x="99" y="211"/>
                  </a:cubicBezTo>
                  <a:cubicBezTo>
                    <a:pt x="98" y="210"/>
                    <a:pt x="98" y="210"/>
                    <a:pt x="97" y="210"/>
                  </a:cubicBezTo>
                  <a:cubicBezTo>
                    <a:pt x="97" y="211"/>
                    <a:pt x="97" y="211"/>
                    <a:pt x="97" y="212"/>
                  </a:cubicBezTo>
                  <a:lnTo>
                    <a:pt x="98" y="212"/>
                  </a:lnTo>
                  <a:close/>
                  <a:moveTo>
                    <a:pt x="85" y="211"/>
                  </a:moveTo>
                  <a:lnTo>
                    <a:pt x="86" y="211"/>
                  </a:lnTo>
                  <a:lnTo>
                    <a:pt x="86" y="210"/>
                  </a:lnTo>
                  <a:lnTo>
                    <a:pt x="85" y="210"/>
                  </a:lnTo>
                  <a:lnTo>
                    <a:pt x="85" y="211"/>
                  </a:lnTo>
                  <a:close/>
                  <a:moveTo>
                    <a:pt x="25" y="210"/>
                  </a:moveTo>
                  <a:cubicBezTo>
                    <a:pt x="25" y="210"/>
                    <a:pt x="25" y="210"/>
                    <a:pt x="25" y="210"/>
                  </a:cubicBezTo>
                  <a:cubicBezTo>
                    <a:pt x="24" y="210"/>
                    <a:pt x="24" y="210"/>
                    <a:pt x="25" y="210"/>
                  </a:cubicBezTo>
                  <a:cubicBezTo>
                    <a:pt x="25" y="210"/>
                    <a:pt x="25" y="210"/>
                    <a:pt x="25" y="210"/>
                  </a:cubicBezTo>
                  <a:cubicBezTo>
                    <a:pt x="25" y="210"/>
                    <a:pt x="25" y="210"/>
                    <a:pt x="25" y="210"/>
                  </a:cubicBezTo>
                  <a:close/>
                  <a:moveTo>
                    <a:pt x="94" y="209"/>
                  </a:moveTo>
                  <a:cubicBezTo>
                    <a:pt x="94" y="209"/>
                    <a:pt x="94" y="209"/>
                    <a:pt x="94" y="209"/>
                  </a:cubicBezTo>
                  <a:cubicBezTo>
                    <a:pt x="94" y="209"/>
                    <a:pt x="94" y="209"/>
                    <a:pt x="94" y="209"/>
                  </a:cubicBezTo>
                  <a:cubicBezTo>
                    <a:pt x="94" y="210"/>
                    <a:pt x="94" y="210"/>
                    <a:pt x="94" y="209"/>
                  </a:cubicBezTo>
                  <a:cubicBezTo>
                    <a:pt x="94" y="209"/>
                    <a:pt x="94" y="209"/>
                    <a:pt x="94" y="209"/>
                  </a:cubicBezTo>
                  <a:close/>
                  <a:moveTo>
                    <a:pt x="73" y="209"/>
                  </a:moveTo>
                  <a:cubicBezTo>
                    <a:pt x="73" y="209"/>
                    <a:pt x="73" y="209"/>
                    <a:pt x="73" y="209"/>
                  </a:cubicBezTo>
                  <a:cubicBezTo>
                    <a:pt x="72" y="209"/>
                    <a:pt x="72" y="209"/>
                    <a:pt x="72" y="210"/>
                  </a:cubicBezTo>
                  <a:cubicBezTo>
                    <a:pt x="72" y="210"/>
                    <a:pt x="73" y="210"/>
                    <a:pt x="73" y="210"/>
                  </a:cubicBezTo>
                  <a:cubicBezTo>
                    <a:pt x="73" y="210"/>
                    <a:pt x="73" y="209"/>
                    <a:pt x="73" y="209"/>
                  </a:cubicBezTo>
                  <a:close/>
                  <a:moveTo>
                    <a:pt x="37" y="210"/>
                  </a:moveTo>
                  <a:cubicBezTo>
                    <a:pt x="37" y="209"/>
                    <a:pt x="37" y="209"/>
                    <a:pt x="37" y="209"/>
                  </a:cubicBezTo>
                  <a:cubicBezTo>
                    <a:pt x="37" y="209"/>
                    <a:pt x="36" y="209"/>
                    <a:pt x="36" y="210"/>
                  </a:cubicBezTo>
                  <a:cubicBezTo>
                    <a:pt x="36" y="210"/>
                    <a:pt x="36" y="210"/>
                    <a:pt x="37" y="210"/>
                  </a:cubicBezTo>
                  <a:cubicBezTo>
                    <a:pt x="37" y="210"/>
                    <a:pt x="37" y="210"/>
                    <a:pt x="37" y="210"/>
                  </a:cubicBezTo>
                  <a:close/>
                  <a:moveTo>
                    <a:pt x="26" y="209"/>
                  </a:moveTo>
                  <a:cubicBezTo>
                    <a:pt x="26" y="210"/>
                    <a:pt x="26" y="210"/>
                    <a:pt x="26" y="211"/>
                  </a:cubicBezTo>
                  <a:cubicBezTo>
                    <a:pt x="26" y="211"/>
                    <a:pt x="27" y="211"/>
                    <a:pt x="27" y="210"/>
                  </a:cubicBezTo>
                  <a:cubicBezTo>
                    <a:pt x="27" y="210"/>
                    <a:pt x="27" y="210"/>
                    <a:pt x="27" y="210"/>
                  </a:cubicBezTo>
                  <a:cubicBezTo>
                    <a:pt x="27" y="209"/>
                    <a:pt x="27" y="209"/>
                    <a:pt x="26" y="209"/>
                  </a:cubicBezTo>
                  <a:close/>
                  <a:moveTo>
                    <a:pt x="108" y="209"/>
                  </a:moveTo>
                  <a:cubicBezTo>
                    <a:pt x="108" y="208"/>
                    <a:pt x="108" y="208"/>
                    <a:pt x="108" y="208"/>
                  </a:cubicBezTo>
                  <a:cubicBezTo>
                    <a:pt x="108" y="208"/>
                    <a:pt x="108" y="208"/>
                    <a:pt x="108" y="209"/>
                  </a:cubicBezTo>
                  <a:cubicBezTo>
                    <a:pt x="108" y="209"/>
                    <a:pt x="108" y="209"/>
                    <a:pt x="108" y="209"/>
                  </a:cubicBezTo>
                  <a:cubicBezTo>
                    <a:pt x="108" y="209"/>
                    <a:pt x="108" y="209"/>
                    <a:pt x="108" y="209"/>
                  </a:cubicBezTo>
                  <a:close/>
                  <a:moveTo>
                    <a:pt x="100" y="210"/>
                  </a:moveTo>
                  <a:cubicBezTo>
                    <a:pt x="102" y="210"/>
                    <a:pt x="102" y="209"/>
                    <a:pt x="102" y="208"/>
                  </a:cubicBezTo>
                  <a:cubicBezTo>
                    <a:pt x="102" y="208"/>
                    <a:pt x="101" y="208"/>
                    <a:pt x="101" y="209"/>
                  </a:cubicBezTo>
                  <a:cubicBezTo>
                    <a:pt x="100" y="209"/>
                    <a:pt x="100" y="209"/>
                    <a:pt x="100" y="210"/>
                  </a:cubicBezTo>
                  <a:close/>
                  <a:moveTo>
                    <a:pt x="100" y="209"/>
                  </a:moveTo>
                  <a:cubicBezTo>
                    <a:pt x="100" y="208"/>
                    <a:pt x="100" y="208"/>
                    <a:pt x="100" y="208"/>
                  </a:cubicBezTo>
                  <a:cubicBezTo>
                    <a:pt x="99" y="208"/>
                    <a:pt x="99" y="208"/>
                    <a:pt x="99" y="209"/>
                  </a:cubicBezTo>
                  <a:cubicBezTo>
                    <a:pt x="99" y="209"/>
                    <a:pt x="99" y="209"/>
                    <a:pt x="100" y="209"/>
                  </a:cubicBezTo>
                  <a:cubicBezTo>
                    <a:pt x="100" y="209"/>
                    <a:pt x="100" y="209"/>
                    <a:pt x="100" y="209"/>
                  </a:cubicBezTo>
                  <a:close/>
                  <a:moveTo>
                    <a:pt x="76" y="209"/>
                  </a:moveTo>
                  <a:cubicBezTo>
                    <a:pt x="76" y="208"/>
                    <a:pt x="76" y="208"/>
                    <a:pt x="76" y="208"/>
                  </a:cubicBezTo>
                  <a:cubicBezTo>
                    <a:pt x="76" y="208"/>
                    <a:pt x="76" y="208"/>
                    <a:pt x="76" y="209"/>
                  </a:cubicBezTo>
                  <a:cubicBezTo>
                    <a:pt x="76" y="209"/>
                    <a:pt x="76" y="209"/>
                    <a:pt x="76" y="209"/>
                  </a:cubicBezTo>
                  <a:cubicBezTo>
                    <a:pt x="76" y="209"/>
                    <a:pt x="76" y="209"/>
                    <a:pt x="76" y="209"/>
                  </a:cubicBezTo>
                  <a:close/>
                  <a:moveTo>
                    <a:pt x="28" y="208"/>
                  </a:moveTo>
                  <a:cubicBezTo>
                    <a:pt x="28" y="208"/>
                    <a:pt x="27" y="208"/>
                    <a:pt x="27" y="208"/>
                  </a:cubicBezTo>
                  <a:cubicBezTo>
                    <a:pt x="27" y="208"/>
                    <a:pt x="27" y="208"/>
                    <a:pt x="27" y="209"/>
                  </a:cubicBezTo>
                  <a:cubicBezTo>
                    <a:pt x="27" y="209"/>
                    <a:pt x="27" y="209"/>
                    <a:pt x="28" y="209"/>
                  </a:cubicBezTo>
                  <a:cubicBezTo>
                    <a:pt x="28" y="208"/>
                    <a:pt x="28" y="208"/>
                    <a:pt x="28" y="208"/>
                  </a:cubicBezTo>
                  <a:close/>
                  <a:moveTo>
                    <a:pt x="93" y="208"/>
                  </a:moveTo>
                  <a:cubicBezTo>
                    <a:pt x="93" y="208"/>
                    <a:pt x="92" y="208"/>
                    <a:pt x="92" y="208"/>
                  </a:cubicBezTo>
                  <a:cubicBezTo>
                    <a:pt x="92" y="208"/>
                    <a:pt x="92" y="208"/>
                    <a:pt x="92" y="208"/>
                  </a:cubicBezTo>
                  <a:cubicBezTo>
                    <a:pt x="92" y="208"/>
                    <a:pt x="92" y="208"/>
                    <a:pt x="93" y="208"/>
                  </a:cubicBezTo>
                  <a:cubicBezTo>
                    <a:pt x="93" y="208"/>
                    <a:pt x="93" y="208"/>
                    <a:pt x="93" y="208"/>
                  </a:cubicBezTo>
                  <a:close/>
                  <a:moveTo>
                    <a:pt x="105" y="208"/>
                  </a:moveTo>
                  <a:cubicBezTo>
                    <a:pt x="105" y="207"/>
                    <a:pt x="104" y="207"/>
                    <a:pt x="104" y="207"/>
                  </a:cubicBezTo>
                  <a:cubicBezTo>
                    <a:pt x="104" y="207"/>
                    <a:pt x="104" y="207"/>
                    <a:pt x="104" y="208"/>
                  </a:cubicBezTo>
                  <a:cubicBezTo>
                    <a:pt x="104" y="208"/>
                    <a:pt x="104" y="208"/>
                    <a:pt x="104" y="208"/>
                  </a:cubicBezTo>
                  <a:cubicBezTo>
                    <a:pt x="104" y="208"/>
                    <a:pt x="104" y="208"/>
                    <a:pt x="105" y="208"/>
                  </a:cubicBezTo>
                  <a:close/>
                  <a:moveTo>
                    <a:pt x="89" y="209"/>
                  </a:moveTo>
                  <a:cubicBezTo>
                    <a:pt x="90" y="208"/>
                    <a:pt x="90" y="207"/>
                    <a:pt x="89" y="207"/>
                  </a:cubicBezTo>
                  <a:cubicBezTo>
                    <a:pt x="89" y="207"/>
                    <a:pt x="89" y="208"/>
                    <a:pt x="88" y="208"/>
                  </a:cubicBezTo>
                  <a:cubicBezTo>
                    <a:pt x="88" y="208"/>
                    <a:pt x="88" y="208"/>
                    <a:pt x="88" y="209"/>
                  </a:cubicBezTo>
                  <a:lnTo>
                    <a:pt x="89" y="209"/>
                  </a:lnTo>
                  <a:close/>
                  <a:moveTo>
                    <a:pt x="24" y="208"/>
                  </a:moveTo>
                  <a:lnTo>
                    <a:pt x="25" y="208"/>
                  </a:lnTo>
                  <a:lnTo>
                    <a:pt x="25" y="207"/>
                  </a:lnTo>
                  <a:lnTo>
                    <a:pt x="24" y="207"/>
                  </a:lnTo>
                  <a:lnTo>
                    <a:pt x="24" y="208"/>
                  </a:lnTo>
                  <a:close/>
                  <a:moveTo>
                    <a:pt x="77" y="207"/>
                  </a:moveTo>
                  <a:cubicBezTo>
                    <a:pt x="77" y="206"/>
                    <a:pt x="77" y="206"/>
                    <a:pt x="77" y="206"/>
                  </a:cubicBezTo>
                  <a:cubicBezTo>
                    <a:pt x="77" y="206"/>
                    <a:pt x="76" y="206"/>
                    <a:pt x="76" y="207"/>
                  </a:cubicBezTo>
                  <a:cubicBezTo>
                    <a:pt x="76" y="207"/>
                    <a:pt x="77" y="207"/>
                    <a:pt x="77" y="207"/>
                  </a:cubicBezTo>
                  <a:close/>
                  <a:moveTo>
                    <a:pt x="29" y="206"/>
                  </a:moveTo>
                  <a:cubicBezTo>
                    <a:pt x="28" y="206"/>
                    <a:pt x="28" y="206"/>
                    <a:pt x="28" y="207"/>
                  </a:cubicBezTo>
                  <a:cubicBezTo>
                    <a:pt x="28" y="207"/>
                    <a:pt x="29" y="206"/>
                    <a:pt x="29" y="206"/>
                  </a:cubicBezTo>
                  <a:close/>
                  <a:moveTo>
                    <a:pt x="105" y="207"/>
                  </a:moveTo>
                  <a:cubicBezTo>
                    <a:pt x="106" y="207"/>
                    <a:pt x="106" y="207"/>
                    <a:pt x="107" y="207"/>
                  </a:cubicBezTo>
                  <a:cubicBezTo>
                    <a:pt x="107" y="207"/>
                    <a:pt x="107" y="207"/>
                    <a:pt x="108" y="206"/>
                  </a:cubicBezTo>
                  <a:cubicBezTo>
                    <a:pt x="107" y="206"/>
                    <a:pt x="106" y="206"/>
                    <a:pt x="106" y="206"/>
                  </a:cubicBezTo>
                  <a:cubicBezTo>
                    <a:pt x="105" y="206"/>
                    <a:pt x="105" y="206"/>
                    <a:pt x="105" y="207"/>
                  </a:cubicBezTo>
                  <a:close/>
                  <a:moveTo>
                    <a:pt x="86" y="205"/>
                  </a:moveTo>
                  <a:cubicBezTo>
                    <a:pt x="86" y="205"/>
                    <a:pt x="86" y="205"/>
                    <a:pt x="86" y="205"/>
                  </a:cubicBezTo>
                  <a:cubicBezTo>
                    <a:pt x="86" y="205"/>
                    <a:pt x="86" y="205"/>
                    <a:pt x="85" y="205"/>
                  </a:cubicBezTo>
                  <a:cubicBezTo>
                    <a:pt x="86" y="205"/>
                    <a:pt x="86" y="205"/>
                    <a:pt x="86" y="206"/>
                  </a:cubicBezTo>
                  <a:cubicBezTo>
                    <a:pt x="86" y="206"/>
                    <a:pt x="86" y="206"/>
                    <a:pt x="86" y="205"/>
                  </a:cubicBezTo>
                  <a:close/>
                  <a:moveTo>
                    <a:pt x="74" y="206"/>
                  </a:moveTo>
                  <a:lnTo>
                    <a:pt x="75" y="206"/>
                  </a:lnTo>
                  <a:lnTo>
                    <a:pt x="75" y="205"/>
                  </a:lnTo>
                  <a:lnTo>
                    <a:pt x="74" y="205"/>
                  </a:lnTo>
                  <a:lnTo>
                    <a:pt x="74" y="206"/>
                  </a:lnTo>
                  <a:close/>
                  <a:moveTo>
                    <a:pt x="68" y="209"/>
                  </a:moveTo>
                  <a:cubicBezTo>
                    <a:pt x="68" y="209"/>
                    <a:pt x="68" y="209"/>
                    <a:pt x="69" y="208"/>
                  </a:cubicBezTo>
                  <a:cubicBezTo>
                    <a:pt x="69" y="208"/>
                    <a:pt x="69" y="207"/>
                    <a:pt x="69" y="207"/>
                  </a:cubicBezTo>
                  <a:cubicBezTo>
                    <a:pt x="69" y="206"/>
                    <a:pt x="69" y="206"/>
                    <a:pt x="69" y="205"/>
                  </a:cubicBezTo>
                  <a:cubicBezTo>
                    <a:pt x="69" y="205"/>
                    <a:pt x="68" y="205"/>
                    <a:pt x="68" y="205"/>
                  </a:cubicBezTo>
                  <a:cubicBezTo>
                    <a:pt x="68" y="206"/>
                    <a:pt x="68" y="206"/>
                    <a:pt x="67" y="207"/>
                  </a:cubicBezTo>
                  <a:cubicBezTo>
                    <a:pt x="67" y="208"/>
                    <a:pt x="67" y="209"/>
                    <a:pt x="68" y="209"/>
                  </a:cubicBezTo>
                  <a:close/>
                  <a:moveTo>
                    <a:pt x="63" y="206"/>
                  </a:moveTo>
                  <a:cubicBezTo>
                    <a:pt x="63" y="205"/>
                    <a:pt x="63" y="205"/>
                    <a:pt x="63" y="205"/>
                  </a:cubicBezTo>
                  <a:cubicBezTo>
                    <a:pt x="62" y="205"/>
                    <a:pt x="62" y="205"/>
                    <a:pt x="62" y="206"/>
                  </a:cubicBezTo>
                  <a:cubicBezTo>
                    <a:pt x="62" y="206"/>
                    <a:pt x="62" y="206"/>
                    <a:pt x="63" y="206"/>
                  </a:cubicBezTo>
                  <a:cubicBezTo>
                    <a:pt x="63" y="206"/>
                    <a:pt x="63" y="206"/>
                    <a:pt x="63" y="206"/>
                  </a:cubicBezTo>
                  <a:close/>
                  <a:moveTo>
                    <a:pt x="22" y="206"/>
                  </a:moveTo>
                  <a:cubicBezTo>
                    <a:pt x="22" y="205"/>
                    <a:pt x="22" y="205"/>
                    <a:pt x="22" y="205"/>
                  </a:cubicBezTo>
                  <a:cubicBezTo>
                    <a:pt x="22" y="205"/>
                    <a:pt x="22" y="205"/>
                    <a:pt x="22" y="206"/>
                  </a:cubicBezTo>
                  <a:cubicBezTo>
                    <a:pt x="22" y="206"/>
                    <a:pt x="22" y="206"/>
                    <a:pt x="22" y="206"/>
                  </a:cubicBezTo>
                  <a:cubicBezTo>
                    <a:pt x="22" y="206"/>
                    <a:pt x="22" y="206"/>
                    <a:pt x="22" y="206"/>
                  </a:cubicBezTo>
                  <a:close/>
                  <a:moveTo>
                    <a:pt x="103" y="205"/>
                  </a:moveTo>
                  <a:cubicBezTo>
                    <a:pt x="103" y="204"/>
                    <a:pt x="103" y="204"/>
                    <a:pt x="103" y="205"/>
                  </a:cubicBezTo>
                  <a:cubicBezTo>
                    <a:pt x="103" y="205"/>
                    <a:pt x="103" y="205"/>
                    <a:pt x="103" y="205"/>
                  </a:cubicBezTo>
                  <a:cubicBezTo>
                    <a:pt x="103" y="205"/>
                    <a:pt x="103" y="205"/>
                    <a:pt x="103" y="205"/>
                  </a:cubicBezTo>
                  <a:cubicBezTo>
                    <a:pt x="104" y="205"/>
                    <a:pt x="104" y="205"/>
                    <a:pt x="103" y="205"/>
                  </a:cubicBezTo>
                  <a:close/>
                  <a:moveTo>
                    <a:pt x="112" y="205"/>
                  </a:moveTo>
                  <a:cubicBezTo>
                    <a:pt x="112" y="205"/>
                    <a:pt x="113" y="205"/>
                    <a:pt x="113" y="204"/>
                  </a:cubicBezTo>
                  <a:cubicBezTo>
                    <a:pt x="113" y="204"/>
                    <a:pt x="112" y="204"/>
                    <a:pt x="112" y="204"/>
                  </a:cubicBezTo>
                  <a:cubicBezTo>
                    <a:pt x="112" y="204"/>
                    <a:pt x="111" y="205"/>
                    <a:pt x="112" y="205"/>
                  </a:cubicBezTo>
                  <a:close/>
                  <a:moveTo>
                    <a:pt x="91" y="205"/>
                  </a:moveTo>
                  <a:cubicBezTo>
                    <a:pt x="91" y="205"/>
                    <a:pt x="90" y="204"/>
                    <a:pt x="90" y="204"/>
                  </a:cubicBezTo>
                  <a:cubicBezTo>
                    <a:pt x="90" y="204"/>
                    <a:pt x="90" y="204"/>
                    <a:pt x="90" y="205"/>
                  </a:cubicBezTo>
                  <a:cubicBezTo>
                    <a:pt x="90" y="205"/>
                    <a:pt x="90" y="205"/>
                    <a:pt x="90" y="205"/>
                  </a:cubicBezTo>
                  <a:cubicBezTo>
                    <a:pt x="91" y="205"/>
                    <a:pt x="91" y="205"/>
                    <a:pt x="91" y="205"/>
                  </a:cubicBezTo>
                  <a:close/>
                  <a:moveTo>
                    <a:pt x="84" y="205"/>
                  </a:moveTo>
                  <a:cubicBezTo>
                    <a:pt x="84" y="204"/>
                    <a:pt x="84" y="204"/>
                    <a:pt x="84" y="204"/>
                  </a:cubicBezTo>
                  <a:cubicBezTo>
                    <a:pt x="84" y="204"/>
                    <a:pt x="84" y="204"/>
                    <a:pt x="84" y="205"/>
                  </a:cubicBezTo>
                  <a:cubicBezTo>
                    <a:pt x="84" y="205"/>
                    <a:pt x="84" y="205"/>
                    <a:pt x="84" y="205"/>
                  </a:cubicBezTo>
                  <a:cubicBezTo>
                    <a:pt x="84" y="205"/>
                    <a:pt x="84" y="205"/>
                    <a:pt x="84" y="205"/>
                  </a:cubicBezTo>
                  <a:close/>
                  <a:moveTo>
                    <a:pt x="109" y="205"/>
                  </a:moveTo>
                  <a:cubicBezTo>
                    <a:pt x="110" y="205"/>
                    <a:pt x="110" y="205"/>
                    <a:pt x="110" y="205"/>
                  </a:cubicBezTo>
                  <a:cubicBezTo>
                    <a:pt x="111" y="205"/>
                    <a:pt x="111" y="204"/>
                    <a:pt x="111" y="204"/>
                  </a:cubicBezTo>
                  <a:cubicBezTo>
                    <a:pt x="111" y="204"/>
                    <a:pt x="110" y="204"/>
                    <a:pt x="110" y="203"/>
                  </a:cubicBezTo>
                  <a:cubicBezTo>
                    <a:pt x="110" y="203"/>
                    <a:pt x="110" y="203"/>
                    <a:pt x="109" y="203"/>
                  </a:cubicBezTo>
                  <a:lnTo>
                    <a:pt x="109" y="205"/>
                  </a:lnTo>
                  <a:close/>
                  <a:moveTo>
                    <a:pt x="98" y="205"/>
                  </a:moveTo>
                  <a:cubicBezTo>
                    <a:pt x="97" y="205"/>
                    <a:pt x="96" y="205"/>
                    <a:pt x="97" y="206"/>
                  </a:cubicBezTo>
                  <a:cubicBezTo>
                    <a:pt x="97" y="207"/>
                    <a:pt x="98" y="207"/>
                    <a:pt x="99" y="206"/>
                  </a:cubicBezTo>
                  <a:cubicBezTo>
                    <a:pt x="100" y="205"/>
                    <a:pt x="100" y="204"/>
                    <a:pt x="100" y="203"/>
                  </a:cubicBezTo>
                  <a:cubicBezTo>
                    <a:pt x="99" y="203"/>
                    <a:pt x="99" y="203"/>
                    <a:pt x="99" y="203"/>
                  </a:cubicBezTo>
                  <a:cubicBezTo>
                    <a:pt x="98" y="203"/>
                    <a:pt x="98" y="203"/>
                    <a:pt x="97" y="203"/>
                  </a:cubicBezTo>
                  <a:cubicBezTo>
                    <a:pt x="97" y="204"/>
                    <a:pt x="97" y="204"/>
                    <a:pt x="98" y="204"/>
                  </a:cubicBezTo>
                  <a:cubicBezTo>
                    <a:pt x="98" y="204"/>
                    <a:pt x="98" y="204"/>
                    <a:pt x="98" y="205"/>
                  </a:cubicBezTo>
                  <a:close/>
                  <a:moveTo>
                    <a:pt x="93" y="204"/>
                  </a:moveTo>
                  <a:lnTo>
                    <a:pt x="94" y="204"/>
                  </a:lnTo>
                  <a:lnTo>
                    <a:pt x="94" y="203"/>
                  </a:lnTo>
                  <a:lnTo>
                    <a:pt x="93" y="203"/>
                  </a:lnTo>
                  <a:lnTo>
                    <a:pt x="93" y="204"/>
                  </a:lnTo>
                  <a:close/>
                  <a:moveTo>
                    <a:pt x="115" y="201"/>
                  </a:moveTo>
                  <a:cubicBezTo>
                    <a:pt x="115" y="201"/>
                    <a:pt x="115" y="201"/>
                    <a:pt x="114" y="201"/>
                  </a:cubicBezTo>
                  <a:cubicBezTo>
                    <a:pt x="114" y="202"/>
                    <a:pt x="114" y="202"/>
                    <a:pt x="114" y="202"/>
                  </a:cubicBezTo>
                  <a:cubicBezTo>
                    <a:pt x="114" y="202"/>
                    <a:pt x="114" y="202"/>
                    <a:pt x="115" y="202"/>
                  </a:cubicBezTo>
                  <a:cubicBezTo>
                    <a:pt x="115" y="202"/>
                    <a:pt x="115" y="202"/>
                    <a:pt x="115" y="201"/>
                  </a:cubicBezTo>
                  <a:close/>
                  <a:moveTo>
                    <a:pt x="105" y="199"/>
                  </a:moveTo>
                  <a:cubicBezTo>
                    <a:pt x="105" y="200"/>
                    <a:pt x="105" y="200"/>
                    <a:pt x="105" y="200"/>
                  </a:cubicBezTo>
                  <a:cubicBezTo>
                    <a:pt x="105" y="200"/>
                    <a:pt x="105" y="200"/>
                    <a:pt x="105" y="200"/>
                  </a:cubicBezTo>
                  <a:cubicBezTo>
                    <a:pt x="105" y="199"/>
                    <a:pt x="106" y="199"/>
                    <a:pt x="106" y="199"/>
                  </a:cubicBezTo>
                  <a:cubicBezTo>
                    <a:pt x="106" y="199"/>
                    <a:pt x="106" y="199"/>
                    <a:pt x="105" y="199"/>
                  </a:cubicBezTo>
                  <a:close/>
                  <a:moveTo>
                    <a:pt x="112" y="199"/>
                  </a:moveTo>
                  <a:lnTo>
                    <a:pt x="113" y="199"/>
                  </a:lnTo>
                  <a:lnTo>
                    <a:pt x="113" y="198"/>
                  </a:lnTo>
                  <a:lnTo>
                    <a:pt x="112" y="198"/>
                  </a:lnTo>
                  <a:lnTo>
                    <a:pt x="112" y="199"/>
                  </a:lnTo>
                  <a:close/>
                  <a:moveTo>
                    <a:pt x="109" y="199"/>
                  </a:moveTo>
                  <a:cubicBezTo>
                    <a:pt x="109" y="198"/>
                    <a:pt x="109" y="197"/>
                    <a:pt x="108" y="197"/>
                  </a:cubicBezTo>
                  <a:cubicBezTo>
                    <a:pt x="108" y="198"/>
                    <a:pt x="108" y="199"/>
                    <a:pt x="109" y="199"/>
                  </a:cubicBezTo>
                  <a:close/>
                  <a:moveTo>
                    <a:pt x="97" y="195"/>
                  </a:moveTo>
                  <a:cubicBezTo>
                    <a:pt x="97" y="194"/>
                    <a:pt x="97" y="194"/>
                    <a:pt x="97" y="194"/>
                  </a:cubicBezTo>
                  <a:cubicBezTo>
                    <a:pt x="98" y="193"/>
                    <a:pt x="97" y="193"/>
                    <a:pt x="97" y="193"/>
                  </a:cubicBezTo>
                  <a:cubicBezTo>
                    <a:pt x="97" y="193"/>
                    <a:pt x="96" y="193"/>
                    <a:pt x="96" y="194"/>
                  </a:cubicBezTo>
                  <a:cubicBezTo>
                    <a:pt x="96" y="194"/>
                    <a:pt x="96" y="195"/>
                    <a:pt x="97" y="195"/>
                  </a:cubicBezTo>
                  <a:close/>
                  <a:moveTo>
                    <a:pt x="103" y="195"/>
                  </a:moveTo>
                  <a:cubicBezTo>
                    <a:pt x="103" y="196"/>
                    <a:pt x="102" y="196"/>
                    <a:pt x="102" y="196"/>
                  </a:cubicBezTo>
                  <a:cubicBezTo>
                    <a:pt x="101" y="196"/>
                    <a:pt x="100" y="196"/>
                    <a:pt x="100" y="196"/>
                  </a:cubicBezTo>
                  <a:cubicBezTo>
                    <a:pt x="100" y="194"/>
                    <a:pt x="99" y="193"/>
                    <a:pt x="98" y="193"/>
                  </a:cubicBezTo>
                  <a:cubicBezTo>
                    <a:pt x="98" y="193"/>
                    <a:pt x="98" y="194"/>
                    <a:pt x="99" y="195"/>
                  </a:cubicBezTo>
                  <a:cubicBezTo>
                    <a:pt x="99" y="196"/>
                    <a:pt x="99" y="197"/>
                    <a:pt x="98" y="197"/>
                  </a:cubicBezTo>
                  <a:cubicBezTo>
                    <a:pt x="99" y="197"/>
                    <a:pt x="99" y="197"/>
                    <a:pt x="100" y="197"/>
                  </a:cubicBezTo>
                  <a:cubicBezTo>
                    <a:pt x="100" y="197"/>
                    <a:pt x="100" y="197"/>
                    <a:pt x="100" y="197"/>
                  </a:cubicBezTo>
                  <a:cubicBezTo>
                    <a:pt x="100" y="198"/>
                    <a:pt x="101" y="198"/>
                    <a:pt x="101" y="198"/>
                  </a:cubicBezTo>
                  <a:cubicBezTo>
                    <a:pt x="101" y="199"/>
                    <a:pt x="101" y="199"/>
                    <a:pt x="101" y="199"/>
                  </a:cubicBezTo>
                  <a:cubicBezTo>
                    <a:pt x="102" y="200"/>
                    <a:pt x="102" y="200"/>
                    <a:pt x="102" y="199"/>
                  </a:cubicBezTo>
                  <a:cubicBezTo>
                    <a:pt x="102" y="199"/>
                    <a:pt x="102" y="198"/>
                    <a:pt x="102" y="198"/>
                  </a:cubicBezTo>
                  <a:cubicBezTo>
                    <a:pt x="103" y="197"/>
                    <a:pt x="103" y="197"/>
                    <a:pt x="103" y="197"/>
                  </a:cubicBezTo>
                  <a:cubicBezTo>
                    <a:pt x="104" y="196"/>
                    <a:pt x="104" y="196"/>
                    <a:pt x="104" y="195"/>
                  </a:cubicBezTo>
                  <a:cubicBezTo>
                    <a:pt x="103" y="194"/>
                    <a:pt x="103" y="194"/>
                    <a:pt x="102" y="193"/>
                  </a:cubicBezTo>
                  <a:cubicBezTo>
                    <a:pt x="101" y="192"/>
                    <a:pt x="101" y="192"/>
                    <a:pt x="100" y="193"/>
                  </a:cubicBezTo>
                  <a:cubicBezTo>
                    <a:pt x="100" y="193"/>
                    <a:pt x="101" y="193"/>
                    <a:pt x="102" y="194"/>
                  </a:cubicBezTo>
                  <a:cubicBezTo>
                    <a:pt x="102" y="194"/>
                    <a:pt x="103" y="195"/>
                    <a:pt x="103" y="195"/>
                  </a:cubicBezTo>
                  <a:close/>
                  <a:moveTo>
                    <a:pt x="93" y="192"/>
                  </a:moveTo>
                  <a:cubicBezTo>
                    <a:pt x="93" y="192"/>
                    <a:pt x="92" y="192"/>
                    <a:pt x="92" y="192"/>
                  </a:cubicBezTo>
                  <a:cubicBezTo>
                    <a:pt x="92" y="192"/>
                    <a:pt x="92" y="192"/>
                    <a:pt x="92" y="192"/>
                  </a:cubicBezTo>
                  <a:cubicBezTo>
                    <a:pt x="92" y="192"/>
                    <a:pt x="92" y="192"/>
                    <a:pt x="92" y="192"/>
                  </a:cubicBezTo>
                  <a:cubicBezTo>
                    <a:pt x="93" y="192"/>
                    <a:pt x="93" y="192"/>
                    <a:pt x="93" y="192"/>
                  </a:cubicBezTo>
                  <a:close/>
                  <a:moveTo>
                    <a:pt x="111" y="193"/>
                  </a:moveTo>
                  <a:cubicBezTo>
                    <a:pt x="111" y="193"/>
                    <a:pt x="111" y="192"/>
                    <a:pt x="111" y="192"/>
                  </a:cubicBezTo>
                  <a:cubicBezTo>
                    <a:pt x="111" y="192"/>
                    <a:pt x="111" y="192"/>
                    <a:pt x="111" y="192"/>
                  </a:cubicBezTo>
                  <a:cubicBezTo>
                    <a:pt x="111" y="191"/>
                    <a:pt x="110" y="191"/>
                    <a:pt x="110" y="191"/>
                  </a:cubicBezTo>
                  <a:cubicBezTo>
                    <a:pt x="110" y="191"/>
                    <a:pt x="110" y="191"/>
                    <a:pt x="110" y="192"/>
                  </a:cubicBezTo>
                  <a:cubicBezTo>
                    <a:pt x="110" y="192"/>
                    <a:pt x="110" y="192"/>
                    <a:pt x="110" y="192"/>
                  </a:cubicBezTo>
                  <a:cubicBezTo>
                    <a:pt x="110" y="192"/>
                    <a:pt x="110" y="193"/>
                    <a:pt x="111" y="193"/>
                  </a:cubicBezTo>
                  <a:close/>
                  <a:moveTo>
                    <a:pt x="110" y="190"/>
                  </a:moveTo>
                  <a:cubicBezTo>
                    <a:pt x="110" y="189"/>
                    <a:pt x="110" y="190"/>
                    <a:pt x="110" y="190"/>
                  </a:cubicBezTo>
                  <a:cubicBezTo>
                    <a:pt x="109" y="190"/>
                    <a:pt x="109" y="190"/>
                    <a:pt x="110" y="190"/>
                  </a:cubicBezTo>
                  <a:cubicBezTo>
                    <a:pt x="110" y="190"/>
                    <a:pt x="110" y="190"/>
                    <a:pt x="110" y="190"/>
                  </a:cubicBezTo>
                  <a:cubicBezTo>
                    <a:pt x="110" y="190"/>
                    <a:pt x="110" y="190"/>
                    <a:pt x="110" y="190"/>
                  </a:cubicBezTo>
                  <a:close/>
                  <a:moveTo>
                    <a:pt x="113" y="191"/>
                  </a:moveTo>
                  <a:cubicBezTo>
                    <a:pt x="113" y="190"/>
                    <a:pt x="113" y="189"/>
                    <a:pt x="113" y="189"/>
                  </a:cubicBezTo>
                  <a:cubicBezTo>
                    <a:pt x="112" y="189"/>
                    <a:pt x="112" y="189"/>
                    <a:pt x="112" y="190"/>
                  </a:cubicBezTo>
                  <a:cubicBezTo>
                    <a:pt x="112" y="191"/>
                    <a:pt x="112" y="191"/>
                    <a:pt x="113" y="191"/>
                  </a:cubicBezTo>
                  <a:close/>
                  <a:moveTo>
                    <a:pt x="57" y="189"/>
                  </a:moveTo>
                  <a:cubicBezTo>
                    <a:pt x="57" y="189"/>
                    <a:pt x="57" y="189"/>
                    <a:pt x="56" y="189"/>
                  </a:cubicBezTo>
                  <a:cubicBezTo>
                    <a:pt x="56" y="189"/>
                    <a:pt x="56" y="190"/>
                    <a:pt x="56" y="190"/>
                  </a:cubicBezTo>
                  <a:cubicBezTo>
                    <a:pt x="56" y="190"/>
                    <a:pt x="57" y="190"/>
                    <a:pt x="57" y="190"/>
                  </a:cubicBezTo>
                  <a:cubicBezTo>
                    <a:pt x="57" y="189"/>
                    <a:pt x="57" y="189"/>
                    <a:pt x="57" y="189"/>
                  </a:cubicBezTo>
                  <a:close/>
                  <a:moveTo>
                    <a:pt x="96" y="188"/>
                  </a:moveTo>
                  <a:cubicBezTo>
                    <a:pt x="96" y="188"/>
                    <a:pt x="95" y="188"/>
                    <a:pt x="95" y="188"/>
                  </a:cubicBezTo>
                  <a:cubicBezTo>
                    <a:pt x="95" y="188"/>
                    <a:pt x="95" y="188"/>
                    <a:pt x="95" y="189"/>
                  </a:cubicBezTo>
                  <a:cubicBezTo>
                    <a:pt x="95" y="189"/>
                    <a:pt x="95" y="188"/>
                    <a:pt x="95" y="188"/>
                  </a:cubicBezTo>
                  <a:cubicBezTo>
                    <a:pt x="96" y="188"/>
                    <a:pt x="96" y="188"/>
                    <a:pt x="96" y="188"/>
                  </a:cubicBezTo>
                  <a:close/>
                  <a:moveTo>
                    <a:pt x="52" y="190"/>
                  </a:moveTo>
                  <a:cubicBezTo>
                    <a:pt x="53" y="189"/>
                    <a:pt x="53" y="189"/>
                    <a:pt x="53" y="189"/>
                  </a:cubicBezTo>
                  <a:cubicBezTo>
                    <a:pt x="54" y="190"/>
                    <a:pt x="54" y="190"/>
                    <a:pt x="54" y="190"/>
                  </a:cubicBezTo>
                  <a:cubicBezTo>
                    <a:pt x="55" y="190"/>
                    <a:pt x="55" y="190"/>
                    <a:pt x="55" y="190"/>
                  </a:cubicBezTo>
                  <a:cubicBezTo>
                    <a:pt x="55" y="190"/>
                    <a:pt x="56" y="190"/>
                    <a:pt x="56" y="190"/>
                  </a:cubicBezTo>
                  <a:cubicBezTo>
                    <a:pt x="55" y="189"/>
                    <a:pt x="55" y="189"/>
                    <a:pt x="55" y="188"/>
                  </a:cubicBezTo>
                  <a:cubicBezTo>
                    <a:pt x="54" y="188"/>
                    <a:pt x="54" y="187"/>
                    <a:pt x="53" y="187"/>
                  </a:cubicBezTo>
                  <a:cubicBezTo>
                    <a:pt x="53" y="188"/>
                    <a:pt x="53" y="189"/>
                    <a:pt x="52" y="190"/>
                  </a:cubicBezTo>
                  <a:close/>
                  <a:moveTo>
                    <a:pt x="98" y="188"/>
                  </a:moveTo>
                  <a:cubicBezTo>
                    <a:pt x="98" y="188"/>
                    <a:pt x="98" y="188"/>
                    <a:pt x="99" y="188"/>
                  </a:cubicBezTo>
                  <a:cubicBezTo>
                    <a:pt x="99" y="189"/>
                    <a:pt x="99" y="189"/>
                    <a:pt x="99" y="189"/>
                  </a:cubicBezTo>
                  <a:cubicBezTo>
                    <a:pt x="99" y="188"/>
                    <a:pt x="99" y="187"/>
                    <a:pt x="98" y="187"/>
                  </a:cubicBezTo>
                  <a:cubicBezTo>
                    <a:pt x="98" y="187"/>
                    <a:pt x="98" y="187"/>
                    <a:pt x="98" y="188"/>
                  </a:cubicBezTo>
                  <a:cubicBezTo>
                    <a:pt x="98" y="188"/>
                    <a:pt x="98" y="188"/>
                    <a:pt x="98" y="188"/>
                  </a:cubicBezTo>
                  <a:close/>
                  <a:moveTo>
                    <a:pt x="104" y="190"/>
                  </a:moveTo>
                  <a:cubicBezTo>
                    <a:pt x="105" y="190"/>
                    <a:pt x="105" y="190"/>
                    <a:pt x="105" y="190"/>
                  </a:cubicBezTo>
                  <a:cubicBezTo>
                    <a:pt x="106" y="190"/>
                    <a:pt x="106" y="189"/>
                    <a:pt x="106" y="189"/>
                  </a:cubicBezTo>
                  <a:cubicBezTo>
                    <a:pt x="105" y="188"/>
                    <a:pt x="105" y="188"/>
                    <a:pt x="105" y="188"/>
                  </a:cubicBezTo>
                  <a:cubicBezTo>
                    <a:pt x="105" y="187"/>
                    <a:pt x="105" y="187"/>
                    <a:pt x="105" y="187"/>
                  </a:cubicBezTo>
                  <a:cubicBezTo>
                    <a:pt x="105" y="187"/>
                    <a:pt x="105" y="188"/>
                    <a:pt x="104" y="188"/>
                  </a:cubicBezTo>
                  <a:cubicBezTo>
                    <a:pt x="104" y="189"/>
                    <a:pt x="104" y="189"/>
                    <a:pt x="104" y="190"/>
                  </a:cubicBezTo>
                  <a:close/>
                  <a:moveTo>
                    <a:pt x="101" y="185"/>
                  </a:moveTo>
                  <a:lnTo>
                    <a:pt x="102" y="185"/>
                  </a:lnTo>
                  <a:lnTo>
                    <a:pt x="102" y="184"/>
                  </a:lnTo>
                  <a:lnTo>
                    <a:pt x="101" y="184"/>
                  </a:lnTo>
                  <a:lnTo>
                    <a:pt x="101" y="185"/>
                  </a:lnTo>
                  <a:close/>
                  <a:moveTo>
                    <a:pt x="76" y="181"/>
                  </a:moveTo>
                  <a:lnTo>
                    <a:pt x="77" y="181"/>
                  </a:lnTo>
                  <a:lnTo>
                    <a:pt x="77" y="179"/>
                  </a:lnTo>
                  <a:lnTo>
                    <a:pt x="76" y="179"/>
                  </a:lnTo>
                  <a:lnTo>
                    <a:pt x="76" y="181"/>
                  </a:lnTo>
                  <a:close/>
                  <a:moveTo>
                    <a:pt x="107" y="164"/>
                  </a:moveTo>
                  <a:lnTo>
                    <a:pt x="108" y="164"/>
                  </a:lnTo>
                  <a:lnTo>
                    <a:pt x="108" y="163"/>
                  </a:lnTo>
                  <a:lnTo>
                    <a:pt x="107" y="163"/>
                  </a:lnTo>
                  <a:lnTo>
                    <a:pt x="107" y="164"/>
                  </a:lnTo>
                  <a:close/>
                  <a:moveTo>
                    <a:pt x="10" y="140"/>
                  </a:moveTo>
                  <a:cubicBezTo>
                    <a:pt x="10" y="140"/>
                    <a:pt x="11" y="140"/>
                    <a:pt x="11" y="140"/>
                  </a:cubicBezTo>
                  <a:cubicBezTo>
                    <a:pt x="12" y="140"/>
                    <a:pt x="12" y="140"/>
                    <a:pt x="12" y="139"/>
                  </a:cubicBezTo>
                  <a:lnTo>
                    <a:pt x="10" y="139"/>
                  </a:lnTo>
                  <a:lnTo>
                    <a:pt x="10" y="140"/>
                  </a:lnTo>
                  <a:close/>
                  <a:moveTo>
                    <a:pt x="95" y="137"/>
                  </a:moveTo>
                  <a:cubicBezTo>
                    <a:pt x="95" y="137"/>
                    <a:pt x="95" y="137"/>
                    <a:pt x="95" y="138"/>
                  </a:cubicBezTo>
                  <a:cubicBezTo>
                    <a:pt x="95" y="138"/>
                    <a:pt x="95" y="138"/>
                    <a:pt x="96" y="138"/>
                  </a:cubicBezTo>
                  <a:cubicBezTo>
                    <a:pt x="96" y="138"/>
                    <a:pt x="96" y="137"/>
                    <a:pt x="96" y="137"/>
                  </a:cubicBezTo>
                  <a:cubicBezTo>
                    <a:pt x="96" y="137"/>
                    <a:pt x="97" y="137"/>
                    <a:pt x="97" y="137"/>
                  </a:cubicBezTo>
                  <a:cubicBezTo>
                    <a:pt x="96" y="137"/>
                    <a:pt x="96" y="136"/>
                    <a:pt x="96" y="136"/>
                  </a:cubicBezTo>
                  <a:cubicBezTo>
                    <a:pt x="95" y="136"/>
                    <a:pt x="95" y="136"/>
                    <a:pt x="95" y="137"/>
                  </a:cubicBezTo>
                  <a:close/>
                  <a:moveTo>
                    <a:pt x="38" y="128"/>
                  </a:moveTo>
                  <a:cubicBezTo>
                    <a:pt x="38" y="128"/>
                    <a:pt x="38" y="128"/>
                    <a:pt x="39" y="128"/>
                  </a:cubicBezTo>
                  <a:cubicBezTo>
                    <a:pt x="39" y="127"/>
                    <a:pt x="39" y="127"/>
                    <a:pt x="39" y="127"/>
                  </a:cubicBezTo>
                  <a:lnTo>
                    <a:pt x="39" y="125"/>
                  </a:lnTo>
                  <a:cubicBezTo>
                    <a:pt x="39" y="124"/>
                    <a:pt x="39" y="124"/>
                    <a:pt x="38" y="124"/>
                  </a:cubicBezTo>
                  <a:cubicBezTo>
                    <a:pt x="38" y="125"/>
                    <a:pt x="38" y="125"/>
                    <a:pt x="38" y="125"/>
                  </a:cubicBezTo>
                  <a:cubicBezTo>
                    <a:pt x="38" y="126"/>
                    <a:pt x="37" y="126"/>
                    <a:pt x="37" y="126"/>
                  </a:cubicBezTo>
                  <a:cubicBezTo>
                    <a:pt x="37" y="126"/>
                    <a:pt x="37" y="127"/>
                    <a:pt x="37" y="127"/>
                  </a:cubicBezTo>
                  <a:cubicBezTo>
                    <a:pt x="37" y="127"/>
                    <a:pt x="37" y="127"/>
                    <a:pt x="38" y="128"/>
                  </a:cubicBezTo>
                  <a:close/>
                  <a:moveTo>
                    <a:pt x="113" y="80"/>
                  </a:moveTo>
                  <a:cubicBezTo>
                    <a:pt x="113" y="80"/>
                    <a:pt x="113" y="79"/>
                    <a:pt x="113" y="79"/>
                  </a:cubicBezTo>
                  <a:cubicBezTo>
                    <a:pt x="113" y="78"/>
                    <a:pt x="112" y="78"/>
                    <a:pt x="112" y="78"/>
                  </a:cubicBezTo>
                  <a:cubicBezTo>
                    <a:pt x="111" y="79"/>
                    <a:pt x="112" y="80"/>
                    <a:pt x="113" y="80"/>
                  </a:cubicBezTo>
                  <a:close/>
                  <a:moveTo>
                    <a:pt x="9" y="61"/>
                  </a:moveTo>
                  <a:cubicBezTo>
                    <a:pt x="9" y="60"/>
                    <a:pt x="9" y="60"/>
                    <a:pt x="9" y="60"/>
                  </a:cubicBezTo>
                  <a:cubicBezTo>
                    <a:pt x="10" y="59"/>
                    <a:pt x="10" y="59"/>
                    <a:pt x="10" y="59"/>
                  </a:cubicBezTo>
                  <a:cubicBezTo>
                    <a:pt x="10" y="59"/>
                    <a:pt x="9" y="59"/>
                    <a:pt x="9" y="59"/>
                  </a:cubicBezTo>
                  <a:cubicBezTo>
                    <a:pt x="9" y="59"/>
                    <a:pt x="9" y="59"/>
                    <a:pt x="8" y="59"/>
                  </a:cubicBezTo>
                  <a:cubicBezTo>
                    <a:pt x="8" y="59"/>
                    <a:pt x="8" y="58"/>
                    <a:pt x="7" y="58"/>
                  </a:cubicBezTo>
                  <a:cubicBezTo>
                    <a:pt x="7" y="58"/>
                    <a:pt x="7" y="58"/>
                    <a:pt x="7" y="59"/>
                  </a:cubicBezTo>
                  <a:cubicBezTo>
                    <a:pt x="7" y="59"/>
                    <a:pt x="8" y="59"/>
                    <a:pt x="8" y="60"/>
                  </a:cubicBezTo>
                  <a:cubicBezTo>
                    <a:pt x="8" y="60"/>
                    <a:pt x="9" y="61"/>
                    <a:pt x="9" y="61"/>
                  </a:cubicBezTo>
                  <a:close/>
                  <a:moveTo>
                    <a:pt x="16" y="52"/>
                  </a:moveTo>
                  <a:cubicBezTo>
                    <a:pt x="16" y="51"/>
                    <a:pt x="16" y="51"/>
                    <a:pt x="15" y="52"/>
                  </a:cubicBezTo>
                  <a:cubicBezTo>
                    <a:pt x="15" y="52"/>
                    <a:pt x="15" y="52"/>
                    <a:pt x="15" y="52"/>
                  </a:cubicBezTo>
                  <a:cubicBezTo>
                    <a:pt x="15" y="52"/>
                    <a:pt x="16" y="52"/>
                    <a:pt x="16" y="52"/>
                  </a:cubicBezTo>
                  <a:cubicBezTo>
                    <a:pt x="16" y="52"/>
                    <a:pt x="16" y="52"/>
                    <a:pt x="16" y="52"/>
                  </a:cubicBezTo>
                  <a:close/>
                  <a:moveTo>
                    <a:pt x="101" y="52"/>
                  </a:moveTo>
                  <a:cubicBezTo>
                    <a:pt x="102" y="52"/>
                    <a:pt x="102" y="52"/>
                    <a:pt x="102" y="52"/>
                  </a:cubicBezTo>
                  <a:cubicBezTo>
                    <a:pt x="102" y="52"/>
                    <a:pt x="102" y="52"/>
                    <a:pt x="102" y="51"/>
                  </a:cubicBezTo>
                  <a:cubicBezTo>
                    <a:pt x="102" y="51"/>
                    <a:pt x="102" y="51"/>
                    <a:pt x="102" y="51"/>
                  </a:cubicBezTo>
                  <a:cubicBezTo>
                    <a:pt x="102" y="50"/>
                    <a:pt x="102" y="50"/>
                    <a:pt x="101" y="51"/>
                  </a:cubicBezTo>
                  <a:lnTo>
                    <a:pt x="101" y="52"/>
                  </a:lnTo>
                  <a:close/>
                  <a:moveTo>
                    <a:pt x="16" y="51"/>
                  </a:moveTo>
                  <a:cubicBezTo>
                    <a:pt x="17" y="50"/>
                    <a:pt x="17" y="50"/>
                    <a:pt x="17" y="49"/>
                  </a:cubicBezTo>
                  <a:cubicBezTo>
                    <a:pt x="17" y="49"/>
                    <a:pt x="16" y="48"/>
                    <a:pt x="16" y="48"/>
                  </a:cubicBezTo>
                  <a:cubicBezTo>
                    <a:pt x="15" y="49"/>
                    <a:pt x="15" y="49"/>
                    <a:pt x="15" y="50"/>
                  </a:cubicBezTo>
                  <a:cubicBezTo>
                    <a:pt x="15" y="50"/>
                    <a:pt x="16" y="50"/>
                    <a:pt x="16" y="51"/>
                  </a:cubicBezTo>
                  <a:close/>
                  <a:moveTo>
                    <a:pt x="17" y="44"/>
                  </a:moveTo>
                  <a:cubicBezTo>
                    <a:pt x="17" y="44"/>
                    <a:pt x="17" y="44"/>
                    <a:pt x="17" y="44"/>
                  </a:cubicBezTo>
                  <a:cubicBezTo>
                    <a:pt x="17" y="45"/>
                    <a:pt x="17" y="45"/>
                    <a:pt x="17" y="45"/>
                  </a:cubicBezTo>
                  <a:cubicBezTo>
                    <a:pt x="17" y="45"/>
                    <a:pt x="17" y="45"/>
                    <a:pt x="17" y="45"/>
                  </a:cubicBezTo>
                  <a:cubicBezTo>
                    <a:pt x="18" y="45"/>
                    <a:pt x="18" y="45"/>
                    <a:pt x="17" y="44"/>
                  </a:cubicBezTo>
                  <a:close/>
                  <a:moveTo>
                    <a:pt x="28" y="45"/>
                  </a:moveTo>
                  <a:lnTo>
                    <a:pt x="28" y="45"/>
                  </a:lnTo>
                  <a:lnTo>
                    <a:pt x="28" y="44"/>
                  </a:lnTo>
                  <a:lnTo>
                    <a:pt x="28" y="44"/>
                  </a:lnTo>
                  <a:lnTo>
                    <a:pt x="28" y="45"/>
                  </a:lnTo>
                  <a:close/>
                  <a:moveTo>
                    <a:pt x="34" y="39"/>
                  </a:moveTo>
                  <a:cubicBezTo>
                    <a:pt x="34" y="39"/>
                    <a:pt x="34" y="39"/>
                    <a:pt x="34" y="39"/>
                  </a:cubicBezTo>
                  <a:cubicBezTo>
                    <a:pt x="34" y="39"/>
                    <a:pt x="34" y="39"/>
                    <a:pt x="34" y="39"/>
                  </a:cubicBezTo>
                  <a:cubicBezTo>
                    <a:pt x="34" y="39"/>
                    <a:pt x="34" y="39"/>
                    <a:pt x="34" y="40"/>
                  </a:cubicBezTo>
                  <a:cubicBezTo>
                    <a:pt x="34" y="40"/>
                    <a:pt x="34" y="39"/>
                    <a:pt x="34" y="39"/>
                  </a:cubicBezTo>
                  <a:close/>
                  <a:moveTo>
                    <a:pt x="27" y="40"/>
                  </a:moveTo>
                  <a:cubicBezTo>
                    <a:pt x="27" y="40"/>
                    <a:pt x="28" y="40"/>
                    <a:pt x="28" y="39"/>
                  </a:cubicBezTo>
                  <a:cubicBezTo>
                    <a:pt x="29" y="38"/>
                    <a:pt x="29" y="38"/>
                    <a:pt x="30" y="37"/>
                  </a:cubicBezTo>
                  <a:cubicBezTo>
                    <a:pt x="29" y="37"/>
                    <a:pt x="29" y="36"/>
                    <a:pt x="29" y="36"/>
                  </a:cubicBezTo>
                  <a:cubicBezTo>
                    <a:pt x="28" y="35"/>
                    <a:pt x="28" y="35"/>
                    <a:pt x="27" y="35"/>
                  </a:cubicBezTo>
                  <a:cubicBezTo>
                    <a:pt x="26" y="35"/>
                    <a:pt x="26" y="36"/>
                    <a:pt x="26" y="37"/>
                  </a:cubicBezTo>
                  <a:cubicBezTo>
                    <a:pt x="26" y="38"/>
                    <a:pt x="26" y="39"/>
                    <a:pt x="27" y="40"/>
                  </a:cubicBezTo>
                  <a:close/>
                  <a:moveTo>
                    <a:pt x="102" y="31"/>
                  </a:moveTo>
                  <a:cubicBezTo>
                    <a:pt x="102" y="31"/>
                    <a:pt x="101" y="31"/>
                    <a:pt x="101" y="31"/>
                  </a:cubicBezTo>
                  <a:cubicBezTo>
                    <a:pt x="101" y="31"/>
                    <a:pt x="101" y="30"/>
                    <a:pt x="100" y="31"/>
                  </a:cubicBezTo>
                  <a:cubicBezTo>
                    <a:pt x="100" y="31"/>
                    <a:pt x="100" y="31"/>
                    <a:pt x="100" y="31"/>
                  </a:cubicBezTo>
                  <a:cubicBezTo>
                    <a:pt x="100" y="31"/>
                    <a:pt x="101" y="31"/>
                    <a:pt x="101" y="32"/>
                  </a:cubicBezTo>
                  <a:cubicBezTo>
                    <a:pt x="101" y="32"/>
                    <a:pt x="101" y="32"/>
                    <a:pt x="102" y="32"/>
                  </a:cubicBezTo>
                  <a:cubicBezTo>
                    <a:pt x="102" y="32"/>
                    <a:pt x="102" y="31"/>
                    <a:pt x="102" y="31"/>
                  </a:cubicBezTo>
                  <a:close/>
                  <a:moveTo>
                    <a:pt x="33" y="31"/>
                  </a:moveTo>
                  <a:cubicBezTo>
                    <a:pt x="33" y="30"/>
                    <a:pt x="33" y="30"/>
                    <a:pt x="33" y="30"/>
                  </a:cubicBezTo>
                  <a:cubicBezTo>
                    <a:pt x="33" y="30"/>
                    <a:pt x="33" y="30"/>
                    <a:pt x="33" y="31"/>
                  </a:cubicBezTo>
                  <a:cubicBezTo>
                    <a:pt x="33" y="31"/>
                    <a:pt x="33" y="31"/>
                    <a:pt x="33" y="31"/>
                  </a:cubicBezTo>
                  <a:cubicBezTo>
                    <a:pt x="33" y="31"/>
                    <a:pt x="33" y="31"/>
                    <a:pt x="33" y="31"/>
                  </a:cubicBezTo>
                  <a:close/>
                  <a:moveTo>
                    <a:pt x="91" y="28"/>
                  </a:moveTo>
                  <a:cubicBezTo>
                    <a:pt x="90" y="28"/>
                    <a:pt x="90" y="27"/>
                    <a:pt x="90" y="27"/>
                  </a:cubicBezTo>
                  <a:cubicBezTo>
                    <a:pt x="89" y="28"/>
                    <a:pt x="89" y="28"/>
                    <a:pt x="89" y="28"/>
                  </a:cubicBezTo>
                  <a:cubicBezTo>
                    <a:pt x="89" y="28"/>
                    <a:pt x="90" y="28"/>
                    <a:pt x="90" y="28"/>
                  </a:cubicBezTo>
                  <a:cubicBezTo>
                    <a:pt x="90" y="28"/>
                    <a:pt x="90" y="28"/>
                    <a:pt x="91" y="28"/>
                  </a:cubicBezTo>
                  <a:close/>
                  <a:moveTo>
                    <a:pt x="25" y="27"/>
                  </a:moveTo>
                  <a:cubicBezTo>
                    <a:pt x="25" y="27"/>
                    <a:pt x="25" y="27"/>
                    <a:pt x="25" y="27"/>
                  </a:cubicBezTo>
                  <a:cubicBezTo>
                    <a:pt x="25" y="27"/>
                    <a:pt x="25" y="27"/>
                    <a:pt x="24" y="27"/>
                  </a:cubicBezTo>
                  <a:cubicBezTo>
                    <a:pt x="24" y="27"/>
                    <a:pt x="25" y="27"/>
                    <a:pt x="25" y="27"/>
                  </a:cubicBezTo>
                  <a:cubicBezTo>
                    <a:pt x="25" y="27"/>
                    <a:pt x="25" y="27"/>
                    <a:pt x="25" y="27"/>
                  </a:cubicBezTo>
                  <a:close/>
                  <a:moveTo>
                    <a:pt x="69" y="25"/>
                  </a:moveTo>
                  <a:lnTo>
                    <a:pt x="70" y="25"/>
                  </a:lnTo>
                  <a:lnTo>
                    <a:pt x="70" y="24"/>
                  </a:lnTo>
                  <a:lnTo>
                    <a:pt x="69" y="24"/>
                  </a:lnTo>
                  <a:lnTo>
                    <a:pt x="69" y="25"/>
                  </a:lnTo>
                  <a:close/>
                  <a:moveTo>
                    <a:pt x="27" y="25"/>
                  </a:moveTo>
                  <a:cubicBezTo>
                    <a:pt x="27" y="25"/>
                    <a:pt x="27" y="24"/>
                    <a:pt x="26" y="24"/>
                  </a:cubicBezTo>
                  <a:cubicBezTo>
                    <a:pt x="26" y="25"/>
                    <a:pt x="26" y="25"/>
                    <a:pt x="25" y="25"/>
                  </a:cubicBezTo>
                  <a:lnTo>
                    <a:pt x="27" y="25"/>
                  </a:lnTo>
                  <a:close/>
                  <a:moveTo>
                    <a:pt x="63" y="23"/>
                  </a:moveTo>
                  <a:cubicBezTo>
                    <a:pt x="63" y="24"/>
                    <a:pt x="63" y="24"/>
                    <a:pt x="63" y="24"/>
                  </a:cubicBezTo>
                  <a:cubicBezTo>
                    <a:pt x="63" y="24"/>
                    <a:pt x="63" y="24"/>
                    <a:pt x="63" y="24"/>
                  </a:cubicBezTo>
                  <a:cubicBezTo>
                    <a:pt x="63" y="23"/>
                    <a:pt x="63" y="23"/>
                    <a:pt x="64" y="23"/>
                  </a:cubicBezTo>
                  <a:cubicBezTo>
                    <a:pt x="64" y="23"/>
                    <a:pt x="63" y="23"/>
                    <a:pt x="63" y="23"/>
                  </a:cubicBezTo>
                  <a:close/>
                  <a:moveTo>
                    <a:pt x="60" y="22"/>
                  </a:moveTo>
                  <a:cubicBezTo>
                    <a:pt x="60" y="22"/>
                    <a:pt x="60" y="21"/>
                    <a:pt x="59" y="21"/>
                  </a:cubicBezTo>
                  <a:cubicBezTo>
                    <a:pt x="60" y="21"/>
                    <a:pt x="59" y="22"/>
                    <a:pt x="59" y="22"/>
                  </a:cubicBezTo>
                  <a:lnTo>
                    <a:pt x="60" y="22"/>
                  </a:lnTo>
                  <a:close/>
                  <a:moveTo>
                    <a:pt x="35" y="22"/>
                  </a:moveTo>
                  <a:cubicBezTo>
                    <a:pt x="35" y="23"/>
                    <a:pt x="35" y="23"/>
                    <a:pt x="36" y="22"/>
                  </a:cubicBezTo>
                  <a:cubicBezTo>
                    <a:pt x="36" y="22"/>
                    <a:pt x="36" y="22"/>
                    <a:pt x="36" y="22"/>
                  </a:cubicBezTo>
                  <a:cubicBezTo>
                    <a:pt x="36" y="21"/>
                    <a:pt x="36" y="21"/>
                    <a:pt x="36" y="21"/>
                  </a:cubicBezTo>
                  <a:cubicBezTo>
                    <a:pt x="35" y="21"/>
                    <a:pt x="35" y="21"/>
                    <a:pt x="35" y="21"/>
                  </a:cubicBezTo>
                  <a:lnTo>
                    <a:pt x="35" y="22"/>
                  </a:lnTo>
                  <a:close/>
                  <a:moveTo>
                    <a:pt x="40" y="20"/>
                  </a:moveTo>
                  <a:cubicBezTo>
                    <a:pt x="40" y="20"/>
                    <a:pt x="40" y="20"/>
                    <a:pt x="40" y="20"/>
                  </a:cubicBezTo>
                  <a:cubicBezTo>
                    <a:pt x="40" y="20"/>
                    <a:pt x="40" y="20"/>
                    <a:pt x="40" y="20"/>
                  </a:cubicBezTo>
                  <a:cubicBezTo>
                    <a:pt x="40" y="20"/>
                    <a:pt x="40" y="20"/>
                    <a:pt x="40" y="20"/>
                  </a:cubicBezTo>
                  <a:cubicBezTo>
                    <a:pt x="41" y="20"/>
                    <a:pt x="41" y="20"/>
                    <a:pt x="40" y="20"/>
                  </a:cubicBezTo>
                  <a:close/>
                  <a:moveTo>
                    <a:pt x="46" y="21"/>
                  </a:moveTo>
                  <a:lnTo>
                    <a:pt x="46" y="19"/>
                  </a:lnTo>
                  <a:lnTo>
                    <a:pt x="45" y="19"/>
                  </a:lnTo>
                  <a:cubicBezTo>
                    <a:pt x="45" y="20"/>
                    <a:pt x="45" y="20"/>
                    <a:pt x="45" y="20"/>
                  </a:cubicBezTo>
                  <a:cubicBezTo>
                    <a:pt x="45" y="20"/>
                    <a:pt x="45" y="20"/>
                    <a:pt x="45" y="21"/>
                  </a:cubicBezTo>
                  <a:lnTo>
                    <a:pt x="46" y="21"/>
                  </a:lnTo>
                  <a:close/>
                  <a:moveTo>
                    <a:pt x="42" y="18"/>
                  </a:moveTo>
                  <a:cubicBezTo>
                    <a:pt x="42" y="17"/>
                    <a:pt x="41" y="16"/>
                    <a:pt x="40" y="16"/>
                  </a:cubicBezTo>
                  <a:cubicBezTo>
                    <a:pt x="40" y="17"/>
                    <a:pt x="40" y="17"/>
                    <a:pt x="40" y="18"/>
                  </a:cubicBezTo>
                  <a:cubicBezTo>
                    <a:pt x="41" y="18"/>
                    <a:pt x="41" y="18"/>
                    <a:pt x="42" y="18"/>
                  </a:cubicBezTo>
                  <a:close/>
                  <a:moveTo>
                    <a:pt x="63" y="17"/>
                  </a:moveTo>
                  <a:cubicBezTo>
                    <a:pt x="64" y="17"/>
                    <a:pt x="64" y="17"/>
                    <a:pt x="65" y="17"/>
                  </a:cubicBezTo>
                  <a:cubicBezTo>
                    <a:pt x="66" y="17"/>
                    <a:pt x="66" y="17"/>
                    <a:pt x="67" y="17"/>
                  </a:cubicBezTo>
                  <a:lnTo>
                    <a:pt x="67" y="16"/>
                  </a:lnTo>
                  <a:cubicBezTo>
                    <a:pt x="67" y="16"/>
                    <a:pt x="67" y="16"/>
                    <a:pt x="67" y="16"/>
                  </a:cubicBezTo>
                  <a:cubicBezTo>
                    <a:pt x="67" y="16"/>
                    <a:pt x="66" y="16"/>
                    <a:pt x="66" y="16"/>
                  </a:cubicBezTo>
                  <a:cubicBezTo>
                    <a:pt x="66" y="16"/>
                    <a:pt x="66" y="15"/>
                    <a:pt x="66" y="15"/>
                  </a:cubicBezTo>
                  <a:cubicBezTo>
                    <a:pt x="66" y="15"/>
                    <a:pt x="66" y="15"/>
                    <a:pt x="65" y="15"/>
                  </a:cubicBezTo>
                  <a:cubicBezTo>
                    <a:pt x="65" y="15"/>
                    <a:pt x="65" y="15"/>
                    <a:pt x="65" y="15"/>
                  </a:cubicBezTo>
                  <a:cubicBezTo>
                    <a:pt x="64" y="15"/>
                    <a:pt x="64" y="15"/>
                    <a:pt x="64" y="16"/>
                  </a:cubicBezTo>
                  <a:cubicBezTo>
                    <a:pt x="64" y="16"/>
                    <a:pt x="63" y="17"/>
                    <a:pt x="63" y="17"/>
                  </a:cubicBezTo>
                  <a:close/>
                  <a:moveTo>
                    <a:pt x="35" y="15"/>
                  </a:moveTo>
                  <a:cubicBezTo>
                    <a:pt x="35" y="15"/>
                    <a:pt x="35" y="15"/>
                    <a:pt x="35" y="15"/>
                  </a:cubicBezTo>
                  <a:cubicBezTo>
                    <a:pt x="34" y="15"/>
                    <a:pt x="34" y="15"/>
                    <a:pt x="34" y="15"/>
                  </a:cubicBezTo>
                  <a:cubicBezTo>
                    <a:pt x="34" y="15"/>
                    <a:pt x="35" y="15"/>
                    <a:pt x="35" y="15"/>
                  </a:cubicBezTo>
                  <a:cubicBezTo>
                    <a:pt x="35" y="15"/>
                    <a:pt x="35" y="15"/>
                    <a:pt x="35" y="15"/>
                  </a:cubicBezTo>
                  <a:close/>
                  <a:moveTo>
                    <a:pt x="44" y="16"/>
                  </a:moveTo>
                  <a:cubicBezTo>
                    <a:pt x="44" y="17"/>
                    <a:pt x="44" y="17"/>
                    <a:pt x="44" y="17"/>
                  </a:cubicBezTo>
                  <a:cubicBezTo>
                    <a:pt x="45" y="16"/>
                    <a:pt x="45" y="16"/>
                    <a:pt x="45" y="16"/>
                  </a:cubicBezTo>
                  <a:cubicBezTo>
                    <a:pt x="45" y="16"/>
                    <a:pt x="46" y="15"/>
                    <a:pt x="46" y="15"/>
                  </a:cubicBezTo>
                  <a:cubicBezTo>
                    <a:pt x="46" y="15"/>
                    <a:pt x="45" y="14"/>
                    <a:pt x="45" y="14"/>
                  </a:cubicBezTo>
                  <a:cubicBezTo>
                    <a:pt x="45" y="15"/>
                    <a:pt x="45" y="15"/>
                    <a:pt x="45" y="15"/>
                  </a:cubicBezTo>
                  <a:cubicBezTo>
                    <a:pt x="45" y="15"/>
                    <a:pt x="45" y="15"/>
                    <a:pt x="44" y="15"/>
                  </a:cubicBezTo>
                  <a:cubicBezTo>
                    <a:pt x="44" y="15"/>
                    <a:pt x="44" y="15"/>
                    <a:pt x="44" y="16"/>
                  </a:cubicBezTo>
                  <a:cubicBezTo>
                    <a:pt x="44" y="16"/>
                    <a:pt x="43" y="16"/>
                    <a:pt x="44" y="16"/>
                  </a:cubicBezTo>
                  <a:close/>
                  <a:moveTo>
                    <a:pt x="109" y="14"/>
                  </a:moveTo>
                  <a:cubicBezTo>
                    <a:pt x="109" y="15"/>
                    <a:pt x="109" y="15"/>
                    <a:pt x="109" y="15"/>
                  </a:cubicBezTo>
                  <a:cubicBezTo>
                    <a:pt x="109" y="15"/>
                    <a:pt x="109" y="15"/>
                    <a:pt x="109" y="14"/>
                  </a:cubicBezTo>
                  <a:cubicBezTo>
                    <a:pt x="109" y="14"/>
                    <a:pt x="110" y="14"/>
                    <a:pt x="110" y="14"/>
                  </a:cubicBezTo>
                  <a:cubicBezTo>
                    <a:pt x="110" y="14"/>
                    <a:pt x="110" y="14"/>
                    <a:pt x="109" y="14"/>
                  </a:cubicBezTo>
                  <a:close/>
                  <a:moveTo>
                    <a:pt x="67" y="15"/>
                  </a:moveTo>
                  <a:cubicBezTo>
                    <a:pt x="68" y="15"/>
                    <a:pt x="68" y="15"/>
                    <a:pt x="68" y="15"/>
                  </a:cubicBezTo>
                  <a:cubicBezTo>
                    <a:pt x="68" y="15"/>
                    <a:pt x="68" y="15"/>
                    <a:pt x="68" y="15"/>
                  </a:cubicBezTo>
                  <a:cubicBezTo>
                    <a:pt x="68" y="14"/>
                    <a:pt x="68" y="14"/>
                    <a:pt x="68" y="14"/>
                  </a:cubicBezTo>
                  <a:cubicBezTo>
                    <a:pt x="68" y="13"/>
                    <a:pt x="68" y="13"/>
                    <a:pt x="67" y="14"/>
                  </a:cubicBezTo>
                  <a:lnTo>
                    <a:pt x="67" y="15"/>
                  </a:lnTo>
                  <a:close/>
                  <a:moveTo>
                    <a:pt x="69" y="14"/>
                  </a:moveTo>
                  <a:cubicBezTo>
                    <a:pt x="69" y="14"/>
                    <a:pt x="70" y="14"/>
                    <a:pt x="70" y="14"/>
                  </a:cubicBezTo>
                  <a:cubicBezTo>
                    <a:pt x="70" y="13"/>
                    <a:pt x="70" y="13"/>
                    <a:pt x="70" y="13"/>
                  </a:cubicBezTo>
                  <a:lnTo>
                    <a:pt x="69" y="13"/>
                  </a:lnTo>
                  <a:cubicBezTo>
                    <a:pt x="69" y="13"/>
                    <a:pt x="69" y="13"/>
                    <a:pt x="69" y="13"/>
                  </a:cubicBezTo>
                  <a:cubicBezTo>
                    <a:pt x="69" y="13"/>
                    <a:pt x="69" y="13"/>
                    <a:pt x="69" y="14"/>
                  </a:cubicBezTo>
                  <a:close/>
                  <a:moveTo>
                    <a:pt x="67" y="13"/>
                  </a:moveTo>
                  <a:cubicBezTo>
                    <a:pt x="67" y="13"/>
                    <a:pt x="66" y="13"/>
                    <a:pt x="66" y="13"/>
                  </a:cubicBezTo>
                  <a:cubicBezTo>
                    <a:pt x="66" y="13"/>
                    <a:pt x="66" y="13"/>
                    <a:pt x="66" y="13"/>
                  </a:cubicBezTo>
                  <a:cubicBezTo>
                    <a:pt x="66" y="13"/>
                    <a:pt x="66" y="13"/>
                    <a:pt x="67" y="13"/>
                  </a:cubicBezTo>
                  <a:cubicBezTo>
                    <a:pt x="67" y="13"/>
                    <a:pt x="67" y="13"/>
                    <a:pt x="67" y="13"/>
                  </a:cubicBezTo>
                  <a:close/>
                  <a:moveTo>
                    <a:pt x="57" y="13"/>
                  </a:moveTo>
                  <a:lnTo>
                    <a:pt x="59" y="13"/>
                  </a:lnTo>
                  <a:lnTo>
                    <a:pt x="59" y="12"/>
                  </a:lnTo>
                  <a:lnTo>
                    <a:pt x="57" y="12"/>
                  </a:lnTo>
                  <a:lnTo>
                    <a:pt x="57" y="13"/>
                  </a:lnTo>
                  <a:close/>
                  <a:moveTo>
                    <a:pt x="98" y="11"/>
                  </a:moveTo>
                  <a:cubicBezTo>
                    <a:pt x="98" y="12"/>
                    <a:pt x="98" y="12"/>
                    <a:pt x="98" y="12"/>
                  </a:cubicBezTo>
                  <a:cubicBezTo>
                    <a:pt x="98" y="12"/>
                    <a:pt x="98" y="12"/>
                    <a:pt x="98" y="11"/>
                  </a:cubicBezTo>
                  <a:cubicBezTo>
                    <a:pt x="98" y="11"/>
                    <a:pt x="98" y="11"/>
                    <a:pt x="98" y="11"/>
                  </a:cubicBezTo>
                  <a:cubicBezTo>
                    <a:pt x="98" y="11"/>
                    <a:pt x="98" y="11"/>
                    <a:pt x="98" y="11"/>
                  </a:cubicBezTo>
                  <a:close/>
                  <a:moveTo>
                    <a:pt x="63" y="14"/>
                  </a:moveTo>
                  <a:cubicBezTo>
                    <a:pt x="63" y="13"/>
                    <a:pt x="63" y="13"/>
                    <a:pt x="63" y="13"/>
                  </a:cubicBezTo>
                  <a:cubicBezTo>
                    <a:pt x="63" y="13"/>
                    <a:pt x="63" y="13"/>
                    <a:pt x="64" y="13"/>
                  </a:cubicBezTo>
                  <a:cubicBezTo>
                    <a:pt x="64" y="13"/>
                    <a:pt x="64" y="13"/>
                    <a:pt x="64" y="12"/>
                  </a:cubicBezTo>
                  <a:cubicBezTo>
                    <a:pt x="65" y="12"/>
                    <a:pt x="65" y="12"/>
                    <a:pt x="65" y="12"/>
                  </a:cubicBezTo>
                  <a:cubicBezTo>
                    <a:pt x="64" y="12"/>
                    <a:pt x="63" y="11"/>
                    <a:pt x="63" y="11"/>
                  </a:cubicBezTo>
                  <a:cubicBezTo>
                    <a:pt x="62" y="11"/>
                    <a:pt x="62" y="11"/>
                    <a:pt x="61" y="12"/>
                  </a:cubicBezTo>
                  <a:cubicBezTo>
                    <a:pt x="61" y="11"/>
                    <a:pt x="61" y="10"/>
                    <a:pt x="60" y="11"/>
                  </a:cubicBezTo>
                  <a:cubicBezTo>
                    <a:pt x="60" y="11"/>
                    <a:pt x="61" y="12"/>
                    <a:pt x="61" y="12"/>
                  </a:cubicBezTo>
                  <a:cubicBezTo>
                    <a:pt x="61" y="13"/>
                    <a:pt x="62" y="14"/>
                    <a:pt x="63" y="14"/>
                  </a:cubicBezTo>
                  <a:close/>
                  <a:moveTo>
                    <a:pt x="67" y="10"/>
                  </a:moveTo>
                  <a:cubicBezTo>
                    <a:pt x="67" y="10"/>
                    <a:pt x="67" y="10"/>
                    <a:pt x="66" y="10"/>
                  </a:cubicBezTo>
                  <a:cubicBezTo>
                    <a:pt x="66" y="10"/>
                    <a:pt x="66" y="10"/>
                    <a:pt x="66" y="11"/>
                  </a:cubicBezTo>
                  <a:cubicBezTo>
                    <a:pt x="66" y="11"/>
                    <a:pt x="66" y="10"/>
                    <a:pt x="67" y="10"/>
                  </a:cubicBezTo>
                  <a:cubicBezTo>
                    <a:pt x="67" y="10"/>
                    <a:pt x="67" y="10"/>
                    <a:pt x="67" y="10"/>
                  </a:cubicBezTo>
                  <a:close/>
                  <a:moveTo>
                    <a:pt x="96" y="11"/>
                  </a:moveTo>
                  <a:cubicBezTo>
                    <a:pt x="97" y="10"/>
                    <a:pt x="97" y="10"/>
                    <a:pt x="97" y="9"/>
                  </a:cubicBezTo>
                  <a:cubicBezTo>
                    <a:pt x="97" y="9"/>
                    <a:pt x="96" y="9"/>
                    <a:pt x="96" y="8"/>
                  </a:cubicBezTo>
                  <a:cubicBezTo>
                    <a:pt x="95" y="9"/>
                    <a:pt x="95" y="10"/>
                    <a:pt x="96" y="11"/>
                  </a:cubicBezTo>
                  <a:close/>
                  <a:moveTo>
                    <a:pt x="77" y="7"/>
                  </a:moveTo>
                  <a:cubicBezTo>
                    <a:pt x="77" y="7"/>
                    <a:pt x="77" y="7"/>
                    <a:pt x="76" y="7"/>
                  </a:cubicBezTo>
                  <a:cubicBezTo>
                    <a:pt x="76" y="7"/>
                    <a:pt x="76" y="7"/>
                    <a:pt x="76" y="8"/>
                  </a:cubicBezTo>
                  <a:cubicBezTo>
                    <a:pt x="76" y="8"/>
                    <a:pt x="77" y="8"/>
                    <a:pt x="77" y="8"/>
                  </a:cubicBezTo>
                  <a:cubicBezTo>
                    <a:pt x="77" y="7"/>
                    <a:pt x="77" y="7"/>
                    <a:pt x="77" y="7"/>
                  </a:cubicBezTo>
                  <a:close/>
                  <a:moveTo>
                    <a:pt x="62" y="5"/>
                  </a:moveTo>
                  <a:cubicBezTo>
                    <a:pt x="62" y="5"/>
                    <a:pt x="62" y="5"/>
                    <a:pt x="62" y="6"/>
                  </a:cubicBezTo>
                  <a:cubicBezTo>
                    <a:pt x="62" y="6"/>
                    <a:pt x="62" y="6"/>
                    <a:pt x="62" y="6"/>
                  </a:cubicBezTo>
                  <a:cubicBezTo>
                    <a:pt x="62" y="6"/>
                    <a:pt x="62" y="6"/>
                    <a:pt x="62" y="6"/>
                  </a:cubicBezTo>
                  <a:cubicBezTo>
                    <a:pt x="63" y="6"/>
                    <a:pt x="63" y="6"/>
                    <a:pt x="62" y="5"/>
                  </a:cubicBezTo>
                  <a:close/>
                  <a:moveTo>
                    <a:pt x="59" y="4"/>
                  </a:moveTo>
                  <a:cubicBezTo>
                    <a:pt x="59" y="4"/>
                    <a:pt x="59" y="4"/>
                    <a:pt x="58" y="4"/>
                  </a:cubicBezTo>
                  <a:cubicBezTo>
                    <a:pt x="58" y="5"/>
                    <a:pt x="58" y="5"/>
                    <a:pt x="58" y="5"/>
                  </a:cubicBezTo>
                  <a:cubicBezTo>
                    <a:pt x="58" y="5"/>
                    <a:pt x="59" y="5"/>
                    <a:pt x="59" y="5"/>
                  </a:cubicBezTo>
                  <a:cubicBezTo>
                    <a:pt x="59" y="5"/>
                    <a:pt x="59" y="5"/>
                    <a:pt x="59" y="4"/>
                  </a:cubicBezTo>
                  <a:close/>
                  <a:moveTo>
                    <a:pt x="41" y="6"/>
                  </a:moveTo>
                  <a:lnTo>
                    <a:pt x="42" y="6"/>
                  </a:lnTo>
                  <a:cubicBezTo>
                    <a:pt x="42" y="6"/>
                    <a:pt x="42" y="6"/>
                    <a:pt x="42" y="5"/>
                  </a:cubicBezTo>
                  <a:cubicBezTo>
                    <a:pt x="42" y="5"/>
                    <a:pt x="42" y="5"/>
                    <a:pt x="42" y="5"/>
                  </a:cubicBezTo>
                  <a:cubicBezTo>
                    <a:pt x="42" y="5"/>
                    <a:pt x="42" y="5"/>
                    <a:pt x="41" y="5"/>
                  </a:cubicBezTo>
                  <a:cubicBezTo>
                    <a:pt x="41" y="4"/>
                    <a:pt x="41" y="4"/>
                    <a:pt x="41" y="4"/>
                  </a:cubicBezTo>
                  <a:lnTo>
                    <a:pt x="41" y="6"/>
                  </a:lnTo>
                  <a:close/>
                  <a:moveTo>
                    <a:pt x="64" y="6"/>
                  </a:moveTo>
                  <a:cubicBezTo>
                    <a:pt x="65" y="6"/>
                    <a:pt x="65" y="5"/>
                    <a:pt x="65" y="5"/>
                  </a:cubicBezTo>
                  <a:cubicBezTo>
                    <a:pt x="65" y="4"/>
                    <a:pt x="66" y="4"/>
                    <a:pt x="66" y="4"/>
                  </a:cubicBezTo>
                  <a:cubicBezTo>
                    <a:pt x="64" y="3"/>
                    <a:pt x="64" y="4"/>
                    <a:pt x="64" y="6"/>
                  </a:cubicBezTo>
                  <a:close/>
                  <a:moveTo>
                    <a:pt x="80" y="3"/>
                  </a:moveTo>
                  <a:cubicBezTo>
                    <a:pt x="79" y="3"/>
                    <a:pt x="79" y="3"/>
                    <a:pt x="79" y="3"/>
                  </a:cubicBezTo>
                  <a:cubicBezTo>
                    <a:pt x="78" y="3"/>
                    <a:pt x="78" y="3"/>
                    <a:pt x="78" y="4"/>
                  </a:cubicBezTo>
                  <a:cubicBezTo>
                    <a:pt x="78" y="4"/>
                    <a:pt x="79" y="4"/>
                    <a:pt x="79" y="4"/>
                  </a:cubicBezTo>
                  <a:cubicBezTo>
                    <a:pt x="79" y="4"/>
                    <a:pt x="80" y="4"/>
                    <a:pt x="80" y="3"/>
                  </a:cubicBezTo>
                  <a:close/>
                  <a:moveTo>
                    <a:pt x="107" y="12"/>
                  </a:moveTo>
                  <a:cubicBezTo>
                    <a:pt x="107" y="12"/>
                    <a:pt x="107" y="12"/>
                    <a:pt x="107" y="13"/>
                  </a:cubicBezTo>
                  <a:cubicBezTo>
                    <a:pt x="107" y="13"/>
                    <a:pt x="107" y="14"/>
                    <a:pt x="108" y="14"/>
                  </a:cubicBezTo>
                  <a:cubicBezTo>
                    <a:pt x="108" y="13"/>
                    <a:pt x="108" y="13"/>
                    <a:pt x="108" y="12"/>
                  </a:cubicBezTo>
                  <a:cubicBezTo>
                    <a:pt x="108" y="12"/>
                    <a:pt x="108" y="12"/>
                    <a:pt x="107" y="12"/>
                  </a:cubicBezTo>
                  <a:close/>
                  <a:moveTo>
                    <a:pt x="131" y="98"/>
                  </a:moveTo>
                  <a:cubicBezTo>
                    <a:pt x="128" y="98"/>
                    <a:pt x="125" y="98"/>
                    <a:pt x="122" y="97"/>
                  </a:cubicBezTo>
                  <a:cubicBezTo>
                    <a:pt x="119" y="97"/>
                    <a:pt x="116" y="97"/>
                    <a:pt x="113" y="98"/>
                  </a:cubicBezTo>
                  <a:cubicBezTo>
                    <a:pt x="112" y="98"/>
                    <a:pt x="112" y="97"/>
                    <a:pt x="112" y="96"/>
                  </a:cubicBezTo>
                  <a:cubicBezTo>
                    <a:pt x="111" y="96"/>
                    <a:pt x="111" y="96"/>
                    <a:pt x="111" y="96"/>
                  </a:cubicBezTo>
                  <a:cubicBezTo>
                    <a:pt x="111" y="96"/>
                    <a:pt x="110" y="96"/>
                    <a:pt x="110" y="97"/>
                  </a:cubicBezTo>
                  <a:cubicBezTo>
                    <a:pt x="110" y="97"/>
                    <a:pt x="110" y="97"/>
                    <a:pt x="110" y="97"/>
                  </a:cubicBezTo>
                  <a:cubicBezTo>
                    <a:pt x="110" y="97"/>
                    <a:pt x="110" y="98"/>
                    <a:pt x="110" y="98"/>
                  </a:cubicBezTo>
                  <a:lnTo>
                    <a:pt x="76" y="98"/>
                  </a:lnTo>
                  <a:cubicBezTo>
                    <a:pt x="76" y="94"/>
                    <a:pt x="76" y="91"/>
                    <a:pt x="76" y="87"/>
                  </a:cubicBezTo>
                  <a:cubicBezTo>
                    <a:pt x="76" y="83"/>
                    <a:pt x="76" y="79"/>
                    <a:pt x="76" y="75"/>
                  </a:cubicBezTo>
                  <a:cubicBezTo>
                    <a:pt x="76" y="70"/>
                    <a:pt x="76" y="66"/>
                    <a:pt x="76" y="62"/>
                  </a:cubicBezTo>
                  <a:cubicBezTo>
                    <a:pt x="76" y="58"/>
                    <a:pt x="76" y="54"/>
                    <a:pt x="76" y="50"/>
                  </a:cubicBezTo>
                  <a:cubicBezTo>
                    <a:pt x="76" y="49"/>
                    <a:pt x="76" y="47"/>
                    <a:pt x="75" y="45"/>
                  </a:cubicBezTo>
                  <a:cubicBezTo>
                    <a:pt x="75" y="43"/>
                    <a:pt x="75" y="42"/>
                    <a:pt x="74" y="40"/>
                  </a:cubicBezTo>
                  <a:cubicBezTo>
                    <a:pt x="73" y="39"/>
                    <a:pt x="72" y="38"/>
                    <a:pt x="71" y="37"/>
                  </a:cubicBezTo>
                  <a:cubicBezTo>
                    <a:pt x="69" y="36"/>
                    <a:pt x="67" y="36"/>
                    <a:pt x="65" y="36"/>
                  </a:cubicBezTo>
                  <a:cubicBezTo>
                    <a:pt x="63" y="36"/>
                    <a:pt x="61" y="37"/>
                    <a:pt x="60" y="38"/>
                  </a:cubicBezTo>
                  <a:cubicBezTo>
                    <a:pt x="59" y="39"/>
                    <a:pt x="58" y="40"/>
                    <a:pt x="58" y="42"/>
                  </a:cubicBezTo>
                  <a:cubicBezTo>
                    <a:pt x="57" y="43"/>
                    <a:pt x="57" y="45"/>
                    <a:pt x="56" y="47"/>
                  </a:cubicBezTo>
                  <a:cubicBezTo>
                    <a:pt x="56" y="49"/>
                    <a:pt x="56" y="51"/>
                    <a:pt x="56" y="53"/>
                  </a:cubicBezTo>
                  <a:cubicBezTo>
                    <a:pt x="55" y="61"/>
                    <a:pt x="55" y="70"/>
                    <a:pt x="56" y="80"/>
                  </a:cubicBezTo>
                  <a:cubicBezTo>
                    <a:pt x="56" y="90"/>
                    <a:pt x="56" y="101"/>
                    <a:pt x="56" y="111"/>
                  </a:cubicBezTo>
                  <a:cubicBezTo>
                    <a:pt x="56" y="122"/>
                    <a:pt x="56" y="133"/>
                    <a:pt x="55" y="143"/>
                  </a:cubicBezTo>
                  <a:cubicBezTo>
                    <a:pt x="55" y="152"/>
                    <a:pt x="55" y="161"/>
                    <a:pt x="56" y="169"/>
                  </a:cubicBezTo>
                  <a:cubicBezTo>
                    <a:pt x="56" y="170"/>
                    <a:pt x="56" y="171"/>
                    <a:pt x="56" y="173"/>
                  </a:cubicBezTo>
                  <a:cubicBezTo>
                    <a:pt x="56" y="174"/>
                    <a:pt x="56" y="175"/>
                    <a:pt x="57" y="176"/>
                  </a:cubicBezTo>
                  <a:cubicBezTo>
                    <a:pt x="57" y="177"/>
                    <a:pt x="57" y="178"/>
                    <a:pt x="57" y="179"/>
                  </a:cubicBezTo>
                  <a:cubicBezTo>
                    <a:pt x="57" y="181"/>
                    <a:pt x="58" y="181"/>
                    <a:pt x="58" y="182"/>
                  </a:cubicBezTo>
                  <a:cubicBezTo>
                    <a:pt x="59" y="183"/>
                    <a:pt x="60" y="184"/>
                    <a:pt x="62" y="185"/>
                  </a:cubicBezTo>
                  <a:cubicBezTo>
                    <a:pt x="63" y="186"/>
                    <a:pt x="65" y="186"/>
                    <a:pt x="67" y="186"/>
                  </a:cubicBezTo>
                  <a:cubicBezTo>
                    <a:pt x="68" y="185"/>
                    <a:pt x="70" y="185"/>
                    <a:pt x="72" y="184"/>
                  </a:cubicBezTo>
                  <a:cubicBezTo>
                    <a:pt x="73" y="183"/>
                    <a:pt x="74" y="182"/>
                    <a:pt x="74" y="181"/>
                  </a:cubicBezTo>
                  <a:cubicBezTo>
                    <a:pt x="75" y="179"/>
                    <a:pt x="75" y="178"/>
                    <a:pt x="75" y="176"/>
                  </a:cubicBezTo>
                  <a:cubicBezTo>
                    <a:pt x="75" y="174"/>
                    <a:pt x="76" y="172"/>
                    <a:pt x="76" y="170"/>
                  </a:cubicBezTo>
                  <a:cubicBezTo>
                    <a:pt x="76" y="167"/>
                    <a:pt x="76" y="164"/>
                    <a:pt x="76" y="161"/>
                  </a:cubicBezTo>
                  <a:cubicBezTo>
                    <a:pt x="76" y="157"/>
                    <a:pt x="76" y="154"/>
                    <a:pt x="76" y="151"/>
                  </a:cubicBezTo>
                  <a:cubicBezTo>
                    <a:pt x="76" y="148"/>
                    <a:pt x="76" y="145"/>
                    <a:pt x="76" y="142"/>
                  </a:cubicBezTo>
                  <a:cubicBezTo>
                    <a:pt x="76" y="138"/>
                    <a:pt x="76" y="135"/>
                    <a:pt x="76" y="133"/>
                  </a:cubicBezTo>
                  <a:lnTo>
                    <a:pt x="131" y="133"/>
                  </a:lnTo>
                  <a:lnTo>
                    <a:pt x="131" y="145"/>
                  </a:lnTo>
                  <a:cubicBezTo>
                    <a:pt x="131" y="149"/>
                    <a:pt x="131" y="153"/>
                    <a:pt x="131" y="157"/>
                  </a:cubicBezTo>
                  <a:cubicBezTo>
                    <a:pt x="131" y="161"/>
                    <a:pt x="130" y="165"/>
                    <a:pt x="130" y="169"/>
                  </a:cubicBezTo>
                  <a:cubicBezTo>
                    <a:pt x="130" y="173"/>
                    <a:pt x="129" y="176"/>
                    <a:pt x="128" y="180"/>
                  </a:cubicBezTo>
                  <a:cubicBezTo>
                    <a:pt x="128" y="183"/>
                    <a:pt x="127" y="185"/>
                    <a:pt x="127" y="187"/>
                  </a:cubicBezTo>
                  <a:cubicBezTo>
                    <a:pt x="126" y="189"/>
                    <a:pt x="125" y="191"/>
                    <a:pt x="124" y="193"/>
                  </a:cubicBezTo>
                  <a:cubicBezTo>
                    <a:pt x="124" y="194"/>
                    <a:pt x="124" y="194"/>
                    <a:pt x="123" y="194"/>
                  </a:cubicBezTo>
                  <a:cubicBezTo>
                    <a:pt x="123" y="195"/>
                    <a:pt x="123" y="195"/>
                    <a:pt x="123" y="195"/>
                  </a:cubicBezTo>
                  <a:cubicBezTo>
                    <a:pt x="123" y="196"/>
                    <a:pt x="123" y="196"/>
                    <a:pt x="122" y="196"/>
                  </a:cubicBezTo>
                  <a:cubicBezTo>
                    <a:pt x="122" y="196"/>
                    <a:pt x="122" y="196"/>
                    <a:pt x="122" y="196"/>
                  </a:cubicBezTo>
                  <a:cubicBezTo>
                    <a:pt x="121" y="197"/>
                    <a:pt x="121" y="198"/>
                    <a:pt x="120" y="199"/>
                  </a:cubicBezTo>
                  <a:cubicBezTo>
                    <a:pt x="119" y="200"/>
                    <a:pt x="118" y="201"/>
                    <a:pt x="118" y="202"/>
                  </a:cubicBezTo>
                  <a:cubicBezTo>
                    <a:pt x="117" y="202"/>
                    <a:pt x="116" y="203"/>
                    <a:pt x="115" y="204"/>
                  </a:cubicBezTo>
                  <a:cubicBezTo>
                    <a:pt x="114" y="205"/>
                    <a:pt x="113" y="206"/>
                    <a:pt x="113" y="207"/>
                  </a:cubicBezTo>
                  <a:cubicBezTo>
                    <a:pt x="112" y="207"/>
                    <a:pt x="112" y="207"/>
                    <a:pt x="111" y="207"/>
                  </a:cubicBezTo>
                  <a:cubicBezTo>
                    <a:pt x="111" y="206"/>
                    <a:pt x="111" y="206"/>
                    <a:pt x="110" y="206"/>
                  </a:cubicBezTo>
                  <a:cubicBezTo>
                    <a:pt x="110" y="207"/>
                    <a:pt x="110" y="207"/>
                    <a:pt x="109" y="208"/>
                  </a:cubicBezTo>
                  <a:cubicBezTo>
                    <a:pt x="109" y="209"/>
                    <a:pt x="109" y="210"/>
                    <a:pt x="108" y="210"/>
                  </a:cubicBezTo>
                  <a:cubicBezTo>
                    <a:pt x="107" y="211"/>
                    <a:pt x="107" y="211"/>
                    <a:pt x="107" y="211"/>
                  </a:cubicBezTo>
                  <a:cubicBezTo>
                    <a:pt x="106" y="211"/>
                    <a:pt x="106" y="211"/>
                    <a:pt x="106" y="210"/>
                  </a:cubicBezTo>
                  <a:cubicBezTo>
                    <a:pt x="105" y="210"/>
                    <a:pt x="105" y="210"/>
                    <a:pt x="105" y="210"/>
                  </a:cubicBezTo>
                  <a:cubicBezTo>
                    <a:pt x="105" y="209"/>
                    <a:pt x="104" y="209"/>
                    <a:pt x="104" y="209"/>
                  </a:cubicBezTo>
                  <a:cubicBezTo>
                    <a:pt x="104" y="209"/>
                    <a:pt x="104" y="210"/>
                    <a:pt x="104" y="210"/>
                  </a:cubicBezTo>
                  <a:cubicBezTo>
                    <a:pt x="104" y="211"/>
                    <a:pt x="104" y="212"/>
                    <a:pt x="105" y="212"/>
                  </a:cubicBezTo>
                  <a:cubicBezTo>
                    <a:pt x="104" y="212"/>
                    <a:pt x="103" y="212"/>
                    <a:pt x="102" y="213"/>
                  </a:cubicBezTo>
                  <a:cubicBezTo>
                    <a:pt x="102" y="213"/>
                    <a:pt x="101" y="214"/>
                    <a:pt x="101" y="214"/>
                  </a:cubicBezTo>
                  <a:cubicBezTo>
                    <a:pt x="100" y="214"/>
                    <a:pt x="100" y="214"/>
                    <a:pt x="99" y="213"/>
                  </a:cubicBezTo>
                  <a:cubicBezTo>
                    <a:pt x="99" y="213"/>
                    <a:pt x="98" y="213"/>
                    <a:pt x="97" y="214"/>
                  </a:cubicBezTo>
                  <a:cubicBezTo>
                    <a:pt x="97" y="214"/>
                    <a:pt x="97" y="215"/>
                    <a:pt x="98" y="215"/>
                  </a:cubicBezTo>
                  <a:cubicBezTo>
                    <a:pt x="98" y="215"/>
                    <a:pt x="98" y="215"/>
                    <a:pt x="99" y="215"/>
                  </a:cubicBezTo>
                  <a:cubicBezTo>
                    <a:pt x="98" y="216"/>
                    <a:pt x="97" y="216"/>
                    <a:pt x="96" y="217"/>
                  </a:cubicBezTo>
                  <a:cubicBezTo>
                    <a:pt x="95" y="217"/>
                    <a:pt x="94" y="217"/>
                    <a:pt x="92" y="218"/>
                  </a:cubicBezTo>
                  <a:cubicBezTo>
                    <a:pt x="92" y="217"/>
                    <a:pt x="93" y="217"/>
                    <a:pt x="93" y="217"/>
                  </a:cubicBezTo>
                  <a:cubicBezTo>
                    <a:pt x="93" y="217"/>
                    <a:pt x="93" y="217"/>
                    <a:pt x="94" y="217"/>
                  </a:cubicBezTo>
                  <a:cubicBezTo>
                    <a:pt x="94" y="216"/>
                    <a:pt x="94" y="216"/>
                    <a:pt x="95" y="216"/>
                  </a:cubicBezTo>
                  <a:cubicBezTo>
                    <a:pt x="95" y="216"/>
                    <a:pt x="95" y="216"/>
                    <a:pt x="96" y="216"/>
                  </a:cubicBezTo>
                  <a:cubicBezTo>
                    <a:pt x="95" y="215"/>
                    <a:pt x="95" y="214"/>
                    <a:pt x="94" y="214"/>
                  </a:cubicBezTo>
                  <a:cubicBezTo>
                    <a:pt x="94" y="213"/>
                    <a:pt x="94" y="213"/>
                    <a:pt x="94" y="212"/>
                  </a:cubicBezTo>
                  <a:cubicBezTo>
                    <a:pt x="94" y="212"/>
                    <a:pt x="94" y="212"/>
                    <a:pt x="93" y="211"/>
                  </a:cubicBezTo>
                  <a:cubicBezTo>
                    <a:pt x="93" y="212"/>
                    <a:pt x="92" y="212"/>
                    <a:pt x="91" y="212"/>
                  </a:cubicBezTo>
                  <a:cubicBezTo>
                    <a:pt x="91" y="212"/>
                    <a:pt x="90" y="212"/>
                    <a:pt x="89" y="212"/>
                  </a:cubicBezTo>
                  <a:cubicBezTo>
                    <a:pt x="88" y="212"/>
                    <a:pt x="87" y="212"/>
                    <a:pt x="86" y="212"/>
                  </a:cubicBezTo>
                  <a:cubicBezTo>
                    <a:pt x="85" y="212"/>
                    <a:pt x="85" y="213"/>
                    <a:pt x="84" y="213"/>
                  </a:cubicBezTo>
                  <a:cubicBezTo>
                    <a:pt x="85" y="214"/>
                    <a:pt x="85" y="214"/>
                    <a:pt x="86" y="214"/>
                  </a:cubicBezTo>
                  <a:cubicBezTo>
                    <a:pt x="87" y="214"/>
                    <a:pt x="88" y="214"/>
                    <a:pt x="89" y="214"/>
                  </a:cubicBezTo>
                  <a:cubicBezTo>
                    <a:pt x="91" y="213"/>
                    <a:pt x="91" y="213"/>
                    <a:pt x="92" y="213"/>
                  </a:cubicBezTo>
                  <a:cubicBezTo>
                    <a:pt x="93" y="214"/>
                    <a:pt x="93" y="214"/>
                    <a:pt x="93" y="215"/>
                  </a:cubicBezTo>
                  <a:lnTo>
                    <a:pt x="90" y="215"/>
                  </a:lnTo>
                  <a:cubicBezTo>
                    <a:pt x="89" y="216"/>
                    <a:pt x="89" y="216"/>
                    <a:pt x="89" y="217"/>
                  </a:cubicBezTo>
                  <a:cubicBezTo>
                    <a:pt x="88" y="217"/>
                    <a:pt x="88" y="217"/>
                    <a:pt x="87" y="217"/>
                  </a:cubicBezTo>
                  <a:lnTo>
                    <a:pt x="87" y="216"/>
                  </a:lnTo>
                  <a:cubicBezTo>
                    <a:pt x="87" y="216"/>
                    <a:pt x="86" y="217"/>
                    <a:pt x="85" y="217"/>
                  </a:cubicBezTo>
                  <a:cubicBezTo>
                    <a:pt x="84" y="217"/>
                    <a:pt x="84" y="218"/>
                    <a:pt x="84" y="219"/>
                  </a:cubicBezTo>
                  <a:cubicBezTo>
                    <a:pt x="83" y="218"/>
                    <a:pt x="83" y="218"/>
                    <a:pt x="82" y="218"/>
                  </a:cubicBezTo>
                  <a:cubicBezTo>
                    <a:pt x="81" y="218"/>
                    <a:pt x="80" y="218"/>
                    <a:pt x="79" y="218"/>
                  </a:cubicBezTo>
                  <a:cubicBezTo>
                    <a:pt x="79" y="219"/>
                    <a:pt x="79" y="219"/>
                    <a:pt x="78" y="220"/>
                  </a:cubicBezTo>
                  <a:cubicBezTo>
                    <a:pt x="77" y="220"/>
                    <a:pt x="77" y="221"/>
                    <a:pt x="76" y="221"/>
                  </a:cubicBezTo>
                  <a:lnTo>
                    <a:pt x="60" y="221"/>
                  </a:lnTo>
                  <a:cubicBezTo>
                    <a:pt x="60" y="221"/>
                    <a:pt x="59" y="221"/>
                    <a:pt x="58" y="221"/>
                  </a:cubicBezTo>
                  <a:cubicBezTo>
                    <a:pt x="58" y="220"/>
                    <a:pt x="58" y="220"/>
                    <a:pt x="57" y="219"/>
                  </a:cubicBezTo>
                  <a:cubicBezTo>
                    <a:pt x="57" y="219"/>
                    <a:pt x="57" y="219"/>
                    <a:pt x="57" y="219"/>
                  </a:cubicBezTo>
                  <a:cubicBezTo>
                    <a:pt x="57" y="219"/>
                    <a:pt x="57" y="220"/>
                    <a:pt x="57" y="220"/>
                  </a:cubicBezTo>
                  <a:cubicBezTo>
                    <a:pt x="57" y="220"/>
                    <a:pt x="57" y="220"/>
                    <a:pt x="57" y="220"/>
                  </a:cubicBezTo>
                  <a:cubicBezTo>
                    <a:pt x="57" y="221"/>
                    <a:pt x="56" y="221"/>
                    <a:pt x="56" y="221"/>
                  </a:cubicBezTo>
                  <a:cubicBezTo>
                    <a:pt x="55" y="221"/>
                    <a:pt x="55" y="221"/>
                    <a:pt x="55" y="221"/>
                  </a:cubicBezTo>
                  <a:cubicBezTo>
                    <a:pt x="55" y="221"/>
                    <a:pt x="55" y="220"/>
                    <a:pt x="55" y="220"/>
                  </a:cubicBezTo>
                  <a:cubicBezTo>
                    <a:pt x="56" y="220"/>
                    <a:pt x="56" y="220"/>
                    <a:pt x="56" y="219"/>
                  </a:cubicBezTo>
                  <a:cubicBezTo>
                    <a:pt x="56" y="219"/>
                    <a:pt x="56" y="219"/>
                    <a:pt x="56" y="219"/>
                  </a:cubicBezTo>
                  <a:cubicBezTo>
                    <a:pt x="57" y="218"/>
                    <a:pt x="57" y="218"/>
                    <a:pt x="57" y="218"/>
                  </a:cubicBezTo>
                  <a:cubicBezTo>
                    <a:pt x="58" y="217"/>
                    <a:pt x="58" y="217"/>
                    <a:pt x="59" y="216"/>
                  </a:cubicBezTo>
                  <a:cubicBezTo>
                    <a:pt x="59" y="217"/>
                    <a:pt x="60" y="217"/>
                    <a:pt x="60" y="218"/>
                  </a:cubicBezTo>
                  <a:cubicBezTo>
                    <a:pt x="60" y="217"/>
                    <a:pt x="61" y="217"/>
                    <a:pt x="62" y="217"/>
                  </a:cubicBezTo>
                  <a:cubicBezTo>
                    <a:pt x="63" y="216"/>
                    <a:pt x="64" y="216"/>
                    <a:pt x="65" y="217"/>
                  </a:cubicBezTo>
                  <a:cubicBezTo>
                    <a:pt x="66" y="217"/>
                    <a:pt x="67" y="217"/>
                    <a:pt x="68" y="217"/>
                  </a:cubicBezTo>
                  <a:cubicBezTo>
                    <a:pt x="68" y="217"/>
                    <a:pt x="69" y="216"/>
                    <a:pt x="70" y="216"/>
                  </a:cubicBezTo>
                  <a:cubicBezTo>
                    <a:pt x="70" y="216"/>
                    <a:pt x="71" y="216"/>
                    <a:pt x="72" y="216"/>
                  </a:cubicBezTo>
                  <a:cubicBezTo>
                    <a:pt x="72" y="216"/>
                    <a:pt x="73" y="216"/>
                    <a:pt x="73" y="216"/>
                  </a:cubicBezTo>
                  <a:cubicBezTo>
                    <a:pt x="74" y="216"/>
                    <a:pt x="74" y="216"/>
                    <a:pt x="74" y="216"/>
                  </a:cubicBezTo>
                  <a:cubicBezTo>
                    <a:pt x="74" y="216"/>
                    <a:pt x="75" y="216"/>
                    <a:pt x="76" y="215"/>
                  </a:cubicBezTo>
                  <a:cubicBezTo>
                    <a:pt x="76" y="215"/>
                    <a:pt x="77" y="215"/>
                    <a:pt x="77" y="216"/>
                  </a:cubicBezTo>
                  <a:cubicBezTo>
                    <a:pt x="78" y="216"/>
                    <a:pt x="78" y="216"/>
                    <a:pt x="78" y="215"/>
                  </a:cubicBezTo>
                  <a:cubicBezTo>
                    <a:pt x="78" y="214"/>
                    <a:pt x="78" y="214"/>
                    <a:pt x="77" y="214"/>
                  </a:cubicBezTo>
                  <a:cubicBezTo>
                    <a:pt x="77" y="213"/>
                    <a:pt x="77" y="213"/>
                    <a:pt x="76" y="213"/>
                  </a:cubicBezTo>
                  <a:cubicBezTo>
                    <a:pt x="76" y="213"/>
                    <a:pt x="75" y="213"/>
                    <a:pt x="75" y="214"/>
                  </a:cubicBezTo>
                  <a:cubicBezTo>
                    <a:pt x="74" y="214"/>
                    <a:pt x="74" y="214"/>
                    <a:pt x="74" y="214"/>
                  </a:cubicBezTo>
                  <a:cubicBezTo>
                    <a:pt x="73" y="213"/>
                    <a:pt x="73" y="213"/>
                    <a:pt x="73" y="212"/>
                  </a:cubicBezTo>
                  <a:cubicBezTo>
                    <a:pt x="73" y="212"/>
                    <a:pt x="72" y="211"/>
                    <a:pt x="72" y="211"/>
                  </a:cubicBezTo>
                  <a:cubicBezTo>
                    <a:pt x="71" y="211"/>
                    <a:pt x="71" y="211"/>
                    <a:pt x="71" y="211"/>
                  </a:cubicBezTo>
                  <a:cubicBezTo>
                    <a:pt x="71" y="212"/>
                    <a:pt x="71" y="212"/>
                    <a:pt x="71" y="213"/>
                  </a:cubicBezTo>
                  <a:cubicBezTo>
                    <a:pt x="71" y="213"/>
                    <a:pt x="72" y="213"/>
                    <a:pt x="72" y="214"/>
                  </a:cubicBezTo>
                  <a:cubicBezTo>
                    <a:pt x="72" y="214"/>
                    <a:pt x="72" y="214"/>
                    <a:pt x="71" y="214"/>
                  </a:cubicBezTo>
                  <a:cubicBezTo>
                    <a:pt x="70" y="213"/>
                    <a:pt x="70" y="213"/>
                    <a:pt x="69" y="212"/>
                  </a:cubicBezTo>
                  <a:cubicBezTo>
                    <a:pt x="69" y="211"/>
                    <a:pt x="68" y="211"/>
                    <a:pt x="67" y="211"/>
                  </a:cubicBezTo>
                  <a:cubicBezTo>
                    <a:pt x="67" y="211"/>
                    <a:pt x="66" y="211"/>
                    <a:pt x="66" y="211"/>
                  </a:cubicBezTo>
                  <a:cubicBezTo>
                    <a:pt x="66" y="212"/>
                    <a:pt x="67" y="212"/>
                    <a:pt x="67" y="212"/>
                  </a:cubicBezTo>
                  <a:cubicBezTo>
                    <a:pt x="67" y="213"/>
                    <a:pt x="67" y="213"/>
                    <a:pt x="67" y="213"/>
                  </a:cubicBezTo>
                  <a:cubicBezTo>
                    <a:pt x="66" y="213"/>
                    <a:pt x="66" y="213"/>
                    <a:pt x="66" y="212"/>
                  </a:cubicBezTo>
                  <a:cubicBezTo>
                    <a:pt x="66" y="212"/>
                    <a:pt x="65" y="212"/>
                    <a:pt x="65" y="212"/>
                  </a:cubicBezTo>
                  <a:cubicBezTo>
                    <a:pt x="65" y="212"/>
                    <a:pt x="65" y="212"/>
                    <a:pt x="65" y="212"/>
                  </a:cubicBezTo>
                  <a:cubicBezTo>
                    <a:pt x="64" y="212"/>
                    <a:pt x="63" y="213"/>
                    <a:pt x="63" y="212"/>
                  </a:cubicBezTo>
                  <a:cubicBezTo>
                    <a:pt x="62" y="212"/>
                    <a:pt x="61" y="212"/>
                    <a:pt x="60" y="213"/>
                  </a:cubicBezTo>
                  <a:cubicBezTo>
                    <a:pt x="60" y="212"/>
                    <a:pt x="60" y="212"/>
                    <a:pt x="59" y="212"/>
                  </a:cubicBezTo>
                  <a:cubicBezTo>
                    <a:pt x="58" y="212"/>
                    <a:pt x="58" y="211"/>
                    <a:pt x="59" y="211"/>
                  </a:cubicBezTo>
                  <a:cubicBezTo>
                    <a:pt x="58" y="211"/>
                    <a:pt x="58" y="211"/>
                    <a:pt x="58" y="211"/>
                  </a:cubicBezTo>
                  <a:cubicBezTo>
                    <a:pt x="58" y="212"/>
                    <a:pt x="58" y="212"/>
                    <a:pt x="58" y="213"/>
                  </a:cubicBezTo>
                  <a:cubicBezTo>
                    <a:pt x="58" y="213"/>
                    <a:pt x="58" y="213"/>
                    <a:pt x="57" y="213"/>
                  </a:cubicBezTo>
                  <a:cubicBezTo>
                    <a:pt x="57" y="213"/>
                    <a:pt x="57" y="213"/>
                    <a:pt x="57" y="213"/>
                  </a:cubicBezTo>
                  <a:cubicBezTo>
                    <a:pt x="57" y="213"/>
                    <a:pt x="56" y="212"/>
                    <a:pt x="56" y="212"/>
                  </a:cubicBezTo>
                  <a:cubicBezTo>
                    <a:pt x="56" y="212"/>
                    <a:pt x="56" y="212"/>
                    <a:pt x="55" y="212"/>
                  </a:cubicBezTo>
                  <a:cubicBezTo>
                    <a:pt x="55" y="212"/>
                    <a:pt x="55" y="212"/>
                    <a:pt x="55" y="213"/>
                  </a:cubicBezTo>
                  <a:cubicBezTo>
                    <a:pt x="55" y="213"/>
                    <a:pt x="55" y="213"/>
                    <a:pt x="55" y="213"/>
                  </a:cubicBezTo>
                  <a:cubicBezTo>
                    <a:pt x="55" y="214"/>
                    <a:pt x="55" y="214"/>
                    <a:pt x="55" y="214"/>
                  </a:cubicBezTo>
                  <a:cubicBezTo>
                    <a:pt x="55" y="214"/>
                    <a:pt x="55" y="215"/>
                    <a:pt x="54" y="215"/>
                  </a:cubicBezTo>
                  <a:cubicBezTo>
                    <a:pt x="54" y="215"/>
                    <a:pt x="54" y="215"/>
                    <a:pt x="54" y="214"/>
                  </a:cubicBezTo>
                  <a:cubicBezTo>
                    <a:pt x="53" y="214"/>
                    <a:pt x="53" y="214"/>
                    <a:pt x="53" y="213"/>
                  </a:cubicBezTo>
                  <a:cubicBezTo>
                    <a:pt x="53" y="213"/>
                    <a:pt x="53" y="213"/>
                    <a:pt x="53" y="213"/>
                  </a:cubicBezTo>
                  <a:cubicBezTo>
                    <a:pt x="52" y="213"/>
                    <a:pt x="52" y="213"/>
                    <a:pt x="52" y="214"/>
                  </a:cubicBezTo>
                  <a:cubicBezTo>
                    <a:pt x="52" y="213"/>
                    <a:pt x="51" y="213"/>
                    <a:pt x="51" y="213"/>
                  </a:cubicBezTo>
                  <a:cubicBezTo>
                    <a:pt x="52" y="213"/>
                    <a:pt x="52" y="213"/>
                    <a:pt x="52" y="212"/>
                  </a:cubicBezTo>
                  <a:cubicBezTo>
                    <a:pt x="52" y="212"/>
                    <a:pt x="52" y="212"/>
                    <a:pt x="53" y="212"/>
                  </a:cubicBezTo>
                  <a:cubicBezTo>
                    <a:pt x="53" y="211"/>
                    <a:pt x="53" y="211"/>
                    <a:pt x="53" y="211"/>
                  </a:cubicBezTo>
                  <a:cubicBezTo>
                    <a:pt x="53" y="211"/>
                    <a:pt x="52" y="212"/>
                    <a:pt x="51" y="212"/>
                  </a:cubicBezTo>
                  <a:cubicBezTo>
                    <a:pt x="51" y="212"/>
                    <a:pt x="50" y="212"/>
                    <a:pt x="49" y="212"/>
                  </a:cubicBezTo>
                  <a:cubicBezTo>
                    <a:pt x="49" y="212"/>
                    <a:pt x="48" y="213"/>
                    <a:pt x="47" y="213"/>
                  </a:cubicBezTo>
                  <a:cubicBezTo>
                    <a:pt x="47" y="213"/>
                    <a:pt x="47" y="214"/>
                    <a:pt x="47" y="215"/>
                  </a:cubicBezTo>
                  <a:cubicBezTo>
                    <a:pt x="46" y="214"/>
                    <a:pt x="46" y="214"/>
                    <a:pt x="46" y="214"/>
                  </a:cubicBezTo>
                  <a:cubicBezTo>
                    <a:pt x="46" y="214"/>
                    <a:pt x="46" y="214"/>
                    <a:pt x="46" y="214"/>
                  </a:cubicBezTo>
                  <a:cubicBezTo>
                    <a:pt x="46" y="213"/>
                    <a:pt x="46" y="213"/>
                    <a:pt x="47" y="213"/>
                  </a:cubicBezTo>
                  <a:cubicBezTo>
                    <a:pt x="47" y="212"/>
                    <a:pt x="47" y="212"/>
                    <a:pt x="47" y="212"/>
                  </a:cubicBezTo>
                  <a:cubicBezTo>
                    <a:pt x="46" y="212"/>
                    <a:pt x="45" y="211"/>
                    <a:pt x="45" y="211"/>
                  </a:cubicBezTo>
                  <a:cubicBezTo>
                    <a:pt x="44" y="211"/>
                    <a:pt x="44" y="211"/>
                    <a:pt x="43" y="211"/>
                  </a:cubicBezTo>
                  <a:cubicBezTo>
                    <a:pt x="43" y="211"/>
                    <a:pt x="43" y="210"/>
                    <a:pt x="42" y="210"/>
                  </a:cubicBezTo>
                  <a:cubicBezTo>
                    <a:pt x="42" y="210"/>
                    <a:pt x="42" y="210"/>
                    <a:pt x="41" y="210"/>
                  </a:cubicBezTo>
                  <a:cubicBezTo>
                    <a:pt x="41" y="210"/>
                    <a:pt x="41" y="210"/>
                    <a:pt x="40" y="210"/>
                  </a:cubicBezTo>
                  <a:cubicBezTo>
                    <a:pt x="40" y="210"/>
                    <a:pt x="40" y="209"/>
                    <a:pt x="39" y="209"/>
                  </a:cubicBezTo>
                  <a:cubicBezTo>
                    <a:pt x="39" y="209"/>
                    <a:pt x="39" y="210"/>
                    <a:pt x="38" y="210"/>
                  </a:cubicBezTo>
                  <a:cubicBezTo>
                    <a:pt x="38" y="210"/>
                    <a:pt x="38" y="210"/>
                    <a:pt x="38" y="211"/>
                  </a:cubicBezTo>
                  <a:cubicBezTo>
                    <a:pt x="38" y="211"/>
                    <a:pt x="38" y="211"/>
                    <a:pt x="38" y="212"/>
                  </a:cubicBezTo>
                  <a:cubicBezTo>
                    <a:pt x="38" y="212"/>
                    <a:pt x="38" y="212"/>
                    <a:pt x="38" y="213"/>
                  </a:cubicBezTo>
                  <a:cubicBezTo>
                    <a:pt x="37" y="212"/>
                    <a:pt x="37" y="212"/>
                    <a:pt x="36" y="211"/>
                  </a:cubicBezTo>
                  <a:cubicBezTo>
                    <a:pt x="36" y="210"/>
                    <a:pt x="36" y="210"/>
                    <a:pt x="35" y="210"/>
                  </a:cubicBezTo>
                  <a:cubicBezTo>
                    <a:pt x="35" y="211"/>
                    <a:pt x="35" y="211"/>
                    <a:pt x="36" y="211"/>
                  </a:cubicBezTo>
                  <a:cubicBezTo>
                    <a:pt x="36" y="212"/>
                    <a:pt x="36" y="212"/>
                    <a:pt x="36" y="213"/>
                  </a:cubicBezTo>
                  <a:cubicBezTo>
                    <a:pt x="35" y="213"/>
                    <a:pt x="35" y="213"/>
                    <a:pt x="34" y="212"/>
                  </a:cubicBezTo>
                  <a:cubicBezTo>
                    <a:pt x="34" y="212"/>
                    <a:pt x="34" y="211"/>
                    <a:pt x="33" y="210"/>
                  </a:cubicBezTo>
                  <a:cubicBezTo>
                    <a:pt x="33" y="210"/>
                    <a:pt x="32" y="211"/>
                    <a:pt x="32" y="211"/>
                  </a:cubicBezTo>
                  <a:cubicBezTo>
                    <a:pt x="31" y="211"/>
                    <a:pt x="31" y="211"/>
                    <a:pt x="32" y="212"/>
                  </a:cubicBezTo>
                  <a:cubicBezTo>
                    <a:pt x="31" y="212"/>
                    <a:pt x="31" y="212"/>
                    <a:pt x="30" y="211"/>
                  </a:cubicBezTo>
                  <a:cubicBezTo>
                    <a:pt x="30" y="210"/>
                    <a:pt x="30" y="210"/>
                    <a:pt x="31" y="209"/>
                  </a:cubicBezTo>
                  <a:cubicBezTo>
                    <a:pt x="30" y="209"/>
                    <a:pt x="29" y="210"/>
                    <a:pt x="29" y="210"/>
                  </a:cubicBezTo>
                  <a:cubicBezTo>
                    <a:pt x="28" y="210"/>
                    <a:pt x="28" y="210"/>
                    <a:pt x="28" y="211"/>
                  </a:cubicBezTo>
                  <a:cubicBezTo>
                    <a:pt x="27" y="211"/>
                    <a:pt x="28" y="211"/>
                    <a:pt x="28" y="211"/>
                  </a:cubicBezTo>
                  <a:cubicBezTo>
                    <a:pt x="28" y="211"/>
                    <a:pt x="28" y="212"/>
                    <a:pt x="28" y="212"/>
                  </a:cubicBezTo>
                  <a:cubicBezTo>
                    <a:pt x="28" y="212"/>
                    <a:pt x="28" y="212"/>
                    <a:pt x="28" y="212"/>
                  </a:cubicBezTo>
                  <a:cubicBezTo>
                    <a:pt x="28" y="212"/>
                    <a:pt x="28" y="213"/>
                    <a:pt x="28" y="213"/>
                  </a:cubicBezTo>
                  <a:cubicBezTo>
                    <a:pt x="27" y="213"/>
                    <a:pt x="26" y="213"/>
                    <a:pt x="26" y="212"/>
                  </a:cubicBezTo>
                  <a:cubicBezTo>
                    <a:pt x="25" y="212"/>
                    <a:pt x="25" y="212"/>
                    <a:pt x="24" y="211"/>
                  </a:cubicBezTo>
                  <a:cubicBezTo>
                    <a:pt x="24" y="211"/>
                    <a:pt x="23" y="211"/>
                    <a:pt x="23" y="211"/>
                  </a:cubicBezTo>
                  <a:cubicBezTo>
                    <a:pt x="22" y="211"/>
                    <a:pt x="22" y="210"/>
                    <a:pt x="21" y="210"/>
                  </a:cubicBezTo>
                  <a:cubicBezTo>
                    <a:pt x="21" y="210"/>
                    <a:pt x="21" y="210"/>
                    <a:pt x="20" y="209"/>
                  </a:cubicBezTo>
                  <a:cubicBezTo>
                    <a:pt x="20" y="209"/>
                    <a:pt x="19" y="208"/>
                    <a:pt x="19" y="208"/>
                  </a:cubicBezTo>
                  <a:cubicBezTo>
                    <a:pt x="18" y="207"/>
                    <a:pt x="17" y="206"/>
                    <a:pt x="15" y="205"/>
                  </a:cubicBezTo>
                  <a:cubicBezTo>
                    <a:pt x="14" y="203"/>
                    <a:pt x="13" y="202"/>
                    <a:pt x="12" y="201"/>
                  </a:cubicBezTo>
                  <a:cubicBezTo>
                    <a:pt x="12" y="201"/>
                    <a:pt x="11" y="200"/>
                    <a:pt x="11" y="200"/>
                  </a:cubicBezTo>
                  <a:cubicBezTo>
                    <a:pt x="11" y="200"/>
                    <a:pt x="11" y="199"/>
                    <a:pt x="11" y="199"/>
                  </a:cubicBezTo>
                  <a:cubicBezTo>
                    <a:pt x="8" y="195"/>
                    <a:pt x="6" y="191"/>
                    <a:pt x="5" y="185"/>
                  </a:cubicBezTo>
                  <a:cubicBezTo>
                    <a:pt x="3" y="180"/>
                    <a:pt x="2" y="175"/>
                    <a:pt x="1" y="169"/>
                  </a:cubicBezTo>
                  <a:cubicBezTo>
                    <a:pt x="1" y="160"/>
                    <a:pt x="0" y="150"/>
                    <a:pt x="0" y="140"/>
                  </a:cubicBezTo>
                  <a:cubicBezTo>
                    <a:pt x="0" y="130"/>
                    <a:pt x="0" y="120"/>
                    <a:pt x="0" y="109"/>
                  </a:cubicBezTo>
                  <a:cubicBezTo>
                    <a:pt x="0" y="98"/>
                    <a:pt x="0" y="87"/>
                    <a:pt x="0" y="78"/>
                  </a:cubicBezTo>
                  <a:cubicBezTo>
                    <a:pt x="0" y="68"/>
                    <a:pt x="1" y="58"/>
                    <a:pt x="1" y="49"/>
                  </a:cubicBezTo>
                  <a:cubicBezTo>
                    <a:pt x="2" y="42"/>
                    <a:pt x="4" y="35"/>
                    <a:pt x="7" y="30"/>
                  </a:cubicBezTo>
                  <a:cubicBezTo>
                    <a:pt x="10" y="24"/>
                    <a:pt x="14" y="19"/>
                    <a:pt x="18" y="16"/>
                  </a:cubicBezTo>
                  <a:cubicBezTo>
                    <a:pt x="19" y="15"/>
                    <a:pt x="20" y="14"/>
                    <a:pt x="21" y="14"/>
                  </a:cubicBezTo>
                  <a:cubicBezTo>
                    <a:pt x="22" y="13"/>
                    <a:pt x="22" y="12"/>
                    <a:pt x="23" y="12"/>
                  </a:cubicBezTo>
                  <a:cubicBezTo>
                    <a:pt x="28" y="8"/>
                    <a:pt x="34" y="6"/>
                    <a:pt x="41" y="4"/>
                  </a:cubicBezTo>
                  <a:cubicBezTo>
                    <a:pt x="46" y="2"/>
                    <a:pt x="50" y="1"/>
                    <a:pt x="56" y="1"/>
                  </a:cubicBezTo>
                  <a:cubicBezTo>
                    <a:pt x="61" y="0"/>
                    <a:pt x="67" y="0"/>
                    <a:pt x="73" y="0"/>
                  </a:cubicBezTo>
                  <a:cubicBezTo>
                    <a:pt x="79" y="1"/>
                    <a:pt x="86" y="2"/>
                    <a:pt x="91" y="4"/>
                  </a:cubicBezTo>
                  <a:cubicBezTo>
                    <a:pt x="97" y="6"/>
                    <a:pt x="103" y="8"/>
                    <a:pt x="107" y="11"/>
                  </a:cubicBezTo>
                  <a:cubicBezTo>
                    <a:pt x="107" y="11"/>
                    <a:pt x="107" y="11"/>
                    <a:pt x="107" y="11"/>
                  </a:cubicBezTo>
                  <a:cubicBezTo>
                    <a:pt x="107" y="11"/>
                    <a:pt x="107" y="12"/>
                    <a:pt x="108" y="12"/>
                  </a:cubicBezTo>
                  <a:cubicBezTo>
                    <a:pt x="109" y="12"/>
                    <a:pt x="110" y="13"/>
                    <a:pt x="111" y="14"/>
                  </a:cubicBezTo>
                  <a:cubicBezTo>
                    <a:pt x="111" y="14"/>
                    <a:pt x="112" y="14"/>
                    <a:pt x="112" y="14"/>
                  </a:cubicBezTo>
                  <a:cubicBezTo>
                    <a:pt x="112" y="14"/>
                    <a:pt x="112" y="14"/>
                    <a:pt x="112" y="15"/>
                  </a:cubicBezTo>
                  <a:cubicBezTo>
                    <a:pt x="113" y="15"/>
                    <a:pt x="114" y="16"/>
                    <a:pt x="115" y="17"/>
                  </a:cubicBezTo>
                  <a:cubicBezTo>
                    <a:pt x="116" y="18"/>
                    <a:pt x="117" y="18"/>
                    <a:pt x="118" y="19"/>
                  </a:cubicBezTo>
                  <a:cubicBezTo>
                    <a:pt x="122" y="23"/>
                    <a:pt x="125" y="29"/>
                    <a:pt x="127" y="35"/>
                  </a:cubicBezTo>
                  <a:cubicBezTo>
                    <a:pt x="129" y="41"/>
                    <a:pt x="130" y="48"/>
                    <a:pt x="131" y="56"/>
                  </a:cubicBezTo>
                  <a:cubicBezTo>
                    <a:pt x="131" y="63"/>
                    <a:pt x="131" y="69"/>
                    <a:pt x="131" y="76"/>
                  </a:cubicBezTo>
                  <a:cubicBezTo>
                    <a:pt x="131" y="82"/>
                    <a:pt x="131" y="90"/>
                    <a:pt x="131" y="98"/>
                  </a:cubicBezTo>
                  <a:close/>
                  <a:moveTo>
                    <a:pt x="65" y="213"/>
                  </a:moveTo>
                  <a:cubicBezTo>
                    <a:pt x="65" y="213"/>
                    <a:pt x="66" y="214"/>
                    <a:pt x="66" y="214"/>
                  </a:cubicBezTo>
                  <a:cubicBezTo>
                    <a:pt x="66" y="214"/>
                    <a:pt x="66" y="214"/>
                    <a:pt x="66" y="215"/>
                  </a:cubicBezTo>
                  <a:cubicBezTo>
                    <a:pt x="66" y="215"/>
                    <a:pt x="65" y="215"/>
                    <a:pt x="65" y="215"/>
                  </a:cubicBezTo>
                  <a:cubicBezTo>
                    <a:pt x="65" y="214"/>
                    <a:pt x="65" y="214"/>
                    <a:pt x="65" y="213"/>
                  </a:cubicBezTo>
                  <a:close/>
                  <a:moveTo>
                    <a:pt x="85" y="219"/>
                  </a:moveTo>
                  <a:cubicBezTo>
                    <a:pt x="85" y="219"/>
                    <a:pt x="85" y="219"/>
                    <a:pt x="84" y="220"/>
                  </a:cubicBezTo>
                  <a:cubicBezTo>
                    <a:pt x="83" y="220"/>
                    <a:pt x="83" y="220"/>
                    <a:pt x="84" y="219"/>
                  </a:cubicBezTo>
                  <a:cubicBezTo>
                    <a:pt x="85" y="219"/>
                    <a:pt x="85" y="219"/>
                    <a:pt x="85"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5" name="Freeform 53">
              <a:extLst>
                <a:ext uri="{FF2B5EF4-FFF2-40B4-BE49-F238E27FC236}">
                  <a16:creationId xmlns:a16="http://schemas.microsoft.com/office/drawing/2014/main" id="{43AB33CF-7932-47A8-9B3E-6DB704CE1386}"/>
                </a:ext>
              </a:extLst>
            </p:cNvPr>
            <p:cNvSpPr>
              <a:spLocks noEditPoints="1"/>
            </p:cNvSpPr>
            <p:nvPr/>
          </p:nvSpPr>
          <p:spPr bwMode="auto">
            <a:xfrm>
              <a:off x="5067976" y="4491909"/>
              <a:ext cx="110047" cy="173536"/>
            </a:xfrm>
            <a:custGeom>
              <a:avLst/>
              <a:gdLst>
                <a:gd name="T0" fmla="*/ 99 w 131"/>
                <a:gd name="T1" fmla="*/ 1 h 213"/>
                <a:gd name="T2" fmla="*/ 40 w 131"/>
                <a:gd name="T3" fmla="*/ 203 h 213"/>
                <a:gd name="T4" fmla="*/ 74 w 131"/>
                <a:gd name="T5" fmla="*/ 202 h 213"/>
                <a:gd name="T6" fmla="*/ 43 w 131"/>
                <a:gd name="T7" fmla="*/ 205 h 213"/>
                <a:gd name="T8" fmla="*/ 45 w 131"/>
                <a:gd name="T9" fmla="*/ 206 h 213"/>
                <a:gd name="T10" fmla="*/ 47 w 131"/>
                <a:gd name="T11" fmla="*/ 207 h 213"/>
                <a:gd name="T12" fmla="*/ 70 w 131"/>
                <a:gd name="T13" fmla="*/ 207 h 213"/>
                <a:gd name="T14" fmla="*/ 57 w 131"/>
                <a:gd name="T15" fmla="*/ 207 h 213"/>
                <a:gd name="T16" fmla="*/ 43 w 131"/>
                <a:gd name="T17" fmla="*/ 206 h 213"/>
                <a:gd name="T18" fmla="*/ 59 w 131"/>
                <a:gd name="T19" fmla="*/ 205 h 213"/>
                <a:gd name="T20" fmla="*/ 61 w 131"/>
                <a:gd name="T21" fmla="*/ 204 h 213"/>
                <a:gd name="T22" fmla="*/ 53 w 131"/>
                <a:gd name="T23" fmla="*/ 202 h 213"/>
                <a:gd name="T24" fmla="*/ 73 w 131"/>
                <a:gd name="T25" fmla="*/ 124 h 213"/>
                <a:gd name="T26" fmla="*/ 62 w 131"/>
                <a:gd name="T27" fmla="*/ 69 h 213"/>
                <a:gd name="T28" fmla="*/ 38 w 131"/>
                <a:gd name="T29" fmla="*/ 69 h 213"/>
                <a:gd name="T30" fmla="*/ 34 w 131"/>
                <a:gd name="T31" fmla="*/ 68 h 213"/>
                <a:gd name="T32" fmla="*/ 45 w 131"/>
                <a:gd name="T33" fmla="*/ 59 h 213"/>
                <a:gd name="T34" fmla="*/ 59 w 131"/>
                <a:gd name="T35" fmla="*/ 51 h 213"/>
                <a:gd name="T36" fmla="*/ 25 w 131"/>
                <a:gd name="T37" fmla="*/ 38 h 213"/>
                <a:gd name="T38" fmla="*/ 20 w 131"/>
                <a:gd name="T39" fmla="*/ 26 h 213"/>
                <a:gd name="T40" fmla="*/ 23 w 131"/>
                <a:gd name="T41" fmla="*/ 26 h 213"/>
                <a:gd name="T42" fmla="*/ 43 w 131"/>
                <a:gd name="T43" fmla="*/ 16 h 213"/>
                <a:gd name="T44" fmla="*/ 52 w 131"/>
                <a:gd name="T45" fmla="*/ 8 h 213"/>
                <a:gd name="T46" fmla="*/ 48 w 131"/>
                <a:gd name="T47" fmla="*/ 6 h 213"/>
                <a:gd name="T48" fmla="*/ 42 w 131"/>
                <a:gd name="T49" fmla="*/ 3 h 213"/>
                <a:gd name="T50" fmla="*/ 38 w 131"/>
                <a:gd name="T51" fmla="*/ 2 h 213"/>
                <a:gd name="T52" fmla="*/ 44 w 131"/>
                <a:gd name="T53" fmla="*/ 3 h 213"/>
                <a:gd name="T54" fmla="*/ 52 w 131"/>
                <a:gd name="T55" fmla="*/ 1 h 213"/>
                <a:gd name="T56" fmla="*/ 56 w 131"/>
                <a:gd name="T57" fmla="*/ 23 h 213"/>
                <a:gd name="T58" fmla="*/ 57 w 131"/>
                <a:gd name="T59" fmla="*/ 33 h 213"/>
                <a:gd name="T60" fmla="*/ 58 w 131"/>
                <a:gd name="T61" fmla="*/ 40 h 213"/>
                <a:gd name="T62" fmla="*/ 60 w 131"/>
                <a:gd name="T63" fmla="*/ 52 h 213"/>
                <a:gd name="T64" fmla="*/ 74 w 131"/>
                <a:gd name="T65" fmla="*/ 31 h 213"/>
                <a:gd name="T66" fmla="*/ 84 w 131"/>
                <a:gd name="T67" fmla="*/ 3 h 213"/>
                <a:gd name="T68" fmla="*/ 100 w 131"/>
                <a:gd name="T69" fmla="*/ 4 h 213"/>
                <a:gd name="T70" fmla="*/ 106 w 131"/>
                <a:gd name="T71" fmla="*/ 1 h 213"/>
                <a:gd name="T72" fmla="*/ 112 w 131"/>
                <a:gd name="T73" fmla="*/ 7 h 213"/>
                <a:gd name="T74" fmla="*/ 117 w 131"/>
                <a:gd name="T75" fmla="*/ 1 h 213"/>
                <a:gd name="T76" fmla="*/ 122 w 131"/>
                <a:gd name="T77" fmla="*/ 1 h 213"/>
                <a:gd name="T78" fmla="*/ 127 w 131"/>
                <a:gd name="T79" fmla="*/ 5 h 213"/>
                <a:gd name="T80" fmla="*/ 129 w 131"/>
                <a:gd name="T81" fmla="*/ 8 h 213"/>
                <a:gd name="T82" fmla="*/ 118 w 131"/>
                <a:gd name="T83" fmla="*/ 45 h 213"/>
                <a:gd name="T84" fmla="*/ 98 w 131"/>
                <a:gd name="T85" fmla="*/ 112 h 213"/>
                <a:gd name="T86" fmla="*/ 89 w 131"/>
                <a:gd name="T87" fmla="*/ 182 h 213"/>
                <a:gd name="T88" fmla="*/ 91 w 131"/>
                <a:gd name="T89" fmla="*/ 213 h 213"/>
                <a:gd name="T90" fmla="*/ 85 w 131"/>
                <a:gd name="T91" fmla="*/ 210 h 213"/>
                <a:gd name="T92" fmla="*/ 78 w 131"/>
                <a:gd name="T93" fmla="*/ 209 h 213"/>
                <a:gd name="T94" fmla="*/ 73 w 131"/>
                <a:gd name="T95" fmla="*/ 207 h 213"/>
                <a:gd name="T96" fmla="*/ 68 w 131"/>
                <a:gd name="T97" fmla="*/ 209 h 213"/>
                <a:gd name="T98" fmla="*/ 62 w 131"/>
                <a:gd name="T99" fmla="*/ 207 h 213"/>
                <a:gd name="T100" fmla="*/ 57 w 131"/>
                <a:gd name="T101" fmla="*/ 210 h 213"/>
                <a:gd name="T102" fmla="*/ 51 w 131"/>
                <a:gd name="T103" fmla="*/ 206 h 213"/>
                <a:gd name="T104" fmla="*/ 46 w 131"/>
                <a:gd name="T105" fmla="*/ 208 h 213"/>
                <a:gd name="T106" fmla="*/ 42 w 131"/>
                <a:gd name="T107" fmla="*/ 210 h 213"/>
                <a:gd name="T108" fmla="*/ 41 w 131"/>
                <a:gd name="T109" fmla="*/ 142 h 213"/>
                <a:gd name="T110" fmla="*/ 27 w 131"/>
                <a:gd name="T111" fmla="*/ 94 h 213"/>
                <a:gd name="T112" fmla="*/ 9 w 131"/>
                <a:gd name="T113" fmla="*/ 32 h 213"/>
                <a:gd name="T114" fmla="*/ 4 w 131"/>
                <a:gd name="T115" fmla="*/ 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 h="213">
                  <a:moveTo>
                    <a:pt x="99" y="1"/>
                  </a:moveTo>
                  <a:cubicBezTo>
                    <a:pt x="99" y="2"/>
                    <a:pt x="98" y="2"/>
                    <a:pt x="97" y="2"/>
                  </a:cubicBezTo>
                  <a:cubicBezTo>
                    <a:pt x="97" y="2"/>
                    <a:pt x="96" y="2"/>
                    <a:pt x="95" y="2"/>
                  </a:cubicBezTo>
                  <a:cubicBezTo>
                    <a:pt x="95" y="3"/>
                    <a:pt x="94" y="3"/>
                    <a:pt x="94" y="3"/>
                  </a:cubicBezTo>
                  <a:cubicBezTo>
                    <a:pt x="93" y="3"/>
                    <a:pt x="93" y="3"/>
                    <a:pt x="93" y="2"/>
                  </a:cubicBezTo>
                  <a:cubicBezTo>
                    <a:pt x="93" y="2"/>
                    <a:pt x="92" y="2"/>
                    <a:pt x="91" y="2"/>
                  </a:cubicBezTo>
                  <a:cubicBezTo>
                    <a:pt x="92" y="1"/>
                    <a:pt x="92" y="1"/>
                    <a:pt x="92" y="1"/>
                  </a:cubicBezTo>
                  <a:cubicBezTo>
                    <a:pt x="93" y="1"/>
                    <a:pt x="93" y="1"/>
                    <a:pt x="94" y="1"/>
                  </a:cubicBezTo>
                  <a:cubicBezTo>
                    <a:pt x="95" y="1"/>
                    <a:pt x="96" y="1"/>
                    <a:pt x="97" y="1"/>
                  </a:cubicBezTo>
                  <a:cubicBezTo>
                    <a:pt x="98" y="1"/>
                    <a:pt x="99" y="1"/>
                    <a:pt x="99" y="1"/>
                  </a:cubicBezTo>
                  <a:close/>
                  <a:moveTo>
                    <a:pt x="113" y="4"/>
                  </a:moveTo>
                  <a:cubicBezTo>
                    <a:pt x="113" y="4"/>
                    <a:pt x="113" y="5"/>
                    <a:pt x="113" y="5"/>
                  </a:cubicBezTo>
                  <a:cubicBezTo>
                    <a:pt x="113" y="5"/>
                    <a:pt x="113" y="5"/>
                    <a:pt x="113" y="5"/>
                  </a:cubicBezTo>
                  <a:cubicBezTo>
                    <a:pt x="112" y="5"/>
                    <a:pt x="112" y="5"/>
                    <a:pt x="112" y="5"/>
                  </a:cubicBezTo>
                  <a:cubicBezTo>
                    <a:pt x="111" y="6"/>
                    <a:pt x="111" y="6"/>
                    <a:pt x="111" y="6"/>
                  </a:cubicBezTo>
                  <a:cubicBezTo>
                    <a:pt x="110" y="5"/>
                    <a:pt x="110" y="4"/>
                    <a:pt x="111" y="4"/>
                  </a:cubicBezTo>
                  <a:cubicBezTo>
                    <a:pt x="112" y="4"/>
                    <a:pt x="112" y="4"/>
                    <a:pt x="113" y="4"/>
                  </a:cubicBezTo>
                  <a:close/>
                  <a:moveTo>
                    <a:pt x="41" y="202"/>
                  </a:moveTo>
                  <a:cubicBezTo>
                    <a:pt x="41" y="202"/>
                    <a:pt x="41" y="203"/>
                    <a:pt x="40" y="203"/>
                  </a:cubicBezTo>
                  <a:cubicBezTo>
                    <a:pt x="40" y="203"/>
                    <a:pt x="40" y="203"/>
                    <a:pt x="40" y="203"/>
                  </a:cubicBezTo>
                  <a:cubicBezTo>
                    <a:pt x="40" y="204"/>
                    <a:pt x="40" y="204"/>
                    <a:pt x="40" y="204"/>
                  </a:cubicBezTo>
                  <a:cubicBezTo>
                    <a:pt x="40" y="205"/>
                    <a:pt x="40" y="205"/>
                    <a:pt x="40" y="205"/>
                  </a:cubicBezTo>
                  <a:cubicBezTo>
                    <a:pt x="40" y="205"/>
                    <a:pt x="39" y="204"/>
                    <a:pt x="39" y="204"/>
                  </a:cubicBezTo>
                  <a:cubicBezTo>
                    <a:pt x="39" y="204"/>
                    <a:pt x="39" y="203"/>
                    <a:pt x="39" y="203"/>
                  </a:cubicBezTo>
                  <a:cubicBezTo>
                    <a:pt x="39" y="202"/>
                    <a:pt x="39" y="202"/>
                    <a:pt x="40" y="202"/>
                  </a:cubicBezTo>
                  <a:cubicBezTo>
                    <a:pt x="40" y="202"/>
                    <a:pt x="40" y="202"/>
                    <a:pt x="41" y="202"/>
                  </a:cubicBezTo>
                  <a:close/>
                  <a:moveTo>
                    <a:pt x="75" y="202"/>
                  </a:moveTo>
                  <a:cubicBezTo>
                    <a:pt x="75" y="202"/>
                    <a:pt x="75" y="202"/>
                    <a:pt x="75" y="202"/>
                  </a:cubicBezTo>
                  <a:cubicBezTo>
                    <a:pt x="75" y="203"/>
                    <a:pt x="75" y="203"/>
                    <a:pt x="75" y="203"/>
                  </a:cubicBezTo>
                  <a:cubicBezTo>
                    <a:pt x="74" y="203"/>
                    <a:pt x="74" y="202"/>
                    <a:pt x="74" y="202"/>
                  </a:cubicBezTo>
                  <a:lnTo>
                    <a:pt x="75" y="202"/>
                  </a:lnTo>
                  <a:close/>
                  <a:moveTo>
                    <a:pt x="48" y="203"/>
                  </a:moveTo>
                  <a:cubicBezTo>
                    <a:pt x="48" y="202"/>
                    <a:pt x="48" y="202"/>
                    <a:pt x="49" y="203"/>
                  </a:cubicBezTo>
                  <a:cubicBezTo>
                    <a:pt x="50" y="203"/>
                    <a:pt x="50" y="204"/>
                    <a:pt x="50" y="204"/>
                  </a:cubicBezTo>
                  <a:cubicBezTo>
                    <a:pt x="50" y="205"/>
                    <a:pt x="50" y="205"/>
                    <a:pt x="49" y="205"/>
                  </a:cubicBezTo>
                  <a:cubicBezTo>
                    <a:pt x="49" y="205"/>
                    <a:pt x="48" y="204"/>
                    <a:pt x="48" y="204"/>
                  </a:cubicBezTo>
                  <a:cubicBezTo>
                    <a:pt x="48" y="203"/>
                    <a:pt x="48" y="203"/>
                    <a:pt x="48" y="203"/>
                  </a:cubicBezTo>
                  <a:close/>
                  <a:moveTo>
                    <a:pt x="42" y="203"/>
                  </a:moveTo>
                  <a:cubicBezTo>
                    <a:pt x="42" y="203"/>
                    <a:pt x="43" y="204"/>
                    <a:pt x="43" y="204"/>
                  </a:cubicBezTo>
                  <a:cubicBezTo>
                    <a:pt x="43" y="204"/>
                    <a:pt x="43" y="205"/>
                    <a:pt x="43" y="205"/>
                  </a:cubicBezTo>
                  <a:cubicBezTo>
                    <a:pt x="42" y="205"/>
                    <a:pt x="42" y="205"/>
                    <a:pt x="42" y="204"/>
                  </a:cubicBezTo>
                  <a:cubicBezTo>
                    <a:pt x="41" y="204"/>
                    <a:pt x="42" y="203"/>
                    <a:pt x="42" y="203"/>
                  </a:cubicBezTo>
                  <a:close/>
                  <a:moveTo>
                    <a:pt x="80" y="203"/>
                  </a:moveTo>
                  <a:cubicBezTo>
                    <a:pt x="80" y="204"/>
                    <a:pt x="80" y="204"/>
                    <a:pt x="80" y="204"/>
                  </a:cubicBezTo>
                  <a:cubicBezTo>
                    <a:pt x="79" y="205"/>
                    <a:pt x="79" y="205"/>
                    <a:pt x="79" y="204"/>
                  </a:cubicBezTo>
                  <a:cubicBezTo>
                    <a:pt x="79" y="203"/>
                    <a:pt x="79" y="203"/>
                    <a:pt x="80" y="203"/>
                  </a:cubicBezTo>
                  <a:close/>
                  <a:moveTo>
                    <a:pt x="47" y="204"/>
                  </a:moveTo>
                  <a:cubicBezTo>
                    <a:pt x="47" y="204"/>
                    <a:pt x="47" y="205"/>
                    <a:pt x="47" y="205"/>
                  </a:cubicBezTo>
                  <a:cubicBezTo>
                    <a:pt x="47" y="206"/>
                    <a:pt x="46" y="207"/>
                    <a:pt x="46" y="207"/>
                  </a:cubicBezTo>
                  <a:cubicBezTo>
                    <a:pt x="46" y="207"/>
                    <a:pt x="45" y="206"/>
                    <a:pt x="45" y="206"/>
                  </a:cubicBezTo>
                  <a:cubicBezTo>
                    <a:pt x="45" y="206"/>
                    <a:pt x="45" y="205"/>
                    <a:pt x="45" y="205"/>
                  </a:cubicBezTo>
                  <a:cubicBezTo>
                    <a:pt x="45" y="205"/>
                    <a:pt x="46" y="204"/>
                    <a:pt x="46" y="204"/>
                  </a:cubicBezTo>
                  <a:cubicBezTo>
                    <a:pt x="46" y="204"/>
                    <a:pt x="46" y="204"/>
                    <a:pt x="47" y="204"/>
                  </a:cubicBezTo>
                  <a:close/>
                  <a:moveTo>
                    <a:pt x="81" y="205"/>
                  </a:moveTo>
                  <a:cubicBezTo>
                    <a:pt x="81" y="206"/>
                    <a:pt x="81" y="206"/>
                    <a:pt x="81" y="206"/>
                  </a:cubicBezTo>
                  <a:cubicBezTo>
                    <a:pt x="80" y="206"/>
                    <a:pt x="80" y="206"/>
                    <a:pt x="80" y="205"/>
                  </a:cubicBezTo>
                  <a:cubicBezTo>
                    <a:pt x="80" y="204"/>
                    <a:pt x="81" y="204"/>
                    <a:pt x="81" y="205"/>
                  </a:cubicBezTo>
                  <a:close/>
                  <a:moveTo>
                    <a:pt x="49" y="208"/>
                  </a:moveTo>
                  <a:cubicBezTo>
                    <a:pt x="49" y="208"/>
                    <a:pt x="48" y="208"/>
                    <a:pt x="48" y="208"/>
                  </a:cubicBezTo>
                  <a:cubicBezTo>
                    <a:pt x="48" y="208"/>
                    <a:pt x="47" y="208"/>
                    <a:pt x="47" y="207"/>
                  </a:cubicBezTo>
                  <a:cubicBezTo>
                    <a:pt x="47" y="207"/>
                    <a:pt x="48" y="206"/>
                    <a:pt x="48" y="207"/>
                  </a:cubicBezTo>
                  <a:cubicBezTo>
                    <a:pt x="49" y="207"/>
                    <a:pt x="49" y="207"/>
                    <a:pt x="49" y="208"/>
                  </a:cubicBezTo>
                  <a:close/>
                  <a:moveTo>
                    <a:pt x="56" y="208"/>
                  </a:moveTo>
                  <a:cubicBezTo>
                    <a:pt x="56" y="209"/>
                    <a:pt x="56" y="208"/>
                    <a:pt x="56" y="208"/>
                  </a:cubicBezTo>
                  <a:cubicBezTo>
                    <a:pt x="57" y="208"/>
                    <a:pt x="57" y="208"/>
                    <a:pt x="57" y="208"/>
                  </a:cubicBezTo>
                  <a:cubicBezTo>
                    <a:pt x="56" y="208"/>
                    <a:pt x="56" y="208"/>
                    <a:pt x="56" y="208"/>
                  </a:cubicBezTo>
                  <a:close/>
                  <a:moveTo>
                    <a:pt x="70" y="208"/>
                  </a:moveTo>
                  <a:cubicBezTo>
                    <a:pt x="70" y="208"/>
                    <a:pt x="70" y="208"/>
                    <a:pt x="71" y="208"/>
                  </a:cubicBezTo>
                  <a:cubicBezTo>
                    <a:pt x="70" y="208"/>
                    <a:pt x="70" y="207"/>
                    <a:pt x="71" y="207"/>
                  </a:cubicBezTo>
                  <a:cubicBezTo>
                    <a:pt x="71" y="207"/>
                    <a:pt x="70" y="207"/>
                    <a:pt x="70" y="207"/>
                  </a:cubicBezTo>
                  <a:cubicBezTo>
                    <a:pt x="70" y="207"/>
                    <a:pt x="70" y="207"/>
                    <a:pt x="70" y="207"/>
                  </a:cubicBezTo>
                  <a:cubicBezTo>
                    <a:pt x="70" y="207"/>
                    <a:pt x="70" y="208"/>
                    <a:pt x="70" y="208"/>
                  </a:cubicBezTo>
                  <a:close/>
                  <a:moveTo>
                    <a:pt x="58" y="209"/>
                  </a:moveTo>
                  <a:cubicBezTo>
                    <a:pt x="59" y="209"/>
                    <a:pt x="59" y="209"/>
                    <a:pt x="59" y="208"/>
                  </a:cubicBezTo>
                  <a:cubicBezTo>
                    <a:pt x="59" y="207"/>
                    <a:pt x="59" y="207"/>
                    <a:pt x="58" y="207"/>
                  </a:cubicBezTo>
                  <a:cubicBezTo>
                    <a:pt x="58" y="207"/>
                    <a:pt x="58" y="207"/>
                    <a:pt x="58" y="208"/>
                  </a:cubicBezTo>
                  <a:cubicBezTo>
                    <a:pt x="58" y="208"/>
                    <a:pt x="58" y="209"/>
                    <a:pt x="58" y="209"/>
                  </a:cubicBezTo>
                  <a:close/>
                  <a:moveTo>
                    <a:pt x="56" y="206"/>
                  </a:moveTo>
                  <a:cubicBezTo>
                    <a:pt x="56" y="206"/>
                    <a:pt x="56" y="206"/>
                    <a:pt x="56" y="207"/>
                  </a:cubicBezTo>
                  <a:cubicBezTo>
                    <a:pt x="56" y="207"/>
                    <a:pt x="57" y="207"/>
                    <a:pt x="57" y="207"/>
                  </a:cubicBezTo>
                  <a:cubicBezTo>
                    <a:pt x="57" y="207"/>
                    <a:pt x="57" y="206"/>
                    <a:pt x="57" y="206"/>
                  </a:cubicBezTo>
                  <a:cubicBezTo>
                    <a:pt x="56" y="206"/>
                    <a:pt x="56" y="206"/>
                    <a:pt x="56" y="206"/>
                  </a:cubicBezTo>
                  <a:close/>
                  <a:moveTo>
                    <a:pt x="42" y="206"/>
                  </a:moveTo>
                  <a:cubicBezTo>
                    <a:pt x="42" y="207"/>
                    <a:pt x="42" y="207"/>
                    <a:pt x="43" y="207"/>
                  </a:cubicBezTo>
                  <a:cubicBezTo>
                    <a:pt x="43" y="207"/>
                    <a:pt x="43" y="207"/>
                    <a:pt x="43" y="207"/>
                  </a:cubicBezTo>
                  <a:cubicBezTo>
                    <a:pt x="43" y="207"/>
                    <a:pt x="44" y="207"/>
                    <a:pt x="44" y="207"/>
                  </a:cubicBezTo>
                  <a:cubicBezTo>
                    <a:pt x="44" y="208"/>
                    <a:pt x="44" y="208"/>
                    <a:pt x="44" y="208"/>
                  </a:cubicBezTo>
                  <a:cubicBezTo>
                    <a:pt x="44" y="207"/>
                    <a:pt x="44" y="207"/>
                    <a:pt x="44" y="207"/>
                  </a:cubicBezTo>
                  <a:cubicBezTo>
                    <a:pt x="44" y="206"/>
                    <a:pt x="44" y="206"/>
                    <a:pt x="43" y="206"/>
                  </a:cubicBezTo>
                  <a:cubicBezTo>
                    <a:pt x="43" y="206"/>
                    <a:pt x="43" y="206"/>
                    <a:pt x="43" y="206"/>
                  </a:cubicBezTo>
                  <a:cubicBezTo>
                    <a:pt x="42" y="206"/>
                    <a:pt x="42" y="206"/>
                    <a:pt x="42" y="206"/>
                  </a:cubicBezTo>
                  <a:close/>
                  <a:moveTo>
                    <a:pt x="40" y="207"/>
                  </a:moveTo>
                  <a:cubicBezTo>
                    <a:pt x="40" y="207"/>
                    <a:pt x="40" y="207"/>
                    <a:pt x="40" y="206"/>
                  </a:cubicBezTo>
                  <a:cubicBezTo>
                    <a:pt x="41" y="206"/>
                    <a:pt x="40" y="206"/>
                    <a:pt x="40" y="206"/>
                  </a:cubicBezTo>
                  <a:cubicBezTo>
                    <a:pt x="40" y="206"/>
                    <a:pt x="40" y="206"/>
                    <a:pt x="40" y="207"/>
                  </a:cubicBezTo>
                  <a:close/>
                  <a:moveTo>
                    <a:pt x="59" y="205"/>
                  </a:moveTo>
                  <a:cubicBezTo>
                    <a:pt x="59" y="206"/>
                    <a:pt x="59" y="206"/>
                    <a:pt x="59" y="207"/>
                  </a:cubicBezTo>
                  <a:cubicBezTo>
                    <a:pt x="59" y="206"/>
                    <a:pt x="59" y="206"/>
                    <a:pt x="60" y="206"/>
                  </a:cubicBezTo>
                  <a:cubicBezTo>
                    <a:pt x="60" y="206"/>
                    <a:pt x="60" y="206"/>
                    <a:pt x="60" y="206"/>
                  </a:cubicBezTo>
                  <a:cubicBezTo>
                    <a:pt x="60" y="205"/>
                    <a:pt x="60" y="205"/>
                    <a:pt x="59" y="205"/>
                  </a:cubicBezTo>
                  <a:cubicBezTo>
                    <a:pt x="59" y="205"/>
                    <a:pt x="59" y="205"/>
                    <a:pt x="59" y="205"/>
                  </a:cubicBezTo>
                  <a:close/>
                  <a:moveTo>
                    <a:pt x="61" y="205"/>
                  </a:moveTo>
                  <a:cubicBezTo>
                    <a:pt x="61" y="205"/>
                    <a:pt x="61" y="205"/>
                    <a:pt x="62" y="205"/>
                  </a:cubicBezTo>
                  <a:cubicBezTo>
                    <a:pt x="62" y="205"/>
                    <a:pt x="61" y="205"/>
                    <a:pt x="61" y="205"/>
                  </a:cubicBezTo>
                  <a:cubicBezTo>
                    <a:pt x="61" y="205"/>
                    <a:pt x="61" y="205"/>
                    <a:pt x="61" y="205"/>
                  </a:cubicBezTo>
                  <a:close/>
                  <a:moveTo>
                    <a:pt x="57" y="205"/>
                  </a:moveTo>
                  <a:cubicBezTo>
                    <a:pt x="57" y="204"/>
                    <a:pt x="57" y="204"/>
                    <a:pt x="57" y="204"/>
                  </a:cubicBezTo>
                  <a:cubicBezTo>
                    <a:pt x="56" y="204"/>
                    <a:pt x="56" y="204"/>
                    <a:pt x="56" y="204"/>
                  </a:cubicBezTo>
                  <a:cubicBezTo>
                    <a:pt x="56" y="205"/>
                    <a:pt x="56" y="205"/>
                    <a:pt x="57" y="205"/>
                  </a:cubicBezTo>
                  <a:close/>
                  <a:moveTo>
                    <a:pt x="61" y="204"/>
                  </a:moveTo>
                  <a:cubicBezTo>
                    <a:pt x="61" y="203"/>
                    <a:pt x="61" y="203"/>
                    <a:pt x="61" y="203"/>
                  </a:cubicBezTo>
                  <a:cubicBezTo>
                    <a:pt x="60" y="203"/>
                    <a:pt x="60" y="203"/>
                    <a:pt x="60" y="203"/>
                  </a:cubicBezTo>
                  <a:cubicBezTo>
                    <a:pt x="60" y="203"/>
                    <a:pt x="60" y="203"/>
                    <a:pt x="60" y="204"/>
                  </a:cubicBezTo>
                  <a:cubicBezTo>
                    <a:pt x="60" y="204"/>
                    <a:pt x="60" y="204"/>
                    <a:pt x="60" y="204"/>
                  </a:cubicBezTo>
                  <a:cubicBezTo>
                    <a:pt x="60" y="204"/>
                    <a:pt x="61" y="204"/>
                    <a:pt x="61" y="204"/>
                  </a:cubicBezTo>
                  <a:close/>
                  <a:moveTo>
                    <a:pt x="53" y="203"/>
                  </a:moveTo>
                  <a:cubicBezTo>
                    <a:pt x="53" y="203"/>
                    <a:pt x="53" y="203"/>
                    <a:pt x="53" y="203"/>
                  </a:cubicBezTo>
                  <a:cubicBezTo>
                    <a:pt x="54" y="203"/>
                    <a:pt x="54" y="203"/>
                    <a:pt x="54" y="203"/>
                  </a:cubicBezTo>
                  <a:cubicBezTo>
                    <a:pt x="54" y="203"/>
                    <a:pt x="54" y="202"/>
                    <a:pt x="54" y="202"/>
                  </a:cubicBezTo>
                  <a:cubicBezTo>
                    <a:pt x="53" y="202"/>
                    <a:pt x="53" y="202"/>
                    <a:pt x="53" y="202"/>
                  </a:cubicBezTo>
                  <a:cubicBezTo>
                    <a:pt x="53" y="203"/>
                    <a:pt x="53" y="203"/>
                    <a:pt x="53" y="203"/>
                  </a:cubicBezTo>
                  <a:close/>
                  <a:moveTo>
                    <a:pt x="56" y="201"/>
                  </a:moveTo>
                  <a:cubicBezTo>
                    <a:pt x="56" y="201"/>
                    <a:pt x="56" y="201"/>
                    <a:pt x="56" y="201"/>
                  </a:cubicBezTo>
                  <a:cubicBezTo>
                    <a:pt x="56" y="201"/>
                    <a:pt x="56" y="201"/>
                    <a:pt x="56" y="201"/>
                  </a:cubicBezTo>
                  <a:close/>
                  <a:moveTo>
                    <a:pt x="45" y="143"/>
                  </a:moveTo>
                  <a:cubicBezTo>
                    <a:pt x="45" y="143"/>
                    <a:pt x="46" y="143"/>
                    <a:pt x="46" y="142"/>
                  </a:cubicBezTo>
                  <a:cubicBezTo>
                    <a:pt x="46" y="142"/>
                    <a:pt x="46" y="142"/>
                    <a:pt x="45" y="141"/>
                  </a:cubicBezTo>
                  <a:cubicBezTo>
                    <a:pt x="45" y="141"/>
                    <a:pt x="45" y="141"/>
                    <a:pt x="45" y="142"/>
                  </a:cubicBezTo>
                  <a:cubicBezTo>
                    <a:pt x="45" y="142"/>
                    <a:pt x="45" y="143"/>
                    <a:pt x="45" y="143"/>
                  </a:cubicBezTo>
                  <a:close/>
                  <a:moveTo>
                    <a:pt x="73" y="124"/>
                  </a:moveTo>
                  <a:cubicBezTo>
                    <a:pt x="72" y="123"/>
                    <a:pt x="72" y="123"/>
                    <a:pt x="72" y="123"/>
                  </a:cubicBezTo>
                  <a:cubicBezTo>
                    <a:pt x="72" y="124"/>
                    <a:pt x="71" y="124"/>
                    <a:pt x="71" y="124"/>
                  </a:cubicBezTo>
                  <a:cubicBezTo>
                    <a:pt x="71" y="125"/>
                    <a:pt x="71" y="125"/>
                    <a:pt x="71" y="126"/>
                  </a:cubicBezTo>
                  <a:cubicBezTo>
                    <a:pt x="70" y="126"/>
                    <a:pt x="70" y="127"/>
                    <a:pt x="70" y="127"/>
                  </a:cubicBezTo>
                  <a:cubicBezTo>
                    <a:pt x="71" y="128"/>
                    <a:pt x="71" y="128"/>
                    <a:pt x="72" y="128"/>
                  </a:cubicBezTo>
                  <a:cubicBezTo>
                    <a:pt x="72" y="128"/>
                    <a:pt x="73" y="127"/>
                    <a:pt x="73" y="127"/>
                  </a:cubicBezTo>
                  <a:cubicBezTo>
                    <a:pt x="73" y="126"/>
                    <a:pt x="73" y="126"/>
                    <a:pt x="73" y="125"/>
                  </a:cubicBezTo>
                  <a:cubicBezTo>
                    <a:pt x="73" y="124"/>
                    <a:pt x="73" y="124"/>
                    <a:pt x="73" y="124"/>
                  </a:cubicBezTo>
                  <a:close/>
                  <a:moveTo>
                    <a:pt x="62" y="70"/>
                  </a:moveTo>
                  <a:cubicBezTo>
                    <a:pt x="62" y="70"/>
                    <a:pt x="62" y="70"/>
                    <a:pt x="62" y="69"/>
                  </a:cubicBezTo>
                  <a:cubicBezTo>
                    <a:pt x="62" y="68"/>
                    <a:pt x="62" y="68"/>
                    <a:pt x="62" y="67"/>
                  </a:cubicBezTo>
                  <a:cubicBezTo>
                    <a:pt x="61" y="67"/>
                    <a:pt x="61" y="68"/>
                    <a:pt x="61" y="69"/>
                  </a:cubicBezTo>
                  <a:cubicBezTo>
                    <a:pt x="61" y="70"/>
                    <a:pt x="61" y="70"/>
                    <a:pt x="62" y="70"/>
                  </a:cubicBezTo>
                  <a:close/>
                  <a:moveTo>
                    <a:pt x="34" y="68"/>
                  </a:moveTo>
                  <a:cubicBezTo>
                    <a:pt x="34" y="69"/>
                    <a:pt x="35" y="69"/>
                    <a:pt x="35" y="69"/>
                  </a:cubicBezTo>
                  <a:cubicBezTo>
                    <a:pt x="36" y="70"/>
                    <a:pt x="36" y="70"/>
                    <a:pt x="36" y="71"/>
                  </a:cubicBezTo>
                  <a:cubicBezTo>
                    <a:pt x="36" y="71"/>
                    <a:pt x="36" y="72"/>
                    <a:pt x="37" y="72"/>
                  </a:cubicBezTo>
                  <a:cubicBezTo>
                    <a:pt x="37" y="72"/>
                    <a:pt x="37" y="71"/>
                    <a:pt x="37" y="71"/>
                  </a:cubicBezTo>
                  <a:cubicBezTo>
                    <a:pt x="37" y="71"/>
                    <a:pt x="37" y="70"/>
                    <a:pt x="37" y="70"/>
                  </a:cubicBezTo>
                  <a:cubicBezTo>
                    <a:pt x="37" y="69"/>
                    <a:pt x="38" y="69"/>
                    <a:pt x="38" y="69"/>
                  </a:cubicBezTo>
                  <a:cubicBezTo>
                    <a:pt x="38" y="69"/>
                    <a:pt x="38" y="69"/>
                    <a:pt x="38" y="69"/>
                  </a:cubicBezTo>
                  <a:cubicBezTo>
                    <a:pt x="38" y="68"/>
                    <a:pt x="38" y="68"/>
                    <a:pt x="38" y="68"/>
                  </a:cubicBezTo>
                  <a:cubicBezTo>
                    <a:pt x="37" y="68"/>
                    <a:pt x="37" y="68"/>
                    <a:pt x="37" y="68"/>
                  </a:cubicBezTo>
                  <a:cubicBezTo>
                    <a:pt x="36" y="68"/>
                    <a:pt x="36" y="68"/>
                    <a:pt x="35" y="68"/>
                  </a:cubicBezTo>
                  <a:cubicBezTo>
                    <a:pt x="35" y="68"/>
                    <a:pt x="35" y="68"/>
                    <a:pt x="35" y="68"/>
                  </a:cubicBezTo>
                  <a:cubicBezTo>
                    <a:pt x="35" y="67"/>
                    <a:pt x="36" y="67"/>
                    <a:pt x="36" y="67"/>
                  </a:cubicBezTo>
                  <a:cubicBezTo>
                    <a:pt x="35" y="67"/>
                    <a:pt x="35" y="67"/>
                    <a:pt x="35" y="67"/>
                  </a:cubicBezTo>
                  <a:cubicBezTo>
                    <a:pt x="35" y="67"/>
                    <a:pt x="35" y="67"/>
                    <a:pt x="35" y="67"/>
                  </a:cubicBezTo>
                  <a:cubicBezTo>
                    <a:pt x="35" y="67"/>
                    <a:pt x="35" y="67"/>
                    <a:pt x="34" y="68"/>
                  </a:cubicBezTo>
                  <a:cubicBezTo>
                    <a:pt x="34" y="68"/>
                    <a:pt x="34" y="68"/>
                    <a:pt x="34" y="68"/>
                  </a:cubicBezTo>
                  <a:close/>
                  <a:moveTo>
                    <a:pt x="44" y="61"/>
                  </a:moveTo>
                  <a:cubicBezTo>
                    <a:pt x="45" y="60"/>
                    <a:pt x="45" y="60"/>
                    <a:pt x="44" y="60"/>
                  </a:cubicBezTo>
                  <a:cubicBezTo>
                    <a:pt x="44" y="60"/>
                    <a:pt x="44" y="60"/>
                    <a:pt x="44" y="60"/>
                  </a:cubicBezTo>
                  <a:cubicBezTo>
                    <a:pt x="44" y="61"/>
                    <a:pt x="44" y="61"/>
                    <a:pt x="44" y="61"/>
                  </a:cubicBezTo>
                  <a:lnTo>
                    <a:pt x="44" y="61"/>
                  </a:lnTo>
                  <a:close/>
                  <a:moveTo>
                    <a:pt x="45" y="59"/>
                  </a:moveTo>
                  <a:cubicBezTo>
                    <a:pt x="45" y="59"/>
                    <a:pt x="46" y="58"/>
                    <a:pt x="46" y="58"/>
                  </a:cubicBezTo>
                  <a:cubicBezTo>
                    <a:pt x="46" y="57"/>
                    <a:pt x="46" y="57"/>
                    <a:pt x="45" y="56"/>
                  </a:cubicBezTo>
                  <a:cubicBezTo>
                    <a:pt x="44" y="56"/>
                    <a:pt x="44" y="56"/>
                    <a:pt x="44" y="57"/>
                  </a:cubicBezTo>
                  <a:cubicBezTo>
                    <a:pt x="44" y="58"/>
                    <a:pt x="44" y="58"/>
                    <a:pt x="45" y="59"/>
                  </a:cubicBezTo>
                  <a:close/>
                  <a:moveTo>
                    <a:pt x="47" y="52"/>
                  </a:moveTo>
                  <a:cubicBezTo>
                    <a:pt x="46" y="51"/>
                    <a:pt x="46" y="51"/>
                    <a:pt x="46" y="51"/>
                  </a:cubicBezTo>
                  <a:cubicBezTo>
                    <a:pt x="46" y="52"/>
                    <a:pt x="46" y="52"/>
                    <a:pt x="46" y="52"/>
                  </a:cubicBezTo>
                  <a:cubicBezTo>
                    <a:pt x="46" y="52"/>
                    <a:pt x="47" y="52"/>
                    <a:pt x="47" y="52"/>
                  </a:cubicBezTo>
                  <a:close/>
                  <a:moveTo>
                    <a:pt x="58" y="51"/>
                  </a:moveTo>
                  <a:cubicBezTo>
                    <a:pt x="58" y="52"/>
                    <a:pt x="58" y="52"/>
                    <a:pt x="58" y="52"/>
                  </a:cubicBezTo>
                  <a:cubicBezTo>
                    <a:pt x="59" y="52"/>
                    <a:pt x="59" y="53"/>
                    <a:pt x="59" y="53"/>
                  </a:cubicBezTo>
                  <a:cubicBezTo>
                    <a:pt x="60" y="52"/>
                    <a:pt x="60" y="52"/>
                    <a:pt x="60" y="52"/>
                  </a:cubicBezTo>
                  <a:cubicBezTo>
                    <a:pt x="60" y="52"/>
                    <a:pt x="59" y="51"/>
                    <a:pt x="59" y="51"/>
                  </a:cubicBezTo>
                  <a:cubicBezTo>
                    <a:pt x="59" y="51"/>
                    <a:pt x="59" y="51"/>
                    <a:pt x="59" y="51"/>
                  </a:cubicBezTo>
                  <a:cubicBezTo>
                    <a:pt x="58" y="51"/>
                    <a:pt x="58" y="51"/>
                    <a:pt x="58" y="51"/>
                  </a:cubicBezTo>
                  <a:close/>
                  <a:moveTo>
                    <a:pt x="82" y="39"/>
                  </a:moveTo>
                  <a:cubicBezTo>
                    <a:pt x="81" y="39"/>
                    <a:pt x="81" y="40"/>
                    <a:pt x="82" y="40"/>
                  </a:cubicBezTo>
                  <a:cubicBezTo>
                    <a:pt x="82" y="40"/>
                    <a:pt x="82" y="41"/>
                    <a:pt x="83" y="41"/>
                  </a:cubicBezTo>
                  <a:cubicBezTo>
                    <a:pt x="83" y="40"/>
                    <a:pt x="83" y="40"/>
                    <a:pt x="83" y="40"/>
                  </a:cubicBezTo>
                  <a:cubicBezTo>
                    <a:pt x="82" y="39"/>
                    <a:pt x="82" y="39"/>
                    <a:pt x="82" y="39"/>
                  </a:cubicBezTo>
                  <a:close/>
                  <a:moveTo>
                    <a:pt x="24" y="39"/>
                  </a:moveTo>
                  <a:cubicBezTo>
                    <a:pt x="24" y="39"/>
                    <a:pt x="24" y="39"/>
                    <a:pt x="25" y="39"/>
                  </a:cubicBezTo>
                  <a:cubicBezTo>
                    <a:pt x="25" y="39"/>
                    <a:pt x="26" y="39"/>
                    <a:pt x="26" y="38"/>
                  </a:cubicBezTo>
                  <a:cubicBezTo>
                    <a:pt x="25" y="38"/>
                    <a:pt x="25" y="38"/>
                    <a:pt x="25" y="38"/>
                  </a:cubicBezTo>
                  <a:cubicBezTo>
                    <a:pt x="24" y="38"/>
                    <a:pt x="24" y="38"/>
                    <a:pt x="24" y="39"/>
                  </a:cubicBezTo>
                  <a:close/>
                  <a:moveTo>
                    <a:pt x="55" y="32"/>
                  </a:moveTo>
                  <a:cubicBezTo>
                    <a:pt x="55" y="32"/>
                    <a:pt x="55" y="32"/>
                    <a:pt x="55" y="32"/>
                  </a:cubicBezTo>
                  <a:cubicBezTo>
                    <a:pt x="56" y="31"/>
                    <a:pt x="56" y="31"/>
                    <a:pt x="55" y="31"/>
                  </a:cubicBezTo>
                  <a:cubicBezTo>
                    <a:pt x="55" y="31"/>
                    <a:pt x="55" y="31"/>
                    <a:pt x="55" y="31"/>
                  </a:cubicBezTo>
                  <a:cubicBezTo>
                    <a:pt x="54" y="32"/>
                    <a:pt x="55" y="32"/>
                    <a:pt x="55" y="32"/>
                  </a:cubicBezTo>
                  <a:close/>
                  <a:moveTo>
                    <a:pt x="21" y="23"/>
                  </a:moveTo>
                  <a:cubicBezTo>
                    <a:pt x="21" y="23"/>
                    <a:pt x="21" y="23"/>
                    <a:pt x="21" y="24"/>
                  </a:cubicBezTo>
                  <a:cubicBezTo>
                    <a:pt x="20" y="24"/>
                    <a:pt x="20" y="24"/>
                    <a:pt x="20" y="24"/>
                  </a:cubicBezTo>
                  <a:cubicBezTo>
                    <a:pt x="20" y="25"/>
                    <a:pt x="20" y="25"/>
                    <a:pt x="20" y="26"/>
                  </a:cubicBezTo>
                  <a:cubicBezTo>
                    <a:pt x="20" y="26"/>
                    <a:pt x="21" y="27"/>
                    <a:pt x="20" y="27"/>
                  </a:cubicBezTo>
                  <a:cubicBezTo>
                    <a:pt x="20" y="28"/>
                    <a:pt x="20" y="28"/>
                    <a:pt x="20" y="28"/>
                  </a:cubicBezTo>
                  <a:cubicBezTo>
                    <a:pt x="20" y="28"/>
                    <a:pt x="19" y="28"/>
                    <a:pt x="19" y="28"/>
                  </a:cubicBezTo>
                  <a:cubicBezTo>
                    <a:pt x="19" y="29"/>
                    <a:pt x="19" y="29"/>
                    <a:pt x="19" y="29"/>
                  </a:cubicBezTo>
                  <a:cubicBezTo>
                    <a:pt x="20" y="30"/>
                    <a:pt x="20" y="30"/>
                    <a:pt x="20" y="30"/>
                  </a:cubicBezTo>
                  <a:cubicBezTo>
                    <a:pt x="21" y="29"/>
                    <a:pt x="21" y="29"/>
                    <a:pt x="21" y="29"/>
                  </a:cubicBezTo>
                  <a:cubicBezTo>
                    <a:pt x="21" y="29"/>
                    <a:pt x="21" y="29"/>
                    <a:pt x="21" y="28"/>
                  </a:cubicBezTo>
                  <a:cubicBezTo>
                    <a:pt x="21" y="28"/>
                    <a:pt x="22" y="28"/>
                    <a:pt x="22" y="27"/>
                  </a:cubicBezTo>
                  <a:cubicBezTo>
                    <a:pt x="23" y="27"/>
                    <a:pt x="23" y="27"/>
                    <a:pt x="23" y="27"/>
                  </a:cubicBezTo>
                  <a:cubicBezTo>
                    <a:pt x="23" y="27"/>
                    <a:pt x="23" y="26"/>
                    <a:pt x="23" y="26"/>
                  </a:cubicBezTo>
                  <a:cubicBezTo>
                    <a:pt x="23" y="26"/>
                    <a:pt x="23" y="26"/>
                    <a:pt x="23" y="25"/>
                  </a:cubicBezTo>
                  <a:cubicBezTo>
                    <a:pt x="23" y="25"/>
                    <a:pt x="23" y="24"/>
                    <a:pt x="23" y="23"/>
                  </a:cubicBezTo>
                  <a:cubicBezTo>
                    <a:pt x="23" y="22"/>
                    <a:pt x="22" y="22"/>
                    <a:pt x="22" y="21"/>
                  </a:cubicBezTo>
                  <a:cubicBezTo>
                    <a:pt x="22" y="22"/>
                    <a:pt x="22" y="22"/>
                    <a:pt x="22" y="22"/>
                  </a:cubicBezTo>
                  <a:cubicBezTo>
                    <a:pt x="22" y="23"/>
                    <a:pt x="22" y="23"/>
                    <a:pt x="21" y="23"/>
                  </a:cubicBezTo>
                  <a:close/>
                  <a:moveTo>
                    <a:pt x="44" y="16"/>
                  </a:moveTo>
                  <a:cubicBezTo>
                    <a:pt x="44" y="15"/>
                    <a:pt x="44" y="14"/>
                    <a:pt x="43" y="14"/>
                  </a:cubicBezTo>
                  <a:cubicBezTo>
                    <a:pt x="43" y="14"/>
                    <a:pt x="43" y="15"/>
                    <a:pt x="43" y="15"/>
                  </a:cubicBezTo>
                  <a:cubicBezTo>
                    <a:pt x="43" y="15"/>
                    <a:pt x="43" y="16"/>
                    <a:pt x="43" y="16"/>
                  </a:cubicBezTo>
                  <a:cubicBezTo>
                    <a:pt x="43" y="16"/>
                    <a:pt x="43" y="16"/>
                    <a:pt x="43" y="16"/>
                  </a:cubicBezTo>
                  <a:lnTo>
                    <a:pt x="44" y="16"/>
                  </a:lnTo>
                  <a:close/>
                  <a:moveTo>
                    <a:pt x="42" y="6"/>
                  </a:moveTo>
                  <a:cubicBezTo>
                    <a:pt x="42" y="7"/>
                    <a:pt x="41" y="7"/>
                    <a:pt x="42" y="8"/>
                  </a:cubicBezTo>
                  <a:cubicBezTo>
                    <a:pt x="42" y="8"/>
                    <a:pt x="42" y="8"/>
                    <a:pt x="42" y="9"/>
                  </a:cubicBezTo>
                  <a:cubicBezTo>
                    <a:pt x="43" y="8"/>
                    <a:pt x="43" y="8"/>
                    <a:pt x="43" y="8"/>
                  </a:cubicBezTo>
                  <a:cubicBezTo>
                    <a:pt x="44" y="7"/>
                    <a:pt x="44" y="7"/>
                    <a:pt x="44" y="6"/>
                  </a:cubicBezTo>
                  <a:cubicBezTo>
                    <a:pt x="43" y="6"/>
                    <a:pt x="43" y="6"/>
                    <a:pt x="43" y="6"/>
                  </a:cubicBezTo>
                  <a:cubicBezTo>
                    <a:pt x="42" y="6"/>
                    <a:pt x="42" y="6"/>
                    <a:pt x="42" y="6"/>
                  </a:cubicBezTo>
                  <a:close/>
                  <a:moveTo>
                    <a:pt x="51" y="9"/>
                  </a:moveTo>
                  <a:cubicBezTo>
                    <a:pt x="51" y="9"/>
                    <a:pt x="52" y="8"/>
                    <a:pt x="52" y="8"/>
                  </a:cubicBezTo>
                  <a:cubicBezTo>
                    <a:pt x="52" y="7"/>
                    <a:pt x="51" y="6"/>
                    <a:pt x="51" y="6"/>
                  </a:cubicBezTo>
                  <a:cubicBezTo>
                    <a:pt x="51" y="6"/>
                    <a:pt x="50" y="7"/>
                    <a:pt x="50" y="8"/>
                  </a:cubicBezTo>
                  <a:cubicBezTo>
                    <a:pt x="50" y="8"/>
                    <a:pt x="50" y="9"/>
                    <a:pt x="51" y="9"/>
                  </a:cubicBezTo>
                  <a:close/>
                  <a:moveTo>
                    <a:pt x="47" y="4"/>
                  </a:moveTo>
                  <a:cubicBezTo>
                    <a:pt x="46" y="4"/>
                    <a:pt x="46" y="4"/>
                    <a:pt x="46" y="5"/>
                  </a:cubicBezTo>
                  <a:cubicBezTo>
                    <a:pt x="46" y="5"/>
                    <a:pt x="46" y="6"/>
                    <a:pt x="46" y="6"/>
                  </a:cubicBezTo>
                  <a:cubicBezTo>
                    <a:pt x="46" y="7"/>
                    <a:pt x="46" y="7"/>
                    <a:pt x="45" y="8"/>
                  </a:cubicBezTo>
                  <a:cubicBezTo>
                    <a:pt x="45" y="8"/>
                    <a:pt x="45" y="8"/>
                    <a:pt x="45" y="9"/>
                  </a:cubicBezTo>
                  <a:cubicBezTo>
                    <a:pt x="46" y="9"/>
                    <a:pt x="47" y="8"/>
                    <a:pt x="47" y="8"/>
                  </a:cubicBezTo>
                  <a:cubicBezTo>
                    <a:pt x="47" y="7"/>
                    <a:pt x="48" y="6"/>
                    <a:pt x="48" y="6"/>
                  </a:cubicBezTo>
                  <a:cubicBezTo>
                    <a:pt x="48" y="5"/>
                    <a:pt x="47" y="5"/>
                    <a:pt x="47" y="5"/>
                  </a:cubicBezTo>
                  <a:cubicBezTo>
                    <a:pt x="47" y="5"/>
                    <a:pt x="47" y="4"/>
                    <a:pt x="47" y="4"/>
                  </a:cubicBezTo>
                  <a:close/>
                  <a:moveTo>
                    <a:pt x="120" y="6"/>
                  </a:moveTo>
                  <a:cubicBezTo>
                    <a:pt x="120" y="6"/>
                    <a:pt x="120" y="6"/>
                    <a:pt x="120" y="6"/>
                  </a:cubicBezTo>
                  <a:cubicBezTo>
                    <a:pt x="121" y="6"/>
                    <a:pt x="121" y="6"/>
                    <a:pt x="121" y="6"/>
                  </a:cubicBezTo>
                  <a:cubicBezTo>
                    <a:pt x="121" y="5"/>
                    <a:pt x="121" y="4"/>
                    <a:pt x="121" y="4"/>
                  </a:cubicBezTo>
                  <a:cubicBezTo>
                    <a:pt x="121" y="4"/>
                    <a:pt x="121" y="4"/>
                    <a:pt x="120" y="4"/>
                  </a:cubicBezTo>
                  <a:cubicBezTo>
                    <a:pt x="120" y="4"/>
                    <a:pt x="120" y="4"/>
                    <a:pt x="120" y="4"/>
                  </a:cubicBezTo>
                  <a:cubicBezTo>
                    <a:pt x="119" y="5"/>
                    <a:pt x="119" y="5"/>
                    <a:pt x="120" y="6"/>
                  </a:cubicBezTo>
                  <a:close/>
                  <a:moveTo>
                    <a:pt x="42" y="3"/>
                  </a:moveTo>
                  <a:cubicBezTo>
                    <a:pt x="42" y="3"/>
                    <a:pt x="42" y="4"/>
                    <a:pt x="43" y="4"/>
                  </a:cubicBezTo>
                  <a:cubicBezTo>
                    <a:pt x="43" y="4"/>
                    <a:pt x="43" y="4"/>
                    <a:pt x="43" y="4"/>
                  </a:cubicBezTo>
                  <a:cubicBezTo>
                    <a:pt x="43" y="4"/>
                    <a:pt x="44" y="4"/>
                    <a:pt x="44" y="3"/>
                  </a:cubicBezTo>
                  <a:cubicBezTo>
                    <a:pt x="44" y="3"/>
                    <a:pt x="44" y="3"/>
                    <a:pt x="43" y="3"/>
                  </a:cubicBezTo>
                  <a:cubicBezTo>
                    <a:pt x="43" y="2"/>
                    <a:pt x="43" y="3"/>
                    <a:pt x="42" y="3"/>
                  </a:cubicBezTo>
                  <a:close/>
                  <a:moveTo>
                    <a:pt x="38" y="3"/>
                  </a:moveTo>
                  <a:cubicBezTo>
                    <a:pt x="38" y="3"/>
                    <a:pt x="38" y="4"/>
                    <a:pt x="39" y="4"/>
                  </a:cubicBezTo>
                  <a:cubicBezTo>
                    <a:pt x="39" y="3"/>
                    <a:pt x="39" y="3"/>
                    <a:pt x="39" y="3"/>
                  </a:cubicBezTo>
                  <a:cubicBezTo>
                    <a:pt x="39" y="2"/>
                    <a:pt x="39" y="2"/>
                    <a:pt x="39" y="2"/>
                  </a:cubicBezTo>
                  <a:cubicBezTo>
                    <a:pt x="39" y="2"/>
                    <a:pt x="38" y="2"/>
                    <a:pt x="38" y="2"/>
                  </a:cubicBezTo>
                  <a:cubicBezTo>
                    <a:pt x="38" y="2"/>
                    <a:pt x="38" y="2"/>
                    <a:pt x="38" y="3"/>
                  </a:cubicBezTo>
                  <a:close/>
                  <a:moveTo>
                    <a:pt x="4" y="2"/>
                  </a:moveTo>
                  <a:cubicBezTo>
                    <a:pt x="4" y="2"/>
                    <a:pt x="4" y="2"/>
                    <a:pt x="4" y="1"/>
                  </a:cubicBezTo>
                  <a:cubicBezTo>
                    <a:pt x="4" y="1"/>
                    <a:pt x="5" y="1"/>
                    <a:pt x="5" y="1"/>
                  </a:cubicBezTo>
                  <a:cubicBezTo>
                    <a:pt x="6" y="1"/>
                    <a:pt x="7" y="1"/>
                    <a:pt x="8" y="1"/>
                  </a:cubicBezTo>
                  <a:lnTo>
                    <a:pt x="11" y="1"/>
                  </a:lnTo>
                  <a:cubicBezTo>
                    <a:pt x="16" y="1"/>
                    <a:pt x="21" y="1"/>
                    <a:pt x="27" y="1"/>
                  </a:cubicBezTo>
                  <a:cubicBezTo>
                    <a:pt x="32" y="1"/>
                    <a:pt x="38" y="1"/>
                    <a:pt x="43" y="1"/>
                  </a:cubicBezTo>
                  <a:cubicBezTo>
                    <a:pt x="43" y="1"/>
                    <a:pt x="44" y="1"/>
                    <a:pt x="44" y="2"/>
                  </a:cubicBezTo>
                  <a:cubicBezTo>
                    <a:pt x="44" y="2"/>
                    <a:pt x="44" y="2"/>
                    <a:pt x="44" y="3"/>
                  </a:cubicBezTo>
                  <a:cubicBezTo>
                    <a:pt x="44" y="3"/>
                    <a:pt x="45" y="2"/>
                    <a:pt x="45" y="2"/>
                  </a:cubicBezTo>
                  <a:cubicBezTo>
                    <a:pt x="45" y="2"/>
                    <a:pt x="45" y="1"/>
                    <a:pt x="45" y="1"/>
                  </a:cubicBezTo>
                  <a:cubicBezTo>
                    <a:pt x="46" y="1"/>
                    <a:pt x="46" y="1"/>
                    <a:pt x="47" y="1"/>
                  </a:cubicBezTo>
                  <a:cubicBezTo>
                    <a:pt x="47" y="1"/>
                    <a:pt x="47" y="2"/>
                    <a:pt x="46" y="3"/>
                  </a:cubicBezTo>
                  <a:cubicBezTo>
                    <a:pt x="47" y="3"/>
                    <a:pt x="47" y="3"/>
                    <a:pt x="48" y="3"/>
                  </a:cubicBezTo>
                  <a:cubicBezTo>
                    <a:pt x="48" y="3"/>
                    <a:pt x="49" y="3"/>
                    <a:pt x="50" y="3"/>
                  </a:cubicBezTo>
                  <a:cubicBezTo>
                    <a:pt x="49" y="2"/>
                    <a:pt x="49" y="2"/>
                    <a:pt x="49" y="2"/>
                  </a:cubicBezTo>
                  <a:cubicBezTo>
                    <a:pt x="49" y="2"/>
                    <a:pt x="49" y="2"/>
                    <a:pt x="49" y="1"/>
                  </a:cubicBezTo>
                  <a:cubicBezTo>
                    <a:pt x="49" y="1"/>
                    <a:pt x="49" y="1"/>
                    <a:pt x="50" y="1"/>
                  </a:cubicBezTo>
                  <a:lnTo>
                    <a:pt x="52" y="1"/>
                  </a:lnTo>
                  <a:lnTo>
                    <a:pt x="53" y="6"/>
                  </a:lnTo>
                  <a:cubicBezTo>
                    <a:pt x="53" y="7"/>
                    <a:pt x="53" y="8"/>
                    <a:pt x="53" y="8"/>
                  </a:cubicBezTo>
                  <a:cubicBezTo>
                    <a:pt x="53" y="9"/>
                    <a:pt x="53" y="9"/>
                    <a:pt x="53" y="10"/>
                  </a:cubicBezTo>
                  <a:cubicBezTo>
                    <a:pt x="53" y="11"/>
                    <a:pt x="53" y="11"/>
                    <a:pt x="53" y="12"/>
                  </a:cubicBezTo>
                  <a:cubicBezTo>
                    <a:pt x="54" y="12"/>
                    <a:pt x="54" y="13"/>
                    <a:pt x="54" y="14"/>
                  </a:cubicBezTo>
                  <a:cubicBezTo>
                    <a:pt x="54" y="14"/>
                    <a:pt x="54" y="15"/>
                    <a:pt x="54" y="15"/>
                  </a:cubicBezTo>
                  <a:cubicBezTo>
                    <a:pt x="54" y="16"/>
                    <a:pt x="54" y="16"/>
                    <a:pt x="54" y="17"/>
                  </a:cubicBezTo>
                  <a:lnTo>
                    <a:pt x="54" y="18"/>
                  </a:lnTo>
                  <a:cubicBezTo>
                    <a:pt x="55" y="18"/>
                    <a:pt x="55" y="19"/>
                    <a:pt x="55" y="20"/>
                  </a:cubicBezTo>
                  <a:cubicBezTo>
                    <a:pt x="55" y="21"/>
                    <a:pt x="55" y="22"/>
                    <a:pt x="56" y="23"/>
                  </a:cubicBezTo>
                  <a:cubicBezTo>
                    <a:pt x="56" y="24"/>
                    <a:pt x="56" y="24"/>
                    <a:pt x="56" y="25"/>
                  </a:cubicBezTo>
                  <a:cubicBezTo>
                    <a:pt x="56" y="25"/>
                    <a:pt x="56" y="26"/>
                    <a:pt x="56" y="27"/>
                  </a:cubicBezTo>
                  <a:cubicBezTo>
                    <a:pt x="56" y="27"/>
                    <a:pt x="56" y="27"/>
                    <a:pt x="56" y="27"/>
                  </a:cubicBezTo>
                  <a:cubicBezTo>
                    <a:pt x="56" y="27"/>
                    <a:pt x="56" y="27"/>
                    <a:pt x="56" y="28"/>
                  </a:cubicBezTo>
                  <a:cubicBezTo>
                    <a:pt x="56" y="28"/>
                    <a:pt x="56" y="28"/>
                    <a:pt x="56" y="29"/>
                  </a:cubicBezTo>
                  <a:cubicBezTo>
                    <a:pt x="56" y="29"/>
                    <a:pt x="56" y="29"/>
                    <a:pt x="56" y="29"/>
                  </a:cubicBezTo>
                  <a:cubicBezTo>
                    <a:pt x="56" y="30"/>
                    <a:pt x="56" y="30"/>
                    <a:pt x="56" y="30"/>
                  </a:cubicBezTo>
                  <a:cubicBezTo>
                    <a:pt x="57" y="30"/>
                    <a:pt x="57" y="30"/>
                    <a:pt x="57" y="30"/>
                  </a:cubicBezTo>
                  <a:cubicBezTo>
                    <a:pt x="57" y="30"/>
                    <a:pt x="57" y="31"/>
                    <a:pt x="57" y="31"/>
                  </a:cubicBezTo>
                  <a:cubicBezTo>
                    <a:pt x="57" y="32"/>
                    <a:pt x="57" y="33"/>
                    <a:pt x="57" y="33"/>
                  </a:cubicBezTo>
                  <a:cubicBezTo>
                    <a:pt x="57" y="33"/>
                    <a:pt x="57" y="34"/>
                    <a:pt x="57" y="34"/>
                  </a:cubicBezTo>
                  <a:cubicBezTo>
                    <a:pt x="57" y="34"/>
                    <a:pt x="58" y="34"/>
                    <a:pt x="58" y="34"/>
                  </a:cubicBezTo>
                  <a:cubicBezTo>
                    <a:pt x="57" y="35"/>
                    <a:pt x="57" y="35"/>
                    <a:pt x="57" y="36"/>
                  </a:cubicBezTo>
                  <a:cubicBezTo>
                    <a:pt x="56" y="36"/>
                    <a:pt x="56" y="37"/>
                    <a:pt x="56" y="37"/>
                  </a:cubicBezTo>
                  <a:cubicBezTo>
                    <a:pt x="56" y="38"/>
                    <a:pt x="56" y="39"/>
                    <a:pt x="56" y="40"/>
                  </a:cubicBezTo>
                  <a:cubicBezTo>
                    <a:pt x="56" y="40"/>
                    <a:pt x="57" y="40"/>
                    <a:pt x="57" y="39"/>
                  </a:cubicBezTo>
                  <a:cubicBezTo>
                    <a:pt x="57" y="38"/>
                    <a:pt x="57" y="38"/>
                    <a:pt x="57" y="37"/>
                  </a:cubicBezTo>
                  <a:cubicBezTo>
                    <a:pt x="58" y="37"/>
                    <a:pt x="58" y="38"/>
                    <a:pt x="58" y="38"/>
                  </a:cubicBezTo>
                  <a:cubicBezTo>
                    <a:pt x="58" y="39"/>
                    <a:pt x="58" y="39"/>
                    <a:pt x="58" y="40"/>
                  </a:cubicBezTo>
                  <a:cubicBezTo>
                    <a:pt x="58" y="40"/>
                    <a:pt x="58" y="40"/>
                    <a:pt x="58" y="40"/>
                  </a:cubicBezTo>
                  <a:lnTo>
                    <a:pt x="56" y="41"/>
                  </a:lnTo>
                  <a:cubicBezTo>
                    <a:pt x="56" y="42"/>
                    <a:pt x="56" y="42"/>
                    <a:pt x="56" y="43"/>
                  </a:cubicBezTo>
                  <a:cubicBezTo>
                    <a:pt x="56" y="44"/>
                    <a:pt x="56" y="44"/>
                    <a:pt x="56" y="45"/>
                  </a:cubicBezTo>
                  <a:cubicBezTo>
                    <a:pt x="56" y="45"/>
                    <a:pt x="56" y="46"/>
                    <a:pt x="57" y="46"/>
                  </a:cubicBezTo>
                  <a:cubicBezTo>
                    <a:pt x="57" y="47"/>
                    <a:pt x="57" y="47"/>
                    <a:pt x="57" y="47"/>
                  </a:cubicBezTo>
                  <a:cubicBezTo>
                    <a:pt x="58" y="47"/>
                    <a:pt x="58" y="47"/>
                    <a:pt x="58" y="46"/>
                  </a:cubicBezTo>
                  <a:cubicBezTo>
                    <a:pt x="59" y="46"/>
                    <a:pt x="59" y="46"/>
                    <a:pt x="59" y="45"/>
                  </a:cubicBezTo>
                  <a:cubicBezTo>
                    <a:pt x="59" y="45"/>
                    <a:pt x="59" y="46"/>
                    <a:pt x="59" y="46"/>
                  </a:cubicBezTo>
                  <a:cubicBezTo>
                    <a:pt x="59" y="46"/>
                    <a:pt x="59" y="47"/>
                    <a:pt x="59" y="47"/>
                  </a:cubicBezTo>
                  <a:cubicBezTo>
                    <a:pt x="60" y="48"/>
                    <a:pt x="60" y="50"/>
                    <a:pt x="60" y="52"/>
                  </a:cubicBezTo>
                  <a:cubicBezTo>
                    <a:pt x="61" y="57"/>
                    <a:pt x="62" y="62"/>
                    <a:pt x="63" y="68"/>
                  </a:cubicBezTo>
                  <a:cubicBezTo>
                    <a:pt x="63" y="73"/>
                    <a:pt x="64" y="78"/>
                    <a:pt x="64" y="84"/>
                  </a:cubicBezTo>
                  <a:cubicBezTo>
                    <a:pt x="65" y="82"/>
                    <a:pt x="65" y="80"/>
                    <a:pt x="66" y="78"/>
                  </a:cubicBezTo>
                  <a:cubicBezTo>
                    <a:pt x="66" y="76"/>
                    <a:pt x="66" y="74"/>
                    <a:pt x="66" y="73"/>
                  </a:cubicBezTo>
                  <a:cubicBezTo>
                    <a:pt x="67" y="70"/>
                    <a:pt x="67" y="68"/>
                    <a:pt x="68" y="65"/>
                  </a:cubicBezTo>
                  <a:cubicBezTo>
                    <a:pt x="68" y="63"/>
                    <a:pt x="68" y="61"/>
                    <a:pt x="69" y="58"/>
                  </a:cubicBezTo>
                  <a:lnTo>
                    <a:pt x="70" y="50"/>
                  </a:lnTo>
                  <a:cubicBezTo>
                    <a:pt x="70" y="49"/>
                    <a:pt x="71" y="47"/>
                    <a:pt x="71" y="46"/>
                  </a:cubicBezTo>
                  <a:cubicBezTo>
                    <a:pt x="71" y="44"/>
                    <a:pt x="71" y="42"/>
                    <a:pt x="72" y="41"/>
                  </a:cubicBezTo>
                  <a:lnTo>
                    <a:pt x="74" y="31"/>
                  </a:lnTo>
                  <a:cubicBezTo>
                    <a:pt x="74" y="30"/>
                    <a:pt x="74" y="29"/>
                    <a:pt x="75" y="28"/>
                  </a:cubicBezTo>
                  <a:cubicBezTo>
                    <a:pt x="75" y="27"/>
                    <a:pt x="75" y="25"/>
                    <a:pt x="75" y="24"/>
                  </a:cubicBezTo>
                  <a:cubicBezTo>
                    <a:pt x="75" y="22"/>
                    <a:pt x="76" y="21"/>
                    <a:pt x="76" y="19"/>
                  </a:cubicBezTo>
                  <a:cubicBezTo>
                    <a:pt x="77" y="16"/>
                    <a:pt x="77" y="13"/>
                    <a:pt x="78" y="10"/>
                  </a:cubicBezTo>
                  <a:cubicBezTo>
                    <a:pt x="79" y="7"/>
                    <a:pt x="79" y="4"/>
                    <a:pt x="80" y="1"/>
                  </a:cubicBezTo>
                  <a:cubicBezTo>
                    <a:pt x="81" y="1"/>
                    <a:pt x="81" y="1"/>
                    <a:pt x="82" y="1"/>
                  </a:cubicBezTo>
                  <a:cubicBezTo>
                    <a:pt x="82" y="1"/>
                    <a:pt x="83" y="1"/>
                    <a:pt x="83" y="1"/>
                  </a:cubicBezTo>
                  <a:cubicBezTo>
                    <a:pt x="83" y="1"/>
                    <a:pt x="83" y="1"/>
                    <a:pt x="83" y="2"/>
                  </a:cubicBezTo>
                  <a:cubicBezTo>
                    <a:pt x="82" y="2"/>
                    <a:pt x="82" y="2"/>
                    <a:pt x="82" y="3"/>
                  </a:cubicBezTo>
                  <a:cubicBezTo>
                    <a:pt x="83" y="3"/>
                    <a:pt x="83" y="3"/>
                    <a:pt x="84" y="3"/>
                  </a:cubicBezTo>
                  <a:cubicBezTo>
                    <a:pt x="84" y="3"/>
                    <a:pt x="85" y="3"/>
                    <a:pt x="85" y="3"/>
                  </a:cubicBezTo>
                  <a:cubicBezTo>
                    <a:pt x="85" y="3"/>
                    <a:pt x="86" y="3"/>
                    <a:pt x="86" y="3"/>
                  </a:cubicBezTo>
                  <a:cubicBezTo>
                    <a:pt x="87" y="3"/>
                    <a:pt x="87" y="3"/>
                    <a:pt x="87" y="2"/>
                  </a:cubicBezTo>
                  <a:cubicBezTo>
                    <a:pt x="87" y="2"/>
                    <a:pt x="88" y="1"/>
                    <a:pt x="88" y="1"/>
                  </a:cubicBezTo>
                  <a:cubicBezTo>
                    <a:pt x="89" y="0"/>
                    <a:pt x="90" y="1"/>
                    <a:pt x="91" y="1"/>
                  </a:cubicBezTo>
                  <a:cubicBezTo>
                    <a:pt x="91" y="3"/>
                    <a:pt x="92" y="3"/>
                    <a:pt x="93" y="3"/>
                  </a:cubicBezTo>
                  <a:cubicBezTo>
                    <a:pt x="93" y="4"/>
                    <a:pt x="94" y="4"/>
                    <a:pt x="94" y="4"/>
                  </a:cubicBezTo>
                  <a:cubicBezTo>
                    <a:pt x="95" y="4"/>
                    <a:pt x="95" y="4"/>
                    <a:pt x="95" y="3"/>
                  </a:cubicBezTo>
                  <a:cubicBezTo>
                    <a:pt x="96" y="3"/>
                    <a:pt x="97" y="3"/>
                    <a:pt x="98" y="3"/>
                  </a:cubicBezTo>
                  <a:cubicBezTo>
                    <a:pt x="98" y="4"/>
                    <a:pt x="99" y="4"/>
                    <a:pt x="100" y="4"/>
                  </a:cubicBezTo>
                  <a:cubicBezTo>
                    <a:pt x="100" y="4"/>
                    <a:pt x="100" y="4"/>
                    <a:pt x="101" y="3"/>
                  </a:cubicBezTo>
                  <a:cubicBezTo>
                    <a:pt x="102" y="3"/>
                    <a:pt x="103" y="3"/>
                    <a:pt x="104" y="3"/>
                  </a:cubicBezTo>
                  <a:cubicBezTo>
                    <a:pt x="105" y="3"/>
                    <a:pt x="105" y="3"/>
                    <a:pt x="105" y="2"/>
                  </a:cubicBezTo>
                  <a:cubicBezTo>
                    <a:pt x="105" y="2"/>
                    <a:pt x="104" y="1"/>
                    <a:pt x="104" y="2"/>
                  </a:cubicBezTo>
                  <a:cubicBezTo>
                    <a:pt x="103" y="2"/>
                    <a:pt x="103" y="2"/>
                    <a:pt x="102" y="2"/>
                  </a:cubicBezTo>
                  <a:cubicBezTo>
                    <a:pt x="102" y="2"/>
                    <a:pt x="101" y="2"/>
                    <a:pt x="101" y="2"/>
                  </a:cubicBezTo>
                  <a:cubicBezTo>
                    <a:pt x="101" y="2"/>
                    <a:pt x="100" y="1"/>
                    <a:pt x="100" y="1"/>
                  </a:cubicBezTo>
                  <a:cubicBezTo>
                    <a:pt x="101" y="1"/>
                    <a:pt x="101" y="0"/>
                    <a:pt x="103" y="0"/>
                  </a:cubicBezTo>
                  <a:cubicBezTo>
                    <a:pt x="104" y="0"/>
                    <a:pt x="105" y="0"/>
                    <a:pt x="105" y="1"/>
                  </a:cubicBezTo>
                  <a:cubicBezTo>
                    <a:pt x="105" y="1"/>
                    <a:pt x="106" y="1"/>
                    <a:pt x="106" y="1"/>
                  </a:cubicBezTo>
                  <a:cubicBezTo>
                    <a:pt x="106" y="0"/>
                    <a:pt x="106" y="0"/>
                    <a:pt x="107" y="1"/>
                  </a:cubicBezTo>
                  <a:cubicBezTo>
                    <a:pt x="107" y="1"/>
                    <a:pt x="107" y="1"/>
                    <a:pt x="107" y="2"/>
                  </a:cubicBezTo>
                  <a:cubicBezTo>
                    <a:pt x="107" y="2"/>
                    <a:pt x="107" y="2"/>
                    <a:pt x="107" y="3"/>
                  </a:cubicBezTo>
                  <a:cubicBezTo>
                    <a:pt x="107" y="3"/>
                    <a:pt x="107" y="3"/>
                    <a:pt x="107" y="3"/>
                  </a:cubicBezTo>
                  <a:cubicBezTo>
                    <a:pt x="107" y="4"/>
                    <a:pt x="107" y="4"/>
                    <a:pt x="107" y="4"/>
                  </a:cubicBezTo>
                  <a:cubicBezTo>
                    <a:pt x="107" y="5"/>
                    <a:pt x="107" y="5"/>
                    <a:pt x="107" y="6"/>
                  </a:cubicBezTo>
                  <a:cubicBezTo>
                    <a:pt x="107" y="6"/>
                    <a:pt x="108" y="7"/>
                    <a:pt x="108" y="7"/>
                  </a:cubicBezTo>
                  <a:cubicBezTo>
                    <a:pt x="108" y="7"/>
                    <a:pt x="109" y="7"/>
                    <a:pt x="109" y="7"/>
                  </a:cubicBezTo>
                  <a:cubicBezTo>
                    <a:pt x="110" y="6"/>
                    <a:pt x="110" y="6"/>
                    <a:pt x="111" y="7"/>
                  </a:cubicBezTo>
                  <a:cubicBezTo>
                    <a:pt x="111" y="7"/>
                    <a:pt x="112" y="7"/>
                    <a:pt x="112" y="7"/>
                  </a:cubicBezTo>
                  <a:cubicBezTo>
                    <a:pt x="112" y="8"/>
                    <a:pt x="112" y="8"/>
                    <a:pt x="113" y="8"/>
                  </a:cubicBezTo>
                  <a:cubicBezTo>
                    <a:pt x="114" y="8"/>
                    <a:pt x="114" y="7"/>
                    <a:pt x="115" y="7"/>
                  </a:cubicBezTo>
                  <a:cubicBezTo>
                    <a:pt x="115" y="6"/>
                    <a:pt x="116" y="6"/>
                    <a:pt x="116" y="5"/>
                  </a:cubicBezTo>
                  <a:cubicBezTo>
                    <a:pt x="116" y="5"/>
                    <a:pt x="116" y="4"/>
                    <a:pt x="115" y="4"/>
                  </a:cubicBezTo>
                  <a:cubicBezTo>
                    <a:pt x="115" y="4"/>
                    <a:pt x="114" y="4"/>
                    <a:pt x="114" y="3"/>
                  </a:cubicBezTo>
                  <a:cubicBezTo>
                    <a:pt x="114" y="3"/>
                    <a:pt x="114" y="3"/>
                    <a:pt x="115" y="3"/>
                  </a:cubicBezTo>
                  <a:cubicBezTo>
                    <a:pt x="115" y="4"/>
                    <a:pt x="115" y="4"/>
                    <a:pt x="115" y="4"/>
                  </a:cubicBezTo>
                  <a:cubicBezTo>
                    <a:pt x="115" y="3"/>
                    <a:pt x="116" y="3"/>
                    <a:pt x="116" y="3"/>
                  </a:cubicBezTo>
                  <a:cubicBezTo>
                    <a:pt x="116" y="2"/>
                    <a:pt x="116" y="2"/>
                    <a:pt x="116" y="2"/>
                  </a:cubicBezTo>
                  <a:cubicBezTo>
                    <a:pt x="116" y="1"/>
                    <a:pt x="117" y="1"/>
                    <a:pt x="117" y="1"/>
                  </a:cubicBezTo>
                  <a:cubicBezTo>
                    <a:pt x="117" y="1"/>
                    <a:pt x="118" y="1"/>
                    <a:pt x="118" y="1"/>
                  </a:cubicBezTo>
                  <a:cubicBezTo>
                    <a:pt x="118" y="1"/>
                    <a:pt x="118" y="1"/>
                    <a:pt x="118" y="1"/>
                  </a:cubicBezTo>
                  <a:cubicBezTo>
                    <a:pt x="118" y="2"/>
                    <a:pt x="118" y="2"/>
                    <a:pt x="118" y="2"/>
                  </a:cubicBezTo>
                  <a:cubicBezTo>
                    <a:pt x="117" y="2"/>
                    <a:pt x="117" y="3"/>
                    <a:pt x="117" y="4"/>
                  </a:cubicBezTo>
                  <a:cubicBezTo>
                    <a:pt x="117" y="5"/>
                    <a:pt x="118" y="5"/>
                    <a:pt x="118" y="5"/>
                  </a:cubicBezTo>
                  <a:cubicBezTo>
                    <a:pt x="118" y="5"/>
                    <a:pt x="118" y="5"/>
                    <a:pt x="118" y="5"/>
                  </a:cubicBezTo>
                  <a:cubicBezTo>
                    <a:pt x="118" y="5"/>
                    <a:pt x="118" y="5"/>
                    <a:pt x="118" y="4"/>
                  </a:cubicBezTo>
                  <a:cubicBezTo>
                    <a:pt x="119" y="4"/>
                    <a:pt x="119" y="3"/>
                    <a:pt x="119" y="1"/>
                  </a:cubicBezTo>
                  <a:cubicBezTo>
                    <a:pt x="119" y="1"/>
                    <a:pt x="120" y="1"/>
                    <a:pt x="120" y="1"/>
                  </a:cubicBezTo>
                  <a:cubicBezTo>
                    <a:pt x="121" y="0"/>
                    <a:pt x="121" y="1"/>
                    <a:pt x="122" y="1"/>
                  </a:cubicBezTo>
                  <a:cubicBezTo>
                    <a:pt x="122" y="2"/>
                    <a:pt x="122" y="3"/>
                    <a:pt x="122" y="4"/>
                  </a:cubicBezTo>
                  <a:cubicBezTo>
                    <a:pt x="122" y="5"/>
                    <a:pt x="122" y="6"/>
                    <a:pt x="123" y="6"/>
                  </a:cubicBezTo>
                  <a:cubicBezTo>
                    <a:pt x="123" y="6"/>
                    <a:pt x="124" y="6"/>
                    <a:pt x="124" y="5"/>
                  </a:cubicBezTo>
                  <a:cubicBezTo>
                    <a:pt x="124" y="5"/>
                    <a:pt x="124" y="4"/>
                    <a:pt x="124" y="4"/>
                  </a:cubicBezTo>
                  <a:lnTo>
                    <a:pt x="124" y="2"/>
                  </a:lnTo>
                  <a:cubicBezTo>
                    <a:pt x="124" y="2"/>
                    <a:pt x="124" y="2"/>
                    <a:pt x="124" y="1"/>
                  </a:cubicBezTo>
                  <a:cubicBezTo>
                    <a:pt x="125" y="2"/>
                    <a:pt x="125" y="2"/>
                    <a:pt x="125" y="3"/>
                  </a:cubicBezTo>
                  <a:cubicBezTo>
                    <a:pt x="125" y="4"/>
                    <a:pt x="125" y="5"/>
                    <a:pt x="125" y="6"/>
                  </a:cubicBezTo>
                  <a:cubicBezTo>
                    <a:pt x="125" y="6"/>
                    <a:pt x="126" y="6"/>
                    <a:pt x="126" y="5"/>
                  </a:cubicBezTo>
                  <a:cubicBezTo>
                    <a:pt x="126" y="5"/>
                    <a:pt x="127" y="5"/>
                    <a:pt x="127" y="5"/>
                  </a:cubicBezTo>
                  <a:cubicBezTo>
                    <a:pt x="127" y="5"/>
                    <a:pt x="128" y="5"/>
                    <a:pt x="128" y="5"/>
                  </a:cubicBezTo>
                  <a:cubicBezTo>
                    <a:pt x="128" y="5"/>
                    <a:pt x="129" y="5"/>
                    <a:pt x="129" y="4"/>
                  </a:cubicBezTo>
                  <a:cubicBezTo>
                    <a:pt x="129" y="4"/>
                    <a:pt x="129" y="3"/>
                    <a:pt x="128" y="3"/>
                  </a:cubicBezTo>
                  <a:cubicBezTo>
                    <a:pt x="128" y="3"/>
                    <a:pt x="128" y="2"/>
                    <a:pt x="128" y="2"/>
                  </a:cubicBezTo>
                  <a:cubicBezTo>
                    <a:pt x="128" y="2"/>
                    <a:pt x="129" y="1"/>
                    <a:pt x="129" y="1"/>
                  </a:cubicBezTo>
                  <a:cubicBezTo>
                    <a:pt x="129" y="1"/>
                    <a:pt x="129" y="1"/>
                    <a:pt x="130" y="1"/>
                  </a:cubicBezTo>
                  <a:cubicBezTo>
                    <a:pt x="130" y="1"/>
                    <a:pt x="130" y="0"/>
                    <a:pt x="131" y="1"/>
                  </a:cubicBezTo>
                  <a:cubicBezTo>
                    <a:pt x="131" y="1"/>
                    <a:pt x="131" y="2"/>
                    <a:pt x="131" y="2"/>
                  </a:cubicBezTo>
                  <a:cubicBezTo>
                    <a:pt x="131" y="3"/>
                    <a:pt x="130" y="3"/>
                    <a:pt x="130" y="3"/>
                  </a:cubicBezTo>
                  <a:cubicBezTo>
                    <a:pt x="130" y="5"/>
                    <a:pt x="130" y="6"/>
                    <a:pt x="129" y="8"/>
                  </a:cubicBezTo>
                  <a:cubicBezTo>
                    <a:pt x="129" y="9"/>
                    <a:pt x="128" y="10"/>
                    <a:pt x="128" y="11"/>
                  </a:cubicBezTo>
                  <a:cubicBezTo>
                    <a:pt x="127" y="14"/>
                    <a:pt x="126" y="16"/>
                    <a:pt x="126" y="18"/>
                  </a:cubicBezTo>
                  <a:cubicBezTo>
                    <a:pt x="125" y="20"/>
                    <a:pt x="124" y="23"/>
                    <a:pt x="124" y="25"/>
                  </a:cubicBezTo>
                  <a:cubicBezTo>
                    <a:pt x="124" y="25"/>
                    <a:pt x="124" y="26"/>
                    <a:pt x="123" y="26"/>
                  </a:cubicBezTo>
                  <a:cubicBezTo>
                    <a:pt x="123" y="26"/>
                    <a:pt x="123" y="27"/>
                    <a:pt x="123" y="28"/>
                  </a:cubicBezTo>
                  <a:cubicBezTo>
                    <a:pt x="123" y="28"/>
                    <a:pt x="122" y="29"/>
                    <a:pt x="122" y="30"/>
                  </a:cubicBezTo>
                  <a:lnTo>
                    <a:pt x="122" y="30"/>
                  </a:lnTo>
                  <a:cubicBezTo>
                    <a:pt x="122" y="32"/>
                    <a:pt x="121" y="33"/>
                    <a:pt x="121" y="35"/>
                  </a:cubicBezTo>
                  <a:cubicBezTo>
                    <a:pt x="120" y="37"/>
                    <a:pt x="120" y="38"/>
                    <a:pt x="119" y="40"/>
                  </a:cubicBezTo>
                  <a:cubicBezTo>
                    <a:pt x="119" y="42"/>
                    <a:pt x="118" y="44"/>
                    <a:pt x="118" y="45"/>
                  </a:cubicBezTo>
                  <a:cubicBezTo>
                    <a:pt x="117" y="47"/>
                    <a:pt x="117" y="49"/>
                    <a:pt x="116" y="51"/>
                  </a:cubicBezTo>
                  <a:cubicBezTo>
                    <a:pt x="115" y="53"/>
                    <a:pt x="115" y="55"/>
                    <a:pt x="114" y="56"/>
                  </a:cubicBezTo>
                  <a:cubicBezTo>
                    <a:pt x="114" y="58"/>
                    <a:pt x="113" y="60"/>
                    <a:pt x="113" y="62"/>
                  </a:cubicBezTo>
                  <a:cubicBezTo>
                    <a:pt x="113" y="62"/>
                    <a:pt x="113" y="63"/>
                    <a:pt x="112" y="64"/>
                  </a:cubicBezTo>
                  <a:cubicBezTo>
                    <a:pt x="112" y="64"/>
                    <a:pt x="112" y="65"/>
                    <a:pt x="112" y="65"/>
                  </a:cubicBezTo>
                  <a:lnTo>
                    <a:pt x="112" y="66"/>
                  </a:lnTo>
                  <a:cubicBezTo>
                    <a:pt x="110" y="72"/>
                    <a:pt x="108" y="79"/>
                    <a:pt x="106" y="85"/>
                  </a:cubicBezTo>
                  <a:cubicBezTo>
                    <a:pt x="104" y="92"/>
                    <a:pt x="102" y="98"/>
                    <a:pt x="100" y="104"/>
                  </a:cubicBezTo>
                  <a:lnTo>
                    <a:pt x="100" y="105"/>
                  </a:lnTo>
                  <a:cubicBezTo>
                    <a:pt x="99" y="107"/>
                    <a:pt x="99" y="110"/>
                    <a:pt x="98" y="112"/>
                  </a:cubicBezTo>
                  <a:cubicBezTo>
                    <a:pt x="97" y="114"/>
                    <a:pt x="97" y="117"/>
                    <a:pt x="96" y="119"/>
                  </a:cubicBezTo>
                  <a:cubicBezTo>
                    <a:pt x="96" y="120"/>
                    <a:pt x="95" y="121"/>
                    <a:pt x="95" y="123"/>
                  </a:cubicBezTo>
                  <a:cubicBezTo>
                    <a:pt x="94" y="124"/>
                    <a:pt x="94" y="126"/>
                    <a:pt x="93" y="128"/>
                  </a:cubicBezTo>
                  <a:lnTo>
                    <a:pt x="92" y="132"/>
                  </a:lnTo>
                  <a:cubicBezTo>
                    <a:pt x="92" y="132"/>
                    <a:pt x="92" y="133"/>
                    <a:pt x="91" y="134"/>
                  </a:cubicBezTo>
                  <a:cubicBezTo>
                    <a:pt x="91" y="135"/>
                    <a:pt x="91" y="136"/>
                    <a:pt x="91" y="137"/>
                  </a:cubicBezTo>
                  <a:cubicBezTo>
                    <a:pt x="91" y="145"/>
                    <a:pt x="91" y="152"/>
                    <a:pt x="91" y="160"/>
                  </a:cubicBezTo>
                  <a:cubicBezTo>
                    <a:pt x="91" y="168"/>
                    <a:pt x="91" y="175"/>
                    <a:pt x="91" y="183"/>
                  </a:cubicBezTo>
                  <a:cubicBezTo>
                    <a:pt x="90" y="183"/>
                    <a:pt x="90" y="183"/>
                    <a:pt x="90" y="182"/>
                  </a:cubicBezTo>
                  <a:cubicBezTo>
                    <a:pt x="90" y="182"/>
                    <a:pt x="90" y="182"/>
                    <a:pt x="89" y="182"/>
                  </a:cubicBezTo>
                  <a:cubicBezTo>
                    <a:pt x="89" y="182"/>
                    <a:pt x="89" y="182"/>
                    <a:pt x="88" y="183"/>
                  </a:cubicBezTo>
                  <a:cubicBezTo>
                    <a:pt x="88" y="183"/>
                    <a:pt x="88" y="183"/>
                    <a:pt x="88" y="184"/>
                  </a:cubicBezTo>
                  <a:cubicBezTo>
                    <a:pt x="88" y="184"/>
                    <a:pt x="88" y="184"/>
                    <a:pt x="88" y="184"/>
                  </a:cubicBezTo>
                  <a:cubicBezTo>
                    <a:pt x="89" y="184"/>
                    <a:pt x="89" y="184"/>
                    <a:pt x="89" y="184"/>
                  </a:cubicBezTo>
                  <a:cubicBezTo>
                    <a:pt x="90" y="184"/>
                    <a:pt x="90" y="184"/>
                    <a:pt x="90" y="184"/>
                  </a:cubicBezTo>
                  <a:cubicBezTo>
                    <a:pt x="90" y="184"/>
                    <a:pt x="91" y="185"/>
                    <a:pt x="91" y="185"/>
                  </a:cubicBezTo>
                  <a:cubicBezTo>
                    <a:pt x="91" y="186"/>
                    <a:pt x="91" y="186"/>
                    <a:pt x="91" y="187"/>
                  </a:cubicBezTo>
                  <a:cubicBezTo>
                    <a:pt x="91" y="188"/>
                    <a:pt x="91" y="189"/>
                    <a:pt x="91" y="190"/>
                  </a:cubicBezTo>
                  <a:cubicBezTo>
                    <a:pt x="91" y="194"/>
                    <a:pt x="91" y="198"/>
                    <a:pt x="91" y="202"/>
                  </a:cubicBezTo>
                  <a:cubicBezTo>
                    <a:pt x="91" y="206"/>
                    <a:pt x="91" y="210"/>
                    <a:pt x="91" y="213"/>
                  </a:cubicBezTo>
                  <a:cubicBezTo>
                    <a:pt x="90" y="213"/>
                    <a:pt x="90" y="213"/>
                    <a:pt x="89" y="213"/>
                  </a:cubicBezTo>
                  <a:cubicBezTo>
                    <a:pt x="89" y="212"/>
                    <a:pt x="89" y="212"/>
                    <a:pt x="89" y="212"/>
                  </a:cubicBezTo>
                  <a:cubicBezTo>
                    <a:pt x="88" y="211"/>
                    <a:pt x="87" y="211"/>
                    <a:pt x="87" y="212"/>
                  </a:cubicBezTo>
                  <a:cubicBezTo>
                    <a:pt x="87" y="212"/>
                    <a:pt x="87" y="211"/>
                    <a:pt x="87" y="211"/>
                  </a:cubicBezTo>
                  <a:cubicBezTo>
                    <a:pt x="87" y="211"/>
                    <a:pt x="88" y="210"/>
                    <a:pt x="88" y="210"/>
                  </a:cubicBezTo>
                  <a:cubicBezTo>
                    <a:pt x="88" y="210"/>
                    <a:pt x="88" y="210"/>
                    <a:pt x="88" y="210"/>
                  </a:cubicBezTo>
                  <a:cubicBezTo>
                    <a:pt x="89" y="209"/>
                    <a:pt x="88" y="209"/>
                    <a:pt x="88" y="209"/>
                  </a:cubicBezTo>
                  <a:cubicBezTo>
                    <a:pt x="88" y="209"/>
                    <a:pt x="87" y="209"/>
                    <a:pt x="87" y="209"/>
                  </a:cubicBezTo>
                  <a:cubicBezTo>
                    <a:pt x="87" y="210"/>
                    <a:pt x="87" y="210"/>
                    <a:pt x="87" y="210"/>
                  </a:cubicBezTo>
                  <a:cubicBezTo>
                    <a:pt x="86" y="210"/>
                    <a:pt x="85" y="211"/>
                    <a:pt x="85" y="210"/>
                  </a:cubicBezTo>
                  <a:cubicBezTo>
                    <a:pt x="84" y="210"/>
                    <a:pt x="84" y="210"/>
                    <a:pt x="83" y="211"/>
                  </a:cubicBezTo>
                  <a:cubicBezTo>
                    <a:pt x="83" y="211"/>
                    <a:pt x="83" y="211"/>
                    <a:pt x="82" y="211"/>
                  </a:cubicBezTo>
                  <a:cubicBezTo>
                    <a:pt x="82" y="211"/>
                    <a:pt x="82" y="211"/>
                    <a:pt x="82" y="211"/>
                  </a:cubicBezTo>
                  <a:cubicBezTo>
                    <a:pt x="81" y="211"/>
                    <a:pt x="81" y="211"/>
                    <a:pt x="81" y="210"/>
                  </a:cubicBezTo>
                  <a:cubicBezTo>
                    <a:pt x="81" y="210"/>
                    <a:pt x="82" y="210"/>
                    <a:pt x="81" y="209"/>
                  </a:cubicBezTo>
                  <a:cubicBezTo>
                    <a:pt x="81" y="209"/>
                    <a:pt x="81" y="209"/>
                    <a:pt x="81" y="209"/>
                  </a:cubicBezTo>
                  <a:cubicBezTo>
                    <a:pt x="81" y="209"/>
                    <a:pt x="80" y="209"/>
                    <a:pt x="80" y="209"/>
                  </a:cubicBezTo>
                  <a:cubicBezTo>
                    <a:pt x="80" y="209"/>
                    <a:pt x="79" y="209"/>
                    <a:pt x="79" y="209"/>
                  </a:cubicBezTo>
                  <a:cubicBezTo>
                    <a:pt x="79" y="209"/>
                    <a:pt x="79" y="208"/>
                    <a:pt x="78" y="208"/>
                  </a:cubicBezTo>
                  <a:cubicBezTo>
                    <a:pt x="78" y="208"/>
                    <a:pt x="78" y="208"/>
                    <a:pt x="78" y="209"/>
                  </a:cubicBezTo>
                  <a:cubicBezTo>
                    <a:pt x="78" y="209"/>
                    <a:pt x="77" y="209"/>
                    <a:pt x="77" y="209"/>
                  </a:cubicBezTo>
                  <a:cubicBezTo>
                    <a:pt x="76" y="209"/>
                    <a:pt x="76" y="208"/>
                    <a:pt x="76" y="208"/>
                  </a:cubicBezTo>
                  <a:cubicBezTo>
                    <a:pt x="76" y="207"/>
                    <a:pt x="76" y="207"/>
                    <a:pt x="77" y="207"/>
                  </a:cubicBezTo>
                  <a:cubicBezTo>
                    <a:pt x="77" y="207"/>
                    <a:pt x="77" y="207"/>
                    <a:pt x="77" y="207"/>
                  </a:cubicBezTo>
                  <a:cubicBezTo>
                    <a:pt x="76" y="207"/>
                    <a:pt x="76" y="207"/>
                    <a:pt x="76" y="207"/>
                  </a:cubicBezTo>
                  <a:cubicBezTo>
                    <a:pt x="76" y="207"/>
                    <a:pt x="76" y="207"/>
                    <a:pt x="76" y="208"/>
                  </a:cubicBezTo>
                  <a:cubicBezTo>
                    <a:pt x="75" y="207"/>
                    <a:pt x="75" y="207"/>
                    <a:pt x="75" y="208"/>
                  </a:cubicBezTo>
                  <a:cubicBezTo>
                    <a:pt x="75" y="208"/>
                    <a:pt x="74" y="208"/>
                    <a:pt x="74" y="208"/>
                  </a:cubicBezTo>
                  <a:cubicBezTo>
                    <a:pt x="74" y="208"/>
                    <a:pt x="73" y="207"/>
                    <a:pt x="73" y="207"/>
                  </a:cubicBezTo>
                  <a:cubicBezTo>
                    <a:pt x="73" y="207"/>
                    <a:pt x="73" y="207"/>
                    <a:pt x="73" y="207"/>
                  </a:cubicBezTo>
                  <a:cubicBezTo>
                    <a:pt x="72" y="207"/>
                    <a:pt x="72" y="207"/>
                    <a:pt x="72" y="208"/>
                  </a:cubicBezTo>
                  <a:cubicBezTo>
                    <a:pt x="72" y="208"/>
                    <a:pt x="72" y="208"/>
                    <a:pt x="71" y="208"/>
                  </a:cubicBezTo>
                  <a:cubicBezTo>
                    <a:pt x="71" y="209"/>
                    <a:pt x="71" y="209"/>
                    <a:pt x="72" y="210"/>
                  </a:cubicBezTo>
                  <a:cubicBezTo>
                    <a:pt x="72" y="210"/>
                    <a:pt x="72" y="211"/>
                    <a:pt x="71" y="211"/>
                  </a:cubicBezTo>
                  <a:cubicBezTo>
                    <a:pt x="71" y="211"/>
                    <a:pt x="70" y="211"/>
                    <a:pt x="70" y="211"/>
                  </a:cubicBezTo>
                  <a:cubicBezTo>
                    <a:pt x="70" y="210"/>
                    <a:pt x="70" y="210"/>
                    <a:pt x="70" y="209"/>
                  </a:cubicBezTo>
                  <a:lnTo>
                    <a:pt x="69" y="209"/>
                  </a:lnTo>
                  <a:cubicBezTo>
                    <a:pt x="69" y="208"/>
                    <a:pt x="69" y="208"/>
                    <a:pt x="68" y="208"/>
                  </a:cubicBezTo>
                  <a:cubicBezTo>
                    <a:pt x="68" y="207"/>
                    <a:pt x="68" y="207"/>
                    <a:pt x="68" y="208"/>
                  </a:cubicBezTo>
                  <a:cubicBezTo>
                    <a:pt x="68" y="208"/>
                    <a:pt x="68" y="208"/>
                    <a:pt x="68" y="209"/>
                  </a:cubicBezTo>
                  <a:cubicBezTo>
                    <a:pt x="68" y="209"/>
                    <a:pt x="68" y="209"/>
                    <a:pt x="69" y="209"/>
                  </a:cubicBezTo>
                  <a:cubicBezTo>
                    <a:pt x="69" y="210"/>
                    <a:pt x="69" y="210"/>
                    <a:pt x="69" y="210"/>
                  </a:cubicBezTo>
                  <a:cubicBezTo>
                    <a:pt x="69" y="211"/>
                    <a:pt x="69" y="211"/>
                    <a:pt x="69" y="212"/>
                  </a:cubicBezTo>
                  <a:cubicBezTo>
                    <a:pt x="68" y="211"/>
                    <a:pt x="68" y="211"/>
                    <a:pt x="67" y="210"/>
                  </a:cubicBezTo>
                  <a:cubicBezTo>
                    <a:pt x="67" y="209"/>
                    <a:pt x="66" y="209"/>
                    <a:pt x="66" y="208"/>
                  </a:cubicBezTo>
                  <a:cubicBezTo>
                    <a:pt x="65" y="208"/>
                    <a:pt x="65" y="208"/>
                    <a:pt x="65" y="209"/>
                  </a:cubicBezTo>
                  <a:cubicBezTo>
                    <a:pt x="64" y="209"/>
                    <a:pt x="64" y="210"/>
                    <a:pt x="64" y="210"/>
                  </a:cubicBezTo>
                  <a:cubicBezTo>
                    <a:pt x="63" y="210"/>
                    <a:pt x="63" y="209"/>
                    <a:pt x="63" y="209"/>
                  </a:cubicBezTo>
                  <a:cubicBezTo>
                    <a:pt x="62" y="208"/>
                    <a:pt x="62" y="208"/>
                    <a:pt x="63" y="207"/>
                  </a:cubicBezTo>
                  <a:cubicBezTo>
                    <a:pt x="63" y="207"/>
                    <a:pt x="62" y="207"/>
                    <a:pt x="62" y="207"/>
                  </a:cubicBezTo>
                  <a:cubicBezTo>
                    <a:pt x="62" y="207"/>
                    <a:pt x="62" y="207"/>
                    <a:pt x="62" y="207"/>
                  </a:cubicBezTo>
                  <a:cubicBezTo>
                    <a:pt x="61" y="208"/>
                    <a:pt x="61" y="208"/>
                    <a:pt x="60" y="208"/>
                  </a:cubicBezTo>
                  <a:cubicBezTo>
                    <a:pt x="60" y="208"/>
                    <a:pt x="60" y="208"/>
                    <a:pt x="60" y="209"/>
                  </a:cubicBezTo>
                  <a:cubicBezTo>
                    <a:pt x="59" y="209"/>
                    <a:pt x="60" y="209"/>
                    <a:pt x="60" y="209"/>
                  </a:cubicBezTo>
                  <a:cubicBezTo>
                    <a:pt x="60" y="209"/>
                    <a:pt x="60" y="209"/>
                    <a:pt x="60" y="210"/>
                  </a:cubicBezTo>
                  <a:cubicBezTo>
                    <a:pt x="60" y="211"/>
                    <a:pt x="59" y="211"/>
                    <a:pt x="58" y="211"/>
                  </a:cubicBezTo>
                  <a:cubicBezTo>
                    <a:pt x="58" y="211"/>
                    <a:pt x="58" y="211"/>
                    <a:pt x="58" y="211"/>
                  </a:cubicBezTo>
                  <a:cubicBezTo>
                    <a:pt x="58" y="210"/>
                    <a:pt x="58" y="210"/>
                    <a:pt x="58" y="210"/>
                  </a:cubicBezTo>
                  <a:cubicBezTo>
                    <a:pt x="57" y="210"/>
                    <a:pt x="57" y="210"/>
                    <a:pt x="57" y="210"/>
                  </a:cubicBezTo>
                  <a:cubicBezTo>
                    <a:pt x="57" y="210"/>
                    <a:pt x="57" y="210"/>
                    <a:pt x="57" y="210"/>
                  </a:cubicBezTo>
                  <a:cubicBezTo>
                    <a:pt x="56" y="210"/>
                    <a:pt x="56" y="210"/>
                    <a:pt x="56" y="209"/>
                  </a:cubicBezTo>
                  <a:cubicBezTo>
                    <a:pt x="56" y="209"/>
                    <a:pt x="56" y="209"/>
                    <a:pt x="55" y="209"/>
                  </a:cubicBezTo>
                  <a:cubicBezTo>
                    <a:pt x="55" y="209"/>
                    <a:pt x="55" y="209"/>
                    <a:pt x="55" y="209"/>
                  </a:cubicBezTo>
                  <a:cubicBezTo>
                    <a:pt x="55" y="210"/>
                    <a:pt x="55" y="210"/>
                    <a:pt x="54" y="211"/>
                  </a:cubicBezTo>
                  <a:cubicBezTo>
                    <a:pt x="54" y="211"/>
                    <a:pt x="54" y="210"/>
                    <a:pt x="54" y="210"/>
                  </a:cubicBezTo>
                  <a:cubicBezTo>
                    <a:pt x="54" y="210"/>
                    <a:pt x="53" y="210"/>
                    <a:pt x="53" y="210"/>
                  </a:cubicBezTo>
                  <a:lnTo>
                    <a:pt x="52" y="209"/>
                  </a:lnTo>
                  <a:cubicBezTo>
                    <a:pt x="52" y="208"/>
                    <a:pt x="52" y="208"/>
                    <a:pt x="52" y="207"/>
                  </a:cubicBezTo>
                  <a:cubicBezTo>
                    <a:pt x="52" y="207"/>
                    <a:pt x="52" y="207"/>
                    <a:pt x="52" y="207"/>
                  </a:cubicBezTo>
                  <a:cubicBezTo>
                    <a:pt x="51" y="206"/>
                    <a:pt x="51" y="206"/>
                    <a:pt x="51" y="206"/>
                  </a:cubicBezTo>
                  <a:cubicBezTo>
                    <a:pt x="50" y="206"/>
                    <a:pt x="50" y="207"/>
                    <a:pt x="49" y="207"/>
                  </a:cubicBezTo>
                  <a:cubicBezTo>
                    <a:pt x="49" y="206"/>
                    <a:pt x="49" y="206"/>
                    <a:pt x="49" y="206"/>
                  </a:cubicBezTo>
                  <a:cubicBezTo>
                    <a:pt x="49" y="206"/>
                    <a:pt x="49" y="206"/>
                    <a:pt x="49" y="205"/>
                  </a:cubicBezTo>
                  <a:cubicBezTo>
                    <a:pt x="48" y="205"/>
                    <a:pt x="48" y="205"/>
                    <a:pt x="47" y="206"/>
                  </a:cubicBezTo>
                  <a:cubicBezTo>
                    <a:pt x="47" y="206"/>
                    <a:pt x="47" y="207"/>
                    <a:pt x="47" y="207"/>
                  </a:cubicBezTo>
                  <a:cubicBezTo>
                    <a:pt x="46" y="206"/>
                    <a:pt x="46" y="206"/>
                    <a:pt x="46" y="206"/>
                  </a:cubicBezTo>
                  <a:cubicBezTo>
                    <a:pt x="46" y="206"/>
                    <a:pt x="46" y="206"/>
                    <a:pt x="46" y="205"/>
                  </a:cubicBezTo>
                  <a:cubicBezTo>
                    <a:pt x="45" y="206"/>
                    <a:pt x="45" y="206"/>
                    <a:pt x="45" y="206"/>
                  </a:cubicBezTo>
                  <a:cubicBezTo>
                    <a:pt x="45" y="207"/>
                    <a:pt x="45" y="207"/>
                    <a:pt x="45" y="208"/>
                  </a:cubicBezTo>
                  <a:cubicBezTo>
                    <a:pt x="45" y="208"/>
                    <a:pt x="46" y="208"/>
                    <a:pt x="46" y="208"/>
                  </a:cubicBezTo>
                  <a:cubicBezTo>
                    <a:pt x="47" y="208"/>
                    <a:pt x="47" y="208"/>
                    <a:pt x="47" y="209"/>
                  </a:cubicBezTo>
                  <a:cubicBezTo>
                    <a:pt x="47" y="209"/>
                    <a:pt x="46" y="209"/>
                    <a:pt x="46" y="209"/>
                  </a:cubicBezTo>
                  <a:cubicBezTo>
                    <a:pt x="46" y="209"/>
                    <a:pt x="45" y="209"/>
                    <a:pt x="45" y="210"/>
                  </a:cubicBezTo>
                  <a:cubicBezTo>
                    <a:pt x="45" y="210"/>
                    <a:pt x="44" y="210"/>
                    <a:pt x="44" y="211"/>
                  </a:cubicBezTo>
                  <a:cubicBezTo>
                    <a:pt x="44" y="211"/>
                    <a:pt x="44" y="211"/>
                    <a:pt x="44" y="211"/>
                  </a:cubicBezTo>
                  <a:cubicBezTo>
                    <a:pt x="43" y="211"/>
                    <a:pt x="43" y="210"/>
                    <a:pt x="44" y="210"/>
                  </a:cubicBezTo>
                  <a:cubicBezTo>
                    <a:pt x="44" y="210"/>
                    <a:pt x="44" y="210"/>
                    <a:pt x="44" y="209"/>
                  </a:cubicBezTo>
                  <a:cubicBezTo>
                    <a:pt x="44" y="209"/>
                    <a:pt x="44" y="208"/>
                    <a:pt x="44" y="208"/>
                  </a:cubicBezTo>
                  <a:cubicBezTo>
                    <a:pt x="44" y="208"/>
                    <a:pt x="43" y="209"/>
                    <a:pt x="43" y="209"/>
                  </a:cubicBezTo>
                  <a:cubicBezTo>
                    <a:pt x="43" y="210"/>
                    <a:pt x="43" y="210"/>
                    <a:pt x="42" y="210"/>
                  </a:cubicBezTo>
                  <a:cubicBezTo>
                    <a:pt x="42" y="210"/>
                    <a:pt x="42" y="209"/>
                    <a:pt x="42" y="208"/>
                  </a:cubicBezTo>
                  <a:cubicBezTo>
                    <a:pt x="42" y="208"/>
                    <a:pt x="42" y="208"/>
                    <a:pt x="41" y="208"/>
                  </a:cubicBezTo>
                  <a:cubicBezTo>
                    <a:pt x="41" y="207"/>
                    <a:pt x="41" y="207"/>
                    <a:pt x="40" y="208"/>
                  </a:cubicBezTo>
                  <a:cubicBezTo>
                    <a:pt x="40" y="208"/>
                    <a:pt x="40" y="208"/>
                    <a:pt x="39" y="208"/>
                  </a:cubicBezTo>
                  <a:cubicBezTo>
                    <a:pt x="39" y="207"/>
                    <a:pt x="39" y="205"/>
                    <a:pt x="39" y="204"/>
                  </a:cubicBezTo>
                  <a:cubicBezTo>
                    <a:pt x="39" y="202"/>
                    <a:pt x="39" y="201"/>
                    <a:pt x="39" y="199"/>
                  </a:cubicBezTo>
                  <a:cubicBezTo>
                    <a:pt x="39" y="189"/>
                    <a:pt x="39" y="180"/>
                    <a:pt x="39" y="170"/>
                  </a:cubicBezTo>
                  <a:cubicBezTo>
                    <a:pt x="39" y="161"/>
                    <a:pt x="39" y="151"/>
                    <a:pt x="39" y="142"/>
                  </a:cubicBezTo>
                  <a:cubicBezTo>
                    <a:pt x="39" y="142"/>
                    <a:pt x="40" y="142"/>
                    <a:pt x="40" y="142"/>
                  </a:cubicBezTo>
                  <a:cubicBezTo>
                    <a:pt x="41" y="142"/>
                    <a:pt x="41" y="142"/>
                    <a:pt x="41" y="142"/>
                  </a:cubicBezTo>
                  <a:cubicBezTo>
                    <a:pt x="41" y="141"/>
                    <a:pt x="41" y="141"/>
                    <a:pt x="40" y="141"/>
                  </a:cubicBezTo>
                  <a:cubicBezTo>
                    <a:pt x="40" y="141"/>
                    <a:pt x="40" y="141"/>
                    <a:pt x="39" y="140"/>
                  </a:cubicBezTo>
                  <a:cubicBezTo>
                    <a:pt x="39" y="140"/>
                    <a:pt x="39" y="140"/>
                    <a:pt x="39" y="139"/>
                  </a:cubicBezTo>
                  <a:cubicBezTo>
                    <a:pt x="39" y="138"/>
                    <a:pt x="39" y="138"/>
                    <a:pt x="39" y="137"/>
                  </a:cubicBezTo>
                  <a:cubicBezTo>
                    <a:pt x="39" y="137"/>
                    <a:pt x="39" y="136"/>
                    <a:pt x="39" y="136"/>
                  </a:cubicBezTo>
                  <a:cubicBezTo>
                    <a:pt x="38" y="136"/>
                    <a:pt x="38" y="135"/>
                    <a:pt x="38" y="135"/>
                  </a:cubicBezTo>
                  <a:cubicBezTo>
                    <a:pt x="38" y="135"/>
                    <a:pt x="38" y="134"/>
                    <a:pt x="38" y="134"/>
                  </a:cubicBezTo>
                  <a:cubicBezTo>
                    <a:pt x="38" y="134"/>
                    <a:pt x="38" y="134"/>
                    <a:pt x="38" y="134"/>
                  </a:cubicBezTo>
                  <a:cubicBezTo>
                    <a:pt x="36" y="127"/>
                    <a:pt x="34" y="120"/>
                    <a:pt x="32" y="114"/>
                  </a:cubicBezTo>
                  <a:cubicBezTo>
                    <a:pt x="31" y="107"/>
                    <a:pt x="29" y="101"/>
                    <a:pt x="27" y="94"/>
                  </a:cubicBezTo>
                  <a:lnTo>
                    <a:pt x="21" y="73"/>
                  </a:lnTo>
                  <a:cubicBezTo>
                    <a:pt x="21" y="73"/>
                    <a:pt x="21" y="73"/>
                    <a:pt x="21" y="73"/>
                  </a:cubicBezTo>
                  <a:cubicBezTo>
                    <a:pt x="21" y="73"/>
                    <a:pt x="21" y="73"/>
                    <a:pt x="21" y="72"/>
                  </a:cubicBezTo>
                  <a:cubicBezTo>
                    <a:pt x="20" y="71"/>
                    <a:pt x="20" y="70"/>
                    <a:pt x="19" y="69"/>
                  </a:cubicBezTo>
                  <a:cubicBezTo>
                    <a:pt x="19" y="68"/>
                    <a:pt x="19" y="67"/>
                    <a:pt x="19" y="66"/>
                  </a:cubicBezTo>
                  <a:cubicBezTo>
                    <a:pt x="19" y="65"/>
                    <a:pt x="19" y="65"/>
                    <a:pt x="19" y="65"/>
                  </a:cubicBezTo>
                  <a:cubicBezTo>
                    <a:pt x="19" y="65"/>
                    <a:pt x="20" y="65"/>
                    <a:pt x="20" y="65"/>
                  </a:cubicBezTo>
                  <a:cubicBezTo>
                    <a:pt x="19" y="65"/>
                    <a:pt x="19" y="64"/>
                    <a:pt x="19" y="64"/>
                  </a:cubicBezTo>
                  <a:cubicBezTo>
                    <a:pt x="18" y="63"/>
                    <a:pt x="18" y="63"/>
                    <a:pt x="18" y="62"/>
                  </a:cubicBezTo>
                  <a:cubicBezTo>
                    <a:pt x="15" y="52"/>
                    <a:pt x="12" y="42"/>
                    <a:pt x="9" y="32"/>
                  </a:cubicBezTo>
                  <a:cubicBezTo>
                    <a:pt x="6" y="22"/>
                    <a:pt x="3" y="12"/>
                    <a:pt x="1" y="2"/>
                  </a:cubicBezTo>
                  <a:cubicBezTo>
                    <a:pt x="1" y="2"/>
                    <a:pt x="1" y="2"/>
                    <a:pt x="1" y="2"/>
                  </a:cubicBezTo>
                  <a:cubicBezTo>
                    <a:pt x="1" y="2"/>
                    <a:pt x="1" y="2"/>
                    <a:pt x="1" y="2"/>
                  </a:cubicBezTo>
                  <a:cubicBezTo>
                    <a:pt x="1" y="2"/>
                    <a:pt x="1" y="1"/>
                    <a:pt x="1" y="1"/>
                  </a:cubicBezTo>
                  <a:cubicBezTo>
                    <a:pt x="0" y="2"/>
                    <a:pt x="0" y="1"/>
                    <a:pt x="0" y="1"/>
                  </a:cubicBezTo>
                  <a:cubicBezTo>
                    <a:pt x="0" y="1"/>
                    <a:pt x="0" y="1"/>
                    <a:pt x="0" y="1"/>
                  </a:cubicBezTo>
                  <a:cubicBezTo>
                    <a:pt x="1" y="1"/>
                    <a:pt x="1" y="1"/>
                    <a:pt x="2" y="1"/>
                  </a:cubicBezTo>
                  <a:cubicBezTo>
                    <a:pt x="2" y="1"/>
                    <a:pt x="2" y="1"/>
                    <a:pt x="3" y="1"/>
                  </a:cubicBezTo>
                  <a:cubicBezTo>
                    <a:pt x="3" y="1"/>
                    <a:pt x="3" y="1"/>
                    <a:pt x="3" y="1"/>
                  </a:cubicBezTo>
                  <a:cubicBezTo>
                    <a:pt x="3" y="1"/>
                    <a:pt x="4" y="2"/>
                    <a:pt x="4" y="2"/>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56" name="Group 55">
            <a:extLst>
              <a:ext uri="{FF2B5EF4-FFF2-40B4-BE49-F238E27FC236}">
                <a16:creationId xmlns:a16="http://schemas.microsoft.com/office/drawing/2014/main" id="{F75B3D84-A632-42E4-9F31-BA19FEEA9A92}"/>
              </a:ext>
            </a:extLst>
          </p:cNvPr>
          <p:cNvGrpSpPr/>
          <p:nvPr/>
        </p:nvGrpSpPr>
        <p:grpSpPr>
          <a:xfrm>
            <a:off x="6514209" y="4948205"/>
            <a:ext cx="1341720" cy="186235"/>
            <a:chOff x="5148396" y="5524653"/>
            <a:chExt cx="1341720" cy="186235"/>
          </a:xfrm>
        </p:grpSpPr>
        <p:sp>
          <p:nvSpPr>
            <p:cNvPr id="57" name="Freeform 54">
              <a:extLst>
                <a:ext uri="{FF2B5EF4-FFF2-40B4-BE49-F238E27FC236}">
                  <a16:creationId xmlns:a16="http://schemas.microsoft.com/office/drawing/2014/main" id="{6B1DAEDF-9B07-4CDD-99AB-41369360F238}"/>
                </a:ext>
              </a:extLst>
            </p:cNvPr>
            <p:cNvSpPr>
              <a:spLocks noEditPoints="1"/>
            </p:cNvSpPr>
            <p:nvPr/>
          </p:nvSpPr>
          <p:spPr bwMode="auto">
            <a:xfrm>
              <a:off x="5148396" y="5528887"/>
              <a:ext cx="110047" cy="177767"/>
            </a:xfrm>
            <a:custGeom>
              <a:avLst/>
              <a:gdLst>
                <a:gd name="T0" fmla="*/ 89 w 132"/>
                <a:gd name="T1" fmla="*/ 212 h 213"/>
                <a:gd name="T2" fmla="*/ 77 w 132"/>
                <a:gd name="T3" fmla="*/ 209 h 213"/>
                <a:gd name="T4" fmla="*/ 104 w 132"/>
                <a:gd name="T5" fmla="*/ 207 h 213"/>
                <a:gd name="T6" fmla="*/ 99 w 132"/>
                <a:gd name="T7" fmla="*/ 211 h 213"/>
                <a:gd name="T8" fmla="*/ 90 w 132"/>
                <a:gd name="T9" fmla="*/ 207 h 213"/>
                <a:gd name="T10" fmla="*/ 81 w 132"/>
                <a:gd name="T11" fmla="*/ 207 h 213"/>
                <a:gd name="T12" fmla="*/ 95 w 132"/>
                <a:gd name="T13" fmla="*/ 202 h 213"/>
                <a:gd name="T14" fmla="*/ 78 w 132"/>
                <a:gd name="T15" fmla="*/ 202 h 213"/>
                <a:gd name="T16" fmla="*/ 97 w 132"/>
                <a:gd name="T17" fmla="*/ 201 h 213"/>
                <a:gd name="T18" fmla="*/ 104 w 132"/>
                <a:gd name="T19" fmla="*/ 198 h 213"/>
                <a:gd name="T20" fmla="*/ 82 w 132"/>
                <a:gd name="T21" fmla="*/ 198 h 213"/>
                <a:gd name="T22" fmla="*/ 88 w 132"/>
                <a:gd name="T23" fmla="*/ 197 h 213"/>
                <a:gd name="T24" fmla="*/ 96 w 132"/>
                <a:gd name="T25" fmla="*/ 200 h 213"/>
                <a:gd name="T26" fmla="*/ 81 w 132"/>
                <a:gd name="T27" fmla="*/ 195 h 213"/>
                <a:gd name="T28" fmla="*/ 111 w 132"/>
                <a:gd name="T29" fmla="*/ 191 h 213"/>
                <a:gd name="T30" fmla="*/ 90 w 132"/>
                <a:gd name="T31" fmla="*/ 187 h 213"/>
                <a:gd name="T32" fmla="*/ 84 w 132"/>
                <a:gd name="T33" fmla="*/ 188 h 213"/>
                <a:gd name="T34" fmla="*/ 126 w 132"/>
                <a:gd name="T35" fmla="*/ 169 h 213"/>
                <a:gd name="T36" fmla="*/ 13 w 132"/>
                <a:gd name="T37" fmla="*/ 164 h 213"/>
                <a:gd name="T38" fmla="*/ 35 w 132"/>
                <a:gd name="T39" fmla="*/ 155 h 213"/>
                <a:gd name="T40" fmla="*/ 112 w 132"/>
                <a:gd name="T41" fmla="*/ 137 h 213"/>
                <a:gd name="T42" fmla="*/ 112 w 132"/>
                <a:gd name="T43" fmla="*/ 134 h 213"/>
                <a:gd name="T44" fmla="*/ 91 w 132"/>
                <a:gd name="T45" fmla="*/ 134 h 213"/>
                <a:gd name="T46" fmla="*/ 100 w 132"/>
                <a:gd name="T47" fmla="*/ 128 h 213"/>
                <a:gd name="T48" fmla="*/ 113 w 132"/>
                <a:gd name="T49" fmla="*/ 127 h 213"/>
                <a:gd name="T50" fmla="*/ 19 w 132"/>
                <a:gd name="T51" fmla="*/ 127 h 213"/>
                <a:gd name="T52" fmla="*/ 30 w 132"/>
                <a:gd name="T53" fmla="*/ 125 h 213"/>
                <a:gd name="T54" fmla="*/ 15 w 132"/>
                <a:gd name="T55" fmla="*/ 123 h 213"/>
                <a:gd name="T56" fmla="*/ 92 w 132"/>
                <a:gd name="T57" fmla="*/ 121 h 213"/>
                <a:gd name="T58" fmla="*/ 111 w 132"/>
                <a:gd name="T59" fmla="*/ 117 h 213"/>
                <a:gd name="T60" fmla="*/ 103 w 132"/>
                <a:gd name="T61" fmla="*/ 117 h 213"/>
                <a:gd name="T62" fmla="*/ 110 w 132"/>
                <a:gd name="T63" fmla="*/ 116 h 213"/>
                <a:gd name="T64" fmla="*/ 99 w 132"/>
                <a:gd name="T65" fmla="*/ 118 h 213"/>
                <a:gd name="T66" fmla="*/ 99 w 132"/>
                <a:gd name="T67" fmla="*/ 115 h 213"/>
                <a:gd name="T68" fmla="*/ 94 w 132"/>
                <a:gd name="T69" fmla="*/ 109 h 213"/>
                <a:gd name="T70" fmla="*/ 32 w 132"/>
                <a:gd name="T71" fmla="*/ 104 h 213"/>
                <a:gd name="T72" fmla="*/ 102 w 132"/>
                <a:gd name="T73" fmla="*/ 98 h 213"/>
                <a:gd name="T74" fmla="*/ 94 w 132"/>
                <a:gd name="T75" fmla="*/ 102 h 213"/>
                <a:gd name="T76" fmla="*/ 70 w 132"/>
                <a:gd name="T77" fmla="*/ 71 h 213"/>
                <a:gd name="T78" fmla="*/ 53 w 132"/>
                <a:gd name="T79" fmla="*/ 60 h 213"/>
                <a:gd name="T80" fmla="*/ 71 w 132"/>
                <a:gd name="T81" fmla="*/ 55 h 213"/>
                <a:gd name="T82" fmla="*/ 62 w 132"/>
                <a:gd name="T83" fmla="*/ 54 h 213"/>
                <a:gd name="T84" fmla="*/ 102 w 132"/>
                <a:gd name="T85" fmla="*/ 55 h 213"/>
                <a:gd name="T86" fmla="*/ 86 w 132"/>
                <a:gd name="T87" fmla="*/ 51 h 213"/>
                <a:gd name="T88" fmla="*/ 67 w 132"/>
                <a:gd name="T89" fmla="*/ 11 h 213"/>
                <a:gd name="T90" fmla="*/ 90 w 132"/>
                <a:gd name="T91" fmla="*/ 6 h 213"/>
                <a:gd name="T92" fmla="*/ 112 w 132"/>
                <a:gd name="T93" fmla="*/ 4 h 213"/>
                <a:gd name="T94" fmla="*/ 89 w 132"/>
                <a:gd name="T95" fmla="*/ 2 h 213"/>
                <a:gd name="T96" fmla="*/ 77 w 132"/>
                <a:gd name="T97" fmla="*/ 1 h 213"/>
                <a:gd name="T98" fmla="*/ 96 w 132"/>
                <a:gd name="T99" fmla="*/ 2 h 213"/>
                <a:gd name="T100" fmla="*/ 116 w 132"/>
                <a:gd name="T101" fmla="*/ 0 h 213"/>
                <a:gd name="T102" fmla="*/ 117 w 132"/>
                <a:gd name="T103" fmla="*/ 138 h 213"/>
                <a:gd name="T104" fmla="*/ 114 w 132"/>
                <a:gd name="T105" fmla="*/ 196 h 213"/>
                <a:gd name="T106" fmla="*/ 108 w 132"/>
                <a:gd name="T107" fmla="*/ 204 h 213"/>
                <a:gd name="T108" fmla="*/ 116 w 132"/>
                <a:gd name="T109" fmla="*/ 199 h 213"/>
                <a:gd name="T110" fmla="*/ 114 w 132"/>
                <a:gd name="T111" fmla="*/ 209 h 213"/>
                <a:gd name="T112" fmla="*/ 97 w 132"/>
                <a:gd name="T113" fmla="*/ 213 h 213"/>
                <a:gd name="T114" fmla="*/ 78 w 132"/>
                <a:gd name="T115" fmla="*/ 209 h 213"/>
                <a:gd name="T116" fmla="*/ 64 w 132"/>
                <a:gd name="T117" fmla="*/ 206 h 213"/>
                <a:gd name="T118" fmla="*/ 0 w 132"/>
                <a:gd name="T119" fmla="*/ 148 h 213"/>
                <a:gd name="T120" fmla="*/ 44 w 132"/>
                <a:gd name="T121" fmla="*/ 8 h 213"/>
                <a:gd name="T122" fmla="*/ 48 w 132"/>
                <a:gd name="T123" fmla="*/ 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 h="213">
                  <a:moveTo>
                    <a:pt x="107" y="2"/>
                  </a:moveTo>
                  <a:cubicBezTo>
                    <a:pt x="107" y="3"/>
                    <a:pt x="107" y="3"/>
                    <a:pt x="106" y="3"/>
                  </a:cubicBezTo>
                  <a:cubicBezTo>
                    <a:pt x="106" y="2"/>
                    <a:pt x="106" y="2"/>
                    <a:pt x="107" y="2"/>
                  </a:cubicBezTo>
                  <a:close/>
                  <a:moveTo>
                    <a:pt x="69" y="209"/>
                  </a:moveTo>
                  <a:cubicBezTo>
                    <a:pt x="69" y="209"/>
                    <a:pt x="69" y="209"/>
                    <a:pt x="69" y="210"/>
                  </a:cubicBezTo>
                  <a:cubicBezTo>
                    <a:pt x="70" y="210"/>
                    <a:pt x="70" y="210"/>
                    <a:pt x="70" y="210"/>
                  </a:cubicBezTo>
                  <a:cubicBezTo>
                    <a:pt x="70" y="210"/>
                    <a:pt x="70" y="210"/>
                    <a:pt x="70" y="211"/>
                  </a:cubicBezTo>
                  <a:cubicBezTo>
                    <a:pt x="70" y="211"/>
                    <a:pt x="70" y="211"/>
                    <a:pt x="71" y="211"/>
                  </a:cubicBezTo>
                  <a:cubicBezTo>
                    <a:pt x="71" y="212"/>
                    <a:pt x="70" y="212"/>
                    <a:pt x="70" y="212"/>
                  </a:cubicBezTo>
                  <a:cubicBezTo>
                    <a:pt x="69" y="212"/>
                    <a:pt x="69" y="212"/>
                    <a:pt x="68" y="212"/>
                  </a:cubicBezTo>
                  <a:cubicBezTo>
                    <a:pt x="68" y="212"/>
                    <a:pt x="69" y="211"/>
                    <a:pt x="69" y="211"/>
                  </a:cubicBezTo>
                  <a:cubicBezTo>
                    <a:pt x="69" y="210"/>
                    <a:pt x="69" y="210"/>
                    <a:pt x="69" y="209"/>
                  </a:cubicBezTo>
                  <a:close/>
                  <a:moveTo>
                    <a:pt x="88" y="212"/>
                  </a:moveTo>
                  <a:cubicBezTo>
                    <a:pt x="88" y="212"/>
                    <a:pt x="89" y="212"/>
                    <a:pt x="89" y="212"/>
                  </a:cubicBezTo>
                  <a:cubicBezTo>
                    <a:pt x="89" y="212"/>
                    <a:pt x="90" y="212"/>
                    <a:pt x="90" y="212"/>
                  </a:cubicBezTo>
                  <a:cubicBezTo>
                    <a:pt x="90" y="211"/>
                    <a:pt x="90" y="210"/>
                    <a:pt x="89" y="210"/>
                  </a:cubicBezTo>
                  <a:cubicBezTo>
                    <a:pt x="89" y="209"/>
                    <a:pt x="88" y="209"/>
                    <a:pt x="88" y="209"/>
                  </a:cubicBezTo>
                  <a:cubicBezTo>
                    <a:pt x="88" y="209"/>
                    <a:pt x="88" y="210"/>
                    <a:pt x="88" y="210"/>
                  </a:cubicBezTo>
                  <a:cubicBezTo>
                    <a:pt x="88" y="210"/>
                    <a:pt x="88" y="211"/>
                    <a:pt x="88" y="212"/>
                  </a:cubicBezTo>
                  <a:close/>
                  <a:moveTo>
                    <a:pt x="72" y="209"/>
                  </a:moveTo>
                  <a:cubicBezTo>
                    <a:pt x="73" y="210"/>
                    <a:pt x="73" y="210"/>
                    <a:pt x="74" y="209"/>
                  </a:cubicBezTo>
                  <a:cubicBezTo>
                    <a:pt x="74" y="209"/>
                    <a:pt x="74" y="208"/>
                    <a:pt x="72" y="208"/>
                  </a:cubicBezTo>
                  <a:cubicBezTo>
                    <a:pt x="72" y="209"/>
                    <a:pt x="72" y="209"/>
                    <a:pt x="72" y="209"/>
                  </a:cubicBezTo>
                  <a:close/>
                  <a:moveTo>
                    <a:pt x="110" y="210"/>
                  </a:moveTo>
                  <a:cubicBezTo>
                    <a:pt x="110" y="208"/>
                    <a:pt x="110" y="207"/>
                    <a:pt x="108" y="207"/>
                  </a:cubicBezTo>
                  <a:cubicBezTo>
                    <a:pt x="108" y="208"/>
                    <a:pt x="108" y="209"/>
                    <a:pt x="109" y="209"/>
                  </a:cubicBezTo>
                  <a:cubicBezTo>
                    <a:pt x="109" y="209"/>
                    <a:pt x="109" y="210"/>
                    <a:pt x="110" y="210"/>
                  </a:cubicBezTo>
                  <a:close/>
                  <a:moveTo>
                    <a:pt x="77" y="209"/>
                  </a:moveTo>
                  <a:cubicBezTo>
                    <a:pt x="77" y="209"/>
                    <a:pt x="77" y="208"/>
                    <a:pt x="77" y="207"/>
                  </a:cubicBezTo>
                  <a:cubicBezTo>
                    <a:pt x="77" y="207"/>
                    <a:pt x="77" y="206"/>
                    <a:pt x="76" y="206"/>
                  </a:cubicBezTo>
                  <a:cubicBezTo>
                    <a:pt x="76" y="207"/>
                    <a:pt x="76" y="207"/>
                    <a:pt x="76" y="208"/>
                  </a:cubicBezTo>
                  <a:cubicBezTo>
                    <a:pt x="76" y="209"/>
                    <a:pt x="76" y="209"/>
                    <a:pt x="77" y="209"/>
                  </a:cubicBezTo>
                  <a:close/>
                  <a:moveTo>
                    <a:pt x="91" y="209"/>
                  </a:moveTo>
                  <a:lnTo>
                    <a:pt x="93" y="209"/>
                  </a:lnTo>
                  <a:cubicBezTo>
                    <a:pt x="93" y="208"/>
                    <a:pt x="93" y="208"/>
                    <a:pt x="93" y="207"/>
                  </a:cubicBezTo>
                  <a:cubicBezTo>
                    <a:pt x="92" y="206"/>
                    <a:pt x="92" y="206"/>
                    <a:pt x="91" y="206"/>
                  </a:cubicBezTo>
                  <a:lnTo>
                    <a:pt x="91" y="209"/>
                  </a:lnTo>
                  <a:close/>
                  <a:moveTo>
                    <a:pt x="103" y="206"/>
                  </a:moveTo>
                  <a:cubicBezTo>
                    <a:pt x="103" y="207"/>
                    <a:pt x="103" y="207"/>
                    <a:pt x="104" y="208"/>
                  </a:cubicBezTo>
                  <a:cubicBezTo>
                    <a:pt x="104" y="209"/>
                    <a:pt x="105" y="209"/>
                    <a:pt x="106" y="209"/>
                  </a:cubicBezTo>
                  <a:cubicBezTo>
                    <a:pt x="106" y="208"/>
                    <a:pt x="106" y="208"/>
                    <a:pt x="105" y="208"/>
                  </a:cubicBezTo>
                  <a:cubicBezTo>
                    <a:pt x="105" y="208"/>
                    <a:pt x="104" y="208"/>
                    <a:pt x="104" y="207"/>
                  </a:cubicBezTo>
                  <a:cubicBezTo>
                    <a:pt x="104" y="206"/>
                    <a:pt x="105" y="206"/>
                    <a:pt x="107" y="206"/>
                  </a:cubicBezTo>
                  <a:cubicBezTo>
                    <a:pt x="107" y="205"/>
                    <a:pt x="106" y="205"/>
                    <a:pt x="106" y="205"/>
                  </a:cubicBezTo>
                  <a:cubicBezTo>
                    <a:pt x="106" y="205"/>
                    <a:pt x="105" y="205"/>
                    <a:pt x="105" y="205"/>
                  </a:cubicBezTo>
                  <a:cubicBezTo>
                    <a:pt x="104" y="205"/>
                    <a:pt x="104" y="205"/>
                    <a:pt x="104" y="205"/>
                  </a:cubicBezTo>
                  <a:cubicBezTo>
                    <a:pt x="103" y="205"/>
                    <a:pt x="103" y="206"/>
                    <a:pt x="103" y="206"/>
                  </a:cubicBezTo>
                  <a:close/>
                  <a:moveTo>
                    <a:pt x="98" y="208"/>
                  </a:moveTo>
                  <a:cubicBezTo>
                    <a:pt x="98" y="208"/>
                    <a:pt x="98" y="207"/>
                    <a:pt x="98" y="207"/>
                  </a:cubicBezTo>
                  <a:cubicBezTo>
                    <a:pt x="98" y="206"/>
                    <a:pt x="97" y="206"/>
                    <a:pt x="97" y="206"/>
                  </a:cubicBezTo>
                  <a:cubicBezTo>
                    <a:pt x="97" y="206"/>
                    <a:pt x="96" y="206"/>
                    <a:pt x="95" y="206"/>
                  </a:cubicBezTo>
                  <a:cubicBezTo>
                    <a:pt x="95" y="206"/>
                    <a:pt x="95" y="206"/>
                    <a:pt x="95" y="207"/>
                  </a:cubicBezTo>
                  <a:cubicBezTo>
                    <a:pt x="95" y="207"/>
                    <a:pt x="96" y="207"/>
                    <a:pt x="96" y="208"/>
                  </a:cubicBezTo>
                  <a:cubicBezTo>
                    <a:pt x="96" y="208"/>
                    <a:pt x="97" y="208"/>
                    <a:pt x="97" y="209"/>
                  </a:cubicBezTo>
                  <a:cubicBezTo>
                    <a:pt x="97" y="209"/>
                    <a:pt x="97" y="210"/>
                    <a:pt x="98" y="210"/>
                  </a:cubicBezTo>
                  <a:cubicBezTo>
                    <a:pt x="98" y="211"/>
                    <a:pt x="99" y="211"/>
                    <a:pt x="99" y="211"/>
                  </a:cubicBezTo>
                  <a:cubicBezTo>
                    <a:pt x="99" y="210"/>
                    <a:pt x="99" y="209"/>
                    <a:pt x="100" y="208"/>
                  </a:cubicBezTo>
                  <a:cubicBezTo>
                    <a:pt x="101" y="207"/>
                    <a:pt x="101" y="206"/>
                    <a:pt x="102" y="205"/>
                  </a:cubicBezTo>
                  <a:lnTo>
                    <a:pt x="100" y="205"/>
                  </a:lnTo>
                  <a:cubicBezTo>
                    <a:pt x="100" y="206"/>
                    <a:pt x="100" y="206"/>
                    <a:pt x="99" y="207"/>
                  </a:cubicBezTo>
                  <a:cubicBezTo>
                    <a:pt x="99" y="207"/>
                    <a:pt x="99" y="208"/>
                    <a:pt x="98" y="208"/>
                  </a:cubicBezTo>
                  <a:close/>
                  <a:moveTo>
                    <a:pt x="69" y="205"/>
                  </a:moveTo>
                  <a:cubicBezTo>
                    <a:pt x="69" y="205"/>
                    <a:pt x="70" y="206"/>
                    <a:pt x="70" y="205"/>
                  </a:cubicBezTo>
                  <a:cubicBezTo>
                    <a:pt x="71" y="205"/>
                    <a:pt x="71" y="205"/>
                    <a:pt x="72" y="206"/>
                  </a:cubicBezTo>
                  <a:lnTo>
                    <a:pt x="72" y="204"/>
                  </a:lnTo>
                  <a:cubicBezTo>
                    <a:pt x="71" y="204"/>
                    <a:pt x="71" y="204"/>
                    <a:pt x="70" y="204"/>
                  </a:cubicBezTo>
                  <a:cubicBezTo>
                    <a:pt x="70" y="204"/>
                    <a:pt x="69" y="205"/>
                    <a:pt x="69" y="205"/>
                  </a:cubicBezTo>
                  <a:close/>
                  <a:moveTo>
                    <a:pt x="87" y="204"/>
                  </a:moveTo>
                  <a:cubicBezTo>
                    <a:pt x="87" y="205"/>
                    <a:pt x="88" y="205"/>
                    <a:pt x="88" y="206"/>
                  </a:cubicBezTo>
                  <a:cubicBezTo>
                    <a:pt x="89" y="207"/>
                    <a:pt x="89" y="207"/>
                    <a:pt x="90" y="207"/>
                  </a:cubicBezTo>
                  <a:cubicBezTo>
                    <a:pt x="90" y="207"/>
                    <a:pt x="90" y="206"/>
                    <a:pt x="90" y="206"/>
                  </a:cubicBezTo>
                  <a:cubicBezTo>
                    <a:pt x="90" y="206"/>
                    <a:pt x="90" y="206"/>
                    <a:pt x="90" y="206"/>
                  </a:cubicBezTo>
                  <a:cubicBezTo>
                    <a:pt x="89" y="206"/>
                    <a:pt x="89" y="206"/>
                    <a:pt x="89" y="206"/>
                  </a:cubicBezTo>
                  <a:cubicBezTo>
                    <a:pt x="89" y="206"/>
                    <a:pt x="89" y="206"/>
                    <a:pt x="89" y="205"/>
                  </a:cubicBezTo>
                  <a:cubicBezTo>
                    <a:pt x="88" y="204"/>
                    <a:pt x="89" y="204"/>
                    <a:pt x="91" y="204"/>
                  </a:cubicBezTo>
                  <a:cubicBezTo>
                    <a:pt x="91" y="203"/>
                    <a:pt x="90" y="203"/>
                    <a:pt x="89" y="203"/>
                  </a:cubicBezTo>
                  <a:cubicBezTo>
                    <a:pt x="88" y="203"/>
                    <a:pt x="87" y="203"/>
                    <a:pt x="87" y="204"/>
                  </a:cubicBezTo>
                  <a:close/>
                  <a:moveTo>
                    <a:pt x="82" y="206"/>
                  </a:moveTo>
                  <a:cubicBezTo>
                    <a:pt x="82" y="206"/>
                    <a:pt x="82" y="205"/>
                    <a:pt x="82" y="205"/>
                  </a:cubicBezTo>
                  <a:cubicBezTo>
                    <a:pt x="82" y="204"/>
                    <a:pt x="82" y="204"/>
                    <a:pt x="81" y="204"/>
                  </a:cubicBezTo>
                  <a:cubicBezTo>
                    <a:pt x="81" y="204"/>
                    <a:pt x="80" y="204"/>
                    <a:pt x="80" y="204"/>
                  </a:cubicBezTo>
                  <a:cubicBezTo>
                    <a:pt x="79" y="204"/>
                    <a:pt x="79" y="204"/>
                    <a:pt x="79" y="205"/>
                  </a:cubicBezTo>
                  <a:cubicBezTo>
                    <a:pt x="79" y="205"/>
                    <a:pt x="80" y="205"/>
                    <a:pt x="80" y="206"/>
                  </a:cubicBezTo>
                  <a:cubicBezTo>
                    <a:pt x="80" y="206"/>
                    <a:pt x="81" y="207"/>
                    <a:pt x="81" y="207"/>
                  </a:cubicBezTo>
                  <a:cubicBezTo>
                    <a:pt x="81" y="208"/>
                    <a:pt x="82" y="208"/>
                    <a:pt x="82" y="208"/>
                  </a:cubicBezTo>
                  <a:cubicBezTo>
                    <a:pt x="82" y="209"/>
                    <a:pt x="83" y="209"/>
                    <a:pt x="84" y="209"/>
                  </a:cubicBezTo>
                  <a:cubicBezTo>
                    <a:pt x="83" y="208"/>
                    <a:pt x="83" y="208"/>
                    <a:pt x="84" y="207"/>
                  </a:cubicBezTo>
                  <a:cubicBezTo>
                    <a:pt x="84" y="207"/>
                    <a:pt x="84" y="206"/>
                    <a:pt x="84" y="206"/>
                  </a:cubicBezTo>
                  <a:cubicBezTo>
                    <a:pt x="84" y="205"/>
                    <a:pt x="85" y="205"/>
                    <a:pt x="85" y="204"/>
                  </a:cubicBezTo>
                  <a:cubicBezTo>
                    <a:pt x="85" y="204"/>
                    <a:pt x="86" y="203"/>
                    <a:pt x="86" y="203"/>
                  </a:cubicBezTo>
                  <a:lnTo>
                    <a:pt x="84" y="203"/>
                  </a:lnTo>
                  <a:cubicBezTo>
                    <a:pt x="84" y="204"/>
                    <a:pt x="84" y="205"/>
                    <a:pt x="84" y="205"/>
                  </a:cubicBezTo>
                  <a:cubicBezTo>
                    <a:pt x="83" y="205"/>
                    <a:pt x="83" y="206"/>
                    <a:pt x="82" y="206"/>
                  </a:cubicBezTo>
                  <a:close/>
                  <a:moveTo>
                    <a:pt x="94" y="204"/>
                  </a:moveTo>
                  <a:cubicBezTo>
                    <a:pt x="94" y="205"/>
                    <a:pt x="94" y="205"/>
                    <a:pt x="95" y="205"/>
                  </a:cubicBezTo>
                  <a:cubicBezTo>
                    <a:pt x="96" y="205"/>
                    <a:pt x="96" y="205"/>
                    <a:pt x="96" y="204"/>
                  </a:cubicBezTo>
                  <a:cubicBezTo>
                    <a:pt x="96" y="204"/>
                    <a:pt x="96" y="203"/>
                    <a:pt x="96" y="203"/>
                  </a:cubicBezTo>
                  <a:cubicBezTo>
                    <a:pt x="95" y="203"/>
                    <a:pt x="95" y="202"/>
                    <a:pt x="95" y="202"/>
                  </a:cubicBezTo>
                  <a:cubicBezTo>
                    <a:pt x="95" y="202"/>
                    <a:pt x="94" y="203"/>
                    <a:pt x="94" y="203"/>
                  </a:cubicBezTo>
                  <a:cubicBezTo>
                    <a:pt x="94" y="203"/>
                    <a:pt x="94" y="204"/>
                    <a:pt x="94" y="204"/>
                  </a:cubicBezTo>
                  <a:close/>
                  <a:moveTo>
                    <a:pt x="113" y="203"/>
                  </a:moveTo>
                  <a:cubicBezTo>
                    <a:pt x="114" y="203"/>
                    <a:pt x="114" y="203"/>
                    <a:pt x="114" y="202"/>
                  </a:cubicBezTo>
                  <a:cubicBezTo>
                    <a:pt x="115" y="202"/>
                    <a:pt x="115" y="202"/>
                    <a:pt x="114" y="201"/>
                  </a:cubicBezTo>
                  <a:cubicBezTo>
                    <a:pt x="114" y="201"/>
                    <a:pt x="114" y="201"/>
                    <a:pt x="113" y="202"/>
                  </a:cubicBezTo>
                  <a:cubicBezTo>
                    <a:pt x="113" y="203"/>
                    <a:pt x="113" y="203"/>
                    <a:pt x="113" y="203"/>
                  </a:cubicBezTo>
                  <a:close/>
                  <a:moveTo>
                    <a:pt x="78" y="202"/>
                  </a:moveTo>
                  <a:cubicBezTo>
                    <a:pt x="78" y="203"/>
                    <a:pt x="79" y="203"/>
                    <a:pt x="79" y="203"/>
                  </a:cubicBezTo>
                  <a:cubicBezTo>
                    <a:pt x="80" y="203"/>
                    <a:pt x="80" y="203"/>
                    <a:pt x="80" y="202"/>
                  </a:cubicBezTo>
                  <a:cubicBezTo>
                    <a:pt x="81" y="202"/>
                    <a:pt x="80" y="201"/>
                    <a:pt x="80" y="201"/>
                  </a:cubicBezTo>
                  <a:cubicBezTo>
                    <a:pt x="80" y="201"/>
                    <a:pt x="79" y="200"/>
                    <a:pt x="79" y="200"/>
                  </a:cubicBezTo>
                  <a:cubicBezTo>
                    <a:pt x="79" y="201"/>
                    <a:pt x="79" y="201"/>
                    <a:pt x="78" y="201"/>
                  </a:cubicBezTo>
                  <a:cubicBezTo>
                    <a:pt x="78" y="201"/>
                    <a:pt x="78" y="202"/>
                    <a:pt x="78" y="202"/>
                  </a:cubicBezTo>
                  <a:close/>
                  <a:moveTo>
                    <a:pt x="101" y="204"/>
                  </a:moveTo>
                  <a:cubicBezTo>
                    <a:pt x="102" y="204"/>
                    <a:pt x="103" y="204"/>
                    <a:pt x="103" y="204"/>
                  </a:cubicBezTo>
                  <a:cubicBezTo>
                    <a:pt x="104" y="204"/>
                    <a:pt x="104" y="204"/>
                    <a:pt x="105" y="203"/>
                  </a:cubicBezTo>
                  <a:cubicBezTo>
                    <a:pt x="104" y="203"/>
                    <a:pt x="103" y="203"/>
                    <a:pt x="103" y="202"/>
                  </a:cubicBezTo>
                  <a:cubicBezTo>
                    <a:pt x="102" y="202"/>
                    <a:pt x="102" y="202"/>
                    <a:pt x="102" y="201"/>
                  </a:cubicBezTo>
                  <a:cubicBezTo>
                    <a:pt x="102" y="201"/>
                    <a:pt x="102" y="201"/>
                    <a:pt x="102" y="201"/>
                  </a:cubicBezTo>
                  <a:cubicBezTo>
                    <a:pt x="102" y="201"/>
                    <a:pt x="103" y="200"/>
                    <a:pt x="102" y="200"/>
                  </a:cubicBezTo>
                  <a:cubicBezTo>
                    <a:pt x="102" y="200"/>
                    <a:pt x="102" y="200"/>
                    <a:pt x="102" y="199"/>
                  </a:cubicBezTo>
                  <a:cubicBezTo>
                    <a:pt x="102" y="199"/>
                    <a:pt x="102" y="199"/>
                    <a:pt x="101" y="200"/>
                  </a:cubicBezTo>
                  <a:cubicBezTo>
                    <a:pt x="101" y="201"/>
                    <a:pt x="101" y="201"/>
                    <a:pt x="101" y="202"/>
                  </a:cubicBezTo>
                  <a:cubicBezTo>
                    <a:pt x="101" y="202"/>
                    <a:pt x="101" y="203"/>
                    <a:pt x="101" y="204"/>
                  </a:cubicBezTo>
                  <a:close/>
                  <a:moveTo>
                    <a:pt x="98" y="199"/>
                  </a:moveTo>
                  <a:cubicBezTo>
                    <a:pt x="98" y="200"/>
                    <a:pt x="98" y="200"/>
                    <a:pt x="97" y="200"/>
                  </a:cubicBezTo>
                  <a:cubicBezTo>
                    <a:pt x="97" y="200"/>
                    <a:pt x="97" y="201"/>
                    <a:pt x="97" y="201"/>
                  </a:cubicBezTo>
                  <a:cubicBezTo>
                    <a:pt x="97" y="201"/>
                    <a:pt x="98" y="201"/>
                    <a:pt x="98" y="202"/>
                  </a:cubicBezTo>
                  <a:cubicBezTo>
                    <a:pt x="98" y="203"/>
                    <a:pt x="98" y="203"/>
                    <a:pt x="99" y="203"/>
                  </a:cubicBezTo>
                  <a:cubicBezTo>
                    <a:pt x="99" y="202"/>
                    <a:pt x="99" y="202"/>
                    <a:pt x="100" y="202"/>
                  </a:cubicBezTo>
                  <a:cubicBezTo>
                    <a:pt x="100" y="201"/>
                    <a:pt x="100" y="201"/>
                    <a:pt x="100" y="201"/>
                  </a:cubicBezTo>
                  <a:cubicBezTo>
                    <a:pt x="99" y="201"/>
                    <a:pt x="99" y="200"/>
                    <a:pt x="99" y="201"/>
                  </a:cubicBezTo>
                  <a:cubicBezTo>
                    <a:pt x="99" y="201"/>
                    <a:pt x="99" y="201"/>
                    <a:pt x="98" y="201"/>
                  </a:cubicBezTo>
                  <a:cubicBezTo>
                    <a:pt x="98" y="201"/>
                    <a:pt x="98" y="201"/>
                    <a:pt x="98" y="201"/>
                  </a:cubicBezTo>
                  <a:cubicBezTo>
                    <a:pt x="98" y="201"/>
                    <a:pt x="98" y="201"/>
                    <a:pt x="98" y="201"/>
                  </a:cubicBezTo>
                  <a:cubicBezTo>
                    <a:pt x="98" y="201"/>
                    <a:pt x="98" y="200"/>
                    <a:pt x="98" y="200"/>
                  </a:cubicBezTo>
                  <a:cubicBezTo>
                    <a:pt x="98" y="200"/>
                    <a:pt x="98" y="199"/>
                    <a:pt x="98" y="199"/>
                  </a:cubicBezTo>
                  <a:close/>
                  <a:moveTo>
                    <a:pt x="102" y="199"/>
                  </a:moveTo>
                  <a:cubicBezTo>
                    <a:pt x="103" y="199"/>
                    <a:pt x="103" y="199"/>
                    <a:pt x="103" y="199"/>
                  </a:cubicBezTo>
                  <a:cubicBezTo>
                    <a:pt x="103" y="200"/>
                    <a:pt x="104" y="200"/>
                    <a:pt x="104" y="200"/>
                  </a:cubicBezTo>
                  <a:lnTo>
                    <a:pt x="104" y="198"/>
                  </a:lnTo>
                  <a:cubicBezTo>
                    <a:pt x="103" y="198"/>
                    <a:pt x="103" y="198"/>
                    <a:pt x="103" y="198"/>
                  </a:cubicBezTo>
                  <a:cubicBezTo>
                    <a:pt x="102" y="198"/>
                    <a:pt x="102" y="199"/>
                    <a:pt x="102" y="199"/>
                  </a:cubicBezTo>
                  <a:close/>
                  <a:moveTo>
                    <a:pt x="85" y="202"/>
                  </a:moveTo>
                  <a:cubicBezTo>
                    <a:pt x="86" y="202"/>
                    <a:pt x="87" y="202"/>
                    <a:pt x="88" y="202"/>
                  </a:cubicBezTo>
                  <a:cubicBezTo>
                    <a:pt x="88" y="202"/>
                    <a:pt x="89" y="202"/>
                    <a:pt x="89" y="201"/>
                  </a:cubicBezTo>
                  <a:cubicBezTo>
                    <a:pt x="88" y="201"/>
                    <a:pt x="87" y="200"/>
                    <a:pt x="86" y="199"/>
                  </a:cubicBezTo>
                  <a:cubicBezTo>
                    <a:pt x="86" y="199"/>
                    <a:pt x="86" y="199"/>
                    <a:pt x="86" y="199"/>
                  </a:cubicBezTo>
                  <a:cubicBezTo>
                    <a:pt x="87" y="199"/>
                    <a:pt x="87" y="198"/>
                    <a:pt x="86" y="198"/>
                  </a:cubicBezTo>
                  <a:cubicBezTo>
                    <a:pt x="86" y="198"/>
                    <a:pt x="86" y="198"/>
                    <a:pt x="86" y="198"/>
                  </a:cubicBezTo>
                  <a:cubicBezTo>
                    <a:pt x="86" y="197"/>
                    <a:pt x="86" y="197"/>
                    <a:pt x="85" y="197"/>
                  </a:cubicBezTo>
                  <a:cubicBezTo>
                    <a:pt x="85" y="199"/>
                    <a:pt x="85" y="199"/>
                    <a:pt x="85" y="200"/>
                  </a:cubicBezTo>
                  <a:cubicBezTo>
                    <a:pt x="85" y="200"/>
                    <a:pt x="85" y="201"/>
                    <a:pt x="85" y="202"/>
                  </a:cubicBezTo>
                  <a:close/>
                  <a:moveTo>
                    <a:pt x="82" y="197"/>
                  </a:moveTo>
                  <a:cubicBezTo>
                    <a:pt x="82" y="198"/>
                    <a:pt x="82" y="198"/>
                    <a:pt x="82" y="198"/>
                  </a:cubicBezTo>
                  <a:cubicBezTo>
                    <a:pt x="81" y="198"/>
                    <a:pt x="81" y="199"/>
                    <a:pt x="81" y="199"/>
                  </a:cubicBezTo>
                  <a:cubicBezTo>
                    <a:pt x="81" y="199"/>
                    <a:pt x="82" y="200"/>
                    <a:pt x="82" y="200"/>
                  </a:cubicBezTo>
                  <a:cubicBezTo>
                    <a:pt x="82" y="201"/>
                    <a:pt x="82" y="201"/>
                    <a:pt x="83" y="201"/>
                  </a:cubicBezTo>
                  <a:cubicBezTo>
                    <a:pt x="83" y="200"/>
                    <a:pt x="83" y="200"/>
                    <a:pt x="84" y="200"/>
                  </a:cubicBezTo>
                  <a:cubicBezTo>
                    <a:pt x="84" y="200"/>
                    <a:pt x="84" y="199"/>
                    <a:pt x="84" y="199"/>
                  </a:cubicBezTo>
                  <a:cubicBezTo>
                    <a:pt x="84" y="198"/>
                    <a:pt x="83" y="198"/>
                    <a:pt x="83" y="198"/>
                  </a:cubicBezTo>
                  <a:cubicBezTo>
                    <a:pt x="83" y="199"/>
                    <a:pt x="83" y="199"/>
                    <a:pt x="83" y="199"/>
                  </a:cubicBezTo>
                  <a:cubicBezTo>
                    <a:pt x="83" y="199"/>
                    <a:pt x="82" y="199"/>
                    <a:pt x="82" y="199"/>
                  </a:cubicBezTo>
                  <a:cubicBezTo>
                    <a:pt x="82" y="199"/>
                    <a:pt x="82" y="199"/>
                    <a:pt x="82" y="199"/>
                  </a:cubicBezTo>
                  <a:cubicBezTo>
                    <a:pt x="82" y="199"/>
                    <a:pt x="83" y="198"/>
                    <a:pt x="83" y="198"/>
                  </a:cubicBezTo>
                  <a:cubicBezTo>
                    <a:pt x="83" y="198"/>
                    <a:pt x="82" y="197"/>
                    <a:pt x="82" y="197"/>
                  </a:cubicBezTo>
                  <a:close/>
                  <a:moveTo>
                    <a:pt x="86" y="197"/>
                  </a:moveTo>
                  <a:cubicBezTo>
                    <a:pt x="87" y="197"/>
                    <a:pt x="87" y="197"/>
                    <a:pt x="87" y="197"/>
                  </a:cubicBezTo>
                  <a:cubicBezTo>
                    <a:pt x="87" y="197"/>
                    <a:pt x="88" y="198"/>
                    <a:pt x="88" y="197"/>
                  </a:cubicBezTo>
                  <a:lnTo>
                    <a:pt x="88" y="196"/>
                  </a:lnTo>
                  <a:cubicBezTo>
                    <a:pt x="88" y="196"/>
                    <a:pt x="87" y="196"/>
                    <a:pt x="87" y="196"/>
                  </a:cubicBezTo>
                  <a:cubicBezTo>
                    <a:pt x="87" y="197"/>
                    <a:pt x="86" y="197"/>
                    <a:pt x="86" y="197"/>
                  </a:cubicBezTo>
                  <a:close/>
                  <a:moveTo>
                    <a:pt x="107" y="197"/>
                  </a:moveTo>
                  <a:cubicBezTo>
                    <a:pt x="107" y="197"/>
                    <a:pt x="108" y="197"/>
                    <a:pt x="109" y="198"/>
                  </a:cubicBezTo>
                  <a:cubicBezTo>
                    <a:pt x="110" y="198"/>
                    <a:pt x="110" y="197"/>
                    <a:pt x="111" y="196"/>
                  </a:cubicBezTo>
                  <a:cubicBezTo>
                    <a:pt x="110" y="196"/>
                    <a:pt x="109" y="196"/>
                    <a:pt x="109" y="196"/>
                  </a:cubicBezTo>
                  <a:cubicBezTo>
                    <a:pt x="108" y="196"/>
                    <a:pt x="107" y="196"/>
                    <a:pt x="106" y="196"/>
                  </a:cubicBezTo>
                  <a:lnTo>
                    <a:pt x="107" y="197"/>
                  </a:lnTo>
                  <a:close/>
                  <a:moveTo>
                    <a:pt x="95" y="196"/>
                  </a:moveTo>
                  <a:cubicBezTo>
                    <a:pt x="95" y="197"/>
                    <a:pt x="95" y="197"/>
                    <a:pt x="95" y="197"/>
                  </a:cubicBezTo>
                  <a:cubicBezTo>
                    <a:pt x="94" y="197"/>
                    <a:pt x="94" y="198"/>
                    <a:pt x="94" y="199"/>
                  </a:cubicBezTo>
                  <a:cubicBezTo>
                    <a:pt x="95" y="199"/>
                    <a:pt x="95" y="199"/>
                    <a:pt x="95" y="199"/>
                  </a:cubicBezTo>
                  <a:cubicBezTo>
                    <a:pt x="95" y="200"/>
                    <a:pt x="95" y="200"/>
                    <a:pt x="96" y="200"/>
                  </a:cubicBezTo>
                  <a:cubicBezTo>
                    <a:pt x="96" y="199"/>
                    <a:pt x="96" y="199"/>
                    <a:pt x="96" y="199"/>
                  </a:cubicBezTo>
                  <a:cubicBezTo>
                    <a:pt x="96" y="198"/>
                    <a:pt x="96" y="198"/>
                    <a:pt x="96" y="198"/>
                  </a:cubicBezTo>
                  <a:cubicBezTo>
                    <a:pt x="97" y="197"/>
                    <a:pt x="97" y="197"/>
                    <a:pt x="97" y="197"/>
                  </a:cubicBezTo>
                  <a:cubicBezTo>
                    <a:pt x="97" y="197"/>
                    <a:pt x="98" y="196"/>
                    <a:pt x="98" y="196"/>
                  </a:cubicBezTo>
                  <a:cubicBezTo>
                    <a:pt x="97" y="195"/>
                    <a:pt x="97" y="195"/>
                    <a:pt x="96" y="196"/>
                  </a:cubicBezTo>
                  <a:cubicBezTo>
                    <a:pt x="96" y="196"/>
                    <a:pt x="95" y="196"/>
                    <a:pt x="95" y="196"/>
                  </a:cubicBezTo>
                  <a:close/>
                  <a:moveTo>
                    <a:pt x="79" y="194"/>
                  </a:moveTo>
                  <a:cubicBezTo>
                    <a:pt x="79" y="194"/>
                    <a:pt x="79" y="195"/>
                    <a:pt x="79" y="195"/>
                  </a:cubicBezTo>
                  <a:cubicBezTo>
                    <a:pt x="78" y="195"/>
                    <a:pt x="78" y="196"/>
                    <a:pt x="78" y="197"/>
                  </a:cubicBezTo>
                  <a:cubicBezTo>
                    <a:pt x="79" y="197"/>
                    <a:pt x="79" y="197"/>
                    <a:pt x="79" y="197"/>
                  </a:cubicBezTo>
                  <a:cubicBezTo>
                    <a:pt x="79" y="198"/>
                    <a:pt x="80" y="198"/>
                    <a:pt x="80" y="198"/>
                  </a:cubicBezTo>
                  <a:cubicBezTo>
                    <a:pt x="80" y="197"/>
                    <a:pt x="80" y="197"/>
                    <a:pt x="80" y="197"/>
                  </a:cubicBezTo>
                  <a:cubicBezTo>
                    <a:pt x="80" y="196"/>
                    <a:pt x="80" y="196"/>
                    <a:pt x="81" y="196"/>
                  </a:cubicBezTo>
                  <a:cubicBezTo>
                    <a:pt x="81" y="195"/>
                    <a:pt x="81" y="195"/>
                    <a:pt x="81" y="195"/>
                  </a:cubicBezTo>
                  <a:cubicBezTo>
                    <a:pt x="82" y="195"/>
                    <a:pt x="82" y="194"/>
                    <a:pt x="82" y="194"/>
                  </a:cubicBezTo>
                  <a:cubicBezTo>
                    <a:pt x="81" y="193"/>
                    <a:pt x="81" y="193"/>
                    <a:pt x="80" y="193"/>
                  </a:cubicBezTo>
                  <a:cubicBezTo>
                    <a:pt x="80" y="194"/>
                    <a:pt x="80" y="194"/>
                    <a:pt x="79" y="194"/>
                  </a:cubicBezTo>
                  <a:close/>
                  <a:moveTo>
                    <a:pt x="102" y="192"/>
                  </a:moveTo>
                  <a:cubicBezTo>
                    <a:pt x="103" y="192"/>
                    <a:pt x="104" y="192"/>
                    <a:pt x="104" y="192"/>
                  </a:cubicBezTo>
                  <a:cubicBezTo>
                    <a:pt x="103" y="192"/>
                    <a:pt x="103" y="191"/>
                    <a:pt x="103" y="191"/>
                  </a:cubicBezTo>
                  <a:cubicBezTo>
                    <a:pt x="103" y="191"/>
                    <a:pt x="103" y="191"/>
                    <a:pt x="103" y="191"/>
                  </a:cubicBezTo>
                  <a:cubicBezTo>
                    <a:pt x="103" y="191"/>
                    <a:pt x="103" y="191"/>
                    <a:pt x="102" y="191"/>
                  </a:cubicBezTo>
                  <a:cubicBezTo>
                    <a:pt x="102" y="191"/>
                    <a:pt x="102" y="192"/>
                    <a:pt x="102" y="192"/>
                  </a:cubicBezTo>
                  <a:close/>
                  <a:moveTo>
                    <a:pt x="111" y="190"/>
                  </a:moveTo>
                  <a:cubicBezTo>
                    <a:pt x="110" y="190"/>
                    <a:pt x="109" y="190"/>
                    <a:pt x="109" y="190"/>
                  </a:cubicBezTo>
                  <a:cubicBezTo>
                    <a:pt x="109" y="190"/>
                    <a:pt x="109" y="191"/>
                    <a:pt x="109" y="191"/>
                  </a:cubicBezTo>
                  <a:cubicBezTo>
                    <a:pt x="109" y="191"/>
                    <a:pt x="110" y="191"/>
                    <a:pt x="110" y="191"/>
                  </a:cubicBezTo>
                  <a:cubicBezTo>
                    <a:pt x="110" y="191"/>
                    <a:pt x="110" y="191"/>
                    <a:pt x="111" y="191"/>
                  </a:cubicBezTo>
                  <a:cubicBezTo>
                    <a:pt x="111" y="191"/>
                    <a:pt x="111" y="191"/>
                    <a:pt x="111" y="190"/>
                  </a:cubicBezTo>
                  <a:close/>
                  <a:moveTo>
                    <a:pt x="107" y="191"/>
                  </a:moveTo>
                  <a:cubicBezTo>
                    <a:pt x="107" y="191"/>
                    <a:pt x="107" y="190"/>
                    <a:pt x="106" y="190"/>
                  </a:cubicBezTo>
                  <a:cubicBezTo>
                    <a:pt x="106" y="190"/>
                    <a:pt x="106" y="189"/>
                    <a:pt x="105" y="189"/>
                  </a:cubicBezTo>
                  <a:cubicBezTo>
                    <a:pt x="105" y="191"/>
                    <a:pt x="105" y="191"/>
                    <a:pt x="107" y="191"/>
                  </a:cubicBezTo>
                  <a:close/>
                  <a:moveTo>
                    <a:pt x="86" y="191"/>
                  </a:moveTo>
                  <a:cubicBezTo>
                    <a:pt x="87" y="191"/>
                    <a:pt x="88" y="190"/>
                    <a:pt x="88" y="190"/>
                  </a:cubicBezTo>
                  <a:cubicBezTo>
                    <a:pt x="88" y="190"/>
                    <a:pt x="87" y="190"/>
                    <a:pt x="87" y="190"/>
                  </a:cubicBezTo>
                  <a:cubicBezTo>
                    <a:pt x="87" y="189"/>
                    <a:pt x="87" y="189"/>
                    <a:pt x="87" y="189"/>
                  </a:cubicBezTo>
                  <a:cubicBezTo>
                    <a:pt x="87" y="190"/>
                    <a:pt x="87" y="190"/>
                    <a:pt x="86" y="190"/>
                  </a:cubicBezTo>
                  <a:cubicBezTo>
                    <a:pt x="86" y="190"/>
                    <a:pt x="86" y="190"/>
                    <a:pt x="86" y="191"/>
                  </a:cubicBezTo>
                  <a:close/>
                  <a:moveTo>
                    <a:pt x="91" y="189"/>
                  </a:moveTo>
                  <a:cubicBezTo>
                    <a:pt x="91" y="189"/>
                    <a:pt x="91" y="188"/>
                    <a:pt x="91" y="188"/>
                  </a:cubicBezTo>
                  <a:cubicBezTo>
                    <a:pt x="91" y="188"/>
                    <a:pt x="90" y="187"/>
                    <a:pt x="90" y="187"/>
                  </a:cubicBezTo>
                  <a:cubicBezTo>
                    <a:pt x="89" y="189"/>
                    <a:pt x="89" y="189"/>
                    <a:pt x="91" y="189"/>
                  </a:cubicBezTo>
                  <a:close/>
                  <a:moveTo>
                    <a:pt x="98" y="192"/>
                  </a:moveTo>
                  <a:cubicBezTo>
                    <a:pt x="99" y="192"/>
                    <a:pt x="99" y="191"/>
                    <a:pt x="99" y="191"/>
                  </a:cubicBezTo>
                  <a:cubicBezTo>
                    <a:pt x="100" y="191"/>
                    <a:pt x="100" y="191"/>
                    <a:pt x="100" y="190"/>
                  </a:cubicBezTo>
                  <a:cubicBezTo>
                    <a:pt x="100" y="190"/>
                    <a:pt x="101" y="190"/>
                    <a:pt x="101" y="189"/>
                  </a:cubicBezTo>
                  <a:cubicBezTo>
                    <a:pt x="101" y="189"/>
                    <a:pt x="101" y="188"/>
                    <a:pt x="101" y="188"/>
                  </a:cubicBezTo>
                  <a:cubicBezTo>
                    <a:pt x="101" y="188"/>
                    <a:pt x="100" y="188"/>
                    <a:pt x="100" y="188"/>
                  </a:cubicBezTo>
                  <a:cubicBezTo>
                    <a:pt x="99" y="188"/>
                    <a:pt x="99" y="188"/>
                    <a:pt x="98" y="188"/>
                  </a:cubicBezTo>
                  <a:cubicBezTo>
                    <a:pt x="98" y="188"/>
                    <a:pt x="97" y="187"/>
                    <a:pt x="97" y="187"/>
                  </a:cubicBezTo>
                  <a:cubicBezTo>
                    <a:pt x="97" y="187"/>
                    <a:pt x="96" y="187"/>
                    <a:pt x="96" y="187"/>
                  </a:cubicBezTo>
                  <a:cubicBezTo>
                    <a:pt x="96" y="188"/>
                    <a:pt x="97" y="189"/>
                    <a:pt x="98" y="189"/>
                  </a:cubicBezTo>
                  <a:cubicBezTo>
                    <a:pt x="98" y="190"/>
                    <a:pt x="98" y="191"/>
                    <a:pt x="98" y="192"/>
                  </a:cubicBezTo>
                  <a:close/>
                  <a:moveTo>
                    <a:pt x="82" y="190"/>
                  </a:moveTo>
                  <a:cubicBezTo>
                    <a:pt x="84" y="190"/>
                    <a:pt x="84" y="189"/>
                    <a:pt x="84" y="188"/>
                  </a:cubicBezTo>
                  <a:cubicBezTo>
                    <a:pt x="85" y="188"/>
                    <a:pt x="85" y="187"/>
                    <a:pt x="85" y="186"/>
                  </a:cubicBezTo>
                  <a:cubicBezTo>
                    <a:pt x="85" y="186"/>
                    <a:pt x="84" y="186"/>
                    <a:pt x="84" y="186"/>
                  </a:cubicBezTo>
                  <a:cubicBezTo>
                    <a:pt x="83" y="186"/>
                    <a:pt x="83" y="186"/>
                    <a:pt x="83" y="186"/>
                  </a:cubicBezTo>
                  <a:cubicBezTo>
                    <a:pt x="82" y="186"/>
                    <a:pt x="82" y="186"/>
                    <a:pt x="81" y="185"/>
                  </a:cubicBezTo>
                  <a:cubicBezTo>
                    <a:pt x="81" y="185"/>
                    <a:pt x="81" y="185"/>
                    <a:pt x="80" y="186"/>
                  </a:cubicBezTo>
                  <a:cubicBezTo>
                    <a:pt x="81" y="186"/>
                    <a:pt x="81" y="187"/>
                    <a:pt x="82" y="188"/>
                  </a:cubicBezTo>
                  <a:cubicBezTo>
                    <a:pt x="82" y="188"/>
                    <a:pt x="82" y="189"/>
                    <a:pt x="82" y="190"/>
                  </a:cubicBezTo>
                  <a:close/>
                  <a:moveTo>
                    <a:pt x="51" y="174"/>
                  </a:moveTo>
                  <a:cubicBezTo>
                    <a:pt x="51" y="172"/>
                    <a:pt x="50" y="171"/>
                    <a:pt x="48" y="171"/>
                  </a:cubicBezTo>
                  <a:cubicBezTo>
                    <a:pt x="48" y="172"/>
                    <a:pt x="48" y="173"/>
                    <a:pt x="49" y="173"/>
                  </a:cubicBezTo>
                  <a:cubicBezTo>
                    <a:pt x="49" y="173"/>
                    <a:pt x="50" y="174"/>
                    <a:pt x="51" y="174"/>
                  </a:cubicBezTo>
                  <a:close/>
                  <a:moveTo>
                    <a:pt x="126" y="169"/>
                  </a:moveTo>
                  <a:cubicBezTo>
                    <a:pt x="126" y="170"/>
                    <a:pt x="126" y="170"/>
                    <a:pt x="127" y="170"/>
                  </a:cubicBezTo>
                  <a:cubicBezTo>
                    <a:pt x="127" y="169"/>
                    <a:pt x="127" y="169"/>
                    <a:pt x="126" y="169"/>
                  </a:cubicBezTo>
                  <a:cubicBezTo>
                    <a:pt x="126" y="169"/>
                    <a:pt x="126" y="169"/>
                    <a:pt x="126" y="169"/>
                  </a:cubicBezTo>
                  <a:close/>
                  <a:moveTo>
                    <a:pt x="33" y="167"/>
                  </a:moveTo>
                  <a:cubicBezTo>
                    <a:pt x="33" y="167"/>
                    <a:pt x="34" y="167"/>
                    <a:pt x="34" y="167"/>
                  </a:cubicBezTo>
                  <a:cubicBezTo>
                    <a:pt x="34" y="166"/>
                    <a:pt x="34" y="166"/>
                    <a:pt x="34" y="166"/>
                  </a:cubicBezTo>
                  <a:cubicBezTo>
                    <a:pt x="34" y="166"/>
                    <a:pt x="34" y="166"/>
                    <a:pt x="34" y="166"/>
                  </a:cubicBezTo>
                  <a:cubicBezTo>
                    <a:pt x="33" y="166"/>
                    <a:pt x="33" y="166"/>
                    <a:pt x="33" y="165"/>
                  </a:cubicBezTo>
                  <a:cubicBezTo>
                    <a:pt x="33" y="165"/>
                    <a:pt x="33" y="165"/>
                    <a:pt x="33" y="165"/>
                  </a:cubicBezTo>
                  <a:cubicBezTo>
                    <a:pt x="33" y="165"/>
                    <a:pt x="32" y="165"/>
                    <a:pt x="32" y="165"/>
                  </a:cubicBezTo>
                  <a:cubicBezTo>
                    <a:pt x="32" y="165"/>
                    <a:pt x="32" y="166"/>
                    <a:pt x="32" y="166"/>
                  </a:cubicBezTo>
                  <a:cubicBezTo>
                    <a:pt x="32" y="166"/>
                    <a:pt x="33" y="167"/>
                    <a:pt x="33" y="167"/>
                  </a:cubicBezTo>
                  <a:close/>
                  <a:moveTo>
                    <a:pt x="14" y="165"/>
                  </a:moveTo>
                  <a:cubicBezTo>
                    <a:pt x="14" y="165"/>
                    <a:pt x="14" y="165"/>
                    <a:pt x="15" y="165"/>
                  </a:cubicBezTo>
                  <a:cubicBezTo>
                    <a:pt x="15" y="164"/>
                    <a:pt x="15" y="164"/>
                    <a:pt x="15" y="164"/>
                  </a:cubicBezTo>
                  <a:lnTo>
                    <a:pt x="13" y="164"/>
                  </a:lnTo>
                  <a:cubicBezTo>
                    <a:pt x="13" y="164"/>
                    <a:pt x="13" y="165"/>
                    <a:pt x="13" y="165"/>
                  </a:cubicBezTo>
                  <a:cubicBezTo>
                    <a:pt x="14" y="165"/>
                    <a:pt x="14" y="165"/>
                    <a:pt x="14" y="165"/>
                  </a:cubicBezTo>
                  <a:close/>
                  <a:moveTo>
                    <a:pt x="68" y="164"/>
                  </a:moveTo>
                  <a:lnTo>
                    <a:pt x="69" y="164"/>
                  </a:lnTo>
                  <a:cubicBezTo>
                    <a:pt x="69" y="163"/>
                    <a:pt x="69" y="163"/>
                    <a:pt x="68" y="162"/>
                  </a:cubicBezTo>
                  <a:lnTo>
                    <a:pt x="68" y="164"/>
                  </a:lnTo>
                  <a:close/>
                  <a:moveTo>
                    <a:pt x="70" y="164"/>
                  </a:moveTo>
                  <a:cubicBezTo>
                    <a:pt x="70" y="164"/>
                    <a:pt x="70" y="164"/>
                    <a:pt x="70" y="164"/>
                  </a:cubicBezTo>
                  <a:cubicBezTo>
                    <a:pt x="71" y="163"/>
                    <a:pt x="71" y="163"/>
                    <a:pt x="71" y="163"/>
                  </a:cubicBezTo>
                  <a:cubicBezTo>
                    <a:pt x="71" y="162"/>
                    <a:pt x="71" y="162"/>
                    <a:pt x="70" y="162"/>
                  </a:cubicBezTo>
                  <a:cubicBezTo>
                    <a:pt x="70" y="162"/>
                    <a:pt x="70" y="162"/>
                    <a:pt x="70" y="162"/>
                  </a:cubicBezTo>
                  <a:cubicBezTo>
                    <a:pt x="70" y="162"/>
                    <a:pt x="70" y="163"/>
                    <a:pt x="70" y="164"/>
                  </a:cubicBezTo>
                  <a:cubicBezTo>
                    <a:pt x="70" y="164"/>
                    <a:pt x="70" y="164"/>
                    <a:pt x="70" y="164"/>
                  </a:cubicBezTo>
                  <a:close/>
                  <a:moveTo>
                    <a:pt x="35" y="155"/>
                  </a:moveTo>
                  <a:cubicBezTo>
                    <a:pt x="36" y="154"/>
                    <a:pt x="35" y="153"/>
                    <a:pt x="34" y="153"/>
                  </a:cubicBezTo>
                  <a:cubicBezTo>
                    <a:pt x="34" y="153"/>
                    <a:pt x="34" y="154"/>
                    <a:pt x="34" y="154"/>
                  </a:cubicBezTo>
                  <a:cubicBezTo>
                    <a:pt x="34" y="155"/>
                    <a:pt x="35" y="155"/>
                    <a:pt x="35" y="155"/>
                  </a:cubicBezTo>
                  <a:close/>
                  <a:moveTo>
                    <a:pt x="113" y="139"/>
                  </a:moveTo>
                  <a:cubicBezTo>
                    <a:pt x="113" y="140"/>
                    <a:pt x="114" y="140"/>
                    <a:pt x="114" y="139"/>
                  </a:cubicBezTo>
                  <a:cubicBezTo>
                    <a:pt x="115" y="139"/>
                    <a:pt x="114" y="138"/>
                    <a:pt x="114" y="138"/>
                  </a:cubicBezTo>
                  <a:cubicBezTo>
                    <a:pt x="113" y="138"/>
                    <a:pt x="113" y="139"/>
                    <a:pt x="113" y="139"/>
                  </a:cubicBezTo>
                  <a:close/>
                  <a:moveTo>
                    <a:pt x="110" y="138"/>
                  </a:moveTo>
                  <a:cubicBezTo>
                    <a:pt x="110" y="138"/>
                    <a:pt x="110" y="138"/>
                    <a:pt x="110" y="138"/>
                  </a:cubicBezTo>
                  <a:cubicBezTo>
                    <a:pt x="110" y="139"/>
                    <a:pt x="110" y="139"/>
                    <a:pt x="110" y="139"/>
                  </a:cubicBezTo>
                  <a:cubicBezTo>
                    <a:pt x="110" y="139"/>
                    <a:pt x="110" y="139"/>
                    <a:pt x="110" y="139"/>
                  </a:cubicBezTo>
                  <a:cubicBezTo>
                    <a:pt x="110" y="140"/>
                    <a:pt x="111" y="140"/>
                    <a:pt x="111" y="140"/>
                  </a:cubicBezTo>
                  <a:cubicBezTo>
                    <a:pt x="112" y="139"/>
                    <a:pt x="112" y="139"/>
                    <a:pt x="111" y="138"/>
                  </a:cubicBezTo>
                  <a:cubicBezTo>
                    <a:pt x="111" y="138"/>
                    <a:pt x="111" y="137"/>
                    <a:pt x="112" y="137"/>
                  </a:cubicBezTo>
                  <a:lnTo>
                    <a:pt x="110" y="137"/>
                  </a:lnTo>
                  <a:cubicBezTo>
                    <a:pt x="110" y="137"/>
                    <a:pt x="110" y="137"/>
                    <a:pt x="110" y="137"/>
                  </a:cubicBezTo>
                  <a:cubicBezTo>
                    <a:pt x="110" y="137"/>
                    <a:pt x="110" y="138"/>
                    <a:pt x="110" y="138"/>
                  </a:cubicBezTo>
                  <a:close/>
                  <a:moveTo>
                    <a:pt x="6" y="138"/>
                  </a:moveTo>
                  <a:cubicBezTo>
                    <a:pt x="7" y="139"/>
                    <a:pt x="7" y="139"/>
                    <a:pt x="8" y="139"/>
                  </a:cubicBezTo>
                  <a:lnTo>
                    <a:pt x="8" y="137"/>
                  </a:lnTo>
                  <a:cubicBezTo>
                    <a:pt x="7" y="136"/>
                    <a:pt x="6" y="137"/>
                    <a:pt x="6" y="138"/>
                  </a:cubicBezTo>
                  <a:close/>
                  <a:moveTo>
                    <a:pt x="10" y="136"/>
                  </a:moveTo>
                  <a:cubicBezTo>
                    <a:pt x="10" y="135"/>
                    <a:pt x="10" y="135"/>
                    <a:pt x="10" y="135"/>
                  </a:cubicBezTo>
                  <a:cubicBezTo>
                    <a:pt x="11" y="135"/>
                    <a:pt x="11" y="134"/>
                    <a:pt x="10" y="134"/>
                  </a:cubicBezTo>
                  <a:lnTo>
                    <a:pt x="9" y="134"/>
                  </a:lnTo>
                  <a:cubicBezTo>
                    <a:pt x="9" y="135"/>
                    <a:pt x="9" y="135"/>
                    <a:pt x="10" y="136"/>
                  </a:cubicBezTo>
                  <a:close/>
                  <a:moveTo>
                    <a:pt x="111" y="134"/>
                  </a:moveTo>
                  <a:cubicBezTo>
                    <a:pt x="111" y="134"/>
                    <a:pt x="111" y="134"/>
                    <a:pt x="112" y="134"/>
                  </a:cubicBezTo>
                  <a:cubicBezTo>
                    <a:pt x="112" y="133"/>
                    <a:pt x="112" y="133"/>
                    <a:pt x="112" y="133"/>
                  </a:cubicBezTo>
                  <a:cubicBezTo>
                    <a:pt x="112" y="133"/>
                    <a:pt x="112" y="133"/>
                    <a:pt x="112" y="132"/>
                  </a:cubicBezTo>
                  <a:cubicBezTo>
                    <a:pt x="112" y="132"/>
                    <a:pt x="112" y="132"/>
                    <a:pt x="112" y="132"/>
                  </a:cubicBezTo>
                  <a:cubicBezTo>
                    <a:pt x="112" y="132"/>
                    <a:pt x="111" y="133"/>
                    <a:pt x="111" y="133"/>
                  </a:cubicBezTo>
                  <a:cubicBezTo>
                    <a:pt x="111" y="133"/>
                    <a:pt x="111" y="134"/>
                    <a:pt x="111" y="134"/>
                  </a:cubicBezTo>
                  <a:close/>
                  <a:moveTo>
                    <a:pt x="97" y="131"/>
                  </a:moveTo>
                  <a:cubicBezTo>
                    <a:pt x="97" y="131"/>
                    <a:pt x="97" y="131"/>
                    <a:pt x="97" y="131"/>
                  </a:cubicBezTo>
                  <a:cubicBezTo>
                    <a:pt x="97" y="131"/>
                    <a:pt x="97" y="131"/>
                    <a:pt x="97" y="131"/>
                  </a:cubicBezTo>
                  <a:lnTo>
                    <a:pt x="98" y="131"/>
                  </a:lnTo>
                  <a:cubicBezTo>
                    <a:pt x="98" y="131"/>
                    <a:pt x="99" y="132"/>
                    <a:pt x="99" y="132"/>
                  </a:cubicBezTo>
                  <a:lnTo>
                    <a:pt x="99" y="130"/>
                  </a:lnTo>
                  <a:cubicBezTo>
                    <a:pt x="98" y="130"/>
                    <a:pt x="97" y="130"/>
                    <a:pt x="97" y="131"/>
                  </a:cubicBezTo>
                  <a:close/>
                  <a:moveTo>
                    <a:pt x="89" y="134"/>
                  </a:moveTo>
                  <a:cubicBezTo>
                    <a:pt x="90" y="134"/>
                    <a:pt x="90" y="134"/>
                    <a:pt x="91" y="134"/>
                  </a:cubicBezTo>
                  <a:cubicBezTo>
                    <a:pt x="91" y="134"/>
                    <a:pt x="91" y="133"/>
                    <a:pt x="91" y="133"/>
                  </a:cubicBezTo>
                  <a:cubicBezTo>
                    <a:pt x="91" y="132"/>
                    <a:pt x="91" y="132"/>
                    <a:pt x="91" y="131"/>
                  </a:cubicBezTo>
                  <a:cubicBezTo>
                    <a:pt x="91" y="131"/>
                    <a:pt x="91" y="130"/>
                    <a:pt x="91" y="130"/>
                  </a:cubicBezTo>
                  <a:cubicBezTo>
                    <a:pt x="90" y="131"/>
                    <a:pt x="89" y="133"/>
                    <a:pt x="89" y="134"/>
                  </a:cubicBezTo>
                  <a:close/>
                  <a:moveTo>
                    <a:pt x="36" y="131"/>
                  </a:moveTo>
                  <a:cubicBezTo>
                    <a:pt x="36" y="130"/>
                    <a:pt x="36" y="130"/>
                    <a:pt x="36" y="130"/>
                  </a:cubicBezTo>
                  <a:cubicBezTo>
                    <a:pt x="35" y="130"/>
                    <a:pt x="35" y="129"/>
                    <a:pt x="35" y="129"/>
                  </a:cubicBezTo>
                  <a:cubicBezTo>
                    <a:pt x="34" y="129"/>
                    <a:pt x="34" y="130"/>
                    <a:pt x="34" y="130"/>
                  </a:cubicBezTo>
                  <a:cubicBezTo>
                    <a:pt x="34" y="131"/>
                    <a:pt x="35" y="131"/>
                    <a:pt x="36" y="131"/>
                  </a:cubicBezTo>
                  <a:close/>
                  <a:moveTo>
                    <a:pt x="100" y="130"/>
                  </a:moveTo>
                  <a:lnTo>
                    <a:pt x="101" y="130"/>
                  </a:lnTo>
                  <a:cubicBezTo>
                    <a:pt x="101" y="130"/>
                    <a:pt x="101" y="130"/>
                    <a:pt x="102" y="129"/>
                  </a:cubicBezTo>
                  <a:cubicBezTo>
                    <a:pt x="101" y="129"/>
                    <a:pt x="101" y="129"/>
                    <a:pt x="101" y="129"/>
                  </a:cubicBezTo>
                  <a:cubicBezTo>
                    <a:pt x="101" y="128"/>
                    <a:pt x="101" y="128"/>
                    <a:pt x="100" y="128"/>
                  </a:cubicBezTo>
                  <a:cubicBezTo>
                    <a:pt x="100" y="128"/>
                    <a:pt x="100" y="129"/>
                    <a:pt x="100" y="129"/>
                  </a:cubicBezTo>
                  <a:cubicBezTo>
                    <a:pt x="100" y="129"/>
                    <a:pt x="100" y="129"/>
                    <a:pt x="100" y="130"/>
                  </a:cubicBezTo>
                  <a:close/>
                  <a:moveTo>
                    <a:pt x="13" y="128"/>
                  </a:moveTo>
                  <a:cubicBezTo>
                    <a:pt x="12" y="128"/>
                    <a:pt x="12" y="128"/>
                    <a:pt x="12" y="129"/>
                  </a:cubicBezTo>
                  <a:cubicBezTo>
                    <a:pt x="12" y="129"/>
                    <a:pt x="12" y="130"/>
                    <a:pt x="13" y="130"/>
                  </a:cubicBezTo>
                  <a:lnTo>
                    <a:pt x="13" y="128"/>
                  </a:lnTo>
                  <a:close/>
                  <a:moveTo>
                    <a:pt x="111" y="128"/>
                  </a:moveTo>
                  <a:cubicBezTo>
                    <a:pt x="111" y="128"/>
                    <a:pt x="111" y="128"/>
                    <a:pt x="111" y="128"/>
                  </a:cubicBezTo>
                  <a:lnTo>
                    <a:pt x="111" y="129"/>
                  </a:lnTo>
                  <a:lnTo>
                    <a:pt x="111" y="130"/>
                  </a:lnTo>
                  <a:cubicBezTo>
                    <a:pt x="111" y="131"/>
                    <a:pt x="111" y="131"/>
                    <a:pt x="112" y="131"/>
                  </a:cubicBezTo>
                  <a:cubicBezTo>
                    <a:pt x="112" y="129"/>
                    <a:pt x="112" y="128"/>
                    <a:pt x="114" y="129"/>
                  </a:cubicBezTo>
                  <a:cubicBezTo>
                    <a:pt x="114" y="128"/>
                    <a:pt x="114" y="128"/>
                    <a:pt x="114" y="128"/>
                  </a:cubicBezTo>
                  <a:cubicBezTo>
                    <a:pt x="113" y="128"/>
                    <a:pt x="113" y="128"/>
                    <a:pt x="113" y="127"/>
                  </a:cubicBezTo>
                  <a:cubicBezTo>
                    <a:pt x="113" y="127"/>
                    <a:pt x="112" y="127"/>
                    <a:pt x="112" y="127"/>
                  </a:cubicBezTo>
                  <a:cubicBezTo>
                    <a:pt x="111" y="127"/>
                    <a:pt x="111" y="128"/>
                    <a:pt x="111" y="128"/>
                  </a:cubicBezTo>
                  <a:close/>
                  <a:moveTo>
                    <a:pt x="92" y="129"/>
                  </a:moveTo>
                  <a:cubicBezTo>
                    <a:pt x="92" y="129"/>
                    <a:pt x="93" y="129"/>
                    <a:pt x="93" y="129"/>
                  </a:cubicBezTo>
                  <a:cubicBezTo>
                    <a:pt x="93" y="129"/>
                    <a:pt x="93" y="128"/>
                    <a:pt x="93" y="128"/>
                  </a:cubicBezTo>
                  <a:cubicBezTo>
                    <a:pt x="93" y="128"/>
                    <a:pt x="93" y="128"/>
                    <a:pt x="93" y="127"/>
                  </a:cubicBezTo>
                  <a:cubicBezTo>
                    <a:pt x="93" y="127"/>
                    <a:pt x="93" y="127"/>
                    <a:pt x="93" y="127"/>
                  </a:cubicBezTo>
                  <a:cubicBezTo>
                    <a:pt x="93" y="127"/>
                    <a:pt x="93" y="128"/>
                    <a:pt x="93" y="128"/>
                  </a:cubicBezTo>
                  <a:cubicBezTo>
                    <a:pt x="92" y="128"/>
                    <a:pt x="92" y="128"/>
                    <a:pt x="92" y="128"/>
                  </a:cubicBezTo>
                  <a:cubicBezTo>
                    <a:pt x="92" y="129"/>
                    <a:pt x="92" y="129"/>
                    <a:pt x="92" y="129"/>
                  </a:cubicBezTo>
                  <a:cubicBezTo>
                    <a:pt x="92" y="129"/>
                    <a:pt x="92" y="129"/>
                    <a:pt x="92" y="129"/>
                  </a:cubicBezTo>
                  <a:close/>
                  <a:moveTo>
                    <a:pt x="19" y="130"/>
                  </a:moveTo>
                  <a:cubicBezTo>
                    <a:pt x="20" y="129"/>
                    <a:pt x="20" y="129"/>
                    <a:pt x="20" y="128"/>
                  </a:cubicBezTo>
                  <a:cubicBezTo>
                    <a:pt x="20" y="127"/>
                    <a:pt x="19" y="127"/>
                    <a:pt x="19" y="127"/>
                  </a:cubicBezTo>
                  <a:cubicBezTo>
                    <a:pt x="18" y="127"/>
                    <a:pt x="18" y="128"/>
                    <a:pt x="18" y="128"/>
                  </a:cubicBezTo>
                  <a:cubicBezTo>
                    <a:pt x="18" y="129"/>
                    <a:pt x="19" y="129"/>
                    <a:pt x="19" y="130"/>
                  </a:cubicBezTo>
                  <a:close/>
                  <a:moveTo>
                    <a:pt x="95" y="130"/>
                  </a:moveTo>
                  <a:cubicBezTo>
                    <a:pt x="96" y="129"/>
                    <a:pt x="97" y="129"/>
                    <a:pt x="97" y="129"/>
                  </a:cubicBezTo>
                  <a:cubicBezTo>
                    <a:pt x="97" y="129"/>
                    <a:pt x="98" y="129"/>
                    <a:pt x="99" y="130"/>
                  </a:cubicBezTo>
                  <a:cubicBezTo>
                    <a:pt x="99" y="129"/>
                    <a:pt x="99" y="128"/>
                    <a:pt x="99" y="128"/>
                  </a:cubicBezTo>
                  <a:cubicBezTo>
                    <a:pt x="99" y="127"/>
                    <a:pt x="99" y="127"/>
                    <a:pt x="98" y="126"/>
                  </a:cubicBezTo>
                  <a:cubicBezTo>
                    <a:pt x="98" y="127"/>
                    <a:pt x="98" y="128"/>
                    <a:pt x="98" y="128"/>
                  </a:cubicBezTo>
                  <a:cubicBezTo>
                    <a:pt x="97" y="128"/>
                    <a:pt x="97" y="128"/>
                    <a:pt x="97" y="129"/>
                  </a:cubicBezTo>
                  <a:cubicBezTo>
                    <a:pt x="96" y="129"/>
                    <a:pt x="96" y="129"/>
                    <a:pt x="96" y="129"/>
                  </a:cubicBezTo>
                  <a:cubicBezTo>
                    <a:pt x="96" y="129"/>
                    <a:pt x="95" y="129"/>
                    <a:pt x="95" y="130"/>
                  </a:cubicBezTo>
                  <a:close/>
                  <a:moveTo>
                    <a:pt x="29" y="128"/>
                  </a:moveTo>
                  <a:cubicBezTo>
                    <a:pt x="30" y="127"/>
                    <a:pt x="30" y="127"/>
                    <a:pt x="30" y="127"/>
                  </a:cubicBezTo>
                  <a:cubicBezTo>
                    <a:pt x="31" y="126"/>
                    <a:pt x="31" y="125"/>
                    <a:pt x="30" y="125"/>
                  </a:cubicBezTo>
                  <a:lnTo>
                    <a:pt x="29" y="125"/>
                  </a:lnTo>
                  <a:cubicBezTo>
                    <a:pt x="28" y="125"/>
                    <a:pt x="28" y="126"/>
                    <a:pt x="28" y="127"/>
                  </a:cubicBezTo>
                  <a:cubicBezTo>
                    <a:pt x="28" y="127"/>
                    <a:pt x="29" y="128"/>
                    <a:pt x="29" y="128"/>
                  </a:cubicBezTo>
                  <a:close/>
                  <a:moveTo>
                    <a:pt x="12" y="128"/>
                  </a:moveTo>
                  <a:cubicBezTo>
                    <a:pt x="11" y="127"/>
                    <a:pt x="11" y="125"/>
                    <a:pt x="11" y="124"/>
                  </a:cubicBezTo>
                  <a:cubicBezTo>
                    <a:pt x="9" y="124"/>
                    <a:pt x="7" y="124"/>
                    <a:pt x="7" y="125"/>
                  </a:cubicBezTo>
                  <a:cubicBezTo>
                    <a:pt x="7" y="126"/>
                    <a:pt x="6" y="127"/>
                    <a:pt x="7" y="128"/>
                  </a:cubicBezTo>
                  <a:cubicBezTo>
                    <a:pt x="7" y="129"/>
                    <a:pt x="8" y="130"/>
                    <a:pt x="9" y="130"/>
                  </a:cubicBezTo>
                  <a:cubicBezTo>
                    <a:pt x="10" y="131"/>
                    <a:pt x="11" y="130"/>
                    <a:pt x="12" y="128"/>
                  </a:cubicBezTo>
                  <a:close/>
                  <a:moveTo>
                    <a:pt x="15" y="121"/>
                  </a:moveTo>
                  <a:cubicBezTo>
                    <a:pt x="15" y="121"/>
                    <a:pt x="14" y="121"/>
                    <a:pt x="14" y="122"/>
                  </a:cubicBezTo>
                  <a:cubicBezTo>
                    <a:pt x="14" y="122"/>
                    <a:pt x="14" y="122"/>
                    <a:pt x="14" y="122"/>
                  </a:cubicBezTo>
                  <a:cubicBezTo>
                    <a:pt x="14" y="122"/>
                    <a:pt x="14" y="123"/>
                    <a:pt x="14" y="123"/>
                  </a:cubicBezTo>
                  <a:cubicBezTo>
                    <a:pt x="14" y="123"/>
                    <a:pt x="15" y="123"/>
                    <a:pt x="15" y="123"/>
                  </a:cubicBezTo>
                  <a:lnTo>
                    <a:pt x="15" y="121"/>
                  </a:lnTo>
                  <a:close/>
                  <a:moveTo>
                    <a:pt x="110" y="122"/>
                  </a:moveTo>
                  <a:cubicBezTo>
                    <a:pt x="111" y="122"/>
                    <a:pt x="112" y="122"/>
                    <a:pt x="112" y="120"/>
                  </a:cubicBezTo>
                  <a:cubicBezTo>
                    <a:pt x="111" y="120"/>
                    <a:pt x="110" y="120"/>
                    <a:pt x="110" y="121"/>
                  </a:cubicBezTo>
                  <a:cubicBezTo>
                    <a:pt x="110" y="121"/>
                    <a:pt x="110" y="122"/>
                    <a:pt x="110" y="122"/>
                  </a:cubicBezTo>
                  <a:close/>
                  <a:moveTo>
                    <a:pt x="94" y="120"/>
                  </a:moveTo>
                  <a:cubicBezTo>
                    <a:pt x="94" y="120"/>
                    <a:pt x="94" y="121"/>
                    <a:pt x="95" y="121"/>
                  </a:cubicBezTo>
                  <a:cubicBezTo>
                    <a:pt x="95" y="121"/>
                    <a:pt x="96" y="121"/>
                    <a:pt x="96" y="121"/>
                  </a:cubicBezTo>
                  <a:cubicBezTo>
                    <a:pt x="96" y="120"/>
                    <a:pt x="96" y="120"/>
                    <a:pt x="96" y="119"/>
                  </a:cubicBezTo>
                  <a:cubicBezTo>
                    <a:pt x="96" y="119"/>
                    <a:pt x="95" y="119"/>
                    <a:pt x="94" y="120"/>
                  </a:cubicBezTo>
                  <a:close/>
                  <a:moveTo>
                    <a:pt x="90" y="121"/>
                  </a:moveTo>
                  <a:cubicBezTo>
                    <a:pt x="90" y="121"/>
                    <a:pt x="91" y="121"/>
                    <a:pt x="91" y="122"/>
                  </a:cubicBezTo>
                  <a:cubicBezTo>
                    <a:pt x="91" y="122"/>
                    <a:pt x="91" y="122"/>
                    <a:pt x="92" y="122"/>
                  </a:cubicBezTo>
                  <a:cubicBezTo>
                    <a:pt x="91" y="122"/>
                    <a:pt x="91" y="121"/>
                    <a:pt x="92" y="121"/>
                  </a:cubicBezTo>
                  <a:cubicBezTo>
                    <a:pt x="92" y="121"/>
                    <a:pt x="92" y="120"/>
                    <a:pt x="92" y="120"/>
                  </a:cubicBezTo>
                  <a:cubicBezTo>
                    <a:pt x="92" y="120"/>
                    <a:pt x="92" y="120"/>
                    <a:pt x="92" y="119"/>
                  </a:cubicBezTo>
                  <a:cubicBezTo>
                    <a:pt x="92" y="119"/>
                    <a:pt x="92" y="119"/>
                    <a:pt x="92" y="119"/>
                  </a:cubicBezTo>
                  <a:cubicBezTo>
                    <a:pt x="92" y="119"/>
                    <a:pt x="92" y="120"/>
                    <a:pt x="92" y="120"/>
                  </a:cubicBezTo>
                  <a:cubicBezTo>
                    <a:pt x="91" y="120"/>
                    <a:pt x="91" y="120"/>
                    <a:pt x="91" y="120"/>
                  </a:cubicBezTo>
                  <a:cubicBezTo>
                    <a:pt x="91" y="120"/>
                    <a:pt x="91" y="120"/>
                    <a:pt x="90" y="121"/>
                  </a:cubicBezTo>
                  <a:cubicBezTo>
                    <a:pt x="90" y="121"/>
                    <a:pt x="90" y="121"/>
                    <a:pt x="90" y="121"/>
                  </a:cubicBezTo>
                  <a:close/>
                  <a:moveTo>
                    <a:pt x="17" y="120"/>
                  </a:moveTo>
                  <a:cubicBezTo>
                    <a:pt x="18" y="120"/>
                    <a:pt x="19" y="120"/>
                    <a:pt x="19" y="119"/>
                  </a:cubicBezTo>
                  <a:cubicBezTo>
                    <a:pt x="19" y="119"/>
                    <a:pt x="19" y="118"/>
                    <a:pt x="19" y="118"/>
                  </a:cubicBezTo>
                  <a:cubicBezTo>
                    <a:pt x="19" y="118"/>
                    <a:pt x="19" y="117"/>
                    <a:pt x="18" y="117"/>
                  </a:cubicBezTo>
                  <a:cubicBezTo>
                    <a:pt x="18" y="118"/>
                    <a:pt x="18" y="118"/>
                    <a:pt x="17" y="118"/>
                  </a:cubicBezTo>
                  <a:cubicBezTo>
                    <a:pt x="17" y="118"/>
                    <a:pt x="17" y="119"/>
                    <a:pt x="17" y="120"/>
                  </a:cubicBezTo>
                  <a:close/>
                  <a:moveTo>
                    <a:pt x="111" y="117"/>
                  </a:moveTo>
                  <a:cubicBezTo>
                    <a:pt x="110" y="118"/>
                    <a:pt x="111" y="119"/>
                    <a:pt x="112" y="119"/>
                  </a:cubicBezTo>
                  <a:cubicBezTo>
                    <a:pt x="112" y="119"/>
                    <a:pt x="113" y="120"/>
                    <a:pt x="114" y="120"/>
                  </a:cubicBezTo>
                  <a:cubicBezTo>
                    <a:pt x="115" y="119"/>
                    <a:pt x="115" y="118"/>
                    <a:pt x="115" y="117"/>
                  </a:cubicBezTo>
                  <a:cubicBezTo>
                    <a:pt x="114" y="116"/>
                    <a:pt x="113" y="116"/>
                    <a:pt x="111" y="117"/>
                  </a:cubicBezTo>
                  <a:close/>
                  <a:moveTo>
                    <a:pt x="109" y="114"/>
                  </a:moveTo>
                  <a:cubicBezTo>
                    <a:pt x="109" y="114"/>
                    <a:pt x="109" y="114"/>
                    <a:pt x="109" y="114"/>
                  </a:cubicBezTo>
                  <a:cubicBezTo>
                    <a:pt x="109" y="114"/>
                    <a:pt x="109" y="114"/>
                    <a:pt x="109" y="114"/>
                  </a:cubicBezTo>
                  <a:cubicBezTo>
                    <a:pt x="108" y="114"/>
                    <a:pt x="108" y="113"/>
                    <a:pt x="107" y="112"/>
                  </a:cubicBezTo>
                  <a:cubicBezTo>
                    <a:pt x="106" y="112"/>
                    <a:pt x="106" y="112"/>
                    <a:pt x="105" y="112"/>
                  </a:cubicBezTo>
                  <a:cubicBezTo>
                    <a:pt x="106" y="112"/>
                    <a:pt x="106" y="113"/>
                    <a:pt x="106" y="113"/>
                  </a:cubicBezTo>
                  <a:cubicBezTo>
                    <a:pt x="106" y="114"/>
                    <a:pt x="106" y="114"/>
                    <a:pt x="106" y="115"/>
                  </a:cubicBezTo>
                  <a:cubicBezTo>
                    <a:pt x="106" y="115"/>
                    <a:pt x="106" y="116"/>
                    <a:pt x="105" y="116"/>
                  </a:cubicBezTo>
                  <a:cubicBezTo>
                    <a:pt x="104" y="116"/>
                    <a:pt x="104" y="116"/>
                    <a:pt x="103" y="116"/>
                  </a:cubicBezTo>
                  <a:cubicBezTo>
                    <a:pt x="103" y="117"/>
                    <a:pt x="103" y="117"/>
                    <a:pt x="103" y="117"/>
                  </a:cubicBezTo>
                  <a:cubicBezTo>
                    <a:pt x="103" y="117"/>
                    <a:pt x="103" y="117"/>
                    <a:pt x="104" y="117"/>
                  </a:cubicBezTo>
                  <a:lnTo>
                    <a:pt x="104" y="117"/>
                  </a:lnTo>
                  <a:cubicBezTo>
                    <a:pt x="104" y="117"/>
                    <a:pt x="105" y="117"/>
                    <a:pt x="105" y="117"/>
                  </a:cubicBezTo>
                  <a:cubicBezTo>
                    <a:pt x="104" y="118"/>
                    <a:pt x="104" y="118"/>
                    <a:pt x="104" y="118"/>
                  </a:cubicBezTo>
                  <a:cubicBezTo>
                    <a:pt x="103" y="118"/>
                    <a:pt x="103" y="118"/>
                    <a:pt x="103" y="118"/>
                  </a:cubicBezTo>
                  <a:cubicBezTo>
                    <a:pt x="102" y="118"/>
                    <a:pt x="102" y="117"/>
                    <a:pt x="101" y="118"/>
                  </a:cubicBezTo>
                  <a:cubicBezTo>
                    <a:pt x="101" y="118"/>
                    <a:pt x="101" y="119"/>
                    <a:pt x="102" y="119"/>
                  </a:cubicBezTo>
                  <a:cubicBezTo>
                    <a:pt x="102" y="119"/>
                    <a:pt x="102" y="119"/>
                    <a:pt x="103" y="120"/>
                  </a:cubicBezTo>
                  <a:cubicBezTo>
                    <a:pt x="103" y="120"/>
                    <a:pt x="103" y="120"/>
                    <a:pt x="104" y="120"/>
                  </a:cubicBezTo>
                  <a:cubicBezTo>
                    <a:pt x="104" y="120"/>
                    <a:pt x="104" y="121"/>
                    <a:pt x="104" y="121"/>
                  </a:cubicBezTo>
                  <a:cubicBezTo>
                    <a:pt x="104" y="120"/>
                    <a:pt x="105" y="119"/>
                    <a:pt x="106" y="118"/>
                  </a:cubicBezTo>
                  <a:cubicBezTo>
                    <a:pt x="107" y="117"/>
                    <a:pt x="108" y="117"/>
                    <a:pt x="109" y="118"/>
                  </a:cubicBezTo>
                  <a:cubicBezTo>
                    <a:pt x="109" y="117"/>
                    <a:pt x="109" y="117"/>
                    <a:pt x="109" y="116"/>
                  </a:cubicBezTo>
                  <a:cubicBezTo>
                    <a:pt x="109" y="116"/>
                    <a:pt x="109" y="116"/>
                    <a:pt x="110" y="116"/>
                  </a:cubicBezTo>
                  <a:cubicBezTo>
                    <a:pt x="109" y="115"/>
                    <a:pt x="109" y="115"/>
                    <a:pt x="109" y="116"/>
                  </a:cubicBezTo>
                  <a:cubicBezTo>
                    <a:pt x="109" y="116"/>
                    <a:pt x="108" y="116"/>
                    <a:pt x="108" y="116"/>
                  </a:cubicBezTo>
                  <a:cubicBezTo>
                    <a:pt x="108" y="116"/>
                    <a:pt x="108" y="116"/>
                    <a:pt x="107" y="116"/>
                  </a:cubicBezTo>
                  <a:cubicBezTo>
                    <a:pt x="107" y="116"/>
                    <a:pt x="107" y="116"/>
                    <a:pt x="107" y="116"/>
                  </a:cubicBezTo>
                  <a:cubicBezTo>
                    <a:pt x="107" y="115"/>
                    <a:pt x="108" y="115"/>
                    <a:pt x="108" y="115"/>
                  </a:cubicBezTo>
                  <a:cubicBezTo>
                    <a:pt x="109" y="114"/>
                    <a:pt x="109" y="114"/>
                    <a:pt x="110" y="115"/>
                  </a:cubicBezTo>
                  <a:cubicBezTo>
                    <a:pt x="110" y="114"/>
                    <a:pt x="111" y="114"/>
                    <a:pt x="111" y="113"/>
                  </a:cubicBezTo>
                  <a:cubicBezTo>
                    <a:pt x="110" y="113"/>
                    <a:pt x="110" y="113"/>
                    <a:pt x="110" y="112"/>
                  </a:cubicBezTo>
                  <a:cubicBezTo>
                    <a:pt x="110" y="112"/>
                    <a:pt x="110" y="112"/>
                    <a:pt x="110" y="112"/>
                  </a:cubicBezTo>
                  <a:cubicBezTo>
                    <a:pt x="111" y="111"/>
                    <a:pt x="111" y="111"/>
                    <a:pt x="111" y="111"/>
                  </a:cubicBezTo>
                  <a:cubicBezTo>
                    <a:pt x="110" y="111"/>
                    <a:pt x="110" y="111"/>
                    <a:pt x="110" y="111"/>
                  </a:cubicBezTo>
                  <a:cubicBezTo>
                    <a:pt x="110" y="111"/>
                    <a:pt x="110" y="112"/>
                    <a:pt x="110" y="112"/>
                  </a:cubicBezTo>
                  <a:cubicBezTo>
                    <a:pt x="110" y="113"/>
                    <a:pt x="110" y="114"/>
                    <a:pt x="109" y="114"/>
                  </a:cubicBezTo>
                  <a:close/>
                  <a:moveTo>
                    <a:pt x="99" y="118"/>
                  </a:moveTo>
                  <a:cubicBezTo>
                    <a:pt x="100" y="117"/>
                    <a:pt x="100" y="117"/>
                    <a:pt x="101" y="117"/>
                  </a:cubicBezTo>
                  <a:cubicBezTo>
                    <a:pt x="101" y="117"/>
                    <a:pt x="102" y="116"/>
                    <a:pt x="103" y="116"/>
                  </a:cubicBezTo>
                  <a:cubicBezTo>
                    <a:pt x="103" y="115"/>
                    <a:pt x="103" y="114"/>
                    <a:pt x="102" y="114"/>
                  </a:cubicBezTo>
                  <a:cubicBezTo>
                    <a:pt x="102" y="113"/>
                    <a:pt x="101" y="113"/>
                    <a:pt x="101" y="112"/>
                  </a:cubicBezTo>
                  <a:cubicBezTo>
                    <a:pt x="101" y="111"/>
                    <a:pt x="101" y="111"/>
                    <a:pt x="102" y="111"/>
                  </a:cubicBezTo>
                  <a:cubicBezTo>
                    <a:pt x="102" y="111"/>
                    <a:pt x="102" y="111"/>
                    <a:pt x="102" y="110"/>
                  </a:cubicBezTo>
                  <a:cubicBezTo>
                    <a:pt x="102" y="110"/>
                    <a:pt x="101" y="109"/>
                    <a:pt x="99" y="109"/>
                  </a:cubicBezTo>
                  <a:cubicBezTo>
                    <a:pt x="99" y="110"/>
                    <a:pt x="99" y="110"/>
                    <a:pt x="99" y="110"/>
                  </a:cubicBezTo>
                  <a:cubicBezTo>
                    <a:pt x="98" y="110"/>
                    <a:pt x="98" y="111"/>
                    <a:pt x="98" y="111"/>
                  </a:cubicBezTo>
                  <a:cubicBezTo>
                    <a:pt x="98" y="111"/>
                    <a:pt x="99" y="111"/>
                    <a:pt x="99" y="111"/>
                  </a:cubicBezTo>
                  <a:cubicBezTo>
                    <a:pt x="100" y="110"/>
                    <a:pt x="100" y="111"/>
                    <a:pt x="100" y="111"/>
                  </a:cubicBezTo>
                  <a:cubicBezTo>
                    <a:pt x="100" y="112"/>
                    <a:pt x="99" y="113"/>
                    <a:pt x="99" y="113"/>
                  </a:cubicBezTo>
                  <a:cubicBezTo>
                    <a:pt x="98" y="114"/>
                    <a:pt x="98" y="115"/>
                    <a:pt x="97" y="115"/>
                  </a:cubicBezTo>
                  <a:lnTo>
                    <a:pt x="99" y="115"/>
                  </a:lnTo>
                  <a:cubicBezTo>
                    <a:pt x="99" y="115"/>
                    <a:pt x="99" y="114"/>
                    <a:pt x="99" y="114"/>
                  </a:cubicBezTo>
                  <a:cubicBezTo>
                    <a:pt x="99" y="114"/>
                    <a:pt x="100" y="113"/>
                    <a:pt x="100" y="113"/>
                  </a:cubicBezTo>
                  <a:cubicBezTo>
                    <a:pt x="100" y="113"/>
                    <a:pt x="101" y="113"/>
                    <a:pt x="101" y="114"/>
                  </a:cubicBezTo>
                  <a:cubicBezTo>
                    <a:pt x="101" y="115"/>
                    <a:pt x="100" y="115"/>
                    <a:pt x="100" y="116"/>
                  </a:cubicBezTo>
                  <a:cubicBezTo>
                    <a:pt x="99" y="117"/>
                    <a:pt x="99" y="117"/>
                    <a:pt x="99" y="118"/>
                  </a:cubicBezTo>
                  <a:close/>
                  <a:moveTo>
                    <a:pt x="89" y="110"/>
                  </a:moveTo>
                  <a:cubicBezTo>
                    <a:pt x="89" y="109"/>
                    <a:pt x="89" y="109"/>
                    <a:pt x="88" y="109"/>
                  </a:cubicBezTo>
                  <a:cubicBezTo>
                    <a:pt x="88" y="108"/>
                    <a:pt x="88" y="108"/>
                    <a:pt x="87" y="108"/>
                  </a:cubicBezTo>
                  <a:cubicBezTo>
                    <a:pt x="87" y="108"/>
                    <a:pt x="87" y="109"/>
                    <a:pt x="87" y="109"/>
                  </a:cubicBezTo>
                  <a:cubicBezTo>
                    <a:pt x="88" y="110"/>
                    <a:pt x="88" y="110"/>
                    <a:pt x="89" y="110"/>
                  </a:cubicBezTo>
                  <a:close/>
                  <a:moveTo>
                    <a:pt x="91" y="108"/>
                  </a:moveTo>
                  <a:cubicBezTo>
                    <a:pt x="92" y="108"/>
                    <a:pt x="92" y="108"/>
                    <a:pt x="93" y="108"/>
                  </a:cubicBezTo>
                  <a:cubicBezTo>
                    <a:pt x="93" y="108"/>
                    <a:pt x="93" y="108"/>
                    <a:pt x="93" y="109"/>
                  </a:cubicBezTo>
                  <a:cubicBezTo>
                    <a:pt x="94" y="109"/>
                    <a:pt x="94" y="109"/>
                    <a:pt x="94" y="109"/>
                  </a:cubicBezTo>
                  <a:cubicBezTo>
                    <a:pt x="94" y="109"/>
                    <a:pt x="95" y="109"/>
                    <a:pt x="95" y="109"/>
                  </a:cubicBezTo>
                  <a:cubicBezTo>
                    <a:pt x="95" y="109"/>
                    <a:pt x="95" y="108"/>
                    <a:pt x="95" y="108"/>
                  </a:cubicBezTo>
                  <a:cubicBezTo>
                    <a:pt x="95" y="107"/>
                    <a:pt x="95" y="107"/>
                    <a:pt x="95" y="107"/>
                  </a:cubicBezTo>
                  <a:cubicBezTo>
                    <a:pt x="94" y="107"/>
                    <a:pt x="94" y="107"/>
                    <a:pt x="93" y="107"/>
                  </a:cubicBezTo>
                  <a:cubicBezTo>
                    <a:pt x="92" y="107"/>
                    <a:pt x="92" y="107"/>
                    <a:pt x="91" y="108"/>
                  </a:cubicBezTo>
                  <a:close/>
                  <a:moveTo>
                    <a:pt x="94" y="105"/>
                  </a:moveTo>
                  <a:cubicBezTo>
                    <a:pt x="94" y="105"/>
                    <a:pt x="95" y="105"/>
                    <a:pt x="95" y="105"/>
                  </a:cubicBezTo>
                  <a:cubicBezTo>
                    <a:pt x="95" y="105"/>
                    <a:pt x="96" y="105"/>
                    <a:pt x="96" y="105"/>
                  </a:cubicBezTo>
                  <a:cubicBezTo>
                    <a:pt x="96" y="104"/>
                    <a:pt x="96" y="104"/>
                    <a:pt x="96" y="104"/>
                  </a:cubicBezTo>
                  <a:cubicBezTo>
                    <a:pt x="96" y="104"/>
                    <a:pt x="95" y="104"/>
                    <a:pt x="95" y="104"/>
                  </a:cubicBezTo>
                  <a:cubicBezTo>
                    <a:pt x="95" y="104"/>
                    <a:pt x="95" y="104"/>
                    <a:pt x="94" y="104"/>
                  </a:cubicBezTo>
                  <a:cubicBezTo>
                    <a:pt x="94" y="104"/>
                    <a:pt x="94" y="105"/>
                    <a:pt x="94" y="105"/>
                  </a:cubicBezTo>
                  <a:close/>
                  <a:moveTo>
                    <a:pt x="33" y="106"/>
                  </a:moveTo>
                  <a:cubicBezTo>
                    <a:pt x="33" y="105"/>
                    <a:pt x="33" y="104"/>
                    <a:pt x="32" y="104"/>
                  </a:cubicBezTo>
                  <a:cubicBezTo>
                    <a:pt x="32" y="104"/>
                    <a:pt x="31" y="104"/>
                    <a:pt x="31" y="103"/>
                  </a:cubicBezTo>
                  <a:cubicBezTo>
                    <a:pt x="30" y="104"/>
                    <a:pt x="31" y="105"/>
                    <a:pt x="31" y="106"/>
                  </a:cubicBezTo>
                  <a:cubicBezTo>
                    <a:pt x="32" y="106"/>
                    <a:pt x="32" y="106"/>
                    <a:pt x="33" y="106"/>
                  </a:cubicBezTo>
                  <a:close/>
                  <a:moveTo>
                    <a:pt x="103" y="105"/>
                  </a:moveTo>
                  <a:cubicBezTo>
                    <a:pt x="104" y="105"/>
                    <a:pt x="104" y="105"/>
                    <a:pt x="104" y="104"/>
                  </a:cubicBezTo>
                  <a:cubicBezTo>
                    <a:pt x="105" y="104"/>
                    <a:pt x="105" y="103"/>
                    <a:pt x="105" y="103"/>
                  </a:cubicBezTo>
                  <a:cubicBezTo>
                    <a:pt x="104" y="103"/>
                    <a:pt x="103" y="103"/>
                    <a:pt x="103" y="105"/>
                  </a:cubicBezTo>
                  <a:close/>
                  <a:moveTo>
                    <a:pt x="100" y="100"/>
                  </a:moveTo>
                  <a:cubicBezTo>
                    <a:pt x="100" y="99"/>
                    <a:pt x="100" y="98"/>
                    <a:pt x="99" y="98"/>
                  </a:cubicBezTo>
                  <a:cubicBezTo>
                    <a:pt x="99" y="99"/>
                    <a:pt x="99" y="100"/>
                    <a:pt x="99" y="100"/>
                  </a:cubicBezTo>
                  <a:cubicBezTo>
                    <a:pt x="100" y="100"/>
                    <a:pt x="100" y="100"/>
                    <a:pt x="100" y="101"/>
                  </a:cubicBezTo>
                  <a:lnTo>
                    <a:pt x="101" y="101"/>
                  </a:lnTo>
                  <a:cubicBezTo>
                    <a:pt x="101" y="101"/>
                    <a:pt x="101" y="100"/>
                    <a:pt x="102" y="100"/>
                  </a:cubicBezTo>
                  <a:cubicBezTo>
                    <a:pt x="102" y="99"/>
                    <a:pt x="102" y="99"/>
                    <a:pt x="102" y="98"/>
                  </a:cubicBezTo>
                  <a:cubicBezTo>
                    <a:pt x="101" y="98"/>
                    <a:pt x="101" y="98"/>
                    <a:pt x="101" y="98"/>
                  </a:cubicBezTo>
                  <a:cubicBezTo>
                    <a:pt x="100" y="97"/>
                    <a:pt x="100" y="97"/>
                    <a:pt x="100" y="98"/>
                  </a:cubicBezTo>
                  <a:cubicBezTo>
                    <a:pt x="100" y="98"/>
                    <a:pt x="100" y="98"/>
                    <a:pt x="100" y="99"/>
                  </a:cubicBezTo>
                  <a:cubicBezTo>
                    <a:pt x="100" y="100"/>
                    <a:pt x="100" y="100"/>
                    <a:pt x="100" y="100"/>
                  </a:cubicBezTo>
                  <a:close/>
                  <a:moveTo>
                    <a:pt x="94" y="102"/>
                  </a:moveTo>
                  <a:cubicBezTo>
                    <a:pt x="95" y="101"/>
                    <a:pt x="96" y="100"/>
                    <a:pt x="96" y="99"/>
                  </a:cubicBezTo>
                  <a:cubicBezTo>
                    <a:pt x="96" y="99"/>
                    <a:pt x="95" y="99"/>
                    <a:pt x="95" y="98"/>
                  </a:cubicBezTo>
                  <a:cubicBezTo>
                    <a:pt x="95" y="98"/>
                    <a:pt x="95" y="98"/>
                    <a:pt x="95" y="98"/>
                  </a:cubicBezTo>
                  <a:cubicBezTo>
                    <a:pt x="95" y="98"/>
                    <a:pt x="95" y="98"/>
                    <a:pt x="94" y="98"/>
                  </a:cubicBezTo>
                  <a:cubicBezTo>
                    <a:pt x="94" y="98"/>
                    <a:pt x="94" y="98"/>
                    <a:pt x="94" y="98"/>
                  </a:cubicBezTo>
                  <a:cubicBezTo>
                    <a:pt x="95" y="99"/>
                    <a:pt x="95" y="99"/>
                    <a:pt x="95" y="99"/>
                  </a:cubicBezTo>
                  <a:cubicBezTo>
                    <a:pt x="95" y="99"/>
                    <a:pt x="95" y="100"/>
                    <a:pt x="95" y="100"/>
                  </a:cubicBezTo>
                  <a:cubicBezTo>
                    <a:pt x="94" y="100"/>
                    <a:pt x="94" y="100"/>
                    <a:pt x="94" y="101"/>
                  </a:cubicBezTo>
                  <a:cubicBezTo>
                    <a:pt x="94" y="101"/>
                    <a:pt x="94" y="101"/>
                    <a:pt x="94" y="102"/>
                  </a:cubicBezTo>
                  <a:close/>
                  <a:moveTo>
                    <a:pt x="80" y="81"/>
                  </a:moveTo>
                  <a:cubicBezTo>
                    <a:pt x="81" y="81"/>
                    <a:pt x="81" y="81"/>
                    <a:pt x="81" y="81"/>
                  </a:cubicBezTo>
                  <a:cubicBezTo>
                    <a:pt x="82" y="81"/>
                    <a:pt x="82" y="81"/>
                    <a:pt x="82" y="80"/>
                  </a:cubicBezTo>
                  <a:cubicBezTo>
                    <a:pt x="82" y="80"/>
                    <a:pt x="82" y="80"/>
                    <a:pt x="82" y="79"/>
                  </a:cubicBezTo>
                  <a:cubicBezTo>
                    <a:pt x="82" y="79"/>
                    <a:pt x="81" y="79"/>
                    <a:pt x="81" y="79"/>
                  </a:cubicBezTo>
                  <a:cubicBezTo>
                    <a:pt x="80" y="80"/>
                    <a:pt x="80" y="80"/>
                    <a:pt x="80" y="81"/>
                  </a:cubicBezTo>
                  <a:close/>
                  <a:moveTo>
                    <a:pt x="69" y="75"/>
                  </a:moveTo>
                  <a:cubicBezTo>
                    <a:pt x="69" y="76"/>
                    <a:pt x="69" y="76"/>
                    <a:pt x="70" y="76"/>
                  </a:cubicBezTo>
                  <a:cubicBezTo>
                    <a:pt x="70" y="76"/>
                    <a:pt x="70" y="76"/>
                    <a:pt x="70" y="75"/>
                  </a:cubicBezTo>
                  <a:cubicBezTo>
                    <a:pt x="70" y="75"/>
                    <a:pt x="70" y="74"/>
                    <a:pt x="70" y="74"/>
                  </a:cubicBezTo>
                  <a:cubicBezTo>
                    <a:pt x="69" y="75"/>
                    <a:pt x="69" y="75"/>
                    <a:pt x="69" y="75"/>
                  </a:cubicBezTo>
                  <a:close/>
                  <a:moveTo>
                    <a:pt x="68" y="69"/>
                  </a:moveTo>
                  <a:cubicBezTo>
                    <a:pt x="68" y="69"/>
                    <a:pt x="69" y="69"/>
                    <a:pt x="69" y="70"/>
                  </a:cubicBezTo>
                  <a:cubicBezTo>
                    <a:pt x="69" y="71"/>
                    <a:pt x="70" y="71"/>
                    <a:pt x="70" y="71"/>
                  </a:cubicBezTo>
                  <a:cubicBezTo>
                    <a:pt x="71" y="71"/>
                    <a:pt x="71" y="71"/>
                    <a:pt x="71" y="70"/>
                  </a:cubicBezTo>
                  <a:cubicBezTo>
                    <a:pt x="71" y="69"/>
                    <a:pt x="72" y="69"/>
                    <a:pt x="72" y="68"/>
                  </a:cubicBezTo>
                  <a:cubicBezTo>
                    <a:pt x="72" y="67"/>
                    <a:pt x="71" y="67"/>
                    <a:pt x="71" y="66"/>
                  </a:cubicBezTo>
                  <a:cubicBezTo>
                    <a:pt x="71" y="66"/>
                    <a:pt x="70" y="66"/>
                    <a:pt x="70" y="66"/>
                  </a:cubicBezTo>
                  <a:cubicBezTo>
                    <a:pt x="69" y="66"/>
                    <a:pt x="69" y="66"/>
                    <a:pt x="68" y="67"/>
                  </a:cubicBezTo>
                  <a:cubicBezTo>
                    <a:pt x="68" y="67"/>
                    <a:pt x="68" y="68"/>
                    <a:pt x="68" y="69"/>
                  </a:cubicBezTo>
                  <a:close/>
                  <a:moveTo>
                    <a:pt x="95" y="64"/>
                  </a:moveTo>
                  <a:cubicBezTo>
                    <a:pt x="95" y="63"/>
                    <a:pt x="94" y="63"/>
                    <a:pt x="93" y="63"/>
                  </a:cubicBezTo>
                  <a:cubicBezTo>
                    <a:pt x="93" y="64"/>
                    <a:pt x="93" y="64"/>
                    <a:pt x="93" y="65"/>
                  </a:cubicBezTo>
                  <a:cubicBezTo>
                    <a:pt x="94" y="65"/>
                    <a:pt x="94" y="65"/>
                    <a:pt x="95" y="64"/>
                  </a:cubicBezTo>
                  <a:close/>
                  <a:moveTo>
                    <a:pt x="53" y="60"/>
                  </a:moveTo>
                  <a:cubicBezTo>
                    <a:pt x="54" y="61"/>
                    <a:pt x="54" y="61"/>
                    <a:pt x="54" y="60"/>
                  </a:cubicBezTo>
                  <a:cubicBezTo>
                    <a:pt x="55" y="60"/>
                    <a:pt x="55" y="60"/>
                    <a:pt x="55" y="59"/>
                  </a:cubicBezTo>
                  <a:cubicBezTo>
                    <a:pt x="54" y="59"/>
                    <a:pt x="53" y="59"/>
                    <a:pt x="53" y="60"/>
                  </a:cubicBezTo>
                  <a:close/>
                  <a:moveTo>
                    <a:pt x="50" y="59"/>
                  </a:moveTo>
                  <a:cubicBezTo>
                    <a:pt x="50" y="59"/>
                    <a:pt x="51" y="59"/>
                    <a:pt x="51" y="59"/>
                  </a:cubicBezTo>
                  <a:cubicBezTo>
                    <a:pt x="51" y="59"/>
                    <a:pt x="51" y="59"/>
                    <a:pt x="52" y="59"/>
                  </a:cubicBezTo>
                  <a:cubicBezTo>
                    <a:pt x="52" y="57"/>
                    <a:pt x="51" y="57"/>
                    <a:pt x="50" y="57"/>
                  </a:cubicBezTo>
                  <a:cubicBezTo>
                    <a:pt x="51" y="58"/>
                    <a:pt x="51" y="58"/>
                    <a:pt x="50" y="58"/>
                  </a:cubicBezTo>
                  <a:cubicBezTo>
                    <a:pt x="50" y="58"/>
                    <a:pt x="50" y="59"/>
                    <a:pt x="50" y="59"/>
                  </a:cubicBezTo>
                  <a:close/>
                  <a:moveTo>
                    <a:pt x="35" y="57"/>
                  </a:moveTo>
                  <a:cubicBezTo>
                    <a:pt x="36" y="57"/>
                    <a:pt x="36" y="57"/>
                    <a:pt x="36" y="57"/>
                  </a:cubicBezTo>
                  <a:cubicBezTo>
                    <a:pt x="36" y="57"/>
                    <a:pt x="36" y="58"/>
                    <a:pt x="37" y="57"/>
                  </a:cubicBezTo>
                  <a:cubicBezTo>
                    <a:pt x="37" y="57"/>
                    <a:pt x="38" y="56"/>
                    <a:pt x="37" y="56"/>
                  </a:cubicBezTo>
                  <a:cubicBezTo>
                    <a:pt x="36" y="56"/>
                    <a:pt x="35" y="56"/>
                    <a:pt x="35" y="57"/>
                  </a:cubicBezTo>
                  <a:close/>
                  <a:moveTo>
                    <a:pt x="71" y="57"/>
                  </a:moveTo>
                  <a:cubicBezTo>
                    <a:pt x="72" y="56"/>
                    <a:pt x="72" y="56"/>
                    <a:pt x="72" y="55"/>
                  </a:cubicBezTo>
                  <a:cubicBezTo>
                    <a:pt x="72" y="55"/>
                    <a:pt x="71" y="55"/>
                    <a:pt x="71" y="55"/>
                  </a:cubicBezTo>
                  <a:cubicBezTo>
                    <a:pt x="71" y="55"/>
                    <a:pt x="71" y="56"/>
                    <a:pt x="71" y="56"/>
                  </a:cubicBezTo>
                  <a:cubicBezTo>
                    <a:pt x="71" y="56"/>
                    <a:pt x="71" y="57"/>
                    <a:pt x="71" y="57"/>
                  </a:cubicBezTo>
                  <a:close/>
                  <a:moveTo>
                    <a:pt x="33" y="54"/>
                  </a:moveTo>
                  <a:cubicBezTo>
                    <a:pt x="33" y="54"/>
                    <a:pt x="33" y="54"/>
                    <a:pt x="33" y="54"/>
                  </a:cubicBezTo>
                  <a:cubicBezTo>
                    <a:pt x="33" y="53"/>
                    <a:pt x="33" y="53"/>
                    <a:pt x="33" y="53"/>
                  </a:cubicBezTo>
                  <a:cubicBezTo>
                    <a:pt x="33" y="53"/>
                    <a:pt x="32" y="53"/>
                    <a:pt x="32" y="53"/>
                  </a:cubicBezTo>
                  <a:cubicBezTo>
                    <a:pt x="32" y="52"/>
                    <a:pt x="32" y="52"/>
                    <a:pt x="31" y="52"/>
                  </a:cubicBezTo>
                  <a:cubicBezTo>
                    <a:pt x="31" y="52"/>
                    <a:pt x="31" y="53"/>
                    <a:pt x="31" y="54"/>
                  </a:cubicBezTo>
                  <a:cubicBezTo>
                    <a:pt x="32" y="54"/>
                    <a:pt x="32" y="54"/>
                    <a:pt x="33" y="54"/>
                  </a:cubicBezTo>
                  <a:close/>
                  <a:moveTo>
                    <a:pt x="62" y="52"/>
                  </a:moveTo>
                  <a:cubicBezTo>
                    <a:pt x="61" y="52"/>
                    <a:pt x="61" y="52"/>
                    <a:pt x="61" y="53"/>
                  </a:cubicBezTo>
                  <a:cubicBezTo>
                    <a:pt x="62" y="53"/>
                    <a:pt x="62" y="53"/>
                    <a:pt x="62" y="53"/>
                  </a:cubicBezTo>
                  <a:cubicBezTo>
                    <a:pt x="62" y="53"/>
                    <a:pt x="62" y="53"/>
                    <a:pt x="62" y="54"/>
                  </a:cubicBezTo>
                  <a:cubicBezTo>
                    <a:pt x="63" y="54"/>
                    <a:pt x="63" y="54"/>
                    <a:pt x="62" y="54"/>
                  </a:cubicBezTo>
                  <a:cubicBezTo>
                    <a:pt x="59" y="69"/>
                    <a:pt x="55" y="83"/>
                    <a:pt x="51" y="96"/>
                  </a:cubicBezTo>
                  <a:cubicBezTo>
                    <a:pt x="48" y="110"/>
                    <a:pt x="44" y="125"/>
                    <a:pt x="41" y="139"/>
                  </a:cubicBezTo>
                  <a:lnTo>
                    <a:pt x="64" y="139"/>
                  </a:lnTo>
                  <a:cubicBezTo>
                    <a:pt x="63" y="124"/>
                    <a:pt x="64" y="109"/>
                    <a:pt x="64" y="94"/>
                  </a:cubicBezTo>
                  <a:cubicBezTo>
                    <a:pt x="64" y="79"/>
                    <a:pt x="64" y="64"/>
                    <a:pt x="63" y="50"/>
                  </a:cubicBezTo>
                  <a:cubicBezTo>
                    <a:pt x="63" y="51"/>
                    <a:pt x="63" y="52"/>
                    <a:pt x="63" y="52"/>
                  </a:cubicBezTo>
                  <a:cubicBezTo>
                    <a:pt x="63" y="53"/>
                    <a:pt x="62" y="52"/>
                    <a:pt x="62" y="52"/>
                  </a:cubicBezTo>
                  <a:close/>
                  <a:moveTo>
                    <a:pt x="35" y="53"/>
                  </a:moveTo>
                  <a:cubicBezTo>
                    <a:pt x="36" y="53"/>
                    <a:pt x="36" y="53"/>
                    <a:pt x="37" y="52"/>
                  </a:cubicBezTo>
                  <a:cubicBezTo>
                    <a:pt x="37" y="51"/>
                    <a:pt x="37" y="51"/>
                    <a:pt x="37" y="50"/>
                  </a:cubicBezTo>
                  <a:cubicBezTo>
                    <a:pt x="37" y="51"/>
                    <a:pt x="36" y="51"/>
                    <a:pt x="36" y="51"/>
                  </a:cubicBezTo>
                  <a:cubicBezTo>
                    <a:pt x="35" y="52"/>
                    <a:pt x="35" y="52"/>
                    <a:pt x="35" y="53"/>
                  </a:cubicBezTo>
                  <a:close/>
                  <a:moveTo>
                    <a:pt x="100" y="54"/>
                  </a:moveTo>
                  <a:cubicBezTo>
                    <a:pt x="101" y="54"/>
                    <a:pt x="102" y="55"/>
                    <a:pt x="102" y="55"/>
                  </a:cubicBezTo>
                  <a:cubicBezTo>
                    <a:pt x="102" y="56"/>
                    <a:pt x="102" y="56"/>
                    <a:pt x="103" y="56"/>
                  </a:cubicBezTo>
                  <a:cubicBezTo>
                    <a:pt x="103" y="55"/>
                    <a:pt x="103" y="54"/>
                    <a:pt x="103" y="52"/>
                  </a:cubicBezTo>
                  <a:cubicBezTo>
                    <a:pt x="103" y="51"/>
                    <a:pt x="102" y="50"/>
                    <a:pt x="101" y="50"/>
                  </a:cubicBezTo>
                  <a:cubicBezTo>
                    <a:pt x="100" y="50"/>
                    <a:pt x="100" y="51"/>
                    <a:pt x="100" y="52"/>
                  </a:cubicBezTo>
                  <a:cubicBezTo>
                    <a:pt x="101" y="52"/>
                    <a:pt x="101" y="53"/>
                    <a:pt x="100" y="54"/>
                  </a:cubicBezTo>
                  <a:close/>
                  <a:moveTo>
                    <a:pt x="86" y="51"/>
                  </a:moveTo>
                  <a:cubicBezTo>
                    <a:pt x="87" y="51"/>
                    <a:pt x="87" y="50"/>
                    <a:pt x="87" y="50"/>
                  </a:cubicBezTo>
                  <a:cubicBezTo>
                    <a:pt x="87" y="50"/>
                    <a:pt x="87" y="50"/>
                    <a:pt x="88" y="50"/>
                  </a:cubicBezTo>
                  <a:cubicBezTo>
                    <a:pt x="88" y="50"/>
                    <a:pt x="88" y="49"/>
                    <a:pt x="88" y="49"/>
                  </a:cubicBezTo>
                  <a:cubicBezTo>
                    <a:pt x="88" y="49"/>
                    <a:pt x="89" y="49"/>
                    <a:pt x="89" y="50"/>
                  </a:cubicBezTo>
                  <a:cubicBezTo>
                    <a:pt x="89" y="49"/>
                    <a:pt x="89" y="49"/>
                    <a:pt x="89" y="49"/>
                  </a:cubicBezTo>
                  <a:cubicBezTo>
                    <a:pt x="89" y="49"/>
                    <a:pt x="89" y="48"/>
                    <a:pt x="89" y="48"/>
                  </a:cubicBezTo>
                  <a:cubicBezTo>
                    <a:pt x="88" y="48"/>
                    <a:pt x="88" y="48"/>
                    <a:pt x="87" y="49"/>
                  </a:cubicBezTo>
                  <a:cubicBezTo>
                    <a:pt x="87" y="49"/>
                    <a:pt x="86" y="50"/>
                    <a:pt x="86" y="51"/>
                  </a:cubicBezTo>
                  <a:close/>
                  <a:moveTo>
                    <a:pt x="48" y="49"/>
                  </a:moveTo>
                  <a:cubicBezTo>
                    <a:pt x="49" y="49"/>
                    <a:pt x="49" y="49"/>
                    <a:pt x="49" y="49"/>
                  </a:cubicBezTo>
                  <a:cubicBezTo>
                    <a:pt x="49" y="49"/>
                    <a:pt x="49" y="49"/>
                    <a:pt x="50" y="49"/>
                  </a:cubicBezTo>
                  <a:cubicBezTo>
                    <a:pt x="50" y="48"/>
                    <a:pt x="50" y="48"/>
                    <a:pt x="49" y="48"/>
                  </a:cubicBezTo>
                  <a:cubicBezTo>
                    <a:pt x="48" y="48"/>
                    <a:pt x="48" y="48"/>
                    <a:pt x="48" y="49"/>
                  </a:cubicBezTo>
                  <a:close/>
                  <a:moveTo>
                    <a:pt x="77" y="13"/>
                  </a:moveTo>
                  <a:lnTo>
                    <a:pt x="78" y="13"/>
                  </a:lnTo>
                  <a:cubicBezTo>
                    <a:pt x="79" y="12"/>
                    <a:pt x="78" y="12"/>
                    <a:pt x="77" y="12"/>
                  </a:cubicBezTo>
                  <a:lnTo>
                    <a:pt x="77" y="13"/>
                  </a:lnTo>
                  <a:close/>
                  <a:moveTo>
                    <a:pt x="70" y="12"/>
                  </a:moveTo>
                  <a:cubicBezTo>
                    <a:pt x="71" y="13"/>
                    <a:pt x="71" y="13"/>
                    <a:pt x="71" y="12"/>
                  </a:cubicBezTo>
                  <a:cubicBezTo>
                    <a:pt x="72" y="12"/>
                    <a:pt x="72" y="12"/>
                    <a:pt x="72" y="11"/>
                  </a:cubicBezTo>
                  <a:cubicBezTo>
                    <a:pt x="71" y="11"/>
                    <a:pt x="70" y="12"/>
                    <a:pt x="70" y="12"/>
                  </a:cubicBezTo>
                  <a:close/>
                  <a:moveTo>
                    <a:pt x="67" y="11"/>
                  </a:moveTo>
                  <a:cubicBezTo>
                    <a:pt x="68" y="11"/>
                    <a:pt x="68" y="11"/>
                    <a:pt x="68" y="11"/>
                  </a:cubicBezTo>
                  <a:cubicBezTo>
                    <a:pt x="68" y="11"/>
                    <a:pt x="68" y="11"/>
                    <a:pt x="69" y="11"/>
                  </a:cubicBezTo>
                  <a:cubicBezTo>
                    <a:pt x="69" y="10"/>
                    <a:pt x="68" y="9"/>
                    <a:pt x="68" y="9"/>
                  </a:cubicBezTo>
                  <a:cubicBezTo>
                    <a:pt x="68" y="10"/>
                    <a:pt x="68" y="10"/>
                    <a:pt x="67" y="10"/>
                  </a:cubicBezTo>
                  <a:cubicBezTo>
                    <a:pt x="67" y="10"/>
                    <a:pt x="67" y="11"/>
                    <a:pt x="67" y="11"/>
                  </a:cubicBezTo>
                  <a:close/>
                  <a:moveTo>
                    <a:pt x="52" y="8"/>
                  </a:moveTo>
                  <a:cubicBezTo>
                    <a:pt x="52" y="9"/>
                    <a:pt x="53" y="9"/>
                    <a:pt x="53" y="9"/>
                  </a:cubicBezTo>
                  <a:cubicBezTo>
                    <a:pt x="53" y="9"/>
                    <a:pt x="53" y="9"/>
                    <a:pt x="54" y="9"/>
                  </a:cubicBezTo>
                  <a:cubicBezTo>
                    <a:pt x="54" y="9"/>
                    <a:pt x="55" y="8"/>
                    <a:pt x="54" y="7"/>
                  </a:cubicBezTo>
                  <a:cubicBezTo>
                    <a:pt x="53" y="7"/>
                    <a:pt x="52" y="8"/>
                    <a:pt x="52" y="8"/>
                  </a:cubicBezTo>
                  <a:close/>
                  <a:moveTo>
                    <a:pt x="92" y="8"/>
                  </a:moveTo>
                  <a:cubicBezTo>
                    <a:pt x="92" y="8"/>
                    <a:pt x="92" y="7"/>
                    <a:pt x="92" y="7"/>
                  </a:cubicBezTo>
                  <a:cubicBezTo>
                    <a:pt x="92" y="7"/>
                    <a:pt x="91" y="7"/>
                    <a:pt x="92" y="6"/>
                  </a:cubicBezTo>
                  <a:lnTo>
                    <a:pt x="90" y="6"/>
                  </a:lnTo>
                  <a:cubicBezTo>
                    <a:pt x="90" y="7"/>
                    <a:pt x="91" y="8"/>
                    <a:pt x="92" y="8"/>
                  </a:cubicBezTo>
                  <a:close/>
                  <a:moveTo>
                    <a:pt x="87" y="7"/>
                  </a:moveTo>
                  <a:cubicBezTo>
                    <a:pt x="89" y="7"/>
                    <a:pt x="89" y="7"/>
                    <a:pt x="90" y="5"/>
                  </a:cubicBezTo>
                  <a:cubicBezTo>
                    <a:pt x="89" y="5"/>
                    <a:pt x="88" y="5"/>
                    <a:pt x="88" y="5"/>
                  </a:cubicBezTo>
                  <a:cubicBezTo>
                    <a:pt x="87" y="6"/>
                    <a:pt x="87" y="6"/>
                    <a:pt x="87" y="7"/>
                  </a:cubicBezTo>
                  <a:close/>
                  <a:moveTo>
                    <a:pt x="50" y="6"/>
                  </a:moveTo>
                  <a:cubicBezTo>
                    <a:pt x="50" y="6"/>
                    <a:pt x="50" y="6"/>
                    <a:pt x="50" y="5"/>
                  </a:cubicBezTo>
                  <a:cubicBezTo>
                    <a:pt x="50" y="5"/>
                    <a:pt x="49" y="5"/>
                    <a:pt x="49" y="5"/>
                  </a:cubicBezTo>
                  <a:cubicBezTo>
                    <a:pt x="49" y="4"/>
                    <a:pt x="48" y="4"/>
                    <a:pt x="48" y="4"/>
                  </a:cubicBezTo>
                  <a:cubicBezTo>
                    <a:pt x="48" y="4"/>
                    <a:pt x="48" y="5"/>
                    <a:pt x="48" y="6"/>
                  </a:cubicBezTo>
                  <a:cubicBezTo>
                    <a:pt x="48" y="6"/>
                    <a:pt x="49" y="6"/>
                    <a:pt x="50" y="6"/>
                  </a:cubicBezTo>
                  <a:close/>
                  <a:moveTo>
                    <a:pt x="110" y="4"/>
                  </a:moveTo>
                  <a:cubicBezTo>
                    <a:pt x="110" y="4"/>
                    <a:pt x="110" y="4"/>
                    <a:pt x="111" y="4"/>
                  </a:cubicBezTo>
                  <a:cubicBezTo>
                    <a:pt x="111" y="4"/>
                    <a:pt x="111" y="4"/>
                    <a:pt x="112" y="4"/>
                  </a:cubicBezTo>
                  <a:cubicBezTo>
                    <a:pt x="112" y="4"/>
                    <a:pt x="112" y="4"/>
                    <a:pt x="112" y="4"/>
                  </a:cubicBezTo>
                  <a:cubicBezTo>
                    <a:pt x="113" y="4"/>
                    <a:pt x="112" y="3"/>
                    <a:pt x="112" y="3"/>
                  </a:cubicBezTo>
                  <a:cubicBezTo>
                    <a:pt x="112" y="4"/>
                    <a:pt x="111" y="4"/>
                    <a:pt x="111" y="3"/>
                  </a:cubicBezTo>
                  <a:cubicBezTo>
                    <a:pt x="111" y="3"/>
                    <a:pt x="111" y="3"/>
                    <a:pt x="110" y="3"/>
                  </a:cubicBezTo>
                  <a:lnTo>
                    <a:pt x="110" y="4"/>
                  </a:lnTo>
                  <a:close/>
                  <a:moveTo>
                    <a:pt x="52" y="5"/>
                  </a:moveTo>
                  <a:cubicBezTo>
                    <a:pt x="52" y="5"/>
                    <a:pt x="53" y="5"/>
                    <a:pt x="53" y="4"/>
                  </a:cubicBezTo>
                  <a:cubicBezTo>
                    <a:pt x="54" y="3"/>
                    <a:pt x="54" y="2"/>
                    <a:pt x="53" y="2"/>
                  </a:cubicBezTo>
                  <a:cubicBezTo>
                    <a:pt x="53" y="3"/>
                    <a:pt x="53" y="3"/>
                    <a:pt x="52" y="3"/>
                  </a:cubicBezTo>
                  <a:cubicBezTo>
                    <a:pt x="52" y="3"/>
                    <a:pt x="52" y="4"/>
                    <a:pt x="52" y="5"/>
                  </a:cubicBezTo>
                  <a:close/>
                  <a:moveTo>
                    <a:pt x="89" y="2"/>
                  </a:moveTo>
                  <a:cubicBezTo>
                    <a:pt x="88" y="1"/>
                    <a:pt x="88" y="0"/>
                    <a:pt x="87" y="0"/>
                  </a:cubicBezTo>
                  <a:cubicBezTo>
                    <a:pt x="87" y="1"/>
                    <a:pt x="87" y="1"/>
                    <a:pt x="87" y="2"/>
                  </a:cubicBezTo>
                  <a:cubicBezTo>
                    <a:pt x="88" y="2"/>
                    <a:pt x="88" y="2"/>
                    <a:pt x="89" y="2"/>
                  </a:cubicBezTo>
                  <a:close/>
                  <a:moveTo>
                    <a:pt x="75" y="3"/>
                  </a:moveTo>
                  <a:cubicBezTo>
                    <a:pt x="74" y="3"/>
                    <a:pt x="74" y="3"/>
                    <a:pt x="74" y="3"/>
                  </a:cubicBezTo>
                  <a:cubicBezTo>
                    <a:pt x="73" y="3"/>
                    <a:pt x="73" y="3"/>
                    <a:pt x="73" y="3"/>
                  </a:cubicBezTo>
                  <a:cubicBezTo>
                    <a:pt x="72" y="3"/>
                    <a:pt x="72" y="3"/>
                    <a:pt x="72" y="3"/>
                  </a:cubicBezTo>
                  <a:cubicBezTo>
                    <a:pt x="72" y="4"/>
                    <a:pt x="71" y="4"/>
                    <a:pt x="71" y="4"/>
                  </a:cubicBezTo>
                  <a:cubicBezTo>
                    <a:pt x="70" y="4"/>
                    <a:pt x="71" y="5"/>
                    <a:pt x="71" y="5"/>
                  </a:cubicBezTo>
                  <a:cubicBezTo>
                    <a:pt x="71" y="5"/>
                    <a:pt x="72" y="5"/>
                    <a:pt x="71" y="6"/>
                  </a:cubicBezTo>
                  <a:cubicBezTo>
                    <a:pt x="72" y="5"/>
                    <a:pt x="72" y="5"/>
                    <a:pt x="73" y="5"/>
                  </a:cubicBezTo>
                  <a:cubicBezTo>
                    <a:pt x="74" y="5"/>
                    <a:pt x="74" y="5"/>
                    <a:pt x="75" y="6"/>
                  </a:cubicBezTo>
                  <a:cubicBezTo>
                    <a:pt x="75" y="5"/>
                    <a:pt x="75" y="5"/>
                    <a:pt x="75" y="4"/>
                  </a:cubicBezTo>
                  <a:cubicBezTo>
                    <a:pt x="75" y="4"/>
                    <a:pt x="76" y="4"/>
                    <a:pt x="76" y="3"/>
                  </a:cubicBezTo>
                  <a:cubicBezTo>
                    <a:pt x="77" y="3"/>
                    <a:pt x="77" y="3"/>
                    <a:pt x="77" y="2"/>
                  </a:cubicBezTo>
                  <a:cubicBezTo>
                    <a:pt x="78" y="2"/>
                    <a:pt x="78" y="1"/>
                    <a:pt x="78" y="1"/>
                  </a:cubicBezTo>
                  <a:cubicBezTo>
                    <a:pt x="77" y="1"/>
                    <a:pt x="77" y="1"/>
                    <a:pt x="77" y="1"/>
                  </a:cubicBezTo>
                  <a:cubicBezTo>
                    <a:pt x="77" y="2"/>
                    <a:pt x="76" y="2"/>
                    <a:pt x="76" y="2"/>
                  </a:cubicBezTo>
                  <a:cubicBezTo>
                    <a:pt x="76" y="2"/>
                    <a:pt x="75" y="2"/>
                    <a:pt x="75" y="1"/>
                  </a:cubicBezTo>
                  <a:cubicBezTo>
                    <a:pt x="75" y="1"/>
                    <a:pt x="75" y="1"/>
                    <a:pt x="74" y="0"/>
                  </a:cubicBezTo>
                  <a:cubicBezTo>
                    <a:pt x="74" y="1"/>
                    <a:pt x="74" y="1"/>
                    <a:pt x="75" y="2"/>
                  </a:cubicBezTo>
                  <a:cubicBezTo>
                    <a:pt x="75" y="2"/>
                    <a:pt x="75" y="3"/>
                    <a:pt x="75" y="3"/>
                  </a:cubicBezTo>
                  <a:close/>
                  <a:moveTo>
                    <a:pt x="66" y="1"/>
                  </a:moveTo>
                  <a:cubicBezTo>
                    <a:pt x="66" y="0"/>
                    <a:pt x="67" y="0"/>
                    <a:pt x="68" y="0"/>
                  </a:cubicBezTo>
                  <a:cubicBezTo>
                    <a:pt x="69" y="1"/>
                    <a:pt x="70" y="1"/>
                    <a:pt x="70" y="2"/>
                  </a:cubicBezTo>
                  <a:cubicBezTo>
                    <a:pt x="72" y="1"/>
                    <a:pt x="74" y="1"/>
                    <a:pt x="76" y="0"/>
                  </a:cubicBezTo>
                  <a:cubicBezTo>
                    <a:pt x="78" y="0"/>
                    <a:pt x="80" y="0"/>
                    <a:pt x="83" y="0"/>
                  </a:cubicBezTo>
                  <a:cubicBezTo>
                    <a:pt x="85" y="0"/>
                    <a:pt x="87" y="0"/>
                    <a:pt x="90" y="0"/>
                  </a:cubicBezTo>
                  <a:cubicBezTo>
                    <a:pt x="92" y="1"/>
                    <a:pt x="94" y="0"/>
                    <a:pt x="96" y="0"/>
                  </a:cubicBezTo>
                  <a:cubicBezTo>
                    <a:pt x="96" y="0"/>
                    <a:pt x="96" y="1"/>
                    <a:pt x="96" y="1"/>
                  </a:cubicBezTo>
                  <a:cubicBezTo>
                    <a:pt x="96" y="1"/>
                    <a:pt x="96" y="2"/>
                    <a:pt x="96" y="2"/>
                  </a:cubicBezTo>
                  <a:cubicBezTo>
                    <a:pt x="97" y="2"/>
                    <a:pt x="98" y="2"/>
                    <a:pt x="99" y="2"/>
                  </a:cubicBezTo>
                  <a:cubicBezTo>
                    <a:pt x="99" y="2"/>
                    <a:pt x="100" y="2"/>
                    <a:pt x="101" y="3"/>
                  </a:cubicBezTo>
                  <a:cubicBezTo>
                    <a:pt x="101" y="3"/>
                    <a:pt x="101" y="3"/>
                    <a:pt x="101" y="2"/>
                  </a:cubicBezTo>
                  <a:cubicBezTo>
                    <a:pt x="102" y="2"/>
                    <a:pt x="102" y="2"/>
                    <a:pt x="102" y="2"/>
                  </a:cubicBezTo>
                  <a:cubicBezTo>
                    <a:pt x="102" y="1"/>
                    <a:pt x="102" y="1"/>
                    <a:pt x="102" y="1"/>
                  </a:cubicBezTo>
                  <a:cubicBezTo>
                    <a:pt x="103" y="1"/>
                    <a:pt x="103" y="0"/>
                    <a:pt x="103" y="0"/>
                  </a:cubicBezTo>
                  <a:cubicBezTo>
                    <a:pt x="103" y="1"/>
                    <a:pt x="103" y="1"/>
                    <a:pt x="103" y="2"/>
                  </a:cubicBezTo>
                  <a:cubicBezTo>
                    <a:pt x="102" y="2"/>
                    <a:pt x="102" y="2"/>
                    <a:pt x="102" y="3"/>
                  </a:cubicBezTo>
                  <a:cubicBezTo>
                    <a:pt x="103" y="4"/>
                    <a:pt x="105" y="4"/>
                    <a:pt x="106" y="4"/>
                  </a:cubicBezTo>
                  <a:cubicBezTo>
                    <a:pt x="107" y="4"/>
                    <a:pt x="108" y="5"/>
                    <a:pt x="109" y="5"/>
                  </a:cubicBezTo>
                  <a:cubicBezTo>
                    <a:pt x="110" y="5"/>
                    <a:pt x="110" y="4"/>
                    <a:pt x="110" y="3"/>
                  </a:cubicBezTo>
                  <a:cubicBezTo>
                    <a:pt x="109" y="2"/>
                    <a:pt x="109" y="2"/>
                    <a:pt x="109" y="1"/>
                  </a:cubicBezTo>
                  <a:cubicBezTo>
                    <a:pt x="110" y="1"/>
                    <a:pt x="111" y="1"/>
                    <a:pt x="113" y="1"/>
                  </a:cubicBezTo>
                  <a:cubicBezTo>
                    <a:pt x="114" y="1"/>
                    <a:pt x="115" y="0"/>
                    <a:pt x="116" y="0"/>
                  </a:cubicBezTo>
                  <a:cubicBezTo>
                    <a:pt x="116" y="1"/>
                    <a:pt x="115" y="1"/>
                    <a:pt x="115" y="2"/>
                  </a:cubicBezTo>
                  <a:cubicBezTo>
                    <a:pt x="115" y="2"/>
                    <a:pt x="114" y="2"/>
                    <a:pt x="113" y="2"/>
                  </a:cubicBezTo>
                  <a:cubicBezTo>
                    <a:pt x="113" y="3"/>
                    <a:pt x="114" y="3"/>
                    <a:pt x="115" y="3"/>
                  </a:cubicBezTo>
                  <a:cubicBezTo>
                    <a:pt x="115" y="3"/>
                    <a:pt x="116" y="3"/>
                    <a:pt x="117" y="3"/>
                  </a:cubicBezTo>
                  <a:lnTo>
                    <a:pt x="117" y="84"/>
                  </a:lnTo>
                  <a:lnTo>
                    <a:pt x="117" y="105"/>
                  </a:lnTo>
                  <a:cubicBezTo>
                    <a:pt x="117" y="111"/>
                    <a:pt x="117" y="117"/>
                    <a:pt x="116" y="121"/>
                  </a:cubicBezTo>
                  <a:cubicBezTo>
                    <a:pt x="117" y="123"/>
                    <a:pt x="117" y="124"/>
                    <a:pt x="117" y="126"/>
                  </a:cubicBezTo>
                  <a:cubicBezTo>
                    <a:pt x="117" y="128"/>
                    <a:pt x="117" y="130"/>
                    <a:pt x="117" y="131"/>
                  </a:cubicBezTo>
                  <a:cubicBezTo>
                    <a:pt x="116" y="131"/>
                    <a:pt x="115" y="131"/>
                    <a:pt x="114" y="131"/>
                  </a:cubicBezTo>
                  <a:cubicBezTo>
                    <a:pt x="114" y="132"/>
                    <a:pt x="113" y="133"/>
                    <a:pt x="113" y="134"/>
                  </a:cubicBezTo>
                  <a:cubicBezTo>
                    <a:pt x="113" y="134"/>
                    <a:pt x="114" y="135"/>
                    <a:pt x="114" y="136"/>
                  </a:cubicBezTo>
                  <a:cubicBezTo>
                    <a:pt x="115" y="137"/>
                    <a:pt x="116" y="137"/>
                    <a:pt x="117" y="137"/>
                  </a:cubicBezTo>
                  <a:cubicBezTo>
                    <a:pt x="117" y="137"/>
                    <a:pt x="117" y="138"/>
                    <a:pt x="117" y="138"/>
                  </a:cubicBezTo>
                  <a:cubicBezTo>
                    <a:pt x="116" y="138"/>
                    <a:pt x="116" y="139"/>
                    <a:pt x="116" y="139"/>
                  </a:cubicBezTo>
                  <a:cubicBezTo>
                    <a:pt x="117" y="139"/>
                    <a:pt x="118" y="139"/>
                    <a:pt x="120" y="139"/>
                  </a:cubicBezTo>
                  <a:cubicBezTo>
                    <a:pt x="121" y="139"/>
                    <a:pt x="123" y="139"/>
                    <a:pt x="124" y="139"/>
                  </a:cubicBezTo>
                  <a:lnTo>
                    <a:pt x="124" y="141"/>
                  </a:lnTo>
                  <a:cubicBezTo>
                    <a:pt x="125" y="141"/>
                    <a:pt x="125" y="141"/>
                    <a:pt x="126" y="141"/>
                  </a:cubicBezTo>
                  <a:cubicBezTo>
                    <a:pt x="126" y="141"/>
                    <a:pt x="127" y="141"/>
                    <a:pt x="128" y="141"/>
                  </a:cubicBezTo>
                  <a:cubicBezTo>
                    <a:pt x="128" y="141"/>
                    <a:pt x="129" y="140"/>
                    <a:pt x="128" y="139"/>
                  </a:cubicBezTo>
                  <a:lnTo>
                    <a:pt x="132" y="139"/>
                  </a:lnTo>
                  <a:lnTo>
                    <a:pt x="132" y="175"/>
                  </a:lnTo>
                  <a:lnTo>
                    <a:pt x="117" y="175"/>
                  </a:lnTo>
                  <a:cubicBezTo>
                    <a:pt x="117" y="179"/>
                    <a:pt x="117" y="183"/>
                    <a:pt x="117" y="187"/>
                  </a:cubicBezTo>
                  <a:cubicBezTo>
                    <a:pt x="117" y="191"/>
                    <a:pt x="117" y="194"/>
                    <a:pt x="117" y="197"/>
                  </a:cubicBezTo>
                  <a:cubicBezTo>
                    <a:pt x="117" y="198"/>
                    <a:pt x="116" y="198"/>
                    <a:pt x="115" y="197"/>
                  </a:cubicBezTo>
                  <a:cubicBezTo>
                    <a:pt x="115" y="197"/>
                    <a:pt x="114" y="197"/>
                    <a:pt x="114" y="196"/>
                  </a:cubicBezTo>
                  <a:cubicBezTo>
                    <a:pt x="114" y="196"/>
                    <a:pt x="114" y="197"/>
                    <a:pt x="114" y="197"/>
                  </a:cubicBezTo>
                  <a:cubicBezTo>
                    <a:pt x="114" y="198"/>
                    <a:pt x="114" y="198"/>
                    <a:pt x="114" y="199"/>
                  </a:cubicBezTo>
                  <a:cubicBezTo>
                    <a:pt x="113" y="199"/>
                    <a:pt x="113" y="199"/>
                    <a:pt x="112" y="199"/>
                  </a:cubicBezTo>
                  <a:cubicBezTo>
                    <a:pt x="112" y="199"/>
                    <a:pt x="112" y="200"/>
                    <a:pt x="111" y="201"/>
                  </a:cubicBezTo>
                  <a:cubicBezTo>
                    <a:pt x="111" y="200"/>
                    <a:pt x="110" y="199"/>
                    <a:pt x="110" y="199"/>
                  </a:cubicBezTo>
                  <a:cubicBezTo>
                    <a:pt x="109" y="199"/>
                    <a:pt x="108" y="199"/>
                    <a:pt x="107" y="198"/>
                  </a:cubicBezTo>
                  <a:cubicBezTo>
                    <a:pt x="107" y="199"/>
                    <a:pt x="107" y="199"/>
                    <a:pt x="107" y="200"/>
                  </a:cubicBezTo>
                  <a:cubicBezTo>
                    <a:pt x="107" y="200"/>
                    <a:pt x="107" y="201"/>
                    <a:pt x="107" y="202"/>
                  </a:cubicBezTo>
                  <a:cubicBezTo>
                    <a:pt x="107" y="202"/>
                    <a:pt x="108" y="202"/>
                    <a:pt x="108" y="202"/>
                  </a:cubicBezTo>
                  <a:cubicBezTo>
                    <a:pt x="108" y="201"/>
                    <a:pt x="109" y="201"/>
                    <a:pt x="109" y="201"/>
                  </a:cubicBezTo>
                  <a:cubicBezTo>
                    <a:pt x="110" y="202"/>
                    <a:pt x="110" y="202"/>
                    <a:pt x="109" y="202"/>
                  </a:cubicBezTo>
                  <a:cubicBezTo>
                    <a:pt x="109" y="202"/>
                    <a:pt x="109" y="202"/>
                    <a:pt x="109" y="203"/>
                  </a:cubicBezTo>
                  <a:cubicBezTo>
                    <a:pt x="109" y="203"/>
                    <a:pt x="109" y="203"/>
                    <a:pt x="109" y="203"/>
                  </a:cubicBezTo>
                  <a:cubicBezTo>
                    <a:pt x="108" y="203"/>
                    <a:pt x="108" y="203"/>
                    <a:pt x="108" y="204"/>
                  </a:cubicBezTo>
                  <a:cubicBezTo>
                    <a:pt x="110" y="204"/>
                    <a:pt x="110" y="205"/>
                    <a:pt x="111" y="207"/>
                  </a:cubicBezTo>
                  <a:cubicBezTo>
                    <a:pt x="111" y="207"/>
                    <a:pt x="112" y="207"/>
                    <a:pt x="112" y="206"/>
                  </a:cubicBezTo>
                  <a:cubicBezTo>
                    <a:pt x="112" y="206"/>
                    <a:pt x="113" y="206"/>
                    <a:pt x="114" y="206"/>
                  </a:cubicBezTo>
                  <a:cubicBezTo>
                    <a:pt x="113" y="205"/>
                    <a:pt x="113" y="204"/>
                    <a:pt x="112" y="204"/>
                  </a:cubicBezTo>
                  <a:cubicBezTo>
                    <a:pt x="112" y="204"/>
                    <a:pt x="111" y="204"/>
                    <a:pt x="111" y="204"/>
                  </a:cubicBezTo>
                  <a:cubicBezTo>
                    <a:pt x="112" y="203"/>
                    <a:pt x="112" y="202"/>
                    <a:pt x="112" y="201"/>
                  </a:cubicBezTo>
                  <a:cubicBezTo>
                    <a:pt x="112" y="200"/>
                    <a:pt x="113" y="200"/>
                    <a:pt x="114" y="199"/>
                  </a:cubicBezTo>
                  <a:cubicBezTo>
                    <a:pt x="114" y="199"/>
                    <a:pt x="114" y="199"/>
                    <a:pt x="114" y="199"/>
                  </a:cubicBezTo>
                  <a:cubicBezTo>
                    <a:pt x="114" y="199"/>
                    <a:pt x="114" y="199"/>
                    <a:pt x="114" y="199"/>
                  </a:cubicBezTo>
                  <a:lnTo>
                    <a:pt x="114" y="200"/>
                  </a:lnTo>
                  <a:cubicBezTo>
                    <a:pt x="114" y="200"/>
                    <a:pt x="114" y="201"/>
                    <a:pt x="115" y="201"/>
                  </a:cubicBezTo>
                  <a:cubicBezTo>
                    <a:pt x="115" y="201"/>
                    <a:pt x="115" y="201"/>
                    <a:pt x="115" y="200"/>
                  </a:cubicBezTo>
                  <a:cubicBezTo>
                    <a:pt x="115" y="200"/>
                    <a:pt x="115" y="200"/>
                    <a:pt x="115" y="200"/>
                  </a:cubicBezTo>
                  <a:cubicBezTo>
                    <a:pt x="116" y="200"/>
                    <a:pt x="116" y="200"/>
                    <a:pt x="116" y="199"/>
                  </a:cubicBezTo>
                  <a:cubicBezTo>
                    <a:pt x="116" y="199"/>
                    <a:pt x="116" y="199"/>
                    <a:pt x="117" y="199"/>
                  </a:cubicBezTo>
                  <a:cubicBezTo>
                    <a:pt x="117" y="200"/>
                    <a:pt x="117" y="201"/>
                    <a:pt x="117" y="203"/>
                  </a:cubicBezTo>
                  <a:cubicBezTo>
                    <a:pt x="117" y="204"/>
                    <a:pt x="117" y="205"/>
                    <a:pt x="116" y="206"/>
                  </a:cubicBezTo>
                  <a:cubicBezTo>
                    <a:pt x="116" y="207"/>
                    <a:pt x="117" y="207"/>
                    <a:pt x="117" y="208"/>
                  </a:cubicBezTo>
                  <a:cubicBezTo>
                    <a:pt x="117" y="208"/>
                    <a:pt x="117" y="209"/>
                    <a:pt x="117" y="210"/>
                  </a:cubicBezTo>
                  <a:cubicBezTo>
                    <a:pt x="116" y="210"/>
                    <a:pt x="116" y="211"/>
                    <a:pt x="116" y="211"/>
                  </a:cubicBezTo>
                  <a:cubicBezTo>
                    <a:pt x="116" y="212"/>
                    <a:pt x="116" y="212"/>
                    <a:pt x="117" y="213"/>
                  </a:cubicBezTo>
                  <a:cubicBezTo>
                    <a:pt x="116" y="213"/>
                    <a:pt x="115" y="212"/>
                    <a:pt x="115" y="211"/>
                  </a:cubicBezTo>
                  <a:cubicBezTo>
                    <a:pt x="115" y="210"/>
                    <a:pt x="115" y="209"/>
                    <a:pt x="115" y="208"/>
                  </a:cubicBezTo>
                  <a:cubicBezTo>
                    <a:pt x="115" y="208"/>
                    <a:pt x="115" y="208"/>
                    <a:pt x="114" y="208"/>
                  </a:cubicBezTo>
                  <a:cubicBezTo>
                    <a:pt x="114" y="208"/>
                    <a:pt x="113" y="208"/>
                    <a:pt x="113" y="207"/>
                  </a:cubicBezTo>
                  <a:cubicBezTo>
                    <a:pt x="113" y="208"/>
                    <a:pt x="113" y="208"/>
                    <a:pt x="113" y="208"/>
                  </a:cubicBezTo>
                  <a:cubicBezTo>
                    <a:pt x="113" y="208"/>
                    <a:pt x="113" y="208"/>
                    <a:pt x="113" y="209"/>
                  </a:cubicBezTo>
                  <a:cubicBezTo>
                    <a:pt x="113" y="209"/>
                    <a:pt x="114" y="209"/>
                    <a:pt x="114" y="209"/>
                  </a:cubicBezTo>
                  <a:cubicBezTo>
                    <a:pt x="114" y="209"/>
                    <a:pt x="114" y="210"/>
                    <a:pt x="114" y="210"/>
                  </a:cubicBezTo>
                  <a:cubicBezTo>
                    <a:pt x="113" y="210"/>
                    <a:pt x="113" y="210"/>
                    <a:pt x="113" y="210"/>
                  </a:cubicBezTo>
                  <a:cubicBezTo>
                    <a:pt x="113" y="210"/>
                    <a:pt x="113" y="210"/>
                    <a:pt x="112" y="210"/>
                  </a:cubicBezTo>
                  <a:cubicBezTo>
                    <a:pt x="112" y="210"/>
                    <a:pt x="112" y="210"/>
                    <a:pt x="112" y="210"/>
                  </a:cubicBezTo>
                  <a:cubicBezTo>
                    <a:pt x="112" y="210"/>
                    <a:pt x="111" y="210"/>
                    <a:pt x="111" y="210"/>
                  </a:cubicBezTo>
                  <a:cubicBezTo>
                    <a:pt x="112" y="211"/>
                    <a:pt x="113" y="212"/>
                    <a:pt x="114" y="213"/>
                  </a:cubicBezTo>
                  <a:cubicBezTo>
                    <a:pt x="114" y="212"/>
                    <a:pt x="113" y="212"/>
                    <a:pt x="112" y="213"/>
                  </a:cubicBezTo>
                  <a:cubicBezTo>
                    <a:pt x="111" y="213"/>
                    <a:pt x="110" y="213"/>
                    <a:pt x="109" y="213"/>
                  </a:cubicBezTo>
                  <a:cubicBezTo>
                    <a:pt x="108" y="213"/>
                    <a:pt x="107" y="213"/>
                    <a:pt x="106" y="212"/>
                  </a:cubicBezTo>
                  <a:cubicBezTo>
                    <a:pt x="105" y="212"/>
                    <a:pt x="104" y="211"/>
                    <a:pt x="104" y="211"/>
                  </a:cubicBezTo>
                  <a:cubicBezTo>
                    <a:pt x="104" y="211"/>
                    <a:pt x="103" y="211"/>
                    <a:pt x="104" y="212"/>
                  </a:cubicBezTo>
                  <a:cubicBezTo>
                    <a:pt x="104" y="212"/>
                    <a:pt x="104" y="212"/>
                    <a:pt x="103" y="213"/>
                  </a:cubicBezTo>
                  <a:cubicBezTo>
                    <a:pt x="102" y="213"/>
                    <a:pt x="101" y="213"/>
                    <a:pt x="100" y="213"/>
                  </a:cubicBezTo>
                  <a:cubicBezTo>
                    <a:pt x="100" y="213"/>
                    <a:pt x="99" y="213"/>
                    <a:pt x="97" y="213"/>
                  </a:cubicBezTo>
                  <a:cubicBezTo>
                    <a:pt x="98" y="212"/>
                    <a:pt x="98" y="212"/>
                    <a:pt x="97" y="212"/>
                  </a:cubicBezTo>
                  <a:cubicBezTo>
                    <a:pt x="97" y="211"/>
                    <a:pt x="97" y="211"/>
                    <a:pt x="97" y="210"/>
                  </a:cubicBezTo>
                  <a:cubicBezTo>
                    <a:pt x="96" y="210"/>
                    <a:pt x="95" y="210"/>
                    <a:pt x="93" y="209"/>
                  </a:cubicBezTo>
                  <a:cubicBezTo>
                    <a:pt x="93" y="210"/>
                    <a:pt x="93" y="210"/>
                    <a:pt x="93" y="211"/>
                  </a:cubicBezTo>
                  <a:cubicBezTo>
                    <a:pt x="93" y="211"/>
                    <a:pt x="93" y="212"/>
                    <a:pt x="92" y="213"/>
                  </a:cubicBezTo>
                  <a:cubicBezTo>
                    <a:pt x="91" y="213"/>
                    <a:pt x="89" y="213"/>
                    <a:pt x="87" y="213"/>
                  </a:cubicBezTo>
                  <a:cubicBezTo>
                    <a:pt x="85" y="213"/>
                    <a:pt x="83" y="213"/>
                    <a:pt x="80" y="213"/>
                  </a:cubicBezTo>
                  <a:cubicBezTo>
                    <a:pt x="80" y="212"/>
                    <a:pt x="81" y="211"/>
                    <a:pt x="81" y="211"/>
                  </a:cubicBezTo>
                  <a:cubicBezTo>
                    <a:pt x="82" y="210"/>
                    <a:pt x="82" y="210"/>
                    <a:pt x="81" y="209"/>
                  </a:cubicBezTo>
                  <a:cubicBezTo>
                    <a:pt x="81" y="209"/>
                    <a:pt x="81" y="208"/>
                    <a:pt x="81" y="208"/>
                  </a:cubicBezTo>
                  <a:lnTo>
                    <a:pt x="80" y="208"/>
                  </a:lnTo>
                  <a:cubicBezTo>
                    <a:pt x="80" y="208"/>
                    <a:pt x="79" y="208"/>
                    <a:pt x="79" y="208"/>
                  </a:cubicBezTo>
                  <a:cubicBezTo>
                    <a:pt x="79" y="208"/>
                    <a:pt x="79" y="208"/>
                    <a:pt x="78" y="208"/>
                  </a:cubicBezTo>
                  <a:cubicBezTo>
                    <a:pt x="78" y="208"/>
                    <a:pt x="78" y="208"/>
                    <a:pt x="78" y="209"/>
                  </a:cubicBezTo>
                  <a:cubicBezTo>
                    <a:pt x="79" y="210"/>
                    <a:pt x="78" y="211"/>
                    <a:pt x="78" y="211"/>
                  </a:cubicBezTo>
                  <a:cubicBezTo>
                    <a:pt x="78" y="211"/>
                    <a:pt x="77" y="211"/>
                    <a:pt x="77" y="211"/>
                  </a:cubicBezTo>
                  <a:cubicBezTo>
                    <a:pt x="76" y="211"/>
                    <a:pt x="76" y="211"/>
                    <a:pt x="76" y="211"/>
                  </a:cubicBezTo>
                  <a:cubicBezTo>
                    <a:pt x="75" y="212"/>
                    <a:pt x="75" y="212"/>
                    <a:pt x="74" y="212"/>
                  </a:cubicBezTo>
                  <a:cubicBezTo>
                    <a:pt x="74" y="212"/>
                    <a:pt x="73" y="212"/>
                    <a:pt x="72" y="212"/>
                  </a:cubicBezTo>
                  <a:cubicBezTo>
                    <a:pt x="72" y="211"/>
                    <a:pt x="72" y="211"/>
                    <a:pt x="71" y="210"/>
                  </a:cubicBezTo>
                  <a:cubicBezTo>
                    <a:pt x="71" y="210"/>
                    <a:pt x="71" y="209"/>
                    <a:pt x="71" y="207"/>
                  </a:cubicBezTo>
                  <a:cubicBezTo>
                    <a:pt x="69" y="207"/>
                    <a:pt x="68" y="208"/>
                    <a:pt x="68" y="208"/>
                  </a:cubicBezTo>
                  <a:cubicBezTo>
                    <a:pt x="67" y="209"/>
                    <a:pt x="66" y="209"/>
                    <a:pt x="65" y="210"/>
                  </a:cubicBezTo>
                  <a:cubicBezTo>
                    <a:pt x="65" y="209"/>
                    <a:pt x="65" y="209"/>
                    <a:pt x="65" y="209"/>
                  </a:cubicBezTo>
                  <a:cubicBezTo>
                    <a:pt x="65" y="209"/>
                    <a:pt x="65" y="208"/>
                    <a:pt x="66" y="208"/>
                  </a:cubicBezTo>
                  <a:cubicBezTo>
                    <a:pt x="65" y="208"/>
                    <a:pt x="65" y="208"/>
                    <a:pt x="65" y="208"/>
                  </a:cubicBezTo>
                  <a:cubicBezTo>
                    <a:pt x="64" y="208"/>
                    <a:pt x="64" y="208"/>
                    <a:pt x="64" y="208"/>
                  </a:cubicBezTo>
                  <a:lnTo>
                    <a:pt x="64" y="206"/>
                  </a:lnTo>
                  <a:cubicBezTo>
                    <a:pt x="64" y="205"/>
                    <a:pt x="65" y="205"/>
                    <a:pt x="65" y="205"/>
                  </a:cubicBezTo>
                  <a:cubicBezTo>
                    <a:pt x="66" y="205"/>
                    <a:pt x="66" y="205"/>
                    <a:pt x="67" y="204"/>
                  </a:cubicBezTo>
                  <a:cubicBezTo>
                    <a:pt x="66" y="204"/>
                    <a:pt x="66" y="204"/>
                    <a:pt x="66" y="204"/>
                  </a:cubicBezTo>
                  <a:cubicBezTo>
                    <a:pt x="65" y="204"/>
                    <a:pt x="65" y="204"/>
                    <a:pt x="64" y="204"/>
                  </a:cubicBezTo>
                  <a:lnTo>
                    <a:pt x="64" y="175"/>
                  </a:lnTo>
                  <a:lnTo>
                    <a:pt x="11" y="175"/>
                  </a:lnTo>
                  <a:cubicBezTo>
                    <a:pt x="12" y="174"/>
                    <a:pt x="12" y="173"/>
                    <a:pt x="11" y="173"/>
                  </a:cubicBezTo>
                  <a:cubicBezTo>
                    <a:pt x="11" y="172"/>
                    <a:pt x="10" y="172"/>
                    <a:pt x="10" y="171"/>
                  </a:cubicBezTo>
                  <a:cubicBezTo>
                    <a:pt x="8" y="171"/>
                    <a:pt x="7" y="171"/>
                    <a:pt x="6" y="172"/>
                  </a:cubicBezTo>
                  <a:cubicBezTo>
                    <a:pt x="5" y="173"/>
                    <a:pt x="4" y="174"/>
                    <a:pt x="4" y="175"/>
                  </a:cubicBezTo>
                  <a:lnTo>
                    <a:pt x="1" y="175"/>
                  </a:lnTo>
                  <a:cubicBezTo>
                    <a:pt x="1" y="172"/>
                    <a:pt x="1" y="169"/>
                    <a:pt x="1" y="166"/>
                  </a:cubicBezTo>
                  <a:cubicBezTo>
                    <a:pt x="1" y="163"/>
                    <a:pt x="1" y="160"/>
                    <a:pt x="0" y="157"/>
                  </a:cubicBezTo>
                  <a:cubicBezTo>
                    <a:pt x="0" y="154"/>
                    <a:pt x="0" y="151"/>
                    <a:pt x="0" y="148"/>
                  </a:cubicBezTo>
                  <a:cubicBezTo>
                    <a:pt x="0" y="146"/>
                    <a:pt x="0" y="143"/>
                    <a:pt x="1" y="140"/>
                  </a:cubicBezTo>
                  <a:cubicBezTo>
                    <a:pt x="1" y="136"/>
                    <a:pt x="2" y="133"/>
                    <a:pt x="4" y="129"/>
                  </a:cubicBezTo>
                  <a:cubicBezTo>
                    <a:pt x="5" y="125"/>
                    <a:pt x="6" y="122"/>
                    <a:pt x="8" y="118"/>
                  </a:cubicBezTo>
                  <a:cubicBezTo>
                    <a:pt x="11" y="107"/>
                    <a:pt x="15" y="97"/>
                    <a:pt x="18" y="87"/>
                  </a:cubicBezTo>
                  <a:cubicBezTo>
                    <a:pt x="21" y="76"/>
                    <a:pt x="25" y="66"/>
                    <a:pt x="29" y="55"/>
                  </a:cubicBezTo>
                  <a:cubicBezTo>
                    <a:pt x="29" y="54"/>
                    <a:pt x="29" y="54"/>
                    <a:pt x="29" y="54"/>
                  </a:cubicBezTo>
                  <a:cubicBezTo>
                    <a:pt x="29" y="55"/>
                    <a:pt x="29" y="55"/>
                    <a:pt x="30" y="55"/>
                  </a:cubicBezTo>
                  <a:cubicBezTo>
                    <a:pt x="30" y="54"/>
                    <a:pt x="30" y="54"/>
                    <a:pt x="30" y="53"/>
                  </a:cubicBezTo>
                  <a:cubicBezTo>
                    <a:pt x="29" y="53"/>
                    <a:pt x="29" y="52"/>
                    <a:pt x="29" y="52"/>
                  </a:cubicBezTo>
                  <a:cubicBezTo>
                    <a:pt x="29" y="52"/>
                    <a:pt x="30" y="51"/>
                    <a:pt x="30" y="51"/>
                  </a:cubicBezTo>
                  <a:cubicBezTo>
                    <a:pt x="30" y="51"/>
                    <a:pt x="30" y="51"/>
                    <a:pt x="31" y="51"/>
                  </a:cubicBezTo>
                  <a:cubicBezTo>
                    <a:pt x="32" y="44"/>
                    <a:pt x="34" y="38"/>
                    <a:pt x="36" y="31"/>
                  </a:cubicBezTo>
                  <a:cubicBezTo>
                    <a:pt x="39" y="24"/>
                    <a:pt x="41" y="17"/>
                    <a:pt x="44" y="11"/>
                  </a:cubicBezTo>
                  <a:cubicBezTo>
                    <a:pt x="43" y="10"/>
                    <a:pt x="44" y="9"/>
                    <a:pt x="44" y="8"/>
                  </a:cubicBezTo>
                  <a:cubicBezTo>
                    <a:pt x="44" y="7"/>
                    <a:pt x="45" y="6"/>
                    <a:pt x="45" y="5"/>
                  </a:cubicBezTo>
                  <a:cubicBezTo>
                    <a:pt x="45" y="5"/>
                    <a:pt x="45" y="5"/>
                    <a:pt x="45" y="5"/>
                  </a:cubicBezTo>
                  <a:cubicBezTo>
                    <a:pt x="45" y="6"/>
                    <a:pt x="45" y="6"/>
                    <a:pt x="46" y="6"/>
                  </a:cubicBezTo>
                  <a:cubicBezTo>
                    <a:pt x="46" y="6"/>
                    <a:pt x="46" y="6"/>
                    <a:pt x="46" y="7"/>
                  </a:cubicBezTo>
                  <a:cubicBezTo>
                    <a:pt x="46" y="7"/>
                    <a:pt x="46" y="7"/>
                    <a:pt x="47" y="7"/>
                  </a:cubicBezTo>
                  <a:cubicBezTo>
                    <a:pt x="47" y="6"/>
                    <a:pt x="47" y="5"/>
                    <a:pt x="47" y="5"/>
                  </a:cubicBezTo>
                  <a:cubicBezTo>
                    <a:pt x="46" y="5"/>
                    <a:pt x="46" y="5"/>
                    <a:pt x="46" y="4"/>
                  </a:cubicBezTo>
                  <a:cubicBezTo>
                    <a:pt x="46" y="4"/>
                    <a:pt x="46" y="4"/>
                    <a:pt x="45" y="4"/>
                  </a:cubicBezTo>
                  <a:cubicBezTo>
                    <a:pt x="45" y="4"/>
                    <a:pt x="45" y="3"/>
                    <a:pt x="46" y="3"/>
                  </a:cubicBezTo>
                  <a:cubicBezTo>
                    <a:pt x="46" y="3"/>
                    <a:pt x="46" y="2"/>
                    <a:pt x="46" y="2"/>
                  </a:cubicBezTo>
                  <a:cubicBezTo>
                    <a:pt x="46" y="2"/>
                    <a:pt x="46" y="2"/>
                    <a:pt x="46" y="3"/>
                  </a:cubicBezTo>
                  <a:cubicBezTo>
                    <a:pt x="46" y="3"/>
                    <a:pt x="46" y="3"/>
                    <a:pt x="46" y="3"/>
                  </a:cubicBezTo>
                  <a:cubicBezTo>
                    <a:pt x="46" y="3"/>
                    <a:pt x="47" y="3"/>
                    <a:pt x="47" y="3"/>
                  </a:cubicBezTo>
                  <a:cubicBezTo>
                    <a:pt x="47" y="3"/>
                    <a:pt x="48" y="2"/>
                    <a:pt x="48" y="2"/>
                  </a:cubicBezTo>
                  <a:cubicBezTo>
                    <a:pt x="48" y="1"/>
                    <a:pt x="48" y="1"/>
                    <a:pt x="47" y="0"/>
                  </a:cubicBezTo>
                  <a:cubicBezTo>
                    <a:pt x="47" y="0"/>
                    <a:pt x="47" y="1"/>
                    <a:pt x="47" y="1"/>
                  </a:cubicBezTo>
                  <a:cubicBezTo>
                    <a:pt x="47" y="1"/>
                    <a:pt x="49" y="0"/>
                    <a:pt x="50" y="0"/>
                  </a:cubicBezTo>
                  <a:cubicBezTo>
                    <a:pt x="51" y="0"/>
                    <a:pt x="53" y="0"/>
                    <a:pt x="55" y="0"/>
                  </a:cubicBezTo>
                  <a:cubicBezTo>
                    <a:pt x="56" y="0"/>
                    <a:pt x="58" y="0"/>
                    <a:pt x="60" y="0"/>
                  </a:cubicBezTo>
                  <a:cubicBezTo>
                    <a:pt x="61" y="0"/>
                    <a:pt x="63" y="0"/>
                    <a:pt x="64" y="0"/>
                  </a:cubicBezTo>
                  <a:cubicBezTo>
                    <a:pt x="65" y="0"/>
                    <a:pt x="65" y="0"/>
                    <a:pt x="65" y="1"/>
                  </a:cubicBezTo>
                  <a:cubicBezTo>
                    <a:pt x="65" y="1"/>
                    <a:pt x="66" y="1"/>
                    <a:pt x="66"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8" name="Freeform 55">
              <a:extLst>
                <a:ext uri="{FF2B5EF4-FFF2-40B4-BE49-F238E27FC236}">
                  <a16:creationId xmlns:a16="http://schemas.microsoft.com/office/drawing/2014/main" id="{BF74233C-4FF9-4B4E-A0E7-0395A8C4CF65}"/>
                </a:ext>
              </a:extLst>
            </p:cNvPr>
            <p:cNvSpPr>
              <a:spLocks noEditPoints="1"/>
            </p:cNvSpPr>
            <p:nvPr/>
          </p:nvSpPr>
          <p:spPr bwMode="auto">
            <a:xfrm>
              <a:off x="5262673" y="5668560"/>
              <a:ext cx="33860" cy="38094"/>
            </a:xfrm>
            <a:custGeom>
              <a:avLst/>
              <a:gdLst>
                <a:gd name="T0" fmla="*/ 3 w 40"/>
                <a:gd name="T1" fmla="*/ 44 h 44"/>
                <a:gd name="T2" fmla="*/ 1 w 40"/>
                <a:gd name="T3" fmla="*/ 41 h 44"/>
                <a:gd name="T4" fmla="*/ 7 w 40"/>
                <a:gd name="T5" fmla="*/ 42 h 44"/>
                <a:gd name="T6" fmla="*/ 7 w 40"/>
                <a:gd name="T7" fmla="*/ 44 h 44"/>
                <a:gd name="T8" fmla="*/ 6 w 40"/>
                <a:gd name="T9" fmla="*/ 42 h 44"/>
                <a:gd name="T10" fmla="*/ 10 w 40"/>
                <a:gd name="T11" fmla="*/ 44 h 44"/>
                <a:gd name="T12" fmla="*/ 12 w 40"/>
                <a:gd name="T13" fmla="*/ 41 h 44"/>
                <a:gd name="T14" fmla="*/ 10 w 40"/>
                <a:gd name="T15" fmla="*/ 44 h 44"/>
                <a:gd name="T16" fmla="*/ 22 w 40"/>
                <a:gd name="T17" fmla="*/ 41 h 44"/>
                <a:gd name="T18" fmla="*/ 18 w 40"/>
                <a:gd name="T19" fmla="*/ 42 h 44"/>
                <a:gd name="T20" fmla="*/ 13 w 40"/>
                <a:gd name="T21" fmla="*/ 39 h 44"/>
                <a:gd name="T22" fmla="*/ 15 w 40"/>
                <a:gd name="T23" fmla="*/ 41 h 44"/>
                <a:gd name="T24" fmla="*/ 10 w 40"/>
                <a:gd name="T25" fmla="*/ 39 h 44"/>
                <a:gd name="T26" fmla="*/ 10 w 40"/>
                <a:gd name="T27" fmla="*/ 37 h 44"/>
                <a:gd name="T28" fmla="*/ 39 w 40"/>
                <a:gd name="T29" fmla="*/ 38 h 44"/>
                <a:gd name="T30" fmla="*/ 39 w 40"/>
                <a:gd name="T31" fmla="*/ 38 h 44"/>
                <a:gd name="T32" fmla="*/ 3 w 40"/>
                <a:gd name="T33" fmla="*/ 38 h 44"/>
                <a:gd name="T34" fmla="*/ 4 w 40"/>
                <a:gd name="T35" fmla="*/ 35 h 44"/>
                <a:gd name="T36" fmla="*/ 2 w 40"/>
                <a:gd name="T37" fmla="*/ 37 h 44"/>
                <a:gd name="T38" fmla="*/ 11 w 40"/>
                <a:gd name="T39" fmla="*/ 10 h 44"/>
                <a:gd name="T40" fmla="*/ 12 w 40"/>
                <a:gd name="T41" fmla="*/ 10 h 44"/>
                <a:gd name="T42" fmla="*/ 21 w 40"/>
                <a:gd name="T43" fmla="*/ 10 h 44"/>
                <a:gd name="T44" fmla="*/ 20 w 40"/>
                <a:gd name="T45" fmla="*/ 10 h 44"/>
                <a:gd name="T46" fmla="*/ 28 w 40"/>
                <a:gd name="T47" fmla="*/ 8 h 44"/>
                <a:gd name="T48" fmla="*/ 19 w 40"/>
                <a:gd name="T49" fmla="*/ 8 h 44"/>
                <a:gd name="T50" fmla="*/ 19 w 40"/>
                <a:gd name="T51" fmla="*/ 9 h 44"/>
                <a:gd name="T52" fmla="*/ 30 w 40"/>
                <a:gd name="T53" fmla="*/ 6 h 44"/>
                <a:gd name="T54" fmla="*/ 26 w 40"/>
                <a:gd name="T55" fmla="*/ 8 h 44"/>
                <a:gd name="T56" fmla="*/ 26 w 40"/>
                <a:gd name="T57" fmla="*/ 9 h 44"/>
                <a:gd name="T58" fmla="*/ 26 w 40"/>
                <a:gd name="T59" fmla="*/ 6 h 44"/>
                <a:gd name="T60" fmla="*/ 25 w 40"/>
                <a:gd name="T61" fmla="*/ 6 h 44"/>
                <a:gd name="T62" fmla="*/ 18 w 40"/>
                <a:gd name="T63" fmla="*/ 7 h 44"/>
                <a:gd name="T64" fmla="*/ 17 w 40"/>
                <a:gd name="T65" fmla="*/ 6 h 44"/>
                <a:gd name="T66" fmla="*/ 6 w 40"/>
                <a:gd name="T67" fmla="*/ 6 h 44"/>
                <a:gd name="T68" fmla="*/ 7 w 40"/>
                <a:gd name="T69" fmla="*/ 5 h 44"/>
                <a:gd name="T70" fmla="*/ 35 w 40"/>
                <a:gd name="T71" fmla="*/ 5 h 44"/>
                <a:gd name="T72" fmla="*/ 35 w 40"/>
                <a:gd name="T73" fmla="*/ 6 h 44"/>
                <a:gd name="T74" fmla="*/ 13 w 40"/>
                <a:gd name="T75" fmla="*/ 3 h 44"/>
                <a:gd name="T76" fmla="*/ 13 w 40"/>
                <a:gd name="T77" fmla="*/ 1 h 44"/>
                <a:gd name="T78" fmla="*/ 5 w 40"/>
                <a:gd name="T79" fmla="*/ 39 h 44"/>
                <a:gd name="T80" fmla="*/ 7 w 40"/>
                <a:gd name="T81" fmla="*/ 41 h 44"/>
                <a:gd name="T82" fmla="*/ 4 w 40"/>
                <a:gd name="T83" fmla="*/ 42 h 44"/>
                <a:gd name="T84" fmla="*/ 5 w 40"/>
                <a:gd name="T85" fmla="*/ 41 h 44"/>
                <a:gd name="T86" fmla="*/ 0 w 40"/>
                <a:gd name="T87" fmla="*/ 3 h 44"/>
                <a:gd name="T88" fmla="*/ 1 w 40"/>
                <a:gd name="T89" fmla="*/ 2 h 44"/>
                <a:gd name="T90" fmla="*/ 16 w 40"/>
                <a:gd name="T91" fmla="*/ 1 h 44"/>
                <a:gd name="T92" fmla="*/ 21 w 40"/>
                <a:gd name="T93" fmla="*/ 0 h 44"/>
                <a:gd name="T94" fmla="*/ 23 w 40"/>
                <a:gd name="T95" fmla="*/ 4 h 44"/>
                <a:gd name="T96" fmla="*/ 30 w 40"/>
                <a:gd name="T97" fmla="*/ 2 h 44"/>
                <a:gd name="T98" fmla="*/ 31 w 40"/>
                <a:gd name="T99" fmla="*/ 0 h 44"/>
                <a:gd name="T100" fmla="*/ 40 w 40"/>
                <a:gd name="T101" fmla="*/ 6 h 44"/>
                <a:gd name="T102" fmla="*/ 37 w 40"/>
                <a:gd name="T103" fmla="*/ 5 h 44"/>
                <a:gd name="T104" fmla="*/ 37 w 40"/>
                <a:gd name="T105" fmla="*/ 3 h 44"/>
                <a:gd name="T106" fmla="*/ 36 w 40"/>
                <a:gd name="T107" fmla="*/ 7 h 44"/>
                <a:gd name="T108" fmla="*/ 38 w 40"/>
                <a:gd name="T109" fmla="*/ 9 h 44"/>
                <a:gd name="T110" fmla="*/ 40 w 40"/>
                <a:gd name="T111" fmla="*/ 8 h 44"/>
                <a:gd name="T112" fmla="*/ 39 w 40"/>
                <a:gd name="T113" fmla="*/ 38 h 44"/>
                <a:gd name="T114" fmla="*/ 40 w 40"/>
                <a:gd name="T115" fmla="*/ 44 h 44"/>
                <a:gd name="T116" fmla="*/ 38 w 40"/>
                <a:gd name="T117" fmla="*/ 42 h 44"/>
                <a:gd name="T118" fmla="*/ 24 w 40"/>
                <a:gd name="T119" fmla="*/ 44 h 44"/>
                <a:gd name="T120" fmla="*/ 16 w 40"/>
                <a:gd name="T121" fmla="*/ 44 h 44"/>
                <a:gd name="T122" fmla="*/ 9 w 40"/>
                <a:gd name="T123" fmla="*/ 42 h 44"/>
                <a:gd name="T124" fmla="*/ 5 w 40"/>
                <a:gd name="T125"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44">
                  <a:moveTo>
                    <a:pt x="3" y="41"/>
                  </a:moveTo>
                  <a:cubicBezTo>
                    <a:pt x="3" y="42"/>
                    <a:pt x="3" y="42"/>
                    <a:pt x="2" y="43"/>
                  </a:cubicBezTo>
                  <a:cubicBezTo>
                    <a:pt x="2" y="43"/>
                    <a:pt x="2" y="43"/>
                    <a:pt x="3" y="44"/>
                  </a:cubicBezTo>
                  <a:cubicBezTo>
                    <a:pt x="2" y="44"/>
                    <a:pt x="2" y="44"/>
                    <a:pt x="1" y="44"/>
                  </a:cubicBezTo>
                  <a:cubicBezTo>
                    <a:pt x="0" y="43"/>
                    <a:pt x="0" y="42"/>
                    <a:pt x="0" y="41"/>
                  </a:cubicBezTo>
                  <a:cubicBezTo>
                    <a:pt x="0" y="41"/>
                    <a:pt x="1" y="41"/>
                    <a:pt x="1" y="41"/>
                  </a:cubicBezTo>
                  <a:cubicBezTo>
                    <a:pt x="2" y="41"/>
                    <a:pt x="2" y="41"/>
                    <a:pt x="3" y="41"/>
                  </a:cubicBezTo>
                  <a:close/>
                  <a:moveTo>
                    <a:pt x="7" y="41"/>
                  </a:moveTo>
                  <a:cubicBezTo>
                    <a:pt x="7" y="41"/>
                    <a:pt x="7" y="41"/>
                    <a:pt x="7" y="42"/>
                  </a:cubicBezTo>
                  <a:cubicBezTo>
                    <a:pt x="7" y="42"/>
                    <a:pt x="7" y="42"/>
                    <a:pt x="7" y="42"/>
                  </a:cubicBezTo>
                  <a:cubicBezTo>
                    <a:pt x="7" y="42"/>
                    <a:pt x="7" y="42"/>
                    <a:pt x="7" y="43"/>
                  </a:cubicBezTo>
                  <a:cubicBezTo>
                    <a:pt x="6" y="43"/>
                    <a:pt x="6" y="43"/>
                    <a:pt x="7" y="44"/>
                  </a:cubicBezTo>
                  <a:lnTo>
                    <a:pt x="5" y="44"/>
                  </a:lnTo>
                  <a:cubicBezTo>
                    <a:pt x="5" y="43"/>
                    <a:pt x="5" y="43"/>
                    <a:pt x="5" y="43"/>
                  </a:cubicBezTo>
                  <a:cubicBezTo>
                    <a:pt x="5" y="43"/>
                    <a:pt x="6" y="43"/>
                    <a:pt x="6" y="42"/>
                  </a:cubicBezTo>
                  <a:cubicBezTo>
                    <a:pt x="6" y="42"/>
                    <a:pt x="6" y="42"/>
                    <a:pt x="6" y="42"/>
                  </a:cubicBezTo>
                  <a:cubicBezTo>
                    <a:pt x="7" y="42"/>
                    <a:pt x="7" y="41"/>
                    <a:pt x="7" y="41"/>
                  </a:cubicBezTo>
                  <a:close/>
                  <a:moveTo>
                    <a:pt x="10" y="44"/>
                  </a:moveTo>
                  <a:cubicBezTo>
                    <a:pt x="10" y="44"/>
                    <a:pt x="10" y="44"/>
                    <a:pt x="11" y="43"/>
                  </a:cubicBezTo>
                  <a:cubicBezTo>
                    <a:pt x="11" y="43"/>
                    <a:pt x="12" y="43"/>
                    <a:pt x="12" y="42"/>
                  </a:cubicBezTo>
                  <a:cubicBezTo>
                    <a:pt x="12" y="42"/>
                    <a:pt x="12" y="42"/>
                    <a:pt x="12" y="41"/>
                  </a:cubicBezTo>
                  <a:cubicBezTo>
                    <a:pt x="12" y="41"/>
                    <a:pt x="11" y="41"/>
                    <a:pt x="11" y="41"/>
                  </a:cubicBezTo>
                  <a:cubicBezTo>
                    <a:pt x="11" y="41"/>
                    <a:pt x="10" y="42"/>
                    <a:pt x="10" y="42"/>
                  </a:cubicBezTo>
                  <a:cubicBezTo>
                    <a:pt x="10" y="42"/>
                    <a:pt x="10" y="43"/>
                    <a:pt x="10" y="44"/>
                  </a:cubicBezTo>
                  <a:close/>
                  <a:moveTo>
                    <a:pt x="18" y="42"/>
                  </a:moveTo>
                  <a:cubicBezTo>
                    <a:pt x="19" y="42"/>
                    <a:pt x="19" y="42"/>
                    <a:pt x="20" y="42"/>
                  </a:cubicBezTo>
                  <a:cubicBezTo>
                    <a:pt x="21" y="42"/>
                    <a:pt x="21" y="42"/>
                    <a:pt x="22" y="41"/>
                  </a:cubicBezTo>
                  <a:cubicBezTo>
                    <a:pt x="21" y="41"/>
                    <a:pt x="20" y="41"/>
                    <a:pt x="20" y="41"/>
                  </a:cubicBezTo>
                  <a:cubicBezTo>
                    <a:pt x="19" y="40"/>
                    <a:pt x="19" y="40"/>
                    <a:pt x="18" y="40"/>
                  </a:cubicBezTo>
                  <a:lnTo>
                    <a:pt x="18" y="42"/>
                  </a:lnTo>
                  <a:close/>
                  <a:moveTo>
                    <a:pt x="15" y="40"/>
                  </a:moveTo>
                  <a:cubicBezTo>
                    <a:pt x="14" y="40"/>
                    <a:pt x="14" y="40"/>
                    <a:pt x="14" y="40"/>
                  </a:cubicBezTo>
                  <a:cubicBezTo>
                    <a:pt x="14" y="39"/>
                    <a:pt x="13" y="39"/>
                    <a:pt x="13" y="39"/>
                  </a:cubicBezTo>
                  <a:cubicBezTo>
                    <a:pt x="12" y="40"/>
                    <a:pt x="13" y="40"/>
                    <a:pt x="13" y="40"/>
                  </a:cubicBezTo>
                  <a:cubicBezTo>
                    <a:pt x="13" y="41"/>
                    <a:pt x="13" y="41"/>
                    <a:pt x="14" y="41"/>
                  </a:cubicBezTo>
                  <a:cubicBezTo>
                    <a:pt x="14" y="41"/>
                    <a:pt x="14" y="41"/>
                    <a:pt x="15" y="41"/>
                  </a:cubicBezTo>
                  <a:cubicBezTo>
                    <a:pt x="15" y="41"/>
                    <a:pt x="15" y="40"/>
                    <a:pt x="15" y="40"/>
                  </a:cubicBezTo>
                  <a:close/>
                  <a:moveTo>
                    <a:pt x="9" y="38"/>
                  </a:moveTo>
                  <a:cubicBezTo>
                    <a:pt x="9" y="39"/>
                    <a:pt x="9" y="39"/>
                    <a:pt x="10" y="39"/>
                  </a:cubicBezTo>
                  <a:cubicBezTo>
                    <a:pt x="10" y="39"/>
                    <a:pt x="11" y="39"/>
                    <a:pt x="11" y="38"/>
                  </a:cubicBezTo>
                  <a:cubicBezTo>
                    <a:pt x="11" y="38"/>
                    <a:pt x="11" y="37"/>
                    <a:pt x="11" y="37"/>
                  </a:cubicBezTo>
                  <a:cubicBezTo>
                    <a:pt x="11" y="37"/>
                    <a:pt x="10" y="37"/>
                    <a:pt x="10" y="37"/>
                  </a:cubicBezTo>
                  <a:cubicBezTo>
                    <a:pt x="10" y="37"/>
                    <a:pt x="9" y="37"/>
                    <a:pt x="9" y="37"/>
                  </a:cubicBezTo>
                  <a:cubicBezTo>
                    <a:pt x="9" y="38"/>
                    <a:pt x="9" y="38"/>
                    <a:pt x="9" y="38"/>
                  </a:cubicBezTo>
                  <a:close/>
                  <a:moveTo>
                    <a:pt x="39" y="38"/>
                  </a:moveTo>
                  <a:cubicBezTo>
                    <a:pt x="39" y="37"/>
                    <a:pt x="40" y="37"/>
                    <a:pt x="39" y="37"/>
                  </a:cubicBezTo>
                  <a:cubicBezTo>
                    <a:pt x="39" y="36"/>
                    <a:pt x="39" y="36"/>
                    <a:pt x="38" y="36"/>
                  </a:cubicBezTo>
                  <a:cubicBezTo>
                    <a:pt x="38" y="37"/>
                    <a:pt x="38" y="38"/>
                    <a:pt x="39" y="38"/>
                  </a:cubicBezTo>
                  <a:close/>
                  <a:moveTo>
                    <a:pt x="1" y="38"/>
                  </a:moveTo>
                  <a:cubicBezTo>
                    <a:pt x="2" y="39"/>
                    <a:pt x="2" y="39"/>
                    <a:pt x="2" y="39"/>
                  </a:cubicBezTo>
                  <a:cubicBezTo>
                    <a:pt x="2" y="39"/>
                    <a:pt x="3" y="38"/>
                    <a:pt x="3" y="38"/>
                  </a:cubicBezTo>
                  <a:cubicBezTo>
                    <a:pt x="3" y="38"/>
                    <a:pt x="3" y="37"/>
                    <a:pt x="4" y="37"/>
                  </a:cubicBezTo>
                  <a:cubicBezTo>
                    <a:pt x="4" y="36"/>
                    <a:pt x="4" y="36"/>
                    <a:pt x="5" y="36"/>
                  </a:cubicBezTo>
                  <a:cubicBezTo>
                    <a:pt x="5" y="36"/>
                    <a:pt x="5" y="35"/>
                    <a:pt x="4" y="35"/>
                  </a:cubicBezTo>
                  <a:cubicBezTo>
                    <a:pt x="4" y="35"/>
                    <a:pt x="3" y="35"/>
                    <a:pt x="3" y="35"/>
                  </a:cubicBezTo>
                  <a:cubicBezTo>
                    <a:pt x="3" y="36"/>
                    <a:pt x="3" y="36"/>
                    <a:pt x="3" y="36"/>
                  </a:cubicBezTo>
                  <a:cubicBezTo>
                    <a:pt x="2" y="37"/>
                    <a:pt x="2" y="37"/>
                    <a:pt x="2" y="37"/>
                  </a:cubicBezTo>
                  <a:cubicBezTo>
                    <a:pt x="2" y="37"/>
                    <a:pt x="2" y="37"/>
                    <a:pt x="1" y="37"/>
                  </a:cubicBezTo>
                  <a:cubicBezTo>
                    <a:pt x="1" y="38"/>
                    <a:pt x="1" y="38"/>
                    <a:pt x="1" y="38"/>
                  </a:cubicBezTo>
                  <a:close/>
                  <a:moveTo>
                    <a:pt x="11" y="10"/>
                  </a:moveTo>
                  <a:cubicBezTo>
                    <a:pt x="12" y="11"/>
                    <a:pt x="12" y="11"/>
                    <a:pt x="13" y="11"/>
                  </a:cubicBezTo>
                  <a:cubicBezTo>
                    <a:pt x="13" y="10"/>
                    <a:pt x="14" y="10"/>
                    <a:pt x="13" y="9"/>
                  </a:cubicBezTo>
                  <a:cubicBezTo>
                    <a:pt x="13" y="9"/>
                    <a:pt x="12" y="9"/>
                    <a:pt x="12" y="10"/>
                  </a:cubicBezTo>
                  <a:cubicBezTo>
                    <a:pt x="12" y="10"/>
                    <a:pt x="12" y="10"/>
                    <a:pt x="11" y="10"/>
                  </a:cubicBezTo>
                  <a:close/>
                  <a:moveTo>
                    <a:pt x="20" y="10"/>
                  </a:moveTo>
                  <a:cubicBezTo>
                    <a:pt x="20" y="10"/>
                    <a:pt x="21" y="10"/>
                    <a:pt x="21" y="10"/>
                  </a:cubicBezTo>
                  <a:cubicBezTo>
                    <a:pt x="21" y="9"/>
                    <a:pt x="21" y="9"/>
                    <a:pt x="22" y="9"/>
                  </a:cubicBezTo>
                  <a:cubicBezTo>
                    <a:pt x="21" y="8"/>
                    <a:pt x="20" y="8"/>
                    <a:pt x="20" y="9"/>
                  </a:cubicBezTo>
                  <a:cubicBezTo>
                    <a:pt x="20" y="9"/>
                    <a:pt x="20" y="9"/>
                    <a:pt x="20" y="10"/>
                  </a:cubicBezTo>
                  <a:close/>
                  <a:moveTo>
                    <a:pt x="31" y="10"/>
                  </a:moveTo>
                  <a:cubicBezTo>
                    <a:pt x="31" y="9"/>
                    <a:pt x="31" y="9"/>
                    <a:pt x="30" y="8"/>
                  </a:cubicBezTo>
                  <a:cubicBezTo>
                    <a:pt x="30" y="8"/>
                    <a:pt x="29" y="8"/>
                    <a:pt x="28" y="8"/>
                  </a:cubicBezTo>
                  <a:cubicBezTo>
                    <a:pt x="28" y="9"/>
                    <a:pt x="29" y="10"/>
                    <a:pt x="31" y="10"/>
                  </a:cubicBezTo>
                  <a:close/>
                  <a:moveTo>
                    <a:pt x="19" y="9"/>
                  </a:moveTo>
                  <a:cubicBezTo>
                    <a:pt x="19" y="9"/>
                    <a:pt x="19" y="8"/>
                    <a:pt x="19" y="8"/>
                  </a:cubicBezTo>
                  <a:cubicBezTo>
                    <a:pt x="19" y="7"/>
                    <a:pt x="19" y="7"/>
                    <a:pt x="18" y="7"/>
                  </a:cubicBezTo>
                  <a:cubicBezTo>
                    <a:pt x="18" y="7"/>
                    <a:pt x="18" y="8"/>
                    <a:pt x="18" y="8"/>
                  </a:cubicBezTo>
                  <a:cubicBezTo>
                    <a:pt x="18" y="9"/>
                    <a:pt x="19" y="9"/>
                    <a:pt x="19" y="9"/>
                  </a:cubicBezTo>
                  <a:close/>
                  <a:moveTo>
                    <a:pt x="32" y="7"/>
                  </a:moveTo>
                  <a:cubicBezTo>
                    <a:pt x="32" y="6"/>
                    <a:pt x="31" y="6"/>
                    <a:pt x="31" y="6"/>
                  </a:cubicBezTo>
                  <a:cubicBezTo>
                    <a:pt x="31" y="6"/>
                    <a:pt x="30" y="6"/>
                    <a:pt x="30" y="6"/>
                  </a:cubicBezTo>
                  <a:cubicBezTo>
                    <a:pt x="29" y="7"/>
                    <a:pt x="30" y="7"/>
                    <a:pt x="30" y="7"/>
                  </a:cubicBezTo>
                  <a:cubicBezTo>
                    <a:pt x="31" y="8"/>
                    <a:pt x="31" y="7"/>
                    <a:pt x="32" y="7"/>
                  </a:cubicBezTo>
                  <a:close/>
                  <a:moveTo>
                    <a:pt x="26" y="8"/>
                  </a:moveTo>
                  <a:cubicBezTo>
                    <a:pt x="26" y="8"/>
                    <a:pt x="25" y="9"/>
                    <a:pt x="24" y="9"/>
                  </a:cubicBezTo>
                  <a:cubicBezTo>
                    <a:pt x="24" y="9"/>
                    <a:pt x="24" y="9"/>
                    <a:pt x="25" y="10"/>
                  </a:cubicBezTo>
                  <a:cubicBezTo>
                    <a:pt x="25" y="10"/>
                    <a:pt x="25" y="10"/>
                    <a:pt x="26" y="9"/>
                  </a:cubicBezTo>
                  <a:cubicBezTo>
                    <a:pt x="26" y="9"/>
                    <a:pt x="26" y="9"/>
                    <a:pt x="26" y="9"/>
                  </a:cubicBezTo>
                  <a:cubicBezTo>
                    <a:pt x="27" y="9"/>
                    <a:pt x="27" y="8"/>
                    <a:pt x="27" y="8"/>
                  </a:cubicBezTo>
                  <a:cubicBezTo>
                    <a:pt x="27" y="7"/>
                    <a:pt x="27" y="7"/>
                    <a:pt x="26" y="6"/>
                  </a:cubicBezTo>
                  <a:cubicBezTo>
                    <a:pt x="26" y="6"/>
                    <a:pt x="26" y="5"/>
                    <a:pt x="25" y="5"/>
                  </a:cubicBezTo>
                  <a:cubicBezTo>
                    <a:pt x="25" y="5"/>
                    <a:pt x="25" y="5"/>
                    <a:pt x="25" y="6"/>
                  </a:cubicBezTo>
                  <a:cubicBezTo>
                    <a:pt x="25" y="6"/>
                    <a:pt x="25" y="6"/>
                    <a:pt x="25" y="6"/>
                  </a:cubicBezTo>
                  <a:cubicBezTo>
                    <a:pt x="25" y="7"/>
                    <a:pt x="26" y="7"/>
                    <a:pt x="26" y="7"/>
                  </a:cubicBezTo>
                  <a:cubicBezTo>
                    <a:pt x="26" y="7"/>
                    <a:pt x="26" y="8"/>
                    <a:pt x="26" y="8"/>
                  </a:cubicBezTo>
                  <a:close/>
                  <a:moveTo>
                    <a:pt x="18" y="7"/>
                  </a:moveTo>
                  <a:cubicBezTo>
                    <a:pt x="18" y="6"/>
                    <a:pt x="18" y="6"/>
                    <a:pt x="18" y="5"/>
                  </a:cubicBezTo>
                  <a:cubicBezTo>
                    <a:pt x="18" y="5"/>
                    <a:pt x="18" y="5"/>
                    <a:pt x="17" y="5"/>
                  </a:cubicBezTo>
                  <a:cubicBezTo>
                    <a:pt x="17" y="5"/>
                    <a:pt x="16" y="5"/>
                    <a:pt x="17" y="6"/>
                  </a:cubicBezTo>
                  <a:cubicBezTo>
                    <a:pt x="17" y="7"/>
                    <a:pt x="17" y="7"/>
                    <a:pt x="18" y="7"/>
                  </a:cubicBezTo>
                  <a:close/>
                  <a:moveTo>
                    <a:pt x="5" y="5"/>
                  </a:moveTo>
                  <a:cubicBezTo>
                    <a:pt x="5" y="5"/>
                    <a:pt x="6" y="6"/>
                    <a:pt x="6" y="6"/>
                  </a:cubicBezTo>
                  <a:cubicBezTo>
                    <a:pt x="6" y="6"/>
                    <a:pt x="6" y="6"/>
                    <a:pt x="7" y="6"/>
                  </a:cubicBezTo>
                  <a:cubicBezTo>
                    <a:pt x="7" y="6"/>
                    <a:pt x="7" y="6"/>
                    <a:pt x="7" y="6"/>
                  </a:cubicBezTo>
                  <a:cubicBezTo>
                    <a:pt x="7" y="6"/>
                    <a:pt x="7" y="5"/>
                    <a:pt x="7" y="5"/>
                  </a:cubicBezTo>
                  <a:lnTo>
                    <a:pt x="5" y="5"/>
                  </a:lnTo>
                  <a:close/>
                  <a:moveTo>
                    <a:pt x="35" y="6"/>
                  </a:moveTo>
                  <a:cubicBezTo>
                    <a:pt x="35" y="6"/>
                    <a:pt x="35" y="5"/>
                    <a:pt x="35" y="5"/>
                  </a:cubicBezTo>
                  <a:cubicBezTo>
                    <a:pt x="35" y="4"/>
                    <a:pt x="35" y="4"/>
                    <a:pt x="34" y="4"/>
                  </a:cubicBezTo>
                  <a:cubicBezTo>
                    <a:pt x="34" y="4"/>
                    <a:pt x="34" y="5"/>
                    <a:pt x="34" y="5"/>
                  </a:cubicBezTo>
                  <a:cubicBezTo>
                    <a:pt x="34" y="6"/>
                    <a:pt x="34" y="6"/>
                    <a:pt x="35" y="6"/>
                  </a:cubicBezTo>
                  <a:close/>
                  <a:moveTo>
                    <a:pt x="11" y="1"/>
                  </a:moveTo>
                  <a:cubicBezTo>
                    <a:pt x="11" y="2"/>
                    <a:pt x="11" y="2"/>
                    <a:pt x="12" y="3"/>
                  </a:cubicBezTo>
                  <a:cubicBezTo>
                    <a:pt x="12" y="3"/>
                    <a:pt x="13" y="3"/>
                    <a:pt x="13" y="3"/>
                  </a:cubicBezTo>
                  <a:cubicBezTo>
                    <a:pt x="14" y="3"/>
                    <a:pt x="14" y="3"/>
                    <a:pt x="15" y="3"/>
                  </a:cubicBezTo>
                  <a:cubicBezTo>
                    <a:pt x="15" y="2"/>
                    <a:pt x="15" y="2"/>
                    <a:pt x="15" y="1"/>
                  </a:cubicBezTo>
                  <a:cubicBezTo>
                    <a:pt x="14" y="1"/>
                    <a:pt x="14" y="1"/>
                    <a:pt x="13" y="1"/>
                  </a:cubicBezTo>
                  <a:cubicBezTo>
                    <a:pt x="12" y="1"/>
                    <a:pt x="12" y="1"/>
                    <a:pt x="11" y="1"/>
                  </a:cubicBezTo>
                  <a:close/>
                  <a:moveTo>
                    <a:pt x="5" y="38"/>
                  </a:moveTo>
                  <a:cubicBezTo>
                    <a:pt x="5" y="38"/>
                    <a:pt x="5" y="39"/>
                    <a:pt x="5" y="39"/>
                  </a:cubicBezTo>
                  <a:cubicBezTo>
                    <a:pt x="5" y="39"/>
                    <a:pt x="5" y="39"/>
                    <a:pt x="6" y="39"/>
                  </a:cubicBezTo>
                  <a:cubicBezTo>
                    <a:pt x="6" y="40"/>
                    <a:pt x="6" y="40"/>
                    <a:pt x="6" y="40"/>
                  </a:cubicBezTo>
                  <a:cubicBezTo>
                    <a:pt x="7" y="40"/>
                    <a:pt x="7" y="40"/>
                    <a:pt x="7" y="41"/>
                  </a:cubicBezTo>
                  <a:cubicBezTo>
                    <a:pt x="6" y="41"/>
                    <a:pt x="6" y="41"/>
                    <a:pt x="5" y="41"/>
                  </a:cubicBezTo>
                  <a:cubicBezTo>
                    <a:pt x="5" y="41"/>
                    <a:pt x="5" y="41"/>
                    <a:pt x="5" y="42"/>
                  </a:cubicBezTo>
                  <a:cubicBezTo>
                    <a:pt x="4" y="42"/>
                    <a:pt x="4" y="42"/>
                    <a:pt x="4" y="42"/>
                  </a:cubicBezTo>
                  <a:cubicBezTo>
                    <a:pt x="4" y="42"/>
                    <a:pt x="3" y="42"/>
                    <a:pt x="3" y="42"/>
                  </a:cubicBezTo>
                  <a:cubicBezTo>
                    <a:pt x="3" y="41"/>
                    <a:pt x="3" y="41"/>
                    <a:pt x="3" y="41"/>
                  </a:cubicBezTo>
                  <a:cubicBezTo>
                    <a:pt x="4" y="41"/>
                    <a:pt x="4" y="41"/>
                    <a:pt x="5" y="41"/>
                  </a:cubicBezTo>
                  <a:cubicBezTo>
                    <a:pt x="4" y="40"/>
                    <a:pt x="4" y="40"/>
                    <a:pt x="3" y="40"/>
                  </a:cubicBezTo>
                  <a:cubicBezTo>
                    <a:pt x="2" y="40"/>
                    <a:pt x="1" y="40"/>
                    <a:pt x="0" y="40"/>
                  </a:cubicBezTo>
                  <a:lnTo>
                    <a:pt x="0" y="3"/>
                  </a:lnTo>
                  <a:cubicBezTo>
                    <a:pt x="1" y="3"/>
                    <a:pt x="1" y="3"/>
                    <a:pt x="1" y="3"/>
                  </a:cubicBezTo>
                  <a:cubicBezTo>
                    <a:pt x="1" y="4"/>
                    <a:pt x="1" y="4"/>
                    <a:pt x="2" y="3"/>
                  </a:cubicBezTo>
                  <a:cubicBezTo>
                    <a:pt x="2" y="2"/>
                    <a:pt x="2" y="2"/>
                    <a:pt x="1" y="2"/>
                  </a:cubicBezTo>
                  <a:cubicBezTo>
                    <a:pt x="1" y="2"/>
                    <a:pt x="0" y="1"/>
                    <a:pt x="0" y="0"/>
                  </a:cubicBezTo>
                  <a:lnTo>
                    <a:pt x="17" y="0"/>
                  </a:lnTo>
                  <a:cubicBezTo>
                    <a:pt x="17" y="1"/>
                    <a:pt x="17" y="1"/>
                    <a:pt x="16" y="1"/>
                  </a:cubicBezTo>
                  <a:cubicBezTo>
                    <a:pt x="16" y="1"/>
                    <a:pt x="16" y="1"/>
                    <a:pt x="16" y="2"/>
                  </a:cubicBezTo>
                  <a:cubicBezTo>
                    <a:pt x="17" y="2"/>
                    <a:pt x="18" y="2"/>
                    <a:pt x="19" y="2"/>
                  </a:cubicBezTo>
                  <a:cubicBezTo>
                    <a:pt x="19" y="1"/>
                    <a:pt x="20" y="1"/>
                    <a:pt x="21" y="0"/>
                  </a:cubicBezTo>
                  <a:cubicBezTo>
                    <a:pt x="21" y="1"/>
                    <a:pt x="21" y="1"/>
                    <a:pt x="22" y="2"/>
                  </a:cubicBezTo>
                  <a:cubicBezTo>
                    <a:pt x="22" y="3"/>
                    <a:pt x="22" y="4"/>
                    <a:pt x="22" y="5"/>
                  </a:cubicBezTo>
                  <a:cubicBezTo>
                    <a:pt x="23" y="5"/>
                    <a:pt x="24" y="5"/>
                    <a:pt x="23" y="4"/>
                  </a:cubicBezTo>
                  <a:cubicBezTo>
                    <a:pt x="23" y="3"/>
                    <a:pt x="23" y="3"/>
                    <a:pt x="23" y="2"/>
                  </a:cubicBezTo>
                  <a:cubicBezTo>
                    <a:pt x="24" y="1"/>
                    <a:pt x="27" y="0"/>
                    <a:pt x="30" y="0"/>
                  </a:cubicBezTo>
                  <a:cubicBezTo>
                    <a:pt x="30" y="1"/>
                    <a:pt x="30" y="1"/>
                    <a:pt x="30" y="2"/>
                  </a:cubicBezTo>
                  <a:cubicBezTo>
                    <a:pt x="30" y="2"/>
                    <a:pt x="30" y="2"/>
                    <a:pt x="30" y="2"/>
                  </a:cubicBezTo>
                  <a:cubicBezTo>
                    <a:pt x="31" y="2"/>
                    <a:pt x="32" y="2"/>
                    <a:pt x="31" y="2"/>
                  </a:cubicBezTo>
                  <a:cubicBezTo>
                    <a:pt x="31" y="1"/>
                    <a:pt x="31" y="1"/>
                    <a:pt x="31" y="0"/>
                  </a:cubicBezTo>
                  <a:lnTo>
                    <a:pt x="40" y="0"/>
                  </a:lnTo>
                  <a:cubicBezTo>
                    <a:pt x="40" y="2"/>
                    <a:pt x="40" y="3"/>
                    <a:pt x="40" y="4"/>
                  </a:cubicBezTo>
                  <a:cubicBezTo>
                    <a:pt x="40" y="4"/>
                    <a:pt x="40" y="5"/>
                    <a:pt x="40" y="6"/>
                  </a:cubicBezTo>
                  <a:cubicBezTo>
                    <a:pt x="40" y="6"/>
                    <a:pt x="40" y="6"/>
                    <a:pt x="39" y="6"/>
                  </a:cubicBezTo>
                  <a:cubicBezTo>
                    <a:pt x="39" y="6"/>
                    <a:pt x="38" y="6"/>
                    <a:pt x="37" y="6"/>
                  </a:cubicBezTo>
                  <a:cubicBezTo>
                    <a:pt x="37" y="5"/>
                    <a:pt x="37" y="5"/>
                    <a:pt x="37" y="5"/>
                  </a:cubicBezTo>
                  <a:cubicBezTo>
                    <a:pt x="37" y="5"/>
                    <a:pt x="37" y="5"/>
                    <a:pt x="37" y="4"/>
                  </a:cubicBezTo>
                  <a:cubicBezTo>
                    <a:pt x="37" y="4"/>
                    <a:pt x="38" y="4"/>
                    <a:pt x="38" y="4"/>
                  </a:cubicBezTo>
                  <a:cubicBezTo>
                    <a:pt x="38" y="4"/>
                    <a:pt x="38" y="3"/>
                    <a:pt x="37" y="3"/>
                  </a:cubicBezTo>
                  <a:cubicBezTo>
                    <a:pt x="36" y="3"/>
                    <a:pt x="36" y="4"/>
                    <a:pt x="36" y="5"/>
                  </a:cubicBezTo>
                  <a:cubicBezTo>
                    <a:pt x="36" y="6"/>
                    <a:pt x="35" y="6"/>
                    <a:pt x="35" y="7"/>
                  </a:cubicBezTo>
                  <a:cubicBezTo>
                    <a:pt x="35" y="7"/>
                    <a:pt x="36" y="7"/>
                    <a:pt x="36" y="7"/>
                  </a:cubicBezTo>
                  <a:cubicBezTo>
                    <a:pt x="36" y="7"/>
                    <a:pt x="36" y="6"/>
                    <a:pt x="37" y="6"/>
                  </a:cubicBezTo>
                  <a:cubicBezTo>
                    <a:pt x="37" y="6"/>
                    <a:pt x="37" y="7"/>
                    <a:pt x="38" y="8"/>
                  </a:cubicBezTo>
                  <a:cubicBezTo>
                    <a:pt x="38" y="8"/>
                    <a:pt x="38" y="9"/>
                    <a:pt x="38" y="9"/>
                  </a:cubicBezTo>
                  <a:cubicBezTo>
                    <a:pt x="39" y="9"/>
                    <a:pt x="39" y="9"/>
                    <a:pt x="39" y="9"/>
                  </a:cubicBezTo>
                  <a:cubicBezTo>
                    <a:pt x="39" y="9"/>
                    <a:pt x="40" y="9"/>
                    <a:pt x="40" y="9"/>
                  </a:cubicBezTo>
                  <a:cubicBezTo>
                    <a:pt x="40" y="8"/>
                    <a:pt x="40" y="8"/>
                    <a:pt x="40" y="8"/>
                  </a:cubicBezTo>
                  <a:cubicBezTo>
                    <a:pt x="40" y="8"/>
                    <a:pt x="40" y="8"/>
                    <a:pt x="40" y="8"/>
                  </a:cubicBezTo>
                  <a:lnTo>
                    <a:pt x="40" y="38"/>
                  </a:lnTo>
                  <a:cubicBezTo>
                    <a:pt x="40" y="38"/>
                    <a:pt x="40" y="38"/>
                    <a:pt x="39" y="38"/>
                  </a:cubicBezTo>
                  <a:cubicBezTo>
                    <a:pt x="39" y="39"/>
                    <a:pt x="39" y="39"/>
                    <a:pt x="39" y="39"/>
                  </a:cubicBezTo>
                  <a:cubicBezTo>
                    <a:pt x="39" y="40"/>
                    <a:pt x="39" y="41"/>
                    <a:pt x="40" y="41"/>
                  </a:cubicBezTo>
                  <a:cubicBezTo>
                    <a:pt x="40" y="42"/>
                    <a:pt x="40" y="43"/>
                    <a:pt x="40" y="44"/>
                  </a:cubicBezTo>
                  <a:lnTo>
                    <a:pt x="37" y="44"/>
                  </a:lnTo>
                  <a:cubicBezTo>
                    <a:pt x="37" y="43"/>
                    <a:pt x="37" y="43"/>
                    <a:pt x="38" y="43"/>
                  </a:cubicBezTo>
                  <a:cubicBezTo>
                    <a:pt x="38" y="43"/>
                    <a:pt x="38" y="43"/>
                    <a:pt x="38" y="42"/>
                  </a:cubicBezTo>
                  <a:cubicBezTo>
                    <a:pt x="36" y="42"/>
                    <a:pt x="36" y="43"/>
                    <a:pt x="36" y="44"/>
                  </a:cubicBezTo>
                  <a:cubicBezTo>
                    <a:pt x="34" y="44"/>
                    <a:pt x="32" y="44"/>
                    <a:pt x="29" y="44"/>
                  </a:cubicBezTo>
                  <a:cubicBezTo>
                    <a:pt x="27" y="43"/>
                    <a:pt x="25" y="43"/>
                    <a:pt x="24" y="44"/>
                  </a:cubicBezTo>
                  <a:cubicBezTo>
                    <a:pt x="23" y="43"/>
                    <a:pt x="23" y="43"/>
                    <a:pt x="22" y="43"/>
                  </a:cubicBezTo>
                  <a:cubicBezTo>
                    <a:pt x="21" y="43"/>
                    <a:pt x="20" y="43"/>
                    <a:pt x="19" y="44"/>
                  </a:cubicBezTo>
                  <a:cubicBezTo>
                    <a:pt x="18" y="44"/>
                    <a:pt x="17" y="44"/>
                    <a:pt x="16" y="44"/>
                  </a:cubicBezTo>
                  <a:cubicBezTo>
                    <a:pt x="15" y="44"/>
                    <a:pt x="14" y="43"/>
                    <a:pt x="14" y="42"/>
                  </a:cubicBezTo>
                  <a:cubicBezTo>
                    <a:pt x="13" y="44"/>
                    <a:pt x="11" y="44"/>
                    <a:pt x="8" y="44"/>
                  </a:cubicBezTo>
                  <a:cubicBezTo>
                    <a:pt x="9" y="43"/>
                    <a:pt x="9" y="42"/>
                    <a:pt x="9" y="42"/>
                  </a:cubicBezTo>
                  <a:cubicBezTo>
                    <a:pt x="9" y="41"/>
                    <a:pt x="8" y="41"/>
                    <a:pt x="8" y="40"/>
                  </a:cubicBezTo>
                  <a:cubicBezTo>
                    <a:pt x="8" y="40"/>
                    <a:pt x="7" y="40"/>
                    <a:pt x="7" y="39"/>
                  </a:cubicBezTo>
                  <a:cubicBezTo>
                    <a:pt x="6" y="39"/>
                    <a:pt x="6" y="39"/>
                    <a:pt x="5" y="38"/>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59" name="Freeform 56">
              <a:extLst>
                <a:ext uri="{FF2B5EF4-FFF2-40B4-BE49-F238E27FC236}">
                  <a16:creationId xmlns:a16="http://schemas.microsoft.com/office/drawing/2014/main" id="{BC920CE8-673C-4CA8-A88D-886612CD3CE2}"/>
                </a:ext>
              </a:extLst>
            </p:cNvPr>
            <p:cNvSpPr>
              <a:spLocks noEditPoints="1"/>
            </p:cNvSpPr>
            <p:nvPr/>
          </p:nvSpPr>
          <p:spPr bwMode="auto">
            <a:xfrm>
              <a:off x="5347324" y="5524653"/>
              <a:ext cx="110047" cy="186233"/>
            </a:xfrm>
            <a:custGeom>
              <a:avLst/>
              <a:gdLst>
                <a:gd name="T0" fmla="*/ 68 w 131"/>
                <a:gd name="T1" fmla="*/ 214 h 222"/>
                <a:gd name="T2" fmla="*/ 44 w 131"/>
                <a:gd name="T3" fmla="*/ 219 h 222"/>
                <a:gd name="T4" fmla="*/ 60 w 131"/>
                <a:gd name="T5" fmla="*/ 221 h 222"/>
                <a:gd name="T6" fmla="*/ 65 w 131"/>
                <a:gd name="T7" fmla="*/ 218 h 222"/>
                <a:gd name="T8" fmla="*/ 82 w 131"/>
                <a:gd name="T9" fmla="*/ 216 h 222"/>
                <a:gd name="T10" fmla="*/ 75 w 131"/>
                <a:gd name="T11" fmla="*/ 212 h 222"/>
                <a:gd name="T12" fmla="*/ 86 w 131"/>
                <a:gd name="T13" fmla="*/ 210 h 222"/>
                <a:gd name="T14" fmla="*/ 72 w 131"/>
                <a:gd name="T15" fmla="*/ 210 h 222"/>
                <a:gd name="T16" fmla="*/ 108 w 131"/>
                <a:gd name="T17" fmla="*/ 209 h 222"/>
                <a:gd name="T18" fmla="*/ 76 w 131"/>
                <a:gd name="T19" fmla="*/ 209 h 222"/>
                <a:gd name="T20" fmla="*/ 93 w 131"/>
                <a:gd name="T21" fmla="*/ 208 h 222"/>
                <a:gd name="T22" fmla="*/ 24 w 131"/>
                <a:gd name="T23" fmla="*/ 207 h 222"/>
                <a:gd name="T24" fmla="*/ 86 w 131"/>
                <a:gd name="T25" fmla="*/ 206 h 222"/>
                <a:gd name="T26" fmla="*/ 68 w 131"/>
                <a:gd name="T27" fmla="*/ 205 h 222"/>
                <a:gd name="T28" fmla="*/ 103 w 131"/>
                <a:gd name="T29" fmla="*/ 205 h 222"/>
                <a:gd name="T30" fmla="*/ 84 w 131"/>
                <a:gd name="T31" fmla="*/ 205 h 222"/>
                <a:gd name="T32" fmla="*/ 98 w 131"/>
                <a:gd name="T33" fmla="*/ 204 h 222"/>
                <a:gd name="T34" fmla="*/ 105 w 131"/>
                <a:gd name="T35" fmla="*/ 200 h 222"/>
                <a:gd name="T36" fmla="*/ 97 w 131"/>
                <a:gd name="T37" fmla="*/ 194 h 222"/>
                <a:gd name="T38" fmla="*/ 102 w 131"/>
                <a:gd name="T39" fmla="*/ 200 h 222"/>
                <a:gd name="T40" fmla="*/ 111 w 131"/>
                <a:gd name="T41" fmla="*/ 193 h 222"/>
                <a:gd name="T42" fmla="*/ 112 w 131"/>
                <a:gd name="T43" fmla="*/ 192 h 222"/>
                <a:gd name="T44" fmla="*/ 55 w 131"/>
                <a:gd name="T45" fmla="*/ 191 h 222"/>
                <a:gd name="T46" fmla="*/ 105 w 131"/>
                <a:gd name="T47" fmla="*/ 188 h 222"/>
                <a:gd name="T48" fmla="*/ 107 w 131"/>
                <a:gd name="T49" fmla="*/ 164 h 222"/>
                <a:gd name="T50" fmla="*/ 97 w 131"/>
                <a:gd name="T51" fmla="*/ 137 h 222"/>
                <a:gd name="T52" fmla="*/ 111 w 131"/>
                <a:gd name="T53" fmla="*/ 79 h 222"/>
                <a:gd name="T54" fmla="*/ 16 w 131"/>
                <a:gd name="T55" fmla="*/ 53 h 222"/>
                <a:gd name="T56" fmla="*/ 17 w 131"/>
                <a:gd name="T57" fmla="*/ 45 h 222"/>
                <a:gd name="T58" fmla="*/ 26 w 131"/>
                <a:gd name="T59" fmla="*/ 41 h 222"/>
                <a:gd name="T60" fmla="*/ 33 w 131"/>
                <a:gd name="T61" fmla="*/ 31 h 222"/>
                <a:gd name="T62" fmla="*/ 25 w 131"/>
                <a:gd name="T63" fmla="*/ 28 h 222"/>
                <a:gd name="T64" fmla="*/ 63 w 131"/>
                <a:gd name="T65" fmla="*/ 24 h 222"/>
                <a:gd name="T66" fmla="*/ 40 w 131"/>
                <a:gd name="T67" fmla="*/ 21 h 222"/>
                <a:gd name="T68" fmla="*/ 66 w 131"/>
                <a:gd name="T69" fmla="*/ 18 h 222"/>
                <a:gd name="T70" fmla="*/ 43 w 131"/>
                <a:gd name="T71" fmla="*/ 17 h 222"/>
                <a:gd name="T72" fmla="*/ 67 w 131"/>
                <a:gd name="T73" fmla="*/ 16 h 222"/>
                <a:gd name="T74" fmla="*/ 66 w 131"/>
                <a:gd name="T75" fmla="*/ 14 h 222"/>
                <a:gd name="T76" fmla="*/ 63 w 131"/>
                <a:gd name="T77" fmla="*/ 13 h 222"/>
                <a:gd name="T78" fmla="*/ 96 w 131"/>
                <a:gd name="T79" fmla="*/ 11 h 222"/>
                <a:gd name="T80" fmla="*/ 62 w 131"/>
                <a:gd name="T81" fmla="*/ 6 h 222"/>
                <a:gd name="T82" fmla="*/ 65 w 131"/>
                <a:gd name="T83" fmla="*/ 5 h 222"/>
                <a:gd name="T84" fmla="*/ 122 w 131"/>
                <a:gd name="T85" fmla="*/ 98 h 222"/>
                <a:gd name="T86" fmla="*/ 71 w 131"/>
                <a:gd name="T87" fmla="*/ 38 h 222"/>
                <a:gd name="T88" fmla="*/ 62 w 131"/>
                <a:gd name="T89" fmla="*/ 186 h 222"/>
                <a:gd name="T90" fmla="*/ 128 w 131"/>
                <a:gd name="T91" fmla="*/ 181 h 222"/>
                <a:gd name="T92" fmla="*/ 107 w 131"/>
                <a:gd name="T93" fmla="*/ 211 h 222"/>
                <a:gd name="T94" fmla="*/ 92 w 131"/>
                <a:gd name="T95" fmla="*/ 218 h 222"/>
                <a:gd name="T96" fmla="*/ 92 w 131"/>
                <a:gd name="T97" fmla="*/ 214 h 222"/>
                <a:gd name="T98" fmla="*/ 57 w 131"/>
                <a:gd name="T99" fmla="*/ 219 h 222"/>
                <a:gd name="T100" fmla="*/ 67 w 131"/>
                <a:gd name="T101" fmla="*/ 217 h 222"/>
                <a:gd name="T102" fmla="*/ 71 w 131"/>
                <a:gd name="T103" fmla="*/ 212 h 222"/>
                <a:gd name="T104" fmla="*/ 59 w 131"/>
                <a:gd name="T105" fmla="*/ 212 h 222"/>
                <a:gd name="T106" fmla="*/ 52 w 131"/>
                <a:gd name="T107" fmla="*/ 214 h 222"/>
                <a:gd name="T108" fmla="*/ 45 w 131"/>
                <a:gd name="T109" fmla="*/ 212 h 222"/>
                <a:gd name="T110" fmla="*/ 34 w 131"/>
                <a:gd name="T111" fmla="*/ 213 h 222"/>
                <a:gd name="T112" fmla="*/ 23 w 131"/>
                <a:gd name="T113" fmla="*/ 211 h 222"/>
                <a:gd name="T114" fmla="*/ 7 w 131"/>
                <a:gd name="T115" fmla="*/ 30 h 222"/>
                <a:gd name="T116" fmla="*/ 115 w 131"/>
                <a:gd name="T117" fmla="*/ 17 h 222"/>
                <a:gd name="T118" fmla="*/ 85 w 131"/>
                <a:gd name="T119" fmla="*/ 21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222">
                  <a:moveTo>
                    <a:pt x="40" y="213"/>
                  </a:moveTo>
                  <a:cubicBezTo>
                    <a:pt x="40" y="212"/>
                    <a:pt x="40" y="212"/>
                    <a:pt x="40" y="212"/>
                  </a:cubicBezTo>
                  <a:cubicBezTo>
                    <a:pt x="41" y="212"/>
                    <a:pt x="41" y="212"/>
                    <a:pt x="41" y="212"/>
                  </a:cubicBezTo>
                  <a:cubicBezTo>
                    <a:pt x="41" y="212"/>
                    <a:pt x="41" y="212"/>
                    <a:pt x="41" y="213"/>
                  </a:cubicBezTo>
                  <a:cubicBezTo>
                    <a:pt x="40" y="213"/>
                    <a:pt x="40" y="213"/>
                    <a:pt x="40" y="213"/>
                  </a:cubicBezTo>
                  <a:close/>
                  <a:moveTo>
                    <a:pt x="44" y="213"/>
                  </a:moveTo>
                  <a:cubicBezTo>
                    <a:pt x="45" y="213"/>
                    <a:pt x="45" y="213"/>
                    <a:pt x="45" y="214"/>
                  </a:cubicBezTo>
                  <a:cubicBezTo>
                    <a:pt x="45" y="214"/>
                    <a:pt x="45" y="214"/>
                    <a:pt x="45" y="214"/>
                  </a:cubicBezTo>
                  <a:cubicBezTo>
                    <a:pt x="44" y="214"/>
                    <a:pt x="44" y="214"/>
                    <a:pt x="44" y="214"/>
                  </a:cubicBezTo>
                  <a:cubicBezTo>
                    <a:pt x="44" y="213"/>
                    <a:pt x="44" y="213"/>
                    <a:pt x="44" y="213"/>
                  </a:cubicBezTo>
                  <a:close/>
                  <a:moveTo>
                    <a:pt x="68" y="214"/>
                  </a:moveTo>
                  <a:cubicBezTo>
                    <a:pt x="68" y="213"/>
                    <a:pt x="68" y="213"/>
                    <a:pt x="69" y="213"/>
                  </a:cubicBezTo>
                  <a:cubicBezTo>
                    <a:pt x="69" y="213"/>
                    <a:pt x="70" y="213"/>
                    <a:pt x="69" y="214"/>
                  </a:cubicBezTo>
                  <a:lnTo>
                    <a:pt x="68" y="214"/>
                  </a:lnTo>
                  <a:close/>
                  <a:moveTo>
                    <a:pt x="61" y="214"/>
                  </a:moveTo>
                  <a:cubicBezTo>
                    <a:pt x="61" y="214"/>
                    <a:pt x="61" y="214"/>
                    <a:pt x="62" y="214"/>
                  </a:cubicBezTo>
                  <a:cubicBezTo>
                    <a:pt x="62" y="214"/>
                    <a:pt x="62" y="214"/>
                    <a:pt x="62" y="214"/>
                  </a:cubicBezTo>
                  <a:cubicBezTo>
                    <a:pt x="62" y="214"/>
                    <a:pt x="62" y="214"/>
                    <a:pt x="62" y="214"/>
                  </a:cubicBezTo>
                  <a:cubicBezTo>
                    <a:pt x="62" y="214"/>
                    <a:pt x="62" y="214"/>
                    <a:pt x="61" y="214"/>
                  </a:cubicBezTo>
                  <a:close/>
                  <a:moveTo>
                    <a:pt x="55" y="218"/>
                  </a:moveTo>
                  <a:cubicBezTo>
                    <a:pt x="55" y="219"/>
                    <a:pt x="55" y="220"/>
                    <a:pt x="55" y="220"/>
                  </a:cubicBezTo>
                  <a:cubicBezTo>
                    <a:pt x="54" y="220"/>
                    <a:pt x="53" y="220"/>
                    <a:pt x="53" y="220"/>
                  </a:cubicBezTo>
                  <a:cubicBezTo>
                    <a:pt x="52" y="220"/>
                    <a:pt x="52" y="220"/>
                    <a:pt x="52" y="220"/>
                  </a:cubicBezTo>
                  <a:cubicBezTo>
                    <a:pt x="51" y="220"/>
                    <a:pt x="51" y="221"/>
                    <a:pt x="52" y="221"/>
                  </a:cubicBezTo>
                  <a:cubicBezTo>
                    <a:pt x="51" y="221"/>
                    <a:pt x="50" y="221"/>
                    <a:pt x="50" y="221"/>
                  </a:cubicBezTo>
                  <a:cubicBezTo>
                    <a:pt x="49" y="221"/>
                    <a:pt x="48" y="221"/>
                    <a:pt x="48" y="221"/>
                  </a:cubicBezTo>
                  <a:cubicBezTo>
                    <a:pt x="47" y="221"/>
                    <a:pt x="46" y="220"/>
                    <a:pt x="46" y="220"/>
                  </a:cubicBezTo>
                  <a:cubicBezTo>
                    <a:pt x="45" y="220"/>
                    <a:pt x="45" y="220"/>
                    <a:pt x="44" y="219"/>
                  </a:cubicBezTo>
                  <a:cubicBezTo>
                    <a:pt x="45" y="219"/>
                    <a:pt x="46" y="219"/>
                    <a:pt x="47" y="219"/>
                  </a:cubicBezTo>
                  <a:cubicBezTo>
                    <a:pt x="48" y="219"/>
                    <a:pt x="49" y="219"/>
                    <a:pt x="50" y="220"/>
                  </a:cubicBezTo>
                  <a:cubicBezTo>
                    <a:pt x="51" y="219"/>
                    <a:pt x="52" y="219"/>
                    <a:pt x="52" y="219"/>
                  </a:cubicBezTo>
                  <a:cubicBezTo>
                    <a:pt x="53" y="219"/>
                    <a:pt x="54" y="219"/>
                    <a:pt x="55" y="218"/>
                  </a:cubicBezTo>
                  <a:close/>
                  <a:moveTo>
                    <a:pt x="82" y="220"/>
                  </a:moveTo>
                  <a:cubicBezTo>
                    <a:pt x="82" y="221"/>
                    <a:pt x="81" y="221"/>
                    <a:pt x="81" y="221"/>
                  </a:cubicBezTo>
                  <a:cubicBezTo>
                    <a:pt x="80" y="221"/>
                    <a:pt x="80" y="221"/>
                    <a:pt x="79" y="221"/>
                  </a:cubicBezTo>
                  <a:cubicBezTo>
                    <a:pt x="79" y="220"/>
                    <a:pt x="80" y="220"/>
                    <a:pt x="80" y="220"/>
                  </a:cubicBezTo>
                  <a:cubicBezTo>
                    <a:pt x="80" y="220"/>
                    <a:pt x="81" y="220"/>
                    <a:pt x="82" y="220"/>
                  </a:cubicBezTo>
                  <a:close/>
                  <a:moveTo>
                    <a:pt x="60" y="221"/>
                  </a:moveTo>
                  <a:cubicBezTo>
                    <a:pt x="60" y="221"/>
                    <a:pt x="61" y="221"/>
                    <a:pt x="61" y="221"/>
                  </a:cubicBezTo>
                  <a:cubicBezTo>
                    <a:pt x="62" y="221"/>
                    <a:pt x="62" y="220"/>
                    <a:pt x="61" y="219"/>
                  </a:cubicBezTo>
                  <a:cubicBezTo>
                    <a:pt x="61" y="219"/>
                    <a:pt x="60" y="219"/>
                    <a:pt x="60" y="220"/>
                  </a:cubicBezTo>
                  <a:cubicBezTo>
                    <a:pt x="60" y="221"/>
                    <a:pt x="60" y="221"/>
                    <a:pt x="60" y="221"/>
                  </a:cubicBezTo>
                  <a:close/>
                  <a:moveTo>
                    <a:pt x="70" y="219"/>
                  </a:moveTo>
                  <a:cubicBezTo>
                    <a:pt x="70" y="219"/>
                    <a:pt x="70" y="219"/>
                    <a:pt x="70" y="219"/>
                  </a:cubicBezTo>
                  <a:cubicBezTo>
                    <a:pt x="70" y="219"/>
                    <a:pt x="70" y="219"/>
                    <a:pt x="70" y="219"/>
                  </a:cubicBezTo>
                  <a:cubicBezTo>
                    <a:pt x="70" y="219"/>
                    <a:pt x="70" y="219"/>
                    <a:pt x="70" y="219"/>
                  </a:cubicBezTo>
                  <a:cubicBezTo>
                    <a:pt x="70" y="219"/>
                    <a:pt x="70" y="219"/>
                    <a:pt x="70" y="219"/>
                  </a:cubicBezTo>
                  <a:close/>
                  <a:moveTo>
                    <a:pt x="68" y="219"/>
                  </a:moveTo>
                  <a:cubicBezTo>
                    <a:pt x="68" y="220"/>
                    <a:pt x="69" y="220"/>
                    <a:pt x="69" y="219"/>
                  </a:cubicBezTo>
                  <a:cubicBezTo>
                    <a:pt x="69" y="219"/>
                    <a:pt x="69" y="219"/>
                    <a:pt x="69" y="219"/>
                  </a:cubicBezTo>
                  <a:cubicBezTo>
                    <a:pt x="69" y="218"/>
                    <a:pt x="69" y="218"/>
                    <a:pt x="69" y="218"/>
                  </a:cubicBezTo>
                  <a:cubicBezTo>
                    <a:pt x="69" y="218"/>
                    <a:pt x="68" y="218"/>
                    <a:pt x="68" y="218"/>
                  </a:cubicBezTo>
                  <a:lnTo>
                    <a:pt x="68" y="219"/>
                  </a:lnTo>
                  <a:close/>
                  <a:moveTo>
                    <a:pt x="64" y="220"/>
                  </a:moveTo>
                  <a:cubicBezTo>
                    <a:pt x="64" y="220"/>
                    <a:pt x="64" y="220"/>
                    <a:pt x="65" y="220"/>
                  </a:cubicBezTo>
                  <a:cubicBezTo>
                    <a:pt x="65" y="219"/>
                    <a:pt x="66" y="219"/>
                    <a:pt x="65" y="218"/>
                  </a:cubicBezTo>
                  <a:cubicBezTo>
                    <a:pt x="65" y="218"/>
                    <a:pt x="65" y="218"/>
                    <a:pt x="64" y="218"/>
                  </a:cubicBezTo>
                  <a:cubicBezTo>
                    <a:pt x="64" y="218"/>
                    <a:pt x="64" y="218"/>
                    <a:pt x="63" y="219"/>
                  </a:cubicBezTo>
                  <a:cubicBezTo>
                    <a:pt x="63" y="219"/>
                    <a:pt x="63" y="219"/>
                    <a:pt x="63" y="220"/>
                  </a:cubicBezTo>
                  <a:cubicBezTo>
                    <a:pt x="63" y="220"/>
                    <a:pt x="63" y="220"/>
                    <a:pt x="64" y="220"/>
                  </a:cubicBezTo>
                  <a:close/>
                  <a:moveTo>
                    <a:pt x="78" y="213"/>
                  </a:moveTo>
                  <a:cubicBezTo>
                    <a:pt x="78" y="214"/>
                    <a:pt x="78" y="214"/>
                    <a:pt x="78" y="214"/>
                  </a:cubicBezTo>
                  <a:cubicBezTo>
                    <a:pt x="78" y="215"/>
                    <a:pt x="79" y="215"/>
                    <a:pt x="79" y="215"/>
                  </a:cubicBezTo>
                  <a:cubicBezTo>
                    <a:pt x="79" y="215"/>
                    <a:pt x="79" y="215"/>
                    <a:pt x="80" y="215"/>
                  </a:cubicBezTo>
                  <a:cubicBezTo>
                    <a:pt x="80" y="215"/>
                    <a:pt x="80" y="216"/>
                    <a:pt x="80" y="216"/>
                  </a:cubicBezTo>
                  <a:cubicBezTo>
                    <a:pt x="80" y="216"/>
                    <a:pt x="80" y="217"/>
                    <a:pt x="80" y="217"/>
                  </a:cubicBezTo>
                  <a:cubicBezTo>
                    <a:pt x="80" y="217"/>
                    <a:pt x="80" y="217"/>
                    <a:pt x="81" y="217"/>
                  </a:cubicBezTo>
                  <a:cubicBezTo>
                    <a:pt x="81" y="217"/>
                    <a:pt x="81" y="217"/>
                    <a:pt x="81" y="217"/>
                  </a:cubicBezTo>
                  <a:cubicBezTo>
                    <a:pt x="81" y="217"/>
                    <a:pt x="81" y="217"/>
                    <a:pt x="82" y="216"/>
                  </a:cubicBezTo>
                  <a:cubicBezTo>
                    <a:pt x="82" y="216"/>
                    <a:pt x="82" y="216"/>
                    <a:pt x="82" y="216"/>
                  </a:cubicBezTo>
                  <a:cubicBezTo>
                    <a:pt x="82" y="216"/>
                    <a:pt x="82" y="216"/>
                    <a:pt x="83" y="216"/>
                  </a:cubicBezTo>
                  <a:cubicBezTo>
                    <a:pt x="83" y="214"/>
                    <a:pt x="82" y="213"/>
                    <a:pt x="81" y="213"/>
                  </a:cubicBezTo>
                  <a:cubicBezTo>
                    <a:pt x="81" y="213"/>
                    <a:pt x="80" y="214"/>
                    <a:pt x="80" y="214"/>
                  </a:cubicBezTo>
                  <a:cubicBezTo>
                    <a:pt x="79" y="213"/>
                    <a:pt x="79" y="213"/>
                    <a:pt x="78" y="213"/>
                  </a:cubicBezTo>
                  <a:close/>
                  <a:moveTo>
                    <a:pt x="76" y="212"/>
                  </a:moveTo>
                  <a:cubicBezTo>
                    <a:pt x="76" y="212"/>
                    <a:pt x="76" y="212"/>
                    <a:pt x="76" y="212"/>
                  </a:cubicBezTo>
                  <a:cubicBezTo>
                    <a:pt x="76" y="212"/>
                    <a:pt x="76" y="212"/>
                    <a:pt x="76" y="212"/>
                  </a:cubicBezTo>
                  <a:cubicBezTo>
                    <a:pt x="77" y="212"/>
                    <a:pt x="77" y="212"/>
                    <a:pt x="77" y="211"/>
                  </a:cubicBezTo>
                  <a:cubicBezTo>
                    <a:pt x="77" y="211"/>
                    <a:pt x="77" y="211"/>
                    <a:pt x="76" y="212"/>
                  </a:cubicBezTo>
                  <a:close/>
                  <a:moveTo>
                    <a:pt x="74" y="212"/>
                  </a:moveTo>
                  <a:cubicBezTo>
                    <a:pt x="74" y="212"/>
                    <a:pt x="74" y="212"/>
                    <a:pt x="74" y="212"/>
                  </a:cubicBezTo>
                  <a:cubicBezTo>
                    <a:pt x="74" y="212"/>
                    <a:pt x="74" y="212"/>
                    <a:pt x="75" y="212"/>
                  </a:cubicBezTo>
                  <a:cubicBezTo>
                    <a:pt x="75" y="212"/>
                    <a:pt x="75" y="212"/>
                    <a:pt x="75" y="212"/>
                  </a:cubicBezTo>
                  <a:cubicBezTo>
                    <a:pt x="75" y="211"/>
                    <a:pt x="75" y="211"/>
                    <a:pt x="75" y="212"/>
                  </a:cubicBezTo>
                  <a:lnTo>
                    <a:pt x="74" y="212"/>
                  </a:lnTo>
                  <a:close/>
                  <a:moveTo>
                    <a:pt x="62" y="211"/>
                  </a:moveTo>
                  <a:cubicBezTo>
                    <a:pt x="62" y="211"/>
                    <a:pt x="61" y="211"/>
                    <a:pt x="61" y="211"/>
                  </a:cubicBezTo>
                  <a:cubicBezTo>
                    <a:pt x="61" y="211"/>
                    <a:pt x="61" y="211"/>
                    <a:pt x="61" y="211"/>
                  </a:cubicBezTo>
                  <a:cubicBezTo>
                    <a:pt x="61" y="212"/>
                    <a:pt x="61" y="212"/>
                    <a:pt x="61" y="212"/>
                  </a:cubicBezTo>
                  <a:cubicBezTo>
                    <a:pt x="62" y="212"/>
                    <a:pt x="62" y="212"/>
                    <a:pt x="62" y="211"/>
                  </a:cubicBezTo>
                  <a:close/>
                  <a:moveTo>
                    <a:pt x="98" y="213"/>
                  </a:moveTo>
                  <a:cubicBezTo>
                    <a:pt x="99" y="212"/>
                    <a:pt x="99" y="212"/>
                    <a:pt x="98" y="211"/>
                  </a:cubicBezTo>
                  <a:cubicBezTo>
                    <a:pt x="98" y="211"/>
                    <a:pt x="98" y="210"/>
                    <a:pt x="97" y="210"/>
                  </a:cubicBezTo>
                  <a:cubicBezTo>
                    <a:pt x="97" y="211"/>
                    <a:pt x="97" y="212"/>
                    <a:pt x="97" y="213"/>
                  </a:cubicBezTo>
                  <a:lnTo>
                    <a:pt x="98" y="213"/>
                  </a:lnTo>
                  <a:close/>
                  <a:moveTo>
                    <a:pt x="85" y="211"/>
                  </a:moveTo>
                  <a:lnTo>
                    <a:pt x="86" y="211"/>
                  </a:lnTo>
                  <a:lnTo>
                    <a:pt x="86" y="210"/>
                  </a:lnTo>
                  <a:lnTo>
                    <a:pt x="85" y="210"/>
                  </a:lnTo>
                  <a:lnTo>
                    <a:pt x="85" y="211"/>
                  </a:lnTo>
                  <a:close/>
                  <a:moveTo>
                    <a:pt x="25" y="210"/>
                  </a:moveTo>
                  <a:cubicBezTo>
                    <a:pt x="25" y="210"/>
                    <a:pt x="25" y="210"/>
                    <a:pt x="24" y="210"/>
                  </a:cubicBezTo>
                  <a:cubicBezTo>
                    <a:pt x="24" y="210"/>
                    <a:pt x="24" y="211"/>
                    <a:pt x="24" y="211"/>
                  </a:cubicBezTo>
                  <a:cubicBezTo>
                    <a:pt x="24" y="211"/>
                    <a:pt x="25" y="211"/>
                    <a:pt x="25" y="211"/>
                  </a:cubicBezTo>
                  <a:cubicBezTo>
                    <a:pt x="25" y="210"/>
                    <a:pt x="25" y="210"/>
                    <a:pt x="25" y="210"/>
                  </a:cubicBezTo>
                  <a:close/>
                  <a:moveTo>
                    <a:pt x="94" y="209"/>
                  </a:moveTo>
                  <a:cubicBezTo>
                    <a:pt x="94" y="209"/>
                    <a:pt x="94" y="209"/>
                    <a:pt x="94" y="210"/>
                  </a:cubicBezTo>
                  <a:cubicBezTo>
                    <a:pt x="93" y="210"/>
                    <a:pt x="93" y="210"/>
                    <a:pt x="94" y="210"/>
                  </a:cubicBezTo>
                  <a:cubicBezTo>
                    <a:pt x="94" y="210"/>
                    <a:pt x="94" y="210"/>
                    <a:pt x="94" y="210"/>
                  </a:cubicBezTo>
                  <a:cubicBezTo>
                    <a:pt x="94" y="210"/>
                    <a:pt x="94" y="210"/>
                    <a:pt x="94" y="209"/>
                  </a:cubicBezTo>
                  <a:close/>
                  <a:moveTo>
                    <a:pt x="73" y="210"/>
                  </a:moveTo>
                  <a:cubicBezTo>
                    <a:pt x="73" y="210"/>
                    <a:pt x="73" y="210"/>
                    <a:pt x="72" y="210"/>
                  </a:cubicBezTo>
                  <a:cubicBezTo>
                    <a:pt x="72" y="210"/>
                    <a:pt x="72" y="210"/>
                    <a:pt x="72" y="210"/>
                  </a:cubicBezTo>
                  <a:cubicBezTo>
                    <a:pt x="72" y="210"/>
                    <a:pt x="72" y="210"/>
                    <a:pt x="73" y="210"/>
                  </a:cubicBezTo>
                  <a:cubicBezTo>
                    <a:pt x="73" y="210"/>
                    <a:pt x="73" y="210"/>
                    <a:pt x="73" y="210"/>
                  </a:cubicBezTo>
                  <a:close/>
                  <a:moveTo>
                    <a:pt x="37" y="210"/>
                  </a:moveTo>
                  <a:cubicBezTo>
                    <a:pt x="37" y="210"/>
                    <a:pt x="37" y="210"/>
                    <a:pt x="36" y="210"/>
                  </a:cubicBezTo>
                  <a:cubicBezTo>
                    <a:pt x="36" y="210"/>
                    <a:pt x="36" y="210"/>
                    <a:pt x="36" y="210"/>
                  </a:cubicBezTo>
                  <a:cubicBezTo>
                    <a:pt x="36" y="210"/>
                    <a:pt x="36" y="210"/>
                    <a:pt x="36" y="210"/>
                  </a:cubicBezTo>
                  <a:cubicBezTo>
                    <a:pt x="36" y="211"/>
                    <a:pt x="37" y="210"/>
                    <a:pt x="37" y="210"/>
                  </a:cubicBezTo>
                  <a:close/>
                  <a:moveTo>
                    <a:pt x="26" y="210"/>
                  </a:moveTo>
                  <a:cubicBezTo>
                    <a:pt x="26" y="210"/>
                    <a:pt x="26" y="211"/>
                    <a:pt x="26" y="211"/>
                  </a:cubicBezTo>
                  <a:cubicBezTo>
                    <a:pt x="26" y="211"/>
                    <a:pt x="26" y="211"/>
                    <a:pt x="27" y="211"/>
                  </a:cubicBezTo>
                  <a:cubicBezTo>
                    <a:pt x="27" y="211"/>
                    <a:pt x="27" y="211"/>
                    <a:pt x="27" y="210"/>
                  </a:cubicBezTo>
                  <a:cubicBezTo>
                    <a:pt x="27" y="210"/>
                    <a:pt x="26" y="210"/>
                    <a:pt x="26" y="210"/>
                  </a:cubicBezTo>
                  <a:close/>
                  <a:moveTo>
                    <a:pt x="108" y="209"/>
                  </a:moveTo>
                  <a:cubicBezTo>
                    <a:pt x="108" y="209"/>
                    <a:pt x="108" y="209"/>
                    <a:pt x="108" y="209"/>
                  </a:cubicBezTo>
                  <a:cubicBezTo>
                    <a:pt x="108" y="209"/>
                    <a:pt x="107" y="209"/>
                    <a:pt x="107" y="209"/>
                  </a:cubicBezTo>
                  <a:cubicBezTo>
                    <a:pt x="107" y="209"/>
                    <a:pt x="107" y="209"/>
                    <a:pt x="108" y="209"/>
                  </a:cubicBezTo>
                  <a:cubicBezTo>
                    <a:pt x="108" y="209"/>
                    <a:pt x="108" y="209"/>
                    <a:pt x="108" y="209"/>
                  </a:cubicBezTo>
                  <a:close/>
                  <a:moveTo>
                    <a:pt x="100" y="211"/>
                  </a:moveTo>
                  <a:cubicBezTo>
                    <a:pt x="102" y="211"/>
                    <a:pt x="102" y="210"/>
                    <a:pt x="102" y="209"/>
                  </a:cubicBezTo>
                  <a:cubicBezTo>
                    <a:pt x="102" y="209"/>
                    <a:pt x="101" y="209"/>
                    <a:pt x="101" y="209"/>
                  </a:cubicBezTo>
                  <a:cubicBezTo>
                    <a:pt x="100" y="209"/>
                    <a:pt x="100" y="210"/>
                    <a:pt x="100" y="211"/>
                  </a:cubicBezTo>
                  <a:close/>
                  <a:moveTo>
                    <a:pt x="100" y="209"/>
                  </a:moveTo>
                  <a:cubicBezTo>
                    <a:pt x="100" y="209"/>
                    <a:pt x="100" y="209"/>
                    <a:pt x="100" y="209"/>
                  </a:cubicBezTo>
                  <a:cubicBezTo>
                    <a:pt x="99" y="209"/>
                    <a:pt x="99" y="209"/>
                    <a:pt x="99" y="209"/>
                  </a:cubicBezTo>
                  <a:cubicBezTo>
                    <a:pt x="99" y="209"/>
                    <a:pt x="99" y="209"/>
                    <a:pt x="99" y="209"/>
                  </a:cubicBezTo>
                  <a:cubicBezTo>
                    <a:pt x="100" y="210"/>
                    <a:pt x="100" y="209"/>
                    <a:pt x="100" y="209"/>
                  </a:cubicBezTo>
                  <a:close/>
                  <a:moveTo>
                    <a:pt x="76" y="209"/>
                  </a:moveTo>
                  <a:cubicBezTo>
                    <a:pt x="76" y="209"/>
                    <a:pt x="76" y="209"/>
                    <a:pt x="76" y="209"/>
                  </a:cubicBezTo>
                  <a:cubicBezTo>
                    <a:pt x="76" y="209"/>
                    <a:pt x="76" y="209"/>
                    <a:pt x="76" y="209"/>
                  </a:cubicBezTo>
                  <a:cubicBezTo>
                    <a:pt x="76" y="209"/>
                    <a:pt x="76" y="209"/>
                    <a:pt x="76" y="209"/>
                  </a:cubicBezTo>
                  <a:cubicBezTo>
                    <a:pt x="76" y="210"/>
                    <a:pt x="76" y="209"/>
                    <a:pt x="76" y="209"/>
                  </a:cubicBezTo>
                  <a:close/>
                  <a:moveTo>
                    <a:pt x="27" y="209"/>
                  </a:moveTo>
                  <a:cubicBezTo>
                    <a:pt x="27" y="209"/>
                    <a:pt x="27" y="209"/>
                    <a:pt x="27" y="209"/>
                  </a:cubicBezTo>
                  <a:cubicBezTo>
                    <a:pt x="27" y="209"/>
                    <a:pt x="27" y="209"/>
                    <a:pt x="27" y="209"/>
                  </a:cubicBezTo>
                  <a:cubicBezTo>
                    <a:pt x="27" y="209"/>
                    <a:pt x="27" y="209"/>
                    <a:pt x="27" y="209"/>
                  </a:cubicBezTo>
                  <a:cubicBezTo>
                    <a:pt x="28" y="209"/>
                    <a:pt x="28" y="209"/>
                    <a:pt x="27" y="209"/>
                  </a:cubicBezTo>
                  <a:close/>
                  <a:moveTo>
                    <a:pt x="93" y="208"/>
                  </a:moveTo>
                  <a:cubicBezTo>
                    <a:pt x="92" y="208"/>
                    <a:pt x="92" y="208"/>
                    <a:pt x="92" y="208"/>
                  </a:cubicBezTo>
                  <a:cubicBezTo>
                    <a:pt x="92" y="208"/>
                    <a:pt x="92" y="208"/>
                    <a:pt x="92" y="209"/>
                  </a:cubicBezTo>
                  <a:cubicBezTo>
                    <a:pt x="92" y="209"/>
                    <a:pt x="92" y="209"/>
                    <a:pt x="92" y="209"/>
                  </a:cubicBezTo>
                  <a:cubicBezTo>
                    <a:pt x="93" y="208"/>
                    <a:pt x="93" y="208"/>
                    <a:pt x="93" y="208"/>
                  </a:cubicBezTo>
                  <a:close/>
                  <a:moveTo>
                    <a:pt x="104" y="208"/>
                  </a:moveTo>
                  <a:cubicBezTo>
                    <a:pt x="104" y="208"/>
                    <a:pt x="104" y="208"/>
                    <a:pt x="104" y="208"/>
                  </a:cubicBezTo>
                  <a:cubicBezTo>
                    <a:pt x="104" y="208"/>
                    <a:pt x="104" y="208"/>
                    <a:pt x="104" y="208"/>
                  </a:cubicBezTo>
                  <a:cubicBezTo>
                    <a:pt x="104" y="208"/>
                    <a:pt x="104" y="208"/>
                    <a:pt x="104" y="208"/>
                  </a:cubicBezTo>
                  <a:cubicBezTo>
                    <a:pt x="104" y="209"/>
                    <a:pt x="104" y="208"/>
                    <a:pt x="104" y="208"/>
                  </a:cubicBezTo>
                  <a:close/>
                  <a:moveTo>
                    <a:pt x="89" y="209"/>
                  </a:moveTo>
                  <a:cubicBezTo>
                    <a:pt x="90" y="208"/>
                    <a:pt x="89" y="208"/>
                    <a:pt x="89" y="208"/>
                  </a:cubicBezTo>
                  <a:cubicBezTo>
                    <a:pt x="89" y="208"/>
                    <a:pt x="88" y="208"/>
                    <a:pt x="88" y="208"/>
                  </a:cubicBezTo>
                  <a:cubicBezTo>
                    <a:pt x="88" y="208"/>
                    <a:pt x="88" y="209"/>
                    <a:pt x="88" y="209"/>
                  </a:cubicBezTo>
                  <a:lnTo>
                    <a:pt x="89" y="209"/>
                  </a:lnTo>
                  <a:close/>
                  <a:moveTo>
                    <a:pt x="24" y="208"/>
                  </a:moveTo>
                  <a:lnTo>
                    <a:pt x="25" y="208"/>
                  </a:lnTo>
                  <a:lnTo>
                    <a:pt x="25" y="207"/>
                  </a:lnTo>
                  <a:lnTo>
                    <a:pt x="24" y="207"/>
                  </a:lnTo>
                  <a:lnTo>
                    <a:pt x="24" y="208"/>
                  </a:lnTo>
                  <a:close/>
                  <a:moveTo>
                    <a:pt x="77" y="207"/>
                  </a:moveTo>
                  <a:cubicBezTo>
                    <a:pt x="77" y="207"/>
                    <a:pt x="77" y="207"/>
                    <a:pt x="77" y="207"/>
                  </a:cubicBezTo>
                  <a:cubicBezTo>
                    <a:pt x="76" y="207"/>
                    <a:pt x="76" y="207"/>
                    <a:pt x="76" y="207"/>
                  </a:cubicBezTo>
                  <a:cubicBezTo>
                    <a:pt x="76" y="207"/>
                    <a:pt x="77" y="207"/>
                    <a:pt x="77" y="207"/>
                  </a:cubicBezTo>
                  <a:close/>
                  <a:moveTo>
                    <a:pt x="28" y="207"/>
                  </a:moveTo>
                  <a:cubicBezTo>
                    <a:pt x="28" y="207"/>
                    <a:pt x="27" y="207"/>
                    <a:pt x="27" y="207"/>
                  </a:cubicBezTo>
                  <a:cubicBezTo>
                    <a:pt x="28" y="207"/>
                    <a:pt x="28" y="207"/>
                    <a:pt x="28" y="207"/>
                  </a:cubicBezTo>
                  <a:close/>
                  <a:moveTo>
                    <a:pt x="105" y="207"/>
                  </a:moveTo>
                  <a:cubicBezTo>
                    <a:pt x="106" y="207"/>
                    <a:pt x="106" y="207"/>
                    <a:pt x="107" y="207"/>
                  </a:cubicBezTo>
                  <a:cubicBezTo>
                    <a:pt x="107" y="208"/>
                    <a:pt x="107" y="207"/>
                    <a:pt x="107" y="206"/>
                  </a:cubicBezTo>
                  <a:cubicBezTo>
                    <a:pt x="107" y="206"/>
                    <a:pt x="106" y="206"/>
                    <a:pt x="106" y="206"/>
                  </a:cubicBezTo>
                  <a:cubicBezTo>
                    <a:pt x="105" y="206"/>
                    <a:pt x="105" y="207"/>
                    <a:pt x="105" y="207"/>
                  </a:cubicBezTo>
                  <a:close/>
                  <a:moveTo>
                    <a:pt x="86" y="206"/>
                  </a:moveTo>
                  <a:cubicBezTo>
                    <a:pt x="86" y="206"/>
                    <a:pt x="86" y="206"/>
                    <a:pt x="86" y="206"/>
                  </a:cubicBezTo>
                  <a:cubicBezTo>
                    <a:pt x="86" y="205"/>
                    <a:pt x="85" y="206"/>
                    <a:pt x="85" y="206"/>
                  </a:cubicBezTo>
                  <a:cubicBezTo>
                    <a:pt x="86" y="206"/>
                    <a:pt x="86" y="206"/>
                    <a:pt x="86" y="206"/>
                  </a:cubicBezTo>
                  <a:cubicBezTo>
                    <a:pt x="86" y="206"/>
                    <a:pt x="86" y="206"/>
                    <a:pt x="86" y="206"/>
                  </a:cubicBezTo>
                  <a:close/>
                  <a:moveTo>
                    <a:pt x="74" y="207"/>
                  </a:moveTo>
                  <a:lnTo>
                    <a:pt x="75" y="207"/>
                  </a:lnTo>
                  <a:lnTo>
                    <a:pt x="75" y="206"/>
                  </a:lnTo>
                  <a:lnTo>
                    <a:pt x="74" y="206"/>
                  </a:lnTo>
                  <a:lnTo>
                    <a:pt x="74" y="207"/>
                  </a:lnTo>
                  <a:close/>
                  <a:moveTo>
                    <a:pt x="68" y="210"/>
                  </a:moveTo>
                  <a:cubicBezTo>
                    <a:pt x="68" y="210"/>
                    <a:pt x="68" y="209"/>
                    <a:pt x="68" y="209"/>
                  </a:cubicBezTo>
                  <a:cubicBezTo>
                    <a:pt x="69" y="208"/>
                    <a:pt x="69" y="208"/>
                    <a:pt x="69" y="207"/>
                  </a:cubicBezTo>
                  <a:cubicBezTo>
                    <a:pt x="69" y="207"/>
                    <a:pt x="69" y="206"/>
                    <a:pt x="69" y="206"/>
                  </a:cubicBezTo>
                  <a:cubicBezTo>
                    <a:pt x="68" y="206"/>
                    <a:pt x="68" y="205"/>
                    <a:pt x="68" y="205"/>
                  </a:cubicBezTo>
                  <a:cubicBezTo>
                    <a:pt x="68" y="206"/>
                    <a:pt x="67" y="207"/>
                    <a:pt x="67" y="208"/>
                  </a:cubicBezTo>
                  <a:cubicBezTo>
                    <a:pt x="67" y="209"/>
                    <a:pt x="67" y="209"/>
                    <a:pt x="68" y="210"/>
                  </a:cubicBezTo>
                  <a:close/>
                  <a:moveTo>
                    <a:pt x="63" y="206"/>
                  </a:moveTo>
                  <a:cubicBezTo>
                    <a:pt x="63" y="206"/>
                    <a:pt x="63" y="206"/>
                    <a:pt x="62" y="206"/>
                  </a:cubicBezTo>
                  <a:cubicBezTo>
                    <a:pt x="62" y="206"/>
                    <a:pt x="62" y="206"/>
                    <a:pt x="62" y="206"/>
                  </a:cubicBezTo>
                  <a:cubicBezTo>
                    <a:pt x="62" y="206"/>
                    <a:pt x="62" y="206"/>
                    <a:pt x="62" y="206"/>
                  </a:cubicBezTo>
                  <a:cubicBezTo>
                    <a:pt x="63" y="207"/>
                    <a:pt x="63" y="207"/>
                    <a:pt x="63" y="206"/>
                  </a:cubicBezTo>
                  <a:close/>
                  <a:moveTo>
                    <a:pt x="22" y="206"/>
                  </a:moveTo>
                  <a:cubicBezTo>
                    <a:pt x="22" y="206"/>
                    <a:pt x="22" y="206"/>
                    <a:pt x="22" y="206"/>
                  </a:cubicBezTo>
                  <a:cubicBezTo>
                    <a:pt x="22" y="206"/>
                    <a:pt x="22" y="206"/>
                    <a:pt x="22" y="206"/>
                  </a:cubicBezTo>
                  <a:cubicBezTo>
                    <a:pt x="22" y="206"/>
                    <a:pt x="22" y="206"/>
                    <a:pt x="22" y="206"/>
                  </a:cubicBezTo>
                  <a:cubicBezTo>
                    <a:pt x="22" y="206"/>
                    <a:pt x="22" y="206"/>
                    <a:pt x="22" y="206"/>
                  </a:cubicBezTo>
                  <a:close/>
                  <a:moveTo>
                    <a:pt x="103" y="205"/>
                  </a:moveTo>
                  <a:cubicBezTo>
                    <a:pt x="103" y="205"/>
                    <a:pt x="103" y="205"/>
                    <a:pt x="103" y="205"/>
                  </a:cubicBezTo>
                  <a:cubicBezTo>
                    <a:pt x="103" y="205"/>
                    <a:pt x="103" y="205"/>
                    <a:pt x="103" y="206"/>
                  </a:cubicBezTo>
                  <a:cubicBezTo>
                    <a:pt x="103" y="206"/>
                    <a:pt x="103" y="206"/>
                    <a:pt x="103" y="206"/>
                  </a:cubicBezTo>
                  <a:cubicBezTo>
                    <a:pt x="103" y="205"/>
                    <a:pt x="104" y="205"/>
                    <a:pt x="103" y="205"/>
                  </a:cubicBezTo>
                  <a:close/>
                  <a:moveTo>
                    <a:pt x="111" y="206"/>
                  </a:moveTo>
                  <a:cubicBezTo>
                    <a:pt x="112" y="206"/>
                    <a:pt x="113" y="205"/>
                    <a:pt x="113" y="205"/>
                  </a:cubicBezTo>
                  <a:cubicBezTo>
                    <a:pt x="113" y="205"/>
                    <a:pt x="112" y="205"/>
                    <a:pt x="112" y="205"/>
                  </a:cubicBezTo>
                  <a:cubicBezTo>
                    <a:pt x="111" y="205"/>
                    <a:pt x="111" y="205"/>
                    <a:pt x="111" y="206"/>
                  </a:cubicBezTo>
                  <a:close/>
                  <a:moveTo>
                    <a:pt x="91" y="205"/>
                  </a:moveTo>
                  <a:cubicBezTo>
                    <a:pt x="90" y="205"/>
                    <a:pt x="90" y="205"/>
                    <a:pt x="90" y="205"/>
                  </a:cubicBezTo>
                  <a:cubicBezTo>
                    <a:pt x="90" y="205"/>
                    <a:pt x="90" y="205"/>
                    <a:pt x="90" y="205"/>
                  </a:cubicBezTo>
                  <a:cubicBezTo>
                    <a:pt x="90" y="205"/>
                    <a:pt x="90" y="205"/>
                    <a:pt x="90" y="206"/>
                  </a:cubicBezTo>
                  <a:cubicBezTo>
                    <a:pt x="90" y="206"/>
                    <a:pt x="91" y="205"/>
                    <a:pt x="91" y="205"/>
                  </a:cubicBezTo>
                  <a:close/>
                  <a:moveTo>
                    <a:pt x="84" y="205"/>
                  </a:moveTo>
                  <a:cubicBezTo>
                    <a:pt x="84" y="205"/>
                    <a:pt x="84" y="205"/>
                    <a:pt x="84" y="205"/>
                  </a:cubicBezTo>
                  <a:cubicBezTo>
                    <a:pt x="83" y="205"/>
                    <a:pt x="83" y="205"/>
                    <a:pt x="83" y="205"/>
                  </a:cubicBezTo>
                  <a:cubicBezTo>
                    <a:pt x="83" y="205"/>
                    <a:pt x="83" y="205"/>
                    <a:pt x="84" y="205"/>
                  </a:cubicBezTo>
                  <a:cubicBezTo>
                    <a:pt x="84" y="205"/>
                    <a:pt x="84" y="205"/>
                    <a:pt x="84" y="205"/>
                  </a:cubicBezTo>
                  <a:close/>
                  <a:moveTo>
                    <a:pt x="109" y="205"/>
                  </a:moveTo>
                  <a:cubicBezTo>
                    <a:pt x="109" y="205"/>
                    <a:pt x="110" y="205"/>
                    <a:pt x="110" y="205"/>
                  </a:cubicBezTo>
                  <a:cubicBezTo>
                    <a:pt x="111" y="205"/>
                    <a:pt x="111" y="205"/>
                    <a:pt x="111" y="205"/>
                  </a:cubicBezTo>
                  <a:cubicBezTo>
                    <a:pt x="110" y="205"/>
                    <a:pt x="110" y="204"/>
                    <a:pt x="110" y="204"/>
                  </a:cubicBezTo>
                  <a:cubicBezTo>
                    <a:pt x="110" y="203"/>
                    <a:pt x="110" y="203"/>
                    <a:pt x="109" y="204"/>
                  </a:cubicBezTo>
                  <a:lnTo>
                    <a:pt x="109" y="205"/>
                  </a:lnTo>
                  <a:close/>
                  <a:moveTo>
                    <a:pt x="98" y="205"/>
                  </a:moveTo>
                  <a:cubicBezTo>
                    <a:pt x="97" y="205"/>
                    <a:pt x="96" y="206"/>
                    <a:pt x="97" y="207"/>
                  </a:cubicBezTo>
                  <a:cubicBezTo>
                    <a:pt x="97" y="207"/>
                    <a:pt x="98" y="207"/>
                    <a:pt x="99" y="206"/>
                  </a:cubicBezTo>
                  <a:cubicBezTo>
                    <a:pt x="99" y="205"/>
                    <a:pt x="100" y="205"/>
                    <a:pt x="100" y="204"/>
                  </a:cubicBezTo>
                  <a:cubicBezTo>
                    <a:pt x="99" y="204"/>
                    <a:pt x="98" y="204"/>
                    <a:pt x="98" y="204"/>
                  </a:cubicBezTo>
                  <a:cubicBezTo>
                    <a:pt x="98" y="204"/>
                    <a:pt x="98" y="204"/>
                    <a:pt x="97" y="204"/>
                  </a:cubicBezTo>
                  <a:cubicBezTo>
                    <a:pt x="97" y="204"/>
                    <a:pt x="97" y="204"/>
                    <a:pt x="97" y="205"/>
                  </a:cubicBezTo>
                  <a:cubicBezTo>
                    <a:pt x="98" y="205"/>
                    <a:pt x="98" y="205"/>
                    <a:pt x="98" y="205"/>
                  </a:cubicBezTo>
                  <a:close/>
                  <a:moveTo>
                    <a:pt x="93" y="205"/>
                  </a:moveTo>
                  <a:lnTo>
                    <a:pt x="94" y="204"/>
                  </a:lnTo>
                  <a:lnTo>
                    <a:pt x="94" y="204"/>
                  </a:lnTo>
                  <a:lnTo>
                    <a:pt x="93" y="204"/>
                  </a:lnTo>
                  <a:lnTo>
                    <a:pt x="93" y="205"/>
                  </a:lnTo>
                  <a:close/>
                  <a:moveTo>
                    <a:pt x="115" y="202"/>
                  </a:moveTo>
                  <a:cubicBezTo>
                    <a:pt x="115" y="202"/>
                    <a:pt x="114" y="202"/>
                    <a:pt x="114" y="202"/>
                  </a:cubicBezTo>
                  <a:cubicBezTo>
                    <a:pt x="114" y="202"/>
                    <a:pt x="114" y="202"/>
                    <a:pt x="114" y="202"/>
                  </a:cubicBezTo>
                  <a:cubicBezTo>
                    <a:pt x="114" y="202"/>
                    <a:pt x="114" y="202"/>
                    <a:pt x="115" y="202"/>
                  </a:cubicBezTo>
                  <a:cubicBezTo>
                    <a:pt x="115" y="202"/>
                    <a:pt x="115" y="202"/>
                    <a:pt x="115" y="202"/>
                  </a:cubicBezTo>
                  <a:close/>
                  <a:moveTo>
                    <a:pt x="105" y="200"/>
                  </a:moveTo>
                  <a:cubicBezTo>
                    <a:pt x="105" y="200"/>
                    <a:pt x="104" y="201"/>
                    <a:pt x="105" y="200"/>
                  </a:cubicBezTo>
                  <a:cubicBezTo>
                    <a:pt x="105" y="200"/>
                    <a:pt x="105" y="200"/>
                    <a:pt x="105" y="200"/>
                  </a:cubicBezTo>
                  <a:cubicBezTo>
                    <a:pt x="105" y="200"/>
                    <a:pt x="105" y="200"/>
                    <a:pt x="105" y="200"/>
                  </a:cubicBezTo>
                  <a:cubicBezTo>
                    <a:pt x="106" y="199"/>
                    <a:pt x="105" y="200"/>
                    <a:pt x="105" y="200"/>
                  </a:cubicBezTo>
                  <a:close/>
                  <a:moveTo>
                    <a:pt x="112" y="199"/>
                  </a:moveTo>
                  <a:lnTo>
                    <a:pt x="113" y="199"/>
                  </a:lnTo>
                  <a:lnTo>
                    <a:pt x="113" y="198"/>
                  </a:lnTo>
                  <a:lnTo>
                    <a:pt x="112" y="198"/>
                  </a:lnTo>
                  <a:lnTo>
                    <a:pt x="112" y="199"/>
                  </a:lnTo>
                  <a:close/>
                  <a:moveTo>
                    <a:pt x="109" y="199"/>
                  </a:moveTo>
                  <a:cubicBezTo>
                    <a:pt x="109" y="198"/>
                    <a:pt x="109" y="197"/>
                    <a:pt x="108" y="197"/>
                  </a:cubicBezTo>
                  <a:cubicBezTo>
                    <a:pt x="108" y="199"/>
                    <a:pt x="108" y="199"/>
                    <a:pt x="109" y="199"/>
                  </a:cubicBezTo>
                  <a:close/>
                  <a:moveTo>
                    <a:pt x="97" y="195"/>
                  </a:moveTo>
                  <a:cubicBezTo>
                    <a:pt x="97" y="195"/>
                    <a:pt x="97" y="195"/>
                    <a:pt x="97" y="194"/>
                  </a:cubicBezTo>
                  <a:cubicBezTo>
                    <a:pt x="97" y="193"/>
                    <a:pt x="97" y="193"/>
                    <a:pt x="97" y="193"/>
                  </a:cubicBezTo>
                  <a:cubicBezTo>
                    <a:pt x="97" y="193"/>
                    <a:pt x="96" y="194"/>
                    <a:pt x="96" y="194"/>
                  </a:cubicBezTo>
                  <a:cubicBezTo>
                    <a:pt x="96" y="195"/>
                    <a:pt x="96" y="195"/>
                    <a:pt x="97" y="195"/>
                  </a:cubicBezTo>
                  <a:close/>
                  <a:moveTo>
                    <a:pt x="103" y="196"/>
                  </a:moveTo>
                  <a:cubicBezTo>
                    <a:pt x="103" y="196"/>
                    <a:pt x="102" y="196"/>
                    <a:pt x="102" y="196"/>
                  </a:cubicBezTo>
                  <a:cubicBezTo>
                    <a:pt x="101" y="196"/>
                    <a:pt x="100" y="196"/>
                    <a:pt x="100" y="196"/>
                  </a:cubicBezTo>
                  <a:cubicBezTo>
                    <a:pt x="100" y="195"/>
                    <a:pt x="99" y="194"/>
                    <a:pt x="98" y="193"/>
                  </a:cubicBezTo>
                  <a:cubicBezTo>
                    <a:pt x="98" y="194"/>
                    <a:pt x="98" y="195"/>
                    <a:pt x="99" y="196"/>
                  </a:cubicBezTo>
                  <a:cubicBezTo>
                    <a:pt x="99" y="196"/>
                    <a:pt x="99" y="197"/>
                    <a:pt x="98" y="198"/>
                  </a:cubicBezTo>
                  <a:cubicBezTo>
                    <a:pt x="99" y="198"/>
                    <a:pt x="99" y="197"/>
                    <a:pt x="100" y="198"/>
                  </a:cubicBezTo>
                  <a:cubicBezTo>
                    <a:pt x="100" y="198"/>
                    <a:pt x="100" y="198"/>
                    <a:pt x="100" y="198"/>
                  </a:cubicBezTo>
                  <a:cubicBezTo>
                    <a:pt x="100" y="198"/>
                    <a:pt x="100" y="198"/>
                    <a:pt x="100" y="199"/>
                  </a:cubicBezTo>
                  <a:cubicBezTo>
                    <a:pt x="100" y="199"/>
                    <a:pt x="101" y="200"/>
                    <a:pt x="101" y="200"/>
                  </a:cubicBezTo>
                  <a:cubicBezTo>
                    <a:pt x="101" y="200"/>
                    <a:pt x="102" y="200"/>
                    <a:pt x="102" y="200"/>
                  </a:cubicBezTo>
                  <a:cubicBezTo>
                    <a:pt x="102" y="199"/>
                    <a:pt x="102" y="199"/>
                    <a:pt x="102" y="198"/>
                  </a:cubicBezTo>
                  <a:cubicBezTo>
                    <a:pt x="103" y="198"/>
                    <a:pt x="103" y="198"/>
                    <a:pt x="103" y="197"/>
                  </a:cubicBezTo>
                  <a:cubicBezTo>
                    <a:pt x="103" y="197"/>
                    <a:pt x="103" y="196"/>
                    <a:pt x="103" y="196"/>
                  </a:cubicBezTo>
                  <a:cubicBezTo>
                    <a:pt x="103" y="195"/>
                    <a:pt x="103" y="194"/>
                    <a:pt x="102" y="193"/>
                  </a:cubicBezTo>
                  <a:cubicBezTo>
                    <a:pt x="101" y="193"/>
                    <a:pt x="100" y="193"/>
                    <a:pt x="100" y="193"/>
                  </a:cubicBezTo>
                  <a:cubicBezTo>
                    <a:pt x="100" y="194"/>
                    <a:pt x="101" y="194"/>
                    <a:pt x="101" y="194"/>
                  </a:cubicBezTo>
                  <a:cubicBezTo>
                    <a:pt x="102" y="195"/>
                    <a:pt x="103" y="195"/>
                    <a:pt x="103" y="196"/>
                  </a:cubicBezTo>
                  <a:close/>
                  <a:moveTo>
                    <a:pt x="93" y="192"/>
                  </a:moveTo>
                  <a:cubicBezTo>
                    <a:pt x="92" y="192"/>
                    <a:pt x="92" y="192"/>
                    <a:pt x="92" y="192"/>
                  </a:cubicBezTo>
                  <a:cubicBezTo>
                    <a:pt x="92" y="192"/>
                    <a:pt x="91" y="193"/>
                    <a:pt x="91" y="193"/>
                  </a:cubicBezTo>
                  <a:cubicBezTo>
                    <a:pt x="92" y="193"/>
                    <a:pt x="92" y="193"/>
                    <a:pt x="92" y="193"/>
                  </a:cubicBezTo>
                  <a:cubicBezTo>
                    <a:pt x="92" y="193"/>
                    <a:pt x="93" y="192"/>
                    <a:pt x="93" y="192"/>
                  </a:cubicBezTo>
                  <a:close/>
                  <a:moveTo>
                    <a:pt x="110" y="193"/>
                  </a:moveTo>
                  <a:cubicBezTo>
                    <a:pt x="111" y="193"/>
                    <a:pt x="111" y="193"/>
                    <a:pt x="111" y="193"/>
                  </a:cubicBezTo>
                  <a:cubicBezTo>
                    <a:pt x="111" y="192"/>
                    <a:pt x="111" y="192"/>
                    <a:pt x="111" y="192"/>
                  </a:cubicBezTo>
                  <a:cubicBezTo>
                    <a:pt x="110" y="192"/>
                    <a:pt x="110" y="192"/>
                    <a:pt x="110" y="192"/>
                  </a:cubicBezTo>
                  <a:cubicBezTo>
                    <a:pt x="110" y="192"/>
                    <a:pt x="110" y="192"/>
                    <a:pt x="110" y="192"/>
                  </a:cubicBezTo>
                  <a:cubicBezTo>
                    <a:pt x="110" y="192"/>
                    <a:pt x="110" y="192"/>
                    <a:pt x="110" y="193"/>
                  </a:cubicBezTo>
                  <a:cubicBezTo>
                    <a:pt x="110" y="193"/>
                    <a:pt x="110" y="193"/>
                    <a:pt x="110" y="193"/>
                  </a:cubicBezTo>
                  <a:close/>
                  <a:moveTo>
                    <a:pt x="110" y="190"/>
                  </a:moveTo>
                  <a:cubicBezTo>
                    <a:pt x="110" y="190"/>
                    <a:pt x="110" y="190"/>
                    <a:pt x="110" y="190"/>
                  </a:cubicBezTo>
                  <a:cubicBezTo>
                    <a:pt x="109" y="190"/>
                    <a:pt x="109" y="190"/>
                    <a:pt x="110" y="191"/>
                  </a:cubicBezTo>
                  <a:cubicBezTo>
                    <a:pt x="110" y="191"/>
                    <a:pt x="110" y="191"/>
                    <a:pt x="110" y="191"/>
                  </a:cubicBezTo>
                  <a:cubicBezTo>
                    <a:pt x="110" y="190"/>
                    <a:pt x="110" y="190"/>
                    <a:pt x="110" y="190"/>
                  </a:cubicBezTo>
                  <a:close/>
                  <a:moveTo>
                    <a:pt x="112" y="192"/>
                  </a:moveTo>
                  <a:cubicBezTo>
                    <a:pt x="112" y="191"/>
                    <a:pt x="113" y="190"/>
                    <a:pt x="113" y="190"/>
                  </a:cubicBezTo>
                  <a:cubicBezTo>
                    <a:pt x="112" y="189"/>
                    <a:pt x="112" y="190"/>
                    <a:pt x="112" y="190"/>
                  </a:cubicBezTo>
                  <a:cubicBezTo>
                    <a:pt x="112" y="191"/>
                    <a:pt x="112" y="192"/>
                    <a:pt x="112" y="192"/>
                  </a:cubicBezTo>
                  <a:close/>
                  <a:moveTo>
                    <a:pt x="57" y="190"/>
                  </a:moveTo>
                  <a:cubicBezTo>
                    <a:pt x="57" y="190"/>
                    <a:pt x="56" y="190"/>
                    <a:pt x="56" y="190"/>
                  </a:cubicBezTo>
                  <a:cubicBezTo>
                    <a:pt x="56" y="190"/>
                    <a:pt x="56" y="190"/>
                    <a:pt x="56" y="190"/>
                  </a:cubicBezTo>
                  <a:cubicBezTo>
                    <a:pt x="56" y="190"/>
                    <a:pt x="56" y="190"/>
                    <a:pt x="57" y="190"/>
                  </a:cubicBezTo>
                  <a:cubicBezTo>
                    <a:pt x="57" y="190"/>
                    <a:pt x="57" y="190"/>
                    <a:pt x="57" y="190"/>
                  </a:cubicBezTo>
                  <a:close/>
                  <a:moveTo>
                    <a:pt x="96" y="189"/>
                  </a:moveTo>
                  <a:cubicBezTo>
                    <a:pt x="95" y="189"/>
                    <a:pt x="95" y="189"/>
                    <a:pt x="95" y="189"/>
                  </a:cubicBezTo>
                  <a:cubicBezTo>
                    <a:pt x="95" y="189"/>
                    <a:pt x="95" y="189"/>
                    <a:pt x="95" y="189"/>
                  </a:cubicBezTo>
                  <a:cubicBezTo>
                    <a:pt x="95" y="189"/>
                    <a:pt x="95" y="189"/>
                    <a:pt x="95" y="189"/>
                  </a:cubicBezTo>
                  <a:cubicBezTo>
                    <a:pt x="96" y="189"/>
                    <a:pt x="96" y="189"/>
                    <a:pt x="96" y="189"/>
                  </a:cubicBezTo>
                  <a:close/>
                  <a:moveTo>
                    <a:pt x="52" y="190"/>
                  </a:moveTo>
                  <a:cubicBezTo>
                    <a:pt x="53" y="190"/>
                    <a:pt x="53" y="190"/>
                    <a:pt x="53" y="190"/>
                  </a:cubicBezTo>
                  <a:cubicBezTo>
                    <a:pt x="54" y="190"/>
                    <a:pt x="54" y="190"/>
                    <a:pt x="54" y="190"/>
                  </a:cubicBezTo>
                  <a:cubicBezTo>
                    <a:pt x="55" y="191"/>
                    <a:pt x="55" y="191"/>
                    <a:pt x="55" y="191"/>
                  </a:cubicBezTo>
                  <a:cubicBezTo>
                    <a:pt x="55" y="191"/>
                    <a:pt x="56" y="191"/>
                    <a:pt x="56" y="190"/>
                  </a:cubicBezTo>
                  <a:cubicBezTo>
                    <a:pt x="55" y="190"/>
                    <a:pt x="55" y="189"/>
                    <a:pt x="54" y="189"/>
                  </a:cubicBezTo>
                  <a:cubicBezTo>
                    <a:pt x="54" y="188"/>
                    <a:pt x="54" y="188"/>
                    <a:pt x="53" y="188"/>
                  </a:cubicBezTo>
                  <a:cubicBezTo>
                    <a:pt x="53" y="189"/>
                    <a:pt x="53" y="190"/>
                    <a:pt x="52" y="190"/>
                  </a:cubicBezTo>
                  <a:close/>
                  <a:moveTo>
                    <a:pt x="98" y="188"/>
                  </a:moveTo>
                  <a:cubicBezTo>
                    <a:pt x="98" y="188"/>
                    <a:pt x="98" y="189"/>
                    <a:pt x="98" y="189"/>
                  </a:cubicBezTo>
                  <a:cubicBezTo>
                    <a:pt x="99" y="189"/>
                    <a:pt x="99" y="189"/>
                    <a:pt x="99" y="189"/>
                  </a:cubicBezTo>
                  <a:cubicBezTo>
                    <a:pt x="99" y="188"/>
                    <a:pt x="99" y="188"/>
                    <a:pt x="98" y="187"/>
                  </a:cubicBezTo>
                  <a:cubicBezTo>
                    <a:pt x="98" y="188"/>
                    <a:pt x="98" y="188"/>
                    <a:pt x="98" y="188"/>
                  </a:cubicBezTo>
                  <a:cubicBezTo>
                    <a:pt x="98" y="188"/>
                    <a:pt x="98" y="188"/>
                    <a:pt x="98" y="188"/>
                  </a:cubicBezTo>
                  <a:close/>
                  <a:moveTo>
                    <a:pt x="104" y="191"/>
                  </a:moveTo>
                  <a:cubicBezTo>
                    <a:pt x="104" y="191"/>
                    <a:pt x="105" y="191"/>
                    <a:pt x="105" y="190"/>
                  </a:cubicBezTo>
                  <a:cubicBezTo>
                    <a:pt x="105" y="190"/>
                    <a:pt x="105" y="190"/>
                    <a:pt x="105" y="189"/>
                  </a:cubicBezTo>
                  <a:cubicBezTo>
                    <a:pt x="105" y="189"/>
                    <a:pt x="105" y="188"/>
                    <a:pt x="105" y="188"/>
                  </a:cubicBezTo>
                  <a:cubicBezTo>
                    <a:pt x="105" y="188"/>
                    <a:pt x="105" y="187"/>
                    <a:pt x="104" y="187"/>
                  </a:cubicBezTo>
                  <a:cubicBezTo>
                    <a:pt x="105" y="188"/>
                    <a:pt x="104" y="189"/>
                    <a:pt x="104" y="189"/>
                  </a:cubicBezTo>
                  <a:cubicBezTo>
                    <a:pt x="104" y="189"/>
                    <a:pt x="104" y="190"/>
                    <a:pt x="104" y="191"/>
                  </a:cubicBezTo>
                  <a:close/>
                  <a:moveTo>
                    <a:pt x="101" y="185"/>
                  </a:moveTo>
                  <a:lnTo>
                    <a:pt x="102" y="185"/>
                  </a:lnTo>
                  <a:lnTo>
                    <a:pt x="102" y="184"/>
                  </a:lnTo>
                  <a:lnTo>
                    <a:pt x="101" y="184"/>
                  </a:lnTo>
                  <a:lnTo>
                    <a:pt x="101" y="185"/>
                  </a:lnTo>
                  <a:close/>
                  <a:moveTo>
                    <a:pt x="76" y="181"/>
                  </a:moveTo>
                  <a:lnTo>
                    <a:pt x="77" y="181"/>
                  </a:lnTo>
                  <a:lnTo>
                    <a:pt x="77" y="180"/>
                  </a:lnTo>
                  <a:lnTo>
                    <a:pt x="76" y="180"/>
                  </a:lnTo>
                  <a:lnTo>
                    <a:pt x="76" y="181"/>
                  </a:lnTo>
                  <a:close/>
                  <a:moveTo>
                    <a:pt x="107" y="164"/>
                  </a:moveTo>
                  <a:lnTo>
                    <a:pt x="108" y="164"/>
                  </a:lnTo>
                  <a:lnTo>
                    <a:pt x="108" y="163"/>
                  </a:lnTo>
                  <a:lnTo>
                    <a:pt x="107" y="163"/>
                  </a:lnTo>
                  <a:lnTo>
                    <a:pt x="107" y="164"/>
                  </a:lnTo>
                  <a:close/>
                  <a:moveTo>
                    <a:pt x="9" y="141"/>
                  </a:moveTo>
                  <a:cubicBezTo>
                    <a:pt x="10" y="140"/>
                    <a:pt x="10" y="140"/>
                    <a:pt x="11" y="141"/>
                  </a:cubicBezTo>
                  <a:cubicBezTo>
                    <a:pt x="12" y="141"/>
                    <a:pt x="12" y="140"/>
                    <a:pt x="12" y="139"/>
                  </a:cubicBezTo>
                  <a:lnTo>
                    <a:pt x="9" y="139"/>
                  </a:lnTo>
                  <a:lnTo>
                    <a:pt x="9" y="141"/>
                  </a:lnTo>
                  <a:close/>
                  <a:moveTo>
                    <a:pt x="95" y="138"/>
                  </a:moveTo>
                  <a:cubicBezTo>
                    <a:pt x="95" y="138"/>
                    <a:pt x="95" y="138"/>
                    <a:pt x="95" y="138"/>
                  </a:cubicBezTo>
                  <a:cubicBezTo>
                    <a:pt x="95" y="138"/>
                    <a:pt x="95" y="139"/>
                    <a:pt x="96" y="139"/>
                  </a:cubicBezTo>
                  <a:cubicBezTo>
                    <a:pt x="96" y="138"/>
                    <a:pt x="96" y="138"/>
                    <a:pt x="96" y="138"/>
                  </a:cubicBezTo>
                  <a:cubicBezTo>
                    <a:pt x="96" y="138"/>
                    <a:pt x="97" y="137"/>
                    <a:pt x="97" y="137"/>
                  </a:cubicBezTo>
                  <a:cubicBezTo>
                    <a:pt x="96" y="137"/>
                    <a:pt x="96" y="137"/>
                    <a:pt x="96" y="137"/>
                  </a:cubicBezTo>
                  <a:cubicBezTo>
                    <a:pt x="95" y="137"/>
                    <a:pt x="95" y="137"/>
                    <a:pt x="95" y="138"/>
                  </a:cubicBezTo>
                  <a:close/>
                  <a:moveTo>
                    <a:pt x="37" y="128"/>
                  </a:moveTo>
                  <a:cubicBezTo>
                    <a:pt x="38" y="128"/>
                    <a:pt x="38" y="128"/>
                    <a:pt x="38" y="128"/>
                  </a:cubicBezTo>
                  <a:cubicBezTo>
                    <a:pt x="39" y="128"/>
                    <a:pt x="39" y="128"/>
                    <a:pt x="39" y="128"/>
                  </a:cubicBezTo>
                  <a:lnTo>
                    <a:pt x="39" y="126"/>
                  </a:lnTo>
                  <a:cubicBezTo>
                    <a:pt x="39" y="125"/>
                    <a:pt x="39" y="125"/>
                    <a:pt x="38" y="125"/>
                  </a:cubicBezTo>
                  <a:cubicBezTo>
                    <a:pt x="38" y="125"/>
                    <a:pt x="38" y="125"/>
                    <a:pt x="38" y="126"/>
                  </a:cubicBezTo>
                  <a:cubicBezTo>
                    <a:pt x="37" y="126"/>
                    <a:pt x="37" y="126"/>
                    <a:pt x="37" y="127"/>
                  </a:cubicBezTo>
                  <a:cubicBezTo>
                    <a:pt x="37" y="127"/>
                    <a:pt x="37" y="127"/>
                    <a:pt x="37" y="127"/>
                  </a:cubicBezTo>
                  <a:cubicBezTo>
                    <a:pt x="37" y="128"/>
                    <a:pt x="37" y="128"/>
                    <a:pt x="37" y="128"/>
                  </a:cubicBezTo>
                  <a:close/>
                  <a:moveTo>
                    <a:pt x="112" y="81"/>
                  </a:moveTo>
                  <a:cubicBezTo>
                    <a:pt x="113" y="80"/>
                    <a:pt x="113" y="80"/>
                    <a:pt x="113" y="79"/>
                  </a:cubicBezTo>
                  <a:cubicBezTo>
                    <a:pt x="113" y="79"/>
                    <a:pt x="112" y="79"/>
                    <a:pt x="111" y="79"/>
                  </a:cubicBezTo>
                  <a:cubicBezTo>
                    <a:pt x="111" y="80"/>
                    <a:pt x="112" y="81"/>
                    <a:pt x="112" y="81"/>
                  </a:cubicBezTo>
                  <a:close/>
                  <a:moveTo>
                    <a:pt x="9" y="62"/>
                  </a:moveTo>
                  <a:cubicBezTo>
                    <a:pt x="9" y="61"/>
                    <a:pt x="9" y="60"/>
                    <a:pt x="9" y="60"/>
                  </a:cubicBezTo>
                  <a:cubicBezTo>
                    <a:pt x="10" y="60"/>
                    <a:pt x="10" y="60"/>
                    <a:pt x="10" y="59"/>
                  </a:cubicBezTo>
                  <a:cubicBezTo>
                    <a:pt x="10" y="60"/>
                    <a:pt x="9" y="60"/>
                    <a:pt x="9" y="60"/>
                  </a:cubicBezTo>
                  <a:cubicBezTo>
                    <a:pt x="9" y="60"/>
                    <a:pt x="8" y="59"/>
                    <a:pt x="8" y="59"/>
                  </a:cubicBezTo>
                  <a:cubicBezTo>
                    <a:pt x="8" y="59"/>
                    <a:pt x="7" y="59"/>
                    <a:pt x="7" y="59"/>
                  </a:cubicBezTo>
                  <a:cubicBezTo>
                    <a:pt x="7" y="59"/>
                    <a:pt x="7" y="59"/>
                    <a:pt x="6" y="59"/>
                  </a:cubicBezTo>
                  <a:cubicBezTo>
                    <a:pt x="7" y="59"/>
                    <a:pt x="8" y="60"/>
                    <a:pt x="8" y="60"/>
                  </a:cubicBezTo>
                  <a:cubicBezTo>
                    <a:pt x="8" y="61"/>
                    <a:pt x="9" y="61"/>
                    <a:pt x="9" y="62"/>
                  </a:cubicBezTo>
                  <a:close/>
                  <a:moveTo>
                    <a:pt x="16" y="52"/>
                  </a:moveTo>
                  <a:cubicBezTo>
                    <a:pt x="16" y="52"/>
                    <a:pt x="15" y="52"/>
                    <a:pt x="15" y="52"/>
                  </a:cubicBezTo>
                  <a:cubicBezTo>
                    <a:pt x="15" y="52"/>
                    <a:pt x="15" y="52"/>
                    <a:pt x="15" y="52"/>
                  </a:cubicBezTo>
                  <a:cubicBezTo>
                    <a:pt x="15" y="53"/>
                    <a:pt x="15" y="53"/>
                    <a:pt x="16" y="53"/>
                  </a:cubicBezTo>
                  <a:cubicBezTo>
                    <a:pt x="16" y="52"/>
                    <a:pt x="16" y="52"/>
                    <a:pt x="16" y="52"/>
                  </a:cubicBezTo>
                  <a:close/>
                  <a:moveTo>
                    <a:pt x="101" y="52"/>
                  </a:moveTo>
                  <a:cubicBezTo>
                    <a:pt x="102" y="53"/>
                    <a:pt x="102" y="53"/>
                    <a:pt x="102" y="52"/>
                  </a:cubicBezTo>
                  <a:cubicBezTo>
                    <a:pt x="102" y="52"/>
                    <a:pt x="102" y="52"/>
                    <a:pt x="102" y="52"/>
                  </a:cubicBezTo>
                  <a:cubicBezTo>
                    <a:pt x="102" y="51"/>
                    <a:pt x="102" y="51"/>
                    <a:pt x="102" y="51"/>
                  </a:cubicBezTo>
                  <a:cubicBezTo>
                    <a:pt x="102" y="51"/>
                    <a:pt x="102" y="51"/>
                    <a:pt x="101" y="51"/>
                  </a:cubicBezTo>
                  <a:lnTo>
                    <a:pt x="101" y="52"/>
                  </a:lnTo>
                  <a:close/>
                  <a:moveTo>
                    <a:pt x="16" y="51"/>
                  </a:moveTo>
                  <a:cubicBezTo>
                    <a:pt x="17" y="51"/>
                    <a:pt x="17" y="50"/>
                    <a:pt x="17" y="50"/>
                  </a:cubicBezTo>
                  <a:cubicBezTo>
                    <a:pt x="17" y="49"/>
                    <a:pt x="16" y="49"/>
                    <a:pt x="16" y="49"/>
                  </a:cubicBezTo>
                  <a:cubicBezTo>
                    <a:pt x="15" y="49"/>
                    <a:pt x="15" y="50"/>
                    <a:pt x="15" y="50"/>
                  </a:cubicBezTo>
                  <a:cubicBezTo>
                    <a:pt x="15" y="51"/>
                    <a:pt x="16" y="51"/>
                    <a:pt x="16" y="51"/>
                  </a:cubicBezTo>
                  <a:close/>
                  <a:moveTo>
                    <a:pt x="17" y="45"/>
                  </a:moveTo>
                  <a:cubicBezTo>
                    <a:pt x="17" y="45"/>
                    <a:pt x="17" y="45"/>
                    <a:pt x="17" y="45"/>
                  </a:cubicBezTo>
                  <a:cubicBezTo>
                    <a:pt x="17" y="45"/>
                    <a:pt x="17" y="45"/>
                    <a:pt x="17" y="45"/>
                  </a:cubicBezTo>
                  <a:cubicBezTo>
                    <a:pt x="17" y="45"/>
                    <a:pt x="17" y="45"/>
                    <a:pt x="17" y="45"/>
                  </a:cubicBezTo>
                  <a:cubicBezTo>
                    <a:pt x="17" y="45"/>
                    <a:pt x="17" y="45"/>
                    <a:pt x="17" y="45"/>
                  </a:cubicBezTo>
                  <a:close/>
                  <a:moveTo>
                    <a:pt x="27" y="45"/>
                  </a:moveTo>
                  <a:lnTo>
                    <a:pt x="28" y="45"/>
                  </a:lnTo>
                  <a:lnTo>
                    <a:pt x="28" y="44"/>
                  </a:lnTo>
                  <a:lnTo>
                    <a:pt x="27" y="44"/>
                  </a:lnTo>
                  <a:lnTo>
                    <a:pt x="27" y="45"/>
                  </a:lnTo>
                  <a:close/>
                  <a:moveTo>
                    <a:pt x="34" y="40"/>
                  </a:moveTo>
                  <a:cubicBezTo>
                    <a:pt x="34" y="39"/>
                    <a:pt x="34" y="39"/>
                    <a:pt x="34" y="39"/>
                  </a:cubicBezTo>
                  <a:cubicBezTo>
                    <a:pt x="34" y="39"/>
                    <a:pt x="34" y="39"/>
                    <a:pt x="34" y="40"/>
                  </a:cubicBezTo>
                  <a:cubicBezTo>
                    <a:pt x="34" y="40"/>
                    <a:pt x="34" y="40"/>
                    <a:pt x="34" y="40"/>
                  </a:cubicBezTo>
                  <a:cubicBezTo>
                    <a:pt x="34" y="40"/>
                    <a:pt x="34" y="40"/>
                    <a:pt x="34" y="40"/>
                  </a:cubicBezTo>
                  <a:close/>
                  <a:moveTo>
                    <a:pt x="26" y="41"/>
                  </a:moveTo>
                  <a:cubicBezTo>
                    <a:pt x="27" y="41"/>
                    <a:pt x="28" y="40"/>
                    <a:pt x="28" y="40"/>
                  </a:cubicBezTo>
                  <a:cubicBezTo>
                    <a:pt x="29" y="39"/>
                    <a:pt x="29" y="38"/>
                    <a:pt x="29" y="38"/>
                  </a:cubicBezTo>
                  <a:cubicBezTo>
                    <a:pt x="29" y="37"/>
                    <a:pt x="29" y="37"/>
                    <a:pt x="28" y="36"/>
                  </a:cubicBezTo>
                  <a:cubicBezTo>
                    <a:pt x="28" y="36"/>
                    <a:pt x="28" y="35"/>
                    <a:pt x="27" y="35"/>
                  </a:cubicBezTo>
                  <a:cubicBezTo>
                    <a:pt x="26" y="36"/>
                    <a:pt x="26" y="36"/>
                    <a:pt x="26" y="38"/>
                  </a:cubicBezTo>
                  <a:cubicBezTo>
                    <a:pt x="26" y="39"/>
                    <a:pt x="26" y="40"/>
                    <a:pt x="26" y="41"/>
                  </a:cubicBezTo>
                  <a:close/>
                  <a:moveTo>
                    <a:pt x="102" y="32"/>
                  </a:moveTo>
                  <a:cubicBezTo>
                    <a:pt x="101" y="32"/>
                    <a:pt x="101" y="31"/>
                    <a:pt x="101" y="31"/>
                  </a:cubicBezTo>
                  <a:cubicBezTo>
                    <a:pt x="101" y="31"/>
                    <a:pt x="101" y="31"/>
                    <a:pt x="100" y="31"/>
                  </a:cubicBezTo>
                  <a:cubicBezTo>
                    <a:pt x="100" y="31"/>
                    <a:pt x="100" y="32"/>
                    <a:pt x="100" y="32"/>
                  </a:cubicBezTo>
                  <a:cubicBezTo>
                    <a:pt x="100" y="32"/>
                    <a:pt x="100" y="32"/>
                    <a:pt x="101" y="32"/>
                  </a:cubicBezTo>
                  <a:cubicBezTo>
                    <a:pt x="101" y="32"/>
                    <a:pt x="101" y="32"/>
                    <a:pt x="101" y="32"/>
                  </a:cubicBezTo>
                  <a:cubicBezTo>
                    <a:pt x="102" y="32"/>
                    <a:pt x="102" y="32"/>
                    <a:pt x="102" y="32"/>
                  </a:cubicBezTo>
                  <a:close/>
                  <a:moveTo>
                    <a:pt x="33" y="31"/>
                  </a:moveTo>
                  <a:cubicBezTo>
                    <a:pt x="33" y="31"/>
                    <a:pt x="33" y="31"/>
                    <a:pt x="33" y="31"/>
                  </a:cubicBezTo>
                  <a:cubicBezTo>
                    <a:pt x="33" y="31"/>
                    <a:pt x="33" y="31"/>
                    <a:pt x="33" y="31"/>
                  </a:cubicBezTo>
                  <a:cubicBezTo>
                    <a:pt x="33" y="31"/>
                    <a:pt x="33" y="31"/>
                    <a:pt x="33" y="31"/>
                  </a:cubicBezTo>
                  <a:cubicBezTo>
                    <a:pt x="33" y="31"/>
                    <a:pt x="33" y="31"/>
                    <a:pt x="33" y="31"/>
                  </a:cubicBezTo>
                  <a:close/>
                  <a:moveTo>
                    <a:pt x="90" y="28"/>
                  </a:moveTo>
                  <a:cubicBezTo>
                    <a:pt x="90" y="28"/>
                    <a:pt x="90" y="28"/>
                    <a:pt x="89" y="28"/>
                  </a:cubicBezTo>
                  <a:cubicBezTo>
                    <a:pt x="89" y="28"/>
                    <a:pt x="89" y="28"/>
                    <a:pt x="89" y="28"/>
                  </a:cubicBezTo>
                  <a:cubicBezTo>
                    <a:pt x="89" y="29"/>
                    <a:pt x="90" y="29"/>
                    <a:pt x="90" y="29"/>
                  </a:cubicBezTo>
                  <a:cubicBezTo>
                    <a:pt x="90" y="29"/>
                    <a:pt x="90" y="29"/>
                    <a:pt x="90" y="28"/>
                  </a:cubicBezTo>
                  <a:close/>
                  <a:moveTo>
                    <a:pt x="25" y="28"/>
                  </a:moveTo>
                  <a:cubicBezTo>
                    <a:pt x="25" y="27"/>
                    <a:pt x="25" y="27"/>
                    <a:pt x="25" y="27"/>
                  </a:cubicBezTo>
                  <a:cubicBezTo>
                    <a:pt x="25" y="27"/>
                    <a:pt x="24" y="27"/>
                    <a:pt x="24" y="28"/>
                  </a:cubicBezTo>
                  <a:cubicBezTo>
                    <a:pt x="24" y="28"/>
                    <a:pt x="24" y="28"/>
                    <a:pt x="25" y="28"/>
                  </a:cubicBezTo>
                  <a:cubicBezTo>
                    <a:pt x="25" y="28"/>
                    <a:pt x="25" y="28"/>
                    <a:pt x="25" y="28"/>
                  </a:cubicBezTo>
                  <a:close/>
                  <a:moveTo>
                    <a:pt x="69" y="25"/>
                  </a:moveTo>
                  <a:lnTo>
                    <a:pt x="70" y="25"/>
                  </a:lnTo>
                  <a:lnTo>
                    <a:pt x="70" y="24"/>
                  </a:lnTo>
                  <a:lnTo>
                    <a:pt x="69" y="24"/>
                  </a:lnTo>
                  <a:lnTo>
                    <a:pt x="69" y="25"/>
                  </a:lnTo>
                  <a:close/>
                  <a:moveTo>
                    <a:pt x="26" y="26"/>
                  </a:moveTo>
                  <a:cubicBezTo>
                    <a:pt x="27" y="25"/>
                    <a:pt x="27" y="25"/>
                    <a:pt x="26" y="24"/>
                  </a:cubicBezTo>
                  <a:cubicBezTo>
                    <a:pt x="26" y="25"/>
                    <a:pt x="26" y="26"/>
                    <a:pt x="25" y="26"/>
                  </a:cubicBezTo>
                  <a:lnTo>
                    <a:pt x="26" y="26"/>
                  </a:lnTo>
                  <a:close/>
                  <a:moveTo>
                    <a:pt x="63" y="24"/>
                  </a:moveTo>
                  <a:cubicBezTo>
                    <a:pt x="63" y="24"/>
                    <a:pt x="62" y="24"/>
                    <a:pt x="63" y="24"/>
                  </a:cubicBezTo>
                  <a:cubicBezTo>
                    <a:pt x="63" y="24"/>
                    <a:pt x="63" y="24"/>
                    <a:pt x="63" y="24"/>
                  </a:cubicBezTo>
                  <a:cubicBezTo>
                    <a:pt x="63" y="24"/>
                    <a:pt x="63" y="24"/>
                    <a:pt x="63" y="24"/>
                  </a:cubicBezTo>
                  <a:cubicBezTo>
                    <a:pt x="63" y="23"/>
                    <a:pt x="63" y="24"/>
                    <a:pt x="63" y="24"/>
                  </a:cubicBezTo>
                  <a:close/>
                  <a:moveTo>
                    <a:pt x="60" y="23"/>
                  </a:moveTo>
                  <a:cubicBezTo>
                    <a:pt x="60" y="22"/>
                    <a:pt x="60" y="22"/>
                    <a:pt x="59" y="21"/>
                  </a:cubicBezTo>
                  <a:cubicBezTo>
                    <a:pt x="59" y="22"/>
                    <a:pt x="59" y="22"/>
                    <a:pt x="59" y="23"/>
                  </a:cubicBezTo>
                  <a:lnTo>
                    <a:pt x="60" y="23"/>
                  </a:lnTo>
                  <a:close/>
                  <a:moveTo>
                    <a:pt x="35" y="23"/>
                  </a:moveTo>
                  <a:cubicBezTo>
                    <a:pt x="35" y="23"/>
                    <a:pt x="35" y="23"/>
                    <a:pt x="35" y="23"/>
                  </a:cubicBezTo>
                  <a:cubicBezTo>
                    <a:pt x="36" y="23"/>
                    <a:pt x="36" y="22"/>
                    <a:pt x="36" y="22"/>
                  </a:cubicBezTo>
                  <a:cubicBezTo>
                    <a:pt x="36" y="22"/>
                    <a:pt x="36" y="22"/>
                    <a:pt x="35" y="21"/>
                  </a:cubicBezTo>
                  <a:cubicBezTo>
                    <a:pt x="35" y="21"/>
                    <a:pt x="35" y="21"/>
                    <a:pt x="35" y="21"/>
                  </a:cubicBezTo>
                  <a:lnTo>
                    <a:pt x="35" y="23"/>
                  </a:lnTo>
                  <a:close/>
                  <a:moveTo>
                    <a:pt x="40" y="20"/>
                  </a:moveTo>
                  <a:cubicBezTo>
                    <a:pt x="40" y="20"/>
                    <a:pt x="40" y="20"/>
                    <a:pt x="40" y="20"/>
                  </a:cubicBezTo>
                  <a:cubicBezTo>
                    <a:pt x="40" y="20"/>
                    <a:pt x="40" y="21"/>
                    <a:pt x="40" y="21"/>
                  </a:cubicBezTo>
                  <a:cubicBezTo>
                    <a:pt x="40" y="21"/>
                    <a:pt x="40" y="21"/>
                    <a:pt x="40" y="21"/>
                  </a:cubicBezTo>
                  <a:cubicBezTo>
                    <a:pt x="40" y="21"/>
                    <a:pt x="40" y="20"/>
                    <a:pt x="40" y="20"/>
                  </a:cubicBezTo>
                  <a:close/>
                  <a:moveTo>
                    <a:pt x="46" y="21"/>
                  </a:moveTo>
                  <a:lnTo>
                    <a:pt x="46" y="20"/>
                  </a:lnTo>
                  <a:lnTo>
                    <a:pt x="45" y="20"/>
                  </a:lnTo>
                  <a:cubicBezTo>
                    <a:pt x="45" y="20"/>
                    <a:pt x="45" y="20"/>
                    <a:pt x="45" y="20"/>
                  </a:cubicBezTo>
                  <a:cubicBezTo>
                    <a:pt x="44" y="21"/>
                    <a:pt x="44" y="21"/>
                    <a:pt x="44" y="21"/>
                  </a:cubicBezTo>
                  <a:lnTo>
                    <a:pt x="46" y="21"/>
                  </a:lnTo>
                  <a:close/>
                  <a:moveTo>
                    <a:pt x="41" y="19"/>
                  </a:moveTo>
                  <a:cubicBezTo>
                    <a:pt x="42" y="17"/>
                    <a:pt x="41" y="17"/>
                    <a:pt x="40" y="17"/>
                  </a:cubicBezTo>
                  <a:cubicBezTo>
                    <a:pt x="40" y="17"/>
                    <a:pt x="40" y="18"/>
                    <a:pt x="40" y="18"/>
                  </a:cubicBezTo>
                  <a:cubicBezTo>
                    <a:pt x="41" y="18"/>
                    <a:pt x="41" y="19"/>
                    <a:pt x="41" y="19"/>
                  </a:cubicBezTo>
                  <a:close/>
                  <a:moveTo>
                    <a:pt x="63" y="18"/>
                  </a:moveTo>
                  <a:cubicBezTo>
                    <a:pt x="64" y="18"/>
                    <a:pt x="64" y="17"/>
                    <a:pt x="65" y="17"/>
                  </a:cubicBezTo>
                  <a:cubicBezTo>
                    <a:pt x="65" y="17"/>
                    <a:pt x="66" y="17"/>
                    <a:pt x="66" y="18"/>
                  </a:cubicBezTo>
                  <a:lnTo>
                    <a:pt x="66" y="17"/>
                  </a:lnTo>
                  <a:cubicBezTo>
                    <a:pt x="67" y="17"/>
                    <a:pt x="67" y="17"/>
                    <a:pt x="67" y="16"/>
                  </a:cubicBezTo>
                  <a:cubicBezTo>
                    <a:pt x="67" y="16"/>
                    <a:pt x="66" y="16"/>
                    <a:pt x="66" y="16"/>
                  </a:cubicBezTo>
                  <a:cubicBezTo>
                    <a:pt x="66" y="16"/>
                    <a:pt x="66" y="16"/>
                    <a:pt x="66" y="16"/>
                  </a:cubicBezTo>
                  <a:cubicBezTo>
                    <a:pt x="66" y="16"/>
                    <a:pt x="65" y="15"/>
                    <a:pt x="65" y="15"/>
                  </a:cubicBezTo>
                  <a:cubicBezTo>
                    <a:pt x="65" y="15"/>
                    <a:pt x="65" y="15"/>
                    <a:pt x="64" y="15"/>
                  </a:cubicBezTo>
                  <a:cubicBezTo>
                    <a:pt x="64" y="16"/>
                    <a:pt x="64" y="16"/>
                    <a:pt x="64" y="16"/>
                  </a:cubicBezTo>
                  <a:cubicBezTo>
                    <a:pt x="63" y="17"/>
                    <a:pt x="63" y="17"/>
                    <a:pt x="63" y="18"/>
                  </a:cubicBezTo>
                  <a:close/>
                  <a:moveTo>
                    <a:pt x="35" y="15"/>
                  </a:moveTo>
                  <a:cubicBezTo>
                    <a:pt x="35" y="15"/>
                    <a:pt x="35" y="15"/>
                    <a:pt x="34" y="15"/>
                  </a:cubicBezTo>
                  <a:cubicBezTo>
                    <a:pt x="34" y="15"/>
                    <a:pt x="34" y="15"/>
                    <a:pt x="34" y="16"/>
                  </a:cubicBezTo>
                  <a:cubicBezTo>
                    <a:pt x="34" y="16"/>
                    <a:pt x="34" y="16"/>
                    <a:pt x="35" y="16"/>
                  </a:cubicBezTo>
                  <a:cubicBezTo>
                    <a:pt x="35" y="16"/>
                    <a:pt x="35" y="15"/>
                    <a:pt x="35" y="15"/>
                  </a:cubicBezTo>
                  <a:close/>
                  <a:moveTo>
                    <a:pt x="43" y="17"/>
                  </a:moveTo>
                  <a:cubicBezTo>
                    <a:pt x="44" y="17"/>
                    <a:pt x="44" y="17"/>
                    <a:pt x="44" y="17"/>
                  </a:cubicBezTo>
                  <a:cubicBezTo>
                    <a:pt x="44" y="17"/>
                    <a:pt x="45" y="17"/>
                    <a:pt x="45" y="16"/>
                  </a:cubicBezTo>
                  <a:cubicBezTo>
                    <a:pt x="45" y="16"/>
                    <a:pt x="45" y="16"/>
                    <a:pt x="45" y="16"/>
                  </a:cubicBezTo>
                  <a:cubicBezTo>
                    <a:pt x="45" y="15"/>
                    <a:pt x="45" y="15"/>
                    <a:pt x="45" y="15"/>
                  </a:cubicBezTo>
                  <a:cubicBezTo>
                    <a:pt x="45" y="15"/>
                    <a:pt x="45" y="15"/>
                    <a:pt x="45" y="16"/>
                  </a:cubicBezTo>
                  <a:cubicBezTo>
                    <a:pt x="45" y="16"/>
                    <a:pt x="44" y="16"/>
                    <a:pt x="44" y="16"/>
                  </a:cubicBezTo>
                  <a:cubicBezTo>
                    <a:pt x="44" y="16"/>
                    <a:pt x="44" y="16"/>
                    <a:pt x="44" y="16"/>
                  </a:cubicBezTo>
                  <a:cubicBezTo>
                    <a:pt x="43" y="16"/>
                    <a:pt x="43" y="16"/>
                    <a:pt x="43" y="17"/>
                  </a:cubicBezTo>
                  <a:close/>
                  <a:moveTo>
                    <a:pt x="109" y="15"/>
                  </a:moveTo>
                  <a:cubicBezTo>
                    <a:pt x="109" y="15"/>
                    <a:pt x="109" y="15"/>
                    <a:pt x="109" y="15"/>
                  </a:cubicBezTo>
                  <a:cubicBezTo>
                    <a:pt x="109" y="15"/>
                    <a:pt x="109" y="15"/>
                    <a:pt x="109" y="15"/>
                  </a:cubicBezTo>
                  <a:cubicBezTo>
                    <a:pt x="109" y="15"/>
                    <a:pt x="109" y="15"/>
                    <a:pt x="110" y="14"/>
                  </a:cubicBezTo>
                  <a:cubicBezTo>
                    <a:pt x="110" y="14"/>
                    <a:pt x="109" y="14"/>
                    <a:pt x="109" y="15"/>
                  </a:cubicBezTo>
                  <a:close/>
                  <a:moveTo>
                    <a:pt x="67" y="16"/>
                  </a:moveTo>
                  <a:cubicBezTo>
                    <a:pt x="67" y="16"/>
                    <a:pt x="68" y="16"/>
                    <a:pt x="68" y="16"/>
                  </a:cubicBezTo>
                  <a:cubicBezTo>
                    <a:pt x="68" y="16"/>
                    <a:pt x="68" y="15"/>
                    <a:pt x="68" y="15"/>
                  </a:cubicBezTo>
                  <a:cubicBezTo>
                    <a:pt x="68" y="15"/>
                    <a:pt x="68" y="14"/>
                    <a:pt x="68" y="14"/>
                  </a:cubicBezTo>
                  <a:cubicBezTo>
                    <a:pt x="68" y="14"/>
                    <a:pt x="67" y="14"/>
                    <a:pt x="67" y="14"/>
                  </a:cubicBezTo>
                  <a:lnTo>
                    <a:pt x="67" y="16"/>
                  </a:lnTo>
                  <a:close/>
                  <a:moveTo>
                    <a:pt x="69" y="14"/>
                  </a:moveTo>
                  <a:cubicBezTo>
                    <a:pt x="69" y="14"/>
                    <a:pt x="69" y="14"/>
                    <a:pt x="70" y="14"/>
                  </a:cubicBezTo>
                  <a:cubicBezTo>
                    <a:pt x="70" y="14"/>
                    <a:pt x="70" y="14"/>
                    <a:pt x="70" y="13"/>
                  </a:cubicBezTo>
                  <a:lnTo>
                    <a:pt x="69" y="13"/>
                  </a:lnTo>
                  <a:cubicBezTo>
                    <a:pt x="69" y="13"/>
                    <a:pt x="69" y="14"/>
                    <a:pt x="69" y="14"/>
                  </a:cubicBezTo>
                  <a:cubicBezTo>
                    <a:pt x="69" y="14"/>
                    <a:pt x="69" y="14"/>
                    <a:pt x="69" y="14"/>
                  </a:cubicBezTo>
                  <a:close/>
                  <a:moveTo>
                    <a:pt x="66" y="13"/>
                  </a:moveTo>
                  <a:cubicBezTo>
                    <a:pt x="66" y="13"/>
                    <a:pt x="66" y="13"/>
                    <a:pt x="66" y="13"/>
                  </a:cubicBezTo>
                  <a:cubicBezTo>
                    <a:pt x="66" y="13"/>
                    <a:pt x="66" y="14"/>
                    <a:pt x="66" y="14"/>
                  </a:cubicBezTo>
                  <a:cubicBezTo>
                    <a:pt x="66" y="14"/>
                    <a:pt x="66" y="14"/>
                    <a:pt x="66" y="14"/>
                  </a:cubicBezTo>
                  <a:cubicBezTo>
                    <a:pt x="67" y="14"/>
                    <a:pt x="67" y="13"/>
                    <a:pt x="66" y="13"/>
                  </a:cubicBezTo>
                  <a:close/>
                  <a:moveTo>
                    <a:pt x="57" y="13"/>
                  </a:moveTo>
                  <a:lnTo>
                    <a:pt x="58" y="13"/>
                  </a:lnTo>
                  <a:lnTo>
                    <a:pt x="58" y="12"/>
                  </a:lnTo>
                  <a:lnTo>
                    <a:pt x="57" y="12"/>
                  </a:lnTo>
                  <a:lnTo>
                    <a:pt x="57" y="13"/>
                  </a:lnTo>
                  <a:close/>
                  <a:moveTo>
                    <a:pt x="98" y="12"/>
                  </a:moveTo>
                  <a:cubicBezTo>
                    <a:pt x="97" y="12"/>
                    <a:pt x="97" y="12"/>
                    <a:pt x="97" y="12"/>
                  </a:cubicBezTo>
                  <a:cubicBezTo>
                    <a:pt x="98" y="12"/>
                    <a:pt x="98" y="12"/>
                    <a:pt x="98" y="12"/>
                  </a:cubicBezTo>
                  <a:cubicBezTo>
                    <a:pt x="98" y="12"/>
                    <a:pt x="98" y="12"/>
                    <a:pt x="98" y="11"/>
                  </a:cubicBezTo>
                  <a:cubicBezTo>
                    <a:pt x="98" y="11"/>
                    <a:pt x="98" y="11"/>
                    <a:pt x="98" y="12"/>
                  </a:cubicBezTo>
                  <a:close/>
                  <a:moveTo>
                    <a:pt x="62" y="14"/>
                  </a:moveTo>
                  <a:cubicBezTo>
                    <a:pt x="62" y="14"/>
                    <a:pt x="63" y="14"/>
                    <a:pt x="63" y="13"/>
                  </a:cubicBezTo>
                  <a:cubicBezTo>
                    <a:pt x="63" y="13"/>
                    <a:pt x="63" y="13"/>
                    <a:pt x="64" y="13"/>
                  </a:cubicBezTo>
                  <a:cubicBezTo>
                    <a:pt x="64" y="13"/>
                    <a:pt x="64" y="13"/>
                    <a:pt x="64" y="13"/>
                  </a:cubicBezTo>
                  <a:cubicBezTo>
                    <a:pt x="64" y="13"/>
                    <a:pt x="64" y="13"/>
                    <a:pt x="64" y="12"/>
                  </a:cubicBezTo>
                  <a:cubicBezTo>
                    <a:pt x="63" y="12"/>
                    <a:pt x="63" y="12"/>
                    <a:pt x="62" y="12"/>
                  </a:cubicBezTo>
                  <a:cubicBezTo>
                    <a:pt x="62" y="12"/>
                    <a:pt x="62" y="12"/>
                    <a:pt x="61" y="12"/>
                  </a:cubicBezTo>
                  <a:cubicBezTo>
                    <a:pt x="61" y="11"/>
                    <a:pt x="60" y="11"/>
                    <a:pt x="60" y="11"/>
                  </a:cubicBezTo>
                  <a:cubicBezTo>
                    <a:pt x="60" y="12"/>
                    <a:pt x="60" y="12"/>
                    <a:pt x="61" y="13"/>
                  </a:cubicBezTo>
                  <a:cubicBezTo>
                    <a:pt x="61" y="14"/>
                    <a:pt x="61" y="14"/>
                    <a:pt x="62" y="14"/>
                  </a:cubicBezTo>
                  <a:close/>
                  <a:moveTo>
                    <a:pt x="67" y="11"/>
                  </a:moveTo>
                  <a:cubicBezTo>
                    <a:pt x="67" y="11"/>
                    <a:pt x="67" y="11"/>
                    <a:pt x="66" y="11"/>
                  </a:cubicBezTo>
                  <a:cubicBezTo>
                    <a:pt x="66" y="11"/>
                    <a:pt x="66" y="11"/>
                    <a:pt x="66" y="11"/>
                  </a:cubicBezTo>
                  <a:cubicBezTo>
                    <a:pt x="66" y="11"/>
                    <a:pt x="66" y="11"/>
                    <a:pt x="67" y="11"/>
                  </a:cubicBezTo>
                  <a:cubicBezTo>
                    <a:pt x="67" y="11"/>
                    <a:pt x="67" y="11"/>
                    <a:pt x="67" y="11"/>
                  </a:cubicBezTo>
                  <a:close/>
                  <a:moveTo>
                    <a:pt x="96" y="11"/>
                  </a:moveTo>
                  <a:cubicBezTo>
                    <a:pt x="96" y="11"/>
                    <a:pt x="97" y="10"/>
                    <a:pt x="97" y="10"/>
                  </a:cubicBezTo>
                  <a:cubicBezTo>
                    <a:pt x="97" y="9"/>
                    <a:pt x="96" y="9"/>
                    <a:pt x="96" y="9"/>
                  </a:cubicBezTo>
                  <a:cubicBezTo>
                    <a:pt x="95" y="10"/>
                    <a:pt x="95" y="10"/>
                    <a:pt x="96" y="11"/>
                  </a:cubicBezTo>
                  <a:close/>
                  <a:moveTo>
                    <a:pt x="77" y="8"/>
                  </a:moveTo>
                  <a:cubicBezTo>
                    <a:pt x="77" y="7"/>
                    <a:pt x="76" y="7"/>
                    <a:pt x="76" y="8"/>
                  </a:cubicBezTo>
                  <a:cubicBezTo>
                    <a:pt x="76" y="8"/>
                    <a:pt x="76" y="8"/>
                    <a:pt x="76" y="8"/>
                  </a:cubicBezTo>
                  <a:cubicBezTo>
                    <a:pt x="76" y="8"/>
                    <a:pt x="76" y="8"/>
                    <a:pt x="77" y="8"/>
                  </a:cubicBezTo>
                  <a:cubicBezTo>
                    <a:pt x="77" y="8"/>
                    <a:pt x="77" y="8"/>
                    <a:pt x="77" y="7"/>
                  </a:cubicBezTo>
                  <a:lnTo>
                    <a:pt x="77" y="8"/>
                  </a:lnTo>
                  <a:close/>
                  <a:moveTo>
                    <a:pt x="62" y="6"/>
                  </a:moveTo>
                  <a:cubicBezTo>
                    <a:pt x="62" y="6"/>
                    <a:pt x="62" y="6"/>
                    <a:pt x="62" y="6"/>
                  </a:cubicBezTo>
                  <a:cubicBezTo>
                    <a:pt x="62" y="6"/>
                    <a:pt x="62" y="6"/>
                    <a:pt x="62" y="6"/>
                  </a:cubicBezTo>
                  <a:cubicBezTo>
                    <a:pt x="62" y="7"/>
                    <a:pt x="62" y="7"/>
                    <a:pt x="62" y="6"/>
                  </a:cubicBezTo>
                  <a:cubicBezTo>
                    <a:pt x="62" y="6"/>
                    <a:pt x="63" y="6"/>
                    <a:pt x="62" y="6"/>
                  </a:cubicBezTo>
                  <a:close/>
                  <a:moveTo>
                    <a:pt x="59" y="5"/>
                  </a:moveTo>
                  <a:cubicBezTo>
                    <a:pt x="59" y="5"/>
                    <a:pt x="58" y="5"/>
                    <a:pt x="58" y="5"/>
                  </a:cubicBezTo>
                  <a:cubicBezTo>
                    <a:pt x="58" y="5"/>
                    <a:pt x="58" y="5"/>
                    <a:pt x="58" y="5"/>
                  </a:cubicBezTo>
                  <a:cubicBezTo>
                    <a:pt x="58" y="6"/>
                    <a:pt x="58" y="5"/>
                    <a:pt x="59" y="5"/>
                  </a:cubicBezTo>
                  <a:cubicBezTo>
                    <a:pt x="59" y="5"/>
                    <a:pt x="59" y="5"/>
                    <a:pt x="59" y="5"/>
                  </a:cubicBezTo>
                  <a:close/>
                  <a:moveTo>
                    <a:pt x="40" y="7"/>
                  </a:moveTo>
                  <a:lnTo>
                    <a:pt x="41" y="7"/>
                  </a:lnTo>
                  <a:cubicBezTo>
                    <a:pt x="41" y="6"/>
                    <a:pt x="42" y="6"/>
                    <a:pt x="42" y="6"/>
                  </a:cubicBezTo>
                  <a:cubicBezTo>
                    <a:pt x="42" y="6"/>
                    <a:pt x="42" y="6"/>
                    <a:pt x="42" y="5"/>
                  </a:cubicBezTo>
                  <a:cubicBezTo>
                    <a:pt x="42" y="5"/>
                    <a:pt x="41" y="5"/>
                    <a:pt x="41" y="5"/>
                  </a:cubicBezTo>
                  <a:cubicBezTo>
                    <a:pt x="41" y="5"/>
                    <a:pt x="41" y="5"/>
                    <a:pt x="40" y="5"/>
                  </a:cubicBezTo>
                  <a:lnTo>
                    <a:pt x="40" y="7"/>
                  </a:lnTo>
                  <a:close/>
                  <a:moveTo>
                    <a:pt x="64" y="6"/>
                  </a:moveTo>
                  <a:cubicBezTo>
                    <a:pt x="65" y="6"/>
                    <a:pt x="65" y="6"/>
                    <a:pt x="65" y="5"/>
                  </a:cubicBezTo>
                  <a:cubicBezTo>
                    <a:pt x="65" y="5"/>
                    <a:pt x="65" y="5"/>
                    <a:pt x="65" y="4"/>
                  </a:cubicBezTo>
                  <a:cubicBezTo>
                    <a:pt x="64" y="4"/>
                    <a:pt x="64" y="4"/>
                    <a:pt x="64" y="6"/>
                  </a:cubicBezTo>
                  <a:close/>
                  <a:moveTo>
                    <a:pt x="80" y="4"/>
                  </a:moveTo>
                  <a:cubicBezTo>
                    <a:pt x="79" y="4"/>
                    <a:pt x="79" y="4"/>
                    <a:pt x="79" y="4"/>
                  </a:cubicBezTo>
                  <a:cubicBezTo>
                    <a:pt x="78" y="3"/>
                    <a:pt x="78" y="4"/>
                    <a:pt x="78" y="4"/>
                  </a:cubicBezTo>
                  <a:cubicBezTo>
                    <a:pt x="78" y="4"/>
                    <a:pt x="78" y="5"/>
                    <a:pt x="79" y="5"/>
                  </a:cubicBezTo>
                  <a:cubicBezTo>
                    <a:pt x="79" y="5"/>
                    <a:pt x="80" y="4"/>
                    <a:pt x="80" y="4"/>
                  </a:cubicBezTo>
                  <a:close/>
                  <a:moveTo>
                    <a:pt x="107" y="12"/>
                  </a:moveTo>
                  <a:cubicBezTo>
                    <a:pt x="107" y="12"/>
                    <a:pt x="106" y="13"/>
                    <a:pt x="106" y="13"/>
                  </a:cubicBezTo>
                  <a:cubicBezTo>
                    <a:pt x="106" y="14"/>
                    <a:pt x="107" y="14"/>
                    <a:pt x="107" y="14"/>
                  </a:cubicBezTo>
                  <a:cubicBezTo>
                    <a:pt x="108" y="14"/>
                    <a:pt x="108" y="13"/>
                    <a:pt x="108" y="13"/>
                  </a:cubicBezTo>
                  <a:cubicBezTo>
                    <a:pt x="108" y="12"/>
                    <a:pt x="107" y="12"/>
                    <a:pt x="107" y="12"/>
                  </a:cubicBezTo>
                  <a:close/>
                  <a:moveTo>
                    <a:pt x="131" y="98"/>
                  </a:moveTo>
                  <a:cubicBezTo>
                    <a:pt x="128" y="98"/>
                    <a:pt x="125" y="98"/>
                    <a:pt x="122" y="98"/>
                  </a:cubicBezTo>
                  <a:cubicBezTo>
                    <a:pt x="119" y="98"/>
                    <a:pt x="116" y="98"/>
                    <a:pt x="113" y="98"/>
                  </a:cubicBezTo>
                  <a:cubicBezTo>
                    <a:pt x="112" y="98"/>
                    <a:pt x="111" y="97"/>
                    <a:pt x="111" y="96"/>
                  </a:cubicBezTo>
                  <a:cubicBezTo>
                    <a:pt x="111" y="96"/>
                    <a:pt x="111" y="96"/>
                    <a:pt x="111" y="97"/>
                  </a:cubicBezTo>
                  <a:cubicBezTo>
                    <a:pt x="110" y="97"/>
                    <a:pt x="110" y="97"/>
                    <a:pt x="110" y="97"/>
                  </a:cubicBezTo>
                  <a:cubicBezTo>
                    <a:pt x="110" y="97"/>
                    <a:pt x="110" y="97"/>
                    <a:pt x="110" y="98"/>
                  </a:cubicBezTo>
                  <a:cubicBezTo>
                    <a:pt x="110" y="98"/>
                    <a:pt x="110" y="98"/>
                    <a:pt x="109" y="98"/>
                  </a:cubicBezTo>
                  <a:lnTo>
                    <a:pt x="76" y="98"/>
                  </a:lnTo>
                  <a:cubicBezTo>
                    <a:pt x="75" y="95"/>
                    <a:pt x="75" y="91"/>
                    <a:pt x="75" y="87"/>
                  </a:cubicBezTo>
                  <a:cubicBezTo>
                    <a:pt x="75" y="83"/>
                    <a:pt x="76" y="79"/>
                    <a:pt x="76" y="75"/>
                  </a:cubicBezTo>
                  <a:cubicBezTo>
                    <a:pt x="76" y="71"/>
                    <a:pt x="76" y="67"/>
                    <a:pt x="76" y="63"/>
                  </a:cubicBezTo>
                  <a:cubicBezTo>
                    <a:pt x="76" y="58"/>
                    <a:pt x="76" y="55"/>
                    <a:pt x="76" y="51"/>
                  </a:cubicBezTo>
                  <a:cubicBezTo>
                    <a:pt x="76" y="49"/>
                    <a:pt x="75" y="47"/>
                    <a:pt x="75" y="46"/>
                  </a:cubicBezTo>
                  <a:cubicBezTo>
                    <a:pt x="75" y="44"/>
                    <a:pt x="74" y="42"/>
                    <a:pt x="74" y="41"/>
                  </a:cubicBezTo>
                  <a:cubicBezTo>
                    <a:pt x="73" y="39"/>
                    <a:pt x="72" y="38"/>
                    <a:pt x="71" y="38"/>
                  </a:cubicBezTo>
                  <a:cubicBezTo>
                    <a:pt x="69" y="37"/>
                    <a:pt x="67" y="36"/>
                    <a:pt x="65" y="37"/>
                  </a:cubicBezTo>
                  <a:cubicBezTo>
                    <a:pt x="63" y="37"/>
                    <a:pt x="61" y="37"/>
                    <a:pt x="60" y="38"/>
                  </a:cubicBezTo>
                  <a:cubicBezTo>
                    <a:pt x="59" y="39"/>
                    <a:pt x="58" y="41"/>
                    <a:pt x="57" y="42"/>
                  </a:cubicBezTo>
                  <a:cubicBezTo>
                    <a:pt x="57" y="44"/>
                    <a:pt x="56" y="45"/>
                    <a:pt x="56" y="47"/>
                  </a:cubicBezTo>
                  <a:cubicBezTo>
                    <a:pt x="56" y="49"/>
                    <a:pt x="56" y="51"/>
                    <a:pt x="56" y="54"/>
                  </a:cubicBezTo>
                  <a:cubicBezTo>
                    <a:pt x="55" y="61"/>
                    <a:pt x="55" y="70"/>
                    <a:pt x="55" y="81"/>
                  </a:cubicBezTo>
                  <a:cubicBezTo>
                    <a:pt x="56" y="91"/>
                    <a:pt x="56" y="101"/>
                    <a:pt x="56" y="112"/>
                  </a:cubicBezTo>
                  <a:cubicBezTo>
                    <a:pt x="56" y="123"/>
                    <a:pt x="56" y="133"/>
                    <a:pt x="55" y="143"/>
                  </a:cubicBezTo>
                  <a:cubicBezTo>
                    <a:pt x="55" y="153"/>
                    <a:pt x="55" y="162"/>
                    <a:pt x="56" y="170"/>
                  </a:cubicBezTo>
                  <a:cubicBezTo>
                    <a:pt x="56" y="171"/>
                    <a:pt x="56" y="172"/>
                    <a:pt x="56" y="173"/>
                  </a:cubicBezTo>
                  <a:cubicBezTo>
                    <a:pt x="56" y="174"/>
                    <a:pt x="56" y="176"/>
                    <a:pt x="56" y="177"/>
                  </a:cubicBezTo>
                  <a:cubicBezTo>
                    <a:pt x="57" y="178"/>
                    <a:pt x="57" y="179"/>
                    <a:pt x="57" y="180"/>
                  </a:cubicBezTo>
                  <a:cubicBezTo>
                    <a:pt x="57" y="181"/>
                    <a:pt x="58" y="182"/>
                    <a:pt x="58" y="182"/>
                  </a:cubicBezTo>
                  <a:cubicBezTo>
                    <a:pt x="59" y="184"/>
                    <a:pt x="60" y="185"/>
                    <a:pt x="62" y="186"/>
                  </a:cubicBezTo>
                  <a:cubicBezTo>
                    <a:pt x="63" y="186"/>
                    <a:pt x="65" y="186"/>
                    <a:pt x="67" y="186"/>
                  </a:cubicBezTo>
                  <a:cubicBezTo>
                    <a:pt x="68" y="186"/>
                    <a:pt x="70" y="185"/>
                    <a:pt x="71" y="185"/>
                  </a:cubicBezTo>
                  <a:cubicBezTo>
                    <a:pt x="73" y="184"/>
                    <a:pt x="74" y="183"/>
                    <a:pt x="74" y="181"/>
                  </a:cubicBezTo>
                  <a:cubicBezTo>
                    <a:pt x="75" y="180"/>
                    <a:pt x="75" y="178"/>
                    <a:pt x="75" y="176"/>
                  </a:cubicBezTo>
                  <a:cubicBezTo>
                    <a:pt x="75" y="174"/>
                    <a:pt x="76" y="172"/>
                    <a:pt x="76" y="170"/>
                  </a:cubicBezTo>
                  <a:cubicBezTo>
                    <a:pt x="76" y="167"/>
                    <a:pt x="76" y="164"/>
                    <a:pt x="76" y="161"/>
                  </a:cubicBezTo>
                  <a:cubicBezTo>
                    <a:pt x="76" y="158"/>
                    <a:pt x="76" y="155"/>
                    <a:pt x="76" y="152"/>
                  </a:cubicBezTo>
                  <a:cubicBezTo>
                    <a:pt x="76" y="148"/>
                    <a:pt x="75" y="145"/>
                    <a:pt x="75" y="142"/>
                  </a:cubicBezTo>
                  <a:cubicBezTo>
                    <a:pt x="75" y="139"/>
                    <a:pt x="75" y="136"/>
                    <a:pt x="76" y="133"/>
                  </a:cubicBezTo>
                  <a:lnTo>
                    <a:pt x="131" y="133"/>
                  </a:lnTo>
                  <a:lnTo>
                    <a:pt x="131" y="145"/>
                  </a:lnTo>
                  <a:cubicBezTo>
                    <a:pt x="131" y="149"/>
                    <a:pt x="131" y="154"/>
                    <a:pt x="131" y="158"/>
                  </a:cubicBezTo>
                  <a:cubicBezTo>
                    <a:pt x="130" y="162"/>
                    <a:pt x="130" y="166"/>
                    <a:pt x="130" y="169"/>
                  </a:cubicBezTo>
                  <a:cubicBezTo>
                    <a:pt x="130" y="173"/>
                    <a:pt x="129" y="177"/>
                    <a:pt x="128" y="181"/>
                  </a:cubicBezTo>
                  <a:cubicBezTo>
                    <a:pt x="128" y="183"/>
                    <a:pt x="127" y="185"/>
                    <a:pt x="126" y="188"/>
                  </a:cubicBezTo>
                  <a:cubicBezTo>
                    <a:pt x="126" y="190"/>
                    <a:pt x="125" y="192"/>
                    <a:pt x="124" y="194"/>
                  </a:cubicBezTo>
                  <a:cubicBezTo>
                    <a:pt x="124" y="194"/>
                    <a:pt x="123" y="195"/>
                    <a:pt x="123" y="195"/>
                  </a:cubicBezTo>
                  <a:cubicBezTo>
                    <a:pt x="123" y="195"/>
                    <a:pt x="123" y="196"/>
                    <a:pt x="123" y="196"/>
                  </a:cubicBezTo>
                  <a:cubicBezTo>
                    <a:pt x="123" y="196"/>
                    <a:pt x="122" y="196"/>
                    <a:pt x="122" y="196"/>
                  </a:cubicBezTo>
                  <a:cubicBezTo>
                    <a:pt x="122" y="196"/>
                    <a:pt x="122" y="196"/>
                    <a:pt x="122" y="196"/>
                  </a:cubicBezTo>
                  <a:cubicBezTo>
                    <a:pt x="121" y="197"/>
                    <a:pt x="121" y="198"/>
                    <a:pt x="120" y="199"/>
                  </a:cubicBezTo>
                  <a:cubicBezTo>
                    <a:pt x="119" y="200"/>
                    <a:pt x="118" y="201"/>
                    <a:pt x="118" y="202"/>
                  </a:cubicBezTo>
                  <a:cubicBezTo>
                    <a:pt x="117" y="203"/>
                    <a:pt x="116" y="204"/>
                    <a:pt x="115" y="204"/>
                  </a:cubicBezTo>
                  <a:cubicBezTo>
                    <a:pt x="114" y="205"/>
                    <a:pt x="113" y="206"/>
                    <a:pt x="112" y="207"/>
                  </a:cubicBezTo>
                  <a:cubicBezTo>
                    <a:pt x="112" y="207"/>
                    <a:pt x="111" y="207"/>
                    <a:pt x="111" y="207"/>
                  </a:cubicBezTo>
                  <a:cubicBezTo>
                    <a:pt x="111" y="207"/>
                    <a:pt x="111" y="207"/>
                    <a:pt x="110" y="207"/>
                  </a:cubicBezTo>
                  <a:cubicBezTo>
                    <a:pt x="110" y="207"/>
                    <a:pt x="110" y="208"/>
                    <a:pt x="109" y="209"/>
                  </a:cubicBezTo>
                  <a:cubicBezTo>
                    <a:pt x="109" y="210"/>
                    <a:pt x="108" y="210"/>
                    <a:pt x="107" y="211"/>
                  </a:cubicBezTo>
                  <a:cubicBezTo>
                    <a:pt x="107" y="211"/>
                    <a:pt x="107" y="211"/>
                    <a:pt x="106" y="211"/>
                  </a:cubicBezTo>
                  <a:cubicBezTo>
                    <a:pt x="106" y="211"/>
                    <a:pt x="106" y="211"/>
                    <a:pt x="106" y="211"/>
                  </a:cubicBezTo>
                  <a:cubicBezTo>
                    <a:pt x="105" y="211"/>
                    <a:pt x="105" y="210"/>
                    <a:pt x="105" y="210"/>
                  </a:cubicBezTo>
                  <a:cubicBezTo>
                    <a:pt x="105" y="210"/>
                    <a:pt x="104" y="210"/>
                    <a:pt x="104" y="210"/>
                  </a:cubicBezTo>
                  <a:cubicBezTo>
                    <a:pt x="104" y="210"/>
                    <a:pt x="104" y="210"/>
                    <a:pt x="104" y="211"/>
                  </a:cubicBezTo>
                  <a:cubicBezTo>
                    <a:pt x="103" y="212"/>
                    <a:pt x="104" y="212"/>
                    <a:pt x="104" y="212"/>
                  </a:cubicBezTo>
                  <a:cubicBezTo>
                    <a:pt x="104" y="212"/>
                    <a:pt x="103" y="213"/>
                    <a:pt x="102" y="213"/>
                  </a:cubicBezTo>
                  <a:cubicBezTo>
                    <a:pt x="102" y="214"/>
                    <a:pt x="101" y="214"/>
                    <a:pt x="101" y="215"/>
                  </a:cubicBezTo>
                  <a:cubicBezTo>
                    <a:pt x="100" y="214"/>
                    <a:pt x="100" y="214"/>
                    <a:pt x="99" y="214"/>
                  </a:cubicBezTo>
                  <a:cubicBezTo>
                    <a:pt x="99" y="214"/>
                    <a:pt x="98" y="214"/>
                    <a:pt x="97" y="214"/>
                  </a:cubicBezTo>
                  <a:cubicBezTo>
                    <a:pt x="97" y="215"/>
                    <a:pt x="97" y="215"/>
                    <a:pt x="97" y="215"/>
                  </a:cubicBezTo>
                  <a:cubicBezTo>
                    <a:pt x="98" y="215"/>
                    <a:pt x="98" y="215"/>
                    <a:pt x="99" y="215"/>
                  </a:cubicBezTo>
                  <a:cubicBezTo>
                    <a:pt x="98" y="216"/>
                    <a:pt x="97" y="217"/>
                    <a:pt x="96" y="217"/>
                  </a:cubicBezTo>
                  <a:cubicBezTo>
                    <a:pt x="95" y="217"/>
                    <a:pt x="93" y="218"/>
                    <a:pt x="92" y="218"/>
                  </a:cubicBezTo>
                  <a:cubicBezTo>
                    <a:pt x="92" y="218"/>
                    <a:pt x="92" y="217"/>
                    <a:pt x="93" y="217"/>
                  </a:cubicBezTo>
                  <a:cubicBezTo>
                    <a:pt x="93" y="217"/>
                    <a:pt x="93" y="217"/>
                    <a:pt x="93" y="217"/>
                  </a:cubicBezTo>
                  <a:cubicBezTo>
                    <a:pt x="94" y="217"/>
                    <a:pt x="94" y="217"/>
                    <a:pt x="95" y="217"/>
                  </a:cubicBezTo>
                  <a:cubicBezTo>
                    <a:pt x="95" y="217"/>
                    <a:pt x="95" y="217"/>
                    <a:pt x="96" y="216"/>
                  </a:cubicBezTo>
                  <a:cubicBezTo>
                    <a:pt x="95" y="215"/>
                    <a:pt x="95" y="215"/>
                    <a:pt x="94" y="214"/>
                  </a:cubicBezTo>
                  <a:cubicBezTo>
                    <a:pt x="94" y="213"/>
                    <a:pt x="94" y="213"/>
                    <a:pt x="94" y="213"/>
                  </a:cubicBezTo>
                  <a:cubicBezTo>
                    <a:pt x="94" y="213"/>
                    <a:pt x="94" y="212"/>
                    <a:pt x="93" y="212"/>
                  </a:cubicBezTo>
                  <a:cubicBezTo>
                    <a:pt x="93" y="212"/>
                    <a:pt x="92" y="212"/>
                    <a:pt x="91" y="212"/>
                  </a:cubicBezTo>
                  <a:cubicBezTo>
                    <a:pt x="90" y="212"/>
                    <a:pt x="90" y="212"/>
                    <a:pt x="89" y="212"/>
                  </a:cubicBezTo>
                  <a:cubicBezTo>
                    <a:pt x="88" y="212"/>
                    <a:pt x="87" y="212"/>
                    <a:pt x="86" y="213"/>
                  </a:cubicBezTo>
                  <a:cubicBezTo>
                    <a:pt x="85" y="213"/>
                    <a:pt x="85" y="213"/>
                    <a:pt x="84" y="214"/>
                  </a:cubicBezTo>
                  <a:cubicBezTo>
                    <a:pt x="85" y="214"/>
                    <a:pt x="85" y="215"/>
                    <a:pt x="86" y="215"/>
                  </a:cubicBezTo>
                  <a:cubicBezTo>
                    <a:pt x="87" y="215"/>
                    <a:pt x="88" y="214"/>
                    <a:pt x="89" y="214"/>
                  </a:cubicBezTo>
                  <a:cubicBezTo>
                    <a:pt x="90" y="214"/>
                    <a:pt x="91" y="214"/>
                    <a:pt x="92" y="214"/>
                  </a:cubicBezTo>
                  <a:cubicBezTo>
                    <a:pt x="93" y="214"/>
                    <a:pt x="93" y="215"/>
                    <a:pt x="93" y="216"/>
                  </a:cubicBezTo>
                  <a:lnTo>
                    <a:pt x="90" y="216"/>
                  </a:lnTo>
                  <a:cubicBezTo>
                    <a:pt x="89" y="216"/>
                    <a:pt x="89" y="217"/>
                    <a:pt x="88" y="217"/>
                  </a:cubicBezTo>
                  <a:cubicBezTo>
                    <a:pt x="88" y="218"/>
                    <a:pt x="88" y="218"/>
                    <a:pt x="87" y="218"/>
                  </a:cubicBezTo>
                  <a:lnTo>
                    <a:pt x="87" y="216"/>
                  </a:lnTo>
                  <a:cubicBezTo>
                    <a:pt x="86" y="217"/>
                    <a:pt x="86" y="217"/>
                    <a:pt x="85" y="217"/>
                  </a:cubicBezTo>
                  <a:cubicBezTo>
                    <a:pt x="84" y="218"/>
                    <a:pt x="84" y="218"/>
                    <a:pt x="83" y="219"/>
                  </a:cubicBezTo>
                  <a:cubicBezTo>
                    <a:pt x="83" y="219"/>
                    <a:pt x="82" y="219"/>
                    <a:pt x="82" y="219"/>
                  </a:cubicBezTo>
                  <a:cubicBezTo>
                    <a:pt x="81" y="219"/>
                    <a:pt x="80" y="219"/>
                    <a:pt x="79" y="219"/>
                  </a:cubicBezTo>
                  <a:cubicBezTo>
                    <a:pt x="79" y="219"/>
                    <a:pt x="78" y="220"/>
                    <a:pt x="78" y="220"/>
                  </a:cubicBezTo>
                  <a:cubicBezTo>
                    <a:pt x="77" y="221"/>
                    <a:pt x="77" y="221"/>
                    <a:pt x="76" y="222"/>
                  </a:cubicBezTo>
                  <a:lnTo>
                    <a:pt x="60" y="222"/>
                  </a:lnTo>
                  <a:cubicBezTo>
                    <a:pt x="60" y="222"/>
                    <a:pt x="59" y="221"/>
                    <a:pt x="58" y="221"/>
                  </a:cubicBezTo>
                  <a:cubicBezTo>
                    <a:pt x="58" y="221"/>
                    <a:pt x="57" y="220"/>
                    <a:pt x="57" y="219"/>
                  </a:cubicBezTo>
                  <a:cubicBezTo>
                    <a:pt x="57" y="219"/>
                    <a:pt x="56" y="220"/>
                    <a:pt x="56" y="220"/>
                  </a:cubicBezTo>
                  <a:cubicBezTo>
                    <a:pt x="56" y="220"/>
                    <a:pt x="56" y="220"/>
                    <a:pt x="56" y="220"/>
                  </a:cubicBezTo>
                  <a:cubicBezTo>
                    <a:pt x="57" y="221"/>
                    <a:pt x="57" y="221"/>
                    <a:pt x="57" y="221"/>
                  </a:cubicBezTo>
                  <a:cubicBezTo>
                    <a:pt x="57" y="221"/>
                    <a:pt x="56" y="221"/>
                    <a:pt x="56" y="221"/>
                  </a:cubicBezTo>
                  <a:cubicBezTo>
                    <a:pt x="55" y="221"/>
                    <a:pt x="55" y="221"/>
                    <a:pt x="55" y="221"/>
                  </a:cubicBezTo>
                  <a:cubicBezTo>
                    <a:pt x="55" y="221"/>
                    <a:pt x="55" y="221"/>
                    <a:pt x="55" y="220"/>
                  </a:cubicBezTo>
                  <a:cubicBezTo>
                    <a:pt x="55" y="220"/>
                    <a:pt x="56" y="220"/>
                    <a:pt x="56" y="220"/>
                  </a:cubicBezTo>
                  <a:cubicBezTo>
                    <a:pt x="56" y="220"/>
                    <a:pt x="56" y="219"/>
                    <a:pt x="56" y="219"/>
                  </a:cubicBezTo>
                  <a:cubicBezTo>
                    <a:pt x="56" y="219"/>
                    <a:pt x="57" y="218"/>
                    <a:pt x="57" y="218"/>
                  </a:cubicBezTo>
                  <a:cubicBezTo>
                    <a:pt x="58" y="218"/>
                    <a:pt x="58" y="217"/>
                    <a:pt x="58" y="217"/>
                  </a:cubicBezTo>
                  <a:cubicBezTo>
                    <a:pt x="59" y="217"/>
                    <a:pt x="60" y="218"/>
                    <a:pt x="60" y="218"/>
                  </a:cubicBezTo>
                  <a:cubicBezTo>
                    <a:pt x="60" y="218"/>
                    <a:pt x="61" y="217"/>
                    <a:pt x="62" y="217"/>
                  </a:cubicBezTo>
                  <a:cubicBezTo>
                    <a:pt x="63" y="217"/>
                    <a:pt x="63" y="217"/>
                    <a:pt x="64" y="217"/>
                  </a:cubicBezTo>
                  <a:cubicBezTo>
                    <a:pt x="65" y="217"/>
                    <a:pt x="66" y="217"/>
                    <a:pt x="67" y="217"/>
                  </a:cubicBezTo>
                  <a:cubicBezTo>
                    <a:pt x="68" y="217"/>
                    <a:pt x="69" y="217"/>
                    <a:pt x="70" y="216"/>
                  </a:cubicBezTo>
                  <a:cubicBezTo>
                    <a:pt x="70" y="216"/>
                    <a:pt x="71" y="216"/>
                    <a:pt x="71" y="217"/>
                  </a:cubicBezTo>
                  <a:cubicBezTo>
                    <a:pt x="72" y="217"/>
                    <a:pt x="73" y="217"/>
                    <a:pt x="73" y="217"/>
                  </a:cubicBezTo>
                  <a:cubicBezTo>
                    <a:pt x="74" y="217"/>
                    <a:pt x="74" y="217"/>
                    <a:pt x="74" y="216"/>
                  </a:cubicBezTo>
                  <a:cubicBezTo>
                    <a:pt x="74" y="216"/>
                    <a:pt x="75" y="216"/>
                    <a:pt x="76" y="216"/>
                  </a:cubicBezTo>
                  <a:cubicBezTo>
                    <a:pt x="76" y="216"/>
                    <a:pt x="77" y="216"/>
                    <a:pt x="77" y="216"/>
                  </a:cubicBezTo>
                  <a:cubicBezTo>
                    <a:pt x="78" y="216"/>
                    <a:pt x="78" y="216"/>
                    <a:pt x="78" y="215"/>
                  </a:cubicBezTo>
                  <a:cubicBezTo>
                    <a:pt x="78" y="215"/>
                    <a:pt x="78" y="214"/>
                    <a:pt x="77" y="214"/>
                  </a:cubicBezTo>
                  <a:cubicBezTo>
                    <a:pt x="77" y="214"/>
                    <a:pt x="76" y="214"/>
                    <a:pt x="76" y="214"/>
                  </a:cubicBezTo>
                  <a:cubicBezTo>
                    <a:pt x="75" y="214"/>
                    <a:pt x="75" y="214"/>
                    <a:pt x="75" y="214"/>
                  </a:cubicBezTo>
                  <a:cubicBezTo>
                    <a:pt x="74" y="214"/>
                    <a:pt x="74" y="214"/>
                    <a:pt x="74" y="214"/>
                  </a:cubicBezTo>
                  <a:cubicBezTo>
                    <a:pt x="73" y="214"/>
                    <a:pt x="73" y="213"/>
                    <a:pt x="73" y="213"/>
                  </a:cubicBezTo>
                  <a:cubicBezTo>
                    <a:pt x="73" y="212"/>
                    <a:pt x="72" y="212"/>
                    <a:pt x="72" y="211"/>
                  </a:cubicBezTo>
                  <a:cubicBezTo>
                    <a:pt x="71" y="211"/>
                    <a:pt x="71" y="212"/>
                    <a:pt x="71" y="212"/>
                  </a:cubicBezTo>
                  <a:cubicBezTo>
                    <a:pt x="71" y="212"/>
                    <a:pt x="71" y="213"/>
                    <a:pt x="71" y="213"/>
                  </a:cubicBezTo>
                  <a:cubicBezTo>
                    <a:pt x="71" y="213"/>
                    <a:pt x="71" y="214"/>
                    <a:pt x="71" y="214"/>
                  </a:cubicBezTo>
                  <a:cubicBezTo>
                    <a:pt x="71" y="214"/>
                    <a:pt x="71" y="214"/>
                    <a:pt x="71" y="214"/>
                  </a:cubicBezTo>
                  <a:cubicBezTo>
                    <a:pt x="70" y="214"/>
                    <a:pt x="70" y="213"/>
                    <a:pt x="69" y="213"/>
                  </a:cubicBezTo>
                  <a:cubicBezTo>
                    <a:pt x="69" y="212"/>
                    <a:pt x="68" y="211"/>
                    <a:pt x="67" y="211"/>
                  </a:cubicBezTo>
                  <a:cubicBezTo>
                    <a:pt x="66" y="211"/>
                    <a:pt x="66" y="212"/>
                    <a:pt x="66" y="212"/>
                  </a:cubicBezTo>
                  <a:cubicBezTo>
                    <a:pt x="66" y="212"/>
                    <a:pt x="66" y="213"/>
                    <a:pt x="67" y="213"/>
                  </a:cubicBezTo>
                  <a:cubicBezTo>
                    <a:pt x="67" y="213"/>
                    <a:pt x="67" y="213"/>
                    <a:pt x="67" y="213"/>
                  </a:cubicBezTo>
                  <a:cubicBezTo>
                    <a:pt x="66" y="213"/>
                    <a:pt x="66" y="213"/>
                    <a:pt x="66" y="213"/>
                  </a:cubicBezTo>
                  <a:cubicBezTo>
                    <a:pt x="65" y="213"/>
                    <a:pt x="65" y="213"/>
                    <a:pt x="65" y="212"/>
                  </a:cubicBezTo>
                  <a:cubicBezTo>
                    <a:pt x="65" y="212"/>
                    <a:pt x="64" y="212"/>
                    <a:pt x="64" y="212"/>
                  </a:cubicBezTo>
                  <a:cubicBezTo>
                    <a:pt x="64" y="213"/>
                    <a:pt x="63" y="213"/>
                    <a:pt x="63" y="213"/>
                  </a:cubicBezTo>
                  <a:cubicBezTo>
                    <a:pt x="62" y="213"/>
                    <a:pt x="61" y="213"/>
                    <a:pt x="60" y="213"/>
                  </a:cubicBezTo>
                  <a:cubicBezTo>
                    <a:pt x="60" y="213"/>
                    <a:pt x="59" y="212"/>
                    <a:pt x="59" y="212"/>
                  </a:cubicBezTo>
                  <a:cubicBezTo>
                    <a:pt x="58" y="212"/>
                    <a:pt x="58" y="212"/>
                    <a:pt x="58" y="211"/>
                  </a:cubicBezTo>
                  <a:cubicBezTo>
                    <a:pt x="58" y="211"/>
                    <a:pt x="58" y="212"/>
                    <a:pt x="58" y="212"/>
                  </a:cubicBezTo>
                  <a:cubicBezTo>
                    <a:pt x="58" y="212"/>
                    <a:pt x="58" y="213"/>
                    <a:pt x="58" y="213"/>
                  </a:cubicBezTo>
                  <a:cubicBezTo>
                    <a:pt x="58" y="214"/>
                    <a:pt x="57" y="214"/>
                    <a:pt x="57" y="214"/>
                  </a:cubicBezTo>
                  <a:cubicBezTo>
                    <a:pt x="57" y="214"/>
                    <a:pt x="57" y="214"/>
                    <a:pt x="57" y="213"/>
                  </a:cubicBezTo>
                  <a:cubicBezTo>
                    <a:pt x="57" y="213"/>
                    <a:pt x="56" y="213"/>
                    <a:pt x="56" y="213"/>
                  </a:cubicBezTo>
                  <a:cubicBezTo>
                    <a:pt x="56" y="213"/>
                    <a:pt x="56" y="213"/>
                    <a:pt x="55" y="213"/>
                  </a:cubicBezTo>
                  <a:cubicBezTo>
                    <a:pt x="55" y="213"/>
                    <a:pt x="55" y="213"/>
                    <a:pt x="55" y="213"/>
                  </a:cubicBezTo>
                  <a:cubicBezTo>
                    <a:pt x="55" y="213"/>
                    <a:pt x="55" y="214"/>
                    <a:pt x="55" y="214"/>
                  </a:cubicBezTo>
                  <a:cubicBezTo>
                    <a:pt x="55" y="214"/>
                    <a:pt x="55" y="214"/>
                    <a:pt x="55" y="215"/>
                  </a:cubicBezTo>
                  <a:cubicBezTo>
                    <a:pt x="55" y="215"/>
                    <a:pt x="55" y="215"/>
                    <a:pt x="54" y="215"/>
                  </a:cubicBezTo>
                  <a:cubicBezTo>
                    <a:pt x="54" y="215"/>
                    <a:pt x="54" y="215"/>
                    <a:pt x="53" y="215"/>
                  </a:cubicBezTo>
                  <a:cubicBezTo>
                    <a:pt x="53" y="215"/>
                    <a:pt x="53" y="214"/>
                    <a:pt x="53" y="214"/>
                  </a:cubicBezTo>
                  <a:cubicBezTo>
                    <a:pt x="53" y="214"/>
                    <a:pt x="53" y="214"/>
                    <a:pt x="52" y="214"/>
                  </a:cubicBezTo>
                  <a:cubicBezTo>
                    <a:pt x="52" y="213"/>
                    <a:pt x="52" y="214"/>
                    <a:pt x="52" y="214"/>
                  </a:cubicBezTo>
                  <a:cubicBezTo>
                    <a:pt x="51" y="214"/>
                    <a:pt x="51" y="214"/>
                    <a:pt x="51" y="214"/>
                  </a:cubicBezTo>
                  <a:cubicBezTo>
                    <a:pt x="51" y="213"/>
                    <a:pt x="52" y="213"/>
                    <a:pt x="52" y="213"/>
                  </a:cubicBezTo>
                  <a:cubicBezTo>
                    <a:pt x="52" y="213"/>
                    <a:pt x="52" y="212"/>
                    <a:pt x="52" y="212"/>
                  </a:cubicBezTo>
                  <a:cubicBezTo>
                    <a:pt x="53" y="212"/>
                    <a:pt x="53" y="212"/>
                    <a:pt x="53" y="211"/>
                  </a:cubicBezTo>
                  <a:cubicBezTo>
                    <a:pt x="52" y="212"/>
                    <a:pt x="52" y="212"/>
                    <a:pt x="51" y="212"/>
                  </a:cubicBezTo>
                  <a:cubicBezTo>
                    <a:pt x="51" y="213"/>
                    <a:pt x="50" y="213"/>
                    <a:pt x="49" y="213"/>
                  </a:cubicBezTo>
                  <a:cubicBezTo>
                    <a:pt x="48" y="213"/>
                    <a:pt x="48" y="213"/>
                    <a:pt x="47" y="213"/>
                  </a:cubicBezTo>
                  <a:cubicBezTo>
                    <a:pt x="47" y="214"/>
                    <a:pt x="46" y="214"/>
                    <a:pt x="47" y="215"/>
                  </a:cubicBezTo>
                  <a:cubicBezTo>
                    <a:pt x="46" y="215"/>
                    <a:pt x="46" y="215"/>
                    <a:pt x="46" y="215"/>
                  </a:cubicBezTo>
                  <a:cubicBezTo>
                    <a:pt x="46" y="215"/>
                    <a:pt x="46" y="214"/>
                    <a:pt x="46" y="214"/>
                  </a:cubicBezTo>
                  <a:cubicBezTo>
                    <a:pt x="46" y="214"/>
                    <a:pt x="46" y="214"/>
                    <a:pt x="47" y="213"/>
                  </a:cubicBezTo>
                  <a:cubicBezTo>
                    <a:pt x="47" y="213"/>
                    <a:pt x="47" y="213"/>
                    <a:pt x="47" y="212"/>
                  </a:cubicBezTo>
                  <a:cubicBezTo>
                    <a:pt x="46" y="212"/>
                    <a:pt x="45" y="212"/>
                    <a:pt x="45" y="212"/>
                  </a:cubicBezTo>
                  <a:cubicBezTo>
                    <a:pt x="44" y="211"/>
                    <a:pt x="43" y="211"/>
                    <a:pt x="43" y="212"/>
                  </a:cubicBezTo>
                  <a:cubicBezTo>
                    <a:pt x="43" y="211"/>
                    <a:pt x="42" y="211"/>
                    <a:pt x="42" y="211"/>
                  </a:cubicBezTo>
                  <a:cubicBezTo>
                    <a:pt x="42" y="210"/>
                    <a:pt x="42" y="210"/>
                    <a:pt x="41" y="210"/>
                  </a:cubicBezTo>
                  <a:cubicBezTo>
                    <a:pt x="41" y="210"/>
                    <a:pt x="40" y="210"/>
                    <a:pt x="40" y="210"/>
                  </a:cubicBezTo>
                  <a:cubicBezTo>
                    <a:pt x="40" y="210"/>
                    <a:pt x="39" y="210"/>
                    <a:pt x="39" y="210"/>
                  </a:cubicBezTo>
                  <a:cubicBezTo>
                    <a:pt x="39" y="210"/>
                    <a:pt x="38" y="210"/>
                    <a:pt x="38" y="210"/>
                  </a:cubicBezTo>
                  <a:cubicBezTo>
                    <a:pt x="38" y="211"/>
                    <a:pt x="38" y="211"/>
                    <a:pt x="38" y="211"/>
                  </a:cubicBezTo>
                  <a:cubicBezTo>
                    <a:pt x="38" y="212"/>
                    <a:pt x="38" y="212"/>
                    <a:pt x="38" y="212"/>
                  </a:cubicBezTo>
                  <a:cubicBezTo>
                    <a:pt x="38" y="213"/>
                    <a:pt x="38" y="213"/>
                    <a:pt x="38" y="213"/>
                  </a:cubicBezTo>
                  <a:cubicBezTo>
                    <a:pt x="37" y="213"/>
                    <a:pt x="37" y="212"/>
                    <a:pt x="36" y="212"/>
                  </a:cubicBezTo>
                  <a:cubicBezTo>
                    <a:pt x="36" y="211"/>
                    <a:pt x="35" y="210"/>
                    <a:pt x="35" y="210"/>
                  </a:cubicBezTo>
                  <a:cubicBezTo>
                    <a:pt x="35" y="211"/>
                    <a:pt x="35" y="212"/>
                    <a:pt x="35" y="212"/>
                  </a:cubicBezTo>
                  <a:cubicBezTo>
                    <a:pt x="36" y="212"/>
                    <a:pt x="36" y="213"/>
                    <a:pt x="36" y="214"/>
                  </a:cubicBezTo>
                  <a:cubicBezTo>
                    <a:pt x="35" y="214"/>
                    <a:pt x="35" y="213"/>
                    <a:pt x="34" y="213"/>
                  </a:cubicBezTo>
                  <a:cubicBezTo>
                    <a:pt x="34" y="212"/>
                    <a:pt x="33" y="211"/>
                    <a:pt x="33" y="211"/>
                  </a:cubicBezTo>
                  <a:cubicBezTo>
                    <a:pt x="33" y="211"/>
                    <a:pt x="32" y="211"/>
                    <a:pt x="32" y="211"/>
                  </a:cubicBezTo>
                  <a:cubicBezTo>
                    <a:pt x="31" y="211"/>
                    <a:pt x="31" y="212"/>
                    <a:pt x="31" y="213"/>
                  </a:cubicBezTo>
                  <a:cubicBezTo>
                    <a:pt x="31" y="212"/>
                    <a:pt x="30" y="212"/>
                    <a:pt x="30" y="211"/>
                  </a:cubicBezTo>
                  <a:cubicBezTo>
                    <a:pt x="30" y="211"/>
                    <a:pt x="30" y="210"/>
                    <a:pt x="30" y="210"/>
                  </a:cubicBezTo>
                  <a:cubicBezTo>
                    <a:pt x="30" y="210"/>
                    <a:pt x="29" y="210"/>
                    <a:pt x="28" y="210"/>
                  </a:cubicBezTo>
                  <a:cubicBezTo>
                    <a:pt x="28" y="210"/>
                    <a:pt x="28" y="211"/>
                    <a:pt x="27" y="211"/>
                  </a:cubicBezTo>
                  <a:cubicBezTo>
                    <a:pt x="27" y="211"/>
                    <a:pt x="27" y="212"/>
                    <a:pt x="28" y="212"/>
                  </a:cubicBezTo>
                  <a:cubicBezTo>
                    <a:pt x="28" y="212"/>
                    <a:pt x="28" y="212"/>
                    <a:pt x="28" y="212"/>
                  </a:cubicBezTo>
                  <a:cubicBezTo>
                    <a:pt x="28" y="212"/>
                    <a:pt x="28" y="213"/>
                    <a:pt x="28" y="213"/>
                  </a:cubicBezTo>
                  <a:cubicBezTo>
                    <a:pt x="28" y="213"/>
                    <a:pt x="28" y="213"/>
                    <a:pt x="27" y="213"/>
                  </a:cubicBezTo>
                  <a:cubicBezTo>
                    <a:pt x="27" y="214"/>
                    <a:pt x="26" y="213"/>
                    <a:pt x="26" y="213"/>
                  </a:cubicBezTo>
                  <a:cubicBezTo>
                    <a:pt x="25" y="212"/>
                    <a:pt x="25" y="212"/>
                    <a:pt x="24" y="212"/>
                  </a:cubicBezTo>
                  <a:cubicBezTo>
                    <a:pt x="24" y="211"/>
                    <a:pt x="23" y="211"/>
                    <a:pt x="23" y="211"/>
                  </a:cubicBezTo>
                  <a:cubicBezTo>
                    <a:pt x="22" y="211"/>
                    <a:pt x="22" y="211"/>
                    <a:pt x="21" y="211"/>
                  </a:cubicBezTo>
                  <a:cubicBezTo>
                    <a:pt x="21" y="211"/>
                    <a:pt x="20" y="210"/>
                    <a:pt x="20" y="210"/>
                  </a:cubicBezTo>
                  <a:cubicBezTo>
                    <a:pt x="20" y="209"/>
                    <a:pt x="19" y="209"/>
                    <a:pt x="19" y="208"/>
                  </a:cubicBezTo>
                  <a:cubicBezTo>
                    <a:pt x="18" y="207"/>
                    <a:pt x="16" y="206"/>
                    <a:pt x="15" y="205"/>
                  </a:cubicBezTo>
                  <a:cubicBezTo>
                    <a:pt x="14" y="204"/>
                    <a:pt x="12" y="203"/>
                    <a:pt x="12" y="202"/>
                  </a:cubicBezTo>
                  <a:cubicBezTo>
                    <a:pt x="11" y="201"/>
                    <a:pt x="11" y="201"/>
                    <a:pt x="11" y="201"/>
                  </a:cubicBezTo>
                  <a:cubicBezTo>
                    <a:pt x="11" y="200"/>
                    <a:pt x="11" y="200"/>
                    <a:pt x="11" y="199"/>
                  </a:cubicBezTo>
                  <a:cubicBezTo>
                    <a:pt x="8" y="196"/>
                    <a:pt x="6" y="191"/>
                    <a:pt x="4" y="186"/>
                  </a:cubicBezTo>
                  <a:cubicBezTo>
                    <a:pt x="3" y="181"/>
                    <a:pt x="2" y="175"/>
                    <a:pt x="1" y="169"/>
                  </a:cubicBezTo>
                  <a:cubicBezTo>
                    <a:pt x="0" y="160"/>
                    <a:pt x="0" y="151"/>
                    <a:pt x="0" y="141"/>
                  </a:cubicBezTo>
                  <a:cubicBezTo>
                    <a:pt x="0" y="130"/>
                    <a:pt x="0" y="120"/>
                    <a:pt x="0" y="109"/>
                  </a:cubicBezTo>
                  <a:cubicBezTo>
                    <a:pt x="0" y="98"/>
                    <a:pt x="0" y="88"/>
                    <a:pt x="0" y="78"/>
                  </a:cubicBezTo>
                  <a:cubicBezTo>
                    <a:pt x="0" y="68"/>
                    <a:pt x="0" y="59"/>
                    <a:pt x="1" y="49"/>
                  </a:cubicBezTo>
                  <a:cubicBezTo>
                    <a:pt x="2" y="42"/>
                    <a:pt x="4" y="36"/>
                    <a:pt x="7" y="30"/>
                  </a:cubicBezTo>
                  <a:cubicBezTo>
                    <a:pt x="10" y="25"/>
                    <a:pt x="14" y="20"/>
                    <a:pt x="18" y="16"/>
                  </a:cubicBezTo>
                  <a:cubicBezTo>
                    <a:pt x="19" y="16"/>
                    <a:pt x="19" y="15"/>
                    <a:pt x="20" y="14"/>
                  </a:cubicBezTo>
                  <a:cubicBezTo>
                    <a:pt x="21" y="14"/>
                    <a:pt x="22" y="13"/>
                    <a:pt x="23" y="12"/>
                  </a:cubicBezTo>
                  <a:cubicBezTo>
                    <a:pt x="28" y="9"/>
                    <a:pt x="34" y="6"/>
                    <a:pt x="41" y="4"/>
                  </a:cubicBezTo>
                  <a:cubicBezTo>
                    <a:pt x="46" y="3"/>
                    <a:pt x="50" y="2"/>
                    <a:pt x="56" y="1"/>
                  </a:cubicBezTo>
                  <a:cubicBezTo>
                    <a:pt x="61" y="1"/>
                    <a:pt x="66" y="0"/>
                    <a:pt x="73" y="1"/>
                  </a:cubicBezTo>
                  <a:cubicBezTo>
                    <a:pt x="79" y="1"/>
                    <a:pt x="85" y="2"/>
                    <a:pt x="91" y="4"/>
                  </a:cubicBezTo>
                  <a:cubicBezTo>
                    <a:pt x="97" y="6"/>
                    <a:pt x="102" y="8"/>
                    <a:pt x="107" y="11"/>
                  </a:cubicBezTo>
                  <a:cubicBezTo>
                    <a:pt x="107" y="11"/>
                    <a:pt x="107" y="11"/>
                    <a:pt x="107" y="12"/>
                  </a:cubicBezTo>
                  <a:cubicBezTo>
                    <a:pt x="107" y="12"/>
                    <a:pt x="107" y="12"/>
                    <a:pt x="107" y="12"/>
                  </a:cubicBezTo>
                  <a:cubicBezTo>
                    <a:pt x="108" y="13"/>
                    <a:pt x="110" y="13"/>
                    <a:pt x="111" y="14"/>
                  </a:cubicBezTo>
                  <a:cubicBezTo>
                    <a:pt x="111" y="14"/>
                    <a:pt x="111" y="14"/>
                    <a:pt x="112" y="15"/>
                  </a:cubicBezTo>
                  <a:cubicBezTo>
                    <a:pt x="112" y="15"/>
                    <a:pt x="112" y="15"/>
                    <a:pt x="112" y="15"/>
                  </a:cubicBezTo>
                  <a:cubicBezTo>
                    <a:pt x="113" y="16"/>
                    <a:pt x="114" y="16"/>
                    <a:pt x="115" y="17"/>
                  </a:cubicBezTo>
                  <a:cubicBezTo>
                    <a:pt x="116" y="18"/>
                    <a:pt x="117" y="19"/>
                    <a:pt x="118" y="20"/>
                  </a:cubicBezTo>
                  <a:cubicBezTo>
                    <a:pt x="122" y="24"/>
                    <a:pt x="125" y="29"/>
                    <a:pt x="127" y="35"/>
                  </a:cubicBezTo>
                  <a:cubicBezTo>
                    <a:pt x="129" y="42"/>
                    <a:pt x="130" y="49"/>
                    <a:pt x="131" y="57"/>
                  </a:cubicBezTo>
                  <a:cubicBezTo>
                    <a:pt x="131" y="63"/>
                    <a:pt x="131" y="70"/>
                    <a:pt x="131" y="76"/>
                  </a:cubicBezTo>
                  <a:cubicBezTo>
                    <a:pt x="131" y="83"/>
                    <a:pt x="131" y="90"/>
                    <a:pt x="131" y="98"/>
                  </a:cubicBezTo>
                  <a:close/>
                  <a:moveTo>
                    <a:pt x="64" y="214"/>
                  </a:moveTo>
                  <a:cubicBezTo>
                    <a:pt x="65" y="214"/>
                    <a:pt x="65" y="214"/>
                    <a:pt x="66" y="214"/>
                  </a:cubicBezTo>
                  <a:cubicBezTo>
                    <a:pt x="66" y="215"/>
                    <a:pt x="66" y="215"/>
                    <a:pt x="66" y="215"/>
                  </a:cubicBezTo>
                  <a:cubicBezTo>
                    <a:pt x="65" y="215"/>
                    <a:pt x="65" y="215"/>
                    <a:pt x="65" y="215"/>
                  </a:cubicBezTo>
                  <a:cubicBezTo>
                    <a:pt x="65" y="215"/>
                    <a:pt x="65" y="214"/>
                    <a:pt x="64" y="214"/>
                  </a:cubicBezTo>
                  <a:close/>
                  <a:moveTo>
                    <a:pt x="85" y="219"/>
                  </a:moveTo>
                  <a:cubicBezTo>
                    <a:pt x="85" y="220"/>
                    <a:pt x="85" y="220"/>
                    <a:pt x="84" y="220"/>
                  </a:cubicBezTo>
                  <a:cubicBezTo>
                    <a:pt x="83" y="220"/>
                    <a:pt x="83" y="220"/>
                    <a:pt x="84" y="220"/>
                  </a:cubicBezTo>
                  <a:cubicBezTo>
                    <a:pt x="84" y="220"/>
                    <a:pt x="85" y="219"/>
                    <a:pt x="85"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0" name="Freeform 57">
              <a:extLst>
                <a:ext uri="{FF2B5EF4-FFF2-40B4-BE49-F238E27FC236}">
                  <a16:creationId xmlns:a16="http://schemas.microsoft.com/office/drawing/2014/main" id="{3F91DBCE-ADE6-49D0-A54E-DC5A7EFDE616}"/>
                </a:ext>
              </a:extLst>
            </p:cNvPr>
            <p:cNvSpPr>
              <a:spLocks noEditPoints="1"/>
            </p:cNvSpPr>
            <p:nvPr/>
          </p:nvSpPr>
          <p:spPr bwMode="auto">
            <a:xfrm>
              <a:off x="5474301" y="5528887"/>
              <a:ext cx="101581" cy="182001"/>
            </a:xfrm>
            <a:custGeom>
              <a:avLst/>
              <a:gdLst>
                <a:gd name="T0" fmla="*/ 66 w 127"/>
                <a:gd name="T1" fmla="*/ 1 h 219"/>
                <a:gd name="T2" fmla="*/ 72 w 127"/>
                <a:gd name="T3" fmla="*/ 2 h 219"/>
                <a:gd name="T4" fmla="*/ 29 w 127"/>
                <a:gd name="T5" fmla="*/ 5 h 219"/>
                <a:gd name="T6" fmla="*/ 27 w 127"/>
                <a:gd name="T7" fmla="*/ 6 h 219"/>
                <a:gd name="T8" fmla="*/ 44 w 127"/>
                <a:gd name="T9" fmla="*/ 9 h 219"/>
                <a:gd name="T10" fmla="*/ 31 w 127"/>
                <a:gd name="T11" fmla="*/ 15 h 219"/>
                <a:gd name="T12" fmla="*/ 37 w 127"/>
                <a:gd name="T13" fmla="*/ 213 h 219"/>
                <a:gd name="T14" fmla="*/ 14 w 127"/>
                <a:gd name="T15" fmla="*/ 188 h 219"/>
                <a:gd name="T16" fmla="*/ 6 w 127"/>
                <a:gd name="T17" fmla="*/ 182 h 219"/>
                <a:gd name="T18" fmla="*/ 38 w 127"/>
                <a:gd name="T19" fmla="*/ 177 h 219"/>
                <a:gd name="T20" fmla="*/ 23 w 127"/>
                <a:gd name="T21" fmla="*/ 150 h 219"/>
                <a:gd name="T22" fmla="*/ 9 w 127"/>
                <a:gd name="T23" fmla="*/ 104 h 219"/>
                <a:gd name="T24" fmla="*/ 25 w 127"/>
                <a:gd name="T25" fmla="*/ 96 h 219"/>
                <a:gd name="T26" fmla="*/ 23 w 127"/>
                <a:gd name="T27" fmla="*/ 84 h 219"/>
                <a:gd name="T28" fmla="*/ 30 w 127"/>
                <a:gd name="T29" fmla="*/ 79 h 219"/>
                <a:gd name="T30" fmla="*/ 20 w 127"/>
                <a:gd name="T31" fmla="*/ 76 h 219"/>
                <a:gd name="T32" fmla="*/ 22 w 127"/>
                <a:gd name="T33" fmla="*/ 73 h 219"/>
                <a:gd name="T34" fmla="*/ 32 w 127"/>
                <a:gd name="T35" fmla="*/ 67 h 219"/>
                <a:gd name="T36" fmla="*/ 53 w 127"/>
                <a:gd name="T37" fmla="*/ 69 h 219"/>
                <a:gd name="T38" fmla="*/ 105 w 127"/>
                <a:gd name="T39" fmla="*/ 64 h 219"/>
                <a:gd name="T40" fmla="*/ 14 w 127"/>
                <a:gd name="T41" fmla="*/ 44 h 219"/>
                <a:gd name="T42" fmla="*/ 10 w 127"/>
                <a:gd name="T43" fmla="*/ 40 h 219"/>
                <a:gd name="T44" fmla="*/ 72 w 127"/>
                <a:gd name="T45" fmla="*/ 48 h 219"/>
                <a:gd name="T46" fmla="*/ 55 w 127"/>
                <a:gd name="T47" fmla="*/ 171 h 219"/>
                <a:gd name="T48" fmla="*/ 11 w 127"/>
                <a:gd name="T49" fmla="*/ 36 h 219"/>
                <a:gd name="T50" fmla="*/ 14 w 127"/>
                <a:gd name="T51" fmla="*/ 35 h 219"/>
                <a:gd name="T52" fmla="*/ 9 w 127"/>
                <a:gd name="T53" fmla="*/ 32 h 219"/>
                <a:gd name="T54" fmla="*/ 22 w 127"/>
                <a:gd name="T55" fmla="*/ 29 h 219"/>
                <a:gd name="T56" fmla="*/ 12 w 127"/>
                <a:gd name="T57" fmla="*/ 29 h 219"/>
                <a:gd name="T58" fmla="*/ 16 w 127"/>
                <a:gd name="T59" fmla="*/ 29 h 219"/>
                <a:gd name="T60" fmla="*/ 79 w 127"/>
                <a:gd name="T61" fmla="*/ 27 h 219"/>
                <a:gd name="T62" fmla="*/ 19 w 127"/>
                <a:gd name="T63" fmla="*/ 27 h 219"/>
                <a:gd name="T64" fmla="*/ 54 w 127"/>
                <a:gd name="T65" fmla="*/ 13 h 219"/>
                <a:gd name="T66" fmla="*/ 58 w 127"/>
                <a:gd name="T67" fmla="*/ 11 h 219"/>
                <a:gd name="T68" fmla="*/ 83 w 127"/>
                <a:gd name="T69" fmla="*/ 9 h 219"/>
                <a:gd name="T70" fmla="*/ 80 w 127"/>
                <a:gd name="T71" fmla="*/ 2 h 219"/>
                <a:gd name="T72" fmla="*/ 92 w 127"/>
                <a:gd name="T73" fmla="*/ 5 h 219"/>
                <a:gd name="T74" fmla="*/ 96 w 127"/>
                <a:gd name="T75" fmla="*/ 6 h 219"/>
                <a:gd name="T76" fmla="*/ 92 w 127"/>
                <a:gd name="T77" fmla="*/ 10 h 219"/>
                <a:gd name="T78" fmla="*/ 96 w 127"/>
                <a:gd name="T79" fmla="*/ 10 h 219"/>
                <a:gd name="T80" fmla="*/ 106 w 127"/>
                <a:gd name="T81" fmla="*/ 11 h 219"/>
                <a:gd name="T82" fmla="*/ 127 w 127"/>
                <a:gd name="T83" fmla="*/ 70 h 219"/>
                <a:gd name="T84" fmla="*/ 122 w 127"/>
                <a:gd name="T85" fmla="*/ 187 h 219"/>
                <a:gd name="T86" fmla="*/ 13 w 127"/>
                <a:gd name="T87" fmla="*/ 199 h 219"/>
                <a:gd name="T88" fmla="*/ 5 w 127"/>
                <a:gd name="T89" fmla="*/ 186 h 219"/>
                <a:gd name="T90" fmla="*/ 1 w 127"/>
                <a:gd name="T91" fmla="*/ 118 h 219"/>
                <a:gd name="T92" fmla="*/ 0 w 127"/>
                <a:gd name="T93" fmla="*/ 52 h 219"/>
                <a:gd name="T94" fmla="*/ 10 w 127"/>
                <a:gd name="T95" fmla="*/ 26 h 219"/>
                <a:gd name="T96" fmla="*/ 10 w 127"/>
                <a:gd name="T97" fmla="*/ 26 h 219"/>
                <a:gd name="T98" fmla="*/ 27 w 127"/>
                <a:gd name="T99" fmla="*/ 8 h 219"/>
                <a:gd name="T100" fmla="*/ 29 w 127"/>
                <a:gd name="T101" fmla="*/ 13 h 219"/>
                <a:gd name="T102" fmla="*/ 29 w 127"/>
                <a:gd name="T103" fmla="*/ 21 h 219"/>
                <a:gd name="T104" fmla="*/ 37 w 127"/>
                <a:gd name="T105" fmla="*/ 19 h 219"/>
                <a:gd name="T106" fmla="*/ 42 w 127"/>
                <a:gd name="T107" fmla="*/ 13 h 219"/>
                <a:gd name="T108" fmla="*/ 51 w 127"/>
                <a:gd name="T109" fmla="*/ 9 h 219"/>
                <a:gd name="T110" fmla="*/ 55 w 127"/>
                <a:gd name="T111" fmla="*/ 9 h 219"/>
                <a:gd name="T112" fmla="*/ 59 w 127"/>
                <a:gd name="T113" fmla="*/ 3 h 219"/>
                <a:gd name="T114" fmla="*/ 63 w 127"/>
                <a:gd name="T115" fmla="*/ 3 h 219"/>
                <a:gd name="T116" fmla="*/ 69 w 127"/>
                <a:gd name="T117" fmla="*/ 1 h 219"/>
                <a:gd name="T118" fmla="*/ 77 w 127"/>
                <a:gd name="T119" fmla="*/ 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 h="219">
                  <a:moveTo>
                    <a:pt x="86" y="1"/>
                  </a:moveTo>
                  <a:cubicBezTo>
                    <a:pt x="87" y="1"/>
                    <a:pt x="87" y="1"/>
                    <a:pt x="87" y="2"/>
                  </a:cubicBezTo>
                  <a:cubicBezTo>
                    <a:pt x="87" y="2"/>
                    <a:pt x="87" y="3"/>
                    <a:pt x="86" y="3"/>
                  </a:cubicBezTo>
                  <a:cubicBezTo>
                    <a:pt x="85" y="3"/>
                    <a:pt x="85" y="3"/>
                    <a:pt x="85" y="2"/>
                  </a:cubicBezTo>
                  <a:cubicBezTo>
                    <a:pt x="84" y="1"/>
                    <a:pt x="84" y="1"/>
                    <a:pt x="84" y="0"/>
                  </a:cubicBezTo>
                  <a:cubicBezTo>
                    <a:pt x="84" y="0"/>
                    <a:pt x="85" y="0"/>
                    <a:pt x="85" y="0"/>
                  </a:cubicBezTo>
                  <a:cubicBezTo>
                    <a:pt x="85" y="1"/>
                    <a:pt x="86" y="1"/>
                    <a:pt x="86" y="1"/>
                  </a:cubicBezTo>
                  <a:close/>
                  <a:moveTo>
                    <a:pt x="66" y="1"/>
                  </a:moveTo>
                  <a:cubicBezTo>
                    <a:pt x="66" y="1"/>
                    <a:pt x="66" y="1"/>
                    <a:pt x="66" y="1"/>
                  </a:cubicBezTo>
                  <a:cubicBezTo>
                    <a:pt x="66" y="1"/>
                    <a:pt x="65" y="1"/>
                    <a:pt x="65" y="1"/>
                  </a:cubicBezTo>
                  <a:cubicBezTo>
                    <a:pt x="65" y="1"/>
                    <a:pt x="65" y="1"/>
                    <a:pt x="65" y="1"/>
                  </a:cubicBezTo>
                  <a:cubicBezTo>
                    <a:pt x="66" y="1"/>
                    <a:pt x="66" y="1"/>
                    <a:pt x="66" y="1"/>
                  </a:cubicBezTo>
                  <a:close/>
                  <a:moveTo>
                    <a:pt x="56" y="1"/>
                  </a:moveTo>
                  <a:cubicBezTo>
                    <a:pt x="56" y="2"/>
                    <a:pt x="56" y="2"/>
                    <a:pt x="56" y="2"/>
                  </a:cubicBezTo>
                  <a:cubicBezTo>
                    <a:pt x="55" y="2"/>
                    <a:pt x="55" y="1"/>
                    <a:pt x="55" y="1"/>
                  </a:cubicBezTo>
                  <a:cubicBezTo>
                    <a:pt x="55" y="1"/>
                    <a:pt x="55" y="1"/>
                    <a:pt x="56" y="1"/>
                  </a:cubicBezTo>
                  <a:close/>
                  <a:moveTo>
                    <a:pt x="53" y="2"/>
                  </a:moveTo>
                  <a:cubicBezTo>
                    <a:pt x="53" y="2"/>
                    <a:pt x="53" y="3"/>
                    <a:pt x="53" y="3"/>
                  </a:cubicBezTo>
                  <a:cubicBezTo>
                    <a:pt x="52" y="3"/>
                    <a:pt x="52" y="2"/>
                    <a:pt x="52" y="2"/>
                  </a:cubicBezTo>
                  <a:cubicBezTo>
                    <a:pt x="52" y="2"/>
                    <a:pt x="52" y="2"/>
                    <a:pt x="53" y="2"/>
                  </a:cubicBezTo>
                  <a:cubicBezTo>
                    <a:pt x="53" y="2"/>
                    <a:pt x="53" y="2"/>
                    <a:pt x="53" y="2"/>
                  </a:cubicBezTo>
                  <a:close/>
                  <a:moveTo>
                    <a:pt x="72" y="2"/>
                  </a:moveTo>
                  <a:cubicBezTo>
                    <a:pt x="72" y="3"/>
                    <a:pt x="72" y="3"/>
                    <a:pt x="72" y="3"/>
                  </a:cubicBezTo>
                  <a:cubicBezTo>
                    <a:pt x="72" y="3"/>
                    <a:pt x="72" y="3"/>
                    <a:pt x="72" y="2"/>
                  </a:cubicBezTo>
                  <a:close/>
                  <a:moveTo>
                    <a:pt x="53" y="4"/>
                  </a:moveTo>
                  <a:cubicBezTo>
                    <a:pt x="53" y="3"/>
                    <a:pt x="54" y="4"/>
                    <a:pt x="54" y="4"/>
                  </a:cubicBezTo>
                  <a:cubicBezTo>
                    <a:pt x="53" y="5"/>
                    <a:pt x="53" y="5"/>
                    <a:pt x="53" y="4"/>
                  </a:cubicBezTo>
                  <a:close/>
                  <a:moveTo>
                    <a:pt x="56" y="5"/>
                  </a:moveTo>
                  <a:cubicBezTo>
                    <a:pt x="56" y="5"/>
                    <a:pt x="56" y="5"/>
                    <a:pt x="56" y="5"/>
                  </a:cubicBezTo>
                  <a:cubicBezTo>
                    <a:pt x="57" y="5"/>
                    <a:pt x="57" y="5"/>
                    <a:pt x="57" y="6"/>
                  </a:cubicBezTo>
                  <a:cubicBezTo>
                    <a:pt x="56" y="6"/>
                    <a:pt x="55" y="6"/>
                    <a:pt x="55" y="6"/>
                  </a:cubicBezTo>
                  <a:cubicBezTo>
                    <a:pt x="55" y="7"/>
                    <a:pt x="54" y="7"/>
                    <a:pt x="54" y="7"/>
                  </a:cubicBezTo>
                  <a:cubicBezTo>
                    <a:pt x="54" y="6"/>
                    <a:pt x="54" y="6"/>
                    <a:pt x="54" y="6"/>
                  </a:cubicBezTo>
                  <a:cubicBezTo>
                    <a:pt x="54" y="5"/>
                    <a:pt x="54" y="5"/>
                    <a:pt x="54" y="5"/>
                  </a:cubicBezTo>
                  <a:lnTo>
                    <a:pt x="56" y="5"/>
                  </a:lnTo>
                  <a:close/>
                  <a:moveTo>
                    <a:pt x="29" y="5"/>
                  </a:moveTo>
                  <a:cubicBezTo>
                    <a:pt x="29" y="6"/>
                    <a:pt x="29" y="6"/>
                    <a:pt x="28" y="6"/>
                  </a:cubicBezTo>
                  <a:cubicBezTo>
                    <a:pt x="28" y="5"/>
                    <a:pt x="28" y="5"/>
                    <a:pt x="29" y="5"/>
                  </a:cubicBezTo>
                  <a:close/>
                  <a:moveTo>
                    <a:pt x="57" y="6"/>
                  </a:moveTo>
                  <a:cubicBezTo>
                    <a:pt x="57" y="6"/>
                    <a:pt x="58" y="6"/>
                    <a:pt x="57" y="6"/>
                  </a:cubicBezTo>
                  <a:cubicBezTo>
                    <a:pt x="57" y="6"/>
                    <a:pt x="57" y="6"/>
                    <a:pt x="57" y="6"/>
                  </a:cubicBezTo>
                  <a:close/>
                  <a:moveTo>
                    <a:pt x="27" y="6"/>
                  </a:moveTo>
                  <a:cubicBezTo>
                    <a:pt x="27" y="7"/>
                    <a:pt x="27" y="7"/>
                    <a:pt x="27" y="7"/>
                  </a:cubicBezTo>
                  <a:cubicBezTo>
                    <a:pt x="27" y="7"/>
                    <a:pt x="27" y="7"/>
                    <a:pt x="27" y="7"/>
                  </a:cubicBezTo>
                  <a:cubicBezTo>
                    <a:pt x="27" y="7"/>
                    <a:pt x="26" y="7"/>
                    <a:pt x="26" y="7"/>
                  </a:cubicBezTo>
                  <a:cubicBezTo>
                    <a:pt x="26" y="7"/>
                    <a:pt x="26" y="7"/>
                    <a:pt x="26" y="7"/>
                  </a:cubicBezTo>
                  <a:cubicBezTo>
                    <a:pt x="26" y="7"/>
                    <a:pt x="26" y="7"/>
                    <a:pt x="26" y="7"/>
                  </a:cubicBezTo>
                  <a:cubicBezTo>
                    <a:pt x="27" y="6"/>
                    <a:pt x="27" y="6"/>
                    <a:pt x="27" y="6"/>
                  </a:cubicBezTo>
                  <a:close/>
                  <a:moveTo>
                    <a:pt x="48" y="9"/>
                  </a:moveTo>
                  <a:cubicBezTo>
                    <a:pt x="48" y="9"/>
                    <a:pt x="47" y="9"/>
                    <a:pt x="47" y="9"/>
                  </a:cubicBezTo>
                  <a:cubicBezTo>
                    <a:pt x="47" y="9"/>
                    <a:pt x="46" y="8"/>
                    <a:pt x="47" y="8"/>
                  </a:cubicBezTo>
                  <a:cubicBezTo>
                    <a:pt x="47" y="8"/>
                    <a:pt x="48" y="8"/>
                    <a:pt x="48" y="9"/>
                  </a:cubicBezTo>
                  <a:close/>
                  <a:moveTo>
                    <a:pt x="45" y="8"/>
                  </a:moveTo>
                  <a:cubicBezTo>
                    <a:pt x="45" y="8"/>
                    <a:pt x="45" y="8"/>
                    <a:pt x="45" y="8"/>
                  </a:cubicBezTo>
                  <a:cubicBezTo>
                    <a:pt x="45" y="9"/>
                    <a:pt x="44" y="9"/>
                    <a:pt x="44" y="10"/>
                  </a:cubicBezTo>
                  <a:cubicBezTo>
                    <a:pt x="44" y="10"/>
                    <a:pt x="44" y="11"/>
                    <a:pt x="44" y="11"/>
                  </a:cubicBezTo>
                  <a:cubicBezTo>
                    <a:pt x="43" y="11"/>
                    <a:pt x="43" y="11"/>
                    <a:pt x="43" y="11"/>
                  </a:cubicBezTo>
                  <a:cubicBezTo>
                    <a:pt x="43" y="11"/>
                    <a:pt x="42" y="11"/>
                    <a:pt x="42" y="11"/>
                  </a:cubicBezTo>
                  <a:cubicBezTo>
                    <a:pt x="42" y="10"/>
                    <a:pt x="42" y="10"/>
                    <a:pt x="43" y="10"/>
                  </a:cubicBezTo>
                  <a:cubicBezTo>
                    <a:pt x="43" y="10"/>
                    <a:pt x="43" y="9"/>
                    <a:pt x="44" y="9"/>
                  </a:cubicBezTo>
                  <a:cubicBezTo>
                    <a:pt x="44" y="9"/>
                    <a:pt x="44" y="9"/>
                    <a:pt x="44" y="9"/>
                  </a:cubicBezTo>
                  <a:cubicBezTo>
                    <a:pt x="44" y="8"/>
                    <a:pt x="44" y="8"/>
                    <a:pt x="45" y="8"/>
                  </a:cubicBezTo>
                  <a:close/>
                  <a:moveTo>
                    <a:pt x="41" y="13"/>
                  </a:moveTo>
                  <a:cubicBezTo>
                    <a:pt x="41" y="13"/>
                    <a:pt x="40" y="13"/>
                    <a:pt x="39" y="12"/>
                  </a:cubicBezTo>
                  <a:cubicBezTo>
                    <a:pt x="39" y="12"/>
                    <a:pt x="38" y="12"/>
                    <a:pt x="39" y="11"/>
                  </a:cubicBezTo>
                  <a:cubicBezTo>
                    <a:pt x="39" y="11"/>
                    <a:pt x="40" y="11"/>
                    <a:pt x="40" y="11"/>
                  </a:cubicBezTo>
                  <a:cubicBezTo>
                    <a:pt x="41" y="11"/>
                    <a:pt x="41" y="11"/>
                    <a:pt x="42" y="11"/>
                  </a:cubicBezTo>
                  <a:cubicBezTo>
                    <a:pt x="42" y="12"/>
                    <a:pt x="42" y="12"/>
                    <a:pt x="41" y="13"/>
                  </a:cubicBezTo>
                  <a:close/>
                  <a:moveTo>
                    <a:pt x="34" y="15"/>
                  </a:moveTo>
                  <a:cubicBezTo>
                    <a:pt x="34" y="15"/>
                    <a:pt x="34" y="15"/>
                    <a:pt x="33" y="15"/>
                  </a:cubicBezTo>
                  <a:cubicBezTo>
                    <a:pt x="33" y="15"/>
                    <a:pt x="33" y="15"/>
                    <a:pt x="32" y="15"/>
                  </a:cubicBezTo>
                  <a:cubicBezTo>
                    <a:pt x="32" y="15"/>
                    <a:pt x="31" y="15"/>
                    <a:pt x="31" y="15"/>
                  </a:cubicBezTo>
                  <a:cubicBezTo>
                    <a:pt x="31" y="15"/>
                    <a:pt x="31" y="15"/>
                    <a:pt x="31" y="15"/>
                  </a:cubicBezTo>
                  <a:cubicBezTo>
                    <a:pt x="31" y="14"/>
                    <a:pt x="32" y="14"/>
                    <a:pt x="33" y="14"/>
                  </a:cubicBezTo>
                  <a:cubicBezTo>
                    <a:pt x="33" y="15"/>
                    <a:pt x="34" y="15"/>
                    <a:pt x="34" y="15"/>
                  </a:cubicBezTo>
                  <a:close/>
                  <a:moveTo>
                    <a:pt x="28" y="17"/>
                  </a:moveTo>
                  <a:cubicBezTo>
                    <a:pt x="28" y="17"/>
                    <a:pt x="28" y="18"/>
                    <a:pt x="28" y="18"/>
                  </a:cubicBezTo>
                  <a:cubicBezTo>
                    <a:pt x="27" y="17"/>
                    <a:pt x="27" y="17"/>
                    <a:pt x="28" y="17"/>
                  </a:cubicBezTo>
                  <a:cubicBezTo>
                    <a:pt x="28" y="17"/>
                    <a:pt x="28" y="17"/>
                    <a:pt x="28" y="17"/>
                  </a:cubicBezTo>
                  <a:close/>
                  <a:moveTo>
                    <a:pt x="37" y="213"/>
                  </a:moveTo>
                  <a:cubicBezTo>
                    <a:pt x="37" y="213"/>
                    <a:pt x="38" y="213"/>
                    <a:pt x="38" y="212"/>
                  </a:cubicBezTo>
                  <a:cubicBezTo>
                    <a:pt x="38" y="212"/>
                    <a:pt x="38" y="211"/>
                    <a:pt x="38" y="211"/>
                  </a:cubicBezTo>
                  <a:cubicBezTo>
                    <a:pt x="37" y="211"/>
                    <a:pt x="37" y="211"/>
                    <a:pt x="37" y="211"/>
                  </a:cubicBezTo>
                  <a:cubicBezTo>
                    <a:pt x="36" y="212"/>
                    <a:pt x="36" y="212"/>
                    <a:pt x="37" y="213"/>
                  </a:cubicBezTo>
                  <a:close/>
                  <a:moveTo>
                    <a:pt x="58" y="198"/>
                  </a:moveTo>
                  <a:cubicBezTo>
                    <a:pt x="59" y="198"/>
                    <a:pt x="59" y="197"/>
                    <a:pt x="58" y="197"/>
                  </a:cubicBezTo>
                  <a:cubicBezTo>
                    <a:pt x="58" y="196"/>
                    <a:pt x="57" y="197"/>
                    <a:pt x="57" y="197"/>
                  </a:cubicBezTo>
                  <a:cubicBezTo>
                    <a:pt x="57" y="198"/>
                    <a:pt x="58" y="198"/>
                    <a:pt x="58" y="198"/>
                  </a:cubicBezTo>
                  <a:close/>
                  <a:moveTo>
                    <a:pt x="32" y="193"/>
                  </a:moveTo>
                  <a:cubicBezTo>
                    <a:pt x="32" y="193"/>
                    <a:pt x="32" y="193"/>
                    <a:pt x="31" y="193"/>
                  </a:cubicBezTo>
                  <a:cubicBezTo>
                    <a:pt x="31" y="194"/>
                    <a:pt x="31" y="194"/>
                    <a:pt x="31" y="195"/>
                  </a:cubicBezTo>
                  <a:cubicBezTo>
                    <a:pt x="31" y="195"/>
                    <a:pt x="32" y="195"/>
                    <a:pt x="32" y="194"/>
                  </a:cubicBezTo>
                  <a:cubicBezTo>
                    <a:pt x="32" y="194"/>
                    <a:pt x="32" y="194"/>
                    <a:pt x="32" y="193"/>
                  </a:cubicBezTo>
                  <a:close/>
                  <a:moveTo>
                    <a:pt x="14" y="187"/>
                  </a:moveTo>
                  <a:cubicBezTo>
                    <a:pt x="13" y="188"/>
                    <a:pt x="13" y="188"/>
                    <a:pt x="14" y="188"/>
                  </a:cubicBezTo>
                  <a:cubicBezTo>
                    <a:pt x="15" y="188"/>
                    <a:pt x="15" y="188"/>
                    <a:pt x="14" y="188"/>
                  </a:cubicBezTo>
                  <a:cubicBezTo>
                    <a:pt x="14" y="187"/>
                    <a:pt x="14" y="187"/>
                    <a:pt x="14" y="187"/>
                  </a:cubicBezTo>
                  <a:close/>
                  <a:moveTo>
                    <a:pt x="83" y="184"/>
                  </a:moveTo>
                  <a:cubicBezTo>
                    <a:pt x="82" y="185"/>
                    <a:pt x="82" y="185"/>
                    <a:pt x="83" y="185"/>
                  </a:cubicBezTo>
                  <a:cubicBezTo>
                    <a:pt x="83" y="186"/>
                    <a:pt x="83" y="186"/>
                    <a:pt x="84" y="186"/>
                  </a:cubicBezTo>
                  <a:cubicBezTo>
                    <a:pt x="84" y="187"/>
                    <a:pt x="84" y="187"/>
                    <a:pt x="85" y="187"/>
                  </a:cubicBezTo>
                  <a:cubicBezTo>
                    <a:pt x="85" y="187"/>
                    <a:pt x="86" y="188"/>
                    <a:pt x="86" y="187"/>
                  </a:cubicBezTo>
                  <a:cubicBezTo>
                    <a:pt x="86" y="186"/>
                    <a:pt x="86" y="186"/>
                    <a:pt x="85" y="185"/>
                  </a:cubicBezTo>
                  <a:cubicBezTo>
                    <a:pt x="84" y="185"/>
                    <a:pt x="83" y="184"/>
                    <a:pt x="83" y="184"/>
                  </a:cubicBezTo>
                  <a:close/>
                  <a:moveTo>
                    <a:pt x="8" y="181"/>
                  </a:moveTo>
                  <a:cubicBezTo>
                    <a:pt x="8" y="181"/>
                    <a:pt x="7" y="180"/>
                    <a:pt x="7" y="180"/>
                  </a:cubicBezTo>
                  <a:cubicBezTo>
                    <a:pt x="7" y="180"/>
                    <a:pt x="7" y="181"/>
                    <a:pt x="7" y="181"/>
                  </a:cubicBezTo>
                  <a:cubicBezTo>
                    <a:pt x="6" y="181"/>
                    <a:pt x="6" y="181"/>
                    <a:pt x="6" y="182"/>
                  </a:cubicBezTo>
                  <a:cubicBezTo>
                    <a:pt x="6" y="182"/>
                    <a:pt x="6" y="182"/>
                    <a:pt x="6" y="182"/>
                  </a:cubicBezTo>
                  <a:cubicBezTo>
                    <a:pt x="7" y="182"/>
                    <a:pt x="7" y="182"/>
                    <a:pt x="7" y="182"/>
                  </a:cubicBezTo>
                  <a:cubicBezTo>
                    <a:pt x="8" y="182"/>
                    <a:pt x="8" y="181"/>
                    <a:pt x="8" y="181"/>
                  </a:cubicBezTo>
                  <a:close/>
                  <a:moveTo>
                    <a:pt x="19" y="179"/>
                  </a:moveTo>
                  <a:cubicBezTo>
                    <a:pt x="19" y="178"/>
                    <a:pt x="18" y="178"/>
                    <a:pt x="18" y="178"/>
                  </a:cubicBezTo>
                  <a:cubicBezTo>
                    <a:pt x="18" y="178"/>
                    <a:pt x="18" y="178"/>
                    <a:pt x="18" y="179"/>
                  </a:cubicBezTo>
                  <a:cubicBezTo>
                    <a:pt x="18" y="179"/>
                    <a:pt x="18" y="179"/>
                    <a:pt x="18" y="179"/>
                  </a:cubicBezTo>
                  <a:lnTo>
                    <a:pt x="19" y="179"/>
                  </a:lnTo>
                  <a:close/>
                  <a:moveTo>
                    <a:pt x="38" y="172"/>
                  </a:moveTo>
                  <a:cubicBezTo>
                    <a:pt x="38" y="173"/>
                    <a:pt x="37" y="173"/>
                    <a:pt x="37" y="174"/>
                  </a:cubicBezTo>
                  <a:cubicBezTo>
                    <a:pt x="36" y="175"/>
                    <a:pt x="36" y="176"/>
                    <a:pt x="36" y="176"/>
                  </a:cubicBezTo>
                  <a:cubicBezTo>
                    <a:pt x="36" y="177"/>
                    <a:pt x="37" y="177"/>
                    <a:pt x="38" y="177"/>
                  </a:cubicBezTo>
                  <a:cubicBezTo>
                    <a:pt x="38" y="177"/>
                    <a:pt x="39" y="177"/>
                    <a:pt x="39" y="176"/>
                  </a:cubicBezTo>
                  <a:cubicBezTo>
                    <a:pt x="39" y="175"/>
                    <a:pt x="39" y="174"/>
                    <a:pt x="39" y="173"/>
                  </a:cubicBezTo>
                  <a:cubicBezTo>
                    <a:pt x="39" y="173"/>
                    <a:pt x="39" y="172"/>
                    <a:pt x="38" y="172"/>
                  </a:cubicBezTo>
                  <a:close/>
                  <a:moveTo>
                    <a:pt x="72" y="162"/>
                  </a:moveTo>
                  <a:cubicBezTo>
                    <a:pt x="72" y="163"/>
                    <a:pt x="73" y="163"/>
                    <a:pt x="73" y="163"/>
                  </a:cubicBezTo>
                  <a:cubicBezTo>
                    <a:pt x="74" y="163"/>
                    <a:pt x="75" y="163"/>
                    <a:pt x="75" y="162"/>
                  </a:cubicBezTo>
                  <a:cubicBezTo>
                    <a:pt x="75" y="162"/>
                    <a:pt x="74" y="162"/>
                    <a:pt x="74" y="162"/>
                  </a:cubicBezTo>
                  <a:cubicBezTo>
                    <a:pt x="73" y="162"/>
                    <a:pt x="73" y="162"/>
                    <a:pt x="72" y="162"/>
                  </a:cubicBezTo>
                  <a:close/>
                  <a:moveTo>
                    <a:pt x="23" y="151"/>
                  </a:moveTo>
                  <a:cubicBezTo>
                    <a:pt x="24" y="151"/>
                    <a:pt x="24" y="151"/>
                    <a:pt x="24" y="151"/>
                  </a:cubicBezTo>
                  <a:cubicBezTo>
                    <a:pt x="24" y="150"/>
                    <a:pt x="24" y="150"/>
                    <a:pt x="23" y="150"/>
                  </a:cubicBezTo>
                  <a:cubicBezTo>
                    <a:pt x="23" y="150"/>
                    <a:pt x="23" y="150"/>
                    <a:pt x="23" y="150"/>
                  </a:cubicBezTo>
                  <a:cubicBezTo>
                    <a:pt x="23" y="151"/>
                    <a:pt x="23" y="151"/>
                    <a:pt x="23" y="151"/>
                  </a:cubicBezTo>
                  <a:close/>
                  <a:moveTo>
                    <a:pt x="9" y="106"/>
                  </a:moveTo>
                  <a:cubicBezTo>
                    <a:pt x="9" y="106"/>
                    <a:pt x="9" y="105"/>
                    <a:pt x="9" y="105"/>
                  </a:cubicBezTo>
                  <a:cubicBezTo>
                    <a:pt x="9" y="105"/>
                    <a:pt x="9" y="105"/>
                    <a:pt x="8" y="105"/>
                  </a:cubicBezTo>
                  <a:cubicBezTo>
                    <a:pt x="8" y="105"/>
                    <a:pt x="8" y="105"/>
                    <a:pt x="8" y="105"/>
                  </a:cubicBezTo>
                  <a:cubicBezTo>
                    <a:pt x="8" y="106"/>
                    <a:pt x="8" y="106"/>
                    <a:pt x="9" y="106"/>
                  </a:cubicBezTo>
                  <a:close/>
                  <a:moveTo>
                    <a:pt x="114" y="106"/>
                  </a:moveTo>
                  <a:cubicBezTo>
                    <a:pt x="115" y="106"/>
                    <a:pt x="116" y="106"/>
                    <a:pt x="116" y="106"/>
                  </a:cubicBezTo>
                  <a:cubicBezTo>
                    <a:pt x="116" y="105"/>
                    <a:pt x="116" y="104"/>
                    <a:pt x="116" y="104"/>
                  </a:cubicBezTo>
                  <a:cubicBezTo>
                    <a:pt x="115" y="104"/>
                    <a:pt x="115" y="104"/>
                    <a:pt x="115" y="104"/>
                  </a:cubicBezTo>
                  <a:cubicBezTo>
                    <a:pt x="114" y="105"/>
                    <a:pt x="114" y="105"/>
                    <a:pt x="114" y="106"/>
                  </a:cubicBezTo>
                  <a:close/>
                  <a:moveTo>
                    <a:pt x="9" y="104"/>
                  </a:moveTo>
                  <a:cubicBezTo>
                    <a:pt x="10" y="104"/>
                    <a:pt x="10" y="103"/>
                    <a:pt x="10" y="103"/>
                  </a:cubicBezTo>
                  <a:cubicBezTo>
                    <a:pt x="10" y="102"/>
                    <a:pt x="10" y="101"/>
                    <a:pt x="9" y="101"/>
                  </a:cubicBezTo>
                  <a:cubicBezTo>
                    <a:pt x="9" y="101"/>
                    <a:pt x="8" y="102"/>
                    <a:pt x="8" y="102"/>
                  </a:cubicBezTo>
                  <a:cubicBezTo>
                    <a:pt x="8" y="103"/>
                    <a:pt x="9" y="104"/>
                    <a:pt x="9" y="104"/>
                  </a:cubicBezTo>
                  <a:close/>
                  <a:moveTo>
                    <a:pt x="11" y="97"/>
                  </a:moveTo>
                  <a:cubicBezTo>
                    <a:pt x="11" y="97"/>
                    <a:pt x="11" y="96"/>
                    <a:pt x="11" y="96"/>
                  </a:cubicBezTo>
                  <a:cubicBezTo>
                    <a:pt x="10" y="96"/>
                    <a:pt x="10" y="96"/>
                    <a:pt x="10" y="96"/>
                  </a:cubicBezTo>
                  <a:cubicBezTo>
                    <a:pt x="10" y="97"/>
                    <a:pt x="10" y="97"/>
                    <a:pt x="11" y="97"/>
                  </a:cubicBezTo>
                  <a:close/>
                  <a:moveTo>
                    <a:pt x="24" y="95"/>
                  </a:moveTo>
                  <a:cubicBezTo>
                    <a:pt x="23" y="95"/>
                    <a:pt x="23" y="96"/>
                    <a:pt x="23" y="96"/>
                  </a:cubicBezTo>
                  <a:cubicBezTo>
                    <a:pt x="24" y="97"/>
                    <a:pt x="24" y="97"/>
                    <a:pt x="24" y="97"/>
                  </a:cubicBezTo>
                  <a:cubicBezTo>
                    <a:pt x="25" y="97"/>
                    <a:pt x="25" y="96"/>
                    <a:pt x="25" y="96"/>
                  </a:cubicBezTo>
                  <a:cubicBezTo>
                    <a:pt x="24" y="95"/>
                    <a:pt x="24" y="95"/>
                    <a:pt x="24" y="95"/>
                  </a:cubicBezTo>
                  <a:close/>
                  <a:moveTo>
                    <a:pt x="30" y="89"/>
                  </a:moveTo>
                  <a:cubicBezTo>
                    <a:pt x="30" y="90"/>
                    <a:pt x="31" y="90"/>
                    <a:pt x="31" y="91"/>
                  </a:cubicBezTo>
                  <a:cubicBezTo>
                    <a:pt x="32" y="90"/>
                    <a:pt x="32" y="90"/>
                    <a:pt x="31" y="89"/>
                  </a:cubicBezTo>
                  <a:cubicBezTo>
                    <a:pt x="31" y="89"/>
                    <a:pt x="31" y="89"/>
                    <a:pt x="30" y="89"/>
                  </a:cubicBezTo>
                  <a:close/>
                  <a:moveTo>
                    <a:pt x="23" y="91"/>
                  </a:moveTo>
                  <a:cubicBezTo>
                    <a:pt x="23" y="91"/>
                    <a:pt x="23" y="91"/>
                    <a:pt x="23" y="91"/>
                  </a:cubicBezTo>
                  <a:cubicBezTo>
                    <a:pt x="24" y="90"/>
                    <a:pt x="24" y="90"/>
                    <a:pt x="24" y="90"/>
                  </a:cubicBezTo>
                  <a:cubicBezTo>
                    <a:pt x="24" y="89"/>
                    <a:pt x="24" y="89"/>
                    <a:pt x="25" y="89"/>
                  </a:cubicBezTo>
                  <a:cubicBezTo>
                    <a:pt x="25" y="89"/>
                    <a:pt x="25" y="89"/>
                    <a:pt x="25" y="89"/>
                  </a:cubicBezTo>
                  <a:cubicBezTo>
                    <a:pt x="26" y="88"/>
                    <a:pt x="26" y="87"/>
                    <a:pt x="25" y="86"/>
                  </a:cubicBezTo>
                  <a:cubicBezTo>
                    <a:pt x="24" y="85"/>
                    <a:pt x="24" y="84"/>
                    <a:pt x="23" y="84"/>
                  </a:cubicBezTo>
                  <a:cubicBezTo>
                    <a:pt x="23" y="84"/>
                    <a:pt x="23" y="84"/>
                    <a:pt x="22" y="85"/>
                  </a:cubicBezTo>
                  <a:cubicBezTo>
                    <a:pt x="22" y="85"/>
                    <a:pt x="22" y="85"/>
                    <a:pt x="22" y="85"/>
                  </a:cubicBezTo>
                  <a:cubicBezTo>
                    <a:pt x="21" y="86"/>
                    <a:pt x="21" y="86"/>
                    <a:pt x="21" y="87"/>
                  </a:cubicBezTo>
                  <a:cubicBezTo>
                    <a:pt x="21" y="87"/>
                    <a:pt x="21" y="88"/>
                    <a:pt x="21" y="89"/>
                  </a:cubicBezTo>
                  <a:cubicBezTo>
                    <a:pt x="21" y="90"/>
                    <a:pt x="22" y="90"/>
                    <a:pt x="22" y="91"/>
                  </a:cubicBezTo>
                  <a:cubicBezTo>
                    <a:pt x="22" y="91"/>
                    <a:pt x="22" y="91"/>
                    <a:pt x="23" y="91"/>
                  </a:cubicBezTo>
                  <a:close/>
                  <a:moveTo>
                    <a:pt x="49" y="84"/>
                  </a:moveTo>
                  <a:cubicBezTo>
                    <a:pt x="50" y="83"/>
                    <a:pt x="49" y="83"/>
                    <a:pt x="48" y="82"/>
                  </a:cubicBezTo>
                  <a:cubicBezTo>
                    <a:pt x="48" y="83"/>
                    <a:pt x="48" y="83"/>
                    <a:pt x="48" y="84"/>
                  </a:cubicBezTo>
                  <a:cubicBezTo>
                    <a:pt x="49" y="84"/>
                    <a:pt x="49" y="84"/>
                    <a:pt x="49" y="84"/>
                  </a:cubicBezTo>
                  <a:close/>
                  <a:moveTo>
                    <a:pt x="30" y="80"/>
                  </a:moveTo>
                  <a:cubicBezTo>
                    <a:pt x="30" y="80"/>
                    <a:pt x="30" y="80"/>
                    <a:pt x="30" y="79"/>
                  </a:cubicBezTo>
                  <a:cubicBezTo>
                    <a:pt x="31" y="79"/>
                    <a:pt x="30" y="79"/>
                    <a:pt x="30" y="78"/>
                  </a:cubicBezTo>
                  <a:cubicBezTo>
                    <a:pt x="30" y="78"/>
                    <a:pt x="30" y="78"/>
                    <a:pt x="30" y="78"/>
                  </a:cubicBezTo>
                  <a:cubicBezTo>
                    <a:pt x="29" y="78"/>
                    <a:pt x="29" y="79"/>
                    <a:pt x="29" y="79"/>
                  </a:cubicBezTo>
                  <a:cubicBezTo>
                    <a:pt x="29" y="79"/>
                    <a:pt x="29" y="79"/>
                    <a:pt x="29" y="80"/>
                  </a:cubicBezTo>
                  <a:cubicBezTo>
                    <a:pt x="29" y="80"/>
                    <a:pt x="30" y="80"/>
                    <a:pt x="30" y="80"/>
                  </a:cubicBezTo>
                  <a:close/>
                  <a:moveTo>
                    <a:pt x="20" y="76"/>
                  </a:moveTo>
                  <a:cubicBezTo>
                    <a:pt x="20" y="76"/>
                    <a:pt x="20" y="76"/>
                    <a:pt x="20" y="75"/>
                  </a:cubicBezTo>
                  <a:cubicBezTo>
                    <a:pt x="20" y="75"/>
                    <a:pt x="20" y="75"/>
                    <a:pt x="20" y="75"/>
                  </a:cubicBezTo>
                  <a:cubicBezTo>
                    <a:pt x="20" y="75"/>
                    <a:pt x="20" y="75"/>
                    <a:pt x="21" y="75"/>
                  </a:cubicBezTo>
                  <a:cubicBezTo>
                    <a:pt x="21" y="74"/>
                    <a:pt x="21" y="74"/>
                    <a:pt x="20" y="74"/>
                  </a:cubicBezTo>
                  <a:cubicBezTo>
                    <a:pt x="20" y="74"/>
                    <a:pt x="20" y="74"/>
                    <a:pt x="20" y="75"/>
                  </a:cubicBezTo>
                  <a:cubicBezTo>
                    <a:pt x="19" y="75"/>
                    <a:pt x="19" y="75"/>
                    <a:pt x="20" y="76"/>
                  </a:cubicBezTo>
                  <a:close/>
                  <a:moveTo>
                    <a:pt x="7" y="72"/>
                  </a:moveTo>
                  <a:cubicBezTo>
                    <a:pt x="7" y="72"/>
                    <a:pt x="7" y="73"/>
                    <a:pt x="8" y="73"/>
                  </a:cubicBezTo>
                  <a:cubicBezTo>
                    <a:pt x="9" y="73"/>
                    <a:pt x="9" y="72"/>
                    <a:pt x="9" y="72"/>
                  </a:cubicBezTo>
                  <a:cubicBezTo>
                    <a:pt x="9" y="72"/>
                    <a:pt x="8" y="71"/>
                    <a:pt x="8" y="71"/>
                  </a:cubicBezTo>
                  <a:cubicBezTo>
                    <a:pt x="8" y="71"/>
                    <a:pt x="8" y="71"/>
                    <a:pt x="7" y="71"/>
                  </a:cubicBezTo>
                  <a:cubicBezTo>
                    <a:pt x="7" y="71"/>
                    <a:pt x="7" y="72"/>
                    <a:pt x="7" y="72"/>
                  </a:cubicBezTo>
                  <a:close/>
                  <a:moveTo>
                    <a:pt x="6" y="74"/>
                  </a:moveTo>
                  <a:cubicBezTo>
                    <a:pt x="6" y="74"/>
                    <a:pt x="6" y="73"/>
                    <a:pt x="6" y="72"/>
                  </a:cubicBezTo>
                  <a:cubicBezTo>
                    <a:pt x="6" y="72"/>
                    <a:pt x="6" y="71"/>
                    <a:pt x="5" y="71"/>
                  </a:cubicBezTo>
                  <a:cubicBezTo>
                    <a:pt x="5" y="71"/>
                    <a:pt x="5" y="72"/>
                    <a:pt x="5" y="73"/>
                  </a:cubicBezTo>
                  <a:cubicBezTo>
                    <a:pt x="5" y="73"/>
                    <a:pt x="5" y="74"/>
                    <a:pt x="6" y="74"/>
                  </a:cubicBezTo>
                  <a:close/>
                  <a:moveTo>
                    <a:pt x="22" y="73"/>
                  </a:moveTo>
                  <a:cubicBezTo>
                    <a:pt x="22" y="73"/>
                    <a:pt x="22" y="73"/>
                    <a:pt x="22" y="72"/>
                  </a:cubicBezTo>
                  <a:cubicBezTo>
                    <a:pt x="22" y="72"/>
                    <a:pt x="22" y="72"/>
                    <a:pt x="22" y="71"/>
                  </a:cubicBezTo>
                  <a:cubicBezTo>
                    <a:pt x="22" y="71"/>
                    <a:pt x="21" y="71"/>
                    <a:pt x="21" y="71"/>
                  </a:cubicBezTo>
                  <a:cubicBezTo>
                    <a:pt x="21" y="72"/>
                    <a:pt x="21" y="73"/>
                    <a:pt x="21" y="73"/>
                  </a:cubicBezTo>
                  <a:lnTo>
                    <a:pt x="22" y="73"/>
                  </a:lnTo>
                  <a:close/>
                  <a:moveTo>
                    <a:pt x="32" y="67"/>
                  </a:moveTo>
                  <a:cubicBezTo>
                    <a:pt x="32" y="67"/>
                    <a:pt x="32" y="68"/>
                    <a:pt x="32" y="68"/>
                  </a:cubicBezTo>
                  <a:cubicBezTo>
                    <a:pt x="32" y="69"/>
                    <a:pt x="33" y="69"/>
                    <a:pt x="33" y="69"/>
                  </a:cubicBezTo>
                  <a:cubicBezTo>
                    <a:pt x="33" y="69"/>
                    <a:pt x="33" y="69"/>
                    <a:pt x="34" y="68"/>
                  </a:cubicBezTo>
                  <a:cubicBezTo>
                    <a:pt x="34" y="68"/>
                    <a:pt x="34" y="68"/>
                    <a:pt x="34" y="67"/>
                  </a:cubicBezTo>
                  <a:cubicBezTo>
                    <a:pt x="33" y="67"/>
                    <a:pt x="33" y="67"/>
                    <a:pt x="33" y="67"/>
                  </a:cubicBezTo>
                  <a:cubicBezTo>
                    <a:pt x="33" y="67"/>
                    <a:pt x="33" y="67"/>
                    <a:pt x="32" y="67"/>
                  </a:cubicBezTo>
                  <a:close/>
                  <a:moveTo>
                    <a:pt x="52" y="66"/>
                  </a:moveTo>
                  <a:cubicBezTo>
                    <a:pt x="52" y="66"/>
                    <a:pt x="52" y="66"/>
                    <a:pt x="52" y="66"/>
                  </a:cubicBezTo>
                  <a:cubicBezTo>
                    <a:pt x="52" y="66"/>
                    <a:pt x="52" y="66"/>
                    <a:pt x="52" y="66"/>
                  </a:cubicBezTo>
                  <a:cubicBezTo>
                    <a:pt x="52" y="66"/>
                    <a:pt x="52" y="66"/>
                    <a:pt x="52" y="66"/>
                  </a:cubicBezTo>
                  <a:cubicBezTo>
                    <a:pt x="52" y="66"/>
                    <a:pt x="52" y="66"/>
                    <a:pt x="52" y="66"/>
                  </a:cubicBezTo>
                  <a:cubicBezTo>
                    <a:pt x="52" y="67"/>
                    <a:pt x="51" y="67"/>
                    <a:pt x="51" y="68"/>
                  </a:cubicBezTo>
                  <a:cubicBezTo>
                    <a:pt x="51" y="68"/>
                    <a:pt x="50" y="68"/>
                    <a:pt x="50" y="69"/>
                  </a:cubicBezTo>
                  <a:cubicBezTo>
                    <a:pt x="50" y="69"/>
                    <a:pt x="50" y="69"/>
                    <a:pt x="51" y="69"/>
                  </a:cubicBezTo>
                  <a:cubicBezTo>
                    <a:pt x="51" y="69"/>
                    <a:pt x="51" y="69"/>
                    <a:pt x="51" y="69"/>
                  </a:cubicBezTo>
                  <a:cubicBezTo>
                    <a:pt x="52" y="69"/>
                    <a:pt x="52" y="69"/>
                    <a:pt x="52" y="70"/>
                  </a:cubicBezTo>
                  <a:cubicBezTo>
                    <a:pt x="52" y="70"/>
                    <a:pt x="52" y="70"/>
                    <a:pt x="52" y="70"/>
                  </a:cubicBezTo>
                  <a:cubicBezTo>
                    <a:pt x="52" y="70"/>
                    <a:pt x="53" y="70"/>
                    <a:pt x="53" y="69"/>
                  </a:cubicBezTo>
                  <a:lnTo>
                    <a:pt x="53" y="68"/>
                  </a:lnTo>
                  <a:cubicBezTo>
                    <a:pt x="53" y="68"/>
                    <a:pt x="53" y="68"/>
                    <a:pt x="53" y="67"/>
                  </a:cubicBezTo>
                  <a:cubicBezTo>
                    <a:pt x="53" y="67"/>
                    <a:pt x="53" y="67"/>
                    <a:pt x="54" y="67"/>
                  </a:cubicBezTo>
                  <a:cubicBezTo>
                    <a:pt x="53" y="66"/>
                    <a:pt x="53" y="66"/>
                    <a:pt x="52" y="66"/>
                  </a:cubicBezTo>
                  <a:close/>
                  <a:moveTo>
                    <a:pt x="32" y="60"/>
                  </a:moveTo>
                  <a:cubicBezTo>
                    <a:pt x="32" y="60"/>
                    <a:pt x="33" y="60"/>
                    <a:pt x="33" y="60"/>
                  </a:cubicBezTo>
                  <a:cubicBezTo>
                    <a:pt x="33" y="59"/>
                    <a:pt x="33" y="59"/>
                    <a:pt x="33" y="59"/>
                  </a:cubicBezTo>
                  <a:lnTo>
                    <a:pt x="32" y="59"/>
                  </a:lnTo>
                  <a:cubicBezTo>
                    <a:pt x="32" y="59"/>
                    <a:pt x="32" y="59"/>
                    <a:pt x="32" y="60"/>
                  </a:cubicBezTo>
                  <a:cubicBezTo>
                    <a:pt x="32" y="60"/>
                    <a:pt x="32" y="60"/>
                    <a:pt x="32" y="60"/>
                  </a:cubicBezTo>
                  <a:close/>
                  <a:moveTo>
                    <a:pt x="104" y="64"/>
                  </a:moveTo>
                  <a:cubicBezTo>
                    <a:pt x="104" y="64"/>
                    <a:pt x="104" y="64"/>
                    <a:pt x="105" y="64"/>
                  </a:cubicBezTo>
                  <a:cubicBezTo>
                    <a:pt x="105" y="63"/>
                    <a:pt x="105" y="63"/>
                    <a:pt x="106" y="62"/>
                  </a:cubicBezTo>
                  <a:cubicBezTo>
                    <a:pt x="106" y="61"/>
                    <a:pt x="106" y="61"/>
                    <a:pt x="106" y="60"/>
                  </a:cubicBezTo>
                  <a:cubicBezTo>
                    <a:pt x="106" y="60"/>
                    <a:pt x="106" y="59"/>
                    <a:pt x="106" y="58"/>
                  </a:cubicBezTo>
                  <a:cubicBezTo>
                    <a:pt x="105" y="59"/>
                    <a:pt x="105" y="59"/>
                    <a:pt x="104" y="61"/>
                  </a:cubicBezTo>
                  <a:cubicBezTo>
                    <a:pt x="104" y="62"/>
                    <a:pt x="104" y="63"/>
                    <a:pt x="104" y="64"/>
                  </a:cubicBezTo>
                  <a:close/>
                  <a:moveTo>
                    <a:pt x="7" y="58"/>
                  </a:moveTo>
                  <a:cubicBezTo>
                    <a:pt x="8" y="58"/>
                    <a:pt x="8" y="58"/>
                    <a:pt x="8" y="57"/>
                  </a:cubicBezTo>
                  <a:cubicBezTo>
                    <a:pt x="8" y="57"/>
                    <a:pt x="8" y="56"/>
                    <a:pt x="7" y="56"/>
                  </a:cubicBezTo>
                  <a:cubicBezTo>
                    <a:pt x="7" y="56"/>
                    <a:pt x="7" y="57"/>
                    <a:pt x="7" y="57"/>
                  </a:cubicBezTo>
                  <a:cubicBezTo>
                    <a:pt x="7" y="58"/>
                    <a:pt x="7" y="58"/>
                    <a:pt x="7" y="58"/>
                  </a:cubicBezTo>
                  <a:close/>
                  <a:moveTo>
                    <a:pt x="14" y="44"/>
                  </a:moveTo>
                  <a:cubicBezTo>
                    <a:pt x="14" y="45"/>
                    <a:pt x="14" y="44"/>
                    <a:pt x="14" y="44"/>
                  </a:cubicBezTo>
                  <a:cubicBezTo>
                    <a:pt x="14" y="44"/>
                    <a:pt x="14" y="44"/>
                    <a:pt x="14" y="44"/>
                  </a:cubicBezTo>
                  <a:cubicBezTo>
                    <a:pt x="13" y="44"/>
                    <a:pt x="13" y="44"/>
                    <a:pt x="14" y="44"/>
                  </a:cubicBezTo>
                  <a:close/>
                  <a:moveTo>
                    <a:pt x="13" y="41"/>
                  </a:moveTo>
                  <a:lnTo>
                    <a:pt x="13" y="41"/>
                  </a:lnTo>
                  <a:cubicBezTo>
                    <a:pt x="13" y="40"/>
                    <a:pt x="13" y="40"/>
                    <a:pt x="13" y="40"/>
                  </a:cubicBezTo>
                  <a:lnTo>
                    <a:pt x="13" y="41"/>
                  </a:lnTo>
                  <a:close/>
                  <a:moveTo>
                    <a:pt x="4" y="37"/>
                  </a:moveTo>
                  <a:cubicBezTo>
                    <a:pt x="4" y="37"/>
                    <a:pt x="4" y="37"/>
                    <a:pt x="3" y="37"/>
                  </a:cubicBezTo>
                  <a:cubicBezTo>
                    <a:pt x="3" y="37"/>
                    <a:pt x="4" y="37"/>
                    <a:pt x="4" y="37"/>
                  </a:cubicBezTo>
                  <a:close/>
                  <a:moveTo>
                    <a:pt x="12" y="35"/>
                  </a:moveTo>
                  <a:cubicBezTo>
                    <a:pt x="12" y="36"/>
                    <a:pt x="11" y="37"/>
                    <a:pt x="11" y="37"/>
                  </a:cubicBezTo>
                  <a:cubicBezTo>
                    <a:pt x="10" y="38"/>
                    <a:pt x="10" y="39"/>
                    <a:pt x="10" y="40"/>
                  </a:cubicBezTo>
                  <a:cubicBezTo>
                    <a:pt x="10" y="40"/>
                    <a:pt x="11" y="40"/>
                    <a:pt x="12" y="40"/>
                  </a:cubicBezTo>
                  <a:cubicBezTo>
                    <a:pt x="12" y="39"/>
                    <a:pt x="12" y="39"/>
                    <a:pt x="12" y="39"/>
                  </a:cubicBezTo>
                  <a:cubicBezTo>
                    <a:pt x="12" y="38"/>
                    <a:pt x="12" y="38"/>
                    <a:pt x="12" y="38"/>
                  </a:cubicBezTo>
                  <a:cubicBezTo>
                    <a:pt x="12" y="38"/>
                    <a:pt x="12" y="38"/>
                    <a:pt x="13" y="38"/>
                  </a:cubicBezTo>
                  <a:cubicBezTo>
                    <a:pt x="13" y="39"/>
                    <a:pt x="13" y="39"/>
                    <a:pt x="13" y="39"/>
                  </a:cubicBezTo>
                  <a:cubicBezTo>
                    <a:pt x="13" y="38"/>
                    <a:pt x="13" y="37"/>
                    <a:pt x="13" y="37"/>
                  </a:cubicBezTo>
                  <a:cubicBezTo>
                    <a:pt x="13" y="36"/>
                    <a:pt x="13" y="36"/>
                    <a:pt x="13" y="35"/>
                  </a:cubicBezTo>
                  <a:lnTo>
                    <a:pt x="12" y="35"/>
                  </a:lnTo>
                  <a:close/>
                  <a:moveTo>
                    <a:pt x="72" y="71"/>
                  </a:moveTo>
                  <a:cubicBezTo>
                    <a:pt x="72" y="68"/>
                    <a:pt x="72" y="65"/>
                    <a:pt x="72" y="62"/>
                  </a:cubicBezTo>
                  <a:cubicBezTo>
                    <a:pt x="72" y="59"/>
                    <a:pt x="72" y="56"/>
                    <a:pt x="72" y="52"/>
                  </a:cubicBezTo>
                  <a:cubicBezTo>
                    <a:pt x="72" y="51"/>
                    <a:pt x="72" y="50"/>
                    <a:pt x="72" y="48"/>
                  </a:cubicBezTo>
                  <a:cubicBezTo>
                    <a:pt x="72" y="46"/>
                    <a:pt x="72" y="45"/>
                    <a:pt x="71" y="44"/>
                  </a:cubicBezTo>
                  <a:cubicBezTo>
                    <a:pt x="71" y="42"/>
                    <a:pt x="71" y="41"/>
                    <a:pt x="71" y="39"/>
                  </a:cubicBezTo>
                  <a:cubicBezTo>
                    <a:pt x="71" y="38"/>
                    <a:pt x="70" y="37"/>
                    <a:pt x="70" y="36"/>
                  </a:cubicBezTo>
                  <a:cubicBezTo>
                    <a:pt x="69" y="36"/>
                    <a:pt x="68" y="35"/>
                    <a:pt x="67" y="34"/>
                  </a:cubicBezTo>
                  <a:cubicBezTo>
                    <a:pt x="66" y="34"/>
                    <a:pt x="65" y="33"/>
                    <a:pt x="63" y="33"/>
                  </a:cubicBezTo>
                  <a:cubicBezTo>
                    <a:pt x="60" y="34"/>
                    <a:pt x="58" y="35"/>
                    <a:pt x="57" y="37"/>
                  </a:cubicBezTo>
                  <a:cubicBezTo>
                    <a:pt x="56" y="39"/>
                    <a:pt x="55" y="41"/>
                    <a:pt x="55" y="44"/>
                  </a:cubicBezTo>
                  <a:cubicBezTo>
                    <a:pt x="55" y="46"/>
                    <a:pt x="55" y="47"/>
                    <a:pt x="55" y="49"/>
                  </a:cubicBezTo>
                  <a:cubicBezTo>
                    <a:pt x="55" y="50"/>
                    <a:pt x="55" y="52"/>
                    <a:pt x="55" y="53"/>
                  </a:cubicBezTo>
                  <a:lnTo>
                    <a:pt x="55" y="145"/>
                  </a:lnTo>
                  <a:cubicBezTo>
                    <a:pt x="55" y="149"/>
                    <a:pt x="55" y="154"/>
                    <a:pt x="55" y="158"/>
                  </a:cubicBezTo>
                  <a:cubicBezTo>
                    <a:pt x="54" y="163"/>
                    <a:pt x="55" y="167"/>
                    <a:pt x="55" y="171"/>
                  </a:cubicBezTo>
                  <a:cubicBezTo>
                    <a:pt x="55" y="173"/>
                    <a:pt x="56" y="174"/>
                    <a:pt x="56" y="176"/>
                  </a:cubicBezTo>
                  <a:cubicBezTo>
                    <a:pt x="56" y="177"/>
                    <a:pt x="56" y="178"/>
                    <a:pt x="57" y="179"/>
                  </a:cubicBezTo>
                  <a:cubicBezTo>
                    <a:pt x="58" y="182"/>
                    <a:pt x="60" y="183"/>
                    <a:pt x="64" y="183"/>
                  </a:cubicBezTo>
                  <a:cubicBezTo>
                    <a:pt x="65" y="183"/>
                    <a:pt x="67" y="182"/>
                    <a:pt x="68" y="182"/>
                  </a:cubicBezTo>
                  <a:cubicBezTo>
                    <a:pt x="69" y="181"/>
                    <a:pt x="70" y="180"/>
                    <a:pt x="70" y="179"/>
                  </a:cubicBezTo>
                  <a:cubicBezTo>
                    <a:pt x="71" y="174"/>
                    <a:pt x="72" y="168"/>
                    <a:pt x="72" y="162"/>
                  </a:cubicBezTo>
                  <a:cubicBezTo>
                    <a:pt x="72" y="156"/>
                    <a:pt x="72" y="150"/>
                    <a:pt x="72" y="144"/>
                  </a:cubicBezTo>
                  <a:lnTo>
                    <a:pt x="72" y="71"/>
                  </a:lnTo>
                  <a:close/>
                  <a:moveTo>
                    <a:pt x="9" y="34"/>
                  </a:moveTo>
                  <a:cubicBezTo>
                    <a:pt x="9" y="35"/>
                    <a:pt x="9" y="35"/>
                    <a:pt x="9" y="36"/>
                  </a:cubicBezTo>
                  <a:cubicBezTo>
                    <a:pt x="9" y="36"/>
                    <a:pt x="9" y="36"/>
                    <a:pt x="9" y="37"/>
                  </a:cubicBezTo>
                  <a:cubicBezTo>
                    <a:pt x="10" y="37"/>
                    <a:pt x="10" y="36"/>
                    <a:pt x="11" y="36"/>
                  </a:cubicBezTo>
                  <a:cubicBezTo>
                    <a:pt x="11" y="35"/>
                    <a:pt x="11" y="34"/>
                    <a:pt x="12" y="34"/>
                  </a:cubicBezTo>
                  <a:cubicBezTo>
                    <a:pt x="11" y="33"/>
                    <a:pt x="11" y="33"/>
                    <a:pt x="11" y="33"/>
                  </a:cubicBezTo>
                  <a:cubicBezTo>
                    <a:pt x="10" y="34"/>
                    <a:pt x="10" y="34"/>
                    <a:pt x="9" y="34"/>
                  </a:cubicBezTo>
                  <a:close/>
                  <a:moveTo>
                    <a:pt x="31" y="33"/>
                  </a:moveTo>
                  <a:cubicBezTo>
                    <a:pt x="31" y="33"/>
                    <a:pt x="31" y="33"/>
                    <a:pt x="31" y="33"/>
                  </a:cubicBezTo>
                  <a:cubicBezTo>
                    <a:pt x="32" y="33"/>
                    <a:pt x="32" y="33"/>
                    <a:pt x="32" y="33"/>
                  </a:cubicBezTo>
                  <a:cubicBezTo>
                    <a:pt x="32" y="33"/>
                    <a:pt x="33" y="33"/>
                    <a:pt x="32" y="32"/>
                  </a:cubicBezTo>
                  <a:cubicBezTo>
                    <a:pt x="32" y="32"/>
                    <a:pt x="32" y="32"/>
                    <a:pt x="32" y="32"/>
                  </a:cubicBezTo>
                  <a:cubicBezTo>
                    <a:pt x="31" y="32"/>
                    <a:pt x="31" y="32"/>
                    <a:pt x="31" y="33"/>
                  </a:cubicBezTo>
                  <a:close/>
                  <a:moveTo>
                    <a:pt x="14" y="32"/>
                  </a:moveTo>
                  <a:cubicBezTo>
                    <a:pt x="14" y="33"/>
                    <a:pt x="15" y="33"/>
                    <a:pt x="14" y="34"/>
                  </a:cubicBezTo>
                  <a:cubicBezTo>
                    <a:pt x="14" y="34"/>
                    <a:pt x="14" y="35"/>
                    <a:pt x="14" y="35"/>
                  </a:cubicBezTo>
                  <a:cubicBezTo>
                    <a:pt x="15" y="36"/>
                    <a:pt x="15" y="36"/>
                    <a:pt x="15" y="36"/>
                  </a:cubicBezTo>
                  <a:cubicBezTo>
                    <a:pt x="16" y="36"/>
                    <a:pt x="16" y="35"/>
                    <a:pt x="16" y="35"/>
                  </a:cubicBezTo>
                  <a:cubicBezTo>
                    <a:pt x="16" y="34"/>
                    <a:pt x="16" y="34"/>
                    <a:pt x="16" y="33"/>
                  </a:cubicBezTo>
                  <a:lnTo>
                    <a:pt x="16" y="32"/>
                  </a:lnTo>
                  <a:cubicBezTo>
                    <a:pt x="16" y="32"/>
                    <a:pt x="15" y="32"/>
                    <a:pt x="15" y="32"/>
                  </a:cubicBezTo>
                  <a:cubicBezTo>
                    <a:pt x="15" y="32"/>
                    <a:pt x="14" y="32"/>
                    <a:pt x="14" y="32"/>
                  </a:cubicBezTo>
                  <a:close/>
                  <a:moveTo>
                    <a:pt x="9" y="32"/>
                  </a:moveTo>
                  <a:cubicBezTo>
                    <a:pt x="10" y="32"/>
                    <a:pt x="10" y="32"/>
                    <a:pt x="10" y="32"/>
                  </a:cubicBezTo>
                  <a:cubicBezTo>
                    <a:pt x="10" y="32"/>
                    <a:pt x="10" y="32"/>
                    <a:pt x="11" y="32"/>
                  </a:cubicBezTo>
                  <a:cubicBezTo>
                    <a:pt x="11" y="32"/>
                    <a:pt x="11" y="32"/>
                    <a:pt x="11" y="31"/>
                  </a:cubicBezTo>
                  <a:cubicBezTo>
                    <a:pt x="11" y="31"/>
                    <a:pt x="10" y="31"/>
                    <a:pt x="10" y="31"/>
                  </a:cubicBezTo>
                  <a:cubicBezTo>
                    <a:pt x="10" y="31"/>
                    <a:pt x="9" y="32"/>
                    <a:pt x="9" y="32"/>
                  </a:cubicBezTo>
                  <a:close/>
                  <a:moveTo>
                    <a:pt x="7" y="31"/>
                  </a:moveTo>
                  <a:cubicBezTo>
                    <a:pt x="7" y="31"/>
                    <a:pt x="7" y="31"/>
                    <a:pt x="7" y="31"/>
                  </a:cubicBezTo>
                  <a:cubicBezTo>
                    <a:pt x="7" y="31"/>
                    <a:pt x="8" y="31"/>
                    <a:pt x="8" y="31"/>
                  </a:cubicBezTo>
                  <a:lnTo>
                    <a:pt x="8" y="31"/>
                  </a:lnTo>
                  <a:cubicBezTo>
                    <a:pt x="7" y="31"/>
                    <a:pt x="7" y="31"/>
                    <a:pt x="7" y="31"/>
                  </a:cubicBezTo>
                  <a:cubicBezTo>
                    <a:pt x="7" y="30"/>
                    <a:pt x="7" y="31"/>
                    <a:pt x="7" y="31"/>
                  </a:cubicBezTo>
                  <a:close/>
                  <a:moveTo>
                    <a:pt x="6" y="30"/>
                  </a:moveTo>
                  <a:cubicBezTo>
                    <a:pt x="7" y="30"/>
                    <a:pt x="7" y="30"/>
                    <a:pt x="7" y="29"/>
                  </a:cubicBezTo>
                  <a:cubicBezTo>
                    <a:pt x="7" y="29"/>
                    <a:pt x="6" y="29"/>
                    <a:pt x="6" y="29"/>
                  </a:cubicBezTo>
                  <a:cubicBezTo>
                    <a:pt x="6" y="29"/>
                    <a:pt x="6" y="29"/>
                    <a:pt x="6" y="30"/>
                  </a:cubicBezTo>
                  <a:cubicBezTo>
                    <a:pt x="6" y="30"/>
                    <a:pt x="6" y="30"/>
                    <a:pt x="6" y="30"/>
                  </a:cubicBezTo>
                  <a:close/>
                  <a:moveTo>
                    <a:pt x="22" y="29"/>
                  </a:moveTo>
                  <a:cubicBezTo>
                    <a:pt x="22" y="29"/>
                    <a:pt x="23" y="29"/>
                    <a:pt x="23" y="29"/>
                  </a:cubicBezTo>
                  <a:cubicBezTo>
                    <a:pt x="24" y="29"/>
                    <a:pt x="24" y="29"/>
                    <a:pt x="23" y="29"/>
                  </a:cubicBezTo>
                  <a:cubicBezTo>
                    <a:pt x="23" y="28"/>
                    <a:pt x="23" y="28"/>
                    <a:pt x="23" y="28"/>
                  </a:cubicBezTo>
                  <a:cubicBezTo>
                    <a:pt x="23" y="28"/>
                    <a:pt x="22" y="28"/>
                    <a:pt x="22" y="29"/>
                  </a:cubicBezTo>
                  <a:close/>
                  <a:moveTo>
                    <a:pt x="9" y="29"/>
                  </a:moveTo>
                  <a:cubicBezTo>
                    <a:pt x="9" y="29"/>
                    <a:pt x="9" y="29"/>
                    <a:pt x="10" y="30"/>
                  </a:cubicBezTo>
                  <a:cubicBezTo>
                    <a:pt x="10" y="30"/>
                    <a:pt x="11" y="30"/>
                    <a:pt x="11" y="29"/>
                  </a:cubicBezTo>
                  <a:cubicBezTo>
                    <a:pt x="11" y="29"/>
                    <a:pt x="11" y="29"/>
                    <a:pt x="10" y="28"/>
                  </a:cubicBezTo>
                  <a:cubicBezTo>
                    <a:pt x="10" y="28"/>
                    <a:pt x="10" y="28"/>
                    <a:pt x="9" y="29"/>
                  </a:cubicBezTo>
                  <a:close/>
                  <a:moveTo>
                    <a:pt x="13" y="28"/>
                  </a:moveTo>
                  <a:cubicBezTo>
                    <a:pt x="13" y="28"/>
                    <a:pt x="13" y="28"/>
                    <a:pt x="13" y="28"/>
                  </a:cubicBezTo>
                  <a:cubicBezTo>
                    <a:pt x="13" y="28"/>
                    <a:pt x="12" y="28"/>
                    <a:pt x="12" y="29"/>
                  </a:cubicBezTo>
                  <a:cubicBezTo>
                    <a:pt x="13" y="29"/>
                    <a:pt x="13" y="30"/>
                    <a:pt x="12" y="31"/>
                  </a:cubicBezTo>
                  <a:cubicBezTo>
                    <a:pt x="12" y="31"/>
                    <a:pt x="12" y="31"/>
                    <a:pt x="13" y="31"/>
                  </a:cubicBezTo>
                  <a:cubicBezTo>
                    <a:pt x="13" y="31"/>
                    <a:pt x="13" y="31"/>
                    <a:pt x="13" y="32"/>
                  </a:cubicBezTo>
                  <a:cubicBezTo>
                    <a:pt x="13" y="32"/>
                    <a:pt x="13" y="33"/>
                    <a:pt x="13" y="33"/>
                  </a:cubicBezTo>
                  <a:cubicBezTo>
                    <a:pt x="13" y="34"/>
                    <a:pt x="13" y="35"/>
                    <a:pt x="13" y="35"/>
                  </a:cubicBezTo>
                  <a:cubicBezTo>
                    <a:pt x="13" y="34"/>
                    <a:pt x="13" y="33"/>
                    <a:pt x="13" y="32"/>
                  </a:cubicBezTo>
                  <a:cubicBezTo>
                    <a:pt x="14" y="31"/>
                    <a:pt x="14" y="30"/>
                    <a:pt x="14" y="29"/>
                  </a:cubicBezTo>
                  <a:cubicBezTo>
                    <a:pt x="14" y="30"/>
                    <a:pt x="14" y="30"/>
                    <a:pt x="15" y="30"/>
                  </a:cubicBezTo>
                  <a:cubicBezTo>
                    <a:pt x="15" y="30"/>
                    <a:pt x="15" y="31"/>
                    <a:pt x="15" y="31"/>
                  </a:cubicBezTo>
                  <a:cubicBezTo>
                    <a:pt x="16" y="31"/>
                    <a:pt x="16" y="31"/>
                    <a:pt x="16" y="32"/>
                  </a:cubicBezTo>
                  <a:cubicBezTo>
                    <a:pt x="16" y="32"/>
                    <a:pt x="17" y="32"/>
                    <a:pt x="17" y="32"/>
                  </a:cubicBezTo>
                  <a:cubicBezTo>
                    <a:pt x="17" y="31"/>
                    <a:pt x="16" y="30"/>
                    <a:pt x="16" y="29"/>
                  </a:cubicBezTo>
                  <a:cubicBezTo>
                    <a:pt x="15" y="29"/>
                    <a:pt x="14" y="28"/>
                    <a:pt x="13" y="28"/>
                  </a:cubicBezTo>
                  <a:close/>
                  <a:moveTo>
                    <a:pt x="30" y="28"/>
                  </a:moveTo>
                  <a:cubicBezTo>
                    <a:pt x="30" y="28"/>
                    <a:pt x="31" y="28"/>
                    <a:pt x="31" y="28"/>
                  </a:cubicBezTo>
                  <a:cubicBezTo>
                    <a:pt x="31" y="28"/>
                    <a:pt x="31" y="28"/>
                    <a:pt x="31" y="28"/>
                  </a:cubicBezTo>
                  <a:cubicBezTo>
                    <a:pt x="31" y="27"/>
                    <a:pt x="31" y="27"/>
                    <a:pt x="32" y="27"/>
                  </a:cubicBezTo>
                  <a:cubicBezTo>
                    <a:pt x="31" y="27"/>
                    <a:pt x="31" y="27"/>
                    <a:pt x="31" y="27"/>
                  </a:cubicBezTo>
                  <a:cubicBezTo>
                    <a:pt x="30" y="27"/>
                    <a:pt x="30" y="28"/>
                    <a:pt x="30" y="28"/>
                  </a:cubicBezTo>
                  <a:close/>
                  <a:moveTo>
                    <a:pt x="16" y="27"/>
                  </a:moveTo>
                  <a:cubicBezTo>
                    <a:pt x="16" y="27"/>
                    <a:pt x="16" y="27"/>
                    <a:pt x="15" y="27"/>
                  </a:cubicBezTo>
                  <a:cubicBezTo>
                    <a:pt x="15" y="27"/>
                    <a:pt x="16" y="27"/>
                    <a:pt x="16" y="27"/>
                  </a:cubicBezTo>
                  <a:close/>
                  <a:moveTo>
                    <a:pt x="79" y="27"/>
                  </a:moveTo>
                  <a:cubicBezTo>
                    <a:pt x="79" y="27"/>
                    <a:pt x="79" y="27"/>
                    <a:pt x="79" y="27"/>
                  </a:cubicBezTo>
                  <a:cubicBezTo>
                    <a:pt x="80" y="27"/>
                    <a:pt x="80" y="27"/>
                    <a:pt x="80" y="27"/>
                  </a:cubicBezTo>
                  <a:cubicBezTo>
                    <a:pt x="80" y="27"/>
                    <a:pt x="80" y="27"/>
                    <a:pt x="79" y="27"/>
                  </a:cubicBezTo>
                  <a:cubicBezTo>
                    <a:pt x="79" y="26"/>
                    <a:pt x="79" y="27"/>
                    <a:pt x="79" y="27"/>
                  </a:cubicBezTo>
                  <a:close/>
                  <a:moveTo>
                    <a:pt x="33" y="28"/>
                  </a:moveTo>
                  <a:cubicBezTo>
                    <a:pt x="33" y="29"/>
                    <a:pt x="33" y="29"/>
                    <a:pt x="34" y="29"/>
                  </a:cubicBezTo>
                  <a:cubicBezTo>
                    <a:pt x="34" y="28"/>
                    <a:pt x="35" y="28"/>
                    <a:pt x="35" y="28"/>
                  </a:cubicBezTo>
                  <a:cubicBezTo>
                    <a:pt x="36" y="28"/>
                    <a:pt x="36" y="27"/>
                    <a:pt x="36" y="27"/>
                  </a:cubicBezTo>
                  <a:cubicBezTo>
                    <a:pt x="35" y="26"/>
                    <a:pt x="35" y="26"/>
                    <a:pt x="34" y="26"/>
                  </a:cubicBezTo>
                  <a:cubicBezTo>
                    <a:pt x="33" y="27"/>
                    <a:pt x="32" y="27"/>
                    <a:pt x="33" y="28"/>
                  </a:cubicBezTo>
                  <a:close/>
                  <a:moveTo>
                    <a:pt x="17" y="27"/>
                  </a:moveTo>
                  <a:cubicBezTo>
                    <a:pt x="18" y="27"/>
                    <a:pt x="18" y="27"/>
                    <a:pt x="18" y="27"/>
                  </a:cubicBezTo>
                  <a:cubicBezTo>
                    <a:pt x="19" y="27"/>
                    <a:pt x="19" y="27"/>
                    <a:pt x="19" y="27"/>
                  </a:cubicBezTo>
                  <a:cubicBezTo>
                    <a:pt x="19" y="26"/>
                    <a:pt x="19" y="25"/>
                    <a:pt x="18" y="26"/>
                  </a:cubicBezTo>
                  <a:cubicBezTo>
                    <a:pt x="18" y="26"/>
                    <a:pt x="18" y="26"/>
                    <a:pt x="18" y="26"/>
                  </a:cubicBezTo>
                  <a:cubicBezTo>
                    <a:pt x="17" y="26"/>
                    <a:pt x="17" y="27"/>
                    <a:pt x="17" y="27"/>
                  </a:cubicBezTo>
                  <a:close/>
                  <a:moveTo>
                    <a:pt x="45" y="14"/>
                  </a:moveTo>
                  <a:cubicBezTo>
                    <a:pt x="46" y="14"/>
                    <a:pt x="46" y="14"/>
                    <a:pt x="46" y="14"/>
                  </a:cubicBezTo>
                  <a:cubicBezTo>
                    <a:pt x="46" y="13"/>
                    <a:pt x="46" y="13"/>
                    <a:pt x="45" y="14"/>
                  </a:cubicBezTo>
                  <a:cubicBezTo>
                    <a:pt x="45" y="14"/>
                    <a:pt x="45" y="14"/>
                    <a:pt x="45" y="14"/>
                  </a:cubicBezTo>
                  <a:close/>
                  <a:moveTo>
                    <a:pt x="83" y="14"/>
                  </a:moveTo>
                  <a:cubicBezTo>
                    <a:pt x="83" y="14"/>
                    <a:pt x="84" y="14"/>
                    <a:pt x="84" y="14"/>
                  </a:cubicBezTo>
                  <a:cubicBezTo>
                    <a:pt x="84" y="14"/>
                    <a:pt x="84" y="13"/>
                    <a:pt x="84" y="13"/>
                  </a:cubicBezTo>
                  <a:cubicBezTo>
                    <a:pt x="83" y="13"/>
                    <a:pt x="83" y="13"/>
                    <a:pt x="83" y="14"/>
                  </a:cubicBezTo>
                  <a:close/>
                  <a:moveTo>
                    <a:pt x="54" y="13"/>
                  </a:moveTo>
                  <a:cubicBezTo>
                    <a:pt x="54" y="12"/>
                    <a:pt x="54" y="12"/>
                    <a:pt x="54" y="11"/>
                  </a:cubicBezTo>
                  <a:cubicBezTo>
                    <a:pt x="54" y="11"/>
                    <a:pt x="53" y="11"/>
                    <a:pt x="53" y="11"/>
                  </a:cubicBezTo>
                  <a:cubicBezTo>
                    <a:pt x="53" y="11"/>
                    <a:pt x="53" y="11"/>
                    <a:pt x="52" y="12"/>
                  </a:cubicBezTo>
                  <a:cubicBezTo>
                    <a:pt x="52" y="12"/>
                    <a:pt x="52" y="12"/>
                    <a:pt x="53" y="13"/>
                  </a:cubicBezTo>
                  <a:lnTo>
                    <a:pt x="54" y="13"/>
                  </a:lnTo>
                  <a:close/>
                  <a:moveTo>
                    <a:pt x="58" y="10"/>
                  </a:moveTo>
                  <a:cubicBezTo>
                    <a:pt x="57" y="10"/>
                    <a:pt x="57" y="10"/>
                    <a:pt x="57" y="10"/>
                  </a:cubicBezTo>
                  <a:cubicBezTo>
                    <a:pt x="57" y="10"/>
                    <a:pt x="56" y="10"/>
                    <a:pt x="56" y="11"/>
                  </a:cubicBezTo>
                  <a:cubicBezTo>
                    <a:pt x="56" y="11"/>
                    <a:pt x="56" y="12"/>
                    <a:pt x="57" y="12"/>
                  </a:cubicBezTo>
                  <a:cubicBezTo>
                    <a:pt x="57" y="12"/>
                    <a:pt x="57" y="12"/>
                    <a:pt x="57" y="12"/>
                  </a:cubicBezTo>
                  <a:cubicBezTo>
                    <a:pt x="57" y="12"/>
                    <a:pt x="57" y="12"/>
                    <a:pt x="58" y="12"/>
                  </a:cubicBezTo>
                  <a:cubicBezTo>
                    <a:pt x="58" y="11"/>
                    <a:pt x="58" y="11"/>
                    <a:pt x="58" y="11"/>
                  </a:cubicBezTo>
                  <a:cubicBezTo>
                    <a:pt x="58" y="11"/>
                    <a:pt x="58" y="11"/>
                    <a:pt x="58" y="11"/>
                  </a:cubicBezTo>
                  <a:cubicBezTo>
                    <a:pt x="59" y="11"/>
                    <a:pt x="59" y="11"/>
                    <a:pt x="59" y="11"/>
                  </a:cubicBezTo>
                  <a:cubicBezTo>
                    <a:pt x="59" y="12"/>
                    <a:pt x="59" y="12"/>
                    <a:pt x="60" y="12"/>
                  </a:cubicBezTo>
                  <a:cubicBezTo>
                    <a:pt x="60" y="12"/>
                    <a:pt x="61" y="11"/>
                    <a:pt x="61" y="11"/>
                  </a:cubicBezTo>
                  <a:cubicBezTo>
                    <a:pt x="60" y="10"/>
                    <a:pt x="60" y="10"/>
                    <a:pt x="59" y="10"/>
                  </a:cubicBezTo>
                  <a:cubicBezTo>
                    <a:pt x="58" y="10"/>
                    <a:pt x="58" y="10"/>
                    <a:pt x="58" y="10"/>
                  </a:cubicBezTo>
                  <a:close/>
                  <a:moveTo>
                    <a:pt x="83" y="9"/>
                  </a:moveTo>
                  <a:cubicBezTo>
                    <a:pt x="83" y="9"/>
                    <a:pt x="83" y="10"/>
                    <a:pt x="83" y="10"/>
                  </a:cubicBezTo>
                  <a:cubicBezTo>
                    <a:pt x="84" y="10"/>
                    <a:pt x="84" y="10"/>
                    <a:pt x="85" y="10"/>
                  </a:cubicBezTo>
                  <a:cubicBezTo>
                    <a:pt x="86" y="9"/>
                    <a:pt x="86" y="9"/>
                    <a:pt x="86" y="8"/>
                  </a:cubicBezTo>
                  <a:cubicBezTo>
                    <a:pt x="86" y="8"/>
                    <a:pt x="85" y="8"/>
                    <a:pt x="84" y="8"/>
                  </a:cubicBezTo>
                  <a:cubicBezTo>
                    <a:pt x="83" y="8"/>
                    <a:pt x="83" y="8"/>
                    <a:pt x="83" y="9"/>
                  </a:cubicBezTo>
                  <a:close/>
                  <a:moveTo>
                    <a:pt x="77" y="7"/>
                  </a:moveTo>
                  <a:cubicBezTo>
                    <a:pt x="77" y="6"/>
                    <a:pt x="77" y="6"/>
                    <a:pt x="77" y="5"/>
                  </a:cubicBezTo>
                  <a:cubicBezTo>
                    <a:pt x="77" y="5"/>
                    <a:pt x="77" y="4"/>
                    <a:pt x="77" y="4"/>
                  </a:cubicBezTo>
                  <a:lnTo>
                    <a:pt x="76" y="4"/>
                  </a:lnTo>
                  <a:cubicBezTo>
                    <a:pt x="76" y="4"/>
                    <a:pt x="76" y="5"/>
                    <a:pt x="76" y="5"/>
                  </a:cubicBezTo>
                  <a:cubicBezTo>
                    <a:pt x="76" y="6"/>
                    <a:pt x="76" y="7"/>
                    <a:pt x="77" y="7"/>
                  </a:cubicBezTo>
                  <a:close/>
                  <a:moveTo>
                    <a:pt x="80" y="4"/>
                  </a:moveTo>
                  <a:cubicBezTo>
                    <a:pt x="81" y="5"/>
                    <a:pt x="81" y="5"/>
                    <a:pt x="82" y="4"/>
                  </a:cubicBezTo>
                  <a:cubicBezTo>
                    <a:pt x="82" y="4"/>
                    <a:pt x="82" y="3"/>
                    <a:pt x="82" y="3"/>
                  </a:cubicBezTo>
                  <a:cubicBezTo>
                    <a:pt x="81" y="2"/>
                    <a:pt x="81" y="2"/>
                    <a:pt x="80" y="3"/>
                  </a:cubicBezTo>
                  <a:cubicBezTo>
                    <a:pt x="80" y="3"/>
                    <a:pt x="80" y="3"/>
                    <a:pt x="80" y="4"/>
                  </a:cubicBezTo>
                  <a:close/>
                  <a:moveTo>
                    <a:pt x="80" y="2"/>
                  </a:moveTo>
                  <a:cubicBezTo>
                    <a:pt x="81" y="2"/>
                    <a:pt x="81" y="1"/>
                    <a:pt x="81" y="1"/>
                  </a:cubicBezTo>
                  <a:cubicBezTo>
                    <a:pt x="81" y="1"/>
                    <a:pt x="80" y="1"/>
                    <a:pt x="80" y="1"/>
                  </a:cubicBezTo>
                  <a:cubicBezTo>
                    <a:pt x="80" y="1"/>
                    <a:pt x="80" y="1"/>
                    <a:pt x="80" y="2"/>
                  </a:cubicBezTo>
                  <a:close/>
                  <a:moveTo>
                    <a:pt x="84" y="5"/>
                  </a:moveTo>
                  <a:cubicBezTo>
                    <a:pt x="85" y="5"/>
                    <a:pt x="85" y="5"/>
                    <a:pt x="86" y="5"/>
                  </a:cubicBezTo>
                  <a:cubicBezTo>
                    <a:pt x="86" y="5"/>
                    <a:pt x="87" y="5"/>
                    <a:pt x="88" y="5"/>
                  </a:cubicBezTo>
                  <a:cubicBezTo>
                    <a:pt x="88" y="5"/>
                    <a:pt x="89" y="4"/>
                    <a:pt x="89" y="4"/>
                  </a:cubicBezTo>
                  <a:cubicBezTo>
                    <a:pt x="89" y="4"/>
                    <a:pt x="90" y="3"/>
                    <a:pt x="90" y="3"/>
                  </a:cubicBezTo>
                  <a:cubicBezTo>
                    <a:pt x="90" y="3"/>
                    <a:pt x="91" y="3"/>
                    <a:pt x="91" y="3"/>
                  </a:cubicBezTo>
                  <a:cubicBezTo>
                    <a:pt x="91" y="3"/>
                    <a:pt x="91" y="4"/>
                    <a:pt x="91" y="4"/>
                  </a:cubicBezTo>
                  <a:cubicBezTo>
                    <a:pt x="91" y="4"/>
                    <a:pt x="91" y="5"/>
                    <a:pt x="91" y="5"/>
                  </a:cubicBezTo>
                  <a:cubicBezTo>
                    <a:pt x="91" y="5"/>
                    <a:pt x="92" y="5"/>
                    <a:pt x="92" y="5"/>
                  </a:cubicBezTo>
                  <a:cubicBezTo>
                    <a:pt x="93" y="4"/>
                    <a:pt x="93" y="4"/>
                    <a:pt x="93" y="3"/>
                  </a:cubicBezTo>
                  <a:cubicBezTo>
                    <a:pt x="94" y="3"/>
                    <a:pt x="94" y="3"/>
                    <a:pt x="94" y="4"/>
                  </a:cubicBezTo>
                  <a:cubicBezTo>
                    <a:pt x="94" y="4"/>
                    <a:pt x="94" y="4"/>
                    <a:pt x="94" y="4"/>
                  </a:cubicBezTo>
                  <a:cubicBezTo>
                    <a:pt x="95" y="4"/>
                    <a:pt x="96" y="4"/>
                    <a:pt x="97" y="5"/>
                  </a:cubicBezTo>
                  <a:cubicBezTo>
                    <a:pt x="98" y="5"/>
                    <a:pt x="99" y="5"/>
                    <a:pt x="99" y="6"/>
                  </a:cubicBezTo>
                  <a:cubicBezTo>
                    <a:pt x="99" y="6"/>
                    <a:pt x="99" y="6"/>
                    <a:pt x="99" y="7"/>
                  </a:cubicBezTo>
                  <a:cubicBezTo>
                    <a:pt x="99" y="7"/>
                    <a:pt x="98" y="7"/>
                    <a:pt x="98" y="8"/>
                  </a:cubicBezTo>
                  <a:cubicBezTo>
                    <a:pt x="98" y="8"/>
                    <a:pt x="98" y="8"/>
                    <a:pt x="98" y="9"/>
                  </a:cubicBezTo>
                  <a:cubicBezTo>
                    <a:pt x="98" y="9"/>
                    <a:pt x="98" y="9"/>
                    <a:pt x="97" y="9"/>
                  </a:cubicBezTo>
                  <a:cubicBezTo>
                    <a:pt x="97" y="9"/>
                    <a:pt x="97" y="9"/>
                    <a:pt x="97" y="8"/>
                  </a:cubicBezTo>
                  <a:cubicBezTo>
                    <a:pt x="97" y="8"/>
                    <a:pt x="97" y="8"/>
                    <a:pt x="97" y="7"/>
                  </a:cubicBezTo>
                  <a:cubicBezTo>
                    <a:pt x="96" y="7"/>
                    <a:pt x="96" y="6"/>
                    <a:pt x="96" y="6"/>
                  </a:cubicBezTo>
                  <a:cubicBezTo>
                    <a:pt x="96" y="6"/>
                    <a:pt x="95" y="5"/>
                    <a:pt x="95" y="5"/>
                  </a:cubicBezTo>
                  <a:cubicBezTo>
                    <a:pt x="94" y="5"/>
                    <a:pt x="94" y="5"/>
                    <a:pt x="94" y="6"/>
                  </a:cubicBezTo>
                  <a:cubicBezTo>
                    <a:pt x="94" y="7"/>
                    <a:pt x="94" y="7"/>
                    <a:pt x="94" y="8"/>
                  </a:cubicBezTo>
                  <a:cubicBezTo>
                    <a:pt x="94" y="8"/>
                    <a:pt x="93" y="8"/>
                    <a:pt x="93" y="8"/>
                  </a:cubicBezTo>
                  <a:cubicBezTo>
                    <a:pt x="92" y="8"/>
                    <a:pt x="91" y="8"/>
                    <a:pt x="91" y="8"/>
                  </a:cubicBezTo>
                  <a:cubicBezTo>
                    <a:pt x="90" y="9"/>
                    <a:pt x="90" y="9"/>
                    <a:pt x="90" y="9"/>
                  </a:cubicBezTo>
                  <a:cubicBezTo>
                    <a:pt x="89" y="9"/>
                    <a:pt x="89" y="9"/>
                    <a:pt x="89" y="10"/>
                  </a:cubicBezTo>
                  <a:cubicBezTo>
                    <a:pt x="89" y="10"/>
                    <a:pt x="89" y="10"/>
                    <a:pt x="89" y="10"/>
                  </a:cubicBezTo>
                  <a:cubicBezTo>
                    <a:pt x="89" y="10"/>
                    <a:pt x="89" y="10"/>
                    <a:pt x="89" y="10"/>
                  </a:cubicBezTo>
                  <a:cubicBezTo>
                    <a:pt x="90" y="10"/>
                    <a:pt x="90" y="10"/>
                    <a:pt x="90" y="10"/>
                  </a:cubicBezTo>
                  <a:cubicBezTo>
                    <a:pt x="90" y="9"/>
                    <a:pt x="90" y="9"/>
                    <a:pt x="90" y="9"/>
                  </a:cubicBezTo>
                  <a:cubicBezTo>
                    <a:pt x="91" y="10"/>
                    <a:pt x="91" y="10"/>
                    <a:pt x="92" y="10"/>
                  </a:cubicBezTo>
                  <a:cubicBezTo>
                    <a:pt x="92" y="10"/>
                    <a:pt x="93" y="10"/>
                    <a:pt x="93" y="10"/>
                  </a:cubicBezTo>
                  <a:cubicBezTo>
                    <a:pt x="93" y="9"/>
                    <a:pt x="93" y="9"/>
                    <a:pt x="94" y="9"/>
                  </a:cubicBezTo>
                  <a:cubicBezTo>
                    <a:pt x="94" y="9"/>
                    <a:pt x="95" y="10"/>
                    <a:pt x="95" y="10"/>
                  </a:cubicBezTo>
                  <a:cubicBezTo>
                    <a:pt x="95" y="11"/>
                    <a:pt x="95" y="11"/>
                    <a:pt x="95" y="12"/>
                  </a:cubicBezTo>
                  <a:cubicBezTo>
                    <a:pt x="94" y="12"/>
                    <a:pt x="94" y="12"/>
                    <a:pt x="94" y="12"/>
                  </a:cubicBezTo>
                  <a:cubicBezTo>
                    <a:pt x="94" y="12"/>
                    <a:pt x="93" y="12"/>
                    <a:pt x="93" y="12"/>
                  </a:cubicBezTo>
                  <a:cubicBezTo>
                    <a:pt x="93" y="12"/>
                    <a:pt x="93" y="12"/>
                    <a:pt x="93" y="13"/>
                  </a:cubicBezTo>
                  <a:cubicBezTo>
                    <a:pt x="93" y="13"/>
                    <a:pt x="93" y="13"/>
                    <a:pt x="93" y="13"/>
                  </a:cubicBezTo>
                  <a:cubicBezTo>
                    <a:pt x="94" y="13"/>
                    <a:pt x="94" y="13"/>
                    <a:pt x="94" y="13"/>
                  </a:cubicBezTo>
                  <a:cubicBezTo>
                    <a:pt x="94" y="12"/>
                    <a:pt x="95" y="12"/>
                    <a:pt x="95" y="12"/>
                  </a:cubicBezTo>
                  <a:cubicBezTo>
                    <a:pt x="95" y="12"/>
                    <a:pt x="95" y="12"/>
                    <a:pt x="96" y="11"/>
                  </a:cubicBezTo>
                  <a:cubicBezTo>
                    <a:pt x="96" y="11"/>
                    <a:pt x="96" y="10"/>
                    <a:pt x="96" y="10"/>
                  </a:cubicBezTo>
                  <a:cubicBezTo>
                    <a:pt x="97" y="10"/>
                    <a:pt x="97" y="10"/>
                    <a:pt x="97" y="10"/>
                  </a:cubicBezTo>
                  <a:cubicBezTo>
                    <a:pt x="98" y="10"/>
                    <a:pt x="98" y="10"/>
                    <a:pt x="99" y="10"/>
                  </a:cubicBezTo>
                  <a:cubicBezTo>
                    <a:pt x="99" y="10"/>
                    <a:pt x="100" y="10"/>
                    <a:pt x="100" y="11"/>
                  </a:cubicBezTo>
                  <a:cubicBezTo>
                    <a:pt x="100" y="11"/>
                    <a:pt x="100" y="12"/>
                    <a:pt x="101" y="12"/>
                  </a:cubicBezTo>
                  <a:cubicBezTo>
                    <a:pt x="101" y="12"/>
                    <a:pt x="101" y="12"/>
                    <a:pt x="101" y="11"/>
                  </a:cubicBezTo>
                  <a:cubicBezTo>
                    <a:pt x="101" y="11"/>
                    <a:pt x="102" y="11"/>
                    <a:pt x="102" y="11"/>
                  </a:cubicBezTo>
                  <a:cubicBezTo>
                    <a:pt x="102" y="11"/>
                    <a:pt x="103" y="11"/>
                    <a:pt x="103" y="11"/>
                  </a:cubicBezTo>
                  <a:cubicBezTo>
                    <a:pt x="103" y="11"/>
                    <a:pt x="103" y="11"/>
                    <a:pt x="104" y="11"/>
                  </a:cubicBezTo>
                  <a:cubicBezTo>
                    <a:pt x="104" y="10"/>
                    <a:pt x="104" y="10"/>
                    <a:pt x="103" y="9"/>
                  </a:cubicBezTo>
                  <a:cubicBezTo>
                    <a:pt x="102" y="9"/>
                    <a:pt x="102" y="8"/>
                    <a:pt x="102" y="8"/>
                  </a:cubicBezTo>
                  <a:cubicBezTo>
                    <a:pt x="103" y="8"/>
                    <a:pt x="104" y="8"/>
                    <a:pt x="104" y="9"/>
                  </a:cubicBezTo>
                  <a:cubicBezTo>
                    <a:pt x="105" y="9"/>
                    <a:pt x="105" y="10"/>
                    <a:pt x="106" y="11"/>
                  </a:cubicBezTo>
                  <a:cubicBezTo>
                    <a:pt x="106" y="11"/>
                    <a:pt x="107" y="11"/>
                    <a:pt x="107" y="11"/>
                  </a:cubicBezTo>
                  <a:cubicBezTo>
                    <a:pt x="111" y="14"/>
                    <a:pt x="115" y="18"/>
                    <a:pt x="118" y="23"/>
                  </a:cubicBezTo>
                  <a:cubicBezTo>
                    <a:pt x="121" y="28"/>
                    <a:pt x="124" y="33"/>
                    <a:pt x="125" y="39"/>
                  </a:cubicBezTo>
                  <a:cubicBezTo>
                    <a:pt x="125" y="41"/>
                    <a:pt x="126" y="42"/>
                    <a:pt x="126" y="44"/>
                  </a:cubicBezTo>
                  <a:cubicBezTo>
                    <a:pt x="126" y="45"/>
                    <a:pt x="126" y="47"/>
                    <a:pt x="126" y="49"/>
                  </a:cubicBezTo>
                  <a:cubicBezTo>
                    <a:pt x="126" y="49"/>
                    <a:pt x="126" y="50"/>
                    <a:pt x="126" y="51"/>
                  </a:cubicBezTo>
                  <a:cubicBezTo>
                    <a:pt x="126" y="52"/>
                    <a:pt x="126" y="53"/>
                    <a:pt x="126" y="54"/>
                  </a:cubicBezTo>
                  <a:cubicBezTo>
                    <a:pt x="126" y="54"/>
                    <a:pt x="126" y="54"/>
                    <a:pt x="127" y="54"/>
                  </a:cubicBezTo>
                  <a:cubicBezTo>
                    <a:pt x="127" y="54"/>
                    <a:pt x="127" y="55"/>
                    <a:pt x="127" y="55"/>
                  </a:cubicBezTo>
                  <a:cubicBezTo>
                    <a:pt x="127" y="56"/>
                    <a:pt x="127" y="58"/>
                    <a:pt x="127" y="60"/>
                  </a:cubicBezTo>
                  <a:cubicBezTo>
                    <a:pt x="127" y="62"/>
                    <a:pt x="127" y="64"/>
                    <a:pt x="127" y="65"/>
                  </a:cubicBezTo>
                  <a:cubicBezTo>
                    <a:pt x="127" y="67"/>
                    <a:pt x="127" y="68"/>
                    <a:pt x="127" y="70"/>
                  </a:cubicBezTo>
                  <a:cubicBezTo>
                    <a:pt x="127" y="72"/>
                    <a:pt x="127" y="74"/>
                    <a:pt x="127" y="76"/>
                  </a:cubicBezTo>
                  <a:cubicBezTo>
                    <a:pt x="127" y="81"/>
                    <a:pt x="127" y="86"/>
                    <a:pt x="127" y="92"/>
                  </a:cubicBezTo>
                  <a:cubicBezTo>
                    <a:pt x="127" y="97"/>
                    <a:pt x="127" y="103"/>
                    <a:pt x="127" y="108"/>
                  </a:cubicBezTo>
                  <a:cubicBezTo>
                    <a:pt x="127" y="114"/>
                    <a:pt x="127" y="120"/>
                    <a:pt x="127" y="125"/>
                  </a:cubicBezTo>
                  <a:cubicBezTo>
                    <a:pt x="127" y="131"/>
                    <a:pt x="127" y="136"/>
                    <a:pt x="127" y="141"/>
                  </a:cubicBezTo>
                  <a:cubicBezTo>
                    <a:pt x="127" y="143"/>
                    <a:pt x="127" y="145"/>
                    <a:pt x="127" y="147"/>
                  </a:cubicBezTo>
                  <a:cubicBezTo>
                    <a:pt x="127" y="149"/>
                    <a:pt x="127" y="151"/>
                    <a:pt x="127" y="152"/>
                  </a:cubicBezTo>
                  <a:cubicBezTo>
                    <a:pt x="127" y="154"/>
                    <a:pt x="127" y="156"/>
                    <a:pt x="127" y="157"/>
                  </a:cubicBezTo>
                  <a:cubicBezTo>
                    <a:pt x="127" y="159"/>
                    <a:pt x="127" y="160"/>
                    <a:pt x="127" y="162"/>
                  </a:cubicBezTo>
                  <a:cubicBezTo>
                    <a:pt x="126" y="166"/>
                    <a:pt x="126" y="169"/>
                    <a:pt x="125" y="173"/>
                  </a:cubicBezTo>
                  <a:cubicBezTo>
                    <a:pt x="125" y="176"/>
                    <a:pt x="124" y="179"/>
                    <a:pt x="124" y="182"/>
                  </a:cubicBezTo>
                  <a:cubicBezTo>
                    <a:pt x="123" y="184"/>
                    <a:pt x="122" y="185"/>
                    <a:pt x="122" y="187"/>
                  </a:cubicBezTo>
                  <a:cubicBezTo>
                    <a:pt x="121" y="189"/>
                    <a:pt x="120" y="190"/>
                    <a:pt x="119" y="192"/>
                  </a:cubicBezTo>
                  <a:cubicBezTo>
                    <a:pt x="117" y="196"/>
                    <a:pt x="113" y="201"/>
                    <a:pt x="109" y="204"/>
                  </a:cubicBezTo>
                  <a:cubicBezTo>
                    <a:pt x="104" y="208"/>
                    <a:pt x="100" y="211"/>
                    <a:pt x="94" y="213"/>
                  </a:cubicBezTo>
                  <a:cubicBezTo>
                    <a:pt x="92" y="214"/>
                    <a:pt x="90" y="215"/>
                    <a:pt x="88" y="216"/>
                  </a:cubicBezTo>
                  <a:cubicBezTo>
                    <a:pt x="86" y="216"/>
                    <a:pt x="84" y="217"/>
                    <a:pt x="82" y="217"/>
                  </a:cubicBezTo>
                  <a:cubicBezTo>
                    <a:pt x="81" y="217"/>
                    <a:pt x="81" y="217"/>
                    <a:pt x="81" y="217"/>
                  </a:cubicBezTo>
                  <a:lnTo>
                    <a:pt x="80" y="217"/>
                  </a:lnTo>
                  <a:cubicBezTo>
                    <a:pt x="79" y="218"/>
                    <a:pt x="78" y="218"/>
                    <a:pt x="77" y="218"/>
                  </a:cubicBezTo>
                  <a:cubicBezTo>
                    <a:pt x="71" y="219"/>
                    <a:pt x="66" y="219"/>
                    <a:pt x="61" y="219"/>
                  </a:cubicBezTo>
                  <a:cubicBezTo>
                    <a:pt x="55" y="219"/>
                    <a:pt x="50" y="218"/>
                    <a:pt x="46" y="217"/>
                  </a:cubicBezTo>
                  <a:cubicBezTo>
                    <a:pt x="39" y="216"/>
                    <a:pt x="33" y="214"/>
                    <a:pt x="27" y="211"/>
                  </a:cubicBezTo>
                  <a:cubicBezTo>
                    <a:pt x="22" y="208"/>
                    <a:pt x="17" y="204"/>
                    <a:pt x="13" y="199"/>
                  </a:cubicBezTo>
                  <a:cubicBezTo>
                    <a:pt x="13" y="199"/>
                    <a:pt x="13" y="198"/>
                    <a:pt x="13" y="198"/>
                  </a:cubicBezTo>
                  <a:cubicBezTo>
                    <a:pt x="13" y="197"/>
                    <a:pt x="13" y="197"/>
                    <a:pt x="13" y="198"/>
                  </a:cubicBezTo>
                  <a:cubicBezTo>
                    <a:pt x="12" y="198"/>
                    <a:pt x="12" y="198"/>
                    <a:pt x="12" y="198"/>
                  </a:cubicBezTo>
                  <a:cubicBezTo>
                    <a:pt x="12" y="197"/>
                    <a:pt x="11" y="197"/>
                    <a:pt x="11" y="196"/>
                  </a:cubicBezTo>
                  <a:cubicBezTo>
                    <a:pt x="11" y="196"/>
                    <a:pt x="10" y="196"/>
                    <a:pt x="10" y="195"/>
                  </a:cubicBezTo>
                  <a:cubicBezTo>
                    <a:pt x="9" y="195"/>
                    <a:pt x="9" y="194"/>
                    <a:pt x="9" y="193"/>
                  </a:cubicBezTo>
                  <a:cubicBezTo>
                    <a:pt x="8" y="193"/>
                    <a:pt x="8" y="192"/>
                    <a:pt x="8" y="192"/>
                  </a:cubicBezTo>
                  <a:cubicBezTo>
                    <a:pt x="8" y="192"/>
                    <a:pt x="8" y="191"/>
                    <a:pt x="8" y="191"/>
                  </a:cubicBezTo>
                  <a:cubicBezTo>
                    <a:pt x="8" y="191"/>
                    <a:pt x="8" y="191"/>
                    <a:pt x="8" y="190"/>
                  </a:cubicBezTo>
                  <a:cubicBezTo>
                    <a:pt x="9" y="189"/>
                    <a:pt x="8" y="189"/>
                    <a:pt x="8" y="188"/>
                  </a:cubicBezTo>
                  <a:cubicBezTo>
                    <a:pt x="7" y="188"/>
                    <a:pt x="6" y="187"/>
                    <a:pt x="6" y="186"/>
                  </a:cubicBezTo>
                  <a:cubicBezTo>
                    <a:pt x="5" y="186"/>
                    <a:pt x="5" y="186"/>
                    <a:pt x="5" y="186"/>
                  </a:cubicBezTo>
                  <a:cubicBezTo>
                    <a:pt x="4" y="185"/>
                    <a:pt x="4" y="183"/>
                    <a:pt x="3" y="181"/>
                  </a:cubicBezTo>
                  <a:cubicBezTo>
                    <a:pt x="3" y="180"/>
                    <a:pt x="2" y="178"/>
                    <a:pt x="2" y="176"/>
                  </a:cubicBezTo>
                  <a:cubicBezTo>
                    <a:pt x="2" y="175"/>
                    <a:pt x="2" y="174"/>
                    <a:pt x="1" y="173"/>
                  </a:cubicBezTo>
                  <a:cubicBezTo>
                    <a:pt x="1" y="172"/>
                    <a:pt x="1" y="171"/>
                    <a:pt x="1" y="170"/>
                  </a:cubicBezTo>
                  <a:cubicBezTo>
                    <a:pt x="0" y="166"/>
                    <a:pt x="0" y="163"/>
                    <a:pt x="0" y="159"/>
                  </a:cubicBezTo>
                  <a:cubicBezTo>
                    <a:pt x="0" y="156"/>
                    <a:pt x="0" y="152"/>
                    <a:pt x="0" y="149"/>
                  </a:cubicBezTo>
                  <a:cubicBezTo>
                    <a:pt x="0" y="144"/>
                    <a:pt x="0" y="139"/>
                    <a:pt x="0" y="135"/>
                  </a:cubicBezTo>
                  <a:cubicBezTo>
                    <a:pt x="0" y="130"/>
                    <a:pt x="0" y="125"/>
                    <a:pt x="0" y="120"/>
                  </a:cubicBezTo>
                  <a:cubicBezTo>
                    <a:pt x="0" y="120"/>
                    <a:pt x="0" y="119"/>
                    <a:pt x="0" y="119"/>
                  </a:cubicBezTo>
                  <a:cubicBezTo>
                    <a:pt x="0" y="118"/>
                    <a:pt x="0" y="118"/>
                    <a:pt x="0" y="117"/>
                  </a:cubicBezTo>
                  <a:cubicBezTo>
                    <a:pt x="0" y="117"/>
                    <a:pt x="0" y="117"/>
                    <a:pt x="0" y="118"/>
                  </a:cubicBezTo>
                  <a:cubicBezTo>
                    <a:pt x="0" y="118"/>
                    <a:pt x="0" y="118"/>
                    <a:pt x="1" y="118"/>
                  </a:cubicBezTo>
                  <a:cubicBezTo>
                    <a:pt x="1" y="118"/>
                    <a:pt x="1" y="117"/>
                    <a:pt x="1" y="117"/>
                  </a:cubicBezTo>
                  <a:cubicBezTo>
                    <a:pt x="1" y="116"/>
                    <a:pt x="1" y="116"/>
                    <a:pt x="1" y="115"/>
                  </a:cubicBezTo>
                  <a:cubicBezTo>
                    <a:pt x="1" y="115"/>
                    <a:pt x="2" y="115"/>
                    <a:pt x="2" y="115"/>
                  </a:cubicBezTo>
                  <a:cubicBezTo>
                    <a:pt x="2" y="114"/>
                    <a:pt x="2" y="114"/>
                    <a:pt x="2" y="114"/>
                  </a:cubicBezTo>
                  <a:cubicBezTo>
                    <a:pt x="1" y="114"/>
                    <a:pt x="1" y="113"/>
                    <a:pt x="1" y="113"/>
                  </a:cubicBezTo>
                  <a:cubicBezTo>
                    <a:pt x="1" y="113"/>
                    <a:pt x="0" y="114"/>
                    <a:pt x="0" y="114"/>
                  </a:cubicBezTo>
                  <a:cubicBezTo>
                    <a:pt x="0" y="114"/>
                    <a:pt x="0" y="113"/>
                    <a:pt x="0" y="112"/>
                  </a:cubicBezTo>
                  <a:cubicBezTo>
                    <a:pt x="0" y="111"/>
                    <a:pt x="0" y="110"/>
                    <a:pt x="0" y="108"/>
                  </a:cubicBezTo>
                  <a:cubicBezTo>
                    <a:pt x="0" y="102"/>
                    <a:pt x="0" y="95"/>
                    <a:pt x="0" y="88"/>
                  </a:cubicBezTo>
                  <a:cubicBezTo>
                    <a:pt x="0" y="81"/>
                    <a:pt x="0" y="75"/>
                    <a:pt x="0" y="68"/>
                  </a:cubicBezTo>
                  <a:lnTo>
                    <a:pt x="0" y="61"/>
                  </a:lnTo>
                  <a:cubicBezTo>
                    <a:pt x="0" y="58"/>
                    <a:pt x="0" y="55"/>
                    <a:pt x="0" y="52"/>
                  </a:cubicBezTo>
                  <a:cubicBezTo>
                    <a:pt x="0" y="49"/>
                    <a:pt x="1" y="46"/>
                    <a:pt x="1" y="43"/>
                  </a:cubicBezTo>
                  <a:lnTo>
                    <a:pt x="2" y="41"/>
                  </a:lnTo>
                  <a:cubicBezTo>
                    <a:pt x="2" y="39"/>
                    <a:pt x="2" y="38"/>
                    <a:pt x="3" y="37"/>
                  </a:cubicBezTo>
                  <a:lnTo>
                    <a:pt x="3" y="36"/>
                  </a:lnTo>
                  <a:cubicBezTo>
                    <a:pt x="3" y="35"/>
                    <a:pt x="4" y="34"/>
                    <a:pt x="4" y="33"/>
                  </a:cubicBezTo>
                  <a:cubicBezTo>
                    <a:pt x="5" y="32"/>
                    <a:pt x="5" y="31"/>
                    <a:pt x="5" y="30"/>
                  </a:cubicBezTo>
                  <a:cubicBezTo>
                    <a:pt x="6" y="29"/>
                    <a:pt x="6" y="29"/>
                    <a:pt x="6" y="28"/>
                  </a:cubicBezTo>
                  <a:cubicBezTo>
                    <a:pt x="7" y="27"/>
                    <a:pt x="7" y="27"/>
                    <a:pt x="7" y="26"/>
                  </a:cubicBezTo>
                  <a:cubicBezTo>
                    <a:pt x="7" y="26"/>
                    <a:pt x="8" y="26"/>
                    <a:pt x="8" y="27"/>
                  </a:cubicBezTo>
                  <a:cubicBezTo>
                    <a:pt x="8" y="27"/>
                    <a:pt x="9" y="27"/>
                    <a:pt x="9" y="27"/>
                  </a:cubicBezTo>
                  <a:cubicBezTo>
                    <a:pt x="9" y="28"/>
                    <a:pt x="9" y="28"/>
                    <a:pt x="10" y="27"/>
                  </a:cubicBezTo>
                  <a:cubicBezTo>
                    <a:pt x="10" y="27"/>
                    <a:pt x="10" y="27"/>
                    <a:pt x="10" y="26"/>
                  </a:cubicBezTo>
                  <a:cubicBezTo>
                    <a:pt x="11" y="26"/>
                    <a:pt x="11" y="26"/>
                    <a:pt x="12" y="27"/>
                  </a:cubicBezTo>
                  <a:cubicBezTo>
                    <a:pt x="12" y="27"/>
                    <a:pt x="13" y="27"/>
                    <a:pt x="13" y="27"/>
                  </a:cubicBezTo>
                  <a:cubicBezTo>
                    <a:pt x="14" y="27"/>
                    <a:pt x="14" y="26"/>
                    <a:pt x="13" y="26"/>
                  </a:cubicBezTo>
                  <a:cubicBezTo>
                    <a:pt x="13" y="26"/>
                    <a:pt x="12" y="25"/>
                    <a:pt x="12" y="25"/>
                  </a:cubicBezTo>
                  <a:cubicBezTo>
                    <a:pt x="12" y="25"/>
                    <a:pt x="12" y="24"/>
                    <a:pt x="13" y="24"/>
                  </a:cubicBezTo>
                  <a:cubicBezTo>
                    <a:pt x="13" y="24"/>
                    <a:pt x="13" y="24"/>
                    <a:pt x="13" y="24"/>
                  </a:cubicBezTo>
                  <a:cubicBezTo>
                    <a:pt x="13" y="24"/>
                    <a:pt x="13" y="24"/>
                    <a:pt x="13" y="24"/>
                  </a:cubicBezTo>
                  <a:cubicBezTo>
                    <a:pt x="13" y="24"/>
                    <a:pt x="12" y="24"/>
                    <a:pt x="12" y="24"/>
                  </a:cubicBezTo>
                  <a:cubicBezTo>
                    <a:pt x="12" y="24"/>
                    <a:pt x="12" y="24"/>
                    <a:pt x="11" y="24"/>
                  </a:cubicBezTo>
                  <a:cubicBezTo>
                    <a:pt x="11" y="24"/>
                    <a:pt x="11" y="24"/>
                    <a:pt x="10" y="24"/>
                  </a:cubicBezTo>
                  <a:cubicBezTo>
                    <a:pt x="10" y="24"/>
                    <a:pt x="10" y="25"/>
                    <a:pt x="10" y="25"/>
                  </a:cubicBezTo>
                  <a:cubicBezTo>
                    <a:pt x="11" y="26"/>
                    <a:pt x="10" y="26"/>
                    <a:pt x="10" y="26"/>
                  </a:cubicBezTo>
                  <a:cubicBezTo>
                    <a:pt x="9" y="27"/>
                    <a:pt x="9" y="27"/>
                    <a:pt x="9" y="26"/>
                  </a:cubicBezTo>
                  <a:cubicBezTo>
                    <a:pt x="8" y="26"/>
                    <a:pt x="8" y="25"/>
                    <a:pt x="8" y="25"/>
                  </a:cubicBezTo>
                  <a:cubicBezTo>
                    <a:pt x="9" y="23"/>
                    <a:pt x="11" y="20"/>
                    <a:pt x="13" y="18"/>
                  </a:cubicBezTo>
                  <a:cubicBezTo>
                    <a:pt x="15" y="16"/>
                    <a:pt x="17" y="14"/>
                    <a:pt x="19" y="12"/>
                  </a:cubicBezTo>
                  <a:cubicBezTo>
                    <a:pt x="20" y="12"/>
                    <a:pt x="20" y="12"/>
                    <a:pt x="21" y="12"/>
                  </a:cubicBezTo>
                  <a:cubicBezTo>
                    <a:pt x="22" y="11"/>
                    <a:pt x="22" y="11"/>
                    <a:pt x="23" y="10"/>
                  </a:cubicBezTo>
                  <a:cubicBezTo>
                    <a:pt x="23" y="10"/>
                    <a:pt x="23" y="10"/>
                    <a:pt x="23" y="10"/>
                  </a:cubicBezTo>
                  <a:cubicBezTo>
                    <a:pt x="22" y="10"/>
                    <a:pt x="22" y="10"/>
                    <a:pt x="22" y="10"/>
                  </a:cubicBezTo>
                  <a:cubicBezTo>
                    <a:pt x="23" y="9"/>
                    <a:pt x="23" y="8"/>
                    <a:pt x="24" y="8"/>
                  </a:cubicBezTo>
                  <a:cubicBezTo>
                    <a:pt x="24" y="8"/>
                    <a:pt x="25" y="7"/>
                    <a:pt x="26" y="7"/>
                  </a:cubicBezTo>
                  <a:cubicBezTo>
                    <a:pt x="25" y="8"/>
                    <a:pt x="25" y="8"/>
                    <a:pt x="26" y="9"/>
                  </a:cubicBezTo>
                  <a:cubicBezTo>
                    <a:pt x="27" y="9"/>
                    <a:pt x="27" y="8"/>
                    <a:pt x="27" y="8"/>
                  </a:cubicBezTo>
                  <a:cubicBezTo>
                    <a:pt x="28" y="7"/>
                    <a:pt x="28" y="7"/>
                    <a:pt x="28" y="7"/>
                  </a:cubicBezTo>
                  <a:cubicBezTo>
                    <a:pt x="29" y="7"/>
                    <a:pt x="29" y="8"/>
                    <a:pt x="29" y="9"/>
                  </a:cubicBezTo>
                  <a:cubicBezTo>
                    <a:pt x="29" y="9"/>
                    <a:pt x="28" y="10"/>
                    <a:pt x="28" y="10"/>
                  </a:cubicBezTo>
                  <a:cubicBezTo>
                    <a:pt x="27" y="10"/>
                    <a:pt x="26" y="10"/>
                    <a:pt x="26" y="10"/>
                  </a:cubicBezTo>
                  <a:cubicBezTo>
                    <a:pt x="25" y="10"/>
                    <a:pt x="24" y="11"/>
                    <a:pt x="24" y="11"/>
                  </a:cubicBezTo>
                  <a:cubicBezTo>
                    <a:pt x="23" y="11"/>
                    <a:pt x="23" y="11"/>
                    <a:pt x="24" y="12"/>
                  </a:cubicBezTo>
                  <a:cubicBezTo>
                    <a:pt x="24" y="12"/>
                    <a:pt x="24" y="12"/>
                    <a:pt x="24" y="13"/>
                  </a:cubicBezTo>
                  <a:cubicBezTo>
                    <a:pt x="25" y="12"/>
                    <a:pt x="25" y="12"/>
                    <a:pt x="25" y="12"/>
                  </a:cubicBezTo>
                  <a:lnTo>
                    <a:pt x="26" y="12"/>
                  </a:lnTo>
                  <a:cubicBezTo>
                    <a:pt x="27" y="12"/>
                    <a:pt x="27" y="12"/>
                    <a:pt x="27" y="12"/>
                  </a:cubicBezTo>
                  <a:cubicBezTo>
                    <a:pt x="27" y="12"/>
                    <a:pt x="27" y="12"/>
                    <a:pt x="27" y="12"/>
                  </a:cubicBezTo>
                  <a:cubicBezTo>
                    <a:pt x="28" y="12"/>
                    <a:pt x="28" y="13"/>
                    <a:pt x="29" y="13"/>
                  </a:cubicBezTo>
                  <a:cubicBezTo>
                    <a:pt x="29" y="14"/>
                    <a:pt x="29" y="14"/>
                    <a:pt x="29" y="15"/>
                  </a:cubicBezTo>
                  <a:cubicBezTo>
                    <a:pt x="29" y="15"/>
                    <a:pt x="29" y="15"/>
                    <a:pt x="28" y="15"/>
                  </a:cubicBezTo>
                  <a:cubicBezTo>
                    <a:pt x="28" y="15"/>
                    <a:pt x="28" y="15"/>
                    <a:pt x="28" y="16"/>
                  </a:cubicBezTo>
                  <a:cubicBezTo>
                    <a:pt x="27" y="16"/>
                    <a:pt x="27" y="16"/>
                    <a:pt x="26" y="16"/>
                  </a:cubicBezTo>
                  <a:cubicBezTo>
                    <a:pt x="26" y="16"/>
                    <a:pt x="26" y="17"/>
                    <a:pt x="25" y="17"/>
                  </a:cubicBezTo>
                  <a:cubicBezTo>
                    <a:pt x="25" y="17"/>
                    <a:pt x="26" y="18"/>
                    <a:pt x="26" y="18"/>
                  </a:cubicBezTo>
                  <a:cubicBezTo>
                    <a:pt x="27" y="18"/>
                    <a:pt x="28" y="18"/>
                    <a:pt x="28" y="18"/>
                  </a:cubicBezTo>
                  <a:cubicBezTo>
                    <a:pt x="28" y="18"/>
                    <a:pt x="29" y="18"/>
                    <a:pt x="29" y="19"/>
                  </a:cubicBezTo>
                  <a:cubicBezTo>
                    <a:pt x="29" y="19"/>
                    <a:pt x="29" y="20"/>
                    <a:pt x="28" y="21"/>
                  </a:cubicBezTo>
                  <a:cubicBezTo>
                    <a:pt x="28" y="22"/>
                    <a:pt x="28" y="23"/>
                    <a:pt x="27" y="23"/>
                  </a:cubicBezTo>
                  <a:cubicBezTo>
                    <a:pt x="28" y="23"/>
                    <a:pt x="28" y="23"/>
                    <a:pt x="28" y="23"/>
                  </a:cubicBezTo>
                  <a:cubicBezTo>
                    <a:pt x="29" y="22"/>
                    <a:pt x="29" y="22"/>
                    <a:pt x="29" y="21"/>
                  </a:cubicBezTo>
                  <a:cubicBezTo>
                    <a:pt x="30" y="21"/>
                    <a:pt x="31" y="21"/>
                    <a:pt x="32" y="21"/>
                  </a:cubicBezTo>
                  <a:cubicBezTo>
                    <a:pt x="32" y="20"/>
                    <a:pt x="33" y="20"/>
                    <a:pt x="34" y="21"/>
                  </a:cubicBezTo>
                  <a:cubicBezTo>
                    <a:pt x="34" y="22"/>
                    <a:pt x="34" y="22"/>
                    <a:pt x="33" y="22"/>
                  </a:cubicBezTo>
                  <a:cubicBezTo>
                    <a:pt x="33" y="22"/>
                    <a:pt x="32" y="22"/>
                    <a:pt x="32" y="22"/>
                  </a:cubicBezTo>
                  <a:cubicBezTo>
                    <a:pt x="31" y="22"/>
                    <a:pt x="31" y="23"/>
                    <a:pt x="30" y="23"/>
                  </a:cubicBezTo>
                  <a:cubicBezTo>
                    <a:pt x="30" y="23"/>
                    <a:pt x="30" y="23"/>
                    <a:pt x="30" y="23"/>
                  </a:cubicBezTo>
                  <a:cubicBezTo>
                    <a:pt x="30" y="24"/>
                    <a:pt x="30" y="24"/>
                    <a:pt x="31" y="24"/>
                  </a:cubicBezTo>
                  <a:cubicBezTo>
                    <a:pt x="32" y="24"/>
                    <a:pt x="32" y="24"/>
                    <a:pt x="33" y="24"/>
                  </a:cubicBezTo>
                  <a:cubicBezTo>
                    <a:pt x="34" y="24"/>
                    <a:pt x="34" y="24"/>
                    <a:pt x="35" y="23"/>
                  </a:cubicBezTo>
                  <a:cubicBezTo>
                    <a:pt x="36" y="23"/>
                    <a:pt x="37" y="23"/>
                    <a:pt x="37" y="22"/>
                  </a:cubicBezTo>
                  <a:cubicBezTo>
                    <a:pt x="38" y="22"/>
                    <a:pt x="38" y="21"/>
                    <a:pt x="38" y="21"/>
                  </a:cubicBezTo>
                  <a:cubicBezTo>
                    <a:pt x="38" y="20"/>
                    <a:pt x="38" y="20"/>
                    <a:pt x="37" y="19"/>
                  </a:cubicBezTo>
                  <a:cubicBezTo>
                    <a:pt x="37" y="19"/>
                    <a:pt x="36" y="19"/>
                    <a:pt x="36" y="19"/>
                  </a:cubicBezTo>
                  <a:cubicBezTo>
                    <a:pt x="35" y="18"/>
                    <a:pt x="34" y="18"/>
                    <a:pt x="33" y="18"/>
                  </a:cubicBezTo>
                  <a:cubicBezTo>
                    <a:pt x="32" y="18"/>
                    <a:pt x="31" y="18"/>
                    <a:pt x="31" y="18"/>
                  </a:cubicBezTo>
                  <a:cubicBezTo>
                    <a:pt x="31" y="17"/>
                    <a:pt x="32" y="17"/>
                    <a:pt x="33" y="17"/>
                  </a:cubicBezTo>
                  <a:cubicBezTo>
                    <a:pt x="35" y="17"/>
                    <a:pt x="36" y="17"/>
                    <a:pt x="37" y="17"/>
                  </a:cubicBezTo>
                  <a:cubicBezTo>
                    <a:pt x="37" y="17"/>
                    <a:pt x="37" y="17"/>
                    <a:pt x="38" y="17"/>
                  </a:cubicBezTo>
                  <a:cubicBezTo>
                    <a:pt x="38" y="17"/>
                    <a:pt x="38" y="16"/>
                    <a:pt x="38" y="16"/>
                  </a:cubicBezTo>
                  <a:cubicBezTo>
                    <a:pt x="38" y="17"/>
                    <a:pt x="39" y="17"/>
                    <a:pt x="39" y="17"/>
                  </a:cubicBezTo>
                  <a:cubicBezTo>
                    <a:pt x="39" y="17"/>
                    <a:pt x="39" y="17"/>
                    <a:pt x="39" y="18"/>
                  </a:cubicBezTo>
                  <a:cubicBezTo>
                    <a:pt x="39" y="17"/>
                    <a:pt x="39" y="17"/>
                    <a:pt x="40" y="17"/>
                  </a:cubicBezTo>
                  <a:cubicBezTo>
                    <a:pt x="40" y="16"/>
                    <a:pt x="40" y="16"/>
                    <a:pt x="40" y="15"/>
                  </a:cubicBezTo>
                  <a:cubicBezTo>
                    <a:pt x="42" y="16"/>
                    <a:pt x="43" y="15"/>
                    <a:pt x="42" y="13"/>
                  </a:cubicBezTo>
                  <a:cubicBezTo>
                    <a:pt x="43" y="13"/>
                    <a:pt x="43" y="13"/>
                    <a:pt x="43" y="13"/>
                  </a:cubicBezTo>
                  <a:cubicBezTo>
                    <a:pt x="44" y="12"/>
                    <a:pt x="44" y="12"/>
                    <a:pt x="44" y="12"/>
                  </a:cubicBezTo>
                  <a:cubicBezTo>
                    <a:pt x="45" y="12"/>
                    <a:pt x="45" y="12"/>
                    <a:pt x="45" y="12"/>
                  </a:cubicBezTo>
                  <a:cubicBezTo>
                    <a:pt x="45" y="12"/>
                    <a:pt x="45" y="12"/>
                    <a:pt x="46" y="12"/>
                  </a:cubicBezTo>
                  <a:cubicBezTo>
                    <a:pt x="46" y="12"/>
                    <a:pt x="46" y="12"/>
                    <a:pt x="46" y="11"/>
                  </a:cubicBezTo>
                  <a:cubicBezTo>
                    <a:pt x="46" y="11"/>
                    <a:pt x="47" y="11"/>
                    <a:pt x="47" y="11"/>
                  </a:cubicBezTo>
                  <a:cubicBezTo>
                    <a:pt x="48" y="11"/>
                    <a:pt x="48" y="11"/>
                    <a:pt x="48" y="11"/>
                  </a:cubicBezTo>
                  <a:cubicBezTo>
                    <a:pt x="48" y="11"/>
                    <a:pt x="48" y="12"/>
                    <a:pt x="49" y="12"/>
                  </a:cubicBezTo>
                  <a:cubicBezTo>
                    <a:pt x="49" y="11"/>
                    <a:pt x="49" y="11"/>
                    <a:pt x="49" y="11"/>
                  </a:cubicBezTo>
                  <a:cubicBezTo>
                    <a:pt x="48" y="10"/>
                    <a:pt x="48" y="10"/>
                    <a:pt x="48" y="9"/>
                  </a:cubicBezTo>
                  <a:cubicBezTo>
                    <a:pt x="49" y="9"/>
                    <a:pt x="49" y="9"/>
                    <a:pt x="50" y="9"/>
                  </a:cubicBezTo>
                  <a:cubicBezTo>
                    <a:pt x="50" y="8"/>
                    <a:pt x="51" y="8"/>
                    <a:pt x="51" y="9"/>
                  </a:cubicBezTo>
                  <a:cubicBezTo>
                    <a:pt x="52" y="8"/>
                    <a:pt x="51" y="8"/>
                    <a:pt x="51" y="8"/>
                  </a:cubicBezTo>
                  <a:cubicBezTo>
                    <a:pt x="51" y="8"/>
                    <a:pt x="50" y="8"/>
                    <a:pt x="50" y="8"/>
                  </a:cubicBezTo>
                  <a:cubicBezTo>
                    <a:pt x="50" y="8"/>
                    <a:pt x="50" y="7"/>
                    <a:pt x="50" y="7"/>
                  </a:cubicBezTo>
                  <a:cubicBezTo>
                    <a:pt x="49" y="7"/>
                    <a:pt x="49" y="7"/>
                    <a:pt x="49" y="6"/>
                  </a:cubicBezTo>
                  <a:cubicBezTo>
                    <a:pt x="49" y="6"/>
                    <a:pt x="50" y="6"/>
                    <a:pt x="50" y="5"/>
                  </a:cubicBezTo>
                  <a:cubicBezTo>
                    <a:pt x="51" y="5"/>
                    <a:pt x="52" y="5"/>
                    <a:pt x="52" y="5"/>
                  </a:cubicBezTo>
                  <a:cubicBezTo>
                    <a:pt x="53" y="6"/>
                    <a:pt x="53" y="6"/>
                    <a:pt x="52" y="7"/>
                  </a:cubicBezTo>
                  <a:cubicBezTo>
                    <a:pt x="52" y="7"/>
                    <a:pt x="52" y="7"/>
                    <a:pt x="52" y="8"/>
                  </a:cubicBezTo>
                  <a:cubicBezTo>
                    <a:pt x="52" y="8"/>
                    <a:pt x="52" y="8"/>
                    <a:pt x="52" y="8"/>
                  </a:cubicBezTo>
                  <a:cubicBezTo>
                    <a:pt x="53" y="8"/>
                    <a:pt x="53" y="8"/>
                    <a:pt x="53" y="8"/>
                  </a:cubicBezTo>
                  <a:cubicBezTo>
                    <a:pt x="53" y="8"/>
                    <a:pt x="53" y="9"/>
                    <a:pt x="54" y="9"/>
                  </a:cubicBezTo>
                  <a:cubicBezTo>
                    <a:pt x="55" y="9"/>
                    <a:pt x="55" y="9"/>
                    <a:pt x="55" y="9"/>
                  </a:cubicBezTo>
                  <a:cubicBezTo>
                    <a:pt x="56" y="10"/>
                    <a:pt x="56" y="10"/>
                    <a:pt x="56" y="10"/>
                  </a:cubicBezTo>
                  <a:cubicBezTo>
                    <a:pt x="57" y="10"/>
                    <a:pt x="57" y="9"/>
                    <a:pt x="57" y="9"/>
                  </a:cubicBezTo>
                  <a:cubicBezTo>
                    <a:pt x="58" y="9"/>
                    <a:pt x="58" y="8"/>
                    <a:pt x="58" y="8"/>
                  </a:cubicBezTo>
                  <a:cubicBezTo>
                    <a:pt x="61" y="9"/>
                    <a:pt x="62" y="8"/>
                    <a:pt x="62" y="6"/>
                  </a:cubicBezTo>
                  <a:cubicBezTo>
                    <a:pt x="61" y="6"/>
                    <a:pt x="61" y="6"/>
                    <a:pt x="61" y="6"/>
                  </a:cubicBezTo>
                  <a:cubicBezTo>
                    <a:pt x="61" y="6"/>
                    <a:pt x="60" y="6"/>
                    <a:pt x="60" y="6"/>
                  </a:cubicBezTo>
                  <a:cubicBezTo>
                    <a:pt x="60" y="6"/>
                    <a:pt x="59" y="6"/>
                    <a:pt x="59" y="5"/>
                  </a:cubicBezTo>
                  <a:cubicBezTo>
                    <a:pt x="58" y="5"/>
                    <a:pt x="58" y="4"/>
                    <a:pt x="57" y="4"/>
                  </a:cubicBezTo>
                  <a:cubicBezTo>
                    <a:pt x="57" y="4"/>
                    <a:pt x="57" y="4"/>
                    <a:pt x="57" y="4"/>
                  </a:cubicBezTo>
                  <a:cubicBezTo>
                    <a:pt x="57" y="3"/>
                    <a:pt x="57" y="3"/>
                    <a:pt x="57" y="3"/>
                  </a:cubicBezTo>
                  <a:cubicBezTo>
                    <a:pt x="57" y="3"/>
                    <a:pt x="57" y="3"/>
                    <a:pt x="58" y="3"/>
                  </a:cubicBezTo>
                  <a:lnTo>
                    <a:pt x="59" y="3"/>
                  </a:lnTo>
                  <a:cubicBezTo>
                    <a:pt x="59" y="3"/>
                    <a:pt x="59" y="3"/>
                    <a:pt x="60" y="4"/>
                  </a:cubicBezTo>
                  <a:cubicBezTo>
                    <a:pt x="60" y="4"/>
                    <a:pt x="60" y="4"/>
                    <a:pt x="60" y="5"/>
                  </a:cubicBezTo>
                  <a:cubicBezTo>
                    <a:pt x="61" y="5"/>
                    <a:pt x="61" y="4"/>
                    <a:pt x="61" y="4"/>
                  </a:cubicBezTo>
                  <a:cubicBezTo>
                    <a:pt x="61" y="4"/>
                    <a:pt x="61" y="3"/>
                    <a:pt x="62" y="3"/>
                  </a:cubicBezTo>
                  <a:cubicBezTo>
                    <a:pt x="61" y="3"/>
                    <a:pt x="61" y="2"/>
                    <a:pt x="61" y="2"/>
                  </a:cubicBezTo>
                  <a:cubicBezTo>
                    <a:pt x="60" y="2"/>
                    <a:pt x="60" y="2"/>
                    <a:pt x="60" y="1"/>
                  </a:cubicBezTo>
                  <a:cubicBezTo>
                    <a:pt x="60" y="1"/>
                    <a:pt x="61" y="1"/>
                    <a:pt x="61" y="1"/>
                  </a:cubicBezTo>
                  <a:cubicBezTo>
                    <a:pt x="61" y="2"/>
                    <a:pt x="62" y="2"/>
                    <a:pt x="62" y="2"/>
                  </a:cubicBezTo>
                  <a:cubicBezTo>
                    <a:pt x="63" y="2"/>
                    <a:pt x="63" y="2"/>
                    <a:pt x="63" y="2"/>
                  </a:cubicBezTo>
                  <a:cubicBezTo>
                    <a:pt x="63" y="2"/>
                    <a:pt x="63" y="2"/>
                    <a:pt x="64" y="2"/>
                  </a:cubicBezTo>
                  <a:cubicBezTo>
                    <a:pt x="64" y="2"/>
                    <a:pt x="64" y="3"/>
                    <a:pt x="63" y="3"/>
                  </a:cubicBezTo>
                  <a:cubicBezTo>
                    <a:pt x="63" y="3"/>
                    <a:pt x="63" y="3"/>
                    <a:pt x="63" y="3"/>
                  </a:cubicBezTo>
                  <a:cubicBezTo>
                    <a:pt x="63" y="4"/>
                    <a:pt x="63" y="4"/>
                    <a:pt x="63" y="4"/>
                  </a:cubicBezTo>
                  <a:cubicBezTo>
                    <a:pt x="63" y="5"/>
                    <a:pt x="63" y="5"/>
                    <a:pt x="62" y="5"/>
                  </a:cubicBezTo>
                  <a:cubicBezTo>
                    <a:pt x="63" y="6"/>
                    <a:pt x="63" y="6"/>
                    <a:pt x="63" y="7"/>
                  </a:cubicBezTo>
                  <a:cubicBezTo>
                    <a:pt x="64" y="6"/>
                    <a:pt x="64" y="6"/>
                    <a:pt x="65" y="5"/>
                  </a:cubicBezTo>
                  <a:cubicBezTo>
                    <a:pt x="66" y="5"/>
                    <a:pt x="66" y="4"/>
                    <a:pt x="66" y="4"/>
                  </a:cubicBezTo>
                  <a:cubicBezTo>
                    <a:pt x="66" y="3"/>
                    <a:pt x="65" y="3"/>
                    <a:pt x="65" y="3"/>
                  </a:cubicBezTo>
                  <a:cubicBezTo>
                    <a:pt x="65" y="3"/>
                    <a:pt x="65" y="3"/>
                    <a:pt x="65" y="3"/>
                  </a:cubicBezTo>
                  <a:cubicBezTo>
                    <a:pt x="65" y="3"/>
                    <a:pt x="66" y="3"/>
                    <a:pt x="66" y="3"/>
                  </a:cubicBezTo>
                  <a:cubicBezTo>
                    <a:pt x="67" y="4"/>
                    <a:pt x="67" y="4"/>
                    <a:pt x="68" y="3"/>
                  </a:cubicBezTo>
                  <a:cubicBezTo>
                    <a:pt x="68" y="3"/>
                    <a:pt x="68" y="3"/>
                    <a:pt x="68" y="2"/>
                  </a:cubicBezTo>
                  <a:cubicBezTo>
                    <a:pt x="68" y="2"/>
                    <a:pt x="68" y="2"/>
                    <a:pt x="68" y="2"/>
                  </a:cubicBezTo>
                  <a:cubicBezTo>
                    <a:pt x="68" y="1"/>
                    <a:pt x="68" y="1"/>
                    <a:pt x="69" y="1"/>
                  </a:cubicBezTo>
                  <a:cubicBezTo>
                    <a:pt x="70" y="1"/>
                    <a:pt x="70" y="1"/>
                    <a:pt x="71" y="1"/>
                  </a:cubicBezTo>
                  <a:cubicBezTo>
                    <a:pt x="70" y="2"/>
                    <a:pt x="69" y="2"/>
                    <a:pt x="69" y="3"/>
                  </a:cubicBezTo>
                  <a:cubicBezTo>
                    <a:pt x="69" y="4"/>
                    <a:pt x="70" y="4"/>
                    <a:pt x="71" y="4"/>
                  </a:cubicBezTo>
                  <a:cubicBezTo>
                    <a:pt x="71" y="4"/>
                    <a:pt x="71" y="4"/>
                    <a:pt x="71" y="5"/>
                  </a:cubicBezTo>
                  <a:cubicBezTo>
                    <a:pt x="71" y="5"/>
                    <a:pt x="72" y="5"/>
                    <a:pt x="72" y="5"/>
                  </a:cubicBezTo>
                  <a:cubicBezTo>
                    <a:pt x="72" y="5"/>
                    <a:pt x="72" y="5"/>
                    <a:pt x="72" y="5"/>
                  </a:cubicBezTo>
                  <a:cubicBezTo>
                    <a:pt x="72" y="4"/>
                    <a:pt x="72" y="4"/>
                    <a:pt x="73" y="4"/>
                  </a:cubicBezTo>
                  <a:cubicBezTo>
                    <a:pt x="73" y="3"/>
                    <a:pt x="74" y="3"/>
                    <a:pt x="74" y="2"/>
                  </a:cubicBezTo>
                  <a:cubicBezTo>
                    <a:pt x="74" y="2"/>
                    <a:pt x="74" y="1"/>
                    <a:pt x="75" y="1"/>
                  </a:cubicBezTo>
                  <a:cubicBezTo>
                    <a:pt x="76" y="1"/>
                    <a:pt x="76" y="1"/>
                    <a:pt x="76" y="1"/>
                  </a:cubicBezTo>
                  <a:cubicBezTo>
                    <a:pt x="76" y="1"/>
                    <a:pt x="76" y="2"/>
                    <a:pt x="76" y="2"/>
                  </a:cubicBezTo>
                  <a:cubicBezTo>
                    <a:pt x="76" y="2"/>
                    <a:pt x="77" y="2"/>
                    <a:pt x="77" y="1"/>
                  </a:cubicBezTo>
                  <a:cubicBezTo>
                    <a:pt x="77" y="1"/>
                    <a:pt x="77" y="1"/>
                    <a:pt x="77" y="0"/>
                  </a:cubicBezTo>
                  <a:cubicBezTo>
                    <a:pt x="78" y="0"/>
                    <a:pt x="79" y="0"/>
                    <a:pt x="80" y="0"/>
                  </a:cubicBezTo>
                  <a:cubicBezTo>
                    <a:pt x="81" y="0"/>
                    <a:pt x="82" y="0"/>
                    <a:pt x="82" y="0"/>
                  </a:cubicBezTo>
                  <a:cubicBezTo>
                    <a:pt x="82" y="0"/>
                    <a:pt x="83" y="1"/>
                    <a:pt x="83" y="2"/>
                  </a:cubicBezTo>
                  <a:cubicBezTo>
                    <a:pt x="84" y="2"/>
                    <a:pt x="84" y="3"/>
                    <a:pt x="84" y="3"/>
                  </a:cubicBezTo>
                  <a:cubicBezTo>
                    <a:pt x="84" y="4"/>
                    <a:pt x="84" y="4"/>
                    <a:pt x="84" y="4"/>
                  </a:cubicBezTo>
                  <a:cubicBezTo>
                    <a:pt x="84" y="5"/>
                    <a:pt x="84" y="5"/>
                    <a:pt x="84" y="5"/>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1" name="Freeform 58">
              <a:extLst>
                <a:ext uri="{FF2B5EF4-FFF2-40B4-BE49-F238E27FC236}">
                  <a16:creationId xmlns:a16="http://schemas.microsoft.com/office/drawing/2014/main" id="{D8B871C8-D55B-4190-A0F1-94837107529C}"/>
                </a:ext>
              </a:extLst>
            </p:cNvPr>
            <p:cNvSpPr>
              <a:spLocks noEditPoints="1"/>
            </p:cNvSpPr>
            <p:nvPr/>
          </p:nvSpPr>
          <p:spPr bwMode="auto">
            <a:xfrm>
              <a:off x="5592813" y="5528887"/>
              <a:ext cx="143907" cy="177767"/>
            </a:xfrm>
            <a:custGeom>
              <a:avLst/>
              <a:gdLst>
                <a:gd name="T0" fmla="*/ 136 w 171"/>
                <a:gd name="T1" fmla="*/ 204 h 213"/>
                <a:gd name="T2" fmla="*/ 3 w 171"/>
                <a:gd name="T3" fmla="*/ 201 h 213"/>
                <a:gd name="T4" fmla="*/ 134 w 171"/>
                <a:gd name="T5" fmla="*/ 195 h 213"/>
                <a:gd name="T6" fmla="*/ 43 w 171"/>
                <a:gd name="T7" fmla="*/ 191 h 213"/>
                <a:gd name="T8" fmla="*/ 160 w 171"/>
                <a:gd name="T9" fmla="*/ 174 h 213"/>
                <a:gd name="T10" fmla="*/ 61 w 171"/>
                <a:gd name="T11" fmla="*/ 111 h 213"/>
                <a:gd name="T12" fmla="*/ 106 w 171"/>
                <a:gd name="T13" fmla="*/ 77 h 213"/>
                <a:gd name="T14" fmla="*/ 169 w 171"/>
                <a:gd name="T15" fmla="*/ 65 h 213"/>
                <a:gd name="T16" fmla="*/ 160 w 171"/>
                <a:gd name="T17" fmla="*/ 60 h 213"/>
                <a:gd name="T18" fmla="*/ 135 w 171"/>
                <a:gd name="T19" fmla="*/ 54 h 213"/>
                <a:gd name="T20" fmla="*/ 167 w 171"/>
                <a:gd name="T21" fmla="*/ 49 h 213"/>
                <a:gd name="T22" fmla="*/ 159 w 171"/>
                <a:gd name="T23" fmla="*/ 46 h 213"/>
                <a:gd name="T24" fmla="*/ 140 w 171"/>
                <a:gd name="T25" fmla="*/ 47 h 213"/>
                <a:gd name="T26" fmla="*/ 149 w 171"/>
                <a:gd name="T27" fmla="*/ 38 h 213"/>
                <a:gd name="T28" fmla="*/ 128 w 171"/>
                <a:gd name="T29" fmla="*/ 43 h 213"/>
                <a:gd name="T30" fmla="*/ 150 w 171"/>
                <a:gd name="T31" fmla="*/ 35 h 213"/>
                <a:gd name="T32" fmla="*/ 56 w 171"/>
                <a:gd name="T33" fmla="*/ 31 h 213"/>
                <a:gd name="T34" fmla="*/ 160 w 171"/>
                <a:gd name="T35" fmla="*/ 32 h 213"/>
                <a:gd name="T36" fmla="*/ 109 w 171"/>
                <a:gd name="T37" fmla="*/ 25 h 213"/>
                <a:gd name="T38" fmla="*/ 73 w 171"/>
                <a:gd name="T39" fmla="*/ 24 h 213"/>
                <a:gd name="T40" fmla="*/ 55 w 171"/>
                <a:gd name="T41" fmla="*/ 23 h 213"/>
                <a:gd name="T42" fmla="*/ 149 w 171"/>
                <a:gd name="T43" fmla="*/ 22 h 213"/>
                <a:gd name="T44" fmla="*/ 101 w 171"/>
                <a:gd name="T45" fmla="*/ 19 h 213"/>
                <a:gd name="T46" fmla="*/ 33 w 171"/>
                <a:gd name="T47" fmla="*/ 27 h 213"/>
                <a:gd name="T48" fmla="*/ 141 w 171"/>
                <a:gd name="T49" fmla="*/ 20 h 213"/>
                <a:gd name="T50" fmla="*/ 9 w 171"/>
                <a:gd name="T51" fmla="*/ 15 h 213"/>
                <a:gd name="T52" fmla="*/ 52 w 171"/>
                <a:gd name="T53" fmla="*/ 12 h 213"/>
                <a:gd name="T54" fmla="*/ 14 w 171"/>
                <a:gd name="T55" fmla="*/ 11 h 213"/>
                <a:gd name="T56" fmla="*/ 45 w 171"/>
                <a:gd name="T57" fmla="*/ 13 h 213"/>
                <a:gd name="T58" fmla="*/ 98 w 171"/>
                <a:gd name="T59" fmla="*/ 21 h 213"/>
                <a:gd name="T60" fmla="*/ 81 w 171"/>
                <a:gd name="T61" fmla="*/ 59 h 213"/>
                <a:gd name="T62" fmla="*/ 102 w 171"/>
                <a:gd name="T63" fmla="*/ 40 h 213"/>
                <a:gd name="T64" fmla="*/ 98 w 171"/>
                <a:gd name="T65" fmla="*/ 25 h 213"/>
                <a:gd name="T66" fmla="*/ 129 w 171"/>
                <a:gd name="T67" fmla="*/ 8 h 213"/>
                <a:gd name="T68" fmla="*/ 134 w 171"/>
                <a:gd name="T69" fmla="*/ 14 h 213"/>
                <a:gd name="T70" fmla="*/ 143 w 171"/>
                <a:gd name="T71" fmla="*/ 11 h 213"/>
                <a:gd name="T72" fmla="*/ 157 w 171"/>
                <a:gd name="T73" fmla="*/ 21 h 213"/>
                <a:gd name="T74" fmla="*/ 165 w 171"/>
                <a:gd name="T75" fmla="*/ 38 h 213"/>
                <a:gd name="T76" fmla="*/ 169 w 171"/>
                <a:gd name="T77" fmla="*/ 59 h 213"/>
                <a:gd name="T78" fmla="*/ 144 w 171"/>
                <a:gd name="T79" fmla="*/ 197 h 213"/>
                <a:gd name="T80" fmla="*/ 135 w 171"/>
                <a:gd name="T81" fmla="*/ 211 h 213"/>
                <a:gd name="T82" fmla="*/ 121 w 171"/>
                <a:gd name="T83" fmla="*/ 80 h 213"/>
                <a:gd name="T84" fmla="*/ 107 w 171"/>
                <a:gd name="T85" fmla="*/ 182 h 213"/>
                <a:gd name="T86" fmla="*/ 70 w 171"/>
                <a:gd name="T87" fmla="*/ 209 h 213"/>
                <a:gd name="T88" fmla="*/ 50 w 171"/>
                <a:gd name="T89" fmla="*/ 86 h 213"/>
                <a:gd name="T90" fmla="*/ 22 w 171"/>
                <a:gd name="T91" fmla="*/ 209 h 213"/>
                <a:gd name="T92" fmla="*/ 6 w 171"/>
                <a:gd name="T93" fmla="*/ 210 h 213"/>
                <a:gd name="T94" fmla="*/ 1 w 171"/>
                <a:gd name="T95" fmla="*/ 9 h 213"/>
                <a:gd name="T96" fmla="*/ 17 w 171"/>
                <a:gd name="T97" fmla="*/ 4 h 213"/>
                <a:gd name="T98" fmla="*/ 40 w 171"/>
                <a:gd name="T99" fmla="*/ 11 h 213"/>
                <a:gd name="T100" fmla="*/ 37 w 171"/>
                <a:gd name="T101" fmla="*/ 4 h 213"/>
                <a:gd name="T102" fmla="*/ 62 w 171"/>
                <a:gd name="T103" fmla="*/ 4 h 213"/>
                <a:gd name="T104" fmla="*/ 46 w 171"/>
                <a:gd name="T105" fmla="*/ 209 h 213"/>
                <a:gd name="T106" fmla="*/ 9 w 171"/>
                <a:gd name="T107" fmla="*/ 206 h 213"/>
                <a:gd name="T108" fmla="*/ 43 w 171"/>
                <a:gd name="T109" fmla="*/ 202 h 213"/>
                <a:gd name="T110" fmla="*/ 156 w 171"/>
                <a:gd name="T111" fmla="*/ 200 h 213"/>
                <a:gd name="T112" fmla="*/ 157 w 171"/>
                <a:gd name="T113" fmla="*/ 193 h 213"/>
                <a:gd name="T114" fmla="*/ 165 w 171"/>
                <a:gd name="T115" fmla="*/ 43 h 213"/>
                <a:gd name="T116" fmla="*/ 125 w 171"/>
                <a:gd name="T117" fmla="*/ 23 h 213"/>
                <a:gd name="T118" fmla="*/ 28 w 171"/>
                <a:gd name="T119" fmla="*/ 11 h 213"/>
                <a:gd name="T120" fmla="*/ 162 w 171"/>
                <a:gd name="T121" fmla="*/ 3 h 213"/>
                <a:gd name="T122" fmla="*/ 46 w 171"/>
                <a:gd name="T123" fmla="*/ 3 h 213"/>
                <a:gd name="T124" fmla="*/ 108 w 171"/>
                <a:gd name="T1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 h="213">
                  <a:moveTo>
                    <a:pt x="167" y="34"/>
                  </a:moveTo>
                  <a:cubicBezTo>
                    <a:pt x="167" y="34"/>
                    <a:pt x="168" y="34"/>
                    <a:pt x="168" y="34"/>
                  </a:cubicBezTo>
                  <a:cubicBezTo>
                    <a:pt x="168" y="35"/>
                    <a:pt x="168" y="35"/>
                    <a:pt x="169" y="35"/>
                  </a:cubicBezTo>
                  <a:cubicBezTo>
                    <a:pt x="169" y="34"/>
                    <a:pt x="169" y="34"/>
                    <a:pt x="168" y="33"/>
                  </a:cubicBezTo>
                  <a:cubicBezTo>
                    <a:pt x="168" y="32"/>
                    <a:pt x="167" y="32"/>
                    <a:pt x="167" y="31"/>
                  </a:cubicBezTo>
                  <a:cubicBezTo>
                    <a:pt x="167" y="31"/>
                    <a:pt x="167" y="31"/>
                    <a:pt x="167" y="31"/>
                  </a:cubicBezTo>
                  <a:cubicBezTo>
                    <a:pt x="168" y="30"/>
                    <a:pt x="168" y="30"/>
                    <a:pt x="167" y="30"/>
                  </a:cubicBezTo>
                  <a:cubicBezTo>
                    <a:pt x="167" y="30"/>
                    <a:pt x="166" y="30"/>
                    <a:pt x="166" y="30"/>
                  </a:cubicBezTo>
                  <a:cubicBezTo>
                    <a:pt x="165" y="30"/>
                    <a:pt x="165" y="30"/>
                    <a:pt x="165" y="30"/>
                  </a:cubicBezTo>
                  <a:cubicBezTo>
                    <a:pt x="166" y="31"/>
                    <a:pt x="167" y="31"/>
                    <a:pt x="167" y="31"/>
                  </a:cubicBezTo>
                  <a:cubicBezTo>
                    <a:pt x="167" y="32"/>
                    <a:pt x="167" y="32"/>
                    <a:pt x="167" y="34"/>
                  </a:cubicBezTo>
                  <a:close/>
                  <a:moveTo>
                    <a:pt x="154" y="12"/>
                  </a:moveTo>
                  <a:cubicBezTo>
                    <a:pt x="154" y="11"/>
                    <a:pt x="154" y="11"/>
                    <a:pt x="153" y="10"/>
                  </a:cubicBezTo>
                  <a:cubicBezTo>
                    <a:pt x="153" y="10"/>
                    <a:pt x="153" y="10"/>
                    <a:pt x="152" y="10"/>
                  </a:cubicBezTo>
                  <a:cubicBezTo>
                    <a:pt x="153" y="10"/>
                    <a:pt x="153" y="10"/>
                    <a:pt x="153" y="10"/>
                  </a:cubicBezTo>
                  <a:cubicBezTo>
                    <a:pt x="153" y="11"/>
                    <a:pt x="153" y="11"/>
                    <a:pt x="153" y="11"/>
                  </a:cubicBezTo>
                  <a:cubicBezTo>
                    <a:pt x="153" y="11"/>
                    <a:pt x="153" y="11"/>
                    <a:pt x="153" y="12"/>
                  </a:cubicBezTo>
                  <a:cubicBezTo>
                    <a:pt x="153" y="12"/>
                    <a:pt x="153" y="12"/>
                    <a:pt x="154" y="12"/>
                  </a:cubicBezTo>
                  <a:close/>
                  <a:moveTo>
                    <a:pt x="85" y="211"/>
                  </a:moveTo>
                  <a:cubicBezTo>
                    <a:pt x="85" y="211"/>
                    <a:pt x="85" y="211"/>
                    <a:pt x="85" y="211"/>
                  </a:cubicBezTo>
                  <a:cubicBezTo>
                    <a:pt x="84" y="211"/>
                    <a:pt x="84" y="211"/>
                    <a:pt x="84" y="211"/>
                  </a:cubicBezTo>
                  <a:cubicBezTo>
                    <a:pt x="84" y="211"/>
                    <a:pt x="85" y="211"/>
                    <a:pt x="85" y="211"/>
                  </a:cubicBezTo>
                  <a:cubicBezTo>
                    <a:pt x="85" y="211"/>
                    <a:pt x="85" y="211"/>
                    <a:pt x="85" y="211"/>
                  </a:cubicBezTo>
                  <a:close/>
                  <a:moveTo>
                    <a:pt x="134" y="208"/>
                  </a:moveTo>
                  <a:cubicBezTo>
                    <a:pt x="135" y="208"/>
                    <a:pt x="135" y="209"/>
                    <a:pt x="135" y="209"/>
                  </a:cubicBezTo>
                  <a:lnTo>
                    <a:pt x="136" y="209"/>
                  </a:lnTo>
                  <a:cubicBezTo>
                    <a:pt x="136" y="209"/>
                    <a:pt x="136" y="208"/>
                    <a:pt x="136" y="209"/>
                  </a:cubicBezTo>
                  <a:lnTo>
                    <a:pt x="136" y="208"/>
                  </a:lnTo>
                  <a:cubicBezTo>
                    <a:pt x="136" y="208"/>
                    <a:pt x="136" y="208"/>
                    <a:pt x="136" y="207"/>
                  </a:cubicBezTo>
                  <a:lnTo>
                    <a:pt x="135" y="207"/>
                  </a:lnTo>
                  <a:cubicBezTo>
                    <a:pt x="135" y="208"/>
                    <a:pt x="135" y="208"/>
                    <a:pt x="134" y="208"/>
                  </a:cubicBezTo>
                  <a:close/>
                  <a:moveTo>
                    <a:pt x="75" y="209"/>
                  </a:moveTo>
                  <a:cubicBezTo>
                    <a:pt x="75" y="209"/>
                    <a:pt x="76" y="210"/>
                    <a:pt x="76" y="210"/>
                  </a:cubicBezTo>
                  <a:cubicBezTo>
                    <a:pt x="76" y="210"/>
                    <a:pt x="76" y="210"/>
                    <a:pt x="77" y="210"/>
                  </a:cubicBezTo>
                  <a:cubicBezTo>
                    <a:pt x="77" y="210"/>
                    <a:pt x="77" y="209"/>
                    <a:pt x="77" y="209"/>
                  </a:cubicBezTo>
                  <a:cubicBezTo>
                    <a:pt x="77" y="208"/>
                    <a:pt x="77" y="208"/>
                    <a:pt x="77" y="207"/>
                  </a:cubicBezTo>
                  <a:cubicBezTo>
                    <a:pt x="76" y="207"/>
                    <a:pt x="75" y="208"/>
                    <a:pt x="75" y="209"/>
                  </a:cubicBezTo>
                  <a:close/>
                  <a:moveTo>
                    <a:pt x="135" y="204"/>
                  </a:moveTo>
                  <a:cubicBezTo>
                    <a:pt x="135" y="205"/>
                    <a:pt x="135" y="205"/>
                    <a:pt x="135" y="205"/>
                  </a:cubicBezTo>
                  <a:cubicBezTo>
                    <a:pt x="136" y="205"/>
                    <a:pt x="136" y="205"/>
                    <a:pt x="136" y="205"/>
                  </a:cubicBezTo>
                  <a:lnTo>
                    <a:pt x="136" y="204"/>
                  </a:lnTo>
                  <a:cubicBezTo>
                    <a:pt x="136" y="204"/>
                    <a:pt x="135" y="204"/>
                    <a:pt x="135" y="204"/>
                  </a:cubicBezTo>
                  <a:close/>
                  <a:moveTo>
                    <a:pt x="79" y="204"/>
                  </a:moveTo>
                  <a:cubicBezTo>
                    <a:pt x="78" y="205"/>
                    <a:pt x="78" y="205"/>
                    <a:pt x="77" y="205"/>
                  </a:cubicBezTo>
                  <a:cubicBezTo>
                    <a:pt x="77" y="205"/>
                    <a:pt x="77" y="205"/>
                    <a:pt x="77" y="205"/>
                  </a:cubicBezTo>
                  <a:cubicBezTo>
                    <a:pt x="78" y="205"/>
                    <a:pt x="78" y="206"/>
                    <a:pt x="78" y="206"/>
                  </a:cubicBezTo>
                  <a:cubicBezTo>
                    <a:pt x="78" y="207"/>
                    <a:pt x="79" y="207"/>
                    <a:pt x="79" y="207"/>
                  </a:cubicBezTo>
                  <a:cubicBezTo>
                    <a:pt x="79" y="206"/>
                    <a:pt x="80" y="206"/>
                    <a:pt x="80" y="206"/>
                  </a:cubicBezTo>
                  <a:cubicBezTo>
                    <a:pt x="80" y="206"/>
                    <a:pt x="80" y="206"/>
                    <a:pt x="81" y="205"/>
                  </a:cubicBezTo>
                  <a:cubicBezTo>
                    <a:pt x="81" y="205"/>
                    <a:pt x="81" y="205"/>
                    <a:pt x="82" y="205"/>
                  </a:cubicBezTo>
                  <a:cubicBezTo>
                    <a:pt x="82" y="204"/>
                    <a:pt x="82" y="204"/>
                    <a:pt x="82" y="204"/>
                  </a:cubicBezTo>
                  <a:cubicBezTo>
                    <a:pt x="81" y="204"/>
                    <a:pt x="81" y="203"/>
                    <a:pt x="81" y="204"/>
                  </a:cubicBezTo>
                  <a:cubicBezTo>
                    <a:pt x="80" y="204"/>
                    <a:pt x="80" y="204"/>
                    <a:pt x="79" y="204"/>
                  </a:cubicBezTo>
                  <a:cubicBezTo>
                    <a:pt x="79" y="204"/>
                    <a:pt x="79" y="204"/>
                    <a:pt x="79" y="204"/>
                  </a:cubicBezTo>
                  <a:close/>
                  <a:moveTo>
                    <a:pt x="4" y="205"/>
                  </a:moveTo>
                  <a:cubicBezTo>
                    <a:pt x="3" y="205"/>
                    <a:pt x="3" y="204"/>
                    <a:pt x="3" y="204"/>
                  </a:cubicBezTo>
                  <a:cubicBezTo>
                    <a:pt x="3" y="203"/>
                    <a:pt x="3" y="203"/>
                    <a:pt x="2" y="203"/>
                  </a:cubicBezTo>
                  <a:cubicBezTo>
                    <a:pt x="1" y="203"/>
                    <a:pt x="1" y="204"/>
                    <a:pt x="1" y="204"/>
                  </a:cubicBezTo>
                  <a:cubicBezTo>
                    <a:pt x="1" y="205"/>
                    <a:pt x="2" y="205"/>
                    <a:pt x="2" y="205"/>
                  </a:cubicBezTo>
                  <a:cubicBezTo>
                    <a:pt x="2" y="206"/>
                    <a:pt x="3" y="206"/>
                    <a:pt x="3" y="206"/>
                  </a:cubicBezTo>
                  <a:cubicBezTo>
                    <a:pt x="4" y="206"/>
                    <a:pt x="4" y="205"/>
                    <a:pt x="4" y="205"/>
                  </a:cubicBezTo>
                  <a:close/>
                  <a:moveTo>
                    <a:pt x="134" y="204"/>
                  </a:moveTo>
                  <a:cubicBezTo>
                    <a:pt x="134" y="203"/>
                    <a:pt x="134" y="203"/>
                    <a:pt x="134" y="203"/>
                  </a:cubicBezTo>
                  <a:cubicBezTo>
                    <a:pt x="134" y="203"/>
                    <a:pt x="134" y="203"/>
                    <a:pt x="134" y="202"/>
                  </a:cubicBezTo>
                  <a:cubicBezTo>
                    <a:pt x="133" y="202"/>
                    <a:pt x="133" y="202"/>
                    <a:pt x="133" y="203"/>
                  </a:cubicBezTo>
                  <a:cubicBezTo>
                    <a:pt x="133" y="204"/>
                    <a:pt x="133" y="204"/>
                    <a:pt x="134" y="204"/>
                  </a:cubicBezTo>
                  <a:close/>
                  <a:moveTo>
                    <a:pt x="23" y="206"/>
                  </a:moveTo>
                  <a:cubicBezTo>
                    <a:pt x="24" y="205"/>
                    <a:pt x="24" y="205"/>
                    <a:pt x="23" y="205"/>
                  </a:cubicBezTo>
                  <a:cubicBezTo>
                    <a:pt x="23" y="204"/>
                    <a:pt x="23" y="204"/>
                    <a:pt x="23" y="203"/>
                  </a:cubicBezTo>
                  <a:cubicBezTo>
                    <a:pt x="23" y="203"/>
                    <a:pt x="24" y="202"/>
                    <a:pt x="25" y="202"/>
                  </a:cubicBezTo>
                  <a:cubicBezTo>
                    <a:pt x="25" y="202"/>
                    <a:pt x="26" y="201"/>
                    <a:pt x="25" y="200"/>
                  </a:cubicBezTo>
                  <a:cubicBezTo>
                    <a:pt x="25" y="200"/>
                    <a:pt x="24" y="200"/>
                    <a:pt x="24" y="200"/>
                  </a:cubicBezTo>
                  <a:cubicBezTo>
                    <a:pt x="24" y="200"/>
                    <a:pt x="23" y="201"/>
                    <a:pt x="23" y="201"/>
                  </a:cubicBezTo>
                  <a:cubicBezTo>
                    <a:pt x="23" y="201"/>
                    <a:pt x="23" y="202"/>
                    <a:pt x="22" y="202"/>
                  </a:cubicBezTo>
                  <a:cubicBezTo>
                    <a:pt x="22" y="202"/>
                    <a:pt x="22" y="202"/>
                    <a:pt x="21" y="202"/>
                  </a:cubicBezTo>
                  <a:lnTo>
                    <a:pt x="21" y="204"/>
                  </a:lnTo>
                  <a:cubicBezTo>
                    <a:pt x="22" y="204"/>
                    <a:pt x="22" y="204"/>
                    <a:pt x="22" y="204"/>
                  </a:cubicBezTo>
                  <a:cubicBezTo>
                    <a:pt x="23" y="204"/>
                    <a:pt x="23" y="204"/>
                    <a:pt x="23" y="204"/>
                  </a:cubicBezTo>
                  <a:lnTo>
                    <a:pt x="23" y="205"/>
                  </a:lnTo>
                  <a:cubicBezTo>
                    <a:pt x="23" y="205"/>
                    <a:pt x="23" y="206"/>
                    <a:pt x="23" y="206"/>
                  </a:cubicBezTo>
                  <a:close/>
                  <a:moveTo>
                    <a:pt x="3" y="200"/>
                  </a:moveTo>
                  <a:cubicBezTo>
                    <a:pt x="3" y="201"/>
                    <a:pt x="3" y="201"/>
                    <a:pt x="3" y="201"/>
                  </a:cubicBezTo>
                  <a:cubicBezTo>
                    <a:pt x="4" y="201"/>
                    <a:pt x="4" y="202"/>
                    <a:pt x="4" y="202"/>
                  </a:cubicBezTo>
                  <a:cubicBezTo>
                    <a:pt x="4" y="202"/>
                    <a:pt x="5" y="201"/>
                    <a:pt x="5" y="201"/>
                  </a:cubicBezTo>
                  <a:cubicBezTo>
                    <a:pt x="5" y="201"/>
                    <a:pt x="5" y="201"/>
                    <a:pt x="5" y="200"/>
                  </a:cubicBezTo>
                  <a:lnTo>
                    <a:pt x="3" y="200"/>
                  </a:lnTo>
                  <a:close/>
                  <a:moveTo>
                    <a:pt x="137" y="201"/>
                  </a:moveTo>
                  <a:cubicBezTo>
                    <a:pt x="137" y="200"/>
                    <a:pt x="137" y="200"/>
                    <a:pt x="137" y="199"/>
                  </a:cubicBezTo>
                  <a:cubicBezTo>
                    <a:pt x="136" y="199"/>
                    <a:pt x="135" y="199"/>
                    <a:pt x="135" y="199"/>
                  </a:cubicBezTo>
                  <a:cubicBezTo>
                    <a:pt x="134" y="200"/>
                    <a:pt x="134" y="200"/>
                    <a:pt x="134" y="201"/>
                  </a:cubicBezTo>
                  <a:cubicBezTo>
                    <a:pt x="134" y="201"/>
                    <a:pt x="134" y="202"/>
                    <a:pt x="135" y="202"/>
                  </a:cubicBezTo>
                  <a:cubicBezTo>
                    <a:pt x="135" y="202"/>
                    <a:pt x="136" y="202"/>
                    <a:pt x="136" y="202"/>
                  </a:cubicBezTo>
                  <a:cubicBezTo>
                    <a:pt x="137" y="202"/>
                    <a:pt x="137" y="202"/>
                    <a:pt x="137" y="201"/>
                  </a:cubicBezTo>
                  <a:close/>
                  <a:moveTo>
                    <a:pt x="24" y="199"/>
                  </a:moveTo>
                  <a:cubicBezTo>
                    <a:pt x="24" y="199"/>
                    <a:pt x="23" y="199"/>
                    <a:pt x="23" y="199"/>
                  </a:cubicBezTo>
                  <a:cubicBezTo>
                    <a:pt x="23" y="199"/>
                    <a:pt x="23" y="199"/>
                    <a:pt x="23" y="199"/>
                  </a:cubicBezTo>
                  <a:cubicBezTo>
                    <a:pt x="24" y="199"/>
                    <a:pt x="24" y="199"/>
                    <a:pt x="24" y="199"/>
                  </a:cubicBezTo>
                  <a:close/>
                  <a:moveTo>
                    <a:pt x="19" y="197"/>
                  </a:moveTo>
                  <a:cubicBezTo>
                    <a:pt x="19" y="198"/>
                    <a:pt x="19" y="198"/>
                    <a:pt x="19" y="198"/>
                  </a:cubicBezTo>
                  <a:cubicBezTo>
                    <a:pt x="19" y="199"/>
                    <a:pt x="19" y="199"/>
                    <a:pt x="19" y="198"/>
                  </a:cubicBezTo>
                  <a:cubicBezTo>
                    <a:pt x="19" y="198"/>
                    <a:pt x="19" y="198"/>
                    <a:pt x="19" y="198"/>
                  </a:cubicBezTo>
                  <a:cubicBezTo>
                    <a:pt x="19" y="198"/>
                    <a:pt x="19" y="198"/>
                    <a:pt x="19" y="197"/>
                  </a:cubicBezTo>
                  <a:close/>
                  <a:moveTo>
                    <a:pt x="13" y="198"/>
                  </a:moveTo>
                  <a:cubicBezTo>
                    <a:pt x="13" y="199"/>
                    <a:pt x="14" y="199"/>
                    <a:pt x="15" y="199"/>
                  </a:cubicBezTo>
                  <a:cubicBezTo>
                    <a:pt x="17" y="199"/>
                    <a:pt x="17" y="198"/>
                    <a:pt x="18" y="198"/>
                  </a:cubicBezTo>
                  <a:cubicBezTo>
                    <a:pt x="18" y="197"/>
                    <a:pt x="17" y="197"/>
                    <a:pt x="17" y="197"/>
                  </a:cubicBezTo>
                  <a:cubicBezTo>
                    <a:pt x="16" y="197"/>
                    <a:pt x="16" y="197"/>
                    <a:pt x="16" y="197"/>
                  </a:cubicBezTo>
                  <a:cubicBezTo>
                    <a:pt x="15" y="197"/>
                    <a:pt x="15" y="197"/>
                    <a:pt x="14" y="197"/>
                  </a:cubicBezTo>
                  <a:cubicBezTo>
                    <a:pt x="14" y="197"/>
                    <a:pt x="14" y="197"/>
                    <a:pt x="13" y="196"/>
                  </a:cubicBezTo>
                  <a:cubicBezTo>
                    <a:pt x="13" y="197"/>
                    <a:pt x="13" y="197"/>
                    <a:pt x="13" y="197"/>
                  </a:cubicBezTo>
                  <a:cubicBezTo>
                    <a:pt x="12" y="197"/>
                    <a:pt x="12" y="197"/>
                    <a:pt x="13" y="198"/>
                  </a:cubicBezTo>
                  <a:close/>
                  <a:moveTo>
                    <a:pt x="136" y="197"/>
                  </a:moveTo>
                  <a:cubicBezTo>
                    <a:pt x="137" y="197"/>
                    <a:pt x="137" y="197"/>
                    <a:pt x="137" y="197"/>
                  </a:cubicBezTo>
                  <a:cubicBezTo>
                    <a:pt x="137" y="197"/>
                    <a:pt x="138" y="198"/>
                    <a:pt x="138" y="197"/>
                  </a:cubicBezTo>
                  <a:cubicBezTo>
                    <a:pt x="138" y="197"/>
                    <a:pt x="138" y="196"/>
                    <a:pt x="137" y="196"/>
                  </a:cubicBezTo>
                  <a:cubicBezTo>
                    <a:pt x="137" y="196"/>
                    <a:pt x="137" y="196"/>
                    <a:pt x="136" y="197"/>
                  </a:cubicBezTo>
                  <a:close/>
                  <a:moveTo>
                    <a:pt x="142" y="195"/>
                  </a:moveTo>
                  <a:cubicBezTo>
                    <a:pt x="141" y="195"/>
                    <a:pt x="141" y="195"/>
                    <a:pt x="141" y="195"/>
                  </a:cubicBezTo>
                  <a:cubicBezTo>
                    <a:pt x="142" y="195"/>
                    <a:pt x="142" y="195"/>
                    <a:pt x="142" y="195"/>
                  </a:cubicBezTo>
                  <a:cubicBezTo>
                    <a:pt x="142" y="195"/>
                    <a:pt x="142" y="195"/>
                    <a:pt x="142" y="195"/>
                  </a:cubicBezTo>
                  <a:cubicBezTo>
                    <a:pt x="142" y="195"/>
                    <a:pt x="142" y="195"/>
                    <a:pt x="142" y="195"/>
                  </a:cubicBezTo>
                  <a:close/>
                  <a:moveTo>
                    <a:pt x="134" y="196"/>
                  </a:moveTo>
                  <a:cubicBezTo>
                    <a:pt x="134" y="196"/>
                    <a:pt x="134" y="196"/>
                    <a:pt x="134" y="195"/>
                  </a:cubicBezTo>
                  <a:cubicBezTo>
                    <a:pt x="134" y="195"/>
                    <a:pt x="134" y="195"/>
                    <a:pt x="133" y="195"/>
                  </a:cubicBezTo>
                  <a:cubicBezTo>
                    <a:pt x="133" y="195"/>
                    <a:pt x="133" y="195"/>
                    <a:pt x="133" y="196"/>
                  </a:cubicBezTo>
                  <a:cubicBezTo>
                    <a:pt x="133" y="196"/>
                    <a:pt x="133" y="196"/>
                    <a:pt x="134" y="196"/>
                  </a:cubicBezTo>
                  <a:close/>
                  <a:moveTo>
                    <a:pt x="132" y="194"/>
                  </a:moveTo>
                  <a:cubicBezTo>
                    <a:pt x="132" y="194"/>
                    <a:pt x="132" y="194"/>
                    <a:pt x="132" y="194"/>
                  </a:cubicBezTo>
                  <a:cubicBezTo>
                    <a:pt x="132" y="194"/>
                    <a:pt x="132" y="194"/>
                    <a:pt x="132" y="195"/>
                  </a:cubicBezTo>
                  <a:cubicBezTo>
                    <a:pt x="132" y="195"/>
                    <a:pt x="132" y="195"/>
                    <a:pt x="132" y="194"/>
                  </a:cubicBezTo>
                  <a:cubicBezTo>
                    <a:pt x="132" y="194"/>
                    <a:pt x="132" y="194"/>
                    <a:pt x="132" y="194"/>
                  </a:cubicBezTo>
                  <a:close/>
                  <a:moveTo>
                    <a:pt x="30" y="197"/>
                  </a:moveTo>
                  <a:cubicBezTo>
                    <a:pt x="31" y="196"/>
                    <a:pt x="31" y="196"/>
                    <a:pt x="30" y="195"/>
                  </a:cubicBezTo>
                  <a:cubicBezTo>
                    <a:pt x="30" y="195"/>
                    <a:pt x="30" y="194"/>
                    <a:pt x="29" y="194"/>
                  </a:cubicBezTo>
                  <a:cubicBezTo>
                    <a:pt x="29" y="195"/>
                    <a:pt x="29" y="196"/>
                    <a:pt x="29" y="196"/>
                  </a:cubicBezTo>
                  <a:cubicBezTo>
                    <a:pt x="29" y="197"/>
                    <a:pt x="30" y="197"/>
                    <a:pt x="30" y="197"/>
                  </a:cubicBezTo>
                  <a:close/>
                  <a:moveTo>
                    <a:pt x="13" y="195"/>
                  </a:moveTo>
                  <a:lnTo>
                    <a:pt x="14" y="195"/>
                  </a:lnTo>
                  <a:lnTo>
                    <a:pt x="15" y="194"/>
                  </a:lnTo>
                  <a:lnTo>
                    <a:pt x="13" y="194"/>
                  </a:lnTo>
                  <a:lnTo>
                    <a:pt x="13" y="195"/>
                  </a:lnTo>
                  <a:close/>
                  <a:moveTo>
                    <a:pt x="3" y="193"/>
                  </a:moveTo>
                  <a:cubicBezTo>
                    <a:pt x="3" y="193"/>
                    <a:pt x="3" y="193"/>
                    <a:pt x="3" y="193"/>
                  </a:cubicBezTo>
                  <a:cubicBezTo>
                    <a:pt x="3" y="193"/>
                    <a:pt x="3" y="194"/>
                    <a:pt x="3" y="194"/>
                  </a:cubicBezTo>
                  <a:cubicBezTo>
                    <a:pt x="3" y="194"/>
                    <a:pt x="3" y="194"/>
                    <a:pt x="3" y="194"/>
                  </a:cubicBezTo>
                  <a:cubicBezTo>
                    <a:pt x="4" y="194"/>
                    <a:pt x="4" y="193"/>
                    <a:pt x="3" y="193"/>
                  </a:cubicBezTo>
                  <a:close/>
                  <a:moveTo>
                    <a:pt x="85" y="193"/>
                  </a:moveTo>
                  <a:cubicBezTo>
                    <a:pt x="85" y="193"/>
                    <a:pt x="85" y="193"/>
                    <a:pt x="85" y="193"/>
                  </a:cubicBezTo>
                  <a:cubicBezTo>
                    <a:pt x="85" y="193"/>
                    <a:pt x="84" y="193"/>
                    <a:pt x="84" y="193"/>
                  </a:cubicBezTo>
                  <a:cubicBezTo>
                    <a:pt x="84" y="194"/>
                    <a:pt x="85" y="194"/>
                    <a:pt x="85" y="193"/>
                  </a:cubicBezTo>
                  <a:close/>
                  <a:moveTo>
                    <a:pt x="20" y="194"/>
                  </a:moveTo>
                  <a:cubicBezTo>
                    <a:pt x="20" y="194"/>
                    <a:pt x="21" y="194"/>
                    <a:pt x="21" y="194"/>
                  </a:cubicBezTo>
                  <a:lnTo>
                    <a:pt x="23" y="194"/>
                  </a:lnTo>
                  <a:cubicBezTo>
                    <a:pt x="23" y="193"/>
                    <a:pt x="23" y="192"/>
                    <a:pt x="22" y="192"/>
                  </a:cubicBezTo>
                  <a:cubicBezTo>
                    <a:pt x="21" y="192"/>
                    <a:pt x="21" y="192"/>
                    <a:pt x="20" y="193"/>
                  </a:cubicBezTo>
                  <a:lnTo>
                    <a:pt x="20" y="194"/>
                  </a:lnTo>
                  <a:close/>
                  <a:moveTo>
                    <a:pt x="32" y="192"/>
                  </a:moveTo>
                  <a:cubicBezTo>
                    <a:pt x="32" y="192"/>
                    <a:pt x="32" y="192"/>
                    <a:pt x="31" y="192"/>
                  </a:cubicBezTo>
                  <a:cubicBezTo>
                    <a:pt x="31" y="192"/>
                    <a:pt x="31" y="192"/>
                    <a:pt x="31" y="192"/>
                  </a:cubicBezTo>
                  <a:cubicBezTo>
                    <a:pt x="31" y="192"/>
                    <a:pt x="31" y="192"/>
                    <a:pt x="32" y="192"/>
                  </a:cubicBezTo>
                  <a:close/>
                  <a:moveTo>
                    <a:pt x="43" y="192"/>
                  </a:moveTo>
                  <a:cubicBezTo>
                    <a:pt x="43" y="193"/>
                    <a:pt x="43" y="193"/>
                    <a:pt x="43" y="192"/>
                  </a:cubicBezTo>
                  <a:cubicBezTo>
                    <a:pt x="43" y="192"/>
                    <a:pt x="43" y="192"/>
                    <a:pt x="43" y="192"/>
                  </a:cubicBezTo>
                  <a:cubicBezTo>
                    <a:pt x="43" y="191"/>
                    <a:pt x="43" y="191"/>
                    <a:pt x="43" y="191"/>
                  </a:cubicBezTo>
                  <a:cubicBezTo>
                    <a:pt x="43" y="191"/>
                    <a:pt x="43" y="191"/>
                    <a:pt x="43" y="191"/>
                  </a:cubicBezTo>
                  <a:cubicBezTo>
                    <a:pt x="43" y="191"/>
                    <a:pt x="43" y="191"/>
                    <a:pt x="43" y="191"/>
                  </a:cubicBezTo>
                  <a:cubicBezTo>
                    <a:pt x="43" y="192"/>
                    <a:pt x="42" y="192"/>
                    <a:pt x="43" y="192"/>
                  </a:cubicBezTo>
                  <a:close/>
                  <a:moveTo>
                    <a:pt x="162" y="190"/>
                  </a:moveTo>
                  <a:cubicBezTo>
                    <a:pt x="162" y="190"/>
                    <a:pt x="162" y="190"/>
                    <a:pt x="161" y="190"/>
                  </a:cubicBezTo>
                  <a:cubicBezTo>
                    <a:pt x="161" y="190"/>
                    <a:pt x="161" y="190"/>
                    <a:pt x="161" y="190"/>
                  </a:cubicBezTo>
                  <a:cubicBezTo>
                    <a:pt x="161" y="190"/>
                    <a:pt x="161" y="190"/>
                    <a:pt x="161" y="190"/>
                  </a:cubicBezTo>
                  <a:cubicBezTo>
                    <a:pt x="161" y="191"/>
                    <a:pt x="162" y="190"/>
                    <a:pt x="162" y="190"/>
                  </a:cubicBezTo>
                  <a:close/>
                  <a:moveTo>
                    <a:pt x="159" y="190"/>
                  </a:moveTo>
                  <a:cubicBezTo>
                    <a:pt x="159" y="190"/>
                    <a:pt x="159" y="190"/>
                    <a:pt x="159" y="190"/>
                  </a:cubicBezTo>
                  <a:cubicBezTo>
                    <a:pt x="158" y="190"/>
                    <a:pt x="158" y="190"/>
                    <a:pt x="158" y="190"/>
                  </a:cubicBezTo>
                  <a:cubicBezTo>
                    <a:pt x="159" y="190"/>
                    <a:pt x="159" y="190"/>
                    <a:pt x="159" y="190"/>
                  </a:cubicBezTo>
                  <a:close/>
                  <a:moveTo>
                    <a:pt x="165" y="190"/>
                  </a:moveTo>
                  <a:cubicBezTo>
                    <a:pt x="164" y="190"/>
                    <a:pt x="163" y="190"/>
                    <a:pt x="163" y="190"/>
                  </a:cubicBezTo>
                  <a:cubicBezTo>
                    <a:pt x="162" y="190"/>
                    <a:pt x="162" y="190"/>
                    <a:pt x="163" y="190"/>
                  </a:cubicBezTo>
                  <a:cubicBezTo>
                    <a:pt x="163" y="190"/>
                    <a:pt x="163" y="191"/>
                    <a:pt x="163" y="191"/>
                  </a:cubicBezTo>
                  <a:cubicBezTo>
                    <a:pt x="164" y="191"/>
                    <a:pt x="164" y="190"/>
                    <a:pt x="164" y="190"/>
                  </a:cubicBezTo>
                  <a:cubicBezTo>
                    <a:pt x="164" y="190"/>
                    <a:pt x="165" y="190"/>
                    <a:pt x="165" y="190"/>
                  </a:cubicBezTo>
                  <a:close/>
                  <a:moveTo>
                    <a:pt x="16" y="185"/>
                  </a:moveTo>
                  <a:lnTo>
                    <a:pt x="17" y="185"/>
                  </a:lnTo>
                  <a:cubicBezTo>
                    <a:pt x="17" y="185"/>
                    <a:pt x="17" y="185"/>
                    <a:pt x="17" y="185"/>
                  </a:cubicBezTo>
                  <a:cubicBezTo>
                    <a:pt x="17" y="184"/>
                    <a:pt x="17" y="184"/>
                    <a:pt x="17" y="184"/>
                  </a:cubicBezTo>
                  <a:cubicBezTo>
                    <a:pt x="17" y="184"/>
                    <a:pt x="17" y="184"/>
                    <a:pt x="16" y="184"/>
                  </a:cubicBezTo>
                  <a:cubicBezTo>
                    <a:pt x="16" y="184"/>
                    <a:pt x="16" y="184"/>
                    <a:pt x="16" y="184"/>
                  </a:cubicBezTo>
                  <a:lnTo>
                    <a:pt x="16" y="185"/>
                  </a:lnTo>
                  <a:close/>
                  <a:moveTo>
                    <a:pt x="27" y="182"/>
                  </a:moveTo>
                  <a:cubicBezTo>
                    <a:pt x="27" y="183"/>
                    <a:pt x="27" y="183"/>
                    <a:pt x="27" y="184"/>
                  </a:cubicBezTo>
                  <a:cubicBezTo>
                    <a:pt x="28" y="184"/>
                    <a:pt x="28" y="184"/>
                    <a:pt x="28" y="183"/>
                  </a:cubicBezTo>
                  <a:cubicBezTo>
                    <a:pt x="28" y="183"/>
                    <a:pt x="28" y="183"/>
                    <a:pt x="28" y="183"/>
                  </a:cubicBezTo>
                  <a:cubicBezTo>
                    <a:pt x="28" y="183"/>
                    <a:pt x="28" y="183"/>
                    <a:pt x="27" y="182"/>
                  </a:cubicBezTo>
                  <a:close/>
                  <a:moveTo>
                    <a:pt x="5" y="182"/>
                  </a:moveTo>
                  <a:cubicBezTo>
                    <a:pt x="6" y="182"/>
                    <a:pt x="6" y="182"/>
                    <a:pt x="7" y="182"/>
                  </a:cubicBezTo>
                  <a:cubicBezTo>
                    <a:pt x="7" y="182"/>
                    <a:pt x="7" y="182"/>
                    <a:pt x="7" y="181"/>
                  </a:cubicBezTo>
                  <a:cubicBezTo>
                    <a:pt x="7" y="180"/>
                    <a:pt x="6" y="180"/>
                    <a:pt x="5" y="180"/>
                  </a:cubicBezTo>
                  <a:lnTo>
                    <a:pt x="5" y="182"/>
                  </a:lnTo>
                  <a:close/>
                  <a:moveTo>
                    <a:pt x="168" y="177"/>
                  </a:moveTo>
                  <a:cubicBezTo>
                    <a:pt x="168" y="177"/>
                    <a:pt x="167" y="177"/>
                    <a:pt x="167" y="177"/>
                  </a:cubicBezTo>
                  <a:cubicBezTo>
                    <a:pt x="167" y="177"/>
                    <a:pt x="167" y="177"/>
                    <a:pt x="167" y="177"/>
                  </a:cubicBezTo>
                  <a:cubicBezTo>
                    <a:pt x="168" y="177"/>
                    <a:pt x="168" y="177"/>
                    <a:pt x="168" y="177"/>
                  </a:cubicBezTo>
                  <a:close/>
                  <a:moveTo>
                    <a:pt x="161" y="174"/>
                  </a:moveTo>
                  <a:cubicBezTo>
                    <a:pt x="161" y="174"/>
                    <a:pt x="161" y="174"/>
                    <a:pt x="160" y="174"/>
                  </a:cubicBezTo>
                  <a:cubicBezTo>
                    <a:pt x="160" y="174"/>
                    <a:pt x="160" y="174"/>
                    <a:pt x="160" y="174"/>
                  </a:cubicBezTo>
                  <a:cubicBezTo>
                    <a:pt x="160" y="174"/>
                    <a:pt x="161" y="174"/>
                    <a:pt x="161" y="174"/>
                  </a:cubicBezTo>
                  <a:cubicBezTo>
                    <a:pt x="161" y="174"/>
                    <a:pt x="161" y="174"/>
                    <a:pt x="161" y="174"/>
                  </a:cubicBezTo>
                  <a:close/>
                  <a:moveTo>
                    <a:pt x="162" y="169"/>
                  </a:moveTo>
                  <a:lnTo>
                    <a:pt x="161" y="169"/>
                  </a:lnTo>
                  <a:cubicBezTo>
                    <a:pt x="161" y="170"/>
                    <a:pt x="161" y="170"/>
                    <a:pt x="162" y="170"/>
                  </a:cubicBezTo>
                  <a:lnTo>
                    <a:pt x="162" y="169"/>
                  </a:lnTo>
                  <a:close/>
                  <a:moveTo>
                    <a:pt x="26" y="165"/>
                  </a:moveTo>
                  <a:lnTo>
                    <a:pt x="27" y="165"/>
                  </a:lnTo>
                  <a:lnTo>
                    <a:pt x="27" y="164"/>
                  </a:lnTo>
                  <a:lnTo>
                    <a:pt x="27" y="164"/>
                  </a:lnTo>
                  <a:lnTo>
                    <a:pt x="26" y="165"/>
                  </a:lnTo>
                  <a:close/>
                  <a:moveTo>
                    <a:pt x="35" y="159"/>
                  </a:moveTo>
                  <a:cubicBezTo>
                    <a:pt x="35" y="159"/>
                    <a:pt x="35" y="158"/>
                    <a:pt x="34" y="158"/>
                  </a:cubicBezTo>
                  <a:cubicBezTo>
                    <a:pt x="34" y="158"/>
                    <a:pt x="34" y="158"/>
                    <a:pt x="34" y="159"/>
                  </a:cubicBezTo>
                  <a:cubicBezTo>
                    <a:pt x="34" y="159"/>
                    <a:pt x="34" y="159"/>
                    <a:pt x="34" y="159"/>
                  </a:cubicBezTo>
                  <a:lnTo>
                    <a:pt x="35" y="159"/>
                  </a:lnTo>
                  <a:close/>
                  <a:moveTo>
                    <a:pt x="6" y="155"/>
                  </a:moveTo>
                  <a:cubicBezTo>
                    <a:pt x="6" y="155"/>
                    <a:pt x="6" y="155"/>
                    <a:pt x="5" y="155"/>
                  </a:cubicBezTo>
                  <a:cubicBezTo>
                    <a:pt x="5" y="155"/>
                    <a:pt x="5" y="155"/>
                    <a:pt x="5" y="156"/>
                  </a:cubicBezTo>
                  <a:cubicBezTo>
                    <a:pt x="5" y="156"/>
                    <a:pt x="5" y="156"/>
                    <a:pt x="6" y="156"/>
                  </a:cubicBezTo>
                  <a:cubicBezTo>
                    <a:pt x="6" y="156"/>
                    <a:pt x="6" y="156"/>
                    <a:pt x="6" y="155"/>
                  </a:cubicBezTo>
                  <a:close/>
                  <a:moveTo>
                    <a:pt x="39" y="153"/>
                  </a:moveTo>
                  <a:lnTo>
                    <a:pt x="39" y="152"/>
                  </a:lnTo>
                  <a:lnTo>
                    <a:pt x="38" y="152"/>
                  </a:lnTo>
                  <a:cubicBezTo>
                    <a:pt x="38" y="152"/>
                    <a:pt x="38" y="152"/>
                    <a:pt x="38" y="152"/>
                  </a:cubicBezTo>
                  <a:cubicBezTo>
                    <a:pt x="38" y="152"/>
                    <a:pt x="38" y="153"/>
                    <a:pt x="38" y="153"/>
                  </a:cubicBezTo>
                  <a:lnTo>
                    <a:pt x="39" y="153"/>
                  </a:lnTo>
                  <a:close/>
                  <a:moveTo>
                    <a:pt x="93" y="124"/>
                  </a:moveTo>
                  <a:cubicBezTo>
                    <a:pt x="93" y="123"/>
                    <a:pt x="93" y="123"/>
                    <a:pt x="92" y="123"/>
                  </a:cubicBezTo>
                  <a:cubicBezTo>
                    <a:pt x="92" y="123"/>
                    <a:pt x="91" y="122"/>
                    <a:pt x="91" y="122"/>
                  </a:cubicBezTo>
                  <a:cubicBezTo>
                    <a:pt x="90" y="123"/>
                    <a:pt x="91" y="124"/>
                    <a:pt x="91" y="124"/>
                  </a:cubicBezTo>
                  <a:cubicBezTo>
                    <a:pt x="92" y="124"/>
                    <a:pt x="93" y="124"/>
                    <a:pt x="93" y="124"/>
                  </a:cubicBezTo>
                  <a:close/>
                  <a:moveTo>
                    <a:pt x="39" y="113"/>
                  </a:moveTo>
                  <a:cubicBezTo>
                    <a:pt x="39" y="112"/>
                    <a:pt x="39" y="112"/>
                    <a:pt x="38" y="112"/>
                  </a:cubicBezTo>
                  <a:cubicBezTo>
                    <a:pt x="38" y="112"/>
                    <a:pt x="38" y="112"/>
                    <a:pt x="38" y="113"/>
                  </a:cubicBezTo>
                  <a:cubicBezTo>
                    <a:pt x="38" y="113"/>
                    <a:pt x="38" y="113"/>
                    <a:pt x="39" y="113"/>
                  </a:cubicBezTo>
                  <a:close/>
                  <a:moveTo>
                    <a:pt x="59" y="111"/>
                  </a:moveTo>
                  <a:cubicBezTo>
                    <a:pt x="59" y="112"/>
                    <a:pt x="59" y="112"/>
                    <a:pt x="60" y="112"/>
                  </a:cubicBezTo>
                  <a:cubicBezTo>
                    <a:pt x="60" y="112"/>
                    <a:pt x="60" y="112"/>
                    <a:pt x="61" y="112"/>
                  </a:cubicBezTo>
                  <a:cubicBezTo>
                    <a:pt x="61" y="112"/>
                    <a:pt x="61" y="111"/>
                    <a:pt x="61" y="111"/>
                  </a:cubicBezTo>
                  <a:cubicBezTo>
                    <a:pt x="60" y="110"/>
                    <a:pt x="60" y="110"/>
                    <a:pt x="59" y="111"/>
                  </a:cubicBezTo>
                  <a:close/>
                  <a:moveTo>
                    <a:pt x="34" y="106"/>
                  </a:moveTo>
                  <a:lnTo>
                    <a:pt x="35" y="106"/>
                  </a:lnTo>
                  <a:lnTo>
                    <a:pt x="35" y="105"/>
                  </a:lnTo>
                  <a:lnTo>
                    <a:pt x="34" y="105"/>
                  </a:lnTo>
                  <a:lnTo>
                    <a:pt x="34" y="106"/>
                  </a:lnTo>
                  <a:close/>
                  <a:moveTo>
                    <a:pt x="115" y="89"/>
                  </a:moveTo>
                  <a:cubicBezTo>
                    <a:pt x="115" y="89"/>
                    <a:pt x="115" y="89"/>
                    <a:pt x="115" y="89"/>
                  </a:cubicBezTo>
                  <a:cubicBezTo>
                    <a:pt x="115" y="89"/>
                    <a:pt x="114" y="89"/>
                    <a:pt x="114" y="89"/>
                  </a:cubicBezTo>
                  <a:cubicBezTo>
                    <a:pt x="114" y="89"/>
                    <a:pt x="115" y="89"/>
                    <a:pt x="115" y="89"/>
                  </a:cubicBezTo>
                  <a:cubicBezTo>
                    <a:pt x="115" y="90"/>
                    <a:pt x="115" y="90"/>
                    <a:pt x="115" y="89"/>
                  </a:cubicBezTo>
                  <a:close/>
                  <a:moveTo>
                    <a:pt x="111" y="89"/>
                  </a:moveTo>
                  <a:cubicBezTo>
                    <a:pt x="112" y="88"/>
                    <a:pt x="111" y="88"/>
                    <a:pt x="111" y="88"/>
                  </a:cubicBezTo>
                  <a:cubicBezTo>
                    <a:pt x="111" y="88"/>
                    <a:pt x="110" y="87"/>
                    <a:pt x="110" y="87"/>
                  </a:cubicBezTo>
                  <a:cubicBezTo>
                    <a:pt x="110" y="89"/>
                    <a:pt x="110" y="89"/>
                    <a:pt x="111" y="89"/>
                  </a:cubicBezTo>
                  <a:close/>
                  <a:moveTo>
                    <a:pt x="94" y="83"/>
                  </a:moveTo>
                  <a:cubicBezTo>
                    <a:pt x="93" y="83"/>
                    <a:pt x="93" y="84"/>
                    <a:pt x="93" y="84"/>
                  </a:cubicBezTo>
                  <a:cubicBezTo>
                    <a:pt x="93" y="84"/>
                    <a:pt x="93" y="84"/>
                    <a:pt x="93" y="84"/>
                  </a:cubicBezTo>
                  <a:cubicBezTo>
                    <a:pt x="94" y="84"/>
                    <a:pt x="94" y="84"/>
                    <a:pt x="94" y="83"/>
                  </a:cubicBezTo>
                  <a:close/>
                  <a:moveTo>
                    <a:pt x="5" y="84"/>
                  </a:moveTo>
                  <a:cubicBezTo>
                    <a:pt x="6" y="84"/>
                    <a:pt x="6" y="84"/>
                    <a:pt x="7" y="84"/>
                  </a:cubicBezTo>
                  <a:cubicBezTo>
                    <a:pt x="7" y="84"/>
                    <a:pt x="7" y="84"/>
                    <a:pt x="7" y="83"/>
                  </a:cubicBezTo>
                  <a:lnTo>
                    <a:pt x="5" y="83"/>
                  </a:lnTo>
                  <a:lnTo>
                    <a:pt x="5" y="84"/>
                  </a:lnTo>
                  <a:close/>
                  <a:moveTo>
                    <a:pt x="109" y="86"/>
                  </a:moveTo>
                  <a:cubicBezTo>
                    <a:pt x="110" y="85"/>
                    <a:pt x="110" y="85"/>
                    <a:pt x="110" y="84"/>
                  </a:cubicBezTo>
                  <a:cubicBezTo>
                    <a:pt x="110" y="84"/>
                    <a:pt x="109" y="84"/>
                    <a:pt x="109" y="83"/>
                  </a:cubicBezTo>
                  <a:cubicBezTo>
                    <a:pt x="109" y="83"/>
                    <a:pt x="108" y="82"/>
                    <a:pt x="108" y="82"/>
                  </a:cubicBezTo>
                  <a:cubicBezTo>
                    <a:pt x="108" y="82"/>
                    <a:pt x="107" y="81"/>
                    <a:pt x="107" y="81"/>
                  </a:cubicBezTo>
                  <a:cubicBezTo>
                    <a:pt x="107" y="82"/>
                    <a:pt x="107" y="83"/>
                    <a:pt x="107" y="84"/>
                  </a:cubicBezTo>
                  <a:cubicBezTo>
                    <a:pt x="108" y="85"/>
                    <a:pt x="108" y="86"/>
                    <a:pt x="109" y="86"/>
                  </a:cubicBezTo>
                  <a:close/>
                  <a:moveTo>
                    <a:pt x="92" y="78"/>
                  </a:moveTo>
                  <a:cubicBezTo>
                    <a:pt x="93" y="78"/>
                    <a:pt x="93" y="78"/>
                    <a:pt x="94" y="78"/>
                  </a:cubicBezTo>
                  <a:cubicBezTo>
                    <a:pt x="94" y="77"/>
                    <a:pt x="93" y="76"/>
                    <a:pt x="92" y="76"/>
                  </a:cubicBezTo>
                  <a:lnTo>
                    <a:pt x="92" y="78"/>
                  </a:lnTo>
                  <a:close/>
                  <a:moveTo>
                    <a:pt x="106" y="77"/>
                  </a:moveTo>
                  <a:cubicBezTo>
                    <a:pt x="105" y="77"/>
                    <a:pt x="105" y="77"/>
                    <a:pt x="105" y="78"/>
                  </a:cubicBezTo>
                  <a:cubicBezTo>
                    <a:pt x="105" y="78"/>
                    <a:pt x="106" y="79"/>
                    <a:pt x="106" y="79"/>
                  </a:cubicBezTo>
                  <a:cubicBezTo>
                    <a:pt x="106" y="80"/>
                    <a:pt x="106" y="80"/>
                    <a:pt x="107" y="80"/>
                  </a:cubicBezTo>
                  <a:cubicBezTo>
                    <a:pt x="107" y="79"/>
                    <a:pt x="107" y="79"/>
                    <a:pt x="107" y="78"/>
                  </a:cubicBezTo>
                  <a:cubicBezTo>
                    <a:pt x="107" y="78"/>
                    <a:pt x="106" y="78"/>
                    <a:pt x="106" y="77"/>
                  </a:cubicBezTo>
                  <a:cubicBezTo>
                    <a:pt x="107" y="76"/>
                    <a:pt x="107" y="76"/>
                    <a:pt x="107" y="76"/>
                  </a:cubicBezTo>
                  <a:cubicBezTo>
                    <a:pt x="108" y="76"/>
                    <a:pt x="108" y="76"/>
                    <a:pt x="108" y="75"/>
                  </a:cubicBezTo>
                  <a:cubicBezTo>
                    <a:pt x="108" y="74"/>
                    <a:pt x="107" y="74"/>
                    <a:pt x="106" y="74"/>
                  </a:cubicBezTo>
                  <a:cubicBezTo>
                    <a:pt x="106" y="75"/>
                    <a:pt x="106" y="75"/>
                    <a:pt x="106" y="75"/>
                  </a:cubicBezTo>
                  <a:cubicBezTo>
                    <a:pt x="106" y="76"/>
                    <a:pt x="106" y="76"/>
                    <a:pt x="106" y="77"/>
                  </a:cubicBezTo>
                  <a:close/>
                  <a:moveTo>
                    <a:pt x="20" y="72"/>
                  </a:moveTo>
                  <a:cubicBezTo>
                    <a:pt x="21" y="73"/>
                    <a:pt x="21" y="73"/>
                    <a:pt x="22" y="73"/>
                  </a:cubicBezTo>
                  <a:cubicBezTo>
                    <a:pt x="23" y="72"/>
                    <a:pt x="23" y="72"/>
                    <a:pt x="23" y="71"/>
                  </a:cubicBezTo>
                  <a:lnTo>
                    <a:pt x="21" y="71"/>
                  </a:lnTo>
                  <a:cubicBezTo>
                    <a:pt x="21" y="71"/>
                    <a:pt x="20" y="71"/>
                    <a:pt x="20" y="71"/>
                  </a:cubicBezTo>
                  <a:lnTo>
                    <a:pt x="20" y="72"/>
                  </a:lnTo>
                  <a:close/>
                  <a:moveTo>
                    <a:pt x="151" y="68"/>
                  </a:moveTo>
                  <a:lnTo>
                    <a:pt x="150" y="68"/>
                  </a:lnTo>
                  <a:cubicBezTo>
                    <a:pt x="149" y="68"/>
                    <a:pt x="149" y="68"/>
                    <a:pt x="149" y="68"/>
                  </a:cubicBezTo>
                  <a:cubicBezTo>
                    <a:pt x="149" y="69"/>
                    <a:pt x="150" y="69"/>
                    <a:pt x="150" y="69"/>
                  </a:cubicBezTo>
                  <a:cubicBezTo>
                    <a:pt x="150" y="69"/>
                    <a:pt x="151" y="69"/>
                    <a:pt x="151" y="68"/>
                  </a:cubicBezTo>
                  <a:close/>
                  <a:moveTo>
                    <a:pt x="145" y="67"/>
                  </a:moveTo>
                  <a:cubicBezTo>
                    <a:pt x="145" y="68"/>
                    <a:pt x="145" y="68"/>
                    <a:pt x="145" y="68"/>
                  </a:cubicBezTo>
                  <a:cubicBezTo>
                    <a:pt x="145" y="68"/>
                    <a:pt x="145" y="68"/>
                    <a:pt x="146" y="67"/>
                  </a:cubicBezTo>
                  <a:cubicBezTo>
                    <a:pt x="146" y="67"/>
                    <a:pt x="146" y="67"/>
                    <a:pt x="146" y="67"/>
                  </a:cubicBezTo>
                  <a:cubicBezTo>
                    <a:pt x="146" y="67"/>
                    <a:pt x="146" y="67"/>
                    <a:pt x="145" y="67"/>
                  </a:cubicBezTo>
                  <a:close/>
                  <a:moveTo>
                    <a:pt x="167" y="66"/>
                  </a:moveTo>
                  <a:cubicBezTo>
                    <a:pt x="167" y="66"/>
                    <a:pt x="167" y="66"/>
                    <a:pt x="167" y="66"/>
                  </a:cubicBezTo>
                  <a:cubicBezTo>
                    <a:pt x="166" y="66"/>
                    <a:pt x="166" y="66"/>
                    <a:pt x="166" y="66"/>
                  </a:cubicBezTo>
                  <a:cubicBezTo>
                    <a:pt x="167" y="66"/>
                    <a:pt x="167" y="66"/>
                    <a:pt x="167" y="66"/>
                  </a:cubicBezTo>
                  <a:cubicBezTo>
                    <a:pt x="167" y="66"/>
                    <a:pt x="167" y="66"/>
                    <a:pt x="167" y="66"/>
                  </a:cubicBezTo>
                  <a:close/>
                  <a:moveTo>
                    <a:pt x="165" y="66"/>
                  </a:moveTo>
                  <a:cubicBezTo>
                    <a:pt x="164" y="65"/>
                    <a:pt x="164" y="65"/>
                    <a:pt x="164" y="65"/>
                  </a:cubicBezTo>
                  <a:cubicBezTo>
                    <a:pt x="164" y="65"/>
                    <a:pt x="164" y="66"/>
                    <a:pt x="164" y="66"/>
                  </a:cubicBezTo>
                  <a:cubicBezTo>
                    <a:pt x="164" y="66"/>
                    <a:pt x="164" y="66"/>
                    <a:pt x="164" y="66"/>
                  </a:cubicBezTo>
                  <a:cubicBezTo>
                    <a:pt x="164" y="66"/>
                    <a:pt x="165" y="66"/>
                    <a:pt x="165" y="66"/>
                  </a:cubicBezTo>
                  <a:close/>
                  <a:moveTo>
                    <a:pt x="124" y="64"/>
                  </a:moveTo>
                  <a:cubicBezTo>
                    <a:pt x="124" y="63"/>
                    <a:pt x="124" y="63"/>
                    <a:pt x="124" y="64"/>
                  </a:cubicBezTo>
                  <a:cubicBezTo>
                    <a:pt x="123" y="64"/>
                    <a:pt x="123" y="64"/>
                    <a:pt x="124" y="64"/>
                  </a:cubicBezTo>
                  <a:cubicBezTo>
                    <a:pt x="124" y="64"/>
                    <a:pt x="124" y="64"/>
                    <a:pt x="124" y="64"/>
                  </a:cubicBezTo>
                  <a:cubicBezTo>
                    <a:pt x="124" y="64"/>
                    <a:pt x="124" y="64"/>
                    <a:pt x="124" y="64"/>
                  </a:cubicBezTo>
                  <a:close/>
                  <a:moveTo>
                    <a:pt x="169" y="65"/>
                  </a:moveTo>
                  <a:cubicBezTo>
                    <a:pt x="170" y="65"/>
                    <a:pt x="169" y="64"/>
                    <a:pt x="169" y="64"/>
                  </a:cubicBezTo>
                  <a:cubicBezTo>
                    <a:pt x="169" y="64"/>
                    <a:pt x="169" y="63"/>
                    <a:pt x="168" y="63"/>
                  </a:cubicBezTo>
                  <a:cubicBezTo>
                    <a:pt x="168" y="64"/>
                    <a:pt x="168" y="64"/>
                    <a:pt x="168" y="65"/>
                  </a:cubicBezTo>
                  <a:lnTo>
                    <a:pt x="169" y="65"/>
                  </a:lnTo>
                  <a:close/>
                  <a:moveTo>
                    <a:pt x="167" y="64"/>
                  </a:moveTo>
                  <a:cubicBezTo>
                    <a:pt x="167" y="63"/>
                    <a:pt x="167" y="63"/>
                    <a:pt x="166" y="63"/>
                  </a:cubicBezTo>
                  <a:cubicBezTo>
                    <a:pt x="166" y="63"/>
                    <a:pt x="166" y="63"/>
                    <a:pt x="166" y="63"/>
                  </a:cubicBezTo>
                  <a:cubicBezTo>
                    <a:pt x="166" y="63"/>
                    <a:pt x="166" y="64"/>
                    <a:pt x="166" y="64"/>
                  </a:cubicBezTo>
                  <a:lnTo>
                    <a:pt x="167" y="64"/>
                  </a:lnTo>
                  <a:close/>
                  <a:moveTo>
                    <a:pt x="159" y="64"/>
                  </a:moveTo>
                  <a:cubicBezTo>
                    <a:pt x="159" y="63"/>
                    <a:pt x="159" y="63"/>
                    <a:pt x="158" y="63"/>
                  </a:cubicBezTo>
                  <a:cubicBezTo>
                    <a:pt x="158" y="64"/>
                    <a:pt x="158" y="64"/>
                    <a:pt x="159" y="64"/>
                  </a:cubicBezTo>
                  <a:close/>
                  <a:moveTo>
                    <a:pt x="148" y="63"/>
                  </a:moveTo>
                  <a:cubicBezTo>
                    <a:pt x="149" y="63"/>
                    <a:pt x="149" y="63"/>
                    <a:pt x="149" y="64"/>
                  </a:cubicBezTo>
                  <a:cubicBezTo>
                    <a:pt x="149" y="64"/>
                    <a:pt x="149" y="64"/>
                    <a:pt x="150" y="64"/>
                  </a:cubicBezTo>
                  <a:cubicBezTo>
                    <a:pt x="150" y="64"/>
                    <a:pt x="150" y="63"/>
                    <a:pt x="150" y="63"/>
                  </a:cubicBezTo>
                  <a:cubicBezTo>
                    <a:pt x="150" y="63"/>
                    <a:pt x="149" y="62"/>
                    <a:pt x="149" y="62"/>
                  </a:cubicBezTo>
                  <a:cubicBezTo>
                    <a:pt x="149" y="63"/>
                    <a:pt x="149" y="63"/>
                    <a:pt x="149" y="63"/>
                  </a:cubicBezTo>
                  <a:cubicBezTo>
                    <a:pt x="149" y="63"/>
                    <a:pt x="148" y="63"/>
                    <a:pt x="148" y="63"/>
                  </a:cubicBezTo>
                  <a:close/>
                  <a:moveTo>
                    <a:pt x="25" y="64"/>
                  </a:moveTo>
                  <a:cubicBezTo>
                    <a:pt x="25" y="64"/>
                    <a:pt x="26" y="64"/>
                    <a:pt x="26" y="63"/>
                  </a:cubicBezTo>
                  <a:cubicBezTo>
                    <a:pt x="25" y="62"/>
                    <a:pt x="25" y="62"/>
                    <a:pt x="24" y="62"/>
                  </a:cubicBezTo>
                  <a:cubicBezTo>
                    <a:pt x="24" y="63"/>
                    <a:pt x="24" y="63"/>
                    <a:pt x="24" y="64"/>
                  </a:cubicBezTo>
                  <a:cubicBezTo>
                    <a:pt x="24" y="64"/>
                    <a:pt x="24" y="64"/>
                    <a:pt x="25" y="64"/>
                  </a:cubicBezTo>
                  <a:close/>
                  <a:moveTo>
                    <a:pt x="165" y="63"/>
                  </a:moveTo>
                  <a:cubicBezTo>
                    <a:pt x="166" y="62"/>
                    <a:pt x="165" y="62"/>
                    <a:pt x="165" y="62"/>
                  </a:cubicBezTo>
                  <a:cubicBezTo>
                    <a:pt x="164" y="62"/>
                    <a:pt x="164" y="62"/>
                    <a:pt x="164" y="62"/>
                  </a:cubicBezTo>
                  <a:cubicBezTo>
                    <a:pt x="164" y="62"/>
                    <a:pt x="165" y="63"/>
                    <a:pt x="164" y="63"/>
                  </a:cubicBezTo>
                  <a:lnTo>
                    <a:pt x="165" y="63"/>
                  </a:lnTo>
                  <a:close/>
                  <a:moveTo>
                    <a:pt x="158" y="62"/>
                  </a:moveTo>
                  <a:cubicBezTo>
                    <a:pt x="158" y="62"/>
                    <a:pt x="158" y="62"/>
                    <a:pt x="158" y="62"/>
                  </a:cubicBezTo>
                  <a:cubicBezTo>
                    <a:pt x="158" y="62"/>
                    <a:pt x="158" y="61"/>
                    <a:pt x="158" y="61"/>
                  </a:cubicBezTo>
                  <a:cubicBezTo>
                    <a:pt x="158" y="61"/>
                    <a:pt x="158" y="61"/>
                    <a:pt x="157" y="61"/>
                  </a:cubicBezTo>
                  <a:lnTo>
                    <a:pt x="157" y="62"/>
                  </a:lnTo>
                  <a:cubicBezTo>
                    <a:pt x="157" y="62"/>
                    <a:pt x="158" y="62"/>
                    <a:pt x="158" y="62"/>
                  </a:cubicBezTo>
                  <a:close/>
                  <a:moveTo>
                    <a:pt x="155" y="62"/>
                  </a:moveTo>
                  <a:cubicBezTo>
                    <a:pt x="155" y="62"/>
                    <a:pt x="155" y="61"/>
                    <a:pt x="154" y="61"/>
                  </a:cubicBezTo>
                  <a:cubicBezTo>
                    <a:pt x="154" y="61"/>
                    <a:pt x="154" y="61"/>
                    <a:pt x="153" y="61"/>
                  </a:cubicBezTo>
                  <a:cubicBezTo>
                    <a:pt x="153" y="62"/>
                    <a:pt x="153" y="62"/>
                    <a:pt x="155" y="62"/>
                  </a:cubicBezTo>
                  <a:close/>
                  <a:moveTo>
                    <a:pt x="132" y="61"/>
                  </a:moveTo>
                  <a:cubicBezTo>
                    <a:pt x="132" y="62"/>
                    <a:pt x="132" y="62"/>
                    <a:pt x="133" y="62"/>
                  </a:cubicBezTo>
                  <a:cubicBezTo>
                    <a:pt x="133" y="62"/>
                    <a:pt x="134" y="62"/>
                    <a:pt x="134" y="62"/>
                  </a:cubicBezTo>
                  <a:cubicBezTo>
                    <a:pt x="134" y="61"/>
                    <a:pt x="134" y="61"/>
                    <a:pt x="133" y="61"/>
                  </a:cubicBezTo>
                  <a:cubicBezTo>
                    <a:pt x="133" y="61"/>
                    <a:pt x="132" y="61"/>
                    <a:pt x="132" y="61"/>
                  </a:cubicBezTo>
                  <a:close/>
                  <a:moveTo>
                    <a:pt x="160" y="60"/>
                  </a:moveTo>
                  <a:cubicBezTo>
                    <a:pt x="161" y="59"/>
                    <a:pt x="161" y="59"/>
                    <a:pt x="160" y="59"/>
                  </a:cubicBezTo>
                  <a:cubicBezTo>
                    <a:pt x="159" y="59"/>
                    <a:pt x="159" y="59"/>
                    <a:pt x="159" y="59"/>
                  </a:cubicBezTo>
                  <a:cubicBezTo>
                    <a:pt x="160" y="59"/>
                    <a:pt x="160" y="60"/>
                    <a:pt x="160" y="60"/>
                  </a:cubicBezTo>
                  <a:close/>
                  <a:moveTo>
                    <a:pt x="128" y="58"/>
                  </a:moveTo>
                  <a:cubicBezTo>
                    <a:pt x="128" y="58"/>
                    <a:pt x="127" y="58"/>
                    <a:pt x="127" y="58"/>
                  </a:cubicBezTo>
                  <a:cubicBezTo>
                    <a:pt x="127" y="58"/>
                    <a:pt x="127" y="58"/>
                    <a:pt x="127" y="58"/>
                  </a:cubicBezTo>
                  <a:cubicBezTo>
                    <a:pt x="127" y="58"/>
                    <a:pt x="127" y="58"/>
                    <a:pt x="128" y="58"/>
                  </a:cubicBezTo>
                  <a:cubicBezTo>
                    <a:pt x="128" y="58"/>
                    <a:pt x="128" y="58"/>
                    <a:pt x="128" y="58"/>
                  </a:cubicBezTo>
                  <a:close/>
                  <a:moveTo>
                    <a:pt x="135" y="56"/>
                  </a:moveTo>
                  <a:cubicBezTo>
                    <a:pt x="135" y="56"/>
                    <a:pt x="135" y="56"/>
                    <a:pt x="135" y="56"/>
                  </a:cubicBezTo>
                  <a:cubicBezTo>
                    <a:pt x="135" y="57"/>
                    <a:pt x="135" y="57"/>
                    <a:pt x="135" y="57"/>
                  </a:cubicBezTo>
                  <a:cubicBezTo>
                    <a:pt x="135" y="57"/>
                    <a:pt x="135" y="57"/>
                    <a:pt x="135" y="57"/>
                  </a:cubicBezTo>
                  <a:cubicBezTo>
                    <a:pt x="135" y="57"/>
                    <a:pt x="135" y="57"/>
                    <a:pt x="135" y="56"/>
                  </a:cubicBezTo>
                  <a:close/>
                  <a:moveTo>
                    <a:pt x="37" y="57"/>
                  </a:moveTo>
                  <a:cubicBezTo>
                    <a:pt x="37" y="56"/>
                    <a:pt x="37" y="56"/>
                    <a:pt x="37" y="57"/>
                  </a:cubicBezTo>
                  <a:cubicBezTo>
                    <a:pt x="37" y="57"/>
                    <a:pt x="37" y="57"/>
                    <a:pt x="37" y="57"/>
                  </a:cubicBezTo>
                  <a:cubicBezTo>
                    <a:pt x="37" y="57"/>
                    <a:pt x="37" y="57"/>
                    <a:pt x="37" y="57"/>
                  </a:cubicBezTo>
                  <a:cubicBezTo>
                    <a:pt x="37" y="57"/>
                    <a:pt x="37" y="57"/>
                    <a:pt x="37" y="57"/>
                  </a:cubicBezTo>
                  <a:close/>
                  <a:moveTo>
                    <a:pt x="95" y="60"/>
                  </a:moveTo>
                  <a:cubicBezTo>
                    <a:pt x="95" y="60"/>
                    <a:pt x="96" y="60"/>
                    <a:pt x="96" y="60"/>
                  </a:cubicBezTo>
                  <a:cubicBezTo>
                    <a:pt x="97" y="60"/>
                    <a:pt x="97" y="60"/>
                    <a:pt x="97" y="60"/>
                  </a:cubicBezTo>
                  <a:cubicBezTo>
                    <a:pt x="97" y="59"/>
                    <a:pt x="97" y="58"/>
                    <a:pt x="96" y="57"/>
                  </a:cubicBezTo>
                  <a:cubicBezTo>
                    <a:pt x="95" y="57"/>
                    <a:pt x="95" y="56"/>
                    <a:pt x="94" y="56"/>
                  </a:cubicBezTo>
                  <a:cubicBezTo>
                    <a:pt x="94" y="56"/>
                    <a:pt x="94" y="57"/>
                    <a:pt x="94" y="58"/>
                  </a:cubicBezTo>
                  <a:cubicBezTo>
                    <a:pt x="94" y="59"/>
                    <a:pt x="95" y="60"/>
                    <a:pt x="95" y="60"/>
                  </a:cubicBezTo>
                  <a:close/>
                  <a:moveTo>
                    <a:pt x="131" y="54"/>
                  </a:moveTo>
                  <a:cubicBezTo>
                    <a:pt x="131" y="54"/>
                    <a:pt x="131" y="54"/>
                    <a:pt x="131" y="54"/>
                  </a:cubicBezTo>
                  <a:cubicBezTo>
                    <a:pt x="131" y="54"/>
                    <a:pt x="131" y="54"/>
                    <a:pt x="131" y="54"/>
                  </a:cubicBezTo>
                  <a:cubicBezTo>
                    <a:pt x="132" y="53"/>
                    <a:pt x="132" y="53"/>
                    <a:pt x="132" y="53"/>
                  </a:cubicBezTo>
                  <a:cubicBezTo>
                    <a:pt x="132" y="53"/>
                    <a:pt x="132" y="53"/>
                    <a:pt x="131" y="54"/>
                  </a:cubicBezTo>
                  <a:close/>
                  <a:moveTo>
                    <a:pt x="104" y="53"/>
                  </a:moveTo>
                  <a:lnTo>
                    <a:pt x="105" y="54"/>
                  </a:lnTo>
                  <a:lnTo>
                    <a:pt x="104" y="52"/>
                  </a:lnTo>
                  <a:lnTo>
                    <a:pt x="104" y="52"/>
                  </a:lnTo>
                  <a:lnTo>
                    <a:pt x="104" y="53"/>
                  </a:lnTo>
                  <a:close/>
                  <a:moveTo>
                    <a:pt x="134" y="53"/>
                  </a:moveTo>
                  <a:cubicBezTo>
                    <a:pt x="134" y="53"/>
                    <a:pt x="134" y="52"/>
                    <a:pt x="134" y="52"/>
                  </a:cubicBezTo>
                  <a:cubicBezTo>
                    <a:pt x="134" y="52"/>
                    <a:pt x="134" y="53"/>
                    <a:pt x="134" y="53"/>
                  </a:cubicBezTo>
                  <a:cubicBezTo>
                    <a:pt x="134" y="53"/>
                    <a:pt x="134" y="53"/>
                    <a:pt x="134" y="53"/>
                  </a:cubicBezTo>
                  <a:cubicBezTo>
                    <a:pt x="134" y="53"/>
                    <a:pt x="134" y="53"/>
                    <a:pt x="134" y="53"/>
                  </a:cubicBezTo>
                  <a:close/>
                  <a:moveTo>
                    <a:pt x="135" y="54"/>
                  </a:moveTo>
                  <a:cubicBezTo>
                    <a:pt x="135" y="54"/>
                    <a:pt x="135" y="54"/>
                    <a:pt x="136" y="54"/>
                  </a:cubicBezTo>
                  <a:cubicBezTo>
                    <a:pt x="136" y="54"/>
                    <a:pt x="137" y="55"/>
                    <a:pt x="137" y="55"/>
                  </a:cubicBezTo>
                  <a:cubicBezTo>
                    <a:pt x="138" y="55"/>
                    <a:pt x="138" y="55"/>
                    <a:pt x="139" y="55"/>
                  </a:cubicBezTo>
                  <a:cubicBezTo>
                    <a:pt x="139" y="55"/>
                    <a:pt x="139" y="54"/>
                    <a:pt x="140" y="54"/>
                  </a:cubicBezTo>
                  <a:cubicBezTo>
                    <a:pt x="139" y="54"/>
                    <a:pt x="139" y="54"/>
                    <a:pt x="138" y="53"/>
                  </a:cubicBezTo>
                  <a:cubicBezTo>
                    <a:pt x="138" y="53"/>
                    <a:pt x="138" y="53"/>
                    <a:pt x="138" y="53"/>
                  </a:cubicBezTo>
                  <a:cubicBezTo>
                    <a:pt x="137" y="52"/>
                    <a:pt x="137" y="52"/>
                    <a:pt x="137" y="52"/>
                  </a:cubicBezTo>
                  <a:cubicBezTo>
                    <a:pt x="137" y="51"/>
                    <a:pt x="136" y="51"/>
                    <a:pt x="136" y="51"/>
                  </a:cubicBezTo>
                  <a:lnTo>
                    <a:pt x="135" y="54"/>
                  </a:lnTo>
                  <a:close/>
                  <a:moveTo>
                    <a:pt x="139" y="51"/>
                  </a:moveTo>
                  <a:cubicBezTo>
                    <a:pt x="139" y="51"/>
                    <a:pt x="139" y="51"/>
                    <a:pt x="139" y="51"/>
                  </a:cubicBezTo>
                  <a:cubicBezTo>
                    <a:pt x="138" y="51"/>
                    <a:pt x="138" y="51"/>
                    <a:pt x="139" y="52"/>
                  </a:cubicBezTo>
                  <a:cubicBezTo>
                    <a:pt x="139" y="52"/>
                    <a:pt x="139" y="52"/>
                    <a:pt x="139" y="51"/>
                  </a:cubicBezTo>
                  <a:cubicBezTo>
                    <a:pt x="139" y="51"/>
                    <a:pt x="139" y="51"/>
                    <a:pt x="139" y="51"/>
                  </a:cubicBezTo>
                  <a:close/>
                  <a:moveTo>
                    <a:pt x="159" y="51"/>
                  </a:moveTo>
                  <a:lnTo>
                    <a:pt x="160" y="51"/>
                  </a:lnTo>
                  <a:cubicBezTo>
                    <a:pt x="160" y="50"/>
                    <a:pt x="160" y="50"/>
                    <a:pt x="159" y="50"/>
                  </a:cubicBezTo>
                  <a:lnTo>
                    <a:pt x="159" y="51"/>
                  </a:lnTo>
                  <a:close/>
                  <a:moveTo>
                    <a:pt x="121" y="52"/>
                  </a:moveTo>
                  <a:cubicBezTo>
                    <a:pt x="121" y="51"/>
                    <a:pt x="121" y="51"/>
                    <a:pt x="122" y="51"/>
                  </a:cubicBezTo>
                  <a:cubicBezTo>
                    <a:pt x="122" y="51"/>
                    <a:pt x="123" y="50"/>
                    <a:pt x="123" y="50"/>
                  </a:cubicBezTo>
                  <a:lnTo>
                    <a:pt x="121" y="50"/>
                  </a:lnTo>
                  <a:cubicBezTo>
                    <a:pt x="121" y="50"/>
                    <a:pt x="121" y="50"/>
                    <a:pt x="121" y="51"/>
                  </a:cubicBezTo>
                  <a:cubicBezTo>
                    <a:pt x="120" y="51"/>
                    <a:pt x="120" y="52"/>
                    <a:pt x="121" y="52"/>
                  </a:cubicBezTo>
                  <a:close/>
                  <a:moveTo>
                    <a:pt x="139" y="50"/>
                  </a:moveTo>
                  <a:cubicBezTo>
                    <a:pt x="139" y="50"/>
                    <a:pt x="140" y="51"/>
                    <a:pt x="140" y="51"/>
                  </a:cubicBezTo>
                  <a:cubicBezTo>
                    <a:pt x="140" y="51"/>
                    <a:pt x="140" y="51"/>
                    <a:pt x="140" y="51"/>
                  </a:cubicBezTo>
                  <a:cubicBezTo>
                    <a:pt x="140" y="51"/>
                    <a:pt x="141" y="51"/>
                    <a:pt x="141" y="51"/>
                  </a:cubicBezTo>
                  <a:cubicBezTo>
                    <a:pt x="141" y="51"/>
                    <a:pt x="141" y="51"/>
                    <a:pt x="142" y="51"/>
                  </a:cubicBezTo>
                  <a:cubicBezTo>
                    <a:pt x="142" y="51"/>
                    <a:pt x="142" y="51"/>
                    <a:pt x="142" y="50"/>
                  </a:cubicBezTo>
                  <a:cubicBezTo>
                    <a:pt x="141" y="50"/>
                    <a:pt x="141" y="50"/>
                    <a:pt x="141" y="50"/>
                  </a:cubicBezTo>
                  <a:cubicBezTo>
                    <a:pt x="140" y="49"/>
                    <a:pt x="140" y="49"/>
                    <a:pt x="139" y="50"/>
                  </a:cubicBezTo>
                  <a:close/>
                  <a:moveTo>
                    <a:pt x="168" y="50"/>
                  </a:moveTo>
                  <a:lnTo>
                    <a:pt x="168" y="50"/>
                  </a:lnTo>
                  <a:lnTo>
                    <a:pt x="169" y="49"/>
                  </a:lnTo>
                  <a:lnTo>
                    <a:pt x="168" y="49"/>
                  </a:lnTo>
                  <a:lnTo>
                    <a:pt x="168" y="50"/>
                  </a:lnTo>
                  <a:close/>
                  <a:moveTo>
                    <a:pt x="167" y="49"/>
                  </a:moveTo>
                  <a:cubicBezTo>
                    <a:pt x="166" y="49"/>
                    <a:pt x="166" y="49"/>
                    <a:pt x="166" y="49"/>
                  </a:cubicBezTo>
                  <a:cubicBezTo>
                    <a:pt x="166" y="49"/>
                    <a:pt x="166" y="49"/>
                    <a:pt x="167" y="49"/>
                  </a:cubicBezTo>
                  <a:cubicBezTo>
                    <a:pt x="167" y="49"/>
                    <a:pt x="167" y="49"/>
                    <a:pt x="167" y="49"/>
                  </a:cubicBezTo>
                  <a:close/>
                  <a:moveTo>
                    <a:pt x="161" y="50"/>
                  </a:moveTo>
                  <a:cubicBezTo>
                    <a:pt x="162" y="50"/>
                    <a:pt x="162" y="50"/>
                    <a:pt x="163" y="50"/>
                  </a:cubicBezTo>
                  <a:cubicBezTo>
                    <a:pt x="163" y="51"/>
                    <a:pt x="164" y="51"/>
                    <a:pt x="164" y="50"/>
                  </a:cubicBezTo>
                  <a:cubicBezTo>
                    <a:pt x="165" y="50"/>
                    <a:pt x="164" y="49"/>
                    <a:pt x="164" y="49"/>
                  </a:cubicBezTo>
                  <a:cubicBezTo>
                    <a:pt x="164" y="49"/>
                    <a:pt x="163" y="49"/>
                    <a:pt x="163" y="49"/>
                  </a:cubicBezTo>
                  <a:cubicBezTo>
                    <a:pt x="163" y="49"/>
                    <a:pt x="162" y="49"/>
                    <a:pt x="162" y="49"/>
                  </a:cubicBezTo>
                  <a:cubicBezTo>
                    <a:pt x="161" y="49"/>
                    <a:pt x="161" y="50"/>
                    <a:pt x="161" y="50"/>
                  </a:cubicBezTo>
                  <a:close/>
                  <a:moveTo>
                    <a:pt x="73" y="49"/>
                  </a:moveTo>
                  <a:cubicBezTo>
                    <a:pt x="73" y="49"/>
                    <a:pt x="73" y="49"/>
                    <a:pt x="73" y="49"/>
                  </a:cubicBezTo>
                  <a:cubicBezTo>
                    <a:pt x="72" y="49"/>
                    <a:pt x="72" y="49"/>
                    <a:pt x="73" y="49"/>
                  </a:cubicBezTo>
                  <a:cubicBezTo>
                    <a:pt x="73" y="49"/>
                    <a:pt x="73" y="49"/>
                    <a:pt x="73" y="49"/>
                  </a:cubicBezTo>
                  <a:cubicBezTo>
                    <a:pt x="73" y="49"/>
                    <a:pt x="73" y="49"/>
                    <a:pt x="73" y="49"/>
                  </a:cubicBezTo>
                  <a:close/>
                  <a:moveTo>
                    <a:pt x="149" y="49"/>
                  </a:moveTo>
                  <a:cubicBezTo>
                    <a:pt x="150" y="49"/>
                    <a:pt x="150" y="49"/>
                    <a:pt x="150" y="49"/>
                  </a:cubicBezTo>
                  <a:cubicBezTo>
                    <a:pt x="150" y="49"/>
                    <a:pt x="150" y="49"/>
                    <a:pt x="151" y="49"/>
                  </a:cubicBezTo>
                  <a:cubicBezTo>
                    <a:pt x="151" y="49"/>
                    <a:pt x="150" y="48"/>
                    <a:pt x="150" y="48"/>
                  </a:cubicBezTo>
                  <a:cubicBezTo>
                    <a:pt x="150" y="48"/>
                    <a:pt x="150" y="48"/>
                    <a:pt x="150" y="49"/>
                  </a:cubicBezTo>
                  <a:cubicBezTo>
                    <a:pt x="150" y="49"/>
                    <a:pt x="150" y="49"/>
                    <a:pt x="149" y="49"/>
                  </a:cubicBezTo>
                  <a:close/>
                  <a:moveTo>
                    <a:pt x="124" y="51"/>
                  </a:moveTo>
                  <a:cubicBezTo>
                    <a:pt x="124" y="51"/>
                    <a:pt x="124" y="52"/>
                    <a:pt x="124" y="53"/>
                  </a:cubicBezTo>
                  <a:lnTo>
                    <a:pt x="125" y="54"/>
                  </a:lnTo>
                  <a:cubicBezTo>
                    <a:pt x="125" y="54"/>
                    <a:pt x="125" y="54"/>
                    <a:pt x="125" y="55"/>
                  </a:cubicBezTo>
                  <a:cubicBezTo>
                    <a:pt x="125" y="55"/>
                    <a:pt x="126" y="56"/>
                    <a:pt x="126" y="55"/>
                  </a:cubicBezTo>
                  <a:cubicBezTo>
                    <a:pt x="127" y="54"/>
                    <a:pt x="127" y="54"/>
                    <a:pt x="128" y="53"/>
                  </a:cubicBezTo>
                  <a:cubicBezTo>
                    <a:pt x="128" y="53"/>
                    <a:pt x="129" y="52"/>
                    <a:pt x="129" y="50"/>
                  </a:cubicBezTo>
                  <a:cubicBezTo>
                    <a:pt x="128" y="50"/>
                    <a:pt x="128" y="50"/>
                    <a:pt x="128" y="50"/>
                  </a:cubicBezTo>
                  <a:cubicBezTo>
                    <a:pt x="128" y="49"/>
                    <a:pt x="128" y="49"/>
                    <a:pt x="128" y="49"/>
                  </a:cubicBezTo>
                  <a:cubicBezTo>
                    <a:pt x="127" y="49"/>
                    <a:pt x="126" y="49"/>
                    <a:pt x="125" y="49"/>
                  </a:cubicBezTo>
                  <a:cubicBezTo>
                    <a:pt x="125" y="48"/>
                    <a:pt x="124" y="48"/>
                    <a:pt x="123" y="48"/>
                  </a:cubicBezTo>
                  <a:cubicBezTo>
                    <a:pt x="123" y="49"/>
                    <a:pt x="123" y="49"/>
                    <a:pt x="123" y="50"/>
                  </a:cubicBezTo>
                  <a:cubicBezTo>
                    <a:pt x="124" y="50"/>
                    <a:pt x="124" y="50"/>
                    <a:pt x="124" y="51"/>
                  </a:cubicBezTo>
                  <a:close/>
                  <a:moveTo>
                    <a:pt x="9" y="47"/>
                  </a:moveTo>
                  <a:cubicBezTo>
                    <a:pt x="9" y="47"/>
                    <a:pt x="9" y="47"/>
                    <a:pt x="9" y="47"/>
                  </a:cubicBezTo>
                  <a:cubicBezTo>
                    <a:pt x="10" y="47"/>
                    <a:pt x="10" y="47"/>
                    <a:pt x="10" y="46"/>
                  </a:cubicBezTo>
                  <a:lnTo>
                    <a:pt x="8" y="46"/>
                  </a:lnTo>
                  <a:lnTo>
                    <a:pt x="9" y="47"/>
                  </a:lnTo>
                  <a:close/>
                  <a:moveTo>
                    <a:pt x="158" y="47"/>
                  </a:moveTo>
                  <a:cubicBezTo>
                    <a:pt x="159" y="47"/>
                    <a:pt x="159" y="47"/>
                    <a:pt x="160" y="47"/>
                  </a:cubicBezTo>
                  <a:cubicBezTo>
                    <a:pt x="160" y="47"/>
                    <a:pt x="160" y="46"/>
                    <a:pt x="160" y="46"/>
                  </a:cubicBezTo>
                  <a:lnTo>
                    <a:pt x="159" y="46"/>
                  </a:lnTo>
                  <a:cubicBezTo>
                    <a:pt x="159" y="46"/>
                    <a:pt x="159" y="46"/>
                    <a:pt x="159" y="46"/>
                  </a:cubicBezTo>
                  <a:cubicBezTo>
                    <a:pt x="158" y="47"/>
                    <a:pt x="158" y="47"/>
                    <a:pt x="158" y="47"/>
                  </a:cubicBezTo>
                  <a:close/>
                  <a:moveTo>
                    <a:pt x="155" y="46"/>
                  </a:moveTo>
                  <a:cubicBezTo>
                    <a:pt x="155" y="46"/>
                    <a:pt x="155" y="46"/>
                    <a:pt x="156" y="46"/>
                  </a:cubicBezTo>
                  <a:cubicBezTo>
                    <a:pt x="156" y="47"/>
                    <a:pt x="156" y="47"/>
                    <a:pt x="157" y="46"/>
                  </a:cubicBezTo>
                  <a:lnTo>
                    <a:pt x="157" y="45"/>
                  </a:lnTo>
                  <a:cubicBezTo>
                    <a:pt x="156" y="45"/>
                    <a:pt x="155" y="45"/>
                    <a:pt x="155" y="46"/>
                  </a:cubicBezTo>
                  <a:close/>
                  <a:moveTo>
                    <a:pt x="66" y="45"/>
                  </a:moveTo>
                  <a:cubicBezTo>
                    <a:pt x="66" y="45"/>
                    <a:pt x="66" y="45"/>
                    <a:pt x="65" y="45"/>
                  </a:cubicBezTo>
                  <a:cubicBezTo>
                    <a:pt x="65" y="45"/>
                    <a:pt x="64" y="45"/>
                    <a:pt x="64" y="45"/>
                  </a:cubicBezTo>
                  <a:cubicBezTo>
                    <a:pt x="63" y="45"/>
                    <a:pt x="63" y="46"/>
                    <a:pt x="64" y="46"/>
                  </a:cubicBezTo>
                  <a:cubicBezTo>
                    <a:pt x="64" y="46"/>
                    <a:pt x="64" y="46"/>
                    <a:pt x="65" y="46"/>
                  </a:cubicBezTo>
                  <a:cubicBezTo>
                    <a:pt x="65" y="46"/>
                    <a:pt x="65" y="46"/>
                    <a:pt x="66" y="46"/>
                  </a:cubicBezTo>
                  <a:cubicBezTo>
                    <a:pt x="66" y="46"/>
                    <a:pt x="66" y="46"/>
                    <a:pt x="66" y="45"/>
                  </a:cubicBezTo>
                  <a:close/>
                  <a:moveTo>
                    <a:pt x="99" y="44"/>
                  </a:moveTo>
                  <a:cubicBezTo>
                    <a:pt x="99" y="45"/>
                    <a:pt x="98" y="46"/>
                    <a:pt x="98" y="46"/>
                  </a:cubicBezTo>
                  <a:cubicBezTo>
                    <a:pt x="98" y="46"/>
                    <a:pt x="97" y="47"/>
                    <a:pt x="97" y="47"/>
                  </a:cubicBezTo>
                  <a:cubicBezTo>
                    <a:pt x="98" y="47"/>
                    <a:pt x="99" y="47"/>
                    <a:pt x="99" y="47"/>
                  </a:cubicBezTo>
                  <a:cubicBezTo>
                    <a:pt x="100" y="46"/>
                    <a:pt x="100" y="46"/>
                    <a:pt x="100" y="46"/>
                  </a:cubicBezTo>
                  <a:cubicBezTo>
                    <a:pt x="101" y="46"/>
                    <a:pt x="102" y="46"/>
                    <a:pt x="102" y="47"/>
                  </a:cubicBezTo>
                  <a:cubicBezTo>
                    <a:pt x="103" y="48"/>
                    <a:pt x="103" y="48"/>
                    <a:pt x="104" y="48"/>
                  </a:cubicBezTo>
                  <a:cubicBezTo>
                    <a:pt x="104" y="48"/>
                    <a:pt x="104" y="47"/>
                    <a:pt x="104" y="47"/>
                  </a:cubicBezTo>
                  <a:cubicBezTo>
                    <a:pt x="104" y="47"/>
                    <a:pt x="104" y="46"/>
                    <a:pt x="104" y="46"/>
                  </a:cubicBezTo>
                  <a:cubicBezTo>
                    <a:pt x="103" y="46"/>
                    <a:pt x="103" y="46"/>
                    <a:pt x="103" y="45"/>
                  </a:cubicBezTo>
                  <a:cubicBezTo>
                    <a:pt x="103" y="45"/>
                    <a:pt x="102" y="45"/>
                    <a:pt x="102" y="44"/>
                  </a:cubicBezTo>
                  <a:cubicBezTo>
                    <a:pt x="102" y="45"/>
                    <a:pt x="101" y="45"/>
                    <a:pt x="101" y="45"/>
                  </a:cubicBezTo>
                  <a:cubicBezTo>
                    <a:pt x="100" y="45"/>
                    <a:pt x="99" y="45"/>
                    <a:pt x="99" y="44"/>
                  </a:cubicBezTo>
                  <a:close/>
                  <a:moveTo>
                    <a:pt x="48" y="44"/>
                  </a:moveTo>
                  <a:lnTo>
                    <a:pt x="47" y="44"/>
                  </a:lnTo>
                  <a:cubicBezTo>
                    <a:pt x="47" y="45"/>
                    <a:pt x="47" y="46"/>
                    <a:pt x="48" y="46"/>
                  </a:cubicBezTo>
                  <a:lnTo>
                    <a:pt x="48" y="44"/>
                  </a:lnTo>
                  <a:close/>
                  <a:moveTo>
                    <a:pt x="130" y="45"/>
                  </a:moveTo>
                  <a:cubicBezTo>
                    <a:pt x="130" y="46"/>
                    <a:pt x="130" y="46"/>
                    <a:pt x="131" y="46"/>
                  </a:cubicBezTo>
                  <a:cubicBezTo>
                    <a:pt x="131" y="47"/>
                    <a:pt x="132" y="47"/>
                    <a:pt x="133" y="47"/>
                  </a:cubicBezTo>
                  <a:cubicBezTo>
                    <a:pt x="133" y="47"/>
                    <a:pt x="134" y="47"/>
                    <a:pt x="134" y="47"/>
                  </a:cubicBezTo>
                  <a:cubicBezTo>
                    <a:pt x="135" y="47"/>
                    <a:pt x="135" y="48"/>
                    <a:pt x="136" y="48"/>
                  </a:cubicBezTo>
                  <a:cubicBezTo>
                    <a:pt x="135" y="48"/>
                    <a:pt x="135" y="49"/>
                    <a:pt x="135" y="49"/>
                  </a:cubicBezTo>
                  <a:cubicBezTo>
                    <a:pt x="136" y="49"/>
                    <a:pt x="136" y="49"/>
                    <a:pt x="136" y="50"/>
                  </a:cubicBezTo>
                  <a:cubicBezTo>
                    <a:pt x="136" y="50"/>
                    <a:pt x="137" y="49"/>
                    <a:pt x="137" y="49"/>
                  </a:cubicBezTo>
                  <a:cubicBezTo>
                    <a:pt x="138" y="49"/>
                    <a:pt x="138" y="49"/>
                    <a:pt x="139" y="49"/>
                  </a:cubicBezTo>
                  <a:cubicBezTo>
                    <a:pt x="139" y="49"/>
                    <a:pt x="139" y="48"/>
                    <a:pt x="139" y="48"/>
                  </a:cubicBezTo>
                  <a:cubicBezTo>
                    <a:pt x="139" y="47"/>
                    <a:pt x="139" y="47"/>
                    <a:pt x="140" y="47"/>
                  </a:cubicBezTo>
                  <a:cubicBezTo>
                    <a:pt x="140" y="47"/>
                    <a:pt x="140" y="47"/>
                    <a:pt x="140" y="46"/>
                  </a:cubicBezTo>
                  <a:cubicBezTo>
                    <a:pt x="140" y="46"/>
                    <a:pt x="139" y="46"/>
                    <a:pt x="139" y="46"/>
                  </a:cubicBezTo>
                  <a:cubicBezTo>
                    <a:pt x="139" y="46"/>
                    <a:pt x="139" y="46"/>
                    <a:pt x="139" y="46"/>
                  </a:cubicBezTo>
                  <a:cubicBezTo>
                    <a:pt x="138" y="46"/>
                    <a:pt x="138" y="45"/>
                    <a:pt x="138" y="45"/>
                  </a:cubicBezTo>
                  <a:cubicBezTo>
                    <a:pt x="139" y="45"/>
                    <a:pt x="140" y="45"/>
                    <a:pt x="140" y="44"/>
                  </a:cubicBezTo>
                  <a:cubicBezTo>
                    <a:pt x="138" y="44"/>
                    <a:pt x="136" y="44"/>
                    <a:pt x="135" y="44"/>
                  </a:cubicBezTo>
                  <a:cubicBezTo>
                    <a:pt x="134" y="45"/>
                    <a:pt x="132" y="45"/>
                    <a:pt x="130" y="45"/>
                  </a:cubicBezTo>
                  <a:close/>
                  <a:moveTo>
                    <a:pt x="95" y="45"/>
                  </a:moveTo>
                  <a:cubicBezTo>
                    <a:pt x="95" y="44"/>
                    <a:pt x="95" y="43"/>
                    <a:pt x="94" y="43"/>
                  </a:cubicBezTo>
                  <a:cubicBezTo>
                    <a:pt x="94" y="43"/>
                    <a:pt x="94" y="43"/>
                    <a:pt x="94" y="44"/>
                  </a:cubicBezTo>
                  <a:cubicBezTo>
                    <a:pt x="94" y="44"/>
                    <a:pt x="94" y="44"/>
                    <a:pt x="94" y="45"/>
                  </a:cubicBezTo>
                  <a:lnTo>
                    <a:pt x="95" y="45"/>
                  </a:lnTo>
                  <a:close/>
                  <a:moveTo>
                    <a:pt x="158" y="44"/>
                  </a:moveTo>
                  <a:cubicBezTo>
                    <a:pt x="158" y="43"/>
                    <a:pt x="158" y="43"/>
                    <a:pt x="157" y="42"/>
                  </a:cubicBezTo>
                  <a:cubicBezTo>
                    <a:pt x="157" y="42"/>
                    <a:pt x="157" y="41"/>
                    <a:pt x="156" y="41"/>
                  </a:cubicBezTo>
                  <a:cubicBezTo>
                    <a:pt x="156" y="42"/>
                    <a:pt x="156" y="43"/>
                    <a:pt x="156" y="43"/>
                  </a:cubicBezTo>
                  <a:cubicBezTo>
                    <a:pt x="156" y="44"/>
                    <a:pt x="157" y="44"/>
                    <a:pt x="158" y="44"/>
                  </a:cubicBezTo>
                  <a:close/>
                  <a:moveTo>
                    <a:pt x="129" y="43"/>
                  </a:moveTo>
                  <a:cubicBezTo>
                    <a:pt x="130" y="43"/>
                    <a:pt x="130" y="43"/>
                    <a:pt x="131" y="43"/>
                  </a:cubicBezTo>
                  <a:cubicBezTo>
                    <a:pt x="131" y="43"/>
                    <a:pt x="131" y="43"/>
                    <a:pt x="131" y="42"/>
                  </a:cubicBezTo>
                  <a:cubicBezTo>
                    <a:pt x="131" y="42"/>
                    <a:pt x="131" y="42"/>
                    <a:pt x="131" y="41"/>
                  </a:cubicBezTo>
                  <a:cubicBezTo>
                    <a:pt x="131" y="41"/>
                    <a:pt x="130" y="41"/>
                    <a:pt x="130" y="41"/>
                  </a:cubicBezTo>
                  <a:cubicBezTo>
                    <a:pt x="129" y="42"/>
                    <a:pt x="129" y="42"/>
                    <a:pt x="129" y="43"/>
                  </a:cubicBezTo>
                  <a:close/>
                  <a:moveTo>
                    <a:pt x="96" y="41"/>
                  </a:moveTo>
                  <a:cubicBezTo>
                    <a:pt x="96" y="41"/>
                    <a:pt x="95" y="41"/>
                    <a:pt x="95" y="41"/>
                  </a:cubicBezTo>
                  <a:cubicBezTo>
                    <a:pt x="96" y="41"/>
                    <a:pt x="96" y="41"/>
                    <a:pt x="96" y="41"/>
                  </a:cubicBezTo>
                  <a:cubicBezTo>
                    <a:pt x="96" y="41"/>
                    <a:pt x="96" y="41"/>
                    <a:pt x="96" y="41"/>
                  </a:cubicBezTo>
                  <a:close/>
                  <a:moveTo>
                    <a:pt x="139" y="40"/>
                  </a:moveTo>
                  <a:cubicBezTo>
                    <a:pt x="138" y="41"/>
                    <a:pt x="139" y="41"/>
                    <a:pt x="140" y="41"/>
                  </a:cubicBezTo>
                  <a:lnTo>
                    <a:pt x="140" y="39"/>
                  </a:lnTo>
                  <a:cubicBezTo>
                    <a:pt x="139" y="39"/>
                    <a:pt x="139" y="40"/>
                    <a:pt x="139" y="40"/>
                  </a:cubicBezTo>
                  <a:close/>
                  <a:moveTo>
                    <a:pt x="158" y="41"/>
                  </a:moveTo>
                  <a:cubicBezTo>
                    <a:pt x="159" y="40"/>
                    <a:pt x="159" y="40"/>
                    <a:pt x="158" y="39"/>
                  </a:cubicBezTo>
                  <a:cubicBezTo>
                    <a:pt x="158" y="38"/>
                    <a:pt x="157" y="38"/>
                    <a:pt x="157" y="37"/>
                  </a:cubicBezTo>
                  <a:cubicBezTo>
                    <a:pt x="156" y="38"/>
                    <a:pt x="156" y="39"/>
                    <a:pt x="156" y="40"/>
                  </a:cubicBezTo>
                  <a:cubicBezTo>
                    <a:pt x="157" y="41"/>
                    <a:pt x="157" y="41"/>
                    <a:pt x="158" y="41"/>
                  </a:cubicBezTo>
                  <a:close/>
                  <a:moveTo>
                    <a:pt x="155" y="37"/>
                  </a:moveTo>
                  <a:cubicBezTo>
                    <a:pt x="155" y="37"/>
                    <a:pt x="155" y="37"/>
                    <a:pt x="155" y="37"/>
                  </a:cubicBezTo>
                  <a:cubicBezTo>
                    <a:pt x="154" y="37"/>
                    <a:pt x="154" y="37"/>
                    <a:pt x="154" y="37"/>
                  </a:cubicBezTo>
                  <a:cubicBezTo>
                    <a:pt x="155" y="37"/>
                    <a:pt x="155" y="37"/>
                    <a:pt x="155" y="37"/>
                  </a:cubicBezTo>
                  <a:close/>
                  <a:moveTo>
                    <a:pt x="149" y="38"/>
                  </a:moveTo>
                  <a:cubicBezTo>
                    <a:pt x="149" y="38"/>
                    <a:pt x="150" y="38"/>
                    <a:pt x="150" y="38"/>
                  </a:cubicBezTo>
                  <a:cubicBezTo>
                    <a:pt x="151" y="38"/>
                    <a:pt x="151" y="38"/>
                    <a:pt x="152" y="38"/>
                  </a:cubicBezTo>
                  <a:cubicBezTo>
                    <a:pt x="152" y="38"/>
                    <a:pt x="152" y="39"/>
                    <a:pt x="152" y="39"/>
                  </a:cubicBezTo>
                  <a:cubicBezTo>
                    <a:pt x="152" y="40"/>
                    <a:pt x="152" y="41"/>
                    <a:pt x="153" y="41"/>
                  </a:cubicBezTo>
                  <a:cubicBezTo>
                    <a:pt x="153" y="41"/>
                    <a:pt x="153" y="41"/>
                    <a:pt x="154" y="41"/>
                  </a:cubicBezTo>
                  <a:cubicBezTo>
                    <a:pt x="154" y="41"/>
                    <a:pt x="155" y="41"/>
                    <a:pt x="155" y="41"/>
                  </a:cubicBezTo>
                  <a:cubicBezTo>
                    <a:pt x="155" y="40"/>
                    <a:pt x="155" y="40"/>
                    <a:pt x="155" y="39"/>
                  </a:cubicBezTo>
                  <a:cubicBezTo>
                    <a:pt x="155" y="39"/>
                    <a:pt x="154" y="39"/>
                    <a:pt x="154" y="38"/>
                  </a:cubicBezTo>
                  <a:cubicBezTo>
                    <a:pt x="154" y="38"/>
                    <a:pt x="153" y="38"/>
                    <a:pt x="153" y="38"/>
                  </a:cubicBezTo>
                  <a:cubicBezTo>
                    <a:pt x="153" y="37"/>
                    <a:pt x="153" y="37"/>
                    <a:pt x="153" y="37"/>
                  </a:cubicBezTo>
                  <a:cubicBezTo>
                    <a:pt x="152" y="37"/>
                    <a:pt x="152" y="37"/>
                    <a:pt x="151" y="37"/>
                  </a:cubicBezTo>
                  <a:cubicBezTo>
                    <a:pt x="151" y="37"/>
                    <a:pt x="151" y="37"/>
                    <a:pt x="150" y="37"/>
                  </a:cubicBezTo>
                  <a:cubicBezTo>
                    <a:pt x="150" y="37"/>
                    <a:pt x="150" y="37"/>
                    <a:pt x="150" y="37"/>
                  </a:cubicBezTo>
                  <a:cubicBezTo>
                    <a:pt x="149" y="37"/>
                    <a:pt x="149" y="37"/>
                    <a:pt x="149" y="38"/>
                  </a:cubicBezTo>
                  <a:close/>
                  <a:moveTo>
                    <a:pt x="159" y="41"/>
                  </a:moveTo>
                  <a:cubicBezTo>
                    <a:pt x="160" y="41"/>
                    <a:pt x="161" y="41"/>
                    <a:pt x="161" y="40"/>
                  </a:cubicBezTo>
                  <a:cubicBezTo>
                    <a:pt x="161" y="40"/>
                    <a:pt x="162" y="40"/>
                    <a:pt x="162" y="40"/>
                  </a:cubicBezTo>
                  <a:cubicBezTo>
                    <a:pt x="162" y="39"/>
                    <a:pt x="162" y="39"/>
                    <a:pt x="162" y="38"/>
                  </a:cubicBezTo>
                  <a:cubicBezTo>
                    <a:pt x="161" y="38"/>
                    <a:pt x="161" y="37"/>
                    <a:pt x="161" y="37"/>
                  </a:cubicBezTo>
                  <a:cubicBezTo>
                    <a:pt x="161" y="37"/>
                    <a:pt x="160" y="37"/>
                    <a:pt x="160" y="37"/>
                  </a:cubicBezTo>
                  <a:cubicBezTo>
                    <a:pt x="159" y="36"/>
                    <a:pt x="159" y="36"/>
                    <a:pt x="159" y="36"/>
                  </a:cubicBezTo>
                  <a:cubicBezTo>
                    <a:pt x="159" y="37"/>
                    <a:pt x="159" y="37"/>
                    <a:pt x="159" y="38"/>
                  </a:cubicBezTo>
                  <a:cubicBezTo>
                    <a:pt x="159" y="38"/>
                    <a:pt x="160" y="38"/>
                    <a:pt x="160" y="39"/>
                  </a:cubicBezTo>
                  <a:cubicBezTo>
                    <a:pt x="160" y="39"/>
                    <a:pt x="160" y="39"/>
                    <a:pt x="160" y="40"/>
                  </a:cubicBezTo>
                  <a:cubicBezTo>
                    <a:pt x="160" y="40"/>
                    <a:pt x="160" y="40"/>
                    <a:pt x="159" y="41"/>
                  </a:cubicBezTo>
                  <a:close/>
                  <a:moveTo>
                    <a:pt x="123" y="38"/>
                  </a:moveTo>
                  <a:cubicBezTo>
                    <a:pt x="123" y="39"/>
                    <a:pt x="123" y="40"/>
                    <a:pt x="124" y="41"/>
                  </a:cubicBezTo>
                  <a:cubicBezTo>
                    <a:pt x="123" y="42"/>
                    <a:pt x="123" y="42"/>
                    <a:pt x="123" y="42"/>
                  </a:cubicBezTo>
                  <a:cubicBezTo>
                    <a:pt x="122" y="42"/>
                    <a:pt x="122" y="42"/>
                    <a:pt x="122" y="43"/>
                  </a:cubicBezTo>
                  <a:cubicBezTo>
                    <a:pt x="122" y="44"/>
                    <a:pt x="122" y="44"/>
                    <a:pt x="123" y="44"/>
                  </a:cubicBezTo>
                  <a:cubicBezTo>
                    <a:pt x="123" y="45"/>
                    <a:pt x="123" y="45"/>
                    <a:pt x="124" y="45"/>
                  </a:cubicBezTo>
                  <a:cubicBezTo>
                    <a:pt x="124" y="46"/>
                    <a:pt x="124" y="46"/>
                    <a:pt x="124" y="47"/>
                  </a:cubicBezTo>
                  <a:cubicBezTo>
                    <a:pt x="125" y="47"/>
                    <a:pt x="125" y="47"/>
                    <a:pt x="125" y="48"/>
                  </a:cubicBezTo>
                  <a:cubicBezTo>
                    <a:pt x="126" y="48"/>
                    <a:pt x="126" y="48"/>
                    <a:pt x="127" y="48"/>
                  </a:cubicBezTo>
                  <a:cubicBezTo>
                    <a:pt x="127" y="48"/>
                    <a:pt x="128" y="48"/>
                    <a:pt x="128" y="47"/>
                  </a:cubicBezTo>
                  <a:cubicBezTo>
                    <a:pt x="128" y="47"/>
                    <a:pt x="128" y="46"/>
                    <a:pt x="128" y="46"/>
                  </a:cubicBezTo>
                  <a:cubicBezTo>
                    <a:pt x="128" y="46"/>
                    <a:pt x="127" y="46"/>
                    <a:pt x="127" y="46"/>
                  </a:cubicBezTo>
                  <a:cubicBezTo>
                    <a:pt x="127" y="46"/>
                    <a:pt x="126" y="45"/>
                    <a:pt x="126" y="45"/>
                  </a:cubicBezTo>
                  <a:cubicBezTo>
                    <a:pt x="126" y="45"/>
                    <a:pt x="126" y="45"/>
                    <a:pt x="126" y="44"/>
                  </a:cubicBezTo>
                  <a:cubicBezTo>
                    <a:pt x="126" y="44"/>
                    <a:pt x="126" y="44"/>
                    <a:pt x="127" y="44"/>
                  </a:cubicBezTo>
                  <a:cubicBezTo>
                    <a:pt x="127" y="44"/>
                    <a:pt x="127" y="43"/>
                    <a:pt x="128" y="43"/>
                  </a:cubicBezTo>
                  <a:cubicBezTo>
                    <a:pt x="128" y="43"/>
                    <a:pt x="128" y="42"/>
                    <a:pt x="127" y="42"/>
                  </a:cubicBezTo>
                  <a:cubicBezTo>
                    <a:pt x="127" y="42"/>
                    <a:pt x="126" y="42"/>
                    <a:pt x="126" y="41"/>
                  </a:cubicBezTo>
                  <a:cubicBezTo>
                    <a:pt x="126" y="41"/>
                    <a:pt x="126" y="41"/>
                    <a:pt x="126" y="40"/>
                  </a:cubicBezTo>
                  <a:cubicBezTo>
                    <a:pt x="127" y="40"/>
                    <a:pt x="126" y="40"/>
                    <a:pt x="126" y="40"/>
                  </a:cubicBezTo>
                  <a:cubicBezTo>
                    <a:pt x="126" y="39"/>
                    <a:pt x="126" y="39"/>
                    <a:pt x="125" y="39"/>
                  </a:cubicBezTo>
                  <a:cubicBezTo>
                    <a:pt x="124" y="39"/>
                    <a:pt x="124" y="39"/>
                    <a:pt x="125" y="38"/>
                  </a:cubicBezTo>
                  <a:cubicBezTo>
                    <a:pt x="125" y="38"/>
                    <a:pt x="126" y="38"/>
                    <a:pt x="127" y="38"/>
                  </a:cubicBezTo>
                  <a:cubicBezTo>
                    <a:pt x="127" y="38"/>
                    <a:pt x="128" y="37"/>
                    <a:pt x="127" y="36"/>
                  </a:cubicBezTo>
                  <a:cubicBezTo>
                    <a:pt x="126" y="36"/>
                    <a:pt x="125" y="37"/>
                    <a:pt x="125" y="37"/>
                  </a:cubicBezTo>
                  <a:cubicBezTo>
                    <a:pt x="124" y="37"/>
                    <a:pt x="123" y="37"/>
                    <a:pt x="123" y="38"/>
                  </a:cubicBezTo>
                  <a:close/>
                  <a:moveTo>
                    <a:pt x="121" y="36"/>
                  </a:moveTo>
                  <a:cubicBezTo>
                    <a:pt x="121" y="36"/>
                    <a:pt x="121" y="36"/>
                    <a:pt x="122" y="35"/>
                  </a:cubicBezTo>
                  <a:cubicBezTo>
                    <a:pt x="122" y="35"/>
                    <a:pt x="121" y="34"/>
                    <a:pt x="121" y="34"/>
                  </a:cubicBezTo>
                  <a:cubicBezTo>
                    <a:pt x="121" y="35"/>
                    <a:pt x="121" y="35"/>
                    <a:pt x="121" y="35"/>
                  </a:cubicBezTo>
                  <a:lnTo>
                    <a:pt x="121" y="36"/>
                  </a:lnTo>
                  <a:close/>
                  <a:moveTo>
                    <a:pt x="156" y="34"/>
                  </a:moveTo>
                  <a:cubicBezTo>
                    <a:pt x="156" y="34"/>
                    <a:pt x="156" y="34"/>
                    <a:pt x="156" y="34"/>
                  </a:cubicBezTo>
                  <a:cubicBezTo>
                    <a:pt x="155" y="34"/>
                    <a:pt x="155" y="34"/>
                    <a:pt x="155" y="35"/>
                  </a:cubicBezTo>
                  <a:cubicBezTo>
                    <a:pt x="155" y="35"/>
                    <a:pt x="156" y="35"/>
                    <a:pt x="156" y="35"/>
                  </a:cubicBezTo>
                  <a:cubicBezTo>
                    <a:pt x="156" y="35"/>
                    <a:pt x="156" y="35"/>
                    <a:pt x="156" y="34"/>
                  </a:cubicBezTo>
                  <a:close/>
                  <a:moveTo>
                    <a:pt x="151" y="36"/>
                  </a:moveTo>
                  <a:cubicBezTo>
                    <a:pt x="151" y="36"/>
                    <a:pt x="152" y="36"/>
                    <a:pt x="152" y="36"/>
                  </a:cubicBezTo>
                  <a:cubicBezTo>
                    <a:pt x="152" y="36"/>
                    <a:pt x="152" y="36"/>
                    <a:pt x="153" y="36"/>
                  </a:cubicBezTo>
                  <a:cubicBezTo>
                    <a:pt x="153" y="36"/>
                    <a:pt x="153" y="35"/>
                    <a:pt x="153" y="35"/>
                  </a:cubicBezTo>
                  <a:cubicBezTo>
                    <a:pt x="153" y="35"/>
                    <a:pt x="153" y="35"/>
                    <a:pt x="153" y="34"/>
                  </a:cubicBezTo>
                  <a:cubicBezTo>
                    <a:pt x="153" y="34"/>
                    <a:pt x="152" y="34"/>
                    <a:pt x="152" y="34"/>
                  </a:cubicBezTo>
                  <a:cubicBezTo>
                    <a:pt x="151" y="34"/>
                    <a:pt x="151" y="35"/>
                    <a:pt x="151" y="36"/>
                  </a:cubicBezTo>
                  <a:close/>
                  <a:moveTo>
                    <a:pt x="140" y="37"/>
                  </a:moveTo>
                  <a:cubicBezTo>
                    <a:pt x="140" y="37"/>
                    <a:pt x="140" y="37"/>
                    <a:pt x="140" y="37"/>
                  </a:cubicBezTo>
                  <a:cubicBezTo>
                    <a:pt x="140" y="36"/>
                    <a:pt x="140" y="36"/>
                    <a:pt x="140" y="35"/>
                  </a:cubicBezTo>
                  <a:cubicBezTo>
                    <a:pt x="140" y="35"/>
                    <a:pt x="140" y="35"/>
                    <a:pt x="140" y="34"/>
                  </a:cubicBezTo>
                  <a:cubicBezTo>
                    <a:pt x="140" y="34"/>
                    <a:pt x="139" y="34"/>
                    <a:pt x="139" y="34"/>
                  </a:cubicBezTo>
                  <a:cubicBezTo>
                    <a:pt x="139" y="34"/>
                    <a:pt x="139" y="35"/>
                    <a:pt x="139" y="36"/>
                  </a:cubicBezTo>
                  <a:cubicBezTo>
                    <a:pt x="138" y="37"/>
                    <a:pt x="139" y="37"/>
                    <a:pt x="140" y="37"/>
                  </a:cubicBezTo>
                  <a:close/>
                  <a:moveTo>
                    <a:pt x="161" y="34"/>
                  </a:moveTo>
                  <a:cubicBezTo>
                    <a:pt x="161" y="34"/>
                    <a:pt x="161" y="34"/>
                    <a:pt x="162" y="34"/>
                  </a:cubicBezTo>
                  <a:cubicBezTo>
                    <a:pt x="162" y="34"/>
                    <a:pt x="162" y="34"/>
                    <a:pt x="162" y="33"/>
                  </a:cubicBezTo>
                  <a:cubicBezTo>
                    <a:pt x="162" y="33"/>
                    <a:pt x="162" y="33"/>
                    <a:pt x="162" y="33"/>
                  </a:cubicBezTo>
                  <a:cubicBezTo>
                    <a:pt x="161" y="33"/>
                    <a:pt x="161" y="33"/>
                    <a:pt x="161" y="33"/>
                  </a:cubicBezTo>
                  <a:lnTo>
                    <a:pt x="161" y="34"/>
                  </a:lnTo>
                  <a:close/>
                  <a:moveTo>
                    <a:pt x="150" y="35"/>
                  </a:moveTo>
                  <a:cubicBezTo>
                    <a:pt x="151" y="35"/>
                    <a:pt x="151" y="34"/>
                    <a:pt x="151" y="33"/>
                  </a:cubicBezTo>
                  <a:cubicBezTo>
                    <a:pt x="149" y="33"/>
                    <a:pt x="148" y="33"/>
                    <a:pt x="148" y="35"/>
                  </a:cubicBezTo>
                  <a:lnTo>
                    <a:pt x="150" y="35"/>
                  </a:lnTo>
                  <a:close/>
                  <a:moveTo>
                    <a:pt x="57" y="33"/>
                  </a:moveTo>
                  <a:cubicBezTo>
                    <a:pt x="57" y="34"/>
                    <a:pt x="56" y="34"/>
                    <a:pt x="55" y="35"/>
                  </a:cubicBezTo>
                  <a:cubicBezTo>
                    <a:pt x="54" y="35"/>
                    <a:pt x="54" y="36"/>
                    <a:pt x="54" y="38"/>
                  </a:cubicBezTo>
                  <a:cubicBezTo>
                    <a:pt x="55" y="38"/>
                    <a:pt x="56" y="38"/>
                    <a:pt x="56" y="38"/>
                  </a:cubicBezTo>
                  <a:cubicBezTo>
                    <a:pt x="57" y="37"/>
                    <a:pt x="57" y="37"/>
                    <a:pt x="57" y="37"/>
                  </a:cubicBezTo>
                  <a:cubicBezTo>
                    <a:pt x="58" y="36"/>
                    <a:pt x="58" y="36"/>
                    <a:pt x="58" y="35"/>
                  </a:cubicBezTo>
                  <a:cubicBezTo>
                    <a:pt x="58" y="35"/>
                    <a:pt x="59" y="35"/>
                    <a:pt x="59" y="34"/>
                  </a:cubicBezTo>
                  <a:cubicBezTo>
                    <a:pt x="60" y="35"/>
                    <a:pt x="61" y="35"/>
                    <a:pt x="62" y="35"/>
                  </a:cubicBezTo>
                  <a:cubicBezTo>
                    <a:pt x="63" y="35"/>
                    <a:pt x="63" y="35"/>
                    <a:pt x="64" y="35"/>
                  </a:cubicBezTo>
                  <a:cubicBezTo>
                    <a:pt x="64" y="34"/>
                    <a:pt x="64" y="34"/>
                    <a:pt x="63" y="33"/>
                  </a:cubicBezTo>
                  <a:cubicBezTo>
                    <a:pt x="63" y="33"/>
                    <a:pt x="62" y="33"/>
                    <a:pt x="61" y="33"/>
                  </a:cubicBezTo>
                  <a:cubicBezTo>
                    <a:pt x="60" y="33"/>
                    <a:pt x="60" y="33"/>
                    <a:pt x="59" y="34"/>
                  </a:cubicBezTo>
                  <a:cubicBezTo>
                    <a:pt x="58" y="34"/>
                    <a:pt x="58" y="33"/>
                    <a:pt x="57" y="33"/>
                  </a:cubicBezTo>
                  <a:close/>
                  <a:moveTo>
                    <a:pt x="54" y="34"/>
                  </a:moveTo>
                  <a:cubicBezTo>
                    <a:pt x="54" y="34"/>
                    <a:pt x="54" y="34"/>
                    <a:pt x="54" y="34"/>
                  </a:cubicBezTo>
                  <a:cubicBezTo>
                    <a:pt x="55" y="34"/>
                    <a:pt x="55" y="33"/>
                    <a:pt x="54" y="33"/>
                  </a:cubicBezTo>
                  <a:lnTo>
                    <a:pt x="53" y="33"/>
                  </a:lnTo>
                  <a:cubicBezTo>
                    <a:pt x="53" y="33"/>
                    <a:pt x="53" y="34"/>
                    <a:pt x="53" y="34"/>
                  </a:cubicBezTo>
                  <a:cubicBezTo>
                    <a:pt x="53" y="34"/>
                    <a:pt x="53" y="34"/>
                    <a:pt x="54" y="34"/>
                  </a:cubicBezTo>
                  <a:close/>
                  <a:moveTo>
                    <a:pt x="22" y="34"/>
                  </a:moveTo>
                  <a:cubicBezTo>
                    <a:pt x="23" y="34"/>
                    <a:pt x="23" y="34"/>
                    <a:pt x="23" y="33"/>
                  </a:cubicBezTo>
                  <a:cubicBezTo>
                    <a:pt x="23" y="33"/>
                    <a:pt x="22" y="33"/>
                    <a:pt x="22" y="33"/>
                  </a:cubicBezTo>
                  <a:cubicBezTo>
                    <a:pt x="22" y="33"/>
                    <a:pt x="22" y="33"/>
                    <a:pt x="22" y="34"/>
                  </a:cubicBezTo>
                  <a:close/>
                  <a:moveTo>
                    <a:pt x="155" y="32"/>
                  </a:moveTo>
                  <a:lnTo>
                    <a:pt x="155" y="32"/>
                  </a:lnTo>
                  <a:lnTo>
                    <a:pt x="154" y="32"/>
                  </a:lnTo>
                  <a:lnTo>
                    <a:pt x="155" y="32"/>
                  </a:lnTo>
                  <a:close/>
                  <a:moveTo>
                    <a:pt x="121" y="34"/>
                  </a:moveTo>
                  <a:cubicBezTo>
                    <a:pt x="122" y="34"/>
                    <a:pt x="122" y="34"/>
                    <a:pt x="122" y="34"/>
                  </a:cubicBezTo>
                  <a:cubicBezTo>
                    <a:pt x="122" y="35"/>
                    <a:pt x="123" y="35"/>
                    <a:pt x="123" y="34"/>
                  </a:cubicBezTo>
                  <a:cubicBezTo>
                    <a:pt x="123" y="34"/>
                    <a:pt x="124" y="33"/>
                    <a:pt x="124" y="33"/>
                  </a:cubicBezTo>
                  <a:cubicBezTo>
                    <a:pt x="124" y="33"/>
                    <a:pt x="124" y="32"/>
                    <a:pt x="124" y="32"/>
                  </a:cubicBezTo>
                  <a:cubicBezTo>
                    <a:pt x="124" y="31"/>
                    <a:pt x="123" y="31"/>
                    <a:pt x="122" y="32"/>
                  </a:cubicBezTo>
                  <a:cubicBezTo>
                    <a:pt x="121" y="32"/>
                    <a:pt x="121" y="33"/>
                    <a:pt x="121" y="34"/>
                  </a:cubicBezTo>
                  <a:close/>
                  <a:moveTo>
                    <a:pt x="55" y="32"/>
                  </a:moveTo>
                  <a:cubicBezTo>
                    <a:pt x="55" y="32"/>
                    <a:pt x="55" y="33"/>
                    <a:pt x="55" y="32"/>
                  </a:cubicBezTo>
                  <a:cubicBezTo>
                    <a:pt x="56" y="32"/>
                    <a:pt x="56" y="32"/>
                    <a:pt x="56" y="32"/>
                  </a:cubicBezTo>
                  <a:lnTo>
                    <a:pt x="56" y="31"/>
                  </a:lnTo>
                  <a:cubicBezTo>
                    <a:pt x="56" y="31"/>
                    <a:pt x="55" y="31"/>
                    <a:pt x="55" y="32"/>
                  </a:cubicBezTo>
                  <a:close/>
                  <a:moveTo>
                    <a:pt x="11" y="33"/>
                  </a:moveTo>
                  <a:cubicBezTo>
                    <a:pt x="12" y="34"/>
                    <a:pt x="13" y="34"/>
                    <a:pt x="14" y="33"/>
                  </a:cubicBezTo>
                  <a:cubicBezTo>
                    <a:pt x="15" y="33"/>
                    <a:pt x="15" y="32"/>
                    <a:pt x="15" y="31"/>
                  </a:cubicBezTo>
                  <a:cubicBezTo>
                    <a:pt x="14" y="31"/>
                    <a:pt x="13" y="31"/>
                    <a:pt x="12" y="31"/>
                  </a:cubicBezTo>
                  <a:cubicBezTo>
                    <a:pt x="12" y="32"/>
                    <a:pt x="11" y="32"/>
                    <a:pt x="11" y="33"/>
                  </a:cubicBezTo>
                  <a:close/>
                  <a:moveTo>
                    <a:pt x="43" y="32"/>
                  </a:moveTo>
                  <a:cubicBezTo>
                    <a:pt x="44" y="32"/>
                    <a:pt x="44" y="32"/>
                    <a:pt x="45" y="32"/>
                  </a:cubicBezTo>
                  <a:cubicBezTo>
                    <a:pt x="45" y="32"/>
                    <a:pt x="46" y="32"/>
                    <a:pt x="45" y="31"/>
                  </a:cubicBezTo>
                  <a:cubicBezTo>
                    <a:pt x="44" y="31"/>
                    <a:pt x="44" y="31"/>
                    <a:pt x="43" y="32"/>
                  </a:cubicBezTo>
                  <a:close/>
                  <a:moveTo>
                    <a:pt x="25" y="31"/>
                  </a:moveTo>
                  <a:lnTo>
                    <a:pt x="24" y="31"/>
                  </a:lnTo>
                  <a:cubicBezTo>
                    <a:pt x="24" y="31"/>
                    <a:pt x="24" y="31"/>
                    <a:pt x="24" y="31"/>
                  </a:cubicBezTo>
                  <a:lnTo>
                    <a:pt x="24" y="31"/>
                  </a:lnTo>
                  <a:cubicBezTo>
                    <a:pt x="25" y="31"/>
                    <a:pt x="25" y="31"/>
                    <a:pt x="25" y="31"/>
                  </a:cubicBezTo>
                  <a:close/>
                  <a:moveTo>
                    <a:pt x="4" y="31"/>
                  </a:moveTo>
                  <a:lnTo>
                    <a:pt x="4" y="31"/>
                  </a:lnTo>
                  <a:lnTo>
                    <a:pt x="4" y="31"/>
                  </a:lnTo>
                  <a:lnTo>
                    <a:pt x="4" y="31"/>
                  </a:lnTo>
                  <a:close/>
                  <a:moveTo>
                    <a:pt x="121" y="30"/>
                  </a:moveTo>
                  <a:cubicBezTo>
                    <a:pt x="120" y="31"/>
                    <a:pt x="119" y="31"/>
                    <a:pt x="119" y="30"/>
                  </a:cubicBezTo>
                  <a:cubicBezTo>
                    <a:pt x="118" y="30"/>
                    <a:pt x="118" y="30"/>
                    <a:pt x="117" y="30"/>
                  </a:cubicBezTo>
                  <a:cubicBezTo>
                    <a:pt x="118" y="31"/>
                    <a:pt x="118" y="31"/>
                    <a:pt x="119" y="31"/>
                  </a:cubicBezTo>
                  <a:cubicBezTo>
                    <a:pt x="119" y="32"/>
                    <a:pt x="120" y="32"/>
                    <a:pt x="121" y="32"/>
                  </a:cubicBezTo>
                  <a:lnTo>
                    <a:pt x="121" y="30"/>
                  </a:lnTo>
                  <a:close/>
                  <a:moveTo>
                    <a:pt x="9" y="31"/>
                  </a:moveTo>
                  <a:cubicBezTo>
                    <a:pt x="9" y="30"/>
                    <a:pt x="9" y="29"/>
                    <a:pt x="9" y="29"/>
                  </a:cubicBezTo>
                  <a:cubicBezTo>
                    <a:pt x="8" y="29"/>
                    <a:pt x="8" y="29"/>
                    <a:pt x="7" y="29"/>
                  </a:cubicBezTo>
                  <a:cubicBezTo>
                    <a:pt x="7" y="30"/>
                    <a:pt x="8" y="31"/>
                    <a:pt x="9" y="31"/>
                  </a:cubicBezTo>
                  <a:close/>
                  <a:moveTo>
                    <a:pt x="123" y="30"/>
                  </a:moveTo>
                  <a:lnTo>
                    <a:pt x="123" y="30"/>
                  </a:lnTo>
                  <a:cubicBezTo>
                    <a:pt x="123" y="30"/>
                    <a:pt x="123" y="30"/>
                    <a:pt x="124" y="29"/>
                  </a:cubicBezTo>
                  <a:cubicBezTo>
                    <a:pt x="124" y="29"/>
                    <a:pt x="124" y="29"/>
                    <a:pt x="124" y="29"/>
                  </a:cubicBezTo>
                  <a:cubicBezTo>
                    <a:pt x="124" y="29"/>
                    <a:pt x="123" y="29"/>
                    <a:pt x="123" y="29"/>
                  </a:cubicBezTo>
                  <a:cubicBezTo>
                    <a:pt x="123" y="29"/>
                    <a:pt x="123" y="29"/>
                    <a:pt x="123" y="29"/>
                  </a:cubicBezTo>
                  <a:lnTo>
                    <a:pt x="123" y="30"/>
                  </a:lnTo>
                  <a:close/>
                  <a:moveTo>
                    <a:pt x="157" y="30"/>
                  </a:moveTo>
                  <a:cubicBezTo>
                    <a:pt x="158" y="30"/>
                    <a:pt x="158" y="30"/>
                    <a:pt x="158" y="31"/>
                  </a:cubicBezTo>
                  <a:cubicBezTo>
                    <a:pt x="158" y="31"/>
                    <a:pt x="158" y="31"/>
                    <a:pt x="158" y="31"/>
                  </a:cubicBezTo>
                  <a:cubicBezTo>
                    <a:pt x="158" y="31"/>
                    <a:pt x="159" y="32"/>
                    <a:pt x="159" y="32"/>
                  </a:cubicBezTo>
                  <a:cubicBezTo>
                    <a:pt x="159" y="32"/>
                    <a:pt x="159" y="32"/>
                    <a:pt x="160" y="32"/>
                  </a:cubicBezTo>
                  <a:cubicBezTo>
                    <a:pt x="160" y="31"/>
                    <a:pt x="159" y="31"/>
                    <a:pt x="159" y="30"/>
                  </a:cubicBezTo>
                  <a:cubicBezTo>
                    <a:pt x="159" y="30"/>
                    <a:pt x="159" y="29"/>
                    <a:pt x="159" y="28"/>
                  </a:cubicBezTo>
                  <a:lnTo>
                    <a:pt x="157" y="28"/>
                  </a:lnTo>
                  <a:lnTo>
                    <a:pt x="157" y="30"/>
                  </a:lnTo>
                  <a:close/>
                  <a:moveTo>
                    <a:pt x="31" y="29"/>
                  </a:moveTo>
                  <a:cubicBezTo>
                    <a:pt x="32" y="29"/>
                    <a:pt x="32" y="29"/>
                    <a:pt x="32" y="29"/>
                  </a:cubicBezTo>
                  <a:cubicBezTo>
                    <a:pt x="32" y="29"/>
                    <a:pt x="33" y="29"/>
                    <a:pt x="32" y="28"/>
                  </a:cubicBezTo>
                  <a:lnTo>
                    <a:pt x="32" y="28"/>
                  </a:lnTo>
                  <a:cubicBezTo>
                    <a:pt x="32" y="28"/>
                    <a:pt x="32" y="28"/>
                    <a:pt x="31" y="29"/>
                  </a:cubicBezTo>
                  <a:cubicBezTo>
                    <a:pt x="31" y="29"/>
                    <a:pt x="31" y="29"/>
                    <a:pt x="31" y="29"/>
                  </a:cubicBezTo>
                  <a:close/>
                  <a:moveTo>
                    <a:pt x="154" y="28"/>
                  </a:moveTo>
                  <a:lnTo>
                    <a:pt x="155" y="29"/>
                  </a:lnTo>
                  <a:lnTo>
                    <a:pt x="155" y="28"/>
                  </a:lnTo>
                  <a:lnTo>
                    <a:pt x="154" y="28"/>
                  </a:lnTo>
                  <a:close/>
                  <a:moveTo>
                    <a:pt x="152" y="28"/>
                  </a:moveTo>
                  <a:cubicBezTo>
                    <a:pt x="152" y="27"/>
                    <a:pt x="152" y="27"/>
                    <a:pt x="152" y="27"/>
                  </a:cubicBezTo>
                  <a:cubicBezTo>
                    <a:pt x="151" y="27"/>
                    <a:pt x="151" y="26"/>
                    <a:pt x="150" y="26"/>
                  </a:cubicBezTo>
                  <a:cubicBezTo>
                    <a:pt x="150" y="27"/>
                    <a:pt x="150" y="28"/>
                    <a:pt x="151" y="28"/>
                  </a:cubicBezTo>
                  <a:cubicBezTo>
                    <a:pt x="151" y="28"/>
                    <a:pt x="152" y="28"/>
                    <a:pt x="152" y="28"/>
                  </a:cubicBezTo>
                  <a:close/>
                  <a:moveTo>
                    <a:pt x="143" y="27"/>
                  </a:moveTo>
                  <a:lnTo>
                    <a:pt x="143" y="27"/>
                  </a:lnTo>
                  <a:lnTo>
                    <a:pt x="143" y="27"/>
                  </a:lnTo>
                  <a:close/>
                  <a:moveTo>
                    <a:pt x="11" y="29"/>
                  </a:moveTo>
                  <a:cubicBezTo>
                    <a:pt x="12" y="29"/>
                    <a:pt x="13" y="28"/>
                    <a:pt x="13" y="26"/>
                  </a:cubicBezTo>
                  <a:cubicBezTo>
                    <a:pt x="12" y="26"/>
                    <a:pt x="12" y="26"/>
                    <a:pt x="11" y="26"/>
                  </a:cubicBezTo>
                  <a:cubicBezTo>
                    <a:pt x="11" y="26"/>
                    <a:pt x="10" y="27"/>
                    <a:pt x="11" y="27"/>
                  </a:cubicBezTo>
                  <a:cubicBezTo>
                    <a:pt x="11" y="28"/>
                    <a:pt x="11" y="28"/>
                    <a:pt x="11" y="29"/>
                  </a:cubicBezTo>
                  <a:close/>
                  <a:moveTo>
                    <a:pt x="153" y="26"/>
                  </a:moveTo>
                  <a:cubicBezTo>
                    <a:pt x="153" y="26"/>
                    <a:pt x="153" y="26"/>
                    <a:pt x="153" y="26"/>
                  </a:cubicBezTo>
                  <a:cubicBezTo>
                    <a:pt x="153" y="26"/>
                    <a:pt x="153" y="25"/>
                    <a:pt x="153" y="25"/>
                  </a:cubicBezTo>
                  <a:cubicBezTo>
                    <a:pt x="152" y="25"/>
                    <a:pt x="152" y="25"/>
                    <a:pt x="152" y="25"/>
                  </a:cubicBezTo>
                  <a:cubicBezTo>
                    <a:pt x="152" y="26"/>
                    <a:pt x="152" y="26"/>
                    <a:pt x="152" y="26"/>
                  </a:cubicBezTo>
                  <a:cubicBezTo>
                    <a:pt x="152" y="26"/>
                    <a:pt x="152" y="26"/>
                    <a:pt x="152" y="26"/>
                  </a:cubicBezTo>
                  <a:lnTo>
                    <a:pt x="153" y="26"/>
                  </a:lnTo>
                  <a:close/>
                  <a:moveTo>
                    <a:pt x="124" y="26"/>
                  </a:moveTo>
                  <a:cubicBezTo>
                    <a:pt x="124" y="26"/>
                    <a:pt x="124" y="26"/>
                    <a:pt x="123" y="25"/>
                  </a:cubicBezTo>
                  <a:cubicBezTo>
                    <a:pt x="123" y="25"/>
                    <a:pt x="123" y="26"/>
                    <a:pt x="123" y="26"/>
                  </a:cubicBezTo>
                  <a:cubicBezTo>
                    <a:pt x="123" y="26"/>
                    <a:pt x="123" y="26"/>
                    <a:pt x="124" y="26"/>
                  </a:cubicBezTo>
                  <a:close/>
                  <a:moveTo>
                    <a:pt x="110" y="29"/>
                  </a:moveTo>
                  <a:cubicBezTo>
                    <a:pt x="111" y="28"/>
                    <a:pt x="111" y="27"/>
                    <a:pt x="110" y="26"/>
                  </a:cubicBezTo>
                  <a:cubicBezTo>
                    <a:pt x="110" y="26"/>
                    <a:pt x="110" y="25"/>
                    <a:pt x="109" y="25"/>
                  </a:cubicBezTo>
                  <a:cubicBezTo>
                    <a:pt x="108" y="26"/>
                    <a:pt x="109" y="27"/>
                    <a:pt x="109" y="28"/>
                  </a:cubicBezTo>
                  <a:cubicBezTo>
                    <a:pt x="109" y="28"/>
                    <a:pt x="110" y="28"/>
                    <a:pt x="110" y="29"/>
                  </a:cubicBezTo>
                  <a:close/>
                  <a:moveTo>
                    <a:pt x="40" y="26"/>
                  </a:moveTo>
                  <a:lnTo>
                    <a:pt x="41" y="26"/>
                  </a:lnTo>
                  <a:cubicBezTo>
                    <a:pt x="41" y="26"/>
                    <a:pt x="41" y="25"/>
                    <a:pt x="40" y="25"/>
                  </a:cubicBezTo>
                  <a:lnTo>
                    <a:pt x="40" y="26"/>
                  </a:lnTo>
                  <a:close/>
                  <a:moveTo>
                    <a:pt x="16" y="28"/>
                  </a:moveTo>
                  <a:cubicBezTo>
                    <a:pt x="17" y="28"/>
                    <a:pt x="17" y="27"/>
                    <a:pt x="17" y="27"/>
                  </a:cubicBezTo>
                  <a:cubicBezTo>
                    <a:pt x="18" y="27"/>
                    <a:pt x="18" y="26"/>
                    <a:pt x="18" y="25"/>
                  </a:cubicBezTo>
                  <a:cubicBezTo>
                    <a:pt x="17" y="25"/>
                    <a:pt x="17" y="25"/>
                    <a:pt x="16" y="25"/>
                  </a:cubicBezTo>
                  <a:cubicBezTo>
                    <a:pt x="16" y="26"/>
                    <a:pt x="15" y="26"/>
                    <a:pt x="15" y="26"/>
                  </a:cubicBezTo>
                  <a:cubicBezTo>
                    <a:pt x="15" y="27"/>
                    <a:pt x="15" y="27"/>
                    <a:pt x="15" y="27"/>
                  </a:cubicBezTo>
                  <a:cubicBezTo>
                    <a:pt x="15" y="28"/>
                    <a:pt x="16" y="28"/>
                    <a:pt x="16" y="28"/>
                  </a:cubicBezTo>
                  <a:close/>
                  <a:moveTo>
                    <a:pt x="115" y="26"/>
                  </a:moveTo>
                  <a:cubicBezTo>
                    <a:pt x="115" y="27"/>
                    <a:pt x="115" y="27"/>
                    <a:pt x="116" y="27"/>
                  </a:cubicBezTo>
                  <a:cubicBezTo>
                    <a:pt x="117" y="26"/>
                    <a:pt x="118" y="26"/>
                    <a:pt x="118" y="25"/>
                  </a:cubicBezTo>
                  <a:lnTo>
                    <a:pt x="115" y="25"/>
                  </a:lnTo>
                  <a:cubicBezTo>
                    <a:pt x="115" y="25"/>
                    <a:pt x="114" y="25"/>
                    <a:pt x="115" y="26"/>
                  </a:cubicBezTo>
                  <a:close/>
                  <a:moveTo>
                    <a:pt x="3" y="25"/>
                  </a:moveTo>
                  <a:lnTo>
                    <a:pt x="2" y="25"/>
                  </a:lnTo>
                  <a:cubicBezTo>
                    <a:pt x="2" y="26"/>
                    <a:pt x="2" y="26"/>
                    <a:pt x="3" y="26"/>
                  </a:cubicBezTo>
                  <a:lnTo>
                    <a:pt x="3" y="25"/>
                  </a:lnTo>
                  <a:close/>
                  <a:moveTo>
                    <a:pt x="21" y="25"/>
                  </a:moveTo>
                  <a:cubicBezTo>
                    <a:pt x="21" y="26"/>
                    <a:pt x="22" y="26"/>
                    <a:pt x="22" y="27"/>
                  </a:cubicBezTo>
                  <a:cubicBezTo>
                    <a:pt x="22" y="27"/>
                    <a:pt x="22" y="27"/>
                    <a:pt x="23" y="27"/>
                  </a:cubicBezTo>
                  <a:cubicBezTo>
                    <a:pt x="24" y="26"/>
                    <a:pt x="23" y="26"/>
                    <a:pt x="22" y="25"/>
                  </a:cubicBezTo>
                  <a:cubicBezTo>
                    <a:pt x="21" y="24"/>
                    <a:pt x="20" y="24"/>
                    <a:pt x="19" y="24"/>
                  </a:cubicBezTo>
                  <a:cubicBezTo>
                    <a:pt x="19" y="25"/>
                    <a:pt x="19" y="26"/>
                    <a:pt x="20" y="26"/>
                  </a:cubicBezTo>
                  <a:cubicBezTo>
                    <a:pt x="20" y="26"/>
                    <a:pt x="20" y="26"/>
                    <a:pt x="21" y="25"/>
                  </a:cubicBezTo>
                  <a:close/>
                  <a:moveTo>
                    <a:pt x="16" y="24"/>
                  </a:moveTo>
                  <a:cubicBezTo>
                    <a:pt x="16" y="24"/>
                    <a:pt x="16" y="24"/>
                    <a:pt x="15" y="24"/>
                  </a:cubicBezTo>
                  <a:cubicBezTo>
                    <a:pt x="15" y="24"/>
                    <a:pt x="15" y="24"/>
                    <a:pt x="15" y="24"/>
                  </a:cubicBezTo>
                  <a:cubicBezTo>
                    <a:pt x="15" y="24"/>
                    <a:pt x="16" y="24"/>
                    <a:pt x="16" y="24"/>
                  </a:cubicBezTo>
                  <a:close/>
                  <a:moveTo>
                    <a:pt x="150" y="25"/>
                  </a:moveTo>
                  <a:cubicBezTo>
                    <a:pt x="150" y="24"/>
                    <a:pt x="149" y="23"/>
                    <a:pt x="148" y="23"/>
                  </a:cubicBezTo>
                  <a:cubicBezTo>
                    <a:pt x="148" y="24"/>
                    <a:pt x="148" y="25"/>
                    <a:pt x="149" y="25"/>
                  </a:cubicBezTo>
                  <a:cubicBezTo>
                    <a:pt x="149" y="25"/>
                    <a:pt x="149" y="25"/>
                    <a:pt x="150" y="25"/>
                  </a:cubicBezTo>
                  <a:close/>
                  <a:moveTo>
                    <a:pt x="73" y="23"/>
                  </a:moveTo>
                  <a:cubicBezTo>
                    <a:pt x="73" y="23"/>
                    <a:pt x="73" y="23"/>
                    <a:pt x="73" y="23"/>
                  </a:cubicBezTo>
                  <a:cubicBezTo>
                    <a:pt x="73" y="24"/>
                    <a:pt x="73" y="24"/>
                    <a:pt x="73" y="24"/>
                  </a:cubicBezTo>
                  <a:cubicBezTo>
                    <a:pt x="73" y="24"/>
                    <a:pt x="73" y="24"/>
                    <a:pt x="73" y="24"/>
                  </a:cubicBezTo>
                  <a:cubicBezTo>
                    <a:pt x="73" y="24"/>
                    <a:pt x="73" y="23"/>
                    <a:pt x="73" y="23"/>
                  </a:cubicBezTo>
                  <a:close/>
                  <a:moveTo>
                    <a:pt x="50" y="25"/>
                  </a:moveTo>
                  <a:cubicBezTo>
                    <a:pt x="50" y="24"/>
                    <a:pt x="50" y="23"/>
                    <a:pt x="49" y="23"/>
                  </a:cubicBezTo>
                  <a:cubicBezTo>
                    <a:pt x="48" y="23"/>
                    <a:pt x="48" y="24"/>
                    <a:pt x="48" y="25"/>
                  </a:cubicBezTo>
                  <a:lnTo>
                    <a:pt x="50" y="25"/>
                  </a:lnTo>
                  <a:close/>
                  <a:moveTo>
                    <a:pt x="11" y="24"/>
                  </a:moveTo>
                  <a:cubicBezTo>
                    <a:pt x="11" y="24"/>
                    <a:pt x="11" y="25"/>
                    <a:pt x="12" y="25"/>
                  </a:cubicBezTo>
                  <a:cubicBezTo>
                    <a:pt x="13" y="24"/>
                    <a:pt x="13" y="24"/>
                    <a:pt x="13" y="23"/>
                  </a:cubicBezTo>
                  <a:cubicBezTo>
                    <a:pt x="12" y="23"/>
                    <a:pt x="11" y="23"/>
                    <a:pt x="11" y="24"/>
                  </a:cubicBezTo>
                  <a:close/>
                  <a:moveTo>
                    <a:pt x="6" y="25"/>
                  </a:moveTo>
                  <a:cubicBezTo>
                    <a:pt x="6" y="25"/>
                    <a:pt x="7" y="26"/>
                    <a:pt x="7" y="26"/>
                  </a:cubicBezTo>
                  <a:cubicBezTo>
                    <a:pt x="7" y="26"/>
                    <a:pt x="7" y="27"/>
                    <a:pt x="7" y="27"/>
                  </a:cubicBezTo>
                  <a:cubicBezTo>
                    <a:pt x="8" y="28"/>
                    <a:pt x="9" y="27"/>
                    <a:pt x="9" y="27"/>
                  </a:cubicBezTo>
                  <a:lnTo>
                    <a:pt x="10" y="26"/>
                  </a:lnTo>
                  <a:cubicBezTo>
                    <a:pt x="9" y="25"/>
                    <a:pt x="9" y="25"/>
                    <a:pt x="9" y="25"/>
                  </a:cubicBezTo>
                  <a:cubicBezTo>
                    <a:pt x="9" y="24"/>
                    <a:pt x="9" y="24"/>
                    <a:pt x="9" y="23"/>
                  </a:cubicBezTo>
                  <a:cubicBezTo>
                    <a:pt x="7" y="23"/>
                    <a:pt x="6" y="24"/>
                    <a:pt x="6" y="25"/>
                  </a:cubicBezTo>
                  <a:close/>
                  <a:moveTo>
                    <a:pt x="107" y="22"/>
                  </a:moveTo>
                  <a:cubicBezTo>
                    <a:pt x="107" y="22"/>
                    <a:pt x="107" y="22"/>
                    <a:pt x="107" y="22"/>
                  </a:cubicBezTo>
                  <a:cubicBezTo>
                    <a:pt x="107" y="22"/>
                    <a:pt x="107" y="22"/>
                    <a:pt x="107" y="23"/>
                  </a:cubicBezTo>
                  <a:cubicBezTo>
                    <a:pt x="107" y="23"/>
                    <a:pt x="107" y="23"/>
                    <a:pt x="107" y="22"/>
                  </a:cubicBezTo>
                  <a:cubicBezTo>
                    <a:pt x="107" y="22"/>
                    <a:pt x="108" y="22"/>
                    <a:pt x="107" y="22"/>
                  </a:cubicBezTo>
                  <a:close/>
                  <a:moveTo>
                    <a:pt x="61" y="24"/>
                  </a:moveTo>
                  <a:cubicBezTo>
                    <a:pt x="61" y="24"/>
                    <a:pt x="61" y="25"/>
                    <a:pt x="61" y="25"/>
                  </a:cubicBezTo>
                  <a:cubicBezTo>
                    <a:pt x="61" y="26"/>
                    <a:pt x="61" y="26"/>
                    <a:pt x="61" y="27"/>
                  </a:cubicBezTo>
                  <a:cubicBezTo>
                    <a:pt x="61" y="27"/>
                    <a:pt x="62" y="27"/>
                    <a:pt x="62" y="28"/>
                  </a:cubicBezTo>
                  <a:cubicBezTo>
                    <a:pt x="63" y="28"/>
                    <a:pt x="63" y="28"/>
                    <a:pt x="62" y="29"/>
                  </a:cubicBezTo>
                  <a:cubicBezTo>
                    <a:pt x="62" y="29"/>
                    <a:pt x="62" y="29"/>
                    <a:pt x="61" y="28"/>
                  </a:cubicBezTo>
                  <a:cubicBezTo>
                    <a:pt x="61" y="28"/>
                    <a:pt x="60" y="28"/>
                    <a:pt x="60" y="28"/>
                  </a:cubicBezTo>
                  <a:cubicBezTo>
                    <a:pt x="59" y="27"/>
                    <a:pt x="59" y="27"/>
                    <a:pt x="58" y="27"/>
                  </a:cubicBezTo>
                  <a:cubicBezTo>
                    <a:pt x="58" y="27"/>
                    <a:pt x="57" y="27"/>
                    <a:pt x="57" y="26"/>
                  </a:cubicBezTo>
                  <a:lnTo>
                    <a:pt x="59" y="26"/>
                  </a:lnTo>
                  <a:cubicBezTo>
                    <a:pt x="60" y="26"/>
                    <a:pt x="60" y="26"/>
                    <a:pt x="60" y="25"/>
                  </a:cubicBezTo>
                  <a:cubicBezTo>
                    <a:pt x="60" y="25"/>
                    <a:pt x="60" y="25"/>
                    <a:pt x="59" y="24"/>
                  </a:cubicBezTo>
                  <a:cubicBezTo>
                    <a:pt x="59" y="24"/>
                    <a:pt x="59" y="24"/>
                    <a:pt x="59" y="24"/>
                  </a:cubicBezTo>
                  <a:cubicBezTo>
                    <a:pt x="58" y="24"/>
                    <a:pt x="58" y="24"/>
                    <a:pt x="58" y="24"/>
                  </a:cubicBezTo>
                  <a:cubicBezTo>
                    <a:pt x="58" y="24"/>
                    <a:pt x="57" y="24"/>
                    <a:pt x="57" y="24"/>
                  </a:cubicBezTo>
                  <a:cubicBezTo>
                    <a:pt x="58" y="24"/>
                    <a:pt x="58" y="24"/>
                    <a:pt x="58" y="24"/>
                  </a:cubicBezTo>
                  <a:cubicBezTo>
                    <a:pt x="59" y="23"/>
                    <a:pt x="59" y="23"/>
                    <a:pt x="59" y="23"/>
                  </a:cubicBezTo>
                  <a:cubicBezTo>
                    <a:pt x="58" y="22"/>
                    <a:pt x="57" y="22"/>
                    <a:pt x="57" y="22"/>
                  </a:cubicBezTo>
                  <a:cubicBezTo>
                    <a:pt x="56" y="23"/>
                    <a:pt x="56" y="23"/>
                    <a:pt x="55" y="23"/>
                  </a:cubicBezTo>
                  <a:cubicBezTo>
                    <a:pt x="54" y="23"/>
                    <a:pt x="53" y="23"/>
                    <a:pt x="53" y="22"/>
                  </a:cubicBezTo>
                  <a:cubicBezTo>
                    <a:pt x="52" y="22"/>
                    <a:pt x="51" y="22"/>
                    <a:pt x="50" y="22"/>
                  </a:cubicBezTo>
                  <a:cubicBezTo>
                    <a:pt x="50" y="22"/>
                    <a:pt x="50" y="23"/>
                    <a:pt x="51" y="23"/>
                  </a:cubicBezTo>
                  <a:cubicBezTo>
                    <a:pt x="51" y="23"/>
                    <a:pt x="51" y="23"/>
                    <a:pt x="52" y="23"/>
                  </a:cubicBezTo>
                  <a:cubicBezTo>
                    <a:pt x="52" y="23"/>
                    <a:pt x="52" y="24"/>
                    <a:pt x="53" y="24"/>
                  </a:cubicBezTo>
                  <a:cubicBezTo>
                    <a:pt x="53" y="24"/>
                    <a:pt x="53" y="24"/>
                    <a:pt x="54" y="24"/>
                  </a:cubicBezTo>
                  <a:cubicBezTo>
                    <a:pt x="53" y="24"/>
                    <a:pt x="52" y="25"/>
                    <a:pt x="51" y="25"/>
                  </a:cubicBezTo>
                  <a:cubicBezTo>
                    <a:pt x="51" y="25"/>
                    <a:pt x="50" y="26"/>
                    <a:pt x="49" y="26"/>
                  </a:cubicBezTo>
                  <a:cubicBezTo>
                    <a:pt x="50" y="27"/>
                    <a:pt x="50" y="27"/>
                    <a:pt x="50" y="28"/>
                  </a:cubicBezTo>
                  <a:cubicBezTo>
                    <a:pt x="51" y="28"/>
                    <a:pt x="51" y="28"/>
                    <a:pt x="51" y="28"/>
                  </a:cubicBezTo>
                  <a:cubicBezTo>
                    <a:pt x="52" y="28"/>
                    <a:pt x="53" y="28"/>
                    <a:pt x="53" y="28"/>
                  </a:cubicBezTo>
                  <a:cubicBezTo>
                    <a:pt x="54" y="29"/>
                    <a:pt x="54" y="29"/>
                    <a:pt x="55" y="29"/>
                  </a:cubicBezTo>
                  <a:cubicBezTo>
                    <a:pt x="55" y="28"/>
                    <a:pt x="56" y="28"/>
                    <a:pt x="57" y="28"/>
                  </a:cubicBezTo>
                  <a:cubicBezTo>
                    <a:pt x="57" y="29"/>
                    <a:pt x="57" y="29"/>
                    <a:pt x="58" y="29"/>
                  </a:cubicBezTo>
                  <a:cubicBezTo>
                    <a:pt x="58" y="29"/>
                    <a:pt x="58" y="30"/>
                    <a:pt x="58" y="31"/>
                  </a:cubicBezTo>
                  <a:cubicBezTo>
                    <a:pt x="58" y="31"/>
                    <a:pt x="59" y="31"/>
                    <a:pt x="60" y="31"/>
                  </a:cubicBezTo>
                  <a:cubicBezTo>
                    <a:pt x="60" y="30"/>
                    <a:pt x="61" y="30"/>
                    <a:pt x="61" y="30"/>
                  </a:cubicBezTo>
                  <a:cubicBezTo>
                    <a:pt x="62" y="31"/>
                    <a:pt x="64" y="31"/>
                    <a:pt x="65" y="31"/>
                  </a:cubicBezTo>
                  <a:cubicBezTo>
                    <a:pt x="66" y="31"/>
                    <a:pt x="67" y="30"/>
                    <a:pt x="68" y="30"/>
                  </a:cubicBezTo>
                  <a:cubicBezTo>
                    <a:pt x="68" y="29"/>
                    <a:pt x="68" y="29"/>
                    <a:pt x="68" y="29"/>
                  </a:cubicBezTo>
                  <a:cubicBezTo>
                    <a:pt x="68" y="29"/>
                    <a:pt x="68" y="28"/>
                    <a:pt x="68" y="28"/>
                  </a:cubicBezTo>
                  <a:cubicBezTo>
                    <a:pt x="67" y="28"/>
                    <a:pt x="67" y="28"/>
                    <a:pt x="67" y="28"/>
                  </a:cubicBezTo>
                  <a:cubicBezTo>
                    <a:pt x="66" y="28"/>
                    <a:pt x="66" y="28"/>
                    <a:pt x="66" y="28"/>
                  </a:cubicBezTo>
                  <a:cubicBezTo>
                    <a:pt x="66" y="28"/>
                    <a:pt x="66" y="29"/>
                    <a:pt x="66" y="29"/>
                  </a:cubicBezTo>
                  <a:cubicBezTo>
                    <a:pt x="65" y="29"/>
                    <a:pt x="65" y="29"/>
                    <a:pt x="65" y="29"/>
                  </a:cubicBezTo>
                  <a:cubicBezTo>
                    <a:pt x="65" y="28"/>
                    <a:pt x="64" y="28"/>
                    <a:pt x="64" y="28"/>
                  </a:cubicBezTo>
                  <a:cubicBezTo>
                    <a:pt x="63" y="28"/>
                    <a:pt x="63" y="28"/>
                    <a:pt x="63" y="27"/>
                  </a:cubicBezTo>
                  <a:cubicBezTo>
                    <a:pt x="63" y="27"/>
                    <a:pt x="63" y="27"/>
                    <a:pt x="63" y="26"/>
                  </a:cubicBezTo>
                  <a:cubicBezTo>
                    <a:pt x="63" y="25"/>
                    <a:pt x="64" y="25"/>
                    <a:pt x="64" y="25"/>
                  </a:cubicBezTo>
                  <a:cubicBezTo>
                    <a:pt x="65" y="25"/>
                    <a:pt x="65" y="25"/>
                    <a:pt x="66" y="25"/>
                  </a:cubicBezTo>
                  <a:cubicBezTo>
                    <a:pt x="66" y="25"/>
                    <a:pt x="67" y="25"/>
                    <a:pt x="67" y="24"/>
                  </a:cubicBezTo>
                  <a:cubicBezTo>
                    <a:pt x="67" y="23"/>
                    <a:pt x="67" y="22"/>
                    <a:pt x="65" y="22"/>
                  </a:cubicBezTo>
                  <a:cubicBezTo>
                    <a:pt x="65" y="23"/>
                    <a:pt x="64" y="24"/>
                    <a:pt x="64" y="24"/>
                  </a:cubicBezTo>
                  <a:cubicBezTo>
                    <a:pt x="63" y="25"/>
                    <a:pt x="62" y="25"/>
                    <a:pt x="61" y="24"/>
                  </a:cubicBezTo>
                  <a:close/>
                  <a:moveTo>
                    <a:pt x="149" y="22"/>
                  </a:moveTo>
                  <a:cubicBezTo>
                    <a:pt x="148" y="22"/>
                    <a:pt x="148" y="22"/>
                    <a:pt x="147" y="22"/>
                  </a:cubicBezTo>
                  <a:cubicBezTo>
                    <a:pt x="147" y="21"/>
                    <a:pt x="146" y="21"/>
                    <a:pt x="146" y="22"/>
                  </a:cubicBezTo>
                  <a:cubicBezTo>
                    <a:pt x="146" y="22"/>
                    <a:pt x="146" y="22"/>
                    <a:pt x="147" y="22"/>
                  </a:cubicBezTo>
                  <a:cubicBezTo>
                    <a:pt x="147" y="23"/>
                    <a:pt x="147" y="23"/>
                    <a:pt x="148" y="23"/>
                  </a:cubicBezTo>
                  <a:cubicBezTo>
                    <a:pt x="148" y="23"/>
                    <a:pt x="148" y="23"/>
                    <a:pt x="149" y="23"/>
                  </a:cubicBezTo>
                  <a:cubicBezTo>
                    <a:pt x="149" y="23"/>
                    <a:pt x="149" y="22"/>
                    <a:pt x="149" y="22"/>
                  </a:cubicBezTo>
                  <a:close/>
                  <a:moveTo>
                    <a:pt x="128" y="22"/>
                  </a:moveTo>
                  <a:cubicBezTo>
                    <a:pt x="128" y="21"/>
                    <a:pt x="127" y="21"/>
                    <a:pt x="126" y="21"/>
                  </a:cubicBezTo>
                  <a:cubicBezTo>
                    <a:pt x="126" y="21"/>
                    <a:pt x="125" y="21"/>
                    <a:pt x="125" y="21"/>
                  </a:cubicBezTo>
                  <a:cubicBezTo>
                    <a:pt x="124" y="21"/>
                    <a:pt x="124" y="22"/>
                    <a:pt x="124" y="22"/>
                  </a:cubicBezTo>
                  <a:cubicBezTo>
                    <a:pt x="124" y="23"/>
                    <a:pt x="124" y="23"/>
                    <a:pt x="125" y="24"/>
                  </a:cubicBezTo>
                  <a:cubicBezTo>
                    <a:pt x="126" y="24"/>
                    <a:pt x="126" y="24"/>
                    <a:pt x="126" y="23"/>
                  </a:cubicBezTo>
                  <a:cubicBezTo>
                    <a:pt x="126" y="23"/>
                    <a:pt x="127" y="23"/>
                    <a:pt x="128" y="23"/>
                  </a:cubicBezTo>
                  <a:cubicBezTo>
                    <a:pt x="127" y="24"/>
                    <a:pt x="127" y="25"/>
                    <a:pt x="128" y="25"/>
                  </a:cubicBezTo>
                  <a:cubicBezTo>
                    <a:pt x="128" y="25"/>
                    <a:pt x="129" y="25"/>
                    <a:pt x="129" y="25"/>
                  </a:cubicBezTo>
                  <a:cubicBezTo>
                    <a:pt x="130" y="25"/>
                    <a:pt x="131" y="25"/>
                    <a:pt x="131" y="24"/>
                  </a:cubicBezTo>
                  <a:cubicBezTo>
                    <a:pt x="131" y="24"/>
                    <a:pt x="131" y="23"/>
                    <a:pt x="131" y="23"/>
                  </a:cubicBezTo>
                  <a:cubicBezTo>
                    <a:pt x="131" y="22"/>
                    <a:pt x="131" y="22"/>
                    <a:pt x="131" y="21"/>
                  </a:cubicBezTo>
                  <a:cubicBezTo>
                    <a:pt x="130" y="21"/>
                    <a:pt x="130" y="21"/>
                    <a:pt x="130" y="22"/>
                  </a:cubicBezTo>
                  <a:cubicBezTo>
                    <a:pt x="129" y="22"/>
                    <a:pt x="129" y="22"/>
                    <a:pt x="128" y="22"/>
                  </a:cubicBezTo>
                  <a:close/>
                  <a:moveTo>
                    <a:pt x="43" y="21"/>
                  </a:moveTo>
                  <a:cubicBezTo>
                    <a:pt x="43" y="20"/>
                    <a:pt x="43" y="20"/>
                    <a:pt x="43" y="21"/>
                  </a:cubicBezTo>
                  <a:cubicBezTo>
                    <a:pt x="43" y="21"/>
                    <a:pt x="43" y="21"/>
                    <a:pt x="43" y="21"/>
                  </a:cubicBezTo>
                  <a:cubicBezTo>
                    <a:pt x="43" y="21"/>
                    <a:pt x="43" y="21"/>
                    <a:pt x="43" y="21"/>
                  </a:cubicBezTo>
                  <a:cubicBezTo>
                    <a:pt x="43" y="21"/>
                    <a:pt x="43" y="21"/>
                    <a:pt x="43" y="21"/>
                  </a:cubicBezTo>
                  <a:close/>
                  <a:moveTo>
                    <a:pt x="151" y="20"/>
                  </a:moveTo>
                  <a:cubicBezTo>
                    <a:pt x="151" y="21"/>
                    <a:pt x="152" y="21"/>
                    <a:pt x="152" y="21"/>
                  </a:cubicBezTo>
                  <a:cubicBezTo>
                    <a:pt x="153" y="21"/>
                    <a:pt x="154" y="21"/>
                    <a:pt x="154" y="21"/>
                  </a:cubicBezTo>
                  <a:cubicBezTo>
                    <a:pt x="154" y="20"/>
                    <a:pt x="154" y="20"/>
                    <a:pt x="153" y="20"/>
                  </a:cubicBezTo>
                  <a:cubicBezTo>
                    <a:pt x="152" y="20"/>
                    <a:pt x="152" y="20"/>
                    <a:pt x="151" y="20"/>
                  </a:cubicBezTo>
                  <a:close/>
                  <a:moveTo>
                    <a:pt x="67" y="21"/>
                  </a:moveTo>
                  <a:cubicBezTo>
                    <a:pt x="68" y="21"/>
                    <a:pt x="68" y="21"/>
                    <a:pt x="69" y="21"/>
                  </a:cubicBezTo>
                  <a:cubicBezTo>
                    <a:pt x="69" y="21"/>
                    <a:pt x="70" y="20"/>
                    <a:pt x="70" y="20"/>
                  </a:cubicBezTo>
                  <a:cubicBezTo>
                    <a:pt x="69" y="20"/>
                    <a:pt x="68" y="20"/>
                    <a:pt x="67" y="21"/>
                  </a:cubicBezTo>
                  <a:close/>
                  <a:moveTo>
                    <a:pt x="52" y="20"/>
                  </a:moveTo>
                  <a:lnTo>
                    <a:pt x="53" y="20"/>
                  </a:lnTo>
                  <a:lnTo>
                    <a:pt x="53" y="19"/>
                  </a:lnTo>
                  <a:lnTo>
                    <a:pt x="52" y="19"/>
                  </a:lnTo>
                  <a:lnTo>
                    <a:pt x="52" y="20"/>
                  </a:lnTo>
                  <a:close/>
                  <a:moveTo>
                    <a:pt x="118" y="21"/>
                  </a:moveTo>
                  <a:cubicBezTo>
                    <a:pt x="119" y="21"/>
                    <a:pt x="119" y="20"/>
                    <a:pt x="119" y="19"/>
                  </a:cubicBezTo>
                  <a:cubicBezTo>
                    <a:pt x="119" y="19"/>
                    <a:pt x="119" y="19"/>
                    <a:pt x="119" y="19"/>
                  </a:cubicBezTo>
                  <a:cubicBezTo>
                    <a:pt x="119" y="19"/>
                    <a:pt x="118" y="19"/>
                    <a:pt x="118" y="19"/>
                  </a:cubicBezTo>
                  <a:lnTo>
                    <a:pt x="118" y="21"/>
                  </a:lnTo>
                  <a:close/>
                  <a:moveTo>
                    <a:pt x="102" y="19"/>
                  </a:moveTo>
                  <a:cubicBezTo>
                    <a:pt x="102" y="19"/>
                    <a:pt x="102" y="19"/>
                    <a:pt x="102" y="19"/>
                  </a:cubicBezTo>
                  <a:cubicBezTo>
                    <a:pt x="101" y="19"/>
                    <a:pt x="101" y="19"/>
                    <a:pt x="101" y="19"/>
                  </a:cubicBezTo>
                  <a:cubicBezTo>
                    <a:pt x="101" y="19"/>
                    <a:pt x="101" y="19"/>
                    <a:pt x="101" y="19"/>
                  </a:cubicBezTo>
                  <a:cubicBezTo>
                    <a:pt x="102" y="19"/>
                    <a:pt x="102" y="19"/>
                    <a:pt x="102" y="19"/>
                  </a:cubicBezTo>
                  <a:close/>
                  <a:moveTo>
                    <a:pt x="36" y="27"/>
                  </a:moveTo>
                  <a:cubicBezTo>
                    <a:pt x="35" y="26"/>
                    <a:pt x="34" y="26"/>
                    <a:pt x="34" y="26"/>
                  </a:cubicBezTo>
                  <a:cubicBezTo>
                    <a:pt x="34" y="26"/>
                    <a:pt x="34" y="25"/>
                    <a:pt x="34" y="25"/>
                  </a:cubicBezTo>
                  <a:cubicBezTo>
                    <a:pt x="33" y="25"/>
                    <a:pt x="33" y="25"/>
                    <a:pt x="33" y="24"/>
                  </a:cubicBezTo>
                  <a:cubicBezTo>
                    <a:pt x="33" y="24"/>
                    <a:pt x="32" y="24"/>
                    <a:pt x="32" y="24"/>
                  </a:cubicBezTo>
                  <a:cubicBezTo>
                    <a:pt x="32" y="24"/>
                    <a:pt x="31" y="24"/>
                    <a:pt x="31" y="23"/>
                  </a:cubicBezTo>
                  <a:cubicBezTo>
                    <a:pt x="32" y="23"/>
                    <a:pt x="32" y="23"/>
                    <a:pt x="33" y="22"/>
                  </a:cubicBezTo>
                  <a:cubicBezTo>
                    <a:pt x="33" y="22"/>
                    <a:pt x="33" y="21"/>
                    <a:pt x="34" y="21"/>
                  </a:cubicBezTo>
                  <a:cubicBezTo>
                    <a:pt x="34" y="22"/>
                    <a:pt x="35" y="22"/>
                    <a:pt x="35" y="21"/>
                  </a:cubicBezTo>
                  <a:cubicBezTo>
                    <a:pt x="36" y="21"/>
                    <a:pt x="36" y="20"/>
                    <a:pt x="37" y="20"/>
                  </a:cubicBezTo>
                  <a:cubicBezTo>
                    <a:pt x="36" y="20"/>
                    <a:pt x="36" y="19"/>
                    <a:pt x="36" y="18"/>
                  </a:cubicBezTo>
                  <a:cubicBezTo>
                    <a:pt x="35" y="18"/>
                    <a:pt x="34" y="18"/>
                    <a:pt x="34" y="19"/>
                  </a:cubicBezTo>
                  <a:cubicBezTo>
                    <a:pt x="34" y="19"/>
                    <a:pt x="33" y="19"/>
                    <a:pt x="33" y="19"/>
                  </a:cubicBezTo>
                  <a:cubicBezTo>
                    <a:pt x="33" y="20"/>
                    <a:pt x="33" y="20"/>
                    <a:pt x="32" y="20"/>
                  </a:cubicBezTo>
                  <a:cubicBezTo>
                    <a:pt x="32" y="20"/>
                    <a:pt x="31" y="20"/>
                    <a:pt x="31" y="20"/>
                  </a:cubicBezTo>
                  <a:cubicBezTo>
                    <a:pt x="31" y="20"/>
                    <a:pt x="31" y="20"/>
                    <a:pt x="31" y="20"/>
                  </a:cubicBezTo>
                  <a:cubicBezTo>
                    <a:pt x="31" y="21"/>
                    <a:pt x="31" y="21"/>
                    <a:pt x="31" y="21"/>
                  </a:cubicBezTo>
                  <a:cubicBezTo>
                    <a:pt x="31" y="21"/>
                    <a:pt x="31" y="22"/>
                    <a:pt x="30" y="22"/>
                  </a:cubicBezTo>
                  <a:cubicBezTo>
                    <a:pt x="30" y="22"/>
                    <a:pt x="30" y="22"/>
                    <a:pt x="30" y="22"/>
                  </a:cubicBezTo>
                  <a:cubicBezTo>
                    <a:pt x="29" y="22"/>
                    <a:pt x="29" y="23"/>
                    <a:pt x="30" y="23"/>
                  </a:cubicBezTo>
                  <a:cubicBezTo>
                    <a:pt x="30" y="23"/>
                    <a:pt x="30" y="23"/>
                    <a:pt x="30" y="23"/>
                  </a:cubicBezTo>
                  <a:cubicBezTo>
                    <a:pt x="29" y="23"/>
                    <a:pt x="29" y="23"/>
                    <a:pt x="29" y="24"/>
                  </a:cubicBezTo>
                  <a:cubicBezTo>
                    <a:pt x="28" y="24"/>
                    <a:pt x="28" y="25"/>
                    <a:pt x="28" y="25"/>
                  </a:cubicBezTo>
                  <a:cubicBezTo>
                    <a:pt x="27" y="25"/>
                    <a:pt x="27" y="25"/>
                    <a:pt x="26" y="25"/>
                  </a:cubicBezTo>
                  <a:cubicBezTo>
                    <a:pt x="26" y="25"/>
                    <a:pt x="25" y="24"/>
                    <a:pt x="25" y="25"/>
                  </a:cubicBezTo>
                  <a:cubicBezTo>
                    <a:pt x="25" y="25"/>
                    <a:pt x="25" y="26"/>
                    <a:pt x="25" y="26"/>
                  </a:cubicBezTo>
                  <a:cubicBezTo>
                    <a:pt x="25" y="27"/>
                    <a:pt x="25" y="27"/>
                    <a:pt x="25" y="28"/>
                  </a:cubicBezTo>
                  <a:cubicBezTo>
                    <a:pt x="25" y="28"/>
                    <a:pt x="26" y="29"/>
                    <a:pt x="26" y="29"/>
                  </a:cubicBezTo>
                  <a:cubicBezTo>
                    <a:pt x="26" y="29"/>
                    <a:pt x="27" y="29"/>
                    <a:pt x="27" y="29"/>
                  </a:cubicBezTo>
                  <a:cubicBezTo>
                    <a:pt x="28" y="29"/>
                    <a:pt x="28" y="28"/>
                    <a:pt x="28" y="28"/>
                  </a:cubicBezTo>
                  <a:cubicBezTo>
                    <a:pt x="28" y="27"/>
                    <a:pt x="28" y="27"/>
                    <a:pt x="28" y="27"/>
                  </a:cubicBezTo>
                  <a:cubicBezTo>
                    <a:pt x="29" y="27"/>
                    <a:pt x="29" y="27"/>
                    <a:pt x="29" y="28"/>
                  </a:cubicBezTo>
                  <a:cubicBezTo>
                    <a:pt x="29" y="28"/>
                    <a:pt x="29" y="28"/>
                    <a:pt x="30" y="28"/>
                  </a:cubicBezTo>
                  <a:cubicBezTo>
                    <a:pt x="30" y="27"/>
                    <a:pt x="30" y="27"/>
                    <a:pt x="30" y="27"/>
                  </a:cubicBezTo>
                  <a:cubicBezTo>
                    <a:pt x="29" y="27"/>
                    <a:pt x="29" y="26"/>
                    <a:pt x="29" y="26"/>
                  </a:cubicBezTo>
                  <a:cubicBezTo>
                    <a:pt x="29" y="26"/>
                    <a:pt x="30" y="25"/>
                    <a:pt x="30" y="25"/>
                  </a:cubicBezTo>
                  <a:cubicBezTo>
                    <a:pt x="30" y="25"/>
                    <a:pt x="30" y="25"/>
                    <a:pt x="30" y="25"/>
                  </a:cubicBezTo>
                  <a:cubicBezTo>
                    <a:pt x="31" y="26"/>
                    <a:pt x="31" y="26"/>
                    <a:pt x="32" y="26"/>
                  </a:cubicBezTo>
                  <a:cubicBezTo>
                    <a:pt x="32" y="26"/>
                    <a:pt x="33" y="27"/>
                    <a:pt x="33" y="27"/>
                  </a:cubicBezTo>
                  <a:cubicBezTo>
                    <a:pt x="33" y="27"/>
                    <a:pt x="34" y="27"/>
                    <a:pt x="34" y="28"/>
                  </a:cubicBezTo>
                  <a:cubicBezTo>
                    <a:pt x="35" y="29"/>
                    <a:pt x="35" y="29"/>
                    <a:pt x="36" y="28"/>
                  </a:cubicBezTo>
                  <a:cubicBezTo>
                    <a:pt x="36" y="28"/>
                    <a:pt x="36" y="27"/>
                    <a:pt x="36" y="27"/>
                  </a:cubicBezTo>
                  <a:cubicBezTo>
                    <a:pt x="37" y="27"/>
                    <a:pt x="37" y="27"/>
                    <a:pt x="37" y="26"/>
                  </a:cubicBezTo>
                  <a:cubicBezTo>
                    <a:pt x="36" y="26"/>
                    <a:pt x="36" y="26"/>
                    <a:pt x="36" y="26"/>
                  </a:cubicBezTo>
                  <a:cubicBezTo>
                    <a:pt x="36" y="26"/>
                    <a:pt x="36" y="27"/>
                    <a:pt x="36" y="27"/>
                  </a:cubicBezTo>
                  <a:close/>
                  <a:moveTo>
                    <a:pt x="3" y="20"/>
                  </a:moveTo>
                  <a:cubicBezTo>
                    <a:pt x="4" y="19"/>
                    <a:pt x="3" y="18"/>
                    <a:pt x="3" y="18"/>
                  </a:cubicBezTo>
                  <a:cubicBezTo>
                    <a:pt x="2" y="18"/>
                    <a:pt x="2" y="18"/>
                    <a:pt x="1" y="19"/>
                  </a:cubicBezTo>
                  <a:cubicBezTo>
                    <a:pt x="2" y="19"/>
                    <a:pt x="2" y="19"/>
                    <a:pt x="2" y="19"/>
                  </a:cubicBezTo>
                  <a:cubicBezTo>
                    <a:pt x="2" y="20"/>
                    <a:pt x="3" y="20"/>
                    <a:pt x="3" y="20"/>
                  </a:cubicBezTo>
                  <a:close/>
                  <a:moveTo>
                    <a:pt x="62" y="20"/>
                  </a:moveTo>
                  <a:cubicBezTo>
                    <a:pt x="62" y="18"/>
                    <a:pt x="61" y="18"/>
                    <a:pt x="60" y="18"/>
                  </a:cubicBezTo>
                  <a:cubicBezTo>
                    <a:pt x="60" y="19"/>
                    <a:pt x="60" y="20"/>
                    <a:pt x="62" y="20"/>
                  </a:cubicBezTo>
                  <a:close/>
                  <a:moveTo>
                    <a:pt x="141" y="21"/>
                  </a:moveTo>
                  <a:cubicBezTo>
                    <a:pt x="141" y="22"/>
                    <a:pt x="140" y="22"/>
                    <a:pt x="140" y="21"/>
                  </a:cubicBezTo>
                  <a:cubicBezTo>
                    <a:pt x="139" y="21"/>
                    <a:pt x="138" y="21"/>
                    <a:pt x="137" y="21"/>
                  </a:cubicBezTo>
                  <a:cubicBezTo>
                    <a:pt x="137" y="21"/>
                    <a:pt x="137" y="22"/>
                    <a:pt x="137" y="22"/>
                  </a:cubicBezTo>
                  <a:cubicBezTo>
                    <a:pt x="137" y="23"/>
                    <a:pt x="137" y="23"/>
                    <a:pt x="136" y="23"/>
                  </a:cubicBezTo>
                  <a:cubicBezTo>
                    <a:pt x="136" y="22"/>
                    <a:pt x="135" y="22"/>
                    <a:pt x="135" y="22"/>
                  </a:cubicBezTo>
                  <a:cubicBezTo>
                    <a:pt x="134" y="22"/>
                    <a:pt x="134" y="22"/>
                    <a:pt x="133" y="22"/>
                  </a:cubicBezTo>
                  <a:cubicBezTo>
                    <a:pt x="133" y="23"/>
                    <a:pt x="133" y="23"/>
                    <a:pt x="133" y="24"/>
                  </a:cubicBezTo>
                  <a:cubicBezTo>
                    <a:pt x="133" y="24"/>
                    <a:pt x="134" y="25"/>
                    <a:pt x="134" y="25"/>
                  </a:cubicBezTo>
                  <a:cubicBezTo>
                    <a:pt x="134" y="25"/>
                    <a:pt x="135" y="25"/>
                    <a:pt x="135" y="25"/>
                  </a:cubicBezTo>
                  <a:cubicBezTo>
                    <a:pt x="136" y="25"/>
                    <a:pt x="136" y="25"/>
                    <a:pt x="136" y="24"/>
                  </a:cubicBezTo>
                  <a:cubicBezTo>
                    <a:pt x="136" y="25"/>
                    <a:pt x="137" y="25"/>
                    <a:pt x="137" y="25"/>
                  </a:cubicBezTo>
                  <a:cubicBezTo>
                    <a:pt x="137" y="25"/>
                    <a:pt x="138" y="25"/>
                    <a:pt x="138" y="25"/>
                  </a:cubicBezTo>
                  <a:cubicBezTo>
                    <a:pt x="138" y="25"/>
                    <a:pt x="139" y="25"/>
                    <a:pt x="139" y="25"/>
                  </a:cubicBezTo>
                  <a:cubicBezTo>
                    <a:pt x="140" y="25"/>
                    <a:pt x="140" y="25"/>
                    <a:pt x="140" y="25"/>
                  </a:cubicBezTo>
                  <a:cubicBezTo>
                    <a:pt x="141" y="25"/>
                    <a:pt x="141" y="25"/>
                    <a:pt x="142" y="24"/>
                  </a:cubicBezTo>
                  <a:cubicBezTo>
                    <a:pt x="142" y="24"/>
                    <a:pt x="142" y="24"/>
                    <a:pt x="142" y="24"/>
                  </a:cubicBezTo>
                  <a:cubicBezTo>
                    <a:pt x="142" y="24"/>
                    <a:pt x="142" y="24"/>
                    <a:pt x="142" y="23"/>
                  </a:cubicBezTo>
                  <a:cubicBezTo>
                    <a:pt x="141" y="23"/>
                    <a:pt x="141" y="23"/>
                    <a:pt x="141" y="24"/>
                  </a:cubicBezTo>
                  <a:cubicBezTo>
                    <a:pt x="141" y="24"/>
                    <a:pt x="140" y="24"/>
                    <a:pt x="140" y="24"/>
                  </a:cubicBezTo>
                  <a:cubicBezTo>
                    <a:pt x="140" y="24"/>
                    <a:pt x="140" y="23"/>
                    <a:pt x="140" y="23"/>
                  </a:cubicBezTo>
                  <a:cubicBezTo>
                    <a:pt x="140" y="23"/>
                    <a:pt x="140" y="23"/>
                    <a:pt x="141" y="23"/>
                  </a:cubicBezTo>
                  <a:cubicBezTo>
                    <a:pt x="142" y="23"/>
                    <a:pt x="143" y="23"/>
                    <a:pt x="143" y="23"/>
                  </a:cubicBezTo>
                  <a:cubicBezTo>
                    <a:pt x="143" y="22"/>
                    <a:pt x="144" y="21"/>
                    <a:pt x="144" y="20"/>
                  </a:cubicBezTo>
                  <a:cubicBezTo>
                    <a:pt x="144" y="20"/>
                    <a:pt x="144" y="19"/>
                    <a:pt x="143" y="18"/>
                  </a:cubicBezTo>
                  <a:cubicBezTo>
                    <a:pt x="143" y="18"/>
                    <a:pt x="142" y="19"/>
                    <a:pt x="142" y="19"/>
                  </a:cubicBezTo>
                  <a:cubicBezTo>
                    <a:pt x="142" y="20"/>
                    <a:pt x="141" y="20"/>
                    <a:pt x="141" y="20"/>
                  </a:cubicBezTo>
                  <a:cubicBezTo>
                    <a:pt x="141" y="19"/>
                    <a:pt x="140" y="19"/>
                    <a:pt x="140" y="18"/>
                  </a:cubicBezTo>
                  <a:cubicBezTo>
                    <a:pt x="140" y="17"/>
                    <a:pt x="139" y="17"/>
                    <a:pt x="139" y="17"/>
                  </a:cubicBezTo>
                  <a:cubicBezTo>
                    <a:pt x="138" y="17"/>
                    <a:pt x="138" y="18"/>
                    <a:pt x="138" y="18"/>
                  </a:cubicBezTo>
                  <a:cubicBezTo>
                    <a:pt x="139" y="19"/>
                    <a:pt x="139" y="19"/>
                    <a:pt x="139" y="19"/>
                  </a:cubicBezTo>
                  <a:cubicBezTo>
                    <a:pt x="139" y="20"/>
                    <a:pt x="140" y="20"/>
                    <a:pt x="140" y="20"/>
                  </a:cubicBezTo>
                  <a:cubicBezTo>
                    <a:pt x="141" y="21"/>
                    <a:pt x="141" y="21"/>
                    <a:pt x="141" y="21"/>
                  </a:cubicBezTo>
                  <a:close/>
                  <a:moveTo>
                    <a:pt x="123" y="18"/>
                  </a:moveTo>
                  <a:cubicBezTo>
                    <a:pt x="123" y="18"/>
                    <a:pt x="122" y="18"/>
                    <a:pt x="122" y="17"/>
                  </a:cubicBezTo>
                  <a:cubicBezTo>
                    <a:pt x="122" y="17"/>
                    <a:pt x="122" y="17"/>
                    <a:pt x="122" y="18"/>
                  </a:cubicBezTo>
                  <a:cubicBezTo>
                    <a:pt x="122" y="18"/>
                    <a:pt x="122" y="18"/>
                    <a:pt x="122" y="18"/>
                  </a:cubicBezTo>
                  <a:cubicBezTo>
                    <a:pt x="123" y="18"/>
                    <a:pt x="123" y="18"/>
                    <a:pt x="123" y="18"/>
                  </a:cubicBezTo>
                  <a:close/>
                  <a:moveTo>
                    <a:pt x="34" y="16"/>
                  </a:moveTo>
                  <a:cubicBezTo>
                    <a:pt x="35" y="16"/>
                    <a:pt x="35" y="16"/>
                    <a:pt x="35" y="16"/>
                  </a:cubicBezTo>
                  <a:cubicBezTo>
                    <a:pt x="36" y="17"/>
                    <a:pt x="36" y="16"/>
                    <a:pt x="36" y="16"/>
                  </a:cubicBezTo>
                  <a:cubicBezTo>
                    <a:pt x="35" y="15"/>
                    <a:pt x="34" y="16"/>
                    <a:pt x="34" y="16"/>
                  </a:cubicBezTo>
                  <a:close/>
                  <a:moveTo>
                    <a:pt x="4" y="17"/>
                  </a:moveTo>
                  <a:cubicBezTo>
                    <a:pt x="4" y="17"/>
                    <a:pt x="5" y="17"/>
                    <a:pt x="5" y="17"/>
                  </a:cubicBezTo>
                  <a:cubicBezTo>
                    <a:pt x="6" y="16"/>
                    <a:pt x="6" y="15"/>
                    <a:pt x="5" y="15"/>
                  </a:cubicBezTo>
                  <a:cubicBezTo>
                    <a:pt x="5" y="16"/>
                    <a:pt x="5" y="16"/>
                    <a:pt x="4" y="16"/>
                  </a:cubicBezTo>
                  <a:cubicBezTo>
                    <a:pt x="4" y="16"/>
                    <a:pt x="4" y="17"/>
                    <a:pt x="4" y="17"/>
                  </a:cubicBezTo>
                  <a:close/>
                  <a:moveTo>
                    <a:pt x="103" y="15"/>
                  </a:moveTo>
                  <a:cubicBezTo>
                    <a:pt x="103" y="16"/>
                    <a:pt x="103" y="16"/>
                    <a:pt x="103" y="16"/>
                  </a:cubicBezTo>
                  <a:cubicBezTo>
                    <a:pt x="104" y="16"/>
                    <a:pt x="104" y="16"/>
                    <a:pt x="104" y="16"/>
                  </a:cubicBezTo>
                  <a:cubicBezTo>
                    <a:pt x="105" y="16"/>
                    <a:pt x="105" y="16"/>
                    <a:pt x="105" y="16"/>
                  </a:cubicBezTo>
                  <a:cubicBezTo>
                    <a:pt x="106" y="16"/>
                    <a:pt x="106" y="16"/>
                    <a:pt x="106" y="16"/>
                  </a:cubicBezTo>
                  <a:cubicBezTo>
                    <a:pt x="105" y="15"/>
                    <a:pt x="105" y="15"/>
                    <a:pt x="104" y="15"/>
                  </a:cubicBezTo>
                  <a:cubicBezTo>
                    <a:pt x="104" y="15"/>
                    <a:pt x="104" y="15"/>
                    <a:pt x="103" y="15"/>
                  </a:cubicBezTo>
                  <a:close/>
                  <a:moveTo>
                    <a:pt x="64" y="18"/>
                  </a:moveTo>
                  <a:cubicBezTo>
                    <a:pt x="65" y="18"/>
                    <a:pt x="66" y="18"/>
                    <a:pt x="67" y="18"/>
                  </a:cubicBezTo>
                  <a:cubicBezTo>
                    <a:pt x="68" y="18"/>
                    <a:pt x="68" y="17"/>
                    <a:pt x="68" y="16"/>
                  </a:cubicBezTo>
                  <a:cubicBezTo>
                    <a:pt x="67" y="16"/>
                    <a:pt x="66" y="16"/>
                    <a:pt x="65" y="16"/>
                  </a:cubicBezTo>
                  <a:cubicBezTo>
                    <a:pt x="64" y="16"/>
                    <a:pt x="64" y="17"/>
                    <a:pt x="64" y="18"/>
                  </a:cubicBezTo>
                  <a:close/>
                  <a:moveTo>
                    <a:pt x="138" y="15"/>
                  </a:moveTo>
                  <a:cubicBezTo>
                    <a:pt x="138" y="15"/>
                    <a:pt x="138" y="15"/>
                    <a:pt x="138" y="15"/>
                  </a:cubicBezTo>
                  <a:cubicBezTo>
                    <a:pt x="138" y="15"/>
                    <a:pt x="138" y="15"/>
                    <a:pt x="138" y="15"/>
                  </a:cubicBezTo>
                  <a:cubicBezTo>
                    <a:pt x="138" y="15"/>
                    <a:pt x="138" y="15"/>
                    <a:pt x="138" y="15"/>
                  </a:cubicBezTo>
                  <a:cubicBezTo>
                    <a:pt x="138" y="15"/>
                    <a:pt x="138" y="15"/>
                    <a:pt x="138" y="15"/>
                  </a:cubicBezTo>
                  <a:close/>
                  <a:moveTo>
                    <a:pt x="9" y="15"/>
                  </a:moveTo>
                  <a:cubicBezTo>
                    <a:pt x="9" y="14"/>
                    <a:pt x="8" y="14"/>
                    <a:pt x="7" y="14"/>
                  </a:cubicBezTo>
                  <a:cubicBezTo>
                    <a:pt x="7" y="15"/>
                    <a:pt x="7" y="15"/>
                    <a:pt x="7" y="15"/>
                  </a:cubicBezTo>
                  <a:cubicBezTo>
                    <a:pt x="8" y="15"/>
                    <a:pt x="8" y="15"/>
                    <a:pt x="9" y="15"/>
                  </a:cubicBezTo>
                  <a:close/>
                  <a:moveTo>
                    <a:pt x="107" y="15"/>
                  </a:moveTo>
                  <a:cubicBezTo>
                    <a:pt x="108" y="15"/>
                    <a:pt x="108" y="15"/>
                    <a:pt x="109" y="14"/>
                  </a:cubicBezTo>
                  <a:cubicBezTo>
                    <a:pt x="109" y="14"/>
                    <a:pt x="109" y="14"/>
                    <a:pt x="109" y="13"/>
                  </a:cubicBezTo>
                  <a:cubicBezTo>
                    <a:pt x="108" y="13"/>
                    <a:pt x="108" y="13"/>
                    <a:pt x="107" y="13"/>
                  </a:cubicBezTo>
                  <a:lnTo>
                    <a:pt x="107" y="15"/>
                  </a:lnTo>
                  <a:close/>
                  <a:moveTo>
                    <a:pt x="60" y="14"/>
                  </a:moveTo>
                  <a:cubicBezTo>
                    <a:pt x="61" y="14"/>
                    <a:pt x="62" y="14"/>
                    <a:pt x="62" y="14"/>
                  </a:cubicBezTo>
                  <a:cubicBezTo>
                    <a:pt x="62" y="13"/>
                    <a:pt x="61" y="13"/>
                    <a:pt x="61" y="13"/>
                  </a:cubicBezTo>
                  <a:lnTo>
                    <a:pt x="60" y="14"/>
                  </a:lnTo>
                  <a:close/>
                  <a:moveTo>
                    <a:pt x="50" y="16"/>
                  </a:moveTo>
                  <a:cubicBezTo>
                    <a:pt x="50" y="16"/>
                    <a:pt x="51" y="16"/>
                    <a:pt x="52" y="16"/>
                  </a:cubicBezTo>
                  <a:cubicBezTo>
                    <a:pt x="53" y="16"/>
                    <a:pt x="54" y="16"/>
                    <a:pt x="55" y="16"/>
                  </a:cubicBezTo>
                  <a:cubicBezTo>
                    <a:pt x="55" y="15"/>
                    <a:pt x="54" y="14"/>
                    <a:pt x="52" y="15"/>
                  </a:cubicBezTo>
                  <a:cubicBezTo>
                    <a:pt x="52" y="14"/>
                    <a:pt x="51" y="14"/>
                    <a:pt x="51" y="13"/>
                  </a:cubicBezTo>
                  <a:cubicBezTo>
                    <a:pt x="51" y="13"/>
                    <a:pt x="50" y="13"/>
                    <a:pt x="49" y="13"/>
                  </a:cubicBezTo>
                  <a:lnTo>
                    <a:pt x="49" y="13"/>
                  </a:lnTo>
                  <a:cubicBezTo>
                    <a:pt x="49" y="13"/>
                    <a:pt x="49" y="14"/>
                    <a:pt x="49" y="14"/>
                  </a:cubicBezTo>
                  <a:cubicBezTo>
                    <a:pt x="50" y="14"/>
                    <a:pt x="50" y="15"/>
                    <a:pt x="50" y="16"/>
                  </a:cubicBezTo>
                  <a:close/>
                  <a:moveTo>
                    <a:pt x="24" y="13"/>
                  </a:moveTo>
                  <a:cubicBezTo>
                    <a:pt x="24" y="12"/>
                    <a:pt x="24" y="12"/>
                    <a:pt x="23" y="12"/>
                  </a:cubicBezTo>
                  <a:cubicBezTo>
                    <a:pt x="23" y="12"/>
                    <a:pt x="22" y="12"/>
                    <a:pt x="22" y="13"/>
                  </a:cubicBezTo>
                  <a:cubicBezTo>
                    <a:pt x="23" y="13"/>
                    <a:pt x="23" y="13"/>
                    <a:pt x="23" y="13"/>
                  </a:cubicBezTo>
                  <a:lnTo>
                    <a:pt x="24" y="13"/>
                  </a:lnTo>
                  <a:close/>
                  <a:moveTo>
                    <a:pt x="20" y="14"/>
                  </a:moveTo>
                  <a:cubicBezTo>
                    <a:pt x="20" y="13"/>
                    <a:pt x="19" y="13"/>
                    <a:pt x="18" y="12"/>
                  </a:cubicBezTo>
                  <a:cubicBezTo>
                    <a:pt x="17" y="12"/>
                    <a:pt x="16" y="12"/>
                    <a:pt x="15" y="12"/>
                  </a:cubicBezTo>
                  <a:cubicBezTo>
                    <a:pt x="15" y="13"/>
                    <a:pt x="16" y="14"/>
                    <a:pt x="17" y="14"/>
                  </a:cubicBezTo>
                  <a:cubicBezTo>
                    <a:pt x="18" y="14"/>
                    <a:pt x="19" y="14"/>
                    <a:pt x="20" y="14"/>
                  </a:cubicBezTo>
                  <a:close/>
                  <a:moveTo>
                    <a:pt x="102" y="13"/>
                  </a:moveTo>
                  <a:cubicBezTo>
                    <a:pt x="102" y="13"/>
                    <a:pt x="102" y="13"/>
                    <a:pt x="102" y="13"/>
                  </a:cubicBezTo>
                  <a:cubicBezTo>
                    <a:pt x="103" y="13"/>
                    <a:pt x="103" y="13"/>
                    <a:pt x="103" y="13"/>
                  </a:cubicBezTo>
                  <a:cubicBezTo>
                    <a:pt x="103" y="13"/>
                    <a:pt x="104" y="13"/>
                    <a:pt x="104" y="13"/>
                  </a:cubicBezTo>
                  <a:cubicBezTo>
                    <a:pt x="104" y="13"/>
                    <a:pt x="104" y="12"/>
                    <a:pt x="104" y="12"/>
                  </a:cubicBezTo>
                  <a:cubicBezTo>
                    <a:pt x="104" y="12"/>
                    <a:pt x="103" y="12"/>
                    <a:pt x="102" y="12"/>
                  </a:cubicBezTo>
                  <a:cubicBezTo>
                    <a:pt x="102" y="12"/>
                    <a:pt x="102" y="12"/>
                    <a:pt x="102" y="13"/>
                  </a:cubicBezTo>
                  <a:close/>
                  <a:moveTo>
                    <a:pt x="65" y="14"/>
                  </a:moveTo>
                  <a:cubicBezTo>
                    <a:pt x="66" y="14"/>
                    <a:pt x="67" y="13"/>
                    <a:pt x="67" y="12"/>
                  </a:cubicBezTo>
                  <a:cubicBezTo>
                    <a:pt x="67" y="12"/>
                    <a:pt x="66" y="12"/>
                    <a:pt x="66" y="12"/>
                  </a:cubicBezTo>
                  <a:cubicBezTo>
                    <a:pt x="65" y="12"/>
                    <a:pt x="65" y="12"/>
                    <a:pt x="64" y="12"/>
                  </a:cubicBezTo>
                  <a:lnTo>
                    <a:pt x="65" y="14"/>
                  </a:lnTo>
                  <a:close/>
                  <a:moveTo>
                    <a:pt x="52" y="12"/>
                  </a:moveTo>
                  <a:cubicBezTo>
                    <a:pt x="52" y="12"/>
                    <a:pt x="52" y="12"/>
                    <a:pt x="52" y="12"/>
                  </a:cubicBezTo>
                  <a:cubicBezTo>
                    <a:pt x="52" y="12"/>
                    <a:pt x="53" y="12"/>
                    <a:pt x="53" y="12"/>
                  </a:cubicBezTo>
                  <a:lnTo>
                    <a:pt x="53" y="11"/>
                  </a:lnTo>
                  <a:cubicBezTo>
                    <a:pt x="52" y="11"/>
                    <a:pt x="52" y="11"/>
                    <a:pt x="52" y="12"/>
                  </a:cubicBezTo>
                  <a:close/>
                  <a:moveTo>
                    <a:pt x="71" y="10"/>
                  </a:moveTo>
                  <a:cubicBezTo>
                    <a:pt x="71" y="10"/>
                    <a:pt x="71" y="10"/>
                    <a:pt x="70" y="10"/>
                  </a:cubicBezTo>
                  <a:cubicBezTo>
                    <a:pt x="70" y="10"/>
                    <a:pt x="70" y="11"/>
                    <a:pt x="70" y="11"/>
                  </a:cubicBezTo>
                  <a:cubicBezTo>
                    <a:pt x="71" y="11"/>
                    <a:pt x="71" y="11"/>
                    <a:pt x="71" y="10"/>
                  </a:cubicBezTo>
                  <a:close/>
                  <a:moveTo>
                    <a:pt x="57" y="11"/>
                  </a:moveTo>
                  <a:cubicBezTo>
                    <a:pt x="58" y="12"/>
                    <a:pt x="57" y="12"/>
                    <a:pt x="57" y="13"/>
                  </a:cubicBezTo>
                  <a:cubicBezTo>
                    <a:pt x="56" y="13"/>
                    <a:pt x="56" y="13"/>
                    <a:pt x="57" y="14"/>
                  </a:cubicBezTo>
                  <a:lnTo>
                    <a:pt x="59" y="14"/>
                  </a:lnTo>
                  <a:cubicBezTo>
                    <a:pt x="59" y="12"/>
                    <a:pt x="60" y="11"/>
                    <a:pt x="62" y="11"/>
                  </a:cubicBezTo>
                  <a:cubicBezTo>
                    <a:pt x="62" y="11"/>
                    <a:pt x="62" y="11"/>
                    <a:pt x="62" y="11"/>
                  </a:cubicBezTo>
                  <a:cubicBezTo>
                    <a:pt x="62" y="10"/>
                    <a:pt x="61" y="10"/>
                    <a:pt x="61" y="10"/>
                  </a:cubicBezTo>
                  <a:cubicBezTo>
                    <a:pt x="61" y="11"/>
                    <a:pt x="60" y="11"/>
                    <a:pt x="60" y="11"/>
                  </a:cubicBezTo>
                  <a:cubicBezTo>
                    <a:pt x="59" y="11"/>
                    <a:pt x="58" y="11"/>
                    <a:pt x="57" y="11"/>
                  </a:cubicBezTo>
                  <a:close/>
                  <a:moveTo>
                    <a:pt x="100" y="11"/>
                  </a:moveTo>
                  <a:cubicBezTo>
                    <a:pt x="100" y="10"/>
                    <a:pt x="100" y="10"/>
                    <a:pt x="99" y="9"/>
                  </a:cubicBezTo>
                  <a:cubicBezTo>
                    <a:pt x="99" y="10"/>
                    <a:pt x="99" y="10"/>
                    <a:pt x="99" y="10"/>
                  </a:cubicBezTo>
                  <a:cubicBezTo>
                    <a:pt x="99" y="10"/>
                    <a:pt x="99" y="11"/>
                    <a:pt x="99" y="11"/>
                  </a:cubicBezTo>
                  <a:lnTo>
                    <a:pt x="100" y="11"/>
                  </a:lnTo>
                  <a:close/>
                  <a:moveTo>
                    <a:pt x="17" y="11"/>
                  </a:moveTo>
                  <a:cubicBezTo>
                    <a:pt x="17" y="11"/>
                    <a:pt x="18" y="11"/>
                    <a:pt x="18" y="11"/>
                  </a:cubicBezTo>
                  <a:cubicBezTo>
                    <a:pt x="18" y="10"/>
                    <a:pt x="19" y="10"/>
                    <a:pt x="19" y="10"/>
                  </a:cubicBezTo>
                  <a:cubicBezTo>
                    <a:pt x="18" y="9"/>
                    <a:pt x="18" y="9"/>
                    <a:pt x="17" y="10"/>
                  </a:cubicBezTo>
                  <a:cubicBezTo>
                    <a:pt x="17" y="10"/>
                    <a:pt x="17" y="11"/>
                    <a:pt x="17" y="11"/>
                  </a:cubicBezTo>
                  <a:close/>
                  <a:moveTo>
                    <a:pt x="53" y="9"/>
                  </a:moveTo>
                  <a:cubicBezTo>
                    <a:pt x="53" y="9"/>
                    <a:pt x="53" y="9"/>
                    <a:pt x="53" y="9"/>
                  </a:cubicBezTo>
                  <a:cubicBezTo>
                    <a:pt x="52" y="9"/>
                    <a:pt x="52" y="9"/>
                    <a:pt x="52" y="9"/>
                  </a:cubicBezTo>
                  <a:cubicBezTo>
                    <a:pt x="52" y="10"/>
                    <a:pt x="52" y="10"/>
                    <a:pt x="52" y="10"/>
                  </a:cubicBezTo>
                  <a:cubicBezTo>
                    <a:pt x="52" y="10"/>
                    <a:pt x="53" y="10"/>
                    <a:pt x="53" y="10"/>
                  </a:cubicBezTo>
                  <a:lnTo>
                    <a:pt x="53" y="9"/>
                  </a:lnTo>
                  <a:close/>
                  <a:moveTo>
                    <a:pt x="6" y="10"/>
                  </a:moveTo>
                  <a:cubicBezTo>
                    <a:pt x="7" y="10"/>
                    <a:pt x="7" y="9"/>
                    <a:pt x="7" y="9"/>
                  </a:cubicBezTo>
                  <a:cubicBezTo>
                    <a:pt x="8" y="9"/>
                    <a:pt x="8" y="8"/>
                    <a:pt x="8" y="7"/>
                  </a:cubicBezTo>
                  <a:lnTo>
                    <a:pt x="6" y="7"/>
                  </a:lnTo>
                  <a:cubicBezTo>
                    <a:pt x="6" y="8"/>
                    <a:pt x="6" y="9"/>
                    <a:pt x="6" y="10"/>
                  </a:cubicBezTo>
                  <a:close/>
                  <a:moveTo>
                    <a:pt x="12" y="13"/>
                  </a:moveTo>
                  <a:cubicBezTo>
                    <a:pt x="13" y="13"/>
                    <a:pt x="13" y="13"/>
                    <a:pt x="13" y="12"/>
                  </a:cubicBezTo>
                  <a:cubicBezTo>
                    <a:pt x="13" y="12"/>
                    <a:pt x="13" y="12"/>
                    <a:pt x="14" y="11"/>
                  </a:cubicBezTo>
                  <a:cubicBezTo>
                    <a:pt x="14" y="11"/>
                    <a:pt x="15" y="11"/>
                    <a:pt x="15" y="11"/>
                  </a:cubicBezTo>
                  <a:cubicBezTo>
                    <a:pt x="16" y="11"/>
                    <a:pt x="16" y="11"/>
                    <a:pt x="16" y="11"/>
                  </a:cubicBezTo>
                  <a:cubicBezTo>
                    <a:pt x="16" y="10"/>
                    <a:pt x="16" y="9"/>
                    <a:pt x="16" y="9"/>
                  </a:cubicBezTo>
                  <a:cubicBezTo>
                    <a:pt x="15" y="8"/>
                    <a:pt x="15" y="8"/>
                    <a:pt x="14" y="8"/>
                  </a:cubicBezTo>
                  <a:cubicBezTo>
                    <a:pt x="14" y="8"/>
                    <a:pt x="13" y="9"/>
                    <a:pt x="13" y="10"/>
                  </a:cubicBezTo>
                  <a:cubicBezTo>
                    <a:pt x="13" y="10"/>
                    <a:pt x="13" y="11"/>
                    <a:pt x="12" y="10"/>
                  </a:cubicBezTo>
                  <a:cubicBezTo>
                    <a:pt x="12" y="10"/>
                    <a:pt x="11" y="10"/>
                    <a:pt x="11" y="10"/>
                  </a:cubicBezTo>
                  <a:cubicBezTo>
                    <a:pt x="11" y="10"/>
                    <a:pt x="12" y="9"/>
                    <a:pt x="12" y="9"/>
                  </a:cubicBezTo>
                  <a:cubicBezTo>
                    <a:pt x="12" y="8"/>
                    <a:pt x="12" y="8"/>
                    <a:pt x="12" y="7"/>
                  </a:cubicBezTo>
                  <a:cubicBezTo>
                    <a:pt x="11" y="7"/>
                    <a:pt x="10" y="7"/>
                    <a:pt x="10" y="8"/>
                  </a:cubicBezTo>
                  <a:cubicBezTo>
                    <a:pt x="10" y="9"/>
                    <a:pt x="9" y="9"/>
                    <a:pt x="10" y="10"/>
                  </a:cubicBezTo>
                  <a:cubicBezTo>
                    <a:pt x="10" y="11"/>
                    <a:pt x="10" y="11"/>
                    <a:pt x="11" y="12"/>
                  </a:cubicBezTo>
                  <a:cubicBezTo>
                    <a:pt x="11" y="13"/>
                    <a:pt x="12" y="13"/>
                    <a:pt x="12" y="13"/>
                  </a:cubicBezTo>
                  <a:close/>
                  <a:moveTo>
                    <a:pt x="38" y="23"/>
                  </a:moveTo>
                  <a:cubicBezTo>
                    <a:pt x="39" y="23"/>
                    <a:pt x="39" y="23"/>
                    <a:pt x="39" y="23"/>
                  </a:cubicBezTo>
                  <a:cubicBezTo>
                    <a:pt x="39" y="23"/>
                    <a:pt x="39" y="23"/>
                    <a:pt x="40" y="23"/>
                  </a:cubicBezTo>
                  <a:cubicBezTo>
                    <a:pt x="40" y="24"/>
                    <a:pt x="40" y="24"/>
                    <a:pt x="41" y="24"/>
                  </a:cubicBezTo>
                  <a:cubicBezTo>
                    <a:pt x="41" y="24"/>
                    <a:pt x="41" y="24"/>
                    <a:pt x="41" y="24"/>
                  </a:cubicBezTo>
                  <a:cubicBezTo>
                    <a:pt x="40" y="24"/>
                    <a:pt x="40" y="24"/>
                    <a:pt x="40" y="23"/>
                  </a:cubicBezTo>
                  <a:cubicBezTo>
                    <a:pt x="41" y="23"/>
                    <a:pt x="41" y="23"/>
                    <a:pt x="41" y="22"/>
                  </a:cubicBezTo>
                  <a:cubicBezTo>
                    <a:pt x="41" y="22"/>
                    <a:pt x="40" y="22"/>
                    <a:pt x="40" y="21"/>
                  </a:cubicBezTo>
                  <a:cubicBezTo>
                    <a:pt x="40" y="21"/>
                    <a:pt x="40" y="21"/>
                    <a:pt x="40" y="20"/>
                  </a:cubicBezTo>
                  <a:cubicBezTo>
                    <a:pt x="40" y="20"/>
                    <a:pt x="40" y="19"/>
                    <a:pt x="40" y="19"/>
                  </a:cubicBezTo>
                  <a:cubicBezTo>
                    <a:pt x="40" y="18"/>
                    <a:pt x="40" y="18"/>
                    <a:pt x="40" y="18"/>
                  </a:cubicBezTo>
                  <a:cubicBezTo>
                    <a:pt x="40" y="18"/>
                    <a:pt x="40" y="18"/>
                    <a:pt x="40" y="17"/>
                  </a:cubicBezTo>
                  <a:cubicBezTo>
                    <a:pt x="40" y="17"/>
                    <a:pt x="40" y="17"/>
                    <a:pt x="40" y="17"/>
                  </a:cubicBezTo>
                  <a:cubicBezTo>
                    <a:pt x="41" y="17"/>
                    <a:pt x="42" y="17"/>
                    <a:pt x="42" y="17"/>
                  </a:cubicBezTo>
                  <a:cubicBezTo>
                    <a:pt x="42" y="17"/>
                    <a:pt x="42" y="18"/>
                    <a:pt x="43" y="17"/>
                  </a:cubicBezTo>
                  <a:cubicBezTo>
                    <a:pt x="44" y="15"/>
                    <a:pt x="46" y="13"/>
                    <a:pt x="48" y="13"/>
                  </a:cubicBezTo>
                  <a:cubicBezTo>
                    <a:pt x="48" y="12"/>
                    <a:pt x="48" y="11"/>
                    <a:pt x="48" y="11"/>
                  </a:cubicBezTo>
                  <a:cubicBezTo>
                    <a:pt x="48" y="10"/>
                    <a:pt x="49" y="10"/>
                    <a:pt x="49" y="9"/>
                  </a:cubicBezTo>
                  <a:cubicBezTo>
                    <a:pt x="50" y="9"/>
                    <a:pt x="51" y="8"/>
                    <a:pt x="51" y="8"/>
                  </a:cubicBezTo>
                  <a:cubicBezTo>
                    <a:pt x="51" y="7"/>
                    <a:pt x="52" y="7"/>
                    <a:pt x="52" y="6"/>
                  </a:cubicBezTo>
                  <a:cubicBezTo>
                    <a:pt x="51" y="5"/>
                    <a:pt x="51" y="5"/>
                    <a:pt x="51" y="5"/>
                  </a:cubicBezTo>
                  <a:cubicBezTo>
                    <a:pt x="51" y="5"/>
                    <a:pt x="50" y="5"/>
                    <a:pt x="50" y="5"/>
                  </a:cubicBezTo>
                  <a:cubicBezTo>
                    <a:pt x="50" y="5"/>
                    <a:pt x="49" y="6"/>
                    <a:pt x="49" y="6"/>
                  </a:cubicBezTo>
                  <a:cubicBezTo>
                    <a:pt x="48" y="7"/>
                    <a:pt x="48" y="7"/>
                    <a:pt x="48" y="8"/>
                  </a:cubicBezTo>
                  <a:cubicBezTo>
                    <a:pt x="47" y="8"/>
                    <a:pt x="47" y="9"/>
                    <a:pt x="47" y="10"/>
                  </a:cubicBezTo>
                  <a:cubicBezTo>
                    <a:pt x="46" y="10"/>
                    <a:pt x="46" y="11"/>
                    <a:pt x="45" y="11"/>
                  </a:cubicBezTo>
                  <a:cubicBezTo>
                    <a:pt x="45" y="11"/>
                    <a:pt x="45" y="12"/>
                    <a:pt x="45" y="12"/>
                  </a:cubicBezTo>
                  <a:cubicBezTo>
                    <a:pt x="46" y="12"/>
                    <a:pt x="46" y="13"/>
                    <a:pt x="45" y="13"/>
                  </a:cubicBezTo>
                  <a:cubicBezTo>
                    <a:pt x="44" y="12"/>
                    <a:pt x="44" y="12"/>
                    <a:pt x="44" y="12"/>
                  </a:cubicBezTo>
                  <a:cubicBezTo>
                    <a:pt x="43" y="13"/>
                    <a:pt x="43" y="13"/>
                    <a:pt x="43" y="13"/>
                  </a:cubicBezTo>
                  <a:cubicBezTo>
                    <a:pt x="43" y="14"/>
                    <a:pt x="42" y="14"/>
                    <a:pt x="42" y="14"/>
                  </a:cubicBezTo>
                  <a:cubicBezTo>
                    <a:pt x="42" y="15"/>
                    <a:pt x="42" y="15"/>
                    <a:pt x="41" y="15"/>
                  </a:cubicBezTo>
                  <a:cubicBezTo>
                    <a:pt x="41" y="15"/>
                    <a:pt x="40" y="15"/>
                    <a:pt x="40" y="14"/>
                  </a:cubicBezTo>
                  <a:cubicBezTo>
                    <a:pt x="40" y="14"/>
                    <a:pt x="40" y="13"/>
                    <a:pt x="40" y="13"/>
                  </a:cubicBezTo>
                  <a:cubicBezTo>
                    <a:pt x="39" y="14"/>
                    <a:pt x="39" y="15"/>
                    <a:pt x="38" y="15"/>
                  </a:cubicBezTo>
                  <a:cubicBezTo>
                    <a:pt x="38" y="16"/>
                    <a:pt x="37" y="16"/>
                    <a:pt x="37" y="17"/>
                  </a:cubicBezTo>
                  <a:cubicBezTo>
                    <a:pt x="38" y="18"/>
                    <a:pt x="38" y="18"/>
                    <a:pt x="38" y="20"/>
                  </a:cubicBezTo>
                  <a:cubicBezTo>
                    <a:pt x="38" y="21"/>
                    <a:pt x="38" y="22"/>
                    <a:pt x="38" y="23"/>
                  </a:cubicBezTo>
                  <a:close/>
                  <a:moveTo>
                    <a:pt x="135" y="7"/>
                  </a:moveTo>
                  <a:lnTo>
                    <a:pt x="135" y="5"/>
                  </a:lnTo>
                  <a:lnTo>
                    <a:pt x="134" y="4"/>
                  </a:lnTo>
                  <a:cubicBezTo>
                    <a:pt x="134" y="5"/>
                    <a:pt x="134" y="6"/>
                    <a:pt x="134" y="7"/>
                  </a:cubicBezTo>
                  <a:lnTo>
                    <a:pt x="135" y="7"/>
                  </a:lnTo>
                  <a:close/>
                  <a:moveTo>
                    <a:pt x="1" y="8"/>
                  </a:moveTo>
                  <a:cubicBezTo>
                    <a:pt x="1" y="9"/>
                    <a:pt x="2" y="10"/>
                    <a:pt x="3" y="10"/>
                  </a:cubicBezTo>
                  <a:cubicBezTo>
                    <a:pt x="4" y="10"/>
                    <a:pt x="4" y="9"/>
                    <a:pt x="4" y="9"/>
                  </a:cubicBezTo>
                  <a:cubicBezTo>
                    <a:pt x="3" y="8"/>
                    <a:pt x="3" y="8"/>
                    <a:pt x="3" y="7"/>
                  </a:cubicBezTo>
                  <a:cubicBezTo>
                    <a:pt x="3" y="7"/>
                    <a:pt x="2" y="7"/>
                    <a:pt x="2" y="8"/>
                  </a:cubicBezTo>
                  <a:cubicBezTo>
                    <a:pt x="2" y="8"/>
                    <a:pt x="2" y="8"/>
                    <a:pt x="1" y="8"/>
                  </a:cubicBezTo>
                  <a:close/>
                  <a:moveTo>
                    <a:pt x="3" y="13"/>
                  </a:moveTo>
                  <a:cubicBezTo>
                    <a:pt x="3" y="14"/>
                    <a:pt x="3" y="14"/>
                    <a:pt x="3" y="15"/>
                  </a:cubicBezTo>
                  <a:cubicBezTo>
                    <a:pt x="4" y="15"/>
                    <a:pt x="5" y="15"/>
                    <a:pt x="5" y="15"/>
                  </a:cubicBezTo>
                  <a:cubicBezTo>
                    <a:pt x="5" y="14"/>
                    <a:pt x="5" y="14"/>
                    <a:pt x="5" y="14"/>
                  </a:cubicBezTo>
                  <a:cubicBezTo>
                    <a:pt x="6" y="14"/>
                    <a:pt x="6" y="14"/>
                    <a:pt x="6" y="14"/>
                  </a:cubicBezTo>
                  <a:cubicBezTo>
                    <a:pt x="7" y="13"/>
                    <a:pt x="7" y="13"/>
                    <a:pt x="7" y="13"/>
                  </a:cubicBezTo>
                  <a:cubicBezTo>
                    <a:pt x="7" y="13"/>
                    <a:pt x="7" y="13"/>
                    <a:pt x="7" y="12"/>
                  </a:cubicBezTo>
                  <a:cubicBezTo>
                    <a:pt x="7" y="12"/>
                    <a:pt x="7" y="12"/>
                    <a:pt x="6" y="12"/>
                  </a:cubicBezTo>
                  <a:cubicBezTo>
                    <a:pt x="6" y="12"/>
                    <a:pt x="6" y="12"/>
                    <a:pt x="5" y="12"/>
                  </a:cubicBezTo>
                  <a:cubicBezTo>
                    <a:pt x="5" y="12"/>
                    <a:pt x="5" y="13"/>
                    <a:pt x="4" y="13"/>
                  </a:cubicBezTo>
                  <a:cubicBezTo>
                    <a:pt x="4" y="13"/>
                    <a:pt x="4" y="13"/>
                    <a:pt x="3" y="13"/>
                  </a:cubicBezTo>
                  <a:close/>
                  <a:moveTo>
                    <a:pt x="163" y="37"/>
                  </a:moveTo>
                  <a:cubicBezTo>
                    <a:pt x="163" y="37"/>
                    <a:pt x="163" y="38"/>
                    <a:pt x="164" y="39"/>
                  </a:cubicBezTo>
                  <a:cubicBezTo>
                    <a:pt x="164" y="39"/>
                    <a:pt x="164" y="39"/>
                    <a:pt x="164" y="39"/>
                  </a:cubicBezTo>
                  <a:cubicBezTo>
                    <a:pt x="164" y="39"/>
                    <a:pt x="165" y="38"/>
                    <a:pt x="165" y="38"/>
                  </a:cubicBezTo>
                  <a:cubicBezTo>
                    <a:pt x="165" y="38"/>
                    <a:pt x="165" y="37"/>
                    <a:pt x="164" y="37"/>
                  </a:cubicBezTo>
                  <a:cubicBezTo>
                    <a:pt x="164" y="36"/>
                    <a:pt x="164" y="36"/>
                    <a:pt x="163" y="37"/>
                  </a:cubicBezTo>
                  <a:close/>
                  <a:moveTo>
                    <a:pt x="96" y="21"/>
                  </a:moveTo>
                  <a:cubicBezTo>
                    <a:pt x="97" y="21"/>
                    <a:pt x="97" y="21"/>
                    <a:pt x="97" y="21"/>
                  </a:cubicBezTo>
                  <a:cubicBezTo>
                    <a:pt x="98" y="21"/>
                    <a:pt x="98" y="21"/>
                    <a:pt x="98" y="21"/>
                  </a:cubicBezTo>
                  <a:cubicBezTo>
                    <a:pt x="99" y="20"/>
                    <a:pt x="98" y="20"/>
                    <a:pt x="98" y="20"/>
                  </a:cubicBezTo>
                  <a:cubicBezTo>
                    <a:pt x="98" y="20"/>
                    <a:pt x="98" y="20"/>
                    <a:pt x="97" y="20"/>
                  </a:cubicBezTo>
                  <a:cubicBezTo>
                    <a:pt x="97" y="20"/>
                    <a:pt x="97" y="20"/>
                    <a:pt x="97" y="20"/>
                  </a:cubicBezTo>
                  <a:cubicBezTo>
                    <a:pt x="96" y="20"/>
                    <a:pt x="96" y="20"/>
                    <a:pt x="96" y="21"/>
                  </a:cubicBezTo>
                  <a:close/>
                  <a:moveTo>
                    <a:pt x="54" y="4"/>
                  </a:moveTo>
                  <a:cubicBezTo>
                    <a:pt x="54" y="5"/>
                    <a:pt x="54" y="5"/>
                    <a:pt x="54" y="6"/>
                  </a:cubicBezTo>
                  <a:cubicBezTo>
                    <a:pt x="54" y="6"/>
                    <a:pt x="53" y="7"/>
                    <a:pt x="53" y="8"/>
                  </a:cubicBezTo>
                  <a:cubicBezTo>
                    <a:pt x="53" y="8"/>
                    <a:pt x="54" y="8"/>
                    <a:pt x="54" y="8"/>
                  </a:cubicBezTo>
                  <a:cubicBezTo>
                    <a:pt x="54" y="8"/>
                    <a:pt x="54" y="8"/>
                    <a:pt x="54" y="9"/>
                  </a:cubicBezTo>
                  <a:cubicBezTo>
                    <a:pt x="55" y="8"/>
                    <a:pt x="56" y="8"/>
                    <a:pt x="56" y="8"/>
                  </a:cubicBezTo>
                  <a:cubicBezTo>
                    <a:pt x="57" y="8"/>
                    <a:pt x="58" y="9"/>
                    <a:pt x="58" y="9"/>
                  </a:cubicBezTo>
                  <a:cubicBezTo>
                    <a:pt x="59" y="9"/>
                    <a:pt x="60" y="9"/>
                    <a:pt x="60" y="10"/>
                  </a:cubicBezTo>
                  <a:cubicBezTo>
                    <a:pt x="61" y="10"/>
                    <a:pt x="62" y="10"/>
                    <a:pt x="63" y="9"/>
                  </a:cubicBezTo>
                  <a:lnTo>
                    <a:pt x="64" y="11"/>
                  </a:lnTo>
                  <a:cubicBezTo>
                    <a:pt x="64" y="11"/>
                    <a:pt x="65" y="11"/>
                    <a:pt x="65" y="10"/>
                  </a:cubicBezTo>
                  <a:cubicBezTo>
                    <a:pt x="65" y="10"/>
                    <a:pt x="65" y="9"/>
                    <a:pt x="65" y="9"/>
                  </a:cubicBezTo>
                  <a:cubicBezTo>
                    <a:pt x="66" y="10"/>
                    <a:pt x="67" y="10"/>
                    <a:pt x="67" y="9"/>
                  </a:cubicBezTo>
                  <a:cubicBezTo>
                    <a:pt x="68" y="9"/>
                    <a:pt x="69" y="9"/>
                    <a:pt x="69" y="9"/>
                  </a:cubicBezTo>
                  <a:cubicBezTo>
                    <a:pt x="70" y="9"/>
                    <a:pt x="70" y="9"/>
                    <a:pt x="71" y="8"/>
                  </a:cubicBezTo>
                  <a:cubicBezTo>
                    <a:pt x="72" y="8"/>
                    <a:pt x="72" y="8"/>
                    <a:pt x="73" y="8"/>
                  </a:cubicBezTo>
                  <a:cubicBezTo>
                    <a:pt x="74" y="14"/>
                    <a:pt x="75" y="19"/>
                    <a:pt x="76" y="25"/>
                  </a:cubicBezTo>
                  <a:cubicBezTo>
                    <a:pt x="75" y="25"/>
                    <a:pt x="75" y="25"/>
                    <a:pt x="74" y="25"/>
                  </a:cubicBezTo>
                  <a:cubicBezTo>
                    <a:pt x="74" y="25"/>
                    <a:pt x="74" y="25"/>
                    <a:pt x="74" y="25"/>
                  </a:cubicBezTo>
                  <a:cubicBezTo>
                    <a:pt x="74" y="25"/>
                    <a:pt x="73" y="26"/>
                    <a:pt x="73" y="26"/>
                  </a:cubicBezTo>
                  <a:cubicBezTo>
                    <a:pt x="73" y="26"/>
                    <a:pt x="73" y="26"/>
                    <a:pt x="72" y="27"/>
                  </a:cubicBezTo>
                  <a:cubicBezTo>
                    <a:pt x="72" y="27"/>
                    <a:pt x="72" y="26"/>
                    <a:pt x="72" y="26"/>
                  </a:cubicBezTo>
                  <a:cubicBezTo>
                    <a:pt x="71" y="26"/>
                    <a:pt x="71" y="26"/>
                    <a:pt x="71" y="26"/>
                  </a:cubicBezTo>
                  <a:cubicBezTo>
                    <a:pt x="71" y="25"/>
                    <a:pt x="71" y="25"/>
                    <a:pt x="71" y="25"/>
                  </a:cubicBezTo>
                  <a:cubicBezTo>
                    <a:pt x="71" y="25"/>
                    <a:pt x="70" y="25"/>
                    <a:pt x="70" y="25"/>
                  </a:cubicBezTo>
                  <a:cubicBezTo>
                    <a:pt x="69" y="26"/>
                    <a:pt x="70" y="26"/>
                    <a:pt x="70" y="27"/>
                  </a:cubicBezTo>
                  <a:cubicBezTo>
                    <a:pt x="71" y="27"/>
                    <a:pt x="71" y="28"/>
                    <a:pt x="72" y="28"/>
                  </a:cubicBezTo>
                  <a:cubicBezTo>
                    <a:pt x="73" y="28"/>
                    <a:pt x="74" y="28"/>
                    <a:pt x="74" y="28"/>
                  </a:cubicBezTo>
                  <a:cubicBezTo>
                    <a:pt x="75" y="27"/>
                    <a:pt x="75" y="27"/>
                    <a:pt x="76" y="28"/>
                  </a:cubicBezTo>
                  <a:cubicBezTo>
                    <a:pt x="77" y="31"/>
                    <a:pt x="77" y="34"/>
                    <a:pt x="77" y="36"/>
                  </a:cubicBezTo>
                  <a:cubicBezTo>
                    <a:pt x="78" y="39"/>
                    <a:pt x="78" y="42"/>
                    <a:pt x="78" y="45"/>
                  </a:cubicBezTo>
                  <a:cubicBezTo>
                    <a:pt x="78" y="46"/>
                    <a:pt x="79" y="48"/>
                    <a:pt x="79" y="49"/>
                  </a:cubicBezTo>
                  <a:cubicBezTo>
                    <a:pt x="79" y="51"/>
                    <a:pt x="80" y="52"/>
                    <a:pt x="80" y="54"/>
                  </a:cubicBezTo>
                  <a:cubicBezTo>
                    <a:pt x="80" y="54"/>
                    <a:pt x="80" y="55"/>
                    <a:pt x="80" y="55"/>
                  </a:cubicBezTo>
                  <a:cubicBezTo>
                    <a:pt x="80" y="56"/>
                    <a:pt x="80" y="56"/>
                    <a:pt x="80" y="57"/>
                  </a:cubicBezTo>
                  <a:cubicBezTo>
                    <a:pt x="80" y="57"/>
                    <a:pt x="80" y="57"/>
                    <a:pt x="80" y="58"/>
                  </a:cubicBezTo>
                  <a:cubicBezTo>
                    <a:pt x="80" y="58"/>
                    <a:pt x="81" y="59"/>
                    <a:pt x="81" y="59"/>
                  </a:cubicBezTo>
                  <a:cubicBezTo>
                    <a:pt x="81" y="61"/>
                    <a:pt x="81" y="62"/>
                    <a:pt x="81" y="64"/>
                  </a:cubicBezTo>
                  <a:cubicBezTo>
                    <a:pt x="81" y="65"/>
                    <a:pt x="81" y="67"/>
                    <a:pt x="82" y="68"/>
                  </a:cubicBezTo>
                  <a:cubicBezTo>
                    <a:pt x="82" y="69"/>
                    <a:pt x="82" y="69"/>
                    <a:pt x="82" y="69"/>
                  </a:cubicBezTo>
                  <a:cubicBezTo>
                    <a:pt x="82" y="70"/>
                    <a:pt x="82" y="70"/>
                    <a:pt x="82" y="71"/>
                  </a:cubicBezTo>
                  <a:cubicBezTo>
                    <a:pt x="82" y="71"/>
                    <a:pt x="82" y="71"/>
                    <a:pt x="82" y="72"/>
                  </a:cubicBezTo>
                  <a:cubicBezTo>
                    <a:pt x="82" y="72"/>
                    <a:pt x="82" y="73"/>
                    <a:pt x="82" y="73"/>
                  </a:cubicBezTo>
                  <a:cubicBezTo>
                    <a:pt x="82" y="75"/>
                    <a:pt x="83" y="77"/>
                    <a:pt x="83" y="79"/>
                  </a:cubicBezTo>
                  <a:cubicBezTo>
                    <a:pt x="84" y="81"/>
                    <a:pt x="84" y="83"/>
                    <a:pt x="84" y="85"/>
                  </a:cubicBezTo>
                  <a:cubicBezTo>
                    <a:pt x="84" y="85"/>
                    <a:pt x="84" y="85"/>
                    <a:pt x="84" y="86"/>
                  </a:cubicBezTo>
                  <a:cubicBezTo>
                    <a:pt x="84" y="86"/>
                    <a:pt x="84" y="86"/>
                    <a:pt x="84" y="87"/>
                  </a:cubicBezTo>
                  <a:cubicBezTo>
                    <a:pt x="84" y="88"/>
                    <a:pt x="85" y="89"/>
                    <a:pt x="85" y="91"/>
                  </a:cubicBezTo>
                  <a:cubicBezTo>
                    <a:pt x="85" y="92"/>
                    <a:pt x="85" y="94"/>
                    <a:pt x="85" y="96"/>
                  </a:cubicBezTo>
                  <a:cubicBezTo>
                    <a:pt x="86" y="96"/>
                    <a:pt x="87" y="95"/>
                    <a:pt x="87" y="94"/>
                  </a:cubicBezTo>
                  <a:cubicBezTo>
                    <a:pt x="87" y="94"/>
                    <a:pt x="87" y="93"/>
                    <a:pt x="87" y="93"/>
                  </a:cubicBezTo>
                  <a:cubicBezTo>
                    <a:pt x="88" y="89"/>
                    <a:pt x="88" y="85"/>
                    <a:pt x="88" y="81"/>
                  </a:cubicBezTo>
                  <a:cubicBezTo>
                    <a:pt x="89" y="77"/>
                    <a:pt x="89" y="73"/>
                    <a:pt x="90" y="68"/>
                  </a:cubicBezTo>
                  <a:cubicBezTo>
                    <a:pt x="90" y="67"/>
                    <a:pt x="90" y="67"/>
                    <a:pt x="90" y="66"/>
                  </a:cubicBezTo>
                  <a:cubicBezTo>
                    <a:pt x="90" y="66"/>
                    <a:pt x="90" y="65"/>
                    <a:pt x="91" y="65"/>
                  </a:cubicBezTo>
                  <a:cubicBezTo>
                    <a:pt x="91" y="64"/>
                    <a:pt x="91" y="64"/>
                    <a:pt x="91" y="63"/>
                  </a:cubicBezTo>
                  <a:cubicBezTo>
                    <a:pt x="90" y="62"/>
                    <a:pt x="90" y="62"/>
                    <a:pt x="91" y="61"/>
                  </a:cubicBezTo>
                  <a:cubicBezTo>
                    <a:pt x="91" y="61"/>
                    <a:pt x="91" y="61"/>
                    <a:pt x="91" y="60"/>
                  </a:cubicBezTo>
                  <a:cubicBezTo>
                    <a:pt x="91" y="60"/>
                    <a:pt x="91" y="60"/>
                    <a:pt x="91" y="60"/>
                  </a:cubicBezTo>
                  <a:cubicBezTo>
                    <a:pt x="91" y="59"/>
                    <a:pt x="91" y="59"/>
                    <a:pt x="91" y="59"/>
                  </a:cubicBezTo>
                  <a:cubicBezTo>
                    <a:pt x="91" y="59"/>
                    <a:pt x="91" y="59"/>
                    <a:pt x="91" y="59"/>
                  </a:cubicBezTo>
                  <a:cubicBezTo>
                    <a:pt x="91" y="59"/>
                    <a:pt x="91" y="58"/>
                    <a:pt x="91" y="57"/>
                  </a:cubicBezTo>
                  <a:cubicBezTo>
                    <a:pt x="91" y="56"/>
                    <a:pt x="91" y="56"/>
                    <a:pt x="91" y="55"/>
                  </a:cubicBezTo>
                  <a:cubicBezTo>
                    <a:pt x="91" y="55"/>
                    <a:pt x="91" y="54"/>
                    <a:pt x="92" y="54"/>
                  </a:cubicBezTo>
                  <a:cubicBezTo>
                    <a:pt x="92" y="54"/>
                    <a:pt x="92" y="54"/>
                    <a:pt x="92" y="53"/>
                  </a:cubicBezTo>
                  <a:cubicBezTo>
                    <a:pt x="92" y="53"/>
                    <a:pt x="92" y="53"/>
                    <a:pt x="92" y="53"/>
                  </a:cubicBezTo>
                  <a:cubicBezTo>
                    <a:pt x="92" y="53"/>
                    <a:pt x="92" y="52"/>
                    <a:pt x="92" y="52"/>
                  </a:cubicBezTo>
                  <a:cubicBezTo>
                    <a:pt x="92" y="49"/>
                    <a:pt x="92" y="45"/>
                    <a:pt x="93" y="41"/>
                  </a:cubicBezTo>
                  <a:cubicBezTo>
                    <a:pt x="94" y="37"/>
                    <a:pt x="94" y="34"/>
                    <a:pt x="95" y="31"/>
                  </a:cubicBezTo>
                  <a:cubicBezTo>
                    <a:pt x="95" y="30"/>
                    <a:pt x="96" y="31"/>
                    <a:pt x="96" y="31"/>
                  </a:cubicBezTo>
                  <a:cubicBezTo>
                    <a:pt x="96" y="31"/>
                    <a:pt x="96" y="32"/>
                    <a:pt x="96" y="32"/>
                  </a:cubicBezTo>
                  <a:cubicBezTo>
                    <a:pt x="97" y="32"/>
                    <a:pt x="97" y="32"/>
                    <a:pt x="97" y="32"/>
                  </a:cubicBezTo>
                  <a:cubicBezTo>
                    <a:pt x="98" y="32"/>
                    <a:pt x="98" y="32"/>
                    <a:pt x="98" y="33"/>
                  </a:cubicBezTo>
                  <a:cubicBezTo>
                    <a:pt x="98" y="33"/>
                    <a:pt x="98" y="34"/>
                    <a:pt x="99" y="35"/>
                  </a:cubicBezTo>
                  <a:cubicBezTo>
                    <a:pt x="99" y="35"/>
                    <a:pt x="99" y="36"/>
                    <a:pt x="99" y="37"/>
                  </a:cubicBezTo>
                  <a:cubicBezTo>
                    <a:pt x="99" y="37"/>
                    <a:pt x="100" y="38"/>
                    <a:pt x="100" y="38"/>
                  </a:cubicBezTo>
                  <a:cubicBezTo>
                    <a:pt x="101" y="39"/>
                    <a:pt x="102" y="39"/>
                    <a:pt x="102" y="39"/>
                  </a:cubicBezTo>
                  <a:cubicBezTo>
                    <a:pt x="102" y="39"/>
                    <a:pt x="102" y="39"/>
                    <a:pt x="102" y="40"/>
                  </a:cubicBezTo>
                  <a:cubicBezTo>
                    <a:pt x="102" y="40"/>
                    <a:pt x="101" y="40"/>
                    <a:pt x="101" y="40"/>
                  </a:cubicBezTo>
                  <a:cubicBezTo>
                    <a:pt x="101" y="40"/>
                    <a:pt x="100" y="40"/>
                    <a:pt x="100" y="40"/>
                  </a:cubicBezTo>
                  <a:cubicBezTo>
                    <a:pt x="100" y="41"/>
                    <a:pt x="100" y="41"/>
                    <a:pt x="100" y="42"/>
                  </a:cubicBezTo>
                  <a:cubicBezTo>
                    <a:pt x="100" y="42"/>
                    <a:pt x="101" y="43"/>
                    <a:pt x="102" y="43"/>
                  </a:cubicBezTo>
                  <a:cubicBezTo>
                    <a:pt x="103" y="44"/>
                    <a:pt x="103" y="44"/>
                    <a:pt x="104" y="45"/>
                  </a:cubicBezTo>
                  <a:lnTo>
                    <a:pt x="106" y="45"/>
                  </a:lnTo>
                  <a:cubicBezTo>
                    <a:pt x="107" y="45"/>
                    <a:pt x="107" y="46"/>
                    <a:pt x="108" y="46"/>
                  </a:cubicBezTo>
                  <a:cubicBezTo>
                    <a:pt x="108" y="47"/>
                    <a:pt x="109" y="47"/>
                    <a:pt x="109" y="48"/>
                  </a:cubicBezTo>
                  <a:cubicBezTo>
                    <a:pt x="110" y="49"/>
                    <a:pt x="110" y="50"/>
                    <a:pt x="110" y="51"/>
                  </a:cubicBezTo>
                  <a:cubicBezTo>
                    <a:pt x="111" y="52"/>
                    <a:pt x="111" y="53"/>
                    <a:pt x="113" y="53"/>
                  </a:cubicBezTo>
                  <a:cubicBezTo>
                    <a:pt x="113" y="52"/>
                    <a:pt x="113" y="51"/>
                    <a:pt x="112" y="50"/>
                  </a:cubicBezTo>
                  <a:cubicBezTo>
                    <a:pt x="112" y="48"/>
                    <a:pt x="112" y="46"/>
                    <a:pt x="113" y="45"/>
                  </a:cubicBezTo>
                  <a:cubicBezTo>
                    <a:pt x="113" y="44"/>
                    <a:pt x="113" y="44"/>
                    <a:pt x="112" y="44"/>
                  </a:cubicBezTo>
                  <a:cubicBezTo>
                    <a:pt x="112" y="44"/>
                    <a:pt x="112" y="43"/>
                    <a:pt x="112" y="43"/>
                  </a:cubicBezTo>
                  <a:cubicBezTo>
                    <a:pt x="112" y="43"/>
                    <a:pt x="112" y="43"/>
                    <a:pt x="111" y="42"/>
                  </a:cubicBezTo>
                  <a:cubicBezTo>
                    <a:pt x="111" y="42"/>
                    <a:pt x="111" y="42"/>
                    <a:pt x="111" y="41"/>
                  </a:cubicBezTo>
                  <a:cubicBezTo>
                    <a:pt x="111" y="40"/>
                    <a:pt x="112" y="40"/>
                    <a:pt x="113" y="39"/>
                  </a:cubicBezTo>
                  <a:cubicBezTo>
                    <a:pt x="113" y="39"/>
                    <a:pt x="113" y="39"/>
                    <a:pt x="113" y="38"/>
                  </a:cubicBezTo>
                  <a:cubicBezTo>
                    <a:pt x="114" y="38"/>
                    <a:pt x="114" y="38"/>
                    <a:pt x="114" y="38"/>
                  </a:cubicBezTo>
                  <a:cubicBezTo>
                    <a:pt x="114" y="37"/>
                    <a:pt x="115" y="37"/>
                    <a:pt x="115" y="36"/>
                  </a:cubicBezTo>
                  <a:cubicBezTo>
                    <a:pt x="115" y="35"/>
                    <a:pt x="115" y="35"/>
                    <a:pt x="115" y="34"/>
                  </a:cubicBezTo>
                  <a:cubicBezTo>
                    <a:pt x="115" y="34"/>
                    <a:pt x="115" y="33"/>
                    <a:pt x="114" y="33"/>
                  </a:cubicBezTo>
                  <a:cubicBezTo>
                    <a:pt x="114" y="33"/>
                    <a:pt x="113" y="33"/>
                    <a:pt x="113" y="33"/>
                  </a:cubicBezTo>
                  <a:cubicBezTo>
                    <a:pt x="112" y="33"/>
                    <a:pt x="112" y="32"/>
                    <a:pt x="112" y="32"/>
                  </a:cubicBezTo>
                  <a:cubicBezTo>
                    <a:pt x="111" y="32"/>
                    <a:pt x="111" y="32"/>
                    <a:pt x="111" y="31"/>
                  </a:cubicBezTo>
                  <a:cubicBezTo>
                    <a:pt x="110" y="31"/>
                    <a:pt x="110" y="31"/>
                    <a:pt x="110" y="31"/>
                  </a:cubicBezTo>
                  <a:cubicBezTo>
                    <a:pt x="109" y="31"/>
                    <a:pt x="109" y="31"/>
                    <a:pt x="109" y="31"/>
                  </a:cubicBezTo>
                  <a:cubicBezTo>
                    <a:pt x="109" y="30"/>
                    <a:pt x="108" y="30"/>
                    <a:pt x="108" y="30"/>
                  </a:cubicBezTo>
                  <a:cubicBezTo>
                    <a:pt x="108" y="30"/>
                    <a:pt x="107" y="30"/>
                    <a:pt x="107" y="30"/>
                  </a:cubicBezTo>
                  <a:cubicBezTo>
                    <a:pt x="106" y="29"/>
                    <a:pt x="105" y="28"/>
                    <a:pt x="104" y="28"/>
                  </a:cubicBezTo>
                  <a:cubicBezTo>
                    <a:pt x="103" y="28"/>
                    <a:pt x="102" y="28"/>
                    <a:pt x="102" y="27"/>
                  </a:cubicBezTo>
                  <a:cubicBezTo>
                    <a:pt x="101" y="27"/>
                    <a:pt x="100" y="27"/>
                    <a:pt x="100" y="26"/>
                  </a:cubicBezTo>
                  <a:cubicBezTo>
                    <a:pt x="100" y="25"/>
                    <a:pt x="100" y="24"/>
                    <a:pt x="101" y="24"/>
                  </a:cubicBezTo>
                  <a:cubicBezTo>
                    <a:pt x="102" y="23"/>
                    <a:pt x="103" y="22"/>
                    <a:pt x="103" y="21"/>
                  </a:cubicBezTo>
                  <a:cubicBezTo>
                    <a:pt x="103" y="21"/>
                    <a:pt x="102" y="21"/>
                    <a:pt x="102" y="21"/>
                  </a:cubicBezTo>
                  <a:cubicBezTo>
                    <a:pt x="102" y="21"/>
                    <a:pt x="102" y="21"/>
                    <a:pt x="101" y="21"/>
                  </a:cubicBezTo>
                  <a:cubicBezTo>
                    <a:pt x="101" y="22"/>
                    <a:pt x="101" y="22"/>
                    <a:pt x="101" y="22"/>
                  </a:cubicBezTo>
                  <a:cubicBezTo>
                    <a:pt x="101" y="22"/>
                    <a:pt x="101" y="22"/>
                    <a:pt x="101" y="22"/>
                  </a:cubicBezTo>
                  <a:cubicBezTo>
                    <a:pt x="101" y="23"/>
                    <a:pt x="100" y="23"/>
                    <a:pt x="100" y="23"/>
                  </a:cubicBezTo>
                  <a:cubicBezTo>
                    <a:pt x="100" y="23"/>
                    <a:pt x="100" y="23"/>
                    <a:pt x="100" y="23"/>
                  </a:cubicBezTo>
                  <a:cubicBezTo>
                    <a:pt x="99" y="23"/>
                    <a:pt x="99" y="24"/>
                    <a:pt x="98" y="25"/>
                  </a:cubicBezTo>
                  <a:cubicBezTo>
                    <a:pt x="98" y="26"/>
                    <a:pt x="97" y="26"/>
                    <a:pt x="96" y="26"/>
                  </a:cubicBezTo>
                  <a:cubicBezTo>
                    <a:pt x="96" y="25"/>
                    <a:pt x="96" y="24"/>
                    <a:pt x="96" y="22"/>
                  </a:cubicBezTo>
                  <a:cubicBezTo>
                    <a:pt x="96" y="20"/>
                    <a:pt x="96" y="19"/>
                    <a:pt x="97" y="18"/>
                  </a:cubicBezTo>
                  <a:cubicBezTo>
                    <a:pt x="97" y="17"/>
                    <a:pt x="97" y="17"/>
                    <a:pt x="97" y="17"/>
                  </a:cubicBezTo>
                  <a:cubicBezTo>
                    <a:pt x="97" y="18"/>
                    <a:pt x="97" y="18"/>
                    <a:pt x="98" y="18"/>
                  </a:cubicBezTo>
                  <a:cubicBezTo>
                    <a:pt x="99" y="17"/>
                    <a:pt x="99" y="17"/>
                    <a:pt x="99" y="16"/>
                  </a:cubicBezTo>
                  <a:cubicBezTo>
                    <a:pt x="99" y="16"/>
                    <a:pt x="100" y="15"/>
                    <a:pt x="100" y="15"/>
                  </a:cubicBezTo>
                  <a:cubicBezTo>
                    <a:pt x="99" y="15"/>
                    <a:pt x="99" y="15"/>
                    <a:pt x="99" y="15"/>
                  </a:cubicBezTo>
                  <a:cubicBezTo>
                    <a:pt x="98" y="15"/>
                    <a:pt x="98" y="15"/>
                    <a:pt x="97" y="15"/>
                  </a:cubicBezTo>
                  <a:cubicBezTo>
                    <a:pt x="97" y="14"/>
                    <a:pt x="97" y="13"/>
                    <a:pt x="97" y="12"/>
                  </a:cubicBezTo>
                  <a:cubicBezTo>
                    <a:pt x="98" y="11"/>
                    <a:pt x="98" y="10"/>
                    <a:pt x="98" y="9"/>
                  </a:cubicBezTo>
                  <a:cubicBezTo>
                    <a:pt x="99" y="8"/>
                    <a:pt x="99" y="8"/>
                    <a:pt x="99" y="7"/>
                  </a:cubicBezTo>
                  <a:cubicBezTo>
                    <a:pt x="100" y="6"/>
                    <a:pt x="101" y="6"/>
                    <a:pt x="102" y="6"/>
                  </a:cubicBezTo>
                  <a:cubicBezTo>
                    <a:pt x="102" y="6"/>
                    <a:pt x="102" y="7"/>
                    <a:pt x="103" y="7"/>
                  </a:cubicBezTo>
                  <a:cubicBezTo>
                    <a:pt x="103" y="7"/>
                    <a:pt x="104" y="8"/>
                    <a:pt x="105" y="8"/>
                  </a:cubicBezTo>
                  <a:cubicBezTo>
                    <a:pt x="104" y="8"/>
                    <a:pt x="105" y="9"/>
                    <a:pt x="105" y="9"/>
                  </a:cubicBezTo>
                  <a:cubicBezTo>
                    <a:pt x="105" y="10"/>
                    <a:pt x="105" y="10"/>
                    <a:pt x="106" y="10"/>
                  </a:cubicBezTo>
                  <a:cubicBezTo>
                    <a:pt x="106" y="10"/>
                    <a:pt x="106" y="10"/>
                    <a:pt x="106" y="11"/>
                  </a:cubicBezTo>
                  <a:cubicBezTo>
                    <a:pt x="106" y="11"/>
                    <a:pt x="106" y="11"/>
                    <a:pt x="106" y="12"/>
                  </a:cubicBezTo>
                  <a:cubicBezTo>
                    <a:pt x="107" y="12"/>
                    <a:pt x="108" y="12"/>
                    <a:pt x="109" y="13"/>
                  </a:cubicBezTo>
                  <a:cubicBezTo>
                    <a:pt x="110" y="13"/>
                    <a:pt x="112" y="13"/>
                    <a:pt x="113" y="13"/>
                  </a:cubicBezTo>
                  <a:cubicBezTo>
                    <a:pt x="114" y="13"/>
                    <a:pt x="114" y="13"/>
                    <a:pt x="114" y="12"/>
                  </a:cubicBezTo>
                  <a:cubicBezTo>
                    <a:pt x="114" y="12"/>
                    <a:pt x="115" y="11"/>
                    <a:pt x="116" y="11"/>
                  </a:cubicBezTo>
                  <a:cubicBezTo>
                    <a:pt x="116" y="10"/>
                    <a:pt x="116" y="10"/>
                    <a:pt x="116" y="11"/>
                  </a:cubicBezTo>
                  <a:cubicBezTo>
                    <a:pt x="116" y="11"/>
                    <a:pt x="116" y="11"/>
                    <a:pt x="116" y="11"/>
                  </a:cubicBezTo>
                  <a:lnTo>
                    <a:pt x="116" y="12"/>
                  </a:lnTo>
                  <a:cubicBezTo>
                    <a:pt x="116" y="13"/>
                    <a:pt x="117" y="13"/>
                    <a:pt x="117" y="13"/>
                  </a:cubicBezTo>
                  <a:cubicBezTo>
                    <a:pt x="119" y="13"/>
                    <a:pt x="121" y="13"/>
                    <a:pt x="122" y="13"/>
                  </a:cubicBezTo>
                  <a:cubicBezTo>
                    <a:pt x="124" y="13"/>
                    <a:pt x="126" y="13"/>
                    <a:pt x="127" y="13"/>
                  </a:cubicBezTo>
                  <a:cubicBezTo>
                    <a:pt x="127" y="12"/>
                    <a:pt x="127" y="11"/>
                    <a:pt x="126" y="10"/>
                  </a:cubicBezTo>
                  <a:cubicBezTo>
                    <a:pt x="126" y="10"/>
                    <a:pt x="125" y="10"/>
                    <a:pt x="125" y="10"/>
                  </a:cubicBezTo>
                  <a:cubicBezTo>
                    <a:pt x="124" y="10"/>
                    <a:pt x="124" y="10"/>
                    <a:pt x="124" y="9"/>
                  </a:cubicBezTo>
                  <a:cubicBezTo>
                    <a:pt x="124" y="9"/>
                    <a:pt x="125" y="8"/>
                    <a:pt x="125" y="8"/>
                  </a:cubicBezTo>
                  <a:cubicBezTo>
                    <a:pt x="125" y="8"/>
                    <a:pt x="125" y="8"/>
                    <a:pt x="126" y="8"/>
                  </a:cubicBezTo>
                  <a:cubicBezTo>
                    <a:pt x="126" y="9"/>
                    <a:pt x="126" y="9"/>
                    <a:pt x="126" y="9"/>
                  </a:cubicBezTo>
                  <a:cubicBezTo>
                    <a:pt x="127" y="9"/>
                    <a:pt x="127" y="9"/>
                    <a:pt x="127" y="9"/>
                  </a:cubicBezTo>
                  <a:cubicBezTo>
                    <a:pt x="127" y="9"/>
                    <a:pt x="128" y="8"/>
                    <a:pt x="128" y="8"/>
                  </a:cubicBezTo>
                  <a:cubicBezTo>
                    <a:pt x="128" y="7"/>
                    <a:pt x="128" y="6"/>
                    <a:pt x="128" y="6"/>
                  </a:cubicBezTo>
                  <a:cubicBezTo>
                    <a:pt x="129" y="6"/>
                    <a:pt x="129" y="6"/>
                    <a:pt x="129" y="6"/>
                  </a:cubicBezTo>
                  <a:cubicBezTo>
                    <a:pt x="129" y="7"/>
                    <a:pt x="129" y="7"/>
                    <a:pt x="129" y="7"/>
                  </a:cubicBezTo>
                  <a:lnTo>
                    <a:pt x="129" y="8"/>
                  </a:lnTo>
                  <a:cubicBezTo>
                    <a:pt x="129" y="9"/>
                    <a:pt x="130" y="9"/>
                    <a:pt x="130" y="9"/>
                  </a:cubicBezTo>
                  <a:cubicBezTo>
                    <a:pt x="131" y="9"/>
                    <a:pt x="131" y="8"/>
                    <a:pt x="130" y="8"/>
                  </a:cubicBezTo>
                  <a:cubicBezTo>
                    <a:pt x="130" y="7"/>
                    <a:pt x="130" y="6"/>
                    <a:pt x="131" y="6"/>
                  </a:cubicBezTo>
                  <a:cubicBezTo>
                    <a:pt x="131" y="5"/>
                    <a:pt x="133" y="4"/>
                    <a:pt x="134" y="4"/>
                  </a:cubicBezTo>
                  <a:cubicBezTo>
                    <a:pt x="134" y="4"/>
                    <a:pt x="135" y="4"/>
                    <a:pt x="135" y="3"/>
                  </a:cubicBezTo>
                  <a:cubicBezTo>
                    <a:pt x="135" y="3"/>
                    <a:pt x="135" y="2"/>
                    <a:pt x="136" y="2"/>
                  </a:cubicBezTo>
                  <a:cubicBezTo>
                    <a:pt x="136" y="2"/>
                    <a:pt x="136" y="1"/>
                    <a:pt x="137" y="1"/>
                  </a:cubicBezTo>
                  <a:cubicBezTo>
                    <a:pt x="137" y="1"/>
                    <a:pt x="137" y="1"/>
                    <a:pt x="138" y="2"/>
                  </a:cubicBezTo>
                  <a:cubicBezTo>
                    <a:pt x="138" y="3"/>
                    <a:pt x="138" y="3"/>
                    <a:pt x="138" y="3"/>
                  </a:cubicBezTo>
                  <a:cubicBezTo>
                    <a:pt x="137" y="3"/>
                    <a:pt x="137" y="3"/>
                    <a:pt x="137" y="4"/>
                  </a:cubicBezTo>
                  <a:cubicBezTo>
                    <a:pt x="137" y="4"/>
                    <a:pt x="137" y="4"/>
                    <a:pt x="136" y="4"/>
                  </a:cubicBezTo>
                  <a:cubicBezTo>
                    <a:pt x="136" y="4"/>
                    <a:pt x="136" y="5"/>
                    <a:pt x="136" y="5"/>
                  </a:cubicBezTo>
                  <a:cubicBezTo>
                    <a:pt x="136" y="5"/>
                    <a:pt x="137" y="6"/>
                    <a:pt x="137" y="6"/>
                  </a:cubicBezTo>
                  <a:cubicBezTo>
                    <a:pt x="138" y="6"/>
                    <a:pt x="138" y="6"/>
                    <a:pt x="139" y="6"/>
                  </a:cubicBezTo>
                  <a:cubicBezTo>
                    <a:pt x="139" y="6"/>
                    <a:pt x="140" y="5"/>
                    <a:pt x="140" y="5"/>
                  </a:cubicBezTo>
                  <a:cubicBezTo>
                    <a:pt x="140" y="5"/>
                    <a:pt x="141" y="5"/>
                    <a:pt x="141" y="4"/>
                  </a:cubicBezTo>
                  <a:cubicBezTo>
                    <a:pt x="141" y="5"/>
                    <a:pt x="141" y="5"/>
                    <a:pt x="141" y="5"/>
                  </a:cubicBezTo>
                  <a:cubicBezTo>
                    <a:pt x="141" y="5"/>
                    <a:pt x="141" y="6"/>
                    <a:pt x="141" y="6"/>
                  </a:cubicBezTo>
                  <a:cubicBezTo>
                    <a:pt x="141" y="6"/>
                    <a:pt x="140" y="6"/>
                    <a:pt x="140" y="6"/>
                  </a:cubicBezTo>
                  <a:cubicBezTo>
                    <a:pt x="140" y="7"/>
                    <a:pt x="140" y="7"/>
                    <a:pt x="140" y="7"/>
                  </a:cubicBezTo>
                  <a:cubicBezTo>
                    <a:pt x="140" y="8"/>
                    <a:pt x="140" y="8"/>
                    <a:pt x="140" y="8"/>
                  </a:cubicBezTo>
                  <a:cubicBezTo>
                    <a:pt x="141" y="8"/>
                    <a:pt x="141" y="7"/>
                    <a:pt x="142" y="8"/>
                  </a:cubicBezTo>
                  <a:cubicBezTo>
                    <a:pt x="142" y="8"/>
                    <a:pt x="141" y="9"/>
                    <a:pt x="141" y="8"/>
                  </a:cubicBezTo>
                  <a:cubicBezTo>
                    <a:pt x="140" y="8"/>
                    <a:pt x="140" y="8"/>
                    <a:pt x="139" y="8"/>
                  </a:cubicBezTo>
                  <a:cubicBezTo>
                    <a:pt x="139" y="8"/>
                    <a:pt x="139" y="8"/>
                    <a:pt x="138" y="8"/>
                  </a:cubicBezTo>
                  <a:cubicBezTo>
                    <a:pt x="138" y="8"/>
                    <a:pt x="138" y="9"/>
                    <a:pt x="138" y="9"/>
                  </a:cubicBezTo>
                  <a:cubicBezTo>
                    <a:pt x="137" y="9"/>
                    <a:pt x="137" y="9"/>
                    <a:pt x="137" y="9"/>
                  </a:cubicBezTo>
                  <a:cubicBezTo>
                    <a:pt x="136" y="8"/>
                    <a:pt x="136" y="8"/>
                    <a:pt x="135" y="8"/>
                  </a:cubicBezTo>
                  <a:cubicBezTo>
                    <a:pt x="135" y="8"/>
                    <a:pt x="134" y="9"/>
                    <a:pt x="134" y="9"/>
                  </a:cubicBezTo>
                  <a:cubicBezTo>
                    <a:pt x="134" y="10"/>
                    <a:pt x="134" y="11"/>
                    <a:pt x="134" y="11"/>
                  </a:cubicBezTo>
                  <a:cubicBezTo>
                    <a:pt x="133" y="11"/>
                    <a:pt x="133" y="11"/>
                    <a:pt x="133" y="11"/>
                  </a:cubicBezTo>
                  <a:cubicBezTo>
                    <a:pt x="132" y="11"/>
                    <a:pt x="132" y="11"/>
                    <a:pt x="132" y="10"/>
                  </a:cubicBezTo>
                  <a:cubicBezTo>
                    <a:pt x="132" y="10"/>
                    <a:pt x="132" y="10"/>
                    <a:pt x="132" y="10"/>
                  </a:cubicBezTo>
                  <a:cubicBezTo>
                    <a:pt x="131" y="10"/>
                    <a:pt x="131" y="10"/>
                    <a:pt x="130" y="10"/>
                  </a:cubicBezTo>
                  <a:cubicBezTo>
                    <a:pt x="130" y="10"/>
                    <a:pt x="130" y="10"/>
                    <a:pt x="130" y="10"/>
                  </a:cubicBezTo>
                  <a:cubicBezTo>
                    <a:pt x="130" y="10"/>
                    <a:pt x="130" y="10"/>
                    <a:pt x="130" y="10"/>
                  </a:cubicBezTo>
                  <a:cubicBezTo>
                    <a:pt x="129" y="11"/>
                    <a:pt x="129" y="11"/>
                    <a:pt x="130" y="11"/>
                  </a:cubicBezTo>
                  <a:cubicBezTo>
                    <a:pt x="130" y="11"/>
                    <a:pt x="130" y="12"/>
                    <a:pt x="130" y="12"/>
                  </a:cubicBezTo>
                  <a:cubicBezTo>
                    <a:pt x="131" y="12"/>
                    <a:pt x="131" y="12"/>
                    <a:pt x="132" y="12"/>
                  </a:cubicBezTo>
                  <a:cubicBezTo>
                    <a:pt x="133" y="12"/>
                    <a:pt x="133" y="12"/>
                    <a:pt x="134" y="13"/>
                  </a:cubicBezTo>
                  <a:cubicBezTo>
                    <a:pt x="134" y="13"/>
                    <a:pt x="134" y="13"/>
                    <a:pt x="134" y="14"/>
                  </a:cubicBezTo>
                  <a:cubicBezTo>
                    <a:pt x="134" y="14"/>
                    <a:pt x="133" y="14"/>
                    <a:pt x="133" y="15"/>
                  </a:cubicBezTo>
                  <a:cubicBezTo>
                    <a:pt x="133" y="15"/>
                    <a:pt x="133" y="16"/>
                    <a:pt x="132" y="16"/>
                  </a:cubicBezTo>
                  <a:cubicBezTo>
                    <a:pt x="132" y="17"/>
                    <a:pt x="131" y="18"/>
                    <a:pt x="131" y="18"/>
                  </a:cubicBezTo>
                  <a:cubicBezTo>
                    <a:pt x="130" y="17"/>
                    <a:pt x="130" y="17"/>
                    <a:pt x="131" y="16"/>
                  </a:cubicBezTo>
                  <a:cubicBezTo>
                    <a:pt x="131" y="16"/>
                    <a:pt x="131" y="16"/>
                    <a:pt x="131" y="15"/>
                  </a:cubicBezTo>
                  <a:cubicBezTo>
                    <a:pt x="131" y="15"/>
                    <a:pt x="131" y="14"/>
                    <a:pt x="130" y="15"/>
                  </a:cubicBezTo>
                  <a:cubicBezTo>
                    <a:pt x="129" y="15"/>
                    <a:pt x="129" y="15"/>
                    <a:pt x="129" y="15"/>
                  </a:cubicBezTo>
                  <a:lnTo>
                    <a:pt x="129" y="14"/>
                  </a:lnTo>
                  <a:cubicBezTo>
                    <a:pt x="128" y="14"/>
                    <a:pt x="128" y="14"/>
                    <a:pt x="127" y="15"/>
                  </a:cubicBezTo>
                  <a:cubicBezTo>
                    <a:pt x="127" y="15"/>
                    <a:pt x="127" y="15"/>
                    <a:pt x="126" y="15"/>
                  </a:cubicBezTo>
                  <a:cubicBezTo>
                    <a:pt x="126" y="16"/>
                    <a:pt x="127" y="16"/>
                    <a:pt x="127" y="16"/>
                  </a:cubicBezTo>
                  <a:cubicBezTo>
                    <a:pt x="127" y="15"/>
                    <a:pt x="128" y="15"/>
                    <a:pt x="128" y="15"/>
                  </a:cubicBezTo>
                  <a:cubicBezTo>
                    <a:pt x="128" y="16"/>
                    <a:pt x="128" y="17"/>
                    <a:pt x="129" y="18"/>
                  </a:cubicBezTo>
                  <a:cubicBezTo>
                    <a:pt x="129" y="18"/>
                    <a:pt x="130" y="19"/>
                    <a:pt x="129" y="20"/>
                  </a:cubicBezTo>
                  <a:cubicBezTo>
                    <a:pt x="130" y="20"/>
                    <a:pt x="130" y="20"/>
                    <a:pt x="130" y="21"/>
                  </a:cubicBezTo>
                  <a:cubicBezTo>
                    <a:pt x="130" y="21"/>
                    <a:pt x="131" y="21"/>
                    <a:pt x="131" y="21"/>
                  </a:cubicBezTo>
                  <a:cubicBezTo>
                    <a:pt x="132" y="21"/>
                    <a:pt x="132" y="20"/>
                    <a:pt x="132" y="20"/>
                  </a:cubicBezTo>
                  <a:cubicBezTo>
                    <a:pt x="132" y="19"/>
                    <a:pt x="132" y="19"/>
                    <a:pt x="132" y="19"/>
                  </a:cubicBezTo>
                  <a:cubicBezTo>
                    <a:pt x="133" y="19"/>
                    <a:pt x="133" y="19"/>
                    <a:pt x="133" y="19"/>
                  </a:cubicBezTo>
                  <a:cubicBezTo>
                    <a:pt x="134" y="19"/>
                    <a:pt x="134" y="19"/>
                    <a:pt x="135" y="19"/>
                  </a:cubicBezTo>
                  <a:cubicBezTo>
                    <a:pt x="135" y="19"/>
                    <a:pt x="135" y="19"/>
                    <a:pt x="135" y="19"/>
                  </a:cubicBezTo>
                  <a:cubicBezTo>
                    <a:pt x="135" y="18"/>
                    <a:pt x="135" y="18"/>
                    <a:pt x="134" y="18"/>
                  </a:cubicBezTo>
                  <a:cubicBezTo>
                    <a:pt x="134" y="18"/>
                    <a:pt x="134" y="18"/>
                    <a:pt x="134" y="18"/>
                  </a:cubicBezTo>
                  <a:cubicBezTo>
                    <a:pt x="134" y="17"/>
                    <a:pt x="134" y="17"/>
                    <a:pt x="134" y="17"/>
                  </a:cubicBezTo>
                  <a:cubicBezTo>
                    <a:pt x="135" y="17"/>
                    <a:pt x="135" y="16"/>
                    <a:pt x="135" y="16"/>
                  </a:cubicBezTo>
                  <a:cubicBezTo>
                    <a:pt x="135" y="16"/>
                    <a:pt x="135" y="15"/>
                    <a:pt x="135" y="14"/>
                  </a:cubicBezTo>
                  <a:cubicBezTo>
                    <a:pt x="135" y="14"/>
                    <a:pt x="136" y="14"/>
                    <a:pt x="136" y="14"/>
                  </a:cubicBezTo>
                  <a:cubicBezTo>
                    <a:pt x="136" y="14"/>
                    <a:pt x="136" y="14"/>
                    <a:pt x="137" y="14"/>
                  </a:cubicBezTo>
                  <a:cubicBezTo>
                    <a:pt x="137" y="14"/>
                    <a:pt x="138" y="14"/>
                    <a:pt x="138" y="13"/>
                  </a:cubicBezTo>
                  <a:cubicBezTo>
                    <a:pt x="138" y="13"/>
                    <a:pt x="138" y="13"/>
                    <a:pt x="139" y="13"/>
                  </a:cubicBezTo>
                  <a:cubicBezTo>
                    <a:pt x="138" y="14"/>
                    <a:pt x="138" y="15"/>
                    <a:pt x="139" y="15"/>
                  </a:cubicBezTo>
                  <a:cubicBezTo>
                    <a:pt x="140" y="16"/>
                    <a:pt x="141" y="16"/>
                    <a:pt x="141" y="17"/>
                  </a:cubicBezTo>
                  <a:cubicBezTo>
                    <a:pt x="141" y="17"/>
                    <a:pt x="142" y="17"/>
                    <a:pt x="142" y="16"/>
                  </a:cubicBezTo>
                  <a:cubicBezTo>
                    <a:pt x="142" y="16"/>
                    <a:pt x="141" y="16"/>
                    <a:pt x="141" y="16"/>
                  </a:cubicBezTo>
                  <a:cubicBezTo>
                    <a:pt x="141" y="16"/>
                    <a:pt x="141" y="15"/>
                    <a:pt x="141" y="15"/>
                  </a:cubicBezTo>
                  <a:cubicBezTo>
                    <a:pt x="141" y="15"/>
                    <a:pt x="141" y="15"/>
                    <a:pt x="141" y="14"/>
                  </a:cubicBezTo>
                  <a:cubicBezTo>
                    <a:pt x="141" y="14"/>
                    <a:pt x="142" y="14"/>
                    <a:pt x="142" y="14"/>
                  </a:cubicBezTo>
                  <a:cubicBezTo>
                    <a:pt x="141" y="14"/>
                    <a:pt x="141" y="13"/>
                    <a:pt x="141" y="13"/>
                  </a:cubicBezTo>
                  <a:cubicBezTo>
                    <a:pt x="142" y="13"/>
                    <a:pt x="142" y="13"/>
                    <a:pt x="143" y="13"/>
                  </a:cubicBezTo>
                  <a:lnTo>
                    <a:pt x="143" y="11"/>
                  </a:lnTo>
                  <a:cubicBezTo>
                    <a:pt x="143" y="11"/>
                    <a:pt x="143" y="11"/>
                    <a:pt x="143" y="11"/>
                  </a:cubicBezTo>
                  <a:cubicBezTo>
                    <a:pt x="142" y="11"/>
                    <a:pt x="142" y="11"/>
                    <a:pt x="142" y="11"/>
                  </a:cubicBezTo>
                  <a:cubicBezTo>
                    <a:pt x="141" y="11"/>
                    <a:pt x="141" y="11"/>
                    <a:pt x="141" y="11"/>
                  </a:cubicBezTo>
                  <a:cubicBezTo>
                    <a:pt x="140" y="11"/>
                    <a:pt x="140" y="11"/>
                    <a:pt x="140" y="11"/>
                  </a:cubicBezTo>
                  <a:cubicBezTo>
                    <a:pt x="141" y="10"/>
                    <a:pt x="141" y="10"/>
                    <a:pt x="142" y="10"/>
                  </a:cubicBezTo>
                  <a:cubicBezTo>
                    <a:pt x="143" y="9"/>
                    <a:pt x="144" y="9"/>
                    <a:pt x="145" y="9"/>
                  </a:cubicBezTo>
                  <a:cubicBezTo>
                    <a:pt x="145" y="9"/>
                    <a:pt x="145" y="9"/>
                    <a:pt x="145" y="8"/>
                  </a:cubicBezTo>
                  <a:cubicBezTo>
                    <a:pt x="145" y="8"/>
                    <a:pt x="144" y="7"/>
                    <a:pt x="144" y="7"/>
                  </a:cubicBezTo>
                  <a:cubicBezTo>
                    <a:pt x="144" y="7"/>
                    <a:pt x="144" y="6"/>
                    <a:pt x="144" y="6"/>
                  </a:cubicBezTo>
                  <a:cubicBezTo>
                    <a:pt x="144" y="6"/>
                    <a:pt x="144" y="5"/>
                    <a:pt x="144" y="5"/>
                  </a:cubicBezTo>
                  <a:cubicBezTo>
                    <a:pt x="145" y="5"/>
                    <a:pt x="145" y="5"/>
                    <a:pt x="145" y="5"/>
                  </a:cubicBezTo>
                  <a:cubicBezTo>
                    <a:pt x="145" y="6"/>
                    <a:pt x="145" y="6"/>
                    <a:pt x="145" y="6"/>
                  </a:cubicBezTo>
                  <a:cubicBezTo>
                    <a:pt x="146" y="7"/>
                    <a:pt x="146" y="8"/>
                    <a:pt x="147" y="8"/>
                  </a:cubicBezTo>
                  <a:cubicBezTo>
                    <a:pt x="148" y="8"/>
                    <a:pt x="148" y="9"/>
                    <a:pt x="148" y="10"/>
                  </a:cubicBezTo>
                  <a:cubicBezTo>
                    <a:pt x="147" y="10"/>
                    <a:pt x="146" y="10"/>
                    <a:pt x="146" y="10"/>
                  </a:cubicBezTo>
                  <a:cubicBezTo>
                    <a:pt x="146" y="11"/>
                    <a:pt x="145" y="11"/>
                    <a:pt x="144" y="11"/>
                  </a:cubicBezTo>
                  <a:cubicBezTo>
                    <a:pt x="144" y="12"/>
                    <a:pt x="144" y="12"/>
                    <a:pt x="146" y="12"/>
                  </a:cubicBezTo>
                  <a:cubicBezTo>
                    <a:pt x="146" y="13"/>
                    <a:pt x="146" y="13"/>
                    <a:pt x="146" y="14"/>
                  </a:cubicBezTo>
                  <a:cubicBezTo>
                    <a:pt x="146" y="14"/>
                    <a:pt x="146" y="14"/>
                    <a:pt x="146" y="15"/>
                  </a:cubicBezTo>
                  <a:cubicBezTo>
                    <a:pt x="147" y="15"/>
                    <a:pt x="147" y="15"/>
                    <a:pt x="147" y="15"/>
                  </a:cubicBezTo>
                  <a:cubicBezTo>
                    <a:pt x="148" y="14"/>
                    <a:pt x="148" y="14"/>
                    <a:pt x="149" y="14"/>
                  </a:cubicBezTo>
                  <a:cubicBezTo>
                    <a:pt x="149" y="15"/>
                    <a:pt x="149" y="15"/>
                    <a:pt x="149" y="16"/>
                  </a:cubicBezTo>
                  <a:cubicBezTo>
                    <a:pt x="148" y="16"/>
                    <a:pt x="148" y="16"/>
                    <a:pt x="149" y="17"/>
                  </a:cubicBezTo>
                  <a:cubicBezTo>
                    <a:pt x="149" y="17"/>
                    <a:pt x="149" y="17"/>
                    <a:pt x="149" y="17"/>
                  </a:cubicBezTo>
                  <a:cubicBezTo>
                    <a:pt x="149" y="17"/>
                    <a:pt x="150" y="16"/>
                    <a:pt x="150" y="16"/>
                  </a:cubicBezTo>
                  <a:cubicBezTo>
                    <a:pt x="150" y="16"/>
                    <a:pt x="150" y="16"/>
                    <a:pt x="150" y="16"/>
                  </a:cubicBezTo>
                  <a:cubicBezTo>
                    <a:pt x="150" y="15"/>
                    <a:pt x="150" y="15"/>
                    <a:pt x="151" y="15"/>
                  </a:cubicBezTo>
                  <a:cubicBezTo>
                    <a:pt x="151" y="15"/>
                    <a:pt x="151" y="15"/>
                    <a:pt x="151" y="16"/>
                  </a:cubicBezTo>
                  <a:cubicBezTo>
                    <a:pt x="152" y="16"/>
                    <a:pt x="152" y="16"/>
                    <a:pt x="152" y="16"/>
                  </a:cubicBezTo>
                  <a:cubicBezTo>
                    <a:pt x="152" y="17"/>
                    <a:pt x="152" y="17"/>
                    <a:pt x="152" y="17"/>
                  </a:cubicBezTo>
                  <a:cubicBezTo>
                    <a:pt x="152" y="17"/>
                    <a:pt x="152" y="17"/>
                    <a:pt x="153" y="17"/>
                  </a:cubicBezTo>
                  <a:cubicBezTo>
                    <a:pt x="153" y="17"/>
                    <a:pt x="154" y="17"/>
                    <a:pt x="154" y="17"/>
                  </a:cubicBezTo>
                  <a:cubicBezTo>
                    <a:pt x="154" y="16"/>
                    <a:pt x="154" y="16"/>
                    <a:pt x="154" y="16"/>
                  </a:cubicBezTo>
                  <a:cubicBezTo>
                    <a:pt x="155" y="16"/>
                    <a:pt x="155" y="16"/>
                    <a:pt x="156" y="16"/>
                  </a:cubicBezTo>
                  <a:cubicBezTo>
                    <a:pt x="156" y="17"/>
                    <a:pt x="157" y="17"/>
                    <a:pt x="157" y="17"/>
                  </a:cubicBezTo>
                  <a:cubicBezTo>
                    <a:pt x="158" y="17"/>
                    <a:pt x="159" y="17"/>
                    <a:pt x="159" y="17"/>
                  </a:cubicBezTo>
                  <a:cubicBezTo>
                    <a:pt x="160" y="17"/>
                    <a:pt x="161" y="18"/>
                    <a:pt x="161" y="19"/>
                  </a:cubicBezTo>
                  <a:cubicBezTo>
                    <a:pt x="161" y="19"/>
                    <a:pt x="161" y="19"/>
                    <a:pt x="160" y="19"/>
                  </a:cubicBezTo>
                  <a:cubicBezTo>
                    <a:pt x="159" y="19"/>
                    <a:pt x="159" y="19"/>
                    <a:pt x="159" y="19"/>
                  </a:cubicBezTo>
                  <a:cubicBezTo>
                    <a:pt x="159" y="20"/>
                    <a:pt x="159" y="20"/>
                    <a:pt x="159" y="20"/>
                  </a:cubicBezTo>
                  <a:cubicBezTo>
                    <a:pt x="159" y="21"/>
                    <a:pt x="159" y="21"/>
                    <a:pt x="158" y="21"/>
                  </a:cubicBezTo>
                  <a:cubicBezTo>
                    <a:pt x="158" y="21"/>
                    <a:pt x="157" y="21"/>
                    <a:pt x="157" y="21"/>
                  </a:cubicBezTo>
                  <a:cubicBezTo>
                    <a:pt x="157" y="21"/>
                    <a:pt x="157" y="20"/>
                    <a:pt x="157" y="20"/>
                  </a:cubicBezTo>
                  <a:cubicBezTo>
                    <a:pt x="157" y="19"/>
                    <a:pt x="157" y="19"/>
                    <a:pt x="156" y="19"/>
                  </a:cubicBezTo>
                  <a:cubicBezTo>
                    <a:pt x="156" y="19"/>
                    <a:pt x="156" y="19"/>
                    <a:pt x="155" y="19"/>
                  </a:cubicBezTo>
                  <a:cubicBezTo>
                    <a:pt x="155" y="19"/>
                    <a:pt x="155" y="20"/>
                    <a:pt x="155" y="20"/>
                  </a:cubicBezTo>
                  <a:cubicBezTo>
                    <a:pt x="155" y="20"/>
                    <a:pt x="155" y="21"/>
                    <a:pt x="154" y="21"/>
                  </a:cubicBezTo>
                  <a:cubicBezTo>
                    <a:pt x="155" y="21"/>
                    <a:pt x="155" y="22"/>
                    <a:pt x="156" y="22"/>
                  </a:cubicBezTo>
                  <a:cubicBezTo>
                    <a:pt x="156" y="23"/>
                    <a:pt x="157" y="23"/>
                    <a:pt x="158" y="23"/>
                  </a:cubicBezTo>
                  <a:cubicBezTo>
                    <a:pt x="157" y="23"/>
                    <a:pt x="157" y="23"/>
                    <a:pt x="157" y="23"/>
                  </a:cubicBezTo>
                  <a:cubicBezTo>
                    <a:pt x="156" y="23"/>
                    <a:pt x="156" y="23"/>
                    <a:pt x="155" y="23"/>
                  </a:cubicBezTo>
                  <a:cubicBezTo>
                    <a:pt x="155" y="23"/>
                    <a:pt x="155" y="23"/>
                    <a:pt x="154" y="23"/>
                  </a:cubicBezTo>
                  <a:cubicBezTo>
                    <a:pt x="154" y="22"/>
                    <a:pt x="154" y="23"/>
                    <a:pt x="153" y="23"/>
                  </a:cubicBezTo>
                  <a:cubicBezTo>
                    <a:pt x="153" y="24"/>
                    <a:pt x="154" y="24"/>
                    <a:pt x="154" y="25"/>
                  </a:cubicBezTo>
                  <a:cubicBezTo>
                    <a:pt x="154" y="25"/>
                    <a:pt x="155" y="25"/>
                    <a:pt x="155" y="25"/>
                  </a:cubicBezTo>
                  <a:cubicBezTo>
                    <a:pt x="155" y="25"/>
                    <a:pt x="155" y="25"/>
                    <a:pt x="155" y="26"/>
                  </a:cubicBezTo>
                  <a:cubicBezTo>
                    <a:pt x="155" y="26"/>
                    <a:pt x="155" y="27"/>
                    <a:pt x="155" y="27"/>
                  </a:cubicBezTo>
                  <a:cubicBezTo>
                    <a:pt x="156" y="27"/>
                    <a:pt x="157" y="27"/>
                    <a:pt x="157" y="26"/>
                  </a:cubicBezTo>
                  <a:cubicBezTo>
                    <a:pt x="157" y="26"/>
                    <a:pt x="156" y="25"/>
                    <a:pt x="156" y="25"/>
                  </a:cubicBezTo>
                  <a:cubicBezTo>
                    <a:pt x="156" y="25"/>
                    <a:pt x="157" y="25"/>
                    <a:pt x="157" y="25"/>
                  </a:cubicBezTo>
                  <a:cubicBezTo>
                    <a:pt x="158" y="25"/>
                    <a:pt x="158" y="25"/>
                    <a:pt x="159" y="24"/>
                  </a:cubicBezTo>
                  <a:cubicBezTo>
                    <a:pt x="159" y="25"/>
                    <a:pt x="159" y="25"/>
                    <a:pt x="158" y="25"/>
                  </a:cubicBezTo>
                  <a:cubicBezTo>
                    <a:pt x="158" y="25"/>
                    <a:pt x="158" y="25"/>
                    <a:pt x="158" y="25"/>
                  </a:cubicBezTo>
                  <a:cubicBezTo>
                    <a:pt x="158" y="26"/>
                    <a:pt x="158" y="26"/>
                    <a:pt x="159" y="27"/>
                  </a:cubicBezTo>
                  <a:cubicBezTo>
                    <a:pt x="160" y="27"/>
                    <a:pt x="160" y="28"/>
                    <a:pt x="161" y="27"/>
                  </a:cubicBezTo>
                  <a:cubicBezTo>
                    <a:pt x="161" y="28"/>
                    <a:pt x="162" y="28"/>
                    <a:pt x="162" y="29"/>
                  </a:cubicBezTo>
                  <a:cubicBezTo>
                    <a:pt x="163" y="29"/>
                    <a:pt x="163" y="29"/>
                    <a:pt x="164" y="30"/>
                  </a:cubicBezTo>
                  <a:cubicBezTo>
                    <a:pt x="164" y="31"/>
                    <a:pt x="163" y="31"/>
                    <a:pt x="163" y="31"/>
                  </a:cubicBezTo>
                  <a:cubicBezTo>
                    <a:pt x="162" y="31"/>
                    <a:pt x="161" y="31"/>
                    <a:pt x="161" y="31"/>
                  </a:cubicBezTo>
                  <a:cubicBezTo>
                    <a:pt x="161" y="31"/>
                    <a:pt x="161" y="32"/>
                    <a:pt x="162" y="32"/>
                  </a:cubicBezTo>
                  <a:cubicBezTo>
                    <a:pt x="163" y="31"/>
                    <a:pt x="163" y="31"/>
                    <a:pt x="164" y="31"/>
                  </a:cubicBezTo>
                  <a:cubicBezTo>
                    <a:pt x="164" y="32"/>
                    <a:pt x="163" y="33"/>
                    <a:pt x="163" y="33"/>
                  </a:cubicBezTo>
                  <a:cubicBezTo>
                    <a:pt x="162" y="34"/>
                    <a:pt x="162" y="35"/>
                    <a:pt x="162" y="36"/>
                  </a:cubicBezTo>
                  <a:cubicBezTo>
                    <a:pt x="163" y="36"/>
                    <a:pt x="163" y="36"/>
                    <a:pt x="164" y="35"/>
                  </a:cubicBezTo>
                  <a:cubicBezTo>
                    <a:pt x="164" y="34"/>
                    <a:pt x="164" y="34"/>
                    <a:pt x="164" y="34"/>
                  </a:cubicBezTo>
                  <a:cubicBezTo>
                    <a:pt x="165" y="34"/>
                    <a:pt x="165" y="34"/>
                    <a:pt x="165" y="35"/>
                  </a:cubicBezTo>
                  <a:cubicBezTo>
                    <a:pt x="164" y="35"/>
                    <a:pt x="164" y="36"/>
                    <a:pt x="164" y="36"/>
                  </a:cubicBezTo>
                  <a:cubicBezTo>
                    <a:pt x="166" y="36"/>
                    <a:pt x="167" y="36"/>
                    <a:pt x="168" y="36"/>
                  </a:cubicBezTo>
                  <a:cubicBezTo>
                    <a:pt x="168" y="36"/>
                    <a:pt x="169" y="36"/>
                    <a:pt x="170" y="36"/>
                  </a:cubicBezTo>
                  <a:cubicBezTo>
                    <a:pt x="170" y="37"/>
                    <a:pt x="170" y="37"/>
                    <a:pt x="170" y="37"/>
                  </a:cubicBezTo>
                  <a:cubicBezTo>
                    <a:pt x="169" y="37"/>
                    <a:pt x="169" y="36"/>
                    <a:pt x="168" y="37"/>
                  </a:cubicBezTo>
                  <a:cubicBezTo>
                    <a:pt x="167" y="37"/>
                    <a:pt x="167" y="37"/>
                    <a:pt x="167" y="38"/>
                  </a:cubicBezTo>
                  <a:lnTo>
                    <a:pt x="165" y="38"/>
                  </a:lnTo>
                  <a:cubicBezTo>
                    <a:pt x="165" y="39"/>
                    <a:pt x="165" y="39"/>
                    <a:pt x="165" y="40"/>
                  </a:cubicBezTo>
                  <a:cubicBezTo>
                    <a:pt x="165" y="40"/>
                    <a:pt x="165" y="40"/>
                    <a:pt x="165" y="40"/>
                  </a:cubicBezTo>
                  <a:cubicBezTo>
                    <a:pt x="165" y="40"/>
                    <a:pt x="164" y="40"/>
                    <a:pt x="164" y="40"/>
                  </a:cubicBezTo>
                  <a:cubicBezTo>
                    <a:pt x="164" y="39"/>
                    <a:pt x="164" y="39"/>
                    <a:pt x="163" y="40"/>
                  </a:cubicBezTo>
                  <a:cubicBezTo>
                    <a:pt x="163" y="40"/>
                    <a:pt x="162" y="41"/>
                    <a:pt x="162" y="42"/>
                  </a:cubicBezTo>
                  <a:cubicBezTo>
                    <a:pt x="161" y="42"/>
                    <a:pt x="160" y="42"/>
                    <a:pt x="160" y="43"/>
                  </a:cubicBezTo>
                  <a:cubicBezTo>
                    <a:pt x="160" y="43"/>
                    <a:pt x="159" y="44"/>
                    <a:pt x="159" y="45"/>
                  </a:cubicBezTo>
                  <a:cubicBezTo>
                    <a:pt x="159" y="45"/>
                    <a:pt x="160" y="45"/>
                    <a:pt x="160" y="44"/>
                  </a:cubicBezTo>
                  <a:cubicBezTo>
                    <a:pt x="160" y="44"/>
                    <a:pt x="161" y="44"/>
                    <a:pt x="161" y="44"/>
                  </a:cubicBezTo>
                  <a:cubicBezTo>
                    <a:pt x="161" y="45"/>
                    <a:pt x="161" y="45"/>
                    <a:pt x="162" y="45"/>
                  </a:cubicBezTo>
                  <a:cubicBezTo>
                    <a:pt x="162" y="47"/>
                    <a:pt x="161" y="47"/>
                    <a:pt x="160" y="48"/>
                  </a:cubicBezTo>
                  <a:cubicBezTo>
                    <a:pt x="159" y="48"/>
                    <a:pt x="159" y="48"/>
                    <a:pt x="159" y="48"/>
                  </a:cubicBezTo>
                  <a:cubicBezTo>
                    <a:pt x="158" y="48"/>
                    <a:pt x="158" y="48"/>
                    <a:pt x="157" y="48"/>
                  </a:cubicBezTo>
                  <a:cubicBezTo>
                    <a:pt x="157" y="48"/>
                    <a:pt x="157" y="48"/>
                    <a:pt x="157" y="48"/>
                  </a:cubicBezTo>
                  <a:cubicBezTo>
                    <a:pt x="156" y="48"/>
                    <a:pt x="156" y="49"/>
                    <a:pt x="156" y="49"/>
                  </a:cubicBezTo>
                  <a:cubicBezTo>
                    <a:pt x="157" y="49"/>
                    <a:pt x="158" y="49"/>
                    <a:pt x="158" y="49"/>
                  </a:cubicBezTo>
                  <a:cubicBezTo>
                    <a:pt x="159" y="49"/>
                    <a:pt x="160" y="49"/>
                    <a:pt x="160" y="49"/>
                  </a:cubicBezTo>
                  <a:cubicBezTo>
                    <a:pt x="161" y="48"/>
                    <a:pt x="162" y="48"/>
                    <a:pt x="162" y="48"/>
                  </a:cubicBezTo>
                  <a:cubicBezTo>
                    <a:pt x="163" y="47"/>
                    <a:pt x="164" y="47"/>
                    <a:pt x="165" y="48"/>
                  </a:cubicBezTo>
                  <a:cubicBezTo>
                    <a:pt x="165" y="47"/>
                    <a:pt x="165" y="47"/>
                    <a:pt x="165" y="47"/>
                  </a:cubicBezTo>
                  <a:cubicBezTo>
                    <a:pt x="165" y="47"/>
                    <a:pt x="164" y="46"/>
                    <a:pt x="164" y="46"/>
                  </a:cubicBezTo>
                  <a:cubicBezTo>
                    <a:pt x="164" y="46"/>
                    <a:pt x="164" y="46"/>
                    <a:pt x="163" y="46"/>
                  </a:cubicBezTo>
                  <a:cubicBezTo>
                    <a:pt x="163" y="46"/>
                    <a:pt x="163" y="46"/>
                    <a:pt x="163" y="45"/>
                  </a:cubicBezTo>
                  <a:cubicBezTo>
                    <a:pt x="163" y="45"/>
                    <a:pt x="163" y="45"/>
                    <a:pt x="164" y="45"/>
                  </a:cubicBezTo>
                  <a:cubicBezTo>
                    <a:pt x="164" y="45"/>
                    <a:pt x="164" y="45"/>
                    <a:pt x="164" y="45"/>
                  </a:cubicBezTo>
                  <a:cubicBezTo>
                    <a:pt x="164" y="45"/>
                    <a:pt x="164" y="46"/>
                    <a:pt x="165" y="46"/>
                  </a:cubicBezTo>
                  <a:lnTo>
                    <a:pt x="165" y="46"/>
                  </a:lnTo>
                  <a:cubicBezTo>
                    <a:pt x="165" y="46"/>
                    <a:pt x="165" y="46"/>
                    <a:pt x="165" y="46"/>
                  </a:cubicBezTo>
                  <a:cubicBezTo>
                    <a:pt x="165" y="46"/>
                    <a:pt x="165" y="47"/>
                    <a:pt x="165" y="47"/>
                  </a:cubicBezTo>
                  <a:cubicBezTo>
                    <a:pt x="166" y="47"/>
                    <a:pt x="166" y="47"/>
                    <a:pt x="167" y="47"/>
                  </a:cubicBezTo>
                  <a:cubicBezTo>
                    <a:pt x="167" y="47"/>
                    <a:pt x="168" y="47"/>
                    <a:pt x="167" y="48"/>
                  </a:cubicBezTo>
                  <a:cubicBezTo>
                    <a:pt x="168" y="47"/>
                    <a:pt x="168" y="47"/>
                    <a:pt x="169" y="47"/>
                  </a:cubicBezTo>
                  <a:cubicBezTo>
                    <a:pt x="169" y="48"/>
                    <a:pt x="170" y="48"/>
                    <a:pt x="171" y="48"/>
                  </a:cubicBezTo>
                  <a:cubicBezTo>
                    <a:pt x="171" y="50"/>
                    <a:pt x="171" y="52"/>
                    <a:pt x="170" y="53"/>
                  </a:cubicBezTo>
                  <a:cubicBezTo>
                    <a:pt x="170" y="55"/>
                    <a:pt x="170" y="56"/>
                    <a:pt x="171" y="58"/>
                  </a:cubicBezTo>
                  <a:cubicBezTo>
                    <a:pt x="170" y="59"/>
                    <a:pt x="170" y="59"/>
                    <a:pt x="170" y="59"/>
                  </a:cubicBezTo>
                  <a:cubicBezTo>
                    <a:pt x="170" y="59"/>
                    <a:pt x="169" y="58"/>
                    <a:pt x="169" y="58"/>
                  </a:cubicBezTo>
                  <a:cubicBezTo>
                    <a:pt x="169" y="58"/>
                    <a:pt x="169" y="58"/>
                    <a:pt x="169" y="58"/>
                  </a:cubicBezTo>
                  <a:cubicBezTo>
                    <a:pt x="168" y="58"/>
                    <a:pt x="168" y="58"/>
                    <a:pt x="168" y="58"/>
                  </a:cubicBezTo>
                  <a:cubicBezTo>
                    <a:pt x="168" y="58"/>
                    <a:pt x="168" y="59"/>
                    <a:pt x="168" y="59"/>
                  </a:cubicBezTo>
                  <a:cubicBezTo>
                    <a:pt x="168" y="59"/>
                    <a:pt x="169" y="59"/>
                    <a:pt x="169" y="59"/>
                  </a:cubicBezTo>
                  <a:cubicBezTo>
                    <a:pt x="169" y="59"/>
                    <a:pt x="169" y="60"/>
                    <a:pt x="170" y="60"/>
                  </a:cubicBezTo>
                  <a:cubicBezTo>
                    <a:pt x="170" y="60"/>
                    <a:pt x="170" y="60"/>
                    <a:pt x="171" y="60"/>
                  </a:cubicBezTo>
                  <a:lnTo>
                    <a:pt x="171" y="170"/>
                  </a:lnTo>
                  <a:cubicBezTo>
                    <a:pt x="170" y="170"/>
                    <a:pt x="170" y="170"/>
                    <a:pt x="169" y="169"/>
                  </a:cubicBezTo>
                  <a:cubicBezTo>
                    <a:pt x="169" y="169"/>
                    <a:pt x="169" y="168"/>
                    <a:pt x="168" y="168"/>
                  </a:cubicBezTo>
                  <a:cubicBezTo>
                    <a:pt x="168" y="169"/>
                    <a:pt x="168" y="169"/>
                    <a:pt x="168" y="170"/>
                  </a:cubicBezTo>
                  <a:cubicBezTo>
                    <a:pt x="169" y="171"/>
                    <a:pt x="170" y="171"/>
                    <a:pt x="170" y="171"/>
                  </a:cubicBezTo>
                  <a:cubicBezTo>
                    <a:pt x="171" y="177"/>
                    <a:pt x="171" y="183"/>
                    <a:pt x="171" y="189"/>
                  </a:cubicBezTo>
                  <a:cubicBezTo>
                    <a:pt x="170" y="189"/>
                    <a:pt x="170" y="189"/>
                    <a:pt x="170" y="189"/>
                  </a:cubicBezTo>
                  <a:cubicBezTo>
                    <a:pt x="169" y="189"/>
                    <a:pt x="169" y="190"/>
                    <a:pt x="169" y="190"/>
                  </a:cubicBezTo>
                  <a:cubicBezTo>
                    <a:pt x="169" y="190"/>
                    <a:pt x="169" y="190"/>
                    <a:pt x="169" y="189"/>
                  </a:cubicBezTo>
                  <a:cubicBezTo>
                    <a:pt x="169" y="189"/>
                    <a:pt x="169" y="189"/>
                    <a:pt x="169" y="189"/>
                  </a:cubicBezTo>
                  <a:cubicBezTo>
                    <a:pt x="167" y="189"/>
                    <a:pt x="167" y="189"/>
                    <a:pt x="167" y="191"/>
                  </a:cubicBezTo>
                  <a:cubicBezTo>
                    <a:pt x="166" y="192"/>
                    <a:pt x="166" y="192"/>
                    <a:pt x="166" y="192"/>
                  </a:cubicBezTo>
                  <a:cubicBezTo>
                    <a:pt x="165" y="191"/>
                    <a:pt x="165" y="191"/>
                    <a:pt x="164" y="191"/>
                  </a:cubicBezTo>
                  <a:cubicBezTo>
                    <a:pt x="164" y="192"/>
                    <a:pt x="164" y="192"/>
                    <a:pt x="164" y="192"/>
                  </a:cubicBezTo>
                  <a:cubicBezTo>
                    <a:pt x="164" y="192"/>
                    <a:pt x="164" y="192"/>
                    <a:pt x="164" y="193"/>
                  </a:cubicBezTo>
                  <a:cubicBezTo>
                    <a:pt x="164" y="193"/>
                    <a:pt x="164" y="193"/>
                    <a:pt x="164" y="193"/>
                  </a:cubicBezTo>
                  <a:cubicBezTo>
                    <a:pt x="164" y="193"/>
                    <a:pt x="164" y="193"/>
                    <a:pt x="163" y="193"/>
                  </a:cubicBezTo>
                  <a:cubicBezTo>
                    <a:pt x="163" y="194"/>
                    <a:pt x="163" y="195"/>
                    <a:pt x="164" y="195"/>
                  </a:cubicBezTo>
                  <a:cubicBezTo>
                    <a:pt x="164" y="195"/>
                    <a:pt x="164" y="195"/>
                    <a:pt x="164" y="196"/>
                  </a:cubicBezTo>
                  <a:cubicBezTo>
                    <a:pt x="163" y="196"/>
                    <a:pt x="163" y="196"/>
                    <a:pt x="163" y="196"/>
                  </a:cubicBezTo>
                  <a:cubicBezTo>
                    <a:pt x="163" y="196"/>
                    <a:pt x="162" y="195"/>
                    <a:pt x="162" y="195"/>
                  </a:cubicBezTo>
                  <a:cubicBezTo>
                    <a:pt x="162" y="195"/>
                    <a:pt x="162" y="195"/>
                    <a:pt x="162" y="195"/>
                  </a:cubicBezTo>
                  <a:cubicBezTo>
                    <a:pt x="162" y="194"/>
                    <a:pt x="162" y="194"/>
                    <a:pt x="161" y="194"/>
                  </a:cubicBezTo>
                  <a:cubicBezTo>
                    <a:pt x="161" y="194"/>
                    <a:pt x="161" y="194"/>
                    <a:pt x="162" y="194"/>
                  </a:cubicBezTo>
                  <a:lnTo>
                    <a:pt x="162" y="194"/>
                  </a:lnTo>
                  <a:lnTo>
                    <a:pt x="162" y="192"/>
                  </a:lnTo>
                  <a:cubicBezTo>
                    <a:pt x="161" y="192"/>
                    <a:pt x="161" y="192"/>
                    <a:pt x="160" y="192"/>
                  </a:cubicBezTo>
                  <a:cubicBezTo>
                    <a:pt x="160" y="192"/>
                    <a:pt x="159" y="193"/>
                    <a:pt x="160" y="193"/>
                  </a:cubicBezTo>
                  <a:cubicBezTo>
                    <a:pt x="159" y="193"/>
                    <a:pt x="159" y="193"/>
                    <a:pt x="159" y="193"/>
                  </a:cubicBezTo>
                  <a:cubicBezTo>
                    <a:pt x="159" y="192"/>
                    <a:pt x="159" y="192"/>
                    <a:pt x="159" y="191"/>
                  </a:cubicBezTo>
                  <a:cubicBezTo>
                    <a:pt x="158" y="191"/>
                    <a:pt x="157" y="191"/>
                    <a:pt x="156" y="191"/>
                  </a:cubicBezTo>
                  <a:cubicBezTo>
                    <a:pt x="155" y="191"/>
                    <a:pt x="155" y="191"/>
                    <a:pt x="154" y="192"/>
                  </a:cubicBezTo>
                  <a:cubicBezTo>
                    <a:pt x="153" y="192"/>
                    <a:pt x="153" y="191"/>
                    <a:pt x="152" y="191"/>
                  </a:cubicBezTo>
                  <a:cubicBezTo>
                    <a:pt x="152" y="192"/>
                    <a:pt x="151" y="191"/>
                    <a:pt x="150" y="191"/>
                  </a:cubicBezTo>
                  <a:cubicBezTo>
                    <a:pt x="150" y="192"/>
                    <a:pt x="149" y="193"/>
                    <a:pt x="149" y="193"/>
                  </a:cubicBezTo>
                  <a:cubicBezTo>
                    <a:pt x="148" y="194"/>
                    <a:pt x="148" y="195"/>
                    <a:pt x="148" y="196"/>
                  </a:cubicBezTo>
                  <a:cubicBezTo>
                    <a:pt x="147" y="196"/>
                    <a:pt x="146" y="196"/>
                    <a:pt x="146" y="196"/>
                  </a:cubicBezTo>
                  <a:cubicBezTo>
                    <a:pt x="145" y="196"/>
                    <a:pt x="144" y="196"/>
                    <a:pt x="144" y="197"/>
                  </a:cubicBezTo>
                  <a:cubicBezTo>
                    <a:pt x="144" y="197"/>
                    <a:pt x="144" y="197"/>
                    <a:pt x="144" y="197"/>
                  </a:cubicBezTo>
                  <a:cubicBezTo>
                    <a:pt x="144" y="198"/>
                    <a:pt x="145" y="198"/>
                    <a:pt x="145" y="198"/>
                  </a:cubicBezTo>
                  <a:cubicBezTo>
                    <a:pt x="145" y="198"/>
                    <a:pt x="145" y="198"/>
                    <a:pt x="145" y="198"/>
                  </a:cubicBezTo>
                  <a:cubicBezTo>
                    <a:pt x="145" y="199"/>
                    <a:pt x="145" y="199"/>
                    <a:pt x="145" y="199"/>
                  </a:cubicBezTo>
                  <a:cubicBezTo>
                    <a:pt x="144" y="199"/>
                    <a:pt x="144" y="199"/>
                    <a:pt x="144" y="199"/>
                  </a:cubicBezTo>
                  <a:cubicBezTo>
                    <a:pt x="143" y="199"/>
                    <a:pt x="143" y="198"/>
                    <a:pt x="143" y="198"/>
                  </a:cubicBezTo>
                  <a:cubicBezTo>
                    <a:pt x="143" y="198"/>
                    <a:pt x="143" y="197"/>
                    <a:pt x="143" y="197"/>
                  </a:cubicBezTo>
                  <a:cubicBezTo>
                    <a:pt x="143" y="197"/>
                    <a:pt x="143" y="197"/>
                    <a:pt x="142" y="197"/>
                  </a:cubicBezTo>
                  <a:cubicBezTo>
                    <a:pt x="142" y="197"/>
                    <a:pt x="142" y="197"/>
                    <a:pt x="141" y="197"/>
                  </a:cubicBezTo>
                  <a:cubicBezTo>
                    <a:pt x="141" y="197"/>
                    <a:pt x="141" y="197"/>
                    <a:pt x="141" y="197"/>
                  </a:cubicBezTo>
                  <a:cubicBezTo>
                    <a:pt x="141" y="198"/>
                    <a:pt x="141" y="198"/>
                    <a:pt x="141" y="198"/>
                  </a:cubicBezTo>
                  <a:cubicBezTo>
                    <a:pt x="141" y="199"/>
                    <a:pt x="141" y="199"/>
                    <a:pt x="141" y="199"/>
                  </a:cubicBezTo>
                  <a:cubicBezTo>
                    <a:pt x="141" y="199"/>
                    <a:pt x="140" y="199"/>
                    <a:pt x="140" y="199"/>
                  </a:cubicBezTo>
                  <a:cubicBezTo>
                    <a:pt x="140" y="198"/>
                    <a:pt x="139" y="198"/>
                    <a:pt x="139" y="199"/>
                  </a:cubicBezTo>
                  <a:cubicBezTo>
                    <a:pt x="139" y="199"/>
                    <a:pt x="139" y="200"/>
                    <a:pt x="140" y="200"/>
                  </a:cubicBezTo>
                  <a:cubicBezTo>
                    <a:pt x="140" y="200"/>
                    <a:pt x="141" y="200"/>
                    <a:pt x="141" y="201"/>
                  </a:cubicBezTo>
                  <a:cubicBezTo>
                    <a:pt x="141" y="201"/>
                    <a:pt x="141" y="201"/>
                    <a:pt x="141" y="202"/>
                  </a:cubicBezTo>
                  <a:cubicBezTo>
                    <a:pt x="140" y="202"/>
                    <a:pt x="140" y="203"/>
                    <a:pt x="140" y="203"/>
                  </a:cubicBezTo>
                  <a:cubicBezTo>
                    <a:pt x="141" y="204"/>
                    <a:pt x="141" y="204"/>
                    <a:pt x="142" y="204"/>
                  </a:cubicBezTo>
                  <a:cubicBezTo>
                    <a:pt x="142" y="204"/>
                    <a:pt x="142" y="203"/>
                    <a:pt x="143" y="203"/>
                  </a:cubicBezTo>
                  <a:cubicBezTo>
                    <a:pt x="143" y="203"/>
                    <a:pt x="143" y="203"/>
                    <a:pt x="144" y="203"/>
                  </a:cubicBezTo>
                  <a:cubicBezTo>
                    <a:pt x="144" y="203"/>
                    <a:pt x="144" y="203"/>
                    <a:pt x="145" y="203"/>
                  </a:cubicBezTo>
                  <a:cubicBezTo>
                    <a:pt x="145" y="204"/>
                    <a:pt x="145" y="204"/>
                    <a:pt x="145" y="205"/>
                  </a:cubicBezTo>
                  <a:cubicBezTo>
                    <a:pt x="145" y="205"/>
                    <a:pt x="144" y="205"/>
                    <a:pt x="144" y="205"/>
                  </a:cubicBezTo>
                  <a:cubicBezTo>
                    <a:pt x="144" y="205"/>
                    <a:pt x="143" y="205"/>
                    <a:pt x="143" y="205"/>
                  </a:cubicBezTo>
                  <a:cubicBezTo>
                    <a:pt x="143" y="205"/>
                    <a:pt x="142" y="205"/>
                    <a:pt x="142" y="205"/>
                  </a:cubicBezTo>
                  <a:cubicBezTo>
                    <a:pt x="142" y="206"/>
                    <a:pt x="142" y="206"/>
                    <a:pt x="142" y="206"/>
                  </a:cubicBezTo>
                  <a:cubicBezTo>
                    <a:pt x="142" y="206"/>
                    <a:pt x="142" y="206"/>
                    <a:pt x="143" y="207"/>
                  </a:cubicBezTo>
                  <a:cubicBezTo>
                    <a:pt x="143" y="207"/>
                    <a:pt x="143" y="207"/>
                    <a:pt x="143" y="207"/>
                  </a:cubicBezTo>
                  <a:cubicBezTo>
                    <a:pt x="143" y="208"/>
                    <a:pt x="143" y="208"/>
                    <a:pt x="143" y="208"/>
                  </a:cubicBezTo>
                  <a:cubicBezTo>
                    <a:pt x="142" y="208"/>
                    <a:pt x="142" y="208"/>
                    <a:pt x="142" y="208"/>
                  </a:cubicBezTo>
                  <a:cubicBezTo>
                    <a:pt x="142" y="207"/>
                    <a:pt x="141" y="207"/>
                    <a:pt x="141" y="206"/>
                  </a:cubicBezTo>
                  <a:cubicBezTo>
                    <a:pt x="140" y="206"/>
                    <a:pt x="140" y="206"/>
                    <a:pt x="139" y="206"/>
                  </a:cubicBezTo>
                  <a:cubicBezTo>
                    <a:pt x="139" y="206"/>
                    <a:pt x="139" y="206"/>
                    <a:pt x="138" y="206"/>
                  </a:cubicBezTo>
                  <a:cubicBezTo>
                    <a:pt x="138" y="207"/>
                    <a:pt x="138" y="207"/>
                    <a:pt x="138" y="207"/>
                  </a:cubicBezTo>
                  <a:cubicBezTo>
                    <a:pt x="139" y="207"/>
                    <a:pt x="139" y="207"/>
                    <a:pt x="139" y="207"/>
                  </a:cubicBezTo>
                  <a:cubicBezTo>
                    <a:pt x="139" y="208"/>
                    <a:pt x="140" y="208"/>
                    <a:pt x="140" y="208"/>
                  </a:cubicBezTo>
                  <a:cubicBezTo>
                    <a:pt x="141" y="208"/>
                    <a:pt x="141" y="209"/>
                    <a:pt x="142" y="209"/>
                  </a:cubicBezTo>
                  <a:cubicBezTo>
                    <a:pt x="142" y="210"/>
                    <a:pt x="141" y="210"/>
                    <a:pt x="140" y="210"/>
                  </a:cubicBezTo>
                  <a:cubicBezTo>
                    <a:pt x="139" y="210"/>
                    <a:pt x="139" y="210"/>
                    <a:pt x="138" y="210"/>
                  </a:cubicBezTo>
                  <a:cubicBezTo>
                    <a:pt x="138" y="210"/>
                    <a:pt x="137" y="210"/>
                    <a:pt x="137" y="210"/>
                  </a:cubicBezTo>
                  <a:cubicBezTo>
                    <a:pt x="136" y="210"/>
                    <a:pt x="136" y="210"/>
                    <a:pt x="135" y="211"/>
                  </a:cubicBezTo>
                  <a:cubicBezTo>
                    <a:pt x="135" y="211"/>
                    <a:pt x="135" y="211"/>
                    <a:pt x="135" y="212"/>
                  </a:cubicBezTo>
                  <a:cubicBezTo>
                    <a:pt x="134" y="212"/>
                    <a:pt x="134" y="213"/>
                    <a:pt x="134" y="213"/>
                  </a:cubicBezTo>
                  <a:cubicBezTo>
                    <a:pt x="132" y="213"/>
                    <a:pt x="130" y="213"/>
                    <a:pt x="128" y="213"/>
                  </a:cubicBezTo>
                  <a:cubicBezTo>
                    <a:pt x="126" y="213"/>
                    <a:pt x="124" y="213"/>
                    <a:pt x="122" y="212"/>
                  </a:cubicBezTo>
                  <a:cubicBezTo>
                    <a:pt x="123" y="210"/>
                    <a:pt x="123" y="208"/>
                    <a:pt x="123" y="205"/>
                  </a:cubicBezTo>
                  <a:cubicBezTo>
                    <a:pt x="122" y="203"/>
                    <a:pt x="122" y="201"/>
                    <a:pt x="122" y="199"/>
                  </a:cubicBezTo>
                  <a:cubicBezTo>
                    <a:pt x="122" y="198"/>
                    <a:pt x="122" y="198"/>
                    <a:pt x="122" y="198"/>
                  </a:cubicBezTo>
                  <a:cubicBezTo>
                    <a:pt x="123" y="198"/>
                    <a:pt x="123" y="198"/>
                    <a:pt x="123" y="197"/>
                  </a:cubicBezTo>
                  <a:cubicBezTo>
                    <a:pt x="123" y="197"/>
                    <a:pt x="123" y="196"/>
                    <a:pt x="123" y="196"/>
                  </a:cubicBezTo>
                  <a:cubicBezTo>
                    <a:pt x="122" y="196"/>
                    <a:pt x="122" y="195"/>
                    <a:pt x="122" y="195"/>
                  </a:cubicBezTo>
                  <a:cubicBezTo>
                    <a:pt x="122" y="193"/>
                    <a:pt x="122" y="191"/>
                    <a:pt x="122" y="190"/>
                  </a:cubicBezTo>
                  <a:cubicBezTo>
                    <a:pt x="122" y="188"/>
                    <a:pt x="122" y="187"/>
                    <a:pt x="122" y="185"/>
                  </a:cubicBezTo>
                  <a:cubicBezTo>
                    <a:pt x="122" y="184"/>
                    <a:pt x="122" y="183"/>
                    <a:pt x="122" y="182"/>
                  </a:cubicBezTo>
                  <a:cubicBezTo>
                    <a:pt x="122" y="181"/>
                    <a:pt x="122" y="180"/>
                    <a:pt x="122" y="180"/>
                  </a:cubicBezTo>
                  <a:cubicBezTo>
                    <a:pt x="122" y="179"/>
                    <a:pt x="122" y="178"/>
                    <a:pt x="122" y="178"/>
                  </a:cubicBezTo>
                  <a:cubicBezTo>
                    <a:pt x="122" y="177"/>
                    <a:pt x="122" y="177"/>
                    <a:pt x="122" y="176"/>
                  </a:cubicBezTo>
                  <a:cubicBezTo>
                    <a:pt x="122" y="171"/>
                    <a:pt x="122" y="165"/>
                    <a:pt x="122" y="159"/>
                  </a:cubicBezTo>
                  <a:cubicBezTo>
                    <a:pt x="122" y="153"/>
                    <a:pt x="122" y="147"/>
                    <a:pt x="122" y="142"/>
                  </a:cubicBezTo>
                  <a:cubicBezTo>
                    <a:pt x="122" y="142"/>
                    <a:pt x="122" y="141"/>
                    <a:pt x="122" y="141"/>
                  </a:cubicBezTo>
                  <a:cubicBezTo>
                    <a:pt x="122" y="140"/>
                    <a:pt x="122" y="140"/>
                    <a:pt x="122" y="139"/>
                  </a:cubicBezTo>
                  <a:cubicBezTo>
                    <a:pt x="122" y="136"/>
                    <a:pt x="122" y="133"/>
                    <a:pt x="122" y="130"/>
                  </a:cubicBezTo>
                  <a:cubicBezTo>
                    <a:pt x="122" y="126"/>
                    <a:pt x="122" y="123"/>
                    <a:pt x="122" y="119"/>
                  </a:cubicBezTo>
                  <a:cubicBezTo>
                    <a:pt x="122" y="119"/>
                    <a:pt x="122" y="119"/>
                    <a:pt x="122" y="118"/>
                  </a:cubicBezTo>
                  <a:cubicBezTo>
                    <a:pt x="122" y="118"/>
                    <a:pt x="122" y="117"/>
                    <a:pt x="122" y="117"/>
                  </a:cubicBezTo>
                  <a:cubicBezTo>
                    <a:pt x="122" y="117"/>
                    <a:pt x="122" y="117"/>
                    <a:pt x="122" y="117"/>
                  </a:cubicBezTo>
                  <a:cubicBezTo>
                    <a:pt x="123" y="117"/>
                    <a:pt x="123" y="117"/>
                    <a:pt x="122" y="117"/>
                  </a:cubicBezTo>
                  <a:cubicBezTo>
                    <a:pt x="122" y="116"/>
                    <a:pt x="122" y="116"/>
                    <a:pt x="122" y="116"/>
                  </a:cubicBezTo>
                  <a:cubicBezTo>
                    <a:pt x="122" y="115"/>
                    <a:pt x="122" y="115"/>
                    <a:pt x="122" y="115"/>
                  </a:cubicBezTo>
                  <a:cubicBezTo>
                    <a:pt x="122" y="111"/>
                    <a:pt x="122" y="108"/>
                    <a:pt x="122" y="104"/>
                  </a:cubicBezTo>
                  <a:cubicBezTo>
                    <a:pt x="122" y="101"/>
                    <a:pt x="122" y="98"/>
                    <a:pt x="122" y="95"/>
                  </a:cubicBezTo>
                  <a:cubicBezTo>
                    <a:pt x="122" y="91"/>
                    <a:pt x="122" y="88"/>
                    <a:pt x="122" y="84"/>
                  </a:cubicBezTo>
                  <a:cubicBezTo>
                    <a:pt x="122" y="81"/>
                    <a:pt x="122" y="77"/>
                    <a:pt x="122" y="74"/>
                  </a:cubicBezTo>
                  <a:cubicBezTo>
                    <a:pt x="122" y="74"/>
                    <a:pt x="122" y="74"/>
                    <a:pt x="122" y="75"/>
                  </a:cubicBezTo>
                  <a:cubicBezTo>
                    <a:pt x="122" y="75"/>
                    <a:pt x="122" y="76"/>
                    <a:pt x="122" y="76"/>
                  </a:cubicBezTo>
                  <a:lnTo>
                    <a:pt x="121" y="77"/>
                  </a:lnTo>
                  <a:cubicBezTo>
                    <a:pt x="121" y="77"/>
                    <a:pt x="121" y="77"/>
                    <a:pt x="121" y="77"/>
                  </a:cubicBezTo>
                  <a:lnTo>
                    <a:pt x="121" y="78"/>
                  </a:lnTo>
                  <a:cubicBezTo>
                    <a:pt x="121" y="78"/>
                    <a:pt x="121" y="78"/>
                    <a:pt x="121" y="78"/>
                  </a:cubicBezTo>
                  <a:cubicBezTo>
                    <a:pt x="121" y="78"/>
                    <a:pt x="121" y="78"/>
                    <a:pt x="121" y="79"/>
                  </a:cubicBezTo>
                  <a:cubicBezTo>
                    <a:pt x="121" y="78"/>
                    <a:pt x="121" y="79"/>
                    <a:pt x="121" y="79"/>
                  </a:cubicBezTo>
                  <a:cubicBezTo>
                    <a:pt x="121" y="79"/>
                    <a:pt x="121" y="79"/>
                    <a:pt x="121" y="80"/>
                  </a:cubicBezTo>
                  <a:cubicBezTo>
                    <a:pt x="121" y="80"/>
                    <a:pt x="121" y="80"/>
                    <a:pt x="121" y="81"/>
                  </a:cubicBezTo>
                  <a:cubicBezTo>
                    <a:pt x="121" y="81"/>
                    <a:pt x="121" y="82"/>
                    <a:pt x="121" y="82"/>
                  </a:cubicBezTo>
                  <a:cubicBezTo>
                    <a:pt x="121" y="84"/>
                    <a:pt x="120" y="86"/>
                    <a:pt x="120" y="88"/>
                  </a:cubicBezTo>
                  <a:cubicBezTo>
                    <a:pt x="120" y="90"/>
                    <a:pt x="120" y="92"/>
                    <a:pt x="119" y="94"/>
                  </a:cubicBezTo>
                  <a:cubicBezTo>
                    <a:pt x="119" y="95"/>
                    <a:pt x="119" y="96"/>
                    <a:pt x="119" y="97"/>
                  </a:cubicBezTo>
                  <a:cubicBezTo>
                    <a:pt x="118" y="98"/>
                    <a:pt x="118" y="99"/>
                    <a:pt x="118" y="100"/>
                  </a:cubicBezTo>
                  <a:cubicBezTo>
                    <a:pt x="118" y="101"/>
                    <a:pt x="118" y="101"/>
                    <a:pt x="118" y="102"/>
                  </a:cubicBezTo>
                  <a:cubicBezTo>
                    <a:pt x="118" y="102"/>
                    <a:pt x="118" y="103"/>
                    <a:pt x="118" y="103"/>
                  </a:cubicBezTo>
                  <a:cubicBezTo>
                    <a:pt x="118" y="104"/>
                    <a:pt x="118" y="104"/>
                    <a:pt x="118" y="105"/>
                  </a:cubicBezTo>
                  <a:cubicBezTo>
                    <a:pt x="117" y="105"/>
                    <a:pt x="117" y="106"/>
                    <a:pt x="117" y="106"/>
                  </a:cubicBezTo>
                  <a:cubicBezTo>
                    <a:pt x="117" y="107"/>
                    <a:pt x="117" y="107"/>
                    <a:pt x="117" y="108"/>
                  </a:cubicBezTo>
                  <a:cubicBezTo>
                    <a:pt x="117" y="109"/>
                    <a:pt x="117" y="109"/>
                    <a:pt x="117" y="109"/>
                  </a:cubicBezTo>
                  <a:cubicBezTo>
                    <a:pt x="117" y="110"/>
                    <a:pt x="117" y="111"/>
                    <a:pt x="117" y="111"/>
                  </a:cubicBezTo>
                  <a:cubicBezTo>
                    <a:pt x="117" y="112"/>
                    <a:pt x="116" y="112"/>
                    <a:pt x="116" y="112"/>
                  </a:cubicBezTo>
                  <a:cubicBezTo>
                    <a:pt x="116" y="113"/>
                    <a:pt x="116" y="113"/>
                    <a:pt x="116" y="114"/>
                  </a:cubicBezTo>
                  <a:cubicBezTo>
                    <a:pt x="116" y="115"/>
                    <a:pt x="116" y="115"/>
                    <a:pt x="116" y="116"/>
                  </a:cubicBezTo>
                  <a:cubicBezTo>
                    <a:pt x="116" y="116"/>
                    <a:pt x="116" y="117"/>
                    <a:pt x="116" y="117"/>
                  </a:cubicBezTo>
                  <a:cubicBezTo>
                    <a:pt x="116" y="118"/>
                    <a:pt x="116" y="118"/>
                    <a:pt x="115" y="119"/>
                  </a:cubicBezTo>
                  <a:cubicBezTo>
                    <a:pt x="115" y="119"/>
                    <a:pt x="115" y="120"/>
                    <a:pt x="115" y="120"/>
                  </a:cubicBezTo>
                  <a:cubicBezTo>
                    <a:pt x="116" y="121"/>
                    <a:pt x="116" y="121"/>
                    <a:pt x="115" y="122"/>
                  </a:cubicBezTo>
                  <a:cubicBezTo>
                    <a:pt x="115" y="122"/>
                    <a:pt x="115" y="123"/>
                    <a:pt x="115" y="123"/>
                  </a:cubicBezTo>
                  <a:cubicBezTo>
                    <a:pt x="115" y="124"/>
                    <a:pt x="115" y="124"/>
                    <a:pt x="115" y="125"/>
                  </a:cubicBezTo>
                  <a:cubicBezTo>
                    <a:pt x="115" y="126"/>
                    <a:pt x="114" y="128"/>
                    <a:pt x="114" y="129"/>
                  </a:cubicBezTo>
                  <a:cubicBezTo>
                    <a:pt x="114" y="131"/>
                    <a:pt x="114" y="132"/>
                    <a:pt x="114" y="134"/>
                  </a:cubicBezTo>
                  <a:cubicBezTo>
                    <a:pt x="114" y="135"/>
                    <a:pt x="114" y="136"/>
                    <a:pt x="113" y="138"/>
                  </a:cubicBezTo>
                  <a:cubicBezTo>
                    <a:pt x="113" y="139"/>
                    <a:pt x="113" y="141"/>
                    <a:pt x="113" y="143"/>
                  </a:cubicBezTo>
                  <a:cubicBezTo>
                    <a:pt x="113" y="144"/>
                    <a:pt x="112" y="146"/>
                    <a:pt x="112" y="148"/>
                  </a:cubicBezTo>
                  <a:cubicBezTo>
                    <a:pt x="111" y="149"/>
                    <a:pt x="111" y="151"/>
                    <a:pt x="111" y="152"/>
                  </a:cubicBezTo>
                  <a:cubicBezTo>
                    <a:pt x="111" y="153"/>
                    <a:pt x="111" y="153"/>
                    <a:pt x="111" y="154"/>
                  </a:cubicBezTo>
                  <a:cubicBezTo>
                    <a:pt x="111" y="154"/>
                    <a:pt x="111" y="155"/>
                    <a:pt x="111" y="155"/>
                  </a:cubicBezTo>
                  <a:cubicBezTo>
                    <a:pt x="111" y="156"/>
                    <a:pt x="111" y="156"/>
                    <a:pt x="110" y="157"/>
                  </a:cubicBezTo>
                  <a:cubicBezTo>
                    <a:pt x="110" y="157"/>
                    <a:pt x="110" y="157"/>
                    <a:pt x="110" y="158"/>
                  </a:cubicBezTo>
                  <a:cubicBezTo>
                    <a:pt x="110" y="159"/>
                    <a:pt x="110" y="159"/>
                    <a:pt x="110" y="160"/>
                  </a:cubicBezTo>
                  <a:cubicBezTo>
                    <a:pt x="110" y="160"/>
                    <a:pt x="110" y="160"/>
                    <a:pt x="110" y="161"/>
                  </a:cubicBezTo>
                  <a:cubicBezTo>
                    <a:pt x="110" y="162"/>
                    <a:pt x="110" y="162"/>
                    <a:pt x="110" y="163"/>
                  </a:cubicBezTo>
                  <a:cubicBezTo>
                    <a:pt x="110" y="163"/>
                    <a:pt x="110" y="164"/>
                    <a:pt x="109" y="164"/>
                  </a:cubicBezTo>
                  <a:cubicBezTo>
                    <a:pt x="109" y="165"/>
                    <a:pt x="109" y="165"/>
                    <a:pt x="109" y="166"/>
                  </a:cubicBezTo>
                  <a:cubicBezTo>
                    <a:pt x="110" y="166"/>
                    <a:pt x="110" y="167"/>
                    <a:pt x="109" y="167"/>
                  </a:cubicBezTo>
                  <a:cubicBezTo>
                    <a:pt x="109" y="168"/>
                    <a:pt x="109" y="169"/>
                    <a:pt x="109" y="170"/>
                  </a:cubicBezTo>
                  <a:cubicBezTo>
                    <a:pt x="109" y="171"/>
                    <a:pt x="109" y="172"/>
                    <a:pt x="109" y="173"/>
                  </a:cubicBezTo>
                  <a:cubicBezTo>
                    <a:pt x="108" y="176"/>
                    <a:pt x="108" y="179"/>
                    <a:pt x="107" y="182"/>
                  </a:cubicBezTo>
                  <a:cubicBezTo>
                    <a:pt x="107" y="186"/>
                    <a:pt x="106" y="189"/>
                    <a:pt x="106" y="192"/>
                  </a:cubicBezTo>
                  <a:cubicBezTo>
                    <a:pt x="106" y="192"/>
                    <a:pt x="106" y="193"/>
                    <a:pt x="106" y="193"/>
                  </a:cubicBezTo>
                  <a:cubicBezTo>
                    <a:pt x="106" y="193"/>
                    <a:pt x="106" y="194"/>
                    <a:pt x="106" y="194"/>
                  </a:cubicBezTo>
                  <a:cubicBezTo>
                    <a:pt x="106" y="195"/>
                    <a:pt x="106" y="195"/>
                    <a:pt x="105" y="196"/>
                  </a:cubicBezTo>
                  <a:cubicBezTo>
                    <a:pt x="105" y="196"/>
                    <a:pt x="105" y="197"/>
                    <a:pt x="105" y="197"/>
                  </a:cubicBezTo>
                  <a:cubicBezTo>
                    <a:pt x="105" y="197"/>
                    <a:pt x="105" y="198"/>
                    <a:pt x="105" y="199"/>
                  </a:cubicBezTo>
                  <a:cubicBezTo>
                    <a:pt x="105" y="199"/>
                    <a:pt x="105" y="200"/>
                    <a:pt x="105" y="200"/>
                  </a:cubicBezTo>
                  <a:cubicBezTo>
                    <a:pt x="105" y="201"/>
                    <a:pt x="105" y="201"/>
                    <a:pt x="105" y="202"/>
                  </a:cubicBezTo>
                  <a:cubicBezTo>
                    <a:pt x="104" y="202"/>
                    <a:pt x="104" y="203"/>
                    <a:pt x="104" y="203"/>
                  </a:cubicBezTo>
                  <a:cubicBezTo>
                    <a:pt x="104" y="205"/>
                    <a:pt x="104" y="207"/>
                    <a:pt x="104" y="208"/>
                  </a:cubicBezTo>
                  <a:cubicBezTo>
                    <a:pt x="104" y="210"/>
                    <a:pt x="103" y="211"/>
                    <a:pt x="103" y="213"/>
                  </a:cubicBezTo>
                  <a:cubicBezTo>
                    <a:pt x="100" y="213"/>
                    <a:pt x="97" y="213"/>
                    <a:pt x="94" y="212"/>
                  </a:cubicBezTo>
                  <a:cubicBezTo>
                    <a:pt x="91" y="212"/>
                    <a:pt x="87" y="212"/>
                    <a:pt x="83" y="212"/>
                  </a:cubicBezTo>
                  <a:cubicBezTo>
                    <a:pt x="83" y="212"/>
                    <a:pt x="82" y="212"/>
                    <a:pt x="82" y="211"/>
                  </a:cubicBezTo>
                  <a:cubicBezTo>
                    <a:pt x="82" y="211"/>
                    <a:pt x="82" y="211"/>
                    <a:pt x="82" y="211"/>
                  </a:cubicBezTo>
                  <a:cubicBezTo>
                    <a:pt x="82" y="210"/>
                    <a:pt x="82" y="210"/>
                    <a:pt x="82" y="210"/>
                  </a:cubicBezTo>
                  <a:cubicBezTo>
                    <a:pt x="82" y="209"/>
                    <a:pt x="82" y="209"/>
                    <a:pt x="81" y="209"/>
                  </a:cubicBezTo>
                  <a:cubicBezTo>
                    <a:pt x="81" y="209"/>
                    <a:pt x="80" y="209"/>
                    <a:pt x="80" y="210"/>
                  </a:cubicBezTo>
                  <a:cubicBezTo>
                    <a:pt x="80" y="211"/>
                    <a:pt x="80" y="211"/>
                    <a:pt x="80" y="211"/>
                  </a:cubicBezTo>
                  <a:cubicBezTo>
                    <a:pt x="78" y="211"/>
                    <a:pt x="77" y="211"/>
                    <a:pt x="77" y="212"/>
                  </a:cubicBezTo>
                  <a:cubicBezTo>
                    <a:pt x="76" y="212"/>
                    <a:pt x="76" y="212"/>
                    <a:pt x="76" y="212"/>
                  </a:cubicBezTo>
                  <a:cubicBezTo>
                    <a:pt x="76" y="212"/>
                    <a:pt x="76" y="211"/>
                    <a:pt x="77" y="211"/>
                  </a:cubicBezTo>
                  <a:cubicBezTo>
                    <a:pt x="76" y="211"/>
                    <a:pt x="76" y="211"/>
                    <a:pt x="75" y="211"/>
                  </a:cubicBezTo>
                  <a:cubicBezTo>
                    <a:pt x="75" y="211"/>
                    <a:pt x="75" y="212"/>
                    <a:pt x="74" y="212"/>
                  </a:cubicBezTo>
                  <a:cubicBezTo>
                    <a:pt x="74" y="212"/>
                    <a:pt x="74" y="212"/>
                    <a:pt x="73" y="212"/>
                  </a:cubicBezTo>
                  <a:cubicBezTo>
                    <a:pt x="73" y="212"/>
                    <a:pt x="73" y="212"/>
                    <a:pt x="72" y="212"/>
                  </a:cubicBezTo>
                  <a:cubicBezTo>
                    <a:pt x="72" y="212"/>
                    <a:pt x="72" y="212"/>
                    <a:pt x="73" y="212"/>
                  </a:cubicBezTo>
                  <a:cubicBezTo>
                    <a:pt x="73" y="212"/>
                    <a:pt x="73" y="211"/>
                    <a:pt x="73" y="211"/>
                  </a:cubicBezTo>
                  <a:cubicBezTo>
                    <a:pt x="72" y="211"/>
                    <a:pt x="72" y="211"/>
                    <a:pt x="72" y="211"/>
                  </a:cubicBezTo>
                  <a:cubicBezTo>
                    <a:pt x="72" y="211"/>
                    <a:pt x="71" y="211"/>
                    <a:pt x="71" y="212"/>
                  </a:cubicBezTo>
                  <a:cubicBezTo>
                    <a:pt x="71" y="212"/>
                    <a:pt x="71" y="212"/>
                    <a:pt x="70" y="212"/>
                  </a:cubicBezTo>
                  <a:cubicBezTo>
                    <a:pt x="70" y="212"/>
                    <a:pt x="70" y="212"/>
                    <a:pt x="69" y="212"/>
                  </a:cubicBezTo>
                  <a:cubicBezTo>
                    <a:pt x="69" y="212"/>
                    <a:pt x="69" y="212"/>
                    <a:pt x="70" y="211"/>
                  </a:cubicBezTo>
                  <a:cubicBezTo>
                    <a:pt x="70" y="211"/>
                    <a:pt x="70" y="211"/>
                    <a:pt x="70" y="211"/>
                  </a:cubicBezTo>
                  <a:cubicBezTo>
                    <a:pt x="71" y="211"/>
                    <a:pt x="71" y="211"/>
                    <a:pt x="71" y="210"/>
                  </a:cubicBezTo>
                  <a:cubicBezTo>
                    <a:pt x="71" y="210"/>
                    <a:pt x="72" y="210"/>
                    <a:pt x="72" y="209"/>
                  </a:cubicBezTo>
                  <a:cubicBezTo>
                    <a:pt x="71" y="209"/>
                    <a:pt x="71" y="209"/>
                    <a:pt x="71" y="209"/>
                  </a:cubicBezTo>
                  <a:cubicBezTo>
                    <a:pt x="71" y="209"/>
                    <a:pt x="71" y="209"/>
                    <a:pt x="71" y="208"/>
                  </a:cubicBezTo>
                  <a:cubicBezTo>
                    <a:pt x="70" y="208"/>
                    <a:pt x="70" y="208"/>
                    <a:pt x="70" y="208"/>
                  </a:cubicBezTo>
                  <a:cubicBezTo>
                    <a:pt x="70" y="208"/>
                    <a:pt x="70" y="209"/>
                    <a:pt x="70" y="209"/>
                  </a:cubicBezTo>
                  <a:cubicBezTo>
                    <a:pt x="70" y="209"/>
                    <a:pt x="70" y="209"/>
                    <a:pt x="70" y="209"/>
                  </a:cubicBezTo>
                  <a:cubicBezTo>
                    <a:pt x="69" y="210"/>
                    <a:pt x="69" y="210"/>
                    <a:pt x="69" y="209"/>
                  </a:cubicBezTo>
                  <a:cubicBezTo>
                    <a:pt x="68" y="209"/>
                    <a:pt x="68" y="208"/>
                    <a:pt x="68" y="208"/>
                  </a:cubicBezTo>
                  <a:cubicBezTo>
                    <a:pt x="68" y="207"/>
                    <a:pt x="68" y="206"/>
                    <a:pt x="68" y="206"/>
                  </a:cubicBezTo>
                  <a:cubicBezTo>
                    <a:pt x="68" y="205"/>
                    <a:pt x="68" y="205"/>
                    <a:pt x="67" y="205"/>
                  </a:cubicBezTo>
                  <a:cubicBezTo>
                    <a:pt x="67" y="204"/>
                    <a:pt x="67" y="204"/>
                    <a:pt x="67" y="203"/>
                  </a:cubicBezTo>
                  <a:cubicBezTo>
                    <a:pt x="67" y="202"/>
                    <a:pt x="67" y="200"/>
                    <a:pt x="67" y="199"/>
                  </a:cubicBezTo>
                  <a:cubicBezTo>
                    <a:pt x="67" y="197"/>
                    <a:pt x="66" y="196"/>
                    <a:pt x="66" y="194"/>
                  </a:cubicBezTo>
                  <a:cubicBezTo>
                    <a:pt x="66" y="194"/>
                    <a:pt x="66" y="193"/>
                    <a:pt x="66" y="193"/>
                  </a:cubicBezTo>
                  <a:cubicBezTo>
                    <a:pt x="66" y="193"/>
                    <a:pt x="65" y="192"/>
                    <a:pt x="65" y="192"/>
                  </a:cubicBezTo>
                  <a:cubicBezTo>
                    <a:pt x="65" y="192"/>
                    <a:pt x="65" y="191"/>
                    <a:pt x="65" y="191"/>
                  </a:cubicBezTo>
                  <a:cubicBezTo>
                    <a:pt x="65" y="190"/>
                    <a:pt x="65" y="190"/>
                    <a:pt x="65" y="190"/>
                  </a:cubicBezTo>
                  <a:cubicBezTo>
                    <a:pt x="65" y="189"/>
                    <a:pt x="65" y="188"/>
                    <a:pt x="65" y="187"/>
                  </a:cubicBezTo>
                  <a:cubicBezTo>
                    <a:pt x="65" y="186"/>
                    <a:pt x="65" y="185"/>
                    <a:pt x="65" y="184"/>
                  </a:cubicBezTo>
                  <a:cubicBezTo>
                    <a:pt x="64" y="182"/>
                    <a:pt x="64" y="180"/>
                    <a:pt x="64" y="178"/>
                  </a:cubicBezTo>
                  <a:cubicBezTo>
                    <a:pt x="64" y="176"/>
                    <a:pt x="63" y="174"/>
                    <a:pt x="63" y="173"/>
                  </a:cubicBezTo>
                  <a:cubicBezTo>
                    <a:pt x="63" y="172"/>
                    <a:pt x="63" y="172"/>
                    <a:pt x="63" y="171"/>
                  </a:cubicBezTo>
                  <a:cubicBezTo>
                    <a:pt x="63" y="171"/>
                    <a:pt x="63" y="171"/>
                    <a:pt x="63" y="170"/>
                  </a:cubicBezTo>
                  <a:cubicBezTo>
                    <a:pt x="63" y="169"/>
                    <a:pt x="62" y="167"/>
                    <a:pt x="62" y="166"/>
                  </a:cubicBezTo>
                  <a:cubicBezTo>
                    <a:pt x="62" y="164"/>
                    <a:pt x="61" y="162"/>
                    <a:pt x="61" y="161"/>
                  </a:cubicBezTo>
                  <a:cubicBezTo>
                    <a:pt x="61" y="160"/>
                    <a:pt x="61" y="160"/>
                    <a:pt x="61" y="160"/>
                  </a:cubicBezTo>
                  <a:cubicBezTo>
                    <a:pt x="61" y="159"/>
                    <a:pt x="61" y="159"/>
                    <a:pt x="61" y="158"/>
                  </a:cubicBezTo>
                  <a:cubicBezTo>
                    <a:pt x="61" y="158"/>
                    <a:pt x="61" y="157"/>
                    <a:pt x="61" y="156"/>
                  </a:cubicBezTo>
                  <a:cubicBezTo>
                    <a:pt x="60" y="155"/>
                    <a:pt x="60" y="154"/>
                    <a:pt x="60" y="153"/>
                  </a:cubicBezTo>
                  <a:cubicBezTo>
                    <a:pt x="60" y="150"/>
                    <a:pt x="59" y="147"/>
                    <a:pt x="59" y="144"/>
                  </a:cubicBezTo>
                  <a:cubicBezTo>
                    <a:pt x="58" y="142"/>
                    <a:pt x="58" y="139"/>
                    <a:pt x="57" y="136"/>
                  </a:cubicBezTo>
                  <a:cubicBezTo>
                    <a:pt x="57" y="135"/>
                    <a:pt x="57" y="133"/>
                    <a:pt x="57" y="132"/>
                  </a:cubicBezTo>
                  <a:cubicBezTo>
                    <a:pt x="57" y="131"/>
                    <a:pt x="57" y="129"/>
                    <a:pt x="57" y="128"/>
                  </a:cubicBezTo>
                  <a:cubicBezTo>
                    <a:pt x="57" y="128"/>
                    <a:pt x="57" y="127"/>
                    <a:pt x="56" y="127"/>
                  </a:cubicBezTo>
                  <a:cubicBezTo>
                    <a:pt x="56" y="126"/>
                    <a:pt x="56" y="126"/>
                    <a:pt x="56" y="125"/>
                  </a:cubicBezTo>
                  <a:cubicBezTo>
                    <a:pt x="56" y="124"/>
                    <a:pt x="56" y="122"/>
                    <a:pt x="56" y="121"/>
                  </a:cubicBezTo>
                  <a:cubicBezTo>
                    <a:pt x="56" y="119"/>
                    <a:pt x="55" y="117"/>
                    <a:pt x="55" y="116"/>
                  </a:cubicBezTo>
                  <a:cubicBezTo>
                    <a:pt x="55" y="115"/>
                    <a:pt x="55" y="115"/>
                    <a:pt x="55" y="114"/>
                  </a:cubicBezTo>
                  <a:cubicBezTo>
                    <a:pt x="54" y="114"/>
                    <a:pt x="54" y="113"/>
                    <a:pt x="54" y="113"/>
                  </a:cubicBezTo>
                  <a:cubicBezTo>
                    <a:pt x="54" y="113"/>
                    <a:pt x="54" y="112"/>
                    <a:pt x="54" y="112"/>
                  </a:cubicBezTo>
                  <a:cubicBezTo>
                    <a:pt x="54" y="111"/>
                    <a:pt x="54" y="111"/>
                    <a:pt x="54" y="111"/>
                  </a:cubicBezTo>
                  <a:cubicBezTo>
                    <a:pt x="54" y="110"/>
                    <a:pt x="54" y="109"/>
                    <a:pt x="54" y="108"/>
                  </a:cubicBezTo>
                  <a:cubicBezTo>
                    <a:pt x="54" y="107"/>
                    <a:pt x="54" y="106"/>
                    <a:pt x="53" y="105"/>
                  </a:cubicBezTo>
                  <a:cubicBezTo>
                    <a:pt x="53" y="102"/>
                    <a:pt x="52" y="99"/>
                    <a:pt x="52" y="96"/>
                  </a:cubicBezTo>
                  <a:cubicBezTo>
                    <a:pt x="51" y="94"/>
                    <a:pt x="51" y="91"/>
                    <a:pt x="50" y="88"/>
                  </a:cubicBezTo>
                  <a:cubicBezTo>
                    <a:pt x="50" y="87"/>
                    <a:pt x="50" y="87"/>
                    <a:pt x="50" y="87"/>
                  </a:cubicBezTo>
                  <a:cubicBezTo>
                    <a:pt x="50" y="86"/>
                    <a:pt x="50" y="86"/>
                    <a:pt x="50" y="86"/>
                  </a:cubicBezTo>
                  <a:cubicBezTo>
                    <a:pt x="50" y="84"/>
                    <a:pt x="50" y="83"/>
                    <a:pt x="50" y="81"/>
                  </a:cubicBezTo>
                  <a:cubicBezTo>
                    <a:pt x="50" y="79"/>
                    <a:pt x="50" y="78"/>
                    <a:pt x="50" y="76"/>
                  </a:cubicBezTo>
                  <a:cubicBezTo>
                    <a:pt x="49" y="78"/>
                    <a:pt x="48" y="81"/>
                    <a:pt x="49" y="84"/>
                  </a:cubicBezTo>
                  <a:cubicBezTo>
                    <a:pt x="49" y="87"/>
                    <a:pt x="49" y="90"/>
                    <a:pt x="49" y="93"/>
                  </a:cubicBezTo>
                  <a:lnTo>
                    <a:pt x="49" y="193"/>
                  </a:lnTo>
                  <a:cubicBezTo>
                    <a:pt x="48" y="193"/>
                    <a:pt x="48" y="193"/>
                    <a:pt x="48" y="193"/>
                  </a:cubicBezTo>
                  <a:cubicBezTo>
                    <a:pt x="48" y="193"/>
                    <a:pt x="48" y="193"/>
                    <a:pt x="47" y="193"/>
                  </a:cubicBezTo>
                  <a:cubicBezTo>
                    <a:pt x="47" y="193"/>
                    <a:pt x="47" y="192"/>
                    <a:pt x="47" y="192"/>
                  </a:cubicBezTo>
                  <a:cubicBezTo>
                    <a:pt x="46" y="192"/>
                    <a:pt x="46" y="192"/>
                    <a:pt x="46" y="192"/>
                  </a:cubicBezTo>
                  <a:cubicBezTo>
                    <a:pt x="45" y="192"/>
                    <a:pt x="45" y="192"/>
                    <a:pt x="44" y="193"/>
                  </a:cubicBezTo>
                  <a:cubicBezTo>
                    <a:pt x="43" y="193"/>
                    <a:pt x="43" y="193"/>
                    <a:pt x="42" y="193"/>
                  </a:cubicBezTo>
                  <a:cubicBezTo>
                    <a:pt x="42" y="194"/>
                    <a:pt x="42" y="194"/>
                    <a:pt x="42" y="194"/>
                  </a:cubicBezTo>
                  <a:cubicBezTo>
                    <a:pt x="42" y="194"/>
                    <a:pt x="42" y="194"/>
                    <a:pt x="43" y="194"/>
                  </a:cubicBezTo>
                  <a:cubicBezTo>
                    <a:pt x="43" y="194"/>
                    <a:pt x="43" y="195"/>
                    <a:pt x="43" y="195"/>
                  </a:cubicBezTo>
                  <a:cubicBezTo>
                    <a:pt x="43" y="195"/>
                    <a:pt x="43" y="195"/>
                    <a:pt x="43" y="196"/>
                  </a:cubicBezTo>
                  <a:cubicBezTo>
                    <a:pt x="43" y="196"/>
                    <a:pt x="42" y="196"/>
                    <a:pt x="41" y="197"/>
                  </a:cubicBezTo>
                  <a:cubicBezTo>
                    <a:pt x="41" y="197"/>
                    <a:pt x="40" y="197"/>
                    <a:pt x="39" y="197"/>
                  </a:cubicBezTo>
                  <a:cubicBezTo>
                    <a:pt x="39" y="197"/>
                    <a:pt x="39" y="197"/>
                    <a:pt x="39" y="198"/>
                  </a:cubicBezTo>
                  <a:cubicBezTo>
                    <a:pt x="39" y="198"/>
                    <a:pt x="39" y="198"/>
                    <a:pt x="39" y="198"/>
                  </a:cubicBezTo>
                  <a:cubicBezTo>
                    <a:pt x="40" y="199"/>
                    <a:pt x="40" y="199"/>
                    <a:pt x="40" y="199"/>
                  </a:cubicBezTo>
                  <a:cubicBezTo>
                    <a:pt x="40" y="199"/>
                    <a:pt x="40" y="200"/>
                    <a:pt x="40" y="200"/>
                  </a:cubicBezTo>
                  <a:cubicBezTo>
                    <a:pt x="38" y="201"/>
                    <a:pt x="38" y="200"/>
                    <a:pt x="37" y="199"/>
                  </a:cubicBezTo>
                  <a:cubicBezTo>
                    <a:pt x="37" y="199"/>
                    <a:pt x="36" y="199"/>
                    <a:pt x="36" y="200"/>
                  </a:cubicBezTo>
                  <a:cubicBezTo>
                    <a:pt x="35" y="201"/>
                    <a:pt x="35" y="201"/>
                    <a:pt x="34" y="201"/>
                  </a:cubicBezTo>
                  <a:cubicBezTo>
                    <a:pt x="33" y="201"/>
                    <a:pt x="33" y="201"/>
                    <a:pt x="33" y="201"/>
                  </a:cubicBezTo>
                  <a:cubicBezTo>
                    <a:pt x="33" y="201"/>
                    <a:pt x="32" y="201"/>
                    <a:pt x="32" y="200"/>
                  </a:cubicBezTo>
                  <a:cubicBezTo>
                    <a:pt x="32" y="200"/>
                    <a:pt x="32" y="200"/>
                    <a:pt x="32" y="200"/>
                  </a:cubicBezTo>
                  <a:cubicBezTo>
                    <a:pt x="32" y="199"/>
                    <a:pt x="31" y="199"/>
                    <a:pt x="31" y="199"/>
                  </a:cubicBezTo>
                  <a:cubicBezTo>
                    <a:pt x="31" y="200"/>
                    <a:pt x="30" y="200"/>
                    <a:pt x="31" y="201"/>
                  </a:cubicBezTo>
                  <a:cubicBezTo>
                    <a:pt x="31" y="201"/>
                    <a:pt x="31" y="202"/>
                    <a:pt x="31" y="202"/>
                  </a:cubicBezTo>
                  <a:cubicBezTo>
                    <a:pt x="30" y="202"/>
                    <a:pt x="29" y="202"/>
                    <a:pt x="29" y="202"/>
                  </a:cubicBezTo>
                  <a:cubicBezTo>
                    <a:pt x="28" y="203"/>
                    <a:pt x="28" y="204"/>
                    <a:pt x="28" y="204"/>
                  </a:cubicBezTo>
                  <a:cubicBezTo>
                    <a:pt x="28" y="205"/>
                    <a:pt x="27" y="204"/>
                    <a:pt x="27" y="204"/>
                  </a:cubicBezTo>
                  <a:cubicBezTo>
                    <a:pt x="27" y="204"/>
                    <a:pt x="27" y="204"/>
                    <a:pt x="27" y="204"/>
                  </a:cubicBezTo>
                  <a:cubicBezTo>
                    <a:pt x="26" y="204"/>
                    <a:pt x="26" y="204"/>
                    <a:pt x="26" y="205"/>
                  </a:cubicBezTo>
                  <a:cubicBezTo>
                    <a:pt x="26" y="205"/>
                    <a:pt x="26" y="205"/>
                    <a:pt x="26" y="206"/>
                  </a:cubicBezTo>
                  <a:cubicBezTo>
                    <a:pt x="27" y="206"/>
                    <a:pt x="27" y="206"/>
                    <a:pt x="27" y="207"/>
                  </a:cubicBezTo>
                  <a:cubicBezTo>
                    <a:pt x="28" y="207"/>
                    <a:pt x="28" y="208"/>
                    <a:pt x="28" y="208"/>
                  </a:cubicBezTo>
                  <a:cubicBezTo>
                    <a:pt x="27" y="208"/>
                    <a:pt x="26" y="208"/>
                    <a:pt x="26" y="208"/>
                  </a:cubicBezTo>
                  <a:cubicBezTo>
                    <a:pt x="25" y="208"/>
                    <a:pt x="24" y="209"/>
                    <a:pt x="24" y="209"/>
                  </a:cubicBezTo>
                  <a:cubicBezTo>
                    <a:pt x="23" y="209"/>
                    <a:pt x="23" y="209"/>
                    <a:pt x="22" y="209"/>
                  </a:cubicBezTo>
                  <a:cubicBezTo>
                    <a:pt x="22" y="209"/>
                    <a:pt x="21" y="209"/>
                    <a:pt x="20" y="209"/>
                  </a:cubicBezTo>
                  <a:cubicBezTo>
                    <a:pt x="20" y="208"/>
                    <a:pt x="20" y="208"/>
                    <a:pt x="20" y="207"/>
                  </a:cubicBezTo>
                  <a:cubicBezTo>
                    <a:pt x="20" y="207"/>
                    <a:pt x="20" y="207"/>
                    <a:pt x="19" y="207"/>
                  </a:cubicBezTo>
                  <a:cubicBezTo>
                    <a:pt x="19" y="206"/>
                    <a:pt x="19" y="206"/>
                    <a:pt x="20" y="206"/>
                  </a:cubicBezTo>
                  <a:cubicBezTo>
                    <a:pt x="20" y="206"/>
                    <a:pt x="20" y="205"/>
                    <a:pt x="20" y="205"/>
                  </a:cubicBezTo>
                  <a:cubicBezTo>
                    <a:pt x="20" y="203"/>
                    <a:pt x="19" y="201"/>
                    <a:pt x="19" y="199"/>
                  </a:cubicBezTo>
                  <a:cubicBezTo>
                    <a:pt x="18" y="199"/>
                    <a:pt x="18" y="199"/>
                    <a:pt x="17" y="199"/>
                  </a:cubicBezTo>
                  <a:cubicBezTo>
                    <a:pt x="17" y="199"/>
                    <a:pt x="17" y="200"/>
                    <a:pt x="17" y="200"/>
                  </a:cubicBezTo>
                  <a:cubicBezTo>
                    <a:pt x="16" y="200"/>
                    <a:pt x="16" y="200"/>
                    <a:pt x="16" y="200"/>
                  </a:cubicBezTo>
                  <a:cubicBezTo>
                    <a:pt x="16" y="201"/>
                    <a:pt x="15" y="200"/>
                    <a:pt x="14" y="200"/>
                  </a:cubicBezTo>
                  <a:cubicBezTo>
                    <a:pt x="14" y="200"/>
                    <a:pt x="14" y="201"/>
                    <a:pt x="14" y="201"/>
                  </a:cubicBezTo>
                  <a:cubicBezTo>
                    <a:pt x="14" y="202"/>
                    <a:pt x="14" y="203"/>
                    <a:pt x="14" y="202"/>
                  </a:cubicBezTo>
                  <a:cubicBezTo>
                    <a:pt x="14" y="203"/>
                    <a:pt x="14" y="203"/>
                    <a:pt x="13" y="202"/>
                  </a:cubicBezTo>
                  <a:cubicBezTo>
                    <a:pt x="13" y="202"/>
                    <a:pt x="13" y="202"/>
                    <a:pt x="13" y="201"/>
                  </a:cubicBezTo>
                  <a:cubicBezTo>
                    <a:pt x="13" y="201"/>
                    <a:pt x="12" y="200"/>
                    <a:pt x="12" y="200"/>
                  </a:cubicBezTo>
                  <a:cubicBezTo>
                    <a:pt x="12" y="199"/>
                    <a:pt x="11" y="199"/>
                    <a:pt x="11" y="199"/>
                  </a:cubicBezTo>
                  <a:cubicBezTo>
                    <a:pt x="11" y="199"/>
                    <a:pt x="11" y="198"/>
                    <a:pt x="12" y="198"/>
                  </a:cubicBezTo>
                  <a:cubicBezTo>
                    <a:pt x="12" y="197"/>
                    <a:pt x="11" y="197"/>
                    <a:pt x="10" y="197"/>
                  </a:cubicBezTo>
                  <a:cubicBezTo>
                    <a:pt x="9" y="196"/>
                    <a:pt x="8" y="196"/>
                    <a:pt x="8" y="197"/>
                  </a:cubicBezTo>
                  <a:cubicBezTo>
                    <a:pt x="7" y="197"/>
                    <a:pt x="8" y="198"/>
                    <a:pt x="8" y="198"/>
                  </a:cubicBezTo>
                  <a:cubicBezTo>
                    <a:pt x="8" y="198"/>
                    <a:pt x="8" y="198"/>
                    <a:pt x="9" y="198"/>
                  </a:cubicBezTo>
                  <a:lnTo>
                    <a:pt x="9" y="198"/>
                  </a:lnTo>
                  <a:cubicBezTo>
                    <a:pt x="10" y="198"/>
                    <a:pt x="10" y="198"/>
                    <a:pt x="10" y="198"/>
                  </a:cubicBezTo>
                  <a:cubicBezTo>
                    <a:pt x="10" y="200"/>
                    <a:pt x="9" y="201"/>
                    <a:pt x="7" y="200"/>
                  </a:cubicBezTo>
                  <a:cubicBezTo>
                    <a:pt x="6" y="201"/>
                    <a:pt x="6" y="201"/>
                    <a:pt x="5" y="202"/>
                  </a:cubicBezTo>
                  <a:cubicBezTo>
                    <a:pt x="4" y="203"/>
                    <a:pt x="4" y="203"/>
                    <a:pt x="5" y="204"/>
                  </a:cubicBezTo>
                  <a:cubicBezTo>
                    <a:pt x="5" y="204"/>
                    <a:pt x="6" y="204"/>
                    <a:pt x="6" y="204"/>
                  </a:cubicBezTo>
                  <a:cubicBezTo>
                    <a:pt x="6" y="204"/>
                    <a:pt x="7" y="204"/>
                    <a:pt x="7" y="204"/>
                  </a:cubicBezTo>
                  <a:cubicBezTo>
                    <a:pt x="7" y="203"/>
                    <a:pt x="7" y="203"/>
                    <a:pt x="7" y="203"/>
                  </a:cubicBezTo>
                  <a:cubicBezTo>
                    <a:pt x="7" y="202"/>
                    <a:pt x="8" y="202"/>
                    <a:pt x="8" y="202"/>
                  </a:cubicBezTo>
                  <a:lnTo>
                    <a:pt x="7" y="206"/>
                  </a:lnTo>
                  <a:lnTo>
                    <a:pt x="5" y="206"/>
                  </a:lnTo>
                  <a:cubicBezTo>
                    <a:pt x="5" y="206"/>
                    <a:pt x="4" y="206"/>
                    <a:pt x="4" y="207"/>
                  </a:cubicBezTo>
                  <a:cubicBezTo>
                    <a:pt x="4" y="207"/>
                    <a:pt x="5" y="207"/>
                    <a:pt x="5" y="208"/>
                  </a:cubicBezTo>
                  <a:cubicBezTo>
                    <a:pt x="6" y="208"/>
                    <a:pt x="6" y="208"/>
                    <a:pt x="7" y="209"/>
                  </a:cubicBezTo>
                  <a:cubicBezTo>
                    <a:pt x="7" y="209"/>
                    <a:pt x="7" y="209"/>
                    <a:pt x="7" y="208"/>
                  </a:cubicBezTo>
                  <a:cubicBezTo>
                    <a:pt x="7" y="208"/>
                    <a:pt x="7" y="208"/>
                    <a:pt x="8" y="208"/>
                  </a:cubicBezTo>
                  <a:cubicBezTo>
                    <a:pt x="8" y="208"/>
                    <a:pt x="8" y="208"/>
                    <a:pt x="8" y="207"/>
                  </a:cubicBezTo>
                  <a:cubicBezTo>
                    <a:pt x="8" y="207"/>
                    <a:pt x="8" y="207"/>
                    <a:pt x="9" y="207"/>
                  </a:cubicBezTo>
                  <a:lnTo>
                    <a:pt x="9" y="210"/>
                  </a:lnTo>
                  <a:cubicBezTo>
                    <a:pt x="8" y="210"/>
                    <a:pt x="7" y="210"/>
                    <a:pt x="6" y="210"/>
                  </a:cubicBezTo>
                  <a:cubicBezTo>
                    <a:pt x="5" y="210"/>
                    <a:pt x="4" y="209"/>
                    <a:pt x="4" y="209"/>
                  </a:cubicBezTo>
                  <a:cubicBezTo>
                    <a:pt x="4" y="209"/>
                    <a:pt x="4" y="209"/>
                    <a:pt x="4" y="210"/>
                  </a:cubicBezTo>
                  <a:cubicBezTo>
                    <a:pt x="4" y="210"/>
                    <a:pt x="4" y="211"/>
                    <a:pt x="4" y="211"/>
                  </a:cubicBezTo>
                  <a:cubicBezTo>
                    <a:pt x="3" y="211"/>
                    <a:pt x="3" y="211"/>
                    <a:pt x="2" y="211"/>
                  </a:cubicBezTo>
                  <a:cubicBezTo>
                    <a:pt x="2" y="211"/>
                    <a:pt x="1" y="210"/>
                    <a:pt x="1" y="210"/>
                  </a:cubicBezTo>
                  <a:cubicBezTo>
                    <a:pt x="1" y="209"/>
                    <a:pt x="1" y="208"/>
                    <a:pt x="1" y="207"/>
                  </a:cubicBezTo>
                  <a:cubicBezTo>
                    <a:pt x="0" y="206"/>
                    <a:pt x="0" y="205"/>
                    <a:pt x="1" y="204"/>
                  </a:cubicBezTo>
                  <a:cubicBezTo>
                    <a:pt x="0" y="204"/>
                    <a:pt x="1" y="203"/>
                    <a:pt x="1" y="203"/>
                  </a:cubicBezTo>
                  <a:cubicBezTo>
                    <a:pt x="2" y="203"/>
                    <a:pt x="2" y="203"/>
                    <a:pt x="2" y="202"/>
                  </a:cubicBezTo>
                  <a:cubicBezTo>
                    <a:pt x="2" y="202"/>
                    <a:pt x="2" y="202"/>
                    <a:pt x="2" y="201"/>
                  </a:cubicBezTo>
                  <a:cubicBezTo>
                    <a:pt x="2" y="201"/>
                    <a:pt x="2" y="201"/>
                    <a:pt x="2" y="201"/>
                  </a:cubicBezTo>
                  <a:cubicBezTo>
                    <a:pt x="1" y="201"/>
                    <a:pt x="1" y="201"/>
                    <a:pt x="1" y="201"/>
                  </a:cubicBezTo>
                  <a:cubicBezTo>
                    <a:pt x="1" y="201"/>
                    <a:pt x="1" y="201"/>
                    <a:pt x="1" y="201"/>
                  </a:cubicBezTo>
                  <a:cubicBezTo>
                    <a:pt x="1" y="172"/>
                    <a:pt x="1" y="143"/>
                    <a:pt x="0" y="115"/>
                  </a:cubicBezTo>
                  <a:cubicBezTo>
                    <a:pt x="0" y="86"/>
                    <a:pt x="0" y="58"/>
                    <a:pt x="1" y="29"/>
                  </a:cubicBezTo>
                  <a:cubicBezTo>
                    <a:pt x="2" y="29"/>
                    <a:pt x="2" y="29"/>
                    <a:pt x="2" y="29"/>
                  </a:cubicBezTo>
                  <a:cubicBezTo>
                    <a:pt x="3" y="29"/>
                    <a:pt x="3" y="30"/>
                    <a:pt x="3" y="30"/>
                  </a:cubicBezTo>
                  <a:cubicBezTo>
                    <a:pt x="4" y="30"/>
                    <a:pt x="5" y="29"/>
                    <a:pt x="5" y="28"/>
                  </a:cubicBezTo>
                  <a:cubicBezTo>
                    <a:pt x="5" y="28"/>
                    <a:pt x="5" y="27"/>
                    <a:pt x="6" y="26"/>
                  </a:cubicBezTo>
                  <a:cubicBezTo>
                    <a:pt x="5" y="26"/>
                    <a:pt x="5" y="26"/>
                    <a:pt x="4" y="26"/>
                  </a:cubicBezTo>
                  <a:cubicBezTo>
                    <a:pt x="4" y="26"/>
                    <a:pt x="4" y="27"/>
                    <a:pt x="4" y="27"/>
                  </a:cubicBezTo>
                  <a:lnTo>
                    <a:pt x="4" y="28"/>
                  </a:lnTo>
                  <a:cubicBezTo>
                    <a:pt x="4" y="28"/>
                    <a:pt x="4" y="28"/>
                    <a:pt x="4" y="29"/>
                  </a:cubicBezTo>
                  <a:cubicBezTo>
                    <a:pt x="2" y="28"/>
                    <a:pt x="1" y="27"/>
                    <a:pt x="1" y="26"/>
                  </a:cubicBezTo>
                  <a:cubicBezTo>
                    <a:pt x="1" y="26"/>
                    <a:pt x="1" y="24"/>
                    <a:pt x="0" y="23"/>
                  </a:cubicBezTo>
                  <a:cubicBezTo>
                    <a:pt x="1" y="24"/>
                    <a:pt x="2" y="24"/>
                    <a:pt x="3" y="23"/>
                  </a:cubicBezTo>
                  <a:cubicBezTo>
                    <a:pt x="4" y="23"/>
                    <a:pt x="4" y="22"/>
                    <a:pt x="4" y="21"/>
                  </a:cubicBezTo>
                  <a:cubicBezTo>
                    <a:pt x="4" y="21"/>
                    <a:pt x="3" y="21"/>
                    <a:pt x="2" y="21"/>
                  </a:cubicBezTo>
                  <a:cubicBezTo>
                    <a:pt x="1" y="22"/>
                    <a:pt x="1" y="22"/>
                    <a:pt x="1" y="23"/>
                  </a:cubicBezTo>
                  <a:cubicBezTo>
                    <a:pt x="0" y="22"/>
                    <a:pt x="0" y="22"/>
                    <a:pt x="0" y="21"/>
                  </a:cubicBezTo>
                  <a:cubicBezTo>
                    <a:pt x="0" y="21"/>
                    <a:pt x="0" y="20"/>
                    <a:pt x="0" y="20"/>
                  </a:cubicBezTo>
                  <a:cubicBezTo>
                    <a:pt x="1" y="19"/>
                    <a:pt x="1" y="18"/>
                    <a:pt x="1" y="18"/>
                  </a:cubicBezTo>
                  <a:cubicBezTo>
                    <a:pt x="1" y="17"/>
                    <a:pt x="1" y="17"/>
                    <a:pt x="0" y="16"/>
                  </a:cubicBezTo>
                  <a:cubicBezTo>
                    <a:pt x="1" y="16"/>
                    <a:pt x="1" y="16"/>
                    <a:pt x="2" y="16"/>
                  </a:cubicBezTo>
                  <a:cubicBezTo>
                    <a:pt x="2" y="15"/>
                    <a:pt x="2" y="14"/>
                    <a:pt x="2" y="14"/>
                  </a:cubicBezTo>
                  <a:cubicBezTo>
                    <a:pt x="3" y="13"/>
                    <a:pt x="3" y="13"/>
                    <a:pt x="4" y="12"/>
                  </a:cubicBezTo>
                  <a:cubicBezTo>
                    <a:pt x="4" y="12"/>
                    <a:pt x="3" y="12"/>
                    <a:pt x="3" y="12"/>
                  </a:cubicBezTo>
                  <a:cubicBezTo>
                    <a:pt x="3" y="12"/>
                    <a:pt x="3" y="12"/>
                    <a:pt x="2" y="12"/>
                  </a:cubicBezTo>
                  <a:cubicBezTo>
                    <a:pt x="2" y="12"/>
                    <a:pt x="1" y="12"/>
                    <a:pt x="1" y="12"/>
                  </a:cubicBezTo>
                  <a:cubicBezTo>
                    <a:pt x="1" y="12"/>
                    <a:pt x="1" y="12"/>
                    <a:pt x="1" y="12"/>
                  </a:cubicBezTo>
                  <a:cubicBezTo>
                    <a:pt x="1" y="11"/>
                    <a:pt x="1" y="10"/>
                    <a:pt x="1" y="9"/>
                  </a:cubicBezTo>
                  <a:cubicBezTo>
                    <a:pt x="1" y="9"/>
                    <a:pt x="1" y="8"/>
                    <a:pt x="1" y="7"/>
                  </a:cubicBezTo>
                  <a:cubicBezTo>
                    <a:pt x="1" y="7"/>
                    <a:pt x="2" y="7"/>
                    <a:pt x="2" y="7"/>
                  </a:cubicBezTo>
                  <a:cubicBezTo>
                    <a:pt x="2" y="7"/>
                    <a:pt x="3" y="7"/>
                    <a:pt x="3" y="7"/>
                  </a:cubicBezTo>
                  <a:cubicBezTo>
                    <a:pt x="3" y="8"/>
                    <a:pt x="3" y="8"/>
                    <a:pt x="4" y="8"/>
                  </a:cubicBezTo>
                  <a:cubicBezTo>
                    <a:pt x="4" y="8"/>
                    <a:pt x="4" y="8"/>
                    <a:pt x="5" y="8"/>
                  </a:cubicBezTo>
                  <a:cubicBezTo>
                    <a:pt x="5" y="7"/>
                    <a:pt x="5" y="7"/>
                    <a:pt x="4" y="6"/>
                  </a:cubicBezTo>
                  <a:cubicBezTo>
                    <a:pt x="3" y="6"/>
                    <a:pt x="3" y="5"/>
                    <a:pt x="3" y="5"/>
                  </a:cubicBezTo>
                  <a:cubicBezTo>
                    <a:pt x="2" y="5"/>
                    <a:pt x="2" y="5"/>
                    <a:pt x="2" y="5"/>
                  </a:cubicBezTo>
                  <a:cubicBezTo>
                    <a:pt x="2" y="5"/>
                    <a:pt x="2" y="5"/>
                    <a:pt x="1" y="5"/>
                  </a:cubicBezTo>
                  <a:cubicBezTo>
                    <a:pt x="1" y="6"/>
                    <a:pt x="1" y="6"/>
                    <a:pt x="1" y="6"/>
                  </a:cubicBezTo>
                  <a:cubicBezTo>
                    <a:pt x="1" y="6"/>
                    <a:pt x="1" y="6"/>
                    <a:pt x="1" y="5"/>
                  </a:cubicBezTo>
                  <a:cubicBezTo>
                    <a:pt x="0" y="5"/>
                    <a:pt x="0" y="5"/>
                    <a:pt x="1" y="4"/>
                  </a:cubicBezTo>
                  <a:cubicBezTo>
                    <a:pt x="1" y="4"/>
                    <a:pt x="1" y="4"/>
                    <a:pt x="1" y="4"/>
                  </a:cubicBezTo>
                  <a:cubicBezTo>
                    <a:pt x="2" y="4"/>
                    <a:pt x="2" y="4"/>
                    <a:pt x="2" y="4"/>
                  </a:cubicBezTo>
                  <a:cubicBezTo>
                    <a:pt x="3" y="5"/>
                    <a:pt x="3" y="4"/>
                    <a:pt x="3" y="4"/>
                  </a:cubicBezTo>
                  <a:cubicBezTo>
                    <a:pt x="3" y="4"/>
                    <a:pt x="4" y="4"/>
                    <a:pt x="4" y="4"/>
                  </a:cubicBezTo>
                  <a:cubicBezTo>
                    <a:pt x="4" y="3"/>
                    <a:pt x="4" y="3"/>
                    <a:pt x="4" y="2"/>
                  </a:cubicBezTo>
                  <a:cubicBezTo>
                    <a:pt x="4" y="2"/>
                    <a:pt x="4" y="2"/>
                    <a:pt x="3" y="2"/>
                  </a:cubicBezTo>
                  <a:cubicBezTo>
                    <a:pt x="3" y="2"/>
                    <a:pt x="3" y="2"/>
                    <a:pt x="2" y="2"/>
                  </a:cubicBezTo>
                  <a:cubicBezTo>
                    <a:pt x="2" y="2"/>
                    <a:pt x="2" y="2"/>
                    <a:pt x="1" y="2"/>
                  </a:cubicBezTo>
                  <a:cubicBezTo>
                    <a:pt x="1" y="2"/>
                    <a:pt x="1" y="2"/>
                    <a:pt x="1" y="2"/>
                  </a:cubicBezTo>
                  <a:cubicBezTo>
                    <a:pt x="1" y="1"/>
                    <a:pt x="2" y="0"/>
                    <a:pt x="3" y="0"/>
                  </a:cubicBezTo>
                  <a:cubicBezTo>
                    <a:pt x="4" y="0"/>
                    <a:pt x="6" y="0"/>
                    <a:pt x="7" y="0"/>
                  </a:cubicBezTo>
                  <a:cubicBezTo>
                    <a:pt x="8" y="0"/>
                    <a:pt x="8" y="0"/>
                    <a:pt x="9" y="0"/>
                  </a:cubicBezTo>
                  <a:cubicBezTo>
                    <a:pt x="9" y="0"/>
                    <a:pt x="10" y="0"/>
                    <a:pt x="10" y="0"/>
                  </a:cubicBezTo>
                  <a:cubicBezTo>
                    <a:pt x="12" y="1"/>
                    <a:pt x="13" y="2"/>
                    <a:pt x="13" y="4"/>
                  </a:cubicBezTo>
                  <a:cubicBezTo>
                    <a:pt x="12" y="4"/>
                    <a:pt x="12" y="4"/>
                    <a:pt x="12" y="3"/>
                  </a:cubicBezTo>
                  <a:cubicBezTo>
                    <a:pt x="11" y="3"/>
                    <a:pt x="11" y="2"/>
                    <a:pt x="10" y="2"/>
                  </a:cubicBezTo>
                  <a:cubicBezTo>
                    <a:pt x="10" y="3"/>
                    <a:pt x="9" y="3"/>
                    <a:pt x="8" y="3"/>
                  </a:cubicBezTo>
                  <a:cubicBezTo>
                    <a:pt x="7" y="2"/>
                    <a:pt x="6" y="3"/>
                    <a:pt x="5" y="3"/>
                  </a:cubicBezTo>
                  <a:cubicBezTo>
                    <a:pt x="5" y="4"/>
                    <a:pt x="5" y="5"/>
                    <a:pt x="6" y="5"/>
                  </a:cubicBezTo>
                  <a:cubicBezTo>
                    <a:pt x="7" y="5"/>
                    <a:pt x="7" y="6"/>
                    <a:pt x="8" y="6"/>
                  </a:cubicBezTo>
                  <a:cubicBezTo>
                    <a:pt x="8" y="6"/>
                    <a:pt x="9" y="6"/>
                    <a:pt x="9" y="6"/>
                  </a:cubicBezTo>
                  <a:cubicBezTo>
                    <a:pt x="10" y="6"/>
                    <a:pt x="10" y="6"/>
                    <a:pt x="11" y="5"/>
                  </a:cubicBezTo>
                  <a:cubicBezTo>
                    <a:pt x="11" y="5"/>
                    <a:pt x="12" y="5"/>
                    <a:pt x="12" y="6"/>
                  </a:cubicBezTo>
                  <a:cubicBezTo>
                    <a:pt x="12" y="6"/>
                    <a:pt x="13" y="6"/>
                    <a:pt x="13" y="7"/>
                  </a:cubicBezTo>
                  <a:cubicBezTo>
                    <a:pt x="13" y="7"/>
                    <a:pt x="14" y="7"/>
                    <a:pt x="14" y="6"/>
                  </a:cubicBezTo>
                  <a:cubicBezTo>
                    <a:pt x="14" y="6"/>
                    <a:pt x="14" y="6"/>
                    <a:pt x="15" y="6"/>
                  </a:cubicBezTo>
                  <a:cubicBezTo>
                    <a:pt x="15" y="5"/>
                    <a:pt x="15" y="5"/>
                    <a:pt x="15" y="5"/>
                  </a:cubicBezTo>
                  <a:cubicBezTo>
                    <a:pt x="16" y="5"/>
                    <a:pt x="16" y="5"/>
                    <a:pt x="17" y="5"/>
                  </a:cubicBezTo>
                  <a:cubicBezTo>
                    <a:pt x="17" y="5"/>
                    <a:pt x="17" y="5"/>
                    <a:pt x="17" y="4"/>
                  </a:cubicBezTo>
                  <a:cubicBezTo>
                    <a:pt x="17" y="4"/>
                    <a:pt x="17" y="4"/>
                    <a:pt x="17" y="4"/>
                  </a:cubicBezTo>
                  <a:cubicBezTo>
                    <a:pt x="16" y="4"/>
                    <a:pt x="16" y="4"/>
                    <a:pt x="16" y="4"/>
                  </a:cubicBezTo>
                  <a:cubicBezTo>
                    <a:pt x="16" y="3"/>
                    <a:pt x="16" y="3"/>
                    <a:pt x="16" y="3"/>
                  </a:cubicBezTo>
                  <a:cubicBezTo>
                    <a:pt x="16" y="3"/>
                    <a:pt x="16" y="3"/>
                    <a:pt x="16" y="2"/>
                  </a:cubicBezTo>
                  <a:cubicBezTo>
                    <a:pt x="16" y="2"/>
                    <a:pt x="16" y="2"/>
                    <a:pt x="16" y="2"/>
                  </a:cubicBezTo>
                  <a:cubicBezTo>
                    <a:pt x="16" y="1"/>
                    <a:pt x="16" y="1"/>
                    <a:pt x="16" y="1"/>
                  </a:cubicBezTo>
                  <a:cubicBezTo>
                    <a:pt x="16" y="0"/>
                    <a:pt x="16" y="0"/>
                    <a:pt x="17" y="0"/>
                  </a:cubicBezTo>
                  <a:cubicBezTo>
                    <a:pt x="18" y="1"/>
                    <a:pt x="18" y="1"/>
                    <a:pt x="18" y="1"/>
                  </a:cubicBezTo>
                  <a:cubicBezTo>
                    <a:pt x="18" y="2"/>
                    <a:pt x="18" y="2"/>
                    <a:pt x="18" y="3"/>
                  </a:cubicBezTo>
                  <a:cubicBezTo>
                    <a:pt x="18" y="3"/>
                    <a:pt x="18" y="4"/>
                    <a:pt x="18" y="5"/>
                  </a:cubicBezTo>
                  <a:cubicBezTo>
                    <a:pt x="18" y="5"/>
                    <a:pt x="18" y="6"/>
                    <a:pt x="18" y="6"/>
                  </a:cubicBezTo>
                  <a:cubicBezTo>
                    <a:pt x="19" y="6"/>
                    <a:pt x="19" y="6"/>
                    <a:pt x="19" y="6"/>
                  </a:cubicBezTo>
                  <a:cubicBezTo>
                    <a:pt x="20" y="6"/>
                    <a:pt x="20" y="5"/>
                    <a:pt x="20" y="5"/>
                  </a:cubicBezTo>
                  <a:cubicBezTo>
                    <a:pt x="20" y="5"/>
                    <a:pt x="20" y="5"/>
                    <a:pt x="20" y="4"/>
                  </a:cubicBezTo>
                  <a:cubicBezTo>
                    <a:pt x="21" y="4"/>
                    <a:pt x="21" y="4"/>
                    <a:pt x="21" y="4"/>
                  </a:cubicBezTo>
                  <a:cubicBezTo>
                    <a:pt x="22" y="4"/>
                    <a:pt x="23" y="5"/>
                    <a:pt x="23" y="5"/>
                  </a:cubicBezTo>
                  <a:cubicBezTo>
                    <a:pt x="23" y="6"/>
                    <a:pt x="24" y="6"/>
                    <a:pt x="24" y="7"/>
                  </a:cubicBezTo>
                  <a:cubicBezTo>
                    <a:pt x="23" y="7"/>
                    <a:pt x="22" y="7"/>
                    <a:pt x="22" y="8"/>
                  </a:cubicBezTo>
                  <a:cubicBezTo>
                    <a:pt x="22" y="9"/>
                    <a:pt x="22" y="9"/>
                    <a:pt x="22" y="10"/>
                  </a:cubicBezTo>
                  <a:cubicBezTo>
                    <a:pt x="22" y="10"/>
                    <a:pt x="23" y="11"/>
                    <a:pt x="23" y="11"/>
                  </a:cubicBezTo>
                  <a:cubicBezTo>
                    <a:pt x="23" y="11"/>
                    <a:pt x="24" y="11"/>
                    <a:pt x="25" y="11"/>
                  </a:cubicBezTo>
                  <a:cubicBezTo>
                    <a:pt x="25" y="12"/>
                    <a:pt x="25" y="13"/>
                    <a:pt x="26" y="13"/>
                  </a:cubicBezTo>
                  <a:cubicBezTo>
                    <a:pt x="27" y="14"/>
                    <a:pt x="28" y="13"/>
                    <a:pt x="27" y="12"/>
                  </a:cubicBezTo>
                  <a:cubicBezTo>
                    <a:pt x="28" y="12"/>
                    <a:pt x="28" y="12"/>
                    <a:pt x="28" y="13"/>
                  </a:cubicBezTo>
                  <a:cubicBezTo>
                    <a:pt x="29" y="13"/>
                    <a:pt x="29" y="13"/>
                    <a:pt x="29" y="13"/>
                  </a:cubicBezTo>
                  <a:cubicBezTo>
                    <a:pt x="30" y="13"/>
                    <a:pt x="30" y="13"/>
                    <a:pt x="30" y="13"/>
                  </a:cubicBezTo>
                  <a:cubicBezTo>
                    <a:pt x="30" y="12"/>
                    <a:pt x="30" y="12"/>
                    <a:pt x="30" y="12"/>
                  </a:cubicBezTo>
                  <a:cubicBezTo>
                    <a:pt x="30" y="11"/>
                    <a:pt x="31" y="12"/>
                    <a:pt x="32" y="13"/>
                  </a:cubicBezTo>
                  <a:cubicBezTo>
                    <a:pt x="32" y="13"/>
                    <a:pt x="33" y="14"/>
                    <a:pt x="33" y="16"/>
                  </a:cubicBezTo>
                  <a:cubicBezTo>
                    <a:pt x="33" y="16"/>
                    <a:pt x="33" y="16"/>
                    <a:pt x="33" y="15"/>
                  </a:cubicBezTo>
                  <a:cubicBezTo>
                    <a:pt x="34" y="15"/>
                    <a:pt x="34" y="15"/>
                    <a:pt x="34" y="15"/>
                  </a:cubicBezTo>
                  <a:cubicBezTo>
                    <a:pt x="34" y="15"/>
                    <a:pt x="34" y="14"/>
                    <a:pt x="34" y="14"/>
                  </a:cubicBezTo>
                  <a:cubicBezTo>
                    <a:pt x="34" y="14"/>
                    <a:pt x="34" y="14"/>
                    <a:pt x="35" y="14"/>
                  </a:cubicBezTo>
                  <a:cubicBezTo>
                    <a:pt x="35" y="14"/>
                    <a:pt x="35" y="14"/>
                    <a:pt x="36" y="14"/>
                  </a:cubicBezTo>
                  <a:cubicBezTo>
                    <a:pt x="36" y="14"/>
                    <a:pt x="37" y="14"/>
                    <a:pt x="37" y="14"/>
                  </a:cubicBezTo>
                  <a:cubicBezTo>
                    <a:pt x="38" y="14"/>
                    <a:pt x="38" y="13"/>
                    <a:pt x="38" y="13"/>
                  </a:cubicBezTo>
                  <a:cubicBezTo>
                    <a:pt x="38" y="12"/>
                    <a:pt x="38" y="12"/>
                    <a:pt x="39" y="11"/>
                  </a:cubicBezTo>
                  <a:cubicBezTo>
                    <a:pt x="39" y="11"/>
                    <a:pt x="39" y="10"/>
                    <a:pt x="39" y="10"/>
                  </a:cubicBezTo>
                  <a:cubicBezTo>
                    <a:pt x="40" y="10"/>
                    <a:pt x="40" y="9"/>
                    <a:pt x="41" y="10"/>
                  </a:cubicBezTo>
                  <a:cubicBezTo>
                    <a:pt x="41" y="10"/>
                    <a:pt x="41" y="10"/>
                    <a:pt x="41" y="10"/>
                  </a:cubicBezTo>
                  <a:cubicBezTo>
                    <a:pt x="41" y="11"/>
                    <a:pt x="41" y="11"/>
                    <a:pt x="40" y="11"/>
                  </a:cubicBezTo>
                  <a:cubicBezTo>
                    <a:pt x="40" y="11"/>
                    <a:pt x="40" y="11"/>
                    <a:pt x="40" y="11"/>
                  </a:cubicBezTo>
                  <a:cubicBezTo>
                    <a:pt x="40" y="12"/>
                    <a:pt x="40" y="12"/>
                    <a:pt x="40" y="12"/>
                  </a:cubicBezTo>
                  <a:cubicBezTo>
                    <a:pt x="41" y="12"/>
                    <a:pt x="41" y="12"/>
                    <a:pt x="42" y="11"/>
                  </a:cubicBezTo>
                  <a:cubicBezTo>
                    <a:pt x="42" y="11"/>
                    <a:pt x="43" y="11"/>
                    <a:pt x="43" y="10"/>
                  </a:cubicBezTo>
                  <a:cubicBezTo>
                    <a:pt x="43" y="10"/>
                    <a:pt x="44" y="10"/>
                    <a:pt x="44" y="11"/>
                  </a:cubicBezTo>
                  <a:cubicBezTo>
                    <a:pt x="44" y="11"/>
                    <a:pt x="44" y="11"/>
                    <a:pt x="44" y="10"/>
                  </a:cubicBezTo>
                  <a:cubicBezTo>
                    <a:pt x="45" y="10"/>
                    <a:pt x="45" y="10"/>
                    <a:pt x="45" y="9"/>
                  </a:cubicBezTo>
                  <a:cubicBezTo>
                    <a:pt x="46" y="9"/>
                    <a:pt x="46" y="8"/>
                    <a:pt x="46" y="8"/>
                  </a:cubicBezTo>
                  <a:cubicBezTo>
                    <a:pt x="46" y="8"/>
                    <a:pt x="46" y="8"/>
                    <a:pt x="46" y="8"/>
                  </a:cubicBezTo>
                  <a:cubicBezTo>
                    <a:pt x="46" y="8"/>
                    <a:pt x="46" y="7"/>
                    <a:pt x="46" y="7"/>
                  </a:cubicBezTo>
                  <a:cubicBezTo>
                    <a:pt x="46" y="7"/>
                    <a:pt x="45" y="7"/>
                    <a:pt x="45" y="7"/>
                  </a:cubicBezTo>
                  <a:cubicBezTo>
                    <a:pt x="45" y="7"/>
                    <a:pt x="44" y="7"/>
                    <a:pt x="44" y="7"/>
                  </a:cubicBezTo>
                  <a:cubicBezTo>
                    <a:pt x="43" y="7"/>
                    <a:pt x="43" y="7"/>
                    <a:pt x="43" y="6"/>
                  </a:cubicBezTo>
                  <a:cubicBezTo>
                    <a:pt x="43" y="6"/>
                    <a:pt x="43" y="6"/>
                    <a:pt x="43" y="6"/>
                  </a:cubicBezTo>
                  <a:cubicBezTo>
                    <a:pt x="42" y="6"/>
                    <a:pt x="41" y="6"/>
                    <a:pt x="40" y="7"/>
                  </a:cubicBezTo>
                  <a:cubicBezTo>
                    <a:pt x="40" y="7"/>
                    <a:pt x="39" y="7"/>
                    <a:pt x="37" y="7"/>
                  </a:cubicBezTo>
                  <a:cubicBezTo>
                    <a:pt x="37" y="7"/>
                    <a:pt x="37" y="7"/>
                    <a:pt x="37" y="7"/>
                  </a:cubicBezTo>
                  <a:cubicBezTo>
                    <a:pt x="37" y="8"/>
                    <a:pt x="37" y="8"/>
                    <a:pt x="37" y="8"/>
                  </a:cubicBezTo>
                  <a:cubicBezTo>
                    <a:pt x="37" y="9"/>
                    <a:pt x="37" y="9"/>
                    <a:pt x="37" y="9"/>
                  </a:cubicBezTo>
                  <a:cubicBezTo>
                    <a:pt x="37" y="9"/>
                    <a:pt x="37" y="9"/>
                    <a:pt x="37" y="9"/>
                  </a:cubicBezTo>
                  <a:cubicBezTo>
                    <a:pt x="36" y="10"/>
                    <a:pt x="36" y="10"/>
                    <a:pt x="36" y="9"/>
                  </a:cubicBezTo>
                  <a:cubicBezTo>
                    <a:pt x="36" y="9"/>
                    <a:pt x="35" y="9"/>
                    <a:pt x="35" y="9"/>
                  </a:cubicBezTo>
                  <a:cubicBezTo>
                    <a:pt x="35" y="8"/>
                    <a:pt x="35" y="8"/>
                    <a:pt x="35" y="8"/>
                  </a:cubicBezTo>
                  <a:cubicBezTo>
                    <a:pt x="35" y="7"/>
                    <a:pt x="35" y="7"/>
                    <a:pt x="35" y="7"/>
                  </a:cubicBezTo>
                  <a:cubicBezTo>
                    <a:pt x="33" y="7"/>
                    <a:pt x="33" y="7"/>
                    <a:pt x="33" y="8"/>
                  </a:cubicBezTo>
                  <a:cubicBezTo>
                    <a:pt x="32" y="7"/>
                    <a:pt x="32" y="6"/>
                    <a:pt x="32" y="5"/>
                  </a:cubicBezTo>
                  <a:cubicBezTo>
                    <a:pt x="33" y="5"/>
                    <a:pt x="33" y="4"/>
                    <a:pt x="34" y="4"/>
                  </a:cubicBezTo>
                  <a:cubicBezTo>
                    <a:pt x="34" y="3"/>
                    <a:pt x="34" y="3"/>
                    <a:pt x="34" y="3"/>
                  </a:cubicBezTo>
                  <a:cubicBezTo>
                    <a:pt x="33" y="3"/>
                    <a:pt x="33" y="2"/>
                    <a:pt x="33" y="2"/>
                  </a:cubicBezTo>
                  <a:cubicBezTo>
                    <a:pt x="33" y="2"/>
                    <a:pt x="33" y="2"/>
                    <a:pt x="32" y="2"/>
                  </a:cubicBezTo>
                  <a:cubicBezTo>
                    <a:pt x="32" y="2"/>
                    <a:pt x="32" y="1"/>
                    <a:pt x="33" y="1"/>
                  </a:cubicBezTo>
                  <a:cubicBezTo>
                    <a:pt x="33" y="1"/>
                    <a:pt x="34" y="1"/>
                    <a:pt x="34" y="2"/>
                  </a:cubicBezTo>
                  <a:cubicBezTo>
                    <a:pt x="35" y="2"/>
                    <a:pt x="35" y="2"/>
                    <a:pt x="36" y="2"/>
                  </a:cubicBezTo>
                  <a:cubicBezTo>
                    <a:pt x="36" y="2"/>
                    <a:pt x="36" y="2"/>
                    <a:pt x="37" y="2"/>
                  </a:cubicBezTo>
                  <a:cubicBezTo>
                    <a:pt x="37" y="2"/>
                    <a:pt x="37" y="1"/>
                    <a:pt x="37" y="1"/>
                  </a:cubicBezTo>
                  <a:cubicBezTo>
                    <a:pt x="37" y="1"/>
                    <a:pt x="37" y="1"/>
                    <a:pt x="37" y="1"/>
                  </a:cubicBezTo>
                  <a:cubicBezTo>
                    <a:pt x="37" y="0"/>
                    <a:pt x="38" y="0"/>
                    <a:pt x="38" y="0"/>
                  </a:cubicBezTo>
                  <a:cubicBezTo>
                    <a:pt x="39" y="0"/>
                    <a:pt x="39" y="0"/>
                    <a:pt x="40" y="0"/>
                  </a:cubicBezTo>
                  <a:cubicBezTo>
                    <a:pt x="40" y="1"/>
                    <a:pt x="40" y="1"/>
                    <a:pt x="41" y="1"/>
                  </a:cubicBezTo>
                  <a:cubicBezTo>
                    <a:pt x="40" y="2"/>
                    <a:pt x="40" y="2"/>
                    <a:pt x="39" y="2"/>
                  </a:cubicBezTo>
                  <a:cubicBezTo>
                    <a:pt x="38" y="3"/>
                    <a:pt x="38" y="3"/>
                    <a:pt x="37" y="4"/>
                  </a:cubicBezTo>
                  <a:cubicBezTo>
                    <a:pt x="38" y="5"/>
                    <a:pt x="38" y="5"/>
                    <a:pt x="39" y="5"/>
                  </a:cubicBezTo>
                  <a:cubicBezTo>
                    <a:pt x="40" y="5"/>
                    <a:pt x="41" y="5"/>
                    <a:pt x="42" y="5"/>
                  </a:cubicBezTo>
                  <a:cubicBezTo>
                    <a:pt x="42" y="5"/>
                    <a:pt x="43" y="5"/>
                    <a:pt x="43" y="5"/>
                  </a:cubicBezTo>
                  <a:cubicBezTo>
                    <a:pt x="43" y="5"/>
                    <a:pt x="43" y="5"/>
                    <a:pt x="44" y="5"/>
                  </a:cubicBezTo>
                  <a:cubicBezTo>
                    <a:pt x="44" y="5"/>
                    <a:pt x="45" y="5"/>
                    <a:pt x="45" y="5"/>
                  </a:cubicBezTo>
                  <a:cubicBezTo>
                    <a:pt x="45" y="6"/>
                    <a:pt x="46" y="6"/>
                    <a:pt x="46" y="6"/>
                  </a:cubicBezTo>
                  <a:cubicBezTo>
                    <a:pt x="47" y="6"/>
                    <a:pt x="48" y="5"/>
                    <a:pt x="48" y="5"/>
                  </a:cubicBezTo>
                  <a:cubicBezTo>
                    <a:pt x="48" y="5"/>
                    <a:pt x="48" y="4"/>
                    <a:pt x="49" y="4"/>
                  </a:cubicBezTo>
                  <a:cubicBezTo>
                    <a:pt x="50" y="4"/>
                    <a:pt x="51" y="4"/>
                    <a:pt x="51" y="4"/>
                  </a:cubicBezTo>
                  <a:cubicBezTo>
                    <a:pt x="52" y="4"/>
                    <a:pt x="52" y="3"/>
                    <a:pt x="53" y="3"/>
                  </a:cubicBezTo>
                  <a:cubicBezTo>
                    <a:pt x="53" y="2"/>
                    <a:pt x="53" y="2"/>
                    <a:pt x="52" y="1"/>
                  </a:cubicBezTo>
                  <a:cubicBezTo>
                    <a:pt x="52" y="1"/>
                    <a:pt x="52" y="1"/>
                    <a:pt x="52" y="0"/>
                  </a:cubicBezTo>
                  <a:cubicBezTo>
                    <a:pt x="53" y="0"/>
                    <a:pt x="53" y="0"/>
                    <a:pt x="54" y="0"/>
                  </a:cubicBezTo>
                  <a:cubicBezTo>
                    <a:pt x="54" y="0"/>
                    <a:pt x="55" y="0"/>
                    <a:pt x="55" y="0"/>
                  </a:cubicBezTo>
                  <a:cubicBezTo>
                    <a:pt x="56" y="1"/>
                    <a:pt x="56" y="1"/>
                    <a:pt x="56" y="1"/>
                  </a:cubicBezTo>
                  <a:cubicBezTo>
                    <a:pt x="57" y="2"/>
                    <a:pt x="57" y="2"/>
                    <a:pt x="57" y="2"/>
                  </a:cubicBezTo>
                  <a:cubicBezTo>
                    <a:pt x="58" y="2"/>
                    <a:pt x="58" y="2"/>
                    <a:pt x="58" y="2"/>
                  </a:cubicBezTo>
                  <a:cubicBezTo>
                    <a:pt x="59" y="2"/>
                    <a:pt x="59" y="2"/>
                    <a:pt x="60" y="2"/>
                  </a:cubicBezTo>
                  <a:cubicBezTo>
                    <a:pt x="59" y="1"/>
                    <a:pt x="59" y="1"/>
                    <a:pt x="58" y="1"/>
                  </a:cubicBezTo>
                  <a:cubicBezTo>
                    <a:pt x="58" y="1"/>
                    <a:pt x="58" y="0"/>
                    <a:pt x="59" y="0"/>
                  </a:cubicBezTo>
                  <a:cubicBezTo>
                    <a:pt x="59" y="0"/>
                    <a:pt x="60" y="0"/>
                    <a:pt x="60" y="0"/>
                  </a:cubicBezTo>
                  <a:cubicBezTo>
                    <a:pt x="61" y="0"/>
                    <a:pt x="61" y="0"/>
                    <a:pt x="62" y="0"/>
                  </a:cubicBezTo>
                  <a:cubicBezTo>
                    <a:pt x="62" y="0"/>
                    <a:pt x="63" y="0"/>
                    <a:pt x="63" y="0"/>
                  </a:cubicBezTo>
                  <a:cubicBezTo>
                    <a:pt x="64" y="0"/>
                    <a:pt x="64" y="0"/>
                    <a:pt x="64" y="1"/>
                  </a:cubicBezTo>
                  <a:cubicBezTo>
                    <a:pt x="64" y="1"/>
                    <a:pt x="65" y="1"/>
                    <a:pt x="65" y="1"/>
                  </a:cubicBezTo>
                  <a:cubicBezTo>
                    <a:pt x="66" y="1"/>
                    <a:pt x="66" y="1"/>
                    <a:pt x="66" y="1"/>
                  </a:cubicBezTo>
                  <a:cubicBezTo>
                    <a:pt x="67" y="0"/>
                    <a:pt x="67" y="0"/>
                    <a:pt x="67" y="0"/>
                  </a:cubicBezTo>
                  <a:cubicBezTo>
                    <a:pt x="68" y="0"/>
                    <a:pt x="69" y="0"/>
                    <a:pt x="69" y="0"/>
                  </a:cubicBezTo>
                  <a:cubicBezTo>
                    <a:pt x="69" y="1"/>
                    <a:pt x="69" y="1"/>
                    <a:pt x="70" y="1"/>
                  </a:cubicBezTo>
                  <a:cubicBezTo>
                    <a:pt x="70" y="1"/>
                    <a:pt x="71" y="1"/>
                    <a:pt x="71" y="1"/>
                  </a:cubicBezTo>
                  <a:cubicBezTo>
                    <a:pt x="71" y="1"/>
                    <a:pt x="72" y="1"/>
                    <a:pt x="72" y="1"/>
                  </a:cubicBezTo>
                  <a:cubicBezTo>
                    <a:pt x="72" y="2"/>
                    <a:pt x="72" y="3"/>
                    <a:pt x="73" y="4"/>
                  </a:cubicBezTo>
                  <a:cubicBezTo>
                    <a:pt x="73" y="5"/>
                    <a:pt x="73" y="6"/>
                    <a:pt x="73" y="7"/>
                  </a:cubicBezTo>
                  <a:cubicBezTo>
                    <a:pt x="72" y="7"/>
                    <a:pt x="71" y="7"/>
                    <a:pt x="70" y="7"/>
                  </a:cubicBezTo>
                  <a:cubicBezTo>
                    <a:pt x="69" y="6"/>
                    <a:pt x="69" y="6"/>
                    <a:pt x="68" y="6"/>
                  </a:cubicBezTo>
                  <a:cubicBezTo>
                    <a:pt x="67" y="5"/>
                    <a:pt x="66" y="6"/>
                    <a:pt x="65" y="6"/>
                  </a:cubicBezTo>
                  <a:cubicBezTo>
                    <a:pt x="64" y="7"/>
                    <a:pt x="64" y="7"/>
                    <a:pt x="63" y="6"/>
                  </a:cubicBezTo>
                  <a:cubicBezTo>
                    <a:pt x="63" y="5"/>
                    <a:pt x="63" y="4"/>
                    <a:pt x="63" y="4"/>
                  </a:cubicBezTo>
                  <a:cubicBezTo>
                    <a:pt x="64" y="3"/>
                    <a:pt x="63" y="2"/>
                    <a:pt x="63" y="1"/>
                  </a:cubicBezTo>
                  <a:cubicBezTo>
                    <a:pt x="62" y="1"/>
                    <a:pt x="62" y="1"/>
                    <a:pt x="61" y="2"/>
                  </a:cubicBezTo>
                  <a:cubicBezTo>
                    <a:pt x="61" y="3"/>
                    <a:pt x="61" y="3"/>
                    <a:pt x="62" y="4"/>
                  </a:cubicBezTo>
                  <a:cubicBezTo>
                    <a:pt x="62" y="4"/>
                    <a:pt x="61" y="4"/>
                    <a:pt x="60" y="4"/>
                  </a:cubicBezTo>
                  <a:cubicBezTo>
                    <a:pt x="60" y="4"/>
                    <a:pt x="59" y="4"/>
                    <a:pt x="59" y="5"/>
                  </a:cubicBezTo>
                  <a:cubicBezTo>
                    <a:pt x="58" y="4"/>
                    <a:pt x="57" y="4"/>
                    <a:pt x="57" y="4"/>
                  </a:cubicBezTo>
                  <a:cubicBezTo>
                    <a:pt x="56" y="4"/>
                    <a:pt x="55" y="4"/>
                    <a:pt x="55" y="4"/>
                  </a:cubicBezTo>
                  <a:lnTo>
                    <a:pt x="54" y="4"/>
                  </a:lnTo>
                  <a:close/>
                  <a:moveTo>
                    <a:pt x="143" y="211"/>
                  </a:moveTo>
                  <a:cubicBezTo>
                    <a:pt x="143" y="210"/>
                    <a:pt x="144" y="211"/>
                    <a:pt x="144" y="211"/>
                  </a:cubicBezTo>
                  <a:cubicBezTo>
                    <a:pt x="144" y="211"/>
                    <a:pt x="145" y="211"/>
                    <a:pt x="145" y="211"/>
                  </a:cubicBezTo>
                  <a:cubicBezTo>
                    <a:pt x="145" y="210"/>
                    <a:pt x="145" y="210"/>
                    <a:pt x="144" y="210"/>
                  </a:cubicBezTo>
                  <a:cubicBezTo>
                    <a:pt x="144" y="210"/>
                    <a:pt x="143" y="210"/>
                    <a:pt x="143" y="211"/>
                  </a:cubicBezTo>
                  <a:close/>
                  <a:moveTo>
                    <a:pt x="161" y="212"/>
                  </a:moveTo>
                  <a:cubicBezTo>
                    <a:pt x="161" y="212"/>
                    <a:pt x="161" y="212"/>
                    <a:pt x="161" y="212"/>
                  </a:cubicBezTo>
                  <a:cubicBezTo>
                    <a:pt x="162" y="212"/>
                    <a:pt x="162" y="211"/>
                    <a:pt x="162" y="211"/>
                  </a:cubicBezTo>
                  <a:cubicBezTo>
                    <a:pt x="162" y="211"/>
                    <a:pt x="162" y="210"/>
                    <a:pt x="162" y="210"/>
                  </a:cubicBezTo>
                  <a:cubicBezTo>
                    <a:pt x="161" y="209"/>
                    <a:pt x="161" y="209"/>
                    <a:pt x="161" y="209"/>
                  </a:cubicBezTo>
                  <a:cubicBezTo>
                    <a:pt x="161" y="209"/>
                    <a:pt x="161" y="210"/>
                    <a:pt x="161" y="210"/>
                  </a:cubicBezTo>
                  <a:cubicBezTo>
                    <a:pt x="161" y="211"/>
                    <a:pt x="161" y="212"/>
                    <a:pt x="161" y="212"/>
                  </a:cubicBezTo>
                  <a:close/>
                  <a:moveTo>
                    <a:pt x="152" y="209"/>
                  </a:moveTo>
                  <a:cubicBezTo>
                    <a:pt x="152" y="209"/>
                    <a:pt x="152" y="208"/>
                    <a:pt x="152" y="209"/>
                  </a:cubicBezTo>
                  <a:cubicBezTo>
                    <a:pt x="151" y="209"/>
                    <a:pt x="151" y="209"/>
                    <a:pt x="151" y="209"/>
                  </a:cubicBezTo>
                  <a:cubicBezTo>
                    <a:pt x="151" y="209"/>
                    <a:pt x="152" y="209"/>
                    <a:pt x="152" y="209"/>
                  </a:cubicBezTo>
                  <a:cubicBezTo>
                    <a:pt x="152" y="209"/>
                    <a:pt x="152" y="209"/>
                    <a:pt x="152" y="209"/>
                  </a:cubicBezTo>
                  <a:close/>
                  <a:moveTo>
                    <a:pt x="148" y="208"/>
                  </a:moveTo>
                  <a:cubicBezTo>
                    <a:pt x="148" y="208"/>
                    <a:pt x="148" y="208"/>
                    <a:pt x="148" y="208"/>
                  </a:cubicBezTo>
                  <a:cubicBezTo>
                    <a:pt x="148" y="208"/>
                    <a:pt x="148" y="208"/>
                    <a:pt x="148" y="208"/>
                  </a:cubicBezTo>
                  <a:cubicBezTo>
                    <a:pt x="148" y="208"/>
                    <a:pt x="148" y="208"/>
                    <a:pt x="148" y="208"/>
                  </a:cubicBezTo>
                  <a:cubicBezTo>
                    <a:pt x="148" y="208"/>
                    <a:pt x="148" y="208"/>
                    <a:pt x="148" y="208"/>
                  </a:cubicBezTo>
                  <a:close/>
                  <a:moveTo>
                    <a:pt x="38" y="207"/>
                  </a:moveTo>
                  <a:cubicBezTo>
                    <a:pt x="38" y="207"/>
                    <a:pt x="38" y="208"/>
                    <a:pt x="38" y="208"/>
                  </a:cubicBezTo>
                  <a:cubicBezTo>
                    <a:pt x="37" y="208"/>
                    <a:pt x="37" y="208"/>
                    <a:pt x="37" y="209"/>
                  </a:cubicBezTo>
                  <a:cubicBezTo>
                    <a:pt x="37" y="209"/>
                    <a:pt x="37" y="209"/>
                    <a:pt x="37" y="209"/>
                  </a:cubicBezTo>
                  <a:cubicBezTo>
                    <a:pt x="37" y="210"/>
                    <a:pt x="37" y="210"/>
                    <a:pt x="37" y="210"/>
                  </a:cubicBezTo>
                  <a:cubicBezTo>
                    <a:pt x="38" y="210"/>
                    <a:pt x="38" y="210"/>
                    <a:pt x="39" y="210"/>
                  </a:cubicBezTo>
                  <a:cubicBezTo>
                    <a:pt x="39" y="209"/>
                    <a:pt x="39" y="209"/>
                    <a:pt x="40" y="209"/>
                  </a:cubicBezTo>
                  <a:cubicBezTo>
                    <a:pt x="40" y="209"/>
                    <a:pt x="40" y="209"/>
                    <a:pt x="40" y="209"/>
                  </a:cubicBezTo>
                  <a:cubicBezTo>
                    <a:pt x="41" y="209"/>
                    <a:pt x="41" y="210"/>
                    <a:pt x="42" y="210"/>
                  </a:cubicBezTo>
                  <a:cubicBezTo>
                    <a:pt x="42" y="209"/>
                    <a:pt x="42" y="209"/>
                    <a:pt x="43" y="209"/>
                  </a:cubicBezTo>
                  <a:cubicBezTo>
                    <a:pt x="43" y="209"/>
                    <a:pt x="43" y="209"/>
                    <a:pt x="44" y="209"/>
                  </a:cubicBezTo>
                  <a:cubicBezTo>
                    <a:pt x="44" y="208"/>
                    <a:pt x="44" y="208"/>
                    <a:pt x="45" y="209"/>
                  </a:cubicBezTo>
                  <a:cubicBezTo>
                    <a:pt x="45" y="209"/>
                    <a:pt x="45" y="209"/>
                    <a:pt x="46" y="209"/>
                  </a:cubicBezTo>
                  <a:cubicBezTo>
                    <a:pt x="46" y="209"/>
                    <a:pt x="46" y="209"/>
                    <a:pt x="46" y="209"/>
                  </a:cubicBezTo>
                  <a:cubicBezTo>
                    <a:pt x="47" y="209"/>
                    <a:pt x="47" y="209"/>
                    <a:pt x="47" y="208"/>
                  </a:cubicBezTo>
                  <a:cubicBezTo>
                    <a:pt x="45" y="208"/>
                    <a:pt x="44" y="207"/>
                    <a:pt x="43" y="207"/>
                  </a:cubicBezTo>
                  <a:cubicBezTo>
                    <a:pt x="41" y="207"/>
                    <a:pt x="40" y="207"/>
                    <a:pt x="38" y="207"/>
                  </a:cubicBezTo>
                  <a:close/>
                  <a:moveTo>
                    <a:pt x="11" y="209"/>
                  </a:moveTo>
                  <a:cubicBezTo>
                    <a:pt x="11" y="208"/>
                    <a:pt x="12" y="208"/>
                    <a:pt x="12" y="208"/>
                  </a:cubicBezTo>
                  <a:cubicBezTo>
                    <a:pt x="13" y="207"/>
                    <a:pt x="13" y="207"/>
                    <a:pt x="13" y="206"/>
                  </a:cubicBezTo>
                  <a:cubicBezTo>
                    <a:pt x="12" y="206"/>
                    <a:pt x="12" y="206"/>
                    <a:pt x="11" y="207"/>
                  </a:cubicBezTo>
                  <a:cubicBezTo>
                    <a:pt x="11" y="207"/>
                    <a:pt x="11" y="208"/>
                    <a:pt x="11" y="209"/>
                  </a:cubicBezTo>
                  <a:close/>
                  <a:moveTo>
                    <a:pt x="15" y="207"/>
                  </a:moveTo>
                  <a:cubicBezTo>
                    <a:pt x="15" y="207"/>
                    <a:pt x="16" y="207"/>
                    <a:pt x="16" y="207"/>
                  </a:cubicBezTo>
                  <a:cubicBezTo>
                    <a:pt x="16" y="208"/>
                    <a:pt x="16" y="208"/>
                    <a:pt x="17" y="208"/>
                  </a:cubicBezTo>
                  <a:cubicBezTo>
                    <a:pt x="17" y="209"/>
                    <a:pt x="17" y="209"/>
                    <a:pt x="18" y="209"/>
                  </a:cubicBezTo>
                  <a:cubicBezTo>
                    <a:pt x="18" y="209"/>
                    <a:pt x="18" y="208"/>
                    <a:pt x="18" y="208"/>
                  </a:cubicBezTo>
                  <a:cubicBezTo>
                    <a:pt x="17" y="208"/>
                    <a:pt x="17" y="208"/>
                    <a:pt x="17" y="208"/>
                  </a:cubicBezTo>
                  <a:cubicBezTo>
                    <a:pt x="17" y="207"/>
                    <a:pt x="17" y="207"/>
                    <a:pt x="16" y="207"/>
                  </a:cubicBezTo>
                  <a:cubicBezTo>
                    <a:pt x="16" y="206"/>
                    <a:pt x="16" y="206"/>
                    <a:pt x="16" y="205"/>
                  </a:cubicBezTo>
                  <a:cubicBezTo>
                    <a:pt x="16" y="205"/>
                    <a:pt x="16" y="205"/>
                    <a:pt x="15" y="205"/>
                  </a:cubicBezTo>
                  <a:cubicBezTo>
                    <a:pt x="15" y="205"/>
                    <a:pt x="15" y="205"/>
                    <a:pt x="15" y="206"/>
                  </a:cubicBezTo>
                  <a:cubicBezTo>
                    <a:pt x="15" y="206"/>
                    <a:pt x="15" y="206"/>
                    <a:pt x="15" y="207"/>
                  </a:cubicBezTo>
                  <a:close/>
                  <a:moveTo>
                    <a:pt x="150" y="206"/>
                  </a:moveTo>
                  <a:cubicBezTo>
                    <a:pt x="151" y="206"/>
                    <a:pt x="151" y="206"/>
                    <a:pt x="152" y="206"/>
                  </a:cubicBezTo>
                  <a:lnTo>
                    <a:pt x="153" y="206"/>
                  </a:lnTo>
                  <a:cubicBezTo>
                    <a:pt x="153" y="205"/>
                    <a:pt x="153" y="204"/>
                    <a:pt x="151" y="204"/>
                  </a:cubicBezTo>
                  <a:cubicBezTo>
                    <a:pt x="151" y="204"/>
                    <a:pt x="151" y="205"/>
                    <a:pt x="151" y="205"/>
                  </a:cubicBezTo>
                  <a:cubicBezTo>
                    <a:pt x="150" y="205"/>
                    <a:pt x="150" y="205"/>
                    <a:pt x="150" y="206"/>
                  </a:cubicBezTo>
                  <a:close/>
                  <a:moveTo>
                    <a:pt x="33" y="204"/>
                  </a:moveTo>
                  <a:cubicBezTo>
                    <a:pt x="33" y="204"/>
                    <a:pt x="33" y="204"/>
                    <a:pt x="33" y="204"/>
                  </a:cubicBezTo>
                  <a:cubicBezTo>
                    <a:pt x="33" y="204"/>
                    <a:pt x="33" y="204"/>
                    <a:pt x="33" y="204"/>
                  </a:cubicBezTo>
                  <a:cubicBezTo>
                    <a:pt x="33" y="204"/>
                    <a:pt x="33" y="204"/>
                    <a:pt x="33" y="204"/>
                  </a:cubicBezTo>
                  <a:cubicBezTo>
                    <a:pt x="33" y="204"/>
                    <a:pt x="33" y="204"/>
                    <a:pt x="33" y="204"/>
                  </a:cubicBezTo>
                  <a:close/>
                  <a:moveTo>
                    <a:pt x="166" y="204"/>
                  </a:moveTo>
                  <a:cubicBezTo>
                    <a:pt x="166" y="204"/>
                    <a:pt x="165" y="204"/>
                    <a:pt x="165" y="204"/>
                  </a:cubicBezTo>
                  <a:cubicBezTo>
                    <a:pt x="165" y="204"/>
                    <a:pt x="165" y="204"/>
                    <a:pt x="165" y="204"/>
                  </a:cubicBezTo>
                  <a:cubicBezTo>
                    <a:pt x="165" y="204"/>
                    <a:pt x="165" y="204"/>
                    <a:pt x="166" y="204"/>
                  </a:cubicBezTo>
                  <a:cubicBezTo>
                    <a:pt x="166" y="204"/>
                    <a:pt x="166" y="204"/>
                    <a:pt x="166" y="204"/>
                  </a:cubicBezTo>
                  <a:close/>
                  <a:moveTo>
                    <a:pt x="146" y="206"/>
                  </a:moveTo>
                  <a:cubicBezTo>
                    <a:pt x="147" y="205"/>
                    <a:pt x="147" y="205"/>
                    <a:pt x="148" y="205"/>
                  </a:cubicBezTo>
                  <a:cubicBezTo>
                    <a:pt x="148" y="205"/>
                    <a:pt x="149" y="205"/>
                    <a:pt x="149" y="204"/>
                  </a:cubicBezTo>
                  <a:cubicBezTo>
                    <a:pt x="148" y="204"/>
                    <a:pt x="148" y="203"/>
                    <a:pt x="147" y="204"/>
                  </a:cubicBezTo>
                  <a:cubicBezTo>
                    <a:pt x="146" y="204"/>
                    <a:pt x="146" y="204"/>
                    <a:pt x="146" y="206"/>
                  </a:cubicBezTo>
                  <a:close/>
                  <a:moveTo>
                    <a:pt x="9" y="206"/>
                  </a:moveTo>
                  <a:cubicBezTo>
                    <a:pt x="9" y="206"/>
                    <a:pt x="9" y="206"/>
                    <a:pt x="10" y="206"/>
                  </a:cubicBezTo>
                  <a:cubicBezTo>
                    <a:pt x="10" y="206"/>
                    <a:pt x="10" y="206"/>
                    <a:pt x="10" y="206"/>
                  </a:cubicBezTo>
                  <a:cubicBezTo>
                    <a:pt x="11" y="206"/>
                    <a:pt x="11" y="205"/>
                    <a:pt x="11" y="205"/>
                  </a:cubicBezTo>
                  <a:cubicBezTo>
                    <a:pt x="11" y="205"/>
                    <a:pt x="12" y="205"/>
                    <a:pt x="12" y="205"/>
                  </a:cubicBezTo>
                  <a:cubicBezTo>
                    <a:pt x="12" y="205"/>
                    <a:pt x="12" y="204"/>
                    <a:pt x="12" y="204"/>
                  </a:cubicBezTo>
                  <a:cubicBezTo>
                    <a:pt x="11" y="204"/>
                    <a:pt x="11" y="204"/>
                    <a:pt x="11" y="204"/>
                  </a:cubicBezTo>
                  <a:cubicBezTo>
                    <a:pt x="10" y="204"/>
                    <a:pt x="10" y="204"/>
                    <a:pt x="9" y="205"/>
                  </a:cubicBezTo>
                  <a:cubicBezTo>
                    <a:pt x="9" y="205"/>
                    <a:pt x="9" y="206"/>
                    <a:pt x="9" y="206"/>
                  </a:cubicBezTo>
                  <a:close/>
                  <a:moveTo>
                    <a:pt x="40" y="204"/>
                  </a:moveTo>
                  <a:cubicBezTo>
                    <a:pt x="40" y="204"/>
                    <a:pt x="41" y="204"/>
                    <a:pt x="41" y="204"/>
                  </a:cubicBezTo>
                  <a:cubicBezTo>
                    <a:pt x="41" y="203"/>
                    <a:pt x="41" y="203"/>
                    <a:pt x="40" y="203"/>
                  </a:cubicBezTo>
                  <a:cubicBezTo>
                    <a:pt x="40" y="203"/>
                    <a:pt x="40" y="203"/>
                    <a:pt x="40" y="203"/>
                  </a:cubicBezTo>
                  <a:cubicBezTo>
                    <a:pt x="40" y="204"/>
                    <a:pt x="40" y="204"/>
                    <a:pt x="40" y="204"/>
                  </a:cubicBezTo>
                  <a:close/>
                  <a:moveTo>
                    <a:pt x="169" y="202"/>
                  </a:moveTo>
                  <a:cubicBezTo>
                    <a:pt x="169" y="202"/>
                    <a:pt x="168" y="202"/>
                    <a:pt x="168" y="202"/>
                  </a:cubicBezTo>
                  <a:cubicBezTo>
                    <a:pt x="168" y="202"/>
                    <a:pt x="168" y="202"/>
                    <a:pt x="168" y="202"/>
                  </a:cubicBezTo>
                  <a:cubicBezTo>
                    <a:pt x="168" y="202"/>
                    <a:pt x="168" y="202"/>
                    <a:pt x="168" y="202"/>
                  </a:cubicBezTo>
                  <a:cubicBezTo>
                    <a:pt x="168" y="202"/>
                    <a:pt x="168" y="202"/>
                    <a:pt x="169" y="202"/>
                  </a:cubicBezTo>
                  <a:close/>
                  <a:moveTo>
                    <a:pt x="155" y="201"/>
                  </a:moveTo>
                  <a:cubicBezTo>
                    <a:pt x="155" y="202"/>
                    <a:pt x="155" y="202"/>
                    <a:pt x="154" y="202"/>
                  </a:cubicBezTo>
                  <a:cubicBezTo>
                    <a:pt x="153" y="201"/>
                    <a:pt x="153" y="202"/>
                    <a:pt x="153" y="202"/>
                  </a:cubicBezTo>
                  <a:cubicBezTo>
                    <a:pt x="153" y="202"/>
                    <a:pt x="154" y="202"/>
                    <a:pt x="154" y="202"/>
                  </a:cubicBezTo>
                  <a:cubicBezTo>
                    <a:pt x="154" y="202"/>
                    <a:pt x="154" y="203"/>
                    <a:pt x="155" y="203"/>
                  </a:cubicBezTo>
                  <a:cubicBezTo>
                    <a:pt x="155" y="203"/>
                    <a:pt x="155" y="203"/>
                    <a:pt x="155" y="203"/>
                  </a:cubicBezTo>
                  <a:cubicBezTo>
                    <a:pt x="155" y="202"/>
                    <a:pt x="155" y="202"/>
                    <a:pt x="155" y="201"/>
                  </a:cubicBezTo>
                  <a:close/>
                  <a:moveTo>
                    <a:pt x="11" y="202"/>
                  </a:moveTo>
                  <a:cubicBezTo>
                    <a:pt x="11" y="202"/>
                    <a:pt x="11" y="202"/>
                    <a:pt x="11" y="203"/>
                  </a:cubicBezTo>
                  <a:cubicBezTo>
                    <a:pt x="11" y="203"/>
                    <a:pt x="11" y="203"/>
                    <a:pt x="11" y="203"/>
                  </a:cubicBezTo>
                  <a:cubicBezTo>
                    <a:pt x="11" y="202"/>
                    <a:pt x="11" y="202"/>
                    <a:pt x="11" y="202"/>
                  </a:cubicBezTo>
                  <a:cubicBezTo>
                    <a:pt x="11" y="202"/>
                    <a:pt x="11" y="201"/>
                    <a:pt x="11" y="201"/>
                  </a:cubicBezTo>
                  <a:lnTo>
                    <a:pt x="11" y="202"/>
                  </a:lnTo>
                  <a:close/>
                  <a:moveTo>
                    <a:pt x="161" y="202"/>
                  </a:moveTo>
                  <a:cubicBezTo>
                    <a:pt x="162" y="203"/>
                    <a:pt x="162" y="203"/>
                    <a:pt x="163" y="203"/>
                  </a:cubicBezTo>
                  <a:cubicBezTo>
                    <a:pt x="164" y="203"/>
                    <a:pt x="164" y="202"/>
                    <a:pt x="164" y="201"/>
                  </a:cubicBezTo>
                  <a:cubicBezTo>
                    <a:pt x="163" y="201"/>
                    <a:pt x="162" y="201"/>
                    <a:pt x="161" y="202"/>
                  </a:cubicBezTo>
                  <a:close/>
                  <a:moveTo>
                    <a:pt x="42" y="203"/>
                  </a:moveTo>
                  <a:cubicBezTo>
                    <a:pt x="42" y="203"/>
                    <a:pt x="42" y="202"/>
                    <a:pt x="42" y="203"/>
                  </a:cubicBezTo>
                  <a:cubicBezTo>
                    <a:pt x="43" y="203"/>
                    <a:pt x="43" y="203"/>
                    <a:pt x="43" y="203"/>
                  </a:cubicBezTo>
                  <a:cubicBezTo>
                    <a:pt x="44" y="203"/>
                    <a:pt x="44" y="203"/>
                    <a:pt x="44" y="203"/>
                  </a:cubicBezTo>
                  <a:cubicBezTo>
                    <a:pt x="44" y="203"/>
                    <a:pt x="44" y="202"/>
                    <a:pt x="44" y="201"/>
                  </a:cubicBezTo>
                  <a:cubicBezTo>
                    <a:pt x="44" y="202"/>
                    <a:pt x="44" y="202"/>
                    <a:pt x="43" y="202"/>
                  </a:cubicBezTo>
                  <a:cubicBezTo>
                    <a:pt x="43" y="202"/>
                    <a:pt x="43" y="201"/>
                    <a:pt x="43" y="201"/>
                  </a:cubicBezTo>
                  <a:cubicBezTo>
                    <a:pt x="43" y="201"/>
                    <a:pt x="43" y="201"/>
                    <a:pt x="42" y="201"/>
                  </a:cubicBezTo>
                  <a:cubicBezTo>
                    <a:pt x="42" y="201"/>
                    <a:pt x="42" y="201"/>
                    <a:pt x="42" y="201"/>
                  </a:cubicBezTo>
                  <a:cubicBezTo>
                    <a:pt x="41" y="201"/>
                    <a:pt x="41" y="201"/>
                    <a:pt x="41" y="202"/>
                  </a:cubicBezTo>
                  <a:cubicBezTo>
                    <a:pt x="41" y="202"/>
                    <a:pt x="41" y="203"/>
                    <a:pt x="42" y="203"/>
                  </a:cubicBezTo>
                  <a:close/>
                  <a:moveTo>
                    <a:pt x="143" y="201"/>
                  </a:moveTo>
                  <a:cubicBezTo>
                    <a:pt x="143" y="201"/>
                    <a:pt x="143" y="200"/>
                    <a:pt x="142" y="200"/>
                  </a:cubicBezTo>
                  <a:cubicBezTo>
                    <a:pt x="142" y="201"/>
                    <a:pt x="142" y="201"/>
                    <a:pt x="142" y="201"/>
                  </a:cubicBezTo>
                  <a:cubicBezTo>
                    <a:pt x="142" y="201"/>
                    <a:pt x="143" y="201"/>
                    <a:pt x="143" y="201"/>
                  </a:cubicBezTo>
                  <a:close/>
                  <a:moveTo>
                    <a:pt x="167" y="201"/>
                  </a:moveTo>
                  <a:cubicBezTo>
                    <a:pt x="167" y="200"/>
                    <a:pt x="167" y="200"/>
                    <a:pt x="168" y="200"/>
                  </a:cubicBezTo>
                  <a:cubicBezTo>
                    <a:pt x="168" y="200"/>
                    <a:pt x="168" y="200"/>
                    <a:pt x="167" y="200"/>
                  </a:cubicBezTo>
                  <a:cubicBezTo>
                    <a:pt x="167" y="200"/>
                    <a:pt x="167" y="200"/>
                    <a:pt x="167" y="200"/>
                  </a:cubicBezTo>
                  <a:cubicBezTo>
                    <a:pt x="167" y="200"/>
                    <a:pt x="167" y="201"/>
                    <a:pt x="167" y="201"/>
                  </a:cubicBezTo>
                  <a:close/>
                  <a:moveTo>
                    <a:pt x="151" y="199"/>
                  </a:moveTo>
                  <a:cubicBezTo>
                    <a:pt x="151" y="199"/>
                    <a:pt x="151" y="199"/>
                    <a:pt x="151" y="199"/>
                  </a:cubicBezTo>
                  <a:cubicBezTo>
                    <a:pt x="151" y="199"/>
                    <a:pt x="151" y="199"/>
                    <a:pt x="151" y="199"/>
                  </a:cubicBezTo>
                  <a:cubicBezTo>
                    <a:pt x="151" y="200"/>
                    <a:pt x="151" y="200"/>
                    <a:pt x="151" y="199"/>
                  </a:cubicBezTo>
                  <a:cubicBezTo>
                    <a:pt x="151" y="199"/>
                    <a:pt x="151" y="199"/>
                    <a:pt x="151" y="199"/>
                  </a:cubicBezTo>
                  <a:close/>
                  <a:moveTo>
                    <a:pt x="48" y="199"/>
                  </a:moveTo>
                  <a:cubicBezTo>
                    <a:pt x="48" y="199"/>
                    <a:pt x="48" y="199"/>
                    <a:pt x="48" y="199"/>
                  </a:cubicBezTo>
                  <a:cubicBezTo>
                    <a:pt x="48" y="199"/>
                    <a:pt x="48" y="199"/>
                    <a:pt x="48" y="200"/>
                  </a:cubicBezTo>
                  <a:cubicBezTo>
                    <a:pt x="48" y="200"/>
                    <a:pt x="48" y="200"/>
                    <a:pt x="48" y="199"/>
                  </a:cubicBezTo>
                  <a:cubicBezTo>
                    <a:pt x="48" y="199"/>
                    <a:pt x="48" y="199"/>
                    <a:pt x="48" y="199"/>
                  </a:cubicBezTo>
                  <a:close/>
                  <a:moveTo>
                    <a:pt x="165" y="199"/>
                  </a:moveTo>
                  <a:cubicBezTo>
                    <a:pt x="165" y="199"/>
                    <a:pt x="165" y="199"/>
                    <a:pt x="166" y="199"/>
                  </a:cubicBezTo>
                  <a:cubicBezTo>
                    <a:pt x="166" y="199"/>
                    <a:pt x="166" y="199"/>
                    <a:pt x="166" y="199"/>
                  </a:cubicBezTo>
                  <a:cubicBezTo>
                    <a:pt x="166" y="199"/>
                    <a:pt x="166" y="199"/>
                    <a:pt x="166" y="199"/>
                  </a:cubicBezTo>
                  <a:cubicBezTo>
                    <a:pt x="165" y="199"/>
                    <a:pt x="165" y="199"/>
                    <a:pt x="165" y="199"/>
                  </a:cubicBezTo>
                  <a:close/>
                  <a:moveTo>
                    <a:pt x="146" y="200"/>
                  </a:moveTo>
                  <a:cubicBezTo>
                    <a:pt x="146" y="200"/>
                    <a:pt x="146" y="201"/>
                    <a:pt x="147" y="201"/>
                  </a:cubicBezTo>
                  <a:cubicBezTo>
                    <a:pt x="147" y="201"/>
                    <a:pt x="148" y="201"/>
                    <a:pt x="148" y="200"/>
                  </a:cubicBezTo>
                  <a:cubicBezTo>
                    <a:pt x="147" y="200"/>
                    <a:pt x="147" y="200"/>
                    <a:pt x="147" y="200"/>
                  </a:cubicBezTo>
                  <a:cubicBezTo>
                    <a:pt x="148" y="199"/>
                    <a:pt x="148" y="199"/>
                    <a:pt x="148" y="199"/>
                  </a:cubicBezTo>
                  <a:cubicBezTo>
                    <a:pt x="147" y="199"/>
                    <a:pt x="147" y="199"/>
                    <a:pt x="147" y="199"/>
                  </a:cubicBezTo>
                  <a:cubicBezTo>
                    <a:pt x="146" y="200"/>
                    <a:pt x="146" y="200"/>
                    <a:pt x="146" y="200"/>
                  </a:cubicBezTo>
                  <a:close/>
                  <a:moveTo>
                    <a:pt x="153" y="200"/>
                  </a:moveTo>
                  <a:cubicBezTo>
                    <a:pt x="153" y="200"/>
                    <a:pt x="154" y="200"/>
                    <a:pt x="154" y="200"/>
                  </a:cubicBezTo>
                  <a:cubicBezTo>
                    <a:pt x="154" y="200"/>
                    <a:pt x="154" y="200"/>
                    <a:pt x="155" y="200"/>
                  </a:cubicBezTo>
                  <a:cubicBezTo>
                    <a:pt x="155" y="199"/>
                    <a:pt x="155" y="199"/>
                    <a:pt x="155" y="199"/>
                  </a:cubicBezTo>
                  <a:cubicBezTo>
                    <a:pt x="156" y="199"/>
                    <a:pt x="156" y="199"/>
                    <a:pt x="156" y="200"/>
                  </a:cubicBezTo>
                  <a:cubicBezTo>
                    <a:pt x="156" y="199"/>
                    <a:pt x="156" y="199"/>
                    <a:pt x="156" y="198"/>
                  </a:cubicBezTo>
                  <a:cubicBezTo>
                    <a:pt x="156" y="198"/>
                    <a:pt x="155" y="198"/>
                    <a:pt x="155" y="198"/>
                  </a:cubicBezTo>
                  <a:cubicBezTo>
                    <a:pt x="155" y="198"/>
                    <a:pt x="155" y="199"/>
                    <a:pt x="154" y="199"/>
                  </a:cubicBezTo>
                  <a:cubicBezTo>
                    <a:pt x="154" y="199"/>
                    <a:pt x="153" y="199"/>
                    <a:pt x="153" y="200"/>
                  </a:cubicBezTo>
                  <a:close/>
                  <a:moveTo>
                    <a:pt x="42" y="199"/>
                  </a:moveTo>
                  <a:cubicBezTo>
                    <a:pt x="43" y="199"/>
                    <a:pt x="43" y="199"/>
                    <a:pt x="44" y="199"/>
                  </a:cubicBezTo>
                  <a:cubicBezTo>
                    <a:pt x="45" y="199"/>
                    <a:pt x="45" y="199"/>
                    <a:pt x="45" y="199"/>
                  </a:cubicBezTo>
                  <a:cubicBezTo>
                    <a:pt x="45" y="198"/>
                    <a:pt x="44" y="198"/>
                    <a:pt x="43" y="198"/>
                  </a:cubicBezTo>
                  <a:cubicBezTo>
                    <a:pt x="43" y="198"/>
                    <a:pt x="42" y="198"/>
                    <a:pt x="42" y="199"/>
                  </a:cubicBezTo>
                  <a:close/>
                  <a:moveTo>
                    <a:pt x="169" y="199"/>
                  </a:moveTo>
                  <a:cubicBezTo>
                    <a:pt x="169" y="199"/>
                    <a:pt x="169" y="199"/>
                    <a:pt x="169" y="199"/>
                  </a:cubicBezTo>
                  <a:cubicBezTo>
                    <a:pt x="170" y="199"/>
                    <a:pt x="170" y="199"/>
                    <a:pt x="170" y="200"/>
                  </a:cubicBezTo>
                  <a:cubicBezTo>
                    <a:pt x="170" y="200"/>
                    <a:pt x="170" y="200"/>
                    <a:pt x="170" y="200"/>
                  </a:cubicBezTo>
                  <a:cubicBezTo>
                    <a:pt x="170" y="200"/>
                    <a:pt x="170" y="200"/>
                    <a:pt x="171" y="200"/>
                  </a:cubicBezTo>
                  <a:cubicBezTo>
                    <a:pt x="170" y="200"/>
                    <a:pt x="170" y="200"/>
                    <a:pt x="170" y="199"/>
                  </a:cubicBezTo>
                  <a:cubicBezTo>
                    <a:pt x="170" y="199"/>
                    <a:pt x="170" y="198"/>
                    <a:pt x="170" y="198"/>
                  </a:cubicBezTo>
                  <a:cubicBezTo>
                    <a:pt x="170" y="198"/>
                    <a:pt x="170" y="198"/>
                    <a:pt x="170" y="197"/>
                  </a:cubicBezTo>
                  <a:cubicBezTo>
                    <a:pt x="170" y="197"/>
                    <a:pt x="170" y="197"/>
                    <a:pt x="170" y="197"/>
                  </a:cubicBezTo>
                  <a:cubicBezTo>
                    <a:pt x="170" y="198"/>
                    <a:pt x="170" y="198"/>
                    <a:pt x="169" y="198"/>
                  </a:cubicBezTo>
                  <a:cubicBezTo>
                    <a:pt x="169" y="198"/>
                    <a:pt x="169" y="199"/>
                    <a:pt x="169" y="199"/>
                  </a:cubicBezTo>
                  <a:close/>
                  <a:moveTo>
                    <a:pt x="162" y="197"/>
                  </a:moveTo>
                  <a:cubicBezTo>
                    <a:pt x="162" y="197"/>
                    <a:pt x="162" y="197"/>
                    <a:pt x="162" y="197"/>
                  </a:cubicBezTo>
                  <a:cubicBezTo>
                    <a:pt x="162" y="196"/>
                    <a:pt x="161" y="196"/>
                    <a:pt x="161" y="196"/>
                  </a:cubicBezTo>
                  <a:cubicBezTo>
                    <a:pt x="161" y="196"/>
                    <a:pt x="161" y="196"/>
                    <a:pt x="161" y="196"/>
                  </a:cubicBezTo>
                  <a:cubicBezTo>
                    <a:pt x="161" y="196"/>
                    <a:pt x="160" y="196"/>
                    <a:pt x="160" y="197"/>
                  </a:cubicBezTo>
                  <a:cubicBezTo>
                    <a:pt x="161" y="197"/>
                    <a:pt x="161" y="197"/>
                    <a:pt x="161" y="197"/>
                  </a:cubicBezTo>
                  <a:cubicBezTo>
                    <a:pt x="162" y="198"/>
                    <a:pt x="162" y="198"/>
                    <a:pt x="162" y="197"/>
                  </a:cubicBezTo>
                  <a:close/>
                  <a:moveTo>
                    <a:pt x="159" y="195"/>
                  </a:moveTo>
                  <a:cubicBezTo>
                    <a:pt x="159" y="195"/>
                    <a:pt x="159" y="195"/>
                    <a:pt x="158" y="195"/>
                  </a:cubicBezTo>
                  <a:cubicBezTo>
                    <a:pt x="158" y="195"/>
                    <a:pt x="158" y="196"/>
                    <a:pt x="158" y="196"/>
                  </a:cubicBezTo>
                  <a:cubicBezTo>
                    <a:pt x="159" y="196"/>
                    <a:pt x="159" y="196"/>
                    <a:pt x="159" y="196"/>
                  </a:cubicBezTo>
                  <a:cubicBezTo>
                    <a:pt x="159" y="196"/>
                    <a:pt x="159" y="195"/>
                    <a:pt x="159" y="195"/>
                  </a:cubicBezTo>
                  <a:close/>
                  <a:moveTo>
                    <a:pt x="168" y="195"/>
                  </a:moveTo>
                  <a:cubicBezTo>
                    <a:pt x="169" y="195"/>
                    <a:pt x="170" y="195"/>
                    <a:pt x="170" y="194"/>
                  </a:cubicBezTo>
                  <a:cubicBezTo>
                    <a:pt x="170" y="194"/>
                    <a:pt x="170" y="193"/>
                    <a:pt x="170" y="192"/>
                  </a:cubicBezTo>
                  <a:cubicBezTo>
                    <a:pt x="169" y="192"/>
                    <a:pt x="169" y="193"/>
                    <a:pt x="169" y="193"/>
                  </a:cubicBezTo>
                  <a:cubicBezTo>
                    <a:pt x="169" y="194"/>
                    <a:pt x="169" y="195"/>
                    <a:pt x="168" y="195"/>
                  </a:cubicBezTo>
                  <a:close/>
                  <a:moveTo>
                    <a:pt x="158" y="192"/>
                  </a:moveTo>
                  <a:cubicBezTo>
                    <a:pt x="158" y="193"/>
                    <a:pt x="157" y="193"/>
                    <a:pt x="157" y="193"/>
                  </a:cubicBezTo>
                  <a:cubicBezTo>
                    <a:pt x="157" y="193"/>
                    <a:pt x="157" y="193"/>
                    <a:pt x="157" y="193"/>
                  </a:cubicBezTo>
                  <a:cubicBezTo>
                    <a:pt x="157" y="193"/>
                    <a:pt x="157" y="193"/>
                    <a:pt x="157" y="193"/>
                  </a:cubicBezTo>
                  <a:cubicBezTo>
                    <a:pt x="157" y="193"/>
                    <a:pt x="158" y="194"/>
                    <a:pt x="158" y="194"/>
                  </a:cubicBezTo>
                  <a:lnTo>
                    <a:pt x="158" y="192"/>
                  </a:lnTo>
                  <a:close/>
                  <a:moveTo>
                    <a:pt x="155" y="194"/>
                  </a:moveTo>
                  <a:cubicBezTo>
                    <a:pt x="156" y="195"/>
                    <a:pt x="156" y="195"/>
                    <a:pt x="156" y="196"/>
                  </a:cubicBezTo>
                  <a:cubicBezTo>
                    <a:pt x="156" y="197"/>
                    <a:pt x="156" y="197"/>
                    <a:pt x="157" y="197"/>
                  </a:cubicBezTo>
                  <a:cubicBezTo>
                    <a:pt x="157" y="196"/>
                    <a:pt x="157" y="195"/>
                    <a:pt x="157" y="195"/>
                  </a:cubicBezTo>
                  <a:cubicBezTo>
                    <a:pt x="156" y="194"/>
                    <a:pt x="156" y="194"/>
                    <a:pt x="156" y="193"/>
                  </a:cubicBezTo>
                  <a:cubicBezTo>
                    <a:pt x="156" y="193"/>
                    <a:pt x="155" y="193"/>
                    <a:pt x="155" y="193"/>
                  </a:cubicBezTo>
                  <a:cubicBezTo>
                    <a:pt x="155" y="193"/>
                    <a:pt x="155" y="193"/>
                    <a:pt x="155" y="193"/>
                  </a:cubicBezTo>
                  <a:cubicBezTo>
                    <a:pt x="155" y="193"/>
                    <a:pt x="154" y="193"/>
                    <a:pt x="154" y="194"/>
                  </a:cubicBezTo>
                  <a:cubicBezTo>
                    <a:pt x="154" y="194"/>
                    <a:pt x="154" y="194"/>
                    <a:pt x="154" y="194"/>
                  </a:cubicBezTo>
                  <a:cubicBezTo>
                    <a:pt x="153" y="194"/>
                    <a:pt x="153" y="193"/>
                    <a:pt x="153" y="193"/>
                  </a:cubicBezTo>
                  <a:cubicBezTo>
                    <a:pt x="153" y="192"/>
                    <a:pt x="152" y="192"/>
                    <a:pt x="151" y="192"/>
                  </a:cubicBezTo>
                  <a:cubicBezTo>
                    <a:pt x="151" y="194"/>
                    <a:pt x="152" y="194"/>
                    <a:pt x="153" y="194"/>
                  </a:cubicBezTo>
                  <a:cubicBezTo>
                    <a:pt x="153" y="194"/>
                    <a:pt x="154" y="194"/>
                    <a:pt x="155" y="194"/>
                  </a:cubicBezTo>
                  <a:close/>
                  <a:moveTo>
                    <a:pt x="167" y="192"/>
                  </a:moveTo>
                  <a:cubicBezTo>
                    <a:pt x="168" y="192"/>
                    <a:pt x="168" y="192"/>
                    <a:pt x="168" y="192"/>
                  </a:cubicBezTo>
                  <a:cubicBezTo>
                    <a:pt x="168" y="192"/>
                    <a:pt x="169" y="192"/>
                    <a:pt x="169" y="191"/>
                  </a:cubicBezTo>
                  <a:lnTo>
                    <a:pt x="168" y="191"/>
                  </a:lnTo>
                  <a:cubicBezTo>
                    <a:pt x="168" y="191"/>
                    <a:pt x="168" y="192"/>
                    <a:pt x="168" y="192"/>
                  </a:cubicBezTo>
                  <a:cubicBezTo>
                    <a:pt x="167" y="192"/>
                    <a:pt x="167" y="192"/>
                    <a:pt x="167" y="192"/>
                  </a:cubicBezTo>
                  <a:close/>
                  <a:moveTo>
                    <a:pt x="136" y="48"/>
                  </a:moveTo>
                  <a:cubicBezTo>
                    <a:pt x="137" y="48"/>
                    <a:pt x="138" y="47"/>
                    <a:pt x="138" y="47"/>
                  </a:cubicBezTo>
                  <a:cubicBezTo>
                    <a:pt x="137" y="47"/>
                    <a:pt x="137" y="47"/>
                    <a:pt x="136" y="47"/>
                  </a:cubicBezTo>
                  <a:cubicBezTo>
                    <a:pt x="136" y="47"/>
                    <a:pt x="136" y="47"/>
                    <a:pt x="136" y="48"/>
                  </a:cubicBezTo>
                  <a:close/>
                  <a:moveTo>
                    <a:pt x="170" y="43"/>
                  </a:moveTo>
                  <a:cubicBezTo>
                    <a:pt x="170" y="42"/>
                    <a:pt x="170" y="42"/>
                    <a:pt x="171" y="42"/>
                  </a:cubicBezTo>
                  <a:cubicBezTo>
                    <a:pt x="171" y="42"/>
                    <a:pt x="170" y="42"/>
                    <a:pt x="170" y="42"/>
                  </a:cubicBezTo>
                  <a:cubicBezTo>
                    <a:pt x="170" y="42"/>
                    <a:pt x="170" y="42"/>
                    <a:pt x="170" y="42"/>
                  </a:cubicBezTo>
                  <a:cubicBezTo>
                    <a:pt x="170" y="43"/>
                    <a:pt x="170" y="43"/>
                    <a:pt x="170" y="43"/>
                  </a:cubicBezTo>
                  <a:close/>
                  <a:moveTo>
                    <a:pt x="163" y="44"/>
                  </a:moveTo>
                  <a:cubicBezTo>
                    <a:pt x="164" y="44"/>
                    <a:pt x="165" y="44"/>
                    <a:pt x="166" y="45"/>
                  </a:cubicBezTo>
                  <a:cubicBezTo>
                    <a:pt x="167" y="46"/>
                    <a:pt x="167" y="47"/>
                    <a:pt x="168" y="47"/>
                  </a:cubicBezTo>
                  <a:cubicBezTo>
                    <a:pt x="168" y="47"/>
                    <a:pt x="168" y="47"/>
                    <a:pt x="169" y="46"/>
                  </a:cubicBezTo>
                  <a:cubicBezTo>
                    <a:pt x="169" y="46"/>
                    <a:pt x="169" y="46"/>
                    <a:pt x="169" y="46"/>
                  </a:cubicBezTo>
                  <a:lnTo>
                    <a:pt x="170" y="46"/>
                  </a:lnTo>
                  <a:cubicBezTo>
                    <a:pt x="170" y="46"/>
                    <a:pt x="171" y="46"/>
                    <a:pt x="171" y="46"/>
                  </a:cubicBezTo>
                  <a:cubicBezTo>
                    <a:pt x="170" y="45"/>
                    <a:pt x="170" y="44"/>
                    <a:pt x="170" y="44"/>
                  </a:cubicBezTo>
                  <a:cubicBezTo>
                    <a:pt x="169" y="44"/>
                    <a:pt x="169" y="43"/>
                    <a:pt x="169" y="42"/>
                  </a:cubicBezTo>
                  <a:cubicBezTo>
                    <a:pt x="168" y="43"/>
                    <a:pt x="168" y="43"/>
                    <a:pt x="167" y="43"/>
                  </a:cubicBezTo>
                  <a:cubicBezTo>
                    <a:pt x="167" y="43"/>
                    <a:pt x="166" y="44"/>
                    <a:pt x="165" y="43"/>
                  </a:cubicBezTo>
                  <a:cubicBezTo>
                    <a:pt x="165" y="43"/>
                    <a:pt x="165" y="42"/>
                    <a:pt x="166" y="42"/>
                  </a:cubicBezTo>
                  <a:cubicBezTo>
                    <a:pt x="166" y="42"/>
                    <a:pt x="165" y="41"/>
                    <a:pt x="165" y="42"/>
                  </a:cubicBezTo>
                  <a:cubicBezTo>
                    <a:pt x="165" y="42"/>
                    <a:pt x="165" y="42"/>
                    <a:pt x="164" y="42"/>
                  </a:cubicBezTo>
                  <a:cubicBezTo>
                    <a:pt x="164" y="42"/>
                    <a:pt x="164" y="42"/>
                    <a:pt x="164" y="43"/>
                  </a:cubicBezTo>
                  <a:cubicBezTo>
                    <a:pt x="163" y="43"/>
                    <a:pt x="163" y="43"/>
                    <a:pt x="163" y="43"/>
                  </a:cubicBezTo>
                  <a:cubicBezTo>
                    <a:pt x="163" y="43"/>
                    <a:pt x="163" y="43"/>
                    <a:pt x="163" y="44"/>
                  </a:cubicBezTo>
                  <a:close/>
                  <a:moveTo>
                    <a:pt x="168" y="41"/>
                  </a:moveTo>
                  <a:cubicBezTo>
                    <a:pt x="168" y="41"/>
                    <a:pt x="168" y="40"/>
                    <a:pt x="168" y="40"/>
                  </a:cubicBezTo>
                  <a:cubicBezTo>
                    <a:pt x="168" y="39"/>
                    <a:pt x="168" y="38"/>
                    <a:pt x="167" y="39"/>
                  </a:cubicBezTo>
                  <a:lnTo>
                    <a:pt x="167" y="40"/>
                  </a:lnTo>
                  <a:cubicBezTo>
                    <a:pt x="167" y="41"/>
                    <a:pt x="168" y="41"/>
                    <a:pt x="168" y="41"/>
                  </a:cubicBezTo>
                  <a:close/>
                  <a:moveTo>
                    <a:pt x="54" y="27"/>
                  </a:moveTo>
                  <a:cubicBezTo>
                    <a:pt x="54" y="27"/>
                    <a:pt x="54" y="27"/>
                    <a:pt x="54" y="27"/>
                  </a:cubicBezTo>
                  <a:cubicBezTo>
                    <a:pt x="54" y="27"/>
                    <a:pt x="54" y="27"/>
                    <a:pt x="54" y="27"/>
                  </a:cubicBezTo>
                  <a:cubicBezTo>
                    <a:pt x="54" y="27"/>
                    <a:pt x="54" y="27"/>
                    <a:pt x="54" y="27"/>
                  </a:cubicBezTo>
                  <a:cubicBezTo>
                    <a:pt x="54" y="27"/>
                    <a:pt x="54" y="27"/>
                    <a:pt x="54" y="27"/>
                  </a:cubicBezTo>
                  <a:close/>
                  <a:moveTo>
                    <a:pt x="170" y="26"/>
                  </a:moveTo>
                  <a:cubicBezTo>
                    <a:pt x="170" y="26"/>
                    <a:pt x="170" y="26"/>
                    <a:pt x="169" y="25"/>
                  </a:cubicBezTo>
                  <a:cubicBezTo>
                    <a:pt x="169" y="25"/>
                    <a:pt x="169" y="26"/>
                    <a:pt x="169" y="26"/>
                  </a:cubicBezTo>
                  <a:cubicBezTo>
                    <a:pt x="169" y="26"/>
                    <a:pt x="169" y="26"/>
                    <a:pt x="169" y="26"/>
                  </a:cubicBezTo>
                  <a:cubicBezTo>
                    <a:pt x="170" y="26"/>
                    <a:pt x="170" y="26"/>
                    <a:pt x="170" y="26"/>
                  </a:cubicBezTo>
                  <a:close/>
                  <a:moveTo>
                    <a:pt x="165" y="28"/>
                  </a:moveTo>
                  <a:cubicBezTo>
                    <a:pt x="165" y="28"/>
                    <a:pt x="165" y="28"/>
                    <a:pt x="166" y="28"/>
                  </a:cubicBezTo>
                  <a:cubicBezTo>
                    <a:pt x="166" y="28"/>
                    <a:pt x="167" y="28"/>
                    <a:pt x="167" y="27"/>
                  </a:cubicBezTo>
                  <a:cubicBezTo>
                    <a:pt x="167" y="27"/>
                    <a:pt x="167" y="27"/>
                    <a:pt x="168" y="26"/>
                  </a:cubicBezTo>
                  <a:cubicBezTo>
                    <a:pt x="168" y="26"/>
                    <a:pt x="168" y="25"/>
                    <a:pt x="167" y="25"/>
                  </a:cubicBezTo>
                  <a:cubicBezTo>
                    <a:pt x="167" y="25"/>
                    <a:pt x="167" y="25"/>
                    <a:pt x="166" y="26"/>
                  </a:cubicBezTo>
                  <a:cubicBezTo>
                    <a:pt x="166" y="26"/>
                    <a:pt x="166" y="26"/>
                    <a:pt x="166" y="26"/>
                  </a:cubicBezTo>
                  <a:cubicBezTo>
                    <a:pt x="166" y="27"/>
                    <a:pt x="166" y="27"/>
                    <a:pt x="166" y="27"/>
                  </a:cubicBezTo>
                  <a:cubicBezTo>
                    <a:pt x="165" y="27"/>
                    <a:pt x="165" y="28"/>
                    <a:pt x="165" y="28"/>
                  </a:cubicBezTo>
                  <a:close/>
                  <a:moveTo>
                    <a:pt x="162" y="26"/>
                  </a:moveTo>
                  <a:cubicBezTo>
                    <a:pt x="162" y="26"/>
                    <a:pt x="163" y="26"/>
                    <a:pt x="163" y="26"/>
                  </a:cubicBezTo>
                  <a:cubicBezTo>
                    <a:pt x="164" y="27"/>
                    <a:pt x="164" y="26"/>
                    <a:pt x="164" y="26"/>
                  </a:cubicBezTo>
                  <a:cubicBezTo>
                    <a:pt x="163" y="26"/>
                    <a:pt x="163" y="25"/>
                    <a:pt x="162" y="25"/>
                  </a:cubicBezTo>
                  <a:cubicBezTo>
                    <a:pt x="162" y="25"/>
                    <a:pt x="161" y="25"/>
                    <a:pt x="160" y="25"/>
                  </a:cubicBezTo>
                  <a:cubicBezTo>
                    <a:pt x="160" y="25"/>
                    <a:pt x="160" y="25"/>
                    <a:pt x="160" y="25"/>
                  </a:cubicBezTo>
                  <a:cubicBezTo>
                    <a:pt x="160" y="25"/>
                    <a:pt x="161" y="25"/>
                    <a:pt x="161" y="25"/>
                  </a:cubicBezTo>
                  <a:cubicBezTo>
                    <a:pt x="161" y="25"/>
                    <a:pt x="162" y="26"/>
                    <a:pt x="162" y="26"/>
                  </a:cubicBezTo>
                  <a:cubicBezTo>
                    <a:pt x="162" y="26"/>
                    <a:pt x="162" y="26"/>
                    <a:pt x="162" y="26"/>
                  </a:cubicBezTo>
                  <a:close/>
                  <a:moveTo>
                    <a:pt x="126" y="23"/>
                  </a:moveTo>
                  <a:cubicBezTo>
                    <a:pt x="125" y="23"/>
                    <a:pt x="125" y="23"/>
                    <a:pt x="125" y="23"/>
                  </a:cubicBezTo>
                  <a:cubicBezTo>
                    <a:pt x="125" y="23"/>
                    <a:pt x="125" y="23"/>
                    <a:pt x="126" y="23"/>
                  </a:cubicBezTo>
                  <a:cubicBezTo>
                    <a:pt x="126" y="23"/>
                    <a:pt x="126" y="23"/>
                    <a:pt x="126" y="23"/>
                  </a:cubicBezTo>
                  <a:close/>
                  <a:moveTo>
                    <a:pt x="164" y="23"/>
                  </a:moveTo>
                  <a:cubicBezTo>
                    <a:pt x="164" y="22"/>
                    <a:pt x="164" y="22"/>
                    <a:pt x="163" y="22"/>
                  </a:cubicBezTo>
                  <a:cubicBezTo>
                    <a:pt x="163" y="22"/>
                    <a:pt x="163" y="22"/>
                    <a:pt x="162" y="22"/>
                  </a:cubicBezTo>
                  <a:cubicBezTo>
                    <a:pt x="162" y="22"/>
                    <a:pt x="162" y="22"/>
                    <a:pt x="163" y="23"/>
                  </a:cubicBezTo>
                  <a:cubicBezTo>
                    <a:pt x="163" y="23"/>
                    <a:pt x="163" y="23"/>
                    <a:pt x="164" y="23"/>
                  </a:cubicBezTo>
                  <a:close/>
                  <a:moveTo>
                    <a:pt x="162" y="22"/>
                  </a:moveTo>
                  <a:cubicBezTo>
                    <a:pt x="162" y="22"/>
                    <a:pt x="162" y="21"/>
                    <a:pt x="162" y="20"/>
                  </a:cubicBezTo>
                  <a:cubicBezTo>
                    <a:pt x="163" y="20"/>
                    <a:pt x="163" y="19"/>
                    <a:pt x="163" y="18"/>
                  </a:cubicBezTo>
                  <a:cubicBezTo>
                    <a:pt x="162" y="19"/>
                    <a:pt x="162" y="19"/>
                    <a:pt x="162" y="19"/>
                  </a:cubicBezTo>
                  <a:cubicBezTo>
                    <a:pt x="161" y="20"/>
                    <a:pt x="161" y="20"/>
                    <a:pt x="160" y="20"/>
                  </a:cubicBezTo>
                  <a:cubicBezTo>
                    <a:pt x="160" y="21"/>
                    <a:pt x="160" y="21"/>
                    <a:pt x="160" y="22"/>
                  </a:cubicBezTo>
                  <a:cubicBezTo>
                    <a:pt x="160" y="22"/>
                    <a:pt x="161" y="22"/>
                    <a:pt x="162" y="22"/>
                  </a:cubicBezTo>
                  <a:close/>
                  <a:moveTo>
                    <a:pt x="166" y="20"/>
                  </a:moveTo>
                  <a:cubicBezTo>
                    <a:pt x="166" y="19"/>
                    <a:pt x="166" y="19"/>
                    <a:pt x="167" y="18"/>
                  </a:cubicBezTo>
                  <a:cubicBezTo>
                    <a:pt x="167" y="18"/>
                    <a:pt x="167" y="18"/>
                    <a:pt x="166" y="18"/>
                  </a:cubicBezTo>
                  <a:cubicBezTo>
                    <a:pt x="166" y="18"/>
                    <a:pt x="166" y="18"/>
                    <a:pt x="165" y="19"/>
                  </a:cubicBezTo>
                  <a:cubicBezTo>
                    <a:pt x="165" y="19"/>
                    <a:pt x="165" y="19"/>
                    <a:pt x="166" y="20"/>
                  </a:cubicBezTo>
                  <a:close/>
                  <a:moveTo>
                    <a:pt x="158" y="16"/>
                  </a:moveTo>
                  <a:cubicBezTo>
                    <a:pt x="158" y="16"/>
                    <a:pt x="158" y="16"/>
                    <a:pt x="159" y="16"/>
                  </a:cubicBezTo>
                  <a:cubicBezTo>
                    <a:pt x="159" y="15"/>
                    <a:pt x="159" y="15"/>
                    <a:pt x="159" y="15"/>
                  </a:cubicBezTo>
                  <a:lnTo>
                    <a:pt x="158" y="15"/>
                  </a:lnTo>
                  <a:lnTo>
                    <a:pt x="158" y="16"/>
                  </a:lnTo>
                  <a:close/>
                  <a:moveTo>
                    <a:pt x="150" y="10"/>
                  </a:moveTo>
                  <a:cubicBezTo>
                    <a:pt x="150" y="10"/>
                    <a:pt x="150" y="10"/>
                    <a:pt x="150" y="10"/>
                  </a:cubicBezTo>
                  <a:cubicBezTo>
                    <a:pt x="149" y="10"/>
                    <a:pt x="149" y="11"/>
                    <a:pt x="149" y="11"/>
                  </a:cubicBezTo>
                  <a:lnTo>
                    <a:pt x="150" y="11"/>
                  </a:lnTo>
                  <a:cubicBezTo>
                    <a:pt x="150" y="11"/>
                    <a:pt x="150" y="11"/>
                    <a:pt x="150" y="10"/>
                  </a:cubicBezTo>
                  <a:close/>
                  <a:moveTo>
                    <a:pt x="33" y="11"/>
                  </a:moveTo>
                  <a:cubicBezTo>
                    <a:pt x="33" y="11"/>
                    <a:pt x="34" y="11"/>
                    <a:pt x="34" y="11"/>
                  </a:cubicBezTo>
                  <a:cubicBezTo>
                    <a:pt x="35" y="11"/>
                    <a:pt x="35" y="10"/>
                    <a:pt x="35" y="10"/>
                  </a:cubicBezTo>
                  <a:cubicBezTo>
                    <a:pt x="34" y="10"/>
                    <a:pt x="33" y="10"/>
                    <a:pt x="33" y="11"/>
                  </a:cubicBezTo>
                  <a:close/>
                  <a:moveTo>
                    <a:pt x="119" y="11"/>
                  </a:moveTo>
                  <a:cubicBezTo>
                    <a:pt x="120" y="11"/>
                    <a:pt x="121" y="10"/>
                    <a:pt x="121" y="9"/>
                  </a:cubicBezTo>
                  <a:lnTo>
                    <a:pt x="119" y="9"/>
                  </a:lnTo>
                  <a:cubicBezTo>
                    <a:pt x="119" y="10"/>
                    <a:pt x="119" y="11"/>
                    <a:pt x="119" y="11"/>
                  </a:cubicBezTo>
                  <a:close/>
                  <a:moveTo>
                    <a:pt x="28" y="11"/>
                  </a:moveTo>
                  <a:cubicBezTo>
                    <a:pt x="29" y="11"/>
                    <a:pt x="29" y="11"/>
                    <a:pt x="29" y="11"/>
                  </a:cubicBezTo>
                  <a:cubicBezTo>
                    <a:pt x="30" y="10"/>
                    <a:pt x="30" y="10"/>
                    <a:pt x="30" y="9"/>
                  </a:cubicBezTo>
                  <a:cubicBezTo>
                    <a:pt x="29" y="9"/>
                    <a:pt x="28" y="10"/>
                    <a:pt x="28" y="11"/>
                  </a:cubicBezTo>
                  <a:close/>
                  <a:moveTo>
                    <a:pt x="169" y="9"/>
                  </a:moveTo>
                  <a:cubicBezTo>
                    <a:pt x="168" y="8"/>
                    <a:pt x="168" y="8"/>
                    <a:pt x="168" y="9"/>
                  </a:cubicBezTo>
                  <a:cubicBezTo>
                    <a:pt x="168" y="9"/>
                    <a:pt x="168" y="9"/>
                    <a:pt x="168" y="9"/>
                  </a:cubicBezTo>
                  <a:cubicBezTo>
                    <a:pt x="168" y="9"/>
                    <a:pt x="168" y="9"/>
                    <a:pt x="168" y="9"/>
                  </a:cubicBezTo>
                  <a:cubicBezTo>
                    <a:pt x="169" y="9"/>
                    <a:pt x="169" y="9"/>
                    <a:pt x="169" y="9"/>
                  </a:cubicBezTo>
                  <a:close/>
                  <a:moveTo>
                    <a:pt x="41" y="9"/>
                  </a:moveTo>
                  <a:lnTo>
                    <a:pt x="42" y="9"/>
                  </a:lnTo>
                  <a:cubicBezTo>
                    <a:pt x="42" y="9"/>
                    <a:pt x="42" y="8"/>
                    <a:pt x="41" y="8"/>
                  </a:cubicBezTo>
                  <a:lnTo>
                    <a:pt x="41" y="9"/>
                  </a:lnTo>
                  <a:close/>
                  <a:moveTo>
                    <a:pt x="24" y="9"/>
                  </a:moveTo>
                  <a:cubicBezTo>
                    <a:pt x="24" y="9"/>
                    <a:pt x="24" y="9"/>
                    <a:pt x="25" y="9"/>
                  </a:cubicBezTo>
                  <a:cubicBezTo>
                    <a:pt x="25" y="9"/>
                    <a:pt x="25" y="9"/>
                    <a:pt x="25" y="9"/>
                  </a:cubicBezTo>
                  <a:cubicBezTo>
                    <a:pt x="25" y="9"/>
                    <a:pt x="25" y="9"/>
                    <a:pt x="25" y="9"/>
                  </a:cubicBezTo>
                  <a:cubicBezTo>
                    <a:pt x="25" y="9"/>
                    <a:pt x="25" y="9"/>
                    <a:pt x="25" y="8"/>
                  </a:cubicBezTo>
                  <a:cubicBezTo>
                    <a:pt x="25" y="8"/>
                    <a:pt x="25" y="8"/>
                    <a:pt x="25" y="8"/>
                  </a:cubicBezTo>
                  <a:cubicBezTo>
                    <a:pt x="25" y="8"/>
                    <a:pt x="25" y="8"/>
                    <a:pt x="25" y="8"/>
                  </a:cubicBezTo>
                  <a:cubicBezTo>
                    <a:pt x="25" y="8"/>
                    <a:pt x="24" y="8"/>
                    <a:pt x="24" y="8"/>
                  </a:cubicBezTo>
                  <a:cubicBezTo>
                    <a:pt x="24" y="9"/>
                    <a:pt x="24" y="9"/>
                    <a:pt x="24" y="9"/>
                  </a:cubicBezTo>
                  <a:close/>
                  <a:moveTo>
                    <a:pt x="155" y="8"/>
                  </a:moveTo>
                  <a:lnTo>
                    <a:pt x="156" y="8"/>
                  </a:lnTo>
                  <a:lnTo>
                    <a:pt x="156" y="7"/>
                  </a:lnTo>
                  <a:lnTo>
                    <a:pt x="155" y="7"/>
                  </a:lnTo>
                  <a:lnTo>
                    <a:pt x="155" y="8"/>
                  </a:lnTo>
                  <a:close/>
                  <a:moveTo>
                    <a:pt x="163" y="7"/>
                  </a:moveTo>
                  <a:cubicBezTo>
                    <a:pt x="163" y="7"/>
                    <a:pt x="163" y="7"/>
                    <a:pt x="162" y="7"/>
                  </a:cubicBezTo>
                  <a:cubicBezTo>
                    <a:pt x="162" y="7"/>
                    <a:pt x="162" y="7"/>
                    <a:pt x="162" y="7"/>
                  </a:cubicBezTo>
                  <a:cubicBezTo>
                    <a:pt x="162" y="7"/>
                    <a:pt x="163" y="7"/>
                    <a:pt x="163" y="7"/>
                  </a:cubicBezTo>
                  <a:cubicBezTo>
                    <a:pt x="163" y="7"/>
                    <a:pt x="163" y="7"/>
                    <a:pt x="163" y="7"/>
                  </a:cubicBezTo>
                  <a:close/>
                  <a:moveTo>
                    <a:pt x="169" y="7"/>
                  </a:moveTo>
                  <a:cubicBezTo>
                    <a:pt x="169" y="7"/>
                    <a:pt x="170" y="7"/>
                    <a:pt x="170" y="7"/>
                  </a:cubicBezTo>
                  <a:cubicBezTo>
                    <a:pt x="170" y="6"/>
                    <a:pt x="169" y="6"/>
                    <a:pt x="169" y="6"/>
                  </a:cubicBezTo>
                  <a:lnTo>
                    <a:pt x="169" y="7"/>
                  </a:lnTo>
                  <a:cubicBezTo>
                    <a:pt x="169" y="7"/>
                    <a:pt x="169" y="7"/>
                    <a:pt x="169" y="7"/>
                  </a:cubicBezTo>
                  <a:close/>
                  <a:moveTo>
                    <a:pt x="26" y="5"/>
                  </a:moveTo>
                  <a:cubicBezTo>
                    <a:pt x="26" y="5"/>
                    <a:pt x="26" y="5"/>
                    <a:pt x="26" y="5"/>
                  </a:cubicBezTo>
                  <a:cubicBezTo>
                    <a:pt x="25" y="5"/>
                    <a:pt x="25" y="5"/>
                    <a:pt x="26" y="5"/>
                  </a:cubicBezTo>
                  <a:cubicBezTo>
                    <a:pt x="26" y="5"/>
                    <a:pt x="26" y="5"/>
                    <a:pt x="26" y="5"/>
                  </a:cubicBezTo>
                  <a:cubicBezTo>
                    <a:pt x="26" y="5"/>
                    <a:pt x="26" y="5"/>
                    <a:pt x="26" y="5"/>
                  </a:cubicBezTo>
                  <a:close/>
                  <a:moveTo>
                    <a:pt x="161" y="4"/>
                  </a:moveTo>
                  <a:cubicBezTo>
                    <a:pt x="162" y="4"/>
                    <a:pt x="163" y="4"/>
                    <a:pt x="164" y="3"/>
                  </a:cubicBezTo>
                  <a:cubicBezTo>
                    <a:pt x="163" y="3"/>
                    <a:pt x="163" y="3"/>
                    <a:pt x="162" y="3"/>
                  </a:cubicBezTo>
                  <a:cubicBezTo>
                    <a:pt x="161" y="3"/>
                    <a:pt x="161" y="3"/>
                    <a:pt x="161" y="4"/>
                  </a:cubicBezTo>
                  <a:close/>
                  <a:moveTo>
                    <a:pt x="151" y="4"/>
                  </a:moveTo>
                  <a:cubicBezTo>
                    <a:pt x="151" y="3"/>
                    <a:pt x="151" y="3"/>
                    <a:pt x="150" y="3"/>
                  </a:cubicBezTo>
                  <a:cubicBezTo>
                    <a:pt x="150" y="4"/>
                    <a:pt x="150" y="4"/>
                    <a:pt x="149" y="3"/>
                  </a:cubicBezTo>
                  <a:cubicBezTo>
                    <a:pt x="149" y="4"/>
                    <a:pt x="149" y="4"/>
                    <a:pt x="149" y="4"/>
                  </a:cubicBezTo>
                  <a:cubicBezTo>
                    <a:pt x="149" y="4"/>
                    <a:pt x="150" y="4"/>
                    <a:pt x="150" y="4"/>
                  </a:cubicBezTo>
                  <a:cubicBezTo>
                    <a:pt x="150" y="4"/>
                    <a:pt x="151" y="4"/>
                    <a:pt x="151" y="4"/>
                  </a:cubicBezTo>
                  <a:cubicBezTo>
                    <a:pt x="151" y="4"/>
                    <a:pt x="152" y="4"/>
                    <a:pt x="151" y="4"/>
                  </a:cubicBezTo>
                  <a:close/>
                  <a:moveTo>
                    <a:pt x="168" y="3"/>
                  </a:moveTo>
                  <a:lnTo>
                    <a:pt x="168" y="3"/>
                  </a:lnTo>
                  <a:lnTo>
                    <a:pt x="169" y="2"/>
                  </a:lnTo>
                  <a:lnTo>
                    <a:pt x="168" y="2"/>
                  </a:lnTo>
                  <a:lnTo>
                    <a:pt x="168" y="3"/>
                  </a:lnTo>
                  <a:close/>
                  <a:moveTo>
                    <a:pt x="21" y="3"/>
                  </a:moveTo>
                  <a:cubicBezTo>
                    <a:pt x="22" y="3"/>
                    <a:pt x="22" y="3"/>
                    <a:pt x="22" y="3"/>
                  </a:cubicBezTo>
                  <a:cubicBezTo>
                    <a:pt x="22" y="2"/>
                    <a:pt x="22" y="2"/>
                    <a:pt x="22" y="2"/>
                  </a:cubicBezTo>
                  <a:lnTo>
                    <a:pt x="21" y="2"/>
                  </a:lnTo>
                  <a:cubicBezTo>
                    <a:pt x="21" y="3"/>
                    <a:pt x="21" y="3"/>
                    <a:pt x="21" y="3"/>
                  </a:cubicBezTo>
                  <a:close/>
                  <a:moveTo>
                    <a:pt x="122" y="4"/>
                  </a:moveTo>
                  <a:lnTo>
                    <a:pt x="123" y="4"/>
                  </a:lnTo>
                  <a:cubicBezTo>
                    <a:pt x="124" y="4"/>
                    <a:pt x="124" y="4"/>
                    <a:pt x="124" y="3"/>
                  </a:cubicBezTo>
                  <a:cubicBezTo>
                    <a:pt x="124" y="3"/>
                    <a:pt x="123" y="3"/>
                    <a:pt x="123" y="2"/>
                  </a:cubicBezTo>
                  <a:cubicBezTo>
                    <a:pt x="123" y="1"/>
                    <a:pt x="123" y="1"/>
                    <a:pt x="122" y="1"/>
                  </a:cubicBezTo>
                  <a:cubicBezTo>
                    <a:pt x="122" y="2"/>
                    <a:pt x="122" y="2"/>
                    <a:pt x="122" y="2"/>
                  </a:cubicBezTo>
                  <a:cubicBezTo>
                    <a:pt x="122" y="3"/>
                    <a:pt x="122" y="3"/>
                    <a:pt x="122" y="4"/>
                  </a:cubicBezTo>
                  <a:close/>
                  <a:moveTo>
                    <a:pt x="28" y="2"/>
                  </a:moveTo>
                  <a:cubicBezTo>
                    <a:pt x="28" y="3"/>
                    <a:pt x="28" y="3"/>
                    <a:pt x="29" y="3"/>
                  </a:cubicBezTo>
                  <a:cubicBezTo>
                    <a:pt x="29" y="3"/>
                    <a:pt x="30" y="3"/>
                    <a:pt x="30" y="3"/>
                  </a:cubicBezTo>
                  <a:cubicBezTo>
                    <a:pt x="30" y="3"/>
                    <a:pt x="31" y="3"/>
                    <a:pt x="31" y="3"/>
                  </a:cubicBezTo>
                  <a:cubicBezTo>
                    <a:pt x="31" y="2"/>
                    <a:pt x="32" y="2"/>
                    <a:pt x="32" y="1"/>
                  </a:cubicBezTo>
                  <a:cubicBezTo>
                    <a:pt x="31" y="1"/>
                    <a:pt x="30" y="1"/>
                    <a:pt x="30" y="2"/>
                  </a:cubicBezTo>
                  <a:cubicBezTo>
                    <a:pt x="29" y="2"/>
                    <a:pt x="29" y="2"/>
                    <a:pt x="28" y="2"/>
                  </a:cubicBezTo>
                  <a:close/>
                  <a:moveTo>
                    <a:pt x="24" y="3"/>
                  </a:moveTo>
                  <a:cubicBezTo>
                    <a:pt x="24" y="3"/>
                    <a:pt x="25" y="3"/>
                    <a:pt x="25" y="3"/>
                  </a:cubicBezTo>
                  <a:cubicBezTo>
                    <a:pt x="25" y="4"/>
                    <a:pt x="25" y="4"/>
                    <a:pt x="26" y="4"/>
                  </a:cubicBezTo>
                  <a:cubicBezTo>
                    <a:pt x="26" y="3"/>
                    <a:pt x="26" y="3"/>
                    <a:pt x="26" y="3"/>
                  </a:cubicBezTo>
                  <a:cubicBezTo>
                    <a:pt x="26" y="3"/>
                    <a:pt x="27" y="2"/>
                    <a:pt x="27" y="2"/>
                  </a:cubicBezTo>
                  <a:cubicBezTo>
                    <a:pt x="26" y="1"/>
                    <a:pt x="26" y="1"/>
                    <a:pt x="25" y="1"/>
                  </a:cubicBezTo>
                  <a:cubicBezTo>
                    <a:pt x="24" y="2"/>
                    <a:pt x="24" y="2"/>
                    <a:pt x="24" y="3"/>
                  </a:cubicBezTo>
                  <a:close/>
                  <a:moveTo>
                    <a:pt x="45" y="3"/>
                  </a:moveTo>
                  <a:cubicBezTo>
                    <a:pt x="46" y="3"/>
                    <a:pt x="46" y="3"/>
                    <a:pt x="46" y="3"/>
                  </a:cubicBezTo>
                  <a:cubicBezTo>
                    <a:pt x="46" y="4"/>
                    <a:pt x="47" y="4"/>
                    <a:pt x="47" y="4"/>
                  </a:cubicBezTo>
                  <a:cubicBezTo>
                    <a:pt x="48" y="3"/>
                    <a:pt x="48" y="3"/>
                    <a:pt x="49" y="2"/>
                  </a:cubicBezTo>
                  <a:cubicBezTo>
                    <a:pt x="49" y="2"/>
                    <a:pt x="49" y="1"/>
                    <a:pt x="49" y="1"/>
                  </a:cubicBezTo>
                  <a:cubicBezTo>
                    <a:pt x="49" y="1"/>
                    <a:pt x="48" y="1"/>
                    <a:pt x="47" y="1"/>
                  </a:cubicBezTo>
                  <a:cubicBezTo>
                    <a:pt x="47" y="2"/>
                    <a:pt x="46" y="1"/>
                    <a:pt x="45" y="1"/>
                  </a:cubicBezTo>
                  <a:cubicBezTo>
                    <a:pt x="45" y="1"/>
                    <a:pt x="45" y="2"/>
                    <a:pt x="45" y="2"/>
                  </a:cubicBezTo>
                  <a:cubicBezTo>
                    <a:pt x="45" y="2"/>
                    <a:pt x="45" y="2"/>
                    <a:pt x="45" y="3"/>
                  </a:cubicBezTo>
                  <a:close/>
                  <a:moveTo>
                    <a:pt x="141" y="3"/>
                  </a:moveTo>
                  <a:cubicBezTo>
                    <a:pt x="141" y="2"/>
                    <a:pt x="142" y="2"/>
                    <a:pt x="142" y="2"/>
                  </a:cubicBezTo>
                  <a:cubicBezTo>
                    <a:pt x="143" y="2"/>
                    <a:pt x="143" y="1"/>
                    <a:pt x="143" y="0"/>
                  </a:cubicBezTo>
                  <a:cubicBezTo>
                    <a:pt x="143" y="1"/>
                    <a:pt x="142" y="1"/>
                    <a:pt x="141" y="0"/>
                  </a:cubicBezTo>
                  <a:cubicBezTo>
                    <a:pt x="140" y="0"/>
                    <a:pt x="139" y="0"/>
                    <a:pt x="139" y="1"/>
                  </a:cubicBezTo>
                  <a:cubicBezTo>
                    <a:pt x="139" y="1"/>
                    <a:pt x="140" y="1"/>
                    <a:pt x="140" y="2"/>
                  </a:cubicBezTo>
                  <a:cubicBezTo>
                    <a:pt x="140" y="2"/>
                    <a:pt x="141" y="3"/>
                    <a:pt x="141" y="3"/>
                  </a:cubicBezTo>
                  <a:close/>
                  <a:moveTo>
                    <a:pt x="126" y="0"/>
                  </a:moveTo>
                  <a:lnTo>
                    <a:pt x="125" y="0"/>
                  </a:lnTo>
                  <a:cubicBezTo>
                    <a:pt x="125" y="0"/>
                    <a:pt x="125" y="1"/>
                    <a:pt x="125" y="1"/>
                  </a:cubicBezTo>
                  <a:cubicBezTo>
                    <a:pt x="125" y="1"/>
                    <a:pt x="125" y="1"/>
                    <a:pt x="126" y="1"/>
                  </a:cubicBezTo>
                  <a:cubicBezTo>
                    <a:pt x="126" y="1"/>
                    <a:pt x="126" y="1"/>
                    <a:pt x="126" y="0"/>
                  </a:cubicBezTo>
                  <a:close/>
                  <a:moveTo>
                    <a:pt x="104" y="3"/>
                  </a:moveTo>
                  <a:cubicBezTo>
                    <a:pt x="103" y="3"/>
                    <a:pt x="103" y="3"/>
                    <a:pt x="103" y="3"/>
                  </a:cubicBezTo>
                  <a:cubicBezTo>
                    <a:pt x="102" y="4"/>
                    <a:pt x="102" y="4"/>
                    <a:pt x="102" y="4"/>
                  </a:cubicBezTo>
                  <a:cubicBezTo>
                    <a:pt x="102" y="4"/>
                    <a:pt x="103" y="5"/>
                    <a:pt x="103" y="5"/>
                  </a:cubicBezTo>
                  <a:cubicBezTo>
                    <a:pt x="103" y="5"/>
                    <a:pt x="104" y="5"/>
                    <a:pt x="105" y="6"/>
                  </a:cubicBezTo>
                  <a:cubicBezTo>
                    <a:pt x="105" y="5"/>
                    <a:pt x="105" y="5"/>
                    <a:pt x="105" y="4"/>
                  </a:cubicBezTo>
                  <a:cubicBezTo>
                    <a:pt x="105" y="4"/>
                    <a:pt x="105" y="4"/>
                    <a:pt x="105" y="3"/>
                  </a:cubicBezTo>
                  <a:cubicBezTo>
                    <a:pt x="105" y="3"/>
                    <a:pt x="105" y="2"/>
                    <a:pt x="106" y="2"/>
                  </a:cubicBezTo>
                  <a:cubicBezTo>
                    <a:pt x="106" y="2"/>
                    <a:pt x="106" y="2"/>
                    <a:pt x="106" y="1"/>
                  </a:cubicBezTo>
                  <a:cubicBezTo>
                    <a:pt x="106" y="1"/>
                    <a:pt x="105" y="0"/>
                    <a:pt x="104" y="1"/>
                  </a:cubicBezTo>
                  <a:cubicBezTo>
                    <a:pt x="104" y="1"/>
                    <a:pt x="103" y="2"/>
                    <a:pt x="104" y="3"/>
                  </a:cubicBezTo>
                  <a:close/>
                  <a:moveTo>
                    <a:pt x="98" y="3"/>
                  </a:moveTo>
                  <a:cubicBezTo>
                    <a:pt x="99" y="3"/>
                    <a:pt x="99" y="3"/>
                    <a:pt x="99" y="3"/>
                  </a:cubicBezTo>
                  <a:cubicBezTo>
                    <a:pt x="99" y="4"/>
                    <a:pt x="100" y="4"/>
                    <a:pt x="100" y="4"/>
                  </a:cubicBezTo>
                  <a:cubicBezTo>
                    <a:pt x="100" y="3"/>
                    <a:pt x="100" y="2"/>
                    <a:pt x="101" y="2"/>
                  </a:cubicBezTo>
                  <a:cubicBezTo>
                    <a:pt x="101" y="2"/>
                    <a:pt x="101" y="1"/>
                    <a:pt x="101" y="0"/>
                  </a:cubicBezTo>
                  <a:cubicBezTo>
                    <a:pt x="100" y="0"/>
                    <a:pt x="99" y="1"/>
                    <a:pt x="98" y="3"/>
                  </a:cubicBezTo>
                  <a:close/>
                  <a:moveTo>
                    <a:pt x="110" y="9"/>
                  </a:moveTo>
                  <a:cubicBezTo>
                    <a:pt x="110" y="10"/>
                    <a:pt x="110" y="10"/>
                    <a:pt x="111" y="10"/>
                  </a:cubicBezTo>
                  <a:cubicBezTo>
                    <a:pt x="112" y="10"/>
                    <a:pt x="112" y="10"/>
                    <a:pt x="112" y="9"/>
                  </a:cubicBezTo>
                  <a:cubicBezTo>
                    <a:pt x="111" y="8"/>
                    <a:pt x="111" y="9"/>
                    <a:pt x="110" y="9"/>
                  </a:cubicBezTo>
                  <a:close/>
                  <a:moveTo>
                    <a:pt x="108" y="0"/>
                  </a:moveTo>
                  <a:cubicBezTo>
                    <a:pt x="109" y="1"/>
                    <a:pt x="110" y="1"/>
                    <a:pt x="111" y="0"/>
                  </a:cubicBezTo>
                  <a:cubicBezTo>
                    <a:pt x="112" y="0"/>
                    <a:pt x="113" y="0"/>
                    <a:pt x="113" y="0"/>
                  </a:cubicBezTo>
                  <a:cubicBezTo>
                    <a:pt x="113" y="1"/>
                    <a:pt x="113" y="1"/>
                    <a:pt x="113" y="1"/>
                  </a:cubicBezTo>
                  <a:cubicBezTo>
                    <a:pt x="112" y="1"/>
                    <a:pt x="112" y="1"/>
                    <a:pt x="112" y="1"/>
                  </a:cubicBezTo>
                  <a:cubicBezTo>
                    <a:pt x="112" y="1"/>
                    <a:pt x="111" y="1"/>
                    <a:pt x="111" y="1"/>
                  </a:cubicBezTo>
                  <a:cubicBezTo>
                    <a:pt x="111" y="2"/>
                    <a:pt x="111" y="2"/>
                    <a:pt x="111" y="2"/>
                  </a:cubicBezTo>
                  <a:cubicBezTo>
                    <a:pt x="111" y="2"/>
                    <a:pt x="111" y="3"/>
                    <a:pt x="111" y="3"/>
                  </a:cubicBezTo>
                  <a:cubicBezTo>
                    <a:pt x="111" y="3"/>
                    <a:pt x="110" y="3"/>
                    <a:pt x="110" y="4"/>
                  </a:cubicBezTo>
                  <a:cubicBezTo>
                    <a:pt x="111" y="4"/>
                    <a:pt x="111" y="5"/>
                    <a:pt x="111" y="5"/>
                  </a:cubicBezTo>
                  <a:cubicBezTo>
                    <a:pt x="111" y="6"/>
                    <a:pt x="111" y="7"/>
                    <a:pt x="111" y="7"/>
                  </a:cubicBezTo>
                  <a:cubicBezTo>
                    <a:pt x="112" y="7"/>
                    <a:pt x="113" y="7"/>
                    <a:pt x="113" y="7"/>
                  </a:cubicBezTo>
                  <a:cubicBezTo>
                    <a:pt x="113" y="6"/>
                    <a:pt x="114" y="5"/>
                    <a:pt x="113" y="4"/>
                  </a:cubicBezTo>
                  <a:cubicBezTo>
                    <a:pt x="114" y="5"/>
                    <a:pt x="115" y="5"/>
                    <a:pt x="116" y="5"/>
                  </a:cubicBezTo>
                  <a:cubicBezTo>
                    <a:pt x="116" y="6"/>
                    <a:pt x="117" y="6"/>
                    <a:pt x="118" y="7"/>
                  </a:cubicBezTo>
                  <a:cubicBezTo>
                    <a:pt x="118" y="6"/>
                    <a:pt x="118" y="6"/>
                    <a:pt x="119" y="6"/>
                  </a:cubicBezTo>
                  <a:cubicBezTo>
                    <a:pt x="119" y="6"/>
                    <a:pt x="119" y="5"/>
                    <a:pt x="119" y="4"/>
                  </a:cubicBezTo>
                  <a:cubicBezTo>
                    <a:pt x="119" y="4"/>
                    <a:pt x="120" y="4"/>
                    <a:pt x="120" y="4"/>
                  </a:cubicBezTo>
                  <a:cubicBezTo>
                    <a:pt x="120" y="5"/>
                    <a:pt x="121" y="5"/>
                    <a:pt x="121" y="5"/>
                  </a:cubicBezTo>
                  <a:cubicBezTo>
                    <a:pt x="121" y="5"/>
                    <a:pt x="121" y="6"/>
                    <a:pt x="121" y="6"/>
                  </a:cubicBezTo>
                  <a:cubicBezTo>
                    <a:pt x="120" y="7"/>
                    <a:pt x="120" y="7"/>
                    <a:pt x="119" y="7"/>
                  </a:cubicBezTo>
                  <a:cubicBezTo>
                    <a:pt x="119" y="7"/>
                    <a:pt x="118" y="7"/>
                    <a:pt x="117" y="7"/>
                  </a:cubicBezTo>
                  <a:cubicBezTo>
                    <a:pt x="117" y="7"/>
                    <a:pt x="116" y="7"/>
                    <a:pt x="116" y="7"/>
                  </a:cubicBezTo>
                  <a:cubicBezTo>
                    <a:pt x="115" y="7"/>
                    <a:pt x="115" y="8"/>
                    <a:pt x="115" y="8"/>
                  </a:cubicBezTo>
                  <a:cubicBezTo>
                    <a:pt x="114" y="9"/>
                    <a:pt x="114" y="10"/>
                    <a:pt x="114" y="10"/>
                  </a:cubicBezTo>
                  <a:cubicBezTo>
                    <a:pt x="113" y="11"/>
                    <a:pt x="112" y="11"/>
                    <a:pt x="111" y="11"/>
                  </a:cubicBezTo>
                  <a:cubicBezTo>
                    <a:pt x="110" y="10"/>
                    <a:pt x="108" y="10"/>
                    <a:pt x="107" y="11"/>
                  </a:cubicBezTo>
                  <a:cubicBezTo>
                    <a:pt x="108" y="10"/>
                    <a:pt x="109" y="10"/>
                    <a:pt x="109" y="9"/>
                  </a:cubicBezTo>
                  <a:cubicBezTo>
                    <a:pt x="109" y="8"/>
                    <a:pt x="108" y="7"/>
                    <a:pt x="108" y="7"/>
                  </a:cubicBezTo>
                  <a:cubicBezTo>
                    <a:pt x="108" y="7"/>
                    <a:pt x="108" y="6"/>
                    <a:pt x="108" y="6"/>
                  </a:cubicBezTo>
                  <a:cubicBezTo>
                    <a:pt x="109" y="6"/>
                    <a:pt x="109" y="6"/>
                    <a:pt x="110" y="6"/>
                  </a:cubicBezTo>
                  <a:cubicBezTo>
                    <a:pt x="109" y="5"/>
                    <a:pt x="109" y="4"/>
                    <a:pt x="109" y="4"/>
                  </a:cubicBezTo>
                  <a:cubicBezTo>
                    <a:pt x="109" y="3"/>
                    <a:pt x="108" y="3"/>
                    <a:pt x="107" y="3"/>
                  </a:cubicBezTo>
                  <a:cubicBezTo>
                    <a:pt x="107" y="2"/>
                    <a:pt x="107" y="2"/>
                    <a:pt x="108" y="1"/>
                  </a:cubicBezTo>
                  <a:cubicBezTo>
                    <a:pt x="108" y="1"/>
                    <a:pt x="108" y="1"/>
                    <a:pt x="108" y="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2" name="Freeform 59">
              <a:extLst>
                <a:ext uri="{FF2B5EF4-FFF2-40B4-BE49-F238E27FC236}">
                  <a16:creationId xmlns:a16="http://schemas.microsoft.com/office/drawing/2014/main" id="{0086663E-7912-49D3-B598-F431D76EDDC5}"/>
                </a:ext>
              </a:extLst>
            </p:cNvPr>
            <p:cNvSpPr>
              <a:spLocks noEditPoints="1"/>
            </p:cNvSpPr>
            <p:nvPr/>
          </p:nvSpPr>
          <p:spPr bwMode="auto">
            <a:xfrm>
              <a:off x="5753650" y="5528887"/>
              <a:ext cx="97350" cy="177767"/>
            </a:xfrm>
            <a:custGeom>
              <a:avLst/>
              <a:gdLst>
                <a:gd name="T0" fmla="*/ 12 w 119"/>
                <a:gd name="T1" fmla="*/ 1 h 212"/>
                <a:gd name="T2" fmla="*/ 4 w 119"/>
                <a:gd name="T3" fmla="*/ 8 h 212"/>
                <a:gd name="T4" fmla="*/ 5 w 119"/>
                <a:gd name="T5" fmla="*/ 0 h 212"/>
                <a:gd name="T6" fmla="*/ 43 w 119"/>
                <a:gd name="T7" fmla="*/ 1 h 212"/>
                <a:gd name="T8" fmla="*/ 50 w 119"/>
                <a:gd name="T9" fmla="*/ 1 h 212"/>
                <a:gd name="T10" fmla="*/ 63 w 119"/>
                <a:gd name="T11" fmla="*/ 1 h 212"/>
                <a:gd name="T12" fmla="*/ 77 w 119"/>
                <a:gd name="T13" fmla="*/ 1 h 212"/>
                <a:gd name="T14" fmla="*/ 70 w 119"/>
                <a:gd name="T15" fmla="*/ 5 h 212"/>
                <a:gd name="T16" fmla="*/ 56 w 119"/>
                <a:gd name="T17" fmla="*/ 6 h 212"/>
                <a:gd name="T18" fmla="*/ 59 w 119"/>
                <a:gd name="T19" fmla="*/ 8 h 212"/>
                <a:gd name="T20" fmla="*/ 88 w 119"/>
                <a:gd name="T21" fmla="*/ 8 h 212"/>
                <a:gd name="T22" fmla="*/ 62 w 119"/>
                <a:gd name="T23" fmla="*/ 8 h 212"/>
                <a:gd name="T24" fmla="*/ 6 w 119"/>
                <a:gd name="T25" fmla="*/ 10 h 212"/>
                <a:gd name="T26" fmla="*/ 66 w 119"/>
                <a:gd name="T27" fmla="*/ 11 h 212"/>
                <a:gd name="T28" fmla="*/ 0 w 119"/>
                <a:gd name="T29" fmla="*/ 11 h 212"/>
                <a:gd name="T30" fmla="*/ 35 w 119"/>
                <a:gd name="T31" fmla="*/ 2 h 212"/>
                <a:gd name="T32" fmla="*/ 37 w 119"/>
                <a:gd name="T33" fmla="*/ 2 h 212"/>
                <a:gd name="T34" fmla="*/ 34 w 119"/>
                <a:gd name="T35" fmla="*/ 4 h 212"/>
                <a:gd name="T36" fmla="*/ 24 w 119"/>
                <a:gd name="T37" fmla="*/ 4 h 212"/>
                <a:gd name="T38" fmla="*/ 21 w 119"/>
                <a:gd name="T39" fmla="*/ 3 h 212"/>
                <a:gd name="T40" fmla="*/ 3 w 119"/>
                <a:gd name="T41" fmla="*/ 210 h 212"/>
                <a:gd name="T42" fmla="*/ 8 w 119"/>
                <a:gd name="T43" fmla="*/ 208 h 212"/>
                <a:gd name="T44" fmla="*/ 41 w 119"/>
                <a:gd name="T45" fmla="*/ 195 h 212"/>
                <a:gd name="T46" fmla="*/ 51 w 119"/>
                <a:gd name="T47" fmla="*/ 191 h 212"/>
                <a:gd name="T48" fmla="*/ 51 w 119"/>
                <a:gd name="T49" fmla="*/ 181 h 212"/>
                <a:gd name="T50" fmla="*/ 43 w 119"/>
                <a:gd name="T51" fmla="*/ 174 h 212"/>
                <a:gd name="T52" fmla="*/ 50 w 119"/>
                <a:gd name="T53" fmla="*/ 179 h 212"/>
                <a:gd name="T54" fmla="*/ 46 w 119"/>
                <a:gd name="T55" fmla="*/ 153 h 212"/>
                <a:gd name="T56" fmla="*/ 104 w 119"/>
                <a:gd name="T57" fmla="*/ 58 h 212"/>
                <a:gd name="T58" fmla="*/ 18 w 119"/>
                <a:gd name="T59" fmla="*/ 36 h 212"/>
                <a:gd name="T60" fmla="*/ 70 w 119"/>
                <a:gd name="T61" fmla="*/ 39 h 212"/>
                <a:gd name="T62" fmla="*/ 75 w 119"/>
                <a:gd name="T63" fmla="*/ 21 h 212"/>
                <a:gd name="T64" fmla="*/ 106 w 119"/>
                <a:gd name="T65" fmla="*/ 18 h 212"/>
                <a:gd name="T66" fmla="*/ 51 w 119"/>
                <a:gd name="T67" fmla="*/ 17 h 212"/>
                <a:gd name="T68" fmla="*/ 101 w 119"/>
                <a:gd name="T69" fmla="*/ 15 h 212"/>
                <a:gd name="T70" fmla="*/ 48 w 119"/>
                <a:gd name="T71" fmla="*/ 15 h 212"/>
                <a:gd name="T72" fmla="*/ 3 w 119"/>
                <a:gd name="T73" fmla="*/ 17 h 212"/>
                <a:gd name="T74" fmla="*/ 65 w 119"/>
                <a:gd name="T75" fmla="*/ 14 h 212"/>
                <a:gd name="T76" fmla="*/ 99 w 119"/>
                <a:gd name="T77" fmla="*/ 12 h 212"/>
                <a:gd name="T78" fmla="*/ 107 w 119"/>
                <a:gd name="T79" fmla="*/ 12 h 212"/>
                <a:gd name="T80" fmla="*/ 77 w 119"/>
                <a:gd name="T81" fmla="*/ 12 h 212"/>
                <a:gd name="T82" fmla="*/ 100 w 119"/>
                <a:gd name="T83" fmla="*/ 11 h 212"/>
                <a:gd name="T84" fmla="*/ 79 w 119"/>
                <a:gd name="T85" fmla="*/ 1 h 212"/>
                <a:gd name="T86" fmla="*/ 79 w 119"/>
                <a:gd name="T87" fmla="*/ 7 h 212"/>
                <a:gd name="T88" fmla="*/ 86 w 119"/>
                <a:gd name="T89" fmla="*/ 10 h 212"/>
                <a:gd name="T90" fmla="*/ 92 w 119"/>
                <a:gd name="T91" fmla="*/ 8 h 212"/>
                <a:gd name="T92" fmla="*/ 96 w 119"/>
                <a:gd name="T93" fmla="*/ 10 h 212"/>
                <a:gd name="T94" fmla="*/ 104 w 119"/>
                <a:gd name="T95" fmla="*/ 10 h 212"/>
                <a:gd name="T96" fmla="*/ 111 w 119"/>
                <a:gd name="T97" fmla="*/ 16 h 212"/>
                <a:gd name="T98" fmla="*/ 117 w 119"/>
                <a:gd name="T99" fmla="*/ 47 h 212"/>
                <a:gd name="T100" fmla="*/ 30 w 119"/>
                <a:gd name="T101" fmla="*/ 212 h 212"/>
                <a:gd name="T102" fmla="*/ 7 w 119"/>
                <a:gd name="T103" fmla="*/ 211 h 212"/>
                <a:gd name="T104" fmla="*/ 1 w 119"/>
                <a:gd name="T105" fmla="*/ 10 h 212"/>
                <a:gd name="T106" fmla="*/ 12 w 119"/>
                <a:gd name="T107" fmla="*/ 10 h 212"/>
                <a:gd name="T108" fmla="*/ 20 w 119"/>
                <a:gd name="T109" fmla="*/ 9 h 212"/>
                <a:gd name="T110" fmla="*/ 27 w 119"/>
                <a:gd name="T111" fmla="*/ 11 h 212"/>
                <a:gd name="T112" fmla="*/ 35 w 119"/>
                <a:gd name="T113" fmla="*/ 14 h 212"/>
                <a:gd name="T114" fmla="*/ 39 w 119"/>
                <a:gd name="T115" fmla="*/ 9 h 212"/>
                <a:gd name="T116" fmla="*/ 48 w 119"/>
                <a:gd name="T117" fmla="*/ 11 h 212"/>
                <a:gd name="T118" fmla="*/ 57 w 119"/>
                <a:gd name="T119" fmla="*/ 14 h 212"/>
                <a:gd name="T120" fmla="*/ 63 w 119"/>
                <a:gd name="T121" fmla="*/ 10 h 212"/>
                <a:gd name="T122" fmla="*/ 69 w 119"/>
                <a:gd name="T123" fmla="*/ 14 h 212"/>
                <a:gd name="T124" fmla="*/ 76 w 119"/>
                <a:gd name="T125" fmla="*/ 5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9" h="212">
                  <a:moveTo>
                    <a:pt x="5" y="6"/>
                  </a:moveTo>
                  <a:cubicBezTo>
                    <a:pt x="7" y="6"/>
                    <a:pt x="8" y="5"/>
                    <a:pt x="8" y="3"/>
                  </a:cubicBezTo>
                  <a:cubicBezTo>
                    <a:pt x="7" y="3"/>
                    <a:pt x="6" y="3"/>
                    <a:pt x="5" y="4"/>
                  </a:cubicBezTo>
                  <a:cubicBezTo>
                    <a:pt x="5" y="5"/>
                    <a:pt x="5" y="5"/>
                    <a:pt x="5" y="6"/>
                  </a:cubicBezTo>
                  <a:close/>
                  <a:moveTo>
                    <a:pt x="10" y="5"/>
                  </a:moveTo>
                  <a:cubicBezTo>
                    <a:pt x="11" y="4"/>
                    <a:pt x="11" y="4"/>
                    <a:pt x="11" y="3"/>
                  </a:cubicBezTo>
                  <a:cubicBezTo>
                    <a:pt x="11" y="3"/>
                    <a:pt x="11" y="3"/>
                    <a:pt x="12" y="3"/>
                  </a:cubicBezTo>
                  <a:cubicBezTo>
                    <a:pt x="12" y="3"/>
                    <a:pt x="12" y="3"/>
                    <a:pt x="12" y="2"/>
                  </a:cubicBezTo>
                  <a:cubicBezTo>
                    <a:pt x="12" y="2"/>
                    <a:pt x="11" y="2"/>
                    <a:pt x="11" y="2"/>
                  </a:cubicBezTo>
                  <a:cubicBezTo>
                    <a:pt x="11" y="2"/>
                    <a:pt x="10" y="2"/>
                    <a:pt x="10" y="3"/>
                  </a:cubicBezTo>
                  <a:cubicBezTo>
                    <a:pt x="10" y="3"/>
                    <a:pt x="10" y="3"/>
                    <a:pt x="10" y="4"/>
                  </a:cubicBezTo>
                  <a:cubicBezTo>
                    <a:pt x="10" y="4"/>
                    <a:pt x="10" y="4"/>
                    <a:pt x="10" y="5"/>
                  </a:cubicBezTo>
                  <a:close/>
                  <a:moveTo>
                    <a:pt x="12" y="1"/>
                  </a:moveTo>
                  <a:cubicBezTo>
                    <a:pt x="12" y="1"/>
                    <a:pt x="12" y="1"/>
                    <a:pt x="12" y="1"/>
                  </a:cubicBezTo>
                  <a:cubicBezTo>
                    <a:pt x="12" y="2"/>
                    <a:pt x="12" y="2"/>
                    <a:pt x="12" y="2"/>
                  </a:cubicBezTo>
                  <a:cubicBezTo>
                    <a:pt x="13" y="2"/>
                    <a:pt x="13" y="3"/>
                    <a:pt x="13" y="3"/>
                  </a:cubicBezTo>
                  <a:cubicBezTo>
                    <a:pt x="14" y="3"/>
                    <a:pt x="14" y="3"/>
                    <a:pt x="14" y="3"/>
                  </a:cubicBezTo>
                  <a:cubicBezTo>
                    <a:pt x="14" y="3"/>
                    <a:pt x="14" y="4"/>
                    <a:pt x="14" y="4"/>
                  </a:cubicBezTo>
                  <a:cubicBezTo>
                    <a:pt x="14" y="4"/>
                    <a:pt x="14" y="5"/>
                    <a:pt x="15" y="5"/>
                  </a:cubicBezTo>
                  <a:cubicBezTo>
                    <a:pt x="15" y="5"/>
                    <a:pt x="14" y="6"/>
                    <a:pt x="14" y="6"/>
                  </a:cubicBezTo>
                  <a:cubicBezTo>
                    <a:pt x="14" y="6"/>
                    <a:pt x="13" y="7"/>
                    <a:pt x="13" y="7"/>
                  </a:cubicBezTo>
                  <a:cubicBezTo>
                    <a:pt x="13" y="7"/>
                    <a:pt x="12" y="7"/>
                    <a:pt x="12" y="7"/>
                  </a:cubicBezTo>
                  <a:cubicBezTo>
                    <a:pt x="12" y="6"/>
                    <a:pt x="11" y="6"/>
                    <a:pt x="11" y="5"/>
                  </a:cubicBezTo>
                  <a:cubicBezTo>
                    <a:pt x="11" y="5"/>
                    <a:pt x="11" y="6"/>
                    <a:pt x="11" y="6"/>
                  </a:cubicBezTo>
                  <a:cubicBezTo>
                    <a:pt x="11" y="7"/>
                    <a:pt x="10" y="7"/>
                    <a:pt x="10" y="7"/>
                  </a:cubicBezTo>
                  <a:cubicBezTo>
                    <a:pt x="10" y="7"/>
                    <a:pt x="9" y="7"/>
                    <a:pt x="8" y="7"/>
                  </a:cubicBezTo>
                  <a:cubicBezTo>
                    <a:pt x="8" y="7"/>
                    <a:pt x="7" y="7"/>
                    <a:pt x="6" y="7"/>
                  </a:cubicBezTo>
                  <a:cubicBezTo>
                    <a:pt x="5" y="7"/>
                    <a:pt x="5" y="7"/>
                    <a:pt x="4" y="8"/>
                  </a:cubicBezTo>
                  <a:cubicBezTo>
                    <a:pt x="4" y="7"/>
                    <a:pt x="3" y="7"/>
                    <a:pt x="3" y="7"/>
                  </a:cubicBezTo>
                  <a:cubicBezTo>
                    <a:pt x="2" y="7"/>
                    <a:pt x="2" y="7"/>
                    <a:pt x="2" y="6"/>
                  </a:cubicBezTo>
                  <a:cubicBezTo>
                    <a:pt x="2" y="6"/>
                    <a:pt x="2" y="6"/>
                    <a:pt x="2" y="5"/>
                  </a:cubicBezTo>
                  <a:cubicBezTo>
                    <a:pt x="3" y="5"/>
                    <a:pt x="2" y="5"/>
                    <a:pt x="2" y="4"/>
                  </a:cubicBezTo>
                  <a:cubicBezTo>
                    <a:pt x="1" y="4"/>
                    <a:pt x="1" y="5"/>
                    <a:pt x="1" y="5"/>
                  </a:cubicBezTo>
                  <a:cubicBezTo>
                    <a:pt x="1" y="6"/>
                    <a:pt x="1" y="6"/>
                    <a:pt x="1" y="6"/>
                  </a:cubicBezTo>
                  <a:cubicBezTo>
                    <a:pt x="1" y="6"/>
                    <a:pt x="1" y="6"/>
                    <a:pt x="1" y="7"/>
                  </a:cubicBezTo>
                  <a:cubicBezTo>
                    <a:pt x="1" y="7"/>
                    <a:pt x="1" y="7"/>
                    <a:pt x="0" y="8"/>
                  </a:cubicBezTo>
                  <a:cubicBezTo>
                    <a:pt x="0" y="7"/>
                    <a:pt x="0" y="5"/>
                    <a:pt x="0" y="4"/>
                  </a:cubicBezTo>
                  <a:cubicBezTo>
                    <a:pt x="0" y="3"/>
                    <a:pt x="0" y="2"/>
                    <a:pt x="0" y="1"/>
                  </a:cubicBezTo>
                  <a:cubicBezTo>
                    <a:pt x="1" y="0"/>
                    <a:pt x="1" y="0"/>
                    <a:pt x="2" y="0"/>
                  </a:cubicBezTo>
                  <a:cubicBezTo>
                    <a:pt x="2" y="1"/>
                    <a:pt x="3" y="1"/>
                    <a:pt x="3" y="1"/>
                  </a:cubicBezTo>
                  <a:cubicBezTo>
                    <a:pt x="3" y="1"/>
                    <a:pt x="4" y="0"/>
                    <a:pt x="4" y="0"/>
                  </a:cubicBezTo>
                  <a:cubicBezTo>
                    <a:pt x="4" y="0"/>
                    <a:pt x="4" y="0"/>
                    <a:pt x="5" y="0"/>
                  </a:cubicBezTo>
                  <a:cubicBezTo>
                    <a:pt x="5" y="0"/>
                    <a:pt x="5" y="0"/>
                    <a:pt x="5" y="0"/>
                  </a:cubicBezTo>
                  <a:cubicBezTo>
                    <a:pt x="6" y="0"/>
                    <a:pt x="6" y="0"/>
                    <a:pt x="6" y="1"/>
                  </a:cubicBezTo>
                  <a:cubicBezTo>
                    <a:pt x="7" y="1"/>
                    <a:pt x="8" y="0"/>
                    <a:pt x="9" y="0"/>
                  </a:cubicBezTo>
                  <a:cubicBezTo>
                    <a:pt x="10" y="0"/>
                    <a:pt x="11" y="0"/>
                    <a:pt x="12" y="1"/>
                  </a:cubicBezTo>
                  <a:close/>
                  <a:moveTo>
                    <a:pt x="19" y="1"/>
                  </a:moveTo>
                  <a:cubicBezTo>
                    <a:pt x="18" y="1"/>
                    <a:pt x="18" y="2"/>
                    <a:pt x="17" y="2"/>
                  </a:cubicBezTo>
                  <a:cubicBezTo>
                    <a:pt x="17" y="3"/>
                    <a:pt x="16" y="3"/>
                    <a:pt x="15" y="3"/>
                  </a:cubicBezTo>
                  <a:cubicBezTo>
                    <a:pt x="15" y="3"/>
                    <a:pt x="15" y="3"/>
                    <a:pt x="15" y="3"/>
                  </a:cubicBezTo>
                  <a:cubicBezTo>
                    <a:pt x="15" y="3"/>
                    <a:pt x="15" y="3"/>
                    <a:pt x="15" y="2"/>
                  </a:cubicBezTo>
                  <a:cubicBezTo>
                    <a:pt x="15" y="2"/>
                    <a:pt x="16" y="2"/>
                    <a:pt x="16" y="2"/>
                  </a:cubicBezTo>
                  <a:cubicBezTo>
                    <a:pt x="16" y="2"/>
                    <a:pt x="17" y="1"/>
                    <a:pt x="17" y="1"/>
                  </a:cubicBezTo>
                  <a:cubicBezTo>
                    <a:pt x="17" y="1"/>
                    <a:pt x="17" y="0"/>
                    <a:pt x="18" y="0"/>
                  </a:cubicBezTo>
                  <a:cubicBezTo>
                    <a:pt x="18" y="0"/>
                    <a:pt x="19" y="1"/>
                    <a:pt x="19" y="1"/>
                  </a:cubicBezTo>
                  <a:close/>
                  <a:moveTo>
                    <a:pt x="43" y="1"/>
                  </a:moveTo>
                  <a:cubicBezTo>
                    <a:pt x="43" y="1"/>
                    <a:pt x="43" y="1"/>
                    <a:pt x="42" y="1"/>
                  </a:cubicBezTo>
                  <a:cubicBezTo>
                    <a:pt x="42" y="1"/>
                    <a:pt x="42" y="1"/>
                    <a:pt x="42" y="2"/>
                  </a:cubicBezTo>
                  <a:cubicBezTo>
                    <a:pt x="42" y="2"/>
                    <a:pt x="42" y="2"/>
                    <a:pt x="42" y="2"/>
                  </a:cubicBezTo>
                  <a:cubicBezTo>
                    <a:pt x="42" y="2"/>
                    <a:pt x="42" y="2"/>
                    <a:pt x="42" y="3"/>
                  </a:cubicBezTo>
                  <a:cubicBezTo>
                    <a:pt x="42" y="3"/>
                    <a:pt x="41" y="3"/>
                    <a:pt x="41" y="2"/>
                  </a:cubicBezTo>
                  <a:cubicBezTo>
                    <a:pt x="41" y="1"/>
                    <a:pt x="41" y="1"/>
                    <a:pt x="41" y="0"/>
                  </a:cubicBezTo>
                  <a:cubicBezTo>
                    <a:pt x="42" y="0"/>
                    <a:pt x="42" y="0"/>
                    <a:pt x="43" y="1"/>
                  </a:cubicBezTo>
                  <a:close/>
                  <a:moveTo>
                    <a:pt x="53" y="3"/>
                  </a:moveTo>
                  <a:cubicBezTo>
                    <a:pt x="52" y="3"/>
                    <a:pt x="52" y="3"/>
                    <a:pt x="51" y="3"/>
                  </a:cubicBezTo>
                  <a:cubicBezTo>
                    <a:pt x="51" y="3"/>
                    <a:pt x="51" y="3"/>
                    <a:pt x="50" y="3"/>
                  </a:cubicBezTo>
                  <a:cubicBezTo>
                    <a:pt x="50" y="3"/>
                    <a:pt x="50" y="2"/>
                    <a:pt x="49" y="2"/>
                  </a:cubicBezTo>
                  <a:cubicBezTo>
                    <a:pt x="49" y="2"/>
                    <a:pt x="48" y="2"/>
                    <a:pt x="49" y="1"/>
                  </a:cubicBezTo>
                  <a:cubicBezTo>
                    <a:pt x="49" y="1"/>
                    <a:pt x="49" y="1"/>
                    <a:pt x="49" y="1"/>
                  </a:cubicBezTo>
                  <a:cubicBezTo>
                    <a:pt x="49" y="1"/>
                    <a:pt x="50" y="1"/>
                    <a:pt x="50" y="1"/>
                  </a:cubicBezTo>
                  <a:cubicBezTo>
                    <a:pt x="50" y="1"/>
                    <a:pt x="50" y="2"/>
                    <a:pt x="50" y="2"/>
                  </a:cubicBezTo>
                  <a:cubicBezTo>
                    <a:pt x="51" y="2"/>
                    <a:pt x="51" y="2"/>
                    <a:pt x="51" y="2"/>
                  </a:cubicBezTo>
                  <a:cubicBezTo>
                    <a:pt x="51" y="1"/>
                    <a:pt x="51" y="1"/>
                    <a:pt x="50" y="1"/>
                  </a:cubicBezTo>
                  <a:cubicBezTo>
                    <a:pt x="51" y="0"/>
                    <a:pt x="52" y="0"/>
                    <a:pt x="53" y="1"/>
                  </a:cubicBezTo>
                  <a:cubicBezTo>
                    <a:pt x="53" y="2"/>
                    <a:pt x="53" y="2"/>
                    <a:pt x="53" y="3"/>
                  </a:cubicBezTo>
                  <a:close/>
                  <a:moveTo>
                    <a:pt x="15" y="1"/>
                  </a:moveTo>
                  <a:cubicBezTo>
                    <a:pt x="15" y="1"/>
                    <a:pt x="15" y="1"/>
                    <a:pt x="15" y="1"/>
                  </a:cubicBezTo>
                  <a:cubicBezTo>
                    <a:pt x="14" y="1"/>
                    <a:pt x="14" y="1"/>
                    <a:pt x="14" y="1"/>
                  </a:cubicBezTo>
                  <a:cubicBezTo>
                    <a:pt x="14" y="1"/>
                    <a:pt x="14" y="1"/>
                    <a:pt x="14" y="0"/>
                  </a:cubicBezTo>
                  <a:cubicBezTo>
                    <a:pt x="14" y="0"/>
                    <a:pt x="15" y="0"/>
                    <a:pt x="15" y="1"/>
                  </a:cubicBezTo>
                  <a:close/>
                  <a:moveTo>
                    <a:pt x="63" y="1"/>
                  </a:moveTo>
                  <a:cubicBezTo>
                    <a:pt x="63" y="1"/>
                    <a:pt x="63" y="1"/>
                    <a:pt x="63" y="1"/>
                  </a:cubicBezTo>
                  <a:cubicBezTo>
                    <a:pt x="63" y="1"/>
                    <a:pt x="62" y="1"/>
                    <a:pt x="62" y="1"/>
                  </a:cubicBezTo>
                  <a:cubicBezTo>
                    <a:pt x="62" y="1"/>
                    <a:pt x="62" y="1"/>
                    <a:pt x="63" y="1"/>
                  </a:cubicBezTo>
                  <a:cubicBezTo>
                    <a:pt x="63" y="1"/>
                    <a:pt x="63" y="1"/>
                    <a:pt x="63" y="1"/>
                  </a:cubicBezTo>
                  <a:close/>
                  <a:moveTo>
                    <a:pt x="57" y="1"/>
                  </a:moveTo>
                  <a:cubicBezTo>
                    <a:pt x="57" y="1"/>
                    <a:pt x="57" y="1"/>
                    <a:pt x="58" y="2"/>
                  </a:cubicBezTo>
                  <a:cubicBezTo>
                    <a:pt x="58" y="2"/>
                    <a:pt x="58" y="2"/>
                    <a:pt x="58" y="3"/>
                  </a:cubicBezTo>
                  <a:cubicBezTo>
                    <a:pt x="57" y="3"/>
                    <a:pt x="57" y="3"/>
                    <a:pt x="56" y="3"/>
                  </a:cubicBezTo>
                  <a:cubicBezTo>
                    <a:pt x="56" y="3"/>
                    <a:pt x="55" y="3"/>
                    <a:pt x="55" y="4"/>
                  </a:cubicBezTo>
                  <a:cubicBezTo>
                    <a:pt x="55" y="4"/>
                    <a:pt x="54" y="4"/>
                    <a:pt x="54" y="4"/>
                  </a:cubicBezTo>
                  <a:cubicBezTo>
                    <a:pt x="54" y="4"/>
                    <a:pt x="53" y="3"/>
                    <a:pt x="53" y="2"/>
                  </a:cubicBezTo>
                  <a:cubicBezTo>
                    <a:pt x="54" y="2"/>
                    <a:pt x="55" y="2"/>
                    <a:pt x="55" y="1"/>
                  </a:cubicBezTo>
                  <a:cubicBezTo>
                    <a:pt x="56" y="1"/>
                    <a:pt x="56" y="1"/>
                    <a:pt x="57" y="1"/>
                  </a:cubicBezTo>
                  <a:close/>
                  <a:moveTo>
                    <a:pt x="78" y="1"/>
                  </a:moveTo>
                  <a:cubicBezTo>
                    <a:pt x="78" y="2"/>
                    <a:pt x="78" y="2"/>
                    <a:pt x="77" y="2"/>
                  </a:cubicBezTo>
                  <a:cubicBezTo>
                    <a:pt x="77" y="3"/>
                    <a:pt x="77" y="3"/>
                    <a:pt x="76" y="2"/>
                  </a:cubicBezTo>
                  <a:cubicBezTo>
                    <a:pt x="76" y="2"/>
                    <a:pt x="76" y="1"/>
                    <a:pt x="77" y="1"/>
                  </a:cubicBezTo>
                  <a:cubicBezTo>
                    <a:pt x="77" y="1"/>
                    <a:pt x="78" y="1"/>
                    <a:pt x="78" y="1"/>
                  </a:cubicBezTo>
                  <a:close/>
                  <a:moveTo>
                    <a:pt x="79" y="1"/>
                  </a:moveTo>
                  <a:cubicBezTo>
                    <a:pt x="79" y="2"/>
                    <a:pt x="79" y="2"/>
                    <a:pt x="79" y="2"/>
                  </a:cubicBezTo>
                  <a:cubicBezTo>
                    <a:pt x="79" y="2"/>
                    <a:pt x="79" y="2"/>
                    <a:pt x="79" y="2"/>
                  </a:cubicBezTo>
                  <a:cubicBezTo>
                    <a:pt x="79" y="2"/>
                    <a:pt x="78" y="2"/>
                    <a:pt x="78" y="1"/>
                  </a:cubicBezTo>
                  <a:cubicBezTo>
                    <a:pt x="79" y="1"/>
                    <a:pt x="79" y="1"/>
                    <a:pt x="79" y="1"/>
                  </a:cubicBezTo>
                  <a:close/>
                  <a:moveTo>
                    <a:pt x="46" y="2"/>
                  </a:moveTo>
                  <a:cubicBezTo>
                    <a:pt x="46" y="3"/>
                    <a:pt x="46" y="3"/>
                    <a:pt x="46" y="3"/>
                  </a:cubicBezTo>
                  <a:cubicBezTo>
                    <a:pt x="45" y="3"/>
                    <a:pt x="45" y="3"/>
                    <a:pt x="45" y="3"/>
                  </a:cubicBezTo>
                  <a:cubicBezTo>
                    <a:pt x="45" y="3"/>
                    <a:pt x="45" y="3"/>
                    <a:pt x="44" y="3"/>
                  </a:cubicBezTo>
                  <a:cubicBezTo>
                    <a:pt x="44" y="3"/>
                    <a:pt x="44" y="2"/>
                    <a:pt x="44" y="2"/>
                  </a:cubicBezTo>
                  <a:cubicBezTo>
                    <a:pt x="45" y="2"/>
                    <a:pt x="45" y="2"/>
                    <a:pt x="46" y="2"/>
                  </a:cubicBezTo>
                  <a:close/>
                  <a:moveTo>
                    <a:pt x="69" y="3"/>
                  </a:moveTo>
                  <a:cubicBezTo>
                    <a:pt x="70" y="4"/>
                    <a:pt x="70" y="4"/>
                    <a:pt x="70" y="5"/>
                  </a:cubicBezTo>
                  <a:cubicBezTo>
                    <a:pt x="69" y="5"/>
                    <a:pt x="69" y="5"/>
                    <a:pt x="69" y="4"/>
                  </a:cubicBezTo>
                  <a:cubicBezTo>
                    <a:pt x="69" y="4"/>
                    <a:pt x="69" y="3"/>
                    <a:pt x="69" y="3"/>
                  </a:cubicBezTo>
                  <a:close/>
                  <a:moveTo>
                    <a:pt x="16" y="4"/>
                  </a:moveTo>
                  <a:cubicBezTo>
                    <a:pt x="16" y="4"/>
                    <a:pt x="16" y="4"/>
                    <a:pt x="16" y="4"/>
                  </a:cubicBezTo>
                  <a:cubicBezTo>
                    <a:pt x="16" y="4"/>
                    <a:pt x="16" y="5"/>
                    <a:pt x="15" y="5"/>
                  </a:cubicBezTo>
                  <a:cubicBezTo>
                    <a:pt x="15" y="5"/>
                    <a:pt x="15" y="5"/>
                    <a:pt x="15" y="5"/>
                  </a:cubicBezTo>
                  <a:cubicBezTo>
                    <a:pt x="15" y="5"/>
                    <a:pt x="15" y="4"/>
                    <a:pt x="15" y="4"/>
                  </a:cubicBezTo>
                  <a:lnTo>
                    <a:pt x="16" y="4"/>
                  </a:lnTo>
                  <a:close/>
                  <a:moveTo>
                    <a:pt x="62" y="5"/>
                  </a:moveTo>
                  <a:cubicBezTo>
                    <a:pt x="62" y="5"/>
                    <a:pt x="62" y="5"/>
                    <a:pt x="62" y="6"/>
                  </a:cubicBezTo>
                  <a:cubicBezTo>
                    <a:pt x="62" y="6"/>
                    <a:pt x="62" y="6"/>
                    <a:pt x="61" y="6"/>
                  </a:cubicBezTo>
                  <a:cubicBezTo>
                    <a:pt x="61" y="6"/>
                    <a:pt x="61" y="6"/>
                    <a:pt x="61" y="5"/>
                  </a:cubicBezTo>
                  <a:cubicBezTo>
                    <a:pt x="61" y="5"/>
                    <a:pt x="62" y="5"/>
                    <a:pt x="62" y="5"/>
                  </a:cubicBezTo>
                  <a:close/>
                  <a:moveTo>
                    <a:pt x="56" y="6"/>
                  </a:moveTo>
                  <a:cubicBezTo>
                    <a:pt x="56" y="6"/>
                    <a:pt x="56" y="6"/>
                    <a:pt x="56" y="6"/>
                  </a:cubicBezTo>
                  <a:cubicBezTo>
                    <a:pt x="55" y="6"/>
                    <a:pt x="55" y="6"/>
                    <a:pt x="55" y="6"/>
                  </a:cubicBezTo>
                  <a:cubicBezTo>
                    <a:pt x="55" y="6"/>
                    <a:pt x="55" y="6"/>
                    <a:pt x="55" y="5"/>
                  </a:cubicBezTo>
                  <a:cubicBezTo>
                    <a:pt x="55" y="5"/>
                    <a:pt x="56" y="5"/>
                    <a:pt x="56" y="5"/>
                  </a:cubicBezTo>
                  <a:lnTo>
                    <a:pt x="56" y="6"/>
                  </a:lnTo>
                  <a:close/>
                  <a:moveTo>
                    <a:pt x="96" y="6"/>
                  </a:moveTo>
                  <a:cubicBezTo>
                    <a:pt x="97" y="5"/>
                    <a:pt x="97" y="5"/>
                    <a:pt x="97" y="6"/>
                  </a:cubicBezTo>
                  <a:cubicBezTo>
                    <a:pt x="97" y="6"/>
                    <a:pt x="97" y="6"/>
                    <a:pt x="97" y="6"/>
                  </a:cubicBezTo>
                  <a:cubicBezTo>
                    <a:pt x="97" y="6"/>
                    <a:pt x="97" y="6"/>
                    <a:pt x="97" y="6"/>
                  </a:cubicBezTo>
                  <a:cubicBezTo>
                    <a:pt x="96" y="6"/>
                    <a:pt x="96" y="6"/>
                    <a:pt x="96" y="6"/>
                  </a:cubicBezTo>
                  <a:close/>
                  <a:moveTo>
                    <a:pt x="59" y="6"/>
                  </a:moveTo>
                  <a:cubicBezTo>
                    <a:pt x="59" y="6"/>
                    <a:pt x="60" y="7"/>
                    <a:pt x="60" y="7"/>
                  </a:cubicBezTo>
                  <a:cubicBezTo>
                    <a:pt x="60" y="8"/>
                    <a:pt x="60" y="8"/>
                    <a:pt x="60" y="8"/>
                  </a:cubicBezTo>
                  <a:cubicBezTo>
                    <a:pt x="59" y="9"/>
                    <a:pt x="59" y="8"/>
                    <a:pt x="59" y="8"/>
                  </a:cubicBezTo>
                  <a:cubicBezTo>
                    <a:pt x="59" y="7"/>
                    <a:pt x="58" y="7"/>
                    <a:pt x="59" y="6"/>
                  </a:cubicBezTo>
                  <a:close/>
                  <a:moveTo>
                    <a:pt x="98" y="9"/>
                  </a:moveTo>
                  <a:cubicBezTo>
                    <a:pt x="98" y="8"/>
                    <a:pt x="98" y="8"/>
                    <a:pt x="98" y="8"/>
                  </a:cubicBezTo>
                  <a:cubicBezTo>
                    <a:pt x="98" y="7"/>
                    <a:pt x="99" y="7"/>
                    <a:pt x="99" y="7"/>
                  </a:cubicBezTo>
                  <a:cubicBezTo>
                    <a:pt x="99" y="7"/>
                    <a:pt x="100" y="7"/>
                    <a:pt x="100" y="8"/>
                  </a:cubicBezTo>
                  <a:cubicBezTo>
                    <a:pt x="100" y="8"/>
                    <a:pt x="100" y="8"/>
                    <a:pt x="100" y="8"/>
                  </a:cubicBezTo>
                  <a:cubicBezTo>
                    <a:pt x="100" y="9"/>
                    <a:pt x="100" y="9"/>
                    <a:pt x="99" y="9"/>
                  </a:cubicBezTo>
                  <a:cubicBezTo>
                    <a:pt x="99" y="9"/>
                    <a:pt x="98" y="9"/>
                    <a:pt x="98" y="9"/>
                  </a:cubicBezTo>
                  <a:close/>
                  <a:moveTo>
                    <a:pt x="88" y="8"/>
                  </a:moveTo>
                  <a:lnTo>
                    <a:pt x="88" y="8"/>
                  </a:lnTo>
                  <a:cubicBezTo>
                    <a:pt x="88" y="8"/>
                    <a:pt x="88" y="8"/>
                    <a:pt x="88" y="8"/>
                  </a:cubicBezTo>
                  <a:cubicBezTo>
                    <a:pt x="88" y="9"/>
                    <a:pt x="88" y="9"/>
                    <a:pt x="88" y="9"/>
                  </a:cubicBezTo>
                  <a:cubicBezTo>
                    <a:pt x="88" y="9"/>
                    <a:pt x="88" y="9"/>
                    <a:pt x="88" y="9"/>
                  </a:cubicBezTo>
                  <a:lnTo>
                    <a:pt x="88" y="8"/>
                  </a:lnTo>
                  <a:close/>
                  <a:moveTo>
                    <a:pt x="97" y="9"/>
                  </a:moveTo>
                  <a:cubicBezTo>
                    <a:pt x="96" y="9"/>
                    <a:pt x="96" y="9"/>
                    <a:pt x="96" y="8"/>
                  </a:cubicBezTo>
                  <a:cubicBezTo>
                    <a:pt x="96" y="8"/>
                    <a:pt x="96" y="8"/>
                    <a:pt x="97" y="8"/>
                  </a:cubicBezTo>
                  <a:cubicBezTo>
                    <a:pt x="97" y="9"/>
                    <a:pt x="97" y="9"/>
                    <a:pt x="97" y="9"/>
                  </a:cubicBezTo>
                  <a:close/>
                  <a:moveTo>
                    <a:pt x="82" y="10"/>
                  </a:moveTo>
                  <a:cubicBezTo>
                    <a:pt x="82" y="9"/>
                    <a:pt x="82" y="9"/>
                    <a:pt x="82" y="9"/>
                  </a:cubicBezTo>
                  <a:cubicBezTo>
                    <a:pt x="82" y="8"/>
                    <a:pt x="83" y="8"/>
                    <a:pt x="83" y="8"/>
                  </a:cubicBezTo>
                  <a:cubicBezTo>
                    <a:pt x="83" y="8"/>
                    <a:pt x="84" y="8"/>
                    <a:pt x="84" y="9"/>
                  </a:cubicBezTo>
                  <a:cubicBezTo>
                    <a:pt x="84" y="9"/>
                    <a:pt x="84" y="9"/>
                    <a:pt x="83" y="9"/>
                  </a:cubicBezTo>
                  <a:cubicBezTo>
                    <a:pt x="83" y="10"/>
                    <a:pt x="83" y="10"/>
                    <a:pt x="83" y="10"/>
                  </a:cubicBezTo>
                  <a:cubicBezTo>
                    <a:pt x="82" y="10"/>
                    <a:pt x="82" y="10"/>
                    <a:pt x="82" y="10"/>
                  </a:cubicBezTo>
                  <a:close/>
                  <a:moveTo>
                    <a:pt x="61" y="12"/>
                  </a:moveTo>
                  <a:cubicBezTo>
                    <a:pt x="61" y="11"/>
                    <a:pt x="61" y="10"/>
                    <a:pt x="61" y="10"/>
                  </a:cubicBezTo>
                  <a:cubicBezTo>
                    <a:pt x="61" y="9"/>
                    <a:pt x="61" y="9"/>
                    <a:pt x="62" y="8"/>
                  </a:cubicBezTo>
                  <a:cubicBezTo>
                    <a:pt x="62" y="8"/>
                    <a:pt x="62" y="9"/>
                    <a:pt x="63" y="9"/>
                  </a:cubicBezTo>
                  <a:cubicBezTo>
                    <a:pt x="63" y="9"/>
                    <a:pt x="63" y="10"/>
                    <a:pt x="63" y="10"/>
                  </a:cubicBezTo>
                  <a:cubicBezTo>
                    <a:pt x="63" y="10"/>
                    <a:pt x="63" y="11"/>
                    <a:pt x="63" y="11"/>
                  </a:cubicBezTo>
                  <a:cubicBezTo>
                    <a:pt x="62" y="11"/>
                    <a:pt x="62" y="11"/>
                    <a:pt x="62" y="11"/>
                  </a:cubicBezTo>
                  <a:cubicBezTo>
                    <a:pt x="62" y="11"/>
                    <a:pt x="62" y="11"/>
                    <a:pt x="62" y="11"/>
                  </a:cubicBezTo>
                  <a:cubicBezTo>
                    <a:pt x="61" y="12"/>
                    <a:pt x="61" y="12"/>
                    <a:pt x="61" y="12"/>
                  </a:cubicBezTo>
                  <a:close/>
                  <a:moveTo>
                    <a:pt x="27" y="10"/>
                  </a:moveTo>
                  <a:cubicBezTo>
                    <a:pt x="27" y="10"/>
                    <a:pt x="27" y="10"/>
                    <a:pt x="27" y="9"/>
                  </a:cubicBezTo>
                  <a:cubicBezTo>
                    <a:pt x="27" y="9"/>
                    <a:pt x="27" y="9"/>
                    <a:pt x="27" y="9"/>
                  </a:cubicBezTo>
                  <a:cubicBezTo>
                    <a:pt x="28" y="9"/>
                    <a:pt x="28" y="9"/>
                    <a:pt x="28" y="10"/>
                  </a:cubicBezTo>
                  <a:cubicBezTo>
                    <a:pt x="28" y="10"/>
                    <a:pt x="27" y="11"/>
                    <a:pt x="27" y="10"/>
                  </a:cubicBezTo>
                  <a:close/>
                  <a:moveTo>
                    <a:pt x="4" y="9"/>
                  </a:moveTo>
                  <a:cubicBezTo>
                    <a:pt x="5" y="9"/>
                    <a:pt x="5" y="9"/>
                    <a:pt x="5" y="10"/>
                  </a:cubicBezTo>
                  <a:cubicBezTo>
                    <a:pt x="6" y="10"/>
                    <a:pt x="6" y="10"/>
                    <a:pt x="6" y="10"/>
                  </a:cubicBezTo>
                  <a:cubicBezTo>
                    <a:pt x="6" y="11"/>
                    <a:pt x="5" y="11"/>
                    <a:pt x="5" y="10"/>
                  </a:cubicBezTo>
                  <a:cubicBezTo>
                    <a:pt x="5" y="10"/>
                    <a:pt x="5" y="10"/>
                    <a:pt x="4" y="9"/>
                  </a:cubicBezTo>
                  <a:close/>
                  <a:moveTo>
                    <a:pt x="61" y="12"/>
                  </a:moveTo>
                  <a:cubicBezTo>
                    <a:pt x="61" y="12"/>
                    <a:pt x="60" y="12"/>
                    <a:pt x="60" y="13"/>
                  </a:cubicBezTo>
                  <a:cubicBezTo>
                    <a:pt x="60" y="13"/>
                    <a:pt x="60" y="13"/>
                    <a:pt x="59" y="13"/>
                  </a:cubicBezTo>
                  <a:cubicBezTo>
                    <a:pt x="59" y="13"/>
                    <a:pt x="59" y="12"/>
                    <a:pt x="59" y="12"/>
                  </a:cubicBezTo>
                  <a:cubicBezTo>
                    <a:pt x="58" y="11"/>
                    <a:pt x="58" y="11"/>
                    <a:pt x="58" y="11"/>
                  </a:cubicBezTo>
                  <a:cubicBezTo>
                    <a:pt x="58" y="10"/>
                    <a:pt x="58" y="10"/>
                    <a:pt x="58" y="10"/>
                  </a:cubicBezTo>
                  <a:cubicBezTo>
                    <a:pt x="59" y="10"/>
                    <a:pt x="59" y="10"/>
                    <a:pt x="59" y="10"/>
                  </a:cubicBezTo>
                  <a:cubicBezTo>
                    <a:pt x="60" y="10"/>
                    <a:pt x="60" y="10"/>
                    <a:pt x="60" y="11"/>
                  </a:cubicBezTo>
                  <a:cubicBezTo>
                    <a:pt x="60" y="11"/>
                    <a:pt x="60" y="12"/>
                    <a:pt x="61" y="12"/>
                  </a:cubicBezTo>
                  <a:close/>
                  <a:moveTo>
                    <a:pt x="65" y="12"/>
                  </a:moveTo>
                  <a:cubicBezTo>
                    <a:pt x="65" y="12"/>
                    <a:pt x="64" y="11"/>
                    <a:pt x="65" y="10"/>
                  </a:cubicBezTo>
                  <a:cubicBezTo>
                    <a:pt x="65" y="10"/>
                    <a:pt x="66" y="10"/>
                    <a:pt x="66" y="11"/>
                  </a:cubicBezTo>
                  <a:cubicBezTo>
                    <a:pt x="66" y="11"/>
                    <a:pt x="66" y="12"/>
                    <a:pt x="65" y="12"/>
                  </a:cubicBezTo>
                  <a:close/>
                  <a:moveTo>
                    <a:pt x="69" y="10"/>
                  </a:moveTo>
                  <a:cubicBezTo>
                    <a:pt x="69" y="11"/>
                    <a:pt x="70" y="11"/>
                    <a:pt x="70" y="12"/>
                  </a:cubicBezTo>
                  <a:cubicBezTo>
                    <a:pt x="70" y="13"/>
                    <a:pt x="70" y="13"/>
                    <a:pt x="71" y="13"/>
                  </a:cubicBezTo>
                  <a:cubicBezTo>
                    <a:pt x="71" y="13"/>
                    <a:pt x="71" y="14"/>
                    <a:pt x="70" y="15"/>
                  </a:cubicBezTo>
                  <a:cubicBezTo>
                    <a:pt x="70" y="14"/>
                    <a:pt x="69" y="14"/>
                    <a:pt x="69" y="14"/>
                  </a:cubicBezTo>
                  <a:cubicBezTo>
                    <a:pt x="68" y="13"/>
                    <a:pt x="68" y="13"/>
                    <a:pt x="67" y="13"/>
                  </a:cubicBezTo>
                  <a:cubicBezTo>
                    <a:pt x="67" y="12"/>
                    <a:pt x="68" y="11"/>
                    <a:pt x="68" y="10"/>
                  </a:cubicBezTo>
                  <a:cubicBezTo>
                    <a:pt x="68" y="10"/>
                    <a:pt x="69" y="10"/>
                    <a:pt x="69" y="10"/>
                  </a:cubicBezTo>
                  <a:close/>
                  <a:moveTo>
                    <a:pt x="1" y="10"/>
                  </a:moveTo>
                  <a:cubicBezTo>
                    <a:pt x="2" y="10"/>
                    <a:pt x="2" y="10"/>
                    <a:pt x="2" y="11"/>
                  </a:cubicBezTo>
                  <a:cubicBezTo>
                    <a:pt x="2" y="11"/>
                    <a:pt x="2" y="12"/>
                    <a:pt x="2" y="12"/>
                  </a:cubicBezTo>
                  <a:cubicBezTo>
                    <a:pt x="1" y="12"/>
                    <a:pt x="1" y="12"/>
                    <a:pt x="1" y="11"/>
                  </a:cubicBezTo>
                  <a:cubicBezTo>
                    <a:pt x="1" y="11"/>
                    <a:pt x="0" y="11"/>
                    <a:pt x="0" y="11"/>
                  </a:cubicBezTo>
                  <a:cubicBezTo>
                    <a:pt x="0" y="10"/>
                    <a:pt x="1" y="10"/>
                    <a:pt x="1" y="10"/>
                  </a:cubicBezTo>
                  <a:close/>
                  <a:moveTo>
                    <a:pt x="10" y="10"/>
                  </a:moveTo>
                  <a:cubicBezTo>
                    <a:pt x="9" y="10"/>
                    <a:pt x="9" y="10"/>
                    <a:pt x="9" y="10"/>
                  </a:cubicBezTo>
                  <a:cubicBezTo>
                    <a:pt x="9" y="10"/>
                    <a:pt x="9" y="10"/>
                    <a:pt x="9" y="10"/>
                  </a:cubicBezTo>
                  <a:cubicBezTo>
                    <a:pt x="9" y="10"/>
                    <a:pt x="10" y="10"/>
                    <a:pt x="10" y="10"/>
                  </a:cubicBezTo>
                  <a:close/>
                  <a:moveTo>
                    <a:pt x="28" y="12"/>
                  </a:moveTo>
                  <a:cubicBezTo>
                    <a:pt x="28" y="11"/>
                    <a:pt x="28" y="11"/>
                    <a:pt x="28" y="11"/>
                  </a:cubicBezTo>
                  <a:cubicBezTo>
                    <a:pt x="29" y="10"/>
                    <a:pt x="29" y="10"/>
                    <a:pt x="29" y="11"/>
                  </a:cubicBezTo>
                  <a:cubicBezTo>
                    <a:pt x="30" y="11"/>
                    <a:pt x="29" y="12"/>
                    <a:pt x="28" y="12"/>
                  </a:cubicBezTo>
                  <a:close/>
                  <a:moveTo>
                    <a:pt x="33" y="12"/>
                  </a:moveTo>
                  <a:cubicBezTo>
                    <a:pt x="34" y="12"/>
                    <a:pt x="34" y="12"/>
                    <a:pt x="34" y="12"/>
                  </a:cubicBezTo>
                  <a:lnTo>
                    <a:pt x="33" y="12"/>
                  </a:lnTo>
                  <a:close/>
                  <a:moveTo>
                    <a:pt x="34" y="2"/>
                  </a:moveTo>
                  <a:cubicBezTo>
                    <a:pt x="34" y="2"/>
                    <a:pt x="34" y="2"/>
                    <a:pt x="35" y="2"/>
                  </a:cubicBezTo>
                  <a:cubicBezTo>
                    <a:pt x="36" y="2"/>
                    <a:pt x="36" y="2"/>
                    <a:pt x="36" y="1"/>
                  </a:cubicBezTo>
                  <a:cubicBezTo>
                    <a:pt x="35" y="1"/>
                    <a:pt x="35" y="1"/>
                    <a:pt x="35" y="1"/>
                  </a:cubicBezTo>
                  <a:cubicBezTo>
                    <a:pt x="35" y="1"/>
                    <a:pt x="34" y="1"/>
                    <a:pt x="34" y="2"/>
                  </a:cubicBezTo>
                  <a:close/>
                  <a:moveTo>
                    <a:pt x="21" y="2"/>
                  </a:moveTo>
                  <a:cubicBezTo>
                    <a:pt x="21" y="1"/>
                    <a:pt x="22" y="1"/>
                    <a:pt x="22" y="1"/>
                  </a:cubicBezTo>
                  <a:cubicBezTo>
                    <a:pt x="23" y="0"/>
                    <a:pt x="25" y="0"/>
                    <a:pt x="26" y="0"/>
                  </a:cubicBezTo>
                  <a:cubicBezTo>
                    <a:pt x="28" y="0"/>
                    <a:pt x="29" y="0"/>
                    <a:pt x="31" y="0"/>
                  </a:cubicBezTo>
                  <a:cubicBezTo>
                    <a:pt x="31" y="0"/>
                    <a:pt x="30" y="1"/>
                    <a:pt x="30" y="1"/>
                  </a:cubicBezTo>
                  <a:cubicBezTo>
                    <a:pt x="30" y="2"/>
                    <a:pt x="30" y="2"/>
                    <a:pt x="31" y="2"/>
                  </a:cubicBezTo>
                  <a:cubicBezTo>
                    <a:pt x="31" y="2"/>
                    <a:pt x="32" y="1"/>
                    <a:pt x="32" y="1"/>
                  </a:cubicBezTo>
                  <a:cubicBezTo>
                    <a:pt x="33" y="1"/>
                    <a:pt x="33" y="1"/>
                    <a:pt x="34" y="1"/>
                  </a:cubicBezTo>
                  <a:cubicBezTo>
                    <a:pt x="34" y="1"/>
                    <a:pt x="35" y="0"/>
                    <a:pt x="36" y="0"/>
                  </a:cubicBezTo>
                  <a:cubicBezTo>
                    <a:pt x="37" y="0"/>
                    <a:pt x="37" y="0"/>
                    <a:pt x="38" y="1"/>
                  </a:cubicBezTo>
                  <a:cubicBezTo>
                    <a:pt x="38" y="1"/>
                    <a:pt x="37" y="1"/>
                    <a:pt x="37" y="2"/>
                  </a:cubicBezTo>
                  <a:cubicBezTo>
                    <a:pt x="37" y="2"/>
                    <a:pt x="37" y="2"/>
                    <a:pt x="37" y="2"/>
                  </a:cubicBezTo>
                  <a:cubicBezTo>
                    <a:pt x="38" y="2"/>
                    <a:pt x="38" y="2"/>
                    <a:pt x="38" y="2"/>
                  </a:cubicBezTo>
                  <a:cubicBezTo>
                    <a:pt x="38" y="2"/>
                    <a:pt x="38" y="2"/>
                    <a:pt x="39" y="2"/>
                  </a:cubicBezTo>
                  <a:cubicBezTo>
                    <a:pt x="39" y="2"/>
                    <a:pt x="39" y="2"/>
                    <a:pt x="40" y="2"/>
                  </a:cubicBezTo>
                  <a:cubicBezTo>
                    <a:pt x="40" y="2"/>
                    <a:pt x="40" y="3"/>
                    <a:pt x="41" y="3"/>
                  </a:cubicBezTo>
                  <a:cubicBezTo>
                    <a:pt x="41" y="3"/>
                    <a:pt x="41" y="4"/>
                    <a:pt x="40" y="4"/>
                  </a:cubicBezTo>
                  <a:cubicBezTo>
                    <a:pt x="40" y="4"/>
                    <a:pt x="39" y="5"/>
                    <a:pt x="39" y="5"/>
                  </a:cubicBezTo>
                  <a:cubicBezTo>
                    <a:pt x="38" y="5"/>
                    <a:pt x="38" y="5"/>
                    <a:pt x="38" y="5"/>
                  </a:cubicBezTo>
                  <a:cubicBezTo>
                    <a:pt x="38" y="6"/>
                    <a:pt x="38" y="6"/>
                    <a:pt x="37" y="6"/>
                  </a:cubicBezTo>
                  <a:cubicBezTo>
                    <a:pt x="37" y="6"/>
                    <a:pt x="37" y="6"/>
                    <a:pt x="37" y="5"/>
                  </a:cubicBezTo>
                  <a:cubicBezTo>
                    <a:pt x="37" y="4"/>
                    <a:pt x="37" y="4"/>
                    <a:pt x="36" y="3"/>
                  </a:cubicBezTo>
                  <a:cubicBezTo>
                    <a:pt x="36" y="3"/>
                    <a:pt x="36" y="3"/>
                    <a:pt x="35" y="4"/>
                  </a:cubicBezTo>
                  <a:cubicBezTo>
                    <a:pt x="35" y="4"/>
                    <a:pt x="35" y="4"/>
                    <a:pt x="35" y="4"/>
                  </a:cubicBezTo>
                  <a:cubicBezTo>
                    <a:pt x="34" y="4"/>
                    <a:pt x="34" y="4"/>
                    <a:pt x="34" y="4"/>
                  </a:cubicBezTo>
                  <a:cubicBezTo>
                    <a:pt x="34" y="4"/>
                    <a:pt x="34" y="4"/>
                    <a:pt x="34" y="4"/>
                  </a:cubicBezTo>
                  <a:cubicBezTo>
                    <a:pt x="33" y="4"/>
                    <a:pt x="33" y="4"/>
                    <a:pt x="33" y="4"/>
                  </a:cubicBezTo>
                  <a:cubicBezTo>
                    <a:pt x="33" y="4"/>
                    <a:pt x="32" y="4"/>
                    <a:pt x="32" y="4"/>
                  </a:cubicBezTo>
                  <a:cubicBezTo>
                    <a:pt x="32" y="4"/>
                    <a:pt x="32" y="4"/>
                    <a:pt x="31" y="4"/>
                  </a:cubicBezTo>
                  <a:cubicBezTo>
                    <a:pt x="31" y="4"/>
                    <a:pt x="31" y="3"/>
                    <a:pt x="31" y="3"/>
                  </a:cubicBezTo>
                  <a:cubicBezTo>
                    <a:pt x="30" y="3"/>
                    <a:pt x="30" y="3"/>
                    <a:pt x="30" y="4"/>
                  </a:cubicBezTo>
                  <a:cubicBezTo>
                    <a:pt x="30" y="4"/>
                    <a:pt x="29" y="4"/>
                    <a:pt x="29" y="4"/>
                  </a:cubicBezTo>
                  <a:cubicBezTo>
                    <a:pt x="29" y="4"/>
                    <a:pt x="29" y="5"/>
                    <a:pt x="29" y="5"/>
                  </a:cubicBezTo>
                  <a:cubicBezTo>
                    <a:pt x="29" y="5"/>
                    <a:pt x="28" y="5"/>
                    <a:pt x="28" y="5"/>
                  </a:cubicBezTo>
                  <a:lnTo>
                    <a:pt x="28" y="4"/>
                  </a:lnTo>
                  <a:cubicBezTo>
                    <a:pt x="27" y="4"/>
                    <a:pt x="27" y="4"/>
                    <a:pt x="26" y="4"/>
                  </a:cubicBezTo>
                  <a:cubicBezTo>
                    <a:pt x="26" y="4"/>
                    <a:pt x="26" y="4"/>
                    <a:pt x="25" y="4"/>
                  </a:cubicBezTo>
                  <a:cubicBezTo>
                    <a:pt x="25" y="4"/>
                    <a:pt x="25" y="4"/>
                    <a:pt x="25" y="4"/>
                  </a:cubicBezTo>
                  <a:cubicBezTo>
                    <a:pt x="25" y="4"/>
                    <a:pt x="25" y="4"/>
                    <a:pt x="24" y="4"/>
                  </a:cubicBezTo>
                  <a:cubicBezTo>
                    <a:pt x="24" y="4"/>
                    <a:pt x="24" y="4"/>
                    <a:pt x="23" y="4"/>
                  </a:cubicBezTo>
                  <a:cubicBezTo>
                    <a:pt x="23" y="4"/>
                    <a:pt x="23" y="4"/>
                    <a:pt x="23" y="3"/>
                  </a:cubicBezTo>
                  <a:cubicBezTo>
                    <a:pt x="22" y="3"/>
                    <a:pt x="22" y="4"/>
                    <a:pt x="22" y="4"/>
                  </a:cubicBezTo>
                  <a:cubicBezTo>
                    <a:pt x="22" y="4"/>
                    <a:pt x="21" y="4"/>
                    <a:pt x="21" y="4"/>
                  </a:cubicBezTo>
                  <a:cubicBezTo>
                    <a:pt x="21" y="5"/>
                    <a:pt x="21" y="5"/>
                    <a:pt x="21" y="5"/>
                  </a:cubicBezTo>
                  <a:cubicBezTo>
                    <a:pt x="20" y="5"/>
                    <a:pt x="20" y="5"/>
                    <a:pt x="20" y="5"/>
                  </a:cubicBezTo>
                  <a:cubicBezTo>
                    <a:pt x="19" y="5"/>
                    <a:pt x="19" y="5"/>
                    <a:pt x="19" y="5"/>
                  </a:cubicBezTo>
                  <a:cubicBezTo>
                    <a:pt x="18" y="5"/>
                    <a:pt x="18" y="5"/>
                    <a:pt x="18" y="5"/>
                  </a:cubicBezTo>
                  <a:cubicBezTo>
                    <a:pt x="17" y="6"/>
                    <a:pt x="17" y="6"/>
                    <a:pt x="17" y="5"/>
                  </a:cubicBezTo>
                  <a:cubicBezTo>
                    <a:pt x="17" y="5"/>
                    <a:pt x="17" y="5"/>
                    <a:pt x="17" y="4"/>
                  </a:cubicBezTo>
                  <a:cubicBezTo>
                    <a:pt x="18" y="3"/>
                    <a:pt x="18" y="3"/>
                    <a:pt x="19" y="3"/>
                  </a:cubicBezTo>
                  <a:cubicBezTo>
                    <a:pt x="19" y="3"/>
                    <a:pt x="20" y="3"/>
                    <a:pt x="20" y="3"/>
                  </a:cubicBezTo>
                  <a:cubicBezTo>
                    <a:pt x="20" y="4"/>
                    <a:pt x="21" y="4"/>
                    <a:pt x="21" y="4"/>
                  </a:cubicBezTo>
                  <a:cubicBezTo>
                    <a:pt x="22" y="3"/>
                    <a:pt x="22" y="3"/>
                    <a:pt x="21" y="3"/>
                  </a:cubicBezTo>
                  <a:cubicBezTo>
                    <a:pt x="21" y="2"/>
                    <a:pt x="21" y="2"/>
                    <a:pt x="21" y="2"/>
                  </a:cubicBezTo>
                  <a:close/>
                  <a:moveTo>
                    <a:pt x="25" y="211"/>
                  </a:moveTo>
                  <a:cubicBezTo>
                    <a:pt x="25" y="211"/>
                    <a:pt x="26" y="212"/>
                    <a:pt x="26" y="212"/>
                  </a:cubicBezTo>
                  <a:cubicBezTo>
                    <a:pt x="26" y="211"/>
                    <a:pt x="26" y="211"/>
                    <a:pt x="25" y="211"/>
                  </a:cubicBezTo>
                  <a:cubicBezTo>
                    <a:pt x="25" y="211"/>
                    <a:pt x="25" y="211"/>
                    <a:pt x="25" y="211"/>
                  </a:cubicBezTo>
                  <a:close/>
                  <a:moveTo>
                    <a:pt x="14" y="211"/>
                  </a:moveTo>
                  <a:cubicBezTo>
                    <a:pt x="14" y="211"/>
                    <a:pt x="14" y="211"/>
                    <a:pt x="14" y="211"/>
                  </a:cubicBezTo>
                  <a:cubicBezTo>
                    <a:pt x="14" y="211"/>
                    <a:pt x="14" y="211"/>
                    <a:pt x="15" y="211"/>
                  </a:cubicBezTo>
                  <a:cubicBezTo>
                    <a:pt x="15" y="211"/>
                    <a:pt x="15" y="211"/>
                    <a:pt x="14" y="210"/>
                  </a:cubicBezTo>
                  <a:cubicBezTo>
                    <a:pt x="14" y="210"/>
                    <a:pt x="14" y="211"/>
                    <a:pt x="14" y="211"/>
                  </a:cubicBezTo>
                  <a:close/>
                  <a:moveTo>
                    <a:pt x="3" y="210"/>
                  </a:moveTo>
                  <a:cubicBezTo>
                    <a:pt x="2" y="210"/>
                    <a:pt x="3" y="211"/>
                    <a:pt x="3" y="211"/>
                  </a:cubicBezTo>
                  <a:cubicBezTo>
                    <a:pt x="4" y="211"/>
                    <a:pt x="4" y="210"/>
                    <a:pt x="4" y="210"/>
                  </a:cubicBezTo>
                  <a:cubicBezTo>
                    <a:pt x="3" y="209"/>
                    <a:pt x="3" y="209"/>
                    <a:pt x="3" y="210"/>
                  </a:cubicBezTo>
                  <a:close/>
                  <a:moveTo>
                    <a:pt x="46" y="210"/>
                  </a:moveTo>
                  <a:cubicBezTo>
                    <a:pt x="46" y="210"/>
                    <a:pt x="46" y="210"/>
                    <a:pt x="46" y="209"/>
                  </a:cubicBezTo>
                  <a:cubicBezTo>
                    <a:pt x="46" y="209"/>
                    <a:pt x="46" y="209"/>
                    <a:pt x="45" y="209"/>
                  </a:cubicBezTo>
                  <a:cubicBezTo>
                    <a:pt x="45" y="209"/>
                    <a:pt x="45" y="209"/>
                    <a:pt x="45" y="210"/>
                  </a:cubicBezTo>
                  <a:cubicBezTo>
                    <a:pt x="46" y="210"/>
                    <a:pt x="46" y="210"/>
                    <a:pt x="46" y="210"/>
                  </a:cubicBezTo>
                  <a:close/>
                  <a:moveTo>
                    <a:pt x="48" y="209"/>
                  </a:moveTo>
                  <a:cubicBezTo>
                    <a:pt x="49" y="209"/>
                    <a:pt x="49" y="209"/>
                    <a:pt x="49" y="209"/>
                  </a:cubicBezTo>
                  <a:cubicBezTo>
                    <a:pt x="49" y="208"/>
                    <a:pt x="49" y="208"/>
                    <a:pt x="49" y="208"/>
                  </a:cubicBezTo>
                  <a:cubicBezTo>
                    <a:pt x="48" y="208"/>
                    <a:pt x="48" y="208"/>
                    <a:pt x="48" y="208"/>
                  </a:cubicBezTo>
                  <a:cubicBezTo>
                    <a:pt x="48" y="208"/>
                    <a:pt x="48" y="209"/>
                    <a:pt x="48" y="209"/>
                  </a:cubicBezTo>
                  <a:close/>
                  <a:moveTo>
                    <a:pt x="7" y="209"/>
                  </a:moveTo>
                  <a:cubicBezTo>
                    <a:pt x="7" y="209"/>
                    <a:pt x="8" y="209"/>
                    <a:pt x="8" y="209"/>
                  </a:cubicBezTo>
                  <a:cubicBezTo>
                    <a:pt x="8" y="209"/>
                    <a:pt x="9" y="209"/>
                    <a:pt x="9" y="208"/>
                  </a:cubicBezTo>
                  <a:cubicBezTo>
                    <a:pt x="9" y="208"/>
                    <a:pt x="8" y="208"/>
                    <a:pt x="8" y="208"/>
                  </a:cubicBezTo>
                  <a:cubicBezTo>
                    <a:pt x="7" y="208"/>
                    <a:pt x="7" y="208"/>
                    <a:pt x="7" y="208"/>
                  </a:cubicBezTo>
                  <a:cubicBezTo>
                    <a:pt x="6" y="208"/>
                    <a:pt x="6" y="208"/>
                    <a:pt x="6" y="207"/>
                  </a:cubicBezTo>
                  <a:cubicBezTo>
                    <a:pt x="6" y="207"/>
                    <a:pt x="5" y="207"/>
                    <a:pt x="5" y="207"/>
                  </a:cubicBezTo>
                  <a:cubicBezTo>
                    <a:pt x="5" y="207"/>
                    <a:pt x="5" y="208"/>
                    <a:pt x="5" y="208"/>
                  </a:cubicBezTo>
                  <a:cubicBezTo>
                    <a:pt x="5" y="208"/>
                    <a:pt x="5" y="208"/>
                    <a:pt x="5" y="209"/>
                  </a:cubicBezTo>
                  <a:cubicBezTo>
                    <a:pt x="5" y="209"/>
                    <a:pt x="5" y="209"/>
                    <a:pt x="6" y="209"/>
                  </a:cubicBezTo>
                  <a:cubicBezTo>
                    <a:pt x="6" y="209"/>
                    <a:pt x="7" y="209"/>
                    <a:pt x="7" y="209"/>
                  </a:cubicBezTo>
                  <a:close/>
                  <a:moveTo>
                    <a:pt x="41" y="203"/>
                  </a:moveTo>
                  <a:cubicBezTo>
                    <a:pt x="41" y="203"/>
                    <a:pt x="41" y="203"/>
                    <a:pt x="42" y="203"/>
                  </a:cubicBezTo>
                  <a:cubicBezTo>
                    <a:pt x="42" y="203"/>
                    <a:pt x="42" y="203"/>
                    <a:pt x="42" y="203"/>
                  </a:cubicBezTo>
                  <a:cubicBezTo>
                    <a:pt x="42" y="202"/>
                    <a:pt x="42" y="202"/>
                    <a:pt x="42" y="201"/>
                  </a:cubicBezTo>
                  <a:cubicBezTo>
                    <a:pt x="41" y="201"/>
                    <a:pt x="41" y="201"/>
                    <a:pt x="41" y="202"/>
                  </a:cubicBezTo>
                  <a:cubicBezTo>
                    <a:pt x="41" y="202"/>
                    <a:pt x="41" y="203"/>
                    <a:pt x="41" y="203"/>
                  </a:cubicBezTo>
                  <a:close/>
                  <a:moveTo>
                    <a:pt x="41" y="195"/>
                  </a:moveTo>
                  <a:cubicBezTo>
                    <a:pt x="41" y="195"/>
                    <a:pt x="41" y="195"/>
                    <a:pt x="41" y="194"/>
                  </a:cubicBezTo>
                  <a:cubicBezTo>
                    <a:pt x="41" y="194"/>
                    <a:pt x="41" y="194"/>
                    <a:pt x="41" y="193"/>
                  </a:cubicBezTo>
                  <a:cubicBezTo>
                    <a:pt x="40" y="193"/>
                    <a:pt x="40" y="194"/>
                    <a:pt x="40" y="194"/>
                  </a:cubicBezTo>
                  <a:cubicBezTo>
                    <a:pt x="40" y="195"/>
                    <a:pt x="41" y="195"/>
                    <a:pt x="41" y="195"/>
                  </a:cubicBezTo>
                  <a:close/>
                  <a:moveTo>
                    <a:pt x="34" y="191"/>
                  </a:moveTo>
                  <a:cubicBezTo>
                    <a:pt x="33" y="191"/>
                    <a:pt x="33" y="192"/>
                    <a:pt x="34" y="192"/>
                  </a:cubicBezTo>
                  <a:lnTo>
                    <a:pt x="35" y="192"/>
                  </a:lnTo>
                  <a:cubicBezTo>
                    <a:pt x="35" y="192"/>
                    <a:pt x="35" y="192"/>
                    <a:pt x="35" y="191"/>
                  </a:cubicBezTo>
                  <a:cubicBezTo>
                    <a:pt x="35" y="191"/>
                    <a:pt x="34" y="191"/>
                    <a:pt x="34" y="191"/>
                  </a:cubicBezTo>
                  <a:close/>
                  <a:moveTo>
                    <a:pt x="51" y="192"/>
                  </a:moveTo>
                  <a:cubicBezTo>
                    <a:pt x="52" y="192"/>
                    <a:pt x="52" y="191"/>
                    <a:pt x="52" y="190"/>
                  </a:cubicBezTo>
                  <a:cubicBezTo>
                    <a:pt x="52" y="190"/>
                    <a:pt x="51" y="190"/>
                    <a:pt x="51" y="190"/>
                  </a:cubicBezTo>
                  <a:cubicBezTo>
                    <a:pt x="51" y="190"/>
                    <a:pt x="51" y="190"/>
                    <a:pt x="51" y="190"/>
                  </a:cubicBezTo>
                  <a:cubicBezTo>
                    <a:pt x="51" y="191"/>
                    <a:pt x="50" y="191"/>
                    <a:pt x="51" y="191"/>
                  </a:cubicBezTo>
                  <a:cubicBezTo>
                    <a:pt x="51" y="191"/>
                    <a:pt x="51" y="192"/>
                    <a:pt x="51" y="192"/>
                  </a:cubicBezTo>
                  <a:close/>
                  <a:moveTo>
                    <a:pt x="53" y="189"/>
                  </a:moveTo>
                  <a:cubicBezTo>
                    <a:pt x="53" y="189"/>
                    <a:pt x="53" y="189"/>
                    <a:pt x="53" y="188"/>
                  </a:cubicBezTo>
                  <a:cubicBezTo>
                    <a:pt x="54" y="188"/>
                    <a:pt x="53" y="188"/>
                    <a:pt x="53" y="187"/>
                  </a:cubicBezTo>
                  <a:cubicBezTo>
                    <a:pt x="53" y="187"/>
                    <a:pt x="53" y="187"/>
                    <a:pt x="52" y="188"/>
                  </a:cubicBezTo>
                  <a:cubicBezTo>
                    <a:pt x="52" y="188"/>
                    <a:pt x="52" y="189"/>
                    <a:pt x="53" y="189"/>
                  </a:cubicBezTo>
                  <a:close/>
                  <a:moveTo>
                    <a:pt x="43" y="185"/>
                  </a:moveTo>
                  <a:cubicBezTo>
                    <a:pt x="43" y="185"/>
                    <a:pt x="43" y="185"/>
                    <a:pt x="44" y="185"/>
                  </a:cubicBezTo>
                  <a:cubicBezTo>
                    <a:pt x="44" y="185"/>
                    <a:pt x="44" y="185"/>
                    <a:pt x="44" y="185"/>
                  </a:cubicBezTo>
                  <a:cubicBezTo>
                    <a:pt x="44" y="185"/>
                    <a:pt x="44" y="184"/>
                    <a:pt x="44" y="184"/>
                  </a:cubicBezTo>
                  <a:cubicBezTo>
                    <a:pt x="44" y="184"/>
                    <a:pt x="44" y="183"/>
                    <a:pt x="44" y="183"/>
                  </a:cubicBezTo>
                  <a:cubicBezTo>
                    <a:pt x="44" y="183"/>
                    <a:pt x="43" y="183"/>
                    <a:pt x="43" y="184"/>
                  </a:cubicBezTo>
                  <a:cubicBezTo>
                    <a:pt x="43" y="184"/>
                    <a:pt x="43" y="184"/>
                    <a:pt x="43" y="185"/>
                  </a:cubicBezTo>
                  <a:close/>
                  <a:moveTo>
                    <a:pt x="51" y="181"/>
                  </a:moveTo>
                  <a:cubicBezTo>
                    <a:pt x="51" y="182"/>
                    <a:pt x="50" y="182"/>
                    <a:pt x="50" y="183"/>
                  </a:cubicBezTo>
                  <a:cubicBezTo>
                    <a:pt x="49" y="184"/>
                    <a:pt x="49" y="185"/>
                    <a:pt x="49" y="186"/>
                  </a:cubicBezTo>
                  <a:cubicBezTo>
                    <a:pt x="50" y="185"/>
                    <a:pt x="51" y="184"/>
                    <a:pt x="51" y="183"/>
                  </a:cubicBezTo>
                  <a:cubicBezTo>
                    <a:pt x="52" y="182"/>
                    <a:pt x="52" y="181"/>
                    <a:pt x="53" y="180"/>
                  </a:cubicBezTo>
                  <a:cubicBezTo>
                    <a:pt x="52" y="179"/>
                    <a:pt x="52" y="179"/>
                    <a:pt x="51" y="180"/>
                  </a:cubicBezTo>
                  <a:cubicBezTo>
                    <a:pt x="51" y="180"/>
                    <a:pt x="51" y="180"/>
                    <a:pt x="51" y="181"/>
                  </a:cubicBezTo>
                  <a:close/>
                  <a:moveTo>
                    <a:pt x="25" y="179"/>
                  </a:moveTo>
                  <a:cubicBezTo>
                    <a:pt x="25" y="180"/>
                    <a:pt x="25" y="180"/>
                    <a:pt x="26" y="180"/>
                  </a:cubicBezTo>
                  <a:cubicBezTo>
                    <a:pt x="26" y="180"/>
                    <a:pt x="26" y="181"/>
                    <a:pt x="27" y="181"/>
                  </a:cubicBezTo>
                  <a:cubicBezTo>
                    <a:pt x="27" y="180"/>
                    <a:pt x="27" y="180"/>
                    <a:pt x="26" y="179"/>
                  </a:cubicBezTo>
                  <a:cubicBezTo>
                    <a:pt x="26" y="179"/>
                    <a:pt x="26" y="179"/>
                    <a:pt x="25" y="179"/>
                  </a:cubicBezTo>
                  <a:close/>
                  <a:moveTo>
                    <a:pt x="42" y="174"/>
                  </a:moveTo>
                  <a:cubicBezTo>
                    <a:pt x="42" y="174"/>
                    <a:pt x="42" y="175"/>
                    <a:pt x="43" y="175"/>
                  </a:cubicBezTo>
                  <a:cubicBezTo>
                    <a:pt x="43" y="174"/>
                    <a:pt x="43" y="174"/>
                    <a:pt x="43" y="174"/>
                  </a:cubicBezTo>
                  <a:cubicBezTo>
                    <a:pt x="43" y="174"/>
                    <a:pt x="43" y="173"/>
                    <a:pt x="43" y="173"/>
                  </a:cubicBezTo>
                  <a:cubicBezTo>
                    <a:pt x="42" y="173"/>
                    <a:pt x="42" y="173"/>
                    <a:pt x="42" y="173"/>
                  </a:cubicBezTo>
                  <a:cubicBezTo>
                    <a:pt x="42" y="173"/>
                    <a:pt x="42" y="174"/>
                    <a:pt x="42" y="174"/>
                  </a:cubicBezTo>
                  <a:close/>
                  <a:moveTo>
                    <a:pt x="51" y="178"/>
                  </a:moveTo>
                  <a:cubicBezTo>
                    <a:pt x="51" y="178"/>
                    <a:pt x="52" y="177"/>
                    <a:pt x="52" y="177"/>
                  </a:cubicBezTo>
                  <a:cubicBezTo>
                    <a:pt x="52" y="176"/>
                    <a:pt x="52" y="175"/>
                    <a:pt x="52" y="175"/>
                  </a:cubicBezTo>
                  <a:cubicBezTo>
                    <a:pt x="51" y="174"/>
                    <a:pt x="51" y="174"/>
                    <a:pt x="51" y="173"/>
                  </a:cubicBezTo>
                  <a:cubicBezTo>
                    <a:pt x="51" y="173"/>
                    <a:pt x="50" y="173"/>
                    <a:pt x="50" y="173"/>
                  </a:cubicBezTo>
                  <a:cubicBezTo>
                    <a:pt x="50" y="173"/>
                    <a:pt x="49" y="173"/>
                    <a:pt x="49" y="173"/>
                  </a:cubicBezTo>
                  <a:cubicBezTo>
                    <a:pt x="49" y="174"/>
                    <a:pt x="49" y="174"/>
                    <a:pt x="49" y="174"/>
                  </a:cubicBezTo>
                  <a:cubicBezTo>
                    <a:pt x="48" y="175"/>
                    <a:pt x="48" y="175"/>
                    <a:pt x="48" y="175"/>
                  </a:cubicBezTo>
                  <a:cubicBezTo>
                    <a:pt x="48" y="175"/>
                    <a:pt x="47" y="176"/>
                    <a:pt x="47" y="176"/>
                  </a:cubicBezTo>
                  <a:cubicBezTo>
                    <a:pt x="47" y="177"/>
                    <a:pt x="48" y="178"/>
                    <a:pt x="48" y="178"/>
                  </a:cubicBezTo>
                  <a:cubicBezTo>
                    <a:pt x="49" y="178"/>
                    <a:pt x="49" y="179"/>
                    <a:pt x="50" y="179"/>
                  </a:cubicBezTo>
                  <a:cubicBezTo>
                    <a:pt x="50" y="179"/>
                    <a:pt x="50" y="179"/>
                    <a:pt x="51" y="179"/>
                  </a:cubicBezTo>
                  <a:cubicBezTo>
                    <a:pt x="51" y="179"/>
                    <a:pt x="51" y="178"/>
                    <a:pt x="51" y="178"/>
                  </a:cubicBezTo>
                  <a:close/>
                  <a:moveTo>
                    <a:pt x="49" y="167"/>
                  </a:moveTo>
                  <a:cubicBezTo>
                    <a:pt x="48" y="167"/>
                    <a:pt x="48" y="168"/>
                    <a:pt x="48" y="168"/>
                  </a:cubicBezTo>
                  <a:cubicBezTo>
                    <a:pt x="49" y="169"/>
                    <a:pt x="49" y="169"/>
                    <a:pt x="49" y="169"/>
                  </a:cubicBezTo>
                  <a:cubicBezTo>
                    <a:pt x="50" y="169"/>
                    <a:pt x="50" y="168"/>
                    <a:pt x="50" y="168"/>
                  </a:cubicBezTo>
                  <a:cubicBezTo>
                    <a:pt x="49" y="167"/>
                    <a:pt x="49" y="167"/>
                    <a:pt x="49" y="167"/>
                  </a:cubicBezTo>
                  <a:close/>
                  <a:moveTo>
                    <a:pt x="46" y="153"/>
                  </a:moveTo>
                  <a:cubicBezTo>
                    <a:pt x="47" y="152"/>
                    <a:pt x="47" y="152"/>
                    <a:pt x="47" y="151"/>
                  </a:cubicBezTo>
                  <a:cubicBezTo>
                    <a:pt x="47" y="150"/>
                    <a:pt x="47" y="150"/>
                    <a:pt x="46" y="149"/>
                  </a:cubicBezTo>
                  <a:cubicBezTo>
                    <a:pt x="46" y="149"/>
                    <a:pt x="46" y="150"/>
                    <a:pt x="46" y="150"/>
                  </a:cubicBezTo>
                  <a:cubicBezTo>
                    <a:pt x="46" y="150"/>
                    <a:pt x="46" y="151"/>
                    <a:pt x="46" y="151"/>
                  </a:cubicBezTo>
                  <a:cubicBezTo>
                    <a:pt x="46" y="151"/>
                    <a:pt x="46" y="152"/>
                    <a:pt x="46" y="152"/>
                  </a:cubicBezTo>
                  <a:cubicBezTo>
                    <a:pt x="46" y="152"/>
                    <a:pt x="46" y="153"/>
                    <a:pt x="46" y="153"/>
                  </a:cubicBezTo>
                  <a:close/>
                  <a:moveTo>
                    <a:pt x="4" y="106"/>
                  </a:moveTo>
                  <a:cubicBezTo>
                    <a:pt x="4" y="106"/>
                    <a:pt x="4" y="105"/>
                    <a:pt x="3" y="105"/>
                  </a:cubicBezTo>
                  <a:cubicBezTo>
                    <a:pt x="3" y="105"/>
                    <a:pt x="2" y="106"/>
                    <a:pt x="2" y="106"/>
                  </a:cubicBezTo>
                  <a:cubicBezTo>
                    <a:pt x="2" y="107"/>
                    <a:pt x="3" y="107"/>
                    <a:pt x="3" y="107"/>
                  </a:cubicBezTo>
                  <a:cubicBezTo>
                    <a:pt x="4" y="107"/>
                    <a:pt x="4" y="107"/>
                    <a:pt x="4" y="106"/>
                  </a:cubicBezTo>
                  <a:close/>
                  <a:moveTo>
                    <a:pt x="36" y="97"/>
                  </a:moveTo>
                  <a:cubicBezTo>
                    <a:pt x="36" y="97"/>
                    <a:pt x="37" y="96"/>
                    <a:pt x="37" y="95"/>
                  </a:cubicBezTo>
                  <a:cubicBezTo>
                    <a:pt x="38" y="94"/>
                    <a:pt x="38" y="94"/>
                    <a:pt x="38" y="94"/>
                  </a:cubicBezTo>
                  <a:cubicBezTo>
                    <a:pt x="38" y="93"/>
                    <a:pt x="37" y="92"/>
                    <a:pt x="37" y="92"/>
                  </a:cubicBezTo>
                  <a:cubicBezTo>
                    <a:pt x="36" y="93"/>
                    <a:pt x="35" y="93"/>
                    <a:pt x="35" y="94"/>
                  </a:cubicBezTo>
                  <a:cubicBezTo>
                    <a:pt x="35" y="94"/>
                    <a:pt x="35" y="95"/>
                    <a:pt x="35" y="96"/>
                  </a:cubicBezTo>
                  <a:cubicBezTo>
                    <a:pt x="35" y="97"/>
                    <a:pt x="35" y="97"/>
                    <a:pt x="36" y="97"/>
                  </a:cubicBezTo>
                  <a:close/>
                  <a:moveTo>
                    <a:pt x="105" y="59"/>
                  </a:moveTo>
                  <a:cubicBezTo>
                    <a:pt x="105" y="59"/>
                    <a:pt x="104" y="58"/>
                    <a:pt x="104" y="58"/>
                  </a:cubicBezTo>
                  <a:cubicBezTo>
                    <a:pt x="103" y="58"/>
                    <a:pt x="103" y="58"/>
                    <a:pt x="103" y="58"/>
                  </a:cubicBezTo>
                  <a:cubicBezTo>
                    <a:pt x="103" y="59"/>
                    <a:pt x="103" y="59"/>
                    <a:pt x="103" y="59"/>
                  </a:cubicBezTo>
                  <a:cubicBezTo>
                    <a:pt x="103" y="60"/>
                    <a:pt x="104" y="60"/>
                    <a:pt x="104" y="60"/>
                  </a:cubicBezTo>
                  <a:cubicBezTo>
                    <a:pt x="104" y="60"/>
                    <a:pt x="104" y="60"/>
                    <a:pt x="105" y="59"/>
                  </a:cubicBezTo>
                  <a:close/>
                  <a:moveTo>
                    <a:pt x="15" y="37"/>
                  </a:moveTo>
                  <a:cubicBezTo>
                    <a:pt x="15" y="37"/>
                    <a:pt x="16" y="37"/>
                    <a:pt x="16" y="37"/>
                  </a:cubicBezTo>
                  <a:cubicBezTo>
                    <a:pt x="16" y="37"/>
                    <a:pt x="16" y="37"/>
                    <a:pt x="16" y="36"/>
                  </a:cubicBezTo>
                  <a:cubicBezTo>
                    <a:pt x="17" y="37"/>
                    <a:pt x="17" y="37"/>
                    <a:pt x="18" y="38"/>
                  </a:cubicBezTo>
                  <a:cubicBezTo>
                    <a:pt x="18" y="38"/>
                    <a:pt x="18" y="39"/>
                    <a:pt x="19" y="39"/>
                  </a:cubicBezTo>
                  <a:cubicBezTo>
                    <a:pt x="19" y="39"/>
                    <a:pt x="20" y="38"/>
                    <a:pt x="20" y="38"/>
                  </a:cubicBezTo>
                  <a:cubicBezTo>
                    <a:pt x="20" y="37"/>
                    <a:pt x="20" y="37"/>
                    <a:pt x="20" y="37"/>
                  </a:cubicBezTo>
                  <a:cubicBezTo>
                    <a:pt x="20" y="36"/>
                    <a:pt x="20" y="36"/>
                    <a:pt x="19" y="36"/>
                  </a:cubicBezTo>
                  <a:cubicBezTo>
                    <a:pt x="19" y="36"/>
                    <a:pt x="19" y="36"/>
                    <a:pt x="18" y="36"/>
                  </a:cubicBezTo>
                  <a:cubicBezTo>
                    <a:pt x="18" y="36"/>
                    <a:pt x="18" y="36"/>
                    <a:pt x="18" y="36"/>
                  </a:cubicBezTo>
                  <a:cubicBezTo>
                    <a:pt x="18" y="36"/>
                    <a:pt x="18" y="36"/>
                    <a:pt x="17" y="36"/>
                  </a:cubicBezTo>
                  <a:cubicBezTo>
                    <a:pt x="16" y="36"/>
                    <a:pt x="15" y="36"/>
                    <a:pt x="15" y="37"/>
                  </a:cubicBezTo>
                  <a:close/>
                  <a:moveTo>
                    <a:pt x="55" y="35"/>
                  </a:moveTo>
                  <a:cubicBezTo>
                    <a:pt x="55" y="53"/>
                    <a:pt x="55" y="71"/>
                    <a:pt x="55" y="89"/>
                  </a:cubicBezTo>
                  <a:cubicBezTo>
                    <a:pt x="58" y="90"/>
                    <a:pt x="61" y="90"/>
                    <a:pt x="64" y="89"/>
                  </a:cubicBezTo>
                  <a:cubicBezTo>
                    <a:pt x="66" y="89"/>
                    <a:pt x="68" y="87"/>
                    <a:pt x="70" y="86"/>
                  </a:cubicBezTo>
                  <a:cubicBezTo>
                    <a:pt x="70" y="85"/>
                    <a:pt x="70" y="85"/>
                    <a:pt x="71" y="84"/>
                  </a:cubicBezTo>
                  <a:cubicBezTo>
                    <a:pt x="71" y="83"/>
                    <a:pt x="71" y="83"/>
                    <a:pt x="71" y="82"/>
                  </a:cubicBezTo>
                  <a:cubicBezTo>
                    <a:pt x="72" y="79"/>
                    <a:pt x="73" y="75"/>
                    <a:pt x="73" y="70"/>
                  </a:cubicBezTo>
                  <a:cubicBezTo>
                    <a:pt x="72" y="66"/>
                    <a:pt x="72" y="62"/>
                    <a:pt x="72" y="57"/>
                  </a:cubicBezTo>
                  <a:cubicBezTo>
                    <a:pt x="72" y="55"/>
                    <a:pt x="72" y="54"/>
                    <a:pt x="72" y="52"/>
                  </a:cubicBezTo>
                  <a:cubicBezTo>
                    <a:pt x="72" y="50"/>
                    <a:pt x="72" y="48"/>
                    <a:pt x="72" y="47"/>
                  </a:cubicBezTo>
                  <a:cubicBezTo>
                    <a:pt x="72" y="45"/>
                    <a:pt x="72" y="44"/>
                    <a:pt x="71" y="42"/>
                  </a:cubicBezTo>
                  <a:cubicBezTo>
                    <a:pt x="71" y="41"/>
                    <a:pt x="70" y="40"/>
                    <a:pt x="70" y="39"/>
                  </a:cubicBezTo>
                  <a:cubicBezTo>
                    <a:pt x="68" y="37"/>
                    <a:pt x="66" y="36"/>
                    <a:pt x="64" y="36"/>
                  </a:cubicBezTo>
                  <a:cubicBezTo>
                    <a:pt x="61" y="35"/>
                    <a:pt x="58" y="35"/>
                    <a:pt x="56" y="35"/>
                  </a:cubicBezTo>
                  <a:cubicBezTo>
                    <a:pt x="55" y="35"/>
                    <a:pt x="55" y="35"/>
                    <a:pt x="55" y="35"/>
                  </a:cubicBezTo>
                  <a:close/>
                  <a:moveTo>
                    <a:pt x="95" y="34"/>
                  </a:moveTo>
                  <a:cubicBezTo>
                    <a:pt x="94" y="34"/>
                    <a:pt x="94" y="34"/>
                    <a:pt x="94" y="35"/>
                  </a:cubicBezTo>
                  <a:cubicBezTo>
                    <a:pt x="94" y="35"/>
                    <a:pt x="94" y="35"/>
                    <a:pt x="95" y="35"/>
                  </a:cubicBezTo>
                  <a:cubicBezTo>
                    <a:pt x="95" y="35"/>
                    <a:pt x="95" y="35"/>
                    <a:pt x="95" y="34"/>
                  </a:cubicBezTo>
                  <a:cubicBezTo>
                    <a:pt x="95" y="34"/>
                    <a:pt x="95" y="34"/>
                    <a:pt x="95" y="34"/>
                  </a:cubicBezTo>
                  <a:close/>
                  <a:moveTo>
                    <a:pt x="75" y="21"/>
                  </a:moveTo>
                  <a:cubicBezTo>
                    <a:pt x="75" y="22"/>
                    <a:pt x="75" y="22"/>
                    <a:pt x="76" y="22"/>
                  </a:cubicBezTo>
                  <a:cubicBezTo>
                    <a:pt x="76" y="22"/>
                    <a:pt x="76" y="21"/>
                    <a:pt x="76" y="21"/>
                  </a:cubicBezTo>
                  <a:cubicBezTo>
                    <a:pt x="76" y="21"/>
                    <a:pt x="76" y="21"/>
                    <a:pt x="76" y="20"/>
                  </a:cubicBezTo>
                  <a:cubicBezTo>
                    <a:pt x="76" y="20"/>
                    <a:pt x="75" y="20"/>
                    <a:pt x="75" y="20"/>
                  </a:cubicBezTo>
                  <a:cubicBezTo>
                    <a:pt x="75" y="20"/>
                    <a:pt x="75" y="21"/>
                    <a:pt x="75" y="21"/>
                  </a:cubicBezTo>
                  <a:close/>
                  <a:moveTo>
                    <a:pt x="53" y="20"/>
                  </a:moveTo>
                  <a:cubicBezTo>
                    <a:pt x="53" y="19"/>
                    <a:pt x="52" y="19"/>
                    <a:pt x="52" y="19"/>
                  </a:cubicBezTo>
                  <a:cubicBezTo>
                    <a:pt x="52" y="20"/>
                    <a:pt x="52" y="20"/>
                    <a:pt x="53" y="20"/>
                  </a:cubicBezTo>
                  <a:close/>
                  <a:moveTo>
                    <a:pt x="9" y="19"/>
                  </a:moveTo>
                  <a:cubicBezTo>
                    <a:pt x="9" y="18"/>
                    <a:pt x="9" y="18"/>
                    <a:pt x="9" y="18"/>
                  </a:cubicBezTo>
                  <a:cubicBezTo>
                    <a:pt x="8" y="17"/>
                    <a:pt x="8" y="17"/>
                    <a:pt x="8" y="18"/>
                  </a:cubicBezTo>
                  <a:cubicBezTo>
                    <a:pt x="8" y="18"/>
                    <a:pt x="8" y="19"/>
                    <a:pt x="9" y="19"/>
                  </a:cubicBezTo>
                  <a:close/>
                  <a:moveTo>
                    <a:pt x="106" y="18"/>
                  </a:moveTo>
                  <a:cubicBezTo>
                    <a:pt x="106" y="19"/>
                    <a:pt x="106" y="19"/>
                    <a:pt x="106" y="19"/>
                  </a:cubicBezTo>
                  <a:cubicBezTo>
                    <a:pt x="106" y="19"/>
                    <a:pt x="107" y="19"/>
                    <a:pt x="107" y="19"/>
                  </a:cubicBezTo>
                  <a:cubicBezTo>
                    <a:pt x="107" y="19"/>
                    <a:pt x="108" y="19"/>
                    <a:pt x="108" y="19"/>
                  </a:cubicBezTo>
                  <a:cubicBezTo>
                    <a:pt x="108" y="18"/>
                    <a:pt x="108" y="18"/>
                    <a:pt x="108" y="17"/>
                  </a:cubicBezTo>
                  <a:cubicBezTo>
                    <a:pt x="108" y="17"/>
                    <a:pt x="107" y="17"/>
                    <a:pt x="106" y="17"/>
                  </a:cubicBezTo>
                  <a:cubicBezTo>
                    <a:pt x="106" y="18"/>
                    <a:pt x="106" y="18"/>
                    <a:pt x="106" y="18"/>
                  </a:cubicBezTo>
                  <a:close/>
                  <a:moveTo>
                    <a:pt x="54" y="18"/>
                  </a:moveTo>
                  <a:cubicBezTo>
                    <a:pt x="55" y="19"/>
                    <a:pt x="55" y="18"/>
                    <a:pt x="55" y="18"/>
                  </a:cubicBezTo>
                  <a:cubicBezTo>
                    <a:pt x="55" y="18"/>
                    <a:pt x="55" y="17"/>
                    <a:pt x="55" y="17"/>
                  </a:cubicBezTo>
                  <a:cubicBezTo>
                    <a:pt x="54" y="17"/>
                    <a:pt x="54" y="17"/>
                    <a:pt x="54" y="18"/>
                  </a:cubicBezTo>
                  <a:cubicBezTo>
                    <a:pt x="54" y="18"/>
                    <a:pt x="54" y="18"/>
                    <a:pt x="54" y="18"/>
                  </a:cubicBezTo>
                  <a:close/>
                  <a:moveTo>
                    <a:pt x="47" y="17"/>
                  </a:moveTo>
                  <a:cubicBezTo>
                    <a:pt x="47" y="17"/>
                    <a:pt x="47" y="18"/>
                    <a:pt x="47" y="18"/>
                  </a:cubicBezTo>
                  <a:cubicBezTo>
                    <a:pt x="48" y="18"/>
                    <a:pt x="48" y="18"/>
                    <a:pt x="48" y="17"/>
                  </a:cubicBezTo>
                  <a:cubicBezTo>
                    <a:pt x="48" y="17"/>
                    <a:pt x="48" y="17"/>
                    <a:pt x="48" y="17"/>
                  </a:cubicBezTo>
                  <a:cubicBezTo>
                    <a:pt x="48" y="17"/>
                    <a:pt x="48" y="17"/>
                    <a:pt x="47" y="17"/>
                  </a:cubicBezTo>
                  <a:close/>
                  <a:moveTo>
                    <a:pt x="51" y="17"/>
                  </a:moveTo>
                  <a:cubicBezTo>
                    <a:pt x="52" y="17"/>
                    <a:pt x="52" y="17"/>
                    <a:pt x="52" y="16"/>
                  </a:cubicBezTo>
                  <a:cubicBezTo>
                    <a:pt x="52" y="16"/>
                    <a:pt x="51" y="16"/>
                    <a:pt x="51" y="16"/>
                  </a:cubicBezTo>
                  <a:cubicBezTo>
                    <a:pt x="50" y="16"/>
                    <a:pt x="50" y="16"/>
                    <a:pt x="51" y="17"/>
                  </a:cubicBezTo>
                  <a:close/>
                  <a:moveTo>
                    <a:pt x="47" y="15"/>
                  </a:moveTo>
                  <a:cubicBezTo>
                    <a:pt x="47" y="15"/>
                    <a:pt x="47" y="15"/>
                    <a:pt x="47" y="15"/>
                  </a:cubicBezTo>
                  <a:cubicBezTo>
                    <a:pt x="47" y="15"/>
                    <a:pt x="47" y="15"/>
                    <a:pt x="47" y="15"/>
                  </a:cubicBezTo>
                  <a:cubicBezTo>
                    <a:pt x="46" y="15"/>
                    <a:pt x="46" y="16"/>
                    <a:pt x="47" y="16"/>
                  </a:cubicBezTo>
                  <a:cubicBezTo>
                    <a:pt x="47" y="16"/>
                    <a:pt x="47" y="15"/>
                    <a:pt x="47" y="15"/>
                  </a:cubicBezTo>
                  <a:close/>
                  <a:moveTo>
                    <a:pt x="101" y="15"/>
                  </a:moveTo>
                  <a:cubicBezTo>
                    <a:pt x="101" y="16"/>
                    <a:pt x="101" y="16"/>
                    <a:pt x="102" y="16"/>
                  </a:cubicBezTo>
                  <a:cubicBezTo>
                    <a:pt x="102" y="16"/>
                    <a:pt x="102" y="16"/>
                    <a:pt x="102" y="16"/>
                  </a:cubicBezTo>
                  <a:cubicBezTo>
                    <a:pt x="103" y="16"/>
                    <a:pt x="103" y="16"/>
                    <a:pt x="103" y="17"/>
                  </a:cubicBezTo>
                  <a:cubicBezTo>
                    <a:pt x="103" y="17"/>
                    <a:pt x="103" y="17"/>
                    <a:pt x="103" y="17"/>
                  </a:cubicBezTo>
                  <a:cubicBezTo>
                    <a:pt x="104" y="16"/>
                    <a:pt x="104" y="16"/>
                    <a:pt x="104" y="16"/>
                  </a:cubicBezTo>
                  <a:cubicBezTo>
                    <a:pt x="104" y="15"/>
                    <a:pt x="103" y="15"/>
                    <a:pt x="103" y="15"/>
                  </a:cubicBezTo>
                  <a:cubicBezTo>
                    <a:pt x="103" y="15"/>
                    <a:pt x="102" y="15"/>
                    <a:pt x="102" y="15"/>
                  </a:cubicBezTo>
                  <a:cubicBezTo>
                    <a:pt x="101" y="15"/>
                    <a:pt x="101" y="15"/>
                    <a:pt x="101" y="15"/>
                  </a:cubicBezTo>
                  <a:close/>
                  <a:moveTo>
                    <a:pt x="69" y="15"/>
                  </a:moveTo>
                  <a:cubicBezTo>
                    <a:pt x="69" y="16"/>
                    <a:pt x="69" y="16"/>
                    <a:pt x="70" y="16"/>
                  </a:cubicBezTo>
                  <a:cubicBezTo>
                    <a:pt x="70" y="16"/>
                    <a:pt x="70" y="16"/>
                    <a:pt x="70" y="15"/>
                  </a:cubicBezTo>
                  <a:cubicBezTo>
                    <a:pt x="71" y="15"/>
                    <a:pt x="70" y="15"/>
                    <a:pt x="70" y="15"/>
                  </a:cubicBezTo>
                  <a:cubicBezTo>
                    <a:pt x="69" y="15"/>
                    <a:pt x="69" y="15"/>
                    <a:pt x="69" y="15"/>
                  </a:cubicBezTo>
                  <a:close/>
                  <a:moveTo>
                    <a:pt x="17" y="16"/>
                  </a:moveTo>
                  <a:cubicBezTo>
                    <a:pt x="17" y="16"/>
                    <a:pt x="17" y="15"/>
                    <a:pt x="17" y="15"/>
                  </a:cubicBezTo>
                  <a:cubicBezTo>
                    <a:pt x="17" y="15"/>
                    <a:pt x="17" y="15"/>
                    <a:pt x="17" y="15"/>
                  </a:cubicBezTo>
                  <a:cubicBezTo>
                    <a:pt x="17" y="15"/>
                    <a:pt x="16" y="15"/>
                    <a:pt x="17" y="16"/>
                  </a:cubicBezTo>
                  <a:close/>
                  <a:moveTo>
                    <a:pt x="67" y="15"/>
                  </a:moveTo>
                  <a:cubicBezTo>
                    <a:pt x="68" y="15"/>
                    <a:pt x="68" y="15"/>
                    <a:pt x="68" y="15"/>
                  </a:cubicBezTo>
                  <a:cubicBezTo>
                    <a:pt x="68" y="14"/>
                    <a:pt x="68" y="14"/>
                    <a:pt x="67" y="14"/>
                  </a:cubicBezTo>
                  <a:cubicBezTo>
                    <a:pt x="67" y="14"/>
                    <a:pt x="67" y="15"/>
                    <a:pt x="67" y="15"/>
                  </a:cubicBezTo>
                  <a:close/>
                  <a:moveTo>
                    <a:pt x="48" y="15"/>
                  </a:moveTo>
                  <a:cubicBezTo>
                    <a:pt x="48" y="15"/>
                    <a:pt x="48" y="15"/>
                    <a:pt x="48" y="15"/>
                  </a:cubicBezTo>
                  <a:cubicBezTo>
                    <a:pt x="49" y="16"/>
                    <a:pt x="49" y="15"/>
                    <a:pt x="49" y="15"/>
                  </a:cubicBezTo>
                  <a:cubicBezTo>
                    <a:pt x="49" y="15"/>
                    <a:pt x="49" y="15"/>
                    <a:pt x="49" y="14"/>
                  </a:cubicBezTo>
                  <a:cubicBezTo>
                    <a:pt x="49" y="14"/>
                    <a:pt x="49" y="14"/>
                    <a:pt x="49" y="14"/>
                  </a:cubicBezTo>
                  <a:cubicBezTo>
                    <a:pt x="48" y="14"/>
                    <a:pt x="48" y="14"/>
                    <a:pt x="48" y="15"/>
                  </a:cubicBezTo>
                  <a:close/>
                  <a:moveTo>
                    <a:pt x="51" y="14"/>
                  </a:moveTo>
                  <a:cubicBezTo>
                    <a:pt x="51" y="14"/>
                    <a:pt x="52" y="14"/>
                    <a:pt x="52" y="14"/>
                  </a:cubicBezTo>
                  <a:cubicBezTo>
                    <a:pt x="52" y="14"/>
                    <a:pt x="52" y="14"/>
                    <a:pt x="51" y="14"/>
                  </a:cubicBezTo>
                  <a:cubicBezTo>
                    <a:pt x="51" y="14"/>
                    <a:pt x="51" y="14"/>
                    <a:pt x="51" y="14"/>
                  </a:cubicBezTo>
                  <a:close/>
                  <a:moveTo>
                    <a:pt x="1" y="14"/>
                  </a:moveTo>
                  <a:cubicBezTo>
                    <a:pt x="1" y="15"/>
                    <a:pt x="1" y="16"/>
                    <a:pt x="1" y="16"/>
                  </a:cubicBezTo>
                  <a:cubicBezTo>
                    <a:pt x="1" y="17"/>
                    <a:pt x="1" y="18"/>
                    <a:pt x="2" y="19"/>
                  </a:cubicBezTo>
                  <a:cubicBezTo>
                    <a:pt x="2" y="19"/>
                    <a:pt x="2" y="18"/>
                    <a:pt x="3" y="18"/>
                  </a:cubicBezTo>
                  <a:cubicBezTo>
                    <a:pt x="3" y="18"/>
                    <a:pt x="3" y="17"/>
                    <a:pt x="3" y="17"/>
                  </a:cubicBezTo>
                  <a:cubicBezTo>
                    <a:pt x="3" y="16"/>
                    <a:pt x="3" y="15"/>
                    <a:pt x="3" y="14"/>
                  </a:cubicBezTo>
                  <a:cubicBezTo>
                    <a:pt x="3" y="14"/>
                    <a:pt x="3" y="14"/>
                    <a:pt x="2" y="14"/>
                  </a:cubicBezTo>
                  <a:cubicBezTo>
                    <a:pt x="2" y="14"/>
                    <a:pt x="2" y="14"/>
                    <a:pt x="1" y="14"/>
                  </a:cubicBezTo>
                  <a:close/>
                  <a:moveTo>
                    <a:pt x="95" y="14"/>
                  </a:moveTo>
                  <a:cubicBezTo>
                    <a:pt x="95" y="14"/>
                    <a:pt x="95" y="14"/>
                    <a:pt x="94" y="14"/>
                  </a:cubicBezTo>
                  <a:cubicBezTo>
                    <a:pt x="94" y="14"/>
                    <a:pt x="93" y="14"/>
                    <a:pt x="93" y="15"/>
                  </a:cubicBezTo>
                  <a:cubicBezTo>
                    <a:pt x="94" y="15"/>
                    <a:pt x="94" y="15"/>
                    <a:pt x="94" y="15"/>
                  </a:cubicBezTo>
                  <a:cubicBezTo>
                    <a:pt x="95" y="15"/>
                    <a:pt x="95" y="15"/>
                    <a:pt x="96" y="15"/>
                  </a:cubicBezTo>
                  <a:cubicBezTo>
                    <a:pt x="96" y="15"/>
                    <a:pt x="96" y="15"/>
                    <a:pt x="96" y="16"/>
                  </a:cubicBezTo>
                  <a:cubicBezTo>
                    <a:pt x="97" y="16"/>
                    <a:pt x="97" y="16"/>
                    <a:pt x="97" y="16"/>
                  </a:cubicBezTo>
                  <a:cubicBezTo>
                    <a:pt x="98" y="15"/>
                    <a:pt x="98" y="15"/>
                    <a:pt x="97" y="14"/>
                  </a:cubicBezTo>
                  <a:cubicBezTo>
                    <a:pt x="97" y="14"/>
                    <a:pt x="96" y="14"/>
                    <a:pt x="95" y="14"/>
                  </a:cubicBezTo>
                  <a:close/>
                  <a:moveTo>
                    <a:pt x="66" y="14"/>
                  </a:moveTo>
                  <a:cubicBezTo>
                    <a:pt x="65" y="14"/>
                    <a:pt x="65" y="14"/>
                    <a:pt x="65" y="14"/>
                  </a:cubicBezTo>
                  <a:cubicBezTo>
                    <a:pt x="64" y="14"/>
                    <a:pt x="64" y="14"/>
                    <a:pt x="64" y="14"/>
                  </a:cubicBezTo>
                  <a:cubicBezTo>
                    <a:pt x="64" y="13"/>
                    <a:pt x="64" y="13"/>
                    <a:pt x="63" y="13"/>
                  </a:cubicBezTo>
                  <a:cubicBezTo>
                    <a:pt x="63" y="14"/>
                    <a:pt x="63" y="14"/>
                    <a:pt x="64" y="15"/>
                  </a:cubicBezTo>
                  <a:cubicBezTo>
                    <a:pt x="65" y="15"/>
                    <a:pt x="65" y="15"/>
                    <a:pt x="66" y="14"/>
                  </a:cubicBezTo>
                  <a:close/>
                  <a:moveTo>
                    <a:pt x="37" y="13"/>
                  </a:moveTo>
                  <a:cubicBezTo>
                    <a:pt x="38" y="13"/>
                    <a:pt x="38" y="14"/>
                    <a:pt x="38" y="14"/>
                  </a:cubicBezTo>
                  <a:cubicBezTo>
                    <a:pt x="39" y="14"/>
                    <a:pt x="39" y="13"/>
                    <a:pt x="38" y="13"/>
                  </a:cubicBezTo>
                  <a:cubicBezTo>
                    <a:pt x="38" y="12"/>
                    <a:pt x="38" y="12"/>
                    <a:pt x="37" y="13"/>
                  </a:cubicBezTo>
                  <a:close/>
                  <a:moveTo>
                    <a:pt x="12" y="13"/>
                  </a:moveTo>
                  <a:lnTo>
                    <a:pt x="12" y="13"/>
                  </a:lnTo>
                  <a:cubicBezTo>
                    <a:pt x="12" y="13"/>
                    <a:pt x="12" y="13"/>
                    <a:pt x="12" y="13"/>
                  </a:cubicBezTo>
                  <a:close/>
                  <a:moveTo>
                    <a:pt x="98" y="13"/>
                  </a:moveTo>
                  <a:cubicBezTo>
                    <a:pt x="98" y="13"/>
                    <a:pt x="99" y="13"/>
                    <a:pt x="99" y="13"/>
                  </a:cubicBezTo>
                  <a:cubicBezTo>
                    <a:pt x="99" y="13"/>
                    <a:pt x="100" y="13"/>
                    <a:pt x="99" y="12"/>
                  </a:cubicBezTo>
                  <a:cubicBezTo>
                    <a:pt x="99" y="12"/>
                    <a:pt x="99" y="12"/>
                    <a:pt x="98" y="12"/>
                  </a:cubicBezTo>
                  <a:cubicBezTo>
                    <a:pt x="98" y="12"/>
                    <a:pt x="98" y="13"/>
                    <a:pt x="98" y="13"/>
                  </a:cubicBezTo>
                  <a:close/>
                  <a:moveTo>
                    <a:pt x="51" y="13"/>
                  </a:moveTo>
                  <a:cubicBezTo>
                    <a:pt x="51" y="13"/>
                    <a:pt x="51" y="13"/>
                    <a:pt x="51" y="13"/>
                  </a:cubicBezTo>
                  <a:cubicBezTo>
                    <a:pt x="52" y="13"/>
                    <a:pt x="52" y="13"/>
                    <a:pt x="52" y="12"/>
                  </a:cubicBezTo>
                  <a:cubicBezTo>
                    <a:pt x="52" y="12"/>
                    <a:pt x="52" y="12"/>
                    <a:pt x="52" y="12"/>
                  </a:cubicBezTo>
                  <a:cubicBezTo>
                    <a:pt x="51" y="12"/>
                    <a:pt x="51" y="13"/>
                    <a:pt x="51" y="13"/>
                  </a:cubicBezTo>
                  <a:close/>
                  <a:moveTo>
                    <a:pt x="49" y="12"/>
                  </a:moveTo>
                  <a:cubicBezTo>
                    <a:pt x="49" y="13"/>
                    <a:pt x="49" y="14"/>
                    <a:pt x="49" y="14"/>
                  </a:cubicBezTo>
                  <a:cubicBezTo>
                    <a:pt x="50" y="14"/>
                    <a:pt x="50" y="13"/>
                    <a:pt x="50" y="13"/>
                  </a:cubicBezTo>
                  <a:cubicBezTo>
                    <a:pt x="50" y="13"/>
                    <a:pt x="50" y="12"/>
                    <a:pt x="50" y="12"/>
                  </a:cubicBezTo>
                  <a:cubicBezTo>
                    <a:pt x="50" y="12"/>
                    <a:pt x="49" y="12"/>
                    <a:pt x="49" y="12"/>
                  </a:cubicBezTo>
                  <a:close/>
                  <a:moveTo>
                    <a:pt x="107" y="13"/>
                  </a:moveTo>
                  <a:cubicBezTo>
                    <a:pt x="107" y="12"/>
                    <a:pt x="107" y="12"/>
                    <a:pt x="107" y="12"/>
                  </a:cubicBezTo>
                  <a:cubicBezTo>
                    <a:pt x="106" y="12"/>
                    <a:pt x="106" y="12"/>
                    <a:pt x="106" y="12"/>
                  </a:cubicBezTo>
                  <a:cubicBezTo>
                    <a:pt x="105" y="12"/>
                    <a:pt x="105" y="13"/>
                    <a:pt x="105" y="14"/>
                  </a:cubicBezTo>
                  <a:cubicBezTo>
                    <a:pt x="105" y="14"/>
                    <a:pt x="105" y="15"/>
                    <a:pt x="106" y="15"/>
                  </a:cubicBezTo>
                  <a:cubicBezTo>
                    <a:pt x="106" y="14"/>
                    <a:pt x="106" y="14"/>
                    <a:pt x="107" y="14"/>
                  </a:cubicBezTo>
                  <a:cubicBezTo>
                    <a:pt x="107" y="13"/>
                    <a:pt x="108" y="13"/>
                    <a:pt x="107" y="13"/>
                  </a:cubicBezTo>
                  <a:close/>
                  <a:moveTo>
                    <a:pt x="87" y="12"/>
                  </a:moveTo>
                  <a:cubicBezTo>
                    <a:pt x="88" y="12"/>
                    <a:pt x="88" y="12"/>
                    <a:pt x="88" y="12"/>
                  </a:cubicBezTo>
                  <a:cubicBezTo>
                    <a:pt x="88" y="12"/>
                    <a:pt x="88" y="12"/>
                    <a:pt x="88" y="12"/>
                  </a:cubicBezTo>
                  <a:cubicBezTo>
                    <a:pt x="88" y="12"/>
                    <a:pt x="88" y="12"/>
                    <a:pt x="88" y="12"/>
                  </a:cubicBezTo>
                  <a:cubicBezTo>
                    <a:pt x="88" y="11"/>
                    <a:pt x="88" y="11"/>
                    <a:pt x="88" y="11"/>
                  </a:cubicBezTo>
                  <a:cubicBezTo>
                    <a:pt x="87" y="11"/>
                    <a:pt x="87" y="12"/>
                    <a:pt x="87" y="12"/>
                  </a:cubicBezTo>
                  <a:close/>
                  <a:moveTo>
                    <a:pt x="75" y="13"/>
                  </a:moveTo>
                  <a:cubicBezTo>
                    <a:pt x="76" y="14"/>
                    <a:pt x="76" y="14"/>
                    <a:pt x="77" y="13"/>
                  </a:cubicBezTo>
                  <a:cubicBezTo>
                    <a:pt x="77" y="13"/>
                    <a:pt x="77" y="12"/>
                    <a:pt x="77" y="12"/>
                  </a:cubicBezTo>
                  <a:cubicBezTo>
                    <a:pt x="76" y="11"/>
                    <a:pt x="76" y="11"/>
                    <a:pt x="76" y="12"/>
                  </a:cubicBezTo>
                  <a:cubicBezTo>
                    <a:pt x="75" y="12"/>
                    <a:pt x="75" y="13"/>
                    <a:pt x="75" y="13"/>
                  </a:cubicBezTo>
                  <a:close/>
                  <a:moveTo>
                    <a:pt x="104" y="12"/>
                  </a:moveTo>
                  <a:cubicBezTo>
                    <a:pt x="104" y="11"/>
                    <a:pt x="104" y="11"/>
                    <a:pt x="103" y="11"/>
                  </a:cubicBezTo>
                  <a:cubicBezTo>
                    <a:pt x="102" y="11"/>
                    <a:pt x="102" y="11"/>
                    <a:pt x="102" y="12"/>
                  </a:cubicBezTo>
                  <a:cubicBezTo>
                    <a:pt x="102" y="12"/>
                    <a:pt x="102" y="13"/>
                    <a:pt x="103" y="13"/>
                  </a:cubicBezTo>
                  <a:cubicBezTo>
                    <a:pt x="103" y="13"/>
                    <a:pt x="103" y="13"/>
                    <a:pt x="103" y="12"/>
                  </a:cubicBezTo>
                  <a:cubicBezTo>
                    <a:pt x="104" y="12"/>
                    <a:pt x="104" y="12"/>
                    <a:pt x="104" y="12"/>
                  </a:cubicBezTo>
                  <a:close/>
                  <a:moveTo>
                    <a:pt x="9" y="12"/>
                  </a:moveTo>
                  <a:cubicBezTo>
                    <a:pt x="9" y="12"/>
                    <a:pt x="9" y="12"/>
                    <a:pt x="10" y="12"/>
                  </a:cubicBezTo>
                  <a:cubicBezTo>
                    <a:pt x="10" y="12"/>
                    <a:pt x="10" y="12"/>
                    <a:pt x="11" y="12"/>
                  </a:cubicBezTo>
                  <a:cubicBezTo>
                    <a:pt x="11" y="11"/>
                    <a:pt x="10" y="11"/>
                    <a:pt x="10" y="11"/>
                  </a:cubicBezTo>
                  <a:cubicBezTo>
                    <a:pt x="9" y="11"/>
                    <a:pt x="9" y="11"/>
                    <a:pt x="9" y="12"/>
                  </a:cubicBezTo>
                  <a:close/>
                  <a:moveTo>
                    <a:pt x="100" y="11"/>
                  </a:moveTo>
                  <a:cubicBezTo>
                    <a:pt x="100" y="11"/>
                    <a:pt x="100" y="11"/>
                    <a:pt x="100" y="11"/>
                  </a:cubicBezTo>
                  <a:cubicBezTo>
                    <a:pt x="100" y="11"/>
                    <a:pt x="100" y="11"/>
                    <a:pt x="100" y="11"/>
                  </a:cubicBezTo>
                  <a:cubicBezTo>
                    <a:pt x="100" y="11"/>
                    <a:pt x="100" y="11"/>
                    <a:pt x="100" y="11"/>
                  </a:cubicBezTo>
                  <a:cubicBezTo>
                    <a:pt x="101" y="11"/>
                    <a:pt x="101" y="11"/>
                    <a:pt x="101" y="10"/>
                  </a:cubicBezTo>
                  <a:cubicBezTo>
                    <a:pt x="100" y="10"/>
                    <a:pt x="100" y="10"/>
                    <a:pt x="100" y="11"/>
                  </a:cubicBezTo>
                  <a:close/>
                  <a:moveTo>
                    <a:pt x="75" y="9"/>
                  </a:moveTo>
                  <a:cubicBezTo>
                    <a:pt x="75" y="9"/>
                    <a:pt x="75" y="9"/>
                    <a:pt x="75" y="9"/>
                  </a:cubicBezTo>
                  <a:cubicBezTo>
                    <a:pt x="75" y="9"/>
                    <a:pt x="75" y="9"/>
                    <a:pt x="75" y="9"/>
                  </a:cubicBezTo>
                  <a:cubicBezTo>
                    <a:pt x="75" y="9"/>
                    <a:pt x="76" y="9"/>
                    <a:pt x="76" y="9"/>
                  </a:cubicBezTo>
                  <a:cubicBezTo>
                    <a:pt x="76" y="8"/>
                    <a:pt x="76" y="8"/>
                    <a:pt x="76" y="8"/>
                  </a:cubicBezTo>
                  <a:cubicBezTo>
                    <a:pt x="75" y="8"/>
                    <a:pt x="75" y="8"/>
                    <a:pt x="75" y="8"/>
                  </a:cubicBezTo>
                  <a:cubicBezTo>
                    <a:pt x="75" y="9"/>
                    <a:pt x="75" y="9"/>
                    <a:pt x="75" y="9"/>
                  </a:cubicBezTo>
                  <a:close/>
                  <a:moveTo>
                    <a:pt x="79" y="2"/>
                  </a:moveTo>
                  <a:cubicBezTo>
                    <a:pt x="79" y="1"/>
                    <a:pt x="79" y="1"/>
                    <a:pt x="79" y="1"/>
                  </a:cubicBezTo>
                  <a:cubicBezTo>
                    <a:pt x="79" y="1"/>
                    <a:pt x="80" y="1"/>
                    <a:pt x="80" y="1"/>
                  </a:cubicBezTo>
                  <a:cubicBezTo>
                    <a:pt x="80" y="1"/>
                    <a:pt x="81" y="1"/>
                    <a:pt x="81" y="1"/>
                  </a:cubicBezTo>
                  <a:cubicBezTo>
                    <a:pt x="81" y="1"/>
                    <a:pt x="82" y="1"/>
                    <a:pt x="82" y="2"/>
                  </a:cubicBezTo>
                  <a:cubicBezTo>
                    <a:pt x="82" y="2"/>
                    <a:pt x="82" y="3"/>
                    <a:pt x="81" y="3"/>
                  </a:cubicBezTo>
                  <a:cubicBezTo>
                    <a:pt x="80" y="3"/>
                    <a:pt x="80" y="4"/>
                    <a:pt x="81" y="4"/>
                  </a:cubicBezTo>
                  <a:cubicBezTo>
                    <a:pt x="81" y="4"/>
                    <a:pt x="82" y="4"/>
                    <a:pt x="82" y="4"/>
                  </a:cubicBezTo>
                  <a:cubicBezTo>
                    <a:pt x="82" y="4"/>
                    <a:pt x="82" y="3"/>
                    <a:pt x="82" y="3"/>
                  </a:cubicBezTo>
                  <a:cubicBezTo>
                    <a:pt x="82" y="4"/>
                    <a:pt x="83" y="4"/>
                    <a:pt x="83" y="5"/>
                  </a:cubicBezTo>
                  <a:cubicBezTo>
                    <a:pt x="82" y="5"/>
                    <a:pt x="81" y="5"/>
                    <a:pt x="81" y="6"/>
                  </a:cubicBezTo>
                  <a:cubicBezTo>
                    <a:pt x="80" y="7"/>
                    <a:pt x="81" y="8"/>
                    <a:pt x="82" y="8"/>
                  </a:cubicBezTo>
                  <a:cubicBezTo>
                    <a:pt x="81" y="8"/>
                    <a:pt x="81" y="9"/>
                    <a:pt x="81" y="9"/>
                  </a:cubicBezTo>
                  <a:cubicBezTo>
                    <a:pt x="81" y="10"/>
                    <a:pt x="80" y="10"/>
                    <a:pt x="79" y="10"/>
                  </a:cubicBezTo>
                  <a:cubicBezTo>
                    <a:pt x="80" y="9"/>
                    <a:pt x="80" y="9"/>
                    <a:pt x="80" y="8"/>
                  </a:cubicBezTo>
                  <a:cubicBezTo>
                    <a:pt x="80" y="7"/>
                    <a:pt x="79" y="7"/>
                    <a:pt x="79" y="7"/>
                  </a:cubicBezTo>
                  <a:cubicBezTo>
                    <a:pt x="79" y="7"/>
                    <a:pt x="78" y="7"/>
                    <a:pt x="78" y="7"/>
                  </a:cubicBezTo>
                  <a:cubicBezTo>
                    <a:pt x="78" y="8"/>
                    <a:pt x="78" y="8"/>
                    <a:pt x="78" y="8"/>
                  </a:cubicBezTo>
                  <a:cubicBezTo>
                    <a:pt x="78" y="8"/>
                    <a:pt x="78" y="9"/>
                    <a:pt x="77" y="9"/>
                  </a:cubicBezTo>
                  <a:cubicBezTo>
                    <a:pt x="77" y="9"/>
                    <a:pt x="77" y="10"/>
                    <a:pt x="77" y="10"/>
                  </a:cubicBezTo>
                  <a:cubicBezTo>
                    <a:pt x="77" y="10"/>
                    <a:pt x="78" y="10"/>
                    <a:pt x="78" y="10"/>
                  </a:cubicBezTo>
                  <a:cubicBezTo>
                    <a:pt x="78" y="10"/>
                    <a:pt x="78" y="10"/>
                    <a:pt x="79" y="10"/>
                  </a:cubicBezTo>
                  <a:cubicBezTo>
                    <a:pt x="79" y="10"/>
                    <a:pt x="80" y="11"/>
                    <a:pt x="81" y="11"/>
                  </a:cubicBezTo>
                  <a:cubicBezTo>
                    <a:pt x="81" y="11"/>
                    <a:pt x="82" y="11"/>
                    <a:pt x="82" y="11"/>
                  </a:cubicBezTo>
                  <a:cubicBezTo>
                    <a:pt x="83" y="11"/>
                    <a:pt x="83" y="11"/>
                    <a:pt x="83" y="11"/>
                  </a:cubicBezTo>
                  <a:cubicBezTo>
                    <a:pt x="83" y="10"/>
                    <a:pt x="84" y="10"/>
                    <a:pt x="84" y="10"/>
                  </a:cubicBezTo>
                  <a:cubicBezTo>
                    <a:pt x="84" y="10"/>
                    <a:pt x="85" y="11"/>
                    <a:pt x="85" y="11"/>
                  </a:cubicBezTo>
                  <a:cubicBezTo>
                    <a:pt x="85" y="11"/>
                    <a:pt x="85" y="11"/>
                    <a:pt x="85" y="11"/>
                  </a:cubicBezTo>
                  <a:cubicBezTo>
                    <a:pt x="86" y="11"/>
                    <a:pt x="86" y="11"/>
                    <a:pt x="86" y="11"/>
                  </a:cubicBezTo>
                  <a:cubicBezTo>
                    <a:pt x="86" y="10"/>
                    <a:pt x="86" y="10"/>
                    <a:pt x="86" y="10"/>
                  </a:cubicBezTo>
                  <a:cubicBezTo>
                    <a:pt x="85" y="10"/>
                    <a:pt x="85" y="10"/>
                    <a:pt x="85" y="10"/>
                  </a:cubicBezTo>
                  <a:cubicBezTo>
                    <a:pt x="85" y="10"/>
                    <a:pt x="84" y="10"/>
                    <a:pt x="84" y="9"/>
                  </a:cubicBezTo>
                  <a:cubicBezTo>
                    <a:pt x="84" y="9"/>
                    <a:pt x="84" y="9"/>
                    <a:pt x="85" y="9"/>
                  </a:cubicBezTo>
                  <a:cubicBezTo>
                    <a:pt x="85" y="9"/>
                    <a:pt x="85" y="8"/>
                    <a:pt x="86" y="8"/>
                  </a:cubicBezTo>
                  <a:cubicBezTo>
                    <a:pt x="86" y="8"/>
                    <a:pt x="86" y="8"/>
                    <a:pt x="86" y="7"/>
                  </a:cubicBezTo>
                  <a:cubicBezTo>
                    <a:pt x="86" y="7"/>
                    <a:pt x="86" y="7"/>
                    <a:pt x="87" y="7"/>
                  </a:cubicBezTo>
                  <a:cubicBezTo>
                    <a:pt x="87" y="7"/>
                    <a:pt x="87" y="7"/>
                    <a:pt x="87" y="8"/>
                  </a:cubicBezTo>
                  <a:cubicBezTo>
                    <a:pt x="87" y="8"/>
                    <a:pt x="87" y="8"/>
                    <a:pt x="87" y="9"/>
                  </a:cubicBezTo>
                  <a:cubicBezTo>
                    <a:pt x="88" y="9"/>
                    <a:pt x="88" y="9"/>
                    <a:pt x="88" y="10"/>
                  </a:cubicBezTo>
                  <a:cubicBezTo>
                    <a:pt x="88" y="10"/>
                    <a:pt x="88" y="10"/>
                    <a:pt x="88" y="10"/>
                  </a:cubicBezTo>
                  <a:cubicBezTo>
                    <a:pt x="89" y="10"/>
                    <a:pt x="89" y="10"/>
                    <a:pt x="89" y="10"/>
                  </a:cubicBezTo>
                  <a:cubicBezTo>
                    <a:pt x="89" y="10"/>
                    <a:pt x="89" y="9"/>
                    <a:pt x="90" y="9"/>
                  </a:cubicBezTo>
                  <a:cubicBezTo>
                    <a:pt x="90" y="9"/>
                    <a:pt x="90" y="9"/>
                    <a:pt x="91" y="9"/>
                  </a:cubicBezTo>
                  <a:cubicBezTo>
                    <a:pt x="91" y="8"/>
                    <a:pt x="91" y="8"/>
                    <a:pt x="92" y="8"/>
                  </a:cubicBezTo>
                  <a:cubicBezTo>
                    <a:pt x="92" y="8"/>
                    <a:pt x="92" y="8"/>
                    <a:pt x="92" y="8"/>
                  </a:cubicBezTo>
                  <a:cubicBezTo>
                    <a:pt x="93" y="8"/>
                    <a:pt x="93" y="8"/>
                    <a:pt x="93" y="8"/>
                  </a:cubicBezTo>
                  <a:cubicBezTo>
                    <a:pt x="93" y="8"/>
                    <a:pt x="94" y="8"/>
                    <a:pt x="94" y="8"/>
                  </a:cubicBezTo>
                  <a:cubicBezTo>
                    <a:pt x="94" y="8"/>
                    <a:pt x="94" y="8"/>
                    <a:pt x="95" y="7"/>
                  </a:cubicBezTo>
                  <a:cubicBezTo>
                    <a:pt x="95" y="8"/>
                    <a:pt x="95" y="8"/>
                    <a:pt x="95" y="9"/>
                  </a:cubicBezTo>
                  <a:cubicBezTo>
                    <a:pt x="94" y="9"/>
                    <a:pt x="94" y="10"/>
                    <a:pt x="93" y="10"/>
                  </a:cubicBezTo>
                  <a:cubicBezTo>
                    <a:pt x="93" y="11"/>
                    <a:pt x="92" y="11"/>
                    <a:pt x="92" y="12"/>
                  </a:cubicBezTo>
                  <a:cubicBezTo>
                    <a:pt x="92" y="12"/>
                    <a:pt x="92" y="12"/>
                    <a:pt x="92" y="12"/>
                  </a:cubicBezTo>
                  <a:cubicBezTo>
                    <a:pt x="92" y="12"/>
                    <a:pt x="93" y="12"/>
                    <a:pt x="93" y="12"/>
                  </a:cubicBezTo>
                  <a:cubicBezTo>
                    <a:pt x="93" y="12"/>
                    <a:pt x="93" y="12"/>
                    <a:pt x="94" y="12"/>
                  </a:cubicBezTo>
                  <a:cubicBezTo>
                    <a:pt x="94" y="12"/>
                    <a:pt x="94" y="12"/>
                    <a:pt x="95" y="12"/>
                  </a:cubicBezTo>
                  <a:cubicBezTo>
                    <a:pt x="95" y="12"/>
                    <a:pt x="95" y="11"/>
                    <a:pt x="95" y="11"/>
                  </a:cubicBezTo>
                  <a:cubicBezTo>
                    <a:pt x="95" y="10"/>
                    <a:pt x="95" y="10"/>
                    <a:pt x="95" y="10"/>
                  </a:cubicBezTo>
                  <a:cubicBezTo>
                    <a:pt x="96" y="9"/>
                    <a:pt x="96" y="9"/>
                    <a:pt x="96" y="10"/>
                  </a:cubicBezTo>
                  <a:cubicBezTo>
                    <a:pt x="96" y="10"/>
                    <a:pt x="97" y="10"/>
                    <a:pt x="97" y="10"/>
                  </a:cubicBezTo>
                  <a:cubicBezTo>
                    <a:pt x="97" y="10"/>
                    <a:pt x="97" y="10"/>
                    <a:pt x="97" y="9"/>
                  </a:cubicBezTo>
                  <a:cubicBezTo>
                    <a:pt x="98" y="9"/>
                    <a:pt x="98" y="9"/>
                    <a:pt x="98" y="9"/>
                  </a:cubicBezTo>
                  <a:cubicBezTo>
                    <a:pt x="99" y="9"/>
                    <a:pt x="99" y="9"/>
                    <a:pt x="99" y="9"/>
                  </a:cubicBezTo>
                  <a:cubicBezTo>
                    <a:pt x="100" y="9"/>
                    <a:pt x="100" y="9"/>
                    <a:pt x="100" y="9"/>
                  </a:cubicBezTo>
                  <a:cubicBezTo>
                    <a:pt x="101" y="9"/>
                    <a:pt x="101" y="9"/>
                    <a:pt x="101" y="8"/>
                  </a:cubicBezTo>
                  <a:cubicBezTo>
                    <a:pt x="101" y="8"/>
                    <a:pt x="101" y="7"/>
                    <a:pt x="101" y="7"/>
                  </a:cubicBezTo>
                  <a:cubicBezTo>
                    <a:pt x="102" y="7"/>
                    <a:pt x="102" y="7"/>
                    <a:pt x="103" y="7"/>
                  </a:cubicBezTo>
                  <a:cubicBezTo>
                    <a:pt x="103" y="7"/>
                    <a:pt x="103" y="7"/>
                    <a:pt x="104" y="7"/>
                  </a:cubicBezTo>
                  <a:cubicBezTo>
                    <a:pt x="103" y="8"/>
                    <a:pt x="103" y="8"/>
                    <a:pt x="103" y="8"/>
                  </a:cubicBezTo>
                  <a:cubicBezTo>
                    <a:pt x="103" y="7"/>
                    <a:pt x="103" y="7"/>
                    <a:pt x="103" y="7"/>
                  </a:cubicBezTo>
                  <a:cubicBezTo>
                    <a:pt x="102" y="8"/>
                    <a:pt x="102" y="8"/>
                    <a:pt x="102" y="9"/>
                  </a:cubicBezTo>
                  <a:cubicBezTo>
                    <a:pt x="102" y="9"/>
                    <a:pt x="102" y="9"/>
                    <a:pt x="102" y="10"/>
                  </a:cubicBezTo>
                  <a:cubicBezTo>
                    <a:pt x="103" y="10"/>
                    <a:pt x="103" y="10"/>
                    <a:pt x="104" y="10"/>
                  </a:cubicBezTo>
                  <a:cubicBezTo>
                    <a:pt x="104" y="10"/>
                    <a:pt x="105" y="10"/>
                    <a:pt x="105" y="10"/>
                  </a:cubicBezTo>
                  <a:cubicBezTo>
                    <a:pt x="105" y="10"/>
                    <a:pt x="105" y="10"/>
                    <a:pt x="105" y="10"/>
                  </a:cubicBezTo>
                  <a:cubicBezTo>
                    <a:pt x="105" y="10"/>
                    <a:pt x="105" y="9"/>
                    <a:pt x="105" y="9"/>
                  </a:cubicBezTo>
                  <a:cubicBezTo>
                    <a:pt x="106" y="10"/>
                    <a:pt x="107" y="10"/>
                    <a:pt x="107" y="11"/>
                  </a:cubicBezTo>
                  <a:cubicBezTo>
                    <a:pt x="108" y="11"/>
                    <a:pt x="108" y="12"/>
                    <a:pt x="109" y="12"/>
                  </a:cubicBezTo>
                  <a:cubicBezTo>
                    <a:pt x="108" y="13"/>
                    <a:pt x="108" y="13"/>
                    <a:pt x="108" y="14"/>
                  </a:cubicBezTo>
                  <a:cubicBezTo>
                    <a:pt x="108" y="14"/>
                    <a:pt x="108" y="15"/>
                    <a:pt x="108" y="15"/>
                  </a:cubicBezTo>
                  <a:cubicBezTo>
                    <a:pt x="109" y="16"/>
                    <a:pt x="109" y="16"/>
                    <a:pt x="109" y="16"/>
                  </a:cubicBezTo>
                  <a:cubicBezTo>
                    <a:pt x="110" y="16"/>
                    <a:pt x="110" y="16"/>
                    <a:pt x="110" y="16"/>
                  </a:cubicBezTo>
                  <a:cubicBezTo>
                    <a:pt x="111" y="16"/>
                    <a:pt x="111" y="16"/>
                    <a:pt x="111" y="16"/>
                  </a:cubicBezTo>
                  <a:cubicBezTo>
                    <a:pt x="110" y="15"/>
                    <a:pt x="110" y="15"/>
                    <a:pt x="111" y="15"/>
                  </a:cubicBezTo>
                  <a:cubicBezTo>
                    <a:pt x="111" y="15"/>
                    <a:pt x="111" y="15"/>
                    <a:pt x="111" y="15"/>
                  </a:cubicBezTo>
                  <a:cubicBezTo>
                    <a:pt x="111" y="16"/>
                    <a:pt x="111" y="16"/>
                    <a:pt x="111" y="16"/>
                  </a:cubicBezTo>
                  <a:cubicBezTo>
                    <a:pt x="111" y="16"/>
                    <a:pt x="111" y="16"/>
                    <a:pt x="111" y="16"/>
                  </a:cubicBezTo>
                  <a:cubicBezTo>
                    <a:pt x="111" y="16"/>
                    <a:pt x="111" y="16"/>
                    <a:pt x="111" y="16"/>
                  </a:cubicBezTo>
                  <a:cubicBezTo>
                    <a:pt x="111" y="17"/>
                    <a:pt x="111" y="17"/>
                    <a:pt x="112" y="18"/>
                  </a:cubicBezTo>
                  <a:cubicBezTo>
                    <a:pt x="112" y="18"/>
                    <a:pt x="112" y="18"/>
                    <a:pt x="113" y="18"/>
                  </a:cubicBezTo>
                  <a:cubicBezTo>
                    <a:pt x="113" y="18"/>
                    <a:pt x="113" y="19"/>
                    <a:pt x="113" y="19"/>
                  </a:cubicBezTo>
                  <a:cubicBezTo>
                    <a:pt x="113" y="19"/>
                    <a:pt x="113" y="19"/>
                    <a:pt x="113" y="20"/>
                  </a:cubicBezTo>
                  <a:cubicBezTo>
                    <a:pt x="112" y="20"/>
                    <a:pt x="112" y="20"/>
                    <a:pt x="112" y="20"/>
                  </a:cubicBezTo>
                  <a:cubicBezTo>
                    <a:pt x="112" y="21"/>
                    <a:pt x="113" y="21"/>
                    <a:pt x="113" y="21"/>
                  </a:cubicBezTo>
                  <a:cubicBezTo>
                    <a:pt x="113" y="21"/>
                    <a:pt x="114" y="21"/>
                    <a:pt x="114" y="21"/>
                  </a:cubicBezTo>
                  <a:cubicBezTo>
                    <a:pt x="115" y="24"/>
                    <a:pt x="116" y="26"/>
                    <a:pt x="117" y="30"/>
                  </a:cubicBezTo>
                  <a:cubicBezTo>
                    <a:pt x="117" y="34"/>
                    <a:pt x="118" y="37"/>
                    <a:pt x="118" y="41"/>
                  </a:cubicBezTo>
                  <a:cubicBezTo>
                    <a:pt x="118" y="41"/>
                    <a:pt x="118" y="42"/>
                    <a:pt x="118" y="43"/>
                  </a:cubicBezTo>
                  <a:cubicBezTo>
                    <a:pt x="118" y="44"/>
                    <a:pt x="118" y="44"/>
                    <a:pt x="118" y="45"/>
                  </a:cubicBezTo>
                  <a:cubicBezTo>
                    <a:pt x="118" y="45"/>
                    <a:pt x="118" y="45"/>
                    <a:pt x="118" y="46"/>
                  </a:cubicBezTo>
                  <a:cubicBezTo>
                    <a:pt x="117" y="46"/>
                    <a:pt x="117" y="46"/>
                    <a:pt x="117" y="47"/>
                  </a:cubicBezTo>
                  <a:cubicBezTo>
                    <a:pt x="117" y="47"/>
                    <a:pt x="118" y="47"/>
                    <a:pt x="118" y="47"/>
                  </a:cubicBezTo>
                  <a:cubicBezTo>
                    <a:pt x="118" y="47"/>
                    <a:pt x="118" y="47"/>
                    <a:pt x="118" y="47"/>
                  </a:cubicBezTo>
                  <a:cubicBezTo>
                    <a:pt x="118" y="51"/>
                    <a:pt x="119" y="56"/>
                    <a:pt x="119" y="61"/>
                  </a:cubicBezTo>
                  <a:lnTo>
                    <a:pt x="119" y="75"/>
                  </a:lnTo>
                  <a:cubicBezTo>
                    <a:pt x="119" y="79"/>
                    <a:pt x="118" y="83"/>
                    <a:pt x="118" y="87"/>
                  </a:cubicBezTo>
                  <a:cubicBezTo>
                    <a:pt x="118" y="91"/>
                    <a:pt x="118" y="95"/>
                    <a:pt x="117" y="98"/>
                  </a:cubicBezTo>
                  <a:cubicBezTo>
                    <a:pt x="116" y="105"/>
                    <a:pt x="113" y="110"/>
                    <a:pt x="110" y="114"/>
                  </a:cubicBezTo>
                  <a:cubicBezTo>
                    <a:pt x="106" y="117"/>
                    <a:pt x="101" y="120"/>
                    <a:pt x="96" y="122"/>
                  </a:cubicBezTo>
                  <a:cubicBezTo>
                    <a:pt x="91" y="124"/>
                    <a:pt x="84" y="125"/>
                    <a:pt x="77" y="126"/>
                  </a:cubicBezTo>
                  <a:cubicBezTo>
                    <a:pt x="71" y="126"/>
                    <a:pt x="63" y="126"/>
                    <a:pt x="55" y="126"/>
                  </a:cubicBezTo>
                  <a:cubicBezTo>
                    <a:pt x="55" y="140"/>
                    <a:pt x="55" y="155"/>
                    <a:pt x="55" y="169"/>
                  </a:cubicBezTo>
                  <a:cubicBezTo>
                    <a:pt x="55" y="183"/>
                    <a:pt x="55" y="198"/>
                    <a:pt x="55" y="212"/>
                  </a:cubicBezTo>
                  <a:lnTo>
                    <a:pt x="38" y="212"/>
                  </a:lnTo>
                  <a:cubicBezTo>
                    <a:pt x="35" y="212"/>
                    <a:pt x="32" y="212"/>
                    <a:pt x="30" y="212"/>
                  </a:cubicBezTo>
                  <a:cubicBezTo>
                    <a:pt x="27" y="212"/>
                    <a:pt x="24" y="212"/>
                    <a:pt x="21" y="212"/>
                  </a:cubicBezTo>
                  <a:lnTo>
                    <a:pt x="21" y="212"/>
                  </a:lnTo>
                  <a:lnTo>
                    <a:pt x="20" y="212"/>
                  </a:lnTo>
                  <a:cubicBezTo>
                    <a:pt x="20" y="212"/>
                    <a:pt x="19" y="212"/>
                    <a:pt x="18" y="212"/>
                  </a:cubicBezTo>
                  <a:cubicBezTo>
                    <a:pt x="18" y="212"/>
                    <a:pt x="17" y="212"/>
                    <a:pt x="17" y="211"/>
                  </a:cubicBezTo>
                  <a:cubicBezTo>
                    <a:pt x="16" y="212"/>
                    <a:pt x="15" y="212"/>
                    <a:pt x="14" y="212"/>
                  </a:cubicBezTo>
                  <a:cubicBezTo>
                    <a:pt x="12" y="212"/>
                    <a:pt x="11" y="212"/>
                    <a:pt x="10" y="212"/>
                  </a:cubicBezTo>
                  <a:cubicBezTo>
                    <a:pt x="10" y="212"/>
                    <a:pt x="10" y="211"/>
                    <a:pt x="10" y="211"/>
                  </a:cubicBezTo>
                  <a:cubicBezTo>
                    <a:pt x="10" y="211"/>
                    <a:pt x="11" y="211"/>
                    <a:pt x="11" y="211"/>
                  </a:cubicBezTo>
                  <a:cubicBezTo>
                    <a:pt x="10" y="211"/>
                    <a:pt x="10" y="210"/>
                    <a:pt x="10" y="211"/>
                  </a:cubicBezTo>
                  <a:cubicBezTo>
                    <a:pt x="10" y="211"/>
                    <a:pt x="9" y="211"/>
                    <a:pt x="9" y="211"/>
                  </a:cubicBezTo>
                  <a:cubicBezTo>
                    <a:pt x="9" y="211"/>
                    <a:pt x="9" y="211"/>
                    <a:pt x="8" y="211"/>
                  </a:cubicBezTo>
                  <a:cubicBezTo>
                    <a:pt x="8" y="211"/>
                    <a:pt x="8" y="211"/>
                    <a:pt x="8" y="211"/>
                  </a:cubicBezTo>
                  <a:cubicBezTo>
                    <a:pt x="7" y="211"/>
                    <a:pt x="7" y="211"/>
                    <a:pt x="7" y="211"/>
                  </a:cubicBezTo>
                  <a:cubicBezTo>
                    <a:pt x="7" y="211"/>
                    <a:pt x="7" y="212"/>
                    <a:pt x="7" y="212"/>
                  </a:cubicBezTo>
                  <a:cubicBezTo>
                    <a:pt x="6" y="212"/>
                    <a:pt x="5" y="212"/>
                    <a:pt x="4" y="212"/>
                  </a:cubicBezTo>
                  <a:cubicBezTo>
                    <a:pt x="3" y="212"/>
                    <a:pt x="3" y="212"/>
                    <a:pt x="2" y="211"/>
                  </a:cubicBezTo>
                  <a:cubicBezTo>
                    <a:pt x="1" y="212"/>
                    <a:pt x="1" y="212"/>
                    <a:pt x="0" y="212"/>
                  </a:cubicBezTo>
                  <a:cubicBezTo>
                    <a:pt x="0" y="211"/>
                    <a:pt x="0" y="211"/>
                    <a:pt x="0" y="211"/>
                  </a:cubicBezTo>
                  <a:cubicBezTo>
                    <a:pt x="1" y="211"/>
                    <a:pt x="1" y="211"/>
                    <a:pt x="1" y="211"/>
                  </a:cubicBezTo>
                  <a:cubicBezTo>
                    <a:pt x="1" y="211"/>
                    <a:pt x="0" y="210"/>
                    <a:pt x="0" y="210"/>
                  </a:cubicBezTo>
                  <a:cubicBezTo>
                    <a:pt x="0" y="210"/>
                    <a:pt x="0" y="209"/>
                    <a:pt x="0" y="208"/>
                  </a:cubicBezTo>
                  <a:cubicBezTo>
                    <a:pt x="1" y="208"/>
                    <a:pt x="1" y="208"/>
                    <a:pt x="1" y="208"/>
                  </a:cubicBezTo>
                  <a:cubicBezTo>
                    <a:pt x="1" y="207"/>
                    <a:pt x="1" y="207"/>
                    <a:pt x="0" y="207"/>
                  </a:cubicBezTo>
                  <a:lnTo>
                    <a:pt x="0" y="31"/>
                  </a:lnTo>
                  <a:lnTo>
                    <a:pt x="0" y="20"/>
                  </a:lnTo>
                  <a:lnTo>
                    <a:pt x="0" y="10"/>
                  </a:lnTo>
                  <a:cubicBezTo>
                    <a:pt x="0" y="10"/>
                    <a:pt x="0" y="10"/>
                    <a:pt x="1" y="10"/>
                  </a:cubicBezTo>
                  <a:cubicBezTo>
                    <a:pt x="1" y="11"/>
                    <a:pt x="1" y="11"/>
                    <a:pt x="1" y="11"/>
                  </a:cubicBezTo>
                  <a:cubicBezTo>
                    <a:pt x="2" y="11"/>
                    <a:pt x="3" y="11"/>
                    <a:pt x="3" y="12"/>
                  </a:cubicBezTo>
                  <a:cubicBezTo>
                    <a:pt x="4" y="11"/>
                    <a:pt x="4" y="11"/>
                    <a:pt x="4" y="11"/>
                  </a:cubicBezTo>
                  <a:cubicBezTo>
                    <a:pt x="4" y="10"/>
                    <a:pt x="4" y="10"/>
                    <a:pt x="4" y="10"/>
                  </a:cubicBezTo>
                  <a:cubicBezTo>
                    <a:pt x="3" y="10"/>
                    <a:pt x="3" y="10"/>
                    <a:pt x="3" y="10"/>
                  </a:cubicBezTo>
                  <a:cubicBezTo>
                    <a:pt x="4" y="9"/>
                    <a:pt x="4" y="10"/>
                    <a:pt x="4" y="10"/>
                  </a:cubicBezTo>
                  <a:cubicBezTo>
                    <a:pt x="4" y="10"/>
                    <a:pt x="5" y="10"/>
                    <a:pt x="5" y="10"/>
                  </a:cubicBezTo>
                  <a:cubicBezTo>
                    <a:pt x="6" y="11"/>
                    <a:pt x="6" y="10"/>
                    <a:pt x="7" y="10"/>
                  </a:cubicBezTo>
                  <a:cubicBezTo>
                    <a:pt x="7" y="10"/>
                    <a:pt x="7" y="10"/>
                    <a:pt x="8" y="10"/>
                  </a:cubicBezTo>
                  <a:cubicBezTo>
                    <a:pt x="8" y="9"/>
                    <a:pt x="8" y="10"/>
                    <a:pt x="8" y="10"/>
                  </a:cubicBezTo>
                  <a:cubicBezTo>
                    <a:pt x="9" y="10"/>
                    <a:pt x="9" y="10"/>
                    <a:pt x="9" y="10"/>
                  </a:cubicBezTo>
                  <a:cubicBezTo>
                    <a:pt x="9" y="10"/>
                    <a:pt x="10" y="10"/>
                    <a:pt x="10" y="10"/>
                  </a:cubicBezTo>
                  <a:cubicBezTo>
                    <a:pt x="10" y="10"/>
                    <a:pt x="10" y="9"/>
                    <a:pt x="10" y="9"/>
                  </a:cubicBezTo>
                  <a:cubicBezTo>
                    <a:pt x="11" y="9"/>
                    <a:pt x="11" y="9"/>
                    <a:pt x="12" y="10"/>
                  </a:cubicBezTo>
                  <a:cubicBezTo>
                    <a:pt x="12" y="10"/>
                    <a:pt x="12" y="10"/>
                    <a:pt x="12" y="10"/>
                  </a:cubicBezTo>
                  <a:cubicBezTo>
                    <a:pt x="12" y="10"/>
                    <a:pt x="12" y="10"/>
                    <a:pt x="12" y="10"/>
                  </a:cubicBezTo>
                  <a:cubicBezTo>
                    <a:pt x="13" y="10"/>
                    <a:pt x="13" y="11"/>
                    <a:pt x="13" y="11"/>
                  </a:cubicBezTo>
                  <a:cubicBezTo>
                    <a:pt x="13" y="11"/>
                    <a:pt x="13" y="11"/>
                    <a:pt x="13" y="12"/>
                  </a:cubicBezTo>
                  <a:cubicBezTo>
                    <a:pt x="14" y="12"/>
                    <a:pt x="14" y="11"/>
                    <a:pt x="14" y="11"/>
                  </a:cubicBezTo>
                  <a:cubicBezTo>
                    <a:pt x="14" y="11"/>
                    <a:pt x="14" y="11"/>
                    <a:pt x="14" y="10"/>
                  </a:cubicBezTo>
                  <a:cubicBezTo>
                    <a:pt x="14" y="10"/>
                    <a:pt x="14" y="10"/>
                    <a:pt x="14" y="10"/>
                  </a:cubicBezTo>
                  <a:cubicBezTo>
                    <a:pt x="14" y="9"/>
                    <a:pt x="14" y="9"/>
                    <a:pt x="14" y="9"/>
                  </a:cubicBezTo>
                  <a:cubicBezTo>
                    <a:pt x="15" y="9"/>
                    <a:pt x="15" y="9"/>
                    <a:pt x="15" y="10"/>
                  </a:cubicBezTo>
                  <a:cubicBezTo>
                    <a:pt x="15" y="10"/>
                    <a:pt x="16" y="10"/>
                    <a:pt x="16" y="10"/>
                  </a:cubicBezTo>
                  <a:cubicBezTo>
                    <a:pt x="17" y="10"/>
                    <a:pt x="17" y="10"/>
                    <a:pt x="17" y="9"/>
                  </a:cubicBezTo>
                  <a:cubicBezTo>
                    <a:pt x="17" y="9"/>
                    <a:pt x="17" y="8"/>
                    <a:pt x="17" y="7"/>
                  </a:cubicBezTo>
                  <a:cubicBezTo>
                    <a:pt x="18" y="7"/>
                    <a:pt x="19" y="8"/>
                    <a:pt x="19" y="8"/>
                  </a:cubicBezTo>
                  <a:cubicBezTo>
                    <a:pt x="19" y="9"/>
                    <a:pt x="19" y="9"/>
                    <a:pt x="20" y="9"/>
                  </a:cubicBezTo>
                  <a:cubicBezTo>
                    <a:pt x="20" y="9"/>
                    <a:pt x="20" y="9"/>
                    <a:pt x="21" y="9"/>
                  </a:cubicBezTo>
                  <a:cubicBezTo>
                    <a:pt x="21" y="9"/>
                    <a:pt x="21" y="9"/>
                    <a:pt x="21" y="9"/>
                  </a:cubicBezTo>
                  <a:cubicBezTo>
                    <a:pt x="21" y="9"/>
                    <a:pt x="21" y="9"/>
                    <a:pt x="21" y="10"/>
                  </a:cubicBezTo>
                  <a:cubicBezTo>
                    <a:pt x="21" y="10"/>
                    <a:pt x="20" y="10"/>
                    <a:pt x="20" y="10"/>
                  </a:cubicBezTo>
                  <a:cubicBezTo>
                    <a:pt x="20" y="11"/>
                    <a:pt x="20" y="11"/>
                    <a:pt x="20" y="11"/>
                  </a:cubicBezTo>
                  <a:cubicBezTo>
                    <a:pt x="20" y="11"/>
                    <a:pt x="20" y="11"/>
                    <a:pt x="20" y="12"/>
                  </a:cubicBezTo>
                  <a:cubicBezTo>
                    <a:pt x="20" y="12"/>
                    <a:pt x="21" y="12"/>
                    <a:pt x="21" y="11"/>
                  </a:cubicBezTo>
                  <a:cubicBezTo>
                    <a:pt x="21" y="11"/>
                    <a:pt x="21" y="10"/>
                    <a:pt x="22" y="10"/>
                  </a:cubicBezTo>
                  <a:cubicBezTo>
                    <a:pt x="22" y="10"/>
                    <a:pt x="23" y="10"/>
                    <a:pt x="23" y="10"/>
                  </a:cubicBezTo>
                  <a:cubicBezTo>
                    <a:pt x="24" y="10"/>
                    <a:pt x="24" y="10"/>
                    <a:pt x="25" y="10"/>
                  </a:cubicBezTo>
                  <a:cubicBezTo>
                    <a:pt x="25" y="10"/>
                    <a:pt x="25" y="10"/>
                    <a:pt x="26" y="9"/>
                  </a:cubicBezTo>
                  <a:cubicBezTo>
                    <a:pt x="26" y="9"/>
                    <a:pt x="26" y="9"/>
                    <a:pt x="27" y="9"/>
                  </a:cubicBezTo>
                  <a:cubicBezTo>
                    <a:pt x="27" y="10"/>
                    <a:pt x="27" y="10"/>
                    <a:pt x="27" y="11"/>
                  </a:cubicBezTo>
                  <a:cubicBezTo>
                    <a:pt x="27" y="11"/>
                    <a:pt x="27" y="11"/>
                    <a:pt x="27" y="11"/>
                  </a:cubicBezTo>
                  <a:cubicBezTo>
                    <a:pt x="27" y="11"/>
                    <a:pt x="28" y="11"/>
                    <a:pt x="28" y="11"/>
                  </a:cubicBezTo>
                  <a:cubicBezTo>
                    <a:pt x="28" y="11"/>
                    <a:pt x="29" y="11"/>
                    <a:pt x="29" y="11"/>
                  </a:cubicBezTo>
                  <a:cubicBezTo>
                    <a:pt x="29" y="12"/>
                    <a:pt x="29" y="12"/>
                    <a:pt x="30" y="12"/>
                  </a:cubicBezTo>
                  <a:cubicBezTo>
                    <a:pt x="30" y="12"/>
                    <a:pt x="30" y="12"/>
                    <a:pt x="30" y="12"/>
                  </a:cubicBezTo>
                  <a:cubicBezTo>
                    <a:pt x="30" y="11"/>
                    <a:pt x="31" y="11"/>
                    <a:pt x="31" y="11"/>
                  </a:cubicBezTo>
                  <a:cubicBezTo>
                    <a:pt x="32" y="11"/>
                    <a:pt x="32" y="12"/>
                    <a:pt x="32" y="12"/>
                  </a:cubicBezTo>
                  <a:cubicBezTo>
                    <a:pt x="32" y="13"/>
                    <a:pt x="32" y="13"/>
                    <a:pt x="32" y="13"/>
                  </a:cubicBezTo>
                  <a:cubicBezTo>
                    <a:pt x="31" y="13"/>
                    <a:pt x="31" y="13"/>
                    <a:pt x="31" y="14"/>
                  </a:cubicBezTo>
                  <a:cubicBezTo>
                    <a:pt x="32" y="14"/>
                    <a:pt x="32" y="14"/>
                    <a:pt x="32" y="14"/>
                  </a:cubicBezTo>
                  <a:cubicBezTo>
                    <a:pt x="32" y="13"/>
                    <a:pt x="32" y="13"/>
                    <a:pt x="32" y="13"/>
                  </a:cubicBezTo>
                  <a:cubicBezTo>
                    <a:pt x="33" y="13"/>
                    <a:pt x="33" y="13"/>
                    <a:pt x="33" y="13"/>
                  </a:cubicBezTo>
                  <a:cubicBezTo>
                    <a:pt x="33" y="13"/>
                    <a:pt x="34" y="13"/>
                    <a:pt x="34" y="13"/>
                  </a:cubicBezTo>
                  <a:cubicBezTo>
                    <a:pt x="34" y="13"/>
                    <a:pt x="34" y="13"/>
                    <a:pt x="35" y="13"/>
                  </a:cubicBezTo>
                  <a:cubicBezTo>
                    <a:pt x="35" y="13"/>
                    <a:pt x="35" y="14"/>
                    <a:pt x="35" y="14"/>
                  </a:cubicBezTo>
                  <a:cubicBezTo>
                    <a:pt x="35" y="13"/>
                    <a:pt x="36" y="13"/>
                    <a:pt x="36" y="13"/>
                  </a:cubicBezTo>
                  <a:cubicBezTo>
                    <a:pt x="36" y="13"/>
                    <a:pt x="36" y="13"/>
                    <a:pt x="36" y="13"/>
                  </a:cubicBezTo>
                  <a:lnTo>
                    <a:pt x="37" y="12"/>
                  </a:lnTo>
                  <a:cubicBezTo>
                    <a:pt x="37" y="11"/>
                    <a:pt x="37" y="11"/>
                    <a:pt x="36" y="11"/>
                  </a:cubicBezTo>
                  <a:cubicBezTo>
                    <a:pt x="36" y="10"/>
                    <a:pt x="36" y="10"/>
                    <a:pt x="37" y="10"/>
                  </a:cubicBezTo>
                  <a:cubicBezTo>
                    <a:pt x="37" y="10"/>
                    <a:pt x="38" y="10"/>
                    <a:pt x="38" y="11"/>
                  </a:cubicBezTo>
                  <a:cubicBezTo>
                    <a:pt x="38" y="11"/>
                    <a:pt x="38" y="11"/>
                    <a:pt x="38" y="12"/>
                  </a:cubicBezTo>
                  <a:cubicBezTo>
                    <a:pt x="39" y="12"/>
                    <a:pt x="39" y="12"/>
                    <a:pt x="39" y="12"/>
                  </a:cubicBezTo>
                  <a:cubicBezTo>
                    <a:pt x="39" y="13"/>
                    <a:pt x="39" y="13"/>
                    <a:pt x="40" y="13"/>
                  </a:cubicBezTo>
                  <a:cubicBezTo>
                    <a:pt x="40" y="13"/>
                    <a:pt x="40" y="13"/>
                    <a:pt x="40" y="13"/>
                  </a:cubicBezTo>
                  <a:cubicBezTo>
                    <a:pt x="40" y="12"/>
                    <a:pt x="40" y="12"/>
                    <a:pt x="40" y="12"/>
                  </a:cubicBezTo>
                  <a:cubicBezTo>
                    <a:pt x="40" y="12"/>
                    <a:pt x="40" y="12"/>
                    <a:pt x="39" y="11"/>
                  </a:cubicBezTo>
                  <a:cubicBezTo>
                    <a:pt x="39" y="11"/>
                    <a:pt x="39" y="11"/>
                    <a:pt x="39" y="10"/>
                  </a:cubicBezTo>
                  <a:cubicBezTo>
                    <a:pt x="38" y="9"/>
                    <a:pt x="38" y="9"/>
                    <a:pt x="39" y="9"/>
                  </a:cubicBezTo>
                  <a:cubicBezTo>
                    <a:pt x="39" y="9"/>
                    <a:pt x="39" y="9"/>
                    <a:pt x="40" y="10"/>
                  </a:cubicBezTo>
                  <a:cubicBezTo>
                    <a:pt x="41" y="10"/>
                    <a:pt x="41" y="11"/>
                    <a:pt x="41" y="11"/>
                  </a:cubicBezTo>
                  <a:cubicBezTo>
                    <a:pt x="41" y="11"/>
                    <a:pt x="41" y="11"/>
                    <a:pt x="42" y="12"/>
                  </a:cubicBezTo>
                  <a:cubicBezTo>
                    <a:pt x="42" y="12"/>
                    <a:pt x="42" y="12"/>
                    <a:pt x="42" y="12"/>
                  </a:cubicBezTo>
                  <a:cubicBezTo>
                    <a:pt x="43" y="12"/>
                    <a:pt x="43" y="12"/>
                    <a:pt x="43" y="12"/>
                  </a:cubicBezTo>
                  <a:cubicBezTo>
                    <a:pt x="44" y="11"/>
                    <a:pt x="44" y="11"/>
                    <a:pt x="44" y="10"/>
                  </a:cubicBezTo>
                  <a:cubicBezTo>
                    <a:pt x="44" y="10"/>
                    <a:pt x="44" y="11"/>
                    <a:pt x="45" y="11"/>
                  </a:cubicBezTo>
                  <a:cubicBezTo>
                    <a:pt x="45" y="11"/>
                    <a:pt x="45" y="11"/>
                    <a:pt x="45" y="12"/>
                  </a:cubicBezTo>
                  <a:cubicBezTo>
                    <a:pt x="45" y="12"/>
                    <a:pt x="45" y="12"/>
                    <a:pt x="45" y="13"/>
                  </a:cubicBezTo>
                  <a:cubicBezTo>
                    <a:pt x="45" y="13"/>
                    <a:pt x="45" y="13"/>
                    <a:pt x="45" y="14"/>
                  </a:cubicBezTo>
                  <a:cubicBezTo>
                    <a:pt x="45" y="14"/>
                    <a:pt x="45" y="14"/>
                    <a:pt x="46" y="14"/>
                  </a:cubicBezTo>
                  <a:cubicBezTo>
                    <a:pt x="46" y="14"/>
                    <a:pt x="46" y="13"/>
                    <a:pt x="46" y="13"/>
                  </a:cubicBezTo>
                  <a:cubicBezTo>
                    <a:pt x="47" y="13"/>
                    <a:pt x="48" y="13"/>
                    <a:pt x="48" y="12"/>
                  </a:cubicBezTo>
                  <a:cubicBezTo>
                    <a:pt x="48" y="12"/>
                    <a:pt x="48" y="11"/>
                    <a:pt x="48" y="11"/>
                  </a:cubicBezTo>
                  <a:cubicBezTo>
                    <a:pt x="47" y="11"/>
                    <a:pt x="47" y="11"/>
                    <a:pt x="48" y="11"/>
                  </a:cubicBezTo>
                  <a:cubicBezTo>
                    <a:pt x="48" y="10"/>
                    <a:pt x="48" y="10"/>
                    <a:pt x="49" y="10"/>
                  </a:cubicBezTo>
                  <a:cubicBezTo>
                    <a:pt x="49" y="10"/>
                    <a:pt x="50" y="9"/>
                    <a:pt x="50" y="9"/>
                  </a:cubicBezTo>
                  <a:cubicBezTo>
                    <a:pt x="50" y="9"/>
                    <a:pt x="50" y="10"/>
                    <a:pt x="50" y="10"/>
                  </a:cubicBezTo>
                  <a:cubicBezTo>
                    <a:pt x="50" y="10"/>
                    <a:pt x="50" y="10"/>
                    <a:pt x="50" y="11"/>
                  </a:cubicBezTo>
                  <a:cubicBezTo>
                    <a:pt x="50" y="11"/>
                    <a:pt x="51" y="11"/>
                    <a:pt x="51" y="10"/>
                  </a:cubicBezTo>
                  <a:cubicBezTo>
                    <a:pt x="51" y="10"/>
                    <a:pt x="51" y="10"/>
                    <a:pt x="51" y="10"/>
                  </a:cubicBezTo>
                  <a:cubicBezTo>
                    <a:pt x="51" y="10"/>
                    <a:pt x="52" y="11"/>
                    <a:pt x="52" y="11"/>
                  </a:cubicBezTo>
                  <a:cubicBezTo>
                    <a:pt x="52" y="11"/>
                    <a:pt x="52" y="12"/>
                    <a:pt x="53" y="12"/>
                  </a:cubicBezTo>
                  <a:cubicBezTo>
                    <a:pt x="53" y="12"/>
                    <a:pt x="53" y="12"/>
                    <a:pt x="53" y="11"/>
                  </a:cubicBezTo>
                  <a:cubicBezTo>
                    <a:pt x="53" y="11"/>
                    <a:pt x="53" y="10"/>
                    <a:pt x="53" y="10"/>
                  </a:cubicBezTo>
                  <a:cubicBezTo>
                    <a:pt x="54" y="10"/>
                    <a:pt x="55" y="11"/>
                    <a:pt x="55" y="12"/>
                  </a:cubicBezTo>
                  <a:cubicBezTo>
                    <a:pt x="56" y="12"/>
                    <a:pt x="56" y="13"/>
                    <a:pt x="56" y="14"/>
                  </a:cubicBezTo>
                  <a:cubicBezTo>
                    <a:pt x="57" y="14"/>
                    <a:pt x="57" y="14"/>
                    <a:pt x="57" y="14"/>
                  </a:cubicBezTo>
                  <a:cubicBezTo>
                    <a:pt x="58" y="14"/>
                    <a:pt x="58" y="14"/>
                    <a:pt x="58" y="14"/>
                  </a:cubicBezTo>
                  <a:cubicBezTo>
                    <a:pt x="59" y="14"/>
                    <a:pt x="59" y="14"/>
                    <a:pt x="59" y="15"/>
                  </a:cubicBezTo>
                  <a:cubicBezTo>
                    <a:pt x="59" y="15"/>
                    <a:pt x="59" y="15"/>
                    <a:pt x="59" y="15"/>
                  </a:cubicBezTo>
                  <a:cubicBezTo>
                    <a:pt x="60" y="15"/>
                    <a:pt x="60" y="15"/>
                    <a:pt x="60" y="15"/>
                  </a:cubicBezTo>
                  <a:cubicBezTo>
                    <a:pt x="60" y="14"/>
                    <a:pt x="60" y="14"/>
                    <a:pt x="61" y="14"/>
                  </a:cubicBezTo>
                  <a:cubicBezTo>
                    <a:pt x="61" y="14"/>
                    <a:pt x="61" y="14"/>
                    <a:pt x="61" y="14"/>
                  </a:cubicBezTo>
                  <a:cubicBezTo>
                    <a:pt x="61" y="15"/>
                    <a:pt x="62" y="15"/>
                    <a:pt x="62" y="15"/>
                  </a:cubicBezTo>
                  <a:cubicBezTo>
                    <a:pt x="63" y="15"/>
                    <a:pt x="63" y="15"/>
                    <a:pt x="63" y="14"/>
                  </a:cubicBezTo>
                  <a:cubicBezTo>
                    <a:pt x="62" y="14"/>
                    <a:pt x="62" y="13"/>
                    <a:pt x="62" y="13"/>
                  </a:cubicBezTo>
                  <a:cubicBezTo>
                    <a:pt x="62" y="12"/>
                    <a:pt x="62" y="12"/>
                    <a:pt x="61" y="12"/>
                  </a:cubicBezTo>
                  <a:cubicBezTo>
                    <a:pt x="61" y="12"/>
                    <a:pt x="61" y="12"/>
                    <a:pt x="61" y="12"/>
                  </a:cubicBezTo>
                  <a:cubicBezTo>
                    <a:pt x="61" y="11"/>
                    <a:pt x="61" y="11"/>
                    <a:pt x="62" y="11"/>
                  </a:cubicBezTo>
                  <a:cubicBezTo>
                    <a:pt x="62" y="11"/>
                    <a:pt x="63" y="11"/>
                    <a:pt x="63" y="11"/>
                  </a:cubicBezTo>
                  <a:cubicBezTo>
                    <a:pt x="63" y="11"/>
                    <a:pt x="63" y="10"/>
                    <a:pt x="63" y="10"/>
                  </a:cubicBezTo>
                  <a:cubicBezTo>
                    <a:pt x="63" y="9"/>
                    <a:pt x="63" y="9"/>
                    <a:pt x="64" y="9"/>
                  </a:cubicBezTo>
                  <a:cubicBezTo>
                    <a:pt x="64" y="10"/>
                    <a:pt x="64" y="10"/>
                    <a:pt x="64" y="10"/>
                  </a:cubicBezTo>
                  <a:cubicBezTo>
                    <a:pt x="64" y="11"/>
                    <a:pt x="64" y="11"/>
                    <a:pt x="64" y="11"/>
                  </a:cubicBezTo>
                  <a:cubicBezTo>
                    <a:pt x="63" y="11"/>
                    <a:pt x="63" y="12"/>
                    <a:pt x="64" y="12"/>
                  </a:cubicBezTo>
                  <a:cubicBezTo>
                    <a:pt x="64" y="12"/>
                    <a:pt x="64" y="12"/>
                    <a:pt x="64" y="12"/>
                  </a:cubicBezTo>
                  <a:cubicBezTo>
                    <a:pt x="64" y="11"/>
                    <a:pt x="64" y="11"/>
                    <a:pt x="64" y="11"/>
                  </a:cubicBezTo>
                  <a:cubicBezTo>
                    <a:pt x="65" y="11"/>
                    <a:pt x="65" y="11"/>
                    <a:pt x="65" y="11"/>
                  </a:cubicBezTo>
                  <a:cubicBezTo>
                    <a:pt x="65" y="11"/>
                    <a:pt x="65" y="11"/>
                    <a:pt x="65" y="10"/>
                  </a:cubicBezTo>
                  <a:cubicBezTo>
                    <a:pt x="66" y="11"/>
                    <a:pt x="66" y="11"/>
                    <a:pt x="66" y="12"/>
                  </a:cubicBezTo>
                  <a:cubicBezTo>
                    <a:pt x="66" y="13"/>
                    <a:pt x="66" y="13"/>
                    <a:pt x="66" y="13"/>
                  </a:cubicBezTo>
                  <a:cubicBezTo>
                    <a:pt x="67" y="13"/>
                    <a:pt x="67" y="13"/>
                    <a:pt x="67" y="13"/>
                  </a:cubicBezTo>
                  <a:cubicBezTo>
                    <a:pt x="67" y="13"/>
                    <a:pt x="68" y="13"/>
                    <a:pt x="68" y="13"/>
                  </a:cubicBezTo>
                  <a:cubicBezTo>
                    <a:pt x="68" y="13"/>
                    <a:pt x="69" y="13"/>
                    <a:pt x="69" y="13"/>
                  </a:cubicBezTo>
                  <a:cubicBezTo>
                    <a:pt x="69" y="14"/>
                    <a:pt x="69" y="14"/>
                    <a:pt x="69" y="14"/>
                  </a:cubicBezTo>
                  <a:cubicBezTo>
                    <a:pt x="70" y="14"/>
                    <a:pt x="70" y="14"/>
                    <a:pt x="70" y="13"/>
                  </a:cubicBezTo>
                  <a:cubicBezTo>
                    <a:pt x="71" y="14"/>
                    <a:pt x="72" y="14"/>
                    <a:pt x="72" y="13"/>
                  </a:cubicBezTo>
                  <a:cubicBezTo>
                    <a:pt x="73" y="12"/>
                    <a:pt x="73" y="12"/>
                    <a:pt x="73" y="11"/>
                  </a:cubicBezTo>
                  <a:cubicBezTo>
                    <a:pt x="72" y="11"/>
                    <a:pt x="72" y="11"/>
                    <a:pt x="72" y="11"/>
                  </a:cubicBezTo>
                  <a:cubicBezTo>
                    <a:pt x="72" y="10"/>
                    <a:pt x="72" y="10"/>
                    <a:pt x="72" y="10"/>
                  </a:cubicBezTo>
                  <a:cubicBezTo>
                    <a:pt x="71" y="10"/>
                    <a:pt x="71" y="9"/>
                    <a:pt x="71" y="9"/>
                  </a:cubicBezTo>
                  <a:cubicBezTo>
                    <a:pt x="71" y="8"/>
                    <a:pt x="72" y="8"/>
                    <a:pt x="72" y="8"/>
                  </a:cubicBezTo>
                  <a:cubicBezTo>
                    <a:pt x="72" y="8"/>
                    <a:pt x="73" y="8"/>
                    <a:pt x="73" y="8"/>
                  </a:cubicBezTo>
                  <a:cubicBezTo>
                    <a:pt x="73" y="8"/>
                    <a:pt x="73" y="9"/>
                    <a:pt x="73" y="9"/>
                  </a:cubicBezTo>
                  <a:cubicBezTo>
                    <a:pt x="73" y="9"/>
                    <a:pt x="74" y="8"/>
                    <a:pt x="74" y="8"/>
                  </a:cubicBezTo>
                  <a:cubicBezTo>
                    <a:pt x="74" y="7"/>
                    <a:pt x="74" y="7"/>
                    <a:pt x="74" y="6"/>
                  </a:cubicBezTo>
                  <a:cubicBezTo>
                    <a:pt x="74" y="6"/>
                    <a:pt x="74" y="5"/>
                    <a:pt x="75" y="5"/>
                  </a:cubicBezTo>
                  <a:cubicBezTo>
                    <a:pt x="75" y="4"/>
                    <a:pt x="75" y="4"/>
                    <a:pt x="75" y="4"/>
                  </a:cubicBezTo>
                  <a:cubicBezTo>
                    <a:pt x="76" y="4"/>
                    <a:pt x="76" y="4"/>
                    <a:pt x="76" y="5"/>
                  </a:cubicBezTo>
                  <a:cubicBezTo>
                    <a:pt x="76" y="5"/>
                    <a:pt x="77" y="5"/>
                    <a:pt x="77" y="5"/>
                  </a:cubicBezTo>
                  <a:cubicBezTo>
                    <a:pt x="77" y="5"/>
                    <a:pt x="78" y="5"/>
                    <a:pt x="78" y="5"/>
                  </a:cubicBezTo>
                  <a:cubicBezTo>
                    <a:pt x="78" y="5"/>
                    <a:pt x="79" y="4"/>
                    <a:pt x="79" y="4"/>
                  </a:cubicBezTo>
                  <a:cubicBezTo>
                    <a:pt x="79" y="4"/>
                    <a:pt x="79" y="4"/>
                    <a:pt x="78" y="3"/>
                  </a:cubicBezTo>
                  <a:cubicBezTo>
                    <a:pt x="78" y="3"/>
                    <a:pt x="78" y="3"/>
                    <a:pt x="77" y="3"/>
                  </a:cubicBezTo>
                  <a:cubicBezTo>
                    <a:pt x="77" y="2"/>
                    <a:pt x="77" y="2"/>
                    <a:pt x="77" y="2"/>
                  </a:cubicBezTo>
                  <a:cubicBezTo>
                    <a:pt x="77" y="2"/>
                    <a:pt x="77" y="1"/>
                    <a:pt x="77" y="1"/>
                  </a:cubicBezTo>
                  <a:cubicBezTo>
                    <a:pt x="78" y="1"/>
                    <a:pt x="79" y="1"/>
                    <a:pt x="79" y="2"/>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3" name="Freeform 60">
              <a:extLst>
                <a:ext uri="{FF2B5EF4-FFF2-40B4-BE49-F238E27FC236}">
                  <a16:creationId xmlns:a16="http://schemas.microsoft.com/office/drawing/2014/main" id="{9B90FC60-3028-44D6-AA35-0E1B82A03EDA}"/>
                </a:ext>
              </a:extLst>
            </p:cNvPr>
            <p:cNvSpPr>
              <a:spLocks noEditPoints="1"/>
            </p:cNvSpPr>
            <p:nvPr/>
          </p:nvSpPr>
          <p:spPr bwMode="auto">
            <a:xfrm>
              <a:off x="5867930" y="5528887"/>
              <a:ext cx="76186" cy="177767"/>
            </a:xfrm>
            <a:custGeom>
              <a:avLst/>
              <a:gdLst>
                <a:gd name="T0" fmla="*/ 17 w 96"/>
                <a:gd name="T1" fmla="*/ 209 h 213"/>
                <a:gd name="T2" fmla="*/ 21 w 96"/>
                <a:gd name="T3" fmla="*/ 211 h 213"/>
                <a:gd name="T4" fmla="*/ 95 w 96"/>
                <a:gd name="T5" fmla="*/ 211 h 213"/>
                <a:gd name="T6" fmla="*/ 23 w 96"/>
                <a:gd name="T7" fmla="*/ 212 h 213"/>
                <a:gd name="T8" fmla="*/ 68 w 96"/>
                <a:gd name="T9" fmla="*/ 211 h 213"/>
                <a:gd name="T10" fmla="*/ 43 w 96"/>
                <a:gd name="T11" fmla="*/ 208 h 213"/>
                <a:gd name="T12" fmla="*/ 29 w 96"/>
                <a:gd name="T13" fmla="*/ 207 h 213"/>
                <a:gd name="T14" fmla="*/ 89 w 96"/>
                <a:gd name="T15" fmla="*/ 206 h 213"/>
                <a:gd name="T16" fmla="*/ 51 w 96"/>
                <a:gd name="T17" fmla="*/ 208 h 213"/>
                <a:gd name="T18" fmla="*/ 70 w 96"/>
                <a:gd name="T19" fmla="*/ 205 h 213"/>
                <a:gd name="T20" fmla="*/ 37 w 96"/>
                <a:gd name="T21" fmla="*/ 206 h 213"/>
                <a:gd name="T22" fmla="*/ 62 w 96"/>
                <a:gd name="T23" fmla="*/ 205 h 213"/>
                <a:gd name="T24" fmla="*/ 81 w 96"/>
                <a:gd name="T25" fmla="*/ 204 h 213"/>
                <a:gd name="T26" fmla="*/ 91 w 96"/>
                <a:gd name="T27" fmla="*/ 203 h 213"/>
                <a:gd name="T28" fmla="*/ 32 w 96"/>
                <a:gd name="T29" fmla="*/ 201 h 213"/>
                <a:gd name="T30" fmla="*/ 54 w 96"/>
                <a:gd name="T31" fmla="*/ 200 h 213"/>
                <a:gd name="T32" fmla="*/ 46 w 96"/>
                <a:gd name="T33" fmla="*/ 201 h 213"/>
                <a:gd name="T34" fmla="*/ 67 w 96"/>
                <a:gd name="T35" fmla="*/ 204 h 213"/>
                <a:gd name="T36" fmla="*/ 78 w 96"/>
                <a:gd name="T37" fmla="*/ 200 h 213"/>
                <a:gd name="T38" fmla="*/ 64 w 96"/>
                <a:gd name="T39" fmla="*/ 198 h 213"/>
                <a:gd name="T40" fmla="*/ 27 w 96"/>
                <a:gd name="T41" fmla="*/ 197 h 213"/>
                <a:gd name="T42" fmla="*/ 21 w 96"/>
                <a:gd name="T43" fmla="*/ 196 h 213"/>
                <a:gd name="T44" fmla="*/ 8 w 96"/>
                <a:gd name="T45" fmla="*/ 196 h 213"/>
                <a:gd name="T46" fmla="*/ 29 w 96"/>
                <a:gd name="T47" fmla="*/ 194 h 213"/>
                <a:gd name="T48" fmla="*/ 42 w 96"/>
                <a:gd name="T49" fmla="*/ 194 h 213"/>
                <a:gd name="T50" fmla="*/ 25 w 96"/>
                <a:gd name="T51" fmla="*/ 193 h 213"/>
                <a:gd name="T52" fmla="*/ 29 w 96"/>
                <a:gd name="T53" fmla="*/ 192 h 213"/>
                <a:gd name="T54" fmla="*/ 51 w 96"/>
                <a:gd name="T55" fmla="*/ 191 h 213"/>
                <a:gd name="T56" fmla="*/ 25 w 96"/>
                <a:gd name="T57" fmla="*/ 191 h 213"/>
                <a:gd name="T58" fmla="*/ 65 w 96"/>
                <a:gd name="T59" fmla="*/ 188 h 213"/>
                <a:gd name="T60" fmla="*/ 27 w 96"/>
                <a:gd name="T61" fmla="*/ 186 h 213"/>
                <a:gd name="T62" fmla="*/ 31 w 96"/>
                <a:gd name="T63" fmla="*/ 155 h 213"/>
                <a:gd name="T64" fmla="*/ 55 w 96"/>
                <a:gd name="T65" fmla="*/ 96 h 213"/>
                <a:gd name="T66" fmla="*/ 12 w 96"/>
                <a:gd name="T67" fmla="*/ 79 h 213"/>
                <a:gd name="T68" fmla="*/ 51 w 96"/>
                <a:gd name="T69" fmla="*/ 54 h 213"/>
                <a:gd name="T70" fmla="*/ 45 w 96"/>
                <a:gd name="T71" fmla="*/ 45 h 213"/>
                <a:gd name="T72" fmla="*/ 27 w 96"/>
                <a:gd name="T73" fmla="*/ 35 h 213"/>
                <a:gd name="T74" fmla="*/ 33 w 96"/>
                <a:gd name="T75" fmla="*/ 30 h 213"/>
                <a:gd name="T76" fmla="*/ 77 w 96"/>
                <a:gd name="T77" fmla="*/ 32 h 213"/>
                <a:gd name="T78" fmla="*/ 28 w 96"/>
                <a:gd name="T79" fmla="*/ 27 h 213"/>
                <a:gd name="T80" fmla="*/ 35 w 96"/>
                <a:gd name="T81" fmla="*/ 21 h 213"/>
                <a:gd name="T82" fmla="*/ 65 w 96"/>
                <a:gd name="T83" fmla="*/ 15 h 213"/>
                <a:gd name="T84" fmla="*/ 50 w 96"/>
                <a:gd name="T85" fmla="*/ 14 h 213"/>
                <a:gd name="T86" fmla="*/ 15 w 96"/>
                <a:gd name="T87" fmla="*/ 8 h 213"/>
                <a:gd name="T88" fmla="*/ 7 w 96"/>
                <a:gd name="T89" fmla="*/ 5 h 213"/>
                <a:gd name="T90" fmla="*/ 5 w 96"/>
                <a:gd name="T91" fmla="*/ 5 h 213"/>
                <a:gd name="T92" fmla="*/ 64 w 96"/>
                <a:gd name="T93" fmla="*/ 1 h 213"/>
                <a:gd name="T94" fmla="*/ 14 w 96"/>
                <a:gd name="T95" fmla="*/ 203 h 213"/>
                <a:gd name="T96" fmla="*/ 6 w 96"/>
                <a:gd name="T97" fmla="*/ 201 h 213"/>
                <a:gd name="T98" fmla="*/ 2 w 96"/>
                <a:gd name="T99" fmla="*/ 207 h 213"/>
                <a:gd name="T100" fmla="*/ 7 w 96"/>
                <a:gd name="T101" fmla="*/ 1 h 213"/>
                <a:gd name="T102" fmla="*/ 15 w 96"/>
                <a:gd name="T103" fmla="*/ 0 h 213"/>
                <a:gd name="T104" fmla="*/ 69 w 96"/>
                <a:gd name="T105" fmla="*/ 2 h 213"/>
                <a:gd name="T106" fmla="*/ 55 w 96"/>
                <a:gd name="T107" fmla="*/ 77 h 213"/>
                <a:gd name="T108" fmla="*/ 96 w 96"/>
                <a:gd name="T109" fmla="*/ 208 h 213"/>
                <a:gd name="T110" fmla="*/ 77 w 96"/>
                <a:gd name="T111" fmla="*/ 209 h 213"/>
                <a:gd name="T112" fmla="*/ 66 w 96"/>
                <a:gd name="T113" fmla="*/ 212 h 213"/>
                <a:gd name="T114" fmla="*/ 59 w 96"/>
                <a:gd name="T115" fmla="*/ 209 h 213"/>
                <a:gd name="T116" fmla="*/ 55 w 96"/>
                <a:gd name="T117" fmla="*/ 208 h 213"/>
                <a:gd name="T118" fmla="*/ 37 w 96"/>
                <a:gd name="T119" fmla="*/ 210 h 213"/>
                <a:gd name="T120" fmla="*/ 24 w 96"/>
                <a:gd name="T121" fmla="*/ 211 h 213"/>
                <a:gd name="T122" fmla="*/ 2 w 96"/>
                <a:gd name="T12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13">
                  <a:moveTo>
                    <a:pt x="9" y="205"/>
                  </a:moveTo>
                  <a:cubicBezTo>
                    <a:pt x="10" y="205"/>
                    <a:pt x="10" y="205"/>
                    <a:pt x="11" y="205"/>
                  </a:cubicBezTo>
                  <a:cubicBezTo>
                    <a:pt x="12" y="205"/>
                    <a:pt x="12" y="206"/>
                    <a:pt x="12" y="207"/>
                  </a:cubicBezTo>
                  <a:cubicBezTo>
                    <a:pt x="12" y="207"/>
                    <a:pt x="11" y="206"/>
                    <a:pt x="11" y="206"/>
                  </a:cubicBezTo>
                  <a:lnTo>
                    <a:pt x="10" y="206"/>
                  </a:lnTo>
                  <a:cubicBezTo>
                    <a:pt x="10" y="206"/>
                    <a:pt x="9" y="206"/>
                    <a:pt x="9" y="206"/>
                  </a:cubicBezTo>
                  <a:cubicBezTo>
                    <a:pt x="9" y="206"/>
                    <a:pt x="9" y="206"/>
                    <a:pt x="9" y="205"/>
                  </a:cubicBezTo>
                  <a:close/>
                  <a:moveTo>
                    <a:pt x="3" y="207"/>
                  </a:moveTo>
                  <a:cubicBezTo>
                    <a:pt x="4" y="207"/>
                    <a:pt x="4" y="207"/>
                    <a:pt x="5" y="207"/>
                  </a:cubicBezTo>
                  <a:cubicBezTo>
                    <a:pt x="6" y="207"/>
                    <a:pt x="6" y="208"/>
                    <a:pt x="6" y="208"/>
                  </a:cubicBezTo>
                  <a:cubicBezTo>
                    <a:pt x="5" y="209"/>
                    <a:pt x="4" y="209"/>
                    <a:pt x="3" y="209"/>
                  </a:cubicBezTo>
                  <a:cubicBezTo>
                    <a:pt x="3" y="209"/>
                    <a:pt x="3" y="208"/>
                    <a:pt x="3" y="207"/>
                  </a:cubicBezTo>
                  <a:close/>
                  <a:moveTo>
                    <a:pt x="14" y="209"/>
                  </a:moveTo>
                  <a:cubicBezTo>
                    <a:pt x="15" y="209"/>
                    <a:pt x="16" y="209"/>
                    <a:pt x="17" y="209"/>
                  </a:cubicBezTo>
                  <a:cubicBezTo>
                    <a:pt x="18" y="209"/>
                    <a:pt x="19" y="210"/>
                    <a:pt x="20" y="210"/>
                  </a:cubicBezTo>
                  <a:cubicBezTo>
                    <a:pt x="20" y="211"/>
                    <a:pt x="19" y="211"/>
                    <a:pt x="19" y="211"/>
                  </a:cubicBezTo>
                  <a:cubicBezTo>
                    <a:pt x="19" y="211"/>
                    <a:pt x="18" y="211"/>
                    <a:pt x="18" y="211"/>
                  </a:cubicBezTo>
                  <a:cubicBezTo>
                    <a:pt x="18" y="211"/>
                    <a:pt x="17" y="212"/>
                    <a:pt x="17" y="212"/>
                  </a:cubicBezTo>
                  <a:cubicBezTo>
                    <a:pt x="17" y="213"/>
                    <a:pt x="16" y="213"/>
                    <a:pt x="15" y="213"/>
                  </a:cubicBezTo>
                  <a:cubicBezTo>
                    <a:pt x="15" y="212"/>
                    <a:pt x="15" y="212"/>
                    <a:pt x="16" y="212"/>
                  </a:cubicBezTo>
                  <a:cubicBezTo>
                    <a:pt x="16" y="212"/>
                    <a:pt x="16" y="212"/>
                    <a:pt x="16" y="211"/>
                  </a:cubicBezTo>
                  <a:cubicBezTo>
                    <a:pt x="16" y="211"/>
                    <a:pt x="16" y="211"/>
                    <a:pt x="16" y="211"/>
                  </a:cubicBezTo>
                  <a:cubicBezTo>
                    <a:pt x="15" y="211"/>
                    <a:pt x="15" y="211"/>
                    <a:pt x="15" y="211"/>
                  </a:cubicBezTo>
                  <a:cubicBezTo>
                    <a:pt x="15" y="211"/>
                    <a:pt x="14" y="211"/>
                    <a:pt x="14" y="212"/>
                  </a:cubicBezTo>
                  <a:cubicBezTo>
                    <a:pt x="14" y="212"/>
                    <a:pt x="14" y="212"/>
                    <a:pt x="14" y="212"/>
                  </a:cubicBezTo>
                  <a:cubicBezTo>
                    <a:pt x="13" y="212"/>
                    <a:pt x="13" y="212"/>
                    <a:pt x="13" y="211"/>
                  </a:cubicBezTo>
                  <a:cubicBezTo>
                    <a:pt x="14" y="210"/>
                    <a:pt x="14" y="209"/>
                    <a:pt x="14" y="209"/>
                  </a:cubicBezTo>
                  <a:close/>
                  <a:moveTo>
                    <a:pt x="21" y="211"/>
                  </a:moveTo>
                  <a:cubicBezTo>
                    <a:pt x="21" y="210"/>
                    <a:pt x="21" y="210"/>
                    <a:pt x="21" y="210"/>
                  </a:cubicBezTo>
                  <a:cubicBezTo>
                    <a:pt x="21" y="210"/>
                    <a:pt x="21" y="210"/>
                    <a:pt x="22" y="210"/>
                  </a:cubicBezTo>
                  <a:cubicBezTo>
                    <a:pt x="22" y="210"/>
                    <a:pt x="22" y="211"/>
                    <a:pt x="22" y="211"/>
                  </a:cubicBezTo>
                  <a:cubicBezTo>
                    <a:pt x="21" y="211"/>
                    <a:pt x="21" y="211"/>
                    <a:pt x="21" y="211"/>
                  </a:cubicBezTo>
                  <a:close/>
                  <a:moveTo>
                    <a:pt x="95" y="210"/>
                  </a:moveTo>
                  <a:cubicBezTo>
                    <a:pt x="94" y="211"/>
                    <a:pt x="94" y="211"/>
                    <a:pt x="94" y="211"/>
                  </a:cubicBezTo>
                  <a:cubicBezTo>
                    <a:pt x="94" y="212"/>
                    <a:pt x="93" y="212"/>
                    <a:pt x="94" y="213"/>
                  </a:cubicBezTo>
                  <a:cubicBezTo>
                    <a:pt x="93" y="212"/>
                    <a:pt x="92" y="212"/>
                    <a:pt x="93" y="210"/>
                  </a:cubicBezTo>
                  <a:lnTo>
                    <a:pt x="95" y="210"/>
                  </a:lnTo>
                  <a:close/>
                  <a:moveTo>
                    <a:pt x="95" y="211"/>
                  </a:moveTo>
                  <a:cubicBezTo>
                    <a:pt x="96" y="210"/>
                    <a:pt x="96" y="210"/>
                    <a:pt x="96" y="210"/>
                  </a:cubicBezTo>
                  <a:cubicBezTo>
                    <a:pt x="96" y="210"/>
                    <a:pt x="96" y="210"/>
                    <a:pt x="96" y="211"/>
                  </a:cubicBezTo>
                  <a:cubicBezTo>
                    <a:pt x="96" y="211"/>
                    <a:pt x="96" y="211"/>
                    <a:pt x="96" y="211"/>
                  </a:cubicBezTo>
                  <a:cubicBezTo>
                    <a:pt x="96" y="211"/>
                    <a:pt x="95" y="211"/>
                    <a:pt x="95" y="211"/>
                  </a:cubicBezTo>
                  <a:close/>
                  <a:moveTo>
                    <a:pt x="33" y="211"/>
                  </a:moveTo>
                  <a:cubicBezTo>
                    <a:pt x="34" y="212"/>
                    <a:pt x="34" y="212"/>
                    <a:pt x="34" y="213"/>
                  </a:cubicBezTo>
                  <a:lnTo>
                    <a:pt x="32" y="213"/>
                  </a:lnTo>
                  <a:cubicBezTo>
                    <a:pt x="32" y="212"/>
                    <a:pt x="32" y="212"/>
                    <a:pt x="33" y="212"/>
                  </a:cubicBezTo>
                  <a:cubicBezTo>
                    <a:pt x="33" y="212"/>
                    <a:pt x="33" y="212"/>
                    <a:pt x="33" y="211"/>
                  </a:cubicBezTo>
                  <a:close/>
                  <a:moveTo>
                    <a:pt x="86" y="211"/>
                  </a:moveTo>
                  <a:cubicBezTo>
                    <a:pt x="86" y="212"/>
                    <a:pt x="86" y="212"/>
                    <a:pt x="85" y="212"/>
                  </a:cubicBezTo>
                  <a:cubicBezTo>
                    <a:pt x="85" y="212"/>
                    <a:pt x="84" y="213"/>
                    <a:pt x="84" y="213"/>
                  </a:cubicBezTo>
                  <a:cubicBezTo>
                    <a:pt x="84" y="212"/>
                    <a:pt x="84" y="212"/>
                    <a:pt x="84" y="212"/>
                  </a:cubicBezTo>
                  <a:cubicBezTo>
                    <a:pt x="85" y="211"/>
                    <a:pt x="85" y="211"/>
                    <a:pt x="86" y="211"/>
                  </a:cubicBezTo>
                  <a:close/>
                  <a:moveTo>
                    <a:pt x="22" y="212"/>
                  </a:moveTo>
                  <a:cubicBezTo>
                    <a:pt x="22" y="212"/>
                    <a:pt x="22" y="212"/>
                    <a:pt x="22" y="212"/>
                  </a:cubicBezTo>
                  <a:cubicBezTo>
                    <a:pt x="22" y="212"/>
                    <a:pt x="22" y="212"/>
                    <a:pt x="23" y="212"/>
                  </a:cubicBezTo>
                  <a:cubicBezTo>
                    <a:pt x="23" y="212"/>
                    <a:pt x="23" y="212"/>
                    <a:pt x="23" y="212"/>
                  </a:cubicBezTo>
                  <a:cubicBezTo>
                    <a:pt x="22" y="212"/>
                    <a:pt x="22" y="212"/>
                    <a:pt x="22" y="212"/>
                  </a:cubicBezTo>
                  <a:close/>
                  <a:moveTo>
                    <a:pt x="53" y="213"/>
                  </a:moveTo>
                  <a:cubicBezTo>
                    <a:pt x="53" y="213"/>
                    <a:pt x="53" y="212"/>
                    <a:pt x="53" y="212"/>
                  </a:cubicBezTo>
                  <a:cubicBezTo>
                    <a:pt x="53" y="212"/>
                    <a:pt x="54" y="212"/>
                    <a:pt x="54" y="212"/>
                  </a:cubicBezTo>
                  <a:cubicBezTo>
                    <a:pt x="54" y="213"/>
                    <a:pt x="53" y="213"/>
                    <a:pt x="53" y="213"/>
                  </a:cubicBezTo>
                  <a:cubicBezTo>
                    <a:pt x="53" y="213"/>
                    <a:pt x="53" y="213"/>
                    <a:pt x="53" y="213"/>
                  </a:cubicBezTo>
                  <a:close/>
                  <a:moveTo>
                    <a:pt x="95" y="213"/>
                  </a:moveTo>
                  <a:cubicBezTo>
                    <a:pt x="95" y="213"/>
                    <a:pt x="95" y="212"/>
                    <a:pt x="95" y="212"/>
                  </a:cubicBezTo>
                  <a:cubicBezTo>
                    <a:pt x="95" y="212"/>
                    <a:pt x="95" y="212"/>
                    <a:pt x="95" y="212"/>
                  </a:cubicBezTo>
                  <a:cubicBezTo>
                    <a:pt x="96" y="212"/>
                    <a:pt x="96" y="213"/>
                    <a:pt x="95" y="213"/>
                  </a:cubicBezTo>
                  <a:cubicBezTo>
                    <a:pt x="95" y="213"/>
                    <a:pt x="95" y="213"/>
                    <a:pt x="95" y="213"/>
                  </a:cubicBezTo>
                  <a:close/>
                  <a:moveTo>
                    <a:pt x="69" y="211"/>
                  </a:moveTo>
                  <a:cubicBezTo>
                    <a:pt x="69" y="210"/>
                    <a:pt x="69" y="210"/>
                    <a:pt x="69" y="210"/>
                  </a:cubicBezTo>
                  <a:cubicBezTo>
                    <a:pt x="68" y="210"/>
                    <a:pt x="68" y="210"/>
                    <a:pt x="68" y="211"/>
                  </a:cubicBezTo>
                  <a:cubicBezTo>
                    <a:pt x="68" y="211"/>
                    <a:pt x="68" y="211"/>
                    <a:pt x="68" y="211"/>
                  </a:cubicBezTo>
                  <a:cubicBezTo>
                    <a:pt x="69" y="211"/>
                    <a:pt x="69" y="211"/>
                    <a:pt x="69" y="211"/>
                  </a:cubicBezTo>
                  <a:close/>
                  <a:moveTo>
                    <a:pt x="33" y="209"/>
                  </a:moveTo>
                  <a:lnTo>
                    <a:pt x="34" y="209"/>
                  </a:lnTo>
                  <a:lnTo>
                    <a:pt x="34" y="208"/>
                  </a:lnTo>
                  <a:lnTo>
                    <a:pt x="33" y="208"/>
                  </a:lnTo>
                  <a:lnTo>
                    <a:pt x="33" y="209"/>
                  </a:lnTo>
                  <a:close/>
                  <a:moveTo>
                    <a:pt x="91" y="209"/>
                  </a:moveTo>
                  <a:cubicBezTo>
                    <a:pt x="91" y="208"/>
                    <a:pt x="91" y="208"/>
                    <a:pt x="90" y="208"/>
                  </a:cubicBezTo>
                  <a:cubicBezTo>
                    <a:pt x="89" y="208"/>
                    <a:pt x="88" y="208"/>
                    <a:pt x="88" y="208"/>
                  </a:cubicBezTo>
                  <a:cubicBezTo>
                    <a:pt x="88" y="208"/>
                    <a:pt x="88" y="209"/>
                    <a:pt x="89" y="209"/>
                  </a:cubicBezTo>
                  <a:cubicBezTo>
                    <a:pt x="90" y="210"/>
                    <a:pt x="91" y="210"/>
                    <a:pt x="91" y="209"/>
                  </a:cubicBezTo>
                  <a:close/>
                  <a:moveTo>
                    <a:pt x="43" y="210"/>
                  </a:moveTo>
                  <a:cubicBezTo>
                    <a:pt x="43" y="209"/>
                    <a:pt x="43" y="209"/>
                    <a:pt x="43" y="208"/>
                  </a:cubicBezTo>
                  <a:cubicBezTo>
                    <a:pt x="43" y="208"/>
                    <a:pt x="42" y="208"/>
                    <a:pt x="41" y="208"/>
                  </a:cubicBezTo>
                  <a:cubicBezTo>
                    <a:pt x="41" y="209"/>
                    <a:pt x="42" y="210"/>
                    <a:pt x="43" y="210"/>
                  </a:cubicBezTo>
                  <a:close/>
                  <a:moveTo>
                    <a:pt x="39" y="209"/>
                  </a:moveTo>
                  <a:cubicBezTo>
                    <a:pt x="39" y="209"/>
                    <a:pt x="39" y="209"/>
                    <a:pt x="40" y="209"/>
                  </a:cubicBezTo>
                  <a:cubicBezTo>
                    <a:pt x="40" y="209"/>
                    <a:pt x="40" y="209"/>
                    <a:pt x="40" y="208"/>
                  </a:cubicBezTo>
                  <a:cubicBezTo>
                    <a:pt x="40" y="208"/>
                    <a:pt x="40" y="208"/>
                    <a:pt x="40" y="208"/>
                  </a:cubicBezTo>
                  <a:cubicBezTo>
                    <a:pt x="39" y="208"/>
                    <a:pt x="39" y="208"/>
                    <a:pt x="39" y="208"/>
                  </a:cubicBezTo>
                  <a:lnTo>
                    <a:pt x="39" y="209"/>
                  </a:lnTo>
                  <a:close/>
                  <a:moveTo>
                    <a:pt x="36" y="208"/>
                  </a:moveTo>
                  <a:cubicBezTo>
                    <a:pt x="35" y="208"/>
                    <a:pt x="35" y="208"/>
                    <a:pt x="35" y="208"/>
                  </a:cubicBezTo>
                  <a:cubicBezTo>
                    <a:pt x="35" y="208"/>
                    <a:pt x="35" y="208"/>
                    <a:pt x="35" y="208"/>
                  </a:cubicBezTo>
                  <a:cubicBezTo>
                    <a:pt x="35" y="208"/>
                    <a:pt x="35" y="208"/>
                    <a:pt x="35" y="208"/>
                  </a:cubicBezTo>
                  <a:cubicBezTo>
                    <a:pt x="35" y="208"/>
                    <a:pt x="36" y="208"/>
                    <a:pt x="36" y="208"/>
                  </a:cubicBezTo>
                  <a:close/>
                  <a:moveTo>
                    <a:pt x="29" y="207"/>
                  </a:moveTo>
                  <a:cubicBezTo>
                    <a:pt x="29" y="207"/>
                    <a:pt x="29" y="207"/>
                    <a:pt x="29" y="207"/>
                  </a:cubicBezTo>
                  <a:cubicBezTo>
                    <a:pt x="29" y="207"/>
                    <a:pt x="28" y="207"/>
                    <a:pt x="28" y="207"/>
                  </a:cubicBezTo>
                  <a:cubicBezTo>
                    <a:pt x="29" y="207"/>
                    <a:pt x="29" y="207"/>
                    <a:pt x="29" y="207"/>
                  </a:cubicBezTo>
                  <a:cubicBezTo>
                    <a:pt x="29" y="208"/>
                    <a:pt x="29" y="207"/>
                    <a:pt x="29" y="207"/>
                  </a:cubicBezTo>
                  <a:close/>
                  <a:moveTo>
                    <a:pt x="26" y="208"/>
                  </a:moveTo>
                  <a:cubicBezTo>
                    <a:pt x="27" y="208"/>
                    <a:pt x="27" y="208"/>
                    <a:pt x="27" y="208"/>
                  </a:cubicBezTo>
                  <a:cubicBezTo>
                    <a:pt x="27" y="208"/>
                    <a:pt x="27" y="207"/>
                    <a:pt x="27" y="207"/>
                  </a:cubicBezTo>
                  <a:cubicBezTo>
                    <a:pt x="27" y="207"/>
                    <a:pt x="27" y="207"/>
                    <a:pt x="27" y="206"/>
                  </a:cubicBezTo>
                  <a:cubicBezTo>
                    <a:pt x="27" y="206"/>
                    <a:pt x="27" y="206"/>
                    <a:pt x="27" y="206"/>
                  </a:cubicBezTo>
                  <a:cubicBezTo>
                    <a:pt x="27" y="207"/>
                    <a:pt x="27" y="207"/>
                    <a:pt x="26" y="207"/>
                  </a:cubicBezTo>
                  <a:lnTo>
                    <a:pt x="26" y="208"/>
                  </a:lnTo>
                  <a:close/>
                  <a:moveTo>
                    <a:pt x="89" y="207"/>
                  </a:moveTo>
                  <a:lnTo>
                    <a:pt x="91" y="207"/>
                  </a:lnTo>
                  <a:cubicBezTo>
                    <a:pt x="91" y="206"/>
                    <a:pt x="90" y="206"/>
                    <a:pt x="89" y="206"/>
                  </a:cubicBezTo>
                  <a:lnTo>
                    <a:pt x="89" y="207"/>
                  </a:lnTo>
                  <a:close/>
                  <a:moveTo>
                    <a:pt x="74" y="209"/>
                  </a:moveTo>
                  <a:cubicBezTo>
                    <a:pt x="75" y="209"/>
                    <a:pt x="75" y="209"/>
                    <a:pt x="76" y="209"/>
                  </a:cubicBezTo>
                  <a:cubicBezTo>
                    <a:pt x="76" y="208"/>
                    <a:pt x="76" y="208"/>
                    <a:pt x="76" y="208"/>
                  </a:cubicBezTo>
                  <a:cubicBezTo>
                    <a:pt x="77" y="207"/>
                    <a:pt x="77" y="207"/>
                    <a:pt x="77" y="207"/>
                  </a:cubicBezTo>
                  <a:cubicBezTo>
                    <a:pt x="77" y="206"/>
                    <a:pt x="77" y="206"/>
                    <a:pt x="78" y="206"/>
                  </a:cubicBezTo>
                  <a:cubicBezTo>
                    <a:pt x="77" y="206"/>
                    <a:pt x="76" y="206"/>
                    <a:pt x="76" y="206"/>
                  </a:cubicBezTo>
                  <a:cubicBezTo>
                    <a:pt x="75" y="207"/>
                    <a:pt x="74" y="208"/>
                    <a:pt x="74" y="209"/>
                  </a:cubicBezTo>
                  <a:close/>
                  <a:moveTo>
                    <a:pt x="93" y="206"/>
                  </a:moveTo>
                  <a:lnTo>
                    <a:pt x="94" y="206"/>
                  </a:lnTo>
                  <a:lnTo>
                    <a:pt x="94" y="205"/>
                  </a:lnTo>
                  <a:lnTo>
                    <a:pt x="93" y="205"/>
                  </a:lnTo>
                  <a:lnTo>
                    <a:pt x="93" y="206"/>
                  </a:lnTo>
                  <a:close/>
                  <a:moveTo>
                    <a:pt x="51" y="208"/>
                  </a:moveTo>
                  <a:cubicBezTo>
                    <a:pt x="52" y="208"/>
                    <a:pt x="52" y="208"/>
                    <a:pt x="52" y="207"/>
                  </a:cubicBezTo>
                  <a:cubicBezTo>
                    <a:pt x="53" y="207"/>
                    <a:pt x="53" y="206"/>
                    <a:pt x="54" y="206"/>
                  </a:cubicBezTo>
                  <a:cubicBezTo>
                    <a:pt x="54" y="206"/>
                    <a:pt x="55" y="206"/>
                    <a:pt x="55" y="206"/>
                  </a:cubicBezTo>
                  <a:cubicBezTo>
                    <a:pt x="56" y="206"/>
                    <a:pt x="56" y="206"/>
                    <a:pt x="56" y="205"/>
                  </a:cubicBezTo>
                  <a:lnTo>
                    <a:pt x="53" y="205"/>
                  </a:lnTo>
                  <a:cubicBezTo>
                    <a:pt x="53" y="206"/>
                    <a:pt x="53" y="207"/>
                    <a:pt x="52" y="207"/>
                  </a:cubicBezTo>
                  <a:cubicBezTo>
                    <a:pt x="51" y="207"/>
                    <a:pt x="51" y="207"/>
                    <a:pt x="51" y="208"/>
                  </a:cubicBezTo>
                  <a:close/>
                  <a:moveTo>
                    <a:pt x="28" y="206"/>
                  </a:moveTo>
                  <a:lnTo>
                    <a:pt x="30" y="206"/>
                  </a:lnTo>
                  <a:cubicBezTo>
                    <a:pt x="30" y="205"/>
                    <a:pt x="29" y="205"/>
                    <a:pt x="28" y="205"/>
                  </a:cubicBezTo>
                  <a:lnTo>
                    <a:pt x="28" y="206"/>
                  </a:lnTo>
                  <a:close/>
                  <a:moveTo>
                    <a:pt x="71" y="204"/>
                  </a:moveTo>
                  <a:cubicBezTo>
                    <a:pt x="71" y="205"/>
                    <a:pt x="70" y="205"/>
                    <a:pt x="70" y="205"/>
                  </a:cubicBezTo>
                  <a:cubicBezTo>
                    <a:pt x="70" y="205"/>
                    <a:pt x="70" y="205"/>
                    <a:pt x="70" y="205"/>
                  </a:cubicBezTo>
                  <a:cubicBezTo>
                    <a:pt x="70" y="205"/>
                    <a:pt x="70" y="205"/>
                    <a:pt x="70" y="205"/>
                  </a:cubicBezTo>
                  <a:cubicBezTo>
                    <a:pt x="71" y="205"/>
                    <a:pt x="71" y="205"/>
                    <a:pt x="71" y="204"/>
                  </a:cubicBezTo>
                  <a:close/>
                  <a:moveTo>
                    <a:pt x="86" y="206"/>
                  </a:moveTo>
                  <a:cubicBezTo>
                    <a:pt x="87" y="206"/>
                    <a:pt x="87" y="206"/>
                    <a:pt x="87" y="206"/>
                  </a:cubicBezTo>
                  <a:cubicBezTo>
                    <a:pt x="88" y="206"/>
                    <a:pt x="88" y="205"/>
                    <a:pt x="88" y="205"/>
                  </a:cubicBezTo>
                  <a:cubicBezTo>
                    <a:pt x="88" y="205"/>
                    <a:pt x="88" y="204"/>
                    <a:pt x="88" y="204"/>
                  </a:cubicBezTo>
                  <a:cubicBezTo>
                    <a:pt x="88" y="204"/>
                    <a:pt x="87" y="204"/>
                    <a:pt x="87" y="204"/>
                  </a:cubicBezTo>
                  <a:cubicBezTo>
                    <a:pt x="87" y="204"/>
                    <a:pt x="87" y="205"/>
                    <a:pt x="86" y="205"/>
                  </a:cubicBezTo>
                  <a:cubicBezTo>
                    <a:pt x="86" y="205"/>
                    <a:pt x="86" y="205"/>
                    <a:pt x="86" y="206"/>
                  </a:cubicBezTo>
                  <a:close/>
                  <a:moveTo>
                    <a:pt x="37" y="206"/>
                  </a:moveTo>
                  <a:cubicBezTo>
                    <a:pt x="36" y="205"/>
                    <a:pt x="37" y="205"/>
                    <a:pt x="37" y="205"/>
                  </a:cubicBezTo>
                  <a:cubicBezTo>
                    <a:pt x="37" y="204"/>
                    <a:pt x="37" y="204"/>
                    <a:pt x="37" y="204"/>
                  </a:cubicBezTo>
                  <a:cubicBezTo>
                    <a:pt x="36" y="204"/>
                    <a:pt x="36" y="204"/>
                    <a:pt x="36" y="205"/>
                  </a:cubicBezTo>
                  <a:cubicBezTo>
                    <a:pt x="35" y="205"/>
                    <a:pt x="36" y="206"/>
                    <a:pt x="37" y="206"/>
                  </a:cubicBezTo>
                  <a:close/>
                  <a:moveTo>
                    <a:pt x="62" y="205"/>
                  </a:moveTo>
                  <a:cubicBezTo>
                    <a:pt x="62" y="205"/>
                    <a:pt x="62" y="205"/>
                    <a:pt x="62" y="205"/>
                  </a:cubicBezTo>
                  <a:cubicBezTo>
                    <a:pt x="62" y="205"/>
                    <a:pt x="62" y="205"/>
                    <a:pt x="62" y="204"/>
                  </a:cubicBezTo>
                  <a:cubicBezTo>
                    <a:pt x="62" y="204"/>
                    <a:pt x="62" y="204"/>
                    <a:pt x="61" y="204"/>
                  </a:cubicBezTo>
                  <a:cubicBezTo>
                    <a:pt x="61" y="204"/>
                    <a:pt x="61" y="203"/>
                    <a:pt x="61" y="204"/>
                  </a:cubicBezTo>
                  <a:cubicBezTo>
                    <a:pt x="61" y="205"/>
                    <a:pt x="61" y="205"/>
                    <a:pt x="62" y="206"/>
                  </a:cubicBezTo>
                  <a:cubicBezTo>
                    <a:pt x="62" y="206"/>
                    <a:pt x="63" y="206"/>
                    <a:pt x="63" y="206"/>
                  </a:cubicBezTo>
                  <a:cubicBezTo>
                    <a:pt x="64" y="206"/>
                    <a:pt x="64" y="206"/>
                    <a:pt x="65" y="207"/>
                  </a:cubicBezTo>
                  <a:cubicBezTo>
                    <a:pt x="65" y="206"/>
                    <a:pt x="64" y="205"/>
                    <a:pt x="64" y="205"/>
                  </a:cubicBezTo>
                  <a:cubicBezTo>
                    <a:pt x="64" y="204"/>
                    <a:pt x="63" y="204"/>
                    <a:pt x="63" y="203"/>
                  </a:cubicBezTo>
                  <a:cubicBezTo>
                    <a:pt x="63" y="203"/>
                    <a:pt x="63" y="203"/>
                    <a:pt x="63" y="204"/>
                  </a:cubicBezTo>
                  <a:cubicBezTo>
                    <a:pt x="63" y="204"/>
                    <a:pt x="63" y="204"/>
                    <a:pt x="63" y="204"/>
                  </a:cubicBezTo>
                  <a:cubicBezTo>
                    <a:pt x="63" y="204"/>
                    <a:pt x="63" y="204"/>
                    <a:pt x="63" y="205"/>
                  </a:cubicBezTo>
                  <a:cubicBezTo>
                    <a:pt x="63" y="205"/>
                    <a:pt x="63" y="205"/>
                    <a:pt x="62" y="205"/>
                  </a:cubicBezTo>
                  <a:close/>
                  <a:moveTo>
                    <a:pt x="84" y="207"/>
                  </a:moveTo>
                  <a:cubicBezTo>
                    <a:pt x="85" y="206"/>
                    <a:pt x="85" y="205"/>
                    <a:pt x="85" y="203"/>
                  </a:cubicBezTo>
                  <a:cubicBezTo>
                    <a:pt x="84" y="203"/>
                    <a:pt x="83" y="203"/>
                    <a:pt x="83" y="203"/>
                  </a:cubicBezTo>
                  <a:cubicBezTo>
                    <a:pt x="83" y="203"/>
                    <a:pt x="83" y="203"/>
                    <a:pt x="83" y="204"/>
                  </a:cubicBezTo>
                  <a:cubicBezTo>
                    <a:pt x="83" y="204"/>
                    <a:pt x="83" y="205"/>
                    <a:pt x="83" y="205"/>
                  </a:cubicBezTo>
                  <a:cubicBezTo>
                    <a:pt x="83" y="206"/>
                    <a:pt x="83" y="206"/>
                    <a:pt x="83" y="206"/>
                  </a:cubicBezTo>
                  <a:cubicBezTo>
                    <a:pt x="83" y="206"/>
                    <a:pt x="84" y="207"/>
                    <a:pt x="84" y="207"/>
                  </a:cubicBezTo>
                  <a:close/>
                  <a:moveTo>
                    <a:pt x="79" y="205"/>
                  </a:moveTo>
                  <a:cubicBezTo>
                    <a:pt x="79" y="205"/>
                    <a:pt x="79" y="206"/>
                    <a:pt x="79" y="206"/>
                  </a:cubicBezTo>
                  <a:cubicBezTo>
                    <a:pt x="80" y="207"/>
                    <a:pt x="80" y="207"/>
                    <a:pt x="80" y="207"/>
                  </a:cubicBezTo>
                  <a:cubicBezTo>
                    <a:pt x="81" y="207"/>
                    <a:pt x="81" y="206"/>
                    <a:pt x="82" y="206"/>
                  </a:cubicBezTo>
                  <a:cubicBezTo>
                    <a:pt x="83" y="205"/>
                    <a:pt x="83" y="205"/>
                    <a:pt x="83" y="204"/>
                  </a:cubicBezTo>
                  <a:cubicBezTo>
                    <a:pt x="83" y="204"/>
                    <a:pt x="82" y="204"/>
                    <a:pt x="82" y="204"/>
                  </a:cubicBezTo>
                  <a:cubicBezTo>
                    <a:pt x="82" y="204"/>
                    <a:pt x="81" y="204"/>
                    <a:pt x="81" y="204"/>
                  </a:cubicBezTo>
                  <a:cubicBezTo>
                    <a:pt x="81" y="205"/>
                    <a:pt x="80" y="205"/>
                    <a:pt x="80" y="205"/>
                  </a:cubicBezTo>
                  <a:cubicBezTo>
                    <a:pt x="80" y="205"/>
                    <a:pt x="79" y="205"/>
                    <a:pt x="79" y="205"/>
                  </a:cubicBezTo>
                  <a:close/>
                  <a:moveTo>
                    <a:pt x="78" y="203"/>
                  </a:moveTo>
                  <a:cubicBezTo>
                    <a:pt x="77" y="203"/>
                    <a:pt x="77" y="203"/>
                    <a:pt x="77" y="203"/>
                  </a:cubicBezTo>
                  <a:cubicBezTo>
                    <a:pt x="77" y="203"/>
                    <a:pt x="76" y="204"/>
                    <a:pt x="76" y="204"/>
                  </a:cubicBezTo>
                  <a:cubicBezTo>
                    <a:pt x="76" y="204"/>
                    <a:pt x="75" y="204"/>
                    <a:pt x="75" y="204"/>
                  </a:cubicBezTo>
                  <a:cubicBezTo>
                    <a:pt x="75" y="204"/>
                    <a:pt x="74" y="205"/>
                    <a:pt x="74" y="205"/>
                  </a:cubicBezTo>
                  <a:cubicBezTo>
                    <a:pt x="76" y="205"/>
                    <a:pt x="77" y="204"/>
                    <a:pt x="78" y="204"/>
                  </a:cubicBezTo>
                  <a:cubicBezTo>
                    <a:pt x="79" y="204"/>
                    <a:pt x="80" y="204"/>
                    <a:pt x="81" y="203"/>
                  </a:cubicBezTo>
                  <a:cubicBezTo>
                    <a:pt x="80" y="203"/>
                    <a:pt x="79" y="203"/>
                    <a:pt x="79" y="203"/>
                  </a:cubicBezTo>
                  <a:cubicBezTo>
                    <a:pt x="79" y="202"/>
                    <a:pt x="78" y="202"/>
                    <a:pt x="78" y="203"/>
                  </a:cubicBezTo>
                  <a:close/>
                  <a:moveTo>
                    <a:pt x="89" y="202"/>
                  </a:moveTo>
                  <a:cubicBezTo>
                    <a:pt x="89" y="203"/>
                    <a:pt x="89" y="204"/>
                    <a:pt x="90" y="204"/>
                  </a:cubicBezTo>
                  <a:cubicBezTo>
                    <a:pt x="91" y="204"/>
                    <a:pt x="91" y="204"/>
                    <a:pt x="91" y="203"/>
                  </a:cubicBezTo>
                  <a:lnTo>
                    <a:pt x="89" y="202"/>
                  </a:lnTo>
                  <a:close/>
                  <a:moveTo>
                    <a:pt x="65" y="202"/>
                  </a:moveTo>
                  <a:cubicBezTo>
                    <a:pt x="65" y="202"/>
                    <a:pt x="65" y="202"/>
                    <a:pt x="65" y="202"/>
                  </a:cubicBezTo>
                  <a:cubicBezTo>
                    <a:pt x="65" y="201"/>
                    <a:pt x="65" y="202"/>
                    <a:pt x="64" y="202"/>
                  </a:cubicBezTo>
                  <a:cubicBezTo>
                    <a:pt x="64" y="202"/>
                    <a:pt x="65" y="202"/>
                    <a:pt x="65" y="202"/>
                  </a:cubicBezTo>
                  <a:cubicBezTo>
                    <a:pt x="65" y="202"/>
                    <a:pt x="65" y="202"/>
                    <a:pt x="65" y="202"/>
                  </a:cubicBezTo>
                  <a:close/>
                  <a:moveTo>
                    <a:pt x="83" y="202"/>
                  </a:moveTo>
                  <a:cubicBezTo>
                    <a:pt x="83" y="202"/>
                    <a:pt x="82" y="201"/>
                    <a:pt x="81" y="201"/>
                  </a:cubicBezTo>
                  <a:cubicBezTo>
                    <a:pt x="81" y="202"/>
                    <a:pt x="82" y="202"/>
                    <a:pt x="83" y="202"/>
                  </a:cubicBezTo>
                  <a:close/>
                  <a:moveTo>
                    <a:pt x="24" y="201"/>
                  </a:moveTo>
                  <a:cubicBezTo>
                    <a:pt x="23" y="201"/>
                    <a:pt x="23" y="201"/>
                    <a:pt x="23" y="202"/>
                  </a:cubicBezTo>
                  <a:cubicBezTo>
                    <a:pt x="23" y="202"/>
                    <a:pt x="23" y="202"/>
                    <a:pt x="23" y="202"/>
                  </a:cubicBezTo>
                  <a:cubicBezTo>
                    <a:pt x="23" y="201"/>
                    <a:pt x="24" y="201"/>
                    <a:pt x="24" y="201"/>
                  </a:cubicBezTo>
                  <a:close/>
                  <a:moveTo>
                    <a:pt x="32" y="201"/>
                  </a:moveTo>
                  <a:cubicBezTo>
                    <a:pt x="32" y="201"/>
                    <a:pt x="32" y="201"/>
                    <a:pt x="32" y="201"/>
                  </a:cubicBezTo>
                  <a:cubicBezTo>
                    <a:pt x="31" y="200"/>
                    <a:pt x="31" y="200"/>
                    <a:pt x="31" y="200"/>
                  </a:cubicBezTo>
                  <a:cubicBezTo>
                    <a:pt x="30" y="200"/>
                    <a:pt x="30" y="200"/>
                    <a:pt x="30" y="200"/>
                  </a:cubicBezTo>
                  <a:cubicBezTo>
                    <a:pt x="30" y="201"/>
                    <a:pt x="29" y="201"/>
                    <a:pt x="29" y="201"/>
                  </a:cubicBezTo>
                  <a:cubicBezTo>
                    <a:pt x="30" y="201"/>
                    <a:pt x="31" y="202"/>
                    <a:pt x="32" y="201"/>
                  </a:cubicBezTo>
                  <a:close/>
                  <a:moveTo>
                    <a:pt x="85" y="201"/>
                  </a:moveTo>
                  <a:cubicBezTo>
                    <a:pt x="87" y="202"/>
                    <a:pt x="88" y="201"/>
                    <a:pt x="87" y="200"/>
                  </a:cubicBezTo>
                  <a:cubicBezTo>
                    <a:pt x="86" y="200"/>
                    <a:pt x="86" y="200"/>
                    <a:pt x="86" y="200"/>
                  </a:cubicBezTo>
                  <a:cubicBezTo>
                    <a:pt x="85" y="200"/>
                    <a:pt x="85" y="201"/>
                    <a:pt x="85" y="201"/>
                  </a:cubicBezTo>
                  <a:close/>
                  <a:moveTo>
                    <a:pt x="59" y="201"/>
                  </a:moveTo>
                  <a:cubicBezTo>
                    <a:pt x="59" y="201"/>
                    <a:pt x="58" y="201"/>
                    <a:pt x="58" y="201"/>
                  </a:cubicBezTo>
                  <a:cubicBezTo>
                    <a:pt x="57" y="200"/>
                    <a:pt x="57" y="200"/>
                    <a:pt x="56" y="200"/>
                  </a:cubicBezTo>
                  <a:cubicBezTo>
                    <a:pt x="56" y="200"/>
                    <a:pt x="55" y="200"/>
                    <a:pt x="55" y="200"/>
                  </a:cubicBezTo>
                  <a:cubicBezTo>
                    <a:pt x="54" y="200"/>
                    <a:pt x="54" y="200"/>
                    <a:pt x="54" y="200"/>
                  </a:cubicBezTo>
                  <a:lnTo>
                    <a:pt x="53" y="200"/>
                  </a:lnTo>
                  <a:cubicBezTo>
                    <a:pt x="53" y="201"/>
                    <a:pt x="53" y="201"/>
                    <a:pt x="53" y="201"/>
                  </a:cubicBezTo>
                  <a:cubicBezTo>
                    <a:pt x="54" y="202"/>
                    <a:pt x="54" y="202"/>
                    <a:pt x="55" y="202"/>
                  </a:cubicBezTo>
                  <a:cubicBezTo>
                    <a:pt x="55" y="202"/>
                    <a:pt x="56" y="201"/>
                    <a:pt x="57" y="201"/>
                  </a:cubicBezTo>
                  <a:cubicBezTo>
                    <a:pt x="57" y="201"/>
                    <a:pt x="58" y="201"/>
                    <a:pt x="59" y="201"/>
                  </a:cubicBezTo>
                  <a:close/>
                  <a:moveTo>
                    <a:pt x="43" y="201"/>
                  </a:moveTo>
                  <a:cubicBezTo>
                    <a:pt x="42" y="201"/>
                    <a:pt x="42" y="201"/>
                    <a:pt x="41" y="201"/>
                  </a:cubicBezTo>
                  <a:cubicBezTo>
                    <a:pt x="40" y="200"/>
                    <a:pt x="40" y="200"/>
                    <a:pt x="40" y="200"/>
                  </a:cubicBezTo>
                  <a:cubicBezTo>
                    <a:pt x="39" y="200"/>
                    <a:pt x="38" y="200"/>
                    <a:pt x="37" y="200"/>
                  </a:cubicBezTo>
                  <a:cubicBezTo>
                    <a:pt x="36" y="200"/>
                    <a:pt x="36" y="201"/>
                    <a:pt x="36" y="201"/>
                  </a:cubicBezTo>
                  <a:cubicBezTo>
                    <a:pt x="37" y="202"/>
                    <a:pt x="39" y="202"/>
                    <a:pt x="41" y="202"/>
                  </a:cubicBezTo>
                  <a:cubicBezTo>
                    <a:pt x="43" y="201"/>
                    <a:pt x="46" y="201"/>
                    <a:pt x="48" y="201"/>
                  </a:cubicBezTo>
                  <a:cubicBezTo>
                    <a:pt x="48" y="201"/>
                    <a:pt x="48" y="201"/>
                    <a:pt x="48" y="201"/>
                  </a:cubicBezTo>
                  <a:cubicBezTo>
                    <a:pt x="47" y="200"/>
                    <a:pt x="47" y="200"/>
                    <a:pt x="46" y="201"/>
                  </a:cubicBezTo>
                  <a:cubicBezTo>
                    <a:pt x="45" y="201"/>
                    <a:pt x="45" y="201"/>
                    <a:pt x="44" y="201"/>
                  </a:cubicBezTo>
                  <a:cubicBezTo>
                    <a:pt x="44" y="201"/>
                    <a:pt x="43" y="201"/>
                    <a:pt x="43" y="201"/>
                  </a:cubicBezTo>
                  <a:close/>
                  <a:moveTo>
                    <a:pt x="66" y="208"/>
                  </a:moveTo>
                  <a:cubicBezTo>
                    <a:pt x="66" y="207"/>
                    <a:pt x="67" y="206"/>
                    <a:pt x="67" y="205"/>
                  </a:cubicBezTo>
                  <a:cubicBezTo>
                    <a:pt x="68" y="205"/>
                    <a:pt x="68" y="204"/>
                    <a:pt x="68" y="203"/>
                  </a:cubicBezTo>
                  <a:cubicBezTo>
                    <a:pt x="68" y="203"/>
                    <a:pt x="68" y="202"/>
                    <a:pt x="67" y="202"/>
                  </a:cubicBezTo>
                  <a:cubicBezTo>
                    <a:pt x="67" y="201"/>
                    <a:pt x="67" y="201"/>
                    <a:pt x="67" y="200"/>
                  </a:cubicBezTo>
                  <a:cubicBezTo>
                    <a:pt x="67" y="200"/>
                    <a:pt x="67" y="200"/>
                    <a:pt x="67" y="200"/>
                  </a:cubicBezTo>
                  <a:cubicBezTo>
                    <a:pt x="68" y="200"/>
                    <a:pt x="68" y="200"/>
                    <a:pt x="68" y="199"/>
                  </a:cubicBezTo>
                  <a:cubicBezTo>
                    <a:pt x="67" y="199"/>
                    <a:pt x="67" y="199"/>
                    <a:pt x="67" y="199"/>
                  </a:cubicBezTo>
                  <a:cubicBezTo>
                    <a:pt x="66" y="199"/>
                    <a:pt x="66" y="199"/>
                    <a:pt x="66" y="199"/>
                  </a:cubicBezTo>
                  <a:cubicBezTo>
                    <a:pt x="66" y="200"/>
                    <a:pt x="66" y="200"/>
                    <a:pt x="66" y="201"/>
                  </a:cubicBezTo>
                  <a:cubicBezTo>
                    <a:pt x="66" y="202"/>
                    <a:pt x="66" y="202"/>
                    <a:pt x="67" y="203"/>
                  </a:cubicBezTo>
                  <a:cubicBezTo>
                    <a:pt x="67" y="204"/>
                    <a:pt x="67" y="204"/>
                    <a:pt x="67" y="204"/>
                  </a:cubicBezTo>
                  <a:cubicBezTo>
                    <a:pt x="67" y="204"/>
                    <a:pt x="67" y="204"/>
                    <a:pt x="66" y="205"/>
                  </a:cubicBezTo>
                  <a:cubicBezTo>
                    <a:pt x="66" y="205"/>
                    <a:pt x="66" y="205"/>
                    <a:pt x="66" y="206"/>
                  </a:cubicBezTo>
                  <a:cubicBezTo>
                    <a:pt x="66" y="206"/>
                    <a:pt x="65" y="207"/>
                    <a:pt x="66" y="207"/>
                  </a:cubicBezTo>
                  <a:cubicBezTo>
                    <a:pt x="66" y="207"/>
                    <a:pt x="66" y="207"/>
                    <a:pt x="66" y="208"/>
                  </a:cubicBezTo>
                  <a:close/>
                  <a:moveTo>
                    <a:pt x="55" y="198"/>
                  </a:moveTo>
                  <a:cubicBezTo>
                    <a:pt x="55" y="198"/>
                    <a:pt x="55" y="198"/>
                    <a:pt x="55" y="198"/>
                  </a:cubicBezTo>
                  <a:cubicBezTo>
                    <a:pt x="54" y="199"/>
                    <a:pt x="54" y="199"/>
                    <a:pt x="55" y="199"/>
                  </a:cubicBezTo>
                  <a:cubicBezTo>
                    <a:pt x="55" y="199"/>
                    <a:pt x="55" y="199"/>
                    <a:pt x="55" y="199"/>
                  </a:cubicBezTo>
                  <a:cubicBezTo>
                    <a:pt x="55" y="199"/>
                    <a:pt x="55" y="199"/>
                    <a:pt x="55" y="198"/>
                  </a:cubicBezTo>
                  <a:close/>
                  <a:moveTo>
                    <a:pt x="80" y="198"/>
                  </a:moveTo>
                  <a:cubicBezTo>
                    <a:pt x="80" y="198"/>
                    <a:pt x="79" y="198"/>
                    <a:pt x="79" y="198"/>
                  </a:cubicBezTo>
                  <a:cubicBezTo>
                    <a:pt x="79" y="199"/>
                    <a:pt x="79" y="199"/>
                    <a:pt x="79" y="199"/>
                  </a:cubicBezTo>
                  <a:cubicBezTo>
                    <a:pt x="79" y="200"/>
                    <a:pt x="79" y="200"/>
                    <a:pt x="78" y="200"/>
                  </a:cubicBezTo>
                  <a:cubicBezTo>
                    <a:pt x="78" y="200"/>
                    <a:pt x="78" y="200"/>
                    <a:pt x="78" y="200"/>
                  </a:cubicBezTo>
                  <a:cubicBezTo>
                    <a:pt x="78" y="201"/>
                    <a:pt x="78" y="201"/>
                    <a:pt x="78" y="201"/>
                  </a:cubicBezTo>
                  <a:lnTo>
                    <a:pt x="79" y="201"/>
                  </a:lnTo>
                  <a:cubicBezTo>
                    <a:pt x="79" y="201"/>
                    <a:pt x="80" y="200"/>
                    <a:pt x="80" y="200"/>
                  </a:cubicBezTo>
                  <a:cubicBezTo>
                    <a:pt x="80" y="199"/>
                    <a:pt x="80" y="199"/>
                    <a:pt x="81" y="199"/>
                  </a:cubicBezTo>
                  <a:cubicBezTo>
                    <a:pt x="82" y="199"/>
                    <a:pt x="82" y="198"/>
                    <a:pt x="81" y="198"/>
                  </a:cubicBezTo>
                  <a:cubicBezTo>
                    <a:pt x="81" y="198"/>
                    <a:pt x="80" y="198"/>
                    <a:pt x="80" y="198"/>
                  </a:cubicBezTo>
                  <a:close/>
                  <a:moveTo>
                    <a:pt x="75" y="198"/>
                  </a:moveTo>
                  <a:lnTo>
                    <a:pt x="76" y="198"/>
                  </a:lnTo>
                  <a:lnTo>
                    <a:pt x="76" y="197"/>
                  </a:lnTo>
                  <a:lnTo>
                    <a:pt x="75" y="197"/>
                  </a:lnTo>
                  <a:lnTo>
                    <a:pt x="75" y="198"/>
                  </a:lnTo>
                  <a:close/>
                  <a:moveTo>
                    <a:pt x="65" y="198"/>
                  </a:moveTo>
                  <a:cubicBezTo>
                    <a:pt x="65" y="197"/>
                    <a:pt x="65" y="196"/>
                    <a:pt x="64" y="196"/>
                  </a:cubicBezTo>
                  <a:cubicBezTo>
                    <a:pt x="64" y="197"/>
                    <a:pt x="64" y="197"/>
                    <a:pt x="64" y="198"/>
                  </a:cubicBezTo>
                  <a:cubicBezTo>
                    <a:pt x="64" y="198"/>
                    <a:pt x="64" y="199"/>
                    <a:pt x="65" y="198"/>
                  </a:cubicBezTo>
                  <a:close/>
                  <a:moveTo>
                    <a:pt x="68" y="198"/>
                  </a:moveTo>
                  <a:cubicBezTo>
                    <a:pt x="68" y="196"/>
                    <a:pt x="67" y="196"/>
                    <a:pt x="66" y="196"/>
                  </a:cubicBezTo>
                  <a:cubicBezTo>
                    <a:pt x="66" y="197"/>
                    <a:pt x="66" y="197"/>
                    <a:pt x="67" y="197"/>
                  </a:cubicBezTo>
                  <a:cubicBezTo>
                    <a:pt x="67" y="198"/>
                    <a:pt x="67" y="198"/>
                    <a:pt x="68" y="198"/>
                  </a:cubicBezTo>
                  <a:close/>
                  <a:moveTo>
                    <a:pt x="27" y="198"/>
                  </a:moveTo>
                  <a:cubicBezTo>
                    <a:pt x="27" y="198"/>
                    <a:pt x="27" y="198"/>
                    <a:pt x="26" y="198"/>
                  </a:cubicBezTo>
                  <a:cubicBezTo>
                    <a:pt x="26" y="198"/>
                    <a:pt x="26" y="198"/>
                    <a:pt x="26" y="198"/>
                  </a:cubicBezTo>
                  <a:cubicBezTo>
                    <a:pt x="27" y="198"/>
                    <a:pt x="27" y="198"/>
                    <a:pt x="28" y="198"/>
                  </a:cubicBezTo>
                  <a:cubicBezTo>
                    <a:pt x="28" y="199"/>
                    <a:pt x="29" y="198"/>
                    <a:pt x="29" y="198"/>
                  </a:cubicBezTo>
                  <a:cubicBezTo>
                    <a:pt x="28" y="197"/>
                    <a:pt x="28" y="197"/>
                    <a:pt x="28" y="196"/>
                  </a:cubicBezTo>
                  <a:cubicBezTo>
                    <a:pt x="28" y="196"/>
                    <a:pt x="27" y="196"/>
                    <a:pt x="26" y="196"/>
                  </a:cubicBezTo>
                  <a:cubicBezTo>
                    <a:pt x="26" y="196"/>
                    <a:pt x="26" y="197"/>
                    <a:pt x="26" y="197"/>
                  </a:cubicBezTo>
                  <a:cubicBezTo>
                    <a:pt x="26" y="197"/>
                    <a:pt x="26" y="197"/>
                    <a:pt x="27" y="197"/>
                  </a:cubicBezTo>
                  <a:cubicBezTo>
                    <a:pt x="27" y="197"/>
                    <a:pt x="27" y="197"/>
                    <a:pt x="27" y="197"/>
                  </a:cubicBezTo>
                  <a:cubicBezTo>
                    <a:pt x="27" y="197"/>
                    <a:pt x="27" y="197"/>
                    <a:pt x="27" y="198"/>
                  </a:cubicBezTo>
                  <a:close/>
                  <a:moveTo>
                    <a:pt x="33" y="195"/>
                  </a:moveTo>
                  <a:cubicBezTo>
                    <a:pt x="33" y="195"/>
                    <a:pt x="33" y="195"/>
                    <a:pt x="32" y="195"/>
                  </a:cubicBezTo>
                  <a:cubicBezTo>
                    <a:pt x="32" y="195"/>
                    <a:pt x="32" y="196"/>
                    <a:pt x="32" y="196"/>
                  </a:cubicBezTo>
                  <a:cubicBezTo>
                    <a:pt x="32" y="196"/>
                    <a:pt x="32" y="196"/>
                    <a:pt x="33" y="196"/>
                  </a:cubicBezTo>
                  <a:cubicBezTo>
                    <a:pt x="33" y="196"/>
                    <a:pt x="33" y="196"/>
                    <a:pt x="33" y="195"/>
                  </a:cubicBezTo>
                  <a:close/>
                  <a:moveTo>
                    <a:pt x="31" y="196"/>
                  </a:moveTo>
                  <a:cubicBezTo>
                    <a:pt x="30" y="196"/>
                    <a:pt x="30" y="196"/>
                    <a:pt x="30" y="196"/>
                  </a:cubicBezTo>
                  <a:cubicBezTo>
                    <a:pt x="30" y="195"/>
                    <a:pt x="30" y="195"/>
                    <a:pt x="29" y="195"/>
                  </a:cubicBezTo>
                  <a:cubicBezTo>
                    <a:pt x="29" y="196"/>
                    <a:pt x="29" y="196"/>
                    <a:pt x="30" y="197"/>
                  </a:cubicBezTo>
                  <a:cubicBezTo>
                    <a:pt x="30" y="197"/>
                    <a:pt x="31" y="197"/>
                    <a:pt x="31" y="196"/>
                  </a:cubicBezTo>
                  <a:close/>
                  <a:moveTo>
                    <a:pt x="22" y="195"/>
                  </a:moveTo>
                  <a:cubicBezTo>
                    <a:pt x="21" y="196"/>
                    <a:pt x="21" y="196"/>
                    <a:pt x="21" y="196"/>
                  </a:cubicBezTo>
                  <a:cubicBezTo>
                    <a:pt x="21" y="197"/>
                    <a:pt x="22" y="197"/>
                    <a:pt x="22" y="196"/>
                  </a:cubicBezTo>
                  <a:cubicBezTo>
                    <a:pt x="22" y="196"/>
                    <a:pt x="23" y="196"/>
                    <a:pt x="23" y="196"/>
                  </a:cubicBezTo>
                  <a:cubicBezTo>
                    <a:pt x="23" y="196"/>
                    <a:pt x="22" y="195"/>
                    <a:pt x="22" y="195"/>
                  </a:cubicBezTo>
                  <a:close/>
                  <a:moveTo>
                    <a:pt x="35" y="195"/>
                  </a:moveTo>
                  <a:cubicBezTo>
                    <a:pt x="34" y="195"/>
                    <a:pt x="34" y="195"/>
                    <a:pt x="34" y="195"/>
                  </a:cubicBezTo>
                  <a:cubicBezTo>
                    <a:pt x="34" y="195"/>
                    <a:pt x="33" y="195"/>
                    <a:pt x="33" y="195"/>
                  </a:cubicBezTo>
                  <a:cubicBezTo>
                    <a:pt x="34" y="195"/>
                    <a:pt x="34" y="195"/>
                    <a:pt x="34" y="195"/>
                  </a:cubicBezTo>
                  <a:cubicBezTo>
                    <a:pt x="34" y="195"/>
                    <a:pt x="35" y="195"/>
                    <a:pt x="35" y="195"/>
                  </a:cubicBezTo>
                  <a:close/>
                  <a:moveTo>
                    <a:pt x="12" y="195"/>
                  </a:moveTo>
                  <a:cubicBezTo>
                    <a:pt x="12" y="195"/>
                    <a:pt x="12" y="195"/>
                    <a:pt x="12" y="195"/>
                  </a:cubicBezTo>
                  <a:cubicBezTo>
                    <a:pt x="11" y="195"/>
                    <a:pt x="11" y="195"/>
                    <a:pt x="11" y="195"/>
                  </a:cubicBezTo>
                  <a:cubicBezTo>
                    <a:pt x="11" y="195"/>
                    <a:pt x="12" y="195"/>
                    <a:pt x="12" y="195"/>
                  </a:cubicBezTo>
                  <a:cubicBezTo>
                    <a:pt x="12" y="195"/>
                    <a:pt x="12" y="195"/>
                    <a:pt x="12" y="195"/>
                  </a:cubicBezTo>
                  <a:close/>
                  <a:moveTo>
                    <a:pt x="8" y="196"/>
                  </a:moveTo>
                  <a:cubicBezTo>
                    <a:pt x="8" y="197"/>
                    <a:pt x="9" y="196"/>
                    <a:pt x="10" y="196"/>
                  </a:cubicBezTo>
                  <a:cubicBezTo>
                    <a:pt x="10" y="195"/>
                    <a:pt x="10" y="194"/>
                    <a:pt x="9" y="194"/>
                  </a:cubicBezTo>
                  <a:cubicBezTo>
                    <a:pt x="9" y="195"/>
                    <a:pt x="9" y="195"/>
                    <a:pt x="8" y="195"/>
                  </a:cubicBezTo>
                  <a:lnTo>
                    <a:pt x="7" y="195"/>
                  </a:lnTo>
                  <a:lnTo>
                    <a:pt x="8" y="196"/>
                  </a:lnTo>
                  <a:close/>
                  <a:moveTo>
                    <a:pt x="42" y="197"/>
                  </a:moveTo>
                  <a:cubicBezTo>
                    <a:pt x="43" y="196"/>
                    <a:pt x="42" y="195"/>
                    <a:pt x="40" y="195"/>
                  </a:cubicBezTo>
                  <a:cubicBezTo>
                    <a:pt x="40" y="195"/>
                    <a:pt x="40" y="195"/>
                    <a:pt x="40" y="194"/>
                  </a:cubicBezTo>
                  <a:cubicBezTo>
                    <a:pt x="39" y="194"/>
                    <a:pt x="39" y="194"/>
                    <a:pt x="39" y="194"/>
                  </a:cubicBezTo>
                  <a:cubicBezTo>
                    <a:pt x="39" y="194"/>
                    <a:pt x="39" y="195"/>
                    <a:pt x="40" y="195"/>
                  </a:cubicBezTo>
                  <a:cubicBezTo>
                    <a:pt x="40" y="195"/>
                    <a:pt x="40" y="196"/>
                    <a:pt x="40" y="196"/>
                  </a:cubicBezTo>
                  <a:cubicBezTo>
                    <a:pt x="40" y="196"/>
                    <a:pt x="41" y="197"/>
                    <a:pt x="41" y="197"/>
                  </a:cubicBezTo>
                  <a:cubicBezTo>
                    <a:pt x="41" y="197"/>
                    <a:pt x="42" y="197"/>
                    <a:pt x="42" y="197"/>
                  </a:cubicBezTo>
                  <a:close/>
                  <a:moveTo>
                    <a:pt x="29" y="194"/>
                  </a:moveTo>
                  <a:cubicBezTo>
                    <a:pt x="29" y="194"/>
                    <a:pt x="29" y="194"/>
                    <a:pt x="29" y="194"/>
                  </a:cubicBezTo>
                  <a:cubicBezTo>
                    <a:pt x="29" y="194"/>
                    <a:pt x="28" y="194"/>
                    <a:pt x="28" y="194"/>
                  </a:cubicBezTo>
                  <a:cubicBezTo>
                    <a:pt x="28" y="195"/>
                    <a:pt x="29" y="195"/>
                    <a:pt x="29" y="194"/>
                  </a:cubicBezTo>
                  <a:close/>
                  <a:moveTo>
                    <a:pt x="18" y="194"/>
                  </a:moveTo>
                  <a:cubicBezTo>
                    <a:pt x="18" y="194"/>
                    <a:pt x="18" y="194"/>
                    <a:pt x="18" y="194"/>
                  </a:cubicBezTo>
                  <a:cubicBezTo>
                    <a:pt x="18" y="194"/>
                    <a:pt x="18" y="194"/>
                    <a:pt x="18" y="194"/>
                  </a:cubicBezTo>
                  <a:cubicBezTo>
                    <a:pt x="18" y="194"/>
                    <a:pt x="18" y="195"/>
                    <a:pt x="18" y="195"/>
                  </a:cubicBezTo>
                  <a:cubicBezTo>
                    <a:pt x="18" y="195"/>
                    <a:pt x="18" y="195"/>
                    <a:pt x="18" y="194"/>
                  </a:cubicBezTo>
                  <a:close/>
                  <a:moveTo>
                    <a:pt x="42" y="195"/>
                  </a:moveTo>
                  <a:cubicBezTo>
                    <a:pt x="43" y="195"/>
                    <a:pt x="43" y="195"/>
                    <a:pt x="43" y="195"/>
                  </a:cubicBezTo>
                  <a:cubicBezTo>
                    <a:pt x="43" y="195"/>
                    <a:pt x="44" y="194"/>
                    <a:pt x="44" y="194"/>
                  </a:cubicBezTo>
                  <a:cubicBezTo>
                    <a:pt x="44" y="194"/>
                    <a:pt x="44" y="194"/>
                    <a:pt x="44" y="194"/>
                  </a:cubicBezTo>
                  <a:cubicBezTo>
                    <a:pt x="43" y="193"/>
                    <a:pt x="43" y="193"/>
                    <a:pt x="43" y="193"/>
                  </a:cubicBezTo>
                  <a:cubicBezTo>
                    <a:pt x="43" y="194"/>
                    <a:pt x="43" y="194"/>
                    <a:pt x="42" y="194"/>
                  </a:cubicBezTo>
                  <a:lnTo>
                    <a:pt x="42" y="195"/>
                  </a:lnTo>
                  <a:close/>
                  <a:moveTo>
                    <a:pt x="58" y="193"/>
                  </a:moveTo>
                  <a:cubicBezTo>
                    <a:pt x="58" y="193"/>
                    <a:pt x="58" y="193"/>
                    <a:pt x="58" y="193"/>
                  </a:cubicBezTo>
                  <a:cubicBezTo>
                    <a:pt x="57" y="193"/>
                    <a:pt x="57" y="193"/>
                    <a:pt x="57" y="193"/>
                  </a:cubicBezTo>
                  <a:cubicBezTo>
                    <a:pt x="57" y="193"/>
                    <a:pt x="58" y="193"/>
                    <a:pt x="58" y="193"/>
                  </a:cubicBezTo>
                  <a:cubicBezTo>
                    <a:pt x="58" y="193"/>
                    <a:pt x="58" y="193"/>
                    <a:pt x="58" y="193"/>
                  </a:cubicBezTo>
                  <a:close/>
                  <a:moveTo>
                    <a:pt x="26" y="193"/>
                  </a:moveTo>
                  <a:lnTo>
                    <a:pt x="27" y="193"/>
                  </a:lnTo>
                  <a:lnTo>
                    <a:pt x="27" y="192"/>
                  </a:lnTo>
                  <a:lnTo>
                    <a:pt x="26" y="192"/>
                  </a:lnTo>
                  <a:lnTo>
                    <a:pt x="26" y="193"/>
                  </a:lnTo>
                  <a:close/>
                  <a:moveTo>
                    <a:pt x="27" y="195"/>
                  </a:moveTo>
                  <a:cubicBezTo>
                    <a:pt x="27" y="194"/>
                    <a:pt x="27" y="194"/>
                    <a:pt x="26" y="194"/>
                  </a:cubicBezTo>
                  <a:cubicBezTo>
                    <a:pt x="26" y="194"/>
                    <a:pt x="25" y="193"/>
                    <a:pt x="25" y="193"/>
                  </a:cubicBezTo>
                  <a:cubicBezTo>
                    <a:pt x="25" y="193"/>
                    <a:pt x="25" y="193"/>
                    <a:pt x="24" y="192"/>
                  </a:cubicBezTo>
                  <a:cubicBezTo>
                    <a:pt x="24" y="192"/>
                    <a:pt x="24" y="192"/>
                    <a:pt x="23" y="192"/>
                  </a:cubicBezTo>
                  <a:cubicBezTo>
                    <a:pt x="23" y="193"/>
                    <a:pt x="24" y="194"/>
                    <a:pt x="24" y="194"/>
                  </a:cubicBezTo>
                  <a:cubicBezTo>
                    <a:pt x="25" y="194"/>
                    <a:pt x="26" y="195"/>
                    <a:pt x="27" y="195"/>
                  </a:cubicBezTo>
                  <a:close/>
                  <a:moveTo>
                    <a:pt x="65" y="194"/>
                  </a:moveTo>
                  <a:cubicBezTo>
                    <a:pt x="66" y="194"/>
                    <a:pt x="66" y="194"/>
                    <a:pt x="66" y="193"/>
                  </a:cubicBezTo>
                  <a:cubicBezTo>
                    <a:pt x="67" y="192"/>
                    <a:pt x="66" y="192"/>
                    <a:pt x="65" y="192"/>
                  </a:cubicBezTo>
                  <a:cubicBezTo>
                    <a:pt x="65" y="192"/>
                    <a:pt x="65" y="192"/>
                    <a:pt x="65" y="193"/>
                  </a:cubicBezTo>
                  <a:cubicBezTo>
                    <a:pt x="65" y="193"/>
                    <a:pt x="65" y="193"/>
                    <a:pt x="65" y="194"/>
                  </a:cubicBezTo>
                  <a:close/>
                  <a:moveTo>
                    <a:pt x="29" y="192"/>
                  </a:moveTo>
                  <a:cubicBezTo>
                    <a:pt x="29" y="192"/>
                    <a:pt x="29" y="192"/>
                    <a:pt x="28" y="192"/>
                  </a:cubicBezTo>
                  <a:cubicBezTo>
                    <a:pt x="28" y="192"/>
                    <a:pt x="28" y="192"/>
                    <a:pt x="28" y="192"/>
                  </a:cubicBezTo>
                  <a:cubicBezTo>
                    <a:pt x="28" y="192"/>
                    <a:pt x="29" y="192"/>
                    <a:pt x="29" y="192"/>
                  </a:cubicBezTo>
                  <a:cubicBezTo>
                    <a:pt x="29" y="192"/>
                    <a:pt x="29" y="192"/>
                    <a:pt x="29" y="192"/>
                  </a:cubicBezTo>
                  <a:close/>
                  <a:moveTo>
                    <a:pt x="11" y="191"/>
                  </a:moveTo>
                  <a:cubicBezTo>
                    <a:pt x="11" y="191"/>
                    <a:pt x="11" y="191"/>
                    <a:pt x="11" y="191"/>
                  </a:cubicBezTo>
                  <a:cubicBezTo>
                    <a:pt x="11" y="191"/>
                    <a:pt x="11" y="192"/>
                    <a:pt x="11" y="192"/>
                  </a:cubicBezTo>
                  <a:cubicBezTo>
                    <a:pt x="11" y="192"/>
                    <a:pt x="11" y="192"/>
                    <a:pt x="11" y="192"/>
                  </a:cubicBezTo>
                  <a:cubicBezTo>
                    <a:pt x="11" y="192"/>
                    <a:pt x="11" y="191"/>
                    <a:pt x="11" y="191"/>
                  </a:cubicBezTo>
                  <a:close/>
                  <a:moveTo>
                    <a:pt x="27" y="191"/>
                  </a:moveTo>
                  <a:cubicBezTo>
                    <a:pt x="27" y="191"/>
                    <a:pt x="27" y="190"/>
                    <a:pt x="27" y="190"/>
                  </a:cubicBezTo>
                  <a:cubicBezTo>
                    <a:pt x="26" y="190"/>
                    <a:pt x="26" y="190"/>
                    <a:pt x="26" y="190"/>
                  </a:cubicBezTo>
                  <a:cubicBezTo>
                    <a:pt x="26" y="191"/>
                    <a:pt x="26" y="191"/>
                    <a:pt x="26" y="191"/>
                  </a:cubicBezTo>
                  <a:cubicBezTo>
                    <a:pt x="27" y="191"/>
                    <a:pt x="27" y="191"/>
                    <a:pt x="27" y="191"/>
                  </a:cubicBezTo>
                  <a:close/>
                  <a:moveTo>
                    <a:pt x="49" y="191"/>
                  </a:moveTo>
                  <a:cubicBezTo>
                    <a:pt x="50" y="191"/>
                    <a:pt x="50" y="191"/>
                    <a:pt x="50" y="191"/>
                  </a:cubicBezTo>
                  <a:cubicBezTo>
                    <a:pt x="50" y="191"/>
                    <a:pt x="50" y="191"/>
                    <a:pt x="51" y="191"/>
                  </a:cubicBezTo>
                  <a:cubicBezTo>
                    <a:pt x="51" y="191"/>
                    <a:pt x="51" y="191"/>
                    <a:pt x="51" y="191"/>
                  </a:cubicBezTo>
                  <a:cubicBezTo>
                    <a:pt x="51" y="191"/>
                    <a:pt x="51" y="190"/>
                    <a:pt x="51" y="190"/>
                  </a:cubicBezTo>
                  <a:cubicBezTo>
                    <a:pt x="51" y="190"/>
                    <a:pt x="51" y="190"/>
                    <a:pt x="50" y="190"/>
                  </a:cubicBezTo>
                  <a:cubicBezTo>
                    <a:pt x="50" y="190"/>
                    <a:pt x="50" y="190"/>
                    <a:pt x="50" y="190"/>
                  </a:cubicBezTo>
                  <a:cubicBezTo>
                    <a:pt x="50" y="190"/>
                    <a:pt x="50" y="190"/>
                    <a:pt x="50" y="190"/>
                  </a:cubicBezTo>
                  <a:cubicBezTo>
                    <a:pt x="50" y="190"/>
                    <a:pt x="50" y="191"/>
                    <a:pt x="49" y="191"/>
                  </a:cubicBezTo>
                  <a:close/>
                  <a:moveTo>
                    <a:pt x="35" y="193"/>
                  </a:moveTo>
                  <a:cubicBezTo>
                    <a:pt x="35" y="193"/>
                    <a:pt x="36" y="193"/>
                    <a:pt x="36" y="193"/>
                  </a:cubicBezTo>
                  <a:cubicBezTo>
                    <a:pt x="37" y="192"/>
                    <a:pt x="37" y="192"/>
                    <a:pt x="37" y="191"/>
                  </a:cubicBezTo>
                  <a:cubicBezTo>
                    <a:pt x="38" y="191"/>
                    <a:pt x="38" y="190"/>
                    <a:pt x="38" y="190"/>
                  </a:cubicBezTo>
                  <a:cubicBezTo>
                    <a:pt x="37" y="190"/>
                    <a:pt x="37" y="189"/>
                    <a:pt x="37" y="189"/>
                  </a:cubicBezTo>
                  <a:cubicBezTo>
                    <a:pt x="37" y="190"/>
                    <a:pt x="36" y="191"/>
                    <a:pt x="36" y="191"/>
                  </a:cubicBezTo>
                  <a:cubicBezTo>
                    <a:pt x="35" y="191"/>
                    <a:pt x="35" y="192"/>
                    <a:pt x="35" y="193"/>
                  </a:cubicBezTo>
                  <a:close/>
                  <a:moveTo>
                    <a:pt x="24" y="192"/>
                  </a:moveTo>
                  <a:cubicBezTo>
                    <a:pt x="24" y="192"/>
                    <a:pt x="25" y="192"/>
                    <a:pt x="25" y="191"/>
                  </a:cubicBezTo>
                  <a:cubicBezTo>
                    <a:pt x="25" y="191"/>
                    <a:pt x="25" y="191"/>
                    <a:pt x="26" y="190"/>
                  </a:cubicBezTo>
                  <a:cubicBezTo>
                    <a:pt x="26" y="190"/>
                    <a:pt x="25" y="189"/>
                    <a:pt x="25" y="189"/>
                  </a:cubicBezTo>
                  <a:cubicBezTo>
                    <a:pt x="25" y="189"/>
                    <a:pt x="25" y="189"/>
                    <a:pt x="24" y="189"/>
                  </a:cubicBezTo>
                  <a:lnTo>
                    <a:pt x="24" y="192"/>
                  </a:lnTo>
                  <a:close/>
                  <a:moveTo>
                    <a:pt x="28" y="191"/>
                  </a:moveTo>
                  <a:cubicBezTo>
                    <a:pt x="28" y="191"/>
                    <a:pt x="29" y="190"/>
                    <a:pt x="29" y="190"/>
                  </a:cubicBezTo>
                  <a:cubicBezTo>
                    <a:pt x="29" y="190"/>
                    <a:pt x="29" y="189"/>
                    <a:pt x="29" y="189"/>
                  </a:cubicBezTo>
                  <a:cubicBezTo>
                    <a:pt x="29" y="189"/>
                    <a:pt x="29" y="189"/>
                    <a:pt x="29" y="188"/>
                  </a:cubicBezTo>
                  <a:cubicBezTo>
                    <a:pt x="29" y="188"/>
                    <a:pt x="29" y="188"/>
                    <a:pt x="28" y="188"/>
                  </a:cubicBezTo>
                  <a:cubicBezTo>
                    <a:pt x="28" y="188"/>
                    <a:pt x="28" y="188"/>
                    <a:pt x="28" y="189"/>
                  </a:cubicBezTo>
                  <a:cubicBezTo>
                    <a:pt x="28" y="189"/>
                    <a:pt x="28" y="189"/>
                    <a:pt x="28" y="190"/>
                  </a:cubicBezTo>
                  <a:cubicBezTo>
                    <a:pt x="28" y="190"/>
                    <a:pt x="28" y="190"/>
                    <a:pt x="28" y="190"/>
                  </a:cubicBezTo>
                  <a:cubicBezTo>
                    <a:pt x="28" y="190"/>
                    <a:pt x="28" y="191"/>
                    <a:pt x="28" y="191"/>
                  </a:cubicBezTo>
                  <a:close/>
                  <a:moveTo>
                    <a:pt x="65" y="188"/>
                  </a:moveTo>
                  <a:cubicBezTo>
                    <a:pt x="66" y="188"/>
                    <a:pt x="67" y="188"/>
                    <a:pt x="67" y="187"/>
                  </a:cubicBezTo>
                  <a:cubicBezTo>
                    <a:pt x="67" y="186"/>
                    <a:pt x="67" y="186"/>
                    <a:pt x="66" y="186"/>
                  </a:cubicBezTo>
                  <a:cubicBezTo>
                    <a:pt x="66" y="186"/>
                    <a:pt x="66" y="187"/>
                    <a:pt x="66" y="187"/>
                  </a:cubicBezTo>
                  <a:cubicBezTo>
                    <a:pt x="65" y="187"/>
                    <a:pt x="65" y="188"/>
                    <a:pt x="65" y="188"/>
                  </a:cubicBezTo>
                  <a:close/>
                  <a:moveTo>
                    <a:pt x="67" y="185"/>
                  </a:moveTo>
                  <a:cubicBezTo>
                    <a:pt x="66" y="185"/>
                    <a:pt x="66" y="185"/>
                    <a:pt x="66" y="185"/>
                  </a:cubicBezTo>
                  <a:cubicBezTo>
                    <a:pt x="66" y="185"/>
                    <a:pt x="66" y="185"/>
                    <a:pt x="66" y="186"/>
                  </a:cubicBezTo>
                  <a:cubicBezTo>
                    <a:pt x="66" y="186"/>
                    <a:pt x="66" y="186"/>
                    <a:pt x="66" y="186"/>
                  </a:cubicBezTo>
                  <a:cubicBezTo>
                    <a:pt x="67" y="185"/>
                    <a:pt x="67" y="185"/>
                    <a:pt x="67" y="185"/>
                  </a:cubicBezTo>
                  <a:close/>
                  <a:moveTo>
                    <a:pt x="26" y="189"/>
                  </a:moveTo>
                  <a:cubicBezTo>
                    <a:pt x="27" y="188"/>
                    <a:pt x="28" y="188"/>
                    <a:pt x="28" y="187"/>
                  </a:cubicBezTo>
                  <a:cubicBezTo>
                    <a:pt x="28" y="187"/>
                    <a:pt x="29" y="186"/>
                    <a:pt x="29" y="185"/>
                  </a:cubicBezTo>
                  <a:cubicBezTo>
                    <a:pt x="28" y="185"/>
                    <a:pt x="28" y="185"/>
                    <a:pt x="28" y="185"/>
                  </a:cubicBezTo>
                  <a:cubicBezTo>
                    <a:pt x="28" y="186"/>
                    <a:pt x="27" y="186"/>
                    <a:pt x="27" y="186"/>
                  </a:cubicBezTo>
                  <a:cubicBezTo>
                    <a:pt x="27" y="187"/>
                    <a:pt x="27" y="187"/>
                    <a:pt x="27" y="187"/>
                  </a:cubicBezTo>
                  <a:cubicBezTo>
                    <a:pt x="27" y="187"/>
                    <a:pt x="26" y="187"/>
                    <a:pt x="26" y="187"/>
                  </a:cubicBezTo>
                  <a:lnTo>
                    <a:pt x="26" y="189"/>
                  </a:lnTo>
                  <a:close/>
                  <a:moveTo>
                    <a:pt x="14" y="182"/>
                  </a:moveTo>
                  <a:cubicBezTo>
                    <a:pt x="15" y="182"/>
                    <a:pt x="16" y="181"/>
                    <a:pt x="16" y="181"/>
                  </a:cubicBezTo>
                  <a:cubicBezTo>
                    <a:pt x="16" y="181"/>
                    <a:pt x="17" y="180"/>
                    <a:pt x="17" y="179"/>
                  </a:cubicBezTo>
                  <a:cubicBezTo>
                    <a:pt x="15" y="179"/>
                    <a:pt x="14" y="180"/>
                    <a:pt x="14" y="182"/>
                  </a:cubicBezTo>
                  <a:close/>
                  <a:moveTo>
                    <a:pt x="31" y="155"/>
                  </a:moveTo>
                  <a:cubicBezTo>
                    <a:pt x="31" y="155"/>
                    <a:pt x="31" y="155"/>
                    <a:pt x="31" y="155"/>
                  </a:cubicBezTo>
                  <a:cubicBezTo>
                    <a:pt x="31" y="154"/>
                    <a:pt x="30" y="154"/>
                    <a:pt x="30" y="154"/>
                  </a:cubicBezTo>
                  <a:cubicBezTo>
                    <a:pt x="30" y="155"/>
                    <a:pt x="30" y="155"/>
                    <a:pt x="30" y="155"/>
                  </a:cubicBezTo>
                  <a:cubicBezTo>
                    <a:pt x="30" y="155"/>
                    <a:pt x="30" y="155"/>
                    <a:pt x="30" y="155"/>
                  </a:cubicBezTo>
                  <a:cubicBezTo>
                    <a:pt x="31" y="155"/>
                    <a:pt x="31" y="155"/>
                    <a:pt x="31" y="155"/>
                  </a:cubicBezTo>
                  <a:cubicBezTo>
                    <a:pt x="31" y="155"/>
                    <a:pt x="31" y="155"/>
                    <a:pt x="31" y="155"/>
                  </a:cubicBezTo>
                  <a:close/>
                  <a:moveTo>
                    <a:pt x="32" y="154"/>
                  </a:moveTo>
                  <a:cubicBezTo>
                    <a:pt x="32" y="155"/>
                    <a:pt x="32" y="155"/>
                    <a:pt x="32" y="155"/>
                  </a:cubicBezTo>
                  <a:cubicBezTo>
                    <a:pt x="32" y="155"/>
                    <a:pt x="32" y="155"/>
                    <a:pt x="32" y="155"/>
                  </a:cubicBezTo>
                  <a:cubicBezTo>
                    <a:pt x="33" y="155"/>
                    <a:pt x="33" y="155"/>
                    <a:pt x="33" y="154"/>
                  </a:cubicBezTo>
                  <a:cubicBezTo>
                    <a:pt x="33" y="154"/>
                    <a:pt x="32" y="154"/>
                    <a:pt x="32" y="154"/>
                  </a:cubicBezTo>
                  <a:close/>
                  <a:moveTo>
                    <a:pt x="32" y="145"/>
                  </a:moveTo>
                  <a:cubicBezTo>
                    <a:pt x="32" y="145"/>
                    <a:pt x="32" y="145"/>
                    <a:pt x="32" y="145"/>
                  </a:cubicBezTo>
                  <a:cubicBezTo>
                    <a:pt x="32" y="145"/>
                    <a:pt x="32" y="145"/>
                    <a:pt x="32" y="145"/>
                  </a:cubicBezTo>
                  <a:cubicBezTo>
                    <a:pt x="32" y="145"/>
                    <a:pt x="32" y="145"/>
                    <a:pt x="32" y="145"/>
                  </a:cubicBezTo>
                  <a:cubicBezTo>
                    <a:pt x="33" y="145"/>
                    <a:pt x="33" y="145"/>
                    <a:pt x="32" y="145"/>
                  </a:cubicBezTo>
                  <a:close/>
                  <a:moveTo>
                    <a:pt x="55" y="99"/>
                  </a:moveTo>
                  <a:cubicBezTo>
                    <a:pt x="54" y="99"/>
                    <a:pt x="54" y="99"/>
                    <a:pt x="54" y="98"/>
                  </a:cubicBezTo>
                  <a:cubicBezTo>
                    <a:pt x="55" y="98"/>
                    <a:pt x="55" y="97"/>
                    <a:pt x="55" y="97"/>
                  </a:cubicBezTo>
                  <a:cubicBezTo>
                    <a:pt x="55" y="97"/>
                    <a:pt x="55" y="96"/>
                    <a:pt x="55" y="96"/>
                  </a:cubicBezTo>
                  <a:cubicBezTo>
                    <a:pt x="55" y="96"/>
                    <a:pt x="55" y="96"/>
                    <a:pt x="54" y="96"/>
                  </a:cubicBezTo>
                  <a:cubicBezTo>
                    <a:pt x="54" y="97"/>
                    <a:pt x="54" y="97"/>
                    <a:pt x="54" y="98"/>
                  </a:cubicBezTo>
                  <a:cubicBezTo>
                    <a:pt x="53" y="99"/>
                    <a:pt x="54" y="99"/>
                    <a:pt x="55" y="99"/>
                  </a:cubicBezTo>
                  <a:close/>
                  <a:moveTo>
                    <a:pt x="9" y="97"/>
                  </a:moveTo>
                  <a:cubicBezTo>
                    <a:pt x="9" y="97"/>
                    <a:pt x="10" y="97"/>
                    <a:pt x="10" y="97"/>
                  </a:cubicBezTo>
                  <a:cubicBezTo>
                    <a:pt x="10" y="97"/>
                    <a:pt x="10" y="98"/>
                    <a:pt x="10" y="98"/>
                  </a:cubicBezTo>
                  <a:cubicBezTo>
                    <a:pt x="10" y="97"/>
                    <a:pt x="10" y="97"/>
                    <a:pt x="10" y="97"/>
                  </a:cubicBezTo>
                  <a:cubicBezTo>
                    <a:pt x="10" y="97"/>
                    <a:pt x="11" y="97"/>
                    <a:pt x="11" y="97"/>
                  </a:cubicBezTo>
                  <a:cubicBezTo>
                    <a:pt x="10" y="97"/>
                    <a:pt x="10" y="97"/>
                    <a:pt x="10" y="96"/>
                  </a:cubicBezTo>
                  <a:cubicBezTo>
                    <a:pt x="10" y="96"/>
                    <a:pt x="10" y="96"/>
                    <a:pt x="10" y="96"/>
                  </a:cubicBezTo>
                  <a:cubicBezTo>
                    <a:pt x="10" y="96"/>
                    <a:pt x="10" y="97"/>
                    <a:pt x="9" y="97"/>
                  </a:cubicBezTo>
                  <a:cubicBezTo>
                    <a:pt x="9" y="97"/>
                    <a:pt x="9" y="97"/>
                    <a:pt x="9" y="97"/>
                  </a:cubicBezTo>
                  <a:close/>
                  <a:moveTo>
                    <a:pt x="11" y="80"/>
                  </a:moveTo>
                  <a:cubicBezTo>
                    <a:pt x="11" y="79"/>
                    <a:pt x="11" y="79"/>
                    <a:pt x="12" y="79"/>
                  </a:cubicBezTo>
                  <a:cubicBezTo>
                    <a:pt x="12" y="79"/>
                    <a:pt x="12" y="79"/>
                    <a:pt x="11" y="78"/>
                  </a:cubicBezTo>
                  <a:cubicBezTo>
                    <a:pt x="11" y="78"/>
                    <a:pt x="11" y="78"/>
                    <a:pt x="11" y="78"/>
                  </a:cubicBezTo>
                  <a:cubicBezTo>
                    <a:pt x="11" y="79"/>
                    <a:pt x="11" y="79"/>
                    <a:pt x="11" y="79"/>
                  </a:cubicBezTo>
                  <a:cubicBezTo>
                    <a:pt x="11" y="80"/>
                    <a:pt x="11" y="80"/>
                    <a:pt x="11" y="80"/>
                  </a:cubicBezTo>
                  <a:close/>
                  <a:moveTo>
                    <a:pt x="20" y="65"/>
                  </a:moveTo>
                  <a:cubicBezTo>
                    <a:pt x="20" y="65"/>
                    <a:pt x="19" y="65"/>
                    <a:pt x="19" y="65"/>
                  </a:cubicBezTo>
                  <a:cubicBezTo>
                    <a:pt x="19" y="64"/>
                    <a:pt x="19" y="65"/>
                    <a:pt x="19" y="65"/>
                  </a:cubicBezTo>
                  <a:cubicBezTo>
                    <a:pt x="19" y="65"/>
                    <a:pt x="19" y="65"/>
                    <a:pt x="19" y="65"/>
                  </a:cubicBezTo>
                  <a:cubicBezTo>
                    <a:pt x="19" y="65"/>
                    <a:pt x="19" y="65"/>
                    <a:pt x="20" y="65"/>
                  </a:cubicBezTo>
                  <a:close/>
                  <a:moveTo>
                    <a:pt x="51" y="54"/>
                  </a:moveTo>
                  <a:cubicBezTo>
                    <a:pt x="50" y="54"/>
                    <a:pt x="50" y="54"/>
                    <a:pt x="50" y="54"/>
                  </a:cubicBezTo>
                  <a:cubicBezTo>
                    <a:pt x="50" y="54"/>
                    <a:pt x="50" y="55"/>
                    <a:pt x="50" y="55"/>
                  </a:cubicBezTo>
                  <a:cubicBezTo>
                    <a:pt x="50" y="55"/>
                    <a:pt x="50" y="55"/>
                    <a:pt x="50" y="55"/>
                  </a:cubicBezTo>
                  <a:cubicBezTo>
                    <a:pt x="51" y="55"/>
                    <a:pt x="51" y="54"/>
                    <a:pt x="51" y="54"/>
                  </a:cubicBezTo>
                  <a:close/>
                  <a:moveTo>
                    <a:pt x="43" y="56"/>
                  </a:moveTo>
                  <a:cubicBezTo>
                    <a:pt x="43" y="55"/>
                    <a:pt x="43" y="55"/>
                    <a:pt x="44" y="55"/>
                  </a:cubicBezTo>
                  <a:cubicBezTo>
                    <a:pt x="44" y="55"/>
                    <a:pt x="44" y="54"/>
                    <a:pt x="44" y="54"/>
                  </a:cubicBezTo>
                  <a:cubicBezTo>
                    <a:pt x="44" y="54"/>
                    <a:pt x="43" y="54"/>
                    <a:pt x="43" y="53"/>
                  </a:cubicBezTo>
                  <a:cubicBezTo>
                    <a:pt x="43" y="52"/>
                    <a:pt x="43" y="52"/>
                    <a:pt x="42" y="52"/>
                  </a:cubicBezTo>
                  <a:cubicBezTo>
                    <a:pt x="43" y="53"/>
                    <a:pt x="43" y="53"/>
                    <a:pt x="43" y="54"/>
                  </a:cubicBezTo>
                  <a:cubicBezTo>
                    <a:pt x="43" y="55"/>
                    <a:pt x="43" y="55"/>
                    <a:pt x="43" y="56"/>
                  </a:cubicBezTo>
                  <a:close/>
                  <a:moveTo>
                    <a:pt x="45" y="47"/>
                  </a:moveTo>
                  <a:cubicBezTo>
                    <a:pt x="45" y="47"/>
                    <a:pt x="45" y="47"/>
                    <a:pt x="45" y="47"/>
                  </a:cubicBezTo>
                  <a:cubicBezTo>
                    <a:pt x="45" y="47"/>
                    <a:pt x="45" y="47"/>
                    <a:pt x="45" y="48"/>
                  </a:cubicBezTo>
                  <a:cubicBezTo>
                    <a:pt x="45" y="48"/>
                    <a:pt x="45" y="48"/>
                    <a:pt x="45" y="47"/>
                  </a:cubicBezTo>
                  <a:cubicBezTo>
                    <a:pt x="46" y="47"/>
                    <a:pt x="46" y="47"/>
                    <a:pt x="45" y="47"/>
                  </a:cubicBezTo>
                  <a:close/>
                  <a:moveTo>
                    <a:pt x="45" y="46"/>
                  </a:moveTo>
                  <a:cubicBezTo>
                    <a:pt x="45" y="46"/>
                    <a:pt x="45" y="45"/>
                    <a:pt x="45" y="45"/>
                  </a:cubicBezTo>
                  <a:cubicBezTo>
                    <a:pt x="45" y="44"/>
                    <a:pt x="45" y="44"/>
                    <a:pt x="44" y="44"/>
                  </a:cubicBezTo>
                  <a:cubicBezTo>
                    <a:pt x="44" y="44"/>
                    <a:pt x="44" y="45"/>
                    <a:pt x="44" y="45"/>
                  </a:cubicBezTo>
                  <a:cubicBezTo>
                    <a:pt x="44" y="46"/>
                    <a:pt x="44" y="46"/>
                    <a:pt x="45" y="46"/>
                  </a:cubicBezTo>
                  <a:close/>
                  <a:moveTo>
                    <a:pt x="44" y="40"/>
                  </a:moveTo>
                  <a:cubicBezTo>
                    <a:pt x="44" y="40"/>
                    <a:pt x="44" y="40"/>
                    <a:pt x="43" y="40"/>
                  </a:cubicBezTo>
                  <a:cubicBezTo>
                    <a:pt x="43" y="40"/>
                    <a:pt x="43" y="40"/>
                    <a:pt x="43" y="40"/>
                  </a:cubicBezTo>
                  <a:cubicBezTo>
                    <a:pt x="43" y="40"/>
                    <a:pt x="44" y="40"/>
                    <a:pt x="44" y="40"/>
                  </a:cubicBezTo>
                  <a:cubicBezTo>
                    <a:pt x="44" y="40"/>
                    <a:pt x="44" y="40"/>
                    <a:pt x="44" y="40"/>
                  </a:cubicBezTo>
                  <a:close/>
                  <a:moveTo>
                    <a:pt x="32" y="40"/>
                  </a:moveTo>
                  <a:lnTo>
                    <a:pt x="33" y="40"/>
                  </a:lnTo>
                  <a:lnTo>
                    <a:pt x="33" y="39"/>
                  </a:lnTo>
                  <a:lnTo>
                    <a:pt x="32" y="39"/>
                  </a:lnTo>
                  <a:lnTo>
                    <a:pt x="32" y="40"/>
                  </a:lnTo>
                  <a:close/>
                  <a:moveTo>
                    <a:pt x="27" y="35"/>
                  </a:moveTo>
                  <a:cubicBezTo>
                    <a:pt x="27" y="34"/>
                    <a:pt x="27" y="34"/>
                    <a:pt x="27" y="34"/>
                  </a:cubicBezTo>
                  <a:cubicBezTo>
                    <a:pt x="26" y="34"/>
                    <a:pt x="26" y="34"/>
                    <a:pt x="26" y="35"/>
                  </a:cubicBezTo>
                  <a:cubicBezTo>
                    <a:pt x="26" y="35"/>
                    <a:pt x="26" y="35"/>
                    <a:pt x="26" y="35"/>
                  </a:cubicBezTo>
                  <a:cubicBezTo>
                    <a:pt x="27" y="35"/>
                    <a:pt x="27" y="35"/>
                    <a:pt x="27" y="35"/>
                  </a:cubicBezTo>
                  <a:close/>
                  <a:moveTo>
                    <a:pt x="49" y="31"/>
                  </a:moveTo>
                  <a:cubicBezTo>
                    <a:pt x="49" y="31"/>
                    <a:pt x="49" y="31"/>
                    <a:pt x="48" y="31"/>
                  </a:cubicBezTo>
                  <a:cubicBezTo>
                    <a:pt x="48" y="31"/>
                    <a:pt x="48" y="31"/>
                    <a:pt x="48" y="32"/>
                  </a:cubicBezTo>
                  <a:cubicBezTo>
                    <a:pt x="48" y="32"/>
                    <a:pt x="49" y="32"/>
                    <a:pt x="49" y="32"/>
                  </a:cubicBezTo>
                  <a:cubicBezTo>
                    <a:pt x="49" y="32"/>
                    <a:pt x="49" y="32"/>
                    <a:pt x="49" y="31"/>
                  </a:cubicBezTo>
                  <a:close/>
                  <a:moveTo>
                    <a:pt x="31" y="33"/>
                  </a:moveTo>
                  <a:cubicBezTo>
                    <a:pt x="32" y="33"/>
                    <a:pt x="32" y="34"/>
                    <a:pt x="32" y="35"/>
                  </a:cubicBezTo>
                  <a:cubicBezTo>
                    <a:pt x="33" y="35"/>
                    <a:pt x="33" y="36"/>
                    <a:pt x="34" y="36"/>
                  </a:cubicBezTo>
                  <a:cubicBezTo>
                    <a:pt x="35" y="35"/>
                    <a:pt x="35" y="34"/>
                    <a:pt x="35" y="32"/>
                  </a:cubicBezTo>
                  <a:cubicBezTo>
                    <a:pt x="35" y="31"/>
                    <a:pt x="34" y="31"/>
                    <a:pt x="33" y="30"/>
                  </a:cubicBezTo>
                  <a:cubicBezTo>
                    <a:pt x="33" y="30"/>
                    <a:pt x="33" y="31"/>
                    <a:pt x="33" y="31"/>
                  </a:cubicBezTo>
                  <a:cubicBezTo>
                    <a:pt x="32" y="31"/>
                    <a:pt x="32" y="31"/>
                    <a:pt x="32" y="31"/>
                  </a:cubicBezTo>
                  <a:cubicBezTo>
                    <a:pt x="32" y="31"/>
                    <a:pt x="32" y="32"/>
                    <a:pt x="31" y="32"/>
                  </a:cubicBezTo>
                  <a:cubicBezTo>
                    <a:pt x="31" y="32"/>
                    <a:pt x="31" y="32"/>
                    <a:pt x="31" y="33"/>
                  </a:cubicBezTo>
                  <a:close/>
                  <a:moveTo>
                    <a:pt x="55" y="29"/>
                  </a:moveTo>
                  <a:cubicBezTo>
                    <a:pt x="55" y="29"/>
                    <a:pt x="54" y="29"/>
                    <a:pt x="54" y="30"/>
                  </a:cubicBezTo>
                  <a:cubicBezTo>
                    <a:pt x="55" y="30"/>
                    <a:pt x="55" y="29"/>
                    <a:pt x="55" y="29"/>
                  </a:cubicBezTo>
                  <a:close/>
                  <a:moveTo>
                    <a:pt x="12" y="30"/>
                  </a:moveTo>
                  <a:cubicBezTo>
                    <a:pt x="12" y="30"/>
                    <a:pt x="12" y="30"/>
                    <a:pt x="12" y="30"/>
                  </a:cubicBezTo>
                  <a:cubicBezTo>
                    <a:pt x="12" y="30"/>
                    <a:pt x="12" y="30"/>
                    <a:pt x="12" y="30"/>
                  </a:cubicBezTo>
                  <a:cubicBezTo>
                    <a:pt x="13" y="30"/>
                    <a:pt x="13" y="30"/>
                    <a:pt x="13" y="29"/>
                  </a:cubicBezTo>
                  <a:cubicBezTo>
                    <a:pt x="13" y="29"/>
                    <a:pt x="13" y="29"/>
                    <a:pt x="12" y="30"/>
                  </a:cubicBezTo>
                  <a:close/>
                  <a:moveTo>
                    <a:pt x="75" y="33"/>
                  </a:moveTo>
                  <a:cubicBezTo>
                    <a:pt x="76" y="33"/>
                    <a:pt x="76" y="33"/>
                    <a:pt x="77" y="32"/>
                  </a:cubicBezTo>
                  <a:cubicBezTo>
                    <a:pt x="77" y="32"/>
                    <a:pt x="77" y="31"/>
                    <a:pt x="78" y="31"/>
                  </a:cubicBezTo>
                  <a:cubicBezTo>
                    <a:pt x="78" y="30"/>
                    <a:pt x="78" y="30"/>
                    <a:pt x="78" y="29"/>
                  </a:cubicBezTo>
                  <a:cubicBezTo>
                    <a:pt x="78" y="29"/>
                    <a:pt x="78" y="28"/>
                    <a:pt x="77" y="28"/>
                  </a:cubicBezTo>
                  <a:cubicBezTo>
                    <a:pt x="77" y="29"/>
                    <a:pt x="77" y="30"/>
                    <a:pt x="76" y="30"/>
                  </a:cubicBezTo>
                  <a:cubicBezTo>
                    <a:pt x="76" y="31"/>
                    <a:pt x="76" y="32"/>
                    <a:pt x="75" y="33"/>
                  </a:cubicBezTo>
                  <a:close/>
                  <a:moveTo>
                    <a:pt x="53" y="27"/>
                  </a:moveTo>
                  <a:cubicBezTo>
                    <a:pt x="53" y="26"/>
                    <a:pt x="53" y="26"/>
                    <a:pt x="53" y="26"/>
                  </a:cubicBezTo>
                  <a:cubicBezTo>
                    <a:pt x="53" y="26"/>
                    <a:pt x="53" y="26"/>
                    <a:pt x="53" y="26"/>
                  </a:cubicBezTo>
                  <a:cubicBezTo>
                    <a:pt x="53" y="26"/>
                    <a:pt x="53" y="27"/>
                    <a:pt x="53" y="27"/>
                  </a:cubicBezTo>
                  <a:cubicBezTo>
                    <a:pt x="53" y="27"/>
                    <a:pt x="53" y="27"/>
                    <a:pt x="53" y="27"/>
                  </a:cubicBezTo>
                  <a:close/>
                  <a:moveTo>
                    <a:pt x="28" y="26"/>
                  </a:moveTo>
                  <a:cubicBezTo>
                    <a:pt x="28" y="26"/>
                    <a:pt x="28" y="26"/>
                    <a:pt x="28" y="26"/>
                  </a:cubicBezTo>
                  <a:cubicBezTo>
                    <a:pt x="28" y="26"/>
                    <a:pt x="27" y="26"/>
                    <a:pt x="27" y="26"/>
                  </a:cubicBezTo>
                  <a:cubicBezTo>
                    <a:pt x="27" y="26"/>
                    <a:pt x="27" y="26"/>
                    <a:pt x="28" y="27"/>
                  </a:cubicBezTo>
                  <a:cubicBezTo>
                    <a:pt x="28" y="27"/>
                    <a:pt x="28" y="26"/>
                    <a:pt x="28" y="26"/>
                  </a:cubicBezTo>
                  <a:close/>
                  <a:moveTo>
                    <a:pt x="92" y="23"/>
                  </a:moveTo>
                  <a:cubicBezTo>
                    <a:pt x="92" y="22"/>
                    <a:pt x="92" y="22"/>
                    <a:pt x="92" y="22"/>
                  </a:cubicBezTo>
                  <a:cubicBezTo>
                    <a:pt x="92" y="22"/>
                    <a:pt x="91" y="22"/>
                    <a:pt x="91" y="23"/>
                  </a:cubicBezTo>
                  <a:cubicBezTo>
                    <a:pt x="91" y="23"/>
                    <a:pt x="91" y="23"/>
                    <a:pt x="92" y="23"/>
                  </a:cubicBezTo>
                  <a:cubicBezTo>
                    <a:pt x="92" y="23"/>
                    <a:pt x="92" y="23"/>
                    <a:pt x="92" y="23"/>
                  </a:cubicBezTo>
                  <a:close/>
                  <a:moveTo>
                    <a:pt x="36" y="23"/>
                  </a:moveTo>
                  <a:cubicBezTo>
                    <a:pt x="36" y="22"/>
                    <a:pt x="36" y="22"/>
                    <a:pt x="36" y="22"/>
                  </a:cubicBezTo>
                  <a:cubicBezTo>
                    <a:pt x="36" y="22"/>
                    <a:pt x="36" y="22"/>
                    <a:pt x="36" y="23"/>
                  </a:cubicBezTo>
                  <a:cubicBezTo>
                    <a:pt x="36" y="23"/>
                    <a:pt x="36" y="23"/>
                    <a:pt x="36" y="23"/>
                  </a:cubicBezTo>
                  <a:cubicBezTo>
                    <a:pt x="36" y="23"/>
                    <a:pt x="36" y="23"/>
                    <a:pt x="36" y="23"/>
                  </a:cubicBezTo>
                  <a:close/>
                  <a:moveTo>
                    <a:pt x="34" y="19"/>
                  </a:moveTo>
                  <a:cubicBezTo>
                    <a:pt x="34" y="20"/>
                    <a:pt x="34" y="21"/>
                    <a:pt x="34" y="21"/>
                  </a:cubicBezTo>
                  <a:cubicBezTo>
                    <a:pt x="34" y="21"/>
                    <a:pt x="34" y="21"/>
                    <a:pt x="35" y="21"/>
                  </a:cubicBezTo>
                  <a:cubicBezTo>
                    <a:pt x="35" y="21"/>
                    <a:pt x="35" y="20"/>
                    <a:pt x="35" y="20"/>
                  </a:cubicBezTo>
                  <a:cubicBezTo>
                    <a:pt x="35" y="20"/>
                    <a:pt x="34" y="20"/>
                    <a:pt x="34" y="19"/>
                  </a:cubicBezTo>
                  <a:close/>
                  <a:moveTo>
                    <a:pt x="25" y="18"/>
                  </a:moveTo>
                  <a:cubicBezTo>
                    <a:pt x="25" y="18"/>
                    <a:pt x="25" y="18"/>
                    <a:pt x="25" y="18"/>
                  </a:cubicBezTo>
                  <a:cubicBezTo>
                    <a:pt x="25" y="18"/>
                    <a:pt x="26" y="17"/>
                    <a:pt x="26" y="17"/>
                  </a:cubicBezTo>
                  <a:cubicBezTo>
                    <a:pt x="26" y="17"/>
                    <a:pt x="25" y="17"/>
                    <a:pt x="25" y="16"/>
                  </a:cubicBezTo>
                  <a:cubicBezTo>
                    <a:pt x="25" y="16"/>
                    <a:pt x="25" y="16"/>
                    <a:pt x="24" y="16"/>
                  </a:cubicBezTo>
                  <a:lnTo>
                    <a:pt x="25" y="18"/>
                  </a:lnTo>
                  <a:close/>
                  <a:moveTo>
                    <a:pt x="64" y="19"/>
                  </a:moveTo>
                  <a:cubicBezTo>
                    <a:pt x="65" y="19"/>
                    <a:pt x="65" y="19"/>
                    <a:pt x="65" y="20"/>
                  </a:cubicBezTo>
                  <a:cubicBezTo>
                    <a:pt x="66" y="20"/>
                    <a:pt x="66" y="21"/>
                    <a:pt x="67" y="21"/>
                  </a:cubicBezTo>
                  <a:cubicBezTo>
                    <a:pt x="67" y="20"/>
                    <a:pt x="67" y="20"/>
                    <a:pt x="66" y="19"/>
                  </a:cubicBezTo>
                  <a:cubicBezTo>
                    <a:pt x="66" y="18"/>
                    <a:pt x="66" y="17"/>
                    <a:pt x="67" y="16"/>
                  </a:cubicBezTo>
                  <a:cubicBezTo>
                    <a:pt x="66" y="16"/>
                    <a:pt x="66" y="16"/>
                    <a:pt x="65" y="15"/>
                  </a:cubicBezTo>
                  <a:cubicBezTo>
                    <a:pt x="65" y="15"/>
                    <a:pt x="65" y="15"/>
                    <a:pt x="65" y="15"/>
                  </a:cubicBezTo>
                  <a:cubicBezTo>
                    <a:pt x="64" y="15"/>
                    <a:pt x="64" y="16"/>
                    <a:pt x="64" y="17"/>
                  </a:cubicBezTo>
                  <a:cubicBezTo>
                    <a:pt x="64" y="17"/>
                    <a:pt x="64" y="18"/>
                    <a:pt x="64" y="19"/>
                  </a:cubicBezTo>
                  <a:close/>
                  <a:moveTo>
                    <a:pt x="8" y="16"/>
                  </a:moveTo>
                  <a:cubicBezTo>
                    <a:pt x="8" y="16"/>
                    <a:pt x="8" y="16"/>
                    <a:pt x="8" y="16"/>
                  </a:cubicBezTo>
                  <a:cubicBezTo>
                    <a:pt x="8" y="16"/>
                    <a:pt x="8" y="15"/>
                    <a:pt x="8" y="15"/>
                  </a:cubicBezTo>
                  <a:cubicBezTo>
                    <a:pt x="8" y="15"/>
                    <a:pt x="8" y="15"/>
                    <a:pt x="7" y="15"/>
                  </a:cubicBezTo>
                  <a:cubicBezTo>
                    <a:pt x="7" y="15"/>
                    <a:pt x="7" y="15"/>
                    <a:pt x="7" y="16"/>
                  </a:cubicBezTo>
                  <a:cubicBezTo>
                    <a:pt x="7" y="16"/>
                    <a:pt x="7" y="16"/>
                    <a:pt x="8" y="16"/>
                  </a:cubicBezTo>
                  <a:close/>
                  <a:moveTo>
                    <a:pt x="51" y="15"/>
                  </a:moveTo>
                  <a:cubicBezTo>
                    <a:pt x="51" y="15"/>
                    <a:pt x="51" y="14"/>
                    <a:pt x="52" y="14"/>
                  </a:cubicBezTo>
                  <a:cubicBezTo>
                    <a:pt x="52" y="14"/>
                    <a:pt x="52" y="14"/>
                    <a:pt x="53" y="14"/>
                  </a:cubicBezTo>
                  <a:lnTo>
                    <a:pt x="53" y="13"/>
                  </a:lnTo>
                  <a:cubicBezTo>
                    <a:pt x="52" y="13"/>
                    <a:pt x="51" y="13"/>
                    <a:pt x="50" y="14"/>
                  </a:cubicBezTo>
                  <a:cubicBezTo>
                    <a:pt x="50" y="14"/>
                    <a:pt x="50" y="15"/>
                    <a:pt x="51" y="15"/>
                  </a:cubicBezTo>
                  <a:close/>
                  <a:moveTo>
                    <a:pt x="26" y="11"/>
                  </a:moveTo>
                  <a:cubicBezTo>
                    <a:pt x="26" y="11"/>
                    <a:pt x="26" y="10"/>
                    <a:pt x="25" y="10"/>
                  </a:cubicBezTo>
                  <a:cubicBezTo>
                    <a:pt x="25" y="10"/>
                    <a:pt x="25" y="10"/>
                    <a:pt x="25" y="11"/>
                  </a:cubicBezTo>
                  <a:cubicBezTo>
                    <a:pt x="25" y="11"/>
                    <a:pt x="25" y="11"/>
                    <a:pt x="25" y="11"/>
                  </a:cubicBezTo>
                  <a:cubicBezTo>
                    <a:pt x="25" y="11"/>
                    <a:pt x="26" y="11"/>
                    <a:pt x="26" y="11"/>
                  </a:cubicBezTo>
                  <a:close/>
                  <a:moveTo>
                    <a:pt x="46" y="9"/>
                  </a:moveTo>
                  <a:cubicBezTo>
                    <a:pt x="46" y="8"/>
                    <a:pt x="46" y="8"/>
                    <a:pt x="46" y="8"/>
                  </a:cubicBezTo>
                  <a:cubicBezTo>
                    <a:pt x="46" y="8"/>
                    <a:pt x="46" y="8"/>
                    <a:pt x="46" y="8"/>
                  </a:cubicBezTo>
                  <a:cubicBezTo>
                    <a:pt x="46" y="8"/>
                    <a:pt x="46" y="9"/>
                    <a:pt x="46" y="9"/>
                  </a:cubicBezTo>
                  <a:cubicBezTo>
                    <a:pt x="46" y="9"/>
                    <a:pt x="46" y="9"/>
                    <a:pt x="46" y="9"/>
                  </a:cubicBezTo>
                  <a:close/>
                  <a:moveTo>
                    <a:pt x="14" y="9"/>
                  </a:moveTo>
                  <a:cubicBezTo>
                    <a:pt x="14" y="9"/>
                    <a:pt x="14" y="9"/>
                    <a:pt x="15" y="9"/>
                  </a:cubicBezTo>
                  <a:cubicBezTo>
                    <a:pt x="15" y="9"/>
                    <a:pt x="15" y="8"/>
                    <a:pt x="15" y="8"/>
                  </a:cubicBezTo>
                  <a:cubicBezTo>
                    <a:pt x="15" y="8"/>
                    <a:pt x="15" y="8"/>
                    <a:pt x="15" y="8"/>
                  </a:cubicBezTo>
                  <a:cubicBezTo>
                    <a:pt x="15" y="7"/>
                    <a:pt x="15" y="8"/>
                    <a:pt x="15" y="8"/>
                  </a:cubicBezTo>
                  <a:cubicBezTo>
                    <a:pt x="15" y="8"/>
                    <a:pt x="15" y="8"/>
                    <a:pt x="14" y="9"/>
                  </a:cubicBezTo>
                  <a:cubicBezTo>
                    <a:pt x="14" y="9"/>
                    <a:pt x="14" y="9"/>
                    <a:pt x="14" y="9"/>
                  </a:cubicBezTo>
                  <a:close/>
                  <a:moveTo>
                    <a:pt x="12" y="5"/>
                  </a:moveTo>
                  <a:cubicBezTo>
                    <a:pt x="12" y="5"/>
                    <a:pt x="12" y="5"/>
                    <a:pt x="12" y="5"/>
                  </a:cubicBezTo>
                  <a:cubicBezTo>
                    <a:pt x="12" y="5"/>
                    <a:pt x="12" y="5"/>
                    <a:pt x="12" y="5"/>
                  </a:cubicBezTo>
                  <a:cubicBezTo>
                    <a:pt x="12" y="5"/>
                    <a:pt x="12" y="5"/>
                    <a:pt x="12" y="5"/>
                  </a:cubicBezTo>
                  <a:cubicBezTo>
                    <a:pt x="12" y="5"/>
                    <a:pt x="12" y="5"/>
                    <a:pt x="12" y="5"/>
                  </a:cubicBezTo>
                  <a:close/>
                  <a:moveTo>
                    <a:pt x="7" y="6"/>
                  </a:moveTo>
                  <a:cubicBezTo>
                    <a:pt x="7" y="6"/>
                    <a:pt x="8" y="6"/>
                    <a:pt x="8" y="6"/>
                  </a:cubicBezTo>
                  <a:cubicBezTo>
                    <a:pt x="8" y="6"/>
                    <a:pt x="8" y="6"/>
                    <a:pt x="8" y="6"/>
                  </a:cubicBezTo>
                  <a:cubicBezTo>
                    <a:pt x="8" y="6"/>
                    <a:pt x="8" y="5"/>
                    <a:pt x="8" y="5"/>
                  </a:cubicBezTo>
                  <a:cubicBezTo>
                    <a:pt x="8" y="5"/>
                    <a:pt x="8" y="4"/>
                    <a:pt x="7" y="5"/>
                  </a:cubicBezTo>
                  <a:lnTo>
                    <a:pt x="7" y="6"/>
                  </a:lnTo>
                  <a:close/>
                  <a:moveTo>
                    <a:pt x="71" y="4"/>
                  </a:moveTo>
                  <a:cubicBezTo>
                    <a:pt x="71" y="5"/>
                    <a:pt x="71" y="5"/>
                    <a:pt x="71" y="5"/>
                  </a:cubicBezTo>
                  <a:cubicBezTo>
                    <a:pt x="71" y="6"/>
                    <a:pt x="71" y="6"/>
                    <a:pt x="71" y="6"/>
                  </a:cubicBezTo>
                  <a:cubicBezTo>
                    <a:pt x="72" y="6"/>
                    <a:pt x="72" y="5"/>
                    <a:pt x="72" y="5"/>
                  </a:cubicBezTo>
                  <a:cubicBezTo>
                    <a:pt x="72" y="5"/>
                    <a:pt x="72" y="4"/>
                    <a:pt x="71" y="4"/>
                  </a:cubicBezTo>
                  <a:close/>
                  <a:moveTo>
                    <a:pt x="63" y="4"/>
                  </a:moveTo>
                  <a:cubicBezTo>
                    <a:pt x="63" y="5"/>
                    <a:pt x="63" y="5"/>
                    <a:pt x="64" y="5"/>
                  </a:cubicBezTo>
                  <a:cubicBezTo>
                    <a:pt x="64" y="5"/>
                    <a:pt x="64" y="6"/>
                    <a:pt x="65" y="5"/>
                  </a:cubicBezTo>
                  <a:cubicBezTo>
                    <a:pt x="65" y="5"/>
                    <a:pt x="65" y="5"/>
                    <a:pt x="65" y="5"/>
                  </a:cubicBezTo>
                  <a:cubicBezTo>
                    <a:pt x="66" y="5"/>
                    <a:pt x="66" y="4"/>
                    <a:pt x="66" y="4"/>
                  </a:cubicBezTo>
                  <a:lnTo>
                    <a:pt x="63" y="4"/>
                  </a:lnTo>
                  <a:close/>
                  <a:moveTo>
                    <a:pt x="3" y="5"/>
                  </a:moveTo>
                  <a:cubicBezTo>
                    <a:pt x="4" y="5"/>
                    <a:pt x="4" y="5"/>
                    <a:pt x="5" y="5"/>
                  </a:cubicBezTo>
                  <a:cubicBezTo>
                    <a:pt x="6" y="5"/>
                    <a:pt x="6" y="5"/>
                    <a:pt x="6" y="4"/>
                  </a:cubicBezTo>
                  <a:lnTo>
                    <a:pt x="3" y="4"/>
                  </a:lnTo>
                  <a:lnTo>
                    <a:pt x="3" y="5"/>
                  </a:lnTo>
                  <a:close/>
                  <a:moveTo>
                    <a:pt x="67" y="6"/>
                  </a:moveTo>
                  <a:cubicBezTo>
                    <a:pt x="67" y="5"/>
                    <a:pt x="68" y="5"/>
                    <a:pt x="68" y="5"/>
                  </a:cubicBezTo>
                  <a:cubicBezTo>
                    <a:pt x="69" y="4"/>
                    <a:pt x="69" y="4"/>
                    <a:pt x="69" y="3"/>
                  </a:cubicBezTo>
                  <a:cubicBezTo>
                    <a:pt x="68" y="3"/>
                    <a:pt x="68" y="3"/>
                    <a:pt x="68" y="3"/>
                  </a:cubicBezTo>
                  <a:cubicBezTo>
                    <a:pt x="68" y="2"/>
                    <a:pt x="68" y="2"/>
                    <a:pt x="67" y="2"/>
                  </a:cubicBezTo>
                  <a:cubicBezTo>
                    <a:pt x="67" y="3"/>
                    <a:pt x="67" y="3"/>
                    <a:pt x="67" y="4"/>
                  </a:cubicBezTo>
                  <a:cubicBezTo>
                    <a:pt x="67" y="5"/>
                    <a:pt x="67" y="6"/>
                    <a:pt x="67" y="6"/>
                  </a:cubicBezTo>
                  <a:close/>
                  <a:moveTo>
                    <a:pt x="64" y="2"/>
                  </a:moveTo>
                  <a:lnTo>
                    <a:pt x="65" y="2"/>
                  </a:lnTo>
                  <a:lnTo>
                    <a:pt x="65" y="1"/>
                  </a:lnTo>
                  <a:lnTo>
                    <a:pt x="64" y="1"/>
                  </a:lnTo>
                  <a:lnTo>
                    <a:pt x="64" y="2"/>
                  </a:lnTo>
                  <a:close/>
                  <a:moveTo>
                    <a:pt x="21" y="3"/>
                  </a:moveTo>
                  <a:cubicBezTo>
                    <a:pt x="21" y="2"/>
                    <a:pt x="21" y="2"/>
                    <a:pt x="20" y="2"/>
                  </a:cubicBezTo>
                  <a:cubicBezTo>
                    <a:pt x="19" y="1"/>
                    <a:pt x="19" y="1"/>
                    <a:pt x="18" y="1"/>
                  </a:cubicBezTo>
                  <a:cubicBezTo>
                    <a:pt x="18" y="2"/>
                    <a:pt x="19" y="3"/>
                    <a:pt x="21" y="3"/>
                  </a:cubicBezTo>
                  <a:close/>
                  <a:moveTo>
                    <a:pt x="13" y="206"/>
                  </a:moveTo>
                  <a:cubicBezTo>
                    <a:pt x="13" y="206"/>
                    <a:pt x="14" y="205"/>
                    <a:pt x="14" y="205"/>
                  </a:cubicBezTo>
                  <a:cubicBezTo>
                    <a:pt x="14" y="205"/>
                    <a:pt x="14" y="205"/>
                    <a:pt x="15" y="205"/>
                  </a:cubicBezTo>
                  <a:cubicBezTo>
                    <a:pt x="15" y="205"/>
                    <a:pt x="16" y="205"/>
                    <a:pt x="16" y="205"/>
                  </a:cubicBezTo>
                  <a:cubicBezTo>
                    <a:pt x="16" y="204"/>
                    <a:pt x="16" y="204"/>
                    <a:pt x="16" y="204"/>
                  </a:cubicBezTo>
                  <a:cubicBezTo>
                    <a:pt x="16" y="203"/>
                    <a:pt x="16" y="203"/>
                    <a:pt x="15" y="203"/>
                  </a:cubicBezTo>
                  <a:cubicBezTo>
                    <a:pt x="15" y="203"/>
                    <a:pt x="15" y="203"/>
                    <a:pt x="15" y="204"/>
                  </a:cubicBezTo>
                  <a:cubicBezTo>
                    <a:pt x="14" y="204"/>
                    <a:pt x="14" y="204"/>
                    <a:pt x="14" y="204"/>
                  </a:cubicBezTo>
                  <a:cubicBezTo>
                    <a:pt x="14" y="204"/>
                    <a:pt x="14" y="204"/>
                    <a:pt x="14" y="203"/>
                  </a:cubicBezTo>
                  <a:cubicBezTo>
                    <a:pt x="14" y="203"/>
                    <a:pt x="13" y="203"/>
                    <a:pt x="13" y="203"/>
                  </a:cubicBezTo>
                  <a:cubicBezTo>
                    <a:pt x="13" y="202"/>
                    <a:pt x="13" y="202"/>
                    <a:pt x="13" y="202"/>
                  </a:cubicBezTo>
                  <a:cubicBezTo>
                    <a:pt x="14" y="201"/>
                    <a:pt x="14" y="201"/>
                    <a:pt x="14" y="200"/>
                  </a:cubicBezTo>
                  <a:cubicBezTo>
                    <a:pt x="14" y="200"/>
                    <a:pt x="14" y="199"/>
                    <a:pt x="14" y="199"/>
                  </a:cubicBezTo>
                  <a:cubicBezTo>
                    <a:pt x="14" y="199"/>
                    <a:pt x="13" y="200"/>
                    <a:pt x="12" y="201"/>
                  </a:cubicBezTo>
                  <a:cubicBezTo>
                    <a:pt x="11" y="201"/>
                    <a:pt x="10" y="201"/>
                    <a:pt x="9" y="201"/>
                  </a:cubicBezTo>
                  <a:cubicBezTo>
                    <a:pt x="9" y="201"/>
                    <a:pt x="9" y="200"/>
                    <a:pt x="9" y="200"/>
                  </a:cubicBezTo>
                  <a:cubicBezTo>
                    <a:pt x="9" y="200"/>
                    <a:pt x="10" y="200"/>
                    <a:pt x="10" y="200"/>
                  </a:cubicBezTo>
                  <a:cubicBezTo>
                    <a:pt x="11" y="199"/>
                    <a:pt x="11" y="199"/>
                    <a:pt x="12" y="199"/>
                  </a:cubicBezTo>
                  <a:cubicBezTo>
                    <a:pt x="12" y="199"/>
                    <a:pt x="12" y="199"/>
                    <a:pt x="13" y="199"/>
                  </a:cubicBezTo>
                  <a:cubicBezTo>
                    <a:pt x="12" y="199"/>
                    <a:pt x="12" y="198"/>
                    <a:pt x="11" y="198"/>
                  </a:cubicBezTo>
                  <a:cubicBezTo>
                    <a:pt x="10" y="198"/>
                    <a:pt x="9" y="198"/>
                    <a:pt x="9" y="198"/>
                  </a:cubicBezTo>
                  <a:cubicBezTo>
                    <a:pt x="8" y="198"/>
                    <a:pt x="7" y="199"/>
                    <a:pt x="7" y="199"/>
                  </a:cubicBezTo>
                  <a:cubicBezTo>
                    <a:pt x="6" y="200"/>
                    <a:pt x="6" y="200"/>
                    <a:pt x="6" y="201"/>
                  </a:cubicBezTo>
                  <a:cubicBezTo>
                    <a:pt x="6" y="201"/>
                    <a:pt x="6" y="202"/>
                    <a:pt x="7" y="202"/>
                  </a:cubicBezTo>
                  <a:cubicBezTo>
                    <a:pt x="7" y="202"/>
                    <a:pt x="7" y="202"/>
                    <a:pt x="8" y="202"/>
                  </a:cubicBezTo>
                  <a:cubicBezTo>
                    <a:pt x="8" y="203"/>
                    <a:pt x="8" y="203"/>
                    <a:pt x="9" y="203"/>
                  </a:cubicBezTo>
                  <a:cubicBezTo>
                    <a:pt x="9" y="203"/>
                    <a:pt x="9" y="203"/>
                    <a:pt x="10" y="203"/>
                  </a:cubicBezTo>
                  <a:lnTo>
                    <a:pt x="12" y="203"/>
                  </a:lnTo>
                  <a:cubicBezTo>
                    <a:pt x="12" y="203"/>
                    <a:pt x="12" y="203"/>
                    <a:pt x="11" y="203"/>
                  </a:cubicBezTo>
                  <a:cubicBezTo>
                    <a:pt x="11" y="203"/>
                    <a:pt x="11" y="204"/>
                    <a:pt x="11" y="204"/>
                  </a:cubicBezTo>
                  <a:cubicBezTo>
                    <a:pt x="10" y="203"/>
                    <a:pt x="9" y="203"/>
                    <a:pt x="8" y="204"/>
                  </a:cubicBezTo>
                  <a:cubicBezTo>
                    <a:pt x="6" y="204"/>
                    <a:pt x="6" y="204"/>
                    <a:pt x="5" y="204"/>
                  </a:cubicBezTo>
                  <a:cubicBezTo>
                    <a:pt x="5" y="204"/>
                    <a:pt x="5" y="204"/>
                    <a:pt x="5" y="204"/>
                  </a:cubicBezTo>
                  <a:cubicBezTo>
                    <a:pt x="5" y="204"/>
                    <a:pt x="4" y="204"/>
                    <a:pt x="4" y="205"/>
                  </a:cubicBezTo>
                  <a:cubicBezTo>
                    <a:pt x="4" y="205"/>
                    <a:pt x="4" y="205"/>
                    <a:pt x="4" y="205"/>
                  </a:cubicBezTo>
                  <a:cubicBezTo>
                    <a:pt x="4" y="205"/>
                    <a:pt x="3" y="205"/>
                    <a:pt x="3" y="205"/>
                  </a:cubicBezTo>
                  <a:cubicBezTo>
                    <a:pt x="3" y="206"/>
                    <a:pt x="2" y="207"/>
                    <a:pt x="2" y="207"/>
                  </a:cubicBezTo>
                  <a:cubicBezTo>
                    <a:pt x="1" y="208"/>
                    <a:pt x="0" y="208"/>
                    <a:pt x="0" y="208"/>
                  </a:cubicBezTo>
                  <a:lnTo>
                    <a:pt x="0" y="0"/>
                  </a:lnTo>
                  <a:cubicBezTo>
                    <a:pt x="0" y="0"/>
                    <a:pt x="0" y="0"/>
                    <a:pt x="0" y="0"/>
                  </a:cubicBezTo>
                  <a:cubicBezTo>
                    <a:pt x="1" y="0"/>
                    <a:pt x="1" y="0"/>
                    <a:pt x="1" y="1"/>
                  </a:cubicBezTo>
                  <a:cubicBezTo>
                    <a:pt x="1" y="1"/>
                    <a:pt x="1" y="1"/>
                    <a:pt x="2" y="1"/>
                  </a:cubicBezTo>
                  <a:cubicBezTo>
                    <a:pt x="2" y="1"/>
                    <a:pt x="2" y="1"/>
                    <a:pt x="2" y="0"/>
                  </a:cubicBezTo>
                  <a:cubicBezTo>
                    <a:pt x="2" y="0"/>
                    <a:pt x="3" y="0"/>
                    <a:pt x="3" y="1"/>
                  </a:cubicBezTo>
                  <a:cubicBezTo>
                    <a:pt x="3" y="1"/>
                    <a:pt x="3" y="1"/>
                    <a:pt x="2" y="1"/>
                  </a:cubicBezTo>
                  <a:cubicBezTo>
                    <a:pt x="2" y="1"/>
                    <a:pt x="2" y="2"/>
                    <a:pt x="2" y="2"/>
                  </a:cubicBezTo>
                  <a:cubicBezTo>
                    <a:pt x="2" y="2"/>
                    <a:pt x="2" y="3"/>
                    <a:pt x="2" y="3"/>
                  </a:cubicBezTo>
                  <a:cubicBezTo>
                    <a:pt x="3" y="3"/>
                    <a:pt x="4" y="3"/>
                    <a:pt x="4" y="2"/>
                  </a:cubicBezTo>
                  <a:cubicBezTo>
                    <a:pt x="4" y="1"/>
                    <a:pt x="5" y="1"/>
                    <a:pt x="5" y="0"/>
                  </a:cubicBezTo>
                  <a:cubicBezTo>
                    <a:pt x="5" y="0"/>
                    <a:pt x="6" y="0"/>
                    <a:pt x="6" y="0"/>
                  </a:cubicBezTo>
                  <a:cubicBezTo>
                    <a:pt x="6" y="1"/>
                    <a:pt x="7" y="1"/>
                    <a:pt x="7" y="1"/>
                  </a:cubicBezTo>
                  <a:cubicBezTo>
                    <a:pt x="7" y="1"/>
                    <a:pt x="7" y="1"/>
                    <a:pt x="7" y="2"/>
                  </a:cubicBezTo>
                  <a:cubicBezTo>
                    <a:pt x="8" y="2"/>
                    <a:pt x="8" y="2"/>
                    <a:pt x="8" y="2"/>
                  </a:cubicBezTo>
                  <a:cubicBezTo>
                    <a:pt x="8" y="2"/>
                    <a:pt x="9" y="2"/>
                    <a:pt x="9" y="1"/>
                  </a:cubicBezTo>
                  <a:cubicBezTo>
                    <a:pt x="8" y="1"/>
                    <a:pt x="9" y="0"/>
                    <a:pt x="9" y="0"/>
                  </a:cubicBezTo>
                  <a:cubicBezTo>
                    <a:pt x="10" y="0"/>
                    <a:pt x="10" y="0"/>
                    <a:pt x="10" y="1"/>
                  </a:cubicBezTo>
                  <a:cubicBezTo>
                    <a:pt x="10" y="1"/>
                    <a:pt x="10" y="1"/>
                    <a:pt x="10" y="1"/>
                  </a:cubicBezTo>
                  <a:cubicBezTo>
                    <a:pt x="10" y="1"/>
                    <a:pt x="10" y="1"/>
                    <a:pt x="10" y="1"/>
                  </a:cubicBezTo>
                  <a:cubicBezTo>
                    <a:pt x="10" y="2"/>
                    <a:pt x="10" y="2"/>
                    <a:pt x="10" y="2"/>
                  </a:cubicBezTo>
                  <a:cubicBezTo>
                    <a:pt x="10" y="2"/>
                    <a:pt x="11" y="2"/>
                    <a:pt x="11" y="2"/>
                  </a:cubicBezTo>
                  <a:cubicBezTo>
                    <a:pt x="12" y="2"/>
                    <a:pt x="12" y="2"/>
                    <a:pt x="13" y="3"/>
                  </a:cubicBezTo>
                  <a:cubicBezTo>
                    <a:pt x="13" y="3"/>
                    <a:pt x="14" y="3"/>
                    <a:pt x="14" y="2"/>
                  </a:cubicBezTo>
                  <a:cubicBezTo>
                    <a:pt x="15" y="2"/>
                    <a:pt x="15" y="2"/>
                    <a:pt x="16" y="3"/>
                  </a:cubicBezTo>
                  <a:cubicBezTo>
                    <a:pt x="16" y="2"/>
                    <a:pt x="16" y="2"/>
                    <a:pt x="16" y="2"/>
                  </a:cubicBezTo>
                  <a:cubicBezTo>
                    <a:pt x="15" y="1"/>
                    <a:pt x="15" y="1"/>
                    <a:pt x="15" y="0"/>
                  </a:cubicBezTo>
                  <a:lnTo>
                    <a:pt x="24" y="0"/>
                  </a:lnTo>
                  <a:cubicBezTo>
                    <a:pt x="23" y="1"/>
                    <a:pt x="23" y="2"/>
                    <a:pt x="24" y="2"/>
                  </a:cubicBezTo>
                  <a:cubicBezTo>
                    <a:pt x="24" y="2"/>
                    <a:pt x="24" y="2"/>
                    <a:pt x="24" y="2"/>
                  </a:cubicBezTo>
                  <a:cubicBezTo>
                    <a:pt x="24" y="1"/>
                    <a:pt x="24" y="1"/>
                    <a:pt x="24" y="0"/>
                  </a:cubicBezTo>
                  <a:cubicBezTo>
                    <a:pt x="27" y="1"/>
                    <a:pt x="30" y="1"/>
                    <a:pt x="33" y="1"/>
                  </a:cubicBezTo>
                  <a:cubicBezTo>
                    <a:pt x="36" y="1"/>
                    <a:pt x="39" y="0"/>
                    <a:pt x="42" y="0"/>
                  </a:cubicBezTo>
                  <a:cubicBezTo>
                    <a:pt x="45" y="0"/>
                    <a:pt x="48" y="0"/>
                    <a:pt x="51" y="0"/>
                  </a:cubicBezTo>
                  <a:cubicBezTo>
                    <a:pt x="54" y="0"/>
                    <a:pt x="56" y="0"/>
                    <a:pt x="59" y="0"/>
                  </a:cubicBezTo>
                  <a:cubicBezTo>
                    <a:pt x="59" y="1"/>
                    <a:pt x="60" y="1"/>
                    <a:pt x="60" y="1"/>
                  </a:cubicBezTo>
                  <a:cubicBezTo>
                    <a:pt x="60" y="1"/>
                    <a:pt x="61" y="1"/>
                    <a:pt x="61" y="2"/>
                  </a:cubicBezTo>
                  <a:cubicBezTo>
                    <a:pt x="61" y="1"/>
                    <a:pt x="62" y="1"/>
                    <a:pt x="63" y="1"/>
                  </a:cubicBezTo>
                  <a:cubicBezTo>
                    <a:pt x="63" y="0"/>
                    <a:pt x="64" y="0"/>
                    <a:pt x="65" y="0"/>
                  </a:cubicBezTo>
                  <a:cubicBezTo>
                    <a:pt x="66" y="0"/>
                    <a:pt x="66" y="0"/>
                    <a:pt x="67" y="1"/>
                  </a:cubicBezTo>
                  <a:cubicBezTo>
                    <a:pt x="68" y="1"/>
                    <a:pt x="68" y="1"/>
                    <a:pt x="69" y="2"/>
                  </a:cubicBezTo>
                  <a:cubicBezTo>
                    <a:pt x="69" y="2"/>
                    <a:pt x="69" y="2"/>
                    <a:pt x="69" y="2"/>
                  </a:cubicBezTo>
                  <a:cubicBezTo>
                    <a:pt x="69" y="1"/>
                    <a:pt x="70" y="1"/>
                    <a:pt x="70" y="1"/>
                  </a:cubicBezTo>
                  <a:cubicBezTo>
                    <a:pt x="70" y="1"/>
                    <a:pt x="70" y="1"/>
                    <a:pt x="70" y="0"/>
                  </a:cubicBezTo>
                  <a:cubicBezTo>
                    <a:pt x="70" y="0"/>
                    <a:pt x="70" y="0"/>
                    <a:pt x="71" y="0"/>
                  </a:cubicBezTo>
                  <a:cubicBezTo>
                    <a:pt x="73" y="1"/>
                    <a:pt x="75" y="1"/>
                    <a:pt x="77" y="1"/>
                  </a:cubicBezTo>
                  <a:lnTo>
                    <a:pt x="81" y="1"/>
                  </a:lnTo>
                  <a:cubicBezTo>
                    <a:pt x="83" y="1"/>
                    <a:pt x="85" y="1"/>
                    <a:pt x="86" y="0"/>
                  </a:cubicBezTo>
                  <a:cubicBezTo>
                    <a:pt x="88" y="0"/>
                    <a:pt x="90" y="0"/>
                    <a:pt x="92" y="0"/>
                  </a:cubicBezTo>
                  <a:lnTo>
                    <a:pt x="92" y="43"/>
                  </a:lnTo>
                  <a:lnTo>
                    <a:pt x="56" y="43"/>
                  </a:lnTo>
                  <a:cubicBezTo>
                    <a:pt x="55" y="46"/>
                    <a:pt x="55" y="48"/>
                    <a:pt x="55" y="51"/>
                  </a:cubicBezTo>
                  <a:cubicBezTo>
                    <a:pt x="55" y="54"/>
                    <a:pt x="55" y="57"/>
                    <a:pt x="55" y="60"/>
                  </a:cubicBezTo>
                  <a:cubicBezTo>
                    <a:pt x="55" y="63"/>
                    <a:pt x="55" y="66"/>
                    <a:pt x="55" y="69"/>
                  </a:cubicBezTo>
                  <a:cubicBezTo>
                    <a:pt x="55" y="72"/>
                    <a:pt x="55" y="75"/>
                    <a:pt x="55" y="77"/>
                  </a:cubicBezTo>
                  <a:cubicBezTo>
                    <a:pt x="55" y="78"/>
                    <a:pt x="55" y="79"/>
                    <a:pt x="55" y="80"/>
                  </a:cubicBezTo>
                  <a:cubicBezTo>
                    <a:pt x="55" y="81"/>
                    <a:pt x="55" y="82"/>
                    <a:pt x="55" y="83"/>
                  </a:cubicBezTo>
                  <a:lnTo>
                    <a:pt x="90" y="83"/>
                  </a:lnTo>
                  <a:lnTo>
                    <a:pt x="90" y="123"/>
                  </a:lnTo>
                  <a:lnTo>
                    <a:pt x="55" y="123"/>
                  </a:lnTo>
                  <a:lnTo>
                    <a:pt x="55" y="170"/>
                  </a:lnTo>
                  <a:cubicBezTo>
                    <a:pt x="61" y="170"/>
                    <a:pt x="68" y="171"/>
                    <a:pt x="75" y="170"/>
                  </a:cubicBezTo>
                  <a:cubicBezTo>
                    <a:pt x="82" y="170"/>
                    <a:pt x="89" y="170"/>
                    <a:pt x="96" y="170"/>
                  </a:cubicBezTo>
                  <a:lnTo>
                    <a:pt x="96" y="202"/>
                  </a:lnTo>
                  <a:cubicBezTo>
                    <a:pt x="96" y="203"/>
                    <a:pt x="96" y="203"/>
                    <a:pt x="96" y="203"/>
                  </a:cubicBezTo>
                  <a:cubicBezTo>
                    <a:pt x="95" y="203"/>
                    <a:pt x="95" y="203"/>
                    <a:pt x="94" y="203"/>
                  </a:cubicBezTo>
                  <a:cubicBezTo>
                    <a:pt x="94" y="204"/>
                    <a:pt x="94" y="204"/>
                    <a:pt x="95" y="204"/>
                  </a:cubicBezTo>
                  <a:cubicBezTo>
                    <a:pt x="96" y="204"/>
                    <a:pt x="96" y="205"/>
                    <a:pt x="96" y="205"/>
                  </a:cubicBezTo>
                  <a:lnTo>
                    <a:pt x="96" y="208"/>
                  </a:lnTo>
                  <a:cubicBezTo>
                    <a:pt x="95" y="208"/>
                    <a:pt x="93" y="208"/>
                    <a:pt x="92" y="209"/>
                  </a:cubicBezTo>
                  <a:cubicBezTo>
                    <a:pt x="91" y="209"/>
                    <a:pt x="91" y="210"/>
                    <a:pt x="91" y="212"/>
                  </a:cubicBezTo>
                  <a:cubicBezTo>
                    <a:pt x="91" y="211"/>
                    <a:pt x="90" y="211"/>
                    <a:pt x="89" y="210"/>
                  </a:cubicBezTo>
                  <a:cubicBezTo>
                    <a:pt x="89" y="210"/>
                    <a:pt x="88" y="211"/>
                    <a:pt x="88" y="212"/>
                  </a:cubicBezTo>
                  <a:cubicBezTo>
                    <a:pt x="88" y="211"/>
                    <a:pt x="87" y="211"/>
                    <a:pt x="88" y="211"/>
                  </a:cubicBezTo>
                  <a:cubicBezTo>
                    <a:pt x="88" y="210"/>
                    <a:pt x="88" y="210"/>
                    <a:pt x="88" y="210"/>
                  </a:cubicBezTo>
                  <a:cubicBezTo>
                    <a:pt x="88" y="209"/>
                    <a:pt x="88" y="209"/>
                    <a:pt x="87" y="209"/>
                  </a:cubicBezTo>
                  <a:cubicBezTo>
                    <a:pt x="87" y="208"/>
                    <a:pt x="87" y="208"/>
                    <a:pt x="87" y="208"/>
                  </a:cubicBezTo>
                  <a:cubicBezTo>
                    <a:pt x="86" y="208"/>
                    <a:pt x="85" y="208"/>
                    <a:pt x="85" y="209"/>
                  </a:cubicBezTo>
                  <a:cubicBezTo>
                    <a:pt x="84" y="209"/>
                    <a:pt x="84" y="209"/>
                    <a:pt x="83" y="209"/>
                  </a:cubicBezTo>
                  <a:lnTo>
                    <a:pt x="83" y="208"/>
                  </a:lnTo>
                  <a:cubicBezTo>
                    <a:pt x="83" y="208"/>
                    <a:pt x="82" y="208"/>
                    <a:pt x="82" y="208"/>
                  </a:cubicBezTo>
                  <a:cubicBezTo>
                    <a:pt x="81" y="208"/>
                    <a:pt x="80" y="208"/>
                    <a:pt x="79" y="208"/>
                  </a:cubicBezTo>
                  <a:cubicBezTo>
                    <a:pt x="79" y="209"/>
                    <a:pt x="78" y="209"/>
                    <a:pt x="77" y="209"/>
                  </a:cubicBezTo>
                  <a:cubicBezTo>
                    <a:pt x="77" y="210"/>
                    <a:pt x="77" y="211"/>
                    <a:pt x="78" y="210"/>
                  </a:cubicBezTo>
                  <a:cubicBezTo>
                    <a:pt x="78" y="210"/>
                    <a:pt x="79" y="210"/>
                    <a:pt x="79" y="210"/>
                  </a:cubicBezTo>
                  <a:cubicBezTo>
                    <a:pt x="80" y="210"/>
                    <a:pt x="80" y="210"/>
                    <a:pt x="81" y="210"/>
                  </a:cubicBezTo>
                  <a:cubicBezTo>
                    <a:pt x="81" y="210"/>
                    <a:pt x="81" y="210"/>
                    <a:pt x="81" y="211"/>
                  </a:cubicBezTo>
                  <a:cubicBezTo>
                    <a:pt x="80" y="211"/>
                    <a:pt x="79" y="211"/>
                    <a:pt x="78" y="211"/>
                  </a:cubicBezTo>
                  <a:cubicBezTo>
                    <a:pt x="77" y="211"/>
                    <a:pt x="77" y="211"/>
                    <a:pt x="76" y="212"/>
                  </a:cubicBezTo>
                  <a:cubicBezTo>
                    <a:pt x="76" y="211"/>
                    <a:pt x="76" y="211"/>
                    <a:pt x="76" y="211"/>
                  </a:cubicBezTo>
                  <a:cubicBezTo>
                    <a:pt x="76" y="210"/>
                    <a:pt x="76" y="210"/>
                    <a:pt x="76" y="210"/>
                  </a:cubicBezTo>
                  <a:cubicBezTo>
                    <a:pt x="75" y="210"/>
                    <a:pt x="75" y="210"/>
                    <a:pt x="74" y="211"/>
                  </a:cubicBezTo>
                  <a:cubicBezTo>
                    <a:pt x="74" y="212"/>
                    <a:pt x="73" y="212"/>
                    <a:pt x="73" y="213"/>
                  </a:cubicBezTo>
                  <a:cubicBezTo>
                    <a:pt x="72" y="213"/>
                    <a:pt x="71" y="213"/>
                    <a:pt x="71" y="213"/>
                  </a:cubicBezTo>
                  <a:cubicBezTo>
                    <a:pt x="70" y="213"/>
                    <a:pt x="69" y="213"/>
                    <a:pt x="69" y="213"/>
                  </a:cubicBezTo>
                  <a:cubicBezTo>
                    <a:pt x="68" y="213"/>
                    <a:pt x="67" y="213"/>
                    <a:pt x="67" y="213"/>
                  </a:cubicBezTo>
                  <a:cubicBezTo>
                    <a:pt x="66" y="213"/>
                    <a:pt x="66" y="212"/>
                    <a:pt x="66" y="212"/>
                  </a:cubicBezTo>
                  <a:cubicBezTo>
                    <a:pt x="65" y="211"/>
                    <a:pt x="65" y="211"/>
                    <a:pt x="65" y="211"/>
                  </a:cubicBezTo>
                  <a:cubicBezTo>
                    <a:pt x="65" y="211"/>
                    <a:pt x="66" y="211"/>
                    <a:pt x="66" y="210"/>
                  </a:cubicBezTo>
                  <a:cubicBezTo>
                    <a:pt x="67" y="210"/>
                    <a:pt x="67" y="210"/>
                    <a:pt x="67" y="210"/>
                  </a:cubicBezTo>
                  <a:cubicBezTo>
                    <a:pt x="68" y="210"/>
                    <a:pt x="68" y="209"/>
                    <a:pt x="68" y="209"/>
                  </a:cubicBezTo>
                  <a:cubicBezTo>
                    <a:pt x="67" y="208"/>
                    <a:pt x="66" y="208"/>
                    <a:pt x="65" y="208"/>
                  </a:cubicBezTo>
                  <a:cubicBezTo>
                    <a:pt x="64" y="207"/>
                    <a:pt x="63" y="207"/>
                    <a:pt x="62" y="208"/>
                  </a:cubicBezTo>
                  <a:cubicBezTo>
                    <a:pt x="62" y="208"/>
                    <a:pt x="62" y="209"/>
                    <a:pt x="62" y="209"/>
                  </a:cubicBezTo>
                  <a:cubicBezTo>
                    <a:pt x="62" y="209"/>
                    <a:pt x="62" y="209"/>
                    <a:pt x="63" y="210"/>
                  </a:cubicBezTo>
                  <a:cubicBezTo>
                    <a:pt x="63" y="210"/>
                    <a:pt x="63" y="210"/>
                    <a:pt x="63" y="210"/>
                  </a:cubicBezTo>
                  <a:cubicBezTo>
                    <a:pt x="64" y="210"/>
                    <a:pt x="63" y="211"/>
                    <a:pt x="63" y="211"/>
                  </a:cubicBezTo>
                  <a:cubicBezTo>
                    <a:pt x="62" y="211"/>
                    <a:pt x="62" y="211"/>
                    <a:pt x="62" y="211"/>
                  </a:cubicBezTo>
                  <a:cubicBezTo>
                    <a:pt x="61" y="210"/>
                    <a:pt x="61" y="210"/>
                    <a:pt x="61" y="209"/>
                  </a:cubicBezTo>
                  <a:cubicBezTo>
                    <a:pt x="61" y="209"/>
                    <a:pt x="61" y="208"/>
                    <a:pt x="61" y="208"/>
                  </a:cubicBezTo>
                  <a:cubicBezTo>
                    <a:pt x="61" y="208"/>
                    <a:pt x="60" y="208"/>
                    <a:pt x="59" y="209"/>
                  </a:cubicBezTo>
                  <a:cubicBezTo>
                    <a:pt x="59" y="209"/>
                    <a:pt x="59" y="209"/>
                    <a:pt x="59" y="210"/>
                  </a:cubicBezTo>
                  <a:cubicBezTo>
                    <a:pt x="59" y="210"/>
                    <a:pt x="60" y="210"/>
                    <a:pt x="60" y="210"/>
                  </a:cubicBezTo>
                  <a:cubicBezTo>
                    <a:pt x="60" y="210"/>
                    <a:pt x="61" y="210"/>
                    <a:pt x="61" y="210"/>
                  </a:cubicBezTo>
                  <a:cubicBezTo>
                    <a:pt x="61" y="211"/>
                    <a:pt x="61" y="211"/>
                    <a:pt x="61" y="212"/>
                  </a:cubicBezTo>
                  <a:cubicBezTo>
                    <a:pt x="60" y="211"/>
                    <a:pt x="60" y="211"/>
                    <a:pt x="59" y="212"/>
                  </a:cubicBezTo>
                  <a:cubicBezTo>
                    <a:pt x="58" y="212"/>
                    <a:pt x="57" y="212"/>
                    <a:pt x="57" y="212"/>
                  </a:cubicBezTo>
                  <a:cubicBezTo>
                    <a:pt x="57" y="212"/>
                    <a:pt x="56" y="212"/>
                    <a:pt x="56" y="211"/>
                  </a:cubicBezTo>
                  <a:cubicBezTo>
                    <a:pt x="56" y="211"/>
                    <a:pt x="55" y="211"/>
                    <a:pt x="55" y="211"/>
                  </a:cubicBezTo>
                  <a:cubicBezTo>
                    <a:pt x="55" y="210"/>
                    <a:pt x="54" y="210"/>
                    <a:pt x="54" y="210"/>
                  </a:cubicBezTo>
                  <a:cubicBezTo>
                    <a:pt x="54" y="210"/>
                    <a:pt x="54" y="211"/>
                    <a:pt x="54" y="211"/>
                  </a:cubicBezTo>
                  <a:cubicBezTo>
                    <a:pt x="53" y="211"/>
                    <a:pt x="53" y="211"/>
                    <a:pt x="53" y="210"/>
                  </a:cubicBezTo>
                  <a:cubicBezTo>
                    <a:pt x="53" y="210"/>
                    <a:pt x="53" y="210"/>
                    <a:pt x="53" y="210"/>
                  </a:cubicBezTo>
                  <a:cubicBezTo>
                    <a:pt x="54" y="209"/>
                    <a:pt x="54" y="209"/>
                    <a:pt x="54" y="209"/>
                  </a:cubicBezTo>
                  <a:cubicBezTo>
                    <a:pt x="54" y="209"/>
                    <a:pt x="55" y="208"/>
                    <a:pt x="55" y="208"/>
                  </a:cubicBezTo>
                  <a:cubicBezTo>
                    <a:pt x="54" y="208"/>
                    <a:pt x="53" y="208"/>
                    <a:pt x="53" y="208"/>
                  </a:cubicBezTo>
                  <a:cubicBezTo>
                    <a:pt x="52" y="208"/>
                    <a:pt x="52" y="208"/>
                    <a:pt x="52" y="209"/>
                  </a:cubicBezTo>
                  <a:cubicBezTo>
                    <a:pt x="52" y="209"/>
                    <a:pt x="51" y="210"/>
                    <a:pt x="51" y="210"/>
                  </a:cubicBezTo>
                  <a:cubicBezTo>
                    <a:pt x="51" y="211"/>
                    <a:pt x="50" y="211"/>
                    <a:pt x="50" y="212"/>
                  </a:cubicBezTo>
                  <a:cubicBezTo>
                    <a:pt x="50" y="212"/>
                    <a:pt x="50" y="212"/>
                    <a:pt x="49" y="212"/>
                  </a:cubicBezTo>
                  <a:cubicBezTo>
                    <a:pt x="49" y="212"/>
                    <a:pt x="49" y="212"/>
                    <a:pt x="48" y="212"/>
                  </a:cubicBezTo>
                  <a:cubicBezTo>
                    <a:pt x="48" y="212"/>
                    <a:pt x="48" y="212"/>
                    <a:pt x="48" y="213"/>
                  </a:cubicBezTo>
                  <a:cubicBezTo>
                    <a:pt x="47" y="213"/>
                    <a:pt x="47" y="213"/>
                    <a:pt x="47" y="213"/>
                  </a:cubicBezTo>
                  <a:cubicBezTo>
                    <a:pt x="46" y="213"/>
                    <a:pt x="46" y="213"/>
                    <a:pt x="46" y="213"/>
                  </a:cubicBezTo>
                  <a:cubicBezTo>
                    <a:pt x="45" y="212"/>
                    <a:pt x="45" y="212"/>
                    <a:pt x="45" y="211"/>
                  </a:cubicBezTo>
                  <a:cubicBezTo>
                    <a:pt x="43" y="212"/>
                    <a:pt x="42" y="212"/>
                    <a:pt x="41" y="211"/>
                  </a:cubicBezTo>
                  <a:cubicBezTo>
                    <a:pt x="40" y="211"/>
                    <a:pt x="39" y="211"/>
                    <a:pt x="38" y="212"/>
                  </a:cubicBezTo>
                  <a:cubicBezTo>
                    <a:pt x="38" y="211"/>
                    <a:pt x="37" y="211"/>
                    <a:pt x="37" y="211"/>
                  </a:cubicBezTo>
                  <a:cubicBezTo>
                    <a:pt x="37" y="211"/>
                    <a:pt x="37" y="210"/>
                    <a:pt x="37" y="210"/>
                  </a:cubicBezTo>
                  <a:cubicBezTo>
                    <a:pt x="36" y="210"/>
                    <a:pt x="36" y="211"/>
                    <a:pt x="35" y="211"/>
                  </a:cubicBezTo>
                  <a:cubicBezTo>
                    <a:pt x="34" y="211"/>
                    <a:pt x="34" y="211"/>
                    <a:pt x="33" y="210"/>
                  </a:cubicBezTo>
                  <a:cubicBezTo>
                    <a:pt x="31" y="210"/>
                    <a:pt x="30" y="211"/>
                    <a:pt x="30" y="212"/>
                  </a:cubicBezTo>
                  <a:cubicBezTo>
                    <a:pt x="29" y="212"/>
                    <a:pt x="29" y="212"/>
                    <a:pt x="29" y="211"/>
                  </a:cubicBezTo>
                  <a:cubicBezTo>
                    <a:pt x="29" y="211"/>
                    <a:pt x="29" y="211"/>
                    <a:pt x="28" y="210"/>
                  </a:cubicBezTo>
                  <a:cubicBezTo>
                    <a:pt x="28" y="210"/>
                    <a:pt x="28" y="210"/>
                    <a:pt x="28" y="209"/>
                  </a:cubicBezTo>
                  <a:cubicBezTo>
                    <a:pt x="27" y="209"/>
                    <a:pt x="27" y="209"/>
                    <a:pt x="27" y="209"/>
                  </a:cubicBezTo>
                  <a:cubicBezTo>
                    <a:pt x="26" y="209"/>
                    <a:pt x="26" y="210"/>
                    <a:pt x="26" y="210"/>
                  </a:cubicBezTo>
                  <a:cubicBezTo>
                    <a:pt x="26" y="210"/>
                    <a:pt x="26" y="210"/>
                    <a:pt x="27" y="210"/>
                  </a:cubicBezTo>
                  <a:cubicBezTo>
                    <a:pt x="27" y="210"/>
                    <a:pt x="27" y="210"/>
                    <a:pt x="28" y="210"/>
                  </a:cubicBezTo>
                  <a:cubicBezTo>
                    <a:pt x="28" y="211"/>
                    <a:pt x="28" y="211"/>
                    <a:pt x="28" y="212"/>
                  </a:cubicBezTo>
                  <a:cubicBezTo>
                    <a:pt x="27" y="212"/>
                    <a:pt x="27" y="212"/>
                    <a:pt x="26" y="212"/>
                  </a:cubicBezTo>
                  <a:cubicBezTo>
                    <a:pt x="26" y="212"/>
                    <a:pt x="26" y="211"/>
                    <a:pt x="25" y="211"/>
                  </a:cubicBezTo>
                  <a:cubicBezTo>
                    <a:pt x="25" y="211"/>
                    <a:pt x="25" y="211"/>
                    <a:pt x="24" y="211"/>
                  </a:cubicBezTo>
                  <a:cubicBezTo>
                    <a:pt x="24" y="211"/>
                    <a:pt x="24" y="211"/>
                    <a:pt x="24" y="211"/>
                  </a:cubicBezTo>
                  <a:cubicBezTo>
                    <a:pt x="23" y="211"/>
                    <a:pt x="23" y="211"/>
                    <a:pt x="23" y="211"/>
                  </a:cubicBezTo>
                  <a:cubicBezTo>
                    <a:pt x="24" y="211"/>
                    <a:pt x="24" y="211"/>
                    <a:pt x="24" y="210"/>
                  </a:cubicBezTo>
                  <a:cubicBezTo>
                    <a:pt x="24" y="210"/>
                    <a:pt x="24" y="209"/>
                    <a:pt x="23" y="209"/>
                  </a:cubicBezTo>
                  <a:cubicBezTo>
                    <a:pt x="23" y="209"/>
                    <a:pt x="23" y="209"/>
                    <a:pt x="23" y="209"/>
                  </a:cubicBezTo>
                  <a:cubicBezTo>
                    <a:pt x="22" y="209"/>
                    <a:pt x="22" y="209"/>
                    <a:pt x="22" y="209"/>
                  </a:cubicBezTo>
                  <a:cubicBezTo>
                    <a:pt x="21" y="208"/>
                    <a:pt x="21" y="208"/>
                    <a:pt x="21" y="208"/>
                  </a:cubicBezTo>
                  <a:cubicBezTo>
                    <a:pt x="21" y="208"/>
                    <a:pt x="20" y="208"/>
                    <a:pt x="19" y="208"/>
                  </a:cubicBezTo>
                  <a:cubicBezTo>
                    <a:pt x="19" y="209"/>
                    <a:pt x="18" y="209"/>
                    <a:pt x="18" y="208"/>
                  </a:cubicBezTo>
                  <a:cubicBezTo>
                    <a:pt x="18" y="208"/>
                    <a:pt x="17" y="208"/>
                    <a:pt x="18" y="208"/>
                  </a:cubicBezTo>
                  <a:cubicBezTo>
                    <a:pt x="18" y="208"/>
                    <a:pt x="18" y="208"/>
                    <a:pt x="18" y="208"/>
                  </a:cubicBezTo>
                  <a:cubicBezTo>
                    <a:pt x="17" y="208"/>
                    <a:pt x="16" y="208"/>
                    <a:pt x="15" y="208"/>
                  </a:cubicBezTo>
                  <a:cubicBezTo>
                    <a:pt x="14" y="208"/>
                    <a:pt x="14" y="207"/>
                    <a:pt x="13" y="206"/>
                  </a:cubicBezTo>
                  <a:close/>
                  <a:moveTo>
                    <a:pt x="2" y="208"/>
                  </a:moveTo>
                  <a:cubicBezTo>
                    <a:pt x="2" y="209"/>
                    <a:pt x="2" y="209"/>
                    <a:pt x="2" y="209"/>
                  </a:cubicBezTo>
                  <a:cubicBezTo>
                    <a:pt x="2" y="210"/>
                    <a:pt x="2" y="210"/>
                    <a:pt x="1" y="210"/>
                  </a:cubicBezTo>
                  <a:cubicBezTo>
                    <a:pt x="1" y="211"/>
                    <a:pt x="0" y="211"/>
                    <a:pt x="0" y="211"/>
                  </a:cubicBezTo>
                  <a:cubicBezTo>
                    <a:pt x="0" y="211"/>
                    <a:pt x="0" y="210"/>
                    <a:pt x="1" y="210"/>
                  </a:cubicBezTo>
                  <a:cubicBezTo>
                    <a:pt x="1" y="210"/>
                    <a:pt x="1" y="209"/>
                    <a:pt x="1" y="208"/>
                  </a:cubicBezTo>
                  <a:lnTo>
                    <a:pt x="2" y="208"/>
                  </a:ln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4" name="Freeform 61">
              <a:extLst>
                <a:ext uri="{FF2B5EF4-FFF2-40B4-BE49-F238E27FC236}">
                  <a16:creationId xmlns:a16="http://schemas.microsoft.com/office/drawing/2014/main" id="{564C76DB-63AE-4D24-A2D0-0B6A2BC252D2}"/>
                </a:ext>
              </a:extLst>
            </p:cNvPr>
            <p:cNvSpPr>
              <a:spLocks noEditPoints="1"/>
            </p:cNvSpPr>
            <p:nvPr/>
          </p:nvSpPr>
          <p:spPr bwMode="auto">
            <a:xfrm>
              <a:off x="5948348" y="5528887"/>
              <a:ext cx="101581" cy="177767"/>
            </a:xfrm>
            <a:custGeom>
              <a:avLst/>
              <a:gdLst>
                <a:gd name="T0" fmla="*/ 38 w 120"/>
                <a:gd name="T1" fmla="*/ 138 h 213"/>
                <a:gd name="T2" fmla="*/ 33 w 120"/>
                <a:gd name="T3" fmla="*/ 144 h 213"/>
                <a:gd name="T4" fmla="*/ 44 w 120"/>
                <a:gd name="T5" fmla="*/ 166 h 213"/>
                <a:gd name="T6" fmla="*/ 76 w 120"/>
                <a:gd name="T7" fmla="*/ 209 h 213"/>
                <a:gd name="T8" fmla="*/ 60 w 120"/>
                <a:gd name="T9" fmla="*/ 208 h 213"/>
                <a:gd name="T10" fmla="*/ 68 w 120"/>
                <a:gd name="T11" fmla="*/ 203 h 213"/>
                <a:gd name="T12" fmla="*/ 72 w 120"/>
                <a:gd name="T13" fmla="*/ 198 h 213"/>
                <a:gd name="T14" fmla="*/ 55 w 120"/>
                <a:gd name="T15" fmla="*/ 170 h 213"/>
                <a:gd name="T16" fmla="*/ 62 w 120"/>
                <a:gd name="T17" fmla="*/ 165 h 213"/>
                <a:gd name="T18" fmla="*/ 66 w 120"/>
                <a:gd name="T19" fmla="*/ 163 h 213"/>
                <a:gd name="T20" fmla="*/ 53 w 120"/>
                <a:gd name="T21" fmla="*/ 161 h 213"/>
                <a:gd name="T22" fmla="*/ 59 w 120"/>
                <a:gd name="T23" fmla="*/ 163 h 213"/>
                <a:gd name="T24" fmla="*/ 36 w 120"/>
                <a:gd name="T25" fmla="*/ 158 h 213"/>
                <a:gd name="T26" fmla="*/ 66 w 120"/>
                <a:gd name="T27" fmla="*/ 159 h 213"/>
                <a:gd name="T28" fmla="*/ 65 w 120"/>
                <a:gd name="T29" fmla="*/ 150 h 213"/>
                <a:gd name="T30" fmla="*/ 42 w 120"/>
                <a:gd name="T31" fmla="*/ 138 h 213"/>
                <a:gd name="T32" fmla="*/ 64 w 120"/>
                <a:gd name="T33" fmla="*/ 135 h 213"/>
                <a:gd name="T34" fmla="*/ 58 w 120"/>
                <a:gd name="T35" fmla="*/ 135 h 213"/>
                <a:gd name="T36" fmla="*/ 63 w 120"/>
                <a:gd name="T37" fmla="*/ 131 h 213"/>
                <a:gd name="T38" fmla="*/ 66 w 120"/>
                <a:gd name="T39" fmla="*/ 127 h 213"/>
                <a:gd name="T40" fmla="*/ 58 w 120"/>
                <a:gd name="T41" fmla="*/ 124 h 213"/>
                <a:gd name="T42" fmla="*/ 47 w 120"/>
                <a:gd name="T43" fmla="*/ 123 h 213"/>
                <a:gd name="T44" fmla="*/ 69 w 120"/>
                <a:gd name="T45" fmla="*/ 122 h 213"/>
                <a:gd name="T46" fmla="*/ 48 w 120"/>
                <a:gd name="T47" fmla="*/ 118 h 213"/>
                <a:gd name="T48" fmla="*/ 47 w 120"/>
                <a:gd name="T49" fmla="*/ 116 h 213"/>
                <a:gd name="T50" fmla="*/ 45 w 120"/>
                <a:gd name="T51" fmla="*/ 113 h 213"/>
                <a:gd name="T52" fmla="*/ 64 w 120"/>
                <a:gd name="T53" fmla="*/ 106 h 213"/>
                <a:gd name="T54" fmla="*/ 36 w 120"/>
                <a:gd name="T55" fmla="*/ 104 h 213"/>
                <a:gd name="T56" fmla="*/ 76 w 120"/>
                <a:gd name="T57" fmla="*/ 107 h 213"/>
                <a:gd name="T58" fmla="*/ 54 w 120"/>
                <a:gd name="T59" fmla="*/ 100 h 213"/>
                <a:gd name="T60" fmla="*/ 84 w 120"/>
                <a:gd name="T61" fmla="*/ 97 h 213"/>
                <a:gd name="T62" fmla="*/ 62 w 120"/>
                <a:gd name="T63" fmla="*/ 90 h 213"/>
                <a:gd name="T64" fmla="*/ 58 w 120"/>
                <a:gd name="T65" fmla="*/ 84 h 213"/>
                <a:gd name="T66" fmla="*/ 43 w 120"/>
                <a:gd name="T67" fmla="*/ 88 h 213"/>
                <a:gd name="T68" fmla="*/ 36 w 120"/>
                <a:gd name="T69" fmla="*/ 78 h 213"/>
                <a:gd name="T70" fmla="*/ 44 w 120"/>
                <a:gd name="T71" fmla="*/ 75 h 213"/>
                <a:gd name="T72" fmla="*/ 52 w 120"/>
                <a:gd name="T73" fmla="*/ 66 h 213"/>
                <a:gd name="T74" fmla="*/ 59 w 120"/>
                <a:gd name="T75" fmla="*/ 65 h 213"/>
                <a:gd name="T76" fmla="*/ 34 w 120"/>
                <a:gd name="T77" fmla="*/ 60 h 213"/>
                <a:gd name="T78" fmla="*/ 86 w 120"/>
                <a:gd name="T79" fmla="*/ 36 h 213"/>
                <a:gd name="T80" fmla="*/ 67 w 120"/>
                <a:gd name="T81" fmla="*/ 22 h 213"/>
                <a:gd name="T82" fmla="*/ 88 w 120"/>
                <a:gd name="T83" fmla="*/ 5 h 213"/>
                <a:gd name="T84" fmla="*/ 102 w 120"/>
                <a:gd name="T85" fmla="*/ 4 h 213"/>
                <a:gd name="T86" fmla="*/ 67 w 120"/>
                <a:gd name="T87" fmla="*/ 3 h 213"/>
                <a:gd name="T88" fmla="*/ 54 w 120"/>
                <a:gd name="T89" fmla="*/ 2 h 213"/>
                <a:gd name="T90" fmla="*/ 116 w 120"/>
                <a:gd name="T91" fmla="*/ 1 h 213"/>
                <a:gd name="T92" fmla="*/ 71 w 120"/>
                <a:gd name="T93" fmla="*/ 2 h 213"/>
                <a:gd name="T94" fmla="*/ 43 w 120"/>
                <a:gd name="T95" fmla="*/ 151 h 213"/>
                <a:gd name="T96" fmla="*/ 54 w 120"/>
                <a:gd name="T97" fmla="*/ 159 h 213"/>
                <a:gd name="T98" fmla="*/ 57 w 120"/>
                <a:gd name="T99" fmla="*/ 149 h 213"/>
                <a:gd name="T100" fmla="*/ 50 w 120"/>
                <a:gd name="T101" fmla="*/ 142 h 213"/>
                <a:gd name="T102" fmla="*/ 43 w 120"/>
                <a:gd name="T103" fmla="*/ 145 h 213"/>
                <a:gd name="T104" fmla="*/ 40 w 120"/>
                <a:gd name="T105" fmla="*/ 144 h 213"/>
                <a:gd name="T106" fmla="*/ 45 w 120"/>
                <a:gd name="T107" fmla="*/ 128 h 213"/>
                <a:gd name="T108" fmla="*/ 32 w 120"/>
                <a:gd name="T109" fmla="*/ 126 h 213"/>
                <a:gd name="T110" fmla="*/ 37 w 120"/>
                <a:gd name="T111" fmla="*/ 87 h 213"/>
                <a:gd name="T112" fmla="*/ 32 w 120"/>
                <a:gd name="T113" fmla="*/ 81 h 213"/>
                <a:gd name="T114" fmla="*/ 41 w 120"/>
                <a:gd name="T115" fmla="*/ 1 h 213"/>
                <a:gd name="T116" fmla="*/ 85 w 120"/>
                <a:gd name="T117" fmla="*/ 4 h 213"/>
                <a:gd name="T118" fmla="*/ 120 w 120"/>
                <a:gd name="T119" fmla="*/ 6 h 213"/>
                <a:gd name="T120" fmla="*/ 39 w 120"/>
                <a:gd name="T121" fmla="*/ 211 h 213"/>
                <a:gd name="T122" fmla="*/ 39 w 120"/>
                <a:gd name="T123" fmla="*/ 157 h 213"/>
                <a:gd name="T124" fmla="*/ 50 w 120"/>
                <a:gd name="T125" fmla="*/ 16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13">
                  <a:moveTo>
                    <a:pt x="43" y="84"/>
                  </a:moveTo>
                  <a:cubicBezTo>
                    <a:pt x="43" y="84"/>
                    <a:pt x="42" y="84"/>
                    <a:pt x="42" y="84"/>
                  </a:cubicBezTo>
                  <a:lnTo>
                    <a:pt x="42" y="84"/>
                  </a:lnTo>
                  <a:cubicBezTo>
                    <a:pt x="42" y="84"/>
                    <a:pt x="42" y="84"/>
                    <a:pt x="43" y="84"/>
                  </a:cubicBezTo>
                  <a:close/>
                  <a:moveTo>
                    <a:pt x="42" y="135"/>
                  </a:moveTo>
                  <a:cubicBezTo>
                    <a:pt x="41" y="135"/>
                    <a:pt x="41" y="135"/>
                    <a:pt x="40" y="134"/>
                  </a:cubicBezTo>
                  <a:cubicBezTo>
                    <a:pt x="40" y="134"/>
                    <a:pt x="40" y="134"/>
                    <a:pt x="40" y="133"/>
                  </a:cubicBezTo>
                  <a:cubicBezTo>
                    <a:pt x="40" y="133"/>
                    <a:pt x="41" y="133"/>
                    <a:pt x="41" y="133"/>
                  </a:cubicBezTo>
                  <a:cubicBezTo>
                    <a:pt x="41" y="133"/>
                    <a:pt x="41" y="133"/>
                    <a:pt x="42" y="134"/>
                  </a:cubicBezTo>
                  <a:cubicBezTo>
                    <a:pt x="42" y="134"/>
                    <a:pt x="42" y="134"/>
                    <a:pt x="42" y="135"/>
                  </a:cubicBezTo>
                  <a:close/>
                  <a:moveTo>
                    <a:pt x="36" y="135"/>
                  </a:moveTo>
                  <a:cubicBezTo>
                    <a:pt x="35" y="135"/>
                    <a:pt x="35" y="135"/>
                    <a:pt x="34" y="135"/>
                  </a:cubicBezTo>
                  <a:cubicBezTo>
                    <a:pt x="34" y="135"/>
                    <a:pt x="34" y="134"/>
                    <a:pt x="35" y="134"/>
                  </a:cubicBezTo>
                  <a:cubicBezTo>
                    <a:pt x="35" y="135"/>
                    <a:pt x="35" y="135"/>
                    <a:pt x="36" y="135"/>
                  </a:cubicBezTo>
                  <a:close/>
                  <a:moveTo>
                    <a:pt x="39" y="136"/>
                  </a:moveTo>
                  <a:cubicBezTo>
                    <a:pt x="39" y="136"/>
                    <a:pt x="39" y="136"/>
                    <a:pt x="39" y="136"/>
                  </a:cubicBezTo>
                  <a:cubicBezTo>
                    <a:pt x="39" y="136"/>
                    <a:pt x="38" y="136"/>
                    <a:pt x="38" y="136"/>
                  </a:cubicBezTo>
                  <a:cubicBezTo>
                    <a:pt x="38" y="136"/>
                    <a:pt x="38" y="137"/>
                    <a:pt x="38" y="137"/>
                  </a:cubicBezTo>
                  <a:cubicBezTo>
                    <a:pt x="38" y="137"/>
                    <a:pt x="38" y="137"/>
                    <a:pt x="38" y="137"/>
                  </a:cubicBezTo>
                  <a:cubicBezTo>
                    <a:pt x="37" y="136"/>
                    <a:pt x="37" y="136"/>
                    <a:pt x="37" y="136"/>
                  </a:cubicBezTo>
                  <a:cubicBezTo>
                    <a:pt x="38" y="135"/>
                    <a:pt x="38" y="135"/>
                    <a:pt x="39" y="136"/>
                  </a:cubicBezTo>
                  <a:close/>
                  <a:moveTo>
                    <a:pt x="34" y="136"/>
                  </a:moveTo>
                  <a:cubicBezTo>
                    <a:pt x="34" y="137"/>
                    <a:pt x="35" y="137"/>
                    <a:pt x="36" y="137"/>
                  </a:cubicBezTo>
                  <a:cubicBezTo>
                    <a:pt x="36" y="136"/>
                    <a:pt x="37" y="136"/>
                    <a:pt x="37" y="137"/>
                  </a:cubicBezTo>
                  <a:cubicBezTo>
                    <a:pt x="37" y="137"/>
                    <a:pt x="38" y="137"/>
                    <a:pt x="38" y="137"/>
                  </a:cubicBezTo>
                  <a:cubicBezTo>
                    <a:pt x="38" y="138"/>
                    <a:pt x="38" y="138"/>
                    <a:pt x="38" y="138"/>
                  </a:cubicBezTo>
                  <a:cubicBezTo>
                    <a:pt x="39" y="139"/>
                    <a:pt x="39" y="139"/>
                    <a:pt x="39" y="139"/>
                  </a:cubicBezTo>
                  <a:cubicBezTo>
                    <a:pt x="39" y="139"/>
                    <a:pt x="39" y="139"/>
                    <a:pt x="38" y="139"/>
                  </a:cubicBezTo>
                  <a:cubicBezTo>
                    <a:pt x="38" y="140"/>
                    <a:pt x="38" y="140"/>
                    <a:pt x="37" y="139"/>
                  </a:cubicBezTo>
                  <a:cubicBezTo>
                    <a:pt x="37" y="139"/>
                    <a:pt x="37" y="139"/>
                    <a:pt x="37" y="139"/>
                  </a:cubicBezTo>
                  <a:cubicBezTo>
                    <a:pt x="37" y="138"/>
                    <a:pt x="36" y="138"/>
                    <a:pt x="36" y="138"/>
                  </a:cubicBezTo>
                  <a:cubicBezTo>
                    <a:pt x="36" y="138"/>
                    <a:pt x="36" y="138"/>
                    <a:pt x="35" y="139"/>
                  </a:cubicBezTo>
                  <a:cubicBezTo>
                    <a:pt x="35" y="139"/>
                    <a:pt x="35" y="139"/>
                    <a:pt x="36" y="140"/>
                  </a:cubicBezTo>
                  <a:cubicBezTo>
                    <a:pt x="36" y="140"/>
                    <a:pt x="36" y="141"/>
                    <a:pt x="36" y="141"/>
                  </a:cubicBezTo>
                  <a:cubicBezTo>
                    <a:pt x="36" y="141"/>
                    <a:pt x="36" y="141"/>
                    <a:pt x="36" y="141"/>
                  </a:cubicBezTo>
                  <a:cubicBezTo>
                    <a:pt x="36" y="140"/>
                    <a:pt x="36" y="140"/>
                    <a:pt x="36" y="140"/>
                  </a:cubicBezTo>
                  <a:cubicBezTo>
                    <a:pt x="37" y="141"/>
                    <a:pt x="37" y="141"/>
                    <a:pt x="37" y="142"/>
                  </a:cubicBezTo>
                  <a:cubicBezTo>
                    <a:pt x="37" y="142"/>
                    <a:pt x="37" y="143"/>
                    <a:pt x="36" y="143"/>
                  </a:cubicBezTo>
                  <a:cubicBezTo>
                    <a:pt x="36" y="143"/>
                    <a:pt x="36" y="143"/>
                    <a:pt x="35" y="143"/>
                  </a:cubicBezTo>
                  <a:cubicBezTo>
                    <a:pt x="35" y="143"/>
                    <a:pt x="35" y="143"/>
                    <a:pt x="34" y="143"/>
                  </a:cubicBezTo>
                  <a:cubicBezTo>
                    <a:pt x="33" y="142"/>
                    <a:pt x="33" y="143"/>
                    <a:pt x="33" y="143"/>
                  </a:cubicBezTo>
                  <a:cubicBezTo>
                    <a:pt x="33" y="143"/>
                    <a:pt x="32" y="143"/>
                    <a:pt x="32" y="142"/>
                  </a:cubicBezTo>
                  <a:cubicBezTo>
                    <a:pt x="32" y="141"/>
                    <a:pt x="33" y="141"/>
                    <a:pt x="33" y="141"/>
                  </a:cubicBezTo>
                  <a:cubicBezTo>
                    <a:pt x="33" y="140"/>
                    <a:pt x="33" y="140"/>
                    <a:pt x="33" y="140"/>
                  </a:cubicBezTo>
                  <a:cubicBezTo>
                    <a:pt x="32" y="139"/>
                    <a:pt x="32" y="139"/>
                    <a:pt x="32" y="139"/>
                  </a:cubicBezTo>
                  <a:cubicBezTo>
                    <a:pt x="33" y="139"/>
                    <a:pt x="34" y="139"/>
                    <a:pt x="34" y="138"/>
                  </a:cubicBezTo>
                  <a:cubicBezTo>
                    <a:pt x="34" y="138"/>
                    <a:pt x="34" y="137"/>
                    <a:pt x="34" y="136"/>
                  </a:cubicBezTo>
                  <a:close/>
                  <a:moveTo>
                    <a:pt x="33" y="144"/>
                  </a:moveTo>
                  <a:cubicBezTo>
                    <a:pt x="33" y="144"/>
                    <a:pt x="34" y="144"/>
                    <a:pt x="34" y="145"/>
                  </a:cubicBezTo>
                  <a:cubicBezTo>
                    <a:pt x="34" y="146"/>
                    <a:pt x="33" y="147"/>
                    <a:pt x="33" y="147"/>
                  </a:cubicBezTo>
                  <a:cubicBezTo>
                    <a:pt x="33" y="146"/>
                    <a:pt x="32" y="146"/>
                    <a:pt x="33" y="145"/>
                  </a:cubicBezTo>
                  <a:cubicBezTo>
                    <a:pt x="33" y="145"/>
                    <a:pt x="33" y="144"/>
                    <a:pt x="33" y="144"/>
                  </a:cubicBezTo>
                  <a:close/>
                  <a:moveTo>
                    <a:pt x="54" y="156"/>
                  </a:moveTo>
                  <a:cubicBezTo>
                    <a:pt x="54" y="156"/>
                    <a:pt x="55" y="157"/>
                    <a:pt x="54" y="157"/>
                  </a:cubicBezTo>
                  <a:cubicBezTo>
                    <a:pt x="54" y="158"/>
                    <a:pt x="54" y="158"/>
                    <a:pt x="53" y="158"/>
                  </a:cubicBezTo>
                  <a:cubicBezTo>
                    <a:pt x="53" y="158"/>
                    <a:pt x="53" y="157"/>
                    <a:pt x="53" y="156"/>
                  </a:cubicBezTo>
                  <a:cubicBezTo>
                    <a:pt x="53" y="156"/>
                    <a:pt x="53" y="156"/>
                    <a:pt x="54" y="156"/>
                  </a:cubicBezTo>
                  <a:close/>
                  <a:moveTo>
                    <a:pt x="33" y="157"/>
                  </a:moveTo>
                  <a:cubicBezTo>
                    <a:pt x="33" y="157"/>
                    <a:pt x="33" y="158"/>
                    <a:pt x="33" y="158"/>
                  </a:cubicBezTo>
                  <a:cubicBezTo>
                    <a:pt x="33" y="158"/>
                    <a:pt x="33" y="159"/>
                    <a:pt x="34" y="159"/>
                  </a:cubicBezTo>
                  <a:cubicBezTo>
                    <a:pt x="34" y="159"/>
                    <a:pt x="35" y="159"/>
                    <a:pt x="35" y="159"/>
                  </a:cubicBezTo>
                  <a:cubicBezTo>
                    <a:pt x="35" y="159"/>
                    <a:pt x="35" y="159"/>
                    <a:pt x="36" y="160"/>
                  </a:cubicBezTo>
                  <a:cubicBezTo>
                    <a:pt x="35" y="161"/>
                    <a:pt x="35" y="161"/>
                    <a:pt x="34" y="161"/>
                  </a:cubicBezTo>
                  <a:cubicBezTo>
                    <a:pt x="34" y="160"/>
                    <a:pt x="33" y="160"/>
                    <a:pt x="33" y="159"/>
                  </a:cubicBezTo>
                  <a:cubicBezTo>
                    <a:pt x="32" y="159"/>
                    <a:pt x="32" y="159"/>
                    <a:pt x="32" y="158"/>
                  </a:cubicBezTo>
                  <a:cubicBezTo>
                    <a:pt x="32" y="158"/>
                    <a:pt x="33" y="157"/>
                    <a:pt x="33" y="157"/>
                  </a:cubicBezTo>
                  <a:close/>
                  <a:moveTo>
                    <a:pt x="52" y="160"/>
                  </a:moveTo>
                  <a:cubicBezTo>
                    <a:pt x="51" y="160"/>
                    <a:pt x="50" y="161"/>
                    <a:pt x="50" y="161"/>
                  </a:cubicBezTo>
                  <a:cubicBezTo>
                    <a:pt x="49" y="161"/>
                    <a:pt x="48" y="161"/>
                    <a:pt x="48" y="161"/>
                  </a:cubicBezTo>
                  <a:cubicBezTo>
                    <a:pt x="48" y="160"/>
                    <a:pt x="48" y="160"/>
                    <a:pt x="48" y="160"/>
                  </a:cubicBezTo>
                  <a:cubicBezTo>
                    <a:pt x="48" y="160"/>
                    <a:pt x="48" y="160"/>
                    <a:pt x="49" y="159"/>
                  </a:cubicBezTo>
                  <a:cubicBezTo>
                    <a:pt x="49" y="160"/>
                    <a:pt x="49" y="160"/>
                    <a:pt x="50" y="160"/>
                  </a:cubicBezTo>
                  <a:cubicBezTo>
                    <a:pt x="50" y="160"/>
                    <a:pt x="50" y="160"/>
                    <a:pt x="51" y="160"/>
                  </a:cubicBezTo>
                  <a:cubicBezTo>
                    <a:pt x="51" y="160"/>
                    <a:pt x="51" y="160"/>
                    <a:pt x="51" y="160"/>
                  </a:cubicBezTo>
                  <a:cubicBezTo>
                    <a:pt x="52" y="160"/>
                    <a:pt x="52" y="160"/>
                    <a:pt x="52" y="160"/>
                  </a:cubicBezTo>
                  <a:close/>
                  <a:moveTo>
                    <a:pt x="44" y="164"/>
                  </a:moveTo>
                  <a:cubicBezTo>
                    <a:pt x="45" y="164"/>
                    <a:pt x="45" y="165"/>
                    <a:pt x="45" y="165"/>
                  </a:cubicBezTo>
                  <a:cubicBezTo>
                    <a:pt x="45" y="166"/>
                    <a:pt x="44" y="166"/>
                    <a:pt x="44" y="166"/>
                  </a:cubicBezTo>
                  <a:cubicBezTo>
                    <a:pt x="43" y="166"/>
                    <a:pt x="43" y="166"/>
                    <a:pt x="42" y="165"/>
                  </a:cubicBezTo>
                  <a:cubicBezTo>
                    <a:pt x="43" y="165"/>
                    <a:pt x="44" y="164"/>
                    <a:pt x="44" y="164"/>
                  </a:cubicBezTo>
                  <a:close/>
                  <a:moveTo>
                    <a:pt x="62" y="211"/>
                  </a:moveTo>
                  <a:cubicBezTo>
                    <a:pt x="62" y="212"/>
                    <a:pt x="62" y="212"/>
                    <a:pt x="63" y="212"/>
                  </a:cubicBezTo>
                  <a:cubicBezTo>
                    <a:pt x="64" y="212"/>
                    <a:pt x="64" y="212"/>
                    <a:pt x="64" y="212"/>
                  </a:cubicBezTo>
                  <a:cubicBezTo>
                    <a:pt x="63" y="211"/>
                    <a:pt x="63" y="211"/>
                    <a:pt x="62" y="211"/>
                  </a:cubicBezTo>
                  <a:close/>
                  <a:moveTo>
                    <a:pt x="57" y="212"/>
                  </a:moveTo>
                  <a:cubicBezTo>
                    <a:pt x="57" y="212"/>
                    <a:pt x="58" y="212"/>
                    <a:pt x="58" y="212"/>
                  </a:cubicBezTo>
                  <a:cubicBezTo>
                    <a:pt x="58" y="212"/>
                    <a:pt x="58" y="212"/>
                    <a:pt x="59" y="211"/>
                  </a:cubicBezTo>
                  <a:cubicBezTo>
                    <a:pt x="58" y="211"/>
                    <a:pt x="58" y="211"/>
                    <a:pt x="58" y="211"/>
                  </a:cubicBezTo>
                  <a:cubicBezTo>
                    <a:pt x="57" y="211"/>
                    <a:pt x="57" y="211"/>
                    <a:pt x="57" y="212"/>
                  </a:cubicBezTo>
                  <a:close/>
                  <a:moveTo>
                    <a:pt x="41" y="211"/>
                  </a:moveTo>
                  <a:cubicBezTo>
                    <a:pt x="41" y="211"/>
                    <a:pt x="41" y="211"/>
                    <a:pt x="41" y="211"/>
                  </a:cubicBezTo>
                  <a:lnTo>
                    <a:pt x="41" y="211"/>
                  </a:lnTo>
                  <a:cubicBezTo>
                    <a:pt x="41" y="211"/>
                    <a:pt x="41" y="211"/>
                    <a:pt x="41" y="211"/>
                  </a:cubicBezTo>
                  <a:close/>
                  <a:moveTo>
                    <a:pt x="55" y="210"/>
                  </a:moveTo>
                  <a:cubicBezTo>
                    <a:pt x="55" y="210"/>
                    <a:pt x="55" y="210"/>
                    <a:pt x="56" y="210"/>
                  </a:cubicBezTo>
                  <a:cubicBezTo>
                    <a:pt x="56" y="210"/>
                    <a:pt x="56" y="210"/>
                    <a:pt x="56" y="210"/>
                  </a:cubicBezTo>
                  <a:cubicBezTo>
                    <a:pt x="56" y="209"/>
                    <a:pt x="56" y="209"/>
                    <a:pt x="56" y="209"/>
                  </a:cubicBezTo>
                  <a:cubicBezTo>
                    <a:pt x="55" y="209"/>
                    <a:pt x="55" y="210"/>
                    <a:pt x="55" y="210"/>
                  </a:cubicBezTo>
                  <a:close/>
                  <a:moveTo>
                    <a:pt x="75" y="209"/>
                  </a:moveTo>
                  <a:cubicBezTo>
                    <a:pt x="75" y="210"/>
                    <a:pt x="75" y="210"/>
                    <a:pt x="76" y="210"/>
                  </a:cubicBezTo>
                  <a:cubicBezTo>
                    <a:pt x="76" y="210"/>
                    <a:pt x="77" y="210"/>
                    <a:pt x="77" y="210"/>
                  </a:cubicBezTo>
                  <a:cubicBezTo>
                    <a:pt x="77" y="210"/>
                    <a:pt x="77" y="209"/>
                    <a:pt x="77" y="209"/>
                  </a:cubicBezTo>
                  <a:cubicBezTo>
                    <a:pt x="77" y="209"/>
                    <a:pt x="77" y="209"/>
                    <a:pt x="77" y="209"/>
                  </a:cubicBezTo>
                  <a:cubicBezTo>
                    <a:pt x="77" y="209"/>
                    <a:pt x="76" y="209"/>
                    <a:pt x="76" y="209"/>
                  </a:cubicBezTo>
                  <a:cubicBezTo>
                    <a:pt x="76" y="209"/>
                    <a:pt x="75" y="209"/>
                    <a:pt x="75" y="209"/>
                  </a:cubicBezTo>
                  <a:close/>
                  <a:moveTo>
                    <a:pt x="63" y="209"/>
                  </a:moveTo>
                  <a:cubicBezTo>
                    <a:pt x="63" y="209"/>
                    <a:pt x="64" y="209"/>
                    <a:pt x="64" y="209"/>
                  </a:cubicBezTo>
                  <a:cubicBezTo>
                    <a:pt x="64" y="209"/>
                    <a:pt x="64" y="209"/>
                    <a:pt x="64" y="209"/>
                  </a:cubicBezTo>
                  <a:cubicBezTo>
                    <a:pt x="64" y="209"/>
                    <a:pt x="64" y="208"/>
                    <a:pt x="63" y="208"/>
                  </a:cubicBezTo>
                  <a:lnTo>
                    <a:pt x="63" y="209"/>
                  </a:lnTo>
                  <a:close/>
                  <a:moveTo>
                    <a:pt x="69" y="208"/>
                  </a:moveTo>
                  <a:cubicBezTo>
                    <a:pt x="69" y="208"/>
                    <a:pt x="69" y="208"/>
                    <a:pt x="69" y="208"/>
                  </a:cubicBezTo>
                  <a:cubicBezTo>
                    <a:pt x="68" y="208"/>
                    <a:pt x="68" y="209"/>
                    <a:pt x="68" y="209"/>
                  </a:cubicBezTo>
                  <a:cubicBezTo>
                    <a:pt x="67" y="209"/>
                    <a:pt x="67" y="209"/>
                    <a:pt x="67" y="209"/>
                  </a:cubicBezTo>
                  <a:cubicBezTo>
                    <a:pt x="66" y="209"/>
                    <a:pt x="66" y="209"/>
                    <a:pt x="66" y="210"/>
                  </a:cubicBezTo>
                  <a:cubicBezTo>
                    <a:pt x="66" y="210"/>
                    <a:pt x="66" y="210"/>
                    <a:pt x="67" y="210"/>
                  </a:cubicBezTo>
                  <a:cubicBezTo>
                    <a:pt x="67" y="210"/>
                    <a:pt x="68" y="210"/>
                    <a:pt x="68" y="210"/>
                  </a:cubicBezTo>
                  <a:cubicBezTo>
                    <a:pt x="69" y="210"/>
                    <a:pt x="69" y="211"/>
                    <a:pt x="70" y="211"/>
                  </a:cubicBezTo>
                  <a:cubicBezTo>
                    <a:pt x="70" y="211"/>
                    <a:pt x="71" y="211"/>
                    <a:pt x="71" y="210"/>
                  </a:cubicBezTo>
                  <a:cubicBezTo>
                    <a:pt x="72" y="210"/>
                    <a:pt x="72" y="211"/>
                    <a:pt x="72" y="211"/>
                  </a:cubicBezTo>
                  <a:cubicBezTo>
                    <a:pt x="72" y="212"/>
                    <a:pt x="72" y="212"/>
                    <a:pt x="73" y="212"/>
                  </a:cubicBezTo>
                  <a:cubicBezTo>
                    <a:pt x="73" y="212"/>
                    <a:pt x="73" y="211"/>
                    <a:pt x="73" y="210"/>
                  </a:cubicBezTo>
                  <a:cubicBezTo>
                    <a:pt x="73" y="210"/>
                    <a:pt x="73" y="210"/>
                    <a:pt x="72" y="210"/>
                  </a:cubicBezTo>
                  <a:cubicBezTo>
                    <a:pt x="72" y="210"/>
                    <a:pt x="72" y="210"/>
                    <a:pt x="72" y="210"/>
                  </a:cubicBezTo>
                  <a:cubicBezTo>
                    <a:pt x="72" y="210"/>
                    <a:pt x="72" y="210"/>
                    <a:pt x="72" y="209"/>
                  </a:cubicBezTo>
                  <a:cubicBezTo>
                    <a:pt x="72" y="209"/>
                    <a:pt x="72" y="209"/>
                    <a:pt x="72" y="209"/>
                  </a:cubicBezTo>
                  <a:cubicBezTo>
                    <a:pt x="71" y="208"/>
                    <a:pt x="70" y="207"/>
                    <a:pt x="69" y="208"/>
                  </a:cubicBezTo>
                  <a:close/>
                  <a:moveTo>
                    <a:pt x="58" y="209"/>
                  </a:moveTo>
                  <a:cubicBezTo>
                    <a:pt x="58" y="209"/>
                    <a:pt x="59" y="209"/>
                    <a:pt x="59" y="209"/>
                  </a:cubicBezTo>
                  <a:cubicBezTo>
                    <a:pt x="60" y="208"/>
                    <a:pt x="60" y="208"/>
                    <a:pt x="60" y="208"/>
                  </a:cubicBezTo>
                  <a:cubicBezTo>
                    <a:pt x="60" y="207"/>
                    <a:pt x="59" y="207"/>
                    <a:pt x="59" y="207"/>
                  </a:cubicBezTo>
                  <a:cubicBezTo>
                    <a:pt x="58" y="208"/>
                    <a:pt x="58" y="208"/>
                    <a:pt x="58" y="209"/>
                  </a:cubicBezTo>
                  <a:close/>
                  <a:moveTo>
                    <a:pt x="42" y="208"/>
                  </a:moveTo>
                  <a:cubicBezTo>
                    <a:pt x="43" y="208"/>
                    <a:pt x="43" y="209"/>
                    <a:pt x="43" y="209"/>
                  </a:cubicBezTo>
                  <a:cubicBezTo>
                    <a:pt x="44" y="209"/>
                    <a:pt x="44" y="209"/>
                    <a:pt x="45" y="209"/>
                  </a:cubicBezTo>
                  <a:cubicBezTo>
                    <a:pt x="45" y="209"/>
                    <a:pt x="44" y="208"/>
                    <a:pt x="44" y="208"/>
                  </a:cubicBezTo>
                  <a:cubicBezTo>
                    <a:pt x="43" y="207"/>
                    <a:pt x="43" y="207"/>
                    <a:pt x="42" y="208"/>
                  </a:cubicBezTo>
                  <a:close/>
                  <a:moveTo>
                    <a:pt x="67" y="204"/>
                  </a:moveTo>
                  <a:cubicBezTo>
                    <a:pt x="66" y="204"/>
                    <a:pt x="65" y="204"/>
                    <a:pt x="65" y="204"/>
                  </a:cubicBezTo>
                  <a:cubicBezTo>
                    <a:pt x="64" y="204"/>
                    <a:pt x="64" y="203"/>
                    <a:pt x="63" y="203"/>
                  </a:cubicBezTo>
                  <a:cubicBezTo>
                    <a:pt x="63" y="203"/>
                    <a:pt x="63" y="204"/>
                    <a:pt x="63" y="204"/>
                  </a:cubicBezTo>
                  <a:cubicBezTo>
                    <a:pt x="63" y="205"/>
                    <a:pt x="62" y="205"/>
                    <a:pt x="62" y="205"/>
                  </a:cubicBezTo>
                  <a:cubicBezTo>
                    <a:pt x="62" y="205"/>
                    <a:pt x="61" y="206"/>
                    <a:pt x="61" y="206"/>
                  </a:cubicBezTo>
                  <a:cubicBezTo>
                    <a:pt x="61" y="206"/>
                    <a:pt x="60" y="206"/>
                    <a:pt x="60" y="207"/>
                  </a:cubicBezTo>
                  <a:cubicBezTo>
                    <a:pt x="61" y="207"/>
                    <a:pt x="61" y="207"/>
                    <a:pt x="61" y="207"/>
                  </a:cubicBezTo>
                  <a:cubicBezTo>
                    <a:pt x="62" y="207"/>
                    <a:pt x="62" y="208"/>
                    <a:pt x="63" y="208"/>
                  </a:cubicBezTo>
                  <a:cubicBezTo>
                    <a:pt x="63" y="207"/>
                    <a:pt x="63" y="207"/>
                    <a:pt x="63" y="207"/>
                  </a:cubicBezTo>
                  <a:cubicBezTo>
                    <a:pt x="62" y="206"/>
                    <a:pt x="62" y="206"/>
                    <a:pt x="62" y="205"/>
                  </a:cubicBezTo>
                  <a:cubicBezTo>
                    <a:pt x="63" y="205"/>
                    <a:pt x="63" y="205"/>
                    <a:pt x="64" y="205"/>
                  </a:cubicBezTo>
                  <a:cubicBezTo>
                    <a:pt x="64" y="205"/>
                    <a:pt x="64" y="205"/>
                    <a:pt x="64" y="206"/>
                  </a:cubicBezTo>
                  <a:cubicBezTo>
                    <a:pt x="64" y="206"/>
                    <a:pt x="64" y="206"/>
                    <a:pt x="65" y="206"/>
                  </a:cubicBezTo>
                  <a:cubicBezTo>
                    <a:pt x="66" y="206"/>
                    <a:pt x="66" y="206"/>
                    <a:pt x="67" y="206"/>
                  </a:cubicBezTo>
                  <a:cubicBezTo>
                    <a:pt x="67" y="206"/>
                    <a:pt x="68" y="205"/>
                    <a:pt x="68" y="205"/>
                  </a:cubicBezTo>
                  <a:cubicBezTo>
                    <a:pt x="68" y="205"/>
                    <a:pt x="69" y="205"/>
                    <a:pt x="69" y="205"/>
                  </a:cubicBezTo>
                  <a:cubicBezTo>
                    <a:pt x="69" y="204"/>
                    <a:pt x="69" y="204"/>
                    <a:pt x="69" y="204"/>
                  </a:cubicBezTo>
                  <a:cubicBezTo>
                    <a:pt x="68" y="204"/>
                    <a:pt x="68" y="203"/>
                    <a:pt x="68" y="203"/>
                  </a:cubicBezTo>
                  <a:cubicBezTo>
                    <a:pt x="68" y="203"/>
                    <a:pt x="67" y="203"/>
                    <a:pt x="67" y="203"/>
                  </a:cubicBezTo>
                  <a:cubicBezTo>
                    <a:pt x="67" y="203"/>
                    <a:pt x="67" y="204"/>
                    <a:pt x="67" y="204"/>
                  </a:cubicBezTo>
                  <a:close/>
                  <a:moveTo>
                    <a:pt x="42" y="202"/>
                  </a:moveTo>
                  <a:cubicBezTo>
                    <a:pt x="42" y="202"/>
                    <a:pt x="41" y="203"/>
                    <a:pt x="41" y="203"/>
                  </a:cubicBezTo>
                  <a:cubicBezTo>
                    <a:pt x="41" y="203"/>
                    <a:pt x="41" y="203"/>
                    <a:pt x="41" y="203"/>
                  </a:cubicBezTo>
                  <a:cubicBezTo>
                    <a:pt x="42" y="204"/>
                    <a:pt x="43" y="204"/>
                    <a:pt x="43" y="204"/>
                  </a:cubicBezTo>
                  <a:cubicBezTo>
                    <a:pt x="44" y="203"/>
                    <a:pt x="45" y="203"/>
                    <a:pt x="45" y="201"/>
                  </a:cubicBezTo>
                  <a:cubicBezTo>
                    <a:pt x="44" y="201"/>
                    <a:pt x="44" y="201"/>
                    <a:pt x="43" y="201"/>
                  </a:cubicBezTo>
                  <a:cubicBezTo>
                    <a:pt x="43" y="202"/>
                    <a:pt x="42" y="202"/>
                    <a:pt x="42" y="202"/>
                  </a:cubicBezTo>
                  <a:close/>
                  <a:moveTo>
                    <a:pt x="86" y="201"/>
                  </a:moveTo>
                  <a:cubicBezTo>
                    <a:pt x="86" y="200"/>
                    <a:pt x="86" y="200"/>
                    <a:pt x="85" y="200"/>
                  </a:cubicBezTo>
                  <a:lnTo>
                    <a:pt x="85" y="201"/>
                  </a:lnTo>
                  <a:lnTo>
                    <a:pt x="86" y="201"/>
                  </a:lnTo>
                  <a:close/>
                  <a:moveTo>
                    <a:pt x="58" y="201"/>
                  </a:moveTo>
                  <a:cubicBezTo>
                    <a:pt x="58" y="200"/>
                    <a:pt x="58" y="200"/>
                    <a:pt x="58" y="200"/>
                  </a:cubicBezTo>
                  <a:cubicBezTo>
                    <a:pt x="58" y="200"/>
                    <a:pt x="58" y="200"/>
                    <a:pt x="58" y="200"/>
                  </a:cubicBezTo>
                  <a:cubicBezTo>
                    <a:pt x="58" y="200"/>
                    <a:pt x="58" y="200"/>
                    <a:pt x="58" y="200"/>
                  </a:cubicBezTo>
                  <a:cubicBezTo>
                    <a:pt x="57" y="200"/>
                    <a:pt x="57" y="200"/>
                    <a:pt x="58" y="201"/>
                  </a:cubicBezTo>
                  <a:close/>
                  <a:moveTo>
                    <a:pt x="37" y="200"/>
                  </a:moveTo>
                  <a:cubicBezTo>
                    <a:pt x="37" y="200"/>
                    <a:pt x="37" y="201"/>
                    <a:pt x="37" y="201"/>
                  </a:cubicBezTo>
                  <a:cubicBezTo>
                    <a:pt x="37" y="202"/>
                    <a:pt x="37" y="202"/>
                    <a:pt x="38" y="202"/>
                  </a:cubicBezTo>
                  <a:cubicBezTo>
                    <a:pt x="38" y="203"/>
                    <a:pt x="38" y="203"/>
                    <a:pt x="39" y="203"/>
                  </a:cubicBezTo>
                  <a:cubicBezTo>
                    <a:pt x="39" y="203"/>
                    <a:pt x="40" y="203"/>
                    <a:pt x="40" y="202"/>
                  </a:cubicBezTo>
                  <a:cubicBezTo>
                    <a:pt x="40" y="202"/>
                    <a:pt x="39" y="201"/>
                    <a:pt x="39" y="201"/>
                  </a:cubicBezTo>
                  <a:cubicBezTo>
                    <a:pt x="38" y="200"/>
                    <a:pt x="38" y="200"/>
                    <a:pt x="37" y="200"/>
                  </a:cubicBezTo>
                  <a:close/>
                  <a:moveTo>
                    <a:pt x="72" y="198"/>
                  </a:moveTo>
                  <a:cubicBezTo>
                    <a:pt x="72" y="198"/>
                    <a:pt x="72" y="199"/>
                    <a:pt x="73" y="199"/>
                  </a:cubicBezTo>
                  <a:cubicBezTo>
                    <a:pt x="73" y="199"/>
                    <a:pt x="73" y="199"/>
                    <a:pt x="74" y="199"/>
                  </a:cubicBezTo>
                  <a:cubicBezTo>
                    <a:pt x="74" y="198"/>
                    <a:pt x="74" y="198"/>
                    <a:pt x="74" y="198"/>
                  </a:cubicBezTo>
                  <a:cubicBezTo>
                    <a:pt x="74" y="198"/>
                    <a:pt x="74" y="197"/>
                    <a:pt x="74" y="197"/>
                  </a:cubicBezTo>
                  <a:cubicBezTo>
                    <a:pt x="74" y="197"/>
                    <a:pt x="73" y="197"/>
                    <a:pt x="73" y="197"/>
                  </a:cubicBezTo>
                  <a:cubicBezTo>
                    <a:pt x="72" y="197"/>
                    <a:pt x="72" y="198"/>
                    <a:pt x="72" y="198"/>
                  </a:cubicBezTo>
                  <a:close/>
                  <a:moveTo>
                    <a:pt x="67" y="196"/>
                  </a:moveTo>
                  <a:cubicBezTo>
                    <a:pt x="68" y="197"/>
                    <a:pt x="68" y="196"/>
                    <a:pt x="69" y="196"/>
                  </a:cubicBezTo>
                  <a:cubicBezTo>
                    <a:pt x="69" y="196"/>
                    <a:pt x="70" y="196"/>
                    <a:pt x="70" y="195"/>
                  </a:cubicBezTo>
                  <a:cubicBezTo>
                    <a:pt x="69" y="195"/>
                    <a:pt x="69" y="195"/>
                    <a:pt x="68" y="195"/>
                  </a:cubicBezTo>
                  <a:cubicBezTo>
                    <a:pt x="68" y="196"/>
                    <a:pt x="67" y="196"/>
                    <a:pt x="67" y="196"/>
                  </a:cubicBezTo>
                  <a:close/>
                  <a:moveTo>
                    <a:pt x="57" y="194"/>
                  </a:moveTo>
                  <a:cubicBezTo>
                    <a:pt x="57" y="195"/>
                    <a:pt x="57" y="195"/>
                    <a:pt x="58" y="196"/>
                  </a:cubicBezTo>
                  <a:cubicBezTo>
                    <a:pt x="59" y="196"/>
                    <a:pt x="59" y="196"/>
                    <a:pt x="59" y="195"/>
                  </a:cubicBezTo>
                  <a:cubicBezTo>
                    <a:pt x="59" y="195"/>
                    <a:pt x="59" y="194"/>
                    <a:pt x="59" y="194"/>
                  </a:cubicBezTo>
                  <a:cubicBezTo>
                    <a:pt x="59" y="194"/>
                    <a:pt x="59" y="194"/>
                    <a:pt x="58" y="194"/>
                  </a:cubicBezTo>
                  <a:cubicBezTo>
                    <a:pt x="58" y="194"/>
                    <a:pt x="58" y="194"/>
                    <a:pt x="57" y="194"/>
                  </a:cubicBezTo>
                  <a:close/>
                  <a:moveTo>
                    <a:pt x="70" y="184"/>
                  </a:moveTo>
                  <a:cubicBezTo>
                    <a:pt x="70" y="184"/>
                    <a:pt x="70" y="184"/>
                    <a:pt x="70" y="184"/>
                  </a:cubicBezTo>
                  <a:cubicBezTo>
                    <a:pt x="70" y="184"/>
                    <a:pt x="70" y="184"/>
                    <a:pt x="70" y="184"/>
                  </a:cubicBezTo>
                  <a:cubicBezTo>
                    <a:pt x="70" y="184"/>
                    <a:pt x="70" y="184"/>
                    <a:pt x="70" y="184"/>
                  </a:cubicBezTo>
                  <a:close/>
                  <a:moveTo>
                    <a:pt x="55" y="170"/>
                  </a:moveTo>
                  <a:cubicBezTo>
                    <a:pt x="55" y="171"/>
                    <a:pt x="56" y="171"/>
                    <a:pt x="57" y="171"/>
                  </a:cubicBezTo>
                  <a:cubicBezTo>
                    <a:pt x="57" y="170"/>
                    <a:pt x="57" y="170"/>
                    <a:pt x="57" y="170"/>
                  </a:cubicBezTo>
                  <a:cubicBezTo>
                    <a:pt x="56" y="170"/>
                    <a:pt x="56" y="170"/>
                    <a:pt x="56" y="169"/>
                  </a:cubicBezTo>
                  <a:cubicBezTo>
                    <a:pt x="56" y="169"/>
                    <a:pt x="55" y="169"/>
                    <a:pt x="55" y="170"/>
                  </a:cubicBezTo>
                  <a:cubicBezTo>
                    <a:pt x="55" y="170"/>
                    <a:pt x="55" y="170"/>
                    <a:pt x="55" y="170"/>
                  </a:cubicBezTo>
                  <a:close/>
                  <a:moveTo>
                    <a:pt x="67" y="168"/>
                  </a:moveTo>
                  <a:cubicBezTo>
                    <a:pt x="67" y="167"/>
                    <a:pt x="67" y="167"/>
                    <a:pt x="66" y="167"/>
                  </a:cubicBezTo>
                  <a:cubicBezTo>
                    <a:pt x="66" y="168"/>
                    <a:pt x="66" y="168"/>
                    <a:pt x="66" y="168"/>
                  </a:cubicBezTo>
                  <a:cubicBezTo>
                    <a:pt x="67" y="168"/>
                    <a:pt x="67" y="168"/>
                    <a:pt x="67" y="168"/>
                  </a:cubicBezTo>
                  <a:close/>
                  <a:moveTo>
                    <a:pt x="56" y="168"/>
                  </a:moveTo>
                  <a:cubicBezTo>
                    <a:pt x="57" y="168"/>
                    <a:pt x="57" y="168"/>
                    <a:pt x="57" y="168"/>
                  </a:cubicBezTo>
                  <a:cubicBezTo>
                    <a:pt x="58" y="168"/>
                    <a:pt x="58" y="167"/>
                    <a:pt x="58" y="167"/>
                  </a:cubicBezTo>
                  <a:cubicBezTo>
                    <a:pt x="58" y="167"/>
                    <a:pt x="57" y="167"/>
                    <a:pt x="57" y="167"/>
                  </a:cubicBezTo>
                  <a:cubicBezTo>
                    <a:pt x="57" y="168"/>
                    <a:pt x="57" y="168"/>
                    <a:pt x="56" y="168"/>
                  </a:cubicBezTo>
                  <a:close/>
                  <a:moveTo>
                    <a:pt x="62" y="168"/>
                  </a:moveTo>
                  <a:cubicBezTo>
                    <a:pt x="62" y="168"/>
                    <a:pt x="62" y="168"/>
                    <a:pt x="63" y="168"/>
                  </a:cubicBezTo>
                  <a:cubicBezTo>
                    <a:pt x="64" y="168"/>
                    <a:pt x="64" y="168"/>
                    <a:pt x="64" y="167"/>
                  </a:cubicBezTo>
                  <a:cubicBezTo>
                    <a:pt x="64" y="167"/>
                    <a:pt x="64" y="167"/>
                    <a:pt x="64" y="167"/>
                  </a:cubicBezTo>
                  <a:cubicBezTo>
                    <a:pt x="63" y="167"/>
                    <a:pt x="63" y="167"/>
                    <a:pt x="63" y="167"/>
                  </a:cubicBezTo>
                  <a:cubicBezTo>
                    <a:pt x="62" y="167"/>
                    <a:pt x="62" y="167"/>
                    <a:pt x="62" y="167"/>
                  </a:cubicBezTo>
                  <a:cubicBezTo>
                    <a:pt x="62" y="167"/>
                    <a:pt x="62" y="167"/>
                    <a:pt x="62" y="168"/>
                  </a:cubicBezTo>
                  <a:close/>
                  <a:moveTo>
                    <a:pt x="81" y="166"/>
                  </a:moveTo>
                  <a:cubicBezTo>
                    <a:pt x="81" y="166"/>
                    <a:pt x="81" y="166"/>
                    <a:pt x="81" y="167"/>
                  </a:cubicBezTo>
                  <a:cubicBezTo>
                    <a:pt x="82" y="167"/>
                    <a:pt x="82" y="167"/>
                    <a:pt x="82" y="166"/>
                  </a:cubicBezTo>
                  <a:cubicBezTo>
                    <a:pt x="82" y="166"/>
                    <a:pt x="82" y="166"/>
                    <a:pt x="82" y="166"/>
                  </a:cubicBezTo>
                  <a:cubicBezTo>
                    <a:pt x="81" y="166"/>
                    <a:pt x="81" y="166"/>
                    <a:pt x="81" y="166"/>
                  </a:cubicBezTo>
                  <a:close/>
                  <a:moveTo>
                    <a:pt x="61" y="165"/>
                  </a:moveTo>
                  <a:cubicBezTo>
                    <a:pt x="61" y="165"/>
                    <a:pt x="61" y="165"/>
                    <a:pt x="61" y="166"/>
                  </a:cubicBezTo>
                  <a:cubicBezTo>
                    <a:pt x="61" y="166"/>
                    <a:pt x="62" y="166"/>
                    <a:pt x="62" y="166"/>
                  </a:cubicBezTo>
                  <a:cubicBezTo>
                    <a:pt x="62" y="166"/>
                    <a:pt x="62" y="165"/>
                    <a:pt x="62" y="165"/>
                  </a:cubicBezTo>
                  <a:cubicBezTo>
                    <a:pt x="62" y="165"/>
                    <a:pt x="61" y="165"/>
                    <a:pt x="61" y="164"/>
                  </a:cubicBezTo>
                  <a:cubicBezTo>
                    <a:pt x="61" y="164"/>
                    <a:pt x="61" y="164"/>
                    <a:pt x="61" y="164"/>
                  </a:cubicBezTo>
                  <a:cubicBezTo>
                    <a:pt x="61" y="164"/>
                    <a:pt x="61" y="164"/>
                    <a:pt x="61" y="165"/>
                  </a:cubicBezTo>
                  <a:close/>
                  <a:moveTo>
                    <a:pt x="79" y="164"/>
                  </a:moveTo>
                  <a:cubicBezTo>
                    <a:pt x="79" y="165"/>
                    <a:pt x="79" y="165"/>
                    <a:pt x="79" y="165"/>
                  </a:cubicBezTo>
                  <a:cubicBezTo>
                    <a:pt x="79" y="165"/>
                    <a:pt x="79" y="165"/>
                    <a:pt x="80" y="165"/>
                  </a:cubicBezTo>
                  <a:cubicBezTo>
                    <a:pt x="80" y="164"/>
                    <a:pt x="79" y="164"/>
                    <a:pt x="79" y="164"/>
                  </a:cubicBezTo>
                  <a:close/>
                  <a:moveTo>
                    <a:pt x="49" y="165"/>
                  </a:moveTo>
                  <a:cubicBezTo>
                    <a:pt x="50" y="165"/>
                    <a:pt x="50" y="165"/>
                    <a:pt x="50" y="165"/>
                  </a:cubicBezTo>
                  <a:cubicBezTo>
                    <a:pt x="50" y="165"/>
                    <a:pt x="51" y="165"/>
                    <a:pt x="51" y="164"/>
                  </a:cubicBezTo>
                  <a:cubicBezTo>
                    <a:pt x="51" y="164"/>
                    <a:pt x="50" y="164"/>
                    <a:pt x="50" y="164"/>
                  </a:cubicBezTo>
                  <a:cubicBezTo>
                    <a:pt x="50" y="164"/>
                    <a:pt x="49" y="164"/>
                    <a:pt x="49" y="165"/>
                  </a:cubicBezTo>
                  <a:close/>
                  <a:moveTo>
                    <a:pt x="52" y="164"/>
                  </a:moveTo>
                  <a:cubicBezTo>
                    <a:pt x="52" y="164"/>
                    <a:pt x="52" y="165"/>
                    <a:pt x="52" y="164"/>
                  </a:cubicBezTo>
                  <a:cubicBezTo>
                    <a:pt x="53" y="164"/>
                    <a:pt x="53" y="164"/>
                    <a:pt x="53" y="163"/>
                  </a:cubicBezTo>
                  <a:cubicBezTo>
                    <a:pt x="53" y="163"/>
                    <a:pt x="52" y="163"/>
                    <a:pt x="52" y="163"/>
                  </a:cubicBezTo>
                  <a:cubicBezTo>
                    <a:pt x="52" y="163"/>
                    <a:pt x="52" y="163"/>
                    <a:pt x="52" y="164"/>
                  </a:cubicBezTo>
                  <a:close/>
                  <a:moveTo>
                    <a:pt x="45" y="166"/>
                  </a:moveTo>
                  <a:cubicBezTo>
                    <a:pt x="45" y="165"/>
                    <a:pt x="45" y="165"/>
                    <a:pt x="45" y="164"/>
                  </a:cubicBezTo>
                  <a:cubicBezTo>
                    <a:pt x="45" y="164"/>
                    <a:pt x="45" y="163"/>
                    <a:pt x="44" y="163"/>
                  </a:cubicBezTo>
                  <a:cubicBezTo>
                    <a:pt x="44" y="163"/>
                    <a:pt x="44" y="164"/>
                    <a:pt x="44" y="164"/>
                  </a:cubicBezTo>
                  <a:cubicBezTo>
                    <a:pt x="44" y="165"/>
                    <a:pt x="44" y="165"/>
                    <a:pt x="45" y="166"/>
                  </a:cubicBezTo>
                  <a:close/>
                  <a:moveTo>
                    <a:pt x="65" y="164"/>
                  </a:moveTo>
                  <a:cubicBezTo>
                    <a:pt x="66" y="164"/>
                    <a:pt x="66" y="164"/>
                    <a:pt x="66" y="164"/>
                  </a:cubicBezTo>
                  <a:cubicBezTo>
                    <a:pt x="67" y="164"/>
                    <a:pt x="67" y="164"/>
                    <a:pt x="67" y="163"/>
                  </a:cubicBezTo>
                  <a:cubicBezTo>
                    <a:pt x="67" y="163"/>
                    <a:pt x="66" y="163"/>
                    <a:pt x="66" y="163"/>
                  </a:cubicBezTo>
                  <a:cubicBezTo>
                    <a:pt x="65" y="163"/>
                    <a:pt x="65" y="163"/>
                    <a:pt x="65" y="164"/>
                  </a:cubicBezTo>
                  <a:close/>
                  <a:moveTo>
                    <a:pt x="62" y="165"/>
                  </a:moveTo>
                  <a:cubicBezTo>
                    <a:pt x="62" y="165"/>
                    <a:pt x="63" y="164"/>
                    <a:pt x="63" y="164"/>
                  </a:cubicBezTo>
                  <a:cubicBezTo>
                    <a:pt x="63" y="164"/>
                    <a:pt x="63" y="163"/>
                    <a:pt x="64" y="163"/>
                  </a:cubicBezTo>
                  <a:cubicBezTo>
                    <a:pt x="64" y="163"/>
                    <a:pt x="64" y="162"/>
                    <a:pt x="64" y="162"/>
                  </a:cubicBezTo>
                  <a:cubicBezTo>
                    <a:pt x="64" y="162"/>
                    <a:pt x="63" y="162"/>
                    <a:pt x="63" y="162"/>
                  </a:cubicBezTo>
                  <a:cubicBezTo>
                    <a:pt x="63" y="162"/>
                    <a:pt x="63" y="162"/>
                    <a:pt x="63" y="162"/>
                  </a:cubicBezTo>
                  <a:cubicBezTo>
                    <a:pt x="62" y="161"/>
                    <a:pt x="62" y="161"/>
                    <a:pt x="62" y="162"/>
                  </a:cubicBezTo>
                  <a:cubicBezTo>
                    <a:pt x="62" y="163"/>
                    <a:pt x="62" y="164"/>
                    <a:pt x="62" y="165"/>
                  </a:cubicBezTo>
                  <a:close/>
                  <a:moveTo>
                    <a:pt x="68" y="162"/>
                  </a:moveTo>
                  <a:cubicBezTo>
                    <a:pt x="68" y="163"/>
                    <a:pt x="69" y="163"/>
                    <a:pt x="69" y="163"/>
                  </a:cubicBezTo>
                  <a:cubicBezTo>
                    <a:pt x="70" y="162"/>
                    <a:pt x="70" y="162"/>
                    <a:pt x="70" y="161"/>
                  </a:cubicBezTo>
                  <a:cubicBezTo>
                    <a:pt x="70" y="161"/>
                    <a:pt x="69" y="161"/>
                    <a:pt x="69" y="161"/>
                  </a:cubicBezTo>
                  <a:cubicBezTo>
                    <a:pt x="68" y="161"/>
                    <a:pt x="68" y="162"/>
                    <a:pt x="68" y="162"/>
                  </a:cubicBezTo>
                  <a:close/>
                  <a:moveTo>
                    <a:pt x="53" y="161"/>
                  </a:moveTo>
                  <a:cubicBezTo>
                    <a:pt x="53" y="161"/>
                    <a:pt x="53" y="161"/>
                    <a:pt x="54" y="161"/>
                  </a:cubicBezTo>
                  <a:cubicBezTo>
                    <a:pt x="54" y="162"/>
                    <a:pt x="55" y="162"/>
                    <a:pt x="55" y="162"/>
                  </a:cubicBezTo>
                  <a:cubicBezTo>
                    <a:pt x="55" y="162"/>
                    <a:pt x="55" y="162"/>
                    <a:pt x="55" y="163"/>
                  </a:cubicBezTo>
                  <a:cubicBezTo>
                    <a:pt x="55" y="163"/>
                    <a:pt x="55" y="163"/>
                    <a:pt x="55" y="163"/>
                  </a:cubicBezTo>
                  <a:cubicBezTo>
                    <a:pt x="56" y="163"/>
                    <a:pt x="56" y="163"/>
                    <a:pt x="57" y="163"/>
                  </a:cubicBezTo>
                  <a:cubicBezTo>
                    <a:pt x="57" y="163"/>
                    <a:pt x="57" y="162"/>
                    <a:pt x="57" y="162"/>
                  </a:cubicBezTo>
                  <a:cubicBezTo>
                    <a:pt x="57" y="162"/>
                    <a:pt x="57" y="162"/>
                    <a:pt x="57" y="162"/>
                  </a:cubicBezTo>
                  <a:cubicBezTo>
                    <a:pt x="56" y="162"/>
                    <a:pt x="56" y="162"/>
                    <a:pt x="56" y="162"/>
                  </a:cubicBezTo>
                  <a:cubicBezTo>
                    <a:pt x="56" y="161"/>
                    <a:pt x="55" y="161"/>
                    <a:pt x="55" y="161"/>
                  </a:cubicBezTo>
                  <a:cubicBezTo>
                    <a:pt x="55" y="161"/>
                    <a:pt x="54" y="161"/>
                    <a:pt x="54" y="160"/>
                  </a:cubicBezTo>
                  <a:cubicBezTo>
                    <a:pt x="54" y="160"/>
                    <a:pt x="54" y="160"/>
                    <a:pt x="53" y="161"/>
                  </a:cubicBezTo>
                  <a:close/>
                  <a:moveTo>
                    <a:pt x="46" y="160"/>
                  </a:moveTo>
                  <a:cubicBezTo>
                    <a:pt x="46" y="160"/>
                    <a:pt x="46" y="161"/>
                    <a:pt x="45" y="161"/>
                  </a:cubicBezTo>
                  <a:cubicBezTo>
                    <a:pt x="45" y="161"/>
                    <a:pt x="45" y="162"/>
                    <a:pt x="44" y="162"/>
                  </a:cubicBezTo>
                  <a:cubicBezTo>
                    <a:pt x="45" y="162"/>
                    <a:pt x="45" y="163"/>
                    <a:pt x="45" y="163"/>
                  </a:cubicBezTo>
                  <a:cubicBezTo>
                    <a:pt x="46" y="163"/>
                    <a:pt x="46" y="163"/>
                    <a:pt x="46" y="163"/>
                  </a:cubicBezTo>
                  <a:cubicBezTo>
                    <a:pt x="46" y="163"/>
                    <a:pt x="46" y="163"/>
                    <a:pt x="46" y="164"/>
                  </a:cubicBezTo>
                  <a:cubicBezTo>
                    <a:pt x="46" y="164"/>
                    <a:pt x="46" y="165"/>
                    <a:pt x="47" y="165"/>
                  </a:cubicBezTo>
                  <a:cubicBezTo>
                    <a:pt x="47" y="165"/>
                    <a:pt x="47" y="166"/>
                    <a:pt x="47" y="166"/>
                  </a:cubicBezTo>
                  <a:cubicBezTo>
                    <a:pt x="47" y="167"/>
                    <a:pt x="47" y="167"/>
                    <a:pt x="46" y="167"/>
                  </a:cubicBezTo>
                  <a:cubicBezTo>
                    <a:pt x="46" y="167"/>
                    <a:pt x="46" y="167"/>
                    <a:pt x="46" y="168"/>
                  </a:cubicBezTo>
                  <a:cubicBezTo>
                    <a:pt x="46" y="168"/>
                    <a:pt x="46" y="168"/>
                    <a:pt x="46" y="168"/>
                  </a:cubicBezTo>
                  <a:cubicBezTo>
                    <a:pt x="47" y="168"/>
                    <a:pt x="47" y="168"/>
                    <a:pt x="47" y="168"/>
                  </a:cubicBezTo>
                  <a:cubicBezTo>
                    <a:pt x="48" y="167"/>
                    <a:pt x="48" y="167"/>
                    <a:pt x="49" y="167"/>
                  </a:cubicBezTo>
                  <a:cubicBezTo>
                    <a:pt x="49" y="167"/>
                    <a:pt x="49" y="167"/>
                    <a:pt x="49" y="168"/>
                  </a:cubicBezTo>
                  <a:cubicBezTo>
                    <a:pt x="49" y="168"/>
                    <a:pt x="49" y="168"/>
                    <a:pt x="49" y="168"/>
                  </a:cubicBezTo>
                  <a:cubicBezTo>
                    <a:pt x="50" y="168"/>
                    <a:pt x="50" y="168"/>
                    <a:pt x="51" y="168"/>
                  </a:cubicBezTo>
                  <a:cubicBezTo>
                    <a:pt x="51" y="168"/>
                    <a:pt x="51" y="168"/>
                    <a:pt x="52" y="168"/>
                  </a:cubicBezTo>
                  <a:cubicBezTo>
                    <a:pt x="52" y="168"/>
                    <a:pt x="52" y="168"/>
                    <a:pt x="52" y="168"/>
                  </a:cubicBezTo>
                  <a:cubicBezTo>
                    <a:pt x="52" y="168"/>
                    <a:pt x="52" y="168"/>
                    <a:pt x="53" y="168"/>
                  </a:cubicBezTo>
                  <a:cubicBezTo>
                    <a:pt x="53" y="168"/>
                    <a:pt x="53" y="168"/>
                    <a:pt x="53" y="168"/>
                  </a:cubicBezTo>
                  <a:cubicBezTo>
                    <a:pt x="53" y="167"/>
                    <a:pt x="53" y="167"/>
                    <a:pt x="53" y="167"/>
                  </a:cubicBezTo>
                  <a:cubicBezTo>
                    <a:pt x="54" y="167"/>
                    <a:pt x="55" y="167"/>
                    <a:pt x="55" y="166"/>
                  </a:cubicBezTo>
                  <a:cubicBezTo>
                    <a:pt x="56" y="166"/>
                    <a:pt x="57" y="166"/>
                    <a:pt x="57" y="165"/>
                  </a:cubicBezTo>
                  <a:cubicBezTo>
                    <a:pt x="57" y="165"/>
                    <a:pt x="58" y="165"/>
                    <a:pt x="58" y="165"/>
                  </a:cubicBezTo>
                  <a:cubicBezTo>
                    <a:pt x="58" y="165"/>
                    <a:pt x="59" y="164"/>
                    <a:pt x="59" y="164"/>
                  </a:cubicBezTo>
                  <a:cubicBezTo>
                    <a:pt x="59" y="164"/>
                    <a:pt x="59" y="164"/>
                    <a:pt x="59" y="163"/>
                  </a:cubicBezTo>
                  <a:cubicBezTo>
                    <a:pt x="59" y="163"/>
                    <a:pt x="59" y="163"/>
                    <a:pt x="58" y="163"/>
                  </a:cubicBezTo>
                  <a:cubicBezTo>
                    <a:pt x="58" y="163"/>
                    <a:pt x="58" y="163"/>
                    <a:pt x="57" y="163"/>
                  </a:cubicBezTo>
                  <a:cubicBezTo>
                    <a:pt x="57" y="163"/>
                    <a:pt x="57" y="164"/>
                    <a:pt x="57" y="164"/>
                  </a:cubicBezTo>
                  <a:cubicBezTo>
                    <a:pt x="57" y="164"/>
                    <a:pt x="56" y="165"/>
                    <a:pt x="56" y="165"/>
                  </a:cubicBezTo>
                  <a:cubicBezTo>
                    <a:pt x="55" y="165"/>
                    <a:pt x="54" y="165"/>
                    <a:pt x="54" y="166"/>
                  </a:cubicBezTo>
                  <a:cubicBezTo>
                    <a:pt x="53" y="166"/>
                    <a:pt x="53" y="167"/>
                    <a:pt x="52" y="167"/>
                  </a:cubicBezTo>
                  <a:cubicBezTo>
                    <a:pt x="51" y="166"/>
                    <a:pt x="51" y="166"/>
                    <a:pt x="50" y="166"/>
                  </a:cubicBezTo>
                  <a:cubicBezTo>
                    <a:pt x="50" y="166"/>
                    <a:pt x="49" y="166"/>
                    <a:pt x="49" y="165"/>
                  </a:cubicBezTo>
                  <a:cubicBezTo>
                    <a:pt x="49" y="165"/>
                    <a:pt x="49" y="165"/>
                    <a:pt x="49" y="165"/>
                  </a:cubicBezTo>
                  <a:cubicBezTo>
                    <a:pt x="49" y="165"/>
                    <a:pt x="49" y="165"/>
                    <a:pt x="49" y="165"/>
                  </a:cubicBezTo>
                  <a:cubicBezTo>
                    <a:pt x="48" y="164"/>
                    <a:pt x="48" y="164"/>
                    <a:pt x="48" y="164"/>
                  </a:cubicBezTo>
                  <a:cubicBezTo>
                    <a:pt x="47" y="163"/>
                    <a:pt x="47" y="163"/>
                    <a:pt x="46" y="163"/>
                  </a:cubicBezTo>
                  <a:cubicBezTo>
                    <a:pt x="47" y="163"/>
                    <a:pt x="47" y="162"/>
                    <a:pt x="47" y="162"/>
                  </a:cubicBezTo>
                  <a:cubicBezTo>
                    <a:pt x="47" y="161"/>
                    <a:pt x="47" y="161"/>
                    <a:pt x="47" y="160"/>
                  </a:cubicBezTo>
                  <a:cubicBezTo>
                    <a:pt x="46" y="160"/>
                    <a:pt x="46" y="160"/>
                    <a:pt x="46" y="160"/>
                  </a:cubicBezTo>
                  <a:close/>
                  <a:moveTo>
                    <a:pt x="60" y="160"/>
                  </a:moveTo>
                  <a:lnTo>
                    <a:pt x="61" y="160"/>
                  </a:lnTo>
                  <a:cubicBezTo>
                    <a:pt x="61" y="160"/>
                    <a:pt x="61" y="160"/>
                    <a:pt x="61" y="160"/>
                  </a:cubicBezTo>
                  <a:cubicBezTo>
                    <a:pt x="61" y="160"/>
                    <a:pt x="61" y="160"/>
                    <a:pt x="60" y="160"/>
                  </a:cubicBezTo>
                  <a:cubicBezTo>
                    <a:pt x="60" y="160"/>
                    <a:pt x="60" y="160"/>
                    <a:pt x="60" y="160"/>
                  </a:cubicBezTo>
                  <a:close/>
                  <a:moveTo>
                    <a:pt x="67" y="160"/>
                  </a:moveTo>
                  <a:cubicBezTo>
                    <a:pt x="68" y="160"/>
                    <a:pt x="68" y="160"/>
                    <a:pt x="68" y="160"/>
                  </a:cubicBezTo>
                  <a:lnTo>
                    <a:pt x="69" y="160"/>
                  </a:lnTo>
                  <a:cubicBezTo>
                    <a:pt x="70" y="160"/>
                    <a:pt x="69" y="160"/>
                    <a:pt x="68" y="159"/>
                  </a:cubicBezTo>
                  <a:cubicBezTo>
                    <a:pt x="68" y="159"/>
                    <a:pt x="67" y="159"/>
                    <a:pt x="67" y="160"/>
                  </a:cubicBezTo>
                  <a:close/>
                  <a:moveTo>
                    <a:pt x="36" y="158"/>
                  </a:moveTo>
                  <a:cubicBezTo>
                    <a:pt x="36" y="159"/>
                    <a:pt x="36" y="159"/>
                    <a:pt x="37" y="159"/>
                  </a:cubicBezTo>
                  <a:cubicBezTo>
                    <a:pt x="37" y="159"/>
                    <a:pt x="37" y="159"/>
                    <a:pt x="37" y="159"/>
                  </a:cubicBezTo>
                  <a:cubicBezTo>
                    <a:pt x="37" y="159"/>
                    <a:pt x="37" y="159"/>
                    <a:pt x="37" y="159"/>
                  </a:cubicBezTo>
                  <a:cubicBezTo>
                    <a:pt x="38" y="159"/>
                    <a:pt x="38" y="159"/>
                    <a:pt x="38" y="159"/>
                  </a:cubicBezTo>
                  <a:cubicBezTo>
                    <a:pt x="37" y="158"/>
                    <a:pt x="37" y="158"/>
                    <a:pt x="36" y="158"/>
                  </a:cubicBezTo>
                  <a:close/>
                  <a:moveTo>
                    <a:pt x="52" y="158"/>
                  </a:moveTo>
                  <a:cubicBezTo>
                    <a:pt x="52" y="158"/>
                    <a:pt x="52" y="158"/>
                    <a:pt x="51" y="158"/>
                  </a:cubicBezTo>
                  <a:cubicBezTo>
                    <a:pt x="51" y="158"/>
                    <a:pt x="51" y="158"/>
                    <a:pt x="51" y="158"/>
                  </a:cubicBezTo>
                  <a:cubicBezTo>
                    <a:pt x="51" y="158"/>
                    <a:pt x="51" y="159"/>
                    <a:pt x="51" y="159"/>
                  </a:cubicBezTo>
                  <a:cubicBezTo>
                    <a:pt x="51" y="159"/>
                    <a:pt x="51" y="160"/>
                    <a:pt x="51" y="160"/>
                  </a:cubicBezTo>
                  <a:cubicBezTo>
                    <a:pt x="52" y="160"/>
                    <a:pt x="52" y="159"/>
                    <a:pt x="52" y="158"/>
                  </a:cubicBezTo>
                  <a:close/>
                  <a:moveTo>
                    <a:pt x="78" y="157"/>
                  </a:moveTo>
                  <a:cubicBezTo>
                    <a:pt x="79" y="157"/>
                    <a:pt x="79" y="157"/>
                    <a:pt x="79" y="157"/>
                  </a:cubicBezTo>
                  <a:cubicBezTo>
                    <a:pt x="78" y="157"/>
                    <a:pt x="78" y="157"/>
                    <a:pt x="78" y="157"/>
                  </a:cubicBezTo>
                  <a:lnTo>
                    <a:pt x="78" y="157"/>
                  </a:lnTo>
                  <a:close/>
                  <a:moveTo>
                    <a:pt x="65" y="157"/>
                  </a:moveTo>
                  <a:cubicBezTo>
                    <a:pt x="65" y="157"/>
                    <a:pt x="66" y="157"/>
                    <a:pt x="66" y="157"/>
                  </a:cubicBezTo>
                  <a:cubicBezTo>
                    <a:pt x="66" y="157"/>
                    <a:pt x="67" y="157"/>
                    <a:pt x="67" y="156"/>
                  </a:cubicBezTo>
                  <a:cubicBezTo>
                    <a:pt x="67" y="156"/>
                    <a:pt x="66" y="156"/>
                    <a:pt x="66" y="156"/>
                  </a:cubicBezTo>
                  <a:cubicBezTo>
                    <a:pt x="65" y="156"/>
                    <a:pt x="65" y="156"/>
                    <a:pt x="65" y="157"/>
                  </a:cubicBezTo>
                  <a:close/>
                  <a:moveTo>
                    <a:pt x="66" y="154"/>
                  </a:moveTo>
                  <a:cubicBezTo>
                    <a:pt x="66" y="154"/>
                    <a:pt x="67" y="154"/>
                    <a:pt x="67" y="154"/>
                  </a:cubicBezTo>
                  <a:cubicBezTo>
                    <a:pt x="67" y="154"/>
                    <a:pt x="67" y="154"/>
                    <a:pt x="67" y="153"/>
                  </a:cubicBezTo>
                  <a:cubicBezTo>
                    <a:pt x="67" y="153"/>
                    <a:pt x="66" y="153"/>
                    <a:pt x="66" y="153"/>
                  </a:cubicBezTo>
                  <a:lnTo>
                    <a:pt x="66" y="154"/>
                  </a:lnTo>
                  <a:close/>
                  <a:moveTo>
                    <a:pt x="66" y="159"/>
                  </a:moveTo>
                  <a:cubicBezTo>
                    <a:pt x="66" y="159"/>
                    <a:pt x="65" y="158"/>
                    <a:pt x="64" y="158"/>
                  </a:cubicBezTo>
                  <a:cubicBezTo>
                    <a:pt x="63" y="157"/>
                    <a:pt x="63" y="157"/>
                    <a:pt x="63" y="156"/>
                  </a:cubicBezTo>
                  <a:cubicBezTo>
                    <a:pt x="63" y="156"/>
                    <a:pt x="63" y="155"/>
                    <a:pt x="64" y="155"/>
                  </a:cubicBezTo>
                  <a:cubicBezTo>
                    <a:pt x="64" y="155"/>
                    <a:pt x="64" y="154"/>
                    <a:pt x="64" y="154"/>
                  </a:cubicBezTo>
                  <a:cubicBezTo>
                    <a:pt x="63" y="153"/>
                    <a:pt x="63" y="153"/>
                    <a:pt x="62" y="153"/>
                  </a:cubicBezTo>
                  <a:cubicBezTo>
                    <a:pt x="62" y="153"/>
                    <a:pt x="61" y="153"/>
                    <a:pt x="60" y="153"/>
                  </a:cubicBezTo>
                  <a:cubicBezTo>
                    <a:pt x="60" y="154"/>
                    <a:pt x="61" y="154"/>
                    <a:pt x="61" y="154"/>
                  </a:cubicBezTo>
                  <a:cubicBezTo>
                    <a:pt x="62" y="154"/>
                    <a:pt x="62" y="155"/>
                    <a:pt x="62" y="155"/>
                  </a:cubicBezTo>
                  <a:cubicBezTo>
                    <a:pt x="61" y="155"/>
                    <a:pt x="61" y="156"/>
                    <a:pt x="61" y="156"/>
                  </a:cubicBezTo>
                  <a:cubicBezTo>
                    <a:pt x="61" y="156"/>
                    <a:pt x="60" y="156"/>
                    <a:pt x="60" y="156"/>
                  </a:cubicBezTo>
                  <a:cubicBezTo>
                    <a:pt x="60" y="157"/>
                    <a:pt x="61" y="157"/>
                    <a:pt x="61" y="157"/>
                  </a:cubicBezTo>
                  <a:cubicBezTo>
                    <a:pt x="61" y="157"/>
                    <a:pt x="62" y="158"/>
                    <a:pt x="62" y="158"/>
                  </a:cubicBezTo>
                  <a:cubicBezTo>
                    <a:pt x="61" y="159"/>
                    <a:pt x="61" y="159"/>
                    <a:pt x="61" y="160"/>
                  </a:cubicBezTo>
                  <a:cubicBezTo>
                    <a:pt x="62" y="160"/>
                    <a:pt x="62" y="160"/>
                    <a:pt x="63" y="159"/>
                  </a:cubicBezTo>
                  <a:cubicBezTo>
                    <a:pt x="63" y="159"/>
                    <a:pt x="63" y="159"/>
                    <a:pt x="64" y="159"/>
                  </a:cubicBezTo>
                  <a:cubicBezTo>
                    <a:pt x="64" y="159"/>
                    <a:pt x="65" y="159"/>
                    <a:pt x="65" y="159"/>
                  </a:cubicBezTo>
                  <a:cubicBezTo>
                    <a:pt x="65" y="159"/>
                    <a:pt x="66" y="160"/>
                    <a:pt x="66" y="160"/>
                  </a:cubicBezTo>
                  <a:cubicBezTo>
                    <a:pt x="66" y="160"/>
                    <a:pt x="66" y="159"/>
                    <a:pt x="66" y="159"/>
                  </a:cubicBezTo>
                  <a:close/>
                  <a:moveTo>
                    <a:pt x="61" y="152"/>
                  </a:moveTo>
                  <a:cubicBezTo>
                    <a:pt x="61" y="152"/>
                    <a:pt x="62" y="153"/>
                    <a:pt x="63" y="153"/>
                  </a:cubicBezTo>
                  <a:cubicBezTo>
                    <a:pt x="63" y="153"/>
                    <a:pt x="64" y="152"/>
                    <a:pt x="64" y="152"/>
                  </a:cubicBezTo>
                  <a:cubicBezTo>
                    <a:pt x="64" y="151"/>
                    <a:pt x="63" y="151"/>
                    <a:pt x="62" y="151"/>
                  </a:cubicBezTo>
                  <a:cubicBezTo>
                    <a:pt x="62" y="151"/>
                    <a:pt x="61" y="151"/>
                    <a:pt x="61" y="152"/>
                  </a:cubicBezTo>
                  <a:close/>
                  <a:moveTo>
                    <a:pt x="65" y="151"/>
                  </a:moveTo>
                  <a:cubicBezTo>
                    <a:pt x="65" y="151"/>
                    <a:pt x="66" y="151"/>
                    <a:pt x="66" y="151"/>
                  </a:cubicBezTo>
                  <a:cubicBezTo>
                    <a:pt x="65" y="151"/>
                    <a:pt x="65" y="151"/>
                    <a:pt x="65" y="150"/>
                  </a:cubicBezTo>
                  <a:cubicBezTo>
                    <a:pt x="65" y="150"/>
                    <a:pt x="65" y="150"/>
                    <a:pt x="64" y="151"/>
                  </a:cubicBezTo>
                  <a:lnTo>
                    <a:pt x="65" y="151"/>
                  </a:lnTo>
                  <a:close/>
                  <a:moveTo>
                    <a:pt x="73" y="144"/>
                  </a:moveTo>
                  <a:cubicBezTo>
                    <a:pt x="74" y="144"/>
                    <a:pt x="74" y="144"/>
                    <a:pt x="75" y="144"/>
                  </a:cubicBezTo>
                  <a:cubicBezTo>
                    <a:pt x="75" y="143"/>
                    <a:pt x="75" y="143"/>
                    <a:pt x="75" y="143"/>
                  </a:cubicBezTo>
                  <a:cubicBezTo>
                    <a:pt x="74" y="142"/>
                    <a:pt x="73" y="143"/>
                    <a:pt x="73" y="143"/>
                  </a:cubicBezTo>
                  <a:cubicBezTo>
                    <a:pt x="73" y="143"/>
                    <a:pt x="72" y="144"/>
                    <a:pt x="73" y="144"/>
                  </a:cubicBezTo>
                  <a:close/>
                  <a:moveTo>
                    <a:pt x="68" y="143"/>
                  </a:moveTo>
                  <a:cubicBezTo>
                    <a:pt x="68" y="143"/>
                    <a:pt x="68" y="143"/>
                    <a:pt x="68" y="143"/>
                  </a:cubicBezTo>
                  <a:cubicBezTo>
                    <a:pt x="68" y="143"/>
                    <a:pt x="68" y="143"/>
                    <a:pt x="68" y="142"/>
                  </a:cubicBezTo>
                  <a:cubicBezTo>
                    <a:pt x="67" y="142"/>
                    <a:pt x="67" y="142"/>
                    <a:pt x="67" y="143"/>
                  </a:cubicBezTo>
                  <a:cubicBezTo>
                    <a:pt x="67" y="143"/>
                    <a:pt x="67" y="143"/>
                    <a:pt x="68" y="143"/>
                  </a:cubicBezTo>
                  <a:close/>
                  <a:moveTo>
                    <a:pt x="72" y="141"/>
                  </a:moveTo>
                  <a:cubicBezTo>
                    <a:pt x="72" y="140"/>
                    <a:pt x="71" y="140"/>
                    <a:pt x="71" y="140"/>
                  </a:cubicBezTo>
                  <a:cubicBezTo>
                    <a:pt x="71" y="140"/>
                    <a:pt x="71" y="140"/>
                    <a:pt x="71" y="141"/>
                  </a:cubicBezTo>
                  <a:cubicBezTo>
                    <a:pt x="70" y="141"/>
                    <a:pt x="70" y="141"/>
                    <a:pt x="70" y="142"/>
                  </a:cubicBezTo>
                  <a:cubicBezTo>
                    <a:pt x="70" y="142"/>
                    <a:pt x="70" y="142"/>
                    <a:pt x="71" y="142"/>
                  </a:cubicBezTo>
                  <a:cubicBezTo>
                    <a:pt x="72" y="142"/>
                    <a:pt x="72" y="142"/>
                    <a:pt x="72" y="141"/>
                  </a:cubicBezTo>
                  <a:close/>
                  <a:moveTo>
                    <a:pt x="72" y="139"/>
                  </a:moveTo>
                  <a:cubicBezTo>
                    <a:pt x="72" y="140"/>
                    <a:pt x="72" y="140"/>
                    <a:pt x="73" y="140"/>
                  </a:cubicBezTo>
                  <a:cubicBezTo>
                    <a:pt x="74" y="140"/>
                    <a:pt x="74" y="139"/>
                    <a:pt x="74" y="139"/>
                  </a:cubicBezTo>
                  <a:cubicBezTo>
                    <a:pt x="74" y="138"/>
                    <a:pt x="73" y="138"/>
                    <a:pt x="73" y="138"/>
                  </a:cubicBezTo>
                  <a:cubicBezTo>
                    <a:pt x="72" y="139"/>
                    <a:pt x="72" y="139"/>
                    <a:pt x="72" y="139"/>
                  </a:cubicBezTo>
                  <a:close/>
                  <a:moveTo>
                    <a:pt x="44" y="140"/>
                  </a:moveTo>
                  <a:cubicBezTo>
                    <a:pt x="44" y="139"/>
                    <a:pt x="44" y="139"/>
                    <a:pt x="44" y="138"/>
                  </a:cubicBezTo>
                  <a:cubicBezTo>
                    <a:pt x="43" y="138"/>
                    <a:pt x="43" y="138"/>
                    <a:pt x="42" y="138"/>
                  </a:cubicBezTo>
                  <a:cubicBezTo>
                    <a:pt x="42" y="139"/>
                    <a:pt x="43" y="139"/>
                    <a:pt x="43" y="139"/>
                  </a:cubicBezTo>
                  <a:cubicBezTo>
                    <a:pt x="43" y="140"/>
                    <a:pt x="44" y="140"/>
                    <a:pt x="44" y="140"/>
                  </a:cubicBezTo>
                  <a:close/>
                  <a:moveTo>
                    <a:pt x="68" y="141"/>
                  </a:moveTo>
                  <a:cubicBezTo>
                    <a:pt x="68" y="141"/>
                    <a:pt x="68" y="140"/>
                    <a:pt x="69" y="140"/>
                  </a:cubicBezTo>
                  <a:cubicBezTo>
                    <a:pt x="69" y="139"/>
                    <a:pt x="69" y="139"/>
                    <a:pt x="69" y="138"/>
                  </a:cubicBezTo>
                  <a:cubicBezTo>
                    <a:pt x="69" y="138"/>
                    <a:pt x="68" y="138"/>
                    <a:pt x="68" y="138"/>
                  </a:cubicBezTo>
                  <a:cubicBezTo>
                    <a:pt x="68" y="138"/>
                    <a:pt x="67" y="139"/>
                    <a:pt x="67" y="139"/>
                  </a:cubicBezTo>
                  <a:cubicBezTo>
                    <a:pt x="67" y="139"/>
                    <a:pt x="67" y="140"/>
                    <a:pt x="67" y="140"/>
                  </a:cubicBezTo>
                  <a:cubicBezTo>
                    <a:pt x="67" y="141"/>
                    <a:pt x="67" y="141"/>
                    <a:pt x="68" y="141"/>
                  </a:cubicBezTo>
                  <a:close/>
                  <a:moveTo>
                    <a:pt x="54" y="139"/>
                  </a:moveTo>
                  <a:cubicBezTo>
                    <a:pt x="54" y="139"/>
                    <a:pt x="54" y="140"/>
                    <a:pt x="55" y="140"/>
                  </a:cubicBezTo>
                  <a:cubicBezTo>
                    <a:pt x="55" y="141"/>
                    <a:pt x="55" y="141"/>
                    <a:pt x="56" y="141"/>
                  </a:cubicBezTo>
                  <a:cubicBezTo>
                    <a:pt x="56" y="141"/>
                    <a:pt x="56" y="141"/>
                    <a:pt x="56" y="141"/>
                  </a:cubicBezTo>
                  <a:cubicBezTo>
                    <a:pt x="56" y="141"/>
                    <a:pt x="56" y="141"/>
                    <a:pt x="57" y="140"/>
                  </a:cubicBezTo>
                  <a:cubicBezTo>
                    <a:pt x="57" y="140"/>
                    <a:pt x="57" y="140"/>
                    <a:pt x="57" y="140"/>
                  </a:cubicBezTo>
                  <a:cubicBezTo>
                    <a:pt x="58" y="140"/>
                    <a:pt x="58" y="140"/>
                    <a:pt x="58" y="140"/>
                  </a:cubicBezTo>
                  <a:cubicBezTo>
                    <a:pt x="58" y="140"/>
                    <a:pt x="58" y="139"/>
                    <a:pt x="58" y="139"/>
                  </a:cubicBezTo>
                  <a:cubicBezTo>
                    <a:pt x="58" y="139"/>
                    <a:pt x="58" y="139"/>
                    <a:pt x="58" y="138"/>
                  </a:cubicBezTo>
                  <a:cubicBezTo>
                    <a:pt x="58" y="138"/>
                    <a:pt x="57" y="138"/>
                    <a:pt x="56" y="138"/>
                  </a:cubicBezTo>
                  <a:cubicBezTo>
                    <a:pt x="55" y="138"/>
                    <a:pt x="54" y="138"/>
                    <a:pt x="54" y="139"/>
                  </a:cubicBezTo>
                  <a:close/>
                  <a:moveTo>
                    <a:pt x="60" y="139"/>
                  </a:moveTo>
                  <a:cubicBezTo>
                    <a:pt x="61" y="139"/>
                    <a:pt x="61" y="139"/>
                    <a:pt x="61" y="139"/>
                  </a:cubicBezTo>
                  <a:cubicBezTo>
                    <a:pt x="62" y="139"/>
                    <a:pt x="62" y="138"/>
                    <a:pt x="62" y="138"/>
                  </a:cubicBezTo>
                  <a:cubicBezTo>
                    <a:pt x="62" y="138"/>
                    <a:pt x="61" y="138"/>
                    <a:pt x="61" y="138"/>
                  </a:cubicBezTo>
                  <a:cubicBezTo>
                    <a:pt x="61" y="138"/>
                    <a:pt x="60" y="139"/>
                    <a:pt x="60" y="139"/>
                  </a:cubicBezTo>
                  <a:close/>
                  <a:moveTo>
                    <a:pt x="64" y="135"/>
                  </a:moveTo>
                  <a:cubicBezTo>
                    <a:pt x="64" y="136"/>
                    <a:pt x="64" y="136"/>
                    <a:pt x="65" y="136"/>
                  </a:cubicBezTo>
                  <a:cubicBezTo>
                    <a:pt x="66" y="137"/>
                    <a:pt x="66" y="137"/>
                    <a:pt x="66" y="137"/>
                  </a:cubicBezTo>
                  <a:cubicBezTo>
                    <a:pt x="66" y="137"/>
                    <a:pt x="66" y="137"/>
                    <a:pt x="66" y="136"/>
                  </a:cubicBezTo>
                  <a:cubicBezTo>
                    <a:pt x="66" y="136"/>
                    <a:pt x="66" y="136"/>
                    <a:pt x="66" y="135"/>
                  </a:cubicBezTo>
                  <a:cubicBezTo>
                    <a:pt x="66" y="135"/>
                    <a:pt x="66" y="135"/>
                    <a:pt x="65" y="135"/>
                  </a:cubicBezTo>
                  <a:cubicBezTo>
                    <a:pt x="65" y="135"/>
                    <a:pt x="65" y="135"/>
                    <a:pt x="64" y="135"/>
                  </a:cubicBezTo>
                  <a:close/>
                  <a:moveTo>
                    <a:pt x="67" y="135"/>
                  </a:moveTo>
                  <a:cubicBezTo>
                    <a:pt x="67" y="136"/>
                    <a:pt x="68" y="136"/>
                    <a:pt x="68" y="136"/>
                  </a:cubicBezTo>
                  <a:cubicBezTo>
                    <a:pt x="69" y="136"/>
                    <a:pt x="69" y="136"/>
                    <a:pt x="70" y="137"/>
                  </a:cubicBezTo>
                  <a:cubicBezTo>
                    <a:pt x="70" y="136"/>
                    <a:pt x="70" y="136"/>
                    <a:pt x="70" y="136"/>
                  </a:cubicBezTo>
                  <a:cubicBezTo>
                    <a:pt x="70" y="135"/>
                    <a:pt x="70" y="135"/>
                    <a:pt x="70" y="134"/>
                  </a:cubicBezTo>
                  <a:cubicBezTo>
                    <a:pt x="70" y="135"/>
                    <a:pt x="69" y="135"/>
                    <a:pt x="69" y="135"/>
                  </a:cubicBezTo>
                  <a:cubicBezTo>
                    <a:pt x="68" y="135"/>
                    <a:pt x="68" y="135"/>
                    <a:pt x="67" y="135"/>
                  </a:cubicBezTo>
                  <a:close/>
                  <a:moveTo>
                    <a:pt x="50" y="136"/>
                  </a:moveTo>
                  <a:cubicBezTo>
                    <a:pt x="51" y="136"/>
                    <a:pt x="51" y="136"/>
                    <a:pt x="51" y="136"/>
                  </a:cubicBezTo>
                  <a:cubicBezTo>
                    <a:pt x="52" y="136"/>
                    <a:pt x="52" y="136"/>
                    <a:pt x="52" y="135"/>
                  </a:cubicBezTo>
                  <a:cubicBezTo>
                    <a:pt x="52" y="135"/>
                    <a:pt x="52" y="135"/>
                    <a:pt x="52" y="134"/>
                  </a:cubicBezTo>
                  <a:cubicBezTo>
                    <a:pt x="52" y="134"/>
                    <a:pt x="51" y="134"/>
                    <a:pt x="51" y="134"/>
                  </a:cubicBezTo>
                  <a:cubicBezTo>
                    <a:pt x="51" y="135"/>
                    <a:pt x="51" y="135"/>
                    <a:pt x="51" y="135"/>
                  </a:cubicBezTo>
                  <a:cubicBezTo>
                    <a:pt x="50" y="135"/>
                    <a:pt x="50" y="135"/>
                    <a:pt x="50" y="136"/>
                  </a:cubicBezTo>
                  <a:close/>
                  <a:moveTo>
                    <a:pt x="62" y="133"/>
                  </a:moveTo>
                  <a:cubicBezTo>
                    <a:pt x="62" y="133"/>
                    <a:pt x="63" y="133"/>
                    <a:pt x="63" y="133"/>
                  </a:cubicBezTo>
                  <a:cubicBezTo>
                    <a:pt x="62" y="133"/>
                    <a:pt x="62" y="133"/>
                    <a:pt x="62" y="133"/>
                  </a:cubicBezTo>
                  <a:close/>
                  <a:moveTo>
                    <a:pt x="58" y="133"/>
                  </a:moveTo>
                  <a:cubicBezTo>
                    <a:pt x="58" y="133"/>
                    <a:pt x="58" y="133"/>
                    <a:pt x="58" y="134"/>
                  </a:cubicBezTo>
                  <a:cubicBezTo>
                    <a:pt x="58" y="134"/>
                    <a:pt x="58" y="135"/>
                    <a:pt x="58" y="135"/>
                  </a:cubicBezTo>
                  <a:cubicBezTo>
                    <a:pt x="57" y="135"/>
                    <a:pt x="57" y="135"/>
                    <a:pt x="57" y="135"/>
                  </a:cubicBezTo>
                  <a:cubicBezTo>
                    <a:pt x="56" y="135"/>
                    <a:pt x="56" y="135"/>
                    <a:pt x="56" y="136"/>
                  </a:cubicBezTo>
                  <a:cubicBezTo>
                    <a:pt x="56" y="136"/>
                    <a:pt x="56" y="137"/>
                    <a:pt x="57" y="137"/>
                  </a:cubicBezTo>
                  <a:cubicBezTo>
                    <a:pt x="58" y="136"/>
                    <a:pt x="58" y="136"/>
                    <a:pt x="59" y="135"/>
                  </a:cubicBezTo>
                  <a:cubicBezTo>
                    <a:pt x="59" y="134"/>
                    <a:pt x="59" y="133"/>
                    <a:pt x="59" y="133"/>
                  </a:cubicBezTo>
                  <a:cubicBezTo>
                    <a:pt x="59" y="133"/>
                    <a:pt x="59" y="133"/>
                    <a:pt x="59" y="133"/>
                  </a:cubicBezTo>
                  <a:cubicBezTo>
                    <a:pt x="59" y="133"/>
                    <a:pt x="58" y="133"/>
                    <a:pt x="58" y="133"/>
                  </a:cubicBezTo>
                  <a:close/>
                  <a:moveTo>
                    <a:pt x="56" y="133"/>
                  </a:moveTo>
                  <a:cubicBezTo>
                    <a:pt x="56" y="133"/>
                    <a:pt x="56" y="132"/>
                    <a:pt x="55" y="132"/>
                  </a:cubicBezTo>
                  <a:cubicBezTo>
                    <a:pt x="55" y="132"/>
                    <a:pt x="55" y="132"/>
                    <a:pt x="54" y="132"/>
                  </a:cubicBezTo>
                  <a:cubicBezTo>
                    <a:pt x="54" y="132"/>
                    <a:pt x="54" y="132"/>
                    <a:pt x="53" y="132"/>
                  </a:cubicBezTo>
                  <a:cubicBezTo>
                    <a:pt x="53" y="133"/>
                    <a:pt x="53" y="133"/>
                    <a:pt x="53" y="134"/>
                  </a:cubicBezTo>
                  <a:cubicBezTo>
                    <a:pt x="54" y="134"/>
                    <a:pt x="54" y="134"/>
                    <a:pt x="55" y="134"/>
                  </a:cubicBezTo>
                  <a:cubicBezTo>
                    <a:pt x="55" y="134"/>
                    <a:pt x="56" y="134"/>
                    <a:pt x="56" y="133"/>
                  </a:cubicBezTo>
                  <a:close/>
                  <a:moveTo>
                    <a:pt x="46" y="132"/>
                  </a:moveTo>
                  <a:cubicBezTo>
                    <a:pt x="46" y="132"/>
                    <a:pt x="46" y="131"/>
                    <a:pt x="46" y="131"/>
                  </a:cubicBezTo>
                  <a:cubicBezTo>
                    <a:pt x="46" y="131"/>
                    <a:pt x="46" y="131"/>
                    <a:pt x="45" y="131"/>
                  </a:cubicBezTo>
                  <a:cubicBezTo>
                    <a:pt x="45" y="131"/>
                    <a:pt x="45" y="131"/>
                    <a:pt x="45" y="131"/>
                  </a:cubicBezTo>
                  <a:cubicBezTo>
                    <a:pt x="45" y="132"/>
                    <a:pt x="45" y="132"/>
                    <a:pt x="46" y="132"/>
                  </a:cubicBezTo>
                  <a:close/>
                  <a:moveTo>
                    <a:pt x="63" y="131"/>
                  </a:moveTo>
                  <a:cubicBezTo>
                    <a:pt x="63" y="130"/>
                    <a:pt x="63" y="130"/>
                    <a:pt x="62" y="130"/>
                  </a:cubicBezTo>
                  <a:cubicBezTo>
                    <a:pt x="62" y="130"/>
                    <a:pt x="62" y="130"/>
                    <a:pt x="61" y="130"/>
                  </a:cubicBezTo>
                  <a:cubicBezTo>
                    <a:pt x="61" y="130"/>
                    <a:pt x="61" y="130"/>
                    <a:pt x="60" y="130"/>
                  </a:cubicBezTo>
                  <a:cubicBezTo>
                    <a:pt x="60" y="131"/>
                    <a:pt x="60" y="131"/>
                    <a:pt x="60" y="132"/>
                  </a:cubicBezTo>
                  <a:cubicBezTo>
                    <a:pt x="61" y="132"/>
                    <a:pt x="61" y="132"/>
                    <a:pt x="62" y="132"/>
                  </a:cubicBezTo>
                  <a:cubicBezTo>
                    <a:pt x="62" y="131"/>
                    <a:pt x="63" y="131"/>
                    <a:pt x="63" y="131"/>
                  </a:cubicBezTo>
                  <a:close/>
                  <a:moveTo>
                    <a:pt x="53" y="130"/>
                  </a:moveTo>
                  <a:cubicBezTo>
                    <a:pt x="54" y="131"/>
                    <a:pt x="54" y="131"/>
                    <a:pt x="55" y="130"/>
                  </a:cubicBezTo>
                  <a:cubicBezTo>
                    <a:pt x="55" y="130"/>
                    <a:pt x="55" y="130"/>
                    <a:pt x="55" y="129"/>
                  </a:cubicBezTo>
                  <a:cubicBezTo>
                    <a:pt x="54" y="129"/>
                    <a:pt x="54" y="130"/>
                    <a:pt x="53" y="130"/>
                  </a:cubicBezTo>
                  <a:close/>
                  <a:moveTo>
                    <a:pt x="79" y="131"/>
                  </a:moveTo>
                  <a:cubicBezTo>
                    <a:pt x="79" y="131"/>
                    <a:pt x="80" y="131"/>
                    <a:pt x="80" y="131"/>
                  </a:cubicBezTo>
                  <a:cubicBezTo>
                    <a:pt x="81" y="131"/>
                    <a:pt x="81" y="131"/>
                    <a:pt x="81" y="130"/>
                  </a:cubicBezTo>
                  <a:cubicBezTo>
                    <a:pt x="82" y="129"/>
                    <a:pt x="81" y="129"/>
                    <a:pt x="80" y="129"/>
                  </a:cubicBezTo>
                  <a:cubicBezTo>
                    <a:pt x="80" y="129"/>
                    <a:pt x="80" y="129"/>
                    <a:pt x="79" y="130"/>
                  </a:cubicBezTo>
                  <a:cubicBezTo>
                    <a:pt x="79" y="130"/>
                    <a:pt x="79" y="130"/>
                    <a:pt x="79" y="131"/>
                  </a:cubicBezTo>
                  <a:close/>
                  <a:moveTo>
                    <a:pt x="49" y="129"/>
                  </a:moveTo>
                  <a:cubicBezTo>
                    <a:pt x="50" y="129"/>
                    <a:pt x="50" y="129"/>
                    <a:pt x="50" y="129"/>
                  </a:cubicBezTo>
                  <a:cubicBezTo>
                    <a:pt x="50" y="129"/>
                    <a:pt x="50" y="128"/>
                    <a:pt x="50" y="128"/>
                  </a:cubicBezTo>
                  <a:cubicBezTo>
                    <a:pt x="50" y="128"/>
                    <a:pt x="50" y="128"/>
                    <a:pt x="50" y="128"/>
                  </a:cubicBezTo>
                  <a:cubicBezTo>
                    <a:pt x="49" y="128"/>
                    <a:pt x="49" y="128"/>
                    <a:pt x="49" y="129"/>
                  </a:cubicBezTo>
                  <a:close/>
                  <a:moveTo>
                    <a:pt x="46" y="129"/>
                  </a:moveTo>
                  <a:cubicBezTo>
                    <a:pt x="46" y="129"/>
                    <a:pt x="46" y="129"/>
                    <a:pt x="46" y="128"/>
                  </a:cubicBezTo>
                  <a:cubicBezTo>
                    <a:pt x="46" y="128"/>
                    <a:pt x="46" y="128"/>
                    <a:pt x="46" y="128"/>
                  </a:cubicBezTo>
                  <a:cubicBezTo>
                    <a:pt x="45" y="128"/>
                    <a:pt x="45" y="129"/>
                    <a:pt x="46" y="129"/>
                  </a:cubicBezTo>
                  <a:close/>
                  <a:moveTo>
                    <a:pt x="66" y="127"/>
                  </a:moveTo>
                  <a:cubicBezTo>
                    <a:pt x="66" y="127"/>
                    <a:pt x="66" y="127"/>
                    <a:pt x="66" y="127"/>
                  </a:cubicBezTo>
                  <a:cubicBezTo>
                    <a:pt x="66" y="128"/>
                    <a:pt x="66" y="128"/>
                    <a:pt x="66" y="128"/>
                  </a:cubicBezTo>
                  <a:cubicBezTo>
                    <a:pt x="66" y="129"/>
                    <a:pt x="67" y="129"/>
                    <a:pt x="67" y="128"/>
                  </a:cubicBezTo>
                  <a:cubicBezTo>
                    <a:pt x="67" y="128"/>
                    <a:pt x="67" y="128"/>
                    <a:pt x="67" y="128"/>
                  </a:cubicBezTo>
                  <a:cubicBezTo>
                    <a:pt x="67" y="128"/>
                    <a:pt x="67" y="127"/>
                    <a:pt x="67" y="127"/>
                  </a:cubicBezTo>
                  <a:cubicBezTo>
                    <a:pt x="67" y="127"/>
                    <a:pt x="67" y="127"/>
                    <a:pt x="66" y="127"/>
                  </a:cubicBezTo>
                  <a:close/>
                  <a:moveTo>
                    <a:pt x="62" y="128"/>
                  </a:moveTo>
                  <a:cubicBezTo>
                    <a:pt x="63" y="128"/>
                    <a:pt x="63" y="128"/>
                    <a:pt x="63" y="128"/>
                  </a:cubicBezTo>
                  <a:cubicBezTo>
                    <a:pt x="64" y="128"/>
                    <a:pt x="64" y="127"/>
                    <a:pt x="63" y="127"/>
                  </a:cubicBezTo>
                  <a:cubicBezTo>
                    <a:pt x="63" y="127"/>
                    <a:pt x="62" y="127"/>
                    <a:pt x="62" y="128"/>
                  </a:cubicBezTo>
                  <a:close/>
                  <a:moveTo>
                    <a:pt x="58" y="128"/>
                  </a:moveTo>
                  <a:cubicBezTo>
                    <a:pt x="59" y="128"/>
                    <a:pt x="59" y="128"/>
                    <a:pt x="59" y="128"/>
                  </a:cubicBezTo>
                  <a:cubicBezTo>
                    <a:pt x="59" y="127"/>
                    <a:pt x="59" y="127"/>
                    <a:pt x="59" y="127"/>
                  </a:cubicBezTo>
                  <a:cubicBezTo>
                    <a:pt x="59" y="127"/>
                    <a:pt x="59" y="126"/>
                    <a:pt x="59" y="126"/>
                  </a:cubicBezTo>
                  <a:cubicBezTo>
                    <a:pt x="58" y="126"/>
                    <a:pt x="58" y="127"/>
                    <a:pt x="58" y="127"/>
                  </a:cubicBezTo>
                  <a:cubicBezTo>
                    <a:pt x="58" y="127"/>
                    <a:pt x="58" y="127"/>
                    <a:pt x="58" y="128"/>
                  </a:cubicBezTo>
                  <a:close/>
                  <a:moveTo>
                    <a:pt x="47" y="126"/>
                  </a:moveTo>
                  <a:cubicBezTo>
                    <a:pt x="48" y="127"/>
                    <a:pt x="48" y="127"/>
                    <a:pt x="49" y="126"/>
                  </a:cubicBezTo>
                  <a:cubicBezTo>
                    <a:pt x="49" y="126"/>
                    <a:pt x="50" y="126"/>
                    <a:pt x="49" y="125"/>
                  </a:cubicBezTo>
                  <a:cubicBezTo>
                    <a:pt x="49" y="125"/>
                    <a:pt x="48" y="125"/>
                    <a:pt x="48" y="125"/>
                  </a:cubicBezTo>
                  <a:cubicBezTo>
                    <a:pt x="48" y="125"/>
                    <a:pt x="47" y="125"/>
                    <a:pt x="47" y="126"/>
                  </a:cubicBezTo>
                  <a:lnTo>
                    <a:pt x="47" y="126"/>
                  </a:lnTo>
                  <a:close/>
                  <a:moveTo>
                    <a:pt x="33" y="125"/>
                  </a:moveTo>
                  <a:cubicBezTo>
                    <a:pt x="33" y="125"/>
                    <a:pt x="33" y="125"/>
                    <a:pt x="34" y="125"/>
                  </a:cubicBezTo>
                  <a:cubicBezTo>
                    <a:pt x="34" y="125"/>
                    <a:pt x="34" y="125"/>
                    <a:pt x="33" y="125"/>
                  </a:cubicBezTo>
                  <a:cubicBezTo>
                    <a:pt x="33" y="125"/>
                    <a:pt x="33" y="125"/>
                    <a:pt x="33" y="125"/>
                  </a:cubicBezTo>
                  <a:close/>
                  <a:moveTo>
                    <a:pt x="62" y="125"/>
                  </a:moveTo>
                  <a:cubicBezTo>
                    <a:pt x="62" y="125"/>
                    <a:pt x="62" y="125"/>
                    <a:pt x="63" y="125"/>
                  </a:cubicBezTo>
                  <a:cubicBezTo>
                    <a:pt x="63" y="125"/>
                    <a:pt x="64" y="125"/>
                    <a:pt x="64" y="124"/>
                  </a:cubicBezTo>
                  <a:cubicBezTo>
                    <a:pt x="63" y="124"/>
                    <a:pt x="62" y="124"/>
                    <a:pt x="62" y="125"/>
                  </a:cubicBezTo>
                  <a:close/>
                  <a:moveTo>
                    <a:pt x="57" y="125"/>
                  </a:moveTo>
                  <a:cubicBezTo>
                    <a:pt x="57" y="125"/>
                    <a:pt x="58" y="125"/>
                    <a:pt x="58" y="124"/>
                  </a:cubicBezTo>
                  <a:cubicBezTo>
                    <a:pt x="58" y="124"/>
                    <a:pt x="57" y="124"/>
                    <a:pt x="57" y="124"/>
                  </a:cubicBezTo>
                  <a:cubicBezTo>
                    <a:pt x="56" y="124"/>
                    <a:pt x="56" y="125"/>
                    <a:pt x="57" y="125"/>
                  </a:cubicBezTo>
                  <a:close/>
                  <a:moveTo>
                    <a:pt x="41" y="125"/>
                  </a:moveTo>
                  <a:cubicBezTo>
                    <a:pt x="41" y="124"/>
                    <a:pt x="40" y="124"/>
                    <a:pt x="40" y="124"/>
                  </a:cubicBezTo>
                  <a:cubicBezTo>
                    <a:pt x="39" y="124"/>
                    <a:pt x="39" y="124"/>
                    <a:pt x="38" y="125"/>
                  </a:cubicBezTo>
                  <a:cubicBezTo>
                    <a:pt x="38" y="125"/>
                    <a:pt x="38" y="125"/>
                    <a:pt x="39" y="126"/>
                  </a:cubicBezTo>
                  <a:cubicBezTo>
                    <a:pt x="39" y="126"/>
                    <a:pt x="39" y="126"/>
                    <a:pt x="39" y="127"/>
                  </a:cubicBezTo>
                  <a:cubicBezTo>
                    <a:pt x="39" y="127"/>
                    <a:pt x="39" y="127"/>
                    <a:pt x="40" y="127"/>
                  </a:cubicBezTo>
                  <a:cubicBezTo>
                    <a:pt x="40" y="127"/>
                    <a:pt x="40" y="126"/>
                    <a:pt x="40" y="126"/>
                  </a:cubicBezTo>
                  <a:cubicBezTo>
                    <a:pt x="39" y="126"/>
                    <a:pt x="39" y="126"/>
                    <a:pt x="39" y="126"/>
                  </a:cubicBezTo>
                  <a:cubicBezTo>
                    <a:pt x="40" y="126"/>
                    <a:pt x="40" y="125"/>
                    <a:pt x="40" y="125"/>
                  </a:cubicBezTo>
                  <a:cubicBezTo>
                    <a:pt x="40" y="125"/>
                    <a:pt x="41" y="125"/>
                    <a:pt x="41" y="125"/>
                  </a:cubicBezTo>
                  <a:close/>
                  <a:moveTo>
                    <a:pt x="64" y="124"/>
                  </a:moveTo>
                  <a:cubicBezTo>
                    <a:pt x="64" y="124"/>
                    <a:pt x="65" y="124"/>
                    <a:pt x="66" y="124"/>
                  </a:cubicBezTo>
                  <a:cubicBezTo>
                    <a:pt x="66" y="124"/>
                    <a:pt x="67" y="124"/>
                    <a:pt x="67" y="124"/>
                  </a:cubicBezTo>
                  <a:cubicBezTo>
                    <a:pt x="67" y="123"/>
                    <a:pt x="66" y="123"/>
                    <a:pt x="65" y="123"/>
                  </a:cubicBezTo>
                  <a:cubicBezTo>
                    <a:pt x="64" y="123"/>
                    <a:pt x="64" y="124"/>
                    <a:pt x="64" y="124"/>
                  </a:cubicBezTo>
                  <a:close/>
                  <a:moveTo>
                    <a:pt x="73" y="123"/>
                  </a:moveTo>
                  <a:cubicBezTo>
                    <a:pt x="73" y="123"/>
                    <a:pt x="73" y="124"/>
                    <a:pt x="73" y="124"/>
                  </a:cubicBezTo>
                  <a:cubicBezTo>
                    <a:pt x="73" y="124"/>
                    <a:pt x="73" y="124"/>
                    <a:pt x="74" y="124"/>
                  </a:cubicBezTo>
                  <a:cubicBezTo>
                    <a:pt x="74" y="123"/>
                    <a:pt x="74" y="123"/>
                    <a:pt x="73" y="123"/>
                  </a:cubicBezTo>
                  <a:cubicBezTo>
                    <a:pt x="73" y="123"/>
                    <a:pt x="73" y="123"/>
                    <a:pt x="73" y="123"/>
                  </a:cubicBezTo>
                  <a:close/>
                  <a:moveTo>
                    <a:pt x="45" y="122"/>
                  </a:moveTo>
                  <a:cubicBezTo>
                    <a:pt x="45" y="123"/>
                    <a:pt x="46" y="123"/>
                    <a:pt x="46" y="124"/>
                  </a:cubicBezTo>
                  <a:cubicBezTo>
                    <a:pt x="46" y="125"/>
                    <a:pt x="47" y="125"/>
                    <a:pt x="48" y="124"/>
                  </a:cubicBezTo>
                  <a:cubicBezTo>
                    <a:pt x="47" y="124"/>
                    <a:pt x="47" y="123"/>
                    <a:pt x="47" y="123"/>
                  </a:cubicBezTo>
                  <a:cubicBezTo>
                    <a:pt x="47" y="123"/>
                    <a:pt x="47" y="122"/>
                    <a:pt x="47" y="122"/>
                  </a:cubicBezTo>
                  <a:cubicBezTo>
                    <a:pt x="46" y="122"/>
                    <a:pt x="46" y="122"/>
                    <a:pt x="45" y="122"/>
                  </a:cubicBezTo>
                  <a:close/>
                  <a:moveTo>
                    <a:pt x="59" y="122"/>
                  </a:moveTo>
                  <a:cubicBezTo>
                    <a:pt x="59" y="122"/>
                    <a:pt x="59" y="123"/>
                    <a:pt x="60" y="123"/>
                  </a:cubicBezTo>
                  <a:cubicBezTo>
                    <a:pt x="60" y="123"/>
                    <a:pt x="61" y="123"/>
                    <a:pt x="61" y="122"/>
                  </a:cubicBezTo>
                  <a:cubicBezTo>
                    <a:pt x="61" y="122"/>
                    <a:pt x="61" y="122"/>
                    <a:pt x="60" y="122"/>
                  </a:cubicBezTo>
                  <a:cubicBezTo>
                    <a:pt x="60" y="122"/>
                    <a:pt x="59" y="122"/>
                    <a:pt x="59" y="122"/>
                  </a:cubicBezTo>
                  <a:close/>
                  <a:moveTo>
                    <a:pt x="51" y="121"/>
                  </a:moveTo>
                  <a:cubicBezTo>
                    <a:pt x="51" y="121"/>
                    <a:pt x="51" y="121"/>
                    <a:pt x="50" y="121"/>
                  </a:cubicBezTo>
                  <a:cubicBezTo>
                    <a:pt x="50" y="121"/>
                    <a:pt x="50" y="122"/>
                    <a:pt x="50" y="122"/>
                  </a:cubicBezTo>
                  <a:cubicBezTo>
                    <a:pt x="50" y="122"/>
                    <a:pt x="50" y="122"/>
                    <a:pt x="51" y="122"/>
                  </a:cubicBezTo>
                  <a:cubicBezTo>
                    <a:pt x="51" y="122"/>
                    <a:pt x="51" y="123"/>
                    <a:pt x="51" y="123"/>
                  </a:cubicBezTo>
                  <a:cubicBezTo>
                    <a:pt x="51" y="123"/>
                    <a:pt x="52" y="124"/>
                    <a:pt x="51" y="124"/>
                  </a:cubicBezTo>
                  <a:cubicBezTo>
                    <a:pt x="51" y="124"/>
                    <a:pt x="51" y="124"/>
                    <a:pt x="50" y="124"/>
                  </a:cubicBezTo>
                  <a:cubicBezTo>
                    <a:pt x="50" y="124"/>
                    <a:pt x="50" y="125"/>
                    <a:pt x="49" y="125"/>
                  </a:cubicBezTo>
                  <a:cubicBezTo>
                    <a:pt x="50" y="125"/>
                    <a:pt x="50" y="126"/>
                    <a:pt x="51" y="126"/>
                  </a:cubicBezTo>
                  <a:cubicBezTo>
                    <a:pt x="51" y="126"/>
                    <a:pt x="52" y="126"/>
                    <a:pt x="52" y="125"/>
                  </a:cubicBezTo>
                  <a:cubicBezTo>
                    <a:pt x="52" y="125"/>
                    <a:pt x="53" y="124"/>
                    <a:pt x="53" y="123"/>
                  </a:cubicBezTo>
                  <a:cubicBezTo>
                    <a:pt x="54" y="123"/>
                    <a:pt x="54" y="123"/>
                    <a:pt x="55" y="123"/>
                  </a:cubicBezTo>
                  <a:cubicBezTo>
                    <a:pt x="55" y="124"/>
                    <a:pt x="56" y="123"/>
                    <a:pt x="56" y="123"/>
                  </a:cubicBezTo>
                  <a:cubicBezTo>
                    <a:pt x="56" y="123"/>
                    <a:pt x="55" y="122"/>
                    <a:pt x="55" y="122"/>
                  </a:cubicBezTo>
                  <a:cubicBezTo>
                    <a:pt x="55" y="121"/>
                    <a:pt x="54" y="121"/>
                    <a:pt x="54" y="121"/>
                  </a:cubicBezTo>
                  <a:cubicBezTo>
                    <a:pt x="54" y="121"/>
                    <a:pt x="53" y="121"/>
                    <a:pt x="53" y="121"/>
                  </a:cubicBezTo>
                  <a:cubicBezTo>
                    <a:pt x="52" y="121"/>
                    <a:pt x="52" y="121"/>
                    <a:pt x="51" y="121"/>
                  </a:cubicBezTo>
                  <a:close/>
                  <a:moveTo>
                    <a:pt x="68" y="121"/>
                  </a:moveTo>
                  <a:cubicBezTo>
                    <a:pt x="68" y="121"/>
                    <a:pt x="68" y="122"/>
                    <a:pt x="69" y="122"/>
                  </a:cubicBezTo>
                  <a:cubicBezTo>
                    <a:pt x="69" y="121"/>
                    <a:pt x="69" y="121"/>
                    <a:pt x="69" y="121"/>
                  </a:cubicBezTo>
                  <a:cubicBezTo>
                    <a:pt x="69" y="120"/>
                    <a:pt x="68" y="120"/>
                    <a:pt x="68" y="121"/>
                  </a:cubicBezTo>
                  <a:close/>
                  <a:moveTo>
                    <a:pt x="85" y="123"/>
                  </a:moveTo>
                  <a:cubicBezTo>
                    <a:pt x="85" y="123"/>
                    <a:pt x="85" y="122"/>
                    <a:pt x="86" y="122"/>
                  </a:cubicBezTo>
                  <a:cubicBezTo>
                    <a:pt x="86" y="122"/>
                    <a:pt x="86" y="122"/>
                    <a:pt x="86" y="121"/>
                  </a:cubicBezTo>
                  <a:cubicBezTo>
                    <a:pt x="86" y="121"/>
                    <a:pt x="86" y="121"/>
                    <a:pt x="85" y="120"/>
                  </a:cubicBezTo>
                  <a:cubicBezTo>
                    <a:pt x="85" y="120"/>
                    <a:pt x="85" y="120"/>
                    <a:pt x="84" y="120"/>
                  </a:cubicBezTo>
                  <a:cubicBezTo>
                    <a:pt x="83" y="121"/>
                    <a:pt x="83" y="121"/>
                    <a:pt x="84" y="122"/>
                  </a:cubicBezTo>
                  <a:cubicBezTo>
                    <a:pt x="84" y="122"/>
                    <a:pt x="84" y="123"/>
                    <a:pt x="85" y="123"/>
                  </a:cubicBezTo>
                  <a:close/>
                  <a:moveTo>
                    <a:pt x="68" y="119"/>
                  </a:moveTo>
                  <a:cubicBezTo>
                    <a:pt x="68" y="119"/>
                    <a:pt x="68" y="119"/>
                    <a:pt x="69" y="119"/>
                  </a:cubicBezTo>
                  <a:cubicBezTo>
                    <a:pt x="69" y="118"/>
                    <a:pt x="68" y="118"/>
                    <a:pt x="68" y="118"/>
                  </a:cubicBezTo>
                  <a:cubicBezTo>
                    <a:pt x="68" y="118"/>
                    <a:pt x="68" y="118"/>
                    <a:pt x="68" y="119"/>
                  </a:cubicBezTo>
                  <a:close/>
                  <a:moveTo>
                    <a:pt x="67" y="118"/>
                  </a:moveTo>
                  <a:cubicBezTo>
                    <a:pt x="67" y="118"/>
                    <a:pt x="67" y="118"/>
                    <a:pt x="67" y="117"/>
                  </a:cubicBezTo>
                  <a:cubicBezTo>
                    <a:pt x="67" y="118"/>
                    <a:pt x="67" y="118"/>
                    <a:pt x="67" y="118"/>
                  </a:cubicBezTo>
                  <a:cubicBezTo>
                    <a:pt x="67" y="118"/>
                    <a:pt x="67" y="118"/>
                    <a:pt x="67" y="118"/>
                  </a:cubicBezTo>
                  <a:close/>
                  <a:moveTo>
                    <a:pt x="41" y="119"/>
                  </a:moveTo>
                  <a:cubicBezTo>
                    <a:pt x="42" y="119"/>
                    <a:pt x="42" y="119"/>
                    <a:pt x="42" y="119"/>
                  </a:cubicBezTo>
                  <a:cubicBezTo>
                    <a:pt x="43" y="119"/>
                    <a:pt x="43" y="119"/>
                    <a:pt x="43" y="118"/>
                  </a:cubicBezTo>
                  <a:cubicBezTo>
                    <a:pt x="43" y="118"/>
                    <a:pt x="43" y="117"/>
                    <a:pt x="42" y="117"/>
                  </a:cubicBezTo>
                  <a:cubicBezTo>
                    <a:pt x="42" y="118"/>
                    <a:pt x="41" y="118"/>
                    <a:pt x="41" y="119"/>
                  </a:cubicBezTo>
                  <a:close/>
                  <a:moveTo>
                    <a:pt x="51" y="119"/>
                  </a:moveTo>
                  <a:cubicBezTo>
                    <a:pt x="50" y="119"/>
                    <a:pt x="50" y="119"/>
                    <a:pt x="50" y="119"/>
                  </a:cubicBezTo>
                  <a:cubicBezTo>
                    <a:pt x="49" y="119"/>
                    <a:pt x="49" y="119"/>
                    <a:pt x="49" y="118"/>
                  </a:cubicBezTo>
                  <a:cubicBezTo>
                    <a:pt x="48" y="118"/>
                    <a:pt x="48" y="118"/>
                    <a:pt x="48" y="118"/>
                  </a:cubicBezTo>
                  <a:cubicBezTo>
                    <a:pt x="48" y="118"/>
                    <a:pt x="47" y="118"/>
                    <a:pt x="47" y="119"/>
                  </a:cubicBezTo>
                  <a:cubicBezTo>
                    <a:pt x="47" y="119"/>
                    <a:pt x="47" y="119"/>
                    <a:pt x="48" y="119"/>
                  </a:cubicBezTo>
                  <a:cubicBezTo>
                    <a:pt x="48" y="119"/>
                    <a:pt x="48" y="119"/>
                    <a:pt x="48" y="120"/>
                  </a:cubicBezTo>
                  <a:cubicBezTo>
                    <a:pt x="48" y="120"/>
                    <a:pt x="48" y="121"/>
                    <a:pt x="48" y="121"/>
                  </a:cubicBezTo>
                  <a:cubicBezTo>
                    <a:pt x="49" y="121"/>
                    <a:pt x="49" y="121"/>
                    <a:pt x="50" y="121"/>
                  </a:cubicBezTo>
                  <a:cubicBezTo>
                    <a:pt x="50" y="121"/>
                    <a:pt x="50" y="121"/>
                    <a:pt x="51" y="120"/>
                  </a:cubicBezTo>
                  <a:cubicBezTo>
                    <a:pt x="51" y="120"/>
                    <a:pt x="52" y="120"/>
                    <a:pt x="52" y="119"/>
                  </a:cubicBezTo>
                  <a:cubicBezTo>
                    <a:pt x="53" y="119"/>
                    <a:pt x="53" y="119"/>
                    <a:pt x="53" y="118"/>
                  </a:cubicBezTo>
                  <a:cubicBezTo>
                    <a:pt x="53" y="118"/>
                    <a:pt x="53" y="118"/>
                    <a:pt x="52" y="117"/>
                  </a:cubicBezTo>
                  <a:lnTo>
                    <a:pt x="51" y="119"/>
                  </a:lnTo>
                  <a:close/>
                  <a:moveTo>
                    <a:pt x="60" y="118"/>
                  </a:moveTo>
                  <a:cubicBezTo>
                    <a:pt x="61" y="118"/>
                    <a:pt x="61" y="118"/>
                    <a:pt x="61" y="118"/>
                  </a:cubicBezTo>
                  <a:cubicBezTo>
                    <a:pt x="62" y="118"/>
                    <a:pt x="62" y="118"/>
                    <a:pt x="63" y="118"/>
                  </a:cubicBezTo>
                  <a:cubicBezTo>
                    <a:pt x="63" y="117"/>
                    <a:pt x="62" y="117"/>
                    <a:pt x="62" y="117"/>
                  </a:cubicBezTo>
                  <a:cubicBezTo>
                    <a:pt x="62" y="117"/>
                    <a:pt x="61" y="117"/>
                    <a:pt x="61" y="117"/>
                  </a:cubicBezTo>
                  <a:cubicBezTo>
                    <a:pt x="61" y="117"/>
                    <a:pt x="60" y="117"/>
                    <a:pt x="60" y="117"/>
                  </a:cubicBezTo>
                  <a:cubicBezTo>
                    <a:pt x="60" y="118"/>
                    <a:pt x="60" y="118"/>
                    <a:pt x="60" y="118"/>
                  </a:cubicBezTo>
                  <a:close/>
                  <a:moveTo>
                    <a:pt x="71" y="117"/>
                  </a:moveTo>
                  <a:cubicBezTo>
                    <a:pt x="72" y="117"/>
                    <a:pt x="72" y="117"/>
                    <a:pt x="72" y="118"/>
                  </a:cubicBezTo>
                  <a:cubicBezTo>
                    <a:pt x="72" y="118"/>
                    <a:pt x="73" y="118"/>
                    <a:pt x="73" y="118"/>
                  </a:cubicBezTo>
                  <a:cubicBezTo>
                    <a:pt x="73" y="117"/>
                    <a:pt x="73" y="117"/>
                    <a:pt x="72" y="116"/>
                  </a:cubicBezTo>
                  <a:cubicBezTo>
                    <a:pt x="72" y="116"/>
                    <a:pt x="71" y="116"/>
                    <a:pt x="71" y="117"/>
                  </a:cubicBezTo>
                  <a:close/>
                  <a:moveTo>
                    <a:pt x="47" y="114"/>
                  </a:moveTo>
                  <a:cubicBezTo>
                    <a:pt x="47" y="115"/>
                    <a:pt x="47" y="115"/>
                    <a:pt x="46" y="116"/>
                  </a:cubicBezTo>
                  <a:cubicBezTo>
                    <a:pt x="46" y="116"/>
                    <a:pt x="46" y="117"/>
                    <a:pt x="46" y="117"/>
                  </a:cubicBezTo>
                  <a:cubicBezTo>
                    <a:pt x="46" y="117"/>
                    <a:pt x="47" y="117"/>
                    <a:pt x="47" y="116"/>
                  </a:cubicBezTo>
                  <a:cubicBezTo>
                    <a:pt x="48" y="116"/>
                    <a:pt x="48" y="116"/>
                    <a:pt x="49" y="116"/>
                  </a:cubicBezTo>
                  <a:cubicBezTo>
                    <a:pt x="50" y="116"/>
                    <a:pt x="50" y="116"/>
                    <a:pt x="50" y="115"/>
                  </a:cubicBezTo>
                  <a:cubicBezTo>
                    <a:pt x="50" y="115"/>
                    <a:pt x="50" y="115"/>
                    <a:pt x="50" y="114"/>
                  </a:cubicBezTo>
                  <a:cubicBezTo>
                    <a:pt x="49" y="114"/>
                    <a:pt x="49" y="114"/>
                    <a:pt x="49" y="114"/>
                  </a:cubicBezTo>
                  <a:cubicBezTo>
                    <a:pt x="48" y="114"/>
                    <a:pt x="48" y="114"/>
                    <a:pt x="47" y="114"/>
                  </a:cubicBezTo>
                  <a:close/>
                  <a:moveTo>
                    <a:pt x="62" y="113"/>
                  </a:moveTo>
                  <a:cubicBezTo>
                    <a:pt x="62" y="113"/>
                    <a:pt x="61" y="113"/>
                    <a:pt x="61" y="113"/>
                  </a:cubicBezTo>
                  <a:cubicBezTo>
                    <a:pt x="61" y="113"/>
                    <a:pt x="60" y="113"/>
                    <a:pt x="60" y="114"/>
                  </a:cubicBezTo>
                  <a:cubicBezTo>
                    <a:pt x="60" y="114"/>
                    <a:pt x="61" y="114"/>
                    <a:pt x="61" y="114"/>
                  </a:cubicBezTo>
                  <a:cubicBezTo>
                    <a:pt x="61" y="114"/>
                    <a:pt x="61" y="114"/>
                    <a:pt x="61" y="115"/>
                  </a:cubicBezTo>
                  <a:cubicBezTo>
                    <a:pt x="61" y="115"/>
                    <a:pt x="61" y="115"/>
                    <a:pt x="62" y="115"/>
                  </a:cubicBezTo>
                  <a:cubicBezTo>
                    <a:pt x="62" y="115"/>
                    <a:pt x="62" y="114"/>
                    <a:pt x="62" y="113"/>
                  </a:cubicBezTo>
                  <a:close/>
                  <a:moveTo>
                    <a:pt x="53" y="113"/>
                  </a:moveTo>
                  <a:cubicBezTo>
                    <a:pt x="53" y="113"/>
                    <a:pt x="54" y="113"/>
                    <a:pt x="54" y="113"/>
                  </a:cubicBezTo>
                  <a:cubicBezTo>
                    <a:pt x="54" y="113"/>
                    <a:pt x="54" y="113"/>
                    <a:pt x="54" y="113"/>
                  </a:cubicBezTo>
                  <a:cubicBezTo>
                    <a:pt x="54" y="113"/>
                    <a:pt x="54" y="113"/>
                    <a:pt x="54" y="113"/>
                  </a:cubicBezTo>
                  <a:cubicBezTo>
                    <a:pt x="53" y="113"/>
                    <a:pt x="53" y="113"/>
                    <a:pt x="53" y="113"/>
                  </a:cubicBezTo>
                  <a:close/>
                  <a:moveTo>
                    <a:pt x="50" y="113"/>
                  </a:moveTo>
                  <a:cubicBezTo>
                    <a:pt x="50" y="113"/>
                    <a:pt x="51" y="113"/>
                    <a:pt x="51" y="113"/>
                  </a:cubicBezTo>
                  <a:cubicBezTo>
                    <a:pt x="51" y="113"/>
                    <a:pt x="51" y="112"/>
                    <a:pt x="51" y="112"/>
                  </a:cubicBezTo>
                  <a:cubicBezTo>
                    <a:pt x="50" y="112"/>
                    <a:pt x="50" y="112"/>
                    <a:pt x="50" y="113"/>
                  </a:cubicBezTo>
                  <a:close/>
                  <a:moveTo>
                    <a:pt x="46" y="113"/>
                  </a:moveTo>
                  <a:cubicBezTo>
                    <a:pt x="46" y="112"/>
                    <a:pt x="46" y="111"/>
                    <a:pt x="45" y="111"/>
                  </a:cubicBezTo>
                  <a:cubicBezTo>
                    <a:pt x="45" y="110"/>
                    <a:pt x="44" y="111"/>
                    <a:pt x="44" y="111"/>
                  </a:cubicBezTo>
                  <a:cubicBezTo>
                    <a:pt x="44" y="111"/>
                    <a:pt x="44" y="112"/>
                    <a:pt x="44" y="112"/>
                  </a:cubicBezTo>
                  <a:cubicBezTo>
                    <a:pt x="44" y="113"/>
                    <a:pt x="44" y="113"/>
                    <a:pt x="45" y="113"/>
                  </a:cubicBezTo>
                  <a:cubicBezTo>
                    <a:pt x="45" y="113"/>
                    <a:pt x="45" y="113"/>
                    <a:pt x="46" y="113"/>
                  </a:cubicBezTo>
                  <a:close/>
                  <a:moveTo>
                    <a:pt x="49" y="109"/>
                  </a:moveTo>
                  <a:cubicBezTo>
                    <a:pt x="48" y="109"/>
                    <a:pt x="49" y="110"/>
                    <a:pt x="49" y="110"/>
                  </a:cubicBezTo>
                  <a:cubicBezTo>
                    <a:pt x="50" y="110"/>
                    <a:pt x="50" y="110"/>
                    <a:pt x="51" y="110"/>
                  </a:cubicBezTo>
                  <a:cubicBezTo>
                    <a:pt x="51" y="111"/>
                    <a:pt x="52" y="111"/>
                    <a:pt x="52" y="111"/>
                  </a:cubicBezTo>
                  <a:cubicBezTo>
                    <a:pt x="52" y="112"/>
                    <a:pt x="53" y="112"/>
                    <a:pt x="54" y="111"/>
                  </a:cubicBezTo>
                  <a:cubicBezTo>
                    <a:pt x="54" y="111"/>
                    <a:pt x="54" y="110"/>
                    <a:pt x="54" y="110"/>
                  </a:cubicBezTo>
                  <a:cubicBezTo>
                    <a:pt x="54" y="109"/>
                    <a:pt x="54" y="109"/>
                    <a:pt x="53" y="109"/>
                  </a:cubicBezTo>
                  <a:cubicBezTo>
                    <a:pt x="52" y="109"/>
                    <a:pt x="52" y="109"/>
                    <a:pt x="51" y="109"/>
                  </a:cubicBezTo>
                  <a:cubicBezTo>
                    <a:pt x="50" y="108"/>
                    <a:pt x="49" y="108"/>
                    <a:pt x="49" y="109"/>
                  </a:cubicBezTo>
                  <a:close/>
                  <a:moveTo>
                    <a:pt x="44" y="108"/>
                  </a:moveTo>
                  <a:cubicBezTo>
                    <a:pt x="45" y="109"/>
                    <a:pt x="45" y="109"/>
                    <a:pt x="45" y="109"/>
                  </a:cubicBezTo>
                  <a:cubicBezTo>
                    <a:pt x="46" y="108"/>
                    <a:pt x="46" y="108"/>
                    <a:pt x="45" y="108"/>
                  </a:cubicBezTo>
                  <a:cubicBezTo>
                    <a:pt x="45" y="108"/>
                    <a:pt x="45" y="108"/>
                    <a:pt x="45" y="108"/>
                  </a:cubicBezTo>
                  <a:cubicBezTo>
                    <a:pt x="45" y="108"/>
                    <a:pt x="45" y="108"/>
                    <a:pt x="45" y="108"/>
                  </a:cubicBezTo>
                  <a:lnTo>
                    <a:pt x="44" y="108"/>
                  </a:lnTo>
                  <a:close/>
                  <a:moveTo>
                    <a:pt x="59" y="106"/>
                  </a:moveTo>
                  <a:cubicBezTo>
                    <a:pt x="59" y="107"/>
                    <a:pt x="59" y="108"/>
                    <a:pt x="60" y="108"/>
                  </a:cubicBezTo>
                  <a:cubicBezTo>
                    <a:pt x="61" y="108"/>
                    <a:pt x="61" y="108"/>
                    <a:pt x="61" y="107"/>
                  </a:cubicBezTo>
                  <a:cubicBezTo>
                    <a:pt x="61" y="106"/>
                    <a:pt x="60" y="106"/>
                    <a:pt x="59" y="106"/>
                  </a:cubicBezTo>
                  <a:close/>
                  <a:moveTo>
                    <a:pt x="63" y="107"/>
                  </a:moveTo>
                  <a:cubicBezTo>
                    <a:pt x="63" y="107"/>
                    <a:pt x="64" y="108"/>
                    <a:pt x="64" y="108"/>
                  </a:cubicBezTo>
                  <a:cubicBezTo>
                    <a:pt x="65" y="108"/>
                    <a:pt x="65" y="108"/>
                    <a:pt x="66" y="107"/>
                  </a:cubicBezTo>
                  <a:cubicBezTo>
                    <a:pt x="66" y="107"/>
                    <a:pt x="66" y="106"/>
                    <a:pt x="65" y="106"/>
                  </a:cubicBezTo>
                  <a:cubicBezTo>
                    <a:pt x="65" y="106"/>
                    <a:pt x="65" y="106"/>
                    <a:pt x="64" y="105"/>
                  </a:cubicBezTo>
                  <a:cubicBezTo>
                    <a:pt x="64" y="105"/>
                    <a:pt x="64" y="106"/>
                    <a:pt x="64" y="106"/>
                  </a:cubicBezTo>
                  <a:cubicBezTo>
                    <a:pt x="63" y="106"/>
                    <a:pt x="63" y="106"/>
                    <a:pt x="63" y="107"/>
                  </a:cubicBezTo>
                  <a:close/>
                  <a:moveTo>
                    <a:pt x="47" y="106"/>
                  </a:moveTo>
                  <a:cubicBezTo>
                    <a:pt x="48" y="106"/>
                    <a:pt x="48" y="106"/>
                    <a:pt x="48" y="105"/>
                  </a:cubicBezTo>
                  <a:cubicBezTo>
                    <a:pt x="48" y="105"/>
                    <a:pt x="47" y="105"/>
                    <a:pt x="47" y="105"/>
                  </a:cubicBezTo>
                  <a:cubicBezTo>
                    <a:pt x="47" y="106"/>
                    <a:pt x="47" y="106"/>
                    <a:pt x="47" y="106"/>
                  </a:cubicBezTo>
                  <a:close/>
                  <a:moveTo>
                    <a:pt x="56" y="105"/>
                  </a:moveTo>
                  <a:cubicBezTo>
                    <a:pt x="56" y="106"/>
                    <a:pt x="56" y="106"/>
                    <a:pt x="57" y="106"/>
                  </a:cubicBezTo>
                  <a:cubicBezTo>
                    <a:pt x="57" y="106"/>
                    <a:pt x="58" y="106"/>
                    <a:pt x="58" y="106"/>
                  </a:cubicBezTo>
                  <a:cubicBezTo>
                    <a:pt x="58" y="106"/>
                    <a:pt x="58" y="105"/>
                    <a:pt x="57" y="105"/>
                  </a:cubicBezTo>
                  <a:cubicBezTo>
                    <a:pt x="57" y="105"/>
                    <a:pt x="56" y="105"/>
                    <a:pt x="56" y="105"/>
                  </a:cubicBezTo>
                  <a:cubicBezTo>
                    <a:pt x="56" y="105"/>
                    <a:pt x="56" y="105"/>
                    <a:pt x="56" y="105"/>
                  </a:cubicBezTo>
                  <a:cubicBezTo>
                    <a:pt x="56" y="105"/>
                    <a:pt x="56" y="105"/>
                    <a:pt x="56" y="105"/>
                  </a:cubicBezTo>
                  <a:close/>
                  <a:moveTo>
                    <a:pt x="69" y="106"/>
                  </a:moveTo>
                  <a:cubicBezTo>
                    <a:pt x="69" y="106"/>
                    <a:pt x="69" y="105"/>
                    <a:pt x="69" y="105"/>
                  </a:cubicBezTo>
                  <a:cubicBezTo>
                    <a:pt x="68" y="105"/>
                    <a:pt x="68" y="105"/>
                    <a:pt x="68" y="106"/>
                  </a:cubicBezTo>
                  <a:cubicBezTo>
                    <a:pt x="68" y="106"/>
                    <a:pt x="68" y="107"/>
                    <a:pt x="69" y="106"/>
                  </a:cubicBezTo>
                  <a:close/>
                  <a:moveTo>
                    <a:pt x="53" y="104"/>
                  </a:moveTo>
                  <a:lnTo>
                    <a:pt x="54" y="104"/>
                  </a:lnTo>
                  <a:cubicBezTo>
                    <a:pt x="54" y="104"/>
                    <a:pt x="54" y="104"/>
                    <a:pt x="55" y="104"/>
                  </a:cubicBezTo>
                  <a:cubicBezTo>
                    <a:pt x="54" y="104"/>
                    <a:pt x="54" y="104"/>
                    <a:pt x="53" y="104"/>
                  </a:cubicBezTo>
                  <a:cubicBezTo>
                    <a:pt x="53" y="104"/>
                    <a:pt x="53" y="104"/>
                    <a:pt x="53" y="104"/>
                  </a:cubicBezTo>
                  <a:close/>
                  <a:moveTo>
                    <a:pt x="36" y="104"/>
                  </a:moveTo>
                  <a:cubicBezTo>
                    <a:pt x="37" y="104"/>
                    <a:pt x="37" y="104"/>
                    <a:pt x="37" y="103"/>
                  </a:cubicBezTo>
                  <a:cubicBezTo>
                    <a:pt x="37" y="103"/>
                    <a:pt x="37" y="103"/>
                    <a:pt x="36" y="103"/>
                  </a:cubicBezTo>
                  <a:cubicBezTo>
                    <a:pt x="36" y="103"/>
                    <a:pt x="36" y="103"/>
                    <a:pt x="36" y="104"/>
                  </a:cubicBezTo>
                  <a:cubicBezTo>
                    <a:pt x="36" y="104"/>
                    <a:pt x="36" y="104"/>
                    <a:pt x="36" y="104"/>
                  </a:cubicBezTo>
                  <a:close/>
                  <a:moveTo>
                    <a:pt x="53" y="103"/>
                  </a:moveTo>
                  <a:cubicBezTo>
                    <a:pt x="53" y="103"/>
                    <a:pt x="53" y="103"/>
                    <a:pt x="53" y="102"/>
                  </a:cubicBezTo>
                  <a:cubicBezTo>
                    <a:pt x="53" y="102"/>
                    <a:pt x="53" y="102"/>
                    <a:pt x="53" y="102"/>
                  </a:cubicBezTo>
                  <a:cubicBezTo>
                    <a:pt x="53" y="102"/>
                    <a:pt x="52" y="102"/>
                    <a:pt x="52" y="102"/>
                  </a:cubicBezTo>
                  <a:cubicBezTo>
                    <a:pt x="52" y="102"/>
                    <a:pt x="52" y="102"/>
                    <a:pt x="52" y="102"/>
                  </a:cubicBezTo>
                  <a:cubicBezTo>
                    <a:pt x="52" y="102"/>
                    <a:pt x="52" y="103"/>
                    <a:pt x="52" y="103"/>
                  </a:cubicBezTo>
                  <a:cubicBezTo>
                    <a:pt x="52" y="103"/>
                    <a:pt x="52" y="103"/>
                    <a:pt x="53" y="103"/>
                  </a:cubicBezTo>
                  <a:close/>
                  <a:moveTo>
                    <a:pt x="60" y="102"/>
                  </a:moveTo>
                  <a:cubicBezTo>
                    <a:pt x="60" y="102"/>
                    <a:pt x="61" y="103"/>
                    <a:pt x="61" y="103"/>
                  </a:cubicBezTo>
                  <a:cubicBezTo>
                    <a:pt x="61" y="103"/>
                    <a:pt x="62" y="103"/>
                    <a:pt x="62" y="103"/>
                  </a:cubicBezTo>
                  <a:cubicBezTo>
                    <a:pt x="62" y="102"/>
                    <a:pt x="62" y="102"/>
                    <a:pt x="62" y="102"/>
                  </a:cubicBezTo>
                  <a:cubicBezTo>
                    <a:pt x="62" y="101"/>
                    <a:pt x="61" y="101"/>
                    <a:pt x="61" y="101"/>
                  </a:cubicBezTo>
                  <a:cubicBezTo>
                    <a:pt x="60" y="102"/>
                    <a:pt x="60" y="102"/>
                    <a:pt x="60" y="102"/>
                  </a:cubicBezTo>
                  <a:close/>
                  <a:moveTo>
                    <a:pt x="57" y="101"/>
                  </a:moveTo>
                  <a:cubicBezTo>
                    <a:pt x="57" y="101"/>
                    <a:pt x="57" y="101"/>
                    <a:pt x="57" y="101"/>
                  </a:cubicBezTo>
                  <a:cubicBezTo>
                    <a:pt x="57" y="101"/>
                    <a:pt x="57" y="101"/>
                    <a:pt x="58" y="101"/>
                  </a:cubicBezTo>
                  <a:lnTo>
                    <a:pt x="57" y="101"/>
                  </a:lnTo>
                  <a:cubicBezTo>
                    <a:pt x="57" y="101"/>
                    <a:pt x="57" y="101"/>
                    <a:pt x="57" y="101"/>
                  </a:cubicBezTo>
                  <a:close/>
                  <a:moveTo>
                    <a:pt x="81" y="103"/>
                  </a:moveTo>
                  <a:cubicBezTo>
                    <a:pt x="81" y="102"/>
                    <a:pt x="81" y="101"/>
                    <a:pt x="80" y="101"/>
                  </a:cubicBezTo>
                  <a:cubicBezTo>
                    <a:pt x="78" y="100"/>
                    <a:pt x="77" y="100"/>
                    <a:pt x="76" y="100"/>
                  </a:cubicBezTo>
                  <a:cubicBezTo>
                    <a:pt x="76" y="100"/>
                    <a:pt x="75" y="101"/>
                    <a:pt x="75" y="101"/>
                  </a:cubicBezTo>
                  <a:cubicBezTo>
                    <a:pt x="74" y="102"/>
                    <a:pt x="74" y="102"/>
                    <a:pt x="74" y="103"/>
                  </a:cubicBezTo>
                  <a:cubicBezTo>
                    <a:pt x="73" y="104"/>
                    <a:pt x="73" y="104"/>
                    <a:pt x="74" y="105"/>
                  </a:cubicBezTo>
                  <a:cubicBezTo>
                    <a:pt x="74" y="105"/>
                    <a:pt x="74" y="106"/>
                    <a:pt x="75" y="106"/>
                  </a:cubicBezTo>
                  <a:cubicBezTo>
                    <a:pt x="75" y="106"/>
                    <a:pt x="76" y="106"/>
                    <a:pt x="76" y="107"/>
                  </a:cubicBezTo>
                  <a:cubicBezTo>
                    <a:pt x="77" y="107"/>
                    <a:pt x="78" y="107"/>
                    <a:pt x="78" y="107"/>
                  </a:cubicBezTo>
                  <a:cubicBezTo>
                    <a:pt x="79" y="107"/>
                    <a:pt x="79" y="106"/>
                    <a:pt x="80" y="106"/>
                  </a:cubicBezTo>
                  <a:cubicBezTo>
                    <a:pt x="81" y="105"/>
                    <a:pt x="81" y="104"/>
                    <a:pt x="81" y="103"/>
                  </a:cubicBezTo>
                  <a:close/>
                  <a:moveTo>
                    <a:pt x="44" y="100"/>
                  </a:moveTo>
                  <a:cubicBezTo>
                    <a:pt x="44" y="101"/>
                    <a:pt x="44" y="101"/>
                    <a:pt x="43" y="102"/>
                  </a:cubicBezTo>
                  <a:cubicBezTo>
                    <a:pt x="43" y="103"/>
                    <a:pt x="43" y="103"/>
                    <a:pt x="43" y="104"/>
                  </a:cubicBezTo>
                  <a:cubicBezTo>
                    <a:pt x="43" y="104"/>
                    <a:pt x="43" y="104"/>
                    <a:pt x="43" y="105"/>
                  </a:cubicBezTo>
                  <a:cubicBezTo>
                    <a:pt x="43" y="105"/>
                    <a:pt x="43" y="105"/>
                    <a:pt x="43" y="105"/>
                  </a:cubicBezTo>
                  <a:cubicBezTo>
                    <a:pt x="42" y="105"/>
                    <a:pt x="42" y="105"/>
                    <a:pt x="42" y="105"/>
                  </a:cubicBezTo>
                  <a:cubicBezTo>
                    <a:pt x="42" y="105"/>
                    <a:pt x="42" y="105"/>
                    <a:pt x="42" y="105"/>
                  </a:cubicBezTo>
                  <a:cubicBezTo>
                    <a:pt x="42" y="105"/>
                    <a:pt x="41" y="105"/>
                    <a:pt x="41" y="106"/>
                  </a:cubicBezTo>
                  <a:cubicBezTo>
                    <a:pt x="41" y="106"/>
                    <a:pt x="41" y="106"/>
                    <a:pt x="42" y="106"/>
                  </a:cubicBezTo>
                  <a:cubicBezTo>
                    <a:pt x="42" y="106"/>
                    <a:pt x="43" y="106"/>
                    <a:pt x="44" y="106"/>
                  </a:cubicBezTo>
                  <a:cubicBezTo>
                    <a:pt x="44" y="106"/>
                    <a:pt x="45" y="106"/>
                    <a:pt x="45" y="106"/>
                  </a:cubicBezTo>
                  <a:cubicBezTo>
                    <a:pt x="45" y="105"/>
                    <a:pt x="45" y="105"/>
                    <a:pt x="45" y="104"/>
                  </a:cubicBezTo>
                  <a:cubicBezTo>
                    <a:pt x="45" y="103"/>
                    <a:pt x="45" y="103"/>
                    <a:pt x="45" y="102"/>
                  </a:cubicBezTo>
                  <a:cubicBezTo>
                    <a:pt x="46" y="103"/>
                    <a:pt x="46" y="103"/>
                    <a:pt x="46" y="103"/>
                  </a:cubicBezTo>
                  <a:cubicBezTo>
                    <a:pt x="46" y="103"/>
                    <a:pt x="46" y="103"/>
                    <a:pt x="46" y="103"/>
                  </a:cubicBezTo>
                  <a:cubicBezTo>
                    <a:pt x="46" y="104"/>
                    <a:pt x="46" y="104"/>
                    <a:pt x="47" y="104"/>
                  </a:cubicBezTo>
                  <a:cubicBezTo>
                    <a:pt x="47" y="104"/>
                    <a:pt x="47" y="103"/>
                    <a:pt x="47" y="103"/>
                  </a:cubicBezTo>
                  <a:cubicBezTo>
                    <a:pt x="47" y="103"/>
                    <a:pt x="47" y="102"/>
                    <a:pt x="47" y="102"/>
                  </a:cubicBezTo>
                  <a:cubicBezTo>
                    <a:pt x="46" y="102"/>
                    <a:pt x="46" y="101"/>
                    <a:pt x="46" y="101"/>
                  </a:cubicBezTo>
                  <a:cubicBezTo>
                    <a:pt x="45" y="100"/>
                    <a:pt x="45" y="100"/>
                    <a:pt x="44" y="100"/>
                  </a:cubicBezTo>
                  <a:close/>
                  <a:moveTo>
                    <a:pt x="54" y="101"/>
                  </a:moveTo>
                  <a:cubicBezTo>
                    <a:pt x="54" y="101"/>
                    <a:pt x="55" y="101"/>
                    <a:pt x="55" y="101"/>
                  </a:cubicBezTo>
                  <a:cubicBezTo>
                    <a:pt x="55" y="100"/>
                    <a:pt x="55" y="100"/>
                    <a:pt x="54" y="100"/>
                  </a:cubicBezTo>
                  <a:cubicBezTo>
                    <a:pt x="54" y="100"/>
                    <a:pt x="53" y="101"/>
                    <a:pt x="54" y="101"/>
                  </a:cubicBezTo>
                  <a:close/>
                  <a:moveTo>
                    <a:pt x="42" y="98"/>
                  </a:moveTo>
                  <a:cubicBezTo>
                    <a:pt x="42" y="98"/>
                    <a:pt x="42" y="97"/>
                    <a:pt x="43" y="97"/>
                  </a:cubicBezTo>
                  <a:cubicBezTo>
                    <a:pt x="43" y="97"/>
                    <a:pt x="43" y="97"/>
                    <a:pt x="43" y="97"/>
                  </a:cubicBezTo>
                  <a:cubicBezTo>
                    <a:pt x="43" y="97"/>
                    <a:pt x="42" y="97"/>
                    <a:pt x="42" y="97"/>
                  </a:cubicBezTo>
                  <a:cubicBezTo>
                    <a:pt x="42" y="97"/>
                    <a:pt x="42" y="97"/>
                    <a:pt x="42" y="98"/>
                  </a:cubicBezTo>
                  <a:close/>
                  <a:moveTo>
                    <a:pt x="38" y="98"/>
                  </a:moveTo>
                  <a:cubicBezTo>
                    <a:pt x="38" y="98"/>
                    <a:pt x="39" y="98"/>
                    <a:pt x="40" y="98"/>
                  </a:cubicBezTo>
                  <a:cubicBezTo>
                    <a:pt x="41" y="97"/>
                    <a:pt x="41" y="97"/>
                    <a:pt x="40" y="96"/>
                  </a:cubicBezTo>
                  <a:cubicBezTo>
                    <a:pt x="39" y="96"/>
                    <a:pt x="39" y="96"/>
                    <a:pt x="39" y="97"/>
                  </a:cubicBezTo>
                  <a:cubicBezTo>
                    <a:pt x="38" y="97"/>
                    <a:pt x="38" y="97"/>
                    <a:pt x="38" y="98"/>
                  </a:cubicBezTo>
                  <a:close/>
                  <a:moveTo>
                    <a:pt x="53" y="96"/>
                  </a:moveTo>
                  <a:cubicBezTo>
                    <a:pt x="52" y="96"/>
                    <a:pt x="52" y="96"/>
                    <a:pt x="52" y="96"/>
                  </a:cubicBezTo>
                  <a:cubicBezTo>
                    <a:pt x="51" y="96"/>
                    <a:pt x="51" y="96"/>
                    <a:pt x="51" y="96"/>
                  </a:cubicBezTo>
                  <a:cubicBezTo>
                    <a:pt x="51" y="96"/>
                    <a:pt x="51" y="97"/>
                    <a:pt x="51" y="97"/>
                  </a:cubicBezTo>
                  <a:cubicBezTo>
                    <a:pt x="52" y="97"/>
                    <a:pt x="52" y="97"/>
                    <a:pt x="52" y="97"/>
                  </a:cubicBezTo>
                  <a:cubicBezTo>
                    <a:pt x="53" y="97"/>
                    <a:pt x="53" y="97"/>
                    <a:pt x="53" y="97"/>
                  </a:cubicBezTo>
                  <a:cubicBezTo>
                    <a:pt x="53" y="97"/>
                    <a:pt x="53" y="96"/>
                    <a:pt x="53" y="96"/>
                  </a:cubicBezTo>
                  <a:cubicBezTo>
                    <a:pt x="53" y="96"/>
                    <a:pt x="54" y="96"/>
                    <a:pt x="54" y="96"/>
                  </a:cubicBezTo>
                  <a:cubicBezTo>
                    <a:pt x="54" y="96"/>
                    <a:pt x="54" y="96"/>
                    <a:pt x="54" y="96"/>
                  </a:cubicBezTo>
                  <a:cubicBezTo>
                    <a:pt x="54" y="96"/>
                    <a:pt x="54" y="96"/>
                    <a:pt x="54" y="95"/>
                  </a:cubicBezTo>
                  <a:cubicBezTo>
                    <a:pt x="54" y="95"/>
                    <a:pt x="54" y="95"/>
                    <a:pt x="53" y="96"/>
                  </a:cubicBezTo>
                  <a:cubicBezTo>
                    <a:pt x="53" y="96"/>
                    <a:pt x="53" y="96"/>
                    <a:pt x="53" y="96"/>
                  </a:cubicBezTo>
                  <a:close/>
                  <a:moveTo>
                    <a:pt x="82" y="96"/>
                  </a:moveTo>
                  <a:cubicBezTo>
                    <a:pt x="82" y="96"/>
                    <a:pt x="82" y="97"/>
                    <a:pt x="83" y="97"/>
                  </a:cubicBezTo>
                  <a:cubicBezTo>
                    <a:pt x="83" y="97"/>
                    <a:pt x="84" y="97"/>
                    <a:pt x="84" y="97"/>
                  </a:cubicBezTo>
                  <a:cubicBezTo>
                    <a:pt x="84" y="96"/>
                    <a:pt x="84" y="96"/>
                    <a:pt x="84" y="96"/>
                  </a:cubicBezTo>
                  <a:cubicBezTo>
                    <a:pt x="84" y="96"/>
                    <a:pt x="84" y="96"/>
                    <a:pt x="84" y="95"/>
                  </a:cubicBezTo>
                  <a:cubicBezTo>
                    <a:pt x="84" y="95"/>
                    <a:pt x="83" y="95"/>
                    <a:pt x="83" y="95"/>
                  </a:cubicBezTo>
                  <a:cubicBezTo>
                    <a:pt x="82" y="95"/>
                    <a:pt x="82" y="96"/>
                    <a:pt x="82" y="96"/>
                  </a:cubicBezTo>
                  <a:close/>
                  <a:moveTo>
                    <a:pt x="60" y="94"/>
                  </a:moveTo>
                  <a:cubicBezTo>
                    <a:pt x="60" y="94"/>
                    <a:pt x="61" y="94"/>
                    <a:pt x="61" y="94"/>
                  </a:cubicBezTo>
                  <a:cubicBezTo>
                    <a:pt x="61" y="93"/>
                    <a:pt x="61" y="93"/>
                    <a:pt x="61" y="93"/>
                  </a:cubicBezTo>
                  <a:cubicBezTo>
                    <a:pt x="61" y="93"/>
                    <a:pt x="61" y="93"/>
                    <a:pt x="60" y="93"/>
                  </a:cubicBezTo>
                  <a:cubicBezTo>
                    <a:pt x="60" y="93"/>
                    <a:pt x="60" y="93"/>
                    <a:pt x="60" y="94"/>
                  </a:cubicBezTo>
                  <a:close/>
                  <a:moveTo>
                    <a:pt x="57" y="92"/>
                  </a:moveTo>
                  <a:cubicBezTo>
                    <a:pt x="57" y="92"/>
                    <a:pt x="57" y="93"/>
                    <a:pt x="58" y="92"/>
                  </a:cubicBezTo>
                  <a:cubicBezTo>
                    <a:pt x="58" y="92"/>
                    <a:pt x="58" y="92"/>
                    <a:pt x="58" y="92"/>
                  </a:cubicBezTo>
                  <a:cubicBezTo>
                    <a:pt x="57" y="92"/>
                    <a:pt x="57" y="92"/>
                    <a:pt x="57" y="92"/>
                  </a:cubicBezTo>
                  <a:close/>
                  <a:moveTo>
                    <a:pt x="47" y="91"/>
                  </a:moveTo>
                  <a:cubicBezTo>
                    <a:pt x="47" y="92"/>
                    <a:pt x="47" y="92"/>
                    <a:pt x="48" y="92"/>
                  </a:cubicBezTo>
                  <a:cubicBezTo>
                    <a:pt x="48" y="92"/>
                    <a:pt x="48" y="92"/>
                    <a:pt x="48" y="91"/>
                  </a:cubicBezTo>
                  <a:cubicBezTo>
                    <a:pt x="48" y="91"/>
                    <a:pt x="48" y="91"/>
                    <a:pt x="48" y="91"/>
                  </a:cubicBezTo>
                  <a:cubicBezTo>
                    <a:pt x="48" y="91"/>
                    <a:pt x="47" y="91"/>
                    <a:pt x="47" y="91"/>
                  </a:cubicBezTo>
                  <a:close/>
                  <a:moveTo>
                    <a:pt x="53" y="91"/>
                  </a:moveTo>
                  <a:cubicBezTo>
                    <a:pt x="53" y="91"/>
                    <a:pt x="53" y="91"/>
                    <a:pt x="53" y="92"/>
                  </a:cubicBezTo>
                  <a:cubicBezTo>
                    <a:pt x="53" y="92"/>
                    <a:pt x="53" y="93"/>
                    <a:pt x="53" y="93"/>
                  </a:cubicBezTo>
                  <a:lnTo>
                    <a:pt x="55" y="93"/>
                  </a:lnTo>
                  <a:cubicBezTo>
                    <a:pt x="56" y="93"/>
                    <a:pt x="56" y="93"/>
                    <a:pt x="57" y="92"/>
                  </a:cubicBezTo>
                  <a:cubicBezTo>
                    <a:pt x="56" y="92"/>
                    <a:pt x="56" y="91"/>
                    <a:pt x="55" y="91"/>
                  </a:cubicBezTo>
                  <a:cubicBezTo>
                    <a:pt x="55" y="91"/>
                    <a:pt x="54" y="91"/>
                    <a:pt x="53" y="91"/>
                  </a:cubicBezTo>
                  <a:close/>
                  <a:moveTo>
                    <a:pt x="62" y="90"/>
                  </a:moveTo>
                  <a:cubicBezTo>
                    <a:pt x="63" y="91"/>
                    <a:pt x="63" y="92"/>
                    <a:pt x="64" y="92"/>
                  </a:cubicBezTo>
                  <a:cubicBezTo>
                    <a:pt x="64" y="92"/>
                    <a:pt x="65" y="92"/>
                    <a:pt x="65" y="92"/>
                  </a:cubicBezTo>
                  <a:cubicBezTo>
                    <a:pt x="65" y="91"/>
                    <a:pt x="65" y="91"/>
                    <a:pt x="65" y="91"/>
                  </a:cubicBezTo>
                  <a:cubicBezTo>
                    <a:pt x="64" y="90"/>
                    <a:pt x="64" y="90"/>
                    <a:pt x="64" y="90"/>
                  </a:cubicBezTo>
                  <a:cubicBezTo>
                    <a:pt x="63" y="90"/>
                    <a:pt x="63" y="90"/>
                    <a:pt x="62" y="90"/>
                  </a:cubicBezTo>
                  <a:close/>
                  <a:moveTo>
                    <a:pt x="40" y="90"/>
                  </a:moveTo>
                  <a:cubicBezTo>
                    <a:pt x="40" y="90"/>
                    <a:pt x="41" y="90"/>
                    <a:pt x="41" y="89"/>
                  </a:cubicBezTo>
                  <a:cubicBezTo>
                    <a:pt x="40" y="89"/>
                    <a:pt x="40" y="89"/>
                    <a:pt x="40" y="89"/>
                  </a:cubicBezTo>
                  <a:cubicBezTo>
                    <a:pt x="40" y="90"/>
                    <a:pt x="40" y="90"/>
                    <a:pt x="40" y="90"/>
                  </a:cubicBezTo>
                  <a:close/>
                  <a:moveTo>
                    <a:pt x="87" y="87"/>
                  </a:moveTo>
                  <a:cubicBezTo>
                    <a:pt x="87" y="86"/>
                    <a:pt x="86" y="86"/>
                    <a:pt x="86" y="86"/>
                  </a:cubicBezTo>
                  <a:cubicBezTo>
                    <a:pt x="85" y="87"/>
                    <a:pt x="85" y="87"/>
                    <a:pt x="85" y="88"/>
                  </a:cubicBezTo>
                  <a:cubicBezTo>
                    <a:pt x="85" y="88"/>
                    <a:pt x="86" y="88"/>
                    <a:pt x="86" y="88"/>
                  </a:cubicBezTo>
                  <a:cubicBezTo>
                    <a:pt x="87" y="88"/>
                    <a:pt x="87" y="87"/>
                    <a:pt x="87" y="87"/>
                  </a:cubicBezTo>
                  <a:close/>
                  <a:moveTo>
                    <a:pt x="52" y="84"/>
                  </a:moveTo>
                  <a:cubicBezTo>
                    <a:pt x="52" y="84"/>
                    <a:pt x="52" y="84"/>
                    <a:pt x="52" y="85"/>
                  </a:cubicBezTo>
                  <a:cubicBezTo>
                    <a:pt x="53" y="85"/>
                    <a:pt x="53" y="85"/>
                    <a:pt x="53" y="85"/>
                  </a:cubicBezTo>
                  <a:cubicBezTo>
                    <a:pt x="53" y="85"/>
                    <a:pt x="54" y="85"/>
                    <a:pt x="54" y="85"/>
                  </a:cubicBezTo>
                  <a:cubicBezTo>
                    <a:pt x="54" y="85"/>
                    <a:pt x="53" y="84"/>
                    <a:pt x="53" y="84"/>
                  </a:cubicBezTo>
                  <a:cubicBezTo>
                    <a:pt x="53" y="84"/>
                    <a:pt x="52" y="84"/>
                    <a:pt x="52" y="84"/>
                  </a:cubicBezTo>
                  <a:close/>
                  <a:moveTo>
                    <a:pt x="58" y="84"/>
                  </a:moveTo>
                  <a:cubicBezTo>
                    <a:pt x="58" y="84"/>
                    <a:pt x="58" y="84"/>
                    <a:pt x="58" y="85"/>
                  </a:cubicBezTo>
                  <a:cubicBezTo>
                    <a:pt x="59" y="85"/>
                    <a:pt x="59" y="85"/>
                    <a:pt x="59" y="85"/>
                  </a:cubicBezTo>
                  <a:cubicBezTo>
                    <a:pt x="59" y="85"/>
                    <a:pt x="59" y="84"/>
                    <a:pt x="59" y="84"/>
                  </a:cubicBezTo>
                  <a:cubicBezTo>
                    <a:pt x="59" y="84"/>
                    <a:pt x="59" y="84"/>
                    <a:pt x="59" y="84"/>
                  </a:cubicBezTo>
                  <a:cubicBezTo>
                    <a:pt x="58" y="84"/>
                    <a:pt x="58" y="84"/>
                    <a:pt x="58" y="84"/>
                  </a:cubicBezTo>
                  <a:close/>
                  <a:moveTo>
                    <a:pt x="49" y="84"/>
                  </a:moveTo>
                  <a:cubicBezTo>
                    <a:pt x="48" y="83"/>
                    <a:pt x="48" y="83"/>
                    <a:pt x="47" y="84"/>
                  </a:cubicBezTo>
                  <a:cubicBezTo>
                    <a:pt x="47" y="84"/>
                    <a:pt x="47" y="84"/>
                    <a:pt x="47" y="84"/>
                  </a:cubicBezTo>
                  <a:cubicBezTo>
                    <a:pt x="47" y="85"/>
                    <a:pt x="47" y="85"/>
                    <a:pt x="47" y="85"/>
                  </a:cubicBezTo>
                  <a:cubicBezTo>
                    <a:pt x="46" y="85"/>
                    <a:pt x="46" y="85"/>
                    <a:pt x="46" y="85"/>
                  </a:cubicBezTo>
                  <a:cubicBezTo>
                    <a:pt x="46" y="86"/>
                    <a:pt x="46" y="86"/>
                    <a:pt x="46" y="86"/>
                  </a:cubicBezTo>
                  <a:lnTo>
                    <a:pt x="47" y="86"/>
                  </a:lnTo>
                  <a:cubicBezTo>
                    <a:pt x="48" y="86"/>
                    <a:pt x="48" y="85"/>
                    <a:pt x="48" y="85"/>
                  </a:cubicBezTo>
                  <a:cubicBezTo>
                    <a:pt x="48" y="84"/>
                    <a:pt x="48" y="84"/>
                    <a:pt x="49" y="84"/>
                  </a:cubicBezTo>
                  <a:cubicBezTo>
                    <a:pt x="49" y="84"/>
                    <a:pt x="49" y="84"/>
                    <a:pt x="50" y="84"/>
                  </a:cubicBezTo>
                  <a:cubicBezTo>
                    <a:pt x="50" y="84"/>
                    <a:pt x="50" y="83"/>
                    <a:pt x="50" y="83"/>
                  </a:cubicBezTo>
                  <a:cubicBezTo>
                    <a:pt x="50" y="83"/>
                    <a:pt x="49" y="83"/>
                    <a:pt x="49" y="84"/>
                  </a:cubicBezTo>
                  <a:close/>
                  <a:moveTo>
                    <a:pt x="65" y="83"/>
                  </a:moveTo>
                  <a:cubicBezTo>
                    <a:pt x="65" y="83"/>
                    <a:pt x="65" y="83"/>
                    <a:pt x="66" y="83"/>
                  </a:cubicBezTo>
                  <a:cubicBezTo>
                    <a:pt x="66" y="83"/>
                    <a:pt x="66" y="83"/>
                    <a:pt x="66" y="82"/>
                  </a:cubicBezTo>
                  <a:cubicBezTo>
                    <a:pt x="66" y="82"/>
                    <a:pt x="66" y="82"/>
                    <a:pt x="65" y="82"/>
                  </a:cubicBezTo>
                  <a:cubicBezTo>
                    <a:pt x="65" y="82"/>
                    <a:pt x="64" y="82"/>
                    <a:pt x="65" y="83"/>
                  </a:cubicBezTo>
                  <a:close/>
                  <a:moveTo>
                    <a:pt x="43" y="81"/>
                  </a:moveTo>
                  <a:cubicBezTo>
                    <a:pt x="43" y="82"/>
                    <a:pt x="43" y="82"/>
                    <a:pt x="44" y="82"/>
                  </a:cubicBezTo>
                  <a:cubicBezTo>
                    <a:pt x="44" y="82"/>
                    <a:pt x="44" y="82"/>
                    <a:pt x="44" y="82"/>
                  </a:cubicBezTo>
                  <a:cubicBezTo>
                    <a:pt x="44" y="82"/>
                    <a:pt x="43" y="82"/>
                    <a:pt x="43" y="82"/>
                  </a:cubicBezTo>
                  <a:cubicBezTo>
                    <a:pt x="42" y="82"/>
                    <a:pt x="42" y="82"/>
                    <a:pt x="42" y="83"/>
                  </a:cubicBezTo>
                  <a:cubicBezTo>
                    <a:pt x="42" y="83"/>
                    <a:pt x="42" y="84"/>
                    <a:pt x="41" y="84"/>
                  </a:cubicBezTo>
                  <a:cubicBezTo>
                    <a:pt x="41" y="85"/>
                    <a:pt x="42" y="85"/>
                    <a:pt x="43" y="86"/>
                  </a:cubicBezTo>
                  <a:cubicBezTo>
                    <a:pt x="44" y="86"/>
                    <a:pt x="44" y="87"/>
                    <a:pt x="44" y="88"/>
                  </a:cubicBezTo>
                  <a:cubicBezTo>
                    <a:pt x="44" y="88"/>
                    <a:pt x="43" y="88"/>
                    <a:pt x="43" y="88"/>
                  </a:cubicBezTo>
                  <a:cubicBezTo>
                    <a:pt x="42" y="88"/>
                    <a:pt x="42" y="88"/>
                    <a:pt x="42" y="89"/>
                  </a:cubicBezTo>
                  <a:cubicBezTo>
                    <a:pt x="42" y="89"/>
                    <a:pt x="42" y="89"/>
                    <a:pt x="43" y="90"/>
                  </a:cubicBezTo>
                  <a:cubicBezTo>
                    <a:pt x="43" y="90"/>
                    <a:pt x="44" y="90"/>
                    <a:pt x="45" y="90"/>
                  </a:cubicBezTo>
                  <a:cubicBezTo>
                    <a:pt x="45" y="90"/>
                    <a:pt x="46" y="90"/>
                    <a:pt x="46" y="90"/>
                  </a:cubicBezTo>
                  <a:cubicBezTo>
                    <a:pt x="47" y="90"/>
                    <a:pt x="47" y="90"/>
                    <a:pt x="47" y="89"/>
                  </a:cubicBezTo>
                  <a:cubicBezTo>
                    <a:pt x="48" y="89"/>
                    <a:pt x="48" y="89"/>
                    <a:pt x="48" y="89"/>
                  </a:cubicBezTo>
                  <a:cubicBezTo>
                    <a:pt x="48" y="89"/>
                    <a:pt x="48" y="89"/>
                    <a:pt x="49" y="89"/>
                  </a:cubicBezTo>
                  <a:cubicBezTo>
                    <a:pt x="48" y="88"/>
                    <a:pt x="48" y="88"/>
                    <a:pt x="47" y="88"/>
                  </a:cubicBezTo>
                  <a:cubicBezTo>
                    <a:pt x="47" y="89"/>
                    <a:pt x="47" y="89"/>
                    <a:pt x="46" y="89"/>
                  </a:cubicBezTo>
                  <a:cubicBezTo>
                    <a:pt x="46" y="89"/>
                    <a:pt x="45" y="89"/>
                    <a:pt x="45" y="88"/>
                  </a:cubicBezTo>
                  <a:cubicBezTo>
                    <a:pt x="45" y="88"/>
                    <a:pt x="45" y="88"/>
                    <a:pt x="46" y="87"/>
                  </a:cubicBezTo>
                  <a:cubicBezTo>
                    <a:pt x="46" y="87"/>
                    <a:pt x="46" y="87"/>
                    <a:pt x="46" y="87"/>
                  </a:cubicBezTo>
                  <a:cubicBezTo>
                    <a:pt x="46" y="86"/>
                    <a:pt x="46" y="86"/>
                    <a:pt x="46" y="86"/>
                  </a:cubicBezTo>
                  <a:cubicBezTo>
                    <a:pt x="46" y="86"/>
                    <a:pt x="45" y="86"/>
                    <a:pt x="45" y="86"/>
                  </a:cubicBezTo>
                  <a:cubicBezTo>
                    <a:pt x="45" y="86"/>
                    <a:pt x="45" y="86"/>
                    <a:pt x="44" y="85"/>
                  </a:cubicBezTo>
                  <a:cubicBezTo>
                    <a:pt x="44" y="85"/>
                    <a:pt x="44" y="85"/>
                    <a:pt x="44" y="84"/>
                  </a:cubicBezTo>
                  <a:cubicBezTo>
                    <a:pt x="44" y="84"/>
                    <a:pt x="44" y="84"/>
                    <a:pt x="45" y="84"/>
                  </a:cubicBezTo>
                  <a:cubicBezTo>
                    <a:pt x="45" y="83"/>
                    <a:pt x="45" y="83"/>
                    <a:pt x="45" y="83"/>
                  </a:cubicBezTo>
                  <a:cubicBezTo>
                    <a:pt x="46" y="83"/>
                    <a:pt x="46" y="82"/>
                    <a:pt x="46" y="82"/>
                  </a:cubicBezTo>
                  <a:cubicBezTo>
                    <a:pt x="46" y="82"/>
                    <a:pt x="46" y="81"/>
                    <a:pt x="47" y="81"/>
                  </a:cubicBezTo>
                  <a:cubicBezTo>
                    <a:pt x="46" y="81"/>
                    <a:pt x="46" y="81"/>
                    <a:pt x="45" y="81"/>
                  </a:cubicBezTo>
                  <a:cubicBezTo>
                    <a:pt x="44" y="81"/>
                    <a:pt x="44" y="81"/>
                    <a:pt x="43" y="81"/>
                  </a:cubicBezTo>
                  <a:close/>
                  <a:moveTo>
                    <a:pt x="36" y="78"/>
                  </a:moveTo>
                  <a:cubicBezTo>
                    <a:pt x="36" y="78"/>
                    <a:pt x="36" y="78"/>
                    <a:pt x="36" y="78"/>
                  </a:cubicBezTo>
                  <a:cubicBezTo>
                    <a:pt x="36" y="77"/>
                    <a:pt x="36" y="77"/>
                    <a:pt x="36" y="77"/>
                  </a:cubicBezTo>
                  <a:cubicBezTo>
                    <a:pt x="36" y="77"/>
                    <a:pt x="36" y="78"/>
                    <a:pt x="36" y="78"/>
                  </a:cubicBezTo>
                  <a:cubicBezTo>
                    <a:pt x="36" y="78"/>
                    <a:pt x="36" y="78"/>
                    <a:pt x="36" y="78"/>
                  </a:cubicBezTo>
                  <a:close/>
                  <a:moveTo>
                    <a:pt x="54" y="76"/>
                  </a:moveTo>
                  <a:cubicBezTo>
                    <a:pt x="53" y="76"/>
                    <a:pt x="52" y="76"/>
                    <a:pt x="52" y="77"/>
                  </a:cubicBezTo>
                  <a:cubicBezTo>
                    <a:pt x="52" y="78"/>
                    <a:pt x="51" y="78"/>
                    <a:pt x="51" y="79"/>
                  </a:cubicBezTo>
                  <a:cubicBezTo>
                    <a:pt x="52" y="79"/>
                    <a:pt x="53" y="79"/>
                    <a:pt x="53" y="79"/>
                  </a:cubicBezTo>
                  <a:cubicBezTo>
                    <a:pt x="54" y="78"/>
                    <a:pt x="54" y="78"/>
                    <a:pt x="54" y="77"/>
                  </a:cubicBezTo>
                  <a:cubicBezTo>
                    <a:pt x="54" y="77"/>
                    <a:pt x="54" y="77"/>
                    <a:pt x="54" y="77"/>
                  </a:cubicBezTo>
                  <a:cubicBezTo>
                    <a:pt x="54" y="77"/>
                    <a:pt x="54" y="76"/>
                    <a:pt x="54" y="76"/>
                  </a:cubicBezTo>
                  <a:close/>
                  <a:moveTo>
                    <a:pt x="58" y="76"/>
                  </a:moveTo>
                  <a:cubicBezTo>
                    <a:pt x="58" y="76"/>
                    <a:pt x="58" y="77"/>
                    <a:pt x="57" y="77"/>
                  </a:cubicBezTo>
                  <a:cubicBezTo>
                    <a:pt x="57" y="78"/>
                    <a:pt x="57" y="78"/>
                    <a:pt x="56" y="78"/>
                  </a:cubicBezTo>
                  <a:cubicBezTo>
                    <a:pt x="56" y="79"/>
                    <a:pt x="57" y="79"/>
                    <a:pt x="57" y="79"/>
                  </a:cubicBezTo>
                  <a:cubicBezTo>
                    <a:pt x="57" y="79"/>
                    <a:pt x="58" y="79"/>
                    <a:pt x="58" y="78"/>
                  </a:cubicBezTo>
                  <a:cubicBezTo>
                    <a:pt x="58" y="78"/>
                    <a:pt x="58" y="78"/>
                    <a:pt x="58" y="78"/>
                  </a:cubicBezTo>
                  <a:cubicBezTo>
                    <a:pt x="58" y="78"/>
                    <a:pt x="59" y="77"/>
                    <a:pt x="59" y="77"/>
                  </a:cubicBezTo>
                  <a:cubicBezTo>
                    <a:pt x="60" y="77"/>
                    <a:pt x="60" y="77"/>
                    <a:pt x="60" y="76"/>
                  </a:cubicBezTo>
                  <a:cubicBezTo>
                    <a:pt x="60" y="76"/>
                    <a:pt x="60" y="76"/>
                    <a:pt x="59" y="76"/>
                  </a:cubicBezTo>
                  <a:cubicBezTo>
                    <a:pt x="59" y="75"/>
                    <a:pt x="58" y="76"/>
                    <a:pt x="58" y="76"/>
                  </a:cubicBezTo>
                  <a:close/>
                  <a:moveTo>
                    <a:pt x="36" y="76"/>
                  </a:moveTo>
                  <a:cubicBezTo>
                    <a:pt x="36" y="76"/>
                    <a:pt x="37" y="76"/>
                    <a:pt x="37" y="75"/>
                  </a:cubicBezTo>
                  <a:lnTo>
                    <a:pt x="36" y="75"/>
                  </a:lnTo>
                  <a:lnTo>
                    <a:pt x="36" y="76"/>
                  </a:lnTo>
                  <a:close/>
                  <a:moveTo>
                    <a:pt x="44" y="76"/>
                  </a:moveTo>
                  <a:cubicBezTo>
                    <a:pt x="44" y="76"/>
                    <a:pt x="45" y="76"/>
                    <a:pt x="45" y="76"/>
                  </a:cubicBezTo>
                  <a:cubicBezTo>
                    <a:pt x="45" y="75"/>
                    <a:pt x="45" y="75"/>
                    <a:pt x="45" y="75"/>
                  </a:cubicBezTo>
                  <a:cubicBezTo>
                    <a:pt x="44" y="75"/>
                    <a:pt x="44" y="75"/>
                    <a:pt x="44" y="75"/>
                  </a:cubicBezTo>
                  <a:cubicBezTo>
                    <a:pt x="44" y="75"/>
                    <a:pt x="44" y="76"/>
                    <a:pt x="44" y="76"/>
                  </a:cubicBezTo>
                  <a:close/>
                  <a:moveTo>
                    <a:pt x="40" y="71"/>
                  </a:moveTo>
                  <a:cubicBezTo>
                    <a:pt x="40" y="72"/>
                    <a:pt x="40" y="72"/>
                    <a:pt x="41" y="73"/>
                  </a:cubicBezTo>
                  <a:cubicBezTo>
                    <a:pt x="41" y="73"/>
                    <a:pt x="41" y="73"/>
                    <a:pt x="42" y="73"/>
                  </a:cubicBezTo>
                  <a:cubicBezTo>
                    <a:pt x="41" y="72"/>
                    <a:pt x="41" y="72"/>
                    <a:pt x="40" y="71"/>
                  </a:cubicBezTo>
                  <a:close/>
                  <a:moveTo>
                    <a:pt x="40" y="70"/>
                  </a:moveTo>
                  <a:cubicBezTo>
                    <a:pt x="41" y="70"/>
                    <a:pt x="41" y="70"/>
                    <a:pt x="41" y="69"/>
                  </a:cubicBezTo>
                  <a:cubicBezTo>
                    <a:pt x="41" y="69"/>
                    <a:pt x="41" y="69"/>
                    <a:pt x="41" y="69"/>
                  </a:cubicBezTo>
                  <a:cubicBezTo>
                    <a:pt x="40" y="69"/>
                    <a:pt x="40" y="69"/>
                    <a:pt x="40" y="69"/>
                  </a:cubicBezTo>
                  <a:cubicBezTo>
                    <a:pt x="40" y="69"/>
                    <a:pt x="40" y="69"/>
                    <a:pt x="40" y="70"/>
                  </a:cubicBezTo>
                  <a:close/>
                  <a:moveTo>
                    <a:pt x="51" y="69"/>
                  </a:moveTo>
                  <a:cubicBezTo>
                    <a:pt x="52" y="69"/>
                    <a:pt x="52" y="69"/>
                    <a:pt x="52" y="69"/>
                  </a:cubicBezTo>
                  <a:cubicBezTo>
                    <a:pt x="52" y="69"/>
                    <a:pt x="52" y="69"/>
                    <a:pt x="52" y="69"/>
                  </a:cubicBezTo>
                  <a:cubicBezTo>
                    <a:pt x="52" y="68"/>
                    <a:pt x="52" y="68"/>
                    <a:pt x="52" y="68"/>
                  </a:cubicBezTo>
                  <a:cubicBezTo>
                    <a:pt x="52" y="68"/>
                    <a:pt x="52" y="68"/>
                    <a:pt x="52" y="68"/>
                  </a:cubicBezTo>
                  <a:cubicBezTo>
                    <a:pt x="51" y="69"/>
                    <a:pt x="51" y="69"/>
                    <a:pt x="51" y="69"/>
                  </a:cubicBezTo>
                  <a:close/>
                  <a:moveTo>
                    <a:pt x="55" y="68"/>
                  </a:moveTo>
                  <a:cubicBezTo>
                    <a:pt x="55" y="68"/>
                    <a:pt x="55" y="69"/>
                    <a:pt x="56" y="69"/>
                  </a:cubicBezTo>
                  <a:cubicBezTo>
                    <a:pt x="56" y="68"/>
                    <a:pt x="56" y="68"/>
                    <a:pt x="57" y="68"/>
                  </a:cubicBezTo>
                  <a:cubicBezTo>
                    <a:pt x="57" y="67"/>
                    <a:pt x="57" y="67"/>
                    <a:pt x="57" y="67"/>
                  </a:cubicBezTo>
                  <a:cubicBezTo>
                    <a:pt x="57" y="67"/>
                    <a:pt x="56" y="67"/>
                    <a:pt x="56" y="67"/>
                  </a:cubicBezTo>
                  <a:cubicBezTo>
                    <a:pt x="56" y="67"/>
                    <a:pt x="55" y="67"/>
                    <a:pt x="55" y="68"/>
                  </a:cubicBezTo>
                  <a:close/>
                  <a:moveTo>
                    <a:pt x="51" y="66"/>
                  </a:moveTo>
                  <a:lnTo>
                    <a:pt x="51" y="66"/>
                  </a:lnTo>
                  <a:cubicBezTo>
                    <a:pt x="51" y="66"/>
                    <a:pt x="51" y="66"/>
                    <a:pt x="52" y="66"/>
                  </a:cubicBezTo>
                  <a:cubicBezTo>
                    <a:pt x="52" y="66"/>
                    <a:pt x="52" y="66"/>
                    <a:pt x="52" y="66"/>
                  </a:cubicBezTo>
                  <a:cubicBezTo>
                    <a:pt x="52" y="66"/>
                    <a:pt x="51" y="66"/>
                    <a:pt x="51" y="66"/>
                  </a:cubicBezTo>
                  <a:cubicBezTo>
                    <a:pt x="51" y="66"/>
                    <a:pt x="51" y="66"/>
                    <a:pt x="51" y="66"/>
                  </a:cubicBezTo>
                  <a:close/>
                  <a:moveTo>
                    <a:pt x="48" y="66"/>
                  </a:moveTo>
                  <a:cubicBezTo>
                    <a:pt x="48" y="66"/>
                    <a:pt x="48" y="66"/>
                    <a:pt x="47" y="67"/>
                  </a:cubicBezTo>
                  <a:cubicBezTo>
                    <a:pt x="47" y="67"/>
                    <a:pt x="48" y="68"/>
                    <a:pt x="48" y="68"/>
                  </a:cubicBezTo>
                  <a:cubicBezTo>
                    <a:pt x="48" y="68"/>
                    <a:pt x="48" y="69"/>
                    <a:pt x="48" y="69"/>
                  </a:cubicBezTo>
                  <a:cubicBezTo>
                    <a:pt x="48" y="70"/>
                    <a:pt x="48" y="70"/>
                    <a:pt x="49" y="70"/>
                  </a:cubicBezTo>
                  <a:cubicBezTo>
                    <a:pt x="49" y="70"/>
                    <a:pt x="49" y="69"/>
                    <a:pt x="49" y="69"/>
                  </a:cubicBezTo>
                  <a:cubicBezTo>
                    <a:pt x="49" y="69"/>
                    <a:pt x="49" y="69"/>
                    <a:pt x="49" y="69"/>
                  </a:cubicBezTo>
                  <a:cubicBezTo>
                    <a:pt x="49" y="68"/>
                    <a:pt x="49" y="68"/>
                    <a:pt x="49" y="68"/>
                  </a:cubicBezTo>
                  <a:cubicBezTo>
                    <a:pt x="49" y="68"/>
                    <a:pt x="49" y="68"/>
                    <a:pt x="50" y="68"/>
                  </a:cubicBezTo>
                  <a:cubicBezTo>
                    <a:pt x="50" y="67"/>
                    <a:pt x="50" y="67"/>
                    <a:pt x="50" y="67"/>
                  </a:cubicBezTo>
                  <a:cubicBezTo>
                    <a:pt x="50" y="66"/>
                    <a:pt x="50" y="66"/>
                    <a:pt x="49" y="66"/>
                  </a:cubicBezTo>
                  <a:cubicBezTo>
                    <a:pt x="49" y="66"/>
                    <a:pt x="49" y="66"/>
                    <a:pt x="48" y="66"/>
                  </a:cubicBezTo>
                  <a:close/>
                  <a:moveTo>
                    <a:pt x="44" y="66"/>
                  </a:moveTo>
                  <a:cubicBezTo>
                    <a:pt x="44" y="66"/>
                    <a:pt x="44" y="66"/>
                    <a:pt x="44" y="67"/>
                  </a:cubicBezTo>
                  <a:cubicBezTo>
                    <a:pt x="44" y="67"/>
                    <a:pt x="45" y="67"/>
                    <a:pt x="45" y="67"/>
                  </a:cubicBezTo>
                  <a:cubicBezTo>
                    <a:pt x="45" y="67"/>
                    <a:pt x="45" y="66"/>
                    <a:pt x="45" y="66"/>
                  </a:cubicBezTo>
                  <a:cubicBezTo>
                    <a:pt x="45" y="66"/>
                    <a:pt x="45" y="66"/>
                    <a:pt x="45" y="66"/>
                  </a:cubicBezTo>
                  <a:cubicBezTo>
                    <a:pt x="44" y="66"/>
                    <a:pt x="44" y="66"/>
                    <a:pt x="44" y="66"/>
                  </a:cubicBezTo>
                  <a:close/>
                  <a:moveTo>
                    <a:pt x="39" y="65"/>
                  </a:moveTo>
                  <a:cubicBezTo>
                    <a:pt x="39" y="66"/>
                    <a:pt x="39" y="66"/>
                    <a:pt x="40" y="66"/>
                  </a:cubicBezTo>
                  <a:cubicBezTo>
                    <a:pt x="40" y="66"/>
                    <a:pt x="40" y="66"/>
                    <a:pt x="40" y="66"/>
                  </a:cubicBezTo>
                  <a:cubicBezTo>
                    <a:pt x="40" y="66"/>
                    <a:pt x="40" y="66"/>
                    <a:pt x="40" y="65"/>
                  </a:cubicBezTo>
                  <a:cubicBezTo>
                    <a:pt x="40" y="65"/>
                    <a:pt x="39" y="65"/>
                    <a:pt x="39" y="65"/>
                  </a:cubicBezTo>
                  <a:close/>
                  <a:moveTo>
                    <a:pt x="59" y="65"/>
                  </a:moveTo>
                  <a:cubicBezTo>
                    <a:pt x="59" y="65"/>
                    <a:pt x="59" y="65"/>
                    <a:pt x="60" y="64"/>
                  </a:cubicBezTo>
                  <a:cubicBezTo>
                    <a:pt x="59" y="64"/>
                    <a:pt x="59" y="64"/>
                    <a:pt x="59" y="64"/>
                  </a:cubicBezTo>
                  <a:cubicBezTo>
                    <a:pt x="59" y="64"/>
                    <a:pt x="59" y="64"/>
                    <a:pt x="59" y="65"/>
                  </a:cubicBezTo>
                  <a:close/>
                  <a:moveTo>
                    <a:pt x="48" y="64"/>
                  </a:moveTo>
                  <a:cubicBezTo>
                    <a:pt x="48" y="64"/>
                    <a:pt x="48" y="64"/>
                    <a:pt x="48" y="64"/>
                  </a:cubicBezTo>
                  <a:cubicBezTo>
                    <a:pt x="48" y="64"/>
                    <a:pt x="48" y="65"/>
                    <a:pt x="48" y="65"/>
                  </a:cubicBezTo>
                  <a:cubicBezTo>
                    <a:pt x="49" y="65"/>
                    <a:pt x="49" y="65"/>
                    <a:pt x="50" y="65"/>
                  </a:cubicBezTo>
                  <a:cubicBezTo>
                    <a:pt x="50" y="64"/>
                    <a:pt x="50" y="64"/>
                    <a:pt x="50" y="64"/>
                  </a:cubicBezTo>
                  <a:cubicBezTo>
                    <a:pt x="50" y="64"/>
                    <a:pt x="50" y="64"/>
                    <a:pt x="50" y="64"/>
                  </a:cubicBezTo>
                  <a:cubicBezTo>
                    <a:pt x="49" y="64"/>
                    <a:pt x="49" y="64"/>
                    <a:pt x="49" y="63"/>
                  </a:cubicBezTo>
                  <a:cubicBezTo>
                    <a:pt x="48" y="63"/>
                    <a:pt x="48" y="63"/>
                    <a:pt x="48" y="64"/>
                  </a:cubicBezTo>
                  <a:close/>
                  <a:moveTo>
                    <a:pt x="35" y="62"/>
                  </a:moveTo>
                  <a:cubicBezTo>
                    <a:pt x="35" y="62"/>
                    <a:pt x="35" y="62"/>
                    <a:pt x="34" y="62"/>
                  </a:cubicBezTo>
                  <a:cubicBezTo>
                    <a:pt x="34" y="62"/>
                    <a:pt x="35" y="63"/>
                    <a:pt x="35" y="62"/>
                  </a:cubicBezTo>
                  <a:close/>
                  <a:moveTo>
                    <a:pt x="59" y="62"/>
                  </a:moveTo>
                  <a:cubicBezTo>
                    <a:pt x="59" y="62"/>
                    <a:pt x="59" y="63"/>
                    <a:pt x="59" y="63"/>
                  </a:cubicBezTo>
                  <a:cubicBezTo>
                    <a:pt x="59" y="64"/>
                    <a:pt x="60" y="64"/>
                    <a:pt x="60" y="64"/>
                  </a:cubicBezTo>
                  <a:cubicBezTo>
                    <a:pt x="60" y="64"/>
                    <a:pt x="61" y="64"/>
                    <a:pt x="61" y="63"/>
                  </a:cubicBezTo>
                  <a:cubicBezTo>
                    <a:pt x="61" y="62"/>
                    <a:pt x="61" y="62"/>
                    <a:pt x="61" y="62"/>
                  </a:cubicBezTo>
                  <a:cubicBezTo>
                    <a:pt x="62" y="62"/>
                    <a:pt x="62" y="61"/>
                    <a:pt x="62" y="61"/>
                  </a:cubicBezTo>
                  <a:cubicBezTo>
                    <a:pt x="62" y="61"/>
                    <a:pt x="62" y="61"/>
                    <a:pt x="62" y="60"/>
                  </a:cubicBezTo>
                  <a:cubicBezTo>
                    <a:pt x="62" y="60"/>
                    <a:pt x="61" y="60"/>
                    <a:pt x="60" y="60"/>
                  </a:cubicBezTo>
                  <a:cubicBezTo>
                    <a:pt x="60" y="61"/>
                    <a:pt x="59" y="61"/>
                    <a:pt x="59" y="62"/>
                  </a:cubicBezTo>
                  <a:close/>
                  <a:moveTo>
                    <a:pt x="33" y="60"/>
                  </a:moveTo>
                  <a:cubicBezTo>
                    <a:pt x="33" y="61"/>
                    <a:pt x="33" y="61"/>
                    <a:pt x="34" y="61"/>
                  </a:cubicBezTo>
                  <a:lnTo>
                    <a:pt x="34" y="60"/>
                  </a:lnTo>
                  <a:cubicBezTo>
                    <a:pt x="34" y="60"/>
                    <a:pt x="34" y="59"/>
                    <a:pt x="33" y="60"/>
                  </a:cubicBezTo>
                  <a:cubicBezTo>
                    <a:pt x="33" y="60"/>
                    <a:pt x="33" y="60"/>
                    <a:pt x="33" y="60"/>
                  </a:cubicBezTo>
                  <a:cubicBezTo>
                    <a:pt x="33" y="60"/>
                    <a:pt x="33" y="60"/>
                    <a:pt x="33" y="60"/>
                  </a:cubicBezTo>
                  <a:close/>
                  <a:moveTo>
                    <a:pt x="42" y="57"/>
                  </a:moveTo>
                  <a:cubicBezTo>
                    <a:pt x="42" y="57"/>
                    <a:pt x="42" y="58"/>
                    <a:pt x="42" y="58"/>
                  </a:cubicBezTo>
                  <a:cubicBezTo>
                    <a:pt x="43" y="58"/>
                    <a:pt x="43" y="58"/>
                    <a:pt x="43" y="57"/>
                  </a:cubicBezTo>
                  <a:cubicBezTo>
                    <a:pt x="43" y="57"/>
                    <a:pt x="43" y="57"/>
                    <a:pt x="43" y="57"/>
                  </a:cubicBezTo>
                  <a:cubicBezTo>
                    <a:pt x="42" y="57"/>
                    <a:pt x="42" y="57"/>
                    <a:pt x="42" y="57"/>
                  </a:cubicBezTo>
                  <a:close/>
                  <a:moveTo>
                    <a:pt x="62" y="49"/>
                  </a:moveTo>
                  <a:cubicBezTo>
                    <a:pt x="62" y="49"/>
                    <a:pt x="62" y="49"/>
                    <a:pt x="62" y="49"/>
                  </a:cubicBezTo>
                  <a:cubicBezTo>
                    <a:pt x="63" y="49"/>
                    <a:pt x="63" y="49"/>
                    <a:pt x="63" y="49"/>
                  </a:cubicBezTo>
                  <a:cubicBezTo>
                    <a:pt x="63" y="49"/>
                    <a:pt x="63" y="48"/>
                    <a:pt x="62" y="49"/>
                  </a:cubicBezTo>
                  <a:close/>
                  <a:moveTo>
                    <a:pt x="18" y="39"/>
                  </a:moveTo>
                  <a:cubicBezTo>
                    <a:pt x="17" y="39"/>
                    <a:pt x="17" y="39"/>
                    <a:pt x="17" y="39"/>
                  </a:cubicBezTo>
                  <a:cubicBezTo>
                    <a:pt x="17" y="39"/>
                    <a:pt x="17" y="40"/>
                    <a:pt x="17" y="40"/>
                  </a:cubicBezTo>
                  <a:cubicBezTo>
                    <a:pt x="17" y="40"/>
                    <a:pt x="17" y="40"/>
                    <a:pt x="17" y="40"/>
                  </a:cubicBezTo>
                  <a:cubicBezTo>
                    <a:pt x="18" y="40"/>
                    <a:pt x="18" y="40"/>
                    <a:pt x="18" y="39"/>
                  </a:cubicBezTo>
                  <a:close/>
                  <a:moveTo>
                    <a:pt x="78" y="36"/>
                  </a:moveTo>
                  <a:cubicBezTo>
                    <a:pt x="78" y="36"/>
                    <a:pt x="78" y="36"/>
                    <a:pt x="78" y="36"/>
                  </a:cubicBezTo>
                  <a:cubicBezTo>
                    <a:pt x="78" y="35"/>
                    <a:pt x="77" y="35"/>
                    <a:pt x="77" y="35"/>
                  </a:cubicBezTo>
                  <a:cubicBezTo>
                    <a:pt x="77" y="35"/>
                    <a:pt x="76" y="35"/>
                    <a:pt x="76" y="36"/>
                  </a:cubicBezTo>
                  <a:cubicBezTo>
                    <a:pt x="76" y="36"/>
                    <a:pt x="76" y="36"/>
                    <a:pt x="76" y="37"/>
                  </a:cubicBezTo>
                  <a:cubicBezTo>
                    <a:pt x="76" y="37"/>
                    <a:pt x="77" y="37"/>
                    <a:pt x="77" y="37"/>
                  </a:cubicBezTo>
                  <a:cubicBezTo>
                    <a:pt x="78" y="37"/>
                    <a:pt x="78" y="37"/>
                    <a:pt x="78" y="36"/>
                  </a:cubicBezTo>
                  <a:close/>
                  <a:moveTo>
                    <a:pt x="86" y="36"/>
                  </a:moveTo>
                  <a:cubicBezTo>
                    <a:pt x="86" y="36"/>
                    <a:pt x="86" y="36"/>
                    <a:pt x="86" y="36"/>
                  </a:cubicBezTo>
                  <a:cubicBezTo>
                    <a:pt x="87" y="36"/>
                    <a:pt x="87" y="36"/>
                    <a:pt x="87" y="36"/>
                  </a:cubicBezTo>
                  <a:cubicBezTo>
                    <a:pt x="87" y="35"/>
                    <a:pt x="87" y="35"/>
                    <a:pt x="87" y="34"/>
                  </a:cubicBezTo>
                  <a:cubicBezTo>
                    <a:pt x="86" y="34"/>
                    <a:pt x="86" y="34"/>
                    <a:pt x="86" y="35"/>
                  </a:cubicBezTo>
                  <a:cubicBezTo>
                    <a:pt x="85" y="35"/>
                    <a:pt x="85" y="35"/>
                    <a:pt x="86" y="36"/>
                  </a:cubicBezTo>
                  <a:close/>
                  <a:moveTo>
                    <a:pt x="95" y="34"/>
                  </a:moveTo>
                  <a:cubicBezTo>
                    <a:pt x="96" y="34"/>
                    <a:pt x="96" y="34"/>
                    <a:pt x="96" y="33"/>
                  </a:cubicBezTo>
                  <a:cubicBezTo>
                    <a:pt x="96" y="33"/>
                    <a:pt x="96" y="33"/>
                    <a:pt x="95" y="33"/>
                  </a:cubicBezTo>
                  <a:cubicBezTo>
                    <a:pt x="95" y="33"/>
                    <a:pt x="95" y="34"/>
                    <a:pt x="95" y="34"/>
                  </a:cubicBezTo>
                  <a:close/>
                  <a:moveTo>
                    <a:pt x="53" y="34"/>
                  </a:moveTo>
                  <a:cubicBezTo>
                    <a:pt x="53" y="34"/>
                    <a:pt x="53" y="34"/>
                    <a:pt x="53" y="34"/>
                  </a:cubicBezTo>
                  <a:cubicBezTo>
                    <a:pt x="53" y="34"/>
                    <a:pt x="53" y="34"/>
                    <a:pt x="53" y="34"/>
                  </a:cubicBezTo>
                  <a:cubicBezTo>
                    <a:pt x="53" y="34"/>
                    <a:pt x="54" y="34"/>
                    <a:pt x="54" y="34"/>
                  </a:cubicBezTo>
                  <a:cubicBezTo>
                    <a:pt x="54" y="33"/>
                    <a:pt x="54" y="33"/>
                    <a:pt x="54" y="32"/>
                  </a:cubicBezTo>
                  <a:cubicBezTo>
                    <a:pt x="54" y="32"/>
                    <a:pt x="53" y="32"/>
                    <a:pt x="53" y="33"/>
                  </a:cubicBezTo>
                  <a:cubicBezTo>
                    <a:pt x="52" y="33"/>
                    <a:pt x="52" y="34"/>
                    <a:pt x="53" y="34"/>
                  </a:cubicBezTo>
                  <a:close/>
                  <a:moveTo>
                    <a:pt x="28" y="31"/>
                  </a:moveTo>
                  <a:cubicBezTo>
                    <a:pt x="27" y="31"/>
                    <a:pt x="27" y="31"/>
                    <a:pt x="27" y="32"/>
                  </a:cubicBezTo>
                  <a:cubicBezTo>
                    <a:pt x="28" y="32"/>
                    <a:pt x="29" y="32"/>
                    <a:pt x="30" y="33"/>
                  </a:cubicBezTo>
                  <a:cubicBezTo>
                    <a:pt x="30" y="32"/>
                    <a:pt x="30" y="32"/>
                    <a:pt x="29" y="32"/>
                  </a:cubicBezTo>
                  <a:cubicBezTo>
                    <a:pt x="29" y="31"/>
                    <a:pt x="28" y="31"/>
                    <a:pt x="28" y="31"/>
                  </a:cubicBezTo>
                  <a:close/>
                  <a:moveTo>
                    <a:pt x="64" y="31"/>
                  </a:moveTo>
                  <a:cubicBezTo>
                    <a:pt x="64" y="32"/>
                    <a:pt x="65" y="32"/>
                    <a:pt x="66" y="32"/>
                  </a:cubicBezTo>
                  <a:cubicBezTo>
                    <a:pt x="66" y="32"/>
                    <a:pt x="66" y="32"/>
                    <a:pt x="66" y="31"/>
                  </a:cubicBezTo>
                  <a:cubicBezTo>
                    <a:pt x="66" y="31"/>
                    <a:pt x="66" y="30"/>
                    <a:pt x="65" y="30"/>
                  </a:cubicBezTo>
                  <a:cubicBezTo>
                    <a:pt x="65" y="30"/>
                    <a:pt x="65" y="30"/>
                    <a:pt x="64" y="31"/>
                  </a:cubicBezTo>
                  <a:close/>
                  <a:moveTo>
                    <a:pt x="67" y="22"/>
                  </a:moveTo>
                  <a:cubicBezTo>
                    <a:pt x="67" y="22"/>
                    <a:pt x="68" y="22"/>
                    <a:pt x="67" y="21"/>
                  </a:cubicBezTo>
                  <a:cubicBezTo>
                    <a:pt x="67" y="20"/>
                    <a:pt x="66" y="20"/>
                    <a:pt x="66" y="21"/>
                  </a:cubicBezTo>
                  <a:cubicBezTo>
                    <a:pt x="66" y="21"/>
                    <a:pt x="66" y="21"/>
                    <a:pt x="66" y="22"/>
                  </a:cubicBezTo>
                  <a:cubicBezTo>
                    <a:pt x="66" y="22"/>
                    <a:pt x="66" y="22"/>
                    <a:pt x="67" y="22"/>
                  </a:cubicBezTo>
                  <a:close/>
                  <a:moveTo>
                    <a:pt x="111" y="8"/>
                  </a:moveTo>
                  <a:cubicBezTo>
                    <a:pt x="112" y="8"/>
                    <a:pt x="112" y="8"/>
                    <a:pt x="111" y="7"/>
                  </a:cubicBezTo>
                  <a:cubicBezTo>
                    <a:pt x="111" y="7"/>
                    <a:pt x="111" y="7"/>
                    <a:pt x="111" y="7"/>
                  </a:cubicBezTo>
                  <a:cubicBezTo>
                    <a:pt x="111" y="7"/>
                    <a:pt x="111" y="7"/>
                    <a:pt x="111" y="7"/>
                  </a:cubicBezTo>
                  <a:cubicBezTo>
                    <a:pt x="111" y="8"/>
                    <a:pt x="111" y="8"/>
                    <a:pt x="111" y="8"/>
                  </a:cubicBezTo>
                  <a:close/>
                  <a:moveTo>
                    <a:pt x="113" y="7"/>
                  </a:moveTo>
                  <a:cubicBezTo>
                    <a:pt x="114" y="7"/>
                    <a:pt x="114" y="7"/>
                    <a:pt x="114" y="6"/>
                  </a:cubicBezTo>
                  <a:cubicBezTo>
                    <a:pt x="113" y="6"/>
                    <a:pt x="113" y="6"/>
                    <a:pt x="113" y="7"/>
                  </a:cubicBezTo>
                  <a:close/>
                  <a:moveTo>
                    <a:pt x="57" y="5"/>
                  </a:moveTo>
                  <a:cubicBezTo>
                    <a:pt x="57" y="5"/>
                    <a:pt x="57" y="5"/>
                    <a:pt x="57" y="5"/>
                  </a:cubicBezTo>
                  <a:cubicBezTo>
                    <a:pt x="57" y="5"/>
                    <a:pt x="57" y="5"/>
                    <a:pt x="57" y="5"/>
                  </a:cubicBezTo>
                  <a:cubicBezTo>
                    <a:pt x="57" y="5"/>
                    <a:pt x="57" y="5"/>
                    <a:pt x="57" y="5"/>
                  </a:cubicBezTo>
                  <a:lnTo>
                    <a:pt x="57" y="5"/>
                  </a:lnTo>
                  <a:close/>
                  <a:moveTo>
                    <a:pt x="77" y="6"/>
                  </a:moveTo>
                  <a:cubicBezTo>
                    <a:pt x="78" y="6"/>
                    <a:pt x="78" y="6"/>
                    <a:pt x="78" y="6"/>
                  </a:cubicBezTo>
                  <a:cubicBezTo>
                    <a:pt x="78" y="6"/>
                    <a:pt x="78" y="5"/>
                    <a:pt x="78" y="5"/>
                  </a:cubicBezTo>
                  <a:cubicBezTo>
                    <a:pt x="78" y="5"/>
                    <a:pt x="78" y="5"/>
                    <a:pt x="78" y="5"/>
                  </a:cubicBezTo>
                  <a:lnTo>
                    <a:pt x="77" y="5"/>
                  </a:lnTo>
                  <a:cubicBezTo>
                    <a:pt x="77" y="5"/>
                    <a:pt x="77" y="6"/>
                    <a:pt x="77" y="6"/>
                  </a:cubicBezTo>
                  <a:close/>
                  <a:moveTo>
                    <a:pt x="87" y="5"/>
                  </a:moveTo>
                  <a:cubicBezTo>
                    <a:pt x="87" y="5"/>
                    <a:pt x="87" y="5"/>
                    <a:pt x="88" y="6"/>
                  </a:cubicBezTo>
                  <a:cubicBezTo>
                    <a:pt x="88" y="6"/>
                    <a:pt x="88" y="5"/>
                    <a:pt x="88" y="5"/>
                  </a:cubicBezTo>
                  <a:cubicBezTo>
                    <a:pt x="88" y="5"/>
                    <a:pt x="88" y="5"/>
                    <a:pt x="88" y="5"/>
                  </a:cubicBezTo>
                  <a:cubicBezTo>
                    <a:pt x="88" y="5"/>
                    <a:pt x="88" y="5"/>
                    <a:pt x="88" y="5"/>
                  </a:cubicBezTo>
                  <a:lnTo>
                    <a:pt x="87" y="5"/>
                  </a:lnTo>
                  <a:close/>
                  <a:moveTo>
                    <a:pt x="39" y="6"/>
                  </a:moveTo>
                  <a:cubicBezTo>
                    <a:pt x="39" y="5"/>
                    <a:pt x="39" y="5"/>
                    <a:pt x="39" y="5"/>
                  </a:cubicBezTo>
                  <a:cubicBezTo>
                    <a:pt x="39" y="5"/>
                    <a:pt x="39" y="4"/>
                    <a:pt x="39" y="4"/>
                  </a:cubicBezTo>
                  <a:cubicBezTo>
                    <a:pt x="39" y="5"/>
                    <a:pt x="39" y="5"/>
                    <a:pt x="39" y="5"/>
                  </a:cubicBezTo>
                  <a:cubicBezTo>
                    <a:pt x="39" y="6"/>
                    <a:pt x="39" y="6"/>
                    <a:pt x="39" y="6"/>
                  </a:cubicBezTo>
                  <a:close/>
                  <a:moveTo>
                    <a:pt x="55" y="5"/>
                  </a:moveTo>
                  <a:cubicBezTo>
                    <a:pt x="55" y="5"/>
                    <a:pt x="55" y="4"/>
                    <a:pt x="54" y="4"/>
                  </a:cubicBezTo>
                  <a:cubicBezTo>
                    <a:pt x="54" y="4"/>
                    <a:pt x="53" y="5"/>
                    <a:pt x="53" y="5"/>
                  </a:cubicBezTo>
                  <a:cubicBezTo>
                    <a:pt x="53" y="6"/>
                    <a:pt x="54" y="6"/>
                    <a:pt x="54" y="6"/>
                  </a:cubicBezTo>
                  <a:cubicBezTo>
                    <a:pt x="55" y="6"/>
                    <a:pt x="55" y="6"/>
                    <a:pt x="55" y="5"/>
                  </a:cubicBezTo>
                  <a:close/>
                  <a:moveTo>
                    <a:pt x="98" y="6"/>
                  </a:moveTo>
                  <a:cubicBezTo>
                    <a:pt x="98" y="6"/>
                    <a:pt x="98" y="6"/>
                    <a:pt x="99" y="6"/>
                  </a:cubicBezTo>
                  <a:cubicBezTo>
                    <a:pt x="99" y="6"/>
                    <a:pt x="99" y="6"/>
                    <a:pt x="99" y="5"/>
                  </a:cubicBezTo>
                  <a:cubicBezTo>
                    <a:pt x="99" y="5"/>
                    <a:pt x="99" y="4"/>
                    <a:pt x="98" y="4"/>
                  </a:cubicBezTo>
                  <a:cubicBezTo>
                    <a:pt x="98" y="4"/>
                    <a:pt x="98" y="5"/>
                    <a:pt x="98" y="6"/>
                  </a:cubicBezTo>
                  <a:close/>
                  <a:moveTo>
                    <a:pt x="109" y="3"/>
                  </a:moveTo>
                  <a:cubicBezTo>
                    <a:pt x="109" y="3"/>
                    <a:pt x="109" y="4"/>
                    <a:pt x="109" y="4"/>
                  </a:cubicBezTo>
                  <a:cubicBezTo>
                    <a:pt x="108" y="5"/>
                    <a:pt x="108" y="5"/>
                    <a:pt x="109" y="5"/>
                  </a:cubicBezTo>
                  <a:cubicBezTo>
                    <a:pt x="109" y="6"/>
                    <a:pt x="109" y="6"/>
                    <a:pt x="110" y="6"/>
                  </a:cubicBezTo>
                  <a:cubicBezTo>
                    <a:pt x="110" y="6"/>
                    <a:pt x="110" y="6"/>
                    <a:pt x="111" y="5"/>
                  </a:cubicBezTo>
                  <a:cubicBezTo>
                    <a:pt x="111" y="5"/>
                    <a:pt x="111" y="4"/>
                    <a:pt x="110" y="4"/>
                  </a:cubicBezTo>
                  <a:cubicBezTo>
                    <a:pt x="110" y="4"/>
                    <a:pt x="110" y="3"/>
                    <a:pt x="109" y="3"/>
                  </a:cubicBezTo>
                  <a:close/>
                  <a:moveTo>
                    <a:pt x="102" y="4"/>
                  </a:moveTo>
                  <a:cubicBezTo>
                    <a:pt x="102" y="4"/>
                    <a:pt x="102" y="3"/>
                    <a:pt x="101" y="4"/>
                  </a:cubicBezTo>
                  <a:cubicBezTo>
                    <a:pt x="100" y="4"/>
                    <a:pt x="100" y="5"/>
                    <a:pt x="100" y="5"/>
                  </a:cubicBezTo>
                  <a:cubicBezTo>
                    <a:pt x="101" y="6"/>
                    <a:pt x="101" y="6"/>
                    <a:pt x="101" y="6"/>
                  </a:cubicBezTo>
                  <a:cubicBezTo>
                    <a:pt x="102" y="5"/>
                    <a:pt x="102" y="5"/>
                    <a:pt x="102" y="4"/>
                  </a:cubicBezTo>
                  <a:close/>
                  <a:moveTo>
                    <a:pt x="81" y="5"/>
                  </a:moveTo>
                  <a:cubicBezTo>
                    <a:pt x="82" y="4"/>
                    <a:pt x="82" y="4"/>
                    <a:pt x="82" y="4"/>
                  </a:cubicBezTo>
                  <a:cubicBezTo>
                    <a:pt x="82" y="4"/>
                    <a:pt x="81" y="4"/>
                    <a:pt x="81" y="4"/>
                  </a:cubicBezTo>
                  <a:cubicBezTo>
                    <a:pt x="81" y="4"/>
                    <a:pt x="81" y="4"/>
                    <a:pt x="81" y="4"/>
                  </a:cubicBezTo>
                  <a:cubicBezTo>
                    <a:pt x="81" y="4"/>
                    <a:pt x="81" y="4"/>
                    <a:pt x="81" y="5"/>
                  </a:cubicBezTo>
                  <a:close/>
                  <a:moveTo>
                    <a:pt x="41" y="5"/>
                  </a:moveTo>
                  <a:cubicBezTo>
                    <a:pt x="41" y="5"/>
                    <a:pt x="41" y="5"/>
                    <a:pt x="41" y="5"/>
                  </a:cubicBezTo>
                  <a:cubicBezTo>
                    <a:pt x="41" y="5"/>
                    <a:pt x="41" y="5"/>
                    <a:pt x="41" y="6"/>
                  </a:cubicBezTo>
                  <a:cubicBezTo>
                    <a:pt x="42" y="6"/>
                    <a:pt x="42" y="6"/>
                    <a:pt x="43" y="5"/>
                  </a:cubicBezTo>
                  <a:cubicBezTo>
                    <a:pt x="43" y="5"/>
                    <a:pt x="43" y="5"/>
                    <a:pt x="43" y="4"/>
                  </a:cubicBezTo>
                  <a:cubicBezTo>
                    <a:pt x="43" y="4"/>
                    <a:pt x="43" y="4"/>
                    <a:pt x="43" y="3"/>
                  </a:cubicBezTo>
                  <a:cubicBezTo>
                    <a:pt x="43" y="4"/>
                    <a:pt x="43" y="4"/>
                    <a:pt x="42" y="4"/>
                  </a:cubicBezTo>
                  <a:cubicBezTo>
                    <a:pt x="42" y="4"/>
                    <a:pt x="41" y="4"/>
                    <a:pt x="41" y="5"/>
                  </a:cubicBezTo>
                  <a:close/>
                  <a:moveTo>
                    <a:pt x="87" y="4"/>
                  </a:moveTo>
                  <a:cubicBezTo>
                    <a:pt x="87" y="4"/>
                    <a:pt x="87" y="4"/>
                    <a:pt x="87" y="3"/>
                  </a:cubicBezTo>
                  <a:cubicBezTo>
                    <a:pt x="87" y="3"/>
                    <a:pt x="86" y="3"/>
                    <a:pt x="86" y="3"/>
                  </a:cubicBezTo>
                  <a:cubicBezTo>
                    <a:pt x="86" y="3"/>
                    <a:pt x="86" y="3"/>
                    <a:pt x="86" y="3"/>
                  </a:cubicBezTo>
                  <a:cubicBezTo>
                    <a:pt x="86" y="3"/>
                    <a:pt x="86" y="3"/>
                    <a:pt x="86" y="4"/>
                  </a:cubicBezTo>
                  <a:lnTo>
                    <a:pt x="87" y="4"/>
                  </a:lnTo>
                  <a:close/>
                  <a:moveTo>
                    <a:pt x="67" y="4"/>
                  </a:moveTo>
                  <a:cubicBezTo>
                    <a:pt x="67" y="4"/>
                    <a:pt x="67" y="4"/>
                    <a:pt x="67" y="4"/>
                  </a:cubicBezTo>
                  <a:cubicBezTo>
                    <a:pt x="67" y="3"/>
                    <a:pt x="67" y="3"/>
                    <a:pt x="67" y="3"/>
                  </a:cubicBezTo>
                  <a:lnTo>
                    <a:pt x="67" y="3"/>
                  </a:lnTo>
                  <a:lnTo>
                    <a:pt x="67" y="3"/>
                  </a:lnTo>
                  <a:cubicBezTo>
                    <a:pt x="66" y="3"/>
                    <a:pt x="66" y="3"/>
                    <a:pt x="66" y="4"/>
                  </a:cubicBezTo>
                  <a:cubicBezTo>
                    <a:pt x="66" y="4"/>
                    <a:pt x="66" y="4"/>
                    <a:pt x="67" y="4"/>
                  </a:cubicBezTo>
                  <a:close/>
                  <a:moveTo>
                    <a:pt x="107" y="4"/>
                  </a:moveTo>
                  <a:cubicBezTo>
                    <a:pt x="107" y="3"/>
                    <a:pt x="107" y="3"/>
                    <a:pt x="107" y="3"/>
                  </a:cubicBezTo>
                  <a:cubicBezTo>
                    <a:pt x="107" y="2"/>
                    <a:pt x="106" y="2"/>
                    <a:pt x="106" y="2"/>
                  </a:cubicBezTo>
                  <a:cubicBezTo>
                    <a:pt x="106" y="2"/>
                    <a:pt x="105" y="2"/>
                    <a:pt x="105" y="3"/>
                  </a:cubicBezTo>
                  <a:cubicBezTo>
                    <a:pt x="105" y="3"/>
                    <a:pt x="105" y="3"/>
                    <a:pt x="105" y="4"/>
                  </a:cubicBezTo>
                  <a:cubicBezTo>
                    <a:pt x="105" y="4"/>
                    <a:pt x="106" y="4"/>
                    <a:pt x="106" y="4"/>
                  </a:cubicBezTo>
                  <a:cubicBezTo>
                    <a:pt x="107" y="4"/>
                    <a:pt x="107" y="4"/>
                    <a:pt x="107" y="4"/>
                  </a:cubicBezTo>
                  <a:close/>
                  <a:moveTo>
                    <a:pt x="113" y="2"/>
                  </a:moveTo>
                  <a:cubicBezTo>
                    <a:pt x="112" y="3"/>
                    <a:pt x="113" y="3"/>
                    <a:pt x="113" y="3"/>
                  </a:cubicBezTo>
                  <a:cubicBezTo>
                    <a:pt x="114" y="3"/>
                    <a:pt x="114" y="3"/>
                    <a:pt x="114" y="3"/>
                  </a:cubicBezTo>
                  <a:cubicBezTo>
                    <a:pt x="114" y="2"/>
                    <a:pt x="113" y="2"/>
                    <a:pt x="113" y="2"/>
                  </a:cubicBezTo>
                  <a:close/>
                  <a:moveTo>
                    <a:pt x="98" y="2"/>
                  </a:moveTo>
                  <a:lnTo>
                    <a:pt x="98" y="2"/>
                  </a:lnTo>
                  <a:lnTo>
                    <a:pt x="98" y="2"/>
                  </a:lnTo>
                  <a:cubicBezTo>
                    <a:pt x="98" y="2"/>
                    <a:pt x="98" y="2"/>
                    <a:pt x="98" y="2"/>
                  </a:cubicBezTo>
                  <a:cubicBezTo>
                    <a:pt x="98" y="2"/>
                    <a:pt x="98" y="2"/>
                    <a:pt x="98" y="2"/>
                  </a:cubicBezTo>
                  <a:close/>
                  <a:moveTo>
                    <a:pt x="67" y="2"/>
                  </a:moveTo>
                  <a:cubicBezTo>
                    <a:pt x="68" y="2"/>
                    <a:pt x="68" y="2"/>
                    <a:pt x="68" y="2"/>
                  </a:cubicBezTo>
                  <a:cubicBezTo>
                    <a:pt x="68" y="2"/>
                    <a:pt x="67" y="2"/>
                    <a:pt x="67" y="1"/>
                  </a:cubicBezTo>
                  <a:cubicBezTo>
                    <a:pt x="67" y="1"/>
                    <a:pt x="67" y="1"/>
                    <a:pt x="67" y="1"/>
                  </a:cubicBezTo>
                  <a:lnTo>
                    <a:pt x="67" y="2"/>
                  </a:lnTo>
                  <a:close/>
                  <a:moveTo>
                    <a:pt x="54" y="2"/>
                  </a:moveTo>
                  <a:cubicBezTo>
                    <a:pt x="54" y="2"/>
                    <a:pt x="55" y="2"/>
                    <a:pt x="55" y="3"/>
                  </a:cubicBezTo>
                  <a:cubicBezTo>
                    <a:pt x="56" y="2"/>
                    <a:pt x="56" y="2"/>
                    <a:pt x="55" y="2"/>
                  </a:cubicBezTo>
                  <a:cubicBezTo>
                    <a:pt x="55" y="1"/>
                    <a:pt x="55" y="1"/>
                    <a:pt x="54" y="2"/>
                  </a:cubicBezTo>
                  <a:close/>
                  <a:moveTo>
                    <a:pt x="101" y="2"/>
                  </a:moveTo>
                  <a:cubicBezTo>
                    <a:pt x="101" y="2"/>
                    <a:pt x="101" y="2"/>
                    <a:pt x="102" y="2"/>
                  </a:cubicBezTo>
                  <a:cubicBezTo>
                    <a:pt x="102" y="2"/>
                    <a:pt x="103" y="2"/>
                    <a:pt x="103" y="2"/>
                  </a:cubicBezTo>
                  <a:cubicBezTo>
                    <a:pt x="103" y="1"/>
                    <a:pt x="102" y="1"/>
                    <a:pt x="102" y="1"/>
                  </a:cubicBezTo>
                  <a:cubicBezTo>
                    <a:pt x="101" y="1"/>
                    <a:pt x="101" y="1"/>
                    <a:pt x="101" y="2"/>
                  </a:cubicBezTo>
                  <a:close/>
                  <a:moveTo>
                    <a:pt x="57" y="2"/>
                  </a:moveTo>
                  <a:cubicBezTo>
                    <a:pt x="57" y="2"/>
                    <a:pt x="57" y="3"/>
                    <a:pt x="57" y="3"/>
                  </a:cubicBezTo>
                  <a:cubicBezTo>
                    <a:pt x="58" y="3"/>
                    <a:pt x="58" y="3"/>
                    <a:pt x="59" y="3"/>
                  </a:cubicBezTo>
                  <a:cubicBezTo>
                    <a:pt x="59" y="3"/>
                    <a:pt x="59" y="3"/>
                    <a:pt x="59" y="3"/>
                  </a:cubicBezTo>
                  <a:cubicBezTo>
                    <a:pt x="59" y="2"/>
                    <a:pt x="59" y="2"/>
                    <a:pt x="59" y="2"/>
                  </a:cubicBezTo>
                  <a:cubicBezTo>
                    <a:pt x="58" y="1"/>
                    <a:pt x="58" y="1"/>
                    <a:pt x="58" y="1"/>
                  </a:cubicBezTo>
                  <a:cubicBezTo>
                    <a:pt x="57" y="1"/>
                    <a:pt x="57" y="1"/>
                    <a:pt x="57" y="2"/>
                  </a:cubicBezTo>
                  <a:close/>
                  <a:moveTo>
                    <a:pt x="115" y="2"/>
                  </a:moveTo>
                  <a:cubicBezTo>
                    <a:pt x="115" y="2"/>
                    <a:pt x="115" y="3"/>
                    <a:pt x="115" y="3"/>
                  </a:cubicBezTo>
                  <a:cubicBezTo>
                    <a:pt x="116" y="3"/>
                    <a:pt x="116" y="4"/>
                    <a:pt x="116" y="4"/>
                  </a:cubicBezTo>
                  <a:cubicBezTo>
                    <a:pt x="116" y="4"/>
                    <a:pt x="116" y="5"/>
                    <a:pt x="116" y="5"/>
                  </a:cubicBezTo>
                  <a:cubicBezTo>
                    <a:pt x="116" y="5"/>
                    <a:pt x="116" y="5"/>
                    <a:pt x="116" y="6"/>
                  </a:cubicBezTo>
                  <a:cubicBezTo>
                    <a:pt x="116" y="6"/>
                    <a:pt x="117" y="6"/>
                    <a:pt x="117" y="6"/>
                  </a:cubicBezTo>
                  <a:cubicBezTo>
                    <a:pt x="118" y="6"/>
                    <a:pt x="118" y="6"/>
                    <a:pt x="119" y="6"/>
                  </a:cubicBezTo>
                  <a:cubicBezTo>
                    <a:pt x="119" y="5"/>
                    <a:pt x="119" y="5"/>
                    <a:pt x="119" y="5"/>
                  </a:cubicBezTo>
                  <a:cubicBezTo>
                    <a:pt x="118" y="4"/>
                    <a:pt x="118" y="4"/>
                    <a:pt x="118" y="3"/>
                  </a:cubicBezTo>
                  <a:cubicBezTo>
                    <a:pt x="117" y="3"/>
                    <a:pt x="117" y="3"/>
                    <a:pt x="117" y="2"/>
                  </a:cubicBezTo>
                  <a:cubicBezTo>
                    <a:pt x="117" y="2"/>
                    <a:pt x="116" y="1"/>
                    <a:pt x="116" y="1"/>
                  </a:cubicBezTo>
                  <a:cubicBezTo>
                    <a:pt x="115" y="1"/>
                    <a:pt x="115" y="1"/>
                    <a:pt x="115" y="2"/>
                  </a:cubicBezTo>
                  <a:close/>
                  <a:moveTo>
                    <a:pt x="53" y="3"/>
                  </a:moveTo>
                  <a:cubicBezTo>
                    <a:pt x="53" y="3"/>
                    <a:pt x="54" y="2"/>
                    <a:pt x="54" y="2"/>
                  </a:cubicBezTo>
                  <a:cubicBezTo>
                    <a:pt x="54" y="2"/>
                    <a:pt x="54" y="1"/>
                    <a:pt x="54" y="1"/>
                  </a:cubicBezTo>
                  <a:cubicBezTo>
                    <a:pt x="54" y="1"/>
                    <a:pt x="54" y="0"/>
                    <a:pt x="54" y="0"/>
                  </a:cubicBezTo>
                  <a:cubicBezTo>
                    <a:pt x="53" y="0"/>
                    <a:pt x="53" y="0"/>
                    <a:pt x="52" y="0"/>
                  </a:cubicBezTo>
                  <a:cubicBezTo>
                    <a:pt x="52" y="1"/>
                    <a:pt x="52" y="1"/>
                    <a:pt x="51" y="1"/>
                  </a:cubicBezTo>
                  <a:cubicBezTo>
                    <a:pt x="51" y="2"/>
                    <a:pt x="51" y="2"/>
                    <a:pt x="50" y="2"/>
                  </a:cubicBezTo>
                  <a:cubicBezTo>
                    <a:pt x="50" y="2"/>
                    <a:pt x="50" y="2"/>
                    <a:pt x="50" y="1"/>
                  </a:cubicBezTo>
                  <a:cubicBezTo>
                    <a:pt x="50" y="1"/>
                    <a:pt x="50" y="1"/>
                    <a:pt x="49" y="1"/>
                  </a:cubicBezTo>
                  <a:cubicBezTo>
                    <a:pt x="49" y="1"/>
                    <a:pt x="48" y="1"/>
                    <a:pt x="47" y="1"/>
                  </a:cubicBezTo>
                  <a:cubicBezTo>
                    <a:pt x="46" y="1"/>
                    <a:pt x="45" y="2"/>
                    <a:pt x="45" y="2"/>
                  </a:cubicBezTo>
                  <a:cubicBezTo>
                    <a:pt x="46" y="2"/>
                    <a:pt x="46" y="3"/>
                    <a:pt x="46" y="3"/>
                  </a:cubicBezTo>
                  <a:cubicBezTo>
                    <a:pt x="47" y="4"/>
                    <a:pt x="47" y="5"/>
                    <a:pt x="47" y="5"/>
                  </a:cubicBezTo>
                  <a:cubicBezTo>
                    <a:pt x="48" y="5"/>
                    <a:pt x="48" y="5"/>
                    <a:pt x="48" y="4"/>
                  </a:cubicBezTo>
                  <a:cubicBezTo>
                    <a:pt x="48" y="4"/>
                    <a:pt x="49" y="4"/>
                    <a:pt x="49" y="4"/>
                  </a:cubicBezTo>
                  <a:cubicBezTo>
                    <a:pt x="50" y="4"/>
                    <a:pt x="50" y="4"/>
                    <a:pt x="50" y="4"/>
                  </a:cubicBezTo>
                  <a:cubicBezTo>
                    <a:pt x="50" y="3"/>
                    <a:pt x="50" y="3"/>
                    <a:pt x="51" y="3"/>
                  </a:cubicBezTo>
                  <a:cubicBezTo>
                    <a:pt x="51" y="3"/>
                    <a:pt x="52" y="3"/>
                    <a:pt x="53" y="3"/>
                  </a:cubicBezTo>
                  <a:close/>
                  <a:moveTo>
                    <a:pt x="27" y="2"/>
                  </a:moveTo>
                  <a:cubicBezTo>
                    <a:pt x="27" y="2"/>
                    <a:pt x="27" y="2"/>
                    <a:pt x="28" y="2"/>
                  </a:cubicBezTo>
                  <a:cubicBezTo>
                    <a:pt x="28" y="2"/>
                    <a:pt x="28" y="2"/>
                    <a:pt x="29" y="2"/>
                  </a:cubicBezTo>
                  <a:cubicBezTo>
                    <a:pt x="29" y="2"/>
                    <a:pt x="29" y="1"/>
                    <a:pt x="29" y="1"/>
                  </a:cubicBezTo>
                  <a:cubicBezTo>
                    <a:pt x="29" y="0"/>
                    <a:pt x="28" y="0"/>
                    <a:pt x="28" y="1"/>
                  </a:cubicBezTo>
                  <a:cubicBezTo>
                    <a:pt x="27" y="1"/>
                    <a:pt x="27" y="1"/>
                    <a:pt x="27" y="2"/>
                  </a:cubicBezTo>
                  <a:close/>
                  <a:moveTo>
                    <a:pt x="71" y="2"/>
                  </a:moveTo>
                  <a:cubicBezTo>
                    <a:pt x="71" y="2"/>
                    <a:pt x="71" y="2"/>
                    <a:pt x="71" y="3"/>
                  </a:cubicBezTo>
                  <a:cubicBezTo>
                    <a:pt x="72" y="3"/>
                    <a:pt x="72" y="3"/>
                    <a:pt x="73" y="3"/>
                  </a:cubicBezTo>
                  <a:cubicBezTo>
                    <a:pt x="73" y="3"/>
                    <a:pt x="74" y="3"/>
                    <a:pt x="74" y="3"/>
                  </a:cubicBezTo>
                  <a:cubicBezTo>
                    <a:pt x="75" y="2"/>
                    <a:pt x="75" y="1"/>
                    <a:pt x="74" y="1"/>
                  </a:cubicBezTo>
                  <a:cubicBezTo>
                    <a:pt x="73" y="1"/>
                    <a:pt x="72" y="0"/>
                    <a:pt x="72" y="0"/>
                  </a:cubicBezTo>
                  <a:cubicBezTo>
                    <a:pt x="71" y="0"/>
                    <a:pt x="70" y="1"/>
                    <a:pt x="71" y="2"/>
                  </a:cubicBezTo>
                  <a:close/>
                  <a:moveTo>
                    <a:pt x="51" y="162"/>
                  </a:moveTo>
                  <a:cubicBezTo>
                    <a:pt x="52" y="162"/>
                    <a:pt x="52" y="162"/>
                    <a:pt x="52" y="162"/>
                  </a:cubicBezTo>
                  <a:cubicBezTo>
                    <a:pt x="52" y="162"/>
                    <a:pt x="52" y="162"/>
                    <a:pt x="51" y="162"/>
                  </a:cubicBezTo>
                  <a:cubicBezTo>
                    <a:pt x="51" y="162"/>
                    <a:pt x="51" y="161"/>
                    <a:pt x="51" y="161"/>
                  </a:cubicBezTo>
                  <a:cubicBezTo>
                    <a:pt x="51" y="161"/>
                    <a:pt x="51" y="161"/>
                    <a:pt x="50" y="161"/>
                  </a:cubicBezTo>
                  <a:cubicBezTo>
                    <a:pt x="50" y="161"/>
                    <a:pt x="50" y="160"/>
                    <a:pt x="50" y="160"/>
                  </a:cubicBezTo>
                  <a:cubicBezTo>
                    <a:pt x="49" y="159"/>
                    <a:pt x="49" y="159"/>
                    <a:pt x="49" y="158"/>
                  </a:cubicBezTo>
                  <a:cubicBezTo>
                    <a:pt x="49" y="157"/>
                    <a:pt x="48" y="157"/>
                    <a:pt x="47" y="157"/>
                  </a:cubicBezTo>
                  <a:lnTo>
                    <a:pt x="46" y="155"/>
                  </a:lnTo>
                  <a:cubicBezTo>
                    <a:pt x="46" y="155"/>
                    <a:pt x="46" y="155"/>
                    <a:pt x="46" y="155"/>
                  </a:cubicBezTo>
                  <a:cubicBezTo>
                    <a:pt x="45" y="156"/>
                    <a:pt x="45" y="155"/>
                    <a:pt x="45" y="155"/>
                  </a:cubicBezTo>
                  <a:cubicBezTo>
                    <a:pt x="45" y="155"/>
                    <a:pt x="44" y="155"/>
                    <a:pt x="44" y="154"/>
                  </a:cubicBezTo>
                  <a:cubicBezTo>
                    <a:pt x="44" y="154"/>
                    <a:pt x="44" y="153"/>
                    <a:pt x="43" y="153"/>
                  </a:cubicBezTo>
                  <a:cubicBezTo>
                    <a:pt x="43" y="153"/>
                    <a:pt x="42" y="153"/>
                    <a:pt x="42" y="154"/>
                  </a:cubicBezTo>
                  <a:cubicBezTo>
                    <a:pt x="42" y="154"/>
                    <a:pt x="42" y="154"/>
                    <a:pt x="41" y="154"/>
                  </a:cubicBezTo>
                  <a:cubicBezTo>
                    <a:pt x="41" y="154"/>
                    <a:pt x="41" y="154"/>
                    <a:pt x="41" y="153"/>
                  </a:cubicBezTo>
                  <a:cubicBezTo>
                    <a:pt x="42" y="153"/>
                    <a:pt x="42" y="153"/>
                    <a:pt x="41" y="153"/>
                  </a:cubicBezTo>
                  <a:cubicBezTo>
                    <a:pt x="41" y="153"/>
                    <a:pt x="41" y="152"/>
                    <a:pt x="41" y="152"/>
                  </a:cubicBezTo>
                  <a:cubicBezTo>
                    <a:pt x="41" y="152"/>
                    <a:pt x="41" y="152"/>
                    <a:pt x="41" y="152"/>
                  </a:cubicBezTo>
                  <a:cubicBezTo>
                    <a:pt x="42" y="151"/>
                    <a:pt x="42" y="151"/>
                    <a:pt x="43" y="151"/>
                  </a:cubicBezTo>
                  <a:cubicBezTo>
                    <a:pt x="43" y="151"/>
                    <a:pt x="43" y="152"/>
                    <a:pt x="43" y="152"/>
                  </a:cubicBezTo>
                  <a:cubicBezTo>
                    <a:pt x="43" y="153"/>
                    <a:pt x="43" y="153"/>
                    <a:pt x="43" y="153"/>
                  </a:cubicBezTo>
                  <a:cubicBezTo>
                    <a:pt x="44" y="153"/>
                    <a:pt x="44" y="153"/>
                    <a:pt x="44" y="153"/>
                  </a:cubicBezTo>
                  <a:cubicBezTo>
                    <a:pt x="45" y="153"/>
                    <a:pt x="45" y="153"/>
                    <a:pt x="45" y="154"/>
                  </a:cubicBezTo>
                  <a:cubicBezTo>
                    <a:pt x="46" y="154"/>
                    <a:pt x="46" y="153"/>
                    <a:pt x="46" y="153"/>
                  </a:cubicBezTo>
                  <a:cubicBezTo>
                    <a:pt x="46" y="153"/>
                    <a:pt x="46" y="153"/>
                    <a:pt x="46" y="153"/>
                  </a:cubicBezTo>
                  <a:cubicBezTo>
                    <a:pt x="46" y="153"/>
                    <a:pt x="46" y="154"/>
                    <a:pt x="47" y="154"/>
                  </a:cubicBezTo>
                  <a:cubicBezTo>
                    <a:pt x="47" y="154"/>
                    <a:pt x="47" y="155"/>
                    <a:pt x="47" y="155"/>
                  </a:cubicBezTo>
                  <a:cubicBezTo>
                    <a:pt x="47" y="155"/>
                    <a:pt x="48" y="155"/>
                    <a:pt x="48" y="155"/>
                  </a:cubicBezTo>
                  <a:cubicBezTo>
                    <a:pt x="48" y="156"/>
                    <a:pt x="48" y="156"/>
                    <a:pt x="49" y="156"/>
                  </a:cubicBezTo>
                  <a:cubicBezTo>
                    <a:pt x="49" y="156"/>
                    <a:pt x="49" y="157"/>
                    <a:pt x="49" y="157"/>
                  </a:cubicBezTo>
                  <a:cubicBezTo>
                    <a:pt x="50" y="157"/>
                    <a:pt x="50" y="157"/>
                    <a:pt x="51" y="157"/>
                  </a:cubicBezTo>
                  <a:cubicBezTo>
                    <a:pt x="51" y="156"/>
                    <a:pt x="51" y="156"/>
                    <a:pt x="50" y="155"/>
                  </a:cubicBezTo>
                  <a:cubicBezTo>
                    <a:pt x="50" y="155"/>
                    <a:pt x="49" y="154"/>
                    <a:pt x="49" y="154"/>
                  </a:cubicBezTo>
                  <a:cubicBezTo>
                    <a:pt x="50" y="153"/>
                    <a:pt x="50" y="154"/>
                    <a:pt x="50" y="154"/>
                  </a:cubicBezTo>
                  <a:cubicBezTo>
                    <a:pt x="51" y="154"/>
                    <a:pt x="51" y="154"/>
                    <a:pt x="51" y="154"/>
                  </a:cubicBezTo>
                  <a:cubicBezTo>
                    <a:pt x="52" y="154"/>
                    <a:pt x="53" y="154"/>
                    <a:pt x="53" y="155"/>
                  </a:cubicBezTo>
                  <a:cubicBezTo>
                    <a:pt x="53" y="155"/>
                    <a:pt x="53" y="155"/>
                    <a:pt x="53" y="155"/>
                  </a:cubicBezTo>
                  <a:cubicBezTo>
                    <a:pt x="52" y="155"/>
                    <a:pt x="52" y="155"/>
                    <a:pt x="52" y="155"/>
                  </a:cubicBezTo>
                  <a:cubicBezTo>
                    <a:pt x="52" y="156"/>
                    <a:pt x="52" y="156"/>
                    <a:pt x="52" y="156"/>
                  </a:cubicBezTo>
                  <a:cubicBezTo>
                    <a:pt x="52" y="157"/>
                    <a:pt x="53" y="157"/>
                    <a:pt x="53" y="157"/>
                  </a:cubicBezTo>
                  <a:cubicBezTo>
                    <a:pt x="53" y="157"/>
                    <a:pt x="53" y="158"/>
                    <a:pt x="53" y="158"/>
                  </a:cubicBezTo>
                  <a:cubicBezTo>
                    <a:pt x="53" y="158"/>
                    <a:pt x="53" y="158"/>
                    <a:pt x="53" y="158"/>
                  </a:cubicBezTo>
                  <a:cubicBezTo>
                    <a:pt x="53" y="158"/>
                    <a:pt x="53" y="159"/>
                    <a:pt x="53" y="159"/>
                  </a:cubicBezTo>
                  <a:cubicBezTo>
                    <a:pt x="53" y="159"/>
                    <a:pt x="54" y="159"/>
                    <a:pt x="54" y="159"/>
                  </a:cubicBezTo>
                  <a:cubicBezTo>
                    <a:pt x="54" y="159"/>
                    <a:pt x="54" y="159"/>
                    <a:pt x="54" y="159"/>
                  </a:cubicBezTo>
                  <a:cubicBezTo>
                    <a:pt x="54" y="159"/>
                    <a:pt x="55" y="158"/>
                    <a:pt x="55" y="158"/>
                  </a:cubicBezTo>
                  <a:cubicBezTo>
                    <a:pt x="55" y="158"/>
                    <a:pt x="54" y="158"/>
                    <a:pt x="54" y="158"/>
                  </a:cubicBezTo>
                  <a:cubicBezTo>
                    <a:pt x="54" y="158"/>
                    <a:pt x="53" y="158"/>
                    <a:pt x="53" y="157"/>
                  </a:cubicBezTo>
                  <a:cubicBezTo>
                    <a:pt x="53" y="157"/>
                    <a:pt x="53" y="156"/>
                    <a:pt x="54" y="156"/>
                  </a:cubicBezTo>
                  <a:cubicBezTo>
                    <a:pt x="54" y="156"/>
                    <a:pt x="55" y="156"/>
                    <a:pt x="55" y="156"/>
                  </a:cubicBezTo>
                  <a:cubicBezTo>
                    <a:pt x="55" y="156"/>
                    <a:pt x="55" y="156"/>
                    <a:pt x="55" y="156"/>
                  </a:cubicBezTo>
                  <a:cubicBezTo>
                    <a:pt x="56" y="157"/>
                    <a:pt x="56" y="157"/>
                    <a:pt x="55" y="157"/>
                  </a:cubicBezTo>
                  <a:cubicBezTo>
                    <a:pt x="55" y="157"/>
                    <a:pt x="55" y="158"/>
                    <a:pt x="55" y="158"/>
                  </a:cubicBezTo>
                  <a:cubicBezTo>
                    <a:pt x="56" y="158"/>
                    <a:pt x="56" y="158"/>
                    <a:pt x="56" y="158"/>
                  </a:cubicBezTo>
                  <a:cubicBezTo>
                    <a:pt x="57" y="158"/>
                    <a:pt x="57" y="158"/>
                    <a:pt x="57" y="158"/>
                  </a:cubicBezTo>
                  <a:cubicBezTo>
                    <a:pt x="58" y="158"/>
                    <a:pt x="58" y="158"/>
                    <a:pt x="58" y="158"/>
                  </a:cubicBezTo>
                  <a:cubicBezTo>
                    <a:pt x="58" y="158"/>
                    <a:pt x="58" y="159"/>
                    <a:pt x="59" y="159"/>
                  </a:cubicBezTo>
                  <a:cubicBezTo>
                    <a:pt x="59" y="158"/>
                    <a:pt x="59" y="158"/>
                    <a:pt x="59" y="157"/>
                  </a:cubicBezTo>
                  <a:cubicBezTo>
                    <a:pt x="59" y="156"/>
                    <a:pt x="59" y="156"/>
                    <a:pt x="59" y="156"/>
                  </a:cubicBezTo>
                  <a:cubicBezTo>
                    <a:pt x="59" y="156"/>
                    <a:pt x="59" y="156"/>
                    <a:pt x="59" y="156"/>
                  </a:cubicBezTo>
                  <a:cubicBezTo>
                    <a:pt x="58" y="156"/>
                    <a:pt x="58" y="156"/>
                    <a:pt x="58" y="157"/>
                  </a:cubicBezTo>
                  <a:cubicBezTo>
                    <a:pt x="57" y="157"/>
                    <a:pt x="57" y="156"/>
                    <a:pt x="56" y="156"/>
                  </a:cubicBezTo>
                  <a:cubicBezTo>
                    <a:pt x="56" y="156"/>
                    <a:pt x="57" y="155"/>
                    <a:pt x="57" y="155"/>
                  </a:cubicBezTo>
                  <a:cubicBezTo>
                    <a:pt x="57" y="155"/>
                    <a:pt x="58" y="155"/>
                    <a:pt x="58" y="155"/>
                  </a:cubicBezTo>
                  <a:cubicBezTo>
                    <a:pt x="58" y="155"/>
                    <a:pt x="58" y="155"/>
                    <a:pt x="58" y="154"/>
                  </a:cubicBezTo>
                  <a:cubicBezTo>
                    <a:pt x="58" y="154"/>
                    <a:pt x="58" y="154"/>
                    <a:pt x="58" y="154"/>
                  </a:cubicBezTo>
                  <a:lnTo>
                    <a:pt x="59" y="153"/>
                  </a:lnTo>
                  <a:cubicBezTo>
                    <a:pt x="59" y="152"/>
                    <a:pt x="59" y="151"/>
                    <a:pt x="59" y="150"/>
                  </a:cubicBezTo>
                  <a:cubicBezTo>
                    <a:pt x="59" y="149"/>
                    <a:pt x="58" y="148"/>
                    <a:pt x="57" y="148"/>
                  </a:cubicBezTo>
                  <a:cubicBezTo>
                    <a:pt x="57" y="148"/>
                    <a:pt x="57" y="148"/>
                    <a:pt x="57" y="148"/>
                  </a:cubicBezTo>
                  <a:cubicBezTo>
                    <a:pt x="57" y="149"/>
                    <a:pt x="57" y="149"/>
                    <a:pt x="57" y="149"/>
                  </a:cubicBezTo>
                  <a:cubicBezTo>
                    <a:pt x="56" y="149"/>
                    <a:pt x="56" y="149"/>
                    <a:pt x="56" y="149"/>
                  </a:cubicBezTo>
                  <a:cubicBezTo>
                    <a:pt x="56" y="149"/>
                    <a:pt x="57" y="148"/>
                    <a:pt x="57" y="147"/>
                  </a:cubicBezTo>
                  <a:cubicBezTo>
                    <a:pt x="58" y="147"/>
                    <a:pt x="58" y="146"/>
                    <a:pt x="57" y="145"/>
                  </a:cubicBezTo>
                  <a:cubicBezTo>
                    <a:pt x="57" y="145"/>
                    <a:pt x="57" y="145"/>
                    <a:pt x="57" y="145"/>
                  </a:cubicBezTo>
                  <a:cubicBezTo>
                    <a:pt x="57" y="145"/>
                    <a:pt x="57" y="144"/>
                    <a:pt x="57" y="144"/>
                  </a:cubicBezTo>
                  <a:cubicBezTo>
                    <a:pt x="57" y="144"/>
                    <a:pt x="57" y="144"/>
                    <a:pt x="57" y="144"/>
                  </a:cubicBezTo>
                  <a:cubicBezTo>
                    <a:pt x="57" y="143"/>
                    <a:pt x="57" y="143"/>
                    <a:pt x="56" y="143"/>
                  </a:cubicBezTo>
                  <a:cubicBezTo>
                    <a:pt x="56" y="142"/>
                    <a:pt x="56" y="142"/>
                    <a:pt x="56" y="142"/>
                  </a:cubicBezTo>
                  <a:lnTo>
                    <a:pt x="55" y="142"/>
                  </a:lnTo>
                  <a:cubicBezTo>
                    <a:pt x="54" y="142"/>
                    <a:pt x="54" y="142"/>
                    <a:pt x="53" y="142"/>
                  </a:cubicBezTo>
                  <a:cubicBezTo>
                    <a:pt x="53" y="142"/>
                    <a:pt x="53" y="142"/>
                    <a:pt x="52" y="142"/>
                  </a:cubicBezTo>
                  <a:cubicBezTo>
                    <a:pt x="52" y="143"/>
                    <a:pt x="53" y="143"/>
                    <a:pt x="53" y="143"/>
                  </a:cubicBezTo>
                  <a:cubicBezTo>
                    <a:pt x="54" y="142"/>
                    <a:pt x="54" y="142"/>
                    <a:pt x="55" y="143"/>
                  </a:cubicBezTo>
                  <a:cubicBezTo>
                    <a:pt x="55" y="144"/>
                    <a:pt x="54" y="144"/>
                    <a:pt x="54" y="145"/>
                  </a:cubicBezTo>
                  <a:cubicBezTo>
                    <a:pt x="54" y="145"/>
                    <a:pt x="53" y="146"/>
                    <a:pt x="52" y="146"/>
                  </a:cubicBezTo>
                  <a:cubicBezTo>
                    <a:pt x="52" y="146"/>
                    <a:pt x="52" y="147"/>
                    <a:pt x="51" y="147"/>
                  </a:cubicBezTo>
                  <a:cubicBezTo>
                    <a:pt x="51" y="147"/>
                    <a:pt x="50" y="147"/>
                    <a:pt x="50" y="146"/>
                  </a:cubicBezTo>
                  <a:cubicBezTo>
                    <a:pt x="50" y="146"/>
                    <a:pt x="50" y="146"/>
                    <a:pt x="51" y="145"/>
                  </a:cubicBezTo>
                  <a:cubicBezTo>
                    <a:pt x="51" y="145"/>
                    <a:pt x="52" y="145"/>
                    <a:pt x="52" y="145"/>
                  </a:cubicBezTo>
                  <a:cubicBezTo>
                    <a:pt x="52" y="145"/>
                    <a:pt x="52" y="144"/>
                    <a:pt x="52" y="144"/>
                  </a:cubicBezTo>
                  <a:cubicBezTo>
                    <a:pt x="52" y="144"/>
                    <a:pt x="52" y="143"/>
                    <a:pt x="51" y="143"/>
                  </a:cubicBezTo>
                  <a:cubicBezTo>
                    <a:pt x="52" y="143"/>
                    <a:pt x="52" y="143"/>
                    <a:pt x="52" y="143"/>
                  </a:cubicBezTo>
                  <a:cubicBezTo>
                    <a:pt x="52" y="143"/>
                    <a:pt x="52" y="142"/>
                    <a:pt x="52" y="142"/>
                  </a:cubicBezTo>
                  <a:lnTo>
                    <a:pt x="52" y="142"/>
                  </a:lnTo>
                  <a:cubicBezTo>
                    <a:pt x="51" y="142"/>
                    <a:pt x="51" y="142"/>
                    <a:pt x="51" y="142"/>
                  </a:cubicBezTo>
                  <a:cubicBezTo>
                    <a:pt x="51" y="142"/>
                    <a:pt x="51" y="142"/>
                    <a:pt x="50" y="142"/>
                  </a:cubicBezTo>
                  <a:cubicBezTo>
                    <a:pt x="50" y="142"/>
                    <a:pt x="50" y="142"/>
                    <a:pt x="49" y="141"/>
                  </a:cubicBezTo>
                  <a:cubicBezTo>
                    <a:pt x="49" y="141"/>
                    <a:pt x="50" y="141"/>
                    <a:pt x="50" y="141"/>
                  </a:cubicBezTo>
                  <a:cubicBezTo>
                    <a:pt x="50" y="141"/>
                    <a:pt x="50" y="141"/>
                    <a:pt x="50" y="141"/>
                  </a:cubicBezTo>
                  <a:cubicBezTo>
                    <a:pt x="51" y="140"/>
                    <a:pt x="51" y="140"/>
                    <a:pt x="51" y="140"/>
                  </a:cubicBezTo>
                  <a:cubicBezTo>
                    <a:pt x="51" y="140"/>
                    <a:pt x="51" y="139"/>
                    <a:pt x="51" y="139"/>
                  </a:cubicBezTo>
                  <a:cubicBezTo>
                    <a:pt x="51" y="139"/>
                    <a:pt x="52" y="139"/>
                    <a:pt x="52" y="139"/>
                  </a:cubicBezTo>
                  <a:cubicBezTo>
                    <a:pt x="52" y="139"/>
                    <a:pt x="52" y="140"/>
                    <a:pt x="52" y="139"/>
                  </a:cubicBezTo>
                  <a:cubicBezTo>
                    <a:pt x="53" y="139"/>
                    <a:pt x="53" y="138"/>
                    <a:pt x="53" y="138"/>
                  </a:cubicBezTo>
                  <a:cubicBezTo>
                    <a:pt x="52" y="137"/>
                    <a:pt x="52" y="137"/>
                    <a:pt x="52" y="138"/>
                  </a:cubicBezTo>
                  <a:cubicBezTo>
                    <a:pt x="51" y="138"/>
                    <a:pt x="51" y="138"/>
                    <a:pt x="51" y="139"/>
                  </a:cubicBezTo>
                  <a:cubicBezTo>
                    <a:pt x="50" y="139"/>
                    <a:pt x="50" y="139"/>
                    <a:pt x="49" y="138"/>
                  </a:cubicBezTo>
                  <a:cubicBezTo>
                    <a:pt x="49" y="138"/>
                    <a:pt x="49" y="138"/>
                    <a:pt x="49" y="137"/>
                  </a:cubicBezTo>
                  <a:cubicBezTo>
                    <a:pt x="49" y="137"/>
                    <a:pt x="49" y="137"/>
                    <a:pt x="48" y="137"/>
                  </a:cubicBezTo>
                  <a:cubicBezTo>
                    <a:pt x="47" y="137"/>
                    <a:pt x="47" y="137"/>
                    <a:pt x="46" y="137"/>
                  </a:cubicBezTo>
                  <a:cubicBezTo>
                    <a:pt x="47" y="138"/>
                    <a:pt x="47" y="138"/>
                    <a:pt x="48" y="139"/>
                  </a:cubicBezTo>
                  <a:cubicBezTo>
                    <a:pt x="49" y="139"/>
                    <a:pt x="49" y="140"/>
                    <a:pt x="49" y="140"/>
                  </a:cubicBezTo>
                  <a:cubicBezTo>
                    <a:pt x="49" y="141"/>
                    <a:pt x="48" y="141"/>
                    <a:pt x="48" y="142"/>
                  </a:cubicBezTo>
                  <a:cubicBezTo>
                    <a:pt x="47" y="142"/>
                    <a:pt x="47" y="142"/>
                    <a:pt x="46" y="142"/>
                  </a:cubicBezTo>
                  <a:cubicBezTo>
                    <a:pt x="46" y="142"/>
                    <a:pt x="46" y="142"/>
                    <a:pt x="46" y="142"/>
                  </a:cubicBezTo>
                  <a:cubicBezTo>
                    <a:pt x="46" y="142"/>
                    <a:pt x="45" y="142"/>
                    <a:pt x="45" y="141"/>
                  </a:cubicBezTo>
                  <a:cubicBezTo>
                    <a:pt x="44" y="142"/>
                    <a:pt x="44" y="142"/>
                    <a:pt x="44" y="143"/>
                  </a:cubicBezTo>
                  <a:cubicBezTo>
                    <a:pt x="44" y="143"/>
                    <a:pt x="44" y="143"/>
                    <a:pt x="44" y="143"/>
                  </a:cubicBezTo>
                  <a:cubicBezTo>
                    <a:pt x="44" y="143"/>
                    <a:pt x="44" y="143"/>
                    <a:pt x="45" y="143"/>
                  </a:cubicBezTo>
                  <a:cubicBezTo>
                    <a:pt x="45" y="144"/>
                    <a:pt x="45" y="144"/>
                    <a:pt x="45" y="144"/>
                  </a:cubicBezTo>
                  <a:cubicBezTo>
                    <a:pt x="45" y="145"/>
                    <a:pt x="44" y="145"/>
                    <a:pt x="44" y="145"/>
                  </a:cubicBezTo>
                  <a:cubicBezTo>
                    <a:pt x="44" y="145"/>
                    <a:pt x="44" y="145"/>
                    <a:pt x="43" y="145"/>
                  </a:cubicBezTo>
                  <a:cubicBezTo>
                    <a:pt x="43" y="145"/>
                    <a:pt x="43" y="146"/>
                    <a:pt x="42" y="146"/>
                  </a:cubicBezTo>
                  <a:cubicBezTo>
                    <a:pt x="42" y="146"/>
                    <a:pt x="42" y="146"/>
                    <a:pt x="42" y="147"/>
                  </a:cubicBezTo>
                  <a:cubicBezTo>
                    <a:pt x="43" y="147"/>
                    <a:pt x="43" y="147"/>
                    <a:pt x="44" y="147"/>
                  </a:cubicBezTo>
                  <a:cubicBezTo>
                    <a:pt x="44" y="148"/>
                    <a:pt x="44" y="148"/>
                    <a:pt x="45" y="148"/>
                  </a:cubicBezTo>
                  <a:cubicBezTo>
                    <a:pt x="45" y="148"/>
                    <a:pt x="45" y="148"/>
                    <a:pt x="46" y="149"/>
                  </a:cubicBezTo>
                  <a:cubicBezTo>
                    <a:pt x="46" y="149"/>
                    <a:pt x="46" y="149"/>
                    <a:pt x="46" y="149"/>
                  </a:cubicBezTo>
                  <a:cubicBezTo>
                    <a:pt x="46" y="150"/>
                    <a:pt x="46" y="150"/>
                    <a:pt x="46" y="150"/>
                  </a:cubicBezTo>
                  <a:cubicBezTo>
                    <a:pt x="47" y="150"/>
                    <a:pt x="47" y="150"/>
                    <a:pt x="47" y="150"/>
                  </a:cubicBezTo>
                  <a:cubicBezTo>
                    <a:pt x="47" y="151"/>
                    <a:pt x="47" y="151"/>
                    <a:pt x="46" y="151"/>
                  </a:cubicBezTo>
                  <a:cubicBezTo>
                    <a:pt x="46" y="151"/>
                    <a:pt x="46" y="152"/>
                    <a:pt x="46" y="151"/>
                  </a:cubicBezTo>
                  <a:cubicBezTo>
                    <a:pt x="45" y="151"/>
                    <a:pt x="45" y="151"/>
                    <a:pt x="45" y="151"/>
                  </a:cubicBezTo>
                  <a:cubicBezTo>
                    <a:pt x="45" y="150"/>
                    <a:pt x="44" y="150"/>
                    <a:pt x="44" y="150"/>
                  </a:cubicBezTo>
                  <a:cubicBezTo>
                    <a:pt x="44" y="150"/>
                    <a:pt x="43" y="150"/>
                    <a:pt x="43" y="149"/>
                  </a:cubicBezTo>
                  <a:cubicBezTo>
                    <a:pt x="43" y="149"/>
                    <a:pt x="43" y="149"/>
                    <a:pt x="43" y="149"/>
                  </a:cubicBezTo>
                  <a:cubicBezTo>
                    <a:pt x="42" y="149"/>
                    <a:pt x="42" y="148"/>
                    <a:pt x="42" y="148"/>
                  </a:cubicBezTo>
                  <a:cubicBezTo>
                    <a:pt x="42" y="147"/>
                    <a:pt x="42" y="147"/>
                    <a:pt x="41" y="147"/>
                  </a:cubicBezTo>
                  <a:cubicBezTo>
                    <a:pt x="41" y="146"/>
                    <a:pt x="41" y="146"/>
                    <a:pt x="41" y="145"/>
                  </a:cubicBezTo>
                  <a:cubicBezTo>
                    <a:pt x="41" y="145"/>
                    <a:pt x="40" y="146"/>
                    <a:pt x="40" y="146"/>
                  </a:cubicBezTo>
                  <a:cubicBezTo>
                    <a:pt x="40" y="146"/>
                    <a:pt x="40" y="146"/>
                    <a:pt x="40" y="147"/>
                  </a:cubicBezTo>
                  <a:cubicBezTo>
                    <a:pt x="39" y="147"/>
                    <a:pt x="39" y="147"/>
                    <a:pt x="39" y="147"/>
                  </a:cubicBezTo>
                  <a:cubicBezTo>
                    <a:pt x="39" y="148"/>
                    <a:pt x="39" y="148"/>
                    <a:pt x="38" y="148"/>
                  </a:cubicBezTo>
                  <a:cubicBezTo>
                    <a:pt x="38" y="148"/>
                    <a:pt x="38" y="148"/>
                    <a:pt x="38" y="147"/>
                  </a:cubicBezTo>
                  <a:cubicBezTo>
                    <a:pt x="38" y="147"/>
                    <a:pt x="38" y="146"/>
                    <a:pt x="38" y="146"/>
                  </a:cubicBezTo>
                  <a:cubicBezTo>
                    <a:pt x="38" y="146"/>
                    <a:pt x="38" y="145"/>
                    <a:pt x="38" y="145"/>
                  </a:cubicBezTo>
                  <a:lnTo>
                    <a:pt x="40" y="145"/>
                  </a:lnTo>
                  <a:cubicBezTo>
                    <a:pt x="40" y="145"/>
                    <a:pt x="40" y="145"/>
                    <a:pt x="40" y="144"/>
                  </a:cubicBezTo>
                  <a:cubicBezTo>
                    <a:pt x="40" y="144"/>
                    <a:pt x="40" y="143"/>
                    <a:pt x="40" y="143"/>
                  </a:cubicBezTo>
                  <a:cubicBezTo>
                    <a:pt x="41" y="143"/>
                    <a:pt x="41" y="144"/>
                    <a:pt x="41" y="144"/>
                  </a:cubicBezTo>
                  <a:cubicBezTo>
                    <a:pt x="41" y="145"/>
                    <a:pt x="41" y="145"/>
                    <a:pt x="41" y="145"/>
                  </a:cubicBezTo>
                  <a:cubicBezTo>
                    <a:pt x="42" y="145"/>
                    <a:pt x="42" y="145"/>
                    <a:pt x="42" y="145"/>
                  </a:cubicBezTo>
                  <a:cubicBezTo>
                    <a:pt x="42" y="144"/>
                    <a:pt x="42" y="144"/>
                    <a:pt x="42" y="143"/>
                  </a:cubicBezTo>
                  <a:cubicBezTo>
                    <a:pt x="42" y="143"/>
                    <a:pt x="41" y="143"/>
                    <a:pt x="41" y="142"/>
                  </a:cubicBezTo>
                  <a:cubicBezTo>
                    <a:pt x="41" y="142"/>
                    <a:pt x="41" y="142"/>
                    <a:pt x="41" y="141"/>
                  </a:cubicBezTo>
                  <a:cubicBezTo>
                    <a:pt x="41" y="141"/>
                    <a:pt x="40" y="140"/>
                    <a:pt x="40" y="140"/>
                  </a:cubicBezTo>
                  <a:cubicBezTo>
                    <a:pt x="40" y="139"/>
                    <a:pt x="40" y="138"/>
                    <a:pt x="40" y="138"/>
                  </a:cubicBezTo>
                  <a:cubicBezTo>
                    <a:pt x="41" y="137"/>
                    <a:pt x="41" y="137"/>
                    <a:pt x="41" y="138"/>
                  </a:cubicBezTo>
                  <a:cubicBezTo>
                    <a:pt x="41" y="138"/>
                    <a:pt x="41" y="138"/>
                    <a:pt x="41" y="138"/>
                  </a:cubicBezTo>
                  <a:cubicBezTo>
                    <a:pt x="42" y="138"/>
                    <a:pt x="42" y="138"/>
                    <a:pt x="42" y="137"/>
                  </a:cubicBezTo>
                  <a:cubicBezTo>
                    <a:pt x="42" y="137"/>
                    <a:pt x="42" y="137"/>
                    <a:pt x="43" y="137"/>
                  </a:cubicBezTo>
                  <a:cubicBezTo>
                    <a:pt x="43" y="137"/>
                    <a:pt x="44" y="137"/>
                    <a:pt x="44" y="137"/>
                  </a:cubicBezTo>
                  <a:cubicBezTo>
                    <a:pt x="44" y="138"/>
                    <a:pt x="45" y="137"/>
                    <a:pt x="45" y="137"/>
                  </a:cubicBezTo>
                  <a:cubicBezTo>
                    <a:pt x="45" y="136"/>
                    <a:pt x="45" y="136"/>
                    <a:pt x="45" y="136"/>
                  </a:cubicBezTo>
                  <a:cubicBezTo>
                    <a:pt x="45" y="135"/>
                    <a:pt x="45" y="135"/>
                    <a:pt x="45" y="135"/>
                  </a:cubicBezTo>
                  <a:cubicBezTo>
                    <a:pt x="45" y="134"/>
                    <a:pt x="45" y="134"/>
                    <a:pt x="46" y="134"/>
                  </a:cubicBezTo>
                  <a:cubicBezTo>
                    <a:pt x="46" y="134"/>
                    <a:pt x="47" y="134"/>
                    <a:pt x="47" y="134"/>
                  </a:cubicBezTo>
                  <a:cubicBezTo>
                    <a:pt x="46" y="133"/>
                    <a:pt x="46" y="133"/>
                    <a:pt x="45" y="133"/>
                  </a:cubicBezTo>
                  <a:lnTo>
                    <a:pt x="45" y="131"/>
                  </a:lnTo>
                  <a:cubicBezTo>
                    <a:pt x="45" y="131"/>
                    <a:pt x="45" y="130"/>
                    <a:pt x="45" y="130"/>
                  </a:cubicBezTo>
                  <a:cubicBezTo>
                    <a:pt x="45" y="130"/>
                    <a:pt x="45" y="130"/>
                    <a:pt x="45" y="130"/>
                  </a:cubicBezTo>
                  <a:cubicBezTo>
                    <a:pt x="44" y="130"/>
                    <a:pt x="44" y="130"/>
                    <a:pt x="44" y="129"/>
                  </a:cubicBezTo>
                  <a:cubicBezTo>
                    <a:pt x="44" y="129"/>
                    <a:pt x="44" y="128"/>
                    <a:pt x="45" y="128"/>
                  </a:cubicBezTo>
                  <a:cubicBezTo>
                    <a:pt x="45" y="128"/>
                    <a:pt x="45" y="128"/>
                    <a:pt x="45" y="128"/>
                  </a:cubicBezTo>
                  <a:cubicBezTo>
                    <a:pt x="46" y="127"/>
                    <a:pt x="46" y="127"/>
                    <a:pt x="45" y="126"/>
                  </a:cubicBezTo>
                  <a:cubicBezTo>
                    <a:pt x="45" y="126"/>
                    <a:pt x="44" y="125"/>
                    <a:pt x="44" y="125"/>
                  </a:cubicBezTo>
                  <a:cubicBezTo>
                    <a:pt x="43" y="125"/>
                    <a:pt x="43" y="125"/>
                    <a:pt x="43" y="126"/>
                  </a:cubicBezTo>
                  <a:cubicBezTo>
                    <a:pt x="43" y="126"/>
                    <a:pt x="42" y="126"/>
                    <a:pt x="42" y="127"/>
                  </a:cubicBezTo>
                  <a:cubicBezTo>
                    <a:pt x="42" y="127"/>
                    <a:pt x="42" y="127"/>
                    <a:pt x="41" y="127"/>
                  </a:cubicBezTo>
                  <a:cubicBezTo>
                    <a:pt x="41" y="127"/>
                    <a:pt x="41" y="127"/>
                    <a:pt x="41" y="127"/>
                  </a:cubicBezTo>
                  <a:cubicBezTo>
                    <a:pt x="41" y="128"/>
                    <a:pt x="41" y="128"/>
                    <a:pt x="41" y="129"/>
                  </a:cubicBezTo>
                  <a:cubicBezTo>
                    <a:pt x="41" y="129"/>
                    <a:pt x="41" y="129"/>
                    <a:pt x="41" y="130"/>
                  </a:cubicBezTo>
                  <a:cubicBezTo>
                    <a:pt x="41" y="130"/>
                    <a:pt x="41" y="131"/>
                    <a:pt x="40" y="131"/>
                  </a:cubicBezTo>
                  <a:cubicBezTo>
                    <a:pt x="40" y="131"/>
                    <a:pt x="40" y="131"/>
                    <a:pt x="39" y="131"/>
                  </a:cubicBezTo>
                  <a:cubicBezTo>
                    <a:pt x="39" y="130"/>
                    <a:pt x="39" y="130"/>
                    <a:pt x="38" y="129"/>
                  </a:cubicBezTo>
                  <a:cubicBezTo>
                    <a:pt x="37" y="129"/>
                    <a:pt x="37" y="128"/>
                    <a:pt x="36" y="128"/>
                  </a:cubicBezTo>
                  <a:cubicBezTo>
                    <a:pt x="36" y="128"/>
                    <a:pt x="36" y="128"/>
                    <a:pt x="35" y="128"/>
                  </a:cubicBezTo>
                  <a:cubicBezTo>
                    <a:pt x="35" y="128"/>
                    <a:pt x="35" y="129"/>
                    <a:pt x="35" y="129"/>
                  </a:cubicBezTo>
                  <a:lnTo>
                    <a:pt x="35" y="130"/>
                  </a:lnTo>
                  <a:cubicBezTo>
                    <a:pt x="35" y="130"/>
                    <a:pt x="35" y="131"/>
                    <a:pt x="35" y="131"/>
                  </a:cubicBezTo>
                  <a:cubicBezTo>
                    <a:pt x="35" y="131"/>
                    <a:pt x="35" y="132"/>
                    <a:pt x="35" y="132"/>
                  </a:cubicBezTo>
                  <a:cubicBezTo>
                    <a:pt x="35" y="133"/>
                    <a:pt x="35" y="133"/>
                    <a:pt x="34" y="133"/>
                  </a:cubicBezTo>
                  <a:cubicBezTo>
                    <a:pt x="34" y="133"/>
                    <a:pt x="34" y="133"/>
                    <a:pt x="34" y="132"/>
                  </a:cubicBezTo>
                  <a:cubicBezTo>
                    <a:pt x="34" y="132"/>
                    <a:pt x="34" y="131"/>
                    <a:pt x="34" y="131"/>
                  </a:cubicBezTo>
                  <a:cubicBezTo>
                    <a:pt x="34" y="131"/>
                    <a:pt x="34" y="131"/>
                    <a:pt x="33" y="131"/>
                  </a:cubicBezTo>
                  <a:cubicBezTo>
                    <a:pt x="33" y="131"/>
                    <a:pt x="33" y="131"/>
                    <a:pt x="33" y="130"/>
                  </a:cubicBezTo>
                  <a:cubicBezTo>
                    <a:pt x="33" y="130"/>
                    <a:pt x="33" y="130"/>
                    <a:pt x="33" y="130"/>
                  </a:cubicBezTo>
                  <a:cubicBezTo>
                    <a:pt x="34" y="129"/>
                    <a:pt x="34" y="129"/>
                    <a:pt x="34" y="129"/>
                  </a:cubicBezTo>
                  <a:cubicBezTo>
                    <a:pt x="34" y="128"/>
                    <a:pt x="34" y="128"/>
                    <a:pt x="34" y="127"/>
                  </a:cubicBezTo>
                  <a:cubicBezTo>
                    <a:pt x="34" y="127"/>
                    <a:pt x="33" y="126"/>
                    <a:pt x="32" y="126"/>
                  </a:cubicBezTo>
                  <a:cubicBezTo>
                    <a:pt x="32" y="126"/>
                    <a:pt x="32" y="126"/>
                    <a:pt x="32" y="125"/>
                  </a:cubicBezTo>
                  <a:cubicBezTo>
                    <a:pt x="33" y="125"/>
                    <a:pt x="33" y="124"/>
                    <a:pt x="33" y="124"/>
                  </a:cubicBezTo>
                  <a:cubicBezTo>
                    <a:pt x="33" y="124"/>
                    <a:pt x="33" y="123"/>
                    <a:pt x="32" y="123"/>
                  </a:cubicBezTo>
                  <a:cubicBezTo>
                    <a:pt x="32" y="123"/>
                    <a:pt x="32" y="122"/>
                    <a:pt x="33" y="122"/>
                  </a:cubicBezTo>
                  <a:lnTo>
                    <a:pt x="32" y="121"/>
                  </a:lnTo>
                  <a:cubicBezTo>
                    <a:pt x="32" y="120"/>
                    <a:pt x="32" y="118"/>
                    <a:pt x="32" y="117"/>
                  </a:cubicBezTo>
                  <a:cubicBezTo>
                    <a:pt x="32" y="115"/>
                    <a:pt x="32" y="113"/>
                    <a:pt x="32" y="112"/>
                  </a:cubicBezTo>
                  <a:lnTo>
                    <a:pt x="32" y="103"/>
                  </a:lnTo>
                  <a:cubicBezTo>
                    <a:pt x="33" y="102"/>
                    <a:pt x="33" y="102"/>
                    <a:pt x="33" y="102"/>
                  </a:cubicBezTo>
                  <a:cubicBezTo>
                    <a:pt x="33" y="102"/>
                    <a:pt x="33" y="102"/>
                    <a:pt x="33" y="102"/>
                  </a:cubicBezTo>
                  <a:cubicBezTo>
                    <a:pt x="33" y="101"/>
                    <a:pt x="33" y="101"/>
                    <a:pt x="33" y="101"/>
                  </a:cubicBezTo>
                  <a:cubicBezTo>
                    <a:pt x="33" y="101"/>
                    <a:pt x="33" y="101"/>
                    <a:pt x="32" y="101"/>
                  </a:cubicBezTo>
                  <a:lnTo>
                    <a:pt x="32" y="91"/>
                  </a:lnTo>
                  <a:lnTo>
                    <a:pt x="32" y="83"/>
                  </a:lnTo>
                  <a:cubicBezTo>
                    <a:pt x="33" y="82"/>
                    <a:pt x="34" y="82"/>
                    <a:pt x="35" y="82"/>
                  </a:cubicBezTo>
                  <a:cubicBezTo>
                    <a:pt x="35" y="82"/>
                    <a:pt x="35" y="82"/>
                    <a:pt x="35" y="82"/>
                  </a:cubicBezTo>
                  <a:cubicBezTo>
                    <a:pt x="35" y="82"/>
                    <a:pt x="35" y="82"/>
                    <a:pt x="35" y="83"/>
                  </a:cubicBezTo>
                  <a:cubicBezTo>
                    <a:pt x="35" y="83"/>
                    <a:pt x="35" y="83"/>
                    <a:pt x="35" y="83"/>
                  </a:cubicBezTo>
                  <a:cubicBezTo>
                    <a:pt x="35" y="83"/>
                    <a:pt x="34" y="84"/>
                    <a:pt x="34" y="84"/>
                  </a:cubicBezTo>
                  <a:cubicBezTo>
                    <a:pt x="34" y="84"/>
                    <a:pt x="33" y="84"/>
                    <a:pt x="33" y="84"/>
                  </a:cubicBezTo>
                  <a:cubicBezTo>
                    <a:pt x="33" y="84"/>
                    <a:pt x="33" y="85"/>
                    <a:pt x="33" y="85"/>
                  </a:cubicBezTo>
                  <a:cubicBezTo>
                    <a:pt x="33" y="86"/>
                    <a:pt x="33" y="86"/>
                    <a:pt x="34" y="86"/>
                  </a:cubicBezTo>
                  <a:cubicBezTo>
                    <a:pt x="34" y="86"/>
                    <a:pt x="35" y="86"/>
                    <a:pt x="35" y="87"/>
                  </a:cubicBezTo>
                  <a:cubicBezTo>
                    <a:pt x="35" y="87"/>
                    <a:pt x="36" y="87"/>
                    <a:pt x="36" y="88"/>
                  </a:cubicBezTo>
                  <a:cubicBezTo>
                    <a:pt x="37" y="88"/>
                    <a:pt x="37" y="88"/>
                    <a:pt x="38" y="87"/>
                  </a:cubicBezTo>
                  <a:cubicBezTo>
                    <a:pt x="38" y="87"/>
                    <a:pt x="37" y="87"/>
                    <a:pt x="37" y="87"/>
                  </a:cubicBezTo>
                  <a:cubicBezTo>
                    <a:pt x="36" y="87"/>
                    <a:pt x="36" y="87"/>
                    <a:pt x="36" y="87"/>
                  </a:cubicBezTo>
                  <a:cubicBezTo>
                    <a:pt x="36" y="86"/>
                    <a:pt x="36" y="86"/>
                    <a:pt x="36" y="86"/>
                  </a:cubicBezTo>
                  <a:cubicBezTo>
                    <a:pt x="36" y="85"/>
                    <a:pt x="35" y="85"/>
                    <a:pt x="35" y="85"/>
                  </a:cubicBezTo>
                  <a:cubicBezTo>
                    <a:pt x="35" y="85"/>
                    <a:pt x="35" y="85"/>
                    <a:pt x="35" y="85"/>
                  </a:cubicBezTo>
                  <a:cubicBezTo>
                    <a:pt x="35" y="85"/>
                    <a:pt x="35" y="85"/>
                    <a:pt x="35" y="84"/>
                  </a:cubicBezTo>
                  <a:cubicBezTo>
                    <a:pt x="36" y="84"/>
                    <a:pt x="37" y="83"/>
                    <a:pt x="37" y="83"/>
                  </a:cubicBezTo>
                  <a:cubicBezTo>
                    <a:pt x="37" y="82"/>
                    <a:pt x="38" y="82"/>
                    <a:pt x="38" y="82"/>
                  </a:cubicBezTo>
                  <a:cubicBezTo>
                    <a:pt x="39" y="82"/>
                    <a:pt x="39" y="82"/>
                    <a:pt x="39" y="82"/>
                  </a:cubicBezTo>
                  <a:cubicBezTo>
                    <a:pt x="39" y="82"/>
                    <a:pt x="39" y="82"/>
                    <a:pt x="39" y="82"/>
                  </a:cubicBezTo>
                  <a:cubicBezTo>
                    <a:pt x="39" y="82"/>
                    <a:pt x="39" y="81"/>
                    <a:pt x="39" y="81"/>
                  </a:cubicBezTo>
                  <a:cubicBezTo>
                    <a:pt x="39" y="81"/>
                    <a:pt x="39" y="80"/>
                    <a:pt x="39" y="80"/>
                  </a:cubicBezTo>
                  <a:cubicBezTo>
                    <a:pt x="40" y="80"/>
                    <a:pt x="40" y="80"/>
                    <a:pt x="40" y="79"/>
                  </a:cubicBezTo>
                  <a:cubicBezTo>
                    <a:pt x="41" y="79"/>
                    <a:pt x="41" y="80"/>
                    <a:pt x="41" y="80"/>
                  </a:cubicBezTo>
                  <a:cubicBezTo>
                    <a:pt x="41" y="80"/>
                    <a:pt x="41" y="80"/>
                    <a:pt x="42" y="80"/>
                  </a:cubicBezTo>
                  <a:cubicBezTo>
                    <a:pt x="42" y="80"/>
                    <a:pt x="42" y="80"/>
                    <a:pt x="42" y="80"/>
                  </a:cubicBezTo>
                  <a:cubicBezTo>
                    <a:pt x="43" y="80"/>
                    <a:pt x="43" y="81"/>
                    <a:pt x="43" y="81"/>
                  </a:cubicBezTo>
                  <a:cubicBezTo>
                    <a:pt x="43" y="81"/>
                    <a:pt x="44" y="80"/>
                    <a:pt x="44" y="80"/>
                  </a:cubicBezTo>
                  <a:cubicBezTo>
                    <a:pt x="44" y="79"/>
                    <a:pt x="43" y="79"/>
                    <a:pt x="43" y="78"/>
                  </a:cubicBezTo>
                  <a:cubicBezTo>
                    <a:pt x="42" y="78"/>
                    <a:pt x="41" y="78"/>
                    <a:pt x="41" y="78"/>
                  </a:cubicBezTo>
                  <a:cubicBezTo>
                    <a:pt x="40" y="78"/>
                    <a:pt x="40" y="78"/>
                    <a:pt x="40" y="78"/>
                  </a:cubicBezTo>
                  <a:cubicBezTo>
                    <a:pt x="40" y="77"/>
                    <a:pt x="40" y="77"/>
                    <a:pt x="40" y="77"/>
                  </a:cubicBezTo>
                  <a:cubicBezTo>
                    <a:pt x="39" y="78"/>
                    <a:pt x="39" y="78"/>
                    <a:pt x="38" y="79"/>
                  </a:cubicBezTo>
                  <a:cubicBezTo>
                    <a:pt x="38" y="79"/>
                    <a:pt x="37" y="79"/>
                    <a:pt x="36" y="79"/>
                  </a:cubicBezTo>
                  <a:cubicBezTo>
                    <a:pt x="35" y="79"/>
                    <a:pt x="35" y="80"/>
                    <a:pt x="35" y="80"/>
                  </a:cubicBezTo>
                  <a:cubicBezTo>
                    <a:pt x="35" y="81"/>
                    <a:pt x="35" y="81"/>
                    <a:pt x="34" y="81"/>
                  </a:cubicBezTo>
                  <a:cubicBezTo>
                    <a:pt x="34" y="81"/>
                    <a:pt x="33" y="81"/>
                    <a:pt x="32" y="81"/>
                  </a:cubicBezTo>
                  <a:cubicBezTo>
                    <a:pt x="32" y="75"/>
                    <a:pt x="32" y="68"/>
                    <a:pt x="32" y="62"/>
                  </a:cubicBezTo>
                  <a:cubicBezTo>
                    <a:pt x="32" y="56"/>
                    <a:pt x="32" y="49"/>
                    <a:pt x="32" y="43"/>
                  </a:cubicBezTo>
                  <a:cubicBezTo>
                    <a:pt x="28" y="43"/>
                    <a:pt x="24" y="43"/>
                    <a:pt x="20" y="43"/>
                  </a:cubicBezTo>
                  <a:cubicBezTo>
                    <a:pt x="16" y="43"/>
                    <a:pt x="12" y="43"/>
                    <a:pt x="8" y="43"/>
                  </a:cubicBezTo>
                  <a:cubicBezTo>
                    <a:pt x="7" y="43"/>
                    <a:pt x="7" y="42"/>
                    <a:pt x="7" y="42"/>
                  </a:cubicBezTo>
                  <a:cubicBezTo>
                    <a:pt x="7" y="42"/>
                    <a:pt x="7" y="42"/>
                    <a:pt x="7" y="42"/>
                  </a:cubicBezTo>
                  <a:cubicBezTo>
                    <a:pt x="6" y="41"/>
                    <a:pt x="6" y="42"/>
                    <a:pt x="6" y="42"/>
                  </a:cubicBezTo>
                  <a:cubicBezTo>
                    <a:pt x="5" y="42"/>
                    <a:pt x="5" y="42"/>
                    <a:pt x="4" y="43"/>
                  </a:cubicBezTo>
                  <a:cubicBezTo>
                    <a:pt x="3" y="43"/>
                    <a:pt x="2" y="43"/>
                    <a:pt x="0" y="42"/>
                  </a:cubicBezTo>
                  <a:cubicBezTo>
                    <a:pt x="0" y="42"/>
                    <a:pt x="0" y="42"/>
                    <a:pt x="0" y="41"/>
                  </a:cubicBezTo>
                  <a:cubicBezTo>
                    <a:pt x="0" y="41"/>
                    <a:pt x="0" y="41"/>
                    <a:pt x="1" y="41"/>
                  </a:cubicBezTo>
                  <a:cubicBezTo>
                    <a:pt x="1" y="41"/>
                    <a:pt x="1" y="41"/>
                    <a:pt x="0" y="41"/>
                  </a:cubicBezTo>
                  <a:cubicBezTo>
                    <a:pt x="0" y="41"/>
                    <a:pt x="0" y="41"/>
                    <a:pt x="0" y="41"/>
                  </a:cubicBezTo>
                  <a:cubicBezTo>
                    <a:pt x="0" y="40"/>
                    <a:pt x="0" y="40"/>
                    <a:pt x="0" y="39"/>
                  </a:cubicBezTo>
                  <a:cubicBezTo>
                    <a:pt x="0" y="39"/>
                    <a:pt x="0" y="38"/>
                    <a:pt x="0" y="37"/>
                  </a:cubicBezTo>
                  <a:cubicBezTo>
                    <a:pt x="0" y="36"/>
                    <a:pt x="0" y="35"/>
                    <a:pt x="0" y="35"/>
                  </a:cubicBezTo>
                  <a:cubicBezTo>
                    <a:pt x="0" y="34"/>
                    <a:pt x="0" y="33"/>
                    <a:pt x="0" y="33"/>
                  </a:cubicBezTo>
                  <a:cubicBezTo>
                    <a:pt x="0" y="33"/>
                    <a:pt x="0" y="33"/>
                    <a:pt x="1" y="33"/>
                  </a:cubicBezTo>
                  <a:cubicBezTo>
                    <a:pt x="1" y="32"/>
                    <a:pt x="1" y="32"/>
                    <a:pt x="2" y="32"/>
                  </a:cubicBezTo>
                  <a:cubicBezTo>
                    <a:pt x="2" y="32"/>
                    <a:pt x="2" y="32"/>
                    <a:pt x="2" y="32"/>
                  </a:cubicBezTo>
                  <a:cubicBezTo>
                    <a:pt x="3" y="32"/>
                    <a:pt x="3" y="31"/>
                    <a:pt x="3" y="31"/>
                  </a:cubicBezTo>
                  <a:cubicBezTo>
                    <a:pt x="2" y="31"/>
                    <a:pt x="2" y="30"/>
                    <a:pt x="1" y="31"/>
                  </a:cubicBezTo>
                  <a:cubicBezTo>
                    <a:pt x="1" y="31"/>
                    <a:pt x="0" y="31"/>
                    <a:pt x="0" y="30"/>
                  </a:cubicBezTo>
                  <a:lnTo>
                    <a:pt x="0" y="0"/>
                  </a:lnTo>
                  <a:cubicBezTo>
                    <a:pt x="13" y="0"/>
                    <a:pt x="27" y="0"/>
                    <a:pt x="40" y="0"/>
                  </a:cubicBezTo>
                  <a:cubicBezTo>
                    <a:pt x="41" y="0"/>
                    <a:pt x="41" y="1"/>
                    <a:pt x="41" y="1"/>
                  </a:cubicBezTo>
                  <a:cubicBezTo>
                    <a:pt x="41" y="1"/>
                    <a:pt x="41" y="1"/>
                    <a:pt x="41" y="2"/>
                  </a:cubicBezTo>
                  <a:cubicBezTo>
                    <a:pt x="41" y="2"/>
                    <a:pt x="41" y="2"/>
                    <a:pt x="41" y="2"/>
                  </a:cubicBezTo>
                  <a:cubicBezTo>
                    <a:pt x="42" y="2"/>
                    <a:pt x="42" y="2"/>
                    <a:pt x="42" y="2"/>
                  </a:cubicBezTo>
                  <a:cubicBezTo>
                    <a:pt x="42" y="1"/>
                    <a:pt x="42" y="1"/>
                    <a:pt x="42" y="1"/>
                  </a:cubicBezTo>
                  <a:cubicBezTo>
                    <a:pt x="42" y="1"/>
                    <a:pt x="41" y="0"/>
                    <a:pt x="42" y="0"/>
                  </a:cubicBezTo>
                  <a:cubicBezTo>
                    <a:pt x="47" y="0"/>
                    <a:pt x="53" y="0"/>
                    <a:pt x="59" y="0"/>
                  </a:cubicBezTo>
                  <a:cubicBezTo>
                    <a:pt x="65" y="0"/>
                    <a:pt x="71" y="0"/>
                    <a:pt x="77" y="0"/>
                  </a:cubicBezTo>
                  <a:cubicBezTo>
                    <a:pt x="77" y="0"/>
                    <a:pt x="77" y="0"/>
                    <a:pt x="77" y="1"/>
                  </a:cubicBezTo>
                  <a:cubicBezTo>
                    <a:pt x="77" y="1"/>
                    <a:pt x="77" y="1"/>
                    <a:pt x="77" y="1"/>
                  </a:cubicBezTo>
                  <a:cubicBezTo>
                    <a:pt x="77" y="2"/>
                    <a:pt x="77" y="2"/>
                    <a:pt x="78" y="2"/>
                  </a:cubicBezTo>
                  <a:cubicBezTo>
                    <a:pt x="79" y="2"/>
                    <a:pt x="79" y="2"/>
                    <a:pt x="79" y="1"/>
                  </a:cubicBezTo>
                  <a:cubicBezTo>
                    <a:pt x="80" y="1"/>
                    <a:pt x="80" y="2"/>
                    <a:pt x="81" y="2"/>
                  </a:cubicBezTo>
                  <a:cubicBezTo>
                    <a:pt x="81" y="1"/>
                    <a:pt x="81" y="1"/>
                    <a:pt x="81" y="1"/>
                  </a:cubicBezTo>
                  <a:cubicBezTo>
                    <a:pt x="81" y="0"/>
                    <a:pt x="81" y="0"/>
                    <a:pt x="81" y="0"/>
                  </a:cubicBezTo>
                  <a:lnTo>
                    <a:pt x="82" y="0"/>
                  </a:lnTo>
                  <a:cubicBezTo>
                    <a:pt x="82" y="0"/>
                    <a:pt x="83" y="0"/>
                    <a:pt x="83" y="0"/>
                  </a:cubicBezTo>
                  <a:cubicBezTo>
                    <a:pt x="83" y="0"/>
                    <a:pt x="83" y="1"/>
                    <a:pt x="83" y="1"/>
                  </a:cubicBezTo>
                  <a:cubicBezTo>
                    <a:pt x="83" y="1"/>
                    <a:pt x="82" y="1"/>
                    <a:pt x="82" y="2"/>
                  </a:cubicBezTo>
                  <a:cubicBezTo>
                    <a:pt x="82" y="2"/>
                    <a:pt x="83" y="2"/>
                    <a:pt x="83" y="2"/>
                  </a:cubicBezTo>
                  <a:cubicBezTo>
                    <a:pt x="83" y="2"/>
                    <a:pt x="83" y="2"/>
                    <a:pt x="83" y="3"/>
                  </a:cubicBezTo>
                  <a:cubicBezTo>
                    <a:pt x="83" y="3"/>
                    <a:pt x="83" y="3"/>
                    <a:pt x="83" y="4"/>
                  </a:cubicBezTo>
                  <a:cubicBezTo>
                    <a:pt x="84" y="4"/>
                    <a:pt x="84" y="4"/>
                    <a:pt x="84" y="4"/>
                  </a:cubicBezTo>
                  <a:cubicBezTo>
                    <a:pt x="84" y="5"/>
                    <a:pt x="84" y="5"/>
                    <a:pt x="84" y="6"/>
                  </a:cubicBezTo>
                  <a:cubicBezTo>
                    <a:pt x="84" y="6"/>
                    <a:pt x="84" y="6"/>
                    <a:pt x="85" y="6"/>
                  </a:cubicBezTo>
                  <a:cubicBezTo>
                    <a:pt x="85" y="6"/>
                    <a:pt x="85" y="6"/>
                    <a:pt x="85" y="6"/>
                  </a:cubicBezTo>
                  <a:cubicBezTo>
                    <a:pt x="85" y="5"/>
                    <a:pt x="85" y="5"/>
                    <a:pt x="85" y="4"/>
                  </a:cubicBezTo>
                  <a:cubicBezTo>
                    <a:pt x="85" y="4"/>
                    <a:pt x="85" y="4"/>
                    <a:pt x="85" y="3"/>
                  </a:cubicBezTo>
                  <a:cubicBezTo>
                    <a:pt x="85" y="3"/>
                    <a:pt x="85" y="2"/>
                    <a:pt x="85" y="2"/>
                  </a:cubicBezTo>
                  <a:cubicBezTo>
                    <a:pt x="85" y="2"/>
                    <a:pt x="86" y="1"/>
                    <a:pt x="86" y="1"/>
                  </a:cubicBezTo>
                  <a:cubicBezTo>
                    <a:pt x="86" y="1"/>
                    <a:pt x="87" y="0"/>
                    <a:pt x="87" y="0"/>
                  </a:cubicBezTo>
                  <a:cubicBezTo>
                    <a:pt x="88" y="0"/>
                    <a:pt x="89" y="0"/>
                    <a:pt x="90" y="0"/>
                  </a:cubicBezTo>
                  <a:cubicBezTo>
                    <a:pt x="91" y="0"/>
                    <a:pt x="92" y="0"/>
                    <a:pt x="93" y="0"/>
                  </a:cubicBezTo>
                  <a:cubicBezTo>
                    <a:pt x="93" y="1"/>
                    <a:pt x="93" y="1"/>
                    <a:pt x="93" y="2"/>
                  </a:cubicBezTo>
                  <a:cubicBezTo>
                    <a:pt x="93" y="2"/>
                    <a:pt x="93" y="2"/>
                    <a:pt x="94" y="2"/>
                  </a:cubicBezTo>
                  <a:cubicBezTo>
                    <a:pt x="94" y="2"/>
                    <a:pt x="95" y="2"/>
                    <a:pt x="95" y="2"/>
                  </a:cubicBezTo>
                  <a:cubicBezTo>
                    <a:pt x="95" y="1"/>
                    <a:pt x="95" y="1"/>
                    <a:pt x="95" y="0"/>
                  </a:cubicBezTo>
                  <a:cubicBezTo>
                    <a:pt x="96" y="0"/>
                    <a:pt x="97" y="0"/>
                    <a:pt x="99" y="0"/>
                  </a:cubicBezTo>
                  <a:cubicBezTo>
                    <a:pt x="101" y="0"/>
                    <a:pt x="102" y="0"/>
                    <a:pt x="103" y="0"/>
                  </a:cubicBezTo>
                  <a:cubicBezTo>
                    <a:pt x="104" y="0"/>
                    <a:pt x="104" y="1"/>
                    <a:pt x="104" y="1"/>
                  </a:cubicBezTo>
                  <a:cubicBezTo>
                    <a:pt x="104" y="1"/>
                    <a:pt x="104" y="2"/>
                    <a:pt x="104" y="2"/>
                  </a:cubicBezTo>
                  <a:cubicBezTo>
                    <a:pt x="105" y="1"/>
                    <a:pt x="105" y="1"/>
                    <a:pt x="105" y="1"/>
                  </a:cubicBezTo>
                  <a:cubicBezTo>
                    <a:pt x="104" y="0"/>
                    <a:pt x="104" y="0"/>
                    <a:pt x="104" y="0"/>
                  </a:cubicBezTo>
                  <a:cubicBezTo>
                    <a:pt x="105" y="0"/>
                    <a:pt x="106" y="0"/>
                    <a:pt x="107" y="0"/>
                  </a:cubicBezTo>
                  <a:cubicBezTo>
                    <a:pt x="108" y="0"/>
                    <a:pt x="109" y="0"/>
                    <a:pt x="110" y="0"/>
                  </a:cubicBezTo>
                  <a:cubicBezTo>
                    <a:pt x="110" y="1"/>
                    <a:pt x="110" y="1"/>
                    <a:pt x="111" y="1"/>
                  </a:cubicBezTo>
                  <a:cubicBezTo>
                    <a:pt x="112" y="1"/>
                    <a:pt x="112" y="1"/>
                    <a:pt x="112" y="0"/>
                  </a:cubicBezTo>
                  <a:cubicBezTo>
                    <a:pt x="114" y="0"/>
                    <a:pt x="115" y="0"/>
                    <a:pt x="116" y="0"/>
                  </a:cubicBezTo>
                  <a:cubicBezTo>
                    <a:pt x="118" y="0"/>
                    <a:pt x="119" y="0"/>
                    <a:pt x="120" y="0"/>
                  </a:cubicBezTo>
                  <a:cubicBezTo>
                    <a:pt x="120" y="1"/>
                    <a:pt x="120" y="2"/>
                    <a:pt x="120" y="3"/>
                  </a:cubicBezTo>
                  <a:cubicBezTo>
                    <a:pt x="120" y="4"/>
                    <a:pt x="120" y="4"/>
                    <a:pt x="120" y="5"/>
                  </a:cubicBezTo>
                  <a:cubicBezTo>
                    <a:pt x="120" y="6"/>
                    <a:pt x="120" y="6"/>
                    <a:pt x="120" y="6"/>
                  </a:cubicBezTo>
                  <a:cubicBezTo>
                    <a:pt x="120" y="6"/>
                    <a:pt x="120" y="6"/>
                    <a:pt x="120" y="6"/>
                  </a:cubicBezTo>
                  <a:cubicBezTo>
                    <a:pt x="120" y="12"/>
                    <a:pt x="120" y="18"/>
                    <a:pt x="120" y="24"/>
                  </a:cubicBezTo>
                  <a:cubicBezTo>
                    <a:pt x="120" y="30"/>
                    <a:pt x="120" y="36"/>
                    <a:pt x="120" y="43"/>
                  </a:cubicBezTo>
                  <a:cubicBezTo>
                    <a:pt x="119" y="43"/>
                    <a:pt x="118" y="43"/>
                    <a:pt x="117" y="43"/>
                  </a:cubicBezTo>
                  <a:cubicBezTo>
                    <a:pt x="116" y="43"/>
                    <a:pt x="115" y="43"/>
                    <a:pt x="114" y="42"/>
                  </a:cubicBezTo>
                  <a:cubicBezTo>
                    <a:pt x="112" y="43"/>
                    <a:pt x="110" y="43"/>
                    <a:pt x="108" y="43"/>
                  </a:cubicBezTo>
                  <a:cubicBezTo>
                    <a:pt x="105" y="43"/>
                    <a:pt x="103" y="43"/>
                    <a:pt x="100" y="43"/>
                  </a:cubicBezTo>
                  <a:lnTo>
                    <a:pt x="88" y="43"/>
                  </a:lnTo>
                  <a:cubicBezTo>
                    <a:pt x="87" y="57"/>
                    <a:pt x="87" y="72"/>
                    <a:pt x="88" y="86"/>
                  </a:cubicBezTo>
                  <a:cubicBezTo>
                    <a:pt x="88" y="100"/>
                    <a:pt x="88" y="115"/>
                    <a:pt x="87" y="129"/>
                  </a:cubicBezTo>
                  <a:cubicBezTo>
                    <a:pt x="87" y="130"/>
                    <a:pt x="87" y="130"/>
                    <a:pt x="87" y="129"/>
                  </a:cubicBezTo>
                  <a:cubicBezTo>
                    <a:pt x="87" y="129"/>
                    <a:pt x="87" y="129"/>
                    <a:pt x="86" y="129"/>
                  </a:cubicBezTo>
                  <a:cubicBezTo>
                    <a:pt x="86" y="130"/>
                    <a:pt x="86" y="130"/>
                    <a:pt x="86" y="130"/>
                  </a:cubicBezTo>
                  <a:cubicBezTo>
                    <a:pt x="86" y="131"/>
                    <a:pt x="86" y="131"/>
                    <a:pt x="86" y="130"/>
                  </a:cubicBezTo>
                  <a:cubicBezTo>
                    <a:pt x="87" y="130"/>
                    <a:pt x="87" y="130"/>
                    <a:pt x="87" y="130"/>
                  </a:cubicBezTo>
                  <a:cubicBezTo>
                    <a:pt x="88" y="133"/>
                    <a:pt x="88" y="136"/>
                    <a:pt x="88" y="139"/>
                  </a:cubicBezTo>
                  <a:cubicBezTo>
                    <a:pt x="87" y="141"/>
                    <a:pt x="87" y="144"/>
                    <a:pt x="87" y="147"/>
                  </a:cubicBezTo>
                  <a:cubicBezTo>
                    <a:pt x="88" y="149"/>
                    <a:pt x="88" y="152"/>
                    <a:pt x="88" y="155"/>
                  </a:cubicBezTo>
                  <a:cubicBezTo>
                    <a:pt x="87" y="158"/>
                    <a:pt x="87" y="160"/>
                    <a:pt x="87" y="163"/>
                  </a:cubicBezTo>
                  <a:lnTo>
                    <a:pt x="88" y="213"/>
                  </a:lnTo>
                  <a:cubicBezTo>
                    <a:pt x="80" y="213"/>
                    <a:pt x="72" y="213"/>
                    <a:pt x="65" y="213"/>
                  </a:cubicBezTo>
                  <a:cubicBezTo>
                    <a:pt x="58" y="213"/>
                    <a:pt x="50" y="213"/>
                    <a:pt x="42" y="213"/>
                  </a:cubicBezTo>
                  <a:cubicBezTo>
                    <a:pt x="42" y="213"/>
                    <a:pt x="42" y="212"/>
                    <a:pt x="42" y="212"/>
                  </a:cubicBezTo>
                  <a:cubicBezTo>
                    <a:pt x="42" y="212"/>
                    <a:pt x="41" y="212"/>
                    <a:pt x="41" y="212"/>
                  </a:cubicBezTo>
                  <a:cubicBezTo>
                    <a:pt x="41" y="212"/>
                    <a:pt x="41" y="212"/>
                    <a:pt x="41" y="212"/>
                  </a:cubicBezTo>
                  <a:cubicBezTo>
                    <a:pt x="40" y="212"/>
                    <a:pt x="40" y="213"/>
                    <a:pt x="40" y="212"/>
                  </a:cubicBezTo>
                  <a:cubicBezTo>
                    <a:pt x="40" y="212"/>
                    <a:pt x="40" y="211"/>
                    <a:pt x="39" y="211"/>
                  </a:cubicBezTo>
                  <a:cubicBezTo>
                    <a:pt x="39" y="210"/>
                    <a:pt x="38" y="210"/>
                    <a:pt x="38" y="210"/>
                  </a:cubicBezTo>
                  <a:cubicBezTo>
                    <a:pt x="37" y="210"/>
                    <a:pt x="37" y="211"/>
                    <a:pt x="37" y="211"/>
                  </a:cubicBezTo>
                  <a:cubicBezTo>
                    <a:pt x="37" y="212"/>
                    <a:pt x="37" y="212"/>
                    <a:pt x="37" y="212"/>
                  </a:cubicBezTo>
                  <a:cubicBezTo>
                    <a:pt x="36" y="212"/>
                    <a:pt x="36" y="212"/>
                    <a:pt x="36" y="213"/>
                  </a:cubicBezTo>
                  <a:cubicBezTo>
                    <a:pt x="35" y="213"/>
                    <a:pt x="35" y="213"/>
                    <a:pt x="35" y="212"/>
                  </a:cubicBezTo>
                  <a:cubicBezTo>
                    <a:pt x="35" y="212"/>
                    <a:pt x="35" y="212"/>
                    <a:pt x="35" y="212"/>
                  </a:cubicBezTo>
                  <a:lnTo>
                    <a:pt x="35" y="211"/>
                  </a:lnTo>
                  <a:cubicBezTo>
                    <a:pt x="35" y="211"/>
                    <a:pt x="35" y="211"/>
                    <a:pt x="36" y="211"/>
                  </a:cubicBezTo>
                  <a:cubicBezTo>
                    <a:pt x="36" y="210"/>
                    <a:pt x="36" y="210"/>
                    <a:pt x="36" y="210"/>
                  </a:cubicBezTo>
                  <a:cubicBezTo>
                    <a:pt x="35" y="209"/>
                    <a:pt x="35" y="209"/>
                    <a:pt x="34" y="210"/>
                  </a:cubicBezTo>
                  <a:cubicBezTo>
                    <a:pt x="34" y="210"/>
                    <a:pt x="34" y="210"/>
                    <a:pt x="34" y="210"/>
                  </a:cubicBezTo>
                  <a:cubicBezTo>
                    <a:pt x="34" y="210"/>
                    <a:pt x="34" y="210"/>
                    <a:pt x="34" y="211"/>
                  </a:cubicBezTo>
                  <a:cubicBezTo>
                    <a:pt x="34" y="211"/>
                    <a:pt x="34" y="211"/>
                    <a:pt x="33" y="211"/>
                  </a:cubicBezTo>
                  <a:cubicBezTo>
                    <a:pt x="33" y="211"/>
                    <a:pt x="33" y="210"/>
                    <a:pt x="32" y="210"/>
                  </a:cubicBezTo>
                  <a:cubicBezTo>
                    <a:pt x="32" y="201"/>
                    <a:pt x="32" y="192"/>
                    <a:pt x="32" y="182"/>
                  </a:cubicBezTo>
                  <a:cubicBezTo>
                    <a:pt x="32" y="173"/>
                    <a:pt x="32" y="163"/>
                    <a:pt x="32" y="154"/>
                  </a:cubicBezTo>
                  <a:cubicBezTo>
                    <a:pt x="33" y="154"/>
                    <a:pt x="33" y="154"/>
                    <a:pt x="34" y="154"/>
                  </a:cubicBezTo>
                  <a:cubicBezTo>
                    <a:pt x="34" y="154"/>
                    <a:pt x="35" y="154"/>
                    <a:pt x="35" y="154"/>
                  </a:cubicBezTo>
                  <a:cubicBezTo>
                    <a:pt x="35" y="154"/>
                    <a:pt x="35" y="155"/>
                    <a:pt x="36" y="155"/>
                  </a:cubicBezTo>
                  <a:cubicBezTo>
                    <a:pt x="36" y="155"/>
                    <a:pt x="36" y="156"/>
                    <a:pt x="36" y="156"/>
                  </a:cubicBezTo>
                  <a:cubicBezTo>
                    <a:pt x="36" y="156"/>
                    <a:pt x="37" y="156"/>
                    <a:pt x="37" y="156"/>
                  </a:cubicBezTo>
                  <a:cubicBezTo>
                    <a:pt x="37" y="157"/>
                    <a:pt x="37" y="157"/>
                    <a:pt x="38" y="157"/>
                  </a:cubicBezTo>
                  <a:cubicBezTo>
                    <a:pt x="38" y="157"/>
                    <a:pt x="38" y="158"/>
                    <a:pt x="38" y="158"/>
                  </a:cubicBezTo>
                  <a:cubicBezTo>
                    <a:pt x="38" y="158"/>
                    <a:pt x="39" y="158"/>
                    <a:pt x="39" y="158"/>
                  </a:cubicBezTo>
                  <a:cubicBezTo>
                    <a:pt x="39" y="158"/>
                    <a:pt x="40" y="158"/>
                    <a:pt x="40" y="158"/>
                  </a:cubicBezTo>
                  <a:cubicBezTo>
                    <a:pt x="40" y="157"/>
                    <a:pt x="40" y="157"/>
                    <a:pt x="39" y="157"/>
                  </a:cubicBezTo>
                  <a:cubicBezTo>
                    <a:pt x="39" y="156"/>
                    <a:pt x="39" y="156"/>
                    <a:pt x="38" y="155"/>
                  </a:cubicBezTo>
                  <a:cubicBezTo>
                    <a:pt x="37" y="155"/>
                    <a:pt x="37" y="155"/>
                    <a:pt x="37" y="154"/>
                  </a:cubicBezTo>
                  <a:cubicBezTo>
                    <a:pt x="37" y="154"/>
                    <a:pt x="37" y="153"/>
                    <a:pt x="38" y="153"/>
                  </a:cubicBezTo>
                  <a:cubicBezTo>
                    <a:pt x="38" y="153"/>
                    <a:pt x="38" y="152"/>
                    <a:pt x="37" y="151"/>
                  </a:cubicBezTo>
                  <a:cubicBezTo>
                    <a:pt x="38" y="151"/>
                    <a:pt x="38" y="151"/>
                    <a:pt x="38" y="150"/>
                  </a:cubicBezTo>
                  <a:cubicBezTo>
                    <a:pt x="39" y="150"/>
                    <a:pt x="39" y="149"/>
                    <a:pt x="40" y="150"/>
                  </a:cubicBezTo>
                  <a:cubicBezTo>
                    <a:pt x="40" y="150"/>
                    <a:pt x="40" y="151"/>
                    <a:pt x="40" y="151"/>
                  </a:cubicBezTo>
                  <a:cubicBezTo>
                    <a:pt x="39" y="151"/>
                    <a:pt x="39" y="151"/>
                    <a:pt x="39" y="151"/>
                  </a:cubicBezTo>
                  <a:cubicBezTo>
                    <a:pt x="39" y="152"/>
                    <a:pt x="39" y="152"/>
                    <a:pt x="39" y="153"/>
                  </a:cubicBezTo>
                  <a:cubicBezTo>
                    <a:pt x="40" y="153"/>
                    <a:pt x="39" y="153"/>
                    <a:pt x="38" y="154"/>
                  </a:cubicBezTo>
                  <a:cubicBezTo>
                    <a:pt x="39" y="154"/>
                    <a:pt x="39" y="155"/>
                    <a:pt x="40" y="155"/>
                  </a:cubicBezTo>
                  <a:cubicBezTo>
                    <a:pt x="40" y="156"/>
                    <a:pt x="41" y="156"/>
                    <a:pt x="42" y="155"/>
                  </a:cubicBezTo>
                  <a:cubicBezTo>
                    <a:pt x="42" y="156"/>
                    <a:pt x="42" y="156"/>
                    <a:pt x="42" y="157"/>
                  </a:cubicBezTo>
                  <a:cubicBezTo>
                    <a:pt x="41" y="157"/>
                    <a:pt x="41" y="157"/>
                    <a:pt x="41" y="157"/>
                  </a:cubicBezTo>
                  <a:cubicBezTo>
                    <a:pt x="41" y="157"/>
                    <a:pt x="42" y="157"/>
                    <a:pt x="42" y="158"/>
                  </a:cubicBezTo>
                  <a:cubicBezTo>
                    <a:pt x="42" y="158"/>
                    <a:pt x="43" y="159"/>
                    <a:pt x="43" y="159"/>
                  </a:cubicBezTo>
                  <a:cubicBezTo>
                    <a:pt x="43" y="159"/>
                    <a:pt x="43" y="159"/>
                    <a:pt x="42" y="159"/>
                  </a:cubicBezTo>
                  <a:cubicBezTo>
                    <a:pt x="42" y="159"/>
                    <a:pt x="42" y="160"/>
                    <a:pt x="42" y="160"/>
                  </a:cubicBezTo>
                  <a:cubicBezTo>
                    <a:pt x="42" y="160"/>
                    <a:pt x="43" y="160"/>
                    <a:pt x="43" y="160"/>
                  </a:cubicBezTo>
                  <a:cubicBezTo>
                    <a:pt x="44" y="160"/>
                    <a:pt x="44" y="160"/>
                    <a:pt x="45" y="160"/>
                  </a:cubicBezTo>
                  <a:cubicBezTo>
                    <a:pt x="45" y="160"/>
                    <a:pt x="45" y="160"/>
                    <a:pt x="46" y="159"/>
                  </a:cubicBezTo>
                  <a:cubicBezTo>
                    <a:pt x="46" y="159"/>
                    <a:pt x="47" y="159"/>
                    <a:pt x="47" y="159"/>
                  </a:cubicBezTo>
                  <a:cubicBezTo>
                    <a:pt x="47" y="159"/>
                    <a:pt x="47" y="159"/>
                    <a:pt x="47" y="159"/>
                  </a:cubicBezTo>
                  <a:cubicBezTo>
                    <a:pt x="47" y="159"/>
                    <a:pt x="47" y="160"/>
                    <a:pt x="47" y="160"/>
                  </a:cubicBezTo>
                  <a:cubicBezTo>
                    <a:pt x="48" y="160"/>
                    <a:pt x="48" y="160"/>
                    <a:pt x="49" y="160"/>
                  </a:cubicBezTo>
                  <a:cubicBezTo>
                    <a:pt x="49" y="160"/>
                    <a:pt x="49" y="161"/>
                    <a:pt x="50" y="161"/>
                  </a:cubicBezTo>
                  <a:cubicBezTo>
                    <a:pt x="50" y="161"/>
                    <a:pt x="51" y="161"/>
                    <a:pt x="51" y="162"/>
                  </a:cubicBezTo>
                  <a:cubicBezTo>
                    <a:pt x="51" y="162"/>
                    <a:pt x="51" y="162"/>
                    <a:pt x="51" y="162"/>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5" name="Freeform 62">
              <a:extLst>
                <a:ext uri="{FF2B5EF4-FFF2-40B4-BE49-F238E27FC236}">
                  <a16:creationId xmlns:a16="http://schemas.microsoft.com/office/drawing/2014/main" id="{2DE7D951-7224-4034-859E-85F11E245118}"/>
                </a:ext>
              </a:extLst>
            </p:cNvPr>
            <p:cNvSpPr>
              <a:spLocks noEditPoints="1"/>
            </p:cNvSpPr>
            <p:nvPr/>
          </p:nvSpPr>
          <p:spPr bwMode="auto">
            <a:xfrm>
              <a:off x="6058394" y="5528887"/>
              <a:ext cx="80420" cy="177767"/>
            </a:xfrm>
            <a:custGeom>
              <a:avLst/>
              <a:gdLst>
                <a:gd name="T0" fmla="*/ 17 w 96"/>
                <a:gd name="T1" fmla="*/ 209 h 213"/>
                <a:gd name="T2" fmla="*/ 21 w 96"/>
                <a:gd name="T3" fmla="*/ 211 h 213"/>
                <a:gd name="T4" fmla="*/ 96 w 96"/>
                <a:gd name="T5" fmla="*/ 211 h 213"/>
                <a:gd name="T6" fmla="*/ 23 w 96"/>
                <a:gd name="T7" fmla="*/ 212 h 213"/>
                <a:gd name="T8" fmla="*/ 68 w 96"/>
                <a:gd name="T9" fmla="*/ 211 h 213"/>
                <a:gd name="T10" fmla="*/ 43 w 96"/>
                <a:gd name="T11" fmla="*/ 208 h 213"/>
                <a:gd name="T12" fmla="*/ 30 w 96"/>
                <a:gd name="T13" fmla="*/ 207 h 213"/>
                <a:gd name="T14" fmla="*/ 89 w 96"/>
                <a:gd name="T15" fmla="*/ 206 h 213"/>
                <a:gd name="T16" fmla="*/ 51 w 96"/>
                <a:gd name="T17" fmla="*/ 208 h 213"/>
                <a:gd name="T18" fmla="*/ 70 w 96"/>
                <a:gd name="T19" fmla="*/ 205 h 213"/>
                <a:gd name="T20" fmla="*/ 37 w 96"/>
                <a:gd name="T21" fmla="*/ 206 h 213"/>
                <a:gd name="T22" fmla="*/ 63 w 96"/>
                <a:gd name="T23" fmla="*/ 205 h 213"/>
                <a:gd name="T24" fmla="*/ 81 w 96"/>
                <a:gd name="T25" fmla="*/ 204 h 213"/>
                <a:gd name="T26" fmla="*/ 92 w 96"/>
                <a:gd name="T27" fmla="*/ 203 h 213"/>
                <a:gd name="T28" fmla="*/ 32 w 96"/>
                <a:gd name="T29" fmla="*/ 201 h 213"/>
                <a:gd name="T30" fmla="*/ 54 w 96"/>
                <a:gd name="T31" fmla="*/ 200 h 213"/>
                <a:gd name="T32" fmla="*/ 46 w 96"/>
                <a:gd name="T33" fmla="*/ 201 h 213"/>
                <a:gd name="T34" fmla="*/ 67 w 96"/>
                <a:gd name="T35" fmla="*/ 204 h 213"/>
                <a:gd name="T36" fmla="*/ 78 w 96"/>
                <a:gd name="T37" fmla="*/ 200 h 213"/>
                <a:gd name="T38" fmla="*/ 64 w 96"/>
                <a:gd name="T39" fmla="*/ 198 h 213"/>
                <a:gd name="T40" fmla="*/ 27 w 96"/>
                <a:gd name="T41" fmla="*/ 197 h 213"/>
                <a:gd name="T42" fmla="*/ 21 w 96"/>
                <a:gd name="T43" fmla="*/ 196 h 213"/>
                <a:gd name="T44" fmla="*/ 8 w 96"/>
                <a:gd name="T45" fmla="*/ 196 h 213"/>
                <a:gd name="T46" fmla="*/ 30 w 96"/>
                <a:gd name="T47" fmla="*/ 194 h 213"/>
                <a:gd name="T48" fmla="*/ 42 w 96"/>
                <a:gd name="T49" fmla="*/ 194 h 213"/>
                <a:gd name="T50" fmla="*/ 25 w 96"/>
                <a:gd name="T51" fmla="*/ 193 h 213"/>
                <a:gd name="T52" fmla="*/ 29 w 96"/>
                <a:gd name="T53" fmla="*/ 192 h 213"/>
                <a:gd name="T54" fmla="*/ 51 w 96"/>
                <a:gd name="T55" fmla="*/ 191 h 213"/>
                <a:gd name="T56" fmla="*/ 25 w 96"/>
                <a:gd name="T57" fmla="*/ 191 h 213"/>
                <a:gd name="T58" fmla="*/ 66 w 96"/>
                <a:gd name="T59" fmla="*/ 188 h 213"/>
                <a:gd name="T60" fmla="*/ 27 w 96"/>
                <a:gd name="T61" fmla="*/ 186 h 213"/>
                <a:gd name="T62" fmla="*/ 32 w 96"/>
                <a:gd name="T63" fmla="*/ 155 h 213"/>
                <a:gd name="T64" fmla="*/ 55 w 96"/>
                <a:gd name="T65" fmla="*/ 96 h 213"/>
                <a:gd name="T66" fmla="*/ 12 w 96"/>
                <a:gd name="T67" fmla="*/ 79 h 213"/>
                <a:gd name="T68" fmla="*/ 51 w 96"/>
                <a:gd name="T69" fmla="*/ 54 h 213"/>
                <a:gd name="T70" fmla="*/ 46 w 96"/>
                <a:gd name="T71" fmla="*/ 45 h 213"/>
                <a:gd name="T72" fmla="*/ 27 w 96"/>
                <a:gd name="T73" fmla="*/ 35 h 213"/>
                <a:gd name="T74" fmla="*/ 33 w 96"/>
                <a:gd name="T75" fmla="*/ 30 h 213"/>
                <a:gd name="T76" fmla="*/ 77 w 96"/>
                <a:gd name="T77" fmla="*/ 32 h 213"/>
                <a:gd name="T78" fmla="*/ 28 w 96"/>
                <a:gd name="T79" fmla="*/ 27 h 213"/>
                <a:gd name="T80" fmla="*/ 35 w 96"/>
                <a:gd name="T81" fmla="*/ 21 h 213"/>
                <a:gd name="T82" fmla="*/ 66 w 96"/>
                <a:gd name="T83" fmla="*/ 15 h 213"/>
                <a:gd name="T84" fmla="*/ 51 w 96"/>
                <a:gd name="T85" fmla="*/ 14 h 213"/>
                <a:gd name="T86" fmla="*/ 15 w 96"/>
                <a:gd name="T87" fmla="*/ 8 h 213"/>
                <a:gd name="T88" fmla="*/ 7 w 96"/>
                <a:gd name="T89" fmla="*/ 5 h 213"/>
                <a:gd name="T90" fmla="*/ 5 w 96"/>
                <a:gd name="T91" fmla="*/ 5 h 213"/>
                <a:gd name="T92" fmla="*/ 64 w 96"/>
                <a:gd name="T93" fmla="*/ 1 h 213"/>
                <a:gd name="T94" fmla="*/ 15 w 96"/>
                <a:gd name="T95" fmla="*/ 203 h 213"/>
                <a:gd name="T96" fmla="*/ 6 w 96"/>
                <a:gd name="T97" fmla="*/ 201 h 213"/>
                <a:gd name="T98" fmla="*/ 2 w 96"/>
                <a:gd name="T99" fmla="*/ 207 h 213"/>
                <a:gd name="T100" fmla="*/ 7 w 96"/>
                <a:gd name="T101" fmla="*/ 1 h 213"/>
                <a:gd name="T102" fmla="*/ 15 w 96"/>
                <a:gd name="T103" fmla="*/ 0 h 213"/>
                <a:gd name="T104" fmla="*/ 69 w 96"/>
                <a:gd name="T105" fmla="*/ 2 h 213"/>
                <a:gd name="T106" fmla="*/ 55 w 96"/>
                <a:gd name="T107" fmla="*/ 77 h 213"/>
                <a:gd name="T108" fmla="*/ 96 w 96"/>
                <a:gd name="T109" fmla="*/ 208 h 213"/>
                <a:gd name="T110" fmla="*/ 78 w 96"/>
                <a:gd name="T111" fmla="*/ 209 h 213"/>
                <a:gd name="T112" fmla="*/ 66 w 96"/>
                <a:gd name="T113" fmla="*/ 212 h 213"/>
                <a:gd name="T114" fmla="*/ 60 w 96"/>
                <a:gd name="T115" fmla="*/ 209 h 213"/>
                <a:gd name="T116" fmla="*/ 55 w 96"/>
                <a:gd name="T117" fmla="*/ 208 h 213"/>
                <a:gd name="T118" fmla="*/ 37 w 96"/>
                <a:gd name="T119" fmla="*/ 210 h 213"/>
                <a:gd name="T120" fmla="*/ 25 w 96"/>
                <a:gd name="T121" fmla="*/ 211 h 213"/>
                <a:gd name="T122" fmla="*/ 2 w 96"/>
                <a:gd name="T12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13">
                  <a:moveTo>
                    <a:pt x="9" y="205"/>
                  </a:moveTo>
                  <a:cubicBezTo>
                    <a:pt x="10" y="205"/>
                    <a:pt x="11" y="205"/>
                    <a:pt x="11" y="205"/>
                  </a:cubicBezTo>
                  <a:cubicBezTo>
                    <a:pt x="12" y="205"/>
                    <a:pt x="12" y="206"/>
                    <a:pt x="12" y="207"/>
                  </a:cubicBezTo>
                  <a:cubicBezTo>
                    <a:pt x="12" y="207"/>
                    <a:pt x="12" y="206"/>
                    <a:pt x="11" y="206"/>
                  </a:cubicBezTo>
                  <a:lnTo>
                    <a:pt x="10" y="206"/>
                  </a:lnTo>
                  <a:cubicBezTo>
                    <a:pt x="10" y="206"/>
                    <a:pt x="10" y="206"/>
                    <a:pt x="9" y="206"/>
                  </a:cubicBezTo>
                  <a:cubicBezTo>
                    <a:pt x="9" y="206"/>
                    <a:pt x="9" y="206"/>
                    <a:pt x="9" y="205"/>
                  </a:cubicBezTo>
                  <a:close/>
                  <a:moveTo>
                    <a:pt x="3" y="207"/>
                  </a:moveTo>
                  <a:cubicBezTo>
                    <a:pt x="4" y="207"/>
                    <a:pt x="5" y="207"/>
                    <a:pt x="5" y="207"/>
                  </a:cubicBezTo>
                  <a:cubicBezTo>
                    <a:pt x="6" y="207"/>
                    <a:pt x="6" y="208"/>
                    <a:pt x="6" y="208"/>
                  </a:cubicBezTo>
                  <a:cubicBezTo>
                    <a:pt x="5" y="209"/>
                    <a:pt x="4" y="209"/>
                    <a:pt x="4" y="209"/>
                  </a:cubicBezTo>
                  <a:cubicBezTo>
                    <a:pt x="3" y="209"/>
                    <a:pt x="3" y="208"/>
                    <a:pt x="3" y="207"/>
                  </a:cubicBezTo>
                  <a:close/>
                  <a:moveTo>
                    <a:pt x="14" y="209"/>
                  </a:moveTo>
                  <a:cubicBezTo>
                    <a:pt x="15" y="209"/>
                    <a:pt x="16" y="209"/>
                    <a:pt x="17" y="209"/>
                  </a:cubicBezTo>
                  <a:cubicBezTo>
                    <a:pt x="18" y="209"/>
                    <a:pt x="19" y="210"/>
                    <a:pt x="20" y="210"/>
                  </a:cubicBezTo>
                  <a:cubicBezTo>
                    <a:pt x="20" y="211"/>
                    <a:pt x="20" y="211"/>
                    <a:pt x="19" y="211"/>
                  </a:cubicBezTo>
                  <a:cubicBezTo>
                    <a:pt x="19" y="211"/>
                    <a:pt x="19" y="211"/>
                    <a:pt x="18" y="211"/>
                  </a:cubicBezTo>
                  <a:cubicBezTo>
                    <a:pt x="18" y="211"/>
                    <a:pt x="17" y="212"/>
                    <a:pt x="17" y="212"/>
                  </a:cubicBezTo>
                  <a:cubicBezTo>
                    <a:pt x="17" y="213"/>
                    <a:pt x="16" y="213"/>
                    <a:pt x="16" y="213"/>
                  </a:cubicBezTo>
                  <a:cubicBezTo>
                    <a:pt x="15" y="212"/>
                    <a:pt x="15" y="212"/>
                    <a:pt x="16" y="212"/>
                  </a:cubicBezTo>
                  <a:cubicBezTo>
                    <a:pt x="16" y="212"/>
                    <a:pt x="17" y="212"/>
                    <a:pt x="17" y="211"/>
                  </a:cubicBezTo>
                  <a:cubicBezTo>
                    <a:pt x="16" y="211"/>
                    <a:pt x="16" y="211"/>
                    <a:pt x="16" y="211"/>
                  </a:cubicBezTo>
                  <a:cubicBezTo>
                    <a:pt x="16" y="211"/>
                    <a:pt x="15" y="211"/>
                    <a:pt x="15" y="211"/>
                  </a:cubicBezTo>
                  <a:cubicBezTo>
                    <a:pt x="15" y="211"/>
                    <a:pt x="15" y="211"/>
                    <a:pt x="14" y="212"/>
                  </a:cubicBezTo>
                  <a:cubicBezTo>
                    <a:pt x="14" y="212"/>
                    <a:pt x="14" y="212"/>
                    <a:pt x="14" y="212"/>
                  </a:cubicBezTo>
                  <a:cubicBezTo>
                    <a:pt x="13" y="212"/>
                    <a:pt x="13" y="212"/>
                    <a:pt x="14" y="211"/>
                  </a:cubicBezTo>
                  <a:cubicBezTo>
                    <a:pt x="14" y="210"/>
                    <a:pt x="14" y="209"/>
                    <a:pt x="14" y="209"/>
                  </a:cubicBezTo>
                  <a:close/>
                  <a:moveTo>
                    <a:pt x="21" y="211"/>
                  </a:moveTo>
                  <a:cubicBezTo>
                    <a:pt x="21" y="210"/>
                    <a:pt x="21" y="210"/>
                    <a:pt x="21" y="210"/>
                  </a:cubicBezTo>
                  <a:cubicBezTo>
                    <a:pt x="21" y="210"/>
                    <a:pt x="22" y="210"/>
                    <a:pt x="22" y="210"/>
                  </a:cubicBezTo>
                  <a:cubicBezTo>
                    <a:pt x="22" y="210"/>
                    <a:pt x="22" y="211"/>
                    <a:pt x="22" y="211"/>
                  </a:cubicBezTo>
                  <a:cubicBezTo>
                    <a:pt x="22" y="211"/>
                    <a:pt x="21" y="211"/>
                    <a:pt x="21" y="211"/>
                  </a:cubicBezTo>
                  <a:close/>
                  <a:moveTo>
                    <a:pt x="95" y="210"/>
                  </a:moveTo>
                  <a:cubicBezTo>
                    <a:pt x="95" y="211"/>
                    <a:pt x="94" y="211"/>
                    <a:pt x="94" y="211"/>
                  </a:cubicBezTo>
                  <a:cubicBezTo>
                    <a:pt x="94" y="212"/>
                    <a:pt x="94" y="212"/>
                    <a:pt x="94" y="213"/>
                  </a:cubicBezTo>
                  <a:cubicBezTo>
                    <a:pt x="93" y="212"/>
                    <a:pt x="93" y="212"/>
                    <a:pt x="93" y="210"/>
                  </a:cubicBezTo>
                  <a:lnTo>
                    <a:pt x="95" y="210"/>
                  </a:lnTo>
                  <a:close/>
                  <a:moveTo>
                    <a:pt x="96" y="211"/>
                  </a:moveTo>
                  <a:cubicBezTo>
                    <a:pt x="96" y="210"/>
                    <a:pt x="96" y="210"/>
                    <a:pt x="96" y="210"/>
                  </a:cubicBezTo>
                  <a:cubicBezTo>
                    <a:pt x="96" y="210"/>
                    <a:pt x="96" y="210"/>
                    <a:pt x="96" y="211"/>
                  </a:cubicBezTo>
                  <a:cubicBezTo>
                    <a:pt x="96" y="211"/>
                    <a:pt x="96" y="211"/>
                    <a:pt x="96" y="211"/>
                  </a:cubicBezTo>
                  <a:cubicBezTo>
                    <a:pt x="96" y="211"/>
                    <a:pt x="96" y="211"/>
                    <a:pt x="96" y="211"/>
                  </a:cubicBezTo>
                  <a:close/>
                  <a:moveTo>
                    <a:pt x="33" y="211"/>
                  </a:moveTo>
                  <a:cubicBezTo>
                    <a:pt x="34" y="212"/>
                    <a:pt x="34" y="212"/>
                    <a:pt x="34" y="213"/>
                  </a:cubicBezTo>
                  <a:lnTo>
                    <a:pt x="33" y="213"/>
                  </a:lnTo>
                  <a:cubicBezTo>
                    <a:pt x="33" y="212"/>
                    <a:pt x="33" y="212"/>
                    <a:pt x="33" y="212"/>
                  </a:cubicBezTo>
                  <a:cubicBezTo>
                    <a:pt x="33" y="212"/>
                    <a:pt x="33" y="212"/>
                    <a:pt x="33" y="211"/>
                  </a:cubicBezTo>
                  <a:close/>
                  <a:moveTo>
                    <a:pt x="86" y="211"/>
                  </a:moveTo>
                  <a:cubicBezTo>
                    <a:pt x="86" y="212"/>
                    <a:pt x="86" y="212"/>
                    <a:pt x="85" y="212"/>
                  </a:cubicBezTo>
                  <a:cubicBezTo>
                    <a:pt x="85" y="212"/>
                    <a:pt x="84" y="213"/>
                    <a:pt x="84" y="213"/>
                  </a:cubicBezTo>
                  <a:cubicBezTo>
                    <a:pt x="84" y="212"/>
                    <a:pt x="84" y="212"/>
                    <a:pt x="85" y="212"/>
                  </a:cubicBezTo>
                  <a:cubicBezTo>
                    <a:pt x="85" y="211"/>
                    <a:pt x="85" y="211"/>
                    <a:pt x="86" y="211"/>
                  </a:cubicBezTo>
                  <a:close/>
                  <a:moveTo>
                    <a:pt x="22" y="212"/>
                  </a:moveTo>
                  <a:cubicBezTo>
                    <a:pt x="22" y="212"/>
                    <a:pt x="22" y="212"/>
                    <a:pt x="22" y="212"/>
                  </a:cubicBezTo>
                  <a:cubicBezTo>
                    <a:pt x="22" y="212"/>
                    <a:pt x="23" y="212"/>
                    <a:pt x="23" y="212"/>
                  </a:cubicBezTo>
                  <a:cubicBezTo>
                    <a:pt x="23" y="212"/>
                    <a:pt x="23" y="212"/>
                    <a:pt x="23" y="212"/>
                  </a:cubicBezTo>
                  <a:cubicBezTo>
                    <a:pt x="23" y="212"/>
                    <a:pt x="22" y="212"/>
                    <a:pt x="22" y="212"/>
                  </a:cubicBezTo>
                  <a:close/>
                  <a:moveTo>
                    <a:pt x="53" y="213"/>
                  </a:moveTo>
                  <a:cubicBezTo>
                    <a:pt x="53" y="213"/>
                    <a:pt x="53" y="212"/>
                    <a:pt x="53" y="212"/>
                  </a:cubicBezTo>
                  <a:cubicBezTo>
                    <a:pt x="54" y="212"/>
                    <a:pt x="54" y="212"/>
                    <a:pt x="54" y="212"/>
                  </a:cubicBezTo>
                  <a:cubicBezTo>
                    <a:pt x="54" y="213"/>
                    <a:pt x="54" y="213"/>
                    <a:pt x="53" y="213"/>
                  </a:cubicBezTo>
                  <a:cubicBezTo>
                    <a:pt x="53" y="213"/>
                    <a:pt x="53" y="213"/>
                    <a:pt x="53" y="213"/>
                  </a:cubicBezTo>
                  <a:close/>
                  <a:moveTo>
                    <a:pt x="95" y="213"/>
                  </a:moveTo>
                  <a:cubicBezTo>
                    <a:pt x="95" y="213"/>
                    <a:pt x="95" y="212"/>
                    <a:pt x="95" y="212"/>
                  </a:cubicBezTo>
                  <a:cubicBezTo>
                    <a:pt x="95" y="212"/>
                    <a:pt x="96" y="212"/>
                    <a:pt x="96" y="212"/>
                  </a:cubicBezTo>
                  <a:cubicBezTo>
                    <a:pt x="96" y="212"/>
                    <a:pt x="96" y="213"/>
                    <a:pt x="96" y="213"/>
                  </a:cubicBezTo>
                  <a:cubicBezTo>
                    <a:pt x="95" y="213"/>
                    <a:pt x="95" y="213"/>
                    <a:pt x="95" y="213"/>
                  </a:cubicBezTo>
                  <a:close/>
                  <a:moveTo>
                    <a:pt x="69" y="211"/>
                  </a:moveTo>
                  <a:cubicBezTo>
                    <a:pt x="69" y="210"/>
                    <a:pt x="69" y="210"/>
                    <a:pt x="69" y="210"/>
                  </a:cubicBezTo>
                  <a:cubicBezTo>
                    <a:pt x="69" y="210"/>
                    <a:pt x="68" y="210"/>
                    <a:pt x="68" y="211"/>
                  </a:cubicBezTo>
                  <a:cubicBezTo>
                    <a:pt x="68" y="211"/>
                    <a:pt x="69" y="211"/>
                    <a:pt x="69" y="211"/>
                  </a:cubicBezTo>
                  <a:cubicBezTo>
                    <a:pt x="69" y="211"/>
                    <a:pt x="69" y="211"/>
                    <a:pt x="69" y="211"/>
                  </a:cubicBezTo>
                  <a:close/>
                  <a:moveTo>
                    <a:pt x="33" y="209"/>
                  </a:moveTo>
                  <a:lnTo>
                    <a:pt x="34" y="209"/>
                  </a:lnTo>
                  <a:lnTo>
                    <a:pt x="34" y="208"/>
                  </a:lnTo>
                  <a:lnTo>
                    <a:pt x="33" y="208"/>
                  </a:lnTo>
                  <a:lnTo>
                    <a:pt x="33" y="209"/>
                  </a:lnTo>
                  <a:close/>
                  <a:moveTo>
                    <a:pt x="91" y="209"/>
                  </a:moveTo>
                  <a:cubicBezTo>
                    <a:pt x="91" y="208"/>
                    <a:pt x="91" y="208"/>
                    <a:pt x="90" y="208"/>
                  </a:cubicBezTo>
                  <a:cubicBezTo>
                    <a:pt x="89" y="208"/>
                    <a:pt x="89" y="208"/>
                    <a:pt x="88" y="208"/>
                  </a:cubicBezTo>
                  <a:cubicBezTo>
                    <a:pt x="88" y="208"/>
                    <a:pt x="88" y="209"/>
                    <a:pt x="89" y="209"/>
                  </a:cubicBezTo>
                  <a:cubicBezTo>
                    <a:pt x="90" y="210"/>
                    <a:pt x="91" y="210"/>
                    <a:pt x="91" y="209"/>
                  </a:cubicBezTo>
                  <a:close/>
                  <a:moveTo>
                    <a:pt x="43" y="210"/>
                  </a:moveTo>
                  <a:cubicBezTo>
                    <a:pt x="44" y="209"/>
                    <a:pt x="44" y="209"/>
                    <a:pt x="43" y="208"/>
                  </a:cubicBezTo>
                  <a:cubicBezTo>
                    <a:pt x="43" y="208"/>
                    <a:pt x="42" y="208"/>
                    <a:pt x="42" y="208"/>
                  </a:cubicBezTo>
                  <a:cubicBezTo>
                    <a:pt x="41" y="209"/>
                    <a:pt x="42" y="210"/>
                    <a:pt x="43" y="210"/>
                  </a:cubicBezTo>
                  <a:close/>
                  <a:moveTo>
                    <a:pt x="39" y="209"/>
                  </a:moveTo>
                  <a:cubicBezTo>
                    <a:pt x="39" y="209"/>
                    <a:pt x="39" y="209"/>
                    <a:pt x="40" y="209"/>
                  </a:cubicBezTo>
                  <a:cubicBezTo>
                    <a:pt x="40" y="209"/>
                    <a:pt x="40" y="209"/>
                    <a:pt x="40" y="208"/>
                  </a:cubicBezTo>
                  <a:cubicBezTo>
                    <a:pt x="40" y="208"/>
                    <a:pt x="40" y="208"/>
                    <a:pt x="40" y="208"/>
                  </a:cubicBezTo>
                  <a:cubicBezTo>
                    <a:pt x="39" y="208"/>
                    <a:pt x="39" y="208"/>
                    <a:pt x="39" y="208"/>
                  </a:cubicBezTo>
                  <a:lnTo>
                    <a:pt x="39" y="209"/>
                  </a:lnTo>
                  <a:close/>
                  <a:moveTo>
                    <a:pt x="36" y="208"/>
                  </a:moveTo>
                  <a:cubicBezTo>
                    <a:pt x="36" y="208"/>
                    <a:pt x="35" y="208"/>
                    <a:pt x="35" y="208"/>
                  </a:cubicBezTo>
                  <a:cubicBezTo>
                    <a:pt x="35" y="208"/>
                    <a:pt x="35" y="208"/>
                    <a:pt x="35" y="208"/>
                  </a:cubicBezTo>
                  <a:cubicBezTo>
                    <a:pt x="35" y="208"/>
                    <a:pt x="35" y="208"/>
                    <a:pt x="35" y="208"/>
                  </a:cubicBezTo>
                  <a:cubicBezTo>
                    <a:pt x="36" y="208"/>
                    <a:pt x="36" y="208"/>
                    <a:pt x="36" y="208"/>
                  </a:cubicBezTo>
                  <a:close/>
                  <a:moveTo>
                    <a:pt x="30" y="207"/>
                  </a:moveTo>
                  <a:cubicBezTo>
                    <a:pt x="30" y="207"/>
                    <a:pt x="29" y="207"/>
                    <a:pt x="29" y="207"/>
                  </a:cubicBezTo>
                  <a:cubicBezTo>
                    <a:pt x="29" y="207"/>
                    <a:pt x="29" y="207"/>
                    <a:pt x="29" y="207"/>
                  </a:cubicBezTo>
                  <a:cubicBezTo>
                    <a:pt x="29" y="207"/>
                    <a:pt x="29" y="207"/>
                    <a:pt x="29" y="207"/>
                  </a:cubicBezTo>
                  <a:cubicBezTo>
                    <a:pt x="29" y="208"/>
                    <a:pt x="29" y="207"/>
                    <a:pt x="30" y="207"/>
                  </a:cubicBezTo>
                  <a:close/>
                  <a:moveTo>
                    <a:pt x="26" y="208"/>
                  </a:moveTo>
                  <a:cubicBezTo>
                    <a:pt x="27" y="208"/>
                    <a:pt x="27" y="208"/>
                    <a:pt x="27" y="208"/>
                  </a:cubicBezTo>
                  <a:cubicBezTo>
                    <a:pt x="27" y="208"/>
                    <a:pt x="28" y="207"/>
                    <a:pt x="28" y="207"/>
                  </a:cubicBezTo>
                  <a:cubicBezTo>
                    <a:pt x="28" y="207"/>
                    <a:pt x="28" y="207"/>
                    <a:pt x="28" y="206"/>
                  </a:cubicBezTo>
                  <a:cubicBezTo>
                    <a:pt x="27" y="206"/>
                    <a:pt x="27" y="206"/>
                    <a:pt x="27" y="206"/>
                  </a:cubicBezTo>
                  <a:cubicBezTo>
                    <a:pt x="27" y="207"/>
                    <a:pt x="27" y="207"/>
                    <a:pt x="26" y="207"/>
                  </a:cubicBezTo>
                  <a:lnTo>
                    <a:pt x="26" y="208"/>
                  </a:lnTo>
                  <a:close/>
                  <a:moveTo>
                    <a:pt x="89" y="207"/>
                  </a:moveTo>
                  <a:lnTo>
                    <a:pt x="91" y="207"/>
                  </a:lnTo>
                  <a:cubicBezTo>
                    <a:pt x="91" y="206"/>
                    <a:pt x="90" y="206"/>
                    <a:pt x="89" y="206"/>
                  </a:cubicBezTo>
                  <a:lnTo>
                    <a:pt x="89" y="207"/>
                  </a:lnTo>
                  <a:close/>
                  <a:moveTo>
                    <a:pt x="75" y="209"/>
                  </a:moveTo>
                  <a:cubicBezTo>
                    <a:pt x="75" y="209"/>
                    <a:pt x="76" y="209"/>
                    <a:pt x="76" y="209"/>
                  </a:cubicBezTo>
                  <a:cubicBezTo>
                    <a:pt x="76" y="208"/>
                    <a:pt x="76" y="208"/>
                    <a:pt x="77" y="208"/>
                  </a:cubicBezTo>
                  <a:cubicBezTo>
                    <a:pt x="77" y="207"/>
                    <a:pt x="77" y="207"/>
                    <a:pt x="77" y="207"/>
                  </a:cubicBezTo>
                  <a:cubicBezTo>
                    <a:pt x="77" y="206"/>
                    <a:pt x="78" y="206"/>
                    <a:pt x="78" y="206"/>
                  </a:cubicBezTo>
                  <a:cubicBezTo>
                    <a:pt x="77" y="206"/>
                    <a:pt x="77" y="206"/>
                    <a:pt x="76" y="206"/>
                  </a:cubicBezTo>
                  <a:cubicBezTo>
                    <a:pt x="75" y="207"/>
                    <a:pt x="75" y="208"/>
                    <a:pt x="75" y="209"/>
                  </a:cubicBezTo>
                  <a:close/>
                  <a:moveTo>
                    <a:pt x="93" y="206"/>
                  </a:moveTo>
                  <a:lnTo>
                    <a:pt x="94" y="206"/>
                  </a:lnTo>
                  <a:lnTo>
                    <a:pt x="94" y="205"/>
                  </a:lnTo>
                  <a:lnTo>
                    <a:pt x="93" y="205"/>
                  </a:lnTo>
                  <a:lnTo>
                    <a:pt x="93" y="206"/>
                  </a:lnTo>
                  <a:close/>
                  <a:moveTo>
                    <a:pt x="51" y="208"/>
                  </a:moveTo>
                  <a:cubicBezTo>
                    <a:pt x="52" y="208"/>
                    <a:pt x="52" y="208"/>
                    <a:pt x="53" y="207"/>
                  </a:cubicBezTo>
                  <a:cubicBezTo>
                    <a:pt x="53" y="207"/>
                    <a:pt x="53" y="206"/>
                    <a:pt x="54" y="206"/>
                  </a:cubicBezTo>
                  <a:cubicBezTo>
                    <a:pt x="55" y="206"/>
                    <a:pt x="55" y="206"/>
                    <a:pt x="56" y="206"/>
                  </a:cubicBezTo>
                  <a:cubicBezTo>
                    <a:pt x="56" y="206"/>
                    <a:pt x="56" y="206"/>
                    <a:pt x="56" y="205"/>
                  </a:cubicBezTo>
                  <a:lnTo>
                    <a:pt x="53" y="205"/>
                  </a:lnTo>
                  <a:cubicBezTo>
                    <a:pt x="53" y="206"/>
                    <a:pt x="53" y="207"/>
                    <a:pt x="52" y="207"/>
                  </a:cubicBezTo>
                  <a:cubicBezTo>
                    <a:pt x="51" y="207"/>
                    <a:pt x="51" y="207"/>
                    <a:pt x="51" y="208"/>
                  </a:cubicBezTo>
                  <a:close/>
                  <a:moveTo>
                    <a:pt x="28" y="206"/>
                  </a:moveTo>
                  <a:lnTo>
                    <a:pt x="30" y="206"/>
                  </a:lnTo>
                  <a:cubicBezTo>
                    <a:pt x="30" y="205"/>
                    <a:pt x="29" y="205"/>
                    <a:pt x="28" y="205"/>
                  </a:cubicBezTo>
                  <a:lnTo>
                    <a:pt x="28" y="206"/>
                  </a:lnTo>
                  <a:close/>
                  <a:moveTo>
                    <a:pt x="71" y="204"/>
                  </a:moveTo>
                  <a:cubicBezTo>
                    <a:pt x="71" y="205"/>
                    <a:pt x="71" y="205"/>
                    <a:pt x="70" y="205"/>
                  </a:cubicBezTo>
                  <a:cubicBezTo>
                    <a:pt x="70" y="205"/>
                    <a:pt x="70" y="205"/>
                    <a:pt x="70" y="205"/>
                  </a:cubicBezTo>
                  <a:cubicBezTo>
                    <a:pt x="70" y="205"/>
                    <a:pt x="70" y="205"/>
                    <a:pt x="71" y="205"/>
                  </a:cubicBezTo>
                  <a:cubicBezTo>
                    <a:pt x="71" y="205"/>
                    <a:pt x="71" y="205"/>
                    <a:pt x="71" y="204"/>
                  </a:cubicBezTo>
                  <a:close/>
                  <a:moveTo>
                    <a:pt x="86" y="206"/>
                  </a:moveTo>
                  <a:cubicBezTo>
                    <a:pt x="87" y="206"/>
                    <a:pt x="87" y="206"/>
                    <a:pt x="88" y="206"/>
                  </a:cubicBezTo>
                  <a:cubicBezTo>
                    <a:pt x="88" y="206"/>
                    <a:pt x="88" y="205"/>
                    <a:pt x="88" y="205"/>
                  </a:cubicBezTo>
                  <a:cubicBezTo>
                    <a:pt x="88" y="205"/>
                    <a:pt x="88" y="204"/>
                    <a:pt x="88" y="204"/>
                  </a:cubicBezTo>
                  <a:cubicBezTo>
                    <a:pt x="88" y="204"/>
                    <a:pt x="87" y="204"/>
                    <a:pt x="87" y="204"/>
                  </a:cubicBezTo>
                  <a:cubicBezTo>
                    <a:pt x="87" y="204"/>
                    <a:pt x="87" y="205"/>
                    <a:pt x="87" y="205"/>
                  </a:cubicBezTo>
                  <a:cubicBezTo>
                    <a:pt x="86" y="205"/>
                    <a:pt x="86" y="205"/>
                    <a:pt x="86" y="206"/>
                  </a:cubicBezTo>
                  <a:close/>
                  <a:moveTo>
                    <a:pt x="37" y="206"/>
                  </a:moveTo>
                  <a:cubicBezTo>
                    <a:pt x="37" y="205"/>
                    <a:pt x="37" y="205"/>
                    <a:pt x="37" y="205"/>
                  </a:cubicBezTo>
                  <a:cubicBezTo>
                    <a:pt x="37" y="204"/>
                    <a:pt x="37" y="204"/>
                    <a:pt x="37" y="204"/>
                  </a:cubicBezTo>
                  <a:cubicBezTo>
                    <a:pt x="36" y="204"/>
                    <a:pt x="36" y="204"/>
                    <a:pt x="36" y="205"/>
                  </a:cubicBezTo>
                  <a:cubicBezTo>
                    <a:pt x="36" y="205"/>
                    <a:pt x="36" y="206"/>
                    <a:pt x="37" y="206"/>
                  </a:cubicBezTo>
                  <a:close/>
                  <a:moveTo>
                    <a:pt x="63" y="205"/>
                  </a:moveTo>
                  <a:cubicBezTo>
                    <a:pt x="62" y="205"/>
                    <a:pt x="62" y="205"/>
                    <a:pt x="62" y="205"/>
                  </a:cubicBezTo>
                  <a:cubicBezTo>
                    <a:pt x="62" y="205"/>
                    <a:pt x="62" y="205"/>
                    <a:pt x="62" y="204"/>
                  </a:cubicBezTo>
                  <a:cubicBezTo>
                    <a:pt x="62" y="204"/>
                    <a:pt x="62" y="204"/>
                    <a:pt x="62" y="204"/>
                  </a:cubicBezTo>
                  <a:cubicBezTo>
                    <a:pt x="62" y="204"/>
                    <a:pt x="61" y="203"/>
                    <a:pt x="61" y="204"/>
                  </a:cubicBezTo>
                  <a:cubicBezTo>
                    <a:pt x="61" y="205"/>
                    <a:pt x="61" y="205"/>
                    <a:pt x="62" y="206"/>
                  </a:cubicBezTo>
                  <a:cubicBezTo>
                    <a:pt x="62" y="206"/>
                    <a:pt x="63" y="206"/>
                    <a:pt x="64" y="206"/>
                  </a:cubicBezTo>
                  <a:cubicBezTo>
                    <a:pt x="64" y="206"/>
                    <a:pt x="64" y="206"/>
                    <a:pt x="65" y="207"/>
                  </a:cubicBezTo>
                  <a:cubicBezTo>
                    <a:pt x="65" y="206"/>
                    <a:pt x="65" y="205"/>
                    <a:pt x="64" y="205"/>
                  </a:cubicBezTo>
                  <a:cubicBezTo>
                    <a:pt x="64" y="204"/>
                    <a:pt x="64" y="204"/>
                    <a:pt x="63" y="203"/>
                  </a:cubicBezTo>
                  <a:cubicBezTo>
                    <a:pt x="63" y="203"/>
                    <a:pt x="63" y="203"/>
                    <a:pt x="63" y="204"/>
                  </a:cubicBezTo>
                  <a:cubicBezTo>
                    <a:pt x="63" y="204"/>
                    <a:pt x="63" y="204"/>
                    <a:pt x="63" y="204"/>
                  </a:cubicBezTo>
                  <a:cubicBezTo>
                    <a:pt x="63" y="204"/>
                    <a:pt x="63" y="204"/>
                    <a:pt x="63" y="205"/>
                  </a:cubicBezTo>
                  <a:cubicBezTo>
                    <a:pt x="63" y="205"/>
                    <a:pt x="63" y="205"/>
                    <a:pt x="63" y="205"/>
                  </a:cubicBezTo>
                  <a:close/>
                  <a:moveTo>
                    <a:pt x="84" y="207"/>
                  </a:moveTo>
                  <a:cubicBezTo>
                    <a:pt x="85" y="206"/>
                    <a:pt x="85" y="205"/>
                    <a:pt x="85" y="203"/>
                  </a:cubicBezTo>
                  <a:cubicBezTo>
                    <a:pt x="84" y="203"/>
                    <a:pt x="84" y="203"/>
                    <a:pt x="83" y="203"/>
                  </a:cubicBezTo>
                  <a:cubicBezTo>
                    <a:pt x="84" y="203"/>
                    <a:pt x="84" y="203"/>
                    <a:pt x="84" y="204"/>
                  </a:cubicBezTo>
                  <a:cubicBezTo>
                    <a:pt x="84" y="204"/>
                    <a:pt x="84" y="205"/>
                    <a:pt x="83" y="205"/>
                  </a:cubicBezTo>
                  <a:cubicBezTo>
                    <a:pt x="83" y="206"/>
                    <a:pt x="83" y="206"/>
                    <a:pt x="83" y="206"/>
                  </a:cubicBezTo>
                  <a:cubicBezTo>
                    <a:pt x="84" y="206"/>
                    <a:pt x="84" y="207"/>
                    <a:pt x="84" y="207"/>
                  </a:cubicBezTo>
                  <a:close/>
                  <a:moveTo>
                    <a:pt x="79" y="205"/>
                  </a:moveTo>
                  <a:cubicBezTo>
                    <a:pt x="79" y="205"/>
                    <a:pt x="79" y="206"/>
                    <a:pt x="79" y="206"/>
                  </a:cubicBezTo>
                  <a:cubicBezTo>
                    <a:pt x="80" y="207"/>
                    <a:pt x="80" y="207"/>
                    <a:pt x="81" y="207"/>
                  </a:cubicBezTo>
                  <a:cubicBezTo>
                    <a:pt x="81" y="207"/>
                    <a:pt x="81" y="206"/>
                    <a:pt x="82" y="206"/>
                  </a:cubicBezTo>
                  <a:cubicBezTo>
                    <a:pt x="83" y="205"/>
                    <a:pt x="83" y="205"/>
                    <a:pt x="83" y="204"/>
                  </a:cubicBezTo>
                  <a:cubicBezTo>
                    <a:pt x="83" y="204"/>
                    <a:pt x="82" y="204"/>
                    <a:pt x="82" y="204"/>
                  </a:cubicBezTo>
                  <a:cubicBezTo>
                    <a:pt x="82" y="204"/>
                    <a:pt x="82" y="204"/>
                    <a:pt x="81" y="204"/>
                  </a:cubicBezTo>
                  <a:cubicBezTo>
                    <a:pt x="81" y="205"/>
                    <a:pt x="81" y="205"/>
                    <a:pt x="80" y="205"/>
                  </a:cubicBezTo>
                  <a:cubicBezTo>
                    <a:pt x="80" y="205"/>
                    <a:pt x="80" y="205"/>
                    <a:pt x="79" y="205"/>
                  </a:cubicBezTo>
                  <a:close/>
                  <a:moveTo>
                    <a:pt x="78" y="203"/>
                  </a:moveTo>
                  <a:cubicBezTo>
                    <a:pt x="78" y="203"/>
                    <a:pt x="77" y="203"/>
                    <a:pt x="77" y="203"/>
                  </a:cubicBezTo>
                  <a:cubicBezTo>
                    <a:pt x="77" y="203"/>
                    <a:pt x="76" y="204"/>
                    <a:pt x="76" y="204"/>
                  </a:cubicBezTo>
                  <a:cubicBezTo>
                    <a:pt x="76" y="204"/>
                    <a:pt x="75" y="204"/>
                    <a:pt x="75" y="204"/>
                  </a:cubicBezTo>
                  <a:cubicBezTo>
                    <a:pt x="75" y="204"/>
                    <a:pt x="75" y="205"/>
                    <a:pt x="75" y="205"/>
                  </a:cubicBezTo>
                  <a:cubicBezTo>
                    <a:pt x="76" y="205"/>
                    <a:pt x="77" y="204"/>
                    <a:pt x="78" y="204"/>
                  </a:cubicBezTo>
                  <a:cubicBezTo>
                    <a:pt x="79" y="204"/>
                    <a:pt x="80" y="204"/>
                    <a:pt x="81" y="203"/>
                  </a:cubicBezTo>
                  <a:cubicBezTo>
                    <a:pt x="80" y="203"/>
                    <a:pt x="80" y="203"/>
                    <a:pt x="79" y="203"/>
                  </a:cubicBezTo>
                  <a:cubicBezTo>
                    <a:pt x="79" y="202"/>
                    <a:pt x="79" y="202"/>
                    <a:pt x="78" y="203"/>
                  </a:cubicBezTo>
                  <a:close/>
                  <a:moveTo>
                    <a:pt x="90" y="202"/>
                  </a:moveTo>
                  <a:cubicBezTo>
                    <a:pt x="89" y="203"/>
                    <a:pt x="90" y="204"/>
                    <a:pt x="90" y="204"/>
                  </a:cubicBezTo>
                  <a:cubicBezTo>
                    <a:pt x="91" y="204"/>
                    <a:pt x="92" y="204"/>
                    <a:pt x="92" y="203"/>
                  </a:cubicBezTo>
                  <a:lnTo>
                    <a:pt x="90" y="202"/>
                  </a:lnTo>
                  <a:close/>
                  <a:moveTo>
                    <a:pt x="65" y="202"/>
                  </a:moveTo>
                  <a:cubicBezTo>
                    <a:pt x="65" y="202"/>
                    <a:pt x="65" y="202"/>
                    <a:pt x="65" y="202"/>
                  </a:cubicBezTo>
                  <a:cubicBezTo>
                    <a:pt x="65" y="201"/>
                    <a:pt x="65" y="202"/>
                    <a:pt x="65" y="202"/>
                  </a:cubicBezTo>
                  <a:cubicBezTo>
                    <a:pt x="65" y="202"/>
                    <a:pt x="65" y="202"/>
                    <a:pt x="65" y="202"/>
                  </a:cubicBezTo>
                  <a:cubicBezTo>
                    <a:pt x="65" y="202"/>
                    <a:pt x="65" y="202"/>
                    <a:pt x="65" y="202"/>
                  </a:cubicBezTo>
                  <a:close/>
                  <a:moveTo>
                    <a:pt x="83" y="202"/>
                  </a:moveTo>
                  <a:cubicBezTo>
                    <a:pt x="83" y="202"/>
                    <a:pt x="82" y="201"/>
                    <a:pt x="82" y="201"/>
                  </a:cubicBezTo>
                  <a:cubicBezTo>
                    <a:pt x="82" y="202"/>
                    <a:pt x="82" y="202"/>
                    <a:pt x="83" y="202"/>
                  </a:cubicBezTo>
                  <a:close/>
                  <a:moveTo>
                    <a:pt x="24" y="201"/>
                  </a:moveTo>
                  <a:cubicBezTo>
                    <a:pt x="23" y="201"/>
                    <a:pt x="23" y="201"/>
                    <a:pt x="23" y="202"/>
                  </a:cubicBezTo>
                  <a:cubicBezTo>
                    <a:pt x="23" y="202"/>
                    <a:pt x="23" y="202"/>
                    <a:pt x="23" y="202"/>
                  </a:cubicBezTo>
                  <a:cubicBezTo>
                    <a:pt x="24" y="201"/>
                    <a:pt x="24" y="201"/>
                    <a:pt x="24" y="201"/>
                  </a:cubicBezTo>
                  <a:close/>
                  <a:moveTo>
                    <a:pt x="32" y="201"/>
                  </a:moveTo>
                  <a:cubicBezTo>
                    <a:pt x="32" y="201"/>
                    <a:pt x="32" y="201"/>
                    <a:pt x="32" y="201"/>
                  </a:cubicBezTo>
                  <a:cubicBezTo>
                    <a:pt x="32" y="200"/>
                    <a:pt x="31" y="200"/>
                    <a:pt x="31" y="200"/>
                  </a:cubicBezTo>
                  <a:cubicBezTo>
                    <a:pt x="31" y="200"/>
                    <a:pt x="30" y="200"/>
                    <a:pt x="30" y="200"/>
                  </a:cubicBezTo>
                  <a:cubicBezTo>
                    <a:pt x="30" y="201"/>
                    <a:pt x="30" y="201"/>
                    <a:pt x="30" y="201"/>
                  </a:cubicBezTo>
                  <a:cubicBezTo>
                    <a:pt x="30" y="201"/>
                    <a:pt x="31" y="202"/>
                    <a:pt x="32" y="201"/>
                  </a:cubicBezTo>
                  <a:close/>
                  <a:moveTo>
                    <a:pt x="85" y="201"/>
                  </a:moveTo>
                  <a:cubicBezTo>
                    <a:pt x="87" y="202"/>
                    <a:pt x="88" y="201"/>
                    <a:pt x="87" y="200"/>
                  </a:cubicBezTo>
                  <a:cubicBezTo>
                    <a:pt x="87" y="200"/>
                    <a:pt x="86" y="200"/>
                    <a:pt x="86" y="200"/>
                  </a:cubicBezTo>
                  <a:cubicBezTo>
                    <a:pt x="85" y="200"/>
                    <a:pt x="85" y="201"/>
                    <a:pt x="85" y="201"/>
                  </a:cubicBezTo>
                  <a:close/>
                  <a:moveTo>
                    <a:pt x="59" y="201"/>
                  </a:moveTo>
                  <a:cubicBezTo>
                    <a:pt x="59" y="201"/>
                    <a:pt x="59" y="201"/>
                    <a:pt x="58" y="201"/>
                  </a:cubicBezTo>
                  <a:cubicBezTo>
                    <a:pt x="58" y="200"/>
                    <a:pt x="57" y="200"/>
                    <a:pt x="57" y="200"/>
                  </a:cubicBezTo>
                  <a:cubicBezTo>
                    <a:pt x="56" y="200"/>
                    <a:pt x="55" y="200"/>
                    <a:pt x="55" y="200"/>
                  </a:cubicBezTo>
                  <a:cubicBezTo>
                    <a:pt x="54" y="200"/>
                    <a:pt x="54" y="200"/>
                    <a:pt x="54" y="200"/>
                  </a:cubicBezTo>
                  <a:lnTo>
                    <a:pt x="53" y="200"/>
                  </a:lnTo>
                  <a:cubicBezTo>
                    <a:pt x="53" y="201"/>
                    <a:pt x="53" y="201"/>
                    <a:pt x="53" y="201"/>
                  </a:cubicBezTo>
                  <a:cubicBezTo>
                    <a:pt x="54" y="202"/>
                    <a:pt x="54" y="202"/>
                    <a:pt x="55" y="202"/>
                  </a:cubicBezTo>
                  <a:cubicBezTo>
                    <a:pt x="55" y="202"/>
                    <a:pt x="56" y="201"/>
                    <a:pt x="57" y="201"/>
                  </a:cubicBezTo>
                  <a:cubicBezTo>
                    <a:pt x="58" y="201"/>
                    <a:pt x="58" y="201"/>
                    <a:pt x="59" y="201"/>
                  </a:cubicBezTo>
                  <a:close/>
                  <a:moveTo>
                    <a:pt x="43" y="201"/>
                  </a:moveTo>
                  <a:cubicBezTo>
                    <a:pt x="42" y="201"/>
                    <a:pt x="42" y="201"/>
                    <a:pt x="41" y="201"/>
                  </a:cubicBezTo>
                  <a:cubicBezTo>
                    <a:pt x="41" y="200"/>
                    <a:pt x="40" y="200"/>
                    <a:pt x="40" y="200"/>
                  </a:cubicBezTo>
                  <a:cubicBezTo>
                    <a:pt x="39" y="200"/>
                    <a:pt x="39" y="200"/>
                    <a:pt x="38" y="200"/>
                  </a:cubicBezTo>
                  <a:cubicBezTo>
                    <a:pt x="37" y="200"/>
                    <a:pt x="36" y="201"/>
                    <a:pt x="36" y="201"/>
                  </a:cubicBezTo>
                  <a:cubicBezTo>
                    <a:pt x="38" y="202"/>
                    <a:pt x="39" y="202"/>
                    <a:pt x="42" y="202"/>
                  </a:cubicBezTo>
                  <a:cubicBezTo>
                    <a:pt x="44" y="201"/>
                    <a:pt x="46" y="201"/>
                    <a:pt x="49" y="201"/>
                  </a:cubicBezTo>
                  <a:cubicBezTo>
                    <a:pt x="48" y="201"/>
                    <a:pt x="48" y="201"/>
                    <a:pt x="48" y="201"/>
                  </a:cubicBezTo>
                  <a:cubicBezTo>
                    <a:pt x="47" y="200"/>
                    <a:pt x="47" y="200"/>
                    <a:pt x="46" y="201"/>
                  </a:cubicBezTo>
                  <a:cubicBezTo>
                    <a:pt x="46" y="201"/>
                    <a:pt x="45" y="201"/>
                    <a:pt x="45" y="201"/>
                  </a:cubicBezTo>
                  <a:cubicBezTo>
                    <a:pt x="44" y="201"/>
                    <a:pt x="43" y="201"/>
                    <a:pt x="43" y="201"/>
                  </a:cubicBezTo>
                  <a:close/>
                  <a:moveTo>
                    <a:pt x="66" y="208"/>
                  </a:moveTo>
                  <a:cubicBezTo>
                    <a:pt x="66" y="207"/>
                    <a:pt x="67" y="206"/>
                    <a:pt x="67" y="205"/>
                  </a:cubicBezTo>
                  <a:cubicBezTo>
                    <a:pt x="68" y="205"/>
                    <a:pt x="68" y="204"/>
                    <a:pt x="68" y="203"/>
                  </a:cubicBezTo>
                  <a:cubicBezTo>
                    <a:pt x="68" y="203"/>
                    <a:pt x="68" y="202"/>
                    <a:pt x="67" y="202"/>
                  </a:cubicBezTo>
                  <a:cubicBezTo>
                    <a:pt x="67" y="201"/>
                    <a:pt x="67" y="201"/>
                    <a:pt x="67" y="200"/>
                  </a:cubicBezTo>
                  <a:cubicBezTo>
                    <a:pt x="67" y="200"/>
                    <a:pt x="67" y="200"/>
                    <a:pt x="68" y="200"/>
                  </a:cubicBezTo>
                  <a:cubicBezTo>
                    <a:pt x="68" y="200"/>
                    <a:pt x="68" y="200"/>
                    <a:pt x="68" y="199"/>
                  </a:cubicBezTo>
                  <a:cubicBezTo>
                    <a:pt x="67" y="199"/>
                    <a:pt x="67" y="199"/>
                    <a:pt x="67" y="199"/>
                  </a:cubicBezTo>
                  <a:cubicBezTo>
                    <a:pt x="67" y="199"/>
                    <a:pt x="66" y="199"/>
                    <a:pt x="66" y="199"/>
                  </a:cubicBezTo>
                  <a:cubicBezTo>
                    <a:pt x="66" y="200"/>
                    <a:pt x="66" y="200"/>
                    <a:pt x="66" y="201"/>
                  </a:cubicBezTo>
                  <a:cubicBezTo>
                    <a:pt x="66" y="202"/>
                    <a:pt x="66" y="202"/>
                    <a:pt x="67" y="203"/>
                  </a:cubicBezTo>
                  <a:cubicBezTo>
                    <a:pt x="67" y="204"/>
                    <a:pt x="67" y="204"/>
                    <a:pt x="67" y="204"/>
                  </a:cubicBezTo>
                  <a:cubicBezTo>
                    <a:pt x="67" y="204"/>
                    <a:pt x="67" y="204"/>
                    <a:pt x="66" y="205"/>
                  </a:cubicBezTo>
                  <a:cubicBezTo>
                    <a:pt x="66" y="205"/>
                    <a:pt x="66" y="205"/>
                    <a:pt x="66" y="206"/>
                  </a:cubicBezTo>
                  <a:cubicBezTo>
                    <a:pt x="66" y="206"/>
                    <a:pt x="66" y="207"/>
                    <a:pt x="66" y="207"/>
                  </a:cubicBezTo>
                  <a:cubicBezTo>
                    <a:pt x="66" y="207"/>
                    <a:pt x="66" y="207"/>
                    <a:pt x="66" y="208"/>
                  </a:cubicBezTo>
                  <a:close/>
                  <a:moveTo>
                    <a:pt x="55" y="198"/>
                  </a:moveTo>
                  <a:cubicBezTo>
                    <a:pt x="55" y="198"/>
                    <a:pt x="55" y="198"/>
                    <a:pt x="55" y="198"/>
                  </a:cubicBezTo>
                  <a:cubicBezTo>
                    <a:pt x="55" y="199"/>
                    <a:pt x="55" y="199"/>
                    <a:pt x="55" y="199"/>
                  </a:cubicBezTo>
                  <a:cubicBezTo>
                    <a:pt x="55" y="199"/>
                    <a:pt x="55" y="199"/>
                    <a:pt x="55" y="199"/>
                  </a:cubicBezTo>
                  <a:cubicBezTo>
                    <a:pt x="55" y="199"/>
                    <a:pt x="55" y="199"/>
                    <a:pt x="55" y="198"/>
                  </a:cubicBezTo>
                  <a:close/>
                  <a:moveTo>
                    <a:pt x="80" y="198"/>
                  </a:moveTo>
                  <a:cubicBezTo>
                    <a:pt x="80" y="198"/>
                    <a:pt x="80" y="198"/>
                    <a:pt x="79" y="198"/>
                  </a:cubicBezTo>
                  <a:cubicBezTo>
                    <a:pt x="79" y="199"/>
                    <a:pt x="79" y="199"/>
                    <a:pt x="79" y="199"/>
                  </a:cubicBezTo>
                  <a:cubicBezTo>
                    <a:pt x="79" y="200"/>
                    <a:pt x="79" y="200"/>
                    <a:pt x="79" y="200"/>
                  </a:cubicBezTo>
                  <a:cubicBezTo>
                    <a:pt x="78" y="200"/>
                    <a:pt x="78" y="200"/>
                    <a:pt x="78" y="200"/>
                  </a:cubicBezTo>
                  <a:cubicBezTo>
                    <a:pt x="78" y="201"/>
                    <a:pt x="78" y="201"/>
                    <a:pt x="78" y="201"/>
                  </a:cubicBezTo>
                  <a:lnTo>
                    <a:pt x="79" y="201"/>
                  </a:lnTo>
                  <a:cubicBezTo>
                    <a:pt x="80" y="201"/>
                    <a:pt x="80" y="200"/>
                    <a:pt x="80" y="200"/>
                  </a:cubicBezTo>
                  <a:cubicBezTo>
                    <a:pt x="80" y="199"/>
                    <a:pt x="81" y="199"/>
                    <a:pt x="82" y="199"/>
                  </a:cubicBezTo>
                  <a:cubicBezTo>
                    <a:pt x="82" y="199"/>
                    <a:pt x="82" y="198"/>
                    <a:pt x="81" y="198"/>
                  </a:cubicBezTo>
                  <a:cubicBezTo>
                    <a:pt x="81" y="198"/>
                    <a:pt x="80" y="198"/>
                    <a:pt x="80" y="198"/>
                  </a:cubicBezTo>
                  <a:close/>
                  <a:moveTo>
                    <a:pt x="75" y="198"/>
                  </a:moveTo>
                  <a:lnTo>
                    <a:pt x="76" y="198"/>
                  </a:lnTo>
                  <a:lnTo>
                    <a:pt x="76" y="197"/>
                  </a:lnTo>
                  <a:lnTo>
                    <a:pt x="75" y="197"/>
                  </a:lnTo>
                  <a:lnTo>
                    <a:pt x="75" y="198"/>
                  </a:lnTo>
                  <a:close/>
                  <a:moveTo>
                    <a:pt x="65" y="198"/>
                  </a:moveTo>
                  <a:cubicBezTo>
                    <a:pt x="65" y="197"/>
                    <a:pt x="65" y="196"/>
                    <a:pt x="64" y="196"/>
                  </a:cubicBezTo>
                  <a:cubicBezTo>
                    <a:pt x="64" y="197"/>
                    <a:pt x="64" y="197"/>
                    <a:pt x="64" y="198"/>
                  </a:cubicBezTo>
                  <a:cubicBezTo>
                    <a:pt x="64" y="198"/>
                    <a:pt x="64" y="199"/>
                    <a:pt x="65" y="198"/>
                  </a:cubicBezTo>
                  <a:close/>
                  <a:moveTo>
                    <a:pt x="68" y="198"/>
                  </a:moveTo>
                  <a:cubicBezTo>
                    <a:pt x="68" y="196"/>
                    <a:pt x="67" y="196"/>
                    <a:pt x="66" y="196"/>
                  </a:cubicBezTo>
                  <a:cubicBezTo>
                    <a:pt x="66" y="197"/>
                    <a:pt x="66" y="197"/>
                    <a:pt x="67" y="197"/>
                  </a:cubicBezTo>
                  <a:cubicBezTo>
                    <a:pt x="67" y="198"/>
                    <a:pt x="67" y="198"/>
                    <a:pt x="68" y="198"/>
                  </a:cubicBezTo>
                  <a:close/>
                  <a:moveTo>
                    <a:pt x="27" y="198"/>
                  </a:moveTo>
                  <a:cubicBezTo>
                    <a:pt x="27" y="198"/>
                    <a:pt x="27" y="198"/>
                    <a:pt x="27" y="198"/>
                  </a:cubicBezTo>
                  <a:cubicBezTo>
                    <a:pt x="26" y="198"/>
                    <a:pt x="26" y="198"/>
                    <a:pt x="26" y="198"/>
                  </a:cubicBezTo>
                  <a:cubicBezTo>
                    <a:pt x="27" y="198"/>
                    <a:pt x="27" y="198"/>
                    <a:pt x="28" y="198"/>
                  </a:cubicBezTo>
                  <a:cubicBezTo>
                    <a:pt x="29" y="199"/>
                    <a:pt x="29" y="198"/>
                    <a:pt x="29" y="198"/>
                  </a:cubicBezTo>
                  <a:cubicBezTo>
                    <a:pt x="28" y="197"/>
                    <a:pt x="28" y="197"/>
                    <a:pt x="28" y="196"/>
                  </a:cubicBezTo>
                  <a:cubicBezTo>
                    <a:pt x="28" y="196"/>
                    <a:pt x="27" y="196"/>
                    <a:pt x="26" y="196"/>
                  </a:cubicBezTo>
                  <a:cubicBezTo>
                    <a:pt x="26" y="196"/>
                    <a:pt x="26" y="197"/>
                    <a:pt x="26" y="197"/>
                  </a:cubicBezTo>
                  <a:cubicBezTo>
                    <a:pt x="26" y="197"/>
                    <a:pt x="27" y="197"/>
                    <a:pt x="27" y="197"/>
                  </a:cubicBezTo>
                  <a:cubicBezTo>
                    <a:pt x="27" y="197"/>
                    <a:pt x="27" y="197"/>
                    <a:pt x="27" y="197"/>
                  </a:cubicBezTo>
                  <a:cubicBezTo>
                    <a:pt x="28" y="197"/>
                    <a:pt x="28" y="197"/>
                    <a:pt x="27" y="198"/>
                  </a:cubicBezTo>
                  <a:close/>
                  <a:moveTo>
                    <a:pt x="33" y="195"/>
                  </a:moveTo>
                  <a:cubicBezTo>
                    <a:pt x="33" y="195"/>
                    <a:pt x="33" y="195"/>
                    <a:pt x="32" y="195"/>
                  </a:cubicBezTo>
                  <a:cubicBezTo>
                    <a:pt x="32" y="195"/>
                    <a:pt x="32" y="196"/>
                    <a:pt x="32" y="196"/>
                  </a:cubicBezTo>
                  <a:cubicBezTo>
                    <a:pt x="32" y="196"/>
                    <a:pt x="32" y="196"/>
                    <a:pt x="33" y="196"/>
                  </a:cubicBezTo>
                  <a:cubicBezTo>
                    <a:pt x="33" y="196"/>
                    <a:pt x="33" y="196"/>
                    <a:pt x="33" y="195"/>
                  </a:cubicBezTo>
                  <a:close/>
                  <a:moveTo>
                    <a:pt x="31" y="196"/>
                  </a:moveTo>
                  <a:cubicBezTo>
                    <a:pt x="31" y="196"/>
                    <a:pt x="30" y="196"/>
                    <a:pt x="30" y="196"/>
                  </a:cubicBezTo>
                  <a:cubicBezTo>
                    <a:pt x="30" y="195"/>
                    <a:pt x="30" y="195"/>
                    <a:pt x="29" y="195"/>
                  </a:cubicBezTo>
                  <a:cubicBezTo>
                    <a:pt x="29" y="196"/>
                    <a:pt x="29" y="196"/>
                    <a:pt x="30" y="197"/>
                  </a:cubicBezTo>
                  <a:cubicBezTo>
                    <a:pt x="31" y="197"/>
                    <a:pt x="31" y="197"/>
                    <a:pt x="31" y="196"/>
                  </a:cubicBezTo>
                  <a:close/>
                  <a:moveTo>
                    <a:pt x="22" y="195"/>
                  </a:moveTo>
                  <a:cubicBezTo>
                    <a:pt x="21" y="196"/>
                    <a:pt x="21" y="196"/>
                    <a:pt x="21" y="196"/>
                  </a:cubicBezTo>
                  <a:cubicBezTo>
                    <a:pt x="22" y="197"/>
                    <a:pt x="22" y="197"/>
                    <a:pt x="22" y="196"/>
                  </a:cubicBezTo>
                  <a:cubicBezTo>
                    <a:pt x="23" y="196"/>
                    <a:pt x="23" y="196"/>
                    <a:pt x="23" y="196"/>
                  </a:cubicBezTo>
                  <a:cubicBezTo>
                    <a:pt x="23" y="196"/>
                    <a:pt x="23" y="195"/>
                    <a:pt x="22" y="195"/>
                  </a:cubicBezTo>
                  <a:close/>
                  <a:moveTo>
                    <a:pt x="35" y="195"/>
                  </a:moveTo>
                  <a:cubicBezTo>
                    <a:pt x="35" y="195"/>
                    <a:pt x="34" y="195"/>
                    <a:pt x="34" y="195"/>
                  </a:cubicBezTo>
                  <a:cubicBezTo>
                    <a:pt x="34" y="195"/>
                    <a:pt x="34" y="195"/>
                    <a:pt x="34" y="195"/>
                  </a:cubicBezTo>
                  <a:cubicBezTo>
                    <a:pt x="34" y="195"/>
                    <a:pt x="34" y="195"/>
                    <a:pt x="34" y="195"/>
                  </a:cubicBezTo>
                  <a:cubicBezTo>
                    <a:pt x="35" y="195"/>
                    <a:pt x="35" y="195"/>
                    <a:pt x="35" y="195"/>
                  </a:cubicBezTo>
                  <a:close/>
                  <a:moveTo>
                    <a:pt x="12" y="195"/>
                  </a:moveTo>
                  <a:cubicBezTo>
                    <a:pt x="12" y="195"/>
                    <a:pt x="12" y="195"/>
                    <a:pt x="12" y="195"/>
                  </a:cubicBezTo>
                  <a:cubicBezTo>
                    <a:pt x="12" y="195"/>
                    <a:pt x="11" y="195"/>
                    <a:pt x="11" y="195"/>
                  </a:cubicBezTo>
                  <a:cubicBezTo>
                    <a:pt x="12" y="195"/>
                    <a:pt x="12" y="195"/>
                    <a:pt x="12" y="195"/>
                  </a:cubicBezTo>
                  <a:cubicBezTo>
                    <a:pt x="12" y="195"/>
                    <a:pt x="12" y="195"/>
                    <a:pt x="12" y="195"/>
                  </a:cubicBezTo>
                  <a:close/>
                  <a:moveTo>
                    <a:pt x="8" y="196"/>
                  </a:moveTo>
                  <a:cubicBezTo>
                    <a:pt x="9" y="197"/>
                    <a:pt x="9" y="196"/>
                    <a:pt x="10" y="196"/>
                  </a:cubicBezTo>
                  <a:cubicBezTo>
                    <a:pt x="10" y="195"/>
                    <a:pt x="10" y="194"/>
                    <a:pt x="9" y="194"/>
                  </a:cubicBezTo>
                  <a:cubicBezTo>
                    <a:pt x="9" y="195"/>
                    <a:pt x="9" y="195"/>
                    <a:pt x="9" y="195"/>
                  </a:cubicBezTo>
                  <a:lnTo>
                    <a:pt x="8" y="195"/>
                  </a:lnTo>
                  <a:lnTo>
                    <a:pt x="8" y="196"/>
                  </a:lnTo>
                  <a:close/>
                  <a:moveTo>
                    <a:pt x="43" y="197"/>
                  </a:moveTo>
                  <a:cubicBezTo>
                    <a:pt x="43" y="196"/>
                    <a:pt x="42" y="195"/>
                    <a:pt x="41" y="195"/>
                  </a:cubicBezTo>
                  <a:cubicBezTo>
                    <a:pt x="40" y="195"/>
                    <a:pt x="40" y="195"/>
                    <a:pt x="40" y="194"/>
                  </a:cubicBezTo>
                  <a:cubicBezTo>
                    <a:pt x="39" y="194"/>
                    <a:pt x="39" y="194"/>
                    <a:pt x="39" y="194"/>
                  </a:cubicBezTo>
                  <a:cubicBezTo>
                    <a:pt x="39" y="194"/>
                    <a:pt x="40" y="195"/>
                    <a:pt x="40" y="195"/>
                  </a:cubicBezTo>
                  <a:cubicBezTo>
                    <a:pt x="40" y="195"/>
                    <a:pt x="40" y="196"/>
                    <a:pt x="40" y="196"/>
                  </a:cubicBezTo>
                  <a:cubicBezTo>
                    <a:pt x="41" y="196"/>
                    <a:pt x="41" y="197"/>
                    <a:pt x="41" y="197"/>
                  </a:cubicBezTo>
                  <a:cubicBezTo>
                    <a:pt x="41" y="197"/>
                    <a:pt x="42" y="197"/>
                    <a:pt x="43" y="197"/>
                  </a:cubicBezTo>
                  <a:close/>
                  <a:moveTo>
                    <a:pt x="30" y="194"/>
                  </a:moveTo>
                  <a:cubicBezTo>
                    <a:pt x="30" y="194"/>
                    <a:pt x="29" y="194"/>
                    <a:pt x="29" y="194"/>
                  </a:cubicBezTo>
                  <a:cubicBezTo>
                    <a:pt x="29" y="194"/>
                    <a:pt x="29" y="194"/>
                    <a:pt x="29" y="194"/>
                  </a:cubicBezTo>
                  <a:cubicBezTo>
                    <a:pt x="29" y="195"/>
                    <a:pt x="29" y="195"/>
                    <a:pt x="30" y="194"/>
                  </a:cubicBezTo>
                  <a:close/>
                  <a:moveTo>
                    <a:pt x="19" y="194"/>
                  </a:moveTo>
                  <a:cubicBezTo>
                    <a:pt x="19" y="194"/>
                    <a:pt x="19" y="194"/>
                    <a:pt x="18" y="194"/>
                  </a:cubicBezTo>
                  <a:cubicBezTo>
                    <a:pt x="18" y="194"/>
                    <a:pt x="18" y="194"/>
                    <a:pt x="18" y="194"/>
                  </a:cubicBezTo>
                  <a:cubicBezTo>
                    <a:pt x="18" y="194"/>
                    <a:pt x="18" y="195"/>
                    <a:pt x="18" y="195"/>
                  </a:cubicBezTo>
                  <a:cubicBezTo>
                    <a:pt x="18" y="195"/>
                    <a:pt x="19" y="195"/>
                    <a:pt x="19" y="194"/>
                  </a:cubicBezTo>
                  <a:close/>
                  <a:moveTo>
                    <a:pt x="43" y="195"/>
                  </a:moveTo>
                  <a:cubicBezTo>
                    <a:pt x="43" y="195"/>
                    <a:pt x="43" y="195"/>
                    <a:pt x="43" y="195"/>
                  </a:cubicBezTo>
                  <a:cubicBezTo>
                    <a:pt x="44" y="195"/>
                    <a:pt x="44" y="194"/>
                    <a:pt x="44" y="194"/>
                  </a:cubicBezTo>
                  <a:cubicBezTo>
                    <a:pt x="44" y="194"/>
                    <a:pt x="44" y="194"/>
                    <a:pt x="44" y="194"/>
                  </a:cubicBezTo>
                  <a:cubicBezTo>
                    <a:pt x="44" y="193"/>
                    <a:pt x="43" y="193"/>
                    <a:pt x="43" y="193"/>
                  </a:cubicBezTo>
                  <a:cubicBezTo>
                    <a:pt x="43" y="194"/>
                    <a:pt x="43" y="194"/>
                    <a:pt x="42" y="194"/>
                  </a:cubicBezTo>
                  <a:lnTo>
                    <a:pt x="43" y="195"/>
                  </a:lnTo>
                  <a:close/>
                  <a:moveTo>
                    <a:pt x="58" y="193"/>
                  </a:moveTo>
                  <a:cubicBezTo>
                    <a:pt x="58" y="193"/>
                    <a:pt x="58" y="193"/>
                    <a:pt x="58" y="193"/>
                  </a:cubicBezTo>
                  <a:cubicBezTo>
                    <a:pt x="58" y="193"/>
                    <a:pt x="57" y="193"/>
                    <a:pt x="57" y="193"/>
                  </a:cubicBezTo>
                  <a:cubicBezTo>
                    <a:pt x="58" y="193"/>
                    <a:pt x="58" y="193"/>
                    <a:pt x="58" y="193"/>
                  </a:cubicBezTo>
                  <a:cubicBezTo>
                    <a:pt x="58" y="193"/>
                    <a:pt x="58" y="193"/>
                    <a:pt x="58" y="193"/>
                  </a:cubicBezTo>
                  <a:close/>
                  <a:moveTo>
                    <a:pt x="26" y="193"/>
                  </a:moveTo>
                  <a:lnTo>
                    <a:pt x="27" y="193"/>
                  </a:lnTo>
                  <a:lnTo>
                    <a:pt x="27" y="192"/>
                  </a:lnTo>
                  <a:lnTo>
                    <a:pt x="26" y="192"/>
                  </a:lnTo>
                  <a:lnTo>
                    <a:pt x="26" y="193"/>
                  </a:lnTo>
                  <a:close/>
                  <a:moveTo>
                    <a:pt x="27" y="195"/>
                  </a:moveTo>
                  <a:cubicBezTo>
                    <a:pt x="27" y="194"/>
                    <a:pt x="27" y="194"/>
                    <a:pt x="26" y="194"/>
                  </a:cubicBezTo>
                  <a:cubicBezTo>
                    <a:pt x="26" y="194"/>
                    <a:pt x="26" y="193"/>
                    <a:pt x="25" y="193"/>
                  </a:cubicBezTo>
                  <a:cubicBezTo>
                    <a:pt x="25" y="193"/>
                    <a:pt x="25" y="193"/>
                    <a:pt x="25" y="192"/>
                  </a:cubicBezTo>
                  <a:cubicBezTo>
                    <a:pt x="24" y="192"/>
                    <a:pt x="24" y="192"/>
                    <a:pt x="23" y="192"/>
                  </a:cubicBezTo>
                  <a:cubicBezTo>
                    <a:pt x="23" y="193"/>
                    <a:pt x="24" y="194"/>
                    <a:pt x="25" y="194"/>
                  </a:cubicBezTo>
                  <a:cubicBezTo>
                    <a:pt x="25" y="194"/>
                    <a:pt x="26" y="195"/>
                    <a:pt x="27" y="195"/>
                  </a:cubicBezTo>
                  <a:close/>
                  <a:moveTo>
                    <a:pt x="65" y="194"/>
                  </a:moveTo>
                  <a:cubicBezTo>
                    <a:pt x="66" y="194"/>
                    <a:pt x="67" y="194"/>
                    <a:pt x="67" y="193"/>
                  </a:cubicBezTo>
                  <a:cubicBezTo>
                    <a:pt x="67" y="192"/>
                    <a:pt x="66" y="192"/>
                    <a:pt x="66" y="192"/>
                  </a:cubicBezTo>
                  <a:cubicBezTo>
                    <a:pt x="66" y="192"/>
                    <a:pt x="65" y="192"/>
                    <a:pt x="65" y="193"/>
                  </a:cubicBezTo>
                  <a:cubicBezTo>
                    <a:pt x="65" y="193"/>
                    <a:pt x="65" y="193"/>
                    <a:pt x="65" y="194"/>
                  </a:cubicBezTo>
                  <a:close/>
                  <a:moveTo>
                    <a:pt x="29" y="192"/>
                  </a:moveTo>
                  <a:cubicBezTo>
                    <a:pt x="29" y="192"/>
                    <a:pt x="29" y="192"/>
                    <a:pt x="29" y="192"/>
                  </a:cubicBezTo>
                  <a:cubicBezTo>
                    <a:pt x="28" y="192"/>
                    <a:pt x="28" y="192"/>
                    <a:pt x="29" y="192"/>
                  </a:cubicBezTo>
                  <a:cubicBezTo>
                    <a:pt x="29" y="192"/>
                    <a:pt x="29" y="192"/>
                    <a:pt x="29" y="192"/>
                  </a:cubicBezTo>
                  <a:cubicBezTo>
                    <a:pt x="29" y="192"/>
                    <a:pt x="29" y="192"/>
                    <a:pt x="29" y="192"/>
                  </a:cubicBezTo>
                  <a:close/>
                  <a:moveTo>
                    <a:pt x="11" y="191"/>
                  </a:moveTo>
                  <a:cubicBezTo>
                    <a:pt x="11" y="191"/>
                    <a:pt x="11" y="191"/>
                    <a:pt x="11" y="191"/>
                  </a:cubicBezTo>
                  <a:cubicBezTo>
                    <a:pt x="11" y="191"/>
                    <a:pt x="11" y="192"/>
                    <a:pt x="11" y="192"/>
                  </a:cubicBezTo>
                  <a:cubicBezTo>
                    <a:pt x="11" y="192"/>
                    <a:pt x="11" y="192"/>
                    <a:pt x="11" y="192"/>
                  </a:cubicBezTo>
                  <a:cubicBezTo>
                    <a:pt x="12" y="192"/>
                    <a:pt x="12" y="191"/>
                    <a:pt x="11" y="191"/>
                  </a:cubicBezTo>
                  <a:close/>
                  <a:moveTo>
                    <a:pt x="27" y="191"/>
                  </a:moveTo>
                  <a:cubicBezTo>
                    <a:pt x="27" y="191"/>
                    <a:pt x="27" y="190"/>
                    <a:pt x="27" y="190"/>
                  </a:cubicBezTo>
                  <a:cubicBezTo>
                    <a:pt x="27" y="190"/>
                    <a:pt x="26" y="190"/>
                    <a:pt x="26" y="190"/>
                  </a:cubicBezTo>
                  <a:cubicBezTo>
                    <a:pt x="26" y="191"/>
                    <a:pt x="26" y="191"/>
                    <a:pt x="27" y="191"/>
                  </a:cubicBezTo>
                  <a:cubicBezTo>
                    <a:pt x="27" y="191"/>
                    <a:pt x="27" y="191"/>
                    <a:pt x="27" y="191"/>
                  </a:cubicBezTo>
                  <a:close/>
                  <a:moveTo>
                    <a:pt x="50" y="191"/>
                  </a:moveTo>
                  <a:cubicBezTo>
                    <a:pt x="50" y="191"/>
                    <a:pt x="50" y="191"/>
                    <a:pt x="50" y="191"/>
                  </a:cubicBezTo>
                  <a:cubicBezTo>
                    <a:pt x="50" y="191"/>
                    <a:pt x="51" y="191"/>
                    <a:pt x="51" y="191"/>
                  </a:cubicBezTo>
                  <a:cubicBezTo>
                    <a:pt x="51" y="191"/>
                    <a:pt x="51" y="191"/>
                    <a:pt x="51" y="191"/>
                  </a:cubicBezTo>
                  <a:cubicBezTo>
                    <a:pt x="51" y="191"/>
                    <a:pt x="51" y="190"/>
                    <a:pt x="51" y="190"/>
                  </a:cubicBezTo>
                  <a:cubicBezTo>
                    <a:pt x="51" y="190"/>
                    <a:pt x="51" y="190"/>
                    <a:pt x="51" y="190"/>
                  </a:cubicBezTo>
                  <a:cubicBezTo>
                    <a:pt x="51" y="190"/>
                    <a:pt x="50" y="190"/>
                    <a:pt x="50" y="190"/>
                  </a:cubicBezTo>
                  <a:cubicBezTo>
                    <a:pt x="50" y="190"/>
                    <a:pt x="50" y="190"/>
                    <a:pt x="50" y="190"/>
                  </a:cubicBezTo>
                  <a:cubicBezTo>
                    <a:pt x="50" y="190"/>
                    <a:pt x="50" y="191"/>
                    <a:pt x="50" y="191"/>
                  </a:cubicBezTo>
                  <a:close/>
                  <a:moveTo>
                    <a:pt x="35" y="193"/>
                  </a:moveTo>
                  <a:cubicBezTo>
                    <a:pt x="36" y="193"/>
                    <a:pt x="36" y="193"/>
                    <a:pt x="37" y="193"/>
                  </a:cubicBezTo>
                  <a:cubicBezTo>
                    <a:pt x="37" y="192"/>
                    <a:pt x="37" y="192"/>
                    <a:pt x="38" y="191"/>
                  </a:cubicBezTo>
                  <a:cubicBezTo>
                    <a:pt x="38" y="191"/>
                    <a:pt x="38" y="190"/>
                    <a:pt x="38" y="190"/>
                  </a:cubicBezTo>
                  <a:cubicBezTo>
                    <a:pt x="38" y="190"/>
                    <a:pt x="37" y="189"/>
                    <a:pt x="37" y="189"/>
                  </a:cubicBezTo>
                  <a:cubicBezTo>
                    <a:pt x="37" y="190"/>
                    <a:pt x="36" y="191"/>
                    <a:pt x="36" y="191"/>
                  </a:cubicBezTo>
                  <a:cubicBezTo>
                    <a:pt x="35" y="191"/>
                    <a:pt x="35" y="192"/>
                    <a:pt x="35" y="193"/>
                  </a:cubicBezTo>
                  <a:close/>
                  <a:moveTo>
                    <a:pt x="24" y="192"/>
                  </a:moveTo>
                  <a:cubicBezTo>
                    <a:pt x="25" y="192"/>
                    <a:pt x="25" y="192"/>
                    <a:pt x="25" y="191"/>
                  </a:cubicBezTo>
                  <a:cubicBezTo>
                    <a:pt x="26" y="191"/>
                    <a:pt x="26" y="191"/>
                    <a:pt x="26" y="190"/>
                  </a:cubicBezTo>
                  <a:cubicBezTo>
                    <a:pt x="26" y="190"/>
                    <a:pt x="26" y="189"/>
                    <a:pt x="25" y="189"/>
                  </a:cubicBezTo>
                  <a:cubicBezTo>
                    <a:pt x="25" y="189"/>
                    <a:pt x="25" y="189"/>
                    <a:pt x="24" y="189"/>
                  </a:cubicBezTo>
                  <a:lnTo>
                    <a:pt x="24" y="192"/>
                  </a:lnTo>
                  <a:close/>
                  <a:moveTo>
                    <a:pt x="29" y="191"/>
                  </a:moveTo>
                  <a:cubicBezTo>
                    <a:pt x="29" y="191"/>
                    <a:pt x="29" y="190"/>
                    <a:pt x="29" y="190"/>
                  </a:cubicBezTo>
                  <a:cubicBezTo>
                    <a:pt x="29" y="190"/>
                    <a:pt x="29" y="189"/>
                    <a:pt x="29" y="189"/>
                  </a:cubicBezTo>
                  <a:cubicBezTo>
                    <a:pt x="30" y="189"/>
                    <a:pt x="30" y="189"/>
                    <a:pt x="29" y="188"/>
                  </a:cubicBezTo>
                  <a:cubicBezTo>
                    <a:pt x="29" y="188"/>
                    <a:pt x="29" y="188"/>
                    <a:pt x="29" y="188"/>
                  </a:cubicBezTo>
                  <a:cubicBezTo>
                    <a:pt x="29" y="188"/>
                    <a:pt x="29" y="188"/>
                    <a:pt x="28" y="189"/>
                  </a:cubicBezTo>
                  <a:cubicBezTo>
                    <a:pt x="28" y="189"/>
                    <a:pt x="28" y="189"/>
                    <a:pt x="28" y="190"/>
                  </a:cubicBezTo>
                  <a:cubicBezTo>
                    <a:pt x="28" y="190"/>
                    <a:pt x="28" y="190"/>
                    <a:pt x="28" y="190"/>
                  </a:cubicBezTo>
                  <a:cubicBezTo>
                    <a:pt x="28" y="190"/>
                    <a:pt x="28" y="191"/>
                    <a:pt x="29" y="191"/>
                  </a:cubicBezTo>
                  <a:close/>
                  <a:moveTo>
                    <a:pt x="66" y="188"/>
                  </a:moveTo>
                  <a:cubicBezTo>
                    <a:pt x="67" y="188"/>
                    <a:pt x="67" y="188"/>
                    <a:pt x="67" y="187"/>
                  </a:cubicBezTo>
                  <a:cubicBezTo>
                    <a:pt x="67" y="186"/>
                    <a:pt x="67" y="186"/>
                    <a:pt x="66" y="186"/>
                  </a:cubicBezTo>
                  <a:cubicBezTo>
                    <a:pt x="66" y="186"/>
                    <a:pt x="66" y="187"/>
                    <a:pt x="66" y="187"/>
                  </a:cubicBezTo>
                  <a:cubicBezTo>
                    <a:pt x="66" y="187"/>
                    <a:pt x="66" y="188"/>
                    <a:pt x="66" y="188"/>
                  </a:cubicBezTo>
                  <a:close/>
                  <a:moveTo>
                    <a:pt x="67" y="185"/>
                  </a:moveTo>
                  <a:cubicBezTo>
                    <a:pt x="67" y="185"/>
                    <a:pt x="67" y="185"/>
                    <a:pt x="66" y="185"/>
                  </a:cubicBezTo>
                  <a:cubicBezTo>
                    <a:pt x="66" y="185"/>
                    <a:pt x="66" y="185"/>
                    <a:pt x="66" y="186"/>
                  </a:cubicBezTo>
                  <a:cubicBezTo>
                    <a:pt x="66" y="186"/>
                    <a:pt x="66" y="186"/>
                    <a:pt x="67" y="186"/>
                  </a:cubicBezTo>
                  <a:cubicBezTo>
                    <a:pt x="67" y="185"/>
                    <a:pt x="67" y="185"/>
                    <a:pt x="67" y="185"/>
                  </a:cubicBezTo>
                  <a:close/>
                  <a:moveTo>
                    <a:pt x="26" y="189"/>
                  </a:moveTo>
                  <a:cubicBezTo>
                    <a:pt x="27" y="188"/>
                    <a:pt x="28" y="188"/>
                    <a:pt x="28" y="187"/>
                  </a:cubicBezTo>
                  <a:cubicBezTo>
                    <a:pt x="29" y="187"/>
                    <a:pt x="29" y="186"/>
                    <a:pt x="29" y="185"/>
                  </a:cubicBezTo>
                  <a:cubicBezTo>
                    <a:pt x="28" y="185"/>
                    <a:pt x="28" y="185"/>
                    <a:pt x="28" y="185"/>
                  </a:cubicBezTo>
                  <a:cubicBezTo>
                    <a:pt x="28" y="186"/>
                    <a:pt x="28" y="186"/>
                    <a:pt x="27" y="186"/>
                  </a:cubicBezTo>
                  <a:cubicBezTo>
                    <a:pt x="27" y="187"/>
                    <a:pt x="27" y="187"/>
                    <a:pt x="27" y="187"/>
                  </a:cubicBezTo>
                  <a:cubicBezTo>
                    <a:pt x="27" y="187"/>
                    <a:pt x="27" y="187"/>
                    <a:pt x="26" y="187"/>
                  </a:cubicBezTo>
                  <a:lnTo>
                    <a:pt x="26" y="189"/>
                  </a:lnTo>
                  <a:close/>
                  <a:moveTo>
                    <a:pt x="14" y="182"/>
                  </a:moveTo>
                  <a:cubicBezTo>
                    <a:pt x="15" y="182"/>
                    <a:pt x="16" y="181"/>
                    <a:pt x="16" y="181"/>
                  </a:cubicBezTo>
                  <a:cubicBezTo>
                    <a:pt x="17" y="181"/>
                    <a:pt x="17" y="180"/>
                    <a:pt x="17" y="179"/>
                  </a:cubicBezTo>
                  <a:cubicBezTo>
                    <a:pt x="15" y="179"/>
                    <a:pt x="15" y="180"/>
                    <a:pt x="14" y="182"/>
                  </a:cubicBezTo>
                  <a:close/>
                  <a:moveTo>
                    <a:pt x="32" y="155"/>
                  </a:moveTo>
                  <a:cubicBezTo>
                    <a:pt x="31" y="155"/>
                    <a:pt x="31" y="155"/>
                    <a:pt x="31" y="155"/>
                  </a:cubicBezTo>
                  <a:cubicBezTo>
                    <a:pt x="31" y="154"/>
                    <a:pt x="31" y="154"/>
                    <a:pt x="30" y="154"/>
                  </a:cubicBezTo>
                  <a:cubicBezTo>
                    <a:pt x="30" y="155"/>
                    <a:pt x="30" y="155"/>
                    <a:pt x="30" y="155"/>
                  </a:cubicBezTo>
                  <a:cubicBezTo>
                    <a:pt x="30" y="155"/>
                    <a:pt x="30" y="155"/>
                    <a:pt x="31" y="155"/>
                  </a:cubicBezTo>
                  <a:cubicBezTo>
                    <a:pt x="31" y="155"/>
                    <a:pt x="31" y="155"/>
                    <a:pt x="31" y="155"/>
                  </a:cubicBezTo>
                  <a:cubicBezTo>
                    <a:pt x="32" y="155"/>
                    <a:pt x="32" y="155"/>
                    <a:pt x="32" y="155"/>
                  </a:cubicBezTo>
                  <a:close/>
                  <a:moveTo>
                    <a:pt x="32" y="154"/>
                  </a:moveTo>
                  <a:cubicBezTo>
                    <a:pt x="32" y="155"/>
                    <a:pt x="32" y="155"/>
                    <a:pt x="32" y="155"/>
                  </a:cubicBezTo>
                  <a:cubicBezTo>
                    <a:pt x="32" y="155"/>
                    <a:pt x="32" y="155"/>
                    <a:pt x="33" y="155"/>
                  </a:cubicBezTo>
                  <a:cubicBezTo>
                    <a:pt x="33" y="155"/>
                    <a:pt x="33" y="155"/>
                    <a:pt x="33" y="154"/>
                  </a:cubicBezTo>
                  <a:cubicBezTo>
                    <a:pt x="33" y="154"/>
                    <a:pt x="33" y="154"/>
                    <a:pt x="32" y="154"/>
                  </a:cubicBezTo>
                  <a:close/>
                  <a:moveTo>
                    <a:pt x="33" y="145"/>
                  </a:moveTo>
                  <a:cubicBezTo>
                    <a:pt x="33" y="145"/>
                    <a:pt x="32" y="145"/>
                    <a:pt x="32" y="145"/>
                  </a:cubicBezTo>
                  <a:cubicBezTo>
                    <a:pt x="32" y="145"/>
                    <a:pt x="32" y="145"/>
                    <a:pt x="32" y="145"/>
                  </a:cubicBezTo>
                  <a:cubicBezTo>
                    <a:pt x="32" y="145"/>
                    <a:pt x="32" y="145"/>
                    <a:pt x="32" y="145"/>
                  </a:cubicBezTo>
                  <a:cubicBezTo>
                    <a:pt x="33" y="145"/>
                    <a:pt x="33" y="145"/>
                    <a:pt x="33" y="145"/>
                  </a:cubicBezTo>
                  <a:close/>
                  <a:moveTo>
                    <a:pt x="55" y="99"/>
                  </a:moveTo>
                  <a:cubicBezTo>
                    <a:pt x="55" y="99"/>
                    <a:pt x="55" y="99"/>
                    <a:pt x="55" y="98"/>
                  </a:cubicBezTo>
                  <a:cubicBezTo>
                    <a:pt x="55" y="98"/>
                    <a:pt x="55" y="97"/>
                    <a:pt x="55" y="97"/>
                  </a:cubicBezTo>
                  <a:cubicBezTo>
                    <a:pt x="55" y="97"/>
                    <a:pt x="55" y="96"/>
                    <a:pt x="55" y="96"/>
                  </a:cubicBezTo>
                  <a:cubicBezTo>
                    <a:pt x="55" y="96"/>
                    <a:pt x="55" y="96"/>
                    <a:pt x="54" y="96"/>
                  </a:cubicBezTo>
                  <a:cubicBezTo>
                    <a:pt x="54" y="97"/>
                    <a:pt x="54" y="97"/>
                    <a:pt x="54" y="98"/>
                  </a:cubicBezTo>
                  <a:cubicBezTo>
                    <a:pt x="54" y="99"/>
                    <a:pt x="54" y="99"/>
                    <a:pt x="55" y="99"/>
                  </a:cubicBezTo>
                  <a:close/>
                  <a:moveTo>
                    <a:pt x="9" y="97"/>
                  </a:moveTo>
                  <a:cubicBezTo>
                    <a:pt x="10" y="97"/>
                    <a:pt x="10" y="97"/>
                    <a:pt x="10" y="97"/>
                  </a:cubicBezTo>
                  <a:cubicBezTo>
                    <a:pt x="10" y="97"/>
                    <a:pt x="10" y="98"/>
                    <a:pt x="10" y="98"/>
                  </a:cubicBezTo>
                  <a:cubicBezTo>
                    <a:pt x="10" y="97"/>
                    <a:pt x="10" y="97"/>
                    <a:pt x="11" y="97"/>
                  </a:cubicBezTo>
                  <a:cubicBezTo>
                    <a:pt x="11" y="97"/>
                    <a:pt x="11" y="97"/>
                    <a:pt x="11" y="97"/>
                  </a:cubicBezTo>
                  <a:cubicBezTo>
                    <a:pt x="11" y="97"/>
                    <a:pt x="10" y="97"/>
                    <a:pt x="10" y="96"/>
                  </a:cubicBezTo>
                  <a:cubicBezTo>
                    <a:pt x="10" y="96"/>
                    <a:pt x="10" y="96"/>
                    <a:pt x="10" y="96"/>
                  </a:cubicBezTo>
                  <a:cubicBezTo>
                    <a:pt x="10" y="96"/>
                    <a:pt x="10" y="97"/>
                    <a:pt x="10" y="97"/>
                  </a:cubicBezTo>
                  <a:cubicBezTo>
                    <a:pt x="9" y="97"/>
                    <a:pt x="9" y="97"/>
                    <a:pt x="9" y="97"/>
                  </a:cubicBezTo>
                  <a:close/>
                  <a:moveTo>
                    <a:pt x="11" y="80"/>
                  </a:moveTo>
                  <a:cubicBezTo>
                    <a:pt x="11" y="79"/>
                    <a:pt x="12" y="79"/>
                    <a:pt x="12" y="79"/>
                  </a:cubicBezTo>
                  <a:cubicBezTo>
                    <a:pt x="12" y="79"/>
                    <a:pt x="12" y="79"/>
                    <a:pt x="12" y="78"/>
                  </a:cubicBezTo>
                  <a:cubicBezTo>
                    <a:pt x="12" y="78"/>
                    <a:pt x="11" y="78"/>
                    <a:pt x="11" y="78"/>
                  </a:cubicBezTo>
                  <a:cubicBezTo>
                    <a:pt x="11" y="79"/>
                    <a:pt x="11" y="79"/>
                    <a:pt x="11" y="79"/>
                  </a:cubicBezTo>
                  <a:cubicBezTo>
                    <a:pt x="11" y="80"/>
                    <a:pt x="11" y="80"/>
                    <a:pt x="11" y="80"/>
                  </a:cubicBezTo>
                  <a:close/>
                  <a:moveTo>
                    <a:pt x="20" y="65"/>
                  </a:moveTo>
                  <a:cubicBezTo>
                    <a:pt x="20" y="65"/>
                    <a:pt x="20" y="65"/>
                    <a:pt x="19" y="65"/>
                  </a:cubicBezTo>
                  <a:cubicBezTo>
                    <a:pt x="19" y="64"/>
                    <a:pt x="19" y="65"/>
                    <a:pt x="19" y="65"/>
                  </a:cubicBezTo>
                  <a:cubicBezTo>
                    <a:pt x="19" y="65"/>
                    <a:pt x="19" y="65"/>
                    <a:pt x="19" y="65"/>
                  </a:cubicBezTo>
                  <a:cubicBezTo>
                    <a:pt x="19" y="65"/>
                    <a:pt x="20" y="65"/>
                    <a:pt x="20" y="65"/>
                  </a:cubicBezTo>
                  <a:close/>
                  <a:moveTo>
                    <a:pt x="51" y="54"/>
                  </a:moveTo>
                  <a:cubicBezTo>
                    <a:pt x="51" y="54"/>
                    <a:pt x="50" y="54"/>
                    <a:pt x="50" y="54"/>
                  </a:cubicBezTo>
                  <a:cubicBezTo>
                    <a:pt x="50" y="54"/>
                    <a:pt x="50" y="55"/>
                    <a:pt x="50" y="55"/>
                  </a:cubicBezTo>
                  <a:cubicBezTo>
                    <a:pt x="50" y="55"/>
                    <a:pt x="50" y="55"/>
                    <a:pt x="51" y="55"/>
                  </a:cubicBezTo>
                  <a:cubicBezTo>
                    <a:pt x="51" y="55"/>
                    <a:pt x="51" y="54"/>
                    <a:pt x="51" y="54"/>
                  </a:cubicBezTo>
                  <a:close/>
                  <a:moveTo>
                    <a:pt x="43" y="56"/>
                  </a:moveTo>
                  <a:cubicBezTo>
                    <a:pt x="43" y="55"/>
                    <a:pt x="43" y="55"/>
                    <a:pt x="44" y="55"/>
                  </a:cubicBezTo>
                  <a:cubicBezTo>
                    <a:pt x="44" y="55"/>
                    <a:pt x="44" y="54"/>
                    <a:pt x="45" y="54"/>
                  </a:cubicBezTo>
                  <a:cubicBezTo>
                    <a:pt x="44" y="54"/>
                    <a:pt x="43" y="54"/>
                    <a:pt x="43" y="53"/>
                  </a:cubicBezTo>
                  <a:cubicBezTo>
                    <a:pt x="43" y="52"/>
                    <a:pt x="43" y="52"/>
                    <a:pt x="42" y="52"/>
                  </a:cubicBezTo>
                  <a:cubicBezTo>
                    <a:pt x="43" y="53"/>
                    <a:pt x="43" y="53"/>
                    <a:pt x="43" y="54"/>
                  </a:cubicBezTo>
                  <a:cubicBezTo>
                    <a:pt x="43" y="55"/>
                    <a:pt x="43" y="55"/>
                    <a:pt x="43" y="56"/>
                  </a:cubicBezTo>
                  <a:close/>
                  <a:moveTo>
                    <a:pt x="46" y="47"/>
                  </a:moveTo>
                  <a:cubicBezTo>
                    <a:pt x="45" y="47"/>
                    <a:pt x="45" y="47"/>
                    <a:pt x="45" y="47"/>
                  </a:cubicBezTo>
                  <a:cubicBezTo>
                    <a:pt x="45" y="47"/>
                    <a:pt x="45" y="47"/>
                    <a:pt x="45" y="48"/>
                  </a:cubicBezTo>
                  <a:cubicBezTo>
                    <a:pt x="45" y="48"/>
                    <a:pt x="45" y="48"/>
                    <a:pt x="46" y="47"/>
                  </a:cubicBezTo>
                  <a:cubicBezTo>
                    <a:pt x="46" y="47"/>
                    <a:pt x="46" y="47"/>
                    <a:pt x="46" y="47"/>
                  </a:cubicBezTo>
                  <a:close/>
                  <a:moveTo>
                    <a:pt x="45" y="46"/>
                  </a:moveTo>
                  <a:cubicBezTo>
                    <a:pt x="45" y="46"/>
                    <a:pt x="46" y="45"/>
                    <a:pt x="46" y="45"/>
                  </a:cubicBezTo>
                  <a:cubicBezTo>
                    <a:pt x="45" y="44"/>
                    <a:pt x="45" y="44"/>
                    <a:pt x="45" y="44"/>
                  </a:cubicBezTo>
                  <a:cubicBezTo>
                    <a:pt x="44" y="44"/>
                    <a:pt x="44" y="45"/>
                    <a:pt x="44" y="45"/>
                  </a:cubicBezTo>
                  <a:cubicBezTo>
                    <a:pt x="44" y="46"/>
                    <a:pt x="44" y="46"/>
                    <a:pt x="45" y="46"/>
                  </a:cubicBezTo>
                  <a:close/>
                  <a:moveTo>
                    <a:pt x="44" y="40"/>
                  </a:moveTo>
                  <a:cubicBezTo>
                    <a:pt x="44" y="40"/>
                    <a:pt x="44" y="40"/>
                    <a:pt x="44" y="40"/>
                  </a:cubicBezTo>
                  <a:cubicBezTo>
                    <a:pt x="43" y="40"/>
                    <a:pt x="43" y="40"/>
                    <a:pt x="43" y="40"/>
                  </a:cubicBezTo>
                  <a:cubicBezTo>
                    <a:pt x="44" y="40"/>
                    <a:pt x="44" y="40"/>
                    <a:pt x="44" y="40"/>
                  </a:cubicBezTo>
                  <a:cubicBezTo>
                    <a:pt x="44" y="40"/>
                    <a:pt x="44" y="40"/>
                    <a:pt x="44" y="40"/>
                  </a:cubicBezTo>
                  <a:close/>
                  <a:moveTo>
                    <a:pt x="32" y="40"/>
                  </a:moveTo>
                  <a:lnTo>
                    <a:pt x="33" y="40"/>
                  </a:lnTo>
                  <a:lnTo>
                    <a:pt x="33" y="39"/>
                  </a:lnTo>
                  <a:lnTo>
                    <a:pt x="32" y="39"/>
                  </a:lnTo>
                  <a:lnTo>
                    <a:pt x="32" y="40"/>
                  </a:lnTo>
                  <a:close/>
                  <a:moveTo>
                    <a:pt x="27" y="35"/>
                  </a:moveTo>
                  <a:cubicBezTo>
                    <a:pt x="27" y="34"/>
                    <a:pt x="27" y="34"/>
                    <a:pt x="27" y="34"/>
                  </a:cubicBezTo>
                  <a:cubicBezTo>
                    <a:pt x="27" y="34"/>
                    <a:pt x="26" y="34"/>
                    <a:pt x="26" y="35"/>
                  </a:cubicBezTo>
                  <a:cubicBezTo>
                    <a:pt x="26" y="35"/>
                    <a:pt x="26" y="35"/>
                    <a:pt x="27" y="35"/>
                  </a:cubicBezTo>
                  <a:cubicBezTo>
                    <a:pt x="27" y="35"/>
                    <a:pt x="27" y="35"/>
                    <a:pt x="27" y="35"/>
                  </a:cubicBezTo>
                  <a:close/>
                  <a:moveTo>
                    <a:pt x="50" y="31"/>
                  </a:moveTo>
                  <a:cubicBezTo>
                    <a:pt x="49" y="31"/>
                    <a:pt x="49" y="31"/>
                    <a:pt x="49" y="31"/>
                  </a:cubicBezTo>
                  <a:cubicBezTo>
                    <a:pt x="48" y="31"/>
                    <a:pt x="48" y="31"/>
                    <a:pt x="48" y="32"/>
                  </a:cubicBezTo>
                  <a:cubicBezTo>
                    <a:pt x="48" y="32"/>
                    <a:pt x="49" y="32"/>
                    <a:pt x="49" y="32"/>
                  </a:cubicBezTo>
                  <a:cubicBezTo>
                    <a:pt x="49" y="32"/>
                    <a:pt x="50" y="32"/>
                    <a:pt x="50" y="31"/>
                  </a:cubicBezTo>
                  <a:close/>
                  <a:moveTo>
                    <a:pt x="32" y="33"/>
                  </a:moveTo>
                  <a:cubicBezTo>
                    <a:pt x="32" y="33"/>
                    <a:pt x="32" y="34"/>
                    <a:pt x="33" y="35"/>
                  </a:cubicBezTo>
                  <a:cubicBezTo>
                    <a:pt x="33" y="35"/>
                    <a:pt x="33" y="36"/>
                    <a:pt x="34" y="36"/>
                  </a:cubicBezTo>
                  <a:cubicBezTo>
                    <a:pt x="35" y="35"/>
                    <a:pt x="35" y="34"/>
                    <a:pt x="35" y="32"/>
                  </a:cubicBezTo>
                  <a:cubicBezTo>
                    <a:pt x="35" y="31"/>
                    <a:pt x="34" y="31"/>
                    <a:pt x="33" y="30"/>
                  </a:cubicBezTo>
                  <a:cubicBezTo>
                    <a:pt x="33" y="30"/>
                    <a:pt x="33" y="31"/>
                    <a:pt x="33" y="31"/>
                  </a:cubicBezTo>
                  <a:cubicBezTo>
                    <a:pt x="33" y="31"/>
                    <a:pt x="32" y="31"/>
                    <a:pt x="32" y="31"/>
                  </a:cubicBezTo>
                  <a:cubicBezTo>
                    <a:pt x="32" y="31"/>
                    <a:pt x="32" y="32"/>
                    <a:pt x="32" y="32"/>
                  </a:cubicBezTo>
                  <a:cubicBezTo>
                    <a:pt x="32" y="32"/>
                    <a:pt x="32" y="32"/>
                    <a:pt x="32" y="33"/>
                  </a:cubicBezTo>
                  <a:close/>
                  <a:moveTo>
                    <a:pt x="55" y="29"/>
                  </a:moveTo>
                  <a:cubicBezTo>
                    <a:pt x="55" y="29"/>
                    <a:pt x="54" y="29"/>
                    <a:pt x="54" y="30"/>
                  </a:cubicBezTo>
                  <a:cubicBezTo>
                    <a:pt x="55" y="30"/>
                    <a:pt x="55" y="29"/>
                    <a:pt x="55" y="29"/>
                  </a:cubicBezTo>
                  <a:close/>
                  <a:moveTo>
                    <a:pt x="12" y="30"/>
                  </a:moveTo>
                  <a:cubicBezTo>
                    <a:pt x="12" y="30"/>
                    <a:pt x="12" y="30"/>
                    <a:pt x="12" y="30"/>
                  </a:cubicBezTo>
                  <a:cubicBezTo>
                    <a:pt x="12" y="30"/>
                    <a:pt x="12" y="30"/>
                    <a:pt x="13" y="30"/>
                  </a:cubicBezTo>
                  <a:cubicBezTo>
                    <a:pt x="13" y="30"/>
                    <a:pt x="13" y="30"/>
                    <a:pt x="13" y="29"/>
                  </a:cubicBezTo>
                  <a:cubicBezTo>
                    <a:pt x="13" y="29"/>
                    <a:pt x="13" y="29"/>
                    <a:pt x="12" y="30"/>
                  </a:cubicBezTo>
                  <a:close/>
                  <a:moveTo>
                    <a:pt x="76" y="33"/>
                  </a:moveTo>
                  <a:cubicBezTo>
                    <a:pt x="76" y="33"/>
                    <a:pt x="77" y="33"/>
                    <a:pt x="77" y="32"/>
                  </a:cubicBezTo>
                  <a:cubicBezTo>
                    <a:pt x="77" y="32"/>
                    <a:pt x="78" y="31"/>
                    <a:pt x="78" y="31"/>
                  </a:cubicBezTo>
                  <a:cubicBezTo>
                    <a:pt x="78" y="30"/>
                    <a:pt x="78" y="30"/>
                    <a:pt x="78" y="29"/>
                  </a:cubicBezTo>
                  <a:cubicBezTo>
                    <a:pt x="78" y="29"/>
                    <a:pt x="78" y="28"/>
                    <a:pt x="78" y="28"/>
                  </a:cubicBezTo>
                  <a:cubicBezTo>
                    <a:pt x="77" y="29"/>
                    <a:pt x="77" y="30"/>
                    <a:pt x="77" y="30"/>
                  </a:cubicBezTo>
                  <a:cubicBezTo>
                    <a:pt x="76" y="31"/>
                    <a:pt x="76" y="32"/>
                    <a:pt x="76" y="33"/>
                  </a:cubicBezTo>
                  <a:close/>
                  <a:moveTo>
                    <a:pt x="53" y="27"/>
                  </a:moveTo>
                  <a:cubicBezTo>
                    <a:pt x="53" y="26"/>
                    <a:pt x="53" y="26"/>
                    <a:pt x="53" y="26"/>
                  </a:cubicBezTo>
                  <a:cubicBezTo>
                    <a:pt x="53" y="26"/>
                    <a:pt x="53" y="26"/>
                    <a:pt x="53" y="26"/>
                  </a:cubicBezTo>
                  <a:cubicBezTo>
                    <a:pt x="53" y="26"/>
                    <a:pt x="53" y="27"/>
                    <a:pt x="53" y="27"/>
                  </a:cubicBezTo>
                  <a:cubicBezTo>
                    <a:pt x="53" y="27"/>
                    <a:pt x="53" y="27"/>
                    <a:pt x="53" y="27"/>
                  </a:cubicBezTo>
                  <a:close/>
                  <a:moveTo>
                    <a:pt x="29" y="26"/>
                  </a:moveTo>
                  <a:cubicBezTo>
                    <a:pt x="28" y="26"/>
                    <a:pt x="28" y="26"/>
                    <a:pt x="28" y="26"/>
                  </a:cubicBezTo>
                  <a:cubicBezTo>
                    <a:pt x="28" y="26"/>
                    <a:pt x="28" y="26"/>
                    <a:pt x="27" y="26"/>
                  </a:cubicBezTo>
                  <a:cubicBezTo>
                    <a:pt x="27" y="26"/>
                    <a:pt x="28" y="26"/>
                    <a:pt x="28" y="27"/>
                  </a:cubicBezTo>
                  <a:cubicBezTo>
                    <a:pt x="28" y="27"/>
                    <a:pt x="28" y="26"/>
                    <a:pt x="29" y="26"/>
                  </a:cubicBezTo>
                  <a:close/>
                  <a:moveTo>
                    <a:pt x="92" y="23"/>
                  </a:moveTo>
                  <a:cubicBezTo>
                    <a:pt x="92" y="22"/>
                    <a:pt x="92" y="22"/>
                    <a:pt x="92" y="22"/>
                  </a:cubicBezTo>
                  <a:cubicBezTo>
                    <a:pt x="92" y="22"/>
                    <a:pt x="92" y="22"/>
                    <a:pt x="92" y="23"/>
                  </a:cubicBezTo>
                  <a:cubicBezTo>
                    <a:pt x="92" y="23"/>
                    <a:pt x="92" y="23"/>
                    <a:pt x="92" y="23"/>
                  </a:cubicBezTo>
                  <a:cubicBezTo>
                    <a:pt x="92" y="23"/>
                    <a:pt x="92" y="23"/>
                    <a:pt x="92" y="23"/>
                  </a:cubicBezTo>
                  <a:close/>
                  <a:moveTo>
                    <a:pt x="36" y="23"/>
                  </a:moveTo>
                  <a:cubicBezTo>
                    <a:pt x="36" y="22"/>
                    <a:pt x="36" y="22"/>
                    <a:pt x="36" y="22"/>
                  </a:cubicBezTo>
                  <a:cubicBezTo>
                    <a:pt x="36" y="22"/>
                    <a:pt x="36" y="22"/>
                    <a:pt x="36" y="23"/>
                  </a:cubicBezTo>
                  <a:cubicBezTo>
                    <a:pt x="36" y="23"/>
                    <a:pt x="36" y="23"/>
                    <a:pt x="36" y="23"/>
                  </a:cubicBezTo>
                  <a:cubicBezTo>
                    <a:pt x="36" y="23"/>
                    <a:pt x="36" y="23"/>
                    <a:pt x="36" y="23"/>
                  </a:cubicBezTo>
                  <a:close/>
                  <a:moveTo>
                    <a:pt x="34" y="19"/>
                  </a:moveTo>
                  <a:cubicBezTo>
                    <a:pt x="34" y="20"/>
                    <a:pt x="34" y="21"/>
                    <a:pt x="34" y="21"/>
                  </a:cubicBezTo>
                  <a:cubicBezTo>
                    <a:pt x="34" y="21"/>
                    <a:pt x="35" y="21"/>
                    <a:pt x="35" y="21"/>
                  </a:cubicBezTo>
                  <a:cubicBezTo>
                    <a:pt x="35" y="21"/>
                    <a:pt x="35" y="20"/>
                    <a:pt x="35" y="20"/>
                  </a:cubicBezTo>
                  <a:cubicBezTo>
                    <a:pt x="35" y="20"/>
                    <a:pt x="35" y="20"/>
                    <a:pt x="34" y="19"/>
                  </a:cubicBezTo>
                  <a:close/>
                  <a:moveTo>
                    <a:pt x="25" y="18"/>
                  </a:moveTo>
                  <a:cubicBezTo>
                    <a:pt x="25" y="18"/>
                    <a:pt x="25" y="18"/>
                    <a:pt x="25" y="18"/>
                  </a:cubicBezTo>
                  <a:cubicBezTo>
                    <a:pt x="26" y="18"/>
                    <a:pt x="26" y="17"/>
                    <a:pt x="26" y="17"/>
                  </a:cubicBezTo>
                  <a:cubicBezTo>
                    <a:pt x="26" y="17"/>
                    <a:pt x="26" y="17"/>
                    <a:pt x="25" y="16"/>
                  </a:cubicBezTo>
                  <a:cubicBezTo>
                    <a:pt x="25" y="16"/>
                    <a:pt x="25" y="16"/>
                    <a:pt x="25" y="16"/>
                  </a:cubicBezTo>
                  <a:lnTo>
                    <a:pt x="25" y="18"/>
                  </a:lnTo>
                  <a:close/>
                  <a:moveTo>
                    <a:pt x="64" y="19"/>
                  </a:moveTo>
                  <a:cubicBezTo>
                    <a:pt x="65" y="19"/>
                    <a:pt x="65" y="19"/>
                    <a:pt x="66" y="20"/>
                  </a:cubicBezTo>
                  <a:cubicBezTo>
                    <a:pt x="66" y="20"/>
                    <a:pt x="66" y="21"/>
                    <a:pt x="67" y="21"/>
                  </a:cubicBezTo>
                  <a:cubicBezTo>
                    <a:pt x="67" y="20"/>
                    <a:pt x="67" y="20"/>
                    <a:pt x="67" y="19"/>
                  </a:cubicBezTo>
                  <a:cubicBezTo>
                    <a:pt x="66" y="18"/>
                    <a:pt x="66" y="17"/>
                    <a:pt x="67" y="16"/>
                  </a:cubicBezTo>
                  <a:cubicBezTo>
                    <a:pt x="66" y="16"/>
                    <a:pt x="66" y="16"/>
                    <a:pt x="66" y="15"/>
                  </a:cubicBezTo>
                  <a:cubicBezTo>
                    <a:pt x="66" y="15"/>
                    <a:pt x="65" y="15"/>
                    <a:pt x="65" y="15"/>
                  </a:cubicBezTo>
                  <a:cubicBezTo>
                    <a:pt x="64" y="15"/>
                    <a:pt x="64" y="16"/>
                    <a:pt x="64" y="17"/>
                  </a:cubicBezTo>
                  <a:cubicBezTo>
                    <a:pt x="64" y="17"/>
                    <a:pt x="64" y="18"/>
                    <a:pt x="64" y="19"/>
                  </a:cubicBezTo>
                  <a:close/>
                  <a:moveTo>
                    <a:pt x="8" y="16"/>
                  </a:moveTo>
                  <a:cubicBezTo>
                    <a:pt x="8" y="16"/>
                    <a:pt x="8" y="16"/>
                    <a:pt x="8" y="16"/>
                  </a:cubicBezTo>
                  <a:cubicBezTo>
                    <a:pt x="8" y="16"/>
                    <a:pt x="8" y="15"/>
                    <a:pt x="8" y="15"/>
                  </a:cubicBezTo>
                  <a:cubicBezTo>
                    <a:pt x="8" y="15"/>
                    <a:pt x="8" y="15"/>
                    <a:pt x="7" y="15"/>
                  </a:cubicBezTo>
                  <a:cubicBezTo>
                    <a:pt x="8" y="15"/>
                    <a:pt x="8" y="15"/>
                    <a:pt x="8" y="16"/>
                  </a:cubicBezTo>
                  <a:cubicBezTo>
                    <a:pt x="8" y="16"/>
                    <a:pt x="8" y="16"/>
                    <a:pt x="8" y="16"/>
                  </a:cubicBezTo>
                  <a:close/>
                  <a:moveTo>
                    <a:pt x="51" y="15"/>
                  </a:moveTo>
                  <a:cubicBezTo>
                    <a:pt x="51" y="15"/>
                    <a:pt x="51" y="14"/>
                    <a:pt x="52" y="14"/>
                  </a:cubicBezTo>
                  <a:cubicBezTo>
                    <a:pt x="52" y="14"/>
                    <a:pt x="52" y="14"/>
                    <a:pt x="53" y="14"/>
                  </a:cubicBezTo>
                  <a:lnTo>
                    <a:pt x="53" y="13"/>
                  </a:lnTo>
                  <a:cubicBezTo>
                    <a:pt x="52" y="13"/>
                    <a:pt x="51" y="13"/>
                    <a:pt x="51" y="14"/>
                  </a:cubicBezTo>
                  <a:cubicBezTo>
                    <a:pt x="50" y="14"/>
                    <a:pt x="50" y="15"/>
                    <a:pt x="51" y="15"/>
                  </a:cubicBezTo>
                  <a:close/>
                  <a:moveTo>
                    <a:pt x="26" y="11"/>
                  </a:moveTo>
                  <a:cubicBezTo>
                    <a:pt x="26" y="11"/>
                    <a:pt x="26" y="10"/>
                    <a:pt x="26" y="10"/>
                  </a:cubicBezTo>
                  <a:cubicBezTo>
                    <a:pt x="26" y="10"/>
                    <a:pt x="25" y="10"/>
                    <a:pt x="25" y="11"/>
                  </a:cubicBezTo>
                  <a:cubicBezTo>
                    <a:pt x="25" y="11"/>
                    <a:pt x="25" y="11"/>
                    <a:pt x="26" y="11"/>
                  </a:cubicBezTo>
                  <a:cubicBezTo>
                    <a:pt x="26" y="11"/>
                    <a:pt x="26" y="11"/>
                    <a:pt x="26" y="11"/>
                  </a:cubicBezTo>
                  <a:close/>
                  <a:moveTo>
                    <a:pt x="46" y="9"/>
                  </a:moveTo>
                  <a:cubicBezTo>
                    <a:pt x="46" y="8"/>
                    <a:pt x="46" y="8"/>
                    <a:pt x="46" y="8"/>
                  </a:cubicBezTo>
                  <a:cubicBezTo>
                    <a:pt x="46" y="8"/>
                    <a:pt x="46" y="8"/>
                    <a:pt x="46" y="8"/>
                  </a:cubicBezTo>
                  <a:cubicBezTo>
                    <a:pt x="46" y="8"/>
                    <a:pt x="46" y="9"/>
                    <a:pt x="46" y="9"/>
                  </a:cubicBezTo>
                  <a:cubicBezTo>
                    <a:pt x="46" y="9"/>
                    <a:pt x="46" y="9"/>
                    <a:pt x="46" y="9"/>
                  </a:cubicBezTo>
                  <a:close/>
                  <a:moveTo>
                    <a:pt x="14" y="9"/>
                  </a:moveTo>
                  <a:cubicBezTo>
                    <a:pt x="15" y="9"/>
                    <a:pt x="15" y="9"/>
                    <a:pt x="15" y="9"/>
                  </a:cubicBezTo>
                  <a:cubicBezTo>
                    <a:pt x="15" y="9"/>
                    <a:pt x="15" y="8"/>
                    <a:pt x="15" y="8"/>
                  </a:cubicBezTo>
                  <a:cubicBezTo>
                    <a:pt x="15" y="8"/>
                    <a:pt x="15" y="8"/>
                    <a:pt x="15" y="8"/>
                  </a:cubicBezTo>
                  <a:cubicBezTo>
                    <a:pt x="15" y="7"/>
                    <a:pt x="15" y="8"/>
                    <a:pt x="15" y="8"/>
                  </a:cubicBezTo>
                  <a:cubicBezTo>
                    <a:pt x="15" y="8"/>
                    <a:pt x="15" y="8"/>
                    <a:pt x="15" y="9"/>
                  </a:cubicBezTo>
                  <a:cubicBezTo>
                    <a:pt x="14" y="9"/>
                    <a:pt x="14" y="9"/>
                    <a:pt x="14" y="9"/>
                  </a:cubicBezTo>
                  <a:close/>
                  <a:moveTo>
                    <a:pt x="12" y="5"/>
                  </a:moveTo>
                  <a:cubicBezTo>
                    <a:pt x="12" y="5"/>
                    <a:pt x="12" y="5"/>
                    <a:pt x="12" y="5"/>
                  </a:cubicBezTo>
                  <a:cubicBezTo>
                    <a:pt x="12" y="5"/>
                    <a:pt x="12" y="5"/>
                    <a:pt x="12" y="5"/>
                  </a:cubicBezTo>
                  <a:cubicBezTo>
                    <a:pt x="12" y="5"/>
                    <a:pt x="12" y="5"/>
                    <a:pt x="12" y="5"/>
                  </a:cubicBezTo>
                  <a:cubicBezTo>
                    <a:pt x="13" y="5"/>
                    <a:pt x="13" y="5"/>
                    <a:pt x="12" y="5"/>
                  </a:cubicBezTo>
                  <a:close/>
                  <a:moveTo>
                    <a:pt x="7" y="6"/>
                  </a:moveTo>
                  <a:cubicBezTo>
                    <a:pt x="8" y="6"/>
                    <a:pt x="8" y="6"/>
                    <a:pt x="8" y="6"/>
                  </a:cubicBezTo>
                  <a:cubicBezTo>
                    <a:pt x="8" y="6"/>
                    <a:pt x="8" y="6"/>
                    <a:pt x="8" y="6"/>
                  </a:cubicBezTo>
                  <a:cubicBezTo>
                    <a:pt x="8" y="6"/>
                    <a:pt x="8" y="5"/>
                    <a:pt x="8" y="5"/>
                  </a:cubicBezTo>
                  <a:cubicBezTo>
                    <a:pt x="8" y="5"/>
                    <a:pt x="8" y="4"/>
                    <a:pt x="7" y="5"/>
                  </a:cubicBezTo>
                  <a:lnTo>
                    <a:pt x="7" y="6"/>
                  </a:lnTo>
                  <a:close/>
                  <a:moveTo>
                    <a:pt x="71" y="4"/>
                  </a:moveTo>
                  <a:cubicBezTo>
                    <a:pt x="71" y="5"/>
                    <a:pt x="71" y="5"/>
                    <a:pt x="71" y="5"/>
                  </a:cubicBezTo>
                  <a:cubicBezTo>
                    <a:pt x="71" y="6"/>
                    <a:pt x="71" y="6"/>
                    <a:pt x="72" y="6"/>
                  </a:cubicBezTo>
                  <a:cubicBezTo>
                    <a:pt x="72" y="6"/>
                    <a:pt x="72" y="5"/>
                    <a:pt x="72" y="5"/>
                  </a:cubicBezTo>
                  <a:cubicBezTo>
                    <a:pt x="72" y="5"/>
                    <a:pt x="72" y="4"/>
                    <a:pt x="71" y="4"/>
                  </a:cubicBezTo>
                  <a:close/>
                  <a:moveTo>
                    <a:pt x="64" y="4"/>
                  </a:moveTo>
                  <a:cubicBezTo>
                    <a:pt x="63" y="5"/>
                    <a:pt x="64" y="5"/>
                    <a:pt x="64" y="5"/>
                  </a:cubicBezTo>
                  <a:cubicBezTo>
                    <a:pt x="64" y="5"/>
                    <a:pt x="64" y="6"/>
                    <a:pt x="65" y="5"/>
                  </a:cubicBezTo>
                  <a:cubicBezTo>
                    <a:pt x="65" y="5"/>
                    <a:pt x="65" y="5"/>
                    <a:pt x="66" y="5"/>
                  </a:cubicBezTo>
                  <a:cubicBezTo>
                    <a:pt x="66" y="5"/>
                    <a:pt x="66" y="4"/>
                    <a:pt x="66" y="4"/>
                  </a:cubicBezTo>
                  <a:lnTo>
                    <a:pt x="64" y="4"/>
                  </a:lnTo>
                  <a:close/>
                  <a:moveTo>
                    <a:pt x="4" y="5"/>
                  </a:moveTo>
                  <a:cubicBezTo>
                    <a:pt x="4" y="5"/>
                    <a:pt x="5" y="5"/>
                    <a:pt x="5" y="5"/>
                  </a:cubicBezTo>
                  <a:cubicBezTo>
                    <a:pt x="6" y="5"/>
                    <a:pt x="6" y="5"/>
                    <a:pt x="6" y="4"/>
                  </a:cubicBezTo>
                  <a:lnTo>
                    <a:pt x="4" y="4"/>
                  </a:lnTo>
                  <a:lnTo>
                    <a:pt x="4" y="5"/>
                  </a:lnTo>
                  <a:close/>
                  <a:moveTo>
                    <a:pt x="67" y="6"/>
                  </a:moveTo>
                  <a:cubicBezTo>
                    <a:pt x="68" y="5"/>
                    <a:pt x="68" y="5"/>
                    <a:pt x="68" y="5"/>
                  </a:cubicBezTo>
                  <a:cubicBezTo>
                    <a:pt x="69" y="4"/>
                    <a:pt x="69" y="4"/>
                    <a:pt x="69" y="3"/>
                  </a:cubicBezTo>
                  <a:cubicBezTo>
                    <a:pt x="69" y="3"/>
                    <a:pt x="68" y="3"/>
                    <a:pt x="68" y="3"/>
                  </a:cubicBezTo>
                  <a:cubicBezTo>
                    <a:pt x="68" y="2"/>
                    <a:pt x="68" y="2"/>
                    <a:pt x="67" y="2"/>
                  </a:cubicBezTo>
                  <a:cubicBezTo>
                    <a:pt x="67" y="3"/>
                    <a:pt x="67" y="3"/>
                    <a:pt x="67" y="4"/>
                  </a:cubicBezTo>
                  <a:cubicBezTo>
                    <a:pt x="67" y="5"/>
                    <a:pt x="67" y="6"/>
                    <a:pt x="67" y="6"/>
                  </a:cubicBezTo>
                  <a:close/>
                  <a:moveTo>
                    <a:pt x="64" y="2"/>
                  </a:moveTo>
                  <a:lnTo>
                    <a:pt x="65" y="2"/>
                  </a:lnTo>
                  <a:lnTo>
                    <a:pt x="65" y="1"/>
                  </a:lnTo>
                  <a:lnTo>
                    <a:pt x="64" y="1"/>
                  </a:lnTo>
                  <a:lnTo>
                    <a:pt x="64" y="2"/>
                  </a:lnTo>
                  <a:close/>
                  <a:moveTo>
                    <a:pt x="21" y="3"/>
                  </a:moveTo>
                  <a:cubicBezTo>
                    <a:pt x="21" y="2"/>
                    <a:pt x="21" y="2"/>
                    <a:pt x="20" y="2"/>
                  </a:cubicBezTo>
                  <a:cubicBezTo>
                    <a:pt x="20" y="1"/>
                    <a:pt x="19" y="1"/>
                    <a:pt x="18" y="1"/>
                  </a:cubicBezTo>
                  <a:cubicBezTo>
                    <a:pt x="18" y="2"/>
                    <a:pt x="19" y="3"/>
                    <a:pt x="21" y="3"/>
                  </a:cubicBezTo>
                  <a:close/>
                  <a:moveTo>
                    <a:pt x="14" y="206"/>
                  </a:moveTo>
                  <a:cubicBezTo>
                    <a:pt x="14" y="206"/>
                    <a:pt x="14" y="205"/>
                    <a:pt x="14" y="205"/>
                  </a:cubicBezTo>
                  <a:cubicBezTo>
                    <a:pt x="14" y="205"/>
                    <a:pt x="15" y="205"/>
                    <a:pt x="15" y="205"/>
                  </a:cubicBezTo>
                  <a:cubicBezTo>
                    <a:pt x="15" y="205"/>
                    <a:pt x="16" y="205"/>
                    <a:pt x="16" y="205"/>
                  </a:cubicBezTo>
                  <a:cubicBezTo>
                    <a:pt x="16" y="204"/>
                    <a:pt x="17" y="204"/>
                    <a:pt x="17" y="204"/>
                  </a:cubicBezTo>
                  <a:cubicBezTo>
                    <a:pt x="16" y="203"/>
                    <a:pt x="16" y="203"/>
                    <a:pt x="16" y="203"/>
                  </a:cubicBezTo>
                  <a:cubicBezTo>
                    <a:pt x="15" y="203"/>
                    <a:pt x="15" y="203"/>
                    <a:pt x="15" y="204"/>
                  </a:cubicBezTo>
                  <a:cubicBezTo>
                    <a:pt x="14" y="204"/>
                    <a:pt x="14" y="204"/>
                    <a:pt x="14" y="204"/>
                  </a:cubicBezTo>
                  <a:cubicBezTo>
                    <a:pt x="14" y="204"/>
                    <a:pt x="14" y="204"/>
                    <a:pt x="15" y="203"/>
                  </a:cubicBezTo>
                  <a:cubicBezTo>
                    <a:pt x="14" y="203"/>
                    <a:pt x="13" y="203"/>
                    <a:pt x="13" y="203"/>
                  </a:cubicBezTo>
                  <a:cubicBezTo>
                    <a:pt x="13" y="202"/>
                    <a:pt x="13" y="202"/>
                    <a:pt x="14" y="202"/>
                  </a:cubicBezTo>
                  <a:cubicBezTo>
                    <a:pt x="14" y="201"/>
                    <a:pt x="14" y="201"/>
                    <a:pt x="14" y="200"/>
                  </a:cubicBezTo>
                  <a:cubicBezTo>
                    <a:pt x="15" y="200"/>
                    <a:pt x="15" y="199"/>
                    <a:pt x="15" y="199"/>
                  </a:cubicBezTo>
                  <a:cubicBezTo>
                    <a:pt x="14" y="199"/>
                    <a:pt x="13" y="200"/>
                    <a:pt x="12" y="201"/>
                  </a:cubicBezTo>
                  <a:cubicBezTo>
                    <a:pt x="11" y="201"/>
                    <a:pt x="10" y="201"/>
                    <a:pt x="9" y="201"/>
                  </a:cubicBezTo>
                  <a:cubicBezTo>
                    <a:pt x="9" y="201"/>
                    <a:pt x="9" y="200"/>
                    <a:pt x="9" y="200"/>
                  </a:cubicBezTo>
                  <a:cubicBezTo>
                    <a:pt x="10" y="200"/>
                    <a:pt x="10" y="200"/>
                    <a:pt x="10" y="200"/>
                  </a:cubicBezTo>
                  <a:cubicBezTo>
                    <a:pt x="11" y="199"/>
                    <a:pt x="11" y="199"/>
                    <a:pt x="12" y="199"/>
                  </a:cubicBezTo>
                  <a:cubicBezTo>
                    <a:pt x="12" y="199"/>
                    <a:pt x="13" y="199"/>
                    <a:pt x="13" y="199"/>
                  </a:cubicBezTo>
                  <a:cubicBezTo>
                    <a:pt x="12" y="199"/>
                    <a:pt x="12" y="198"/>
                    <a:pt x="11" y="198"/>
                  </a:cubicBezTo>
                  <a:cubicBezTo>
                    <a:pt x="10" y="198"/>
                    <a:pt x="9" y="198"/>
                    <a:pt x="9" y="198"/>
                  </a:cubicBezTo>
                  <a:cubicBezTo>
                    <a:pt x="8" y="198"/>
                    <a:pt x="8" y="199"/>
                    <a:pt x="7" y="199"/>
                  </a:cubicBezTo>
                  <a:cubicBezTo>
                    <a:pt x="7" y="200"/>
                    <a:pt x="6" y="200"/>
                    <a:pt x="6" y="201"/>
                  </a:cubicBezTo>
                  <a:cubicBezTo>
                    <a:pt x="6" y="201"/>
                    <a:pt x="6" y="202"/>
                    <a:pt x="7" y="202"/>
                  </a:cubicBezTo>
                  <a:cubicBezTo>
                    <a:pt x="7" y="202"/>
                    <a:pt x="7" y="202"/>
                    <a:pt x="8" y="202"/>
                  </a:cubicBezTo>
                  <a:cubicBezTo>
                    <a:pt x="8" y="203"/>
                    <a:pt x="9" y="203"/>
                    <a:pt x="9" y="203"/>
                  </a:cubicBezTo>
                  <a:cubicBezTo>
                    <a:pt x="9" y="203"/>
                    <a:pt x="10" y="203"/>
                    <a:pt x="10" y="203"/>
                  </a:cubicBezTo>
                  <a:lnTo>
                    <a:pt x="12" y="203"/>
                  </a:lnTo>
                  <a:cubicBezTo>
                    <a:pt x="12" y="203"/>
                    <a:pt x="12" y="203"/>
                    <a:pt x="12" y="203"/>
                  </a:cubicBezTo>
                  <a:cubicBezTo>
                    <a:pt x="11" y="203"/>
                    <a:pt x="11" y="204"/>
                    <a:pt x="11" y="204"/>
                  </a:cubicBezTo>
                  <a:cubicBezTo>
                    <a:pt x="10" y="203"/>
                    <a:pt x="9" y="203"/>
                    <a:pt x="8" y="204"/>
                  </a:cubicBezTo>
                  <a:cubicBezTo>
                    <a:pt x="7" y="204"/>
                    <a:pt x="6" y="204"/>
                    <a:pt x="6" y="204"/>
                  </a:cubicBezTo>
                  <a:cubicBezTo>
                    <a:pt x="5" y="204"/>
                    <a:pt x="5" y="204"/>
                    <a:pt x="5" y="204"/>
                  </a:cubicBezTo>
                  <a:cubicBezTo>
                    <a:pt x="5" y="204"/>
                    <a:pt x="5" y="204"/>
                    <a:pt x="5" y="205"/>
                  </a:cubicBezTo>
                  <a:cubicBezTo>
                    <a:pt x="4" y="205"/>
                    <a:pt x="4" y="205"/>
                    <a:pt x="4" y="205"/>
                  </a:cubicBezTo>
                  <a:cubicBezTo>
                    <a:pt x="4" y="205"/>
                    <a:pt x="4" y="205"/>
                    <a:pt x="3" y="205"/>
                  </a:cubicBezTo>
                  <a:cubicBezTo>
                    <a:pt x="3" y="206"/>
                    <a:pt x="2" y="207"/>
                    <a:pt x="2" y="207"/>
                  </a:cubicBezTo>
                  <a:cubicBezTo>
                    <a:pt x="1" y="208"/>
                    <a:pt x="0" y="208"/>
                    <a:pt x="0" y="208"/>
                  </a:cubicBezTo>
                  <a:lnTo>
                    <a:pt x="0" y="0"/>
                  </a:lnTo>
                  <a:cubicBezTo>
                    <a:pt x="0" y="0"/>
                    <a:pt x="0" y="0"/>
                    <a:pt x="1" y="0"/>
                  </a:cubicBezTo>
                  <a:cubicBezTo>
                    <a:pt x="1" y="0"/>
                    <a:pt x="1" y="0"/>
                    <a:pt x="1" y="1"/>
                  </a:cubicBezTo>
                  <a:cubicBezTo>
                    <a:pt x="2" y="1"/>
                    <a:pt x="2" y="1"/>
                    <a:pt x="2" y="1"/>
                  </a:cubicBezTo>
                  <a:cubicBezTo>
                    <a:pt x="2" y="1"/>
                    <a:pt x="2" y="1"/>
                    <a:pt x="2" y="0"/>
                  </a:cubicBezTo>
                  <a:cubicBezTo>
                    <a:pt x="3" y="0"/>
                    <a:pt x="3" y="0"/>
                    <a:pt x="3" y="1"/>
                  </a:cubicBezTo>
                  <a:cubicBezTo>
                    <a:pt x="3" y="1"/>
                    <a:pt x="3" y="1"/>
                    <a:pt x="3" y="1"/>
                  </a:cubicBezTo>
                  <a:cubicBezTo>
                    <a:pt x="2" y="1"/>
                    <a:pt x="2" y="2"/>
                    <a:pt x="2" y="2"/>
                  </a:cubicBezTo>
                  <a:cubicBezTo>
                    <a:pt x="2" y="2"/>
                    <a:pt x="2" y="3"/>
                    <a:pt x="2" y="3"/>
                  </a:cubicBezTo>
                  <a:cubicBezTo>
                    <a:pt x="3" y="3"/>
                    <a:pt x="4" y="3"/>
                    <a:pt x="4" y="2"/>
                  </a:cubicBezTo>
                  <a:cubicBezTo>
                    <a:pt x="4" y="1"/>
                    <a:pt x="5" y="1"/>
                    <a:pt x="5" y="0"/>
                  </a:cubicBezTo>
                  <a:cubicBezTo>
                    <a:pt x="6" y="0"/>
                    <a:pt x="6" y="0"/>
                    <a:pt x="6" y="0"/>
                  </a:cubicBezTo>
                  <a:cubicBezTo>
                    <a:pt x="7" y="1"/>
                    <a:pt x="7" y="1"/>
                    <a:pt x="7" y="1"/>
                  </a:cubicBezTo>
                  <a:cubicBezTo>
                    <a:pt x="7" y="1"/>
                    <a:pt x="7" y="1"/>
                    <a:pt x="8" y="2"/>
                  </a:cubicBezTo>
                  <a:cubicBezTo>
                    <a:pt x="8" y="2"/>
                    <a:pt x="8" y="2"/>
                    <a:pt x="8" y="2"/>
                  </a:cubicBezTo>
                  <a:cubicBezTo>
                    <a:pt x="9" y="2"/>
                    <a:pt x="9" y="2"/>
                    <a:pt x="9" y="1"/>
                  </a:cubicBezTo>
                  <a:cubicBezTo>
                    <a:pt x="9" y="1"/>
                    <a:pt x="9" y="0"/>
                    <a:pt x="9" y="0"/>
                  </a:cubicBezTo>
                  <a:cubicBezTo>
                    <a:pt x="10" y="0"/>
                    <a:pt x="10" y="0"/>
                    <a:pt x="10" y="1"/>
                  </a:cubicBezTo>
                  <a:cubicBezTo>
                    <a:pt x="10" y="1"/>
                    <a:pt x="10" y="1"/>
                    <a:pt x="10" y="1"/>
                  </a:cubicBezTo>
                  <a:cubicBezTo>
                    <a:pt x="10" y="1"/>
                    <a:pt x="10" y="1"/>
                    <a:pt x="10" y="1"/>
                  </a:cubicBezTo>
                  <a:cubicBezTo>
                    <a:pt x="10" y="2"/>
                    <a:pt x="10" y="2"/>
                    <a:pt x="10" y="2"/>
                  </a:cubicBezTo>
                  <a:cubicBezTo>
                    <a:pt x="10" y="2"/>
                    <a:pt x="11" y="2"/>
                    <a:pt x="11" y="2"/>
                  </a:cubicBezTo>
                  <a:cubicBezTo>
                    <a:pt x="12" y="2"/>
                    <a:pt x="12" y="2"/>
                    <a:pt x="13" y="3"/>
                  </a:cubicBezTo>
                  <a:cubicBezTo>
                    <a:pt x="13" y="3"/>
                    <a:pt x="14" y="3"/>
                    <a:pt x="14" y="2"/>
                  </a:cubicBezTo>
                  <a:cubicBezTo>
                    <a:pt x="15" y="2"/>
                    <a:pt x="15" y="2"/>
                    <a:pt x="16" y="3"/>
                  </a:cubicBezTo>
                  <a:cubicBezTo>
                    <a:pt x="16" y="2"/>
                    <a:pt x="16" y="2"/>
                    <a:pt x="16" y="2"/>
                  </a:cubicBezTo>
                  <a:cubicBezTo>
                    <a:pt x="15" y="1"/>
                    <a:pt x="15" y="1"/>
                    <a:pt x="15" y="0"/>
                  </a:cubicBezTo>
                  <a:lnTo>
                    <a:pt x="24" y="0"/>
                  </a:lnTo>
                  <a:cubicBezTo>
                    <a:pt x="23" y="1"/>
                    <a:pt x="23" y="2"/>
                    <a:pt x="24" y="2"/>
                  </a:cubicBezTo>
                  <a:cubicBezTo>
                    <a:pt x="24" y="2"/>
                    <a:pt x="24" y="2"/>
                    <a:pt x="24" y="2"/>
                  </a:cubicBezTo>
                  <a:cubicBezTo>
                    <a:pt x="24" y="1"/>
                    <a:pt x="24" y="1"/>
                    <a:pt x="24" y="0"/>
                  </a:cubicBezTo>
                  <a:cubicBezTo>
                    <a:pt x="27" y="1"/>
                    <a:pt x="30" y="1"/>
                    <a:pt x="33" y="1"/>
                  </a:cubicBezTo>
                  <a:cubicBezTo>
                    <a:pt x="36" y="1"/>
                    <a:pt x="39" y="0"/>
                    <a:pt x="42" y="0"/>
                  </a:cubicBezTo>
                  <a:cubicBezTo>
                    <a:pt x="45" y="0"/>
                    <a:pt x="48" y="0"/>
                    <a:pt x="51" y="0"/>
                  </a:cubicBezTo>
                  <a:cubicBezTo>
                    <a:pt x="54" y="0"/>
                    <a:pt x="57" y="0"/>
                    <a:pt x="59" y="0"/>
                  </a:cubicBezTo>
                  <a:cubicBezTo>
                    <a:pt x="60" y="1"/>
                    <a:pt x="60" y="1"/>
                    <a:pt x="60" y="1"/>
                  </a:cubicBezTo>
                  <a:cubicBezTo>
                    <a:pt x="61" y="1"/>
                    <a:pt x="61" y="1"/>
                    <a:pt x="61" y="2"/>
                  </a:cubicBezTo>
                  <a:cubicBezTo>
                    <a:pt x="61" y="1"/>
                    <a:pt x="62" y="1"/>
                    <a:pt x="63" y="1"/>
                  </a:cubicBezTo>
                  <a:cubicBezTo>
                    <a:pt x="63" y="0"/>
                    <a:pt x="64" y="0"/>
                    <a:pt x="65" y="0"/>
                  </a:cubicBezTo>
                  <a:cubicBezTo>
                    <a:pt x="66" y="0"/>
                    <a:pt x="67" y="0"/>
                    <a:pt x="67" y="1"/>
                  </a:cubicBezTo>
                  <a:cubicBezTo>
                    <a:pt x="68" y="1"/>
                    <a:pt x="69" y="1"/>
                    <a:pt x="69" y="2"/>
                  </a:cubicBezTo>
                  <a:cubicBezTo>
                    <a:pt x="69" y="2"/>
                    <a:pt x="69" y="2"/>
                    <a:pt x="70" y="2"/>
                  </a:cubicBezTo>
                  <a:cubicBezTo>
                    <a:pt x="70" y="1"/>
                    <a:pt x="70" y="1"/>
                    <a:pt x="70" y="1"/>
                  </a:cubicBezTo>
                  <a:cubicBezTo>
                    <a:pt x="70" y="1"/>
                    <a:pt x="70" y="1"/>
                    <a:pt x="70" y="0"/>
                  </a:cubicBezTo>
                  <a:cubicBezTo>
                    <a:pt x="70" y="0"/>
                    <a:pt x="70" y="0"/>
                    <a:pt x="71" y="0"/>
                  </a:cubicBezTo>
                  <a:cubicBezTo>
                    <a:pt x="73" y="1"/>
                    <a:pt x="75" y="1"/>
                    <a:pt x="77" y="1"/>
                  </a:cubicBezTo>
                  <a:lnTo>
                    <a:pt x="82" y="1"/>
                  </a:lnTo>
                  <a:cubicBezTo>
                    <a:pt x="83" y="1"/>
                    <a:pt x="85" y="1"/>
                    <a:pt x="87" y="0"/>
                  </a:cubicBezTo>
                  <a:cubicBezTo>
                    <a:pt x="88" y="0"/>
                    <a:pt x="90" y="0"/>
                    <a:pt x="93" y="0"/>
                  </a:cubicBezTo>
                  <a:lnTo>
                    <a:pt x="93" y="43"/>
                  </a:lnTo>
                  <a:lnTo>
                    <a:pt x="56" y="43"/>
                  </a:lnTo>
                  <a:cubicBezTo>
                    <a:pt x="55" y="46"/>
                    <a:pt x="55" y="48"/>
                    <a:pt x="55" y="51"/>
                  </a:cubicBezTo>
                  <a:cubicBezTo>
                    <a:pt x="55" y="54"/>
                    <a:pt x="55" y="57"/>
                    <a:pt x="55" y="60"/>
                  </a:cubicBezTo>
                  <a:cubicBezTo>
                    <a:pt x="55" y="63"/>
                    <a:pt x="55" y="66"/>
                    <a:pt x="55" y="69"/>
                  </a:cubicBezTo>
                  <a:cubicBezTo>
                    <a:pt x="55" y="72"/>
                    <a:pt x="55" y="75"/>
                    <a:pt x="55" y="77"/>
                  </a:cubicBezTo>
                  <a:cubicBezTo>
                    <a:pt x="55" y="78"/>
                    <a:pt x="55" y="79"/>
                    <a:pt x="55" y="80"/>
                  </a:cubicBezTo>
                  <a:cubicBezTo>
                    <a:pt x="55" y="81"/>
                    <a:pt x="55" y="82"/>
                    <a:pt x="55" y="83"/>
                  </a:cubicBezTo>
                  <a:lnTo>
                    <a:pt x="90" y="83"/>
                  </a:lnTo>
                  <a:lnTo>
                    <a:pt x="90" y="123"/>
                  </a:lnTo>
                  <a:lnTo>
                    <a:pt x="55" y="123"/>
                  </a:lnTo>
                  <a:lnTo>
                    <a:pt x="55" y="170"/>
                  </a:lnTo>
                  <a:cubicBezTo>
                    <a:pt x="62" y="170"/>
                    <a:pt x="68" y="171"/>
                    <a:pt x="75" y="170"/>
                  </a:cubicBezTo>
                  <a:cubicBezTo>
                    <a:pt x="83" y="170"/>
                    <a:pt x="89" y="170"/>
                    <a:pt x="96" y="170"/>
                  </a:cubicBezTo>
                  <a:lnTo>
                    <a:pt x="96" y="202"/>
                  </a:lnTo>
                  <a:cubicBezTo>
                    <a:pt x="96" y="203"/>
                    <a:pt x="96" y="203"/>
                    <a:pt x="96" y="203"/>
                  </a:cubicBezTo>
                  <a:cubicBezTo>
                    <a:pt x="95" y="203"/>
                    <a:pt x="95" y="203"/>
                    <a:pt x="95" y="203"/>
                  </a:cubicBezTo>
                  <a:cubicBezTo>
                    <a:pt x="94" y="204"/>
                    <a:pt x="95" y="204"/>
                    <a:pt x="95" y="204"/>
                  </a:cubicBezTo>
                  <a:cubicBezTo>
                    <a:pt x="96" y="204"/>
                    <a:pt x="96" y="205"/>
                    <a:pt x="96" y="205"/>
                  </a:cubicBezTo>
                  <a:lnTo>
                    <a:pt x="96" y="208"/>
                  </a:lnTo>
                  <a:cubicBezTo>
                    <a:pt x="95" y="208"/>
                    <a:pt x="94" y="208"/>
                    <a:pt x="93" y="209"/>
                  </a:cubicBezTo>
                  <a:cubicBezTo>
                    <a:pt x="92" y="209"/>
                    <a:pt x="91" y="210"/>
                    <a:pt x="91" y="212"/>
                  </a:cubicBezTo>
                  <a:cubicBezTo>
                    <a:pt x="91" y="211"/>
                    <a:pt x="90" y="211"/>
                    <a:pt x="90" y="210"/>
                  </a:cubicBezTo>
                  <a:cubicBezTo>
                    <a:pt x="89" y="210"/>
                    <a:pt x="88" y="211"/>
                    <a:pt x="88" y="212"/>
                  </a:cubicBezTo>
                  <a:cubicBezTo>
                    <a:pt x="88" y="211"/>
                    <a:pt x="88" y="211"/>
                    <a:pt x="88" y="211"/>
                  </a:cubicBezTo>
                  <a:cubicBezTo>
                    <a:pt x="88" y="210"/>
                    <a:pt x="88" y="210"/>
                    <a:pt x="88" y="210"/>
                  </a:cubicBezTo>
                  <a:cubicBezTo>
                    <a:pt x="88" y="209"/>
                    <a:pt x="88" y="209"/>
                    <a:pt x="88" y="209"/>
                  </a:cubicBezTo>
                  <a:cubicBezTo>
                    <a:pt x="87" y="208"/>
                    <a:pt x="87" y="208"/>
                    <a:pt x="87" y="208"/>
                  </a:cubicBezTo>
                  <a:cubicBezTo>
                    <a:pt x="86" y="208"/>
                    <a:pt x="85" y="208"/>
                    <a:pt x="85" y="209"/>
                  </a:cubicBezTo>
                  <a:cubicBezTo>
                    <a:pt x="84" y="209"/>
                    <a:pt x="84" y="209"/>
                    <a:pt x="83" y="209"/>
                  </a:cubicBezTo>
                  <a:lnTo>
                    <a:pt x="83" y="208"/>
                  </a:lnTo>
                  <a:cubicBezTo>
                    <a:pt x="83" y="208"/>
                    <a:pt x="83" y="208"/>
                    <a:pt x="82" y="208"/>
                  </a:cubicBezTo>
                  <a:cubicBezTo>
                    <a:pt x="81" y="208"/>
                    <a:pt x="80" y="208"/>
                    <a:pt x="80" y="208"/>
                  </a:cubicBezTo>
                  <a:cubicBezTo>
                    <a:pt x="79" y="209"/>
                    <a:pt x="78" y="209"/>
                    <a:pt x="78" y="209"/>
                  </a:cubicBezTo>
                  <a:cubicBezTo>
                    <a:pt x="78" y="210"/>
                    <a:pt x="78" y="211"/>
                    <a:pt x="78" y="210"/>
                  </a:cubicBezTo>
                  <a:cubicBezTo>
                    <a:pt x="78" y="210"/>
                    <a:pt x="79" y="210"/>
                    <a:pt x="79" y="210"/>
                  </a:cubicBezTo>
                  <a:cubicBezTo>
                    <a:pt x="80" y="210"/>
                    <a:pt x="80" y="210"/>
                    <a:pt x="81" y="210"/>
                  </a:cubicBezTo>
                  <a:cubicBezTo>
                    <a:pt x="81" y="210"/>
                    <a:pt x="82" y="210"/>
                    <a:pt x="82" y="211"/>
                  </a:cubicBezTo>
                  <a:cubicBezTo>
                    <a:pt x="81" y="211"/>
                    <a:pt x="80" y="211"/>
                    <a:pt x="79" y="211"/>
                  </a:cubicBezTo>
                  <a:cubicBezTo>
                    <a:pt x="78" y="211"/>
                    <a:pt x="77" y="211"/>
                    <a:pt x="76" y="212"/>
                  </a:cubicBezTo>
                  <a:cubicBezTo>
                    <a:pt x="76" y="211"/>
                    <a:pt x="76" y="211"/>
                    <a:pt x="76" y="211"/>
                  </a:cubicBezTo>
                  <a:cubicBezTo>
                    <a:pt x="77" y="210"/>
                    <a:pt x="77" y="210"/>
                    <a:pt x="77" y="210"/>
                  </a:cubicBezTo>
                  <a:cubicBezTo>
                    <a:pt x="76" y="210"/>
                    <a:pt x="75" y="210"/>
                    <a:pt x="75" y="211"/>
                  </a:cubicBezTo>
                  <a:cubicBezTo>
                    <a:pt x="74" y="212"/>
                    <a:pt x="74" y="212"/>
                    <a:pt x="73" y="213"/>
                  </a:cubicBezTo>
                  <a:cubicBezTo>
                    <a:pt x="72" y="213"/>
                    <a:pt x="72" y="213"/>
                    <a:pt x="71" y="213"/>
                  </a:cubicBezTo>
                  <a:cubicBezTo>
                    <a:pt x="70" y="213"/>
                    <a:pt x="70" y="213"/>
                    <a:pt x="69" y="213"/>
                  </a:cubicBezTo>
                  <a:cubicBezTo>
                    <a:pt x="68" y="213"/>
                    <a:pt x="68" y="213"/>
                    <a:pt x="67" y="213"/>
                  </a:cubicBezTo>
                  <a:cubicBezTo>
                    <a:pt x="67" y="213"/>
                    <a:pt x="66" y="212"/>
                    <a:pt x="66" y="212"/>
                  </a:cubicBezTo>
                  <a:cubicBezTo>
                    <a:pt x="65" y="211"/>
                    <a:pt x="65" y="211"/>
                    <a:pt x="65" y="211"/>
                  </a:cubicBezTo>
                  <a:cubicBezTo>
                    <a:pt x="66" y="211"/>
                    <a:pt x="66" y="211"/>
                    <a:pt x="66" y="210"/>
                  </a:cubicBezTo>
                  <a:cubicBezTo>
                    <a:pt x="67" y="210"/>
                    <a:pt x="67" y="210"/>
                    <a:pt x="67" y="210"/>
                  </a:cubicBezTo>
                  <a:cubicBezTo>
                    <a:pt x="68" y="210"/>
                    <a:pt x="68" y="209"/>
                    <a:pt x="68" y="209"/>
                  </a:cubicBezTo>
                  <a:cubicBezTo>
                    <a:pt x="67" y="208"/>
                    <a:pt x="66" y="208"/>
                    <a:pt x="65" y="208"/>
                  </a:cubicBezTo>
                  <a:cubicBezTo>
                    <a:pt x="64" y="207"/>
                    <a:pt x="63" y="207"/>
                    <a:pt x="63" y="208"/>
                  </a:cubicBezTo>
                  <a:cubicBezTo>
                    <a:pt x="62" y="208"/>
                    <a:pt x="62" y="209"/>
                    <a:pt x="62" y="209"/>
                  </a:cubicBezTo>
                  <a:cubicBezTo>
                    <a:pt x="62" y="209"/>
                    <a:pt x="63" y="209"/>
                    <a:pt x="63" y="210"/>
                  </a:cubicBezTo>
                  <a:cubicBezTo>
                    <a:pt x="63" y="210"/>
                    <a:pt x="63" y="210"/>
                    <a:pt x="64" y="210"/>
                  </a:cubicBezTo>
                  <a:cubicBezTo>
                    <a:pt x="64" y="210"/>
                    <a:pt x="64" y="211"/>
                    <a:pt x="63" y="211"/>
                  </a:cubicBezTo>
                  <a:cubicBezTo>
                    <a:pt x="62" y="211"/>
                    <a:pt x="62" y="211"/>
                    <a:pt x="62" y="211"/>
                  </a:cubicBezTo>
                  <a:cubicBezTo>
                    <a:pt x="62" y="210"/>
                    <a:pt x="62" y="210"/>
                    <a:pt x="61" y="209"/>
                  </a:cubicBezTo>
                  <a:cubicBezTo>
                    <a:pt x="61" y="209"/>
                    <a:pt x="61" y="208"/>
                    <a:pt x="61" y="208"/>
                  </a:cubicBezTo>
                  <a:cubicBezTo>
                    <a:pt x="61" y="208"/>
                    <a:pt x="60" y="208"/>
                    <a:pt x="60" y="209"/>
                  </a:cubicBezTo>
                  <a:cubicBezTo>
                    <a:pt x="59" y="209"/>
                    <a:pt x="59" y="209"/>
                    <a:pt x="59" y="210"/>
                  </a:cubicBezTo>
                  <a:cubicBezTo>
                    <a:pt x="59" y="210"/>
                    <a:pt x="60" y="210"/>
                    <a:pt x="60" y="210"/>
                  </a:cubicBezTo>
                  <a:cubicBezTo>
                    <a:pt x="60" y="210"/>
                    <a:pt x="61" y="210"/>
                    <a:pt x="61" y="210"/>
                  </a:cubicBezTo>
                  <a:cubicBezTo>
                    <a:pt x="61" y="211"/>
                    <a:pt x="61" y="211"/>
                    <a:pt x="61" y="212"/>
                  </a:cubicBezTo>
                  <a:cubicBezTo>
                    <a:pt x="60" y="211"/>
                    <a:pt x="60" y="211"/>
                    <a:pt x="59" y="212"/>
                  </a:cubicBezTo>
                  <a:cubicBezTo>
                    <a:pt x="58" y="212"/>
                    <a:pt x="58" y="212"/>
                    <a:pt x="57" y="212"/>
                  </a:cubicBezTo>
                  <a:cubicBezTo>
                    <a:pt x="57" y="212"/>
                    <a:pt x="57" y="212"/>
                    <a:pt x="56" y="211"/>
                  </a:cubicBezTo>
                  <a:cubicBezTo>
                    <a:pt x="56" y="211"/>
                    <a:pt x="56" y="211"/>
                    <a:pt x="55" y="211"/>
                  </a:cubicBezTo>
                  <a:cubicBezTo>
                    <a:pt x="55" y="210"/>
                    <a:pt x="55" y="210"/>
                    <a:pt x="54" y="210"/>
                  </a:cubicBezTo>
                  <a:cubicBezTo>
                    <a:pt x="54" y="210"/>
                    <a:pt x="54" y="211"/>
                    <a:pt x="54" y="211"/>
                  </a:cubicBezTo>
                  <a:cubicBezTo>
                    <a:pt x="53" y="211"/>
                    <a:pt x="53" y="211"/>
                    <a:pt x="53" y="210"/>
                  </a:cubicBezTo>
                  <a:cubicBezTo>
                    <a:pt x="53" y="210"/>
                    <a:pt x="53" y="210"/>
                    <a:pt x="54" y="210"/>
                  </a:cubicBezTo>
                  <a:cubicBezTo>
                    <a:pt x="54" y="209"/>
                    <a:pt x="54" y="209"/>
                    <a:pt x="54" y="209"/>
                  </a:cubicBezTo>
                  <a:cubicBezTo>
                    <a:pt x="55" y="209"/>
                    <a:pt x="55" y="208"/>
                    <a:pt x="55" y="208"/>
                  </a:cubicBezTo>
                  <a:cubicBezTo>
                    <a:pt x="54" y="208"/>
                    <a:pt x="53" y="208"/>
                    <a:pt x="53" y="208"/>
                  </a:cubicBezTo>
                  <a:cubicBezTo>
                    <a:pt x="53" y="208"/>
                    <a:pt x="52" y="208"/>
                    <a:pt x="52" y="209"/>
                  </a:cubicBezTo>
                  <a:cubicBezTo>
                    <a:pt x="52" y="209"/>
                    <a:pt x="51" y="210"/>
                    <a:pt x="51" y="210"/>
                  </a:cubicBezTo>
                  <a:cubicBezTo>
                    <a:pt x="51" y="211"/>
                    <a:pt x="51" y="211"/>
                    <a:pt x="50" y="212"/>
                  </a:cubicBezTo>
                  <a:cubicBezTo>
                    <a:pt x="50" y="212"/>
                    <a:pt x="50" y="212"/>
                    <a:pt x="49" y="212"/>
                  </a:cubicBezTo>
                  <a:cubicBezTo>
                    <a:pt x="49" y="212"/>
                    <a:pt x="49" y="212"/>
                    <a:pt x="49" y="212"/>
                  </a:cubicBezTo>
                  <a:cubicBezTo>
                    <a:pt x="48" y="212"/>
                    <a:pt x="48" y="212"/>
                    <a:pt x="48" y="213"/>
                  </a:cubicBezTo>
                  <a:cubicBezTo>
                    <a:pt x="48" y="213"/>
                    <a:pt x="47" y="213"/>
                    <a:pt x="47" y="213"/>
                  </a:cubicBezTo>
                  <a:cubicBezTo>
                    <a:pt x="46" y="213"/>
                    <a:pt x="46" y="213"/>
                    <a:pt x="46" y="213"/>
                  </a:cubicBezTo>
                  <a:cubicBezTo>
                    <a:pt x="45" y="212"/>
                    <a:pt x="45" y="212"/>
                    <a:pt x="45" y="211"/>
                  </a:cubicBezTo>
                  <a:cubicBezTo>
                    <a:pt x="44" y="212"/>
                    <a:pt x="42" y="212"/>
                    <a:pt x="41" y="211"/>
                  </a:cubicBezTo>
                  <a:cubicBezTo>
                    <a:pt x="40" y="211"/>
                    <a:pt x="39" y="211"/>
                    <a:pt x="38" y="212"/>
                  </a:cubicBezTo>
                  <a:cubicBezTo>
                    <a:pt x="38" y="211"/>
                    <a:pt x="38" y="211"/>
                    <a:pt x="37" y="211"/>
                  </a:cubicBezTo>
                  <a:cubicBezTo>
                    <a:pt x="37" y="211"/>
                    <a:pt x="37" y="210"/>
                    <a:pt x="37" y="210"/>
                  </a:cubicBezTo>
                  <a:cubicBezTo>
                    <a:pt x="37" y="210"/>
                    <a:pt x="36" y="211"/>
                    <a:pt x="35" y="211"/>
                  </a:cubicBezTo>
                  <a:cubicBezTo>
                    <a:pt x="35" y="211"/>
                    <a:pt x="34" y="211"/>
                    <a:pt x="33" y="210"/>
                  </a:cubicBezTo>
                  <a:cubicBezTo>
                    <a:pt x="32" y="210"/>
                    <a:pt x="31" y="211"/>
                    <a:pt x="30" y="212"/>
                  </a:cubicBezTo>
                  <a:cubicBezTo>
                    <a:pt x="30" y="212"/>
                    <a:pt x="29" y="212"/>
                    <a:pt x="29" y="211"/>
                  </a:cubicBezTo>
                  <a:cubicBezTo>
                    <a:pt x="29" y="211"/>
                    <a:pt x="29" y="211"/>
                    <a:pt x="29" y="210"/>
                  </a:cubicBezTo>
                  <a:cubicBezTo>
                    <a:pt x="28" y="210"/>
                    <a:pt x="28" y="210"/>
                    <a:pt x="28" y="209"/>
                  </a:cubicBezTo>
                  <a:cubicBezTo>
                    <a:pt x="28" y="209"/>
                    <a:pt x="27" y="209"/>
                    <a:pt x="27" y="209"/>
                  </a:cubicBezTo>
                  <a:cubicBezTo>
                    <a:pt x="26" y="209"/>
                    <a:pt x="26" y="210"/>
                    <a:pt x="26" y="210"/>
                  </a:cubicBezTo>
                  <a:cubicBezTo>
                    <a:pt x="26" y="210"/>
                    <a:pt x="27" y="210"/>
                    <a:pt x="27" y="210"/>
                  </a:cubicBezTo>
                  <a:cubicBezTo>
                    <a:pt x="27" y="210"/>
                    <a:pt x="28" y="210"/>
                    <a:pt x="28" y="210"/>
                  </a:cubicBezTo>
                  <a:cubicBezTo>
                    <a:pt x="28" y="211"/>
                    <a:pt x="28" y="211"/>
                    <a:pt x="28" y="212"/>
                  </a:cubicBezTo>
                  <a:cubicBezTo>
                    <a:pt x="27" y="212"/>
                    <a:pt x="27" y="212"/>
                    <a:pt x="26" y="212"/>
                  </a:cubicBezTo>
                  <a:cubicBezTo>
                    <a:pt x="26" y="212"/>
                    <a:pt x="26" y="211"/>
                    <a:pt x="25" y="211"/>
                  </a:cubicBezTo>
                  <a:cubicBezTo>
                    <a:pt x="25" y="211"/>
                    <a:pt x="25" y="211"/>
                    <a:pt x="25" y="211"/>
                  </a:cubicBezTo>
                  <a:cubicBezTo>
                    <a:pt x="24" y="211"/>
                    <a:pt x="24" y="211"/>
                    <a:pt x="24" y="211"/>
                  </a:cubicBezTo>
                  <a:cubicBezTo>
                    <a:pt x="23" y="211"/>
                    <a:pt x="23" y="211"/>
                    <a:pt x="24" y="211"/>
                  </a:cubicBezTo>
                  <a:cubicBezTo>
                    <a:pt x="24" y="211"/>
                    <a:pt x="24" y="211"/>
                    <a:pt x="24" y="210"/>
                  </a:cubicBezTo>
                  <a:cubicBezTo>
                    <a:pt x="24" y="210"/>
                    <a:pt x="24" y="209"/>
                    <a:pt x="24" y="209"/>
                  </a:cubicBezTo>
                  <a:cubicBezTo>
                    <a:pt x="23" y="209"/>
                    <a:pt x="23" y="209"/>
                    <a:pt x="23" y="209"/>
                  </a:cubicBezTo>
                  <a:cubicBezTo>
                    <a:pt x="22" y="209"/>
                    <a:pt x="22" y="209"/>
                    <a:pt x="22" y="209"/>
                  </a:cubicBezTo>
                  <a:cubicBezTo>
                    <a:pt x="21" y="208"/>
                    <a:pt x="21" y="208"/>
                    <a:pt x="21" y="208"/>
                  </a:cubicBezTo>
                  <a:cubicBezTo>
                    <a:pt x="21" y="208"/>
                    <a:pt x="20" y="208"/>
                    <a:pt x="20" y="208"/>
                  </a:cubicBezTo>
                  <a:cubicBezTo>
                    <a:pt x="19" y="209"/>
                    <a:pt x="19" y="209"/>
                    <a:pt x="19" y="208"/>
                  </a:cubicBezTo>
                  <a:cubicBezTo>
                    <a:pt x="18" y="208"/>
                    <a:pt x="18" y="208"/>
                    <a:pt x="18" y="208"/>
                  </a:cubicBezTo>
                  <a:cubicBezTo>
                    <a:pt x="18" y="208"/>
                    <a:pt x="18" y="208"/>
                    <a:pt x="18" y="208"/>
                  </a:cubicBezTo>
                  <a:cubicBezTo>
                    <a:pt x="17" y="208"/>
                    <a:pt x="16" y="208"/>
                    <a:pt x="15" y="208"/>
                  </a:cubicBezTo>
                  <a:cubicBezTo>
                    <a:pt x="14" y="208"/>
                    <a:pt x="14" y="207"/>
                    <a:pt x="14" y="206"/>
                  </a:cubicBezTo>
                  <a:close/>
                  <a:moveTo>
                    <a:pt x="2" y="208"/>
                  </a:moveTo>
                  <a:cubicBezTo>
                    <a:pt x="2" y="209"/>
                    <a:pt x="2" y="209"/>
                    <a:pt x="3" y="209"/>
                  </a:cubicBezTo>
                  <a:cubicBezTo>
                    <a:pt x="2" y="210"/>
                    <a:pt x="2" y="210"/>
                    <a:pt x="2" y="210"/>
                  </a:cubicBezTo>
                  <a:cubicBezTo>
                    <a:pt x="1" y="211"/>
                    <a:pt x="1" y="211"/>
                    <a:pt x="0" y="211"/>
                  </a:cubicBezTo>
                  <a:cubicBezTo>
                    <a:pt x="0" y="211"/>
                    <a:pt x="0" y="210"/>
                    <a:pt x="1" y="210"/>
                  </a:cubicBezTo>
                  <a:cubicBezTo>
                    <a:pt x="1" y="210"/>
                    <a:pt x="1" y="209"/>
                    <a:pt x="1" y="208"/>
                  </a:cubicBezTo>
                  <a:lnTo>
                    <a:pt x="2" y="208"/>
                  </a:ln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6" name="Freeform 63">
              <a:extLst>
                <a:ext uri="{FF2B5EF4-FFF2-40B4-BE49-F238E27FC236}">
                  <a16:creationId xmlns:a16="http://schemas.microsoft.com/office/drawing/2014/main" id="{DD63D569-E3AB-46B2-9EAC-4EA286762FA3}"/>
                </a:ext>
              </a:extLst>
            </p:cNvPr>
            <p:cNvSpPr>
              <a:spLocks noEditPoints="1"/>
            </p:cNvSpPr>
            <p:nvPr/>
          </p:nvSpPr>
          <p:spPr bwMode="auto">
            <a:xfrm>
              <a:off x="6151510" y="5528887"/>
              <a:ext cx="101581" cy="177767"/>
            </a:xfrm>
            <a:custGeom>
              <a:avLst/>
              <a:gdLst>
                <a:gd name="T0" fmla="*/ 106 w 124"/>
                <a:gd name="T1" fmla="*/ 2 h 213"/>
                <a:gd name="T2" fmla="*/ 29 w 124"/>
                <a:gd name="T3" fmla="*/ 190 h 213"/>
                <a:gd name="T4" fmla="*/ 37 w 124"/>
                <a:gd name="T5" fmla="*/ 189 h 213"/>
                <a:gd name="T6" fmla="*/ 18 w 124"/>
                <a:gd name="T7" fmla="*/ 193 h 213"/>
                <a:gd name="T8" fmla="*/ 12 w 124"/>
                <a:gd name="T9" fmla="*/ 197 h 213"/>
                <a:gd name="T10" fmla="*/ 42 w 124"/>
                <a:gd name="T11" fmla="*/ 202 h 213"/>
                <a:gd name="T12" fmla="*/ 14 w 124"/>
                <a:gd name="T13" fmla="*/ 204 h 213"/>
                <a:gd name="T14" fmla="*/ 15 w 124"/>
                <a:gd name="T15" fmla="*/ 209 h 213"/>
                <a:gd name="T16" fmla="*/ 13 w 124"/>
                <a:gd name="T17" fmla="*/ 209 h 213"/>
                <a:gd name="T18" fmla="*/ 23 w 124"/>
                <a:gd name="T19" fmla="*/ 211 h 213"/>
                <a:gd name="T20" fmla="*/ 117 w 124"/>
                <a:gd name="T21" fmla="*/ 5 h 213"/>
                <a:gd name="T22" fmla="*/ 100 w 124"/>
                <a:gd name="T23" fmla="*/ 213 h 213"/>
                <a:gd name="T24" fmla="*/ 77 w 124"/>
                <a:gd name="T25" fmla="*/ 207 h 213"/>
                <a:gd name="T26" fmla="*/ 46 w 124"/>
                <a:gd name="T27" fmla="*/ 150 h 213"/>
                <a:gd name="T28" fmla="*/ 41 w 124"/>
                <a:gd name="T29" fmla="*/ 196 h 213"/>
                <a:gd name="T30" fmla="*/ 33 w 124"/>
                <a:gd name="T31" fmla="*/ 189 h 213"/>
                <a:gd name="T32" fmla="*/ 13 w 124"/>
                <a:gd name="T33" fmla="*/ 194 h 213"/>
                <a:gd name="T34" fmla="*/ 6 w 124"/>
                <a:gd name="T35" fmla="*/ 202 h 213"/>
                <a:gd name="T36" fmla="*/ 5 w 124"/>
                <a:gd name="T37" fmla="*/ 198 h 213"/>
                <a:gd name="T38" fmla="*/ 1 w 124"/>
                <a:gd name="T39" fmla="*/ 186 h 213"/>
                <a:gd name="T40" fmla="*/ 46 w 124"/>
                <a:gd name="T41" fmla="*/ 0 h 213"/>
                <a:gd name="T42" fmla="*/ 86 w 124"/>
                <a:gd name="T43" fmla="*/ 62 h 213"/>
                <a:gd name="T44" fmla="*/ 95 w 124"/>
                <a:gd name="T45" fmla="*/ 2 h 213"/>
                <a:gd name="T46" fmla="*/ 35 w 124"/>
                <a:gd name="T47" fmla="*/ 2 h 213"/>
                <a:gd name="T48" fmla="*/ 96 w 124"/>
                <a:gd name="T49" fmla="*/ 6 h 213"/>
                <a:gd name="T50" fmla="*/ 120 w 124"/>
                <a:gd name="T51" fmla="*/ 8 h 213"/>
                <a:gd name="T52" fmla="*/ 5 w 124"/>
                <a:gd name="T53" fmla="*/ 11 h 213"/>
                <a:gd name="T54" fmla="*/ 49 w 124"/>
                <a:gd name="T55" fmla="*/ 15 h 213"/>
                <a:gd name="T56" fmla="*/ 95 w 124"/>
                <a:gd name="T57" fmla="*/ 42 h 213"/>
                <a:gd name="T58" fmla="*/ 100 w 124"/>
                <a:gd name="T59" fmla="*/ 51 h 213"/>
                <a:gd name="T60" fmla="*/ 102 w 124"/>
                <a:gd name="T61" fmla="*/ 53 h 213"/>
                <a:gd name="T62" fmla="*/ 88 w 124"/>
                <a:gd name="T63" fmla="*/ 60 h 213"/>
                <a:gd name="T64" fmla="*/ 99 w 124"/>
                <a:gd name="T65" fmla="*/ 70 h 213"/>
                <a:gd name="T66" fmla="*/ 33 w 124"/>
                <a:gd name="T67" fmla="*/ 81 h 213"/>
                <a:gd name="T68" fmla="*/ 38 w 124"/>
                <a:gd name="T69" fmla="*/ 86 h 213"/>
                <a:gd name="T70" fmla="*/ 98 w 124"/>
                <a:gd name="T71" fmla="*/ 97 h 213"/>
                <a:gd name="T72" fmla="*/ 6 w 124"/>
                <a:gd name="T73" fmla="*/ 102 h 213"/>
                <a:gd name="T74" fmla="*/ 67 w 124"/>
                <a:gd name="T75" fmla="*/ 119 h 213"/>
                <a:gd name="T76" fmla="*/ 103 w 124"/>
                <a:gd name="T77" fmla="*/ 126 h 213"/>
                <a:gd name="T78" fmla="*/ 60 w 124"/>
                <a:gd name="T79" fmla="*/ 134 h 213"/>
                <a:gd name="T80" fmla="*/ 66 w 124"/>
                <a:gd name="T81" fmla="*/ 144 h 213"/>
                <a:gd name="T82" fmla="*/ 25 w 124"/>
                <a:gd name="T83" fmla="*/ 154 h 213"/>
                <a:gd name="T84" fmla="*/ 25 w 124"/>
                <a:gd name="T85" fmla="*/ 166 h 213"/>
                <a:gd name="T86" fmla="*/ 1 w 124"/>
                <a:gd name="T87" fmla="*/ 174 h 213"/>
                <a:gd name="T88" fmla="*/ 14 w 124"/>
                <a:gd name="T89" fmla="*/ 180 h 213"/>
                <a:gd name="T90" fmla="*/ 14 w 124"/>
                <a:gd name="T91" fmla="*/ 183 h 213"/>
                <a:gd name="T92" fmla="*/ 4 w 124"/>
                <a:gd name="T93" fmla="*/ 187 h 213"/>
                <a:gd name="T94" fmla="*/ 15 w 124"/>
                <a:gd name="T95" fmla="*/ 190 h 213"/>
                <a:gd name="T96" fmla="*/ 121 w 124"/>
                <a:gd name="T97" fmla="*/ 198 h 213"/>
                <a:gd name="T98" fmla="*/ 118 w 124"/>
                <a:gd name="T99" fmla="*/ 207 h 213"/>
                <a:gd name="T100" fmla="*/ 31 w 124"/>
                <a:gd name="T101" fmla="*/ 206 h 213"/>
                <a:gd name="T102" fmla="*/ 38 w 124"/>
                <a:gd name="T103" fmla="*/ 205 h 213"/>
                <a:gd name="T104" fmla="*/ 32 w 124"/>
                <a:gd name="T105" fmla="*/ 209 h 213"/>
                <a:gd name="T106" fmla="*/ 19 w 124"/>
                <a:gd name="T107" fmla="*/ 203 h 213"/>
                <a:gd name="T108" fmla="*/ 19 w 124"/>
                <a:gd name="T109" fmla="*/ 199 h 213"/>
                <a:gd name="T110" fmla="*/ 27 w 124"/>
                <a:gd name="T111" fmla="*/ 193 h 213"/>
                <a:gd name="T112" fmla="*/ 25 w 124"/>
                <a:gd name="T113" fmla="*/ 195 h 213"/>
                <a:gd name="T114" fmla="*/ 23 w 124"/>
                <a:gd name="T115" fmla="*/ 204 h 213"/>
                <a:gd name="T116" fmla="*/ 23 w 124"/>
                <a:gd name="T117" fmla="*/ 207 h 213"/>
                <a:gd name="T118" fmla="*/ 36 w 124"/>
                <a:gd name="T119" fmla="*/ 202 h 213"/>
                <a:gd name="T120" fmla="*/ 16 w 124"/>
                <a:gd name="T121" fmla="*/ 194 h 213"/>
                <a:gd name="T122" fmla="*/ 39 w 124"/>
                <a:gd name="T123" fmla="*/ 2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213">
                  <a:moveTo>
                    <a:pt x="100" y="1"/>
                  </a:moveTo>
                  <a:cubicBezTo>
                    <a:pt x="100" y="1"/>
                    <a:pt x="99" y="0"/>
                    <a:pt x="98" y="1"/>
                  </a:cubicBezTo>
                  <a:cubicBezTo>
                    <a:pt x="98" y="1"/>
                    <a:pt x="97" y="1"/>
                    <a:pt x="98" y="2"/>
                  </a:cubicBezTo>
                  <a:cubicBezTo>
                    <a:pt x="98" y="2"/>
                    <a:pt x="99" y="2"/>
                    <a:pt x="99" y="2"/>
                  </a:cubicBezTo>
                  <a:cubicBezTo>
                    <a:pt x="100" y="2"/>
                    <a:pt x="100" y="2"/>
                    <a:pt x="100" y="1"/>
                  </a:cubicBezTo>
                  <a:close/>
                  <a:moveTo>
                    <a:pt x="116" y="1"/>
                  </a:moveTo>
                  <a:cubicBezTo>
                    <a:pt x="117" y="1"/>
                    <a:pt x="117" y="0"/>
                    <a:pt x="118" y="0"/>
                  </a:cubicBezTo>
                  <a:cubicBezTo>
                    <a:pt x="119" y="0"/>
                    <a:pt x="119" y="1"/>
                    <a:pt x="120" y="1"/>
                  </a:cubicBezTo>
                  <a:cubicBezTo>
                    <a:pt x="120" y="2"/>
                    <a:pt x="120" y="2"/>
                    <a:pt x="120" y="2"/>
                  </a:cubicBezTo>
                  <a:cubicBezTo>
                    <a:pt x="119" y="3"/>
                    <a:pt x="119" y="3"/>
                    <a:pt x="119" y="4"/>
                  </a:cubicBezTo>
                  <a:cubicBezTo>
                    <a:pt x="119" y="3"/>
                    <a:pt x="118" y="3"/>
                    <a:pt x="117" y="3"/>
                  </a:cubicBezTo>
                  <a:cubicBezTo>
                    <a:pt x="117" y="2"/>
                    <a:pt x="116" y="2"/>
                    <a:pt x="116" y="1"/>
                  </a:cubicBezTo>
                  <a:close/>
                  <a:moveTo>
                    <a:pt x="104" y="1"/>
                  </a:moveTo>
                  <a:cubicBezTo>
                    <a:pt x="104" y="2"/>
                    <a:pt x="104" y="2"/>
                    <a:pt x="104" y="2"/>
                  </a:cubicBezTo>
                  <a:cubicBezTo>
                    <a:pt x="103" y="2"/>
                    <a:pt x="103" y="2"/>
                    <a:pt x="103" y="2"/>
                  </a:cubicBezTo>
                  <a:cubicBezTo>
                    <a:pt x="103" y="2"/>
                    <a:pt x="102" y="2"/>
                    <a:pt x="102" y="2"/>
                  </a:cubicBezTo>
                  <a:cubicBezTo>
                    <a:pt x="102" y="2"/>
                    <a:pt x="101" y="2"/>
                    <a:pt x="101" y="2"/>
                  </a:cubicBezTo>
                  <a:cubicBezTo>
                    <a:pt x="101" y="1"/>
                    <a:pt x="101" y="1"/>
                    <a:pt x="102" y="1"/>
                  </a:cubicBezTo>
                  <a:cubicBezTo>
                    <a:pt x="103" y="1"/>
                    <a:pt x="103" y="1"/>
                    <a:pt x="104" y="1"/>
                  </a:cubicBezTo>
                  <a:close/>
                  <a:moveTo>
                    <a:pt x="114" y="1"/>
                  </a:moveTo>
                  <a:cubicBezTo>
                    <a:pt x="114" y="1"/>
                    <a:pt x="114" y="1"/>
                    <a:pt x="114" y="1"/>
                  </a:cubicBezTo>
                  <a:cubicBezTo>
                    <a:pt x="114" y="2"/>
                    <a:pt x="114" y="2"/>
                    <a:pt x="114" y="2"/>
                  </a:cubicBezTo>
                  <a:cubicBezTo>
                    <a:pt x="113" y="1"/>
                    <a:pt x="113" y="1"/>
                    <a:pt x="114" y="1"/>
                  </a:cubicBezTo>
                  <a:cubicBezTo>
                    <a:pt x="114" y="1"/>
                    <a:pt x="114" y="1"/>
                    <a:pt x="114" y="1"/>
                  </a:cubicBezTo>
                  <a:close/>
                  <a:moveTo>
                    <a:pt x="123" y="4"/>
                  </a:moveTo>
                  <a:cubicBezTo>
                    <a:pt x="123" y="4"/>
                    <a:pt x="122" y="3"/>
                    <a:pt x="122" y="3"/>
                  </a:cubicBezTo>
                  <a:cubicBezTo>
                    <a:pt x="122" y="2"/>
                    <a:pt x="122" y="1"/>
                    <a:pt x="122" y="1"/>
                  </a:cubicBezTo>
                  <a:cubicBezTo>
                    <a:pt x="123" y="1"/>
                    <a:pt x="124" y="1"/>
                    <a:pt x="123" y="2"/>
                  </a:cubicBezTo>
                  <a:cubicBezTo>
                    <a:pt x="123" y="2"/>
                    <a:pt x="123" y="3"/>
                    <a:pt x="123" y="4"/>
                  </a:cubicBezTo>
                  <a:close/>
                  <a:moveTo>
                    <a:pt x="107" y="2"/>
                  </a:moveTo>
                  <a:cubicBezTo>
                    <a:pt x="107" y="2"/>
                    <a:pt x="107" y="2"/>
                    <a:pt x="107" y="3"/>
                  </a:cubicBezTo>
                  <a:cubicBezTo>
                    <a:pt x="107" y="3"/>
                    <a:pt x="106" y="3"/>
                    <a:pt x="106" y="3"/>
                  </a:cubicBezTo>
                  <a:cubicBezTo>
                    <a:pt x="106" y="2"/>
                    <a:pt x="106" y="2"/>
                    <a:pt x="106" y="2"/>
                  </a:cubicBezTo>
                  <a:cubicBezTo>
                    <a:pt x="107" y="2"/>
                    <a:pt x="107" y="2"/>
                    <a:pt x="107" y="2"/>
                  </a:cubicBezTo>
                  <a:close/>
                  <a:moveTo>
                    <a:pt x="111" y="3"/>
                  </a:moveTo>
                  <a:cubicBezTo>
                    <a:pt x="111" y="3"/>
                    <a:pt x="111" y="3"/>
                    <a:pt x="111" y="3"/>
                  </a:cubicBezTo>
                  <a:cubicBezTo>
                    <a:pt x="111" y="3"/>
                    <a:pt x="111" y="3"/>
                    <a:pt x="111" y="3"/>
                  </a:cubicBezTo>
                  <a:cubicBezTo>
                    <a:pt x="111" y="3"/>
                    <a:pt x="111" y="3"/>
                    <a:pt x="111" y="3"/>
                  </a:cubicBezTo>
                  <a:cubicBezTo>
                    <a:pt x="111" y="3"/>
                    <a:pt x="111" y="3"/>
                    <a:pt x="111" y="3"/>
                  </a:cubicBezTo>
                  <a:close/>
                  <a:moveTo>
                    <a:pt x="112" y="4"/>
                  </a:moveTo>
                  <a:cubicBezTo>
                    <a:pt x="113" y="3"/>
                    <a:pt x="113" y="3"/>
                    <a:pt x="114" y="3"/>
                  </a:cubicBezTo>
                  <a:cubicBezTo>
                    <a:pt x="114" y="3"/>
                    <a:pt x="115" y="3"/>
                    <a:pt x="114" y="4"/>
                  </a:cubicBezTo>
                  <a:cubicBezTo>
                    <a:pt x="114" y="4"/>
                    <a:pt x="114" y="4"/>
                    <a:pt x="113" y="4"/>
                  </a:cubicBezTo>
                  <a:cubicBezTo>
                    <a:pt x="113" y="4"/>
                    <a:pt x="113" y="4"/>
                    <a:pt x="112" y="4"/>
                  </a:cubicBezTo>
                  <a:close/>
                  <a:moveTo>
                    <a:pt x="108" y="6"/>
                  </a:moveTo>
                  <a:lnTo>
                    <a:pt x="109" y="6"/>
                  </a:lnTo>
                  <a:lnTo>
                    <a:pt x="109" y="7"/>
                  </a:lnTo>
                  <a:lnTo>
                    <a:pt x="108" y="7"/>
                  </a:lnTo>
                  <a:lnTo>
                    <a:pt x="108" y="6"/>
                  </a:lnTo>
                  <a:close/>
                  <a:moveTo>
                    <a:pt x="32" y="166"/>
                  </a:moveTo>
                  <a:cubicBezTo>
                    <a:pt x="32" y="166"/>
                    <a:pt x="32" y="166"/>
                    <a:pt x="32" y="167"/>
                  </a:cubicBezTo>
                  <a:cubicBezTo>
                    <a:pt x="31" y="167"/>
                    <a:pt x="31" y="167"/>
                    <a:pt x="31" y="167"/>
                  </a:cubicBezTo>
                  <a:cubicBezTo>
                    <a:pt x="31" y="166"/>
                    <a:pt x="31" y="166"/>
                    <a:pt x="31" y="166"/>
                  </a:cubicBezTo>
                  <a:cubicBezTo>
                    <a:pt x="32" y="166"/>
                    <a:pt x="32" y="166"/>
                    <a:pt x="32" y="166"/>
                  </a:cubicBezTo>
                  <a:close/>
                  <a:moveTo>
                    <a:pt x="28" y="187"/>
                  </a:moveTo>
                  <a:cubicBezTo>
                    <a:pt x="28" y="187"/>
                    <a:pt x="28" y="188"/>
                    <a:pt x="28" y="187"/>
                  </a:cubicBezTo>
                  <a:cubicBezTo>
                    <a:pt x="27" y="187"/>
                    <a:pt x="27" y="187"/>
                    <a:pt x="27" y="188"/>
                  </a:cubicBezTo>
                  <a:cubicBezTo>
                    <a:pt x="27" y="187"/>
                    <a:pt x="27" y="187"/>
                    <a:pt x="27" y="187"/>
                  </a:cubicBezTo>
                  <a:cubicBezTo>
                    <a:pt x="27" y="187"/>
                    <a:pt x="28" y="187"/>
                    <a:pt x="28" y="187"/>
                  </a:cubicBezTo>
                  <a:close/>
                  <a:moveTo>
                    <a:pt x="32" y="187"/>
                  </a:moveTo>
                  <a:cubicBezTo>
                    <a:pt x="32" y="187"/>
                    <a:pt x="33" y="187"/>
                    <a:pt x="33" y="187"/>
                  </a:cubicBezTo>
                  <a:cubicBezTo>
                    <a:pt x="33" y="187"/>
                    <a:pt x="33" y="188"/>
                    <a:pt x="33" y="188"/>
                  </a:cubicBezTo>
                  <a:cubicBezTo>
                    <a:pt x="33" y="189"/>
                    <a:pt x="33" y="189"/>
                    <a:pt x="33" y="189"/>
                  </a:cubicBezTo>
                  <a:cubicBezTo>
                    <a:pt x="33" y="190"/>
                    <a:pt x="33" y="190"/>
                    <a:pt x="33" y="190"/>
                  </a:cubicBezTo>
                  <a:cubicBezTo>
                    <a:pt x="32" y="191"/>
                    <a:pt x="32" y="191"/>
                    <a:pt x="31" y="191"/>
                  </a:cubicBezTo>
                  <a:cubicBezTo>
                    <a:pt x="30" y="191"/>
                    <a:pt x="30" y="191"/>
                    <a:pt x="29" y="190"/>
                  </a:cubicBezTo>
                  <a:cubicBezTo>
                    <a:pt x="29" y="190"/>
                    <a:pt x="29" y="190"/>
                    <a:pt x="29" y="190"/>
                  </a:cubicBezTo>
                  <a:cubicBezTo>
                    <a:pt x="30" y="190"/>
                    <a:pt x="30" y="190"/>
                    <a:pt x="30" y="190"/>
                  </a:cubicBezTo>
                  <a:cubicBezTo>
                    <a:pt x="30" y="190"/>
                    <a:pt x="31" y="190"/>
                    <a:pt x="31" y="190"/>
                  </a:cubicBezTo>
                  <a:cubicBezTo>
                    <a:pt x="31" y="190"/>
                    <a:pt x="31" y="190"/>
                    <a:pt x="32" y="190"/>
                  </a:cubicBezTo>
                  <a:lnTo>
                    <a:pt x="32" y="187"/>
                  </a:lnTo>
                  <a:close/>
                  <a:moveTo>
                    <a:pt x="30" y="188"/>
                  </a:moveTo>
                  <a:cubicBezTo>
                    <a:pt x="30" y="188"/>
                    <a:pt x="29" y="188"/>
                    <a:pt x="29" y="188"/>
                  </a:cubicBezTo>
                  <a:cubicBezTo>
                    <a:pt x="29" y="188"/>
                    <a:pt x="29" y="188"/>
                    <a:pt x="29" y="188"/>
                  </a:cubicBezTo>
                  <a:cubicBezTo>
                    <a:pt x="29" y="188"/>
                    <a:pt x="29" y="188"/>
                    <a:pt x="29" y="188"/>
                  </a:cubicBezTo>
                  <a:cubicBezTo>
                    <a:pt x="29" y="188"/>
                    <a:pt x="30" y="188"/>
                    <a:pt x="30" y="188"/>
                  </a:cubicBezTo>
                  <a:close/>
                  <a:moveTo>
                    <a:pt x="26" y="190"/>
                  </a:moveTo>
                  <a:cubicBezTo>
                    <a:pt x="25" y="190"/>
                    <a:pt x="25" y="189"/>
                    <a:pt x="25" y="189"/>
                  </a:cubicBezTo>
                  <a:cubicBezTo>
                    <a:pt x="25" y="189"/>
                    <a:pt x="25" y="188"/>
                    <a:pt x="25" y="188"/>
                  </a:cubicBezTo>
                  <a:cubicBezTo>
                    <a:pt x="25" y="188"/>
                    <a:pt x="26" y="189"/>
                    <a:pt x="27" y="189"/>
                  </a:cubicBezTo>
                  <a:cubicBezTo>
                    <a:pt x="27" y="189"/>
                    <a:pt x="27" y="189"/>
                    <a:pt x="26" y="189"/>
                  </a:cubicBezTo>
                  <a:cubicBezTo>
                    <a:pt x="26" y="189"/>
                    <a:pt x="26" y="189"/>
                    <a:pt x="26" y="190"/>
                  </a:cubicBezTo>
                  <a:close/>
                  <a:moveTo>
                    <a:pt x="31" y="189"/>
                  </a:moveTo>
                  <a:cubicBezTo>
                    <a:pt x="31" y="189"/>
                    <a:pt x="31" y="189"/>
                    <a:pt x="31" y="189"/>
                  </a:cubicBezTo>
                  <a:cubicBezTo>
                    <a:pt x="31" y="189"/>
                    <a:pt x="30" y="188"/>
                    <a:pt x="30" y="189"/>
                  </a:cubicBezTo>
                  <a:cubicBezTo>
                    <a:pt x="30" y="188"/>
                    <a:pt x="30" y="188"/>
                    <a:pt x="31" y="188"/>
                  </a:cubicBezTo>
                  <a:cubicBezTo>
                    <a:pt x="31" y="188"/>
                    <a:pt x="31" y="188"/>
                    <a:pt x="31" y="189"/>
                  </a:cubicBezTo>
                  <a:close/>
                  <a:moveTo>
                    <a:pt x="23" y="189"/>
                  </a:moveTo>
                  <a:cubicBezTo>
                    <a:pt x="23" y="189"/>
                    <a:pt x="22" y="189"/>
                    <a:pt x="22" y="189"/>
                  </a:cubicBezTo>
                  <a:cubicBezTo>
                    <a:pt x="22" y="189"/>
                    <a:pt x="22" y="189"/>
                    <a:pt x="22" y="189"/>
                  </a:cubicBezTo>
                  <a:cubicBezTo>
                    <a:pt x="22" y="189"/>
                    <a:pt x="22" y="189"/>
                    <a:pt x="22" y="189"/>
                  </a:cubicBezTo>
                  <a:cubicBezTo>
                    <a:pt x="22" y="189"/>
                    <a:pt x="22" y="189"/>
                    <a:pt x="23" y="189"/>
                  </a:cubicBezTo>
                  <a:close/>
                  <a:moveTo>
                    <a:pt x="24" y="189"/>
                  </a:moveTo>
                  <a:cubicBezTo>
                    <a:pt x="24" y="189"/>
                    <a:pt x="24" y="189"/>
                    <a:pt x="24" y="189"/>
                  </a:cubicBezTo>
                  <a:cubicBezTo>
                    <a:pt x="24" y="189"/>
                    <a:pt x="24" y="189"/>
                    <a:pt x="24" y="189"/>
                  </a:cubicBezTo>
                  <a:cubicBezTo>
                    <a:pt x="24" y="189"/>
                    <a:pt x="24" y="189"/>
                    <a:pt x="24" y="189"/>
                  </a:cubicBezTo>
                  <a:cubicBezTo>
                    <a:pt x="24" y="189"/>
                    <a:pt x="24" y="189"/>
                    <a:pt x="24" y="189"/>
                  </a:cubicBezTo>
                  <a:close/>
                  <a:moveTo>
                    <a:pt x="37" y="188"/>
                  </a:moveTo>
                  <a:cubicBezTo>
                    <a:pt x="38" y="188"/>
                    <a:pt x="37" y="189"/>
                    <a:pt x="37" y="189"/>
                  </a:cubicBezTo>
                  <a:cubicBezTo>
                    <a:pt x="37" y="189"/>
                    <a:pt x="37" y="189"/>
                    <a:pt x="37" y="189"/>
                  </a:cubicBezTo>
                  <a:cubicBezTo>
                    <a:pt x="37" y="189"/>
                    <a:pt x="37" y="189"/>
                    <a:pt x="37" y="188"/>
                  </a:cubicBezTo>
                  <a:cubicBezTo>
                    <a:pt x="37" y="188"/>
                    <a:pt x="37" y="188"/>
                    <a:pt x="37" y="188"/>
                  </a:cubicBezTo>
                  <a:close/>
                  <a:moveTo>
                    <a:pt x="20" y="193"/>
                  </a:moveTo>
                  <a:cubicBezTo>
                    <a:pt x="20" y="192"/>
                    <a:pt x="20" y="192"/>
                    <a:pt x="19" y="191"/>
                  </a:cubicBezTo>
                  <a:cubicBezTo>
                    <a:pt x="19" y="191"/>
                    <a:pt x="19" y="191"/>
                    <a:pt x="19" y="190"/>
                  </a:cubicBezTo>
                  <a:cubicBezTo>
                    <a:pt x="19" y="190"/>
                    <a:pt x="20" y="191"/>
                    <a:pt x="20" y="191"/>
                  </a:cubicBezTo>
                  <a:cubicBezTo>
                    <a:pt x="20" y="191"/>
                    <a:pt x="21" y="192"/>
                    <a:pt x="21" y="192"/>
                  </a:cubicBezTo>
                  <a:cubicBezTo>
                    <a:pt x="21" y="192"/>
                    <a:pt x="21" y="193"/>
                    <a:pt x="20" y="193"/>
                  </a:cubicBezTo>
                  <a:close/>
                  <a:moveTo>
                    <a:pt x="27" y="190"/>
                  </a:moveTo>
                  <a:cubicBezTo>
                    <a:pt x="27" y="190"/>
                    <a:pt x="27" y="190"/>
                    <a:pt x="27" y="190"/>
                  </a:cubicBezTo>
                  <a:lnTo>
                    <a:pt x="26" y="190"/>
                  </a:lnTo>
                  <a:cubicBezTo>
                    <a:pt x="26" y="190"/>
                    <a:pt x="26" y="190"/>
                    <a:pt x="26" y="190"/>
                  </a:cubicBezTo>
                  <a:cubicBezTo>
                    <a:pt x="26" y="190"/>
                    <a:pt x="27" y="190"/>
                    <a:pt x="27" y="190"/>
                  </a:cubicBezTo>
                  <a:close/>
                  <a:moveTo>
                    <a:pt x="33" y="194"/>
                  </a:moveTo>
                  <a:cubicBezTo>
                    <a:pt x="34" y="194"/>
                    <a:pt x="35" y="194"/>
                    <a:pt x="35" y="194"/>
                  </a:cubicBezTo>
                  <a:cubicBezTo>
                    <a:pt x="36" y="193"/>
                    <a:pt x="36" y="193"/>
                    <a:pt x="36" y="192"/>
                  </a:cubicBezTo>
                  <a:cubicBezTo>
                    <a:pt x="36" y="192"/>
                    <a:pt x="36" y="192"/>
                    <a:pt x="36" y="193"/>
                  </a:cubicBezTo>
                  <a:cubicBezTo>
                    <a:pt x="36" y="193"/>
                    <a:pt x="37" y="194"/>
                    <a:pt x="37" y="194"/>
                  </a:cubicBezTo>
                  <a:cubicBezTo>
                    <a:pt x="37" y="194"/>
                    <a:pt x="37" y="194"/>
                    <a:pt x="36" y="194"/>
                  </a:cubicBezTo>
                  <a:cubicBezTo>
                    <a:pt x="36" y="194"/>
                    <a:pt x="36" y="194"/>
                    <a:pt x="36" y="194"/>
                  </a:cubicBezTo>
                  <a:cubicBezTo>
                    <a:pt x="36" y="195"/>
                    <a:pt x="36" y="195"/>
                    <a:pt x="36" y="195"/>
                  </a:cubicBezTo>
                  <a:cubicBezTo>
                    <a:pt x="36" y="195"/>
                    <a:pt x="37" y="195"/>
                    <a:pt x="37" y="195"/>
                  </a:cubicBezTo>
                  <a:cubicBezTo>
                    <a:pt x="37" y="195"/>
                    <a:pt x="37" y="195"/>
                    <a:pt x="37" y="195"/>
                  </a:cubicBezTo>
                  <a:cubicBezTo>
                    <a:pt x="37" y="196"/>
                    <a:pt x="36" y="196"/>
                    <a:pt x="36" y="196"/>
                  </a:cubicBezTo>
                  <a:cubicBezTo>
                    <a:pt x="36" y="196"/>
                    <a:pt x="35" y="196"/>
                    <a:pt x="35" y="196"/>
                  </a:cubicBezTo>
                  <a:cubicBezTo>
                    <a:pt x="35" y="195"/>
                    <a:pt x="35" y="195"/>
                    <a:pt x="35" y="195"/>
                  </a:cubicBezTo>
                  <a:cubicBezTo>
                    <a:pt x="34" y="195"/>
                    <a:pt x="34" y="195"/>
                    <a:pt x="34" y="196"/>
                  </a:cubicBezTo>
                  <a:cubicBezTo>
                    <a:pt x="34" y="196"/>
                    <a:pt x="34" y="196"/>
                    <a:pt x="33" y="196"/>
                  </a:cubicBezTo>
                  <a:cubicBezTo>
                    <a:pt x="33" y="196"/>
                    <a:pt x="33" y="195"/>
                    <a:pt x="33" y="194"/>
                  </a:cubicBezTo>
                  <a:close/>
                  <a:moveTo>
                    <a:pt x="19" y="194"/>
                  </a:moveTo>
                  <a:cubicBezTo>
                    <a:pt x="19" y="194"/>
                    <a:pt x="19" y="194"/>
                    <a:pt x="19" y="194"/>
                  </a:cubicBezTo>
                  <a:cubicBezTo>
                    <a:pt x="18" y="194"/>
                    <a:pt x="18" y="193"/>
                    <a:pt x="18" y="193"/>
                  </a:cubicBezTo>
                  <a:cubicBezTo>
                    <a:pt x="19" y="193"/>
                    <a:pt x="19" y="193"/>
                    <a:pt x="19" y="193"/>
                  </a:cubicBezTo>
                  <a:cubicBezTo>
                    <a:pt x="19" y="193"/>
                    <a:pt x="19" y="193"/>
                    <a:pt x="19" y="194"/>
                  </a:cubicBezTo>
                  <a:close/>
                  <a:moveTo>
                    <a:pt x="23" y="193"/>
                  </a:moveTo>
                  <a:cubicBezTo>
                    <a:pt x="23" y="193"/>
                    <a:pt x="23" y="194"/>
                    <a:pt x="23" y="194"/>
                  </a:cubicBezTo>
                  <a:cubicBezTo>
                    <a:pt x="23" y="194"/>
                    <a:pt x="23" y="193"/>
                    <a:pt x="23" y="193"/>
                  </a:cubicBezTo>
                  <a:cubicBezTo>
                    <a:pt x="23" y="193"/>
                    <a:pt x="23" y="193"/>
                    <a:pt x="23" y="193"/>
                  </a:cubicBezTo>
                  <a:cubicBezTo>
                    <a:pt x="23" y="193"/>
                    <a:pt x="23" y="193"/>
                    <a:pt x="23" y="193"/>
                  </a:cubicBezTo>
                  <a:close/>
                  <a:moveTo>
                    <a:pt x="15" y="194"/>
                  </a:moveTo>
                  <a:cubicBezTo>
                    <a:pt x="15" y="194"/>
                    <a:pt x="15" y="194"/>
                    <a:pt x="15" y="194"/>
                  </a:cubicBezTo>
                  <a:cubicBezTo>
                    <a:pt x="15" y="194"/>
                    <a:pt x="15" y="194"/>
                    <a:pt x="15" y="194"/>
                  </a:cubicBezTo>
                  <a:cubicBezTo>
                    <a:pt x="15" y="194"/>
                    <a:pt x="15" y="194"/>
                    <a:pt x="15" y="194"/>
                  </a:cubicBezTo>
                  <a:cubicBezTo>
                    <a:pt x="15" y="194"/>
                    <a:pt x="15" y="194"/>
                    <a:pt x="15" y="194"/>
                  </a:cubicBezTo>
                  <a:close/>
                  <a:moveTo>
                    <a:pt x="21" y="194"/>
                  </a:moveTo>
                  <a:cubicBezTo>
                    <a:pt x="21" y="194"/>
                    <a:pt x="21" y="194"/>
                    <a:pt x="21" y="194"/>
                  </a:cubicBezTo>
                  <a:cubicBezTo>
                    <a:pt x="21" y="194"/>
                    <a:pt x="20" y="194"/>
                    <a:pt x="20" y="194"/>
                  </a:cubicBezTo>
                  <a:cubicBezTo>
                    <a:pt x="20" y="194"/>
                    <a:pt x="20" y="194"/>
                    <a:pt x="20" y="194"/>
                  </a:cubicBezTo>
                  <a:cubicBezTo>
                    <a:pt x="21" y="194"/>
                    <a:pt x="21" y="194"/>
                    <a:pt x="21" y="194"/>
                  </a:cubicBezTo>
                  <a:close/>
                  <a:moveTo>
                    <a:pt x="12" y="195"/>
                  </a:moveTo>
                  <a:cubicBezTo>
                    <a:pt x="12" y="195"/>
                    <a:pt x="12" y="196"/>
                    <a:pt x="12" y="196"/>
                  </a:cubicBezTo>
                  <a:cubicBezTo>
                    <a:pt x="12" y="196"/>
                    <a:pt x="12" y="196"/>
                    <a:pt x="12" y="196"/>
                  </a:cubicBezTo>
                  <a:cubicBezTo>
                    <a:pt x="11" y="196"/>
                    <a:pt x="11" y="196"/>
                    <a:pt x="11" y="196"/>
                  </a:cubicBezTo>
                  <a:cubicBezTo>
                    <a:pt x="11" y="196"/>
                    <a:pt x="11" y="195"/>
                    <a:pt x="12" y="195"/>
                  </a:cubicBezTo>
                  <a:close/>
                  <a:moveTo>
                    <a:pt x="30" y="195"/>
                  </a:moveTo>
                  <a:cubicBezTo>
                    <a:pt x="30" y="195"/>
                    <a:pt x="30" y="195"/>
                    <a:pt x="30" y="196"/>
                  </a:cubicBezTo>
                  <a:cubicBezTo>
                    <a:pt x="29" y="196"/>
                    <a:pt x="29" y="196"/>
                    <a:pt x="29" y="196"/>
                  </a:cubicBezTo>
                  <a:cubicBezTo>
                    <a:pt x="29" y="195"/>
                    <a:pt x="29" y="195"/>
                    <a:pt x="29" y="195"/>
                  </a:cubicBezTo>
                  <a:cubicBezTo>
                    <a:pt x="29" y="195"/>
                    <a:pt x="30" y="195"/>
                    <a:pt x="30" y="195"/>
                  </a:cubicBezTo>
                  <a:close/>
                  <a:moveTo>
                    <a:pt x="46" y="195"/>
                  </a:moveTo>
                  <a:cubicBezTo>
                    <a:pt x="46" y="195"/>
                    <a:pt x="46" y="196"/>
                    <a:pt x="46" y="196"/>
                  </a:cubicBezTo>
                  <a:cubicBezTo>
                    <a:pt x="46" y="196"/>
                    <a:pt x="46" y="196"/>
                    <a:pt x="46" y="196"/>
                  </a:cubicBezTo>
                  <a:cubicBezTo>
                    <a:pt x="45" y="196"/>
                    <a:pt x="45" y="195"/>
                    <a:pt x="46" y="195"/>
                  </a:cubicBezTo>
                  <a:cubicBezTo>
                    <a:pt x="46" y="195"/>
                    <a:pt x="46" y="195"/>
                    <a:pt x="46" y="195"/>
                  </a:cubicBezTo>
                  <a:close/>
                  <a:moveTo>
                    <a:pt x="12" y="197"/>
                  </a:moveTo>
                  <a:cubicBezTo>
                    <a:pt x="12" y="197"/>
                    <a:pt x="13" y="197"/>
                    <a:pt x="13" y="197"/>
                  </a:cubicBezTo>
                  <a:cubicBezTo>
                    <a:pt x="13" y="197"/>
                    <a:pt x="13" y="196"/>
                    <a:pt x="13" y="196"/>
                  </a:cubicBezTo>
                  <a:lnTo>
                    <a:pt x="14" y="196"/>
                  </a:lnTo>
                  <a:cubicBezTo>
                    <a:pt x="14" y="197"/>
                    <a:pt x="14" y="197"/>
                    <a:pt x="14" y="197"/>
                  </a:cubicBezTo>
                  <a:cubicBezTo>
                    <a:pt x="13" y="197"/>
                    <a:pt x="13" y="197"/>
                    <a:pt x="12" y="197"/>
                  </a:cubicBezTo>
                  <a:close/>
                  <a:moveTo>
                    <a:pt x="30" y="197"/>
                  </a:moveTo>
                  <a:cubicBezTo>
                    <a:pt x="30" y="197"/>
                    <a:pt x="29" y="197"/>
                    <a:pt x="29" y="197"/>
                  </a:cubicBezTo>
                  <a:cubicBezTo>
                    <a:pt x="29" y="197"/>
                    <a:pt x="29" y="197"/>
                    <a:pt x="29" y="197"/>
                  </a:cubicBezTo>
                  <a:cubicBezTo>
                    <a:pt x="29" y="196"/>
                    <a:pt x="29" y="196"/>
                    <a:pt x="29" y="196"/>
                  </a:cubicBezTo>
                  <a:cubicBezTo>
                    <a:pt x="29" y="196"/>
                    <a:pt x="30" y="196"/>
                    <a:pt x="30" y="197"/>
                  </a:cubicBezTo>
                  <a:close/>
                  <a:moveTo>
                    <a:pt x="29" y="197"/>
                  </a:moveTo>
                  <a:cubicBezTo>
                    <a:pt x="29" y="197"/>
                    <a:pt x="29" y="197"/>
                    <a:pt x="28" y="197"/>
                  </a:cubicBezTo>
                  <a:cubicBezTo>
                    <a:pt x="28" y="197"/>
                    <a:pt x="28" y="197"/>
                    <a:pt x="28" y="197"/>
                  </a:cubicBezTo>
                  <a:cubicBezTo>
                    <a:pt x="28" y="197"/>
                    <a:pt x="28" y="197"/>
                    <a:pt x="28" y="197"/>
                  </a:cubicBezTo>
                  <a:cubicBezTo>
                    <a:pt x="28" y="197"/>
                    <a:pt x="29" y="197"/>
                    <a:pt x="29" y="197"/>
                  </a:cubicBezTo>
                  <a:close/>
                  <a:moveTo>
                    <a:pt x="12" y="199"/>
                  </a:moveTo>
                  <a:cubicBezTo>
                    <a:pt x="11" y="199"/>
                    <a:pt x="11" y="199"/>
                    <a:pt x="11" y="199"/>
                  </a:cubicBezTo>
                  <a:cubicBezTo>
                    <a:pt x="12" y="198"/>
                    <a:pt x="12" y="198"/>
                    <a:pt x="12" y="198"/>
                  </a:cubicBezTo>
                  <a:cubicBezTo>
                    <a:pt x="12" y="198"/>
                    <a:pt x="12" y="198"/>
                    <a:pt x="12" y="198"/>
                  </a:cubicBezTo>
                  <a:cubicBezTo>
                    <a:pt x="12" y="199"/>
                    <a:pt x="12" y="199"/>
                    <a:pt x="12" y="199"/>
                  </a:cubicBezTo>
                  <a:close/>
                  <a:moveTo>
                    <a:pt x="32" y="198"/>
                  </a:moveTo>
                  <a:cubicBezTo>
                    <a:pt x="32" y="199"/>
                    <a:pt x="32" y="199"/>
                    <a:pt x="31" y="199"/>
                  </a:cubicBezTo>
                  <a:cubicBezTo>
                    <a:pt x="31" y="199"/>
                    <a:pt x="31" y="198"/>
                    <a:pt x="31" y="198"/>
                  </a:cubicBezTo>
                  <a:cubicBezTo>
                    <a:pt x="31" y="198"/>
                    <a:pt x="31" y="198"/>
                    <a:pt x="32" y="198"/>
                  </a:cubicBezTo>
                  <a:cubicBezTo>
                    <a:pt x="32" y="198"/>
                    <a:pt x="32" y="198"/>
                    <a:pt x="32" y="198"/>
                  </a:cubicBezTo>
                  <a:close/>
                  <a:moveTo>
                    <a:pt x="41" y="202"/>
                  </a:moveTo>
                  <a:cubicBezTo>
                    <a:pt x="41" y="201"/>
                    <a:pt x="41" y="200"/>
                    <a:pt x="42" y="200"/>
                  </a:cubicBezTo>
                  <a:cubicBezTo>
                    <a:pt x="43" y="200"/>
                    <a:pt x="43" y="199"/>
                    <a:pt x="44" y="199"/>
                  </a:cubicBezTo>
                  <a:cubicBezTo>
                    <a:pt x="44" y="199"/>
                    <a:pt x="45" y="199"/>
                    <a:pt x="45" y="199"/>
                  </a:cubicBezTo>
                  <a:cubicBezTo>
                    <a:pt x="45" y="200"/>
                    <a:pt x="45" y="200"/>
                    <a:pt x="44" y="200"/>
                  </a:cubicBezTo>
                  <a:cubicBezTo>
                    <a:pt x="44" y="200"/>
                    <a:pt x="44" y="200"/>
                    <a:pt x="44" y="200"/>
                  </a:cubicBezTo>
                  <a:cubicBezTo>
                    <a:pt x="43" y="200"/>
                    <a:pt x="43" y="200"/>
                    <a:pt x="43" y="200"/>
                  </a:cubicBezTo>
                  <a:cubicBezTo>
                    <a:pt x="43" y="201"/>
                    <a:pt x="42" y="201"/>
                    <a:pt x="42" y="202"/>
                  </a:cubicBezTo>
                  <a:cubicBezTo>
                    <a:pt x="42" y="202"/>
                    <a:pt x="41" y="202"/>
                    <a:pt x="41" y="202"/>
                  </a:cubicBezTo>
                  <a:close/>
                  <a:moveTo>
                    <a:pt x="45" y="200"/>
                  </a:moveTo>
                  <a:cubicBezTo>
                    <a:pt x="45" y="200"/>
                    <a:pt x="45" y="200"/>
                    <a:pt x="45" y="199"/>
                  </a:cubicBezTo>
                  <a:cubicBezTo>
                    <a:pt x="46" y="199"/>
                    <a:pt x="46" y="199"/>
                    <a:pt x="46" y="199"/>
                  </a:cubicBezTo>
                  <a:cubicBezTo>
                    <a:pt x="46" y="200"/>
                    <a:pt x="46" y="200"/>
                    <a:pt x="46" y="200"/>
                  </a:cubicBezTo>
                  <a:cubicBezTo>
                    <a:pt x="46" y="200"/>
                    <a:pt x="46" y="201"/>
                    <a:pt x="46" y="201"/>
                  </a:cubicBezTo>
                  <a:cubicBezTo>
                    <a:pt x="46" y="201"/>
                    <a:pt x="45" y="201"/>
                    <a:pt x="45" y="201"/>
                  </a:cubicBezTo>
                  <a:lnTo>
                    <a:pt x="45" y="200"/>
                  </a:lnTo>
                  <a:close/>
                  <a:moveTo>
                    <a:pt x="7" y="204"/>
                  </a:moveTo>
                  <a:cubicBezTo>
                    <a:pt x="8" y="203"/>
                    <a:pt x="8" y="202"/>
                    <a:pt x="8" y="200"/>
                  </a:cubicBezTo>
                  <a:cubicBezTo>
                    <a:pt x="8" y="200"/>
                    <a:pt x="9" y="200"/>
                    <a:pt x="9" y="200"/>
                  </a:cubicBezTo>
                  <a:cubicBezTo>
                    <a:pt x="9" y="200"/>
                    <a:pt x="9" y="200"/>
                    <a:pt x="9" y="200"/>
                  </a:cubicBezTo>
                  <a:cubicBezTo>
                    <a:pt x="9" y="201"/>
                    <a:pt x="9" y="201"/>
                    <a:pt x="9" y="201"/>
                  </a:cubicBezTo>
                  <a:cubicBezTo>
                    <a:pt x="9" y="201"/>
                    <a:pt x="10" y="201"/>
                    <a:pt x="10" y="201"/>
                  </a:cubicBezTo>
                  <a:cubicBezTo>
                    <a:pt x="9" y="202"/>
                    <a:pt x="9" y="202"/>
                    <a:pt x="9" y="203"/>
                  </a:cubicBezTo>
                  <a:cubicBezTo>
                    <a:pt x="8" y="204"/>
                    <a:pt x="8" y="204"/>
                    <a:pt x="7" y="204"/>
                  </a:cubicBezTo>
                  <a:close/>
                  <a:moveTo>
                    <a:pt x="12" y="200"/>
                  </a:moveTo>
                  <a:cubicBezTo>
                    <a:pt x="12" y="200"/>
                    <a:pt x="12" y="201"/>
                    <a:pt x="12" y="201"/>
                  </a:cubicBezTo>
                  <a:cubicBezTo>
                    <a:pt x="11" y="201"/>
                    <a:pt x="11" y="201"/>
                    <a:pt x="11" y="201"/>
                  </a:cubicBezTo>
                  <a:cubicBezTo>
                    <a:pt x="11" y="201"/>
                    <a:pt x="11" y="201"/>
                    <a:pt x="11" y="200"/>
                  </a:cubicBezTo>
                  <a:cubicBezTo>
                    <a:pt x="12" y="200"/>
                    <a:pt x="12" y="200"/>
                    <a:pt x="12" y="200"/>
                  </a:cubicBezTo>
                  <a:close/>
                  <a:moveTo>
                    <a:pt x="47" y="202"/>
                  </a:moveTo>
                  <a:cubicBezTo>
                    <a:pt x="47" y="202"/>
                    <a:pt x="46" y="202"/>
                    <a:pt x="46" y="202"/>
                  </a:cubicBezTo>
                  <a:cubicBezTo>
                    <a:pt x="46" y="202"/>
                    <a:pt x="46" y="202"/>
                    <a:pt x="46" y="202"/>
                  </a:cubicBezTo>
                  <a:cubicBezTo>
                    <a:pt x="46" y="202"/>
                    <a:pt x="46" y="202"/>
                    <a:pt x="46" y="202"/>
                  </a:cubicBezTo>
                  <a:cubicBezTo>
                    <a:pt x="46" y="202"/>
                    <a:pt x="46" y="202"/>
                    <a:pt x="47" y="202"/>
                  </a:cubicBezTo>
                  <a:close/>
                  <a:moveTo>
                    <a:pt x="12" y="203"/>
                  </a:moveTo>
                  <a:cubicBezTo>
                    <a:pt x="12" y="203"/>
                    <a:pt x="13" y="204"/>
                    <a:pt x="13" y="204"/>
                  </a:cubicBezTo>
                  <a:cubicBezTo>
                    <a:pt x="13" y="204"/>
                    <a:pt x="13" y="204"/>
                    <a:pt x="13" y="205"/>
                  </a:cubicBezTo>
                  <a:cubicBezTo>
                    <a:pt x="12" y="205"/>
                    <a:pt x="12" y="205"/>
                    <a:pt x="12" y="205"/>
                  </a:cubicBezTo>
                  <a:cubicBezTo>
                    <a:pt x="12" y="205"/>
                    <a:pt x="12" y="204"/>
                    <a:pt x="12" y="203"/>
                  </a:cubicBezTo>
                  <a:close/>
                  <a:moveTo>
                    <a:pt x="15" y="206"/>
                  </a:moveTo>
                  <a:cubicBezTo>
                    <a:pt x="14" y="205"/>
                    <a:pt x="14" y="205"/>
                    <a:pt x="14" y="204"/>
                  </a:cubicBezTo>
                  <a:cubicBezTo>
                    <a:pt x="15" y="204"/>
                    <a:pt x="15" y="204"/>
                    <a:pt x="15" y="205"/>
                  </a:cubicBezTo>
                  <a:cubicBezTo>
                    <a:pt x="15" y="205"/>
                    <a:pt x="15" y="206"/>
                    <a:pt x="15" y="206"/>
                  </a:cubicBezTo>
                  <a:close/>
                  <a:moveTo>
                    <a:pt x="16" y="205"/>
                  </a:moveTo>
                  <a:cubicBezTo>
                    <a:pt x="16" y="204"/>
                    <a:pt x="16" y="204"/>
                    <a:pt x="17" y="204"/>
                  </a:cubicBezTo>
                  <a:cubicBezTo>
                    <a:pt x="17" y="204"/>
                    <a:pt x="18" y="204"/>
                    <a:pt x="18" y="204"/>
                  </a:cubicBezTo>
                  <a:cubicBezTo>
                    <a:pt x="18" y="204"/>
                    <a:pt x="17" y="205"/>
                    <a:pt x="16" y="205"/>
                  </a:cubicBezTo>
                  <a:close/>
                  <a:moveTo>
                    <a:pt x="1" y="205"/>
                  </a:moveTo>
                  <a:cubicBezTo>
                    <a:pt x="2" y="205"/>
                    <a:pt x="2" y="205"/>
                    <a:pt x="1" y="205"/>
                  </a:cubicBezTo>
                  <a:cubicBezTo>
                    <a:pt x="1" y="205"/>
                    <a:pt x="1" y="205"/>
                    <a:pt x="1" y="205"/>
                  </a:cubicBezTo>
                  <a:cubicBezTo>
                    <a:pt x="1" y="205"/>
                    <a:pt x="1" y="205"/>
                    <a:pt x="1" y="205"/>
                  </a:cubicBezTo>
                  <a:cubicBezTo>
                    <a:pt x="1" y="205"/>
                    <a:pt x="1" y="205"/>
                    <a:pt x="1" y="205"/>
                  </a:cubicBezTo>
                  <a:close/>
                  <a:moveTo>
                    <a:pt x="4" y="205"/>
                  </a:moveTo>
                  <a:cubicBezTo>
                    <a:pt x="4" y="205"/>
                    <a:pt x="4" y="205"/>
                    <a:pt x="4" y="205"/>
                  </a:cubicBezTo>
                  <a:cubicBezTo>
                    <a:pt x="4" y="205"/>
                    <a:pt x="4" y="205"/>
                    <a:pt x="4" y="205"/>
                  </a:cubicBezTo>
                  <a:cubicBezTo>
                    <a:pt x="3" y="205"/>
                    <a:pt x="3" y="205"/>
                    <a:pt x="4" y="205"/>
                  </a:cubicBezTo>
                  <a:cubicBezTo>
                    <a:pt x="4" y="205"/>
                    <a:pt x="4" y="205"/>
                    <a:pt x="4" y="205"/>
                  </a:cubicBezTo>
                  <a:close/>
                  <a:moveTo>
                    <a:pt x="14" y="206"/>
                  </a:moveTo>
                  <a:cubicBezTo>
                    <a:pt x="14" y="207"/>
                    <a:pt x="14" y="207"/>
                    <a:pt x="14" y="207"/>
                  </a:cubicBezTo>
                  <a:cubicBezTo>
                    <a:pt x="13" y="207"/>
                    <a:pt x="13" y="207"/>
                    <a:pt x="13" y="206"/>
                  </a:cubicBezTo>
                  <a:cubicBezTo>
                    <a:pt x="13" y="206"/>
                    <a:pt x="14" y="206"/>
                    <a:pt x="14" y="206"/>
                  </a:cubicBezTo>
                  <a:cubicBezTo>
                    <a:pt x="14" y="206"/>
                    <a:pt x="14" y="206"/>
                    <a:pt x="14" y="206"/>
                  </a:cubicBezTo>
                  <a:close/>
                  <a:moveTo>
                    <a:pt x="84" y="207"/>
                  </a:moveTo>
                  <a:cubicBezTo>
                    <a:pt x="84" y="207"/>
                    <a:pt x="85" y="207"/>
                    <a:pt x="85" y="206"/>
                  </a:cubicBezTo>
                  <a:cubicBezTo>
                    <a:pt x="86" y="206"/>
                    <a:pt x="87" y="206"/>
                    <a:pt x="87" y="206"/>
                  </a:cubicBezTo>
                  <a:cubicBezTo>
                    <a:pt x="87" y="207"/>
                    <a:pt x="87" y="208"/>
                    <a:pt x="86" y="208"/>
                  </a:cubicBezTo>
                  <a:cubicBezTo>
                    <a:pt x="85" y="208"/>
                    <a:pt x="85" y="208"/>
                    <a:pt x="84" y="207"/>
                  </a:cubicBezTo>
                  <a:close/>
                  <a:moveTo>
                    <a:pt x="5" y="207"/>
                  </a:moveTo>
                  <a:cubicBezTo>
                    <a:pt x="5" y="206"/>
                    <a:pt x="5" y="206"/>
                    <a:pt x="6" y="206"/>
                  </a:cubicBezTo>
                  <a:cubicBezTo>
                    <a:pt x="6" y="206"/>
                    <a:pt x="6" y="206"/>
                    <a:pt x="6" y="207"/>
                  </a:cubicBezTo>
                  <a:cubicBezTo>
                    <a:pt x="6" y="207"/>
                    <a:pt x="6" y="207"/>
                    <a:pt x="6" y="207"/>
                  </a:cubicBezTo>
                  <a:cubicBezTo>
                    <a:pt x="6" y="207"/>
                    <a:pt x="6" y="207"/>
                    <a:pt x="5" y="207"/>
                  </a:cubicBezTo>
                  <a:close/>
                  <a:moveTo>
                    <a:pt x="15" y="211"/>
                  </a:moveTo>
                  <a:cubicBezTo>
                    <a:pt x="15" y="210"/>
                    <a:pt x="16" y="209"/>
                    <a:pt x="15" y="209"/>
                  </a:cubicBezTo>
                  <a:cubicBezTo>
                    <a:pt x="15" y="208"/>
                    <a:pt x="15" y="208"/>
                    <a:pt x="15" y="207"/>
                  </a:cubicBezTo>
                  <a:cubicBezTo>
                    <a:pt x="16" y="207"/>
                    <a:pt x="16" y="208"/>
                    <a:pt x="17" y="208"/>
                  </a:cubicBezTo>
                  <a:cubicBezTo>
                    <a:pt x="17" y="209"/>
                    <a:pt x="17" y="210"/>
                    <a:pt x="17" y="211"/>
                  </a:cubicBezTo>
                  <a:cubicBezTo>
                    <a:pt x="17" y="211"/>
                    <a:pt x="17" y="211"/>
                    <a:pt x="17" y="211"/>
                  </a:cubicBezTo>
                  <a:cubicBezTo>
                    <a:pt x="18" y="211"/>
                    <a:pt x="18" y="211"/>
                    <a:pt x="18" y="211"/>
                  </a:cubicBezTo>
                  <a:cubicBezTo>
                    <a:pt x="18" y="212"/>
                    <a:pt x="17" y="212"/>
                    <a:pt x="17" y="212"/>
                  </a:cubicBezTo>
                  <a:cubicBezTo>
                    <a:pt x="17" y="212"/>
                    <a:pt x="17" y="212"/>
                    <a:pt x="16" y="212"/>
                  </a:cubicBezTo>
                  <a:cubicBezTo>
                    <a:pt x="16" y="212"/>
                    <a:pt x="16" y="211"/>
                    <a:pt x="16" y="211"/>
                  </a:cubicBezTo>
                  <a:cubicBezTo>
                    <a:pt x="15" y="211"/>
                    <a:pt x="15" y="211"/>
                    <a:pt x="15" y="211"/>
                  </a:cubicBezTo>
                  <a:close/>
                  <a:moveTo>
                    <a:pt x="3" y="208"/>
                  </a:moveTo>
                  <a:cubicBezTo>
                    <a:pt x="3" y="208"/>
                    <a:pt x="3" y="208"/>
                    <a:pt x="3" y="208"/>
                  </a:cubicBezTo>
                  <a:cubicBezTo>
                    <a:pt x="3" y="208"/>
                    <a:pt x="3" y="208"/>
                    <a:pt x="3" y="208"/>
                  </a:cubicBezTo>
                  <a:cubicBezTo>
                    <a:pt x="3" y="208"/>
                    <a:pt x="3" y="208"/>
                    <a:pt x="3" y="208"/>
                  </a:cubicBezTo>
                  <a:cubicBezTo>
                    <a:pt x="3" y="208"/>
                    <a:pt x="3" y="208"/>
                    <a:pt x="3" y="208"/>
                  </a:cubicBezTo>
                  <a:close/>
                  <a:moveTo>
                    <a:pt x="8" y="210"/>
                  </a:moveTo>
                  <a:cubicBezTo>
                    <a:pt x="8" y="209"/>
                    <a:pt x="8" y="209"/>
                    <a:pt x="7" y="209"/>
                  </a:cubicBezTo>
                  <a:cubicBezTo>
                    <a:pt x="7" y="208"/>
                    <a:pt x="7" y="208"/>
                    <a:pt x="8" y="207"/>
                  </a:cubicBezTo>
                  <a:cubicBezTo>
                    <a:pt x="8" y="207"/>
                    <a:pt x="9" y="207"/>
                    <a:pt x="9" y="208"/>
                  </a:cubicBezTo>
                  <a:cubicBezTo>
                    <a:pt x="9" y="208"/>
                    <a:pt x="9" y="208"/>
                    <a:pt x="9" y="208"/>
                  </a:cubicBezTo>
                  <a:cubicBezTo>
                    <a:pt x="9" y="209"/>
                    <a:pt x="9" y="209"/>
                    <a:pt x="9" y="209"/>
                  </a:cubicBezTo>
                  <a:cubicBezTo>
                    <a:pt x="9" y="209"/>
                    <a:pt x="9" y="209"/>
                    <a:pt x="8" y="209"/>
                  </a:cubicBezTo>
                  <a:cubicBezTo>
                    <a:pt x="8" y="209"/>
                    <a:pt x="8" y="209"/>
                    <a:pt x="8" y="210"/>
                  </a:cubicBezTo>
                  <a:cubicBezTo>
                    <a:pt x="8" y="210"/>
                    <a:pt x="8" y="210"/>
                    <a:pt x="9" y="210"/>
                  </a:cubicBezTo>
                  <a:cubicBezTo>
                    <a:pt x="9" y="210"/>
                    <a:pt x="9" y="210"/>
                    <a:pt x="8" y="210"/>
                  </a:cubicBezTo>
                  <a:cubicBezTo>
                    <a:pt x="8" y="210"/>
                    <a:pt x="8" y="210"/>
                    <a:pt x="7" y="210"/>
                  </a:cubicBezTo>
                  <a:cubicBezTo>
                    <a:pt x="7" y="211"/>
                    <a:pt x="7" y="211"/>
                    <a:pt x="7" y="211"/>
                  </a:cubicBezTo>
                  <a:cubicBezTo>
                    <a:pt x="7" y="211"/>
                    <a:pt x="6" y="212"/>
                    <a:pt x="6" y="211"/>
                  </a:cubicBezTo>
                  <a:cubicBezTo>
                    <a:pt x="5" y="211"/>
                    <a:pt x="5" y="211"/>
                    <a:pt x="5" y="210"/>
                  </a:cubicBezTo>
                  <a:lnTo>
                    <a:pt x="8" y="210"/>
                  </a:lnTo>
                  <a:close/>
                  <a:moveTo>
                    <a:pt x="13" y="209"/>
                  </a:moveTo>
                  <a:cubicBezTo>
                    <a:pt x="13" y="209"/>
                    <a:pt x="13" y="209"/>
                    <a:pt x="13" y="209"/>
                  </a:cubicBezTo>
                  <a:cubicBezTo>
                    <a:pt x="13" y="209"/>
                    <a:pt x="12" y="209"/>
                    <a:pt x="12" y="209"/>
                  </a:cubicBezTo>
                  <a:cubicBezTo>
                    <a:pt x="12" y="209"/>
                    <a:pt x="12" y="209"/>
                    <a:pt x="13" y="209"/>
                  </a:cubicBezTo>
                  <a:cubicBezTo>
                    <a:pt x="13" y="209"/>
                    <a:pt x="13" y="209"/>
                    <a:pt x="13" y="209"/>
                  </a:cubicBezTo>
                  <a:close/>
                  <a:moveTo>
                    <a:pt x="86" y="210"/>
                  </a:moveTo>
                  <a:cubicBezTo>
                    <a:pt x="86" y="209"/>
                    <a:pt x="87" y="209"/>
                    <a:pt x="87" y="209"/>
                  </a:cubicBezTo>
                  <a:cubicBezTo>
                    <a:pt x="86" y="209"/>
                    <a:pt x="86" y="209"/>
                    <a:pt x="86" y="210"/>
                  </a:cubicBezTo>
                  <a:cubicBezTo>
                    <a:pt x="86" y="210"/>
                    <a:pt x="86" y="210"/>
                    <a:pt x="86" y="210"/>
                  </a:cubicBezTo>
                  <a:cubicBezTo>
                    <a:pt x="86" y="210"/>
                    <a:pt x="86" y="210"/>
                    <a:pt x="86" y="210"/>
                  </a:cubicBezTo>
                  <a:close/>
                  <a:moveTo>
                    <a:pt x="21" y="212"/>
                  </a:moveTo>
                  <a:cubicBezTo>
                    <a:pt x="21" y="212"/>
                    <a:pt x="21" y="213"/>
                    <a:pt x="20" y="213"/>
                  </a:cubicBezTo>
                  <a:cubicBezTo>
                    <a:pt x="20" y="212"/>
                    <a:pt x="20" y="212"/>
                    <a:pt x="20" y="212"/>
                  </a:cubicBezTo>
                  <a:cubicBezTo>
                    <a:pt x="20" y="212"/>
                    <a:pt x="20" y="211"/>
                    <a:pt x="20" y="211"/>
                  </a:cubicBezTo>
                  <a:cubicBezTo>
                    <a:pt x="20" y="211"/>
                    <a:pt x="20" y="210"/>
                    <a:pt x="20" y="210"/>
                  </a:cubicBezTo>
                  <a:lnTo>
                    <a:pt x="21" y="210"/>
                  </a:lnTo>
                  <a:cubicBezTo>
                    <a:pt x="21" y="210"/>
                    <a:pt x="21" y="211"/>
                    <a:pt x="20" y="211"/>
                  </a:cubicBezTo>
                  <a:cubicBezTo>
                    <a:pt x="20" y="212"/>
                    <a:pt x="20" y="212"/>
                    <a:pt x="21" y="212"/>
                  </a:cubicBezTo>
                  <a:close/>
                  <a:moveTo>
                    <a:pt x="14" y="211"/>
                  </a:moveTo>
                  <a:cubicBezTo>
                    <a:pt x="14" y="211"/>
                    <a:pt x="14" y="211"/>
                    <a:pt x="14" y="211"/>
                  </a:cubicBezTo>
                  <a:cubicBezTo>
                    <a:pt x="13" y="211"/>
                    <a:pt x="13" y="211"/>
                    <a:pt x="13" y="211"/>
                  </a:cubicBezTo>
                  <a:cubicBezTo>
                    <a:pt x="13" y="211"/>
                    <a:pt x="14" y="211"/>
                    <a:pt x="14" y="211"/>
                  </a:cubicBezTo>
                  <a:cubicBezTo>
                    <a:pt x="14" y="211"/>
                    <a:pt x="14" y="211"/>
                    <a:pt x="14" y="211"/>
                  </a:cubicBezTo>
                  <a:close/>
                  <a:moveTo>
                    <a:pt x="32" y="212"/>
                  </a:moveTo>
                  <a:cubicBezTo>
                    <a:pt x="33" y="212"/>
                    <a:pt x="33" y="211"/>
                    <a:pt x="33" y="211"/>
                  </a:cubicBezTo>
                  <a:cubicBezTo>
                    <a:pt x="33" y="210"/>
                    <a:pt x="33" y="210"/>
                    <a:pt x="34" y="210"/>
                  </a:cubicBezTo>
                  <a:cubicBezTo>
                    <a:pt x="34" y="212"/>
                    <a:pt x="33" y="212"/>
                    <a:pt x="32" y="212"/>
                  </a:cubicBezTo>
                  <a:close/>
                  <a:moveTo>
                    <a:pt x="7" y="213"/>
                  </a:moveTo>
                  <a:cubicBezTo>
                    <a:pt x="7" y="211"/>
                    <a:pt x="8" y="211"/>
                    <a:pt x="9" y="211"/>
                  </a:cubicBezTo>
                  <a:cubicBezTo>
                    <a:pt x="10" y="211"/>
                    <a:pt x="12" y="211"/>
                    <a:pt x="13" y="211"/>
                  </a:cubicBezTo>
                  <a:cubicBezTo>
                    <a:pt x="12" y="212"/>
                    <a:pt x="11" y="212"/>
                    <a:pt x="10" y="212"/>
                  </a:cubicBezTo>
                  <a:cubicBezTo>
                    <a:pt x="9" y="212"/>
                    <a:pt x="8" y="212"/>
                    <a:pt x="7" y="213"/>
                  </a:cubicBezTo>
                  <a:close/>
                  <a:moveTo>
                    <a:pt x="23" y="211"/>
                  </a:moveTo>
                  <a:cubicBezTo>
                    <a:pt x="23" y="212"/>
                    <a:pt x="23" y="212"/>
                    <a:pt x="23" y="212"/>
                  </a:cubicBezTo>
                  <a:cubicBezTo>
                    <a:pt x="23" y="212"/>
                    <a:pt x="23" y="212"/>
                    <a:pt x="23" y="211"/>
                  </a:cubicBezTo>
                  <a:cubicBezTo>
                    <a:pt x="23" y="211"/>
                    <a:pt x="23" y="211"/>
                    <a:pt x="23" y="211"/>
                  </a:cubicBezTo>
                  <a:cubicBezTo>
                    <a:pt x="23" y="211"/>
                    <a:pt x="23" y="211"/>
                    <a:pt x="23" y="211"/>
                  </a:cubicBezTo>
                  <a:close/>
                  <a:moveTo>
                    <a:pt x="24" y="211"/>
                  </a:moveTo>
                  <a:cubicBezTo>
                    <a:pt x="24" y="211"/>
                    <a:pt x="24" y="211"/>
                    <a:pt x="24" y="211"/>
                  </a:cubicBezTo>
                  <a:cubicBezTo>
                    <a:pt x="24" y="211"/>
                    <a:pt x="24" y="212"/>
                    <a:pt x="24" y="211"/>
                  </a:cubicBezTo>
                  <a:cubicBezTo>
                    <a:pt x="23" y="211"/>
                    <a:pt x="23" y="211"/>
                    <a:pt x="24" y="211"/>
                  </a:cubicBezTo>
                  <a:cubicBezTo>
                    <a:pt x="24" y="211"/>
                    <a:pt x="24" y="211"/>
                    <a:pt x="24" y="211"/>
                  </a:cubicBezTo>
                  <a:close/>
                  <a:moveTo>
                    <a:pt x="28" y="213"/>
                  </a:moveTo>
                  <a:cubicBezTo>
                    <a:pt x="28" y="212"/>
                    <a:pt x="28" y="211"/>
                    <a:pt x="29" y="211"/>
                  </a:cubicBezTo>
                  <a:cubicBezTo>
                    <a:pt x="30" y="211"/>
                    <a:pt x="30" y="212"/>
                    <a:pt x="30" y="213"/>
                  </a:cubicBezTo>
                  <a:lnTo>
                    <a:pt x="28" y="213"/>
                  </a:lnTo>
                  <a:close/>
                  <a:moveTo>
                    <a:pt x="40" y="213"/>
                  </a:moveTo>
                  <a:cubicBezTo>
                    <a:pt x="41" y="212"/>
                    <a:pt x="41" y="211"/>
                    <a:pt x="42" y="211"/>
                  </a:cubicBezTo>
                  <a:cubicBezTo>
                    <a:pt x="42" y="212"/>
                    <a:pt x="41" y="213"/>
                    <a:pt x="40" y="213"/>
                  </a:cubicBezTo>
                  <a:close/>
                  <a:moveTo>
                    <a:pt x="81" y="212"/>
                  </a:moveTo>
                  <a:cubicBezTo>
                    <a:pt x="82" y="212"/>
                    <a:pt x="82" y="212"/>
                    <a:pt x="81" y="212"/>
                  </a:cubicBezTo>
                  <a:cubicBezTo>
                    <a:pt x="81" y="213"/>
                    <a:pt x="81" y="213"/>
                    <a:pt x="81" y="213"/>
                  </a:cubicBezTo>
                  <a:cubicBezTo>
                    <a:pt x="81" y="212"/>
                    <a:pt x="81" y="212"/>
                    <a:pt x="81" y="212"/>
                  </a:cubicBezTo>
                  <a:cubicBezTo>
                    <a:pt x="81" y="212"/>
                    <a:pt x="81" y="212"/>
                    <a:pt x="81" y="212"/>
                  </a:cubicBezTo>
                  <a:close/>
                  <a:moveTo>
                    <a:pt x="110" y="9"/>
                  </a:moveTo>
                  <a:cubicBezTo>
                    <a:pt x="110" y="9"/>
                    <a:pt x="109" y="9"/>
                    <a:pt x="109" y="10"/>
                  </a:cubicBezTo>
                  <a:cubicBezTo>
                    <a:pt x="108" y="10"/>
                    <a:pt x="108" y="10"/>
                    <a:pt x="107" y="11"/>
                  </a:cubicBezTo>
                  <a:cubicBezTo>
                    <a:pt x="107" y="11"/>
                    <a:pt x="108" y="11"/>
                    <a:pt x="108" y="11"/>
                  </a:cubicBezTo>
                  <a:cubicBezTo>
                    <a:pt x="108" y="11"/>
                    <a:pt x="109" y="11"/>
                    <a:pt x="109" y="11"/>
                  </a:cubicBezTo>
                  <a:cubicBezTo>
                    <a:pt x="109" y="11"/>
                    <a:pt x="109" y="11"/>
                    <a:pt x="110" y="11"/>
                  </a:cubicBezTo>
                  <a:cubicBezTo>
                    <a:pt x="110" y="11"/>
                    <a:pt x="110" y="11"/>
                    <a:pt x="110" y="12"/>
                  </a:cubicBezTo>
                  <a:cubicBezTo>
                    <a:pt x="111" y="11"/>
                    <a:pt x="111" y="11"/>
                    <a:pt x="111" y="10"/>
                  </a:cubicBezTo>
                  <a:cubicBezTo>
                    <a:pt x="111" y="9"/>
                    <a:pt x="111" y="8"/>
                    <a:pt x="111" y="7"/>
                  </a:cubicBezTo>
                  <a:cubicBezTo>
                    <a:pt x="111" y="8"/>
                    <a:pt x="112" y="8"/>
                    <a:pt x="112" y="8"/>
                  </a:cubicBezTo>
                  <a:lnTo>
                    <a:pt x="115" y="8"/>
                  </a:lnTo>
                  <a:cubicBezTo>
                    <a:pt x="115" y="7"/>
                    <a:pt x="115" y="7"/>
                    <a:pt x="115" y="7"/>
                  </a:cubicBezTo>
                  <a:cubicBezTo>
                    <a:pt x="116" y="7"/>
                    <a:pt x="116" y="7"/>
                    <a:pt x="116" y="7"/>
                  </a:cubicBezTo>
                  <a:cubicBezTo>
                    <a:pt x="116" y="7"/>
                    <a:pt x="116" y="7"/>
                    <a:pt x="116" y="6"/>
                  </a:cubicBezTo>
                  <a:cubicBezTo>
                    <a:pt x="116" y="6"/>
                    <a:pt x="117" y="6"/>
                    <a:pt x="117" y="6"/>
                  </a:cubicBezTo>
                  <a:cubicBezTo>
                    <a:pt x="117" y="5"/>
                    <a:pt x="117" y="5"/>
                    <a:pt x="117" y="5"/>
                  </a:cubicBezTo>
                  <a:cubicBezTo>
                    <a:pt x="118" y="5"/>
                    <a:pt x="118" y="5"/>
                    <a:pt x="118" y="5"/>
                  </a:cubicBezTo>
                  <a:cubicBezTo>
                    <a:pt x="118" y="5"/>
                    <a:pt x="119" y="5"/>
                    <a:pt x="119" y="5"/>
                  </a:cubicBezTo>
                  <a:cubicBezTo>
                    <a:pt x="119" y="5"/>
                    <a:pt x="119" y="5"/>
                    <a:pt x="119" y="4"/>
                  </a:cubicBezTo>
                  <a:cubicBezTo>
                    <a:pt x="119" y="4"/>
                    <a:pt x="120" y="4"/>
                    <a:pt x="120" y="5"/>
                  </a:cubicBezTo>
                  <a:cubicBezTo>
                    <a:pt x="120" y="5"/>
                    <a:pt x="121" y="5"/>
                    <a:pt x="121" y="5"/>
                  </a:cubicBezTo>
                  <a:cubicBezTo>
                    <a:pt x="121" y="5"/>
                    <a:pt x="122" y="5"/>
                    <a:pt x="122" y="5"/>
                  </a:cubicBezTo>
                  <a:cubicBezTo>
                    <a:pt x="122" y="5"/>
                    <a:pt x="123" y="5"/>
                    <a:pt x="123" y="5"/>
                  </a:cubicBezTo>
                  <a:cubicBezTo>
                    <a:pt x="124" y="38"/>
                    <a:pt x="124" y="72"/>
                    <a:pt x="124" y="106"/>
                  </a:cubicBezTo>
                  <a:cubicBezTo>
                    <a:pt x="123" y="140"/>
                    <a:pt x="123" y="174"/>
                    <a:pt x="123" y="208"/>
                  </a:cubicBezTo>
                  <a:cubicBezTo>
                    <a:pt x="123" y="208"/>
                    <a:pt x="122" y="208"/>
                    <a:pt x="122" y="209"/>
                  </a:cubicBezTo>
                  <a:cubicBezTo>
                    <a:pt x="121" y="209"/>
                    <a:pt x="121" y="209"/>
                    <a:pt x="120" y="210"/>
                  </a:cubicBezTo>
                  <a:cubicBezTo>
                    <a:pt x="120" y="210"/>
                    <a:pt x="120" y="210"/>
                    <a:pt x="121" y="210"/>
                  </a:cubicBezTo>
                  <a:cubicBezTo>
                    <a:pt x="121" y="210"/>
                    <a:pt x="121" y="210"/>
                    <a:pt x="122" y="210"/>
                  </a:cubicBezTo>
                  <a:cubicBezTo>
                    <a:pt x="122" y="210"/>
                    <a:pt x="123" y="210"/>
                    <a:pt x="123" y="210"/>
                  </a:cubicBezTo>
                  <a:cubicBezTo>
                    <a:pt x="123" y="210"/>
                    <a:pt x="123" y="210"/>
                    <a:pt x="123" y="211"/>
                  </a:cubicBezTo>
                  <a:cubicBezTo>
                    <a:pt x="123" y="211"/>
                    <a:pt x="123" y="211"/>
                    <a:pt x="123" y="212"/>
                  </a:cubicBezTo>
                  <a:cubicBezTo>
                    <a:pt x="123" y="212"/>
                    <a:pt x="123" y="212"/>
                    <a:pt x="123" y="213"/>
                  </a:cubicBezTo>
                  <a:cubicBezTo>
                    <a:pt x="122" y="212"/>
                    <a:pt x="121" y="212"/>
                    <a:pt x="119" y="212"/>
                  </a:cubicBezTo>
                  <a:cubicBezTo>
                    <a:pt x="118" y="212"/>
                    <a:pt x="116" y="212"/>
                    <a:pt x="114" y="213"/>
                  </a:cubicBezTo>
                  <a:cubicBezTo>
                    <a:pt x="112" y="213"/>
                    <a:pt x="111" y="213"/>
                    <a:pt x="109" y="213"/>
                  </a:cubicBezTo>
                  <a:cubicBezTo>
                    <a:pt x="107" y="213"/>
                    <a:pt x="106" y="213"/>
                    <a:pt x="104" y="213"/>
                  </a:cubicBezTo>
                  <a:cubicBezTo>
                    <a:pt x="104" y="212"/>
                    <a:pt x="104" y="212"/>
                    <a:pt x="103" y="212"/>
                  </a:cubicBezTo>
                  <a:cubicBezTo>
                    <a:pt x="103" y="212"/>
                    <a:pt x="103" y="212"/>
                    <a:pt x="103" y="211"/>
                  </a:cubicBezTo>
                  <a:cubicBezTo>
                    <a:pt x="103" y="212"/>
                    <a:pt x="103" y="212"/>
                    <a:pt x="103" y="212"/>
                  </a:cubicBezTo>
                  <a:cubicBezTo>
                    <a:pt x="103" y="212"/>
                    <a:pt x="103" y="213"/>
                    <a:pt x="102" y="213"/>
                  </a:cubicBezTo>
                  <a:cubicBezTo>
                    <a:pt x="102" y="213"/>
                    <a:pt x="101" y="212"/>
                    <a:pt x="101" y="212"/>
                  </a:cubicBezTo>
                  <a:cubicBezTo>
                    <a:pt x="101" y="212"/>
                    <a:pt x="102" y="212"/>
                    <a:pt x="102" y="212"/>
                  </a:cubicBezTo>
                  <a:cubicBezTo>
                    <a:pt x="102" y="211"/>
                    <a:pt x="102" y="211"/>
                    <a:pt x="102" y="211"/>
                  </a:cubicBezTo>
                  <a:cubicBezTo>
                    <a:pt x="102" y="211"/>
                    <a:pt x="102" y="210"/>
                    <a:pt x="102" y="210"/>
                  </a:cubicBezTo>
                  <a:cubicBezTo>
                    <a:pt x="101" y="210"/>
                    <a:pt x="101" y="210"/>
                    <a:pt x="101" y="210"/>
                  </a:cubicBezTo>
                  <a:cubicBezTo>
                    <a:pt x="101" y="211"/>
                    <a:pt x="101" y="211"/>
                    <a:pt x="101" y="211"/>
                  </a:cubicBezTo>
                  <a:cubicBezTo>
                    <a:pt x="100" y="211"/>
                    <a:pt x="100" y="212"/>
                    <a:pt x="100" y="212"/>
                  </a:cubicBezTo>
                  <a:cubicBezTo>
                    <a:pt x="100" y="212"/>
                    <a:pt x="100" y="213"/>
                    <a:pt x="100" y="213"/>
                  </a:cubicBezTo>
                  <a:cubicBezTo>
                    <a:pt x="98" y="213"/>
                    <a:pt x="98" y="213"/>
                    <a:pt x="97" y="212"/>
                  </a:cubicBezTo>
                  <a:cubicBezTo>
                    <a:pt x="96" y="211"/>
                    <a:pt x="96" y="211"/>
                    <a:pt x="95" y="211"/>
                  </a:cubicBezTo>
                  <a:cubicBezTo>
                    <a:pt x="95" y="210"/>
                    <a:pt x="95" y="209"/>
                    <a:pt x="95" y="209"/>
                  </a:cubicBezTo>
                  <a:cubicBezTo>
                    <a:pt x="96" y="209"/>
                    <a:pt x="96" y="209"/>
                    <a:pt x="97" y="208"/>
                  </a:cubicBezTo>
                  <a:cubicBezTo>
                    <a:pt x="96" y="208"/>
                    <a:pt x="96" y="207"/>
                    <a:pt x="96" y="207"/>
                  </a:cubicBezTo>
                  <a:cubicBezTo>
                    <a:pt x="95" y="207"/>
                    <a:pt x="95" y="207"/>
                    <a:pt x="94" y="207"/>
                  </a:cubicBezTo>
                  <a:cubicBezTo>
                    <a:pt x="94" y="207"/>
                    <a:pt x="94" y="207"/>
                    <a:pt x="93" y="207"/>
                  </a:cubicBezTo>
                  <a:cubicBezTo>
                    <a:pt x="93" y="207"/>
                    <a:pt x="92" y="207"/>
                    <a:pt x="92" y="206"/>
                  </a:cubicBezTo>
                  <a:cubicBezTo>
                    <a:pt x="91" y="207"/>
                    <a:pt x="91" y="207"/>
                    <a:pt x="91" y="208"/>
                  </a:cubicBezTo>
                  <a:cubicBezTo>
                    <a:pt x="91" y="209"/>
                    <a:pt x="90" y="209"/>
                    <a:pt x="89" y="209"/>
                  </a:cubicBezTo>
                  <a:cubicBezTo>
                    <a:pt x="89" y="209"/>
                    <a:pt x="89" y="208"/>
                    <a:pt x="89" y="208"/>
                  </a:cubicBezTo>
                  <a:cubicBezTo>
                    <a:pt x="90" y="208"/>
                    <a:pt x="90" y="207"/>
                    <a:pt x="91" y="207"/>
                  </a:cubicBezTo>
                  <a:cubicBezTo>
                    <a:pt x="90" y="207"/>
                    <a:pt x="90" y="206"/>
                    <a:pt x="90" y="206"/>
                  </a:cubicBezTo>
                  <a:cubicBezTo>
                    <a:pt x="89" y="206"/>
                    <a:pt x="88" y="206"/>
                    <a:pt x="88" y="205"/>
                  </a:cubicBezTo>
                  <a:cubicBezTo>
                    <a:pt x="87" y="205"/>
                    <a:pt x="86" y="205"/>
                    <a:pt x="86" y="205"/>
                  </a:cubicBezTo>
                  <a:cubicBezTo>
                    <a:pt x="85" y="205"/>
                    <a:pt x="84" y="205"/>
                    <a:pt x="84" y="205"/>
                  </a:cubicBezTo>
                  <a:cubicBezTo>
                    <a:pt x="84" y="205"/>
                    <a:pt x="83" y="205"/>
                    <a:pt x="83" y="205"/>
                  </a:cubicBezTo>
                  <a:cubicBezTo>
                    <a:pt x="83" y="206"/>
                    <a:pt x="83" y="206"/>
                    <a:pt x="83" y="206"/>
                  </a:cubicBezTo>
                  <a:cubicBezTo>
                    <a:pt x="83" y="207"/>
                    <a:pt x="83" y="207"/>
                    <a:pt x="83" y="208"/>
                  </a:cubicBezTo>
                  <a:cubicBezTo>
                    <a:pt x="83" y="208"/>
                    <a:pt x="83" y="209"/>
                    <a:pt x="83" y="209"/>
                  </a:cubicBezTo>
                  <a:cubicBezTo>
                    <a:pt x="81" y="208"/>
                    <a:pt x="80" y="209"/>
                    <a:pt x="79" y="209"/>
                  </a:cubicBezTo>
                  <a:cubicBezTo>
                    <a:pt x="78" y="210"/>
                    <a:pt x="77" y="211"/>
                    <a:pt x="76" y="212"/>
                  </a:cubicBezTo>
                  <a:cubicBezTo>
                    <a:pt x="75" y="212"/>
                    <a:pt x="75" y="211"/>
                    <a:pt x="74" y="210"/>
                  </a:cubicBezTo>
                  <a:cubicBezTo>
                    <a:pt x="74" y="209"/>
                    <a:pt x="74" y="208"/>
                    <a:pt x="74" y="208"/>
                  </a:cubicBezTo>
                  <a:cubicBezTo>
                    <a:pt x="75" y="208"/>
                    <a:pt x="75" y="208"/>
                    <a:pt x="75" y="208"/>
                  </a:cubicBezTo>
                  <a:cubicBezTo>
                    <a:pt x="75" y="208"/>
                    <a:pt x="75" y="208"/>
                    <a:pt x="75" y="208"/>
                  </a:cubicBezTo>
                  <a:cubicBezTo>
                    <a:pt x="75" y="209"/>
                    <a:pt x="75" y="209"/>
                    <a:pt x="75" y="209"/>
                  </a:cubicBezTo>
                  <a:cubicBezTo>
                    <a:pt x="75" y="209"/>
                    <a:pt x="75" y="210"/>
                    <a:pt x="75" y="210"/>
                  </a:cubicBezTo>
                  <a:cubicBezTo>
                    <a:pt x="75" y="210"/>
                    <a:pt x="76" y="210"/>
                    <a:pt x="76" y="210"/>
                  </a:cubicBezTo>
                  <a:cubicBezTo>
                    <a:pt x="76" y="209"/>
                    <a:pt x="77" y="209"/>
                    <a:pt x="77" y="209"/>
                  </a:cubicBezTo>
                  <a:cubicBezTo>
                    <a:pt x="77" y="208"/>
                    <a:pt x="77" y="208"/>
                    <a:pt x="78" y="207"/>
                  </a:cubicBezTo>
                  <a:cubicBezTo>
                    <a:pt x="78" y="207"/>
                    <a:pt x="79" y="207"/>
                    <a:pt x="79" y="207"/>
                  </a:cubicBezTo>
                  <a:cubicBezTo>
                    <a:pt x="79" y="207"/>
                    <a:pt x="78" y="207"/>
                    <a:pt x="77" y="207"/>
                  </a:cubicBezTo>
                  <a:cubicBezTo>
                    <a:pt x="77" y="207"/>
                    <a:pt x="76" y="207"/>
                    <a:pt x="75" y="207"/>
                  </a:cubicBezTo>
                  <a:cubicBezTo>
                    <a:pt x="75" y="206"/>
                    <a:pt x="75" y="206"/>
                    <a:pt x="75" y="206"/>
                  </a:cubicBezTo>
                  <a:cubicBezTo>
                    <a:pt x="74" y="205"/>
                    <a:pt x="74" y="205"/>
                    <a:pt x="73" y="205"/>
                  </a:cubicBezTo>
                  <a:cubicBezTo>
                    <a:pt x="72" y="202"/>
                    <a:pt x="71" y="198"/>
                    <a:pt x="70" y="194"/>
                  </a:cubicBezTo>
                  <a:cubicBezTo>
                    <a:pt x="68" y="190"/>
                    <a:pt x="67" y="187"/>
                    <a:pt x="66" y="183"/>
                  </a:cubicBezTo>
                  <a:cubicBezTo>
                    <a:pt x="66" y="183"/>
                    <a:pt x="66" y="182"/>
                    <a:pt x="66" y="182"/>
                  </a:cubicBezTo>
                  <a:cubicBezTo>
                    <a:pt x="67" y="182"/>
                    <a:pt x="67" y="182"/>
                    <a:pt x="67" y="182"/>
                  </a:cubicBezTo>
                  <a:cubicBezTo>
                    <a:pt x="68" y="180"/>
                    <a:pt x="67" y="178"/>
                    <a:pt x="67" y="177"/>
                  </a:cubicBezTo>
                  <a:cubicBezTo>
                    <a:pt x="66" y="176"/>
                    <a:pt x="65" y="174"/>
                    <a:pt x="65" y="173"/>
                  </a:cubicBezTo>
                  <a:cubicBezTo>
                    <a:pt x="64" y="173"/>
                    <a:pt x="64" y="172"/>
                    <a:pt x="65" y="172"/>
                  </a:cubicBezTo>
                  <a:cubicBezTo>
                    <a:pt x="65" y="171"/>
                    <a:pt x="65" y="171"/>
                    <a:pt x="66" y="170"/>
                  </a:cubicBezTo>
                  <a:cubicBezTo>
                    <a:pt x="66" y="169"/>
                    <a:pt x="66" y="167"/>
                    <a:pt x="65" y="166"/>
                  </a:cubicBezTo>
                  <a:cubicBezTo>
                    <a:pt x="65" y="164"/>
                    <a:pt x="65" y="163"/>
                    <a:pt x="65" y="161"/>
                  </a:cubicBezTo>
                  <a:cubicBezTo>
                    <a:pt x="64" y="161"/>
                    <a:pt x="64" y="162"/>
                    <a:pt x="64" y="162"/>
                  </a:cubicBezTo>
                  <a:cubicBezTo>
                    <a:pt x="64" y="163"/>
                    <a:pt x="64" y="164"/>
                    <a:pt x="63" y="164"/>
                  </a:cubicBezTo>
                  <a:cubicBezTo>
                    <a:pt x="63" y="165"/>
                    <a:pt x="63" y="166"/>
                    <a:pt x="63" y="166"/>
                  </a:cubicBezTo>
                  <a:cubicBezTo>
                    <a:pt x="63" y="167"/>
                    <a:pt x="62" y="167"/>
                    <a:pt x="62" y="168"/>
                  </a:cubicBezTo>
                  <a:cubicBezTo>
                    <a:pt x="61" y="166"/>
                    <a:pt x="61" y="165"/>
                    <a:pt x="60" y="163"/>
                  </a:cubicBezTo>
                  <a:cubicBezTo>
                    <a:pt x="60" y="162"/>
                    <a:pt x="60" y="161"/>
                    <a:pt x="60" y="160"/>
                  </a:cubicBezTo>
                  <a:cubicBezTo>
                    <a:pt x="59" y="159"/>
                    <a:pt x="59" y="158"/>
                    <a:pt x="58" y="157"/>
                  </a:cubicBezTo>
                  <a:cubicBezTo>
                    <a:pt x="58" y="156"/>
                    <a:pt x="58" y="154"/>
                    <a:pt x="57" y="153"/>
                  </a:cubicBezTo>
                  <a:cubicBezTo>
                    <a:pt x="57" y="151"/>
                    <a:pt x="56" y="149"/>
                    <a:pt x="55" y="147"/>
                  </a:cubicBezTo>
                  <a:cubicBezTo>
                    <a:pt x="55" y="145"/>
                    <a:pt x="54" y="143"/>
                    <a:pt x="53" y="140"/>
                  </a:cubicBezTo>
                  <a:cubicBezTo>
                    <a:pt x="53" y="139"/>
                    <a:pt x="53" y="138"/>
                    <a:pt x="52" y="137"/>
                  </a:cubicBezTo>
                  <a:cubicBezTo>
                    <a:pt x="52" y="136"/>
                    <a:pt x="52" y="135"/>
                    <a:pt x="52" y="134"/>
                  </a:cubicBezTo>
                  <a:cubicBezTo>
                    <a:pt x="52" y="133"/>
                    <a:pt x="51" y="132"/>
                    <a:pt x="51" y="132"/>
                  </a:cubicBezTo>
                  <a:cubicBezTo>
                    <a:pt x="51" y="131"/>
                    <a:pt x="50" y="131"/>
                    <a:pt x="50" y="130"/>
                  </a:cubicBezTo>
                  <a:cubicBezTo>
                    <a:pt x="49" y="126"/>
                    <a:pt x="48" y="123"/>
                    <a:pt x="47" y="118"/>
                  </a:cubicBezTo>
                  <a:cubicBezTo>
                    <a:pt x="47" y="121"/>
                    <a:pt x="46" y="123"/>
                    <a:pt x="46" y="125"/>
                  </a:cubicBezTo>
                  <a:cubicBezTo>
                    <a:pt x="46" y="128"/>
                    <a:pt x="46" y="130"/>
                    <a:pt x="46" y="133"/>
                  </a:cubicBezTo>
                  <a:cubicBezTo>
                    <a:pt x="47" y="135"/>
                    <a:pt x="47" y="138"/>
                    <a:pt x="47" y="140"/>
                  </a:cubicBezTo>
                  <a:cubicBezTo>
                    <a:pt x="47" y="143"/>
                    <a:pt x="47" y="145"/>
                    <a:pt x="46" y="148"/>
                  </a:cubicBezTo>
                  <a:cubicBezTo>
                    <a:pt x="46" y="149"/>
                    <a:pt x="46" y="149"/>
                    <a:pt x="46" y="150"/>
                  </a:cubicBezTo>
                  <a:cubicBezTo>
                    <a:pt x="46" y="150"/>
                    <a:pt x="46" y="150"/>
                    <a:pt x="46" y="151"/>
                  </a:cubicBezTo>
                  <a:cubicBezTo>
                    <a:pt x="47" y="153"/>
                    <a:pt x="47" y="154"/>
                    <a:pt x="46" y="155"/>
                  </a:cubicBezTo>
                  <a:cubicBezTo>
                    <a:pt x="46" y="156"/>
                    <a:pt x="46" y="157"/>
                    <a:pt x="46" y="158"/>
                  </a:cubicBezTo>
                  <a:cubicBezTo>
                    <a:pt x="46" y="159"/>
                    <a:pt x="46" y="159"/>
                    <a:pt x="46" y="160"/>
                  </a:cubicBezTo>
                  <a:cubicBezTo>
                    <a:pt x="46" y="161"/>
                    <a:pt x="47" y="161"/>
                    <a:pt x="47" y="162"/>
                  </a:cubicBezTo>
                  <a:cubicBezTo>
                    <a:pt x="47" y="162"/>
                    <a:pt x="47" y="163"/>
                    <a:pt x="46" y="163"/>
                  </a:cubicBezTo>
                  <a:cubicBezTo>
                    <a:pt x="46" y="164"/>
                    <a:pt x="46" y="164"/>
                    <a:pt x="45" y="165"/>
                  </a:cubicBezTo>
                  <a:cubicBezTo>
                    <a:pt x="46" y="166"/>
                    <a:pt x="46" y="167"/>
                    <a:pt x="46" y="169"/>
                  </a:cubicBezTo>
                  <a:cubicBezTo>
                    <a:pt x="47" y="171"/>
                    <a:pt x="47" y="173"/>
                    <a:pt x="47" y="176"/>
                  </a:cubicBezTo>
                  <a:cubicBezTo>
                    <a:pt x="46" y="178"/>
                    <a:pt x="46" y="180"/>
                    <a:pt x="46" y="183"/>
                  </a:cubicBezTo>
                  <a:cubicBezTo>
                    <a:pt x="46" y="185"/>
                    <a:pt x="46" y="187"/>
                    <a:pt x="46" y="189"/>
                  </a:cubicBezTo>
                  <a:cubicBezTo>
                    <a:pt x="46" y="189"/>
                    <a:pt x="46" y="189"/>
                    <a:pt x="46" y="189"/>
                  </a:cubicBezTo>
                  <a:cubicBezTo>
                    <a:pt x="46" y="190"/>
                    <a:pt x="46" y="190"/>
                    <a:pt x="46" y="190"/>
                  </a:cubicBezTo>
                  <a:cubicBezTo>
                    <a:pt x="45" y="190"/>
                    <a:pt x="45" y="191"/>
                    <a:pt x="44" y="191"/>
                  </a:cubicBezTo>
                  <a:cubicBezTo>
                    <a:pt x="44" y="192"/>
                    <a:pt x="43" y="192"/>
                    <a:pt x="42" y="192"/>
                  </a:cubicBezTo>
                  <a:cubicBezTo>
                    <a:pt x="42" y="192"/>
                    <a:pt x="42" y="193"/>
                    <a:pt x="43" y="193"/>
                  </a:cubicBezTo>
                  <a:cubicBezTo>
                    <a:pt x="43" y="193"/>
                    <a:pt x="43" y="194"/>
                    <a:pt x="44" y="194"/>
                  </a:cubicBezTo>
                  <a:cubicBezTo>
                    <a:pt x="44" y="194"/>
                    <a:pt x="44" y="194"/>
                    <a:pt x="44" y="194"/>
                  </a:cubicBezTo>
                  <a:cubicBezTo>
                    <a:pt x="44" y="194"/>
                    <a:pt x="44" y="193"/>
                    <a:pt x="44" y="193"/>
                  </a:cubicBezTo>
                  <a:cubicBezTo>
                    <a:pt x="44" y="193"/>
                    <a:pt x="43" y="193"/>
                    <a:pt x="44" y="192"/>
                  </a:cubicBezTo>
                  <a:cubicBezTo>
                    <a:pt x="44" y="192"/>
                    <a:pt x="44" y="192"/>
                    <a:pt x="45" y="192"/>
                  </a:cubicBezTo>
                  <a:cubicBezTo>
                    <a:pt x="45" y="193"/>
                    <a:pt x="45" y="194"/>
                    <a:pt x="45" y="195"/>
                  </a:cubicBezTo>
                  <a:cubicBezTo>
                    <a:pt x="44" y="195"/>
                    <a:pt x="44" y="196"/>
                    <a:pt x="44" y="197"/>
                  </a:cubicBezTo>
                  <a:cubicBezTo>
                    <a:pt x="43" y="197"/>
                    <a:pt x="44" y="197"/>
                    <a:pt x="44" y="197"/>
                  </a:cubicBezTo>
                  <a:cubicBezTo>
                    <a:pt x="45" y="197"/>
                    <a:pt x="46" y="197"/>
                    <a:pt x="46" y="197"/>
                  </a:cubicBezTo>
                  <a:cubicBezTo>
                    <a:pt x="46" y="198"/>
                    <a:pt x="45" y="198"/>
                    <a:pt x="45" y="198"/>
                  </a:cubicBezTo>
                  <a:cubicBezTo>
                    <a:pt x="45" y="198"/>
                    <a:pt x="44" y="198"/>
                    <a:pt x="44" y="198"/>
                  </a:cubicBezTo>
                  <a:cubicBezTo>
                    <a:pt x="43" y="198"/>
                    <a:pt x="43" y="197"/>
                    <a:pt x="42" y="197"/>
                  </a:cubicBezTo>
                  <a:cubicBezTo>
                    <a:pt x="42" y="197"/>
                    <a:pt x="42" y="196"/>
                    <a:pt x="41" y="196"/>
                  </a:cubicBezTo>
                  <a:cubicBezTo>
                    <a:pt x="41" y="197"/>
                    <a:pt x="40" y="198"/>
                    <a:pt x="38" y="198"/>
                  </a:cubicBezTo>
                  <a:cubicBezTo>
                    <a:pt x="37" y="199"/>
                    <a:pt x="35" y="198"/>
                    <a:pt x="33" y="198"/>
                  </a:cubicBezTo>
                  <a:cubicBezTo>
                    <a:pt x="35" y="197"/>
                    <a:pt x="36" y="197"/>
                    <a:pt x="37" y="197"/>
                  </a:cubicBezTo>
                  <a:cubicBezTo>
                    <a:pt x="39" y="197"/>
                    <a:pt x="40" y="196"/>
                    <a:pt x="41" y="196"/>
                  </a:cubicBezTo>
                  <a:cubicBezTo>
                    <a:pt x="41" y="195"/>
                    <a:pt x="41" y="195"/>
                    <a:pt x="41" y="195"/>
                  </a:cubicBezTo>
                  <a:cubicBezTo>
                    <a:pt x="41" y="195"/>
                    <a:pt x="40" y="195"/>
                    <a:pt x="40" y="195"/>
                  </a:cubicBezTo>
                  <a:cubicBezTo>
                    <a:pt x="40" y="195"/>
                    <a:pt x="39" y="195"/>
                    <a:pt x="39" y="195"/>
                  </a:cubicBezTo>
                  <a:cubicBezTo>
                    <a:pt x="39" y="195"/>
                    <a:pt x="38" y="196"/>
                    <a:pt x="38" y="196"/>
                  </a:cubicBezTo>
                  <a:cubicBezTo>
                    <a:pt x="38" y="195"/>
                    <a:pt x="38" y="195"/>
                    <a:pt x="38" y="195"/>
                  </a:cubicBezTo>
                  <a:cubicBezTo>
                    <a:pt x="39" y="194"/>
                    <a:pt x="39" y="194"/>
                    <a:pt x="39" y="194"/>
                  </a:cubicBezTo>
                  <a:cubicBezTo>
                    <a:pt x="40" y="194"/>
                    <a:pt x="40" y="194"/>
                    <a:pt x="41" y="194"/>
                  </a:cubicBezTo>
                  <a:cubicBezTo>
                    <a:pt x="41" y="194"/>
                    <a:pt x="41" y="194"/>
                    <a:pt x="41" y="193"/>
                  </a:cubicBezTo>
                  <a:cubicBezTo>
                    <a:pt x="41" y="193"/>
                    <a:pt x="41" y="193"/>
                    <a:pt x="41" y="193"/>
                  </a:cubicBezTo>
                  <a:cubicBezTo>
                    <a:pt x="41" y="193"/>
                    <a:pt x="41" y="193"/>
                    <a:pt x="41" y="193"/>
                  </a:cubicBezTo>
                  <a:cubicBezTo>
                    <a:pt x="41" y="193"/>
                    <a:pt x="40" y="193"/>
                    <a:pt x="40" y="194"/>
                  </a:cubicBezTo>
                  <a:cubicBezTo>
                    <a:pt x="40" y="194"/>
                    <a:pt x="40" y="194"/>
                    <a:pt x="39" y="194"/>
                  </a:cubicBezTo>
                  <a:cubicBezTo>
                    <a:pt x="39" y="193"/>
                    <a:pt x="39" y="193"/>
                    <a:pt x="39" y="192"/>
                  </a:cubicBezTo>
                  <a:cubicBezTo>
                    <a:pt x="40" y="192"/>
                    <a:pt x="40" y="192"/>
                    <a:pt x="40" y="192"/>
                  </a:cubicBezTo>
                  <a:cubicBezTo>
                    <a:pt x="39" y="191"/>
                    <a:pt x="39" y="192"/>
                    <a:pt x="38" y="192"/>
                  </a:cubicBezTo>
                  <a:cubicBezTo>
                    <a:pt x="38" y="193"/>
                    <a:pt x="38" y="193"/>
                    <a:pt x="37" y="193"/>
                  </a:cubicBezTo>
                  <a:cubicBezTo>
                    <a:pt x="37" y="192"/>
                    <a:pt x="37" y="191"/>
                    <a:pt x="37" y="191"/>
                  </a:cubicBezTo>
                  <a:cubicBezTo>
                    <a:pt x="37" y="191"/>
                    <a:pt x="38" y="190"/>
                    <a:pt x="38" y="190"/>
                  </a:cubicBezTo>
                  <a:cubicBezTo>
                    <a:pt x="38" y="190"/>
                    <a:pt x="38" y="190"/>
                    <a:pt x="39" y="189"/>
                  </a:cubicBezTo>
                  <a:cubicBezTo>
                    <a:pt x="39" y="189"/>
                    <a:pt x="39" y="189"/>
                    <a:pt x="39" y="189"/>
                  </a:cubicBezTo>
                  <a:cubicBezTo>
                    <a:pt x="39" y="188"/>
                    <a:pt x="38" y="188"/>
                    <a:pt x="38" y="188"/>
                  </a:cubicBezTo>
                  <a:cubicBezTo>
                    <a:pt x="38" y="188"/>
                    <a:pt x="37" y="188"/>
                    <a:pt x="37" y="188"/>
                  </a:cubicBezTo>
                  <a:cubicBezTo>
                    <a:pt x="37" y="188"/>
                    <a:pt x="36" y="188"/>
                    <a:pt x="36" y="188"/>
                  </a:cubicBezTo>
                  <a:cubicBezTo>
                    <a:pt x="36" y="188"/>
                    <a:pt x="35" y="188"/>
                    <a:pt x="34" y="188"/>
                  </a:cubicBezTo>
                  <a:cubicBezTo>
                    <a:pt x="34" y="188"/>
                    <a:pt x="34" y="188"/>
                    <a:pt x="34" y="188"/>
                  </a:cubicBezTo>
                  <a:cubicBezTo>
                    <a:pt x="35" y="188"/>
                    <a:pt x="35" y="189"/>
                    <a:pt x="35" y="189"/>
                  </a:cubicBezTo>
                  <a:cubicBezTo>
                    <a:pt x="35" y="189"/>
                    <a:pt x="36" y="189"/>
                    <a:pt x="36" y="189"/>
                  </a:cubicBezTo>
                  <a:cubicBezTo>
                    <a:pt x="36" y="189"/>
                    <a:pt x="36" y="189"/>
                    <a:pt x="36" y="190"/>
                  </a:cubicBezTo>
                  <a:cubicBezTo>
                    <a:pt x="36" y="190"/>
                    <a:pt x="36" y="191"/>
                    <a:pt x="35" y="192"/>
                  </a:cubicBezTo>
                  <a:cubicBezTo>
                    <a:pt x="35" y="193"/>
                    <a:pt x="34" y="193"/>
                    <a:pt x="33" y="193"/>
                  </a:cubicBezTo>
                  <a:cubicBezTo>
                    <a:pt x="34" y="192"/>
                    <a:pt x="34" y="192"/>
                    <a:pt x="33" y="191"/>
                  </a:cubicBezTo>
                  <a:cubicBezTo>
                    <a:pt x="33" y="191"/>
                    <a:pt x="34" y="190"/>
                    <a:pt x="35" y="190"/>
                  </a:cubicBezTo>
                  <a:cubicBezTo>
                    <a:pt x="34" y="190"/>
                    <a:pt x="34" y="189"/>
                    <a:pt x="33" y="189"/>
                  </a:cubicBezTo>
                  <a:cubicBezTo>
                    <a:pt x="33" y="188"/>
                    <a:pt x="33" y="187"/>
                    <a:pt x="33" y="186"/>
                  </a:cubicBezTo>
                  <a:cubicBezTo>
                    <a:pt x="33" y="186"/>
                    <a:pt x="33" y="185"/>
                    <a:pt x="32" y="185"/>
                  </a:cubicBezTo>
                  <a:cubicBezTo>
                    <a:pt x="32" y="185"/>
                    <a:pt x="32" y="185"/>
                    <a:pt x="31" y="185"/>
                  </a:cubicBezTo>
                  <a:cubicBezTo>
                    <a:pt x="31" y="185"/>
                    <a:pt x="31" y="185"/>
                    <a:pt x="30" y="185"/>
                  </a:cubicBezTo>
                  <a:cubicBezTo>
                    <a:pt x="30" y="184"/>
                    <a:pt x="30" y="184"/>
                    <a:pt x="30" y="183"/>
                  </a:cubicBezTo>
                  <a:cubicBezTo>
                    <a:pt x="29" y="184"/>
                    <a:pt x="28" y="184"/>
                    <a:pt x="27" y="185"/>
                  </a:cubicBezTo>
                  <a:cubicBezTo>
                    <a:pt x="27" y="185"/>
                    <a:pt x="26" y="185"/>
                    <a:pt x="25" y="185"/>
                  </a:cubicBezTo>
                  <a:cubicBezTo>
                    <a:pt x="24" y="185"/>
                    <a:pt x="24" y="185"/>
                    <a:pt x="24" y="185"/>
                  </a:cubicBezTo>
                  <a:cubicBezTo>
                    <a:pt x="24" y="186"/>
                    <a:pt x="24" y="186"/>
                    <a:pt x="24" y="186"/>
                  </a:cubicBezTo>
                  <a:cubicBezTo>
                    <a:pt x="24" y="187"/>
                    <a:pt x="24" y="187"/>
                    <a:pt x="24" y="187"/>
                  </a:cubicBezTo>
                  <a:cubicBezTo>
                    <a:pt x="24" y="188"/>
                    <a:pt x="24" y="188"/>
                    <a:pt x="23" y="188"/>
                  </a:cubicBezTo>
                  <a:cubicBezTo>
                    <a:pt x="23" y="187"/>
                    <a:pt x="22" y="187"/>
                    <a:pt x="23" y="186"/>
                  </a:cubicBezTo>
                  <a:cubicBezTo>
                    <a:pt x="23" y="186"/>
                    <a:pt x="23" y="186"/>
                    <a:pt x="24" y="186"/>
                  </a:cubicBezTo>
                  <a:cubicBezTo>
                    <a:pt x="23" y="185"/>
                    <a:pt x="23" y="185"/>
                    <a:pt x="23" y="185"/>
                  </a:cubicBezTo>
                  <a:cubicBezTo>
                    <a:pt x="22" y="185"/>
                    <a:pt x="22" y="185"/>
                    <a:pt x="22" y="186"/>
                  </a:cubicBezTo>
                  <a:cubicBezTo>
                    <a:pt x="21" y="186"/>
                    <a:pt x="21" y="186"/>
                    <a:pt x="21" y="187"/>
                  </a:cubicBezTo>
                  <a:cubicBezTo>
                    <a:pt x="21" y="187"/>
                    <a:pt x="21" y="187"/>
                    <a:pt x="20" y="187"/>
                  </a:cubicBezTo>
                  <a:cubicBezTo>
                    <a:pt x="20" y="187"/>
                    <a:pt x="19" y="187"/>
                    <a:pt x="19" y="187"/>
                  </a:cubicBezTo>
                  <a:cubicBezTo>
                    <a:pt x="19" y="187"/>
                    <a:pt x="19" y="188"/>
                    <a:pt x="20" y="189"/>
                  </a:cubicBezTo>
                  <a:lnTo>
                    <a:pt x="17" y="188"/>
                  </a:lnTo>
                  <a:cubicBezTo>
                    <a:pt x="17" y="189"/>
                    <a:pt x="17" y="190"/>
                    <a:pt x="16" y="190"/>
                  </a:cubicBezTo>
                  <a:cubicBezTo>
                    <a:pt x="16" y="190"/>
                    <a:pt x="16" y="191"/>
                    <a:pt x="17" y="191"/>
                  </a:cubicBezTo>
                  <a:cubicBezTo>
                    <a:pt x="17" y="191"/>
                    <a:pt x="17" y="191"/>
                    <a:pt x="17" y="192"/>
                  </a:cubicBezTo>
                  <a:cubicBezTo>
                    <a:pt x="17" y="192"/>
                    <a:pt x="16" y="192"/>
                    <a:pt x="16" y="192"/>
                  </a:cubicBezTo>
                  <a:cubicBezTo>
                    <a:pt x="16" y="192"/>
                    <a:pt x="16" y="191"/>
                    <a:pt x="16" y="191"/>
                  </a:cubicBezTo>
                  <a:cubicBezTo>
                    <a:pt x="16" y="191"/>
                    <a:pt x="16" y="191"/>
                    <a:pt x="16" y="190"/>
                  </a:cubicBezTo>
                  <a:cubicBezTo>
                    <a:pt x="15" y="190"/>
                    <a:pt x="15" y="190"/>
                    <a:pt x="14" y="191"/>
                  </a:cubicBezTo>
                  <a:cubicBezTo>
                    <a:pt x="14" y="191"/>
                    <a:pt x="14" y="191"/>
                    <a:pt x="14" y="192"/>
                  </a:cubicBezTo>
                  <a:cubicBezTo>
                    <a:pt x="15" y="192"/>
                    <a:pt x="15" y="192"/>
                    <a:pt x="16" y="192"/>
                  </a:cubicBezTo>
                  <a:cubicBezTo>
                    <a:pt x="16" y="192"/>
                    <a:pt x="15" y="193"/>
                    <a:pt x="15" y="193"/>
                  </a:cubicBezTo>
                  <a:cubicBezTo>
                    <a:pt x="15" y="193"/>
                    <a:pt x="14" y="193"/>
                    <a:pt x="14" y="193"/>
                  </a:cubicBezTo>
                  <a:cubicBezTo>
                    <a:pt x="14" y="193"/>
                    <a:pt x="13" y="194"/>
                    <a:pt x="13" y="194"/>
                  </a:cubicBezTo>
                  <a:cubicBezTo>
                    <a:pt x="13" y="194"/>
                    <a:pt x="13" y="194"/>
                    <a:pt x="13" y="194"/>
                  </a:cubicBezTo>
                  <a:cubicBezTo>
                    <a:pt x="12" y="194"/>
                    <a:pt x="12" y="194"/>
                    <a:pt x="12" y="194"/>
                  </a:cubicBezTo>
                  <a:cubicBezTo>
                    <a:pt x="12" y="193"/>
                    <a:pt x="12" y="193"/>
                    <a:pt x="12" y="193"/>
                  </a:cubicBezTo>
                  <a:cubicBezTo>
                    <a:pt x="12" y="193"/>
                    <a:pt x="12" y="193"/>
                    <a:pt x="13" y="193"/>
                  </a:cubicBezTo>
                  <a:cubicBezTo>
                    <a:pt x="13" y="192"/>
                    <a:pt x="13" y="192"/>
                    <a:pt x="13" y="192"/>
                  </a:cubicBezTo>
                  <a:cubicBezTo>
                    <a:pt x="13" y="192"/>
                    <a:pt x="13" y="192"/>
                    <a:pt x="12" y="191"/>
                  </a:cubicBezTo>
                  <a:cubicBezTo>
                    <a:pt x="12" y="191"/>
                    <a:pt x="12" y="191"/>
                    <a:pt x="12" y="190"/>
                  </a:cubicBezTo>
                  <a:lnTo>
                    <a:pt x="13" y="190"/>
                  </a:lnTo>
                  <a:cubicBezTo>
                    <a:pt x="13" y="190"/>
                    <a:pt x="13" y="190"/>
                    <a:pt x="13" y="190"/>
                  </a:cubicBezTo>
                  <a:cubicBezTo>
                    <a:pt x="12" y="190"/>
                    <a:pt x="12" y="189"/>
                    <a:pt x="11" y="189"/>
                  </a:cubicBezTo>
                  <a:cubicBezTo>
                    <a:pt x="11" y="189"/>
                    <a:pt x="11" y="189"/>
                    <a:pt x="11" y="189"/>
                  </a:cubicBezTo>
                  <a:cubicBezTo>
                    <a:pt x="11" y="190"/>
                    <a:pt x="11" y="190"/>
                    <a:pt x="11" y="190"/>
                  </a:cubicBezTo>
                  <a:cubicBezTo>
                    <a:pt x="11" y="190"/>
                    <a:pt x="11" y="190"/>
                    <a:pt x="11" y="190"/>
                  </a:cubicBezTo>
                  <a:cubicBezTo>
                    <a:pt x="11" y="191"/>
                    <a:pt x="10" y="190"/>
                    <a:pt x="10" y="190"/>
                  </a:cubicBezTo>
                  <a:cubicBezTo>
                    <a:pt x="10" y="190"/>
                    <a:pt x="10" y="191"/>
                    <a:pt x="10" y="191"/>
                  </a:cubicBezTo>
                  <a:cubicBezTo>
                    <a:pt x="10" y="191"/>
                    <a:pt x="10" y="191"/>
                    <a:pt x="10" y="191"/>
                  </a:cubicBezTo>
                  <a:cubicBezTo>
                    <a:pt x="11" y="191"/>
                    <a:pt x="11" y="191"/>
                    <a:pt x="11" y="191"/>
                  </a:cubicBezTo>
                  <a:cubicBezTo>
                    <a:pt x="11" y="191"/>
                    <a:pt x="11" y="191"/>
                    <a:pt x="11" y="192"/>
                  </a:cubicBezTo>
                  <a:cubicBezTo>
                    <a:pt x="11" y="192"/>
                    <a:pt x="11" y="193"/>
                    <a:pt x="10" y="194"/>
                  </a:cubicBezTo>
                  <a:cubicBezTo>
                    <a:pt x="10" y="195"/>
                    <a:pt x="9" y="195"/>
                    <a:pt x="9" y="195"/>
                  </a:cubicBezTo>
                  <a:cubicBezTo>
                    <a:pt x="9" y="195"/>
                    <a:pt x="9" y="196"/>
                    <a:pt x="9" y="197"/>
                  </a:cubicBezTo>
                  <a:cubicBezTo>
                    <a:pt x="9" y="198"/>
                    <a:pt x="9" y="198"/>
                    <a:pt x="10" y="198"/>
                  </a:cubicBezTo>
                  <a:cubicBezTo>
                    <a:pt x="10" y="199"/>
                    <a:pt x="9" y="199"/>
                    <a:pt x="9" y="199"/>
                  </a:cubicBezTo>
                  <a:cubicBezTo>
                    <a:pt x="9" y="198"/>
                    <a:pt x="9" y="198"/>
                    <a:pt x="8" y="198"/>
                  </a:cubicBezTo>
                  <a:cubicBezTo>
                    <a:pt x="8" y="199"/>
                    <a:pt x="8" y="199"/>
                    <a:pt x="7" y="200"/>
                  </a:cubicBezTo>
                  <a:cubicBezTo>
                    <a:pt x="7" y="200"/>
                    <a:pt x="6" y="200"/>
                    <a:pt x="6" y="201"/>
                  </a:cubicBezTo>
                  <a:cubicBezTo>
                    <a:pt x="6" y="201"/>
                    <a:pt x="6" y="201"/>
                    <a:pt x="6" y="200"/>
                  </a:cubicBezTo>
                  <a:cubicBezTo>
                    <a:pt x="6" y="199"/>
                    <a:pt x="5" y="199"/>
                    <a:pt x="5" y="199"/>
                  </a:cubicBezTo>
                  <a:cubicBezTo>
                    <a:pt x="4" y="199"/>
                    <a:pt x="4" y="200"/>
                    <a:pt x="3" y="200"/>
                  </a:cubicBezTo>
                  <a:cubicBezTo>
                    <a:pt x="3" y="201"/>
                    <a:pt x="3" y="201"/>
                    <a:pt x="4" y="202"/>
                  </a:cubicBezTo>
                  <a:cubicBezTo>
                    <a:pt x="3" y="202"/>
                    <a:pt x="3" y="202"/>
                    <a:pt x="2" y="202"/>
                  </a:cubicBezTo>
                  <a:cubicBezTo>
                    <a:pt x="1" y="202"/>
                    <a:pt x="1" y="202"/>
                    <a:pt x="1" y="203"/>
                  </a:cubicBezTo>
                  <a:cubicBezTo>
                    <a:pt x="2" y="203"/>
                    <a:pt x="3" y="203"/>
                    <a:pt x="4" y="203"/>
                  </a:cubicBezTo>
                  <a:cubicBezTo>
                    <a:pt x="5" y="202"/>
                    <a:pt x="6" y="202"/>
                    <a:pt x="6" y="202"/>
                  </a:cubicBezTo>
                  <a:cubicBezTo>
                    <a:pt x="6" y="202"/>
                    <a:pt x="6" y="203"/>
                    <a:pt x="6" y="203"/>
                  </a:cubicBezTo>
                  <a:cubicBezTo>
                    <a:pt x="6" y="203"/>
                    <a:pt x="5" y="203"/>
                    <a:pt x="4" y="204"/>
                  </a:cubicBezTo>
                  <a:cubicBezTo>
                    <a:pt x="4" y="204"/>
                    <a:pt x="3" y="204"/>
                    <a:pt x="2" y="204"/>
                  </a:cubicBezTo>
                  <a:cubicBezTo>
                    <a:pt x="1" y="204"/>
                    <a:pt x="0" y="204"/>
                    <a:pt x="0" y="203"/>
                  </a:cubicBezTo>
                  <a:cubicBezTo>
                    <a:pt x="0" y="203"/>
                    <a:pt x="0" y="202"/>
                    <a:pt x="0" y="202"/>
                  </a:cubicBezTo>
                  <a:cubicBezTo>
                    <a:pt x="0" y="202"/>
                    <a:pt x="0" y="201"/>
                    <a:pt x="0" y="201"/>
                  </a:cubicBezTo>
                  <a:cubicBezTo>
                    <a:pt x="0" y="201"/>
                    <a:pt x="0" y="200"/>
                    <a:pt x="0" y="200"/>
                  </a:cubicBezTo>
                  <a:cubicBezTo>
                    <a:pt x="0" y="200"/>
                    <a:pt x="0" y="199"/>
                    <a:pt x="1" y="199"/>
                  </a:cubicBezTo>
                  <a:cubicBezTo>
                    <a:pt x="1" y="199"/>
                    <a:pt x="0" y="199"/>
                    <a:pt x="0" y="198"/>
                  </a:cubicBezTo>
                  <a:cubicBezTo>
                    <a:pt x="0" y="198"/>
                    <a:pt x="0" y="197"/>
                    <a:pt x="0" y="197"/>
                  </a:cubicBezTo>
                  <a:cubicBezTo>
                    <a:pt x="0" y="196"/>
                    <a:pt x="0" y="195"/>
                    <a:pt x="0" y="195"/>
                  </a:cubicBezTo>
                  <a:cubicBezTo>
                    <a:pt x="0" y="194"/>
                    <a:pt x="0" y="194"/>
                    <a:pt x="1" y="194"/>
                  </a:cubicBezTo>
                  <a:cubicBezTo>
                    <a:pt x="1" y="193"/>
                    <a:pt x="1" y="193"/>
                    <a:pt x="0" y="192"/>
                  </a:cubicBezTo>
                  <a:cubicBezTo>
                    <a:pt x="0" y="192"/>
                    <a:pt x="0" y="191"/>
                    <a:pt x="0" y="190"/>
                  </a:cubicBezTo>
                  <a:cubicBezTo>
                    <a:pt x="1" y="191"/>
                    <a:pt x="2" y="191"/>
                    <a:pt x="1" y="193"/>
                  </a:cubicBezTo>
                  <a:cubicBezTo>
                    <a:pt x="2" y="192"/>
                    <a:pt x="3" y="192"/>
                    <a:pt x="3" y="193"/>
                  </a:cubicBezTo>
                  <a:cubicBezTo>
                    <a:pt x="3" y="193"/>
                    <a:pt x="2" y="193"/>
                    <a:pt x="3" y="194"/>
                  </a:cubicBezTo>
                  <a:cubicBezTo>
                    <a:pt x="3" y="194"/>
                    <a:pt x="3" y="194"/>
                    <a:pt x="4" y="195"/>
                  </a:cubicBezTo>
                  <a:cubicBezTo>
                    <a:pt x="4" y="195"/>
                    <a:pt x="3" y="195"/>
                    <a:pt x="3" y="195"/>
                  </a:cubicBezTo>
                  <a:lnTo>
                    <a:pt x="2" y="195"/>
                  </a:lnTo>
                  <a:cubicBezTo>
                    <a:pt x="2" y="195"/>
                    <a:pt x="2" y="195"/>
                    <a:pt x="1" y="195"/>
                  </a:cubicBezTo>
                  <a:cubicBezTo>
                    <a:pt x="1" y="196"/>
                    <a:pt x="1" y="196"/>
                    <a:pt x="1" y="197"/>
                  </a:cubicBezTo>
                  <a:cubicBezTo>
                    <a:pt x="2" y="197"/>
                    <a:pt x="2" y="197"/>
                    <a:pt x="2" y="197"/>
                  </a:cubicBezTo>
                  <a:cubicBezTo>
                    <a:pt x="3" y="197"/>
                    <a:pt x="3" y="197"/>
                    <a:pt x="4" y="197"/>
                  </a:cubicBezTo>
                  <a:cubicBezTo>
                    <a:pt x="4" y="197"/>
                    <a:pt x="5" y="197"/>
                    <a:pt x="5" y="196"/>
                  </a:cubicBezTo>
                  <a:cubicBezTo>
                    <a:pt x="5" y="196"/>
                    <a:pt x="6" y="196"/>
                    <a:pt x="6" y="197"/>
                  </a:cubicBezTo>
                  <a:cubicBezTo>
                    <a:pt x="6" y="197"/>
                    <a:pt x="6" y="197"/>
                    <a:pt x="6" y="197"/>
                  </a:cubicBezTo>
                  <a:lnTo>
                    <a:pt x="5" y="197"/>
                  </a:lnTo>
                  <a:cubicBezTo>
                    <a:pt x="5" y="197"/>
                    <a:pt x="4" y="197"/>
                    <a:pt x="4" y="197"/>
                  </a:cubicBezTo>
                  <a:cubicBezTo>
                    <a:pt x="4" y="197"/>
                    <a:pt x="4" y="198"/>
                    <a:pt x="4" y="198"/>
                  </a:cubicBezTo>
                  <a:cubicBezTo>
                    <a:pt x="4" y="199"/>
                    <a:pt x="4" y="199"/>
                    <a:pt x="4" y="199"/>
                  </a:cubicBezTo>
                  <a:cubicBezTo>
                    <a:pt x="4" y="199"/>
                    <a:pt x="5" y="199"/>
                    <a:pt x="5" y="199"/>
                  </a:cubicBezTo>
                  <a:cubicBezTo>
                    <a:pt x="5" y="198"/>
                    <a:pt x="5" y="198"/>
                    <a:pt x="5" y="198"/>
                  </a:cubicBezTo>
                  <a:cubicBezTo>
                    <a:pt x="6" y="198"/>
                    <a:pt x="6" y="198"/>
                    <a:pt x="6" y="198"/>
                  </a:cubicBezTo>
                  <a:cubicBezTo>
                    <a:pt x="6" y="198"/>
                    <a:pt x="6" y="198"/>
                    <a:pt x="7" y="198"/>
                  </a:cubicBezTo>
                  <a:cubicBezTo>
                    <a:pt x="7" y="198"/>
                    <a:pt x="8" y="198"/>
                    <a:pt x="8" y="198"/>
                  </a:cubicBezTo>
                  <a:lnTo>
                    <a:pt x="8" y="195"/>
                  </a:lnTo>
                  <a:cubicBezTo>
                    <a:pt x="7" y="195"/>
                    <a:pt x="6" y="195"/>
                    <a:pt x="6" y="195"/>
                  </a:cubicBezTo>
                  <a:cubicBezTo>
                    <a:pt x="7" y="194"/>
                    <a:pt x="7" y="194"/>
                    <a:pt x="8" y="194"/>
                  </a:cubicBezTo>
                  <a:cubicBezTo>
                    <a:pt x="8" y="193"/>
                    <a:pt x="8" y="193"/>
                    <a:pt x="8" y="193"/>
                  </a:cubicBezTo>
                  <a:cubicBezTo>
                    <a:pt x="7" y="193"/>
                    <a:pt x="7" y="193"/>
                    <a:pt x="7" y="193"/>
                  </a:cubicBezTo>
                  <a:cubicBezTo>
                    <a:pt x="7" y="194"/>
                    <a:pt x="6" y="194"/>
                    <a:pt x="6" y="194"/>
                  </a:cubicBezTo>
                  <a:cubicBezTo>
                    <a:pt x="6" y="194"/>
                    <a:pt x="5" y="194"/>
                    <a:pt x="5" y="194"/>
                  </a:cubicBezTo>
                  <a:cubicBezTo>
                    <a:pt x="5" y="193"/>
                    <a:pt x="5" y="193"/>
                    <a:pt x="5" y="192"/>
                  </a:cubicBezTo>
                  <a:cubicBezTo>
                    <a:pt x="5" y="192"/>
                    <a:pt x="5" y="191"/>
                    <a:pt x="6" y="191"/>
                  </a:cubicBezTo>
                  <a:cubicBezTo>
                    <a:pt x="6" y="191"/>
                    <a:pt x="6" y="191"/>
                    <a:pt x="6" y="190"/>
                  </a:cubicBezTo>
                  <a:cubicBezTo>
                    <a:pt x="6" y="190"/>
                    <a:pt x="6" y="190"/>
                    <a:pt x="6" y="190"/>
                  </a:cubicBezTo>
                  <a:cubicBezTo>
                    <a:pt x="6" y="189"/>
                    <a:pt x="6" y="189"/>
                    <a:pt x="7" y="189"/>
                  </a:cubicBezTo>
                  <a:cubicBezTo>
                    <a:pt x="8" y="190"/>
                    <a:pt x="8" y="190"/>
                    <a:pt x="9" y="190"/>
                  </a:cubicBezTo>
                  <a:cubicBezTo>
                    <a:pt x="9" y="189"/>
                    <a:pt x="9" y="189"/>
                    <a:pt x="9" y="189"/>
                  </a:cubicBezTo>
                  <a:cubicBezTo>
                    <a:pt x="8" y="189"/>
                    <a:pt x="8" y="189"/>
                    <a:pt x="8" y="189"/>
                  </a:cubicBezTo>
                  <a:cubicBezTo>
                    <a:pt x="8" y="189"/>
                    <a:pt x="8" y="189"/>
                    <a:pt x="8" y="188"/>
                  </a:cubicBezTo>
                  <a:cubicBezTo>
                    <a:pt x="8" y="188"/>
                    <a:pt x="8" y="188"/>
                    <a:pt x="8" y="187"/>
                  </a:cubicBezTo>
                  <a:cubicBezTo>
                    <a:pt x="7" y="187"/>
                    <a:pt x="7" y="187"/>
                    <a:pt x="6" y="188"/>
                  </a:cubicBezTo>
                  <a:cubicBezTo>
                    <a:pt x="6" y="188"/>
                    <a:pt x="5" y="188"/>
                    <a:pt x="5" y="189"/>
                  </a:cubicBezTo>
                  <a:cubicBezTo>
                    <a:pt x="4" y="190"/>
                    <a:pt x="4" y="190"/>
                    <a:pt x="3" y="190"/>
                  </a:cubicBezTo>
                  <a:cubicBezTo>
                    <a:pt x="3" y="190"/>
                    <a:pt x="2" y="190"/>
                    <a:pt x="2" y="189"/>
                  </a:cubicBezTo>
                  <a:cubicBezTo>
                    <a:pt x="2" y="189"/>
                    <a:pt x="2" y="189"/>
                    <a:pt x="3" y="189"/>
                  </a:cubicBezTo>
                  <a:cubicBezTo>
                    <a:pt x="3" y="189"/>
                    <a:pt x="3" y="189"/>
                    <a:pt x="3" y="188"/>
                  </a:cubicBezTo>
                  <a:cubicBezTo>
                    <a:pt x="3" y="188"/>
                    <a:pt x="3" y="188"/>
                    <a:pt x="3" y="188"/>
                  </a:cubicBezTo>
                  <a:cubicBezTo>
                    <a:pt x="3" y="188"/>
                    <a:pt x="3" y="188"/>
                    <a:pt x="2" y="188"/>
                  </a:cubicBezTo>
                  <a:cubicBezTo>
                    <a:pt x="2" y="188"/>
                    <a:pt x="2" y="188"/>
                    <a:pt x="2" y="188"/>
                  </a:cubicBezTo>
                  <a:cubicBezTo>
                    <a:pt x="2" y="188"/>
                    <a:pt x="1" y="188"/>
                    <a:pt x="1" y="188"/>
                  </a:cubicBezTo>
                  <a:cubicBezTo>
                    <a:pt x="1" y="187"/>
                    <a:pt x="2" y="187"/>
                    <a:pt x="2" y="187"/>
                  </a:cubicBezTo>
                  <a:cubicBezTo>
                    <a:pt x="2" y="187"/>
                    <a:pt x="2" y="187"/>
                    <a:pt x="1" y="186"/>
                  </a:cubicBezTo>
                  <a:cubicBezTo>
                    <a:pt x="1" y="186"/>
                    <a:pt x="1" y="186"/>
                    <a:pt x="1" y="186"/>
                  </a:cubicBezTo>
                  <a:cubicBezTo>
                    <a:pt x="1" y="186"/>
                    <a:pt x="1" y="187"/>
                    <a:pt x="1" y="187"/>
                  </a:cubicBezTo>
                  <a:cubicBezTo>
                    <a:pt x="1" y="186"/>
                    <a:pt x="0" y="186"/>
                    <a:pt x="0" y="186"/>
                  </a:cubicBezTo>
                  <a:cubicBezTo>
                    <a:pt x="0" y="185"/>
                    <a:pt x="0" y="185"/>
                    <a:pt x="0" y="185"/>
                  </a:cubicBezTo>
                  <a:cubicBezTo>
                    <a:pt x="0" y="184"/>
                    <a:pt x="0" y="184"/>
                    <a:pt x="0" y="184"/>
                  </a:cubicBezTo>
                  <a:cubicBezTo>
                    <a:pt x="0" y="183"/>
                    <a:pt x="0" y="182"/>
                    <a:pt x="0" y="182"/>
                  </a:cubicBezTo>
                  <a:cubicBezTo>
                    <a:pt x="0" y="179"/>
                    <a:pt x="0" y="175"/>
                    <a:pt x="0" y="172"/>
                  </a:cubicBezTo>
                  <a:cubicBezTo>
                    <a:pt x="0" y="168"/>
                    <a:pt x="0" y="165"/>
                    <a:pt x="0" y="161"/>
                  </a:cubicBezTo>
                  <a:cubicBezTo>
                    <a:pt x="0" y="157"/>
                    <a:pt x="0" y="154"/>
                    <a:pt x="0" y="150"/>
                  </a:cubicBezTo>
                  <a:cubicBezTo>
                    <a:pt x="0" y="147"/>
                    <a:pt x="0" y="143"/>
                    <a:pt x="0" y="140"/>
                  </a:cubicBezTo>
                  <a:cubicBezTo>
                    <a:pt x="0" y="129"/>
                    <a:pt x="0" y="117"/>
                    <a:pt x="0" y="105"/>
                  </a:cubicBezTo>
                  <a:cubicBezTo>
                    <a:pt x="0" y="93"/>
                    <a:pt x="0" y="81"/>
                    <a:pt x="0" y="69"/>
                  </a:cubicBezTo>
                  <a:cubicBezTo>
                    <a:pt x="0" y="57"/>
                    <a:pt x="0" y="46"/>
                    <a:pt x="0" y="34"/>
                  </a:cubicBezTo>
                  <a:cubicBezTo>
                    <a:pt x="0" y="22"/>
                    <a:pt x="0" y="11"/>
                    <a:pt x="0" y="0"/>
                  </a:cubicBezTo>
                  <a:cubicBezTo>
                    <a:pt x="3" y="1"/>
                    <a:pt x="5" y="1"/>
                    <a:pt x="7" y="1"/>
                  </a:cubicBezTo>
                  <a:cubicBezTo>
                    <a:pt x="9" y="0"/>
                    <a:pt x="10" y="1"/>
                    <a:pt x="12" y="2"/>
                  </a:cubicBezTo>
                  <a:cubicBezTo>
                    <a:pt x="12" y="2"/>
                    <a:pt x="13" y="1"/>
                    <a:pt x="13" y="1"/>
                  </a:cubicBezTo>
                  <a:cubicBezTo>
                    <a:pt x="14" y="1"/>
                    <a:pt x="14" y="1"/>
                    <a:pt x="15" y="1"/>
                  </a:cubicBezTo>
                  <a:cubicBezTo>
                    <a:pt x="15" y="1"/>
                    <a:pt x="14" y="2"/>
                    <a:pt x="14" y="2"/>
                  </a:cubicBezTo>
                  <a:cubicBezTo>
                    <a:pt x="14" y="3"/>
                    <a:pt x="15" y="3"/>
                    <a:pt x="15" y="4"/>
                  </a:cubicBezTo>
                  <a:cubicBezTo>
                    <a:pt x="15" y="3"/>
                    <a:pt x="16" y="3"/>
                    <a:pt x="16" y="3"/>
                  </a:cubicBezTo>
                  <a:cubicBezTo>
                    <a:pt x="16" y="3"/>
                    <a:pt x="17" y="2"/>
                    <a:pt x="17" y="2"/>
                  </a:cubicBezTo>
                  <a:cubicBezTo>
                    <a:pt x="17" y="2"/>
                    <a:pt x="18" y="2"/>
                    <a:pt x="18" y="2"/>
                  </a:cubicBezTo>
                  <a:cubicBezTo>
                    <a:pt x="18" y="2"/>
                    <a:pt x="19" y="2"/>
                    <a:pt x="19" y="2"/>
                  </a:cubicBezTo>
                  <a:cubicBezTo>
                    <a:pt x="20" y="1"/>
                    <a:pt x="20" y="1"/>
                    <a:pt x="20" y="2"/>
                  </a:cubicBezTo>
                  <a:cubicBezTo>
                    <a:pt x="20" y="3"/>
                    <a:pt x="20" y="3"/>
                    <a:pt x="20" y="4"/>
                  </a:cubicBezTo>
                  <a:cubicBezTo>
                    <a:pt x="20" y="3"/>
                    <a:pt x="20" y="3"/>
                    <a:pt x="21" y="3"/>
                  </a:cubicBezTo>
                  <a:cubicBezTo>
                    <a:pt x="21" y="2"/>
                    <a:pt x="22" y="2"/>
                    <a:pt x="23" y="2"/>
                  </a:cubicBezTo>
                  <a:cubicBezTo>
                    <a:pt x="24" y="1"/>
                    <a:pt x="24" y="1"/>
                    <a:pt x="25" y="1"/>
                  </a:cubicBezTo>
                  <a:cubicBezTo>
                    <a:pt x="26" y="1"/>
                    <a:pt x="27" y="1"/>
                    <a:pt x="27" y="0"/>
                  </a:cubicBezTo>
                  <a:cubicBezTo>
                    <a:pt x="28" y="0"/>
                    <a:pt x="29" y="0"/>
                    <a:pt x="30" y="1"/>
                  </a:cubicBezTo>
                  <a:cubicBezTo>
                    <a:pt x="31" y="1"/>
                    <a:pt x="33" y="1"/>
                    <a:pt x="34" y="1"/>
                  </a:cubicBezTo>
                  <a:cubicBezTo>
                    <a:pt x="36" y="1"/>
                    <a:pt x="38" y="1"/>
                    <a:pt x="40" y="1"/>
                  </a:cubicBezTo>
                  <a:cubicBezTo>
                    <a:pt x="42" y="0"/>
                    <a:pt x="44" y="0"/>
                    <a:pt x="46" y="0"/>
                  </a:cubicBezTo>
                  <a:cubicBezTo>
                    <a:pt x="46" y="1"/>
                    <a:pt x="47" y="2"/>
                    <a:pt x="47" y="3"/>
                  </a:cubicBezTo>
                  <a:cubicBezTo>
                    <a:pt x="48" y="4"/>
                    <a:pt x="48" y="5"/>
                    <a:pt x="47" y="6"/>
                  </a:cubicBezTo>
                  <a:cubicBezTo>
                    <a:pt x="47" y="6"/>
                    <a:pt x="47" y="6"/>
                    <a:pt x="47" y="6"/>
                  </a:cubicBezTo>
                  <a:cubicBezTo>
                    <a:pt x="47" y="6"/>
                    <a:pt x="48" y="6"/>
                    <a:pt x="48" y="6"/>
                  </a:cubicBezTo>
                  <a:cubicBezTo>
                    <a:pt x="48" y="6"/>
                    <a:pt x="48" y="7"/>
                    <a:pt x="49" y="7"/>
                  </a:cubicBezTo>
                  <a:cubicBezTo>
                    <a:pt x="49" y="7"/>
                    <a:pt x="49" y="7"/>
                    <a:pt x="49" y="8"/>
                  </a:cubicBezTo>
                  <a:lnTo>
                    <a:pt x="47" y="8"/>
                  </a:lnTo>
                  <a:cubicBezTo>
                    <a:pt x="47" y="8"/>
                    <a:pt x="48" y="9"/>
                    <a:pt x="48" y="9"/>
                  </a:cubicBezTo>
                  <a:cubicBezTo>
                    <a:pt x="49" y="9"/>
                    <a:pt x="49" y="10"/>
                    <a:pt x="50" y="10"/>
                  </a:cubicBezTo>
                  <a:cubicBezTo>
                    <a:pt x="54" y="23"/>
                    <a:pt x="58" y="36"/>
                    <a:pt x="62" y="49"/>
                  </a:cubicBezTo>
                  <a:cubicBezTo>
                    <a:pt x="66" y="62"/>
                    <a:pt x="71" y="75"/>
                    <a:pt x="75" y="88"/>
                  </a:cubicBezTo>
                  <a:cubicBezTo>
                    <a:pt x="75" y="88"/>
                    <a:pt x="75" y="89"/>
                    <a:pt x="74" y="89"/>
                  </a:cubicBezTo>
                  <a:cubicBezTo>
                    <a:pt x="74" y="90"/>
                    <a:pt x="73" y="90"/>
                    <a:pt x="73" y="91"/>
                  </a:cubicBezTo>
                  <a:cubicBezTo>
                    <a:pt x="73" y="92"/>
                    <a:pt x="73" y="93"/>
                    <a:pt x="74" y="94"/>
                  </a:cubicBezTo>
                  <a:cubicBezTo>
                    <a:pt x="74" y="95"/>
                    <a:pt x="75" y="96"/>
                    <a:pt x="75" y="96"/>
                  </a:cubicBezTo>
                  <a:cubicBezTo>
                    <a:pt x="76" y="96"/>
                    <a:pt x="76" y="96"/>
                    <a:pt x="76" y="96"/>
                  </a:cubicBezTo>
                  <a:cubicBezTo>
                    <a:pt x="76" y="96"/>
                    <a:pt x="76" y="96"/>
                    <a:pt x="76" y="95"/>
                  </a:cubicBezTo>
                  <a:cubicBezTo>
                    <a:pt x="76" y="95"/>
                    <a:pt x="76" y="95"/>
                    <a:pt x="76" y="95"/>
                  </a:cubicBezTo>
                  <a:cubicBezTo>
                    <a:pt x="76" y="95"/>
                    <a:pt x="77" y="95"/>
                    <a:pt x="77" y="95"/>
                  </a:cubicBezTo>
                  <a:cubicBezTo>
                    <a:pt x="77" y="93"/>
                    <a:pt x="77" y="92"/>
                    <a:pt x="77" y="90"/>
                  </a:cubicBezTo>
                  <a:cubicBezTo>
                    <a:pt x="78" y="89"/>
                    <a:pt x="78" y="88"/>
                    <a:pt x="78" y="86"/>
                  </a:cubicBezTo>
                  <a:cubicBezTo>
                    <a:pt x="79" y="85"/>
                    <a:pt x="79" y="84"/>
                    <a:pt x="80" y="83"/>
                  </a:cubicBezTo>
                  <a:cubicBezTo>
                    <a:pt x="81" y="82"/>
                    <a:pt x="81" y="80"/>
                    <a:pt x="81" y="78"/>
                  </a:cubicBezTo>
                  <a:cubicBezTo>
                    <a:pt x="82" y="77"/>
                    <a:pt x="82" y="76"/>
                    <a:pt x="83" y="74"/>
                  </a:cubicBezTo>
                  <a:cubicBezTo>
                    <a:pt x="83" y="74"/>
                    <a:pt x="83" y="73"/>
                    <a:pt x="83" y="72"/>
                  </a:cubicBezTo>
                  <a:cubicBezTo>
                    <a:pt x="83" y="71"/>
                    <a:pt x="84" y="70"/>
                    <a:pt x="84" y="70"/>
                  </a:cubicBezTo>
                  <a:cubicBezTo>
                    <a:pt x="84" y="69"/>
                    <a:pt x="84" y="69"/>
                    <a:pt x="85" y="69"/>
                  </a:cubicBezTo>
                  <a:cubicBezTo>
                    <a:pt x="85" y="68"/>
                    <a:pt x="85" y="68"/>
                    <a:pt x="85" y="68"/>
                  </a:cubicBezTo>
                  <a:cubicBezTo>
                    <a:pt x="85" y="67"/>
                    <a:pt x="85" y="67"/>
                    <a:pt x="85" y="66"/>
                  </a:cubicBezTo>
                  <a:cubicBezTo>
                    <a:pt x="85" y="66"/>
                    <a:pt x="85" y="65"/>
                    <a:pt x="85" y="65"/>
                  </a:cubicBezTo>
                  <a:cubicBezTo>
                    <a:pt x="85" y="64"/>
                    <a:pt x="86" y="64"/>
                    <a:pt x="86" y="64"/>
                  </a:cubicBezTo>
                  <a:cubicBezTo>
                    <a:pt x="86" y="64"/>
                    <a:pt x="86" y="64"/>
                    <a:pt x="86" y="63"/>
                  </a:cubicBezTo>
                  <a:cubicBezTo>
                    <a:pt x="86" y="63"/>
                    <a:pt x="86" y="62"/>
                    <a:pt x="86" y="62"/>
                  </a:cubicBezTo>
                  <a:cubicBezTo>
                    <a:pt x="86" y="61"/>
                    <a:pt x="86" y="61"/>
                    <a:pt x="86" y="60"/>
                  </a:cubicBezTo>
                  <a:cubicBezTo>
                    <a:pt x="87" y="59"/>
                    <a:pt x="87" y="58"/>
                    <a:pt x="88" y="57"/>
                  </a:cubicBezTo>
                  <a:cubicBezTo>
                    <a:pt x="89" y="56"/>
                    <a:pt x="89" y="55"/>
                    <a:pt x="89" y="55"/>
                  </a:cubicBezTo>
                  <a:cubicBezTo>
                    <a:pt x="89" y="54"/>
                    <a:pt x="89" y="54"/>
                    <a:pt x="89" y="54"/>
                  </a:cubicBezTo>
                  <a:cubicBezTo>
                    <a:pt x="88" y="54"/>
                    <a:pt x="88" y="54"/>
                    <a:pt x="87" y="54"/>
                  </a:cubicBezTo>
                  <a:cubicBezTo>
                    <a:pt x="87" y="55"/>
                    <a:pt x="87" y="56"/>
                    <a:pt x="87" y="57"/>
                  </a:cubicBezTo>
                  <a:cubicBezTo>
                    <a:pt x="86" y="58"/>
                    <a:pt x="86" y="59"/>
                    <a:pt x="85" y="60"/>
                  </a:cubicBezTo>
                  <a:cubicBezTo>
                    <a:pt x="85" y="64"/>
                    <a:pt x="84" y="66"/>
                    <a:pt x="82" y="67"/>
                  </a:cubicBezTo>
                  <a:cubicBezTo>
                    <a:pt x="82" y="67"/>
                    <a:pt x="82" y="68"/>
                    <a:pt x="83" y="68"/>
                  </a:cubicBezTo>
                  <a:cubicBezTo>
                    <a:pt x="83" y="68"/>
                    <a:pt x="83" y="68"/>
                    <a:pt x="83" y="68"/>
                  </a:cubicBezTo>
                  <a:cubicBezTo>
                    <a:pt x="83" y="69"/>
                    <a:pt x="83" y="69"/>
                    <a:pt x="82" y="70"/>
                  </a:cubicBezTo>
                  <a:cubicBezTo>
                    <a:pt x="81" y="70"/>
                    <a:pt x="81" y="71"/>
                    <a:pt x="81" y="72"/>
                  </a:cubicBezTo>
                  <a:cubicBezTo>
                    <a:pt x="80" y="73"/>
                    <a:pt x="80" y="74"/>
                    <a:pt x="80" y="75"/>
                  </a:cubicBezTo>
                  <a:cubicBezTo>
                    <a:pt x="80" y="77"/>
                    <a:pt x="79" y="78"/>
                    <a:pt x="78" y="78"/>
                  </a:cubicBezTo>
                  <a:cubicBezTo>
                    <a:pt x="78" y="79"/>
                    <a:pt x="78" y="80"/>
                    <a:pt x="78" y="80"/>
                  </a:cubicBezTo>
                  <a:cubicBezTo>
                    <a:pt x="79" y="80"/>
                    <a:pt x="78" y="80"/>
                    <a:pt x="78" y="81"/>
                  </a:cubicBezTo>
                  <a:cubicBezTo>
                    <a:pt x="77" y="74"/>
                    <a:pt x="77" y="68"/>
                    <a:pt x="77" y="61"/>
                  </a:cubicBezTo>
                  <a:cubicBezTo>
                    <a:pt x="77" y="54"/>
                    <a:pt x="77" y="47"/>
                    <a:pt x="77" y="40"/>
                  </a:cubicBezTo>
                  <a:cubicBezTo>
                    <a:pt x="77" y="34"/>
                    <a:pt x="77" y="27"/>
                    <a:pt x="77" y="20"/>
                  </a:cubicBezTo>
                  <a:cubicBezTo>
                    <a:pt x="77" y="13"/>
                    <a:pt x="77" y="7"/>
                    <a:pt x="77" y="0"/>
                  </a:cubicBezTo>
                  <a:cubicBezTo>
                    <a:pt x="78" y="1"/>
                    <a:pt x="79" y="1"/>
                    <a:pt x="80" y="1"/>
                  </a:cubicBezTo>
                  <a:cubicBezTo>
                    <a:pt x="81" y="1"/>
                    <a:pt x="82" y="1"/>
                    <a:pt x="83" y="0"/>
                  </a:cubicBezTo>
                  <a:cubicBezTo>
                    <a:pt x="84" y="0"/>
                    <a:pt x="85" y="0"/>
                    <a:pt x="86" y="0"/>
                  </a:cubicBezTo>
                  <a:cubicBezTo>
                    <a:pt x="87" y="0"/>
                    <a:pt x="88" y="0"/>
                    <a:pt x="88" y="0"/>
                  </a:cubicBezTo>
                  <a:lnTo>
                    <a:pt x="89" y="0"/>
                  </a:lnTo>
                  <a:cubicBezTo>
                    <a:pt x="89" y="1"/>
                    <a:pt x="89" y="1"/>
                    <a:pt x="89" y="1"/>
                  </a:cubicBezTo>
                  <a:lnTo>
                    <a:pt x="89" y="2"/>
                  </a:lnTo>
                  <a:cubicBezTo>
                    <a:pt x="89" y="2"/>
                    <a:pt x="90" y="1"/>
                    <a:pt x="90" y="1"/>
                  </a:cubicBezTo>
                  <a:cubicBezTo>
                    <a:pt x="90" y="1"/>
                    <a:pt x="91" y="1"/>
                    <a:pt x="91" y="0"/>
                  </a:cubicBezTo>
                  <a:cubicBezTo>
                    <a:pt x="92" y="0"/>
                    <a:pt x="93" y="0"/>
                    <a:pt x="94" y="0"/>
                  </a:cubicBezTo>
                  <a:cubicBezTo>
                    <a:pt x="95" y="1"/>
                    <a:pt x="96" y="1"/>
                    <a:pt x="97" y="0"/>
                  </a:cubicBezTo>
                  <a:cubicBezTo>
                    <a:pt x="97" y="1"/>
                    <a:pt x="97" y="1"/>
                    <a:pt x="96" y="1"/>
                  </a:cubicBezTo>
                  <a:cubicBezTo>
                    <a:pt x="96" y="2"/>
                    <a:pt x="96" y="2"/>
                    <a:pt x="95" y="2"/>
                  </a:cubicBezTo>
                  <a:cubicBezTo>
                    <a:pt x="95" y="2"/>
                    <a:pt x="95" y="2"/>
                    <a:pt x="95" y="2"/>
                  </a:cubicBezTo>
                  <a:cubicBezTo>
                    <a:pt x="95" y="2"/>
                    <a:pt x="96" y="2"/>
                    <a:pt x="96" y="2"/>
                  </a:cubicBezTo>
                  <a:cubicBezTo>
                    <a:pt x="96" y="3"/>
                    <a:pt x="96" y="3"/>
                    <a:pt x="96" y="3"/>
                  </a:cubicBezTo>
                  <a:cubicBezTo>
                    <a:pt x="97" y="3"/>
                    <a:pt x="97" y="3"/>
                    <a:pt x="97" y="4"/>
                  </a:cubicBezTo>
                  <a:cubicBezTo>
                    <a:pt x="97" y="4"/>
                    <a:pt x="98" y="4"/>
                    <a:pt x="98" y="5"/>
                  </a:cubicBezTo>
                  <a:cubicBezTo>
                    <a:pt x="99" y="5"/>
                    <a:pt x="99" y="5"/>
                    <a:pt x="100" y="6"/>
                  </a:cubicBezTo>
                  <a:cubicBezTo>
                    <a:pt x="100" y="6"/>
                    <a:pt x="100" y="6"/>
                    <a:pt x="99" y="7"/>
                  </a:cubicBezTo>
                  <a:cubicBezTo>
                    <a:pt x="99" y="7"/>
                    <a:pt x="99" y="7"/>
                    <a:pt x="99" y="7"/>
                  </a:cubicBezTo>
                  <a:cubicBezTo>
                    <a:pt x="99" y="7"/>
                    <a:pt x="98" y="7"/>
                    <a:pt x="98" y="7"/>
                  </a:cubicBezTo>
                  <a:cubicBezTo>
                    <a:pt x="98" y="8"/>
                    <a:pt x="98" y="8"/>
                    <a:pt x="98" y="8"/>
                  </a:cubicBezTo>
                  <a:cubicBezTo>
                    <a:pt x="98" y="9"/>
                    <a:pt x="98" y="9"/>
                    <a:pt x="99" y="9"/>
                  </a:cubicBezTo>
                  <a:cubicBezTo>
                    <a:pt x="99" y="9"/>
                    <a:pt x="100" y="9"/>
                    <a:pt x="100" y="9"/>
                  </a:cubicBezTo>
                  <a:cubicBezTo>
                    <a:pt x="101" y="9"/>
                    <a:pt x="101" y="9"/>
                    <a:pt x="101" y="9"/>
                  </a:cubicBezTo>
                  <a:cubicBezTo>
                    <a:pt x="102" y="9"/>
                    <a:pt x="102" y="9"/>
                    <a:pt x="102" y="10"/>
                  </a:cubicBezTo>
                  <a:cubicBezTo>
                    <a:pt x="103" y="10"/>
                    <a:pt x="103" y="9"/>
                    <a:pt x="104" y="8"/>
                  </a:cubicBezTo>
                  <a:cubicBezTo>
                    <a:pt x="104" y="8"/>
                    <a:pt x="104" y="7"/>
                    <a:pt x="105" y="7"/>
                  </a:cubicBezTo>
                  <a:cubicBezTo>
                    <a:pt x="105" y="8"/>
                    <a:pt x="105" y="8"/>
                    <a:pt x="105" y="8"/>
                  </a:cubicBezTo>
                  <a:cubicBezTo>
                    <a:pt x="105" y="8"/>
                    <a:pt x="104" y="9"/>
                    <a:pt x="104" y="9"/>
                  </a:cubicBezTo>
                  <a:cubicBezTo>
                    <a:pt x="105" y="10"/>
                    <a:pt x="105" y="10"/>
                    <a:pt x="105" y="10"/>
                  </a:cubicBezTo>
                  <a:cubicBezTo>
                    <a:pt x="106" y="10"/>
                    <a:pt x="106" y="10"/>
                    <a:pt x="106" y="11"/>
                  </a:cubicBezTo>
                  <a:cubicBezTo>
                    <a:pt x="107" y="11"/>
                    <a:pt x="107" y="10"/>
                    <a:pt x="107" y="10"/>
                  </a:cubicBezTo>
                  <a:cubicBezTo>
                    <a:pt x="107" y="10"/>
                    <a:pt x="108" y="10"/>
                    <a:pt x="108" y="9"/>
                  </a:cubicBezTo>
                  <a:cubicBezTo>
                    <a:pt x="108" y="9"/>
                    <a:pt x="108" y="9"/>
                    <a:pt x="109" y="9"/>
                  </a:cubicBezTo>
                  <a:cubicBezTo>
                    <a:pt x="109" y="8"/>
                    <a:pt x="110" y="8"/>
                    <a:pt x="110" y="9"/>
                  </a:cubicBezTo>
                  <a:close/>
                  <a:moveTo>
                    <a:pt x="7" y="199"/>
                  </a:moveTo>
                  <a:lnTo>
                    <a:pt x="6" y="199"/>
                  </a:lnTo>
                  <a:lnTo>
                    <a:pt x="6" y="200"/>
                  </a:lnTo>
                  <a:lnTo>
                    <a:pt x="7" y="200"/>
                  </a:lnTo>
                  <a:lnTo>
                    <a:pt x="7" y="199"/>
                  </a:lnTo>
                  <a:close/>
                  <a:moveTo>
                    <a:pt x="35" y="2"/>
                  </a:moveTo>
                  <a:cubicBezTo>
                    <a:pt x="35" y="2"/>
                    <a:pt x="36" y="2"/>
                    <a:pt x="36" y="2"/>
                  </a:cubicBezTo>
                  <a:cubicBezTo>
                    <a:pt x="36" y="2"/>
                    <a:pt x="36" y="2"/>
                    <a:pt x="36" y="2"/>
                  </a:cubicBezTo>
                  <a:cubicBezTo>
                    <a:pt x="36" y="1"/>
                    <a:pt x="36" y="1"/>
                    <a:pt x="35" y="2"/>
                  </a:cubicBezTo>
                  <a:cubicBezTo>
                    <a:pt x="35" y="2"/>
                    <a:pt x="35" y="2"/>
                    <a:pt x="35" y="2"/>
                  </a:cubicBezTo>
                  <a:close/>
                  <a:moveTo>
                    <a:pt x="3" y="3"/>
                  </a:moveTo>
                  <a:cubicBezTo>
                    <a:pt x="3" y="3"/>
                    <a:pt x="3" y="3"/>
                    <a:pt x="3" y="3"/>
                  </a:cubicBezTo>
                  <a:cubicBezTo>
                    <a:pt x="3" y="3"/>
                    <a:pt x="3" y="3"/>
                    <a:pt x="4" y="3"/>
                  </a:cubicBezTo>
                  <a:cubicBezTo>
                    <a:pt x="4" y="2"/>
                    <a:pt x="3" y="2"/>
                    <a:pt x="3" y="2"/>
                  </a:cubicBezTo>
                  <a:cubicBezTo>
                    <a:pt x="3" y="2"/>
                    <a:pt x="3" y="2"/>
                    <a:pt x="3" y="3"/>
                  </a:cubicBezTo>
                  <a:close/>
                  <a:moveTo>
                    <a:pt x="23" y="4"/>
                  </a:moveTo>
                  <a:cubicBezTo>
                    <a:pt x="23" y="4"/>
                    <a:pt x="23" y="4"/>
                    <a:pt x="23" y="4"/>
                  </a:cubicBezTo>
                  <a:cubicBezTo>
                    <a:pt x="23" y="4"/>
                    <a:pt x="24" y="4"/>
                    <a:pt x="24" y="4"/>
                  </a:cubicBezTo>
                  <a:cubicBezTo>
                    <a:pt x="24" y="3"/>
                    <a:pt x="24" y="3"/>
                    <a:pt x="23" y="3"/>
                  </a:cubicBezTo>
                  <a:cubicBezTo>
                    <a:pt x="23" y="3"/>
                    <a:pt x="23" y="3"/>
                    <a:pt x="23" y="4"/>
                  </a:cubicBezTo>
                  <a:close/>
                  <a:moveTo>
                    <a:pt x="4" y="5"/>
                  </a:moveTo>
                  <a:cubicBezTo>
                    <a:pt x="4" y="5"/>
                    <a:pt x="4" y="5"/>
                    <a:pt x="5" y="5"/>
                  </a:cubicBezTo>
                  <a:cubicBezTo>
                    <a:pt x="5" y="5"/>
                    <a:pt x="5" y="5"/>
                    <a:pt x="5" y="5"/>
                  </a:cubicBezTo>
                  <a:cubicBezTo>
                    <a:pt x="5" y="5"/>
                    <a:pt x="5" y="4"/>
                    <a:pt x="5" y="4"/>
                  </a:cubicBezTo>
                  <a:cubicBezTo>
                    <a:pt x="5" y="3"/>
                    <a:pt x="5" y="3"/>
                    <a:pt x="4" y="4"/>
                  </a:cubicBezTo>
                  <a:lnTo>
                    <a:pt x="4" y="5"/>
                  </a:lnTo>
                  <a:close/>
                  <a:moveTo>
                    <a:pt x="91" y="5"/>
                  </a:moveTo>
                  <a:cubicBezTo>
                    <a:pt x="91" y="5"/>
                    <a:pt x="91" y="5"/>
                    <a:pt x="91" y="5"/>
                  </a:cubicBezTo>
                  <a:cubicBezTo>
                    <a:pt x="92" y="5"/>
                    <a:pt x="92" y="5"/>
                    <a:pt x="92" y="5"/>
                  </a:cubicBezTo>
                  <a:cubicBezTo>
                    <a:pt x="92" y="4"/>
                    <a:pt x="92" y="4"/>
                    <a:pt x="92" y="4"/>
                  </a:cubicBezTo>
                  <a:cubicBezTo>
                    <a:pt x="91" y="4"/>
                    <a:pt x="91" y="4"/>
                    <a:pt x="91" y="5"/>
                  </a:cubicBezTo>
                  <a:close/>
                  <a:moveTo>
                    <a:pt x="94" y="4"/>
                  </a:moveTo>
                  <a:cubicBezTo>
                    <a:pt x="94" y="4"/>
                    <a:pt x="93" y="4"/>
                    <a:pt x="93" y="4"/>
                  </a:cubicBezTo>
                  <a:cubicBezTo>
                    <a:pt x="93" y="5"/>
                    <a:pt x="93" y="5"/>
                    <a:pt x="93" y="5"/>
                  </a:cubicBezTo>
                  <a:cubicBezTo>
                    <a:pt x="93" y="6"/>
                    <a:pt x="93" y="6"/>
                    <a:pt x="93" y="6"/>
                  </a:cubicBezTo>
                  <a:cubicBezTo>
                    <a:pt x="93" y="6"/>
                    <a:pt x="93" y="7"/>
                    <a:pt x="94" y="7"/>
                  </a:cubicBezTo>
                  <a:cubicBezTo>
                    <a:pt x="93" y="6"/>
                    <a:pt x="94" y="6"/>
                    <a:pt x="94" y="5"/>
                  </a:cubicBezTo>
                  <a:cubicBezTo>
                    <a:pt x="94" y="5"/>
                    <a:pt x="94" y="5"/>
                    <a:pt x="94" y="4"/>
                  </a:cubicBezTo>
                  <a:close/>
                  <a:moveTo>
                    <a:pt x="96" y="5"/>
                  </a:moveTo>
                  <a:cubicBezTo>
                    <a:pt x="96" y="5"/>
                    <a:pt x="96" y="5"/>
                    <a:pt x="95" y="5"/>
                  </a:cubicBezTo>
                  <a:cubicBezTo>
                    <a:pt x="95" y="5"/>
                    <a:pt x="95" y="5"/>
                    <a:pt x="95" y="6"/>
                  </a:cubicBezTo>
                  <a:cubicBezTo>
                    <a:pt x="95" y="6"/>
                    <a:pt x="96" y="6"/>
                    <a:pt x="96" y="6"/>
                  </a:cubicBezTo>
                  <a:cubicBezTo>
                    <a:pt x="96" y="6"/>
                    <a:pt x="96" y="6"/>
                    <a:pt x="97" y="6"/>
                  </a:cubicBezTo>
                  <a:cubicBezTo>
                    <a:pt x="97" y="5"/>
                    <a:pt x="96" y="5"/>
                    <a:pt x="96" y="5"/>
                  </a:cubicBezTo>
                  <a:close/>
                  <a:moveTo>
                    <a:pt x="44" y="6"/>
                  </a:moveTo>
                  <a:cubicBezTo>
                    <a:pt x="45" y="6"/>
                    <a:pt x="45" y="6"/>
                    <a:pt x="45" y="6"/>
                  </a:cubicBezTo>
                  <a:cubicBezTo>
                    <a:pt x="45" y="7"/>
                    <a:pt x="45" y="7"/>
                    <a:pt x="46" y="6"/>
                  </a:cubicBezTo>
                  <a:cubicBezTo>
                    <a:pt x="46" y="6"/>
                    <a:pt x="45" y="6"/>
                    <a:pt x="45" y="6"/>
                  </a:cubicBezTo>
                  <a:cubicBezTo>
                    <a:pt x="45" y="6"/>
                    <a:pt x="45" y="6"/>
                    <a:pt x="44" y="6"/>
                  </a:cubicBezTo>
                  <a:close/>
                  <a:moveTo>
                    <a:pt x="5" y="7"/>
                  </a:moveTo>
                  <a:cubicBezTo>
                    <a:pt x="4" y="6"/>
                    <a:pt x="4" y="6"/>
                    <a:pt x="4" y="6"/>
                  </a:cubicBezTo>
                  <a:cubicBezTo>
                    <a:pt x="4" y="6"/>
                    <a:pt x="3" y="7"/>
                    <a:pt x="3" y="7"/>
                  </a:cubicBezTo>
                  <a:cubicBezTo>
                    <a:pt x="3" y="7"/>
                    <a:pt x="4" y="7"/>
                    <a:pt x="4" y="7"/>
                  </a:cubicBezTo>
                  <a:cubicBezTo>
                    <a:pt x="4" y="7"/>
                    <a:pt x="4" y="7"/>
                    <a:pt x="5" y="7"/>
                  </a:cubicBezTo>
                  <a:close/>
                  <a:moveTo>
                    <a:pt x="95" y="7"/>
                  </a:moveTo>
                  <a:cubicBezTo>
                    <a:pt x="95" y="7"/>
                    <a:pt x="95" y="7"/>
                    <a:pt x="95" y="7"/>
                  </a:cubicBezTo>
                  <a:cubicBezTo>
                    <a:pt x="95" y="7"/>
                    <a:pt x="95" y="7"/>
                    <a:pt x="95" y="7"/>
                  </a:cubicBezTo>
                  <a:cubicBezTo>
                    <a:pt x="95" y="6"/>
                    <a:pt x="95" y="6"/>
                    <a:pt x="95" y="6"/>
                  </a:cubicBezTo>
                  <a:cubicBezTo>
                    <a:pt x="95" y="6"/>
                    <a:pt x="95" y="6"/>
                    <a:pt x="95" y="7"/>
                  </a:cubicBezTo>
                  <a:close/>
                  <a:moveTo>
                    <a:pt x="35" y="7"/>
                  </a:moveTo>
                  <a:cubicBezTo>
                    <a:pt x="35" y="8"/>
                    <a:pt x="35" y="10"/>
                    <a:pt x="35" y="11"/>
                  </a:cubicBezTo>
                  <a:cubicBezTo>
                    <a:pt x="36" y="10"/>
                    <a:pt x="37" y="9"/>
                    <a:pt x="38" y="10"/>
                  </a:cubicBezTo>
                  <a:cubicBezTo>
                    <a:pt x="38" y="9"/>
                    <a:pt x="38" y="8"/>
                    <a:pt x="38" y="7"/>
                  </a:cubicBezTo>
                  <a:cubicBezTo>
                    <a:pt x="37" y="7"/>
                    <a:pt x="36" y="6"/>
                    <a:pt x="35" y="7"/>
                  </a:cubicBezTo>
                  <a:close/>
                  <a:moveTo>
                    <a:pt x="120" y="7"/>
                  </a:moveTo>
                  <a:cubicBezTo>
                    <a:pt x="119" y="7"/>
                    <a:pt x="118" y="7"/>
                    <a:pt x="118" y="7"/>
                  </a:cubicBezTo>
                  <a:cubicBezTo>
                    <a:pt x="118" y="8"/>
                    <a:pt x="117" y="8"/>
                    <a:pt x="117" y="9"/>
                  </a:cubicBezTo>
                  <a:cubicBezTo>
                    <a:pt x="116" y="9"/>
                    <a:pt x="116" y="9"/>
                    <a:pt x="116" y="9"/>
                  </a:cubicBezTo>
                  <a:cubicBezTo>
                    <a:pt x="115" y="9"/>
                    <a:pt x="115" y="9"/>
                    <a:pt x="115" y="9"/>
                  </a:cubicBezTo>
                  <a:cubicBezTo>
                    <a:pt x="116" y="9"/>
                    <a:pt x="117" y="10"/>
                    <a:pt x="117" y="10"/>
                  </a:cubicBezTo>
                  <a:cubicBezTo>
                    <a:pt x="118" y="10"/>
                    <a:pt x="119" y="10"/>
                    <a:pt x="120" y="10"/>
                  </a:cubicBezTo>
                  <a:cubicBezTo>
                    <a:pt x="120" y="11"/>
                    <a:pt x="120" y="11"/>
                    <a:pt x="121" y="11"/>
                  </a:cubicBezTo>
                  <a:cubicBezTo>
                    <a:pt x="122" y="11"/>
                    <a:pt x="122" y="10"/>
                    <a:pt x="122" y="10"/>
                  </a:cubicBezTo>
                  <a:cubicBezTo>
                    <a:pt x="121" y="9"/>
                    <a:pt x="121" y="9"/>
                    <a:pt x="122" y="8"/>
                  </a:cubicBezTo>
                  <a:cubicBezTo>
                    <a:pt x="121" y="8"/>
                    <a:pt x="120" y="8"/>
                    <a:pt x="120" y="8"/>
                  </a:cubicBezTo>
                  <a:cubicBezTo>
                    <a:pt x="120" y="8"/>
                    <a:pt x="120" y="8"/>
                    <a:pt x="120" y="7"/>
                  </a:cubicBezTo>
                  <a:close/>
                  <a:moveTo>
                    <a:pt x="79" y="9"/>
                  </a:moveTo>
                  <a:lnTo>
                    <a:pt x="80" y="9"/>
                  </a:lnTo>
                  <a:lnTo>
                    <a:pt x="80" y="8"/>
                  </a:lnTo>
                  <a:lnTo>
                    <a:pt x="79" y="8"/>
                  </a:lnTo>
                  <a:lnTo>
                    <a:pt x="79" y="9"/>
                  </a:lnTo>
                  <a:close/>
                  <a:moveTo>
                    <a:pt x="89" y="8"/>
                  </a:moveTo>
                  <a:cubicBezTo>
                    <a:pt x="89" y="9"/>
                    <a:pt x="89" y="9"/>
                    <a:pt x="90" y="9"/>
                  </a:cubicBezTo>
                  <a:cubicBezTo>
                    <a:pt x="90" y="9"/>
                    <a:pt x="90" y="9"/>
                    <a:pt x="90" y="8"/>
                  </a:cubicBezTo>
                  <a:cubicBezTo>
                    <a:pt x="90" y="8"/>
                    <a:pt x="90" y="8"/>
                    <a:pt x="89" y="8"/>
                  </a:cubicBezTo>
                  <a:cubicBezTo>
                    <a:pt x="89" y="8"/>
                    <a:pt x="89" y="8"/>
                    <a:pt x="89" y="8"/>
                  </a:cubicBezTo>
                  <a:close/>
                  <a:moveTo>
                    <a:pt x="34" y="8"/>
                  </a:moveTo>
                  <a:cubicBezTo>
                    <a:pt x="34" y="8"/>
                    <a:pt x="33" y="8"/>
                    <a:pt x="33" y="8"/>
                  </a:cubicBezTo>
                  <a:cubicBezTo>
                    <a:pt x="33" y="8"/>
                    <a:pt x="33" y="9"/>
                    <a:pt x="33" y="9"/>
                  </a:cubicBezTo>
                  <a:cubicBezTo>
                    <a:pt x="34" y="9"/>
                    <a:pt x="34" y="9"/>
                    <a:pt x="34" y="8"/>
                  </a:cubicBezTo>
                  <a:close/>
                  <a:moveTo>
                    <a:pt x="7" y="10"/>
                  </a:moveTo>
                  <a:cubicBezTo>
                    <a:pt x="7" y="10"/>
                    <a:pt x="7" y="10"/>
                    <a:pt x="7" y="10"/>
                  </a:cubicBezTo>
                  <a:cubicBezTo>
                    <a:pt x="7" y="10"/>
                    <a:pt x="7" y="10"/>
                    <a:pt x="7" y="10"/>
                  </a:cubicBezTo>
                  <a:cubicBezTo>
                    <a:pt x="7" y="10"/>
                    <a:pt x="7" y="10"/>
                    <a:pt x="7" y="10"/>
                  </a:cubicBezTo>
                  <a:cubicBezTo>
                    <a:pt x="6" y="10"/>
                    <a:pt x="6" y="10"/>
                    <a:pt x="7" y="10"/>
                  </a:cubicBezTo>
                  <a:close/>
                  <a:moveTo>
                    <a:pt x="111" y="11"/>
                  </a:moveTo>
                  <a:cubicBezTo>
                    <a:pt x="112" y="11"/>
                    <a:pt x="112" y="11"/>
                    <a:pt x="112" y="11"/>
                  </a:cubicBezTo>
                  <a:cubicBezTo>
                    <a:pt x="112" y="11"/>
                    <a:pt x="112" y="11"/>
                    <a:pt x="112" y="11"/>
                  </a:cubicBezTo>
                  <a:cubicBezTo>
                    <a:pt x="112" y="11"/>
                    <a:pt x="112" y="10"/>
                    <a:pt x="112" y="10"/>
                  </a:cubicBezTo>
                  <a:cubicBezTo>
                    <a:pt x="112" y="10"/>
                    <a:pt x="112" y="9"/>
                    <a:pt x="111" y="10"/>
                  </a:cubicBezTo>
                  <a:lnTo>
                    <a:pt x="111" y="11"/>
                  </a:lnTo>
                  <a:close/>
                  <a:moveTo>
                    <a:pt x="38" y="11"/>
                  </a:moveTo>
                  <a:cubicBezTo>
                    <a:pt x="39" y="11"/>
                    <a:pt x="39" y="11"/>
                    <a:pt x="39" y="11"/>
                  </a:cubicBezTo>
                  <a:cubicBezTo>
                    <a:pt x="39" y="10"/>
                    <a:pt x="39" y="10"/>
                    <a:pt x="39" y="10"/>
                  </a:cubicBezTo>
                  <a:cubicBezTo>
                    <a:pt x="39" y="10"/>
                    <a:pt x="39" y="10"/>
                    <a:pt x="38" y="10"/>
                  </a:cubicBezTo>
                  <a:cubicBezTo>
                    <a:pt x="38" y="10"/>
                    <a:pt x="38" y="10"/>
                    <a:pt x="38" y="11"/>
                  </a:cubicBezTo>
                  <a:close/>
                  <a:moveTo>
                    <a:pt x="6" y="11"/>
                  </a:moveTo>
                  <a:cubicBezTo>
                    <a:pt x="6" y="11"/>
                    <a:pt x="6" y="11"/>
                    <a:pt x="5" y="11"/>
                  </a:cubicBezTo>
                  <a:lnTo>
                    <a:pt x="5" y="12"/>
                  </a:lnTo>
                  <a:cubicBezTo>
                    <a:pt x="6" y="12"/>
                    <a:pt x="6" y="12"/>
                    <a:pt x="6" y="12"/>
                  </a:cubicBezTo>
                  <a:cubicBezTo>
                    <a:pt x="6" y="12"/>
                    <a:pt x="6" y="12"/>
                    <a:pt x="6" y="12"/>
                  </a:cubicBezTo>
                  <a:cubicBezTo>
                    <a:pt x="6" y="11"/>
                    <a:pt x="6" y="11"/>
                    <a:pt x="6" y="11"/>
                  </a:cubicBezTo>
                  <a:cubicBezTo>
                    <a:pt x="6" y="11"/>
                    <a:pt x="6" y="11"/>
                    <a:pt x="6" y="11"/>
                  </a:cubicBezTo>
                  <a:close/>
                  <a:moveTo>
                    <a:pt x="37" y="14"/>
                  </a:moveTo>
                  <a:cubicBezTo>
                    <a:pt x="36" y="14"/>
                    <a:pt x="36" y="14"/>
                    <a:pt x="36" y="14"/>
                  </a:cubicBezTo>
                  <a:cubicBezTo>
                    <a:pt x="36" y="13"/>
                    <a:pt x="35" y="12"/>
                    <a:pt x="35" y="12"/>
                  </a:cubicBezTo>
                  <a:cubicBezTo>
                    <a:pt x="35" y="11"/>
                    <a:pt x="35" y="11"/>
                    <a:pt x="34" y="11"/>
                  </a:cubicBezTo>
                  <a:cubicBezTo>
                    <a:pt x="34" y="11"/>
                    <a:pt x="34" y="11"/>
                    <a:pt x="33" y="12"/>
                  </a:cubicBezTo>
                  <a:cubicBezTo>
                    <a:pt x="34" y="12"/>
                    <a:pt x="34" y="12"/>
                    <a:pt x="34" y="12"/>
                  </a:cubicBezTo>
                  <a:cubicBezTo>
                    <a:pt x="35" y="13"/>
                    <a:pt x="35" y="13"/>
                    <a:pt x="35" y="14"/>
                  </a:cubicBezTo>
                  <a:cubicBezTo>
                    <a:pt x="35" y="14"/>
                    <a:pt x="36" y="15"/>
                    <a:pt x="36" y="15"/>
                  </a:cubicBezTo>
                  <a:cubicBezTo>
                    <a:pt x="36" y="15"/>
                    <a:pt x="36" y="15"/>
                    <a:pt x="37" y="14"/>
                  </a:cubicBezTo>
                  <a:close/>
                  <a:moveTo>
                    <a:pt x="37" y="12"/>
                  </a:moveTo>
                  <a:cubicBezTo>
                    <a:pt x="37" y="12"/>
                    <a:pt x="37" y="12"/>
                    <a:pt x="37" y="12"/>
                  </a:cubicBezTo>
                  <a:cubicBezTo>
                    <a:pt x="38" y="12"/>
                    <a:pt x="38" y="11"/>
                    <a:pt x="37" y="11"/>
                  </a:cubicBezTo>
                  <a:cubicBezTo>
                    <a:pt x="37" y="11"/>
                    <a:pt x="37" y="11"/>
                    <a:pt x="37" y="11"/>
                  </a:cubicBezTo>
                  <a:cubicBezTo>
                    <a:pt x="37" y="11"/>
                    <a:pt x="37" y="12"/>
                    <a:pt x="37" y="12"/>
                  </a:cubicBezTo>
                  <a:close/>
                  <a:moveTo>
                    <a:pt x="47" y="12"/>
                  </a:moveTo>
                  <a:cubicBezTo>
                    <a:pt x="47" y="12"/>
                    <a:pt x="48" y="12"/>
                    <a:pt x="48" y="12"/>
                  </a:cubicBezTo>
                  <a:cubicBezTo>
                    <a:pt x="48" y="13"/>
                    <a:pt x="48" y="13"/>
                    <a:pt x="48" y="12"/>
                  </a:cubicBezTo>
                  <a:cubicBezTo>
                    <a:pt x="48" y="12"/>
                    <a:pt x="48" y="12"/>
                    <a:pt x="48" y="12"/>
                  </a:cubicBezTo>
                  <a:cubicBezTo>
                    <a:pt x="47" y="12"/>
                    <a:pt x="47" y="12"/>
                    <a:pt x="47" y="12"/>
                  </a:cubicBezTo>
                  <a:close/>
                  <a:moveTo>
                    <a:pt x="91" y="12"/>
                  </a:moveTo>
                  <a:cubicBezTo>
                    <a:pt x="89" y="12"/>
                    <a:pt x="89" y="12"/>
                    <a:pt x="89" y="14"/>
                  </a:cubicBezTo>
                  <a:cubicBezTo>
                    <a:pt x="90" y="14"/>
                    <a:pt x="90" y="14"/>
                    <a:pt x="91" y="13"/>
                  </a:cubicBezTo>
                  <a:cubicBezTo>
                    <a:pt x="91" y="13"/>
                    <a:pt x="91" y="12"/>
                    <a:pt x="91" y="12"/>
                  </a:cubicBezTo>
                  <a:close/>
                  <a:moveTo>
                    <a:pt x="92" y="13"/>
                  </a:moveTo>
                  <a:cubicBezTo>
                    <a:pt x="92" y="13"/>
                    <a:pt x="92" y="14"/>
                    <a:pt x="93" y="14"/>
                  </a:cubicBezTo>
                  <a:cubicBezTo>
                    <a:pt x="93" y="14"/>
                    <a:pt x="93" y="15"/>
                    <a:pt x="94" y="15"/>
                  </a:cubicBezTo>
                  <a:cubicBezTo>
                    <a:pt x="94" y="13"/>
                    <a:pt x="93" y="12"/>
                    <a:pt x="92" y="13"/>
                  </a:cubicBezTo>
                  <a:close/>
                  <a:moveTo>
                    <a:pt x="49" y="15"/>
                  </a:moveTo>
                  <a:cubicBezTo>
                    <a:pt x="49" y="15"/>
                    <a:pt x="49" y="15"/>
                    <a:pt x="50" y="15"/>
                  </a:cubicBezTo>
                  <a:cubicBezTo>
                    <a:pt x="50" y="15"/>
                    <a:pt x="50" y="15"/>
                    <a:pt x="50" y="15"/>
                  </a:cubicBezTo>
                  <a:cubicBezTo>
                    <a:pt x="50" y="15"/>
                    <a:pt x="49" y="15"/>
                    <a:pt x="49" y="15"/>
                  </a:cubicBezTo>
                  <a:cubicBezTo>
                    <a:pt x="49" y="15"/>
                    <a:pt x="49" y="15"/>
                    <a:pt x="49" y="15"/>
                  </a:cubicBezTo>
                  <a:close/>
                  <a:moveTo>
                    <a:pt x="44" y="17"/>
                  </a:moveTo>
                  <a:cubicBezTo>
                    <a:pt x="44" y="18"/>
                    <a:pt x="44" y="18"/>
                    <a:pt x="45" y="18"/>
                  </a:cubicBezTo>
                  <a:cubicBezTo>
                    <a:pt x="45" y="18"/>
                    <a:pt x="45" y="17"/>
                    <a:pt x="46" y="17"/>
                  </a:cubicBezTo>
                  <a:cubicBezTo>
                    <a:pt x="45" y="17"/>
                    <a:pt x="45" y="17"/>
                    <a:pt x="44" y="17"/>
                  </a:cubicBezTo>
                  <a:cubicBezTo>
                    <a:pt x="44" y="17"/>
                    <a:pt x="44" y="17"/>
                    <a:pt x="44" y="17"/>
                  </a:cubicBezTo>
                  <a:close/>
                  <a:moveTo>
                    <a:pt x="79" y="19"/>
                  </a:moveTo>
                  <a:cubicBezTo>
                    <a:pt x="79" y="20"/>
                    <a:pt x="79" y="20"/>
                    <a:pt x="80" y="20"/>
                  </a:cubicBezTo>
                  <a:cubicBezTo>
                    <a:pt x="80" y="20"/>
                    <a:pt x="80" y="20"/>
                    <a:pt x="80" y="19"/>
                  </a:cubicBezTo>
                  <a:cubicBezTo>
                    <a:pt x="80" y="19"/>
                    <a:pt x="80" y="19"/>
                    <a:pt x="80" y="19"/>
                  </a:cubicBezTo>
                  <a:cubicBezTo>
                    <a:pt x="80" y="19"/>
                    <a:pt x="79" y="19"/>
                    <a:pt x="79" y="19"/>
                  </a:cubicBezTo>
                  <a:close/>
                  <a:moveTo>
                    <a:pt x="97" y="37"/>
                  </a:moveTo>
                  <a:cubicBezTo>
                    <a:pt x="96" y="38"/>
                    <a:pt x="96" y="39"/>
                    <a:pt x="96" y="39"/>
                  </a:cubicBezTo>
                  <a:cubicBezTo>
                    <a:pt x="96" y="40"/>
                    <a:pt x="95" y="40"/>
                    <a:pt x="95" y="39"/>
                  </a:cubicBezTo>
                  <a:cubicBezTo>
                    <a:pt x="94" y="41"/>
                    <a:pt x="95" y="43"/>
                    <a:pt x="97" y="42"/>
                  </a:cubicBezTo>
                  <a:cubicBezTo>
                    <a:pt x="97" y="42"/>
                    <a:pt x="97" y="42"/>
                    <a:pt x="97" y="41"/>
                  </a:cubicBezTo>
                  <a:cubicBezTo>
                    <a:pt x="97" y="41"/>
                    <a:pt x="97" y="40"/>
                    <a:pt x="97" y="40"/>
                  </a:cubicBezTo>
                  <a:cubicBezTo>
                    <a:pt x="97" y="39"/>
                    <a:pt x="98" y="39"/>
                    <a:pt x="98" y="38"/>
                  </a:cubicBezTo>
                  <a:cubicBezTo>
                    <a:pt x="98" y="38"/>
                    <a:pt x="97" y="38"/>
                    <a:pt x="97" y="37"/>
                  </a:cubicBezTo>
                  <a:close/>
                  <a:moveTo>
                    <a:pt x="103" y="42"/>
                  </a:moveTo>
                  <a:cubicBezTo>
                    <a:pt x="103" y="42"/>
                    <a:pt x="103" y="42"/>
                    <a:pt x="103" y="42"/>
                  </a:cubicBezTo>
                  <a:cubicBezTo>
                    <a:pt x="104" y="42"/>
                    <a:pt x="104" y="42"/>
                    <a:pt x="103" y="42"/>
                  </a:cubicBezTo>
                  <a:cubicBezTo>
                    <a:pt x="103" y="42"/>
                    <a:pt x="103" y="42"/>
                    <a:pt x="103" y="42"/>
                  </a:cubicBezTo>
                  <a:cubicBezTo>
                    <a:pt x="103" y="42"/>
                    <a:pt x="103" y="42"/>
                    <a:pt x="103" y="42"/>
                  </a:cubicBezTo>
                  <a:close/>
                  <a:moveTo>
                    <a:pt x="29" y="43"/>
                  </a:moveTo>
                  <a:cubicBezTo>
                    <a:pt x="29" y="43"/>
                    <a:pt x="29" y="43"/>
                    <a:pt x="29" y="43"/>
                  </a:cubicBezTo>
                  <a:cubicBezTo>
                    <a:pt x="29" y="43"/>
                    <a:pt x="29" y="43"/>
                    <a:pt x="29" y="42"/>
                  </a:cubicBezTo>
                  <a:cubicBezTo>
                    <a:pt x="29" y="42"/>
                    <a:pt x="29" y="42"/>
                    <a:pt x="29" y="42"/>
                  </a:cubicBezTo>
                  <a:cubicBezTo>
                    <a:pt x="29" y="42"/>
                    <a:pt x="29" y="43"/>
                    <a:pt x="29" y="43"/>
                  </a:cubicBezTo>
                  <a:close/>
                  <a:moveTo>
                    <a:pt x="95" y="42"/>
                  </a:moveTo>
                  <a:cubicBezTo>
                    <a:pt x="95" y="42"/>
                    <a:pt x="94" y="43"/>
                    <a:pt x="94" y="43"/>
                  </a:cubicBezTo>
                  <a:cubicBezTo>
                    <a:pt x="94" y="43"/>
                    <a:pt x="94" y="44"/>
                    <a:pt x="94" y="44"/>
                  </a:cubicBezTo>
                  <a:cubicBezTo>
                    <a:pt x="94" y="45"/>
                    <a:pt x="94" y="45"/>
                    <a:pt x="94" y="46"/>
                  </a:cubicBezTo>
                  <a:cubicBezTo>
                    <a:pt x="94" y="46"/>
                    <a:pt x="94" y="47"/>
                    <a:pt x="94" y="47"/>
                  </a:cubicBezTo>
                  <a:cubicBezTo>
                    <a:pt x="94" y="46"/>
                    <a:pt x="94" y="45"/>
                    <a:pt x="94" y="45"/>
                  </a:cubicBezTo>
                  <a:cubicBezTo>
                    <a:pt x="94" y="44"/>
                    <a:pt x="95" y="43"/>
                    <a:pt x="95" y="42"/>
                  </a:cubicBezTo>
                  <a:close/>
                  <a:moveTo>
                    <a:pt x="89" y="43"/>
                  </a:moveTo>
                  <a:cubicBezTo>
                    <a:pt x="89" y="43"/>
                    <a:pt x="89" y="43"/>
                    <a:pt x="89" y="43"/>
                  </a:cubicBezTo>
                  <a:cubicBezTo>
                    <a:pt x="89" y="43"/>
                    <a:pt x="89" y="43"/>
                    <a:pt x="89" y="43"/>
                  </a:cubicBezTo>
                  <a:cubicBezTo>
                    <a:pt x="89" y="43"/>
                    <a:pt x="89" y="43"/>
                    <a:pt x="89" y="43"/>
                  </a:cubicBezTo>
                  <a:cubicBezTo>
                    <a:pt x="88" y="43"/>
                    <a:pt x="88" y="43"/>
                    <a:pt x="89" y="43"/>
                  </a:cubicBezTo>
                  <a:close/>
                  <a:moveTo>
                    <a:pt x="100" y="43"/>
                  </a:moveTo>
                  <a:cubicBezTo>
                    <a:pt x="99" y="44"/>
                    <a:pt x="99" y="44"/>
                    <a:pt x="99" y="44"/>
                  </a:cubicBezTo>
                  <a:cubicBezTo>
                    <a:pt x="100" y="44"/>
                    <a:pt x="100" y="44"/>
                    <a:pt x="100" y="44"/>
                  </a:cubicBezTo>
                  <a:cubicBezTo>
                    <a:pt x="100" y="43"/>
                    <a:pt x="100" y="43"/>
                    <a:pt x="100" y="43"/>
                  </a:cubicBezTo>
                  <a:cubicBezTo>
                    <a:pt x="100" y="43"/>
                    <a:pt x="100" y="43"/>
                    <a:pt x="100" y="43"/>
                  </a:cubicBezTo>
                  <a:close/>
                  <a:moveTo>
                    <a:pt x="102" y="45"/>
                  </a:moveTo>
                  <a:lnTo>
                    <a:pt x="103" y="45"/>
                  </a:lnTo>
                  <a:cubicBezTo>
                    <a:pt x="103" y="44"/>
                    <a:pt x="103" y="44"/>
                    <a:pt x="102" y="44"/>
                  </a:cubicBezTo>
                  <a:lnTo>
                    <a:pt x="102" y="45"/>
                  </a:lnTo>
                  <a:close/>
                  <a:moveTo>
                    <a:pt x="99" y="45"/>
                  </a:moveTo>
                  <a:cubicBezTo>
                    <a:pt x="98" y="45"/>
                    <a:pt x="98" y="46"/>
                    <a:pt x="98" y="46"/>
                  </a:cubicBezTo>
                  <a:cubicBezTo>
                    <a:pt x="98" y="46"/>
                    <a:pt x="99" y="46"/>
                    <a:pt x="99" y="46"/>
                  </a:cubicBezTo>
                  <a:cubicBezTo>
                    <a:pt x="99" y="46"/>
                    <a:pt x="99" y="46"/>
                    <a:pt x="99" y="46"/>
                  </a:cubicBezTo>
                  <a:cubicBezTo>
                    <a:pt x="99" y="46"/>
                    <a:pt x="99" y="45"/>
                    <a:pt x="99" y="45"/>
                  </a:cubicBezTo>
                  <a:close/>
                  <a:moveTo>
                    <a:pt x="6" y="47"/>
                  </a:moveTo>
                  <a:lnTo>
                    <a:pt x="7" y="47"/>
                  </a:lnTo>
                  <a:cubicBezTo>
                    <a:pt x="7" y="46"/>
                    <a:pt x="7" y="45"/>
                    <a:pt x="6" y="45"/>
                  </a:cubicBezTo>
                  <a:lnTo>
                    <a:pt x="6" y="47"/>
                  </a:lnTo>
                  <a:close/>
                  <a:moveTo>
                    <a:pt x="99" y="48"/>
                  </a:moveTo>
                  <a:cubicBezTo>
                    <a:pt x="99" y="48"/>
                    <a:pt x="100" y="48"/>
                    <a:pt x="100" y="48"/>
                  </a:cubicBezTo>
                  <a:cubicBezTo>
                    <a:pt x="100" y="49"/>
                    <a:pt x="100" y="49"/>
                    <a:pt x="100" y="50"/>
                  </a:cubicBezTo>
                  <a:cubicBezTo>
                    <a:pt x="100" y="50"/>
                    <a:pt x="100" y="51"/>
                    <a:pt x="100" y="51"/>
                  </a:cubicBezTo>
                  <a:cubicBezTo>
                    <a:pt x="100" y="52"/>
                    <a:pt x="100" y="52"/>
                    <a:pt x="100" y="52"/>
                  </a:cubicBezTo>
                  <a:cubicBezTo>
                    <a:pt x="100" y="51"/>
                    <a:pt x="101" y="51"/>
                    <a:pt x="101" y="50"/>
                  </a:cubicBezTo>
                  <a:cubicBezTo>
                    <a:pt x="101" y="50"/>
                    <a:pt x="101" y="49"/>
                    <a:pt x="101" y="47"/>
                  </a:cubicBezTo>
                  <a:cubicBezTo>
                    <a:pt x="101" y="47"/>
                    <a:pt x="100" y="47"/>
                    <a:pt x="100" y="47"/>
                  </a:cubicBezTo>
                  <a:cubicBezTo>
                    <a:pt x="99" y="47"/>
                    <a:pt x="99" y="47"/>
                    <a:pt x="99" y="48"/>
                  </a:cubicBezTo>
                  <a:close/>
                  <a:moveTo>
                    <a:pt x="94" y="49"/>
                  </a:moveTo>
                  <a:cubicBezTo>
                    <a:pt x="94" y="49"/>
                    <a:pt x="94" y="50"/>
                    <a:pt x="93" y="50"/>
                  </a:cubicBezTo>
                  <a:cubicBezTo>
                    <a:pt x="93" y="51"/>
                    <a:pt x="93" y="51"/>
                    <a:pt x="94" y="50"/>
                  </a:cubicBezTo>
                  <a:cubicBezTo>
                    <a:pt x="94" y="50"/>
                    <a:pt x="94" y="50"/>
                    <a:pt x="94" y="50"/>
                  </a:cubicBezTo>
                  <a:cubicBezTo>
                    <a:pt x="94" y="49"/>
                    <a:pt x="94" y="49"/>
                    <a:pt x="94" y="49"/>
                  </a:cubicBezTo>
                  <a:cubicBezTo>
                    <a:pt x="94" y="49"/>
                    <a:pt x="94" y="48"/>
                    <a:pt x="94" y="48"/>
                  </a:cubicBezTo>
                  <a:cubicBezTo>
                    <a:pt x="94" y="48"/>
                    <a:pt x="94" y="48"/>
                    <a:pt x="94" y="49"/>
                  </a:cubicBezTo>
                  <a:close/>
                  <a:moveTo>
                    <a:pt x="80" y="51"/>
                  </a:moveTo>
                  <a:cubicBezTo>
                    <a:pt x="81" y="52"/>
                    <a:pt x="81" y="51"/>
                    <a:pt x="82" y="51"/>
                  </a:cubicBezTo>
                  <a:cubicBezTo>
                    <a:pt x="82" y="50"/>
                    <a:pt x="82" y="50"/>
                    <a:pt x="82" y="49"/>
                  </a:cubicBezTo>
                  <a:lnTo>
                    <a:pt x="80" y="49"/>
                  </a:lnTo>
                  <a:lnTo>
                    <a:pt x="80" y="51"/>
                  </a:lnTo>
                  <a:close/>
                  <a:moveTo>
                    <a:pt x="6" y="51"/>
                  </a:moveTo>
                  <a:cubicBezTo>
                    <a:pt x="6" y="51"/>
                    <a:pt x="6" y="51"/>
                    <a:pt x="6" y="50"/>
                  </a:cubicBezTo>
                  <a:cubicBezTo>
                    <a:pt x="6" y="50"/>
                    <a:pt x="6" y="50"/>
                    <a:pt x="6" y="50"/>
                  </a:cubicBezTo>
                  <a:cubicBezTo>
                    <a:pt x="6" y="50"/>
                    <a:pt x="6" y="50"/>
                    <a:pt x="6" y="50"/>
                  </a:cubicBezTo>
                  <a:cubicBezTo>
                    <a:pt x="6" y="50"/>
                    <a:pt x="6" y="50"/>
                    <a:pt x="6" y="50"/>
                  </a:cubicBezTo>
                  <a:lnTo>
                    <a:pt x="6" y="51"/>
                  </a:lnTo>
                  <a:close/>
                  <a:moveTo>
                    <a:pt x="9" y="51"/>
                  </a:moveTo>
                  <a:lnTo>
                    <a:pt x="10" y="51"/>
                  </a:lnTo>
                  <a:lnTo>
                    <a:pt x="10" y="51"/>
                  </a:lnTo>
                  <a:lnTo>
                    <a:pt x="9" y="51"/>
                  </a:lnTo>
                  <a:close/>
                  <a:moveTo>
                    <a:pt x="91" y="51"/>
                  </a:moveTo>
                  <a:cubicBezTo>
                    <a:pt x="91" y="51"/>
                    <a:pt x="91" y="52"/>
                    <a:pt x="90" y="52"/>
                  </a:cubicBezTo>
                  <a:cubicBezTo>
                    <a:pt x="89" y="52"/>
                    <a:pt x="89" y="52"/>
                    <a:pt x="90" y="53"/>
                  </a:cubicBezTo>
                  <a:cubicBezTo>
                    <a:pt x="90" y="53"/>
                    <a:pt x="91" y="53"/>
                    <a:pt x="91" y="52"/>
                  </a:cubicBezTo>
                  <a:cubicBezTo>
                    <a:pt x="92" y="52"/>
                    <a:pt x="92" y="51"/>
                    <a:pt x="91" y="51"/>
                  </a:cubicBezTo>
                  <a:close/>
                  <a:moveTo>
                    <a:pt x="102" y="53"/>
                  </a:moveTo>
                  <a:cubicBezTo>
                    <a:pt x="102" y="53"/>
                    <a:pt x="102" y="53"/>
                    <a:pt x="102" y="53"/>
                  </a:cubicBezTo>
                  <a:cubicBezTo>
                    <a:pt x="103" y="53"/>
                    <a:pt x="103" y="53"/>
                    <a:pt x="103" y="53"/>
                  </a:cubicBezTo>
                  <a:cubicBezTo>
                    <a:pt x="103" y="53"/>
                    <a:pt x="102" y="53"/>
                    <a:pt x="102" y="53"/>
                  </a:cubicBezTo>
                  <a:cubicBezTo>
                    <a:pt x="102" y="53"/>
                    <a:pt x="102" y="53"/>
                    <a:pt x="102" y="53"/>
                  </a:cubicBezTo>
                  <a:close/>
                  <a:moveTo>
                    <a:pt x="94" y="54"/>
                  </a:moveTo>
                  <a:cubicBezTo>
                    <a:pt x="94" y="54"/>
                    <a:pt x="94" y="55"/>
                    <a:pt x="94" y="55"/>
                  </a:cubicBezTo>
                  <a:cubicBezTo>
                    <a:pt x="94" y="55"/>
                    <a:pt x="94" y="55"/>
                    <a:pt x="94" y="56"/>
                  </a:cubicBezTo>
                  <a:cubicBezTo>
                    <a:pt x="94" y="56"/>
                    <a:pt x="94" y="56"/>
                    <a:pt x="94" y="57"/>
                  </a:cubicBezTo>
                  <a:cubicBezTo>
                    <a:pt x="95" y="57"/>
                    <a:pt x="95" y="57"/>
                    <a:pt x="95" y="57"/>
                  </a:cubicBezTo>
                  <a:cubicBezTo>
                    <a:pt x="95" y="56"/>
                    <a:pt x="95" y="56"/>
                    <a:pt x="95" y="55"/>
                  </a:cubicBezTo>
                  <a:cubicBezTo>
                    <a:pt x="95" y="54"/>
                    <a:pt x="94" y="54"/>
                    <a:pt x="94" y="54"/>
                  </a:cubicBezTo>
                  <a:close/>
                  <a:moveTo>
                    <a:pt x="96" y="55"/>
                  </a:moveTo>
                  <a:cubicBezTo>
                    <a:pt x="97" y="56"/>
                    <a:pt x="97" y="58"/>
                    <a:pt x="97" y="59"/>
                  </a:cubicBezTo>
                  <a:cubicBezTo>
                    <a:pt x="97" y="60"/>
                    <a:pt x="97" y="61"/>
                    <a:pt x="96" y="61"/>
                  </a:cubicBezTo>
                  <a:cubicBezTo>
                    <a:pt x="95" y="61"/>
                    <a:pt x="95" y="62"/>
                    <a:pt x="95" y="63"/>
                  </a:cubicBezTo>
                  <a:cubicBezTo>
                    <a:pt x="96" y="63"/>
                    <a:pt x="97" y="63"/>
                    <a:pt x="97" y="62"/>
                  </a:cubicBezTo>
                  <a:cubicBezTo>
                    <a:pt x="98" y="61"/>
                    <a:pt x="98" y="60"/>
                    <a:pt x="98" y="59"/>
                  </a:cubicBezTo>
                  <a:cubicBezTo>
                    <a:pt x="98" y="58"/>
                    <a:pt x="98" y="57"/>
                    <a:pt x="97" y="56"/>
                  </a:cubicBezTo>
                  <a:cubicBezTo>
                    <a:pt x="97" y="55"/>
                    <a:pt x="97" y="55"/>
                    <a:pt x="96" y="55"/>
                  </a:cubicBezTo>
                  <a:close/>
                  <a:moveTo>
                    <a:pt x="99" y="56"/>
                  </a:moveTo>
                  <a:cubicBezTo>
                    <a:pt x="100" y="57"/>
                    <a:pt x="100" y="57"/>
                    <a:pt x="100" y="58"/>
                  </a:cubicBezTo>
                  <a:cubicBezTo>
                    <a:pt x="100" y="58"/>
                    <a:pt x="100" y="59"/>
                    <a:pt x="100" y="59"/>
                  </a:cubicBezTo>
                  <a:cubicBezTo>
                    <a:pt x="100" y="60"/>
                    <a:pt x="100" y="60"/>
                    <a:pt x="100" y="61"/>
                  </a:cubicBezTo>
                  <a:cubicBezTo>
                    <a:pt x="100" y="61"/>
                    <a:pt x="100" y="62"/>
                    <a:pt x="101" y="62"/>
                  </a:cubicBezTo>
                  <a:cubicBezTo>
                    <a:pt x="102" y="61"/>
                    <a:pt x="102" y="60"/>
                    <a:pt x="102" y="60"/>
                  </a:cubicBezTo>
                  <a:cubicBezTo>
                    <a:pt x="102" y="59"/>
                    <a:pt x="101" y="58"/>
                    <a:pt x="101" y="56"/>
                  </a:cubicBezTo>
                  <a:lnTo>
                    <a:pt x="99" y="56"/>
                  </a:lnTo>
                  <a:close/>
                  <a:moveTo>
                    <a:pt x="95" y="61"/>
                  </a:moveTo>
                  <a:cubicBezTo>
                    <a:pt x="94" y="61"/>
                    <a:pt x="93" y="61"/>
                    <a:pt x="93" y="60"/>
                  </a:cubicBezTo>
                  <a:cubicBezTo>
                    <a:pt x="93" y="60"/>
                    <a:pt x="93" y="60"/>
                    <a:pt x="92" y="59"/>
                  </a:cubicBezTo>
                  <a:cubicBezTo>
                    <a:pt x="92" y="59"/>
                    <a:pt x="92" y="59"/>
                    <a:pt x="91" y="58"/>
                  </a:cubicBezTo>
                  <a:cubicBezTo>
                    <a:pt x="91" y="58"/>
                    <a:pt x="90" y="58"/>
                    <a:pt x="90" y="58"/>
                  </a:cubicBezTo>
                  <a:cubicBezTo>
                    <a:pt x="89" y="58"/>
                    <a:pt x="88" y="59"/>
                    <a:pt x="88" y="60"/>
                  </a:cubicBezTo>
                  <a:cubicBezTo>
                    <a:pt x="88" y="61"/>
                    <a:pt x="88" y="62"/>
                    <a:pt x="88" y="63"/>
                  </a:cubicBezTo>
                  <a:cubicBezTo>
                    <a:pt x="88" y="64"/>
                    <a:pt x="88" y="65"/>
                    <a:pt x="89" y="65"/>
                  </a:cubicBezTo>
                  <a:cubicBezTo>
                    <a:pt x="90" y="66"/>
                    <a:pt x="90" y="66"/>
                    <a:pt x="91" y="66"/>
                  </a:cubicBezTo>
                  <a:cubicBezTo>
                    <a:pt x="91" y="65"/>
                    <a:pt x="91" y="64"/>
                    <a:pt x="90" y="64"/>
                  </a:cubicBezTo>
                  <a:cubicBezTo>
                    <a:pt x="90" y="63"/>
                    <a:pt x="89" y="63"/>
                    <a:pt x="89" y="62"/>
                  </a:cubicBezTo>
                  <a:cubicBezTo>
                    <a:pt x="89" y="61"/>
                    <a:pt x="89" y="61"/>
                    <a:pt x="89" y="60"/>
                  </a:cubicBezTo>
                  <a:cubicBezTo>
                    <a:pt x="90" y="59"/>
                    <a:pt x="90" y="59"/>
                    <a:pt x="91" y="59"/>
                  </a:cubicBezTo>
                  <a:cubicBezTo>
                    <a:pt x="91" y="59"/>
                    <a:pt x="92" y="60"/>
                    <a:pt x="92" y="60"/>
                  </a:cubicBezTo>
                  <a:cubicBezTo>
                    <a:pt x="92" y="61"/>
                    <a:pt x="92" y="61"/>
                    <a:pt x="92" y="62"/>
                  </a:cubicBezTo>
                  <a:cubicBezTo>
                    <a:pt x="92" y="63"/>
                    <a:pt x="92" y="63"/>
                    <a:pt x="92" y="63"/>
                  </a:cubicBezTo>
                  <a:cubicBezTo>
                    <a:pt x="92" y="64"/>
                    <a:pt x="92" y="64"/>
                    <a:pt x="93" y="64"/>
                  </a:cubicBezTo>
                  <a:cubicBezTo>
                    <a:pt x="93" y="63"/>
                    <a:pt x="93" y="63"/>
                    <a:pt x="94" y="62"/>
                  </a:cubicBezTo>
                  <a:cubicBezTo>
                    <a:pt x="94" y="62"/>
                    <a:pt x="94" y="62"/>
                    <a:pt x="95" y="61"/>
                  </a:cubicBezTo>
                  <a:close/>
                  <a:moveTo>
                    <a:pt x="3" y="59"/>
                  </a:moveTo>
                  <a:cubicBezTo>
                    <a:pt x="3" y="59"/>
                    <a:pt x="3" y="59"/>
                    <a:pt x="3" y="59"/>
                  </a:cubicBezTo>
                  <a:cubicBezTo>
                    <a:pt x="3" y="59"/>
                    <a:pt x="3" y="59"/>
                    <a:pt x="3" y="59"/>
                  </a:cubicBezTo>
                  <a:cubicBezTo>
                    <a:pt x="3" y="58"/>
                    <a:pt x="3" y="58"/>
                    <a:pt x="3" y="58"/>
                  </a:cubicBezTo>
                  <a:cubicBezTo>
                    <a:pt x="3" y="58"/>
                    <a:pt x="3" y="58"/>
                    <a:pt x="3" y="59"/>
                  </a:cubicBezTo>
                  <a:close/>
                  <a:moveTo>
                    <a:pt x="95" y="60"/>
                  </a:moveTo>
                  <a:cubicBezTo>
                    <a:pt x="95" y="60"/>
                    <a:pt x="95" y="60"/>
                    <a:pt x="95" y="60"/>
                  </a:cubicBezTo>
                  <a:cubicBezTo>
                    <a:pt x="95" y="60"/>
                    <a:pt x="96" y="60"/>
                    <a:pt x="96" y="60"/>
                  </a:cubicBezTo>
                  <a:cubicBezTo>
                    <a:pt x="95" y="60"/>
                    <a:pt x="95" y="60"/>
                    <a:pt x="95" y="60"/>
                  </a:cubicBezTo>
                  <a:cubicBezTo>
                    <a:pt x="95" y="60"/>
                    <a:pt x="95" y="60"/>
                    <a:pt x="95" y="60"/>
                  </a:cubicBezTo>
                  <a:close/>
                  <a:moveTo>
                    <a:pt x="49" y="62"/>
                  </a:moveTo>
                  <a:cubicBezTo>
                    <a:pt x="49" y="64"/>
                    <a:pt x="50" y="64"/>
                    <a:pt x="51" y="64"/>
                  </a:cubicBezTo>
                  <a:cubicBezTo>
                    <a:pt x="51" y="63"/>
                    <a:pt x="51" y="63"/>
                    <a:pt x="51" y="63"/>
                  </a:cubicBezTo>
                  <a:cubicBezTo>
                    <a:pt x="50" y="62"/>
                    <a:pt x="50" y="62"/>
                    <a:pt x="49" y="62"/>
                  </a:cubicBezTo>
                  <a:close/>
                  <a:moveTo>
                    <a:pt x="100" y="64"/>
                  </a:moveTo>
                  <a:cubicBezTo>
                    <a:pt x="100" y="65"/>
                    <a:pt x="99" y="65"/>
                    <a:pt x="99" y="65"/>
                  </a:cubicBezTo>
                  <a:cubicBezTo>
                    <a:pt x="99" y="65"/>
                    <a:pt x="98" y="65"/>
                    <a:pt x="98" y="66"/>
                  </a:cubicBezTo>
                  <a:cubicBezTo>
                    <a:pt x="99" y="66"/>
                    <a:pt x="99" y="66"/>
                    <a:pt x="99" y="67"/>
                  </a:cubicBezTo>
                  <a:cubicBezTo>
                    <a:pt x="99" y="67"/>
                    <a:pt x="99" y="67"/>
                    <a:pt x="99" y="68"/>
                  </a:cubicBezTo>
                  <a:cubicBezTo>
                    <a:pt x="99" y="69"/>
                    <a:pt x="99" y="69"/>
                    <a:pt x="99" y="70"/>
                  </a:cubicBezTo>
                  <a:cubicBezTo>
                    <a:pt x="98" y="70"/>
                    <a:pt x="99" y="71"/>
                    <a:pt x="99" y="72"/>
                  </a:cubicBezTo>
                  <a:cubicBezTo>
                    <a:pt x="101" y="71"/>
                    <a:pt x="101" y="70"/>
                    <a:pt x="101" y="68"/>
                  </a:cubicBezTo>
                  <a:cubicBezTo>
                    <a:pt x="101" y="68"/>
                    <a:pt x="102" y="68"/>
                    <a:pt x="102" y="68"/>
                  </a:cubicBezTo>
                  <a:cubicBezTo>
                    <a:pt x="103" y="68"/>
                    <a:pt x="103" y="68"/>
                    <a:pt x="103" y="67"/>
                  </a:cubicBezTo>
                  <a:cubicBezTo>
                    <a:pt x="102" y="66"/>
                    <a:pt x="102" y="66"/>
                    <a:pt x="102" y="65"/>
                  </a:cubicBezTo>
                  <a:cubicBezTo>
                    <a:pt x="102" y="65"/>
                    <a:pt x="101" y="64"/>
                    <a:pt x="100" y="64"/>
                  </a:cubicBezTo>
                  <a:close/>
                  <a:moveTo>
                    <a:pt x="103" y="71"/>
                  </a:moveTo>
                  <a:cubicBezTo>
                    <a:pt x="103" y="71"/>
                    <a:pt x="103" y="71"/>
                    <a:pt x="103" y="71"/>
                  </a:cubicBezTo>
                  <a:cubicBezTo>
                    <a:pt x="104" y="71"/>
                    <a:pt x="104" y="71"/>
                    <a:pt x="103" y="71"/>
                  </a:cubicBezTo>
                  <a:cubicBezTo>
                    <a:pt x="103" y="71"/>
                    <a:pt x="103" y="71"/>
                    <a:pt x="103" y="71"/>
                  </a:cubicBezTo>
                  <a:cubicBezTo>
                    <a:pt x="103" y="71"/>
                    <a:pt x="103" y="71"/>
                    <a:pt x="103" y="71"/>
                  </a:cubicBezTo>
                  <a:close/>
                  <a:moveTo>
                    <a:pt x="87" y="73"/>
                  </a:moveTo>
                  <a:cubicBezTo>
                    <a:pt x="87" y="73"/>
                    <a:pt x="86" y="74"/>
                    <a:pt x="87" y="74"/>
                  </a:cubicBezTo>
                  <a:cubicBezTo>
                    <a:pt x="87" y="74"/>
                    <a:pt x="87" y="75"/>
                    <a:pt x="88" y="74"/>
                  </a:cubicBezTo>
                  <a:cubicBezTo>
                    <a:pt x="88" y="74"/>
                    <a:pt x="88" y="73"/>
                    <a:pt x="87" y="73"/>
                  </a:cubicBezTo>
                  <a:close/>
                  <a:moveTo>
                    <a:pt x="17" y="74"/>
                  </a:moveTo>
                  <a:cubicBezTo>
                    <a:pt x="17" y="74"/>
                    <a:pt x="17" y="74"/>
                    <a:pt x="17" y="74"/>
                  </a:cubicBezTo>
                  <a:cubicBezTo>
                    <a:pt x="18" y="74"/>
                    <a:pt x="18" y="74"/>
                    <a:pt x="17" y="73"/>
                  </a:cubicBezTo>
                  <a:cubicBezTo>
                    <a:pt x="17" y="73"/>
                    <a:pt x="17" y="73"/>
                    <a:pt x="17" y="73"/>
                  </a:cubicBezTo>
                  <a:cubicBezTo>
                    <a:pt x="17" y="74"/>
                    <a:pt x="17" y="74"/>
                    <a:pt x="17" y="74"/>
                  </a:cubicBezTo>
                  <a:close/>
                  <a:moveTo>
                    <a:pt x="89" y="75"/>
                  </a:moveTo>
                  <a:cubicBezTo>
                    <a:pt x="89" y="75"/>
                    <a:pt x="89" y="76"/>
                    <a:pt x="90" y="76"/>
                  </a:cubicBezTo>
                  <a:cubicBezTo>
                    <a:pt x="90" y="76"/>
                    <a:pt x="91" y="76"/>
                    <a:pt x="91" y="76"/>
                  </a:cubicBezTo>
                  <a:cubicBezTo>
                    <a:pt x="91" y="76"/>
                    <a:pt x="91" y="76"/>
                    <a:pt x="91" y="75"/>
                  </a:cubicBezTo>
                  <a:cubicBezTo>
                    <a:pt x="91" y="75"/>
                    <a:pt x="91" y="75"/>
                    <a:pt x="90" y="75"/>
                  </a:cubicBezTo>
                  <a:cubicBezTo>
                    <a:pt x="90" y="75"/>
                    <a:pt x="90" y="74"/>
                    <a:pt x="89" y="75"/>
                  </a:cubicBezTo>
                  <a:cubicBezTo>
                    <a:pt x="89" y="75"/>
                    <a:pt x="89" y="75"/>
                    <a:pt x="89" y="75"/>
                  </a:cubicBezTo>
                  <a:close/>
                  <a:moveTo>
                    <a:pt x="37" y="76"/>
                  </a:moveTo>
                  <a:cubicBezTo>
                    <a:pt x="37" y="76"/>
                    <a:pt x="37" y="77"/>
                    <a:pt x="36" y="77"/>
                  </a:cubicBezTo>
                  <a:cubicBezTo>
                    <a:pt x="36" y="77"/>
                    <a:pt x="36" y="77"/>
                    <a:pt x="36" y="78"/>
                  </a:cubicBezTo>
                  <a:cubicBezTo>
                    <a:pt x="37" y="78"/>
                    <a:pt x="38" y="78"/>
                    <a:pt x="38" y="77"/>
                  </a:cubicBezTo>
                  <a:cubicBezTo>
                    <a:pt x="38" y="76"/>
                    <a:pt x="38" y="76"/>
                    <a:pt x="37" y="76"/>
                  </a:cubicBezTo>
                  <a:close/>
                  <a:moveTo>
                    <a:pt x="33" y="81"/>
                  </a:moveTo>
                  <a:lnTo>
                    <a:pt x="34" y="81"/>
                  </a:lnTo>
                  <a:lnTo>
                    <a:pt x="34" y="80"/>
                  </a:lnTo>
                  <a:lnTo>
                    <a:pt x="33" y="80"/>
                  </a:lnTo>
                  <a:lnTo>
                    <a:pt x="33" y="81"/>
                  </a:lnTo>
                  <a:close/>
                  <a:moveTo>
                    <a:pt x="85" y="83"/>
                  </a:moveTo>
                  <a:lnTo>
                    <a:pt x="86" y="83"/>
                  </a:lnTo>
                  <a:lnTo>
                    <a:pt x="86" y="82"/>
                  </a:lnTo>
                  <a:lnTo>
                    <a:pt x="85" y="82"/>
                  </a:lnTo>
                  <a:lnTo>
                    <a:pt x="85" y="83"/>
                  </a:lnTo>
                  <a:close/>
                  <a:moveTo>
                    <a:pt x="30" y="84"/>
                  </a:moveTo>
                  <a:cubicBezTo>
                    <a:pt x="29" y="83"/>
                    <a:pt x="28" y="83"/>
                    <a:pt x="27" y="83"/>
                  </a:cubicBezTo>
                  <a:cubicBezTo>
                    <a:pt x="26" y="83"/>
                    <a:pt x="26" y="83"/>
                    <a:pt x="26" y="84"/>
                  </a:cubicBezTo>
                  <a:cubicBezTo>
                    <a:pt x="25" y="85"/>
                    <a:pt x="25" y="86"/>
                    <a:pt x="25" y="87"/>
                  </a:cubicBezTo>
                  <a:cubicBezTo>
                    <a:pt x="25" y="87"/>
                    <a:pt x="26" y="88"/>
                    <a:pt x="27" y="89"/>
                  </a:cubicBezTo>
                  <a:cubicBezTo>
                    <a:pt x="28" y="88"/>
                    <a:pt x="29" y="88"/>
                    <a:pt x="30" y="87"/>
                  </a:cubicBezTo>
                  <a:cubicBezTo>
                    <a:pt x="30" y="86"/>
                    <a:pt x="30" y="86"/>
                    <a:pt x="30" y="85"/>
                  </a:cubicBezTo>
                  <a:cubicBezTo>
                    <a:pt x="30" y="85"/>
                    <a:pt x="29" y="85"/>
                    <a:pt x="30" y="84"/>
                  </a:cubicBezTo>
                  <a:close/>
                  <a:moveTo>
                    <a:pt x="47" y="84"/>
                  </a:moveTo>
                  <a:cubicBezTo>
                    <a:pt x="47" y="85"/>
                    <a:pt x="47" y="86"/>
                    <a:pt x="48" y="86"/>
                  </a:cubicBezTo>
                  <a:cubicBezTo>
                    <a:pt x="49" y="85"/>
                    <a:pt x="49" y="85"/>
                    <a:pt x="49" y="85"/>
                  </a:cubicBezTo>
                  <a:cubicBezTo>
                    <a:pt x="49" y="85"/>
                    <a:pt x="49" y="84"/>
                    <a:pt x="49" y="84"/>
                  </a:cubicBezTo>
                  <a:lnTo>
                    <a:pt x="47" y="84"/>
                  </a:lnTo>
                  <a:close/>
                  <a:moveTo>
                    <a:pt x="93" y="84"/>
                  </a:moveTo>
                  <a:cubicBezTo>
                    <a:pt x="93" y="84"/>
                    <a:pt x="93" y="84"/>
                    <a:pt x="94" y="84"/>
                  </a:cubicBezTo>
                  <a:cubicBezTo>
                    <a:pt x="94" y="84"/>
                    <a:pt x="94" y="84"/>
                    <a:pt x="94" y="84"/>
                  </a:cubicBezTo>
                  <a:cubicBezTo>
                    <a:pt x="94" y="84"/>
                    <a:pt x="93" y="84"/>
                    <a:pt x="93" y="84"/>
                  </a:cubicBezTo>
                  <a:cubicBezTo>
                    <a:pt x="93" y="84"/>
                    <a:pt x="93" y="84"/>
                    <a:pt x="93" y="84"/>
                  </a:cubicBezTo>
                  <a:close/>
                  <a:moveTo>
                    <a:pt x="38" y="86"/>
                  </a:moveTo>
                  <a:cubicBezTo>
                    <a:pt x="38" y="86"/>
                    <a:pt x="38" y="86"/>
                    <a:pt x="37" y="86"/>
                  </a:cubicBezTo>
                  <a:cubicBezTo>
                    <a:pt x="37" y="86"/>
                    <a:pt x="37" y="86"/>
                    <a:pt x="37" y="87"/>
                  </a:cubicBezTo>
                  <a:cubicBezTo>
                    <a:pt x="37" y="87"/>
                    <a:pt x="37" y="87"/>
                    <a:pt x="37" y="87"/>
                  </a:cubicBezTo>
                  <a:cubicBezTo>
                    <a:pt x="38" y="88"/>
                    <a:pt x="38" y="88"/>
                    <a:pt x="38" y="88"/>
                  </a:cubicBezTo>
                  <a:lnTo>
                    <a:pt x="38" y="86"/>
                  </a:lnTo>
                  <a:close/>
                  <a:moveTo>
                    <a:pt x="31" y="87"/>
                  </a:moveTo>
                  <a:cubicBezTo>
                    <a:pt x="31" y="87"/>
                    <a:pt x="31" y="87"/>
                    <a:pt x="31" y="88"/>
                  </a:cubicBezTo>
                  <a:cubicBezTo>
                    <a:pt x="32" y="88"/>
                    <a:pt x="32" y="87"/>
                    <a:pt x="32" y="87"/>
                  </a:cubicBezTo>
                  <a:cubicBezTo>
                    <a:pt x="32" y="87"/>
                    <a:pt x="32" y="87"/>
                    <a:pt x="32" y="87"/>
                  </a:cubicBezTo>
                  <a:cubicBezTo>
                    <a:pt x="31" y="87"/>
                    <a:pt x="31" y="87"/>
                    <a:pt x="31" y="87"/>
                  </a:cubicBezTo>
                  <a:close/>
                  <a:moveTo>
                    <a:pt x="102" y="87"/>
                  </a:moveTo>
                  <a:cubicBezTo>
                    <a:pt x="102" y="87"/>
                    <a:pt x="102" y="87"/>
                    <a:pt x="102" y="87"/>
                  </a:cubicBezTo>
                  <a:cubicBezTo>
                    <a:pt x="102" y="87"/>
                    <a:pt x="102" y="87"/>
                    <a:pt x="102" y="87"/>
                  </a:cubicBezTo>
                  <a:cubicBezTo>
                    <a:pt x="102" y="87"/>
                    <a:pt x="102" y="87"/>
                    <a:pt x="102" y="87"/>
                  </a:cubicBezTo>
                  <a:cubicBezTo>
                    <a:pt x="102" y="87"/>
                    <a:pt x="102" y="87"/>
                    <a:pt x="102" y="87"/>
                  </a:cubicBezTo>
                  <a:close/>
                  <a:moveTo>
                    <a:pt x="53" y="89"/>
                  </a:moveTo>
                  <a:lnTo>
                    <a:pt x="54" y="89"/>
                  </a:lnTo>
                  <a:lnTo>
                    <a:pt x="54" y="88"/>
                  </a:lnTo>
                  <a:lnTo>
                    <a:pt x="53" y="88"/>
                  </a:lnTo>
                  <a:lnTo>
                    <a:pt x="53" y="89"/>
                  </a:lnTo>
                  <a:close/>
                  <a:moveTo>
                    <a:pt x="29" y="93"/>
                  </a:moveTo>
                  <a:cubicBezTo>
                    <a:pt x="29" y="93"/>
                    <a:pt x="29" y="93"/>
                    <a:pt x="29" y="93"/>
                  </a:cubicBezTo>
                  <a:cubicBezTo>
                    <a:pt x="29" y="93"/>
                    <a:pt x="29" y="93"/>
                    <a:pt x="29" y="93"/>
                  </a:cubicBezTo>
                  <a:cubicBezTo>
                    <a:pt x="29" y="93"/>
                    <a:pt x="29" y="93"/>
                    <a:pt x="29" y="93"/>
                  </a:cubicBezTo>
                  <a:cubicBezTo>
                    <a:pt x="29" y="93"/>
                    <a:pt x="29" y="93"/>
                    <a:pt x="29" y="93"/>
                  </a:cubicBezTo>
                  <a:close/>
                  <a:moveTo>
                    <a:pt x="26" y="97"/>
                  </a:moveTo>
                  <a:lnTo>
                    <a:pt x="27" y="97"/>
                  </a:lnTo>
                  <a:cubicBezTo>
                    <a:pt x="27" y="97"/>
                    <a:pt x="27" y="96"/>
                    <a:pt x="27" y="96"/>
                  </a:cubicBezTo>
                  <a:cubicBezTo>
                    <a:pt x="27" y="96"/>
                    <a:pt x="27" y="96"/>
                    <a:pt x="27" y="96"/>
                  </a:cubicBezTo>
                  <a:cubicBezTo>
                    <a:pt x="27" y="96"/>
                    <a:pt x="26" y="96"/>
                    <a:pt x="26" y="96"/>
                  </a:cubicBezTo>
                  <a:cubicBezTo>
                    <a:pt x="26" y="95"/>
                    <a:pt x="26" y="95"/>
                    <a:pt x="26" y="95"/>
                  </a:cubicBezTo>
                  <a:lnTo>
                    <a:pt x="26" y="97"/>
                  </a:lnTo>
                  <a:close/>
                  <a:moveTo>
                    <a:pt x="97" y="96"/>
                  </a:moveTo>
                  <a:cubicBezTo>
                    <a:pt x="97" y="97"/>
                    <a:pt x="97" y="97"/>
                    <a:pt x="97" y="98"/>
                  </a:cubicBezTo>
                  <a:cubicBezTo>
                    <a:pt x="97" y="99"/>
                    <a:pt x="97" y="99"/>
                    <a:pt x="98" y="99"/>
                  </a:cubicBezTo>
                  <a:cubicBezTo>
                    <a:pt x="98" y="99"/>
                    <a:pt x="98" y="99"/>
                    <a:pt x="98" y="99"/>
                  </a:cubicBezTo>
                  <a:cubicBezTo>
                    <a:pt x="99" y="99"/>
                    <a:pt x="99" y="99"/>
                    <a:pt x="99" y="98"/>
                  </a:cubicBezTo>
                  <a:cubicBezTo>
                    <a:pt x="98" y="98"/>
                    <a:pt x="98" y="98"/>
                    <a:pt x="98" y="97"/>
                  </a:cubicBezTo>
                  <a:cubicBezTo>
                    <a:pt x="97" y="97"/>
                    <a:pt x="97" y="96"/>
                    <a:pt x="97" y="96"/>
                  </a:cubicBezTo>
                  <a:close/>
                  <a:moveTo>
                    <a:pt x="72" y="96"/>
                  </a:moveTo>
                  <a:cubicBezTo>
                    <a:pt x="71" y="98"/>
                    <a:pt x="71" y="99"/>
                    <a:pt x="71" y="99"/>
                  </a:cubicBezTo>
                  <a:cubicBezTo>
                    <a:pt x="71" y="100"/>
                    <a:pt x="71" y="101"/>
                    <a:pt x="71" y="103"/>
                  </a:cubicBezTo>
                  <a:cubicBezTo>
                    <a:pt x="70" y="103"/>
                    <a:pt x="70" y="104"/>
                    <a:pt x="69" y="104"/>
                  </a:cubicBezTo>
                  <a:cubicBezTo>
                    <a:pt x="69" y="105"/>
                    <a:pt x="69" y="105"/>
                    <a:pt x="70" y="106"/>
                  </a:cubicBezTo>
                  <a:cubicBezTo>
                    <a:pt x="70" y="105"/>
                    <a:pt x="71" y="104"/>
                    <a:pt x="71" y="104"/>
                  </a:cubicBezTo>
                  <a:cubicBezTo>
                    <a:pt x="71" y="103"/>
                    <a:pt x="71" y="102"/>
                    <a:pt x="72" y="102"/>
                  </a:cubicBezTo>
                  <a:cubicBezTo>
                    <a:pt x="72" y="101"/>
                    <a:pt x="72" y="101"/>
                    <a:pt x="73" y="101"/>
                  </a:cubicBezTo>
                  <a:cubicBezTo>
                    <a:pt x="73" y="101"/>
                    <a:pt x="74" y="101"/>
                    <a:pt x="74" y="102"/>
                  </a:cubicBezTo>
                  <a:cubicBezTo>
                    <a:pt x="74" y="101"/>
                    <a:pt x="74" y="100"/>
                    <a:pt x="74" y="99"/>
                  </a:cubicBezTo>
                  <a:cubicBezTo>
                    <a:pt x="74" y="98"/>
                    <a:pt x="74" y="97"/>
                    <a:pt x="74" y="96"/>
                  </a:cubicBezTo>
                  <a:lnTo>
                    <a:pt x="72" y="96"/>
                  </a:lnTo>
                  <a:close/>
                  <a:moveTo>
                    <a:pt x="87" y="100"/>
                  </a:moveTo>
                  <a:cubicBezTo>
                    <a:pt x="88" y="99"/>
                    <a:pt x="88" y="98"/>
                    <a:pt x="87" y="98"/>
                  </a:cubicBezTo>
                  <a:cubicBezTo>
                    <a:pt x="86" y="98"/>
                    <a:pt x="85" y="98"/>
                    <a:pt x="85" y="98"/>
                  </a:cubicBezTo>
                  <a:cubicBezTo>
                    <a:pt x="85" y="99"/>
                    <a:pt x="85" y="99"/>
                    <a:pt x="86" y="100"/>
                  </a:cubicBezTo>
                  <a:cubicBezTo>
                    <a:pt x="86" y="100"/>
                    <a:pt x="87" y="100"/>
                    <a:pt x="87" y="100"/>
                  </a:cubicBezTo>
                  <a:close/>
                  <a:moveTo>
                    <a:pt x="100" y="100"/>
                  </a:moveTo>
                  <a:cubicBezTo>
                    <a:pt x="100" y="100"/>
                    <a:pt x="100" y="100"/>
                    <a:pt x="100" y="100"/>
                  </a:cubicBezTo>
                  <a:cubicBezTo>
                    <a:pt x="100" y="100"/>
                    <a:pt x="100" y="100"/>
                    <a:pt x="100" y="99"/>
                  </a:cubicBezTo>
                  <a:cubicBezTo>
                    <a:pt x="100" y="99"/>
                    <a:pt x="100" y="99"/>
                    <a:pt x="100" y="99"/>
                  </a:cubicBezTo>
                  <a:cubicBezTo>
                    <a:pt x="100" y="100"/>
                    <a:pt x="100" y="100"/>
                    <a:pt x="100" y="100"/>
                  </a:cubicBezTo>
                  <a:close/>
                  <a:moveTo>
                    <a:pt x="2" y="102"/>
                  </a:moveTo>
                  <a:lnTo>
                    <a:pt x="3" y="101"/>
                  </a:lnTo>
                  <a:lnTo>
                    <a:pt x="3" y="100"/>
                  </a:lnTo>
                  <a:lnTo>
                    <a:pt x="2" y="100"/>
                  </a:lnTo>
                  <a:lnTo>
                    <a:pt x="2" y="102"/>
                  </a:lnTo>
                  <a:close/>
                  <a:moveTo>
                    <a:pt x="6" y="102"/>
                  </a:moveTo>
                  <a:lnTo>
                    <a:pt x="7" y="102"/>
                  </a:lnTo>
                  <a:lnTo>
                    <a:pt x="7" y="101"/>
                  </a:lnTo>
                  <a:lnTo>
                    <a:pt x="6" y="101"/>
                  </a:lnTo>
                  <a:lnTo>
                    <a:pt x="6" y="102"/>
                  </a:lnTo>
                  <a:close/>
                  <a:moveTo>
                    <a:pt x="96" y="104"/>
                  </a:moveTo>
                  <a:cubicBezTo>
                    <a:pt x="97" y="104"/>
                    <a:pt x="97" y="104"/>
                    <a:pt x="97" y="105"/>
                  </a:cubicBezTo>
                  <a:lnTo>
                    <a:pt x="98" y="104"/>
                  </a:lnTo>
                  <a:cubicBezTo>
                    <a:pt x="98" y="104"/>
                    <a:pt x="98" y="104"/>
                    <a:pt x="98" y="104"/>
                  </a:cubicBezTo>
                  <a:cubicBezTo>
                    <a:pt x="98" y="104"/>
                    <a:pt x="97" y="104"/>
                    <a:pt x="97" y="103"/>
                  </a:cubicBezTo>
                  <a:cubicBezTo>
                    <a:pt x="97" y="103"/>
                    <a:pt x="97" y="103"/>
                    <a:pt x="96" y="104"/>
                  </a:cubicBezTo>
                  <a:cubicBezTo>
                    <a:pt x="96" y="104"/>
                    <a:pt x="96" y="104"/>
                    <a:pt x="96" y="104"/>
                  </a:cubicBezTo>
                  <a:close/>
                  <a:moveTo>
                    <a:pt x="99" y="107"/>
                  </a:moveTo>
                  <a:lnTo>
                    <a:pt x="100" y="107"/>
                  </a:lnTo>
                  <a:lnTo>
                    <a:pt x="100" y="106"/>
                  </a:lnTo>
                  <a:lnTo>
                    <a:pt x="99" y="106"/>
                  </a:lnTo>
                  <a:lnTo>
                    <a:pt x="99" y="107"/>
                  </a:lnTo>
                  <a:close/>
                  <a:moveTo>
                    <a:pt x="0" y="109"/>
                  </a:moveTo>
                  <a:lnTo>
                    <a:pt x="1" y="109"/>
                  </a:lnTo>
                  <a:lnTo>
                    <a:pt x="1" y="108"/>
                  </a:lnTo>
                  <a:lnTo>
                    <a:pt x="0" y="108"/>
                  </a:lnTo>
                  <a:lnTo>
                    <a:pt x="0" y="109"/>
                  </a:lnTo>
                  <a:close/>
                  <a:moveTo>
                    <a:pt x="69" y="108"/>
                  </a:moveTo>
                  <a:cubicBezTo>
                    <a:pt x="69" y="108"/>
                    <a:pt x="68" y="109"/>
                    <a:pt x="69" y="109"/>
                  </a:cubicBezTo>
                  <a:cubicBezTo>
                    <a:pt x="69" y="109"/>
                    <a:pt x="69" y="109"/>
                    <a:pt x="70" y="110"/>
                  </a:cubicBezTo>
                  <a:cubicBezTo>
                    <a:pt x="70" y="111"/>
                    <a:pt x="70" y="111"/>
                    <a:pt x="70" y="112"/>
                  </a:cubicBezTo>
                  <a:cubicBezTo>
                    <a:pt x="69" y="113"/>
                    <a:pt x="70" y="113"/>
                    <a:pt x="71" y="113"/>
                  </a:cubicBezTo>
                  <a:cubicBezTo>
                    <a:pt x="70" y="112"/>
                    <a:pt x="70" y="111"/>
                    <a:pt x="70" y="110"/>
                  </a:cubicBezTo>
                  <a:cubicBezTo>
                    <a:pt x="70" y="109"/>
                    <a:pt x="70" y="109"/>
                    <a:pt x="69" y="108"/>
                  </a:cubicBezTo>
                  <a:close/>
                  <a:moveTo>
                    <a:pt x="53" y="111"/>
                  </a:moveTo>
                  <a:cubicBezTo>
                    <a:pt x="52" y="112"/>
                    <a:pt x="53" y="113"/>
                    <a:pt x="54" y="113"/>
                  </a:cubicBezTo>
                  <a:cubicBezTo>
                    <a:pt x="54" y="113"/>
                    <a:pt x="54" y="112"/>
                    <a:pt x="54" y="112"/>
                  </a:cubicBezTo>
                  <a:cubicBezTo>
                    <a:pt x="54" y="111"/>
                    <a:pt x="54" y="111"/>
                    <a:pt x="53" y="111"/>
                  </a:cubicBezTo>
                  <a:close/>
                  <a:moveTo>
                    <a:pt x="102" y="113"/>
                  </a:moveTo>
                  <a:cubicBezTo>
                    <a:pt x="102" y="114"/>
                    <a:pt x="102" y="114"/>
                    <a:pt x="102" y="115"/>
                  </a:cubicBezTo>
                  <a:cubicBezTo>
                    <a:pt x="102" y="115"/>
                    <a:pt x="103" y="115"/>
                    <a:pt x="103" y="115"/>
                  </a:cubicBezTo>
                  <a:cubicBezTo>
                    <a:pt x="103" y="114"/>
                    <a:pt x="103" y="113"/>
                    <a:pt x="102" y="113"/>
                  </a:cubicBezTo>
                  <a:close/>
                  <a:moveTo>
                    <a:pt x="67" y="119"/>
                  </a:moveTo>
                  <a:cubicBezTo>
                    <a:pt x="67" y="120"/>
                    <a:pt x="67" y="120"/>
                    <a:pt x="67" y="121"/>
                  </a:cubicBezTo>
                  <a:cubicBezTo>
                    <a:pt x="67" y="121"/>
                    <a:pt x="67" y="121"/>
                    <a:pt x="68" y="121"/>
                  </a:cubicBezTo>
                  <a:cubicBezTo>
                    <a:pt x="68" y="120"/>
                    <a:pt x="68" y="119"/>
                    <a:pt x="67" y="119"/>
                  </a:cubicBezTo>
                  <a:close/>
                  <a:moveTo>
                    <a:pt x="65" y="120"/>
                  </a:moveTo>
                  <a:cubicBezTo>
                    <a:pt x="64" y="120"/>
                    <a:pt x="64" y="120"/>
                    <a:pt x="64" y="121"/>
                  </a:cubicBezTo>
                  <a:cubicBezTo>
                    <a:pt x="63" y="122"/>
                    <a:pt x="63" y="122"/>
                    <a:pt x="64" y="122"/>
                  </a:cubicBezTo>
                  <a:cubicBezTo>
                    <a:pt x="64" y="122"/>
                    <a:pt x="64" y="122"/>
                    <a:pt x="65" y="121"/>
                  </a:cubicBezTo>
                  <a:cubicBezTo>
                    <a:pt x="65" y="121"/>
                    <a:pt x="65" y="121"/>
                    <a:pt x="65" y="120"/>
                  </a:cubicBezTo>
                  <a:close/>
                  <a:moveTo>
                    <a:pt x="32" y="123"/>
                  </a:moveTo>
                  <a:cubicBezTo>
                    <a:pt x="33" y="123"/>
                    <a:pt x="33" y="123"/>
                    <a:pt x="33" y="123"/>
                  </a:cubicBezTo>
                  <a:cubicBezTo>
                    <a:pt x="33" y="123"/>
                    <a:pt x="33" y="123"/>
                    <a:pt x="33" y="123"/>
                  </a:cubicBezTo>
                  <a:cubicBezTo>
                    <a:pt x="33" y="123"/>
                    <a:pt x="33" y="122"/>
                    <a:pt x="33" y="122"/>
                  </a:cubicBezTo>
                  <a:cubicBezTo>
                    <a:pt x="33" y="122"/>
                    <a:pt x="33" y="122"/>
                    <a:pt x="32" y="122"/>
                  </a:cubicBezTo>
                  <a:lnTo>
                    <a:pt x="32" y="123"/>
                  </a:lnTo>
                  <a:close/>
                  <a:moveTo>
                    <a:pt x="63" y="123"/>
                  </a:moveTo>
                  <a:cubicBezTo>
                    <a:pt x="63" y="123"/>
                    <a:pt x="63" y="124"/>
                    <a:pt x="63" y="124"/>
                  </a:cubicBezTo>
                  <a:cubicBezTo>
                    <a:pt x="62" y="125"/>
                    <a:pt x="62" y="125"/>
                    <a:pt x="62" y="126"/>
                  </a:cubicBezTo>
                  <a:cubicBezTo>
                    <a:pt x="62" y="126"/>
                    <a:pt x="62" y="127"/>
                    <a:pt x="62" y="128"/>
                  </a:cubicBezTo>
                  <a:cubicBezTo>
                    <a:pt x="61" y="128"/>
                    <a:pt x="62" y="129"/>
                    <a:pt x="62" y="129"/>
                  </a:cubicBezTo>
                  <a:cubicBezTo>
                    <a:pt x="62" y="129"/>
                    <a:pt x="62" y="128"/>
                    <a:pt x="63" y="128"/>
                  </a:cubicBezTo>
                  <a:cubicBezTo>
                    <a:pt x="63" y="127"/>
                    <a:pt x="63" y="127"/>
                    <a:pt x="63" y="126"/>
                  </a:cubicBezTo>
                  <a:cubicBezTo>
                    <a:pt x="63" y="126"/>
                    <a:pt x="64" y="125"/>
                    <a:pt x="63" y="124"/>
                  </a:cubicBezTo>
                  <a:cubicBezTo>
                    <a:pt x="63" y="124"/>
                    <a:pt x="63" y="123"/>
                    <a:pt x="63" y="123"/>
                  </a:cubicBezTo>
                  <a:close/>
                  <a:moveTo>
                    <a:pt x="51" y="126"/>
                  </a:moveTo>
                  <a:cubicBezTo>
                    <a:pt x="51" y="127"/>
                    <a:pt x="51" y="127"/>
                    <a:pt x="51" y="127"/>
                  </a:cubicBezTo>
                  <a:cubicBezTo>
                    <a:pt x="51" y="127"/>
                    <a:pt x="51" y="127"/>
                    <a:pt x="51" y="126"/>
                  </a:cubicBezTo>
                  <a:cubicBezTo>
                    <a:pt x="51" y="126"/>
                    <a:pt x="51" y="126"/>
                    <a:pt x="51" y="126"/>
                  </a:cubicBezTo>
                  <a:cubicBezTo>
                    <a:pt x="51" y="126"/>
                    <a:pt x="51" y="126"/>
                    <a:pt x="51" y="126"/>
                  </a:cubicBezTo>
                  <a:close/>
                  <a:moveTo>
                    <a:pt x="103" y="126"/>
                  </a:moveTo>
                  <a:cubicBezTo>
                    <a:pt x="103" y="127"/>
                    <a:pt x="103" y="127"/>
                    <a:pt x="103" y="126"/>
                  </a:cubicBezTo>
                  <a:cubicBezTo>
                    <a:pt x="104" y="126"/>
                    <a:pt x="104" y="126"/>
                    <a:pt x="103" y="126"/>
                  </a:cubicBezTo>
                  <a:cubicBezTo>
                    <a:pt x="103" y="126"/>
                    <a:pt x="103" y="126"/>
                    <a:pt x="103" y="126"/>
                  </a:cubicBezTo>
                  <a:cubicBezTo>
                    <a:pt x="103" y="126"/>
                    <a:pt x="103" y="126"/>
                    <a:pt x="103" y="126"/>
                  </a:cubicBezTo>
                  <a:close/>
                  <a:moveTo>
                    <a:pt x="43" y="128"/>
                  </a:moveTo>
                  <a:cubicBezTo>
                    <a:pt x="43" y="128"/>
                    <a:pt x="43" y="129"/>
                    <a:pt x="43" y="129"/>
                  </a:cubicBezTo>
                  <a:cubicBezTo>
                    <a:pt x="43" y="128"/>
                    <a:pt x="43" y="128"/>
                    <a:pt x="43" y="128"/>
                  </a:cubicBezTo>
                  <a:cubicBezTo>
                    <a:pt x="43" y="128"/>
                    <a:pt x="43" y="128"/>
                    <a:pt x="44" y="128"/>
                  </a:cubicBezTo>
                  <a:cubicBezTo>
                    <a:pt x="44" y="128"/>
                    <a:pt x="43" y="128"/>
                    <a:pt x="43" y="128"/>
                  </a:cubicBezTo>
                  <a:close/>
                  <a:moveTo>
                    <a:pt x="1" y="128"/>
                  </a:moveTo>
                  <a:cubicBezTo>
                    <a:pt x="1" y="128"/>
                    <a:pt x="1" y="129"/>
                    <a:pt x="1" y="129"/>
                  </a:cubicBezTo>
                  <a:cubicBezTo>
                    <a:pt x="1" y="130"/>
                    <a:pt x="2" y="130"/>
                    <a:pt x="2" y="130"/>
                  </a:cubicBezTo>
                  <a:cubicBezTo>
                    <a:pt x="2" y="129"/>
                    <a:pt x="2" y="128"/>
                    <a:pt x="1" y="128"/>
                  </a:cubicBezTo>
                  <a:close/>
                  <a:moveTo>
                    <a:pt x="29" y="129"/>
                  </a:moveTo>
                  <a:cubicBezTo>
                    <a:pt x="27" y="129"/>
                    <a:pt x="26" y="129"/>
                    <a:pt x="25" y="130"/>
                  </a:cubicBezTo>
                  <a:cubicBezTo>
                    <a:pt x="24" y="130"/>
                    <a:pt x="23" y="131"/>
                    <a:pt x="23" y="132"/>
                  </a:cubicBezTo>
                  <a:cubicBezTo>
                    <a:pt x="23" y="133"/>
                    <a:pt x="23" y="134"/>
                    <a:pt x="24" y="135"/>
                  </a:cubicBezTo>
                  <a:cubicBezTo>
                    <a:pt x="24" y="136"/>
                    <a:pt x="25" y="137"/>
                    <a:pt x="26" y="137"/>
                  </a:cubicBezTo>
                  <a:cubicBezTo>
                    <a:pt x="27" y="137"/>
                    <a:pt x="27" y="137"/>
                    <a:pt x="28" y="136"/>
                  </a:cubicBezTo>
                  <a:cubicBezTo>
                    <a:pt x="29" y="136"/>
                    <a:pt x="29" y="135"/>
                    <a:pt x="30" y="134"/>
                  </a:cubicBezTo>
                  <a:cubicBezTo>
                    <a:pt x="30" y="134"/>
                    <a:pt x="30" y="133"/>
                    <a:pt x="30" y="132"/>
                  </a:cubicBezTo>
                  <a:cubicBezTo>
                    <a:pt x="30" y="131"/>
                    <a:pt x="29" y="130"/>
                    <a:pt x="29" y="129"/>
                  </a:cubicBezTo>
                  <a:close/>
                  <a:moveTo>
                    <a:pt x="60" y="134"/>
                  </a:moveTo>
                  <a:cubicBezTo>
                    <a:pt x="61" y="134"/>
                    <a:pt x="61" y="134"/>
                    <a:pt x="61" y="135"/>
                  </a:cubicBezTo>
                  <a:cubicBezTo>
                    <a:pt x="61" y="135"/>
                    <a:pt x="61" y="136"/>
                    <a:pt x="62" y="136"/>
                  </a:cubicBezTo>
                  <a:cubicBezTo>
                    <a:pt x="61" y="136"/>
                    <a:pt x="61" y="137"/>
                    <a:pt x="61" y="137"/>
                  </a:cubicBezTo>
                  <a:cubicBezTo>
                    <a:pt x="60" y="138"/>
                    <a:pt x="60" y="139"/>
                    <a:pt x="61" y="139"/>
                  </a:cubicBezTo>
                  <a:cubicBezTo>
                    <a:pt x="61" y="138"/>
                    <a:pt x="61" y="138"/>
                    <a:pt x="61" y="138"/>
                  </a:cubicBezTo>
                  <a:cubicBezTo>
                    <a:pt x="61" y="137"/>
                    <a:pt x="61" y="137"/>
                    <a:pt x="62" y="137"/>
                  </a:cubicBezTo>
                  <a:cubicBezTo>
                    <a:pt x="62" y="137"/>
                    <a:pt x="62" y="137"/>
                    <a:pt x="62" y="136"/>
                  </a:cubicBezTo>
                  <a:cubicBezTo>
                    <a:pt x="63" y="136"/>
                    <a:pt x="63" y="136"/>
                    <a:pt x="63" y="136"/>
                  </a:cubicBezTo>
                  <a:cubicBezTo>
                    <a:pt x="62" y="135"/>
                    <a:pt x="61" y="135"/>
                    <a:pt x="61" y="134"/>
                  </a:cubicBezTo>
                  <a:cubicBezTo>
                    <a:pt x="61" y="134"/>
                    <a:pt x="61" y="133"/>
                    <a:pt x="61" y="133"/>
                  </a:cubicBezTo>
                  <a:cubicBezTo>
                    <a:pt x="62" y="132"/>
                    <a:pt x="62" y="132"/>
                    <a:pt x="62" y="131"/>
                  </a:cubicBezTo>
                  <a:cubicBezTo>
                    <a:pt x="62" y="130"/>
                    <a:pt x="61" y="130"/>
                    <a:pt x="61" y="129"/>
                  </a:cubicBezTo>
                  <a:cubicBezTo>
                    <a:pt x="61" y="130"/>
                    <a:pt x="61" y="131"/>
                    <a:pt x="61" y="132"/>
                  </a:cubicBezTo>
                  <a:cubicBezTo>
                    <a:pt x="60" y="132"/>
                    <a:pt x="60" y="133"/>
                    <a:pt x="60" y="134"/>
                  </a:cubicBezTo>
                  <a:close/>
                  <a:moveTo>
                    <a:pt x="99" y="131"/>
                  </a:moveTo>
                  <a:cubicBezTo>
                    <a:pt x="99" y="131"/>
                    <a:pt x="99" y="131"/>
                    <a:pt x="99" y="131"/>
                  </a:cubicBezTo>
                  <a:cubicBezTo>
                    <a:pt x="100" y="131"/>
                    <a:pt x="100" y="131"/>
                    <a:pt x="100" y="131"/>
                  </a:cubicBezTo>
                  <a:cubicBezTo>
                    <a:pt x="100" y="131"/>
                    <a:pt x="99" y="131"/>
                    <a:pt x="99" y="131"/>
                  </a:cubicBezTo>
                  <a:cubicBezTo>
                    <a:pt x="99" y="131"/>
                    <a:pt x="99" y="131"/>
                    <a:pt x="99" y="131"/>
                  </a:cubicBezTo>
                  <a:close/>
                  <a:moveTo>
                    <a:pt x="66" y="133"/>
                  </a:moveTo>
                  <a:cubicBezTo>
                    <a:pt x="66" y="133"/>
                    <a:pt x="66" y="133"/>
                    <a:pt x="66" y="133"/>
                  </a:cubicBezTo>
                  <a:cubicBezTo>
                    <a:pt x="66" y="133"/>
                    <a:pt x="66" y="133"/>
                    <a:pt x="66" y="133"/>
                  </a:cubicBezTo>
                  <a:cubicBezTo>
                    <a:pt x="66" y="132"/>
                    <a:pt x="66" y="132"/>
                    <a:pt x="66" y="133"/>
                  </a:cubicBezTo>
                  <a:cubicBezTo>
                    <a:pt x="65" y="133"/>
                    <a:pt x="65" y="133"/>
                    <a:pt x="66" y="133"/>
                  </a:cubicBezTo>
                  <a:close/>
                  <a:moveTo>
                    <a:pt x="44" y="140"/>
                  </a:moveTo>
                  <a:cubicBezTo>
                    <a:pt x="45" y="140"/>
                    <a:pt x="45" y="140"/>
                    <a:pt x="45" y="140"/>
                  </a:cubicBezTo>
                  <a:cubicBezTo>
                    <a:pt x="45" y="140"/>
                    <a:pt x="45" y="139"/>
                    <a:pt x="45" y="139"/>
                  </a:cubicBezTo>
                  <a:cubicBezTo>
                    <a:pt x="45" y="139"/>
                    <a:pt x="45" y="139"/>
                    <a:pt x="45" y="139"/>
                  </a:cubicBezTo>
                  <a:cubicBezTo>
                    <a:pt x="44" y="139"/>
                    <a:pt x="44" y="139"/>
                    <a:pt x="44" y="140"/>
                  </a:cubicBezTo>
                  <a:close/>
                  <a:moveTo>
                    <a:pt x="5" y="142"/>
                  </a:moveTo>
                  <a:cubicBezTo>
                    <a:pt x="5" y="142"/>
                    <a:pt x="6" y="142"/>
                    <a:pt x="6" y="142"/>
                  </a:cubicBezTo>
                  <a:cubicBezTo>
                    <a:pt x="6" y="143"/>
                    <a:pt x="6" y="143"/>
                    <a:pt x="6" y="142"/>
                  </a:cubicBezTo>
                  <a:cubicBezTo>
                    <a:pt x="6" y="142"/>
                    <a:pt x="6" y="142"/>
                    <a:pt x="6" y="142"/>
                  </a:cubicBezTo>
                  <a:cubicBezTo>
                    <a:pt x="5" y="142"/>
                    <a:pt x="5" y="142"/>
                    <a:pt x="5" y="142"/>
                  </a:cubicBezTo>
                  <a:close/>
                  <a:moveTo>
                    <a:pt x="37" y="143"/>
                  </a:moveTo>
                  <a:cubicBezTo>
                    <a:pt x="37" y="143"/>
                    <a:pt x="37" y="143"/>
                    <a:pt x="38" y="143"/>
                  </a:cubicBezTo>
                  <a:cubicBezTo>
                    <a:pt x="38" y="143"/>
                    <a:pt x="38" y="143"/>
                    <a:pt x="38" y="143"/>
                  </a:cubicBezTo>
                  <a:cubicBezTo>
                    <a:pt x="38" y="143"/>
                    <a:pt x="38" y="142"/>
                    <a:pt x="38" y="142"/>
                  </a:cubicBezTo>
                  <a:cubicBezTo>
                    <a:pt x="38" y="142"/>
                    <a:pt x="37" y="142"/>
                    <a:pt x="37" y="143"/>
                  </a:cubicBezTo>
                  <a:close/>
                  <a:moveTo>
                    <a:pt x="4" y="145"/>
                  </a:moveTo>
                  <a:cubicBezTo>
                    <a:pt x="4" y="145"/>
                    <a:pt x="4" y="145"/>
                    <a:pt x="5" y="145"/>
                  </a:cubicBezTo>
                  <a:cubicBezTo>
                    <a:pt x="5" y="144"/>
                    <a:pt x="5" y="144"/>
                    <a:pt x="5" y="144"/>
                  </a:cubicBezTo>
                  <a:cubicBezTo>
                    <a:pt x="5" y="144"/>
                    <a:pt x="4" y="144"/>
                    <a:pt x="4" y="144"/>
                  </a:cubicBezTo>
                  <a:cubicBezTo>
                    <a:pt x="4" y="144"/>
                    <a:pt x="4" y="145"/>
                    <a:pt x="4" y="145"/>
                  </a:cubicBezTo>
                  <a:close/>
                  <a:moveTo>
                    <a:pt x="65" y="145"/>
                  </a:moveTo>
                  <a:cubicBezTo>
                    <a:pt x="65" y="145"/>
                    <a:pt x="65" y="145"/>
                    <a:pt x="65" y="145"/>
                  </a:cubicBezTo>
                  <a:cubicBezTo>
                    <a:pt x="66" y="145"/>
                    <a:pt x="66" y="144"/>
                    <a:pt x="66" y="144"/>
                  </a:cubicBezTo>
                  <a:cubicBezTo>
                    <a:pt x="65" y="144"/>
                    <a:pt x="65" y="144"/>
                    <a:pt x="65" y="144"/>
                  </a:cubicBezTo>
                  <a:cubicBezTo>
                    <a:pt x="65" y="144"/>
                    <a:pt x="65" y="145"/>
                    <a:pt x="65" y="145"/>
                  </a:cubicBezTo>
                  <a:close/>
                  <a:moveTo>
                    <a:pt x="19" y="147"/>
                  </a:moveTo>
                  <a:cubicBezTo>
                    <a:pt x="19" y="148"/>
                    <a:pt x="19" y="148"/>
                    <a:pt x="19" y="148"/>
                  </a:cubicBezTo>
                  <a:cubicBezTo>
                    <a:pt x="20" y="148"/>
                    <a:pt x="20" y="148"/>
                    <a:pt x="20" y="147"/>
                  </a:cubicBezTo>
                  <a:cubicBezTo>
                    <a:pt x="20" y="147"/>
                    <a:pt x="19" y="147"/>
                    <a:pt x="19" y="147"/>
                  </a:cubicBezTo>
                  <a:cubicBezTo>
                    <a:pt x="19" y="147"/>
                    <a:pt x="19" y="147"/>
                    <a:pt x="19" y="147"/>
                  </a:cubicBezTo>
                  <a:close/>
                  <a:moveTo>
                    <a:pt x="61" y="148"/>
                  </a:moveTo>
                  <a:cubicBezTo>
                    <a:pt x="61" y="148"/>
                    <a:pt x="61" y="149"/>
                    <a:pt x="61" y="149"/>
                  </a:cubicBezTo>
                  <a:cubicBezTo>
                    <a:pt x="61" y="150"/>
                    <a:pt x="61" y="150"/>
                    <a:pt x="62" y="150"/>
                  </a:cubicBezTo>
                  <a:cubicBezTo>
                    <a:pt x="62" y="150"/>
                    <a:pt x="62" y="149"/>
                    <a:pt x="62" y="149"/>
                  </a:cubicBezTo>
                  <a:cubicBezTo>
                    <a:pt x="62" y="148"/>
                    <a:pt x="62" y="148"/>
                    <a:pt x="61" y="148"/>
                  </a:cubicBezTo>
                  <a:close/>
                  <a:moveTo>
                    <a:pt x="57" y="151"/>
                  </a:moveTo>
                  <a:cubicBezTo>
                    <a:pt x="58" y="151"/>
                    <a:pt x="58" y="151"/>
                    <a:pt x="58" y="151"/>
                  </a:cubicBezTo>
                  <a:cubicBezTo>
                    <a:pt x="58" y="151"/>
                    <a:pt x="58" y="151"/>
                    <a:pt x="58" y="151"/>
                  </a:cubicBezTo>
                  <a:cubicBezTo>
                    <a:pt x="58" y="151"/>
                    <a:pt x="58" y="151"/>
                    <a:pt x="58" y="151"/>
                  </a:cubicBezTo>
                  <a:cubicBezTo>
                    <a:pt x="58" y="151"/>
                    <a:pt x="57" y="151"/>
                    <a:pt x="57" y="151"/>
                  </a:cubicBezTo>
                  <a:close/>
                  <a:moveTo>
                    <a:pt x="31" y="152"/>
                  </a:moveTo>
                  <a:cubicBezTo>
                    <a:pt x="31" y="152"/>
                    <a:pt x="32" y="152"/>
                    <a:pt x="32" y="152"/>
                  </a:cubicBezTo>
                  <a:cubicBezTo>
                    <a:pt x="32" y="152"/>
                    <a:pt x="32" y="152"/>
                    <a:pt x="32" y="151"/>
                  </a:cubicBezTo>
                  <a:cubicBezTo>
                    <a:pt x="32" y="151"/>
                    <a:pt x="31" y="152"/>
                    <a:pt x="31" y="152"/>
                  </a:cubicBezTo>
                  <a:close/>
                  <a:moveTo>
                    <a:pt x="21" y="153"/>
                  </a:moveTo>
                  <a:cubicBezTo>
                    <a:pt x="21" y="153"/>
                    <a:pt x="20" y="154"/>
                    <a:pt x="21" y="155"/>
                  </a:cubicBezTo>
                  <a:cubicBezTo>
                    <a:pt x="21" y="156"/>
                    <a:pt x="22" y="157"/>
                    <a:pt x="23" y="156"/>
                  </a:cubicBezTo>
                  <a:cubicBezTo>
                    <a:pt x="23" y="156"/>
                    <a:pt x="23" y="156"/>
                    <a:pt x="23" y="155"/>
                  </a:cubicBezTo>
                  <a:cubicBezTo>
                    <a:pt x="23" y="155"/>
                    <a:pt x="23" y="154"/>
                    <a:pt x="23" y="154"/>
                  </a:cubicBezTo>
                  <a:cubicBezTo>
                    <a:pt x="23" y="154"/>
                    <a:pt x="23" y="153"/>
                    <a:pt x="22" y="153"/>
                  </a:cubicBezTo>
                  <a:cubicBezTo>
                    <a:pt x="22" y="153"/>
                    <a:pt x="22" y="153"/>
                    <a:pt x="21" y="153"/>
                  </a:cubicBezTo>
                  <a:close/>
                  <a:moveTo>
                    <a:pt x="25" y="154"/>
                  </a:moveTo>
                  <a:cubicBezTo>
                    <a:pt x="25" y="154"/>
                    <a:pt x="25" y="154"/>
                    <a:pt x="25" y="155"/>
                  </a:cubicBezTo>
                  <a:cubicBezTo>
                    <a:pt x="25" y="155"/>
                    <a:pt x="25" y="155"/>
                    <a:pt x="25" y="154"/>
                  </a:cubicBezTo>
                  <a:cubicBezTo>
                    <a:pt x="25" y="154"/>
                    <a:pt x="25" y="154"/>
                    <a:pt x="25" y="154"/>
                  </a:cubicBezTo>
                  <a:cubicBezTo>
                    <a:pt x="25" y="153"/>
                    <a:pt x="25" y="153"/>
                    <a:pt x="25" y="154"/>
                  </a:cubicBezTo>
                  <a:close/>
                  <a:moveTo>
                    <a:pt x="17" y="154"/>
                  </a:moveTo>
                  <a:cubicBezTo>
                    <a:pt x="17" y="155"/>
                    <a:pt x="17" y="155"/>
                    <a:pt x="17" y="156"/>
                  </a:cubicBezTo>
                  <a:cubicBezTo>
                    <a:pt x="17" y="156"/>
                    <a:pt x="18" y="157"/>
                    <a:pt x="18" y="157"/>
                  </a:cubicBezTo>
                  <a:cubicBezTo>
                    <a:pt x="18" y="157"/>
                    <a:pt x="18" y="158"/>
                    <a:pt x="18" y="158"/>
                  </a:cubicBezTo>
                  <a:cubicBezTo>
                    <a:pt x="18" y="159"/>
                    <a:pt x="17" y="159"/>
                    <a:pt x="17" y="160"/>
                  </a:cubicBezTo>
                  <a:cubicBezTo>
                    <a:pt x="18" y="159"/>
                    <a:pt x="19" y="159"/>
                    <a:pt x="19" y="158"/>
                  </a:cubicBezTo>
                  <a:cubicBezTo>
                    <a:pt x="19" y="157"/>
                    <a:pt x="19" y="156"/>
                    <a:pt x="19" y="155"/>
                  </a:cubicBezTo>
                  <a:cubicBezTo>
                    <a:pt x="19" y="155"/>
                    <a:pt x="18" y="155"/>
                    <a:pt x="18" y="155"/>
                  </a:cubicBezTo>
                  <a:cubicBezTo>
                    <a:pt x="18" y="154"/>
                    <a:pt x="18" y="154"/>
                    <a:pt x="17" y="154"/>
                  </a:cubicBezTo>
                  <a:close/>
                  <a:moveTo>
                    <a:pt x="37" y="157"/>
                  </a:moveTo>
                  <a:cubicBezTo>
                    <a:pt x="37" y="158"/>
                    <a:pt x="38" y="158"/>
                    <a:pt x="38" y="157"/>
                  </a:cubicBezTo>
                  <a:cubicBezTo>
                    <a:pt x="38" y="157"/>
                    <a:pt x="38" y="157"/>
                    <a:pt x="38" y="157"/>
                  </a:cubicBezTo>
                  <a:cubicBezTo>
                    <a:pt x="38" y="157"/>
                    <a:pt x="38" y="157"/>
                    <a:pt x="37" y="157"/>
                  </a:cubicBezTo>
                  <a:cubicBezTo>
                    <a:pt x="37" y="157"/>
                    <a:pt x="37" y="157"/>
                    <a:pt x="37" y="158"/>
                  </a:cubicBezTo>
                  <a:lnTo>
                    <a:pt x="37" y="157"/>
                  </a:lnTo>
                  <a:close/>
                  <a:moveTo>
                    <a:pt x="31" y="163"/>
                  </a:moveTo>
                  <a:cubicBezTo>
                    <a:pt x="31" y="163"/>
                    <a:pt x="31" y="163"/>
                    <a:pt x="31" y="163"/>
                  </a:cubicBezTo>
                  <a:cubicBezTo>
                    <a:pt x="31" y="162"/>
                    <a:pt x="31" y="162"/>
                    <a:pt x="31" y="162"/>
                  </a:cubicBezTo>
                  <a:cubicBezTo>
                    <a:pt x="31" y="162"/>
                    <a:pt x="31" y="162"/>
                    <a:pt x="31" y="162"/>
                  </a:cubicBezTo>
                  <a:cubicBezTo>
                    <a:pt x="31" y="162"/>
                    <a:pt x="31" y="162"/>
                    <a:pt x="31" y="163"/>
                  </a:cubicBezTo>
                  <a:close/>
                  <a:moveTo>
                    <a:pt x="29" y="168"/>
                  </a:moveTo>
                  <a:lnTo>
                    <a:pt x="29" y="169"/>
                  </a:lnTo>
                  <a:cubicBezTo>
                    <a:pt x="29" y="169"/>
                    <a:pt x="30" y="169"/>
                    <a:pt x="30" y="169"/>
                  </a:cubicBezTo>
                  <a:cubicBezTo>
                    <a:pt x="31" y="169"/>
                    <a:pt x="31" y="169"/>
                    <a:pt x="31" y="168"/>
                  </a:cubicBezTo>
                  <a:lnTo>
                    <a:pt x="29" y="168"/>
                  </a:lnTo>
                  <a:close/>
                  <a:moveTo>
                    <a:pt x="31" y="163"/>
                  </a:moveTo>
                  <a:cubicBezTo>
                    <a:pt x="31" y="164"/>
                    <a:pt x="30" y="165"/>
                    <a:pt x="30" y="166"/>
                  </a:cubicBezTo>
                  <a:cubicBezTo>
                    <a:pt x="30" y="167"/>
                    <a:pt x="30" y="168"/>
                    <a:pt x="31" y="168"/>
                  </a:cubicBezTo>
                  <a:cubicBezTo>
                    <a:pt x="33" y="168"/>
                    <a:pt x="34" y="167"/>
                    <a:pt x="34" y="166"/>
                  </a:cubicBezTo>
                  <a:cubicBezTo>
                    <a:pt x="34" y="166"/>
                    <a:pt x="34" y="165"/>
                    <a:pt x="33" y="164"/>
                  </a:cubicBezTo>
                  <a:cubicBezTo>
                    <a:pt x="33" y="163"/>
                    <a:pt x="32" y="163"/>
                    <a:pt x="31" y="163"/>
                  </a:cubicBezTo>
                  <a:close/>
                  <a:moveTo>
                    <a:pt x="26" y="164"/>
                  </a:moveTo>
                  <a:cubicBezTo>
                    <a:pt x="25" y="165"/>
                    <a:pt x="25" y="165"/>
                    <a:pt x="25" y="166"/>
                  </a:cubicBezTo>
                  <a:cubicBezTo>
                    <a:pt x="25" y="167"/>
                    <a:pt x="25" y="168"/>
                    <a:pt x="26" y="168"/>
                  </a:cubicBezTo>
                  <a:cubicBezTo>
                    <a:pt x="26" y="167"/>
                    <a:pt x="27" y="167"/>
                    <a:pt x="27" y="166"/>
                  </a:cubicBezTo>
                  <a:cubicBezTo>
                    <a:pt x="27" y="166"/>
                    <a:pt x="27" y="165"/>
                    <a:pt x="27" y="164"/>
                  </a:cubicBezTo>
                  <a:lnTo>
                    <a:pt x="26" y="164"/>
                  </a:lnTo>
                  <a:close/>
                  <a:moveTo>
                    <a:pt x="35" y="165"/>
                  </a:moveTo>
                  <a:cubicBezTo>
                    <a:pt x="35" y="165"/>
                    <a:pt x="35" y="165"/>
                    <a:pt x="35" y="165"/>
                  </a:cubicBezTo>
                  <a:lnTo>
                    <a:pt x="36" y="165"/>
                  </a:lnTo>
                  <a:cubicBezTo>
                    <a:pt x="37" y="165"/>
                    <a:pt x="37" y="165"/>
                    <a:pt x="36" y="165"/>
                  </a:cubicBezTo>
                  <a:cubicBezTo>
                    <a:pt x="36" y="164"/>
                    <a:pt x="36" y="164"/>
                    <a:pt x="36" y="164"/>
                  </a:cubicBezTo>
                  <a:cubicBezTo>
                    <a:pt x="36" y="164"/>
                    <a:pt x="35" y="164"/>
                    <a:pt x="35" y="164"/>
                  </a:cubicBezTo>
                  <a:cubicBezTo>
                    <a:pt x="35" y="164"/>
                    <a:pt x="35" y="165"/>
                    <a:pt x="35" y="165"/>
                  </a:cubicBezTo>
                  <a:close/>
                  <a:moveTo>
                    <a:pt x="16" y="170"/>
                  </a:moveTo>
                  <a:lnTo>
                    <a:pt x="17" y="170"/>
                  </a:lnTo>
                  <a:lnTo>
                    <a:pt x="17" y="169"/>
                  </a:lnTo>
                  <a:lnTo>
                    <a:pt x="16" y="169"/>
                  </a:lnTo>
                  <a:lnTo>
                    <a:pt x="16" y="170"/>
                  </a:lnTo>
                  <a:close/>
                  <a:moveTo>
                    <a:pt x="27" y="171"/>
                  </a:moveTo>
                  <a:cubicBezTo>
                    <a:pt x="27" y="171"/>
                    <a:pt x="27" y="171"/>
                    <a:pt x="27" y="171"/>
                  </a:cubicBezTo>
                  <a:cubicBezTo>
                    <a:pt x="27" y="171"/>
                    <a:pt x="27" y="171"/>
                    <a:pt x="27" y="171"/>
                  </a:cubicBezTo>
                  <a:cubicBezTo>
                    <a:pt x="27" y="171"/>
                    <a:pt x="27" y="171"/>
                    <a:pt x="27" y="171"/>
                  </a:cubicBezTo>
                  <a:cubicBezTo>
                    <a:pt x="26" y="171"/>
                    <a:pt x="26" y="171"/>
                    <a:pt x="27" y="171"/>
                  </a:cubicBezTo>
                  <a:close/>
                  <a:moveTo>
                    <a:pt x="3" y="172"/>
                  </a:moveTo>
                  <a:cubicBezTo>
                    <a:pt x="3" y="172"/>
                    <a:pt x="3" y="172"/>
                    <a:pt x="3" y="172"/>
                  </a:cubicBezTo>
                  <a:cubicBezTo>
                    <a:pt x="3" y="172"/>
                    <a:pt x="3" y="172"/>
                    <a:pt x="3" y="172"/>
                  </a:cubicBezTo>
                  <a:cubicBezTo>
                    <a:pt x="3" y="172"/>
                    <a:pt x="3" y="171"/>
                    <a:pt x="3" y="171"/>
                  </a:cubicBezTo>
                  <a:cubicBezTo>
                    <a:pt x="3" y="171"/>
                    <a:pt x="3" y="171"/>
                    <a:pt x="3" y="172"/>
                  </a:cubicBezTo>
                  <a:close/>
                  <a:moveTo>
                    <a:pt x="41" y="173"/>
                  </a:moveTo>
                  <a:cubicBezTo>
                    <a:pt x="42" y="173"/>
                    <a:pt x="42" y="173"/>
                    <a:pt x="42" y="173"/>
                  </a:cubicBezTo>
                  <a:cubicBezTo>
                    <a:pt x="42" y="173"/>
                    <a:pt x="43" y="173"/>
                    <a:pt x="43" y="172"/>
                  </a:cubicBezTo>
                  <a:cubicBezTo>
                    <a:pt x="42" y="172"/>
                    <a:pt x="42" y="172"/>
                    <a:pt x="42" y="172"/>
                  </a:cubicBezTo>
                  <a:cubicBezTo>
                    <a:pt x="42" y="172"/>
                    <a:pt x="41" y="173"/>
                    <a:pt x="41" y="173"/>
                  </a:cubicBezTo>
                  <a:close/>
                  <a:moveTo>
                    <a:pt x="2" y="173"/>
                  </a:moveTo>
                  <a:cubicBezTo>
                    <a:pt x="2" y="173"/>
                    <a:pt x="1" y="173"/>
                    <a:pt x="1" y="174"/>
                  </a:cubicBezTo>
                  <a:cubicBezTo>
                    <a:pt x="0" y="174"/>
                    <a:pt x="1" y="175"/>
                    <a:pt x="1" y="175"/>
                  </a:cubicBezTo>
                  <a:cubicBezTo>
                    <a:pt x="1" y="174"/>
                    <a:pt x="1" y="174"/>
                    <a:pt x="2" y="174"/>
                  </a:cubicBezTo>
                  <a:cubicBezTo>
                    <a:pt x="2" y="174"/>
                    <a:pt x="2" y="173"/>
                    <a:pt x="2" y="173"/>
                  </a:cubicBezTo>
                  <a:close/>
                  <a:moveTo>
                    <a:pt x="120" y="174"/>
                  </a:moveTo>
                  <a:cubicBezTo>
                    <a:pt x="120" y="175"/>
                    <a:pt x="120" y="176"/>
                    <a:pt x="119" y="176"/>
                  </a:cubicBezTo>
                  <a:cubicBezTo>
                    <a:pt x="119" y="177"/>
                    <a:pt x="119" y="178"/>
                    <a:pt x="119" y="178"/>
                  </a:cubicBezTo>
                  <a:cubicBezTo>
                    <a:pt x="119" y="178"/>
                    <a:pt x="119" y="178"/>
                    <a:pt x="120" y="178"/>
                  </a:cubicBezTo>
                  <a:cubicBezTo>
                    <a:pt x="120" y="177"/>
                    <a:pt x="120" y="177"/>
                    <a:pt x="120" y="177"/>
                  </a:cubicBezTo>
                  <a:cubicBezTo>
                    <a:pt x="121" y="176"/>
                    <a:pt x="121" y="176"/>
                    <a:pt x="121" y="175"/>
                  </a:cubicBezTo>
                  <a:cubicBezTo>
                    <a:pt x="121" y="175"/>
                    <a:pt x="121" y="175"/>
                    <a:pt x="120" y="174"/>
                  </a:cubicBezTo>
                  <a:close/>
                  <a:moveTo>
                    <a:pt x="22" y="180"/>
                  </a:moveTo>
                  <a:cubicBezTo>
                    <a:pt x="23" y="180"/>
                    <a:pt x="24" y="181"/>
                    <a:pt x="24" y="182"/>
                  </a:cubicBezTo>
                  <a:cubicBezTo>
                    <a:pt x="24" y="182"/>
                    <a:pt x="25" y="182"/>
                    <a:pt x="25" y="182"/>
                  </a:cubicBezTo>
                  <a:cubicBezTo>
                    <a:pt x="26" y="182"/>
                    <a:pt x="27" y="182"/>
                    <a:pt x="27" y="181"/>
                  </a:cubicBezTo>
                  <a:cubicBezTo>
                    <a:pt x="28" y="181"/>
                    <a:pt x="29" y="181"/>
                    <a:pt x="29" y="181"/>
                  </a:cubicBezTo>
                  <a:cubicBezTo>
                    <a:pt x="29" y="181"/>
                    <a:pt x="29" y="181"/>
                    <a:pt x="29" y="180"/>
                  </a:cubicBezTo>
                  <a:cubicBezTo>
                    <a:pt x="28" y="180"/>
                    <a:pt x="28" y="181"/>
                    <a:pt x="28" y="181"/>
                  </a:cubicBezTo>
                  <a:cubicBezTo>
                    <a:pt x="28" y="181"/>
                    <a:pt x="27" y="180"/>
                    <a:pt x="27" y="180"/>
                  </a:cubicBezTo>
                  <a:cubicBezTo>
                    <a:pt x="27" y="180"/>
                    <a:pt x="26" y="180"/>
                    <a:pt x="26" y="180"/>
                  </a:cubicBezTo>
                  <a:cubicBezTo>
                    <a:pt x="26" y="180"/>
                    <a:pt x="25" y="180"/>
                    <a:pt x="25" y="181"/>
                  </a:cubicBezTo>
                  <a:cubicBezTo>
                    <a:pt x="25" y="180"/>
                    <a:pt x="24" y="179"/>
                    <a:pt x="24" y="178"/>
                  </a:cubicBezTo>
                  <a:cubicBezTo>
                    <a:pt x="24" y="177"/>
                    <a:pt x="23" y="177"/>
                    <a:pt x="22" y="177"/>
                  </a:cubicBezTo>
                  <a:lnTo>
                    <a:pt x="22" y="180"/>
                  </a:lnTo>
                  <a:close/>
                  <a:moveTo>
                    <a:pt x="72" y="180"/>
                  </a:moveTo>
                  <a:cubicBezTo>
                    <a:pt x="72" y="180"/>
                    <a:pt x="72" y="180"/>
                    <a:pt x="72" y="180"/>
                  </a:cubicBezTo>
                  <a:cubicBezTo>
                    <a:pt x="72" y="180"/>
                    <a:pt x="72" y="180"/>
                    <a:pt x="72" y="179"/>
                  </a:cubicBezTo>
                  <a:cubicBezTo>
                    <a:pt x="72" y="179"/>
                    <a:pt x="72" y="179"/>
                    <a:pt x="72" y="179"/>
                  </a:cubicBezTo>
                  <a:cubicBezTo>
                    <a:pt x="72" y="180"/>
                    <a:pt x="72" y="180"/>
                    <a:pt x="72" y="180"/>
                  </a:cubicBezTo>
                  <a:close/>
                  <a:moveTo>
                    <a:pt x="14" y="180"/>
                  </a:moveTo>
                  <a:cubicBezTo>
                    <a:pt x="14" y="181"/>
                    <a:pt x="14" y="181"/>
                    <a:pt x="14" y="180"/>
                  </a:cubicBezTo>
                  <a:cubicBezTo>
                    <a:pt x="15" y="180"/>
                    <a:pt x="15" y="180"/>
                    <a:pt x="14" y="180"/>
                  </a:cubicBezTo>
                  <a:cubicBezTo>
                    <a:pt x="14" y="180"/>
                    <a:pt x="14" y="180"/>
                    <a:pt x="14" y="180"/>
                  </a:cubicBezTo>
                  <a:cubicBezTo>
                    <a:pt x="14" y="180"/>
                    <a:pt x="14" y="180"/>
                    <a:pt x="14" y="180"/>
                  </a:cubicBezTo>
                  <a:close/>
                  <a:moveTo>
                    <a:pt x="9" y="180"/>
                  </a:moveTo>
                  <a:cubicBezTo>
                    <a:pt x="10" y="181"/>
                    <a:pt x="9" y="181"/>
                    <a:pt x="9" y="181"/>
                  </a:cubicBezTo>
                  <a:cubicBezTo>
                    <a:pt x="9" y="181"/>
                    <a:pt x="9" y="182"/>
                    <a:pt x="9" y="182"/>
                  </a:cubicBezTo>
                  <a:cubicBezTo>
                    <a:pt x="8" y="182"/>
                    <a:pt x="8" y="182"/>
                    <a:pt x="8" y="182"/>
                  </a:cubicBezTo>
                  <a:cubicBezTo>
                    <a:pt x="8" y="182"/>
                    <a:pt x="8" y="182"/>
                    <a:pt x="8" y="182"/>
                  </a:cubicBezTo>
                  <a:cubicBezTo>
                    <a:pt x="8" y="183"/>
                    <a:pt x="8" y="183"/>
                    <a:pt x="9" y="183"/>
                  </a:cubicBezTo>
                  <a:cubicBezTo>
                    <a:pt x="9" y="182"/>
                    <a:pt x="9" y="182"/>
                    <a:pt x="10" y="182"/>
                  </a:cubicBezTo>
                  <a:cubicBezTo>
                    <a:pt x="10" y="182"/>
                    <a:pt x="10" y="181"/>
                    <a:pt x="10" y="181"/>
                  </a:cubicBezTo>
                  <a:cubicBezTo>
                    <a:pt x="10" y="181"/>
                    <a:pt x="10" y="181"/>
                    <a:pt x="9" y="180"/>
                  </a:cubicBezTo>
                  <a:close/>
                  <a:moveTo>
                    <a:pt x="21" y="182"/>
                  </a:moveTo>
                  <a:lnTo>
                    <a:pt x="22" y="182"/>
                  </a:lnTo>
                  <a:lnTo>
                    <a:pt x="22" y="181"/>
                  </a:lnTo>
                  <a:lnTo>
                    <a:pt x="21" y="181"/>
                  </a:lnTo>
                  <a:lnTo>
                    <a:pt x="21" y="182"/>
                  </a:lnTo>
                  <a:close/>
                  <a:moveTo>
                    <a:pt x="68" y="182"/>
                  </a:moveTo>
                  <a:cubicBezTo>
                    <a:pt x="68" y="182"/>
                    <a:pt x="68" y="183"/>
                    <a:pt x="68" y="183"/>
                  </a:cubicBezTo>
                  <a:cubicBezTo>
                    <a:pt x="69" y="183"/>
                    <a:pt x="69" y="182"/>
                    <a:pt x="69" y="182"/>
                  </a:cubicBezTo>
                  <a:cubicBezTo>
                    <a:pt x="69" y="182"/>
                    <a:pt x="69" y="182"/>
                    <a:pt x="68" y="182"/>
                  </a:cubicBezTo>
                  <a:cubicBezTo>
                    <a:pt x="68" y="182"/>
                    <a:pt x="68" y="182"/>
                    <a:pt x="68" y="182"/>
                  </a:cubicBezTo>
                  <a:close/>
                  <a:moveTo>
                    <a:pt x="22" y="182"/>
                  </a:moveTo>
                  <a:cubicBezTo>
                    <a:pt x="22" y="184"/>
                    <a:pt x="22" y="184"/>
                    <a:pt x="24" y="184"/>
                  </a:cubicBezTo>
                  <a:cubicBezTo>
                    <a:pt x="24" y="183"/>
                    <a:pt x="23" y="182"/>
                    <a:pt x="22" y="182"/>
                  </a:cubicBezTo>
                  <a:close/>
                  <a:moveTo>
                    <a:pt x="74" y="182"/>
                  </a:moveTo>
                  <a:cubicBezTo>
                    <a:pt x="74" y="183"/>
                    <a:pt x="74" y="183"/>
                    <a:pt x="74" y="184"/>
                  </a:cubicBezTo>
                  <a:cubicBezTo>
                    <a:pt x="75" y="184"/>
                    <a:pt x="75" y="184"/>
                    <a:pt x="75" y="184"/>
                  </a:cubicBezTo>
                  <a:cubicBezTo>
                    <a:pt x="75" y="183"/>
                    <a:pt x="75" y="183"/>
                    <a:pt x="74" y="183"/>
                  </a:cubicBezTo>
                  <a:cubicBezTo>
                    <a:pt x="74" y="183"/>
                    <a:pt x="74" y="183"/>
                    <a:pt x="74" y="182"/>
                  </a:cubicBezTo>
                  <a:close/>
                  <a:moveTo>
                    <a:pt x="13" y="184"/>
                  </a:moveTo>
                  <a:cubicBezTo>
                    <a:pt x="14" y="184"/>
                    <a:pt x="14" y="184"/>
                    <a:pt x="14" y="185"/>
                  </a:cubicBezTo>
                  <a:lnTo>
                    <a:pt x="15" y="185"/>
                  </a:lnTo>
                  <a:cubicBezTo>
                    <a:pt x="15" y="184"/>
                    <a:pt x="15" y="184"/>
                    <a:pt x="15" y="184"/>
                  </a:cubicBezTo>
                  <a:cubicBezTo>
                    <a:pt x="15" y="184"/>
                    <a:pt x="15" y="184"/>
                    <a:pt x="15" y="184"/>
                  </a:cubicBezTo>
                  <a:cubicBezTo>
                    <a:pt x="15" y="183"/>
                    <a:pt x="15" y="183"/>
                    <a:pt x="14" y="183"/>
                  </a:cubicBezTo>
                  <a:cubicBezTo>
                    <a:pt x="14" y="183"/>
                    <a:pt x="13" y="183"/>
                    <a:pt x="13" y="184"/>
                  </a:cubicBezTo>
                  <a:close/>
                  <a:moveTo>
                    <a:pt x="18" y="183"/>
                  </a:moveTo>
                  <a:cubicBezTo>
                    <a:pt x="18" y="184"/>
                    <a:pt x="18" y="184"/>
                    <a:pt x="19" y="183"/>
                  </a:cubicBezTo>
                  <a:cubicBezTo>
                    <a:pt x="19" y="183"/>
                    <a:pt x="19" y="183"/>
                    <a:pt x="19" y="183"/>
                  </a:cubicBezTo>
                  <a:cubicBezTo>
                    <a:pt x="18" y="183"/>
                    <a:pt x="18" y="183"/>
                    <a:pt x="18" y="183"/>
                  </a:cubicBezTo>
                  <a:close/>
                  <a:moveTo>
                    <a:pt x="67" y="184"/>
                  </a:moveTo>
                  <a:cubicBezTo>
                    <a:pt x="67" y="184"/>
                    <a:pt x="68" y="184"/>
                    <a:pt x="68" y="184"/>
                  </a:cubicBezTo>
                  <a:cubicBezTo>
                    <a:pt x="68" y="184"/>
                    <a:pt x="68" y="184"/>
                    <a:pt x="68" y="184"/>
                  </a:cubicBezTo>
                  <a:cubicBezTo>
                    <a:pt x="68" y="184"/>
                    <a:pt x="68" y="184"/>
                    <a:pt x="68" y="184"/>
                  </a:cubicBezTo>
                  <a:cubicBezTo>
                    <a:pt x="68" y="184"/>
                    <a:pt x="68" y="184"/>
                    <a:pt x="67" y="184"/>
                  </a:cubicBezTo>
                  <a:close/>
                  <a:moveTo>
                    <a:pt x="72" y="184"/>
                  </a:moveTo>
                  <a:cubicBezTo>
                    <a:pt x="72" y="184"/>
                    <a:pt x="71" y="183"/>
                    <a:pt x="70" y="184"/>
                  </a:cubicBezTo>
                  <a:cubicBezTo>
                    <a:pt x="70" y="184"/>
                    <a:pt x="69" y="185"/>
                    <a:pt x="69" y="186"/>
                  </a:cubicBezTo>
                  <a:cubicBezTo>
                    <a:pt x="70" y="186"/>
                    <a:pt x="70" y="186"/>
                    <a:pt x="70" y="185"/>
                  </a:cubicBezTo>
                  <a:cubicBezTo>
                    <a:pt x="70" y="185"/>
                    <a:pt x="70" y="185"/>
                    <a:pt x="71" y="185"/>
                  </a:cubicBezTo>
                  <a:cubicBezTo>
                    <a:pt x="71" y="185"/>
                    <a:pt x="71" y="185"/>
                    <a:pt x="72" y="185"/>
                  </a:cubicBezTo>
                  <a:cubicBezTo>
                    <a:pt x="72" y="185"/>
                    <a:pt x="72" y="184"/>
                    <a:pt x="72" y="184"/>
                  </a:cubicBezTo>
                  <a:close/>
                  <a:moveTo>
                    <a:pt x="2" y="186"/>
                  </a:moveTo>
                  <a:cubicBezTo>
                    <a:pt x="2" y="186"/>
                    <a:pt x="2" y="185"/>
                    <a:pt x="2" y="185"/>
                  </a:cubicBezTo>
                  <a:cubicBezTo>
                    <a:pt x="2" y="185"/>
                    <a:pt x="3" y="185"/>
                    <a:pt x="3" y="185"/>
                  </a:cubicBezTo>
                  <a:cubicBezTo>
                    <a:pt x="2" y="185"/>
                    <a:pt x="2" y="185"/>
                    <a:pt x="2" y="185"/>
                  </a:cubicBezTo>
                  <a:cubicBezTo>
                    <a:pt x="2" y="185"/>
                    <a:pt x="2" y="185"/>
                    <a:pt x="2" y="186"/>
                  </a:cubicBezTo>
                  <a:close/>
                  <a:moveTo>
                    <a:pt x="19" y="186"/>
                  </a:moveTo>
                  <a:cubicBezTo>
                    <a:pt x="19" y="186"/>
                    <a:pt x="19" y="186"/>
                    <a:pt x="19" y="186"/>
                  </a:cubicBezTo>
                  <a:cubicBezTo>
                    <a:pt x="20" y="186"/>
                    <a:pt x="20" y="186"/>
                    <a:pt x="20" y="186"/>
                  </a:cubicBezTo>
                  <a:cubicBezTo>
                    <a:pt x="20" y="186"/>
                    <a:pt x="19" y="185"/>
                    <a:pt x="19" y="185"/>
                  </a:cubicBezTo>
                  <a:cubicBezTo>
                    <a:pt x="19" y="185"/>
                    <a:pt x="19" y="185"/>
                    <a:pt x="19" y="186"/>
                  </a:cubicBezTo>
                  <a:close/>
                  <a:moveTo>
                    <a:pt x="74" y="186"/>
                  </a:moveTo>
                  <a:cubicBezTo>
                    <a:pt x="74" y="186"/>
                    <a:pt x="74" y="186"/>
                    <a:pt x="74" y="186"/>
                  </a:cubicBezTo>
                  <a:cubicBezTo>
                    <a:pt x="74" y="186"/>
                    <a:pt x="74" y="186"/>
                    <a:pt x="74" y="186"/>
                  </a:cubicBezTo>
                  <a:cubicBezTo>
                    <a:pt x="74" y="186"/>
                    <a:pt x="74" y="186"/>
                    <a:pt x="74" y="186"/>
                  </a:cubicBezTo>
                  <a:cubicBezTo>
                    <a:pt x="74" y="186"/>
                    <a:pt x="74" y="186"/>
                    <a:pt x="74" y="186"/>
                  </a:cubicBezTo>
                  <a:close/>
                  <a:moveTo>
                    <a:pt x="4" y="187"/>
                  </a:moveTo>
                  <a:cubicBezTo>
                    <a:pt x="4" y="187"/>
                    <a:pt x="4" y="187"/>
                    <a:pt x="5" y="188"/>
                  </a:cubicBezTo>
                  <a:cubicBezTo>
                    <a:pt x="5" y="188"/>
                    <a:pt x="6" y="188"/>
                    <a:pt x="6" y="187"/>
                  </a:cubicBezTo>
                  <a:cubicBezTo>
                    <a:pt x="6" y="187"/>
                    <a:pt x="5" y="187"/>
                    <a:pt x="5" y="187"/>
                  </a:cubicBezTo>
                  <a:cubicBezTo>
                    <a:pt x="4" y="186"/>
                    <a:pt x="4" y="186"/>
                    <a:pt x="4" y="187"/>
                  </a:cubicBezTo>
                  <a:close/>
                  <a:moveTo>
                    <a:pt x="35" y="187"/>
                  </a:moveTo>
                  <a:cubicBezTo>
                    <a:pt x="35" y="187"/>
                    <a:pt x="35" y="187"/>
                    <a:pt x="35" y="187"/>
                  </a:cubicBezTo>
                  <a:cubicBezTo>
                    <a:pt x="35" y="187"/>
                    <a:pt x="35" y="187"/>
                    <a:pt x="35" y="187"/>
                  </a:cubicBezTo>
                  <a:cubicBezTo>
                    <a:pt x="35" y="187"/>
                    <a:pt x="35" y="187"/>
                    <a:pt x="35" y="187"/>
                  </a:cubicBezTo>
                  <a:cubicBezTo>
                    <a:pt x="35" y="187"/>
                    <a:pt x="34" y="187"/>
                    <a:pt x="35" y="187"/>
                  </a:cubicBezTo>
                  <a:close/>
                  <a:moveTo>
                    <a:pt x="11" y="188"/>
                  </a:moveTo>
                  <a:cubicBezTo>
                    <a:pt x="11" y="188"/>
                    <a:pt x="11" y="188"/>
                    <a:pt x="12" y="187"/>
                  </a:cubicBezTo>
                  <a:cubicBezTo>
                    <a:pt x="12" y="187"/>
                    <a:pt x="12" y="187"/>
                    <a:pt x="12" y="187"/>
                  </a:cubicBezTo>
                  <a:cubicBezTo>
                    <a:pt x="12" y="187"/>
                    <a:pt x="12" y="187"/>
                    <a:pt x="11" y="187"/>
                  </a:cubicBezTo>
                  <a:cubicBezTo>
                    <a:pt x="11" y="187"/>
                    <a:pt x="11" y="187"/>
                    <a:pt x="11" y="188"/>
                  </a:cubicBezTo>
                  <a:close/>
                  <a:moveTo>
                    <a:pt x="40" y="189"/>
                  </a:moveTo>
                  <a:lnTo>
                    <a:pt x="41" y="188"/>
                  </a:lnTo>
                  <a:lnTo>
                    <a:pt x="41" y="187"/>
                  </a:lnTo>
                  <a:lnTo>
                    <a:pt x="40" y="187"/>
                  </a:lnTo>
                  <a:lnTo>
                    <a:pt x="40" y="189"/>
                  </a:lnTo>
                  <a:close/>
                  <a:moveTo>
                    <a:pt x="15" y="189"/>
                  </a:moveTo>
                  <a:cubicBezTo>
                    <a:pt x="15" y="189"/>
                    <a:pt x="15" y="189"/>
                    <a:pt x="15" y="189"/>
                  </a:cubicBezTo>
                  <a:cubicBezTo>
                    <a:pt x="16" y="188"/>
                    <a:pt x="16" y="188"/>
                    <a:pt x="15" y="188"/>
                  </a:cubicBezTo>
                  <a:cubicBezTo>
                    <a:pt x="15" y="188"/>
                    <a:pt x="15" y="188"/>
                    <a:pt x="15" y="188"/>
                  </a:cubicBezTo>
                  <a:cubicBezTo>
                    <a:pt x="15" y="188"/>
                    <a:pt x="15" y="188"/>
                    <a:pt x="15" y="189"/>
                  </a:cubicBezTo>
                  <a:close/>
                  <a:moveTo>
                    <a:pt x="45" y="189"/>
                  </a:moveTo>
                  <a:cubicBezTo>
                    <a:pt x="45" y="188"/>
                    <a:pt x="44" y="189"/>
                    <a:pt x="44" y="189"/>
                  </a:cubicBezTo>
                  <a:cubicBezTo>
                    <a:pt x="44" y="189"/>
                    <a:pt x="43" y="190"/>
                    <a:pt x="43" y="190"/>
                  </a:cubicBezTo>
                  <a:cubicBezTo>
                    <a:pt x="43" y="190"/>
                    <a:pt x="42" y="190"/>
                    <a:pt x="42" y="190"/>
                  </a:cubicBezTo>
                  <a:cubicBezTo>
                    <a:pt x="42" y="190"/>
                    <a:pt x="41" y="191"/>
                    <a:pt x="41" y="191"/>
                  </a:cubicBezTo>
                  <a:cubicBezTo>
                    <a:pt x="42" y="191"/>
                    <a:pt x="43" y="191"/>
                    <a:pt x="44" y="190"/>
                  </a:cubicBezTo>
                  <a:cubicBezTo>
                    <a:pt x="44" y="190"/>
                    <a:pt x="45" y="189"/>
                    <a:pt x="45" y="189"/>
                  </a:cubicBezTo>
                  <a:close/>
                  <a:moveTo>
                    <a:pt x="14" y="190"/>
                  </a:moveTo>
                  <a:lnTo>
                    <a:pt x="15" y="190"/>
                  </a:lnTo>
                  <a:lnTo>
                    <a:pt x="15" y="189"/>
                  </a:lnTo>
                  <a:lnTo>
                    <a:pt x="14" y="189"/>
                  </a:lnTo>
                  <a:lnTo>
                    <a:pt x="14" y="190"/>
                  </a:lnTo>
                  <a:close/>
                  <a:moveTo>
                    <a:pt x="7" y="192"/>
                  </a:moveTo>
                  <a:lnTo>
                    <a:pt x="8" y="192"/>
                  </a:lnTo>
                  <a:lnTo>
                    <a:pt x="8" y="190"/>
                  </a:lnTo>
                  <a:lnTo>
                    <a:pt x="7" y="190"/>
                  </a:lnTo>
                  <a:lnTo>
                    <a:pt x="7" y="192"/>
                  </a:lnTo>
                  <a:close/>
                  <a:moveTo>
                    <a:pt x="9" y="193"/>
                  </a:moveTo>
                  <a:cubicBezTo>
                    <a:pt x="9" y="193"/>
                    <a:pt x="9" y="193"/>
                    <a:pt x="10" y="193"/>
                  </a:cubicBezTo>
                  <a:cubicBezTo>
                    <a:pt x="10" y="192"/>
                    <a:pt x="10" y="192"/>
                    <a:pt x="10" y="192"/>
                  </a:cubicBezTo>
                  <a:cubicBezTo>
                    <a:pt x="10" y="192"/>
                    <a:pt x="10" y="192"/>
                    <a:pt x="9" y="192"/>
                  </a:cubicBezTo>
                  <a:cubicBezTo>
                    <a:pt x="9" y="192"/>
                    <a:pt x="9" y="193"/>
                    <a:pt x="9" y="193"/>
                  </a:cubicBezTo>
                  <a:close/>
                  <a:moveTo>
                    <a:pt x="2" y="194"/>
                  </a:moveTo>
                  <a:cubicBezTo>
                    <a:pt x="2" y="194"/>
                    <a:pt x="2" y="194"/>
                    <a:pt x="2" y="194"/>
                  </a:cubicBezTo>
                  <a:cubicBezTo>
                    <a:pt x="2" y="194"/>
                    <a:pt x="2" y="194"/>
                    <a:pt x="2" y="194"/>
                  </a:cubicBezTo>
                  <a:cubicBezTo>
                    <a:pt x="2" y="194"/>
                    <a:pt x="2" y="194"/>
                    <a:pt x="2" y="194"/>
                  </a:cubicBezTo>
                  <a:cubicBezTo>
                    <a:pt x="1" y="194"/>
                    <a:pt x="1" y="194"/>
                    <a:pt x="2" y="194"/>
                  </a:cubicBezTo>
                  <a:close/>
                  <a:moveTo>
                    <a:pt x="9" y="194"/>
                  </a:moveTo>
                  <a:cubicBezTo>
                    <a:pt x="9" y="194"/>
                    <a:pt x="9" y="194"/>
                    <a:pt x="9" y="194"/>
                  </a:cubicBezTo>
                  <a:cubicBezTo>
                    <a:pt x="9" y="194"/>
                    <a:pt x="9" y="194"/>
                    <a:pt x="9" y="194"/>
                  </a:cubicBezTo>
                  <a:cubicBezTo>
                    <a:pt x="9" y="194"/>
                    <a:pt x="9" y="194"/>
                    <a:pt x="9" y="194"/>
                  </a:cubicBezTo>
                  <a:cubicBezTo>
                    <a:pt x="9" y="194"/>
                    <a:pt x="9" y="194"/>
                    <a:pt x="9" y="194"/>
                  </a:cubicBezTo>
                  <a:close/>
                  <a:moveTo>
                    <a:pt x="115" y="198"/>
                  </a:moveTo>
                  <a:lnTo>
                    <a:pt x="116" y="198"/>
                  </a:lnTo>
                  <a:lnTo>
                    <a:pt x="116" y="197"/>
                  </a:lnTo>
                  <a:lnTo>
                    <a:pt x="115" y="197"/>
                  </a:lnTo>
                  <a:lnTo>
                    <a:pt x="115" y="198"/>
                  </a:lnTo>
                  <a:close/>
                  <a:moveTo>
                    <a:pt x="121" y="198"/>
                  </a:moveTo>
                  <a:cubicBezTo>
                    <a:pt x="121" y="198"/>
                    <a:pt x="122" y="198"/>
                    <a:pt x="122" y="198"/>
                  </a:cubicBezTo>
                  <a:cubicBezTo>
                    <a:pt x="122" y="198"/>
                    <a:pt x="122" y="198"/>
                    <a:pt x="122" y="198"/>
                  </a:cubicBezTo>
                  <a:cubicBezTo>
                    <a:pt x="122" y="198"/>
                    <a:pt x="122" y="198"/>
                    <a:pt x="122" y="198"/>
                  </a:cubicBezTo>
                  <a:cubicBezTo>
                    <a:pt x="121" y="198"/>
                    <a:pt x="121" y="198"/>
                    <a:pt x="121" y="198"/>
                  </a:cubicBezTo>
                  <a:close/>
                  <a:moveTo>
                    <a:pt x="4" y="199"/>
                  </a:moveTo>
                  <a:cubicBezTo>
                    <a:pt x="3" y="199"/>
                    <a:pt x="3" y="199"/>
                    <a:pt x="2" y="199"/>
                  </a:cubicBezTo>
                  <a:cubicBezTo>
                    <a:pt x="2" y="199"/>
                    <a:pt x="2" y="199"/>
                    <a:pt x="2" y="200"/>
                  </a:cubicBezTo>
                  <a:cubicBezTo>
                    <a:pt x="3" y="200"/>
                    <a:pt x="3" y="199"/>
                    <a:pt x="4" y="199"/>
                  </a:cubicBezTo>
                  <a:close/>
                  <a:moveTo>
                    <a:pt x="2" y="201"/>
                  </a:moveTo>
                  <a:cubicBezTo>
                    <a:pt x="2" y="201"/>
                    <a:pt x="2" y="201"/>
                    <a:pt x="2" y="201"/>
                  </a:cubicBezTo>
                  <a:cubicBezTo>
                    <a:pt x="2" y="201"/>
                    <a:pt x="2" y="201"/>
                    <a:pt x="2" y="200"/>
                  </a:cubicBezTo>
                  <a:cubicBezTo>
                    <a:pt x="2" y="200"/>
                    <a:pt x="2" y="200"/>
                    <a:pt x="2" y="200"/>
                  </a:cubicBezTo>
                  <a:cubicBezTo>
                    <a:pt x="1" y="201"/>
                    <a:pt x="1" y="201"/>
                    <a:pt x="2" y="201"/>
                  </a:cubicBezTo>
                  <a:close/>
                  <a:moveTo>
                    <a:pt x="101" y="202"/>
                  </a:moveTo>
                  <a:cubicBezTo>
                    <a:pt x="101" y="203"/>
                    <a:pt x="101" y="203"/>
                    <a:pt x="101" y="203"/>
                  </a:cubicBezTo>
                  <a:cubicBezTo>
                    <a:pt x="101" y="204"/>
                    <a:pt x="102" y="204"/>
                    <a:pt x="102" y="204"/>
                  </a:cubicBezTo>
                  <a:cubicBezTo>
                    <a:pt x="102" y="203"/>
                    <a:pt x="102" y="202"/>
                    <a:pt x="101" y="202"/>
                  </a:cubicBezTo>
                  <a:close/>
                  <a:moveTo>
                    <a:pt x="104" y="203"/>
                  </a:moveTo>
                  <a:cubicBezTo>
                    <a:pt x="104" y="203"/>
                    <a:pt x="104" y="203"/>
                    <a:pt x="104" y="204"/>
                  </a:cubicBezTo>
                  <a:cubicBezTo>
                    <a:pt x="104" y="204"/>
                    <a:pt x="104" y="204"/>
                    <a:pt x="104" y="204"/>
                  </a:cubicBezTo>
                  <a:lnTo>
                    <a:pt x="105" y="204"/>
                  </a:lnTo>
                  <a:lnTo>
                    <a:pt x="105" y="203"/>
                  </a:lnTo>
                  <a:lnTo>
                    <a:pt x="104" y="203"/>
                  </a:lnTo>
                  <a:close/>
                  <a:moveTo>
                    <a:pt x="118" y="204"/>
                  </a:moveTo>
                  <a:cubicBezTo>
                    <a:pt x="118" y="205"/>
                    <a:pt x="119" y="206"/>
                    <a:pt x="119" y="206"/>
                  </a:cubicBezTo>
                  <a:cubicBezTo>
                    <a:pt x="119" y="206"/>
                    <a:pt x="120" y="207"/>
                    <a:pt x="121" y="207"/>
                  </a:cubicBezTo>
                  <a:cubicBezTo>
                    <a:pt x="121" y="206"/>
                    <a:pt x="121" y="206"/>
                    <a:pt x="121" y="205"/>
                  </a:cubicBezTo>
                  <a:cubicBezTo>
                    <a:pt x="121" y="205"/>
                    <a:pt x="120" y="205"/>
                    <a:pt x="120" y="205"/>
                  </a:cubicBezTo>
                  <a:cubicBezTo>
                    <a:pt x="120" y="205"/>
                    <a:pt x="119" y="205"/>
                    <a:pt x="119" y="205"/>
                  </a:cubicBezTo>
                  <a:cubicBezTo>
                    <a:pt x="119" y="205"/>
                    <a:pt x="118" y="205"/>
                    <a:pt x="118" y="204"/>
                  </a:cubicBezTo>
                  <a:close/>
                  <a:moveTo>
                    <a:pt x="82" y="207"/>
                  </a:moveTo>
                  <a:lnTo>
                    <a:pt x="83" y="207"/>
                  </a:lnTo>
                  <a:lnTo>
                    <a:pt x="83" y="206"/>
                  </a:lnTo>
                  <a:lnTo>
                    <a:pt x="82" y="206"/>
                  </a:lnTo>
                  <a:lnTo>
                    <a:pt x="82" y="207"/>
                  </a:lnTo>
                  <a:close/>
                  <a:moveTo>
                    <a:pt x="117" y="207"/>
                  </a:moveTo>
                  <a:lnTo>
                    <a:pt x="118" y="207"/>
                  </a:lnTo>
                  <a:lnTo>
                    <a:pt x="118" y="207"/>
                  </a:lnTo>
                  <a:lnTo>
                    <a:pt x="117" y="207"/>
                  </a:lnTo>
                  <a:close/>
                  <a:moveTo>
                    <a:pt x="115" y="208"/>
                  </a:moveTo>
                  <a:cubicBezTo>
                    <a:pt x="115" y="208"/>
                    <a:pt x="115" y="208"/>
                    <a:pt x="115" y="208"/>
                  </a:cubicBezTo>
                  <a:cubicBezTo>
                    <a:pt x="116" y="208"/>
                    <a:pt x="116" y="208"/>
                    <a:pt x="116" y="208"/>
                  </a:cubicBezTo>
                  <a:cubicBezTo>
                    <a:pt x="116" y="208"/>
                    <a:pt x="116" y="208"/>
                    <a:pt x="115" y="208"/>
                  </a:cubicBezTo>
                  <a:cubicBezTo>
                    <a:pt x="115" y="208"/>
                    <a:pt x="115" y="208"/>
                    <a:pt x="115" y="208"/>
                  </a:cubicBezTo>
                  <a:close/>
                  <a:moveTo>
                    <a:pt x="99" y="210"/>
                  </a:moveTo>
                  <a:cubicBezTo>
                    <a:pt x="99" y="210"/>
                    <a:pt x="100" y="210"/>
                    <a:pt x="100" y="210"/>
                  </a:cubicBezTo>
                  <a:cubicBezTo>
                    <a:pt x="100" y="210"/>
                    <a:pt x="100" y="210"/>
                    <a:pt x="100" y="210"/>
                  </a:cubicBezTo>
                  <a:cubicBezTo>
                    <a:pt x="100" y="209"/>
                    <a:pt x="100" y="209"/>
                    <a:pt x="99" y="210"/>
                  </a:cubicBezTo>
                  <a:cubicBezTo>
                    <a:pt x="99" y="210"/>
                    <a:pt x="99" y="210"/>
                    <a:pt x="99" y="210"/>
                  </a:cubicBezTo>
                  <a:close/>
                  <a:moveTo>
                    <a:pt x="98" y="210"/>
                  </a:moveTo>
                  <a:cubicBezTo>
                    <a:pt x="98" y="211"/>
                    <a:pt x="98" y="212"/>
                    <a:pt x="99" y="211"/>
                  </a:cubicBezTo>
                  <a:cubicBezTo>
                    <a:pt x="99" y="211"/>
                    <a:pt x="99" y="210"/>
                    <a:pt x="99" y="210"/>
                  </a:cubicBezTo>
                  <a:cubicBezTo>
                    <a:pt x="98" y="210"/>
                    <a:pt x="98" y="210"/>
                    <a:pt x="98" y="210"/>
                  </a:cubicBezTo>
                  <a:close/>
                  <a:moveTo>
                    <a:pt x="118" y="211"/>
                  </a:moveTo>
                  <a:cubicBezTo>
                    <a:pt x="118" y="211"/>
                    <a:pt x="119" y="211"/>
                    <a:pt x="119" y="211"/>
                  </a:cubicBezTo>
                  <a:cubicBezTo>
                    <a:pt x="119" y="211"/>
                    <a:pt x="118" y="211"/>
                    <a:pt x="118" y="211"/>
                  </a:cubicBezTo>
                  <a:cubicBezTo>
                    <a:pt x="118" y="211"/>
                    <a:pt x="118" y="211"/>
                    <a:pt x="118" y="211"/>
                  </a:cubicBezTo>
                  <a:close/>
                  <a:moveTo>
                    <a:pt x="110" y="3"/>
                  </a:moveTo>
                  <a:cubicBezTo>
                    <a:pt x="110" y="3"/>
                    <a:pt x="110" y="4"/>
                    <a:pt x="110" y="4"/>
                  </a:cubicBezTo>
                  <a:cubicBezTo>
                    <a:pt x="110" y="4"/>
                    <a:pt x="109" y="3"/>
                    <a:pt x="109" y="3"/>
                  </a:cubicBezTo>
                  <a:cubicBezTo>
                    <a:pt x="109" y="3"/>
                    <a:pt x="109" y="3"/>
                    <a:pt x="108" y="3"/>
                  </a:cubicBezTo>
                  <a:cubicBezTo>
                    <a:pt x="108" y="3"/>
                    <a:pt x="108" y="2"/>
                    <a:pt x="108" y="2"/>
                  </a:cubicBezTo>
                  <a:cubicBezTo>
                    <a:pt x="109" y="2"/>
                    <a:pt x="109" y="2"/>
                    <a:pt x="109" y="2"/>
                  </a:cubicBezTo>
                  <a:cubicBezTo>
                    <a:pt x="109" y="3"/>
                    <a:pt x="109" y="3"/>
                    <a:pt x="110" y="3"/>
                  </a:cubicBezTo>
                  <a:close/>
                  <a:moveTo>
                    <a:pt x="32" y="202"/>
                  </a:moveTo>
                  <a:cubicBezTo>
                    <a:pt x="31" y="203"/>
                    <a:pt x="31" y="203"/>
                    <a:pt x="31" y="202"/>
                  </a:cubicBezTo>
                  <a:cubicBezTo>
                    <a:pt x="30" y="202"/>
                    <a:pt x="30" y="202"/>
                    <a:pt x="29" y="202"/>
                  </a:cubicBezTo>
                  <a:cubicBezTo>
                    <a:pt x="29" y="203"/>
                    <a:pt x="29" y="203"/>
                    <a:pt x="29" y="204"/>
                  </a:cubicBezTo>
                  <a:cubicBezTo>
                    <a:pt x="30" y="204"/>
                    <a:pt x="30" y="205"/>
                    <a:pt x="30" y="206"/>
                  </a:cubicBezTo>
                  <a:lnTo>
                    <a:pt x="31" y="206"/>
                  </a:lnTo>
                  <a:cubicBezTo>
                    <a:pt x="31" y="205"/>
                    <a:pt x="31" y="205"/>
                    <a:pt x="31" y="205"/>
                  </a:cubicBezTo>
                  <a:cubicBezTo>
                    <a:pt x="31" y="205"/>
                    <a:pt x="31" y="204"/>
                    <a:pt x="31" y="204"/>
                  </a:cubicBezTo>
                  <a:cubicBezTo>
                    <a:pt x="31" y="204"/>
                    <a:pt x="31" y="204"/>
                    <a:pt x="31" y="203"/>
                  </a:cubicBezTo>
                  <a:cubicBezTo>
                    <a:pt x="31" y="203"/>
                    <a:pt x="31" y="203"/>
                    <a:pt x="31" y="203"/>
                  </a:cubicBezTo>
                  <a:cubicBezTo>
                    <a:pt x="32" y="203"/>
                    <a:pt x="32" y="203"/>
                    <a:pt x="32" y="204"/>
                  </a:cubicBezTo>
                  <a:cubicBezTo>
                    <a:pt x="32" y="204"/>
                    <a:pt x="32" y="205"/>
                    <a:pt x="32" y="205"/>
                  </a:cubicBezTo>
                  <a:cubicBezTo>
                    <a:pt x="32" y="205"/>
                    <a:pt x="33" y="205"/>
                    <a:pt x="33" y="205"/>
                  </a:cubicBezTo>
                  <a:cubicBezTo>
                    <a:pt x="33" y="204"/>
                    <a:pt x="33" y="204"/>
                    <a:pt x="33" y="204"/>
                  </a:cubicBezTo>
                  <a:cubicBezTo>
                    <a:pt x="33" y="204"/>
                    <a:pt x="33" y="204"/>
                    <a:pt x="33" y="203"/>
                  </a:cubicBezTo>
                  <a:cubicBezTo>
                    <a:pt x="33" y="203"/>
                    <a:pt x="33" y="204"/>
                    <a:pt x="34" y="204"/>
                  </a:cubicBezTo>
                  <a:cubicBezTo>
                    <a:pt x="33" y="203"/>
                    <a:pt x="33" y="203"/>
                    <a:pt x="33" y="202"/>
                  </a:cubicBezTo>
                  <a:cubicBezTo>
                    <a:pt x="33" y="202"/>
                    <a:pt x="32" y="201"/>
                    <a:pt x="32" y="201"/>
                  </a:cubicBezTo>
                  <a:cubicBezTo>
                    <a:pt x="32" y="200"/>
                    <a:pt x="32" y="200"/>
                    <a:pt x="32" y="200"/>
                  </a:cubicBezTo>
                  <a:cubicBezTo>
                    <a:pt x="33" y="200"/>
                    <a:pt x="33" y="199"/>
                    <a:pt x="33" y="199"/>
                  </a:cubicBezTo>
                  <a:cubicBezTo>
                    <a:pt x="33" y="198"/>
                    <a:pt x="34" y="199"/>
                    <a:pt x="34" y="199"/>
                  </a:cubicBezTo>
                  <a:cubicBezTo>
                    <a:pt x="34" y="199"/>
                    <a:pt x="34" y="200"/>
                    <a:pt x="35" y="200"/>
                  </a:cubicBezTo>
                  <a:cubicBezTo>
                    <a:pt x="35" y="200"/>
                    <a:pt x="35" y="200"/>
                    <a:pt x="35" y="199"/>
                  </a:cubicBezTo>
                  <a:cubicBezTo>
                    <a:pt x="35" y="199"/>
                    <a:pt x="35" y="199"/>
                    <a:pt x="36" y="199"/>
                  </a:cubicBezTo>
                  <a:cubicBezTo>
                    <a:pt x="36" y="199"/>
                    <a:pt x="36" y="199"/>
                    <a:pt x="36" y="199"/>
                  </a:cubicBezTo>
                  <a:cubicBezTo>
                    <a:pt x="36" y="199"/>
                    <a:pt x="36" y="199"/>
                    <a:pt x="37" y="199"/>
                  </a:cubicBezTo>
                  <a:cubicBezTo>
                    <a:pt x="37" y="199"/>
                    <a:pt x="37" y="199"/>
                    <a:pt x="38" y="199"/>
                  </a:cubicBezTo>
                  <a:cubicBezTo>
                    <a:pt x="38" y="199"/>
                    <a:pt x="38" y="200"/>
                    <a:pt x="38" y="200"/>
                  </a:cubicBezTo>
                  <a:cubicBezTo>
                    <a:pt x="37" y="200"/>
                    <a:pt x="36" y="200"/>
                    <a:pt x="35" y="201"/>
                  </a:cubicBezTo>
                  <a:cubicBezTo>
                    <a:pt x="34" y="201"/>
                    <a:pt x="34" y="201"/>
                    <a:pt x="33" y="200"/>
                  </a:cubicBezTo>
                  <a:cubicBezTo>
                    <a:pt x="33" y="201"/>
                    <a:pt x="34" y="202"/>
                    <a:pt x="35" y="202"/>
                  </a:cubicBezTo>
                  <a:cubicBezTo>
                    <a:pt x="36" y="203"/>
                    <a:pt x="36" y="204"/>
                    <a:pt x="37" y="205"/>
                  </a:cubicBezTo>
                  <a:cubicBezTo>
                    <a:pt x="37" y="205"/>
                    <a:pt x="37" y="205"/>
                    <a:pt x="37" y="204"/>
                  </a:cubicBezTo>
                  <a:cubicBezTo>
                    <a:pt x="38" y="205"/>
                    <a:pt x="38" y="205"/>
                    <a:pt x="38" y="206"/>
                  </a:cubicBezTo>
                  <a:cubicBezTo>
                    <a:pt x="38" y="206"/>
                    <a:pt x="38" y="207"/>
                    <a:pt x="39" y="207"/>
                  </a:cubicBezTo>
                  <a:cubicBezTo>
                    <a:pt x="39" y="207"/>
                    <a:pt x="39" y="207"/>
                    <a:pt x="39" y="207"/>
                  </a:cubicBezTo>
                  <a:cubicBezTo>
                    <a:pt x="39" y="207"/>
                    <a:pt x="39" y="207"/>
                    <a:pt x="40" y="207"/>
                  </a:cubicBezTo>
                  <a:cubicBezTo>
                    <a:pt x="40" y="206"/>
                    <a:pt x="39" y="206"/>
                    <a:pt x="39" y="205"/>
                  </a:cubicBezTo>
                  <a:cubicBezTo>
                    <a:pt x="38" y="205"/>
                    <a:pt x="38" y="205"/>
                    <a:pt x="38" y="205"/>
                  </a:cubicBezTo>
                  <a:cubicBezTo>
                    <a:pt x="39" y="205"/>
                    <a:pt x="39" y="205"/>
                    <a:pt x="39" y="205"/>
                  </a:cubicBezTo>
                  <a:cubicBezTo>
                    <a:pt x="39" y="205"/>
                    <a:pt x="40" y="205"/>
                    <a:pt x="40" y="205"/>
                  </a:cubicBezTo>
                  <a:cubicBezTo>
                    <a:pt x="40" y="206"/>
                    <a:pt x="40" y="206"/>
                    <a:pt x="40" y="206"/>
                  </a:cubicBezTo>
                  <a:cubicBezTo>
                    <a:pt x="42" y="205"/>
                    <a:pt x="43" y="205"/>
                    <a:pt x="45" y="206"/>
                  </a:cubicBezTo>
                  <a:cubicBezTo>
                    <a:pt x="45" y="205"/>
                    <a:pt x="45" y="205"/>
                    <a:pt x="45" y="205"/>
                  </a:cubicBezTo>
                  <a:cubicBezTo>
                    <a:pt x="45" y="205"/>
                    <a:pt x="45" y="204"/>
                    <a:pt x="44" y="204"/>
                  </a:cubicBezTo>
                  <a:cubicBezTo>
                    <a:pt x="44" y="204"/>
                    <a:pt x="44" y="204"/>
                    <a:pt x="44" y="204"/>
                  </a:cubicBezTo>
                  <a:cubicBezTo>
                    <a:pt x="44" y="203"/>
                    <a:pt x="44" y="203"/>
                    <a:pt x="44" y="202"/>
                  </a:cubicBezTo>
                  <a:cubicBezTo>
                    <a:pt x="45" y="203"/>
                    <a:pt x="46" y="203"/>
                    <a:pt x="46" y="204"/>
                  </a:cubicBezTo>
                  <a:cubicBezTo>
                    <a:pt x="46" y="205"/>
                    <a:pt x="46" y="206"/>
                    <a:pt x="46" y="206"/>
                  </a:cubicBezTo>
                  <a:cubicBezTo>
                    <a:pt x="46" y="207"/>
                    <a:pt x="46" y="208"/>
                    <a:pt x="46" y="209"/>
                  </a:cubicBezTo>
                  <a:cubicBezTo>
                    <a:pt x="46" y="210"/>
                    <a:pt x="46" y="211"/>
                    <a:pt x="47" y="212"/>
                  </a:cubicBezTo>
                  <a:cubicBezTo>
                    <a:pt x="46" y="212"/>
                    <a:pt x="46" y="212"/>
                    <a:pt x="46" y="212"/>
                  </a:cubicBezTo>
                  <a:cubicBezTo>
                    <a:pt x="46" y="212"/>
                    <a:pt x="45" y="212"/>
                    <a:pt x="45" y="212"/>
                  </a:cubicBezTo>
                  <a:cubicBezTo>
                    <a:pt x="45" y="212"/>
                    <a:pt x="44" y="212"/>
                    <a:pt x="44" y="212"/>
                  </a:cubicBezTo>
                  <a:cubicBezTo>
                    <a:pt x="44" y="212"/>
                    <a:pt x="44" y="212"/>
                    <a:pt x="44" y="213"/>
                  </a:cubicBezTo>
                  <a:cubicBezTo>
                    <a:pt x="42" y="212"/>
                    <a:pt x="42" y="212"/>
                    <a:pt x="43" y="211"/>
                  </a:cubicBezTo>
                  <a:cubicBezTo>
                    <a:pt x="43" y="211"/>
                    <a:pt x="43" y="211"/>
                    <a:pt x="43" y="211"/>
                  </a:cubicBezTo>
                  <a:cubicBezTo>
                    <a:pt x="42" y="211"/>
                    <a:pt x="42" y="211"/>
                    <a:pt x="42" y="211"/>
                  </a:cubicBezTo>
                  <a:cubicBezTo>
                    <a:pt x="42" y="211"/>
                    <a:pt x="42" y="211"/>
                    <a:pt x="42" y="211"/>
                  </a:cubicBezTo>
                  <a:cubicBezTo>
                    <a:pt x="41" y="211"/>
                    <a:pt x="41" y="210"/>
                    <a:pt x="41" y="210"/>
                  </a:cubicBezTo>
                  <a:cubicBezTo>
                    <a:pt x="41" y="209"/>
                    <a:pt x="41" y="209"/>
                    <a:pt x="42" y="209"/>
                  </a:cubicBezTo>
                  <a:cubicBezTo>
                    <a:pt x="42" y="209"/>
                    <a:pt x="42" y="209"/>
                    <a:pt x="43" y="209"/>
                  </a:cubicBezTo>
                  <a:cubicBezTo>
                    <a:pt x="42" y="208"/>
                    <a:pt x="42" y="208"/>
                    <a:pt x="42" y="208"/>
                  </a:cubicBezTo>
                  <a:cubicBezTo>
                    <a:pt x="41" y="208"/>
                    <a:pt x="40" y="208"/>
                    <a:pt x="40" y="208"/>
                  </a:cubicBezTo>
                  <a:cubicBezTo>
                    <a:pt x="39" y="208"/>
                    <a:pt x="39" y="208"/>
                    <a:pt x="38" y="208"/>
                  </a:cubicBezTo>
                  <a:cubicBezTo>
                    <a:pt x="37" y="208"/>
                    <a:pt x="37" y="208"/>
                    <a:pt x="36" y="208"/>
                  </a:cubicBezTo>
                  <a:cubicBezTo>
                    <a:pt x="36" y="208"/>
                    <a:pt x="36" y="209"/>
                    <a:pt x="36" y="209"/>
                  </a:cubicBezTo>
                  <a:cubicBezTo>
                    <a:pt x="36" y="209"/>
                    <a:pt x="37" y="209"/>
                    <a:pt x="37" y="209"/>
                  </a:cubicBezTo>
                  <a:cubicBezTo>
                    <a:pt x="37" y="209"/>
                    <a:pt x="37" y="209"/>
                    <a:pt x="38" y="209"/>
                  </a:cubicBezTo>
                  <a:cubicBezTo>
                    <a:pt x="38" y="209"/>
                    <a:pt x="38" y="209"/>
                    <a:pt x="38" y="210"/>
                  </a:cubicBezTo>
                  <a:cubicBezTo>
                    <a:pt x="37" y="210"/>
                    <a:pt x="36" y="209"/>
                    <a:pt x="35" y="209"/>
                  </a:cubicBezTo>
                  <a:cubicBezTo>
                    <a:pt x="34" y="209"/>
                    <a:pt x="33" y="209"/>
                    <a:pt x="32" y="209"/>
                  </a:cubicBezTo>
                  <a:cubicBezTo>
                    <a:pt x="32" y="209"/>
                    <a:pt x="32" y="209"/>
                    <a:pt x="32" y="208"/>
                  </a:cubicBezTo>
                  <a:cubicBezTo>
                    <a:pt x="32" y="208"/>
                    <a:pt x="32" y="208"/>
                    <a:pt x="32" y="208"/>
                  </a:cubicBezTo>
                  <a:cubicBezTo>
                    <a:pt x="31" y="208"/>
                    <a:pt x="31" y="208"/>
                    <a:pt x="30" y="208"/>
                  </a:cubicBezTo>
                  <a:cubicBezTo>
                    <a:pt x="30" y="208"/>
                    <a:pt x="30" y="207"/>
                    <a:pt x="30" y="207"/>
                  </a:cubicBezTo>
                  <a:cubicBezTo>
                    <a:pt x="29" y="207"/>
                    <a:pt x="29" y="207"/>
                    <a:pt x="28" y="207"/>
                  </a:cubicBezTo>
                  <a:cubicBezTo>
                    <a:pt x="28" y="207"/>
                    <a:pt x="27" y="206"/>
                    <a:pt x="26" y="206"/>
                  </a:cubicBezTo>
                  <a:cubicBezTo>
                    <a:pt x="26" y="206"/>
                    <a:pt x="26" y="205"/>
                    <a:pt x="25" y="205"/>
                  </a:cubicBezTo>
                  <a:cubicBezTo>
                    <a:pt x="25" y="204"/>
                    <a:pt x="25" y="204"/>
                    <a:pt x="25" y="203"/>
                  </a:cubicBezTo>
                  <a:cubicBezTo>
                    <a:pt x="24" y="203"/>
                    <a:pt x="24" y="203"/>
                    <a:pt x="24" y="204"/>
                  </a:cubicBezTo>
                  <a:cubicBezTo>
                    <a:pt x="24" y="204"/>
                    <a:pt x="24" y="204"/>
                    <a:pt x="24" y="205"/>
                  </a:cubicBezTo>
                  <a:cubicBezTo>
                    <a:pt x="24" y="205"/>
                    <a:pt x="24" y="205"/>
                    <a:pt x="24" y="206"/>
                  </a:cubicBezTo>
                  <a:cubicBezTo>
                    <a:pt x="24" y="206"/>
                    <a:pt x="25" y="206"/>
                    <a:pt x="25" y="207"/>
                  </a:cubicBezTo>
                  <a:cubicBezTo>
                    <a:pt x="25" y="206"/>
                    <a:pt x="26" y="206"/>
                    <a:pt x="26" y="206"/>
                  </a:cubicBezTo>
                  <a:cubicBezTo>
                    <a:pt x="26" y="207"/>
                    <a:pt x="27" y="208"/>
                    <a:pt x="28" y="208"/>
                  </a:cubicBezTo>
                  <a:cubicBezTo>
                    <a:pt x="28" y="208"/>
                    <a:pt x="27" y="208"/>
                    <a:pt x="27" y="208"/>
                  </a:cubicBezTo>
                  <a:cubicBezTo>
                    <a:pt x="26" y="208"/>
                    <a:pt x="26" y="208"/>
                    <a:pt x="26" y="208"/>
                  </a:cubicBezTo>
                  <a:cubicBezTo>
                    <a:pt x="25" y="208"/>
                    <a:pt x="25" y="208"/>
                    <a:pt x="24" y="208"/>
                  </a:cubicBezTo>
                  <a:cubicBezTo>
                    <a:pt x="24" y="208"/>
                    <a:pt x="24" y="209"/>
                    <a:pt x="24" y="209"/>
                  </a:cubicBezTo>
                  <a:cubicBezTo>
                    <a:pt x="22" y="209"/>
                    <a:pt x="21" y="208"/>
                    <a:pt x="20" y="207"/>
                  </a:cubicBezTo>
                  <a:cubicBezTo>
                    <a:pt x="20" y="208"/>
                    <a:pt x="20" y="209"/>
                    <a:pt x="20" y="209"/>
                  </a:cubicBezTo>
                  <a:cubicBezTo>
                    <a:pt x="19" y="209"/>
                    <a:pt x="19" y="209"/>
                    <a:pt x="18" y="208"/>
                  </a:cubicBezTo>
                  <a:cubicBezTo>
                    <a:pt x="18" y="208"/>
                    <a:pt x="18" y="207"/>
                    <a:pt x="18" y="207"/>
                  </a:cubicBezTo>
                  <a:cubicBezTo>
                    <a:pt x="19" y="207"/>
                    <a:pt x="19" y="207"/>
                    <a:pt x="19" y="206"/>
                  </a:cubicBezTo>
                  <a:cubicBezTo>
                    <a:pt x="19" y="206"/>
                    <a:pt x="19" y="206"/>
                    <a:pt x="18" y="206"/>
                  </a:cubicBezTo>
                  <a:cubicBezTo>
                    <a:pt x="18" y="207"/>
                    <a:pt x="18" y="207"/>
                    <a:pt x="17" y="207"/>
                  </a:cubicBezTo>
                  <a:cubicBezTo>
                    <a:pt x="17" y="207"/>
                    <a:pt x="17" y="207"/>
                    <a:pt x="17" y="207"/>
                  </a:cubicBezTo>
                  <a:cubicBezTo>
                    <a:pt x="17" y="206"/>
                    <a:pt x="16" y="206"/>
                    <a:pt x="16" y="205"/>
                  </a:cubicBezTo>
                  <a:cubicBezTo>
                    <a:pt x="17" y="205"/>
                    <a:pt x="17" y="206"/>
                    <a:pt x="17" y="206"/>
                  </a:cubicBezTo>
                  <a:cubicBezTo>
                    <a:pt x="17" y="206"/>
                    <a:pt x="17" y="206"/>
                    <a:pt x="17" y="206"/>
                  </a:cubicBezTo>
                  <a:cubicBezTo>
                    <a:pt x="17" y="206"/>
                    <a:pt x="18" y="206"/>
                    <a:pt x="18" y="205"/>
                  </a:cubicBezTo>
                  <a:cubicBezTo>
                    <a:pt x="19" y="205"/>
                    <a:pt x="19" y="205"/>
                    <a:pt x="19" y="205"/>
                  </a:cubicBezTo>
                  <a:cubicBezTo>
                    <a:pt x="19" y="205"/>
                    <a:pt x="19" y="205"/>
                    <a:pt x="19" y="204"/>
                  </a:cubicBezTo>
                  <a:cubicBezTo>
                    <a:pt x="19" y="204"/>
                    <a:pt x="19" y="204"/>
                    <a:pt x="19" y="203"/>
                  </a:cubicBezTo>
                  <a:cubicBezTo>
                    <a:pt x="19" y="203"/>
                    <a:pt x="19" y="203"/>
                    <a:pt x="20" y="203"/>
                  </a:cubicBezTo>
                  <a:cubicBezTo>
                    <a:pt x="20" y="203"/>
                    <a:pt x="20" y="203"/>
                    <a:pt x="20" y="203"/>
                  </a:cubicBezTo>
                  <a:cubicBezTo>
                    <a:pt x="21" y="203"/>
                    <a:pt x="21" y="203"/>
                    <a:pt x="21" y="203"/>
                  </a:cubicBezTo>
                  <a:cubicBezTo>
                    <a:pt x="21" y="203"/>
                    <a:pt x="21" y="202"/>
                    <a:pt x="20" y="202"/>
                  </a:cubicBezTo>
                  <a:cubicBezTo>
                    <a:pt x="21" y="202"/>
                    <a:pt x="22" y="202"/>
                    <a:pt x="23" y="202"/>
                  </a:cubicBezTo>
                  <a:cubicBezTo>
                    <a:pt x="23" y="201"/>
                    <a:pt x="24" y="201"/>
                    <a:pt x="25" y="201"/>
                  </a:cubicBezTo>
                  <a:cubicBezTo>
                    <a:pt x="25" y="200"/>
                    <a:pt x="24" y="200"/>
                    <a:pt x="24" y="200"/>
                  </a:cubicBezTo>
                  <a:cubicBezTo>
                    <a:pt x="23" y="200"/>
                    <a:pt x="23" y="200"/>
                    <a:pt x="22" y="201"/>
                  </a:cubicBezTo>
                  <a:cubicBezTo>
                    <a:pt x="21" y="201"/>
                    <a:pt x="21" y="201"/>
                    <a:pt x="21" y="201"/>
                  </a:cubicBezTo>
                  <a:cubicBezTo>
                    <a:pt x="20" y="201"/>
                    <a:pt x="20" y="200"/>
                    <a:pt x="20" y="200"/>
                  </a:cubicBezTo>
                  <a:cubicBezTo>
                    <a:pt x="19" y="200"/>
                    <a:pt x="18" y="201"/>
                    <a:pt x="19" y="203"/>
                  </a:cubicBezTo>
                  <a:lnTo>
                    <a:pt x="16" y="203"/>
                  </a:lnTo>
                  <a:cubicBezTo>
                    <a:pt x="16" y="202"/>
                    <a:pt x="17" y="202"/>
                    <a:pt x="17" y="202"/>
                  </a:cubicBezTo>
                  <a:cubicBezTo>
                    <a:pt x="17" y="202"/>
                    <a:pt x="18" y="202"/>
                    <a:pt x="17" y="201"/>
                  </a:cubicBezTo>
                  <a:cubicBezTo>
                    <a:pt x="17" y="201"/>
                    <a:pt x="17" y="201"/>
                    <a:pt x="17" y="202"/>
                  </a:cubicBezTo>
                  <a:cubicBezTo>
                    <a:pt x="16" y="202"/>
                    <a:pt x="16" y="202"/>
                    <a:pt x="16" y="203"/>
                  </a:cubicBezTo>
                  <a:cubicBezTo>
                    <a:pt x="16" y="203"/>
                    <a:pt x="16" y="203"/>
                    <a:pt x="15" y="203"/>
                  </a:cubicBezTo>
                  <a:cubicBezTo>
                    <a:pt x="15" y="204"/>
                    <a:pt x="15" y="203"/>
                    <a:pt x="14" y="203"/>
                  </a:cubicBezTo>
                  <a:cubicBezTo>
                    <a:pt x="14" y="203"/>
                    <a:pt x="14" y="202"/>
                    <a:pt x="14" y="202"/>
                  </a:cubicBezTo>
                  <a:cubicBezTo>
                    <a:pt x="15" y="202"/>
                    <a:pt x="15" y="202"/>
                    <a:pt x="15" y="202"/>
                  </a:cubicBezTo>
                  <a:cubicBezTo>
                    <a:pt x="15" y="202"/>
                    <a:pt x="16" y="202"/>
                    <a:pt x="16" y="202"/>
                  </a:cubicBezTo>
                  <a:cubicBezTo>
                    <a:pt x="16" y="202"/>
                    <a:pt x="16" y="202"/>
                    <a:pt x="16" y="202"/>
                  </a:cubicBezTo>
                  <a:cubicBezTo>
                    <a:pt x="16" y="201"/>
                    <a:pt x="16" y="201"/>
                    <a:pt x="15" y="201"/>
                  </a:cubicBezTo>
                  <a:cubicBezTo>
                    <a:pt x="15" y="201"/>
                    <a:pt x="14" y="201"/>
                    <a:pt x="14" y="200"/>
                  </a:cubicBezTo>
                  <a:cubicBezTo>
                    <a:pt x="14" y="200"/>
                    <a:pt x="15" y="199"/>
                    <a:pt x="15" y="199"/>
                  </a:cubicBezTo>
                  <a:cubicBezTo>
                    <a:pt x="15" y="200"/>
                    <a:pt x="15" y="200"/>
                    <a:pt x="15" y="200"/>
                  </a:cubicBezTo>
                  <a:cubicBezTo>
                    <a:pt x="16" y="199"/>
                    <a:pt x="16" y="199"/>
                    <a:pt x="15" y="199"/>
                  </a:cubicBezTo>
                  <a:cubicBezTo>
                    <a:pt x="15" y="199"/>
                    <a:pt x="15" y="199"/>
                    <a:pt x="15" y="199"/>
                  </a:cubicBezTo>
                  <a:cubicBezTo>
                    <a:pt x="15" y="199"/>
                    <a:pt x="15" y="199"/>
                    <a:pt x="14" y="199"/>
                  </a:cubicBezTo>
                  <a:cubicBezTo>
                    <a:pt x="14" y="198"/>
                    <a:pt x="14" y="198"/>
                    <a:pt x="14" y="198"/>
                  </a:cubicBezTo>
                  <a:cubicBezTo>
                    <a:pt x="15" y="198"/>
                    <a:pt x="15" y="198"/>
                    <a:pt x="16" y="198"/>
                  </a:cubicBezTo>
                  <a:cubicBezTo>
                    <a:pt x="16" y="199"/>
                    <a:pt x="17" y="199"/>
                    <a:pt x="18" y="199"/>
                  </a:cubicBezTo>
                  <a:cubicBezTo>
                    <a:pt x="18" y="199"/>
                    <a:pt x="19" y="199"/>
                    <a:pt x="19" y="199"/>
                  </a:cubicBezTo>
                  <a:cubicBezTo>
                    <a:pt x="20" y="199"/>
                    <a:pt x="21" y="199"/>
                    <a:pt x="21" y="198"/>
                  </a:cubicBezTo>
                  <a:cubicBezTo>
                    <a:pt x="21" y="198"/>
                    <a:pt x="21" y="198"/>
                    <a:pt x="21" y="198"/>
                  </a:cubicBezTo>
                  <a:cubicBezTo>
                    <a:pt x="20" y="198"/>
                    <a:pt x="20" y="198"/>
                    <a:pt x="20" y="198"/>
                  </a:cubicBezTo>
                  <a:cubicBezTo>
                    <a:pt x="20" y="198"/>
                    <a:pt x="20" y="198"/>
                    <a:pt x="19" y="198"/>
                  </a:cubicBezTo>
                  <a:cubicBezTo>
                    <a:pt x="19" y="198"/>
                    <a:pt x="19" y="198"/>
                    <a:pt x="19" y="197"/>
                  </a:cubicBezTo>
                  <a:cubicBezTo>
                    <a:pt x="20" y="197"/>
                    <a:pt x="21" y="197"/>
                    <a:pt x="22" y="197"/>
                  </a:cubicBezTo>
                  <a:cubicBezTo>
                    <a:pt x="22" y="197"/>
                    <a:pt x="23" y="197"/>
                    <a:pt x="23" y="198"/>
                  </a:cubicBezTo>
                  <a:cubicBezTo>
                    <a:pt x="24" y="198"/>
                    <a:pt x="24" y="198"/>
                    <a:pt x="24" y="197"/>
                  </a:cubicBezTo>
                  <a:cubicBezTo>
                    <a:pt x="23" y="197"/>
                    <a:pt x="23" y="196"/>
                    <a:pt x="24" y="196"/>
                  </a:cubicBezTo>
                  <a:cubicBezTo>
                    <a:pt x="23" y="196"/>
                    <a:pt x="23" y="196"/>
                    <a:pt x="23" y="196"/>
                  </a:cubicBezTo>
                  <a:lnTo>
                    <a:pt x="23" y="197"/>
                  </a:lnTo>
                  <a:cubicBezTo>
                    <a:pt x="23" y="197"/>
                    <a:pt x="23" y="197"/>
                    <a:pt x="23" y="197"/>
                  </a:cubicBezTo>
                  <a:cubicBezTo>
                    <a:pt x="23" y="196"/>
                    <a:pt x="23" y="196"/>
                    <a:pt x="23" y="196"/>
                  </a:cubicBezTo>
                  <a:cubicBezTo>
                    <a:pt x="22" y="196"/>
                    <a:pt x="22" y="196"/>
                    <a:pt x="21" y="196"/>
                  </a:cubicBezTo>
                  <a:cubicBezTo>
                    <a:pt x="21" y="196"/>
                    <a:pt x="21" y="196"/>
                    <a:pt x="20" y="196"/>
                  </a:cubicBezTo>
                  <a:cubicBezTo>
                    <a:pt x="20" y="197"/>
                    <a:pt x="20" y="197"/>
                    <a:pt x="20" y="196"/>
                  </a:cubicBezTo>
                  <a:cubicBezTo>
                    <a:pt x="20" y="196"/>
                    <a:pt x="20" y="196"/>
                    <a:pt x="20" y="195"/>
                  </a:cubicBezTo>
                  <a:cubicBezTo>
                    <a:pt x="20" y="196"/>
                    <a:pt x="20" y="196"/>
                    <a:pt x="20" y="196"/>
                  </a:cubicBezTo>
                  <a:cubicBezTo>
                    <a:pt x="20" y="196"/>
                    <a:pt x="21" y="196"/>
                    <a:pt x="21" y="195"/>
                  </a:cubicBezTo>
                  <a:cubicBezTo>
                    <a:pt x="21" y="195"/>
                    <a:pt x="22" y="195"/>
                    <a:pt x="22" y="195"/>
                  </a:cubicBezTo>
                  <a:cubicBezTo>
                    <a:pt x="22" y="194"/>
                    <a:pt x="22" y="194"/>
                    <a:pt x="23" y="194"/>
                  </a:cubicBezTo>
                  <a:cubicBezTo>
                    <a:pt x="23" y="194"/>
                    <a:pt x="23" y="194"/>
                    <a:pt x="23" y="194"/>
                  </a:cubicBezTo>
                  <a:cubicBezTo>
                    <a:pt x="23" y="194"/>
                    <a:pt x="23" y="195"/>
                    <a:pt x="23" y="195"/>
                  </a:cubicBezTo>
                  <a:cubicBezTo>
                    <a:pt x="24" y="194"/>
                    <a:pt x="24" y="194"/>
                    <a:pt x="24" y="194"/>
                  </a:cubicBezTo>
                  <a:cubicBezTo>
                    <a:pt x="25" y="193"/>
                    <a:pt x="25" y="193"/>
                    <a:pt x="25" y="193"/>
                  </a:cubicBezTo>
                  <a:cubicBezTo>
                    <a:pt x="25" y="192"/>
                    <a:pt x="25" y="192"/>
                    <a:pt x="25" y="192"/>
                  </a:cubicBezTo>
                  <a:cubicBezTo>
                    <a:pt x="24" y="192"/>
                    <a:pt x="24" y="192"/>
                    <a:pt x="24" y="192"/>
                  </a:cubicBezTo>
                  <a:cubicBezTo>
                    <a:pt x="24" y="192"/>
                    <a:pt x="24" y="192"/>
                    <a:pt x="23" y="191"/>
                  </a:cubicBezTo>
                  <a:cubicBezTo>
                    <a:pt x="23" y="191"/>
                    <a:pt x="23" y="191"/>
                    <a:pt x="24" y="190"/>
                  </a:cubicBezTo>
                  <a:cubicBezTo>
                    <a:pt x="24" y="191"/>
                    <a:pt x="25" y="191"/>
                    <a:pt x="25" y="191"/>
                  </a:cubicBezTo>
                  <a:cubicBezTo>
                    <a:pt x="25" y="191"/>
                    <a:pt x="26" y="191"/>
                    <a:pt x="27" y="191"/>
                  </a:cubicBezTo>
                  <a:cubicBezTo>
                    <a:pt x="26" y="192"/>
                    <a:pt x="26" y="192"/>
                    <a:pt x="27" y="192"/>
                  </a:cubicBezTo>
                  <a:cubicBezTo>
                    <a:pt x="27" y="192"/>
                    <a:pt x="27" y="193"/>
                    <a:pt x="27" y="193"/>
                  </a:cubicBezTo>
                  <a:cubicBezTo>
                    <a:pt x="27" y="193"/>
                    <a:pt x="28" y="193"/>
                    <a:pt x="28" y="192"/>
                  </a:cubicBezTo>
                  <a:cubicBezTo>
                    <a:pt x="27" y="192"/>
                    <a:pt x="28" y="191"/>
                    <a:pt x="28" y="191"/>
                  </a:cubicBezTo>
                  <a:cubicBezTo>
                    <a:pt x="28" y="191"/>
                    <a:pt x="28" y="192"/>
                    <a:pt x="28" y="193"/>
                  </a:cubicBezTo>
                  <a:cubicBezTo>
                    <a:pt x="28" y="193"/>
                    <a:pt x="29" y="194"/>
                    <a:pt x="30" y="194"/>
                  </a:cubicBezTo>
                  <a:cubicBezTo>
                    <a:pt x="30" y="194"/>
                    <a:pt x="29" y="194"/>
                    <a:pt x="29" y="194"/>
                  </a:cubicBezTo>
                  <a:cubicBezTo>
                    <a:pt x="28" y="194"/>
                    <a:pt x="28" y="194"/>
                    <a:pt x="27" y="194"/>
                  </a:cubicBezTo>
                  <a:cubicBezTo>
                    <a:pt x="27" y="195"/>
                    <a:pt x="28" y="195"/>
                    <a:pt x="28" y="195"/>
                  </a:cubicBezTo>
                  <a:cubicBezTo>
                    <a:pt x="28" y="195"/>
                    <a:pt x="28" y="195"/>
                    <a:pt x="28" y="196"/>
                  </a:cubicBezTo>
                  <a:cubicBezTo>
                    <a:pt x="28" y="196"/>
                    <a:pt x="27" y="196"/>
                    <a:pt x="27" y="195"/>
                  </a:cubicBezTo>
                  <a:cubicBezTo>
                    <a:pt x="27" y="195"/>
                    <a:pt x="26" y="195"/>
                    <a:pt x="25" y="195"/>
                  </a:cubicBezTo>
                  <a:cubicBezTo>
                    <a:pt x="26" y="196"/>
                    <a:pt x="27" y="196"/>
                    <a:pt x="26" y="197"/>
                  </a:cubicBezTo>
                  <a:cubicBezTo>
                    <a:pt x="26" y="197"/>
                    <a:pt x="25" y="197"/>
                    <a:pt x="24" y="197"/>
                  </a:cubicBezTo>
                  <a:cubicBezTo>
                    <a:pt x="25" y="198"/>
                    <a:pt x="26" y="198"/>
                    <a:pt x="27" y="198"/>
                  </a:cubicBezTo>
                  <a:cubicBezTo>
                    <a:pt x="28" y="198"/>
                    <a:pt x="29" y="198"/>
                    <a:pt x="29" y="198"/>
                  </a:cubicBezTo>
                  <a:cubicBezTo>
                    <a:pt x="30" y="198"/>
                    <a:pt x="30" y="199"/>
                    <a:pt x="29" y="199"/>
                  </a:cubicBezTo>
                  <a:cubicBezTo>
                    <a:pt x="29" y="199"/>
                    <a:pt x="28" y="199"/>
                    <a:pt x="28" y="199"/>
                  </a:cubicBezTo>
                  <a:cubicBezTo>
                    <a:pt x="27" y="199"/>
                    <a:pt x="26" y="199"/>
                    <a:pt x="25" y="199"/>
                  </a:cubicBezTo>
                  <a:cubicBezTo>
                    <a:pt x="24" y="199"/>
                    <a:pt x="24" y="199"/>
                    <a:pt x="24" y="199"/>
                  </a:cubicBezTo>
                  <a:cubicBezTo>
                    <a:pt x="24" y="199"/>
                    <a:pt x="24" y="199"/>
                    <a:pt x="25" y="199"/>
                  </a:cubicBezTo>
                  <a:cubicBezTo>
                    <a:pt x="25" y="199"/>
                    <a:pt x="26" y="199"/>
                    <a:pt x="26" y="199"/>
                  </a:cubicBezTo>
                  <a:cubicBezTo>
                    <a:pt x="27" y="199"/>
                    <a:pt x="27" y="199"/>
                    <a:pt x="28" y="199"/>
                  </a:cubicBezTo>
                  <a:cubicBezTo>
                    <a:pt x="28" y="199"/>
                    <a:pt x="29" y="199"/>
                    <a:pt x="29" y="200"/>
                  </a:cubicBezTo>
                  <a:cubicBezTo>
                    <a:pt x="29" y="200"/>
                    <a:pt x="29" y="200"/>
                    <a:pt x="28" y="200"/>
                  </a:cubicBezTo>
                  <a:cubicBezTo>
                    <a:pt x="28" y="200"/>
                    <a:pt x="28" y="200"/>
                    <a:pt x="28" y="201"/>
                  </a:cubicBezTo>
                  <a:cubicBezTo>
                    <a:pt x="28" y="201"/>
                    <a:pt x="29" y="201"/>
                    <a:pt x="29" y="201"/>
                  </a:cubicBezTo>
                  <a:cubicBezTo>
                    <a:pt x="30" y="201"/>
                    <a:pt x="31" y="202"/>
                    <a:pt x="32" y="202"/>
                  </a:cubicBezTo>
                  <a:close/>
                  <a:moveTo>
                    <a:pt x="26" y="193"/>
                  </a:moveTo>
                  <a:cubicBezTo>
                    <a:pt x="25" y="193"/>
                    <a:pt x="25" y="194"/>
                    <a:pt x="26" y="194"/>
                  </a:cubicBezTo>
                  <a:cubicBezTo>
                    <a:pt x="26" y="195"/>
                    <a:pt x="26" y="194"/>
                    <a:pt x="27" y="194"/>
                  </a:cubicBezTo>
                  <a:cubicBezTo>
                    <a:pt x="26" y="194"/>
                    <a:pt x="26" y="194"/>
                    <a:pt x="26" y="193"/>
                  </a:cubicBezTo>
                  <a:cubicBezTo>
                    <a:pt x="26" y="193"/>
                    <a:pt x="26" y="193"/>
                    <a:pt x="26" y="193"/>
                  </a:cubicBezTo>
                  <a:close/>
                  <a:moveTo>
                    <a:pt x="25" y="195"/>
                  </a:moveTo>
                  <a:cubicBezTo>
                    <a:pt x="25" y="195"/>
                    <a:pt x="25" y="195"/>
                    <a:pt x="25" y="195"/>
                  </a:cubicBezTo>
                  <a:cubicBezTo>
                    <a:pt x="25" y="195"/>
                    <a:pt x="25" y="194"/>
                    <a:pt x="25" y="194"/>
                  </a:cubicBezTo>
                  <a:cubicBezTo>
                    <a:pt x="25" y="194"/>
                    <a:pt x="25" y="194"/>
                    <a:pt x="25" y="194"/>
                  </a:cubicBezTo>
                  <a:cubicBezTo>
                    <a:pt x="24" y="194"/>
                    <a:pt x="24" y="195"/>
                    <a:pt x="25" y="195"/>
                  </a:cubicBezTo>
                  <a:close/>
                  <a:moveTo>
                    <a:pt x="24" y="196"/>
                  </a:moveTo>
                  <a:cubicBezTo>
                    <a:pt x="24" y="196"/>
                    <a:pt x="25" y="196"/>
                    <a:pt x="25" y="196"/>
                  </a:cubicBezTo>
                  <a:cubicBezTo>
                    <a:pt x="25" y="196"/>
                    <a:pt x="25" y="196"/>
                    <a:pt x="25" y="196"/>
                  </a:cubicBezTo>
                  <a:cubicBezTo>
                    <a:pt x="25" y="196"/>
                    <a:pt x="25" y="196"/>
                    <a:pt x="24" y="196"/>
                  </a:cubicBezTo>
                  <a:cubicBezTo>
                    <a:pt x="24" y="196"/>
                    <a:pt x="24" y="196"/>
                    <a:pt x="24" y="196"/>
                  </a:cubicBezTo>
                  <a:close/>
                  <a:moveTo>
                    <a:pt x="22" y="199"/>
                  </a:moveTo>
                  <a:cubicBezTo>
                    <a:pt x="22" y="200"/>
                    <a:pt x="22" y="200"/>
                    <a:pt x="23" y="199"/>
                  </a:cubicBezTo>
                  <a:cubicBezTo>
                    <a:pt x="23" y="199"/>
                    <a:pt x="23" y="199"/>
                    <a:pt x="23" y="199"/>
                  </a:cubicBezTo>
                  <a:cubicBezTo>
                    <a:pt x="22" y="199"/>
                    <a:pt x="22" y="199"/>
                    <a:pt x="22" y="199"/>
                  </a:cubicBezTo>
                  <a:close/>
                  <a:moveTo>
                    <a:pt x="16" y="199"/>
                  </a:moveTo>
                  <a:cubicBezTo>
                    <a:pt x="16" y="200"/>
                    <a:pt x="16" y="200"/>
                    <a:pt x="16" y="200"/>
                  </a:cubicBezTo>
                  <a:cubicBezTo>
                    <a:pt x="16" y="200"/>
                    <a:pt x="16" y="200"/>
                    <a:pt x="16" y="200"/>
                  </a:cubicBezTo>
                  <a:cubicBezTo>
                    <a:pt x="17" y="200"/>
                    <a:pt x="17" y="200"/>
                    <a:pt x="17" y="200"/>
                  </a:cubicBezTo>
                  <a:cubicBezTo>
                    <a:pt x="17" y="200"/>
                    <a:pt x="18" y="200"/>
                    <a:pt x="17" y="200"/>
                  </a:cubicBezTo>
                  <a:cubicBezTo>
                    <a:pt x="17" y="200"/>
                    <a:pt x="17" y="200"/>
                    <a:pt x="17" y="199"/>
                  </a:cubicBezTo>
                  <a:cubicBezTo>
                    <a:pt x="17" y="199"/>
                    <a:pt x="16" y="199"/>
                    <a:pt x="16" y="199"/>
                  </a:cubicBezTo>
                  <a:close/>
                  <a:moveTo>
                    <a:pt x="26" y="201"/>
                  </a:moveTo>
                  <a:cubicBezTo>
                    <a:pt x="25" y="201"/>
                    <a:pt x="26" y="201"/>
                    <a:pt x="26" y="201"/>
                  </a:cubicBezTo>
                  <a:cubicBezTo>
                    <a:pt x="26" y="201"/>
                    <a:pt x="27" y="201"/>
                    <a:pt x="27" y="201"/>
                  </a:cubicBezTo>
                  <a:cubicBezTo>
                    <a:pt x="27" y="201"/>
                    <a:pt x="27" y="201"/>
                    <a:pt x="27" y="201"/>
                  </a:cubicBezTo>
                  <a:cubicBezTo>
                    <a:pt x="27" y="200"/>
                    <a:pt x="26" y="200"/>
                    <a:pt x="26" y="200"/>
                  </a:cubicBezTo>
                  <a:cubicBezTo>
                    <a:pt x="26" y="200"/>
                    <a:pt x="26" y="201"/>
                    <a:pt x="26" y="201"/>
                  </a:cubicBezTo>
                  <a:close/>
                  <a:moveTo>
                    <a:pt x="27" y="202"/>
                  </a:moveTo>
                  <a:cubicBezTo>
                    <a:pt x="26" y="203"/>
                    <a:pt x="26" y="203"/>
                    <a:pt x="26" y="203"/>
                  </a:cubicBezTo>
                  <a:cubicBezTo>
                    <a:pt x="26" y="204"/>
                    <a:pt x="26" y="204"/>
                    <a:pt x="27" y="204"/>
                  </a:cubicBezTo>
                  <a:cubicBezTo>
                    <a:pt x="27" y="204"/>
                    <a:pt x="27" y="203"/>
                    <a:pt x="27" y="203"/>
                  </a:cubicBezTo>
                  <a:cubicBezTo>
                    <a:pt x="27" y="203"/>
                    <a:pt x="27" y="203"/>
                    <a:pt x="27" y="202"/>
                  </a:cubicBezTo>
                  <a:close/>
                  <a:moveTo>
                    <a:pt x="23" y="204"/>
                  </a:moveTo>
                  <a:cubicBezTo>
                    <a:pt x="23" y="205"/>
                    <a:pt x="23" y="205"/>
                    <a:pt x="23" y="205"/>
                  </a:cubicBezTo>
                  <a:cubicBezTo>
                    <a:pt x="23" y="205"/>
                    <a:pt x="23" y="205"/>
                    <a:pt x="23" y="204"/>
                  </a:cubicBezTo>
                  <a:cubicBezTo>
                    <a:pt x="23" y="204"/>
                    <a:pt x="23" y="204"/>
                    <a:pt x="23" y="204"/>
                  </a:cubicBezTo>
                  <a:cubicBezTo>
                    <a:pt x="23" y="204"/>
                    <a:pt x="23" y="204"/>
                    <a:pt x="23" y="204"/>
                  </a:cubicBezTo>
                  <a:close/>
                  <a:moveTo>
                    <a:pt x="28" y="204"/>
                  </a:moveTo>
                  <a:cubicBezTo>
                    <a:pt x="28" y="204"/>
                    <a:pt x="28" y="204"/>
                    <a:pt x="28" y="204"/>
                  </a:cubicBezTo>
                  <a:cubicBezTo>
                    <a:pt x="28" y="204"/>
                    <a:pt x="28" y="204"/>
                    <a:pt x="28" y="204"/>
                  </a:cubicBezTo>
                  <a:cubicBezTo>
                    <a:pt x="28" y="204"/>
                    <a:pt x="28" y="204"/>
                    <a:pt x="28" y="204"/>
                  </a:cubicBezTo>
                  <a:cubicBezTo>
                    <a:pt x="28" y="204"/>
                    <a:pt x="27" y="204"/>
                    <a:pt x="28" y="204"/>
                  </a:cubicBezTo>
                  <a:close/>
                  <a:moveTo>
                    <a:pt x="19" y="204"/>
                  </a:moveTo>
                  <a:cubicBezTo>
                    <a:pt x="20" y="205"/>
                    <a:pt x="20" y="205"/>
                    <a:pt x="19" y="206"/>
                  </a:cubicBezTo>
                  <a:cubicBezTo>
                    <a:pt x="19" y="207"/>
                    <a:pt x="19" y="207"/>
                    <a:pt x="20" y="207"/>
                  </a:cubicBezTo>
                  <a:cubicBezTo>
                    <a:pt x="20" y="206"/>
                    <a:pt x="20" y="206"/>
                    <a:pt x="20" y="206"/>
                  </a:cubicBezTo>
                  <a:cubicBezTo>
                    <a:pt x="20" y="207"/>
                    <a:pt x="21" y="207"/>
                    <a:pt x="21" y="206"/>
                  </a:cubicBezTo>
                  <a:cubicBezTo>
                    <a:pt x="22" y="206"/>
                    <a:pt x="22" y="205"/>
                    <a:pt x="21" y="205"/>
                  </a:cubicBezTo>
                  <a:cubicBezTo>
                    <a:pt x="20" y="205"/>
                    <a:pt x="20" y="205"/>
                    <a:pt x="19" y="204"/>
                  </a:cubicBezTo>
                  <a:close/>
                  <a:moveTo>
                    <a:pt x="35" y="206"/>
                  </a:moveTo>
                  <a:cubicBezTo>
                    <a:pt x="36" y="206"/>
                    <a:pt x="36" y="206"/>
                    <a:pt x="36" y="206"/>
                  </a:cubicBezTo>
                  <a:cubicBezTo>
                    <a:pt x="36" y="207"/>
                    <a:pt x="36" y="207"/>
                    <a:pt x="37" y="207"/>
                  </a:cubicBezTo>
                  <a:cubicBezTo>
                    <a:pt x="37" y="207"/>
                    <a:pt x="37" y="206"/>
                    <a:pt x="37" y="206"/>
                  </a:cubicBezTo>
                  <a:cubicBezTo>
                    <a:pt x="37" y="206"/>
                    <a:pt x="37" y="205"/>
                    <a:pt x="36" y="205"/>
                  </a:cubicBezTo>
                  <a:cubicBezTo>
                    <a:pt x="36" y="205"/>
                    <a:pt x="36" y="205"/>
                    <a:pt x="36" y="205"/>
                  </a:cubicBezTo>
                  <a:cubicBezTo>
                    <a:pt x="35" y="205"/>
                    <a:pt x="35" y="205"/>
                    <a:pt x="35" y="206"/>
                  </a:cubicBezTo>
                  <a:close/>
                  <a:moveTo>
                    <a:pt x="29" y="206"/>
                  </a:moveTo>
                  <a:cubicBezTo>
                    <a:pt x="29" y="206"/>
                    <a:pt x="29" y="206"/>
                    <a:pt x="29" y="206"/>
                  </a:cubicBezTo>
                  <a:cubicBezTo>
                    <a:pt x="29" y="206"/>
                    <a:pt x="29" y="206"/>
                    <a:pt x="29" y="205"/>
                  </a:cubicBezTo>
                  <a:cubicBezTo>
                    <a:pt x="29" y="205"/>
                    <a:pt x="29" y="205"/>
                    <a:pt x="29" y="206"/>
                  </a:cubicBezTo>
                  <a:cubicBezTo>
                    <a:pt x="29" y="206"/>
                    <a:pt x="29" y="206"/>
                    <a:pt x="29" y="206"/>
                  </a:cubicBezTo>
                  <a:close/>
                  <a:moveTo>
                    <a:pt x="33" y="205"/>
                  </a:moveTo>
                  <a:cubicBezTo>
                    <a:pt x="33" y="206"/>
                    <a:pt x="33" y="206"/>
                    <a:pt x="33" y="207"/>
                  </a:cubicBezTo>
                  <a:cubicBezTo>
                    <a:pt x="33" y="207"/>
                    <a:pt x="33" y="207"/>
                    <a:pt x="34" y="207"/>
                  </a:cubicBezTo>
                  <a:cubicBezTo>
                    <a:pt x="34" y="207"/>
                    <a:pt x="34" y="207"/>
                    <a:pt x="34" y="206"/>
                  </a:cubicBezTo>
                  <a:cubicBezTo>
                    <a:pt x="34" y="206"/>
                    <a:pt x="34" y="206"/>
                    <a:pt x="33" y="205"/>
                  </a:cubicBezTo>
                  <a:close/>
                  <a:moveTo>
                    <a:pt x="22" y="207"/>
                  </a:moveTo>
                  <a:cubicBezTo>
                    <a:pt x="22" y="208"/>
                    <a:pt x="22" y="207"/>
                    <a:pt x="23" y="207"/>
                  </a:cubicBezTo>
                  <a:cubicBezTo>
                    <a:pt x="23" y="207"/>
                    <a:pt x="23" y="207"/>
                    <a:pt x="23" y="207"/>
                  </a:cubicBezTo>
                  <a:cubicBezTo>
                    <a:pt x="22" y="207"/>
                    <a:pt x="22" y="207"/>
                    <a:pt x="22" y="207"/>
                  </a:cubicBezTo>
                  <a:cubicBezTo>
                    <a:pt x="22" y="207"/>
                    <a:pt x="22" y="207"/>
                    <a:pt x="22" y="207"/>
                  </a:cubicBezTo>
                  <a:close/>
                  <a:moveTo>
                    <a:pt x="32" y="207"/>
                  </a:moveTo>
                  <a:cubicBezTo>
                    <a:pt x="32" y="207"/>
                    <a:pt x="32" y="207"/>
                    <a:pt x="32" y="207"/>
                  </a:cubicBezTo>
                  <a:cubicBezTo>
                    <a:pt x="33" y="207"/>
                    <a:pt x="33" y="207"/>
                    <a:pt x="33" y="207"/>
                  </a:cubicBezTo>
                  <a:cubicBezTo>
                    <a:pt x="33" y="207"/>
                    <a:pt x="32" y="207"/>
                    <a:pt x="32" y="207"/>
                  </a:cubicBezTo>
                  <a:cubicBezTo>
                    <a:pt x="32" y="207"/>
                    <a:pt x="32" y="207"/>
                    <a:pt x="32" y="207"/>
                  </a:cubicBezTo>
                  <a:close/>
                  <a:moveTo>
                    <a:pt x="43" y="207"/>
                  </a:moveTo>
                  <a:cubicBezTo>
                    <a:pt x="43" y="208"/>
                    <a:pt x="44" y="208"/>
                    <a:pt x="44" y="208"/>
                  </a:cubicBezTo>
                  <a:cubicBezTo>
                    <a:pt x="44" y="208"/>
                    <a:pt x="44" y="208"/>
                    <a:pt x="44" y="207"/>
                  </a:cubicBezTo>
                  <a:cubicBezTo>
                    <a:pt x="45" y="207"/>
                    <a:pt x="45" y="207"/>
                    <a:pt x="45" y="207"/>
                  </a:cubicBezTo>
                  <a:cubicBezTo>
                    <a:pt x="45" y="207"/>
                    <a:pt x="44" y="207"/>
                    <a:pt x="44" y="207"/>
                  </a:cubicBezTo>
                  <a:cubicBezTo>
                    <a:pt x="44" y="207"/>
                    <a:pt x="43" y="207"/>
                    <a:pt x="43" y="207"/>
                  </a:cubicBezTo>
                  <a:cubicBezTo>
                    <a:pt x="43" y="207"/>
                    <a:pt x="43" y="207"/>
                    <a:pt x="43" y="207"/>
                  </a:cubicBezTo>
                  <a:close/>
                  <a:moveTo>
                    <a:pt x="44" y="209"/>
                  </a:moveTo>
                  <a:cubicBezTo>
                    <a:pt x="44" y="209"/>
                    <a:pt x="44" y="209"/>
                    <a:pt x="44" y="209"/>
                  </a:cubicBezTo>
                  <a:cubicBezTo>
                    <a:pt x="44" y="210"/>
                    <a:pt x="45" y="210"/>
                    <a:pt x="45" y="210"/>
                  </a:cubicBezTo>
                  <a:cubicBezTo>
                    <a:pt x="45" y="209"/>
                    <a:pt x="45" y="209"/>
                    <a:pt x="45" y="209"/>
                  </a:cubicBezTo>
                  <a:cubicBezTo>
                    <a:pt x="45" y="209"/>
                    <a:pt x="46" y="209"/>
                    <a:pt x="45" y="208"/>
                  </a:cubicBezTo>
                  <a:cubicBezTo>
                    <a:pt x="45" y="208"/>
                    <a:pt x="45" y="208"/>
                    <a:pt x="44" y="208"/>
                  </a:cubicBezTo>
                  <a:cubicBezTo>
                    <a:pt x="44" y="208"/>
                    <a:pt x="44" y="208"/>
                    <a:pt x="44" y="209"/>
                  </a:cubicBezTo>
                  <a:close/>
                  <a:moveTo>
                    <a:pt x="44" y="211"/>
                  </a:moveTo>
                  <a:cubicBezTo>
                    <a:pt x="44" y="211"/>
                    <a:pt x="44" y="211"/>
                    <a:pt x="44" y="211"/>
                  </a:cubicBezTo>
                  <a:cubicBezTo>
                    <a:pt x="45" y="211"/>
                    <a:pt x="45" y="211"/>
                    <a:pt x="44" y="211"/>
                  </a:cubicBezTo>
                  <a:cubicBezTo>
                    <a:pt x="44" y="210"/>
                    <a:pt x="44" y="210"/>
                    <a:pt x="44" y="211"/>
                  </a:cubicBezTo>
                  <a:cubicBezTo>
                    <a:pt x="44" y="211"/>
                    <a:pt x="44" y="211"/>
                    <a:pt x="44" y="211"/>
                  </a:cubicBezTo>
                  <a:close/>
                  <a:moveTo>
                    <a:pt x="44" y="202"/>
                  </a:moveTo>
                  <a:cubicBezTo>
                    <a:pt x="43" y="203"/>
                    <a:pt x="43" y="203"/>
                    <a:pt x="42" y="204"/>
                  </a:cubicBezTo>
                  <a:cubicBezTo>
                    <a:pt x="42" y="204"/>
                    <a:pt x="41" y="204"/>
                    <a:pt x="41" y="205"/>
                  </a:cubicBezTo>
                  <a:cubicBezTo>
                    <a:pt x="40" y="204"/>
                    <a:pt x="39" y="204"/>
                    <a:pt x="39" y="204"/>
                  </a:cubicBezTo>
                  <a:cubicBezTo>
                    <a:pt x="38" y="203"/>
                    <a:pt x="37" y="203"/>
                    <a:pt x="36" y="203"/>
                  </a:cubicBezTo>
                  <a:cubicBezTo>
                    <a:pt x="36" y="202"/>
                    <a:pt x="36" y="202"/>
                    <a:pt x="36" y="202"/>
                  </a:cubicBezTo>
                  <a:cubicBezTo>
                    <a:pt x="37" y="202"/>
                    <a:pt x="37" y="202"/>
                    <a:pt x="37" y="202"/>
                  </a:cubicBezTo>
                  <a:cubicBezTo>
                    <a:pt x="37" y="202"/>
                    <a:pt x="38" y="201"/>
                    <a:pt x="38" y="201"/>
                  </a:cubicBezTo>
                  <a:cubicBezTo>
                    <a:pt x="38" y="201"/>
                    <a:pt x="38" y="200"/>
                    <a:pt x="38" y="200"/>
                  </a:cubicBezTo>
                  <a:cubicBezTo>
                    <a:pt x="38" y="200"/>
                    <a:pt x="39" y="200"/>
                    <a:pt x="39" y="199"/>
                  </a:cubicBezTo>
                  <a:cubicBezTo>
                    <a:pt x="40" y="199"/>
                    <a:pt x="41" y="199"/>
                    <a:pt x="41" y="198"/>
                  </a:cubicBezTo>
                  <a:cubicBezTo>
                    <a:pt x="41" y="198"/>
                    <a:pt x="42" y="198"/>
                    <a:pt x="42" y="198"/>
                  </a:cubicBezTo>
                  <a:cubicBezTo>
                    <a:pt x="41" y="198"/>
                    <a:pt x="41" y="198"/>
                    <a:pt x="41" y="199"/>
                  </a:cubicBezTo>
                  <a:cubicBezTo>
                    <a:pt x="41" y="199"/>
                    <a:pt x="41" y="200"/>
                    <a:pt x="40" y="200"/>
                  </a:cubicBezTo>
                  <a:cubicBezTo>
                    <a:pt x="40" y="201"/>
                    <a:pt x="39" y="201"/>
                    <a:pt x="39" y="201"/>
                  </a:cubicBezTo>
                  <a:cubicBezTo>
                    <a:pt x="39" y="202"/>
                    <a:pt x="39" y="202"/>
                    <a:pt x="39" y="202"/>
                  </a:cubicBezTo>
                  <a:cubicBezTo>
                    <a:pt x="40" y="202"/>
                    <a:pt x="40" y="203"/>
                    <a:pt x="40" y="203"/>
                  </a:cubicBezTo>
                  <a:cubicBezTo>
                    <a:pt x="41" y="204"/>
                    <a:pt x="42" y="203"/>
                    <a:pt x="42" y="203"/>
                  </a:cubicBezTo>
                  <a:cubicBezTo>
                    <a:pt x="42" y="202"/>
                    <a:pt x="43" y="202"/>
                    <a:pt x="43" y="201"/>
                  </a:cubicBezTo>
                  <a:cubicBezTo>
                    <a:pt x="44" y="201"/>
                    <a:pt x="44" y="202"/>
                    <a:pt x="44" y="202"/>
                  </a:cubicBezTo>
                  <a:cubicBezTo>
                    <a:pt x="44" y="202"/>
                    <a:pt x="44" y="202"/>
                    <a:pt x="44" y="202"/>
                  </a:cubicBezTo>
                  <a:close/>
                  <a:moveTo>
                    <a:pt x="32" y="194"/>
                  </a:moveTo>
                  <a:cubicBezTo>
                    <a:pt x="32" y="194"/>
                    <a:pt x="32" y="193"/>
                    <a:pt x="32" y="192"/>
                  </a:cubicBezTo>
                  <a:cubicBezTo>
                    <a:pt x="32" y="191"/>
                    <a:pt x="32" y="191"/>
                    <a:pt x="33" y="192"/>
                  </a:cubicBezTo>
                  <a:cubicBezTo>
                    <a:pt x="33" y="192"/>
                    <a:pt x="33" y="192"/>
                    <a:pt x="33" y="193"/>
                  </a:cubicBezTo>
                  <a:cubicBezTo>
                    <a:pt x="33" y="194"/>
                    <a:pt x="33" y="194"/>
                    <a:pt x="33" y="194"/>
                  </a:cubicBezTo>
                  <a:cubicBezTo>
                    <a:pt x="33" y="194"/>
                    <a:pt x="33" y="194"/>
                    <a:pt x="32" y="194"/>
                  </a:cubicBezTo>
                  <a:cubicBezTo>
                    <a:pt x="32" y="194"/>
                    <a:pt x="32" y="194"/>
                    <a:pt x="32" y="194"/>
                  </a:cubicBezTo>
                  <a:cubicBezTo>
                    <a:pt x="32" y="195"/>
                    <a:pt x="32" y="195"/>
                    <a:pt x="32" y="195"/>
                  </a:cubicBezTo>
                  <a:cubicBezTo>
                    <a:pt x="32" y="195"/>
                    <a:pt x="32" y="195"/>
                    <a:pt x="32" y="195"/>
                  </a:cubicBezTo>
                  <a:cubicBezTo>
                    <a:pt x="32" y="195"/>
                    <a:pt x="32" y="195"/>
                    <a:pt x="32" y="196"/>
                  </a:cubicBezTo>
                  <a:cubicBezTo>
                    <a:pt x="31" y="196"/>
                    <a:pt x="31" y="196"/>
                    <a:pt x="31" y="197"/>
                  </a:cubicBezTo>
                  <a:cubicBezTo>
                    <a:pt x="31" y="196"/>
                    <a:pt x="31" y="196"/>
                    <a:pt x="31" y="195"/>
                  </a:cubicBezTo>
                  <a:cubicBezTo>
                    <a:pt x="31" y="195"/>
                    <a:pt x="31" y="194"/>
                    <a:pt x="31" y="194"/>
                  </a:cubicBezTo>
                  <a:lnTo>
                    <a:pt x="31" y="194"/>
                  </a:lnTo>
                  <a:lnTo>
                    <a:pt x="32" y="194"/>
                  </a:lnTo>
                  <a:close/>
                  <a:moveTo>
                    <a:pt x="17" y="198"/>
                  </a:moveTo>
                  <a:cubicBezTo>
                    <a:pt x="18" y="197"/>
                    <a:pt x="18" y="197"/>
                    <a:pt x="18" y="196"/>
                  </a:cubicBezTo>
                  <a:cubicBezTo>
                    <a:pt x="18" y="195"/>
                    <a:pt x="17" y="194"/>
                    <a:pt x="16" y="194"/>
                  </a:cubicBezTo>
                  <a:cubicBezTo>
                    <a:pt x="17" y="194"/>
                    <a:pt x="17" y="193"/>
                    <a:pt x="17" y="194"/>
                  </a:cubicBezTo>
                  <a:cubicBezTo>
                    <a:pt x="17" y="194"/>
                    <a:pt x="17" y="194"/>
                    <a:pt x="18" y="194"/>
                  </a:cubicBezTo>
                  <a:cubicBezTo>
                    <a:pt x="18" y="194"/>
                    <a:pt x="18" y="195"/>
                    <a:pt x="18" y="195"/>
                  </a:cubicBezTo>
                  <a:cubicBezTo>
                    <a:pt x="18" y="195"/>
                    <a:pt x="19" y="195"/>
                    <a:pt x="19" y="195"/>
                  </a:cubicBezTo>
                  <a:lnTo>
                    <a:pt x="19" y="198"/>
                  </a:lnTo>
                  <a:lnTo>
                    <a:pt x="17" y="198"/>
                  </a:lnTo>
                  <a:close/>
                  <a:moveTo>
                    <a:pt x="16" y="198"/>
                  </a:moveTo>
                  <a:cubicBezTo>
                    <a:pt x="15" y="198"/>
                    <a:pt x="15" y="198"/>
                    <a:pt x="15" y="198"/>
                  </a:cubicBezTo>
                  <a:cubicBezTo>
                    <a:pt x="15" y="197"/>
                    <a:pt x="15" y="197"/>
                    <a:pt x="15" y="197"/>
                  </a:cubicBezTo>
                  <a:cubicBezTo>
                    <a:pt x="16" y="196"/>
                    <a:pt x="16" y="196"/>
                    <a:pt x="16" y="196"/>
                  </a:cubicBezTo>
                  <a:cubicBezTo>
                    <a:pt x="16" y="196"/>
                    <a:pt x="15" y="196"/>
                    <a:pt x="15" y="196"/>
                  </a:cubicBezTo>
                  <a:cubicBezTo>
                    <a:pt x="14" y="196"/>
                    <a:pt x="14" y="196"/>
                    <a:pt x="14" y="196"/>
                  </a:cubicBezTo>
                  <a:cubicBezTo>
                    <a:pt x="14" y="196"/>
                    <a:pt x="15" y="195"/>
                    <a:pt x="15" y="195"/>
                  </a:cubicBezTo>
                  <a:cubicBezTo>
                    <a:pt x="15" y="195"/>
                    <a:pt x="16" y="196"/>
                    <a:pt x="16" y="196"/>
                  </a:cubicBezTo>
                  <a:cubicBezTo>
                    <a:pt x="16" y="196"/>
                    <a:pt x="17" y="196"/>
                    <a:pt x="17" y="196"/>
                  </a:cubicBezTo>
                  <a:cubicBezTo>
                    <a:pt x="17" y="196"/>
                    <a:pt x="17" y="197"/>
                    <a:pt x="17" y="197"/>
                  </a:cubicBezTo>
                  <a:cubicBezTo>
                    <a:pt x="17" y="197"/>
                    <a:pt x="17" y="197"/>
                    <a:pt x="16" y="197"/>
                  </a:cubicBezTo>
                  <a:cubicBezTo>
                    <a:pt x="16" y="197"/>
                    <a:pt x="16" y="197"/>
                    <a:pt x="16" y="197"/>
                  </a:cubicBezTo>
                  <a:cubicBezTo>
                    <a:pt x="16" y="197"/>
                    <a:pt x="16" y="198"/>
                    <a:pt x="16" y="198"/>
                  </a:cubicBezTo>
                  <a:close/>
                  <a:moveTo>
                    <a:pt x="11" y="206"/>
                  </a:moveTo>
                  <a:cubicBezTo>
                    <a:pt x="10" y="206"/>
                    <a:pt x="10" y="205"/>
                    <a:pt x="10" y="205"/>
                  </a:cubicBezTo>
                  <a:cubicBezTo>
                    <a:pt x="9" y="205"/>
                    <a:pt x="9" y="204"/>
                    <a:pt x="9" y="204"/>
                  </a:cubicBezTo>
                  <a:cubicBezTo>
                    <a:pt x="9" y="204"/>
                    <a:pt x="9" y="203"/>
                    <a:pt x="10" y="204"/>
                  </a:cubicBezTo>
                  <a:cubicBezTo>
                    <a:pt x="10" y="204"/>
                    <a:pt x="10" y="204"/>
                    <a:pt x="11" y="203"/>
                  </a:cubicBezTo>
                  <a:cubicBezTo>
                    <a:pt x="11" y="205"/>
                    <a:pt x="11" y="205"/>
                    <a:pt x="11" y="206"/>
                  </a:cubicBezTo>
                  <a:cubicBezTo>
                    <a:pt x="11" y="206"/>
                    <a:pt x="11" y="207"/>
                    <a:pt x="11" y="208"/>
                  </a:cubicBezTo>
                  <a:cubicBezTo>
                    <a:pt x="10" y="208"/>
                    <a:pt x="10" y="207"/>
                    <a:pt x="10" y="207"/>
                  </a:cubicBezTo>
                  <a:cubicBezTo>
                    <a:pt x="10" y="207"/>
                    <a:pt x="11" y="206"/>
                    <a:pt x="11" y="206"/>
                  </a:cubicBezTo>
                  <a:close/>
                  <a:moveTo>
                    <a:pt x="35" y="211"/>
                  </a:moveTo>
                  <a:cubicBezTo>
                    <a:pt x="36" y="211"/>
                    <a:pt x="37" y="211"/>
                    <a:pt x="38" y="210"/>
                  </a:cubicBezTo>
                  <a:cubicBezTo>
                    <a:pt x="39" y="210"/>
                    <a:pt x="40" y="210"/>
                    <a:pt x="40" y="211"/>
                  </a:cubicBezTo>
                  <a:cubicBezTo>
                    <a:pt x="40" y="211"/>
                    <a:pt x="40" y="211"/>
                    <a:pt x="40" y="211"/>
                  </a:cubicBezTo>
                  <a:cubicBezTo>
                    <a:pt x="39" y="211"/>
                    <a:pt x="39" y="211"/>
                    <a:pt x="39" y="211"/>
                  </a:cubicBezTo>
                  <a:cubicBezTo>
                    <a:pt x="38" y="211"/>
                    <a:pt x="38" y="211"/>
                    <a:pt x="38" y="211"/>
                  </a:cubicBezTo>
                  <a:cubicBezTo>
                    <a:pt x="38" y="212"/>
                    <a:pt x="38" y="212"/>
                    <a:pt x="37" y="211"/>
                  </a:cubicBezTo>
                  <a:cubicBezTo>
                    <a:pt x="37" y="212"/>
                    <a:pt x="37" y="212"/>
                    <a:pt x="38" y="212"/>
                  </a:cubicBezTo>
                  <a:cubicBezTo>
                    <a:pt x="38" y="212"/>
                    <a:pt x="38" y="212"/>
                    <a:pt x="39" y="212"/>
                  </a:cubicBezTo>
                  <a:cubicBezTo>
                    <a:pt x="39" y="212"/>
                    <a:pt x="39" y="212"/>
                    <a:pt x="39" y="213"/>
                  </a:cubicBezTo>
                  <a:cubicBezTo>
                    <a:pt x="39" y="213"/>
                    <a:pt x="38" y="213"/>
                    <a:pt x="38" y="213"/>
                  </a:cubicBezTo>
                  <a:cubicBezTo>
                    <a:pt x="38" y="213"/>
                    <a:pt x="37" y="213"/>
                    <a:pt x="37" y="213"/>
                  </a:cubicBezTo>
                  <a:cubicBezTo>
                    <a:pt x="36" y="213"/>
                    <a:pt x="36" y="213"/>
                    <a:pt x="35" y="213"/>
                  </a:cubicBezTo>
                  <a:cubicBezTo>
                    <a:pt x="35" y="212"/>
                    <a:pt x="35" y="212"/>
                    <a:pt x="35" y="212"/>
                  </a:cubicBezTo>
                  <a:cubicBezTo>
                    <a:pt x="35" y="211"/>
                    <a:pt x="35" y="211"/>
                    <a:pt x="35" y="21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7" name="Freeform 64">
              <a:extLst>
                <a:ext uri="{FF2B5EF4-FFF2-40B4-BE49-F238E27FC236}">
                  <a16:creationId xmlns:a16="http://schemas.microsoft.com/office/drawing/2014/main" id="{8ACCAD8F-F0AA-4D32-AE14-E1E17B9403A1}"/>
                </a:ext>
              </a:extLst>
            </p:cNvPr>
            <p:cNvSpPr>
              <a:spLocks noEditPoints="1"/>
            </p:cNvSpPr>
            <p:nvPr/>
          </p:nvSpPr>
          <p:spPr bwMode="auto">
            <a:xfrm>
              <a:off x="6265791" y="5524653"/>
              <a:ext cx="110047" cy="186233"/>
            </a:xfrm>
            <a:custGeom>
              <a:avLst/>
              <a:gdLst>
                <a:gd name="T0" fmla="*/ 68 w 131"/>
                <a:gd name="T1" fmla="*/ 214 h 222"/>
                <a:gd name="T2" fmla="*/ 45 w 131"/>
                <a:gd name="T3" fmla="*/ 219 h 222"/>
                <a:gd name="T4" fmla="*/ 60 w 131"/>
                <a:gd name="T5" fmla="*/ 221 h 222"/>
                <a:gd name="T6" fmla="*/ 65 w 131"/>
                <a:gd name="T7" fmla="*/ 218 h 222"/>
                <a:gd name="T8" fmla="*/ 82 w 131"/>
                <a:gd name="T9" fmla="*/ 216 h 222"/>
                <a:gd name="T10" fmla="*/ 75 w 131"/>
                <a:gd name="T11" fmla="*/ 212 h 222"/>
                <a:gd name="T12" fmla="*/ 86 w 131"/>
                <a:gd name="T13" fmla="*/ 210 h 222"/>
                <a:gd name="T14" fmla="*/ 73 w 131"/>
                <a:gd name="T15" fmla="*/ 210 h 222"/>
                <a:gd name="T16" fmla="*/ 108 w 131"/>
                <a:gd name="T17" fmla="*/ 209 h 222"/>
                <a:gd name="T18" fmla="*/ 76 w 131"/>
                <a:gd name="T19" fmla="*/ 209 h 222"/>
                <a:gd name="T20" fmla="*/ 93 w 131"/>
                <a:gd name="T21" fmla="*/ 208 h 222"/>
                <a:gd name="T22" fmla="*/ 24 w 131"/>
                <a:gd name="T23" fmla="*/ 207 h 222"/>
                <a:gd name="T24" fmla="*/ 86 w 131"/>
                <a:gd name="T25" fmla="*/ 206 h 222"/>
                <a:gd name="T26" fmla="*/ 68 w 131"/>
                <a:gd name="T27" fmla="*/ 205 h 222"/>
                <a:gd name="T28" fmla="*/ 103 w 131"/>
                <a:gd name="T29" fmla="*/ 205 h 222"/>
                <a:gd name="T30" fmla="*/ 84 w 131"/>
                <a:gd name="T31" fmla="*/ 205 h 222"/>
                <a:gd name="T32" fmla="*/ 99 w 131"/>
                <a:gd name="T33" fmla="*/ 204 h 222"/>
                <a:gd name="T34" fmla="*/ 105 w 131"/>
                <a:gd name="T35" fmla="*/ 200 h 222"/>
                <a:gd name="T36" fmla="*/ 97 w 131"/>
                <a:gd name="T37" fmla="*/ 194 h 222"/>
                <a:gd name="T38" fmla="*/ 102 w 131"/>
                <a:gd name="T39" fmla="*/ 200 h 222"/>
                <a:gd name="T40" fmla="*/ 111 w 131"/>
                <a:gd name="T41" fmla="*/ 193 h 222"/>
                <a:gd name="T42" fmla="*/ 113 w 131"/>
                <a:gd name="T43" fmla="*/ 192 h 222"/>
                <a:gd name="T44" fmla="*/ 55 w 131"/>
                <a:gd name="T45" fmla="*/ 191 h 222"/>
                <a:gd name="T46" fmla="*/ 105 w 131"/>
                <a:gd name="T47" fmla="*/ 188 h 222"/>
                <a:gd name="T48" fmla="*/ 107 w 131"/>
                <a:gd name="T49" fmla="*/ 164 h 222"/>
                <a:gd name="T50" fmla="*/ 97 w 131"/>
                <a:gd name="T51" fmla="*/ 137 h 222"/>
                <a:gd name="T52" fmla="*/ 112 w 131"/>
                <a:gd name="T53" fmla="*/ 79 h 222"/>
                <a:gd name="T54" fmla="*/ 16 w 131"/>
                <a:gd name="T55" fmla="*/ 53 h 222"/>
                <a:gd name="T56" fmla="*/ 17 w 131"/>
                <a:gd name="T57" fmla="*/ 45 h 222"/>
                <a:gd name="T58" fmla="*/ 27 w 131"/>
                <a:gd name="T59" fmla="*/ 41 h 222"/>
                <a:gd name="T60" fmla="*/ 33 w 131"/>
                <a:gd name="T61" fmla="*/ 31 h 222"/>
                <a:gd name="T62" fmla="*/ 25 w 131"/>
                <a:gd name="T63" fmla="*/ 28 h 222"/>
                <a:gd name="T64" fmla="*/ 63 w 131"/>
                <a:gd name="T65" fmla="*/ 24 h 222"/>
                <a:gd name="T66" fmla="*/ 40 w 131"/>
                <a:gd name="T67" fmla="*/ 21 h 222"/>
                <a:gd name="T68" fmla="*/ 67 w 131"/>
                <a:gd name="T69" fmla="*/ 18 h 222"/>
                <a:gd name="T70" fmla="*/ 44 w 131"/>
                <a:gd name="T71" fmla="*/ 17 h 222"/>
                <a:gd name="T72" fmla="*/ 67 w 131"/>
                <a:gd name="T73" fmla="*/ 16 h 222"/>
                <a:gd name="T74" fmla="*/ 66 w 131"/>
                <a:gd name="T75" fmla="*/ 14 h 222"/>
                <a:gd name="T76" fmla="*/ 63 w 131"/>
                <a:gd name="T77" fmla="*/ 13 h 222"/>
                <a:gd name="T78" fmla="*/ 96 w 131"/>
                <a:gd name="T79" fmla="*/ 11 h 222"/>
                <a:gd name="T80" fmla="*/ 62 w 131"/>
                <a:gd name="T81" fmla="*/ 6 h 222"/>
                <a:gd name="T82" fmla="*/ 65 w 131"/>
                <a:gd name="T83" fmla="*/ 5 h 222"/>
                <a:gd name="T84" fmla="*/ 122 w 131"/>
                <a:gd name="T85" fmla="*/ 98 h 222"/>
                <a:gd name="T86" fmla="*/ 71 w 131"/>
                <a:gd name="T87" fmla="*/ 38 h 222"/>
                <a:gd name="T88" fmla="*/ 62 w 131"/>
                <a:gd name="T89" fmla="*/ 186 h 222"/>
                <a:gd name="T90" fmla="*/ 128 w 131"/>
                <a:gd name="T91" fmla="*/ 181 h 222"/>
                <a:gd name="T92" fmla="*/ 108 w 131"/>
                <a:gd name="T93" fmla="*/ 211 h 222"/>
                <a:gd name="T94" fmla="*/ 92 w 131"/>
                <a:gd name="T95" fmla="*/ 218 h 222"/>
                <a:gd name="T96" fmla="*/ 92 w 131"/>
                <a:gd name="T97" fmla="*/ 214 h 222"/>
                <a:gd name="T98" fmla="*/ 57 w 131"/>
                <a:gd name="T99" fmla="*/ 219 h 222"/>
                <a:gd name="T100" fmla="*/ 67 w 131"/>
                <a:gd name="T101" fmla="*/ 217 h 222"/>
                <a:gd name="T102" fmla="*/ 71 w 131"/>
                <a:gd name="T103" fmla="*/ 212 h 222"/>
                <a:gd name="T104" fmla="*/ 59 w 131"/>
                <a:gd name="T105" fmla="*/ 212 h 222"/>
                <a:gd name="T106" fmla="*/ 53 w 131"/>
                <a:gd name="T107" fmla="*/ 214 h 222"/>
                <a:gd name="T108" fmla="*/ 45 w 131"/>
                <a:gd name="T109" fmla="*/ 212 h 222"/>
                <a:gd name="T110" fmla="*/ 34 w 131"/>
                <a:gd name="T111" fmla="*/ 213 h 222"/>
                <a:gd name="T112" fmla="*/ 23 w 131"/>
                <a:gd name="T113" fmla="*/ 211 h 222"/>
                <a:gd name="T114" fmla="*/ 7 w 131"/>
                <a:gd name="T115" fmla="*/ 30 h 222"/>
                <a:gd name="T116" fmla="*/ 115 w 131"/>
                <a:gd name="T117" fmla="*/ 17 h 222"/>
                <a:gd name="T118" fmla="*/ 85 w 131"/>
                <a:gd name="T119" fmla="*/ 219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222">
                  <a:moveTo>
                    <a:pt x="40" y="213"/>
                  </a:moveTo>
                  <a:cubicBezTo>
                    <a:pt x="40" y="212"/>
                    <a:pt x="40" y="212"/>
                    <a:pt x="40" y="212"/>
                  </a:cubicBezTo>
                  <a:cubicBezTo>
                    <a:pt x="41" y="212"/>
                    <a:pt x="41" y="212"/>
                    <a:pt x="41" y="212"/>
                  </a:cubicBezTo>
                  <a:cubicBezTo>
                    <a:pt x="41" y="212"/>
                    <a:pt x="41" y="212"/>
                    <a:pt x="41" y="213"/>
                  </a:cubicBezTo>
                  <a:cubicBezTo>
                    <a:pt x="41" y="213"/>
                    <a:pt x="40" y="213"/>
                    <a:pt x="40" y="213"/>
                  </a:cubicBezTo>
                  <a:close/>
                  <a:moveTo>
                    <a:pt x="45" y="213"/>
                  </a:moveTo>
                  <a:cubicBezTo>
                    <a:pt x="45" y="213"/>
                    <a:pt x="45" y="213"/>
                    <a:pt x="45" y="214"/>
                  </a:cubicBezTo>
                  <a:cubicBezTo>
                    <a:pt x="45" y="214"/>
                    <a:pt x="45" y="214"/>
                    <a:pt x="45" y="214"/>
                  </a:cubicBezTo>
                  <a:cubicBezTo>
                    <a:pt x="45" y="214"/>
                    <a:pt x="44" y="214"/>
                    <a:pt x="44" y="214"/>
                  </a:cubicBezTo>
                  <a:cubicBezTo>
                    <a:pt x="44" y="213"/>
                    <a:pt x="44" y="213"/>
                    <a:pt x="45" y="213"/>
                  </a:cubicBezTo>
                  <a:close/>
                  <a:moveTo>
                    <a:pt x="68" y="214"/>
                  </a:moveTo>
                  <a:cubicBezTo>
                    <a:pt x="68" y="213"/>
                    <a:pt x="68" y="213"/>
                    <a:pt x="69" y="213"/>
                  </a:cubicBezTo>
                  <a:cubicBezTo>
                    <a:pt x="69" y="213"/>
                    <a:pt x="70" y="213"/>
                    <a:pt x="70" y="214"/>
                  </a:cubicBezTo>
                  <a:lnTo>
                    <a:pt x="68" y="214"/>
                  </a:lnTo>
                  <a:close/>
                  <a:moveTo>
                    <a:pt x="61" y="214"/>
                  </a:moveTo>
                  <a:cubicBezTo>
                    <a:pt x="61" y="214"/>
                    <a:pt x="62" y="214"/>
                    <a:pt x="62" y="214"/>
                  </a:cubicBezTo>
                  <a:cubicBezTo>
                    <a:pt x="62" y="214"/>
                    <a:pt x="62" y="214"/>
                    <a:pt x="62" y="214"/>
                  </a:cubicBezTo>
                  <a:cubicBezTo>
                    <a:pt x="62" y="214"/>
                    <a:pt x="62" y="214"/>
                    <a:pt x="62" y="214"/>
                  </a:cubicBezTo>
                  <a:cubicBezTo>
                    <a:pt x="62" y="214"/>
                    <a:pt x="62" y="214"/>
                    <a:pt x="61" y="214"/>
                  </a:cubicBezTo>
                  <a:close/>
                  <a:moveTo>
                    <a:pt x="55" y="218"/>
                  </a:moveTo>
                  <a:cubicBezTo>
                    <a:pt x="55" y="219"/>
                    <a:pt x="55" y="220"/>
                    <a:pt x="55" y="220"/>
                  </a:cubicBezTo>
                  <a:cubicBezTo>
                    <a:pt x="54" y="220"/>
                    <a:pt x="54" y="220"/>
                    <a:pt x="53" y="220"/>
                  </a:cubicBezTo>
                  <a:cubicBezTo>
                    <a:pt x="52" y="220"/>
                    <a:pt x="52" y="220"/>
                    <a:pt x="52" y="220"/>
                  </a:cubicBezTo>
                  <a:cubicBezTo>
                    <a:pt x="51" y="220"/>
                    <a:pt x="51" y="221"/>
                    <a:pt x="52" y="221"/>
                  </a:cubicBezTo>
                  <a:cubicBezTo>
                    <a:pt x="51" y="221"/>
                    <a:pt x="51" y="221"/>
                    <a:pt x="50" y="221"/>
                  </a:cubicBezTo>
                  <a:cubicBezTo>
                    <a:pt x="49" y="221"/>
                    <a:pt x="48" y="221"/>
                    <a:pt x="48" y="221"/>
                  </a:cubicBezTo>
                  <a:cubicBezTo>
                    <a:pt x="47" y="221"/>
                    <a:pt x="46" y="220"/>
                    <a:pt x="46" y="220"/>
                  </a:cubicBezTo>
                  <a:cubicBezTo>
                    <a:pt x="45" y="220"/>
                    <a:pt x="45" y="220"/>
                    <a:pt x="45" y="219"/>
                  </a:cubicBezTo>
                  <a:cubicBezTo>
                    <a:pt x="45" y="219"/>
                    <a:pt x="46" y="219"/>
                    <a:pt x="47" y="219"/>
                  </a:cubicBezTo>
                  <a:cubicBezTo>
                    <a:pt x="49" y="219"/>
                    <a:pt x="49" y="219"/>
                    <a:pt x="50" y="220"/>
                  </a:cubicBezTo>
                  <a:cubicBezTo>
                    <a:pt x="51" y="219"/>
                    <a:pt x="52" y="219"/>
                    <a:pt x="52" y="219"/>
                  </a:cubicBezTo>
                  <a:cubicBezTo>
                    <a:pt x="53" y="219"/>
                    <a:pt x="54" y="219"/>
                    <a:pt x="55" y="218"/>
                  </a:cubicBezTo>
                  <a:close/>
                  <a:moveTo>
                    <a:pt x="82" y="220"/>
                  </a:moveTo>
                  <a:cubicBezTo>
                    <a:pt x="82" y="221"/>
                    <a:pt x="81" y="221"/>
                    <a:pt x="81" y="221"/>
                  </a:cubicBezTo>
                  <a:cubicBezTo>
                    <a:pt x="80" y="221"/>
                    <a:pt x="80" y="221"/>
                    <a:pt x="79" y="221"/>
                  </a:cubicBezTo>
                  <a:cubicBezTo>
                    <a:pt x="79" y="220"/>
                    <a:pt x="80" y="220"/>
                    <a:pt x="80" y="220"/>
                  </a:cubicBezTo>
                  <a:cubicBezTo>
                    <a:pt x="80" y="220"/>
                    <a:pt x="81" y="220"/>
                    <a:pt x="82" y="220"/>
                  </a:cubicBezTo>
                  <a:close/>
                  <a:moveTo>
                    <a:pt x="60" y="221"/>
                  </a:moveTo>
                  <a:cubicBezTo>
                    <a:pt x="61" y="221"/>
                    <a:pt x="61" y="221"/>
                    <a:pt x="61" y="221"/>
                  </a:cubicBezTo>
                  <a:cubicBezTo>
                    <a:pt x="62" y="221"/>
                    <a:pt x="62" y="220"/>
                    <a:pt x="61" y="219"/>
                  </a:cubicBezTo>
                  <a:cubicBezTo>
                    <a:pt x="61" y="219"/>
                    <a:pt x="60" y="219"/>
                    <a:pt x="60" y="220"/>
                  </a:cubicBezTo>
                  <a:cubicBezTo>
                    <a:pt x="60" y="221"/>
                    <a:pt x="60" y="221"/>
                    <a:pt x="60" y="221"/>
                  </a:cubicBezTo>
                  <a:close/>
                  <a:moveTo>
                    <a:pt x="71" y="219"/>
                  </a:moveTo>
                  <a:cubicBezTo>
                    <a:pt x="71" y="219"/>
                    <a:pt x="71" y="219"/>
                    <a:pt x="70" y="219"/>
                  </a:cubicBezTo>
                  <a:cubicBezTo>
                    <a:pt x="70" y="219"/>
                    <a:pt x="70" y="219"/>
                    <a:pt x="70" y="219"/>
                  </a:cubicBezTo>
                  <a:cubicBezTo>
                    <a:pt x="70" y="219"/>
                    <a:pt x="70" y="219"/>
                    <a:pt x="70" y="219"/>
                  </a:cubicBezTo>
                  <a:cubicBezTo>
                    <a:pt x="70" y="219"/>
                    <a:pt x="71" y="219"/>
                    <a:pt x="71" y="219"/>
                  </a:cubicBezTo>
                  <a:close/>
                  <a:moveTo>
                    <a:pt x="68" y="219"/>
                  </a:moveTo>
                  <a:cubicBezTo>
                    <a:pt x="69" y="220"/>
                    <a:pt x="69" y="220"/>
                    <a:pt x="69" y="219"/>
                  </a:cubicBezTo>
                  <a:cubicBezTo>
                    <a:pt x="69" y="219"/>
                    <a:pt x="69" y="219"/>
                    <a:pt x="69" y="219"/>
                  </a:cubicBezTo>
                  <a:cubicBezTo>
                    <a:pt x="69" y="218"/>
                    <a:pt x="69" y="218"/>
                    <a:pt x="69" y="218"/>
                  </a:cubicBezTo>
                  <a:cubicBezTo>
                    <a:pt x="69" y="218"/>
                    <a:pt x="69" y="218"/>
                    <a:pt x="68" y="218"/>
                  </a:cubicBezTo>
                  <a:lnTo>
                    <a:pt x="68" y="219"/>
                  </a:lnTo>
                  <a:close/>
                  <a:moveTo>
                    <a:pt x="64" y="220"/>
                  </a:moveTo>
                  <a:cubicBezTo>
                    <a:pt x="64" y="220"/>
                    <a:pt x="65" y="220"/>
                    <a:pt x="65" y="220"/>
                  </a:cubicBezTo>
                  <a:cubicBezTo>
                    <a:pt x="66" y="219"/>
                    <a:pt x="66" y="219"/>
                    <a:pt x="65" y="218"/>
                  </a:cubicBezTo>
                  <a:cubicBezTo>
                    <a:pt x="65" y="218"/>
                    <a:pt x="65" y="218"/>
                    <a:pt x="64" y="218"/>
                  </a:cubicBezTo>
                  <a:cubicBezTo>
                    <a:pt x="64" y="218"/>
                    <a:pt x="64" y="218"/>
                    <a:pt x="64" y="219"/>
                  </a:cubicBezTo>
                  <a:cubicBezTo>
                    <a:pt x="63" y="219"/>
                    <a:pt x="63" y="219"/>
                    <a:pt x="63" y="220"/>
                  </a:cubicBezTo>
                  <a:cubicBezTo>
                    <a:pt x="63" y="220"/>
                    <a:pt x="64" y="220"/>
                    <a:pt x="64" y="220"/>
                  </a:cubicBezTo>
                  <a:close/>
                  <a:moveTo>
                    <a:pt x="78" y="213"/>
                  </a:moveTo>
                  <a:cubicBezTo>
                    <a:pt x="78" y="214"/>
                    <a:pt x="78" y="214"/>
                    <a:pt x="78" y="214"/>
                  </a:cubicBezTo>
                  <a:cubicBezTo>
                    <a:pt x="78" y="215"/>
                    <a:pt x="79" y="215"/>
                    <a:pt x="79" y="215"/>
                  </a:cubicBezTo>
                  <a:cubicBezTo>
                    <a:pt x="79" y="215"/>
                    <a:pt x="79" y="215"/>
                    <a:pt x="80" y="215"/>
                  </a:cubicBezTo>
                  <a:cubicBezTo>
                    <a:pt x="80" y="215"/>
                    <a:pt x="80" y="216"/>
                    <a:pt x="80" y="216"/>
                  </a:cubicBezTo>
                  <a:cubicBezTo>
                    <a:pt x="81" y="216"/>
                    <a:pt x="80" y="217"/>
                    <a:pt x="80" y="217"/>
                  </a:cubicBezTo>
                  <a:cubicBezTo>
                    <a:pt x="80" y="217"/>
                    <a:pt x="80" y="217"/>
                    <a:pt x="81" y="217"/>
                  </a:cubicBezTo>
                  <a:cubicBezTo>
                    <a:pt x="81" y="217"/>
                    <a:pt x="81" y="217"/>
                    <a:pt x="81" y="217"/>
                  </a:cubicBezTo>
                  <a:cubicBezTo>
                    <a:pt x="82" y="217"/>
                    <a:pt x="82" y="217"/>
                    <a:pt x="82" y="216"/>
                  </a:cubicBezTo>
                  <a:cubicBezTo>
                    <a:pt x="82" y="216"/>
                    <a:pt x="82" y="216"/>
                    <a:pt x="82" y="216"/>
                  </a:cubicBezTo>
                  <a:cubicBezTo>
                    <a:pt x="82" y="216"/>
                    <a:pt x="83" y="216"/>
                    <a:pt x="83" y="216"/>
                  </a:cubicBezTo>
                  <a:cubicBezTo>
                    <a:pt x="83" y="214"/>
                    <a:pt x="82" y="213"/>
                    <a:pt x="81" y="213"/>
                  </a:cubicBezTo>
                  <a:cubicBezTo>
                    <a:pt x="81" y="213"/>
                    <a:pt x="80" y="214"/>
                    <a:pt x="80" y="214"/>
                  </a:cubicBezTo>
                  <a:cubicBezTo>
                    <a:pt x="80" y="213"/>
                    <a:pt x="79" y="213"/>
                    <a:pt x="78" y="213"/>
                  </a:cubicBezTo>
                  <a:close/>
                  <a:moveTo>
                    <a:pt x="76" y="212"/>
                  </a:moveTo>
                  <a:cubicBezTo>
                    <a:pt x="76" y="212"/>
                    <a:pt x="76" y="212"/>
                    <a:pt x="76" y="212"/>
                  </a:cubicBezTo>
                  <a:cubicBezTo>
                    <a:pt x="76" y="212"/>
                    <a:pt x="76" y="212"/>
                    <a:pt x="77" y="212"/>
                  </a:cubicBezTo>
                  <a:cubicBezTo>
                    <a:pt x="77" y="212"/>
                    <a:pt x="77" y="212"/>
                    <a:pt x="77" y="211"/>
                  </a:cubicBezTo>
                  <a:cubicBezTo>
                    <a:pt x="77" y="211"/>
                    <a:pt x="77" y="211"/>
                    <a:pt x="76" y="212"/>
                  </a:cubicBezTo>
                  <a:close/>
                  <a:moveTo>
                    <a:pt x="74" y="212"/>
                  </a:moveTo>
                  <a:cubicBezTo>
                    <a:pt x="74" y="212"/>
                    <a:pt x="74" y="212"/>
                    <a:pt x="74" y="212"/>
                  </a:cubicBezTo>
                  <a:cubicBezTo>
                    <a:pt x="74" y="212"/>
                    <a:pt x="74" y="212"/>
                    <a:pt x="75" y="212"/>
                  </a:cubicBezTo>
                  <a:cubicBezTo>
                    <a:pt x="75" y="212"/>
                    <a:pt x="75" y="212"/>
                    <a:pt x="75" y="212"/>
                  </a:cubicBezTo>
                  <a:cubicBezTo>
                    <a:pt x="75" y="211"/>
                    <a:pt x="75" y="211"/>
                    <a:pt x="75" y="212"/>
                  </a:cubicBezTo>
                  <a:lnTo>
                    <a:pt x="74" y="212"/>
                  </a:lnTo>
                  <a:close/>
                  <a:moveTo>
                    <a:pt x="62" y="211"/>
                  </a:moveTo>
                  <a:cubicBezTo>
                    <a:pt x="62" y="211"/>
                    <a:pt x="61" y="211"/>
                    <a:pt x="61" y="211"/>
                  </a:cubicBezTo>
                  <a:cubicBezTo>
                    <a:pt x="61" y="211"/>
                    <a:pt x="61" y="211"/>
                    <a:pt x="61" y="211"/>
                  </a:cubicBezTo>
                  <a:cubicBezTo>
                    <a:pt x="61" y="212"/>
                    <a:pt x="61" y="212"/>
                    <a:pt x="61" y="212"/>
                  </a:cubicBezTo>
                  <a:cubicBezTo>
                    <a:pt x="62" y="212"/>
                    <a:pt x="62" y="212"/>
                    <a:pt x="62" y="211"/>
                  </a:cubicBezTo>
                  <a:close/>
                  <a:moveTo>
                    <a:pt x="98" y="213"/>
                  </a:moveTo>
                  <a:cubicBezTo>
                    <a:pt x="99" y="212"/>
                    <a:pt x="99" y="212"/>
                    <a:pt x="99" y="211"/>
                  </a:cubicBezTo>
                  <a:cubicBezTo>
                    <a:pt x="98" y="211"/>
                    <a:pt x="98" y="210"/>
                    <a:pt x="97" y="210"/>
                  </a:cubicBezTo>
                  <a:cubicBezTo>
                    <a:pt x="97" y="211"/>
                    <a:pt x="97" y="212"/>
                    <a:pt x="97" y="213"/>
                  </a:cubicBezTo>
                  <a:lnTo>
                    <a:pt x="98" y="213"/>
                  </a:lnTo>
                  <a:close/>
                  <a:moveTo>
                    <a:pt x="85" y="211"/>
                  </a:moveTo>
                  <a:lnTo>
                    <a:pt x="86" y="211"/>
                  </a:lnTo>
                  <a:lnTo>
                    <a:pt x="86" y="210"/>
                  </a:lnTo>
                  <a:lnTo>
                    <a:pt x="85" y="210"/>
                  </a:lnTo>
                  <a:lnTo>
                    <a:pt x="85" y="211"/>
                  </a:lnTo>
                  <a:close/>
                  <a:moveTo>
                    <a:pt x="25" y="210"/>
                  </a:moveTo>
                  <a:cubicBezTo>
                    <a:pt x="25" y="210"/>
                    <a:pt x="25" y="210"/>
                    <a:pt x="25" y="210"/>
                  </a:cubicBezTo>
                  <a:cubicBezTo>
                    <a:pt x="24" y="210"/>
                    <a:pt x="24" y="211"/>
                    <a:pt x="24" y="211"/>
                  </a:cubicBezTo>
                  <a:cubicBezTo>
                    <a:pt x="25" y="211"/>
                    <a:pt x="25" y="211"/>
                    <a:pt x="25" y="211"/>
                  </a:cubicBezTo>
                  <a:cubicBezTo>
                    <a:pt x="25" y="210"/>
                    <a:pt x="25" y="210"/>
                    <a:pt x="25" y="210"/>
                  </a:cubicBezTo>
                  <a:close/>
                  <a:moveTo>
                    <a:pt x="94" y="209"/>
                  </a:moveTo>
                  <a:cubicBezTo>
                    <a:pt x="94" y="209"/>
                    <a:pt x="94" y="209"/>
                    <a:pt x="94" y="210"/>
                  </a:cubicBezTo>
                  <a:cubicBezTo>
                    <a:pt x="94" y="210"/>
                    <a:pt x="94" y="210"/>
                    <a:pt x="94" y="210"/>
                  </a:cubicBezTo>
                  <a:cubicBezTo>
                    <a:pt x="94" y="210"/>
                    <a:pt x="94" y="210"/>
                    <a:pt x="94" y="210"/>
                  </a:cubicBezTo>
                  <a:cubicBezTo>
                    <a:pt x="94" y="210"/>
                    <a:pt x="94" y="210"/>
                    <a:pt x="94" y="209"/>
                  </a:cubicBezTo>
                  <a:close/>
                  <a:moveTo>
                    <a:pt x="73" y="210"/>
                  </a:moveTo>
                  <a:cubicBezTo>
                    <a:pt x="73" y="210"/>
                    <a:pt x="73" y="210"/>
                    <a:pt x="73" y="210"/>
                  </a:cubicBezTo>
                  <a:cubicBezTo>
                    <a:pt x="72" y="210"/>
                    <a:pt x="72" y="210"/>
                    <a:pt x="72" y="210"/>
                  </a:cubicBezTo>
                  <a:cubicBezTo>
                    <a:pt x="72" y="210"/>
                    <a:pt x="73" y="210"/>
                    <a:pt x="73" y="210"/>
                  </a:cubicBezTo>
                  <a:cubicBezTo>
                    <a:pt x="73" y="210"/>
                    <a:pt x="73" y="210"/>
                    <a:pt x="73" y="210"/>
                  </a:cubicBezTo>
                  <a:close/>
                  <a:moveTo>
                    <a:pt x="37" y="210"/>
                  </a:moveTo>
                  <a:cubicBezTo>
                    <a:pt x="37" y="210"/>
                    <a:pt x="37" y="210"/>
                    <a:pt x="37" y="210"/>
                  </a:cubicBezTo>
                  <a:cubicBezTo>
                    <a:pt x="36" y="210"/>
                    <a:pt x="36" y="210"/>
                    <a:pt x="36" y="210"/>
                  </a:cubicBezTo>
                  <a:cubicBezTo>
                    <a:pt x="36" y="210"/>
                    <a:pt x="36" y="210"/>
                    <a:pt x="36" y="210"/>
                  </a:cubicBezTo>
                  <a:cubicBezTo>
                    <a:pt x="37" y="211"/>
                    <a:pt x="37" y="210"/>
                    <a:pt x="37" y="210"/>
                  </a:cubicBezTo>
                  <a:close/>
                  <a:moveTo>
                    <a:pt x="26" y="210"/>
                  </a:moveTo>
                  <a:cubicBezTo>
                    <a:pt x="26" y="210"/>
                    <a:pt x="26" y="211"/>
                    <a:pt x="26" y="211"/>
                  </a:cubicBezTo>
                  <a:cubicBezTo>
                    <a:pt x="26" y="211"/>
                    <a:pt x="27" y="211"/>
                    <a:pt x="27" y="211"/>
                  </a:cubicBezTo>
                  <a:cubicBezTo>
                    <a:pt x="27" y="211"/>
                    <a:pt x="27" y="211"/>
                    <a:pt x="27" y="210"/>
                  </a:cubicBezTo>
                  <a:cubicBezTo>
                    <a:pt x="27" y="210"/>
                    <a:pt x="27" y="210"/>
                    <a:pt x="26" y="210"/>
                  </a:cubicBezTo>
                  <a:close/>
                  <a:moveTo>
                    <a:pt x="108" y="209"/>
                  </a:moveTo>
                  <a:cubicBezTo>
                    <a:pt x="108" y="209"/>
                    <a:pt x="108" y="209"/>
                    <a:pt x="108" y="209"/>
                  </a:cubicBezTo>
                  <a:cubicBezTo>
                    <a:pt x="108" y="209"/>
                    <a:pt x="108" y="209"/>
                    <a:pt x="107" y="209"/>
                  </a:cubicBezTo>
                  <a:cubicBezTo>
                    <a:pt x="107" y="209"/>
                    <a:pt x="108" y="209"/>
                    <a:pt x="108" y="209"/>
                  </a:cubicBezTo>
                  <a:cubicBezTo>
                    <a:pt x="108" y="209"/>
                    <a:pt x="108" y="209"/>
                    <a:pt x="108" y="209"/>
                  </a:cubicBezTo>
                  <a:close/>
                  <a:moveTo>
                    <a:pt x="100" y="211"/>
                  </a:moveTo>
                  <a:cubicBezTo>
                    <a:pt x="102" y="211"/>
                    <a:pt x="102" y="210"/>
                    <a:pt x="102" y="209"/>
                  </a:cubicBezTo>
                  <a:cubicBezTo>
                    <a:pt x="102" y="209"/>
                    <a:pt x="101" y="209"/>
                    <a:pt x="101" y="209"/>
                  </a:cubicBezTo>
                  <a:cubicBezTo>
                    <a:pt x="100" y="209"/>
                    <a:pt x="100" y="210"/>
                    <a:pt x="100" y="211"/>
                  </a:cubicBezTo>
                  <a:close/>
                  <a:moveTo>
                    <a:pt x="100" y="209"/>
                  </a:moveTo>
                  <a:cubicBezTo>
                    <a:pt x="100" y="209"/>
                    <a:pt x="100" y="209"/>
                    <a:pt x="100" y="209"/>
                  </a:cubicBezTo>
                  <a:cubicBezTo>
                    <a:pt x="99" y="209"/>
                    <a:pt x="99" y="209"/>
                    <a:pt x="99" y="209"/>
                  </a:cubicBezTo>
                  <a:cubicBezTo>
                    <a:pt x="99" y="209"/>
                    <a:pt x="99" y="209"/>
                    <a:pt x="100" y="209"/>
                  </a:cubicBezTo>
                  <a:cubicBezTo>
                    <a:pt x="100" y="210"/>
                    <a:pt x="100" y="209"/>
                    <a:pt x="100" y="209"/>
                  </a:cubicBezTo>
                  <a:close/>
                  <a:moveTo>
                    <a:pt x="76" y="209"/>
                  </a:moveTo>
                  <a:cubicBezTo>
                    <a:pt x="76" y="209"/>
                    <a:pt x="76" y="209"/>
                    <a:pt x="76" y="209"/>
                  </a:cubicBezTo>
                  <a:cubicBezTo>
                    <a:pt x="76" y="209"/>
                    <a:pt x="76" y="209"/>
                    <a:pt x="76" y="209"/>
                  </a:cubicBezTo>
                  <a:cubicBezTo>
                    <a:pt x="76" y="209"/>
                    <a:pt x="76" y="209"/>
                    <a:pt x="76" y="209"/>
                  </a:cubicBezTo>
                  <a:cubicBezTo>
                    <a:pt x="76" y="210"/>
                    <a:pt x="76" y="209"/>
                    <a:pt x="76" y="209"/>
                  </a:cubicBezTo>
                  <a:close/>
                  <a:moveTo>
                    <a:pt x="28" y="209"/>
                  </a:moveTo>
                  <a:cubicBezTo>
                    <a:pt x="27" y="209"/>
                    <a:pt x="27" y="209"/>
                    <a:pt x="27" y="209"/>
                  </a:cubicBezTo>
                  <a:cubicBezTo>
                    <a:pt x="27" y="209"/>
                    <a:pt x="27" y="209"/>
                    <a:pt x="27" y="209"/>
                  </a:cubicBezTo>
                  <a:cubicBezTo>
                    <a:pt x="27" y="209"/>
                    <a:pt x="27" y="209"/>
                    <a:pt x="28" y="209"/>
                  </a:cubicBezTo>
                  <a:cubicBezTo>
                    <a:pt x="28" y="209"/>
                    <a:pt x="28" y="209"/>
                    <a:pt x="28" y="209"/>
                  </a:cubicBezTo>
                  <a:close/>
                  <a:moveTo>
                    <a:pt x="93" y="208"/>
                  </a:moveTo>
                  <a:cubicBezTo>
                    <a:pt x="93" y="208"/>
                    <a:pt x="92" y="208"/>
                    <a:pt x="92" y="208"/>
                  </a:cubicBezTo>
                  <a:cubicBezTo>
                    <a:pt x="92" y="208"/>
                    <a:pt x="92" y="208"/>
                    <a:pt x="92" y="209"/>
                  </a:cubicBezTo>
                  <a:cubicBezTo>
                    <a:pt x="92" y="209"/>
                    <a:pt x="92" y="209"/>
                    <a:pt x="93" y="209"/>
                  </a:cubicBezTo>
                  <a:cubicBezTo>
                    <a:pt x="93" y="208"/>
                    <a:pt x="93" y="208"/>
                    <a:pt x="93" y="208"/>
                  </a:cubicBezTo>
                  <a:close/>
                  <a:moveTo>
                    <a:pt x="104" y="208"/>
                  </a:moveTo>
                  <a:cubicBezTo>
                    <a:pt x="104" y="208"/>
                    <a:pt x="104" y="208"/>
                    <a:pt x="104" y="208"/>
                  </a:cubicBezTo>
                  <a:cubicBezTo>
                    <a:pt x="104" y="208"/>
                    <a:pt x="104" y="208"/>
                    <a:pt x="104" y="208"/>
                  </a:cubicBezTo>
                  <a:cubicBezTo>
                    <a:pt x="104" y="208"/>
                    <a:pt x="104" y="208"/>
                    <a:pt x="104" y="208"/>
                  </a:cubicBezTo>
                  <a:cubicBezTo>
                    <a:pt x="104" y="209"/>
                    <a:pt x="104" y="208"/>
                    <a:pt x="104" y="208"/>
                  </a:cubicBezTo>
                  <a:close/>
                  <a:moveTo>
                    <a:pt x="89" y="209"/>
                  </a:moveTo>
                  <a:cubicBezTo>
                    <a:pt x="90" y="208"/>
                    <a:pt x="90" y="208"/>
                    <a:pt x="89" y="208"/>
                  </a:cubicBezTo>
                  <a:cubicBezTo>
                    <a:pt x="89" y="208"/>
                    <a:pt x="89" y="208"/>
                    <a:pt x="88" y="208"/>
                  </a:cubicBezTo>
                  <a:cubicBezTo>
                    <a:pt x="88" y="208"/>
                    <a:pt x="88" y="209"/>
                    <a:pt x="88" y="209"/>
                  </a:cubicBezTo>
                  <a:lnTo>
                    <a:pt x="89" y="209"/>
                  </a:lnTo>
                  <a:close/>
                  <a:moveTo>
                    <a:pt x="24" y="208"/>
                  </a:moveTo>
                  <a:lnTo>
                    <a:pt x="25" y="208"/>
                  </a:lnTo>
                  <a:lnTo>
                    <a:pt x="25" y="207"/>
                  </a:lnTo>
                  <a:lnTo>
                    <a:pt x="24" y="207"/>
                  </a:lnTo>
                  <a:lnTo>
                    <a:pt x="24" y="208"/>
                  </a:lnTo>
                  <a:close/>
                  <a:moveTo>
                    <a:pt x="77" y="207"/>
                  </a:moveTo>
                  <a:cubicBezTo>
                    <a:pt x="77" y="207"/>
                    <a:pt x="77" y="207"/>
                    <a:pt x="77" y="207"/>
                  </a:cubicBezTo>
                  <a:cubicBezTo>
                    <a:pt x="77" y="207"/>
                    <a:pt x="76" y="207"/>
                    <a:pt x="76" y="207"/>
                  </a:cubicBezTo>
                  <a:cubicBezTo>
                    <a:pt x="76" y="207"/>
                    <a:pt x="77" y="207"/>
                    <a:pt x="77" y="207"/>
                  </a:cubicBezTo>
                  <a:close/>
                  <a:moveTo>
                    <a:pt x="28" y="207"/>
                  </a:moveTo>
                  <a:cubicBezTo>
                    <a:pt x="28" y="207"/>
                    <a:pt x="28" y="207"/>
                    <a:pt x="28" y="207"/>
                  </a:cubicBezTo>
                  <a:cubicBezTo>
                    <a:pt x="28" y="207"/>
                    <a:pt x="28" y="207"/>
                    <a:pt x="28" y="207"/>
                  </a:cubicBezTo>
                  <a:close/>
                  <a:moveTo>
                    <a:pt x="105" y="207"/>
                  </a:moveTo>
                  <a:cubicBezTo>
                    <a:pt x="106" y="207"/>
                    <a:pt x="106" y="207"/>
                    <a:pt x="107" y="207"/>
                  </a:cubicBezTo>
                  <a:cubicBezTo>
                    <a:pt x="107" y="208"/>
                    <a:pt x="107" y="207"/>
                    <a:pt x="107" y="206"/>
                  </a:cubicBezTo>
                  <a:cubicBezTo>
                    <a:pt x="107" y="206"/>
                    <a:pt x="106" y="206"/>
                    <a:pt x="106" y="206"/>
                  </a:cubicBezTo>
                  <a:cubicBezTo>
                    <a:pt x="105" y="206"/>
                    <a:pt x="105" y="207"/>
                    <a:pt x="105" y="207"/>
                  </a:cubicBezTo>
                  <a:close/>
                  <a:moveTo>
                    <a:pt x="86" y="206"/>
                  </a:moveTo>
                  <a:cubicBezTo>
                    <a:pt x="86" y="206"/>
                    <a:pt x="86" y="206"/>
                    <a:pt x="86" y="206"/>
                  </a:cubicBezTo>
                  <a:cubicBezTo>
                    <a:pt x="86" y="205"/>
                    <a:pt x="86" y="206"/>
                    <a:pt x="85" y="206"/>
                  </a:cubicBezTo>
                  <a:cubicBezTo>
                    <a:pt x="86" y="206"/>
                    <a:pt x="86" y="206"/>
                    <a:pt x="86" y="206"/>
                  </a:cubicBezTo>
                  <a:cubicBezTo>
                    <a:pt x="86" y="206"/>
                    <a:pt x="86" y="206"/>
                    <a:pt x="86" y="206"/>
                  </a:cubicBezTo>
                  <a:close/>
                  <a:moveTo>
                    <a:pt x="74" y="207"/>
                  </a:moveTo>
                  <a:lnTo>
                    <a:pt x="75" y="207"/>
                  </a:lnTo>
                  <a:lnTo>
                    <a:pt x="75" y="206"/>
                  </a:lnTo>
                  <a:lnTo>
                    <a:pt x="74" y="206"/>
                  </a:lnTo>
                  <a:lnTo>
                    <a:pt x="74" y="207"/>
                  </a:lnTo>
                  <a:close/>
                  <a:moveTo>
                    <a:pt x="68" y="210"/>
                  </a:moveTo>
                  <a:cubicBezTo>
                    <a:pt x="68" y="210"/>
                    <a:pt x="68" y="209"/>
                    <a:pt x="69" y="209"/>
                  </a:cubicBezTo>
                  <a:cubicBezTo>
                    <a:pt x="69" y="208"/>
                    <a:pt x="69" y="208"/>
                    <a:pt x="69" y="207"/>
                  </a:cubicBezTo>
                  <a:cubicBezTo>
                    <a:pt x="69" y="207"/>
                    <a:pt x="69" y="206"/>
                    <a:pt x="69" y="206"/>
                  </a:cubicBezTo>
                  <a:cubicBezTo>
                    <a:pt x="69" y="206"/>
                    <a:pt x="68" y="205"/>
                    <a:pt x="68" y="205"/>
                  </a:cubicBezTo>
                  <a:cubicBezTo>
                    <a:pt x="68" y="206"/>
                    <a:pt x="68" y="207"/>
                    <a:pt x="67" y="208"/>
                  </a:cubicBezTo>
                  <a:cubicBezTo>
                    <a:pt x="67" y="209"/>
                    <a:pt x="67" y="209"/>
                    <a:pt x="68" y="210"/>
                  </a:cubicBezTo>
                  <a:close/>
                  <a:moveTo>
                    <a:pt x="63" y="206"/>
                  </a:moveTo>
                  <a:cubicBezTo>
                    <a:pt x="63" y="206"/>
                    <a:pt x="63" y="206"/>
                    <a:pt x="62" y="206"/>
                  </a:cubicBezTo>
                  <a:cubicBezTo>
                    <a:pt x="62" y="206"/>
                    <a:pt x="62" y="206"/>
                    <a:pt x="62" y="206"/>
                  </a:cubicBezTo>
                  <a:cubicBezTo>
                    <a:pt x="62" y="206"/>
                    <a:pt x="62" y="206"/>
                    <a:pt x="62" y="206"/>
                  </a:cubicBezTo>
                  <a:cubicBezTo>
                    <a:pt x="63" y="207"/>
                    <a:pt x="63" y="207"/>
                    <a:pt x="63" y="206"/>
                  </a:cubicBezTo>
                  <a:close/>
                  <a:moveTo>
                    <a:pt x="22" y="206"/>
                  </a:moveTo>
                  <a:cubicBezTo>
                    <a:pt x="22" y="206"/>
                    <a:pt x="22" y="206"/>
                    <a:pt x="22" y="206"/>
                  </a:cubicBezTo>
                  <a:cubicBezTo>
                    <a:pt x="22" y="206"/>
                    <a:pt x="22" y="206"/>
                    <a:pt x="22" y="206"/>
                  </a:cubicBezTo>
                  <a:cubicBezTo>
                    <a:pt x="22" y="206"/>
                    <a:pt x="22" y="206"/>
                    <a:pt x="22" y="206"/>
                  </a:cubicBezTo>
                  <a:cubicBezTo>
                    <a:pt x="22" y="206"/>
                    <a:pt x="22" y="206"/>
                    <a:pt x="22" y="206"/>
                  </a:cubicBezTo>
                  <a:close/>
                  <a:moveTo>
                    <a:pt x="103" y="205"/>
                  </a:moveTo>
                  <a:cubicBezTo>
                    <a:pt x="103" y="205"/>
                    <a:pt x="103" y="205"/>
                    <a:pt x="103" y="205"/>
                  </a:cubicBezTo>
                  <a:cubicBezTo>
                    <a:pt x="103" y="205"/>
                    <a:pt x="103" y="205"/>
                    <a:pt x="103" y="206"/>
                  </a:cubicBezTo>
                  <a:cubicBezTo>
                    <a:pt x="103" y="206"/>
                    <a:pt x="103" y="206"/>
                    <a:pt x="103" y="206"/>
                  </a:cubicBezTo>
                  <a:cubicBezTo>
                    <a:pt x="104" y="205"/>
                    <a:pt x="104" y="205"/>
                    <a:pt x="103" y="205"/>
                  </a:cubicBezTo>
                  <a:close/>
                  <a:moveTo>
                    <a:pt x="112" y="206"/>
                  </a:moveTo>
                  <a:cubicBezTo>
                    <a:pt x="112" y="206"/>
                    <a:pt x="113" y="205"/>
                    <a:pt x="113" y="205"/>
                  </a:cubicBezTo>
                  <a:cubicBezTo>
                    <a:pt x="113" y="205"/>
                    <a:pt x="112" y="205"/>
                    <a:pt x="112" y="205"/>
                  </a:cubicBezTo>
                  <a:cubicBezTo>
                    <a:pt x="112" y="205"/>
                    <a:pt x="111" y="205"/>
                    <a:pt x="112" y="206"/>
                  </a:cubicBezTo>
                  <a:close/>
                  <a:moveTo>
                    <a:pt x="91" y="205"/>
                  </a:moveTo>
                  <a:cubicBezTo>
                    <a:pt x="91" y="205"/>
                    <a:pt x="90" y="205"/>
                    <a:pt x="90" y="205"/>
                  </a:cubicBezTo>
                  <a:cubicBezTo>
                    <a:pt x="90" y="205"/>
                    <a:pt x="90" y="205"/>
                    <a:pt x="90" y="205"/>
                  </a:cubicBezTo>
                  <a:cubicBezTo>
                    <a:pt x="90" y="205"/>
                    <a:pt x="90" y="205"/>
                    <a:pt x="90" y="206"/>
                  </a:cubicBezTo>
                  <a:cubicBezTo>
                    <a:pt x="91" y="206"/>
                    <a:pt x="91" y="205"/>
                    <a:pt x="91" y="205"/>
                  </a:cubicBezTo>
                  <a:close/>
                  <a:moveTo>
                    <a:pt x="84" y="205"/>
                  </a:moveTo>
                  <a:cubicBezTo>
                    <a:pt x="84" y="205"/>
                    <a:pt x="84" y="205"/>
                    <a:pt x="84" y="205"/>
                  </a:cubicBezTo>
                  <a:cubicBezTo>
                    <a:pt x="84" y="205"/>
                    <a:pt x="84" y="205"/>
                    <a:pt x="84" y="205"/>
                  </a:cubicBezTo>
                  <a:cubicBezTo>
                    <a:pt x="84" y="205"/>
                    <a:pt x="84" y="205"/>
                    <a:pt x="84" y="205"/>
                  </a:cubicBezTo>
                  <a:cubicBezTo>
                    <a:pt x="84" y="205"/>
                    <a:pt x="84" y="205"/>
                    <a:pt x="84" y="205"/>
                  </a:cubicBezTo>
                  <a:close/>
                  <a:moveTo>
                    <a:pt x="109" y="205"/>
                  </a:moveTo>
                  <a:cubicBezTo>
                    <a:pt x="110" y="205"/>
                    <a:pt x="110" y="205"/>
                    <a:pt x="110" y="205"/>
                  </a:cubicBezTo>
                  <a:cubicBezTo>
                    <a:pt x="111" y="205"/>
                    <a:pt x="111" y="205"/>
                    <a:pt x="111" y="205"/>
                  </a:cubicBezTo>
                  <a:cubicBezTo>
                    <a:pt x="111" y="205"/>
                    <a:pt x="110" y="204"/>
                    <a:pt x="110" y="204"/>
                  </a:cubicBezTo>
                  <a:cubicBezTo>
                    <a:pt x="110" y="203"/>
                    <a:pt x="110" y="203"/>
                    <a:pt x="109" y="204"/>
                  </a:cubicBezTo>
                  <a:lnTo>
                    <a:pt x="109" y="205"/>
                  </a:lnTo>
                  <a:close/>
                  <a:moveTo>
                    <a:pt x="98" y="205"/>
                  </a:moveTo>
                  <a:cubicBezTo>
                    <a:pt x="97" y="205"/>
                    <a:pt x="96" y="206"/>
                    <a:pt x="97" y="207"/>
                  </a:cubicBezTo>
                  <a:cubicBezTo>
                    <a:pt x="97" y="207"/>
                    <a:pt x="98" y="207"/>
                    <a:pt x="99" y="206"/>
                  </a:cubicBezTo>
                  <a:cubicBezTo>
                    <a:pt x="100" y="205"/>
                    <a:pt x="100" y="205"/>
                    <a:pt x="100" y="204"/>
                  </a:cubicBezTo>
                  <a:cubicBezTo>
                    <a:pt x="99" y="204"/>
                    <a:pt x="99" y="204"/>
                    <a:pt x="99" y="204"/>
                  </a:cubicBezTo>
                  <a:cubicBezTo>
                    <a:pt x="98" y="204"/>
                    <a:pt x="98" y="204"/>
                    <a:pt x="97" y="204"/>
                  </a:cubicBezTo>
                  <a:cubicBezTo>
                    <a:pt x="97" y="204"/>
                    <a:pt x="97" y="204"/>
                    <a:pt x="97" y="205"/>
                  </a:cubicBezTo>
                  <a:cubicBezTo>
                    <a:pt x="98" y="205"/>
                    <a:pt x="98" y="205"/>
                    <a:pt x="98" y="205"/>
                  </a:cubicBezTo>
                  <a:close/>
                  <a:moveTo>
                    <a:pt x="93" y="205"/>
                  </a:moveTo>
                  <a:lnTo>
                    <a:pt x="94" y="204"/>
                  </a:lnTo>
                  <a:lnTo>
                    <a:pt x="94" y="204"/>
                  </a:lnTo>
                  <a:lnTo>
                    <a:pt x="93" y="204"/>
                  </a:lnTo>
                  <a:lnTo>
                    <a:pt x="93" y="205"/>
                  </a:lnTo>
                  <a:close/>
                  <a:moveTo>
                    <a:pt x="115" y="202"/>
                  </a:moveTo>
                  <a:cubicBezTo>
                    <a:pt x="115" y="202"/>
                    <a:pt x="114" y="202"/>
                    <a:pt x="114" y="202"/>
                  </a:cubicBezTo>
                  <a:cubicBezTo>
                    <a:pt x="114" y="202"/>
                    <a:pt x="114" y="202"/>
                    <a:pt x="114" y="202"/>
                  </a:cubicBezTo>
                  <a:cubicBezTo>
                    <a:pt x="114" y="202"/>
                    <a:pt x="114" y="202"/>
                    <a:pt x="115" y="202"/>
                  </a:cubicBezTo>
                  <a:cubicBezTo>
                    <a:pt x="115" y="202"/>
                    <a:pt x="115" y="202"/>
                    <a:pt x="115" y="202"/>
                  </a:cubicBezTo>
                  <a:close/>
                  <a:moveTo>
                    <a:pt x="105" y="200"/>
                  </a:moveTo>
                  <a:cubicBezTo>
                    <a:pt x="105" y="200"/>
                    <a:pt x="105" y="201"/>
                    <a:pt x="105" y="200"/>
                  </a:cubicBezTo>
                  <a:cubicBezTo>
                    <a:pt x="105" y="200"/>
                    <a:pt x="105" y="200"/>
                    <a:pt x="105" y="200"/>
                  </a:cubicBezTo>
                  <a:cubicBezTo>
                    <a:pt x="105" y="200"/>
                    <a:pt x="105" y="200"/>
                    <a:pt x="106" y="200"/>
                  </a:cubicBezTo>
                  <a:cubicBezTo>
                    <a:pt x="106" y="199"/>
                    <a:pt x="105" y="200"/>
                    <a:pt x="105" y="200"/>
                  </a:cubicBezTo>
                  <a:close/>
                  <a:moveTo>
                    <a:pt x="112" y="199"/>
                  </a:moveTo>
                  <a:lnTo>
                    <a:pt x="113" y="199"/>
                  </a:lnTo>
                  <a:lnTo>
                    <a:pt x="113" y="198"/>
                  </a:lnTo>
                  <a:lnTo>
                    <a:pt x="112" y="198"/>
                  </a:lnTo>
                  <a:lnTo>
                    <a:pt x="112" y="199"/>
                  </a:lnTo>
                  <a:close/>
                  <a:moveTo>
                    <a:pt x="109" y="199"/>
                  </a:moveTo>
                  <a:cubicBezTo>
                    <a:pt x="109" y="198"/>
                    <a:pt x="109" y="197"/>
                    <a:pt x="108" y="197"/>
                  </a:cubicBezTo>
                  <a:cubicBezTo>
                    <a:pt x="108" y="199"/>
                    <a:pt x="108" y="199"/>
                    <a:pt x="109" y="199"/>
                  </a:cubicBezTo>
                  <a:close/>
                  <a:moveTo>
                    <a:pt x="97" y="195"/>
                  </a:moveTo>
                  <a:cubicBezTo>
                    <a:pt x="97" y="195"/>
                    <a:pt x="97" y="195"/>
                    <a:pt x="97" y="194"/>
                  </a:cubicBezTo>
                  <a:cubicBezTo>
                    <a:pt x="98" y="193"/>
                    <a:pt x="97" y="193"/>
                    <a:pt x="97" y="193"/>
                  </a:cubicBezTo>
                  <a:cubicBezTo>
                    <a:pt x="97" y="193"/>
                    <a:pt x="96" y="194"/>
                    <a:pt x="96" y="194"/>
                  </a:cubicBezTo>
                  <a:cubicBezTo>
                    <a:pt x="96" y="195"/>
                    <a:pt x="96" y="195"/>
                    <a:pt x="97" y="195"/>
                  </a:cubicBezTo>
                  <a:close/>
                  <a:moveTo>
                    <a:pt x="103" y="196"/>
                  </a:moveTo>
                  <a:cubicBezTo>
                    <a:pt x="103" y="196"/>
                    <a:pt x="102" y="196"/>
                    <a:pt x="102" y="196"/>
                  </a:cubicBezTo>
                  <a:cubicBezTo>
                    <a:pt x="101" y="196"/>
                    <a:pt x="100" y="196"/>
                    <a:pt x="100" y="196"/>
                  </a:cubicBezTo>
                  <a:cubicBezTo>
                    <a:pt x="100" y="195"/>
                    <a:pt x="99" y="194"/>
                    <a:pt x="98" y="193"/>
                  </a:cubicBezTo>
                  <a:cubicBezTo>
                    <a:pt x="98" y="194"/>
                    <a:pt x="98" y="195"/>
                    <a:pt x="99" y="196"/>
                  </a:cubicBezTo>
                  <a:cubicBezTo>
                    <a:pt x="99" y="196"/>
                    <a:pt x="99" y="197"/>
                    <a:pt x="98" y="198"/>
                  </a:cubicBezTo>
                  <a:cubicBezTo>
                    <a:pt x="99" y="198"/>
                    <a:pt x="99" y="197"/>
                    <a:pt x="100" y="198"/>
                  </a:cubicBezTo>
                  <a:cubicBezTo>
                    <a:pt x="100" y="198"/>
                    <a:pt x="100" y="198"/>
                    <a:pt x="100" y="198"/>
                  </a:cubicBezTo>
                  <a:cubicBezTo>
                    <a:pt x="100" y="198"/>
                    <a:pt x="100" y="198"/>
                    <a:pt x="101" y="199"/>
                  </a:cubicBezTo>
                  <a:cubicBezTo>
                    <a:pt x="101" y="199"/>
                    <a:pt x="101" y="200"/>
                    <a:pt x="101" y="200"/>
                  </a:cubicBezTo>
                  <a:cubicBezTo>
                    <a:pt x="102" y="200"/>
                    <a:pt x="102" y="200"/>
                    <a:pt x="102" y="200"/>
                  </a:cubicBezTo>
                  <a:cubicBezTo>
                    <a:pt x="102" y="199"/>
                    <a:pt x="102" y="199"/>
                    <a:pt x="102" y="198"/>
                  </a:cubicBezTo>
                  <a:cubicBezTo>
                    <a:pt x="103" y="198"/>
                    <a:pt x="103" y="198"/>
                    <a:pt x="103" y="197"/>
                  </a:cubicBezTo>
                  <a:cubicBezTo>
                    <a:pt x="103" y="197"/>
                    <a:pt x="104" y="196"/>
                    <a:pt x="103" y="196"/>
                  </a:cubicBezTo>
                  <a:cubicBezTo>
                    <a:pt x="103" y="195"/>
                    <a:pt x="103" y="194"/>
                    <a:pt x="102" y="193"/>
                  </a:cubicBezTo>
                  <a:cubicBezTo>
                    <a:pt x="101" y="193"/>
                    <a:pt x="101" y="193"/>
                    <a:pt x="100" y="193"/>
                  </a:cubicBezTo>
                  <a:cubicBezTo>
                    <a:pt x="100" y="194"/>
                    <a:pt x="101" y="194"/>
                    <a:pt x="102" y="194"/>
                  </a:cubicBezTo>
                  <a:cubicBezTo>
                    <a:pt x="102" y="195"/>
                    <a:pt x="103" y="195"/>
                    <a:pt x="103" y="196"/>
                  </a:cubicBezTo>
                  <a:close/>
                  <a:moveTo>
                    <a:pt x="93" y="192"/>
                  </a:moveTo>
                  <a:cubicBezTo>
                    <a:pt x="93" y="192"/>
                    <a:pt x="92" y="192"/>
                    <a:pt x="92" y="192"/>
                  </a:cubicBezTo>
                  <a:cubicBezTo>
                    <a:pt x="92" y="192"/>
                    <a:pt x="92" y="193"/>
                    <a:pt x="92" y="193"/>
                  </a:cubicBezTo>
                  <a:cubicBezTo>
                    <a:pt x="92" y="193"/>
                    <a:pt x="92" y="193"/>
                    <a:pt x="92" y="193"/>
                  </a:cubicBezTo>
                  <a:cubicBezTo>
                    <a:pt x="93" y="193"/>
                    <a:pt x="93" y="192"/>
                    <a:pt x="93" y="192"/>
                  </a:cubicBezTo>
                  <a:close/>
                  <a:moveTo>
                    <a:pt x="111" y="193"/>
                  </a:moveTo>
                  <a:cubicBezTo>
                    <a:pt x="111" y="193"/>
                    <a:pt x="111" y="193"/>
                    <a:pt x="111" y="193"/>
                  </a:cubicBezTo>
                  <a:cubicBezTo>
                    <a:pt x="111" y="192"/>
                    <a:pt x="111" y="192"/>
                    <a:pt x="111" y="192"/>
                  </a:cubicBezTo>
                  <a:cubicBezTo>
                    <a:pt x="110" y="192"/>
                    <a:pt x="110" y="192"/>
                    <a:pt x="110" y="192"/>
                  </a:cubicBezTo>
                  <a:cubicBezTo>
                    <a:pt x="110" y="192"/>
                    <a:pt x="110" y="192"/>
                    <a:pt x="110" y="192"/>
                  </a:cubicBezTo>
                  <a:cubicBezTo>
                    <a:pt x="110" y="192"/>
                    <a:pt x="110" y="192"/>
                    <a:pt x="110" y="193"/>
                  </a:cubicBezTo>
                  <a:cubicBezTo>
                    <a:pt x="110" y="193"/>
                    <a:pt x="110" y="193"/>
                    <a:pt x="111" y="193"/>
                  </a:cubicBezTo>
                  <a:close/>
                  <a:moveTo>
                    <a:pt x="110" y="190"/>
                  </a:moveTo>
                  <a:cubicBezTo>
                    <a:pt x="110" y="190"/>
                    <a:pt x="110" y="190"/>
                    <a:pt x="110" y="190"/>
                  </a:cubicBezTo>
                  <a:cubicBezTo>
                    <a:pt x="109" y="190"/>
                    <a:pt x="109" y="190"/>
                    <a:pt x="110" y="191"/>
                  </a:cubicBezTo>
                  <a:cubicBezTo>
                    <a:pt x="110" y="191"/>
                    <a:pt x="110" y="191"/>
                    <a:pt x="110" y="191"/>
                  </a:cubicBezTo>
                  <a:cubicBezTo>
                    <a:pt x="110" y="190"/>
                    <a:pt x="110" y="190"/>
                    <a:pt x="110" y="190"/>
                  </a:cubicBezTo>
                  <a:close/>
                  <a:moveTo>
                    <a:pt x="113" y="192"/>
                  </a:moveTo>
                  <a:cubicBezTo>
                    <a:pt x="113" y="191"/>
                    <a:pt x="113" y="190"/>
                    <a:pt x="113" y="190"/>
                  </a:cubicBezTo>
                  <a:cubicBezTo>
                    <a:pt x="112" y="189"/>
                    <a:pt x="112" y="190"/>
                    <a:pt x="112" y="190"/>
                  </a:cubicBezTo>
                  <a:cubicBezTo>
                    <a:pt x="112" y="191"/>
                    <a:pt x="112" y="192"/>
                    <a:pt x="113" y="192"/>
                  </a:cubicBezTo>
                  <a:close/>
                  <a:moveTo>
                    <a:pt x="57" y="190"/>
                  </a:moveTo>
                  <a:cubicBezTo>
                    <a:pt x="57" y="190"/>
                    <a:pt x="57" y="190"/>
                    <a:pt x="56" y="190"/>
                  </a:cubicBezTo>
                  <a:cubicBezTo>
                    <a:pt x="56" y="190"/>
                    <a:pt x="56" y="190"/>
                    <a:pt x="56" y="190"/>
                  </a:cubicBezTo>
                  <a:cubicBezTo>
                    <a:pt x="56" y="190"/>
                    <a:pt x="56" y="190"/>
                    <a:pt x="57" y="190"/>
                  </a:cubicBezTo>
                  <a:cubicBezTo>
                    <a:pt x="57" y="190"/>
                    <a:pt x="57" y="190"/>
                    <a:pt x="57" y="190"/>
                  </a:cubicBezTo>
                  <a:close/>
                  <a:moveTo>
                    <a:pt x="96" y="189"/>
                  </a:moveTo>
                  <a:cubicBezTo>
                    <a:pt x="96" y="189"/>
                    <a:pt x="95" y="189"/>
                    <a:pt x="95" y="189"/>
                  </a:cubicBezTo>
                  <a:cubicBezTo>
                    <a:pt x="95" y="189"/>
                    <a:pt x="95" y="189"/>
                    <a:pt x="95" y="189"/>
                  </a:cubicBezTo>
                  <a:cubicBezTo>
                    <a:pt x="95" y="189"/>
                    <a:pt x="95" y="189"/>
                    <a:pt x="95" y="189"/>
                  </a:cubicBezTo>
                  <a:cubicBezTo>
                    <a:pt x="96" y="189"/>
                    <a:pt x="96" y="189"/>
                    <a:pt x="96" y="189"/>
                  </a:cubicBezTo>
                  <a:close/>
                  <a:moveTo>
                    <a:pt x="52" y="190"/>
                  </a:moveTo>
                  <a:cubicBezTo>
                    <a:pt x="53" y="190"/>
                    <a:pt x="53" y="190"/>
                    <a:pt x="53" y="190"/>
                  </a:cubicBezTo>
                  <a:cubicBezTo>
                    <a:pt x="54" y="190"/>
                    <a:pt x="54" y="190"/>
                    <a:pt x="54" y="190"/>
                  </a:cubicBezTo>
                  <a:cubicBezTo>
                    <a:pt x="55" y="191"/>
                    <a:pt x="55" y="191"/>
                    <a:pt x="55" y="191"/>
                  </a:cubicBezTo>
                  <a:cubicBezTo>
                    <a:pt x="55" y="191"/>
                    <a:pt x="56" y="191"/>
                    <a:pt x="56" y="190"/>
                  </a:cubicBezTo>
                  <a:cubicBezTo>
                    <a:pt x="55" y="190"/>
                    <a:pt x="55" y="189"/>
                    <a:pt x="54" y="189"/>
                  </a:cubicBezTo>
                  <a:cubicBezTo>
                    <a:pt x="54" y="188"/>
                    <a:pt x="54" y="188"/>
                    <a:pt x="53" y="188"/>
                  </a:cubicBezTo>
                  <a:cubicBezTo>
                    <a:pt x="53" y="189"/>
                    <a:pt x="53" y="190"/>
                    <a:pt x="52" y="190"/>
                  </a:cubicBezTo>
                  <a:close/>
                  <a:moveTo>
                    <a:pt x="98" y="188"/>
                  </a:moveTo>
                  <a:cubicBezTo>
                    <a:pt x="98" y="188"/>
                    <a:pt x="98" y="189"/>
                    <a:pt x="99" y="189"/>
                  </a:cubicBezTo>
                  <a:cubicBezTo>
                    <a:pt x="99" y="189"/>
                    <a:pt x="99" y="189"/>
                    <a:pt x="99" y="189"/>
                  </a:cubicBezTo>
                  <a:cubicBezTo>
                    <a:pt x="99" y="188"/>
                    <a:pt x="99" y="188"/>
                    <a:pt x="98" y="187"/>
                  </a:cubicBezTo>
                  <a:cubicBezTo>
                    <a:pt x="98" y="188"/>
                    <a:pt x="98" y="188"/>
                    <a:pt x="98" y="188"/>
                  </a:cubicBezTo>
                  <a:cubicBezTo>
                    <a:pt x="98" y="188"/>
                    <a:pt x="98" y="188"/>
                    <a:pt x="98" y="188"/>
                  </a:cubicBezTo>
                  <a:close/>
                  <a:moveTo>
                    <a:pt x="104" y="191"/>
                  </a:moveTo>
                  <a:cubicBezTo>
                    <a:pt x="105" y="191"/>
                    <a:pt x="105" y="191"/>
                    <a:pt x="105" y="190"/>
                  </a:cubicBezTo>
                  <a:cubicBezTo>
                    <a:pt x="105" y="190"/>
                    <a:pt x="106" y="190"/>
                    <a:pt x="105" y="189"/>
                  </a:cubicBezTo>
                  <a:cubicBezTo>
                    <a:pt x="105" y="189"/>
                    <a:pt x="105" y="188"/>
                    <a:pt x="105" y="188"/>
                  </a:cubicBezTo>
                  <a:cubicBezTo>
                    <a:pt x="105" y="188"/>
                    <a:pt x="105" y="187"/>
                    <a:pt x="105" y="187"/>
                  </a:cubicBezTo>
                  <a:cubicBezTo>
                    <a:pt x="105" y="188"/>
                    <a:pt x="105" y="189"/>
                    <a:pt x="104" y="189"/>
                  </a:cubicBezTo>
                  <a:cubicBezTo>
                    <a:pt x="104" y="189"/>
                    <a:pt x="104" y="190"/>
                    <a:pt x="104" y="191"/>
                  </a:cubicBezTo>
                  <a:close/>
                  <a:moveTo>
                    <a:pt x="101" y="185"/>
                  </a:moveTo>
                  <a:lnTo>
                    <a:pt x="102" y="185"/>
                  </a:lnTo>
                  <a:lnTo>
                    <a:pt x="102" y="184"/>
                  </a:lnTo>
                  <a:lnTo>
                    <a:pt x="101" y="184"/>
                  </a:lnTo>
                  <a:lnTo>
                    <a:pt x="101" y="185"/>
                  </a:lnTo>
                  <a:close/>
                  <a:moveTo>
                    <a:pt x="76" y="181"/>
                  </a:moveTo>
                  <a:lnTo>
                    <a:pt x="77" y="181"/>
                  </a:lnTo>
                  <a:lnTo>
                    <a:pt x="77" y="180"/>
                  </a:lnTo>
                  <a:lnTo>
                    <a:pt x="76" y="180"/>
                  </a:lnTo>
                  <a:lnTo>
                    <a:pt x="76" y="181"/>
                  </a:lnTo>
                  <a:close/>
                  <a:moveTo>
                    <a:pt x="107" y="164"/>
                  </a:moveTo>
                  <a:lnTo>
                    <a:pt x="108" y="164"/>
                  </a:lnTo>
                  <a:lnTo>
                    <a:pt x="108" y="163"/>
                  </a:lnTo>
                  <a:lnTo>
                    <a:pt x="107" y="163"/>
                  </a:lnTo>
                  <a:lnTo>
                    <a:pt x="107" y="164"/>
                  </a:lnTo>
                  <a:close/>
                  <a:moveTo>
                    <a:pt x="10" y="141"/>
                  </a:moveTo>
                  <a:cubicBezTo>
                    <a:pt x="10" y="140"/>
                    <a:pt x="11" y="140"/>
                    <a:pt x="11" y="141"/>
                  </a:cubicBezTo>
                  <a:cubicBezTo>
                    <a:pt x="12" y="141"/>
                    <a:pt x="12" y="140"/>
                    <a:pt x="12" y="139"/>
                  </a:cubicBezTo>
                  <a:lnTo>
                    <a:pt x="10" y="139"/>
                  </a:lnTo>
                  <a:lnTo>
                    <a:pt x="10" y="141"/>
                  </a:lnTo>
                  <a:close/>
                  <a:moveTo>
                    <a:pt x="95" y="138"/>
                  </a:moveTo>
                  <a:cubicBezTo>
                    <a:pt x="95" y="138"/>
                    <a:pt x="95" y="138"/>
                    <a:pt x="95" y="138"/>
                  </a:cubicBezTo>
                  <a:cubicBezTo>
                    <a:pt x="95" y="138"/>
                    <a:pt x="95" y="139"/>
                    <a:pt x="96" y="139"/>
                  </a:cubicBezTo>
                  <a:cubicBezTo>
                    <a:pt x="96" y="138"/>
                    <a:pt x="96" y="138"/>
                    <a:pt x="96" y="138"/>
                  </a:cubicBezTo>
                  <a:cubicBezTo>
                    <a:pt x="96" y="138"/>
                    <a:pt x="97" y="137"/>
                    <a:pt x="97" y="137"/>
                  </a:cubicBezTo>
                  <a:cubicBezTo>
                    <a:pt x="96" y="137"/>
                    <a:pt x="96" y="137"/>
                    <a:pt x="96" y="137"/>
                  </a:cubicBezTo>
                  <a:cubicBezTo>
                    <a:pt x="95" y="137"/>
                    <a:pt x="95" y="137"/>
                    <a:pt x="95" y="138"/>
                  </a:cubicBezTo>
                  <a:close/>
                  <a:moveTo>
                    <a:pt x="38" y="128"/>
                  </a:moveTo>
                  <a:cubicBezTo>
                    <a:pt x="38" y="128"/>
                    <a:pt x="38" y="128"/>
                    <a:pt x="38" y="128"/>
                  </a:cubicBezTo>
                  <a:cubicBezTo>
                    <a:pt x="39" y="128"/>
                    <a:pt x="39" y="128"/>
                    <a:pt x="39" y="128"/>
                  </a:cubicBezTo>
                  <a:lnTo>
                    <a:pt x="39" y="126"/>
                  </a:lnTo>
                  <a:cubicBezTo>
                    <a:pt x="39" y="125"/>
                    <a:pt x="39" y="125"/>
                    <a:pt x="38" y="125"/>
                  </a:cubicBezTo>
                  <a:cubicBezTo>
                    <a:pt x="38" y="125"/>
                    <a:pt x="38" y="125"/>
                    <a:pt x="38" y="126"/>
                  </a:cubicBezTo>
                  <a:cubicBezTo>
                    <a:pt x="38" y="126"/>
                    <a:pt x="37" y="126"/>
                    <a:pt x="37" y="127"/>
                  </a:cubicBezTo>
                  <a:cubicBezTo>
                    <a:pt x="37" y="127"/>
                    <a:pt x="37" y="127"/>
                    <a:pt x="37" y="127"/>
                  </a:cubicBezTo>
                  <a:cubicBezTo>
                    <a:pt x="37" y="128"/>
                    <a:pt x="37" y="128"/>
                    <a:pt x="38" y="128"/>
                  </a:cubicBezTo>
                  <a:close/>
                  <a:moveTo>
                    <a:pt x="113" y="81"/>
                  </a:moveTo>
                  <a:cubicBezTo>
                    <a:pt x="113" y="80"/>
                    <a:pt x="113" y="80"/>
                    <a:pt x="113" y="79"/>
                  </a:cubicBezTo>
                  <a:cubicBezTo>
                    <a:pt x="113" y="79"/>
                    <a:pt x="112" y="79"/>
                    <a:pt x="112" y="79"/>
                  </a:cubicBezTo>
                  <a:cubicBezTo>
                    <a:pt x="111" y="80"/>
                    <a:pt x="112" y="81"/>
                    <a:pt x="113" y="81"/>
                  </a:cubicBezTo>
                  <a:close/>
                  <a:moveTo>
                    <a:pt x="9" y="62"/>
                  </a:moveTo>
                  <a:cubicBezTo>
                    <a:pt x="9" y="61"/>
                    <a:pt x="9" y="60"/>
                    <a:pt x="9" y="60"/>
                  </a:cubicBezTo>
                  <a:cubicBezTo>
                    <a:pt x="10" y="60"/>
                    <a:pt x="10" y="60"/>
                    <a:pt x="10" y="59"/>
                  </a:cubicBezTo>
                  <a:cubicBezTo>
                    <a:pt x="10" y="60"/>
                    <a:pt x="9" y="60"/>
                    <a:pt x="9" y="60"/>
                  </a:cubicBezTo>
                  <a:cubicBezTo>
                    <a:pt x="9" y="60"/>
                    <a:pt x="8" y="59"/>
                    <a:pt x="8" y="59"/>
                  </a:cubicBezTo>
                  <a:cubicBezTo>
                    <a:pt x="8" y="59"/>
                    <a:pt x="8" y="59"/>
                    <a:pt x="7" y="59"/>
                  </a:cubicBezTo>
                  <a:cubicBezTo>
                    <a:pt x="7" y="59"/>
                    <a:pt x="7" y="59"/>
                    <a:pt x="7" y="59"/>
                  </a:cubicBezTo>
                  <a:cubicBezTo>
                    <a:pt x="7" y="59"/>
                    <a:pt x="8" y="60"/>
                    <a:pt x="8" y="60"/>
                  </a:cubicBezTo>
                  <a:cubicBezTo>
                    <a:pt x="8" y="61"/>
                    <a:pt x="9" y="61"/>
                    <a:pt x="9" y="62"/>
                  </a:cubicBezTo>
                  <a:close/>
                  <a:moveTo>
                    <a:pt x="16" y="52"/>
                  </a:moveTo>
                  <a:cubicBezTo>
                    <a:pt x="16" y="52"/>
                    <a:pt x="16" y="52"/>
                    <a:pt x="15" y="52"/>
                  </a:cubicBezTo>
                  <a:cubicBezTo>
                    <a:pt x="15" y="52"/>
                    <a:pt x="15" y="52"/>
                    <a:pt x="15" y="52"/>
                  </a:cubicBezTo>
                  <a:cubicBezTo>
                    <a:pt x="15" y="53"/>
                    <a:pt x="15" y="53"/>
                    <a:pt x="16" y="53"/>
                  </a:cubicBezTo>
                  <a:cubicBezTo>
                    <a:pt x="16" y="52"/>
                    <a:pt x="16" y="52"/>
                    <a:pt x="16" y="52"/>
                  </a:cubicBezTo>
                  <a:close/>
                  <a:moveTo>
                    <a:pt x="101" y="52"/>
                  </a:moveTo>
                  <a:cubicBezTo>
                    <a:pt x="102" y="53"/>
                    <a:pt x="102" y="53"/>
                    <a:pt x="102" y="52"/>
                  </a:cubicBezTo>
                  <a:cubicBezTo>
                    <a:pt x="102" y="52"/>
                    <a:pt x="102" y="52"/>
                    <a:pt x="102" y="52"/>
                  </a:cubicBezTo>
                  <a:cubicBezTo>
                    <a:pt x="102" y="51"/>
                    <a:pt x="102" y="51"/>
                    <a:pt x="102" y="51"/>
                  </a:cubicBezTo>
                  <a:cubicBezTo>
                    <a:pt x="102" y="51"/>
                    <a:pt x="102" y="51"/>
                    <a:pt x="101" y="51"/>
                  </a:cubicBezTo>
                  <a:lnTo>
                    <a:pt x="101" y="52"/>
                  </a:lnTo>
                  <a:close/>
                  <a:moveTo>
                    <a:pt x="16" y="51"/>
                  </a:moveTo>
                  <a:cubicBezTo>
                    <a:pt x="17" y="51"/>
                    <a:pt x="17" y="50"/>
                    <a:pt x="17" y="50"/>
                  </a:cubicBezTo>
                  <a:cubicBezTo>
                    <a:pt x="17" y="49"/>
                    <a:pt x="16" y="49"/>
                    <a:pt x="16" y="49"/>
                  </a:cubicBezTo>
                  <a:cubicBezTo>
                    <a:pt x="15" y="49"/>
                    <a:pt x="15" y="50"/>
                    <a:pt x="15" y="50"/>
                  </a:cubicBezTo>
                  <a:cubicBezTo>
                    <a:pt x="15" y="51"/>
                    <a:pt x="16" y="51"/>
                    <a:pt x="16" y="51"/>
                  </a:cubicBezTo>
                  <a:close/>
                  <a:moveTo>
                    <a:pt x="17" y="45"/>
                  </a:moveTo>
                  <a:cubicBezTo>
                    <a:pt x="17" y="45"/>
                    <a:pt x="17" y="45"/>
                    <a:pt x="17" y="45"/>
                  </a:cubicBezTo>
                  <a:cubicBezTo>
                    <a:pt x="17" y="45"/>
                    <a:pt x="17" y="45"/>
                    <a:pt x="17" y="45"/>
                  </a:cubicBezTo>
                  <a:cubicBezTo>
                    <a:pt x="17" y="45"/>
                    <a:pt x="17" y="45"/>
                    <a:pt x="17" y="45"/>
                  </a:cubicBezTo>
                  <a:cubicBezTo>
                    <a:pt x="18" y="45"/>
                    <a:pt x="18" y="45"/>
                    <a:pt x="17" y="45"/>
                  </a:cubicBezTo>
                  <a:close/>
                  <a:moveTo>
                    <a:pt x="28" y="45"/>
                  </a:moveTo>
                  <a:lnTo>
                    <a:pt x="28" y="45"/>
                  </a:lnTo>
                  <a:lnTo>
                    <a:pt x="28" y="44"/>
                  </a:lnTo>
                  <a:lnTo>
                    <a:pt x="28" y="44"/>
                  </a:lnTo>
                  <a:lnTo>
                    <a:pt x="28" y="45"/>
                  </a:lnTo>
                  <a:close/>
                  <a:moveTo>
                    <a:pt x="34" y="40"/>
                  </a:moveTo>
                  <a:cubicBezTo>
                    <a:pt x="34" y="39"/>
                    <a:pt x="34" y="39"/>
                    <a:pt x="34" y="39"/>
                  </a:cubicBezTo>
                  <a:cubicBezTo>
                    <a:pt x="34" y="39"/>
                    <a:pt x="34" y="39"/>
                    <a:pt x="34" y="40"/>
                  </a:cubicBezTo>
                  <a:cubicBezTo>
                    <a:pt x="34" y="40"/>
                    <a:pt x="34" y="40"/>
                    <a:pt x="34" y="40"/>
                  </a:cubicBezTo>
                  <a:cubicBezTo>
                    <a:pt x="34" y="40"/>
                    <a:pt x="34" y="40"/>
                    <a:pt x="34" y="40"/>
                  </a:cubicBezTo>
                  <a:close/>
                  <a:moveTo>
                    <a:pt x="27" y="41"/>
                  </a:moveTo>
                  <a:cubicBezTo>
                    <a:pt x="27" y="41"/>
                    <a:pt x="28" y="40"/>
                    <a:pt x="28" y="40"/>
                  </a:cubicBezTo>
                  <a:cubicBezTo>
                    <a:pt x="29" y="39"/>
                    <a:pt x="29" y="38"/>
                    <a:pt x="30" y="38"/>
                  </a:cubicBezTo>
                  <a:cubicBezTo>
                    <a:pt x="29" y="37"/>
                    <a:pt x="29" y="37"/>
                    <a:pt x="29" y="36"/>
                  </a:cubicBezTo>
                  <a:cubicBezTo>
                    <a:pt x="28" y="36"/>
                    <a:pt x="28" y="35"/>
                    <a:pt x="27" y="35"/>
                  </a:cubicBezTo>
                  <a:cubicBezTo>
                    <a:pt x="26" y="36"/>
                    <a:pt x="26" y="36"/>
                    <a:pt x="26" y="38"/>
                  </a:cubicBezTo>
                  <a:cubicBezTo>
                    <a:pt x="26" y="39"/>
                    <a:pt x="26" y="40"/>
                    <a:pt x="27" y="41"/>
                  </a:cubicBezTo>
                  <a:close/>
                  <a:moveTo>
                    <a:pt x="102" y="32"/>
                  </a:moveTo>
                  <a:cubicBezTo>
                    <a:pt x="102" y="32"/>
                    <a:pt x="101" y="31"/>
                    <a:pt x="101" y="31"/>
                  </a:cubicBezTo>
                  <a:cubicBezTo>
                    <a:pt x="101" y="31"/>
                    <a:pt x="101" y="31"/>
                    <a:pt x="100" y="31"/>
                  </a:cubicBezTo>
                  <a:cubicBezTo>
                    <a:pt x="100" y="31"/>
                    <a:pt x="100" y="32"/>
                    <a:pt x="100" y="32"/>
                  </a:cubicBezTo>
                  <a:cubicBezTo>
                    <a:pt x="100" y="32"/>
                    <a:pt x="101" y="32"/>
                    <a:pt x="101" y="32"/>
                  </a:cubicBezTo>
                  <a:cubicBezTo>
                    <a:pt x="101" y="32"/>
                    <a:pt x="101" y="32"/>
                    <a:pt x="102" y="32"/>
                  </a:cubicBezTo>
                  <a:cubicBezTo>
                    <a:pt x="102" y="32"/>
                    <a:pt x="102" y="32"/>
                    <a:pt x="102" y="32"/>
                  </a:cubicBezTo>
                  <a:close/>
                  <a:moveTo>
                    <a:pt x="33" y="31"/>
                  </a:moveTo>
                  <a:cubicBezTo>
                    <a:pt x="33" y="31"/>
                    <a:pt x="33" y="31"/>
                    <a:pt x="33" y="31"/>
                  </a:cubicBezTo>
                  <a:cubicBezTo>
                    <a:pt x="33" y="31"/>
                    <a:pt x="33" y="31"/>
                    <a:pt x="33" y="31"/>
                  </a:cubicBezTo>
                  <a:cubicBezTo>
                    <a:pt x="33" y="31"/>
                    <a:pt x="33" y="31"/>
                    <a:pt x="33" y="31"/>
                  </a:cubicBezTo>
                  <a:cubicBezTo>
                    <a:pt x="33" y="31"/>
                    <a:pt x="33" y="31"/>
                    <a:pt x="33" y="31"/>
                  </a:cubicBezTo>
                  <a:close/>
                  <a:moveTo>
                    <a:pt x="91" y="28"/>
                  </a:moveTo>
                  <a:cubicBezTo>
                    <a:pt x="90" y="28"/>
                    <a:pt x="90" y="28"/>
                    <a:pt x="89" y="28"/>
                  </a:cubicBezTo>
                  <a:cubicBezTo>
                    <a:pt x="89" y="28"/>
                    <a:pt x="89" y="28"/>
                    <a:pt x="89" y="28"/>
                  </a:cubicBezTo>
                  <a:cubicBezTo>
                    <a:pt x="89" y="29"/>
                    <a:pt x="90" y="29"/>
                    <a:pt x="90" y="29"/>
                  </a:cubicBezTo>
                  <a:cubicBezTo>
                    <a:pt x="90" y="29"/>
                    <a:pt x="90" y="29"/>
                    <a:pt x="91" y="28"/>
                  </a:cubicBezTo>
                  <a:close/>
                  <a:moveTo>
                    <a:pt x="25" y="28"/>
                  </a:moveTo>
                  <a:cubicBezTo>
                    <a:pt x="25" y="27"/>
                    <a:pt x="25" y="27"/>
                    <a:pt x="25" y="27"/>
                  </a:cubicBezTo>
                  <a:cubicBezTo>
                    <a:pt x="25" y="27"/>
                    <a:pt x="25" y="27"/>
                    <a:pt x="24" y="28"/>
                  </a:cubicBezTo>
                  <a:cubicBezTo>
                    <a:pt x="24" y="28"/>
                    <a:pt x="25" y="28"/>
                    <a:pt x="25" y="28"/>
                  </a:cubicBezTo>
                  <a:cubicBezTo>
                    <a:pt x="25" y="28"/>
                    <a:pt x="25" y="28"/>
                    <a:pt x="25" y="28"/>
                  </a:cubicBezTo>
                  <a:close/>
                  <a:moveTo>
                    <a:pt x="69" y="25"/>
                  </a:moveTo>
                  <a:lnTo>
                    <a:pt x="70" y="25"/>
                  </a:lnTo>
                  <a:lnTo>
                    <a:pt x="70" y="24"/>
                  </a:lnTo>
                  <a:lnTo>
                    <a:pt x="69" y="24"/>
                  </a:lnTo>
                  <a:lnTo>
                    <a:pt x="69" y="25"/>
                  </a:lnTo>
                  <a:close/>
                  <a:moveTo>
                    <a:pt x="26" y="26"/>
                  </a:moveTo>
                  <a:cubicBezTo>
                    <a:pt x="27" y="25"/>
                    <a:pt x="27" y="25"/>
                    <a:pt x="26" y="24"/>
                  </a:cubicBezTo>
                  <a:cubicBezTo>
                    <a:pt x="26" y="25"/>
                    <a:pt x="26" y="26"/>
                    <a:pt x="25" y="26"/>
                  </a:cubicBezTo>
                  <a:lnTo>
                    <a:pt x="26" y="26"/>
                  </a:lnTo>
                  <a:close/>
                  <a:moveTo>
                    <a:pt x="63" y="24"/>
                  </a:moveTo>
                  <a:cubicBezTo>
                    <a:pt x="63" y="24"/>
                    <a:pt x="62" y="24"/>
                    <a:pt x="63" y="24"/>
                  </a:cubicBezTo>
                  <a:cubicBezTo>
                    <a:pt x="63" y="24"/>
                    <a:pt x="63" y="24"/>
                    <a:pt x="63" y="24"/>
                  </a:cubicBezTo>
                  <a:cubicBezTo>
                    <a:pt x="63" y="24"/>
                    <a:pt x="63" y="24"/>
                    <a:pt x="63" y="24"/>
                  </a:cubicBezTo>
                  <a:cubicBezTo>
                    <a:pt x="64" y="23"/>
                    <a:pt x="63" y="24"/>
                    <a:pt x="63" y="24"/>
                  </a:cubicBezTo>
                  <a:close/>
                  <a:moveTo>
                    <a:pt x="60" y="23"/>
                  </a:moveTo>
                  <a:cubicBezTo>
                    <a:pt x="60" y="22"/>
                    <a:pt x="60" y="22"/>
                    <a:pt x="59" y="21"/>
                  </a:cubicBezTo>
                  <a:cubicBezTo>
                    <a:pt x="59" y="22"/>
                    <a:pt x="59" y="22"/>
                    <a:pt x="59" y="23"/>
                  </a:cubicBezTo>
                  <a:lnTo>
                    <a:pt x="60" y="23"/>
                  </a:lnTo>
                  <a:close/>
                  <a:moveTo>
                    <a:pt x="35" y="23"/>
                  </a:moveTo>
                  <a:cubicBezTo>
                    <a:pt x="35" y="23"/>
                    <a:pt x="35" y="23"/>
                    <a:pt x="35" y="23"/>
                  </a:cubicBezTo>
                  <a:cubicBezTo>
                    <a:pt x="36" y="23"/>
                    <a:pt x="36" y="22"/>
                    <a:pt x="36" y="22"/>
                  </a:cubicBezTo>
                  <a:cubicBezTo>
                    <a:pt x="36" y="22"/>
                    <a:pt x="36" y="22"/>
                    <a:pt x="35" y="21"/>
                  </a:cubicBezTo>
                  <a:cubicBezTo>
                    <a:pt x="35" y="21"/>
                    <a:pt x="35" y="21"/>
                    <a:pt x="35" y="21"/>
                  </a:cubicBezTo>
                  <a:lnTo>
                    <a:pt x="35" y="23"/>
                  </a:lnTo>
                  <a:close/>
                  <a:moveTo>
                    <a:pt x="40" y="20"/>
                  </a:moveTo>
                  <a:cubicBezTo>
                    <a:pt x="40" y="20"/>
                    <a:pt x="40" y="20"/>
                    <a:pt x="40" y="20"/>
                  </a:cubicBezTo>
                  <a:cubicBezTo>
                    <a:pt x="40" y="20"/>
                    <a:pt x="40" y="21"/>
                    <a:pt x="40" y="21"/>
                  </a:cubicBezTo>
                  <a:cubicBezTo>
                    <a:pt x="40" y="21"/>
                    <a:pt x="40" y="21"/>
                    <a:pt x="40" y="21"/>
                  </a:cubicBezTo>
                  <a:cubicBezTo>
                    <a:pt x="41" y="21"/>
                    <a:pt x="41" y="20"/>
                    <a:pt x="40" y="20"/>
                  </a:cubicBezTo>
                  <a:close/>
                  <a:moveTo>
                    <a:pt x="46" y="21"/>
                  </a:moveTo>
                  <a:lnTo>
                    <a:pt x="46" y="20"/>
                  </a:lnTo>
                  <a:lnTo>
                    <a:pt x="45" y="20"/>
                  </a:lnTo>
                  <a:cubicBezTo>
                    <a:pt x="45" y="20"/>
                    <a:pt x="45" y="20"/>
                    <a:pt x="45" y="20"/>
                  </a:cubicBezTo>
                  <a:cubicBezTo>
                    <a:pt x="45" y="21"/>
                    <a:pt x="44" y="21"/>
                    <a:pt x="45" y="21"/>
                  </a:cubicBezTo>
                  <a:lnTo>
                    <a:pt x="46" y="21"/>
                  </a:lnTo>
                  <a:close/>
                  <a:moveTo>
                    <a:pt x="42" y="19"/>
                  </a:moveTo>
                  <a:cubicBezTo>
                    <a:pt x="42" y="17"/>
                    <a:pt x="41" y="17"/>
                    <a:pt x="40" y="17"/>
                  </a:cubicBezTo>
                  <a:cubicBezTo>
                    <a:pt x="40" y="17"/>
                    <a:pt x="40" y="18"/>
                    <a:pt x="40" y="18"/>
                  </a:cubicBezTo>
                  <a:cubicBezTo>
                    <a:pt x="41" y="18"/>
                    <a:pt x="41" y="19"/>
                    <a:pt x="42" y="19"/>
                  </a:cubicBezTo>
                  <a:close/>
                  <a:moveTo>
                    <a:pt x="63" y="18"/>
                  </a:moveTo>
                  <a:cubicBezTo>
                    <a:pt x="64" y="18"/>
                    <a:pt x="64" y="17"/>
                    <a:pt x="65" y="17"/>
                  </a:cubicBezTo>
                  <a:cubicBezTo>
                    <a:pt x="66" y="17"/>
                    <a:pt x="66" y="17"/>
                    <a:pt x="67" y="18"/>
                  </a:cubicBezTo>
                  <a:lnTo>
                    <a:pt x="67" y="17"/>
                  </a:lnTo>
                  <a:cubicBezTo>
                    <a:pt x="67" y="17"/>
                    <a:pt x="67" y="17"/>
                    <a:pt x="67" y="16"/>
                  </a:cubicBezTo>
                  <a:cubicBezTo>
                    <a:pt x="67" y="16"/>
                    <a:pt x="66" y="16"/>
                    <a:pt x="66" y="16"/>
                  </a:cubicBezTo>
                  <a:cubicBezTo>
                    <a:pt x="66" y="16"/>
                    <a:pt x="66" y="16"/>
                    <a:pt x="66" y="16"/>
                  </a:cubicBezTo>
                  <a:cubicBezTo>
                    <a:pt x="66" y="16"/>
                    <a:pt x="65" y="15"/>
                    <a:pt x="65" y="15"/>
                  </a:cubicBezTo>
                  <a:cubicBezTo>
                    <a:pt x="65" y="15"/>
                    <a:pt x="65" y="15"/>
                    <a:pt x="65" y="15"/>
                  </a:cubicBezTo>
                  <a:cubicBezTo>
                    <a:pt x="64" y="16"/>
                    <a:pt x="64" y="16"/>
                    <a:pt x="64" y="16"/>
                  </a:cubicBezTo>
                  <a:cubicBezTo>
                    <a:pt x="64" y="17"/>
                    <a:pt x="63" y="17"/>
                    <a:pt x="63" y="18"/>
                  </a:cubicBezTo>
                  <a:close/>
                  <a:moveTo>
                    <a:pt x="35" y="15"/>
                  </a:moveTo>
                  <a:cubicBezTo>
                    <a:pt x="35" y="15"/>
                    <a:pt x="35" y="15"/>
                    <a:pt x="35" y="15"/>
                  </a:cubicBezTo>
                  <a:cubicBezTo>
                    <a:pt x="34" y="15"/>
                    <a:pt x="34" y="15"/>
                    <a:pt x="34" y="16"/>
                  </a:cubicBezTo>
                  <a:cubicBezTo>
                    <a:pt x="34" y="16"/>
                    <a:pt x="35" y="16"/>
                    <a:pt x="35" y="16"/>
                  </a:cubicBezTo>
                  <a:cubicBezTo>
                    <a:pt x="35" y="16"/>
                    <a:pt x="35" y="15"/>
                    <a:pt x="35" y="15"/>
                  </a:cubicBezTo>
                  <a:close/>
                  <a:moveTo>
                    <a:pt x="44" y="17"/>
                  </a:moveTo>
                  <a:cubicBezTo>
                    <a:pt x="44" y="17"/>
                    <a:pt x="44" y="17"/>
                    <a:pt x="44" y="17"/>
                  </a:cubicBezTo>
                  <a:cubicBezTo>
                    <a:pt x="45" y="17"/>
                    <a:pt x="45" y="17"/>
                    <a:pt x="45" y="16"/>
                  </a:cubicBezTo>
                  <a:cubicBezTo>
                    <a:pt x="45" y="16"/>
                    <a:pt x="45" y="16"/>
                    <a:pt x="46" y="16"/>
                  </a:cubicBezTo>
                  <a:cubicBezTo>
                    <a:pt x="46" y="15"/>
                    <a:pt x="45" y="15"/>
                    <a:pt x="45" y="15"/>
                  </a:cubicBezTo>
                  <a:cubicBezTo>
                    <a:pt x="45" y="15"/>
                    <a:pt x="45" y="15"/>
                    <a:pt x="45" y="16"/>
                  </a:cubicBezTo>
                  <a:cubicBezTo>
                    <a:pt x="45" y="16"/>
                    <a:pt x="44" y="16"/>
                    <a:pt x="44" y="16"/>
                  </a:cubicBezTo>
                  <a:cubicBezTo>
                    <a:pt x="44" y="16"/>
                    <a:pt x="44" y="16"/>
                    <a:pt x="44" y="16"/>
                  </a:cubicBezTo>
                  <a:cubicBezTo>
                    <a:pt x="43" y="16"/>
                    <a:pt x="43" y="16"/>
                    <a:pt x="44" y="17"/>
                  </a:cubicBezTo>
                  <a:close/>
                  <a:moveTo>
                    <a:pt x="109" y="15"/>
                  </a:moveTo>
                  <a:cubicBezTo>
                    <a:pt x="109" y="15"/>
                    <a:pt x="109" y="15"/>
                    <a:pt x="109" y="15"/>
                  </a:cubicBezTo>
                  <a:cubicBezTo>
                    <a:pt x="109" y="15"/>
                    <a:pt x="109" y="15"/>
                    <a:pt x="109" y="15"/>
                  </a:cubicBezTo>
                  <a:cubicBezTo>
                    <a:pt x="109" y="15"/>
                    <a:pt x="110" y="15"/>
                    <a:pt x="110" y="14"/>
                  </a:cubicBezTo>
                  <a:cubicBezTo>
                    <a:pt x="110" y="14"/>
                    <a:pt x="110" y="14"/>
                    <a:pt x="109" y="15"/>
                  </a:cubicBezTo>
                  <a:close/>
                  <a:moveTo>
                    <a:pt x="67" y="16"/>
                  </a:moveTo>
                  <a:cubicBezTo>
                    <a:pt x="67" y="16"/>
                    <a:pt x="68" y="16"/>
                    <a:pt x="68" y="16"/>
                  </a:cubicBezTo>
                  <a:cubicBezTo>
                    <a:pt x="68" y="16"/>
                    <a:pt x="68" y="15"/>
                    <a:pt x="68" y="15"/>
                  </a:cubicBezTo>
                  <a:cubicBezTo>
                    <a:pt x="68" y="15"/>
                    <a:pt x="68" y="14"/>
                    <a:pt x="68" y="14"/>
                  </a:cubicBezTo>
                  <a:cubicBezTo>
                    <a:pt x="68" y="14"/>
                    <a:pt x="67" y="14"/>
                    <a:pt x="67" y="14"/>
                  </a:cubicBezTo>
                  <a:lnTo>
                    <a:pt x="67" y="16"/>
                  </a:lnTo>
                  <a:close/>
                  <a:moveTo>
                    <a:pt x="69" y="14"/>
                  </a:moveTo>
                  <a:cubicBezTo>
                    <a:pt x="69" y="14"/>
                    <a:pt x="70" y="14"/>
                    <a:pt x="70" y="14"/>
                  </a:cubicBezTo>
                  <a:cubicBezTo>
                    <a:pt x="70" y="14"/>
                    <a:pt x="70" y="14"/>
                    <a:pt x="70" y="13"/>
                  </a:cubicBezTo>
                  <a:lnTo>
                    <a:pt x="69" y="13"/>
                  </a:lnTo>
                  <a:cubicBezTo>
                    <a:pt x="69" y="13"/>
                    <a:pt x="69" y="14"/>
                    <a:pt x="69" y="14"/>
                  </a:cubicBezTo>
                  <a:cubicBezTo>
                    <a:pt x="69" y="14"/>
                    <a:pt x="69" y="14"/>
                    <a:pt x="69" y="14"/>
                  </a:cubicBezTo>
                  <a:close/>
                  <a:moveTo>
                    <a:pt x="67" y="13"/>
                  </a:moveTo>
                  <a:cubicBezTo>
                    <a:pt x="66" y="13"/>
                    <a:pt x="66" y="13"/>
                    <a:pt x="66" y="13"/>
                  </a:cubicBezTo>
                  <a:cubicBezTo>
                    <a:pt x="66" y="13"/>
                    <a:pt x="66" y="14"/>
                    <a:pt x="66" y="14"/>
                  </a:cubicBezTo>
                  <a:cubicBezTo>
                    <a:pt x="66" y="14"/>
                    <a:pt x="66" y="14"/>
                    <a:pt x="66" y="14"/>
                  </a:cubicBezTo>
                  <a:cubicBezTo>
                    <a:pt x="67" y="14"/>
                    <a:pt x="67" y="13"/>
                    <a:pt x="67" y="13"/>
                  </a:cubicBezTo>
                  <a:close/>
                  <a:moveTo>
                    <a:pt x="57" y="13"/>
                  </a:moveTo>
                  <a:lnTo>
                    <a:pt x="59" y="13"/>
                  </a:lnTo>
                  <a:lnTo>
                    <a:pt x="59" y="12"/>
                  </a:lnTo>
                  <a:lnTo>
                    <a:pt x="57" y="12"/>
                  </a:lnTo>
                  <a:lnTo>
                    <a:pt x="57" y="13"/>
                  </a:lnTo>
                  <a:close/>
                  <a:moveTo>
                    <a:pt x="98" y="12"/>
                  </a:moveTo>
                  <a:cubicBezTo>
                    <a:pt x="98" y="12"/>
                    <a:pt x="97" y="12"/>
                    <a:pt x="98" y="12"/>
                  </a:cubicBezTo>
                  <a:cubicBezTo>
                    <a:pt x="98" y="12"/>
                    <a:pt x="98" y="12"/>
                    <a:pt x="98" y="12"/>
                  </a:cubicBezTo>
                  <a:cubicBezTo>
                    <a:pt x="98" y="12"/>
                    <a:pt x="98" y="12"/>
                    <a:pt x="98" y="11"/>
                  </a:cubicBezTo>
                  <a:cubicBezTo>
                    <a:pt x="98" y="11"/>
                    <a:pt x="98" y="11"/>
                    <a:pt x="98" y="12"/>
                  </a:cubicBezTo>
                  <a:close/>
                  <a:moveTo>
                    <a:pt x="63" y="14"/>
                  </a:moveTo>
                  <a:cubicBezTo>
                    <a:pt x="63" y="14"/>
                    <a:pt x="63" y="14"/>
                    <a:pt x="63" y="13"/>
                  </a:cubicBezTo>
                  <a:cubicBezTo>
                    <a:pt x="63" y="13"/>
                    <a:pt x="63" y="13"/>
                    <a:pt x="64" y="13"/>
                  </a:cubicBezTo>
                  <a:cubicBezTo>
                    <a:pt x="64" y="13"/>
                    <a:pt x="64" y="13"/>
                    <a:pt x="64" y="13"/>
                  </a:cubicBezTo>
                  <a:cubicBezTo>
                    <a:pt x="65" y="13"/>
                    <a:pt x="65" y="13"/>
                    <a:pt x="64" y="12"/>
                  </a:cubicBezTo>
                  <a:cubicBezTo>
                    <a:pt x="64" y="12"/>
                    <a:pt x="63" y="12"/>
                    <a:pt x="63" y="12"/>
                  </a:cubicBezTo>
                  <a:cubicBezTo>
                    <a:pt x="62" y="12"/>
                    <a:pt x="62" y="12"/>
                    <a:pt x="61" y="12"/>
                  </a:cubicBezTo>
                  <a:cubicBezTo>
                    <a:pt x="61" y="11"/>
                    <a:pt x="61" y="11"/>
                    <a:pt x="60" y="11"/>
                  </a:cubicBezTo>
                  <a:cubicBezTo>
                    <a:pt x="60" y="12"/>
                    <a:pt x="61" y="12"/>
                    <a:pt x="61" y="13"/>
                  </a:cubicBezTo>
                  <a:cubicBezTo>
                    <a:pt x="61" y="14"/>
                    <a:pt x="62" y="14"/>
                    <a:pt x="63" y="14"/>
                  </a:cubicBezTo>
                  <a:close/>
                  <a:moveTo>
                    <a:pt x="67" y="11"/>
                  </a:moveTo>
                  <a:cubicBezTo>
                    <a:pt x="67" y="11"/>
                    <a:pt x="67" y="11"/>
                    <a:pt x="66" y="11"/>
                  </a:cubicBezTo>
                  <a:cubicBezTo>
                    <a:pt x="66" y="11"/>
                    <a:pt x="66" y="11"/>
                    <a:pt x="66" y="11"/>
                  </a:cubicBezTo>
                  <a:cubicBezTo>
                    <a:pt x="66" y="11"/>
                    <a:pt x="66" y="11"/>
                    <a:pt x="67" y="11"/>
                  </a:cubicBezTo>
                  <a:cubicBezTo>
                    <a:pt x="67" y="11"/>
                    <a:pt x="67" y="11"/>
                    <a:pt x="67" y="11"/>
                  </a:cubicBezTo>
                  <a:close/>
                  <a:moveTo>
                    <a:pt x="96" y="11"/>
                  </a:moveTo>
                  <a:cubicBezTo>
                    <a:pt x="97" y="11"/>
                    <a:pt x="97" y="10"/>
                    <a:pt x="97" y="10"/>
                  </a:cubicBezTo>
                  <a:cubicBezTo>
                    <a:pt x="97" y="9"/>
                    <a:pt x="96" y="9"/>
                    <a:pt x="96" y="9"/>
                  </a:cubicBezTo>
                  <a:cubicBezTo>
                    <a:pt x="95" y="10"/>
                    <a:pt x="95" y="10"/>
                    <a:pt x="96" y="11"/>
                  </a:cubicBezTo>
                  <a:close/>
                  <a:moveTo>
                    <a:pt x="77" y="8"/>
                  </a:moveTo>
                  <a:cubicBezTo>
                    <a:pt x="77" y="7"/>
                    <a:pt x="77" y="7"/>
                    <a:pt x="76" y="8"/>
                  </a:cubicBezTo>
                  <a:cubicBezTo>
                    <a:pt x="76" y="8"/>
                    <a:pt x="76" y="8"/>
                    <a:pt x="76" y="8"/>
                  </a:cubicBezTo>
                  <a:cubicBezTo>
                    <a:pt x="76" y="8"/>
                    <a:pt x="76" y="8"/>
                    <a:pt x="77" y="8"/>
                  </a:cubicBezTo>
                  <a:cubicBezTo>
                    <a:pt x="77" y="8"/>
                    <a:pt x="77" y="8"/>
                    <a:pt x="77" y="7"/>
                  </a:cubicBezTo>
                  <a:lnTo>
                    <a:pt x="77" y="8"/>
                  </a:lnTo>
                  <a:close/>
                  <a:moveTo>
                    <a:pt x="62" y="6"/>
                  </a:moveTo>
                  <a:cubicBezTo>
                    <a:pt x="62" y="6"/>
                    <a:pt x="62" y="6"/>
                    <a:pt x="62" y="6"/>
                  </a:cubicBezTo>
                  <a:cubicBezTo>
                    <a:pt x="62" y="6"/>
                    <a:pt x="62" y="6"/>
                    <a:pt x="62" y="6"/>
                  </a:cubicBezTo>
                  <a:cubicBezTo>
                    <a:pt x="62" y="7"/>
                    <a:pt x="62" y="7"/>
                    <a:pt x="62" y="6"/>
                  </a:cubicBezTo>
                  <a:cubicBezTo>
                    <a:pt x="63" y="6"/>
                    <a:pt x="63" y="6"/>
                    <a:pt x="62" y="6"/>
                  </a:cubicBezTo>
                  <a:close/>
                  <a:moveTo>
                    <a:pt x="59" y="5"/>
                  </a:moveTo>
                  <a:cubicBezTo>
                    <a:pt x="59" y="5"/>
                    <a:pt x="59" y="5"/>
                    <a:pt x="58" y="5"/>
                  </a:cubicBezTo>
                  <a:cubicBezTo>
                    <a:pt x="58" y="5"/>
                    <a:pt x="58" y="5"/>
                    <a:pt x="58" y="5"/>
                  </a:cubicBezTo>
                  <a:cubicBezTo>
                    <a:pt x="58" y="6"/>
                    <a:pt x="59" y="5"/>
                    <a:pt x="59" y="5"/>
                  </a:cubicBezTo>
                  <a:cubicBezTo>
                    <a:pt x="59" y="5"/>
                    <a:pt x="59" y="5"/>
                    <a:pt x="59" y="5"/>
                  </a:cubicBezTo>
                  <a:close/>
                  <a:moveTo>
                    <a:pt x="40" y="7"/>
                  </a:moveTo>
                  <a:lnTo>
                    <a:pt x="42" y="7"/>
                  </a:lnTo>
                  <a:cubicBezTo>
                    <a:pt x="42" y="6"/>
                    <a:pt x="42" y="6"/>
                    <a:pt x="42" y="6"/>
                  </a:cubicBezTo>
                  <a:cubicBezTo>
                    <a:pt x="42" y="6"/>
                    <a:pt x="42" y="6"/>
                    <a:pt x="42" y="5"/>
                  </a:cubicBezTo>
                  <a:cubicBezTo>
                    <a:pt x="42" y="5"/>
                    <a:pt x="42" y="5"/>
                    <a:pt x="41" y="5"/>
                  </a:cubicBezTo>
                  <a:cubicBezTo>
                    <a:pt x="41" y="5"/>
                    <a:pt x="41" y="5"/>
                    <a:pt x="40" y="5"/>
                  </a:cubicBezTo>
                  <a:lnTo>
                    <a:pt x="40" y="7"/>
                  </a:lnTo>
                  <a:close/>
                  <a:moveTo>
                    <a:pt x="64" y="6"/>
                  </a:moveTo>
                  <a:cubicBezTo>
                    <a:pt x="65" y="6"/>
                    <a:pt x="65" y="6"/>
                    <a:pt x="65" y="5"/>
                  </a:cubicBezTo>
                  <a:cubicBezTo>
                    <a:pt x="65" y="5"/>
                    <a:pt x="65" y="5"/>
                    <a:pt x="66" y="4"/>
                  </a:cubicBezTo>
                  <a:cubicBezTo>
                    <a:pt x="64" y="4"/>
                    <a:pt x="64" y="4"/>
                    <a:pt x="64" y="6"/>
                  </a:cubicBezTo>
                  <a:close/>
                  <a:moveTo>
                    <a:pt x="80" y="4"/>
                  </a:moveTo>
                  <a:cubicBezTo>
                    <a:pt x="79" y="4"/>
                    <a:pt x="79" y="4"/>
                    <a:pt x="79" y="4"/>
                  </a:cubicBezTo>
                  <a:cubicBezTo>
                    <a:pt x="78" y="3"/>
                    <a:pt x="78" y="4"/>
                    <a:pt x="78" y="4"/>
                  </a:cubicBezTo>
                  <a:cubicBezTo>
                    <a:pt x="78" y="4"/>
                    <a:pt x="79" y="5"/>
                    <a:pt x="79" y="5"/>
                  </a:cubicBezTo>
                  <a:cubicBezTo>
                    <a:pt x="79" y="5"/>
                    <a:pt x="80" y="4"/>
                    <a:pt x="80" y="4"/>
                  </a:cubicBezTo>
                  <a:close/>
                  <a:moveTo>
                    <a:pt x="107" y="12"/>
                  </a:moveTo>
                  <a:cubicBezTo>
                    <a:pt x="107" y="12"/>
                    <a:pt x="106" y="13"/>
                    <a:pt x="107" y="13"/>
                  </a:cubicBezTo>
                  <a:cubicBezTo>
                    <a:pt x="107" y="14"/>
                    <a:pt x="107" y="14"/>
                    <a:pt x="108" y="14"/>
                  </a:cubicBezTo>
                  <a:cubicBezTo>
                    <a:pt x="108" y="14"/>
                    <a:pt x="108" y="13"/>
                    <a:pt x="108" y="13"/>
                  </a:cubicBezTo>
                  <a:cubicBezTo>
                    <a:pt x="108" y="12"/>
                    <a:pt x="108" y="12"/>
                    <a:pt x="107" y="12"/>
                  </a:cubicBezTo>
                  <a:close/>
                  <a:moveTo>
                    <a:pt x="131" y="98"/>
                  </a:moveTo>
                  <a:cubicBezTo>
                    <a:pt x="128" y="98"/>
                    <a:pt x="125" y="98"/>
                    <a:pt x="122" y="98"/>
                  </a:cubicBezTo>
                  <a:cubicBezTo>
                    <a:pt x="119" y="98"/>
                    <a:pt x="116" y="98"/>
                    <a:pt x="113" y="98"/>
                  </a:cubicBezTo>
                  <a:cubicBezTo>
                    <a:pt x="112" y="98"/>
                    <a:pt x="112" y="97"/>
                    <a:pt x="112" y="96"/>
                  </a:cubicBezTo>
                  <a:cubicBezTo>
                    <a:pt x="111" y="96"/>
                    <a:pt x="111" y="96"/>
                    <a:pt x="111" y="97"/>
                  </a:cubicBezTo>
                  <a:cubicBezTo>
                    <a:pt x="111" y="97"/>
                    <a:pt x="110" y="97"/>
                    <a:pt x="110" y="97"/>
                  </a:cubicBezTo>
                  <a:cubicBezTo>
                    <a:pt x="110" y="97"/>
                    <a:pt x="110" y="97"/>
                    <a:pt x="110" y="98"/>
                  </a:cubicBezTo>
                  <a:cubicBezTo>
                    <a:pt x="110" y="98"/>
                    <a:pt x="110" y="98"/>
                    <a:pt x="110" y="98"/>
                  </a:cubicBezTo>
                  <a:lnTo>
                    <a:pt x="76" y="98"/>
                  </a:lnTo>
                  <a:cubicBezTo>
                    <a:pt x="76" y="95"/>
                    <a:pt x="76" y="91"/>
                    <a:pt x="76" y="87"/>
                  </a:cubicBezTo>
                  <a:cubicBezTo>
                    <a:pt x="76" y="83"/>
                    <a:pt x="76" y="79"/>
                    <a:pt x="76" y="75"/>
                  </a:cubicBezTo>
                  <a:cubicBezTo>
                    <a:pt x="76" y="71"/>
                    <a:pt x="76" y="67"/>
                    <a:pt x="76" y="63"/>
                  </a:cubicBezTo>
                  <a:cubicBezTo>
                    <a:pt x="76" y="58"/>
                    <a:pt x="76" y="55"/>
                    <a:pt x="76" y="51"/>
                  </a:cubicBezTo>
                  <a:cubicBezTo>
                    <a:pt x="76" y="49"/>
                    <a:pt x="76" y="47"/>
                    <a:pt x="75" y="46"/>
                  </a:cubicBezTo>
                  <a:cubicBezTo>
                    <a:pt x="75" y="44"/>
                    <a:pt x="75" y="42"/>
                    <a:pt x="74" y="41"/>
                  </a:cubicBezTo>
                  <a:cubicBezTo>
                    <a:pt x="73" y="39"/>
                    <a:pt x="72" y="38"/>
                    <a:pt x="71" y="38"/>
                  </a:cubicBezTo>
                  <a:cubicBezTo>
                    <a:pt x="69" y="37"/>
                    <a:pt x="67" y="36"/>
                    <a:pt x="65" y="37"/>
                  </a:cubicBezTo>
                  <a:cubicBezTo>
                    <a:pt x="63" y="37"/>
                    <a:pt x="61" y="37"/>
                    <a:pt x="60" y="38"/>
                  </a:cubicBezTo>
                  <a:cubicBezTo>
                    <a:pt x="59" y="39"/>
                    <a:pt x="58" y="41"/>
                    <a:pt x="58" y="42"/>
                  </a:cubicBezTo>
                  <a:cubicBezTo>
                    <a:pt x="57" y="44"/>
                    <a:pt x="56" y="45"/>
                    <a:pt x="56" y="47"/>
                  </a:cubicBezTo>
                  <a:cubicBezTo>
                    <a:pt x="56" y="49"/>
                    <a:pt x="56" y="51"/>
                    <a:pt x="56" y="54"/>
                  </a:cubicBezTo>
                  <a:cubicBezTo>
                    <a:pt x="55" y="61"/>
                    <a:pt x="55" y="70"/>
                    <a:pt x="56" y="81"/>
                  </a:cubicBezTo>
                  <a:cubicBezTo>
                    <a:pt x="56" y="91"/>
                    <a:pt x="56" y="101"/>
                    <a:pt x="56" y="112"/>
                  </a:cubicBezTo>
                  <a:cubicBezTo>
                    <a:pt x="56" y="123"/>
                    <a:pt x="56" y="133"/>
                    <a:pt x="55" y="143"/>
                  </a:cubicBezTo>
                  <a:cubicBezTo>
                    <a:pt x="55" y="153"/>
                    <a:pt x="55" y="162"/>
                    <a:pt x="56" y="170"/>
                  </a:cubicBezTo>
                  <a:cubicBezTo>
                    <a:pt x="56" y="171"/>
                    <a:pt x="56" y="172"/>
                    <a:pt x="56" y="173"/>
                  </a:cubicBezTo>
                  <a:cubicBezTo>
                    <a:pt x="56" y="174"/>
                    <a:pt x="56" y="176"/>
                    <a:pt x="57" y="177"/>
                  </a:cubicBezTo>
                  <a:cubicBezTo>
                    <a:pt x="57" y="178"/>
                    <a:pt x="57" y="179"/>
                    <a:pt x="57" y="180"/>
                  </a:cubicBezTo>
                  <a:cubicBezTo>
                    <a:pt x="57" y="181"/>
                    <a:pt x="58" y="182"/>
                    <a:pt x="58" y="182"/>
                  </a:cubicBezTo>
                  <a:cubicBezTo>
                    <a:pt x="59" y="184"/>
                    <a:pt x="60" y="185"/>
                    <a:pt x="62" y="186"/>
                  </a:cubicBezTo>
                  <a:cubicBezTo>
                    <a:pt x="63" y="186"/>
                    <a:pt x="65" y="186"/>
                    <a:pt x="67" y="186"/>
                  </a:cubicBezTo>
                  <a:cubicBezTo>
                    <a:pt x="68" y="186"/>
                    <a:pt x="70" y="185"/>
                    <a:pt x="71" y="185"/>
                  </a:cubicBezTo>
                  <a:cubicBezTo>
                    <a:pt x="73" y="184"/>
                    <a:pt x="74" y="183"/>
                    <a:pt x="74" y="181"/>
                  </a:cubicBezTo>
                  <a:cubicBezTo>
                    <a:pt x="75" y="180"/>
                    <a:pt x="75" y="178"/>
                    <a:pt x="75" y="176"/>
                  </a:cubicBezTo>
                  <a:cubicBezTo>
                    <a:pt x="75" y="174"/>
                    <a:pt x="76" y="172"/>
                    <a:pt x="76" y="170"/>
                  </a:cubicBezTo>
                  <a:cubicBezTo>
                    <a:pt x="76" y="167"/>
                    <a:pt x="76" y="164"/>
                    <a:pt x="76" y="161"/>
                  </a:cubicBezTo>
                  <a:cubicBezTo>
                    <a:pt x="76" y="158"/>
                    <a:pt x="76" y="155"/>
                    <a:pt x="76" y="152"/>
                  </a:cubicBezTo>
                  <a:cubicBezTo>
                    <a:pt x="76" y="148"/>
                    <a:pt x="76" y="145"/>
                    <a:pt x="76" y="142"/>
                  </a:cubicBezTo>
                  <a:cubicBezTo>
                    <a:pt x="75" y="139"/>
                    <a:pt x="76" y="136"/>
                    <a:pt x="76" y="133"/>
                  </a:cubicBezTo>
                  <a:lnTo>
                    <a:pt x="131" y="133"/>
                  </a:lnTo>
                  <a:lnTo>
                    <a:pt x="131" y="145"/>
                  </a:lnTo>
                  <a:cubicBezTo>
                    <a:pt x="131" y="149"/>
                    <a:pt x="131" y="154"/>
                    <a:pt x="131" y="158"/>
                  </a:cubicBezTo>
                  <a:cubicBezTo>
                    <a:pt x="131" y="162"/>
                    <a:pt x="130" y="166"/>
                    <a:pt x="130" y="169"/>
                  </a:cubicBezTo>
                  <a:cubicBezTo>
                    <a:pt x="130" y="173"/>
                    <a:pt x="129" y="177"/>
                    <a:pt x="128" y="181"/>
                  </a:cubicBezTo>
                  <a:cubicBezTo>
                    <a:pt x="128" y="183"/>
                    <a:pt x="127" y="185"/>
                    <a:pt x="127" y="188"/>
                  </a:cubicBezTo>
                  <a:cubicBezTo>
                    <a:pt x="126" y="190"/>
                    <a:pt x="125" y="192"/>
                    <a:pt x="124" y="194"/>
                  </a:cubicBezTo>
                  <a:cubicBezTo>
                    <a:pt x="124" y="194"/>
                    <a:pt x="123" y="195"/>
                    <a:pt x="123" y="195"/>
                  </a:cubicBezTo>
                  <a:cubicBezTo>
                    <a:pt x="123" y="195"/>
                    <a:pt x="123" y="196"/>
                    <a:pt x="123" y="196"/>
                  </a:cubicBezTo>
                  <a:cubicBezTo>
                    <a:pt x="123" y="196"/>
                    <a:pt x="123" y="196"/>
                    <a:pt x="122" y="196"/>
                  </a:cubicBezTo>
                  <a:cubicBezTo>
                    <a:pt x="122" y="196"/>
                    <a:pt x="122" y="196"/>
                    <a:pt x="122" y="196"/>
                  </a:cubicBezTo>
                  <a:cubicBezTo>
                    <a:pt x="121" y="197"/>
                    <a:pt x="121" y="198"/>
                    <a:pt x="120" y="199"/>
                  </a:cubicBezTo>
                  <a:cubicBezTo>
                    <a:pt x="119" y="200"/>
                    <a:pt x="118" y="201"/>
                    <a:pt x="118" y="202"/>
                  </a:cubicBezTo>
                  <a:cubicBezTo>
                    <a:pt x="117" y="203"/>
                    <a:pt x="116" y="204"/>
                    <a:pt x="115" y="204"/>
                  </a:cubicBezTo>
                  <a:cubicBezTo>
                    <a:pt x="114" y="205"/>
                    <a:pt x="113" y="206"/>
                    <a:pt x="113" y="207"/>
                  </a:cubicBezTo>
                  <a:cubicBezTo>
                    <a:pt x="112" y="207"/>
                    <a:pt x="111" y="207"/>
                    <a:pt x="111" y="207"/>
                  </a:cubicBezTo>
                  <a:cubicBezTo>
                    <a:pt x="111" y="207"/>
                    <a:pt x="111" y="207"/>
                    <a:pt x="110" y="207"/>
                  </a:cubicBezTo>
                  <a:cubicBezTo>
                    <a:pt x="110" y="207"/>
                    <a:pt x="110" y="208"/>
                    <a:pt x="109" y="209"/>
                  </a:cubicBezTo>
                  <a:cubicBezTo>
                    <a:pt x="109" y="210"/>
                    <a:pt x="108" y="210"/>
                    <a:pt x="108" y="211"/>
                  </a:cubicBezTo>
                  <a:cubicBezTo>
                    <a:pt x="107" y="211"/>
                    <a:pt x="107" y="211"/>
                    <a:pt x="107" y="211"/>
                  </a:cubicBezTo>
                  <a:cubicBezTo>
                    <a:pt x="106" y="211"/>
                    <a:pt x="106" y="211"/>
                    <a:pt x="106" y="211"/>
                  </a:cubicBezTo>
                  <a:cubicBezTo>
                    <a:pt x="105" y="211"/>
                    <a:pt x="105" y="210"/>
                    <a:pt x="105" y="210"/>
                  </a:cubicBezTo>
                  <a:cubicBezTo>
                    <a:pt x="105" y="210"/>
                    <a:pt x="104" y="210"/>
                    <a:pt x="104" y="210"/>
                  </a:cubicBezTo>
                  <a:cubicBezTo>
                    <a:pt x="104" y="210"/>
                    <a:pt x="104" y="210"/>
                    <a:pt x="104" y="211"/>
                  </a:cubicBezTo>
                  <a:cubicBezTo>
                    <a:pt x="104" y="212"/>
                    <a:pt x="104" y="212"/>
                    <a:pt x="105" y="212"/>
                  </a:cubicBezTo>
                  <a:cubicBezTo>
                    <a:pt x="104" y="212"/>
                    <a:pt x="103" y="213"/>
                    <a:pt x="102" y="213"/>
                  </a:cubicBezTo>
                  <a:cubicBezTo>
                    <a:pt x="102" y="214"/>
                    <a:pt x="101" y="214"/>
                    <a:pt x="101" y="215"/>
                  </a:cubicBezTo>
                  <a:cubicBezTo>
                    <a:pt x="100" y="214"/>
                    <a:pt x="100" y="214"/>
                    <a:pt x="99" y="214"/>
                  </a:cubicBezTo>
                  <a:cubicBezTo>
                    <a:pt x="99" y="214"/>
                    <a:pt x="98" y="214"/>
                    <a:pt x="97" y="214"/>
                  </a:cubicBezTo>
                  <a:cubicBezTo>
                    <a:pt x="97" y="215"/>
                    <a:pt x="97" y="215"/>
                    <a:pt x="98" y="215"/>
                  </a:cubicBezTo>
                  <a:cubicBezTo>
                    <a:pt x="98" y="215"/>
                    <a:pt x="98" y="215"/>
                    <a:pt x="99" y="215"/>
                  </a:cubicBezTo>
                  <a:cubicBezTo>
                    <a:pt x="98" y="216"/>
                    <a:pt x="97" y="217"/>
                    <a:pt x="96" y="217"/>
                  </a:cubicBezTo>
                  <a:cubicBezTo>
                    <a:pt x="95" y="217"/>
                    <a:pt x="94" y="218"/>
                    <a:pt x="92" y="218"/>
                  </a:cubicBezTo>
                  <a:cubicBezTo>
                    <a:pt x="92" y="218"/>
                    <a:pt x="92" y="217"/>
                    <a:pt x="93" y="217"/>
                  </a:cubicBezTo>
                  <a:cubicBezTo>
                    <a:pt x="93" y="217"/>
                    <a:pt x="93" y="217"/>
                    <a:pt x="94" y="217"/>
                  </a:cubicBezTo>
                  <a:cubicBezTo>
                    <a:pt x="94" y="217"/>
                    <a:pt x="94" y="217"/>
                    <a:pt x="95" y="217"/>
                  </a:cubicBezTo>
                  <a:cubicBezTo>
                    <a:pt x="95" y="217"/>
                    <a:pt x="95" y="217"/>
                    <a:pt x="96" y="216"/>
                  </a:cubicBezTo>
                  <a:cubicBezTo>
                    <a:pt x="95" y="215"/>
                    <a:pt x="95" y="215"/>
                    <a:pt x="94" y="214"/>
                  </a:cubicBezTo>
                  <a:cubicBezTo>
                    <a:pt x="94" y="213"/>
                    <a:pt x="94" y="213"/>
                    <a:pt x="94" y="213"/>
                  </a:cubicBezTo>
                  <a:cubicBezTo>
                    <a:pt x="94" y="213"/>
                    <a:pt x="94" y="212"/>
                    <a:pt x="93" y="212"/>
                  </a:cubicBezTo>
                  <a:cubicBezTo>
                    <a:pt x="93" y="212"/>
                    <a:pt x="92" y="212"/>
                    <a:pt x="91" y="212"/>
                  </a:cubicBezTo>
                  <a:cubicBezTo>
                    <a:pt x="91" y="212"/>
                    <a:pt x="90" y="212"/>
                    <a:pt x="89" y="212"/>
                  </a:cubicBezTo>
                  <a:cubicBezTo>
                    <a:pt x="88" y="212"/>
                    <a:pt x="87" y="212"/>
                    <a:pt x="86" y="213"/>
                  </a:cubicBezTo>
                  <a:cubicBezTo>
                    <a:pt x="85" y="213"/>
                    <a:pt x="85" y="213"/>
                    <a:pt x="84" y="214"/>
                  </a:cubicBezTo>
                  <a:cubicBezTo>
                    <a:pt x="85" y="214"/>
                    <a:pt x="85" y="215"/>
                    <a:pt x="86" y="215"/>
                  </a:cubicBezTo>
                  <a:cubicBezTo>
                    <a:pt x="87" y="215"/>
                    <a:pt x="88" y="214"/>
                    <a:pt x="89" y="214"/>
                  </a:cubicBezTo>
                  <a:cubicBezTo>
                    <a:pt x="90" y="214"/>
                    <a:pt x="91" y="214"/>
                    <a:pt x="92" y="214"/>
                  </a:cubicBezTo>
                  <a:cubicBezTo>
                    <a:pt x="93" y="214"/>
                    <a:pt x="93" y="215"/>
                    <a:pt x="93" y="216"/>
                  </a:cubicBezTo>
                  <a:lnTo>
                    <a:pt x="90" y="216"/>
                  </a:lnTo>
                  <a:cubicBezTo>
                    <a:pt x="89" y="216"/>
                    <a:pt x="89" y="217"/>
                    <a:pt x="89" y="217"/>
                  </a:cubicBezTo>
                  <a:cubicBezTo>
                    <a:pt x="88" y="218"/>
                    <a:pt x="88" y="218"/>
                    <a:pt x="87" y="218"/>
                  </a:cubicBezTo>
                  <a:lnTo>
                    <a:pt x="87" y="216"/>
                  </a:lnTo>
                  <a:cubicBezTo>
                    <a:pt x="86" y="217"/>
                    <a:pt x="86" y="217"/>
                    <a:pt x="85" y="217"/>
                  </a:cubicBezTo>
                  <a:cubicBezTo>
                    <a:pt x="84" y="218"/>
                    <a:pt x="84" y="218"/>
                    <a:pt x="84" y="219"/>
                  </a:cubicBezTo>
                  <a:cubicBezTo>
                    <a:pt x="83" y="219"/>
                    <a:pt x="83" y="219"/>
                    <a:pt x="82" y="219"/>
                  </a:cubicBezTo>
                  <a:cubicBezTo>
                    <a:pt x="81" y="219"/>
                    <a:pt x="80" y="219"/>
                    <a:pt x="79" y="219"/>
                  </a:cubicBezTo>
                  <a:cubicBezTo>
                    <a:pt x="79" y="219"/>
                    <a:pt x="79" y="220"/>
                    <a:pt x="78" y="220"/>
                  </a:cubicBezTo>
                  <a:cubicBezTo>
                    <a:pt x="77" y="221"/>
                    <a:pt x="77" y="221"/>
                    <a:pt x="76" y="222"/>
                  </a:cubicBezTo>
                  <a:lnTo>
                    <a:pt x="60" y="222"/>
                  </a:lnTo>
                  <a:cubicBezTo>
                    <a:pt x="60" y="222"/>
                    <a:pt x="59" y="221"/>
                    <a:pt x="58" y="221"/>
                  </a:cubicBezTo>
                  <a:cubicBezTo>
                    <a:pt x="58" y="221"/>
                    <a:pt x="58" y="220"/>
                    <a:pt x="57" y="219"/>
                  </a:cubicBezTo>
                  <a:cubicBezTo>
                    <a:pt x="57" y="219"/>
                    <a:pt x="57" y="220"/>
                    <a:pt x="57" y="220"/>
                  </a:cubicBezTo>
                  <a:cubicBezTo>
                    <a:pt x="57" y="220"/>
                    <a:pt x="57" y="220"/>
                    <a:pt x="57" y="220"/>
                  </a:cubicBezTo>
                  <a:cubicBezTo>
                    <a:pt x="57" y="221"/>
                    <a:pt x="57" y="221"/>
                    <a:pt x="57" y="221"/>
                  </a:cubicBezTo>
                  <a:cubicBezTo>
                    <a:pt x="57" y="221"/>
                    <a:pt x="56" y="221"/>
                    <a:pt x="56" y="221"/>
                  </a:cubicBezTo>
                  <a:cubicBezTo>
                    <a:pt x="55" y="221"/>
                    <a:pt x="55" y="221"/>
                    <a:pt x="55" y="221"/>
                  </a:cubicBezTo>
                  <a:cubicBezTo>
                    <a:pt x="55" y="221"/>
                    <a:pt x="55" y="221"/>
                    <a:pt x="55" y="220"/>
                  </a:cubicBezTo>
                  <a:cubicBezTo>
                    <a:pt x="56" y="220"/>
                    <a:pt x="56" y="220"/>
                    <a:pt x="56" y="220"/>
                  </a:cubicBezTo>
                  <a:cubicBezTo>
                    <a:pt x="56" y="220"/>
                    <a:pt x="56" y="219"/>
                    <a:pt x="56" y="219"/>
                  </a:cubicBezTo>
                  <a:cubicBezTo>
                    <a:pt x="57" y="219"/>
                    <a:pt x="57" y="218"/>
                    <a:pt x="57" y="218"/>
                  </a:cubicBezTo>
                  <a:cubicBezTo>
                    <a:pt x="58" y="218"/>
                    <a:pt x="58" y="217"/>
                    <a:pt x="58" y="217"/>
                  </a:cubicBezTo>
                  <a:cubicBezTo>
                    <a:pt x="59" y="217"/>
                    <a:pt x="60" y="218"/>
                    <a:pt x="60" y="218"/>
                  </a:cubicBezTo>
                  <a:cubicBezTo>
                    <a:pt x="60" y="218"/>
                    <a:pt x="61" y="217"/>
                    <a:pt x="62" y="217"/>
                  </a:cubicBezTo>
                  <a:cubicBezTo>
                    <a:pt x="63" y="217"/>
                    <a:pt x="64" y="217"/>
                    <a:pt x="65" y="217"/>
                  </a:cubicBezTo>
                  <a:cubicBezTo>
                    <a:pt x="66" y="217"/>
                    <a:pt x="67" y="217"/>
                    <a:pt x="67" y="217"/>
                  </a:cubicBezTo>
                  <a:cubicBezTo>
                    <a:pt x="68" y="217"/>
                    <a:pt x="69" y="217"/>
                    <a:pt x="70" y="216"/>
                  </a:cubicBezTo>
                  <a:cubicBezTo>
                    <a:pt x="70" y="216"/>
                    <a:pt x="71" y="216"/>
                    <a:pt x="71" y="217"/>
                  </a:cubicBezTo>
                  <a:cubicBezTo>
                    <a:pt x="72" y="217"/>
                    <a:pt x="73" y="217"/>
                    <a:pt x="73" y="217"/>
                  </a:cubicBezTo>
                  <a:cubicBezTo>
                    <a:pt x="74" y="217"/>
                    <a:pt x="74" y="217"/>
                    <a:pt x="74" y="216"/>
                  </a:cubicBezTo>
                  <a:cubicBezTo>
                    <a:pt x="74" y="216"/>
                    <a:pt x="75" y="216"/>
                    <a:pt x="76" y="216"/>
                  </a:cubicBezTo>
                  <a:cubicBezTo>
                    <a:pt x="76" y="216"/>
                    <a:pt x="77" y="216"/>
                    <a:pt x="77" y="216"/>
                  </a:cubicBezTo>
                  <a:cubicBezTo>
                    <a:pt x="78" y="216"/>
                    <a:pt x="78" y="216"/>
                    <a:pt x="78" y="215"/>
                  </a:cubicBezTo>
                  <a:cubicBezTo>
                    <a:pt x="78" y="215"/>
                    <a:pt x="78" y="214"/>
                    <a:pt x="77" y="214"/>
                  </a:cubicBezTo>
                  <a:cubicBezTo>
                    <a:pt x="77" y="214"/>
                    <a:pt x="76" y="214"/>
                    <a:pt x="76" y="214"/>
                  </a:cubicBezTo>
                  <a:cubicBezTo>
                    <a:pt x="76" y="214"/>
                    <a:pt x="75" y="214"/>
                    <a:pt x="75" y="214"/>
                  </a:cubicBezTo>
                  <a:cubicBezTo>
                    <a:pt x="74" y="214"/>
                    <a:pt x="74" y="214"/>
                    <a:pt x="74" y="214"/>
                  </a:cubicBezTo>
                  <a:cubicBezTo>
                    <a:pt x="73" y="214"/>
                    <a:pt x="73" y="213"/>
                    <a:pt x="73" y="213"/>
                  </a:cubicBezTo>
                  <a:cubicBezTo>
                    <a:pt x="73" y="212"/>
                    <a:pt x="72" y="212"/>
                    <a:pt x="72" y="211"/>
                  </a:cubicBezTo>
                  <a:cubicBezTo>
                    <a:pt x="71" y="211"/>
                    <a:pt x="71" y="212"/>
                    <a:pt x="71" y="212"/>
                  </a:cubicBezTo>
                  <a:cubicBezTo>
                    <a:pt x="71" y="212"/>
                    <a:pt x="71" y="213"/>
                    <a:pt x="71" y="213"/>
                  </a:cubicBezTo>
                  <a:cubicBezTo>
                    <a:pt x="71" y="213"/>
                    <a:pt x="71" y="214"/>
                    <a:pt x="72" y="214"/>
                  </a:cubicBezTo>
                  <a:cubicBezTo>
                    <a:pt x="72" y="214"/>
                    <a:pt x="71" y="214"/>
                    <a:pt x="71" y="214"/>
                  </a:cubicBezTo>
                  <a:cubicBezTo>
                    <a:pt x="70" y="214"/>
                    <a:pt x="70" y="213"/>
                    <a:pt x="69" y="213"/>
                  </a:cubicBezTo>
                  <a:cubicBezTo>
                    <a:pt x="69" y="212"/>
                    <a:pt x="68" y="211"/>
                    <a:pt x="67" y="211"/>
                  </a:cubicBezTo>
                  <a:cubicBezTo>
                    <a:pt x="67" y="211"/>
                    <a:pt x="66" y="212"/>
                    <a:pt x="66" y="212"/>
                  </a:cubicBezTo>
                  <a:cubicBezTo>
                    <a:pt x="66" y="212"/>
                    <a:pt x="67" y="213"/>
                    <a:pt x="67" y="213"/>
                  </a:cubicBezTo>
                  <a:cubicBezTo>
                    <a:pt x="67" y="213"/>
                    <a:pt x="67" y="213"/>
                    <a:pt x="67" y="213"/>
                  </a:cubicBezTo>
                  <a:cubicBezTo>
                    <a:pt x="66" y="213"/>
                    <a:pt x="66" y="213"/>
                    <a:pt x="66" y="213"/>
                  </a:cubicBezTo>
                  <a:cubicBezTo>
                    <a:pt x="66" y="213"/>
                    <a:pt x="65" y="213"/>
                    <a:pt x="65" y="212"/>
                  </a:cubicBezTo>
                  <a:cubicBezTo>
                    <a:pt x="65" y="212"/>
                    <a:pt x="65" y="212"/>
                    <a:pt x="65" y="212"/>
                  </a:cubicBezTo>
                  <a:cubicBezTo>
                    <a:pt x="64" y="213"/>
                    <a:pt x="63" y="213"/>
                    <a:pt x="63" y="213"/>
                  </a:cubicBezTo>
                  <a:cubicBezTo>
                    <a:pt x="62" y="213"/>
                    <a:pt x="61" y="213"/>
                    <a:pt x="60" y="213"/>
                  </a:cubicBezTo>
                  <a:cubicBezTo>
                    <a:pt x="60" y="213"/>
                    <a:pt x="60" y="212"/>
                    <a:pt x="59" y="212"/>
                  </a:cubicBezTo>
                  <a:cubicBezTo>
                    <a:pt x="58" y="212"/>
                    <a:pt x="58" y="212"/>
                    <a:pt x="58" y="211"/>
                  </a:cubicBezTo>
                  <a:cubicBezTo>
                    <a:pt x="58" y="211"/>
                    <a:pt x="58" y="212"/>
                    <a:pt x="58" y="212"/>
                  </a:cubicBezTo>
                  <a:cubicBezTo>
                    <a:pt x="58" y="212"/>
                    <a:pt x="58" y="213"/>
                    <a:pt x="58" y="213"/>
                  </a:cubicBezTo>
                  <a:cubicBezTo>
                    <a:pt x="58" y="214"/>
                    <a:pt x="57" y="214"/>
                    <a:pt x="57" y="214"/>
                  </a:cubicBezTo>
                  <a:cubicBezTo>
                    <a:pt x="57" y="214"/>
                    <a:pt x="57" y="214"/>
                    <a:pt x="57" y="213"/>
                  </a:cubicBezTo>
                  <a:cubicBezTo>
                    <a:pt x="57" y="213"/>
                    <a:pt x="56" y="213"/>
                    <a:pt x="56" y="213"/>
                  </a:cubicBezTo>
                  <a:cubicBezTo>
                    <a:pt x="56" y="213"/>
                    <a:pt x="56" y="213"/>
                    <a:pt x="55" y="213"/>
                  </a:cubicBezTo>
                  <a:cubicBezTo>
                    <a:pt x="55" y="213"/>
                    <a:pt x="55" y="213"/>
                    <a:pt x="55" y="213"/>
                  </a:cubicBezTo>
                  <a:cubicBezTo>
                    <a:pt x="55" y="213"/>
                    <a:pt x="55" y="214"/>
                    <a:pt x="55" y="214"/>
                  </a:cubicBezTo>
                  <a:cubicBezTo>
                    <a:pt x="55" y="214"/>
                    <a:pt x="55" y="214"/>
                    <a:pt x="55" y="215"/>
                  </a:cubicBezTo>
                  <a:cubicBezTo>
                    <a:pt x="55" y="215"/>
                    <a:pt x="55" y="215"/>
                    <a:pt x="54" y="215"/>
                  </a:cubicBezTo>
                  <a:cubicBezTo>
                    <a:pt x="54" y="215"/>
                    <a:pt x="54" y="215"/>
                    <a:pt x="54" y="215"/>
                  </a:cubicBezTo>
                  <a:cubicBezTo>
                    <a:pt x="53" y="215"/>
                    <a:pt x="53" y="214"/>
                    <a:pt x="53" y="214"/>
                  </a:cubicBezTo>
                  <a:cubicBezTo>
                    <a:pt x="53" y="214"/>
                    <a:pt x="53" y="214"/>
                    <a:pt x="53" y="214"/>
                  </a:cubicBezTo>
                  <a:cubicBezTo>
                    <a:pt x="52" y="213"/>
                    <a:pt x="52" y="214"/>
                    <a:pt x="52" y="214"/>
                  </a:cubicBezTo>
                  <a:cubicBezTo>
                    <a:pt x="51" y="214"/>
                    <a:pt x="51" y="214"/>
                    <a:pt x="51" y="214"/>
                  </a:cubicBezTo>
                  <a:cubicBezTo>
                    <a:pt x="51" y="213"/>
                    <a:pt x="52" y="213"/>
                    <a:pt x="52" y="213"/>
                  </a:cubicBezTo>
                  <a:cubicBezTo>
                    <a:pt x="52" y="213"/>
                    <a:pt x="52" y="212"/>
                    <a:pt x="53" y="212"/>
                  </a:cubicBezTo>
                  <a:cubicBezTo>
                    <a:pt x="53" y="212"/>
                    <a:pt x="53" y="212"/>
                    <a:pt x="53" y="211"/>
                  </a:cubicBezTo>
                  <a:cubicBezTo>
                    <a:pt x="53" y="212"/>
                    <a:pt x="52" y="212"/>
                    <a:pt x="51" y="212"/>
                  </a:cubicBezTo>
                  <a:cubicBezTo>
                    <a:pt x="51" y="213"/>
                    <a:pt x="50" y="213"/>
                    <a:pt x="49" y="213"/>
                  </a:cubicBezTo>
                  <a:cubicBezTo>
                    <a:pt x="48" y="213"/>
                    <a:pt x="48" y="213"/>
                    <a:pt x="47" y="213"/>
                  </a:cubicBezTo>
                  <a:cubicBezTo>
                    <a:pt x="47" y="214"/>
                    <a:pt x="47" y="214"/>
                    <a:pt x="47" y="215"/>
                  </a:cubicBezTo>
                  <a:cubicBezTo>
                    <a:pt x="46" y="215"/>
                    <a:pt x="46" y="215"/>
                    <a:pt x="46" y="215"/>
                  </a:cubicBezTo>
                  <a:cubicBezTo>
                    <a:pt x="46" y="215"/>
                    <a:pt x="46" y="214"/>
                    <a:pt x="46" y="214"/>
                  </a:cubicBezTo>
                  <a:cubicBezTo>
                    <a:pt x="46" y="214"/>
                    <a:pt x="46" y="214"/>
                    <a:pt x="47" y="213"/>
                  </a:cubicBezTo>
                  <a:cubicBezTo>
                    <a:pt x="47" y="213"/>
                    <a:pt x="47" y="213"/>
                    <a:pt x="47" y="212"/>
                  </a:cubicBezTo>
                  <a:cubicBezTo>
                    <a:pt x="46" y="212"/>
                    <a:pt x="45" y="212"/>
                    <a:pt x="45" y="212"/>
                  </a:cubicBezTo>
                  <a:cubicBezTo>
                    <a:pt x="44" y="211"/>
                    <a:pt x="44" y="211"/>
                    <a:pt x="43" y="212"/>
                  </a:cubicBezTo>
                  <a:cubicBezTo>
                    <a:pt x="43" y="211"/>
                    <a:pt x="42" y="211"/>
                    <a:pt x="42" y="211"/>
                  </a:cubicBezTo>
                  <a:cubicBezTo>
                    <a:pt x="42" y="210"/>
                    <a:pt x="42" y="210"/>
                    <a:pt x="41" y="210"/>
                  </a:cubicBezTo>
                  <a:cubicBezTo>
                    <a:pt x="41" y="210"/>
                    <a:pt x="41" y="210"/>
                    <a:pt x="40" y="210"/>
                  </a:cubicBezTo>
                  <a:cubicBezTo>
                    <a:pt x="40" y="210"/>
                    <a:pt x="40" y="210"/>
                    <a:pt x="39" y="210"/>
                  </a:cubicBezTo>
                  <a:cubicBezTo>
                    <a:pt x="39" y="210"/>
                    <a:pt x="39" y="210"/>
                    <a:pt x="38" y="210"/>
                  </a:cubicBezTo>
                  <a:cubicBezTo>
                    <a:pt x="38" y="211"/>
                    <a:pt x="38" y="211"/>
                    <a:pt x="38" y="211"/>
                  </a:cubicBezTo>
                  <a:cubicBezTo>
                    <a:pt x="38" y="212"/>
                    <a:pt x="38" y="212"/>
                    <a:pt x="38" y="212"/>
                  </a:cubicBezTo>
                  <a:cubicBezTo>
                    <a:pt x="38" y="213"/>
                    <a:pt x="38" y="213"/>
                    <a:pt x="38" y="213"/>
                  </a:cubicBezTo>
                  <a:cubicBezTo>
                    <a:pt x="37" y="213"/>
                    <a:pt x="37" y="212"/>
                    <a:pt x="36" y="212"/>
                  </a:cubicBezTo>
                  <a:cubicBezTo>
                    <a:pt x="36" y="211"/>
                    <a:pt x="35" y="210"/>
                    <a:pt x="35" y="210"/>
                  </a:cubicBezTo>
                  <a:cubicBezTo>
                    <a:pt x="35" y="211"/>
                    <a:pt x="35" y="212"/>
                    <a:pt x="36" y="212"/>
                  </a:cubicBezTo>
                  <a:cubicBezTo>
                    <a:pt x="36" y="212"/>
                    <a:pt x="36" y="213"/>
                    <a:pt x="36" y="214"/>
                  </a:cubicBezTo>
                  <a:cubicBezTo>
                    <a:pt x="35" y="214"/>
                    <a:pt x="35" y="213"/>
                    <a:pt x="34" y="213"/>
                  </a:cubicBezTo>
                  <a:cubicBezTo>
                    <a:pt x="34" y="212"/>
                    <a:pt x="34" y="211"/>
                    <a:pt x="33" y="211"/>
                  </a:cubicBezTo>
                  <a:cubicBezTo>
                    <a:pt x="33" y="211"/>
                    <a:pt x="32" y="211"/>
                    <a:pt x="32" y="211"/>
                  </a:cubicBezTo>
                  <a:cubicBezTo>
                    <a:pt x="31" y="211"/>
                    <a:pt x="31" y="212"/>
                    <a:pt x="32" y="213"/>
                  </a:cubicBezTo>
                  <a:cubicBezTo>
                    <a:pt x="31" y="212"/>
                    <a:pt x="31" y="212"/>
                    <a:pt x="30" y="211"/>
                  </a:cubicBezTo>
                  <a:cubicBezTo>
                    <a:pt x="30" y="211"/>
                    <a:pt x="30" y="210"/>
                    <a:pt x="31" y="210"/>
                  </a:cubicBezTo>
                  <a:cubicBezTo>
                    <a:pt x="30" y="210"/>
                    <a:pt x="29" y="210"/>
                    <a:pt x="29" y="210"/>
                  </a:cubicBezTo>
                  <a:cubicBezTo>
                    <a:pt x="28" y="210"/>
                    <a:pt x="28" y="211"/>
                    <a:pt x="28" y="211"/>
                  </a:cubicBezTo>
                  <a:cubicBezTo>
                    <a:pt x="27" y="211"/>
                    <a:pt x="27" y="212"/>
                    <a:pt x="28" y="212"/>
                  </a:cubicBezTo>
                  <a:cubicBezTo>
                    <a:pt x="28" y="212"/>
                    <a:pt x="28" y="212"/>
                    <a:pt x="28" y="212"/>
                  </a:cubicBezTo>
                  <a:cubicBezTo>
                    <a:pt x="28" y="212"/>
                    <a:pt x="28" y="213"/>
                    <a:pt x="28" y="213"/>
                  </a:cubicBezTo>
                  <a:cubicBezTo>
                    <a:pt x="28" y="213"/>
                    <a:pt x="28" y="213"/>
                    <a:pt x="28" y="213"/>
                  </a:cubicBezTo>
                  <a:cubicBezTo>
                    <a:pt x="27" y="214"/>
                    <a:pt x="26" y="213"/>
                    <a:pt x="26" y="213"/>
                  </a:cubicBezTo>
                  <a:cubicBezTo>
                    <a:pt x="25" y="212"/>
                    <a:pt x="25" y="212"/>
                    <a:pt x="24" y="212"/>
                  </a:cubicBezTo>
                  <a:cubicBezTo>
                    <a:pt x="24" y="211"/>
                    <a:pt x="23" y="211"/>
                    <a:pt x="23" y="211"/>
                  </a:cubicBezTo>
                  <a:cubicBezTo>
                    <a:pt x="22" y="211"/>
                    <a:pt x="22" y="211"/>
                    <a:pt x="21" y="211"/>
                  </a:cubicBezTo>
                  <a:cubicBezTo>
                    <a:pt x="21" y="211"/>
                    <a:pt x="20" y="210"/>
                    <a:pt x="20" y="210"/>
                  </a:cubicBezTo>
                  <a:cubicBezTo>
                    <a:pt x="20" y="209"/>
                    <a:pt x="19" y="209"/>
                    <a:pt x="19" y="208"/>
                  </a:cubicBezTo>
                  <a:cubicBezTo>
                    <a:pt x="18" y="207"/>
                    <a:pt x="17" y="206"/>
                    <a:pt x="15" y="205"/>
                  </a:cubicBezTo>
                  <a:cubicBezTo>
                    <a:pt x="14" y="204"/>
                    <a:pt x="13" y="203"/>
                    <a:pt x="12" y="202"/>
                  </a:cubicBezTo>
                  <a:cubicBezTo>
                    <a:pt x="11" y="201"/>
                    <a:pt x="11" y="201"/>
                    <a:pt x="11" y="201"/>
                  </a:cubicBezTo>
                  <a:cubicBezTo>
                    <a:pt x="11" y="200"/>
                    <a:pt x="11" y="200"/>
                    <a:pt x="11" y="199"/>
                  </a:cubicBezTo>
                  <a:cubicBezTo>
                    <a:pt x="8" y="196"/>
                    <a:pt x="6" y="191"/>
                    <a:pt x="5" y="186"/>
                  </a:cubicBezTo>
                  <a:cubicBezTo>
                    <a:pt x="3" y="181"/>
                    <a:pt x="2" y="175"/>
                    <a:pt x="1" y="169"/>
                  </a:cubicBezTo>
                  <a:cubicBezTo>
                    <a:pt x="1" y="160"/>
                    <a:pt x="0" y="151"/>
                    <a:pt x="0" y="141"/>
                  </a:cubicBezTo>
                  <a:cubicBezTo>
                    <a:pt x="0" y="130"/>
                    <a:pt x="0" y="120"/>
                    <a:pt x="0" y="109"/>
                  </a:cubicBezTo>
                  <a:cubicBezTo>
                    <a:pt x="0" y="98"/>
                    <a:pt x="0" y="88"/>
                    <a:pt x="0" y="78"/>
                  </a:cubicBezTo>
                  <a:cubicBezTo>
                    <a:pt x="0" y="68"/>
                    <a:pt x="1" y="59"/>
                    <a:pt x="1" y="49"/>
                  </a:cubicBezTo>
                  <a:cubicBezTo>
                    <a:pt x="2" y="42"/>
                    <a:pt x="4" y="36"/>
                    <a:pt x="7" y="30"/>
                  </a:cubicBezTo>
                  <a:cubicBezTo>
                    <a:pt x="10" y="25"/>
                    <a:pt x="14" y="20"/>
                    <a:pt x="18" y="16"/>
                  </a:cubicBezTo>
                  <a:cubicBezTo>
                    <a:pt x="19" y="16"/>
                    <a:pt x="20" y="15"/>
                    <a:pt x="21" y="14"/>
                  </a:cubicBezTo>
                  <a:cubicBezTo>
                    <a:pt x="21" y="14"/>
                    <a:pt x="22" y="13"/>
                    <a:pt x="23" y="12"/>
                  </a:cubicBezTo>
                  <a:cubicBezTo>
                    <a:pt x="28" y="9"/>
                    <a:pt x="34" y="6"/>
                    <a:pt x="41" y="4"/>
                  </a:cubicBezTo>
                  <a:cubicBezTo>
                    <a:pt x="46" y="3"/>
                    <a:pt x="50" y="2"/>
                    <a:pt x="56" y="1"/>
                  </a:cubicBezTo>
                  <a:cubicBezTo>
                    <a:pt x="61" y="1"/>
                    <a:pt x="67" y="0"/>
                    <a:pt x="73" y="1"/>
                  </a:cubicBezTo>
                  <a:cubicBezTo>
                    <a:pt x="79" y="1"/>
                    <a:pt x="86" y="2"/>
                    <a:pt x="91" y="4"/>
                  </a:cubicBezTo>
                  <a:cubicBezTo>
                    <a:pt x="97" y="6"/>
                    <a:pt x="102" y="8"/>
                    <a:pt x="107" y="11"/>
                  </a:cubicBezTo>
                  <a:cubicBezTo>
                    <a:pt x="107" y="11"/>
                    <a:pt x="107" y="11"/>
                    <a:pt x="107" y="12"/>
                  </a:cubicBezTo>
                  <a:cubicBezTo>
                    <a:pt x="107" y="12"/>
                    <a:pt x="107" y="12"/>
                    <a:pt x="107" y="12"/>
                  </a:cubicBezTo>
                  <a:cubicBezTo>
                    <a:pt x="108" y="13"/>
                    <a:pt x="110" y="13"/>
                    <a:pt x="111" y="14"/>
                  </a:cubicBezTo>
                  <a:cubicBezTo>
                    <a:pt x="111" y="14"/>
                    <a:pt x="112" y="14"/>
                    <a:pt x="112" y="15"/>
                  </a:cubicBezTo>
                  <a:cubicBezTo>
                    <a:pt x="112" y="15"/>
                    <a:pt x="112" y="15"/>
                    <a:pt x="112" y="15"/>
                  </a:cubicBezTo>
                  <a:cubicBezTo>
                    <a:pt x="113" y="16"/>
                    <a:pt x="114" y="16"/>
                    <a:pt x="115" y="17"/>
                  </a:cubicBezTo>
                  <a:cubicBezTo>
                    <a:pt x="116" y="18"/>
                    <a:pt x="117" y="19"/>
                    <a:pt x="118" y="20"/>
                  </a:cubicBezTo>
                  <a:cubicBezTo>
                    <a:pt x="122" y="24"/>
                    <a:pt x="125" y="29"/>
                    <a:pt x="127" y="35"/>
                  </a:cubicBezTo>
                  <a:cubicBezTo>
                    <a:pt x="129" y="42"/>
                    <a:pt x="130" y="49"/>
                    <a:pt x="131" y="57"/>
                  </a:cubicBezTo>
                  <a:cubicBezTo>
                    <a:pt x="131" y="63"/>
                    <a:pt x="131" y="70"/>
                    <a:pt x="131" y="76"/>
                  </a:cubicBezTo>
                  <a:cubicBezTo>
                    <a:pt x="131" y="83"/>
                    <a:pt x="131" y="90"/>
                    <a:pt x="131" y="98"/>
                  </a:cubicBezTo>
                  <a:close/>
                  <a:moveTo>
                    <a:pt x="64" y="214"/>
                  </a:moveTo>
                  <a:cubicBezTo>
                    <a:pt x="65" y="214"/>
                    <a:pt x="65" y="214"/>
                    <a:pt x="66" y="214"/>
                  </a:cubicBezTo>
                  <a:cubicBezTo>
                    <a:pt x="66" y="215"/>
                    <a:pt x="66" y="215"/>
                    <a:pt x="66" y="215"/>
                  </a:cubicBezTo>
                  <a:cubicBezTo>
                    <a:pt x="66" y="215"/>
                    <a:pt x="65" y="215"/>
                    <a:pt x="65" y="215"/>
                  </a:cubicBezTo>
                  <a:cubicBezTo>
                    <a:pt x="65" y="215"/>
                    <a:pt x="65" y="214"/>
                    <a:pt x="64" y="214"/>
                  </a:cubicBezTo>
                  <a:close/>
                  <a:moveTo>
                    <a:pt x="85" y="219"/>
                  </a:moveTo>
                  <a:cubicBezTo>
                    <a:pt x="85" y="220"/>
                    <a:pt x="85" y="220"/>
                    <a:pt x="84" y="220"/>
                  </a:cubicBezTo>
                  <a:cubicBezTo>
                    <a:pt x="83" y="220"/>
                    <a:pt x="83" y="220"/>
                    <a:pt x="84" y="220"/>
                  </a:cubicBezTo>
                  <a:cubicBezTo>
                    <a:pt x="85" y="220"/>
                    <a:pt x="85" y="219"/>
                    <a:pt x="85"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68" name="Freeform 65">
              <a:extLst>
                <a:ext uri="{FF2B5EF4-FFF2-40B4-BE49-F238E27FC236}">
                  <a16:creationId xmlns:a16="http://schemas.microsoft.com/office/drawing/2014/main" id="{E2658D57-0307-4500-B65D-78AA63D92B2E}"/>
                </a:ext>
              </a:extLst>
            </p:cNvPr>
            <p:cNvSpPr>
              <a:spLocks noEditPoints="1"/>
            </p:cNvSpPr>
            <p:nvPr/>
          </p:nvSpPr>
          <p:spPr bwMode="auto">
            <a:xfrm>
              <a:off x="6380069" y="5528887"/>
              <a:ext cx="110047" cy="177767"/>
            </a:xfrm>
            <a:custGeom>
              <a:avLst/>
              <a:gdLst>
                <a:gd name="T0" fmla="*/ 99 w 131"/>
                <a:gd name="T1" fmla="*/ 1 h 213"/>
                <a:gd name="T2" fmla="*/ 40 w 131"/>
                <a:gd name="T3" fmla="*/ 203 h 213"/>
                <a:gd name="T4" fmla="*/ 74 w 131"/>
                <a:gd name="T5" fmla="*/ 202 h 213"/>
                <a:gd name="T6" fmla="*/ 43 w 131"/>
                <a:gd name="T7" fmla="*/ 205 h 213"/>
                <a:gd name="T8" fmla="*/ 45 w 131"/>
                <a:gd name="T9" fmla="*/ 205 h 213"/>
                <a:gd name="T10" fmla="*/ 47 w 131"/>
                <a:gd name="T11" fmla="*/ 207 h 213"/>
                <a:gd name="T12" fmla="*/ 70 w 131"/>
                <a:gd name="T13" fmla="*/ 206 h 213"/>
                <a:gd name="T14" fmla="*/ 57 w 131"/>
                <a:gd name="T15" fmla="*/ 206 h 213"/>
                <a:gd name="T16" fmla="*/ 43 w 131"/>
                <a:gd name="T17" fmla="*/ 205 h 213"/>
                <a:gd name="T18" fmla="*/ 59 w 131"/>
                <a:gd name="T19" fmla="*/ 205 h 213"/>
                <a:gd name="T20" fmla="*/ 61 w 131"/>
                <a:gd name="T21" fmla="*/ 203 h 213"/>
                <a:gd name="T22" fmla="*/ 53 w 131"/>
                <a:gd name="T23" fmla="*/ 202 h 213"/>
                <a:gd name="T24" fmla="*/ 73 w 131"/>
                <a:gd name="T25" fmla="*/ 123 h 213"/>
                <a:gd name="T26" fmla="*/ 62 w 131"/>
                <a:gd name="T27" fmla="*/ 68 h 213"/>
                <a:gd name="T28" fmla="*/ 38 w 131"/>
                <a:gd name="T29" fmla="*/ 69 h 213"/>
                <a:gd name="T30" fmla="*/ 34 w 131"/>
                <a:gd name="T31" fmla="*/ 68 h 213"/>
                <a:gd name="T32" fmla="*/ 45 w 131"/>
                <a:gd name="T33" fmla="*/ 58 h 213"/>
                <a:gd name="T34" fmla="*/ 59 w 131"/>
                <a:gd name="T35" fmla="*/ 50 h 213"/>
                <a:gd name="T36" fmla="*/ 24 w 131"/>
                <a:gd name="T37" fmla="*/ 37 h 213"/>
                <a:gd name="T38" fmla="*/ 20 w 131"/>
                <a:gd name="T39" fmla="*/ 25 h 213"/>
                <a:gd name="T40" fmla="*/ 23 w 131"/>
                <a:gd name="T41" fmla="*/ 26 h 213"/>
                <a:gd name="T42" fmla="*/ 43 w 131"/>
                <a:gd name="T43" fmla="*/ 15 h 213"/>
                <a:gd name="T44" fmla="*/ 52 w 131"/>
                <a:gd name="T45" fmla="*/ 7 h 213"/>
                <a:gd name="T46" fmla="*/ 48 w 131"/>
                <a:gd name="T47" fmla="*/ 5 h 213"/>
                <a:gd name="T48" fmla="*/ 42 w 131"/>
                <a:gd name="T49" fmla="*/ 2 h 213"/>
                <a:gd name="T50" fmla="*/ 38 w 131"/>
                <a:gd name="T51" fmla="*/ 2 h 213"/>
                <a:gd name="T52" fmla="*/ 44 w 131"/>
                <a:gd name="T53" fmla="*/ 2 h 213"/>
                <a:gd name="T54" fmla="*/ 51 w 131"/>
                <a:gd name="T55" fmla="*/ 0 h 213"/>
                <a:gd name="T56" fmla="*/ 56 w 131"/>
                <a:gd name="T57" fmla="*/ 23 h 213"/>
                <a:gd name="T58" fmla="*/ 57 w 131"/>
                <a:gd name="T59" fmla="*/ 33 h 213"/>
                <a:gd name="T60" fmla="*/ 58 w 131"/>
                <a:gd name="T61" fmla="*/ 40 h 213"/>
                <a:gd name="T62" fmla="*/ 60 w 131"/>
                <a:gd name="T63" fmla="*/ 52 h 213"/>
                <a:gd name="T64" fmla="*/ 74 w 131"/>
                <a:gd name="T65" fmla="*/ 30 h 213"/>
                <a:gd name="T66" fmla="*/ 83 w 131"/>
                <a:gd name="T67" fmla="*/ 3 h 213"/>
                <a:gd name="T68" fmla="*/ 100 w 131"/>
                <a:gd name="T69" fmla="*/ 3 h 213"/>
                <a:gd name="T70" fmla="*/ 106 w 131"/>
                <a:gd name="T71" fmla="*/ 0 h 213"/>
                <a:gd name="T72" fmla="*/ 112 w 131"/>
                <a:gd name="T73" fmla="*/ 7 h 213"/>
                <a:gd name="T74" fmla="*/ 117 w 131"/>
                <a:gd name="T75" fmla="*/ 0 h 213"/>
                <a:gd name="T76" fmla="*/ 122 w 131"/>
                <a:gd name="T77" fmla="*/ 0 h 213"/>
                <a:gd name="T78" fmla="*/ 127 w 131"/>
                <a:gd name="T79" fmla="*/ 4 h 213"/>
                <a:gd name="T80" fmla="*/ 129 w 131"/>
                <a:gd name="T81" fmla="*/ 7 h 213"/>
                <a:gd name="T82" fmla="*/ 118 w 131"/>
                <a:gd name="T83" fmla="*/ 45 h 213"/>
                <a:gd name="T84" fmla="*/ 98 w 131"/>
                <a:gd name="T85" fmla="*/ 111 h 213"/>
                <a:gd name="T86" fmla="*/ 89 w 131"/>
                <a:gd name="T87" fmla="*/ 181 h 213"/>
                <a:gd name="T88" fmla="*/ 90 w 131"/>
                <a:gd name="T89" fmla="*/ 213 h 213"/>
                <a:gd name="T90" fmla="*/ 85 w 131"/>
                <a:gd name="T91" fmla="*/ 210 h 213"/>
                <a:gd name="T92" fmla="*/ 78 w 131"/>
                <a:gd name="T93" fmla="*/ 208 h 213"/>
                <a:gd name="T94" fmla="*/ 73 w 131"/>
                <a:gd name="T95" fmla="*/ 206 h 213"/>
                <a:gd name="T96" fmla="*/ 68 w 131"/>
                <a:gd name="T97" fmla="*/ 208 h 213"/>
                <a:gd name="T98" fmla="*/ 62 w 131"/>
                <a:gd name="T99" fmla="*/ 206 h 213"/>
                <a:gd name="T100" fmla="*/ 57 w 131"/>
                <a:gd name="T101" fmla="*/ 210 h 213"/>
                <a:gd name="T102" fmla="*/ 51 w 131"/>
                <a:gd name="T103" fmla="*/ 206 h 213"/>
                <a:gd name="T104" fmla="*/ 46 w 131"/>
                <a:gd name="T105" fmla="*/ 208 h 213"/>
                <a:gd name="T106" fmla="*/ 42 w 131"/>
                <a:gd name="T107" fmla="*/ 210 h 213"/>
                <a:gd name="T108" fmla="*/ 41 w 131"/>
                <a:gd name="T109" fmla="*/ 141 h 213"/>
                <a:gd name="T110" fmla="*/ 27 w 131"/>
                <a:gd name="T111" fmla="*/ 93 h 213"/>
                <a:gd name="T112" fmla="*/ 9 w 131"/>
                <a:gd name="T113" fmla="*/ 32 h 213"/>
                <a:gd name="T114" fmla="*/ 4 w 131"/>
                <a:gd name="T115" fmla="*/ 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1" h="213">
                  <a:moveTo>
                    <a:pt x="99" y="1"/>
                  </a:moveTo>
                  <a:cubicBezTo>
                    <a:pt x="99" y="2"/>
                    <a:pt x="98" y="2"/>
                    <a:pt x="97" y="2"/>
                  </a:cubicBezTo>
                  <a:cubicBezTo>
                    <a:pt x="97" y="1"/>
                    <a:pt x="96" y="1"/>
                    <a:pt x="95" y="2"/>
                  </a:cubicBezTo>
                  <a:cubicBezTo>
                    <a:pt x="95" y="2"/>
                    <a:pt x="94" y="3"/>
                    <a:pt x="94" y="3"/>
                  </a:cubicBezTo>
                  <a:cubicBezTo>
                    <a:pt x="93" y="3"/>
                    <a:pt x="93" y="3"/>
                    <a:pt x="93" y="2"/>
                  </a:cubicBezTo>
                  <a:cubicBezTo>
                    <a:pt x="93" y="1"/>
                    <a:pt x="92" y="1"/>
                    <a:pt x="91" y="1"/>
                  </a:cubicBezTo>
                  <a:cubicBezTo>
                    <a:pt x="92" y="1"/>
                    <a:pt x="92" y="0"/>
                    <a:pt x="92" y="1"/>
                  </a:cubicBezTo>
                  <a:cubicBezTo>
                    <a:pt x="93" y="1"/>
                    <a:pt x="93" y="1"/>
                    <a:pt x="94" y="1"/>
                  </a:cubicBezTo>
                  <a:cubicBezTo>
                    <a:pt x="95" y="1"/>
                    <a:pt x="96" y="1"/>
                    <a:pt x="97" y="1"/>
                  </a:cubicBezTo>
                  <a:cubicBezTo>
                    <a:pt x="98" y="0"/>
                    <a:pt x="99" y="1"/>
                    <a:pt x="99" y="1"/>
                  </a:cubicBezTo>
                  <a:close/>
                  <a:moveTo>
                    <a:pt x="113" y="4"/>
                  </a:moveTo>
                  <a:cubicBezTo>
                    <a:pt x="113" y="4"/>
                    <a:pt x="113" y="4"/>
                    <a:pt x="113" y="4"/>
                  </a:cubicBezTo>
                  <a:cubicBezTo>
                    <a:pt x="113" y="5"/>
                    <a:pt x="113" y="5"/>
                    <a:pt x="113" y="5"/>
                  </a:cubicBezTo>
                  <a:cubicBezTo>
                    <a:pt x="112" y="4"/>
                    <a:pt x="112" y="4"/>
                    <a:pt x="112" y="5"/>
                  </a:cubicBezTo>
                  <a:cubicBezTo>
                    <a:pt x="111" y="5"/>
                    <a:pt x="111" y="5"/>
                    <a:pt x="110" y="5"/>
                  </a:cubicBezTo>
                  <a:cubicBezTo>
                    <a:pt x="110" y="4"/>
                    <a:pt x="110" y="4"/>
                    <a:pt x="111" y="4"/>
                  </a:cubicBezTo>
                  <a:cubicBezTo>
                    <a:pt x="112" y="3"/>
                    <a:pt x="112" y="3"/>
                    <a:pt x="113" y="4"/>
                  </a:cubicBezTo>
                  <a:close/>
                  <a:moveTo>
                    <a:pt x="41" y="202"/>
                  </a:moveTo>
                  <a:cubicBezTo>
                    <a:pt x="41" y="202"/>
                    <a:pt x="41" y="202"/>
                    <a:pt x="40" y="202"/>
                  </a:cubicBezTo>
                  <a:cubicBezTo>
                    <a:pt x="40" y="202"/>
                    <a:pt x="40" y="202"/>
                    <a:pt x="40" y="203"/>
                  </a:cubicBezTo>
                  <a:cubicBezTo>
                    <a:pt x="40" y="203"/>
                    <a:pt x="40" y="203"/>
                    <a:pt x="40" y="204"/>
                  </a:cubicBezTo>
                  <a:cubicBezTo>
                    <a:pt x="40" y="204"/>
                    <a:pt x="40" y="204"/>
                    <a:pt x="40" y="204"/>
                  </a:cubicBezTo>
                  <a:cubicBezTo>
                    <a:pt x="40" y="204"/>
                    <a:pt x="39" y="204"/>
                    <a:pt x="39" y="204"/>
                  </a:cubicBezTo>
                  <a:cubicBezTo>
                    <a:pt x="39" y="203"/>
                    <a:pt x="39" y="203"/>
                    <a:pt x="39" y="202"/>
                  </a:cubicBezTo>
                  <a:cubicBezTo>
                    <a:pt x="39" y="202"/>
                    <a:pt x="39" y="201"/>
                    <a:pt x="40" y="201"/>
                  </a:cubicBezTo>
                  <a:cubicBezTo>
                    <a:pt x="40" y="201"/>
                    <a:pt x="40" y="201"/>
                    <a:pt x="41" y="202"/>
                  </a:cubicBezTo>
                  <a:close/>
                  <a:moveTo>
                    <a:pt x="74" y="202"/>
                  </a:moveTo>
                  <a:cubicBezTo>
                    <a:pt x="75" y="202"/>
                    <a:pt x="75" y="202"/>
                    <a:pt x="75" y="202"/>
                  </a:cubicBezTo>
                  <a:cubicBezTo>
                    <a:pt x="75" y="202"/>
                    <a:pt x="75" y="202"/>
                    <a:pt x="75" y="202"/>
                  </a:cubicBezTo>
                  <a:cubicBezTo>
                    <a:pt x="74" y="202"/>
                    <a:pt x="74" y="202"/>
                    <a:pt x="74" y="202"/>
                  </a:cubicBezTo>
                  <a:lnTo>
                    <a:pt x="74" y="202"/>
                  </a:lnTo>
                  <a:close/>
                  <a:moveTo>
                    <a:pt x="47" y="202"/>
                  </a:moveTo>
                  <a:cubicBezTo>
                    <a:pt x="48" y="202"/>
                    <a:pt x="48" y="202"/>
                    <a:pt x="49" y="202"/>
                  </a:cubicBezTo>
                  <a:cubicBezTo>
                    <a:pt x="50" y="203"/>
                    <a:pt x="50" y="203"/>
                    <a:pt x="50" y="204"/>
                  </a:cubicBezTo>
                  <a:cubicBezTo>
                    <a:pt x="50" y="204"/>
                    <a:pt x="50" y="205"/>
                    <a:pt x="49" y="204"/>
                  </a:cubicBezTo>
                  <a:cubicBezTo>
                    <a:pt x="49" y="204"/>
                    <a:pt x="48" y="204"/>
                    <a:pt x="48" y="203"/>
                  </a:cubicBezTo>
                  <a:cubicBezTo>
                    <a:pt x="48" y="203"/>
                    <a:pt x="48" y="202"/>
                    <a:pt x="47" y="202"/>
                  </a:cubicBezTo>
                  <a:close/>
                  <a:moveTo>
                    <a:pt x="42" y="202"/>
                  </a:moveTo>
                  <a:cubicBezTo>
                    <a:pt x="42" y="203"/>
                    <a:pt x="43" y="203"/>
                    <a:pt x="43" y="203"/>
                  </a:cubicBezTo>
                  <a:cubicBezTo>
                    <a:pt x="43" y="204"/>
                    <a:pt x="43" y="204"/>
                    <a:pt x="43" y="205"/>
                  </a:cubicBezTo>
                  <a:cubicBezTo>
                    <a:pt x="42" y="205"/>
                    <a:pt x="42" y="205"/>
                    <a:pt x="42" y="204"/>
                  </a:cubicBezTo>
                  <a:cubicBezTo>
                    <a:pt x="41" y="203"/>
                    <a:pt x="42" y="203"/>
                    <a:pt x="42" y="202"/>
                  </a:cubicBezTo>
                  <a:close/>
                  <a:moveTo>
                    <a:pt x="80" y="203"/>
                  </a:moveTo>
                  <a:cubicBezTo>
                    <a:pt x="80" y="203"/>
                    <a:pt x="80" y="203"/>
                    <a:pt x="80" y="204"/>
                  </a:cubicBezTo>
                  <a:cubicBezTo>
                    <a:pt x="79" y="204"/>
                    <a:pt x="79" y="204"/>
                    <a:pt x="79" y="204"/>
                  </a:cubicBezTo>
                  <a:cubicBezTo>
                    <a:pt x="79" y="203"/>
                    <a:pt x="79" y="203"/>
                    <a:pt x="80" y="203"/>
                  </a:cubicBezTo>
                  <a:close/>
                  <a:moveTo>
                    <a:pt x="47" y="203"/>
                  </a:moveTo>
                  <a:cubicBezTo>
                    <a:pt x="47" y="204"/>
                    <a:pt x="47" y="204"/>
                    <a:pt x="47" y="205"/>
                  </a:cubicBezTo>
                  <a:cubicBezTo>
                    <a:pt x="47" y="206"/>
                    <a:pt x="46" y="206"/>
                    <a:pt x="46" y="206"/>
                  </a:cubicBezTo>
                  <a:cubicBezTo>
                    <a:pt x="45" y="206"/>
                    <a:pt x="45" y="206"/>
                    <a:pt x="45" y="205"/>
                  </a:cubicBezTo>
                  <a:cubicBezTo>
                    <a:pt x="45" y="205"/>
                    <a:pt x="45" y="205"/>
                    <a:pt x="45" y="204"/>
                  </a:cubicBezTo>
                  <a:cubicBezTo>
                    <a:pt x="45" y="204"/>
                    <a:pt x="46" y="204"/>
                    <a:pt x="46" y="204"/>
                  </a:cubicBezTo>
                  <a:cubicBezTo>
                    <a:pt x="46" y="203"/>
                    <a:pt x="46" y="203"/>
                    <a:pt x="47" y="203"/>
                  </a:cubicBezTo>
                  <a:close/>
                  <a:moveTo>
                    <a:pt x="81" y="204"/>
                  </a:moveTo>
                  <a:cubicBezTo>
                    <a:pt x="81" y="205"/>
                    <a:pt x="81" y="206"/>
                    <a:pt x="81" y="206"/>
                  </a:cubicBezTo>
                  <a:cubicBezTo>
                    <a:pt x="80" y="206"/>
                    <a:pt x="80" y="205"/>
                    <a:pt x="80" y="205"/>
                  </a:cubicBezTo>
                  <a:cubicBezTo>
                    <a:pt x="80" y="204"/>
                    <a:pt x="81" y="204"/>
                    <a:pt x="81" y="204"/>
                  </a:cubicBezTo>
                  <a:close/>
                  <a:moveTo>
                    <a:pt x="49" y="207"/>
                  </a:moveTo>
                  <a:cubicBezTo>
                    <a:pt x="49" y="207"/>
                    <a:pt x="48" y="207"/>
                    <a:pt x="48" y="207"/>
                  </a:cubicBezTo>
                  <a:cubicBezTo>
                    <a:pt x="48" y="207"/>
                    <a:pt x="47" y="207"/>
                    <a:pt x="47" y="207"/>
                  </a:cubicBezTo>
                  <a:cubicBezTo>
                    <a:pt x="47" y="206"/>
                    <a:pt x="48" y="206"/>
                    <a:pt x="48" y="206"/>
                  </a:cubicBezTo>
                  <a:cubicBezTo>
                    <a:pt x="49" y="206"/>
                    <a:pt x="49" y="207"/>
                    <a:pt x="49" y="207"/>
                  </a:cubicBezTo>
                  <a:close/>
                  <a:moveTo>
                    <a:pt x="56" y="208"/>
                  </a:moveTo>
                  <a:cubicBezTo>
                    <a:pt x="56" y="208"/>
                    <a:pt x="56" y="208"/>
                    <a:pt x="56" y="208"/>
                  </a:cubicBezTo>
                  <a:cubicBezTo>
                    <a:pt x="57" y="207"/>
                    <a:pt x="57" y="207"/>
                    <a:pt x="57" y="207"/>
                  </a:cubicBezTo>
                  <a:cubicBezTo>
                    <a:pt x="56" y="207"/>
                    <a:pt x="56" y="207"/>
                    <a:pt x="56" y="208"/>
                  </a:cubicBezTo>
                  <a:close/>
                  <a:moveTo>
                    <a:pt x="70" y="207"/>
                  </a:moveTo>
                  <a:cubicBezTo>
                    <a:pt x="70" y="208"/>
                    <a:pt x="70" y="208"/>
                    <a:pt x="71" y="207"/>
                  </a:cubicBezTo>
                  <a:cubicBezTo>
                    <a:pt x="70" y="207"/>
                    <a:pt x="70" y="207"/>
                    <a:pt x="70" y="207"/>
                  </a:cubicBezTo>
                  <a:cubicBezTo>
                    <a:pt x="71" y="207"/>
                    <a:pt x="70" y="206"/>
                    <a:pt x="70" y="206"/>
                  </a:cubicBezTo>
                  <a:cubicBezTo>
                    <a:pt x="70" y="206"/>
                    <a:pt x="70" y="206"/>
                    <a:pt x="70" y="206"/>
                  </a:cubicBezTo>
                  <a:cubicBezTo>
                    <a:pt x="70" y="207"/>
                    <a:pt x="70" y="207"/>
                    <a:pt x="70" y="207"/>
                  </a:cubicBezTo>
                  <a:close/>
                  <a:moveTo>
                    <a:pt x="58" y="208"/>
                  </a:moveTo>
                  <a:cubicBezTo>
                    <a:pt x="59" y="208"/>
                    <a:pt x="59" y="208"/>
                    <a:pt x="59" y="207"/>
                  </a:cubicBezTo>
                  <a:cubicBezTo>
                    <a:pt x="59" y="207"/>
                    <a:pt x="59" y="207"/>
                    <a:pt x="58" y="206"/>
                  </a:cubicBezTo>
                  <a:cubicBezTo>
                    <a:pt x="58" y="207"/>
                    <a:pt x="58" y="207"/>
                    <a:pt x="58" y="207"/>
                  </a:cubicBezTo>
                  <a:cubicBezTo>
                    <a:pt x="58" y="208"/>
                    <a:pt x="58" y="208"/>
                    <a:pt x="58" y="208"/>
                  </a:cubicBezTo>
                  <a:close/>
                  <a:moveTo>
                    <a:pt x="56" y="206"/>
                  </a:moveTo>
                  <a:cubicBezTo>
                    <a:pt x="56" y="206"/>
                    <a:pt x="56" y="206"/>
                    <a:pt x="56" y="206"/>
                  </a:cubicBezTo>
                  <a:cubicBezTo>
                    <a:pt x="56" y="206"/>
                    <a:pt x="57" y="206"/>
                    <a:pt x="57" y="206"/>
                  </a:cubicBezTo>
                  <a:cubicBezTo>
                    <a:pt x="57" y="206"/>
                    <a:pt x="57" y="206"/>
                    <a:pt x="57" y="206"/>
                  </a:cubicBezTo>
                  <a:cubicBezTo>
                    <a:pt x="56" y="206"/>
                    <a:pt x="56" y="206"/>
                    <a:pt x="56" y="206"/>
                  </a:cubicBezTo>
                  <a:close/>
                  <a:moveTo>
                    <a:pt x="42" y="206"/>
                  </a:moveTo>
                  <a:cubicBezTo>
                    <a:pt x="42" y="206"/>
                    <a:pt x="42" y="206"/>
                    <a:pt x="43" y="206"/>
                  </a:cubicBezTo>
                  <a:cubicBezTo>
                    <a:pt x="43" y="206"/>
                    <a:pt x="43" y="206"/>
                    <a:pt x="43" y="206"/>
                  </a:cubicBezTo>
                  <a:cubicBezTo>
                    <a:pt x="43" y="206"/>
                    <a:pt x="43" y="206"/>
                    <a:pt x="43" y="207"/>
                  </a:cubicBezTo>
                  <a:cubicBezTo>
                    <a:pt x="43" y="207"/>
                    <a:pt x="44" y="207"/>
                    <a:pt x="44" y="207"/>
                  </a:cubicBezTo>
                  <a:cubicBezTo>
                    <a:pt x="44" y="207"/>
                    <a:pt x="44" y="207"/>
                    <a:pt x="44" y="206"/>
                  </a:cubicBezTo>
                  <a:cubicBezTo>
                    <a:pt x="44" y="206"/>
                    <a:pt x="44" y="206"/>
                    <a:pt x="43" y="206"/>
                  </a:cubicBezTo>
                  <a:cubicBezTo>
                    <a:pt x="43" y="205"/>
                    <a:pt x="43" y="205"/>
                    <a:pt x="43" y="205"/>
                  </a:cubicBezTo>
                  <a:cubicBezTo>
                    <a:pt x="42" y="205"/>
                    <a:pt x="42" y="206"/>
                    <a:pt x="42" y="206"/>
                  </a:cubicBezTo>
                  <a:close/>
                  <a:moveTo>
                    <a:pt x="40" y="206"/>
                  </a:moveTo>
                  <a:cubicBezTo>
                    <a:pt x="40" y="206"/>
                    <a:pt x="40" y="206"/>
                    <a:pt x="40" y="206"/>
                  </a:cubicBezTo>
                  <a:cubicBezTo>
                    <a:pt x="40" y="205"/>
                    <a:pt x="40" y="205"/>
                    <a:pt x="40" y="205"/>
                  </a:cubicBezTo>
                  <a:cubicBezTo>
                    <a:pt x="40" y="205"/>
                    <a:pt x="40" y="206"/>
                    <a:pt x="40" y="206"/>
                  </a:cubicBezTo>
                  <a:close/>
                  <a:moveTo>
                    <a:pt x="59" y="205"/>
                  </a:moveTo>
                  <a:cubicBezTo>
                    <a:pt x="59" y="205"/>
                    <a:pt x="59" y="206"/>
                    <a:pt x="59" y="206"/>
                  </a:cubicBezTo>
                  <a:cubicBezTo>
                    <a:pt x="59" y="206"/>
                    <a:pt x="59" y="206"/>
                    <a:pt x="59" y="206"/>
                  </a:cubicBezTo>
                  <a:cubicBezTo>
                    <a:pt x="60" y="206"/>
                    <a:pt x="60" y="206"/>
                    <a:pt x="60" y="205"/>
                  </a:cubicBezTo>
                  <a:cubicBezTo>
                    <a:pt x="60" y="205"/>
                    <a:pt x="60" y="205"/>
                    <a:pt x="59" y="205"/>
                  </a:cubicBezTo>
                  <a:cubicBezTo>
                    <a:pt x="59" y="205"/>
                    <a:pt x="59" y="205"/>
                    <a:pt x="59" y="205"/>
                  </a:cubicBezTo>
                  <a:close/>
                  <a:moveTo>
                    <a:pt x="61" y="204"/>
                  </a:moveTo>
                  <a:cubicBezTo>
                    <a:pt x="61" y="205"/>
                    <a:pt x="61" y="205"/>
                    <a:pt x="61" y="205"/>
                  </a:cubicBezTo>
                  <a:cubicBezTo>
                    <a:pt x="61" y="205"/>
                    <a:pt x="61" y="204"/>
                    <a:pt x="61" y="204"/>
                  </a:cubicBezTo>
                  <a:cubicBezTo>
                    <a:pt x="61" y="204"/>
                    <a:pt x="61" y="204"/>
                    <a:pt x="61" y="204"/>
                  </a:cubicBezTo>
                  <a:close/>
                  <a:moveTo>
                    <a:pt x="57" y="204"/>
                  </a:moveTo>
                  <a:cubicBezTo>
                    <a:pt x="57" y="204"/>
                    <a:pt x="57" y="203"/>
                    <a:pt x="57" y="203"/>
                  </a:cubicBezTo>
                  <a:cubicBezTo>
                    <a:pt x="56" y="203"/>
                    <a:pt x="56" y="203"/>
                    <a:pt x="56" y="204"/>
                  </a:cubicBezTo>
                  <a:cubicBezTo>
                    <a:pt x="56" y="204"/>
                    <a:pt x="56" y="205"/>
                    <a:pt x="57" y="204"/>
                  </a:cubicBezTo>
                  <a:close/>
                  <a:moveTo>
                    <a:pt x="61" y="203"/>
                  </a:moveTo>
                  <a:cubicBezTo>
                    <a:pt x="61" y="203"/>
                    <a:pt x="61" y="202"/>
                    <a:pt x="61" y="202"/>
                  </a:cubicBezTo>
                  <a:cubicBezTo>
                    <a:pt x="60" y="202"/>
                    <a:pt x="60" y="202"/>
                    <a:pt x="60" y="203"/>
                  </a:cubicBezTo>
                  <a:cubicBezTo>
                    <a:pt x="60" y="203"/>
                    <a:pt x="60" y="203"/>
                    <a:pt x="60" y="203"/>
                  </a:cubicBezTo>
                  <a:cubicBezTo>
                    <a:pt x="60" y="203"/>
                    <a:pt x="60" y="203"/>
                    <a:pt x="60" y="203"/>
                  </a:cubicBezTo>
                  <a:cubicBezTo>
                    <a:pt x="60" y="204"/>
                    <a:pt x="61" y="204"/>
                    <a:pt x="61" y="203"/>
                  </a:cubicBezTo>
                  <a:close/>
                  <a:moveTo>
                    <a:pt x="53" y="203"/>
                  </a:moveTo>
                  <a:cubicBezTo>
                    <a:pt x="53" y="203"/>
                    <a:pt x="53" y="203"/>
                    <a:pt x="53" y="203"/>
                  </a:cubicBezTo>
                  <a:cubicBezTo>
                    <a:pt x="54" y="203"/>
                    <a:pt x="54" y="203"/>
                    <a:pt x="54" y="202"/>
                  </a:cubicBezTo>
                  <a:cubicBezTo>
                    <a:pt x="54" y="202"/>
                    <a:pt x="54" y="202"/>
                    <a:pt x="54" y="202"/>
                  </a:cubicBezTo>
                  <a:cubicBezTo>
                    <a:pt x="53" y="201"/>
                    <a:pt x="53" y="201"/>
                    <a:pt x="53" y="202"/>
                  </a:cubicBezTo>
                  <a:cubicBezTo>
                    <a:pt x="53" y="202"/>
                    <a:pt x="53" y="202"/>
                    <a:pt x="53" y="203"/>
                  </a:cubicBezTo>
                  <a:close/>
                  <a:moveTo>
                    <a:pt x="56" y="201"/>
                  </a:moveTo>
                  <a:cubicBezTo>
                    <a:pt x="56" y="200"/>
                    <a:pt x="56" y="200"/>
                    <a:pt x="56" y="200"/>
                  </a:cubicBezTo>
                  <a:cubicBezTo>
                    <a:pt x="56" y="201"/>
                    <a:pt x="56" y="201"/>
                    <a:pt x="56" y="201"/>
                  </a:cubicBezTo>
                  <a:close/>
                  <a:moveTo>
                    <a:pt x="45" y="142"/>
                  </a:moveTo>
                  <a:cubicBezTo>
                    <a:pt x="45" y="142"/>
                    <a:pt x="45" y="142"/>
                    <a:pt x="46" y="142"/>
                  </a:cubicBezTo>
                  <a:cubicBezTo>
                    <a:pt x="46" y="141"/>
                    <a:pt x="46" y="141"/>
                    <a:pt x="45" y="141"/>
                  </a:cubicBezTo>
                  <a:cubicBezTo>
                    <a:pt x="45" y="141"/>
                    <a:pt x="45" y="141"/>
                    <a:pt x="45" y="141"/>
                  </a:cubicBezTo>
                  <a:cubicBezTo>
                    <a:pt x="45" y="142"/>
                    <a:pt x="45" y="142"/>
                    <a:pt x="45" y="142"/>
                  </a:cubicBezTo>
                  <a:close/>
                  <a:moveTo>
                    <a:pt x="73" y="123"/>
                  </a:moveTo>
                  <a:cubicBezTo>
                    <a:pt x="72" y="123"/>
                    <a:pt x="72" y="123"/>
                    <a:pt x="72" y="123"/>
                  </a:cubicBezTo>
                  <a:cubicBezTo>
                    <a:pt x="71" y="123"/>
                    <a:pt x="71" y="123"/>
                    <a:pt x="71" y="124"/>
                  </a:cubicBezTo>
                  <a:cubicBezTo>
                    <a:pt x="71" y="124"/>
                    <a:pt x="71" y="125"/>
                    <a:pt x="70" y="125"/>
                  </a:cubicBezTo>
                  <a:cubicBezTo>
                    <a:pt x="70" y="126"/>
                    <a:pt x="70" y="126"/>
                    <a:pt x="70" y="126"/>
                  </a:cubicBezTo>
                  <a:cubicBezTo>
                    <a:pt x="71" y="127"/>
                    <a:pt x="71" y="128"/>
                    <a:pt x="72" y="127"/>
                  </a:cubicBezTo>
                  <a:cubicBezTo>
                    <a:pt x="72" y="127"/>
                    <a:pt x="73" y="127"/>
                    <a:pt x="73" y="126"/>
                  </a:cubicBezTo>
                  <a:cubicBezTo>
                    <a:pt x="73" y="126"/>
                    <a:pt x="73" y="125"/>
                    <a:pt x="73" y="124"/>
                  </a:cubicBezTo>
                  <a:cubicBezTo>
                    <a:pt x="73" y="124"/>
                    <a:pt x="73" y="124"/>
                    <a:pt x="73" y="123"/>
                  </a:cubicBezTo>
                  <a:close/>
                  <a:moveTo>
                    <a:pt x="62" y="70"/>
                  </a:moveTo>
                  <a:cubicBezTo>
                    <a:pt x="62" y="70"/>
                    <a:pt x="62" y="69"/>
                    <a:pt x="62" y="68"/>
                  </a:cubicBezTo>
                  <a:cubicBezTo>
                    <a:pt x="62" y="68"/>
                    <a:pt x="62" y="67"/>
                    <a:pt x="62" y="67"/>
                  </a:cubicBezTo>
                  <a:cubicBezTo>
                    <a:pt x="61" y="67"/>
                    <a:pt x="61" y="67"/>
                    <a:pt x="61" y="68"/>
                  </a:cubicBezTo>
                  <a:cubicBezTo>
                    <a:pt x="61" y="69"/>
                    <a:pt x="61" y="70"/>
                    <a:pt x="62" y="70"/>
                  </a:cubicBezTo>
                  <a:close/>
                  <a:moveTo>
                    <a:pt x="34" y="68"/>
                  </a:moveTo>
                  <a:cubicBezTo>
                    <a:pt x="34" y="68"/>
                    <a:pt x="35" y="69"/>
                    <a:pt x="35" y="69"/>
                  </a:cubicBezTo>
                  <a:cubicBezTo>
                    <a:pt x="36" y="69"/>
                    <a:pt x="36" y="70"/>
                    <a:pt x="36" y="70"/>
                  </a:cubicBezTo>
                  <a:cubicBezTo>
                    <a:pt x="36" y="71"/>
                    <a:pt x="36" y="71"/>
                    <a:pt x="37" y="72"/>
                  </a:cubicBezTo>
                  <a:cubicBezTo>
                    <a:pt x="37" y="71"/>
                    <a:pt x="37" y="71"/>
                    <a:pt x="37" y="71"/>
                  </a:cubicBezTo>
                  <a:cubicBezTo>
                    <a:pt x="37" y="70"/>
                    <a:pt x="37" y="70"/>
                    <a:pt x="37" y="69"/>
                  </a:cubicBezTo>
                  <a:cubicBezTo>
                    <a:pt x="37" y="69"/>
                    <a:pt x="37" y="69"/>
                    <a:pt x="38" y="69"/>
                  </a:cubicBezTo>
                  <a:cubicBezTo>
                    <a:pt x="38" y="69"/>
                    <a:pt x="38" y="69"/>
                    <a:pt x="38" y="68"/>
                  </a:cubicBezTo>
                  <a:cubicBezTo>
                    <a:pt x="38" y="68"/>
                    <a:pt x="38" y="67"/>
                    <a:pt x="37" y="67"/>
                  </a:cubicBezTo>
                  <a:cubicBezTo>
                    <a:pt x="37" y="67"/>
                    <a:pt x="37" y="68"/>
                    <a:pt x="36" y="68"/>
                  </a:cubicBezTo>
                  <a:cubicBezTo>
                    <a:pt x="36" y="68"/>
                    <a:pt x="36" y="68"/>
                    <a:pt x="35" y="67"/>
                  </a:cubicBezTo>
                  <a:cubicBezTo>
                    <a:pt x="35" y="67"/>
                    <a:pt x="35" y="67"/>
                    <a:pt x="35" y="67"/>
                  </a:cubicBezTo>
                  <a:cubicBezTo>
                    <a:pt x="35" y="67"/>
                    <a:pt x="35" y="67"/>
                    <a:pt x="35" y="67"/>
                  </a:cubicBezTo>
                  <a:cubicBezTo>
                    <a:pt x="35" y="67"/>
                    <a:pt x="35" y="67"/>
                    <a:pt x="35" y="66"/>
                  </a:cubicBezTo>
                  <a:cubicBezTo>
                    <a:pt x="35" y="66"/>
                    <a:pt x="35" y="66"/>
                    <a:pt x="35" y="66"/>
                  </a:cubicBezTo>
                  <a:cubicBezTo>
                    <a:pt x="35" y="67"/>
                    <a:pt x="35" y="67"/>
                    <a:pt x="34" y="67"/>
                  </a:cubicBezTo>
                  <a:cubicBezTo>
                    <a:pt x="34" y="67"/>
                    <a:pt x="34" y="67"/>
                    <a:pt x="34" y="68"/>
                  </a:cubicBezTo>
                  <a:close/>
                  <a:moveTo>
                    <a:pt x="44" y="60"/>
                  </a:moveTo>
                  <a:cubicBezTo>
                    <a:pt x="45" y="60"/>
                    <a:pt x="45" y="59"/>
                    <a:pt x="44" y="59"/>
                  </a:cubicBezTo>
                  <a:cubicBezTo>
                    <a:pt x="44" y="59"/>
                    <a:pt x="44" y="60"/>
                    <a:pt x="44" y="60"/>
                  </a:cubicBezTo>
                  <a:cubicBezTo>
                    <a:pt x="44" y="60"/>
                    <a:pt x="44" y="60"/>
                    <a:pt x="44" y="60"/>
                  </a:cubicBezTo>
                  <a:lnTo>
                    <a:pt x="44" y="60"/>
                  </a:lnTo>
                  <a:close/>
                  <a:moveTo>
                    <a:pt x="45" y="58"/>
                  </a:moveTo>
                  <a:cubicBezTo>
                    <a:pt x="45" y="58"/>
                    <a:pt x="46" y="58"/>
                    <a:pt x="46" y="57"/>
                  </a:cubicBezTo>
                  <a:cubicBezTo>
                    <a:pt x="46" y="57"/>
                    <a:pt x="46" y="56"/>
                    <a:pt x="45" y="56"/>
                  </a:cubicBezTo>
                  <a:cubicBezTo>
                    <a:pt x="44" y="56"/>
                    <a:pt x="44" y="56"/>
                    <a:pt x="44" y="57"/>
                  </a:cubicBezTo>
                  <a:cubicBezTo>
                    <a:pt x="44" y="58"/>
                    <a:pt x="44" y="58"/>
                    <a:pt x="45" y="58"/>
                  </a:cubicBezTo>
                  <a:close/>
                  <a:moveTo>
                    <a:pt x="47" y="51"/>
                  </a:moveTo>
                  <a:cubicBezTo>
                    <a:pt x="46" y="51"/>
                    <a:pt x="46" y="51"/>
                    <a:pt x="46" y="51"/>
                  </a:cubicBezTo>
                  <a:cubicBezTo>
                    <a:pt x="46" y="51"/>
                    <a:pt x="46" y="52"/>
                    <a:pt x="46" y="52"/>
                  </a:cubicBezTo>
                  <a:cubicBezTo>
                    <a:pt x="46" y="52"/>
                    <a:pt x="47" y="52"/>
                    <a:pt x="47" y="51"/>
                  </a:cubicBezTo>
                  <a:close/>
                  <a:moveTo>
                    <a:pt x="58" y="51"/>
                  </a:moveTo>
                  <a:cubicBezTo>
                    <a:pt x="58" y="51"/>
                    <a:pt x="58" y="51"/>
                    <a:pt x="58" y="52"/>
                  </a:cubicBezTo>
                  <a:cubicBezTo>
                    <a:pt x="59" y="52"/>
                    <a:pt x="59" y="52"/>
                    <a:pt x="59" y="52"/>
                  </a:cubicBezTo>
                  <a:cubicBezTo>
                    <a:pt x="60" y="52"/>
                    <a:pt x="60" y="52"/>
                    <a:pt x="60" y="51"/>
                  </a:cubicBezTo>
                  <a:cubicBezTo>
                    <a:pt x="60" y="51"/>
                    <a:pt x="59" y="51"/>
                    <a:pt x="59" y="51"/>
                  </a:cubicBezTo>
                  <a:cubicBezTo>
                    <a:pt x="59" y="50"/>
                    <a:pt x="59" y="50"/>
                    <a:pt x="59" y="50"/>
                  </a:cubicBezTo>
                  <a:cubicBezTo>
                    <a:pt x="58" y="50"/>
                    <a:pt x="58" y="50"/>
                    <a:pt x="58" y="51"/>
                  </a:cubicBezTo>
                  <a:close/>
                  <a:moveTo>
                    <a:pt x="82" y="38"/>
                  </a:moveTo>
                  <a:cubicBezTo>
                    <a:pt x="81" y="39"/>
                    <a:pt x="81" y="39"/>
                    <a:pt x="82" y="40"/>
                  </a:cubicBezTo>
                  <a:cubicBezTo>
                    <a:pt x="82" y="40"/>
                    <a:pt x="82" y="40"/>
                    <a:pt x="83" y="40"/>
                  </a:cubicBezTo>
                  <a:cubicBezTo>
                    <a:pt x="83" y="40"/>
                    <a:pt x="83" y="40"/>
                    <a:pt x="83" y="39"/>
                  </a:cubicBezTo>
                  <a:cubicBezTo>
                    <a:pt x="82" y="39"/>
                    <a:pt x="82" y="38"/>
                    <a:pt x="82" y="38"/>
                  </a:cubicBezTo>
                  <a:close/>
                  <a:moveTo>
                    <a:pt x="24" y="38"/>
                  </a:moveTo>
                  <a:cubicBezTo>
                    <a:pt x="24" y="38"/>
                    <a:pt x="24" y="38"/>
                    <a:pt x="25" y="38"/>
                  </a:cubicBezTo>
                  <a:cubicBezTo>
                    <a:pt x="25" y="38"/>
                    <a:pt x="26" y="38"/>
                    <a:pt x="26" y="38"/>
                  </a:cubicBezTo>
                  <a:cubicBezTo>
                    <a:pt x="25" y="37"/>
                    <a:pt x="25" y="37"/>
                    <a:pt x="24" y="37"/>
                  </a:cubicBezTo>
                  <a:cubicBezTo>
                    <a:pt x="24" y="37"/>
                    <a:pt x="24" y="37"/>
                    <a:pt x="24" y="38"/>
                  </a:cubicBezTo>
                  <a:close/>
                  <a:moveTo>
                    <a:pt x="55" y="32"/>
                  </a:moveTo>
                  <a:cubicBezTo>
                    <a:pt x="55" y="32"/>
                    <a:pt x="55" y="32"/>
                    <a:pt x="55" y="31"/>
                  </a:cubicBezTo>
                  <a:cubicBezTo>
                    <a:pt x="56" y="31"/>
                    <a:pt x="55" y="31"/>
                    <a:pt x="55" y="30"/>
                  </a:cubicBezTo>
                  <a:cubicBezTo>
                    <a:pt x="55" y="30"/>
                    <a:pt x="55" y="30"/>
                    <a:pt x="55" y="31"/>
                  </a:cubicBezTo>
                  <a:cubicBezTo>
                    <a:pt x="54" y="31"/>
                    <a:pt x="55" y="31"/>
                    <a:pt x="55" y="32"/>
                  </a:cubicBezTo>
                  <a:close/>
                  <a:moveTo>
                    <a:pt x="21" y="23"/>
                  </a:moveTo>
                  <a:cubicBezTo>
                    <a:pt x="21" y="23"/>
                    <a:pt x="21" y="23"/>
                    <a:pt x="21" y="23"/>
                  </a:cubicBezTo>
                  <a:cubicBezTo>
                    <a:pt x="20" y="23"/>
                    <a:pt x="20" y="23"/>
                    <a:pt x="20" y="23"/>
                  </a:cubicBezTo>
                  <a:cubicBezTo>
                    <a:pt x="20" y="24"/>
                    <a:pt x="20" y="25"/>
                    <a:pt x="20" y="25"/>
                  </a:cubicBezTo>
                  <a:cubicBezTo>
                    <a:pt x="20" y="26"/>
                    <a:pt x="20" y="26"/>
                    <a:pt x="20" y="27"/>
                  </a:cubicBezTo>
                  <a:cubicBezTo>
                    <a:pt x="20" y="27"/>
                    <a:pt x="20" y="27"/>
                    <a:pt x="20" y="27"/>
                  </a:cubicBezTo>
                  <a:cubicBezTo>
                    <a:pt x="20" y="27"/>
                    <a:pt x="19" y="28"/>
                    <a:pt x="19" y="28"/>
                  </a:cubicBezTo>
                  <a:cubicBezTo>
                    <a:pt x="19" y="28"/>
                    <a:pt x="19" y="29"/>
                    <a:pt x="19" y="29"/>
                  </a:cubicBezTo>
                  <a:cubicBezTo>
                    <a:pt x="20" y="29"/>
                    <a:pt x="20" y="29"/>
                    <a:pt x="20" y="29"/>
                  </a:cubicBezTo>
                  <a:cubicBezTo>
                    <a:pt x="21" y="29"/>
                    <a:pt x="21" y="29"/>
                    <a:pt x="21" y="28"/>
                  </a:cubicBezTo>
                  <a:cubicBezTo>
                    <a:pt x="21" y="28"/>
                    <a:pt x="21" y="28"/>
                    <a:pt x="21" y="28"/>
                  </a:cubicBezTo>
                  <a:cubicBezTo>
                    <a:pt x="21" y="27"/>
                    <a:pt x="22" y="27"/>
                    <a:pt x="22" y="27"/>
                  </a:cubicBezTo>
                  <a:cubicBezTo>
                    <a:pt x="23" y="27"/>
                    <a:pt x="23" y="27"/>
                    <a:pt x="23" y="26"/>
                  </a:cubicBezTo>
                  <a:cubicBezTo>
                    <a:pt x="23" y="26"/>
                    <a:pt x="23" y="26"/>
                    <a:pt x="23" y="26"/>
                  </a:cubicBezTo>
                  <a:cubicBezTo>
                    <a:pt x="23" y="25"/>
                    <a:pt x="23" y="25"/>
                    <a:pt x="23" y="25"/>
                  </a:cubicBezTo>
                  <a:cubicBezTo>
                    <a:pt x="23" y="24"/>
                    <a:pt x="23" y="24"/>
                    <a:pt x="23" y="23"/>
                  </a:cubicBezTo>
                  <a:cubicBezTo>
                    <a:pt x="23" y="22"/>
                    <a:pt x="22" y="21"/>
                    <a:pt x="22" y="21"/>
                  </a:cubicBezTo>
                  <a:cubicBezTo>
                    <a:pt x="22" y="21"/>
                    <a:pt x="22" y="21"/>
                    <a:pt x="22" y="22"/>
                  </a:cubicBezTo>
                  <a:cubicBezTo>
                    <a:pt x="22" y="22"/>
                    <a:pt x="22" y="22"/>
                    <a:pt x="21" y="23"/>
                  </a:cubicBezTo>
                  <a:close/>
                  <a:moveTo>
                    <a:pt x="44" y="15"/>
                  </a:moveTo>
                  <a:cubicBezTo>
                    <a:pt x="44" y="14"/>
                    <a:pt x="44" y="14"/>
                    <a:pt x="43" y="14"/>
                  </a:cubicBezTo>
                  <a:cubicBezTo>
                    <a:pt x="43" y="14"/>
                    <a:pt x="43" y="14"/>
                    <a:pt x="43" y="14"/>
                  </a:cubicBezTo>
                  <a:cubicBezTo>
                    <a:pt x="43" y="15"/>
                    <a:pt x="43" y="15"/>
                    <a:pt x="43" y="15"/>
                  </a:cubicBezTo>
                  <a:cubicBezTo>
                    <a:pt x="43" y="16"/>
                    <a:pt x="43" y="16"/>
                    <a:pt x="43" y="15"/>
                  </a:cubicBezTo>
                  <a:lnTo>
                    <a:pt x="44" y="15"/>
                  </a:lnTo>
                  <a:close/>
                  <a:moveTo>
                    <a:pt x="42" y="6"/>
                  </a:moveTo>
                  <a:cubicBezTo>
                    <a:pt x="41" y="6"/>
                    <a:pt x="41" y="7"/>
                    <a:pt x="41" y="7"/>
                  </a:cubicBezTo>
                  <a:cubicBezTo>
                    <a:pt x="42" y="8"/>
                    <a:pt x="42" y="8"/>
                    <a:pt x="42" y="8"/>
                  </a:cubicBezTo>
                  <a:cubicBezTo>
                    <a:pt x="43" y="8"/>
                    <a:pt x="43" y="8"/>
                    <a:pt x="43" y="7"/>
                  </a:cubicBezTo>
                  <a:cubicBezTo>
                    <a:pt x="44" y="7"/>
                    <a:pt x="44" y="6"/>
                    <a:pt x="44" y="6"/>
                  </a:cubicBezTo>
                  <a:cubicBezTo>
                    <a:pt x="43" y="6"/>
                    <a:pt x="43" y="6"/>
                    <a:pt x="43" y="6"/>
                  </a:cubicBezTo>
                  <a:cubicBezTo>
                    <a:pt x="42" y="6"/>
                    <a:pt x="42" y="6"/>
                    <a:pt x="42" y="6"/>
                  </a:cubicBezTo>
                  <a:close/>
                  <a:moveTo>
                    <a:pt x="51" y="9"/>
                  </a:moveTo>
                  <a:cubicBezTo>
                    <a:pt x="51" y="8"/>
                    <a:pt x="52" y="8"/>
                    <a:pt x="52" y="7"/>
                  </a:cubicBezTo>
                  <a:cubicBezTo>
                    <a:pt x="52" y="6"/>
                    <a:pt x="51" y="6"/>
                    <a:pt x="51" y="6"/>
                  </a:cubicBezTo>
                  <a:cubicBezTo>
                    <a:pt x="51" y="6"/>
                    <a:pt x="50" y="6"/>
                    <a:pt x="50" y="7"/>
                  </a:cubicBezTo>
                  <a:cubicBezTo>
                    <a:pt x="50" y="8"/>
                    <a:pt x="50" y="8"/>
                    <a:pt x="51" y="9"/>
                  </a:cubicBezTo>
                  <a:close/>
                  <a:moveTo>
                    <a:pt x="47" y="4"/>
                  </a:moveTo>
                  <a:cubicBezTo>
                    <a:pt x="46" y="4"/>
                    <a:pt x="45" y="4"/>
                    <a:pt x="46" y="4"/>
                  </a:cubicBezTo>
                  <a:cubicBezTo>
                    <a:pt x="46" y="5"/>
                    <a:pt x="46" y="5"/>
                    <a:pt x="46" y="6"/>
                  </a:cubicBezTo>
                  <a:cubicBezTo>
                    <a:pt x="46" y="6"/>
                    <a:pt x="45" y="7"/>
                    <a:pt x="45" y="7"/>
                  </a:cubicBezTo>
                  <a:cubicBezTo>
                    <a:pt x="45" y="8"/>
                    <a:pt x="45" y="8"/>
                    <a:pt x="45" y="8"/>
                  </a:cubicBezTo>
                  <a:cubicBezTo>
                    <a:pt x="46" y="8"/>
                    <a:pt x="47" y="8"/>
                    <a:pt x="47" y="7"/>
                  </a:cubicBezTo>
                  <a:cubicBezTo>
                    <a:pt x="47" y="7"/>
                    <a:pt x="48" y="6"/>
                    <a:pt x="48" y="5"/>
                  </a:cubicBezTo>
                  <a:cubicBezTo>
                    <a:pt x="48" y="5"/>
                    <a:pt x="47" y="5"/>
                    <a:pt x="47" y="4"/>
                  </a:cubicBezTo>
                  <a:cubicBezTo>
                    <a:pt x="47" y="4"/>
                    <a:pt x="47" y="4"/>
                    <a:pt x="47" y="4"/>
                  </a:cubicBezTo>
                  <a:close/>
                  <a:moveTo>
                    <a:pt x="119" y="5"/>
                  </a:moveTo>
                  <a:cubicBezTo>
                    <a:pt x="120" y="5"/>
                    <a:pt x="120" y="5"/>
                    <a:pt x="120" y="5"/>
                  </a:cubicBezTo>
                  <a:cubicBezTo>
                    <a:pt x="121" y="5"/>
                    <a:pt x="121" y="5"/>
                    <a:pt x="121" y="5"/>
                  </a:cubicBezTo>
                  <a:cubicBezTo>
                    <a:pt x="121" y="4"/>
                    <a:pt x="121" y="4"/>
                    <a:pt x="121" y="3"/>
                  </a:cubicBezTo>
                  <a:cubicBezTo>
                    <a:pt x="121" y="3"/>
                    <a:pt x="121" y="3"/>
                    <a:pt x="120" y="3"/>
                  </a:cubicBezTo>
                  <a:cubicBezTo>
                    <a:pt x="120" y="3"/>
                    <a:pt x="120" y="3"/>
                    <a:pt x="120" y="4"/>
                  </a:cubicBezTo>
                  <a:cubicBezTo>
                    <a:pt x="119" y="4"/>
                    <a:pt x="119" y="4"/>
                    <a:pt x="119" y="5"/>
                  </a:cubicBezTo>
                  <a:close/>
                  <a:moveTo>
                    <a:pt x="42" y="2"/>
                  </a:moveTo>
                  <a:cubicBezTo>
                    <a:pt x="42" y="3"/>
                    <a:pt x="42" y="3"/>
                    <a:pt x="43" y="3"/>
                  </a:cubicBezTo>
                  <a:cubicBezTo>
                    <a:pt x="43" y="4"/>
                    <a:pt x="43" y="4"/>
                    <a:pt x="43" y="4"/>
                  </a:cubicBezTo>
                  <a:cubicBezTo>
                    <a:pt x="43" y="3"/>
                    <a:pt x="44" y="3"/>
                    <a:pt x="44" y="3"/>
                  </a:cubicBezTo>
                  <a:cubicBezTo>
                    <a:pt x="44" y="3"/>
                    <a:pt x="44" y="2"/>
                    <a:pt x="43" y="2"/>
                  </a:cubicBezTo>
                  <a:cubicBezTo>
                    <a:pt x="43" y="2"/>
                    <a:pt x="43" y="2"/>
                    <a:pt x="42" y="2"/>
                  </a:cubicBezTo>
                  <a:close/>
                  <a:moveTo>
                    <a:pt x="38" y="2"/>
                  </a:moveTo>
                  <a:cubicBezTo>
                    <a:pt x="38" y="3"/>
                    <a:pt x="38" y="3"/>
                    <a:pt x="39" y="3"/>
                  </a:cubicBezTo>
                  <a:cubicBezTo>
                    <a:pt x="39" y="3"/>
                    <a:pt x="39" y="3"/>
                    <a:pt x="39" y="2"/>
                  </a:cubicBezTo>
                  <a:cubicBezTo>
                    <a:pt x="39" y="2"/>
                    <a:pt x="39" y="2"/>
                    <a:pt x="39" y="2"/>
                  </a:cubicBezTo>
                  <a:cubicBezTo>
                    <a:pt x="39" y="1"/>
                    <a:pt x="38" y="1"/>
                    <a:pt x="38" y="2"/>
                  </a:cubicBezTo>
                  <a:cubicBezTo>
                    <a:pt x="38" y="2"/>
                    <a:pt x="38" y="2"/>
                    <a:pt x="38" y="2"/>
                  </a:cubicBezTo>
                  <a:close/>
                  <a:moveTo>
                    <a:pt x="4" y="1"/>
                  </a:moveTo>
                  <a:cubicBezTo>
                    <a:pt x="4" y="1"/>
                    <a:pt x="4" y="1"/>
                    <a:pt x="4" y="1"/>
                  </a:cubicBezTo>
                  <a:cubicBezTo>
                    <a:pt x="4" y="1"/>
                    <a:pt x="5" y="1"/>
                    <a:pt x="5" y="0"/>
                  </a:cubicBezTo>
                  <a:cubicBezTo>
                    <a:pt x="6" y="0"/>
                    <a:pt x="7" y="0"/>
                    <a:pt x="8" y="0"/>
                  </a:cubicBezTo>
                  <a:lnTo>
                    <a:pt x="11" y="0"/>
                  </a:lnTo>
                  <a:cubicBezTo>
                    <a:pt x="16" y="0"/>
                    <a:pt x="21" y="0"/>
                    <a:pt x="27" y="0"/>
                  </a:cubicBezTo>
                  <a:cubicBezTo>
                    <a:pt x="32" y="0"/>
                    <a:pt x="38" y="0"/>
                    <a:pt x="43" y="0"/>
                  </a:cubicBezTo>
                  <a:cubicBezTo>
                    <a:pt x="43" y="0"/>
                    <a:pt x="43" y="1"/>
                    <a:pt x="43" y="1"/>
                  </a:cubicBezTo>
                  <a:cubicBezTo>
                    <a:pt x="43" y="1"/>
                    <a:pt x="44" y="2"/>
                    <a:pt x="44" y="2"/>
                  </a:cubicBezTo>
                  <a:cubicBezTo>
                    <a:pt x="44" y="2"/>
                    <a:pt x="45" y="2"/>
                    <a:pt x="45" y="2"/>
                  </a:cubicBezTo>
                  <a:cubicBezTo>
                    <a:pt x="45" y="1"/>
                    <a:pt x="45" y="1"/>
                    <a:pt x="45" y="0"/>
                  </a:cubicBezTo>
                  <a:cubicBezTo>
                    <a:pt x="46" y="0"/>
                    <a:pt x="46" y="0"/>
                    <a:pt x="47" y="0"/>
                  </a:cubicBezTo>
                  <a:cubicBezTo>
                    <a:pt x="47" y="1"/>
                    <a:pt x="47" y="1"/>
                    <a:pt x="46" y="2"/>
                  </a:cubicBezTo>
                  <a:cubicBezTo>
                    <a:pt x="47" y="3"/>
                    <a:pt x="47" y="3"/>
                    <a:pt x="48" y="3"/>
                  </a:cubicBezTo>
                  <a:cubicBezTo>
                    <a:pt x="48" y="3"/>
                    <a:pt x="49" y="3"/>
                    <a:pt x="50" y="2"/>
                  </a:cubicBezTo>
                  <a:cubicBezTo>
                    <a:pt x="49" y="2"/>
                    <a:pt x="49" y="2"/>
                    <a:pt x="49" y="2"/>
                  </a:cubicBezTo>
                  <a:cubicBezTo>
                    <a:pt x="49" y="1"/>
                    <a:pt x="49" y="1"/>
                    <a:pt x="49" y="0"/>
                  </a:cubicBezTo>
                  <a:cubicBezTo>
                    <a:pt x="49" y="0"/>
                    <a:pt x="49" y="0"/>
                    <a:pt x="50" y="0"/>
                  </a:cubicBezTo>
                  <a:lnTo>
                    <a:pt x="51" y="0"/>
                  </a:lnTo>
                  <a:lnTo>
                    <a:pt x="53" y="6"/>
                  </a:lnTo>
                  <a:cubicBezTo>
                    <a:pt x="53" y="6"/>
                    <a:pt x="53" y="7"/>
                    <a:pt x="53" y="8"/>
                  </a:cubicBezTo>
                  <a:cubicBezTo>
                    <a:pt x="53" y="8"/>
                    <a:pt x="53" y="9"/>
                    <a:pt x="53" y="10"/>
                  </a:cubicBezTo>
                  <a:cubicBezTo>
                    <a:pt x="53" y="10"/>
                    <a:pt x="53" y="11"/>
                    <a:pt x="53" y="11"/>
                  </a:cubicBezTo>
                  <a:cubicBezTo>
                    <a:pt x="54" y="12"/>
                    <a:pt x="54" y="12"/>
                    <a:pt x="54" y="13"/>
                  </a:cubicBezTo>
                  <a:cubicBezTo>
                    <a:pt x="54" y="14"/>
                    <a:pt x="54" y="14"/>
                    <a:pt x="54" y="15"/>
                  </a:cubicBezTo>
                  <a:cubicBezTo>
                    <a:pt x="54" y="15"/>
                    <a:pt x="54" y="16"/>
                    <a:pt x="54" y="16"/>
                  </a:cubicBezTo>
                  <a:lnTo>
                    <a:pt x="54" y="17"/>
                  </a:lnTo>
                  <a:cubicBezTo>
                    <a:pt x="55" y="18"/>
                    <a:pt x="55" y="19"/>
                    <a:pt x="55" y="20"/>
                  </a:cubicBezTo>
                  <a:cubicBezTo>
                    <a:pt x="55" y="21"/>
                    <a:pt x="55" y="22"/>
                    <a:pt x="56" y="23"/>
                  </a:cubicBezTo>
                  <a:cubicBezTo>
                    <a:pt x="56" y="23"/>
                    <a:pt x="56" y="24"/>
                    <a:pt x="56" y="24"/>
                  </a:cubicBezTo>
                  <a:cubicBezTo>
                    <a:pt x="56" y="25"/>
                    <a:pt x="56" y="25"/>
                    <a:pt x="56" y="26"/>
                  </a:cubicBezTo>
                  <a:cubicBezTo>
                    <a:pt x="56" y="26"/>
                    <a:pt x="56" y="26"/>
                    <a:pt x="56" y="27"/>
                  </a:cubicBezTo>
                  <a:cubicBezTo>
                    <a:pt x="56" y="27"/>
                    <a:pt x="56" y="27"/>
                    <a:pt x="56" y="27"/>
                  </a:cubicBezTo>
                  <a:cubicBezTo>
                    <a:pt x="56" y="27"/>
                    <a:pt x="56" y="28"/>
                    <a:pt x="56" y="28"/>
                  </a:cubicBezTo>
                  <a:cubicBezTo>
                    <a:pt x="56" y="28"/>
                    <a:pt x="56" y="29"/>
                    <a:pt x="56" y="29"/>
                  </a:cubicBezTo>
                  <a:cubicBezTo>
                    <a:pt x="56" y="29"/>
                    <a:pt x="56" y="29"/>
                    <a:pt x="56" y="29"/>
                  </a:cubicBezTo>
                  <a:cubicBezTo>
                    <a:pt x="57" y="29"/>
                    <a:pt x="57" y="30"/>
                    <a:pt x="57" y="30"/>
                  </a:cubicBezTo>
                  <a:cubicBezTo>
                    <a:pt x="57" y="30"/>
                    <a:pt x="57" y="30"/>
                    <a:pt x="57" y="31"/>
                  </a:cubicBezTo>
                  <a:cubicBezTo>
                    <a:pt x="57" y="32"/>
                    <a:pt x="57" y="32"/>
                    <a:pt x="57" y="33"/>
                  </a:cubicBezTo>
                  <a:cubicBezTo>
                    <a:pt x="57" y="33"/>
                    <a:pt x="57" y="33"/>
                    <a:pt x="57" y="33"/>
                  </a:cubicBezTo>
                  <a:cubicBezTo>
                    <a:pt x="57" y="33"/>
                    <a:pt x="57" y="34"/>
                    <a:pt x="57" y="34"/>
                  </a:cubicBezTo>
                  <a:cubicBezTo>
                    <a:pt x="57" y="34"/>
                    <a:pt x="57" y="35"/>
                    <a:pt x="57" y="35"/>
                  </a:cubicBezTo>
                  <a:cubicBezTo>
                    <a:pt x="56" y="36"/>
                    <a:pt x="56" y="36"/>
                    <a:pt x="56" y="37"/>
                  </a:cubicBezTo>
                  <a:cubicBezTo>
                    <a:pt x="56" y="38"/>
                    <a:pt x="56" y="39"/>
                    <a:pt x="56" y="39"/>
                  </a:cubicBezTo>
                  <a:cubicBezTo>
                    <a:pt x="56" y="39"/>
                    <a:pt x="57" y="39"/>
                    <a:pt x="57" y="38"/>
                  </a:cubicBezTo>
                  <a:cubicBezTo>
                    <a:pt x="57" y="38"/>
                    <a:pt x="57" y="37"/>
                    <a:pt x="57" y="37"/>
                  </a:cubicBezTo>
                  <a:cubicBezTo>
                    <a:pt x="58" y="37"/>
                    <a:pt x="58" y="37"/>
                    <a:pt x="58" y="38"/>
                  </a:cubicBezTo>
                  <a:cubicBezTo>
                    <a:pt x="58" y="38"/>
                    <a:pt x="58" y="39"/>
                    <a:pt x="58" y="39"/>
                  </a:cubicBezTo>
                  <a:cubicBezTo>
                    <a:pt x="58" y="40"/>
                    <a:pt x="58" y="40"/>
                    <a:pt x="58" y="40"/>
                  </a:cubicBezTo>
                  <a:lnTo>
                    <a:pt x="56" y="41"/>
                  </a:lnTo>
                  <a:cubicBezTo>
                    <a:pt x="56" y="41"/>
                    <a:pt x="56" y="42"/>
                    <a:pt x="56" y="43"/>
                  </a:cubicBezTo>
                  <a:cubicBezTo>
                    <a:pt x="56" y="43"/>
                    <a:pt x="56" y="44"/>
                    <a:pt x="56" y="44"/>
                  </a:cubicBezTo>
                  <a:cubicBezTo>
                    <a:pt x="56" y="45"/>
                    <a:pt x="56" y="45"/>
                    <a:pt x="57" y="46"/>
                  </a:cubicBezTo>
                  <a:cubicBezTo>
                    <a:pt x="57" y="46"/>
                    <a:pt x="57" y="46"/>
                    <a:pt x="57" y="46"/>
                  </a:cubicBezTo>
                  <a:cubicBezTo>
                    <a:pt x="58" y="46"/>
                    <a:pt x="58" y="46"/>
                    <a:pt x="58" y="46"/>
                  </a:cubicBezTo>
                  <a:cubicBezTo>
                    <a:pt x="59" y="45"/>
                    <a:pt x="59" y="45"/>
                    <a:pt x="59" y="45"/>
                  </a:cubicBezTo>
                  <a:cubicBezTo>
                    <a:pt x="59" y="45"/>
                    <a:pt x="59" y="45"/>
                    <a:pt x="59" y="45"/>
                  </a:cubicBezTo>
                  <a:cubicBezTo>
                    <a:pt x="59" y="46"/>
                    <a:pt x="59" y="46"/>
                    <a:pt x="59" y="46"/>
                  </a:cubicBezTo>
                  <a:cubicBezTo>
                    <a:pt x="60" y="48"/>
                    <a:pt x="60" y="50"/>
                    <a:pt x="60" y="52"/>
                  </a:cubicBezTo>
                  <a:cubicBezTo>
                    <a:pt x="61" y="57"/>
                    <a:pt x="62" y="62"/>
                    <a:pt x="63" y="67"/>
                  </a:cubicBezTo>
                  <a:cubicBezTo>
                    <a:pt x="63" y="72"/>
                    <a:pt x="64" y="78"/>
                    <a:pt x="64" y="83"/>
                  </a:cubicBezTo>
                  <a:cubicBezTo>
                    <a:pt x="65" y="81"/>
                    <a:pt x="65" y="80"/>
                    <a:pt x="66" y="78"/>
                  </a:cubicBezTo>
                  <a:cubicBezTo>
                    <a:pt x="66" y="76"/>
                    <a:pt x="66" y="74"/>
                    <a:pt x="66" y="72"/>
                  </a:cubicBezTo>
                  <a:cubicBezTo>
                    <a:pt x="67" y="70"/>
                    <a:pt x="67" y="67"/>
                    <a:pt x="67" y="65"/>
                  </a:cubicBezTo>
                  <a:cubicBezTo>
                    <a:pt x="68" y="62"/>
                    <a:pt x="68" y="60"/>
                    <a:pt x="69" y="58"/>
                  </a:cubicBezTo>
                  <a:lnTo>
                    <a:pt x="70" y="50"/>
                  </a:lnTo>
                  <a:cubicBezTo>
                    <a:pt x="70" y="48"/>
                    <a:pt x="71" y="47"/>
                    <a:pt x="71" y="45"/>
                  </a:cubicBezTo>
                  <a:cubicBezTo>
                    <a:pt x="71" y="44"/>
                    <a:pt x="71" y="42"/>
                    <a:pt x="72" y="40"/>
                  </a:cubicBezTo>
                  <a:lnTo>
                    <a:pt x="74" y="30"/>
                  </a:lnTo>
                  <a:cubicBezTo>
                    <a:pt x="74" y="29"/>
                    <a:pt x="74" y="29"/>
                    <a:pt x="74" y="28"/>
                  </a:cubicBezTo>
                  <a:cubicBezTo>
                    <a:pt x="75" y="26"/>
                    <a:pt x="75" y="25"/>
                    <a:pt x="75" y="23"/>
                  </a:cubicBezTo>
                  <a:cubicBezTo>
                    <a:pt x="75" y="22"/>
                    <a:pt x="76" y="20"/>
                    <a:pt x="76" y="19"/>
                  </a:cubicBezTo>
                  <a:cubicBezTo>
                    <a:pt x="77" y="16"/>
                    <a:pt x="77" y="13"/>
                    <a:pt x="78" y="9"/>
                  </a:cubicBezTo>
                  <a:cubicBezTo>
                    <a:pt x="79" y="6"/>
                    <a:pt x="79" y="3"/>
                    <a:pt x="80" y="0"/>
                  </a:cubicBezTo>
                  <a:cubicBezTo>
                    <a:pt x="81" y="0"/>
                    <a:pt x="81" y="0"/>
                    <a:pt x="82" y="0"/>
                  </a:cubicBezTo>
                  <a:cubicBezTo>
                    <a:pt x="82" y="0"/>
                    <a:pt x="83" y="0"/>
                    <a:pt x="83" y="0"/>
                  </a:cubicBezTo>
                  <a:cubicBezTo>
                    <a:pt x="83" y="1"/>
                    <a:pt x="83" y="1"/>
                    <a:pt x="82" y="1"/>
                  </a:cubicBezTo>
                  <a:cubicBezTo>
                    <a:pt x="82" y="2"/>
                    <a:pt x="82" y="2"/>
                    <a:pt x="82" y="2"/>
                  </a:cubicBezTo>
                  <a:cubicBezTo>
                    <a:pt x="83" y="2"/>
                    <a:pt x="83" y="3"/>
                    <a:pt x="83" y="3"/>
                  </a:cubicBezTo>
                  <a:cubicBezTo>
                    <a:pt x="84" y="3"/>
                    <a:pt x="84" y="3"/>
                    <a:pt x="85" y="3"/>
                  </a:cubicBezTo>
                  <a:cubicBezTo>
                    <a:pt x="85" y="3"/>
                    <a:pt x="86" y="3"/>
                    <a:pt x="86" y="3"/>
                  </a:cubicBezTo>
                  <a:cubicBezTo>
                    <a:pt x="87" y="2"/>
                    <a:pt x="87" y="2"/>
                    <a:pt x="87" y="2"/>
                  </a:cubicBezTo>
                  <a:cubicBezTo>
                    <a:pt x="87" y="1"/>
                    <a:pt x="88" y="1"/>
                    <a:pt x="88" y="0"/>
                  </a:cubicBezTo>
                  <a:cubicBezTo>
                    <a:pt x="89" y="0"/>
                    <a:pt x="90" y="0"/>
                    <a:pt x="90" y="0"/>
                  </a:cubicBezTo>
                  <a:cubicBezTo>
                    <a:pt x="91" y="2"/>
                    <a:pt x="92" y="3"/>
                    <a:pt x="93" y="3"/>
                  </a:cubicBezTo>
                  <a:cubicBezTo>
                    <a:pt x="93" y="3"/>
                    <a:pt x="94" y="3"/>
                    <a:pt x="94" y="3"/>
                  </a:cubicBezTo>
                  <a:cubicBezTo>
                    <a:pt x="95" y="4"/>
                    <a:pt x="95" y="3"/>
                    <a:pt x="95" y="3"/>
                  </a:cubicBezTo>
                  <a:cubicBezTo>
                    <a:pt x="96" y="3"/>
                    <a:pt x="97" y="3"/>
                    <a:pt x="98" y="3"/>
                  </a:cubicBezTo>
                  <a:cubicBezTo>
                    <a:pt x="98" y="3"/>
                    <a:pt x="99" y="3"/>
                    <a:pt x="100" y="3"/>
                  </a:cubicBezTo>
                  <a:cubicBezTo>
                    <a:pt x="100" y="3"/>
                    <a:pt x="100" y="3"/>
                    <a:pt x="101" y="3"/>
                  </a:cubicBezTo>
                  <a:cubicBezTo>
                    <a:pt x="102" y="3"/>
                    <a:pt x="103" y="3"/>
                    <a:pt x="104" y="3"/>
                  </a:cubicBezTo>
                  <a:cubicBezTo>
                    <a:pt x="105" y="3"/>
                    <a:pt x="105" y="2"/>
                    <a:pt x="105" y="1"/>
                  </a:cubicBezTo>
                  <a:cubicBezTo>
                    <a:pt x="105" y="1"/>
                    <a:pt x="104" y="1"/>
                    <a:pt x="104" y="1"/>
                  </a:cubicBezTo>
                  <a:cubicBezTo>
                    <a:pt x="103" y="1"/>
                    <a:pt x="103" y="1"/>
                    <a:pt x="102" y="1"/>
                  </a:cubicBezTo>
                  <a:cubicBezTo>
                    <a:pt x="102" y="1"/>
                    <a:pt x="101" y="1"/>
                    <a:pt x="101" y="1"/>
                  </a:cubicBezTo>
                  <a:cubicBezTo>
                    <a:pt x="101" y="1"/>
                    <a:pt x="100" y="1"/>
                    <a:pt x="100" y="0"/>
                  </a:cubicBezTo>
                  <a:cubicBezTo>
                    <a:pt x="101" y="0"/>
                    <a:pt x="101" y="0"/>
                    <a:pt x="103" y="0"/>
                  </a:cubicBezTo>
                  <a:cubicBezTo>
                    <a:pt x="104" y="0"/>
                    <a:pt x="105" y="0"/>
                    <a:pt x="105" y="0"/>
                  </a:cubicBezTo>
                  <a:cubicBezTo>
                    <a:pt x="105" y="0"/>
                    <a:pt x="106" y="0"/>
                    <a:pt x="106" y="0"/>
                  </a:cubicBezTo>
                  <a:cubicBezTo>
                    <a:pt x="106" y="0"/>
                    <a:pt x="106" y="0"/>
                    <a:pt x="107" y="0"/>
                  </a:cubicBezTo>
                  <a:cubicBezTo>
                    <a:pt x="107" y="1"/>
                    <a:pt x="107" y="1"/>
                    <a:pt x="107" y="1"/>
                  </a:cubicBezTo>
                  <a:cubicBezTo>
                    <a:pt x="107" y="1"/>
                    <a:pt x="107" y="2"/>
                    <a:pt x="107" y="2"/>
                  </a:cubicBezTo>
                  <a:cubicBezTo>
                    <a:pt x="107" y="2"/>
                    <a:pt x="107" y="3"/>
                    <a:pt x="107" y="3"/>
                  </a:cubicBezTo>
                  <a:cubicBezTo>
                    <a:pt x="107" y="3"/>
                    <a:pt x="107" y="3"/>
                    <a:pt x="107" y="4"/>
                  </a:cubicBezTo>
                  <a:cubicBezTo>
                    <a:pt x="107" y="4"/>
                    <a:pt x="107" y="5"/>
                    <a:pt x="107" y="5"/>
                  </a:cubicBezTo>
                  <a:cubicBezTo>
                    <a:pt x="107" y="6"/>
                    <a:pt x="107" y="6"/>
                    <a:pt x="108" y="6"/>
                  </a:cubicBezTo>
                  <a:cubicBezTo>
                    <a:pt x="108" y="6"/>
                    <a:pt x="109" y="6"/>
                    <a:pt x="109" y="6"/>
                  </a:cubicBezTo>
                  <a:cubicBezTo>
                    <a:pt x="110" y="6"/>
                    <a:pt x="110" y="6"/>
                    <a:pt x="111" y="6"/>
                  </a:cubicBezTo>
                  <a:cubicBezTo>
                    <a:pt x="111" y="6"/>
                    <a:pt x="111" y="7"/>
                    <a:pt x="112" y="7"/>
                  </a:cubicBezTo>
                  <a:cubicBezTo>
                    <a:pt x="112" y="7"/>
                    <a:pt x="112" y="7"/>
                    <a:pt x="113" y="7"/>
                  </a:cubicBezTo>
                  <a:cubicBezTo>
                    <a:pt x="114" y="7"/>
                    <a:pt x="114" y="7"/>
                    <a:pt x="115" y="6"/>
                  </a:cubicBezTo>
                  <a:cubicBezTo>
                    <a:pt x="115" y="6"/>
                    <a:pt x="116" y="5"/>
                    <a:pt x="116" y="5"/>
                  </a:cubicBezTo>
                  <a:cubicBezTo>
                    <a:pt x="116" y="4"/>
                    <a:pt x="116" y="4"/>
                    <a:pt x="115" y="4"/>
                  </a:cubicBezTo>
                  <a:cubicBezTo>
                    <a:pt x="115" y="4"/>
                    <a:pt x="114" y="3"/>
                    <a:pt x="114" y="3"/>
                  </a:cubicBezTo>
                  <a:cubicBezTo>
                    <a:pt x="114" y="3"/>
                    <a:pt x="114" y="3"/>
                    <a:pt x="115" y="3"/>
                  </a:cubicBezTo>
                  <a:cubicBezTo>
                    <a:pt x="115" y="3"/>
                    <a:pt x="115" y="3"/>
                    <a:pt x="115" y="3"/>
                  </a:cubicBezTo>
                  <a:cubicBezTo>
                    <a:pt x="115" y="3"/>
                    <a:pt x="116" y="3"/>
                    <a:pt x="116" y="2"/>
                  </a:cubicBezTo>
                  <a:cubicBezTo>
                    <a:pt x="116" y="2"/>
                    <a:pt x="116" y="2"/>
                    <a:pt x="116" y="1"/>
                  </a:cubicBezTo>
                  <a:cubicBezTo>
                    <a:pt x="116" y="1"/>
                    <a:pt x="117" y="1"/>
                    <a:pt x="117" y="0"/>
                  </a:cubicBezTo>
                  <a:cubicBezTo>
                    <a:pt x="117" y="0"/>
                    <a:pt x="118" y="0"/>
                    <a:pt x="118" y="0"/>
                  </a:cubicBezTo>
                  <a:cubicBezTo>
                    <a:pt x="118" y="1"/>
                    <a:pt x="118" y="1"/>
                    <a:pt x="118" y="1"/>
                  </a:cubicBezTo>
                  <a:cubicBezTo>
                    <a:pt x="118" y="1"/>
                    <a:pt x="118" y="1"/>
                    <a:pt x="117" y="2"/>
                  </a:cubicBezTo>
                  <a:cubicBezTo>
                    <a:pt x="117" y="2"/>
                    <a:pt x="117" y="3"/>
                    <a:pt x="117" y="3"/>
                  </a:cubicBezTo>
                  <a:cubicBezTo>
                    <a:pt x="117" y="4"/>
                    <a:pt x="118" y="5"/>
                    <a:pt x="118" y="5"/>
                  </a:cubicBezTo>
                  <a:cubicBezTo>
                    <a:pt x="118" y="5"/>
                    <a:pt x="118" y="5"/>
                    <a:pt x="118" y="5"/>
                  </a:cubicBezTo>
                  <a:cubicBezTo>
                    <a:pt x="118" y="4"/>
                    <a:pt x="118" y="4"/>
                    <a:pt x="118" y="4"/>
                  </a:cubicBezTo>
                  <a:cubicBezTo>
                    <a:pt x="119" y="3"/>
                    <a:pt x="119" y="2"/>
                    <a:pt x="119" y="1"/>
                  </a:cubicBezTo>
                  <a:cubicBezTo>
                    <a:pt x="119" y="0"/>
                    <a:pt x="120" y="0"/>
                    <a:pt x="120" y="0"/>
                  </a:cubicBezTo>
                  <a:cubicBezTo>
                    <a:pt x="121" y="0"/>
                    <a:pt x="121" y="0"/>
                    <a:pt x="122" y="0"/>
                  </a:cubicBezTo>
                  <a:cubicBezTo>
                    <a:pt x="122" y="1"/>
                    <a:pt x="122" y="2"/>
                    <a:pt x="122" y="3"/>
                  </a:cubicBezTo>
                  <a:cubicBezTo>
                    <a:pt x="122" y="5"/>
                    <a:pt x="122" y="5"/>
                    <a:pt x="123" y="5"/>
                  </a:cubicBezTo>
                  <a:cubicBezTo>
                    <a:pt x="123" y="5"/>
                    <a:pt x="124" y="5"/>
                    <a:pt x="124" y="5"/>
                  </a:cubicBezTo>
                  <a:cubicBezTo>
                    <a:pt x="124" y="4"/>
                    <a:pt x="124" y="4"/>
                    <a:pt x="124" y="3"/>
                  </a:cubicBezTo>
                  <a:lnTo>
                    <a:pt x="124" y="2"/>
                  </a:lnTo>
                  <a:cubicBezTo>
                    <a:pt x="124" y="1"/>
                    <a:pt x="124" y="1"/>
                    <a:pt x="124" y="1"/>
                  </a:cubicBezTo>
                  <a:cubicBezTo>
                    <a:pt x="125" y="1"/>
                    <a:pt x="125" y="2"/>
                    <a:pt x="125" y="3"/>
                  </a:cubicBezTo>
                  <a:cubicBezTo>
                    <a:pt x="125" y="4"/>
                    <a:pt x="125" y="5"/>
                    <a:pt x="125" y="5"/>
                  </a:cubicBezTo>
                  <a:cubicBezTo>
                    <a:pt x="125" y="5"/>
                    <a:pt x="126" y="5"/>
                    <a:pt x="126" y="5"/>
                  </a:cubicBezTo>
                  <a:cubicBezTo>
                    <a:pt x="126" y="5"/>
                    <a:pt x="127" y="4"/>
                    <a:pt x="127" y="4"/>
                  </a:cubicBezTo>
                  <a:cubicBezTo>
                    <a:pt x="127" y="4"/>
                    <a:pt x="128" y="4"/>
                    <a:pt x="128" y="4"/>
                  </a:cubicBezTo>
                  <a:cubicBezTo>
                    <a:pt x="128" y="4"/>
                    <a:pt x="129" y="4"/>
                    <a:pt x="129" y="4"/>
                  </a:cubicBezTo>
                  <a:cubicBezTo>
                    <a:pt x="129" y="3"/>
                    <a:pt x="129" y="3"/>
                    <a:pt x="128" y="3"/>
                  </a:cubicBezTo>
                  <a:cubicBezTo>
                    <a:pt x="128" y="2"/>
                    <a:pt x="128" y="2"/>
                    <a:pt x="128" y="2"/>
                  </a:cubicBezTo>
                  <a:cubicBezTo>
                    <a:pt x="128" y="1"/>
                    <a:pt x="129" y="1"/>
                    <a:pt x="129" y="1"/>
                  </a:cubicBezTo>
                  <a:cubicBezTo>
                    <a:pt x="129" y="1"/>
                    <a:pt x="129" y="1"/>
                    <a:pt x="130" y="0"/>
                  </a:cubicBezTo>
                  <a:cubicBezTo>
                    <a:pt x="130" y="0"/>
                    <a:pt x="130" y="0"/>
                    <a:pt x="131" y="0"/>
                  </a:cubicBezTo>
                  <a:cubicBezTo>
                    <a:pt x="131" y="1"/>
                    <a:pt x="131" y="1"/>
                    <a:pt x="131" y="2"/>
                  </a:cubicBezTo>
                  <a:cubicBezTo>
                    <a:pt x="131" y="2"/>
                    <a:pt x="130" y="3"/>
                    <a:pt x="130" y="3"/>
                  </a:cubicBezTo>
                  <a:cubicBezTo>
                    <a:pt x="130" y="4"/>
                    <a:pt x="129" y="6"/>
                    <a:pt x="129" y="7"/>
                  </a:cubicBezTo>
                  <a:cubicBezTo>
                    <a:pt x="129" y="8"/>
                    <a:pt x="128" y="10"/>
                    <a:pt x="128" y="11"/>
                  </a:cubicBezTo>
                  <a:cubicBezTo>
                    <a:pt x="127" y="13"/>
                    <a:pt x="126" y="16"/>
                    <a:pt x="126" y="18"/>
                  </a:cubicBezTo>
                  <a:cubicBezTo>
                    <a:pt x="125" y="20"/>
                    <a:pt x="124" y="22"/>
                    <a:pt x="124" y="25"/>
                  </a:cubicBezTo>
                  <a:cubicBezTo>
                    <a:pt x="124" y="25"/>
                    <a:pt x="124" y="25"/>
                    <a:pt x="123" y="25"/>
                  </a:cubicBezTo>
                  <a:cubicBezTo>
                    <a:pt x="123" y="26"/>
                    <a:pt x="123" y="27"/>
                    <a:pt x="123" y="27"/>
                  </a:cubicBezTo>
                  <a:cubicBezTo>
                    <a:pt x="123" y="28"/>
                    <a:pt x="122" y="28"/>
                    <a:pt x="122" y="29"/>
                  </a:cubicBezTo>
                  <a:lnTo>
                    <a:pt x="122" y="30"/>
                  </a:lnTo>
                  <a:cubicBezTo>
                    <a:pt x="122" y="31"/>
                    <a:pt x="121" y="33"/>
                    <a:pt x="121" y="35"/>
                  </a:cubicBezTo>
                  <a:cubicBezTo>
                    <a:pt x="120" y="36"/>
                    <a:pt x="120" y="38"/>
                    <a:pt x="119" y="39"/>
                  </a:cubicBezTo>
                  <a:cubicBezTo>
                    <a:pt x="119" y="41"/>
                    <a:pt x="118" y="43"/>
                    <a:pt x="118" y="45"/>
                  </a:cubicBezTo>
                  <a:cubicBezTo>
                    <a:pt x="117" y="47"/>
                    <a:pt x="116" y="48"/>
                    <a:pt x="116" y="50"/>
                  </a:cubicBezTo>
                  <a:cubicBezTo>
                    <a:pt x="115" y="52"/>
                    <a:pt x="115" y="54"/>
                    <a:pt x="114" y="56"/>
                  </a:cubicBezTo>
                  <a:cubicBezTo>
                    <a:pt x="114" y="58"/>
                    <a:pt x="113" y="60"/>
                    <a:pt x="113" y="62"/>
                  </a:cubicBezTo>
                  <a:cubicBezTo>
                    <a:pt x="113" y="62"/>
                    <a:pt x="112" y="62"/>
                    <a:pt x="112" y="63"/>
                  </a:cubicBezTo>
                  <a:cubicBezTo>
                    <a:pt x="112" y="64"/>
                    <a:pt x="112" y="64"/>
                    <a:pt x="112" y="65"/>
                  </a:cubicBezTo>
                  <a:lnTo>
                    <a:pt x="112" y="65"/>
                  </a:lnTo>
                  <a:cubicBezTo>
                    <a:pt x="110" y="72"/>
                    <a:pt x="108" y="78"/>
                    <a:pt x="106" y="85"/>
                  </a:cubicBezTo>
                  <a:cubicBezTo>
                    <a:pt x="104" y="91"/>
                    <a:pt x="102" y="98"/>
                    <a:pt x="100" y="104"/>
                  </a:cubicBezTo>
                  <a:lnTo>
                    <a:pt x="100" y="105"/>
                  </a:lnTo>
                  <a:cubicBezTo>
                    <a:pt x="99" y="107"/>
                    <a:pt x="99" y="109"/>
                    <a:pt x="98" y="111"/>
                  </a:cubicBezTo>
                  <a:cubicBezTo>
                    <a:pt x="97" y="114"/>
                    <a:pt x="97" y="116"/>
                    <a:pt x="96" y="118"/>
                  </a:cubicBezTo>
                  <a:cubicBezTo>
                    <a:pt x="96" y="120"/>
                    <a:pt x="95" y="121"/>
                    <a:pt x="95" y="122"/>
                  </a:cubicBezTo>
                  <a:cubicBezTo>
                    <a:pt x="94" y="124"/>
                    <a:pt x="94" y="126"/>
                    <a:pt x="93" y="128"/>
                  </a:cubicBezTo>
                  <a:lnTo>
                    <a:pt x="92" y="131"/>
                  </a:lnTo>
                  <a:cubicBezTo>
                    <a:pt x="92" y="132"/>
                    <a:pt x="92" y="133"/>
                    <a:pt x="91" y="134"/>
                  </a:cubicBezTo>
                  <a:cubicBezTo>
                    <a:pt x="91" y="135"/>
                    <a:pt x="91" y="136"/>
                    <a:pt x="90" y="136"/>
                  </a:cubicBezTo>
                  <a:cubicBezTo>
                    <a:pt x="90" y="144"/>
                    <a:pt x="90" y="152"/>
                    <a:pt x="91" y="159"/>
                  </a:cubicBezTo>
                  <a:cubicBezTo>
                    <a:pt x="91" y="167"/>
                    <a:pt x="91" y="175"/>
                    <a:pt x="90" y="182"/>
                  </a:cubicBezTo>
                  <a:cubicBezTo>
                    <a:pt x="90" y="182"/>
                    <a:pt x="90" y="182"/>
                    <a:pt x="90" y="182"/>
                  </a:cubicBezTo>
                  <a:cubicBezTo>
                    <a:pt x="90" y="182"/>
                    <a:pt x="89" y="181"/>
                    <a:pt x="89" y="181"/>
                  </a:cubicBezTo>
                  <a:cubicBezTo>
                    <a:pt x="89" y="181"/>
                    <a:pt x="88" y="182"/>
                    <a:pt x="88" y="182"/>
                  </a:cubicBezTo>
                  <a:cubicBezTo>
                    <a:pt x="88" y="183"/>
                    <a:pt x="88" y="183"/>
                    <a:pt x="88" y="183"/>
                  </a:cubicBezTo>
                  <a:cubicBezTo>
                    <a:pt x="88" y="183"/>
                    <a:pt x="88" y="184"/>
                    <a:pt x="88" y="184"/>
                  </a:cubicBezTo>
                  <a:cubicBezTo>
                    <a:pt x="89" y="184"/>
                    <a:pt x="89" y="184"/>
                    <a:pt x="89" y="184"/>
                  </a:cubicBezTo>
                  <a:cubicBezTo>
                    <a:pt x="90" y="184"/>
                    <a:pt x="90" y="184"/>
                    <a:pt x="90" y="184"/>
                  </a:cubicBezTo>
                  <a:cubicBezTo>
                    <a:pt x="90" y="184"/>
                    <a:pt x="90" y="184"/>
                    <a:pt x="90" y="185"/>
                  </a:cubicBezTo>
                  <a:cubicBezTo>
                    <a:pt x="91" y="185"/>
                    <a:pt x="91" y="186"/>
                    <a:pt x="91" y="187"/>
                  </a:cubicBezTo>
                  <a:cubicBezTo>
                    <a:pt x="91" y="188"/>
                    <a:pt x="90" y="189"/>
                    <a:pt x="90" y="190"/>
                  </a:cubicBezTo>
                  <a:cubicBezTo>
                    <a:pt x="90" y="194"/>
                    <a:pt x="90" y="198"/>
                    <a:pt x="91" y="202"/>
                  </a:cubicBezTo>
                  <a:cubicBezTo>
                    <a:pt x="91" y="205"/>
                    <a:pt x="91" y="209"/>
                    <a:pt x="90" y="213"/>
                  </a:cubicBezTo>
                  <a:cubicBezTo>
                    <a:pt x="90" y="213"/>
                    <a:pt x="90" y="213"/>
                    <a:pt x="89" y="213"/>
                  </a:cubicBezTo>
                  <a:cubicBezTo>
                    <a:pt x="89" y="212"/>
                    <a:pt x="89" y="211"/>
                    <a:pt x="88" y="211"/>
                  </a:cubicBezTo>
                  <a:cubicBezTo>
                    <a:pt x="88" y="211"/>
                    <a:pt x="87" y="211"/>
                    <a:pt x="87" y="211"/>
                  </a:cubicBezTo>
                  <a:cubicBezTo>
                    <a:pt x="87" y="211"/>
                    <a:pt x="87" y="211"/>
                    <a:pt x="87" y="211"/>
                  </a:cubicBezTo>
                  <a:cubicBezTo>
                    <a:pt x="87" y="210"/>
                    <a:pt x="88" y="210"/>
                    <a:pt x="88" y="210"/>
                  </a:cubicBezTo>
                  <a:cubicBezTo>
                    <a:pt x="88" y="210"/>
                    <a:pt x="88" y="209"/>
                    <a:pt x="88" y="209"/>
                  </a:cubicBezTo>
                  <a:cubicBezTo>
                    <a:pt x="88" y="209"/>
                    <a:pt x="88" y="208"/>
                    <a:pt x="88" y="208"/>
                  </a:cubicBezTo>
                  <a:cubicBezTo>
                    <a:pt x="88" y="208"/>
                    <a:pt x="87" y="208"/>
                    <a:pt x="87" y="209"/>
                  </a:cubicBezTo>
                  <a:cubicBezTo>
                    <a:pt x="87" y="209"/>
                    <a:pt x="87" y="210"/>
                    <a:pt x="87" y="210"/>
                  </a:cubicBezTo>
                  <a:cubicBezTo>
                    <a:pt x="86" y="210"/>
                    <a:pt x="85" y="210"/>
                    <a:pt x="85" y="210"/>
                  </a:cubicBezTo>
                  <a:cubicBezTo>
                    <a:pt x="84" y="210"/>
                    <a:pt x="84" y="210"/>
                    <a:pt x="83" y="210"/>
                  </a:cubicBezTo>
                  <a:cubicBezTo>
                    <a:pt x="83" y="210"/>
                    <a:pt x="83" y="210"/>
                    <a:pt x="82" y="211"/>
                  </a:cubicBezTo>
                  <a:cubicBezTo>
                    <a:pt x="82" y="211"/>
                    <a:pt x="82" y="211"/>
                    <a:pt x="81" y="211"/>
                  </a:cubicBezTo>
                  <a:cubicBezTo>
                    <a:pt x="81" y="211"/>
                    <a:pt x="81" y="210"/>
                    <a:pt x="81" y="210"/>
                  </a:cubicBezTo>
                  <a:cubicBezTo>
                    <a:pt x="81" y="209"/>
                    <a:pt x="81" y="209"/>
                    <a:pt x="81" y="209"/>
                  </a:cubicBezTo>
                  <a:cubicBezTo>
                    <a:pt x="81" y="209"/>
                    <a:pt x="81" y="209"/>
                    <a:pt x="81" y="209"/>
                  </a:cubicBezTo>
                  <a:cubicBezTo>
                    <a:pt x="80" y="209"/>
                    <a:pt x="80" y="209"/>
                    <a:pt x="80" y="209"/>
                  </a:cubicBezTo>
                  <a:cubicBezTo>
                    <a:pt x="80" y="209"/>
                    <a:pt x="79" y="209"/>
                    <a:pt x="79" y="208"/>
                  </a:cubicBezTo>
                  <a:cubicBezTo>
                    <a:pt x="79" y="208"/>
                    <a:pt x="79" y="208"/>
                    <a:pt x="78" y="208"/>
                  </a:cubicBezTo>
                  <a:cubicBezTo>
                    <a:pt x="78" y="208"/>
                    <a:pt x="78" y="208"/>
                    <a:pt x="78" y="208"/>
                  </a:cubicBezTo>
                  <a:cubicBezTo>
                    <a:pt x="78" y="208"/>
                    <a:pt x="77" y="209"/>
                    <a:pt x="77" y="209"/>
                  </a:cubicBezTo>
                  <a:cubicBezTo>
                    <a:pt x="76" y="208"/>
                    <a:pt x="76" y="208"/>
                    <a:pt x="76" y="207"/>
                  </a:cubicBezTo>
                  <a:cubicBezTo>
                    <a:pt x="76" y="207"/>
                    <a:pt x="76" y="207"/>
                    <a:pt x="77" y="207"/>
                  </a:cubicBezTo>
                  <a:cubicBezTo>
                    <a:pt x="77" y="207"/>
                    <a:pt x="77" y="206"/>
                    <a:pt x="77" y="206"/>
                  </a:cubicBezTo>
                  <a:cubicBezTo>
                    <a:pt x="76" y="206"/>
                    <a:pt x="76" y="206"/>
                    <a:pt x="76" y="206"/>
                  </a:cubicBezTo>
                  <a:cubicBezTo>
                    <a:pt x="76" y="207"/>
                    <a:pt x="76" y="207"/>
                    <a:pt x="76" y="207"/>
                  </a:cubicBezTo>
                  <a:cubicBezTo>
                    <a:pt x="75" y="207"/>
                    <a:pt x="75" y="207"/>
                    <a:pt x="75" y="207"/>
                  </a:cubicBezTo>
                  <a:cubicBezTo>
                    <a:pt x="75" y="207"/>
                    <a:pt x="74" y="207"/>
                    <a:pt x="74" y="207"/>
                  </a:cubicBezTo>
                  <a:cubicBezTo>
                    <a:pt x="74" y="207"/>
                    <a:pt x="73" y="207"/>
                    <a:pt x="73" y="207"/>
                  </a:cubicBezTo>
                  <a:cubicBezTo>
                    <a:pt x="73" y="206"/>
                    <a:pt x="73" y="206"/>
                    <a:pt x="73" y="206"/>
                  </a:cubicBezTo>
                  <a:cubicBezTo>
                    <a:pt x="72" y="206"/>
                    <a:pt x="72" y="207"/>
                    <a:pt x="72" y="207"/>
                  </a:cubicBezTo>
                  <a:cubicBezTo>
                    <a:pt x="72" y="207"/>
                    <a:pt x="72" y="208"/>
                    <a:pt x="71" y="208"/>
                  </a:cubicBezTo>
                  <a:cubicBezTo>
                    <a:pt x="71" y="208"/>
                    <a:pt x="71" y="209"/>
                    <a:pt x="71" y="209"/>
                  </a:cubicBezTo>
                  <a:cubicBezTo>
                    <a:pt x="72" y="210"/>
                    <a:pt x="72" y="210"/>
                    <a:pt x="71" y="210"/>
                  </a:cubicBezTo>
                  <a:cubicBezTo>
                    <a:pt x="71" y="211"/>
                    <a:pt x="70" y="210"/>
                    <a:pt x="70" y="210"/>
                  </a:cubicBezTo>
                  <a:cubicBezTo>
                    <a:pt x="70" y="210"/>
                    <a:pt x="70" y="209"/>
                    <a:pt x="70" y="209"/>
                  </a:cubicBezTo>
                  <a:lnTo>
                    <a:pt x="69" y="208"/>
                  </a:lnTo>
                  <a:cubicBezTo>
                    <a:pt x="69" y="208"/>
                    <a:pt x="69" y="207"/>
                    <a:pt x="68" y="207"/>
                  </a:cubicBezTo>
                  <a:cubicBezTo>
                    <a:pt x="68" y="207"/>
                    <a:pt x="68" y="207"/>
                    <a:pt x="68" y="207"/>
                  </a:cubicBezTo>
                  <a:cubicBezTo>
                    <a:pt x="67" y="207"/>
                    <a:pt x="68" y="208"/>
                    <a:pt x="68" y="208"/>
                  </a:cubicBezTo>
                  <a:cubicBezTo>
                    <a:pt x="68" y="208"/>
                    <a:pt x="68" y="209"/>
                    <a:pt x="69" y="209"/>
                  </a:cubicBezTo>
                  <a:cubicBezTo>
                    <a:pt x="69" y="209"/>
                    <a:pt x="69" y="210"/>
                    <a:pt x="69" y="210"/>
                  </a:cubicBezTo>
                  <a:cubicBezTo>
                    <a:pt x="69" y="210"/>
                    <a:pt x="69" y="211"/>
                    <a:pt x="69" y="211"/>
                  </a:cubicBezTo>
                  <a:cubicBezTo>
                    <a:pt x="68" y="211"/>
                    <a:pt x="68" y="210"/>
                    <a:pt x="67" y="210"/>
                  </a:cubicBezTo>
                  <a:cubicBezTo>
                    <a:pt x="67" y="209"/>
                    <a:pt x="66" y="208"/>
                    <a:pt x="66" y="208"/>
                  </a:cubicBezTo>
                  <a:cubicBezTo>
                    <a:pt x="65" y="208"/>
                    <a:pt x="65" y="208"/>
                    <a:pt x="64" y="208"/>
                  </a:cubicBezTo>
                  <a:cubicBezTo>
                    <a:pt x="64" y="209"/>
                    <a:pt x="64" y="209"/>
                    <a:pt x="64" y="210"/>
                  </a:cubicBezTo>
                  <a:cubicBezTo>
                    <a:pt x="63" y="209"/>
                    <a:pt x="63" y="209"/>
                    <a:pt x="63" y="208"/>
                  </a:cubicBezTo>
                  <a:cubicBezTo>
                    <a:pt x="62" y="208"/>
                    <a:pt x="62" y="207"/>
                    <a:pt x="63" y="206"/>
                  </a:cubicBezTo>
                  <a:cubicBezTo>
                    <a:pt x="63" y="206"/>
                    <a:pt x="62" y="206"/>
                    <a:pt x="62" y="206"/>
                  </a:cubicBezTo>
                  <a:cubicBezTo>
                    <a:pt x="62" y="207"/>
                    <a:pt x="62" y="207"/>
                    <a:pt x="61" y="207"/>
                  </a:cubicBezTo>
                  <a:cubicBezTo>
                    <a:pt x="61" y="207"/>
                    <a:pt x="61" y="207"/>
                    <a:pt x="60" y="207"/>
                  </a:cubicBezTo>
                  <a:cubicBezTo>
                    <a:pt x="60" y="208"/>
                    <a:pt x="60" y="208"/>
                    <a:pt x="60" y="208"/>
                  </a:cubicBezTo>
                  <a:cubicBezTo>
                    <a:pt x="59" y="209"/>
                    <a:pt x="60" y="209"/>
                    <a:pt x="60" y="209"/>
                  </a:cubicBezTo>
                  <a:cubicBezTo>
                    <a:pt x="60" y="209"/>
                    <a:pt x="60" y="209"/>
                    <a:pt x="60" y="209"/>
                  </a:cubicBezTo>
                  <a:cubicBezTo>
                    <a:pt x="59" y="210"/>
                    <a:pt x="59" y="211"/>
                    <a:pt x="58" y="211"/>
                  </a:cubicBezTo>
                  <a:cubicBezTo>
                    <a:pt x="58" y="211"/>
                    <a:pt x="58" y="210"/>
                    <a:pt x="58" y="210"/>
                  </a:cubicBezTo>
                  <a:cubicBezTo>
                    <a:pt x="58" y="210"/>
                    <a:pt x="58" y="210"/>
                    <a:pt x="58" y="209"/>
                  </a:cubicBezTo>
                  <a:cubicBezTo>
                    <a:pt x="57" y="209"/>
                    <a:pt x="57" y="209"/>
                    <a:pt x="57" y="209"/>
                  </a:cubicBezTo>
                  <a:cubicBezTo>
                    <a:pt x="57" y="210"/>
                    <a:pt x="57" y="210"/>
                    <a:pt x="57" y="210"/>
                  </a:cubicBezTo>
                  <a:cubicBezTo>
                    <a:pt x="56" y="210"/>
                    <a:pt x="56" y="209"/>
                    <a:pt x="56" y="209"/>
                  </a:cubicBezTo>
                  <a:cubicBezTo>
                    <a:pt x="56" y="209"/>
                    <a:pt x="55" y="208"/>
                    <a:pt x="55" y="208"/>
                  </a:cubicBezTo>
                  <a:cubicBezTo>
                    <a:pt x="55" y="208"/>
                    <a:pt x="55" y="208"/>
                    <a:pt x="55" y="209"/>
                  </a:cubicBezTo>
                  <a:cubicBezTo>
                    <a:pt x="55" y="210"/>
                    <a:pt x="55" y="210"/>
                    <a:pt x="54" y="210"/>
                  </a:cubicBezTo>
                  <a:cubicBezTo>
                    <a:pt x="54" y="210"/>
                    <a:pt x="54" y="210"/>
                    <a:pt x="54" y="210"/>
                  </a:cubicBezTo>
                  <a:cubicBezTo>
                    <a:pt x="53" y="210"/>
                    <a:pt x="53" y="209"/>
                    <a:pt x="53" y="209"/>
                  </a:cubicBezTo>
                  <a:lnTo>
                    <a:pt x="52" y="208"/>
                  </a:lnTo>
                  <a:cubicBezTo>
                    <a:pt x="52" y="208"/>
                    <a:pt x="52" y="207"/>
                    <a:pt x="52" y="207"/>
                  </a:cubicBezTo>
                  <a:cubicBezTo>
                    <a:pt x="52" y="207"/>
                    <a:pt x="52" y="206"/>
                    <a:pt x="51" y="206"/>
                  </a:cubicBezTo>
                  <a:cubicBezTo>
                    <a:pt x="51" y="206"/>
                    <a:pt x="51" y="206"/>
                    <a:pt x="51" y="206"/>
                  </a:cubicBezTo>
                  <a:cubicBezTo>
                    <a:pt x="50" y="206"/>
                    <a:pt x="50" y="206"/>
                    <a:pt x="49" y="206"/>
                  </a:cubicBezTo>
                  <a:cubicBezTo>
                    <a:pt x="49" y="206"/>
                    <a:pt x="49" y="206"/>
                    <a:pt x="49" y="206"/>
                  </a:cubicBezTo>
                  <a:cubicBezTo>
                    <a:pt x="49" y="205"/>
                    <a:pt x="49" y="205"/>
                    <a:pt x="48" y="205"/>
                  </a:cubicBezTo>
                  <a:cubicBezTo>
                    <a:pt x="48" y="205"/>
                    <a:pt x="47" y="205"/>
                    <a:pt x="47" y="205"/>
                  </a:cubicBezTo>
                  <a:cubicBezTo>
                    <a:pt x="47" y="206"/>
                    <a:pt x="47" y="206"/>
                    <a:pt x="47" y="206"/>
                  </a:cubicBezTo>
                  <a:cubicBezTo>
                    <a:pt x="46" y="206"/>
                    <a:pt x="46" y="206"/>
                    <a:pt x="46" y="206"/>
                  </a:cubicBezTo>
                  <a:cubicBezTo>
                    <a:pt x="46" y="205"/>
                    <a:pt x="46" y="205"/>
                    <a:pt x="46" y="205"/>
                  </a:cubicBezTo>
                  <a:cubicBezTo>
                    <a:pt x="45" y="205"/>
                    <a:pt x="45" y="205"/>
                    <a:pt x="45" y="206"/>
                  </a:cubicBezTo>
                  <a:cubicBezTo>
                    <a:pt x="45" y="206"/>
                    <a:pt x="45" y="207"/>
                    <a:pt x="45" y="207"/>
                  </a:cubicBezTo>
                  <a:cubicBezTo>
                    <a:pt x="45" y="208"/>
                    <a:pt x="46" y="208"/>
                    <a:pt x="46" y="208"/>
                  </a:cubicBezTo>
                  <a:cubicBezTo>
                    <a:pt x="47" y="208"/>
                    <a:pt x="47" y="208"/>
                    <a:pt x="47" y="208"/>
                  </a:cubicBezTo>
                  <a:cubicBezTo>
                    <a:pt x="47" y="209"/>
                    <a:pt x="46" y="209"/>
                    <a:pt x="46" y="209"/>
                  </a:cubicBezTo>
                  <a:cubicBezTo>
                    <a:pt x="45" y="209"/>
                    <a:pt x="45" y="209"/>
                    <a:pt x="45" y="209"/>
                  </a:cubicBezTo>
                  <a:cubicBezTo>
                    <a:pt x="45" y="209"/>
                    <a:pt x="44" y="210"/>
                    <a:pt x="44" y="210"/>
                  </a:cubicBezTo>
                  <a:cubicBezTo>
                    <a:pt x="44" y="211"/>
                    <a:pt x="44" y="211"/>
                    <a:pt x="44" y="211"/>
                  </a:cubicBezTo>
                  <a:cubicBezTo>
                    <a:pt x="43" y="210"/>
                    <a:pt x="43" y="210"/>
                    <a:pt x="44" y="210"/>
                  </a:cubicBezTo>
                  <a:cubicBezTo>
                    <a:pt x="44" y="209"/>
                    <a:pt x="44" y="209"/>
                    <a:pt x="44" y="209"/>
                  </a:cubicBezTo>
                  <a:cubicBezTo>
                    <a:pt x="44" y="208"/>
                    <a:pt x="44" y="208"/>
                    <a:pt x="44" y="208"/>
                  </a:cubicBezTo>
                  <a:cubicBezTo>
                    <a:pt x="43" y="208"/>
                    <a:pt x="43" y="208"/>
                    <a:pt x="43" y="209"/>
                  </a:cubicBezTo>
                  <a:cubicBezTo>
                    <a:pt x="43" y="209"/>
                    <a:pt x="43" y="209"/>
                    <a:pt x="42" y="210"/>
                  </a:cubicBezTo>
                  <a:cubicBezTo>
                    <a:pt x="42" y="209"/>
                    <a:pt x="42" y="209"/>
                    <a:pt x="42" y="208"/>
                  </a:cubicBezTo>
                  <a:cubicBezTo>
                    <a:pt x="42" y="207"/>
                    <a:pt x="42" y="207"/>
                    <a:pt x="41" y="207"/>
                  </a:cubicBezTo>
                  <a:cubicBezTo>
                    <a:pt x="41" y="207"/>
                    <a:pt x="40" y="207"/>
                    <a:pt x="40" y="207"/>
                  </a:cubicBezTo>
                  <a:cubicBezTo>
                    <a:pt x="40" y="208"/>
                    <a:pt x="40" y="208"/>
                    <a:pt x="39" y="208"/>
                  </a:cubicBezTo>
                  <a:cubicBezTo>
                    <a:pt x="39" y="206"/>
                    <a:pt x="39" y="205"/>
                    <a:pt x="39" y="203"/>
                  </a:cubicBezTo>
                  <a:cubicBezTo>
                    <a:pt x="39" y="202"/>
                    <a:pt x="39" y="200"/>
                    <a:pt x="39" y="198"/>
                  </a:cubicBezTo>
                  <a:cubicBezTo>
                    <a:pt x="39" y="189"/>
                    <a:pt x="39" y="179"/>
                    <a:pt x="39" y="170"/>
                  </a:cubicBezTo>
                  <a:cubicBezTo>
                    <a:pt x="39" y="160"/>
                    <a:pt x="39" y="151"/>
                    <a:pt x="39" y="142"/>
                  </a:cubicBezTo>
                  <a:cubicBezTo>
                    <a:pt x="39" y="142"/>
                    <a:pt x="40" y="142"/>
                    <a:pt x="40" y="142"/>
                  </a:cubicBezTo>
                  <a:cubicBezTo>
                    <a:pt x="41" y="142"/>
                    <a:pt x="41" y="142"/>
                    <a:pt x="41" y="141"/>
                  </a:cubicBezTo>
                  <a:cubicBezTo>
                    <a:pt x="41" y="141"/>
                    <a:pt x="41" y="140"/>
                    <a:pt x="40" y="140"/>
                  </a:cubicBezTo>
                  <a:cubicBezTo>
                    <a:pt x="40" y="140"/>
                    <a:pt x="40" y="140"/>
                    <a:pt x="39" y="140"/>
                  </a:cubicBezTo>
                  <a:cubicBezTo>
                    <a:pt x="39" y="140"/>
                    <a:pt x="39" y="139"/>
                    <a:pt x="39" y="139"/>
                  </a:cubicBezTo>
                  <a:cubicBezTo>
                    <a:pt x="39" y="138"/>
                    <a:pt x="39" y="138"/>
                    <a:pt x="39" y="137"/>
                  </a:cubicBezTo>
                  <a:cubicBezTo>
                    <a:pt x="39" y="136"/>
                    <a:pt x="39" y="136"/>
                    <a:pt x="38" y="136"/>
                  </a:cubicBezTo>
                  <a:cubicBezTo>
                    <a:pt x="38" y="135"/>
                    <a:pt x="38" y="135"/>
                    <a:pt x="38" y="134"/>
                  </a:cubicBezTo>
                  <a:cubicBezTo>
                    <a:pt x="38" y="134"/>
                    <a:pt x="38" y="134"/>
                    <a:pt x="38" y="134"/>
                  </a:cubicBezTo>
                  <a:cubicBezTo>
                    <a:pt x="38" y="134"/>
                    <a:pt x="38" y="134"/>
                    <a:pt x="38" y="134"/>
                  </a:cubicBezTo>
                  <a:cubicBezTo>
                    <a:pt x="36" y="127"/>
                    <a:pt x="34" y="120"/>
                    <a:pt x="32" y="113"/>
                  </a:cubicBezTo>
                  <a:cubicBezTo>
                    <a:pt x="31" y="107"/>
                    <a:pt x="29" y="100"/>
                    <a:pt x="27" y="93"/>
                  </a:cubicBezTo>
                  <a:lnTo>
                    <a:pt x="21" y="73"/>
                  </a:lnTo>
                  <a:cubicBezTo>
                    <a:pt x="20" y="73"/>
                    <a:pt x="20" y="72"/>
                    <a:pt x="20" y="72"/>
                  </a:cubicBezTo>
                  <a:cubicBezTo>
                    <a:pt x="21" y="72"/>
                    <a:pt x="21" y="72"/>
                    <a:pt x="21" y="72"/>
                  </a:cubicBezTo>
                  <a:cubicBezTo>
                    <a:pt x="20" y="71"/>
                    <a:pt x="20" y="70"/>
                    <a:pt x="19" y="69"/>
                  </a:cubicBezTo>
                  <a:cubicBezTo>
                    <a:pt x="19" y="68"/>
                    <a:pt x="19" y="66"/>
                    <a:pt x="19" y="65"/>
                  </a:cubicBezTo>
                  <a:cubicBezTo>
                    <a:pt x="19" y="65"/>
                    <a:pt x="19" y="65"/>
                    <a:pt x="19" y="65"/>
                  </a:cubicBezTo>
                  <a:cubicBezTo>
                    <a:pt x="19" y="65"/>
                    <a:pt x="20" y="65"/>
                    <a:pt x="20" y="65"/>
                  </a:cubicBezTo>
                  <a:cubicBezTo>
                    <a:pt x="19" y="64"/>
                    <a:pt x="19" y="64"/>
                    <a:pt x="19" y="63"/>
                  </a:cubicBezTo>
                  <a:cubicBezTo>
                    <a:pt x="18" y="63"/>
                    <a:pt x="18" y="62"/>
                    <a:pt x="18" y="62"/>
                  </a:cubicBezTo>
                  <a:cubicBezTo>
                    <a:pt x="15" y="52"/>
                    <a:pt x="12" y="42"/>
                    <a:pt x="9" y="32"/>
                  </a:cubicBezTo>
                  <a:cubicBezTo>
                    <a:pt x="6" y="22"/>
                    <a:pt x="3" y="12"/>
                    <a:pt x="1" y="2"/>
                  </a:cubicBezTo>
                  <a:cubicBezTo>
                    <a:pt x="1" y="2"/>
                    <a:pt x="1" y="1"/>
                    <a:pt x="1" y="1"/>
                  </a:cubicBezTo>
                  <a:cubicBezTo>
                    <a:pt x="1" y="1"/>
                    <a:pt x="1" y="1"/>
                    <a:pt x="1" y="1"/>
                  </a:cubicBezTo>
                  <a:cubicBezTo>
                    <a:pt x="1" y="1"/>
                    <a:pt x="1" y="1"/>
                    <a:pt x="0" y="1"/>
                  </a:cubicBezTo>
                  <a:cubicBezTo>
                    <a:pt x="0" y="1"/>
                    <a:pt x="0" y="1"/>
                    <a:pt x="0" y="1"/>
                  </a:cubicBezTo>
                  <a:cubicBezTo>
                    <a:pt x="0" y="0"/>
                    <a:pt x="0" y="0"/>
                    <a:pt x="0" y="0"/>
                  </a:cubicBezTo>
                  <a:cubicBezTo>
                    <a:pt x="1" y="0"/>
                    <a:pt x="1" y="0"/>
                    <a:pt x="1" y="0"/>
                  </a:cubicBezTo>
                  <a:cubicBezTo>
                    <a:pt x="2" y="0"/>
                    <a:pt x="2" y="0"/>
                    <a:pt x="3" y="0"/>
                  </a:cubicBezTo>
                  <a:cubicBezTo>
                    <a:pt x="3" y="0"/>
                    <a:pt x="3" y="1"/>
                    <a:pt x="3" y="1"/>
                  </a:cubicBezTo>
                  <a:cubicBezTo>
                    <a:pt x="3" y="1"/>
                    <a:pt x="4" y="1"/>
                    <a:pt x="4"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69" name="Group 68">
            <a:extLst>
              <a:ext uri="{FF2B5EF4-FFF2-40B4-BE49-F238E27FC236}">
                <a16:creationId xmlns:a16="http://schemas.microsoft.com/office/drawing/2014/main" id="{DC6FDC85-1CFA-4FFC-BA8C-DFFDBDFB4928}"/>
              </a:ext>
            </a:extLst>
          </p:cNvPr>
          <p:cNvGrpSpPr/>
          <p:nvPr/>
        </p:nvGrpSpPr>
        <p:grpSpPr>
          <a:xfrm>
            <a:off x="4774626" y="2510251"/>
            <a:ext cx="1396744" cy="182001"/>
            <a:chOff x="3408813" y="3086699"/>
            <a:chExt cx="1396744" cy="182001"/>
          </a:xfrm>
        </p:grpSpPr>
        <p:sp>
          <p:nvSpPr>
            <p:cNvPr id="70" name="Freeform 66">
              <a:extLst>
                <a:ext uri="{FF2B5EF4-FFF2-40B4-BE49-F238E27FC236}">
                  <a16:creationId xmlns:a16="http://schemas.microsoft.com/office/drawing/2014/main" id="{281D5C86-F362-450D-A33E-B0ADB7729726}"/>
                </a:ext>
              </a:extLst>
            </p:cNvPr>
            <p:cNvSpPr>
              <a:spLocks noEditPoints="1"/>
            </p:cNvSpPr>
            <p:nvPr/>
          </p:nvSpPr>
          <p:spPr bwMode="auto">
            <a:xfrm>
              <a:off x="3408813" y="3086699"/>
              <a:ext cx="105815" cy="177767"/>
            </a:xfrm>
            <a:custGeom>
              <a:avLst/>
              <a:gdLst>
                <a:gd name="T0" fmla="*/ 75 w 128"/>
                <a:gd name="T1" fmla="*/ 4 h 216"/>
                <a:gd name="T2" fmla="*/ 63 w 128"/>
                <a:gd name="T3" fmla="*/ 5 h 216"/>
                <a:gd name="T4" fmla="*/ 35 w 128"/>
                <a:gd name="T5" fmla="*/ 208 h 216"/>
                <a:gd name="T6" fmla="*/ 39 w 128"/>
                <a:gd name="T7" fmla="*/ 211 h 216"/>
                <a:gd name="T8" fmla="*/ 32 w 128"/>
                <a:gd name="T9" fmla="*/ 206 h 216"/>
                <a:gd name="T10" fmla="*/ 69 w 128"/>
                <a:gd name="T11" fmla="*/ 214 h 216"/>
                <a:gd name="T12" fmla="*/ 76 w 128"/>
                <a:gd name="T13" fmla="*/ 208 h 216"/>
                <a:gd name="T14" fmla="*/ 98 w 128"/>
                <a:gd name="T15" fmla="*/ 206 h 216"/>
                <a:gd name="T16" fmla="*/ 99 w 128"/>
                <a:gd name="T17" fmla="*/ 203 h 216"/>
                <a:gd name="T18" fmla="*/ 22 w 128"/>
                <a:gd name="T19" fmla="*/ 200 h 216"/>
                <a:gd name="T20" fmla="*/ 54 w 128"/>
                <a:gd name="T21" fmla="*/ 200 h 216"/>
                <a:gd name="T22" fmla="*/ 81 w 128"/>
                <a:gd name="T23" fmla="*/ 200 h 216"/>
                <a:gd name="T24" fmla="*/ 17 w 128"/>
                <a:gd name="T25" fmla="*/ 199 h 216"/>
                <a:gd name="T26" fmla="*/ 25 w 128"/>
                <a:gd name="T27" fmla="*/ 199 h 216"/>
                <a:gd name="T28" fmla="*/ 38 w 128"/>
                <a:gd name="T29" fmla="*/ 196 h 216"/>
                <a:gd name="T30" fmla="*/ 74 w 128"/>
                <a:gd name="T31" fmla="*/ 195 h 216"/>
                <a:gd name="T32" fmla="*/ 60 w 128"/>
                <a:gd name="T33" fmla="*/ 195 h 216"/>
                <a:gd name="T34" fmla="*/ 49 w 128"/>
                <a:gd name="T35" fmla="*/ 182 h 216"/>
                <a:gd name="T36" fmla="*/ 86 w 128"/>
                <a:gd name="T37" fmla="*/ 181 h 216"/>
                <a:gd name="T38" fmla="*/ 107 w 128"/>
                <a:gd name="T39" fmla="*/ 131 h 216"/>
                <a:gd name="T40" fmla="*/ 64 w 128"/>
                <a:gd name="T41" fmla="*/ 186 h 216"/>
                <a:gd name="T42" fmla="*/ 58 w 128"/>
                <a:gd name="T43" fmla="*/ 107 h 216"/>
                <a:gd name="T44" fmla="*/ 38 w 128"/>
                <a:gd name="T45" fmla="*/ 95 h 216"/>
                <a:gd name="T46" fmla="*/ 84 w 128"/>
                <a:gd name="T47" fmla="*/ 91 h 216"/>
                <a:gd name="T48" fmla="*/ 86 w 128"/>
                <a:gd name="T49" fmla="*/ 82 h 216"/>
                <a:gd name="T50" fmla="*/ 14 w 128"/>
                <a:gd name="T51" fmla="*/ 64 h 216"/>
                <a:gd name="T52" fmla="*/ 84 w 128"/>
                <a:gd name="T53" fmla="*/ 25 h 216"/>
                <a:gd name="T54" fmla="*/ 89 w 128"/>
                <a:gd name="T55" fmla="*/ 21 h 216"/>
                <a:gd name="T56" fmla="*/ 45 w 128"/>
                <a:gd name="T57" fmla="*/ 22 h 216"/>
                <a:gd name="T58" fmla="*/ 96 w 128"/>
                <a:gd name="T59" fmla="*/ 20 h 216"/>
                <a:gd name="T60" fmla="*/ 72 w 128"/>
                <a:gd name="T61" fmla="*/ 17 h 216"/>
                <a:gd name="T62" fmla="*/ 76 w 128"/>
                <a:gd name="T63" fmla="*/ 24 h 216"/>
                <a:gd name="T64" fmla="*/ 80 w 128"/>
                <a:gd name="T65" fmla="*/ 19 h 216"/>
                <a:gd name="T66" fmla="*/ 44 w 128"/>
                <a:gd name="T67" fmla="*/ 17 h 216"/>
                <a:gd name="T68" fmla="*/ 86 w 128"/>
                <a:gd name="T69" fmla="*/ 16 h 216"/>
                <a:gd name="T70" fmla="*/ 35 w 128"/>
                <a:gd name="T71" fmla="*/ 12 h 216"/>
                <a:gd name="T72" fmla="*/ 39 w 128"/>
                <a:gd name="T73" fmla="*/ 12 h 216"/>
                <a:gd name="T74" fmla="*/ 89 w 128"/>
                <a:gd name="T75" fmla="*/ 10 h 216"/>
                <a:gd name="T76" fmla="*/ 42 w 128"/>
                <a:gd name="T77" fmla="*/ 7 h 216"/>
                <a:gd name="T78" fmla="*/ 46 w 128"/>
                <a:gd name="T79" fmla="*/ 7 h 216"/>
                <a:gd name="T80" fmla="*/ 76 w 128"/>
                <a:gd name="T81" fmla="*/ 8 h 216"/>
                <a:gd name="T82" fmla="*/ 110 w 128"/>
                <a:gd name="T83" fmla="*/ 80 h 216"/>
                <a:gd name="T84" fmla="*/ 54 w 128"/>
                <a:gd name="T85" fmla="*/ 63 h 216"/>
                <a:gd name="T86" fmla="*/ 128 w 128"/>
                <a:gd name="T87" fmla="*/ 141 h 216"/>
                <a:gd name="T88" fmla="*/ 93 w 128"/>
                <a:gd name="T89" fmla="*/ 211 h 216"/>
                <a:gd name="T90" fmla="*/ 56 w 128"/>
                <a:gd name="T91" fmla="*/ 210 h 216"/>
                <a:gd name="T92" fmla="*/ 53 w 128"/>
                <a:gd name="T93" fmla="*/ 205 h 216"/>
                <a:gd name="T94" fmla="*/ 53 w 128"/>
                <a:gd name="T95" fmla="*/ 199 h 216"/>
                <a:gd name="T96" fmla="*/ 47 w 128"/>
                <a:gd name="T97" fmla="*/ 197 h 216"/>
                <a:gd name="T98" fmla="*/ 34 w 128"/>
                <a:gd name="T99" fmla="*/ 197 h 216"/>
                <a:gd name="T100" fmla="*/ 26 w 128"/>
                <a:gd name="T101" fmla="*/ 201 h 216"/>
                <a:gd name="T102" fmla="*/ 27 w 128"/>
                <a:gd name="T103" fmla="*/ 210 h 216"/>
                <a:gd name="T104" fmla="*/ 1 w 128"/>
                <a:gd name="T105" fmla="*/ 68 h 216"/>
                <a:gd name="T106" fmla="*/ 39 w 128"/>
                <a:gd name="T107" fmla="*/ 4 h 216"/>
                <a:gd name="T108" fmla="*/ 52 w 128"/>
                <a:gd name="T109" fmla="*/ 11 h 216"/>
                <a:gd name="T110" fmla="*/ 64 w 128"/>
                <a:gd name="T111" fmla="*/ 11 h 216"/>
                <a:gd name="T112" fmla="*/ 68 w 128"/>
                <a:gd name="T113" fmla="*/ 5 h 216"/>
                <a:gd name="T114" fmla="*/ 92 w 128"/>
                <a:gd name="T115" fmla="*/ 4 h 216"/>
                <a:gd name="T116" fmla="*/ 75 w 128"/>
                <a:gd name="T117" fmla="*/ 5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216">
                  <a:moveTo>
                    <a:pt x="90" y="0"/>
                  </a:moveTo>
                  <a:cubicBezTo>
                    <a:pt x="89" y="0"/>
                    <a:pt x="88" y="1"/>
                    <a:pt x="87" y="1"/>
                  </a:cubicBezTo>
                  <a:cubicBezTo>
                    <a:pt x="87" y="2"/>
                    <a:pt x="86" y="2"/>
                    <a:pt x="84" y="2"/>
                  </a:cubicBezTo>
                  <a:cubicBezTo>
                    <a:pt x="85" y="1"/>
                    <a:pt x="85" y="0"/>
                    <a:pt x="87" y="0"/>
                  </a:cubicBezTo>
                  <a:cubicBezTo>
                    <a:pt x="88" y="0"/>
                    <a:pt x="89" y="0"/>
                    <a:pt x="90" y="0"/>
                  </a:cubicBezTo>
                  <a:close/>
                  <a:moveTo>
                    <a:pt x="75" y="4"/>
                  </a:moveTo>
                  <a:cubicBezTo>
                    <a:pt x="75" y="5"/>
                    <a:pt x="75" y="5"/>
                    <a:pt x="75" y="5"/>
                  </a:cubicBezTo>
                  <a:cubicBezTo>
                    <a:pt x="74" y="4"/>
                    <a:pt x="74" y="4"/>
                    <a:pt x="73" y="4"/>
                  </a:cubicBezTo>
                  <a:cubicBezTo>
                    <a:pt x="74" y="4"/>
                    <a:pt x="74" y="4"/>
                    <a:pt x="74" y="3"/>
                  </a:cubicBezTo>
                  <a:cubicBezTo>
                    <a:pt x="74" y="3"/>
                    <a:pt x="75" y="3"/>
                    <a:pt x="75" y="3"/>
                  </a:cubicBezTo>
                  <a:lnTo>
                    <a:pt x="75" y="4"/>
                  </a:lnTo>
                  <a:close/>
                  <a:moveTo>
                    <a:pt x="63" y="5"/>
                  </a:moveTo>
                  <a:cubicBezTo>
                    <a:pt x="63" y="5"/>
                    <a:pt x="63" y="6"/>
                    <a:pt x="63" y="6"/>
                  </a:cubicBezTo>
                  <a:cubicBezTo>
                    <a:pt x="64" y="6"/>
                    <a:pt x="64" y="7"/>
                    <a:pt x="65" y="7"/>
                  </a:cubicBezTo>
                  <a:cubicBezTo>
                    <a:pt x="65" y="7"/>
                    <a:pt x="66" y="7"/>
                    <a:pt x="66" y="7"/>
                  </a:cubicBezTo>
                  <a:cubicBezTo>
                    <a:pt x="67" y="8"/>
                    <a:pt x="67" y="8"/>
                    <a:pt x="67" y="8"/>
                  </a:cubicBezTo>
                  <a:lnTo>
                    <a:pt x="66" y="8"/>
                  </a:lnTo>
                  <a:cubicBezTo>
                    <a:pt x="66" y="8"/>
                    <a:pt x="66" y="8"/>
                    <a:pt x="66" y="9"/>
                  </a:cubicBezTo>
                  <a:cubicBezTo>
                    <a:pt x="65" y="8"/>
                    <a:pt x="64" y="8"/>
                    <a:pt x="64" y="8"/>
                  </a:cubicBezTo>
                  <a:cubicBezTo>
                    <a:pt x="64" y="8"/>
                    <a:pt x="63" y="7"/>
                    <a:pt x="62" y="7"/>
                  </a:cubicBezTo>
                  <a:cubicBezTo>
                    <a:pt x="62" y="6"/>
                    <a:pt x="62" y="6"/>
                    <a:pt x="63" y="6"/>
                  </a:cubicBezTo>
                  <a:cubicBezTo>
                    <a:pt x="63" y="5"/>
                    <a:pt x="63" y="5"/>
                    <a:pt x="63" y="5"/>
                  </a:cubicBezTo>
                  <a:close/>
                  <a:moveTo>
                    <a:pt x="44" y="196"/>
                  </a:moveTo>
                  <a:cubicBezTo>
                    <a:pt x="44" y="197"/>
                    <a:pt x="43" y="197"/>
                    <a:pt x="43" y="198"/>
                  </a:cubicBezTo>
                  <a:cubicBezTo>
                    <a:pt x="43" y="198"/>
                    <a:pt x="43" y="198"/>
                    <a:pt x="42" y="198"/>
                  </a:cubicBezTo>
                  <a:cubicBezTo>
                    <a:pt x="42" y="197"/>
                    <a:pt x="43" y="196"/>
                    <a:pt x="44" y="196"/>
                  </a:cubicBezTo>
                  <a:close/>
                  <a:moveTo>
                    <a:pt x="36" y="204"/>
                  </a:moveTo>
                  <a:cubicBezTo>
                    <a:pt x="36" y="203"/>
                    <a:pt x="37" y="203"/>
                    <a:pt x="37" y="203"/>
                  </a:cubicBezTo>
                  <a:cubicBezTo>
                    <a:pt x="38" y="203"/>
                    <a:pt x="38" y="203"/>
                    <a:pt x="38" y="204"/>
                  </a:cubicBezTo>
                  <a:lnTo>
                    <a:pt x="36" y="204"/>
                  </a:lnTo>
                  <a:close/>
                  <a:moveTo>
                    <a:pt x="32" y="203"/>
                  </a:moveTo>
                  <a:cubicBezTo>
                    <a:pt x="33" y="204"/>
                    <a:pt x="33" y="204"/>
                    <a:pt x="34" y="205"/>
                  </a:cubicBezTo>
                  <a:cubicBezTo>
                    <a:pt x="35" y="206"/>
                    <a:pt x="35" y="207"/>
                    <a:pt x="35" y="208"/>
                  </a:cubicBezTo>
                  <a:cubicBezTo>
                    <a:pt x="36" y="208"/>
                    <a:pt x="36" y="208"/>
                    <a:pt x="36" y="207"/>
                  </a:cubicBezTo>
                  <a:cubicBezTo>
                    <a:pt x="36" y="207"/>
                    <a:pt x="36" y="207"/>
                    <a:pt x="36" y="207"/>
                  </a:cubicBezTo>
                  <a:cubicBezTo>
                    <a:pt x="36" y="206"/>
                    <a:pt x="36" y="206"/>
                    <a:pt x="37" y="206"/>
                  </a:cubicBezTo>
                  <a:cubicBezTo>
                    <a:pt x="37" y="206"/>
                    <a:pt x="37" y="206"/>
                    <a:pt x="37" y="206"/>
                  </a:cubicBezTo>
                  <a:cubicBezTo>
                    <a:pt x="37" y="206"/>
                    <a:pt x="37" y="207"/>
                    <a:pt x="37" y="208"/>
                  </a:cubicBezTo>
                  <a:cubicBezTo>
                    <a:pt x="37" y="207"/>
                    <a:pt x="37" y="207"/>
                    <a:pt x="38" y="207"/>
                  </a:cubicBezTo>
                  <a:cubicBezTo>
                    <a:pt x="38" y="207"/>
                    <a:pt x="38" y="207"/>
                    <a:pt x="39" y="207"/>
                  </a:cubicBezTo>
                  <a:cubicBezTo>
                    <a:pt x="39" y="207"/>
                    <a:pt x="39" y="207"/>
                    <a:pt x="38" y="208"/>
                  </a:cubicBezTo>
                  <a:cubicBezTo>
                    <a:pt x="38" y="208"/>
                    <a:pt x="37" y="208"/>
                    <a:pt x="37" y="209"/>
                  </a:cubicBezTo>
                  <a:cubicBezTo>
                    <a:pt x="38" y="209"/>
                    <a:pt x="38" y="210"/>
                    <a:pt x="38" y="210"/>
                  </a:cubicBezTo>
                  <a:cubicBezTo>
                    <a:pt x="38" y="210"/>
                    <a:pt x="38" y="210"/>
                    <a:pt x="39" y="211"/>
                  </a:cubicBezTo>
                  <a:lnTo>
                    <a:pt x="36" y="211"/>
                  </a:lnTo>
                  <a:cubicBezTo>
                    <a:pt x="36" y="211"/>
                    <a:pt x="36" y="210"/>
                    <a:pt x="36" y="210"/>
                  </a:cubicBezTo>
                  <a:cubicBezTo>
                    <a:pt x="36" y="209"/>
                    <a:pt x="36" y="209"/>
                    <a:pt x="36" y="209"/>
                  </a:cubicBezTo>
                  <a:cubicBezTo>
                    <a:pt x="35" y="209"/>
                    <a:pt x="35" y="208"/>
                    <a:pt x="35" y="208"/>
                  </a:cubicBezTo>
                  <a:cubicBezTo>
                    <a:pt x="34" y="208"/>
                    <a:pt x="34" y="207"/>
                    <a:pt x="34" y="207"/>
                  </a:cubicBezTo>
                  <a:cubicBezTo>
                    <a:pt x="34" y="207"/>
                    <a:pt x="33" y="207"/>
                    <a:pt x="33" y="208"/>
                  </a:cubicBezTo>
                  <a:cubicBezTo>
                    <a:pt x="33" y="209"/>
                    <a:pt x="33" y="209"/>
                    <a:pt x="33" y="210"/>
                  </a:cubicBezTo>
                  <a:cubicBezTo>
                    <a:pt x="31" y="210"/>
                    <a:pt x="31" y="209"/>
                    <a:pt x="31" y="207"/>
                  </a:cubicBezTo>
                  <a:cubicBezTo>
                    <a:pt x="32" y="208"/>
                    <a:pt x="32" y="207"/>
                    <a:pt x="32" y="207"/>
                  </a:cubicBezTo>
                  <a:cubicBezTo>
                    <a:pt x="32" y="207"/>
                    <a:pt x="32" y="207"/>
                    <a:pt x="33" y="207"/>
                  </a:cubicBezTo>
                  <a:cubicBezTo>
                    <a:pt x="32" y="206"/>
                    <a:pt x="32" y="206"/>
                    <a:pt x="32" y="206"/>
                  </a:cubicBezTo>
                  <a:cubicBezTo>
                    <a:pt x="31" y="206"/>
                    <a:pt x="31" y="205"/>
                    <a:pt x="31" y="205"/>
                  </a:cubicBezTo>
                  <a:cubicBezTo>
                    <a:pt x="31" y="205"/>
                    <a:pt x="31" y="204"/>
                    <a:pt x="31" y="204"/>
                  </a:cubicBezTo>
                  <a:cubicBezTo>
                    <a:pt x="32" y="204"/>
                    <a:pt x="32" y="204"/>
                    <a:pt x="32" y="203"/>
                  </a:cubicBezTo>
                  <a:close/>
                  <a:moveTo>
                    <a:pt x="49" y="206"/>
                  </a:moveTo>
                  <a:cubicBezTo>
                    <a:pt x="49" y="206"/>
                    <a:pt x="48" y="206"/>
                    <a:pt x="48" y="206"/>
                  </a:cubicBezTo>
                  <a:cubicBezTo>
                    <a:pt x="48" y="205"/>
                    <a:pt x="48" y="205"/>
                    <a:pt x="47" y="205"/>
                  </a:cubicBezTo>
                  <a:cubicBezTo>
                    <a:pt x="47" y="205"/>
                    <a:pt x="47" y="204"/>
                    <a:pt x="48" y="204"/>
                  </a:cubicBezTo>
                  <a:cubicBezTo>
                    <a:pt x="49" y="205"/>
                    <a:pt x="49" y="205"/>
                    <a:pt x="49" y="206"/>
                  </a:cubicBezTo>
                  <a:close/>
                  <a:moveTo>
                    <a:pt x="68" y="214"/>
                  </a:moveTo>
                  <a:cubicBezTo>
                    <a:pt x="68" y="214"/>
                    <a:pt x="69" y="214"/>
                    <a:pt x="69" y="214"/>
                  </a:cubicBezTo>
                  <a:cubicBezTo>
                    <a:pt x="69" y="214"/>
                    <a:pt x="69" y="214"/>
                    <a:pt x="69" y="214"/>
                  </a:cubicBezTo>
                  <a:cubicBezTo>
                    <a:pt x="69" y="215"/>
                    <a:pt x="69" y="215"/>
                    <a:pt x="69" y="215"/>
                  </a:cubicBezTo>
                  <a:cubicBezTo>
                    <a:pt x="69" y="215"/>
                    <a:pt x="68" y="216"/>
                    <a:pt x="68" y="216"/>
                  </a:cubicBezTo>
                  <a:cubicBezTo>
                    <a:pt x="68" y="216"/>
                    <a:pt x="68" y="216"/>
                    <a:pt x="68" y="215"/>
                  </a:cubicBezTo>
                  <a:cubicBezTo>
                    <a:pt x="68" y="215"/>
                    <a:pt x="68" y="214"/>
                    <a:pt x="68" y="214"/>
                  </a:cubicBezTo>
                  <a:close/>
                  <a:moveTo>
                    <a:pt x="76" y="208"/>
                  </a:moveTo>
                  <a:cubicBezTo>
                    <a:pt x="76" y="209"/>
                    <a:pt x="77" y="208"/>
                    <a:pt x="77" y="208"/>
                  </a:cubicBezTo>
                  <a:cubicBezTo>
                    <a:pt x="77" y="208"/>
                    <a:pt x="77" y="208"/>
                    <a:pt x="77" y="207"/>
                  </a:cubicBezTo>
                  <a:cubicBezTo>
                    <a:pt x="78" y="207"/>
                    <a:pt x="78" y="207"/>
                    <a:pt x="77" y="206"/>
                  </a:cubicBezTo>
                  <a:cubicBezTo>
                    <a:pt x="77" y="206"/>
                    <a:pt x="77" y="206"/>
                    <a:pt x="77" y="206"/>
                  </a:cubicBezTo>
                  <a:cubicBezTo>
                    <a:pt x="76" y="206"/>
                    <a:pt x="76" y="207"/>
                    <a:pt x="76" y="207"/>
                  </a:cubicBezTo>
                  <a:cubicBezTo>
                    <a:pt x="76" y="207"/>
                    <a:pt x="76" y="208"/>
                    <a:pt x="76" y="208"/>
                  </a:cubicBezTo>
                  <a:close/>
                  <a:moveTo>
                    <a:pt x="80" y="206"/>
                  </a:moveTo>
                  <a:cubicBezTo>
                    <a:pt x="80" y="206"/>
                    <a:pt x="79" y="206"/>
                    <a:pt x="79" y="206"/>
                  </a:cubicBezTo>
                  <a:cubicBezTo>
                    <a:pt x="79" y="205"/>
                    <a:pt x="79" y="205"/>
                    <a:pt x="78" y="205"/>
                  </a:cubicBezTo>
                  <a:cubicBezTo>
                    <a:pt x="78" y="206"/>
                    <a:pt x="78" y="206"/>
                    <a:pt x="79" y="207"/>
                  </a:cubicBezTo>
                  <a:cubicBezTo>
                    <a:pt x="80" y="207"/>
                    <a:pt x="80" y="207"/>
                    <a:pt x="80" y="206"/>
                  </a:cubicBezTo>
                  <a:close/>
                  <a:moveTo>
                    <a:pt x="61" y="206"/>
                  </a:moveTo>
                  <a:cubicBezTo>
                    <a:pt x="61" y="206"/>
                    <a:pt x="61" y="206"/>
                    <a:pt x="61" y="206"/>
                  </a:cubicBezTo>
                  <a:cubicBezTo>
                    <a:pt x="61" y="207"/>
                    <a:pt x="62" y="207"/>
                    <a:pt x="62" y="207"/>
                  </a:cubicBezTo>
                  <a:cubicBezTo>
                    <a:pt x="62" y="207"/>
                    <a:pt x="63" y="206"/>
                    <a:pt x="63" y="205"/>
                  </a:cubicBezTo>
                  <a:cubicBezTo>
                    <a:pt x="62" y="205"/>
                    <a:pt x="61" y="205"/>
                    <a:pt x="61" y="206"/>
                  </a:cubicBezTo>
                  <a:close/>
                  <a:moveTo>
                    <a:pt x="98" y="206"/>
                  </a:moveTo>
                  <a:cubicBezTo>
                    <a:pt x="98" y="205"/>
                    <a:pt x="98" y="205"/>
                    <a:pt x="98" y="205"/>
                  </a:cubicBezTo>
                  <a:cubicBezTo>
                    <a:pt x="99" y="205"/>
                    <a:pt x="99" y="204"/>
                    <a:pt x="99" y="204"/>
                  </a:cubicBezTo>
                  <a:lnTo>
                    <a:pt x="98" y="204"/>
                  </a:lnTo>
                  <a:cubicBezTo>
                    <a:pt x="98" y="204"/>
                    <a:pt x="98" y="204"/>
                    <a:pt x="98" y="205"/>
                  </a:cubicBezTo>
                  <a:cubicBezTo>
                    <a:pt x="97" y="206"/>
                    <a:pt x="98" y="206"/>
                    <a:pt x="98" y="206"/>
                  </a:cubicBezTo>
                  <a:close/>
                  <a:moveTo>
                    <a:pt x="100" y="202"/>
                  </a:moveTo>
                  <a:cubicBezTo>
                    <a:pt x="100" y="202"/>
                    <a:pt x="99" y="201"/>
                    <a:pt x="99" y="202"/>
                  </a:cubicBezTo>
                  <a:cubicBezTo>
                    <a:pt x="98" y="202"/>
                    <a:pt x="98" y="202"/>
                    <a:pt x="98" y="202"/>
                  </a:cubicBezTo>
                  <a:cubicBezTo>
                    <a:pt x="97" y="202"/>
                    <a:pt x="98" y="202"/>
                    <a:pt x="98" y="203"/>
                  </a:cubicBezTo>
                  <a:cubicBezTo>
                    <a:pt x="98" y="203"/>
                    <a:pt x="98" y="203"/>
                    <a:pt x="99" y="203"/>
                  </a:cubicBezTo>
                  <a:cubicBezTo>
                    <a:pt x="99" y="203"/>
                    <a:pt x="99" y="203"/>
                    <a:pt x="99" y="203"/>
                  </a:cubicBezTo>
                  <a:cubicBezTo>
                    <a:pt x="100" y="203"/>
                    <a:pt x="100" y="202"/>
                    <a:pt x="100" y="202"/>
                  </a:cubicBezTo>
                  <a:close/>
                  <a:moveTo>
                    <a:pt x="57" y="203"/>
                  </a:moveTo>
                  <a:cubicBezTo>
                    <a:pt x="57" y="203"/>
                    <a:pt x="58" y="203"/>
                    <a:pt x="58" y="203"/>
                  </a:cubicBezTo>
                  <a:cubicBezTo>
                    <a:pt x="58" y="202"/>
                    <a:pt x="58" y="202"/>
                    <a:pt x="59" y="202"/>
                  </a:cubicBezTo>
                  <a:cubicBezTo>
                    <a:pt x="59" y="202"/>
                    <a:pt x="59" y="201"/>
                    <a:pt x="58" y="201"/>
                  </a:cubicBezTo>
                  <a:cubicBezTo>
                    <a:pt x="58" y="200"/>
                    <a:pt x="58" y="200"/>
                    <a:pt x="57" y="200"/>
                  </a:cubicBezTo>
                  <a:cubicBezTo>
                    <a:pt x="57" y="201"/>
                    <a:pt x="57" y="201"/>
                    <a:pt x="57" y="202"/>
                  </a:cubicBezTo>
                  <a:cubicBezTo>
                    <a:pt x="56" y="202"/>
                    <a:pt x="56" y="202"/>
                    <a:pt x="57" y="203"/>
                  </a:cubicBezTo>
                  <a:close/>
                  <a:moveTo>
                    <a:pt x="20" y="201"/>
                  </a:moveTo>
                  <a:cubicBezTo>
                    <a:pt x="21" y="201"/>
                    <a:pt x="21" y="201"/>
                    <a:pt x="22" y="201"/>
                  </a:cubicBezTo>
                  <a:cubicBezTo>
                    <a:pt x="22" y="201"/>
                    <a:pt x="22" y="201"/>
                    <a:pt x="22" y="200"/>
                  </a:cubicBezTo>
                  <a:lnTo>
                    <a:pt x="20" y="200"/>
                  </a:lnTo>
                  <a:lnTo>
                    <a:pt x="20" y="201"/>
                  </a:lnTo>
                  <a:close/>
                  <a:moveTo>
                    <a:pt x="54" y="200"/>
                  </a:moveTo>
                  <a:cubicBezTo>
                    <a:pt x="54" y="201"/>
                    <a:pt x="54" y="201"/>
                    <a:pt x="54" y="201"/>
                  </a:cubicBezTo>
                  <a:cubicBezTo>
                    <a:pt x="54" y="201"/>
                    <a:pt x="55" y="202"/>
                    <a:pt x="54" y="202"/>
                  </a:cubicBezTo>
                  <a:lnTo>
                    <a:pt x="56" y="202"/>
                  </a:lnTo>
                  <a:cubicBezTo>
                    <a:pt x="56" y="201"/>
                    <a:pt x="56" y="201"/>
                    <a:pt x="56" y="201"/>
                  </a:cubicBezTo>
                  <a:cubicBezTo>
                    <a:pt x="57" y="201"/>
                    <a:pt x="57" y="200"/>
                    <a:pt x="57" y="199"/>
                  </a:cubicBezTo>
                  <a:lnTo>
                    <a:pt x="55" y="200"/>
                  </a:lnTo>
                  <a:cubicBezTo>
                    <a:pt x="56" y="200"/>
                    <a:pt x="55" y="201"/>
                    <a:pt x="55" y="201"/>
                  </a:cubicBezTo>
                  <a:cubicBezTo>
                    <a:pt x="55" y="200"/>
                    <a:pt x="54" y="200"/>
                    <a:pt x="54" y="200"/>
                  </a:cubicBezTo>
                  <a:close/>
                  <a:moveTo>
                    <a:pt x="83" y="200"/>
                  </a:moveTo>
                  <a:cubicBezTo>
                    <a:pt x="84" y="200"/>
                    <a:pt x="84" y="200"/>
                    <a:pt x="84" y="199"/>
                  </a:cubicBezTo>
                  <a:cubicBezTo>
                    <a:pt x="84" y="199"/>
                    <a:pt x="84" y="199"/>
                    <a:pt x="84" y="199"/>
                  </a:cubicBezTo>
                  <a:cubicBezTo>
                    <a:pt x="84" y="199"/>
                    <a:pt x="83" y="199"/>
                    <a:pt x="83" y="199"/>
                  </a:cubicBezTo>
                  <a:cubicBezTo>
                    <a:pt x="83" y="199"/>
                    <a:pt x="83" y="199"/>
                    <a:pt x="83" y="199"/>
                  </a:cubicBezTo>
                  <a:cubicBezTo>
                    <a:pt x="83" y="199"/>
                    <a:pt x="83" y="200"/>
                    <a:pt x="83" y="200"/>
                  </a:cubicBezTo>
                  <a:close/>
                  <a:moveTo>
                    <a:pt x="76" y="200"/>
                  </a:moveTo>
                  <a:cubicBezTo>
                    <a:pt x="77" y="200"/>
                    <a:pt x="78" y="200"/>
                    <a:pt x="79" y="201"/>
                  </a:cubicBezTo>
                  <a:cubicBezTo>
                    <a:pt x="80" y="201"/>
                    <a:pt x="80" y="201"/>
                    <a:pt x="81" y="202"/>
                  </a:cubicBezTo>
                  <a:cubicBezTo>
                    <a:pt x="81" y="201"/>
                    <a:pt x="81" y="201"/>
                    <a:pt x="81" y="201"/>
                  </a:cubicBezTo>
                  <a:cubicBezTo>
                    <a:pt x="81" y="201"/>
                    <a:pt x="81" y="200"/>
                    <a:pt x="81" y="200"/>
                  </a:cubicBezTo>
                  <a:cubicBezTo>
                    <a:pt x="81" y="200"/>
                    <a:pt x="81" y="200"/>
                    <a:pt x="80" y="200"/>
                  </a:cubicBezTo>
                  <a:cubicBezTo>
                    <a:pt x="80" y="200"/>
                    <a:pt x="80" y="200"/>
                    <a:pt x="80" y="200"/>
                  </a:cubicBezTo>
                  <a:cubicBezTo>
                    <a:pt x="80" y="199"/>
                    <a:pt x="80" y="199"/>
                    <a:pt x="80" y="199"/>
                  </a:cubicBezTo>
                  <a:cubicBezTo>
                    <a:pt x="80" y="199"/>
                    <a:pt x="80" y="198"/>
                    <a:pt x="80" y="198"/>
                  </a:cubicBezTo>
                  <a:cubicBezTo>
                    <a:pt x="79" y="198"/>
                    <a:pt x="78" y="199"/>
                    <a:pt x="78" y="199"/>
                  </a:cubicBezTo>
                  <a:cubicBezTo>
                    <a:pt x="77" y="199"/>
                    <a:pt x="76" y="199"/>
                    <a:pt x="76" y="200"/>
                  </a:cubicBezTo>
                  <a:close/>
                  <a:moveTo>
                    <a:pt x="62" y="199"/>
                  </a:moveTo>
                  <a:cubicBezTo>
                    <a:pt x="62" y="199"/>
                    <a:pt x="62" y="198"/>
                    <a:pt x="62" y="198"/>
                  </a:cubicBezTo>
                  <a:cubicBezTo>
                    <a:pt x="62" y="198"/>
                    <a:pt x="61" y="198"/>
                    <a:pt x="61" y="198"/>
                  </a:cubicBezTo>
                  <a:cubicBezTo>
                    <a:pt x="61" y="199"/>
                    <a:pt x="61" y="199"/>
                    <a:pt x="62" y="199"/>
                  </a:cubicBezTo>
                  <a:close/>
                  <a:moveTo>
                    <a:pt x="17" y="199"/>
                  </a:moveTo>
                  <a:cubicBezTo>
                    <a:pt x="17" y="199"/>
                    <a:pt x="17" y="200"/>
                    <a:pt x="17" y="200"/>
                  </a:cubicBezTo>
                  <a:cubicBezTo>
                    <a:pt x="18" y="200"/>
                    <a:pt x="18" y="200"/>
                    <a:pt x="18" y="201"/>
                  </a:cubicBezTo>
                  <a:cubicBezTo>
                    <a:pt x="19" y="201"/>
                    <a:pt x="19" y="200"/>
                    <a:pt x="20" y="200"/>
                  </a:cubicBezTo>
                  <a:cubicBezTo>
                    <a:pt x="20" y="200"/>
                    <a:pt x="20" y="199"/>
                    <a:pt x="20" y="198"/>
                  </a:cubicBezTo>
                  <a:cubicBezTo>
                    <a:pt x="19" y="198"/>
                    <a:pt x="19" y="198"/>
                    <a:pt x="18" y="198"/>
                  </a:cubicBezTo>
                  <a:cubicBezTo>
                    <a:pt x="18" y="198"/>
                    <a:pt x="18" y="198"/>
                    <a:pt x="17" y="199"/>
                  </a:cubicBezTo>
                  <a:close/>
                  <a:moveTo>
                    <a:pt x="23" y="198"/>
                  </a:moveTo>
                  <a:cubicBezTo>
                    <a:pt x="23" y="198"/>
                    <a:pt x="23" y="199"/>
                    <a:pt x="23" y="199"/>
                  </a:cubicBezTo>
                  <a:cubicBezTo>
                    <a:pt x="23" y="199"/>
                    <a:pt x="23" y="199"/>
                    <a:pt x="23" y="200"/>
                  </a:cubicBezTo>
                  <a:cubicBezTo>
                    <a:pt x="24" y="200"/>
                    <a:pt x="24" y="200"/>
                    <a:pt x="25" y="200"/>
                  </a:cubicBezTo>
                  <a:cubicBezTo>
                    <a:pt x="25" y="200"/>
                    <a:pt x="25" y="199"/>
                    <a:pt x="25" y="199"/>
                  </a:cubicBezTo>
                  <a:cubicBezTo>
                    <a:pt x="24" y="199"/>
                    <a:pt x="24" y="199"/>
                    <a:pt x="25" y="199"/>
                  </a:cubicBezTo>
                  <a:cubicBezTo>
                    <a:pt x="26" y="199"/>
                    <a:pt x="26" y="199"/>
                    <a:pt x="26" y="200"/>
                  </a:cubicBezTo>
                  <a:cubicBezTo>
                    <a:pt x="26" y="200"/>
                    <a:pt x="27" y="200"/>
                    <a:pt x="27" y="200"/>
                  </a:cubicBezTo>
                  <a:cubicBezTo>
                    <a:pt x="28" y="200"/>
                    <a:pt x="28" y="199"/>
                    <a:pt x="29" y="199"/>
                  </a:cubicBezTo>
                  <a:cubicBezTo>
                    <a:pt x="28" y="199"/>
                    <a:pt x="28" y="199"/>
                    <a:pt x="28" y="199"/>
                  </a:cubicBezTo>
                  <a:cubicBezTo>
                    <a:pt x="28" y="199"/>
                    <a:pt x="28" y="199"/>
                    <a:pt x="28" y="198"/>
                  </a:cubicBezTo>
                  <a:cubicBezTo>
                    <a:pt x="28" y="198"/>
                    <a:pt x="28" y="198"/>
                    <a:pt x="28" y="198"/>
                  </a:cubicBezTo>
                  <a:cubicBezTo>
                    <a:pt x="28" y="197"/>
                    <a:pt x="28" y="197"/>
                    <a:pt x="27" y="197"/>
                  </a:cubicBezTo>
                  <a:cubicBezTo>
                    <a:pt x="27" y="197"/>
                    <a:pt x="26" y="197"/>
                    <a:pt x="26" y="198"/>
                  </a:cubicBezTo>
                  <a:cubicBezTo>
                    <a:pt x="25" y="198"/>
                    <a:pt x="24" y="198"/>
                    <a:pt x="23" y="198"/>
                  </a:cubicBezTo>
                  <a:close/>
                  <a:moveTo>
                    <a:pt x="38" y="196"/>
                  </a:moveTo>
                  <a:cubicBezTo>
                    <a:pt x="38" y="196"/>
                    <a:pt x="38" y="196"/>
                    <a:pt x="38" y="197"/>
                  </a:cubicBezTo>
                  <a:cubicBezTo>
                    <a:pt x="38" y="197"/>
                    <a:pt x="39" y="197"/>
                    <a:pt x="39" y="197"/>
                  </a:cubicBezTo>
                  <a:lnTo>
                    <a:pt x="39" y="196"/>
                  </a:lnTo>
                  <a:cubicBezTo>
                    <a:pt x="38" y="195"/>
                    <a:pt x="38" y="196"/>
                    <a:pt x="38" y="196"/>
                  </a:cubicBezTo>
                  <a:close/>
                  <a:moveTo>
                    <a:pt x="76" y="199"/>
                  </a:moveTo>
                  <a:cubicBezTo>
                    <a:pt x="75" y="199"/>
                    <a:pt x="75" y="199"/>
                    <a:pt x="75" y="198"/>
                  </a:cubicBezTo>
                  <a:cubicBezTo>
                    <a:pt x="74" y="197"/>
                    <a:pt x="74" y="197"/>
                    <a:pt x="75" y="196"/>
                  </a:cubicBezTo>
                  <a:cubicBezTo>
                    <a:pt x="75" y="196"/>
                    <a:pt x="76" y="197"/>
                    <a:pt x="76" y="197"/>
                  </a:cubicBezTo>
                  <a:cubicBezTo>
                    <a:pt x="77" y="197"/>
                    <a:pt x="77" y="197"/>
                    <a:pt x="77" y="196"/>
                  </a:cubicBezTo>
                  <a:cubicBezTo>
                    <a:pt x="77" y="196"/>
                    <a:pt x="76" y="196"/>
                    <a:pt x="76" y="196"/>
                  </a:cubicBezTo>
                  <a:cubicBezTo>
                    <a:pt x="75" y="196"/>
                    <a:pt x="75" y="195"/>
                    <a:pt x="74" y="195"/>
                  </a:cubicBezTo>
                  <a:cubicBezTo>
                    <a:pt x="74" y="196"/>
                    <a:pt x="74" y="196"/>
                    <a:pt x="74" y="196"/>
                  </a:cubicBezTo>
                  <a:cubicBezTo>
                    <a:pt x="73" y="197"/>
                    <a:pt x="73" y="197"/>
                    <a:pt x="73" y="198"/>
                  </a:cubicBezTo>
                  <a:cubicBezTo>
                    <a:pt x="73" y="198"/>
                    <a:pt x="73" y="198"/>
                    <a:pt x="74" y="198"/>
                  </a:cubicBezTo>
                  <a:cubicBezTo>
                    <a:pt x="74" y="198"/>
                    <a:pt x="74" y="198"/>
                    <a:pt x="74" y="199"/>
                  </a:cubicBezTo>
                  <a:cubicBezTo>
                    <a:pt x="74" y="199"/>
                    <a:pt x="74" y="199"/>
                    <a:pt x="75" y="199"/>
                  </a:cubicBezTo>
                  <a:cubicBezTo>
                    <a:pt x="75" y="199"/>
                    <a:pt x="75" y="199"/>
                    <a:pt x="76" y="199"/>
                  </a:cubicBezTo>
                  <a:close/>
                  <a:moveTo>
                    <a:pt x="60" y="195"/>
                  </a:moveTo>
                  <a:cubicBezTo>
                    <a:pt x="61" y="195"/>
                    <a:pt x="61" y="195"/>
                    <a:pt x="61" y="195"/>
                  </a:cubicBezTo>
                  <a:cubicBezTo>
                    <a:pt x="62" y="195"/>
                    <a:pt x="62" y="194"/>
                    <a:pt x="62" y="194"/>
                  </a:cubicBezTo>
                  <a:cubicBezTo>
                    <a:pt x="62" y="194"/>
                    <a:pt x="62" y="193"/>
                    <a:pt x="62" y="193"/>
                  </a:cubicBezTo>
                  <a:cubicBezTo>
                    <a:pt x="61" y="193"/>
                    <a:pt x="60" y="193"/>
                    <a:pt x="60" y="195"/>
                  </a:cubicBezTo>
                  <a:close/>
                  <a:moveTo>
                    <a:pt x="59" y="194"/>
                  </a:moveTo>
                  <a:cubicBezTo>
                    <a:pt x="59" y="193"/>
                    <a:pt x="58" y="192"/>
                    <a:pt x="57" y="192"/>
                  </a:cubicBezTo>
                  <a:cubicBezTo>
                    <a:pt x="57" y="192"/>
                    <a:pt x="57" y="193"/>
                    <a:pt x="58" y="193"/>
                  </a:cubicBezTo>
                  <a:cubicBezTo>
                    <a:pt x="58" y="194"/>
                    <a:pt x="58" y="194"/>
                    <a:pt x="59" y="194"/>
                  </a:cubicBezTo>
                  <a:close/>
                  <a:moveTo>
                    <a:pt x="67" y="190"/>
                  </a:moveTo>
                  <a:cubicBezTo>
                    <a:pt x="66" y="188"/>
                    <a:pt x="65" y="188"/>
                    <a:pt x="64" y="187"/>
                  </a:cubicBezTo>
                  <a:cubicBezTo>
                    <a:pt x="64" y="188"/>
                    <a:pt x="64" y="189"/>
                    <a:pt x="64" y="189"/>
                  </a:cubicBezTo>
                  <a:cubicBezTo>
                    <a:pt x="65" y="190"/>
                    <a:pt x="66" y="190"/>
                    <a:pt x="67" y="190"/>
                  </a:cubicBezTo>
                  <a:close/>
                  <a:moveTo>
                    <a:pt x="48" y="183"/>
                  </a:moveTo>
                  <a:cubicBezTo>
                    <a:pt x="49" y="183"/>
                    <a:pt x="49" y="183"/>
                    <a:pt x="49" y="183"/>
                  </a:cubicBezTo>
                  <a:cubicBezTo>
                    <a:pt x="50" y="182"/>
                    <a:pt x="50" y="182"/>
                    <a:pt x="49" y="182"/>
                  </a:cubicBezTo>
                  <a:cubicBezTo>
                    <a:pt x="49" y="182"/>
                    <a:pt x="49" y="182"/>
                    <a:pt x="49" y="182"/>
                  </a:cubicBezTo>
                  <a:cubicBezTo>
                    <a:pt x="49" y="182"/>
                    <a:pt x="49" y="182"/>
                    <a:pt x="49" y="182"/>
                  </a:cubicBezTo>
                  <a:cubicBezTo>
                    <a:pt x="49" y="181"/>
                    <a:pt x="48" y="181"/>
                    <a:pt x="48" y="181"/>
                  </a:cubicBezTo>
                  <a:cubicBezTo>
                    <a:pt x="48" y="181"/>
                    <a:pt x="48" y="181"/>
                    <a:pt x="47" y="181"/>
                  </a:cubicBezTo>
                  <a:cubicBezTo>
                    <a:pt x="47" y="182"/>
                    <a:pt x="47" y="182"/>
                    <a:pt x="48" y="182"/>
                  </a:cubicBezTo>
                  <a:cubicBezTo>
                    <a:pt x="48" y="183"/>
                    <a:pt x="48" y="183"/>
                    <a:pt x="48" y="183"/>
                  </a:cubicBezTo>
                  <a:close/>
                  <a:moveTo>
                    <a:pt x="83" y="180"/>
                  </a:moveTo>
                  <a:lnTo>
                    <a:pt x="85" y="180"/>
                  </a:lnTo>
                  <a:cubicBezTo>
                    <a:pt x="85" y="179"/>
                    <a:pt x="84" y="179"/>
                    <a:pt x="83" y="179"/>
                  </a:cubicBezTo>
                  <a:lnTo>
                    <a:pt x="83" y="180"/>
                  </a:lnTo>
                  <a:close/>
                  <a:moveTo>
                    <a:pt x="86" y="181"/>
                  </a:moveTo>
                  <a:cubicBezTo>
                    <a:pt x="86" y="180"/>
                    <a:pt x="86" y="180"/>
                    <a:pt x="86" y="179"/>
                  </a:cubicBezTo>
                  <a:cubicBezTo>
                    <a:pt x="86" y="178"/>
                    <a:pt x="86" y="178"/>
                    <a:pt x="85" y="178"/>
                  </a:cubicBezTo>
                  <a:cubicBezTo>
                    <a:pt x="85" y="178"/>
                    <a:pt x="85" y="179"/>
                    <a:pt x="85" y="180"/>
                  </a:cubicBezTo>
                  <a:cubicBezTo>
                    <a:pt x="85" y="180"/>
                    <a:pt x="85" y="181"/>
                    <a:pt x="86" y="181"/>
                  </a:cubicBezTo>
                  <a:close/>
                  <a:moveTo>
                    <a:pt x="108" y="133"/>
                  </a:moveTo>
                  <a:cubicBezTo>
                    <a:pt x="108" y="132"/>
                    <a:pt x="108" y="132"/>
                    <a:pt x="108" y="131"/>
                  </a:cubicBezTo>
                  <a:cubicBezTo>
                    <a:pt x="108" y="131"/>
                    <a:pt x="108" y="131"/>
                    <a:pt x="108" y="130"/>
                  </a:cubicBezTo>
                  <a:cubicBezTo>
                    <a:pt x="108" y="130"/>
                    <a:pt x="108" y="130"/>
                    <a:pt x="108" y="129"/>
                  </a:cubicBezTo>
                  <a:cubicBezTo>
                    <a:pt x="108" y="129"/>
                    <a:pt x="108" y="129"/>
                    <a:pt x="107" y="129"/>
                  </a:cubicBezTo>
                  <a:cubicBezTo>
                    <a:pt x="107" y="129"/>
                    <a:pt x="107" y="130"/>
                    <a:pt x="107" y="130"/>
                  </a:cubicBezTo>
                  <a:cubicBezTo>
                    <a:pt x="107" y="130"/>
                    <a:pt x="107" y="131"/>
                    <a:pt x="107" y="131"/>
                  </a:cubicBezTo>
                  <a:cubicBezTo>
                    <a:pt x="107" y="132"/>
                    <a:pt x="107" y="132"/>
                    <a:pt x="107" y="132"/>
                  </a:cubicBezTo>
                  <a:cubicBezTo>
                    <a:pt x="107" y="132"/>
                    <a:pt x="107" y="133"/>
                    <a:pt x="108" y="133"/>
                  </a:cubicBezTo>
                  <a:close/>
                  <a:moveTo>
                    <a:pt x="54" y="123"/>
                  </a:moveTo>
                  <a:cubicBezTo>
                    <a:pt x="53" y="126"/>
                    <a:pt x="53" y="129"/>
                    <a:pt x="54" y="133"/>
                  </a:cubicBezTo>
                  <a:cubicBezTo>
                    <a:pt x="54" y="137"/>
                    <a:pt x="54" y="141"/>
                    <a:pt x="54" y="145"/>
                  </a:cubicBezTo>
                  <a:cubicBezTo>
                    <a:pt x="54" y="147"/>
                    <a:pt x="54" y="150"/>
                    <a:pt x="53" y="153"/>
                  </a:cubicBezTo>
                  <a:cubicBezTo>
                    <a:pt x="53" y="155"/>
                    <a:pt x="53" y="158"/>
                    <a:pt x="53" y="161"/>
                  </a:cubicBezTo>
                  <a:cubicBezTo>
                    <a:pt x="53" y="165"/>
                    <a:pt x="54" y="167"/>
                    <a:pt x="54" y="170"/>
                  </a:cubicBezTo>
                  <a:cubicBezTo>
                    <a:pt x="54" y="173"/>
                    <a:pt x="54" y="176"/>
                    <a:pt x="55" y="178"/>
                  </a:cubicBezTo>
                  <a:cubicBezTo>
                    <a:pt x="56" y="180"/>
                    <a:pt x="57" y="182"/>
                    <a:pt x="58" y="184"/>
                  </a:cubicBezTo>
                  <a:cubicBezTo>
                    <a:pt x="60" y="185"/>
                    <a:pt x="61" y="186"/>
                    <a:pt x="64" y="186"/>
                  </a:cubicBezTo>
                  <a:cubicBezTo>
                    <a:pt x="66" y="186"/>
                    <a:pt x="68" y="185"/>
                    <a:pt x="70" y="184"/>
                  </a:cubicBezTo>
                  <a:cubicBezTo>
                    <a:pt x="72" y="182"/>
                    <a:pt x="73" y="180"/>
                    <a:pt x="73" y="178"/>
                  </a:cubicBezTo>
                  <a:cubicBezTo>
                    <a:pt x="74" y="176"/>
                    <a:pt x="75" y="174"/>
                    <a:pt x="75" y="171"/>
                  </a:cubicBezTo>
                  <a:cubicBezTo>
                    <a:pt x="75" y="168"/>
                    <a:pt x="75" y="166"/>
                    <a:pt x="75" y="163"/>
                  </a:cubicBezTo>
                  <a:cubicBezTo>
                    <a:pt x="75" y="160"/>
                    <a:pt x="75" y="157"/>
                    <a:pt x="75" y="153"/>
                  </a:cubicBezTo>
                  <a:cubicBezTo>
                    <a:pt x="75" y="150"/>
                    <a:pt x="75" y="146"/>
                    <a:pt x="75" y="143"/>
                  </a:cubicBezTo>
                  <a:cubicBezTo>
                    <a:pt x="75" y="139"/>
                    <a:pt x="75" y="134"/>
                    <a:pt x="75" y="130"/>
                  </a:cubicBezTo>
                  <a:cubicBezTo>
                    <a:pt x="76" y="125"/>
                    <a:pt x="75" y="121"/>
                    <a:pt x="75" y="117"/>
                  </a:cubicBezTo>
                  <a:cubicBezTo>
                    <a:pt x="74" y="114"/>
                    <a:pt x="73" y="110"/>
                    <a:pt x="72" y="108"/>
                  </a:cubicBezTo>
                  <a:cubicBezTo>
                    <a:pt x="70" y="106"/>
                    <a:pt x="68" y="105"/>
                    <a:pt x="64" y="105"/>
                  </a:cubicBezTo>
                  <a:cubicBezTo>
                    <a:pt x="62" y="105"/>
                    <a:pt x="60" y="106"/>
                    <a:pt x="58" y="107"/>
                  </a:cubicBezTo>
                  <a:cubicBezTo>
                    <a:pt x="57" y="108"/>
                    <a:pt x="56" y="109"/>
                    <a:pt x="55" y="111"/>
                  </a:cubicBezTo>
                  <a:cubicBezTo>
                    <a:pt x="55" y="112"/>
                    <a:pt x="54" y="114"/>
                    <a:pt x="54" y="116"/>
                  </a:cubicBezTo>
                  <a:cubicBezTo>
                    <a:pt x="54" y="118"/>
                    <a:pt x="54" y="121"/>
                    <a:pt x="54" y="123"/>
                  </a:cubicBezTo>
                  <a:close/>
                  <a:moveTo>
                    <a:pt x="96" y="97"/>
                  </a:moveTo>
                  <a:cubicBezTo>
                    <a:pt x="96" y="97"/>
                    <a:pt x="97" y="97"/>
                    <a:pt x="97" y="97"/>
                  </a:cubicBezTo>
                  <a:cubicBezTo>
                    <a:pt x="97" y="97"/>
                    <a:pt x="97" y="96"/>
                    <a:pt x="97" y="96"/>
                  </a:cubicBezTo>
                  <a:cubicBezTo>
                    <a:pt x="97" y="96"/>
                    <a:pt x="97" y="96"/>
                    <a:pt x="97" y="95"/>
                  </a:cubicBezTo>
                  <a:cubicBezTo>
                    <a:pt x="97" y="95"/>
                    <a:pt x="97" y="95"/>
                    <a:pt x="96" y="95"/>
                  </a:cubicBezTo>
                  <a:cubicBezTo>
                    <a:pt x="96" y="96"/>
                    <a:pt x="96" y="96"/>
                    <a:pt x="96" y="97"/>
                  </a:cubicBezTo>
                  <a:close/>
                  <a:moveTo>
                    <a:pt x="37" y="94"/>
                  </a:moveTo>
                  <a:cubicBezTo>
                    <a:pt x="38" y="94"/>
                    <a:pt x="38" y="94"/>
                    <a:pt x="38" y="95"/>
                  </a:cubicBezTo>
                  <a:cubicBezTo>
                    <a:pt x="39" y="95"/>
                    <a:pt x="39" y="95"/>
                    <a:pt x="39" y="95"/>
                  </a:cubicBezTo>
                  <a:cubicBezTo>
                    <a:pt x="39" y="94"/>
                    <a:pt x="39" y="93"/>
                    <a:pt x="40" y="92"/>
                  </a:cubicBezTo>
                  <a:cubicBezTo>
                    <a:pt x="40" y="92"/>
                    <a:pt x="40" y="92"/>
                    <a:pt x="40" y="92"/>
                  </a:cubicBezTo>
                  <a:cubicBezTo>
                    <a:pt x="40" y="91"/>
                    <a:pt x="39" y="91"/>
                    <a:pt x="39" y="91"/>
                  </a:cubicBezTo>
                  <a:cubicBezTo>
                    <a:pt x="39" y="92"/>
                    <a:pt x="39" y="93"/>
                    <a:pt x="38" y="93"/>
                  </a:cubicBezTo>
                  <a:cubicBezTo>
                    <a:pt x="37" y="93"/>
                    <a:pt x="37" y="94"/>
                    <a:pt x="37" y="94"/>
                  </a:cubicBezTo>
                  <a:close/>
                  <a:moveTo>
                    <a:pt x="84" y="91"/>
                  </a:moveTo>
                  <a:cubicBezTo>
                    <a:pt x="84" y="92"/>
                    <a:pt x="84" y="92"/>
                    <a:pt x="85" y="92"/>
                  </a:cubicBezTo>
                  <a:cubicBezTo>
                    <a:pt x="85" y="92"/>
                    <a:pt x="85" y="92"/>
                    <a:pt x="85" y="91"/>
                  </a:cubicBezTo>
                  <a:cubicBezTo>
                    <a:pt x="85" y="90"/>
                    <a:pt x="85" y="90"/>
                    <a:pt x="85" y="90"/>
                  </a:cubicBezTo>
                  <a:cubicBezTo>
                    <a:pt x="84" y="90"/>
                    <a:pt x="84" y="91"/>
                    <a:pt x="84" y="91"/>
                  </a:cubicBezTo>
                  <a:close/>
                  <a:moveTo>
                    <a:pt x="24" y="89"/>
                  </a:moveTo>
                  <a:cubicBezTo>
                    <a:pt x="23" y="88"/>
                    <a:pt x="23" y="88"/>
                    <a:pt x="23" y="87"/>
                  </a:cubicBezTo>
                  <a:cubicBezTo>
                    <a:pt x="22" y="87"/>
                    <a:pt x="21" y="86"/>
                    <a:pt x="20" y="86"/>
                  </a:cubicBezTo>
                  <a:cubicBezTo>
                    <a:pt x="21" y="87"/>
                    <a:pt x="21" y="88"/>
                    <a:pt x="22" y="88"/>
                  </a:cubicBezTo>
                  <a:cubicBezTo>
                    <a:pt x="22" y="89"/>
                    <a:pt x="23" y="89"/>
                    <a:pt x="24" y="89"/>
                  </a:cubicBezTo>
                  <a:close/>
                  <a:moveTo>
                    <a:pt x="83" y="85"/>
                  </a:moveTo>
                  <a:cubicBezTo>
                    <a:pt x="84" y="85"/>
                    <a:pt x="84" y="85"/>
                    <a:pt x="84" y="86"/>
                  </a:cubicBezTo>
                  <a:cubicBezTo>
                    <a:pt x="85" y="87"/>
                    <a:pt x="85" y="87"/>
                    <a:pt x="86" y="87"/>
                  </a:cubicBezTo>
                  <a:cubicBezTo>
                    <a:pt x="86" y="87"/>
                    <a:pt x="86" y="87"/>
                    <a:pt x="87" y="86"/>
                  </a:cubicBezTo>
                  <a:cubicBezTo>
                    <a:pt x="87" y="85"/>
                    <a:pt x="87" y="85"/>
                    <a:pt x="87" y="84"/>
                  </a:cubicBezTo>
                  <a:cubicBezTo>
                    <a:pt x="87" y="83"/>
                    <a:pt x="87" y="83"/>
                    <a:pt x="86" y="82"/>
                  </a:cubicBezTo>
                  <a:cubicBezTo>
                    <a:pt x="86" y="82"/>
                    <a:pt x="86" y="81"/>
                    <a:pt x="85" y="81"/>
                  </a:cubicBezTo>
                  <a:cubicBezTo>
                    <a:pt x="84" y="82"/>
                    <a:pt x="84" y="82"/>
                    <a:pt x="84" y="83"/>
                  </a:cubicBezTo>
                  <a:cubicBezTo>
                    <a:pt x="83" y="83"/>
                    <a:pt x="83" y="84"/>
                    <a:pt x="83" y="85"/>
                  </a:cubicBezTo>
                  <a:close/>
                  <a:moveTo>
                    <a:pt x="5" y="71"/>
                  </a:moveTo>
                  <a:cubicBezTo>
                    <a:pt x="6" y="71"/>
                    <a:pt x="6" y="71"/>
                    <a:pt x="6" y="71"/>
                  </a:cubicBezTo>
                  <a:cubicBezTo>
                    <a:pt x="6" y="70"/>
                    <a:pt x="6" y="70"/>
                    <a:pt x="6" y="69"/>
                  </a:cubicBezTo>
                  <a:lnTo>
                    <a:pt x="5" y="69"/>
                  </a:lnTo>
                  <a:cubicBezTo>
                    <a:pt x="5" y="69"/>
                    <a:pt x="5" y="70"/>
                    <a:pt x="5" y="70"/>
                  </a:cubicBezTo>
                  <a:cubicBezTo>
                    <a:pt x="4" y="70"/>
                    <a:pt x="5" y="71"/>
                    <a:pt x="5" y="71"/>
                  </a:cubicBezTo>
                  <a:close/>
                  <a:moveTo>
                    <a:pt x="16" y="65"/>
                  </a:moveTo>
                  <a:cubicBezTo>
                    <a:pt x="16" y="64"/>
                    <a:pt x="16" y="63"/>
                    <a:pt x="14" y="64"/>
                  </a:cubicBezTo>
                  <a:cubicBezTo>
                    <a:pt x="14" y="65"/>
                    <a:pt x="15" y="65"/>
                    <a:pt x="16" y="65"/>
                  </a:cubicBezTo>
                  <a:close/>
                  <a:moveTo>
                    <a:pt x="9" y="55"/>
                  </a:moveTo>
                  <a:cubicBezTo>
                    <a:pt x="10" y="55"/>
                    <a:pt x="10" y="55"/>
                    <a:pt x="10" y="55"/>
                  </a:cubicBezTo>
                  <a:cubicBezTo>
                    <a:pt x="10" y="54"/>
                    <a:pt x="10" y="54"/>
                    <a:pt x="10" y="53"/>
                  </a:cubicBezTo>
                  <a:lnTo>
                    <a:pt x="9" y="53"/>
                  </a:lnTo>
                  <a:lnTo>
                    <a:pt x="9" y="55"/>
                  </a:lnTo>
                  <a:close/>
                  <a:moveTo>
                    <a:pt x="85" y="28"/>
                  </a:moveTo>
                  <a:cubicBezTo>
                    <a:pt x="85" y="27"/>
                    <a:pt x="86" y="27"/>
                    <a:pt x="86" y="27"/>
                  </a:cubicBezTo>
                  <a:cubicBezTo>
                    <a:pt x="86" y="27"/>
                    <a:pt x="86" y="26"/>
                    <a:pt x="86" y="26"/>
                  </a:cubicBezTo>
                  <a:cubicBezTo>
                    <a:pt x="86" y="26"/>
                    <a:pt x="85" y="26"/>
                    <a:pt x="85" y="26"/>
                  </a:cubicBezTo>
                  <a:cubicBezTo>
                    <a:pt x="85" y="26"/>
                    <a:pt x="85" y="26"/>
                    <a:pt x="84" y="25"/>
                  </a:cubicBezTo>
                  <a:cubicBezTo>
                    <a:pt x="84" y="25"/>
                    <a:pt x="84" y="25"/>
                    <a:pt x="84" y="24"/>
                  </a:cubicBezTo>
                  <a:cubicBezTo>
                    <a:pt x="83" y="24"/>
                    <a:pt x="83" y="24"/>
                    <a:pt x="82" y="24"/>
                  </a:cubicBezTo>
                  <a:cubicBezTo>
                    <a:pt x="83" y="24"/>
                    <a:pt x="83" y="25"/>
                    <a:pt x="84" y="26"/>
                  </a:cubicBezTo>
                  <a:cubicBezTo>
                    <a:pt x="84" y="27"/>
                    <a:pt x="85" y="27"/>
                    <a:pt x="85" y="28"/>
                  </a:cubicBezTo>
                  <a:close/>
                  <a:moveTo>
                    <a:pt x="95" y="24"/>
                  </a:moveTo>
                  <a:cubicBezTo>
                    <a:pt x="94" y="25"/>
                    <a:pt x="95" y="25"/>
                    <a:pt x="96" y="25"/>
                  </a:cubicBezTo>
                  <a:cubicBezTo>
                    <a:pt x="96" y="25"/>
                    <a:pt x="97" y="24"/>
                    <a:pt x="97" y="23"/>
                  </a:cubicBezTo>
                  <a:cubicBezTo>
                    <a:pt x="96" y="23"/>
                    <a:pt x="96" y="23"/>
                    <a:pt x="95" y="23"/>
                  </a:cubicBezTo>
                  <a:cubicBezTo>
                    <a:pt x="95" y="24"/>
                    <a:pt x="95" y="24"/>
                    <a:pt x="95" y="24"/>
                  </a:cubicBezTo>
                  <a:close/>
                  <a:moveTo>
                    <a:pt x="89" y="22"/>
                  </a:moveTo>
                  <a:cubicBezTo>
                    <a:pt x="89" y="22"/>
                    <a:pt x="89" y="22"/>
                    <a:pt x="89" y="21"/>
                  </a:cubicBezTo>
                  <a:cubicBezTo>
                    <a:pt x="89" y="20"/>
                    <a:pt x="88" y="20"/>
                    <a:pt x="88" y="20"/>
                  </a:cubicBezTo>
                  <a:cubicBezTo>
                    <a:pt x="87" y="21"/>
                    <a:pt x="87" y="21"/>
                    <a:pt x="88" y="21"/>
                  </a:cubicBezTo>
                  <a:cubicBezTo>
                    <a:pt x="88" y="22"/>
                    <a:pt x="88" y="22"/>
                    <a:pt x="89" y="22"/>
                  </a:cubicBezTo>
                  <a:close/>
                  <a:moveTo>
                    <a:pt x="92" y="22"/>
                  </a:moveTo>
                  <a:cubicBezTo>
                    <a:pt x="92" y="22"/>
                    <a:pt x="92" y="22"/>
                    <a:pt x="92" y="22"/>
                  </a:cubicBezTo>
                  <a:cubicBezTo>
                    <a:pt x="92" y="21"/>
                    <a:pt x="92" y="21"/>
                    <a:pt x="92" y="21"/>
                  </a:cubicBezTo>
                  <a:cubicBezTo>
                    <a:pt x="92" y="21"/>
                    <a:pt x="91" y="21"/>
                    <a:pt x="91" y="20"/>
                  </a:cubicBezTo>
                  <a:cubicBezTo>
                    <a:pt x="91" y="20"/>
                    <a:pt x="91" y="20"/>
                    <a:pt x="90" y="20"/>
                  </a:cubicBezTo>
                  <a:cubicBezTo>
                    <a:pt x="90" y="21"/>
                    <a:pt x="90" y="21"/>
                    <a:pt x="91" y="22"/>
                  </a:cubicBezTo>
                  <a:cubicBezTo>
                    <a:pt x="91" y="22"/>
                    <a:pt x="91" y="22"/>
                    <a:pt x="92" y="22"/>
                  </a:cubicBezTo>
                  <a:close/>
                  <a:moveTo>
                    <a:pt x="45" y="22"/>
                  </a:moveTo>
                  <a:cubicBezTo>
                    <a:pt x="46" y="21"/>
                    <a:pt x="46" y="21"/>
                    <a:pt x="46" y="22"/>
                  </a:cubicBezTo>
                  <a:cubicBezTo>
                    <a:pt x="46" y="22"/>
                    <a:pt x="47" y="22"/>
                    <a:pt x="47" y="22"/>
                  </a:cubicBezTo>
                  <a:cubicBezTo>
                    <a:pt x="47" y="21"/>
                    <a:pt x="47" y="20"/>
                    <a:pt x="47" y="20"/>
                  </a:cubicBezTo>
                  <a:cubicBezTo>
                    <a:pt x="48" y="20"/>
                    <a:pt x="48" y="20"/>
                    <a:pt x="49" y="20"/>
                  </a:cubicBezTo>
                  <a:cubicBezTo>
                    <a:pt x="48" y="19"/>
                    <a:pt x="48" y="19"/>
                    <a:pt x="47" y="19"/>
                  </a:cubicBezTo>
                  <a:cubicBezTo>
                    <a:pt x="47" y="19"/>
                    <a:pt x="47" y="19"/>
                    <a:pt x="46" y="20"/>
                  </a:cubicBezTo>
                  <a:cubicBezTo>
                    <a:pt x="46" y="20"/>
                    <a:pt x="46" y="20"/>
                    <a:pt x="46" y="20"/>
                  </a:cubicBezTo>
                  <a:cubicBezTo>
                    <a:pt x="45" y="21"/>
                    <a:pt x="45" y="21"/>
                    <a:pt x="45" y="21"/>
                  </a:cubicBezTo>
                  <a:cubicBezTo>
                    <a:pt x="45" y="21"/>
                    <a:pt x="45" y="21"/>
                    <a:pt x="45" y="22"/>
                  </a:cubicBezTo>
                  <a:close/>
                  <a:moveTo>
                    <a:pt x="94" y="21"/>
                  </a:moveTo>
                  <a:cubicBezTo>
                    <a:pt x="95" y="21"/>
                    <a:pt x="95" y="21"/>
                    <a:pt x="96" y="20"/>
                  </a:cubicBezTo>
                  <a:cubicBezTo>
                    <a:pt x="96" y="19"/>
                    <a:pt x="96" y="18"/>
                    <a:pt x="96" y="18"/>
                  </a:cubicBezTo>
                  <a:cubicBezTo>
                    <a:pt x="96" y="19"/>
                    <a:pt x="95" y="19"/>
                    <a:pt x="95" y="19"/>
                  </a:cubicBezTo>
                  <a:cubicBezTo>
                    <a:pt x="94" y="20"/>
                    <a:pt x="94" y="20"/>
                    <a:pt x="94" y="21"/>
                  </a:cubicBezTo>
                  <a:close/>
                  <a:moveTo>
                    <a:pt x="90" y="19"/>
                  </a:moveTo>
                  <a:cubicBezTo>
                    <a:pt x="89" y="18"/>
                    <a:pt x="90" y="18"/>
                    <a:pt x="90" y="18"/>
                  </a:cubicBezTo>
                  <a:cubicBezTo>
                    <a:pt x="90" y="18"/>
                    <a:pt x="90" y="17"/>
                    <a:pt x="90" y="17"/>
                  </a:cubicBezTo>
                  <a:cubicBezTo>
                    <a:pt x="90" y="16"/>
                    <a:pt x="89" y="16"/>
                    <a:pt x="89" y="16"/>
                  </a:cubicBezTo>
                  <a:cubicBezTo>
                    <a:pt x="89" y="17"/>
                    <a:pt x="88" y="17"/>
                    <a:pt x="88" y="16"/>
                  </a:cubicBezTo>
                  <a:cubicBezTo>
                    <a:pt x="88" y="17"/>
                    <a:pt x="88" y="18"/>
                    <a:pt x="88" y="18"/>
                  </a:cubicBezTo>
                  <a:cubicBezTo>
                    <a:pt x="89" y="18"/>
                    <a:pt x="89" y="19"/>
                    <a:pt x="90" y="19"/>
                  </a:cubicBezTo>
                  <a:close/>
                  <a:moveTo>
                    <a:pt x="72" y="17"/>
                  </a:moveTo>
                  <a:cubicBezTo>
                    <a:pt x="72" y="17"/>
                    <a:pt x="72" y="17"/>
                    <a:pt x="72" y="18"/>
                  </a:cubicBezTo>
                  <a:cubicBezTo>
                    <a:pt x="72" y="18"/>
                    <a:pt x="72" y="18"/>
                    <a:pt x="73" y="18"/>
                  </a:cubicBezTo>
                  <a:cubicBezTo>
                    <a:pt x="73" y="18"/>
                    <a:pt x="73" y="18"/>
                    <a:pt x="73" y="18"/>
                  </a:cubicBezTo>
                  <a:cubicBezTo>
                    <a:pt x="73" y="18"/>
                    <a:pt x="73" y="18"/>
                    <a:pt x="73" y="19"/>
                  </a:cubicBezTo>
                  <a:cubicBezTo>
                    <a:pt x="74" y="19"/>
                    <a:pt x="74" y="19"/>
                    <a:pt x="74" y="18"/>
                  </a:cubicBezTo>
                  <a:cubicBezTo>
                    <a:pt x="75" y="18"/>
                    <a:pt x="75" y="18"/>
                    <a:pt x="75" y="18"/>
                  </a:cubicBezTo>
                  <a:cubicBezTo>
                    <a:pt x="75" y="19"/>
                    <a:pt x="75" y="20"/>
                    <a:pt x="74" y="20"/>
                  </a:cubicBezTo>
                  <a:cubicBezTo>
                    <a:pt x="74" y="20"/>
                    <a:pt x="73" y="20"/>
                    <a:pt x="73" y="21"/>
                  </a:cubicBezTo>
                  <a:cubicBezTo>
                    <a:pt x="74" y="21"/>
                    <a:pt x="74" y="21"/>
                    <a:pt x="74" y="21"/>
                  </a:cubicBezTo>
                  <a:cubicBezTo>
                    <a:pt x="75" y="22"/>
                    <a:pt x="75" y="22"/>
                    <a:pt x="75" y="23"/>
                  </a:cubicBezTo>
                  <a:cubicBezTo>
                    <a:pt x="76" y="23"/>
                    <a:pt x="76" y="24"/>
                    <a:pt x="76" y="24"/>
                  </a:cubicBezTo>
                  <a:cubicBezTo>
                    <a:pt x="77" y="24"/>
                    <a:pt x="77" y="24"/>
                    <a:pt x="78" y="24"/>
                  </a:cubicBezTo>
                  <a:cubicBezTo>
                    <a:pt x="77" y="23"/>
                    <a:pt x="77" y="23"/>
                    <a:pt x="76" y="22"/>
                  </a:cubicBezTo>
                  <a:cubicBezTo>
                    <a:pt x="76" y="22"/>
                    <a:pt x="75" y="21"/>
                    <a:pt x="75" y="20"/>
                  </a:cubicBezTo>
                  <a:cubicBezTo>
                    <a:pt x="76" y="20"/>
                    <a:pt x="76" y="20"/>
                    <a:pt x="76" y="20"/>
                  </a:cubicBezTo>
                  <a:cubicBezTo>
                    <a:pt x="76" y="19"/>
                    <a:pt x="77" y="19"/>
                    <a:pt x="77" y="19"/>
                  </a:cubicBezTo>
                  <a:cubicBezTo>
                    <a:pt x="77" y="20"/>
                    <a:pt x="77" y="20"/>
                    <a:pt x="77" y="21"/>
                  </a:cubicBezTo>
                  <a:cubicBezTo>
                    <a:pt x="77" y="21"/>
                    <a:pt x="77" y="22"/>
                    <a:pt x="78" y="21"/>
                  </a:cubicBezTo>
                  <a:cubicBezTo>
                    <a:pt x="78" y="20"/>
                    <a:pt x="78" y="20"/>
                    <a:pt x="78" y="20"/>
                  </a:cubicBezTo>
                  <a:cubicBezTo>
                    <a:pt x="79" y="20"/>
                    <a:pt x="79" y="20"/>
                    <a:pt x="80" y="20"/>
                  </a:cubicBezTo>
                  <a:cubicBezTo>
                    <a:pt x="80" y="20"/>
                    <a:pt x="80" y="20"/>
                    <a:pt x="80" y="20"/>
                  </a:cubicBezTo>
                  <a:cubicBezTo>
                    <a:pt x="80" y="20"/>
                    <a:pt x="80" y="19"/>
                    <a:pt x="80" y="19"/>
                  </a:cubicBezTo>
                  <a:cubicBezTo>
                    <a:pt x="80" y="19"/>
                    <a:pt x="80" y="19"/>
                    <a:pt x="80" y="19"/>
                  </a:cubicBezTo>
                  <a:cubicBezTo>
                    <a:pt x="79" y="18"/>
                    <a:pt x="79" y="18"/>
                    <a:pt x="79" y="18"/>
                  </a:cubicBezTo>
                  <a:cubicBezTo>
                    <a:pt x="79" y="18"/>
                    <a:pt x="79" y="18"/>
                    <a:pt x="79" y="17"/>
                  </a:cubicBezTo>
                  <a:cubicBezTo>
                    <a:pt x="78" y="17"/>
                    <a:pt x="79" y="17"/>
                    <a:pt x="79" y="16"/>
                  </a:cubicBezTo>
                  <a:cubicBezTo>
                    <a:pt x="78" y="16"/>
                    <a:pt x="78" y="16"/>
                    <a:pt x="77" y="16"/>
                  </a:cubicBezTo>
                  <a:cubicBezTo>
                    <a:pt x="77" y="16"/>
                    <a:pt x="76" y="15"/>
                    <a:pt x="75" y="15"/>
                  </a:cubicBezTo>
                  <a:cubicBezTo>
                    <a:pt x="76" y="16"/>
                    <a:pt x="75" y="17"/>
                    <a:pt x="74" y="17"/>
                  </a:cubicBezTo>
                  <a:cubicBezTo>
                    <a:pt x="73" y="17"/>
                    <a:pt x="73" y="17"/>
                    <a:pt x="72" y="17"/>
                  </a:cubicBezTo>
                  <a:close/>
                  <a:moveTo>
                    <a:pt x="45" y="17"/>
                  </a:moveTo>
                  <a:cubicBezTo>
                    <a:pt x="45" y="16"/>
                    <a:pt x="45" y="15"/>
                    <a:pt x="44" y="15"/>
                  </a:cubicBezTo>
                  <a:cubicBezTo>
                    <a:pt x="43" y="16"/>
                    <a:pt x="43" y="16"/>
                    <a:pt x="44" y="17"/>
                  </a:cubicBezTo>
                  <a:cubicBezTo>
                    <a:pt x="44" y="17"/>
                    <a:pt x="44" y="17"/>
                    <a:pt x="45" y="17"/>
                  </a:cubicBezTo>
                  <a:close/>
                  <a:moveTo>
                    <a:pt x="86" y="16"/>
                  </a:moveTo>
                  <a:cubicBezTo>
                    <a:pt x="86" y="14"/>
                    <a:pt x="86" y="14"/>
                    <a:pt x="85" y="14"/>
                  </a:cubicBezTo>
                  <a:cubicBezTo>
                    <a:pt x="85" y="15"/>
                    <a:pt x="85" y="16"/>
                    <a:pt x="86" y="16"/>
                  </a:cubicBezTo>
                  <a:cubicBezTo>
                    <a:pt x="86" y="16"/>
                    <a:pt x="87" y="16"/>
                    <a:pt x="87" y="16"/>
                  </a:cubicBezTo>
                  <a:cubicBezTo>
                    <a:pt x="88" y="15"/>
                    <a:pt x="88" y="15"/>
                    <a:pt x="89" y="15"/>
                  </a:cubicBezTo>
                  <a:cubicBezTo>
                    <a:pt x="89" y="15"/>
                    <a:pt x="90" y="15"/>
                    <a:pt x="90" y="16"/>
                  </a:cubicBezTo>
                  <a:cubicBezTo>
                    <a:pt x="90" y="15"/>
                    <a:pt x="90" y="14"/>
                    <a:pt x="90" y="14"/>
                  </a:cubicBezTo>
                  <a:cubicBezTo>
                    <a:pt x="90" y="13"/>
                    <a:pt x="89" y="13"/>
                    <a:pt x="88" y="12"/>
                  </a:cubicBezTo>
                  <a:cubicBezTo>
                    <a:pt x="88" y="13"/>
                    <a:pt x="88" y="13"/>
                    <a:pt x="87" y="14"/>
                  </a:cubicBezTo>
                  <a:cubicBezTo>
                    <a:pt x="87" y="15"/>
                    <a:pt x="87" y="15"/>
                    <a:pt x="86" y="16"/>
                  </a:cubicBezTo>
                  <a:close/>
                  <a:moveTo>
                    <a:pt x="45" y="14"/>
                  </a:moveTo>
                  <a:cubicBezTo>
                    <a:pt x="46" y="14"/>
                    <a:pt x="46" y="14"/>
                    <a:pt x="46" y="14"/>
                  </a:cubicBezTo>
                  <a:cubicBezTo>
                    <a:pt x="46" y="13"/>
                    <a:pt x="46" y="13"/>
                    <a:pt x="46" y="12"/>
                  </a:cubicBezTo>
                  <a:lnTo>
                    <a:pt x="45" y="12"/>
                  </a:lnTo>
                  <a:cubicBezTo>
                    <a:pt x="45" y="13"/>
                    <a:pt x="45" y="13"/>
                    <a:pt x="45" y="14"/>
                  </a:cubicBezTo>
                  <a:cubicBezTo>
                    <a:pt x="44" y="14"/>
                    <a:pt x="45" y="14"/>
                    <a:pt x="45" y="14"/>
                  </a:cubicBezTo>
                  <a:close/>
                  <a:moveTo>
                    <a:pt x="23" y="13"/>
                  </a:moveTo>
                  <a:cubicBezTo>
                    <a:pt x="22" y="14"/>
                    <a:pt x="23" y="14"/>
                    <a:pt x="24" y="14"/>
                  </a:cubicBezTo>
                  <a:lnTo>
                    <a:pt x="24" y="12"/>
                  </a:lnTo>
                  <a:cubicBezTo>
                    <a:pt x="23" y="12"/>
                    <a:pt x="23" y="12"/>
                    <a:pt x="23" y="13"/>
                  </a:cubicBezTo>
                  <a:close/>
                  <a:moveTo>
                    <a:pt x="35" y="12"/>
                  </a:moveTo>
                  <a:cubicBezTo>
                    <a:pt x="35" y="12"/>
                    <a:pt x="35" y="11"/>
                    <a:pt x="35" y="11"/>
                  </a:cubicBezTo>
                  <a:cubicBezTo>
                    <a:pt x="35" y="11"/>
                    <a:pt x="34" y="11"/>
                    <a:pt x="34" y="11"/>
                  </a:cubicBezTo>
                  <a:cubicBezTo>
                    <a:pt x="34" y="12"/>
                    <a:pt x="34" y="12"/>
                    <a:pt x="35" y="12"/>
                  </a:cubicBezTo>
                  <a:close/>
                  <a:moveTo>
                    <a:pt x="44" y="10"/>
                  </a:moveTo>
                  <a:cubicBezTo>
                    <a:pt x="43" y="10"/>
                    <a:pt x="43" y="10"/>
                    <a:pt x="43" y="11"/>
                  </a:cubicBezTo>
                  <a:cubicBezTo>
                    <a:pt x="43" y="12"/>
                    <a:pt x="43" y="12"/>
                    <a:pt x="44" y="12"/>
                  </a:cubicBezTo>
                  <a:lnTo>
                    <a:pt x="44" y="10"/>
                  </a:lnTo>
                  <a:close/>
                  <a:moveTo>
                    <a:pt x="36" y="11"/>
                  </a:moveTo>
                  <a:cubicBezTo>
                    <a:pt x="37" y="11"/>
                    <a:pt x="37" y="11"/>
                    <a:pt x="38" y="11"/>
                  </a:cubicBezTo>
                  <a:cubicBezTo>
                    <a:pt x="38" y="12"/>
                    <a:pt x="39" y="12"/>
                    <a:pt x="39" y="13"/>
                  </a:cubicBezTo>
                  <a:cubicBezTo>
                    <a:pt x="39" y="12"/>
                    <a:pt x="39" y="12"/>
                    <a:pt x="39" y="12"/>
                  </a:cubicBezTo>
                  <a:cubicBezTo>
                    <a:pt x="40" y="12"/>
                    <a:pt x="40" y="12"/>
                    <a:pt x="40" y="11"/>
                  </a:cubicBezTo>
                  <a:cubicBezTo>
                    <a:pt x="39" y="11"/>
                    <a:pt x="39" y="11"/>
                    <a:pt x="39" y="11"/>
                  </a:cubicBezTo>
                  <a:cubicBezTo>
                    <a:pt x="38" y="10"/>
                    <a:pt x="38" y="10"/>
                    <a:pt x="37" y="10"/>
                  </a:cubicBezTo>
                  <a:cubicBezTo>
                    <a:pt x="37" y="10"/>
                    <a:pt x="37" y="10"/>
                    <a:pt x="37" y="10"/>
                  </a:cubicBezTo>
                  <a:cubicBezTo>
                    <a:pt x="36" y="10"/>
                    <a:pt x="36" y="11"/>
                    <a:pt x="36" y="11"/>
                  </a:cubicBezTo>
                  <a:close/>
                  <a:moveTo>
                    <a:pt x="91" y="10"/>
                  </a:moveTo>
                  <a:cubicBezTo>
                    <a:pt x="91" y="10"/>
                    <a:pt x="92" y="10"/>
                    <a:pt x="92" y="9"/>
                  </a:cubicBezTo>
                  <a:cubicBezTo>
                    <a:pt x="92" y="8"/>
                    <a:pt x="92" y="8"/>
                    <a:pt x="91" y="8"/>
                  </a:cubicBezTo>
                  <a:lnTo>
                    <a:pt x="91" y="10"/>
                  </a:lnTo>
                  <a:close/>
                  <a:moveTo>
                    <a:pt x="90" y="11"/>
                  </a:moveTo>
                  <a:cubicBezTo>
                    <a:pt x="89" y="10"/>
                    <a:pt x="89" y="10"/>
                    <a:pt x="89" y="10"/>
                  </a:cubicBezTo>
                  <a:cubicBezTo>
                    <a:pt x="90" y="9"/>
                    <a:pt x="90" y="9"/>
                    <a:pt x="90" y="8"/>
                  </a:cubicBezTo>
                  <a:lnTo>
                    <a:pt x="88" y="8"/>
                  </a:lnTo>
                  <a:cubicBezTo>
                    <a:pt x="88" y="9"/>
                    <a:pt x="88" y="10"/>
                    <a:pt x="88" y="10"/>
                  </a:cubicBezTo>
                  <a:cubicBezTo>
                    <a:pt x="88" y="11"/>
                    <a:pt x="89" y="11"/>
                    <a:pt x="90" y="11"/>
                  </a:cubicBezTo>
                  <a:close/>
                  <a:moveTo>
                    <a:pt x="40" y="9"/>
                  </a:moveTo>
                  <a:cubicBezTo>
                    <a:pt x="40" y="9"/>
                    <a:pt x="40" y="10"/>
                    <a:pt x="40" y="10"/>
                  </a:cubicBezTo>
                  <a:cubicBezTo>
                    <a:pt x="40" y="10"/>
                    <a:pt x="41" y="10"/>
                    <a:pt x="41" y="10"/>
                  </a:cubicBezTo>
                  <a:lnTo>
                    <a:pt x="41" y="8"/>
                  </a:lnTo>
                  <a:lnTo>
                    <a:pt x="40" y="8"/>
                  </a:lnTo>
                  <a:cubicBezTo>
                    <a:pt x="40" y="9"/>
                    <a:pt x="40" y="9"/>
                    <a:pt x="40" y="9"/>
                  </a:cubicBezTo>
                  <a:close/>
                  <a:moveTo>
                    <a:pt x="42" y="7"/>
                  </a:moveTo>
                  <a:cubicBezTo>
                    <a:pt x="41" y="8"/>
                    <a:pt x="42" y="9"/>
                    <a:pt x="42" y="9"/>
                  </a:cubicBezTo>
                  <a:cubicBezTo>
                    <a:pt x="43" y="9"/>
                    <a:pt x="43" y="8"/>
                    <a:pt x="43" y="7"/>
                  </a:cubicBezTo>
                  <a:lnTo>
                    <a:pt x="42" y="7"/>
                  </a:lnTo>
                  <a:close/>
                  <a:moveTo>
                    <a:pt x="26" y="9"/>
                  </a:moveTo>
                  <a:cubicBezTo>
                    <a:pt x="27" y="9"/>
                    <a:pt x="27" y="9"/>
                    <a:pt x="27" y="7"/>
                  </a:cubicBezTo>
                  <a:lnTo>
                    <a:pt x="26" y="7"/>
                  </a:lnTo>
                  <a:lnTo>
                    <a:pt x="26" y="9"/>
                  </a:lnTo>
                  <a:close/>
                  <a:moveTo>
                    <a:pt x="46" y="9"/>
                  </a:moveTo>
                  <a:cubicBezTo>
                    <a:pt x="47" y="9"/>
                    <a:pt x="47" y="9"/>
                    <a:pt x="47" y="7"/>
                  </a:cubicBezTo>
                  <a:cubicBezTo>
                    <a:pt x="47" y="7"/>
                    <a:pt x="47" y="7"/>
                    <a:pt x="47" y="7"/>
                  </a:cubicBezTo>
                  <a:cubicBezTo>
                    <a:pt x="47" y="7"/>
                    <a:pt x="47" y="7"/>
                    <a:pt x="46" y="7"/>
                  </a:cubicBezTo>
                  <a:cubicBezTo>
                    <a:pt x="46" y="8"/>
                    <a:pt x="46" y="8"/>
                    <a:pt x="46" y="9"/>
                  </a:cubicBezTo>
                  <a:close/>
                  <a:moveTo>
                    <a:pt x="35" y="9"/>
                  </a:moveTo>
                  <a:cubicBezTo>
                    <a:pt x="37" y="9"/>
                    <a:pt x="37" y="8"/>
                    <a:pt x="37" y="7"/>
                  </a:cubicBezTo>
                  <a:cubicBezTo>
                    <a:pt x="36" y="7"/>
                    <a:pt x="36" y="7"/>
                    <a:pt x="36" y="7"/>
                  </a:cubicBezTo>
                  <a:cubicBezTo>
                    <a:pt x="35" y="7"/>
                    <a:pt x="35" y="8"/>
                    <a:pt x="35" y="9"/>
                  </a:cubicBezTo>
                  <a:close/>
                  <a:moveTo>
                    <a:pt x="76" y="8"/>
                  </a:moveTo>
                  <a:cubicBezTo>
                    <a:pt x="76" y="8"/>
                    <a:pt x="77" y="8"/>
                    <a:pt x="77" y="8"/>
                  </a:cubicBezTo>
                  <a:cubicBezTo>
                    <a:pt x="77" y="8"/>
                    <a:pt x="77" y="8"/>
                    <a:pt x="77" y="7"/>
                  </a:cubicBezTo>
                  <a:cubicBezTo>
                    <a:pt x="77" y="7"/>
                    <a:pt x="77" y="7"/>
                    <a:pt x="77" y="7"/>
                  </a:cubicBezTo>
                  <a:cubicBezTo>
                    <a:pt x="77" y="6"/>
                    <a:pt x="77" y="6"/>
                    <a:pt x="76" y="6"/>
                  </a:cubicBezTo>
                  <a:cubicBezTo>
                    <a:pt x="76" y="7"/>
                    <a:pt x="76" y="7"/>
                    <a:pt x="76" y="8"/>
                  </a:cubicBezTo>
                  <a:close/>
                  <a:moveTo>
                    <a:pt x="29" y="7"/>
                  </a:moveTo>
                  <a:cubicBezTo>
                    <a:pt x="30" y="8"/>
                    <a:pt x="31" y="7"/>
                    <a:pt x="31" y="6"/>
                  </a:cubicBezTo>
                  <a:cubicBezTo>
                    <a:pt x="30" y="6"/>
                    <a:pt x="29" y="6"/>
                    <a:pt x="29" y="6"/>
                  </a:cubicBezTo>
                  <a:lnTo>
                    <a:pt x="29" y="7"/>
                  </a:lnTo>
                  <a:close/>
                  <a:moveTo>
                    <a:pt x="101" y="6"/>
                  </a:moveTo>
                  <a:cubicBezTo>
                    <a:pt x="101" y="6"/>
                    <a:pt x="101" y="5"/>
                    <a:pt x="101" y="5"/>
                  </a:cubicBezTo>
                  <a:cubicBezTo>
                    <a:pt x="100" y="5"/>
                    <a:pt x="100" y="5"/>
                    <a:pt x="100" y="5"/>
                  </a:cubicBezTo>
                  <a:cubicBezTo>
                    <a:pt x="99" y="6"/>
                    <a:pt x="100" y="7"/>
                    <a:pt x="101" y="6"/>
                  </a:cubicBezTo>
                  <a:close/>
                  <a:moveTo>
                    <a:pt x="109" y="79"/>
                  </a:moveTo>
                  <a:cubicBezTo>
                    <a:pt x="109" y="79"/>
                    <a:pt x="109" y="80"/>
                    <a:pt x="109" y="80"/>
                  </a:cubicBezTo>
                  <a:cubicBezTo>
                    <a:pt x="109" y="80"/>
                    <a:pt x="109" y="81"/>
                    <a:pt x="110" y="80"/>
                  </a:cubicBezTo>
                  <a:cubicBezTo>
                    <a:pt x="110" y="80"/>
                    <a:pt x="110" y="80"/>
                    <a:pt x="110" y="79"/>
                  </a:cubicBezTo>
                  <a:cubicBezTo>
                    <a:pt x="110" y="79"/>
                    <a:pt x="109" y="79"/>
                    <a:pt x="109" y="79"/>
                  </a:cubicBezTo>
                  <a:close/>
                  <a:moveTo>
                    <a:pt x="75" y="58"/>
                  </a:moveTo>
                  <a:cubicBezTo>
                    <a:pt x="75" y="55"/>
                    <a:pt x="75" y="52"/>
                    <a:pt x="75" y="49"/>
                  </a:cubicBezTo>
                  <a:cubicBezTo>
                    <a:pt x="75" y="45"/>
                    <a:pt x="75" y="43"/>
                    <a:pt x="75" y="40"/>
                  </a:cubicBezTo>
                  <a:cubicBezTo>
                    <a:pt x="74" y="37"/>
                    <a:pt x="74" y="35"/>
                    <a:pt x="72" y="33"/>
                  </a:cubicBezTo>
                  <a:cubicBezTo>
                    <a:pt x="71" y="32"/>
                    <a:pt x="69" y="30"/>
                    <a:pt x="67" y="30"/>
                  </a:cubicBezTo>
                  <a:cubicBezTo>
                    <a:pt x="63" y="29"/>
                    <a:pt x="61" y="30"/>
                    <a:pt x="58" y="32"/>
                  </a:cubicBezTo>
                  <a:cubicBezTo>
                    <a:pt x="56" y="33"/>
                    <a:pt x="55" y="35"/>
                    <a:pt x="54" y="38"/>
                  </a:cubicBezTo>
                  <a:cubicBezTo>
                    <a:pt x="53" y="42"/>
                    <a:pt x="53" y="46"/>
                    <a:pt x="53" y="50"/>
                  </a:cubicBezTo>
                  <a:cubicBezTo>
                    <a:pt x="53" y="55"/>
                    <a:pt x="53" y="59"/>
                    <a:pt x="54" y="63"/>
                  </a:cubicBezTo>
                  <a:cubicBezTo>
                    <a:pt x="54" y="67"/>
                    <a:pt x="54" y="72"/>
                    <a:pt x="54" y="76"/>
                  </a:cubicBezTo>
                  <a:cubicBezTo>
                    <a:pt x="54" y="80"/>
                    <a:pt x="54" y="84"/>
                    <a:pt x="54" y="88"/>
                  </a:cubicBezTo>
                  <a:cubicBezTo>
                    <a:pt x="56" y="83"/>
                    <a:pt x="60" y="79"/>
                    <a:pt x="65" y="76"/>
                  </a:cubicBezTo>
                  <a:cubicBezTo>
                    <a:pt x="69" y="74"/>
                    <a:pt x="75" y="72"/>
                    <a:pt x="81" y="72"/>
                  </a:cubicBezTo>
                  <a:cubicBezTo>
                    <a:pt x="82" y="72"/>
                    <a:pt x="83" y="72"/>
                    <a:pt x="84" y="72"/>
                  </a:cubicBezTo>
                  <a:cubicBezTo>
                    <a:pt x="85" y="72"/>
                    <a:pt x="86" y="73"/>
                    <a:pt x="86" y="73"/>
                  </a:cubicBezTo>
                  <a:cubicBezTo>
                    <a:pt x="87" y="73"/>
                    <a:pt x="87" y="72"/>
                    <a:pt x="87" y="72"/>
                  </a:cubicBezTo>
                  <a:cubicBezTo>
                    <a:pt x="87" y="72"/>
                    <a:pt x="88" y="72"/>
                    <a:pt x="88" y="72"/>
                  </a:cubicBezTo>
                  <a:cubicBezTo>
                    <a:pt x="100" y="72"/>
                    <a:pt x="110" y="77"/>
                    <a:pt x="116" y="84"/>
                  </a:cubicBezTo>
                  <a:cubicBezTo>
                    <a:pt x="123" y="92"/>
                    <a:pt x="127" y="102"/>
                    <a:pt x="128" y="116"/>
                  </a:cubicBezTo>
                  <a:cubicBezTo>
                    <a:pt x="128" y="124"/>
                    <a:pt x="128" y="132"/>
                    <a:pt x="128" y="141"/>
                  </a:cubicBezTo>
                  <a:cubicBezTo>
                    <a:pt x="128" y="150"/>
                    <a:pt x="128" y="158"/>
                    <a:pt x="127" y="166"/>
                  </a:cubicBezTo>
                  <a:cubicBezTo>
                    <a:pt x="127" y="171"/>
                    <a:pt x="126" y="176"/>
                    <a:pt x="125" y="180"/>
                  </a:cubicBezTo>
                  <a:cubicBezTo>
                    <a:pt x="125" y="185"/>
                    <a:pt x="123" y="189"/>
                    <a:pt x="122" y="192"/>
                  </a:cubicBezTo>
                  <a:cubicBezTo>
                    <a:pt x="120" y="196"/>
                    <a:pt x="118" y="199"/>
                    <a:pt x="115" y="201"/>
                  </a:cubicBezTo>
                  <a:cubicBezTo>
                    <a:pt x="113" y="204"/>
                    <a:pt x="110" y="206"/>
                    <a:pt x="106" y="208"/>
                  </a:cubicBezTo>
                  <a:cubicBezTo>
                    <a:pt x="105" y="209"/>
                    <a:pt x="104" y="210"/>
                    <a:pt x="103" y="210"/>
                  </a:cubicBezTo>
                  <a:cubicBezTo>
                    <a:pt x="101" y="211"/>
                    <a:pt x="100" y="212"/>
                    <a:pt x="99" y="212"/>
                  </a:cubicBezTo>
                  <a:cubicBezTo>
                    <a:pt x="98" y="212"/>
                    <a:pt x="97" y="212"/>
                    <a:pt x="96" y="212"/>
                  </a:cubicBezTo>
                  <a:cubicBezTo>
                    <a:pt x="95" y="211"/>
                    <a:pt x="94" y="211"/>
                    <a:pt x="93" y="212"/>
                  </a:cubicBezTo>
                  <a:cubicBezTo>
                    <a:pt x="93" y="211"/>
                    <a:pt x="93" y="211"/>
                    <a:pt x="93" y="211"/>
                  </a:cubicBezTo>
                  <a:cubicBezTo>
                    <a:pt x="93" y="211"/>
                    <a:pt x="93" y="211"/>
                    <a:pt x="93" y="211"/>
                  </a:cubicBezTo>
                  <a:cubicBezTo>
                    <a:pt x="93" y="211"/>
                    <a:pt x="92" y="211"/>
                    <a:pt x="92" y="210"/>
                  </a:cubicBezTo>
                  <a:cubicBezTo>
                    <a:pt x="92" y="210"/>
                    <a:pt x="92" y="210"/>
                    <a:pt x="92" y="210"/>
                  </a:cubicBezTo>
                  <a:cubicBezTo>
                    <a:pt x="92" y="210"/>
                    <a:pt x="91" y="211"/>
                    <a:pt x="91" y="212"/>
                  </a:cubicBezTo>
                  <a:cubicBezTo>
                    <a:pt x="91" y="212"/>
                    <a:pt x="91" y="213"/>
                    <a:pt x="90" y="213"/>
                  </a:cubicBezTo>
                  <a:cubicBezTo>
                    <a:pt x="85" y="212"/>
                    <a:pt x="80" y="211"/>
                    <a:pt x="76" y="212"/>
                  </a:cubicBezTo>
                  <a:cubicBezTo>
                    <a:pt x="71" y="212"/>
                    <a:pt x="67" y="212"/>
                    <a:pt x="62" y="213"/>
                  </a:cubicBezTo>
                  <a:cubicBezTo>
                    <a:pt x="62" y="213"/>
                    <a:pt x="62" y="212"/>
                    <a:pt x="62" y="212"/>
                  </a:cubicBezTo>
                  <a:cubicBezTo>
                    <a:pt x="62" y="212"/>
                    <a:pt x="62" y="212"/>
                    <a:pt x="62" y="211"/>
                  </a:cubicBezTo>
                  <a:cubicBezTo>
                    <a:pt x="61" y="212"/>
                    <a:pt x="59" y="212"/>
                    <a:pt x="57" y="212"/>
                  </a:cubicBezTo>
                  <a:cubicBezTo>
                    <a:pt x="58" y="211"/>
                    <a:pt x="58" y="211"/>
                    <a:pt x="57" y="211"/>
                  </a:cubicBezTo>
                  <a:cubicBezTo>
                    <a:pt x="57" y="211"/>
                    <a:pt x="56" y="211"/>
                    <a:pt x="56" y="210"/>
                  </a:cubicBezTo>
                  <a:cubicBezTo>
                    <a:pt x="56" y="210"/>
                    <a:pt x="56" y="209"/>
                    <a:pt x="56" y="209"/>
                  </a:cubicBezTo>
                  <a:cubicBezTo>
                    <a:pt x="57" y="209"/>
                    <a:pt x="57" y="208"/>
                    <a:pt x="56" y="208"/>
                  </a:cubicBezTo>
                  <a:cubicBezTo>
                    <a:pt x="56" y="208"/>
                    <a:pt x="55" y="208"/>
                    <a:pt x="55" y="208"/>
                  </a:cubicBezTo>
                  <a:cubicBezTo>
                    <a:pt x="54" y="208"/>
                    <a:pt x="54" y="209"/>
                    <a:pt x="54" y="209"/>
                  </a:cubicBezTo>
                  <a:cubicBezTo>
                    <a:pt x="53" y="209"/>
                    <a:pt x="53" y="209"/>
                    <a:pt x="53" y="210"/>
                  </a:cubicBezTo>
                  <a:cubicBezTo>
                    <a:pt x="52" y="210"/>
                    <a:pt x="52" y="210"/>
                    <a:pt x="51" y="210"/>
                  </a:cubicBezTo>
                  <a:cubicBezTo>
                    <a:pt x="51" y="210"/>
                    <a:pt x="51" y="209"/>
                    <a:pt x="51" y="209"/>
                  </a:cubicBezTo>
                  <a:cubicBezTo>
                    <a:pt x="51" y="208"/>
                    <a:pt x="51" y="207"/>
                    <a:pt x="51" y="207"/>
                  </a:cubicBezTo>
                  <a:cubicBezTo>
                    <a:pt x="51" y="206"/>
                    <a:pt x="51" y="206"/>
                    <a:pt x="51" y="205"/>
                  </a:cubicBezTo>
                  <a:cubicBezTo>
                    <a:pt x="51" y="205"/>
                    <a:pt x="51" y="205"/>
                    <a:pt x="52" y="205"/>
                  </a:cubicBezTo>
                  <a:cubicBezTo>
                    <a:pt x="53" y="205"/>
                    <a:pt x="53" y="205"/>
                    <a:pt x="53" y="205"/>
                  </a:cubicBezTo>
                  <a:cubicBezTo>
                    <a:pt x="53" y="205"/>
                    <a:pt x="53" y="206"/>
                    <a:pt x="53" y="206"/>
                  </a:cubicBezTo>
                  <a:cubicBezTo>
                    <a:pt x="53" y="206"/>
                    <a:pt x="53" y="207"/>
                    <a:pt x="53" y="207"/>
                  </a:cubicBezTo>
                  <a:cubicBezTo>
                    <a:pt x="52" y="208"/>
                    <a:pt x="53" y="208"/>
                    <a:pt x="53" y="208"/>
                  </a:cubicBezTo>
                  <a:cubicBezTo>
                    <a:pt x="54" y="208"/>
                    <a:pt x="54" y="208"/>
                    <a:pt x="54" y="207"/>
                  </a:cubicBezTo>
                  <a:cubicBezTo>
                    <a:pt x="54" y="206"/>
                    <a:pt x="54" y="206"/>
                    <a:pt x="54" y="205"/>
                  </a:cubicBezTo>
                  <a:cubicBezTo>
                    <a:pt x="55" y="205"/>
                    <a:pt x="55" y="206"/>
                    <a:pt x="56" y="206"/>
                  </a:cubicBezTo>
                  <a:cubicBezTo>
                    <a:pt x="56" y="204"/>
                    <a:pt x="55" y="203"/>
                    <a:pt x="54" y="202"/>
                  </a:cubicBezTo>
                  <a:cubicBezTo>
                    <a:pt x="53" y="202"/>
                    <a:pt x="52" y="201"/>
                    <a:pt x="51" y="200"/>
                  </a:cubicBezTo>
                  <a:cubicBezTo>
                    <a:pt x="52" y="200"/>
                    <a:pt x="52" y="200"/>
                    <a:pt x="52" y="200"/>
                  </a:cubicBezTo>
                  <a:cubicBezTo>
                    <a:pt x="53" y="200"/>
                    <a:pt x="53" y="200"/>
                    <a:pt x="54" y="200"/>
                  </a:cubicBezTo>
                  <a:cubicBezTo>
                    <a:pt x="53" y="200"/>
                    <a:pt x="53" y="199"/>
                    <a:pt x="53" y="199"/>
                  </a:cubicBezTo>
                  <a:cubicBezTo>
                    <a:pt x="53" y="199"/>
                    <a:pt x="53" y="198"/>
                    <a:pt x="53" y="198"/>
                  </a:cubicBezTo>
                  <a:cubicBezTo>
                    <a:pt x="53" y="197"/>
                    <a:pt x="52" y="197"/>
                    <a:pt x="52" y="197"/>
                  </a:cubicBezTo>
                  <a:cubicBezTo>
                    <a:pt x="51" y="197"/>
                    <a:pt x="51" y="197"/>
                    <a:pt x="51" y="197"/>
                  </a:cubicBezTo>
                  <a:cubicBezTo>
                    <a:pt x="50" y="198"/>
                    <a:pt x="50" y="198"/>
                    <a:pt x="49" y="197"/>
                  </a:cubicBezTo>
                  <a:cubicBezTo>
                    <a:pt x="49" y="197"/>
                    <a:pt x="49" y="197"/>
                    <a:pt x="48" y="196"/>
                  </a:cubicBezTo>
                  <a:cubicBezTo>
                    <a:pt x="48" y="197"/>
                    <a:pt x="47" y="197"/>
                    <a:pt x="47" y="198"/>
                  </a:cubicBezTo>
                  <a:cubicBezTo>
                    <a:pt x="47" y="199"/>
                    <a:pt x="47" y="199"/>
                    <a:pt x="46" y="199"/>
                  </a:cubicBezTo>
                  <a:cubicBezTo>
                    <a:pt x="46" y="199"/>
                    <a:pt x="46" y="199"/>
                    <a:pt x="46" y="199"/>
                  </a:cubicBezTo>
                  <a:cubicBezTo>
                    <a:pt x="46" y="198"/>
                    <a:pt x="46" y="198"/>
                    <a:pt x="46" y="198"/>
                  </a:cubicBezTo>
                  <a:cubicBezTo>
                    <a:pt x="46" y="198"/>
                    <a:pt x="46" y="198"/>
                    <a:pt x="47" y="198"/>
                  </a:cubicBezTo>
                  <a:cubicBezTo>
                    <a:pt x="47" y="198"/>
                    <a:pt x="47" y="197"/>
                    <a:pt x="47" y="197"/>
                  </a:cubicBezTo>
                  <a:cubicBezTo>
                    <a:pt x="46" y="196"/>
                    <a:pt x="45" y="196"/>
                    <a:pt x="44" y="196"/>
                  </a:cubicBezTo>
                  <a:cubicBezTo>
                    <a:pt x="42" y="196"/>
                    <a:pt x="41" y="195"/>
                    <a:pt x="40" y="195"/>
                  </a:cubicBezTo>
                  <a:cubicBezTo>
                    <a:pt x="40" y="195"/>
                    <a:pt x="40" y="196"/>
                    <a:pt x="40" y="197"/>
                  </a:cubicBezTo>
                  <a:cubicBezTo>
                    <a:pt x="40" y="198"/>
                    <a:pt x="40" y="198"/>
                    <a:pt x="40" y="199"/>
                  </a:cubicBezTo>
                  <a:cubicBezTo>
                    <a:pt x="39" y="199"/>
                    <a:pt x="38" y="199"/>
                    <a:pt x="38" y="199"/>
                  </a:cubicBezTo>
                  <a:cubicBezTo>
                    <a:pt x="37" y="199"/>
                    <a:pt x="36" y="199"/>
                    <a:pt x="36" y="199"/>
                  </a:cubicBezTo>
                  <a:cubicBezTo>
                    <a:pt x="35" y="200"/>
                    <a:pt x="34" y="200"/>
                    <a:pt x="34" y="200"/>
                  </a:cubicBezTo>
                  <a:cubicBezTo>
                    <a:pt x="33" y="201"/>
                    <a:pt x="33" y="201"/>
                    <a:pt x="32" y="201"/>
                  </a:cubicBezTo>
                  <a:cubicBezTo>
                    <a:pt x="32" y="200"/>
                    <a:pt x="33" y="199"/>
                    <a:pt x="34" y="199"/>
                  </a:cubicBezTo>
                  <a:cubicBezTo>
                    <a:pt x="34" y="198"/>
                    <a:pt x="35" y="198"/>
                    <a:pt x="36" y="197"/>
                  </a:cubicBezTo>
                  <a:cubicBezTo>
                    <a:pt x="35" y="197"/>
                    <a:pt x="34" y="197"/>
                    <a:pt x="34" y="197"/>
                  </a:cubicBezTo>
                  <a:cubicBezTo>
                    <a:pt x="33" y="197"/>
                    <a:pt x="32" y="197"/>
                    <a:pt x="32" y="197"/>
                  </a:cubicBezTo>
                  <a:cubicBezTo>
                    <a:pt x="31" y="197"/>
                    <a:pt x="31" y="196"/>
                    <a:pt x="31" y="196"/>
                  </a:cubicBezTo>
                  <a:cubicBezTo>
                    <a:pt x="31" y="195"/>
                    <a:pt x="30" y="195"/>
                    <a:pt x="29" y="196"/>
                  </a:cubicBezTo>
                  <a:cubicBezTo>
                    <a:pt x="29" y="196"/>
                    <a:pt x="29" y="196"/>
                    <a:pt x="29" y="197"/>
                  </a:cubicBezTo>
                  <a:cubicBezTo>
                    <a:pt x="29" y="197"/>
                    <a:pt x="29" y="197"/>
                    <a:pt x="29" y="198"/>
                  </a:cubicBezTo>
                  <a:cubicBezTo>
                    <a:pt x="29" y="198"/>
                    <a:pt x="29" y="199"/>
                    <a:pt x="30" y="199"/>
                  </a:cubicBezTo>
                  <a:cubicBezTo>
                    <a:pt x="30" y="199"/>
                    <a:pt x="31" y="199"/>
                    <a:pt x="31" y="198"/>
                  </a:cubicBezTo>
                  <a:cubicBezTo>
                    <a:pt x="31" y="199"/>
                    <a:pt x="31" y="199"/>
                    <a:pt x="31" y="200"/>
                  </a:cubicBezTo>
                  <a:cubicBezTo>
                    <a:pt x="31" y="201"/>
                    <a:pt x="32" y="201"/>
                    <a:pt x="32" y="202"/>
                  </a:cubicBezTo>
                  <a:cubicBezTo>
                    <a:pt x="31" y="201"/>
                    <a:pt x="30" y="201"/>
                    <a:pt x="29" y="201"/>
                  </a:cubicBezTo>
                  <a:cubicBezTo>
                    <a:pt x="28" y="202"/>
                    <a:pt x="27" y="202"/>
                    <a:pt x="26" y="201"/>
                  </a:cubicBezTo>
                  <a:cubicBezTo>
                    <a:pt x="27" y="202"/>
                    <a:pt x="27" y="202"/>
                    <a:pt x="27" y="203"/>
                  </a:cubicBezTo>
                  <a:cubicBezTo>
                    <a:pt x="27" y="203"/>
                    <a:pt x="26" y="204"/>
                    <a:pt x="26" y="205"/>
                  </a:cubicBezTo>
                  <a:cubicBezTo>
                    <a:pt x="27" y="205"/>
                    <a:pt x="27" y="204"/>
                    <a:pt x="27" y="204"/>
                  </a:cubicBezTo>
                  <a:cubicBezTo>
                    <a:pt x="27" y="203"/>
                    <a:pt x="28" y="203"/>
                    <a:pt x="29" y="203"/>
                  </a:cubicBezTo>
                  <a:cubicBezTo>
                    <a:pt x="28" y="204"/>
                    <a:pt x="28" y="205"/>
                    <a:pt x="28" y="206"/>
                  </a:cubicBezTo>
                  <a:cubicBezTo>
                    <a:pt x="28" y="207"/>
                    <a:pt x="29" y="207"/>
                    <a:pt x="30" y="207"/>
                  </a:cubicBezTo>
                  <a:cubicBezTo>
                    <a:pt x="30" y="208"/>
                    <a:pt x="30" y="208"/>
                    <a:pt x="29" y="209"/>
                  </a:cubicBezTo>
                  <a:cubicBezTo>
                    <a:pt x="28" y="209"/>
                    <a:pt x="28" y="209"/>
                    <a:pt x="28" y="210"/>
                  </a:cubicBezTo>
                  <a:cubicBezTo>
                    <a:pt x="28" y="210"/>
                    <a:pt x="28" y="210"/>
                    <a:pt x="28" y="211"/>
                  </a:cubicBezTo>
                  <a:cubicBezTo>
                    <a:pt x="29" y="211"/>
                    <a:pt x="29" y="211"/>
                    <a:pt x="30" y="211"/>
                  </a:cubicBezTo>
                  <a:cubicBezTo>
                    <a:pt x="29" y="211"/>
                    <a:pt x="28" y="211"/>
                    <a:pt x="27" y="210"/>
                  </a:cubicBezTo>
                  <a:cubicBezTo>
                    <a:pt x="26" y="210"/>
                    <a:pt x="25" y="210"/>
                    <a:pt x="24" y="209"/>
                  </a:cubicBezTo>
                  <a:cubicBezTo>
                    <a:pt x="23" y="208"/>
                    <a:pt x="23" y="208"/>
                    <a:pt x="22" y="207"/>
                  </a:cubicBezTo>
                  <a:cubicBezTo>
                    <a:pt x="21" y="206"/>
                    <a:pt x="20" y="206"/>
                    <a:pt x="19" y="205"/>
                  </a:cubicBezTo>
                  <a:cubicBezTo>
                    <a:pt x="13" y="200"/>
                    <a:pt x="9" y="195"/>
                    <a:pt x="6" y="188"/>
                  </a:cubicBezTo>
                  <a:cubicBezTo>
                    <a:pt x="3" y="181"/>
                    <a:pt x="2" y="172"/>
                    <a:pt x="1" y="161"/>
                  </a:cubicBezTo>
                  <a:cubicBezTo>
                    <a:pt x="1" y="155"/>
                    <a:pt x="1" y="147"/>
                    <a:pt x="0" y="140"/>
                  </a:cubicBezTo>
                  <a:cubicBezTo>
                    <a:pt x="0" y="132"/>
                    <a:pt x="0" y="124"/>
                    <a:pt x="0" y="117"/>
                  </a:cubicBezTo>
                  <a:cubicBezTo>
                    <a:pt x="0" y="109"/>
                    <a:pt x="0" y="101"/>
                    <a:pt x="0" y="93"/>
                  </a:cubicBezTo>
                  <a:cubicBezTo>
                    <a:pt x="0" y="86"/>
                    <a:pt x="1" y="79"/>
                    <a:pt x="1" y="72"/>
                  </a:cubicBezTo>
                  <a:cubicBezTo>
                    <a:pt x="1" y="71"/>
                    <a:pt x="1" y="71"/>
                    <a:pt x="1" y="70"/>
                  </a:cubicBezTo>
                  <a:cubicBezTo>
                    <a:pt x="1" y="69"/>
                    <a:pt x="1" y="68"/>
                    <a:pt x="1" y="68"/>
                  </a:cubicBezTo>
                  <a:cubicBezTo>
                    <a:pt x="1" y="67"/>
                    <a:pt x="1" y="66"/>
                    <a:pt x="1" y="66"/>
                  </a:cubicBezTo>
                  <a:cubicBezTo>
                    <a:pt x="1" y="65"/>
                    <a:pt x="1" y="65"/>
                    <a:pt x="2" y="64"/>
                  </a:cubicBezTo>
                  <a:cubicBezTo>
                    <a:pt x="1" y="57"/>
                    <a:pt x="1" y="51"/>
                    <a:pt x="2" y="45"/>
                  </a:cubicBezTo>
                  <a:cubicBezTo>
                    <a:pt x="2" y="38"/>
                    <a:pt x="4" y="33"/>
                    <a:pt x="6" y="28"/>
                  </a:cubicBezTo>
                  <a:cubicBezTo>
                    <a:pt x="9" y="23"/>
                    <a:pt x="11" y="18"/>
                    <a:pt x="15" y="15"/>
                  </a:cubicBezTo>
                  <a:cubicBezTo>
                    <a:pt x="19" y="11"/>
                    <a:pt x="23" y="8"/>
                    <a:pt x="27" y="5"/>
                  </a:cubicBezTo>
                  <a:cubicBezTo>
                    <a:pt x="28" y="6"/>
                    <a:pt x="29" y="6"/>
                    <a:pt x="30" y="5"/>
                  </a:cubicBezTo>
                  <a:cubicBezTo>
                    <a:pt x="32" y="5"/>
                    <a:pt x="33" y="5"/>
                    <a:pt x="34" y="6"/>
                  </a:cubicBezTo>
                  <a:cubicBezTo>
                    <a:pt x="34" y="5"/>
                    <a:pt x="34" y="5"/>
                    <a:pt x="35" y="5"/>
                  </a:cubicBezTo>
                  <a:cubicBezTo>
                    <a:pt x="35" y="5"/>
                    <a:pt x="35" y="4"/>
                    <a:pt x="35" y="3"/>
                  </a:cubicBezTo>
                  <a:cubicBezTo>
                    <a:pt x="36" y="4"/>
                    <a:pt x="38" y="4"/>
                    <a:pt x="39" y="4"/>
                  </a:cubicBezTo>
                  <a:cubicBezTo>
                    <a:pt x="41" y="4"/>
                    <a:pt x="42" y="4"/>
                    <a:pt x="44" y="4"/>
                  </a:cubicBezTo>
                  <a:cubicBezTo>
                    <a:pt x="44" y="4"/>
                    <a:pt x="45" y="4"/>
                    <a:pt x="44" y="5"/>
                  </a:cubicBezTo>
                  <a:cubicBezTo>
                    <a:pt x="44" y="5"/>
                    <a:pt x="44" y="6"/>
                    <a:pt x="44" y="6"/>
                  </a:cubicBezTo>
                  <a:cubicBezTo>
                    <a:pt x="45" y="6"/>
                    <a:pt x="45" y="6"/>
                    <a:pt x="46" y="5"/>
                  </a:cubicBezTo>
                  <a:cubicBezTo>
                    <a:pt x="47" y="5"/>
                    <a:pt x="47" y="4"/>
                    <a:pt x="47" y="3"/>
                  </a:cubicBezTo>
                  <a:cubicBezTo>
                    <a:pt x="47" y="3"/>
                    <a:pt x="48" y="3"/>
                    <a:pt x="49" y="3"/>
                  </a:cubicBezTo>
                  <a:cubicBezTo>
                    <a:pt x="50" y="3"/>
                    <a:pt x="51" y="3"/>
                    <a:pt x="51" y="4"/>
                  </a:cubicBezTo>
                  <a:cubicBezTo>
                    <a:pt x="51" y="4"/>
                    <a:pt x="52" y="5"/>
                    <a:pt x="51" y="5"/>
                  </a:cubicBezTo>
                  <a:cubicBezTo>
                    <a:pt x="51" y="6"/>
                    <a:pt x="51" y="7"/>
                    <a:pt x="51" y="7"/>
                  </a:cubicBezTo>
                  <a:cubicBezTo>
                    <a:pt x="51" y="8"/>
                    <a:pt x="51" y="8"/>
                    <a:pt x="51" y="9"/>
                  </a:cubicBezTo>
                  <a:cubicBezTo>
                    <a:pt x="51" y="10"/>
                    <a:pt x="51" y="10"/>
                    <a:pt x="52" y="11"/>
                  </a:cubicBezTo>
                  <a:cubicBezTo>
                    <a:pt x="52" y="11"/>
                    <a:pt x="53" y="11"/>
                    <a:pt x="53" y="10"/>
                  </a:cubicBezTo>
                  <a:cubicBezTo>
                    <a:pt x="54" y="10"/>
                    <a:pt x="54" y="10"/>
                    <a:pt x="55" y="10"/>
                  </a:cubicBezTo>
                  <a:cubicBezTo>
                    <a:pt x="54" y="11"/>
                    <a:pt x="55" y="12"/>
                    <a:pt x="55" y="12"/>
                  </a:cubicBezTo>
                  <a:cubicBezTo>
                    <a:pt x="56" y="12"/>
                    <a:pt x="56" y="11"/>
                    <a:pt x="56" y="11"/>
                  </a:cubicBezTo>
                  <a:cubicBezTo>
                    <a:pt x="57" y="11"/>
                    <a:pt x="57" y="11"/>
                    <a:pt x="58" y="11"/>
                  </a:cubicBezTo>
                  <a:cubicBezTo>
                    <a:pt x="58" y="11"/>
                    <a:pt x="58" y="11"/>
                    <a:pt x="59" y="11"/>
                  </a:cubicBezTo>
                  <a:cubicBezTo>
                    <a:pt x="59" y="11"/>
                    <a:pt x="60" y="11"/>
                    <a:pt x="60" y="10"/>
                  </a:cubicBezTo>
                  <a:cubicBezTo>
                    <a:pt x="61" y="11"/>
                    <a:pt x="61" y="11"/>
                    <a:pt x="60" y="11"/>
                  </a:cubicBezTo>
                  <a:cubicBezTo>
                    <a:pt x="60" y="12"/>
                    <a:pt x="60" y="12"/>
                    <a:pt x="60" y="12"/>
                  </a:cubicBezTo>
                  <a:cubicBezTo>
                    <a:pt x="61" y="12"/>
                    <a:pt x="61" y="12"/>
                    <a:pt x="62" y="11"/>
                  </a:cubicBezTo>
                  <a:cubicBezTo>
                    <a:pt x="62" y="11"/>
                    <a:pt x="63" y="11"/>
                    <a:pt x="64" y="11"/>
                  </a:cubicBezTo>
                  <a:cubicBezTo>
                    <a:pt x="64" y="11"/>
                    <a:pt x="64" y="12"/>
                    <a:pt x="63" y="12"/>
                  </a:cubicBezTo>
                  <a:cubicBezTo>
                    <a:pt x="63" y="12"/>
                    <a:pt x="63" y="13"/>
                    <a:pt x="64" y="13"/>
                  </a:cubicBezTo>
                  <a:cubicBezTo>
                    <a:pt x="64" y="13"/>
                    <a:pt x="64" y="12"/>
                    <a:pt x="65" y="11"/>
                  </a:cubicBezTo>
                  <a:cubicBezTo>
                    <a:pt x="65" y="11"/>
                    <a:pt x="66" y="10"/>
                    <a:pt x="66" y="10"/>
                  </a:cubicBezTo>
                  <a:cubicBezTo>
                    <a:pt x="67" y="10"/>
                    <a:pt x="68" y="9"/>
                    <a:pt x="68" y="9"/>
                  </a:cubicBezTo>
                  <a:cubicBezTo>
                    <a:pt x="69" y="8"/>
                    <a:pt x="69" y="7"/>
                    <a:pt x="69" y="7"/>
                  </a:cubicBezTo>
                  <a:cubicBezTo>
                    <a:pt x="69" y="6"/>
                    <a:pt x="69" y="6"/>
                    <a:pt x="68" y="6"/>
                  </a:cubicBezTo>
                  <a:cubicBezTo>
                    <a:pt x="68" y="6"/>
                    <a:pt x="68" y="6"/>
                    <a:pt x="67" y="6"/>
                  </a:cubicBezTo>
                  <a:cubicBezTo>
                    <a:pt x="67" y="6"/>
                    <a:pt x="66" y="6"/>
                    <a:pt x="66" y="5"/>
                  </a:cubicBezTo>
                  <a:cubicBezTo>
                    <a:pt x="66" y="5"/>
                    <a:pt x="66" y="5"/>
                    <a:pt x="66" y="4"/>
                  </a:cubicBezTo>
                  <a:cubicBezTo>
                    <a:pt x="67" y="4"/>
                    <a:pt x="68" y="4"/>
                    <a:pt x="68" y="5"/>
                  </a:cubicBezTo>
                  <a:cubicBezTo>
                    <a:pt x="69" y="5"/>
                    <a:pt x="69" y="6"/>
                    <a:pt x="70" y="6"/>
                  </a:cubicBezTo>
                  <a:cubicBezTo>
                    <a:pt x="71" y="6"/>
                    <a:pt x="71" y="6"/>
                    <a:pt x="71" y="5"/>
                  </a:cubicBezTo>
                  <a:cubicBezTo>
                    <a:pt x="71" y="5"/>
                    <a:pt x="71" y="4"/>
                    <a:pt x="71" y="4"/>
                  </a:cubicBezTo>
                  <a:cubicBezTo>
                    <a:pt x="72" y="4"/>
                    <a:pt x="72" y="4"/>
                    <a:pt x="72" y="4"/>
                  </a:cubicBezTo>
                  <a:cubicBezTo>
                    <a:pt x="73" y="4"/>
                    <a:pt x="73" y="4"/>
                    <a:pt x="73" y="5"/>
                  </a:cubicBezTo>
                  <a:cubicBezTo>
                    <a:pt x="73" y="5"/>
                    <a:pt x="73" y="5"/>
                    <a:pt x="74" y="6"/>
                  </a:cubicBezTo>
                  <a:cubicBezTo>
                    <a:pt x="74" y="6"/>
                    <a:pt x="74" y="6"/>
                    <a:pt x="74" y="6"/>
                  </a:cubicBezTo>
                  <a:cubicBezTo>
                    <a:pt x="75" y="6"/>
                    <a:pt x="75" y="5"/>
                    <a:pt x="76" y="5"/>
                  </a:cubicBezTo>
                  <a:cubicBezTo>
                    <a:pt x="76" y="4"/>
                    <a:pt x="77" y="4"/>
                    <a:pt x="77" y="3"/>
                  </a:cubicBezTo>
                  <a:cubicBezTo>
                    <a:pt x="80" y="4"/>
                    <a:pt x="83" y="4"/>
                    <a:pt x="85" y="4"/>
                  </a:cubicBezTo>
                  <a:cubicBezTo>
                    <a:pt x="88" y="4"/>
                    <a:pt x="90" y="4"/>
                    <a:pt x="92" y="4"/>
                  </a:cubicBezTo>
                  <a:cubicBezTo>
                    <a:pt x="92" y="4"/>
                    <a:pt x="92" y="4"/>
                    <a:pt x="92" y="4"/>
                  </a:cubicBezTo>
                  <a:cubicBezTo>
                    <a:pt x="91" y="3"/>
                    <a:pt x="91" y="3"/>
                    <a:pt x="91" y="3"/>
                  </a:cubicBezTo>
                  <a:cubicBezTo>
                    <a:pt x="93" y="3"/>
                    <a:pt x="94" y="3"/>
                    <a:pt x="96" y="4"/>
                  </a:cubicBezTo>
                  <a:cubicBezTo>
                    <a:pt x="98" y="4"/>
                    <a:pt x="99" y="4"/>
                    <a:pt x="101" y="5"/>
                  </a:cubicBezTo>
                  <a:cubicBezTo>
                    <a:pt x="103" y="5"/>
                    <a:pt x="104" y="6"/>
                    <a:pt x="106" y="7"/>
                  </a:cubicBezTo>
                  <a:cubicBezTo>
                    <a:pt x="107" y="7"/>
                    <a:pt x="108" y="9"/>
                    <a:pt x="109" y="10"/>
                  </a:cubicBezTo>
                  <a:cubicBezTo>
                    <a:pt x="112" y="12"/>
                    <a:pt x="115" y="14"/>
                    <a:pt x="118" y="18"/>
                  </a:cubicBezTo>
                  <a:cubicBezTo>
                    <a:pt x="120" y="21"/>
                    <a:pt x="122" y="25"/>
                    <a:pt x="124" y="29"/>
                  </a:cubicBezTo>
                  <a:cubicBezTo>
                    <a:pt x="125" y="33"/>
                    <a:pt x="126" y="37"/>
                    <a:pt x="127" y="42"/>
                  </a:cubicBezTo>
                  <a:cubicBezTo>
                    <a:pt x="128" y="47"/>
                    <a:pt x="128" y="52"/>
                    <a:pt x="128" y="58"/>
                  </a:cubicBezTo>
                  <a:lnTo>
                    <a:pt x="75" y="58"/>
                  </a:ln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1" name="Freeform 67">
              <a:extLst>
                <a:ext uri="{FF2B5EF4-FFF2-40B4-BE49-F238E27FC236}">
                  <a16:creationId xmlns:a16="http://schemas.microsoft.com/office/drawing/2014/main" id="{B354B19E-7F3B-4C3A-9A2B-4ED7385D568C}"/>
                </a:ext>
              </a:extLst>
            </p:cNvPr>
            <p:cNvSpPr>
              <a:spLocks noEditPoints="1"/>
            </p:cNvSpPr>
            <p:nvPr/>
          </p:nvSpPr>
          <p:spPr bwMode="auto">
            <a:xfrm>
              <a:off x="3523093" y="3226375"/>
              <a:ext cx="33860" cy="38094"/>
            </a:xfrm>
            <a:custGeom>
              <a:avLst/>
              <a:gdLst>
                <a:gd name="T0" fmla="*/ 3 w 40"/>
                <a:gd name="T1" fmla="*/ 44 h 45"/>
                <a:gd name="T2" fmla="*/ 1 w 40"/>
                <a:gd name="T3" fmla="*/ 41 h 45"/>
                <a:gd name="T4" fmla="*/ 7 w 40"/>
                <a:gd name="T5" fmla="*/ 42 h 45"/>
                <a:gd name="T6" fmla="*/ 7 w 40"/>
                <a:gd name="T7" fmla="*/ 44 h 45"/>
                <a:gd name="T8" fmla="*/ 6 w 40"/>
                <a:gd name="T9" fmla="*/ 43 h 45"/>
                <a:gd name="T10" fmla="*/ 10 w 40"/>
                <a:gd name="T11" fmla="*/ 44 h 45"/>
                <a:gd name="T12" fmla="*/ 12 w 40"/>
                <a:gd name="T13" fmla="*/ 42 h 45"/>
                <a:gd name="T14" fmla="*/ 10 w 40"/>
                <a:gd name="T15" fmla="*/ 44 h 45"/>
                <a:gd name="T16" fmla="*/ 21 w 40"/>
                <a:gd name="T17" fmla="*/ 41 h 45"/>
                <a:gd name="T18" fmla="*/ 18 w 40"/>
                <a:gd name="T19" fmla="*/ 42 h 45"/>
                <a:gd name="T20" fmla="*/ 13 w 40"/>
                <a:gd name="T21" fmla="*/ 40 h 45"/>
                <a:gd name="T22" fmla="*/ 15 w 40"/>
                <a:gd name="T23" fmla="*/ 41 h 45"/>
                <a:gd name="T24" fmla="*/ 10 w 40"/>
                <a:gd name="T25" fmla="*/ 39 h 45"/>
                <a:gd name="T26" fmla="*/ 10 w 40"/>
                <a:gd name="T27" fmla="*/ 37 h 45"/>
                <a:gd name="T28" fmla="*/ 39 w 40"/>
                <a:gd name="T29" fmla="*/ 38 h 45"/>
                <a:gd name="T30" fmla="*/ 39 w 40"/>
                <a:gd name="T31" fmla="*/ 38 h 45"/>
                <a:gd name="T32" fmla="*/ 3 w 40"/>
                <a:gd name="T33" fmla="*/ 38 h 45"/>
                <a:gd name="T34" fmla="*/ 4 w 40"/>
                <a:gd name="T35" fmla="*/ 36 h 45"/>
                <a:gd name="T36" fmla="*/ 2 w 40"/>
                <a:gd name="T37" fmla="*/ 37 h 45"/>
                <a:gd name="T38" fmla="*/ 11 w 40"/>
                <a:gd name="T39" fmla="*/ 11 h 45"/>
                <a:gd name="T40" fmla="*/ 12 w 40"/>
                <a:gd name="T41" fmla="*/ 10 h 45"/>
                <a:gd name="T42" fmla="*/ 21 w 40"/>
                <a:gd name="T43" fmla="*/ 10 h 45"/>
                <a:gd name="T44" fmla="*/ 20 w 40"/>
                <a:gd name="T45" fmla="*/ 10 h 45"/>
                <a:gd name="T46" fmla="*/ 28 w 40"/>
                <a:gd name="T47" fmla="*/ 8 h 45"/>
                <a:gd name="T48" fmla="*/ 19 w 40"/>
                <a:gd name="T49" fmla="*/ 8 h 45"/>
                <a:gd name="T50" fmla="*/ 19 w 40"/>
                <a:gd name="T51" fmla="*/ 10 h 45"/>
                <a:gd name="T52" fmla="*/ 29 w 40"/>
                <a:gd name="T53" fmla="*/ 6 h 45"/>
                <a:gd name="T54" fmla="*/ 26 w 40"/>
                <a:gd name="T55" fmla="*/ 8 h 45"/>
                <a:gd name="T56" fmla="*/ 25 w 40"/>
                <a:gd name="T57" fmla="*/ 10 h 45"/>
                <a:gd name="T58" fmla="*/ 26 w 40"/>
                <a:gd name="T59" fmla="*/ 6 h 45"/>
                <a:gd name="T60" fmla="*/ 25 w 40"/>
                <a:gd name="T61" fmla="*/ 7 h 45"/>
                <a:gd name="T62" fmla="*/ 18 w 40"/>
                <a:gd name="T63" fmla="*/ 7 h 45"/>
                <a:gd name="T64" fmla="*/ 16 w 40"/>
                <a:gd name="T65" fmla="*/ 6 h 45"/>
                <a:gd name="T66" fmla="*/ 6 w 40"/>
                <a:gd name="T67" fmla="*/ 6 h 45"/>
                <a:gd name="T68" fmla="*/ 7 w 40"/>
                <a:gd name="T69" fmla="*/ 5 h 45"/>
                <a:gd name="T70" fmla="*/ 35 w 40"/>
                <a:gd name="T71" fmla="*/ 5 h 45"/>
                <a:gd name="T72" fmla="*/ 35 w 40"/>
                <a:gd name="T73" fmla="*/ 6 h 45"/>
                <a:gd name="T74" fmla="*/ 13 w 40"/>
                <a:gd name="T75" fmla="*/ 3 h 45"/>
                <a:gd name="T76" fmla="*/ 13 w 40"/>
                <a:gd name="T77" fmla="*/ 1 h 45"/>
                <a:gd name="T78" fmla="*/ 5 w 40"/>
                <a:gd name="T79" fmla="*/ 39 h 45"/>
                <a:gd name="T80" fmla="*/ 7 w 40"/>
                <a:gd name="T81" fmla="*/ 41 h 45"/>
                <a:gd name="T82" fmla="*/ 4 w 40"/>
                <a:gd name="T83" fmla="*/ 43 h 45"/>
                <a:gd name="T84" fmla="*/ 5 w 40"/>
                <a:gd name="T85" fmla="*/ 41 h 45"/>
                <a:gd name="T86" fmla="*/ 0 w 40"/>
                <a:gd name="T87" fmla="*/ 4 h 45"/>
                <a:gd name="T88" fmla="*/ 1 w 40"/>
                <a:gd name="T89" fmla="*/ 2 h 45"/>
                <a:gd name="T90" fmla="*/ 16 w 40"/>
                <a:gd name="T91" fmla="*/ 1 h 45"/>
                <a:gd name="T92" fmla="*/ 21 w 40"/>
                <a:gd name="T93" fmla="*/ 1 h 45"/>
                <a:gd name="T94" fmla="*/ 23 w 40"/>
                <a:gd name="T95" fmla="*/ 4 h 45"/>
                <a:gd name="T96" fmla="*/ 29 w 40"/>
                <a:gd name="T97" fmla="*/ 2 h 45"/>
                <a:gd name="T98" fmla="*/ 31 w 40"/>
                <a:gd name="T99" fmla="*/ 1 h 45"/>
                <a:gd name="T100" fmla="*/ 40 w 40"/>
                <a:gd name="T101" fmla="*/ 6 h 45"/>
                <a:gd name="T102" fmla="*/ 37 w 40"/>
                <a:gd name="T103" fmla="*/ 5 h 45"/>
                <a:gd name="T104" fmla="*/ 37 w 40"/>
                <a:gd name="T105" fmla="*/ 3 h 45"/>
                <a:gd name="T106" fmla="*/ 36 w 40"/>
                <a:gd name="T107" fmla="*/ 7 h 45"/>
                <a:gd name="T108" fmla="*/ 38 w 40"/>
                <a:gd name="T109" fmla="*/ 10 h 45"/>
                <a:gd name="T110" fmla="*/ 40 w 40"/>
                <a:gd name="T111" fmla="*/ 9 h 45"/>
                <a:gd name="T112" fmla="*/ 39 w 40"/>
                <a:gd name="T113" fmla="*/ 39 h 45"/>
                <a:gd name="T114" fmla="*/ 40 w 40"/>
                <a:gd name="T115" fmla="*/ 44 h 45"/>
                <a:gd name="T116" fmla="*/ 38 w 40"/>
                <a:gd name="T117" fmla="*/ 43 h 45"/>
                <a:gd name="T118" fmla="*/ 24 w 40"/>
                <a:gd name="T119" fmla="*/ 44 h 45"/>
                <a:gd name="T120" fmla="*/ 16 w 40"/>
                <a:gd name="T121" fmla="*/ 44 h 45"/>
                <a:gd name="T122" fmla="*/ 9 w 40"/>
                <a:gd name="T123" fmla="*/ 42 h 45"/>
                <a:gd name="T124" fmla="*/ 5 w 40"/>
                <a:gd name="T125"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45">
                  <a:moveTo>
                    <a:pt x="3" y="41"/>
                  </a:moveTo>
                  <a:cubicBezTo>
                    <a:pt x="3" y="42"/>
                    <a:pt x="3" y="43"/>
                    <a:pt x="2" y="43"/>
                  </a:cubicBezTo>
                  <a:cubicBezTo>
                    <a:pt x="2" y="43"/>
                    <a:pt x="2" y="44"/>
                    <a:pt x="3" y="44"/>
                  </a:cubicBezTo>
                  <a:cubicBezTo>
                    <a:pt x="2" y="44"/>
                    <a:pt x="2" y="44"/>
                    <a:pt x="1" y="44"/>
                  </a:cubicBezTo>
                  <a:cubicBezTo>
                    <a:pt x="0" y="44"/>
                    <a:pt x="0" y="43"/>
                    <a:pt x="0" y="42"/>
                  </a:cubicBezTo>
                  <a:cubicBezTo>
                    <a:pt x="0" y="42"/>
                    <a:pt x="1" y="42"/>
                    <a:pt x="1" y="41"/>
                  </a:cubicBezTo>
                  <a:cubicBezTo>
                    <a:pt x="2" y="41"/>
                    <a:pt x="2" y="41"/>
                    <a:pt x="3" y="41"/>
                  </a:cubicBezTo>
                  <a:close/>
                  <a:moveTo>
                    <a:pt x="7" y="41"/>
                  </a:moveTo>
                  <a:cubicBezTo>
                    <a:pt x="7" y="42"/>
                    <a:pt x="7" y="42"/>
                    <a:pt x="7" y="42"/>
                  </a:cubicBezTo>
                  <a:cubicBezTo>
                    <a:pt x="7" y="42"/>
                    <a:pt x="7" y="42"/>
                    <a:pt x="7" y="42"/>
                  </a:cubicBezTo>
                  <a:cubicBezTo>
                    <a:pt x="7" y="43"/>
                    <a:pt x="7" y="43"/>
                    <a:pt x="7" y="43"/>
                  </a:cubicBezTo>
                  <a:cubicBezTo>
                    <a:pt x="6" y="43"/>
                    <a:pt x="6" y="44"/>
                    <a:pt x="7" y="44"/>
                  </a:cubicBezTo>
                  <a:lnTo>
                    <a:pt x="5" y="44"/>
                  </a:lnTo>
                  <a:cubicBezTo>
                    <a:pt x="5" y="44"/>
                    <a:pt x="5" y="43"/>
                    <a:pt x="5" y="43"/>
                  </a:cubicBezTo>
                  <a:cubicBezTo>
                    <a:pt x="5" y="43"/>
                    <a:pt x="6" y="43"/>
                    <a:pt x="6" y="43"/>
                  </a:cubicBezTo>
                  <a:cubicBezTo>
                    <a:pt x="6" y="43"/>
                    <a:pt x="6" y="42"/>
                    <a:pt x="6" y="42"/>
                  </a:cubicBezTo>
                  <a:cubicBezTo>
                    <a:pt x="7" y="42"/>
                    <a:pt x="7" y="42"/>
                    <a:pt x="7" y="41"/>
                  </a:cubicBezTo>
                  <a:close/>
                  <a:moveTo>
                    <a:pt x="10" y="44"/>
                  </a:moveTo>
                  <a:cubicBezTo>
                    <a:pt x="10" y="44"/>
                    <a:pt x="10" y="44"/>
                    <a:pt x="11" y="44"/>
                  </a:cubicBezTo>
                  <a:cubicBezTo>
                    <a:pt x="11" y="43"/>
                    <a:pt x="11" y="43"/>
                    <a:pt x="12" y="43"/>
                  </a:cubicBezTo>
                  <a:cubicBezTo>
                    <a:pt x="12" y="42"/>
                    <a:pt x="12" y="42"/>
                    <a:pt x="12" y="42"/>
                  </a:cubicBezTo>
                  <a:cubicBezTo>
                    <a:pt x="11" y="41"/>
                    <a:pt x="11" y="41"/>
                    <a:pt x="10" y="41"/>
                  </a:cubicBezTo>
                  <a:cubicBezTo>
                    <a:pt x="10" y="42"/>
                    <a:pt x="10" y="42"/>
                    <a:pt x="10" y="42"/>
                  </a:cubicBezTo>
                  <a:cubicBezTo>
                    <a:pt x="10" y="43"/>
                    <a:pt x="10" y="43"/>
                    <a:pt x="10" y="44"/>
                  </a:cubicBezTo>
                  <a:close/>
                  <a:moveTo>
                    <a:pt x="18" y="42"/>
                  </a:moveTo>
                  <a:cubicBezTo>
                    <a:pt x="19" y="42"/>
                    <a:pt x="19" y="42"/>
                    <a:pt x="20" y="42"/>
                  </a:cubicBezTo>
                  <a:cubicBezTo>
                    <a:pt x="21" y="43"/>
                    <a:pt x="21" y="42"/>
                    <a:pt x="21" y="41"/>
                  </a:cubicBezTo>
                  <a:cubicBezTo>
                    <a:pt x="21" y="41"/>
                    <a:pt x="20" y="41"/>
                    <a:pt x="19" y="41"/>
                  </a:cubicBezTo>
                  <a:cubicBezTo>
                    <a:pt x="19" y="41"/>
                    <a:pt x="19" y="41"/>
                    <a:pt x="18" y="40"/>
                  </a:cubicBezTo>
                  <a:lnTo>
                    <a:pt x="18" y="42"/>
                  </a:lnTo>
                  <a:close/>
                  <a:moveTo>
                    <a:pt x="15" y="40"/>
                  </a:moveTo>
                  <a:cubicBezTo>
                    <a:pt x="14" y="40"/>
                    <a:pt x="14" y="40"/>
                    <a:pt x="14" y="40"/>
                  </a:cubicBezTo>
                  <a:cubicBezTo>
                    <a:pt x="14" y="40"/>
                    <a:pt x="13" y="39"/>
                    <a:pt x="13" y="40"/>
                  </a:cubicBezTo>
                  <a:cubicBezTo>
                    <a:pt x="12" y="40"/>
                    <a:pt x="12" y="40"/>
                    <a:pt x="13" y="41"/>
                  </a:cubicBezTo>
                  <a:cubicBezTo>
                    <a:pt x="13" y="41"/>
                    <a:pt x="13" y="41"/>
                    <a:pt x="14" y="41"/>
                  </a:cubicBezTo>
                  <a:cubicBezTo>
                    <a:pt x="14" y="41"/>
                    <a:pt x="14" y="41"/>
                    <a:pt x="15" y="41"/>
                  </a:cubicBezTo>
                  <a:cubicBezTo>
                    <a:pt x="15" y="41"/>
                    <a:pt x="15" y="41"/>
                    <a:pt x="15" y="40"/>
                  </a:cubicBezTo>
                  <a:close/>
                  <a:moveTo>
                    <a:pt x="9" y="39"/>
                  </a:moveTo>
                  <a:cubicBezTo>
                    <a:pt x="9" y="39"/>
                    <a:pt x="9" y="39"/>
                    <a:pt x="10" y="39"/>
                  </a:cubicBezTo>
                  <a:cubicBezTo>
                    <a:pt x="10" y="39"/>
                    <a:pt x="11" y="39"/>
                    <a:pt x="11" y="39"/>
                  </a:cubicBezTo>
                  <a:cubicBezTo>
                    <a:pt x="11" y="38"/>
                    <a:pt x="11" y="38"/>
                    <a:pt x="11" y="37"/>
                  </a:cubicBezTo>
                  <a:cubicBezTo>
                    <a:pt x="11" y="37"/>
                    <a:pt x="10" y="37"/>
                    <a:pt x="10" y="37"/>
                  </a:cubicBezTo>
                  <a:cubicBezTo>
                    <a:pt x="10" y="37"/>
                    <a:pt x="9" y="38"/>
                    <a:pt x="9" y="38"/>
                  </a:cubicBezTo>
                  <a:cubicBezTo>
                    <a:pt x="9" y="38"/>
                    <a:pt x="9" y="38"/>
                    <a:pt x="9" y="39"/>
                  </a:cubicBezTo>
                  <a:close/>
                  <a:moveTo>
                    <a:pt x="39" y="38"/>
                  </a:moveTo>
                  <a:cubicBezTo>
                    <a:pt x="39" y="38"/>
                    <a:pt x="39" y="37"/>
                    <a:pt x="39" y="37"/>
                  </a:cubicBezTo>
                  <a:cubicBezTo>
                    <a:pt x="39" y="37"/>
                    <a:pt x="38" y="36"/>
                    <a:pt x="38" y="36"/>
                  </a:cubicBezTo>
                  <a:cubicBezTo>
                    <a:pt x="38" y="38"/>
                    <a:pt x="38" y="38"/>
                    <a:pt x="39" y="38"/>
                  </a:cubicBezTo>
                  <a:close/>
                  <a:moveTo>
                    <a:pt x="1" y="39"/>
                  </a:moveTo>
                  <a:cubicBezTo>
                    <a:pt x="2" y="39"/>
                    <a:pt x="2" y="39"/>
                    <a:pt x="2" y="39"/>
                  </a:cubicBezTo>
                  <a:cubicBezTo>
                    <a:pt x="2" y="39"/>
                    <a:pt x="3" y="39"/>
                    <a:pt x="3" y="38"/>
                  </a:cubicBezTo>
                  <a:cubicBezTo>
                    <a:pt x="3" y="38"/>
                    <a:pt x="3" y="38"/>
                    <a:pt x="4" y="37"/>
                  </a:cubicBezTo>
                  <a:cubicBezTo>
                    <a:pt x="4" y="37"/>
                    <a:pt x="4" y="37"/>
                    <a:pt x="5" y="37"/>
                  </a:cubicBezTo>
                  <a:cubicBezTo>
                    <a:pt x="5" y="36"/>
                    <a:pt x="5" y="36"/>
                    <a:pt x="4" y="36"/>
                  </a:cubicBezTo>
                  <a:cubicBezTo>
                    <a:pt x="4" y="36"/>
                    <a:pt x="3" y="36"/>
                    <a:pt x="3" y="36"/>
                  </a:cubicBezTo>
                  <a:cubicBezTo>
                    <a:pt x="3" y="36"/>
                    <a:pt x="3" y="37"/>
                    <a:pt x="3" y="37"/>
                  </a:cubicBezTo>
                  <a:cubicBezTo>
                    <a:pt x="2" y="37"/>
                    <a:pt x="2" y="37"/>
                    <a:pt x="2" y="37"/>
                  </a:cubicBezTo>
                  <a:cubicBezTo>
                    <a:pt x="2" y="37"/>
                    <a:pt x="2" y="38"/>
                    <a:pt x="1" y="38"/>
                  </a:cubicBezTo>
                  <a:cubicBezTo>
                    <a:pt x="1" y="38"/>
                    <a:pt x="1" y="38"/>
                    <a:pt x="1" y="39"/>
                  </a:cubicBezTo>
                  <a:close/>
                  <a:moveTo>
                    <a:pt x="11" y="11"/>
                  </a:moveTo>
                  <a:cubicBezTo>
                    <a:pt x="11" y="11"/>
                    <a:pt x="12" y="11"/>
                    <a:pt x="13" y="11"/>
                  </a:cubicBezTo>
                  <a:cubicBezTo>
                    <a:pt x="13" y="11"/>
                    <a:pt x="14" y="10"/>
                    <a:pt x="13" y="10"/>
                  </a:cubicBezTo>
                  <a:cubicBezTo>
                    <a:pt x="13" y="10"/>
                    <a:pt x="12" y="10"/>
                    <a:pt x="12" y="10"/>
                  </a:cubicBezTo>
                  <a:cubicBezTo>
                    <a:pt x="12" y="10"/>
                    <a:pt x="12" y="11"/>
                    <a:pt x="11" y="11"/>
                  </a:cubicBezTo>
                  <a:close/>
                  <a:moveTo>
                    <a:pt x="20" y="10"/>
                  </a:moveTo>
                  <a:cubicBezTo>
                    <a:pt x="20" y="10"/>
                    <a:pt x="20" y="11"/>
                    <a:pt x="21" y="10"/>
                  </a:cubicBezTo>
                  <a:cubicBezTo>
                    <a:pt x="21" y="10"/>
                    <a:pt x="21" y="9"/>
                    <a:pt x="21" y="9"/>
                  </a:cubicBezTo>
                  <a:cubicBezTo>
                    <a:pt x="21" y="9"/>
                    <a:pt x="20" y="9"/>
                    <a:pt x="20" y="9"/>
                  </a:cubicBezTo>
                  <a:cubicBezTo>
                    <a:pt x="20" y="9"/>
                    <a:pt x="20" y="10"/>
                    <a:pt x="20" y="10"/>
                  </a:cubicBezTo>
                  <a:close/>
                  <a:moveTo>
                    <a:pt x="31" y="10"/>
                  </a:moveTo>
                  <a:cubicBezTo>
                    <a:pt x="31" y="10"/>
                    <a:pt x="31" y="9"/>
                    <a:pt x="30" y="9"/>
                  </a:cubicBezTo>
                  <a:cubicBezTo>
                    <a:pt x="30" y="8"/>
                    <a:pt x="29" y="8"/>
                    <a:pt x="28" y="8"/>
                  </a:cubicBezTo>
                  <a:cubicBezTo>
                    <a:pt x="28" y="10"/>
                    <a:pt x="29" y="10"/>
                    <a:pt x="31" y="10"/>
                  </a:cubicBezTo>
                  <a:close/>
                  <a:moveTo>
                    <a:pt x="19" y="10"/>
                  </a:moveTo>
                  <a:cubicBezTo>
                    <a:pt x="19" y="9"/>
                    <a:pt x="19" y="9"/>
                    <a:pt x="19" y="8"/>
                  </a:cubicBezTo>
                  <a:cubicBezTo>
                    <a:pt x="19" y="7"/>
                    <a:pt x="19" y="7"/>
                    <a:pt x="18" y="7"/>
                  </a:cubicBezTo>
                  <a:cubicBezTo>
                    <a:pt x="18" y="8"/>
                    <a:pt x="18" y="8"/>
                    <a:pt x="18" y="9"/>
                  </a:cubicBezTo>
                  <a:cubicBezTo>
                    <a:pt x="18" y="9"/>
                    <a:pt x="19" y="10"/>
                    <a:pt x="19" y="10"/>
                  </a:cubicBezTo>
                  <a:close/>
                  <a:moveTo>
                    <a:pt x="31" y="7"/>
                  </a:moveTo>
                  <a:cubicBezTo>
                    <a:pt x="32" y="7"/>
                    <a:pt x="31" y="6"/>
                    <a:pt x="31" y="6"/>
                  </a:cubicBezTo>
                  <a:cubicBezTo>
                    <a:pt x="31" y="6"/>
                    <a:pt x="30" y="6"/>
                    <a:pt x="29" y="6"/>
                  </a:cubicBezTo>
                  <a:cubicBezTo>
                    <a:pt x="29" y="7"/>
                    <a:pt x="29" y="7"/>
                    <a:pt x="30" y="8"/>
                  </a:cubicBezTo>
                  <a:cubicBezTo>
                    <a:pt x="31" y="8"/>
                    <a:pt x="31" y="8"/>
                    <a:pt x="31" y="7"/>
                  </a:cubicBezTo>
                  <a:close/>
                  <a:moveTo>
                    <a:pt x="26" y="8"/>
                  </a:moveTo>
                  <a:cubicBezTo>
                    <a:pt x="26" y="9"/>
                    <a:pt x="25" y="9"/>
                    <a:pt x="24" y="9"/>
                  </a:cubicBezTo>
                  <a:cubicBezTo>
                    <a:pt x="24" y="10"/>
                    <a:pt x="24" y="10"/>
                    <a:pt x="25" y="10"/>
                  </a:cubicBezTo>
                  <a:cubicBezTo>
                    <a:pt x="25" y="10"/>
                    <a:pt x="25" y="10"/>
                    <a:pt x="25" y="10"/>
                  </a:cubicBezTo>
                  <a:cubicBezTo>
                    <a:pt x="26" y="10"/>
                    <a:pt x="26" y="9"/>
                    <a:pt x="26" y="9"/>
                  </a:cubicBezTo>
                  <a:cubicBezTo>
                    <a:pt x="27" y="9"/>
                    <a:pt x="27" y="9"/>
                    <a:pt x="27" y="8"/>
                  </a:cubicBezTo>
                  <a:cubicBezTo>
                    <a:pt x="27" y="8"/>
                    <a:pt x="27" y="7"/>
                    <a:pt x="26" y="6"/>
                  </a:cubicBezTo>
                  <a:cubicBezTo>
                    <a:pt x="26" y="6"/>
                    <a:pt x="25" y="5"/>
                    <a:pt x="25" y="5"/>
                  </a:cubicBezTo>
                  <a:cubicBezTo>
                    <a:pt x="25" y="5"/>
                    <a:pt x="25" y="6"/>
                    <a:pt x="25" y="6"/>
                  </a:cubicBezTo>
                  <a:cubicBezTo>
                    <a:pt x="25" y="6"/>
                    <a:pt x="25" y="6"/>
                    <a:pt x="25" y="7"/>
                  </a:cubicBezTo>
                  <a:cubicBezTo>
                    <a:pt x="25" y="7"/>
                    <a:pt x="26" y="7"/>
                    <a:pt x="26" y="7"/>
                  </a:cubicBezTo>
                  <a:cubicBezTo>
                    <a:pt x="26" y="8"/>
                    <a:pt x="26" y="8"/>
                    <a:pt x="26" y="8"/>
                  </a:cubicBezTo>
                  <a:close/>
                  <a:moveTo>
                    <a:pt x="18" y="7"/>
                  </a:moveTo>
                  <a:cubicBezTo>
                    <a:pt x="18" y="7"/>
                    <a:pt x="18" y="6"/>
                    <a:pt x="18" y="6"/>
                  </a:cubicBezTo>
                  <a:cubicBezTo>
                    <a:pt x="18" y="5"/>
                    <a:pt x="17" y="5"/>
                    <a:pt x="17" y="5"/>
                  </a:cubicBezTo>
                  <a:cubicBezTo>
                    <a:pt x="17" y="5"/>
                    <a:pt x="16" y="6"/>
                    <a:pt x="16" y="6"/>
                  </a:cubicBezTo>
                  <a:cubicBezTo>
                    <a:pt x="17" y="7"/>
                    <a:pt x="17" y="7"/>
                    <a:pt x="18" y="7"/>
                  </a:cubicBezTo>
                  <a:close/>
                  <a:moveTo>
                    <a:pt x="5" y="5"/>
                  </a:moveTo>
                  <a:cubicBezTo>
                    <a:pt x="5" y="6"/>
                    <a:pt x="5" y="6"/>
                    <a:pt x="6" y="6"/>
                  </a:cubicBezTo>
                  <a:cubicBezTo>
                    <a:pt x="6" y="6"/>
                    <a:pt x="6" y="6"/>
                    <a:pt x="7" y="6"/>
                  </a:cubicBezTo>
                  <a:cubicBezTo>
                    <a:pt x="7" y="6"/>
                    <a:pt x="7" y="6"/>
                    <a:pt x="7" y="6"/>
                  </a:cubicBezTo>
                  <a:cubicBezTo>
                    <a:pt x="7" y="6"/>
                    <a:pt x="7" y="6"/>
                    <a:pt x="7" y="5"/>
                  </a:cubicBezTo>
                  <a:lnTo>
                    <a:pt x="5" y="5"/>
                  </a:lnTo>
                  <a:close/>
                  <a:moveTo>
                    <a:pt x="35" y="6"/>
                  </a:moveTo>
                  <a:cubicBezTo>
                    <a:pt x="35" y="6"/>
                    <a:pt x="35" y="6"/>
                    <a:pt x="35" y="5"/>
                  </a:cubicBezTo>
                  <a:cubicBezTo>
                    <a:pt x="35" y="5"/>
                    <a:pt x="35" y="4"/>
                    <a:pt x="34" y="4"/>
                  </a:cubicBezTo>
                  <a:cubicBezTo>
                    <a:pt x="34" y="5"/>
                    <a:pt x="34" y="5"/>
                    <a:pt x="34" y="5"/>
                  </a:cubicBezTo>
                  <a:cubicBezTo>
                    <a:pt x="34" y="6"/>
                    <a:pt x="34" y="6"/>
                    <a:pt x="35" y="6"/>
                  </a:cubicBezTo>
                  <a:close/>
                  <a:moveTo>
                    <a:pt x="11" y="1"/>
                  </a:moveTo>
                  <a:cubicBezTo>
                    <a:pt x="11" y="2"/>
                    <a:pt x="11" y="3"/>
                    <a:pt x="12" y="3"/>
                  </a:cubicBezTo>
                  <a:cubicBezTo>
                    <a:pt x="12" y="3"/>
                    <a:pt x="13" y="3"/>
                    <a:pt x="13" y="3"/>
                  </a:cubicBezTo>
                  <a:cubicBezTo>
                    <a:pt x="14" y="3"/>
                    <a:pt x="14" y="3"/>
                    <a:pt x="14" y="3"/>
                  </a:cubicBezTo>
                  <a:cubicBezTo>
                    <a:pt x="15" y="3"/>
                    <a:pt x="15" y="2"/>
                    <a:pt x="15" y="1"/>
                  </a:cubicBezTo>
                  <a:cubicBezTo>
                    <a:pt x="14" y="1"/>
                    <a:pt x="14" y="1"/>
                    <a:pt x="13" y="1"/>
                  </a:cubicBezTo>
                  <a:cubicBezTo>
                    <a:pt x="12" y="1"/>
                    <a:pt x="12" y="1"/>
                    <a:pt x="11" y="1"/>
                  </a:cubicBezTo>
                  <a:close/>
                  <a:moveTo>
                    <a:pt x="5" y="39"/>
                  </a:moveTo>
                  <a:cubicBezTo>
                    <a:pt x="5" y="39"/>
                    <a:pt x="5" y="39"/>
                    <a:pt x="5" y="39"/>
                  </a:cubicBezTo>
                  <a:cubicBezTo>
                    <a:pt x="5" y="39"/>
                    <a:pt x="5" y="40"/>
                    <a:pt x="6" y="40"/>
                  </a:cubicBezTo>
                  <a:cubicBezTo>
                    <a:pt x="6" y="40"/>
                    <a:pt x="6" y="40"/>
                    <a:pt x="6" y="40"/>
                  </a:cubicBezTo>
                  <a:cubicBezTo>
                    <a:pt x="7" y="41"/>
                    <a:pt x="7" y="41"/>
                    <a:pt x="7" y="41"/>
                  </a:cubicBezTo>
                  <a:cubicBezTo>
                    <a:pt x="6" y="41"/>
                    <a:pt x="5" y="41"/>
                    <a:pt x="5" y="41"/>
                  </a:cubicBezTo>
                  <a:cubicBezTo>
                    <a:pt x="5" y="41"/>
                    <a:pt x="5" y="42"/>
                    <a:pt x="5" y="42"/>
                  </a:cubicBezTo>
                  <a:cubicBezTo>
                    <a:pt x="4" y="42"/>
                    <a:pt x="4" y="42"/>
                    <a:pt x="4" y="43"/>
                  </a:cubicBezTo>
                  <a:cubicBezTo>
                    <a:pt x="4" y="43"/>
                    <a:pt x="3" y="43"/>
                    <a:pt x="3" y="42"/>
                  </a:cubicBezTo>
                  <a:cubicBezTo>
                    <a:pt x="3" y="42"/>
                    <a:pt x="3" y="41"/>
                    <a:pt x="3" y="41"/>
                  </a:cubicBezTo>
                  <a:cubicBezTo>
                    <a:pt x="4" y="41"/>
                    <a:pt x="4" y="41"/>
                    <a:pt x="5" y="41"/>
                  </a:cubicBezTo>
                  <a:cubicBezTo>
                    <a:pt x="4" y="41"/>
                    <a:pt x="4" y="40"/>
                    <a:pt x="3" y="40"/>
                  </a:cubicBezTo>
                  <a:cubicBezTo>
                    <a:pt x="2" y="41"/>
                    <a:pt x="1" y="41"/>
                    <a:pt x="0" y="40"/>
                  </a:cubicBezTo>
                  <a:lnTo>
                    <a:pt x="0" y="4"/>
                  </a:lnTo>
                  <a:cubicBezTo>
                    <a:pt x="1" y="4"/>
                    <a:pt x="1" y="4"/>
                    <a:pt x="1" y="4"/>
                  </a:cubicBezTo>
                  <a:cubicBezTo>
                    <a:pt x="1" y="4"/>
                    <a:pt x="1" y="4"/>
                    <a:pt x="2" y="4"/>
                  </a:cubicBezTo>
                  <a:cubicBezTo>
                    <a:pt x="2" y="3"/>
                    <a:pt x="2" y="2"/>
                    <a:pt x="1" y="2"/>
                  </a:cubicBezTo>
                  <a:cubicBezTo>
                    <a:pt x="1" y="2"/>
                    <a:pt x="0" y="1"/>
                    <a:pt x="0" y="1"/>
                  </a:cubicBezTo>
                  <a:lnTo>
                    <a:pt x="17" y="1"/>
                  </a:lnTo>
                  <a:cubicBezTo>
                    <a:pt x="17" y="1"/>
                    <a:pt x="17" y="1"/>
                    <a:pt x="16" y="1"/>
                  </a:cubicBezTo>
                  <a:cubicBezTo>
                    <a:pt x="16" y="1"/>
                    <a:pt x="16" y="2"/>
                    <a:pt x="16" y="2"/>
                  </a:cubicBezTo>
                  <a:cubicBezTo>
                    <a:pt x="17" y="2"/>
                    <a:pt x="18" y="2"/>
                    <a:pt x="19" y="2"/>
                  </a:cubicBezTo>
                  <a:cubicBezTo>
                    <a:pt x="19" y="2"/>
                    <a:pt x="20" y="1"/>
                    <a:pt x="21" y="1"/>
                  </a:cubicBezTo>
                  <a:cubicBezTo>
                    <a:pt x="21" y="1"/>
                    <a:pt x="21" y="2"/>
                    <a:pt x="21" y="3"/>
                  </a:cubicBezTo>
                  <a:cubicBezTo>
                    <a:pt x="22" y="4"/>
                    <a:pt x="22" y="5"/>
                    <a:pt x="22" y="5"/>
                  </a:cubicBezTo>
                  <a:cubicBezTo>
                    <a:pt x="23" y="5"/>
                    <a:pt x="23" y="5"/>
                    <a:pt x="23" y="4"/>
                  </a:cubicBezTo>
                  <a:cubicBezTo>
                    <a:pt x="23" y="4"/>
                    <a:pt x="23" y="3"/>
                    <a:pt x="23" y="2"/>
                  </a:cubicBezTo>
                  <a:cubicBezTo>
                    <a:pt x="24" y="1"/>
                    <a:pt x="27" y="0"/>
                    <a:pt x="30" y="1"/>
                  </a:cubicBezTo>
                  <a:cubicBezTo>
                    <a:pt x="30" y="1"/>
                    <a:pt x="29" y="1"/>
                    <a:pt x="29" y="2"/>
                  </a:cubicBezTo>
                  <a:cubicBezTo>
                    <a:pt x="29" y="2"/>
                    <a:pt x="30" y="3"/>
                    <a:pt x="30" y="3"/>
                  </a:cubicBezTo>
                  <a:cubicBezTo>
                    <a:pt x="31" y="3"/>
                    <a:pt x="31" y="3"/>
                    <a:pt x="31" y="2"/>
                  </a:cubicBezTo>
                  <a:cubicBezTo>
                    <a:pt x="31" y="2"/>
                    <a:pt x="31" y="1"/>
                    <a:pt x="31" y="1"/>
                  </a:cubicBezTo>
                  <a:lnTo>
                    <a:pt x="40" y="1"/>
                  </a:lnTo>
                  <a:cubicBezTo>
                    <a:pt x="40" y="2"/>
                    <a:pt x="40" y="3"/>
                    <a:pt x="40" y="4"/>
                  </a:cubicBezTo>
                  <a:cubicBezTo>
                    <a:pt x="40" y="5"/>
                    <a:pt x="40" y="5"/>
                    <a:pt x="40" y="6"/>
                  </a:cubicBezTo>
                  <a:cubicBezTo>
                    <a:pt x="40" y="7"/>
                    <a:pt x="40" y="7"/>
                    <a:pt x="39" y="7"/>
                  </a:cubicBezTo>
                  <a:cubicBezTo>
                    <a:pt x="39" y="6"/>
                    <a:pt x="38" y="6"/>
                    <a:pt x="37" y="6"/>
                  </a:cubicBezTo>
                  <a:cubicBezTo>
                    <a:pt x="37" y="6"/>
                    <a:pt x="37" y="6"/>
                    <a:pt x="37" y="5"/>
                  </a:cubicBezTo>
                  <a:cubicBezTo>
                    <a:pt x="37" y="5"/>
                    <a:pt x="37" y="5"/>
                    <a:pt x="37" y="5"/>
                  </a:cubicBezTo>
                  <a:cubicBezTo>
                    <a:pt x="37" y="5"/>
                    <a:pt x="38" y="4"/>
                    <a:pt x="38" y="4"/>
                  </a:cubicBezTo>
                  <a:cubicBezTo>
                    <a:pt x="38" y="4"/>
                    <a:pt x="38" y="4"/>
                    <a:pt x="37" y="3"/>
                  </a:cubicBezTo>
                  <a:cubicBezTo>
                    <a:pt x="36" y="4"/>
                    <a:pt x="36" y="4"/>
                    <a:pt x="36" y="5"/>
                  </a:cubicBezTo>
                  <a:cubicBezTo>
                    <a:pt x="35" y="6"/>
                    <a:pt x="35" y="7"/>
                    <a:pt x="35" y="8"/>
                  </a:cubicBezTo>
                  <a:cubicBezTo>
                    <a:pt x="35" y="8"/>
                    <a:pt x="36" y="8"/>
                    <a:pt x="36" y="7"/>
                  </a:cubicBezTo>
                  <a:cubicBezTo>
                    <a:pt x="36" y="7"/>
                    <a:pt x="36" y="7"/>
                    <a:pt x="37" y="6"/>
                  </a:cubicBezTo>
                  <a:cubicBezTo>
                    <a:pt x="37" y="7"/>
                    <a:pt x="37" y="7"/>
                    <a:pt x="38" y="8"/>
                  </a:cubicBezTo>
                  <a:cubicBezTo>
                    <a:pt x="38" y="9"/>
                    <a:pt x="38" y="9"/>
                    <a:pt x="38" y="10"/>
                  </a:cubicBezTo>
                  <a:cubicBezTo>
                    <a:pt x="39" y="10"/>
                    <a:pt x="39" y="10"/>
                    <a:pt x="39" y="9"/>
                  </a:cubicBezTo>
                  <a:cubicBezTo>
                    <a:pt x="39" y="9"/>
                    <a:pt x="39" y="9"/>
                    <a:pt x="40" y="9"/>
                  </a:cubicBezTo>
                  <a:cubicBezTo>
                    <a:pt x="40" y="9"/>
                    <a:pt x="40" y="9"/>
                    <a:pt x="40" y="9"/>
                  </a:cubicBezTo>
                  <a:cubicBezTo>
                    <a:pt x="40" y="8"/>
                    <a:pt x="40" y="9"/>
                    <a:pt x="40" y="9"/>
                  </a:cubicBezTo>
                  <a:lnTo>
                    <a:pt x="40" y="38"/>
                  </a:lnTo>
                  <a:cubicBezTo>
                    <a:pt x="40" y="38"/>
                    <a:pt x="39" y="38"/>
                    <a:pt x="39" y="39"/>
                  </a:cubicBezTo>
                  <a:cubicBezTo>
                    <a:pt x="39" y="39"/>
                    <a:pt x="39" y="39"/>
                    <a:pt x="38" y="40"/>
                  </a:cubicBezTo>
                  <a:cubicBezTo>
                    <a:pt x="39" y="41"/>
                    <a:pt x="39" y="41"/>
                    <a:pt x="40" y="41"/>
                  </a:cubicBezTo>
                  <a:cubicBezTo>
                    <a:pt x="40" y="42"/>
                    <a:pt x="40" y="43"/>
                    <a:pt x="40" y="44"/>
                  </a:cubicBezTo>
                  <a:lnTo>
                    <a:pt x="37" y="44"/>
                  </a:lnTo>
                  <a:cubicBezTo>
                    <a:pt x="37" y="44"/>
                    <a:pt x="37" y="43"/>
                    <a:pt x="38" y="43"/>
                  </a:cubicBezTo>
                  <a:cubicBezTo>
                    <a:pt x="38" y="43"/>
                    <a:pt x="38" y="43"/>
                    <a:pt x="38" y="43"/>
                  </a:cubicBezTo>
                  <a:cubicBezTo>
                    <a:pt x="36" y="42"/>
                    <a:pt x="36" y="43"/>
                    <a:pt x="36" y="44"/>
                  </a:cubicBezTo>
                  <a:cubicBezTo>
                    <a:pt x="34" y="44"/>
                    <a:pt x="32" y="44"/>
                    <a:pt x="29" y="44"/>
                  </a:cubicBezTo>
                  <a:cubicBezTo>
                    <a:pt x="27" y="44"/>
                    <a:pt x="25" y="44"/>
                    <a:pt x="24" y="44"/>
                  </a:cubicBezTo>
                  <a:cubicBezTo>
                    <a:pt x="23" y="44"/>
                    <a:pt x="23" y="43"/>
                    <a:pt x="22" y="44"/>
                  </a:cubicBezTo>
                  <a:cubicBezTo>
                    <a:pt x="21" y="44"/>
                    <a:pt x="20" y="44"/>
                    <a:pt x="19" y="44"/>
                  </a:cubicBezTo>
                  <a:cubicBezTo>
                    <a:pt x="18" y="44"/>
                    <a:pt x="17" y="44"/>
                    <a:pt x="16" y="44"/>
                  </a:cubicBezTo>
                  <a:cubicBezTo>
                    <a:pt x="15" y="44"/>
                    <a:pt x="14" y="44"/>
                    <a:pt x="14" y="43"/>
                  </a:cubicBezTo>
                  <a:cubicBezTo>
                    <a:pt x="13" y="44"/>
                    <a:pt x="11" y="45"/>
                    <a:pt x="8" y="44"/>
                  </a:cubicBezTo>
                  <a:cubicBezTo>
                    <a:pt x="9" y="43"/>
                    <a:pt x="9" y="43"/>
                    <a:pt x="9" y="42"/>
                  </a:cubicBezTo>
                  <a:cubicBezTo>
                    <a:pt x="9" y="42"/>
                    <a:pt x="8" y="41"/>
                    <a:pt x="8" y="41"/>
                  </a:cubicBezTo>
                  <a:cubicBezTo>
                    <a:pt x="8" y="40"/>
                    <a:pt x="7" y="40"/>
                    <a:pt x="7" y="40"/>
                  </a:cubicBezTo>
                  <a:cubicBezTo>
                    <a:pt x="6" y="39"/>
                    <a:pt x="6" y="39"/>
                    <a:pt x="5" y="3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2" name="Freeform 68">
              <a:extLst>
                <a:ext uri="{FF2B5EF4-FFF2-40B4-BE49-F238E27FC236}">
                  <a16:creationId xmlns:a16="http://schemas.microsoft.com/office/drawing/2014/main" id="{554F191F-392C-4AD2-A44E-C2A77F7D264C}"/>
                </a:ext>
              </a:extLst>
            </p:cNvPr>
            <p:cNvSpPr>
              <a:spLocks noEditPoints="1"/>
            </p:cNvSpPr>
            <p:nvPr/>
          </p:nvSpPr>
          <p:spPr bwMode="auto">
            <a:xfrm>
              <a:off x="3607745" y="3086699"/>
              <a:ext cx="110047" cy="182001"/>
            </a:xfrm>
            <a:custGeom>
              <a:avLst/>
              <a:gdLst>
                <a:gd name="T0" fmla="*/ 67 w 131"/>
                <a:gd name="T1" fmla="*/ 214 h 221"/>
                <a:gd name="T2" fmla="*/ 44 w 131"/>
                <a:gd name="T3" fmla="*/ 218 h 221"/>
                <a:gd name="T4" fmla="*/ 60 w 131"/>
                <a:gd name="T5" fmla="*/ 221 h 221"/>
                <a:gd name="T6" fmla="*/ 65 w 131"/>
                <a:gd name="T7" fmla="*/ 217 h 221"/>
                <a:gd name="T8" fmla="*/ 82 w 131"/>
                <a:gd name="T9" fmla="*/ 215 h 221"/>
                <a:gd name="T10" fmla="*/ 74 w 131"/>
                <a:gd name="T11" fmla="*/ 211 h 221"/>
                <a:gd name="T12" fmla="*/ 86 w 131"/>
                <a:gd name="T13" fmla="*/ 210 h 221"/>
                <a:gd name="T14" fmla="*/ 72 w 131"/>
                <a:gd name="T15" fmla="*/ 209 h 221"/>
                <a:gd name="T16" fmla="*/ 108 w 131"/>
                <a:gd name="T17" fmla="*/ 208 h 221"/>
                <a:gd name="T18" fmla="*/ 76 w 131"/>
                <a:gd name="T19" fmla="*/ 208 h 221"/>
                <a:gd name="T20" fmla="*/ 93 w 131"/>
                <a:gd name="T21" fmla="*/ 207 h 221"/>
                <a:gd name="T22" fmla="*/ 24 w 131"/>
                <a:gd name="T23" fmla="*/ 206 h 221"/>
                <a:gd name="T24" fmla="*/ 86 w 131"/>
                <a:gd name="T25" fmla="*/ 205 h 221"/>
                <a:gd name="T26" fmla="*/ 67 w 131"/>
                <a:gd name="T27" fmla="*/ 205 h 221"/>
                <a:gd name="T28" fmla="*/ 103 w 131"/>
                <a:gd name="T29" fmla="*/ 204 h 221"/>
                <a:gd name="T30" fmla="*/ 84 w 131"/>
                <a:gd name="T31" fmla="*/ 204 h 221"/>
                <a:gd name="T32" fmla="*/ 98 w 131"/>
                <a:gd name="T33" fmla="*/ 203 h 221"/>
                <a:gd name="T34" fmla="*/ 105 w 131"/>
                <a:gd name="T35" fmla="*/ 199 h 221"/>
                <a:gd name="T36" fmla="*/ 97 w 131"/>
                <a:gd name="T37" fmla="*/ 193 h 221"/>
                <a:gd name="T38" fmla="*/ 102 w 131"/>
                <a:gd name="T39" fmla="*/ 199 h 221"/>
                <a:gd name="T40" fmla="*/ 111 w 131"/>
                <a:gd name="T41" fmla="*/ 192 h 221"/>
                <a:gd name="T42" fmla="*/ 112 w 131"/>
                <a:gd name="T43" fmla="*/ 191 h 221"/>
                <a:gd name="T44" fmla="*/ 55 w 131"/>
                <a:gd name="T45" fmla="*/ 190 h 221"/>
                <a:gd name="T46" fmla="*/ 105 w 131"/>
                <a:gd name="T47" fmla="*/ 187 h 221"/>
                <a:gd name="T48" fmla="*/ 107 w 131"/>
                <a:gd name="T49" fmla="*/ 163 h 221"/>
                <a:gd name="T50" fmla="*/ 97 w 131"/>
                <a:gd name="T51" fmla="*/ 136 h 221"/>
                <a:gd name="T52" fmla="*/ 111 w 131"/>
                <a:gd name="T53" fmla="*/ 78 h 221"/>
                <a:gd name="T54" fmla="*/ 16 w 131"/>
                <a:gd name="T55" fmla="*/ 52 h 221"/>
                <a:gd name="T56" fmla="*/ 17 w 131"/>
                <a:gd name="T57" fmla="*/ 44 h 221"/>
                <a:gd name="T58" fmla="*/ 26 w 131"/>
                <a:gd name="T59" fmla="*/ 40 h 221"/>
                <a:gd name="T60" fmla="*/ 33 w 131"/>
                <a:gd name="T61" fmla="*/ 30 h 221"/>
                <a:gd name="T62" fmla="*/ 25 w 131"/>
                <a:gd name="T63" fmla="*/ 27 h 221"/>
                <a:gd name="T64" fmla="*/ 63 w 131"/>
                <a:gd name="T65" fmla="*/ 23 h 221"/>
                <a:gd name="T66" fmla="*/ 40 w 131"/>
                <a:gd name="T67" fmla="*/ 20 h 221"/>
                <a:gd name="T68" fmla="*/ 66 w 131"/>
                <a:gd name="T69" fmla="*/ 17 h 221"/>
                <a:gd name="T70" fmla="*/ 43 w 131"/>
                <a:gd name="T71" fmla="*/ 16 h 221"/>
                <a:gd name="T72" fmla="*/ 67 w 131"/>
                <a:gd name="T73" fmla="*/ 15 h 221"/>
                <a:gd name="T74" fmla="*/ 66 w 131"/>
                <a:gd name="T75" fmla="*/ 13 h 221"/>
                <a:gd name="T76" fmla="*/ 62 w 131"/>
                <a:gd name="T77" fmla="*/ 13 h 221"/>
                <a:gd name="T78" fmla="*/ 67 w 131"/>
                <a:gd name="T79" fmla="*/ 10 h 221"/>
                <a:gd name="T80" fmla="*/ 62 w 131"/>
                <a:gd name="T81" fmla="*/ 5 h 221"/>
                <a:gd name="T82" fmla="*/ 65 w 131"/>
                <a:gd name="T83" fmla="*/ 5 h 221"/>
                <a:gd name="T84" fmla="*/ 122 w 131"/>
                <a:gd name="T85" fmla="*/ 97 h 221"/>
                <a:gd name="T86" fmla="*/ 71 w 131"/>
                <a:gd name="T87" fmla="*/ 37 h 221"/>
                <a:gd name="T88" fmla="*/ 62 w 131"/>
                <a:gd name="T89" fmla="*/ 185 h 221"/>
                <a:gd name="T90" fmla="*/ 128 w 131"/>
                <a:gd name="T91" fmla="*/ 180 h 221"/>
                <a:gd name="T92" fmla="*/ 107 w 131"/>
                <a:gd name="T93" fmla="*/ 210 h 221"/>
                <a:gd name="T94" fmla="*/ 92 w 131"/>
                <a:gd name="T95" fmla="*/ 218 h 221"/>
                <a:gd name="T96" fmla="*/ 92 w 131"/>
                <a:gd name="T97" fmla="*/ 213 h 221"/>
                <a:gd name="T98" fmla="*/ 57 w 131"/>
                <a:gd name="T99" fmla="*/ 219 h 221"/>
                <a:gd name="T100" fmla="*/ 67 w 131"/>
                <a:gd name="T101" fmla="*/ 216 h 221"/>
                <a:gd name="T102" fmla="*/ 71 w 131"/>
                <a:gd name="T103" fmla="*/ 211 h 221"/>
                <a:gd name="T104" fmla="*/ 59 w 131"/>
                <a:gd name="T105" fmla="*/ 212 h 221"/>
                <a:gd name="T106" fmla="*/ 52 w 131"/>
                <a:gd name="T107" fmla="*/ 213 h 221"/>
                <a:gd name="T108" fmla="*/ 45 w 131"/>
                <a:gd name="T109" fmla="*/ 211 h 221"/>
                <a:gd name="T110" fmla="*/ 34 w 131"/>
                <a:gd name="T111" fmla="*/ 212 h 221"/>
                <a:gd name="T112" fmla="*/ 23 w 131"/>
                <a:gd name="T113" fmla="*/ 211 h 221"/>
                <a:gd name="T114" fmla="*/ 7 w 131"/>
                <a:gd name="T115" fmla="*/ 30 h 221"/>
                <a:gd name="T116" fmla="*/ 115 w 131"/>
                <a:gd name="T117" fmla="*/ 17 h 221"/>
                <a:gd name="T118" fmla="*/ 85 w 131"/>
                <a:gd name="T119" fmla="*/ 21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221">
                  <a:moveTo>
                    <a:pt x="40" y="212"/>
                  </a:moveTo>
                  <a:cubicBezTo>
                    <a:pt x="40" y="212"/>
                    <a:pt x="40" y="212"/>
                    <a:pt x="40" y="212"/>
                  </a:cubicBezTo>
                  <a:cubicBezTo>
                    <a:pt x="40" y="211"/>
                    <a:pt x="41" y="211"/>
                    <a:pt x="41" y="211"/>
                  </a:cubicBezTo>
                  <a:cubicBezTo>
                    <a:pt x="41" y="212"/>
                    <a:pt x="41" y="212"/>
                    <a:pt x="41" y="212"/>
                  </a:cubicBezTo>
                  <a:cubicBezTo>
                    <a:pt x="40" y="212"/>
                    <a:pt x="40" y="212"/>
                    <a:pt x="40" y="212"/>
                  </a:cubicBezTo>
                  <a:close/>
                  <a:moveTo>
                    <a:pt x="44" y="212"/>
                  </a:moveTo>
                  <a:cubicBezTo>
                    <a:pt x="45" y="212"/>
                    <a:pt x="45" y="213"/>
                    <a:pt x="45" y="213"/>
                  </a:cubicBezTo>
                  <a:cubicBezTo>
                    <a:pt x="45" y="213"/>
                    <a:pt x="45" y="213"/>
                    <a:pt x="45" y="213"/>
                  </a:cubicBezTo>
                  <a:cubicBezTo>
                    <a:pt x="44" y="213"/>
                    <a:pt x="44" y="213"/>
                    <a:pt x="44" y="213"/>
                  </a:cubicBezTo>
                  <a:cubicBezTo>
                    <a:pt x="44" y="213"/>
                    <a:pt x="44" y="212"/>
                    <a:pt x="44" y="212"/>
                  </a:cubicBezTo>
                  <a:close/>
                  <a:moveTo>
                    <a:pt x="67" y="214"/>
                  </a:moveTo>
                  <a:cubicBezTo>
                    <a:pt x="67" y="213"/>
                    <a:pt x="68" y="212"/>
                    <a:pt x="69" y="212"/>
                  </a:cubicBezTo>
                  <a:cubicBezTo>
                    <a:pt x="69" y="212"/>
                    <a:pt x="70" y="213"/>
                    <a:pt x="69" y="214"/>
                  </a:cubicBezTo>
                  <a:lnTo>
                    <a:pt x="67" y="214"/>
                  </a:lnTo>
                  <a:close/>
                  <a:moveTo>
                    <a:pt x="61" y="214"/>
                  </a:moveTo>
                  <a:cubicBezTo>
                    <a:pt x="61" y="213"/>
                    <a:pt x="61" y="213"/>
                    <a:pt x="62" y="213"/>
                  </a:cubicBezTo>
                  <a:cubicBezTo>
                    <a:pt x="62" y="213"/>
                    <a:pt x="62" y="213"/>
                    <a:pt x="62" y="213"/>
                  </a:cubicBezTo>
                  <a:cubicBezTo>
                    <a:pt x="62" y="213"/>
                    <a:pt x="62" y="213"/>
                    <a:pt x="62" y="213"/>
                  </a:cubicBezTo>
                  <a:cubicBezTo>
                    <a:pt x="62" y="213"/>
                    <a:pt x="61" y="214"/>
                    <a:pt x="61" y="214"/>
                  </a:cubicBezTo>
                  <a:close/>
                  <a:moveTo>
                    <a:pt x="55" y="218"/>
                  </a:moveTo>
                  <a:cubicBezTo>
                    <a:pt x="55" y="219"/>
                    <a:pt x="55" y="219"/>
                    <a:pt x="54" y="219"/>
                  </a:cubicBezTo>
                  <a:cubicBezTo>
                    <a:pt x="54" y="219"/>
                    <a:pt x="53" y="219"/>
                    <a:pt x="53" y="219"/>
                  </a:cubicBezTo>
                  <a:cubicBezTo>
                    <a:pt x="52" y="219"/>
                    <a:pt x="52" y="219"/>
                    <a:pt x="51" y="219"/>
                  </a:cubicBezTo>
                  <a:cubicBezTo>
                    <a:pt x="51" y="219"/>
                    <a:pt x="51" y="220"/>
                    <a:pt x="52" y="221"/>
                  </a:cubicBezTo>
                  <a:cubicBezTo>
                    <a:pt x="51" y="220"/>
                    <a:pt x="50" y="220"/>
                    <a:pt x="50" y="220"/>
                  </a:cubicBezTo>
                  <a:cubicBezTo>
                    <a:pt x="49" y="220"/>
                    <a:pt x="48" y="220"/>
                    <a:pt x="47" y="220"/>
                  </a:cubicBezTo>
                  <a:cubicBezTo>
                    <a:pt x="47" y="220"/>
                    <a:pt x="46" y="220"/>
                    <a:pt x="46" y="220"/>
                  </a:cubicBezTo>
                  <a:cubicBezTo>
                    <a:pt x="45" y="219"/>
                    <a:pt x="45" y="219"/>
                    <a:pt x="44" y="218"/>
                  </a:cubicBezTo>
                  <a:cubicBezTo>
                    <a:pt x="45" y="218"/>
                    <a:pt x="46" y="219"/>
                    <a:pt x="47" y="219"/>
                  </a:cubicBezTo>
                  <a:cubicBezTo>
                    <a:pt x="48" y="219"/>
                    <a:pt x="49" y="219"/>
                    <a:pt x="50" y="219"/>
                  </a:cubicBezTo>
                  <a:cubicBezTo>
                    <a:pt x="51" y="218"/>
                    <a:pt x="51" y="218"/>
                    <a:pt x="52" y="218"/>
                  </a:cubicBezTo>
                  <a:cubicBezTo>
                    <a:pt x="53" y="218"/>
                    <a:pt x="54" y="218"/>
                    <a:pt x="55" y="218"/>
                  </a:cubicBezTo>
                  <a:close/>
                  <a:moveTo>
                    <a:pt x="82" y="220"/>
                  </a:moveTo>
                  <a:cubicBezTo>
                    <a:pt x="82" y="220"/>
                    <a:pt x="81" y="220"/>
                    <a:pt x="81" y="220"/>
                  </a:cubicBezTo>
                  <a:cubicBezTo>
                    <a:pt x="80" y="220"/>
                    <a:pt x="80" y="220"/>
                    <a:pt x="79" y="221"/>
                  </a:cubicBezTo>
                  <a:cubicBezTo>
                    <a:pt x="79" y="220"/>
                    <a:pt x="79" y="219"/>
                    <a:pt x="80" y="220"/>
                  </a:cubicBezTo>
                  <a:cubicBezTo>
                    <a:pt x="80" y="220"/>
                    <a:pt x="81" y="220"/>
                    <a:pt x="82" y="220"/>
                  </a:cubicBezTo>
                  <a:close/>
                  <a:moveTo>
                    <a:pt x="60" y="221"/>
                  </a:moveTo>
                  <a:cubicBezTo>
                    <a:pt x="60" y="220"/>
                    <a:pt x="61" y="220"/>
                    <a:pt x="61" y="220"/>
                  </a:cubicBezTo>
                  <a:cubicBezTo>
                    <a:pt x="62" y="220"/>
                    <a:pt x="62" y="220"/>
                    <a:pt x="61" y="219"/>
                  </a:cubicBezTo>
                  <a:cubicBezTo>
                    <a:pt x="61" y="219"/>
                    <a:pt x="60" y="219"/>
                    <a:pt x="60" y="220"/>
                  </a:cubicBezTo>
                  <a:cubicBezTo>
                    <a:pt x="60" y="220"/>
                    <a:pt x="60" y="221"/>
                    <a:pt x="60" y="221"/>
                  </a:cubicBezTo>
                  <a:close/>
                  <a:moveTo>
                    <a:pt x="70" y="218"/>
                  </a:moveTo>
                  <a:cubicBezTo>
                    <a:pt x="70" y="218"/>
                    <a:pt x="70" y="218"/>
                    <a:pt x="70" y="218"/>
                  </a:cubicBezTo>
                  <a:cubicBezTo>
                    <a:pt x="70" y="218"/>
                    <a:pt x="70" y="218"/>
                    <a:pt x="70" y="218"/>
                  </a:cubicBezTo>
                  <a:cubicBezTo>
                    <a:pt x="70" y="218"/>
                    <a:pt x="70" y="218"/>
                    <a:pt x="70" y="219"/>
                  </a:cubicBezTo>
                  <a:cubicBezTo>
                    <a:pt x="70" y="219"/>
                    <a:pt x="70" y="218"/>
                    <a:pt x="70" y="218"/>
                  </a:cubicBezTo>
                  <a:close/>
                  <a:moveTo>
                    <a:pt x="68" y="219"/>
                  </a:moveTo>
                  <a:cubicBezTo>
                    <a:pt x="68" y="219"/>
                    <a:pt x="69" y="219"/>
                    <a:pt x="69" y="219"/>
                  </a:cubicBezTo>
                  <a:cubicBezTo>
                    <a:pt x="69" y="219"/>
                    <a:pt x="69" y="218"/>
                    <a:pt x="69" y="218"/>
                  </a:cubicBezTo>
                  <a:cubicBezTo>
                    <a:pt x="69" y="218"/>
                    <a:pt x="69" y="217"/>
                    <a:pt x="69" y="217"/>
                  </a:cubicBezTo>
                  <a:cubicBezTo>
                    <a:pt x="69" y="217"/>
                    <a:pt x="68" y="217"/>
                    <a:pt x="68" y="217"/>
                  </a:cubicBezTo>
                  <a:lnTo>
                    <a:pt x="68" y="219"/>
                  </a:lnTo>
                  <a:close/>
                  <a:moveTo>
                    <a:pt x="64" y="220"/>
                  </a:moveTo>
                  <a:cubicBezTo>
                    <a:pt x="64" y="219"/>
                    <a:pt x="64" y="219"/>
                    <a:pt x="65" y="219"/>
                  </a:cubicBezTo>
                  <a:cubicBezTo>
                    <a:pt x="65" y="219"/>
                    <a:pt x="66" y="218"/>
                    <a:pt x="65" y="217"/>
                  </a:cubicBezTo>
                  <a:cubicBezTo>
                    <a:pt x="65" y="217"/>
                    <a:pt x="65" y="217"/>
                    <a:pt x="64" y="217"/>
                  </a:cubicBezTo>
                  <a:cubicBezTo>
                    <a:pt x="64" y="218"/>
                    <a:pt x="64" y="218"/>
                    <a:pt x="63" y="218"/>
                  </a:cubicBezTo>
                  <a:cubicBezTo>
                    <a:pt x="63" y="218"/>
                    <a:pt x="63" y="219"/>
                    <a:pt x="63" y="219"/>
                  </a:cubicBezTo>
                  <a:cubicBezTo>
                    <a:pt x="63" y="219"/>
                    <a:pt x="63" y="220"/>
                    <a:pt x="64" y="220"/>
                  </a:cubicBezTo>
                  <a:close/>
                  <a:moveTo>
                    <a:pt x="78" y="213"/>
                  </a:moveTo>
                  <a:cubicBezTo>
                    <a:pt x="78" y="213"/>
                    <a:pt x="78" y="213"/>
                    <a:pt x="78" y="214"/>
                  </a:cubicBezTo>
                  <a:cubicBezTo>
                    <a:pt x="78" y="214"/>
                    <a:pt x="78" y="214"/>
                    <a:pt x="79" y="214"/>
                  </a:cubicBezTo>
                  <a:cubicBezTo>
                    <a:pt x="79" y="214"/>
                    <a:pt x="79" y="215"/>
                    <a:pt x="80" y="215"/>
                  </a:cubicBezTo>
                  <a:cubicBezTo>
                    <a:pt x="80" y="215"/>
                    <a:pt x="80" y="215"/>
                    <a:pt x="80" y="215"/>
                  </a:cubicBezTo>
                  <a:cubicBezTo>
                    <a:pt x="80" y="216"/>
                    <a:pt x="80" y="216"/>
                    <a:pt x="80" y="216"/>
                  </a:cubicBezTo>
                  <a:cubicBezTo>
                    <a:pt x="79" y="217"/>
                    <a:pt x="80" y="217"/>
                    <a:pt x="81" y="217"/>
                  </a:cubicBezTo>
                  <a:cubicBezTo>
                    <a:pt x="81" y="217"/>
                    <a:pt x="81" y="217"/>
                    <a:pt x="81" y="216"/>
                  </a:cubicBezTo>
                  <a:cubicBezTo>
                    <a:pt x="81" y="216"/>
                    <a:pt x="81" y="216"/>
                    <a:pt x="82" y="216"/>
                  </a:cubicBezTo>
                  <a:cubicBezTo>
                    <a:pt x="82" y="216"/>
                    <a:pt x="82" y="215"/>
                    <a:pt x="82" y="215"/>
                  </a:cubicBezTo>
                  <a:cubicBezTo>
                    <a:pt x="82" y="215"/>
                    <a:pt x="82" y="215"/>
                    <a:pt x="83" y="215"/>
                  </a:cubicBezTo>
                  <a:cubicBezTo>
                    <a:pt x="83" y="213"/>
                    <a:pt x="82" y="212"/>
                    <a:pt x="81" y="212"/>
                  </a:cubicBezTo>
                  <a:cubicBezTo>
                    <a:pt x="81" y="213"/>
                    <a:pt x="80" y="213"/>
                    <a:pt x="80" y="213"/>
                  </a:cubicBezTo>
                  <a:cubicBezTo>
                    <a:pt x="79" y="213"/>
                    <a:pt x="79" y="213"/>
                    <a:pt x="78" y="213"/>
                  </a:cubicBezTo>
                  <a:close/>
                  <a:moveTo>
                    <a:pt x="76" y="211"/>
                  </a:moveTo>
                  <a:cubicBezTo>
                    <a:pt x="76" y="211"/>
                    <a:pt x="76" y="212"/>
                    <a:pt x="76" y="212"/>
                  </a:cubicBezTo>
                  <a:cubicBezTo>
                    <a:pt x="76" y="211"/>
                    <a:pt x="76" y="211"/>
                    <a:pt x="76" y="211"/>
                  </a:cubicBezTo>
                  <a:cubicBezTo>
                    <a:pt x="77" y="211"/>
                    <a:pt x="77" y="211"/>
                    <a:pt x="77" y="211"/>
                  </a:cubicBezTo>
                  <a:cubicBezTo>
                    <a:pt x="77" y="211"/>
                    <a:pt x="77" y="211"/>
                    <a:pt x="76" y="211"/>
                  </a:cubicBezTo>
                  <a:close/>
                  <a:moveTo>
                    <a:pt x="74" y="211"/>
                  </a:moveTo>
                  <a:cubicBezTo>
                    <a:pt x="74" y="211"/>
                    <a:pt x="74" y="211"/>
                    <a:pt x="74" y="211"/>
                  </a:cubicBezTo>
                  <a:cubicBezTo>
                    <a:pt x="74" y="212"/>
                    <a:pt x="74" y="212"/>
                    <a:pt x="74" y="211"/>
                  </a:cubicBezTo>
                  <a:cubicBezTo>
                    <a:pt x="75" y="211"/>
                    <a:pt x="75" y="211"/>
                    <a:pt x="75" y="211"/>
                  </a:cubicBezTo>
                  <a:cubicBezTo>
                    <a:pt x="75" y="211"/>
                    <a:pt x="75" y="211"/>
                    <a:pt x="74" y="211"/>
                  </a:cubicBezTo>
                  <a:lnTo>
                    <a:pt x="74" y="211"/>
                  </a:lnTo>
                  <a:close/>
                  <a:moveTo>
                    <a:pt x="62" y="211"/>
                  </a:moveTo>
                  <a:cubicBezTo>
                    <a:pt x="61" y="211"/>
                    <a:pt x="61" y="211"/>
                    <a:pt x="61" y="210"/>
                  </a:cubicBezTo>
                  <a:cubicBezTo>
                    <a:pt x="61" y="210"/>
                    <a:pt x="61" y="210"/>
                    <a:pt x="61" y="211"/>
                  </a:cubicBezTo>
                  <a:cubicBezTo>
                    <a:pt x="61" y="211"/>
                    <a:pt x="61" y="211"/>
                    <a:pt x="61" y="211"/>
                  </a:cubicBezTo>
                  <a:cubicBezTo>
                    <a:pt x="61" y="211"/>
                    <a:pt x="62" y="211"/>
                    <a:pt x="62" y="211"/>
                  </a:cubicBezTo>
                  <a:close/>
                  <a:moveTo>
                    <a:pt x="98" y="212"/>
                  </a:moveTo>
                  <a:cubicBezTo>
                    <a:pt x="99" y="212"/>
                    <a:pt x="99" y="211"/>
                    <a:pt x="98" y="211"/>
                  </a:cubicBezTo>
                  <a:cubicBezTo>
                    <a:pt x="98" y="210"/>
                    <a:pt x="98" y="210"/>
                    <a:pt x="97" y="210"/>
                  </a:cubicBezTo>
                  <a:cubicBezTo>
                    <a:pt x="97" y="210"/>
                    <a:pt x="96" y="211"/>
                    <a:pt x="97" y="212"/>
                  </a:cubicBezTo>
                  <a:lnTo>
                    <a:pt x="98" y="212"/>
                  </a:lnTo>
                  <a:close/>
                  <a:moveTo>
                    <a:pt x="85" y="211"/>
                  </a:moveTo>
                  <a:lnTo>
                    <a:pt x="86" y="211"/>
                  </a:lnTo>
                  <a:lnTo>
                    <a:pt x="86" y="210"/>
                  </a:lnTo>
                  <a:lnTo>
                    <a:pt x="85" y="210"/>
                  </a:lnTo>
                  <a:lnTo>
                    <a:pt x="85" y="211"/>
                  </a:lnTo>
                  <a:close/>
                  <a:moveTo>
                    <a:pt x="25" y="209"/>
                  </a:moveTo>
                  <a:cubicBezTo>
                    <a:pt x="25" y="209"/>
                    <a:pt x="25" y="209"/>
                    <a:pt x="24" y="210"/>
                  </a:cubicBezTo>
                  <a:cubicBezTo>
                    <a:pt x="24" y="210"/>
                    <a:pt x="24" y="210"/>
                    <a:pt x="24" y="210"/>
                  </a:cubicBezTo>
                  <a:cubicBezTo>
                    <a:pt x="24" y="210"/>
                    <a:pt x="25" y="210"/>
                    <a:pt x="25" y="210"/>
                  </a:cubicBezTo>
                  <a:cubicBezTo>
                    <a:pt x="25" y="210"/>
                    <a:pt x="25" y="210"/>
                    <a:pt x="25" y="209"/>
                  </a:cubicBezTo>
                  <a:close/>
                  <a:moveTo>
                    <a:pt x="94" y="209"/>
                  </a:moveTo>
                  <a:cubicBezTo>
                    <a:pt x="94" y="209"/>
                    <a:pt x="94" y="209"/>
                    <a:pt x="94" y="209"/>
                  </a:cubicBezTo>
                  <a:cubicBezTo>
                    <a:pt x="93" y="209"/>
                    <a:pt x="93" y="209"/>
                    <a:pt x="94" y="209"/>
                  </a:cubicBezTo>
                  <a:cubicBezTo>
                    <a:pt x="94" y="209"/>
                    <a:pt x="94" y="209"/>
                    <a:pt x="94" y="209"/>
                  </a:cubicBezTo>
                  <a:cubicBezTo>
                    <a:pt x="94" y="209"/>
                    <a:pt x="94" y="209"/>
                    <a:pt x="94" y="209"/>
                  </a:cubicBezTo>
                  <a:close/>
                  <a:moveTo>
                    <a:pt x="73" y="209"/>
                  </a:moveTo>
                  <a:cubicBezTo>
                    <a:pt x="73" y="209"/>
                    <a:pt x="73" y="209"/>
                    <a:pt x="72" y="209"/>
                  </a:cubicBezTo>
                  <a:cubicBezTo>
                    <a:pt x="72" y="209"/>
                    <a:pt x="72" y="209"/>
                    <a:pt x="72" y="210"/>
                  </a:cubicBezTo>
                  <a:cubicBezTo>
                    <a:pt x="72" y="210"/>
                    <a:pt x="72" y="209"/>
                    <a:pt x="73" y="209"/>
                  </a:cubicBezTo>
                  <a:cubicBezTo>
                    <a:pt x="73" y="209"/>
                    <a:pt x="73" y="209"/>
                    <a:pt x="73" y="209"/>
                  </a:cubicBezTo>
                  <a:close/>
                  <a:moveTo>
                    <a:pt x="37" y="209"/>
                  </a:moveTo>
                  <a:cubicBezTo>
                    <a:pt x="37" y="209"/>
                    <a:pt x="37" y="209"/>
                    <a:pt x="36" y="209"/>
                  </a:cubicBezTo>
                  <a:cubicBezTo>
                    <a:pt x="36" y="209"/>
                    <a:pt x="36" y="209"/>
                    <a:pt x="36" y="209"/>
                  </a:cubicBezTo>
                  <a:cubicBezTo>
                    <a:pt x="36" y="210"/>
                    <a:pt x="36" y="210"/>
                    <a:pt x="36" y="210"/>
                  </a:cubicBezTo>
                  <a:cubicBezTo>
                    <a:pt x="36" y="210"/>
                    <a:pt x="37" y="210"/>
                    <a:pt x="37" y="209"/>
                  </a:cubicBezTo>
                  <a:close/>
                  <a:moveTo>
                    <a:pt x="26" y="209"/>
                  </a:moveTo>
                  <a:cubicBezTo>
                    <a:pt x="26" y="210"/>
                    <a:pt x="26" y="210"/>
                    <a:pt x="26" y="210"/>
                  </a:cubicBezTo>
                  <a:cubicBezTo>
                    <a:pt x="26" y="210"/>
                    <a:pt x="26" y="210"/>
                    <a:pt x="27" y="210"/>
                  </a:cubicBezTo>
                  <a:cubicBezTo>
                    <a:pt x="27" y="210"/>
                    <a:pt x="27" y="210"/>
                    <a:pt x="27" y="210"/>
                  </a:cubicBezTo>
                  <a:cubicBezTo>
                    <a:pt x="27" y="209"/>
                    <a:pt x="26" y="209"/>
                    <a:pt x="26" y="209"/>
                  </a:cubicBezTo>
                  <a:close/>
                  <a:moveTo>
                    <a:pt x="108" y="208"/>
                  </a:moveTo>
                  <a:cubicBezTo>
                    <a:pt x="108" y="208"/>
                    <a:pt x="108" y="208"/>
                    <a:pt x="108" y="208"/>
                  </a:cubicBezTo>
                  <a:cubicBezTo>
                    <a:pt x="108" y="208"/>
                    <a:pt x="107" y="208"/>
                    <a:pt x="107" y="208"/>
                  </a:cubicBezTo>
                  <a:cubicBezTo>
                    <a:pt x="107" y="209"/>
                    <a:pt x="107" y="209"/>
                    <a:pt x="108" y="209"/>
                  </a:cubicBezTo>
                  <a:cubicBezTo>
                    <a:pt x="108" y="209"/>
                    <a:pt x="108" y="209"/>
                    <a:pt x="108" y="208"/>
                  </a:cubicBezTo>
                  <a:close/>
                  <a:moveTo>
                    <a:pt x="100" y="210"/>
                  </a:moveTo>
                  <a:cubicBezTo>
                    <a:pt x="101" y="210"/>
                    <a:pt x="102" y="209"/>
                    <a:pt x="102" y="208"/>
                  </a:cubicBezTo>
                  <a:cubicBezTo>
                    <a:pt x="102" y="208"/>
                    <a:pt x="101" y="208"/>
                    <a:pt x="101" y="208"/>
                  </a:cubicBezTo>
                  <a:cubicBezTo>
                    <a:pt x="100" y="209"/>
                    <a:pt x="100" y="209"/>
                    <a:pt x="100" y="210"/>
                  </a:cubicBezTo>
                  <a:close/>
                  <a:moveTo>
                    <a:pt x="100" y="209"/>
                  </a:moveTo>
                  <a:cubicBezTo>
                    <a:pt x="100" y="208"/>
                    <a:pt x="100" y="208"/>
                    <a:pt x="99" y="208"/>
                  </a:cubicBezTo>
                  <a:cubicBezTo>
                    <a:pt x="99" y="208"/>
                    <a:pt x="99" y="208"/>
                    <a:pt x="99" y="209"/>
                  </a:cubicBezTo>
                  <a:cubicBezTo>
                    <a:pt x="99" y="209"/>
                    <a:pt x="99" y="209"/>
                    <a:pt x="99" y="209"/>
                  </a:cubicBezTo>
                  <a:cubicBezTo>
                    <a:pt x="100" y="209"/>
                    <a:pt x="100" y="209"/>
                    <a:pt x="100" y="209"/>
                  </a:cubicBezTo>
                  <a:close/>
                  <a:moveTo>
                    <a:pt x="76" y="208"/>
                  </a:moveTo>
                  <a:cubicBezTo>
                    <a:pt x="76" y="208"/>
                    <a:pt x="76" y="208"/>
                    <a:pt x="76" y="208"/>
                  </a:cubicBezTo>
                  <a:cubicBezTo>
                    <a:pt x="76" y="208"/>
                    <a:pt x="76" y="208"/>
                    <a:pt x="76" y="208"/>
                  </a:cubicBezTo>
                  <a:cubicBezTo>
                    <a:pt x="76" y="209"/>
                    <a:pt x="76" y="209"/>
                    <a:pt x="76" y="209"/>
                  </a:cubicBezTo>
                  <a:cubicBezTo>
                    <a:pt x="76" y="209"/>
                    <a:pt x="76" y="209"/>
                    <a:pt x="76" y="208"/>
                  </a:cubicBezTo>
                  <a:close/>
                  <a:moveTo>
                    <a:pt x="27" y="208"/>
                  </a:moveTo>
                  <a:cubicBezTo>
                    <a:pt x="27" y="208"/>
                    <a:pt x="27" y="208"/>
                    <a:pt x="27" y="208"/>
                  </a:cubicBezTo>
                  <a:cubicBezTo>
                    <a:pt x="27" y="208"/>
                    <a:pt x="27" y="208"/>
                    <a:pt x="27" y="208"/>
                  </a:cubicBezTo>
                  <a:cubicBezTo>
                    <a:pt x="27" y="209"/>
                    <a:pt x="27" y="209"/>
                    <a:pt x="27" y="208"/>
                  </a:cubicBezTo>
                  <a:cubicBezTo>
                    <a:pt x="28" y="208"/>
                    <a:pt x="28" y="208"/>
                    <a:pt x="27" y="208"/>
                  </a:cubicBezTo>
                  <a:close/>
                  <a:moveTo>
                    <a:pt x="93" y="207"/>
                  </a:moveTo>
                  <a:cubicBezTo>
                    <a:pt x="92" y="207"/>
                    <a:pt x="92" y="207"/>
                    <a:pt x="92" y="207"/>
                  </a:cubicBezTo>
                  <a:cubicBezTo>
                    <a:pt x="92" y="208"/>
                    <a:pt x="92" y="208"/>
                    <a:pt x="92" y="208"/>
                  </a:cubicBezTo>
                  <a:cubicBezTo>
                    <a:pt x="92" y="208"/>
                    <a:pt x="92" y="208"/>
                    <a:pt x="92" y="208"/>
                  </a:cubicBezTo>
                  <a:cubicBezTo>
                    <a:pt x="93" y="208"/>
                    <a:pt x="93" y="208"/>
                    <a:pt x="93" y="207"/>
                  </a:cubicBezTo>
                  <a:close/>
                  <a:moveTo>
                    <a:pt x="104" y="207"/>
                  </a:moveTo>
                  <a:cubicBezTo>
                    <a:pt x="104" y="207"/>
                    <a:pt x="104" y="207"/>
                    <a:pt x="104" y="207"/>
                  </a:cubicBezTo>
                  <a:cubicBezTo>
                    <a:pt x="104" y="207"/>
                    <a:pt x="104" y="207"/>
                    <a:pt x="104" y="207"/>
                  </a:cubicBezTo>
                  <a:cubicBezTo>
                    <a:pt x="104" y="208"/>
                    <a:pt x="104" y="208"/>
                    <a:pt x="104" y="208"/>
                  </a:cubicBezTo>
                  <a:cubicBezTo>
                    <a:pt x="104" y="208"/>
                    <a:pt x="104" y="208"/>
                    <a:pt x="104" y="207"/>
                  </a:cubicBezTo>
                  <a:close/>
                  <a:moveTo>
                    <a:pt x="89" y="209"/>
                  </a:moveTo>
                  <a:cubicBezTo>
                    <a:pt x="90" y="208"/>
                    <a:pt x="89" y="207"/>
                    <a:pt x="88" y="207"/>
                  </a:cubicBezTo>
                  <a:cubicBezTo>
                    <a:pt x="88" y="207"/>
                    <a:pt x="88" y="207"/>
                    <a:pt x="88" y="208"/>
                  </a:cubicBezTo>
                  <a:cubicBezTo>
                    <a:pt x="88" y="208"/>
                    <a:pt x="88" y="208"/>
                    <a:pt x="88" y="209"/>
                  </a:cubicBezTo>
                  <a:lnTo>
                    <a:pt x="89" y="209"/>
                  </a:lnTo>
                  <a:close/>
                  <a:moveTo>
                    <a:pt x="24" y="207"/>
                  </a:moveTo>
                  <a:lnTo>
                    <a:pt x="25" y="207"/>
                  </a:lnTo>
                  <a:lnTo>
                    <a:pt x="25" y="206"/>
                  </a:lnTo>
                  <a:lnTo>
                    <a:pt x="24" y="206"/>
                  </a:lnTo>
                  <a:lnTo>
                    <a:pt x="24" y="207"/>
                  </a:lnTo>
                  <a:close/>
                  <a:moveTo>
                    <a:pt x="77" y="206"/>
                  </a:moveTo>
                  <a:cubicBezTo>
                    <a:pt x="77" y="206"/>
                    <a:pt x="77" y="206"/>
                    <a:pt x="77" y="206"/>
                  </a:cubicBezTo>
                  <a:cubicBezTo>
                    <a:pt x="76" y="206"/>
                    <a:pt x="76" y="206"/>
                    <a:pt x="76" y="206"/>
                  </a:cubicBezTo>
                  <a:cubicBezTo>
                    <a:pt x="76" y="207"/>
                    <a:pt x="76" y="207"/>
                    <a:pt x="77" y="206"/>
                  </a:cubicBezTo>
                  <a:close/>
                  <a:moveTo>
                    <a:pt x="28" y="206"/>
                  </a:moveTo>
                  <a:cubicBezTo>
                    <a:pt x="28" y="206"/>
                    <a:pt x="27" y="206"/>
                    <a:pt x="27" y="206"/>
                  </a:cubicBezTo>
                  <a:cubicBezTo>
                    <a:pt x="28" y="206"/>
                    <a:pt x="28" y="206"/>
                    <a:pt x="28" y="206"/>
                  </a:cubicBezTo>
                  <a:close/>
                  <a:moveTo>
                    <a:pt x="105" y="206"/>
                  </a:moveTo>
                  <a:cubicBezTo>
                    <a:pt x="106" y="206"/>
                    <a:pt x="106" y="207"/>
                    <a:pt x="107" y="207"/>
                  </a:cubicBezTo>
                  <a:cubicBezTo>
                    <a:pt x="107" y="207"/>
                    <a:pt x="107" y="207"/>
                    <a:pt x="107" y="206"/>
                  </a:cubicBezTo>
                  <a:cubicBezTo>
                    <a:pt x="107" y="205"/>
                    <a:pt x="106" y="205"/>
                    <a:pt x="106" y="206"/>
                  </a:cubicBezTo>
                  <a:cubicBezTo>
                    <a:pt x="105" y="206"/>
                    <a:pt x="105" y="206"/>
                    <a:pt x="105" y="206"/>
                  </a:cubicBezTo>
                  <a:close/>
                  <a:moveTo>
                    <a:pt x="86" y="205"/>
                  </a:moveTo>
                  <a:cubicBezTo>
                    <a:pt x="86" y="205"/>
                    <a:pt x="86" y="205"/>
                    <a:pt x="86" y="205"/>
                  </a:cubicBezTo>
                  <a:cubicBezTo>
                    <a:pt x="86" y="205"/>
                    <a:pt x="85" y="205"/>
                    <a:pt x="85" y="205"/>
                  </a:cubicBezTo>
                  <a:cubicBezTo>
                    <a:pt x="86" y="205"/>
                    <a:pt x="86" y="205"/>
                    <a:pt x="86" y="205"/>
                  </a:cubicBezTo>
                  <a:cubicBezTo>
                    <a:pt x="86" y="206"/>
                    <a:pt x="86" y="206"/>
                    <a:pt x="86" y="205"/>
                  </a:cubicBezTo>
                  <a:close/>
                  <a:moveTo>
                    <a:pt x="74" y="206"/>
                  </a:moveTo>
                  <a:lnTo>
                    <a:pt x="74" y="206"/>
                  </a:lnTo>
                  <a:lnTo>
                    <a:pt x="74" y="205"/>
                  </a:lnTo>
                  <a:lnTo>
                    <a:pt x="74" y="205"/>
                  </a:lnTo>
                  <a:lnTo>
                    <a:pt x="74" y="206"/>
                  </a:lnTo>
                  <a:close/>
                  <a:moveTo>
                    <a:pt x="68" y="209"/>
                  </a:moveTo>
                  <a:cubicBezTo>
                    <a:pt x="68" y="209"/>
                    <a:pt x="68" y="209"/>
                    <a:pt x="68" y="208"/>
                  </a:cubicBezTo>
                  <a:cubicBezTo>
                    <a:pt x="68" y="208"/>
                    <a:pt x="69" y="207"/>
                    <a:pt x="69" y="207"/>
                  </a:cubicBezTo>
                  <a:cubicBezTo>
                    <a:pt x="69" y="206"/>
                    <a:pt x="69" y="206"/>
                    <a:pt x="68" y="205"/>
                  </a:cubicBezTo>
                  <a:cubicBezTo>
                    <a:pt x="68" y="205"/>
                    <a:pt x="68" y="205"/>
                    <a:pt x="67" y="205"/>
                  </a:cubicBezTo>
                  <a:cubicBezTo>
                    <a:pt x="67" y="205"/>
                    <a:pt x="67" y="206"/>
                    <a:pt x="67" y="207"/>
                  </a:cubicBezTo>
                  <a:cubicBezTo>
                    <a:pt x="67" y="208"/>
                    <a:pt x="67" y="209"/>
                    <a:pt x="68" y="209"/>
                  </a:cubicBezTo>
                  <a:close/>
                  <a:moveTo>
                    <a:pt x="63" y="206"/>
                  </a:moveTo>
                  <a:cubicBezTo>
                    <a:pt x="63" y="205"/>
                    <a:pt x="63" y="205"/>
                    <a:pt x="62" y="205"/>
                  </a:cubicBezTo>
                  <a:cubicBezTo>
                    <a:pt x="62" y="205"/>
                    <a:pt x="62" y="205"/>
                    <a:pt x="62" y="206"/>
                  </a:cubicBezTo>
                  <a:cubicBezTo>
                    <a:pt x="62" y="205"/>
                    <a:pt x="62" y="206"/>
                    <a:pt x="62" y="206"/>
                  </a:cubicBezTo>
                  <a:cubicBezTo>
                    <a:pt x="62" y="206"/>
                    <a:pt x="63" y="206"/>
                    <a:pt x="63" y="206"/>
                  </a:cubicBezTo>
                  <a:close/>
                  <a:moveTo>
                    <a:pt x="22" y="205"/>
                  </a:moveTo>
                  <a:cubicBezTo>
                    <a:pt x="22" y="205"/>
                    <a:pt x="22" y="205"/>
                    <a:pt x="22" y="205"/>
                  </a:cubicBezTo>
                  <a:cubicBezTo>
                    <a:pt x="22" y="205"/>
                    <a:pt x="22" y="205"/>
                    <a:pt x="22" y="205"/>
                  </a:cubicBezTo>
                  <a:cubicBezTo>
                    <a:pt x="22" y="206"/>
                    <a:pt x="22" y="206"/>
                    <a:pt x="22" y="206"/>
                  </a:cubicBezTo>
                  <a:cubicBezTo>
                    <a:pt x="22" y="206"/>
                    <a:pt x="22" y="206"/>
                    <a:pt x="22" y="205"/>
                  </a:cubicBezTo>
                  <a:close/>
                  <a:moveTo>
                    <a:pt x="103" y="204"/>
                  </a:moveTo>
                  <a:cubicBezTo>
                    <a:pt x="103" y="204"/>
                    <a:pt x="103" y="204"/>
                    <a:pt x="103" y="204"/>
                  </a:cubicBezTo>
                  <a:cubicBezTo>
                    <a:pt x="103" y="205"/>
                    <a:pt x="103" y="205"/>
                    <a:pt x="103" y="205"/>
                  </a:cubicBezTo>
                  <a:cubicBezTo>
                    <a:pt x="103" y="205"/>
                    <a:pt x="103" y="205"/>
                    <a:pt x="103" y="205"/>
                  </a:cubicBezTo>
                  <a:cubicBezTo>
                    <a:pt x="103" y="205"/>
                    <a:pt x="103" y="205"/>
                    <a:pt x="103" y="204"/>
                  </a:cubicBezTo>
                  <a:close/>
                  <a:moveTo>
                    <a:pt x="111" y="205"/>
                  </a:moveTo>
                  <a:cubicBezTo>
                    <a:pt x="112" y="205"/>
                    <a:pt x="113" y="205"/>
                    <a:pt x="113" y="204"/>
                  </a:cubicBezTo>
                  <a:cubicBezTo>
                    <a:pt x="113" y="204"/>
                    <a:pt x="112" y="204"/>
                    <a:pt x="112" y="204"/>
                  </a:cubicBezTo>
                  <a:cubicBezTo>
                    <a:pt x="111" y="204"/>
                    <a:pt x="111" y="204"/>
                    <a:pt x="111" y="205"/>
                  </a:cubicBezTo>
                  <a:close/>
                  <a:moveTo>
                    <a:pt x="91" y="204"/>
                  </a:moveTo>
                  <a:cubicBezTo>
                    <a:pt x="90" y="204"/>
                    <a:pt x="90" y="204"/>
                    <a:pt x="90" y="204"/>
                  </a:cubicBezTo>
                  <a:cubicBezTo>
                    <a:pt x="90" y="204"/>
                    <a:pt x="90" y="204"/>
                    <a:pt x="90" y="204"/>
                  </a:cubicBezTo>
                  <a:cubicBezTo>
                    <a:pt x="90" y="205"/>
                    <a:pt x="90" y="205"/>
                    <a:pt x="90" y="205"/>
                  </a:cubicBezTo>
                  <a:cubicBezTo>
                    <a:pt x="90" y="205"/>
                    <a:pt x="91" y="205"/>
                    <a:pt x="91" y="204"/>
                  </a:cubicBezTo>
                  <a:close/>
                  <a:moveTo>
                    <a:pt x="84" y="204"/>
                  </a:moveTo>
                  <a:cubicBezTo>
                    <a:pt x="84" y="204"/>
                    <a:pt x="84" y="204"/>
                    <a:pt x="84" y="204"/>
                  </a:cubicBezTo>
                  <a:cubicBezTo>
                    <a:pt x="83" y="204"/>
                    <a:pt x="83" y="204"/>
                    <a:pt x="83" y="204"/>
                  </a:cubicBezTo>
                  <a:cubicBezTo>
                    <a:pt x="83" y="205"/>
                    <a:pt x="83" y="205"/>
                    <a:pt x="84" y="205"/>
                  </a:cubicBezTo>
                  <a:cubicBezTo>
                    <a:pt x="84" y="205"/>
                    <a:pt x="84" y="205"/>
                    <a:pt x="84" y="204"/>
                  </a:cubicBezTo>
                  <a:close/>
                  <a:moveTo>
                    <a:pt x="109" y="204"/>
                  </a:moveTo>
                  <a:cubicBezTo>
                    <a:pt x="109" y="204"/>
                    <a:pt x="110" y="204"/>
                    <a:pt x="110" y="204"/>
                  </a:cubicBezTo>
                  <a:cubicBezTo>
                    <a:pt x="111" y="204"/>
                    <a:pt x="111" y="204"/>
                    <a:pt x="111" y="204"/>
                  </a:cubicBezTo>
                  <a:cubicBezTo>
                    <a:pt x="110" y="204"/>
                    <a:pt x="110" y="204"/>
                    <a:pt x="110" y="203"/>
                  </a:cubicBezTo>
                  <a:cubicBezTo>
                    <a:pt x="110" y="203"/>
                    <a:pt x="110" y="203"/>
                    <a:pt x="109" y="203"/>
                  </a:cubicBezTo>
                  <a:lnTo>
                    <a:pt x="109" y="204"/>
                  </a:lnTo>
                  <a:close/>
                  <a:moveTo>
                    <a:pt x="98" y="204"/>
                  </a:moveTo>
                  <a:cubicBezTo>
                    <a:pt x="97" y="204"/>
                    <a:pt x="96" y="205"/>
                    <a:pt x="96" y="206"/>
                  </a:cubicBezTo>
                  <a:cubicBezTo>
                    <a:pt x="97" y="207"/>
                    <a:pt x="98" y="206"/>
                    <a:pt x="99" y="206"/>
                  </a:cubicBezTo>
                  <a:cubicBezTo>
                    <a:pt x="99" y="205"/>
                    <a:pt x="100" y="204"/>
                    <a:pt x="100" y="203"/>
                  </a:cubicBezTo>
                  <a:cubicBezTo>
                    <a:pt x="99" y="203"/>
                    <a:pt x="98" y="203"/>
                    <a:pt x="98" y="203"/>
                  </a:cubicBezTo>
                  <a:cubicBezTo>
                    <a:pt x="98" y="203"/>
                    <a:pt x="98" y="203"/>
                    <a:pt x="97" y="203"/>
                  </a:cubicBezTo>
                  <a:cubicBezTo>
                    <a:pt x="97" y="203"/>
                    <a:pt x="97" y="204"/>
                    <a:pt x="97" y="204"/>
                  </a:cubicBezTo>
                  <a:cubicBezTo>
                    <a:pt x="98" y="204"/>
                    <a:pt x="98" y="204"/>
                    <a:pt x="98" y="204"/>
                  </a:cubicBezTo>
                  <a:close/>
                  <a:moveTo>
                    <a:pt x="93" y="204"/>
                  </a:moveTo>
                  <a:lnTo>
                    <a:pt x="94" y="204"/>
                  </a:lnTo>
                  <a:lnTo>
                    <a:pt x="94" y="203"/>
                  </a:lnTo>
                  <a:lnTo>
                    <a:pt x="93" y="203"/>
                  </a:lnTo>
                  <a:lnTo>
                    <a:pt x="93" y="204"/>
                  </a:lnTo>
                  <a:close/>
                  <a:moveTo>
                    <a:pt x="115" y="201"/>
                  </a:moveTo>
                  <a:cubicBezTo>
                    <a:pt x="114" y="201"/>
                    <a:pt x="114" y="201"/>
                    <a:pt x="114" y="201"/>
                  </a:cubicBezTo>
                  <a:cubicBezTo>
                    <a:pt x="114" y="201"/>
                    <a:pt x="114" y="202"/>
                    <a:pt x="114" y="202"/>
                  </a:cubicBezTo>
                  <a:cubicBezTo>
                    <a:pt x="114" y="202"/>
                    <a:pt x="114" y="202"/>
                    <a:pt x="114" y="202"/>
                  </a:cubicBezTo>
                  <a:cubicBezTo>
                    <a:pt x="115" y="202"/>
                    <a:pt x="115" y="202"/>
                    <a:pt x="115" y="201"/>
                  </a:cubicBezTo>
                  <a:close/>
                  <a:moveTo>
                    <a:pt x="105" y="199"/>
                  </a:moveTo>
                  <a:cubicBezTo>
                    <a:pt x="104" y="200"/>
                    <a:pt x="104" y="200"/>
                    <a:pt x="105" y="200"/>
                  </a:cubicBezTo>
                  <a:cubicBezTo>
                    <a:pt x="105" y="200"/>
                    <a:pt x="105" y="200"/>
                    <a:pt x="105" y="199"/>
                  </a:cubicBezTo>
                  <a:cubicBezTo>
                    <a:pt x="105" y="199"/>
                    <a:pt x="105" y="199"/>
                    <a:pt x="105" y="199"/>
                  </a:cubicBezTo>
                  <a:cubicBezTo>
                    <a:pt x="105" y="199"/>
                    <a:pt x="105" y="199"/>
                    <a:pt x="105" y="199"/>
                  </a:cubicBezTo>
                  <a:close/>
                  <a:moveTo>
                    <a:pt x="112" y="199"/>
                  </a:moveTo>
                  <a:lnTo>
                    <a:pt x="113" y="199"/>
                  </a:lnTo>
                  <a:lnTo>
                    <a:pt x="113" y="198"/>
                  </a:lnTo>
                  <a:lnTo>
                    <a:pt x="112" y="198"/>
                  </a:lnTo>
                  <a:lnTo>
                    <a:pt x="112" y="199"/>
                  </a:lnTo>
                  <a:close/>
                  <a:moveTo>
                    <a:pt x="109" y="199"/>
                  </a:moveTo>
                  <a:cubicBezTo>
                    <a:pt x="109" y="197"/>
                    <a:pt x="109" y="197"/>
                    <a:pt x="108" y="197"/>
                  </a:cubicBezTo>
                  <a:cubicBezTo>
                    <a:pt x="108" y="198"/>
                    <a:pt x="108" y="199"/>
                    <a:pt x="109" y="199"/>
                  </a:cubicBezTo>
                  <a:close/>
                  <a:moveTo>
                    <a:pt x="97" y="195"/>
                  </a:moveTo>
                  <a:cubicBezTo>
                    <a:pt x="97" y="194"/>
                    <a:pt x="97" y="194"/>
                    <a:pt x="97" y="193"/>
                  </a:cubicBezTo>
                  <a:cubicBezTo>
                    <a:pt x="97" y="193"/>
                    <a:pt x="97" y="192"/>
                    <a:pt x="97" y="192"/>
                  </a:cubicBezTo>
                  <a:cubicBezTo>
                    <a:pt x="96" y="193"/>
                    <a:pt x="96" y="193"/>
                    <a:pt x="96" y="194"/>
                  </a:cubicBezTo>
                  <a:cubicBezTo>
                    <a:pt x="96" y="194"/>
                    <a:pt x="96" y="194"/>
                    <a:pt x="97" y="195"/>
                  </a:cubicBezTo>
                  <a:close/>
                  <a:moveTo>
                    <a:pt x="103" y="195"/>
                  </a:moveTo>
                  <a:cubicBezTo>
                    <a:pt x="103" y="196"/>
                    <a:pt x="102" y="196"/>
                    <a:pt x="102" y="196"/>
                  </a:cubicBezTo>
                  <a:cubicBezTo>
                    <a:pt x="101" y="195"/>
                    <a:pt x="100" y="195"/>
                    <a:pt x="100" y="196"/>
                  </a:cubicBezTo>
                  <a:cubicBezTo>
                    <a:pt x="100" y="194"/>
                    <a:pt x="99" y="193"/>
                    <a:pt x="98" y="193"/>
                  </a:cubicBezTo>
                  <a:cubicBezTo>
                    <a:pt x="98" y="193"/>
                    <a:pt x="98" y="194"/>
                    <a:pt x="98" y="195"/>
                  </a:cubicBezTo>
                  <a:cubicBezTo>
                    <a:pt x="99" y="196"/>
                    <a:pt x="99" y="197"/>
                    <a:pt x="98" y="197"/>
                  </a:cubicBezTo>
                  <a:cubicBezTo>
                    <a:pt x="99" y="197"/>
                    <a:pt x="99" y="197"/>
                    <a:pt x="99" y="197"/>
                  </a:cubicBezTo>
                  <a:cubicBezTo>
                    <a:pt x="100" y="197"/>
                    <a:pt x="100" y="197"/>
                    <a:pt x="100" y="197"/>
                  </a:cubicBezTo>
                  <a:cubicBezTo>
                    <a:pt x="100" y="197"/>
                    <a:pt x="100" y="198"/>
                    <a:pt x="100" y="198"/>
                  </a:cubicBezTo>
                  <a:cubicBezTo>
                    <a:pt x="100" y="199"/>
                    <a:pt x="101" y="199"/>
                    <a:pt x="101" y="199"/>
                  </a:cubicBezTo>
                  <a:cubicBezTo>
                    <a:pt x="101" y="200"/>
                    <a:pt x="102" y="200"/>
                    <a:pt x="102" y="199"/>
                  </a:cubicBezTo>
                  <a:cubicBezTo>
                    <a:pt x="102" y="199"/>
                    <a:pt x="102" y="198"/>
                    <a:pt x="102" y="198"/>
                  </a:cubicBezTo>
                  <a:cubicBezTo>
                    <a:pt x="103" y="197"/>
                    <a:pt x="103" y="197"/>
                    <a:pt x="103" y="197"/>
                  </a:cubicBezTo>
                  <a:cubicBezTo>
                    <a:pt x="103" y="196"/>
                    <a:pt x="103" y="196"/>
                    <a:pt x="103" y="195"/>
                  </a:cubicBezTo>
                  <a:cubicBezTo>
                    <a:pt x="103" y="194"/>
                    <a:pt x="103" y="194"/>
                    <a:pt x="102" y="193"/>
                  </a:cubicBezTo>
                  <a:cubicBezTo>
                    <a:pt x="101" y="192"/>
                    <a:pt x="100" y="192"/>
                    <a:pt x="100" y="192"/>
                  </a:cubicBezTo>
                  <a:cubicBezTo>
                    <a:pt x="100" y="193"/>
                    <a:pt x="101" y="193"/>
                    <a:pt x="101" y="194"/>
                  </a:cubicBezTo>
                  <a:cubicBezTo>
                    <a:pt x="102" y="194"/>
                    <a:pt x="102" y="194"/>
                    <a:pt x="103" y="195"/>
                  </a:cubicBezTo>
                  <a:close/>
                  <a:moveTo>
                    <a:pt x="93" y="192"/>
                  </a:moveTo>
                  <a:cubicBezTo>
                    <a:pt x="92" y="192"/>
                    <a:pt x="92" y="192"/>
                    <a:pt x="92" y="192"/>
                  </a:cubicBezTo>
                  <a:cubicBezTo>
                    <a:pt x="92" y="192"/>
                    <a:pt x="91" y="192"/>
                    <a:pt x="91" y="192"/>
                  </a:cubicBezTo>
                  <a:cubicBezTo>
                    <a:pt x="92" y="192"/>
                    <a:pt x="92" y="192"/>
                    <a:pt x="92" y="192"/>
                  </a:cubicBezTo>
                  <a:cubicBezTo>
                    <a:pt x="92" y="192"/>
                    <a:pt x="93" y="192"/>
                    <a:pt x="93" y="192"/>
                  </a:cubicBezTo>
                  <a:close/>
                  <a:moveTo>
                    <a:pt x="110" y="193"/>
                  </a:moveTo>
                  <a:cubicBezTo>
                    <a:pt x="111" y="192"/>
                    <a:pt x="111" y="192"/>
                    <a:pt x="111" y="192"/>
                  </a:cubicBezTo>
                  <a:cubicBezTo>
                    <a:pt x="111" y="192"/>
                    <a:pt x="111" y="192"/>
                    <a:pt x="110" y="191"/>
                  </a:cubicBezTo>
                  <a:cubicBezTo>
                    <a:pt x="110" y="191"/>
                    <a:pt x="110" y="191"/>
                    <a:pt x="110" y="191"/>
                  </a:cubicBezTo>
                  <a:cubicBezTo>
                    <a:pt x="110" y="191"/>
                    <a:pt x="110" y="191"/>
                    <a:pt x="109" y="192"/>
                  </a:cubicBezTo>
                  <a:cubicBezTo>
                    <a:pt x="110" y="192"/>
                    <a:pt x="110" y="192"/>
                    <a:pt x="110" y="192"/>
                  </a:cubicBezTo>
                  <a:cubicBezTo>
                    <a:pt x="110" y="192"/>
                    <a:pt x="110" y="192"/>
                    <a:pt x="110" y="193"/>
                  </a:cubicBezTo>
                  <a:close/>
                  <a:moveTo>
                    <a:pt x="110" y="189"/>
                  </a:moveTo>
                  <a:cubicBezTo>
                    <a:pt x="110" y="189"/>
                    <a:pt x="110" y="189"/>
                    <a:pt x="110" y="190"/>
                  </a:cubicBezTo>
                  <a:cubicBezTo>
                    <a:pt x="109" y="190"/>
                    <a:pt x="109" y="190"/>
                    <a:pt x="109" y="190"/>
                  </a:cubicBezTo>
                  <a:cubicBezTo>
                    <a:pt x="110" y="190"/>
                    <a:pt x="110" y="190"/>
                    <a:pt x="110" y="190"/>
                  </a:cubicBezTo>
                  <a:cubicBezTo>
                    <a:pt x="110" y="190"/>
                    <a:pt x="110" y="190"/>
                    <a:pt x="110" y="189"/>
                  </a:cubicBezTo>
                  <a:close/>
                  <a:moveTo>
                    <a:pt x="112" y="191"/>
                  </a:moveTo>
                  <a:cubicBezTo>
                    <a:pt x="112" y="190"/>
                    <a:pt x="113" y="189"/>
                    <a:pt x="113" y="189"/>
                  </a:cubicBezTo>
                  <a:cubicBezTo>
                    <a:pt x="112" y="189"/>
                    <a:pt x="112" y="189"/>
                    <a:pt x="112" y="190"/>
                  </a:cubicBezTo>
                  <a:cubicBezTo>
                    <a:pt x="111" y="191"/>
                    <a:pt x="112" y="191"/>
                    <a:pt x="112" y="191"/>
                  </a:cubicBezTo>
                  <a:close/>
                  <a:moveTo>
                    <a:pt x="57" y="189"/>
                  </a:moveTo>
                  <a:cubicBezTo>
                    <a:pt x="57" y="189"/>
                    <a:pt x="56" y="189"/>
                    <a:pt x="56" y="189"/>
                  </a:cubicBezTo>
                  <a:cubicBezTo>
                    <a:pt x="56" y="189"/>
                    <a:pt x="56" y="189"/>
                    <a:pt x="56" y="190"/>
                  </a:cubicBezTo>
                  <a:cubicBezTo>
                    <a:pt x="56" y="190"/>
                    <a:pt x="56" y="190"/>
                    <a:pt x="57" y="189"/>
                  </a:cubicBezTo>
                  <a:cubicBezTo>
                    <a:pt x="57" y="189"/>
                    <a:pt x="57" y="189"/>
                    <a:pt x="57" y="189"/>
                  </a:cubicBezTo>
                  <a:close/>
                  <a:moveTo>
                    <a:pt x="96" y="188"/>
                  </a:moveTo>
                  <a:cubicBezTo>
                    <a:pt x="95" y="188"/>
                    <a:pt x="95" y="188"/>
                    <a:pt x="95" y="188"/>
                  </a:cubicBezTo>
                  <a:cubicBezTo>
                    <a:pt x="95" y="188"/>
                    <a:pt x="95" y="188"/>
                    <a:pt x="95" y="188"/>
                  </a:cubicBezTo>
                  <a:cubicBezTo>
                    <a:pt x="95" y="188"/>
                    <a:pt x="95" y="188"/>
                    <a:pt x="95" y="188"/>
                  </a:cubicBezTo>
                  <a:cubicBezTo>
                    <a:pt x="95" y="188"/>
                    <a:pt x="96" y="188"/>
                    <a:pt x="96" y="188"/>
                  </a:cubicBezTo>
                  <a:close/>
                  <a:moveTo>
                    <a:pt x="52" y="189"/>
                  </a:moveTo>
                  <a:cubicBezTo>
                    <a:pt x="52" y="189"/>
                    <a:pt x="53" y="189"/>
                    <a:pt x="53" y="189"/>
                  </a:cubicBezTo>
                  <a:cubicBezTo>
                    <a:pt x="54" y="189"/>
                    <a:pt x="54" y="190"/>
                    <a:pt x="54" y="190"/>
                  </a:cubicBezTo>
                  <a:cubicBezTo>
                    <a:pt x="54" y="190"/>
                    <a:pt x="55" y="190"/>
                    <a:pt x="55" y="190"/>
                  </a:cubicBezTo>
                  <a:cubicBezTo>
                    <a:pt x="55" y="190"/>
                    <a:pt x="56" y="190"/>
                    <a:pt x="56" y="189"/>
                  </a:cubicBezTo>
                  <a:cubicBezTo>
                    <a:pt x="55" y="189"/>
                    <a:pt x="55" y="189"/>
                    <a:pt x="54" y="188"/>
                  </a:cubicBezTo>
                  <a:cubicBezTo>
                    <a:pt x="54" y="188"/>
                    <a:pt x="54" y="187"/>
                    <a:pt x="53" y="187"/>
                  </a:cubicBezTo>
                  <a:cubicBezTo>
                    <a:pt x="53" y="188"/>
                    <a:pt x="52" y="189"/>
                    <a:pt x="52" y="189"/>
                  </a:cubicBezTo>
                  <a:close/>
                  <a:moveTo>
                    <a:pt x="98" y="188"/>
                  </a:moveTo>
                  <a:cubicBezTo>
                    <a:pt x="98" y="188"/>
                    <a:pt x="98" y="188"/>
                    <a:pt x="98" y="188"/>
                  </a:cubicBezTo>
                  <a:cubicBezTo>
                    <a:pt x="99" y="188"/>
                    <a:pt x="99" y="189"/>
                    <a:pt x="99" y="188"/>
                  </a:cubicBezTo>
                  <a:cubicBezTo>
                    <a:pt x="99" y="188"/>
                    <a:pt x="99" y="187"/>
                    <a:pt x="98" y="187"/>
                  </a:cubicBezTo>
                  <a:cubicBezTo>
                    <a:pt x="98" y="187"/>
                    <a:pt x="98" y="187"/>
                    <a:pt x="98" y="187"/>
                  </a:cubicBezTo>
                  <a:cubicBezTo>
                    <a:pt x="98" y="187"/>
                    <a:pt x="98" y="188"/>
                    <a:pt x="98" y="188"/>
                  </a:cubicBezTo>
                  <a:close/>
                  <a:moveTo>
                    <a:pt x="104" y="190"/>
                  </a:moveTo>
                  <a:cubicBezTo>
                    <a:pt x="104" y="190"/>
                    <a:pt x="105" y="190"/>
                    <a:pt x="105" y="190"/>
                  </a:cubicBezTo>
                  <a:cubicBezTo>
                    <a:pt x="105" y="189"/>
                    <a:pt x="105" y="189"/>
                    <a:pt x="105" y="189"/>
                  </a:cubicBezTo>
                  <a:cubicBezTo>
                    <a:pt x="105" y="188"/>
                    <a:pt x="105" y="188"/>
                    <a:pt x="105" y="187"/>
                  </a:cubicBezTo>
                  <a:cubicBezTo>
                    <a:pt x="105" y="187"/>
                    <a:pt x="105" y="187"/>
                    <a:pt x="104" y="186"/>
                  </a:cubicBezTo>
                  <a:cubicBezTo>
                    <a:pt x="105" y="187"/>
                    <a:pt x="104" y="188"/>
                    <a:pt x="104" y="188"/>
                  </a:cubicBezTo>
                  <a:cubicBezTo>
                    <a:pt x="104" y="189"/>
                    <a:pt x="104" y="189"/>
                    <a:pt x="104" y="190"/>
                  </a:cubicBezTo>
                  <a:close/>
                  <a:moveTo>
                    <a:pt x="101" y="185"/>
                  </a:moveTo>
                  <a:lnTo>
                    <a:pt x="102" y="185"/>
                  </a:lnTo>
                  <a:lnTo>
                    <a:pt x="102" y="184"/>
                  </a:lnTo>
                  <a:lnTo>
                    <a:pt x="101" y="184"/>
                  </a:lnTo>
                  <a:lnTo>
                    <a:pt x="101" y="185"/>
                  </a:lnTo>
                  <a:close/>
                  <a:moveTo>
                    <a:pt x="76" y="180"/>
                  </a:moveTo>
                  <a:lnTo>
                    <a:pt x="77" y="180"/>
                  </a:lnTo>
                  <a:lnTo>
                    <a:pt x="77" y="179"/>
                  </a:lnTo>
                  <a:lnTo>
                    <a:pt x="76" y="179"/>
                  </a:lnTo>
                  <a:lnTo>
                    <a:pt x="76" y="180"/>
                  </a:lnTo>
                  <a:close/>
                  <a:moveTo>
                    <a:pt x="107" y="163"/>
                  </a:moveTo>
                  <a:lnTo>
                    <a:pt x="108" y="163"/>
                  </a:lnTo>
                  <a:lnTo>
                    <a:pt x="108" y="162"/>
                  </a:lnTo>
                  <a:lnTo>
                    <a:pt x="107" y="162"/>
                  </a:lnTo>
                  <a:lnTo>
                    <a:pt x="107" y="163"/>
                  </a:lnTo>
                  <a:close/>
                  <a:moveTo>
                    <a:pt x="9" y="140"/>
                  </a:moveTo>
                  <a:cubicBezTo>
                    <a:pt x="10" y="140"/>
                    <a:pt x="10" y="140"/>
                    <a:pt x="11" y="140"/>
                  </a:cubicBezTo>
                  <a:cubicBezTo>
                    <a:pt x="12" y="140"/>
                    <a:pt x="12" y="140"/>
                    <a:pt x="12" y="139"/>
                  </a:cubicBezTo>
                  <a:lnTo>
                    <a:pt x="9" y="139"/>
                  </a:lnTo>
                  <a:lnTo>
                    <a:pt x="9" y="140"/>
                  </a:lnTo>
                  <a:close/>
                  <a:moveTo>
                    <a:pt x="95" y="137"/>
                  </a:moveTo>
                  <a:cubicBezTo>
                    <a:pt x="95" y="137"/>
                    <a:pt x="95" y="137"/>
                    <a:pt x="95" y="137"/>
                  </a:cubicBezTo>
                  <a:cubicBezTo>
                    <a:pt x="95" y="138"/>
                    <a:pt x="95" y="138"/>
                    <a:pt x="95" y="138"/>
                  </a:cubicBezTo>
                  <a:cubicBezTo>
                    <a:pt x="96" y="138"/>
                    <a:pt x="96" y="137"/>
                    <a:pt x="96" y="137"/>
                  </a:cubicBezTo>
                  <a:cubicBezTo>
                    <a:pt x="96" y="137"/>
                    <a:pt x="96" y="137"/>
                    <a:pt x="97" y="136"/>
                  </a:cubicBezTo>
                  <a:cubicBezTo>
                    <a:pt x="96" y="136"/>
                    <a:pt x="96" y="136"/>
                    <a:pt x="96" y="136"/>
                  </a:cubicBezTo>
                  <a:cubicBezTo>
                    <a:pt x="95" y="136"/>
                    <a:pt x="95" y="136"/>
                    <a:pt x="95" y="137"/>
                  </a:cubicBezTo>
                  <a:close/>
                  <a:moveTo>
                    <a:pt x="37" y="128"/>
                  </a:moveTo>
                  <a:cubicBezTo>
                    <a:pt x="38" y="128"/>
                    <a:pt x="38" y="128"/>
                    <a:pt x="38" y="127"/>
                  </a:cubicBezTo>
                  <a:cubicBezTo>
                    <a:pt x="39" y="127"/>
                    <a:pt x="39" y="127"/>
                    <a:pt x="39" y="127"/>
                  </a:cubicBezTo>
                  <a:lnTo>
                    <a:pt x="39" y="125"/>
                  </a:lnTo>
                  <a:cubicBezTo>
                    <a:pt x="39" y="124"/>
                    <a:pt x="39" y="124"/>
                    <a:pt x="38" y="124"/>
                  </a:cubicBezTo>
                  <a:cubicBezTo>
                    <a:pt x="38" y="124"/>
                    <a:pt x="38" y="125"/>
                    <a:pt x="38" y="125"/>
                  </a:cubicBezTo>
                  <a:cubicBezTo>
                    <a:pt x="37" y="125"/>
                    <a:pt x="37" y="126"/>
                    <a:pt x="37" y="126"/>
                  </a:cubicBezTo>
                  <a:cubicBezTo>
                    <a:pt x="37" y="126"/>
                    <a:pt x="37" y="126"/>
                    <a:pt x="37" y="127"/>
                  </a:cubicBezTo>
                  <a:cubicBezTo>
                    <a:pt x="37" y="127"/>
                    <a:pt x="37" y="127"/>
                    <a:pt x="37" y="128"/>
                  </a:cubicBezTo>
                  <a:close/>
                  <a:moveTo>
                    <a:pt x="112" y="80"/>
                  </a:moveTo>
                  <a:cubicBezTo>
                    <a:pt x="113" y="80"/>
                    <a:pt x="113" y="79"/>
                    <a:pt x="113" y="79"/>
                  </a:cubicBezTo>
                  <a:cubicBezTo>
                    <a:pt x="112" y="78"/>
                    <a:pt x="112" y="78"/>
                    <a:pt x="111" y="78"/>
                  </a:cubicBezTo>
                  <a:cubicBezTo>
                    <a:pt x="111" y="79"/>
                    <a:pt x="112" y="80"/>
                    <a:pt x="112" y="80"/>
                  </a:cubicBezTo>
                  <a:close/>
                  <a:moveTo>
                    <a:pt x="9" y="61"/>
                  </a:moveTo>
                  <a:cubicBezTo>
                    <a:pt x="9" y="60"/>
                    <a:pt x="9" y="60"/>
                    <a:pt x="9" y="60"/>
                  </a:cubicBezTo>
                  <a:cubicBezTo>
                    <a:pt x="9" y="59"/>
                    <a:pt x="10" y="59"/>
                    <a:pt x="10" y="59"/>
                  </a:cubicBezTo>
                  <a:cubicBezTo>
                    <a:pt x="10" y="59"/>
                    <a:pt x="9" y="59"/>
                    <a:pt x="9" y="59"/>
                  </a:cubicBezTo>
                  <a:cubicBezTo>
                    <a:pt x="9" y="59"/>
                    <a:pt x="8" y="59"/>
                    <a:pt x="8" y="59"/>
                  </a:cubicBezTo>
                  <a:cubicBezTo>
                    <a:pt x="8" y="58"/>
                    <a:pt x="7" y="58"/>
                    <a:pt x="7" y="58"/>
                  </a:cubicBezTo>
                  <a:cubicBezTo>
                    <a:pt x="7" y="58"/>
                    <a:pt x="7" y="58"/>
                    <a:pt x="6" y="59"/>
                  </a:cubicBezTo>
                  <a:cubicBezTo>
                    <a:pt x="7" y="59"/>
                    <a:pt x="7" y="59"/>
                    <a:pt x="8" y="60"/>
                  </a:cubicBezTo>
                  <a:cubicBezTo>
                    <a:pt x="8" y="60"/>
                    <a:pt x="8" y="61"/>
                    <a:pt x="9" y="61"/>
                  </a:cubicBezTo>
                  <a:close/>
                  <a:moveTo>
                    <a:pt x="16" y="51"/>
                  </a:moveTo>
                  <a:cubicBezTo>
                    <a:pt x="16" y="51"/>
                    <a:pt x="15" y="51"/>
                    <a:pt x="15" y="51"/>
                  </a:cubicBezTo>
                  <a:cubicBezTo>
                    <a:pt x="15" y="51"/>
                    <a:pt x="15" y="52"/>
                    <a:pt x="15" y="52"/>
                  </a:cubicBezTo>
                  <a:cubicBezTo>
                    <a:pt x="15" y="52"/>
                    <a:pt x="15" y="52"/>
                    <a:pt x="16" y="52"/>
                  </a:cubicBezTo>
                  <a:cubicBezTo>
                    <a:pt x="16" y="52"/>
                    <a:pt x="16" y="52"/>
                    <a:pt x="16" y="51"/>
                  </a:cubicBezTo>
                  <a:close/>
                  <a:moveTo>
                    <a:pt x="101" y="52"/>
                  </a:moveTo>
                  <a:cubicBezTo>
                    <a:pt x="101" y="52"/>
                    <a:pt x="102" y="52"/>
                    <a:pt x="102" y="52"/>
                  </a:cubicBezTo>
                  <a:cubicBezTo>
                    <a:pt x="102" y="52"/>
                    <a:pt x="102" y="51"/>
                    <a:pt x="102" y="51"/>
                  </a:cubicBezTo>
                  <a:cubicBezTo>
                    <a:pt x="102" y="51"/>
                    <a:pt x="102" y="51"/>
                    <a:pt x="102" y="50"/>
                  </a:cubicBezTo>
                  <a:cubicBezTo>
                    <a:pt x="102" y="50"/>
                    <a:pt x="101" y="50"/>
                    <a:pt x="101" y="50"/>
                  </a:cubicBezTo>
                  <a:lnTo>
                    <a:pt x="101" y="52"/>
                  </a:lnTo>
                  <a:close/>
                  <a:moveTo>
                    <a:pt x="16" y="50"/>
                  </a:moveTo>
                  <a:cubicBezTo>
                    <a:pt x="16" y="50"/>
                    <a:pt x="17" y="50"/>
                    <a:pt x="17" y="49"/>
                  </a:cubicBezTo>
                  <a:cubicBezTo>
                    <a:pt x="17" y="49"/>
                    <a:pt x="16" y="48"/>
                    <a:pt x="16" y="48"/>
                  </a:cubicBezTo>
                  <a:cubicBezTo>
                    <a:pt x="15" y="49"/>
                    <a:pt x="15" y="49"/>
                    <a:pt x="15" y="50"/>
                  </a:cubicBezTo>
                  <a:cubicBezTo>
                    <a:pt x="15" y="50"/>
                    <a:pt x="16" y="50"/>
                    <a:pt x="16" y="50"/>
                  </a:cubicBezTo>
                  <a:close/>
                  <a:moveTo>
                    <a:pt x="17" y="44"/>
                  </a:moveTo>
                  <a:cubicBezTo>
                    <a:pt x="17" y="44"/>
                    <a:pt x="17" y="44"/>
                    <a:pt x="17" y="44"/>
                  </a:cubicBezTo>
                  <a:cubicBezTo>
                    <a:pt x="17" y="44"/>
                    <a:pt x="16" y="45"/>
                    <a:pt x="17" y="45"/>
                  </a:cubicBezTo>
                  <a:cubicBezTo>
                    <a:pt x="17" y="45"/>
                    <a:pt x="17" y="45"/>
                    <a:pt x="17" y="45"/>
                  </a:cubicBezTo>
                  <a:cubicBezTo>
                    <a:pt x="17" y="45"/>
                    <a:pt x="17" y="44"/>
                    <a:pt x="17" y="44"/>
                  </a:cubicBezTo>
                  <a:close/>
                  <a:moveTo>
                    <a:pt x="27" y="45"/>
                  </a:moveTo>
                  <a:lnTo>
                    <a:pt x="28" y="45"/>
                  </a:lnTo>
                  <a:lnTo>
                    <a:pt x="28" y="44"/>
                  </a:lnTo>
                  <a:lnTo>
                    <a:pt x="27" y="44"/>
                  </a:lnTo>
                  <a:lnTo>
                    <a:pt x="27" y="45"/>
                  </a:lnTo>
                  <a:close/>
                  <a:moveTo>
                    <a:pt x="34" y="39"/>
                  </a:moveTo>
                  <a:cubicBezTo>
                    <a:pt x="34" y="39"/>
                    <a:pt x="34" y="39"/>
                    <a:pt x="34" y="39"/>
                  </a:cubicBezTo>
                  <a:cubicBezTo>
                    <a:pt x="34" y="39"/>
                    <a:pt x="34" y="39"/>
                    <a:pt x="33" y="39"/>
                  </a:cubicBezTo>
                  <a:cubicBezTo>
                    <a:pt x="33" y="39"/>
                    <a:pt x="34" y="39"/>
                    <a:pt x="34" y="39"/>
                  </a:cubicBezTo>
                  <a:cubicBezTo>
                    <a:pt x="34" y="39"/>
                    <a:pt x="34" y="39"/>
                    <a:pt x="34" y="39"/>
                  </a:cubicBezTo>
                  <a:close/>
                  <a:moveTo>
                    <a:pt x="26" y="40"/>
                  </a:moveTo>
                  <a:cubicBezTo>
                    <a:pt x="27" y="40"/>
                    <a:pt x="28" y="39"/>
                    <a:pt x="28" y="39"/>
                  </a:cubicBezTo>
                  <a:cubicBezTo>
                    <a:pt x="29" y="38"/>
                    <a:pt x="29" y="38"/>
                    <a:pt x="29" y="37"/>
                  </a:cubicBezTo>
                  <a:cubicBezTo>
                    <a:pt x="29" y="37"/>
                    <a:pt x="29" y="36"/>
                    <a:pt x="28" y="36"/>
                  </a:cubicBezTo>
                  <a:cubicBezTo>
                    <a:pt x="28" y="35"/>
                    <a:pt x="28" y="35"/>
                    <a:pt x="27" y="34"/>
                  </a:cubicBezTo>
                  <a:cubicBezTo>
                    <a:pt x="26" y="35"/>
                    <a:pt x="26" y="36"/>
                    <a:pt x="26" y="37"/>
                  </a:cubicBezTo>
                  <a:cubicBezTo>
                    <a:pt x="26" y="38"/>
                    <a:pt x="26" y="39"/>
                    <a:pt x="26" y="40"/>
                  </a:cubicBezTo>
                  <a:close/>
                  <a:moveTo>
                    <a:pt x="102" y="31"/>
                  </a:moveTo>
                  <a:cubicBezTo>
                    <a:pt x="101" y="31"/>
                    <a:pt x="101" y="31"/>
                    <a:pt x="101" y="31"/>
                  </a:cubicBezTo>
                  <a:cubicBezTo>
                    <a:pt x="101" y="30"/>
                    <a:pt x="101" y="30"/>
                    <a:pt x="100" y="30"/>
                  </a:cubicBezTo>
                  <a:cubicBezTo>
                    <a:pt x="100" y="31"/>
                    <a:pt x="100" y="31"/>
                    <a:pt x="100" y="31"/>
                  </a:cubicBezTo>
                  <a:cubicBezTo>
                    <a:pt x="100" y="31"/>
                    <a:pt x="100" y="31"/>
                    <a:pt x="101" y="31"/>
                  </a:cubicBezTo>
                  <a:cubicBezTo>
                    <a:pt x="101" y="32"/>
                    <a:pt x="101" y="32"/>
                    <a:pt x="101" y="31"/>
                  </a:cubicBezTo>
                  <a:cubicBezTo>
                    <a:pt x="102" y="31"/>
                    <a:pt x="102" y="31"/>
                    <a:pt x="102" y="31"/>
                  </a:cubicBezTo>
                  <a:close/>
                  <a:moveTo>
                    <a:pt x="33" y="30"/>
                  </a:moveTo>
                  <a:cubicBezTo>
                    <a:pt x="33" y="30"/>
                    <a:pt x="33" y="30"/>
                    <a:pt x="33" y="30"/>
                  </a:cubicBezTo>
                  <a:cubicBezTo>
                    <a:pt x="33" y="30"/>
                    <a:pt x="32" y="30"/>
                    <a:pt x="32" y="30"/>
                  </a:cubicBezTo>
                  <a:cubicBezTo>
                    <a:pt x="32" y="31"/>
                    <a:pt x="33" y="31"/>
                    <a:pt x="33" y="31"/>
                  </a:cubicBezTo>
                  <a:cubicBezTo>
                    <a:pt x="33" y="31"/>
                    <a:pt x="33" y="31"/>
                    <a:pt x="33" y="30"/>
                  </a:cubicBezTo>
                  <a:close/>
                  <a:moveTo>
                    <a:pt x="90" y="28"/>
                  </a:moveTo>
                  <a:cubicBezTo>
                    <a:pt x="90" y="27"/>
                    <a:pt x="90" y="27"/>
                    <a:pt x="89" y="27"/>
                  </a:cubicBezTo>
                  <a:cubicBezTo>
                    <a:pt x="89" y="27"/>
                    <a:pt x="89" y="28"/>
                    <a:pt x="89" y="28"/>
                  </a:cubicBezTo>
                  <a:cubicBezTo>
                    <a:pt x="89" y="28"/>
                    <a:pt x="89" y="28"/>
                    <a:pt x="90" y="28"/>
                  </a:cubicBezTo>
                  <a:cubicBezTo>
                    <a:pt x="90" y="28"/>
                    <a:pt x="90" y="28"/>
                    <a:pt x="90" y="28"/>
                  </a:cubicBezTo>
                  <a:close/>
                  <a:moveTo>
                    <a:pt x="25" y="27"/>
                  </a:moveTo>
                  <a:cubicBezTo>
                    <a:pt x="25" y="27"/>
                    <a:pt x="25" y="27"/>
                    <a:pt x="25" y="26"/>
                  </a:cubicBezTo>
                  <a:cubicBezTo>
                    <a:pt x="24" y="26"/>
                    <a:pt x="24" y="27"/>
                    <a:pt x="24" y="27"/>
                  </a:cubicBezTo>
                  <a:cubicBezTo>
                    <a:pt x="24" y="27"/>
                    <a:pt x="24" y="27"/>
                    <a:pt x="25" y="27"/>
                  </a:cubicBezTo>
                  <a:cubicBezTo>
                    <a:pt x="25" y="27"/>
                    <a:pt x="25" y="27"/>
                    <a:pt x="25" y="27"/>
                  </a:cubicBezTo>
                  <a:close/>
                  <a:moveTo>
                    <a:pt x="69" y="25"/>
                  </a:moveTo>
                  <a:lnTo>
                    <a:pt x="70" y="25"/>
                  </a:lnTo>
                  <a:lnTo>
                    <a:pt x="70" y="24"/>
                  </a:lnTo>
                  <a:lnTo>
                    <a:pt x="69" y="24"/>
                  </a:lnTo>
                  <a:lnTo>
                    <a:pt x="69" y="25"/>
                  </a:lnTo>
                  <a:close/>
                  <a:moveTo>
                    <a:pt x="26" y="25"/>
                  </a:moveTo>
                  <a:cubicBezTo>
                    <a:pt x="27" y="24"/>
                    <a:pt x="27" y="24"/>
                    <a:pt x="26" y="24"/>
                  </a:cubicBezTo>
                  <a:cubicBezTo>
                    <a:pt x="26" y="24"/>
                    <a:pt x="26" y="25"/>
                    <a:pt x="25" y="25"/>
                  </a:cubicBezTo>
                  <a:lnTo>
                    <a:pt x="26" y="25"/>
                  </a:lnTo>
                  <a:close/>
                  <a:moveTo>
                    <a:pt x="63" y="23"/>
                  </a:moveTo>
                  <a:cubicBezTo>
                    <a:pt x="62" y="24"/>
                    <a:pt x="62" y="24"/>
                    <a:pt x="62" y="24"/>
                  </a:cubicBezTo>
                  <a:cubicBezTo>
                    <a:pt x="63" y="24"/>
                    <a:pt x="63" y="24"/>
                    <a:pt x="63" y="23"/>
                  </a:cubicBezTo>
                  <a:cubicBezTo>
                    <a:pt x="63" y="23"/>
                    <a:pt x="63" y="23"/>
                    <a:pt x="63" y="23"/>
                  </a:cubicBezTo>
                  <a:cubicBezTo>
                    <a:pt x="63" y="23"/>
                    <a:pt x="63" y="23"/>
                    <a:pt x="63" y="23"/>
                  </a:cubicBezTo>
                  <a:close/>
                  <a:moveTo>
                    <a:pt x="60" y="22"/>
                  </a:moveTo>
                  <a:cubicBezTo>
                    <a:pt x="60" y="21"/>
                    <a:pt x="60" y="21"/>
                    <a:pt x="59" y="21"/>
                  </a:cubicBezTo>
                  <a:cubicBezTo>
                    <a:pt x="59" y="21"/>
                    <a:pt x="59" y="22"/>
                    <a:pt x="59" y="22"/>
                  </a:cubicBezTo>
                  <a:lnTo>
                    <a:pt x="60" y="22"/>
                  </a:lnTo>
                  <a:close/>
                  <a:moveTo>
                    <a:pt x="34" y="22"/>
                  </a:moveTo>
                  <a:cubicBezTo>
                    <a:pt x="35" y="22"/>
                    <a:pt x="35" y="22"/>
                    <a:pt x="35" y="22"/>
                  </a:cubicBezTo>
                  <a:cubicBezTo>
                    <a:pt x="36" y="22"/>
                    <a:pt x="36" y="22"/>
                    <a:pt x="36" y="21"/>
                  </a:cubicBezTo>
                  <a:cubicBezTo>
                    <a:pt x="36" y="21"/>
                    <a:pt x="36" y="21"/>
                    <a:pt x="35" y="21"/>
                  </a:cubicBezTo>
                  <a:cubicBezTo>
                    <a:pt x="35" y="20"/>
                    <a:pt x="35" y="20"/>
                    <a:pt x="34" y="21"/>
                  </a:cubicBezTo>
                  <a:lnTo>
                    <a:pt x="34" y="22"/>
                  </a:lnTo>
                  <a:close/>
                  <a:moveTo>
                    <a:pt x="40" y="20"/>
                  </a:moveTo>
                  <a:cubicBezTo>
                    <a:pt x="40" y="20"/>
                    <a:pt x="40" y="20"/>
                    <a:pt x="40" y="20"/>
                  </a:cubicBezTo>
                  <a:cubicBezTo>
                    <a:pt x="39" y="20"/>
                    <a:pt x="39" y="20"/>
                    <a:pt x="40" y="20"/>
                  </a:cubicBezTo>
                  <a:cubicBezTo>
                    <a:pt x="40" y="20"/>
                    <a:pt x="40" y="20"/>
                    <a:pt x="40" y="20"/>
                  </a:cubicBezTo>
                  <a:cubicBezTo>
                    <a:pt x="40" y="20"/>
                    <a:pt x="40" y="20"/>
                    <a:pt x="40" y="20"/>
                  </a:cubicBezTo>
                  <a:close/>
                  <a:moveTo>
                    <a:pt x="46" y="21"/>
                  </a:moveTo>
                  <a:lnTo>
                    <a:pt x="46" y="19"/>
                  </a:lnTo>
                  <a:lnTo>
                    <a:pt x="45" y="19"/>
                  </a:lnTo>
                  <a:cubicBezTo>
                    <a:pt x="45" y="19"/>
                    <a:pt x="45" y="20"/>
                    <a:pt x="45" y="20"/>
                  </a:cubicBezTo>
                  <a:cubicBezTo>
                    <a:pt x="44" y="20"/>
                    <a:pt x="44" y="20"/>
                    <a:pt x="44" y="21"/>
                  </a:cubicBezTo>
                  <a:lnTo>
                    <a:pt x="46" y="21"/>
                  </a:lnTo>
                  <a:close/>
                  <a:moveTo>
                    <a:pt x="41" y="18"/>
                  </a:moveTo>
                  <a:cubicBezTo>
                    <a:pt x="41" y="17"/>
                    <a:pt x="41" y="16"/>
                    <a:pt x="40" y="16"/>
                  </a:cubicBezTo>
                  <a:cubicBezTo>
                    <a:pt x="40" y="17"/>
                    <a:pt x="40" y="17"/>
                    <a:pt x="40" y="17"/>
                  </a:cubicBezTo>
                  <a:cubicBezTo>
                    <a:pt x="41" y="18"/>
                    <a:pt x="41" y="18"/>
                    <a:pt x="41" y="18"/>
                  </a:cubicBezTo>
                  <a:close/>
                  <a:moveTo>
                    <a:pt x="63" y="17"/>
                  </a:moveTo>
                  <a:cubicBezTo>
                    <a:pt x="64" y="17"/>
                    <a:pt x="64" y="17"/>
                    <a:pt x="65" y="17"/>
                  </a:cubicBezTo>
                  <a:cubicBezTo>
                    <a:pt x="65" y="16"/>
                    <a:pt x="66" y="17"/>
                    <a:pt x="66" y="17"/>
                  </a:cubicBezTo>
                  <a:lnTo>
                    <a:pt x="66" y="16"/>
                  </a:lnTo>
                  <a:cubicBezTo>
                    <a:pt x="67" y="16"/>
                    <a:pt x="67" y="16"/>
                    <a:pt x="67" y="16"/>
                  </a:cubicBezTo>
                  <a:cubicBezTo>
                    <a:pt x="66" y="16"/>
                    <a:pt x="66" y="16"/>
                    <a:pt x="66" y="16"/>
                  </a:cubicBezTo>
                  <a:cubicBezTo>
                    <a:pt x="66" y="15"/>
                    <a:pt x="66" y="15"/>
                    <a:pt x="66" y="15"/>
                  </a:cubicBezTo>
                  <a:cubicBezTo>
                    <a:pt x="65" y="15"/>
                    <a:pt x="65" y="15"/>
                    <a:pt x="65" y="15"/>
                  </a:cubicBezTo>
                  <a:cubicBezTo>
                    <a:pt x="65" y="14"/>
                    <a:pt x="65" y="14"/>
                    <a:pt x="64" y="14"/>
                  </a:cubicBezTo>
                  <a:cubicBezTo>
                    <a:pt x="64" y="15"/>
                    <a:pt x="64" y="15"/>
                    <a:pt x="64" y="16"/>
                  </a:cubicBezTo>
                  <a:cubicBezTo>
                    <a:pt x="63" y="16"/>
                    <a:pt x="63" y="17"/>
                    <a:pt x="63" y="17"/>
                  </a:cubicBezTo>
                  <a:close/>
                  <a:moveTo>
                    <a:pt x="35" y="14"/>
                  </a:moveTo>
                  <a:cubicBezTo>
                    <a:pt x="35" y="15"/>
                    <a:pt x="35" y="15"/>
                    <a:pt x="34" y="15"/>
                  </a:cubicBezTo>
                  <a:cubicBezTo>
                    <a:pt x="34" y="15"/>
                    <a:pt x="34" y="15"/>
                    <a:pt x="34" y="15"/>
                  </a:cubicBezTo>
                  <a:cubicBezTo>
                    <a:pt x="34" y="15"/>
                    <a:pt x="34" y="15"/>
                    <a:pt x="35" y="15"/>
                  </a:cubicBezTo>
                  <a:cubicBezTo>
                    <a:pt x="35" y="15"/>
                    <a:pt x="35" y="15"/>
                    <a:pt x="35" y="14"/>
                  </a:cubicBezTo>
                  <a:close/>
                  <a:moveTo>
                    <a:pt x="43" y="16"/>
                  </a:moveTo>
                  <a:cubicBezTo>
                    <a:pt x="44" y="16"/>
                    <a:pt x="44" y="17"/>
                    <a:pt x="44" y="16"/>
                  </a:cubicBezTo>
                  <a:cubicBezTo>
                    <a:pt x="44" y="16"/>
                    <a:pt x="45" y="16"/>
                    <a:pt x="45" y="16"/>
                  </a:cubicBezTo>
                  <a:cubicBezTo>
                    <a:pt x="45" y="16"/>
                    <a:pt x="45" y="15"/>
                    <a:pt x="45" y="15"/>
                  </a:cubicBezTo>
                  <a:cubicBezTo>
                    <a:pt x="45" y="14"/>
                    <a:pt x="45" y="14"/>
                    <a:pt x="45" y="14"/>
                  </a:cubicBezTo>
                  <a:cubicBezTo>
                    <a:pt x="45" y="14"/>
                    <a:pt x="45" y="15"/>
                    <a:pt x="45" y="15"/>
                  </a:cubicBezTo>
                  <a:cubicBezTo>
                    <a:pt x="44" y="15"/>
                    <a:pt x="44" y="15"/>
                    <a:pt x="44" y="15"/>
                  </a:cubicBezTo>
                  <a:cubicBezTo>
                    <a:pt x="44" y="15"/>
                    <a:pt x="44" y="15"/>
                    <a:pt x="43" y="15"/>
                  </a:cubicBezTo>
                  <a:cubicBezTo>
                    <a:pt x="43" y="16"/>
                    <a:pt x="43" y="16"/>
                    <a:pt x="43" y="16"/>
                  </a:cubicBezTo>
                  <a:close/>
                  <a:moveTo>
                    <a:pt x="109" y="14"/>
                  </a:moveTo>
                  <a:cubicBezTo>
                    <a:pt x="109" y="14"/>
                    <a:pt x="108" y="15"/>
                    <a:pt x="109" y="15"/>
                  </a:cubicBezTo>
                  <a:cubicBezTo>
                    <a:pt x="109" y="15"/>
                    <a:pt x="109" y="14"/>
                    <a:pt x="109" y="14"/>
                  </a:cubicBezTo>
                  <a:cubicBezTo>
                    <a:pt x="109" y="14"/>
                    <a:pt x="109" y="14"/>
                    <a:pt x="109" y="14"/>
                  </a:cubicBezTo>
                  <a:cubicBezTo>
                    <a:pt x="110" y="14"/>
                    <a:pt x="109" y="14"/>
                    <a:pt x="109" y="14"/>
                  </a:cubicBezTo>
                  <a:close/>
                  <a:moveTo>
                    <a:pt x="67" y="15"/>
                  </a:moveTo>
                  <a:cubicBezTo>
                    <a:pt x="67" y="15"/>
                    <a:pt x="68" y="15"/>
                    <a:pt x="68" y="15"/>
                  </a:cubicBezTo>
                  <a:cubicBezTo>
                    <a:pt x="68" y="15"/>
                    <a:pt x="68" y="15"/>
                    <a:pt x="68" y="14"/>
                  </a:cubicBezTo>
                  <a:cubicBezTo>
                    <a:pt x="68" y="14"/>
                    <a:pt x="68" y="14"/>
                    <a:pt x="68" y="14"/>
                  </a:cubicBezTo>
                  <a:cubicBezTo>
                    <a:pt x="68" y="13"/>
                    <a:pt x="67" y="13"/>
                    <a:pt x="67" y="13"/>
                  </a:cubicBezTo>
                  <a:lnTo>
                    <a:pt x="67" y="15"/>
                  </a:lnTo>
                  <a:close/>
                  <a:moveTo>
                    <a:pt x="69" y="13"/>
                  </a:moveTo>
                  <a:cubicBezTo>
                    <a:pt x="69" y="13"/>
                    <a:pt x="69" y="13"/>
                    <a:pt x="70" y="13"/>
                  </a:cubicBezTo>
                  <a:cubicBezTo>
                    <a:pt x="70" y="13"/>
                    <a:pt x="70" y="13"/>
                    <a:pt x="70" y="13"/>
                  </a:cubicBezTo>
                  <a:lnTo>
                    <a:pt x="69" y="13"/>
                  </a:lnTo>
                  <a:cubicBezTo>
                    <a:pt x="69" y="13"/>
                    <a:pt x="69" y="13"/>
                    <a:pt x="69" y="13"/>
                  </a:cubicBezTo>
                  <a:cubicBezTo>
                    <a:pt x="69" y="13"/>
                    <a:pt x="69" y="13"/>
                    <a:pt x="69" y="13"/>
                  </a:cubicBezTo>
                  <a:close/>
                  <a:moveTo>
                    <a:pt x="66" y="13"/>
                  </a:moveTo>
                  <a:cubicBezTo>
                    <a:pt x="66" y="12"/>
                    <a:pt x="66" y="12"/>
                    <a:pt x="66" y="13"/>
                  </a:cubicBezTo>
                  <a:cubicBezTo>
                    <a:pt x="66" y="13"/>
                    <a:pt x="66" y="13"/>
                    <a:pt x="66" y="13"/>
                  </a:cubicBezTo>
                  <a:cubicBezTo>
                    <a:pt x="66" y="13"/>
                    <a:pt x="66" y="13"/>
                    <a:pt x="66" y="13"/>
                  </a:cubicBezTo>
                  <a:cubicBezTo>
                    <a:pt x="67" y="13"/>
                    <a:pt x="67" y="13"/>
                    <a:pt x="66" y="12"/>
                  </a:cubicBezTo>
                  <a:lnTo>
                    <a:pt x="66" y="13"/>
                  </a:lnTo>
                  <a:close/>
                  <a:moveTo>
                    <a:pt x="57" y="13"/>
                  </a:moveTo>
                  <a:lnTo>
                    <a:pt x="58" y="13"/>
                  </a:lnTo>
                  <a:lnTo>
                    <a:pt x="58" y="12"/>
                  </a:lnTo>
                  <a:lnTo>
                    <a:pt x="57" y="12"/>
                  </a:lnTo>
                  <a:lnTo>
                    <a:pt x="57" y="13"/>
                  </a:lnTo>
                  <a:close/>
                  <a:moveTo>
                    <a:pt x="98" y="11"/>
                  </a:moveTo>
                  <a:cubicBezTo>
                    <a:pt x="97" y="11"/>
                    <a:pt x="97" y="12"/>
                    <a:pt x="97" y="12"/>
                  </a:cubicBezTo>
                  <a:cubicBezTo>
                    <a:pt x="98" y="12"/>
                    <a:pt x="98" y="11"/>
                    <a:pt x="98" y="11"/>
                  </a:cubicBezTo>
                  <a:cubicBezTo>
                    <a:pt x="98" y="11"/>
                    <a:pt x="98" y="11"/>
                    <a:pt x="98" y="11"/>
                  </a:cubicBezTo>
                  <a:cubicBezTo>
                    <a:pt x="98" y="11"/>
                    <a:pt x="98" y="11"/>
                    <a:pt x="98" y="11"/>
                  </a:cubicBezTo>
                  <a:close/>
                  <a:moveTo>
                    <a:pt x="62" y="13"/>
                  </a:moveTo>
                  <a:cubicBezTo>
                    <a:pt x="62" y="13"/>
                    <a:pt x="63" y="13"/>
                    <a:pt x="63" y="13"/>
                  </a:cubicBezTo>
                  <a:cubicBezTo>
                    <a:pt x="63" y="13"/>
                    <a:pt x="63" y="13"/>
                    <a:pt x="64" y="13"/>
                  </a:cubicBezTo>
                  <a:cubicBezTo>
                    <a:pt x="64" y="13"/>
                    <a:pt x="64" y="12"/>
                    <a:pt x="64" y="12"/>
                  </a:cubicBezTo>
                  <a:cubicBezTo>
                    <a:pt x="64" y="12"/>
                    <a:pt x="64" y="12"/>
                    <a:pt x="64" y="12"/>
                  </a:cubicBezTo>
                  <a:cubicBezTo>
                    <a:pt x="63" y="11"/>
                    <a:pt x="63" y="11"/>
                    <a:pt x="62" y="11"/>
                  </a:cubicBezTo>
                  <a:cubicBezTo>
                    <a:pt x="62" y="11"/>
                    <a:pt x="62" y="11"/>
                    <a:pt x="61" y="12"/>
                  </a:cubicBezTo>
                  <a:cubicBezTo>
                    <a:pt x="61" y="11"/>
                    <a:pt x="60" y="10"/>
                    <a:pt x="60" y="10"/>
                  </a:cubicBezTo>
                  <a:cubicBezTo>
                    <a:pt x="60" y="11"/>
                    <a:pt x="60" y="12"/>
                    <a:pt x="61" y="12"/>
                  </a:cubicBezTo>
                  <a:cubicBezTo>
                    <a:pt x="61" y="13"/>
                    <a:pt x="61" y="13"/>
                    <a:pt x="62" y="13"/>
                  </a:cubicBezTo>
                  <a:close/>
                  <a:moveTo>
                    <a:pt x="67" y="10"/>
                  </a:moveTo>
                  <a:cubicBezTo>
                    <a:pt x="67" y="10"/>
                    <a:pt x="66" y="10"/>
                    <a:pt x="66" y="10"/>
                  </a:cubicBezTo>
                  <a:cubicBezTo>
                    <a:pt x="66" y="10"/>
                    <a:pt x="66" y="10"/>
                    <a:pt x="66" y="10"/>
                  </a:cubicBezTo>
                  <a:cubicBezTo>
                    <a:pt x="66" y="10"/>
                    <a:pt x="66" y="10"/>
                    <a:pt x="66" y="10"/>
                  </a:cubicBezTo>
                  <a:cubicBezTo>
                    <a:pt x="67" y="10"/>
                    <a:pt x="67" y="10"/>
                    <a:pt x="67" y="10"/>
                  </a:cubicBezTo>
                  <a:close/>
                  <a:moveTo>
                    <a:pt x="96" y="10"/>
                  </a:moveTo>
                  <a:cubicBezTo>
                    <a:pt x="96" y="10"/>
                    <a:pt x="97" y="10"/>
                    <a:pt x="97" y="9"/>
                  </a:cubicBezTo>
                  <a:cubicBezTo>
                    <a:pt x="96" y="9"/>
                    <a:pt x="96" y="9"/>
                    <a:pt x="96" y="8"/>
                  </a:cubicBezTo>
                  <a:cubicBezTo>
                    <a:pt x="95" y="9"/>
                    <a:pt x="95" y="10"/>
                    <a:pt x="96" y="10"/>
                  </a:cubicBezTo>
                  <a:close/>
                  <a:moveTo>
                    <a:pt x="77" y="7"/>
                  </a:moveTo>
                  <a:cubicBezTo>
                    <a:pt x="77" y="7"/>
                    <a:pt x="76" y="7"/>
                    <a:pt x="76" y="7"/>
                  </a:cubicBezTo>
                  <a:cubicBezTo>
                    <a:pt x="76" y="7"/>
                    <a:pt x="76" y="7"/>
                    <a:pt x="76" y="7"/>
                  </a:cubicBezTo>
                  <a:cubicBezTo>
                    <a:pt x="76" y="7"/>
                    <a:pt x="76" y="7"/>
                    <a:pt x="77" y="7"/>
                  </a:cubicBezTo>
                  <a:cubicBezTo>
                    <a:pt x="77" y="7"/>
                    <a:pt x="77" y="7"/>
                    <a:pt x="77" y="7"/>
                  </a:cubicBezTo>
                  <a:close/>
                  <a:moveTo>
                    <a:pt x="62" y="5"/>
                  </a:moveTo>
                  <a:cubicBezTo>
                    <a:pt x="62" y="5"/>
                    <a:pt x="62" y="5"/>
                    <a:pt x="62" y="5"/>
                  </a:cubicBezTo>
                  <a:cubicBezTo>
                    <a:pt x="62" y="5"/>
                    <a:pt x="62" y="6"/>
                    <a:pt x="62" y="6"/>
                  </a:cubicBezTo>
                  <a:cubicBezTo>
                    <a:pt x="62" y="6"/>
                    <a:pt x="62" y="6"/>
                    <a:pt x="62" y="6"/>
                  </a:cubicBezTo>
                  <a:cubicBezTo>
                    <a:pt x="62" y="6"/>
                    <a:pt x="62" y="5"/>
                    <a:pt x="62" y="5"/>
                  </a:cubicBezTo>
                  <a:close/>
                  <a:moveTo>
                    <a:pt x="59" y="4"/>
                  </a:moveTo>
                  <a:cubicBezTo>
                    <a:pt x="59" y="4"/>
                    <a:pt x="58" y="4"/>
                    <a:pt x="58" y="4"/>
                  </a:cubicBezTo>
                  <a:cubicBezTo>
                    <a:pt x="58" y="4"/>
                    <a:pt x="58" y="5"/>
                    <a:pt x="58" y="5"/>
                  </a:cubicBezTo>
                  <a:cubicBezTo>
                    <a:pt x="58" y="5"/>
                    <a:pt x="58" y="5"/>
                    <a:pt x="59" y="5"/>
                  </a:cubicBezTo>
                  <a:cubicBezTo>
                    <a:pt x="59" y="5"/>
                    <a:pt x="59" y="4"/>
                    <a:pt x="59" y="4"/>
                  </a:cubicBezTo>
                  <a:close/>
                  <a:moveTo>
                    <a:pt x="40" y="6"/>
                  </a:moveTo>
                  <a:lnTo>
                    <a:pt x="41" y="6"/>
                  </a:lnTo>
                  <a:cubicBezTo>
                    <a:pt x="41" y="6"/>
                    <a:pt x="41" y="5"/>
                    <a:pt x="42" y="5"/>
                  </a:cubicBezTo>
                  <a:cubicBezTo>
                    <a:pt x="42" y="5"/>
                    <a:pt x="42" y="5"/>
                    <a:pt x="42" y="5"/>
                  </a:cubicBezTo>
                  <a:cubicBezTo>
                    <a:pt x="42" y="5"/>
                    <a:pt x="41" y="5"/>
                    <a:pt x="41" y="4"/>
                  </a:cubicBezTo>
                  <a:cubicBezTo>
                    <a:pt x="41" y="4"/>
                    <a:pt x="41" y="4"/>
                    <a:pt x="40" y="4"/>
                  </a:cubicBezTo>
                  <a:lnTo>
                    <a:pt x="40" y="6"/>
                  </a:lnTo>
                  <a:close/>
                  <a:moveTo>
                    <a:pt x="64" y="5"/>
                  </a:moveTo>
                  <a:cubicBezTo>
                    <a:pt x="65" y="5"/>
                    <a:pt x="65" y="5"/>
                    <a:pt x="65" y="5"/>
                  </a:cubicBezTo>
                  <a:cubicBezTo>
                    <a:pt x="65" y="4"/>
                    <a:pt x="65" y="4"/>
                    <a:pt x="65" y="3"/>
                  </a:cubicBezTo>
                  <a:cubicBezTo>
                    <a:pt x="64" y="3"/>
                    <a:pt x="64" y="4"/>
                    <a:pt x="64" y="5"/>
                  </a:cubicBezTo>
                  <a:close/>
                  <a:moveTo>
                    <a:pt x="80" y="3"/>
                  </a:moveTo>
                  <a:cubicBezTo>
                    <a:pt x="79" y="3"/>
                    <a:pt x="79" y="3"/>
                    <a:pt x="78" y="3"/>
                  </a:cubicBezTo>
                  <a:cubicBezTo>
                    <a:pt x="78" y="3"/>
                    <a:pt x="78" y="3"/>
                    <a:pt x="78" y="3"/>
                  </a:cubicBezTo>
                  <a:cubicBezTo>
                    <a:pt x="78" y="4"/>
                    <a:pt x="78" y="4"/>
                    <a:pt x="79" y="4"/>
                  </a:cubicBezTo>
                  <a:cubicBezTo>
                    <a:pt x="79" y="4"/>
                    <a:pt x="79" y="4"/>
                    <a:pt x="80" y="3"/>
                  </a:cubicBezTo>
                  <a:close/>
                  <a:moveTo>
                    <a:pt x="107" y="11"/>
                  </a:moveTo>
                  <a:cubicBezTo>
                    <a:pt x="106" y="12"/>
                    <a:pt x="106" y="12"/>
                    <a:pt x="106" y="13"/>
                  </a:cubicBezTo>
                  <a:cubicBezTo>
                    <a:pt x="106" y="13"/>
                    <a:pt x="107" y="13"/>
                    <a:pt x="107" y="13"/>
                  </a:cubicBezTo>
                  <a:cubicBezTo>
                    <a:pt x="108" y="13"/>
                    <a:pt x="108" y="13"/>
                    <a:pt x="108" y="12"/>
                  </a:cubicBezTo>
                  <a:cubicBezTo>
                    <a:pt x="108" y="12"/>
                    <a:pt x="107" y="12"/>
                    <a:pt x="107" y="11"/>
                  </a:cubicBezTo>
                  <a:close/>
                  <a:moveTo>
                    <a:pt x="131" y="97"/>
                  </a:moveTo>
                  <a:cubicBezTo>
                    <a:pt x="128" y="97"/>
                    <a:pt x="125" y="97"/>
                    <a:pt x="122" y="97"/>
                  </a:cubicBezTo>
                  <a:cubicBezTo>
                    <a:pt x="119" y="97"/>
                    <a:pt x="116" y="97"/>
                    <a:pt x="113" y="97"/>
                  </a:cubicBezTo>
                  <a:cubicBezTo>
                    <a:pt x="112" y="97"/>
                    <a:pt x="111" y="97"/>
                    <a:pt x="111" y="96"/>
                  </a:cubicBezTo>
                  <a:cubicBezTo>
                    <a:pt x="111" y="96"/>
                    <a:pt x="111" y="96"/>
                    <a:pt x="110" y="96"/>
                  </a:cubicBezTo>
                  <a:cubicBezTo>
                    <a:pt x="110" y="96"/>
                    <a:pt x="110" y="96"/>
                    <a:pt x="110" y="96"/>
                  </a:cubicBezTo>
                  <a:cubicBezTo>
                    <a:pt x="110" y="97"/>
                    <a:pt x="110" y="97"/>
                    <a:pt x="110" y="97"/>
                  </a:cubicBezTo>
                  <a:cubicBezTo>
                    <a:pt x="110" y="97"/>
                    <a:pt x="110" y="97"/>
                    <a:pt x="109" y="97"/>
                  </a:cubicBezTo>
                  <a:lnTo>
                    <a:pt x="76" y="97"/>
                  </a:lnTo>
                  <a:cubicBezTo>
                    <a:pt x="75" y="94"/>
                    <a:pt x="75" y="91"/>
                    <a:pt x="75" y="87"/>
                  </a:cubicBezTo>
                  <a:cubicBezTo>
                    <a:pt x="75" y="83"/>
                    <a:pt x="75" y="79"/>
                    <a:pt x="76" y="74"/>
                  </a:cubicBezTo>
                  <a:cubicBezTo>
                    <a:pt x="76" y="70"/>
                    <a:pt x="76" y="66"/>
                    <a:pt x="76" y="62"/>
                  </a:cubicBezTo>
                  <a:cubicBezTo>
                    <a:pt x="76" y="58"/>
                    <a:pt x="76" y="54"/>
                    <a:pt x="76" y="50"/>
                  </a:cubicBezTo>
                  <a:cubicBezTo>
                    <a:pt x="75" y="48"/>
                    <a:pt x="75" y="47"/>
                    <a:pt x="75" y="45"/>
                  </a:cubicBezTo>
                  <a:cubicBezTo>
                    <a:pt x="75" y="43"/>
                    <a:pt x="74" y="42"/>
                    <a:pt x="74" y="40"/>
                  </a:cubicBezTo>
                  <a:cubicBezTo>
                    <a:pt x="73" y="39"/>
                    <a:pt x="72" y="38"/>
                    <a:pt x="71" y="37"/>
                  </a:cubicBezTo>
                  <a:cubicBezTo>
                    <a:pt x="69" y="36"/>
                    <a:pt x="67" y="36"/>
                    <a:pt x="65" y="36"/>
                  </a:cubicBezTo>
                  <a:cubicBezTo>
                    <a:pt x="63" y="36"/>
                    <a:pt x="61" y="37"/>
                    <a:pt x="60" y="38"/>
                  </a:cubicBezTo>
                  <a:cubicBezTo>
                    <a:pt x="59" y="39"/>
                    <a:pt x="58" y="40"/>
                    <a:pt x="57" y="41"/>
                  </a:cubicBezTo>
                  <a:cubicBezTo>
                    <a:pt x="57" y="43"/>
                    <a:pt x="56" y="45"/>
                    <a:pt x="56" y="47"/>
                  </a:cubicBezTo>
                  <a:cubicBezTo>
                    <a:pt x="56" y="49"/>
                    <a:pt x="56" y="51"/>
                    <a:pt x="56" y="53"/>
                  </a:cubicBezTo>
                  <a:cubicBezTo>
                    <a:pt x="55" y="61"/>
                    <a:pt x="55" y="70"/>
                    <a:pt x="55" y="80"/>
                  </a:cubicBezTo>
                  <a:cubicBezTo>
                    <a:pt x="56" y="90"/>
                    <a:pt x="56" y="101"/>
                    <a:pt x="56" y="111"/>
                  </a:cubicBezTo>
                  <a:cubicBezTo>
                    <a:pt x="56" y="122"/>
                    <a:pt x="56" y="133"/>
                    <a:pt x="55" y="142"/>
                  </a:cubicBezTo>
                  <a:cubicBezTo>
                    <a:pt x="55" y="152"/>
                    <a:pt x="55" y="161"/>
                    <a:pt x="56" y="169"/>
                  </a:cubicBezTo>
                  <a:cubicBezTo>
                    <a:pt x="56" y="170"/>
                    <a:pt x="56" y="171"/>
                    <a:pt x="56" y="172"/>
                  </a:cubicBezTo>
                  <a:cubicBezTo>
                    <a:pt x="56" y="174"/>
                    <a:pt x="56" y="175"/>
                    <a:pt x="56" y="176"/>
                  </a:cubicBezTo>
                  <a:cubicBezTo>
                    <a:pt x="57" y="177"/>
                    <a:pt x="57" y="178"/>
                    <a:pt x="57" y="179"/>
                  </a:cubicBezTo>
                  <a:cubicBezTo>
                    <a:pt x="57" y="180"/>
                    <a:pt x="57" y="181"/>
                    <a:pt x="58" y="182"/>
                  </a:cubicBezTo>
                  <a:cubicBezTo>
                    <a:pt x="59" y="183"/>
                    <a:pt x="60" y="184"/>
                    <a:pt x="62" y="185"/>
                  </a:cubicBezTo>
                  <a:cubicBezTo>
                    <a:pt x="63" y="186"/>
                    <a:pt x="65" y="186"/>
                    <a:pt x="67" y="186"/>
                  </a:cubicBezTo>
                  <a:cubicBezTo>
                    <a:pt x="68" y="185"/>
                    <a:pt x="70" y="185"/>
                    <a:pt x="71" y="184"/>
                  </a:cubicBezTo>
                  <a:cubicBezTo>
                    <a:pt x="73" y="183"/>
                    <a:pt x="74" y="182"/>
                    <a:pt x="74" y="180"/>
                  </a:cubicBezTo>
                  <a:cubicBezTo>
                    <a:pt x="74" y="179"/>
                    <a:pt x="75" y="178"/>
                    <a:pt x="75" y="176"/>
                  </a:cubicBezTo>
                  <a:cubicBezTo>
                    <a:pt x="75" y="173"/>
                    <a:pt x="75" y="171"/>
                    <a:pt x="76" y="170"/>
                  </a:cubicBezTo>
                  <a:cubicBezTo>
                    <a:pt x="76" y="167"/>
                    <a:pt x="76" y="164"/>
                    <a:pt x="76" y="161"/>
                  </a:cubicBezTo>
                  <a:cubicBezTo>
                    <a:pt x="76" y="157"/>
                    <a:pt x="76" y="154"/>
                    <a:pt x="76" y="151"/>
                  </a:cubicBezTo>
                  <a:cubicBezTo>
                    <a:pt x="75" y="148"/>
                    <a:pt x="75" y="145"/>
                    <a:pt x="75" y="141"/>
                  </a:cubicBezTo>
                  <a:cubicBezTo>
                    <a:pt x="75" y="138"/>
                    <a:pt x="75" y="135"/>
                    <a:pt x="76" y="132"/>
                  </a:cubicBezTo>
                  <a:lnTo>
                    <a:pt x="131" y="132"/>
                  </a:lnTo>
                  <a:lnTo>
                    <a:pt x="131" y="145"/>
                  </a:lnTo>
                  <a:cubicBezTo>
                    <a:pt x="131" y="149"/>
                    <a:pt x="131" y="153"/>
                    <a:pt x="131" y="157"/>
                  </a:cubicBezTo>
                  <a:cubicBezTo>
                    <a:pt x="130" y="161"/>
                    <a:pt x="130" y="165"/>
                    <a:pt x="130" y="169"/>
                  </a:cubicBezTo>
                  <a:cubicBezTo>
                    <a:pt x="130" y="173"/>
                    <a:pt x="129" y="176"/>
                    <a:pt x="128" y="180"/>
                  </a:cubicBezTo>
                  <a:cubicBezTo>
                    <a:pt x="128" y="182"/>
                    <a:pt x="127" y="185"/>
                    <a:pt x="126" y="187"/>
                  </a:cubicBezTo>
                  <a:cubicBezTo>
                    <a:pt x="126" y="189"/>
                    <a:pt x="125" y="191"/>
                    <a:pt x="124" y="193"/>
                  </a:cubicBezTo>
                  <a:cubicBezTo>
                    <a:pt x="124" y="194"/>
                    <a:pt x="123" y="194"/>
                    <a:pt x="123" y="194"/>
                  </a:cubicBezTo>
                  <a:cubicBezTo>
                    <a:pt x="123" y="195"/>
                    <a:pt x="123" y="195"/>
                    <a:pt x="123" y="195"/>
                  </a:cubicBezTo>
                  <a:cubicBezTo>
                    <a:pt x="123" y="195"/>
                    <a:pt x="122" y="195"/>
                    <a:pt x="122" y="195"/>
                  </a:cubicBezTo>
                  <a:cubicBezTo>
                    <a:pt x="122" y="196"/>
                    <a:pt x="122" y="196"/>
                    <a:pt x="122" y="196"/>
                  </a:cubicBezTo>
                  <a:cubicBezTo>
                    <a:pt x="121" y="197"/>
                    <a:pt x="121" y="198"/>
                    <a:pt x="120" y="199"/>
                  </a:cubicBezTo>
                  <a:cubicBezTo>
                    <a:pt x="119" y="200"/>
                    <a:pt x="118" y="200"/>
                    <a:pt x="118" y="201"/>
                  </a:cubicBezTo>
                  <a:cubicBezTo>
                    <a:pt x="117" y="202"/>
                    <a:pt x="116" y="203"/>
                    <a:pt x="115" y="204"/>
                  </a:cubicBezTo>
                  <a:cubicBezTo>
                    <a:pt x="114" y="204"/>
                    <a:pt x="113" y="205"/>
                    <a:pt x="112" y="206"/>
                  </a:cubicBezTo>
                  <a:cubicBezTo>
                    <a:pt x="112" y="207"/>
                    <a:pt x="111" y="207"/>
                    <a:pt x="111" y="206"/>
                  </a:cubicBezTo>
                  <a:cubicBezTo>
                    <a:pt x="111" y="206"/>
                    <a:pt x="111" y="206"/>
                    <a:pt x="110" y="206"/>
                  </a:cubicBezTo>
                  <a:cubicBezTo>
                    <a:pt x="110" y="207"/>
                    <a:pt x="109" y="207"/>
                    <a:pt x="109" y="208"/>
                  </a:cubicBezTo>
                  <a:cubicBezTo>
                    <a:pt x="109" y="209"/>
                    <a:pt x="108" y="210"/>
                    <a:pt x="107" y="210"/>
                  </a:cubicBezTo>
                  <a:cubicBezTo>
                    <a:pt x="107" y="210"/>
                    <a:pt x="107" y="211"/>
                    <a:pt x="106" y="211"/>
                  </a:cubicBezTo>
                  <a:cubicBezTo>
                    <a:pt x="106" y="211"/>
                    <a:pt x="106" y="210"/>
                    <a:pt x="106" y="210"/>
                  </a:cubicBezTo>
                  <a:cubicBezTo>
                    <a:pt x="105" y="210"/>
                    <a:pt x="105" y="210"/>
                    <a:pt x="105" y="209"/>
                  </a:cubicBezTo>
                  <a:cubicBezTo>
                    <a:pt x="104" y="209"/>
                    <a:pt x="104" y="209"/>
                    <a:pt x="104" y="209"/>
                  </a:cubicBezTo>
                  <a:cubicBezTo>
                    <a:pt x="104" y="209"/>
                    <a:pt x="103" y="210"/>
                    <a:pt x="103" y="210"/>
                  </a:cubicBezTo>
                  <a:cubicBezTo>
                    <a:pt x="103" y="211"/>
                    <a:pt x="104" y="211"/>
                    <a:pt x="104" y="211"/>
                  </a:cubicBezTo>
                  <a:cubicBezTo>
                    <a:pt x="103" y="212"/>
                    <a:pt x="103" y="212"/>
                    <a:pt x="102" y="213"/>
                  </a:cubicBezTo>
                  <a:cubicBezTo>
                    <a:pt x="102" y="213"/>
                    <a:pt x="101" y="214"/>
                    <a:pt x="101" y="214"/>
                  </a:cubicBezTo>
                  <a:cubicBezTo>
                    <a:pt x="100" y="214"/>
                    <a:pt x="99" y="213"/>
                    <a:pt x="99" y="213"/>
                  </a:cubicBezTo>
                  <a:cubicBezTo>
                    <a:pt x="99" y="213"/>
                    <a:pt x="98" y="213"/>
                    <a:pt x="97" y="214"/>
                  </a:cubicBezTo>
                  <a:cubicBezTo>
                    <a:pt x="97" y="214"/>
                    <a:pt x="97" y="214"/>
                    <a:pt x="97" y="214"/>
                  </a:cubicBezTo>
                  <a:cubicBezTo>
                    <a:pt x="98" y="215"/>
                    <a:pt x="98" y="215"/>
                    <a:pt x="99" y="215"/>
                  </a:cubicBezTo>
                  <a:cubicBezTo>
                    <a:pt x="98" y="215"/>
                    <a:pt x="97" y="216"/>
                    <a:pt x="96" y="216"/>
                  </a:cubicBezTo>
                  <a:cubicBezTo>
                    <a:pt x="94" y="217"/>
                    <a:pt x="93" y="217"/>
                    <a:pt x="92" y="218"/>
                  </a:cubicBezTo>
                  <a:cubicBezTo>
                    <a:pt x="92" y="217"/>
                    <a:pt x="92" y="217"/>
                    <a:pt x="93" y="217"/>
                  </a:cubicBezTo>
                  <a:cubicBezTo>
                    <a:pt x="93" y="216"/>
                    <a:pt x="93" y="216"/>
                    <a:pt x="93" y="216"/>
                  </a:cubicBezTo>
                  <a:cubicBezTo>
                    <a:pt x="94" y="216"/>
                    <a:pt x="94" y="216"/>
                    <a:pt x="95" y="216"/>
                  </a:cubicBezTo>
                  <a:cubicBezTo>
                    <a:pt x="95" y="216"/>
                    <a:pt x="95" y="216"/>
                    <a:pt x="96" y="216"/>
                  </a:cubicBezTo>
                  <a:cubicBezTo>
                    <a:pt x="95" y="215"/>
                    <a:pt x="95" y="214"/>
                    <a:pt x="94" y="214"/>
                  </a:cubicBezTo>
                  <a:cubicBezTo>
                    <a:pt x="94" y="213"/>
                    <a:pt x="94" y="212"/>
                    <a:pt x="94" y="212"/>
                  </a:cubicBezTo>
                  <a:cubicBezTo>
                    <a:pt x="94" y="212"/>
                    <a:pt x="93" y="212"/>
                    <a:pt x="93" y="211"/>
                  </a:cubicBezTo>
                  <a:cubicBezTo>
                    <a:pt x="93" y="211"/>
                    <a:pt x="92" y="212"/>
                    <a:pt x="91" y="212"/>
                  </a:cubicBezTo>
                  <a:cubicBezTo>
                    <a:pt x="90" y="212"/>
                    <a:pt x="90" y="212"/>
                    <a:pt x="89" y="212"/>
                  </a:cubicBezTo>
                  <a:cubicBezTo>
                    <a:pt x="88" y="212"/>
                    <a:pt x="87" y="212"/>
                    <a:pt x="86" y="212"/>
                  </a:cubicBezTo>
                  <a:cubicBezTo>
                    <a:pt x="85" y="212"/>
                    <a:pt x="85" y="212"/>
                    <a:pt x="84" y="213"/>
                  </a:cubicBezTo>
                  <a:cubicBezTo>
                    <a:pt x="85" y="214"/>
                    <a:pt x="85" y="214"/>
                    <a:pt x="86" y="214"/>
                  </a:cubicBezTo>
                  <a:cubicBezTo>
                    <a:pt x="87" y="214"/>
                    <a:pt x="88" y="214"/>
                    <a:pt x="89" y="214"/>
                  </a:cubicBezTo>
                  <a:cubicBezTo>
                    <a:pt x="90" y="213"/>
                    <a:pt x="91" y="213"/>
                    <a:pt x="92" y="213"/>
                  </a:cubicBezTo>
                  <a:cubicBezTo>
                    <a:pt x="93" y="213"/>
                    <a:pt x="93" y="214"/>
                    <a:pt x="93" y="215"/>
                  </a:cubicBezTo>
                  <a:lnTo>
                    <a:pt x="90" y="215"/>
                  </a:lnTo>
                  <a:cubicBezTo>
                    <a:pt x="89" y="216"/>
                    <a:pt x="89" y="216"/>
                    <a:pt x="88" y="216"/>
                  </a:cubicBezTo>
                  <a:cubicBezTo>
                    <a:pt x="88" y="217"/>
                    <a:pt x="88" y="217"/>
                    <a:pt x="87" y="217"/>
                  </a:cubicBezTo>
                  <a:lnTo>
                    <a:pt x="87" y="216"/>
                  </a:lnTo>
                  <a:cubicBezTo>
                    <a:pt x="86" y="216"/>
                    <a:pt x="86" y="216"/>
                    <a:pt x="85" y="217"/>
                  </a:cubicBezTo>
                  <a:cubicBezTo>
                    <a:pt x="84" y="217"/>
                    <a:pt x="84" y="218"/>
                    <a:pt x="83" y="219"/>
                  </a:cubicBezTo>
                  <a:cubicBezTo>
                    <a:pt x="83" y="218"/>
                    <a:pt x="82" y="218"/>
                    <a:pt x="82" y="218"/>
                  </a:cubicBezTo>
                  <a:cubicBezTo>
                    <a:pt x="81" y="218"/>
                    <a:pt x="80" y="218"/>
                    <a:pt x="79" y="218"/>
                  </a:cubicBezTo>
                  <a:cubicBezTo>
                    <a:pt x="79" y="219"/>
                    <a:pt x="78" y="219"/>
                    <a:pt x="78" y="220"/>
                  </a:cubicBezTo>
                  <a:cubicBezTo>
                    <a:pt x="77" y="220"/>
                    <a:pt x="77" y="221"/>
                    <a:pt x="76" y="221"/>
                  </a:cubicBezTo>
                  <a:lnTo>
                    <a:pt x="60" y="221"/>
                  </a:lnTo>
                  <a:cubicBezTo>
                    <a:pt x="60" y="221"/>
                    <a:pt x="59" y="221"/>
                    <a:pt x="58" y="220"/>
                  </a:cubicBezTo>
                  <a:cubicBezTo>
                    <a:pt x="58" y="220"/>
                    <a:pt x="57" y="220"/>
                    <a:pt x="57" y="219"/>
                  </a:cubicBezTo>
                  <a:cubicBezTo>
                    <a:pt x="57" y="219"/>
                    <a:pt x="56" y="219"/>
                    <a:pt x="56" y="219"/>
                  </a:cubicBezTo>
                  <a:cubicBezTo>
                    <a:pt x="56" y="219"/>
                    <a:pt x="56" y="219"/>
                    <a:pt x="56" y="220"/>
                  </a:cubicBezTo>
                  <a:cubicBezTo>
                    <a:pt x="56" y="220"/>
                    <a:pt x="56" y="220"/>
                    <a:pt x="56" y="220"/>
                  </a:cubicBezTo>
                  <a:cubicBezTo>
                    <a:pt x="56" y="220"/>
                    <a:pt x="56" y="221"/>
                    <a:pt x="56" y="221"/>
                  </a:cubicBezTo>
                  <a:cubicBezTo>
                    <a:pt x="55" y="221"/>
                    <a:pt x="55" y="221"/>
                    <a:pt x="55" y="221"/>
                  </a:cubicBezTo>
                  <a:cubicBezTo>
                    <a:pt x="55" y="220"/>
                    <a:pt x="55" y="220"/>
                    <a:pt x="55" y="220"/>
                  </a:cubicBezTo>
                  <a:cubicBezTo>
                    <a:pt x="55" y="220"/>
                    <a:pt x="56" y="220"/>
                    <a:pt x="56" y="219"/>
                  </a:cubicBezTo>
                  <a:cubicBezTo>
                    <a:pt x="56" y="219"/>
                    <a:pt x="56" y="219"/>
                    <a:pt x="56" y="219"/>
                  </a:cubicBezTo>
                  <a:cubicBezTo>
                    <a:pt x="56" y="218"/>
                    <a:pt x="57" y="218"/>
                    <a:pt x="57" y="217"/>
                  </a:cubicBezTo>
                  <a:cubicBezTo>
                    <a:pt x="58" y="217"/>
                    <a:pt x="58" y="217"/>
                    <a:pt x="58" y="216"/>
                  </a:cubicBezTo>
                  <a:cubicBezTo>
                    <a:pt x="59" y="217"/>
                    <a:pt x="60" y="217"/>
                    <a:pt x="60" y="218"/>
                  </a:cubicBezTo>
                  <a:cubicBezTo>
                    <a:pt x="60" y="217"/>
                    <a:pt x="61" y="217"/>
                    <a:pt x="62" y="216"/>
                  </a:cubicBezTo>
                  <a:cubicBezTo>
                    <a:pt x="62" y="216"/>
                    <a:pt x="63" y="216"/>
                    <a:pt x="64" y="216"/>
                  </a:cubicBezTo>
                  <a:cubicBezTo>
                    <a:pt x="65" y="216"/>
                    <a:pt x="66" y="216"/>
                    <a:pt x="67" y="216"/>
                  </a:cubicBezTo>
                  <a:cubicBezTo>
                    <a:pt x="68" y="217"/>
                    <a:pt x="69" y="216"/>
                    <a:pt x="69" y="216"/>
                  </a:cubicBezTo>
                  <a:cubicBezTo>
                    <a:pt x="70" y="216"/>
                    <a:pt x="71" y="216"/>
                    <a:pt x="71" y="216"/>
                  </a:cubicBezTo>
                  <a:cubicBezTo>
                    <a:pt x="72" y="216"/>
                    <a:pt x="72" y="216"/>
                    <a:pt x="73" y="216"/>
                  </a:cubicBezTo>
                  <a:cubicBezTo>
                    <a:pt x="74" y="216"/>
                    <a:pt x="74" y="216"/>
                    <a:pt x="74" y="216"/>
                  </a:cubicBezTo>
                  <a:cubicBezTo>
                    <a:pt x="74" y="216"/>
                    <a:pt x="75" y="215"/>
                    <a:pt x="76" y="215"/>
                  </a:cubicBezTo>
                  <a:cubicBezTo>
                    <a:pt x="76" y="215"/>
                    <a:pt x="76" y="215"/>
                    <a:pt x="77" y="216"/>
                  </a:cubicBezTo>
                  <a:cubicBezTo>
                    <a:pt x="77" y="216"/>
                    <a:pt x="78" y="216"/>
                    <a:pt x="78" y="215"/>
                  </a:cubicBezTo>
                  <a:cubicBezTo>
                    <a:pt x="78" y="214"/>
                    <a:pt x="78" y="214"/>
                    <a:pt x="77" y="213"/>
                  </a:cubicBezTo>
                  <a:cubicBezTo>
                    <a:pt x="77" y="213"/>
                    <a:pt x="76" y="213"/>
                    <a:pt x="76" y="213"/>
                  </a:cubicBezTo>
                  <a:cubicBezTo>
                    <a:pt x="75" y="213"/>
                    <a:pt x="75" y="213"/>
                    <a:pt x="74" y="213"/>
                  </a:cubicBezTo>
                  <a:cubicBezTo>
                    <a:pt x="74" y="214"/>
                    <a:pt x="74" y="214"/>
                    <a:pt x="74" y="214"/>
                  </a:cubicBezTo>
                  <a:cubicBezTo>
                    <a:pt x="73" y="213"/>
                    <a:pt x="73" y="213"/>
                    <a:pt x="73" y="212"/>
                  </a:cubicBezTo>
                  <a:cubicBezTo>
                    <a:pt x="72" y="211"/>
                    <a:pt x="72" y="211"/>
                    <a:pt x="72" y="211"/>
                  </a:cubicBezTo>
                  <a:cubicBezTo>
                    <a:pt x="71" y="211"/>
                    <a:pt x="71" y="211"/>
                    <a:pt x="71" y="211"/>
                  </a:cubicBezTo>
                  <a:cubicBezTo>
                    <a:pt x="71" y="212"/>
                    <a:pt x="71" y="212"/>
                    <a:pt x="71" y="212"/>
                  </a:cubicBezTo>
                  <a:cubicBezTo>
                    <a:pt x="71" y="213"/>
                    <a:pt x="71" y="213"/>
                    <a:pt x="71" y="213"/>
                  </a:cubicBezTo>
                  <a:cubicBezTo>
                    <a:pt x="71" y="214"/>
                    <a:pt x="71" y="214"/>
                    <a:pt x="71" y="214"/>
                  </a:cubicBezTo>
                  <a:cubicBezTo>
                    <a:pt x="70" y="213"/>
                    <a:pt x="69" y="213"/>
                    <a:pt x="69" y="212"/>
                  </a:cubicBezTo>
                  <a:cubicBezTo>
                    <a:pt x="69" y="211"/>
                    <a:pt x="68" y="211"/>
                    <a:pt x="67" y="211"/>
                  </a:cubicBezTo>
                  <a:cubicBezTo>
                    <a:pt x="66" y="211"/>
                    <a:pt x="66" y="211"/>
                    <a:pt x="66" y="211"/>
                  </a:cubicBezTo>
                  <a:cubicBezTo>
                    <a:pt x="66" y="212"/>
                    <a:pt x="66" y="212"/>
                    <a:pt x="67" y="212"/>
                  </a:cubicBezTo>
                  <a:cubicBezTo>
                    <a:pt x="67" y="212"/>
                    <a:pt x="67" y="213"/>
                    <a:pt x="66" y="213"/>
                  </a:cubicBezTo>
                  <a:cubicBezTo>
                    <a:pt x="66" y="213"/>
                    <a:pt x="66" y="212"/>
                    <a:pt x="66" y="212"/>
                  </a:cubicBezTo>
                  <a:cubicBezTo>
                    <a:pt x="65" y="212"/>
                    <a:pt x="65" y="212"/>
                    <a:pt x="65" y="212"/>
                  </a:cubicBezTo>
                  <a:cubicBezTo>
                    <a:pt x="65" y="211"/>
                    <a:pt x="64" y="211"/>
                    <a:pt x="64" y="211"/>
                  </a:cubicBezTo>
                  <a:cubicBezTo>
                    <a:pt x="64" y="212"/>
                    <a:pt x="63" y="212"/>
                    <a:pt x="62" y="212"/>
                  </a:cubicBezTo>
                  <a:cubicBezTo>
                    <a:pt x="62" y="212"/>
                    <a:pt x="61" y="212"/>
                    <a:pt x="60" y="213"/>
                  </a:cubicBezTo>
                  <a:cubicBezTo>
                    <a:pt x="60" y="212"/>
                    <a:pt x="59" y="212"/>
                    <a:pt x="59" y="212"/>
                  </a:cubicBezTo>
                  <a:cubicBezTo>
                    <a:pt x="58" y="212"/>
                    <a:pt x="58" y="211"/>
                    <a:pt x="58" y="211"/>
                  </a:cubicBezTo>
                  <a:cubicBezTo>
                    <a:pt x="58" y="211"/>
                    <a:pt x="58" y="211"/>
                    <a:pt x="58" y="211"/>
                  </a:cubicBezTo>
                  <a:cubicBezTo>
                    <a:pt x="58" y="212"/>
                    <a:pt x="58" y="212"/>
                    <a:pt x="58" y="213"/>
                  </a:cubicBezTo>
                  <a:cubicBezTo>
                    <a:pt x="58" y="213"/>
                    <a:pt x="57" y="213"/>
                    <a:pt x="57" y="213"/>
                  </a:cubicBezTo>
                  <a:cubicBezTo>
                    <a:pt x="57" y="213"/>
                    <a:pt x="57" y="213"/>
                    <a:pt x="57" y="213"/>
                  </a:cubicBezTo>
                  <a:cubicBezTo>
                    <a:pt x="56" y="213"/>
                    <a:pt x="56" y="212"/>
                    <a:pt x="56" y="212"/>
                  </a:cubicBezTo>
                  <a:cubicBezTo>
                    <a:pt x="56" y="212"/>
                    <a:pt x="55" y="212"/>
                    <a:pt x="55" y="212"/>
                  </a:cubicBezTo>
                  <a:cubicBezTo>
                    <a:pt x="55" y="212"/>
                    <a:pt x="55" y="212"/>
                    <a:pt x="55" y="212"/>
                  </a:cubicBezTo>
                  <a:cubicBezTo>
                    <a:pt x="55" y="213"/>
                    <a:pt x="55" y="213"/>
                    <a:pt x="55" y="213"/>
                  </a:cubicBezTo>
                  <a:cubicBezTo>
                    <a:pt x="55" y="214"/>
                    <a:pt x="55" y="214"/>
                    <a:pt x="55" y="214"/>
                  </a:cubicBezTo>
                  <a:cubicBezTo>
                    <a:pt x="55" y="214"/>
                    <a:pt x="54" y="214"/>
                    <a:pt x="54" y="214"/>
                  </a:cubicBezTo>
                  <a:cubicBezTo>
                    <a:pt x="54" y="215"/>
                    <a:pt x="54" y="214"/>
                    <a:pt x="53" y="214"/>
                  </a:cubicBezTo>
                  <a:cubicBezTo>
                    <a:pt x="53" y="214"/>
                    <a:pt x="53" y="214"/>
                    <a:pt x="53" y="213"/>
                  </a:cubicBezTo>
                  <a:cubicBezTo>
                    <a:pt x="53" y="213"/>
                    <a:pt x="53" y="213"/>
                    <a:pt x="52" y="213"/>
                  </a:cubicBezTo>
                  <a:cubicBezTo>
                    <a:pt x="52" y="213"/>
                    <a:pt x="52" y="213"/>
                    <a:pt x="52" y="213"/>
                  </a:cubicBezTo>
                  <a:cubicBezTo>
                    <a:pt x="51" y="213"/>
                    <a:pt x="51" y="213"/>
                    <a:pt x="51" y="213"/>
                  </a:cubicBezTo>
                  <a:cubicBezTo>
                    <a:pt x="51" y="213"/>
                    <a:pt x="51" y="212"/>
                    <a:pt x="52" y="212"/>
                  </a:cubicBezTo>
                  <a:cubicBezTo>
                    <a:pt x="52" y="212"/>
                    <a:pt x="52" y="212"/>
                    <a:pt x="52" y="212"/>
                  </a:cubicBezTo>
                  <a:cubicBezTo>
                    <a:pt x="53" y="211"/>
                    <a:pt x="53" y="211"/>
                    <a:pt x="53" y="211"/>
                  </a:cubicBezTo>
                  <a:cubicBezTo>
                    <a:pt x="52" y="211"/>
                    <a:pt x="52" y="212"/>
                    <a:pt x="51" y="212"/>
                  </a:cubicBezTo>
                  <a:cubicBezTo>
                    <a:pt x="51" y="212"/>
                    <a:pt x="50" y="212"/>
                    <a:pt x="49" y="212"/>
                  </a:cubicBezTo>
                  <a:cubicBezTo>
                    <a:pt x="48" y="212"/>
                    <a:pt x="48" y="213"/>
                    <a:pt x="47" y="213"/>
                  </a:cubicBezTo>
                  <a:cubicBezTo>
                    <a:pt x="47" y="213"/>
                    <a:pt x="46" y="214"/>
                    <a:pt x="46" y="214"/>
                  </a:cubicBezTo>
                  <a:cubicBezTo>
                    <a:pt x="46" y="214"/>
                    <a:pt x="45" y="214"/>
                    <a:pt x="45" y="214"/>
                  </a:cubicBezTo>
                  <a:cubicBezTo>
                    <a:pt x="45" y="214"/>
                    <a:pt x="46" y="214"/>
                    <a:pt x="46" y="213"/>
                  </a:cubicBezTo>
                  <a:cubicBezTo>
                    <a:pt x="46" y="213"/>
                    <a:pt x="46" y="213"/>
                    <a:pt x="46" y="213"/>
                  </a:cubicBezTo>
                  <a:cubicBezTo>
                    <a:pt x="47" y="212"/>
                    <a:pt x="47" y="212"/>
                    <a:pt x="46" y="211"/>
                  </a:cubicBezTo>
                  <a:cubicBezTo>
                    <a:pt x="46" y="211"/>
                    <a:pt x="45" y="211"/>
                    <a:pt x="45" y="211"/>
                  </a:cubicBezTo>
                  <a:cubicBezTo>
                    <a:pt x="44" y="211"/>
                    <a:pt x="43" y="211"/>
                    <a:pt x="42" y="211"/>
                  </a:cubicBezTo>
                  <a:cubicBezTo>
                    <a:pt x="42" y="210"/>
                    <a:pt x="42" y="210"/>
                    <a:pt x="42" y="210"/>
                  </a:cubicBezTo>
                  <a:cubicBezTo>
                    <a:pt x="42" y="210"/>
                    <a:pt x="41" y="210"/>
                    <a:pt x="41" y="210"/>
                  </a:cubicBezTo>
                  <a:cubicBezTo>
                    <a:pt x="41" y="210"/>
                    <a:pt x="40" y="210"/>
                    <a:pt x="40" y="210"/>
                  </a:cubicBezTo>
                  <a:cubicBezTo>
                    <a:pt x="40" y="209"/>
                    <a:pt x="39" y="209"/>
                    <a:pt x="39" y="209"/>
                  </a:cubicBezTo>
                  <a:cubicBezTo>
                    <a:pt x="39" y="209"/>
                    <a:pt x="38" y="209"/>
                    <a:pt x="38" y="210"/>
                  </a:cubicBezTo>
                  <a:cubicBezTo>
                    <a:pt x="38" y="210"/>
                    <a:pt x="38" y="210"/>
                    <a:pt x="38" y="211"/>
                  </a:cubicBezTo>
                  <a:cubicBezTo>
                    <a:pt x="38" y="211"/>
                    <a:pt x="38" y="211"/>
                    <a:pt x="38" y="212"/>
                  </a:cubicBezTo>
                  <a:cubicBezTo>
                    <a:pt x="38" y="212"/>
                    <a:pt x="38" y="212"/>
                    <a:pt x="38" y="213"/>
                  </a:cubicBezTo>
                  <a:cubicBezTo>
                    <a:pt x="37" y="212"/>
                    <a:pt x="37" y="212"/>
                    <a:pt x="36" y="211"/>
                  </a:cubicBezTo>
                  <a:cubicBezTo>
                    <a:pt x="36" y="210"/>
                    <a:pt x="35" y="210"/>
                    <a:pt x="35" y="210"/>
                  </a:cubicBezTo>
                  <a:cubicBezTo>
                    <a:pt x="35" y="210"/>
                    <a:pt x="35" y="211"/>
                    <a:pt x="35" y="211"/>
                  </a:cubicBezTo>
                  <a:cubicBezTo>
                    <a:pt x="36" y="212"/>
                    <a:pt x="36" y="212"/>
                    <a:pt x="36" y="213"/>
                  </a:cubicBezTo>
                  <a:cubicBezTo>
                    <a:pt x="35" y="213"/>
                    <a:pt x="34" y="213"/>
                    <a:pt x="34" y="212"/>
                  </a:cubicBezTo>
                  <a:cubicBezTo>
                    <a:pt x="34" y="211"/>
                    <a:pt x="33" y="211"/>
                    <a:pt x="33" y="210"/>
                  </a:cubicBezTo>
                  <a:cubicBezTo>
                    <a:pt x="33" y="210"/>
                    <a:pt x="32" y="210"/>
                    <a:pt x="32" y="211"/>
                  </a:cubicBezTo>
                  <a:cubicBezTo>
                    <a:pt x="31" y="211"/>
                    <a:pt x="31" y="211"/>
                    <a:pt x="31" y="212"/>
                  </a:cubicBezTo>
                  <a:cubicBezTo>
                    <a:pt x="31" y="212"/>
                    <a:pt x="30" y="211"/>
                    <a:pt x="30" y="211"/>
                  </a:cubicBezTo>
                  <a:cubicBezTo>
                    <a:pt x="30" y="210"/>
                    <a:pt x="30" y="210"/>
                    <a:pt x="30" y="209"/>
                  </a:cubicBezTo>
                  <a:cubicBezTo>
                    <a:pt x="29" y="209"/>
                    <a:pt x="29" y="210"/>
                    <a:pt x="28" y="210"/>
                  </a:cubicBezTo>
                  <a:cubicBezTo>
                    <a:pt x="28" y="210"/>
                    <a:pt x="28" y="210"/>
                    <a:pt x="27" y="211"/>
                  </a:cubicBezTo>
                  <a:cubicBezTo>
                    <a:pt x="27" y="211"/>
                    <a:pt x="27" y="211"/>
                    <a:pt x="27" y="211"/>
                  </a:cubicBezTo>
                  <a:cubicBezTo>
                    <a:pt x="28" y="211"/>
                    <a:pt x="28" y="211"/>
                    <a:pt x="28" y="212"/>
                  </a:cubicBezTo>
                  <a:cubicBezTo>
                    <a:pt x="28" y="212"/>
                    <a:pt x="28" y="212"/>
                    <a:pt x="28" y="212"/>
                  </a:cubicBezTo>
                  <a:cubicBezTo>
                    <a:pt x="28" y="212"/>
                    <a:pt x="28" y="212"/>
                    <a:pt x="27" y="213"/>
                  </a:cubicBezTo>
                  <a:cubicBezTo>
                    <a:pt x="27" y="213"/>
                    <a:pt x="26" y="213"/>
                    <a:pt x="26" y="212"/>
                  </a:cubicBezTo>
                  <a:cubicBezTo>
                    <a:pt x="25" y="212"/>
                    <a:pt x="25" y="211"/>
                    <a:pt x="24" y="211"/>
                  </a:cubicBezTo>
                  <a:cubicBezTo>
                    <a:pt x="24" y="211"/>
                    <a:pt x="23" y="211"/>
                    <a:pt x="23" y="211"/>
                  </a:cubicBezTo>
                  <a:cubicBezTo>
                    <a:pt x="22" y="211"/>
                    <a:pt x="22" y="210"/>
                    <a:pt x="21" y="210"/>
                  </a:cubicBezTo>
                  <a:cubicBezTo>
                    <a:pt x="21" y="210"/>
                    <a:pt x="20" y="209"/>
                    <a:pt x="20" y="209"/>
                  </a:cubicBezTo>
                  <a:cubicBezTo>
                    <a:pt x="19" y="208"/>
                    <a:pt x="19" y="208"/>
                    <a:pt x="19" y="207"/>
                  </a:cubicBezTo>
                  <a:cubicBezTo>
                    <a:pt x="18" y="207"/>
                    <a:pt x="16" y="206"/>
                    <a:pt x="15" y="204"/>
                  </a:cubicBezTo>
                  <a:cubicBezTo>
                    <a:pt x="14" y="203"/>
                    <a:pt x="12" y="202"/>
                    <a:pt x="11" y="201"/>
                  </a:cubicBezTo>
                  <a:cubicBezTo>
                    <a:pt x="11" y="201"/>
                    <a:pt x="11" y="200"/>
                    <a:pt x="11" y="200"/>
                  </a:cubicBezTo>
                  <a:cubicBezTo>
                    <a:pt x="11" y="200"/>
                    <a:pt x="11" y="199"/>
                    <a:pt x="10" y="199"/>
                  </a:cubicBezTo>
                  <a:cubicBezTo>
                    <a:pt x="8" y="195"/>
                    <a:pt x="6" y="191"/>
                    <a:pt x="4" y="185"/>
                  </a:cubicBezTo>
                  <a:cubicBezTo>
                    <a:pt x="3" y="180"/>
                    <a:pt x="2" y="174"/>
                    <a:pt x="1" y="169"/>
                  </a:cubicBezTo>
                  <a:cubicBezTo>
                    <a:pt x="0" y="160"/>
                    <a:pt x="0" y="150"/>
                    <a:pt x="0" y="140"/>
                  </a:cubicBezTo>
                  <a:cubicBezTo>
                    <a:pt x="0" y="130"/>
                    <a:pt x="0" y="119"/>
                    <a:pt x="0" y="109"/>
                  </a:cubicBezTo>
                  <a:cubicBezTo>
                    <a:pt x="0" y="98"/>
                    <a:pt x="0" y="87"/>
                    <a:pt x="0" y="77"/>
                  </a:cubicBezTo>
                  <a:cubicBezTo>
                    <a:pt x="0" y="68"/>
                    <a:pt x="0" y="58"/>
                    <a:pt x="1" y="48"/>
                  </a:cubicBezTo>
                  <a:cubicBezTo>
                    <a:pt x="2" y="42"/>
                    <a:pt x="4" y="35"/>
                    <a:pt x="7" y="30"/>
                  </a:cubicBezTo>
                  <a:cubicBezTo>
                    <a:pt x="10" y="24"/>
                    <a:pt x="13" y="19"/>
                    <a:pt x="18" y="16"/>
                  </a:cubicBezTo>
                  <a:cubicBezTo>
                    <a:pt x="18" y="15"/>
                    <a:pt x="19" y="14"/>
                    <a:pt x="20" y="14"/>
                  </a:cubicBezTo>
                  <a:cubicBezTo>
                    <a:pt x="21" y="13"/>
                    <a:pt x="22" y="12"/>
                    <a:pt x="23" y="12"/>
                  </a:cubicBezTo>
                  <a:cubicBezTo>
                    <a:pt x="28" y="8"/>
                    <a:pt x="34" y="5"/>
                    <a:pt x="41" y="3"/>
                  </a:cubicBezTo>
                  <a:cubicBezTo>
                    <a:pt x="45" y="2"/>
                    <a:pt x="50" y="1"/>
                    <a:pt x="55" y="1"/>
                  </a:cubicBezTo>
                  <a:cubicBezTo>
                    <a:pt x="61" y="0"/>
                    <a:pt x="66" y="0"/>
                    <a:pt x="72" y="0"/>
                  </a:cubicBezTo>
                  <a:cubicBezTo>
                    <a:pt x="79" y="1"/>
                    <a:pt x="85" y="2"/>
                    <a:pt x="91" y="4"/>
                  </a:cubicBezTo>
                  <a:cubicBezTo>
                    <a:pt x="97" y="5"/>
                    <a:pt x="102" y="8"/>
                    <a:pt x="107" y="10"/>
                  </a:cubicBezTo>
                  <a:cubicBezTo>
                    <a:pt x="107" y="11"/>
                    <a:pt x="107" y="11"/>
                    <a:pt x="107" y="11"/>
                  </a:cubicBezTo>
                  <a:cubicBezTo>
                    <a:pt x="107" y="11"/>
                    <a:pt x="107" y="11"/>
                    <a:pt x="107" y="12"/>
                  </a:cubicBezTo>
                  <a:cubicBezTo>
                    <a:pt x="108" y="12"/>
                    <a:pt x="109" y="13"/>
                    <a:pt x="111" y="13"/>
                  </a:cubicBezTo>
                  <a:cubicBezTo>
                    <a:pt x="111" y="14"/>
                    <a:pt x="111" y="14"/>
                    <a:pt x="111" y="14"/>
                  </a:cubicBezTo>
                  <a:cubicBezTo>
                    <a:pt x="112" y="14"/>
                    <a:pt x="112" y="14"/>
                    <a:pt x="112" y="15"/>
                  </a:cubicBezTo>
                  <a:cubicBezTo>
                    <a:pt x="113" y="15"/>
                    <a:pt x="114" y="16"/>
                    <a:pt x="115" y="17"/>
                  </a:cubicBezTo>
                  <a:cubicBezTo>
                    <a:pt x="116" y="17"/>
                    <a:pt x="117" y="18"/>
                    <a:pt x="118" y="19"/>
                  </a:cubicBezTo>
                  <a:cubicBezTo>
                    <a:pt x="122" y="23"/>
                    <a:pt x="125" y="29"/>
                    <a:pt x="127" y="35"/>
                  </a:cubicBezTo>
                  <a:cubicBezTo>
                    <a:pt x="129" y="41"/>
                    <a:pt x="130" y="48"/>
                    <a:pt x="130" y="56"/>
                  </a:cubicBezTo>
                  <a:cubicBezTo>
                    <a:pt x="131" y="62"/>
                    <a:pt x="131" y="69"/>
                    <a:pt x="131" y="76"/>
                  </a:cubicBezTo>
                  <a:cubicBezTo>
                    <a:pt x="131" y="82"/>
                    <a:pt x="131" y="89"/>
                    <a:pt x="131" y="97"/>
                  </a:cubicBezTo>
                  <a:close/>
                  <a:moveTo>
                    <a:pt x="64" y="213"/>
                  </a:moveTo>
                  <a:cubicBezTo>
                    <a:pt x="65" y="213"/>
                    <a:pt x="65" y="213"/>
                    <a:pt x="66" y="214"/>
                  </a:cubicBezTo>
                  <a:cubicBezTo>
                    <a:pt x="66" y="214"/>
                    <a:pt x="66" y="214"/>
                    <a:pt x="66" y="214"/>
                  </a:cubicBezTo>
                  <a:cubicBezTo>
                    <a:pt x="65" y="214"/>
                    <a:pt x="65" y="214"/>
                    <a:pt x="65" y="214"/>
                  </a:cubicBezTo>
                  <a:cubicBezTo>
                    <a:pt x="65" y="214"/>
                    <a:pt x="64" y="214"/>
                    <a:pt x="64" y="213"/>
                  </a:cubicBezTo>
                  <a:close/>
                  <a:moveTo>
                    <a:pt x="85" y="219"/>
                  </a:moveTo>
                  <a:cubicBezTo>
                    <a:pt x="85" y="219"/>
                    <a:pt x="85" y="219"/>
                    <a:pt x="84" y="220"/>
                  </a:cubicBezTo>
                  <a:cubicBezTo>
                    <a:pt x="83" y="220"/>
                    <a:pt x="83" y="219"/>
                    <a:pt x="84" y="219"/>
                  </a:cubicBezTo>
                  <a:cubicBezTo>
                    <a:pt x="84" y="219"/>
                    <a:pt x="85" y="219"/>
                    <a:pt x="85"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3" name="Freeform 69">
              <a:extLst>
                <a:ext uri="{FF2B5EF4-FFF2-40B4-BE49-F238E27FC236}">
                  <a16:creationId xmlns:a16="http://schemas.microsoft.com/office/drawing/2014/main" id="{E088A2D7-0448-4BFB-B7AB-E74EFA31654B}"/>
                </a:ext>
              </a:extLst>
            </p:cNvPr>
            <p:cNvSpPr>
              <a:spLocks noEditPoints="1"/>
            </p:cNvSpPr>
            <p:nvPr/>
          </p:nvSpPr>
          <p:spPr bwMode="auto">
            <a:xfrm>
              <a:off x="3730487" y="3086699"/>
              <a:ext cx="105815" cy="182001"/>
            </a:xfrm>
            <a:custGeom>
              <a:avLst/>
              <a:gdLst>
                <a:gd name="T0" fmla="*/ 66 w 127"/>
                <a:gd name="T1" fmla="*/ 1 h 220"/>
                <a:gd name="T2" fmla="*/ 72 w 127"/>
                <a:gd name="T3" fmla="*/ 3 h 220"/>
                <a:gd name="T4" fmla="*/ 56 w 127"/>
                <a:gd name="T5" fmla="*/ 5 h 220"/>
                <a:gd name="T6" fmla="*/ 26 w 127"/>
                <a:gd name="T7" fmla="*/ 7 h 220"/>
                <a:gd name="T8" fmla="*/ 43 w 127"/>
                <a:gd name="T9" fmla="*/ 10 h 220"/>
                <a:gd name="T10" fmla="*/ 32 w 127"/>
                <a:gd name="T11" fmla="*/ 16 h 220"/>
                <a:gd name="T12" fmla="*/ 37 w 127"/>
                <a:gd name="T13" fmla="*/ 212 h 220"/>
                <a:gd name="T14" fmla="*/ 14 w 127"/>
                <a:gd name="T15" fmla="*/ 189 h 220"/>
                <a:gd name="T16" fmla="*/ 6 w 127"/>
                <a:gd name="T17" fmla="*/ 181 h 220"/>
                <a:gd name="T18" fmla="*/ 36 w 127"/>
                <a:gd name="T19" fmla="*/ 176 h 220"/>
                <a:gd name="T20" fmla="*/ 23 w 127"/>
                <a:gd name="T21" fmla="*/ 150 h 220"/>
                <a:gd name="T22" fmla="*/ 114 w 127"/>
                <a:gd name="T23" fmla="*/ 106 h 220"/>
                <a:gd name="T24" fmla="*/ 24 w 127"/>
                <a:gd name="T25" fmla="*/ 97 h 220"/>
                <a:gd name="T26" fmla="*/ 25 w 127"/>
                <a:gd name="T27" fmla="*/ 86 h 220"/>
                <a:gd name="T28" fmla="*/ 30 w 127"/>
                <a:gd name="T29" fmla="*/ 80 h 220"/>
                <a:gd name="T30" fmla="*/ 19 w 127"/>
                <a:gd name="T31" fmla="*/ 75 h 220"/>
                <a:gd name="T32" fmla="*/ 6 w 127"/>
                <a:gd name="T33" fmla="*/ 75 h 220"/>
                <a:gd name="T34" fmla="*/ 32 w 127"/>
                <a:gd name="T35" fmla="*/ 68 h 220"/>
                <a:gd name="T36" fmla="*/ 53 w 127"/>
                <a:gd name="T37" fmla="*/ 70 h 220"/>
                <a:gd name="T38" fmla="*/ 105 w 127"/>
                <a:gd name="T39" fmla="*/ 64 h 220"/>
                <a:gd name="T40" fmla="*/ 14 w 127"/>
                <a:gd name="T41" fmla="*/ 44 h 220"/>
                <a:gd name="T42" fmla="*/ 10 w 127"/>
                <a:gd name="T43" fmla="*/ 40 h 220"/>
                <a:gd name="T44" fmla="*/ 72 w 127"/>
                <a:gd name="T45" fmla="*/ 48 h 220"/>
                <a:gd name="T46" fmla="*/ 55 w 127"/>
                <a:gd name="T47" fmla="*/ 172 h 220"/>
                <a:gd name="T48" fmla="*/ 10 w 127"/>
                <a:gd name="T49" fmla="*/ 36 h 220"/>
                <a:gd name="T50" fmla="*/ 14 w 127"/>
                <a:gd name="T51" fmla="*/ 36 h 220"/>
                <a:gd name="T52" fmla="*/ 9 w 127"/>
                <a:gd name="T53" fmla="*/ 32 h 220"/>
                <a:gd name="T54" fmla="*/ 22 w 127"/>
                <a:gd name="T55" fmla="*/ 29 h 220"/>
                <a:gd name="T56" fmla="*/ 12 w 127"/>
                <a:gd name="T57" fmla="*/ 29 h 220"/>
                <a:gd name="T58" fmla="*/ 16 w 127"/>
                <a:gd name="T59" fmla="*/ 30 h 220"/>
                <a:gd name="T60" fmla="*/ 79 w 127"/>
                <a:gd name="T61" fmla="*/ 28 h 220"/>
                <a:gd name="T62" fmla="*/ 19 w 127"/>
                <a:gd name="T63" fmla="*/ 27 h 220"/>
                <a:gd name="T64" fmla="*/ 54 w 127"/>
                <a:gd name="T65" fmla="*/ 13 h 220"/>
                <a:gd name="T66" fmla="*/ 58 w 127"/>
                <a:gd name="T67" fmla="*/ 11 h 220"/>
                <a:gd name="T68" fmla="*/ 83 w 127"/>
                <a:gd name="T69" fmla="*/ 9 h 220"/>
                <a:gd name="T70" fmla="*/ 80 w 127"/>
                <a:gd name="T71" fmla="*/ 2 h 220"/>
                <a:gd name="T72" fmla="*/ 92 w 127"/>
                <a:gd name="T73" fmla="*/ 5 h 220"/>
                <a:gd name="T74" fmla="*/ 96 w 127"/>
                <a:gd name="T75" fmla="*/ 6 h 220"/>
                <a:gd name="T76" fmla="*/ 91 w 127"/>
                <a:gd name="T77" fmla="*/ 11 h 220"/>
                <a:gd name="T78" fmla="*/ 96 w 127"/>
                <a:gd name="T79" fmla="*/ 11 h 220"/>
                <a:gd name="T80" fmla="*/ 106 w 127"/>
                <a:gd name="T81" fmla="*/ 11 h 220"/>
                <a:gd name="T82" fmla="*/ 127 w 127"/>
                <a:gd name="T83" fmla="*/ 71 h 220"/>
                <a:gd name="T84" fmla="*/ 122 w 127"/>
                <a:gd name="T85" fmla="*/ 187 h 220"/>
                <a:gd name="T86" fmla="*/ 13 w 127"/>
                <a:gd name="T87" fmla="*/ 200 h 220"/>
                <a:gd name="T88" fmla="*/ 5 w 127"/>
                <a:gd name="T89" fmla="*/ 187 h 220"/>
                <a:gd name="T90" fmla="*/ 1 w 127"/>
                <a:gd name="T91" fmla="*/ 118 h 220"/>
                <a:gd name="T92" fmla="*/ 0 w 127"/>
                <a:gd name="T93" fmla="*/ 52 h 220"/>
                <a:gd name="T94" fmla="*/ 10 w 127"/>
                <a:gd name="T95" fmla="*/ 27 h 220"/>
                <a:gd name="T96" fmla="*/ 10 w 127"/>
                <a:gd name="T97" fmla="*/ 27 h 220"/>
                <a:gd name="T98" fmla="*/ 27 w 127"/>
                <a:gd name="T99" fmla="*/ 8 h 220"/>
                <a:gd name="T100" fmla="*/ 29 w 127"/>
                <a:gd name="T101" fmla="*/ 14 h 220"/>
                <a:gd name="T102" fmla="*/ 29 w 127"/>
                <a:gd name="T103" fmla="*/ 22 h 220"/>
                <a:gd name="T104" fmla="*/ 37 w 127"/>
                <a:gd name="T105" fmla="*/ 19 h 220"/>
                <a:gd name="T106" fmla="*/ 42 w 127"/>
                <a:gd name="T107" fmla="*/ 13 h 220"/>
                <a:gd name="T108" fmla="*/ 51 w 127"/>
                <a:gd name="T109" fmla="*/ 9 h 220"/>
                <a:gd name="T110" fmla="*/ 55 w 127"/>
                <a:gd name="T111" fmla="*/ 10 h 220"/>
                <a:gd name="T112" fmla="*/ 59 w 127"/>
                <a:gd name="T113" fmla="*/ 3 h 220"/>
                <a:gd name="T114" fmla="*/ 63 w 127"/>
                <a:gd name="T115" fmla="*/ 3 h 220"/>
                <a:gd name="T116" fmla="*/ 69 w 127"/>
                <a:gd name="T117" fmla="*/ 1 h 220"/>
                <a:gd name="T118" fmla="*/ 77 w 127"/>
                <a:gd name="T119" fmla="*/ 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7" h="220">
                  <a:moveTo>
                    <a:pt x="86" y="1"/>
                  </a:moveTo>
                  <a:cubicBezTo>
                    <a:pt x="86" y="1"/>
                    <a:pt x="87" y="2"/>
                    <a:pt x="87" y="2"/>
                  </a:cubicBezTo>
                  <a:cubicBezTo>
                    <a:pt x="87" y="3"/>
                    <a:pt x="87" y="3"/>
                    <a:pt x="86" y="3"/>
                  </a:cubicBezTo>
                  <a:cubicBezTo>
                    <a:pt x="85" y="4"/>
                    <a:pt x="85" y="3"/>
                    <a:pt x="85" y="2"/>
                  </a:cubicBezTo>
                  <a:cubicBezTo>
                    <a:pt x="84" y="2"/>
                    <a:pt x="84" y="1"/>
                    <a:pt x="84" y="1"/>
                  </a:cubicBezTo>
                  <a:cubicBezTo>
                    <a:pt x="84" y="0"/>
                    <a:pt x="85" y="0"/>
                    <a:pt x="85" y="1"/>
                  </a:cubicBezTo>
                  <a:cubicBezTo>
                    <a:pt x="85" y="1"/>
                    <a:pt x="86" y="1"/>
                    <a:pt x="86" y="1"/>
                  </a:cubicBezTo>
                  <a:close/>
                  <a:moveTo>
                    <a:pt x="66" y="1"/>
                  </a:moveTo>
                  <a:cubicBezTo>
                    <a:pt x="66" y="1"/>
                    <a:pt x="66" y="1"/>
                    <a:pt x="66" y="1"/>
                  </a:cubicBezTo>
                  <a:cubicBezTo>
                    <a:pt x="65" y="2"/>
                    <a:pt x="65" y="2"/>
                    <a:pt x="65" y="2"/>
                  </a:cubicBezTo>
                  <a:cubicBezTo>
                    <a:pt x="65" y="1"/>
                    <a:pt x="65" y="1"/>
                    <a:pt x="65" y="1"/>
                  </a:cubicBezTo>
                  <a:cubicBezTo>
                    <a:pt x="66" y="1"/>
                    <a:pt x="66" y="1"/>
                    <a:pt x="66" y="1"/>
                  </a:cubicBezTo>
                  <a:close/>
                  <a:moveTo>
                    <a:pt x="56" y="1"/>
                  </a:moveTo>
                  <a:cubicBezTo>
                    <a:pt x="56" y="2"/>
                    <a:pt x="56" y="2"/>
                    <a:pt x="56" y="2"/>
                  </a:cubicBezTo>
                  <a:cubicBezTo>
                    <a:pt x="55" y="2"/>
                    <a:pt x="55" y="2"/>
                    <a:pt x="55" y="1"/>
                  </a:cubicBezTo>
                  <a:cubicBezTo>
                    <a:pt x="55" y="1"/>
                    <a:pt x="55" y="1"/>
                    <a:pt x="56" y="1"/>
                  </a:cubicBezTo>
                  <a:close/>
                  <a:moveTo>
                    <a:pt x="53" y="2"/>
                  </a:moveTo>
                  <a:cubicBezTo>
                    <a:pt x="53" y="3"/>
                    <a:pt x="53" y="3"/>
                    <a:pt x="53" y="3"/>
                  </a:cubicBezTo>
                  <a:cubicBezTo>
                    <a:pt x="52" y="3"/>
                    <a:pt x="52" y="3"/>
                    <a:pt x="52" y="2"/>
                  </a:cubicBezTo>
                  <a:cubicBezTo>
                    <a:pt x="52" y="2"/>
                    <a:pt x="52" y="2"/>
                    <a:pt x="53" y="2"/>
                  </a:cubicBezTo>
                  <a:cubicBezTo>
                    <a:pt x="53" y="2"/>
                    <a:pt x="53" y="2"/>
                    <a:pt x="53" y="2"/>
                  </a:cubicBezTo>
                  <a:close/>
                  <a:moveTo>
                    <a:pt x="72" y="3"/>
                  </a:moveTo>
                  <a:cubicBezTo>
                    <a:pt x="72" y="3"/>
                    <a:pt x="72" y="3"/>
                    <a:pt x="72" y="3"/>
                  </a:cubicBezTo>
                  <a:cubicBezTo>
                    <a:pt x="72" y="3"/>
                    <a:pt x="72" y="3"/>
                    <a:pt x="72" y="3"/>
                  </a:cubicBezTo>
                  <a:close/>
                  <a:moveTo>
                    <a:pt x="53" y="4"/>
                  </a:moveTo>
                  <a:cubicBezTo>
                    <a:pt x="53" y="4"/>
                    <a:pt x="54" y="4"/>
                    <a:pt x="54" y="5"/>
                  </a:cubicBezTo>
                  <a:cubicBezTo>
                    <a:pt x="53" y="5"/>
                    <a:pt x="53" y="5"/>
                    <a:pt x="53" y="5"/>
                  </a:cubicBezTo>
                  <a:lnTo>
                    <a:pt x="53" y="4"/>
                  </a:lnTo>
                  <a:close/>
                  <a:moveTo>
                    <a:pt x="56" y="5"/>
                  </a:moveTo>
                  <a:cubicBezTo>
                    <a:pt x="56" y="5"/>
                    <a:pt x="56" y="5"/>
                    <a:pt x="56" y="6"/>
                  </a:cubicBezTo>
                  <a:cubicBezTo>
                    <a:pt x="56" y="6"/>
                    <a:pt x="57" y="6"/>
                    <a:pt x="57" y="6"/>
                  </a:cubicBezTo>
                  <a:cubicBezTo>
                    <a:pt x="56" y="6"/>
                    <a:pt x="55" y="6"/>
                    <a:pt x="55" y="7"/>
                  </a:cubicBezTo>
                  <a:cubicBezTo>
                    <a:pt x="55" y="7"/>
                    <a:pt x="54" y="7"/>
                    <a:pt x="54" y="7"/>
                  </a:cubicBezTo>
                  <a:cubicBezTo>
                    <a:pt x="54" y="7"/>
                    <a:pt x="54" y="6"/>
                    <a:pt x="54" y="6"/>
                  </a:cubicBezTo>
                  <a:cubicBezTo>
                    <a:pt x="54" y="6"/>
                    <a:pt x="54" y="6"/>
                    <a:pt x="54" y="5"/>
                  </a:cubicBezTo>
                  <a:lnTo>
                    <a:pt x="56" y="5"/>
                  </a:lnTo>
                  <a:close/>
                  <a:moveTo>
                    <a:pt x="29" y="5"/>
                  </a:moveTo>
                  <a:cubicBezTo>
                    <a:pt x="29" y="6"/>
                    <a:pt x="29" y="6"/>
                    <a:pt x="28" y="6"/>
                  </a:cubicBezTo>
                  <a:cubicBezTo>
                    <a:pt x="28" y="6"/>
                    <a:pt x="28" y="5"/>
                    <a:pt x="29" y="5"/>
                  </a:cubicBezTo>
                  <a:close/>
                  <a:moveTo>
                    <a:pt x="57" y="6"/>
                  </a:moveTo>
                  <a:cubicBezTo>
                    <a:pt x="57" y="6"/>
                    <a:pt x="58" y="6"/>
                    <a:pt x="57" y="7"/>
                  </a:cubicBezTo>
                  <a:cubicBezTo>
                    <a:pt x="57" y="7"/>
                    <a:pt x="57" y="7"/>
                    <a:pt x="57" y="6"/>
                  </a:cubicBezTo>
                  <a:close/>
                  <a:moveTo>
                    <a:pt x="27" y="7"/>
                  </a:moveTo>
                  <a:cubicBezTo>
                    <a:pt x="27" y="7"/>
                    <a:pt x="27" y="7"/>
                    <a:pt x="27" y="7"/>
                  </a:cubicBezTo>
                  <a:cubicBezTo>
                    <a:pt x="27" y="7"/>
                    <a:pt x="27" y="7"/>
                    <a:pt x="27" y="7"/>
                  </a:cubicBezTo>
                  <a:cubicBezTo>
                    <a:pt x="27" y="7"/>
                    <a:pt x="26" y="8"/>
                    <a:pt x="26" y="8"/>
                  </a:cubicBezTo>
                  <a:cubicBezTo>
                    <a:pt x="26" y="8"/>
                    <a:pt x="26" y="8"/>
                    <a:pt x="26" y="8"/>
                  </a:cubicBezTo>
                  <a:cubicBezTo>
                    <a:pt x="26" y="7"/>
                    <a:pt x="26" y="7"/>
                    <a:pt x="26" y="7"/>
                  </a:cubicBezTo>
                  <a:cubicBezTo>
                    <a:pt x="27" y="7"/>
                    <a:pt x="27" y="7"/>
                    <a:pt x="27" y="7"/>
                  </a:cubicBezTo>
                  <a:close/>
                  <a:moveTo>
                    <a:pt x="48" y="9"/>
                  </a:moveTo>
                  <a:cubicBezTo>
                    <a:pt x="47" y="10"/>
                    <a:pt x="47" y="10"/>
                    <a:pt x="47" y="9"/>
                  </a:cubicBezTo>
                  <a:cubicBezTo>
                    <a:pt x="46" y="9"/>
                    <a:pt x="46" y="9"/>
                    <a:pt x="47" y="8"/>
                  </a:cubicBezTo>
                  <a:cubicBezTo>
                    <a:pt x="47" y="8"/>
                    <a:pt x="48" y="8"/>
                    <a:pt x="48" y="9"/>
                  </a:cubicBezTo>
                  <a:close/>
                  <a:moveTo>
                    <a:pt x="45" y="8"/>
                  </a:moveTo>
                  <a:cubicBezTo>
                    <a:pt x="45" y="8"/>
                    <a:pt x="45" y="9"/>
                    <a:pt x="45" y="9"/>
                  </a:cubicBezTo>
                  <a:cubicBezTo>
                    <a:pt x="45" y="9"/>
                    <a:pt x="44" y="10"/>
                    <a:pt x="44" y="10"/>
                  </a:cubicBezTo>
                  <a:cubicBezTo>
                    <a:pt x="44" y="11"/>
                    <a:pt x="44" y="11"/>
                    <a:pt x="44" y="11"/>
                  </a:cubicBezTo>
                  <a:cubicBezTo>
                    <a:pt x="43" y="11"/>
                    <a:pt x="43" y="11"/>
                    <a:pt x="43" y="11"/>
                  </a:cubicBezTo>
                  <a:cubicBezTo>
                    <a:pt x="43" y="11"/>
                    <a:pt x="42" y="11"/>
                    <a:pt x="42" y="11"/>
                  </a:cubicBezTo>
                  <a:cubicBezTo>
                    <a:pt x="42" y="10"/>
                    <a:pt x="42" y="10"/>
                    <a:pt x="43" y="10"/>
                  </a:cubicBezTo>
                  <a:cubicBezTo>
                    <a:pt x="43" y="10"/>
                    <a:pt x="43" y="10"/>
                    <a:pt x="44" y="10"/>
                  </a:cubicBezTo>
                  <a:cubicBezTo>
                    <a:pt x="44" y="9"/>
                    <a:pt x="44" y="9"/>
                    <a:pt x="44" y="9"/>
                  </a:cubicBezTo>
                  <a:cubicBezTo>
                    <a:pt x="44" y="9"/>
                    <a:pt x="44" y="9"/>
                    <a:pt x="45" y="8"/>
                  </a:cubicBezTo>
                  <a:close/>
                  <a:moveTo>
                    <a:pt x="41" y="13"/>
                  </a:moveTo>
                  <a:cubicBezTo>
                    <a:pt x="41" y="13"/>
                    <a:pt x="40" y="13"/>
                    <a:pt x="39" y="13"/>
                  </a:cubicBezTo>
                  <a:cubicBezTo>
                    <a:pt x="39" y="13"/>
                    <a:pt x="38" y="12"/>
                    <a:pt x="39" y="11"/>
                  </a:cubicBezTo>
                  <a:cubicBezTo>
                    <a:pt x="39" y="11"/>
                    <a:pt x="40" y="11"/>
                    <a:pt x="40" y="11"/>
                  </a:cubicBezTo>
                  <a:cubicBezTo>
                    <a:pt x="41" y="11"/>
                    <a:pt x="41" y="11"/>
                    <a:pt x="42" y="12"/>
                  </a:cubicBezTo>
                  <a:cubicBezTo>
                    <a:pt x="42" y="12"/>
                    <a:pt x="42" y="13"/>
                    <a:pt x="41" y="13"/>
                  </a:cubicBezTo>
                  <a:close/>
                  <a:moveTo>
                    <a:pt x="34" y="15"/>
                  </a:moveTo>
                  <a:cubicBezTo>
                    <a:pt x="34" y="16"/>
                    <a:pt x="34" y="16"/>
                    <a:pt x="33" y="16"/>
                  </a:cubicBezTo>
                  <a:cubicBezTo>
                    <a:pt x="33" y="16"/>
                    <a:pt x="32" y="16"/>
                    <a:pt x="32" y="16"/>
                  </a:cubicBezTo>
                  <a:cubicBezTo>
                    <a:pt x="32" y="16"/>
                    <a:pt x="31" y="16"/>
                    <a:pt x="31" y="15"/>
                  </a:cubicBezTo>
                  <a:cubicBezTo>
                    <a:pt x="31" y="15"/>
                    <a:pt x="31" y="15"/>
                    <a:pt x="31" y="15"/>
                  </a:cubicBezTo>
                  <a:cubicBezTo>
                    <a:pt x="31" y="15"/>
                    <a:pt x="32" y="15"/>
                    <a:pt x="33" y="15"/>
                  </a:cubicBezTo>
                  <a:cubicBezTo>
                    <a:pt x="33" y="15"/>
                    <a:pt x="34" y="15"/>
                    <a:pt x="34" y="15"/>
                  </a:cubicBezTo>
                  <a:close/>
                  <a:moveTo>
                    <a:pt x="28" y="17"/>
                  </a:moveTo>
                  <a:cubicBezTo>
                    <a:pt x="28" y="18"/>
                    <a:pt x="28" y="18"/>
                    <a:pt x="28" y="18"/>
                  </a:cubicBezTo>
                  <a:cubicBezTo>
                    <a:pt x="27" y="17"/>
                    <a:pt x="27" y="17"/>
                    <a:pt x="28" y="17"/>
                  </a:cubicBezTo>
                  <a:cubicBezTo>
                    <a:pt x="28" y="17"/>
                    <a:pt x="28" y="17"/>
                    <a:pt x="28" y="17"/>
                  </a:cubicBezTo>
                  <a:close/>
                  <a:moveTo>
                    <a:pt x="37" y="213"/>
                  </a:moveTo>
                  <a:cubicBezTo>
                    <a:pt x="37" y="213"/>
                    <a:pt x="38" y="213"/>
                    <a:pt x="38" y="212"/>
                  </a:cubicBezTo>
                  <a:cubicBezTo>
                    <a:pt x="38" y="212"/>
                    <a:pt x="38" y="211"/>
                    <a:pt x="38" y="211"/>
                  </a:cubicBezTo>
                  <a:cubicBezTo>
                    <a:pt x="37" y="211"/>
                    <a:pt x="37" y="211"/>
                    <a:pt x="37" y="212"/>
                  </a:cubicBezTo>
                  <a:cubicBezTo>
                    <a:pt x="36" y="212"/>
                    <a:pt x="36" y="213"/>
                    <a:pt x="37" y="213"/>
                  </a:cubicBezTo>
                  <a:close/>
                  <a:moveTo>
                    <a:pt x="58" y="198"/>
                  </a:moveTo>
                  <a:cubicBezTo>
                    <a:pt x="59" y="198"/>
                    <a:pt x="59" y="197"/>
                    <a:pt x="58" y="197"/>
                  </a:cubicBezTo>
                  <a:cubicBezTo>
                    <a:pt x="58" y="197"/>
                    <a:pt x="57" y="197"/>
                    <a:pt x="57" y="197"/>
                  </a:cubicBezTo>
                  <a:cubicBezTo>
                    <a:pt x="57" y="198"/>
                    <a:pt x="58" y="198"/>
                    <a:pt x="58" y="198"/>
                  </a:cubicBezTo>
                  <a:close/>
                  <a:moveTo>
                    <a:pt x="32" y="194"/>
                  </a:moveTo>
                  <a:cubicBezTo>
                    <a:pt x="32" y="193"/>
                    <a:pt x="32" y="193"/>
                    <a:pt x="31" y="194"/>
                  </a:cubicBezTo>
                  <a:cubicBezTo>
                    <a:pt x="31" y="194"/>
                    <a:pt x="31" y="195"/>
                    <a:pt x="31" y="195"/>
                  </a:cubicBezTo>
                  <a:cubicBezTo>
                    <a:pt x="31" y="195"/>
                    <a:pt x="32" y="195"/>
                    <a:pt x="32" y="195"/>
                  </a:cubicBezTo>
                  <a:cubicBezTo>
                    <a:pt x="32" y="194"/>
                    <a:pt x="32" y="194"/>
                    <a:pt x="32" y="194"/>
                  </a:cubicBezTo>
                  <a:close/>
                  <a:moveTo>
                    <a:pt x="14" y="188"/>
                  </a:moveTo>
                  <a:cubicBezTo>
                    <a:pt x="13" y="188"/>
                    <a:pt x="13" y="188"/>
                    <a:pt x="14" y="189"/>
                  </a:cubicBezTo>
                  <a:cubicBezTo>
                    <a:pt x="14" y="189"/>
                    <a:pt x="15" y="188"/>
                    <a:pt x="14" y="188"/>
                  </a:cubicBezTo>
                  <a:cubicBezTo>
                    <a:pt x="14" y="187"/>
                    <a:pt x="14" y="187"/>
                    <a:pt x="14" y="188"/>
                  </a:cubicBezTo>
                  <a:close/>
                  <a:moveTo>
                    <a:pt x="83" y="184"/>
                  </a:moveTo>
                  <a:cubicBezTo>
                    <a:pt x="82" y="185"/>
                    <a:pt x="82" y="185"/>
                    <a:pt x="83" y="186"/>
                  </a:cubicBezTo>
                  <a:cubicBezTo>
                    <a:pt x="83" y="186"/>
                    <a:pt x="83" y="186"/>
                    <a:pt x="83" y="187"/>
                  </a:cubicBezTo>
                  <a:cubicBezTo>
                    <a:pt x="84" y="187"/>
                    <a:pt x="84" y="187"/>
                    <a:pt x="85" y="188"/>
                  </a:cubicBezTo>
                  <a:cubicBezTo>
                    <a:pt x="85" y="188"/>
                    <a:pt x="85" y="188"/>
                    <a:pt x="86" y="188"/>
                  </a:cubicBezTo>
                  <a:cubicBezTo>
                    <a:pt x="86" y="187"/>
                    <a:pt x="86" y="186"/>
                    <a:pt x="85" y="186"/>
                  </a:cubicBezTo>
                  <a:cubicBezTo>
                    <a:pt x="84" y="185"/>
                    <a:pt x="83" y="185"/>
                    <a:pt x="83" y="184"/>
                  </a:cubicBezTo>
                  <a:close/>
                  <a:moveTo>
                    <a:pt x="8" y="181"/>
                  </a:moveTo>
                  <a:cubicBezTo>
                    <a:pt x="7" y="181"/>
                    <a:pt x="7" y="181"/>
                    <a:pt x="7" y="181"/>
                  </a:cubicBezTo>
                  <a:cubicBezTo>
                    <a:pt x="7" y="181"/>
                    <a:pt x="7" y="181"/>
                    <a:pt x="6" y="181"/>
                  </a:cubicBezTo>
                  <a:cubicBezTo>
                    <a:pt x="6" y="181"/>
                    <a:pt x="6" y="182"/>
                    <a:pt x="6" y="182"/>
                  </a:cubicBezTo>
                  <a:cubicBezTo>
                    <a:pt x="6" y="182"/>
                    <a:pt x="6" y="183"/>
                    <a:pt x="6" y="183"/>
                  </a:cubicBezTo>
                  <a:cubicBezTo>
                    <a:pt x="7" y="183"/>
                    <a:pt x="7" y="182"/>
                    <a:pt x="7" y="182"/>
                  </a:cubicBezTo>
                  <a:cubicBezTo>
                    <a:pt x="8" y="182"/>
                    <a:pt x="8" y="182"/>
                    <a:pt x="8" y="181"/>
                  </a:cubicBezTo>
                  <a:close/>
                  <a:moveTo>
                    <a:pt x="19" y="179"/>
                  </a:moveTo>
                  <a:cubicBezTo>
                    <a:pt x="19" y="178"/>
                    <a:pt x="18" y="178"/>
                    <a:pt x="18" y="178"/>
                  </a:cubicBezTo>
                  <a:cubicBezTo>
                    <a:pt x="18" y="178"/>
                    <a:pt x="18" y="179"/>
                    <a:pt x="18" y="179"/>
                  </a:cubicBezTo>
                  <a:cubicBezTo>
                    <a:pt x="18" y="179"/>
                    <a:pt x="18" y="179"/>
                    <a:pt x="18" y="179"/>
                  </a:cubicBezTo>
                  <a:lnTo>
                    <a:pt x="19" y="179"/>
                  </a:lnTo>
                  <a:close/>
                  <a:moveTo>
                    <a:pt x="38" y="173"/>
                  </a:moveTo>
                  <a:cubicBezTo>
                    <a:pt x="38" y="173"/>
                    <a:pt x="37" y="173"/>
                    <a:pt x="37" y="174"/>
                  </a:cubicBezTo>
                  <a:cubicBezTo>
                    <a:pt x="36" y="175"/>
                    <a:pt x="36" y="176"/>
                    <a:pt x="36" y="176"/>
                  </a:cubicBezTo>
                  <a:cubicBezTo>
                    <a:pt x="36" y="177"/>
                    <a:pt x="37" y="178"/>
                    <a:pt x="38" y="178"/>
                  </a:cubicBezTo>
                  <a:cubicBezTo>
                    <a:pt x="38" y="177"/>
                    <a:pt x="39" y="177"/>
                    <a:pt x="39" y="177"/>
                  </a:cubicBezTo>
                  <a:cubicBezTo>
                    <a:pt x="39" y="175"/>
                    <a:pt x="39" y="175"/>
                    <a:pt x="39" y="174"/>
                  </a:cubicBezTo>
                  <a:cubicBezTo>
                    <a:pt x="39" y="173"/>
                    <a:pt x="39" y="173"/>
                    <a:pt x="38" y="173"/>
                  </a:cubicBezTo>
                  <a:close/>
                  <a:moveTo>
                    <a:pt x="72" y="163"/>
                  </a:moveTo>
                  <a:cubicBezTo>
                    <a:pt x="72" y="163"/>
                    <a:pt x="73" y="164"/>
                    <a:pt x="73" y="164"/>
                  </a:cubicBezTo>
                  <a:cubicBezTo>
                    <a:pt x="74" y="164"/>
                    <a:pt x="75" y="163"/>
                    <a:pt x="75" y="163"/>
                  </a:cubicBezTo>
                  <a:cubicBezTo>
                    <a:pt x="75" y="162"/>
                    <a:pt x="74" y="162"/>
                    <a:pt x="74" y="162"/>
                  </a:cubicBezTo>
                  <a:cubicBezTo>
                    <a:pt x="73" y="162"/>
                    <a:pt x="73" y="162"/>
                    <a:pt x="72" y="163"/>
                  </a:cubicBezTo>
                  <a:close/>
                  <a:moveTo>
                    <a:pt x="23" y="152"/>
                  </a:moveTo>
                  <a:cubicBezTo>
                    <a:pt x="23" y="152"/>
                    <a:pt x="24" y="151"/>
                    <a:pt x="24" y="151"/>
                  </a:cubicBezTo>
                  <a:cubicBezTo>
                    <a:pt x="24" y="151"/>
                    <a:pt x="24" y="150"/>
                    <a:pt x="23" y="150"/>
                  </a:cubicBezTo>
                  <a:cubicBezTo>
                    <a:pt x="23" y="150"/>
                    <a:pt x="23" y="150"/>
                    <a:pt x="23" y="151"/>
                  </a:cubicBezTo>
                  <a:cubicBezTo>
                    <a:pt x="23" y="151"/>
                    <a:pt x="23" y="152"/>
                    <a:pt x="23" y="152"/>
                  </a:cubicBezTo>
                  <a:close/>
                  <a:moveTo>
                    <a:pt x="9" y="106"/>
                  </a:moveTo>
                  <a:cubicBezTo>
                    <a:pt x="9" y="106"/>
                    <a:pt x="9" y="106"/>
                    <a:pt x="9" y="105"/>
                  </a:cubicBezTo>
                  <a:cubicBezTo>
                    <a:pt x="9" y="105"/>
                    <a:pt x="8" y="105"/>
                    <a:pt x="8" y="105"/>
                  </a:cubicBezTo>
                  <a:cubicBezTo>
                    <a:pt x="8" y="105"/>
                    <a:pt x="8" y="105"/>
                    <a:pt x="8" y="106"/>
                  </a:cubicBezTo>
                  <a:cubicBezTo>
                    <a:pt x="8" y="106"/>
                    <a:pt x="8" y="106"/>
                    <a:pt x="9" y="106"/>
                  </a:cubicBezTo>
                  <a:close/>
                  <a:moveTo>
                    <a:pt x="114" y="106"/>
                  </a:moveTo>
                  <a:cubicBezTo>
                    <a:pt x="115" y="106"/>
                    <a:pt x="115" y="106"/>
                    <a:pt x="116" y="106"/>
                  </a:cubicBezTo>
                  <a:cubicBezTo>
                    <a:pt x="116" y="105"/>
                    <a:pt x="116" y="105"/>
                    <a:pt x="116" y="104"/>
                  </a:cubicBezTo>
                  <a:cubicBezTo>
                    <a:pt x="115" y="104"/>
                    <a:pt x="115" y="104"/>
                    <a:pt x="115" y="104"/>
                  </a:cubicBezTo>
                  <a:cubicBezTo>
                    <a:pt x="114" y="105"/>
                    <a:pt x="114" y="105"/>
                    <a:pt x="114" y="106"/>
                  </a:cubicBezTo>
                  <a:close/>
                  <a:moveTo>
                    <a:pt x="9" y="104"/>
                  </a:moveTo>
                  <a:cubicBezTo>
                    <a:pt x="10" y="104"/>
                    <a:pt x="10" y="104"/>
                    <a:pt x="10" y="103"/>
                  </a:cubicBezTo>
                  <a:cubicBezTo>
                    <a:pt x="10" y="102"/>
                    <a:pt x="10" y="102"/>
                    <a:pt x="9" y="101"/>
                  </a:cubicBezTo>
                  <a:cubicBezTo>
                    <a:pt x="8" y="101"/>
                    <a:pt x="8" y="102"/>
                    <a:pt x="8" y="103"/>
                  </a:cubicBezTo>
                  <a:cubicBezTo>
                    <a:pt x="8" y="104"/>
                    <a:pt x="9" y="104"/>
                    <a:pt x="9" y="104"/>
                  </a:cubicBezTo>
                  <a:close/>
                  <a:moveTo>
                    <a:pt x="11" y="97"/>
                  </a:moveTo>
                  <a:cubicBezTo>
                    <a:pt x="11" y="97"/>
                    <a:pt x="11" y="97"/>
                    <a:pt x="11" y="96"/>
                  </a:cubicBezTo>
                  <a:cubicBezTo>
                    <a:pt x="10" y="96"/>
                    <a:pt x="10" y="96"/>
                    <a:pt x="10" y="96"/>
                  </a:cubicBezTo>
                  <a:cubicBezTo>
                    <a:pt x="10" y="97"/>
                    <a:pt x="10" y="97"/>
                    <a:pt x="11" y="97"/>
                  </a:cubicBezTo>
                  <a:close/>
                  <a:moveTo>
                    <a:pt x="24" y="96"/>
                  </a:moveTo>
                  <a:cubicBezTo>
                    <a:pt x="23" y="96"/>
                    <a:pt x="23" y="96"/>
                    <a:pt x="23" y="97"/>
                  </a:cubicBezTo>
                  <a:cubicBezTo>
                    <a:pt x="23" y="97"/>
                    <a:pt x="24" y="97"/>
                    <a:pt x="24" y="97"/>
                  </a:cubicBezTo>
                  <a:cubicBezTo>
                    <a:pt x="25" y="97"/>
                    <a:pt x="25" y="97"/>
                    <a:pt x="25" y="96"/>
                  </a:cubicBezTo>
                  <a:cubicBezTo>
                    <a:pt x="24" y="96"/>
                    <a:pt x="24" y="96"/>
                    <a:pt x="24" y="96"/>
                  </a:cubicBezTo>
                  <a:close/>
                  <a:moveTo>
                    <a:pt x="30" y="90"/>
                  </a:moveTo>
                  <a:cubicBezTo>
                    <a:pt x="30" y="90"/>
                    <a:pt x="31" y="91"/>
                    <a:pt x="31" y="91"/>
                  </a:cubicBezTo>
                  <a:cubicBezTo>
                    <a:pt x="32" y="91"/>
                    <a:pt x="32" y="90"/>
                    <a:pt x="31" y="89"/>
                  </a:cubicBezTo>
                  <a:cubicBezTo>
                    <a:pt x="31" y="89"/>
                    <a:pt x="31" y="89"/>
                    <a:pt x="30" y="90"/>
                  </a:cubicBezTo>
                  <a:close/>
                  <a:moveTo>
                    <a:pt x="23" y="91"/>
                  </a:moveTo>
                  <a:cubicBezTo>
                    <a:pt x="23" y="91"/>
                    <a:pt x="23" y="91"/>
                    <a:pt x="23" y="91"/>
                  </a:cubicBezTo>
                  <a:cubicBezTo>
                    <a:pt x="23" y="91"/>
                    <a:pt x="24" y="90"/>
                    <a:pt x="24" y="90"/>
                  </a:cubicBezTo>
                  <a:cubicBezTo>
                    <a:pt x="24" y="90"/>
                    <a:pt x="24" y="89"/>
                    <a:pt x="25" y="89"/>
                  </a:cubicBezTo>
                  <a:cubicBezTo>
                    <a:pt x="25" y="89"/>
                    <a:pt x="25" y="89"/>
                    <a:pt x="25" y="89"/>
                  </a:cubicBezTo>
                  <a:cubicBezTo>
                    <a:pt x="26" y="88"/>
                    <a:pt x="26" y="87"/>
                    <a:pt x="25" y="86"/>
                  </a:cubicBezTo>
                  <a:cubicBezTo>
                    <a:pt x="24" y="85"/>
                    <a:pt x="24" y="85"/>
                    <a:pt x="23" y="84"/>
                  </a:cubicBezTo>
                  <a:cubicBezTo>
                    <a:pt x="23" y="84"/>
                    <a:pt x="23" y="85"/>
                    <a:pt x="22" y="85"/>
                  </a:cubicBezTo>
                  <a:cubicBezTo>
                    <a:pt x="22" y="85"/>
                    <a:pt x="22" y="85"/>
                    <a:pt x="21" y="86"/>
                  </a:cubicBezTo>
                  <a:cubicBezTo>
                    <a:pt x="21" y="86"/>
                    <a:pt x="21" y="86"/>
                    <a:pt x="21" y="87"/>
                  </a:cubicBezTo>
                  <a:cubicBezTo>
                    <a:pt x="21" y="88"/>
                    <a:pt x="21" y="89"/>
                    <a:pt x="21" y="89"/>
                  </a:cubicBezTo>
                  <a:cubicBezTo>
                    <a:pt x="21" y="90"/>
                    <a:pt x="21" y="90"/>
                    <a:pt x="22" y="91"/>
                  </a:cubicBezTo>
                  <a:cubicBezTo>
                    <a:pt x="22" y="91"/>
                    <a:pt x="22" y="92"/>
                    <a:pt x="23" y="91"/>
                  </a:cubicBezTo>
                  <a:close/>
                  <a:moveTo>
                    <a:pt x="49" y="85"/>
                  </a:moveTo>
                  <a:cubicBezTo>
                    <a:pt x="49" y="84"/>
                    <a:pt x="49" y="83"/>
                    <a:pt x="48" y="83"/>
                  </a:cubicBezTo>
                  <a:cubicBezTo>
                    <a:pt x="48" y="83"/>
                    <a:pt x="48" y="84"/>
                    <a:pt x="48" y="84"/>
                  </a:cubicBezTo>
                  <a:cubicBezTo>
                    <a:pt x="49" y="85"/>
                    <a:pt x="49" y="85"/>
                    <a:pt x="49" y="85"/>
                  </a:cubicBezTo>
                  <a:close/>
                  <a:moveTo>
                    <a:pt x="30" y="80"/>
                  </a:moveTo>
                  <a:cubicBezTo>
                    <a:pt x="30" y="80"/>
                    <a:pt x="30" y="80"/>
                    <a:pt x="30" y="80"/>
                  </a:cubicBezTo>
                  <a:cubicBezTo>
                    <a:pt x="30" y="79"/>
                    <a:pt x="30" y="79"/>
                    <a:pt x="30" y="79"/>
                  </a:cubicBezTo>
                  <a:cubicBezTo>
                    <a:pt x="30" y="78"/>
                    <a:pt x="30" y="78"/>
                    <a:pt x="30" y="79"/>
                  </a:cubicBezTo>
                  <a:cubicBezTo>
                    <a:pt x="29" y="79"/>
                    <a:pt x="29" y="79"/>
                    <a:pt x="29" y="79"/>
                  </a:cubicBezTo>
                  <a:cubicBezTo>
                    <a:pt x="29" y="79"/>
                    <a:pt x="29" y="80"/>
                    <a:pt x="29" y="80"/>
                  </a:cubicBezTo>
                  <a:cubicBezTo>
                    <a:pt x="29" y="80"/>
                    <a:pt x="30" y="80"/>
                    <a:pt x="30" y="80"/>
                  </a:cubicBezTo>
                  <a:close/>
                  <a:moveTo>
                    <a:pt x="20" y="76"/>
                  </a:moveTo>
                  <a:cubicBezTo>
                    <a:pt x="20" y="76"/>
                    <a:pt x="20" y="76"/>
                    <a:pt x="20" y="76"/>
                  </a:cubicBezTo>
                  <a:cubicBezTo>
                    <a:pt x="20" y="76"/>
                    <a:pt x="20" y="76"/>
                    <a:pt x="20" y="76"/>
                  </a:cubicBezTo>
                  <a:cubicBezTo>
                    <a:pt x="20" y="75"/>
                    <a:pt x="20" y="75"/>
                    <a:pt x="20" y="75"/>
                  </a:cubicBezTo>
                  <a:cubicBezTo>
                    <a:pt x="21" y="75"/>
                    <a:pt x="20" y="75"/>
                    <a:pt x="20" y="74"/>
                  </a:cubicBezTo>
                  <a:cubicBezTo>
                    <a:pt x="20" y="74"/>
                    <a:pt x="20" y="74"/>
                    <a:pt x="19" y="75"/>
                  </a:cubicBezTo>
                  <a:cubicBezTo>
                    <a:pt x="19" y="75"/>
                    <a:pt x="19" y="76"/>
                    <a:pt x="20" y="76"/>
                  </a:cubicBezTo>
                  <a:close/>
                  <a:moveTo>
                    <a:pt x="7" y="72"/>
                  </a:moveTo>
                  <a:cubicBezTo>
                    <a:pt x="7" y="73"/>
                    <a:pt x="7" y="73"/>
                    <a:pt x="8" y="73"/>
                  </a:cubicBezTo>
                  <a:cubicBezTo>
                    <a:pt x="9" y="73"/>
                    <a:pt x="9" y="73"/>
                    <a:pt x="9" y="72"/>
                  </a:cubicBezTo>
                  <a:cubicBezTo>
                    <a:pt x="9" y="72"/>
                    <a:pt x="8" y="72"/>
                    <a:pt x="8" y="72"/>
                  </a:cubicBezTo>
                  <a:cubicBezTo>
                    <a:pt x="8" y="71"/>
                    <a:pt x="8" y="71"/>
                    <a:pt x="7" y="72"/>
                  </a:cubicBezTo>
                  <a:cubicBezTo>
                    <a:pt x="7" y="72"/>
                    <a:pt x="7" y="72"/>
                    <a:pt x="7" y="72"/>
                  </a:cubicBezTo>
                  <a:close/>
                  <a:moveTo>
                    <a:pt x="6" y="75"/>
                  </a:moveTo>
                  <a:cubicBezTo>
                    <a:pt x="6" y="74"/>
                    <a:pt x="6" y="73"/>
                    <a:pt x="6" y="73"/>
                  </a:cubicBezTo>
                  <a:cubicBezTo>
                    <a:pt x="6" y="72"/>
                    <a:pt x="6" y="71"/>
                    <a:pt x="5" y="71"/>
                  </a:cubicBezTo>
                  <a:cubicBezTo>
                    <a:pt x="5" y="72"/>
                    <a:pt x="5" y="72"/>
                    <a:pt x="5" y="73"/>
                  </a:cubicBezTo>
                  <a:cubicBezTo>
                    <a:pt x="5" y="74"/>
                    <a:pt x="5" y="74"/>
                    <a:pt x="6" y="75"/>
                  </a:cubicBezTo>
                  <a:close/>
                  <a:moveTo>
                    <a:pt x="21" y="73"/>
                  </a:moveTo>
                  <a:cubicBezTo>
                    <a:pt x="22" y="73"/>
                    <a:pt x="22" y="73"/>
                    <a:pt x="22" y="73"/>
                  </a:cubicBezTo>
                  <a:cubicBezTo>
                    <a:pt x="22" y="72"/>
                    <a:pt x="22" y="72"/>
                    <a:pt x="22" y="71"/>
                  </a:cubicBezTo>
                  <a:cubicBezTo>
                    <a:pt x="22" y="71"/>
                    <a:pt x="21" y="71"/>
                    <a:pt x="21" y="72"/>
                  </a:cubicBezTo>
                  <a:cubicBezTo>
                    <a:pt x="21" y="73"/>
                    <a:pt x="21" y="73"/>
                    <a:pt x="21" y="73"/>
                  </a:cubicBezTo>
                  <a:close/>
                  <a:moveTo>
                    <a:pt x="32" y="68"/>
                  </a:moveTo>
                  <a:cubicBezTo>
                    <a:pt x="32" y="68"/>
                    <a:pt x="32" y="68"/>
                    <a:pt x="32" y="69"/>
                  </a:cubicBezTo>
                  <a:cubicBezTo>
                    <a:pt x="32" y="69"/>
                    <a:pt x="33" y="69"/>
                    <a:pt x="33" y="69"/>
                  </a:cubicBezTo>
                  <a:cubicBezTo>
                    <a:pt x="33" y="69"/>
                    <a:pt x="33" y="69"/>
                    <a:pt x="33" y="69"/>
                  </a:cubicBezTo>
                  <a:cubicBezTo>
                    <a:pt x="34" y="68"/>
                    <a:pt x="34" y="68"/>
                    <a:pt x="33" y="68"/>
                  </a:cubicBezTo>
                  <a:cubicBezTo>
                    <a:pt x="33" y="68"/>
                    <a:pt x="33" y="67"/>
                    <a:pt x="33" y="67"/>
                  </a:cubicBezTo>
                  <a:cubicBezTo>
                    <a:pt x="33" y="67"/>
                    <a:pt x="33" y="67"/>
                    <a:pt x="32" y="68"/>
                  </a:cubicBezTo>
                  <a:close/>
                  <a:moveTo>
                    <a:pt x="52" y="66"/>
                  </a:moveTo>
                  <a:cubicBezTo>
                    <a:pt x="52" y="66"/>
                    <a:pt x="52" y="66"/>
                    <a:pt x="52" y="66"/>
                  </a:cubicBezTo>
                  <a:cubicBezTo>
                    <a:pt x="52" y="66"/>
                    <a:pt x="52" y="66"/>
                    <a:pt x="52" y="66"/>
                  </a:cubicBezTo>
                  <a:cubicBezTo>
                    <a:pt x="52" y="66"/>
                    <a:pt x="52" y="66"/>
                    <a:pt x="52" y="66"/>
                  </a:cubicBezTo>
                  <a:cubicBezTo>
                    <a:pt x="52" y="66"/>
                    <a:pt x="52" y="67"/>
                    <a:pt x="52" y="67"/>
                  </a:cubicBezTo>
                  <a:cubicBezTo>
                    <a:pt x="52" y="67"/>
                    <a:pt x="51" y="68"/>
                    <a:pt x="51" y="68"/>
                  </a:cubicBezTo>
                  <a:cubicBezTo>
                    <a:pt x="51" y="68"/>
                    <a:pt x="50" y="69"/>
                    <a:pt x="50" y="69"/>
                  </a:cubicBezTo>
                  <a:cubicBezTo>
                    <a:pt x="50" y="69"/>
                    <a:pt x="50" y="69"/>
                    <a:pt x="51" y="69"/>
                  </a:cubicBezTo>
                  <a:cubicBezTo>
                    <a:pt x="51" y="69"/>
                    <a:pt x="51" y="69"/>
                    <a:pt x="51" y="69"/>
                  </a:cubicBezTo>
                  <a:cubicBezTo>
                    <a:pt x="52" y="70"/>
                    <a:pt x="52" y="70"/>
                    <a:pt x="52" y="70"/>
                  </a:cubicBezTo>
                  <a:cubicBezTo>
                    <a:pt x="52" y="70"/>
                    <a:pt x="52" y="71"/>
                    <a:pt x="52" y="71"/>
                  </a:cubicBezTo>
                  <a:cubicBezTo>
                    <a:pt x="52" y="70"/>
                    <a:pt x="53" y="70"/>
                    <a:pt x="53" y="70"/>
                  </a:cubicBezTo>
                  <a:lnTo>
                    <a:pt x="53" y="69"/>
                  </a:lnTo>
                  <a:cubicBezTo>
                    <a:pt x="53" y="68"/>
                    <a:pt x="53" y="68"/>
                    <a:pt x="53" y="68"/>
                  </a:cubicBezTo>
                  <a:cubicBezTo>
                    <a:pt x="53" y="67"/>
                    <a:pt x="53" y="67"/>
                    <a:pt x="54" y="67"/>
                  </a:cubicBezTo>
                  <a:cubicBezTo>
                    <a:pt x="53" y="66"/>
                    <a:pt x="53" y="66"/>
                    <a:pt x="52" y="66"/>
                  </a:cubicBezTo>
                  <a:close/>
                  <a:moveTo>
                    <a:pt x="32" y="61"/>
                  </a:moveTo>
                  <a:cubicBezTo>
                    <a:pt x="32" y="61"/>
                    <a:pt x="33" y="60"/>
                    <a:pt x="33" y="60"/>
                  </a:cubicBezTo>
                  <a:cubicBezTo>
                    <a:pt x="33" y="60"/>
                    <a:pt x="33" y="59"/>
                    <a:pt x="32" y="59"/>
                  </a:cubicBezTo>
                  <a:lnTo>
                    <a:pt x="32" y="59"/>
                  </a:lnTo>
                  <a:cubicBezTo>
                    <a:pt x="32" y="59"/>
                    <a:pt x="32" y="60"/>
                    <a:pt x="32" y="60"/>
                  </a:cubicBezTo>
                  <a:cubicBezTo>
                    <a:pt x="32" y="61"/>
                    <a:pt x="32" y="61"/>
                    <a:pt x="32" y="61"/>
                  </a:cubicBezTo>
                  <a:close/>
                  <a:moveTo>
                    <a:pt x="104" y="65"/>
                  </a:moveTo>
                  <a:cubicBezTo>
                    <a:pt x="104" y="65"/>
                    <a:pt x="104" y="64"/>
                    <a:pt x="105" y="64"/>
                  </a:cubicBezTo>
                  <a:cubicBezTo>
                    <a:pt x="105" y="63"/>
                    <a:pt x="105" y="63"/>
                    <a:pt x="106" y="62"/>
                  </a:cubicBezTo>
                  <a:cubicBezTo>
                    <a:pt x="106" y="62"/>
                    <a:pt x="106" y="61"/>
                    <a:pt x="106" y="60"/>
                  </a:cubicBezTo>
                  <a:cubicBezTo>
                    <a:pt x="106" y="60"/>
                    <a:pt x="106" y="59"/>
                    <a:pt x="106" y="58"/>
                  </a:cubicBezTo>
                  <a:cubicBezTo>
                    <a:pt x="105" y="59"/>
                    <a:pt x="105" y="60"/>
                    <a:pt x="104" y="61"/>
                  </a:cubicBezTo>
                  <a:cubicBezTo>
                    <a:pt x="104" y="62"/>
                    <a:pt x="104" y="64"/>
                    <a:pt x="104" y="65"/>
                  </a:cubicBezTo>
                  <a:close/>
                  <a:moveTo>
                    <a:pt x="7" y="58"/>
                  </a:moveTo>
                  <a:cubicBezTo>
                    <a:pt x="8" y="59"/>
                    <a:pt x="8" y="58"/>
                    <a:pt x="8" y="58"/>
                  </a:cubicBezTo>
                  <a:cubicBezTo>
                    <a:pt x="8" y="57"/>
                    <a:pt x="8" y="56"/>
                    <a:pt x="7" y="56"/>
                  </a:cubicBezTo>
                  <a:cubicBezTo>
                    <a:pt x="7" y="57"/>
                    <a:pt x="6" y="57"/>
                    <a:pt x="6" y="58"/>
                  </a:cubicBezTo>
                  <a:cubicBezTo>
                    <a:pt x="6" y="58"/>
                    <a:pt x="7" y="58"/>
                    <a:pt x="7" y="58"/>
                  </a:cubicBezTo>
                  <a:close/>
                  <a:moveTo>
                    <a:pt x="14" y="45"/>
                  </a:moveTo>
                  <a:cubicBezTo>
                    <a:pt x="14" y="45"/>
                    <a:pt x="14" y="45"/>
                    <a:pt x="14" y="44"/>
                  </a:cubicBezTo>
                  <a:cubicBezTo>
                    <a:pt x="14" y="44"/>
                    <a:pt x="14" y="44"/>
                    <a:pt x="14" y="44"/>
                  </a:cubicBezTo>
                  <a:cubicBezTo>
                    <a:pt x="13" y="44"/>
                    <a:pt x="13" y="45"/>
                    <a:pt x="14" y="45"/>
                  </a:cubicBezTo>
                  <a:close/>
                  <a:moveTo>
                    <a:pt x="13" y="41"/>
                  </a:moveTo>
                  <a:lnTo>
                    <a:pt x="13" y="41"/>
                  </a:lnTo>
                  <a:cubicBezTo>
                    <a:pt x="13" y="40"/>
                    <a:pt x="13" y="40"/>
                    <a:pt x="13" y="40"/>
                  </a:cubicBezTo>
                  <a:lnTo>
                    <a:pt x="13" y="41"/>
                  </a:lnTo>
                  <a:close/>
                  <a:moveTo>
                    <a:pt x="4" y="38"/>
                  </a:moveTo>
                  <a:cubicBezTo>
                    <a:pt x="4" y="37"/>
                    <a:pt x="4" y="37"/>
                    <a:pt x="3" y="37"/>
                  </a:cubicBezTo>
                  <a:cubicBezTo>
                    <a:pt x="3" y="38"/>
                    <a:pt x="4" y="38"/>
                    <a:pt x="4" y="38"/>
                  </a:cubicBezTo>
                  <a:close/>
                  <a:moveTo>
                    <a:pt x="12" y="36"/>
                  </a:moveTo>
                  <a:cubicBezTo>
                    <a:pt x="12" y="37"/>
                    <a:pt x="11" y="37"/>
                    <a:pt x="11" y="38"/>
                  </a:cubicBezTo>
                  <a:cubicBezTo>
                    <a:pt x="10" y="38"/>
                    <a:pt x="10" y="39"/>
                    <a:pt x="10" y="40"/>
                  </a:cubicBezTo>
                  <a:cubicBezTo>
                    <a:pt x="10" y="41"/>
                    <a:pt x="11" y="41"/>
                    <a:pt x="11" y="40"/>
                  </a:cubicBezTo>
                  <a:cubicBezTo>
                    <a:pt x="12" y="40"/>
                    <a:pt x="12" y="39"/>
                    <a:pt x="12" y="39"/>
                  </a:cubicBezTo>
                  <a:cubicBezTo>
                    <a:pt x="12" y="39"/>
                    <a:pt x="12" y="38"/>
                    <a:pt x="12" y="38"/>
                  </a:cubicBezTo>
                  <a:cubicBezTo>
                    <a:pt x="12" y="38"/>
                    <a:pt x="12" y="38"/>
                    <a:pt x="12" y="39"/>
                  </a:cubicBezTo>
                  <a:cubicBezTo>
                    <a:pt x="13" y="39"/>
                    <a:pt x="13" y="39"/>
                    <a:pt x="13" y="39"/>
                  </a:cubicBezTo>
                  <a:cubicBezTo>
                    <a:pt x="13" y="38"/>
                    <a:pt x="13" y="38"/>
                    <a:pt x="13" y="37"/>
                  </a:cubicBezTo>
                  <a:cubicBezTo>
                    <a:pt x="13" y="36"/>
                    <a:pt x="13" y="36"/>
                    <a:pt x="13" y="36"/>
                  </a:cubicBezTo>
                  <a:lnTo>
                    <a:pt x="12" y="36"/>
                  </a:lnTo>
                  <a:close/>
                  <a:moveTo>
                    <a:pt x="72" y="71"/>
                  </a:moveTo>
                  <a:cubicBezTo>
                    <a:pt x="72" y="68"/>
                    <a:pt x="72" y="65"/>
                    <a:pt x="72" y="62"/>
                  </a:cubicBezTo>
                  <a:cubicBezTo>
                    <a:pt x="72" y="59"/>
                    <a:pt x="72" y="56"/>
                    <a:pt x="72" y="53"/>
                  </a:cubicBezTo>
                  <a:cubicBezTo>
                    <a:pt x="72" y="51"/>
                    <a:pt x="72" y="50"/>
                    <a:pt x="72" y="48"/>
                  </a:cubicBezTo>
                  <a:cubicBezTo>
                    <a:pt x="72" y="47"/>
                    <a:pt x="72" y="45"/>
                    <a:pt x="71" y="44"/>
                  </a:cubicBezTo>
                  <a:cubicBezTo>
                    <a:pt x="71" y="42"/>
                    <a:pt x="71" y="41"/>
                    <a:pt x="71" y="40"/>
                  </a:cubicBezTo>
                  <a:cubicBezTo>
                    <a:pt x="70" y="38"/>
                    <a:pt x="70" y="38"/>
                    <a:pt x="70" y="37"/>
                  </a:cubicBezTo>
                  <a:cubicBezTo>
                    <a:pt x="69" y="36"/>
                    <a:pt x="68" y="35"/>
                    <a:pt x="67" y="35"/>
                  </a:cubicBezTo>
                  <a:cubicBezTo>
                    <a:pt x="66" y="34"/>
                    <a:pt x="65" y="34"/>
                    <a:pt x="63" y="34"/>
                  </a:cubicBezTo>
                  <a:cubicBezTo>
                    <a:pt x="60" y="34"/>
                    <a:pt x="58" y="35"/>
                    <a:pt x="57" y="37"/>
                  </a:cubicBezTo>
                  <a:cubicBezTo>
                    <a:pt x="56" y="39"/>
                    <a:pt x="55" y="42"/>
                    <a:pt x="55" y="45"/>
                  </a:cubicBezTo>
                  <a:cubicBezTo>
                    <a:pt x="55" y="46"/>
                    <a:pt x="55" y="48"/>
                    <a:pt x="55" y="49"/>
                  </a:cubicBezTo>
                  <a:cubicBezTo>
                    <a:pt x="55" y="50"/>
                    <a:pt x="55" y="52"/>
                    <a:pt x="55" y="53"/>
                  </a:cubicBezTo>
                  <a:lnTo>
                    <a:pt x="55" y="145"/>
                  </a:lnTo>
                  <a:cubicBezTo>
                    <a:pt x="55" y="149"/>
                    <a:pt x="55" y="154"/>
                    <a:pt x="55" y="159"/>
                  </a:cubicBezTo>
                  <a:cubicBezTo>
                    <a:pt x="54" y="163"/>
                    <a:pt x="55" y="168"/>
                    <a:pt x="55" y="172"/>
                  </a:cubicBezTo>
                  <a:cubicBezTo>
                    <a:pt x="55" y="173"/>
                    <a:pt x="56" y="175"/>
                    <a:pt x="56" y="176"/>
                  </a:cubicBezTo>
                  <a:cubicBezTo>
                    <a:pt x="56" y="177"/>
                    <a:pt x="56" y="179"/>
                    <a:pt x="56" y="180"/>
                  </a:cubicBezTo>
                  <a:cubicBezTo>
                    <a:pt x="58" y="182"/>
                    <a:pt x="60" y="184"/>
                    <a:pt x="64" y="183"/>
                  </a:cubicBezTo>
                  <a:cubicBezTo>
                    <a:pt x="65" y="183"/>
                    <a:pt x="67" y="183"/>
                    <a:pt x="68" y="182"/>
                  </a:cubicBezTo>
                  <a:cubicBezTo>
                    <a:pt x="69" y="181"/>
                    <a:pt x="69" y="180"/>
                    <a:pt x="70" y="179"/>
                  </a:cubicBezTo>
                  <a:cubicBezTo>
                    <a:pt x="71" y="174"/>
                    <a:pt x="72" y="169"/>
                    <a:pt x="72" y="163"/>
                  </a:cubicBezTo>
                  <a:cubicBezTo>
                    <a:pt x="72" y="157"/>
                    <a:pt x="72" y="150"/>
                    <a:pt x="72" y="144"/>
                  </a:cubicBezTo>
                  <a:lnTo>
                    <a:pt x="72" y="71"/>
                  </a:lnTo>
                  <a:close/>
                  <a:moveTo>
                    <a:pt x="9" y="35"/>
                  </a:moveTo>
                  <a:cubicBezTo>
                    <a:pt x="9" y="35"/>
                    <a:pt x="9" y="35"/>
                    <a:pt x="9" y="36"/>
                  </a:cubicBezTo>
                  <a:cubicBezTo>
                    <a:pt x="9" y="36"/>
                    <a:pt x="9" y="37"/>
                    <a:pt x="9" y="37"/>
                  </a:cubicBezTo>
                  <a:cubicBezTo>
                    <a:pt x="10" y="37"/>
                    <a:pt x="10" y="37"/>
                    <a:pt x="10" y="36"/>
                  </a:cubicBezTo>
                  <a:cubicBezTo>
                    <a:pt x="11" y="35"/>
                    <a:pt x="11" y="35"/>
                    <a:pt x="12" y="34"/>
                  </a:cubicBezTo>
                  <a:cubicBezTo>
                    <a:pt x="11" y="34"/>
                    <a:pt x="11" y="33"/>
                    <a:pt x="11" y="34"/>
                  </a:cubicBezTo>
                  <a:cubicBezTo>
                    <a:pt x="10" y="34"/>
                    <a:pt x="10" y="35"/>
                    <a:pt x="9" y="35"/>
                  </a:cubicBezTo>
                  <a:close/>
                  <a:moveTo>
                    <a:pt x="31" y="33"/>
                  </a:moveTo>
                  <a:cubicBezTo>
                    <a:pt x="31" y="33"/>
                    <a:pt x="31" y="33"/>
                    <a:pt x="31" y="33"/>
                  </a:cubicBezTo>
                  <a:cubicBezTo>
                    <a:pt x="32" y="33"/>
                    <a:pt x="32" y="33"/>
                    <a:pt x="32" y="33"/>
                  </a:cubicBezTo>
                  <a:cubicBezTo>
                    <a:pt x="32" y="33"/>
                    <a:pt x="32" y="33"/>
                    <a:pt x="32" y="33"/>
                  </a:cubicBezTo>
                  <a:cubicBezTo>
                    <a:pt x="32" y="33"/>
                    <a:pt x="32" y="32"/>
                    <a:pt x="32" y="32"/>
                  </a:cubicBezTo>
                  <a:cubicBezTo>
                    <a:pt x="31" y="32"/>
                    <a:pt x="31" y="33"/>
                    <a:pt x="31" y="33"/>
                  </a:cubicBezTo>
                  <a:close/>
                  <a:moveTo>
                    <a:pt x="14" y="33"/>
                  </a:moveTo>
                  <a:cubicBezTo>
                    <a:pt x="14" y="33"/>
                    <a:pt x="14" y="34"/>
                    <a:pt x="14" y="34"/>
                  </a:cubicBezTo>
                  <a:cubicBezTo>
                    <a:pt x="14" y="35"/>
                    <a:pt x="14" y="35"/>
                    <a:pt x="14" y="36"/>
                  </a:cubicBezTo>
                  <a:cubicBezTo>
                    <a:pt x="15" y="36"/>
                    <a:pt x="15" y="36"/>
                    <a:pt x="15" y="36"/>
                  </a:cubicBezTo>
                  <a:cubicBezTo>
                    <a:pt x="15" y="36"/>
                    <a:pt x="16" y="36"/>
                    <a:pt x="16" y="35"/>
                  </a:cubicBezTo>
                  <a:cubicBezTo>
                    <a:pt x="16" y="35"/>
                    <a:pt x="16" y="34"/>
                    <a:pt x="16" y="34"/>
                  </a:cubicBezTo>
                  <a:lnTo>
                    <a:pt x="16" y="33"/>
                  </a:lnTo>
                  <a:cubicBezTo>
                    <a:pt x="16" y="32"/>
                    <a:pt x="15" y="32"/>
                    <a:pt x="15" y="32"/>
                  </a:cubicBezTo>
                  <a:cubicBezTo>
                    <a:pt x="15" y="32"/>
                    <a:pt x="14" y="32"/>
                    <a:pt x="14" y="33"/>
                  </a:cubicBezTo>
                  <a:close/>
                  <a:moveTo>
                    <a:pt x="9" y="32"/>
                  </a:moveTo>
                  <a:cubicBezTo>
                    <a:pt x="10" y="32"/>
                    <a:pt x="10" y="32"/>
                    <a:pt x="10" y="32"/>
                  </a:cubicBezTo>
                  <a:cubicBezTo>
                    <a:pt x="10" y="33"/>
                    <a:pt x="10" y="33"/>
                    <a:pt x="11" y="33"/>
                  </a:cubicBezTo>
                  <a:cubicBezTo>
                    <a:pt x="11" y="32"/>
                    <a:pt x="11" y="32"/>
                    <a:pt x="11" y="32"/>
                  </a:cubicBezTo>
                  <a:cubicBezTo>
                    <a:pt x="10" y="32"/>
                    <a:pt x="10" y="32"/>
                    <a:pt x="10" y="32"/>
                  </a:cubicBezTo>
                  <a:cubicBezTo>
                    <a:pt x="9" y="32"/>
                    <a:pt x="9" y="32"/>
                    <a:pt x="9" y="32"/>
                  </a:cubicBezTo>
                  <a:close/>
                  <a:moveTo>
                    <a:pt x="7" y="31"/>
                  </a:moveTo>
                  <a:cubicBezTo>
                    <a:pt x="7" y="31"/>
                    <a:pt x="7" y="31"/>
                    <a:pt x="7" y="31"/>
                  </a:cubicBezTo>
                  <a:cubicBezTo>
                    <a:pt x="7" y="31"/>
                    <a:pt x="7" y="31"/>
                    <a:pt x="8" y="32"/>
                  </a:cubicBezTo>
                  <a:lnTo>
                    <a:pt x="8" y="31"/>
                  </a:lnTo>
                  <a:cubicBezTo>
                    <a:pt x="7" y="31"/>
                    <a:pt x="7" y="31"/>
                    <a:pt x="7" y="31"/>
                  </a:cubicBezTo>
                  <a:cubicBezTo>
                    <a:pt x="7" y="31"/>
                    <a:pt x="7" y="31"/>
                    <a:pt x="7" y="31"/>
                  </a:cubicBezTo>
                  <a:close/>
                  <a:moveTo>
                    <a:pt x="6" y="30"/>
                  </a:moveTo>
                  <a:cubicBezTo>
                    <a:pt x="7" y="30"/>
                    <a:pt x="7" y="30"/>
                    <a:pt x="7" y="30"/>
                  </a:cubicBezTo>
                  <a:cubicBezTo>
                    <a:pt x="7" y="29"/>
                    <a:pt x="6" y="29"/>
                    <a:pt x="6" y="29"/>
                  </a:cubicBezTo>
                  <a:cubicBezTo>
                    <a:pt x="6" y="30"/>
                    <a:pt x="6" y="30"/>
                    <a:pt x="6" y="30"/>
                  </a:cubicBezTo>
                  <a:cubicBezTo>
                    <a:pt x="6" y="30"/>
                    <a:pt x="6" y="30"/>
                    <a:pt x="6" y="30"/>
                  </a:cubicBezTo>
                  <a:close/>
                  <a:moveTo>
                    <a:pt x="22" y="29"/>
                  </a:moveTo>
                  <a:cubicBezTo>
                    <a:pt x="22" y="30"/>
                    <a:pt x="23" y="30"/>
                    <a:pt x="23" y="30"/>
                  </a:cubicBezTo>
                  <a:cubicBezTo>
                    <a:pt x="23" y="30"/>
                    <a:pt x="24" y="29"/>
                    <a:pt x="23" y="29"/>
                  </a:cubicBezTo>
                  <a:cubicBezTo>
                    <a:pt x="23" y="29"/>
                    <a:pt x="23" y="29"/>
                    <a:pt x="23" y="29"/>
                  </a:cubicBezTo>
                  <a:cubicBezTo>
                    <a:pt x="23" y="29"/>
                    <a:pt x="22" y="29"/>
                    <a:pt x="22" y="29"/>
                  </a:cubicBezTo>
                  <a:close/>
                  <a:moveTo>
                    <a:pt x="9" y="29"/>
                  </a:moveTo>
                  <a:cubicBezTo>
                    <a:pt x="9" y="29"/>
                    <a:pt x="9" y="30"/>
                    <a:pt x="10" y="30"/>
                  </a:cubicBezTo>
                  <a:cubicBezTo>
                    <a:pt x="10" y="30"/>
                    <a:pt x="11" y="30"/>
                    <a:pt x="11" y="30"/>
                  </a:cubicBezTo>
                  <a:cubicBezTo>
                    <a:pt x="11" y="29"/>
                    <a:pt x="11" y="29"/>
                    <a:pt x="10" y="29"/>
                  </a:cubicBezTo>
                  <a:cubicBezTo>
                    <a:pt x="10" y="28"/>
                    <a:pt x="10" y="28"/>
                    <a:pt x="9" y="29"/>
                  </a:cubicBezTo>
                  <a:close/>
                  <a:moveTo>
                    <a:pt x="13" y="28"/>
                  </a:moveTo>
                  <a:cubicBezTo>
                    <a:pt x="13" y="28"/>
                    <a:pt x="13" y="28"/>
                    <a:pt x="13" y="28"/>
                  </a:cubicBezTo>
                  <a:cubicBezTo>
                    <a:pt x="12" y="28"/>
                    <a:pt x="12" y="29"/>
                    <a:pt x="12" y="29"/>
                  </a:cubicBezTo>
                  <a:cubicBezTo>
                    <a:pt x="13" y="30"/>
                    <a:pt x="13" y="30"/>
                    <a:pt x="12" y="31"/>
                  </a:cubicBezTo>
                  <a:cubicBezTo>
                    <a:pt x="12" y="31"/>
                    <a:pt x="12" y="31"/>
                    <a:pt x="13" y="31"/>
                  </a:cubicBezTo>
                  <a:cubicBezTo>
                    <a:pt x="13" y="32"/>
                    <a:pt x="13" y="32"/>
                    <a:pt x="13" y="32"/>
                  </a:cubicBezTo>
                  <a:cubicBezTo>
                    <a:pt x="13" y="32"/>
                    <a:pt x="12" y="33"/>
                    <a:pt x="12" y="34"/>
                  </a:cubicBezTo>
                  <a:cubicBezTo>
                    <a:pt x="12" y="34"/>
                    <a:pt x="13" y="35"/>
                    <a:pt x="13" y="35"/>
                  </a:cubicBezTo>
                  <a:cubicBezTo>
                    <a:pt x="13" y="34"/>
                    <a:pt x="13" y="33"/>
                    <a:pt x="13" y="32"/>
                  </a:cubicBezTo>
                  <a:cubicBezTo>
                    <a:pt x="13" y="31"/>
                    <a:pt x="14" y="31"/>
                    <a:pt x="14" y="30"/>
                  </a:cubicBezTo>
                  <a:cubicBezTo>
                    <a:pt x="14" y="30"/>
                    <a:pt x="14" y="30"/>
                    <a:pt x="15" y="30"/>
                  </a:cubicBezTo>
                  <a:cubicBezTo>
                    <a:pt x="15" y="31"/>
                    <a:pt x="15" y="31"/>
                    <a:pt x="15" y="31"/>
                  </a:cubicBezTo>
                  <a:cubicBezTo>
                    <a:pt x="16" y="32"/>
                    <a:pt x="16" y="32"/>
                    <a:pt x="16" y="32"/>
                  </a:cubicBezTo>
                  <a:cubicBezTo>
                    <a:pt x="16" y="32"/>
                    <a:pt x="17" y="32"/>
                    <a:pt x="17" y="32"/>
                  </a:cubicBezTo>
                  <a:cubicBezTo>
                    <a:pt x="17" y="31"/>
                    <a:pt x="16" y="30"/>
                    <a:pt x="16" y="30"/>
                  </a:cubicBezTo>
                  <a:cubicBezTo>
                    <a:pt x="15" y="29"/>
                    <a:pt x="14" y="29"/>
                    <a:pt x="13" y="28"/>
                  </a:cubicBezTo>
                  <a:close/>
                  <a:moveTo>
                    <a:pt x="30" y="28"/>
                  </a:moveTo>
                  <a:cubicBezTo>
                    <a:pt x="30" y="29"/>
                    <a:pt x="31" y="29"/>
                    <a:pt x="31" y="29"/>
                  </a:cubicBezTo>
                  <a:cubicBezTo>
                    <a:pt x="31" y="28"/>
                    <a:pt x="31" y="28"/>
                    <a:pt x="31" y="28"/>
                  </a:cubicBezTo>
                  <a:cubicBezTo>
                    <a:pt x="31" y="28"/>
                    <a:pt x="31" y="28"/>
                    <a:pt x="31" y="27"/>
                  </a:cubicBezTo>
                  <a:cubicBezTo>
                    <a:pt x="31" y="27"/>
                    <a:pt x="31" y="28"/>
                    <a:pt x="31" y="28"/>
                  </a:cubicBezTo>
                  <a:cubicBezTo>
                    <a:pt x="30" y="28"/>
                    <a:pt x="30" y="28"/>
                    <a:pt x="30" y="28"/>
                  </a:cubicBezTo>
                  <a:close/>
                  <a:moveTo>
                    <a:pt x="16" y="28"/>
                  </a:moveTo>
                  <a:cubicBezTo>
                    <a:pt x="16" y="27"/>
                    <a:pt x="16" y="27"/>
                    <a:pt x="15" y="27"/>
                  </a:cubicBezTo>
                  <a:cubicBezTo>
                    <a:pt x="15" y="27"/>
                    <a:pt x="16" y="28"/>
                    <a:pt x="16" y="28"/>
                  </a:cubicBezTo>
                  <a:close/>
                  <a:moveTo>
                    <a:pt x="79" y="27"/>
                  </a:moveTo>
                  <a:cubicBezTo>
                    <a:pt x="79" y="28"/>
                    <a:pt x="79" y="28"/>
                    <a:pt x="79" y="28"/>
                  </a:cubicBezTo>
                  <a:cubicBezTo>
                    <a:pt x="80" y="28"/>
                    <a:pt x="80" y="28"/>
                    <a:pt x="80" y="27"/>
                  </a:cubicBezTo>
                  <a:cubicBezTo>
                    <a:pt x="80" y="27"/>
                    <a:pt x="79" y="27"/>
                    <a:pt x="79" y="27"/>
                  </a:cubicBezTo>
                  <a:cubicBezTo>
                    <a:pt x="79" y="27"/>
                    <a:pt x="79" y="27"/>
                    <a:pt x="79" y="27"/>
                  </a:cubicBezTo>
                  <a:close/>
                  <a:moveTo>
                    <a:pt x="33" y="28"/>
                  </a:moveTo>
                  <a:cubicBezTo>
                    <a:pt x="33" y="29"/>
                    <a:pt x="33" y="29"/>
                    <a:pt x="34" y="29"/>
                  </a:cubicBezTo>
                  <a:cubicBezTo>
                    <a:pt x="34" y="29"/>
                    <a:pt x="35" y="29"/>
                    <a:pt x="35" y="29"/>
                  </a:cubicBezTo>
                  <a:cubicBezTo>
                    <a:pt x="36" y="28"/>
                    <a:pt x="36" y="28"/>
                    <a:pt x="36" y="27"/>
                  </a:cubicBezTo>
                  <a:cubicBezTo>
                    <a:pt x="35" y="26"/>
                    <a:pt x="35" y="26"/>
                    <a:pt x="34" y="27"/>
                  </a:cubicBezTo>
                  <a:cubicBezTo>
                    <a:pt x="33" y="27"/>
                    <a:pt x="32" y="28"/>
                    <a:pt x="33" y="28"/>
                  </a:cubicBezTo>
                  <a:close/>
                  <a:moveTo>
                    <a:pt x="17" y="28"/>
                  </a:moveTo>
                  <a:cubicBezTo>
                    <a:pt x="18" y="28"/>
                    <a:pt x="18" y="28"/>
                    <a:pt x="18" y="28"/>
                  </a:cubicBezTo>
                  <a:cubicBezTo>
                    <a:pt x="19" y="28"/>
                    <a:pt x="19" y="27"/>
                    <a:pt x="19" y="27"/>
                  </a:cubicBezTo>
                  <a:cubicBezTo>
                    <a:pt x="19" y="26"/>
                    <a:pt x="19" y="26"/>
                    <a:pt x="18" y="26"/>
                  </a:cubicBezTo>
                  <a:cubicBezTo>
                    <a:pt x="18" y="26"/>
                    <a:pt x="18" y="27"/>
                    <a:pt x="18" y="27"/>
                  </a:cubicBezTo>
                  <a:cubicBezTo>
                    <a:pt x="17" y="27"/>
                    <a:pt x="17" y="27"/>
                    <a:pt x="17" y="28"/>
                  </a:cubicBezTo>
                  <a:close/>
                  <a:moveTo>
                    <a:pt x="45" y="15"/>
                  </a:moveTo>
                  <a:cubicBezTo>
                    <a:pt x="46" y="15"/>
                    <a:pt x="46" y="14"/>
                    <a:pt x="46" y="14"/>
                  </a:cubicBezTo>
                  <a:cubicBezTo>
                    <a:pt x="46" y="14"/>
                    <a:pt x="45" y="14"/>
                    <a:pt x="45" y="14"/>
                  </a:cubicBezTo>
                  <a:cubicBezTo>
                    <a:pt x="45" y="14"/>
                    <a:pt x="45" y="14"/>
                    <a:pt x="45" y="15"/>
                  </a:cubicBezTo>
                  <a:close/>
                  <a:moveTo>
                    <a:pt x="83" y="14"/>
                  </a:moveTo>
                  <a:cubicBezTo>
                    <a:pt x="83" y="15"/>
                    <a:pt x="84" y="15"/>
                    <a:pt x="84" y="14"/>
                  </a:cubicBezTo>
                  <a:cubicBezTo>
                    <a:pt x="84" y="14"/>
                    <a:pt x="84" y="14"/>
                    <a:pt x="84" y="13"/>
                  </a:cubicBezTo>
                  <a:cubicBezTo>
                    <a:pt x="83" y="13"/>
                    <a:pt x="83" y="14"/>
                    <a:pt x="83" y="14"/>
                  </a:cubicBezTo>
                  <a:close/>
                  <a:moveTo>
                    <a:pt x="54" y="13"/>
                  </a:moveTo>
                  <a:cubicBezTo>
                    <a:pt x="54" y="12"/>
                    <a:pt x="54" y="12"/>
                    <a:pt x="54" y="12"/>
                  </a:cubicBezTo>
                  <a:cubicBezTo>
                    <a:pt x="54" y="11"/>
                    <a:pt x="53" y="11"/>
                    <a:pt x="53" y="11"/>
                  </a:cubicBezTo>
                  <a:cubicBezTo>
                    <a:pt x="53" y="11"/>
                    <a:pt x="52" y="12"/>
                    <a:pt x="52" y="12"/>
                  </a:cubicBezTo>
                  <a:cubicBezTo>
                    <a:pt x="52" y="12"/>
                    <a:pt x="52" y="13"/>
                    <a:pt x="53" y="13"/>
                  </a:cubicBezTo>
                  <a:lnTo>
                    <a:pt x="54" y="13"/>
                  </a:lnTo>
                  <a:close/>
                  <a:moveTo>
                    <a:pt x="58" y="11"/>
                  </a:moveTo>
                  <a:cubicBezTo>
                    <a:pt x="57" y="11"/>
                    <a:pt x="57" y="11"/>
                    <a:pt x="57" y="11"/>
                  </a:cubicBezTo>
                  <a:cubicBezTo>
                    <a:pt x="57" y="11"/>
                    <a:pt x="56" y="11"/>
                    <a:pt x="56" y="11"/>
                  </a:cubicBezTo>
                  <a:cubicBezTo>
                    <a:pt x="56" y="12"/>
                    <a:pt x="56" y="12"/>
                    <a:pt x="57" y="12"/>
                  </a:cubicBezTo>
                  <a:cubicBezTo>
                    <a:pt x="57" y="12"/>
                    <a:pt x="57" y="12"/>
                    <a:pt x="57" y="12"/>
                  </a:cubicBezTo>
                  <a:cubicBezTo>
                    <a:pt x="57" y="12"/>
                    <a:pt x="57" y="12"/>
                    <a:pt x="57" y="12"/>
                  </a:cubicBezTo>
                  <a:cubicBezTo>
                    <a:pt x="58" y="12"/>
                    <a:pt x="58" y="12"/>
                    <a:pt x="58" y="11"/>
                  </a:cubicBezTo>
                  <a:cubicBezTo>
                    <a:pt x="58" y="11"/>
                    <a:pt x="58" y="11"/>
                    <a:pt x="58" y="11"/>
                  </a:cubicBezTo>
                  <a:cubicBezTo>
                    <a:pt x="59" y="11"/>
                    <a:pt x="59" y="11"/>
                    <a:pt x="59" y="12"/>
                  </a:cubicBezTo>
                  <a:cubicBezTo>
                    <a:pt x="59" y="12"/>
                    <a:pt x="59" y="12"/>
                    <a:pt x="60" y="12"/>
                  </a:cubicBezTo>
                  <a:cubicBezTo>
                    <a:pt x="60" y="12"/>
                    <a:pt x="61" y="12"/>
                    <a:pt x="61" y="11"/>
                  </a:cubicBezTo>
                  <a:cubicBezTo>
                    <a:pt x="60" y="11"/>
                    <a:pt x="60" y="10"/>
                    <a:pt x="59" y="10"/>
                  </a:cubicBezTo>
                  <a:cubicBezTo>
                    <a:pt x="58" y="10"/>
                    <a:pt x="58" y="10"/>
                    <a:pt x="58" y="11"/>
                  </a:cubicBezTo>
                  <a:close/>
                  <a:moveTo>
                    <a:pt x="83" y="9"/>
                  </a:moveTo>
                  <a:cubicBezTo>
                    <a:pt x="83" y="9"/>
                    <a:pt x="83" y="10"/>
                    <a:pt x="83" y="10"/>
                  </a:cubicBezTo>
                  <a:cubicBezTo>
                    <a:pt x="84" y="10"/>
                    <a:pt x="84" y="10"/>
                    <a:pt x="85" y="10"/>
                  </a:cubicBezTo>
                  <a:cubicBezTo>
                    <a:pt x="86" y="10"/>
                    <a:pt x="86" y="9"/>
                    <a:pt x="86" y="9"/>
                  </a:cubicBezTo>
                  <a:cubicBezTo>
                    <a:pt x="86" y="8"/>
                    <a:pt x="85" y="8"/>
                    <a:pt x="84" y="8"/>
                  </a:cubicBezTo>
                  <a:cubicBezTo>
                    <a:pt x="83" y="8"/>
                    <a:pt x="83" y="8"/>
                    <a:pt x="83" y="9"/>
                  </a:cubicBezTo>
                  <a:close/>
                  <a:moveTo>
                    <a:pt x="77" y="7"/>
                  </a:moveTo>
                  <a:cubicBezTo>
                    <a:pt x="77" y="7"/>
                    <a:pt x="77" y="6"/>
                    <a:pt x="77" y="6"/>
                  </a:cubicBezTo>
                  <a:cubicBezTo>
                    <a:pt x="77" y="5"/>
                    <a:pt x="77" y="5"/>
                    <a:pt x="77" y="4"/>
                  </a:cubicBezTo>
                  <a:lnTo>
                    <a:pt x="76" y="4"/>
                  </a:lnTo>
                  <a:cubicBezTo>
                    <a:pt x="76" y="5"/>
                    <a:pt x="76" y="5"/>
                    <a:pt x="76" y="6"/>
                  </a:cubicBezTo>
                  <a:cubicBezTo>
                    <a:pt x="76" y="6"/>
                    <a:pt x="76" y="7"/>
                    <a:pt x="77" y="7"/>
                  </a:cubicBezTo>
                  <a:close/>
                  <a:moveTo>
                    <a:pt x="80" y="4"/>
                  </a:moveTo>
                  <a:cubicBezTo>
                    <a:pt x="80" y="5"/>
                    <a:pt x="81" y="5"/>
                    <a:pt x="82" y="5"/>
                  </a:cubicBezTo>
                  <a:cubicBezTo>
                    <a:pt x="82" y="4"/>
                    <a:pt x="82" y="4"/>
                    <a:pt x="82" y="3"/>
                  </a:cubicBezTo>
                  <a:cubicBezTo>
                    <a:pt x="81" y="3"/>
                    <a:pt x="81" y="3"/>
                    <a:pt x="80" y="3"/>
                  </a:cubicBezTo>
                  <a:cubicBezTo>
                    <a:pt x="80" y="3"/>
                    <a:pt x="80" y="4"/>
                    <a:pt x="80" y="4"/>
                  </a:cubicBezTo>
                  <a:close/>
                  <a:moveTo>
                    <a:pt x="80" y="2"/>
                  </a:moveTo>
                  <a:cubicBezTo>
                    <a:pt x="81" y="2"/>
                    <a:pt x="81" y="2"/>
                    <a:pt x="81" y="1"/>
                  </a:cubicBezTo>
                  <a:cubicBezTo>
                    <a:pt x="81" y="1"/>
                    <a:pt x="80" y="1"/>
                    <a:pt x="80" y="1"/>
                  </a:cubicBezTo>
                  <a:cubicBezTo>
                    <a:pt x="80" y="1"/>
                    <a:pt x="80" y="2"/>
                    <a:pt x="80" y="2"/>
                  </a:cubicBezTo>
                  <a:close/>
                  <a:moveTo>
                    <a:pt x="84" y="6"/>
                  </a:moveTo>
                  <a:cubicBezTo>
                    <a:pt x="85" y="6"/>
                    <a:pt x="85" y="6"/>
                    <a:pt x="86" y="5"/>
                  </a:cubicBezTo>
                  <a:cubicBezTo>
                    <a:pt x="86" y="5"/>
                    <a:pt x="87" y="5"/>
                    <a:pt x="88" y="5"/>
                  </a:cubicBezTo>
                  <a:cubicBezTo>
                    <a:pt x="88" y="5"/>
                    <a:pt x="89" y="5"/>
                    <a:pt x="89" y="4"/>
                  </a:cubicBezTo>
                  <a:cubicBezTo>
                    <a:pt x="89" y="4"/>
                    <a:pt x="90" y="4"/>
                    <a:pt x="90" y="3"/>
                  </a:cubicBezTo>
                  <a:cubicBezTo>
                    <a:pt x="90" y="3"/>
                    <a:pt x="91" y="3"/>
                    <a:pt x="91" y="3"/>
                  </a:cubicBezTo>
                  <a:cubicBezTo>
                    <a:pt x="91" y="4"/>
                    <a:pt x="91" y="4"/>
                    <a:pt x="91" y="4"/>
                  </a:cubicBezTo>
                  <a:cubicBezTo>
                    <a:pt x="91" y="5"/>
                    <a:pt x="91" y="5"/>
                    <a:pt x="91" y="5"/>
                  </a:cubicBezTo>
                  <a:cubicBezTo>
                    <a:pt x="91" y="6"/>
                    <a:pt x="92" y="5"/>
                    <a:pt x="92" y="5"/>
                  </a:cubicBezTo>
                  <a:cubicBezTo>
                    <a:pt x="93" y="4"/>
                    <a:pt x="93" y="4"/>
                    <a:pt x="93" y="4"/>
                  </a:cubicBezTo>
                  <a:cubicBezTo>
                    <a:pt x="94" y="4"/>
                    <a:pt x="94" y="4"/>
                    <a:pt x="94" y="4"/>
                  </a:cubicBezTo>
                  <a:cubicBezTo>
                    <a:pt x="94" y="4"/>
                    <a:pt x="94" y="4"/>
                    <a:pt x="94" y="4"/>
                  </a:cubicBezTo>
                  <a:cubicBezTo>
                    <a:pt x="95" y="4"/>
                    <a:pt x="96" y="4"/>
                    <a:pt x="97" y="5"/>
                  </a:cubicBezTo>
                  <a:cubicBezTo>
                    <a:pt x="98" y="5"/>
                    <a:pt x="99" y="6"/>
                    <a:pt x="99" y="6"/>
                  </a:cubicBezTo>
                  <a:cubicBezTo>
                    <a:pt x="99" y="7"/>
                    <a:pt x="99" y="7"/>
                    <a:pt x="99" y="7"/>
                  </a:cubicBezTo>
                  <a:cubicBezTo>
                    <a:pt x="99" y="7"/>
                    <a:pt x="98" y="8"/>
                    <a:pt x="98" y="8"/>
                  </a:cubicBezTo>
                  <a:cubicBezTo>
                    <a:pt x="98" y="8"/>
                    <a:pt x="98" y="9"/>
                    <a:pt x="98" y="9"/>
                  </a:cubicBezTo>
                  <a:cubicBezTo>
                    <a:pt x="98" y="10"/>
                    <a:pt x="98" y="10"/>
                    <a:pt x="97" y="10"/>
                  </a:cubicBezTo>
                  <a:cubicBezTo>
                    <a:pt x="97" y="9"/>
                    <a:pt x="97" y="9"/>
                    <a:pt x="97" y="9"/>
                  </a:cubicBezTo>
                  <a:cubicBezTo>
                    <a:pt x="97" y="8"/>
                    <a:pt x="97" y="8"/>
                    <a:pt x="96" y="7"/>
                  </a:cubicBezTo>
                  <a:cubicBezTo>
                    <a:pt x="96" y="7"/>
                    <a:pt x="96" y="7"/>
                    <a:pt x="96" y="6"/>
                  </a:cubicBezTo>
                  <a:cubicBezTo>
                    <a:pt x="95" y="6"/>
                    <a:pt x="95" y="5"/>
                    <a:pt x="95" y="5"/>
                  </a:cubicBezTo>
                  <a:cubicBezTo>
                    <a:pt x="94" y="5"/>
                    <a:pt x="94" y="6"/>
                    <a:pt x="94" y="6"/>
                  </a:cubicBezTo>
                  <a:cubicBezTo>
                    <a:pt x="94" y="7"/>
                    <a:pt x="94" y="8"/>
                    <a:pt x="94" y="8"/>
                  </a:cubicBezTo>
                  <a:cubicBezTo>
                    <a:pt x="94" y="8"/>
                    <a:pt x="93" y="9"/>
                    <a:pt x="93" y="9"/>
                  </a:cubicBezTo>
                  <a:cubicBezTo>
                    <a:pt x="92" y="9"/>
                    <a:pt x="91" y="9"/>
                    <a:pt x="91" y="9"/>
                  </a:cubicBezTo>
                  <a:cubicBezTo>
                    <a:pt x="90" y="9"/>
                    <a:pt x="90" y="9"/>
                    <a:pt x="90" y="9"/>
                  </a:cubicBezTo>
                  <a:cubicBezTo>
                    <a:pt x="89" y="9"/>
                    <a:pt x="89" y="10"/>
                    <a:pt x="89" y="10"/>
                  </a:cubicBezTo>
                  <a:cubicBezTo>
                    <a:pt x="89" y="10"/>
                    <a:pt x="89" y="10"/>
                    <a:pt x="89" y="10"/>
                  </a:cubicBezTo>
                  <a:cubicBezTo>
                    <a:pt x="89" y="10"/>
                    <a:pt x="89" y="10"/>
                    <a:pt x="89" y="10"/>
                  </a:cubicBezTo>
                  <a:cubicBezTo>
                    <a:pt x="89" y="10"/>
                    <a:pt x="90" y="10"/>
                    <a:pt x="90" y="10"/>
                  </a:cubicBezTo>
                  <a:cubicBezTo>
                    <a:pt x="90" y="10"/>
                    <a:pt x="90" y="9"/>
                    <a:pt x="90" y="9"/>
                  </a:cubicBezTo>
                  <a:cubicBezTo>
                    <a:pt x="91" y="10"/>
                    <a:pt x="91" y="10"/>
                    <a:pt x="91" y="11"/>
                  </a:cubicBezTo>
                  <a:cubicBezTo>
                    <a:pt x="92" y="11"/>
                    <a:pt x="93" y="10"/>
                    <a:pt x="93" y="10"/>
                  </a:cubicBezTo>
                  <a:cubicBezTo>
                    <a:pt x="93" y="10"/>
                    <a:pt x="93" y="9"/>
                    <a:pt x="94" y="10"/>
                  </a:cubicBezTo>
                  <a:cubicBezTo>
                    <a:pt x="94" y="10"/>
                    <a:pt x="95" y="10"/>
                    <a:pt x="95" y="11"/>
                  </a:cubicBezTo>
                  <a:cubicBezTo>
                    <a:pt x="95" y="11"/>
                    <a:pt x="95" y="12"/>
                    <a:pt x="94" y="12"/>
                  </a:cubicBezTo>
                  <a:cubicBezTo>
                    <a:pt x="94" y="12"/>
                    <a:pt x="94" y="12"/>
                    <a:pt x="94" y="12"/>
                  </a:cubicBezTo>
                  <a:cubicBezTo>
                    <a:pt x="94" y="12"/>
                    <a:pt x="93" y="12"/>
                    <a:pt x="93" y="12"/>
                  </a:cubicBezTo>
                  <a:cubicBezTo>
                    <a:pt x="93" y="13"/>
                    <a:pt x="93" y="13"/>
                    <a:pt x="93" y="13"/>
                  </a:cubicBezTo>
                  <a:cubicBezTo>
                    <a:pt x="93" y="13"/>
                    <a:pt x="93" y="13"/>
                    <a:pt x="93" y="14"/>
                  </a:cubicBezTo>
                  <a:cubicBezTo>
                    <a:pt x="94" y="14"/>
                    <a:pt x="94" y="13"/>
                    <a:pt x="94" y="13"/>
                  </a:cubicBezTo>
                  <a:cubicBezTo>
                    <a:pt x="94" y="13"/>
                    <a:pt x="95" y="13"/>
                    <a:pt x="95" y="13"/>
                  </a:cubicBezTo>
                  <a:cubicBezTo>
                    <a:pt x="95" y="12"/>
                    <a:pt x="95" y="12"/>
                    <a:pt x="95" y="12"/>
                  </a:cubicBezTo>
                  <a:cubicBezTo>
                    <a:pt x="95" y="11"/>
                    <a:pt x="96" y="11"/>
                    <a:pt x="96" y="11"/>
                  </a:cubicBezTo>
                  <a:cubicBezTo>
                    <a:pt x="97" y="11"/>
                    <a:pt x="97" y="11"/>
                    <a:pt x="97" y="10"/>
                  </a:cubicBezTo>
                  <a:cubicBezTo>
                    <a:pt x="97" y="10"/>
                    <a:pt x="98" y="10"/>
                    <a:pt x="99" y="10"/>
                  </a:cubicBezTo>
                  <a:cubicBezTo>
                    <a:pt x="99" y="10"/>
                    <a:pt x="99" y="11"/>
                    <a:pt x="100" y="11"/>
                  </a:cubicBezTo>
                  <a:cubicBezTo>
                    <a:pt x="100" y="12"/>
                    <a:pt x="100" y="12"/>
                    <a:pt x="101" y="12"/>
                  </a:cubicBezTo>
                  <a:cubicBezTo>
                    <a:pt x="101" y="12"/>
                    <a:pt x="101" y="12"/>
                    <a:pt x="101" y="12"/>
                  </a:cubicBezTo>
                  <a:cubicBezTo>
                    <a:pt x="101" y="11"/>
                    <a:pt x="102" y="11"/>
                    <a:pt x="102" y="11"/>
                  </a:cubicBezTo>
                  <a:cubicBezTo>
                    <a:pt x="102" y="11"/>
                    <a:pt x="103" y="11"/>
                    <a:pt x="103" y="11"/>
                  </a:cubicBezTo>
                  <a:cubicBezTo>
                    <a:pt x="103" y="11"/>
                    <a:pt x="103" y="11"/>
                    <a:pt x="104" y="11"/>
                  </a:cubicBezTo>
                  <a:cubicBezTo>
                    <a:pt x="104" y="11"/>
                    <a:pt x="104" y="10"/>
                    <a:pt x="103" y="10"/>
                  </a:cubicBezTo>
                  <a:cubicBezTo>
                    <a:pt x="102" y="9"/>
                    <a:pt x="102" y="9"/>
                    <a:pt x="102" y="8"/>
                  </a:cubicBezTo>
                  <a:cubicBezTo>
                    <a:pt x="103" y="8"/>
                    <a:pt x="104" y="9"/>
                    <a:pt x="104" y="9"/>
                  </a:cubicBezTo>
                  <a:cubicBezTo>
                    <a:pt x="105" y="9"/>
                    <a:pt x="105" y="10"/>
                    <a:pt x="106" y="11"/>
                  </a:cubicBezTo>
                  <a:cubicBezTo>
                    <a:pt x="106" y="11"/>
                    <a:pt x="107" y="11"/>
                    <a:pt x="107" y="11"/>
                  </a:cubicBezTo>
                  <a:cubicBezTo>
                    <a:pt x="111" y="15"/>
                    <a:pt x="115" y="19"/>
                    <a:pt x="118" y="23"/>
                  </a:cubicBezTo>
                  <a:cubicBezTo>
                    <a:pt x="121" y="28"/>
                    <a:pt x="124" y="34"/>
                    <a:pt x="125" y="40"/>
                  </a:cubicBezTo>
                  <a:cubicBezTo>
                    <a:pt x="125" y="41"/>
                    <a:pt x="126" y="43"/>
                    <a:pt x="126" y="44"/>
                  </a:cubicBezTo>
                  <a:cubicBezTo>
                    <a:pt x="126" y="46"/>
                    <a:pt x="126" y="47"/>
                    <a:pt x="126" y="49"/>
                  </a:cubicBezTo>
                  <a:cubicBezTo>
                    <a:pt x="126" y="50"/>
                    <a:pt x="126" y="51"/>
                    <a:pt x="126" y="51"/>
                  </a:cubicBezTo>
                  <a:cubicBezTo>
                    <a:pt x="126" y="52"/>
                    <a:pt x="126" y="53"/>
                    <a:pt x="126" y="54"/>
                  </a:cubicBezTo>
                  <a:cubicBezTo>
                    <a:pt x="126" y="54"/>
                    <a:pt x="126" y="54"/>
                    <a:pt x="126" y="55"/>
                  </a:cubicBezTo>
                  <a:cubicBezTo>
                    <a:pt x="126" y="55"/>
                    <a:pt x="126" y="55"/>
                    <a:pt x="126" y="55"/>
                  </a:cubicBezTo>
                  <a:cubicBezTo>
                    <a:pt x="127" y="57"/>
                    <a:pt x="127" y="59"/>
                    <a:pt x="127" y="60"/>
                  </a:cubicBezTo>
                  <a:cubicBezTo>
                    <a:pt x="127" y="62"/>
                    <a:pt x="127" y="64"/>
                    <a:pt x="127" y="66"/>
                  </a:cubicBezTo>
                  <a:cubicBezTo>
                    <a:pt x="127" y="67"/>
                    <a:pt x="127" y="69"/>
                    <a:pt x="127" y="71"/>
                  </a:cubicBezTo>
                  <a:cubicBezTo>
                    <a:pt x="127" y="72"/>
                    <a:pt x="127" y="74"/>
                    <a:pt x="127" y="76"/>
                  </a:cubicBezTo>
                  <a:cubicBezTo>
                    <a:pt x="127" y="81"/>
                    <a:pt x="127" y="87"/>
                    <a:pt x="127" y="92"/>
                  </a:cubicBezTo>
                  <a:cubicBezTo>
                    <a:pt x="127" y="97"/>
                    <a:pt x="127" y="103"/>
                    <a:pt x="127" y="109"/>
                  </a:cubicBezTo>
                  <a:cubicBezTo>
                    <a:pt x="127" y="114"/>
                    <a:pt x="127" y="120"/>
                    <a:pt x="127" y="126"/>
                  </a:cubicBezTo>
                  <a:cubicBezTo>
                    <a:pt x="127" y="131"/>
                    <a:pt x="127" y="136"/>
                    <a:pt x="127" y="141"/>
                  </a:cubicBezTo>
                  <a:cubicBezTo>
                    <a:pt x="127" y="143"/>
                    <a:pt x="127" y="145"/>
                    <a:pt x="127" y="147"/>
                  </a:cubicBezTo>
                  <a:cubicBezTo>
                    <a:pt x="127" y="149"/>
                    <a:pt x="127" y="151"/>
                    <a:pt x="127" y="153"/>
                  </a:cubicBezTo>
                  <a:cubicBezTo>
                    <a:pt x="127" y="154"/>
                    <a:pt x="127" y="156"/>
                    <a:pt x="127" y="158"/>
                  </a:cubicBezTo>
                  <a:cubicBezTo>
                    <a:pt x="127" y="159"/>
                    <a:pt x="127" y="161"/>
                    <a:pt x="126" y="162"/>
                  </a:cubicBezTo>
                  <a:cubicBezTo>
                    <a:pt x="126" y="166"/>
                    <a:pt x="126" y="169"/>
                    <a:pt x="125" y="173"/>
                  </a:cubicBezTo>
                  <a:cubicBezTo>
                    <a:pt x="125" y="176"/>
                    <a:pt x="124" y="180"/>
                    <a:pt x="123" y="182"/>
                  </a:cubicBezTo>
                  <a:cubicBezTo>
                    <a:pt x="123" y="184"/>
                    <a:pt x="122" y="186"/>
                    <a:pt x="122" y="187"/>
                  </a:cubicBezTo>
                  <a:cubicBezTo>
                    <a:pt x="121" y="189"/>
                    <a:pt x="120" y="190"/>
                    <a:pt x="119" y="192"/>
                  </a:cubicBezTo>
                  <a:cubicBezTo>
                    <a:pt x="116" y="197"/>
                    <a:pt x="113" y="201"/>
                    <a:pt x="109" y="205"/>
                  </a:cubicBezTo>
                  <a:cubicBezTo>
                    <a:pt x="104" y="208"/>
                    <a:pt x="100" y="211"/>
                    <a:pt x="94" y="213"/>
                  </a:cubicBezTo>
                  <a:cubicBezTo>
                    <a:pt x="92" y="214"/>
                    <a:pt x="90" y="215"/>
                    <a:pt x="88" y="216"/>
                  </a:cubicBezTo>
                  <a:cubicBezTo>
                    <a:pt x="86" y="217"/>
                    <a:pt x="84" y="217"/>
                    <a:pt x="82" y="218"/>
                  </a:cubicBezTo>
                  <a:cubicBezTo>
                    <a:pt x="81" y="218"/>
                    <a:pt x="81" y="218"/>
                    <a:pt x="81" y="218"/>
                  </a:cubicBezTo>
                  <a:lnTo>
                    <a:pt x="80" y="218"/>
                  </a:lnTo>
                  <a:cubicBezTo>
                    <a:pt x="79" y="218"/>
                    <a:pt x="78" y="219"/>
                    <a:pt x="76" y="219"/>
                  </a:cubicBezTo>
                  <a:cubicBezTo>
                    <a:pt x="71" y="219"/>
                    <a:pt x="66" y="220"/>
                    <a:pt x="61" y="219"/>
                  </a:cubicBezTo>
                  <a:cubicBezTo>
                    <a:pt x="55" y="219"/>
                    <a:pt x="50" y="219"/>
                    <a:pt x="46" y="218"/>
                  </a:cubicBezTo>
                  <a:cubicBezTo>
                    <a:pt x="39" y="216"/>
                    <a:pt x="33" y="214"/>
                    <a:pt x="27" y="211"/>
                  </a:cubicBezTo>
                  <a:cubicBezTo>
                    <a:pt x="22" y="208"/>
                    <a:pt x="17" y="204"/>
                    <a:pt x="13" y="200"/>
                  </a:cubicBezTo>
                  <a:cubicBezTo>
                    <a:pt x="13" y="199"/>
                    <a:pt x="13" y="198"/>
                    <a:pt x="13" y="198"/>
                  </a:cubicBezTo>
                  <a:cubicBezTo>
                    <a:pt x="13" y="198"/>
                    <a:pt x="13" y="198"/>
                    <a:pt x="12" y="198"/>
                  </a:cubicBezTo>
                  <a:cubicBezTo>
                    <a:pt x="12" y="198"/>
                    <a:pt x="12" y="198"/>
                    <a:pt x="12" y="198"/>
                  </a:cubicBezTo>
                  <a:cubicBezTo>
                    <a:pt x="11" y="198"/>
                    <a:pt x="11" y="197"/>
                    <a:pt x="11" y="197"/>
                  </a:cubicBezTo>
                  <a:cubicBezTo>
                    <a:pt x="10" y="196"/>
                    <a:pt x="10" y="196"/>
                    <a:pt x="10" y="195"/>
                  </a:cubicBezTo>
                  <a:cubicBezTo>
                    <a:pt x="9" y="195"/>
                    <a:pt x="9" y="194"/>
                    <a:pt x="9" y="194"/>
                  </a:cubicBezTo>
                  <a:cubicBezTo>
                    <a:pt x="8" y="193"/>
                    <a:pt x="8" y="193"/>
                    <a:pt x="8" y="192"/>
                  </a:cubicBezTo>
                  <a:cubicBezTo>
                    <a:pt x="8" y="192"/>
                    <a:pt x="8" y="192"/>
                    <a:pt x="8" y="191"/>
                  </a:cubicBezTo>
                  <a:cubicBezTo>
                    <a:pt x="8" y="191"/>
                    <a:pt x="8" y="191"/>
                    <a:pt x="8" y="191"/>
                  </a:cubicBezTo>
                  <a:cubicBezTo>
                    <a:pt x="8" y="190"/>
                    <a:pt x="8" y="189"/>
                    <a:pt x="7" y="189"/>
                  </a:cubicBezTo>
                  <a:cubicBezTo>
                    <a:pt x="7" y="188"/>
                    <a:pt x="6" y="187"/>
                    <a:pt x="6" y="187"/>
                  </a:cubicBezTo>
                  <a:cubicBezTo>
                    <a:pt x="5" y="187"/>
                    <a:pt x="5" y="187"/>
                    <a:pt x="5" y="187"/>
                  </a:cubicBezTo>
                  <a:cubicBezTo>
                    <a:pt x="4" y="185"/>
                    <a:pt x="4" y="183"/>
                    <a:pt x="3" y="182"/>
                  </a:cubicBezTo>
                  <a:cubicBezTo>
                    <a:pt x="3" y="180"/>
                    <a:pt x="2" y="178"/>
                    <a:pt x="2" y="176"/>
                  </a:cubicBezTo>
                  <a:cubicBezTo>
                    <a:pt x="2" y="175"/>
                    <a:pt x="2" y="174"/>
                    <a:pt x="1" y="173"/>
                  </a:cubicBezTo>
                  <a:cubicBezTo>
                    <a:pt x="1" y="172"/>
                    <a:pt x="1" y="171"/>
                    <a:pt x="1" y="170"/>
                  </a:cubicBezTo>
                  <a:cubicBezTo>
                    <a:pt x="0" y="167"/>
                    <a:pt x="0" y="163"/>
                    <a:pt x="0" y="160"/>
                  </a:cubicBezTo>
                  <a:cubicBezTo>
                    <a:pt x="0" y="156"/>
                    <a:pt x="0" y="153"/>
                    <a:pt x="0" y="149"/>
                  </a:cubicBezTo>
                  <a:cubicBezTo>
                    <a:pt x="0" y="144"/>
                    <a:pt x="0" y="140"/>
                    <a:pt x="0" y="135"/>
                  </a:cubicBezTo>
                  <a:cubicBezTo>
                    <a:pt x="0" y="130"/>
                    <a:pt x="0" y="125"/>
                    <a:pt x="0" y="120"/>
                  </a:cubicBezTo>
                  <a:cubicBezTo>
                    <a:pt x="0" y="120"/>
                    <a:pt x="0" y="120"/>
                    <a:pt x="0" y="119"/>
                  </a:cubicBezTo>
                  <a:cubicBezTo>
                    <a:pt x="0" y="119"/>
                    <a:pt x="0" y="118"/>
                    <a:pt x="0" y="118"/>
                  </a:cubicBezTo>
                  <a:cubicBezTo>
                    <a:pt x="0" y="118"/>
                    <a:pt x="0" y="118"/>
                    <a:pt x="0" y="118"/>
                  </a:cubicBezTo>
                  <a:cubicBezTo>
                    <a:pt x="0" y="118"/>
                    <a:pt x="0" y="118"/>
                    <a:pt x="1" y="118"/>
                  </a:cubicBezTo>
                  <a:cubicBezTo>
                    <a:pt x="1" y="118"/>
                    <a:pt x="1" y="118"/>
                    <a:pt x="1" y="117"/>
                  </a:cubicBezTo>
                  <a:cubicBezTo>
                    <a:pt x="1" y="117"/>
                    <a:pt x="1" y="116"/>
                    <a:pt x="1" y="116"/>
                  </a:cubicBezTo>
                  <a:cubicBezTo>
                    <a:pt x="1" y="116"/>
                    <a:pt x="2" y="115"/>
                    <a:pt x="2" y="115"/>
                  </a:cubicBezTo>
                  <a:cubicBezTo>
                    <a:pt x="2" y="115"/>
                    <a:pt x="2" y="114"/>
                    <a:pt x="2" y="114"/>
                  </a:cubicBezTo>
                  <a:cubicBezTo>
                    <a:pt x="1" y="114"/>
                    <a:pt x="1" y="114"/>
                    <a:pt x="1" y="114"/>
                  </a:cubicBezTo>
                  <a:cubicBezTo>
                    <a:pt x="1" y="114"/>
                    <a:pt x="0" y="114"/>
                    <a:pt x="0" y="114"/>
                  </a:cubicBezTo>
                  <a:cubicBezTo>
                    <a:pt x="0" y="114"/>
                    <a:pt x="0" y="113"/>
                    <a:pt x="0" y="112"/>
                  </a:cubicBezTo>
                  <a:cubicBezTo>
                    <a:pt x="0" y="111"/>
                    <a:pt x="0" y="110"/>
                    <a:pt x="0" y="109"/>
                  </a:cubicBezTo>
                  <a:cubicBezTo>
                    <a:pt x="0" y="102"/>
                    <a:pt x="0" y="95"/>
                    <a:pt x="0" y="88"/>
                  </a:cubicBezTo>
                  <a:cubicBezTo>
                    <a:pt x="0" y="82"/>
                    <a:pt x="0" y="75"/>
                    <a:pt x="0" y="69"/>
                  </a:cubicBezTo>
                  <a:lnTo>
                    <a:pt x="0" y="61"/>
                  </a:lnTo>
                  <a:cubicBezTo>
                    <a:pt x="0" y="58"/>
                    <a:pt x="0" y="55"/>
                    <a:pt x="0" y="52"/>
                  </a:cubicBezTo>
                  <a:cubicBezTo>
                    <a:pt x="0" y="49"/>
                    <a:pt x="1" y="46"/>
                    <a:pt x="1" y="44"/>
                  </a:cubicBezTo>
                  <a:lnTo>
                    <a:pt x="1" y="41"/>
                  </a:lnTo>
                  <a:cubicBezTo>
                    <a:pt x="2" y="40"/>
                    <a:pt x="2" y="38"/>
                    <a:pt x="3" y="37"/>
                  </a:cubicBezTo>
                  <a:lnTo>
                    <a:pt x="3" y="36"/>
                  </a:lnTo>
                  <a:cubicBezTo>
                    <a:pt x="3" y="35"/>
                    <a:pt x="4" y="34"/>
                    <a:pt x="4" y="33"/>
                  </a:cubicBezTo>
                  <a:cubicBezTo>
                    <a:pt x="4" y="32"/>
                    <a:pt x="5" y="31"/>
                    <a:pt x="5" y="30"/>
                  </a:cubicBezTo>
                  <a:cubicBezTo>
                    <a:pt x="6" y="30"/>
                    <a:pt x="6" y="29"/>
                    <a:pt x="6" y="28"/>
                  </a:cubicBezTo>
                  <a:cubicBezTo>
                    <a:pt x="6" y="28"/>
                    <a:pt x="7" y="27"/>
                    <a:pt x="7" y="26"/>
                  </a:cubicBezTo>
                  <a:cubicBezTo>
                    <a:pt x="7" y="26"/>
                    <a:pt x="8" y="27"/>
                    <a:pt x="8" y="27"/>
                  </a:cubicBezTo>
                  <a:cubicBezTo>
                    <a:pt x="8" y="27"/>
                    <a:pt x="8" y="28"/>
                    <a:pt x="9" y="28"/>
                  </a:cubicBezTo>
                  <a:cubicBezTo>
                    <a:pt x="9" y="28"/>
                    <a:pt x="9" y="28"/>
                    <a:pt x="10" y="28"/>
                  </a:cubicBezTo>
                  <a:cubicBezTo>
                    <a:pt x="10" y="28"/>
                    <a:pt x="10" y="27"/>
                    <a:pt x="10" y="27"/>
                  </a:cubicBezTo>
                  <a:cubicBezTo>
                    <a:pt x="11" y="27"/>
                    <a:pt x="11" y="27"/>
                    <a:pt x="12" y="27"/>
                  </a:cubicBezTo>
                  <a:cubicBezTo>
                    <a:pt x="12" y="27"/>
                    <a:pt x="13" y="27"/>
                    <a:pt x="13" y="28"/>
                  </a:cubicBezTo>
                  <a:cubicBezTo>
                    <a:pt x="13" y="27"/>
                    <a:pt x="13" y="26"/>
                    <a:pt x="13" y="26"/>
                  </a:cubicBezTo>
                  <a:cubicBezTo>
                    <a:pt x="12" y="26"/>
                    <a:pt x="12" y="26"/>
                    <a:pt x="12" y="25"/>
                  </a:cubicBezTo>
                  <a:cubicBezTo>
                    <a:pt x="12" y="25"/>
                    <a:pt x="12" y="25"/>
                    <a:pt x="13" y="25"/>
                  </a:cubicBezTo>
                  <a:cubicBezTo>
                    <a:pt x="13" y="25"/>
                    <a:pt x="13" y="25"/>
                    <a:pt x="13" y="24"/>
                  </a:cubicBezTo>
                  <a:cubicBezTo>
                    <a:pt x="13" y="24"/>
                    <a:pt x="13" y="24"/>
                    <a:pt x="13" y="24"/>
                  </a:cubicBezTo>
                  <a:cubicBezTo>
                    <a:pt x="13" y="24"/>
                    <a:pt x="12" y="24"/>
                    <a:pt x="12" y="24"/>
                  </a:cubicBezTo>
                  <a:cubicBezTo>
                    <a:pt x="12" y="24"/>
                    <a:pt x="11" y="24"/>
                    <a:pt x="11" y="24"/>
                  </a:cubicBezTo>
                  <a:cubicBezTo>
                    <a:pt x="11" y="24"/>
                    <a:pt x="11" y="24"/>
                    <a:pt x="10" y="24"/>
                  </a:cubicBezTo>
                  <a:cubicBezTo>
                    <a:pt x="10" y="24"/>
                    <a:pt x="10" y="25"/>
                    <a:pt x="10" y="25"/>
                  </a:cubicBezTo>
                  <a:cubicBezTo>
                    <a:pt x="11" y="26"/>
                    <a:pt x="10" y="26"/>
                    <a:pt x="10" y="27"/>
                  </a:cubicBezTo>
                  <a:cubicBezTo>
                    <a:pt x="9" y="27"/>
                    <a:pt x="9" y="27"/>
                    <a:pt x="9" y="26"/>
                  </a:cubicBezTo>
                  <a:cubicBezTo>
                    <a:pt x="8" y="26"/>
                    <a:pt x="8" y="26"/>
                    <a:pt x="8" y="26"/>
                  </a:cubicBezTo>
                  <a:cubicBezTo>
                    <a:pt x="9" y="23"/>
                    <a:pt x="11" y="20"/>
                    <a:pt x="13" y="18"/>
                  </a:cubicBezTo>
                  <a:cubicBezTo>
                    <a:pt x="14" y="16"/>
                    <a:pt x="17" y="14"/>
                    <a:pt x="19" y="12"/>
                  </a:cubicBezTo>
                  <a:cubicBezTo>
                    <a:pt x="20" y="12"/>
                    <a:pt x="20" y="12"/>
                    <a:pt x="21" y="12"/>
                  </a:cubicBezTo>
                  <a:cubicBezTo>
                    <a:pt x="22" y="12"/>
                    <a:pt x="22" y="11"/>
                    <a:pt x="23" y="11"/>
                  </a:cubicBezTo>
                  <a:cubicBezTo>
                    <a:pt x="23" y="10"/>
                    <a:pt x="23" y="10"/>
                    <a:pt x="22" y="10"/>
                  </a:cubicBezTo>
                  <a:cubicBezTo>
                    <a:pt x="22" y="10"/>
                    <a:pt x="22" y="10"/>
                    <a:pt x="22" y="10"/>
                  </a:cubicBezTo>
                  <a:cubicBezTo>
                    <a:pt x="22" y="9"/>
                    <a:pt x="23" y="9"/>
                    <a:pt x="24" y="8"/>
                  </a:cubicBezTo>
                  <a:cubicBezTo>
                    <a:pt x="24" y="8"/>
                    <a:pt x="25" y="8"/>
                    <a:pt x="26" y="7"/>
                  </a:cubicBezTo>
                  <a:cubicBezTo>
                    <a:pt x="25" y="8"/>
                    <a:pt x="25" y="8"/>
                    <a:pt x="26" y="9"/>
                  </a:cubicBezTo>
                  <a:cubicBezTo>
                    <a:pt x="27" y="9"/>
                    <a:pt x="27" y="9"/>
                    <a:pt x="27" y="8"/>
                  </a:cubicBezTo>
                  <a:cubicBezTo>
                    <a:pt x="27" y="8"/>
                    <a:pt x="28" y="7"/>
                    <a:pt x="28" y="7"/>
                  </a:cubicBezTo>
                  <a:cubicBezTo>
                    <a:pt x="29" y="8"/>
                    <a:pt x="29" y="8"/>
                    <a:pt x="29" y="9"/>
                  </a:cubicBezTo>
                  <a:cubicBezTo>
                    <a:pt x="29" y="10"/>
                    <a:pt x="28" y="10"/>
                    <a:pt x="28" y="11"/>
                  </a:cubicBezTo>
                  <a:cubicBezTo>
                    <a:pt x="27" y="10"/>
                    <a:pt x="26" y="10"/>
                    <a:pt x="26" y="11"/>
                  </a:cubicBezTo>
                  <a:cubicBezTo>
                    <a:pt x="25" y="11"/>
                    <a:pt x="24" y="11"/>
                    <a:pt x="24" y="11"/>
                  </a:cubicBezTo>
                  <a:cubicBezTo>
                    <a:pt x="23" y="11"/>
                    <a:pt x="23" y="12"/>
                    <a:pt x="24" y="12"/>
                  </a:cubicBezTo>
                  <a:cubicBezTo>
                    <a:pt x="24" y="12"/>
                    <a:pt x="24" y="13"/>
                    <a:pt x="24" y="13"/>
                  </a:cubicBezTo>
                  <a:cubicBezTo>
                    <a:pt x="24" y="13"/>
                    <a:pt x="25" y="13"/>
                    <a:pt x="25" y="13"/>
                  </a:cubicBezTo>
                  <a:lnTo>
                    <a:pt x="26" y="13"/>
                  </a:lnTo>
                  <a:cubicBezTo>
                    <a:pt x="27" y="13"/>
                    <a:pt x="27" y="13"/>
                    <a:pt x="27" y="13"/>
                  </a:cubicBezTo>
                  <a:cubicBezTo>
                    <a:pt x="27" y="13"/>
                    <a:pt x="27" y="12"/>
                    <a:pt x="27" y="12"/>
                  </a:cubicBezTo>
                  <a:cubicBezTo>
                    <a:pt x="28" y="13"/>
                    <a:pt x="28" y="13"/>
                    <a:pt x="29" y="14"/>
                  </a:cubicBezTo>
                  <a:cubicBezTo>
                    <a:pt x="29" y="14"/>
                    <a:pt x="29" y="15"/>
                    <a:pt x="29" y="15"/>
                  </a:cubicBezTo>
                  <a:cubicBezTo>
                    <a:pt x="29" y="15"/>
                    <a:pt x="29" y="16"/>
                    <a:pt x="28" y="16"/>
                  </a:cubicBezTo>
                  <a:cubicBezTo>
                    <a:pt x="28" y="16"/>
                    <a:pt x="28" y="16"/>
                    <a:pt x="27" y="16"/>
                  </a:cubicBezTo>
                  <a:cubicBezTo>
                    <a:pt x="27" y="16"/>
                    <a:pt x="27" y="16"/>
                    <a:pt x="26" y="17"/>
                  </a:cubicBezTo>
                  <a:cubicBezTo>
                    <a:pt x="26" y="17"/>
                    <a:pt x="26" y="17"/>
                    <a:pt x="25" y="17"/>
                  </a:cubicBezTo>
                  <a:cubicBezTo>
                    <a:pt x="25" y="18"/>
                    <a:pt x="26" y="18"/>
                    <a:pt x="26" y="18"/>
                  </a:cubicBezTo>
                  <a:cubicBezTo>
                    <a:pt x="27" y="18"/>
                    <a:pt x="28" y="18"/>
                    <a:pt x="28" y="18"/>
                  </a:cubicBezTo>
                  <a:cubicBezTo>
                    <a:pt x="28" y="19"/>
                    <a:pt x="29" y="19"/>
                    <a:pt x="29" y="19"/>
                  </a:cubicBezTo>
                  <a:cubicBezTo>
                    <a:pt x="29" y="20"/>
                    <a:pt x="28" y="20"/>
                    <a:pt x="28" y="21"/>
                  </a:cubicBezTo>
                  <a:cubicBezTo>
                    <a:pt x="28" y="22"/>
                    <a:pt x="28" y="23"/>
                    <a:pt x="27" y="24"/>
                  </a:cubicBezTo>
                  <a:cubicBezTo>
                    <a:pt x="28" y="24"/>
                    <a:pt x="28" y="24"/>
                    <a:pt x="28" y="23"/>
                  </a:cubicBezTo>
                  <a:cubicBezTo>
                    <a:pt x="29" y="23"/>
                    <a:pt x="29" y="22"/>
                    <a:pt x="29" y="22"/>
                  </a:cubicBezTo>
                  <a:cubicBezTo>
                    <a:pt x="30" y="22"/>
                    <a:pt x="31" y="21"/>
                    <a:pt x="32" y="21"/>
                  </a:cubicBezTo>
                  <a:cubicBezTo>
                    <a:pt x="32" y="20"/>
                    <a:pt x="33" y="21"/>
                    <a:pt x="34" y="21"/>
                  </a:cubicBezTo>
                  <a:cubicBezTo>
                    <a:pt x="34" y="22"/>
                    <a:pt x="34" y="22"/>
                    <a:pt x="33" y="22"/>
                  </a:cubicBezTo>
                  <a:cubicBezTo>
                    <a:pt x="33" y="22"/>
                    <a:pt x="32" y="23"/>
                    <a:pt x="31" y="23"/>
                  </a:cubicBezTo>
                  <a:cubicBezTo>
                    <a:pt x="31" y="23"/>
                    <a:pt x="31" y="23"/>
                    <a:pt x="30" y="23"/>
                  </a:cubicBezTo>
                  <a:cubicBezTo>
                    <a:pt x="30" y="23"/>
                    <a:pt x="30" y="23"/>
                    <a:pt x="30" y="24"/>
                  </a:cubicBezTo>
                  <a:cubicBezTo>
                    <a:pt x="30" y="24"/>
                    <a:pt x="30" y="24"/>
                    <a:pt x="31" y="24"/>
                  </a:cubicBezTo>
                  <a:cubicBezTo>
                    <a:pt x="31" y="24"/>
                    <a:pt x="32" y="24"/>
                    <a:pt x="33" y="24"/>
                  </a:cubicBezTo>
                  <a:cubicBezTo>
                    <a:pt x="34" y="24"/>
                    <a:pt x="34" y="24"/>
                    <a:pt x="35" y="24"/>
                  </a:cubicBezTo>
                  <a:cubicBezTo>
                    <a:pt x="36" y="24"/>
                    <a:pt x="36" y="23"/>
                    <a:pt x="37" y="23"/>
                  </a:cubicBezTo>
                  <a:cubicBezTo>
                    <a:pt x="38" y="22"/>
                    <a:pt x="38" y="22"/>
                    <a:pt x="38" y="21"/>
                  </a:cubicBezTo>
                  <a:cubicBezTo>
                    <a:pt x="38" y="21"/>
                    <a:pt x="38" y="20"/>
                    <a:pt x="37" y="19"/>
                  </a:cubicBezTo>
                  <a:cubicBezTo>
                    <a:pt x="37" y="19"/>
                    <a:pt x="36" y="19"/>
                    <a:pt x="36" y="19"/>
                  </a:cubicBezTo>
                  <a:cubicBezTo>
                    <a:pt x="35" y="19"/>
                    <a:pt x="34" y="18"/>
                    <a:pt x="33" y="19"/>
                  </a:cubicBezTo>
                  <a:cubicBezTo>
                    <a:pt x="32" y="19"/>
                    <a:pt x="31" y="19"/>
                    <a:pt x="31" y="18"/>
                  </a:cubicBezTo>
                  <a:cubicBezTo>
                    <a:pt x="31" y="17"/>
                    <a:pt x="32" y="17"/>
                    <a:pt x="33" y="17"/>
                  </a:cubicBezTo>
                  <a:cubicBezTo>
                    <a:pt x="35" y="18"/>
                    <a:pt x="36" y="18"/>
                    <a:pt x="37" y="18"/>
                  </a:cubicBezTo>
                  <a:cubicBezTo>
                    <a:pt x="37" y="18"/>
                    <a:pt x="37" y="17"/>
                    <a:pt x="38" y="17"/>
                  </a:cubicBezTo>
                  <a:cubicBezTo>
                    <a:pt x="38" y="17"/>
                    <a:pt x="38" y="17"/>
                    <a:pt x="38" y="17"/>
                  </a:cubicBezTo>
                  <a:cubicBezTo>
                    <a:pt x="38" y="17"/>
                    <a:pt x="38" y="17"/>
                    <a:pt x="38" y="17"/>
                  </a:cubicBezTo>
                  <a:cubicBezTo>
                    <a:pt x="39" y="17"/>
                    <a:pt x="39" y="18"/>
                    <a:pt x="39" y="18"/>
                  </a:cubicBezTo>
                  <a:cubicBezTo>
                    <a:pt x="39" y="18"/>
                    <a:pt x="39" y="17"/>
                    <a:pt x="39" y="17"/>
                  </a:cubicBezTo>
                  <a:cubicBezTo>
                    <a:pt x="39" y="16"/>
                    <a:pt x="40" y="16"/>
                    <a:pt x="40" y="16"/>
                  </a:cubicBezTo>
                  <a:cubicBezTo>
                    <a:pt x="42" y="16"/>
                    <a:pt x="43" y="15"/>
                    <a:pt x="42" y="13"/>
                  </a:cubicBezTo>
                  <a:cubicBezTo>
                    <a:pt x="43" y="13"/>
                    <a:pt x="43" y="13"/>
                    <a:pt x="43" y="13"/>
                  </a:cubicBezTo>
                  <a:cubicBezTo>
                    <a:pt x="44" y="13"/>
                    <a:pt x="44" y="12"/>
                    <a:pt x="44" y="12"/>
                  </a:cubicBezTo>
                  <a:cubicBezTo>
                    <a:pt x="44" y="12"/>
                    <a:pt x="45" y="12"/>
                    <a:pt x="45" y="12"/>
                  </a:cubicBezTo>
                  <a:cubicBezTo>
                    <a:pt x="45" y="13"/>
                    <a:pt x="45" y="13"/>
                    <a:pt x="45" y="12"/>
                  </a:cubicBezTo>
                  <a:cubicBezTo>
                    <a:pt x="46" y="12"/>
                    <a:pt x="46" y="12"/>
                    <a:pt x="46" y="12"/>
                  </a:cubicBezTo>
                  <a:cubicBezTo>
                    <a:pt x="46" y="11"/>
                    <a:pt x="46" y="11"/>
                    <a:pt x="47" y="11"/>
                  </a:cubicBezTo>
                  <a:cubicBezTo>
                    <a:pt x="47" y="11"/>
                    <a:pt x="48" y="11"/>
                    <a:pt x="48" y="11"/>
                  </a:cubicBezTo>
                  <a:cubicBezTo>
                    <a:pt x="48" y="12"/>
                    <a:pt x="48" y="12"/>
                    <a:pt x="49" y="12"/>
                  </a:cubicBezTo>
                  <a:cubicBezTo>
                    <a:pt x="49" y="12"/>
                    <a:pt x="49" y="11"/>
                    <a:pt x="49" y="11"/>
                  </a:cubicBezTo>
                  <a:cubicBezTo>
                    <a:pt x="48" y="11"/>
                    <a:pt x="48" y="10"/>
                    <a:pt x="48" y="10"/>
                  </a:cubicBezTo>
                  <a:cubicBezTo>
                    <a:pt x="49" y="9"/>
                    <a:pt x="49" y="9"/>
                    <a:pt x="50" y="9"/>
                  </a:cubicBezTo>
                  <a:cubicBezTo>
                    <a:pt x="50" y="9"/>
                    <a:pt x="51" y="9"/>
                    <a:pt x="51" y="9"/>
                  </a:cubicBezTo>
                  <a:cubicBezTo>
                    <a:pt x="51" y="9"/>
                    <a:pt x="51" y="9"/>
                    <a:pt x="51" y="9"/>
                  </a:cubicBezTo>
                  <a:cubicBezTo>
                    <a:pt x="51" y="9"/>
                    <a:pt x="50" y="9"/>
                    <a:pt x="50" y="9"/>
                  </a:cubicBezTo>
                  <a:cubicBezTo>
                    <a:pt x="50" y="8"/>
                    <a:pt x="50" y="8"/>
                    <a:pt x="49" y="8"/>
                  </a:cubicBezTo>
                  <a:cubicBezTo>
                    <a:pt x="49" y="7"/>
                    <a:pt x="49" y="7"/>
                    <a:pt x="49" y="7"/>
                  </a:cubicBezTo>
                  <a:cubicBezTo>
                    <a:pt x="49" y="6"/>
                    <a:pt x="50" y="6"/>
                    <a:pt x="50" y="6"/>
                  </a:cubicBezTo>
                  <a:cubicBezTo>
                    <a:pt x="51" y="5"/>
                    <a:pt x="52" y="5"/>
                    <a:pt x="52" y="6"/>
                  </a:cubicBezTo>
                  <a:cubicBezTo>
                    <a:pt x="53" y="6"/>
                    <a:pt x="53" y="7"/>
                    <a:pt x="52" y="7"/>
                  </a:cubicBezTo>
                  <a:cubicBezTo>
                    <a:pt x="52" y="7"/>
                    <a:pt x="51" y="8"/>
                    <a:pt x="51" y="8"/>
                  </a:cubicBezTo>
                  <a:cubicBezTo>
                    <a:pt x="52" y="8"/>
                    <a:pt x="52" y="9"/>
                    <a:pt x="52" y="8"/>
                  </a:cubicBezTo>
                  <a:cubicBezTo>
                    <a:pt x="53" y="8"/>
                    <a:pt x="53" y="8"/>
                    <a:pt x="53" y="8"/>
                  </a:cubicBezTo>
                  <a:cubicBezTo>
                    <a:pt x="53" y="9"/>
                    <a:pt x="53" y="9"/>
                    <a:pt x="54" y="9"/>
                  </a:cubicBezTo>
                  <a:cubicBezTo>
                    <a:pt x="55" y="9"/>
                    <a:pt x="55" y="9"/>
                    <a:pt x="55" y="10"/>
                  </a:cubicBezTo>
                  <a:cubicBezTo>
                    <a:pt x="55" y="10"/>
                    <a:pt x="56" y="10"/>
                    <a:pt x="56" y="11"/>
                  </a:cubicBezTo>
                  <a:cubicBezTo>
                    <a:pt x="57" y="10"/>
                    <a:pt x="57" y="10"/>
                    <a:pt x="57" y="9"/>
                  </a:cubicBezTo>
                  <a:cubicBezTo>
                    <a:pt x="58" y="9"/>
                    <a:pt x="58" y="9"/>
                    <a:pt x="58" y="8"/>
                  </a:cubicBezTo>
                  <a:cubicBezTo>
                    <a:pt x="61" y="9"/>
                    <a:pt x="62" y="8"/>
                    <a:pt x="62" y="6"/>
                  </a:cubicBezTo>
                  <a:cubicBezTo>
                    <a:pt x="61" y="6"/>
                    <a:pt x="61" y="6"/>
                    <a:pt x="61" y="6"/>
                  </a:cubicBezTo>
                  <a:cubicBezTo>
                    <a:pt x="61" y="7"/>
                    <a:pt x="60" y="7"/>
                    <a:pt x="60" y="7"/>
                  </a:cubicBezTo>
                  <a:cubicBezTo>
                    <a:pt x="60" y="6"/>
                    <a:pt x="59" y="6"/>
                    <a:pt x="59" y="6"/>
                  </a:cubicBezTo>
                  <a:cubicBezTo>
                    <a:pt x="58" y="5"/>
                    <a:pt x="58" y="5"/>
                    <a:pt x="57" y="5"/>
                  </a:cubicBezTo>
                  <a:cubicBezTo>
                    <a:pt x="57" y="4"/>
                    <a:pt x="57" y="4"/>
                    <a:pt x="57" y="4"/>
                  </a:cubicBezTo>
                  <a:cubicBezTo>
                    <a:pt x="57" y="4"/>
                    <a:pt x="57" y="4"/>
                    <a:pt x="57" y="3"/>
                  </a:cubicBezTo>
                  <a:cubicBezTo>
                    <a:pt x="57" y="3"/>
                    <a:pt x="57" y="3"/>
                    <a:pt x="58" y="3"/>
                  </a:cubicBezTo>
                  <a:lnTo>
                    <a:pt x="59" y="3"/>
                  </a:lnTo>
                  <a:cubicBezTo>
                    <a:pt x="59" y="3"/>
                    <a:pt x="59" y="4"/>
                    <a:pt x="59" y="4"/>
                  </a:cubicBezTo>
                  <a:cubicBezTo>
                    <a:pt x="60" y="4"/>
                    <a:pt x="60" y="5"/>
                    <a:pt x="60" y="5"/>
                  </a:cubicBezTo>
                  <a:cubicBezTo>
                    <a:pt x="61" y="5"/>
                    <a:pt x="61" y="5"/>
                    <a:pt x="61" y="4"/>
                  </a:cubicBezTo>
                  <a:cubicBezTo>
                    <a:pt x="61" y="4"/>
                    <a:pt x="61" y="4"/>
                    <a:pt x="62" y="3"/>
                  </a:cubicBezTo>
                  <a:cubicBezTo>
                    <a:pt x="61" y="3"/>
                    <a:pt x="61" y="3"/>
                    <a:pt x="61" y="3"/>
                  </a:cubicBezTo>
                  <a:cubicBezTo>
                    <a:pt x="60" y="3"/>
                    <a:pt x="60" y="2"/>
                    <a:pt x="60" y="2"/>
                  </a:cubicBezTo>
                  <a:cubicBezTo>
                    <a:pt x="60" y="1"/>
                    <a:pt x="61" y="1"/>
                    <a:pt x="61" y="2"/>
                  </a:cubicBezTo>
                  <a:cubicBezTo>
                    <a:pt x="61" y="2"/>
                    <a:pt x="62" y="2"/>
                    <a:pt x="62" y="2"/>
                  </a:cubicBezTo>
                  <a:cubicBezTo>
                    <a:pt x="62" y="2"/>
                    <a:pt x="63" y="2"/>
                    <a:pt x="63" y="2"/>
                  </a:cubicBezTo>
                  <a:cubicBezTo>
                    <a:pt x="63" y="2"/>
                    <a:pt x="63" y="2"/>
                    <a:pt x="64" y="2"/>
                  </a:cubicBezTo>
                  <a:cubicBezTo>
                    <a:pt x="64" y="3"/>
                    <a:pt x="64" y="3"/>
                    <a:pt x="63" y="3"/>
                  </a:cubicBezTo>
                  <a:cubicBezTo>
                    <a:pt x="63" y="3"/>
                    <a:pt x="63" y="3"/>
                    <a:pt x="63" y="3"/>
                  </a:cubicBezTo>
                  <a:cubicBezTo>
                    <a:pt x="63" y="4"/>
                    <a:pt x="63" y="4"/>
                    <a:pt x="63" y="5"/>
                  </a:cubicBezTo>
                  <a:cubicBezTo>
                    <a:pt x="63" y="5"/>
                    <a:pt x="63" y="5"/>
                    <a:pt x="62" y="6"/>
                  </a:cubicBezTo>
                  <a:cubicBezTo>
                    <a:pt x="62" y="6"/>
                    <a:pt x="63" y="7"/>
                    <a:pt x="63" y="7"/>
                  </a:cubicBezTo>
                  <a:cubicBezTo>
                    <a:pt x="64" y="7"/>
                    <a:pt x="64" y="6"/>
                    <a:pt x="65" y="6"/>
                  </a:cubicBezTo>
                  <a:cubicBezTo>
                    <a:pt x="65" y="5"/>
                    <a:pt x="66" y="5"/>
                    <a:pt x="66" y="4"/>
                  </a:cubicBezTo>
                  <a:cubicBezTo>
                    <a:pt x="65" y="4"/>
                    <a:pt x="65" y="4"/>
                    <a:pt x="65" y="4"/>
                  </a:cubicBezTo>
                  <a:cubicBezTo>
                    <a:pt x="65" y="4"/>
                    <a:pt x="65" y="3"/>
                    <a:pt x="65" y="3"/>
                  </a:cubicBezTo>
                  <a:cubicBezTo>
                    <a:pt x="65" y="3"/>
                    <a:pt x="66" y="3"/>
                    <a:pt x="66" y="4"/>
                  </a:cubicBezTo>
                  <a:cubicBezTo>
                    <a:pt x="67" y="4"/>
                    <a:pt x="67" y="4"/>
                    <a:pt x="68" y="4"/>
                  </a:cubicBezTo>
                  <a:cubicBezTo>
                    <a:pt x="68" y="3"/>
                    <a:pt x="68" y="3"/>
                    <a:pt x="68" y="3"/>
                  </a:cubicBezTo>
                  <a:cubicBezTo>
                    <a:pt x="67" y="3"/>
                    <a:pt x="67" y="2"/>
                    <a:pt x="68" y="2"/>
                  </a:cubicBezTo>
                  <a:cubicBezTo>
                    <a:pt x="68" y="2"/>
                    <a:pt x="68" y="1"/>
                    <a:pt x="69" y="1"/>
                  </a:cubicBezTo>
                  <a:cubicBezTo>
                    <a:pt x="70" y="1"/>
                    <a:pt x="70" y="1"/>
                    <a:pt x="71" y="2"/>
                  </a:cubicBezTo>
                  <a:cubicBezTo>
                    <a:pt x="70" y="2"/>
                    <a:pt x="69" y="3"/>
                    <a:pt x="69" y="3"/>
                  </a:cubicBezTo>
                  <a:cubicBezTo>
                    <a:pt x="69" y="4"/>
                    <a:pt x="70" y="4"/>
                    <a:pt x="71" y="4"/>
                  </a:cubicBezTo>
                  <a:cubicBezTo>
                    <a:pt x="71" y="4"/>
                    <a:pt x="71" y="5"/>
                    <a:pt x="71" y="5"/>
                  </a:cubicBezTo>
                  <a:cubicBezTo>
                    <a:pt x="71" y="5"/>
                    <a:pt x="72" y="6"/>
                    <a:pt x="72" y="6"/>
                  </a:cubicBezTo>
                  <a:cubicBezTo>
                    <a:pt x="72" y="6"/>
                    <a:pt x="72" y="5"/>
                    <a:pt x="72" y="5"/>
                  </a:cubicBezTo>
                  <a:cubicBezTo>
                    <a:pt x="72" y="5"/>
                    <a:pt x="72" y="4"/>
                    <a:pt x="73" y="4"/>
                  </a:cubicBezTo>
                  <a:cubicBezTo>
                    <a:pt x="73" y="4"/>
                    <a:pt x="74" y="3"/>
                    <a:pt x="74" y="2"/>
                  </a:cubicBezTo>
                  <a:cubicBezTo>
                    <a:pt x="74" y="2"/>
                    <a:pt x="74" y="1"/>
                    <a:pt x="75" y="1"/>
                  </a:cubicBezTo>
                  <a:cubicBezTo>
                    <a:pt x="76" y="1"/>
                    <a:pt x="76" y="1"/>
                    <a:pt x="76" y="2"/>
                  </a:cubicBezTo>
                  <a:cubicBezTo>
                    <a:pt x="76" y="2"/>
                    <a:pt x="76" y="2"/>
                    <a:pt x="76" y="2"/>
                  </a:cubicBezTo>
                  <a:cubicBezTo>
                    <a:pt x="76" y="2"/>
                    <a:pt x="77" y="2"/>
                    <a:pt x="77" y="2"/>
                  </a:cubicBezTo>
                  <a:cubicBezTo>
                    <a:pt x="77" y="1"/>
                    <a:pt x="77" y="1"/>
                    <a:pt x="77" y="1"/>
                  </a:cubicBezTo>
                  <a:cubicBezTo>
                    <a:pt x="78" y="1"/>
                    <a:pt x="79" y="1"/>
                    <a:pt x="80" y="0"/>
                  </a:cubicBezTo>
                  <a:cubicBezTo>
                    <a:pt x="81" y="0"/>
                    <a:pt x="82" y="0"/>
                    <a:pt x="82" y="1"/>
                  </a:cubicBezTo>
                  <a:cubicBezTo>
                    <a:pt x="82" y="1"/>
                    <a:pt x="83" y="1"/>
                    <a:pt x="83" y="2"/>
                  </a:cubicBezTo>
                  <a:cubicBezTo>
                    <a:pt x="83" y="3"/>
                    <a:pt x="84" y="3"/>
                    <a:pt x="84" y="4"/>
                  </a:cubicBezTo>
                  <a:cubicBezTo>
                    <a:pt x="84" y="4"/>
                    <a:pt x="84" y="4"/>
                    <a:pt x="84" y="5"/>
                  </a:cubicBezTo>
                  <a:cubicBezTo>
                    <a:pt x="84" y="5"/>
                    <a:pt x="84" y="5"/>
                    <a:pt x="84" y="6"/>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4" name="Freeform 70">
              <a:extLst>
                <a:ext uri="{FF2B5EF4-FFF2-40B4-BE49-F238E27FC236}">
                  <a16:creationId xmlns:a16="http://schemas.microsoft.com/office/drawing/2014/main" id="{9299AF1A-B615-422C-BF56-68CD9F2F7479}"/>
                </a:ext>
              </a:extLst>
            </p:cNvPr>
            <p:cNvSpPr>
              <a:spLocks noEditPoints="1"/>
            </p:cNvSpPr>
            <p:nvPr/>
          </p:nvSpPr>
          <p:spPr bwMode="auto">
            <a:xfrm>
              <a:off x="3853233" y="3086699"/>
              <a:ext cx="143907" cy="177767"/>
            </a:xfrm>
            <a:custGeom>
              <a:avLst/>
              <a:gdLst>
                <a:gd name="T0" fmla="*/ 136 w 171"/>
                <a:gd name="T1" fmla="*/ 205 h 213"/>
                <a:gd name="T2" fmla="*/ 3 w 171"/>
                <a:gd name="T3" fmla="*/ 201 h 213"/>
                <a:gd name="T4" fmla="*/ 134 w 171"/>
                <a:gd name="T5" fmla="*/ 196 h 213"/>
                <a:gd name="T6" fmla="*/ 43 w 171"/>
                <a:gd name="T7" fmla="*/ 192 h 213"/>
                <a:gd name="T8" fmla="*/ 161 w 171"/>
                <a:gd name="T9" fmla="*/ 174 h 213"/>
                <a:gd name="T10" fmla="*/ 61 w 171"/>
                <a:gd name="T11" fmla="*/ 113 h 213"/>
                <a:gd name="T12" fmla="*/ 107 w 171"/>
                <a:gd name="T13" fmla="*/ 79 h 213"/>
                <a:gd name="T14" fmla="*/ 168 w 171"/>
                <a:gd name="T15" fmla="*/ 66 h 213"/>
                <a:gd name="T16" fmla="*/ 132 w 171"/>
                <a:gd name="T17" fmla="*/ 61 h 213"/>
                <a:gd name="T18" fmla="*/ 134 w 171"/>
                <a:gd name="T19" fmla="*/ 53 h 213"/>
                <a:gd name="T20" fmla="*/ 167 w 171"/>
                <a:gd name="T21" fmla="*/ 49 h 213"/>
                <a:gd name="T22" fmla="*/ 159 w 171"/>
                <a:gd name="T23" fmla="*/ 47 h 213"/>
                <a:gd name="T24" fmla="*/ 140 w 171"/>
                <a:gd name="T25" fmla="*/ 48 h 213"/>
                <a:gd name="T26" fmla="*/ 149 w 171"/>
                <a:gd name="T27" fmla="*/ 38 h 213"/>
                <a:gd name="T28" fmla="*/ 128 w 171"/>
                <a:gd name="T29" fmla="*/ 44 h 213"/>
                <a:gd name="T30" fmla="*/ 150 w 171"/>
                <a:gd name="T31" fmla="*/ 35 h 213"/>
                <a:gd name="T32" fmla="*/ 56 w 171"/>
                <a:gd name="T33" fmla="*/ 31 h 213"/>
                <a:gd name="T34" fmla="*/ 159 w 171"/>
                <a:gd name="T35" fmla="*/ 32 h 213"/>
                <a:gd name="T36" fmla="*/ 110 w 171"/>
                <a:gd name="T37" fmla="*/ 29 h 213"/>
                <a:gd name="T38" fmla="*/ 73 w 171"/>
                <a:gd name="T39" fmla="*/ 24 h 213"/>
                <a:gd name="T40" fmla="*/ 59 w 171"/>
                <a:gd name="T41" fmla="*/ 23 h 213"/>
                <a:gd name="T42" fmla="*/ 148 w 171"/>
                <a:gd name="T43" fmla="*/ 23 h 213"/>
                <a:gd name="T44" fmla="*/ 102 w 171"/>
                <a:gd name="T45" fmla="*/ 20 h 213"/>
                <a:gd name="T46" fmla="*/ 30 w 171"/>
                <a:gd name="T47" fmla="*/ 25 h 213"/>
                <a:gd name="T48" fmla="*/ 143 w 171"/>
                <a:gd name="T49" fmla="*/ 19 h 213"/>
                <a:gd name="T50" fmla="*/ 7 w 171"/>
                <a:gd name="T51" fmla="*/ 15 h 213"/>
                <a:gd name="T52" fmla="*/ 64 w 171"/>
                <a:gd name="T53" fmla="*/ 13 h 213"/>
                <a:gd name="T54" fmla="*/ 12 w 171"/>
                <a:gd name="T55" fmla="*/ 13 h 213"/>
                <a:gd name="T56" fmla="*/ 45 w 171"/>
                <a:gd name="T57" fmla="*/ 11 h 213"/>
                <a:gd name="T58" fmla="*/ 96 w 171"/>
                <a:gd name="T59" fmla="*/ 21 h 213"/>
                <a:gd name="T60" fmla="*/ 80 w 171"/>
                <a:gd name="T61" fmla="*/ 57 h 213"/>
                <a:gd name="T62" fmla="*/ 100 w 171"/>
                <a:gd name="T63" fmla="*/ 39 h 213"/>
                <a:gd name="T64" fmla="*/ 100 w 171"/>
                <a:gd name="T65" fmla="*/ 23 h 213"/>
                <a:gd name="T66" fmla="*/ 129 w 171"/>
                <a:gd name="T67" fmla="*/ 7 h 213"/>
                <a:gd name="T68" fmla="*/ 132 w 171"/>
                <a:gd name="T69" fmla="*/ 13 h 213"/>
                <a:gd name="T70" fmla="*/ 143 w 171"/>
                <a:gd name="T71" fmla="*/ 14 h 213"/>
                <a:gd name="T72" fmla="*/ 159 w 171"/>
                <a:gd name="T73" fmla="*/ 21 h 213"/>
                <a:gd name="T74" fmla="*/ 168 w 171"/>
                <a:gd name="T75" fmla="*/ 37 h 213"/>
                <a:gd name="T76" fmla="*/ 168 w 171"/>
                <a:gd name="T77" fmla="*/ 58 h 213"/>
                <a:gd name="T78" fmla="*/ 146 w 171"/>
                <a:gd name="T79" fmla="*/ 197 h 213"/>
                <a:gd name="T80" fmla="*/ 138 w 171"/>
                <a:gd name="T81" fmla="*/ 211 h 213"/>
                <a:gd name="T82" fmla="*/ 121 w 171"/>
                <a:gd name="T83" fmla="*/ 79 h 213"/>
                <a:gd name="T84" fmla="*/ 109 w 171"/>
                <a:gd name="T85" fmla="*/ 170 h 213"/>
                <a:gd name="T86" fmla="*/ 70 w 171"/>
                <a:gd name="T87" fmla="*/ 209 h 213"/>
                <a:gd name="T88" fmla="*/ 50 w 171"/>
                <a:gd name="T89" fmla="*/ 88 h 213"/>
                <a:gd name="T90" fmla="*/ 26 w 171"/>
                <a:gd name="T91" fmla="*/ 209 h 213"/>
                <a:gd name="T92" fmla="*/ 9 w 171"/>
                <a:gd name="T93" fmla="*/ 208 h 213"/>
                <a:gd name="T94" fmla="*/ 1 w 171"/>
                <a:gd name="T95" fmla="*/ 12 h 213"/>
                <a:gd name="T96" fmla="*/ 15 w 171"/>
                <a:gd name="T97" fmla="*/ 5 h 213"/>
                <a:gd name="T98" fmla="*/ 41 w 171"/>
                <a:gd name="T99" fmla="*/ 10 h 213"/>
                <a:gd name="T100" fmla="*/ 41 w 171"/>
                <a:gd name="T101" fmla="*/ 1 h 213"/>
                <a:gd name="T102" fmla="*/ 63 w 171"/>
                <a:gd name="T103" fmla="*/ 2 h 213"/>
                <a:gd name="T104" fmla="*/ 46 w 171"/>
                <a:gd name="T105" fmla="*/ 209 h 213"/>
                <a:gd name="T106" fmla="*/ 146 w 171"/>
                <a:gd name="T107" fmla="*/ 206 h 213"/>
                <a:gd name="T108" fmla="*/ 44 w 171"/>
                <a:gd name="T109" fmla="*/ 202 h 213"/>
                <a:gd name="T110" fmla="*/ 155 w 171"/>
                <a:gd name="T111" fmla="*/ 199 h 213"/>
                <a:gd name="T112" fmla="*/ 157 w 171"/>
                <a:gd name="T113" fmla="*/ 193 h 213"/>
                <a:gd name="T114" fmla="*/ 167 w 171"/>
                <a:gd name="T115" fmla="*/ 43 h 213"/>
                <a:gd name="T116" fmla="*/ 126 w 171"/>
                <a:gd name="T117" fmla="*/ 23 h 213"/>
                <a:gd name="T118" fmla="*/ 30 w 171"/>
                <a:gd name="T119" fmla="*/ 10 h 213"/>
                <a:gd name="T120" fmla="*/ 164 w 171"/>
                <a:gd name="T121" fmla="*/ 3 h 213"/>
                <a:gd name="T122" fmla="*/ 45 w 171"/>
                <a:gd name="T123" fmla="*/ 3 h 213"/>
                <a:gd name="T124" fmla="*/ 110 w 171"/>
                <a:gd name="T125" fmla="*/ 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 h="213">
                  <a:moveTo>
                    <a:pt x="167" y="34"/>
                  </a:moveTo>
                  <a:cubicBezTo>
                    <a:pt x="167" y="34"/>
                    <a:pt x="168" y="34"/>
                    <a:pt x="168" y="35"/>
                  </a:cubicBezTo>
                  <a:cubicBezTo>
                    <a:pt x="168" y="35"/>
                    <a:pt x="168" y="35"/>
                    <a:pt x="169" y="35"/>
                  </a:cubicBezTo>
                  <a:cubicBezTo>
                    <a:pt x="169" y="35"/>
                    <a:pt x="169" y="34"/>
                    <a:pt x="168" y="33"/>
                  </a:cubicBezTo>
                  <a:cubicBezTo>
                    <a:pt x="168" y="33"/>
                    <a:pt x="167" y="32"/>
                    <a:pt x="167" y="31"/>
                  </a:cubicBezTo>
                  <a:cubicBezTo>
                    <a:pt x="167" y="31"/>
                    <a:pt x="167" y="31"/>
                    <a:pt x="167" y="31"/>
                  </a:cubicBezTo>
                  <a:cubicBezTo>
                    <a:pt x="168" y="31"/>
                    <a:pt x="168" y="30"/>
                    <a:pt x="167" y="30"/>
                  </a:cubicBezTo>
                  <a:cubicBezTo>
                    <a:pt x="167" y="30"/>
                    <a:pt x="166" y="30"/>
                    <a:pt x="166" y="30"/>
                  </a:cubicBezTo>
                  <a:cubicBezTo>
                    <a:pt x="165" y="30"/>
                    <a:pt x="165" y="30"/>
                    <a:pt x="165" y="31"/>
                  </a:cubicBezTo>
                  <a:cubicBezTo>
                    <a:pt x="166" y="31"/>
                    <a:pt x="167" y="31"/>
                    <a:pt x="167" y="32"/>
                  </a:cubicBezTo>
                  <a:cubicBezTo>
                    <a:pt x="167" y="32"/>
                    <a:pt x="167" y="33"/>
                    <a:pt x="167" y="34"/>
                  </a:cubicBezTo>
                  <a:close/>
                  <a:moveTo>
                    <a:pt x="154" y="12"/>
                  </a:moveTo>
                  <a:cubicBezTo>
                    <a:pt x="154" y="12"/>
                    <a:pt x="153" y="11"/>
                    <a:pt x="153" y="11"/>
                  </a:cubicBezTo>
                  <a:cubicBezTo>
                    <a:pt x="153" y="10"/>
                    <a:pt x="152" y="10"/>
                    <a:pt x="152" y="10"/>
                  </a:cubicBezTo>
                  <a:cubicBezTo>
                    <a:pt x="152" y="10"/>
                    <a:pt x="153" y="11"/>
                    <a:pt x="153" y="11"/>
                  </a:cubicBezTo>
                  <a:cubicBezTo>
                    <a:pt x="153" y="11"/>
                    <a:pt x="153" y="11"/>
                    <a:pt x="153" y="11"/>
                  </a:cubicBezTo>
                  <a:cubicBezTo>
                    <a:pt x="153" y="12"/>
                    <a:pt x="153" y="12"/>
                    <a:pt x="153" y="12"/>
                  </a:cubicBezTo>
                  <a:cubicBezTo>
                    <a:pt x="153" y="12"/>
                    <a:pt x="153" y="12"/>
                    <a:pt x="154" y="12"/>
                  </a:cubicBezTo>
                  <a:close/>
                  <a:moveTo>
                    <a:pt x="85" y="212"/>
                  </a:moveTo>
                  <a:cubicBezTo>
                    <a:pt x="85" y="212"/>
                    <a:pt x="85" y="212"/>
                    <a:pt x="84" y="212"/>
                  </a:cubicBezTo>
                  <a:cubicBezTo>
                    <a:pt x="84" y="212"/>
                    <a:pt x="84" y="212"/>
                    <a:pt x="84" y="212"/>
                  </a:cubicBezTo>
                  <a:cubicBezTo>
                    <a:pt x="84" y="212"/>
                    <a:pt x="85" y="212"/>
                    <a:pt x="85" y="212"/>
                  </a:cubicBezTo>
                  <a:cubicBezTo>
                    <a:pt x="85" y="212"/>
                    <a:pt x="85" y="212"/>
                    <a:pt x="85" y="212"/>
                  </a:cubicBezTo>
                  <a:close/>
                  <a:moveTo>
                    <a:pt x="134" y="209"/>
                  </a:moveTo>
                  <a:cubicBezTo>
                    <a:pt x="135" y="209"/>
                    <a:pt x="135" y="209"/>
                    <a:pt x="135" y="209"/>
                  </a:cubicBezTo>
                  <a:lnTo>
                    <a:pt x="135" y="209"/>
                  </a:lnTo>
                  <a:cubicBezTo>
                    <a:pt x="135" y="209"/>
                    <a:pt x="136" y="209"/>
                    <a:pt x="136" y="209"/>
                  </a:cubicBezTo>
                  <a:lnTo>
                    <a:pt x="136" y="208"/>
                  </a:lnTo>
                  <a:cubicBezTo>
                    <a:pt x="136" y="208"/>
                    <a:pt x="136" y="208"/>
                    <a:pt x="136" y="208"/>
                  </a:cubicBezTo>
                  <a:lnTo>
                    <a:pt x="135" y="208"/>
                  </a:lnTo>
                  <a:cubicBezTo>
                    <a:pt x="135" y="208"/>
                    <a:pt x="135" y="208"/>
                    <a:pt x="134" y="208"/>
                  </a:cubicBezTo>
                  <a:lnTo>
                    <a:pt x="134" y="209"/>
                  </a:lnTo>
                  <a:close/>
                  <a:moveTo>
                    <a:pt x="75" y="209"/>
                  </a:moveTo>
                  <a:cubicBezTo>
                    <a:pt x="75" y="210"/>
                    <a:pt x="76" y="210"/>
                    <a:pt x="76" y="210"/>
                  </a:cubicBezTo>
                  <a:cubicBezTo>
                    <a:pt x="76" y="211"/>
                    <a:pt x="76" y="211"/>
                    <a:pt x="77" y="210"/>
                  </a:cubicBezTo>
                  <a:cubicBezTo>
                    <a:pt x="77" y="210"/>
                    <a:pt x="77" y="210"/>
                    <a:pt x="77" y="209"/>
                  </a:cubicBezTo>
                  <a:cubicBezTo>
                    <a:pt x="77" y="208"/>
                    <a:pt x="77" y="208"/>
                    <a:pt x="77" y="208"/>
                  </a:cubicBezTo>
                  <a:cubicBezTo>
                    <a:pt x="76" y="208"/>
                    <a:pt x="75" y="208"/>
                    <a:pt x="75" y="209"/>
                  </a:cubicBezTo>
                  <a:close/>
                  <a:moveTo>
                    <a:pt x="135" y="204"/>
                  </a:moveTo>
                  <a:cubicBezTo>
                    <a:pt x="135" y="205"/>
                    <a:pt x="135" y="205"/>
                    <a:pt x="135" y="205"/>
                  </a:cubicBezTo>
                  <a:cubicBezTo>
                    <a:pt x="136" y="205"/>
                    <a:pt x="136" y="205"/>
                    <a:pt x="136" y="205"/>
                  </a:cubicBezTo>
                  <a:lnTo>
                    <a:pt x="136" y="204"/>
                  </a:lnTo>
                  <a:cubicBezTo>
                    <a:pt x="136" y="204"/>
                    <a:pt x="135" y="204"/>
                    <a:pt x="135" y="204"/>
                  </a:cubicBezTo>
                  <a:close/>
                  <a:moveTo>
                    <a:pt x="79" y="205"/>
                  </a:moveTo>
                  <a:cubicBezTo>
                    <a:pt x="78" y="205"/>
                    <a:pt x="78" y="205"/>
                    <a:pt x="77" y="205"/>
                  </a:cubicBezTo>
                  <a:cubicBezTo>
                    <a:pt x="77" y="205"/>
                    <a:pt x="77" y="205"/>
                    <a:pt x="77" y="206"/>
                  </a:cubicBezTo>
                  <a:cubicBezTo>
                    <a:pt x="78" y="206"/>
                    <a:pt x="78" y="206"/>
                    <a:pt x="78" y="207"/>
                  </a:cubicBezTo>
                  <a:cubicBezTo>
                    <a:pt x="78" y="207"/>
                    <a:pt x="79" y="207"/>
                    <a:pt x="79" y="207"/>
                  </a:cubicBezTo>
                  <a:cubicBezTo>
                    <a:pt x="79" y="207"/>
                    <a:pt x="80" y="207"/>
                    <a:pt x="80" y="206"/>
                  </a:cubicBezTo>
                  <a:cubicBezTo>
                    <a:pt x="80" y="206"/>
                    <a:pt x="80" y="206"/>
                    <a:pt x="81" y="206"/>
                  </a:cubicBezTo>
                  <a:cubicBezTo>
                    <a:pt x="81" y="206"/>
                    <a:pt x="81" y="205"/>
                    <a:pt x="82" y="206"/>
                  </a:cubicBezTo>
                  <a:cubicBezTo>
                    <a:pt x="82" y="205"/>
                    <a:pt x="82" y="204"/>
                    <a:pt x="82" y="204"/>
                  </a:cubicBezTo>
                  <a:cubicBezTo>
                    <a:pt x="81" y="204"/>
                    <a:pt x="81" y="204"/>
                    <a:pt x="80" y="204"/>
                  </a:cubicBezTo>
                  <a:cubicBezTo>
                    <a:pt x="80" y="204"/>
                    <a:pt x="80" y="204"/>
                    <a:pt x="79" y="204"/>
                  </a:cubicBezTo>
                  <a:cubicBezTo>
                    <a:pt x="79" y="205"/>
                    <a:pt x="79" y="205"/>
                    <a:pt x="79" y="205"/>
                  </a:cubicBezTo>
                  <a:close/>
                  <a:moveTo>
                    <a:pt x="4" y="205"/>
                  </a:moveTo>
                  <a:cubicBezTo>
                    <a:pt x="3" y="205"/>
                    <a:pt x="3" y="205"/>
                    <a:pt x="3" y="204"/>
                  </a:cubicBezTo>
                  <a:cubicBezTo>
                    <a:pt x="3" y="204"/>
                    <a:pt x="3" y="203"/>
                    <a:pt x="2" y="203"/>
                  </a:cubicBezTo>
                  <a:cubicBezTo>
                    <a:pt x="1" y="204"/>
                    <a:pt x="1" y="204"/>
                    <a:pt x="1" y="204"/>
                  </a:cubicBezTo>
                  <a:cubicBezTo>
                    <a:pt x="1" y="205"/>
                    <a:pt x="1" y="205"/>
                    <a:pt x="2" y="206"/>
                  </a:cubicBezTo>
                  <a:cubicBezTo>
                    <a:pt x="2" y="206"/>
                    <a:pt x="3" y="206"/>
                    <a:pt x="3" y="206"/>
                  </a:cubicBezTo>
                  <a:cubicBezTo>
                    <a:pt x="4" y="206"/>
                    <a:pt x="4" y="206"/>
                    <a:pt x="4" y="205"/>
                  </a:cubicBezTo>
                  <a:close/>
                  <a:moveTo>
                    <a:pt x="134" y="204"/>
                  </a:moveTo>
                  <a:cubicBezTo>
                    <a:pt x="134" y="204"/>
                    <a:pt x="134" y="203"/>
                    <a:pt x="134" y="203"/>
                  </a:cubicBezTo>
                  <a:cubicBezTo>
                    <a:pt x="134" y="203"/>
                    <a:pt x="134" y="203"/>
                    <a:pt x="134" y="203"/>
                  </a:cubicBezTo>
                  <a:cubicBezTo>
                    <a:pt x="133" y="202"/>
                    <a:pt x="133" y="203"/>
                    <a:pt x="133" y="203"/>
                  </a:cubicBezTo>
                  <a:cubicBezTo>
                    <a:pt x="133" y="204"/>
                    <a:pt x="133" y="204"/>
                    <a:pt x="134" y="204"/>
                  </a:cubicBezTo>
                  <a:close/>
                  <a:moveTo>
                    <a:pt x="23" y="206"/>
                  </a:moveTo>
                  <a:cubicBezTo>
                    <a:pt x="24" y="206"/>
                    <a:pt x="24" y="205"/>
                    <a:pt x="23" y="205"/>
                  </a:cubicBezTo>
                  <a:cubicBezTo>
                    <a:pt x="23" y="205"/>
                    <a:pt x="23" y="204"/>
                    <a:pt x="23" y="204"/>
                  </a:cubicBezTo>
                  <a:cubicBezTo>
                    <a:pt x="23" y="203"/>
                    <a:pt x="24" y="203"/>
                    <a:pt x="25" y="203"/>
                  </a:cubicBezTo>
                  <a:cubicBezTo>
                    <a:pt x="25" y="202"/>
                    <a:pt x="25" y="202"/>
                    <a:pt x="25" y="200"/>
                  </a:cubicBezTo>
                  <a:cubicBezTo>
                    <a:pt x="25" y="200"/>
                    <a:pt x="24" y="200"/>
                    <a:pt x="24" y="201"/>
                  </a:cubicBezTo>
                  <a:cubicBezTo>
                    <a:pt x="24" y="201"/>
                    <a:pt x="23" y="201"/>
                    <a:pt x="23" y="201"/>
                  </a:cubicBezTo>
                  <a:cubicBezTo>
                    <a:pt x="23" y="202"/>
                    <a:pt x="23" y="202"/>
                    <a:pt x="22" y="202"/>
                  </a:cubicBezTo>
                  <a:cubicBezTo>
                    <a:pt x="22" y="202"/>
                    <a:pt x="22" y="203"/>
                    <a:pt x="21" y="202"/>
                  </a:cubicBezTo>
                  <a:lnTo>
                    <a:pt x="21" y="204"/>
                  </a:lnTo>
                  <a:cubicBezTo>
                    <a:pt x="22" y="204"/>
                    <a:pt x="22" y="204"/>
                    <a:pt x="22" y="204"/>
                  </a:cubicBezTo>
                  <a:cubicBezTo>
                    <a:pt x="22" y="204"/>
                    <a:pt x="23" y="204"/>
                    <a:pt x="23" y="205"/>
                  </a:cubicBezTo>
                  <a:lnTo>
                    <a:pt x="23" y="206"/>
                  </a:lnTo>
                  <a:cubicBezTo>
                    <a:pt x="23" y="206"/>
                    <a:pt x="23" y="206"/>
                    <a:pt x="23" y="206"/>
                  </a:cubicBezTo>
                  <a:close/>
                  <a:moveTo>
                    <a:pt x="3" y="201"/>
                  </a:moveTo>
                  <a:cubicBezTo>
                    <a:pt x="3" y="201"/>
                    <a:pt x="3" y="202"/>
                    <a:pt x="3" y="202"/>
                  </a:cubicBezTo>
                  <a:cubicBezTo>
                    <a:pt x="4" y="202"/>
                    <a:pt x="4" y="202"/>
                    <a:pt x="4" y="202"/>
                  </a:cubicBezTo>
                  <a:cubicBezTo>
                    <a:pt x="4" y="202"/>
                    <a:pt x="5" y="202"/>
                    <a:pt x="5" y="202"/>
                  </a:cubicBezTo>
                  <a:cubicBezTo>
                    <a:pt x="5" y="202"/>
                    <a:pt x="5" y="201"/>
                    <a:pt x="5" y="201"/>
                  </a:cubicBezTo>
                  <a:lnTo>
                    <a:pt x="3" y="201"/>
                  </a:lnTo>
                  <a:close/>
                  <a:moveTo>
                    <a:pt x="137" y="201"/>
                  </a:moveTo>
                  <a:cubicBezTo>
                    <a:pt x="137" y="201"/>
                    <a:pt x="137" y="200"/>
                    <a:pt x="137" y="200"/>
                  </a:cubicBezTo>
                  <a:cubicBezTo>
                    <a:pt x="136" y="199"/>
                    <a:pt x="135" y="199"/>
                    <a:pt x="135" y="199"/>
                  </a:cubicBezTo>
                  <a:cubicBezTo>
                    <a:pt x="134" y="200"/>
                    <a:pt x="134" y="200"/>
                    <a:pt x="134" y="201"/>
                  </a:cubicBezTo>
                  <a:cubicBezTo>
                    <a:pt x="134" y="201"/>
                    <a:pt x="134" y="202"/>
                    <a:pt x="135" y="202"/>
                  </a:cubicBezTo>
                  <a:cubicBezTo>
                    <a:pt x="135" y="202"/>
                    <a:pt x="136" y="203"/>
                    <a:pt x="136" y="203"/>
                  </a:cubicBezTo>
                  <a:cubicBezTo>
                    <a:pt x="137" y="202"/>
                    <a:pt x="137" y="202"/>
                    <a:pt x="137" y="201"/>
                  </a:cubicBezTo>
                  <a:close/>
                  <a:moveTo>
                    <a:pt x="24" y="199"/>
                  </a:moveTo>
                  <a:cubicBezTo>
                    <a:pt x="24" y="199"/>
                    <a:pt x="23" y="199"/>
                    <a:pt x="23" y="199"/>
                  </a:cubicBezTo>
                  <a:cubicBezTo>
                    <a:pt x="23" y="199"/>
                    <a:pt x="23" y="199"/>
                    <a:pt x="23" y="199"/>
                  </a:cubicBezTo>
                  <a:cubicBezTo>
                    <a:pt x="24" y="199"/>
                    <a:pt x="24" y="199"/>
                    <a:pt x="24" y="199"/>
                  </a:cubicBezTo>
                  <a:close/>
                  <a:moveTo>
                    <a:pt x="19" y="198"/>
                  </a:moveTo>
                  <a:cubicBezTo>
                    <a:pt x="19" y="198"/>
                    <a:pt x="19" y="199"/>
                    <a:pt x="19" y="199"/>
                  </a:cubicBezTo>
                  <a:cubicBezTo>
                    <a:pt x="19" y="199"/>
                    <a:pt x="19" y="199"/>
                    <a:pt x="19" y="199"/>
                  </a:cubicBezTo>
                  <a:cubicBezTo>
                    <a:pt x="19" y="199"/>
                    <a:pt x="19" y="198"/>
                    <a:pt x="19" y="198"/>
                  </a:cubicBezTo>
                  <a:cubicBezTo>
                    <a:pt x="19" y="198"/>
                    <a:pt x="19" y="198"/>
                    <a:pt x="19" y="198"/>
                  </a:cubicBezTo>
                  <a:close/>
                  <a:moveTo>
                    <a:pt x="13" y="198"/>
                  </a:moveTo>
                  <a:cubicBezTo>
                    <a:pt x="13" y="199"/>
                    <a:pt x="14" y="199"/>
                    <a:pt x="15" y="199"/>
                  </a:cubicBezTo>
                  <a:cubicBezTo>
                    <a:pt x="16" y="199"/>
                    <a:pt x="17" y="199"/>
                    <a:pt x="18" y="198"/>
                  </a:cubicBezTo>
                  <a:cubicBezTo>
                    <a:pt x="18" y="197"/>
                    <a:pt x="17" y="197"/>
                    <a:pt x="17" y="197"/>
                  </a:cubicBezTo>
                  <a:cubicBezTo>
                    <a:pt x="16" y="197"/>
                    <a:pt x="16" y="197"/>
                    <a:pt x="16" y="197"/>
                  </a:cubicBezTo>
                  <a:cubicBezTo>
                    <a:pt x="15" y="197"/>
                    <a:pt x="15" y="197"/>
                    <a:pt x="14" y="197"/>
                  </a:cubicBezTo>
                  <a:cubicBezTo>
                    <a:pt x="14" y="197"/>
                    <a:pt x="14" y="197"/>
                    <a:pt x="13" y="197"/>
                  </a:cubicBezTo>
                  <a:cubicBezTo>
                    <a:pt x="13" y="197"/>
                    <a:pt x="13" y="197"/>
                    <a:pt x="13" y="197"/>
                  </a:cubicBezTo>
                  <a:cubicBezTo>
                    <a:pt x="12" y="197"/>
                    <a:pt x="12" y="198"/>
                    <a:pt x="13" y="198"/>
                  </a:cubicBezTo>
                  <a:close/>
                  <a:moveTo>
                    <a:pt x="136" y="197"/>
                  </a:moveTo>
                  <a:cubicBezTo>
                    <a:pt x="137" y="197"/>
                    <a:pt x="137" y="198"/>
                    <a:pt x="137" y="198"/>
                  </a:cubicBezTo>
                  <a:cubicBezTo>
                    <a:pt x="137" y="198"/>
                    <a:pt x="138" y="198"/>
                    <a:pt x="138" y="198"/>
                  </a:cubicBezTo>
                  <a:cubicBezTo>
                    <a:pt x="138" y="197"/>
                    <a:pt x="138" y="197"/>
                    <a:pt x="137" y="197"/>
                  </a:cubicBezTo>
                  <a:cubicBezTo>
                    <a:pt x="137" y="197"/>
                    <a:pt x="136" y="197"/>
                    <a:pt x="136" y="197"/>
                  </a:cubicBezTo>
                  <a:close/>
                  <a:moveTo>
                    <a:pt x="142" y="195"/>
                  </a:moveTo>
                  <a:cubicBezTo>
                    <a:pt x="141" y="195"/>
                    <a:pt x="141" y="195"/>
                    <a:pt x="141" y="196"/>
                  </a:cubicBezTo>
                  <a:cubicBezTo>
                    <a:pt x="141" y="196"/>
                    <a:pt x="142" y="196"/>
                    <a:pt x="142" y="196"/>
                  </a:cubicBezTo>
                  <a:cubicBezTo>
                    <a:pt x="142" y="196"/>
                    <a:pt x="142" y="196"/>
                    <a:pt x="142" y="195"/>
                  </a:cubicBezTo>
                  <a:cubicBezTo>
                    <a:pt x="142" y="195"/>
                    <a:pt x="142" y="195"/>
                    <a:pt x="142" y="195"/>
                  </a:cubicBezTo>
                  <a:close/>
                  <a:moveTo>
                    <a:pt x="134" y="196"/>
                  </a:moveTo>
                  <a:cubicBezTo>
                    <a:pt x="134" y="196"/>
                    <a:pt x="134" y="196"/>
                    <a:pt x="134" y="195"/>
                  </a:cubicBezTo>
                  <a:cubicBezTo>
                    <a:pt x="134" y="195"/>
                    <a:pt x="134" y="195"/>
                    <a:pt x="133" y="195"/>
                  </a:cubicBezTo>
                  <a:cubicBezTo>
                    <a:pt x="133" y="195"/>
                    <a:pt x="133" y="195"/>
                    <a:pt x="133" y="196"/>
                  </a:cubicBezTo>
                  <a:cubicBezTo>
                    <a:pt x="133" y="196"/>
                    <a:pt x="133" y="196"/>
                    <a:pt x="134" y="196"/>
                  </a:cubicBezTo>
                  <a:close/>
                  <a:moveTo>
                    <a:pt x="132" y="194"/>
                  </a:moveTo>
                  <a:cubicBezTo>
                    <a:pt x="132" y="194"/>
                    <a:pt x="132" y="194"/>
                    <a:pt x="132" y="194"/>
                  </a:cubicBezTo>
                  <a:cubicBezTo>
                    <a:pt x="132" y="195"/>
                    <a:pt x="131" y="195"/>
                    <a:pt x="132" y="195"/>
                  </a:cubicBezTo>
                  <a:cubicBezTo>
                    <a:pt x="132" y="195"/>
                    <a:pt x="132" y="195"/>
                    <a:pt x="132" y="195"/>
                  </a:cubicBezTo>
                  <a:cubicBezTo>
                    <a:pt x="132" y="195"/>
                    <a:pt x="132" y="195"/>
                    <a:pt x="132" y="194"/>
                  </a:cubicBezTo>
                  <a:close/>
                  <a:moveTo>
                    <a:pt x="30" y="197"/>
                  </a:moveTo>
                  <a:cubicBezTo>
                    <a:pt x="31" y="197"/>
                    <a:pt x="31" y="196"/>
                    <a:pt x="30" y="195"/>
                  </a:cubicBezTo>
                  <a:cubicBezTo>
                    <a:pt x="30" y="195"/>
                    <a:pt x="30" y="195"/>
                    <a:pt x="29" y="195"/>
                  </a:cubicBezTo>
                  <a:cubicBezTo>
                    <a:pt x="29" y="195"/>
                    <a:pt x="29" y="196"/>
                    <a:pt x="29" y="197"/>
                  </a:cubicBezTo>
                  <a:cubicBezTo>
                    <a:pt x="29" y="197"/>
                    <a:pt x="29" y="197"/>
                    <a:pt x="30" y="197"/>
                  </a:cubicBezTo>
                  <a:close/>
                  <a:moveTo>
                    <a:pt x="13" y="196"/>
                  </a:moveTo>
                  <a:lnTo>
                    <a:pt x="14" y="196"/>
                  </a:lnTo>
                  <a:lnTo>
                    <a:pt x="15" y="194"/>
                  </a:lnTo>
                  <a:lnTo>
                    <a:pt x="13" y="195"/>
                  </a:lnTo>
                  <a:lnTo>
                    <a:pt x="13" y="196"/>
                  </a:lnTo>
                  <a:close/>
                  <a:moveTo>
                    <a:pt x="3" y="194"/>
                  </a:moveTo>
                  <a:cubicBezTo>
                    <a:pt x="3" y="194"/>
                    <a:pt x="3" y="194"/>
                    <a:pt x="3" y="194"/>
                  </a:cubicBezTo>
                  <a:cubicBezTo>
                    <a:pt x="3" y="194"/>
                    <a:pt x="3" y="194"/>
                    <a:pt x="3" y="194"/>
                  </a:cubicBezTo>
                  <a:cubicBezTo>
                    <a:pt x="3" y="194"/>
                    <a:pt x="3" y="194"/>
                    <a:pt x="3" y="194"/>
                  </a:cubicBezTo>
                  <a:cubicBezTo>
                    <a:pt x="4" y="194"/>
                    <a:pt x="4" y="194"/>
                    <a:pt x="3" y="194"/>
                  </a:cubicBezTo>
                  <a:close/>
                  <a:moveTo>
                    <a:pt x="85" y="194"/>
                  </a:moveTo>
                  <a:cubicBezTo>
                    <a:pt x="85" y="193"/>
                    <a:pt x="85" y="193"/>
                    <a:pt x="85" y="193"/>
                  </a:cubicBezTo>
                  <a:cubicBezTo>
                    <a:pt x="84" y="193"/>
                    <a:pt x="84" y="193"/>
                    <a:pt x="84" y="194"/>
                  </a:cubicBezTo>
                  <a:cubicBezTo>
                    <a:pt x="84" y="194"/>
                    <a:pt x="85" y="194"/>
                    <a:pt x="85" y="194"/>
                  </a:cubicBezTo>
                  <a:close/>
                  <a:moveTo>
                    <a:pt x="20" y="194"/>
                  </a:moveTo>
                  <a:cubicBezTo>
                    <a:pt x="20" y="194"/>
                    <a:pt x="21" y="195"/>
                    <a:pt x="21" y="195"/>
                  </a:cubicBezTo>
                  <a:lnTo>
                    <a:pt x="23" y="195"/>
                  </a:lnTo>
                  <a:cubicBezTo>
                    <a:pt x="23" y="193"/>
                    <a:pt x="23" y="193"/>
                    <a:pt x="22" y="192"/>
                  </a:cubicBezTo>
                  <a:cubicBezTo>
                    <a:pt x="21" y="192"/>
                    <a:pt x="21" y="192"/>
                    <a:pt x="20" y="193"/>
                  </a:cubicBezTo>
                  <a:lnTo>
                    <a:pt x="20" y="194"/>
                  </a:lnTo>
                  <a:close/>
                  <a:moveTo>
                    <a:pt x="32" y="192"/>
                  </a:moveTo>
                  <a:cubicBezTo>
                    <a:pt x="32" y="192"/>
                    <a:pt x="31" y="192"/>
                    <a:pt x="31" y="192"/>
                  </a:cubicBezTo>
                  <a:cubicBezTo>
                    <a:pt x="31" y="192"/>
                    <a:pt x="31" y="192"/>
                    <a:pt x="31" y="192"/>
                  </a:cubicBezTo>
                  <a:cubicBezTo>
                    <a:pt x="31" y="193"/>
                    <a:pt x="31" y="193"/>
                    <a:pt x="32" y="192"/>
                  </a:cubicBezTo>
                  <a:close/>
                  <a:moveTo>
                    <a:pt x="43" y="193"/>
                  </a:moveTo>
                  <a:cubicBezTo>
                    <a:pt x="43" y="193"/>
                    <a:pt x="43" y="193"/>
                    <a:pt x="43" y="193"/>
                  </a:cubicBezTo>
                  <a:cubicBezTo>
                    <a:pt x="43" y="193"/>
                    <a:pt x="43" y="192"/>
                    <a:pt x="43" y="192"/>
                  </a:cubicBezTo>
                  <a:cubicBezTo>
                    <a:pt x="43" y="192"/>
                    <a:pt x="43" y="192"/>
                    <a:pt x="43" y="191"/>
                  </a:cubicBezTo>
                  <a:cubicBezTo>
                    <a:pt x="43" y="191"/>
                    <a:pt x="43" y="191"/>
                    <a:pt x="43" y="191"/>
                  </a:cubicBezTo>
                  <a:cubicBezTo>
                    <a:pt x="43" y="191"/>
                    <a:pt x="43" y="192"/>
                    <a:pt x="43" y="192"/>
                  </a:cubicBezTo>
                  <a:cubicBezTo>
                    <a:pt x="42" y="192"/>
                    <a:pt x="42" y="192"/>
                    <a:pt x="43" y="193"/>
                  </a:cubicBezTo>
                  <a:close/>
                  <a:moveTo>
                    <a:pt x="162" y="191"/>
                  </a:moveTo>
                  <a:cubicBezTo>
                    <a:pt x="162" y="190"/>
                    <a:pt x="161" y="190"/>
                    <a:pt x="161" y="190"/>
                  </a:cubicBezTo>
                  <a:cubicBezTo>
                    <a:pt x="161" y="190"/>
                    <a:pt x="161" y="190"/>
                    <a:pt x="161" y="191"/>
                  </a:cubicBezTo>
                  <a:cubicBezTo>
                    <a:pt x="161" y="191"/>
                    <a:pt x="161" y="191"/>
                    <a:pt x="161" y="191"/>
                  </a:cubicBezTo>
                  <a:cubicBezTo>
                    <a:pt x="161" y="191"/>
                    <a:pt x="162" y="191"/>
                    <a:pt x="162" y="191"/>
                  </a:cubicBezTo>
                  <a:close/>
                  <a:moveTo>
                    <a:pt x="159" y="190"/>
                  </a:moveTo>
                  <a:cubicBezTo>
                    <a:pt x="159" y="190"/>
                    <a:pt x="159" y="191"/>
                    <a:pt x="159" y="191"/>
                  </a:cubicBezTo>
                  <a:cubicBezTo>
                    <a:pt x="158" y="191"/>
                    <a:pt x="158" y="191"/>
                    <a:pt x="158" y="191"/>
                  </a:cubicBezTo>
                  <a:cubicBezTo>
                    <a:pt x="159" y="191"/>
                    <a:pt x="159" y="191"/>
                    <a:pt x="159" y="190"/>
                  </a:cubicBezTo>
                  <a:close/>
                  <a:moveTo>
                    <a:pt x="165" y="190"/>
                  </a:moveTo>
                  <a:cubicBezTo>
                    <a:pt x="164" y="190"/>
                    <a:pt x="163" y="190"/>
                    <a:pt x="163" y="190"/>
                  </a:cubicBezTo>
                  <a:cubicBezTo>
                    <a:pt x="162" y="190"/>
                    <a:pt x="162" y="191"/>
                    <a:pt x="163" y="191"/>
                  </a:cubicBezTo>
                  <a:cubicBezTo>
                    <a:pt x="163" y="191"/>
                    <a:pt x="163" y="191"/>
                    <a:pt x="163" y="191"/>
                  </a:cubicBezTo>
                  <a:cubicBezTo>
                    <a:pt x="164" y="191"/>
                    <a:pt x="164" y="191"/>
                    <a:pt x="164" y="191"/>
                  </a:cubicBezTo>
                  <a:cubicBezTo>
                    <a:pt x="164" y="191"/>
                    <a:pt x="165" y="191"/>
                    <a:pt x="165" y="190"/>
                  </a:cubicBezTo>
                  <a:close/>
                  <a:moveTo>
                    <a:pt x="16" y="185"/>
                  </a:moveTo>
                  <a:lnTo>
                    <a:pt x="17" y="185"/>
                  </a:lnTo>
                  <a:cubicBezTo>
                    <a:pt x="17" y="185"/>
                    <a:pt x="17" y="185"/>
                    <a:pt x="17" y="185"/>
                  </a:cubicBezTo>
                  <a:cubicBezTo>
                    <a:pt x="17" y="185"/>
                    <a:pt x="17" y="185"/>
                    <a:pt x="17" y="184"/>
                  </a:cubicBezTo>
                  <a:cubicBezTo>
                    <a:pt x="17" y="184"/>
                    <a:pt x="16" y="184"/>
                    <a:pt x="16" y="184"/>
                  </a:cubicBezTo>
                  <a:cubicBezTo>
                    <a:pt x="16" y="184"/>
                    <a:pt x="16" y="184"/>
                    <a:pt x="16" y="184"/>
                  </a:cubicBezTo>
                  <a:lnTo>
                    <a:pt x="16" y="185"/>
                  </a:lnTo>
                  <a:close/>
                  <a:moveTo>
                    <a:pt x="27" y="183"/>
                  </a:moveTo>
                  <a:cubicBezTo>
                    <a:pt x="27" y="183"/>
                    <a:pt x="27" y="184"/>
                    <a:pt x="27" y="184"/>
                  </a:cubicBezTo>
                  <a:cubicBezTo>
                    <a:pt x="27" y="184"/>
                    <a:pt x="28" y="184"/>
                    <a:pt x="28" y="184"/>
                  </a:cubicBezTo>
                  <a:cubicBezTo>
                    <a:pt x="28" y="184"/>
                    <a:pt x="28" y="183"/>
                    <a:pt x="28" y="183"/>
                  </a:cubicBezTo>
                  <a:cubicBezTo>
                    <a:pt x="28" y="183"/>
                    <a:pt x="28" y="183"/>
                    <a:pt x="27" y="183"/>
                  </a:cubicBezTo>
                  <a:close/>
                  <a:moveTo>
                    <a:pt x="5" y="182"/>
                  </a:moveTo>
                  <a:cubicBezTo>
                    <a:pt x="6" y="182"/>
                    <a:pt x="6" y="182"/>
                    <a:pt x="7" y="182"/>
                  </a:cubicBezTo>
                  <a:cubicBezTo>
                    <a:pt x="7" y="182"/>
                    <a:pt x="7" y="182"/>
                    <a:pt x="7" y="181"/>
                  </a:cubicBezTo>
                  <a:cubicBezTo>
                    <a:pt x="7" y="181"/>
                    <a:pt x="6" y="181"/>
                    <a:pt x="5" y="181"/>
                  </a:cubicBezTo>
                  <a:lnTo>
                    <a:pt x="5" y="182"/>
                  </a:lnTo>
                  <a:close/>
                  <a:moveTo>
                    <a:pt x="168" y="177"/>
                  </a:moveTo>
                  <a:cubicBezTo>
                    <a:pt x="168" y="177"/>
                    <a:pt x="167" y="177"/>
                    <a:pt x="167" y="177"/>
                  </a:cubicBezTo>
                  <a:cubicBezTo>
                    <a:pt x="167" y="177"/>
                    <a:pt x="167" y="177"/>
                    <a:pt x="167" y="177"/>
                  </a:cubicBezTo>
                  <a:cubicBezTo>
                    <a:pt x="167" y="177"/>
                    <a:pt x="168" y="177"/>
                    <a:pt x="168" y="177"/>
                  </a:cubicBezTo>
                  <a:close/>
                  <a:moveTo>
                    <a:pt x="161" y="174"/>
                  </a:moveTo>
                  <a:cubicBezTo>
                    <a:pt x="161" y="174"/>
                    <a:pt x="161" y="174"/>
                    <a:pt x="160" y="174"/>
                  </a:cubicBezTo>
                  <a:cubicBezTo>
                    <a:pt x="160" y="174"/>
                    <a:pt x="160" y="174"/>
                    <a:pt x="160" y="175"/>
                  </a:cubicBezTo>
                  <a:cubicBezTo>
                    <a:pt x="160" y="175"/>
                    <a:pt x="161" y="175"/>
                    <a:pt x="161" y="175"/>
                  </a:cubicBezTo>
                  <a:cubicBezTo>
                    <a:pt x="161" y="174"/>
                    <a:pt x="161" y="174"/>
                    <a:pt x="161" y="174"/>
                  </a:cubicBezTo>
                  <a:close/>
                  <a:moveTo>
                    <a:pt x="162" y="169"/>
                  </a:moveTo>
                  <a:lnTo>
                    <a:pt x="161" y="169"/>
                  </a:lnTo>
                  <a:cubicBezTo>
                    <a:pt x="161" y="170"/>
                    <a:pt x="161" y="171"/>
                    <a:pt x="162" y="171"/>
                  </a:cubicBezTo>
                  <a:lnTo>
                    <a:pt x="162" y="169"/>
                  </a:lnTo>
                  <a:close/>
                  <a:moveTo>
                    <a:pt x="26" y="165"/>
                  </a:moveTo>
                  <a:lnTo>
                    <a:pt x="27" y="165"/>
                  </a:lnTo>
                  <a:lnTo>
                    <a:pt x="27" y="164"/>
                  </a:lnTo>
                  <a:lnTo>
                    <a:pt x="26" y="164"/>
                  </a:lnTo>
                  <a:lnTo>
                    <a:pt x="26" y="165"/>
                  </a:lnTo>
                  <a:close/>
                  <a:moveTo>
                    <a:pt x="35" y="160"/>
                  </a:moveTo>
                  <a:cubicBezTo>
                    <a:pt x="35" y="159"/>
                    <a:pt x="35" y="159"/>
                    <a:pt x="34" y="158"/>
                  </a:cubicBezTo>
                  <a:cubicBezTo>
                    <a:pt x="34" y="159"/>
                    <a:pt x="34" y="159"/>
                    <a:pt x="34" y="159"/>
                  </a:cubicBezTo>
                  <a:cubicBezTo>
                    <a:pt x="34" y="159"/>
                    <a:pt x="34" y="159"/>
                    <a:pt x="34" y="160"/>
                  </a:cubicBezTo>
                  <a:lnTo>
                    <a:pt x="35" y="160"/>
                  </a:lnTo>
                  <a:close/>
                  <a:moveTo>
                    <a:pt x="6" y="155"/>
                  </a:moveTo>
                  <a:cubicBezTo>
                    <a:pt x="6" y="156"/>
                    <a:pt x="5" y="156"/>
                    <a:pt x="5" y="155"/>
                  </a:cubicBezTo>
                  <a:cubicBezTo>
                    <a:pt x="5" y="155"/>
                    <a:pt x="5" y="156"/>
                    <a:pt x="4" y="156"/>
                  </a:cubicBezTo>
                  <a:cubicBezTo>
                    <a:pt x="5" y="156"/>
                    <a:pt x="5" y="156"/>
                    <a:pt x="5" y="156"/>
                  </a:cubicBezTo>
                  <a:cubicBezTo>
                    <a:pt x="6" y="156"/>
                    <a:pt x="6" y="156"/>
                    <a:pt x="6" y="155"/>
                  </a:cubicBezTo>
                  <a:close/>
                  <a:moveTo>
                    <a:pt x="39" y="153"/>
                  </a:moveTo>
                  <a:lnTo>
                    <a:pt x="39" y="152"/>
                  </a:lnTo>
                  <a:lnTo>
                    <a:pt x="38" y="152"/>
                  </a:lnTo>
                  <a:cubicBezTo>
                    <a:pt x="38" y="152"/>
                    <a:pt x="38" y="153"/>
                    <a:pt x="38" y="153"/>
                  </a:cubicBezTo>
                  <a:cubicBezTo>
                    <a:pt x="38" y="153"/>
                    <a:pt x="38" y="153"/>
                    <a:pt x="38" y="153"/>
                  </a:cubicBezTo>
                  <a:lnTo>
                    <a:pt x="39" y="153"/>
                  </a:lnTo>
                  <a:close/>
                  <a:moveTo>
                    <a:pt x="93" y="124"/>
                  </a:moveTo>
                  <a:cubicBezTo>
                    <a:pt x="93" y="124"/>
                    <a:pt x="93" y="123"/>
                    <a:pt x="92" y="123"/>
                  </a:cubicBezTo>
                  <a:cubicBezTo>
                    <a:pt x="92" y="123"/>
                    <a:pt x="91" y="123"/>
                    <a:pt x="90" y="123"/>
                  </a:cubicBezTo>
                  <a:cubicBezTo>
                    <a:pt x="90" y="124"/>
                    <a:pt x="91" y="124"/>
                    <a:pt x="91" y="124"/>
                  </a:cubicBezTo>
                  <a:cubicBezTo>
                    <a:pt x="92" y="125"/>
                    <a:pt x="93" y="125"/>
                    <a:pt x="93" y="124"/>
                  </a:cubicBezTo>
                  <a:close/>
                  <a:moveTo>
                    <a:pt x="39" y="113"/>
                  </a:moveTo>
                  <a:cubicBezTo>
                    <a:pt x="39" y="113"/>
                    <a:pt x="39" y="112"/>
                    <a:pt x="38" y="112"/>
                  </a:cubicBezTo>
                  <a:cubicBezTo>
                    <a:pt x="38" y="112"/>
                    <a:pt x="38" y="113"/>
                    <a:pt x="38" y="113"/>
                  </a:cubicBezTo>
                  <a:cubicBezTo>
                    <a:pt x="38" y="113"/>
                    <a:pt x="38" y="113"/>
                    <a:pt x="39" y="113"/>
                  </a:cubicBezTo>
                  <a:close/>
                  <a:moveTo>
                    <a:pt x="59" y="111"/>
                  </a:moveTo>
                  <a:cubicBezTo>
                    <a:pt x="59" y="112"/>
                    <a:pt x="59" y="112"/>
                    <a:pt x="59" y="112"/>
                  </a:cubicBezTo>
                  <a:cubicBezTo>
                    <a:pt x="60" y="113"/>
                    <a:pt x="60" y="113"/>
                    <a:pt x="61" y="113"/>
                  </a:cubicBezTo>
                  <a:cubicBezTo>
                    <a:pt x="61" y="112"/>
                    <a:pt x="61" y="112"/>
                    <a:pt x="61" y="111"/>
                  </a:cubicBezTo>
                  <a:cubicBezTo>
                    <a:pt x="60" y="110"/>
                    <a:pt x="60" y="111"/>
                    <a:pt x="59" y="111"/>
                  </a:cubicBezTo>
                  <a:close/>
                  <a:moveTo>
                    <a:pt x="34" y="107"/>
                  </a:moveTo>
                  <a:lnTo>
                    <a:pt x="35" y="107"/>
                  </a:lnTo>
                  <a:lnTo>
                    <a:pt x="35" y="106"/>
                  </a:lnTo>
                  <a:lnTo>
                    <a:pt x="34" y="106"/>
                  </a:lnTo>
                  <a:lnTo>
                    <a:pt x="34" y="107"/>
                  </a:lnTo>
                  <a:close/>
                  <a:moveTo>
                    <a:pt x="115" y="90"/>
                  </a:moveTo>
                  <a:cubicBezTo>
                    <a:pt x="115" y="89"/>
                    <a:pt x="115" y="89"/>
                    <a:pt x="115" y="89"/>
                  </a:cubicBezTo>
                  <a:cubicBezTo>
                    <a:pt x="115" y="89"/>
                    <a:pt x="114" y="89"/>
                    <a:pt x="114" y="90"/>
                  </a:cubicBezTo>
                  <a:cubicBezTo>
                    <a:pt x="114" y="90"/>
                    <a:pt x="115" y="90"/>
                    <a:pt x="115" y="90"/>
                  </a:cubicBezTo>
                  <a:cubicBezTo>
                    <a:pt x="115" y="90"/>
                    <a:pt x="115" y="90"/>
                    <a:pt x="115" y="90"/>
                  </a:cubicBezTo>
                  <a:close/>
                  <a:moveTo>
                    <a:pt x="111" y="89"/>
                  </a:moveTo>
                  <a:cubicBezTo>
                    <a:pt x="111" y="89"/>
                    <a:pt x="111" y="88"/>
                    <a:pt x="111" y="88"/>
                  </a:cubicBezTo>
                  <a:cubicBezTo>
                    <a:pt x="111" y="88"/>
                    <a:pt x="110" y="88"/>
                    <a:pt x="110" y="88"/>
                  </a:cubicBezTo>
                  <a:cubicBezTo>
                    <a:pt x="109" y="89"/>
                    <a:pt x="110" y="90"/>
                    <a:pt x="111" y="89"/>
                  </a:cubicBezTo>
                  <a:close/>
                  <a:moveTo>
                    <a:pt x="94" y="84"/>
                  </a:moveTo>
                  <a:cubicBezTo>
                    <a:pt x="93" y="84"/>
                    <a:pt x="93" y="84"/>
                    <a:pt x="93" y="84"/>
                  </a:cubicBezTo>
                  <a:cubicBezTo>
                    <a:pt x="93" y="84"/>
                    <a:pt x="93" y="84"/>
                    <a:pt x="93" y="84"/>
                  </a:cubicBezTo>
                  <a:cubicBezTo>
                    <a:pt x="93" y="84"/>
                    <a:pt x="94" y="84"/>
                    <a:pt x="94" y="84"/>
                  </a:cubicBezTo>
                  <a:close/>
                  <a:moveTo>
                    <a:pt x="5" y="84"/>
                  </a:moveTo>
                  <a:cubicBezTo>
                    <a:pt x="6" y="84"/>
                    <a:pt x="6" y="84"/>
                    <a:pt x="7" y="84"/>
                  </a:cubicBezTo>
                  <a:cubicBezTo>
                    <a:pt x="7" y="84"/>
                    <a:pt x="7" y="84"/>
                    <a:pt x="7" y="83"/>
                  </a:cubicBezTo>
                  <a:lnTo>
                    <a:pt x="5" y="83"/>
                  </a:lnTo>
                  <a:lnTo>
                    <a:pt x="5" y="84"/>
                  </a:lnTo>
                  <a:close/>
                  <a:moveTo>
                    <a:pt x="109" y="86"/>
                  </a:moveTo>
                  <a:cubicBezTo>
                    <a:pt x="110" y="86"/>
                    <a:pt x="110" y="85"/>
                    <a:pt x="110" y="85"/>
                  </a:cubicBezTo>
                  <a:cubicBezTo>
                    <a:pt x="110" y="84"/>
                    <a:pt x="109" y="84"/>
                    <a:pt x="109" y="83"/>
                  </a:cubicBezTo>
                  <a:cubicBezTo>
                    <a:pt x="109" y="83"/>
                    <a:pt x="108" y="83"/>
                    <a:pt x="108" y="82"/>
                  </a:cubicBezTo>
                  <a:cubicBezTo>
                    <a:pt x="108" y="82"/>
                    <a:pt x="107" y="82"/>
                    <a:pt x="107" y="82"/>
                  </a:cubicBezTo>
                  <a:cubicBezTo>
                    <a:pt x="107" y="83"/>
                    <a:pt x="107" y="84"/>
                    <a:pt x="107" y="85"/>
                  </a:cubicBezTo>
                  <a:cubicBezTo>
                    <a:pt x="108" y="85"/>
                    <a:pt x="108" y="86"/>
                    <a:pt x="109" y="86"/>
                  </a:cubicBezTo>
                  <a:close/>
                  <a:moveTo>
                    <a:pt x="92" y="78"/>
                  </a:moveTo>
                  <a:cubicBezTo>
                    <a:pt x="93" y="78"/>
                    <a:pt x="93" y="78"/>
                    <a:pt x="94" y="78"/>
                  </a:cubicBezTo>
                  <a:cubicBezTo>
                    <a:pt x="94" y="77"/>
                    <a:pt x="93" y="77"/>
                    <a:pt x="92" y="77"/>
                  </a:cubicBezTo>
                  <a:lnTo>
                    <a:pt x="92" y="78"/>
                  </a:lnTo>
                  <a:close/>
                  <a:moveTo>
                    <a:pt x="106" y="77"/>
                  </a:moveTo>
                  <a:cubicBezTo>
                    <a:pt x="105" y="77"/>
                    <a:pt x="105" y="77"/>
                    <a:pt x="105" y="78"/>
                  </a:cubicBezTo>
                  <a:cubicBezTo>
                    <a:pt x="105" y="79"/>
                    <a:pt x="105" y="79"/>
                    <a:pt x="106" y="80"/>
                  </a:cubicBezTo>
                  <a:cubicBezTo>
                    <a:pt x="106" y="80"/>
                    <a:pt x="106" y="81"/>
                    <a:pt x="107" y="80"/>
                  </a:cubicBezTo>
                  <a:cubicBezTo>
                    <a:pt x="107" y="80"/>
                    <a:pt x="107" y="79"/>
                    <a:pt x="107" y="79"/>
                  </a:cubicBezTo>
                  <a:cubicBezTo>
                    <a:pt x="107" y="78"/>
                    <a:pt x="106" y="78"/>
                    <a:pt x="106" y="77"/>
                  </a:cubicBezTo>
                  <a:cubicBezTo>
                    <a:pt x="107" y="77"/>
                    <a:pt x="107" y="77"/>
                    <a:pt x="107" y="76"/>
                  </a:cubicBezTo>
                  <a:cubicBezTo>
                    <a:pt x="108" y="76"/>
                    <a:pt x="108" y="76"/>
                    <a:pt x="108" y="75"/>
                  </a:cubicBezTo>
                  <a:cubicBezTo>
                    <a:pt x="108" y="75"/>
                    <a:pt x="107" y="75"/>
                    <a:pt x="106" y="75"/>
                  </a:cubicBezTo>
                  <a:cubicBezTo>
                    <a:pt x="106" y="75"/>
                    <a:pt x="106" y="76"/>
                    <a:pt x="106" y="76"/>
                  </a:cubicBezTo>
                  <a:cubicBezTo>
                    <a:pt x="106" y="76"/>
                    <a:pt x="106" y="76"/>
                    <a:pt x="106" y="77"/>
                  </a:cubicBezTo>
                  <a:close/>
                  <a:moveTo>
                    <a:pt x="20" y="73"/>
                  </a:moveTo>
                  <a:cubicBezTo>
                    <a:pt x="21" y="73"/>
                    <a:pt x="21" y="73"/>
                    <a:pt x="22" y="73"/>
                  </a:cubicBezTo>
                  <a:cubicBezTo>
                    <a:pt x="23" y="73"/>
                    <a:pt x="23" y="72"/>
                    <a:pt x="23" y="71"/>
                  </a:cubicBezTo>
                  <a:lnTo>
                    <a:pt x="21" y="71"/>
                  </a:lnTo>
                  <a:cubicBezTo>
                    <a:pt x="21" y="71"/>
                    <a:pt x="20" y="71"/>
                    <a:pt x="20" y="71"/>
                  </a:cubicBezTo>
                  <a:lnTo>
                    <a:pt x="20" y="73"/>
                  </a:lnTo>
                  <a:close/>
                  <a:moveTo>
                    <a:pt x="151" y="68"/>
                  </a:moveTo>
                  <a:lnTo>
                    <a:pt x="150" y="68"/>
                  </a:lnTo>
                  <a:cubicBezTo>
                    <a:pt x="149" y="68"/>
                    <a:pt x="149" y="69"/>
                    <a:pt x="149" y="69"/>
                  </a:cubicBezTo>
                  <a:cubicBezTo>
                    <a:pt x="149" y="69"/>
                    <a:pt x="150" y="69"/>
                    <a:pt x="150" y="69"/>
                  </a:cubicBezTo>
                  <a:cubicBezTo>
                    <a:pt x="150" y="69"/>
                    <a:pt x="151" y="69"/>
                    <a:pt x="151" y="68"/>
                  </a:cubicBezTo>
                  <a:close/>
                  <a:moveTo>
                    <a:pt x="145" y="68"/>
                  </a:moveTo>
                  <a:cubicBezTo>
                    <a:pt x="145" y="68"/>
                    <a:pt x="145" y="68"/>
                    <a:pt x="145" y="68"/>
                  </a:cubicBezTo>
                  <a:cubicBezTo>
                    <a:pt x="145" y="68"/>
                    <a:pt x="145" y="68"/>
                    <a:pt x="146" y="68"/>
                  </a:cubicBezTo>
                  <a:cubicBezTo>
                    <a:pt x="146" y="68"/>
                    <a:pt x="146" y="67"/>
                    <a:pt x="146" y="67"/>
                  </a:cubicBezTo>
                  <a:cubicBezTo>
                    <a:pt x="146" y="67"/>
                    <a:pt x="146" y="67"/>
                    <a:pt x="145" y="68"/>
                  </a:cubicBezTo>
                  <a:close/>
                  <a:moveTo>
                    <a:pt x="167" y="66"/>
                  </a:moveTo>
                  <a:cubicBezTo>
                    <a:pt x="167" y="66"/>
                    <a:pt x="167" y="66"/>
                    <a:pt x="167" y="66"/>
                  </a:cubicBezTo>
                  <a:cubicBezTo>
                    <a:pt x="166" y="66"/>
                    <a:pt x="166" y="66"/>
                    <a:pt x="166" y="66"/>
                  </a:cubicBezTo>
                  <a:cubicBezTo>
                    <a:pt x="167" y="66"/>
                    <a:pt x="167" y="66"/>
                    <a:pt x="167" y="66"/>
                  </a:cubicBezTo>
                  <a:cubicBezTo>
                    <a:pt x="167" y="66"/>
                    <a:pt x="167" y="66"/>
                    <a:pt x="167" y="66"/>
                  </a:cubicBezTo>
                  <a:close/>
                  <a:moveTo>
                    <a:pt x="165" y="66"/>
                  </a:moveTo>
                  <a:cubicBezTo>
                    <a:pt x="164" y="66"/>
                    <a:pt x="164" y="66"/>
                    <a:pt x="164" y="66"/>
                  </a:cubicBezTo>
                  <a:cubicBezTo>
                    <a:pt x="164" y="66"/>
                    <a:pt x="164" y="66"/>
                    <a:pt x="164" y="66"/>
                  </a:cubicBezTo>
                  <a:cubicBezTo>
                    <a:pt x="164" y="66"/>
                    <a:pt x="164" y="66"/>
                    <a:pt x="164" y="66"/>
                  </a:cubicBezTo>
                  <a:cubicBezTo>
                    <a:pt x="164" y="66"/>
                    <a:pt x="165" y="66"/>
                    <a:pt x="165" y="66"/>
                  </a:cubicBezTo>
                  <a:close/>
                  <a:moveTo>
                    <a:pt x="124" y="64"/>
                  </a:moveTo>
                  <a:cubicBezTo>
                    <a:pt x="124" y="64"/>
                    <a:pt x="124" y="64"/>
                    <a:pt x="124" y="64"/>
                  </a:cubicBezTo>
                  <a:cubicBezTo>
                    <a:pt x="123" y="64"/>
                    <a:pt x="123" y="64"/>
                    <a:pt x="124" y="64"/>
                  </a:cubicBezTo>
                  <a:cubicBezTo>
                    <a:pt x="124" y="64"/>
                    <a:pt x="124" y="64"/>
                    <a:pt x="124" y="64"/>
                  </a:cubicBezTo>
                  <a:cubicBezTo>
                    <a:pt x="124" y="64"/>
                    <a:pt x="124" y="64"/>
                    <a:pt x="124" y="64"/>
                  </a:cubicBezTo>
                  <a:close/>
                  <a:moveTo>
                    <a:pt x="169" y="66"/>
                  </a:moveTo>
                  <a:cubicBezTo>
                    <a:pt x="169" y="65"/>
                    <a:pt x="169" y="64"/>
                    <a:pt x="169" y="64"/>
                  </a:cubicBezTo>
                  <a:cubicBezTo>
                    <a:pt x="169" y="64"/>
                    <a:pt x="169" y="64"/>
                    <a:pt x="168" y="64"/>
                  </a:cubicBezTo>
                  <a:cubicBezTo>
                    <a:pt x="168" y="64"/>
                    <a:pt x="168" y="65"/>
                    <a:pt x="168" y="66"/>
                  </a:cubicBezTo>
                  <a:lnTo>
                    <a:pt x="169" y="66"/>
                  </a:lnTo>
                  <a:close/>
                  <a:moveTo>
                    <a:pt x="167" y="64"/>
                  </a:moveTo>
                  <a:cubicBezTo>
                    <a:pt x="167" y="64"/>
                    <a:pt x="167" y="63"/>
                    <a:pt x="166" y="63"/>
                  </a:cubicBezTo>
                  <a:cubicBezTo>
                    <a:pt x="166" y="63"/>
                    <a:pt x="166" y="63"/>
                    <a:pt x="166" y="64"/>
                  </a:cubicBezTo>
                  <a:cubicBezTo>
                    <a:pt x="166" y="64"/>
                    <a:pt x="166" y="64"/>
                    <a:pt x="166" y="64"/>
                  </a:cubicBezTo>
                  <a:lnTo>
                    <a:pt x="167" y="64"/>
                  </a:lnTo>
                  <a:close/>
                  <a:moveTo>
                    <a:pt x="159" y="65"/>
                  </a:moveTo>
                  <a:cubicBezTo>
                    <a:pt x="159" y="63"/>
                    <a:pt x="159" y="63"/>
                    <a:pt x="158" y="63"/>
                  </a:cubicBezTo>
                  <a:cubicBezTo>
                    <a:pt x="158" y="64"/>
                    <a:pt x="158" y="65"/>
                    <a:pt x="159" y="65"/>
                  </a:cubicBezTo>
                  <a:close/>
                  <a:moveTo>
                    <a:pt x="148" y="63"/>
                  </a:moveTo>
                  <a:cubicBezTo>
                    <a:pt x="149" y="64"/>
                    <a:pt x="149" y="64"/>
                    <a:pt x="149" y="64"/>
                  </a:cubicBezTo>
                  <a:cubicBezTo>
                    <a:pt x="149" y="65"/>
                    <a:pt x="149" y="65"/>
                    <a:pt x="150" y="65"/>
                  </a:cubicBezTo>
                  <a:cubicBezTo>
                    <a:pt x="150" y="64"/>
                    <a:pt x="150" y="64"/>
                    <a:pt x="150" y="63"/>
                  </a:cubicBezTo>
                  <a:cubicBezTo>
                    <a:pt x="150" y="63"/>
                    <a:pt x="149" y="63"/>
                    <a:pt x="149" y="63"/>
                  </a:cubicBezTo>
                  <a:cubicBezTo>
                    <a:pt x="149" y="63"/>
                    <a:pt x="149" y="63"/>
                    <a:pt x="149" y="63"/>
                  </a:cubicBezTo>
                  <a:cubicBezTo>
                    <a:pt x="148" y="63"/>
                    <a:pt x="148" y="63"/>
                    <a:pt x="148" y="63"/>
                  </a:cubicBezTo>
                  <a:close/>
                  <a:moveTo>
                    <a:pt x="25" y="65"/>
                  </a:moveTo>
                  <a:cubicBezTo>
                    <a:pt x="25" y="64"/>
                    <a:pt x="26" y="64"/>
                    <a:pt x="25" y="63"/>
                  </a:cubicBezTo>
                  <a:cubicBezTo>
                    <a:pt x="25" y="63"/>
                    <a:pt x="25" y="63"/>
                    <a:pt x="24" y="63"/>
                  </a:cubicBezTo>
                  <a:cubicBezTo>
                    <a:pt x="24" y="63"/>
                    <a:pt x="24" y="63"/>
                    <a:pt x="24" y="64"/>
                  </a:cubicBezTo>
                  <a:cubicBezTo>
                    <a:pt x="24" y="65"/>
                    <a:pt x="24" y="65"/>
                    <a:pt x="25" y="65"/>
                  </a:cubicBezTo>
                  <a:close/>
                  <a:moveTo>
                    <a:pt x="165" y="63"/>
                  </a:moveTo>
                  <a:cubicBezTo>
                    <a:pt x="166" y="63"/>
                    <a:pt x="165" y="62"/>
                    <a:pt x="165" y="62"/>
                  </a:cubicBezTo>
                  <a:cubicBezTo>
                    <a:pt x="164" y="62"/>
                    <a:pt x="164" y="62"/>
                    <a:pt x="164" y="63"/>
                  </a:cubicBezTo>
                  <a:cubicBezTo>
                    <a:pt x="164" y="63"/>
                    <a:pt x="164" y="63"/>
                    <a:pt x="164" y="63"/>
                  </a:cubicBezTo>
                  <a:lnTo>
                    <a:pt x="165" y="63"/>
                  </a:lnTo>
                  <a:close/>
                  <a:moveTo>
                    <a:pt x="158" y="63"/>
                  </a:moveTo>
                  <a:cubicBezTo>
                    <a:pt x="158" y="62"/>
                    <a:pt x="158" y="62"/>
                    <a:pt x="158" y="62"/>
                  </a:cubicBezTo>
                  <a:cubicBezTo>
                    <a:pt x="158" y="62"/>
                    <a:pt x="158" y="62"/>
                    <a:pt x="158" y="62"/>
                  </a:cubicBezTo>
                  <a:cubicBezTo>
                    <a:pt x="158" y="61"/>
                    <a:pt x="158" y="61"/>
                    <a:pt x="157" y="61"/>
                  </a:cubicBezTo>
                  <a:lnTo>
                    <a:pt x="157" y="62"/>
                  </a:lnTo>
                  <a:cubicBezTo>
                    <a:pt x="157" y="62"/>
                    <a:pt x="158" y="63"/>
                    <a:pt x="158" y="63"/>
                  </a:cubicBezTo>
                  <a:close/>
                  <a:moveTo>
                    <a:pt x="155" y="63"/>
                  </a:moveTo>
                  <a:cubicBezTo>
                    <a:pt x="155" y="62"/>
                    <a:pt x="155" y="62"/>
                    <a:pt x="154" y="61"/>
                  </a:cubicBezTo>
                  <a:cubicBezTo>
                    <a:pt x="154" y="61"/>
                    <a:pt x="154" y="61"/>
                    <a:pt x="153" y="61"/>
                  </a:cubicBezTo>
                  <a:cubicBezTo>
                    <a:pt x="153" y="62"/>
                    <a:pt x="153" y="63"/>
                    <a:pt x="155" y="63"/>
                  </a:cubicBezTo>
                  <a:close/>
                  <a:moveTo>
                    <a:pt x="132" y="61"/>
                  </a:moveTo>
                  <a:cubicBezTo>
                    <a:pt x="132" y="62"/>
                    <a:pt x="132" y="62"/>
                    <a:pt x="133" y="63"/>
                  </a:cubicBezTo>
                  <a:cubicBezTo>
                    <a:pt x="133" y="63"/>
                    <a:pt x="134" y="63"/>
                    <a:pt x="134" y="62"/>
                  </a:cubicBezTo>
                  <a:cubicBezTo>
                    <a:pt x="134" y="62"/>
                    <a:pt x="134" y="61"/>
                    <a:pt x="133" y="61"/>
                  </a:cubicBezTo>
                  <a:cubicBezTo>
                    <a:pt x="133" y="61"/>
                    <a:pt x="132" y="61"/>
                    <a:pt x="132" y="61"/>
                  </a:cubicBezTo>
                  <a:close/>
                  <a:moveTo>
                    <a:pt x="160" y="60"/>
                  </a:moveTo>
                  <a:cubicBezTo>
                    <a:pt x="161" y="60"/>
                    <a:pt x="161" y="59"/>
                    <a:pt x="160" y="59"/>
                  </a:cubicBezTo>
                  <a:cubicBezTo>
                    <a:pt x="159" y="59"/>
                    <a:pt x="159" y="59"/>
                    <a:pt x="159" y="60"/>
                  </a:cubicBezTo>
                  <a:cubicBezTo>
                    <a:pt x="159" y="60"/>
                    <a:pt x="160" y="60"/>
                    <a:pt x="160" y="60"/>
                  </a:cubicBezTo>
                  <a:close/>
                  <a:moveTo>
                    <a:pt x="128" y="58"/>
                  </a:moveTo>
                  <a:cubicBezTo>
                    <a:pt x="128" y="58"/>
                    <a:pt x="127" y="58"/>
                    <a:pt x="127" y="58"/>
                  </a:cubicBezTo>
                  <a:cubicBezTo>
                    <a:pt x="127" y="58"/>
                    <a:pt x="127" y="58"/>
                    <a:pt x="127" y="58"/>
                  </a:cubicBezTo>
                  <a:cubicBezTo>
                    <a:pt x="127" y="59"/>
                    <a:pt x="127" y="59"/>
                    <a:pt x="127" y="58"/>
                  </a:cubicBezTo>
                  <a:cubicBezTo>
                    <a:pt x="128" y="58"/>
                    <a:pt x="128" y="58"/>
                    <a:pt x="128" y="58"/>
                  </a:cubicBezTo>
                  <a:close/>
                  <a:moveTo>
                    <a:pt x="135" y="57"/>
                  </a:moveTo>
                  <a:cubicBezTo>
                    <a:pt x="135" y="57"/>
                    <a:pt x="135" y="57"/>
                    <a:pt x="135" y="57"/>
                  </a:cubicBezTo>
                  <a:cubicBezTo>
                    <a:pt x="135" y="57"/>
                    <a:pt x="135" y="57"/>
                    <a:pt x="135" y="57"/>
                  </a:cubicBezTo>
                  <a:cubicBezTo>
                    <a:pt x="135" y="57"/>
                    <a:pt x="135" y="57"/>
                    <a:pt x="135" y="57"/>
                  </a:cubicBezTo>
                  <a:cubicBezTo>
                    <a:pt x="135" y="57"/>
                    <a:pt x="135" y="57"/>
                    <a:pt x="135" y="57"/>
                  </a:cubicBezTo>
                  <a:close/>
                  <a:moveTo>
                    <a:pt x="37" y="57"/>
                  </a:moveTo>
                  <a:cubicBezTo>
                    <a:pt x="37" y="57"/>
                    <a:pt x="37" y="57"/>
                    <a:pt x="37" y="57"/>
                  </a:cubicBezTo>
                  <a:cubicBezTo>
                    <a:pt x="37" y="57"/>
                    <a:pt x="37" y="57"/>
                    <a:pt x="37" y="57"/>
                  </a:cubicBezTo>
                  <a:cubicBezTo>
                    <a:pt x="37" y="57"/>
                    <a:pt x="37" y="57"/>
                    <a:pt x="37" y="57"/>
                  </a:cubicBezTo>
                  <a:cubicBezTo>
                    <a:pt x="37" y="57"/>
                    <a:pt x="37" y="57"/>
                    <a:pt x="37" y="57"/>
                  </a:cubicBezTo>
                  <a:close/>
                  <a:moveTo>
                    <a:pt x="95" y="61"/>
                  </a:moveTo>
                  <a:cubicBezTo>
                    <a:pt x="95" y="61"/>
                    <a:pt x="96" y="61"/>
                    <a:pt x="96" y="60"/>
                  </a:cubicBezTo>
                  <a:cubicBezTo>
                    <a:pt x="97" y="60"/>
                    <a:pt x="97" y="60"/>
                    <a:pt x="97" y="60"/>
                  </a:cubicBezTo>
                  <a:cubicBezTo>
                    <a:pt x="97" y="59"/>
                    <a:pt x="97" y="58"/>
                    <a:pt x="96" y="58"/>
                  </a:cubicBezTo>
                  <a:cubicBezTo>
                    <a:pt x="95" y="57"/>
                    <a:pt x="95" y="57"/>
                    <a:pt x="94" y="56"/>
                  </a:cubicBezTo>
                  <a:cubicBezTo>
                    <a:pt x="94" y="57"/>
                    <a:pt x="94" y="57"/>
                    <a:pt x="94" y="58"/>
                  </a:cubicBezTo>
                  <a:cubicBezTo>
                    <a:pt x="94" y="59"/>
                    <a:pt x="94" y="60"/>
                    <a:pt x="95" y="61"/>
                  </a:cubicBezTo>
                  <a:close/>
                  <a:moveTo>
                    <a:pt x="131" y="54"/>
                  </a:moveTo>
                  <a:cubicBezTo>
                    <a:pt x="131" y="54"/>
                    <a:pt x="131" y="54"/>
                    <a:pt x="131" y="54"/>
                  </a:cubicBezTo>
                  <a:cubicBezTo>
                    <a:pt x="131" y="54"/>
                    <a:pt x="131" y="54"/>
                    <a:pt x="131" y="54"/>
                  </a:cubicBezTo>
                  <a:cubicBezTo>
                    <a:pt x="131" y="54"/>
                    <a:pt x="132" y="54"/>
                    <a:pt x="132" y="54"/>
                  </a:cubicBezTo>
                  <a:cubicBezTo>
                    <a:pt x="132" y="53"/>
                    <a:pt x="132" y="54"/>
                    <a:pt x="131" y="54"/>
                  </a:cubicBezTo>
                  <a:close/>
                  <a:moveTo>
                    <a:pt x="103" y="54"/>
                  </a:moveTo>
                  <a:lnTo>
                    <a:pt x="105" y="54"/>
                  </a:lnTo>
                  <a:lnTo>
                    <a:pt x="104" y="53"/>
                  </a:lnTo>
                  <a:lnTo>
                    <a:pt x="103" y="53"/>
                  </a:lnTo>
                  <a:lnTo>
                    <a:pt x="103" y="54"/>
                  </a:lnTo>
                  <a:close/>
                  <a:moveTo>
                    <a:pt x="134" y="53"/>
                  </a:moveTo>
                  <a:cubicBezTo>
                    <a:pt x="134" y="53"/>
                    <a:pt x="134" y="53"/>
                    <a:pt x="134" y="53"/>
                  </a:cubicBezTo>
                  <a:cubicBezTo>
                    <a:pt x="134" y="53"/>
                    <a:pt x="134" y="53"/>
                    <a:pt x="134" y="53"/>
                  </a:cubicBezTo>
                  <a:cubicBezTo>
                    <a:pt x="134" y="53"/>
                    <a:pt x="134" y="53"/>
                    <a:pt x="134" y="53"/>
                  </a:cubicBezTo>
                  <a:cubicBezTo>
                    <a:pt x="134" y="53"/>
                    <a:pt x="134" y="53"/>
                    <a:pt x="134" y="53"/>
                  </a:cubicBezTo>
                  <a:close/>
                  <a:moveTo>
                    <a:pt x="135" y="54"/>
                  </a:moveTo>
                  <a:cubicBezTo>
                    <a:pt x="135" y="54"/>
                    <a:pt x="135" y="54"/>
                    <a:pt x="136" y="55"/>
                  </a:cubicBezTo>
                  <a:cubicBezTo>
                    <a:pt x="136" y="55"/>
                    <a:pt x="137" y="55"/>
                    <a:pt x="137" y="55"/>
                  </a:cubicBezTo>
                  <a:cubicBezTo>
                    <a:pt x="138" y="55"/>
                    <a:pt x="138" y="55"/>
                    <a:pt x="139" y="55"/>
                  </a:cubicBezTo>
                  <a:cubicBezTo>
                    <a:pt x="139" y="55"/>
                    <a:pt x="139" y="55"/>
                    <a:pt x="140" y="54"/>
                  </a:cubicBezTo>
                  <a:cubicBezTo>
                    <a:pt x="139" y="54"/>
                    <a:pt x="139" y="54"/>
                    <a:pt x="138" y="54"/>
                  </a:cubicBezTo>
                  <a:cubicBezTo>
                    <a:pt x="138" y="54"/>
                    <a:pt x="138" y="53"/>
                    <a:pt x="138" y="53"/>
                  </a:cubicBezTo>
                  <a:cubicBezTo>
                    <a:pt x="137" y="53"/>
                    <a:pt x="137" y="52"/>
                    <a:pt x="137" y="52"/>
                  </a:cubicBezTo>
                  <a:cubicBezTo>
                    <a:pt x="137" y="52"/>
                    <a:pt x="136" y="52"/>
                    <a:pt x="136" y="52"/>
                  </a:cubicBezTo>
                  <a:lnTo>
                    <a:pt x="135" y="54"/>
                  </a:lnTo>
                  <a:close/>
                  <a:moveTo>
                    <a:pt x="139" y="51"/>
                  </a:moveTo>
                  <a:cubicBezTo>
                    <a:pt x="139" y="51"/>
                    <a:pt x="139" y="51"/>
                    <a:pt x="138" y="51"/>
                  </a:cubicBezTo>
                  <a:cubicBezTo>
                    <a:pt x="138" y="52"/>
                    <a:pt x="138" y="52"/>
                    <a:pt x="138" y="52"/>
                  </a:cubicBezTo>
                  <a:cubicBezTo>
                    <a:pt x="139" y="52"/>
                    <a:pt x="139" y="52"/>
                    <a:pt x="139" y="52"/>
                  </a:cubicBezTo>
                  <a:cubicBezTo>
                    <a:pt x="139" y="52"/>
                    <a:pt x="139" y="52"/>
                    <a:pt x="139" y="51"/>
                  </a:cubicBezTo>
                  <a:close/>
                  <a:moveTo>
                    <a:pt x="159" y="51"/>
                  </a:moveTo>
                  <a:lnTo>
                    <a:pt x="160" y="51"/>
                  </a:lnTo>
                  <a:cubicBezTo>
                    <a:pt x="160" y="51"/>
                    <a:pt x="160" y="50"/>
                    <a:pt x="159" y="51"/>
                  </a:cubicBezTo>
                  <a:close/>
                  <a:moveTo>
                    <a:pt x="121" y="52"/>
                  </a:moveTo>
                  <a:cubicBezTo>
                    <a:pt x="121" y="52"/>
                    <a:pt x="121" y="51"/>
                    <a:pt x="122" y="51"/>
                  </a:cubicBezTo>
                  <a:cubicBezTo>
                    <a:pt x="122" y="51"/>
                    <a:pt x="123" y="51"/>
                    <a:pt x="123" y="50"/>
                  </a:cubicBezTo>
                  <a:lnTo>
                    <a:pt x="121" y="50"/>
                  </a:lnTo>
                  <a:cubicBezTo>
                    <a:pt x="121" y="50"/>
                    <a:pt x="121" y="51"/>
                    <a:pt x="120" y="51"/>
                  </a:cubicBezTo>
                  <a:cubicBezTo>
                    <a:pt x="120" y="52"/>
                    <a:pt x="120" y="52"/>
                    <a:pt x="121" y="52"/>
                  </a:cubicBezTo>
                  <a:close/>
                  <a:moveTo>
                    <a:pt x="139" y="50"/>
                  </a:moveTo>
                  <a:cubicBezTo>
                    <a:pt x="139" y="51"/>
                    <a:pt x="140" y="51"/>
                    <a:pt x="140" y="51"/>
                  </a:cubicBezTo>
                  <a:cubicBezTo>
                    <a:pt x="140" y="51"/>
                    <a:pt x="140" y="51"/>
                    <a:pt x="140" y="51"/>
                  </a:cubicBezTo>
                  <a:cubicBezTo>
                    <a:pt x="140" y="51"/>
                    <a:pt x="141" y="51"/>
                    <a:pt x="141" y="51"/>
                  </a:cubicBezTo>
                  <a:cubicBezTo>
                    <a:pt x="141" y="51"/>
                    <a:pt x="141" y="51"/>
                    <a:pt x="142" y="51"/>
                  </a:cubicBezTo>
                  <a:cubicBezTo>
                    <a:pt x="142" y="51"/>
                    <a:pt x="142" y="51"/>
                    <a:pt x="142" y="51"/>
                  </a:cubicBezTo>
                  <a:cubicBezTo>
                    <a:pt x="141" y="50"/>
                    <a:pt x="141" y="50"/>
                    <a:pt x="141" y="50"/>
                  </a:cubicBezTo>
                  <a:cubicBezTo>
                    <a:pt x="140" y="50"/>
                    <a:pt x="140" y="50"/>
                    <a:pt x="139" y="50"/>
                  </a:cubicBezTo>
                  <a:close/>
                  <a:moveTo>
                    <a:pt x="168" y="50"/>
                  </a:moveTo>
                  <a:lnTo>
                    <a:pt x="168" y="50"/>
                  </a:lnTo>
                  <a:lnTo>
                    <a:pt x="169" y="49"/>
                  </a:lnTo>
                  <a:lnTo>
                    <a:pt x="168" y="49"/>
                  </a:lnTo>
                  <a:lnTo>
                    <a:pt x="168" y="50"/>
                  </a:lnTo>
                  <a:close/>
                  <a:moveTo>
                    <a:pt x="167" y="49"/>
                  </a:moveTo>
                  <a:cubicBezTo>
                    <a:pt x="166" y="49"/>
                    <a:pt x="166" y="49"/>
                    <a:pt x="166" y="49"/>
                  </a:cubicBezTo>
                  <a:cubicBezTo>
                    <a:pt x="166" y="49"/>
                    <a:pt x="166" y="49"/>
                    <a:pt x="166" y="49"/>
                  </a:cubicBezTo>
                  <a:cubicBezTo>
                    <a:pt x="167" y="49"/>
                    <a:pt x="167" y="49"/>
                    <a:pt x="167" y="49"/>
                  </a:cubicBezTo>
                  <a:close/>
                  <a:moveTo>
                    <a:pt x="161" y="50"/>
                  </a:moveTo>
                  <a:cubicBezTo>
                    <a:pt x="162" y="50"/>
                    <a:pt x="162" y="50"/>
                    <a:pt x="163" y="51"/>
                  </a:cubicBezTo>
                  <a:cubicBezTo>
                    <a:pt x="163" y="51"/>
                    <a:pt x="164" y="51"/>
                    <a:pt x="164" y="51"/>
                  </a:cubicBezTo>
                  <a:cubicBezTo>
                    <a:pt x="164" y="50"/>
                    <a:pt x="164" y="50"/>
                    <a:pt x="164" y="49"/>
                  </a:cubicBezTo>
                  <a:cubicBezTo>
                    <a:pt x="164" y="49"/>
                    <a:pt x="163" y="49"/>
                    <a:pt x="163" y="49"/>
                  </a:cubicBezTo>
                  <a:cubicBezTo>
                    <a:pt x="163" y="49"/>
                    <a:pt x="162" y="49"/>
                    <a:pt x="162" y="49"/>
                  </a:cubicBezTo>
                  <a:cubicBezTo>
                    <a:pt x="161" y="50"/>
                    <a:pt x="161" y="50"/>
                    <a:pt x="161" y="50"/>
                  </a:cubicBezTo>
                  <a:close/>
                  <a:moveTo>
                    <a:pt x="73" y="49"/>
                  </a:moveTo>
                  <a:cubicBezTo>
                    <a:pt x="73" y="49"/>
                    <a:pt x="73" y="49"/>
                    <a:pt x="73" y="49"/>
                  </a:cubicBezTo>
                  <a:cubicBezTo>
                    <a:pt x="72" y="49"/>
                    <a:pt x="72" y="49"/>
                    <a:pt x="73" y="49"/>
                  </a:cubicBezTo>
                  <a:cubicBezTo>
                    <a:pt x="73" y="49"/>
                    <a:pt x="73" y="49"/>
                    <a:pt x="73" y="49"/>
                  </a:cubicBezTo>
                  <a:cubicBezTo>
                    <a:pt x="73" y="49"/>
                    <a:pt x="73" y="49"/>
                    <a:pt x="73" y="49"/>
                  </a:cubicBezTo>
                  <a:close/>
                  <a:moveTo>
                    <a:pt x="149" y="49"/>
                  </a:moveTo>
                  <a:cubicBezTo>
                    <a:pt x="150" y="49"/>
                    <a:pt x="150" y="49"/>
                    <a:pt x="150" y="50"/>
                  </a:cubicBezTo>
                  <a:cubicBezTo>
                    <a:pt x="150" y="50"/>
                    <a:pt x="150" y="50"/>
                    <a:pt x="151" y="50"/>
                  </a:cubicBezTo>
                  <a:cubicBezTo>
                    <a:pt x="151" y="49"/>
                    <a:pt x="150" y="49"/>
                    <a:pt x="150" y="48"/>
                  </a:cubicBezTo>
                  <a:cubicBezTo>
                    <a:pt x="150" y="49"/>
                    <a:pt x="150" y="49"/>
                    <a:pt x="150" y="49"/>
                  </a:cubicBezTo>
                  <a:cubicBezTo>
                    <a:pt x="150" y="49"/>
                    <a:pt x="149" y="49"/>
                    <a:pt x="149" y="49"/>
                  </a:cubicBezTo>
                  <a:close/>
                  <a:moveTo>
                    <a:pt x="124" y="51"/>
                  </a:moveTo>
                  <a:cubicBezTo>
                    <a:pt x="124" y="51"/>
                    <a:pt x="124" y="52"/>
                    <a:pt x="124" y="53"/>
                  </a:cubicBezTo>
                  <a:lnTo>
                    <a:pt x="125" y="54"/>
                  </a:lnTo>
                  <a:cubicBezTo>
                    <a:pt x="125" y="54"/>
                    <a:pt x="125" y="55"/>
                    <a:pt x="125" y="55"/>
                  </a:cubicBezTo>
                  <a:cubicBezTo>
                    <a:pt x="125" y="56"/>
                    <a:pt x="126" y="56"/>
                    <a:pt x="126" y="56"/>
                  </a:cubicBezTo>
                  <a:cubicBezTo>
                    <a:pt x="127" y="55"/>
                    <a:pt x="127" y="54"/>
                    <a:pt x="128" y="54"/>
                  </a:cubicBezTo>
                  <a:cubicBezTo>
                    <a:pt x="128" y="53"/>
                    <a:pt x="129" y="52"/>
                    <a:pt x="128" y="51"/>
                  </a:cubicBezTo>
                  <a:cubicBezTo>
                    <a:pt x="128" y="50"/>
                    <a:pt x="128" y="50"/>
                    <a:pt x="128" y="50"/>
                  </a:cubicBezTo>
                  <a:cubicBezTo>
                    <a:pt x="128" y="50"/>
                    <a:pt x="128" y="50"/>
                    <a:pt x="128" y="49"/>
                  </a:cubicBezTo>
                  <a:cubicBezTo>
                    <a:pt x="126" y="50"/>
                    <a:pt x="126" y="50"/>
                    <a:pt x="125" y="49"/>
                  </a:cubicBezTo>
                  <a:cubicBezTo>
                    <a:pt x="125" y="49"/>
                    <a:pt x="124" y="48"/>
                    <a:pt x="123" y="48"/>
                  </a:cubicBezTo>
                  <a:cubicBezTo>
                    <a:pt x="123" y="49"/>
                    <a:pt x="123" y="50"/>
                    <a:pt x="123" y="50"/>
                  </a:cubicBezTo>
                  <a:cubicBezTo>
                    <a:pt x="124" y="50"/>
                    <a:pt x="124" y="51"/>
                    <a:pt x="124" y="51"/>
                  </a:cubicBezTo>
                  <a:close/>
                  <a:moveTo>
                    <a:pt x="8" y="48"/>
                  </a:moveTo>
                  <a:cubicBezTo>
                    <a:pt x="9" y="48"/>
                    <a:pt x="9" y="48"/>
                    <a:pt x="9" y="48"/>
                  </a:cubicBezTo>
                  <a:cubicBezTo>
                    <a:pt x="10" y="48"/>
                    <a:pt x="10" y="47"/>
                    <a:pt x="10" y="47"/>
                  </a:cubicBezTo>
                  <a:lnTo>
                    <a:pt x="8" y="47"/>
                  </a:lnTo>
                  <a:lnTo>
                    <a:pt x="8" y="48"/>
                  </a:lnTo>
                  <a:close/>
                  <a:moveTo>
                    <a:pt x="158" y="47"/>
                  </a:moveTo>
                  <a:cubicBezTo>
                    <a:pt x="159" y="47"/>
                    <a:pt x="159" y="47"/>
                    <a:pt x="160" y="47"/>
                  </a:cubicBezTo>
                  <a:cubicBezTo>
                    <a:pt x="160" y="47"/>
                    <a:pt x="160" y="47"/>
                    <a:pt x="160" y="46"/>
                  </a:cubicBezTo>
                  <a:lnTo>
                    <a:pt x="159" y="46"/>
                  </a:lnTo>
                  <a:cubicBezTo>
                    <a:pt x="159" y="46"/>
                    <a:pt x="159" y="46"/>
                    <a:pt x="159" y="47"/>
                  </a:cubicBezTo>
                  <a:cubicBezTo>
                    <a:pt x="158" y="47"/>
                    <a:pt x="158" y="47"/>
                    <a:pt x="158" y="47"/>
                  </a:cubicBezTo>
                  <a:close/>
                  <a:moveTo>
                    <a:pt x="155" y="46"/>
                  </a:moveTo>
                  <a:cubicBezTo>
                    <a:pt x="155" y="46"/>
                    <a:pt x="155" y="47"/>
                    <a:pt x="156" y="47"/>
                  </a:cubicBezTo>
                  <a:cubicBezTo>
                    <a:pt x="156" y="47"/>
                    <a:pt x="156" y="47"/>
                    <a:pt x="156" y="47"/>
                  </a:cubicBezTo>
                  <a:lnTo>
                    <a:pt x="157" y="45"/>
                  </a:lnTo>
                  <a:cubicBezTo>
                    <a:pt x="156" y="45"/>
                    <a:pt x="155" y="46"/>
                    <a:pt x="155" y="46"/>
                  </a:cubicBezTo>
                  <a:close/>
                  <a:moveTo>
                    <a:pt x="66" y="46"/>
                  </a:moveTo>
                  <a:cubicBezTo>
                    <a:pt x="66" y="45"/>
                    <a:pt x="66" y="45"/>
                    <a:pt x="65" y="45"/>
                  </a:cubicBezTo>
                  <a:cubicBezTo>
                    <a:pt x="64" y="45"/>
                    <a:pt x="64" y="45"/>
                    <a:pt x="64" y="45"/>
                  </a:cubicBezTo>
                  <a:cubicBezTo>
                    <a:pt x="63" y="46"/>
                    <a:pt x="63" y="46"/>
                    <a:pt x="64" y="46"/>
                  </a:cubicBezTo>
                  <a:cubicBezTo>
                    <a:pt x="64" y="46"/>
                    <a:pt x="64" y="47"/>
                    <a:pt x="65" y="47"/>
                  </a:cubicBezTo>
                  <a:cubicBezTo>
                    <a:pt x="65" y="47"/>
                    <a:pt x="65" y="47"/>
                    <a:pt x="65" y="46"/>
                  </a:cubicBezTo>
                  <a:cubicBezTo>
                    <a:pt x="66" y="46"/>
                    <a:pt x="66" y="46"/>
                    <a:pt x="66" y="46"/>
                  </a:cubicBezTo>
                  <a:close/>
                  <a:moveTo>
                    <a:pt x="99" y="45"/>
                  </a:moveTo>
                  <a:cubicBezTo>
                    <a:pt x="99" y="45"/>
                    <a:pt x="98" y="46"/>
                    <a:pt x="98" y="46"/>
                  </a:cubicBezTo>
                  <a:cubicBezTo>
                    <a:pt x="98" y="46"/>
                    <a:pt x="97" y="47"/>
                    <a:pt x="97" y="48"/>
                  </a:cubicBezTo>
                  <a:cubicBezTo>
                    <a:pt x="98" y="48"/>
                    <a:pt x="99" y="48"/>
                    <a:pt x="99" y="47"/>
                  </a:cubicBezTo>
                  <a:cubicBezTo>
                    <a:pt x="100" y="47"/>
                    <a:pt x="100" y="46"/>
                    <a:pt x="100" y="46"/>
                  </a:cubicBezTo>
                  <a:cubicBezTo>
                    <a:pt x="101" y="46"/>
                    <a:pt x="102" y="47"/>
                    <a:pt x="102" y="47"/>
                  </a:cubicBezTo>
                  <a:cubicBezTo>
                    <a:pt x="103" y="48"/>
                    <a:pt x="103" y="48"/>
                    <a:pt x="104" y="48"/>
                  </a:cubicBezTo>
                  <a:cubicBezTo>
                    <a:pt x="104" y="48"/>
                    <a:pt x="104" y="47"/>
                    <a:pt x="104" y="47"/>
                  </a:cubicBezTo>
                  <a:cubicBezTo>
                    <a:pt x="104" y="47"/>
                    <a:pt x="104" y="47"/>
                    <a:pt x="104" y="46"/>
                  </a:cubicBezTo>
                  <a:cubicBezTo>
                    <a:pt x="103" y="46"/>
                    <a:pt x="103" y="46"/>
                    <a:pt x="103" y="46"/>
                  </a:cubicBezTo>
                  <a:cubicBezTo>
                    <a:pt x="103" y="46"/>
                    <a:pt x="102" y="45"/>
                    <a:pt x="102" y="45"/>
                  </a:cubicBezTo>
                  <a:cubicBezTo>
                    <a:pt x="101" y="45"/>
                    <a:pt x="101" y="45"/>
                    <a:pt x="100" y="45"/>
                  </a:cubicBezTo>
                  <a:cubicBezTo>
                    <a:pt x="100" y="45"/>
                    <a:pt x="99" y="45"/>
                    <a:pt x="99" y="45"/>
                  </a:cubicBezTo>
                  <a:close/>
                  <a:moveTo>
                    <a:pt x="48" y="45"/>
                  </a:moveTo>
                  <a:lnTo>
                    <a:pt x="47" y="45"/>
                  </a:lnTo>
                  <a:cubicBezTo>
                    <a:pt x="47" y="46"/>
                    <a:pt x="47" y="46"/>
                    <a:pt x="48" y="46"/>
                  </a:cubicBezTo>
                  <a:lnTo>
                    <a:pt x="48" y="45"/>
                  </a:lnTo>
                  <a:close/>
                  <a:moveTo>
                    <a:pt x="130" y="45"/>
                  </a:moveTo>
                  <a:cubicBezTo>
                    <a:pt x="130" y="46"/>
                    <a:pt x="130" y="46"/>
                    <a:pt x="131" y="47"/>
                  </a:cubicBezTo>
                  <a:cubicBezTo>
                    <a:pt x="131" y="47"/>
                    <a:pt x="132" y="47"/>
                    <a:pt x="133" y="47"/>
                  </a:cubicBezTo>
                  <a:cubicBezTo>
                    <a:pt x="133" y="47"/>
                    <a:pt x="134" y="47"/>
                    <a:pt x="134" y="47"/>
                  </a:cubicBezTo>
                  <a:cubicBezTo>
                    <a:pt x="135" y="48"/>
                    <a:pt x="135" y="48"/>
                    <a:pt x="136" y="48"/>
                  </a:cubicBezTo>
                  <a:cubicBezTo>
                    <a:pt x="135" y="49"/>
                    <a:pt x="135" y="49"/>
                    <a:pt x="135" y="49"/>
                  </a:cubicBezTo>
                  <a:cubicBezTo>
                    <a:pt x="136" y="49"/>
                    <a:pt x="136" y="49"/>
                    <a:pt x="136" y="50"/>
                  </a:cubicBezTo>
                  <a:cubicBezTo>
                    <a:pt x="136" y="50"/>
                    <a:pt x="137" y="50"/>
                    <a:pt x="137" y="50"/>
                  </a:cubicBezTo>
                  <a:cubicBezTo>
                    <a:pt x="138" y="50"/>
                    <a:pt x="138" y="50"/>
                    <a:pt x="139" y="49"/>
                  </a:cubicBezTo>
                  <a:cubicBezTo>
                    <a:pt x="139" y="49"/>
                    <a:pt x="139" y="49"/>
                    <a:pt x="139" y="48"/>
                  </a:cubicBezTo>
                  <a:cubicBezTo>
                    <a:pt x="139" y="48"/>
                    <a:pt x="139" y="47"/>
                    <a:pt x="140" y="48"/>
                  </a:cubicBezTo>
                  <a:cubicBezTo>
                    <a:pt x="140" y="47"/>
                    <a:pt x="140" y="47"/>
                    <a:pt x="140" y="47"/>
                  </a:cubicBezTo>
                  <a:cubicBezTo>
                    <a:pt x="140" y="47"/>
                    <a:pt x="139" y="47"/>
                    <a:pt x="139" y="46"/>
                  </a:cubicBezTo>
                  <a:cubicBezTo>
                    <a:pt x="139" y="46"/>
                    <a:pt x="139" y="46"/>
                    <a:pt x="138" y="46"/>
                  </a:cubicBezTo>
                  <a:cubicBezTo>
                    <a:pt x="138" y="46"/>
                    <a:pt x="138" y="46"/>
                    <a:pt x="138" y="45"/>
                  </a:cubicBezTo>
                  <a:cubicBezTo>
                    <a:pt x="139" y="45"/>
                    <a:pt x="140" y="45"/>
                    <a:pt x="140" y="44"/>
                  </a:cubicBezTo>
                  <a:cubicBezTo>
                    <a:pt x="138" y="44"/>
                    <a:pt x="136" y="44"/>
                    <a:pt x="135" y="45"/>
                  </a:cubicBezTo>
                  <a:cubicBezTo>
                    <a:pt x="133" y="45"/>
                    <a:pt x="132" y="45"/>
                    <a:pt x="130" y="45"/>
                  </a:cubicBezTo>
                  <a:close/>
                  <a:moveTo>
                    <a:pt x="95" y="45"/>
                  </a:moveTo>
                  <a:cubicBezTo>
                    <a:pt x="95" y="44"/>
                    <a:pt x="95" y="43"/>
                    <a:pt x="94" y="43"/>
                  </a:cubicBezTo>
                  <a:cubicBezTo>
                    <a:pt x="94" y="44"/>
                    <a:pt x="94" y="44"/>
                    <a:pt x="94" y="44"/>
                  </a:cubicBezTo>
                  <a:cubicBezTo>
                    <a:pt x="94" y="44"/>
                    <a:pt x="94" y="44"/>
                    <a:pt x="94" y="45"/>
                  </a:cubicBezTo>
                  <a:lnTo>
                    <a:pt x="95" y="45"/>
                  </a:lnTo>
                  <a:close/>
                  <a:moveTo>
                    <a:pt x="158" y="44"/>
                  </a:moveTo>
                  <a:cubicBezTo>
                    <a:pt x="158" y="44"/>
                    <a:pt x="158" y="43"/>
                    <a:pt x="157" y="43"/>
                  </a:cubicBezTo>
                  <a:cubicBezTo>
                    <a:pt x="157" y="42"/>
                    <a:pt x="157" y="42"/>
                    <a:pt x="156" y="42"/>
                  </a:cubicBezTo>
                  <a:cubicBezTo>
                    <a:pt x="156" y="42"/>
                    <a:pt x="156" y="43"/>
                    <a:pt x="156" y="44"/>
                  </a:cubicBezTo>
                  <a:cubicBezTo>
                    <a:pt x="156" y="44"/>
                    <a:pt x="157" y="45"/>
                    <a:pt x="158" y="44"/>
                  </a:cubicBezTo>
                  <a:close/>
                  <a:moveTo>
                    <a:pt x="129" y="44"/>
                  </a:moveTo>
                  <a:cubicBezTo>
                    <a:pt x="130" y="44"/>
                    <a:pt x="130" y="44"/>
                    <a:pt x="130" y="44"/>
                  </a:cubicBezTo>
                  <a:cubicBezTo>
                    <a:pt x="131" y="43"/>
                    <a:pt x="131" y="43"/>
                    <a:pt x="131" y="43"/>
                  </a:cubicBezTo>
                  <a:cubicBezTo>
                    <a:pt x="131" y="42"/>
                    <a:pt x="131" y="42"/>
                    <a:pt x="131" y="42"/>
                  </a:cubicBezTo>
                  <a:cubicBezTo>
                    <a:pt x="130" y="42"/>
                    <a:pt x="130" y="41"/>
                    <a:pt x="130" y="42"/>
                  </a:cubicBezTo>
                  <a:cubicBezTo>
                    <a:pt x="129" y="42"/>
                    <a:pt x="129" y="43"/>
                    <a:pt x="129" y="44"/>
                  </a:cubicBezTo>
                  <a:close/>
                  <a:moveTo>
                    <a:pt x="96" y="41"/>
                  </a:moveTo>
                  <a:cubicBezTo>
                    <a:pt x="96" y="41"/>
                    <a:pt x="95" y="41"/>
                    <a:pt x="95" y="41"/>
                  </a:cubicBezTo>
                  <a:cubicBezTo>
                    <a:pt x="96" y="41"/>
                    <a:pt x="96" y="41"/>
                    <a:pt x="96" y="41"/>
                  </a:cubicBezTo>
                  <a:cubicBezTo>
                    <a:pt x="96" y="41"/>
                    <a:pt x="96" y="41"/>
                    <a:pt x="96" y="41"/>
                  </a:cubicBezTo>
                  <a:close/>
                  <a:moveTo>
                    <a:pt x="138" y="40"/>
                  </a:moveTo>
                  <a:cubicBezTo>
                    <a:pt x="138" y="41"/>
                    <a:pt x="139" y="41"/>
                    <a:pt x="140" y="41"/>
                  </a:cubicBezTo>
                  <a:lnTo>
                    <a:pt x="140" y="40"/>
                  </a:lnTo>
                  <a:cubicBezTo>
                    <a:pt x="139" y="40"/>
                    <a:pt x="139" y="40"/>
                    <a:pt x="138" y="40"/>
                  </a:cubicBezTo>
                  <a:close/>
                  <a:moveTo>
                    <a:pt x="158" y="41"/>
                  </a:moveTo>
                  <a:cubicBezTo>
                    <a:pt x="159" y="41"/>
                    <a:pt x="159" y="40"/>
                    <a:pt x="158" y="39"/>
                  </a:cubicBezTo>
                  <a:cubicBezTo>
                    <a:pt x="158" y="38"/>
                    <a:pt x="157" y="38"/>
                    <a:pt x="157" y="38"/>
                  </a:cubicBezTo>
                  <a:cubicBezTo>
                    <a:pt x="156" y="38"/>
                    <a:pt x="156" y="39"/>
                    <a:pt x="156" y="40"/>
                  </a:cubicBezTo>
                  <a:cubicBezTo>
                    <a:pt x="157" y="41"/>
                    <a:pt x="157" y="42"/>
                    <a:pt x="158" y="41"/>
                  </a:cubicBezTo>
                  <a:close/>
                  <a:moveTo>
                    <a:pt x="155" y="37"/>
                  </a:moveTo>
                  <a:cubicBezTo>
                    <a:pt x="155" y="37"/>
                    <a:pt x="155" y="37"/>
                    <a:pt x="155" y="37"/>
                  </a:cubicBezTo>
                  <a:cubicBezTo>
                    <a:pt x="154" y="37"/>
                    <a:pt x="154" y="38"/>
                    <a:pt x="154" y="38"/>
                  </a:cubicBezTo>
                  <a:cubicBezTo>
                    <a:pt x="155" y="38"/>
                    <a:pt x="155" y="38"/>
                    <a:pt x="155" y="37"/>
                  </a:cubicBezTo>
                  <a:close/>
                  <a:moveTo>
                    <a:pt x="149" y="38"/>
                  </a:moveTo>
                  <a:cubicBezTo>
                    <a:pt x="149" y="39"/>
                    <a:pt x="150" y="39"/>
                    <a:pt x="150" y="38"/>
                  </a:cubicBezTo>
                  <a:cubicBezTo>
                    <a:pt x="151" y="38"/>
                    <a:pt x="151" y="38"/>
                    <a:pt x="152" y="38"/>
                  </a:cubicBezTo>
                  <a:cubicBezTo>
                    <a:pt x="152" y="38"/>
                    <a:pt x="152" y="39"/>
                    <a:pt x="152" y="40"/>
                  </a:cubicBezTo>
                  <a:cubicBezTo>
                    <a:pt x="152" y="40"/>
                    <a:pt x="152" y="41"/>
                    <a:pt x="153" y="41"/>
                  </a:cubicBezTo>
                  <a:cubicBezTo>
                    <a:pt x="153" y="41"/>
                    <a:pt x="153" y="41"/>
                    <a:pt x="154" y="41"/>
                  </a:cubicBezTo>
                  <a:cubicBezTo>
                    <a:pt x="154" y="41"/>
                    <a:pt x="155" y="41"/>
                    <a:pt x="155" y="41"/>
                  </a:cubicBezTo>
                  <a:cubicBezTo>
                    <a:pt x="155" y="40"/>
                    <a:pt x="155" y="40"/>
                    <a:pt x="155" y="39"/>
                  </a:cubicBezTo>
                  <a:cubicBezTo>
                    <a:pt x="155" y="39"/>
                    <a:pt x="154" y="39"/>
                    <a:pt x="154" y="39"/>
                  </a:cubicBezTo>
                  <a:cubicBezTo>
                    <a:pt x="154" y="39"/>
                    <a:pt x="153" y="38"/>
                    <a:pt x="153" y="38"/>
                  </a:cubicBezTo>
                  <a:cubicBezTo>
                    <a:pt x="153" y="38"/>
                    <a:pt x="152" y="37"/>
                    <a:pt x="152" y="37"/>
                  </a:cubicBezTo>
                  <a:cubicBezTo>
                    <a:pt x="152" y="37"/>
                    <a:pt x="152" y="37"/>
                    <a:pt x="151" y="37"/>
                  </a:cubicBezTo>
                  <a:cubicBezTo>
                    <a:pt x="151" y="37"/>
                    <a:pt x="151" y="37"/>
                    <a:pt x="150" y="37"/>
                  </a:cubicBezTo>
                  <a:cubicBezTo>
                    <a:pt x="150" y="37"/>
                    <a:pt x="150" y="37"/>
                    <a:pt x="149" y="37"/>
                  </a:cubicBezTo>
                  <a:cubicBezTo>
                    <a:pt x="149" y="37"/>
                    <a:pt x="149" y="38"/>
                    <a:pt x="149" y="38"/>
                  </a:cubicBezTo>
                  <a:close/>
                  <a:moveTo>
                    <a:pt x="159" y="41"/>
                  </a:moveTo>
                  <a:cubicBezTo>
                    <a:pt x="160" y="41"/>
                    <a:pt x="160" y="41"/>
                    <a:pt x="161" y="41"/>
                  </a:cubicBezTo>
                  <a:cubicBezTo>
                    <a:pt x="161" y="40"/>
                    <a:pt x="161" y="40"/>
                    <a:pt x="162" y="40"/>
                  </a:cubicBezTo>
                  <a:cubicBezTo>
                    <a:pt x="162" y="39"/>
                    <a:pt x="162" y="39"/>
                    <a:pt x="162" y="39"/>
                  </a:cubicBezTo>
                  <a:cubicBezTo>
                    <a:pt x="161" y="38"/>
                    <a:pt x="161" y="38"/>
                    <a:pt x="161" y="37"/>
                  </a:cubicBezTo>
                  <a:cubicBezTo>
                    <a:pt x="161" y="37"/>
                    <a:pt x="160" y="37"/>
                    <a:pt x="160" y="37"/>
                  </a:cubicBezTo>
                  <a:cubicBezTo>
                    <a:pt x="159" y="37"/>
                    <a:pt x="159" y="37"/>
                    <a:pt x="159" y="37"/>
                  </a:cubicBezTo>
                  <a:cubicBezTo>
                    <a:pt x="159" y="37"/>
                    <a:pt x="159" y="37"/>
                    <a:pt x="159" y="38"/>
                  </a:cubicBezTo>
                  <a:cubicBezTo>
                    <a:pt x="159" y="38"/>
                    <a:pt x="160" y="39"/>
                    <a:pt x="160" y="39"/>
                  </a:cubicBezTo>
                  <a:cubicBezTo>
                    <a:pt x="160" y="39"/>
                    <a:pt x="160" y="40"/>
                    <a:pt x="160" y="40"/>
                  </a:cubicBezTo>
                  <a:cubicBezTo>
                    <a:pt x="160" y="40"/>
                    <a:pt x="160" y="41"/>
                    <a:pt x="159" y="41"/>
                  </a:cubicBezTo>
                  <a:close/>
                  <a:moveTo>
                    <a:pt x="123" y="38"/>
                  </a:moveTo>
                  <a:cubicBezTo>
                    <a:pt x="123" y="40"/>
                    <a:pt x="123" y="41"/>
                    <a:pt x="124" y="42"/>
                  </a:cubicBezTo>
                  <a:cubicBezTo>
                    <a:pt x="123" y="42"/>
                    <a:pt x="123" y="42"/>
                    <a:pt x="123" y="42"/>
                  </a:cubicBezTo>
                  <a:cubicBezTo>
                    <a:pt x="122" y="42"/>
                    <a:pt x="122" y="42"/>
                    <a:pt x="122" y="43"/>
                  </a:cubicBezTo>
                  <a:cubicBezTo>
                    <a:pt x="122" y="44"/>
                    <a:pt x="122" y="44"/>
                    <a:pt x="123" y="45"/>
                  </a:cubicBezTo>
                  <a:cubicBezTo>
                    <a:pt x="123" y="45"/>
                    <a:pt x="123" y="45"/>
                    <a:pt x="124" y="46"/>
                  </a:cubicBezTo>
                  <a:cubicBezTo>
                    <a:pt x="124" y="46"/>
                    <a:pt x="124" y="47"/>
                    <a:pt x="124" y="47"/>
                  </a:cubicBezTo>
                  <a:cubicBezTo>
                    <a:pt x="125" y="47"/>
                    <a:pt x="125" y="48"/>
                    <a:pt x="125" y="48"/>
                  </a:cubicBezTo>
                  <a:cubicBezTo>
                    <a:pt x="126" y="48"/>
                    <a:pt x="126" y="48"/>
                    <a:pt x="127" y="48"/>
                  </a:cubicBezTo>
                  <a:cubicBezTo>
                    <a:pt x="127" y="48"/>
                    <a:pt x="128" y="48"/>
                    <a:pt x="128" y="48"/>
                  </a:cubicBezTo>
                  <a:cubicBezTo>
                    <a:pt x="128" y="47"/>
                    <a:pt x="128" y="47"/>
                    <a:pt x="128" y="47"/>
                  </a:cubicBezTo>
                  <a:cubicBezTo>
                    <a:pt x="128" y="46"/>
                    <a:pt x="127" y="46"/>
                    <a:pt x="127" y="46"/>
                  </a:cubicBezTo>
                  <a:cubicBezTo>
                    <a:pt x="127" y="46"/>
                    <a:pt x="126" y="46"/>
                    <a:pt x="126" y="46"/>
                  </a:cubicBezTo>
                  <a:cubicBezTo>
                    <a:pt x="126" y="46"/>
                    <a:pt x="126" y="45"/>
                    <a:pt x="126" y="45"/>
                  </a:cubicBezTo>
                  <a:cubicBezTo>
                    <a:pt x="126" y="44"/>
                    <a:pt x="126" y="44"/>
                    <a:pt x="126" y="44"/>
                  </a:cubicBezTo>
                  <a:cubicBezTo>
                    <a:pt x="127" y="44"/>
                    <a:pt x="127" y="44"/>
                    <a:pt x="128" y="44"/>
                  </a:cubicBezTo>
                  <a:cubicBezTo>
                    <a:pt x="128" y="43"/>
                    <a:pt x="128" y="43"/>
                    <a:pt x="127" y="42"/>
                  </a:cubicBezTo>
                  <a:cubicBezTo>
                    <a:pt x="127" y="42"/>
                    <a:pt x="126" y="42"/>
                    <a:pt x="126" y="41"/>
                  </a:cubicBezTo>
                  <a:cubicBezTo>
                    <a:pt x="126" y="41"/>
                    <a:pt x="126" y="41"/>
                    <a:pt x="126" y="41"/>
                  </a:cubicBezTo>
                  <a:cubicBezTo>
                    <a:pt x="127" y="40"/>
                    <a:pt x="126" y="40"/>
                    <a:pt x="126" y="40"/>
                  </a:cubicBezTo>
                  <a:cubicBezTo>
                    <a:pt x="126" y="40"/>
                    <a:pt x="126" y="40"/>
                    <a:pt x="125" y="39"/>
                  </a:cubicBezTo>
                  <a:cubicBezTo>
                    <a:pt x="124" y="39"/>
                    <a:pt x="124" y="39"/>
                    <a:pt x="125" y="38"/>
                  </a:cubicBezTo>
                  <a:cubicBezTo>
                    <a:pt x="125" y="38"/>
                    <a:pt x="126" y="38"/>
                    <a:pt x="127" y="38"/>
                  </a:cubicBezTo>
                  <a:cubicBezTo>
                    <a:pt x="127" y="38"/>
                    <a:pt x="127" y="37"/>
                    <a:pt x="127" y="37"/>
                  </a:cubicBezTo>
                  <a:cubicBezTo>
                    <a:pt x="126" y="37"/>
                    <a:pt x="125" y="37"/>
                    <a:pt x="125" y="37"/>
                  </a:cubicBezTo>
                  <a:cubicBezTo>
                    <a:pt x="124" y="37"/>
                    <a:pt x="123" y="38"/>
                    <a:pt x="123" y="38"/>
                  </a:cubicBezTo>
                  <a:close/>
                  <a:moveTo>
                    <a:pt x="121" y="36"/>
                  </a:moveTo>
                  <a:cubicBezTo>
                    <a:pt x="121" y="36"/>
                    <a:pt x="121" y="36"/>
                    <a:pt x="122" y="36"/>
                  </a:cubicBezTo>
                  <a:cubicBezTo>
                    <a:pt x="122" y="35"/>
                    <a:pt x="121" y="35"/>
                    <a:pt x="121" y="35"/>
                  </a:cubicBezTo>
                  <a:cubicBezTo>
                    <a:pt x="121" y="35"/>
                    <a:pt x="121" y="35"/>
                    <a:pt x="121" y="35"/>
                  </a:cubicBezTo>
                  <a:lnTo>
                    <a:pt x="121" y="36"/>
                  </a:lnTo>
                  <a:close/>
                  <a:moveTo>
                    <a:pt x="156" y="35"/>
                  </a:moveTo>
                  <a:cubicBezTo>
                    <a:pt x="156" y="34"/>
                    <a:pt x="156" y="34"/>
                    <a:pt x="155" y="34"/>
                  </a:cubicBezTo>
                  <a:cubicBezTo>
                    <a:pt x="155" y="35"/>
                    <a:pt x="155" y="35"/>
                    <a:pt x="155" y="35"/>
                  </a:cubicBezTo>
                  <a:cubicBezTo>
                    <a:pt x="155" y="35"/>
                    <a:pt x="155" y="35"/>
                    <a:pt x="156" y="35"/>
                  </a:cubicBezTo>
                  <a:cubicBezTo>
                    <a:pt x="156" y="35"/>
                    <a:pt x="156" y="35"/>
                    <a:pt x="156" y="35"/>
                  </a:cubicBezTo>
                  <a:close/>
                  <a:moveTo>
                    <a:pt x="151" y="36"/>
                  </a:moveTo>
                  <a:cubicBezTo>
                    <a:pt x="151" y="36"/>
                    <a:pt x="152" y="36"/>
                    <a:pt x="152" y="36"/>
                  </a:cubicBezTo>
                  <a:cubicBezTo>
                    <a:pt x="152" y="36"/>
                    <a:pt x="152" y="37"/>
                    <a:pt x="152" y="37"/>
                  </a:cubicBezTo>
                  <a:cubicBezTo>
                    <a:pt x="153" y="36"/>
                    <a:pt x="153" y="36"/>
                    <a:pt x="153" y="36"/>
                  </a:cubicBezTo>
                  <a:cubicBezTo>
                    <a:pt x="153" y="35"/>
                    <a:pt x="153" y="35"/>
                    <a:pt x="153" y="34"/>
                  </a:cubicBezTo>
                  <a:cubicBezTo>
                    <a:pt x="153" y="34"/>
                    <a:pt x="152" y="34"/>
                    <a:pt x="152" y="34"/>
                  </a:cubicBezTo>
                  <a:cubicBezTo>
                    <a:pt x="151" y="35"/>
                    <a:pt x="151" y="35"/>
                    <a:pt x="151" y="36"/>
                  </a:cubicBezTo>
                  <a:close/>
                  <a:moveTo>
                    <a:pt x="140" y="38"/>
                  </a:moveTo>
                  <a:cubicBezTo>
                    <a:pt x="140" y="38"/>
                    <a:pt x="140" y="37"/>
                    <a:pt x="140" y="37"/>
                  </a:cubicBezTo>
                  <a:cubicBezTo>
                    <a:pt x="140" y="37"/>
                    <a:pt x="140" y="36"/>
                    <a:pt x="140" y="36"/>
                  </a:cubicBezTo>
                  <a:cubicBezTo>
                    <a:pt x="140" y="35"/>
                    <a:pt x="140" y="35"/>
                    <a:pt x="140" y="35"/>
                  </a:cubicBezTo>
                  <a:cubicBezTo>
                    <a:pt x="140" y="34"/>
                    <a:pt x="139" y="34"/>
                    <a:pt x="139" y="34"/>
                  </a:cubicBezTo>
                  <a:cubicBezTo>
                    <a:pt x="139" y="35"/>
                    <a:pt x="139" y="35"/>
                    <a:pt x="138" y="36"/>
                  </a:cubicBezTo>
                  <a:cubicBezTo>
                    <a:pt x="138" y="37"/>
                    <a:pt x="139" y="38"/>
                    <a:pt x="140" y="38"/>
                  </a:cubicBezTo>
                  <a:close/>
                  <a:moveTo>
                    <a:pt x="161" y="34"/>
                  </a:moveTo>
                  <a:cubicBezTo>
                    <a:pt x="161" y="35"/>
                    <a:pt x="161" y="35"/>
                    <a:pt x="161" y="34"/>
                  </a:cubicBezTo>
                  <a:cubicBezTo>
                    <a:pt x="162" y="34"/>
                    <a:pt x="162" y="34"/>
                    <a:pt x="162" y="34"/>
                  </a:cubicBezTo>
                  <a:cubicBezTo>
                    <a:pt x="162" y="33"/>
                    <a:pt x="162" y="33"/>
                    <a:pt x="161" y="33"/>
                  </a:cubicBezTo>
                  <a:cubicBezTo>
                    <a:pt x="161" y="33"/>
                    <a:pt x="161" y="33"/>
                    <a:pt x="161" y="33"/>
                  </a:cubicBezTo>
                  <a:lnTo>
                    <a:pt x="161" y="34"/>
                  </a:lnTo>
                  <a:close/>
                  <a:moveTo>
                    <a:pt x="150" y="35"/>
                  </a:moveTo>
                  <a:cubicBezTo>
                    <a:pt x="151" y="35"/>
                    <a:pt x="151" y="34"/>
                    <a:pt x="151" y="33"/>
                  </a:cubicBezTo>
                  <a:cubicBezTo>
                    <a:pt x="149" y="33"/>
                    <a:pt x="148" y="34"/>
                    <a:pt x="148" y="35"/>
                  </a:cubicBezTo>
                  <a:lnTo>
                    <a:pt x="150" y="35"/>
                  </a:lnTo>
                  <a:close/>
                  <a:moveTo>
                    <a:pt x="57" y="33"/>
                  </a:moveTo>
                  <a:cubicBezTo>
                    <a:pt x="57" y="34"/>
                    <a:pt x="56" y="35"/>
                    <a:pt x="55" y="35"/>
                  </a:cubicBezTo>
                  <a:cubicBezTo>
                    <a:pt x="54" y="36"/>
                    <a:pt x="54" y="37"/>
                    <a:pt x="54" y="38"/>
                  </a:cubicBezTo>
                  <a:cubicBezTo>
                    <a:pt x="55" y="38"/>
                    <a:pt x="56" y="38"/>
                    <a:pt x="56" y="38"/>
                  </a:cubicBezTo>
                  <a:cubicBezTo>
                    <a:pt x="57" y="38"/>
                    <a:pt x="57" y="37"/>
                    <a:pt x="57" y="37"/>
                  </a:cubicBezTo>
                  <a:cubicBezTo>
                    <a:pt x="58" y="36"/>
                    <a:pt x="58" y="36"/>
                    <a:pt x="58" y="36"/>
                  </a:cubicBezTo>
                  <a:cubicBezTo>
                    <a:pt x="58" y="35"/>
                    <a:pt x="59" y="35"/>
                    <a:pt x="59" y="35"/>
                  </a:cubicBezTo>
                  <a:cubicBezTo>
                    <a:pt x="60" y="35"/>
                    <a:pt x="61" y="35"/>
                    <a:pt x="62" y="35"/>
                  </a:cubicBezTo>
                  <a:cubicBezTo>
                    <a:pt x="63" y="35"/>
                    <a:pt x="63" y="35"/>
                    <a:pt x="64" y="35"/>
                  </a:cubicBezTo>
                  <a:cubicBezTo>
                    <a:pt x="64" y="34"/>
                    <a:pt x="64" y="34"/>
                    <a:pt x="63" y="34"/>
                  </a:cubicBezTo>
                  <a:cubicBezTo>
                    <a:pt x="63" y="34"/>
                    <a:pt x="62" y="34"/>
                    <a:pt x="61" y="34"/>
                  </a:cubicBezTo>
                  <a:cubicBezTo>
                    <a:pt x="60" y="34"/>
                    <a:pt x="60" y="34"/>
                    <a:pt x="59" y="34"/>
                  </a:cubicBezTo>
                  <a:cubicBezTo>
                    <a:pt x="58" y="34"/>
                    <a:pt x="58" y="34"/>
                    <a:pt x="57" y="33"/>
                  </a:cubicBezTo>
                  <a:close/>
                  <a:moveTo>
                    <a:pt x="54" y="35"/>
                  </a:moveTo>
                  <a:cubicBezTo>
                    <a:pt x="54" y="34"/>
                    <a:pt x="54" y="34"/>
                    <a:pt x="54" y="34"/>
                  </a:cubicBezTo>
                  <a:cubicBezTo>
                    <a:pt x="55" y="34"/>
                    <a:pt x="55" y="34"/>
                    <a:pt x="54" y="33"/>
                  </a:cubicBezTo>
                  <a:lnTo>
                    <a:pt x="53" y="34"/>
                  </a:lnTo>
                  <a:cubicBezTo>
                    <a:pt x="53" y="34"/>
                    <a:pt x="53" y="34"/>
                    <a:pt x="53" y="34"/>
                  </a:cubicBezTo>
                  <a:cubicBezTo>
                    <a:pt x="53" y="34"/>
                    <a:pt x="53" y="35"/>
                    <a:pt x="54" y="35"/>
                  </a:cubicBezTo>
                  <a:close/>
                  <a:moveTo>
                    <a:pt x="22" y="34"/>
                  </a:moveTo>
                  <a:cubicBezTo>
                    <a:pt x="23" y="35"/>
                    <a:pt x="23" y="34"/>
                    <a:pt x="23" y="34"/>
                  </a:cubicBezTo>
                  <a:cubicBezTo>
                    <a:pt x="23" y="33"/>
                    <a:pt x="22" y="33"/>
                    <a:pt x="22" y="33"/>
                  </a:cubicBezTo>
                  <a:cubicBezTo>
                    <a:pt x="22" y="33"/>
                    <a:pt x="22" y="34"/>
                    <a:pt x="22" y="34"/>
                  </a:cubicBezTo>
                  <a:close/>
                  <a:moveTo>
                    <a:pt x="155" y="32"/>
                  </a:moveTo>
                  <a:lnTo>
                    <a:pt x="155" y="32"/>
                  </a:lnTo>
                  <a:lnTo>
                    <a:pt x="154" y="32"/>
                  </a:lnTo>
                  <a:lnTo>
                    <a:pt x="155" y="32"/>
                  </a:lnTo>
                  <a:close/>
                  <a:moveTo>
                    <a:pt x="121" y="34"/>
                  </a:moveTo>
                  <a:cubicBezTo>
                    <a:pt x="122" y="34"/>
                    <a:pt x="122" y="34"/>
                    <a:pt x="122" y="35"/>
                  </a:cubicBezTo>
                  <a:cubicBezTo>
                    <a:pt x="122" y="35"/>
                    <a:pt x="123" y="35"/>
                    <a:pt x="123" y="35"/>
                  </a:cubicBezTo>
                  <a:cubicBezTo>
                    <a:pt x="123" y="34"/>
                    <a:pt x="124" y="34"/>
                    <a:pt x="124" y="33"/>
                  </a:cubicBezTo>
                  <a:cubicBezTo>
                    <a:pt x="124" y="33"/>
                    <a:pt x="124" y="33"/>
                    <a:pt x="124" y="32"/>
                  </a:cubicBezTo>
                  <a:cubicBezTo>
                    <a:pt x="123" y="32"/>
                    <a:pt x="123" y="32"/>
                    <a:pt x="122" y="32"/>
                  </a:cubicBezTo>
                  <a:cubicBezTo>
                    <a:pt x="121" y="32"/>
                    <a:pt x="121" y="33"/>
                    <a:pt x="121" y="34"/>
                  </a:cubicBezTo>
                  <a:close/>
                  <a:moveTo>
                    <a:pt x="55" y="32"/>
                  </a:moveTo>
                  <a:cubicBezTo>
                    <a:pt x="54" y="33"/>
                    <a:pt x="55" y="33"/>
                    <a:pt x="55" y="33"/>
                  </a:cubicBezTo>
                  <a:cubicBezTo>
                    <a:pt x="55" y="33"/>
                    <a:pt x="56" y="33"/>
                    <a:pt x="56" y="33"/>
                  </a:cubicBezTo>
                  <a:lnTo>
                    <a:pt x="56" y="31"/>
                  </a:lnTo>
                  <a:cubicBezTo>
                    <a:pt x="55" y="31"/>
                    <a:pt x="55" y="32"/>
                    <a:pt x="55" y="32"/>
                  </a:cubicBezTo>
                  <a:close/>
                  <a:moveTo>
                    <a:pt x="11" y="34"/>
                  </a:moveTo>
                  <a:cubicBezTo>
                    <a:pt x="12" y="34"/>
                    <a:pt x="13" y="34"/>
                    <a:pt x="14" y="34"/>
                  </a:cubicBezTo>
                  <a:cubicBezTo>
                    <a:pt x="15" y="33"/>
                    <a:pt x="15" y="33"/>
                    <a:pt x="15" y="31"/>
                  </a:cubicBezTo>
                  <a:cubicBezTo>
                    <a:pt x="14" y="31"/>
                    <a:pt x="13" y="31"/>
                    <a:pt x="12" y="32"/>
                  </a:cubicBezTo>
                  <a:cubicBezTo>
                    <a:pt x="11" y="32"/>
                    <a:pt x="11" y="33"/>
                    <a:pt x="11" y="34"/>
                  </a:cubicBezTo>
                  <a:close/>
                  <a:moveTo>
                    <a:pt x="43" y="32"/>
                  </a:moveTo>
                  <a:cubicBezTo>
                    <a:pt x="44" y="33"/>
                    <a:pt x="44" y="33"/>
                    <a:pt x="45" y="33"/>
                  </a:cubicBezTo>
                  <a:cubicBezTo>
                    <a:pt x="45" y="32"/>
                    <a:pt x="46" y="32"/>
                    <a:pt x="45" y="31"/>
                  </a:cubicBezTo>
                  <a:cubicBezTo>
                    <a:pt x="44" y="31"/>
                    <a:pt x="43" y="32"/>
                    <a:pt x="43" y="32"/>
                  </a:cubicBezTo>
                  <a:close/>
                  <a:moveTo>
                    <a:pt x="25" y="31"/>
                  </a:moveTo>
                  <a:lnTo>
                    <a:pt x="24" y="31"/>
                  </a:lnTo>
                  <a:cubicBezTo>
                    <a:pt x="24" y="31"/>
                    <a:pt x="24" y="31"/>
                    <a:pt x="23" y="32"/>
                  </a:cubicBezTo>
                  <a:lnTo>
                    <a:pt x="24" y="32"/>
                  </a:lnTo>
                  <a:cubicBezTo>
                    <a:pt x="25" y="32"/>
                    <a:pt x="25" y="31"/>
                    <a:pt x="25" y="31"/>
                  </a:cubicBezTo>
                  <a:close/>
                  <a:moveTo>
                    <a:pt x="4" y="32"/>
                  </a:moveTo>
                  <a:lnTo>
                    <a:pt x="4" y="32"/>
                  </a:lnTo>
                  <a:lnTo>
                    <a:pt x="4" y="31"/>
                  </a:lnTo>
                  <a:lnTo>
                    <a:pt x="4" y="31"/>
                  </a:lnTo>
                  <a:lnTo>
                    <a:pt x="4" y="32"/>
                  </a:lnTo>
                  <a:close/>
                  <a:moveTo>
                    <a:pt x="121" y="30"/>
                  </a:moveTo>
                  <a:cubicBezTo>
                    <a:pt x="120" y="31"/>
                    <a:pt x="119" y="31"/>
                    <a:pt x="119" y="31"/>
                  </a:cubicBezTo>
                  <a:cubicBezTo>
                    <a:pt x="118" y="30"/>
                    <a:pt x="118" y="30"/>
                    <a:pt x="117" y="31"/>
                  </a:cubicBezTo>
                  <a:cubicBezTo>
                    <a:pt x="118" y="31"/>
                    <a:pt x="118" y="31"/>
                    <a:pt x="119" y="32"/>
                  </a:cubicBezTo>
                  <a:cubicBezTo>
                    <a:pt x="119" y="32"/>
                    <a:pt x="120" y="32"/>
                    <a:pt x="121" y="32"/>
                  </a:cubicBezTo>
                  <a:lnTo>
                    <a:pt x="121" y="30"/>
                  </a:lnTo>
                  <a:close/>
                  <a:moveTo>
                    <a:pt x="9" y="31"/>
                  </a:moveTo>
                  <a:cubicBezTo>
                    <a:pt x="9" y="30"/>
                    <a:pt x="9" y="30"/>
                    <a:pt x="9" y="30"/>
                  </a:cubicBezTo>
                  <a:cubicBezTo>
                    <a:pt x="8" y="30"/>
                    <a:pt x="8" y="30"/>
                    <a:pt x="7" y="30"/>
                  </a:cubicBezTo>
                  <a:cubicBezTo>
                    <a:pt x="7" y="31"/>
                    <a:pt x="8" y="31"/>
                    <a:pt x="9" y="31"/>
                  </a:cubicBezTo>
                  <a:close/>
                  <a:moveTo>
                    <a:pt x="123" y="30"/>
                  </a:moveTo>
                  <a:lnTo>
                    <a:pt x="123" y="30"/>
                  </a:lnTo>
                  <a:cubicBezTo>
                    <a:pt x="123" y="30"/>
                    <a:pt x="123" y="30"/>
                    <a:pt x="123" y="30"/>
                  </a:cubicBezTo>
                  <a:cubicBezTo>
                    <a:pt x="124" y="30"/>
                    <a:pt x="124" y="30"/>
                    <a:pt x="124" y="30"/>
                  </a:cubicBezTo>
                  <a:cubicBezTo>
                    <a:pt x="123" y="30"/>
                    <a:pt x="123" y="29"/>
                    <a:pt x="123" y="29"/>
                  </a:cubicBezTo>
                  <a:cubicBezTo>
                    <a:pt x="123" y="29"/>
                    <a:pt x="123" y="29"/>
                    <a:pt x="123" y="29"/>
                  </a:cubicBezTo>
                  <a:lnTo>
                    <a:pt x="123" y="30"/>
                  </a:lnTo>
                  <a:close/>
                  <a:moveTo>
                    <a:pt x="157" y="31"/>
                  </a:moveTo>
                  <a:cubicBezTo>
                    <a:pt x="157" y="31"/>
                    <a:pt x="158" y="31"/>
                    <a:pt x="158" y="31"/>
                  </a:cubicBezTo>
                  <a:cubicBezTo>
                    <a:pt x="158" y="31"/>
                    <a:pt x="158" y="31"/>
                    <a:pt x="158" y="31"/>
                  </a:cubicBezTo>
                  <a:cubicBezTo>
                    <a:pt x="158" y="32"/>
                    <a:pt x="159" y="32"/>
                    <a:pt x="159" y="32"/>
                  </a:cubicBezTo>
                  <a:cubicBezTo>
                    <a:pt x="159" y="32"/>
                    <a:pt x="159" y="32"/>
                    <a:pt x="160" y="32"/>
                  </a:cubicBezTo>
                  <a:cubicBezTo>
                    <a:pt x="160" y="31"/>
                    <a:pt x="159" y="31"/>
                    <a:pt x="159" y="31"/>
                  </a:cubicBezTo>
                  <a:cubicBezTo>
                    <a:pt x="159" y="30"/>
                    <a:pt x="159" y="29"/>
                    <a:pt x="159" y="29"/>
                  </a:cubicBezTo>
                  <a:lnTo>
                    <a:pt x="157" y="28"/>
                  </a:lnTo>
                  <a:lnTo>
                    <a:pt x="157" y="31"/>
                  </a:lnTo>
                  <a:close/>
                  <a:moveTo>
                    <a:pt x="31" y="29"/>
                  </a:moveTo>
                  <a:cubicBezTo>
                    <a:pt x="32" y="29"/>
                    <a:pt x="32" y="29"/>
                    <a:pt x="32" y="29"/>
                  </a:cubicBezTo>
                  <a:cubicBezTo>
                    <a:pt x="32" y="29"/>
                    <a:pt x="33" y="29"/>
                    <a:pt x="32" y="29"/>
                  </a:cubicBezTo>
                  <a:lnTo>
                    <a:pt x="32" y="28"/>
                  </a:lnTo>
                  <a:cubicBezTo>
                    <a:pt x="32" y="29"/>
                    <a:pt x="32" y="29"/>
                    <a:pt x="31" y="29"/>
                  </a:cubicBezTo>
                  <a:cubicBezTo>
                    <a:pt x="31" y="29"/>
                    <a:pt x="31" y="29"/>
                    <a:pt x="31" y="29"/>
                  </a:cubicBezTo>
                  <a:close/>
                  <a:moveTo>
                    <a:pt x="154" y="29"/>
                  </a:moveTo>
                  <a:lnTo>
                    <a:pt x="155" y="29"/>
                  </a:lnTo>
                  <a:lnTo>
                    <a:pt x="155" y="28"/>
                  </a:lnTo>
                  <a:lnTo>
                    <a:pt x="154" y="28"/>
                  </a:lnTo>
                  <a:lnTo>
                    <a:pt x="154" y="29"/>
                  </a:lnTo>
                  <a:close/>
                  <a:moveTo>
                    <a:pt x="152" y="29"/>
                  </a:moveTo>
                  <a:cubicBezTo>
                    <a:pt x="152" y="28"/>
                    <a:pt x="152" y="27"/>
                    <a:pt x="152" y="27"/>
                  </a:cubicBezTo>
                  <a:cubicBezTo>
                    <a:pt x="151" y="27"/>
                    <a:pt x="151" y="27"/>
                    <a:pt x="150" y="27"/>
                  </a:cubicBezTo>
                  <a:cubicBezTo>
                    <a:pt x="150" y="27"/>
                    <a:pt x="150" y="28"/>
                    <a:pt x="150" y="28"/>
                  </a:cubicBezTo>
                  <a:cubicBezTo>
                    <a:pt x="151" y="28"/>
                    <a:pt x="151" y="29"/>
                    <a:pt x="152" y="29"/>
                  </a:cubicBezTo>
                  <a:close/>
                  <a:moveTo>
                    <a:pt x="143" y="27"/>
                  </a:moveTo>
                  <a:lnTo>
                    <a:pt x="143" y="27"/>
                  </a:lnTo>
                  <a:lnTo>
                    <a:pt x="143" y="27"/>
                  </a:lnTo>
                  <a:close/>
                  <a:moveTo>
                    <a:pt x="11" y="29"/>
                  </a:moveTo>
                  <a:cubicBezTo>
                    <a:pt x="12" y="29"/>
                    <a:pt x="13" y="28"/>
                    <a:pt x="13" y="27"/>
                  </a:cubicBezTo>
                  <a:cubicBezTo>
                    <a:pt x="12" y="27"/>
                    <a:pt x="12" y="26"/>
                    <a:pt x="11" y="26"/>
                  </a:cubicBezTo>
                  <a:cubicBezTo>
                    <a:pt x="11" y="26"/>
                    <a:pt x="10" y="27"/>
                    <a:pt x="10" y="28"/>
                  </a:cubicBezTo>
                  <a:cubicBezTo>
                    <a:pt x="11" y="28"/>
                    <a:pt x="11" y="29"/>
                    <a:pt x="11" y="29"/>
                  </a:cubicBezTo>
                  <a:close/>
                  <a:moveTo>
                    <a:pt x="153" y="27"/>
                  </a:moveTo>
                  <a:cubicBezTo>
                    <a:pt x="153" y="26"/>
                    <a:pt x="153" y="26"/>
                    <a:pt x="153" y="26"/>
                  </a:cubicBezTo>
                  <a:cubicBezTo>
                    <a:pt x="153" y="26"/>
                    <a:pt x="153" y="26"/>
                    <a:pt x="153" y="26"/>
                  </a:cubicBezTo>
                  <a:cubicBezTo>
                    <a:pt x="152" y="26"/>
                    <a:pt x="152" y="26"/>
                    <a:pt x="152" y="26"/>
                  </a:cubicBezTo>
                  <a:cubicBezTo>
                    <a:pt x="152" y="26"/>
                    <a:pt x="152" y="26"/>
                    <a:pt x="152" y="26"/>
                  </a:cubicBezTo>
                  <a:cubicBezTo>
                    <a:pt x="152" y="26"/>
                    <a:pt x="152" y="26"/>
                    <a:pt x="152" y="27"/>
                  </a:cubicBezTo>
                  <a:lnTo>
                    <a:pt x="153" y="27"/>
                  </a:lnTo>
                  <a:close/>
                  <a:moveTo>
                    <a:pt x="124" y="26"/>
                  </a:moveTo>
                  <a:cubicBezTo>
                    <a:pt x="124" y="26"/>
                    <a:pt x="124" y="26"/>
                    <a:pt x="123" y="26"/>
                  </a:cubicBezTo>
                  <a:cubicBezTo>
                    <a:pt x="123" y="26"/>
                    <a:pt x="123" y="26"/>
                    <a:pt x="123" y="26"/>
                  </a:cubicBezTo>
                  <a:cubicBezTo>
                    <a:pt x="123" y="27"/>
                    <a:pt x="123" y="27"/>
                    <a:pt x="124" y="26"/>
                  </a:cubicBezTo>
                  <a:close/>
                  <a:moveTo>
                    <a:pt x="110" y="29"/>
                  </a:moveTo>
                  <a:cubicBezTo>
                    <a:pt x="111" y="29"/>
                    <a:pt x="111" y="28"/>
                    <a:pt x="110" y="27"/>
                  </a:cubicBezTo>
                  <a:cubicBezTo>
                    <a:pt x="110" y="26"/>
                    <a:pt x="109" y="26"/>
                    <a:pt x="109" y="26"/>
                  </a:cubicBezTo>
                  <a:cubicBezTo>
                    <a:pt x="108" y="27"/>
                    <a:pt x="108" y="28"/>
                    <a:pt x="109" y="28"/>
                  </a:cubicBezTo>
                  <a:cubicBezTo>
                    <a:pt x="109" y="28"/>
                    <a:pt x="110" y="29"/>
                    <a:pt x="110" y="29"/>
                  </a:cubicBezTo>
                  <a:close/>
                  <a:moveTo>
                    <a:pt x="40" y="27"/>
                  </a:moveTo>
                  <a:lnTo>
                    <a:pt x="41" y="27"/>
                  </a:lnTo>
                  <a:cubicBezTo>
                    <a:pt x="41" y="26"/>
                    <a:pt x="41" y="26"/>
                    <a:pt x="40" y="26"/>
                  </a:cubicBezTo>
                  <a:lnTo>
                    <a:pt x="40" y="27"/>
                  </a:lnTo>
                  <a:close/>
                  <a:moveTo>
                    <a:pt x="16" y="29"/>
                  </a:moveTo>
                  <a:cubicBezTo>
                    <a:pt x="17" y="28"/>
                    <a:pt x="17" y="28"/>
                    <a:pt x="17" y="27"/>
                  </a:cubicBezTo>
                  <a:cubicBezTo>
                    <a:pt x="18" y="27"/>
                    <a:pt x="18" y="26"/>
                    <a:pt x="18" y="26"/>
                  </a:cubicBezTo>
                  <a:cubicBezTo>
                    <a:pt x="17" y="25"/>
                    <a:pt x="17" y="25"/>
                    <a:pt x="16" y="26"/>
                  </a:cubicBezTo>
                  <a:cubicBezTo>
                    <a:pt x="16" y="26"/>
                    <a:pt x="15" y="26"/>
                    <a:pt x="15" y="27"/>
                  </a:cubicBezTo>
                  <a:cubicBezTo>
                    <a:pt x="15" y="27"/>
                    <a:pt x="15" y="27"/>
                    <a:pt x="15" y="28"/>
                  </a:cubicBezTo>
                  <a:cubicBezTo>
                    <a:pt x="15" y="28"/>
                    <a:pt x="16" y="29"/>
                    <a:pt x="16" y="29"/>
                  </a:cubicBezTo>
                  <a:close/>
                  <a:moveTo>
                    <a:pt x="115" y="26"/>
                  </a:moveTo>
                  <a:cubicBezTo>
                    <a:pt x="115" y="27"/>
                    <a:pt x="115" y="28"/>
                    <a:pt x="116" y="27"/>
                  </a:cubicBezTo>
                  <a:cubicBezTo>
                    <a:pt x="117" y="27"/>
                    <a:pt x="118" y="26"/>
                    <a:pt x="118" y="25"/>
                  </a:cubicBezTo>
                  <a:lnTo>
                    <a:pt x="115" y="25"/>
                  </a:lnTo>
                  <a:cubicBezTo>
                    <a:pt x="115" y="25"/>
                    <a:pt x="114" y="26"/>
                    <a:pt x="115" y="26"/>
                  </a:cubicBezTo>
                  <a:close/>
                  <a:moveTo>
                    <a:pt x="3" y="25"/>
                  </a:moveTo>
                  <a:lnTo>
                    <a:pt x="2" y="25"/>
                  </a:lnTo>
                  <a:cubicBezTo>
                    <a:pt x="2" y="26"/>
                    <a:pt x="2" y="26"/>
                    <a:pt x="3" y="26"/>
                  </a:cubicBezTo>
                  <a:lnTo>
                    <a:pt x="3" y="25"/>
                  </a:lnTo>
                  <a:close/>
                  <a:moveTo>
                    <a:pt x="21" y="26"/>
                  </a:moveTo>
                  <a:cubicBezTo>
                    <a:pt x="21" y="26"/>
                    <a:pt x="22" y="27"/>
                    <a:pt x="22" y="27"/>
                  </a:cubicBezTo>
                  <a:cubicBezTo>
                    <a:pt x="22" y="28"/>
                    <a:pt x="22" y="28"/>
                    <a:pt x="23" y="28"/>
                  </a:cubicBezTo>
                  <a:cubicBezTo>
                    <a:pt x="24" y="27"/>
                    <a:pt x="23" y="26"/>
                    <a:pt x="22" y="25"/>
                  </a:cubicBezTo>
                  <a:cubicBezTo>
                    <a:pt x="21" y="25"/>
                    <a:pt x="20" y="24"/>
                    <a:pt x="19" y="24"/>
                  </a:cubicBezTo>
                  <a:cubicBezTo>
                    <a:pt x="19" y="26"/>
                    <a:pt x="19" y="26"/>
                    <a:pt x="20" y="26"/>
                  </a:cubicBezTo>
                  <a:cubicBezTo>
                    <a:pt x="20" y="26"/>
                    <a:pt x="20" y="26"/>
                    <a:pt x="21" y="26"/>
                  </a:cubicBezTo>
                  <a:close/>
                  <a:moveTo>
                    <a:pt x="16" y="24"/>
                  </a:moveTo>
                  <a:cubicBezTo>
                    <a:pt x="16" y="24"/>
                    <a:pt x="16" y="24"/>
                    <a:pt x="15" y="24"/>
                  </a:cubicBezTo>
                  <a:cubicBezTo>
                    <a:pt x="15" y="24"/>
                    <a:pt x="15" y="24"/>
                    <a:pt x="15" y="24"/>
                  </a:cubicBezTo>
                  <a:cubicBezTo>
                    <a:pt x="15" y="24"/>
                    <a:pt x="16" y="24"/>
                    <a:pt x="16" y="24"/>
                  </a:cubicBezTo>
                  <a:close/>
                  <a:moveTo>
                    <a:pt x="150" y="25"/>
                  </a:moveTo>
                  <a:cubicBezTo>
                    <a:pt x="150" y="24"/>
                    <a:pt x="149" y="24"/>
                    <a:pt x="148" y="24"/>
                  </a:cubicBezTo>
                  <a:cubicBezTo>
                    <a:pt x="148" y="24"/>
                    <a:pt x="148" y="25"/>
                    <a:pt x="149" y="25"/>
                  </a:cubicBezTo>
                  <a:cubicBezTo>
                    <a:pt x="149" y="26"/>
                    <a:pt x="149" y="25"/>
                    <a:pt x="150" y="25"/>
                  </a:cubicBezTo>
                  <a:close/>
                  <a:moveTo>
                    <a:pt x="73" y="24"/>
                  </a:moveTo>
                  <a:cubicBezTo>
                    <a:pt x="73" y="24"/>
                    <a:pt x="73" y="24"/>
                    <a:pt x="73" y="24"/>
                  </a:cubicBezTo>
                  <a:cubicBezTo>
                    <a:pt x="72" y="24"/>
                    <a:pt x="72" y="24"/>
                    <a:pt x="73" y="24"/>
                  </a:cubicBezTo>
                  <a:cubicBezTo>
                    <a:pt x="73" y="24"/>
                    <a:pt x="73" y="24"/>
                    <a:pt x="73" y="24"/>
                  </a:cubicBezTo>
                  <a:cubicBezTo>
                    <a:pt x="73" y="24"/>
                    <a:pt x="73" y="24"/>
                    <a:pt x="73" y="24"/>
                  </a:cubicBezTo>
                  <a:close/>
                  <a:moveTo>
                    <a:pt x="50" y="25"/>
                  </a:moveTo>
                  <a:cubicBezTo>
                    <a:pt x="50" y="24"/>
                    <a:pt x="50" y="24"/>
                    <a:pt x="49" y="24"/>
                  </a:cubicBezTo>
                  <a:cubicBezTo>
                    <a:pt x="48" y="24"/>
                    <a:pt x="48" y="24"/>
                    <a:pt x="48" y="25"/>
                  </a:cubicBezTo>
                  <a:lnTo>
                    <a:pt x="50" y="25"/>
                  </a:lnTo>
                  <a:close/>
                  <a:moveTo>
                    <a:pt x="11" y="24"/>
                  </a:moveTo>
                  <a:cubicBezTo>
                    <a:pt x="11" y="25"/>
                    <a:pt x="11" y="25"/>
                    <a:pt x="12" y="25"/>
                  </a:cubicBezTo>
                  <a:cubicBezTo>
                    <a:pt x="13" y="25"/>
                    <a:pt x="13" y="24"/>
                    <a:pt x="13" y="24"/>
                  </a:cubicBezTo>
                  <a:cubicBezTo>
                    <a:pt x="12" y="23"/>
                    <a:pt x="11" y="24"/>
                    <a:pt x="11" y="24"/>
                  </a:cubicBezTo>
                  <a:close/>
                  <a:moveTo>
                    <a:pt x="6" y="25"/>
                  </a:moveTo>
                  <a:cubicBezTo>
                    <a:pt x="6" y="26"/>
                    <a:pt x="7" y="26"/>
                    <a:pt x="7" y="26"/>
                  </a:cubicBezTo>
                  <a:cubicBezTo>
                    <a:pt x="7" y="27"/>
                    <a:pt x="7" y="27"/>
                    <a:pt x="7" y="28"/>
                  </a:cubicBezTo>
                  <a:cubicBezTo>
                    <a:pt x="8" y="28"/>
                    <a:pt x="9" y="28"/>
                    <a:pt x="9" y="27"/>
                  </a:cubicBezTo>
                  <a:lnTo>
                    <a:pt x="10" y="26"/>
                  </a:lnTo>
                  <a:cubicBezTo>
                    <a:pt x="9" y="26"/>
                    <a:pt x="9" y="25"/>
                    <a:pt x="9" y="25"/>
                  </a:cubicBezTo>
                  <a:cubicBezTo>
                    <a:pt x="9" y="25"/>
                    <a:pt x="9" y="24"/>
                    <a:pt x="9" y="23"/>
                  </a:cubicBezTo>
                  <a:cubicBezTo>
                    <a:pt x="7" y="24"/>
                    <a:pt x="6" y="24"/>
                    <a:pt x="6" y="25"/>
                  </a:cubicBezTo>
                  <a:close/>
                  <a:moveTo>
                    <a:pt x="107" y="22"/>
                  </a:moveTo>
                  <a:cubicBezTo>
                    <a:pt x="107" y="22"/>
                    <a:pt x="107" y="22"/>
                    <a:pt x="107" y="22"/>
                  </a:cubicBezTo>
                  <a:cubicBezTo>
                    <a:pt x="107" y="23"/>
                    <a:pt x="107" y="23"/>
                    <a:pt x="107" y="23"/>
                  </a:cubicBezTo>
                  <a:cubicBezTo>
                    <a:pt x="107" y="23"/>
                    <a:pt x="107" y="23"/>
                    <a:pt x="107" y="23"/>
                  </a:cubicBezTo>
                  <a:cubicBezTo>
                    <a:pt x="107" y="23"/>
                    <a:pt x="107" y="23"/>
                    <a:pt x="107" y="22"/>
                  </a:cubicBezTo>
                  <a:close/>
                  <a:moveTo>
                    <a:pt x="61" y="24"/>
                  </a:moveTo>
                  <a:cubicBezTo>
                    <a:pt x="61" y="25"/>
                    <a:pt x="61" y="25"/>
                    <a:pt x="61" y="26"/>
                  </a:cubicBezTo>
                  <a:cubicBezTo>
                    <a:pt x="61" y="26"/>
                    <a:pt x="60" y="27"/>
                    <a:pt x="61" y="28"/>
                  </a:cubicBezTo>
                  <a:cubicBezTo>
                    <a:pt x="61" y="28"/>
                    <a:pt x="62" y="28"/>
                    <a:pt x="62" y="28"/>
                  </a:cubicBezTo>
                  <a:cubicBezTo>
                    <a:pt x="62" y="28"/>
                    <a:pt x="63" y="28"/>
                    <a:pt x="62" y="29"/>
                  </a:cubicBezTo>
                  <a:cubicBezTo>
                    <a:pt x="62" y="29"/>
                    <a:pt x="62" y="29"/>
                    <a:pt x="61" y="29"/>
                  </a:cubicBezTo>
                  <a:cubicBezTo>
                    <a:pt x="61" y="28"/>
                    <a:pt x="60" y="28"/>
                    <a:pt x="60" y="28"/>
                  </a:cubicBezTo>
                  <a:cubicBezTo>
                    <a:pt x="59" y="28"/>
                    <a:pt x="59" y="28"/>
                    <a:pt x="58" y="28"/>
                  </a:cubicBezTo>
                  <a:cubicBezTo>
                    <a:pt x="57" y="28"/>
                    <a:pt x="57" y="27"/>
                    <a:pt x="57" y="27"/>
                  </a:cubicBezTo>
                  <a:lnTo>
                    <a:pt x="59" y="27"/>
                  </a:lnTo>
                  <a:cubicBezTo>
                    <a:pt x="60" y="27"/>
                    <a:pt x="60" y="26"/>
                    <a:pt x="60" y="25"/>
                  </a:cubicBezTo>
                  <a:cubicBezTo>
                    <a:pt x="60" y="25"/>
                    <a:pt x="60" y="25"/>
                    <a:pt x="59" y="25"/>
                  </a:cubicBezTo>
                  <a:cubicBezTo>
                    <a:pt x="59" y="25"/>
                    <a:pt x="59" y="25"/>
                    <a:pt x="59" y="25"/>
                  </a:cubicBezTo>
                  <a:cubicBezTo>
                    <a:pt x="58" y="25"/>
                    <a:pt x="58" y="25"/>
                    <a:pt x="58" y="25"/>
                  </a:cubicBezTo>
                  <a:cubicBezTo>
                    <a:pt x="58" y="25"/>
                    <a:pt x="57" y="24"/>
                    <a:pt x="57" y="24"/>
                  </a:cubicBezTo>
                  <a:cubicBezTo>
                    <a:pt x="58" y="24"/>
                    <a:pt x="58" y="24"/>
                    <a:pt x="58" y="24"/>
                  </a:cubicBezTo>
                  <a:cubicBezTo>
                    <a:pt x="59" y="24"/>
                    <a:pt x="59" y="24"/>
                    <a:pt x="59" y="23"/>
                  </a:cubicBezTo>
                  <a:cubicBezTo>
                    <a:pt x="58" y="23"/>
                    <a:pt x="57" y="22"/>
                    <a:pt x="57" y="23"/>
                  </a:cubicBezTo>
                  <a:cubicBezTo>
                    <a:pt x="56" y="23"/>
                    <a:pt x="56" y="23"/>
                    <a:pt x="55" y="23"/>
                  </a:cubicBezTo>
                  <a:cubicBezTo>
                    <a:pt x="54" y="23"/>
                    <a:pt x="53" y="23"/>
                    <a:pt x="53" y="23"/>
                  </a:cubicBezTo>
                  <a:cubicBezTo>
                    <a:pt x="52" y="22"/>
                    <a:pt x="51" y="22"/>
                    <a:pt x="50" y="22"/>
                  </a:cubicBezTo>
                  <a:cubicBezTo>
                    <a:pt x="50" y="23"/>
                    <a:pt x="50" y="23"/>
                    <a:pt x="51" y="23"/>
                  </a:cubicBezTo>
                  <a:cubicBezTo>
                    <a:pt x="51" y="23"/>
                    <a:pt x="51" y="24"/>
                    <a:pt x="52" y="24"/>
                  </a:cubicBezTo>
                  <a:cubicBezTo>
                    <a:pt x="52" y="24"/>
                    <a:pt x="52" y="24"/>
                    <a:pt x="53" y="24"/>
                  </a:cubicBezTo>
                  <a:cubicBezTo>
                    <a:pt x="53" y="24"/>
                    <a:pt x="53" y="24"/>
                    <a:pt x="54" y="24"/>
                  </a:cubicBezTo>
                  <a:cubicBezTo>
                    <a:pt x="53" y="25"/>
                    <a:pt x="52" y="25"/>
                    <a:pt x="51" y="25"/>
                  </a:cubicBezTo>
                  <a:cubicBezTo>
                    <a:pt x="51" y="26"/>
                    <a:pt x="50" y="26"/>
                    <a:pt x="49" y="26"/>
                  </a:cubicBezTo>
                  <a:cubicBezTo>
                    <a:pt x="49" y="27"/>
                    <a:pt x="50" y="28"/>
                    <a:pt x="50" y="28"/>
                  </a:cubicBezTo>
                  <a:cubicBezTo>
                    <a:pt x="50" y="28"/>
                    <a:pt x="51" y="29"/>
                    <a:pt x="51" y="29"/>
                  </a:cubicBezTo>
                  <a:cubicBezTo>
                    <a:pt x="52" y="29"/>
                    <a:pt x="52" y="29"/>
                    <a:pt x="53" y="29"/>
                  </a:cubicBezTo>
                  <a:cubicBezTo>
                    <a:pt x="54" y="29"/>
                    <a:pt x="54" y="29"/>
                    <a:pt x="54" y="29"/>
                  </a:cubicBezTo>
                  <a:cubicBezTo>
                    <a:pt x="55" y="29"/>
                    <a:pt x="56" y="28"/>
                    <a:pt x="57" y="29"/>
                  </a:cubicBezTo>
                  <a:cubicBezTo>
                    <a:pt x="57" y="29"/>
                    <a:pt x="57" y="29"/>
                    <a:pt x="57" y="30"/>
                  </a:cubicBezTo>
                  <a:cubicBezTo>
                    <a:pt x="58" y="30"/>
                    <a:pt x="58" y="30"/>
                    <a:pt x="58" y="31"/>
                  </a:cubicBezTo>
                  <a:cubicBezTo>
                    <a:pt x="58" y="31"/>
                    <a:pt x="59" y="31"/>
                    <a:pt x="60" y="31"/>
                  </a:cubicBezTo>
                  <a:cubicBezTo>
                    <a:pt x="60" y="31"/>
                    <a:pt x="61" y="30"/>
                    <a:pt x="61" y="30"/>
                  </a:cubicBezTo>
                  <a:cubicBezTo>
                    <a:pt x="62" y="31"/>
                    <a:pt x="64" y="31"/>
                    <a:pt x="65" y="32"/>
                  </a:cubicBezTo>
                  <a:cubicBezTo>
                    <a:pt x="66" y="31"/>
                    <a:pt x="67" y="30"/>
                    <a:pt x="68" y="30"/>
                  </a:cubicBezTo>
                  <a:cubicBezTo>
                    <a:pt x="68" y="30"/>
                    <a:pt x="68" y="29"/>
                    <a:pt x="68" y="29"/>
                  </a:cubicBezTo>
                  <a:cubicBezTo>
                    <a:pt x="68" y="29"/>
                    <a:pt x="67" y="29"/>
                    <a:pt x="68" y="28"/>
                  </a:cubicBezTo>
                  <a:cubicBezTo>
                    <a:pt x="67" y="28"/>
                    <a:pt x="67" y="28"/>
                    <a:pt x="67" y="28"/>
                  </a:cubicBezTo>
                  <a:cubicBezTo>
                    <a:pt x="66" y="28"/>
                    <a:pt x="66" y="28"/>
                    <a:pt x="66" y="29"/>
                  </a:cubicBezTo>
                  <a:cubicBezTo>
                    <a:pt x="66" y="29"/>
                    <a:pt x="66" y="29"/>
                    <a:pt x="66" y="29"/>
                  </a:cubicBezTo>
                  <a:cubicBezTo>
                    <a:pt x="65" y="29"/>
                    <a:pt x="65" y="29"/>
                    <a:pt x="65" y="29"/>
                  </a:cubicBezTo>
                  <a:cubicBezTo>
                    <a:pt x="65" y="29"/>
                    <a:pt x="64" y="29"/>
                    <a:pt x="64" y="29"/>
                  </a:cubicBezTo>
                  <a:cubicBezTo>
                    <a:pt x="63" y="29"/>
                    <a:pt x="63" y="28"/>
                    <a:pt x="63" y="28"/>
                  </a:cubicBezTo>
                  <a:cubicBezTo>
                    <a:pt x="63" y="27"/>
                    <a:pt x="63" y="27"/>
                    <a:pt x="63" y="26"/>
                  </a:cubicBezTo>
                  <a:cubicBezTo>
                    <a:pt x="63" y="26"/>
                    <a:pt x="64" y="25"/>
                    <a:pt x="64" y="25"/>
                  </a:cubicBezTo>
                  <a:cubicBezTo>
                    <a:pt x="65" y="25"/>
                    <a:pt x="65" y="25"/>
                    <a:pt x="66" y="25"/>
                  </a:cubicBezTo>
                  <a:cubicBezTo>
                    <a:pt x="66" y="25"/>
                    <a:pt x="67" y="25"/>
                    <a:pt x="67" y="25"/>
                  </a:cubicBezTo>
                  <a:cubicBezTo>
                    <a:pt x="67" y="23"/>
                    <a:pt x="67" y="22"/>
                    <a:pt x="65" y="22"/>
                  </a:cubicBezTo>
                  <a:cubicBezTo>
                    <a:pt x="65" y="23"/>
                    <a:pt x="64" y="24"/>
                    <a:pt x="64" y="25"/>
                  </a:cubicBezTo>
                  <a:cubicBezTo>
                    <a:pt x="63" y="25"/>
                    <a:pt x="62" y="25"/>
                    <a:pt x="61" y="24"/>
                  </a:cubicBezTo>
                  <a:close/>
                  <a:moveTo>
                    <a:pt x="149" y="22"/>
                  </a:moveTo>
                  <a:cubicBezTo>
                    <a:pt x="148" y="22"/>
                    <a:pt x="148" y="22"/>
                    <a:pt x="147" y="22"/>
                  </a:cubicBezTo>
                  <a:cubicBezTo>
                    <a:pt x="146" y="22"/>
                    <a:pt x="146" y="22"/>
                    <a:pt x="146" y="22"/>
                  </a:cubicBezTo>
                  <a:cubicBezTo>
                    <a:pt x="146" y="22"/>
                    <a:pt x="146" y="22"/>
                    <a:pt x="147" y="23"/>
                  </a:cubicBezTo>
                  <a:cubicBezTo>
                    <a:pt x="147" y="23"/>
                    <a:pt x="147" y="23"/>
                    <a:pt x="148" y="23"/>
                  </a:cubicBezTo>
                  <a:cubicBezTo>
                    <a:pt x="148" y="23"/>
                    <a:pt x="148" y="23"/>
                    <a:pt x="149" y="23"/>
                  </a:cubicBezTo>
                  <a:cubicBezTo>
                    <a:pt x="149" y="23"/>
                    <a:pt x="149" y="23"/>
                    <a:pt x="149" y="22"/>
                  </a:cubicBezTo>
                  <a:close/>
                  <a:moveTo>
                    <a:pt x="128" y="22"/>
                  </a:moveTo>
                  <a:cubicBezTo>
                    <a:pt x="128" y="22"/>
                    <a:pt x="127" y="21"/>
                    <a:pt x="126" y="21"/>
                  </a:cubicBezTo>
                  <a:cubicBezTo>
                    <a:pt x="126" y="21"/>
                    <a:pt x="125" y="21"/>
                    <a:pt x="125" y="22"/>
                  </a:cubicBezTo>
                  <a:cubicBezTo>
                    <a:pt x="124" y="22"/>
                    <a:pt x="124" y="22"/>
                    <a:pt x="124" y="23"/>
                  </a:cubicBezTo>
                  <a:cubicBezTo>
                    <a:pt x="124" y="23"/>
                    <a:pt x="124" y="24"/>
                    <a:pt x="125" y="24"/>
                  </a:cubicBezTo>
                  <a:cubicBezTo>
                    <a:pt x="126" y="24"/>
                    <a:pt x="126" y="24"/>
                    <a:pt x="126" y="24"/>
                  </a:cubicBezTo>
                  <a:cubicBezTo>
                    <a:pt x="126" y="23"/>
                    <a:pt x="127" y="23"/>
                    <a:pt x="128" y="23"/>
                  </a:cubicBezTo>
                  <a:cubicBezTo>
                    <a:pt x="127" y="24"/>
                    <a:pt x="127" y="25"/>
                    <a:pt x="128" y="26"/>
                  </a:cubicBezTo>
                  <a:cubicBezTo>
                    <a:pt x="128" y="26"/>
                    <a:pt x="129" y="26"/>
                    <a:pt x="129" y="25"/>
                  </a:cubicBezTo>
                  <a:cubicBezTo>
                    <a:pt x="130" y="25"/>
                    <a:pt x="131" y="25"/>
                    <a:pt x="131" y="25"/>
                  </a:cubicBezTo>
                  <a:cubicBezTo>
                    <a:pt x="131" y="24"/>
                    <a:pt x="131" y="24"/>
                    <a:pt x="131" y="23"/>
                  </a:cubicBezTo>
                  <a:cubicBezTo>
                    <a:pt x="131" y="22"/>
                    <a:pt x="131" y="22"/>
                    <a:pt x="131" y="22"/>
                  </a:cubicBezTo>
                  <a:cubicBezTo>
                    <a:pt x="130" y="22"/>
                    <a:pt x="130" y="22"/>
                    <a:pt x="129" y="22"/>
                  </a:cubicBezTo>
                  <a:cubicBezTo>
                    <a:pt x="129" y="22"/>
                    <a:pt x="129" y="22"/>
                    <a:pt x="128" y="22"/>
                  </a:cubicBezTo>
                  <a:close/>
                  <a:moveTo>
                    <a:pt x="43" y="21"/>
                  </a:moveTo>
                  <a:cubicBezTo>
                    <a:pt x="43" y="21"/>
                    <a:pt x="43" y="21"/>
                    <a:pt x="43" y="21"/>
                  </a:cubicBezTo>
                  <a:cubicBezTo>
                    <a:pt x="42" y="21"/>
                    <a:pt x="42" y="21"/>
                    <a:pt x="43" y="21"/>
                  </a:cubicBezTo>
                  <a:cubicBezTo>
                    <a:pt x="43" y="21"/>
                    <a:pt x="43" y="21"/>
                    <a:pt x="43" y="21"/>
                  </a:cubicBezTo>
                  <a:cubicBezTo>
                    <a:pt x="43" y="21"/>
                    <a:pt x="43" y="21"/>
                    <a:pt x="43" y="21"/>
                  </a:cubicBezTo>
                  <a:close/>
                  <a:moveTo>
                    <a:pt x="151" y="20"/>
                  </a:moveTo>
                  <a:cubicBezTo>
                    <a:pt x="151" y="21"/>
                    <a:pt x="151" y="22"/>
                    <a:pt x="152" y="22"/>
                  </a:cubicBezTo>
                  <a:cubicBezTo>
                    <a:pt x="153" y="22"/>
                    <a:pt x="154" y="22"/>
                    <a:pt x="154" y="21"/>
                  </a:cubicBezTo>
                  <a:cubicBezTo>
                    <a:pt x="154" y="20"/>
                    <a:pt x="154" y="20"/>
                    <a:pt x="153" y="20"/>
                  </a:cubicBezTo>
                  <a:cubicBezTo>
                    <a:pt x="152" y="20"/>
                    <a:pt x="152" y="20"/>
                    <a:pt x="151" y="20"/>
                  </a:cubicBezTo>
                  <a:close/>
                  <a:moveTo>
                    <a:pt x="67" y="21"/>
                  </a:moveTo>
                  <a:cubicBezTo>
                    <a:pt x="68" y="21"/>
                    <a:pt x="68" y="21"/>
                    <a:pt x="69" y="21"/>
                  </a:cubicBezTo>
                  <a:cubicBezTo>
                    <a:pt x="69" y="21"/>
                    <a:pt x="70" y="21"/>
                    <a:pt x="70" y="20"/>
                  </a:cubicBezTo>
                  <a:cubicBezTo>
                    <a:pt x="68" y="20"/>
                    <a:pt x="68" y="20"/>
                    <a:pt x="67" y="21"/>
                  </a:cubicBezTo>
                  <a:close/>
                  <a:moveTo>
                    <a:pt x="52" y="20"/>
                  </a:moveTo>
                  <a:lnTo>
                    <a:pt x="53" y="20"/>
                  </a:lnTo>
                  <a:lnTo>
                    <a:pt x="53" y="20"/>
                  </a:lnTo>
                  <a:lnTo>
                    <a:pt x="52" y="19"/>
                  </a:lnTo>
                  <a:lnTo>
                    <a:pt x="52" y="20"/>
                  </a:lnTo>
                  <a:close/>
                  <a:moveTo>
                    <a:pt x="118" y="21"/>
                  </a:moveTo>
                  <a:cubicBezTo>
                    <a:pt x="119" y="21"/>
                    <a:pt x="119" y="21"/>
                    <a:pt x="119" y="20"/>
                  </a:cubicBezTo>
                  <a:cubicBezTo>
                    <a:pt x="119" y="20"/>
                    <a:pt x="119" y="19"/>
                    <a:pt x="119" y="19"/>
                  </a:cubicBezTo>
                  <a:cubicBezTo>
                    <a:pt x="118" y="19"/>
                    <a:pt x="118" y="19"/>
                    <a:pt x="118" y="19"/>
                  </a:cubicBezTo>
                  <a:lnTo>
                    <a:pt x="118" y="21"/>
                  </a:lnTo>
                  <a:close/>
                  <a:moveTo>
                    <a:pt x="102" y="20"/>
                  </a:moveTo>
                  <a:cubicBezTo>
                    <a:pt x="102" y="19"/>
                    <a:pt x="102" y="19"/>
                    <a:pt x="101" y="19"/>
                  </a:cubicBezTo>
                  <a:cubicBezTo>
                    <a:pt x="101" y="19"/>
                    <a:pt x="101" y="19"/>
                    <a:pt x="101" y="20"/>
                  </a:cubicBezTo>
                  <a:cubicBezTo>
                    <a:pt x="101" y="20"/>
                    <a:pt x="101" y="20"/>
                    <a:pt x="101" y="20"/>
                  </a:cubicBezTo>
                  <a:cubicBezTo>
                    <a:pt x="101" y="20"/>
                    <a:pt x="102" y="20"/>
                    <a:pt x="102" y="20"/>
                  </a:cubicBezTo>
                  <a:close/>
                  <a:moveTo>
                    <a:pt x="35" y="27"/>
                  </a:moveTo>
                  <a:cubicBezTo>
                    <a:pt x="35" y="27"/>
                    <a:pt x="34" y="27"/>
                    <a:pt x="34" y="27"/>
                  </a:cubicBezTo>
                  <a:cubicBezTo>
                    <a:pt x="34" y="26"/>
                    <a:pt x="34" y="26"/>
                    <a:pt x="33" y="25"/>
                  </a:cubicBezTo>
                  <a:cubicBezTo>
                    <a:pt x="33" y="25"/>
                    <a:pt x="33" y="25"/>
                    <a:pt x="33" y="25"/>
                  </a:cubicBezTo>
                  <a:cubicBezTo>
                    <a:pt x="32" y="25"/>
                    <a:pt x="32" y="24"/>
                    <a:pt x="32" y="24"/>
                  </a:cubicBezTo>
                  <a:cubicBezTo>
                    <a:pt x="32" y="24"/>
                    <a:pt x="31" y="24"/>
                    <a:pt x="31" y="24"/>
                  </a:cubicBezTo>
                  <a:cubicBezTo>
                    <a:pt x="32" y="23"/>
                    <a:pt x="32" y="23"/>
                    <a:pt x="33" y="22"/>
                  </a:cubicBezTo>
                  <a:cubicBezTo>
                    <a:pt x="33" y="22"/>
                    <a:pt x="33" y="22"/>
                    <a:pt x="34" y="21"/>
                  </a:cubicBezTo>
                  <a:cubicBezTo>
                    <a:pt x="34" y="22"/>
                    <a:pt x="35" y="22"/>
                    <a:pt x="35" y="22"/>
                  </a:cubicBezTo>
                  <a:cubicBezTo>
                    <a:pt x="36" y="21"/>
                    <a:pt x="36" y="21"/>
                    <a:pt x="36" y="20"/>
                  </a:cubicBezTo>
                  <a:cubicBezTo>
                    <a:pt x="36" y="20"/>
                    <a:pt x="36" y="20"/>
                    <a:pt x="36" y="19"/>
                  </a:cubicBezTo>
                  <a:cubicBezTo>
                    <a:pt x="35" y="19"/>
                    <a:pt x="34" y="19"/>
                    <a:pt x="34" y="19"/>
                  </a:cubicBezTo>
                  <a:cubicBezTo>
                    <a:pt x="34" y="19"/>
                    <a:pt x="33" y="19"/>
                    <a:pt x="33" y="20"/>
                  </a:cubicBezTo>
                  <a:cubicBezTo>
                    <a:pt x="33" y="20"/>
                    <a:pt x="33" y="20"/>
                    <a:pt x="32" y="20"/>
                  </a:cubicBezTo>
                  <a:cubicBezTo>
                    <a:pt x="32" y="20"/>
                    <a:pt x="31" y="20"/>
                    <a:pt x="31" y="20"/>
                  </a:cubicBezTo>
                  <a:cubicBezTo>
                    <a:pt x="31" y="20"/>
                    <a:pt x="30" y="20"/>
                    <a:pt x="30" y="21"/>
                  </a:cubicBezTo>
                  <a:cubicBezTo>
                    <a:pt x="31" y="21"/>
                    <a:pt x="31" y="21"/>
                    <a:pt x="31" y="21"/>
                  </a:cubicBezTo>
                  <a:cubicBezTo>
                    <a:pt x="31" y="22"/>
                    <a:pt x="30" y="22"/>
                    <a:pt x="30" y="22"/>
                  </a:cubicBezTo>
                  <a:cubicBezTo>
                    <a:pt x="30" y="22"/>
                    <a:pt x="30" y="22"/>
                    <a:pt x="29" y="22"/>
                  </a:cubicBezTo>
                  <a:cubicBezTo>
                    <a:pt x="29" y="23"/>
                    <a:pt x="29" y="23"/>
                    <a:pt x="30" y="23"/>
                  </a:cubicBezTo>
                  <a:cubicBezTo>
                    <a:pt x="30" y="23"/>
                    <a:pt x="30" y="23"/>
                    <a:pt x="30" y="24"/>
                  </a:cubicBezTo>
                  <a:cubicBezTo>
                    <a:pt x="29" y="23"/>
                    <a:pt x="29" y="24"/>
                    <a:pt x="29" y="24"/>
                  </a:cubicBezTo>
                  <a:cubicBezTo>
                    <a:pt x="28" y="24"/>
                    <a:pt x="28" y="25"/>
                    <a:pt x="28" y="25"/>
                  </a:cubicBezTo>
                  <a:cubicBezTo>
                    <a:pt x="27" y="26"/>
                    <a:pt x="26" y="25"/>
                    <a:pt x="26" y="25"/>
                  </a:cubicBezTo>
                  <a:cubicBezTo>
                    <a:pt x="26" y="25"/>
                    <a:pt x="25" y="25"/>
                    <a:pt x="25" y="25"/>
                  </a:cubicBezTo>
                  <a:cubicBezTo>
                    <a:pt x="25" y="26"/>
                    <a:pt x="25" y="26"/>
                    <a:pt x="25" y="27"/>
                  </a:cubicBezTo>
                  <a:cubicBezTo>
                    <a:pt x="25" y="27"/>
                    <a:pt x="25" y="28"/>
                    <a:pt x="25" y="29"/>
                  </a:cubicBezTo>
                  <a:cubicBezTo>
                    <a:pt x="25" y="29"/>
                    <a:pt x="26" y="29"/>
                    <a:pt x="26" y="29"/>
                  </a:cubicBezTo>
                  <a:cubicBezTo>
                    <a:pt x="26" y="30"/>
                    <a:pt x="27" y="30"/>
                    <a:pt x="27" y="29"/>
                  </a:cubicBezTo>
                  <a:cubicBezTo>
                    <a:pt x="27" y="29"/>
                    <a:pt x="28" y="29"/>
                    <a:pt x="28" y="28"/>
                  </a:cubicBezTo>
                  <a:cubicBezTo>
                    <a:pt x="28" y="28"/>
                    <a:pt x="28" y="27"/>
                    <a:pt x="28" y="27"/>
                  </a:cubicBezTo>
                  <a:cubicBezTo>
                    <a:pt x="29" y="28"/>
                    <a:pt x="29" y="28"/>
                    <a:pt x="29" y="28"/>
                  </a:cubicBezTo>
                  <a:cubicBezTo>
                    <a:pt x="29" y="28"/>
                    <a:pt x="29" y="28"/>
                    <a:pt x="30" y="28"/>
                  </a:cubicBezTo>
                  <a:cubicBezTo>
                    <a:pt x="30" y="28"/>
                    <a:pt x="30" y="27"/>
                    <a:pt x="30" y="27"/>
                  </a:cubicBezTo>
                  <a:cubicBezTo>
                    <a:pt x="29" y="27"/>
                    <a:pt x="29" y="27"/>
                    <a:pt x="29" y="26"/>
                  </a:cubicBezTo>
                  <a:cubicBezTo>
                    <a:pt x="29" y="26"/>
                    <a:pt x="29" y="26"/>
                    <a:pt x="30" y="26"/>
                  </a:cubicBezTo>
                  <a:cubicBezTo>
                    <a:pt x="30" y="25"/>
                    <a:pt x="30" y="25"/>
                    <a:pt x="30" y="25"/>
                  </a:cubicBezTo>
                  <a:cubicBezTo>
                    <a:pt x="31" y="26"/>
                    <a:pt x="31" y="27"/>
                    <a:pt x="32" y="27"/>
                  </a:cubicBezTo>
                  <a:cubicBezTo>
                    <a:pt x="32" y="27"/>
                    <a:pt x="33" y="27"/>
                    <a:pt x="33" y="27"/>
                  </a:cubicBezTo>
                  <a:cubicBezTo>
                    <a:pt x="33" y="27"/>
                    <a:pt x="34" y="28"/>
                    <a:pt x="34" y="28"/>
                  </a:cubicBezTo>
                  <a:cubicBezTo>
                    <a:pt x="34" y="29"/>
                    <a:pt x="35" y="29"/>
                    <a:pt x="36" y="29"/>
                  </a:cubicBezTo>
                  <a:cubicBezTo>
                    <a:pt x="36" y="28"/>
                    <a:pt x="36" y="28"/>
                    <a:pt x="36" y="27"/>
                  </a:cubicBezTo>
                  <a:cubicBezTo>
                    <a:pt x="37" y="27"/>
                    <a:pt x="37" y="27"/>
                    <a:pt x="37" y="26"/>
                  </a:cubicBezTo>
                  <a:cubicBezTo>
                    <a:pt x="36" y="26"/>
                    <a:pt x="36" y="26"/>
                    <a:pt x="36" y="26"/>
                  </a:cubicBezTo>
                  <a:cubicBezTo>
                    <a:pt x="36" y="27"/>
                    <a:pt x="36" y="27"/>
                    <a:pt x="35" y="27"/>
                  </a:cubicBezTo>
                  <a:close/>
                  <a:moveTo>
                    <a:pt x="3" y="20"/>
                  </a:moveTo>
                  <a:cubicBezTo>
                    <a:pt x="4" y="19"/>
                    <a:pt x="3" y="19"/>
                    <a:pt x="3" y="19"/>
                  </a:cubicBezTo>
                  <a:cubicBezTo>
                    <a:pt x="2" y="18"/>
                    <a:pt x="1" y="19"/>
                    <a:pt x="1" y="19"/>
                  </a:cubicBezTo>
                  <a:cubicBezTo>
                    <a:pt x="2" y="19"/>
                    <a:pt x="2" y="19"/>
                    <a:pt x="2" y="20"/>
                  </a:cubicBezTo>
                  <a:cubicBezTo>
                    <a:pt x="2" y="20"/>
                    <a:pt x="3" y="20"/>
                    <a:pt x="3" y="20"/>
                  </a:cubicBezTo>
                  <a:close/>
                  <a:moveTo>
                    <a:pt x="62" y="20"/>
                  </a:moveTo>
                  <a:cubicBezTo>
                    <a:pt x="62" y="19"/>
                    <a:pt x="61" y="18"/>
                    <a:pt x="60" y="18"/>
                  </a:cubicBezTo>
                  <a:cubicBezTo>
                    <a:pt x="60" y="20"/>
                    <a:pt x="60" y="21"/>
                    <a:pt x="62" y="20"/>
                  </a:cubicBezTo>
                  <a:close/>
                  <a:moveTo>
                    <a:pt x="141" y="22"/>
                  </a:moveTo>
                  <a:cubicBezTo>
                    <a:pt x="141" y="22"/>
                    <a:pt x="140" y="22"/>
                    <a:pt x="140" y="22"/>
                  </a:cubicBezTo>
                  <a:cubicBezTo>
                    <a:pt x="139" y="21"/>
                    <a:pt x="138" y="21"/>
                    <a:pt x="137" y="21"/>
                  </a:cubicBezTo>
                  <a:cubicBezTo>
                    <a:pt x="137" y="22"/>
                    <a:pt x="137" y="22"/>
                    <a:pt x="137" y="23"/>
                  </a:cubicBezTo>
                  <a:cubicBezTo>
                    <a:pt x="137" y="23"/>
                    <a:pt x="137" y="23"/>
                    <a:pt x="136" y="23"/>
                  </a:cubicBezTo>
                  <a:cubicBezTo>
                    <a:pt x="136" y="23"/>
                    <a:pt x="135" y="22"/>
                    <a:pt x="135" y="23"/>
                  </a:cubicBezTo>
                  <a:cubicBezTo>
                    <a:pt x="134" y="23"/>
                    <a:pt x="134" y="23"/>
                    <a:pt x="133" y="22"/>
                  </a:cubicBezTo>
                  <a:cubicBezTo>
                    <a:pt x="133" y="23"/>
                    <a:pt x="133" y="24"/>
                    <a:pt x="133" y="24"/>
                  </a:cubicBezTo>
                  <a:cubicBezTo>
                    <a:pt x="133" y="25"/>
                    <a:pt x="134" y="25"/>
                    <a:pt x="134" y="25"/>
                  </a:cubicBezTo>
                  <a:cubicBezTo>
                    <a:pt x="134" y="26"/>
                    <a:pt x="135" y="26"/>
                    <a:pt x="135" y="26"/>
                  </a:cubicBezTo>
                  <a:cubicBezTo>
                    <a:pt x="136" y="26"/>
                    <a:pt x="136" y="25"/>
                    <a:pt x="136" y="25"/>
                  </a:cubicBezTo>
                  <a:cubicBezTo>
                    <a:pt x="136" y="25"/>
                    <a:pt x="137" y="25"/>
                    <a:pt x="137" y="25"/>
                  </a:cubicBezTo>
                  <a:cubicBezTo>
                    <a:pt x="137" y="25"/>
                    <a:pt x="138" y="25"/>
                    <a:pt x="138" y="26"/>
                  </a:cubicBezTo>
                  <a:cubicBezTo>
                    <a:pt x="138" y="26"/>
                    <a:pt x="139" y="26"/>
                    <a:pt x="139" y="25"/>
                  </a:cubicBezTo>
                  <a:cubicBezTo>
                    <a:pt x="140" y="25"/>
                    <a:pt x="140" y="25"/>
                    <a:pt x="140" y="25"/>
                  </a:cubicBezTo>
                  <a:cubicBezTo>
                    <a:pt x="141" y="25"/>
                    <a:pt x="141" y="25"/>
                    <a:pt x="142" y="25"/>
                  </a:cubicBezTo>
                  <a:cubicBezTo>
                    <a:pt x="142" y="25"/>
                    <a:pt x="142" y="24"/>
                    <a:pt x="142" y="24"/>
                  </a:cubicBezTo>
                  <a:cubicBezTo>
                    <a:pt x="142" y="24"/>
                    <a:pt x="142" y="24"/>
                    <a:pt x="142" y="24"/>
                  </a:cubicBezTo>
                  <a:cubicBezTo>
                    <a:pt x="141" y="24"/>
                    <a:pt x="141" y="24"/>
                    <a:pt x="141" y="24"/>
                  </a:cubicBezTo>
                  <a:cubicBezTo>
                    <a:pt x="140" y="24"/>
                    <a:pt x="140" y="24"/>
                    <a:pt x="140" y="24"/>
                  </a:cubicBezTo>
                  <a:cubicBezTo>
                    <a:pt x="140" y="24"/>
                    <a:pt x="140" y="24"/>
                    <a:pt x="140" y="23"/>
                  </a:cubicBezTo>
                  <a:cubicBezTo>
                    <a:pt x="140" y="23"/>
                    <a:pt x="140" y="23"/>
                    <a:pt x="141" y="23"/>
                  </a:cubicBezTo>
                  <a:cubicBezTo>
                    <a:pt x="142" y="23"/>
                    <a:pt x="142" y="23"/>
                    <a:pt x="143" y="23"/>
                  </a:cubicBezTo>
                  <a:cubicBezTo>
                    <a:pt x="143" y="22"/>
                    <a:pt x="144" y="22"/>
                    <a:pt x="144" y="21"/>
                  </a:cubicBezTo>
                  <a:cubicBezTo>
                    <a:pt x="144" y="20"/>
                    <a:pt x="144" y="19"/>
                    <a:pt x="143" y="19"/>
                  </a:cubicBezTo>
                  <a:cubicBezTo>
                    <a:pt x="142" y="19"/>
                    <a:pt x="142" y="19"/>
                    <a:pt x="142" y="20"/>
                  </a:cubicBezTo>
                  <a:cubicBezTo>
                    <a:pt x="142" y="20"/>
                    <a:pt x="141" y="20"/>
                    <a:pt x="141" y="20"/>
                  </a:cubicBezTo>
                  <a:cubicBezTo>
                    <a:pt x="141" y="20"/>
                    <a:pt x="140" y="19"/>
                    <a:pt x="140" y="18"/>
                  </a:cubicBezTo>
                  <a:cubicBezTo>
                    <a:pt x="140" y="18"/>
                    <a:pt x="139" y="17"/>
                    <a:pt x="139" y="17"/>
                  </a:cubicBezTo>
                  <a:cubicBezTo>
                    <a:pt x="138" y="18"/>
                    <a:pt x="138" y="18"/>
                    <a:pt x="138" y="19"/>
                  </a:cubicBezTo>
                  <a:cubicBezTo>
                    <a:pt x="138" y="19"/>
                    <a:pt x="139" y="19"/>
                    <a:pt x="139" y="20"/>
                  </a:cubicBezTo>
                  <a:cubicBezTo>
                    <a:pt x="139" y="20"/>
                    <a:pt x="140" y="20"/>
                    <a:pt x="140" y="21"/>
                  </a:cubicBezTo>
                  <a:cubicBezTo>
                    <a:pt x="141" y="21"/>
                    <a:pt x="141" y="21"/>
                    <a:pt x="141" y="22"/>
                  </a:cubicBezTo>
                  <a:close/>
                  <a:moveTo>
                    <a:pt x="123" y="18"/>
                  </a:moveTo>
                  <a:cubicBezTo>
                    <a:pt x="122" y="18"/>
                    <a:pt x="122" y="18"/>
                    <a:pt x="122" y="18"/>
                  </a:cubicBezTo>
                  <a:cubicBezTo>
                    <a:pt x="122" y="18"/>
                    <a:pt x="122" y="18"/>
                    <a:pt x="122" y="18"/>
                  </a:cubicBezTo>
                  <a:cubicBezTo>
                    <a:pt x="122" y="18"/>
                    <a:pt x="122" y="18"/>
                    <a:pt x="122" y="18"/>
                  </a:cubicBezTo>
                  <a:cubicBezTo>
                    <a:pt x="122" y="18"/>
                    <a:pt x="123" y="18"/>
                    <a:pt x="123" y="18"/>
                  </a:cubicBezTo>
                  <a:close/>
                  <a:moveTo>
                    <a:pt x="34" y="17"/>
                  </a:moveTo>
                  <a:cubicBezTo>
                    <a:pt x="34" y="17"/>
                    <a:pt x="35" y="17"/>
                    <a:pt x="35" y="17"/>
                  </a:cubicBezTo>
                  <a:cubicBezTo>
                    <a:pt x="36" y="17"/>
                    <a:pt x="36" y="17"/>
                    <a:pt x="36" y="16"/>
                  </a:cubicBezTo>
                  <a:cubicBezTo>
                    <a:pt x="35" y="16"/>
                    <a:pt x="34" y="16"/>
                    <a:pt x="34" y="17"/>
                  </a:cubicBezTo>
                  <a:close/>
                  <a:moveTo>
                    <a:pt x="4" y="18"/>
                  </a:moveTo>
                  <a:cubicBezTo>
                    <a:pt x="4" y="18"/>
                    <a:pt x="5" y="17"/>
                    <a:pt x="5" y="17"/>
                  </a:cubicBezTo>
                  <a:cubicBezTo>
                    <a:pt x="6" y="16"/>
                    <a:pt x="6" y="16"/>
                    <a:pt x="5" y="16"/>
                  </a:cubicBezTo>
                  <a:cubicBezTo>
                    <a:pt x="5" y="16"/>
                    <a:pt x="4" y="16"/>
                    <a:pt x="4" y="17"/>
                  </a:cubicBezTo>
                  <a:cubicBezTo>
                    <a:pt x="4" y="17"/>
                    <a:pt x="4" y="17"/>
                    <a:pt x="4" y="18"/>
                  </a:cubicBezTo>
                  <a:close/>
                  <a:moveTo>
                    <a:pt x="103" y="16"/>
                  </a:moveTo>
                  <a:cubicBezTo>
                    <a:pt x="103" y="16"/>
                    <a:pt x="103" y="16"/>
                    <a:pt x="103" y="16"/>
                  </a:cubicBezTo>
                  <a:cubicBezTo>
                    <a:pt x="104" y="17"/>
                    <a:pt x="104" y="17"/>
                    <a:pt x="104" y="17"/>
                  </a:cubicBezTo>
                  <a:cubicBezTo>
                    <a:pt x="105" y="17"/>
                    <a:pt x="105" y="17"/>
                    <a:pt x="105" y="17"/>
                  </a:cubicBezTo>
                  <a:cubicBezTo>
                    <a:pt x="105" y="17"/>
                    <a:pt x="106" y="16"/>
                    <a:pt x="106" y="16"/>
                  </a:cubicBezTo>
                  <a:cubicBezTo>
                    <a:pt x="105" y="16"/>
                    <a:pt x="105" y="16"/>
                    <a:pt x="104" y="15"/>
                  </a:cubicBezTo>
                  <a:cubicBezTo>
                    <a:pt x="104" y="15"/>
                    <a:pt x="103" y="15"/>
                    <a:pt x="103" y="16"/>
                  </a:cubicBezTo>
                  <a:close/>
                  <a:moveTo>
                    <a:pt x="64" y="18"/>
                  </a:moveTo>
                  <a:cubicBezTo>
                    <a:pt x="65" y="19"/>
                    <a:pt x="66" y="19"/>
                    <a:pt x="67" y="19"/>
                  </a:cubicBezTo>
                  <a:cubicBezTo>
                    <a:pt x="68" y="18"/>
                    <a:pt x="68" y="18"/>
                    <a:pt x="68" y="16"/>
                  </a:cubicBezTo>
                  <a:cubicBezTo>
                    <a:pt x="67" y="16"/>
                    <a:pt x="66" y="16"/>
                    <a:pt x="65" y="16"/>
                  </a:cubicBezTo>
                  <a:cubicBezTo>
                    <a:pt x="64" y="16"/>
                    <a:pt x="64" y="17"/>
                    <a:pt x="64" y="18"/>
                  </a:cubicBezTo>
                  <a:close/>
                  <a:moveTo>
                    <a:pt x="138" y="15"/>
                  </a:moveTo>
                  <a:cubicBezTo>
                    <a:pt x="138" y="15"/>
                    <a:pt x="138" y="15"/>
                    <a:pt x="138" y="15"/>
                  </a:cubicBezTo>
                  <a:cubicBezTo>
                    <a:pt x="138" y="15"/>
                    <a:pt x="138" y="15"/>
                    <a:pt x="138" y="15"/>
                  </a:cubicBezTo>
                  <a:cubicBezTo>
                    <a:pt x="138" y="15"/>
                    <a:pt x="138" y="15"/>
                    <a:pt x="138" y="15"/>
                  </a:cubicBezTo>
                  <a:cubicBezTo>
                    <a:pt x="138" y="15"/>
                    <a:pt x="138" y="15"/>
                    <a:pt x="138" y="15"/>
                  </a:cubicBezTo>
                  <a:close/>
                  <a:moveTo>
                    <a:pt x="9" y="16"/>
                  </a:moveTo>
                  <a:cubicBezTo>
                    <a:pt x="9" y="15"/>
                    <a:pt x="8" y="14"/>
                    <a:pt x="7" y="15"/>
                  </a:cubicBezTo>
                  <a:cubicBezTo>
                    <a:pt x="7" y="15"/>
                    <a:pt x="7" y="16"/>
                    <a:pt x="7" y="16"/>
                  </a:cubicBezTo>
                  <a:cubicBezTo>
                    <a:pt x="8" y="16"/>
                    <a:pt x="8" y="16"/>
                    <a:pt x="9" y="16"/>
                  </a:cubicBezTo>
                  <a:close/>
                  <a:moveTo>
                    <a:pt x="107" y="15"/>
                  </a:moveTo>
                  <a:cubicBezTo>
                    <a:pt x="108" y="15"/>
                    <a:pt x="108" y="15"/>
                    <a:pt x="109" y="15"/>
                  </a:cubicBezTo>
                  <a:cubicBezTo>
                    <a:pt x="109" y="14"/>
                    <a:pt x="109" y="14"/>
                    <a:pt x="109" y="13"/>
                  </a:cubicBezTo>
                  <a:cubicBezTo>
                    <a:pt x="108" y="13"/>
                    <a:pt x="108" y="13"/>
                    <a:pt x="107" y="14"/>
                  </a:cubicBezTo>
                  <a:lnTo>
                    <a:pt x="107" y="15"/>
                  </a:lnTo>
                  <a:close/>
                  <a:moveTo>
                    <a:pt x="60" y="15"/>
                  </a:moveTo>
                  <a:cubicBezTo>
                    <a:pt x="61" y="15"/>
                    <a:pt x="62" y="15"/>
                    <a:pt x="62" y="14"/>
                  </a:cubicBezTo>
                  <a:cubicBezTo>
                    <a:pt x="62" y="13"/>
                    <a:pt x="61" y="13"/>
                    <a:pt x="61" y="13"/>
                  </a:cubicBezTo>
                  <a:lnTo>
                    <a:pt x="60" y="15"/>
                  </a:lnTo>
                  <a:close/>
                  <a:moveTo>
                    <a:pt x="50" y="16"/>
                  </a:moveTo>
                  <a:cubicBezTo>
                    <a:pt x="50" y="16"/>
                    <a:pt x="51" y="17"/>
                    <a:pt x="52" y="17"/>
                  </a:cubicBezTo>
                  <a:cubicBezTo>
                    <a:pt x="53" y="17"/>
                    <a:pt x="54" y="17"/>
                    <a:pt x="55" y="17"/>
                  </a:cubicBezTo>
                  <a:cubicBezTo>
                    <a:pt x="55" y="15"/>
                    <a:pt x="54" y="15"/>
                    <a:pt x="52" y="15"/>
                  </a:cubicBezTo>
                  <a:cubicBezTo>
                    <a:pt x="52" y="15"/>
                    <a:pt x="51" y="14"/>
                    <a:pt x="51" y="14"/>
                  </a:cubicBezTo>
                  <a:cubicBezTo>
                    <a:pt x="51" y="13"/>
                    <a:pt x="50" y="13"/>
                    <a:pt x="49" y="13"/>
                  </a:cubicBezTo>
                  <a:lnTo>
                    <a:pt x="49" y="13"/>
                  </a:lnTo>
                  <a:cubicBezTo>
                    <a:pt x="48" y="14"/>
                    <a:pt x="49" y="14"/>
                    <a:pt x="49" y="15"/>
                  </a:cubicBezTo>
                  <a:cubicBezTo>
                    <a:pt x="50" y="15"/>
                    <a:pt x="50" y="15"/>
                    <a:pt x="50" y="16"/>
                  </a:cubicBezTo>
                  <a:close/>
                  <a:moveTo>
                    <a:pt x="24" y="13"/>
                  </a:moveTo>
                  <a:cubicBezTo>
                    <a:pt x="24" y="13"/>
                    <a:pt x="24" y="13"/>
                    <a:pt x="23" y="12"/>
                  </a:cubicBezTo>
                  <a:cubicBezTo>
                    <a:pt x="23" y="12"/>
                    <a:pt x="22" y="12"/>
                    <a:pt x="22" y="13"/>
                  </a:cubicBezTo>
                  <a:cubicBezTo>
                    <a:pt x="23" y="13"/>
                    <a:pt x="23" y="13"/>
                    <a:pt x="23" y="13"/>
                  </a:cubicBezTo>
                  <a:lnTo>
                    <a:pt x="24" y="13"/>
                  </a:lnTo>
                  <a:close/>
                  <a:moveTo>
                    <a:pt x="20" y="15"/>
                  </a:moveTo>
                  <a:cubicBezTo>
                    <a:pt x="20" y="13"/>
                    <a:pt x="19" y="13"/>
                    <a:pt x="18" y="13"/>
                  </a:cubicBezTo>
                  <a:cubicBezTo>
                    <a:pt x="17" y="13"/>
                    <a:pt x="16" y="13"/>
                    <a:pt x="15" y="12"/>
                  </a:cubicBezTo>
                  <a:cubicBezTo>
                    <a:pt x="15" y="13"/>
                    <a:pt x="16" y="14"/>
                    <a:pt x="17" y="14"/>
                  </a:cubicBezTo>
                  <a:cubicBezTo>
                    <a:pt x="17" y="14"/>
                    <a:pt x="18" y="14"/>
                    <a:pt x="20" y="15"/>
                  </a:cubicBezTo>
                  <a:close/>
                  <a:moveTo>
                    <a:pt x="102" y="13"/>
                  </a:moveTo>
                  <a:cubicBezTo>
                    <a:pt x="102" y="13"/>
                    <a:pt x="102" y="13"/>
                    <a:pt x="102" y="13"/>
                  </a:cubicBezTo>
                  <a:cubicBezTo>
                    <a:pt x="102" y="13"/>
                    <a:pt x="103" y="13"/>
                    <a:pt x="103" y="13"/>
                  </a:cubicBezTo>
                  <a:cubicBezTo>
                    <a:pt x="103" y="13"/>
                    <a:pt x="103" y="13"/>
                    <a:pt x="104" y="13"/>
                  </a:cubicBezTo>
                  <a:cubicBezTo>
                    <a:pt x="104" y="13"/>
                    <a:pt x="104" y="13"/>
                    <a:pt x="104" y="12"/>
                  </a:cubicBezTo>
                  <a:cubicBezTo>
                    <a:pt x="104" y="12"/>
                    <a:pt x="103" y="12"/>
                    <a:pt x="102" y="12"/>
                  </a:cubicBezTo>
                  <a:cubicBezTo>
                    <a:pt x="102" y="12"/>
                    <a:pt x="102" y="13"/>
                    <a:pt x="102" y="13"/>
                  </a:cubicBezTo>
                  <a:close/>
                  <a:moveTo>
                    <a:pt x="65" y="14"/>
                  </a:moveTo>
                  <a:cubicBezTo>
                    <a:pt x="66" y="14"/>
                    <a:pt x="67" y="14"/>
                    <a:pt x="67" y="13"/>
                  </a:cubicBezTo>
                  <a:cubicBezTo>
                    <a:pt x="67" y="12"/>
                    <a:pt x="66" y="12"/>
                    <a:pt x="66" y="12"/>
                  </a:cubicBezTo>
                  <a:cubicBezTo>
                    <a:pt x="65" y="12"/>
                    <a:pt x="65" y="12"/>
                    <a:pt x="64" y="13"/>
                  </a:cubicBezTo>
                  <a:lnTo>
                    <a:pt x="65" y="14"/>
                  </a:lnTo>
                  <a:close/>
                  <a:moveTo>
                    <a:pt x="52" y="12"/>
                  </a:moveTo>
                  <a:cubicBezTo>
                    <a:pt x="52" y="12"/>
                    <a:pt x="52" y="12"/>
                    <a:pt x="52" y="12"/>
                  </a:cubicBezTo>
                  <a:cubicBezTo>
                    <a:pt x="52" y="13"/>
                    <a:pt x="53" y="13"/>
                    <a:pt x="53" y="12"/>
                  </a:cubicBezTo>
                  <a:lnTo>
                    <a:pt x="53" y="11"/>
                  </a:lnTo>
                  <a:cubicBezTo>
                    <a:pt x="52" y="11"/>
                    <a:pt x="52" y="11"/>
                    <a:pt x="52" y="12"/>
                  </a:cubicBezTo>
                  <a:close/>
                  <a:moveTo>
                    <a:pt x="71" y="11"/>
                  </a:moveTo>
                  <a:cubicBezTo>
                    <a:pt x="71" y="11"/>
                    <a:pt x="71" y="11"/>
                    <a:pt x="70" y="11"/>
                  </a:cubicBezTo>
                  <a:cubicBezTo>
                    <a:pt x="70" y="11"/>
                    <a:pt x="70" y="11"/>
                    <a:pt x="70" y="11"/>
                  </a:cubicBezTo>
                  <a:cubicBezTo>
                    <a:pt x="71" y="11"/>
                    <a:pt x="71" y="11"/>
                    <a:pt x="71" y="11"/>
                  </a:cubicBezTo>
                  <a:close/>
                  <a:moveTo>
                    <a:pt x="57" y="11"/>
                  </a:moveTo>
                  <a:cubicBezTo>
                    <a:pt x="58" y="12"/>
                    <a:pt x="57" y="13"/>
                    <a:pt x="57" y="13"/>
                  </a:cubicBezTo>
                  <a:cubicBezTo>
                    <a:pt x="56" y="13"/>
                    <a:pt x="56" y="14"/>
                    <a:pt x="57" y="14"/>
                  </a:cubicBezTo>
                  <a:lnTo>
                    <a:pt x="59" y="14"/>
                  </a:lnTo>
                  <a:cubicBezTo>
                    <a:pt x="59" y="12"/>
                    <a:pt x="60" y="12"/>
                    <a:pt x="62" y="12"/>
                  </a:cubicBezTo>
                  <a:cubicBezTo>
                    <a:pt x="62" y="11"/>
                    <a:pt x="61" y="11"/>
                    <a:pt x="61" y="11"/>
                  </a:cubicBezTo>
                  <a:cubicBezTo>
                    <a:pt x="61" y="11"/>
                    <a:pt x="61" y="10"/>
                    <a:pt x="61" y="10"/>
                  </a:cubicBezTo>
                  <a:cubicBezTo>
                    <a:pt x="61" y="11"/>
                    <a:pt x="60" y="12"/>
                    <a:pt x="60" y="11"/>
                  </a:cubicBezTo>
                  <a:cubicBezTo>
                    <a:pt x="59" y="11"/>
                    <a:pt x="58" y="11"/>
                    <a:pt x="57" y="11"/>
                  </a:cubicBezTo>
                  <a:close/>
                  <a:moveTo>
                    <a:pt x="100" y="11"/>
                  </a:moveTo>
                  <a:cubicBezTo>
                    <a:pt x="100" y="10"/>
                    <a:pt x="100" y="10"/>
                    <a:pt x="99" y="10"/>
                  </a:cubicBezTo>
                  <a:cubicBezTo>
                    <a:pt x="99" y="10"/>
                    <a:pt x="99" y="10"/>
                    <a:pt x="99" y="10"/>
                  </a:cubicBezTo>
                  <a:cubicBezTo>
                    <a:pt x="99" y="11"/>
                    <a:pt x="99" y="11"/>
                    <a:pt x="99" y="11"/>
                  </a:cubicBezTo>
                  <a:lnTo>
                    <a:pt x="100" y="11"/>
                  </a:lnTo>
                  <a:close/>
                  <a:moveTo>
                    <a:pt x="17" y="11"/>
                  </a:moveTo>
                  <a:cubicBezTo>
                    <a:pt x="17" y="11"/>
                    <a:pt x="18" y="11"/>
                    <a:pt x="18" y="11"/>
                  </a:cubicBezTo>
                  <a:cubicBezTo>
                    <a:pt x="18" y="11"/>
                    <a:pt x="18" y="10"/>
                    <a:pt x="19" y="10"/>
                  </a:cubicBezTo>
                  <a:cubicBezTo>
                    <a:pt x="18" y="9"/>
                    <a:pt x="18" y="9"/>
                    <a:pt x="17" y="10"/>
                  </a:cubicBezTo>
                  <a:cubicBezTo>
                    <a:pt x="17" y="10"/>
                    <a:pt x="17" y="11"/>
                    <a:pt x="17" y="11"/>
                  </a:cubicBezTo>
                  <a:close/>
                  <a:moveTo>
                    <a:pt x="53" y="10"/>
                  </a:moveTo>
                  <a:cubicBezTo>
                    <a:pt x="53" y="9"/>
                    <a:pt x="53" y="9"/>
                    <a:pt x="53" y="9"/>
                  </a:cubicBezTo>
                  <a:cubicBezTo>
                    <a:pt x="52" y="9"/>
                    <a:pt x="52" y="9"/>
                    <a:pt x="52" y="10"/>
                  </a:cubicBezTo>
                  <a:cubicBezTo>
                    <a:pt x="52" y="10"/>
                    <a:pt x="52" y="10"/>
                    <a:pt x="52" y="10"/>
                  </a:cubicBezTo>
                  <a:cubicBezTo>
                    <a:pt x="52" y="10"/>
                    <a:pt x="53" y="11"/>
                    <a:pt x="53" y="10"/>
                  </a:cubicBezTo>
                  <a:lnTo>
                    <a:pt x="53" y="10"/>
                  </a:lnTo>
                  <a:close/>
                  <a:moveTo>
                    <a:pt x="6" y="10"/>
                  </a:moveTo>
                  <a:cubicBezTo>
                    <a:pt x="7" y="10"/>
                    <a:pt x="7" y="10"/>
                    <a:pt x="7" y="9"/>
                  </a:cubicBezTo>
                  <a:cubicBezTo>
                    <a:pt x="8" y="9"/>
                    <a:pt x="8" y="9"/>
                    <a:pt x="8" y="8"/>
                  </a:cubicBezTo>
                  <a:lnTo>
                    <a:pt x="6" y="8"/>
                  </a:lnTo>
                  <a:cubicBezTo>
                    <a:pt x="6" y="8"/>
                    <a:pt x="6" y="9"/>
                    <a:pt x="6" y="10"/>
                  </a:cubicBezTo>
                  <a:close/>
                  <a:moveTo>
                    <a:pt x="12" y="13"/>
                  </a:moveTo>
                  <a:cubicBezTo>
                    <a:pt x="13" y="13"/>
                    <a:pt x="13" y="13"/>
                    <a:pt x="13" y="13"/>
                  </a:cubicBezTo>
                  <a:cubicBezTo>
                    <a:pt x="13" y="12"/>
                    <a:pt x="13" y="12"/>
                    <a:pt x="14" y="12"/>
                  </a:cubicBezTo>
                  <a:cubicBezTo>
                    <a:pt x="14" y="12"/>
                    <a:pt x="15" y="12"/>
                    <a:pt x="15" y="11"/>
                  </a:cubicBezTo>
                  <a:cubicBezTo>
                    <a:pt x="16" y="11"/>
                    <a:pt x="16" y="11"/>
                    <a:pt x="16" y="11"/>
                  </a:cubicBezTo>
                  <a:cubicBezTo>
                    <a:pt x="16" y="10"/>
                    <a:pt x="16" y="9"/>
                    <a:pt x="16" y="9"/>
                  </a:cubicBezTo>
                  <a:cubicBezTo>
                    <a:pt x="15" y="8"/>
                    <a:pt x="15" y="8"/>
                    <a:pt x="14" y="8"/>
                  </a:cubicBezTo>
                  <a:cubicBezTo>
                    <a:pt x="14" y="9"/>
                    <a:pt x="13" y="9"/>
                    <a:pt x="13" y="10"/>
                  </a:cubicBezTo>
                  <a:cubicBezTo>
                    <a:pt x="13" y="11"/>
                    <a:pt x="13" y="11"/>
                    <a:pt x="12" y="11"/>
                  </a:cubicBezTo>
                  <a:cubicBezTo>
                    <a:pt x="12" y="11"/>
                    <a:pt x="11" y="10"/>
                    <a:pt x="11" y="10"/>
                  </a:cubicBezTo>
                  <a:cubicBezTo>
                    <a:pt x="11" y="10"/>
                    <a:pt x="12" y="10"/>
                    <a:pt x="12" y="9"/>
                  </a:cubicBezTo>
                  <a:cubicBezTo>
                    <a:pt x="12" y="9"/>
                    <a:pt x="12" y="8"/>
                    <a:pt x="12" y="7"/>
                  </a:cubicBezTo>
                  <a:cubicBezTo>
                    <a:pt x="11" y="7"/>
                    <a:pt x="10" y="8"/>
                    <a:pt x="10" y="8"/>
                  </a:cubicBezTo>
                  <a:cubicBezTo>
                    <a:pt x="9" y="9"/>
                    <a:pt x="9" y="10"/>
                    <a:pt x="10" y="10"/>
                  </a:cubicBezTo>
                  <a:cubicBezTo>
                    <a:pt x="10" y="11"/>
                    <a:pt x="10" y="12"/>
                    <a:pt x="11" y="12"/>
                  </a:cubicBezTo>
                  <a:cubicBezTo>
                    <a:pt x="11" y="13"/>
                    <a:pt x="12" y="13"/>
                    <a:pt x="12" y="13"/>
                  </a:cubicBezTo>
                  <a:close/>
                  <a:moveTo>
                    <a:pt x="38" y="23"/>
                  </a:moveTo>
                  <a:cubicBezTo>
                    <a:pt x="38" y="23"/>
                    <a:pt x="39" y="23"/>
                    <a:pt x="39" y="24"/>
                  </a:cubicBezTo>
                  <a:cubicBezTo>
                    <a:pt x="39" y="24"/>
                    <a:pt x="39" y="24"/>
                    <a:pt x="40" y="24"/>
                  </a:cubicBezTo>
                  <a:cubicBezTo>
                    <a:pt x="40" y="24"/>
                    <a:pt x="40" y="25"/>
                    <a:pt x="41" y="25"/>
                  </a:cubicBezTo>
                  <a:cubicBezTo>
                    <a:pt x="41" y="25"/>
                    <a:pt x="41" y="25"/>
                    <a:pt x="41" y="24"/>
                  </a:cubicBezTo>
                  <a:cubicBezTo>
                    <a:pt x="40" y="24"/>
                    <a:pt x="40" y="24"/>
                    <a:pt x="40" y="24"/>
                  </a:cubicBezTo>
                  <a:cubicBezTo>
                    <a:pt x="41" y="23"/>
                    <a:pt x="41" y="23"/>
                    <a:pt x="41" y="22"/>
                  </a:cubicBezTo>
                  <a:cubicBezTo>
                    <a:pt x="41" y="22"/>
                    <a:pt x="40" y="22"/>
                    <a:pt x="40" y="22"/>
                  </a:cubicBezTo>
                  <a:cubicBezTo>
                    <a:pt x="40" y="21"/>
                    <a:pt x="40" y="21"/>
                    <a:pt x="40" y="20"/>
                  </a:cubicBezTo>
                  <a:cubicBezTo>
                    <a:pt x="40" y="20"/>
                    <a:pt x="40" y="20"/>
                    <a:pt x="40" y="19"/>
                  </a:cubicBezTo>
                  <a:cubicBezTo>
                    <a:pt x="40" y="19"/>
                    <a:pt x="40" y="18"/>
                    <a:pt x="40" y="18"/>
                  </a:cubicBezTo>
                  <a:cubicBezTo>
                    <a:pt x="40" y="18"/>
                    <a:pt x="40" y="18"/>
                    <a:pt x="40" y="18"/>
                  </a:cubicBezTo>
                  <a:cubicBezTo>
                    <a:pt x="40" y="17"/>
                    <a:pt x="40" y="17"/>
                    <a:pt x="40" y="17"/>
                  </a:cubicBezTo>
                  <a:cubicBezTo>
                    <a:pt x="41" y="17"/>
                    <a:pt x="42" y="17"/>
                    <a:pt x="42" y="17"/>
                  </a:cubicBezTo>
                  <a:cubicBezTo>
                    <a:pt x="42" y="18"/>
                    <a:pt x="42" y="18"/>
                    <a:pt x="43" y="18"/>
                  </a:cubicBezTo>
                  <a:cubicBezTo>
                    <a:pt x="44" y="15"/>
                    <a:pt x="46" y="14"/>
                    <a:pt x="48" y="13"/>
                  </a:cubicBezTo>
                  <a:cubicBezTo>
                    <a:pt x="48" y="12"/>
                    <a:pt x="48" y="11"/>
                    <a:pt x="48" y="11"/>
                  </a:cubicBezTo>
                  <a:cubicBezTo>
                    <a:pt x="48" y="10"/>
                    <a:pt x="49" y="10"/>
                    <a:pt x="49" y="10"/>
                  </a:cubicBezTo>
                  <a:cubicBezTo>
                    <a:pt x="50" y="9"/>
                    <a:pt x="50" y="9"/>
                    <a:pt x="51" y="8"/>
                  </a:cubicBezTo>
                  <a:cubicBezTo>
                    <a:pt x="51" y="8"/>
                    <a:pt x="52" y="7"/>
                    <a:pt x="52" y="6"/>
                  </a:cubicBezTo>
                  <a:cubicBezTo>
                    <a:pt x="51" y="6"/>
                    <a:pt x="51" y="6"/>
                    <a:pt x="51" y="6"/>
                  </a:cubicBezTo>
                  <a:cubicBezTo>
                    <a:pt x="50" y="6"/>
                    <a:pt x="50" y="6"/>
                    <a:pt x="50" y="5"/>
                  </a:cubicBezTo>
                  <a:cubicBezTo>
                    <a:pt x="50" y="6"/>
                    <a:pt x="49" y="6"/>
                    <a:pt x="49" y="6"/>
                  </a:cubicBezTo>
                  <a:cubicBezTo>
                    <a:pt x="48" y="7"/>
                    <a:pt x="48" y="8"/>
                    <a:pt x="48" y="8"/>
                  </a:cubicBezTo>
                  <a:cubicBezTo>
                    <a:pt x="47" y="9"/>
                    <a:pt x="47" y="9"/>
                    <a:pt x="47" y="10"/>
                  </a:cubicBezTo>
                  <a:cubicBezTo>
                    <a:pt x="46" y="10"/>
                    <a:pt x="46" y="11"/>
                    <a:pt x="45" y="11"/>
                  </a:cubicBezTo>
                  <a:cubicBezTo>
                    <a:pt x="45" y="11"/>
                    <a:pt x="45" y="12"/>
                    <a:pt x="45" y="12"/>
                  </a:cubicBezTo>
                  <a:cubicBezTo>
                    <a:pt x="46" y="13"/>
                    <a:pt x="46" y="13"/>
                    <a:pt x="45" y="13"/>
                  </a:cubicBezTo>
                  <a:cubicBezTo>
                    <a:pt x="44" y="13"/>
                    <a:pt x="44" y="13"/>
                    <a:pt x="44" y="13"/>
                  </a:cubicBezTo>
                  <a:cubicBezTo>
                    <a:pt x="43" y="13"/>
                    <a:pt x="43" y="13"/>
                    <a:pt x="43" y="14"/>
                  </a:cubicBezTo>
                  <a:cubicBezTo>
                    <a:pt x="43" y="14"/>
                    <a:pt x="42" y="14"/>
                    <a:pt x="42" y="15"/>
                  </a:cubicBezTo>
                  <a:cubicBezTo>
                    <a:pt x="42" y="15"/>
                    <a:pt x="41" y="15"/>
                    <a:pt x="41" y="15"/>
                  </a:cubicBezTo>
                  <a:cubicBezTo>
                    <a:pt x="41" y="15"/>
                    <a:pt x="40" y="15"/>
                    <a:pt x="40" y="14"/>
                  </a:cubicBezTo>
                  <a:cubicBezTo>
                    <a:pt x="40" y="14"/>
                    <a:pt x="40" y="14"/>
                    <a:pt x="40" y="14"/>
                  </a:cubicBezTo>
                  <a:cubicBezTo>
                    <a:pt x="39" y="14"/>
                    <a:pt x="39" y="15"/>
                    <a:pt x="38" y="16"/>
                  </a:cubicBezTo>
                  <a:cubicBezTo>
                    <a:pt x="38" y="16"/>
                    <a:pt x="37" y="17"/>
                    <a:pt x="37" y="18"/>
                  </a:cubicBezTo>
                  <a:cubicBezTo>
                    <a:pt x="37" y="18"/>
                    <a:pt x="38" y="19"/>
                    <a:pt x="38" y="20"/>
                  </a:cubicBezTo>
                  <a:cubicBezTo>
                    <a:pt x="38" y="21"/>
                    <a:pt x="38" y="22"/>
                    <a:pt x="38" y="23"/>
                  </a:cubicBezTo>
                  <a:close/>
                  <a:moveTo>
                    <a:pt x="135" y="7"/>
                  </a:moveTo>
                  <a:lnTo>
                    <a:pt x="135" y="5"/>
                  </a:lnTo>
                  <a:lnTo>
                    <a:pt x="134" y="5"/>
                  </a:lnTo>
                  <a:cubicBezTo>
                    <a:pt x="134" y="5"/>
                    <a:pt x="134" y="6"/>
                    <a:pt x="134" y="7"/>
                  </a:cubicBezTo>
                  <a:lnTo>
                    <a:pt x="135" y="7"/>
                  </a:lnTo>
                  <a:close/>
                  <a:moveTo>
                    <a:pt x="1" y="8"/>
                  </a:moveTo>
                  <a:cubicBezTo>
                    <a:pt x="1" y="10"/>
                    <a:pt x="2" y="10"/>
                    <a:pt x="3" y="10"/>
                  </a:cubicBezTo>
                  <a:cubicBezTo>
                    <a:pt x="4" y="10"/>
                    <a:pt x="4" y="10"/>
                    <a:pt x="4" y="9"/>
                  </a:cubicBezTo>
                  <a:cubicBezTo>
                    <a:pt x="3" y="9"/>
                    <a:pt x="3" y="8"/>
                    <a:pt x="3" y="8"/>
                  </a:cubicBezTo>
                  <a:cubicBezTo>
                    <a:pt x="3" y="8"/>
                    <a:pt x="2" y="8"/>
                    <a:pt x="2" y="8"/>
                  </a:cubicBezTo>
                  <a:cubicBezTo>
                    <a:pt x="2" y="8"/>
                    <a:pt x="2" y="8"/>
                    <a:pt x="1" y="8"/>
                  </a:cubicBezTo>
                  <a:close/>
                  <a:moveTo>
                    <a:pt x="3" y="14"/>
                  </a:moveTo>
                  <a:cubicBezTo>
                    <a:pt x="3" y="14"/>
                    <a:pt x="3" y="15"/>
                    <a:pt x="3" y="15"/>
                  </a:cubicBezTo>
                  <a:cubicBezTo>
                    <a:pt x="4" y="15"/>
                    <a:pt x="5" y="16"/>
                    <a:pt x="5" y="15"/>
                  </a:cubicBezTo>
                  <a:cubicBezTo>
                    <a:pt x="5" y="15"/>
                    <a:pt x="5" y="14"/>
                    <a:pt x="5" y="14"/>
                  </a:cubicBezTo>
                  <a:cubicBezTo>
                    <a:pt x="6" y="14"/>
                    <a:pt x="6" y="14"/>
                    <a:pt x="6" y="14"/>
                  </a:cubicBezTo>
                  <a:cubicBezTo>
                    <a:pt x="7" y="14"/>
                    <a:pt x="7" y="14"/>
                    <a:pt x="7" y="14"/>
                  </a:cubicBezTo>
                  <a:cubicBezTo>
                    <a:pt x="7" y="13"/>
                    <a:pt x="7" y="13"/>
                    <a:pt x="7" y="13"/>
                  </a:cubicBezTo>
                  <a:cubicBezTo>
                    <a:pt x="7" y="12"/>
                    <a:pt x="7" y="12"/>
                    <a:pt x="6" y="12"/>
                  </a:cubicBezTo>
                  <a:cubicBezTo>
                    <a:pt x="6" y="12"/>
                    <a:pt x="6" y="12"/>
                    <a:pt x="5" y="13"/>
                  </a:cubicBezTo>
                  <a:cubicBezTo>
                    <a:pt x="5" y="13"/>
                    <a:pt x="5" y="13"/>
                    <a:pt x="4" y="13"/>
                  </a:cubicBezTo>
                  <a:cubicBezTo>
                    <a:pt x="4" y="14"/>
                    <a:pt x="4" y="14"/>
                    <a:pt x="3" y="14"/>
                  </a:cubicBezTo>
                  <a:close/>
                  <a:moveTo>
                    <a:pt x="163" y="37"/>
                  </a:moveTo>
                  <a:cubicBezTo>
                    <a:pt x="163" y="38"/>
                    <a:pt x="163" y="38"/>
                    <a:pt x="164" y="39"/>
                  </a:cubicBezTo>
                  <a:cubicBezTo>
                    <a:pt x="164" y="39"/>
                    <a:pt x="164" y="39"/>
                    <a:pt x="164" y="39"/>
                  </a:cubicBezTo>
                  <a:cubicBezTo>
                    <a:pt x="164" y="39"/>
                    <a:pt x="165" y="39"/>
                    <a:pt x="165" y="39"/>
                  </a:cubicBezTo>
                  <a:cubicBezTo>
                    <a:pt x="165" y="38"/>
                    <a:pt x="165" y="38"/>
                    <a:pt x="164" y="37"/>
                  </a:cubicBezTo>
                  <a:cubicBezTo>
                    <a:pt x="164" y="37"/>
                    <a:pt x="164" y="37"/>
                    <a:pt x="163" y="37"/>
                  </a:cubicBezTo>
                  <a:close/>
                  <a:moveTo>
                    <a:pt x="96" y="21"/>
                  </a:moveTo>
                  <a:cubicBezTo>
                    <a:pt x="97" y="22"/>
                    <a:pt x="97" y="22"/>
                    <a:pt x="97" y="22"/>
                  </a:cubicBezTo>
                  <a:cubicBezTo>
                    <a:pt x="98" y="21"/>
                    <a:pt x="98" y="21"/>
                    <a:pt x="98" y="21"/>
                  </a:cubicBezTo>
                  <a:cubicBezTo>
                    <a:pt x="98" y="21"/>
                    <a:pt x="98" y="20"/>
                    <a:pt x="98" y="20"/>
                  </a:cubicBezTo>
                  <a:cubicBezTo>
                    <a:pt x="98" y="20"/>
                    <a:pt x="98" y="20"/>
                    <a:pt x="97" y="20"/>
                  </a:cubicBezTo>
                  <a:cubicBezTo>
                    <a:pt x="97" y="20"/>
                    <a:pt x="97" y="20"/>
                    <a:pt x="97" y="20"/>
                  </a:cubicBezTo>
                  <a:cubicBezTo>
                    <a:pt x="96" y="21"/>
                    <a:pt x="96" y="21"/>
                    <a:pt x="96" y="21"/>
                  </a:cubicBezTo>
                  <a:close/>
                  <a:moveTo>
                    <a:pt x="54" y="4"/>
                  </a:moveTo>
                  <a:cubicBezTo>
                    <a:pt x="54" y="5"/>
                    <a:pt x="54" y="6"/>
                    <a:pt x="54" y="6"/>
                  </a:cubicBezTo>
                  <a:cubicBezTo>
                    <a:pt x="54" y="7"/>
                    <a:pt x="53" y="7"/>
                    <a:pt x="53" y="8"/>
                  </a:cubicBezTo>
                  <a:cubicBezTo>
                    <a:pt x="53" y="8"/>
                    <a:pt x="53" y="8"/>
                    <a:pt x="54" y="8"/>
                  </a:cubicBezTo>
                  <a:cubicBezTo>
                    <a:pt x="54" y="9"/>
                    <a:pt x="54" y="9"/>
                    <a:pt x="54" y="9"/>
                  </a:cubicBezTo>
                  <a:cubicBezTo>
                    <a:pt x="55" y="9"/>
                    <a:pt x="56" y="9"/>
                    <a:pt x="56" y="9"/>
                  </a:cubicBezTo>
                  <a:cubicBezTo>
                    <a:pt x="57" y="9"/>
                    <a:pt x="58" y="9"/>
                    <a:pt x="58" y="9"/>
                  </a:cubicBezTo>
                  <a:cubicBezTo>
                    <a:pt x="59" y="10"/>
                    <a:pt x="60" y="10"/>
                    <a:pt x="60" y="10"/>
                  </a:cubicBezTo>
                  <a:cubicBezTo>
                    <a:pt x="61" y="10"/>
                    <a:pt x="62" y="10"/>
                    <a:pt x="63" y="10"/>
                  </a:cubicBezTo>
                  <a:lnTo>
                    <a:pt x="64" y="11"/>
                  </a:lnTo>
                  <a:cubicBezTo>
                    <a:pt x="64" y="11"/>
                    <a:pt x="65" y="11"/>
                    <a:pt x="65" y="10"/>
                  </a:cubicBezTo>
                  <a:cubicBezTo>
                    <a:pt x="65" y="10"/>
                    <a:pt x="65" y="10"/>
                    <a:pt x="65" y="10"/>
                  </a:cubicBezTo>
                  <a:cubicBezTo>
                    <a:pt x="66" y="10"/>
                    <a:pt x="67" y="10"/>
                    <a:pt x="67" y="10"/>
                  </a:cubicBezTo>
                  <a:cubicBezTo>
                    <a:pt x="68" y="10"/>
                    <a:pt x="69" y="9"/>
                    <a:pt x="69" y="9"/>
                  </a:cubicBezTo>
                  <a:cubicBezTo>
                    <a:pt x="70" y="9"/>
                    <a:pt x="70" y="9"/>
                    <a:pt x="71" y="9"/>
                  </a:cubicBezTo>
                  <a:cubicBezTo>
                    <a:pt x="72" y="9"/>
                    <a:pt x="72" y="9"/>
                    <a:pt x="73" y="9"/>
                  </a:cubicBezTo>
                  <a:cubicBezTo>
                    <a:pt x="74" y="14"/>
                    <a:pt x="75" y="20"/>
                    <a:pt x="75" y="25"/>
                  </a:cubicBezTo>
                  <a:cubicBezTo>
                    <a:pt x="75" y="25"/>
                    <a:pt x="75" y="25"/>
                    <a:pt x="74" y="25"/>
                  </a:cubicBezTo>
                  <a:cubicBezTo>
                    <a:pt x="74" y="25"/>
                    <a:pt x="74" y="25"/>
                    <a:pt x="74" y="26"/>
                  </a:cubicBezTo>
                  <a:cubicBezTo>
                    <a:pt x="74" y="26"/>
                    <a:pt x="73" y="26"/>
                    <a:pt x="73" y="26"/>
                  </a:cubicBezTo>
                  <a:cubicBezTo>
                    <a:pt x="73" y="27"/>
                    <a:pt x="73" y="27"/>
                    <a:pt x="72" y="27"/>
                  </a:cubicBezTo>
                  <a:cubicBezTo>
                    <a:pt x="72" y="27"/>
                    <a:pt x="72" y="27"/>
                    <a:pt x="72" y="27"/>
                  </a:cubicBezTo>
                  <a:cubicBezTo>
                    <a:pt x="71" y="26"/>
                    <a:pt x="71" y="26"/>
                    <a:pt x="71" y="26"/>
                  </a:cubicBezTo>
                  <a:cubicBezTo>
                    <a:pt x="71" y="26"/>
                    <a:pt x="71" y="26"/>
                    <a:pt x="71" y="25"/>
                  </a:cubicBezTo>
                  <a:cubicBezTo>
                    <a:pt x="71" y="25"/>
                    <a:pt x="70" y="25"/>
                    <a:pt x="70" y="25"/>
                  </a:cubicBezTo>
                  <a:cubicBezTo>
                    <a:pt x="69" y="26"/>
                    <a:pt x="70" y="27"/>
                    <a:pt x="70" y="27"/>
                  </a:cubicBezTo>
                  <a:cubicBezTo>
                    <a:pt x="71" y="28"/>
                    <a:pt x="71" y="28"/>
                    <a:pt x="72" y="29"/>
                  </a:cubicBezTo>
                  <a:cubicBezTo>
                    <a:pt x="73" y="29"/>
                    <a:pt x="74" y="29"/>
                    <a:pt x="74" y="28"/>
                  </a:cubicBezTo>
                  <a:cubicBezTo>
                    <a:pt x="74" y="28"/>
                    <a:pt x="75" y="28"/>
                    <a:pt x="76" y="28"/>
                  </a:cubicBezTo>
                  <a:cubicBezTo>
                    <a:pt x="77" y="31"/>
                    <a:pt x="77" y="34"/>
                    <a:pt x="77" y="37"/>
                  </a:cubicBezTo>
                  <a:cubicBezTo>
                    <a:pt x="77" y="40"/>
                    <a:pt x="78" y="42"/>
                    <a:pt x="78" y="45"/>
                  </a:cubicBezTo>
                  <a:cubicBezTo>
                    <a:pt x="78" y="47"/>
                    <a:pt x="79" y="48"/>
                    <a:pt x="79" y="49"/>
                  </a:cubicBezTo>
                  <a:cubicBezTo>
                    <a:pt x="79" y="51"/>
                    <a:pt x="80" y="52"/>
                    <a:pt x="80" y="54"/>
                  </a:cubicBezTo>
                  <a:cubicBezTo>
                    <a:pt x="80" y="54"/>
                    <a:pt x="80" y="55"/>
                    <a:pt x="80" y="55"/>
                  </a:cubicBezTo>
                  <a:cubicBezTo>
                    <a:pt x="80" y="56"/>
                    <a:pt x="80" y="56"/>
                    <a:pt x="80" y="57"/>
                  </a:cubicBezTo>
                  <a:cubicBezTo>
                    <a:pt x="80" y="57"/>
                    <a:pt x="80" y="58"/>
                    <a:pt x="80" y="58"/>
                  </a:cubicBezTo>
                  <a:cubicBezTo>
                    <a:pt x="80" y="59"/>
                    <a:pt x="80" y="59"/>
                    <a:pt x="81" y="60"/>
                  </a:cubicBezTo>
                  <a:cubicBezTo>
                    <a:pt x="81" y="61"/>
                    <a:pt x="81" y="63"/>
                    <a:pt x="81" y="64"/>
                  </a:cubicBezTo>
                  <a:cubicBezTo>
                    <a:pt x="81" y="65"/>
                    <a:pt x="81" y="67"/>
                    <a:pt x="81" y="68"/>
                  </a:cubicBezTo>
                  <a:cubicBezTo>
                    <a:pt x="82" y="69"/>
                    <a:pt x="82" y="69"/>
                    <a:pt x="82" y="70"/>
                  </a:cubicBezTo>
                  <a:cubicBezTo>
                    <a:pt x="82" y="70"/>
                    <a:pt x="82" y="70"/>
                    <a:pt x="82" y="71"/>
                  </a:cubicBezTo>
                  <a:cubicBezTo>
                    <a:pt x="82" y="71"/>
                    <a:pt x="82" y="72"/>
                    <a:pt x="82" y="72"/>
                  </a:cubicBezTo>
                  <a:cubicBezTo>
                    <a:pt x="82" y="73"/>
                    <a:pt x="82" y="73"/>
                    <a:pt x="82" y="73"/>
                  </a:cubicBezTo>
                  <a:cubicBezTo>
                    <a:pt x="82" y="75"/>
                    <a:pt x="83" y="77"/>
                    <a:pt x="83" y="79"/>
                  </a:cubicBezTo>
                  <a:cubicBezTo>
                    <a:pt x="84" y="81"/>
                    <a:pt x="84" y="83"/>
                    <a:pt x="84" y="85"/>
                  </a:cubicBezTo>
                  <a:cubicBezTo>
                    <a:pt x="84" y="85"/>
                    <a:pt x="84" y="86"/>
                    <a:pt x="84" y="86"/>
                  </a:cubicBezTo>
                  <a:cubicBezTo>
                    <a:pt x="84" y="86"/>
                    <a:pt x="84" y="87"/>
                    <a:pt x="84" y="87"/>
                  </a:cubicBezTo>
                  <a:cubicBezTo>
                    <a:pt x="84" y="88"/>
                    <a:pt x="85" y="90"/>
                    <a:pt x="85" y="91"/>
                  </a:cubicBezTo>
                  <a:cubicBezTo>
                    <a:pt x="85" y="93"/>
                    <a:pt x="85" y="94"/>
                    <a:pt x="85" y="96"/>
                  </a:cubicBezTo>
                  <a:cubicBezTo>
                    <a:pt x="86" y="96"/>
                    <a:pt x="86" y="95"/>
                    <a:pt x="87" y="95"/>
                  </a:cubicBezTo>
                  <a:cubicBezTo>
                    <a:pt x="87" y="94"/>
                    <a:pt x="87" y="93"/>
                    <a:pt x="87" y="93"/>
                  </a:cubicBezTo>
                  <a:cubicBezTo>
                    <a:pt x="87" y="89"/>
                    <a:pt x="88" y="85"/>
                    <a:pt x="88" y="81"/>
                  </a:cubicBezTo>
                  <a:cubicBezTo>
                    <a:pt x="88" y="77"/>
                    <a:pt x="89" y="73"/>
                    <a:pt x="90" y="68"/>
                  </a:cubicBezTo>
                  <a:cubicBezTo>
                    <a:pt x="90" y="68"/>
                    <a:pt x="90" y="67"/>
                    <a:pt x="90" y="67"/>
                  </a:cubicBezTo>
                  <a:cubicBezTo>
                    <a:pt x="90" y="66"/>
                    <a:pt x="90" y="66"/>
                    <a:pt x="90" y="65"/>
                  </a:cubicBezTo>
                  <a:cubicBezTo>
                    <a:pt x="90" y="64"/>
                    <a:pt x="90" y="64"/>
                    <a:pt x="90" y="63"/>
                  </a:cubicBezTo>
                  <a:cubicBezTo>
                    <a:pt x="90" y="63"/>
                    <a:pt x="90" y="62"/>
                    <a:pt x="90" y="62"/>
                  </a:cubicBezTo>
                  <a:cubicBezTo>
                    <a:pt x="90" y="61"/>
                    <a:pt x="91" y="61"/>
                    <a:pt x="91" y="61"/>
                  </a:cubicBezTo>
                  <a:cubicBezTo>
                    <a:pt x="91" y="61"/>
                    <a:pt x="91" y="60"/>
                    <a:pt x="91" y="60"/>
                  </a:cubicBezTo>
                  <a:cubicBezTo>
                    <a:pt x="91" y="60"/>
                    <a:pt x="91" y="59"/>
                    <a:pt x="91" y="59"/>
                  </a:cubicBezTo>
                  <a:cubicBezTo>
                    <a:pt x="91" y="59"/>
                    <a:pt x="91" y="59"/>
                    <a:pt x="91" y="59"/>
                  </a:cubicBezTo>
                  <a:cubicBezTo>
                    <a:pt x="91" y="59"/>
                    <a:pt x="91" y="59"/>
                    <a:pt x="91" y="58"/>
                  </a:cubicBezTo>
                  <a:cubicBezTo>
                    <a:pt x="91" y="57"/>
                    <a:pt x="91" y="56"/>
                    <a:pt x="91" y="55"/>
                  </a:cubicBezTo>
                  <a:cubicBezTo>
                    <a:pt x="91" y="55"/>
                    <a:pt x="91" y="55"/>
                    <a:pt x="92" y="55"/>
                  </a:cubicBezTo>
                  <a:cubicBezTo>
                    <a:pt x="92" y="54"/>
                    <a:pt x="92" y="54"/>
                    <a:pt x="92" y="54"/>
                  </a:cubicBezTo>
                  <a:cubicBezTo>
                    <a:pt x="92" y="53"/>
                    <a:pt x="92" y="53"/>
                    <a:pt x="92" y="53"/>
                  </a:cubicBezTo>
                  <a:cubicBezTo>
                    <a:pt x="92" y="53"/>
                    <a:pt x="92" y="53"/>
                    <a:pt x="92" y="52"/>
                  </a:cubicBezTo>
                  <a:cubicBezTo>
                    <a:pt x="92" y="49"/>
                    <a:pt x="92" y="46"/>
                    <a:pt x="93" y="42"/>
                  </a:cubicBezTo>
                  <a:cubicBezTo>
                    <a:pt x="94" y="38"/>
                    <a:pt x="94" y="34"/>
                    <a:pt x="95" y="31"/>
                  </a:cubicBezTo>
                  <a:cubicBezTo>
                    <a:pt x="95" y="31"/>
                    <a:pt x="96" y="31"/>
                    <a:pt x="96" y="31"/>
                  </a:cubicBezTo>
                  <a:cubicBezTo>
                    <a:pt x="96" y="32"/>
                    <a:pt x="96" y="32"/>
                    <a:pt x="96" y="32"/>
                  </a:cubicBezTo>
                  <a:cubicBezTo>
                    <a:pt x="97" y="32"/>
                    <a:pt x="97" y="32"/>
                    <a:pt x="97" y="33"/>
                  </a:cubicBezTo>
                  <a:cubicBezTo>
                    <a:pt x="98" y="33"/>
                    <a:pt x="98" y="33"/>
                    <a:pt x="98" y="33"/>
                  </a:cubicBezTo>
                  <a:cubicBezTo>
                    <a:pt x="98" y="34"/>
                    <a:pt x="98" y="34"/>
                    <a:pt x="98" y="35"/>
                  </a:cubicBezTo>
                  <a:cubicBezTo>
                    <a:pt x="99" y="36"/>
                    <a:pt x="99" y="36"/>
                    <a:pt x="99" y="37"/>
                  </a:cubicBezTo>
                  <a:cubicBezTo>
                    <a:pt x="99" y="38"/>
                    <a:pt x="100" y="38"/>
                    <a:pt x="100" y="39"/>
                  </a:cubicBezTo>
                  <a:cubicBezTo>
                    <a:pt x="101" y="39"/>
                    <a:pt x="101" y="39"/>
                    <a:pt x="102" y="39"/>
                  </a:cubicBezTo>
                  <a:cubicBezTo>
                    <a:pt x="102" y="39"/>
                    <a:pt x="102" y="40"/>
                    <a:pt x="102" y="40"/>
                  </a:cubicBezTo>
                  <a:cubicBezTo>
                    <a:pt x="102" y="40"/>
                    <a:pt x="101" y="40"/>
                    <a:pt x="101" y="40"/>
                  </a:cubicBezTo>
                  <a:cubicBezTo>
                    <a:pt x="101" y="40"/>
                    <a:pt x="100" y="40"/>
                    <a:pt x="100" y="41"/>
                  </a:cubicBezTo>
                  <a:cubicBezTo>
                    <a:pt x="100" y="41"/>
                    <a:pt x="100" y="41"/>
                    <a:pt x="100" y="42"/>
                  </a:cubicBezTo>
                  <a:cubicBezTo>
                    <a:pt x="100" y="43"/>
                    <a:pt x="101" y="43"/>
                    <a:pt x="102" y="44"/>
                  </a:cubicBezTo>
                  <a:cubicBezTo>
                    <a:pt x="103" y="44"/>
                    <a:pt x="103" y="44"/>
                    <a:pt x="104" y="45"/>
                  </a:cubicBezTo>
                  <a:lnTo>
                    <a:pt x="106" y="45"/>
                  </a:lnTo>
                  <a:cubicBezTo>
                    <a:pt x="107" y="46"/>
                    <a:pt x="107" y="46"/>
                    <a:pt x="108" y="47"/>
                  </a:cubicBezTo>
                  <a:cubicBezTo>
                    <a:pt x="108" y="47"/>
                    <a:pt x="109" y="48"/>
                    <a:pt x="109" y="48"/>
                  </a:cubicBezTo>
                  <a:cubicBezTo>
                    <a:pt x="110" y="49"/>
                    <a:pt x="110" y="50"/>
                    <a:pt x="110" y="51"/>
                  </a:cubicBezTo>
                  <a:cubicBezTo>
                    <a:pt x="111" y="53"/>
                    <a:pt x="111" y="53"/>
                    <a:pt x="113" y="53"/>
                  </a:cubicBezTo>
                  <a:cubicBezTo>
                    <a:pt x="113" y="53"/>
                    <a:pt x="113" y="51"/>
                    <a:pt x="112" y="50"/>
                  </a:cubicBezTo>
                  <a:cubicBezTo>
                    <a:pt x="112" y="48"/>
                    <a:pt x="112" y="47"/>
                    <a:pt x="113" y="45"/>
                  </a:cubicBezTo>
                  <a:cubicBezTo>
                    <a:pt x="113" y="45"/>
                    <a:pt x="113" y="44"/>
                    <a:pt x="112" y="44"/>
                  </a:cubicBezTo>
                  <a:cubicBezTo>
                    <a:pt x="112" y="44"/>
                    <a:pt x="112" y="44"/>
                    <a:pt x="112" y="43"/>
                  </a:cubicBezTo>
                  <a:cubicBezTo>
                    <a:pt x="112" y="43"/>
                    <a:pt x="112" y="43"/>
                    <a:pt x="111" y="43"/>
                  </a:cubicBezTo>
                  <a:cubicBezTo>
                    <a:pt x="111" y="42"/>
                    <a:pt x="111" y="42"/>
                    <a:pt x="111" y="41"/>
                  </a:cubicBezTo>
                  <a:cubicBezTo>
                    <a:pt x="111" y="40"/>
                    <a:pt x="112" y="40"/>
                    <a:pt x="113" y="40"/>
                  </a:cubicBezTo>
                  <a:cubicBezTo>
                    <a:pt x="113" y="39"/>
                    <a:pt x="113" y="39"/>
                    <a:pt x="113" y="39"/>
                  </a:cubicBezTo>
                  <a:cubicBezTo>
                    <a:pt x="114" y="39"/>
                    <a:pt x="114" y="38"/>
                    <a:pt x="114" y="38"/>
                  </a:cubicBezTo>
                  <a:cubicBezTo>
                    <a:pt x="114" y="38"/>
                    <a:pt x="114" y="37"/>
                    <a:pt x="115" y="36"/>
                  </a:cubicBezTo>
                  <a:cubicBezTo>
                    <a:pt x="115" y="36"/>
                    <a:pt x="115" y="35"/>
                    <a:pt x="115" y="34"/>
                  </a:cubicBezTo>
                  <a:cubicBezTo>
                    <a:pt x="115" y="34"/>
                    <a:pt x="114" y="34"/>
                    <a:pt x="114" y="34"/>
                  </a:cubicBezTo>
                  <a:cubicBezTo>
                    <a:pt x="114" y="33"/>
                    <a:pt x="113" y="33"/>
                    <a:pt x="113" y="33"/>
                  </a:cubicBezTo>
                  <a:cubicBezTo>
                    <a:pt x="112" y="33"/>
                    <a:pt x="112" y="33"/>
                    <a:pt x="112" y="33"/>
                  </a:cubicBezTo>
                  <a:cubicBezTo>
                    <a:pt x="111" y="32"/>
                    <a:pt x="111" y="32"/>
                    <a:pt x="111" y="31"/>
                  </a:cubicBezTo>
                  <a:cubicBezTo>
                    <a:pt x="110" y="32"/>
                    <a:pt x="110" y="32"/>
                    <a:pt x="110" y="31"/>
                  </a:cubicBezTo>
                  <a:cubicBezTo>
                    <a:pt x="109" y="31"/>
                    <a:pt x="109" y="31"/>
                    <a:pt x="109" y="31"/>
                  </a:cubicBezTo>
                  <a:cubicBezTo>
                    <a:pt x="108" y="31"/>
                    <a:pt x="108" y="30"/>
                    <a:pt x="108" y="30"/>
                  </a:cubicBezTo>
                  <a:cubicBezTo>
                    <a:pt x="108" y="30"/>
                    <a:pt x="107" y="30"/>
                    <a:pt x="107" y="30"/>
                  </a:cubicBezTo>
                  <a:cubicBezTo>
                    <a:pt x="106" y="29"/>
                    <a:pt x="105" y="29"/>
                    <a:pt x="104" y="28"/>
                  </a:cubicBezTo>
                  <a:cubicBezTo>
                    <a:pt x="103" y="28"/>
                    <a:pt x="102" y="28"/>
                    <a:pt x="102" y="28"/>
                  </a:cubicBezTo>
                  <a:cubicBezTo>
                    <a:pt x="101" y="27"/>
                    <a:pt x="100" y="27"/>
                    <a:pt x="100" y="27"/>
                  </a:cubicBezTo>
                  <a:cubicBezTo>
                    <a:pt x="100" y="25"/>
                    <a:pt x="100" y="25"/>
                    <a:pt x="101" y="24"/>
                  </a:cubicBezTo>
                  <a:cubicBezTo>
                    <a:pt x="102" y="23"/>
                    <a:pt x="103" y="23"/>
                    <a:pt x="103" y="21"/>
                  </a:cubicBezTo>
                  <a:cubicBezTo>
                    <a:pt x="103" y="21"/>
                    <a:pt x="102" y="21"/>
                    <a:pt x="102" y="21"/>
                  </a:cubicBezTo>
                  <a:cubicBezTo>
                    <a:pt x="102" y="21"/>
                    <a:pt x="101" y="22"/>
                    <a:pt x="101" y="22"/>
                  </a:cubicBezTo>
                  <a:cubicBezTo>
                    <a:pt x="101" y="22"/>
                    <a:pt x="101" y="22"/>
                    <a:pt x="101" y="22"/>
                  </a:cubicBezTo>
                  <a:cubicBezTo>
                    <a:pt x="101" y="23"/>
                    <a:pt x="101" y="23"/>
                    <a:pt x="101" y="23"/>
                  </a:cubicBezTo>
                  <a:cubicBezTo>
                    <a:pt x="101" y="23"/>
                    <a:pt x="100" y="23"/>
                    <a:pt x="100" y="23"/>
                  </a:cubicBezTo>
                  <a:cubicBezTo>
                    <a:pt x="100" y="23"/>
                    <a:pt x="100" y="23"/>
                    <a:pt x="100" y="23"/>
                  </a:cubicBezTo>
                  <a:cubicBezTo>
                    <a:pt x="99" y="24"/>
                    <a:pt x="98" y="24"/>
                    <a:pt x="98" y="25"/>
                  </a:cubicBezTo>
                  <a:cubicBezTo>
                    <a:pt x="98" y="26"/>
                    <a:pt x="97" y="26"/>
                    <a:pt x="96" y="26"/>
                  </a:cubicBezTo>
                  <a:cubicBezTo>
                    <a:pt x="96" y="25"/>
                    <a:pt x="96" y="24"/>
                    <a:pt x="96" y="22"/>
                  </a:cubicBezTo>
                  <a:cubicBezTo>
                    <a:pt x="96" y="21"/>
                    <a:pt x="96" y="19"/>
                    <a:pt x="97" y="18"/>
                  </a:cubicBezTo>
                  <a:cubicBezTo>
                    <a:pt x="97" y="17"/>
                    <a:pt x="97" y="17"/>
                    <a:pt x="97" y="18"/>
                  </a:cubicBezTo>
                  <a:cubicBezTo>
                    <a:pt x="97" y="18"/>
                    <a:pt x="97" y="18"/>
                    <a:pt x="98" y="18"/>
                  </a:cubicBezTo>
                  <a:cubicBezTo>
                    <a:pt x="99" y="18"/>
                    <a:pt x="99" y="17"/>
                    <a:pt x="99" y="17"/>
                  </a:cubicBezTo>
                  <a:cubicBezTo>
                    <a:pt x="99" y="16"/>
                    <a:pt x="100" y="15"/>
                    <a:pt x="100" y="15"/>
                  </a:cubicBezTo>
                  <a:cubicBezTo>
                    <a:pt x="99" y="15"/>
                    <a:pt x="99" y="15"/>
                    <a:pt x="98" y="15"/>
                  </a:cubicBezTo>
                  <a:cubicBezTo>
                    <a:pt x="98" y="16"/>
                    <a:pt x="98" y="16"/>
                    <a:pt x="97" y="15"/>
                  </a:cubicBezTo>
                  <a:cubicBezTo>
                    <a:pt x="97" y="14"/>
                    <a:pt x="97" y="13"/>
                    <a:pt x="97" y="13"/>
                  </a:cubicBezTo>
                  <a:cubicBezTo>
                    <a:pt x="97" y="12"/>
                    <a:pt x="98" y="11"/>
                    <a:pt x="98" y="9"/>
                  </a:cubicBezTo>
                  <a:cubicBezTo>
                    <a:pt x="98" y="9"/>
                    <a:pt x="99" y="8"/>
                    <a:pt x="99" y="7"/>
                  </a:cubicBezTo>
                  <a:cubicBezTo>
                    <a:pt x="100" y="7"/>
                    <a:pt x="101" y="6"/>
                    <a:pt x="102" y="6"/>
                  </a:cubicBezTo>
                  <a:cubicBezTo>
                    <a:pt x="102" y="7"/>
                    <a:pt x="102" y="7"/>
                    <a:pt x="103" y="7"/>
                  </a:cubicBezTo>
                  <a:cubicBezTo>
                    <a:pt x="103" y="8"/>
                    <a:pt x="104" y="8"/>
                    <a:pt x="104" y="8"/>
                  </a:cubicBezTo>
                  <a:cubicBezTo>
                    <a:pt x="104" y="9"/>
                    <a:pt x="104" y="9"/>
                    <a:pt x="105" y="10"/>
                  </a:cubicBezTo>
                  <a:cubicBezTo>
                    <a:pt x="105" y="10"/>
                    <a:pt x="105" y="10"/>
                    <a:pt x="106" y="10"/>
                  </a:cubicBezTo>
                  <a:cubicBezTo>
                    <a:pt x="106" y="11"/>
                    <a:pt x="106" y="11"/>
                    <a:pt x="106" y="11"/>
                  </a:cubicBezTo>
                  <a:cubicBezTo>
                    <a:pt x="106" y="11"/>
                    <a:pt x="106" y="12"/>
                    <a:pt x="106" y="12"/>
                  </a:cubicBezTo>
                  <a:cubicBezTo>
                    <a:pt x="107" y="12"/>
                    <a:pt x="108" y="12"/>
                    <a:pt x="109" y="13"/>
                  </a:cubicBezTo>
                  <a:cubicBezTo>
                    <a:pt x="110" y="14"/>
                    <a:pt x="112" y="14"/>
                    <a:pt x="113" y="13"/>
                  </a:cubicBezTo>
                  <a:cubicBezTo>
                    <a:pt x="113" y="13"/>
                    <a:pt x="114" y="13"/>
                    <a:pt x="114" y="12"/>
                  </a:cubicBezTo>
                  <a:cubicBezTo>
                    <a:pt x="114" y="12"/>
                    <a:pt x="115" y="11"/>
                    <a:pt x="115" y="11"/>
                  </a:cubicBezTo>
                  <a:cubicBezTo>
                    <a:pt x="116" y="11"/>
                    <a:pt x="116" y="11"/>
                    <a:pt x="116" y="11"/>
                  </a:cubicBezTo>
                  <a:cubicBezTo>
                    <a:pt x="116" y="11"/>
                    <a:pt x="116" y="12"/>
                    <a:pt x="116" y="12"/>
                  </a:cubicBezTo>
                  <a:lnTo>
                    <a:pt x="116" y="13"/>
                  </a:lnTo>
                  <a:cubicBezTo>
                    <a:pt x="116" y="13"/>
                    <a:pt x="117" y="13"/>
                    <a:pt x="117" y="13"/>
                  </a:cubicBezTo>
                  <a:cubicBezTo>
                    <a:pt x="119" y="14"/>
                    <a:pt x="121" y="14"/>
                    <a:pt x="122" y="14"/>
                  </a:cubicBezTo>
                  <a:cubicBezTo>
                    <a:pt x="124" y="14"/>
                    <a:pt x="126" y="14"/>
                    <a:pt x="127" y="14"/>
                  </a:cubicBezTo>
                  <a:cubicBezTo>
                    <a:pt x="127" y="12"/>
                    <a:pt x="127" y="11"/>
                    <a:pt x="126" y="11"/>
                  </a:cubicBezTo>
                  <a:cubicBezTo>
                    <a:pt x="126" y="11"/>
                    <a:pt x="125" y="10"/>
                    <a:pt x="125" y="10"/>
                  </a:cubicBezTo>
                  <a:cubicBezTo>
                    <a:pt x="124" y="10"/>
                    <a:pt x="124" y="10"/>
                    <a:pt x="124" y="10"/>
                  </a:cubicBezTo>
                  <a:cubicBezTo>
                    <a:pt x="124" y="9"/>
                    <a:pt x="125" y="9"/>
                    <a:pt x="125" y="9"/>
                  </a:cubicBezTo>
                  <a:cubicBezTo>
                    <a:pt x="125" y="9"/>
                    <a:pt x="125" y="9"/>
                    <a:pt x="125" y="9"/>
                  </a:cubicBezTo>
                  <a:cubicBezTo>
                    <a:pt x="126" y="9"/>
                    <a:pt x="126" y="9"/>
                    <a:pt x="126" y="9"/>
                  </a:cubicBezTo>
                  <a:cubicBezTo>
                    <a:pt x="127" y="9"/>
                    <a:pt x="127" y="10"/>
                    <a:pt x="127" y="10"/>
                  </a:cubicBezTo>
                  <a:cubicBezTo>
                    <a:pt x="127" y="9"/>
                    <a:pt x="128" y="9"/>
                    <a:pt x="128" y="8"/>
                  </a:cubicBezTo>
                  <a:cubicBezTo>
                    <a:pt x="128" y="7"/>
                    <a:pt x="128" y="7"/>
                    <a:pt x="128" y="6"/>
                  </a:cubicBezTo>
                  <a:cubicBezTo>
                    <a:pt x="129" y="6"/>
                    <a:pt x="129" y="6"/>
                    <a:pt x="129" y="7"/>
                  </a:cubicBezTo>
                  <a:cubicBezTo>
                    <a:pt x="129" y="7"/>
                    <a:pt x="129" y="7"/>
                    <a:pt x="129" y="8"/>
                  </a:cubicBezTo>
                  <a:lnTo>
                    <a:pt x="129" y="9"/>
                  </a:lnTo>
                  <a:cubicBezTo>
                    <a:pt x="129" y="9"/>
                    <a:pt x="130" y="9"/>
                    <a:pt x="130" y="10"/>
                  </a:cubicBezTo>
                  <a:cubicBezTo>
                    <a:pt x="131" y="9"/>
                    <a:pt x="131" y="9"/>
                    <a:pt x="130" y="8"/>
                  </a:cubicBezTo>
                  <a:cubicBezTo>
                    <a:pt x="130" y="7"/>
                    <a:pt x="130" y="7"/>
                    <a:pt x="130" y="6"/>
                  </a:cubicBezTo>
                  <a:cubicBezTo>
                    <a:pt x="131" y="5"/>
                    <a:pt x="132" y="5"/>
                    <a:pt x="134" y="5"/>
                  </a:cubicBezTo>
                  <a:cubicBezTo>
                    <a:pt x="134" y="4"/>
                    <a:pt x="135" y="4"/>
                    <a:pt x="135" y="4"/>
                  </a:cubicBezTo>
                  <a:cubicBezTo>
                    <a:pt x="135" y="3"/>
                    <a:pt x="135" y="3"/>
                    <a:pt x="136" y="2"/>
                  </a:cubicBezTo>
                  <a:cubicBezTo>
                    <a:pt x="136" y="2"/>
                    <a:pt x="136" y="2"/>
                    <a:pt x="137" y="2"/>
                  </a:cubicBezTo>
                  <a:cubicBezTo>
                    <a:pt x="137" y="2"/>
                    <a:pt x="137" y="2"/>
                    <a:pt x="138" y="2"/>
                  </a:cubicBezTo>
                  <a:cubicBezTo>
                    <a:pt x="138" y="3"/>
                    <a:pt x="138" y="3"/>
                    <a:pt x="138" y="3"/>
                  </a:cubicBezTo>
                  <a:cubicBezTo>
                    <a:pt x="137" y="4"/>
                    <a:pt x="137" y="4"/>
                    <a:pt x="137" y="4"/>
                  </a:cubicBezTo>
                  <a:cubicBezTo>
                    <a:pt x="137" y="4"/>
                    <a:pt x="137" y="4"/>
                    <a:pt x="136" y="4"/>
                  </a:cubicBezTo>
                  <a:cubicBezTo>
                    <a:pt x="136" y="5"/>
                    <a:pt x="136" y="5"/>
                    <a:pt x="136" y="5"/>
                  </a:cubicBezTo>
                  <a:cubicBezTo>
                    <a:pt x="136" y="6"/>
                    <a:pt x="137" y="6"/>
                    <a:pt x="137" y="6"/>
                  </a:cubicBezTo>
                  <a:cubicBezTo>
                    <a:pt x="138" y="6"/>
                    <a:pt x="138" y="6"/>
                    <a:pt x="139" y="6"/>
                  </a:cubicBezTo>
                  <a:cubicBezTo>
                    <a:pt x="139" y="6"/>
                    <a:pt x="139" y="6"/>
                    <a:pt x="140" y="5"/>
                  </a:cubicBezTo>
                  <a:cubicBezTo>
                    <a:pt x="140" y="5"/>
                    <a:pt x="141" y="5"/>
                    <a:pt x="141" y="5"/>
                  </a:cubicBezTo>
                  <a:cubicBezTo>
                    <a:pt x="141" y="5"/>
                    <a:pt x="141" y="5"/>
                    <a:pt x="141" y="5"/>
                  </a:cubicBezTo>
                  <a:cubicBezTo>
                    <a:pt x="141" y="6"/>
                    <a:pt x="141" y="6"/>
                    <a:pt x="141" y="6"/>
                  </a:cubicBezTo>
                  <a:cubicBezTo>
                    <a:pt x="140" y="6"/>
                    <a:pt x="140" y="7"/>
                    <a:pt x="140" y="7"/>
                  </a:cubicBezTo>
                  <a:cubicBezTo>
                    <a:pt x="140" y="7"/>
                    <a:pt x="140" y="7"/>
                    <a:pt x="140" y="7"/>
                  </a:cubicBezTo>
                  <a:cubicBezTo>
                    <a:pt x="140" y="8"/>
                    <a:pt x="140" y="8"/>
                    <a:pt x="140" y="8"/>
                  </a:cubicBezTo>
                  <a:cubicBezTo>
                    <a:pt x="141" y="8"/>
                    <a:pt x="141" y="8"/>
                    <a:pt x="142" y="8"/>
                  </a:cubicBezTo>
                  <a:cubicBezTo>
                    <a:pt x="142" y="9"/>
                    <a:pt x="141" y="9"/>
                    <a:pt x="141" y="9"/>
                  </a:cubicBezTo>
                  <a:cubicBezTo>
                    <a:pt x="140" y="9"/>
                    <a:pt x="139" y="8"/>
                    <a:pt x="139" y="8"/>
                  </a:cubicBezTo>
                  <a:cubicBezTo>
                    <a:pt x="139" y="8"/>
                    <a:pt x="139" y="8"/>
                    <a:pt x="138" y="9"/>
                  </a:cubicBezTo>
                  <a:cubicBezTo>
                    <a:pt x="138" y="9"/>
                    <a:pt x="138" y="9"/>
                    <a:pt x="138" y="9"/>
                  </a:cubicBezTo>
                  <a:cubicBezTo>
                    <a:pt x="137" y="9"/>
                    <a:pt x="137" y="9"/>
                    <a:pt x="136" y="9"/>
                  </a:cubicBezTo>
                  <a:cubicBezTo>
                    <a:pt x="136" y="9"/>
                    <a:pt x="136" y="9"/>
                    <a:pt x="135" y="8"/>
                  </a:cubicBezTo>
                  <a:cubicBezTo>
                    <a:pt x="135" y="9"/>
                    <a:pt x="134" y="9"/>
                    <a:pt x="134" y="10"/>
                  </a:cubicBezTo>
                  <a:cubicBezTo>
                    <a:pt x="134" y="10"/>
                    <a:pt x="134" y="11"/>
                    <a:pt x="134" y="11"/>
                  </a:cubicBezTo>
                  <a:cubicBezTo>
                    <a:pt x="133" y="12"/>
                    <a:pt x="133" y="11"/>
                    <a:pt x="132" y="11"/>
                  </a:cubicBezTo>
                  <a:cubicBezTo>
                    <a:pt x="132" y="11"/>
                    <a:pt x="132" y="11"/>
                    <a:pt x="132" y="11"/>
                  </a:cubicBezTo>
                  <a:cubicBezTo>
                    <a:pt x="132" y="11"/>
                    <a:pt x="132" y="10"/>
                    <a:pt x="131" y="10"/>
                  </a:cubicBezTo>
                  <a:cubicBezTo>
                    <a:pt x="131" y="10"/>
                    <a:pt x="131" y="10"/>
                    <a:pt x="130" y="10"/>
                  </a:cubicBezTo>
                  <a:cubicBezTo>
                    <a:pt x="130" y="10"/>
                    <a:pt x="130" y="10"/>
                    <a:pt x="130" y="10"/>
                  </a:cubicBezTo>
                  <a:cubicBezTo>
                    <a:pt x="130" y="10"/>
                    <a:pt x="130" y="10"/>
                    <a:pt x="130" y="10"/>
                  </a:cubicBezTo>
                  <a:cubicBezTo>
                    <a:pt x="129" y="11"/>
                    <a:pt x="129" y="11"/>
                    <a:pt x="130" y="12"/>
                  </a:cubicBezTo>
                  <a:cubicBezTo>
                    <a:pt x="130" y="12"/>
                    <a:pt x="130" y="12"/>
                    <a:pt x="130" y="13"/>
                  </a:cubicBezTo>
                  <a:cubicBezTo>
                    <a:pt x="131" y="13"/>
                    <a:pt x="131" y="13"/>
                    <a:pt x="132" y="13"/>
                  </a:cubicBezTo>
                  <a:cubicBezTo>
                    <a:pt x="133" y="13"/>
                    <a:pt x="133" y="13"/>
                    <a:pt x="134" y="13"/>
                  </a:cubicBezTo>
                  <a:cubicBezTo>
                    <a:pt x="134" y="13"/>
                    <a:pt x="134" y="14"/>
                    <a:pt x="134" y="14"/>
                  </a:cubicBezTo>
                  <a:cubicBezTo>
                    <a:pt x="134" y="14"/>
                    <a:pt x="133" y="14"/>
                    <a:pt x="133" y="15"/>
                  </a:cubicBezTo>
                  <a:cubicBezTo>
                    <a:pt x="133" y="16"/>
                    <a:pt x="133" y="16"/>
                    <a:pt x="132" y="17"/>
                  </a:cubicBezTo>
                  <a:cubicBezTo>
                    <a:pt x="132" y="17"/>
                    <a:pt x="131" y="18"/>
                    <a:pt x="131" y="18"/>
                  </a:cubicBezTo>
                  <a:cubicBezTo>
                    <a:pt x="130" y="17"/>
                    <a:pt x="130" y="17"/>
                    <a:pt x="131" y="17"/>
                  </a:cubicBezTo>
                  <a:cubicBezTo>
                    <a:pt x="131" y="17"/>
                    <a:pt x="131" y="16"/>
                    <a:pt x="131" y="15"/>
                  </a:cubicBezTo>
                  <a:cubicBezTo>
                    <a:pt x="131" y="15"/>
                    <a:pt x="131" y="15"/>
                    <a:pt x="130" y="15"/>
                  </a:cubicBezTo>
                  <a:cubicBezTo>
                    <a:pt x="129" y="15"/>
                    <a:pt x="129" y="15"/>
                    <a:pt x="128" y="15"/>
                  </a:cubicBezTo>
                  <a:lnTo>
                    <a:pt x="128" y="15"/>
                  </a:lnTo>
                  <a:cubicBezTo>
                    <a:pt x="128" y="15"/>
                    <a:pt x="128" y="15"/>
                    <a:pt x="127" y="15"/>
                  </a:cubicBezTo>
                  <a:cubicBezTo>
                    <a:pt x="127" y="15"/>
                    <a:pt x="127" y="15"/>
                    <a:pt x="126" y="16"/>
                  </a:cubicBezTo>
                  <a:cubicBezTo>
                    <a:pt x="126" y="16"/>
                    <a:pt x="127" y="16"/>
                    <a:pt x="127" y="16"/>
                  </a:cubicBezTo>
                  <a:cubicBezTo>
                    <a:pt x="127" y="16"/>
                    <a:pt x="128" y="15"/>
                    <a:pt x="128" y="16"/>
                  </a:cubicBezTo>
                  <a:cubicBezTo>
                    <a:pt x="128" y="17"/>
                    <a:pt x="128" y="17"/>
                    <a:pt x="129" y="18"/>
                  </a:cubicBezTo>
                  <a:cubicBezTo>
                    <a:pt x="129" y="19"/>
                    <a:pt x="129" y="20"/>
                    <a:pt x="129" y="21"/>
                  </a:cubicBezTo>
                  <a:cubicBezTo>
                    <a:pt x="130" y="21"/>
                    <a:pt x="130" y="21"/>
                    <a:pt x="130" y="21"/>
                  </a:cubicBezTo>
                  <a:cubicBezTo>
                    <a:pt x="130" y="21"/>
                    <a:pt x="131" y="21"/>
                    <a:pt x="131" y="21"/>
                  </a:cubicBezTo>
                  <a:cubicBezTo>
                    <a:pt x="132" y="21"/>
                    <a:pt x="132" y="21"/>
                    <a:pt x="132" y="20"/>
                  </a:cubicBezTo>
                  <a:cubicBezTo>
                    <a:pt x="131" y="20"/>
                    <a:pt x="132" y="19"/>
                    <a:pt x="132" y="19"/>
                  </a:cubicBezTo>
                  <a:cubicBezTo>
                    <a:pt x="132" y="19"/>
                    <a:pt x="133" y="19"/>
                    <a:pt x="133" y="20"/>
                  </a:cubicBezTo>
                  <a:cubicBezTo>
                    <a:pt x="133" y="20"/>
                    <a:pt x="134" y="20"/>
                    <a:pt x="135" y="20"/>
                  </a:cubicBezTo>
                  <a:cubicBezTo>
                    <a:pt x="135" y="19"/>
                    <a:pt x="135" y="19"/>
                    <a:pt x="135" y="19"/>
                  </a:cubicBezTo>
                  <a:cubicBezTo>
                    <a:pt x="135" y="19"/>
                    <a:pt x="134" y="18"/>
                    <a:pt x="134" y="18"/>
                  </a:cubicBezTo>
                  <a:cubicBezTo>
                    <a:pt x="134" y="18"/>
                    <a:pt x="134" y="18"/>
                    <a:pt x="134" y="18"/>
                  </a:cubicBezTo>
                  <a:cubicBezTo>
                    <a:pt x="134" y="18"/>
                    <a:pt x="134" y="18"/>
                    <a:pt x="134" y="17"/>
                  </a:cubicBezTo>
                  <a:cubicBezTo>
                    <a:pt x="135" y="17"/>
                    <a:pt x="135" y="17"/>
                    <a:pt x="135" y="16"/>
                  </a:cubicBezTo>
                  <a:cubicBezTo>
                    <a:pt x="135" y="16"/>
                    <a:pt x="135" y="15"/>
                    <a:pt x="135" y="15"/>
                  </a:cubicBezTo>
                  <a:cubicBezTo>
                    <a:pt x="135" y="14"/>
                    <a:pt x="136" y="14"/>
                    <a:pt x="136" y="14"/>
                  </a:cubicBezTo>
                  <a:cubicBezTo>
                    <a:pt x="136" y="14"/>
                    <a:pt x="136" y="14"/>
                    <a:pt x="137" y="15"/>
                  </a:cubicBezTo>
                  <a:cubicBezTo>
                    <a:pt x="137" y="15"/>
                    <a:pt x="137" y="14"/>
                    <a:pt x="138" y="14"/>
                  </a:cubicBezTo>
                  <a:cubicBezTo>
                    <a:pt x="138" y="13"/>
                    <a:pt x="138" y="13"/>
                    <a:pt x="139" y="13"/>
                  </a:cubicBezTo>
                  <a:cubicBezTo>
                    <a:pt x="138" y="14"/>
                    <a:pt x="138" y="15"/>
                    <a:pt x="139" y="16"/>
                  </a:cubicBezTo>
                  <a:cubicBezTo>
                    <a:pt x="140" y="16"/>
                    <a:pt x="141" y="17"/>
                    <a:pt x="141" y="17"/>
                  </a:cubicBezTo>
                  <a:cubicBezTo>
                    <a:pt x="141" y="17"/>
                    <a:pt x="142" y="17"/>
                    <a:pt x="142" y="17"/>
                  </a:cubicBezTo>
                  <a:cubicBezTo>
                    <a:pt x="141" y="17"/>
                    <a:pt x="141" y="16"/>
                    <a:pt x="141" y="16"/>
                  </a:cubicBezTo>
                  <a:cubicBezTo>
                    <a:pt x="141" y="16"/>
                    <a:pt x="141" y="16"/>
                    <a:pt x="141" y="16"/>
                  </a:cubicBezTo>
                  <a:cubicBezTo>
                    <a:pt x="141" y="15"/>
                    <a:pt x="141" y="15"/>
                    <a:pt x="141" y="15"/>
                  </a:cubicBezTo>
                  <a:cubicBezTo>
                    <a:pt x="141" y="15"/>
                    <a:pt x="142" y="14"/>
                    <a:pt x="142" y="14"/>
                  </a:cubicBezTo>
                  <a:cubicBezTo>
                    <a:pt x="141" y="14"/>
                    <a:pt x="141" y="14"/>
                    <a:pt x="141" y="13"/>
                  </a:cubicBezTo>
                  <a:cubicBezTo>
                    <a:pt x="142" y="14"/>
                    <a:pt x="142" y="14"/>
                    <a:pt x="143" y="14"/>
                  </a:cubicBezTo>
                  <a:lnTo>
                    <a:pt x="143" y="12"/>
                  </a:lnTo>
                  <a:cubicBezTo>
                    <a:pt x="143" y="11"/>
                    <a:pt x="143" y="11"/>
                    <a:pt x="143" y="11"/>
                  </a:cubicBezTo>
                  <a:cubicBezTo>
                    <a:pt x="142" y="11"/>
                    <a:pt x="142" y="11"/>
                    <a:pt x="142" y="11"/>
                  </a:cubicBezTo>
                  <a:cubicBezTo>
                    <a:pt x="141" y="12"/>
                    <a:pt x="141" y="12"/>
                    <a:pt x="141" y="12"/>
                  </a:cubicBezTo>
                  <a:cubicBezTo>
                    <a:pt x="140" y="12"/>
                    <a:pt x="140" y="11"/>
                    <a:pt x="140" y="11"/>
                  </a:cubicBezTo>
                  <a:cubicBezTo>
                    <a:pt x="141" y="11"/>
                    <a:pt x="141" y="10"/>
                    <a:pt x="142" y="10"/>
                  </a:cubicBezTo>
                  <a:cubicBezTo>
                    <a:pt x="143" y="10"/>
                    <a:pt x="144" y="10"/>
                    <a:pt x="145" y="10"/>
                  </a:cubicBezTo>
                  <a:cubicBezTo>
                    <a:pt x="145" y="9"/>
                    <a:pt x="145" y="9"/>
                    <a:pt x="145" y="8"/>
                  </a:cubicBezTo>
                  <a:cubicBezTo>
                    <a:pt x="145" y="8"/>
                    <a:pt x="144" y="8"/>
                    <a:pt x="144" y="7"/>
                  </a:cubicBezTo>
                  <a:cubicBezTo>
                    <a:pt x="144" y="7"/>
                    <a:pt x="144" y="7"/>
                    <a:pt x="144" y="6"/>
                  </a:cubicBezTo>
                  <a:cubicBezTo>
                    <a:pt x="144" y="6"/>
                    <a:pt x="144" y="6"/>
                    <a:pt x="144" y="5"/>
                  </a:cubicBezTo>
                  <a:cubicBezTo>
                    <a:pt x="145" y="5"/>
                    <a:pt x="145" y="5"/>
                    <a:pt x="145" y="6"/>
                  </a:cubicBezTo>
                  <a:cubicBezTo>
                    <a:pt x="145" y="6"/>
                    <a:pt x="145" y="7"/>
                    <a:pt x="145" y="7"/>
                  </a:cubicBezTo>
                  <a:cubicBezTo>
                    <a:pt x="146" y="7"/>
                    <a:pt x="146" y="8"/>
                    <a:pt x="147" y="8"/>
                  </a:cubicBezTo>
                  <a:cubicBezTo>
                    <a:pt x="148" y="9"/>
                    <a:pt x="148" y="9"/>
                    <a:pt x="148" y="10"/>
                  </a:cubicBezTo>
                  <a:cubicBezTo>
                    <a:pt x="147" y="10"/>
                    <a:pt x="146" y="10"/>
                    <a:pt x="146" y="10"/>
                  </a:cubicBezTo>
                  <a:cubicBezTo>
                    <a:pt x="146" y="11"/>
                    <a:pt x="145" y="11"/>
                    <a:pt x="144" y="11"/>
                  </a:cubicBezTo>
                  <a:cubicBezTo>
                    <a:pt x="144" y="12"/>
                    <a:pt x="144" y="13"/>
                    <a:pt x="146" y="13"/>
                  </a:cubicBezTo>
                  <a:cubicBezTo>
                    <a:pt x="146" y="13"/>
                    <a:pt x="145" y="14"/>
                    <a:pt x="145" y="14"/>
                  </a:cubicBezTo>
                  <a:cubicBezTo>
                    <a:pt x="145" y="14"/>
                    <a:pt x="146" y="15"/>
                    <a:pt x="146" y="15"/>
                  </a:cubicBezTo>
                  <a:cubicBezTo>
                    <a:pt x="147" y="16"/>
                    <a:pt x="147" y="16"/>
                    <a:pt x="147" y="15"/>
                  </a:cubicBezTo>
                  <a:cubicBezTo>
                    <a:pt x="148" y="15"/>
                    <a:pt x="148" y="14"/>
                    <a:pt x="149" y="14"/>
                  </a:cubicBezTo>
                  <a:cubicBezTo>
                    <a:pt x="149" y="15"/>
                    <a:pt x="149" y="16"/>
                    <a:pt x="149" y="16"/>
                  </a:cubicBezTo>
                  <a:cubicBezTo>
                    <a:pt x="148" y="16"/>
                    <a:pt x="148" y="17"/>
                    <a:pt x="149" y="17"/>
                  </a:cubicBezTo>
                  <a:cubicBezTo>
                    <a:pt x="149" y="17"/>
                    <a:pt x="149" y="17"/>
                    <a:pt x="149" y="17"/>
                  </a:cubicBezTo>
                  <a:cubicBezTo>
                    <a:pt x="149" y="17"/>
                    <a:pt x="149" y="17"/>
                    <a:pt x="150" y="16"/>
                  </a:cubicBezTo>
                  <a:cubicBezTo>
                    <a:pt x="150" y="16"/>
                    <a:pt x="150" y="16"/>
                    <a:pt x="150" y="16"/>
                  </a:cubicBezTo>
                  <a:cubicBezTo>
                    <a:pt x="150" y="16"/>
                    <a:pt x="150" y="16"/>
                    <a:pt x="151" y="16"/>
                  </a:cubicBezTo>
                  <a:cubicBezTo>
                    <a:pt x="151" y="16"/>
                    <a:pt x="151" y="16"/>
                    <a:pt x="151" y="16"/>
                  </a:cubicBezTo>
                  <a:cubicBezTo>
                    <a:pt x="152" y="16"/>
                    <a:pt x="152" y="16"/>
                    <a:pt x="152" y="17"/>
                  </a:cubicBezTo>
                  <a:cubicBezTo>
                    <a:pt x="152" y="17"/>
                    <a:pt x="152" y="17"/>
                    <a:pt x="152" y="17"/>
                  </a:cubicBezTo>
                  <a:cubicBezTo>
                    <a:pt x="152" y="18"/>
                    <a:pt x="152" y="18"/>
                    <a:pt x="153" y="18"/>
                  </a:cubicBezTo>
                  <a:cubicBezTo>
                    <a:pt x="153" y="18"/>
                    <a:pt x="153" y="18"/>
                    <a:pt x="154" y="17"/>
                  </a:cubicBezTo>
                  <a:cubicBezTo>
                    <a:pt x="154" y="17"/>
                    <a:pt x="154" y="16"/>
                    <a:pt x="154" y="16"/>
                  </a:cubicBezTo>
                  <a:cubicBezTo>
                    <a:pt x="155" y="16"/>
                    <a:pt x="155" y="16"/>
                    <a:pt x="156" y="17"/>
                  </a:cubicBezTo>
                  <a:cubicBezTo>
                    <a:pt x="156" y="17"/>
                    <a:pt x="157" y="17"/>
                    <a:pt x="157" y="18"/>
                  </a:cubicBezTo>
                  <a:cubicBezTo>
                    <a:pt x="158" y="18"/>
                    <a:pt x="158" y="18"/>
                    <a:pt x="159" y="18"/>
                  </a:cubicBezTo>
                  <a:cubicBezTo>
                    <a:pt x="160" y="18"/>
                    <a:pt x="160" y="18"/>
                    <a:pt x="161" y="19"/>
                  </a:cubicBezTo>
                  <a:cubicBezTo>
                    <a:pt x="161" y="19"/>
                    <a:pt x="160" y="19"/>
                    <a:pt x="160" y="19"/>
                  </a:cubicBezTo>
                  <a:cubicBezTo>
                    <a:pt x="159" y="19"/>
                    <a:pt x="159" y="19"/>
                    <a:pt x="159" y="19"/>
                  </a:cubicBezTo>
                  <a:cubicBezTo>
                    <a:pt x="158" y="20"/>
                    <a:pt x="159" y="20"/>
                    <a:pt x="159" y="21"/>
                  </a:cubicBezTo>
                  <a:cubicBezTo>
                    <a:pt x="159" y="21"/>
                    <a:pt x="159" y="21"/>
                    <a:pt x="158" y="21"/>
                  </a:cubicBezTo>
                  <a:cubicBezTo>
                    <a:pt x="158" y="22"/>
                    <a:pt x="157" y="22"/>
                    <a:pt x="157" y="21"/>
                  </a:cubicBezTo>
                  <a:cubicBezTo>
                    <a:pt x="157" y="21"/>
                    <a:pt x="157" y="21"/>
                    <a:pt x="157" y="20"/>
                  </a:cubicBezTo>
                  <a:cubicBezTo>
                    <a:pt x="157" y="20"/>
                    <a:pt x="157" y="19"/>
                    <a:pt x="156" y="19"/>
                  </a:cubicBezTo>
                  <a:cubicBezTo>
                    <a:pt x="156" y="19"/>
                    <a:pt x="156" y="19"/>
                    <a:pt x="155" y="19"/>
                  </a:cubicBezTo>
                  <a:cubicBezTo>
                    <a:pt x="155" y="20"/>
                    <a:pt x="154" y="20"/>
                    <a:pt x="155" y="20"/>
                  </a:cubicBezTo>
                  <a:cubicBezTo>
                    <a:pt x="155" y="21"/>
                    <a:pt x="155" y="21"/>
                    <a:pt x="154" y="21"/>
                  </a:cubicBezTo>
                  <a:cubicBezTo>
                    <a:pt x="155" y="22"/>
                    <a:pt x="155" y="22"/>
                    <a:pt x="156" y="22"/>
                  </a:cubicBezTo>
                  <a:cubicBezTo>
                    <a:pt x="156" y="23"/>
                    <a:pt x="157" y="23"/>
                    <a:pt x="157" y="23"/>
                  </a:cubicBezTo>
                  <a:cubicBezTo>
                    <a:pt x="157" y="24"/>
                    <a:pt x="157" y="24"/>
                    <a:pt x="156" y="24"/>
                  </a:cubicBezTo>
                  <a:cubicBezTo>
                    <a:pt x="156" y="23"/>
                    <a:pt x="156" y="23"/>
                    <a:pt x="155" y="23"/>
                  </a:cubicBezTo>
                  <a:cubicBezTo>
                    <a:pt x="155" y="23"/>
                    <a:pt x="155" y="23"/>
                    <a:pt x="154" y="23"/>
                  </a:cubicBezTo>
                  <a:cubicBezTo>
                    <a:pt x="154" y="23"/>
                    <a:pt x="154" y="23"/>
                    <a:pt x="153" y="24"/>
                  </a:cubicBezTo>
                  <a:cubicBezTo>
                    <a:pt x="153" y="24"/>
                    <a:pt x="153" y="25"/>
                    <a:pt x="154" y="25"/>
                  </a:cubicBezTo>
                  <a:cubicBezTo>
                    <a:pt x="154" y="25"/>
                    <a:pt x="155" y="25"/>
                    <a:pt x="155" y="25"/>
                  </a:cubicBezTo>
                  <a:cubicBezTo>
                    <a:pt x="155" y="25"/>
                    <a:pt x="155" y="26"/>
                    <a:pt x="155" y="26"/>
                  </a:cubicBezTo>
                  <a:cubicBezTo>
                    <a:pt x="154" y="27"/>
                    <a:pt x="155" y="27"/>
                    <a:pt x="155" y="27"/>
                  </a:cubicBezTo>
                  <a:cubicBezTo>
                    <a:pt x="156" y="27"/>
                    <a:pt x="156" y="27"/>
                    <a:pt x="157" y="26"/>
                  </a:cubicBezTo>
                  <a:cubicBezTo>
                    <a:pt x="157" y="26"/>
                    <a:pt x="156" y="26"/>
                    <a:pt x="156" y="26"/>
                  </a:cubicBezTo>
                  <a:cubicBezTo>
                    <a:pt x="156" y="25"/>
                    <a:pt x="156" y="25"/>
                    <a:pt x="157" y="25"/>
                  </a:cubicBezTo>
                  <a:cubicBezTo>
                    <a:pt x="158" y="25"/>
                    <a:pt x="158" y="25"/>
                    <a:pt x="159" y="25"/>
                  </a:cubicBezTo>
                  <a:cubicBezTo>
                    <a:pt x="159" y="25"/>
                    <a:pt x="159" y="26"/>
                    <a:pt x="158" y="26"/>
                  </a:cubicBezTo>
                  <a:cubicBezTo>
                    <a:pt x="158" y="26"/>
                    <a:pt x="158" y="26"/>
                    <a:pt x="157" y="26"/>
                  </a:cubicBezTo>
                  <a:cubicBezTo>
                    <a:pt x="158" y="26"/>
                    <a:pt x="158" y="27"/>
                    <a:pt x="159" y="27"/>
                  </a:cubicBezTo>
                  <a:cubicBezTo>
                    <a:pt x="160" y="28"/>
                    <a:pt x="160" y="28"/>
                    <a:pt x="161" y="27"/>
                  </a:cubicBezTo>
                  <a:cubicBezTo>
                    <a:pt x="161" y="28"/>
                    <a:pt x="162" y="29"/>
                    <a:pt x="162" y="29"/>
                  </a:cubicBezTo>
                  <a:cubicBezTo>
                    <a:pt x="163" y="29"/>
                    <a:pt x="163" y="30"/>
                    <a:pt x="164" y="30"/>
                  </a:cubicBezTo>
                  <a:cubicBezTo>
                    <a:pt x="163" y="31"/>
                    <a:pt x="163" y="31"/>
                    <a:pt x="162" y="31"/>
                  </a:cubicBezTo>
                  <a:cubicBezTo>
                    <a:pt x="162" y="31"/>
                    <a:pt x="161" y="31"/>
                    <a:pt x="161" y="31"/>
                  </a:cubicBezTo>
                  <a:cubicBezTo>
                    <a:pt x="161" y="32"/>
                    <a:pt x="161" y="32"/>
                    <a:pt x="162" y="32"/>
                  </a:cubicBezTo>
                  <a:cubicBezTo>
                    <a:pt x="163" y="32"/>
                    <a:pt x="163" y="32"/>
                    <a:pt x="164" y="31"/>
                  </a:cubicBezTo>
                  <a:cubicBezTo>
                    <a:pt x="164" y="32"/>
                    <a:pt x="163" y="33"/>
                    <a:pt x="162" y="34"/>
                  </a:cubicBezTo>
                  <a:cubicBezTo>
                    <a:pt x="162" y="35"/>
                    <a:pt x="162" y="36"/>
                    <a:pt x="162" y="37"/>
                  </a:cubicBezTo>
                  <a:cubicBezTo>
                    <a:pt x="163" y="37"/>
                    <a:pt x="163" y="36"/>
                    <a:pt x="163" y="35"/>
                  </a:cubicBezTo>
                  <a:cubicBezTo>
                    <a:pt x="164" y="35"/>
                    <a:pt x="164" y="34"/>
                    <a:pt x="164" y="34"/>
                  </a:cubicBezTo>
                  <a:cubicBezTo>
                    <a:pt x="165" y="34"/>
                    <a:pt x="165" y="35"/>
                    <a:pt x="165" y="35"/>
                  </a:cubicBezTo>
                  <a:cubicBezTo>
                    <a:pt x="164" y="36"/>
                    <a:pt x="164" y="36"/>
                    <a:pt x="164" y="37"/>
                  </a:cubicBezTo>
                  <a:cubicBezTo>
                    <a:pt x="166" y="36"/>
                    <a:pt x="167" y="36"/>
                    <a:pt x="167" y="36"/>
                  </a:cubicBezTo>
                  <a:cubicBezTo>
                    <a:pt x="168" y="36"/>
                    <a:pt x="169" y="36"/>
                    <a:pt x="170" y="36"/>
                  </a:cubicBezTo>
                  <a:cubicBezTo>
                    <a:pt x="170" y="37"/>
                    <a:pt x="170" y="37"/>
                    <a:pt x="170" y="37"/>
                  </a:cubicBezTo>
                  <a:cubicBezTo>
                    <a:pt x="169" y="37"/>
                    <a:pt x="168" y="37"/>
                    <a:pt x="168" y="37"/>
                  </a:cubicBezTo>
                  <a:cubicBezTo>
                    <a:pt x="167" y="37"/>
                    <a:pt x="167" y="38"/>
                    <a:pt x="167" y="39"/>
                  </a:cubicBezTo>
                  <a:lnTo>
                    <a:pt x="165" y="39"/>
                  </a:lnTo>
                  <a:cubicBezTo>
                    <a:pt x="165" y="39"/>
                    <a:pt x="165" y="40"/>
                    <a:pt x="165" y="40"/>
                  </a:cubicBezTo>
                  <a:cubicBezTo>
                    <a:pt x="165" y="40"/>
                    <a:pt x="165" y="40"/>
                    <a:pt x="165" y="41"/>
                  </a:cubicBezTo>
                  <a:cubicBezTo>
                    <a:pt x="165" y="41"/>
                    <a:pt x="164" y="41"/>
                    <a:pt x="164" y="40"/>
                  </a:cubicBezTo>
                  <a:cubicBezTo>
                    <a:pt x="164" y="40"/>
                    <a:pt x="164" y="40"/>
                    <a:pt x="163" y="40"/>
                  </a:cubicBezTo>
                  <a:cubicBezTo>
                    <a:pt x="163" y="40"/>
                    <a:pt x="162" y="41"/>
                    <a:pt x="162" y="42"/>
                  </a:cubicBezTo>
                  <a:cubicBezTo>
                    <a:pt x="161" y="42"/>
                    <a:pt x="160" y="42"/>
                    <a:pt x="160" y="43"/>
                  </a:cubicBezTo>
                  <a:cubicBezTo>
                    <a:pt x="160" y="44"/>
                    <a:pt x="159" y="44"/>
                    <a:pt x="159" y="45"/>
                  </a:cubicBezTo>
                  <a:cubicBezTo>
                    <a:pt x="159" y="45"/>
                    <a:pt x="160" y="45"/>
                    <a:pt x="160" y="45"/>
                  </a:cubicBezTo>
                  <a:cubicBezTo>
                    <a:pt x="160" y="44"/>
                    <a:pt x="160" y="44"/>
                    <a:pt x="161" y="45"/>
                  </a:cubicBezTo>
                  <a:cubicBezTo>
                    <a:pt x="161" y="45"/>
                    <a:pt x="161" y="46"/>
                    <a:pt x="162" y="45"/>
                  </a:cubicBezTo>
                  <a:cubicBezTo>
                    <a:pt x="162" y="47"/>
                    <a:pt x="161" y="48"/>
                    <a:pt x="159" y="48"/>
                  </a:cubicBezTo>
                  <a:cubicBezTo>
                    <a:pt x="159" y="48"/>
                    <a:pt x="159" y="48"/>
                    <a:pt x="158" y="48"/>
                  </a:cubicBezTo>
                  <a:cubicBezTo>
                    <a:pt x="158" y="48"/>
                    <a:pt x="158" y="48"/>
                    <a:pt x="157" y="48"/>
                  </a:cubicBezTo>
                  <a:cubicBezTo>
                    <a:pt x="157" y="48"/>
                    <a:pt x="157" y="48"/>
                    <a:pt x="157" y="49"/>
                  </a:cubicBezTo>
                  <a:cubicBezTo>
                    <a:pt x="156" y="49"/>
                    <a:pt x="156" y="49"/>
                    <a:pt x="156" y="50"/>
                  </a:cubicBezTo>
                  <a:cubicBezTo>
                    <a:pt x="157" y="50"/>
                    <a:pt x="158" y="50"/>
                    <a:pt x="158" y="50"/>
                  </a:cubicBezTo>
                  <a:cubicBezTo>
                    <a:pt x="159" y="49"/>
                    <a:pt x="160" y="49"/>
                    <a:pt x="160" y="49"/>
                  </a:cubicBezTo>
                  <a:cubicBezTo>
                    <a:pt x="161" y="49"/>
                    <a:pt x="162" y="48"/>
                    <a:pt x="162" y="48"/>
                  </a:cubicBezTo>
                  <a:cubicBezTo>
                    <a:pt x="163" y="48"/>
                    <a:pt x="164" y="48"/>
                    <a:pt x="165" y="48"/>
                  </a:cubicBezTo>
                  <a:cubicBezTo>
                    <a:pt x="165" y="48"/>
                    <a:pt x="165" y="47"/>
                    <a:pt x="165" y="47"/>
                  </a:cubicBezTo>
                  <a:cubicBezTo>
                    <a:pt x="165" y="47"/>
                    <a:pt x="164" y="47"/>
                    <a:pt x="164" y="47"/>
                  </a:cubicBezTo>
                  <a:cubicBezTo>
                    <a:pt x="164" y="46"/>
                    <a:pt x="164" y="46"/>
                    <a:pt x="163" y="46"/>
                  </a:cubicBezTo>
                  <a:cubicBezTo>
                    <a:pt x="163" y="46"/>
                    <a:pt x="163" y="46"/>
                    <a:pt x="163" y="46"/>
                  </a:cubicBezTo>
                  <a:cubicBezTo>
                    <a:pt x="163" y="45"/>
                    <a:pt x="163" y="45"/>
                    <a:pt x="163" y="45"/>
                  </a:cubicBezTo>
                  <a:cubicBezTo>
                    <a:pt x="164" y="45"/>
                    <a:pt x="164" y="46"/>
                    <a:pt x="164" y="46"/>
                  </a:cubicBezTo>
                  <a:cubicBezTo>
                    <a:pt x="164" y="46"/>
                    <a:pt x="164" y="46"/>
                    <a:pt x="165" y="46"/>
                  </a:cubicBezTo>
                  <a:lnTo>
                    <a:pt x="165" y="46"/>
                  </a:lnTo>
                  <a:cubicBezTo>
                    <a:pt x="165" y="46"/>
                    <a:pt x="165" y="46"/>
                    <a:pt x="165" y="46"/>
                  </a:cubicBezTo>
                  <a:cubicBezTo>
                    <a:pt x="165" y="47"/>
                    <a:pt x="165" y="47"/>
                    <a:pt x="165" y="47"/>
                  </a:cubicBezTo>
                  <a:cubicBezTo>
                    <a:pt x="166" y="47"/>
                    <a:pt x="166" y="47"/>
                    <a:pt x="167" y="47"/>
                  </a:cubicBezTo>
                  <a:cubicBezTo>
                    <a:pt x="167" y="47"/>
                    <a:pt x="167" y="47"/>
                    <a:pt x="167" y="48"/>
                  </a:cubicBezTo>
                  <a:cubicBezTo>
                    <a:pt x="168" y="47"/>
                    <a:pt x="168" y="47"/>
                    <a:pt x="169" y="48"/>
                  </a:cubicBezTo>
                  <a:cubicBezTo>
                    <a:pt x="169" y="48"/>
                    <a:pt x="170" y="48"/>
                    <a:pt x="170" y="48"/>
                  </a:cubicBezTo>
                  <a:cubicBezTo>
                    <a:pt x="170" y="50"/>
                    <a:pt x="170" y="52"/>
                    <a:pt x="170" y="53"/>
                  </a:cubicBezTo>
                  <a:cubicBezTo>
                    <a:pt x="170" y="55"/>
                    <a:pt x="170" y="57"/>
                    <a:pt x="170" y="59"/>
                  </a:cubicBezTo>
                  <a:cubicBezTo>
                    <a:pt x="170" y="59"/>
                    <a:pt x="170" y="59"/>
                    <a:pt x="170" y="59"/>
                  </a:cubicBezTo>
                  <a:cubicBezTo>
                    <a:pt x="170" y="59"/>
                    <a:pt x="169" y="59"/>
                    <a:pt x="169" y="59"/>
                  </a:cubicBezTo>
                  <a:cubicBezTo>
                    <a:pt x="169" y="58"/>
                    <a:pt x="169" y="58"/>
                    <a:pt x="169" y="58"/>
                  </a:cubicBezTo>
                  <a:cubicBezTo>
                    <a:pt x="168" y="58"/>
                    <a:pt x="168" y="58"/>
                    <a:pt x="168" y="58"/>
                  </a:cubicBezTo>
                  <a:cubicBezTo>
                    <a:pt x="167" y="59"/>
                    <a:pt x="168" y="59"/>
                    <a:pt x="168" y="59"/>
                  </a:cubicBezTo>
                  <a:cubicBezTo>
                    <a:pt x="168" y="59"/>
                    <a:pt x="169" y="59"/>
                    <a:pt x="169" y="60"/>
                  </a:cubicBezTo>
                  <a:cubicBezTo>
                    <a:pt x="169" y="60"/>
                    <a:pt x="169" y="60"/>
                    <a:pt x="170" y="60"/>
                  </a:cubicBezTo>
                  <a:cubicBezTo>
                    <a:pt x="170" y="61"/>
                    <a:pt x="170" y="61"/>
                    <a:pt x="170" y="60"/>
                  </a:cubicBezTo>
                  <a:lnTo>
                    <a:pt x="170" y="170"/>
                  </a:lnTo>
                  <a:cubicBezTo>
                    <a:pt x="170" y="170"/>
                    <a:pt x="169" y="170"/>
                    <a:pt x="169" y="169"/>
                  </a:cubicBezTo>
                  <a:cubicBezTo>
                    <a:pt x="169" y="169"/>
                    <a:pt x="169" y="169"/>
                    <a:pt x="168" y="168"/>
                  </a:cubicBezTo>
                  <a:cubicBezTo>
                    <a:pt x="168" y="169"/>
                    <a:pt x="168" y="170"/>
                    <a:pt x="168" y="170"/>
                  </a:cubicBezTo>
                  <a:cubicBezTo>
                    <a:pt x="169" y="171"/>
                    <a:pt x="170" y="171"/>
                    <a:pt x="170" y="172"/>
                  </a:cubicBezTo>
                  <a:cubicBezTo>
                    <a:pt x="171" y="177"/>
                    <a:pt x="171" y="183"/>
                    <a:pt x="170" y="189"/>
                  </a:cubicBezTo>
                  <a:cubicBezTo>
                    <a:pt x="170" y="189"/>
                    <a:pt x="170" y="189"/>
                    <a:pt x="170" y="189"/>
                  </a:cubicBezTo>
                  <a:cubicBezTo>
                    <a:pt x="169" y="189"/>
                    <a:pt x="169" y="190"/>
                    <a:pt x="169" y="190"/>
                  </a:cubicBezTo>
                  <a:cubicBezTo>
                    <a:pt x="169" y="190"/>
                    <a:pt x="168" y="190"/>
                    <a:pt x="169" y="190"/>
                  </a:cubicBezTo>
                  <a:cubicBezTo>
                    <a:pt x="169" y="189"/>
                    <a:pt x="169" y="189"/>
                    <a:pt x="168" y="189"/>
                  </a:cubicBezTo>
                  <a:cubicBezTo>
                    <a:pt x="167" y="189"/>
                    <a:pt x="167" y="190"/>
                    <a:pt x="167" y="192"/>
                  </a:cubicBezTo>
                  <a:cubicBezTo>
                    <a:pt x="166" y="192"/>
                    <a:pt x="166" y="192"/>
                    <a:pt x="166" y="192"/>
                  </a:cubicBezTo>
                  <a:cubicBezTo>
                    <a:pt x="165" y="192"/>
                    <a:pt x="165" y="192"/>
                    <a:pt x="164" y="192"/>
                  </a:cubicBezTo>
                  <a:cubicBezTo>
                    <a:pt x="164" y="192"/>
                    <a:pt x="164" y="192"/>
                    <a:pt x="164" y="192"/>
                  </a:cubicBezTo>
                  <a:cubicBezTo>
                    <a:pt x="164" y="192"/>
                    <a:pt x="164" y="193"/>
                    <a:pt x="164" y="193"/>
                  </a:cubicBezTo>
                  <a:cubicBezTo>
                    <a:pt x="164" y="193"/>
                    <a:pt x="164" y="193"/>
                    <a:pt x="164" y="193"/>
                  </a:cubicBezTo>
                  <a:cubicBezTo>
                    <a:pt x="164" y="193"/>
                    <a:pt x="164" y="194"/>
                    <a:pt x="163" y="194"/>
                  </a:cubicBezTo>
                  <a:cubicBezTo>
                    <a:pt x="163" y="194"/>
                    <a:pt x="163" y="195"/>
                    <a:pt x="164" y="195"/>
                  </a:cubicBezTo>
                  <a:cubicBezTo>
                    <a:pt x="164" y="195"/>
                    <a:pt x="164" y="196"/>
                    <a:pt x="164" y="196"/>
                  </a:cubicBezTo>
                  <a:cubicBezTo>
                    <a:pt x="163" y="196"/>
                    <a:pt x="163" y="196"/>
                    <a:pt x="163" y="196"/>
                  </a:cubicBezTo>
                  <a:cubicBezTo>
                    <a:pt x="163" y="196"/>
                    <a:pt x="162" y="196"/>
                    <a:pt x="162" y="196"/>
                  </a:cubicBezTo>
                  <a:cubicBezTo>
                    <a:pt x="162" y="195"/>
                    <a:pt x="162" y="195"/>
                    <a:pt x="162" y="195"/>
                  </a:cubicBezTo>
                  <a:cubicBezTo>
                    <a:pt x="162" y="195"/>
                    <a:pt x="161" y="195"/>
                    <a:pt x="161" y="195"/>
                  </a:cubicBezTo>
                  <a:cubicBezTo>
                    <a:pt x="161" y="194"/>
                    <a:pt x="161" y="194"/>
                    <a:pt x="162" y="194"/>
                  </a:cubicBezTo>
                  <a:lnTo>
                    <a:pt x="162" y="194"/>
                  </a:lnTo>
                  <a:lnTo>
                    <a:pt x="161" y="192"/>
                  </a:lnTo>
                  <a:cubicBezTo>
                    <a:pt x="161" y="192"/>
                    <a:pt x="160" y="192"/>
                    <a:pt x="160" y="192"/>
                  </a:cubicBezTo>
                  <a:cubicBezTo>
                    <a:pt x="160" y="192"/>
                    <a:pt x="159" y="193"/>
                    <a:pt x="159" y="193"/>
                  </a:cubicBezTo>
                  <a:cubicBezTo>
                    <a:pt x="159" y="193"/>
                    <a:pt x="159" y="193"/>
                    <a:pt x="159" y="193"/>
                  </a:cubicBezTo>
                  <a:cubicBezTo>
                    <a:pt x="159" y="193"/>
                    <a:pt x="159" y="192"/>
                    <a:pt x="159" y="192"/>
                  </a:cubicBezTo>
                  <a:cubicBezTo>
                    <a:pt x="158" y="192"/>
                    <a:pt x="157" y="192"/>
                    <a:pt x="156" y="192"/>
                  </a:cubicBezTo>
                  <a:cubicBezTo>
                    <a:pt x="155" y="191"/>
                    <a:pt x="154" y="192"/>
                    <a:pt x="154" y="192"/>
                  </a:cubicBezTo>
                  <a:cubicBezTo>
                    <a:pt x="153" y="192"/>
                    <a:pt x="153" y="192"/>
                    <a:pt x="152" y="192"/>
                  </a:cubicBezTo>
                  <a:cubicBezTo>
                    <a:pt x="151" y="192"/>
                    <a:pt x="151" y="192"/>
                    <a:pt x="150" y="192"/>
                  </a:cubicBezTo>
                  <a:cubicBezTo>
                    <a:pt x="149" y="192"/>
                    <a:pt x="149" y="193"/>
                    <a:pt x="149" y="193"/>
                  </a:cubicBezTo>
                  <a:cubicBezTo>
                    <a:pt x="148" y="194"/>
                    <a:pt x="148" y="195"/>
                    <a:pt x="148" y="196"/>
                  </a:cubicBezTo>
                  <a:cubicBezTo>
                    <a:pt x="147" y="196"/>
                    <a:pt x="146" y="197"/>
                    <a:pt x="146" y="197"/>
                  </a:cubicBezTo>
                  <a:cubicBezTo>
                    <a:pt x="145" y="196"/>
                    <a:pt x="144" y="197"/>
                    <a:pt x="144" y="197"/>
                  </a:cubicBezTo>
                  <a:cubicBezTo>
                    <a:pt x="144" y="197"/>
                    <a:pt x="144" y="197"/>
                    <a:pt x="144" y="198"/>
                  </a:cubicBezTo>
                  <a:cubicBezTo>
                    <a:pt x="144" y="198"/>
                    <a:pt x="144" y="198"/>
                    <a:pt x="145" y="198"/>
                  </a:cubicBezTo>
                  <a:cubicBezTo>
                    <a:pt x="145" y="198"/>
                    <a:pt x="145" y="198"/>
                    <a:pt x="145" y="199"/>
                  </a:cubicBezTo>
                  <a:cubicBezTo>
                    <a:pt x="145" y="199"/>
                    <a:pt x="145" y="199"/>
                    <a:pt x="144" y="199"/>
                  </a:cubicBezTo>
                  <a:cubicBezTo>
                    <a:pt x="144" y="200"/>
                    <a:pt x="144" y="199"/>
                    <a:pt x="144" y="199"/>
                  </a:cubicBezTo>
                  <a:cubicBezTo>
                    <a:pt x="143" y="199"/>
                    <a:pt x="143" y="199"/>
                    <a:pt x="143" y="198"/>
                  </a:cubicBezTo>
                  <a:cubicBezTo>
                    <a:pt x="143" y="198"/>
                    <a:pt x="143" y="198"/>
                    <a:pt x="143" y="197"/>
                  </a:cubicBezTo>
                  <a:cubicBezTo>
                    <a:pt x="143" y="197"/>
                    <a:pt x="142" y="197"/>
                    <a:pt x="142" y="197"/>
                  </a:cubicBezTo>
                  <a:cubicBezTo>
                    <a:pt x="142" y="197"/>
                    <a:pt x="141" y="197"/>
                    <a:pt x="141" y="197"/>
                  </a:cubicBezTo>
                  <a:cubicBezTo>
                    <a:pt x="141" y="197"/>
                    <a:pt x="141" y="197"/>
                    <a:pt x="141" y="198"/>
                  </a:cubicBezTo>
                  <a:cubicBezTo>
                    <a:pt x="141" y="198"/>
                    <a:pt x="141" y="198"/>
                    <a:pt x="141" y="199"/>
                  </a:cubicBezTo>
                  <a:cubicBezTo>
                    <a:pt x="141" y="199"/>
                    <a:pt x="141" y="199"/>
                    <a:pt x="141" y="199"/>
                  </a:cubicBezTo>
                  <a:cubicBezTo>
                    <a:pt x="141" y="199"/>
                    <a:pt x="140" y="199"/>
                    <a:pt x="140" y="199"/>
                  </a:cubicBezTo>
                  <a:cubicBezTo>
                    <a:pt x="140" y="199"/>
                    <a:pt x="139" y="199"/>
                    <a:pt x="138" y="199"/>
                  </a:cubicBezTo>
                  <a:cubicBezTo>
                    <a:pt x="139" y="200"/>
                    <a:pt x="139" y="200"/>
                    <a:pt x="140" y="200"/>
                  </a:cubicBezTo>
                  <a:cubicBezTo>
                    <a:pt x="140" y="200"/>
                    <a:pt x="141" y="201"/>
                    <a:pt x="141" y="201"/>
                  </a:cubicBezTo>
                  <a:cubicBezTo>
                    <a:pt x="141" y="201"/>
                    <a:pt x="141" y="202"/>
                    <a:pt x="140" y="202"/>
                  </a:cubicBezTo>
                  <a:cubicBezTo>
                    <a:pt x="140" y="203"/>
                    <a:pt x="140" y="203"/>
                    <a:pt x="140" y="204"/>
                  </a:cubicBezTo>
                  <a:cubicBezTo>
                    <a:pt x="141" y="204"/>
                    <a:pt x="141" y="204"/>
                    <a:pt x="142" y="204"/>
                  </a:cubicBezTo>
                  <a:cubicBezTo>
                    <a:pt x="142" y="204"/>
                    <a:pt x="142" y="204"/>
                    <a:pt x="143" y="204"/>
                  </a:cubicBezTo>
                  <a:cubicBezTo>
                    <a:pt x="143" y="203"/>
                    <a:pt x="143" y="203"/>
                    <a:pt x="144" y="203"/>
                  </a:cubicBezTo>
                  <a:cubicBezTo>
                    <a:pt x="144" y="203"/>
                    <a:pt x="144" y="203"/>
                    <a:pt x="145" y="203"/>
                  </a:cubicBezTo>
                  <a:cubicBezTo>
                    <a:pt x="145" y="204"/>
                    <a:pt x="145" y="205"/>
                    <a:pt x="145" y="205"/>
                  </a:cubicBezTo>
                  <a:cubicBezTo>
                    <a:pt x="145" y="205"/>
                    <a:pt x="144" y="205"/>
                    <a:pt x="144" y="205"/>
                  </a:cubicBezTo>
                  <a:cubicBezTo>
                    <a:pt x="144" y="205"/>
                    <a:pt x="143" y="205"/>
                    <a:pt x="143" y="205"/>
                  </a:cubicBezTo>
                  <a:cubicBezTo>
                    <a:pt x="143" y="205"/>
                    <a:pt x="142" y="205"/>
                    <a:pt x="142" y="206"/>
                  </a:cubicBezTo>
                  <a:cubicBezTo>
                    <a:pt x="142" y="206"/>
                    <a:pt x="142" y="206"/>
                    <a:pt x="142" y="206"/>
                  </a:cubicBezTo>
                  <a:cubicBezTo>
                    <a:pt x="142" y="207"/>
                    <a:pt x="142" y="207"/>
                    <a:pt x="143" y="207"/>
                  </a:cubicBezTo>
                  <a:cubicBezTo>
                    <a:pt x="143" y="207"/>
                    <a:pt x="143" y="207"/>
                    <a:pt x="143" y="208"/>
                  </a:cubicBezTo>
                  <a:cubicBezTo>
                    <a:pt x="143" y="208"/>
                    <a:pt x="143" y="208"/>
                    <a:pt x="143" y="209"/>
                  </a:cubicBezTo>
                  <a:cubicBezTo>
                    <a:pt x="142" y="209"/>
                    <a:pt x="142" y="208"/>
                    <a:pt x="142" y="208"/>
                  </a:cubicBezTo>
                  <a:cubicBezTo>
                    <a:pt x="141" y="207"/>
                    <a:pt x="141" y="207"/>
                    <a:pt x="141" y="207"/>
                  </a:cubicBezTo>
                  <a:cubicBezTo>
                    <a:pt x="140" y="207"/>
                    <a:pt x="139" y="207"/>
                    <a:pt x="139" y="206"/>
                  </a:cubicBezTo>
                  <a:cubicBezTo>
                    <a:pt x="139" y="206"/>
                    <a:pt x="139" y="206"/>
                    <a:pt x="138" y="207"/>
                  </a:cubicBezTo>
                  <a:cubicBezTo>
                    <a:pt x="138" y="207"/>
                    <a:pt x="138" y="207"/>
                    <a:pt x="138" y="207"/>
                  </a:cubicBezTo>
                  <a:cubicBezTo>
                    <a:pt x="138" y="207"/>
                    <a:pt x="139" y="207"/>
                    <a:pt x="139" y="208"/>
                  </a:cubicBezTo>
                  <a:cubicBezTo>
                    <a:pt x="139" y="208"/>
                    <a:pt x="140" y="208"/>
                    <a:pt x="140" y="208"/>
                  </a:cubicBezTo>
                  <a:cubicBezTo>
                    <a:pt x="141" y="209"/>
                    <a:pt x="141" y="209"/>
                    <a:pt x="142" y="210"/>
                  </a:cubicBezTo>
                  <a:cubicBezTo>
                    <a:pt x="141" y="210"/>
                    <a:pt x="141" y="210"/>
                    <a:pt x="140" y="210"/>
                  </a:cubicBezTo>
                  <a:cubicBezTo>
                    <a:pt x="139" y="211"/>
                    <a:pt x="139" y="211"/>
                    <a:pt x="138" y="211"/>
                  </a:cubicBezTo>
                  <a:cubicBezTo>
                    <a:pt x="138" y="211"/>
                    <a:pt x="137" y="211"/>
                    <a:pt x="137" y="210"/>
                  </a:cubicBezTo>
                  <a:cubicBezTo>
                    <a:pt x="136" y="210"/>
                    <a:pt x="136" y="210"/>
                    <a:pt x="135" y="211"/>
                  </a:cubicBezTo>
                  <a:cubicBezTo>
                    <a:pt x="135" y="211"/>
                    <a:pt x="135" y="212"/>
                    <a:pt x="134" y="212"/>
                  </a:cubicBezTo>
                  <a:cubicBezTo>
                    <a:pt x="134" y="213"/>
                    <a:pt x="134" y="213"/>
                    <a:pt x="134" y="213"/>
                  </a:cubicBezTo>
                  <a:cubicBezTo>
                    <a:pt x="132" y="213"/>
                    <a:pt x="130" y="213"/>
                    <a:pt x="128" y="213"/>
                  </a:cubicBezTo>
                  <a:cubicBezTo>
                    <a:pt x="125" y="213"/>
                    <a:pt x="124" y="213"/>
                    <a:pt x="122" y="213"/>
                  </a:cubicBezTo>
                  <a:cubicBezTo>
                    <a:pt x="122" y="210"/>
                    <a:pt x="123" y="208"/>
                    <a:pt x="122" y="206"/>
                  </a:cubicBezTo>
                  <a:cubicBezTo>
                    <a:pt x="122" y="203"/>
                    <a:pt x="122" y="201"/>
                    <a:pt x="122" y="199"/>
                  </a:cubicBezTo>
                  <a:cubicBezTo>
                    <a:pt x="122" y="199"/>
                    <a:pt x="122" y="198"/>
                    <a:pt x="122" y="198"/>
                  </a:cubicBezTo>
                  <a:cubicBezTo>
                    <a:pt x="123" y="198"/>
                    <a:pt x="123" y="198"/>
                    <a:pt x="123" y="198"/>
                  </a:cubicBezTo>
                  <a:cubicBezTo>
                    <a:pt x="123" y="197"/>
                    <a:pt x="123" y="196"/>
                    <a:pt x="122" y="196"/>
                  </a:cubicBezTo>
                  <a:cubicBezTo>
                    <a:pt x="122" y="196"/>
                    <a:pt x="122" y="195"/>
                    <a:pt x="122" y="195"/>
                  </a:cubicBezTo>
                  <a:cubicBezTo>
                    <a:pt x="122" y="193"/>
                    <a:pt x="122" y="191"/>
                    <a:pt x="122" y="190"/>
                  </a:cubicBezTo>
                  <a:cubicBezTo>
                    <a:pt x="122" y="188"/>
                    <a:pt x="122" y="187"/>
                    <a:pt x="122" y="185"/>
                  </a:cubicBezTo>
                  <a:cubicBezTo>
                    <a:pt x="122" y="184"/>
                    <a:pt x="122" y="183"/>
                    <a:pt x="122" y="183"/>
                  </a:cubicBezTo>
                  <a:cubicBezTo>
                    <a:pt x="122" y="182"/>
                    <a:pt x="122" y="181"/>
                    <a:pt x="122" y="180"/>
                  </a:cubicBezTo>
                  <a:cubicBezTo>
                    <a:pt x="122" y="179"/>
                    <a:pt x="122" y="179"/>
                    <a:pt x="122" y="178"/>
                  </a:cubicBezTo>
                  <a:cubicBezTo>
                    <a:pt x="122" y="177"/>
                    <a:pt x="122" y="177"/>
                    <a:pt x="122" y="176"/>
                  </a:cubicBezTo>
                  <a:cubicBezTo>
                    <a:pt x="122" y="171"/>
                    <a:pt x="122" y="165"/>
                    <a:pt x="122" y="159"/>
                  </a:cubicBezTo>
                  <a:cubicBezTo>
                    <a:pt x="122" y="153"/>
                    <a:pt x="122" y="148"/>
                    <a:pt x="122" y="143"/>
                  </a:cubicBezTo>
                  <a:cubicBezTo>
                    <a:pt x="122" y="142"/>
                    <a:pt x="122" y="142"/>
                    <a:pt x="122" y="141"/>
                  </a:cubicBezTo>
                  <a:cubicBezTo>
                    <a:pt x="122" y="141"/>
                    <a:pt x="122" y="140"/>
                    <a:pt x="122" y="140"/>
                  </a:cubicBezTo>
                  <a:cubicBezTo>
                    <a:pt x="122" y="136"/>
                    <a:pt x="122" y="133"/>
                    <a:pt x="122" y="130"/>
                  </a:cubicBezTo>
                  <a:cubicBezTo>
                    <a:pt x="122" y="126"/>
                    <a:pt x="122" y="123"/>
                    <a:pt x="122" y="120"/>
                  </a:cubicBezTo>
                  <a:cubicBezTo>
                    <a:pt x="122" y="119"/>
                    <a:pt x="122" y="119"/>
                    <a:pt x="122" y="119"/>
                  </a:cubicBezTo>
                  <a:cubicBezTo>
                    <a:pt x="122" y="118"/>
                    <a:pt x="122" y="118"/>
                    <a:pt x="122" y="117"/>
                  </a:cubicBezTo>
                  <a:cubicBezTo>
                    <a:pt x="122" y="117"/>
                    <a:pt x="122" y="117"/>
                    <a:pt x="122" y="117"/>
                  </a:cubicBezTo>
                  <a:cubicBezTo>
                    <a:pt x="123" y="117"/>
                    <a:pt x="123" y="117"/>
                    <a:pt x="122" y="117"/>
                  </a:cubicBezTo>
                  <a:cubicBezTo>
                    <a:pt x="122" y="116"/>
                    <a:pt x="122" y="116"/>
                    <a:pt x="122" y="116"/>
                  </a:cubicBezTo>
                  <a:cubicBezTo>
                    <a:pt x="122" y="116"/>
                    <a:pt x="122" y="115"/>
                    <a:pt x="122" y="115"/>
                  </a:cubicBezTo>
                  <a:cubicBezTo>
                    <a:pt x="122" y="111"/>
                    <a:pt x="122" y="108"/>
                    <a:pt x="122" y="105"/>
                  </a:cubicBezTo>
                  <a:cubicBezTo>
                    <a:pt x="122" y="101"/>
                    <a:pt x="122" y="98"/>
                    <a:pt x="122" y="95"/>
                  </a:cubicBezTo>
                  <a:cubicBezTo>
                    <a:pt x="122" y="92"/>
                    <a:pt x="122" y="88"/>
                    <a:pt x="122" y="85"/>
                  </a:cubicBezTo>
                  <a:cubicBezTo>
                    <a:pt x="122" y="81"/>
                    <a:pt x="122" y="78"/>
                    <a:pt x="122" y="74"/>
                  </a:cubicBezTo>
                  <a:cubicBezTo>
                    <a:pt x="122" y="74"/>
                    <a:pt x="122" y="75"/>
                    <a:pt x="122" y="75"/>
                  </a:cubicBezTo>
                  <a:cubicBezTo>
                    <a:pt x="122" y="75"/>
                    <a:pt x="122" y="76"/>
                    <a:pt x="122" y="76"/>
                  </a:cubicBezTo>
                  <a:lnTo>
                    <a:pt x="121" y="77"/>
                  </a:lnTo>
                  <a:cubicBezTo>
                    <a:pt x="121" y="77"/>
                    <a:pt x="121" y="77"/>
                    <a:pt x="121" y="78"/>
                  </a:cubicBezTo>
                  <a:lnTo>
                    <a:pt x="121" y="78"/>
                  </a:lnTo>
                  <a:cubicBezTo>
                    <a:pt x="121" y="78"/>
                    <a:pt x="121" y="78"/>
                    <a:pt x="121" y="78"/>
                  </a:cubicBezTo>
                  <a:cubicBezTo>
                    <a:pt x="121" y="79"/>
                    <a:pt x="121" y="79"/>
                    <a:pt x="121" y="79"/>
                  </a:cubicBezTo>
                  <a:cubicBezTo>
                    <a:pt x="121" y="79"/>
                    <a:pt x="121" y="79"/>
                    <a:pt x="121" y="79"/>
                  </a:cubicBezTo>
                  <a:cubicBezTo>
                    <a:pt x="121" y="79"/>
                    <a:pt x="121" y="80"/>
                    <a:pt x="121" y="80"/>
                  </a:cubicBezTo>
                  <a:cubicBezTo>
                    <a:pt x="121" y="80"/>
                    <a:pt x="121" y="81"/>
                    <a:pt x="121" y="81"/>
                  </a:cubicBezTo>
                  <a:cubicBezTo>
                    <a:pt x="121" y="81"/>
                    <a:pt x="121" y="82"/>
                    <a:pt x="121" y="82"/>
                  </a:cubicBezTo>
                  <a:cubicBezTo>
                    <a:pt x="120" y="84"/>
                    <a:pt x="120" y="86"/>
                    <a:pt x="120" y="88"/>
                  </a:cubicBezTo>
                  <a:cubicBezTo>
                    <a:pt x="120" y="90"/>
                    <a:pt x="120" y="92"/>
                    <a:pt x="119" y="95"/>
                  </a:cubicBezTo>
                  <a:cubicBezTo>
                    <a:pt x="119" y="96"/>
                    <a:pt x="119" y="97"/>
                    <a:pt x="119" y="98"/>
                  </a:cubicBezTo>
                  <a:cubicBezTo>
                    <a:pt x="118" y="99"/>
                    <a:pt x="118" y="100"/>
                    <a:pt x="118" y="101"/>
                  </a:cubicBezTo>
                  <a:cubicBezTo>
                    <a:pt x="118" y="101"/>
                    <a:pt x="118" y="102"/>
                    <a:pt x="118" y="102"/>
                  </a:cubicBezTo>
                  <a:cubicBezTo>
                    <a:pt x="118" y="103"/>
                    <a:pt x="118" y="103"/>
                    <a:pt x="118" y="104"/>
                  </a:cubicBezTo>
                  <a:cubicBezTo>
                    <a:pt x="118" y="104"/>
                    <a:pt x="118" y="105"/>
                    <a:pt x="118" y="105"/>
                  </a:cubicBezTo>
                  <a:cubicBezTo>
                    <a:pt x="117" y="106"/>
                    <a:pt x="117" y="106"/>
                    <a:pt x="117" y="107"/>
                  </a:cubicBezTo>
                  <a:cubicBezTo>
                    <a:pt x="117" y="107"/>
                    <a:pt x="117" y="108"/>
                    <a:pt x="117" y="108"/>
                  </a:cubicBezTo>
                  <a:cubicBezTo>
                    <a:pt x="117" y="109"/>
                    <a:pt x="117" y="109"/>
                    <a:pt x="117" y="110"/>
                  </a:cubicBezTo>
                  <a:cubicBezTo>
                    <a:pt x="117" y="110"/>
                    <a:pt x="117" y="111"/>
                    <a:pt x="117" y="111"/>
                  </a:cubicBezTo>
                  <a:cubicBezTo>
                    <a:pt x="117" y="112"/>
                    <a:pt x="116" y="112"/>
                    <a:pt x="116" y="113"/>
                  </a:cubicBezTo>
                  <a:cubicBezTo>
                    <a:pt x="116" y="113"/>
                    <a:pt x="116" y="114"/>
                    <a:pt x="116" y="114"/>
                  </a:cubicBezTo>
                  <a:cubicBezTo>
                    <a:pt x="116" y="115"/>
                    <a:pt x="116" y="115"/>
                    <a:pt x="116" y="116"/>
                  </a:cubicBezTo>
                  <a:cubicBezTo>
                    <a:pt x="116" y="117"/>
                    <a:pt x="116" y="117"/>
                    <a:pt x="116" y="118"/>
                  </a:cubicBezTo>
                  <a:cubicBezTo>
                    <a:pt x="116" y="118"/>
                    <a:pt x="115" y="118"/>
                    <a:pt x="115" y="119"/>
                  </a:cubicBezTo>
                  <a:cubicBezTo>
                    <a:pt x="115" y="119"/>
                    <a:pt x="115" y="120"/>
                    <a:pt x="115" y="120"/>
                  </a:cubicBezTo>
                  <a:cubicBezTo>
                    <a:pt x="115" y="121"/>
                    <a:pt x="115" y="121"/>
                    <a:pt x="115" y="122"/>
                  </a:cubicBezTo>
                  <a:cubicBezTo>
                    <a:pt x="115" y="123"/>
                    <a:pt x="115" y="123"/>
                    <a:pt x="115" y="124"/>
                  </a:cubicBezTo>
                  <a:cubicBezTo>
                    <a:pt x="115" y="124"/>
                    <a:pt x="115" y="125"/>
                    <a:pt x="115" y="125"/>
                  </a:cubicBezTo>
                  <a:cubicBezTo>
                    <a:pt x="114" y="127"/>
                    <a:pt x="114" y="128"/>
                    <a:pt x="114" y="130"/>
                  </a:cubicBezTo>
                  <a:cubicBezTo>
                    <a:pt x="114" y="131"/>
                    <a:pt x="114" y="132"/>
                    <a:pt x="114" y="134"/>
                  </a:cubicBezTo>
                  <a:cubicBezTo>
                    <a:pt x="114" y="135"/>
                    <a:pt x="113" y="137"/>
                    <a:pt x="113" y="138"/>
                  </a:cubicBezTo>
                  <a:cubicBezTo>
                    <a:pt x="113" y="139"/>
                    <a:pt x="113" y="141"/>
                    <a:pt x="113" y="143"/>
                  </a:cubicBezTo>
                  <a:cubicBezTo>
                    <a:pt x="112" y="145"/>
                    <a:pt x="112" y="146"/>
                    <a:pt x="112" y="148"/>
                  </a:cubicBezTo>
                  <a:cubicBezTo>
                    <a:pt x="111" y="149"/>
                    <a:pt x="111" y="151"/>
                    <a:pt x="111" y="153"/>
                  </a:cubicBezTo>
                  <a:cubicBezTo>
                    <a:pt x="111" y="153"/>
                    <a:pt x="111" y="154"/>
                    <a:pt x="111" y="154"/>
                  </a:cubicBezTo>
                  <a:cubicBezTo>
                    <a:pt x="111" y="154"/>
                    <a:pt x="111" y="155"/>
                    <a:pt x="111" y="155"/>
                  </a:cubicBezTo>
                  <a:cubicBezTo>
                    <a:pt x="111" y="156"/>
                    <a:pt x="111" y="156"/>
                    <a:pt x="110" y="157"/>
                  </a:cubicBezTo>
                  <a:cubicBezTo>
                    <a:pt x="110" y="157"/>
                    <a:pt x="110" y="158"/>
                    <a:pt x="110" y="158"/>
                  </a:cubicBezTo>
                  <a:cubicBezTo>
                    <a:pt x="110" y="159"/>
                    <a:pt x="110" y="159"/>
                    <a:pt x="110" y="160"/>
                  </a:cubicBezTo>
                  <a:cubicBezTo>
                    <a:pt x="110" y="160"/>
                    <a:pt x="110" y="161"/>
                    <a:pt x="110" y="161"/>
                  </a:cubicBezTo>
                  <a:cubicBezTo>
                    <a:pt x="110" y="162"/>
                    <a:pt x="110" y="162"/>
                    <a:pt x="110" y="163"/>
                  </a:cubicBezTo>
                  <a:cubicBezTo>
                    <a:pt x="110" y="163"/>
                    <a:pt x="109" y="164"/>
                    <a:pt x="109" y="165"/>
                  </a:cubicBezTo>
                  <a:cubicBezTo>
                    <a:pt x="109" y="165"/>
                    <a:pt x="109" y="166"/>
                    <a:pt x="109" y="166"/>
                  </a:cubicBezTo>
                  <a:cubicBezTo>
                    <a:pt x="109" y="166"/>
                    <a:pt x="109" y="167"/>
                    <a:pt x="109" y="168"/>
                  </a:cubicBezTo>
                  <a:cubicBezTo>
                    <a:pt x="109" y="168"/>
                    <a:pt x="109" y="169"/>
                    <a:pt x="109" y="170"/>
                  </a:cubicBezTo>
                  <a:cubicBezTo>
                    <a:pt x="109" y="171"/>
                    <a:pt x="109" y="172"/>
                    <a:pt x="109" y="173"/>
                  </a:cubicBezTo>
                  <a:cubicBezTo>
                    <a:pt x="108" y="177"/>
                    <a:pt x="108" y="180"/>
                    <a:pt x="107" y="183"/>
                  </a:cubicBezTo>
                  <a:cubicBezTo>
                    <a:pt x="107" y="186"/>
                    <a:pt x="106" y="189"/>
                    <a:pt x="106" y="192"/>
                  </a:cubicBezTo>
                  <a:cubicBezTo>
                    <a:pt x="106" y="192"/>
                    <a:pt x="106" y="193"/>
                    <a:pt x="106" y="193"/>
                  </a:cubicBezTo>
                  <a:cubicBezTo>
                    <a:pt x="106" y="194"/>
                    <a:pt x="106" y="194"/>
                    <a:pt x="106" y="194"/>
                  </a:cubicBezTo>
                  <a:cubicBezTo>
                    <a:pt x="106" y="195"/>
                    <a:pt x="105" y="195"/>
                    <a:pt x="105" y="196"/>
                  </a:cubicBezTo>
                  <a:cubicBezTo>
                    <a:pt x="105" y="196"/>
                    <a:pt x="105" y="197"/>
                    <a:pt x="105" y="197"/>
                  </a:cubicBezTo>
                  <a:cubicBezTo>
                    <a:pt x="105" y="198"/>
                    <a:pt x="105" y="198"/>
                    <a:pt x="105" y="199"/>
                  </a:cubicBezTo>
                  <a:cubicBezTo>
                    <a:pt x="105" y="200"/>
                    <a:pt x="105" y="200"/>
                    <a:pt x="105" y="201"/>
                  </a:cubicBezTo>
                  <a:cubicBezTo>
                    <a:pt x="105" y="201"/>
                    <a:pt x="105" y="202"/>
                    <a:pt x="104" y="202"/>
                  </a:cubicBezTo>
                  <a:cubicBezTo>
                    <a:pt x="104" y="203"/>
                    <a:pt x="104" y="203"/>
                    <a:pt x="104" y="204"/>
                  </a:cubicBezTo>
                  <a:cubicBezTo>
                    <a:pt x="104" y="205"/>
                    <a:pt x="104" y="207"/>
                    <a:pt x="104" y="208"/>
                  </a:cubicBezTo>
                  <a:cubicBezTo>
                    <a:pt x="104" y="210"/>
                    <a:pt x="103" y="212"/>
                    <a:pt x="103" y="213"/>
                  </a:cubicBezTo>
                  <a:cubicBezTo>
                    <a:pt x="100" y="213"/>
                    <a:pt x="97" y="213"/>
                    <a:pt x="94" y="213"/>
                  </a:cubicBezTo>
                  <a:cubicBezTo>
                    <a:pt x="91" y="213"/>
                    <a:pt x="87" y="213"/>
                    <a:pt x="83" y="213"/>
                  </a:cubicBezTo>
                  <a:cubicBezTo>
                    <a:pt x="82" y="212"/>
                    <a:pt x="82" y="212"/>
                    <a:pt x="82" y="212"/>
                  </a:cubicBezTo>
                  <a:cubicBezTo>
                    <a:pt x="82" y="211"/>
                    <a:pt x="82" y="211"/>
                    <a:pt x="82" y="211"/>
                  </a:cubicBezTo>
                  <a:cubicBezTo>
                    <a:pt x="82" y="210"/>
                    <a:pt x="82" y="210"/>
                    <a:pt x="82" y="210"/>
                  </a:cubicBezTo>
                  <a:cubicBezTo>
                    <a:pt x="82" y="210"/>
                    <a:pt x="82" y="209"/>
                    <a:pt x="81" y="209"/>
                  </a:cubicBezTo>
                  <a:cubicBezTo>
                    <a:pt x="80" y="209"/>
                    <a:pt x="80" y="210"/>
                    <a:pt x="80" y="210"/>
                  </a:cubicBezTo>
                  <a:cubicBezTo>
                    <a:pt x="80" y="211"/>
                    <a:pt x="80" y="211"/>
                    <a:pt x="80" y="212"/>
                  </a:cubicBezTo>
                  <a:cubicBezTo>
                    <a:pt x="78" y="212"/>
                    <a:pt x="77" y="212"/>
                    <a:pt x="77" y="213"/>
                  </a:cubicBezTo>
                  <a:cubicBezTo>
                    <a:pt x="76" y="213"/>
                    <a:pt x="76" y="213"/>
                    <a:pt x="76" y="212"/>
                  </a:cubicBezTo>
                  <a:cubicBezTo>
                    <a:pt x="76" y="212"/>
                    <a:pt x="76" y="212"/>
                    <a:pt x="77" y="212"/>
                  </a:cubicBezTo>
                  <a:cubicBezTo>
                    <a:pt x="76" y="211"/>
                    <a:pt x="75" y="211"/>
                    <a:pt x="75" y="212"/>
                  </a:cubicBezTo>
                  <a:cubicBezTo>
                    <a:pt x="75" y="212"/>
                    <a:pt x="74" y="212"/>
                    <a:pt x="74" y="212"/>
                  </a:cubicBezTo>
                  <a:cubicBezTo>
                    <a:pt x="74" y="212"/>
                    <a:pt x="74" y="213"/>
                    <a:pt x="73" y="213"/>
                  </a:cubicBezTo>
                  <a:cubicBezTo>
                    <a:pt x="73" y="213"/>
                    <a:pt x="72" y="213"/>
                    <a:pt x="72" y="213"/>
                  </a:cubicBezTo>
                  <a:cubicBezTo>
                    <a:pt x="72" y="212"/>
                    <a:pt x="72" y="212"/>
                    <a:pt x="72" y="212"/>
                  </a:cubicBezTo>
                  <a:cubicBezTo>
                    <a:pt x="73" y="212"/>
                    <a:pt x="73" y="212"/>
                    <a:pt x="73" y="211"/>
                  </a:cubicBezTo>
                  <a:cubicBezTo>
                    <a:pt x="72" y="211"/>
                    <a:pt x="72" y="211"/>
                    <a:pt x="72" y="211"/>
                  </a:cubicBezTo>
                  <a:cubicBezTo>
                    <a:pt x="71" y="211"/>
                    <a:pt x="71" y="212"/>
                    <a:pt x="71" y="212"/>
                  </a:cubicBezTo>
                  <a:cubicBezTo>
                    <a:pt x="71" y="212"/>
                    <a:pt x="71" y="212"/>
                    <a:pt x="70" y="213"/>
                  </a:cubicBezTo>
                  <a:cubicBezTo>
                    <a:pt x="70" y="213"/>
                    <a:pt x="70" y="213"/>
                    <a:pt x="69" y="213"/>
                  </a:cubicBezTo>
                  <a:cubicBezTo>
                    <a:pt x="69" y="212"/>
                    <a:pt x="69" y="212"/>
                    <a:pt x="70" y="212"/>
                  </a:cubicBezTo>
                  <a:cubicBezTo>
                    <a:pt x="70" y="212"/>
                    <a:pt x="70" y="211"/>
                    <a:pt x="70" y="211"/>
                  </a:cubicBezTo>
                  <a:cubicBezTo>
                    <a:pt x="71" y="211"/>
                    <a:pt x="71" y="211"/>
                    <a:pt x="71" y="211"/>
                  </a:cubicBezTo>
                  <a:cubicBezTo>
                    <a:pt x="71" y="210"/>
                    <a:pt x="71" y="210"/>
                    <a:pt x="71" y="209"/>
                  </a:cubicBezTo>
                  <a:cubicBezTo>
                    <a:pt x="71" y="209"/>
                    <a:pt x="71" y="209"/>
                    <a:pt x="71" y="209"/>
                  </a:cubicBezTo>
                  <a:cubicBezTo>
                    <a:pt x="71" y="209"/>
                    <a:pt x="70" y="209"/>
                    <a:pt x="70" y="209"/>
                  </a:cubicBezTo>
                  <a:cubicBezTo>
                    <a:pt x="70" y="208"/>
                    <a:pt x="70" y="208"/>
                    <a:pt x="70" y="209"/>
                  </a:cubicBezTo>
                  <a:cubicBezTo>
                    <a:pt x="70" y="209"/>
                    <a:pt x="70" y="209"/>
                    <a:pt x="70" y="209"/>
                  </a:cubicBezTo>
                  <a:cubicBezTo>
                    <a:pt x="70" y="209"/>
                    <a:pt x="70" y="210"/>
                    <a:pt x="69" y="210"/>
                  </a:cubicBezTo>
                  <a:cubicBezTo>
                    <a:pt x="69" y="210"/>
                    <a:pt x="69" y="210"/>
                    <a:pt x="69" y="210"/>
                  </a:cubicBezTo>
                  <a:cubicBezTo>
                    <a:pt x="68" y="209"/>
                    <a:pt x="68" y="209"/>
                    <a:pt x="68" y="208"/>
                  </a:cubicBezTo>
                  <a:cubicBezTo>
                    <a:pt x="68" y="207"/>
                    <a:pt x="68" y="207"/>
                    <a:pt x="68" y="206"/>
                  </a:cubicBezTo>
                  <a:cubicBezTo>
                    <a:pt x="68" y="206"/>
                    <a:pt x="68" y="205"/>
                    <a:pt x="67" y="205"/>
                  </a:cubicBezTo>
                  <a:cubicBezTo>
                    <a:pt x="67" y="204"/>
                    <a:pt x="67" y="204"/>
                    <a:pt x="67" y="204"/>
                  </a:cubicBezTo>
                  <a:cubicBezTo>
                    <a:pt x="67" y="202"/>
                    <a:pt x="67" y="201"/>
                    <a:pt x="66" y="199"/>
                  </a:cubicBezTo>
                  <a:cubicBezTo>
                    <a:pt x="66" y="197"/>
                    <a:pt x="66" y="196"/>
                    <a:pt x="66" y="194"/>
                  </a:cubicBezTo>
                  <a:cubicBezTo>
                    <a:pt x="66" y="194"/>
                    <a:pt x="66" y="194"/>
                    <a:pt x="66" y="193"/>
                  </a:cubicBezTo>
                  <a:cubicBezTo>
                    <a:pt x="66" y="193"/>
                    <a:pt x="65" y="193"/>
                    <a:pt x="65" y="192"/>
                  </a:cubicBezTo>
                  <a:cubicBezTo>
                    <a:pt x="65" y="192"/>
                    <a:pt x="65" y="191"/>
                    <a:pt x="65" y="191"/>
                  </a:cubicBezTo>
                  <a:cubicBezTo>
                    <a:pt x="65" y="191"/>
                    <a:pt x="65" y="190"/>
                    <a:pt x="65" y="190"/>
                  </a:cubicBezTo>
                  <a:cubicBezTo>
                    <a:pt x="65" y="189"/>
                    <a:pt x="65" y="188"/>
                    <a:pt x="65" y="187"/>
                  </a:cubicBezTo>
                  <a:cubicBezTo>
                    <a:pt x="65" y="187"/>
                    <a:pt x="65" y="186"/>
                    <a:pt x="65" y="184"/>
                  </a:cubicBezTo>
                  <a:cubicBezTo>
                    <a:pt x="64" y="182"/>
                    <a:pt x="64" y="180"/>
                    <a:pt x="64" y="179"/>
                  </a:cubicBezTo>
                  <a:cubicBezTo>
                    <a:pt x="63" y="177"/>
                    <a:pt x="63" y="175"/>
                    <a:pt x="63" y="173"/>
                  </a:cubicBezTo>
                  <a:cubicBezTo>
                    <a:pt x="63" y="172"/>
                    <a:pt x="63" y="172"/>
                    <a:pt x="63" y="172"/>
                  </a:cubicBezTo>
                  <a:cubicBezTo>
                    <a:pt x="63" y="171"/>
                    <a:pt x="63" y="171"/>
                    <a:pt x="63" y="170"/>
                  </a:cubicBezTo>
                  <a:cubicBezTo>
                    <a:pt x="63" y="169"/>
                    <a:pt x="62" y="168"/>
                    <a:pt x="62" y="166"/>
                  </a:cubicBezTo>
                  <a:cubicBezTo>
                    <a:pt x="62" y="164"/>
                    <a:pt x="61" y="163"/>
                    <a:pt x="61" y="161"/>
                  </a:cubicBezTo>
                  <a:cubicBezTo>
                    <a:pt x="61" y="161"/>
                    <a:pt x="61" y="160"/>
                    <a:pt x="61" y="160"/>
                  </a:cubicBezTo>
                  <a:cubicBezTo>
                    <a:pt x="61" y="159"/>
                    <a:pt x="61" y="159"/>
                    <a:pt x="61" y="159"/>
                  </a:cubicBezTo>
                  <a:cubicBezTo>
                    <a:pt x="61" y="158"/>
                    <a:pt x="61" y="157"/>
                    <a:pt x="60" y="156"/>
                  </a:cubicBezTo>
                  <a:cubicBezTo>
                    <a:pt x="60" y="155"/>
                    <a:pt x="60" y="154"/>
                    <a:pt x="60" y="153"/>
                  </a:cubicBezTo>
                  <a:cubicBezTo>
                    <a:pt x="60" y="150"/>
                    <a:pt x="59" y="148"/>
                    <a:pt x="59" y="145"/>
                  </a:cubicBezTo>
                  <a:cubicBezTo>
                    <a:pt x="58" y="142"/>
                    <a:pt x="58" y="139"/>
                    <a:pt x="57" y="136"/>
                  </a:cubicBezTo>
                  <a:cubicBezTo>
                    <a:pt x="57" y="135"/>
                    <a:pt x="57" y="134"/>
                    <a:pt x="57" y="132"/>
                  </a:cubicBezTo>
                  <a:cubicBezTo>
                    <a:pt x="57" y="131"/>
                    <a:pt x="57" y="130"/>
                    <a:pt x="57" y="128"/>
                  </a:cubicBezTo>
                  <a:cubicBezTo>
                    <a:pt x="57" y="128"/>
                    <a:pt x="56" y="127"/>
                    <a:pt x="56" y="127"/>
                  </a:cubicBezTo>
                  <a:cubicBezTo>
                    <a:pt x="56" y="126"/>
                    <a:pt x="56" y="126"/>
                    <a:pt x="56" y="125"/>
                  </a:cubicBezTo>
                  <a:cubicBezTo>
                    <a:pt x="56" y="124"/>
                    <a:pt x="56" y="122"/>
                    <a:pt x="56" y="121"/>
                  </a:cubicBezTo>
                  <a:cubicBezTo>
                    <a:pt x="55" y="119"/>
                    <a:pt x="55" y="118"/>
                    <a:pt x="55" y="116"/>
                  </a:cubicBezTo>
                  <a:cubicBezTo>
                    <a:pt x="55" y="116"/>
                    <a:pt x="55" y="115"/>
                    <a:pt x="55" y="115"/>
                  </a:cubicBezTo>
                  <a:cubicBezTo>
                    <a:pt x="54" y="114"/>
                    <a:pt x="54" y="114"/>
                    <a:pt x="54" y="113"/>
                  </a:cubicBezTo>
                  <a:cubicBezTo>
                    <a:pt x="54" y="113"/>
                    <a:pt x="54" y="112"/>
                    <a:pt x="54" y="112"/>
                  </a:cubicBezTo>
                  <a:cubicBezTo>
                    <a:pt x="54" y="112"/>
                    <a:pt x="54" y="111"/>
                    <a:pt x="54" y="111"/>
                  </a:cubicBezTo>
                  <a:cubicBezTo>
                    <a:pt x="54" y="110"/>
                    <a:pt x="54" y="109"/>
                    <a:pt x="54" y="108"/>
                  </a:cubicBezTo>
                  <a:cubicBezTo>
                    <a:pt x="54" y="108"/>
                    <a:pt x="54" y="107"/>
                    <a:pt x="53" y="105"/>
                  </a:cubicBezTo>
                  <a:cubicBezTo>
                    <a:pt x="53" y="103"/>
                    <a:pt x="52" y="100"/>
                    <a:pt x="52" y="97"/>
                  </a:cubicBezTo>
                  <a:cubicBezTo>
                    <a:pt x="51" y="94"/>
                    <a:pt x="51" y="91"/>
                    <a:pt x="50" y="88"/>
                  </a:cubicBezTo>
                  <a:cubicBezTo>
                    <a:pt x="50" y="88"/>
                    <a:pt x="50" y="87"/>
                    <a:pt x="50" y="87"/>
                  </a:cubicBezTo>
                  <a:cubicBezTo>
                    <a:pt x="50" y="87"/>
                    <a:pt x="50" y="86"/>
                    <a:pt x="50" y="86"/>
                  </a:cubicBezTo>
                  <a:cubicBezTo>
                    <a:pt x="50" y="85"/>
                    <a:pt x="50" y="83"/>
                    <a:pt x="50" y="81"/>
                  </a:cubicBezTo>
                  <a:cubicBezTo>
                    <a:pt x="50" y="80"/>
                    <a:pt x="49" y="78"/>
                    <a:pt x="49" y="76"/>
                  </a:cubicBezTo>
                  <a:cubicBezTo>
                    <a:pt x="49" y="78"/>
                    <a:pt x="48" y="81"/>
                    <a:pt x="48" y="84"/>
                  </a:cubicBezTo>
                  <a:cubicBezTo>
                    <a:pt x="49" y="87"/>
                    <a:pt x="49" y="90"/>
                    <a:pt x="49" y="93"/>
                  </a:cubicBezTo>
                  <a:lnTo>
                    <a:pt x="49" y="193"/>
                  </a:lnTo>
                  <a:cubicBezTo>
                    <a:pt x="48" y="194"/>
                    <a:pt x="48" y="194"/>
                    <a:pt x="48" y="194"/>
                  </a:cubicBezTo>
                  <a:cubicBezTo>
                    <a:pt x="48" y="194"/>
                    <a:pt x="47" y="193"/>
                    <a:pt x="47" y="193"/>
                  </a:cubicBezTo>
                  <a:cubicBezTo>
                    <a:pt x="47" y="193"/>
                    <a:pt x="47" y="193"/>
                    <a:pt x="47" y="192"/>
                  </a:cubicBezTo>
                  <a:cubicBezTo>
                    <a:pt x="46" y="192"/>
                    <a:pt x="46" y="192"/>
                    <a:pt x="46" y="192"/>
                  </a:cubicBezTo>
                  <a:cubicBezTo>
                    <a:pt x="45" y="193"/>
                    <a:pt x="44" y="193"/>
                    <a:pt x="44" y="193"/>
                  </a:cubicBezTo>
                  <a:cubicBezTo>
                    <a:pt x="43" y="193"/>
                    <a:pt x="42" y="193"/>
                    <a:pt x="42" y="193"/>
                  </a:cubicBezTo>
                  <a:cubicBezTo>
                    <a:pt x="42" y="194"/>
                    <a:pt x="42" y="194"/>
                    <a:pt x="42" y="194"/>
                  </a:cubicBezTo>
                  <a:cubicBezTo>
                    <a:pt x="42" y="194"/>
                    <a:pt x="42" y="195"/>
                    <a:pt x="42" y="195"/>
                  </a:cubicBezTo>
                  <a:cubicBezTo>
                    <a:pt x="43" y="195"/>
                    <a:pt x="43" y="195"/>
                    <a:pt x="43" y="195"/>
                  </a:cubicBezTo>
                  <a:cubicBezTo>
                    <a:pt x="43" y="195"/>
                    <a:pt x="43" y="196"/>
                    <a:pt x="43" y="196"/>
                  </a:cubicBezTo>
                  <a:cubicBezTo>
                    <a:pt x="42" y="196"/>
                    <a:pt x="42" y="197"/>
                    <a:pt x="41" y="197"/>
                  </a:cubicBezTo>
                  <a:cubicBezTo>
                    <a:pt x="41" y="197"/>
                    <a:pt x="40" y="197"/>
                    <a:pt x="39" y="197"/>
                  </a:cubicBezTo>
                  <a:cubicBezTo>
                    <a:pt x="39" y="197"/>
                    <a:pt x="39" y="198"/>
                    <a:pt x="39" y="198"/>
                  </a:cubicBezTo>
                  <a:cubicBezTo>
                    <a:pt x="39" y="198"/>
                    <a:pt x="39" y="198"/>
                    <a:pt x="39" y="199"/>
                  </a:cubicBezTo>
                  <a:cubicBezTo>
                    <a:pt x="40" y="199"/>
                    <a:pt x="40" y="199"/>
                    <a:pt x="40" y="199"/>
                  </a:cubicBezTo>
                  <a:cubicBezTo>
                    <a:pt x="40" y="200"/>
                    <a:pt x="40" y="200"/>
                    <a:pt x="40" y="201"/>
                  </a:cubicBezTo>
                  <a:cubicBezTo>
                    <a:pt x="38" y="201"/>
                    <a:pt x="37" y="200"/>
                    <a:pt x="37" y="199"/>
                  </a:cubicBezTo>
                  <a:cubicBezTo>
                    <a:pt x="37" y="199"/>
                    <a:pt x="36" y="200"/>
                    <a:pt x="36" y="200"/>
                  </a:cubicBezTo>
                  <a:cubicBezTo>
                    <a:pt x="35" y="201"/>
                    <a:pt x="35" y="201"/>
                    <a:pt x="34" y="201"/>
                  </a:cubicBezTo>
                  <a:cubicBezTo>
                    <a:pt x="33" y="201"/>
                    <a:pt x="33" y="201"/>
                    <a:pt x="33" y="201"/>
                  </a:cubicBezTo>
                  <a:cubicBezTo>
                    <a:pt x="32" y="201"/>
                    <a:pt x="32" y="201"/>
                    <a:pt x="32" y="201"/>
                  </a:cubicBezTo>
                  <a:cubicBezTo>
                    <a:pt x="32" y="200"/>
                    <a:pt x="32" y="200"/>
                    <a:pt x="32" y="200"/>
                  </a:cubicBezTo>
                  <a:cubicBezTo>
                    <a:pt x="32" y="200"/>
                    <a:pt x="31" y="200"/>
                    <a:pt x="31" y="200"/>
                  </a:cubicBezTo>
                  <a:cubicBezTo>
                    <a:pt x="30" y="200"/>
                    <a:pt x="30" y="200"/>
                    <a:pt x="30" y="201"/>
                  </a:cubicBezTo>
                  <a:cubicBezTo>
                    <a:pt x="31" y="202"/>
                    <a:pt x="31" y="202"/>
                    <a:pt x="30" y="203"/>
                  </a:cubicBezTo>
                  <a:cubicBezTo>
                    <a:pt x="30" y="202"/>
                    <a:pt x="29" y="202"/>
                    <a:pt x="29" y="203"/>
                  </a:cubicBezTo>
                  <a:cubicBezTo>
                    <a:pt x="28" y="203"/>
                    <a:pt x="28" y="204"/>
                    <a:pt x="28" y="205"/>
                  </a:cubicBezTo>
                  <a:cubicBezTo>
                    <a:pt x="27" y="205"/>
                    <a:pt x="27" y="205"/>
                    <a:pt x="27" y="204"/>
                  </a:cubicBezTo>
                  <a:cubicBezTo>
                    <a:pt x="27" y="204"/>
                    <a:pt x="27" y="204"/>
                    <a:pt x="27" y="204"/>
                  </a:cubicBezTo>
                  <a:cubicBezTo>
                    <a:pt x="26" y="204"/>
                    <a:pt x="26" y="205"/>
                    <a:pt x="26" y="205"/>
                  </a:cubicBezTo>
                  <a:cubicBezTo>
                    <a:pt x="26" y="205"/>
                    <a:pt x="26" y="206"/>
                    <a:pt x="26" y="206"/>
                  </a:cubicBezTo>
                  <a:cubicBezTo>
                    <a:pt x="27" y="206"/>
                    <a:pt x="27" y="207"/>
                    <a:pt x="27" y="207"/>
                  </a:cubicBezTo>
                  <a:cubicBezTo>
                    <a:pt x="27" y="208"/>
                    <a:pt x="28" y="208"/>
                    <a:pt x="27" y="209"/>
                  </a:cubicBezTo>
                  <a:cubicBezTo>
                    <a:pt x="27" y="208"/>
                    <a:pt x="26" y="208"/>
                    <a:pt x="26" y="209"/>
                  </a:cubicBezTo>
                  <a:cubicBezTo>
                    <a:pt x="25" y="209"/>
                    <a:pt x="24" y="209"/>
                    <a:pt x="24" y="209"/>
                  </a:cubicBezTo>
                  <a:cubicBezTo>
                    <a:pt x="23" y="209"/>
                    <a:pt x="23" y="209"/>
                    <a:pt x="22" y="210"/>
                  </a:cubicBezTo>
                  <a:cubicBezTo>
                    <a:pt x="22" y="210"/>
                    <a:pt x="21" y="210"/>
                    <a:pt x="20" y="209"/>
                  </a:cubicBezTo>
                  <a:cubicBezTo>
                    <a:pt x="20" y="209"/>
                    <a:pt x="20" y="208"/>
                    <a:pt x="20" y="208"/>
                  </a:cubicBezTo>
                  <a:cubicBezTo>
                    <a:pt x="20" y="207"/>
                    <a:pt x="19" y="207"/>
                    <a:pt x="19" y="207"/>
                  </a:cubicBezTo>
                  <a:cubicBezTo>
                    <a:pt x="19" y="207"/>
                    <a:pt x="19" y="206"/>
                    <a:pt x="19" y="206"/>
                  </a:cubicBezTo>
                  <a:cubicBezTo>
                    <a:pt x="20" y="206"/>
                    <a:pt x="20" y="206"/>
                    <a:pt x="20" y="205"/>
                  </a:cubicBezTo>
                  <a:cubicBezTo>
                    <a:pt x="20" y="204"/>
                    <a:pt x="19" y="202"/>
                    <a:pt x="19" y="199"/>
                  </a:cubicBezTo>
                  <a:cubicBezTo>
                    <a:pt x="18" y="199"/>
                    <a:pt x="18" y="199"/>
                    <a:pt x="17" y="200"/>
                  </a:cubicBezTo>
                  <a:cubicBezTo>
                    <a:pt x="17" y="200"/>
                    <a:pt x="17" y="200"/>
                    <a:pt x="17" y="200"/>
                  </a:cubicBezTo>
                  <a:cubicBezTo>
                    <a:pt x="16" y="200"/>
                    <a:pt x="16" y="201"/>
                    <a:pt x="16" y="201"/>
                  </a:cubicBezTo>
                  <a:cubicBezTo>
                    <a:pt x="15" y="201"/>
                    <a:pt x="15" y="201"/>
                    <a:pt x="14" y="201"/>
                  </a:cubicBezTo>
                  <a:cubicBezTo>
                    <a:pt x="14" y="201"/>
                    <a:pt x="14" y="201"/>
                    <a:pt x="14" y="202"/>
                  </a:cubicBezTo>
                  <a:cubicBezTo>
                    <a:pt x="14" y="202"/>
                    <a:pt x="14" y="203"/>
                    <a:pt x="14" y="203"/>
                  </a:cubicBezTo>
                  <a:cubicBezTo>
                    <a:pt x="14" y="203"/>
                    <a:pt x="13" y="203"/>
                    <a:pt x="13" y="203"/>
                  </a:cubicBezTo>
                  <a:cubicBezTo>
                    <a:pt x="13" y="202"/>
                    <a:pt x="13" y="202"/>
                    <a:pt x="13" y="201"/>
                  </a:cubicBezTo>
                  <a:cubicBezTo>
                    <a:pt x="12" y="201"/>
                    <a:pt x="12" y="201"/>
                    <a:pt x="12" y="200"/>
                  </a:cubicBezTo>
                  <a:cubicBezTo>
                    <a:pt x="12" y="200"/>
                    <a:pt x="11" y="199"/>
                    <a:pt x="11" y="199"/>
                  </a:cubicBezTo>
                  <a:cubicBezTo>
                    <a:pt x="11" y="199"/>
                    <a:pt x="11" y="199"/>
                    <a:pt x="12" y="198"/>
                  </a:cubicBezTo>
                  <a:cubicBezTo>
                    <a:pt x="12" y="198"/>
                    <a:pt x="11" y="197"/>
                    <a:pt x="10" y="197"/>
                  </a:cubicBezTo>
                  <a:cubicBezTo>
                    <a:pt x="9" y="197"/>
                    <a:pt x="8" y="197"/>
                    <a:pt x="7" y="197"/>
                  </a:cubicBezTo>
                  <a:cubicBezTo>
                    <a:pt x="7" y="198"/>
                    <a:pt x="7" y="198"/>
                    <a:pt x="8" y="198"/>
                  </a:cubicBezTo>
                  <a:cubicBezTo>
                    <a:pt x="8" y="198"/>
                    <a:pt x="8" y="198"/>
                    <a:pt x="8" y="198"/>
                  </a:cubicBezTo>
                  <a:lnTo>
                    <a:pt x="9" y="198"/>
                  </a:lnTo>
                  <a:cubicBezTo>
                    <a:pt x="10" y="198"/>
                    <a:pt x="10" y="198"/>
                    <a:pt x="10" y="198"/>
                  </a:cubicBezTo>
                  <a:cubicBezTo>
                    <a:pt x="10" y="200"/>
                    <a:pt x="8" y="201"/>
                    <a:pt x="7" y="201"/>
                  </a:cubicBezTo>
                  <a:cubicBezTo>
                    <a:pt x="6" y="201"/>
                    <a:pt x="5" y="202"/>
                    <a:pt x="5" y="202"/>
                  </a:cubicBezTo>
                  <a:cubicBezTo>
                    <a:pt x="4" y="203"/>
                    <a:pt x="4" y="204"/>
                    <a:pt x="5" y="205"/>
                  </a:cubicBezTo>
                  <a:cubicBezTo>
                    <a:pt x="5" y="205"/>
                    <a:pt x="6" y="205"/>
                    <a:pt x="6" y="204"/>
                  </a:cubicBezTo>
                  <a:cubicBezTo>
                    <a:pt x="6" y="204"/>
                    <a:pt x="6" y="204"/>
                    <a:pt x="7" y="204"/>
                  </a:cubicBezTo>
                  <a:cubicBezTo>
                    <a:pt x="7" y="204"/>
                    <a:pt x="7" y="203"/>
                    <a:pt x="7" y="203"/>
                  </a:cubicBezTo>
                  <a:cubicBezTo>
                    <a:pt x="7" y="203"/>
                    <a:pt x="8" y="203"/>
                    <a:pt x="8" y="203"/>
                  </a:cubicBezTo>
                  <a:lnTo>
                    <a:pt x="7" y="206"/>
                  </a:lnTo>
                  <a:lnTo>
                    <a:pt x="5" y="206"/>
                  </a:lnTo>
                  <a:cubicBezTo>
                    <a:pt x="5" y="206"/>
                    <a:pt x="4" y="207"/>
                    <a:pt x="4" y="207"/>
                  </a:cubicBezTo>
                  <a:cubicBezTo>
                    <a:pt x="4" y="207"/>
                    <a:pt x="5" y="208"/>
                    <a:pt x="5" y="208"/>
                  </a:cubicBezTo>
                  <a:cubicBezTo>
                    <a:pt x="6" y="208"/>
                    <a:pt x="6" y="209"/>
                    <a:pt x="7" y="209"/>
                  </a:cubicBezTo>
                  <a:cubicBezTo>
                    <a:pt x="7" y="209"/>
                    <a:pt x="7" y="209"/>
                    <a:pt x="7" y="209"/>
                  </a:cubicBezTo>
                  <a:cubicBezTo>
                    <a:pt x="7" y="209"/>
                    <a:pt x="7" y="208"/>
                    <a:pt x="7" y="208"/>
                  </a:cubicBezTo>
                  <a:cubicBezTo>
                    <a:pt x="8" y="208"/>
                    <a:pt x="8" y="208"/>
                    <a:pt x="8" y="208"/>
                  </a:cubicBezTo>
                  <a:cubicBezTo>
                    <a:pt x="8" y="208"/>
                    <a:pt x="8" y="208"/>
                    <a:pt x="9" y="208"/>
                  </a:cubicBezTo>
                  <a:lnTo>
                    <a:pt x="9" y="210"/>
                  </a:lnTo>
                  <a:cubicBezTo>
                    <a:pt x="7" y="210"/>
                    <a:pt x="7" y="210"/>
                    <a:pt x="6" y="210"/>
                  </a:cubicBezTo>
                  <a:cubicBezTo>
                    <a:pt x="5" y="210"/>
                    <a:pt x="4" y="210"/>
                    <a:pt x="4" y="209"/>
                  </a:cubicBezTo>
                  <a:cubicBezTo>
                    <a:pt x="4" y="209"/>
                    <a:pt x="3" y="209"/>
                    <a:pt x="4" y="210"/>
                  </a:cubicBezTo>
                  <a:cubicBezTo>
                    <a:pt x="4" y="211"/>
                    <a:pt x="4" y="211"/>
                    <a:pt x="4" y="212"/>
                  </a:cubicBezTo>
                  <a:cubicBezTo>
                    <a:pt x="3" y="211"/>
                    <a:pt x="3" y="211"/>
                    <a:pt x="2" y="211"/>
                  </a:cubicBezTo>
                  <a:cubicBezTo>
                    <a:pt x="1" y="211"/>
                    <a:pt x="1" y="211"/>
                    <a:pt x="0" y="210"/>
                  </a:cubicBezTo>
                  <a:cubicBezTo>
                    <a:pt x="1" y="209"/>
                    <a:pt x="1" y="208"/>
                    <a:pt x="1" y="208"/>
                  </a:cubicBezTo>
                  <a:cubicBezTo>
                    <a:pt x="0" y="207"/>
                    <a:pt x="0" y="206"/>
                    <a:pt x="0" y="204"/>
                  </a:cubicBezTo>
                  <a:cubicBezTo>
                    <a:pt x="0" y="204"/>
                    <a:pt x="1" y="204"/>
                    <a:pt x="1" y="203"/>
                  </a:cubicBezTo>
                  <a:cubicBezTo>
                    <a:pt x="2" y="203"/>
                    <a:pt x="2" y="203"/>
                    <a:pt x="2" y="202"/>
                  </a:cubicBezTo>
                  <a:cubicBezTo>
                    <a:pt x="2" y="202"/>
                    <a:pt x="2" y="202"/>
                    <a:pt x="2" y="202"/>
                  </a:cubicBezTo>
                  <a:cubicBezTo>
                    <a:pt x="2" y="202"/>
                    <a:pt x="2" y="202"/>
                    <a:pt x="2" y="201"/>
                  </a:cubicBezTo>
                  <a:cubicBezTo>
                    <a:pt x="1" y="201"/>
                    <a:pt x="1" y="201"/>
                    <a:pt x="1" y="201"/>
                  </a:cubicBezTo>
                  <a:cubicBezTo>
                    <a:pt x="1" y="201"/>
                    <a:pt x="1" y="201"/>
                    <a:pt x="0" y="201"/>
                  </a:cubicBezTo>
                  <a:cubicBezTo>
                    <a:pt x="1" y="172"/>
                    <a:pt x="1" y="144"/>
                    <a:pt x="0" y="115"/>
                  </a:cubicBezTo>
                  <a:cubicBezTo>
                    <a:pt x="0" y="86"/>
                    <a:pt x="0" y="58"/>
                    <a:pt x="1" y="29"/>
                  </a:cubicBezTo>
                  <a:cubicBezTo>
                    <a:pt x="1" y="29"/>
                    <a:pt x="2" y="29"/>
                    <a:pt x="2" y="29"/>
                  </a:cubicBezTo>
                  <a:cubicBezTo>
                    <a:pt x="2" y="30"/>
                    <a:pt x="3" y="30"/>
                    <a:pt x="3" y="30"/>
                  </a:cubicBezTo>
                  <a:cubicBezTo>
                    <a:pt x="4" y="30"/>
                    <a:pt x="5" y="30"/>
                    <a:pt x="5" y="29"/>
                  </a:cubicBezTo>
                  <a:cubicBezTo>
                    <a:pt x="5" y="28"/>
                    <a:pt x="5" y="27"/>
                    <a:pt x="6" y="26"/>
                  </a:cubicBezTo>
                  <a:cubicBezTo>
                    <a:pt x="5" y="26"/>
                    <a:pt x="5" y="26"/>
                    <a:pt x="4" y="27"/>
                  </a:cubicBezTo>
                  <a:cubicBezTo>
                    <a:pt x="4" y="27"/>
                    <a:pt x="4" y="27"/>
                    <a:pt x="4" y="27"/>
                  </a:cubicBezTo>
                  <a:lnTo>
                    <a:pt x="4" y="28"/>
                  </a:lnTo>
                  <a:cubicBezTo>
                    <a:pt x="4" y="28"/>
                    <a:pt x="4" y="29"/>
                    <a:pt x="4" y="29"/>
                  </a:cubicBezTo>
                  <a:cubicBezTo>
                    <a:pt x="2" y="28"/>
                    <a:pt x="1" y="28"/>
                    <a:pt x="1" y="27"/>
                  </a:cubicBezTo>
                  <a:cubicBezTo>
                    <a:pt x="1" y="26"/>
                    <a:pt x="1" y="25"/>
                    <a:pt x="0" y="24"/>
                  </a:cubicBezTo>
                  <a:cubicBezTo>
                    <a:pt x="1" y="24"/>
                    <a:pt x="2" y="24"/>
                    <a:pt x="3" y="24"/>
                  </a:cubicBezTo>
                  <a:cubicBezTo>
                    <a:pt x="4" y="23"/>
                    <a:pt x="4" y="22"/>
                    <a:pt x="4" y="21"/>
                  </a:cubicBezTo>
                  <a:cubicBezTo>
                    <a:pt x="4" y="21"/>
                    <a:pt x="3" y="21"/>
                    <a:pt x="2" y="21"/>
                  </a:cubicBezTo>
                  <a:cubicBezTo>
                    <a:pt x="1" y="22"/>
                    <a:pt x="1" y="22"/>
                    <a:pt x="1" y="23"/>
                  </a:cubicBezTo>
                  <a:cubicBezTo>
                    <a:pt x="0" y="23"/>
                    <a:pt x="0" y="22"/>
                    <a:pt x="0" y="22"/>
                  </a:cubicBezTo>
                  <a:cubicBezTo>
                    <a:pt x="0" y="21"/>
                    <a:pt x="0" y="21"/>
                    <a:pt x="0" y="20"/>
                  </a:cubicBezTo>
                  <a:cubicBezTo>
                    <a:pt x="1" y="19"/>
                    <a:pt x="1" y="19"/>
                    <a:pt x="1" y="18"/>
                  </a:cubicBezTo>
                  <a:cubicBezTo>
                    <a:pt x="1" y="18"/>
                    <a:pt x="1" y="17"/>
                    <a:pt x="0" y="17"/>
                  </a:cubicBezTo>
                  <a:cubicBezTo>
                    <a:pt x="1" y="16"/>
                    <a:pt x="1" y="16"/>
                    <a:pt x="2" y="16"/>
                  </a:cubicBezTo>
                  <a:cubicBezTo>
                    <a:pt x="2" y="15"/>
                    <a:pt x="2" y="14"/>
                    <a:pt x="2" y="14"/>
                  </a:cubicBezTo>
                  <a:cubicBezTo>
                    <a:pt x="3" y="14"/>
                    <a:pt x="3" y="13"/>
                    <a:pt x="4" y="13"/>
                  </a:cubicBezTo>
                  <a:cubicBezTo>
                    <a:pt x="4" y="13"/>
                    <a:pt x="3" y="12"/>
                    <a:pt x="3" y="12"/>
                  </a:cubicBezTo>
                  <a:cubicBezTo>
                    <a:pt x="3" y="12"/>
                    <a:pt x="2" y="12"/>
                    <a:pt x="2" y="12"/>
                  </a:cubicBezTo>
                  <a:cubicBezTo>
                    <a:pt x="2" y="12"/>
                    <a:pt x="1" y="12"/>
                    <a:pt x="1" y="12"/>
                  </a:cubicBezTo>
                  <a:cubicBezTo>
                    <a:pt x="1" y="12"/>
                    <a:pt x="1" y="12"/>
                    <a:pt x="0" y="12"/>
                  </a:cubicBezTo>
                  <a:cubicBezTo>
                    <a:pt x="1" y="11"/>
                    <a:pt x="1" y="10"/>
                    <a:pt x="1" y="10"/>
                  </a:cubicBezTo>
                  <a:cubicBezTo>
                    <a:pt x="0" y="9"/>
                    <a:pt x="1" y="8"/>
                    <a:pt x="1" y="7"/>
                  </a:cubicBezTo>
                  <a:cubicBezTo>
                    <a:pt x="1" y="7"/>
                    <a:pt x="2" y="7"/>
                    <a:pt x="2" y="7"/>
                  </a:cubicBezTo>
                  <a:cubicBezTo>
                    <a:pt x="2" y="7"/>
                    <a:pt x="3" y="7"/>
                    <a:pt x="3" y="8"/>
                  </a:cubicBezTo>
                  <a:cubicBezTo>
                    <a:pt x="3" y="8"/>
                    <a:pt x="3" y="8"/>
                    <a:pt x="3" y="8"/>
                  </a:cubicBezTo>
                  <a:cubicBezTo>
                    <a:pt x="4" y="8"/>
                    <a:pt x="4" y="8"/>
                    <a:pt x="4" y="8"/>
                  </a:cubicBezTo>
                  <a:cubicBezTo>
                    <a:pt x="5" y="8"/>
                    <a:pt x="5" y="7"/>
                    <a:pt x="4" y="7"/>
                  </a:cubicBezTo>
                  <a:cubicBezTo>
                    <a:pt x="3" y="6"/>
                    <a:pt x="3" y="6"/>
                    <a:pt x="2" y="5"/>
                  </a:cubicBezTo>
                  <a:cubicBezTo>
                    <a:pt x="2" y="5"/>
                    <a:pt x="2" y="5"/>
                    <a:pt x="2" y="5"/>
                  </a:cubicBezTo>
                  <a:cubicBezTo>
                    <a:pt x="2" y="5"/>
                    <a:pt x="1" y="6"/>
                    <a:pt x="1" y="6"/>
                  </a:cubicBezTo>
                  <a:cubicBezTo>
                    <a:pt x="1" y="6"/>
                    <a:pt x="1" y="6"/>
                    <a:pt x="1" y="6"/>
                  </a:cubicBezTo>
                  <a:cubicBezTo>
                    <a:pt x="1" y="6"/>
                    <a:pt x="1" y="6"/>
                    <a:pt x="0" y="6"/>
                  </a:cubicBezTo>
                  <a:cubicBezTo>
                    <a:pt x="0" y="5"/>
                    <a:pt x="0" y="5"/>
                    <a:pt x="1" y="5"/>
                  </a:cubicBezTo>
                  <a:cubicBezTo>
                    <a:pt x="1" y="5"/>
                    <a:pt x="1" y="5"/>
                    <a:pt x="1" y="5"/>
                  </a:cubicBezTo>
                  <a:cubicBezTo>
                    <a:pt x="2" y="5"/>
                    <a:pt x="2" y="5"/>
                    <a:pt x="2" y="5"/>
                  </a:cubicBezTo>
                  <a:cubicBezTo>
                    <a:pt x="3" y="5"/>
                    <a:pt x="3" y="5"/>
                    <a:pt x="3" y="5"/>
                  </a:cubicBezTo>
                  <a:cubicBezTo>
                    <a:pt x="3" y="4"/>
                    <a:pt x="4" y="4"/>
                    <a:pt x="4" y="4"/>
                  </a:cubicBezTo>
                  <a:cubicBezTo>
                    <a:pt x="4" y="4"/>
                    <a:pt x="4" y="3"/>
                    <a:pt x="4" y="2"/>
                  </a:cubicBezTo>
                  <a:cubicBezTo>
                    <a:pt x="4" y="2"/>
                    <a:pt x="4" y="2"/>
                    <a:pt x="3" y="2"/>
                  </a:cubicBezTo>
                  <a:cubicBezTo>
                    <a:pt x="3" y="2"/>
                    <a:pt x="3" y="2"/>
                    <a:pt x="2" y="2"/>
                  </a:cubicBezTo>
                  <a:cubicBezTo>
                    <a:pt x="2" y="2"/>
                    <a:pt x="2" y="2"/>
                    <a:pt x="1" y="2"/>
                  </a:cubicBezTo>
                  <a:cubicBezTo>
                    <a:pt x="1" y="2"/>
                    <a:pt x="1" y="2"/>
                    <a:pt x="0" y="2"/>
                  </a:cubicBezTo>
                  <a:cubicBezTo>
                    <a:pt x="1" y="1"/>
                    <a:pt x="2" y="1"/>
                    <a:pt x="3" y="1"/>
                  </a:cubicBezTo>
                  <a:cubicBezTo>
                    <a:pt x="4" y="1"/>
                    <a:pt x="6" y="1"/>
                    <a:pt x="7" y="1"/>
                  </a:cubicBezTo>
                  <a:cubicBezTo>
                    <a:pt x="7" y="1"/>
                    <a:pt x="8" y="1"/>
                    <a:pt x="9" y="1"/>
                  </a:cubicBezTo>
                  <a:cubicBezTo>
                    <a:pt x="9" y="1"/>
                    <a:pt x="10" y="1"/>
                    <a:pt x="10" y="1"/>
                  </a:cubicBezTo>
                  <a:cubicBezTo>
                    <a:pt x="12" y="1"/>
                    <a:pt x="13" y="2"/>
                    <a:pt x="13" y="4"/>
                  </a:cubicBezTo>
                  <a:cubicBezTo>
                    <a:pt x="12" y="4"/>
                    <a:pt x="12" y="4"/>
                    <a:pt x="12" y="3"/>
                  </a:cubicBezTo>
                  <a:cubicBezTo>
                    <a:pt x="11" y="3"/>
                    <a:pt x="11" y="3"/>
                    <a:pt x="10" y="2"/>
                  </a:cubicBezTo>
                  <a:cubicBezTo>
                    <a:pt x="10" y="3"/>
                    <a:pt x="9" y="3"/>
                    <a:pt x="8" y="3"/>
                  </a:cubicBezTo>
                  <a:cubicBezTo>
                    <a:pt x="7" y="3"/>
                    <a:pt x="6" y="3"/>
                    <a:pt x="5" y="3"/>
                  </a:cubicBezTo>
                  <a:cubicBezTo>
                    <a:pt x="5" y="4"/>
                    <a:pt x="5" y="5"/>
                    <a:pt x="6" y="5"/>
                  </a:cubicBezTo>
                  <a:cubicBezTo>
                    <a:pt x="6" y="6"/>
                    <a:pt x="7" y="6"/>
                    <a:pt x="7" y="6"/>
                  </a:cubicBezTo>
                  <a:cubicBezTo>
                    <a:pt x="8" y="6"/>
                    <a:pt x="8" y="6"/>
                    <a:pt x="9" y="6"/>
                  </a:cubicBezTo>
                  <a:cubicBezTo>
                    <a:pt x="10" y="6"/>
                    <a:pt x="10" y="6"/>
                    <a:pt x="11" y="6"/>
                  </a:cubicBezTo>
                  <a:cubicBezTo>
                    <a:pt x="11" y="6"/>
                    <a:pt x="11" y="6"/>
                    <a:pt x="12" y="6"/>
                  </a:cubicBezTo>
                  <a:cubicBezTo>
                    <a:pt x="12" y="6"/>
                    <a:pt x="13" y="6"/>
                    <a:pt x="13" y="7"/>
                  </a:cubicBezTo>
                  <a:cubicBezTo>
                    <a:pt x="13" y="7"/>
                    <a:pt x="13" y="7"/>
                    <a:pt x="14" y="7"/>
                  </a:cubicBezTo>
                  <a:cubicBezTo>
                    <a:pt x="14" y="6"/>
                    <a:pt x="14" y="6"/>
                    <a:pt x="14" y="6"/>
                  </a:cubicBezTo>
                  <a:cubicBezTo>
                    <a:pt x="15" y="6"/>
                    <a:pt x="15" y="6"/>
                    <a:pt x="15" y="5"/>
                  </a:cubicBezTo>
                  <a:cubicBezTo>
                    <a:pt x="16" y="5"/>
                    <a:pt x="16" y="5"/>
                    <a:pt x="17" y="5"/>
                  </a:cubicBezTo>
                  <a:cubicBezTo>
                    <a:pt x="17" y="5"/>
                    <a:pt x="17" y="5"/>
                    <a:pt x="17" y="5"/>
                  </a:cubicBezTo>
                  <a:cubicBezTo>
                    <a:pt x="17" y="5"/>
                    <a:pt x="17" y="5"/>
                    <a:pt x="16" y="4"/>
                  </a:cubicBezTo>
                  <a:cubicBezTo>
                    <a:pt x="16" y="4"/>
                    <a:pt x="16" y="4"/>
                    <a:pt x="16" y="4"/>
                  </a:cubicBezTo>
                  <a:cubicBezTo>
                    <a:pt x="16" y="4"/>
                    <a:pt x="16" y="3"/>
                    <a:pt x="16" y="3"/>
                  </a:cubicBezTo>
                  <a:cubicBezTo>
                    <a:pt x="16" y="3"/>
                    <a:pt x="16" y="3"/>
                    <a:pt x="16" y="3"/>
                  </a:cubicBezTo>
                  <a:cubicBezTo>
                    <a:pt x="16" y="3"/>
                    <a:pt x="16" y="2"/>
                    <a:pt x="16" y="2"/>
                  </a:cubicBezTo>
                  <a:cubicBezTo>
                    <a:pt x="16" y="2"/>
                    <a:pt x="16" y="1"/>
                    <a:pt x="16" y="1"/>
                  </a:cubicBezTo>
                  <a:cubicBezTo>
                    <a:pt x="16" y="1"/>
                    <a:pt x="16" y="1"/>
                    <a:pt x="17" y="1"/>
                  </a:cubicBezTo>
                  <a:cubicBezTo>
                    <a:pt x="17" y="1"/>
                    <a:pt x="18" y="1"/>
                    <a:pt x="18" y="2"/>
                  </a:cubicBezTo>
                  <a:cubicBezTo>
                    <a:pt x="18" y="2"/>
                    <a:pt x="18" y="3"/>
                    <a:pt x="18" y="3"/>
                  </a:cubicBezTo>
                  <a:cubicBezTo>
                    <a:pt x="18" y="4"/>
                    <a:pt x="18" y="4"/>
                    <a:pt x="18" y="5"/>
                  </a:cubicBezTo>
                  <a:cubicBezTo>
                    <a:pt x="18" y="6"/>
                    <a:pt x="18" y="6"/>
                    <a:pt x="18" y="6"/>
                  </a:cubicBezTo>
                  <a:cubicBezTo>
                    <a:pt x="19" y="6"/>
                    <a:pt x="19" y="6"/>
                    <a:pt x="19" y="6"/>
                  </a:cubicBezTo>
                  <a:cubicBezTo>
                    <a:pt x="19" y="6"/>
                    <a:pt x="20" y="6"/>
                    <a:pt x="20" y="5"/>
                  </a:cubicBezTo>
                  <a:cubicBezTo>
                    <a:pt x="20" y="5"/>
                    <a:pt x="20" y="5"/>
                    <a:pt x="20" y="5"/>
                  </a:cubicBezTo>
                  <a:cubicBezTo>
                    <a:pt x="20" y="4"/>
                    <a:pt x="21" y="4"/>
                    <a:pt x="21" y="4"/>
                  </a:cubicBezTo>
                  <a:cubicBezTo>
                    <a:pt x="22" y="5"/>
                    <a:pt x="23" y="5"/>
                    <a:pt x="23" y="5"/>
                  </a:cubicBezTo>
                  <a:cubicBezTo>
                    <a:pt x="23" y="6"/>
                    <a:pt x="23" y="7"/>
                    <a:pt x="24" y="7"/>
                  </a:cubicBezTo>
                  <a:cubicBezTo>
                    <a:pt x="23" y="7"/>
                    <a:pt x="22" y="7"/>
                    <a:pt x="22" y="8"/>
                  </a:cubicBezTo>
                  <a:cubicBezTo>
                    <a:pt x="22" y="9"/>
                    <a:pt x="22" y="10"/>
                    <a:pt x="22" y="10"/>
                  </a:cubicBezTo>
                  <a:cubicBezTo>
                    <a:pt x="22" y="11"/>
                    <a:pt x="22" y="11"/>
                    <a:pt x="23" y="11"/>
                  </a:cubicBezTo>
                  <a:cubicBezTo>
                    <a:pt x="23" y="11"/>
                    <a:pt x="24" y="12"/>
                    <a:pt x="24" y="12"/>
                  </a:cubicBezTo>
                  <a:cubicBezTo>
                    <a:pt x="25" y="12"/>
                    <a:pt x="25" y="13"/>
                    <a:pt x="26" y="14"/>
                  </a:cubicBezTo>
                  <a:cubicBezTo>
                    <a:pt x="27" y="14"/>
                    <a:pt x="27" y="13"/>
                    <a:pt x="27" y="12"/>
                  </a:cubicBezTo>
                  <a:cubicBezTo>
                    <a:pt x="28" y="13"/>
                    <a:pt x="28" y="13"/>
                    <a:pt x="28" y="13"/>
                  </a:cubicBezTo>
                  <a:cubicBezTo>
                    <a:pt x="28" y="13"/>
                    <a:pt x="29" y="13"/>
                    <a:pt x="29" y="14"/>
                  </a:cubicBezTo>
                  <a:cubicBezTo>
                    <a:pt x="30" y="14"/>
                    <a:pt x="30" y="14"/>
                    <a:pt x="30" y="13"/>
                  </a:cubicBezTo>
                  <a:cubicBezTo>
                    <a:pt x="30" y="12"/>
                    <a:pt x="30" y="12"/>
                    <a:pt x="30" y="12"/>
                  </a:cubicBezTo>
                  <a:cubicBezTo>
                    <a:pt x="30" y="12"/>
                    <a:pt x="31" y="12"/>
                    <a:pt x="32" y="13"/>
                  </a:cubicBezTo>
                  <a:cubicBezTo>
                    <a:pt x="32" y="14"/>
                    <a:pt x="33" y="15"/>
                    <a:pt x="32" y="16"/>
                  </a:cubicBezTo>
                  <a:cubicBezTo>
                    <a:pt x="33" y="16"/>
                    <a:pt x="33" y="16"/>
                    <a:pt x="33" y="16"/>
                  </a:cubicBezTo>
                  <a:cubicBezTo>
                    <a:pt x="33" y="16"/>
                    <a:pt x="34" y="15"/>
                    <a:pt x="34" y="15"/>
                  </a:cubicBezTo>
                  <a:cubicBezTo>
                    <a:pt x="34" y="15"/>
                    <a:pt x="34" y="15"/>
                    <a:pt x="34" y="15"/>
                  </a:cubicBezTo>
                  <a:cubicBezTo>
                    <a:pt x="34" y="14"/>
                    <a:pt x="34" y="14"/>
                    <a:pt x="34" y="14"/>
                  </a:cubicBezTo>
                  <a:cubicBezTo>
                    <a:pt x="35" y="14"/>
                    <a:pt x="35" y="14"/>
                    <a:pt x="36" y="14"/>
                  </a:cubicBezTo>
                  <a:cubicBezTo>
                    <a:pt x="36" y="14"/>
                    <a:pt x="37" y="14"/>
                    <a:pt x="37" y="14"/>
                  </a:cubicBezTo>
                  <a:cubicBezTo>
                    <a:pt x="38" y="14"/>
                    <a:pt x="38" y="14"/>
                    <a:pt x="38" y="13"/>
                  </a:cubicBezTo>
                  <a:cubicBezTo>
                    <a:pt x="38" y="13"/>
                    <a:pt x="38" y="12"/>
                    <a:pt x="38" y="12"/>
                  </a:cubicBezTo>
                  <a:cubicBezTo>
                    <a:pt x="39" y="11"/>
                    <a:pt x="39" y="11"/>
                    <a:pt x="39" y="10"/>
                  </a:cubicBezTo>
                  <a:cubicBezTo>
                    <a:pt x="39" y="10"/>
                    <a:pt x="40" y="10"/>
                    <a:pt x="41" y="10"/>
                  </a:cubicBezTo>
                  <a:cubicBezTo>
                    <a:pt x="41" y="10"/>
                    <a:pt x="41" y="10"/>
                    <a:pt x="41" y="11"/>
                  </a:cubicBezTo>
                  <a:cubicBezTo>
                    <a:pt x="41" y="11"/>
                    <a:pt x="40" y="11"/>
                    <a:pt x="40" y="11"/>
                  </a:cubicBezTo>
                  <a:cubicBezTo>
                    <a:pt x="40" y="12"/>
                    <a:pt x="40" y="12"/>
                    <a:pt x="40" y="12"/>
                  </a:cubicBezTo>
                  <a:cubicBezTo>
                    <a:pt x="40" y="12"/>
                    <a:pt x="40" y="12"/>
                    <a:pt x="40" y="12"/>
                  </a:cubicBezTo>
                  <a:cubicBezTo>
                    <a:pt x="41" y="12"/>
                    <a:pt x="41" y="12"/>
                    <a:pt x="42" y="12"/>
                  </a:cubicBezTo>
                  <a:cubicBezTo>
                    <a:pt x="42" y="11"/>
                    <a:pt x="43" y="11"/>
                    <a:pt x="43" y="11"/>
                  </a:cubicBezTo>
                  <a:cubicBezTo>
                    <a:pt x="43" y="11"/>
                    <a:pt x="44" y="11"/>
                    <a:pt x="44" y="11"/>
                  </a:cubicBezTo>
                  <a:cubicBezTo>
                    <a:pt x="44" y="11"/>
                    <a:pt x="44" y="11"/>
                    <a:pt x="44" y="11"/>
                  </a:cubicBezTo>
                  <a:cubicBezTo>
                    <a:pt x="45" y="10"/>
                    <a:pt x="45" y="10"/>
                    <a:pt x="45" y="10"/>
                  </a:cubicBezTo>
                  <a:cubicBezTo>
                    <a:pt x="46" y="9"/>
                    <a:pt x="46" y="9"/>
                    <a:pt x="46" y="8"/>
                  </a:cubicBezTo>
                  <a:cubicBezTo>
                    <a:pt x="46" y="8"/>
                    <a:pt x="46" y="8"/>
                    <a:pt x="46" y="8"/>
                  </a:cubicBezTo>
                  <a:cubicBezTo>
                    <a:pt x="46" y="8"/>
                    <a:pt x="46" y="8"/>
                    <a:pt x="46" y="8"/>
                  </a:cubicBezTo>
                  <a:cubicBezTo>
                    <a:pt x="45" y="7"/>
                    <a:pt x="45" y="7"/>
                    <a:pt x="45" y="7"/>
                  </a:cubicBezTo>
                  <a:cubicBezTo>
                    <a:pt x="45" y="7"/>
                    <a:pt x="44" y="7"/>
                    <a:pt x="44" y="7"/>
                  </a:cubicBezTo>
                  <a:cubicBezTo>
                    <a:pt x="43" y="7"/>
                    <a:pt x="43" y="7"/>
                    <a:pt x="43" y="7"/>
                  </a:cubicBezTo>
                  <a:cubicBezTo>
                    <a:pt x="43" y="7"/>
                    <a:pt x="42" y="6"/>
                    <a:pt x="42" y="6"/>
                  </a:cubicBezTo>
                  <a:cubicBezTo>
                    <a:pt x="42" y="6"/>
                    <a:pt x="41" y="7"/>
                    <a:pt x="40" y="7"/>
                  </a:cubicBezTo>
                  <a:cubicBezTo>
                    <a:pt x="39" y="7"/>
                    <a:pt x="38" y="7"/>
                    <a:pt x="37" y="7"/>
                  </a:cubicBezTo>
                  <a:cubicBezTo>
                    <a:pt x="37" y="7"/>
                    <a:pt x="37" y="8"/>
                    <a:pt x="37" y="8"/>
                  </a:cubicBezTo>
                  <a:cubicBezTo>
                    <a:pt x="37" y="8"/>
                    <a:pt x="37" y="8"/>
                    <a:pt x="37" y="9"/>
                  </a:cubicBezTo>
                  <a:cubicBezTo>
                    <a:pt x="37" y="9"/>
                    <a:pt x="37" y="9"/>
                    <a:pt x="37" y="9"/>
                  </a:cubicBezTo>
                  <a:cubicBezTo>
                    <a:pt x="37" y="10"/>
                    <a:pt x="37" y="10"/>
                    <a:pt x="37" y="10"/>
                  </a:cubicBezTo>
                  <a:cubicBezTo>
                    <a:pt x="36" y="10"/>
                    <a:pt x="36" y="10"/>
                    <a:pt x="36" y="10"/>
                  </a:cubicBezTo>
                  <a:cubicBezTo>
                    <a:pt x="35" y="10"/>
                    <a:pt x="35" y="9"/>
                    <a:pt x="35" y="9"/>
                  </a:cubicBezTo>
                  <a:cubicBezTo>
                    <a:pt x="35" y="9"/>
                    <a:pt x="35" y="8"/>
                    <a:pt x="35" y="8"/>
                  </a:cubicBezTo>
                  <a:cubicBezTo>
                    <a:pt x="35" y="8"/>
                    <a:pt x="35" y="7"/>
                    <a:pt x="34" y="7"/>
                  </a:cubicBezTo>
                  <a:cubicBezTo>
                    <a:pt x="33" y="7"/>
                    <a:pt x="33" y="8"/>
                    <a:pt x="33" y="8"/>
                  </a:cubicBezTo>
                  <a:cubicBezTo>
                    <a:pt x="32" y="7"/>
                    <a:pt x="32" y="7"/>
                    <a:pt x="32" y="6"/>
                  </a:cubicBezTo>
                  <a:cubicBezTo>
                    <a:pt x="33" y="5"/>
                    <a:pt x="33" y="4"/>
                    <a:pt x="34" y="4"/>
                  </a:cubicBezTo>
                  <a:cubicBezTo>
                    <a:pt x="34" y="4"/>
                    <a:pt x="34" y="3"/>
                    <a:pt x="33" y="3"/>
                  </a:cubicBezTo>
                  <a:cubicBezTo>
                    <a:pt x="33" y="3"/>
                    <a:pt x="33" y="3"/>
                    <a:pt x="33" y="3"/>
                  </a:cubicBezTo>
                  <a:cubicBezTo>
                    <a:pt x="33" y="2"/>
                    <a:pt x="32" y="2"/>
                    <a:pt x="32" y="2"/>
                  </a:cubicBezTo>
                  <a:cubicBezTo>
                    <a:pt x="32" y="2"/>
                    <a:pt x="32" y="2"/>
                    <a:pt x="33" y="2"/>
                  </a:cubicBezTo>
                  <a:cubicBezTo>
                    <a:pt x="33" y="1"/>
                    <a:pt x="34" y="2"/>
                    <a:pt x="34" y="2"/>
                  </a:cubicBezTo>
                  <a:cubicBezTo>
                    <a:pt x="34" y="2"/>
                    <a:pt x="35" y="2"/>
                    <a:pt x="36" y="2"/>
                  </a:cubicBezTo>
                  <a:cubicBezTo>
                    <a:pt x="36" y="2"/>
                    <a:pt x="36" y="2"/>
                    <a:pt x="36" y="2"/>
                  </a:cubicBezTo>
                  <a:cubicBezTo>
                    <a:pt x="37" y="2"/>
                    <a:pt x="37" y="2"/>
                    <a:pt x="37" y="2"/>
                  </a:cubicBezTo>
                  <a:cubicBezTo>
                    <a:pt x="37" y="1"/>
                    <a:pt x="37" y="1"/>
                    <a:pt x="37" y="1"/>
                  </a:cubicBezTo>
                  <a:cubicBezTo>
                    <a:pt x="37" y="1"/>
                    <a:pt x="38" y="1"/>
                    <a:pt x="38" y="1"/>
                  </a:cubicBezTo>
                  <a:cubicBezTo>
                    <a:pt x="38" y="0"/>
                    <a:pt x="39" y="0"/>
                    <a:pt x="39" y="1"/>
                  </a:cubicBezTo>
                  <a:cubicBezTo>
                    <a:pt x="40" y="1"/>
                    <a:pt x="40" y="1"/>
                    <a:pt x="41" y="1"/>
                  </a:cubicBezTo>
                  <a:cubicBezTo>
                    <a:pt x="40" y="2"/>
                    <a:pt x="40" y="2"/>
                    <a:pt x="39" y="3"/>
                  </a:cubicBezTo>
                  <a:cubicBezTo>
                    <a:pt x="38" y="3"/>
                    <a:pt x="38" y="3"/>
                    <a:pt x="37" y="4"/>
                  </a:cubicBezTo>
                  <a:cubicBezTo>
                    <a:pt x="38" y="5"/>
                    <a:pt x="38" y="5"/>
                    <a:pt x="39" y="5"/>
                  </a:cubicBezTo>
                  <a:cubicBezTo>
                    <a:pt x="40" y="5"/>
                    <a:pt x="41" y="5"/>
                    <a:pt x="42" y="5"/>
                  </a:cubicBezTo>
                  <a:cubicBezTo>
                    <a:pt x="42" y="5"/>
                    <a:pt x="42" y="5"/>
                    <a:pt x="43" y="5"/>
                  </a:cubicBezTo>
                  <a:cubicBezTo>
                    <a:pt x="43" y="5"/>
                    <a:pt x="43" y="5"/>
                    <a:pt x="43" y="5"/>
                  </a:cubicBezTo>
                  <a:cubicBezTo>
                    <a:pt x="44" y="5"/>
                    <a:pt x="45" y="5"/>
                    <a:pt x="45" y="6"/>
                  </a:cubicBezTo>
                  <a:cubicBezTo>
                    <a:pt x="45" y="6"/>
                    <a:pt x="46" y="6"/>
                    <a:pt x="46" y="6"/>
                  </a:cubicBezTo>
                  <a:cubicBezTo>
                    <a:pt x="47" y="6"/>
                    <a:pt x="48" y="6"/>
                    <a:pt x="48" y="5"/>
                  </a:cubicBezTo>
                  <a:cubicBezTo>
                    <a:pt x="48" y="5"/>
                    <a:pt x="48" y="5"/>
                    <a:pt x="49" y="4"/>
                  </a:cubicBezTo>
                  <a:cubicBezTo>
                    <a:pt x="50" y="5"/>
                    <a:pt x="51" y="5"/>
                    <a:pt x="51" y="4"/>
                  </a:cubicBezTo>
                  <a:cubicBezTo>
                    <a:pt x="52" y="4"/>
                    <a:pt x="52" y="3"/>
                    <a:pt x="53" y="3"/>
                  </a:cubicBezTo>
                  <a:cubicBezTo>
                    <a:pt x="53" y="2"/>
                    <a:pt x="52" y="2"/>
                    <a:pt x="52" y="2"/>
                  </a:cubicBezTo>
                  <a:cubicBezTo>
                    <a:pt x="52" y="1"/>
                    <a:pt x="52" y="1"/>
                    <a:pt x="52" y="1"/>
                  </a:cubicBezTo>
                  <a:cubicBezTo>
                    <a:pt x="53" y="1"/>
                    <a:pt x="53" y="1"/>
                    <a:pt x="54" y="1"/>
                  </a:cubicBezTo>
                  <a:cubicBezTo>
                    <a:pt x="54" y="1"/>
                    <a:pt x="55" y="1"/>
                    <a:pt x="55" y="1"/>
                  </a:cubicBezTo>
                  <a:cubicBezTo>
                    <a:pt x="56" y="1"/>
                    <a:pt x="56" y="1"/>
                    <a:pt x="56" y="2"/>
                  </a:cubicBezTo>
                  <a:cubicBezTo>
                    <a:pt x="57" y="2"/>
                    <a:pt x="57" y="2"/>
                    <a:pt x="57" y="2"/>
                  </a:cubicBezTo>
                  <a:cubicBezTo>
                    <a:pt x="58" y="2"/>
                    <a:pt x="58" y="3"/>
                    <a:pt x="58" y="3"/>
                  </a:cubicBezTo>
                  <a:cubicBezTo>
                    <a:pt x="59" y="3"/>
                    <a:pt x="59" y="2"/>
                    <a:pt x="60" y="2"/>
                  </a:cubicBezTo>
                  <a:cubicBezTo>
                    <a:pt x="59" y="2"/>
                    <a:pt x="59" y="1"/>
                    <a:pt x="58" y="1"/>
                  </a:cubicBezTo>
                  <a:cubicBezTo>
                    <a:pt x="58" y="1"/>
                    <a:pt x="58" y="1"/>
                    <a:pt x="59" y="1"/>
                  </a:cubicBezTo>
                  <a:cubicBezTo>
                    <a:pt x="59" y="1"/>
                    <a:pt x="60" y="1"/>
                    <a:pt x="60" y="1"/>
                  </a:cubicBezTo>
                  <a:cubicBezTo>
                    <a:pt x="61" y="1"/>
                    <a:pt x="61" y="1"/>
                    <a:pt x="62" y="1"/>
                  </a:cubicBezTo>
                  <a:cubicBezTo>
                    <a:pt x="62" y="1"/>
                    <a:pt x="63" y="1"/>
                    <a:pt x="63" y="1"/>
                  </a:cubicBezTo>
                  <a:cubicBezTo>
                    <a:pt x="64" y="0"/>
                    <a:pt x="64" y="0"/>
                    <a:pt x="64" y="1"/>
                  </a:cubicBezTo>
                  <a:cubicBezTo>
                    <a:pt x="64" y="1"/>
                    <a:pt x="64" y="2"/>
                    <a:pt x="65" y="2"/>
                  </a:cubicBezTo>
                  <a:cubicBezTo>
                    <a:pt x="66" y="2"/>
                    <a:pt x="66" y="1"/>
                    <a:pt x="66" y="1"/>
                  </a:cubicBezTo>
                  <a:cubicBezTo>
                    <a:pt x="67" y="1"/>
                    <a:pt x="67" y="1"/>
                    <a:pt x="67" y="1"/>
                  </a:cubicBezTo>
                  <a:cubicBezTo>
                    <a:pt x="68" y="0"/>
                    <a:pt x="69" y="0"/>
                    <a:pt x="69" y="1"/>
                  </a:cubicBezTo>
                  <a:cubicBezTo>
                    <a:pt x="69" y="1"/>
                    <a:pt x="69" y="1"/>
                    <a:pt x="70" y="2"/>
                  </a:cubicBezTo>
                  <a:cubicBezTo>
                    <a:pt x="70" y="2"/>
                    <a:pt x="71" y="2"/>
                    <a:pt x="71" y="1"/>
                  </a:cubicBezTo>
                  <a:cubicBezTo>
                    <a:pt x="71" y="1"/>
                    <a:pt x="72" y="1"/>
                    <a:pt x="72" y="1"/>
                  </a:cubicBezTo>
                  <a:cubicBezTo>
                    <a:pt x="72" y="3"/>
                    <a:pt x="72" y="4"/>
                    <a:pt x="72" y="4"/>
                  </a:cubicBezTo>
                  <a:cubicBezTo>
                    <a:pt x="73" y="5"/>
                    <a:pt x="73" y="6"/>
                    <a:pt x="73" y="7"/>
                  </a:cubicBezTo>
                  <a:cubicBezTo>
                    <a:pt x="72" y="7"/>
                    <a:pt x="71" y="7"/>
                    <a:pt x="70" y="7"/>
                  </a:cubicBezTo>
                  <a:cubicBezTo>
                    <a:pt x="69" y="7"/>
                    <a:pt x="69" y="6"/>
                    <a:pt x="68" y="6"/>
                  </a:cubicBezTo>
                  <a:cubicBezTo>
                    <a:pt x="67" y="6"/>
                    <a:pt x="66" y="6"/>
                    <a:pt x="65" y="6"/>
                  </a:cubicBezTo>
                  <a:cubicBezTo>
                    <a:pt x="64" y="7"/>
                    <a:pt x="63" y="7"/>
                    <a:pt x="63" y="6"/>
                  </a:cubicBezTo>
                  <a:cubicBezTo>
                    <a:pt x="63" y="5"/>
                    <a:pt x="63" y="4"/>
                    <a:pt x="63" y="4"/>
                  </a:cubicBezTo>
                  <a:cubicBezTo>
                    <a:pt x="63" y="3"/>
                    <a:pt x="63" y="3"/>
                    <a:pt x="63" y="2"/>
                  </a:cubicBezTo>
                  <a:cubicBezTo>
                    <a:pt x="62" y="1"/>
                    <a:pt x="62" y="2"/>
                    <a:pt x="61" y="2"/>
                  </a:cubicBezTo>
                  <a:cubicBezTo>
                    <a:pt x="61" y="3"/>
                    <a:pt x="61" y="4"/>
                    <a:pt x="62" y="4"/>
                  </a:cubicBezTo>
                  <a:cubicBezTo>
                    <a:pt x="61" y="4"/>
                    <a:pt x="61" y="4"/>
                    <a:pt x="60" y="4"/>
                  </a:cubicBezTo>
                  <a:cubicBezTo>
                    <a:pt x="60" y="4"/>
                    <a:pt x="59" y="4"/>
                    <a:pt x="59" y="5"/>
                  </a:cubicBezTo>
                  <a:cubicBezTo>
                    <a:pt x="58" y="4"/>
                    <a:pt x="57" y="4"/>
                    <a:pt x="57" y="4"/>
                  </a:cubicBezTo>
                  <a:cubicBezTo>
                    <a:pt x="56" y="5"/>
                    <a:pt x="55" y="5"/>
                    <a:pt x="54" y="4"/>
                  </a:cubicBezTo>
                  <a:close/>
                  <a:moveTo>
                    <a:pt x="143" y="211"/>
                  </a:moveTo>
                  <a:cubicBezTo>
                    <a:pt x="143" y="211"/>
                    <a:pt x="144" y="211"/>
                    <a:pt x="144" y="211"/>
                  </a:cubicBezTo>
                  <a:cubicBezTo>
                    <a:pt x="144" y="211"/>
                    <a:pt x="145" y="212"/>
                    <a:pt x="145" y="212"/>
                  </a:cubicBezTo>
                  <a:cubicBezTo>
                    <a:pt x="145" y="211"/>
                    <a:pt x="145" y="210"/>
                    <a:pt x="144" y="210"/>
                  </a:cubicBezTo>
                  <a:cubicBezTo>
                    <a:pt x="144" y="210"/>
                    <a:pt x="143" y="211"/>
                    <a:pt x="143" y="211"/>
                  </a:cubicBezTo>
                  <a:close/>
                  <a:moveTo>
                    <a:pt x="161" y="213"/>
                  </a:moveTo>
                  <a:cubicBezTo>
                    <a:pt x="161" y="213"/>
                    <a:pt x="161" y="213"/>
                    <a:pt x="161" y="212"/>
                  </a:cubicBezTo>
                  <a:cubicBezTo>
                    <a:pt x="162" y="212"/>
                    <a:pt x="162" y="212"/>
                    <a:pt x="162" y="211"/>
                  </a:cubicBezTo>
                  <a:cubicBezTo>
                    <a:pt x="162" y="211"/>
                    <a:pt x="162" y="210"/>
                    <a:pt x="162" y="210"/>
                  </a:cubicBezTo>
                  <a:cubicBezTo>
                    <a:pt x="161" y="210"/>
                    <a:pt x="161" y="209"/>
                    <a:pt x="161" y="209"/>
                  </a:cubicBezTo>
                  <a:cubicBezTo>
                    <a:pt x="161" y="210"/>
                    <a:pt x="161" y="210"/>
                    <a:pt x="161" y="211"/>
                  </a:cubicBezTo>
                  <a:cubicBezTo>
                    <a:pt x="161" y="211"/>
                    <a:pt x="161" y="212"/>
                    <a:pt x="161" y="213"/>
                  </a:cubicBezTo>
                  <a:close/>
                  <a:moveTo>
                    <a:pt x="152" y="209"/>
                  </a:moveTo>
                  <a:cubicBezTo>
                    <a:pt x="152" y="209"/>
                    <a:pt x="152" y="209"/>
                    <a:pt x="151" y="209"/>
                  </a:cubicBezTo>
                  <a:cubicBezTo>
                    <a:pt x="151" y="209"/>
                    <a:pt x="151" y="209"/>
                    <a:pt x="151" y="209"/>
                  </a:cubicBezTo>
                  <a:cubicBezTo>
                    <a:pt x="151" y="209"/>
                    <a:pt x="151" y="210"/>
                    <a:pt x="152" y="210"/>
                  </a:cubicBezTo>
                  <a:cubicBezTo>
                    <a:pt x="152" y="210"/>
                    <a:pt x="152" y="210"/>
                    <a:pt x="152" y="209"/>
                  </a:cubicBezTo>
                  <a:close/>
                  <a:moveTo>
                    <a:pt x="148" y="208"/>
                  </a:moveTo>
                  <a:cubicBezTo>
                    <a:pt x="148" y="208"/>
                    <a:pt x="148" y="208"/>
                    <a:pt x="148" y="208"/>
                  </a:cubicBezTo>
                  <a:cubicBezTo>
                    <a:pt x="148" y="208"/>
                    <a:pt x="148" y="208"/>
                    <a:pt x="148" y="209"/>
                  </a:cubicBezTo>
                  <a:cubicBezTo>
                    <a:pt x="148" y="209"/>
                    <a:pt x="148" y="209"/>
                    <a:pt x="148" y="209"/>
                  </a:cubicBezTo>
                  <a:cubicBezTo>
                    <a:pt x="148" y="208"/>
                    <a:pt x="148" y="208"/>
                    <a:pt x="148" y="208"/>
                  </a:cubicBezTo>
                  <a:close/>
                  <a:moveTo>
                    <a:pt x="38" y="207"/>
                  </a:moveTo>
                  <a:cubicBezTo>
                    <a:pt x="38" y="208"/>
                    <a:pt x="38" y="208"/>
                    <a:pt x="38" y="208"/>
                  </a:cubicBezTo>
                  <a:cubicBezTo>
                    <a:pt x="37" y="208"/>
                    <a:pt x="37" y="209"/>
                    <a:pt x="37" y="209"/>
                  </a:cubicBezTo>
                  <a:cubicBezTo>
                    <a:pt x="37" y="209"/>
                    <a:pt x="37" y="209"/>
                    <a:pt x="37" y="210"/>
                  </a:cubicBezTo>
                  <a:cubicBezTo>
                    <a:pt x="37" y="210"/>
                    <a:pt x="37" y="210"/>
                    <a:pt x="37" y="210"/>
                  </a:cubicBezTo>
                  <a:cubicBezTo>
                    <a:pt x="38" y="210"/>
                    <a:pt x="38" y="210"/>
                    <a:pt x="39" y="210"/>
                  </a:cubicBezTo>
                  <a:cubicBezTo>
                    <a:pt x="39" y="210"/>
                    <a:pt x="39" y="209"/>
                    <a:pt x="40" y="209"/>
                  </a:cubicBezTo>
                  <a:cubicBezTo>
                    <a:pt x="40" y="210"/>
                    <a:pt x="40" y="210"/>
                    <a:pt x="40" y="210"/>
                  </a:cubicBezTo>
                  <a:cubicBezTo>
                    <a:pt x="41" y="210"/>
                    <a:pt x="41" y="210"/>
                    <a:pt x="42" y="210"/>
                  </a:cubicBezTo>
                  <a:cubicBezTo>
                    <a:pt x="42" y="210"/>
                    <a:pt x="42" y="209"/>
                    <a:pt x="43" y="209"/>
                  </a:cubicBezTo>
                  <a:cubicBezTo>
                    <a:pt x="43" y="209"/>
                    <a:pt x="43" y="209"/>
                    <a:pt x="44" y="209"/>
                  </a:cubicBezTo>
                  <a:cubicBezTo>
                    <a:pt x="44" y="209"/>
                    <a:pt x="44" y="209"/>
                    <a:pt x="45" y="209"/>
                  </a:cubicBezTo>
                  <a:cubicBezTo>
                    <a:pt x="45" y="209"/>
                    <a:pt x="45" y="209"/>
                    <a:pt x="46" y="209"/>
                  </a:cubicBezTo>
                  <a:cubicBezTo>
                    <a:pt x="46" y="209"/>
                    <a:pt x="46" y="209"/>
                    <a:pt x="46" y="209"/>
                  </a:cubicBezTo>
                  <a:cubicBezTo>
                    <a:pt x="47" y="209"/>
                    <a:pt x="47" y="209"/>
                    <a:pt x="47" y="208"/>
                  </a:cubicBezTo>
                  <a:cubicBezTo>
                    <a:pt x="45" y="208"/>
                    <a:pt x="44" y="207"/>
                    <a:pt x="43" y="207"/>
                  </a:cubicBezTo>
                  <a:cubicBezTo>
                    <a:pt x="41" y="207"/>
                    <a:pt x="40" y="207"/>
                    <a:pt x="38" y="207"/>
                  </a:cubicBezTo>
                  <a:close/>
                  <a:moveTo>
                    <a:pt x="11" y="209"/>
                  </a:moveTo>
                  <a:cubicBezTo>
                    <a:pt x="11" y="209"/>
                    <a:pt x="12" y="208"/>
                    <a:pt x="12" y="208"/>
                  </a:cubicBezTo>
                  <a:cubicBezTo>
                    <a:pt x="13" y="208"/>
                    <a:pt x="13" y="207"/>
                    <a:pt x="13" y="206"/>
                  </a:cubicBezTo>
                  <a:cubicBezTo>
                    <a:pt x="12" y="206"/>
                    <a:pt x="12" y="206"/>
                    <a:pt x="11" y="207"/>
                  </a:cubicBezTo>
                  <a:cubicBezTo>
                    <a:pt x="11" y="208"/>
                    <a:pt x="11" y="208"/>
                    <a:pt x="11" y="209"/>
                  </a:cubicBezTo>
                  <a:close/>
                  <a:moveTo>
                    <a:pt x="15" y="207"/>
                  </a:moveTo>
                  <a:cubicBezTo>
                    <a:pt x="15" y="207"/>
                    <a:pt x="15" y="207"/>
                    <a:pt x="16" y="208"/>
                  </a:cubicBezTo>
                  <a:cubicBezTo>
                    <a:pt x="16" y="208"/>
                    <a:pt x="16" y="209"/>
                    <a:pt x="17" y="209"/>
                  </a:cubicBezTo>
                  <a:cubicBezTo>
                    <a:pt x="17" y="209"/>
                    <a:pt x="17" y="209"/>
                    <a:pt x="18" y="209"/>
                  </a:cubicBezTo>
                  <a:cubicBezTo>
                    <a:pt x="18" y="209"/>
                    <a:pt x="18" y="209"/>
                    <a:pt x="18" y="208"/>
                  </a:cubicBezTo>
                  <a:cubicBezTo>
                    <a:pt x="17" y="208"/>
                    <a:pt x="17" y="208"/>
                    <a:pt x="17" y="208"/>
                  </a:cubicBezTo>
                  <a:cubicBezTo>
                    <a:pt x="17" y="208"/>
                    <a:pt x="16" y="207"/>
                    <a:pt x="16" y="207"/>
                  </a:cubicBezTo>
                  <a:cubicBezTo>
                    <a:pt x="16" y="207"/>
                    <a:pt x="16" y="206"/>
                    <a:pt x="16" y="206"/>
                  </a:cubicBezTo>
                  <a:cubicBezTo>
                    <a:pt x="16" y="206"/>
                    <a:pt x="16" y="205"/>
                    <a:pt x="15" y="205"/>
                  </a:cubicBezTo>
                  <a:cubicBezTo>
                    <a:pt x="15" y="206"/>
                    <a:pt x="15" y="206"/>
                    <a:pt x="15" y="206"/>
                  </a:cubicBezTo>
                  <a:cubicBezTo>
                    <a:pt x="15" y="206"/>
                    <a:pt x="15" y="206"/>
                    <a:pt x="15" y="207"/>
                  </a:cubicBezTo>
                  <a:close/>
                  <a:moveTo>
                    <a:pt x="150" y="206"/>
                  </a:moveTo>
                  <a:cubicBezTo>
                    <a:pt x="151" y="207"/>
                    <a:pt x="151" y="207"/>
                    <a:pt x="152" y="207"/>
                  </a:cubicBezTo>
                  <a:lnTo>
                    <a:pt x="153" y="207"/>
                  </a:lnTo>
                  <a:cubicBezTo>
                    <a:pt x="153" y="205"/>
                    <a:pt x="153" y="204"/>
                    <a:pt x="151" y="204"/>
                  </a:cubicBezTo>
                  <a:cubicBezTo>
                    <a:pt x="151" y="205"/>
                    <a:pt x="151" y="205"/>
                    <a:pt x="151" y="205"/>
                  </a:cubicBezTo>
                  <a:cubicBezTo>
                    <a:pt x="150" y="205"/>
                    <a:pt x="150" y="206"/>
                    <a:pt x="150" y="206"/>
                  </a:cubicBezTo>
                  <a:close/>
                  <a:moveTo>
                    <a:pt x="33" y="204"/>
                  </a:moveTo>
                  <a:cubicBezTo>
                    <a:pt x="33" y="204"/>
                    <a:pt x="33" y="204"/>
                    <a:pt x="33" y="204"/>
                  </a:cubicBezTo>
                  <a:cubicBezTo>
                    <a:pt x="33" y="205"/>
                    <a:pt x="33" y="205"/>
                    <a:pt x="33" y="205"/>
                  </a:cubicBezTo>
                  <a:cubicBezTo>
                    <a:pt x="33" y="205"/>
                    <a:pt x="33" y="205"/>
                    <a:pt x="33" y="205"/>
                  </a:cubicBezTo>
                  <a:cubicBezTo>
                    <a:pt x="33" y="205"/>
                    <a:pt x="33" y="205"/>
                    <a:pt x="33" y="204"/>
                  </a:cubicBezTo>
                  <a:close/>
                  <a:moveTo>
                    <a:pt x="166" y="204"/>
                  </a:moveTo>
                  <a:cubicBezTo>
                    <a:pt x="165" y="204"/>
                    <a:pt x="165" y="204"/>
                    <a:pt x="165" y="204"/>
                  </a:cubicBezTo>
                  <a:cubicBezTo>
                    <a:pt x="165" y="204"/>
                    <a:pt x="165" y="204"/>
                    <a:pt x="165" y="204"/>
                  </a:cubicBezTo>
                  <a:cubicBezTo>
                    <a:pt x="165" y="204"/>
                    <a:pt x="165" y="204"/>
                    <a:pt x="166" y="204"/>
                  </a:cubicBezTo>
                  <a:cubicBezTo>
                    <a:pt x="166" y="204"/>
                    <a:pt x="166" y="204"/>
                    <a:pt x="166" y="204"/>
                  </a:cubicBezTo>
                  <a:close/>
                  <a:moveTo>
                    <a:pt x="146" y="206"/>
                  </a:moveTo>
                  <a:cubicBezTo>
                    <a:pt x="146" y="206"/>
                    <a:pt x="147" y="206"/>
                    <a:pt x="148" y="206"/>
                  </a:cubicBezTo>
                  <a:cubicBezTo>
                    <a:pt x="148" y="206"/>
                    <a:pt x="149" y="205"/>
                    <a:pt x="149" y="205"/>
                  </a:cubicBezTo>
                  <a:cubicBezTo>
                    <a:pt x="148" y="204"/>
                    <a:pt x="148" y="204"/>
                    <a:pt x="147" y="204"/>
                  </a:cubicBezTo>
                  <a:cubicBezTo>
                    <a:pt x="146" y="204"/>
                    <a:pt x="146" y="205"/>
                    <a:pt x="146" y="206"/>
                  </a:cubicBezTo>
                  <a:close/>
                  <a:moveTo>
                    <a:pt x="9" y="206"/>
                  </a:moveTo>
                  <a:cubicBezTo>
                    <a:pt x="9" y="207"/>
                    <a:pt x="9" y="207"/>
                    <a:pt x="10" y="207"/>
                  </a:cubicBezTo>
                  <a:cubicBezTo>
                    <a:pt x="10" y="206"/>
                    <a:pt x="10" y="206"/>
                    <a:pt x="10" y="206"/>
                  </a:cubicBezTo>
                  <a:cubicBezTo>
                    <a:pt x="10" y="206"/>
                    <a:pt x="11" y="206"/>
                    <a:pt x="11" y="206"/>
                  </a:cubicBezTo>
                  <a:cubicBezTo>
                    <a:pt x="11" y="205"/>
                    <a:pt x="12" y="205"/>
                    <a:pt x="12" y="206"/>
                  </a:cubicBezTo>
                  <a:cubicBezTo>
                    <a:pt x="12" y="205"/>
                    <a:pt x="12" y="204"/>
                    <a:pt x="12" y="204"/>
                  </a:cubicBezTo>
                  <a:cubicBezTo>
                    <a:pt x="11" y="204"/>
                    <a:pt x="11" y="204"/>
                    <a:pt x="10" y="204"/>
                  </a:cubicBezTo>
                  <a:cubicBezTo>
                    <a:pt x="10" y="204"/>
                    <a:pt x="10" y="205"/>
                    <a:pt x="9" y="205"/>
                  </a:cubicBezTo>
                  <a:cubicBezTo>
                    <a:pt x="9" y="206"/>
                    <a:pt x="9" y="206"/>
                    <a:pt x="9" y="206"/>
                  </a:cubicBezTo>
                  <a:close/>
                  <a:moveTo>
                    <a:pt x="40" y="204"/>
                  </a:moveTo>
                  <a:cubicBezTo>
                    <a:pt x="40" y="205"/>
                    <a:pt x="40" y="204"/>
                    <a:pt x="41" y="204"/>
                  </a:cubicBezTo>
                  <a:cubicBezTo>
                    <a:pt x="41" y="203"/>
                    <a:pt x="41" y="203"/>
                    <a:pt x="40" y="203"/>
                  </a:cubicBezTo>
                  <a:cubicBezTo>
                    <a:pt x="40" y="203"/>
                    <a:pt x="40" y="204"/>
                    <a:pt x="40" y="204"/>
                  </a:cubicBezTo>
                  <a:cubicBezTo>
                    <a:pt x="40" y="204"/>
                    <a:pt x="40" y="204"/>
                    <a:pt x="40" y="204"/>
                  </a:cubicBezTo>
                  <a:close/>
                  <a:moveTo>
                    <a:pt x="168" y="202"/>
                  </a:moveTo>
                  <a:cubicBezTo>
                    <a:pt x="168" y="202"/>
                    <a:pt x="168" y="202"/>
                    <a:pt x="168" y="202"/>
                  </a:cubicBezTo>
                  <a:cubicBezTo>
                    <a:pt x="168" y="202"/>
                    <a:pt x="168" y="202"/>
                    <a:pt x="168" y="202"/>
                  </a:cubicBezTo>
                  <a:cubicBezTo>
                    <a:pt x="168" y="202"/>
                    <a:pt x="168" y="202"/>
                    <a:pt x="168" y="203"/>
                  </a:cubicBezTo>
                  <a:cubicBezTo>
                    <a:pt x="168" y="203"/>
                    <a:pt x="168" y="203"/>
                    <a:pt x="168" y="202"/>
                  </a:cubicBezTo>
                  <a:close/>
                  <a:moveTo>
                    <a:pt x="155" y="202"/>
                  </a:moveTo>
                  <a:cubicBezTo>
                    <a:pt x="155" y="202"/>
                    <a:pt x="155" y="202"/>
                    <a:pt x="154" y="202"/>
                  </a:cubicBezTo>
                  <a:cubicBezTo>
                    <a:pt x="153" y="202"/>
                    <a:pt x="153" y="202"/>
                    <a:pt x="153" y="202"/>
                  </a:cubicBezTo>
                  <a:cubicBezTo>
                    <a:pt x="153" y="202"/>
                    <a:pt x="154" y="202"/>
                    <a:pt x="154" y="203"/>
                  </a:cubicBezTo>
                  <a:cubicBezTo>
                    <a:pt x="154" y="203"/>
                    <a:pt x="154" y="203"/>
                    <a:pt x="155" y="203"/>
                  </a:cubicBezTo>
                  <a:cubicBezTo>
                    <a:pt x="155" y="203"/>
                    <a:pt x="155" y="203"/>
                    <a:pt x="155" y="203"/>
                  </a:cubicBezTo>
                  <a:cubicBezTo>
                    <a:pt x="155" y="203"/>
                    <a:pt x="155" y="202"/>
                    <a:pt x="155" y="202"/>
                  </a:cubicBezTo>
                  <a:close/>
                  <a:moveTo>
                    <a:pt x="11" y="203"/>
                  </a:moveTo>
                  <a:cubicBezTo>
                    <a:pt x="11" y="203"/>
                    <a:pt x="11" y="203"/>
                    <a:pt x="11" y="203"/>
                  </a:cubicBezTo>
                  <a:cubicBezTo>
                    <a:pt x="11" y="203"/>
                    <a:pt x="11" y="203"/>
                    <a:pt x="11" y="203"/>
                  </a:cubicBezTo>
                  <a:cubicBezTo>
                    <a:pt x="11" y="203"/>
                    <a:pt x="11" y="202"/>
                    <a:pt x="11" y="202"/>
                  </a:cubicBezTo>
                  <a:cubicBezTo>
                    <a:pt x="11" y="202"/>
                    <a:pt x="11" y="202"/>
                    <a:pt x="11" y="202"/>
                  </a:cubicBezTo>
                  <a:lnTo>
                    <a:pt x="11" y="203"/>
                  </a:lnTo>
                  <a:close/>
                  <a:moveTo>
                    <a:pt x="161" y="202"/>
                  </a:moveTo>
                  <a:cubicBezTo>
                    <a:pt x="162" y="203"/>
                    <a:pt x="162" y="203"/>
                    <a:pt x="163" y="203"/>
                  </a:cubicBezTo>
                  <a:cubicBezTo>
                    <a:pt x="164" y="203"/>
                    <a:pt x="164" y="203"/>
                    <a:pt x="164" y="202"/>
                  </a:cubicBezTo>
                  <a:cubicBezTo>
                    <a:pt x="163" y="201"/>
                    <a:pt x="162" y="202"/>
                    <a:pt x="161" y="202"/>
                  </a:cubicBezTo>
                  <a:close/>
                  <a:moveTo>
                    <a:pt x="42" y="203"/>
                  </a:moveTo>
                  <a:cubicBezTo>
                    <a:pt x="42" y="203"/>
                    <a:pt x="42" y="203"/>
                    <a:pt x="42" y="203"/>
                  </a:cubicBezTo>
                  <a:cubicBezTo>
                    <a:pt x="43" y="203"/>
                    <a:pt x="43" y="203"/>
                    <a:pt x="43" y="203"/>
                  </a:cubicBezTo>
                  <a:cubicBezTo>
                    <a:pt x="44" y="203"/>
                    <a:pt x="44" y="203"/>
                    <a:pt x="44" y="203"/>
                  </a:cubicBezTo>
                  <a:cubicBezTo>
                    <a:pt x="44" y="203"/>
                    <a:pt x="44" y="203"/>
                    <a:pt x="44" y="202"/>
                  </a:cubicBezTo>
                  <a:cubicBezTo>
                    <a:pt x="44" y="202"/>
                    <a:pt x="43" y="202"/>
                    <a:pt x="43" y="202"/>
                  </a:cubicBezTo>
                  <a:cubicBezTo>
                    <a:pt x="43" y="202"/>
                    <a:pt x="43" y="202"/>
                    <a:pt x="43" y="202"/>
                  </a:cubicBezTo>
                  <a:cubicBezTo>
                    <a:pt x="43" y="201"/>
                    <a:pt x="43" y="201"/>
                    <a:pt x="42" y="201"/>
                  </a:cubicBezTo>
                  <a:cubicBezTo>
                    <a:pt x="42" y="201"/>
                    <a:pt x="42" y="201"/>
                    <a:pt x="42" y="201"/>
                  </a:cubicBezTo>
                  <a:cubicBezTo>
                    <a:pt x="41" y="201"/>
                    <a:pt x="41" y="202"/>
                    <a:pt x="41" y="202"/>
                  </a:cubicBezTo>
                  <a:cubicBezTo>
                    <a:pt x="41" y="203"/>
                    <a:pt x="41" y="203"/>
                    <a:pt x="42" y="203"/>
                  </a:cubicBezTo>
                  <a:close/>
                  <a:moveTo>
                    <a:pt x="143" y="202"/>
                  </a:moveTo>
                  <a:cubicBezTo>
                    <a:pt x="143" y="201"/>
                    <a:pt x="143" y="201"/>
                    <a:pt x="142" y="201"/>
                  </a:cubicBezTo>
                  <a:cubicBezTo>
                    <a:pt x="142" y="201"/>
                    <a:pt x="142" y="202"/>
                    <a:pt x="142" y="202"/>
                  </a:cubicBezTo>
                  <a:cubicBezTo>
                    <a:pt x="142" y="202"/>
                    <a:pt x="143" y="202"/>
                    <a:pt x="143" y="202"/>
                  </a:cubicBezTo>
                  <a:close/>
                  <a:moveTo>
                    <a:pt x="167" y="201"/>
                  </a:moveTo>
                  <a:cubicBezTo>
                    <a:pt x="167" y="201"/>
                    <a:pt x="167" y="201"/>
                    <a:pt x="168" y="200"/>
                  </a:cubicBezTo>
                  <a:cubicBezTo>
                    <a:pt x="168" y="200"/>
                    <a:pt x="168" y="200"/>
                    <a:pt x="167" y="200"/>
                  </a:cubicBezTo>
                  <a:cubicBezTo>
                    <a:pt x="167" y="200"/>
                    <a:pt x="167" y="200"/>
                    <a:pt x="167" y="200"/>
                  </a:cubicBezTo>
                  <a:cubicBezTo>
                    <a:pt x="167" y="201"/>
                    <a:pt x="167" y="201"/>
                    <a:pt x="167" y="201"/>
                  </a:cubicBezTo>
                  <a:close/>
                  <a:moveTo>
                    <a:pt x="151" y="199"/>
                  </a:moveTo>
                  <a:cubicBezTo>
                    <a:pt x="151" y="199"/>
                    <a:pt x="151" y="199"/>
                    <a:pt x="151" y="199"/>
                  </a:cubicBezTo>
                  <a:cubicBezTo>
                    <a:pt x="151" y="199"/>
                    <a:pt x="151" y="200"/>
                    <a:pt x="151" y="200"/>
                  </a:cubicBezTo>
                  <a:cubicBezTo>
                    <a:pt x="151" y="200"/>
                    <a:pt x="151" y="200"/>
                    <a:pt x="151" y="200"/>
                  </a:cubicBezTo>
                  <a:cubicBezTo>
                    <a:pt x="151" y="200"/>
                    <a:pt x="151" y="200"/>
                    <a:pt x="151" y="199"/>
                  </a:cubicBezTo>
                  <a:close/>
                  <a:moveTo>
                    <a:pt x="48" y="199"/>
                  </a:moveTo>
                  <a:cubicBezTo>
                    <a:pt x="48" y="199"/>
                    <a:pt x="48" y="199"/>
                    <a:pt x="48" y="199"/>
                  </a:cubicBezTo>
                  <a:cubicBezTo>
                    <a:pt x="48" y="200"/>
                    <a:pt x="48" y="200"/>
                    <a:pt x="48" y="200"/>
                  </a:cubicBezTo>
                  <a:cubicBezTo>
                    <a:pt x="48" y="200"/>
                    <a:pt x="48" y="200"/>
                    <a:pt x="48" y="200"/>
                  </a:cubicBezTo>
                  <a:cubicBezTo>
                    <a:pt x="48" y="200"/>
                    <a:pt x="48" y="200"/>
                    <a:pt x="48" y="199"/>
                  </a:cubicBezTo>
                  <a:close/>
                  <a:moveTo>
                    <a:pt x="165" y="199"/>
                  </a:moveTo>
                  <a:cubicBezTo>
                    <a:pt x="165" y="200"/>
                    <a:pt x="165" y="200"/>
                    <a:pt x="166" y="200"/>
                  </a:cubicBezTo>
                  <a:cubicBezTo>
                    <a:pt x="166" y="200"/>
                    <a:pt x="166" y="200"/>
                    <a:pt x="166" y="199"/>
                  </a:cubicBezTo>
                  <a:cubicBezTo>
                    <a:pt x="166" y="199"/>
                    <a:pt x="166" y="199"/>
                    <a:pt x="166" y="199"/>
                  </a:cubicBezTo>
                  <a:cubicBezTo>
                    <a:pt x="165" y="199"/>
                    <a:pt x="165" y="199"/>
                    <a:pt x="165" y="199"/>
                  </a:cubicBezTo>
                  <a:close/>
                  <a:moveTo>
                    <a:pt x="146" y="201"/>
                  </a:moveTo>
                  <a:cubicBezTo>
                    <a:pt x="146" y="201"/>
                    <a:pt x="146" y="201"/>
                    <a:pt x="147" y="201"/>
                  </a:cubicBezTo>
                  <a:cubicBezTo>
                    <a:pt x="147" y="201"/>
                    <a:pt x="148" y="201"/>
                    <a:pt x="148" y="201"/>
                  </a:cubicBezTo>
                  <a:cubicBezTo>
                    <a:pt x="147" y="200"/>
                    <a:pt x="147" y="200"/>
                    <a:pt x="147" y="200"/>
                  </a:cubicBezTo>
                  <a:cubicBezTo>
                    <a:pt x="148" y="200"/>
                    <a:pt x="148" y="199"/>
                    <a:pt x="148" y="199"/>
                  </a:cubicBezTo>
                  <a:cubicBezTo>
                    <a:pt x="147" y="199"/>
                    <a:pt x="147" y="199"/>
                    <a:pt x="147" y="200"/>
                  </a:cubicBezTo>
                  <a:cubicBezTo>
                    <a:pt x="146" y="200"/>
                    <a:pt x="146" y="200"/>
                    <a:pt x="146" y="201"/>
                  </a:cubicBezTo>
                  <a:close/>
                  <a:moveTo>
                    <a:pt x="153" y="200"/>
                  </a:moveTo>
                  <a:cubicBezTo>
                    <a:pt x="153" y="200"/>
                    <a:pt x="154" y="201"/>
                    <a:pt x="154" y="200"/>
                  </a:cubicBezTo>
                  <a:cubicBezTo>
                    <a:pt x="154" y="200"/>
                    <a:pt x="154" y="200"/>
                    <a:pt x="155" y="200"/>
                  </a:cubicBezTo>
                  <a:cubicBezTo>
                    <a:pt x="155" y="200"/>
                    <a:pt x="155" y="200"/>
                    <a:pt x="155" y="199"/>
                  </a:cubicBezTo>
                  <a:cubicBezTo>
                    <a:pt x="156" y="199"/>
                    <a:pt x="156" y="200"/>
                    <a:pt x="156" y="200"/>
                  </a:cubicBezTo>
                  <a:cubicBezTo>
                    <a:pt x="156" y="200"/>
                    <a:pt x="156" y="199"/>
                    <a:pt x="156" y="199"/>
                  </a:cubicBezTo>
                  <a:cubicBezTo>
                    <a:pt x="156" y="198"/>
                    <a:pt x="155" y="198"/>
                    <a:pt x="155" y="198"/>
                  </a:cubicBezTo>
                  <a:cubicBezTo>
                    <a:pt x="155" y="199"/>
                    <a:pt x="155" y="199"/>
                    <a:pt x="154" y="199"/>
                  </a:cubicBezTo>
                  <a:cubicBezTo>
                    <a:pt x="154" y="199"/>
                    <a:pt x="153" y="200"/>
                    <a:pt x="153" y="200"/>
                  </a:cubicBezTo>
                  <a:close/>
                  <a:moveTo>
                    <a:pt x="42" y="199"/>
                  </a:moveTo>
                  <a:cubicBezTo>
                    <a:pt x="43" y="199"/>
                    <a:pt x="43" y="199"/>
                    <a:pt x="44" y="199"/>
                  </a:cubicBezTo>
                  <a:cubicBezTo>
                    <a:pt x="45" y="199"/>
                    <a:pt x="45" y="199"/>
                    <a:pt x="45" y="199"/>
                  </a:cubicBezTo>
                  <a:cubicBezTo>
                    <a:pt x="45" y="199"/>
                    <a:pt x="44" y="198"/>
                    <a:pt x="43" y="198"/>
                  </a:cubicBezTo>
                  <a:cubicBezTo>
                    <a:pt x="43" y="198"/>
                    <a:pt x="42" y="198"/>
                    <a:pt x="42" y="199"/>
                  </a:cubicBezTo>
                  <a:close/>
                  <a:moveTo>
                    <a:pt x="169" y="199"/>
                  </a:moveTo>
                  <a:cubicBezTo>
                    <a:pt x="169" y="199"/>
                    <a:pt x="169" y="199"/>
                    <a:pt x="169" y="199"/>
                  </a:cubicBezTo>
                  <a:cubicBezTo>
                    <a:pt x="169" y="200"/>
                    <a:pt x="170" y="200"/>
                    <a:pt x="170" y="200"/>
                  </a:cubicBezTo>
                  <a:cubicBezTo>
                    <a:pt x="170" y="200"/>
                    <a:pt x="170" y="200"/>
                    <a:pt x="170" y="200"/>
                  </a:cubicBezTo>
                  <a:cubicBezTo>
                    <a:pt x="170" y="201"/>
                    <a:pt x="170" y="201"/>
                    <a:pt x="171" y="201"/>
                  </a:cubicBezTo>
                  <a:cubicBezTo>
                    <a:pt x="170" y="200"/>
                    <a:pt x="170" y="200"/>
                    <a:pt x="170" y="200"/>
                  </a:cubicBezTo>
                  <a:cubicBezTo>
                    <a:pt x="170" y="199"/>
                    <a:pt x="170" y="199"/>
                    <a:pt x="170" y="199"/>
                  </a:cubicBezTo>
                  <a:cubicBezTo>
                    <a:pt x="170" y="198"/>
                    <a:pt x="170" y="198"/>
                    <a:pt x="170" y="198"/>
                  </a:cubicBezTo>
                  <a:cubicBezTo>
                    <a:pt x="170" y="197"/>
                    <a:pt x="170" y="197"/>
                    <a:pt x="170" y="197"/>
                  </a:cubicBezTo>
                  <a:cubicBezTo>
                    <a:pt x="170" y="198"/>
                    <a:pt x="170" y="198"/>
                    <a:pt x="169" y="199"/>
                  </a:cubicBezTo>
                  <a:cubicBezTo>
                    <a:pt x="169" y="199"/>
                    <a:pt x="169" y="199"/>
                    <a:pt x="169" y="199"/>
                  </a:cubicBezTo>
                  <a:close/>
                  <a:moveTo>
                    <a:pt x="162" y="197"/>
                  </a:moveTo>
                  <a:cubicBezTo>
                    <a:pt x="162" y="197"/>
                    <a:pt x="162" y="197"/>
                    <a:pt x="162" y="197"/>
                  </a:cubicBezTo>
                  <a:cubicBezTo>
                    <a:pt x="162" y="197"/>
                    <a:pt x="161" y="197"/>
                    <a:pt x="161" y="196"/>
                  </a:cubicBezTo>
                  <a:cubicBezTo>
                    <a:pt x="161" y="196"/>
                    <a:pt x="161" y="196"/>
                    <a:pt x="161" y="196"/>
                  </a:cubicBezTo>
                  <a:cubicBezTo>
                    <a:pt x="161" y="196"/>
                    <a:pt x="160" y="196"/>
                    <a:pt x="160" y="197"/>
                  </a:cubicBezTo>
                  <a:cubicBezTo>
                    <a:pt x="160" y="197"/>
                    <a:pt x="161" y="197"/>
                    <a:pt x="161" y="198"/>
                  </a:cubicBezTo>
                  <a:cubicBezTo>
                    <a:pt x="161" y="198"/>
                    <a:pt x="162" y="198"/>
                    <a:pt x="162" y="197"/>
                  </a:cubicBezTo>
                  <a:close/>
                  <a:moveTo>
                    <a:pt x="159" y="196"/>
                  </a:moveTo>
                  <a:cubicBezTo>
                    <a:pt x="159" y="196"/>
                    <a:pt x="159" y="196"/>
                    <a:pt x="158" y="196"/>
                  </a:cubicBezTo>
                  <a:cubicBezTo>
                    <a:pt x="158" y="196"/>
                    <a:pt x="158" y="196"/>
                    <a:pt x="158" y="196"/>
                  </a:cubicBezTo>
                  <a:cubicBezTo>
                    <a:pt x="158" y="196"/>
                    <a:pt x="159" y="196"/>
                    <a:pt x="159" y="196"/>
                  </a:cubicBezTo>
                  <a:cubicBezTo>
                    <a:pt x="159" y="196"/>
                    <a:pt x="159" y="196"/>
                    <a:pt x="159" y="196"/>
                  </a:cubicBezTo>
                  <a:close/>
                  <a:moveTo>
                    <a:pt x="168" y="196"/>
                  </a:moveTo>
                  <a:cubicBezTo>
                    <a:pt x="169" y="196"/>
                    <a:pt x="170" y="195"/>
                    <a:pt x="170" y="195"/>
                  </a:cubicBezTo>
                  <a:cubicBezTo>
                    <a:pt x="170" y="194"/>
                    <a:pt x="170" y="194"/>
                    <a:pt x="170" y="193"/>
                  </a:cubicBezTo>
                  <a:cubicBezTo>
                    <a:pt x="169" y="193"/>
                    <a:pt x="169" y="193"/>
                    <a:pt x="169" y="194"/>
                  </a:cubicBezTo>
                  <a:cubicBezTo>
                    <a:pt x="169" y="194"/>
                    <a:pt x="168" y="195"/>
                    <a:pt x="168" y="196"/>
                  </a:cubicBezTo>
                  <a:close/>
                  <a:moveTo>
                    <a:pt x="158" y="193"/>
                  </a:moveTo>
                  <a:cubicBezTo>
                    <a:pt x="158" y="193"/>
                    <a:pt x="157" y="193"/>
                    <a:pt x="157" y="193"/>
                  </a:cubicBezTo>
                  <a:cubicBezTo>
                    <a:pt x="157" y="193"/>
                    <a:pt x="157" y="193"/>
                    <a:pt x="157" y="193"/>
                  </a:cubicBezTo>
                  <a:cubicBezTo>
                    <a:pt x="157" y="193"/>
                    <a:pt x="157" y="193"/>
                    <a:pt x="157" y="194"/>
                  </a:cubicBezTo>
                  <a:cubicBezTo>
                    <a:pt x="157" y="194"/>
                    <a:pt x="158" y="194"/>
                    <a:pt x="158" y="194"/>
                  </a:cubicBezTo>
                  <a:lnTo>
                    <a:pt x="158" y="193"/>
                  </a:lnTo>
                  <a:close/>
                  <a:moveTo>
                    <a:pt x="155" y="195"/>
                  </a:moveTo>
                  <a:cubicBezTo>
                    <a:pt x="155" y="195"/>
                    <a:pt x="156" y="196"/>
                    <a:pt x="156" y="196"/>
                  </a:cubicBezTo>
                  <a:cubicBezTo>
                    <a:pt x="156" y="197"/>
                    <a:pt x="156" y="197"/>
                    <a:pt x="157" y="197"/>
                  </a:cubicBezTo>
                  <a:cubicBezTo>
                    <a:pt x="157" y="196"/>
                    <a:pt x="157" y="196"/>
                    <a:pt x="157" y="195"/>
                  </a:cubicBezTo>
                  <a:cubicBezTo>
                    <a:pt x="156" y="195"/>
                    <a:pt x="156" y="194"/>
                    <a:pt x="156" y="193"/>
                  </a:cubicBezTo>
                  <a:cubicBezTo>
                    <a:pt x="156" y="193"/>
                    <a:pt x="155" y="193"/>
                    <a:pt x="155" y="193"/>
                  </a:cubicBezTo>
                  <a:cubicBezTo>
                    <a:pt x="155" y="193"/>
                    <a:pt x="155" y="193"/>
                    <a:pt x="155" y="193"/>
                  </a:cubicBezTo>
                  <a:cubicBezTo>
                    <a:pt x="155" y="194"/>
                    <a:pt x="154" y="194"/>
                    <a:pt x="154" y="194"/>
                  </a:cubicBezTo>
                  <a:cubicBezTo>
                    <a:pt x="154" y="194"/>
                    <a:pt x="154" y="194"/>
                    <a:pt x="154" y="194"/>
                  </a:cubicBezTo>
                  <a:cubicBezTo>
                    <a:pt x="153" y="194"/>
                    <a:pt x="153" y="194"/>
                    <a:pt x="153" y="193"/>
                  </a:cubicBezTo>
                  <a:cubicBezTo>
                    <a:pt x="153" y="193"/>
                    <a:pt x="152" y="193"/>
                    <a:pt x="151" y="193"/>
                  </a:cubicBezTo>
                  <a:cubicBezTo>
                    <a:pt x="151" y="194"/>
                    <a:pt x="152" y="194"/>
                    <a:pt x="152" y="195"/>
                  </a:cubicBezTo>
                  <a:cubicBezTo>
                    <a:pt x="153" y="195"/>
                    <a:pt x="154" y="195"/>
                    <a:pt x="155" y="195"/>
                  </a:cubicBezTo>
                  <a:close/>
                  <a:moveTo>
                    <a:pt x="167" y="192"/>
                  </a:moveTo>
                  <a:cubicBezTo>
                    <a:pt x="168" y="192"/>
                    <a:pt x="168" y="192"/>
                    <a:pt x="168" y="192"/>
                  </a:cubicBezTo>
                  <a:cubicBezTo>
                    <a:pt x="168" y="192"/>
                    <a:pt x="169" y="192"/>
                    <a:pt x="168" y="192"/>
                  </a:cubicBezTo>
                  <a:lnTo>
                    <a:pt x="168" y="192"/>
                  </a:lnTo>
                  <a:cubicBezTo>
                    <a:pt x="168" y="192"/>
                    <a:pt x="168" y="192"/>
                    <a:pt x="167" y="192"/>
                  </a:cubicBezTo>
                  <a:cubicBezTo>
                    <a:pt x="167" y="192"/>
                    <a:pt x="167" y="192"/>
                    <a:pt x="167" y="192"/>
                  </a:cubicBezTo>
                  <a:close/>
                  <a:moveTo>
                    <a:pt x="136" y="48"/>
                  </a:moveTo>
                  <a:cubicBezTo>
                    <a:pt x="137" y="48"/>
                    <a:pt x="138" y="48"/>
                    <a:pt x="138" y="47"/>
                  </a:cubicBezTo>
                  <a:cubicBezTo>
                    <a:pt x="137" y="47"/>
                    <a:pt x="137" y="47"/>
                    <a:pt x="136" y="47"/>
                  </a:cubicBezTo>
                  <a:cubicBezTo>
                    <a:pt x="136" y="47"/>
                    <a:pt x="136" y="47"/>
                    <a:pt x="136" y="48"/>
                  </a:cubicBezTo>
                  <a:close/>
                  <a:moveTo>
                    <a:pt x="170" y="43"/>
                  </a:moveTo>
                  <a:cubicBezTo>
                    <a:pt x="170" y="43"/>
                    <a:pt x="170" y="43"/>
                    <a:pt x="170" y="43"/>
                  </a:cubicBezTo>
                  <a:cubicBezTo>
                    <a:pt x="170" y="42"/>
                    <a:pt x="170" y="42"/>
                    <a:pt x="170" y="42"/>
                  </a:cubicBezTo>
                  <a:cubicBezTo>
                    <a:pt x="170" y="42"/>
                    <a:pt x="170" y="42"/>
                    <a:pt x="170" y="43"/>
                  </a:cubicBezTo>
                  <a:cubicBezTo>
                    <a:pt x="170" y="43"/>
                    <a:pt x="170" y="43"/>
                    <a:pt x="170" y="43"/>
                  </a:cubicBezTo>
                  <a:close/>
                  <a:moveTo>
                    <a:pt x="163" y="44"/>
                  </a:moveTo>
                  <a:cubicBezTo>
                    <a:pt x="164" y="44"/>
                    <a:pt x="165" y="45"/>
                    <a:pt x="166" y="45"/>
                  </a:cubicBezTo>
                  <a:cubicBezTo>
                    <a:pt x="167" y="46"/>
                    <a:pt x="167" y="47"/>
                    <a:pt x="168" y="47"/>
                  </a:cubicBezTo>
                  <a:cubicBezTo>
                    <a:pt x="168" y="47"/>
                    <a:pt x="168" y="47"/>
                    <a:pt x="169" y="47"/>
                  </a:cubicBezTo>
                  <a:cubicBezTo>
                    <a:pt x="169" y="47"/>
                    <a:pt x="169" y="47"/>
                    <a:pt x="169" y="47"/>
                  </a:cubicBezTo>
                  <a:lnTo>
                    <a:pt x="170" y="47"/>
                  </a:lnTo>
                  <a:cubicBezTo>
                    <a:pt x="170" y="47"/>
                    <a:pt x="170" y="47"/>
                    <a:pt x="170" y="46"/>
                  </a:cubicBezTo>
                  <a:cubicBezTo>
                    <a:pt x="170" y="45"/>
                    <a:pt x="170" y="45"/>
                    <a:pt x="170" y="44"/>
                  </a:cubicBezTo>
                  <a:cubicBezTo>
                    <a:pt x="169" y="44"/>
                    <a:pt x="169" y="43"/>
                    <a:pt x="169" y="43"/>
                  </a:cubicBezTo>
                  <a:cubicBezTo>
                    <a:pt x="168" y="43"/>
                    <a:pt x="168" y="43"/>
                    <a:pt x="167" y="43"/>
                  </a:cubicBezTo>
                  <a:cubicBezTo>
                    <a:pt x="167" y="44"/>
                    <a:pt x="166" y="44"/>
                    <a:pt x="165" y="44"/>
                  </a:cubicBezTo>
                  <a:cubicBezTo>
                    <a:pt x="165" y="43"/>
                    <a:pt x="165" y="43"/>
                    <a:pt x="165" y="42"/>
                  </a:cubicBezTo>
                  <a:cubicBezTo>
                    <a:pt x="166" y="42"/>
                    <a:pt x="165" y="42"/>
                    <a:pt x="165" y="42"/>
                  </a:cubicBezTo>
                  <a:cubicBezTo>
                    <a:pt x="165" y="42"/>
                    <a:pt x="164" y="42"/>
                    <a:pt x="164" y="43"/>
                  </a:cubicBezTo>
                  <a:cubicBezTo>
                    <a:pt x="164" y="43"/>
                    <a:pt x="164" y="43"/>
                    <a:pt x="164" y="43"/>
                  </a:cubicBezTo>
                  <a:cubicBezTo>
                    <a:pt x="163" y="43"/>
                    <a:pt x="163" y="43"/>
                    <a:pt x="163" y="43"/>
                  </a:cubicBezTo>
                  <a:cubicBezTo>
                    <a:pt x="163" y="43"/>
                    <a:pt x="163" y="44"/>
                    <a:pt x="163" y="44"/>
                  </a:cubicBezTo>
                  <a:close/>
                  <a:moveTo>
                    <a:pt x="168" y="42"/>
                  </a:moveTo>
                  <a:cubicBezTo>
                    <a:pt x="168" y="41"/>
                    <a:pt x="168" y="41"/>
                    <a:pt x="168" y="40"/>
                  </a:cubicBezTo>
                  <a:cubicBezTo>
                    <a:pt x="168" y="39"/>
                    <a:pt x="168" y="39"/>
                    <a:pt x="167" y="39"/>
                  </a:cubicBezTo>
                  <a:lnTo>
                    <a:pt x="167" y="41"/>
                  </a:lnTo>
                  <a:cubicBezTo>
                    <a:pt x="167" y="41"/>
                    <a:pt x="168" y="42"/>
                    <a:pt x="168" y="42"/>
                  </a:cubicBezTo>
                  <a:close/>
                  <a:moveTo>
                    <a:pt x="54" y="27"/>
                  </a:moveTo>
                  <a:cubicBezTo>
                    <a:pt x="54" y="27"/>
                    <a:pt x="54" y="27"/>
                    <a:pt x="54" y="27"/>
                  </a:cubicBezTo>
                  <a:cubicBezTo>
                    <a:pt x="54" y="27"/>
                    <a:pt x="54" y="27"/>
                    <a:pt x="54" y="27"/>
                  </a:cubicBezTo>
                  <a:cubicBezTo>
                    <a:pt x="54" y="28"/>
                    <a:pt x="54" y="28"/>
                    <a:pt x="54" y="28"/>
                  </a:cubicBezTo>
                  <a:cubicBezTo>
                    <a:pt x="54" y="28"/>
                    <a:pt x="54" y="28"/>
                    <a:pt x="54" y="27"/>
                  </a:cubicBezTo>
                  <a:close/>
                  <a:moveTo>
                    <a:pt x="170" y="26"/>
                  </a:moveTo>
                  <a:cubicBezTo>
                    <a:pt x="170" y="26"/>
                    <a:pt x="170" y="26"/>
                    <a:pt x="169" y="26"/>
                  </a:cubicBezTo>
                  <a:cubicBezTo>
                    <a:pt x="169" y="26"/>
                    <a:pt x="169" y="26"/>
                    <a:pt x="169" y="26"/>
                  </a:cubicBezTo>
                  <a:cubicBezTo>
                    <a:pt x="169" y="26"/>
                    <a:pt x="169" y="26"/>
                    <a:pt x="169" y="26"/>
                  </a:cubicBezTo>
                  <a:cubicBezTo>
                    <a:pt x="169" y="27"/>
                    <a:pt x="170" y="26"/>
                    <a:pt x="170" y="26"/>
                  </a:cubicBezTo>
                  <a:close/>
                  <a:moveTo>
                    <a:pt x="165" y="28"/>
                  </a:moveTo>
                  <a:cubicBezTo>
                    <a:pt x="165" y="28"/>
                    <a:pt x="165" y="28"/>
                    <a:pt x="166" y="28"/>
                  </a:cubicBezTo>
                  <a:cubicBezTo>
                    <a:pt x="166" y="28"/>
                    <a:pt x="166" y="28"/>
                    <a:pt x="167" y="28"/>
                  </a:cubicBezTo>
                  <a:cubicBezTo>
                    <a:pt x="167" y="27"/>
                    <a:pt x="167" y="27"/>
                    <a:pt x="167" y="27"/>
                  </a:cubicBezTo>
                  <a:cubicBezTo>
                    <a:pt x="168" y="26"/>
                    <a:pt x="168" y="26"/>
                    <a:pt x="167" y="26"/>
                  </a:cubicBezTo>
                  <a:cubicBezTo>
                    <a:pt x="167" y="26"/>
                    <a:pt x="167" y="26"/>
                    <a:pt x="166" y="26"/>
                  </a:cubicBezTo>
                  <a:cubicBezTo>
                    <a:pt x="166" y="26"/>
                    <a:pt x="166" y="26"/>
                    <a:pt x="166" y="27"/>
                  </a:cubicBezTo>
                  <a:cubicBezTo>
                    <a:pt x="166" y="27"/>
                    <a:pt x="166" y="27"/>
                    <a:pt x="165" y="28"/>
                  </a:cubicBezTo>
                  <a:cubicBezTo>
                    <a:pt x="165" y="28"/>
                    <a:pt x="165" y="28"/>
                    <a:pt x="165" y="28"/>
                  </a:cubicBezTo>
                  <a:close/>
                  <a:moveTo>
                    <a:pt x="162" y="27"/>
                  </a:moveTo>
                  <a:cubicBezTo>
                    <a:pt x="162" y="27"/>
                    <a:pt x="162" y="27"/>
                    <a:pt x="163" y="27"/>
                  </a:cubicBezTo>
                  <a:cubicBezTo>
                    <a:pt x="164" y="27"/>
                    <a:pt x="164" y="27"/>
                    <a:pt x="164" y="26"/>
                  </a:cubicBezTo>
                  <a:cubicBezTo>
                    <a:pt x="163" y="26"/>
                    <a:pt x="163" y="26"/>
                    <a:pt x="162" y="26"/>
                  </a:cubicBezTo>
                  <a:cubicBezTo>
                    <a:pt x="162" y="25"/>
                    <a:pt x="161" y="25"/>
                    <a:pt x="160" y="25"/>
                  </a:cubicBezTo>
                  <a:cubicBezTo>
                    <a:pt x="160" y="26"/>
                    <a:pt x="160" y="26"/>
                    <a:pt x="160" y="26"/>
                  </a:cubicBezTo>
                  <a:cubicBezTo>
                    <a:pt x="160" y="26"/>
                    <a:pt x="161" y="26"/>
                    <a:pt x="161" y="26"/>
                  </a:cubicBezTo>
                  <a:cubicBezTo>
                    <a:pt x="161" y="26"/>
                    <a:pt x="161" y="26"/>
                    <a:pt x="162" y="26"/>
                  </a:cubicBezTo>
                  <a:cubicBezTo>
                    <a:pt x="162" y="26"/>
                    <a:pt x="162" y="26"/>
                    <a:pt x="162" y="27"/>
                  </a:cubicBezTo>
                  <a:close/>
                  <a:moveTo>
                    <a:pt x="126" y="23"/>
                  </a:moveTo>
                  <a:cubicBezTo>
                    <a:pt x="125" y="23"/>
                    <a:pt x="125" y="23"/>
                    <a:pt x="125" y="23"/>
                  </a:cubicBezTo>
                  <a:cubicBezTo>
                    <a:pt x="125" y="23"/>
                    <a:pt x="125" y="23"/>
                    <a:pt x="126" y="23"/>
                  </a:cubicBezTo>
                  <a:cubicBezTo>
                    <a:pt x="126" y="23"/>
                    <a:pt x="126" y="23"/>
                    <a:pt x="126" y="23"/>
                  </a:cubicBezTo>
                  <a:close/>
                  <a:moveTo>
                    <a:pt x="163" y="23"/>
                  </a:moveTo>
                  <a:cubicBezTo>
                    <a:pt x="164" y="23"/>
                    <a:pt x="164" y="22"/>
                    <a:pt x="163" y="22"/>
                  </a:cubicBezTo>
                  <a:cubicBezTo>
                    <a:pt x="163" y="22"/>
                    <a:pt x="162" y="22"/>
                    <a:pt x="162" y="22"/>
                  </a:cubicBezTo>
                  <a:cubicBezTo>
                    <a:pt x="162" y="23"/>
                    <a:pt x="162" y="23"/>
                    <a:pt x="163" y="23"/>
                  </a:cubicBezTo>
                  <a:cubicBezTo>
                    <a:pt x="163" y="23"/>
                    <a:pt x="163" y="23"/>
                    <a:pt x="163" y="23"/>
                  </a:cubicBezTo>
                  <a:close/>
                  <a:moveTo>
                    <a:pt x="162" y="23"/>
                  </a:moveTo>
                  <a:cubicBezTo>
                    <a:pt x="162" y="22"/>
                    <a:pt x="162" y="21"/>
                    <a:pt x="162" y="21"/>
                  </a:cubicBezTo>
                  <a:cubicBezTo>
                    <a:pt x="163" y="20"/>
                    <a:pt x="163" y="20"/>
                    <a:pt x="163" y="19"/>
                  </a:cubicBezTo>
                  <a:cubicBezTo>
                    <a:pt x="162" y="19"/>
                    <a:pt x="162" y="19"/>
                    <a:pt x="162" y="20"/>
                  </a:cubicBezTo>
                  <a:cubicBezTo>
                    <a:pt x="161" y="20"/>
                    <a:pt x="161" y="20"/>
                    <a:pt x="160" y="21"/>
                  </a:cubicBezTo>
                  <a:cubicBezTo>
                    <a:pt x="160" y="21"/>
                    <a:pt x="160" y="21"/>
                    <a:pt x="160" y="22"/>
                  </a:cubicBezTo>
                  <a:cubicBezTo>
                    <a:pt x="160" y="22"/>
                    <a:pt x="161" y="23"/>
                    <a:pt x="162" y="23"/>
                  </a:cubicBezTo>
                  <a:close/>
                  <a:moveTo>
                    <a:pt x="166" y="20"/>
                  </a:moveTo>
                  <a:cubicBezTo>
                    <a:pt x="166" y="20"/>
                    <a:pt x="166" y="19"/>
                    <a:pt x="167" y="19"/>
                  </a:cubicBezTo>
                  <a:cubicBezTo>
                    <a:pt x="167" y="18"/>
                    <a:pt x="167" y="18"/>
                    <a:pt x="166" y="18"/>
                  </a:cubicBezTo>
                  <a:cubicBezTo>
                    <a:pt x="166" y="18"/>
                    <a:pt x="166" y="18"/>
                    <a:pt x="165" y="19"/>
                  </a:cubicBezTo>
                  <a:cubicBezTo>
                    <a:pt x="165" y="19"/>
                    <a:pt x="165" y="20"/>
                    <a:pt x="166" y="20"/>
                  </a:cubicBezTo>
                  <a:close/>
                  <a:moveTo>
                    <a:pt x="158" y="16"/>
                  </a:moveTo>
                  <a:cubicBezTo>
                    <a:pt x="158" y="16"/>
                    <a:pt x="158" y="16"/>
                    <a:pt x="159" y="16"/>
                  </a:cubicBezTo>
                  <a:cubicBezTo>
                    <a:pt x="159" y="16"/>
                    <a:pt x="159" y="16"/>
                    <a:pt x="159" y="15"/>
                  </a:cubicBezTo>
                  <a:lnTo>
                    <a:pt x="158" y="15"/>
                  </a:lnTo>
                  <a:lnTo>
                    <a:pt x="158" y="16"/>
                  </a:lnTo>
                  <a:close/>
                  <a:moveTo>
                    <a:pt x="150" y="11"/>
                  </a:moveTo>
                  <a:cubicBezTo>
                    <a:pt x="150" y="11"/>
                    <a:pt x="150" y="11"/>
                    <a:pt x="149" y="11"/>
                  </a:cubicBezTo>
                  <a:cubicBezTo>
                    <a:pt x="149" y="11"/>
                    <a:pt x="149" y="11"/>
                    <a:pt x="149" y="11"/>
                  </a:cubicBezTo>
                  <a:lnTo>
                    <a:pt x="150" y="11"/>
                  </a:lnTo>
                  <a:cubicBezTo>
                    <a:pt x="150" y="11"/>
                    <a:pt x="150" y="11"/>
                    <a:pt x="150" y="11"/>
                  </a:cubicBezTo>
                  <a:close/>
                  <a:moveTo>
                    <a:pt x="32" y="11"/>
                  </a:moveTo>
                  <a:cubicBezTo>
                    <a:pt x="33" y="11"/>
                    <a:pt x="34" y="11"/>
                    <a:pt x="34" y="11"/>
                  </a:cubicBezTo>
                  <a:cubicBezTo>
                    <a:pt x="35" y="11"/>
                    <a:pt x="35" y="11"/>
                    <a:pt x="35" y="10"/>
                  </a:cubicBezTo>
                  <a:cubicBezTo>
                    <a:pt x="34" y="10"/>
                    <a:pt x="33" y="10"/>
                    <a:pt x="32" y="11"/>
                  </a:cubicBezTo>
                  <a:close/>
                  <a:moveTo>
                    <a:pt x="119" y="11"/>
                  </a:moveTo>
                  <a:cubicBezTo>
                    <a:pt x="120" y="11"/>
                    <a:pt x="121" y="11"/>
                    <a:pt x="121" y="10"/>
                  </a:cubicBezTo>
                  <a:lnTo>
                    <a:pt x="119" y="10"/>
                  </a:lnTo>
                  <a:cubicBezTo>
                    <a:pt x="119" y="10"/>
                    <a:pt x="119" y="11"/>
                    <a:pt x="119" y="11"/>
                  </a:cubicBezTo>
                  <a:close/>
                  <a:moveTo>
                    <a:pt x="28" y="11"/>
                  </a:moveTo>
                  <a:cubicBezTo>
                    <a:pt x="29" y="11"/>
                    <a:pt x="29" y="11"/>
                    <a:pt x="29" y="11"/>
                  </a:cubicBezTo>
                  <a:cubicBezTo>
                    <a:pt x="30" y="11"/>
                    <a:pt x="30" y="10"/>
                    <a:pt x="30" y="10"/>
                  </a:cubicBezTo>
                  <a:cubicBezTo>
                    <a:pt x="29" y="10"/>
                    <a:pt x="28" y="10"/>
                    <a:pt x="28" y="11"/>
                  </a:cubicBezTo>
                  <a:close/>
                  <a:moveTo>
                    <a:pt x="168" y="9"/>
                  </a:moveTo>
                  <a:cubicBezTo>
                    <a:pt x="168" y="9"/>
                    <a:pt x="168" y="9"/>
                    <a:pt x="168" y="9"/>
                  </a:cubicBezTo>
                  <a:cubicBezTo>
                    <a:pt x="168" y="9"/>
                    <a:pt x="168" y="9"/>
                    <a:pt x="168" y="9"/>
                  </a:cubicBezTo>
                  <a:cubicBezTo>
                    <a:pt x="168" y="9"/>
                    <a:pt x="168" y="9"/>
                    <a:pt x="168" y="9"/>
                  </a:cubicBezTo>
                  <a:cubicBezTo>
                    <a:pt x="169" y="9"/>
                    <a:pt x="169" y="9"/>
                    <a:pt x="168" y="9"/>
                  </a:cubicBezTo>
                  <a:close/>
                  <a:moveTo>
                    <a:pt x="41" y="10"/>
                  </a:moveTo>
                  <a:lnTo>
                    <a:pt x="42" y="10"/>
                  </a:lnTo>
                  <a:cubicBezTo>
                    <a:pt x="42" y="9"/>
                    <a:pt x="42" y="9"/>
                    <a:pt x="41" y="9"/>
                  </a:cubicBezTo>
                  <a:lnTo>
                    <a:pt x="41" y="10"/>
                  </a:lnTo>
                  <a:close/>
                  <a:moveTo>
                    <a:pt x="24" y="9"/>
                  </a:moveTo>
                  <a:cubicBezTo>
                    <a:pt x="24" y="9"/>
                    <a:pt x="24" y="9"/>
                    <a:pt x="24" y="9"/>
                  </a:cubicBezTo>
                  <a:cubicBezTo>
                    <a:pt x="25" y="9"/>
                    <a:pt x="25" y="9"/>
                    <a:pt x="25" y="10"/>
                  </a:cubicBezTo>
                  <a:cubicBezTo>
                    <a:pt x="25" y="9"/>
                    <a:pt x="25" y="9"/>
                    <a:pt x="25" y="9"/>
                  </a:cubicBezTo>
                  <a:cubicBezTo>
                    <a:pt x="25" y="9"/>
                    <a:pt x="25" y="9"/>
                    <a:pt x="25" y="9"/>
                  </a:cubicBezTo>
                  <a:cubicBezTo>
                    <a:pt x="25" y="9"/>
                    <a:pt x="25" y="9"/>
                    <a:pt x="25" y="9"/>
                  </a:cubicBezTo>
                  <a:cubicBezTo>
                    <a:pt x="25" y="8"/>
                    <a:pt x="25" y="8"/>
                    <a:pt x="24" y="8"/>
                  </a:cubicBezTo>
                  <a:cubicBezTo>
                    <a:pt x="24" y="9"/>
                    <a:pt x="24" y="9"/>
                    <a:pt x="24" y="9"/>
                  </a:cubicBezTo>
                  <a:cubicBezTo>
                    <a:pt x="24" y="9"/>
                    <a:pt x="24" y="9"/>
                    <a:pt x="24" y="9"/>
                  </a:cubicBezTo>
                  <a:close/>
                  <a:moveTo>
                    <a:pt x="155" y="8"/>
                  </a:moveTo>
                  <a:lnTo>
                    <a:pt x="156" y="8"/>
                  </a:lnTo>
                  <a:lnTo>
                    <a:pt x="156" y="7"/>
                  </a:lnTo>
                  <a:lnTo>
                    <a:pt x="155" y="7"/>
                  </a:lnTo>
                  <a:lnTo>
                    <a:pt x="155" y="8"/>
                  </a:lnTo>
                  <a:close/>
                  <a:moveTo>
                    <a:pt x="163" y="7"/>
                  </a:moveTo>
                  <a:cubicBezTo>
                    <a:pt x="163" y="7"/>
                    <a:pt x="163" y="7"/>
                    <a:pt x="162" y="7"/>
                  </a:cubicBezTo>
                  <a:cubicBezTo>
                    <a:pt x="162" y="7"/>
                    <a:pt x="162" y="7"/>
                    <a:pt x="162" y="7"/>
                  </a:cubicBezTo>
                  <a:cubicBezTo>
                    <a:pt x="162" y="7"/>
                    <a:pt x="162" y="7"/>
                    <a:pt x="163" y="7"/>
                  </a:cubicBezTo>
                  <a:cubicBezTo>
                    <a:pt x="163" y="7"/>
                    <a:pt x="163" y="7"/>
                    <a:pt x="163" y="7"/>
                  </a:cubicBezTo>
                  <a:close/>
                  <a:moveTo>
                    <a:pt x="169" y="7"/>
                  </a:moveTo>
                  <a:cubicBezTo>
                    <a:pt x="169" y="7"/>
                    <a:pt x="169" y="7"/>
                    <a:pt x="170" y="7"/>
                  </a:cubicBezTo>
                  <a:cubicBezTo>
                    <a:pt x="170" y="6"/>
                    <a:pt x="169" y="6"/>
                    <a:pt x="169" y="6"/>
                  </a:cubicBezTo>
                  <a:lnTo>
                    <a:pt x="169" y="7"/>
                  </a:lnTo>
                  <a:cubicBezTo>
                    <a:pt x="169" y="7"/>
                    <a:pt x="169" y="7"/>
                    <a:pt x="169" y="7"/>
                  </a:cubicBezTo>
                  <a:close/>
                  <a:moveTo>
                    <a:pt x="26" y="5"/>
                  </a:moveTo>
                  <a:cubicBezTo>
                    <a:pt x="26" y="5"/>
                    <a:pt x="26" y="5"/>
                    <a:pt x="26" y="5"/>
                  </a:cubicBezTo>
                  <a:cubicBezTo>
                    <a:pt x="25" y="5"/>
                    <a:pt x="25" y="5"/>
                    <a:pt x="25" y="5"/>
                  </a:cubicBezTo>
                  <a:cubicBezTo>
                    <a:pt x="26" y="5"/>
                    <a:pt x="26" y="5"/>
                    <a:pt x="26" y="5"/>
                  </a:cubicBezTo>
                  <a:cubicBezTo>
                    <a:pt x="26" y="5"/>
                    <a:pt x="26" y="5"/>
                    <a:pt x="26" y="5"/>
                  </a:cubicBezTo>
                  <a:close/>
                  <a:moveTo>
                    <a:pt x="161" y="4"/>
                  </a:moveTo>
                  <a:cubicBezTo>
                    <a:pt x="162" y="4"/>
                    <a:pt x="163" y="4"/>
                    <a:pt x="164" y="3"/>
                  </a:cubicBezTo>
                  <a:cubicBezTo>
                    <a:pt x="163" y="4"/>
                    <a:pt x="163" y="4"/>
                    <a:pt x="162" y="3"/>
                  </a:cubicBezTo>
                  <a:cubicBezTo>
                    <a:pt x="161" y="3"/>
                    <a:pt x="161" y="4"/>
                    <a:pt x="161" y="4"/>
                  </a:cubicBezTo>
                  <a:close/>
                  <a:moveTo>
                    <a:pt x="151" y="4"/>
                  </a:moveTo>
                  <a:cubicBezTo>
                    <a:pt x="151" y="3"/>
                    <a:pt x="151" y="3"/>
                    <a:pt x="150" y="4"/>
                  </a:cubicBezTo>
                  <a:cubicBezTo>
                    <a:pt x="150" y="4"/>
                    <a:pt x="149" y="4"/>
                    <a:pt x="149" y="3"/>
                  </a:cubicBezTo>
                  <a:cubicBezTo>
                    <a:pt x="149" y="4"/>
                    <a:pt x="149" y="4"/>
                    <a:pt x="149" y="5"/>
                  </a:cubicBezTo>
                  <a:cubicBezTo>
                    <a:pt x="149" y="5"/>
                    <a:pt x="150" y="5"/>
                    <a:pt x="150" y="5"/>
                  </a:cubicBezTo>
                  <a:cubicBezTo>
                    <a:pt x="150" y="5"/>
                    <a:pt x="151" y="5"/>
                    <a:pt x="151" y="5"/>
                  </a:cubicBezTo>
                  <a:cubicBezTo>
                    <a:pt x="151" y="4"/>
                    <a:pt x="152" y="4"/>
                    <a:pt x="151" y="4"/>
                  </a:cubicBezTo>
                  <a:close/>
                  <a:moveTo>
                    <a:pt x="168" y="3"/>
                  </a:moveTo>
                  <a:lnTo>
                    <a:pt x="168" y="3"/>
                  </a:lnTo>
                  <a:lnTo>
                    <a:pt x="169" y="2"/>
                  </a:lnTo>
                  <a:lnTo>
                    <a:pt x="168" y="2"/>
                  </a:lnTo>
                  <a:lnTo>
                    <a:pt x="168" y="3"/>
                  </a:lnTo>
                  <a:close/>
                  <a:moveTo>
                    <a:pt x="21" y="3"/>
                  </a:moveTo>
                  <a:cubicBezTo>
                    <a:pt x="21" y="3"/>
                    <a:pt x="22" y="3"/>
                    <a:pt x="22" y="3"/>
                  </a:cubicBezTo>
                  <a:cubicBezTo>
                    <a:pt x="22" y="3"/>
                    <a:pt x="22" y="2"/>
                    <a:pt x="22" y="2"/>
                  </a:cubicBezTo>
                  <a:lnTo>
                    <a:pt x="21" y="2"/>
                  </a:lnTo>
                  <a:cubicBezTo>
                    <a:pt x="20" y="3"/>
                    <a:pt x="21" y="3"/>
                    <a:pt x="21" y="3"/>
                  </a:cubicBezTo>
                  <a:close/>
                  <a:moveTo>
                    <a:pt x="122" y="4"/>
                  </a:moveTo>
                  <a:lnTo>
                    <a:pt x="123" y="4"/>
                  </a:lnTo>
                  <a:cubicBezTo>
                    <a:pt x="124" y="4"/>
                    <a:pt x="124" y="4"/>
                    <a:pt x="124" y="3"/>
                  </a:cubicBezTo>
                  <a:cubicBezTo>
                    <a:pt x="124" y="3"/>
                    <a:pt x="123" y="3"/>
                    <a:pt x="123" y="2"/>
                  </a:cubicBezTo>
                  <a:cubicBezTo>
                    <a:pt x="123" y="2"/>
                    <a:pt x="123" y="2"/>
                    <a:pt x="122" y="2"/>
                  </a:cubicBezTo>
                  <a:cubicBezTo>
                    <a:pt x="122" y="2"/>
                    <a:pt x="122" y="2"/>
                    <a:pt x="122" y="3"/>
                  </a:cubicBezTo>
                  <a:cubicBezTo>
                    <a:pt x="122" y="3"/>
                    <a:pt x="122" y="4"/>
                    <a:pt x="122" y="4"/>
                  </a:cubicBezTo>
                  <a:close/>
                  <a:moveTo>
                    <a:pt x="28" y="2"/>
                  </a:moveTo>
                  <a:cubicBezTo>
                    <a:pt x="28" y="3"/>
                    <a:pt x="28" y="3"/>
                    <a:pt x="29" y="4"/>
                  </a:cubicBezTo>
                  <a:cubicBezTo>
                    <a:pt x="29" y="4"/>
                    <a:pt x="29" y="4"/>
                    <a:pt x="30" y="4"/>
                  </a:cubicBezTo>
                  <a:cubicBezTo>
                    <a:pt x="30" y="4"/>
                    <a:pt x="31" y="3"/>
                    <a:pt x="31" y="3"/>
                  </a:cubicBezTo>
                  <a:cubicBezTo>
                    <a:pt x="31" y="3"/>
                    <a:pt x="32" y="2"/>
                    <a:pt x="32" y="2"/>
                  </a:cubicBezTo>
                  <a:cubicBezTo>
                    <a:pt x="31" y="1"/>
                    <a:pt x="30" y="2"/>
                    <a:pt x="30" y="2"/>
                  </a:cubicBezTo>
                  <a:cubicBezTo>
                    <a:pt x="29" y="2"/>
                    <a:pt x="29" y="2"/>
                    <a:pt x="28" y="2"/>
                  </a:cubicBezTo>
                  <a:close/>
                  <a:moveTo>
                    <a:pt x="24" y="3"/>
                  </a:moveTo>
                  <a:cubicBezTo>
                    <a:pt x="24" y="3"/>
                    <a:pt x="25" y="3"/>
                    <a:pt x="25" y="4"/>
                  </a:cubicBezTo>
                  <a:cubicBezTo>
                    <a:pt x="25" y="4"/>
                    <a:pt x="25" y="4"/>
                    <a:pt x="26" y="4"/>
                  </a:cubicBezTo>
                  <a:cubicBezTo>
                    <a:pt x="26" y="4"/>
                    <a:pt x="26" y="3"/>
                    <a:pt x="26" y="3"/>
                  </a:cubicBezTo>
                  <a:cubicBezTo>
                    <a:pt x="26" y="3"/>
                    <a:pt x="26" y="3"/>
                    <a:pt x="27" y="2"/>
                  </a:cubicBezTo>
                  <a:cubicBezTo>
                    <a:pt x="26" y="2"/>
                    <a:pt x="26" y="2"/>
                    <a:pt x="25" y="2"/>
                  </a:cubicBezTo>
                  <a:cubicBezTo>
                    <a:pt x="24" y="2"/>
                    <a:pt x="24" y="2"/>
                    <a:pt x="24" y="3"/>
                  </a:cubicBezTo>
                  <a:close/>
                  <a:moveTo>
                    <a:pt x="45" y="3"/>
                  </a:moveTo>
                  <a:cubicBezTo>
                    <a:pt x="46" y="3"/>
                    <a:pt x="46" y="3"/>
                    <a:pt x="46" y="4"/>
                  </a:cubicBezTo>
                  <a:cubicBezTo>
                    <a:pt x="46" y="4"/>
                    <a:pt x="47" y="4"/>
                    <a:pt x="47" y="4"/>
                  </a:cubicBezTo>
                  <a:cubicBezTo>
                    <a:pt x="48" y="4"/>
                    <a:pt x="48" y="3"/>
                    <a:pt x="49" y="3"/>
                  </a:cubicBezTo>
                  <a:cubicBezTo>
                    <a:pt x="49" y="2"/>
                    <a:pt x="49" y="2"/>
                    <a:pt x="49" y="1"/>
                  </a:cubicBezTo>
                  <a:cubicBezTo>
                    <a:pt x="49" y="1"/>
                    <a:pt x="48" y="1"/>
                    <a:pt x="47" y="2"/>
                  </a:cubicBezTo>
                  <a:cubicBezTo>
                    <a:pt x="47" y="2"/>
                    <a:pt x="46" y="2"/>
                    <a:pt x="45" y="1"/>
                  </a:cubicBezTo>
                  <a:cubicBezTo>
                    <a:pt x="45" y="2"/>
                    <a:pt x="45" y="2"/>
                    <a:pt x="45" y="2"/>
                  </a:cubicBezTo>
                  <a:cubicBezTo>
                    <a:pt x="45" y="2"/>
                    <a:pt x="45" y="3"/>
                    <a:pt x="45" y="3"/>
                  </a:cubicBezTo>
                  <a:close/>
                  <a:moveTo>
                    <a:pt x="141" y="3"/>
                  </a:moveTo>
                  <a:cubicBezTo>
                    <a:pt x="141" y="2"/>
                    <a:pt x="142" y="2"/>
                    <a:pt x="142" y="2"/>
                  </a:cubicBezTo>
                  <a:cubicBezTo>
                    <a:pt x="143" y="2"/>
                    <a:pt x="143" y="2"/>
                    <a:pt x="143" y="1"/>
                  </a:cubicBezTo>
                  <a:cubicBezTo>
                    <a:pt x="143" y="1"/>
                    <a:pt x="142" y="1"/>
                    <a:pt x="141" y="1"/>
                  </a:cubicBezTo>
                  <a:cubicBezTo>
                    <a:pt x="140" y="1"/>
                    <a:pt x="139" y="1"/>
                    <a:pt x="139" y="1"/>
                  </a:cubicBezTo>
                  <a:cubicBezTo>
                    <a:pt x="139" y="2"/>
                    <a:pt x="140" y="2"/>
                    <a:pt x="140" y="2"/>
                  </a:cubicBezTo>
                  <a:cubicBezTo>
                    <a:pt x="140" y="3"/>
                    <a:pt x="140" y="3"/>
                    <a:pt x="141" y="3"/>
                  </a:cubicBezTo>
                  <a:close/>
                  <a:moveTo>
                    <a:pt x="126" y="1"/>
                  </a:moveTo>
                  <a:lnTo>
                    <a:pt x="125" y="1"/>
                  </a:lnTo>
                  <a:cubicBezTo>
                    <a:pt x="125" y="1"/>
                    <a:pt x="125" y="1"/>
                    <a:pt x="125" y="1"/>
                  </a:cubicBezTo>
                  <a:cubicBezTo>
                    <a:pt x="125" y="1"/>
                    <a:pt x="125" y="1"/>
                    <a:pt x="125" y="1"/>
                  </a:cubicBezTo>
                  <a:cubicBezTo>
                    <a:pt x="126" y="1"/>
                    <a:pt x="126" y="1"/>
                    <a:pt x="126" y="1"/>
                  </a:cubicBezTo>
                  <a:close/>
                  <a:moveTo>
                    <a:pt x="104" y="3"/>
                  </a:moveTo>
                  <a:cubicBezTo>
                    <a:pt x="103" y="3"/>
                    <a:pt x="103" y="3"/>
                    <a:pt x="102" y="4"/>
                  </a:cubicBezTo>
                  <a:cubicBezTo>
                    <a:pt x="102" y="4"/>
                    <a:pt x="102" y="4"/>
                    <a:pt x="102" y="5"/>
                  </a:cubicBezTo>
                  <a:cubicBezTo>
                    <a:pt x="102" y="5"/>
                    <a:pt x="103" y="5"/>
                    <a:pt x="103" y="5"/>
                  </a:cubicBezTo>
                  <a:cubicBezTo>
                    <a:pt x="103" y="6"/>
                    <a:pt x="104" y="6"/>
                    <a:pt x="104" y="6"/>
                  </a:cubicBezTo>
                  <a:cubicBezTo>
                    <a:pt x="105" y="5"/>
                    <a:pt x="105" y="5"/>
                    <a:pt x="105" y="5"/>
                  </a:cubicBezTo>
                  <a:cubicBezTo>
                    <a:pt x="105" y="5"/>
                    <a:pt x="105" y="4"/>
                    <a:pt x="105" y="3"/>
                  </a:cubicBezTo>
                  <a:cubicBezTo>
                    <a:pt x="105" y="3"/>
                    <a:pt x="105" y="3"/>
                    <a:pt x="106" y="3"/>
                  </a:cubicBezTo>
                  <a:cubicBezTo>
                    <a:pt x="106" y="2"/>
                    <a:pt x="106" y="2"/>
                    <a:pt x="106" y="1"/>
                  </a:cubicBezTo>
                  <a:cubicBezTo>
                    <a:pt x="106" y="1"/>
                    <a:pt x="105" y="1"/>
                    <a:pt x="104" y="1"/>
                  </a:cubicBezTo>
                  <a:cubicBezTo>
                    <a:pt x="104" y="1"/>
                    <a:pt x="103" y="2"/>
                    <a:pt x="104" y="3"/>
                  </a:cubicBezTo>
                  <a:close/>
                  <a:moveTo>
                    <a:pt x="98" y="3"/>
                  </a:moveTo>
                  <a:cubicBezTo>
                    <a:pt x="99" y="3"/>
                    <a:pt x="99" y="3"/>
                    <a:pt x="99" y="4"/>
                  </a:cubicBezTo>
                  <a:cubicBezTo>
                    <a:pt x="99" y="4"/>
                    <a:pt x="100" y="4"/>
                    <a:pt x="100" y="4"/>
                  </a:cubicBezTo>
                  <a:cubicBezTo>
                    <a:pt x="100" y="3"/>
                    <a:pt x="100" y="2"/>
                    <a:pt x="101" y="2"/>
                  </a:cubicBezTo>
                  <a:cubicBezTo>
                    <a:pt x="101" y="2"/>
                    <a:pt x="101" y="2"/>
                    <a:pt x="101" y="1"/>
                  </a:cubicBezTo>
                  <a:cubicBezTo>
                    <a:pt x="99" y="1"/>
                    <a:pt x="99" y="2"/>
                    <a:pt x="98" y="3"/>
                  </a:cubicBezTo>
                  <a:close/>
                  <a:moveTo>
                    <a:pt x="110" y="9"/>
                  </a:moveTo>
                  <a:cubicBezTo>
                    <a:pt x="110" y="10"/>
                    <a:pt x="110" y="10"/>
                    <a:pt x="111" y="10"/>
                  </a:cubicBezTo>
                  <a:cubicBezTo>
                    <a:pt x="112" y="10"/>
                    <a:pt x="112" y="10"/>
                    <a:pt x="112" y="9"/>
                  </a:cubicBezTo>
                  <a:cubicBezTo>
                    <a:pt x="111" y="9"/>
                    <a:pt x="110" y="9"/>
                    <a:pt x="110" y="9"/>
                  </a:cubicBezTo>
                  <a:close/>
                  <a:moveTo>
                    <a:pt x="108" y="1"/>
                  </a:moveTo>
                  <a:cubicBezTo>
                    <a:pt x="109" y="1"/>
                    <a:pt x="110" y="1"/>
                    <a:pt x="111" y="1"/>
                  </a:cubicBezTo>
                  <a:cubicBezTo>
                    <a:pt x="112" y="1"/>
                    <a:pt x="113" y="1"/>
                    <a:pt x="113" y="1"/>
                  </a:cubicBezTo>
                  <a:cubicBezTo>
                    <a:pt x="113" y="1"/>
                    <a:pt x="113" y="1"/>
                    <a:pt x="113" y="1"/>
                  </a:cubicBezTo>
                  <a:cubicBezTo>
                    <a:pt x="112" y="1"/>
                    <a:pt x="112" y="1"/>
                    <a:pt x="112" y="1"/>
                  </a:cubicBezTo>
                  <a:cubicBezTo>
                    <a:pt x="111" y="1"/>
                    <a:pt x="111" y="1"/>
                    <a:pt x="111" y="2"/>
                  </a:cubicBezTo>
                  <a:cubicBezTo>
                    <a:pt x="111" y="2"/>
                    <a:pt x="111" y="2"/>
                    <a:pt x="111" y="2"/>
                  </a:cubicBezTo>
                  <a:cubicBezTo>
                    <a:pt x="111" y="3"/>
                    <a:pt x="111" y="3"/>
                    <a:pt x="111" y="3"/>
                  </a:cubicBezTo>
                  <a:cubicBezTo>
                    <a:pt x="111" y="4"/>
                    <a:pt x="110" y="4"/>
                    <a:pt x="110" y="4"/>
                  </a:cubicBezTo>
                  <a:cubicBezTo>
                    <a:pt x="111" y="4"/>
                    <a:pt x="111" y="5"/>
                    <a:pt x="111" y="6"/>
                  </a:cubicBezTo>
                  <a:cubicBezTo>
                    <a:pt x="111" y="6"/>
                    <a:pt x="111" y="7"/>
                    <a:pt x="111" y="8"/>
                  </a:cubicBezTo>
                  <a:cubicBezTo>
                    <a:pt x="112" y="8"/>
                    <a:pt x="113" y="8"/>
                    <a:pt x="113" y="7"/>
                  </a:cubicBezTo>
                  <a:cubicBezTo>
                    <a:pt x="113" y="6"/>
                    <a:pt x="114" y="6"/>
                    <a:pt x="113" y="5"/>
                  </a:cubicBezTo>
                  <a:cubicBezTo>
                    <a:pt x="114" y="5"/>
                    <a:pt x="115" y="5"/>
                    <a:pt x="116" y="6"/>
                  </a:cubicBezTo>
                  <a:cubicBezTo>
                    <a:pt x="116" y="6"/>
                    <a:pt x="117" y="7"/>
                    <a:pt x="118" y="7"/>
                  </a:cubicBezTo>
                  <a:cubicBezTo>
                    <a:pt x="118" y="7"/>
                    <a:pt x="118" y="7"/>
                    <a:pt x="119" y="6"/>
                  </a:cubicBezTo>
                  <a:cubicBezTo>
                    <a:pt x="119" y="6"/>
                    <a:pt x="119" y="5"/>
                    <a:pt x="119" y="5"/>
                  </a:cubicBezTo>
                  <a:cubicBezTo>
                    <a:pt x="119" y="5"/>
                    <a:pt x="120" y="5"/>
                    <a:pt x="120" y="5"/>
                  </a:cubicBezTo>
                  <a:cubicBezTo>
                    <a:pt x="120" y="5"/>
                    <a:pt x="121" y="5"/>
                    <a:pt x="121" y="5"/>
                  </a:cubicBezTo>
                  <a:cubicBezTo>
                    <a:pt x="121" y="6"/>
                    <a:pt x="121" y="6"/>
                    <a:pt x="121" y="7"/>
                  </a:cubicBezTo>
                  <a:cubicBezTo>
                    <a:pt x="120" y="7"/>
                    <a:pt x="120" y="7"/>
                    <a:pt x="119" y="7"/>
                  </a:cubicBezTo>
                  <a:cubicBezTo>
                    <a:pt x="119" y="7"/>
                    <a:pt x="118" y="7"/>
                    <a:pt x="117" y="7"/>
                  </a:cubicBezTo>
                  <a:cubicBezTo>
                    <a:pt x="117" y="7"/>
                    <a:pt x="116" y="7"/>
                    <a:pt x="116" y="7"/>
                  </a:cubicBezTo>
                  <a:cubicBezTo>
                    <a:pt x="115" y="8"/>
                    <a:pt x="115" y="8"/>
                    <a:pt x="115" y="9"/>
                  </a:cubicBezTo>
                  <a:cubicBezTo>
                    <a:pt x="114" y="9"/>
                    <a:pt x="114" y="10"/>
                    <a:pt x="114" y="11"/>
                  </a:cubicBezTo>
                  <a:cubicBezTo>
                    <a:pt x="113" y="11"/>
                    <a:pt x="112" y="11"/>
                    <a:pt x="111" y="11"/>
                  </a:cubicBezTo>
                  <a:cubicBezTo>
                    <a:pt x="109" y="11"/>
                    <a:pt x="108" y="11"/>
                    <a:pt x="107" y="11"/>
                  </a:cubicBezTo>
                  <a:cubicBezTo>
                    <a:pt x="108" y="11"/>
                    <a:pt x="109" y="10"/>
                    <a:pt x="109" y="9"/>
                  </a:cubicBezTo>
                  <a:cubicBezTo>
                    <a:pt x="109" y="8"/>
                    <a:pt x="108" y="8"/>
                    <a:pt x="108" y="7"/>
                  </a:cubicBezTo>
                  <a:cubicBezTo>
                    <a:pt x="108" y="7"/>
                    <a:pt x="108" y="7"/>
                    <a:pt x="108" y="6"/>
                  </a:cubicBezTo>
                  <a:cubicBezTo>
                    <a:pt x="109" y="6"/>
                    <a:pt x="109" y="6"/>
                    <a:pt x="110" y="6"/>
                  </a:cubicBezTo>
                  <a:cubicBezTo>
                    <a:pt x="109" y="5"/>
                    <a:pt x="109" y="5"/>
                    <a:pt x="109" y="4"/>
                  </a:cubicBezTo>
                  <a:cubicBezTo>
                    <a:pt x="109" y="4"/>
                    <a:pt x="108" y="3"/>
                    <a:pt x="107" y="3"/>
                  </a:cubicBezTo>
                  <a:cubicBezTo>
                    <a:pt x="107" y="3"/>
                    <a:pt x="107" y="2"/>
                    <a:pt x="107" y="2"/>
                  </a:cubicBezTo>
                  <a:cubicBezTo>
                    <a:pt x="108" y="1"/>
                    <a:pt x="108" y="1"/>
                    <a:pt x="108"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5" name="Freeform 71">
              <a:extLst>
                <a:ext uri="{FF2B5EF4-FFF2-40B4-BE49-F238E27FC236}">
                  <a16:creationId xmlns:a16="http://schemas.microsoft.com/office/drawing/2014/main" id="{41EF8A08-0442-484E-8EE8-ACCA2DA92F3E}"/>
                </a:ext>
              </a:extLst>
            </p:cNvPr>
            <p:cNvSpPr>
              <a:spLocks noEditPoints="1"/>
            </p:cNvSpPr>
            <p:nvPr/>
          </p:nvSpPr>
          <p:spPr bwMode="auto">
            <a:xfrm>
              <a:off x="4014070" y="3086699"/>
              <a:ext cx="139676" cy="177767"/>
            </a:xfrm>
            <a:custGeom>
              <a:avLst/>
              <a:gdLst>
                <a:gd name="T0" fmla="*/ 136 w 171"/>
                <a:gd name="T1" fmla="*/ 205 h 213"/>
                <a:gd name="T2" fmla="*/ 3 w 171"/>
                <a:gd name="T3" fmla="*/ 201 h 213"/>
                <a:gd name="T4" fmla="*/ 134 w 171"/>
                <a:gd name="T5" fmla="*/ 196 h 213"/>
                <a:gd name="T6" fmla="*/ 43 w 171"/>
                <a:gd name="T7" fmla="*/ 192 h 213"/>
                <a:gd name="T8" fmla="*/ 161 w 171"/>
                <a:gd name="T9" fmla="*/ 174 h 213"/>
                <a:gd name="T10" fmla="*/ 61 w 171"/>
                <a:gd name="T11" fmla="*/ 113 h 213"/>
                <a:gd name="T12" fmla="*/ 107 w 171"/>
                <a:gd name="T13" fmla="*/ 79 h 213"/>
                <a:gd name="T14" fmla="*/ 168 w 171"/>
                <a:gd name="T15" fmla="*/ 66 h 213"/>
                <a:gd name="T16" fmla="*/ 132 w 171"/>
                <a:gd name="T17" fmla="*/ 61 h 213"/>
                <a:gd name="T18" fmla="*/ 134 w 171"/>
                <a:gd name="T19" fmla="*/ 53 h 213"/>
                <a:gd name="T20" fmla="*/ 166 w 171"/>
                <a:gd name="T21" fmla="*/ 49 h 213"/>
                <a:gd name="T22" fmla="*/ 159 w 171"/>
                <a:gd name="T23" fmla="*/ 46 h 213"/>
                <a:gd name="T24" fmla="*/ 139 w 171"/>
                <a:gd name="T25" fmla="*/ 48 h 213"/>
                <a:gd name="T26" fmla="*/ 155 w 171"/>
                <a:gd name="T27" fmla="*/ 37 h 213"/>
                <a:gd name="T28" fmla="*/ 126 w 171"/>
                <a:gd name="T29" fmla="*/ 44 h 213"/>
                <a:gd name="T30" fmla="*/ 160 w 171"/>
                <a:gd name="T31" fmla="*/ 34 h 213"/>
                <a:gd name="T32" fmla="*/ 56 w 171"/>
                <a:gd name="T33" fmla="*/ 33 h 213"/>
                <a:gd name="T34" fmla="*/ 158 w 171"/>
                <a:gd name="T35" fmla="*/ 31 h 213"/>
                <a:gd name="T36" fmla="*/ 123 w 171"/>
                <a:gd name="T37" fmla="*/ 26 h 213"/>
                <a:gd name="T38" fmla="*/ 150 w 171"/>
                <a:gd name="T39" fmla="*/ 25 h 213"/>
                <a:gd name="T40" fmla="*/ 57 w 171"/>
                <a:gd name="T41" fmla="*/ 24 h 213"/>
                <a:gd name="T42" fmla="*/ 146 w 171"/>
                <a:gd name="T43" fmla="*/ 22 h 213"/>
                <a:gd name="T44" fmla="*/ 118 w 171"/>
                <a:gd name="T45" fmla="*/ 19 h 213"/>
                <a:gd name="T46" fmla="*/ 29 w 171"/>
                <a:gd name="T47" fmla="*/ 26 h 213"/>
                <a:gd name="T48" fmla="*/ 143 w 171"/>
                <a:gd name="T49" fmla="*/ 23 h 213"/>
                <a:gd name="T50" fmla="*/ 138 w 171"/>
                <a:gd name="T51" fmla="*/ 15 h 213"/>
                <a:gd name="T52" fmla="*/ 66 w 171"/>
                <a:gd name="T53" fmla="*/ 12 h 213"/>
                <a:gd name="T54" fmla="*/ 6 w 171"/>
                <a:gd name="T55" fmla="*/ 10 h 213"/>
                <a:gd name="T56" fmla="*/ 47 w 171"/>
                <a:gd name="T57" fmla="*/ 10 h 213"/>
                <a:gd name="T58" fmla="*/ 163 w 171"/>
                <a:gd name="T59" fmla="*/ 37 h 213"/>
                <a:gd name="T60" fmla="*/ 80 w 171"/>
                <a:gd name="T61" fmla="*/ 55 h 213"/>
                <a:gd name="T62" fmla="*/ 99 w 171"/>
                <a:gd name="T63" fmla="*/ 37 h 213"/>
                <a:gd name="T64" fmla="*/ 101 w 171"/>
                <a:gd name="T65" fmla="*/ 23 h 213"/>
                <a:gd name="T66" fmla="*/ 128 w 171"/>
                <a:gd name="T67" fmla="*/ 6 h 213"/>
                <a:gd name="T68" fmla="*/ 130 w 171"/>
                <a:gd name="T69" fmla="*/ 13 h 213"/>
                <a:gd name="T70" fmla="*/ 141 w 171"/>
                <a:gd name="T71" fmla="*/ 13 h 213"/>
                <a:gd name="T72" fmla="*/ 159 w 171"/>
                <a:gd name="T73" fmla="*/ 19 h 213"/>
                <a:gd name="T74" fmla="*/ 169 w 171"/>
                <a:gd name="T75" fmla="*/ 37 h 213"/>
                <a:gd name="T76" fmla="*/ 168 w 171"/>
                <a:gd name="T77" fmla="*/ 58 h 213"/>
                <a:gd name="T78" fmla="*/ 148 w 171"/>
                <a:gd name="T79" fmla="*/ 196 h 213"/>
                <a:gd name="T80" fmla="*/ 140 w 171"/>
                <a:gd name="T81" fmla="*/ 210 h 213"/>
                <a:gd name="T82" fmla="*/ 121 w 171"/>
                <a:gd name="T83" fmla="*/ 78 h 213"/>
                <a:gd name="T84" fmla="*/ 109 w 171"/>
                <a:gd name="T85" fmla="*/ 168 h 213"/>
                <a:gd name="T86" fmla="*/ 70 w 171"/>
                <a:gd name="T87" fmla="*/ 209 h 213"/>
                <a:gd name="T88" fmla="*/ 52 w 171"/>
                <a:gd name="T89" fmla="*/ 97 h 213"/>
                <a:gd name="T90" fmla="*/ 27 w 171"/>
                <a:gd name="T91" fmla="*/ 209 h 213"/>
                <a:gd name="T92" fmla="*/ 8 w 171"/>
                <a:gd name="T93" fmla="*/ 208 h 213"/>
                <a:gd name="T94" fmla="*/ 2 w 171"/>
                <a:gd name="T95" fmla="*/ 12 h 213"/>
                <a:gd name="T96" fmla="*/ 14 w 171"/>
                <a:gd name="T97" fmla="*/ 6 h 213"/>
                <a:gd name="T98" fmla="*/ 39 w 171"/>
                <a:gd name="T99" fmla="*/ 10 h 213"/>
                <a:gd name="T100" fmla="*/ 39 w 171"/>
                <a:gd name="T101" fmla="*/ 1 h 213"/>
                <a:gd name="T102" fmla="*/ 63 w 171"/>
                <a:gd name="T103" fmla="*/ 4 h 213"/>
                <a:gd name="T104" fmla="*/ 44 w 171"/>
                <a:gd name="T105" fmla="*/ 209 h 213"/>
                <a:gd name="T106" fmla="*/ 147 w 171"/>
                <a:gd name="T107" fmla="*/ 204 h 213"/>
                <a:gd name="T108" fmla="*/ 44 w 171"/>
                <a:gd name="T109" fmla="*/ 203 h 213"/>
                <a:gd name="T110" fmla="*/ 155 w 171"/>
                <a:gd name="T111" fmla="*/ 200 h 213"/>
                <a:gd name="T112" fmla="*/ 157 w 171"/>
                <a:gd name="T113" fmla="*/ 193 h 213"/>
                <a:gd name="T114" fmla="*/ 169 w 171"/>
                <a:gd name="T115" fmla="*/ 43 h 213"/>
                <a:gd name="T116" fmla="*/ 161 w 171"/>
                <a:gd name="T117" fmla="*/ 27 h 213"/>
                <a:gd name="T118" fmla="*/ 29 w 171"/>
                <a:gd name="T119" fmla="*/ 11 h 213"/>
                <a:gd name="T120" fmla="*/ 160 w 171"/>
                <a:gd name="T121" fmla="*/ 4 h 213"/>
                <a:gd name="T122" fmla="*/ 24 w 171"/>
                <a:gd name="T123" fmla="*/ 3 h 213"/>
                <a:gd name="T124" fmla="*/ 112 w 171"/>
                <a:gd name="T125" fmla="*/ 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 h="213">
                  <a:moveTo>
                    <a:pt x="167" y="34"/>
                  </a:moveTo>
                  <a:cubicBezTo>
                    <a:pt x="167" y="34"/>
                    <a:pt x="168" y="34"/>
                    <a:pt x="168" y="35"/>
                  </a:cubicBezTo>
                  <a:cubicBezTo>
                    <a:pt x="168" y="35"/>
                    <a:pt x="168" y="35"/>
                    <a:pt x="169" y="35"/>
                  </a:cubicBezTo>
                  <a:cubicBezTo>
                    <a:pt x="169" y="35"/>
                    <a:pt x="169" y="34"/>
                    <a:pt x="168" y="33"/>
                  </a:cubicBezTo>
                  <a:cubicBezTo>
                    <a:pt x="168" y="33"/>
                    <a:pt x="167" y="32"/>
                    <a:pt x="167" y="31"/>
                  </a:cubicBezTo>
                  <a:cubicBezTo>
                    <a:pt x="167" y="31"/>
                    <a:pt x="167" y="31"/>
                    <a:pt x="167" y="31"/>
                  </a:cubicBezTo>
                  <a:cubicBezTo>
                    <a:pt x="168" y="31"/>
                    <a:pt x="167" y="30"/>
                    <a:pt x="167" y="30"/>
                  </a:cubicBezTo>
                  <a:cubicBezTo>
                    <a:pt x="167" y="30"/>
                    <a:pt x="166" y="30"/>
                    <a:pt x="166" y="30"/>
                  </a:cubicBezTo>
                  <a:cubicBezTo>
                    <a:pt x="165" y="30"/>
                    <a:pt x="165" y="30"/>
                    <a:pt x="165" y="31"/>
                  </a:cubicBezTo>
                  <a:cubicBezTo>
                    <a:pt x="166" y="31"/>
                    <a:pt x="166" y="31"/>
                    <a:pt x="167" y="32"/>
                  </a:cubicBezTo>
                  <a:cubicBezTo>
                    <a:pt x="167" y="32"/>
                    <a:pt x="167" y="33"/>
                    <a:pt x="167" y="34"/>
                  </a:cubicBezTo>
                  <a:close/>
                  <a:moveTo>
                    <a:pt x="154" y="12"/>
                  </a:moveTo>
                  <a:cubicBezTo>
                    <a:pt x="154" y="12"/>
                    <a:pt x="153" y="11"/>
                    <a:pt x="153" y="11"/>
                  </a:cubicBezTo>
                  <a:cubicBezTo>
                    <a:pt x="153" y="10"/>
                    <a:pt x="152" y="10"/>
                    <a:pt x="152" y="10"/>
                  </a:cubicBezTo>
                  <a:cubicBezTo>
                    <a:pt x="152" y="10"/>
                    <a:pt x="153" y="11"/>
                    <a:pt x="153" y="11"/>
                  </a:cubicBezTo>
                  <a:cubicBezTo>
                    <a:pt x="153" y="11"/>
                    <a:pt x="153" y="11"/>
                    <a:pt x="153" y="11"/>
                  </a:cubicBezTo>
                  <a:cubicBezTo>
                    <a:pt x="153" y="12"/>
                    <a:pt x="153" y="12"/>
                    <a:pt x="153" y="12"/>
                  </a:cubicBezTo>
                  <a:cubicBezTo>
                    <a:pt x="153" y="12"/>
                    <a:pt x="153" y="12"/>
                    <a:pt x="154" y="12"/>
                  </a:cubicBezTo>
                  <a:close/>
                  <a:moveTo>
                    <a:pt x="85" y="212"/>
                  </a:moveTo>
                  <a:cubicBezTo>
                    <a:pt x="85" y="212"/>
                    <a:pt x="85" y="212"/>
                    <a:pt x="84" y="212"/>
                  </a:cubicBezTo>
                  <a:cubicBezTo>
                    <a:pt x="84" y="212"/>
                    <a:pt x="84" y="212"/>
                    <a:pt x="84" y="212"/>
                  </a:cubicBezTo>
                  <a:cubicBezTo>
                    <a:pt x="84" y="212"/>
                    <a:pt x="85" y="212"/>
                    <a:pt x="85" y="212"/>
                  </a:cubicBezTo>
                  <a:cubicBezTo>
                    <a:pt x="85" y="212"/>
                    <a:pt x="85" y="212"/>
                    <a:pt x="85" y="212"/>
                  </a:cubicBezTo>
                  <a:close/>
                  <a:moveTo>
                    <a:pt x="134" y="209"/>
                  </a:moveTo>
                  <a:cubicBezTo>
                    <a:pt x="135" y="209"/>
                    <a:pt x="135" y="209"/>
                    <a:pt x="135" y="209"/>
                  </a:cubicBezTo>
                  <a:lnTo>
                    <a:pt x="135" y="209"/>
                  </a:lnTo>
                  <a:cubicBezTo>
                    <a:pt x="135" y="209"/>
                    <a:pt x="136" y="209"/>
                    <a:pt x="136" y="209"/>
                  </a:cubicBezTo>
                  <a:lnTo>
                    <a:pt x="136" y="208"/>
                  </a:lnTo>
                  <a:cubicBezTo>
                    <a:pt x="136" y="208"/>
                    <a:pt x="136" y="208"/>
                    <a:pt x="136" y="208"/>
                  </a:cubicBezTo>
                  <a:lnTo>
                    <a:pt x="135" y="208"/>
                  </a:lnTo>
                  <a:cubicBezTo>
                    <a:pt x="135" y="208"/>
                    <a:pt x="135" y="208"/>
                    <a:pt x="134" y="208"/>
                  </a:cubicBezTo>
                  <a:lnTo>
                    <a:pt x="134" y="209"/>
                  </a:lnTo>
                  <a:close/>
                  <a:moveTo>
                    <a:pt x="75" y="209"/>
                  </a:moveTo>
                  <a:cubicBezTo>
                    <a:pt x="75" y="210"/>
                    <a:pt x="75" y="210"/>
                    <a:pt x="76" y="210"/>
                  </a:cubicBezTo>
                  <a:cubicBezTo>
                    <a:pt x="76" y="211"/>
                    <a:pt x="76" y="211"/>
                    <a:pt x="77" y="210"/>
                  </a:cubicBezTo>
                  <a:cubicBezTo>
                    <a:pt x="77" y="210"/>
                    <a:pt x="77" y="210"/>
                    <a:pt x="77" y="209"/>
                  </a:cubicBezTo>
                  <a:cubicBezTo>
                    <a:pt x="77" y="208"/>
                    <a:pt x="77" y="208"/>
                    <a:pt x="77" y="208"/>
                  </a:cubicBezTo>
                  <a:cubicBezTo>
                    <a:pt x="76" y="208"/>
                    <a:pt x="75" y="208"/>
                    <a:pt x="75" y="209"/>
                  </a:cubicBezTo>
                  <a:close/>
                  <a:moveTo>
                    <a:pt x="135" y="204"/>
                  </a:moveTo>
                  <a:cubicBezTo>
                    <a:pt x="134" y="205"/>
                    <a:pt x="135" y="205"/>
                    <a:pt x="135" y="205"/>
                  </a:cubicBezTo>
                  <a:cubicBezTo>
                    <a:pt x="135" y="205"/>
                    <a:pt x="136" y="205"/>
                    <a:pt x="136" y="205"/>
                  </a:cubicBezTo>
                  <a:lnTo>
                    <a:pt x="136" y="204"/>
                  </a:lnTo>
                  <a:cubicBezTo>
                    <a:pt x="136" y="204"/>
                    <a:pt x="135" y="204"/>
                    <a:pt x="135" y="204"/>
                  </a:cubicBezTo>
                  <a:close/>
                  <a:moveTo>
                    <a:pt x="79" y="205"/>
                  </a:moveTo>
                  <a:cubicBezTo>
                    <a:pt x="78" y="205"/>
                    <a:pt x="78" y="205"/>
                    <a:pt x="77" y="205"/>
                  </a:cubicBezTo>
                  <a:cubicBezTo>
                    <a:pt x="77" y="205"/>
                    <a:pt x="77" y="205"/>
                    <a:pt x="77" y="206"/>
                  </a:cubicBezTo>
                  <a:cubicBezTo>
                    <a:pt x="78" y="206"/>
                    <a:pt x="78" y="206"/>
                    <a:pt x="78" y="207"/>
                  </a:cubicBezTo>
                  <a:cubicBezTo>
                    <a:pt x="78" y="207"/>
                    <a:pt x="79" y="207"/>
                    <a:pt x="79" y="207"/>
                  </a:cubicBezTo>
                  <a:cubicBezTo>
                    <a:pt x="79" y="207"/>
                    <a:pt x="80" y="207"/>
                    <a:pt x="80" y="206"/>
                  </a:cubicBezTo>
                  <a:cubicBezTo>
                    <a:pt x="80" y="206"/>
                    <a:pt x="80" y="206"/>
                    <a:pt x="81" y="206"/>
                  </a:cubicBezTo>
                  <a:cubicBezTo>
                    <a:pt x="81" y="206"/>
                    <a:pt x="81" y="205"/>
                    <a:pt x="82" y="206"/>
                  </a:cubicBezTo>
                  <a:cubicBezTo>
                    <a:pt x="82" y="205"/>
                    <a:pt x="82" y="204"/>
                    <a:pt x="81" y="204"/>
                  </a:cubicBezTo>
                  <a:cubicBezTo>
                    <a:pt x="81" y="204"/>
                    <a:pt x="81" y="204"/>
                    <a:pt x="80" y="204"/>
                  </a:cubicBezTo>
                  <a:cubicBezTo>
                    <a:pt x="80" y="204"/>
                    <a:pt x="80" y="204"/>
                    <a:pt x="79" y="204"/>
                  </a:cubicBezTo>
                  <a:cubicBezTo>
                    <a:pt x="79" y="205"/>
                    <a:pt x="79" y="205"/>
                    <a:pt x="79" y="205"/>
                  </a:cubicBezTo>
                  <a:close/>
                  <a:moveTo>
                    <a:pt x="4" y="205"/>
                  </a:moveTo>
                  <a:cubicBezTo>
                    <a:pt x="3" y="205"/>
                    <a:pt x="3" y="205"/>
                    <a:pt x="3" y="204"/>
                  </a:cubicBezTo>
                  <a:cubicBezTo>
                    <a:pt x="3" y="204"/>
                    <a:pt x="3" y="203"/>
                    <a:pt x="2" y="203"/>
                  </a:cubicBezTo>
                  <a:cubicBezTo>
                    <a:pt x="1" y="204"/>
                    <a:pt x="1" y="204"/>
                    <a:pt x="1" y="204"/>
                  </a:cubicBezTo>
                  <a:cubicBezTo>
                    <a:pt x="1" y="205"/>
                    <a:pt x="1" y="205"/>
                    <a:pt x="2" y="206"/>
                  </a:cubicBezTo>
                  <a:cubicBezTo>
                    <a:pt x="2" y="206"/>
                    <a:pt x="3" y="206"/>
                    <a:pt x="3" y="206"/>
                  </a:cubicBezTo>
                  <a:cubicBezTo>
                    <a:pt x="3" y="206"/>
                    <a:pt x="4" y="206"/>
                    <a:pt x="4" y="205"/>
                  </a:cubicBezTo>
                  <a:close/>
                  <a:moveTo>
                    <a:pt x="134" y="204"/>
                  </a:moveTo>
                  <a:cubicBezTo>
                    <a:pt x="134" y="204"/>
                    <a:pt x="134" y="203"/>
                    <a:pt x="134" y="203"/>
                  </a:cubicBezTo>
                  <a:cubicBezTo>
                    <a:pt x="134" y="203"/>
                    <a:pt x="134" y="203"/>
                    <a:pt x="134" y="203"/>
                  </a:cubicBezTo>
                  <a:cubicBezTo>
                    <a:pt x="133" y="202"/>
                    <a:pt x="133" y="203"/>
                    <a:pt x="133" y="203"/>
                  </a:cubicBezTo>
                  <a:cubicBezTo>
                    <a:pt x="133" y="204"/>
                    <a:pt x="133" y="204"/>
                    <a:pt x="134" y="204"/>
                  </a:cubicBezTo>
                  <a:close/>
                  <a:moveTo>
                    <a:pt x="23" y="206"/>
                  </a:moveTo>
                  <a:cubicBezTo>
                    <a:pt x="24" y="206"/>
                    <a:pt x="24" y="205"/>
                    <a:pt x="23" y="205"/>
                  </a:cubicBezTo>
                  <a:cubicBezTo>
                    <a:pt x="23" y="205"/>
                    <a:pt x="23" y="204"/>
                    <a:pt x="23" y="204"/>
                  </a:cubicBezTo>
                  <a:cubicBezTo>
                    <a:pt x="23" y="203"/>
                    <a:pt x="24" y="203"/>
                    <a:pt x="24" y="203"/>
                  </a:cubicBezTo>
                  <a:cubicBezTo>
                    <a:pt x="25" y="202"/>
                    <a:pt x="25" y="202"/>
                    <a:pt x="25" y="200"/>
                  </a:cubicBezTo>
                  <a:cubicBezTo>
                    <a:pt x="24" y="200"/>
                    <a:pt x="24" y="200"/>
                    <a:pt x="24" y="201"/>
                  </a:cubicBezTo>
                  <a:cubicBezTo>
                    <a:pt x="24" y="201"/>
                    <a:pt x="23" y="201"/>
                    <a:pt x="23" y="201"/>
                  </a:cubicBezTo>
                  <a:cubicBezTo>
                    <a:pt x="23" y="202"/>
                    <a:pt x="23" y="202"/>
                    <a:pt x="22" y="202"/>
                  </a:cubicBezTo>
                  <a:cubicBezTo>
                    <a:pt x="22" y="202"/>
                    <a:pt x="21" y="203"/>
                    <a:pt x="21" y="202"/>
                  </a:cubicBezTo>
                  <a:lnTo>
                    <a:pt x="21" y="204"/>
                  </a:lnTo>
                  <a:cubicBezTo>
                    <a:pt x="22" y="204"/>
                    <a:pt x="22" y="204"/>
                    <a:pt x="22" y="204"/>
                  </a:cubicBezTo>
                  <a:cubicBezTo>
                    <a:pt x="22" y="204"/>
                    <a:pt x="22" y="204"/>
                    <a:pt x="22" y="205"/>
                  </a:cubicBezTo>
                  <a:lnTo>
                    <a:pt x="22" y="206"/>
                  </a:lnTo>
                  <a:cubicBezTo>
                    <a:pt x="22" y="206"/>
                    <a:pt x="23" y="206"/>
                    <a:pt x="23" y="206"/>
                  </a:cubicBezTo>
                  <a:close/>
                  <a:moveTo>
                    <a:pt x="3" y="201"/>
                  </a:moveTo>
                  <a:cubicBezTo>
                    <a:pt x="3" y="201"/>
                    <a:pt x="3" y="202"/>
                    <a:pt x="3" y="202"/>
                  </a:cubicBezTo>
                  <a:cubicBezTo>
                    <a:pt x="4" y="202"/>
                    <a:pt x="4" y="202"/>
                    <a:pt x="4" y="202"/>
                  </a:cubicBezTo>
                  <a:cubicBezTo>
                    <a:pt x="4" y="202"/>
                    <a:pt x="4" y="202"/>
                    <a:pt x="5" y="202"/>
                  </a:cubicBezTo>
                  <a:cubicBezTo>
                    <a:pt x="5" y="202"/>
                    <a:pt x="5" y="201"/>
                    <a:pt x="5" y="201"/>
                  </a:cubicBezTo>
                  <a:lnTo>
                    <a:pt x="3" y="201"/>
                  </a:lnTo>
                  <a:close/>
                  <a:moveTo>
                    <a:pt x="137" y="201"/>
                  </a:moveTo>
                  <a:cubicBezTo>
                    <a:pt x="137" y="201"/>
                    <a:pt x="137" y="200"/>
                    <a:pt x="136" y="200"/>
                  </a:cubicBezTo>
                  <a:cubicBezTo>
                    <a:pt x="136" y="199"/>
                    <a:pt x="135" y="199"/>
                    <a:pt x="134" y="199"/>
                  </a:cubicBezTo>
                  <a:cubicBezTo>
                    <a:pt x="134" y="200"/>
                    <a:pt x="134" y="200"/>
                    <a:pt x="134" y="201"/>
                  </a:cubicBezTo>
                  <a:cubicBezTo>
                    <a:pt x="134" y="201"/>
                    <a:pt x="134" y="202"/>
                    <a:pt x="135" y="202"/>
                  </a:cubicBezTo>
                  <a:cubicBezTo>
                    <a:pt x="135" y="202"/>
                    <a:pt x="135" y="203"/>
                    <a:pt x="136" y="203"/>
                  </a:cubicBezTo>
                  <a:cubicBezTo>
                    <a:pt x="136" y="202"/>
                    <a:pt x="137" y="202"/>
                    <a:pt x="137" y="201"/>
                  </a:cubicBezTo>
                  <a:close/>
                  <a:moveTo>
                    <a:pt x="24" y="199"/>
                  </a:moveTo>
                  <a:cubicBezTo>
                    <a:pt x="24" y="199"/>
                    <a:pt x="23" y="199"/>
                    <a:pt x="23" y="199"/>
                  </a:cubicBezTo>
                  <a:cubicBezTo>
                    <a:pt x="23" y="199"/>
                    <a:pt x="23" y="199"/>
                    <a:pt x="23" y="199"/>
                  </a:cubicBezTo>
                  <a:cubicBezTo>
                    <a:pt x="23" y="199"/>
                    <a:pt x="24" y="199"/>
                    <a:pt x="24" y="199"/>
                  </a:cubicBezTo>
                  <a:close/>
                  <a:moveTo>
                    <a:pt x="19" y="198"/>
                  </a:moveTo>
                  <a:cubicBezTo>
                    <a:pt x="18" y="198"/>
                    <a:pt x="19" y="199"/>
                    <a:pt x="19" y="199"/>
                  </a:cubicBezTo>
                  <a:cubicBezTo>
                    <a:pt x="19" y="199"/>
                    <a:pt x="19" y="199"/>
                    <a:pt x="19" y="199"/>
                  </a:cubicBezTo>
                  <a:cubicBezTo>
                    <a:pt x="19" y="199"/>
                    <a:pt x="19" y="198"/>
                    <a:pt x="19" y="198"/>
                  </a:cubicBezTo>
                  <a:cubicBezTo>
                    <a:pt x="19" y="198"/>
                    <a:pt x="19" y="198"/>
                    <a:pt x="19" y="198"/>
                  </a:cubicBezTo>
                  <a:close/>
                  <a:moveTo>
                    <a:pt x="12" y="198"/>
                  </a:moveTo>
                  <a:cubicBezTo>
                    <a:pt x="13" y="199"/>
                    <a:pt x="14" y="199"/>
                    <a:pt x="15" y="199"/>
                  </a:cubicBezTo>
                  <a:cubicBezTo>
                    <a:pt x="16" y="199"/>
                    <a:pt x="17" y="199"/>
                    <a:pt x="18" y="198"/>
                  </a:cubicBezTo>
                  <a:cubicBezTo>
                    <a:pt x="17" y="197"/>
                    <a:pt x="17" y="197"/>
                    <a:pt x="17" y="197"/>
                  </a:cubicBezTo>
                  <a:cubicBezTo>
                    <a:pt x="16" y="197"/>
                    <a:pt x="16" y="197"/>
                    <a:pt x="15" y="197"/>
                  </a:cubicBezTo>
                  <a:cubicBezTo>
                    <a:pt x="15" y="197"/>
                    <a:pt x="15" y="197"/>
                    <a:pt x="14" y="197"/>
                  </a:cubicBezTo>
                  <a:cubicBezTo>
                    <a:pt x="14" y="197"/>
                    <a:pt x="13" y="197"/>
                    <a:pt x="13" y="197"/>
                  </a:cubicBezTo>
                  <a:cubicBezTo>
                    <a:pt x="13" y="197"/>
                    <a:pt x="13" y="197"/>
                    <a:pt x="13" y="197"/>
                  </a:cubicBezTo>
                  <a:cubicBezTo>
                    <a:pt x="12" y="197"/>
                    <a:pt x="12" y="198"/>
                    <a:pt x="12" y="198"/>
                  </a:cubicBezTo>
                  <a:close/>
                  <a:moveTo>
                    <a:pt x="136" y="197"/>
                  </a:moveTo>
                  <a:cubicBezTo>
                    <a:pt x="137" y="197"/>
                    <a:pt x="137" y="198"/>
                    <a:pt x="137" y="198"/>
                  </a:cubicBezTo>
                  <a:cubicBezTo>
                    <a:pt x="137" y="198"/>
                    <a:pt x="138" y="198"/>
                    <a:pt x="138" y="198"/>
                  </a:cubicBezTo>
                  <a:cubicBezTo>
                    <a:pt x="138" y="197"/>
                    <a:pt x="138" y="197"/>
                    <a:pt x="137" y="197"/>
                  </a:cubicBezTo>
                  <a:cubicBezTo>
                    <a:pt x="137" y="197"/>
                    <a:pt x="136" y="197"/>
                    <a:pt x="136" y="197"/>
                  </a:cubicBezTo>
                  <a:close/>
                  <a:moveTo>
                    <a:pt x="142" y="195"/>
                  </a:moveTo>
                  <a:cubicBezTo>
                    <a:pt x="141" y="195"/>
                    <a:pt x="141" y="195"/>
                    <a:pt x="141" y="196"/>
                  </a:cubicBezTo>
                  <a:cubicBezTo>
                    <a:pt x="141" y="196"/>
                    <a:pt x="142" y="196"/>
                    <a:pt x="142" y="196"/>
                  </a:cubicBezTo>
                  <a:cubicBezTo>
                    <a:pt x="142" y="196"/>
                    <a:pt x="142" y="196"/>
                    <a:pt x="142" y="195"/>
                  </a:cubicBezTo>
                  <a:cubicBezTo>
                    <a:pt x="142" y="195"/>
                    <a:pt x="142" y="195"/>
                    <a:pt x="142" y="195"/>
                  </a:cubicBezTo>
                  <a:close/>
                  <a:moveTo>
                    <a:pt x="134" y="196"/>
                  </a:moveTo>
                  <a:cubicBezTo>
                    <a:pt x="134" y="196"/>
                    <a:pt x="134" y="196"/>
                    <a:pt x="134" y="195"/>
                  </a:cubicBezTo>
                  <a:cubicBezTo>
                    <a:pt x="134" y="195"/>
                    <a:pt x="134" y="195"/>
                    <a:pt x="133" y="195"/>
                  </a:cubicBezTo>
                  <a:cubicBezTo>
                    <a:pt x="133" y="195"/>
                    <a:pt x="133" y="195"/>
                    <a:pt x="133" y="196"/>
                  </a:cubicBezTo>
                  <a:cubicBezTo>
                    <a:pt x="133" y="196"/>
                    <a:pt x="133" y="196"/>
                    <a:pt x="134" y="196"/>
                  </a:cubicBezTo>
                  <a:close/>
                  <a:moveTo>
                    <a:pt x="132" y="194"/>
                  </a:moveTo>
                  <a:cubicBezTo>
                    <a:pt x="132" y="194"/>
                    <a:pt x="132" y="194"/>
                    <a:pt x="132" y="194"/>
                  </a:cubicBezTo>
                  <a:cubicBezTo>
                    <a:pt x="131" y="195"/>
                    <a:pt x="131" y="195"/>
                    <a:pt x="131" y="195"/>
                  </a:cubicBezTo>
                  <a:cubicBezTo>
                    <a:pt x="132" y="195"/>
                    <a:pt x="132" y="195"/>
                    <a:pt x="132" y="195"/>
                  </a:cubicBezTo>
                  <a:cubicBezTo>
                    <a:pt x="132" y="195"/>
                    <a:pt x="132" y="195"/>
                    <a:pt x="132" y="194"/>
                  </a:cubicBezTo>
                  <a:close/>
                  <a:moveTo>
                    <a:pt x="30" y="197"/>
                  </a:moveTo>
                  <a:cubicBezTo>
                    <a:pt x="31" y="197"/>
                    <a:pt x="31" y="196"/>
                    <a:pt x="30" y="195"/>
                  </a:cubicBezTo>
                  <a:cubicBezTo>
                    <a:pt x="30" y="195"/>
                    <a:pt x="29" y="195"/>
                    <a:pt x="29" y="195"/>
                  </a:cubicBezTo>
                  <a:cubicBezTo>
                    <a:pt x="29" y="195"/>
                    <a:pt x="29" y="196"/>
                    <a:pt x="29" y="197"/>
                  </a:cubicBezTo>
                  <a:cubicBezTo>
                    <a:pt x="29" y="197"/>
                    <a:pt x="29" y="197"/>
                    <a:pt x="30" y="197"/>
                  </a:cubicBezTo>
                  <a:close/>
                  <a:moveTo>
                    <a:pt x="13" y="196"/>
                  </a:moveTo>
                  <a:lnTo>
                    <a:pt x="14" y="196"/>
                  </a:lnTo>
                  <a:lnTo>
                    <a:pt x="15" y="194"/>
                  </a:lnTo>
                  <a:lnTo>
                    <a:pt x="13" y="195"/>
                  </a:lnTo>
                  <a:lnTo>
                    <a:pt x="13" y="196"/>
                  </a:lnTo>
                  <a:close/>
                  <a:moveTo>
                    <a:pt x="3" y="194"/>
                  </a:moveTo>
                  <a:cubicBezTo>
                    <a:pt x="3" y="194"/>
                    <a:pt x="3" y="194"/>
                    <a:pt x="3" y="194"/>
                  </a:cubicBezTo>
                  <a:cubicBezTo>
                    <a:pt x="3" y="194"/>
                    <a:pt x="3" y="194"/>
                    <a:pt x="3" y="194"/>
                  </a:cubicBezTo>
                  <a:cubicBezTo>
                    <a:pt x="3" y="194"/>
                    <a:pt x="3" y="194"/>
                    <a:pt x="3" y="194"/>
                  </a:cubicBezTo>
                  <a:cubicBezTo>
                    <a:pt x="3" y="194"/>
                    <a:pt x="3" y="194"/>
                    <a:pt x="3" y="194"/>
                  </a:cubicBezTo>
                  <a:close/>
                  <a:moveTo>
                    <a:pt x="85" y="194"/>
                  </a:moveTo>
                  <a:cubicBezTo>
                    <a:pt x="85" y="193"/>
                    <a:pt x="85" y="193"/>
                    <a:pt x="85" y="193"/>
                  </a:cubicBezTo>
                  <a:cubicBezTo>
                    <a:pt x="84" y="193"/>
                    <a:pt x="84" y="193"/>
                    <a:pt x="84" y="194"/>
                  </a:cubicBezTo>
                  <a:cubicBezTo>
                    <a:pt x="84" y="194"/>
                    <a:pt x="85" y="194"/>
                    <a:pt x="85" y="194"/>
                  </a:cubicBezTo>
                  <a:close/>
                  <a:moveTo>
                    <a:pt x="20" y="194"/>
                  </a:moveTo>
                  <a:cubicBezTo>
                    <a:pt x="20" y="194"/>
                    <a:pt x="21" y="195"/>
                    <a:pt x="21" y="195"/>
                  </a:cubicBezTo>
                  <a:lnTo>
                    <a:pt x="23" y="195"/>
                  </a:lnTo>
                  <a:cubicBezTo>
                    <a:pt x="23" y="193"/>
                    <a:pt x="23" y="193"/>
                    <a:pt x="22" y="192"/>
                  </a:cubicBezTo>
                  <a:cubicBezTo>
                    <a:pt x="21" y="192"/>
                    <a:pt x="20" y="192"/>
                    <a:pt x="20" y="193"/>
                  </a:cubicBezTo>
                  <a:lnTo>
                    <a:pt x="20" y="194"/>
                  </a:lnTo>
                  <a:close/>
                  <a:moveTo>
                    <a:pt x="32" y="192"/>
                  </a:moveTo>
                  <a:cubicBezTo>
                    <a:pt x="32" y="192"/>
                    <a:pt x="31" y="192"/>
                    <a:pt x="31" y="192"/>
                  </a:cubicBezTo>
                  <a:cubicBezTo>
                    <a:pt x="31" y="192"/>
                    <a:pt x="31" y="192"/>
                    <a:pt x="31" y="192"/>
                  </a:cubicBezTo>
                  <a:cubicBezTo>
                    <a:pt x="31" y="193"/>
                    <a:pt x="31" y="193"/>
                    <a:pt x="32" y="192"/>
                  </a:cubicBezTo>
                  <a:close/>
                  <a:moveTo>
                    <a:pt x="42" y="193"/>
                  </a:moveTo>
                  <a:cubicBezTo>
                    <a:pt x="43" y="193"/>
                    <a:pt x="43" y="193"/>
                    <a:pt x="43" y="193"/>
                  </a:cubicBezTo>
                  <a:cubicBezTo>
                    <a:pt x="43" y="193"/>
                    <a:pt x="43" y="192"/>
                    <a:pt x="43" y="192"/>
                  </a:cubicBezTo>
                  <a:cubicBezTo>
                    <a:pt x="43" y="192"/>
                    <a:pt x="43" y="192"/>
                    <a:pt x="43" y="191"/>
                  </a:cubicBezTo>
                  <a:cubicBezTo>
                    <a:pt x="43" y="191"/>
                    <a:pt x="43" y="191"/>
                    <a:pt x="43" y="191"/>
                  </a:cubicBezTo>
                  <a:cubicBezTo>
                    <a:pt x="43" y="191"/>
                    <a:pt x="43" y="192"/>
                    <a:pt x="43" y="192"/>
                  </a:cubicBezTo>
                  <a:cubicBezTo>
                    <a:pt x="42" y="192"/>
                    <a:pt x="42" y="192"/>
                    <a:pt x="42" y="193"/>
                  </a:cubicBezTo>
                  <a:close/>
                  <a:moveTo>
                    <a:pt x="161" y="191"/>
                  </a:moveTo>
                  <a:cubicBezTo>
                    <a:pt x="161" y="190"/>
                    <a:pt x="161" y="190"/>
                    <a:pt x="161" y="190"/>
                  </a:cubicBezTo>
                  <a:cubicBezTo>
                    <a:pt x="161" y="190"/>
                    <a:pt x="161" y="190"/>
                    <a:pt x="161" y="191"/>
                  </a:cubicBezTo>
                  <a:cubicBezTo>
                    <a:pt x="161" y="191"/>
                    <a:pt x="161" y="191"/>
                    <a:pt x="161" y="191"/>
                  </a:cubicBezTo>
                  <a:cubicBezTo>
                    <a:pt x="161" y="191"/>
                    <a:pt x="161" y="191"/>
                    <a:pt x="161" y="191"/>
                  </a:cubicBezTo>
                  <a:close/>
                  <a:moveTo>
                    <a:pt x="159" y="190"/>
                  </a:moveTo>
                  <a:cubicBezTo>
                    <a:pt x="159" y="190"/>
                    <a:pt x="159" y="191"/>
                    <a:pt x="159" y="191"/>
                  </a:cubicBezTo>
                  <a:cubicBezTo>
                    <a:pt x="158" y="191"/>
                    <a:pt x="158" y="191"/>
                    <a:pt x="158" y="191"/>
                  </a:cubicBezTo>
                  <a:cubicBezTo>
                    <a:pt x="159" y="191"/>
                    <a:pt x="159" y="191"/>
                    <a:pt x="159" y="190"/>
                  </a:cubicBezTo>
                  <a:close/>
                  <a:moveTo>
                    <a:pt x="164" y="190"/>
                  </a:moveTo>
                  <a:cubicBezTo>
                    <a:pt x="164" y="190"/>
                    <a:pt x="163" y="190"/>
                    <a:pt x="163" y="190"/>
                  </a:cubicBezTo>
                  <a:cubicBezTo>
                    <a:pt x="162" y="190"/>
                    <a:pt x="162" y="191"/>
                    <a:pt x="163" y="191"/>
                  </a:cubicBezTo>
                  <a:cubicBezTo>
                    <a:pt x="163" y="191"/>
                    <a:pt x="163" y="191"/>
                    <a:pt x="163" y="191"/>
                  </a:cubicBezTo>
                  <a:cubicBezTo>
                    <a:pt x="164" y="191"/>
                    <a:pt x="164" y="191"/>
                    <a:pt x="164" y="191"/>
                  </a:cubicBezTo>
                  <a:cubicBezTo>
                    <a:pt x="164" y="191"/>
                    <a:pt x="164" y="191"/>
                    <a:pt x="164" y="190"/>
                  </a:cubicBezTo>
                  <a:close/>
                  <a:moveTo>
                    <a:pt x="16" y="185"/>
                  </a:moveTo>
                  <a:lnTo>
                    <a:pt x="16" y="185"/>
                  </a:lnTo>
                  <a:cubicBezTo>
                    <a:pt x="16" y="185"/>
                    <a:pt x="17" y="185"/>
                    <a:pt x="17" y="185"/>
                  </a:cubicBezTo>
                  <a:cubicBezTo>
                    <a:pt x="17" y="185"/>
                    <a:pt x="17" y="185"/>
                    <a:pt x="17" y="184"/>
                  </a:cubicBezTo>
                  <a:cubicBezTo>
                    <a:pt x="17" y="184"/>
                    <a:pt x="16" y="184"/>
                    <a:pt x="16" y="184"/>
                  </a:cubicBezTo>
                  <a:cubicBezTo>
                    <a:pt x="16" y="184"/>
                    <a:pt x="16" y="184"/>
                    <a:pt x="16" y="184"/>
                  </a:cubicBezTo>
                  <a:lnTo>
                    <a:pt x="16" y="185"/>
                  </a:lnTo>
                  <a:close/>
                  <a:moveTo>
                    <a:pt x="27" y="183"/>
                  </a:moveTo>
                  <a:cubicBezTo>
                    <a:pt x="27" y="183"/>
                    <a:pt x="27" y="184"/>
                    <a:pt x="27" y="184"/>
                  </a:cubicBezTo>
                  <a:cubicBezTo>
                    <a:pt x="27" y="184"/>
                    <a:pt x="28" y="184"/>
                    <a:pt x="28" y="184"/>
                  </a:cubicBezTo>
                  <a:cubicBezTo>
                    <a:pt x="28" y="184"/>
                    <a:pt x="28" y="183"/>
                    <a:pt x="28" y="183"/>
                  </a:cubicBezTo>
                  <a:cubicBezTo>
                    <a:pt x="28" y="183"/>
                    <a:pt x="28" y="183"/>
                    <a:pt x="27" y="183"/>
                  </a:cubicBezTo>
                  <a:close/>
                  <a:moveTo>
                    <a:pt x="5" y="182"/>
                  </a:moveTo>
                  <a:cubicBezTo>
                    <a:pt x="6" y="182"/>
                    <a:pt x="6" y="182"/>
                    <a:pt x="7" y="182"/>
                  </a:cubicBezTo>
                  <a:cubicBezTo>
                    <a:pt x="7" y="182"/>
                    <a:pt x="7" y="182"/>
                    <a:pt x="7" y="181"/>
                  </a:cubicBezTo>
                  <a:cubicBezTo>
                    <a:pt x="7" y="181"/>
                    <a:pt x="6" y="181"/>
                    <a:pt x="5" y="181"/>
                  </a:cubicBezTo>
                  <a:lnTo>
                    <a:pt x="5" y="182"/>
                  </a:lnTo>
                  <a:close/>
                  <a:moveTo>
                    <a:pt x="168" y="177"/>
                  </a:moveTo>
                  <a:cubicBezTo>
                    <a:pt x="168" y="177"/>
                    <a:pt x="167" y="177"/>
                    <a:pt x="167" y="177"/>
                  </a:cubicBezTo>
                  <a:cubicBezTo>
                    <a:pt x="167" y="177"/>
                    <a:pt x="167" y="177"/>
                    <a:pt x="167" y="177"/>
                  </a:cubicBezTo>
                  <a:cubicBezTo>
                    <a:pt x="167" y="177"/>
                    <a:pt x="168" y="177"/>
                    <a:pt x="168" y="177"/>
                  </a:cubicBezTo>
                  <a:close/>
                  <a:moveTo>
                    <a:pt x="161" y="174"/>
                  </a:moveTo>
                  <a:cubicBezTo>
                    <a:pt x="161" y="174"/>
                    <a:pt x="160" y="174"/>
                    <a:pt x="160" y="174"/>
                  </a:cubicBezTo>
                  <a:cubicBezTo>
                    <a:pt x="160" y="174"/>
                    <a:pt x="160" y="174"/>
                    <a:pt x="160" y="175"/>
                  </a:cubicBezTo>
                  <a:cubicBezTo>
                    <a:pt x="160" y="175"/>
                    <a:pt x="160" y="175"/>
                    <a:pt x="161" y="175"/>
                  </a:cubicBezTo>
                  <a:cubicBezTo>
                    <a:pt x="161" y="174"/>
                    <a:pt x="161" y="174"/>
                    <a:pt x="161" y="174"/>
                  </a:cubicBezTo>
                  <a:close/>
                  <a:moveTo>
                    <a:pt x="162" y="169"/>
                  </a:moveTo>
                  <a:lnTo>
                    <a:pt x="161" y="169"/>
                  </a:lnTo>
                  <a:cubicBezTo>
                    <a:pt x="161" y="170"/>
                    <a:pt x="161" y="171"/>
                    <a:pt x="162" y="171"/>
                  </a:cubicBezTo>
                  <a:lnTo>
                    <a:pt x="162" y="169"/>
                  </a:lnTo>
                  <a:close/>
                  <a:moveTo>
                    <a:pt x="26" y="165"/>
                  </a:moveTo>
                  <a:lnTo>
                    <a:pt x="27" y="165"/>
                  </a:lnTo>
                  <a:lnTo>
                    <a:pt x="27" y="164"/>
                  </a:lnTo>
                  <a:lnTo>
                    <a:pt x="26" y="164"/>
                  </a:lnTo>
                  <a:lnTo>
                    <a:pt x="26" y="165"/>
                  </a:lnTo>
                  <a:close/>
                  <a:moveTo>
                    <a:pt x="35" y="160"/>
                  </a:moveTo>
                  <a:cubicBezTo>
                    <a:pt x="35" y="159"/>
                    <a:pt x="35" y="159"/>
                    <a:pt x="34" y="158"/>
                  </a:cubicBezTo>
                  <a:cubicBezTo>
                    <a:pt x="34" y="159"/>
                    <a:pt x="34" y="159"/>
                    <a:pt x="34" y="159"/>
                  </a:cubicBezTo>
                  <a:cubicBezTo>
                    <a:pt x="34" y="159"/>
                    <a:pt x="34" y="159"/>
                    <a:pt x="34" y="160"/>
                  </a:cubicBezTo>
                  <a:lnTo>
                    <a:pt x="35" y="160"/>
                  </a:lnTo>
                  <a:close/>
                  <a:moveTo>
                    <a:pt x="6" y="155"/>
                  </a:moveTo>
                  <a:cubicBezTo>
                    <a:pt x="6" y="156"/>
                    <a:pt x="5" y="156"/>
                    <a:pt x="5" y="155"/>
                  </a:cubicBezTo>
                  <a:cubicBezTo>
                    <a:pt x="5" y="155"/>
                    <a:pt x="4" y="156"/>
                    <a:pt x="4" y="156"/>
                  </a:cubicBezTo>
                  <a:cubicBezTo>
                    <a:pt x="5" y="156"/>
                    <a:pt x="5" y="156"/>
                    <a:pt x="5" y="156"/>
                  </a:cubicBezTo>
                  <a:cubicBezTo>
                    <a:pt x="6" y="156"/>
                    <a:pt x="6" y="156"/>
                    <a:pt x="6" y="155"/>
                  </a:cubicBezTo>
                  <a:close/>
                  <a:moveTo>
                    <a:pt x="39" y="153"/>
                  </a:moveTo>
                  <a:lnTo>
                    <a:pt x="39" y="152"/>
                  </a:lnTo>
                  <a:lnTo>
                    <a:pt x="38" y="152"/>
                  </a:lnTo>
                  <a:cubicBezTo>
                    <a:pt x="38" y="152"/>
                    <a:pt x="38" y="153"/>
                    <a:pt x="38" y="153"/>
                  </a:cubicBezTo>
                  <a:cubicBezTo>
                    <a:pt x="38" y="153"/>
                    <a:pt x="37" y="153"/>
                    <a:pt x="38" y="153"/>
                  </a:cubicBezTo>
                  <a:lnTo>
                    <a:pt x="39" y="153"/>
                  </a:lnTo>
                  <a:close/>
                  <a:moveTo>
                    <a:pt x="93" y="124"/>
                  </a:moveTo>
                  <a:cubicBezTo>
                    <a:pt x="93" y="124"/>
                    <a:pt x="93" y="123"/>
                    <a:pt x="92" y="123"/>
                  </a:cubicBezTo>
                  <a:cubicBezTo>
                    <a:pt x="92" y="123"/>
                    <a:pt x="91" y="123"/>
                    <a:pt x="90" y="123"/>
                  </a:cubicBezTo>
                  <a:cubicBezTo>
                    <a:pt x="90" y="124"/>
                    <a:pt x="91" y="124"/>
                    <a:pt x="91" y="124"/>
                  </a:cubicBezTo>
                  <a:cubicBezTo>
                    <a:pt x="92" y="125"/>
                    <a:pt x="93" y="125"/>
                    <a:pt x="93" y="124"/>
                  </a:cubicBezTo>
                  <a:close/>
                  <a:moveTo>
                    <a:pt x="39" y="113"/>
                  </a:moveTo>
                  <a:cubicBezTo>
                    <a:pt x="39" y="113"/>
                    <a:pt x="39" y="112"/>
                    <a:pt x="38" y="112"/>
                  </a:cubicBezTo>
                  <a:cubicBezTo>
                    <a:pt x="38" y="112"/>
                    <a:pt x="38" y="113"/>
                    <a:pt x="38" y="113"/>
                  </a:cubicBezTo>
                  <a:cubicBezTo>
                    <a:pt x="38" y="113"/>
                    <a:pt x="38" y="113"/>
                    <a:pt x="39" y="113"/>
                  </a:cubicBezTo>
                  <a:close/>
                  <a:moveTo>
                    <a:pt x="59" y="111"/>
                  </a:moveTo>
                  <a:cubicBezTo>
                    <a:pt x="59" y="112"/>
                    <a:pt x="59" y="112"/>
                    <a:pt x="59" y="112"/>
                  </a:cubicBezTo>
                  <a:cubicBezTo>
                    <a:pt x="60" y="113"/>
                    <a:pt x="60" y="113"/>
                    <a:pt x="61" y="113"/>
                  </a:cubicBezTo>
                  <a:cubicBezTo>
                    <a:pt x="61" y="112"/>
                    <a:pt x="61" y="112"/>
                    <a:pt x="61" y="111"/>
                  </a:cubicBezTo>
                  <a:cubicBezTo>
                    <a:pt x="60" y="110"/>
                    <a:pt x="60" y="111"/>
                    <a:pt x="59" y="111"/>
                  </a:cubicBezTo>
                  <a:close/>
                  <a:moveTo>
                    <a:pt x="34" y="107"/>
                  </a:moveTo>
                  <a:lnTo>
                    <a:pt x="35" y="107"/>
                  </a:lnTo>
                  <a:lnTo>
                    <a:pt x="35" y="106"/>
                  </a:lnTo>
                  <a:lnTo>
                    <a:pt x="34" y="106"/>
                  </a:lnTo>
                  <a:lnTo>
                    <a:pt x="34" y="107"/>
                  </a:lnTo>
                  <a:close/>
                  <a:moveTo>
                    <a:pt x="115" y="90"/>
                  </a:moveTo>
                  <a:cubicBezTo>
                    <a:pt x="115" y="89"/>
                    <a:pt x="115" y="89"/>
                    <a:pt x="115" y="89"/>
                  </a:cubicBezTo>
                  <a:cubicBezTo>
                    <a:pt x="114" y="89"/>
                    <a:pt x="114" y="89"/>
                    <a:pt x="114" y="90"/>
                  </a:cubicBezTo>
                  <a:cubicBezTo>
                    <a:pt x="114" y="90"/>
                    <a:pt x="115" y="90"/>
                    <a:pt x="115" y="90"/>
                  </a:cubicBezTo>
                  <a:cubicBezTo>
                    <a:pt x="115" y="90"/>
                    <a:pt x="115" y="90"/>
                    <a:pt x="115" y="90"/>
                  </a:cubicBezTo>
                  <a:close/>
                  <a:moveTo>
                    <a:pt x="111" y="89"/>
                  </a:moveTo>
                  <a:cubicBezTo>
                    <a:pt x="111" y="89"/>
                    <a:pt x="111" y="88"/>
                    <a:pt x="111" y="88"/>
                  </a:cubicBezTo>
                  <a:cubicBezTo>
                    <a:pt x="110" y="88"/>
                    <a:pt x="110" y="88"/>
                    <a:pt x="110" y="88"/>
                  </a:cubicBezTo>
                  <a:cubicBezTo>
                    <a:pt x="109" y="89"/>
                    <a:pt x="110" y="90"/>
                    <a:pt x="111" y="89"/>
                  </a:cubicBezTo>
                  <a:close/>
                  <a:moveTo>
                    <a:pt x="93" y="84"/>
                  </a:moveTo>
                  <a:cubicBezTo>
                    <a:pt x="93" y="84"/>
                    <a:pt x="93" y="84"/>
                    <a:pt x="93" y="84"/>
                  </a:cubicBezTo>
                  <a:cubicBezTo>
                    <a:pt x="93" y="84"/>
                    <a:pt x="93" y="84"/>
                    <a:pt x="93" y="84"/>
                  </a:cubicBezTo>
                  <a:cubicBezTo>
                    <a:pt x="93" y="84"/>
                    <a:pt x="93" y="84"/>
                    <a:pt x="93" y="84"/>
                  </a:cubicBezTo>
                  <a:close/>
                  <a:moveTo>
                    <a:pt x="5" y="84"/>
                  </a:moveTo>
                  <a:cubicBezTo>
                    <a:pt x="6" y="84"/>
                    <a:pt x="6" y="84"/>
                    <a:pt x="6" y="84"/>
                  </a:cubicBezTo>
                  <a:cubicBezTo>
                    <a:pt x="7" y="84"/>
                    <a:pt x="7" y="84"/>
                    <a:pt x="7" y="83"/>
                  </a:cubicBezTo>
                  <a:lnTo>
                    <a:pt x="5" y="83"/>
                  </a:lnTo>
                  <a:lnTo>
                    <a:pt x="5" y="84"/>
                  </a:lnTo>
                  <a:close/>
                  <a:moveTo>
                    <a:pt x="109" y="86"/>
                  </a:moveTo>
                  <a:cubicBezTo>
                    <a:pt x="110" y="86"/>
                    <a:pt x="110" y="85"/>
                    <a:pt x="110" y="85"/>
                  </a:cubicBezTo>
                  <a:cubicBezTo>
                    <a:pt x="109" y="84"/>
                    <a:pt x="109" y="84"/>
                    <a:pt x="109" y="83"/>
                  </a:cubicBezTo>
                  <a:cubicBezTo>
                    <a:pt x="109" y="83"/>
                    <a:pt x="108" y="83"/>
                    <a:pt x="108" y="82"/>
                  </a:cubicBezTo>
                  <a:cubicBezTo>
                    <a:pt x="107" y="82"/>
                    <a:pt x="107" y="82"/>
                    <a:pt x="107" y="82"/>
                  </a:cubicBezTo>
                  <a:cubicBezTo>
                    <a:pt x="107" y="83"/>
                    <a:pt x="107" y="84"/>
                    <a:pt x="107" y="85"/>
                  </a:cubicBezTo>
                  <a:cubicBezTo>
                    <a:pt x="108" y="85"/>
                    <a:pt x="108" y="86"/>
                    <a:pt x="109" y="86"/>
                  </a:cubicBezTo>
                  <a:close/>
                  <a:moveTo>
                    <a:pt x="92" y="78"/>
                  </a:moveTo>
                  <a:cubicBezTo>
                    <a:pt x="93" y="78"/>
                    <a:pt x="93" y="78"/>
                    <a:pt x="94" y="78"/>
                  </a:cubicBezTo>
                  <a:cubicBezTo>
                    <a:pt x="94" y="77"/>
                    <a:pt x="93" y="77"/>
                    <a:pt x="92" y="77"/>
                  </a:cubicBezTo>
                  <a:lnTo>
                    <a:pt x="92" y="78"/>
                  </a:lnTo>
                  <a:close/>
                  <a:moveTo>
                    <a:pt x="106" y="77"/>
                  </a:moveTo>
                  <a:cubicBezTo>
                    <a:pt x="105" y="77"/>
                    <a:pt x="105" y="77"/>
                    <a:pt x="105" y="78"/>
                  </a:cubicBezTo>
                  <a:cubicBezTo>
                    <a:pt x="105" y="79"/>
                    <a:pt x="105" y="79"/>
                    <a:pt x="106" y="80"/>
                  </a:cubicBezTo>
                  <a:cubicBezTo>
                    <a:pt x="106" y="80"/>
                    <a:pt x="106" y="81"/>
                    <a:pt x="107" y="80"/>
                  </a:cubicBezTo>
                  <a:cubicBezTo>
                    <a:pt x="107" y="80"/>
                    <a:pt x="107" y="79"/>
                    <a:pt x="107" y="79"/>
                  </a:cubicBezTo>
                  <a:cubicBezTo>
                    <a:pt x="107" y="78"/>
                    <a:pt x="106" y="78"/>
                    <a:pt x="106" y="77"/>
                  </a:cubicBezTo>
                  <a:cubicBezTo>
                    <a:pt x="107" y="77"/>
                    <a:pt x="107" y="77"/>
                    <a:pt x="107" y="76"/>
                  </a:cubicBezTo>
                  <a:cubicBezTo>
                    <a:pt x="108" y="76"/>
                    <a:pt x="108" y="76"/>
                    <a:pt x="108" y="75"/>
                  </a:cubicBezTo>
                  <a:cubicBezTo>
                    <a:pt x="108" y="75"/>
                    <a:pt x="107" y="75"/>
                    <a:pt x="106" y="75"/>
                  </a:cubicBezTo>
                  <a:cubicBezTo>
                    <a:pt x="106" y="75"/>
                    <a:pt x="106" y="76"/>
                    <a:pt x="106" y="76"/>
                  </a:cubicBezTo>
                  <a:cubicBezTo>
                    <a:pt x="106" y="76"/>
                    <a:pt x="106" y="76"/>
                    <a:pt x="106" y="77"/>
                  </a:cubicBezTo>
                  <a:close/>
                  <a:moveTo>
                    <a:pt x="20" y="73"/>
                  </a:moveTo>
                  <a:cubicBezTo>
                    <a:pt x="20" y="73"/>
                    <a:pt x="21" y="73"/>
                    <a:pt x="22" y="73"/>
                  </a:cubicBezTo>
                  <a:cubicBezTo>
                    <a:pt x="23" y="73"/>
                    <a:pt x="23" y="72"/>
                    <a:pt x="23" y="71"/>
                  </a:cubicBezTo>
                  <a:lnTo>
                    <a:pt x="21" y="71"/>
                  </a:lnTo>
                  <a:cubicBezTo>
                    <a:pt x="21" y="71"/>
                    <a:pt x="20" y="71"/>
                    <a:pt x="20" y="71"/>
                  </a:cubicBezTo>
                  <a:lnTo>
                    <a:pt x="20" y="73"/>
                  </a:lnTo>
                  <a:close/>
                  <a:moveTo>
                    <a:pt x="150" y="68"/>
                  </a:moveTo>
                  <a:lnTo>
                    <a:pt x="150" y="68"/>
                  </a:lnTo>
                  <a:cubicBezTo>
                    <a:pt x="149" y="68"/>
                    <a:pt x="149" y="69"/>
                    <a:pt x="149" y="69"/>
                  </a:cubicBezTo>
                  <a:cubicBezTo>
                    <a:pt x="149" y="69"/>
                    <a:pt x="149" y="69"/>
                    <a:pt x="150" y="69"/>
                  </a:cubicBezTo>
                  <a:cubicBezTo>
                    <a:pt x="150" y="69"/>
                    <a:pt x="150" y="69"/>
                    <a:pt x="150" y="68"/>
                  </a:cubicBezTo>
                  <a:close/>
                  <a:moveTo>
                    <a:pt x="145" y="68"/>
                  </a:moveTo>
                  <a:cubicBezTo>
                    <a:pt x="145" y="68"/>
                    <a:pt x="145" y="68"/>
                    <a:pt x="145" y="68"/>
                  </a:cubicBezTo>
                  <a:cubicBezTo>
                    <a:pt x="145" y="68"/>
                    <a:pt x="145" y="68"/>
                    <a:pt x="145" y="68"/>
                  </a:cubicBezTo>
                  <a:cubicBezTo>
                    <a:pt x="146" y="68"/>
                    <a:pt x="146" y="67"/>
                    <a:pt x="146" y="67"/>
                  </a:cubicBezTo>
                  <a:cubicBezTo>
                    <a:pt x="146" y="67"/>
                    <a:pt x="146" y="67"/>
                    <a:pt x="145" y="68"/>
                  </a:cubicBezTo>
                  <a:close/>
                  <a:moveTo>
                    <a:pt x="167" y="66"/>
                  </a:moveTo>
                  <a:cubicBezTo>
                    <a:pt x="167" y="66"/>
                    <a:pt x="167" y="66"/>
                    <a:pt x="167" y="66"/>
                  </a:cubicBezTo>
                  <a:cubicBezTo>
                    <a:pt x="166" y="66"/>
                    <a:pt x="166" y="66"/>
                    <a:pt x="166" y="66"/>
                  </a:cubicBezTo>
                  <a:cubicBezTo>
                    <a:pt x="166" y="66"/>
                    <a:pt x="167" y="66"/>
                    <a:pt x="167" y="66"/>
                  </a:cubicBezTo>
                  <a:cubicBezTo>
                    <a:pt x="167" y="66"/>
                    <a:pt x="167" y="66"/>
                    <a:pt x="167" y="66"/>
                  </a:cubicBezTo>
                  <a:close/>
                  <a:moveTo>
                    <a:pt x="165" y="66"/>
                  </a:moveTo>
                  <a:cubicBezTo>
                    <a:pt x="164" y="66"/>
                    <a:pt x="164" y="66"/>
                    <a:pt x="164" y="66"/>
                  </a:cubicBezTo>
                  <a:cubicBezTo>
                    <a:pt x="164" y="66"/>
                    <a:pt x="164" y="66"/>
                    <a:pt x="164" y="66"/>
                  </a:cubicBezTo>
                  <a:cubicBezTo>
                    <a:pt x="164" y="66"/>
                    <a:pt x="164" y="66"/>
                    <a:pt x="164" y="66"/>
                  </a:cubicBezTo>
                  <a:cubicBezTo>
                    <a:pt x="164" y="66"/>
                    <a:pt x="164" y="66"/>
                    <a:pt x="165" y="66"/>
                  </a:cubicBezTo>
                  <a:close/>
                  <a:moveTo>
                    <a:pt x="124" y="64"/>
                  </a:moveTo>
                  <a:cubicBezTo>
                    <a:pt x="124" y="64"/>
                    <a:pt x="124" y="64"/>
                    <a:pt x="123" y="64"/>
                  </a:cubicBezTo>
                  <a:cubicBezTo>
                    <a:pt x="123" y="64"/>
                    <a:pt x="123" y="64"/>
                    <a:pt x="123" y="64"/>
                  </a:cubicBezTo>
                  <a:cubicBezTo>
                    <a:pt x="124" y="64"/>
                    <a:pt x="124" y="64"/>
                    <a:pt x="124" y="64"/>
                  </a:cubicBezTo>
                  <a:cubicBezTo>
                    <a:pt x="124" y="64"/>
                    <a:pt x="124" y="64"/>
                    <a:pt x="124" y="64"/>
                  </a:cubicBezTo>
                  <a:close/>
                  <a:moveTo>
                    <a:pt x="169" y="66"/>
                  </a:moveTo>
                  <a:cubicBezTo>
                    <a:pt x="169" y="65"/>
                    <a:pt x="169" y="64"/>
                    <a:pt x="169" y="64"/>
                  </a:cubicBezTo>
                  <a:cubicBezTo>
                    <a:pt x="169" y="64"/>
                    <a:pt x="168" y="64"/>
                    <a:pt x="168" y="64"/>
                  </a:cubicBezTo>
                  <a:cubicBezTo>
                    <a:pt x="168" y="64"/>
                    <a:pt x="168" y="65"/>
                    <a:pt x="168" y="66"/>
                  </a:cubicBezTo>
                  <a:lnTo>
                    <a:pt x="169" y="66"/>
                  </a:lnTo>
                  <a:close/>
                  <a:moveTo>
                    <a:pt x="167" y="64"/>
                  </a:moveTo>
                  <a:cubicBezTo>
                    <a:pt x="167" y="64"/>
                    <a:pt x="167" y="63"/>
                    <a:pt x="166" y="63"/>
                  </a:cubicBezTo>
                  <a:cubicBezTo>
                    <a:pt x="166" y="63"/>
                    <a:pt x="165" y="63"/>
                    <a:pt x="166" y="64"/>
                  </a:cubicBezTo>
                  <a:cubicBezTo>
                    <a:pt x="166" y="64"/>
                    <a:pt x="166" y="64"/>
                    <a:pt x="166" y="64"/>
                  </a:cubicBezTo>
                  <a:lnTo>
                    <a:pt x="167" y="64"/>
                  </a:lnTo>
                  <a:close/>
                  <a:moveTo>
                    <a:pt x="159" y="65"/>
                  </a:moveTo>
                  <a:cubicBezTo>
                    <a:pt x="159" y="63"/>
                    <a:pt x="159" y="63"/>
                    <a:pt x="158" y="63"/>
                  </a:cubicBezTo>
                  <a:cubicBezTo>
                    <a:pt x="158" y="64"/>
                    <a:pt x="158" y="65"/>
                    <a:pt x="159" y="65"/>
                  </a:cubicBezTo>
                  <a:close/>
                  <a:moveTo>
                    <a:pt x="148" y="63"/>
                  </a:moveTo>
                  <a:cubicBezTo>
                    <a:pt x="149" y="64"/>
                    <a:pt x="149" y="64"/>
                    <a:pt x="149" y="64"/>
                  </a:cubicBezTo>
                  <a:cubicBezTo>
                    <a:pt x="149" y="65"/>
                    <a:pt x="149" y="65"/>
                    <a:pt x="150" y="65"/>
                  </a:cubicBezTo>
                  <a:cubicBezTo>
                    <a:pt x="150" y="64"/>
                    <a:pt x="150" y="64"/>
                    <a:pt x="150" y="63"/>
                  </a:cubicBezTo>
                  <a:cubicBezTo>
                    <a:pt x="150" y="63"/>
                    <a:pt x="149" y="63"/>
                    <a:pt x="149" y="63"/>
                  </a:cubicBezTo>
                  <a:cubicBezTo>
                    <a:pt x="149" y="63"/>
                    <a:pt x="149" y="63"/>
                    <a:pt x="149" y="63"/>
                  </a:cubicBezTo>
                  <a:cubicBezTo>
                    <a:pt x="148" y="63"/>
                    <a:pt x="148" y="63"/>
                    <a:pt x="148" y="63"/>
                  </a:cubicBezTo>
                  <a:close/>
                  <a:moveTo>
                    <a:pt x="25" y="65"/>
                  </a:moveTo>
                  <a:cubicBezTo>
                    <a:pt x="25" y="64"/>
                    <a:pt x="25" y="64"/>
                    <a:pt x="25" y="63"/>
                  </a:cubicBezTo>
                  <a:cubicBezTo>
                    <a:pt x="25" y="63"/>
                    <a:pt x="25" y="63"/>
                    <a:pt x="24" y="63"/>
                  </a:cubicBezTo>
                  <a:cubicBezTo>
                    <a:pt x="24" y="63"/>
                    <a:pt x="24" y="63"/>
                    <a:pt x="24" y="64"/>
                  </a:cubicBezTo>
                  <a:cubicBezTo>
                    <a:pt x="24" y="65"/>
                    <a:pt x="24" y="65"/>
                    <a:pt x="25" y="65"/>
                  </a:cubicBezTo>
                  <a:close/>
                  <a:moveTo>
                    <a:pt x="165" y="63"/>
                  </a:moveTo>
                  <a:cubicBezTo>
                    <a:pt x="165" y="63"/>
                    <a:pt x="165" y="62"/>
                    <a:pt x="165" y="62"/>
                  </a:cubicBezTo>
                  <a:cubicBezTo>
                    <a:pt x="164" y="62"/>
                    <a:pt x="164" y="62"/>
                    <a:pt x="164" y="63"/>
                  </a:cubicBezTo>
                  <a:cubicBezTo>
                    <a:pt x="164" y="63"/>
                    <a:pt x="164" y="63"/>
                    <a:pt x="164" y="63"/>
                  </a:cubicBezTo>
                  <a:lnTo>
                    <a:pt x="165" y="63"/>
                  </a:lnTo>
                  <a:close/>
                  <a:moveTo>
                    <a:pt x="158" y="63"/>
                  </a:moveTo>
                  <a:cubicBezTo>
                    <a:pt x="158" y="62"/>
                    <a:pt x="158" y="62"/>
                    <a:pt x="158" y="62"/>
                  </a:cubicBezTo>
                  <a:cubicBezTo>
                    <a:pt x="158" y="62"/>
                    <a:pt x="158" y="62"/>
                    <a:pt x="158" y="62"/>
                  </a:cubicBezTo>
                  <a:cubicBezTo>
                    <a:pt x="158" y="61"/>
                    <a:pt x="158" y="61"/>
                    <a:pt x="157" y="61"/>
                  </a:cubicBezTo>
                  <a:lnTo>
                    <a:pt x="157" y="62"/>
                  </a:lnTo>
                  <a:cubicBezTo>
                    <a:pt x="157" y="62"/>
                    <a:pt x="157" y="63"/>
                    <a:pt x="158" y="63"/>
                  </a:cubicBezTo>
                  <a:close/>
                  <a:moveTo>
                    <a:pt x="154" y="63"/>
                  </a:moveTo>
                  <a:cubicBezTo>
                    <a:pt x="155" y="62"/>
                    <a:pt x="155" y="62"/>
                    <a:pt x="154" y="61"/>
                  </a:cubicBezTo>
                  <a:cubicBezTo>
                    <a:pt x="154" y="61"/>
                    <a:pt x="153" y="61"/>
                    <a:pt x="153" y="61"/>
                  </a:cubicBezTo>
                  <a:cubicBezTo>
                    <a:pt x="153" y="62"/>
                    <a:pt x="153" y="63"/>
                    <a:pt x="154" y="63"/>
                  </a:cubicBezTo>
                  <a:close/>
                  <a:moveTo>
                    <a:pt x="132" y="61"/>
                  </a:moveTo>
                  <a:cubicBezTo>
                    <a:pt x="132" y="62"/>
                    <a:pt x="132" y="62"/>
                    <a:pt x="133" y="63"/>
                  </a:cubicBezTo>
                  <a:cubicBezTo>
                    <a:pt x="133" y="63"/>
                    <a:pt x="134" y="63"/>
                    <a:pt x="134" y="62"/>
                  </a:cubicBezTo>
                  <a:cubicBezTo>
                    <a:pt x="134" y="62"/>
                    <a:pt x="134" y="61"/>
                    <a:pt x="133" y="61"/>
                  </a:cubicBezTo>
                  <a:cubicBezTo>
                    <a:pt x="133" y="61"/>
                    <a:pt x="132" y="61"/>
                    <a:pt x="132" y="61"/>
                  </a:cubicBezTo>
                  <a:close/>
                  <a:moveTo>
                    <a:pt x="160" y="60"/>
                  </a:moveTo>
                  <a:cubicBezTo>
                    <a:pt x="161" y="60"/>
                    <a:pt x="160" y="59"/>
                    <a:pt x="160" y="59"/>
                  </a:cubicBezTo>
                  <a:cubicBezTo>
                    <a:pt x="159" y="59"/>
                    <a:pt x="159" y="59"/>
                    <a:pt x="159" y="60"/>
                  </a:cubicBezTo>
                  <a:cubicBezTo>
                    <a:pt x="159" y="60"/>
                    <a:pt x="160" y="60"/>
                    <a:pt x="159" y="60"/>
                  </a:cubicBezTo>
                  <a:lnTo>
                    <a:pt x="160" y="60"/>
                  </a:lnTo>
                  <a:close/>
                  <a:moveTo>
                    <a:pt x="128" y="58"/>
                  </a:moveTo>
                  <a:cubicBezTo>
                    <a:pt x="127" y="58"/>
                    <a:pt x="127" y="58"/>
                    <a:pt x="127" y="58"/>
                  </a:cubicBezTo>
                  <a:cubicBezTo>
                    <a:pt x="127" y="58"/>
                    <a:pt x="127" y="58"/>
                    <a:pt x="127" y="58"/>
                  </a:cubicBezTo>
                  <a:cubicBezTo>
                    <a:pt x="127" y="59"/>
                    <a:pt x="127" y="59"/>
                    <a:pt x="127" y="58"/>
                  </a:cubicBezTo>
                  <a:cubicBezTo>
                    <a:pt x="128" y="58"/>
                    <a:pt x="128" y="58"/>
                    <a:pt x="128" y="58"/>
                  </a:cubicBezTo>
                  <a:close/>
                  <a:moveTo>
                    <a:pt x="135" y="57"/>
                  </a:moveTo>
                  <a:cubicBezTo>
                    <a:pt x="135" y="57"/>
                    <a:pt x="135" y="57"/>
                    <a:pt x="135" y="57"/>
                  </a:cubicBezTo>
                  <a:cubicBezTo>
                    <a:pt x="135" y="57"/>
                    <a:pt x="135" y="57"/>
                    <a:pt x="135" y="57"/>
                  </a:cubicBezTo>
                  <a:cubicBezTo>
                    <a:pt x="135" y="57"/>
                    <a:pt x="135" y="57"/>
                    <a:pt x="135" y="57"/>
                  </a:cubicBezTo>
                  <a:cubicBezTo>
                    <a:pt x="135" y="57"/>
                    <a:pt x="135" y="57"/>
                    <a:pt x="135" y="57"/>
                  </a:cubicBezTo>
                  <a:close/>
                  <a:moveTo>
                    <a:pt x="37" y="57"/>
                  </a:moveTo>
                  <a:cubicBezTo>
                    <a:pt x="37" y="57"/>
                    <a:pt x="37" y="57"/>
                    <a:pt x="37" y="57"/>
                  </a:cubicBezTo>
                  <a:cubicBezTo>
                    <a:pt x="37" y="57"/>
                    <a:pt x="37" y="57"/>
                    <a:pt x="37" y="57"/>
                  </a:cubicBezTo>
                  <a:cubicBezTo>
                    <a:pt x="37" y="57"/>
                    <a:pt x="37" y="57"/>
                    <a:pt x="37" y="57"/>
                  </a:cubicBezTo>
                  <a:cubicBezTo>
                    <a:pt x="37" y="57"/>
                    <a:pt x="37" y="57"/>
                    <a:pt x="37" y="57"/>
                  </a:cubicBezTo>
                  <a:close/>
                  <a:moveTo>
                    <a:pt x="95" y="61"/>
                  </a:moveTo>
                  <a:cubicBezTo>
                    <a:pt x="95" y="61"/>
                    <a:pt x="96" y="61"/>
                    <a:pt x="96" y="60"/>
                  </a:cubicBezTo>
                  <a:cubicBezTo>
                    <a:pt x="97" y="60"/>
                    <a:pt x="97" y="60"/>
                    <a:pt x="97" y="60"/>
                  </a:cubicBezTo>
                  <a:cubicBezTo>
                    <a:pt x="97" y="59"/>
                    <a:pt x="97" y="58"/>
                    <a:pt x="96" y="58"/>
                  </a:cubicBezTo>
                  <a:cubicBezTo>
                    <a:pt x="95" y="57"/>
                    <a:pt x="95" y="57"/>
                    <a:pt x="94" y="56"/>
                  </a:cubicBezTo>
                  <a:cubicBezTo>
                    <a:pt x="94" y="57"/>
                    <a:pt x="94" y="57"/>
                    <a:pt x="94" y="58"/>
                  </a:cubicBezTo>
                  <a:cubicBezTo>
                    <a:pt x="94" y="59"/>
                    <a:pt x="94" y="60"/>
                    <a:pt x="95" y="61"/>
                  </a:cubicBezTo>
                  <a:close/>
                  <a:moveTo>
                    <a:pt x="131" y="54"/>
                  </a:moveTo>
                  <a:cubicBezTo>
                    <a:pt x="131" y="54"/>
                    <a:pt x="131" y="54"/>
                    <a:pt x="131" y="54"/>
                  </a:cubicBezTo>
                  <a:cubicBezTo>
                    <a:pt x="131" y="54"/>
                    <a:pt x="131" y="54"/>
                    <a:pt x="131" y="54"/>
                  </a:cubicBezTo>
                  <a:cubicBezTo>
                    <a:pt x="131" y="54"/>
                    <a:pt x="131" y="54"/>
                    <a:pt x="132" y="54"/>
                  </a:cubicBezTo>
                  <a:cubicBezTo>
                    <a:pt x="132" y="53"/>
                    <a:pt x="131" y="54"/>
                    <a:pt x="131" y="54"/>
                  </a:cubicBezTo>
                  <a:close/>
                  <a:moveTo>
                    <a:pt x="103" y="54"/>
                  </a:moveTo>
                  <a:lnTo>
                    <a:pt x="104" y="54"/>
                  </a:lnTo>
                  <a:lnTo>
                    <a:pt x="104" y="53"/>
                  </a:lnTo>
                  <a:lnTo>
                    <a:pt x="103" y="53"/>
                  </a:lnTo>
                  <a:lnTo>
                    <a:pt x="103" y="54"/>
                  </a:lnTo>
                  <a:close/>
                  <a:moveTo>
                    <a:pt x="134" y="53"/>
                  </a:moveTo>
                  <a:cubicBezTo>
                    <a:pt x="134" y="53"/>
                    <a:pt x="134" y="53"/>
                    <a:pt x="134" y="53"/>
                  </a:cubicBezTo>
                  <a:cubicBezTo>
                    <a:pt x="134" y="53"/>
                    <a:pt x="134" y="53"/>
                    <a:pt x="134" y="53"/>
                  </a:cubicBezTo>
                  <a:cubicBezTo>
                    <a:pt x="134" y="53"/>
                    <a:pt x="134" y="53"/>
                    <a:pt x="134" y="53"/>
                  </a:cubicBezTo>
                  <a:cubicBezTo>
                    <a:pt x="134" y="53"/>
                    <a:pt x="134" y="53"/>
                    <a:pt x="134" y="53"/>
                  </a:cubicBezTo>
                  <a:close/>
                  <a:moveTo>
                    <a:pt x="135" y="54"/>
                  </a:moveTo>
                  <a:cubicBezTo>
                    <a:pt x="135" y="54"/>
                    <a:pt x="135" y="54"/>
                    <a:pt x="136" y="55"/>
                  </a:cubicBezTo>
                  <a:cubicBezTo>
                    <a:pt x="136" y="55"/>
                    <a:pt x="137" y="55"/>
                    <a:pt x="137" y="55"/>
                  </a:cubicBezTo>
                  <a:cubicBezTo>
                    <a:pt x="138" y="55"/>
                    <a:pt x="138" y="55"/>
                    <a:pt x="139" y="55"/>
                  </a:cubicBezTo>
                  <a:cubicBezTo>
                    <a:pt x="139" y="55"/>
                    <a:pt x="139" y="55"/>
                    <a:pt x="139" y="54"/>
                  </a:cubicBezTo>
                  <a:cubicBezTo>
                    <a:pt x="139" y="54"/>
                    <a:pt x="139" y="54"/>
                    <a:pt x="138" y="54"/>
                  </a:cubicBezTo>
                  <a:cubicBezTo>
                    <a:pt x="138" y="54"/>
                    <a:pt x="138" y="53"/>
                    <a:pt x="138" y="53"/>
                  </a:cubicBezTo>
                  <a:cubicBezTo>
                    <a:pt x="137" y="53"/>
                    <a:pt x="137" y="52"/>
                    <a:pt x="137" y="52"/>
                  </a:cubicBezTo>
                  <a:cubicBezTo>
                    <a:pt x="137" y="52"/>
                    <a:pt x="136" y="52"/>
                    <a:pt x="136" y="52"/>
                  </a:cubicBezTo>
                  <a:lnTo>
                    <a:pt x="135" y="54"/>
                  </a:lnTo>
                  <a:close/>
                  <a:moveTo>
                    <a:pt x="139" y="51"/>
                  </a:moveTo>
                  <a:cubicBezTo>
                    <a:pt x="139" y="51"/>
                    <a:pt x="139" y="51"/>
                    <a:pt x="138" y="51"/>
                  </a:cubicBezTo>
                  <a:cubicBezTo>
                    <a:pt x="138" y="52"/>
                    <a:pt x="138" y="52"/>
                    <a:pt x="138" y="52"/>
                  </a:cubicBezTo>
                  <a:cubicBezTo>
                    <a:pt x="138" y="52"/>
                    <a:pt x="139" y="52"/>
                    <a:pt x="139" y="52"/>
                  </a:cubicBezTo>
                  <a:cubicBezTo>
                    <a:pt x="139" y="52"/>
                    <a:pt x="139" y="52"/>
                    <a:pt x="139" y="51"/>
                  </a:cubicBezTo>
                  <a:close/>
                  <a:moveTo>
                    <a:pt x="159" y="51"/>
                  </a:moveTo>
                  <a:lnTo>
                    <a:pt x="160" y="51"/>
                  </a:lnTo>
                  <a:cubicBezTo>
                    <a:pt x="160" y="51"/>
                    <a:pt x="159" y="50"/>
                    <a:pt x="159" y="51"/>
                  </a:cubicBezTo>
                  <a:close/>
                  <a:moveTo>
                    <a:pt x="121" y="52"/>
                  </a:moveTo>
                  <a:cubicBezTo>
                    <a:pt x="121" y="52"/>
                    <a:pt x="121" y="51"/>
                    <a:pt x="122" y="51"/>
                  </a:cubicBezTo>
                  <a:cubicBezTo>
                    <a:pt x="122" y="51"/>
                    <a:pt x="123" y="51"/>
                    <a:pt x="122" y="50"/>
                  </a:cubicBezTo>
                  <a:lnTo>
                    <a:pt x="121" y="50"/>
                  </a:lnTo>
                  <a:cubicBezTo>
                    <a:pt x="121" y="50"/>
                    <a:pt x="121" y="51"/>
                    <a:pt x="120" y="51"/>
                  </a:cubicBezTo>
                  <a:cubicBezTo>
                    <a:pt x="120" y="52"/>
                    <a:pt x="120" y="52"/>
                    <a:pt x="121" y="52"/>
                  </a:cubicBezTo>
                  <a:close/>
                  <a:moveTo>
                    <a:pt x="139" y="50"/>
                  </a:moveTo>
                  <a:cubicBezTo>
                    <a:pt x="139" y="51"/>
                    <a:pt x="139" y="51"/>
                    <a:pt x="140" y="51"/>
                  </a:cubicBezTo>
                  <a:cubicBezTo>
                    <a:pt x="140" y="51"/>
                    <a:pt x="140" y="51"/>
                    <a:pt x="140" y="51"/>
                  </a:cubicBezTo>
                  <a:cubicBezTo>
                    <a:pt x="140" y="51"/>
                    <a:pt x="140" y="51"/>
                    <a:pt x="141" y="51"/>
                  </a:cubicBezTo>
                  <a:cubicBezTo>
                    <a:pt x="141" y="51"/>
                    <a:pt x="141" y="51"/>
                    <a:pt x="141" y="51"/>
                  </a:cubicBezTo>
                  <a:cubicBezTo>
                    <a:pt x="142" y="51"/>
                    <a:pt x="142" y="51"/>
                    <a:pt x="142" y="51"/>
                  </a:cubicBezTo>
                  <a:cubicBezTo>
                    <a:pt x="141" y="50"/>
                    <a:pt x="141" y="50"/>
                    <a:pt x="140" y="50"/>
                  </a:cubicBezTo>
                  <a:cubicBezTo>
                    <a:pt x="140" y="50"/>
                    <a:pt x="140" y="50"/>
                    <a:pt x="139" y="50"/>
                  </a:cubicBezTo>
                  <a:close/>
                  <a:moveTo>
                    <a:pt x="168" y="50"/>
                  </a:moveTo>
                  <a:lnTo>
                    <a:pt x="168" y="50"/>
                  </a:lnTo>
                  <a:lnTo>
                    <a:pt x="169" y="49"/>
                  </a:lnTo>
                  <a:lnTo>
                    <a:pt x="168" y="49"/>
                  </a:lnTo>
                  <a:lnTo>
                    <a:pt x="168" y="50"/>
                  </a:lnTo>
                  <a:close/>
                  <a:moveTo>
                    <a:pt x="167" y="49"/>
                  </a:moveTo>
                  <a:cubicBezTo>
                    <a:pt x="166" y="49"/>
                    <a:pt x="166" y="49"/>
                    <a:pt x="166" y="49"/>
                  </a:cubicBezTo>
                  <a:cubicBezTo>
                    <a:pt x="166" y="49"/>
                    <a:pt x="166" y="49"/>
                    <a:pt x="166" y="49"/>
                  </a:cubicBezTo>
                  <a:cubicBezTo>
                    <a:pt x="167" y="49"/>
                    <a:pt x="167" y="49"/>
                    <a:pt x="167" y="49"/>
                  </a:cubicBezTo>
                  <a:close/>
                  <a:moveTo>
                    <a:pt x="161" y="50"/>
                  </a:moveTo>
                  <a:cubicBezTo>
                    <a:pt x="162" y="50"/>
                    <a:pt x="162" y="50"/>
                    <a:pt x="163" y="51"/>
                  </a:cubicBezTo>
                  <a:cubicBezTo>
                    <a:pt x="163" y="51"/>
                    <a:pt x="164" y="51"/>
                    <a:pt x="164" y="51"/>
                  </a:cubicBezTo>
                  <a:cubicBezTo>
                    <a:pt x="164" y="50"/>
                    <a:pt x="164" y="50"/>
                    <a:pt x="164" y="49"/>
                  </a:cubicBezTo>
                  <a:cubicBezTo>
                    <a:pt x="164" y="49"/>
                    <a:pt x="163" y="49"/>
                    <a:pt x="163" y="49"/>
                  </a:cubicBezTo>
                  <a:cubicBezTo>
                    <a:pt x="163" y="49"/>
                    <a:pt x="162" y="49"/>
                    <a:pt x="162" y="49"/>
                  </a:cubicBezTo>
                  <a:cubicBezTo>
                    <a:pt x="161" y="50"/>
                    <a:pt x="161" y="50"/>
                    <a:pt x="161" y="50"/>
                  </a:cubicBezTo>
                  <a:close/>
                  <a:moveTo>
                    <a:pt x="73" y="49"/>
                  </a:moveTo>
                  <a:cubicBezTo>
                    <a:pt x="73" y="49"/>
                    <a:pt x="73" y="49"/>
                    <a:pt x="72" y="49"/>
                  </a:cubicBezTo>
                  <a:cubicBezTo>
                    <a:pt x="72" y="49"/>
                    <a:pt x="72" y="49"/>
                    <a:pt x="72" y="49"/>
                  </a:cubicBezTo>
                  <a:cubicBezTo>
                    <a:pt x="73" y="49"/>
                    <a:pt x="73" y="49"/>
                    <a:pt x="73" y="49"/>
                  </a:cubicBezTo>
                  <a:cubicBezTo>
                    <a:pt x="73" y="49"/>
                    <a:pt x="73" y="49"/>
                    <a:pt x="73" y="49"/>
                  </a:cubicBezTo>
                  <a:close/>
                  <a:moveTo>
                    <a:pt x="149" y="49"/>
                  </a:moveTo>
                  <a:cubicBezTo>
                    <a:pt x="150" y="49"/>
                    <a:pt x="150" y="49"/>
                    <a:pt x="150" y="50"/>
                  </a:cubicBezTo>
                  <a:cubicBezTo>
                    <a:pt x="150" y="50"/>
                    <a:pt x="150" y="50"/>
                    <a:pt x="150" y="50"/>
                  </a:cubicBezTo>
                  <a:cubicBezTo>
                    <a:pt x="150" y="49"/>
                    <a:pt x="150" y="49"/>
                    <a:pt x="150" y="48"/>
                  </a:cubicBezTo>
                  <a:cubicBezTo>
                    <a:pt x="150" y="49"/>
                    <a:pt x="150" y="49"/>
                    <a:pt x="150" y="49"/>
                  </a:cubicBezTo>
                  <a:cubicBezTo>
                    <a:pt x="149" y="49"/>
                    <a:pt x="149" y="49"/>
                    <a:pt x="149" y="49"/>
                  </a:cubicBezTo>
                  <a:close/>
                  <a:moveTo>
                    <a:pt x="124" y="51"/>
                  </a:moveTo>
                  <a:cubicBezTo>
                    <a:pt x="124" y="51"/>
                    <a:pt x="124" y="52"/>
                    <a:pt x="124" y="53"/>
                  </a:cubicBezTo>
                  <a:lnTo>
                    <a:pt x="125" y="54"/>
                  </a:lnTo>
                  <a:cubicBezTo>
                    <a:pt x="125" y="54"/>
                    <a:pt x="125" y="55"/>
                    <a:pt x="125" y="55"/>
                  </a:cubicBezTo>
                  <a:cubicBezTo>
                    <a:pt x="125" y="56"/>
                    <a:pt x="126" y="56"/>
                    <a:pt x="126" y="56"/>
                  </a:cubicBezTo>
                  <a:cubicBezTo>
                    <a:pt x="127" y="55"/>
                    <a:pt x="127" y="54"/>
                    <a:pt x="128" y="54"/>
                  </a:cubicBezTo>
                  <a:cubicBezTo>
                    <a:pt x="128" y="53"/>
                    <a:pt x="129" y="52"/>
                    <a:pt x="128" y="51"/>
                  </a:cubicBezTo>
                  <a:cubicBezTo>
                    <a:pt x="128" y="50"/>
                    <a:pt x="128" y="50"/>
                    <a:pt x="128" y="50"/>
                  </a:cubicBezTo>
                  <a:cubicBezTo>
                    <a:pt x="128" y="50"/>
                    <a:pt x="128" y="50"/>
                    <a:pt x="128" y="49"/>
                  </a:cubicBezTo>
                  <a:cubicBezTo>
                    <a:pt x="126" y="50"/>
                    <a:pt x="126" y="50"/>
                    <a:pt x="125" y="49"/>
                  </a:cubicBezTo>
                  <a:cubicBezTo>
                    <a:pt x="125" y="49"/>
                    <a:pt x="124" y="48"/>
                    <a:pt x="123" y="48"/>
                  </a:cubicBezTo>
                  <a:cubicBezTo>
                    <a:pt x="123" y="49"/>
                    <a:pt x="123" y="50"/>
                    <a:pt x="123" y="50"/>
                  </a:cubicBezTo>
                  <a:cubicBezTo>
                    <a:pt x="123" y="50"/>
                    <a:pt x="124" y="51"/>
                    <a:pt x="124" y="51"/>
                  </a:cubicBezTo>
                  <a:close/>
                  <a:moveTo>
                    <a:pt x="8" y="48"/>
                  </a:moveTo>
                  <a:cubicBezTo>
                    <a:pt x="9" y="48"/>
                    <a:pt x="9" y="48"/>
                    <a:pt x="9" y="48"/>
                  </a:cubicBezTo>
                  <a:cubicBezTo>
                    <a:pt x="10" y="48"/>
                    <a:pt x="10" y="47"/>
                    <a:pt x="10" y="47"/>
                  </a:cubicBezTo>
                  <a:lnTo>
                    <a:pt x="8" y="47"/>
                  </a:lnTo>
                  <a:lnTo>
                    <a:pt x="8" y="48"/>
                  </a:lnTo>
                  <a:close/>
                  <a:moveTo>
                    <a:pt x="158" y="47"/>
                  </a:moveTo>
                  <a:cubicBezTo>
                    <a:pt x="159" y="47"/>
                    <a:pt x="159" y="47"/>
                    <a:pt x="159" y="47"/>
                  </a:cubicBezTo>
                  <a:cubicBezTo>
                    <a:pt x="160" y="47"/>
                    <a:pt x="160" y="47"/>
                    <a:pt x="160" y="46"/>
                  </a:cubicBezTo>
                  <a:lnTo>
                    <a:pt x="159" y="46"/>
                  </a:lnTo>
                  <a:cubicBezTo>
                    <a:pt x="159" y="46"/>
                    <a:pt x="159" y="46"/>
                    <a:pt x="158" y="47"/>
                  </a:cubicBezTo>
                  <a:cubicBezTo>
                    <a:pt x="158" y="47"/>
                    <a:pt x="158" y="47"/>
                    <a:pt x="158" y="47"/>
                  </a:cubicBezTo>
                  <a:close/>
                  <a:moveTo>
                    <a:pt x="155" y="46"/>
                  </a:moveTo>
                  <a:cubicBezTo>
                    <a:pt x="155" y="46"/>
                    <a:pt x="155" y="47"/>
                    <a:pt x="155" y="47"/>
                  </a:cubicBezTo>
                  <a:cubicBezTo>
                    <a:pt x="156" y="47"/>
                    <a:pt x="156" y="47"/>
                    <a:pt x="156" y="47"/>
                  </a:cubicBezTo>
                  <a:lnTo>
                    <a:pt x="157" y="45"/>
                  </a:lnTo>
                  <a:cubicBezTo>
                    <a:pt x="156" y="45"/>
                    <a:pt x="155" y="46"/>
                    <a:pt x="155" y="46"/>
                  </a:cubicBezTo>
                  <a:close/>
                  <a:moveTo>
                    <a:pt x="66" y="46"/>
                  </a:moveTo>
                  <a:cubicBezTo>
                    <a:pt x="66" y="45"/>
                    <a:pt x="65" y="45"/>
                    <a:pt x="65" y="45"/>
                  </a:cubicBezTo>
                  <a:cubicBezTo>
                    <a:pt x="64" y="45"/>
                    <a:pt x="64" y="45"/>
                    <a:pt x="64" y="45"/>
                  </a:cubicBezTo>
                  <a:cubicBezTo>
                    <a:pt x="63" y="46"/>
                    <a:pt x="63" y="46"/>
                    <a:pt x="64" y="46"/>
                  </a:cubicBezTo>
                  <a:cubicBezTo>
                    <a:pt x="64" y="46"/>
                    <a:pt x="64" y="47"/>
                    <a:pt x="64" y="47"/>
                  </a:cubicBezTo>
                  <a:cubicBezTo>
                    <a:pt x="65" y="47"/>
                    <a:pt x="65" y="47"/>
                    <a:pt x="65" y="46"/>
                  </a:cubicBezTo>
                  <a:cubicBezTo>
                    <a:pt x="66" y="46"/>
                    <a:pt x="66" y="46"/>
                    <a:pt x="66" y="46"/>
                  </a:cubicBezTo>
                  <a:close/>
                  <a:moveTo>
                    <a:pt x="99" y="45"/>
                  </a:moveTo>
                  <a:cubicBezTo>
                    <a:pt x="98" y="45"/>
                    <a:pt x="98" y="46"/>
                    <a:pt x="98" y="46"/>
                  </a:cubicBezTo>
                  <a:cubicBezTo>
                    <a:pt x="97" y="46"/>
                    <a:pt x="97" y="47"/>
                    <a:pt x="97" y="48"/>
                  </a:cubicBezTo>
                  <a:cubicBezTo>
                    <a:pt x="98" y="48"/>
                    <a:pt x="99" y="48"/>
                    <a:pt x="99" y="47"/>
                  </a:cubicBezTo>
                  <a:cubicBezTo>
                    <a:pt x="99" y="47"/>
                    <a:pt x="100" y="46"/>
                    <a:pt x="100" y="46"/>
                  </a:cubicBezTo>
                  <a:cubicBezTo>
                    <a:pt x="101" y="46"/>
                    <a:pt x="102" y="47"/>
                    <a:pt x="102" y="47"/>
                  </a:cubicBezTo>
                  <a:cubicBezTo>
                    <a:pt x="103" y="48"/>
                    <a:pt x="103" y="48"/>
                    <a:pt x="104" y="48"/>
                  </a:cubicBezTo>
                  <a:cubicBezTo>
                    <a:pt x="104" y="48"/>
                    <a:pt x="104" y="47"/>
                    <a:pt x="104" y="47"/>
                  </a:cubicBezTo>
                  <a:cubicBezTo>
                    <a:pt x="104" y="47"/>
                    <a:pt x="104" y="47"/>
                    <a:pt x="103" y="46"/>
                  </a:cubicBezTo>
                  <a:cubicBezTo>
                    <a:pt x="103" y="46"/>
                    <a:pt x="103" y="46"/>
                    <a:pt x="103" y="46"/>
                  </a:cubicBezTo>
                  <a:cubicBezTo>
                    <a:pt x="102" y="46"/>
                    <a:pt x="102" y="45"/>
                    <a:pt x="102" y="45"/>
                  </a:cubicBezTo>
                  <a:cubicBezTo>
                    <a:pt x="101" y="45"/>
                    <a:pt x="101" y="45"/>
                    <a:pt x="100" y="45"/>
                  </a:cubicBezTo>
                  <a:cubicBezTo>
                    <a:pt x="100" y="45"/>
                    <a:pt x="99" y="45"/>
                    <a:pt x="99" y="45"/>
                  </a:cubicBezTo>
                  <a:close/>
                  <a:moveTo>
                    <a:pt x="48" y="45"/>
                  </a:moveTo>
                  <a:lnTo>
                    <a:pt x="47" y="45"/>
                  </a:lnTo>
                  <a:cubicBezTo>
                    <a:pt x="46" y="46"/>
                    <a:pt x="47" y="46"/>
                    <a:pt x="48" y="46"/>
                  </a:cubicBezTo>
                  <a:lnTo>
                    <a:pt x="48" y="45"/>
                  </a:lnTo>
                  <a:close/>
                  <a:moveTo>
                    <a:pt x="130" y="45"/>
                  </a:moveTo>
                  <a:cubicBezTo>
                    <a:pt x="130" y="46"/>
                    <a:pt x="130" y="46"/>
                    <a:pt x="131" y="47"/>
                  </a:cubicBezTo>
                  <a:cubicBezTo>
                    <a:pt x="131" y="47"/>
                    <a:pt x="132" y="47"/>
                    <a:pt x="132" y="47"/>
                  </a:cubicBezTo>
                  <a:cubicBezTo>
                    <a:pt x="133" y="47"/>
                    <a:pt x="134" y="47"/>
                    <a:pt x="134" y="47"/>
                  </a:cubicBezTo>
                  <a:cubicBezTo>
                    <a:pt x="135" y="48"/>
                    <a:pt x="135" y="48"/>
                    <a:pt x="136" y="48"/>
                  </a:cubicBezTo>
                  <a:cubicBezTo>
                    <a:pt x="135" y="49"/>
                    <a:pt x="135" y="49"/>
                    <a:pt x="135" y="49"/>
                  </a:cubicBezTo>
                  <a:cubicBezTo>
                    <a:pt x="136" y="49"/>
                    <a:pt x="136" y="49"/>
                    <a:pt x="136" y="50"/>
                  </a:cubicBezTo>
                  <a:cubicBezTo>
                    <a:pt x="136" y="50"/>
                    <a:pt x="137" y="50"/>
                    <a:pt x="137" y="50"/>
                  </a:cubicBezTo>
                  <a:cubicBezTo>
                    <a:pt x="138" y="50"/>
                    <a:pt x="138" y="50"/>
                    <a:pt x="139" y="49"/>
                  </a:cubicBezTo>
                  <a:cubicBezTo>
                    <a:pt x="139" y="49"/>
                    <a:pt x="139" y="49"/>
                    <a:pt x="139" y="48"/>
                  </a:cubicBezTo>
                  <a:cubicBezTo>
                    <a:pt x="139" y="48"/>
                    <a:pt x="139" y="47"/>
                    <a:pt x="140" y="48"/>
                  </a:cubicBezTo>
                  <a:cubicBezTo>
                    <a:pt x="140" y="47"/>
                    <a:pt x="140" y="47"/>
                    <a:pt x="140" y="47"/>
                  </a:cubicBezTo>
                  <a:cubicBezTo>
                    <a:pt x="140" y="47"/>
                    <a:pt x="139" y="47"/>
                    <a:pt x="139" y="46"/>
                  </a:cubicBezTo>
                  <a:cubicBezTo>
                    <a:pt x="139" y="46"/>
                    <a:pt x="139" y="46"/>
                    <a:pt x="138" y="46"/>
                  </a:cubicBezTo>
                  <a:cubicBezTo>
                    <a:pt x="138" y="46"/>
                    <a:pt x="138" y="46"/>
                    <a:pt x="138" y="45"/>
                  </a:cubicBezTo>
                  <a:cubicBezTo>
                    <a:pt x="139" y="45"/>
                    <a:pt x="140" y="45"/>
                    <a:pt x="139" y="44"/>
                  </a:cubicBezTo>
                  <a:cubicBezTo>
                    <a:pt x="138" y="44"/>
                    <a:pt x="136" y="44"/>
                    <a:pt x="135" y="45"/>
                  </a:cubicBezTo>
                  <a:cubicBezTo>
                    <a:pt x="133" y="45"/>
                    <a:pt x="132" y="45"/>
                    <a:pt x="130" y="45"/>
                  </a:cubicBezTo>
                  <a:close/>
                  <a:moveTo>
                    <a:pt x="95" y="45"/>
                  </a:moveTo>
                  <a:cubicBezTo>
                    <a:pt x="95" y="44"/>
                    <a:pt x="95" y="43"/>
                    <a:pt x="94" y="43"/>
                  </a:cubicBezTo>
                  <a:cubicBezTo>
                    <a:pt x="94" y="44"/>
                    <a:pt x="94" y="44"/>
                    <a:pt x="94" y="44"/>
                  </a:cubicBezTo>
                  <a:cubicBezTo>
                    <a:pt x="94" y="44"/>
                    <a:pt x="94" y="44"/>
                    <a:pt x="94" y="45"/>
                  </a:cubicBezTo>
                  <a:lnTo>
                    <a:pt x="95" y="45"/>
                  </a:lnTo>
                  <a:close/>
                  <a:moveTo>
                    <a:pt x="157" y="44"/>
                  </a:moveTo>
                  <a:cubicBezTo>
                    <a:pt x="157" y="44"/>
                    <a:pt x="157" y="43"/>
                    <a:pt x="157" y="43"/>
                  </a:cubicBezTo>
                  <a:cubicBezTo>
                    <a:pt x="157" y="42"/>
                    <a:pt x="157" y="42"/>
                    <a:pt x="156" y="42"/>
                  </a:cubicBezTo>
                  <a:cubicBezTo>
                    <a:pt x="156" y="42"/>
                    <a:pt x="156" y="43"/>
                    <a:pt x="156" y="44"/>
                  </a:cubicBezTo>
                  <a:cubicBezTo>
                    <a:pt x="156" y="44"/>
                    <a:pt x="157" y="45"/>
                    <a:pt x="157" y="44"/>
                  </a:cubicBezTo>
                  <a:close/>
                  <a:moveTo>
                    <a:pt x="129" y="44"/>
                  </a:moveTo>
                  <a:cubicBezTo>
                    <a:pt x="130" y="44"/>
                    <a:pt x="130" y="44"/>
                    <a:pt x="130" y="44"/>
                  </a:cubicBezTo>
                  <a:cubicBezTo>
                    <a:pt x="131" y="43"/>
                    <a:pt x="131" y="43"/>
                    <a:pt x="131" y="43"/>
                  </a:cubicBezTo>
                  <a:cubicBezTo>
                    <a:pt x="131" y="42"/>
                    <a:pt x="131" y="42"/>
                    <a:pt x="131" y="42"/>
                  </a:cubicBezTo>
                  <a:cubicBezTo>
                    <a:pt x="130" y="42"/>
                    <a:pt x="130" y="41"/>
                    <a:pt x="130" y="42"/>
                  </a:cubicBezTo>
                  <a:cubicBezTo>
                    <a:pt x="129" y="42"/>
                    <a:pt x="129" y="43"/>
                    <a:pt x="129" y="44"/>
                  </a:cubicBezTo>
                  <a:close/>
                  <a:moveTo>
                    <a:pt x="96" y="41"/>
                  </a:moveTo>
                  <a:cubicBezTo>
                    <a:pt x="96" y="41"/>
                    <a:pt x="95" y="41"/>
                    <a:pt x="95" y="41"/>
                  </a:cubicBezTo>
                  <a:cubicBezTo>
                    <a:pt x="95" y="41"/>
                    <a:pt x="96" y="41"/>
                    <a:pt x="96" y="41"/>
                  </a:cubicBezTo>
                  <a:cubicBezTo>
                    <a:pt x="96" y="41"/>
                    <a:pt x="96" y="41"/>
                    <a:pt x="96" y="41"/>
                  </a:cubicBezTo>
                  <a:close/>
                  <a:moveTo>
                    <a:pt x="138" y="40"/>
                  </a:moveTo>
                  <a:cubicBezTo>
                    <a:pt x="138" y="41"/>
                    <a:pt x="139" y="41"/>
                    <a:pt x="140" y="41"/>
                  </a:cubicBezTo>
                  <a:lnTo>
                    <a:pt x="140" y="40"/>
                  </a:lnTo>
                  <a:cubicBezTo>
                    <a:pt x="139" y="40"/>
                    <a:pt x="139" y="40"/>
                    <a:pt x="138" y="40"/>
                  </a:cubicBezTo>
                  <a:close/>
                  <a:moveTo>
                    <a:pt x="158" y="41"/>
                  </a:moveTo>
                  <a:cubicBezTo>
                    <a:pt x="159" y="41"/>
                    <a:pt x="159" y="40"/>
                    <a:pt x="158" y="39"/>
                  </a:cubicBezTo>
                  <a:cubicBezTo>
                    <a:pt x="158" y="38"/>
                    <a:pt x="157" y="38"/>
                    <a:pt x="157" y="38"/>
                  </a:cubicBezTo>
                  <a:cubicBezTo>
                    <a:pt x="156" y="38"/>
                    <a:pt x="156" y="39"/>
                    <a:pt x="156" y="40"/>
                  </a:cubicBezTo>
                  <a:cubicBezTo>
                    <a:pt x="157" y="41"/>
                    <a:pt x="157" y="42"/>
                    <a:pt x="158" y="41"/>
                  </a:cubicBezTo>
                  <a:close/>
                  <a:moveTo>
                    <a:pt x="155" y="37"/>
                  </a:moveTo>
                  <a:cubicBezTo>
                    <a:pt x="155" y="37"/>
                    <a:pt x="155" y="37"/>
                    <a:pt x="154" y="37"/>
                  </a:cubicBezTo>
                  <a:cubicBezTo>
                    <a:pt x="154" y="37"/>
                    <a:pt x="154" y="38"/>
                    <a:pt x="154" y="38"/>
                  </a:cubicBezTo>
                  <a:cubicBezTo>
                    <a:pt x="155" y="38"/>
                    <a:pt x="155" y="38"/>
                    <a:pt x="155" y="37"/>
                  </a:cubicBezTo>
                  <a:close/>
                  <a:moveTo>
                    <a:pt x="149" y="38"/>
                  </a:moveTo>
                  <a:cubicBezTo>
                    <a:pt x="149" y="39"/>
                    <a:pt x="150" y="39"/>
                    <a:pt x="150" y="38"/>
                  </a:cubicBezTo>
                  <a:cubicBezTo>
                    <a:pt x="150" y="38"/>
                    <a:pt x="151" y="38"/>
                    <a:pt x="152" y="38"/>
                  </a:cubicBezTo>
                  <a:cubicBezTo>
                    <a:pt x="152" y="38"/>
                    <a:pt x="152" y="39"/>
                    <a:pt x="152" y="40"/>
                  </a:cubicBezTo>
                  <a:cubicBezTo>
                    <a:pt x="152" y="40"/>
                    <a:pt x="152" y="41"/>
                    <a:pt x="153" y="41"/>
                  </a:cubicBezTo>
                  <a:cubicBezTo>
                    <a:pt x="153" y="41"/>
                    <a:pt x="153" y="41"/>
                    <a:pt x="153" y="41"/>
                  </a:cubicBezTo>
                  <a:cubicBezTo>
                    <a:pt x="154" y="41"/>
                    <a:pt x="154" y="41"/>
                    <a:pt x="155" y="41"/>
                  </a:cubicBezTo>
                  <a:cubicBezTo>
                    <a:pt x="155" y="40"/>
                    <a:pt x="155" y="40"/>
                    <a:pt x="155" y="39"/>
                  </a:cubicBezTo>
                  <a:cubicBezTo>
                    <a:pt x="154" y="39"/>
                    <a:pt x="154" y="39"/>
                    <a:pt x="154" y="39"/>
                  </a:cubicBezTo>
                  <a:cubicBezTo>
                    <a:pt x="153" y="39"/>
                    <a:pt x="153" y="38"/>
                    <a:pt x="153" y="38"/>
                  </a:cubicBezTo>
                  <a:cubicBezTo>
                    <a:pt x="153" y="38"/>
                    <a:pt x="152" y="37"/>
                    <a:pt x="152" y="37"/>
                  </a:cubicBezTo>
                  <a:cubicBezTo>
                    <a:pt x="152" y="37"/>
                    <a:pt x="152" y="37"/>
                    <a:pt x="151" y="37"/>
                  </a:cubicBezTo>
                  <a:cubicBezTo>
                    <a:pt x="151" y="37"/>
                    <a:pt x="151" y="37"/>
                    <a:pt x="150" y="37"/>
                  </a:cubicBezTo>
                  <a:cubicBezTo>
                    <a:pt x="150" y="37"/>
                    <a:pt x="150" y="37"/>
                    <a:pt x="149" y="37"/>
                  </a:cubicBezTo>
                  <a:cubicBezTo>
                    <a:pt x="149" y="37"/>
                    <a:pt x="149" y="38"/>
                    <a:pt x="149" y="38"/>
                  </a:cubicBezTo>
                  <a:close/>
                  <a:moveTo>
                    <a:pt x="159" y="41"/>
                  </a:moveTo>
                  <a:cubicBezTo>
                    <a:pt x="160" y="41"/>
                    <a:pt x="160" y="41"/>
                    <a:pt x="161" y="41"/>
                  </a:cubicBezTo>
                  <a:cubicBezTo>
                    <a:pt x="161" y="40"/>
                    <a:pt x="161" y="40"/>
                    <a:pt x="162" y="40"/>
                  </a:cubicBezTo>
                  <a:cubicBezTo>
                    <a:pt x="162" y="39"/>
                    <a:pt x="162" y="39"/>
                    <a:pt x="162" y="39"/>
                  </a:cubicBezTo>
                  <a:cubicBezTo>
                    <a:pt x="161" y="38"/>
                    <a:pt x="161" y="38"/>
                    <a:pt x="161" y="37"/>
                  </a:cubicBezTo>
                  <a:cubicBezTo>
                    <a:pt x="161" y="37"/>
                    <a:pt x="160" y="37"/>
                    <a:pt x="160" y="37"/>
                  </a:cubicBezTo>
                  <a:cubicBezTo>
                    <a:pt x="159" y="37"/>
                    <a:pt x="159" y="37"/>
                    <a:pt x="159" y="37"/>
                  </a:cubicBezTo>
                  <a:cubicBezTo>
                    <a:pt x="159" y="37"/>
                    <a:pt x="159" y="37"/>
                    <a:pt x="159" y="38"/>
                  </a:cubicBezTo>
                  <a:cubicBezTo>
                    <a:pt x="159" y="38"/>
                    <a:pt x="159" y="39"/>
                    <a:pt x="160" y="39"/>
                  </a:cubicBezTo>
                  <a:cubicBezTo>
                    <a:pt x="160" y="39"/>
                    <a:pt x="160" y="40"/>
                    <a:pt x="160" y="40"/>
                  </a:cubicBezTo>
                  <a:cubicBezTo>
                    <a:pt x="160" y="40"/>
                    <a:pt x="160" y="41"/>
                    <a:pt x="159" y="41"/>
                  </a:cubicBezTo>
                  <a:close/>
                  <a:moveTo>
                    <a:pt x="123" y="38"/>
                  </a:moveTo>
                  <a:cubicBezTo>
                    <a:pt x="123" y="40"/>
                    <a:pt x="123" y="41"/>
                    <a:pt x="124" y="42"/>
                  </a:cubicBezTo>
                  <a:cubicBezTo>
                    <a:pt x="123" y="42"/>
                    <a:pt x="123" y="42"/>
                    <a:pt x="122" y="42"/>
                  </a:cubicBezTo>
                  <a:cubicBezTo>
                    <a:pt x="122" y="42"/>
                    <a:pt x="122" y="42"/>
                    <a:pt x="122" y="43"/>
                  </a:cubicBezTo>
                  <a:cubicBezTo>
                    <a:pt x="122" y="44"/>
                    <a:pt x="122" y="44"/>
                    <a:pt x="123" y="45"/>
                  </a:cubicBezTo>
                  <a:cubicBezTo>
                    <a:pt x="123" y="45"/>
                    <a:pt x="123" y="45"/>
                    <a:pt x="124" y="46"/>
                  </a:cubicBezTo>
                  <a:cubicBezTo>
                    <a:pt x="124" y="46"/>
                    <a:pt x="124" y="47"/>
                    <a:pt x="124" y="47"/>
                  </a:cubicBezTo>
                  <a:cubicBezTo>
                    <a:pt x="124" y="47"/>
                    <a:pt x="125" y="48"/>
                    <a:pt x="125" y="48"/>
                  </a:cubicBezTo>
                  <a:cubicBezTo>
                    <a:pt x="126" y="48"/>
                    <a:pt x="126" y="48"/>
                    <a:pt x="127" y="48"/>
                  </a:cubicBezTo>
                  <a:cubicBezTo>
                    <a:pt x="127" y="48"/>
                    <a:pt x="128" y="48"/>
                    <a:pt x="128" y="48"/>
                  </a:cubicBezTo>
                  <a:cubicBezTo>
                    <a:pt x="128" y="47"/>
                    <a:pt x="128" y="47"/>
                    <a:pt x="128" y="47"/>
                  </a:cubicBezTo>
                  <a:cubicBezTo>
                    <a:pt x="127" y="46"/>
                    <a:pt x="127" y="46"/>
                    <a:pt x="127" y="46"/>
                  </a:cubicBezTo>
                  <a:cubicBezTo>
                    <a:pt x="127" y="46"/>
                    <a:pt x="126" y="46"/>
                    <a:pt x="126" y="46"/>
                  </a:cubicBezTo>
                  <a:cubicBezTo>
                    <a:pt x="126" y="46"/>
                    <a:pt x="125" y="45"/>
                    <a:pt x="125" y="45"/>
                  </a:cubicBezTo>
                  <a:cubicBezTo>
                    <a:pt x="126" y="44"/>
                    <a:pt x="126" y="44"/>
                    <a:pt x="126" y="44"/>
                  </a:cubicBezTo>
                  <a:cubicBezTo>
                    <a:pt x="127" y="44"/>
                    <a:pt x="127" y="44"/>
                    <a:pt x="128" y="44"/>
                  </a:cubicBezTo>
                  <a:cubicBezTo>
                    <a:pt x="128" y="43"/>
                    <a:pt x="128" y="43"/>
                    <a:pt x="127" y="42"/>
                  </a:cubicBezTo>
                  <a:cubicBezTo>
                    <a:pt x="127" y="42"/>
                    <a:pt x="126" y="42"/>
                    <a:pt x="126" y="41"/>
                  </a:cubicBezTo>
                  <a:cubicBezTo>
                    <a:pt x="126" y="41"/>
                    <a:pt x="126" y="41"/>
                    <a:pt x="126" y="41"/>
                  </a:cubicBezTo>
                  <a:cubicBezTo>
                    <a:pt x="126" y="40"/>
                    <a:pt x="126" y="40"/>
                    <a:pt x="126" y="40"/>
                  </a:cubicBezTo>
                  <a:cubicBezTo>
                    <a:pt x="126" y="40"/>
                    <a:pt x="126" y="40"/>
                    <a:pt x="125" y="39"/>
                  </a:cubicBezTo>
                  <a:cubicBezTo>
                    <a:pt x="124" y="39"/>
                    <a:pt x="124" y="39"/>
                    <a:pt x="124" y="38"/>
                  </a:cubicBezTo>
                  <a:cubicBezTo>
                    <a:pt x="125" y="38"/>
                    <a:pt x="126" y="38"/>
                    <a:pt x="127" y="38"/>
                  </a:cubicBezTo>
                  <a:cubicBezTo>
                    <a:pt x="127" y="38"/>
                    <a:pt x="127" y="37"/>
                    <a:pt x="127" y="37"/>
                  </a:cubicBezTo>
                  <a:cubicBezTo>
                    <a:pt x="126" y="37"/>
                    <a:pt x="125" y="37"/>
                    <a:pt x="125" y="37"/>
                  </a:cubicBezTo>
                  <a:cubicBezTo>
                    <a:pt x="124" y="37"/>
                    <a:pt x="123" y="38"/>
                    <a:pt x="123" y="38"/>
                  </a:cubicBezTo>
                  <a:close/>
                  <a:moveTo>
                    <a:pt x="121" y="36"/>
                  </a:moveTo>
                  <a:cubicBezTo>
                    <a:pt x="121" y="36"/>
                    <a:pt x="121" y="36"/>
                    <a:pt x="121" y="36"/>
                  </a:cubicBezTo>
                  <a:cubicBezTo>
                    <a:pt x="122" y="35"/>
                    <a:pt x="121" y="35"/>
                    <a:pt x="121" y="35"/>
                  </a:cubicBezTo>
                  <a:cubicBezTo>
                    <a:pt x="121" y="35"/>
                    <a:pt x="121" y="35"/>
                    <a:pt x="121" y="35"/>
                  </a:cubicBezTo>
                  <a:lnTo>
                    <a:pt x="121" y="36"/>
                  </a:lnTo>
                  <a:close/>
                  <a:moveTo>
                    <a:pt x="156" y="35"/>
                  </a:moveTo>
                  <a:cubicBezTo>
                    <a:pt x="156" y="34"/>
                    <a:pt x="156" y="34"/>
                    <a:pt x="155" y="34"/>
                  </a:cubicBezTo>
                  <a:cubicBezTo>
                    <a:pt x="155" y="35"/>
                    <a:pt x="155" y="35"/>
                    <a:pt x="155" y="35"/>
                  </a:cubicBezTo>
                  <a:cubicBezTo>
                    <a:pt x="155" y="35"/>
                    <a:pt x="155" y="35"/>
                    <a:pt x="156" y="35"/>
                  </a:cubicBezTo>
                  <a:cubicBezTo>
                    <a:pt x="156" y="35"/>
                    <a:pt x="156" y="35"/>
                    <a:pt x="156" y="35"/>
                  </a:cubicBezTo>
                  <a:close/>
                  <a:moveTo>
                    <a:pt x="151" y="36"/>
                  </a:moveTo>
                  <a:cubicBezTo>
                    <a:pt x="151" y="36"/>
                    <a:pt x="151" y="36"/>
                    <a:pt x="152" y="36"/>
                  </a:cubicBezTo>
                  <a:cubicBezTo>
                    <a:pt x="152" y="36"/>
                    <a:pt x="152" y="37"/>
                    <a:pt x="152" y="37"/>
                  </a:cubicBezTo>
                  <a:cubicBezTo>
                    <a:pt x="152" y="36"/>
                    <a:pt x="153" y="36"/>
                    <a:pt x="153" y="36"/>
                  </a:cubicBezTo>
                  <a:cubicBezTo>
                    <a:pt x="153" y="35"/>
                    <a:pt x="153" y="35"/>
                    <a:pt x="153" y="34"/>
                  </a:cubicBezTo>
                  <a:cubicBezTo>
                    <a:pt x="153" y="34"/>
                    <a:pt x="152" y="34"/>
                    <a:pt x="151" y="34"/>
                  </a:cubicBezTo>
                  <a:cubicBezTo>
                    <a:pt x="151" y="35"/>
                    <a:pt x="150" y="35"/>
                    <a:pt x="151" y="36"/>
                  </a:cubicBezTo>
                  <a:close/>
                  <a:moveTo>
                    <a:pt x="139" y="38"/>
                  </a:moveTo>
                  <a:cubicBezTo>
                    <a:pt x="140" y="38"/>
                    <a:pt x="140" y="37"/>
                    <a:pt x="140" y="37"/>
                  </a:cubicBezTo>
                  <a:cubicBezTo>
                    <a:pt x="140" y="37"/>
                    <a:pt x="140" y="36"/>
                    <a:pt x="140" y="36"/>
                  </a:cubicBezTo>
                  <a:cubicBezTo>
                    <a:pt x="140" y="35"/>
                    <a:pt x="140" y="35"/>
                    <a:pt x="140" y="35"/>
                  </a:cubicBezTo>
                  <a:cubicBezTo>
                    <a:pt x="140" y="34"/>
                    <a:pt x="139" y="34"/>
                    <a:pt x="139" y="34"/>
                  </a:cubicBezTo>
                  <a:cubicBezTo>
                    <a:pt x="139" y="35"/>
                    <a:pt x="139" y="35"/>
                    <a:pt x="138" y="36"/>
                  </a:cubicBezTo>
                  <a:cubicBezTo>
                    <a:pt x="138" y="37"/>
                    <a:pt x="139" y="38"/>
                    <a:pt x="139" y="38"/>
                  </a:cubicBezTo>
                  <a:close/>
                  <a:moveTo>
                    <a:pt x="160" y="34"/>
                  </a:moveTo>
                  <a:cubicBezTo>
                    <a:pt x="161" y="35"/>
                    <a:pt x="161" y="35"/>
                    <a:pt x="161" y="34"/>
                  </a:cubicBezTo>
                  <a:cubicBezTo>
                    <a:pt x="162" y="34"/>
                    <a:pt x="162" y="34"/>
                    <a:pt x="162" y="34"/>
                  </a:cubicBezTo>
                  <a:cubicBezTo>
                    <a:pt x="162" y="33"/>
                    <a:pt x="162" y="33"/>
                    <a:pt x="161" y="33"/>
                  </a:cubicBezTo>
                  <a:cubicBezTo>
                    <a:pt x="161" y="33"/>
                    <a:pt x="161" y="33"/>
                    <a:pt x="161" y="33"/>
                  </a:cubicBezTo>
                  <a:lnTo>
                    <a:pt x="160" y="34"/>
                  </a:lnTo>
                  <a:close/>
                  <a:moveTo>
                    <a:pt x="150" y="35"/>
                  </a:moveTo>
                  <a:cubicBezTo>
                    <a:pt x="150" y="35"/>
                    <a:pt x="151" y="34"/>
                    <a:pt x="150" y="33"/>
                  </a:cubicBezTo>
                  <a:cubicBezTo>
                    <a:pt x="149" y="33"/>
                    <a:pt x="148" y="34"/>
                    <a:pt x="148" y="35"/>
                  </a:cubicBezTo>
                  <a:lnTo>
                    <a:pt x="150" y="35"/>
                  </a:lnTo>
                  <a:close/>
                  <a:moveTo>
                    <a:pt x="57" y="33"/>
                  </a:moveTo>
                  <a:cubicBezTo>
                    <a:pt x="57" y="34"/>
                    <a:pt x="56" y="35"/>
                    <a:pt x="55" y="35"/>
                  </a:cubicBezTo>
                  <a:cubicBezTo>
                    <a:pt x="54" y="36"/>
                    <a:pt x="54" y="37"/>
                    <a:pt x="54" y="38"/>
                  </a:cubicBezTo>
                  <a:cubicBezTo>
                    <a:pt x="55" y="38"/>
                    <a:pt x="56" y="38"/>
                    <a:pt x="56" y="38"/>
                  </a:cubicBezTo>
                  <a:cubicBezTo>
                    <a:pt x="57" y="38"/>
                    <a:pt x="57" y="37"/>
                    <a:pt x="57" y="37"/>
                  </a:cubicBezTo>
                  <a:cubicBezTo>
                    <a:pt x="58" y="36"/>
                    <a:pt x="58" y="36"/>
                    <a:pt x="58" y="36"/>
                  </a:cubicBezTo>
                  <a:cubicBezTo>
                    <a:pt x="58" y="35"/>
                    <a:pt x="59" y="35"/>
                    <a:pt x="59" y="35"/>
                  </a:cubicBezTo>
                  <a:cubicBezTo>
                    <a:pt x="60" y="35"/>
                    <a:pt x="61" y="35"/>
                    <a:pt x="61" y="35"/>
                  </a:cubicBezTo>
                  <a:cubicBezTo>
                    <a:pt x="62" y="35"/>
                    <a:pt x="63" y="35"/>
                    <a:pt x="64" y="35"/>
                  </a:cubicBezTo>
                  <a:cubicBezTo>
                    <a:pt x="64" y="34"/>
                    <a:pt x="64" y="34"/>
                    <a:pt x="63" y="34"/>
                  </a:cubicBezTo>
                  <a:cubicBezTo>
                    <a:pt x="62" y="34"/>
                    <a:pt x="62" y="34"/>
                    <a:pt x="61" y="34"/>
                  </a:cubicBezTo>
                  <a:cubicBezTo>
                    <a:pt x="60" y="34"/>
                    <a:pt x="60" y="34"/>
                    <a:pt x="59" y="34"/>
                  </a:cubicBezTo>
                  <a:cubicBezTo>
                    <a:pt x="58" y="34"/>
                    <a:pt x="58" y="34"/>
                    <a:pt x="57" y="33"/>
                  </a:cubicBezTo>
                  <a:close/>
                  <a:moveTo>
                    <a:pt x="53" y="35"/>
                  </a:moveTo>
                  <a:cubicBezTo>
                    <a:pt x="54" y="34"/>
                    <a:pt x="54" y="34"/>
                    <a:pt x="54" y="34"/>
                  </a:cubicBezTo>
                  <a:cubicBezTo>
                    <a:pt x="54" y="34"/>
                    <a:pt x="54" y="34"/>
                    <a:pt x="54" y="33"/>
                  </a:cubicBezTo>
                  <a:lnTo>
                    <a:pt x="53" y="34"/>
                  </a:lnTo>
                  <a:cubicBezTo>
                    <a:pt x="53" y="34"/>
                    <a:pt x="53" y="34"/>
                    <a:pt x="53" y="34"/>
                  </a:cubicBezTo>
                  <a:cubicBezTo>
                    <a:pt x="53" y="34"/>
                    <a:pt x="53" y="35"/>
                    <a:pt x="53" y="35"/>
                  </a:cubicBezTo>
                  <a:close/>
                  <a:moveTo>
                    <a:pt x="22" y="34"/>
                  </a:moveTo>
                  <a:cubicBezTo>
                    <a:pt x="22" y="35"/>
                    <a:pt x="23" y="34"/>
                    <a:pt x="23" y="34"/>
                  </a:cubicBezTo>
                  <a:cubicBezTo>
                    <a:pt x="23" y="33"/>
                    <a:pt x="22" y="33"/>
                    <a:pt x="22" y="33"/>
                  </a:cubicBezTo>
                  <a:cubicBezTo>
                    <a:pt x="22" y="33"/>
                    <a:pt x="22" y="34"/>
                    <a:pt x="22" y="34"/>
                  </a:cubicBezTo>
                  <a:close/>
                  <a:moveTo>
                    <a:pt x="155" y="32"/>
                  </a:moveTo>
                  <a:lnTo>
                    <a:pt x="154" y="32"/>
                  </a:lnTo>
                  <a:lnTo>
                    <a:pt x="154" y="32"/>
                  </a:lnTo>
                  <a:lnTo>
                    <a:pt x="155" y="32"/>
                  </a:lnTo>
                  <a:close/>
                  <a:moveTo>
                    <a:pt x="121" y="34"/>
                  </a:moveTo>
                  <a:cubicBezTo>
                    <a:pt x="122" y="34"/>
                    <a:pt x="122" y="34"/>
                    <a:pt x="122" y="35"/>
                  </a:cubicBezTo>
                  <a:cubicBezTo>
                    <a:pt x="122" y="35"/>
                    <a:pt x="123" y="35"/>
                    <a:pt x="123" y="35"/>
                  </a:cubicBezTo>
                  <a:cubicBezTo>
                    <a:pt x="123" y="34"/>
                    <a:pt x="123" y="34"/>
                    <a:pt x="124" y="33"/>
                  </a:cubicBezTo>
                  <a:cubicBezTo>
                    <a:pt x="124" y="33"/>
                    <a:pt x="124" y="33"/>
                    <a:pt x="124" y="32"/>
                  </a:cubicBezTo>
                  <a:cubicBezTo>
                    <a:pt x="123" y="32"/>
                    <a:pt x="123" y="32"/>
                    <a:pt x="122" y="32"/>
                  </a:cubicBezTo>
                  <a:cubicBezTo>
                    <a:pt x="121" y="32"/>
                    <a:pt x="121" y="33"/>
                    <a:pt x="121" y="34"/>
                  </a:cubicBezTo>
                  <a:close/>
                  <a:moveTo>
                    <a:pt x="55" y="32"/>
                  </a:moveTo>
                  <a:cubicBezTo>
                    <a:pt x="54" y="33"/>
                    <a:pt x="55" y="33"/>
                    <a:pt x="55" y="33"/>
                  </a:cubicBezTo>
                  <a:cubicBezTo>
                    <a:pt x="55" y="33"/>
                    <a:pt x="56" y="33"/>
                    <a:pt x="56" y="33"/>
                  </a:cubicBezTo>
                  <a:lnTo>
                    <a:pt x="56" y="31"/>
                  </a:lnTo>
                  <a:cubicBezTo>
                    <a:pt x="55" y="31"/>
                    <a:pt x="55" y="32"/>
                    <a:pt x="55" y="32"/>
                  </a:cubicBezTo>
                  <a:close/>
                  <a:moveTo>
                    <a:pt x="11" y="34"/>
                  </a:moveTo>
                  <a:cubicBezTo>
                    <a:pt x="12" y="34"/>
                    <a:pt x="13" y="34"/>
                    <a:pt x="14" y="34"/>
                  </a:cubicBezTo>
                  <a:cubicBezTo>
                    <a:pt x="14" y="33"/>
                    <a:pt x="15" y="33"/>
                    <a:pt x="14" y="31"/>
                  </a:cubicBezTo>
                  <a:cubicBezTo>
                    <a:pt x="14" y="31"/>
                    <a:pt x="13" y="31"/>
                    <a:pt x="12" y="32"/>
                  </a:cubicBezTo>
                  <a:cubicBezTo>
                    <a:pt x="11" y="32"/>
                    <a:pt x="11" y="33"/>
                    <a:pt x="11" y="34"/>
                  </a:cubicBezTo>
                  <a:close/>
                  <a:moveTo>
                    <a:pt x="43" y="32"/>
                  </a:moveTo>
                  <a:cubicBezTo>
                    <a:pt x="44" y="33"/>
                    <a:pt x="44" y="33"/>
                    <a:pt x="45" y="33"/>
                  </a:cubicBezTo>
                  <a:cubicBezTo>
                    <a:pt x="45" y="32"/>
                    <a:pt x="46" y="32"/>
                    <a:pt x="45" y="31"/>
                  </a:cubicBezTo>
                  <a:cubicBezTo>
                    <a:pt x="44" y="31"/>
                    <a:pt x="43" y="32"/>
                    <a:pt x="43" y="32"/>
                  </a:cubicBezTo>
                  <a:close/>
                  <a:moveTo>
                    <a:pt x="25" y="31"/>
                  </a:moveTo>
                  <a:lnTo>
                    <a:pt x="24" y="31"/>
                  </a:lnTo>
                  <a:cubicBezTo>
                    <a:pt x="24" y="31"/>
                    <a:pt x="23" y="31"/>
                    <a:pt x="23" y="32"/>
                  </a:cubicBezTo>
                  <a:lnTo>
                    <a:pt x="24" y="32"/>
                  </a:lnTo>
                  <a:cubicBezTo>
                    <a:pt x="24" y="32"/>
                    <a:pt x="25" y="31"/>
                    <a:pt x="25" y="31"/>
                  </a:cubicBezTo>
                  <a:close/>
                  <a:moveTo>
                    <a:pt x="4" y="32"/>
                  </a:moveTo>
                  <a:lnTo>
                    <a:pt x="4" y="32"/>
                  </a:lnTo>
                  <a:lnTo>
                    <a:pt x="4" y="31"/>
                  </a:lnTo>
                  <a:lnTo>
                    <a:pt x="4" y="31"/>
                  </a:lnTo>
                  <a:lnTo>
                    <a:pt x="4" y="32"/>
                  </a:lnTo>
                  <a:close/>
                  <a:moveTo>
                    <a:pt x="121" y="30"/>
                  </a:moveTo>
                  <a:cubicBezTo>
                    <a:pt x="120" y="31"/>
                    <a:pt x="119" y="31"/>
                    <a:pt x="119" y="31"/>
                  </a:cubicBezTo>
                  <a:cubicBezTo>
                    <a:pt x="118" y="30"/>
                    <a:pt x="118" y="30"/>
                    <a:pt x="117" y="31"/>
                  </a:cubicBezTo>
                  <a:cubicBezTo>
                    <a:pt x="118" y="31"/>
                    <a:pt x="118" y="31"/>
                    <a:pt x="119" y="32"/>
                  </a:cubicBezTo>
                  <a:cubicBezTo>
                    <a:pt x="119" y="32"/>
                    <a:pt x="120" y="32"/>
                    <a:pt x="121" y="32"/>
                  </a:cubicBezTo>
                  <a:lnTo>
                    <a:pt x="121" y="30"/>
                  </a:lnTo>
                  <a:close/>
                  <a:moveTo>
                    <a:pt x="9" y="31"/>
                  </a:moveTo>
                  <a:cubicBezTo>
                    <a:pt x="9" y="30"/>
                    <a:pt x="9" y="30"/>
                    <a:pt x="9" y="30"/>
                  </a:cubicBezTo>
                  <a:cubicBezTo>
                    <a:pt x="8" y="30"/>
                    <a:pt x="8" y="30"/>
                    <a:pt x="7" y="30"/>
                  </a:cubicBezTo>
                  <a:cubicBezTo>
                    <a:pt x="7" y="31"/>
                    <a:pt x="8" y="31"/>
                    <a:pt x="9" y="31"/>
                  </a:cubicBezTo>
                  <a:close/>
                  <a:moveTo>
                    <a:pt x="122" y="30"/>
                  </a:moveTo>
                  <a:lnTo>
                    <a:pt x="123" y="30"/>
                  </a:lnTo>
                  <a:cubicBezTo>
                    <a:pt x="123" y="30"/>
                    <a:pt x="123" y="30"/>
                    <a:pt x="123" y="30"/>
                  </a:cubicBezTo>
                  <a:cubicBezTo>
                    <a:pt x="123" y="30"/>
                    <a:pt x="124" y="30"/>
                    <a:pt x="124" y="30"/>
                  </a:cubicBezTo>
                  <a:cubicBezTo>
                    <a:pt x="123" y="30"/>
                    <a:pt x="123" y="29"/>
                    <a:pt x="123" y="29"/>
                  </a:cubicBezTo>
                  <a:cubicBezTo>
                    <a:pt x="123" y="29"/>
                    <a:pt x="123" y="29"/>
                    <a:pt x="122" y="29"/>
                  </a:cubicBezTo>
                  <a:lnTo>
                    <a:pt x="122" y="30"/>
                  </a:lnTo>
                  <a:close/>
                  <a:moveTo>
                    <a:pt x="157" y="31"/>
                  </a:moveTo>
                  <a:cubicBezTo>
                    <a:pt x="157" y="31"/>
                    <a:pt x="158" y="31"/>
                    <a:pt x="158" y="31"/>
                  </a:cubicBezTo>
                  <a:cubicBezTo>
                    <a:pt x="158" y="31"/>
                    <a:pt x="158" y="31"/>
                    <a:pt x="158" y="31"/>
                  </a:cubicBezTo>
                  <a:cubicBezTo>
                    <a:pt x="158" y="32"/>
                    <a:pt x="158" y="32"/>
                    <a:pt x="159" y="32"/>
                  </a:cubicBezTo>
                  <a:cubicBezTo>
                    <a:pt x="159" y="32"/>
                    <a:pt x="159" y="32"/>
                    <a:pt x="160" y="32"/>
                  </a:cubicBezTo>
                  <a:cubicBezTo>
                    <a:pt x="160" y="31"/>
                    <a:pt x="159" y="31"/>
                    <a:pt x="159" y="31"/>
                  </a:cubicBezTo>
                  <a:cubicBezTo>
                    <a:pt x="159" y="30"/>
                    <a:pt x="159" y="29"/>
                    <a:pt x="159" y="29"/>
                  </a:cubicBezTo>
                  <a:lnTo>
                    <a:pt x="157" y="28"/>
                  </a:lnTo>
                  <a:lnTo>
                    <a:pt x="157" y="31"/>
                  </a:lnTo>
                  <a:close/>
                  <a:moveTo>
                    <a:pt x="31" y="29"/>
                  </a:moveTo>
                  <a:cubicBezTo>
                    <a:pt x="31" y="29"/>
                    <a:pt x="32" y="29"/>
                    <a:pt x="32" y="29"/>
                  </a:cubicBezTo>
                  <a:cubicBezTo>
                    <a:pt x="32" y="29"/>
                    <a:pt x="32" y="29"/>
                    <a:pt x="32" y="29"/>
                  </a:cubicBezTo>
                  <a:lnTo>
                    <a:pt x="32" y="28"/>
                  </a:lnTo>
                  <a:cubicBezTo>
                    <a:pt x="32" y="29"/>
                    <a:pt x="31" y="29"/>
                    <a:pt x="31" y="29"/>
                  </a:cubicBezTo>
                  <a:cubicBezTo>
                    <a:pt x="31" y="29"/>
                    <a:pt x="31" y="29"/>
                    <a:pt x="31" y="29"/>
                  </a:cubicBezTo>
                  <a:close/>
                  <a:moveTo>
                    <a:pt x="154" y="29"/>
                  </a:moveTo>
                  <a:lnTo>
                    <a:pt x="155" y="29"/>
                  </a:lnTo>
                  <a:lnTo>
                    <a:pt x="155" y="28"/>
                  </a:lnTo>
                  <a:lnTo>
                    <a:pt x="154" y="28"/>
                  </a:lnTo>
                  <a:lnTo>
                    <a:pt x="154" y="29"/>
                  </a:lnTo>
                  <a:close/>
                  <a:moveTo>
                    <a:pt x="152" y="29"/>
                  </a:moveTo>
                  <a:cubicBezTo>
                    <a:pt x="152" y="28"/>
                    <a:pt x="152" y="27"/>
                    <a:pt x="152" y="27"/>
                  </a:cubicBezTo>
                  <a:cubicBezTo>
                    <a:pt x="151" y="27"/>
                    <a:pt x="151" y="27"/>
                    <a:pt x="150" y="27"/>
                  </a:cubicBezTo>
                  <a:cubicBezTo>
                    <a:pt x="150" y="27"/>
                    <a:pt x="150" y="28"/>
                    <a:pt x="150" y="28"/>
                  </a:cubicBezTo>
                  <a:cubicBezTo>
                    <a:pt x="151" y="28"/>
                    <a:pt x="151" y="29"/>
                    <a:pt x="152" y="29"/>
                  </a:cubicBezTo>
                  <a:close/>
                  <a:moveTo>
                    <a:pt x="143" y="27"/>
                  </a:moveTo>
                  <a:lnTo>
                    <a:pt x="143" y="27"/>
                  </a:lnTo>
                  <a:lnTo>
                    <a:pt x="142" y="27"/>
                  </a:lnTo>
                  <a:lnTo>
                    <a:pt x="143" y="27"/>
                  </a:lnTo>
                  <a:close/>
                  <a:moveTo>
                    <a:pt x="11" y="29"/>
                  </a:moveTo>
                  <a:cubicBezTo>
                    <a:pt x="12" y="29"/>
                    <a:pt x="13" y="28"/>
                    <a:pt x="12" y="27"/>
                  </a:cubicBezTo>
                  <a:cubicBezTo>
                    <a:pt x="12" y="27"/>
                    <a:pt x="12" y="26"/>
                    <a:pt x="11" y="26"/>
                  </a:cubicBezTo>
                  <a:cubicBezTo>
                    <a:pt x="11" y="26"/>
                    <a:pt x="10" y="27"/>
                    <a:pt x="10" y="28"/>
                  </a:cubicBezTo>
                  <a:cubicBezTo>
                    <a:pt x="11" y="28"/>
                    <a:pt x="11" y="29"/>
                    <a:pt x="11" y="29"/>
                  </a:cubicBezTo>
                  <a:close/>
                  <a:moveTo>
                    <a:pt x="153" y="27"/>
                  </a:moveTo>
                  <a:cubicBezTo>
                    <a:pt x="153" y="26"/>
                    <a:pt x="153" y="26"/>
                    <a:pt x="153" y="26"/>
                  </a:cubicBezTo>
                  <a:cubicBezTo>
                    <a:pt x="153" y="26"/>
                    <a:pt x="153" y="26"/>
                    <a:pt x="153" y="26"/>
                  </a:cubicBezTo>
                  <a:cubicBezTo>
                    <a:pt x="152" y="26"/>
                    <a:pt x="152" y="26"/>
                    <a:pt x="152" y="26"/>
                  </a:cubicBezTo>
                  <a:cubicBezTo>
                    <a:pt x="152" y="26"/>
                    <a:pt x="152" y="26"/>
                    <a:pt x="152" y="26"/>
                  </a:cubicBezTo>
                  <a:cubicBezTo>
                    <a:pt x="152" y="26"/>
                    <a:pt x="152" y="26"/>
                    <a:pt x="152" y="27"/>
                  </a:cubicBezTo>
                  <a:lnTo>
                    <a:pt x="153" y="27"/>
                  </a:lnTo>
                  <a:close/>
                  <a:moveTo>
                    <a:pt x="124" y="26"/>
                  </a:moveTo>
                  <a:cubicBezTo>
                    <a:pt x="124" y="26"/>
                    <a:pt x="123" y="26"/>
                    <a:pt x="123" y="26"/>
                  </a:cubicBezTo>
                  <a:cubicBezTo>
                    <a:pt x="123" y="26"/>
                    <a:pt x="123" y="26"/>
                    <a:pt x="123" y="26"/>
                  </a:cubicBezTo>
                  <a:cubicBezTo>
                    <a:pt x="123" y="27"/>
                    <a:pt x="123" y="27"/>
                    <a:pt x="124" y="26"/>
                  </a:cubicBezTo>
                  <a:close/>
                  <a:moveTo>
                    <a:pt x="110" y="29"/>
                  </a:moveTo>
                  <a:cubicBezTo>
                    <a:pt x="110" y="29"/>
                    <a:pt x="111" y="28"/>
                    <a:pt x="110" y="27"/>
                  </a:cubicBezTo>
                  <a:cubicBezTo>
                    <a:pt x="110" y="26"/>
                    <a:pt x="109" y="26"/>
                    <a:pt x="108" y="26"/>
                  </a:cubicBezTo>
                  <a:cubicBezTo>
                    <a:pt x="108" y="27"/>
                    <a:pt x="108" y="28"/>
                    <a:pt x="109" y="28"/>
                  </a:cubicBezTo>
                  <a:cubicBezTo>
                    <a:pt x="109" y="28"/>
                    <a:pt x="109" y="29"/>
                    <a:pt x="110" y="29"/>
                  </a:cubicBezTo>
                  <a:close/>
                  <a:moveTo>
                    <a:pt x="40" y="27"/>
                  </a:moveTo>
                  <a:lnTo>
                    <a:pt x="41" y="27"/>
                  </a:lnTo>
                  <a:cubicBezTo>
                    <a:pt x="41" y="26"/>
                    <a:pt x="40" y="26"/>
                    <a:pt x="40" y="26"/>
                  </a:cubicBezTo>
                  <a:lnTo>
                    <a:pt x="40" y="27"/>
                  </a:lnTo>
                  <a:close/>
                  <a:moveTo>
                    <a:pt x="16" y="29"/>
                  </a:moveTo>
                  <a:cubicBezTo>
                    <a:pt x="17" y="28"/>
                    <a:pt x="17" y="28"/>
                    <a:pt x="17" y="27"/>
                  </a:cubicBezTo>
                  <a:cubicBezTo>
                    <a:pt x="18" y="27"/>
                    <a:pt x="18" y="26"/>
                    <a:pt x="18" y="26"/>
                  </a:cubicBezTo>
                  <a:cubicBezTo>
                    <a:pt x="17" y="25"/>
                    <a:pt x="17" y="25"/>
                    <a:pt x="16" y="26"/>
                  </a:cubicBezTo>
                  <a:cubicBezTo>
                    <a:pt x="16" y="26"/>
                    <a:pt x="15" y="26"/>
                    <a:pt x="15" y="27"/>
                  </a:cubicBezTo>
                  <a:cubicBezTo>
                    <a:pt x="15" y="27"/>
                    <a:pt x="15" y="27"/>
                    <a:pt x="15" y="28"/>
                  </a:cubicBezTo>
                  <a:cubicBezTo>
                    <a:pt x="15" y="28"/>
                    <a:pt x="16" y="29"/>
                    <a:pt x="16" y="29"/>
                  </a:cubicBezTo>
                  <a:close/>
                  <a:moveTo>
                    <a:pt x="114" y="26"/>
                  </a:moveTo>
                  <a:cubicBezTo>
                    <a:pt x="115" y="27"/>
                    <a:pt x="115" y="28"/>
                    <a:pt x="116" y="27"/>
                  </a:cubicBezTo>
                  <a:cubicBezTo>
                    <a:pt x="117" y="27"/>
                    <a:pt x="118" y="26"/>
                    <a:pt x="118" y="25"/>
                  </a:cubicBezTo>
                  <a:lnTo>
                    <a:pt x="115" y="25"/>
                  </a:lnTo>
                  <a:cubicBezTo>
                    <a:pt x="114" y="25"/>
                    <a:pt x="114" y="26"/>
                    <a:pt x="114" y="26"/>
                  </a:cubicBezTo>
                  <a:close/>
                  <a:moveTo>
                    <a:pt x="3" y="25"/>
                  </a:moveTo>
                  <a:lnTo>
                    <a:pt x="2" y="25"/>
                  </a:lnTo>
                  <a:cubicBezTo>
                    <a:pt x="2" y="26"/>
                    <a:pt x="2" y="26"/>
                    <a:pt x="3" y="26"/>
                  </a:cubicBezTo>
                  <a:lnTo>
                    <a:pt x="3" y="25"/>
                  </a:lnTo>
                  <a:close/>
                  <a:moveTo>
                    <a:pt x="21" y="26"/>
                  </a:moveTo>
                  <a:cubicBezTo>
                    <a:pt x="21" y="26"/>
                    <a:pt x="21" y="27"/>
                    <a:pt x="22" y="27"/>
                  </a:cubicBezTo>
                  <a:cubicBezTo>
                    <a:pt x="22" y="28"/>
                    <a:pt x="22" y="28"/>
                    <a:pt x="23" y="28"/>
                  </a:cubicBezTo>
                  <a:cubicBezTo>
                    <a:pt x="24" y="27"/>
                    <a:pt x="23" y="26"/>
                    <a:pt x="22" y="25"/>
                  </a:cubicBezTo>
                  <a:cubicBezTo>
                    <a:pt x="21" y="25"/>
                    <a:pt x="20" y="24"/>
                    <a:pt x="19" y="24"/>
                  </a:cubicBezTo>
                  <a:cubicBezTo>
                    <a:pt x="19" y="26"/>
                    <a:pt x="19" y="26"/>
                    <a:pt x="19" y="26"/>
                  </a:cubicBezTo>
                  <a:cubicBezTo>
                    <a:pt x="20" y="26"/>
                    <a:pt x="20" y="26"/>
                    <a:pt x="21" y="26"/>
                  </a:cubicBezTo>
                  <a:close/>
                  <a:moveTo>
                    <a:pt x="16" y="24"/>
                  </a:moveTo>
                  <a:cubicBezTo>
                    <a:pt x="16" y="24"/>
                    <a:pt x="15" y="24"/>
                    <a:pt x="15" y="24"/>
                  </a:cubicBezTo>
                  <a:cubicBezTo>
                    <a:pt x="15" y="24"/>
                    <a:pt x="15" y="24"/>
                    <a:pt x="15" y="24"/>
                  </a:cubicBezTo>
                  <a:cubicBezTo>
                    <a:pt x="15" y="24"/>
                    <a:pt x="16" y="24"/>
                    <a:pt x="16" y="24"/>
                  </a:cubicBezTo>
                  <a:close/>
                  <a:moveTo>
                    <a:pt x="150" y="25"/>
                  </a:moveTo>
                  <a:cubicBezTo>
                    <a:pt x="150" y="24"/>
                    <a:pt x="149" y="24"/>
                    <a:pt x="148" y="24"/>
                  </a:cubicBezTo>
                  <a:cubicBezTo>
                    <a:pt x="148" y="24"/>
                    <a:pt x="148" y="25"/>
                    <a:pt x="148" y="25"/>
                  </a:cubicBezTo>
                  <a:cubicBezTo>
                    <a:pt x="149" y="26"/>
                    <a:pt x="149" y="25"/>
                    <a:pt x="150" y="25"/>
                  </a:cubicBezTo>
                  <a:close/>
                  <a:moveTo>
                    <a:pt x="73" y="24"/>
                  </a:moveTo>
                  <a:cubicBezTo>
                    <a:pt x="73" y="24"/>
                    <a:pt x="73" y="24"/>
                    <a:pt x="73" y="24"/>
                  </a:cubicBezTo>
                  <a:cubicBezTo>
                    <a:pt x="72" y="24"/>
                    <a:pt x="72" y="24"/>
                    <a:pt x="73" y="24"/>
                  </a:cubicBezTo>
                  <a:cubicBezTo>
                    <a:pt x="73" y="24"/>
                    <a:pt x="73" y="24"/>
                    <a:pt x="73" y="24"/>
                  </a:cubicBezTo>
                  <a:cubicBezTo>
                    <a:pt x="73" y="24"/>
                    <a:pt x="73" y="24"/>
                    <a:pt x="73" y="24"/>
                  </a:cubicBezTo>
                  <a:close/>
                  <a:moveTo>
                    <a:pt x="50" y="25"/>
                  </a:moveTo>
                  <a:cubicBezTo>
                    <a:pt x="50" y="24"/>
                    <a:pt x="50" y="24"/>
                    <a:pt x="49" y="24"/>
                  </a:cubicBezTo>
                  <a:cubicBezTo>
                    <a:pt x="48" y="24"/>
                    <a:pt x="48" y="24"/>
                    <a:pt x="48" y="25"/>
                  </a:cubicBezTo>
                  <a:lnTo>
                    <a:pt x="50" y="25"/>
                  </a:lnTo>
                  <a:close/>
                  <a:moveTo>
                    <a:pt x="11" y="24"/>
                  </a:moveTo>
                  <a:cubicBezTo>
                    <a:pt x="11" y="25"/>
                    <a:pt x="11" y="25"/>
                    <a:pt x="12" y="25"/>
                  </a:cubicBezTo>
                  <a:cubicBezTo>
                    <a:pt x="13" y="25"/>
                    <a:pt x="13" y="24"/>
                    <a:pt x="13" y="24"/>
                  </a:cubicBezTo>
                  <a:cubicBezTo>
                    <a:pt x="12" y="23"/>
                    <a:pt x="11" y="24"/>
                    <a:pt x="11" y="24"/>
                  </a:cubicBezTo>
                  <a:close/>
                  <a:moveTo>
                    <a:pt x="6" y="25"/>
                  </a:moveTo>
                  <a:cubicBezTo>
                    <a:pt x="6" y="26"/>
                    <a:pt x="6" y="26"/>
                    <a:pt x="7" y="26"/>
                  </a:cubicBezTo>
                  <a:cubicBezTo>
                    <a:pt x="7" y="27"/>
                    <a:pt x="7" y="27"/>
                    <a:pt x="7" y="28"/>
                  </a:cubicBezTo>
                  <a:cubicBezTo>
                    <a:pt x="8" y="28"/>
                    <a:pt x="9" y="28"/>
                    <a:pt x="9" y="27"/>
                  </a:cubicBezTo>
                  <a:lnTo>
                    <a:pt x="9" y="26"/>
                  </a:lnTo>
                  <a:cubicBezTo>
                    <a:pt x="9" y="26"/>
                    <a:pt x="9" y="25"/>
                    <a:pt x="9" y="25"/>
                  </a:cubicBezTo>
                  <a:cubicBezTo>
                    <a:pt x="9" y="25"/>
                    <a:pt x="9" y="24"/>
                    <a:pt x="9" y="23"/>
                  </a:cubicBezTo>
                  <a:cubicBezTo>
                    <a:pt x="7" y="24"/>
                    <a:pt x="6" y="24"/>
                    <a:pt x="6" y="25"/>
                  </a:cubicBezTo>
                  <a:close/>
                  <a:moveTo>
                    <a:pt x="107" y="22"/>
                  </a:moveTo>
                  <a:cubicBezTo>
                    <a:pt x="107" y="22"/>
                    <a:pt x="107" y="22"/>
                    <a:pt x="107" y="22"/>
                  </a:cubicBezTo>
                  <a:cubicBezTo>
                    <a:pt x="107" y="23"/>
                    <a:pt x="107" y="23"/>
                    <a:pt x="107" y="23"/>
                  </a:cubicBezTo>
                  <a:cubicBezTo>
                    <a:pt x="107" y="23"/>
                    <a:pt x="107" y="23"/>
                    <a:pt x="107" y="23"/>
                  </a:cubicBezTo>
                  <a:cubicBezTo>
                    <a:pt x="107" y="23"/>
                    <a:pt x="107" y="23"/>
                    <a:pt x="107" y="22"/>
                  </a:cubicBezTo>
                  <a:close/>
                  <a:moveTo>
                    <a:pt x="61" y="24"/>
                  </a:moveTo>
                  <a:cubicBezTo>
                    <a:pt x="61" y="25"/>
                    <a:pt x="61" y="25"/>
                    <a:pt x="61" y="26"/>
                  </a:cubicBezTo>
                  <a:cubicBezTo>
                    <a:pt x="61" y="26"/>
                    <a:pt x="60" y="27"/>
                    <a:pt x="61" y="28"/>
                  </a:cubicBezTo>
                  <a:cubicBezTo>
                    <a:pt x="61" y="28"/>
                    <a:pt x="62" y="28"/>
                    <a:pt x="62" y="28"/>
                  </a:cubicBezTo>
                  <a:cubicBezTo>
                    <a:pt x="62" y="28"/>
                    <a:pt x="62" y="28"/>
                    <a:pt x="62" y="29"/>
                  </a:cubicBezTo>
                  <a:cubicBezTo>
                    <a:pt x="62" y="29"/>
                    <a:pt x="61" y="29"/>
                    <a:pt x="61" y="29"/>
                  </a:cubicBezTo>
                  <a:cubicBezTo>
                    <a:pt x="61" y="28"/>
                    <a:pt x="60" y="28"/>
                    <a:pt x="60" y="28"/>
                  </a:cubicBezTo>
                  <a:cubicBezTo>
                    <a:pt x="59" y="28"/>
                    <a:pt x="59" y="28"/>
                    <a:pt x="58" y="28"/>
                  </a:cubicBezTo>
                  <a:cubicBezTo>
                    <a:pt x="57" y="28"/>
                    <a:pt x="57" y="27"/>
                    <a:pt x="57" y="27"/>
                  </a:cubicBezTo>
                  <a:lnTo>
                    <a:pt x="59" y="27"/>
                  </a:lnTo>
                  <a:cubicBezTo>
                    <a:pt x="59" y="27"/>
                    <a:pt x="60" y="26"/>
                    <a:pt x="60" y="25"/>
                  </a:cubicBezTo>
                  <a:cubicBezTo>
                    <a:pt x="60" y="25"/>
                    <a:pt x="60" y="25"/>
                    <a:pt x="59" y="25"/>
                  </a:cubicBezTo>
                  <a:cubicBezTo>
                    <a:pt x="59" y="25"/>
                    <a:pt x="59" y="25"/>
                    <a:pt x="59" y="25"/>
                  </a:cubicBezTo>
                  <a:cubicBezTo>
                    <a:pt x="58" y="25"/>
                    <a:pt x="58" y="25"/>
                    <a:pt x="58" y="25"/>
                  </a:cubicBezTo>
                  <a:cubicBezTo>
                    <a:pt x="58" y="25"/>
                    <a:pt x="57" y="24"/>
                    <a:pt x="57" y="24"/>
                  </a:cubicBezTo>
                  <a:cubicBezTo>
                    <a:pt x="57" y="24"/>
                    <a:pt x="58" y="24"/>
                    <a:pt x="58" y="24"/>
                  </a:cubicBezTo>
                  <a:cubicBezTo>
                    <a:pt x="58" y="24"/>
                    <a:pt x="59" y="24"/>
                    <a:pt x="58" y="23"/>
                  </a:cubicBezTo>
                  <a:cubicBezTo>
                    <a:pt x="58" y="23"/>
                    <a:pt x="57" y="22"/>
                    <a:pt x="57" y="23"/>
                  </a:cubicBezTo>
                  <a:cubicBezTo>
                    <a:pt x="56" y="23"/>
                    <a:pt x="56" y="23"/>
                    <a:pt x="55" y="23"/>
                  </a:cubicBezTo>
                  <a:cubicBezTo>
                    <a:pt x="54" y="23"/>
                    <a:pt x="53" y="23"/>
                    <a:pt x="53" y="23"/>
                  </a:cubicBezTo>
                  <a:cubicBezTo>
                    <a:pt x="52" y="22"/>
                    <a:pt x="51" y="22"/>
                    <a:pt x="50" y="22"/>
                  </a:cubicBezTo>
                  <a:cubicBezTo>
                    <a:pt x="50" y="23"/>
                    <a:pt x="50" y="23"/>
                    <a:pt x="50" y="23"/>
                  </a:cubicBezTo>
                  <a:cubicBezTo>
                    <a:pt x="51" y="23"/>
                    <a:pt x="51" y="24"/>
                    <a:pt x="51" y="24"/>
                  </a:cubicBezTo>
                  <a:cubicBezTo>
                    <a:pt x="52" y="24"/>
                    <a:pt x="52" y="24"/>
                    <a:pt x="53" y="24"/>
                  </a:cubicBezTo>
                  <a:cubicBezTo>
                    <a:pt x="53" y="24"/>
                    <a:pt x="53" y="24"/>
                    <a:pt x="53" y="24"/>
                  </a:cubicBezTo>
                  <a:cubicBezTo>
                    <a:pt x="53" y="25"/>
                    <a:pt x="52" y="25"/>
                    <a:pt x="51" y="25"/>
                  </a:cubicBezTo>
                  <a:cubicBezTo>
                    <a:pt x="51" y="26"/>
                    <a:pt x="50" y="26"/>
                    <a:pt x="49" y="26"/>
                  </a:cubicBezTo>
                  <a:cubicBezTo>
                    <a:pt x="49" y="27"/>
                    <a:pt x="50" y="28"/>
                    <a:pt x="50" y="28"/>
                  </a:cubicBezTo>
                  <a:cubicBezTo>
                    <a:pt x="50" y="28"/>
                    <a:pt x="51" y="29"/>
                    <a:pt x="51" y="29"/>
                  </a:cubicBezTo>
                  <a:cubicBezTo>
                    <a:pt x="52" y="29"/>
                    <a:pt x="52" y="29"/>
                    <a:pt x="53" y="29"/>
                  </a:cubicBezTo>
                  <a:cubicBezTo>
                    <a:pt x="54" y="29"/>
                    <a:pt x="54" y="29"/>
                    <a:pt x="54" y="29"/>
                  </a:cubicBezTo>
                  <a:cubicBezTo>
                    <a:pt x="55" y="29"/>
                    <a:pt x="56" y="28"/>
                    <a:pt x="57" y="29"/>
                  </a:cubicBezTo>
                  <a:cubicBezTo>
                    <a:pt x="57" y="29"/>
                    <a:pt x="57" y="29"/>
                    <a:pt x="57" y="30"/>
                  </a:cubicBezTo>
                  <a:cubicBezTo>
                    <a:pt x="58" y="30"/>
                    <a:pt x="58" y="30"/>
                    <a:pt x="57" y="31"/>
                  </a:cubicBezTo>
                  <a:cubicBezTo>
                    <a:pt x="58" y="31"/>
                    <a:pt x="59" y="31"/>
                    <a:pt x="60" y="31"/>
                  </a:cubicBezTo>
                  <a:cubicBezTo>
                    <a:pt x="60" y="31"/>
                    <a:pt x="61" y="30"/>
                    <a:pt x="61" y="30"/>
                  </a:cubicBezTo>
                  <a:cubicBezTo>
                    <a:pt x="62" y="31"/>
                    <a:pt x="63" y="31"/>
                    <a:pt x="65" y="32"/>
                  </a:cubicBezTo>
                  <a:cubicBezTo>
                    <a:pt x="66" y="31"/>
                    <a:pt x="67" y="30"/>
                    <a:pt x="68" y="30"/>
                  </a:cubicBezTo>
                  <a:cubicBezTo>
                    <a:pt x="68" y="30"/>
                    <a:pt x="68" y="29"/>
                    <a:pt x="68" y="29"/>
                  </a:cubicBezTo>
                  <a:cubicBezTo>
                    <a:pt x="67" y="29"/>
                    <a:pt x="67" y="29"/>
                    <a:pt x="67" y="28"/>
                  </a:cubicBezTo>
                  <a:cubicBezTo>
                    <a:pt x="67" y="28"/>
                    <a:pt x="67" y="28"/>
                    <a:pt x="67" y="28"/>
                  </a:cubicBezTo>
                  <a:cubicBezTo>
                    <a:pt x="66" y="28"/>
                    <a:pt x="66" y="28"/>
                    <a:pt x="66" y="29"/>
                  </a:cubicBezTo>
                  <a:cubicBezTo>
                    <a:pt x="66" y="29"/>
                    <a:pt x="66" y="29"/>
                    <a:pt x="65" y="29"/>
                  </a:cubicBezTo>
                  <a:cubicBezTo>
                    <a:pt x="65" y="29"/>
                    <a:pt x="65" y="29"/>
                    <a:pt x="65" y="29"/>
                  </a:cubicBezTo>
                  <a:cubicBezTo>
                    <a:pt x="65" y="29"/>
                    <a:pt x="64" y="29"/>
                    <a:pt x="64" y="29"/>
                  </a:cubicBezTo>
                  <a:cubicBezTo>
                    <a:pt x="63" y="29"/>
                    <a:pt x="63" y="28"/>
                    <a:pt x="63" y="28"/>
                  </a:cubicBezTo>
                  <a:cubicBezTo>
                    <a:pt x="63" y="27"/>
                    <a:pt x="63" y="27"/>
                    <a:pt x="63" y="26"/>
                  </a:cubicBezTo>
                  <a:cubicBezTo>
                    <a:pt x="63" y="26"/>
                    <a:pt x="63" y="25"/>
                    <a:pt x="64" y="25"/>
                  </a:cubicBezTo>
                  <a:cubicBezTo>
                    <a:pt x="65" y="25"/>
                    <a:pt x="65" y="25"/>
                    <a:pt x="66" y="25"/>
                  </a:cubicBezTo>
                  <a:cubicBezTo>
                    <a:pt x="66" y="25"/>
                    <a:pt x="67" y="25"/>
                    <a:pt x="67" y="25"/>
                  </a:cubicBezTo>
                  <a:cubicBezTo>
                    <a:pt x="67" y="23"/>
                    <a:pt x="66" y="22"/>
                    <a:pt x="65" y="22"/>
                  </a:cubicBezTo>
                  <a:cubicBezTo>
                    <a:pt x="65" y="23"/>
                    <a:pt x="64" y="24"/>
                    <a:pt x="63" y="25"/>
                  </a:cubicBezTo>
                  <a:cubicBezTo>
                    <a:pt x="63" y="25"/>
                    <a:pt x="62" y="25"/>
                    <a:pt x="61" y="24"/>
                  </a:cubicBezTo>
                  <a:close/>
                  <a:moveTo>
                    <a:pt x="149" y="22"/>
                  </a:moveTo>
                  <a:cubicBezTo>
                    <a:pt x="148" y="22"/>
                    <a:pt x="148" y="22"/>
                    <a:pt x="147" y="22"/>
                  </a:cubicBezTo>
                  <a:cubicBezTo>
                    <a:pt x="146" y="22"/>
                    <a:pt x="146" y="22"/>
                    <a:pt x="146" y="22"/>
                  </a:cubicBezTo>
                  <a:cubicBezTo>
                    <a:pt x="146" y="22"/>
                    <a:pt x="146" y="22"/>
                    <a:pt x="147" y="23"/>
                  </a:cubicBezTo>
                  <a:cubicBezTo>
                    <a:pt x="147" y="23"/>
                    <a:pt x="147" y="23"/>
                    <a:pt x="148" y="23"/>
                  </a:cubicBezTo>
                  <a:cubicBezTo>
                    <a:pt x="148" y="23"/>
                    <a:pt x="148" y="23"/>
                    <a:pt x="148" y="23"/>
                  </a:cubicBezTo>
                  <a:cubicBezTo>
                    <a:pt x="149" y="23"/>
                    <a:pt x="149" y="23"/>
                    <a:pt x="149" y="22"/>
                  </a:cubicBezTo>
                  <a:close/>
                  <a:moveTo>
                    <a:pt x="128" y="22"/>
                  </a:moveTo>
                  <a:cubicBezTo>
                    <a:pt x="128" y="22"/>
                    <a:pt x="127" y="21"/>
                    <a:pt x="126" y="21"/>
                  </a:cubicBezTo>
                  <a:cubicBezTo>
                    <a:pt x="126" y="21"/>
                    <a:pt x="125" y="21"/>
                    <a:pt x="125" y="22"/>
                  </a:cubicBezTo>
                  <a:cubicBezTo>
                    <a:pt x="124" y="22"/>
                    <a:pt x="124" y="22"/>
                    <a:pt x="124" y="23"/>
                  </a:cubicBezTo>
                  <a:cubicBezTo>
                    <a:pt x="124" y="23"/>
                    <a:pt x="124" y="24"/>
                    <a:pt x="125" y="24"/>
                  </a:cubicBezTo>
                  <a:cubicBezTo>
                    <a:pt x="125" y="24"/>
                    <a:pt x="126" y="24"/>
                    <a:pt x="126" y="24"/>
                  </a:cubicBezTo>
                  <a:cubicBezTo>
                    <a:pt x="126" y="23"/>
                    <a:pt x="127" y="23"/>
                    <a:pt x="128" y="23"/>
                  </a:cubicBezTo>
                  <a:cubicBezTo>
                    <a:pt x="127" y="24"/>
                    <a:pt x="127" y="25"/>
                    <a:pt x="128" y="26"/>
                  </a:cubicBezTo>
                  <a:cubicBezTo>
                    <a:pt x="128" y="26"/>
                    <a:pt x="129" y="26"/>
                    <a:pt x="129" y="25"/>
                  </a:cubicBezTo>
                  <a:cubicBezTo>
                    <a:pt x="130" y="25"/>
                    <a:pt x="131" y="25"/>
                    <a:pt x="131" y="25"/>
                  </a:cubicBezTo>
                  <a:cubicBezTo>
                    <a:pt x="131" y="24"/>
                    <a:pt x="131" y="24"/>
                    <a:pt x="131" y="23"/>
                  </a:cubicBezTo>
                  <a:cubicBezTo>
                    <a:pt x="131" y="22"/>
                    <a:pt x="131" y="22"/>
                    <a:pt x="131" y="22"/>
                  </a:cubicBezTo>
                  <a:cubicBezTo>
                    <a:pt x="130" y="22"/>
                    <a:pt x="130" y="22"/>
                    <a:pt x="129" y="22"/>
                  </a:cubicBezTo>
                  <a:cubicBezTo>
                    <a:pt x="129" y="22"/>
                    <a:pt x="129" y="22"/>
                    <a:pt x="128" y="22"/>
                  </a:cubicBezTo>
                  <a:close/>
                  <a:moveTo>
                    <a:pt x="43" y="21"/>
                  </a:moveTo>
                  <a:cubicBezTo>
                    <a:pt x="43" y="21"/>
                    <a:pt x="43" y="21"/>
                    <a:pt x="43" y="21"/>
                  </a:cubicBezTo>
                  <a:cubicBezTo>
                    <a:pt x="42" y="21"/>
                    <a:pt x="42" y="21"/>
                    <a:pt x="43" y="21"/>
                  </a:cubicBezTo>
                  <a:cubicBezTo>
                    <a:pt x="43" y="21"/>
                    <a:pt x="43" y="21"/>
                    <a:pt x="43" y="21"/>
                  </a:cubicBezTo>
                  <a:cubicBezTo>
                    <a:pt x="43" y="21"/>
                    <a:pt x="43" y="21"/>
                    <a:pt x="43" y="21"/>
                  </a:cubicBezTo>
                  <a:close/>
                  <a:moveTo>
                    <a:pt x="151" y="20"/>
                  </a:moveTo>
                  <a:cubicBezTo>
                    <a:pt x="151" y="21"/>
                    <a:pt x="151" y="22"/>
                    <a:pt x="152" y="22"/>
                  </a:cubicBezTo>
                  <a:cubicBezTo>
                    <a:pt x="153" y="22"/>
                    <a:pt x="153" y="22"/>
                    <a:pt x="154" y="21"/>
                  </a:cubicBezTo>
                  <a:cubicBezTo>
                    <a:pt x="154" y="20"/>
                    <a:pt x="154" y="20"/>
                    <a:pt x="153" y="20"/>
                  </a:cubicBezTo>
                  <a:cubicBezTo>
                    <a:pt x="152" y="20"/>
                    <a:pt x="152" y="20"/>
                    <a:pt x="151" y="20"/>
                  </a:cubicBezTo>
                  <a:close/>
                  <a:moveTo>
                    <a:pt x="67" y="21"/>
                  </a:moveTo>
                  <a:cubicBezTo>
                    <a:pt x="68" y="21"/>
                    <a:pt x="68" y="21"/>
                    <a:pt x="69" y="21"/>
                  </a:cubicBezTo>
                  <a:cubicBezTo>
                    <a:pt x="69" y="21"/>
                    <a:pt x="70" y="21"/>
                    <a:pt x="70" y="20"/>
                  </a:cubicBezTo>
                  <a:cubicBezTo>
                    <a:pt x="68" y="20"/>
                    <a:pt x="68" y="20"/>
                    <a:pt x="67" y="21"/>
                  </a:cubicBezTo>
                  <a:close/>
                  <a:moveTo>
                    <a:pt x="52" y="20"/>
                  </a:moveTo>
                  <a:lnTo>
                    <a:pt x="53" y="20"/>
                  </a:lnTo>
                  <a:lnTo>
                    <a:pt x="53" y="20"/>
                  </a:lnTo>
                  <a:lnTo>
                    <a:pt x="52" y="19"/>
                  </a:lnTo>
                  <a:lnTo>
                    <a:pt x="52" y="20"/>
                  </a:lnTo>
                  <a:close/>
                  <a:moveTo>
                    <a:pt x="118" y="21"/>
                  </a:moveTo>
                  <a:cubicBezTo>
                    <a:pt x="119" y="21"/>
                    <a:pt x="119" y="21"/>
                    <a:pt x="119" y="20"/>
                  </a:cubicBezTo>
                  <a:cubicBezTo>
                    <a:pt x="119" y="20"/>
                    <a:pt x="119" y="19"/>
                    <a:pt x="119" y="19"/>
                  </a:cubicBezTo>
                  <a:cubicBezTo>
                    <a:pt x="118" y="19"/>
                    <a:pt x="118" y="19"/>
                    <a:pt x="118" y="19"/>
                  </a:cubicBezTo>
                  <a:lnTo>
                    <a:pt x="118" y="21"/>
                  </a:lnTo>
                  <a:close/>
                  <a:moveTo>
                    <a:pt x="102" y="20"/>
                  </a:moveTo>
                  <a:cubicBezTo>
                    <a:pt x="102" y="19"/>
                    <a:pt x="102" y="19"/>
                    <a:pt x="101" y="19"/>
                  </a:cubicBezTo>
                  <a:cubicBezTo>
                    <a:pt x="101" y="19"/>
                    <a:pt x="101" y="19"/>
                    <a:pt x="101" y="20"/>
                  </a:cubicBezTo>
                  <a:cubicBezTo>
                    <a:pt x="101" y="20"/>
                    <a:pt x="101" y="20"/>
                    <a:pt x="101" y="20"/>
                  </a:cubicBezTo>
                  <a:cubicBezTo>
                    <a:pt x="101" y="20"/>
                    <a:pt x="102" y="20"/>
                    <a:pt x="102" y="20"/>
                  </a:cubicBezTo>
                  <a:close/>
                  <a:moveTo>
                    <a:pt x="35" y="27"/>
                  </a:moveTo>
                  <a:cubicBezTo>
                    <a:pt x="35" y="27"/>
                    <a:pt x="34" y="27"/>
                    <a:pt x="34" y="27"/>
                  </a:cubicBezTo>
                  <a:cubicBezTo>
                    <a:pt x="34" y="26"/>
                    <a:pt x="34" y="26"/>
                    <a:pt x="33" y="25"/>
                  </a:cubicBezTo>
                  <a:cubicBezTo>
                    <a:pt x="33" y="25"/>
                    <a:pt x="33" y="25"/>
                    <a:pt x="33" y="25"/>
                  </a:cubicBezTo>
                  <a:cubicBezTo>
                    <a:pt x="32" y="25"/>
                    <a:pt x="32" y="24"/>
                    <a:pt x="32" y="24"/>
                  </a:cubicBezTo>
                  <a:cubicBezTo>
                    <a:pt x="31" y="24"/>
                    <a:pt x="31" y="24"/>
                    <a:pt x="31" y="24"/>
                  </a:cubicBezTo>
                  <a:cubicBezTo>
                    <a:pt x="32" y="23"/>
                    <a:pt x="32" y="23"/>
                    <a:pt x="32" y="22"/>
                  </a:cubicBezTo>
                  <a:cubicBezTo>
                    <a:pt x="33" y="22"/>
                    <a:pt x="33" y="22"/>
                    <a:pt x="34" y="21"/>
                  </a:cubicBezTo>
                  <a:cubicBezTo>
                    <a:pt x="34" y="22"/>
                    <a:pt x="35" y="22"/>
                    <a:pt x="35" y="22"/>
                  </a:cubicBezTo>
                  <a:cubicBezTo>
                    <a:pt x="36" y="21"/>
                    <a:pt x="36" y="21"/>
                    <a:pt x="36" y="20"/>
                  </a:cubicBezTo>
                  <a:cubicBezTo>
                    <a:pt x="36" y="20"/>
                    <a:pt x="36" y="20"/>
                    <a:pt x="36" y="19"/>
                  </a:cubicBezTo>
                  <a:cubicBezTo>
                    <a:pt x="35" y="19"/>
                    <a:pt x="34" y="19"/>
                    <a:pt x="34" y="19"/>
                  </a:cubicBezTo>
                  <a:cubicBezTo>
                    <a:pt x="34" y="19"/>
                    <a:pt x="33" y="19"/>
                    <a:pt x="33" y="20"/>
                  </a:cubicBezTo>
                  <a:cubicBezTo>
                    <a:pt x="33" y="20"/>
                    <a:pt x="32" y="20"/>
                    <a:pt x="32" y="20"/>
                  </a:cubicBezTo>
                  <a:cubicBezTo>
                    <a:pt x="32" y="20"/>
                    <a:pt x="31" y="20"/>
                    <a:pt x="31" y="20"/>
                  </a:cubicBezTo>
                  <a:cubicBezTo>
                    <a:pt x="30" y="20"/>
                    <a:pt x="30" y="20"/>
                    <a:pt x="30" y="21"/>
                  </a:cubicBezTo>
                  <a:cubicBezTo>
                    <a:pt x="30" y="21"/>
                    <a:pt x="30" y="21"/>
                    <a:pt x="30" y="21"/>
                  </a:cubicBezTo>
                  <a:cubicBezTo>
                    <a:pt x="30" y="22"/>
                    <a:pt x="30" y="22"/>
                    <a:pt x="30" y="22"/>
                  </a:cubicBezTo>
                  <a:cubicBezTo>
                    <a:pt x="30" y="22"/>
                    <a:pt x="30" y="22"/>
                    <a:pt x="29" y="22"/>
                  </a:cubicBezTo>
                  <a:cubicBezTo>
                    <a:pt x="29" y="23"/>
                    <a:pt x="29" y="23"/>
                    <a:pt x="30" y="23"/>
                  </a:cubicBezTo>
                  <a:cubicBezTo>
                    <a:pt x="30" y="23"/>
                    <a:pt x="30" y="23"/>
                    <a:pt x="30" y="24"/>
                  </a:cubicBezTo>
                  <a:cubicBezTo>
                    <a:pt x="29" y="23"/>
                    <a:pt x="29" y="24"/>
                    <a:pt x="29" y="24"/>
                  </a:cubicBezTo>
                  <a:cubicBezTo>
                    <a:pt x="28" y="24"/>
                    <a:pt x="28" y="25"/>
                    <a:pt x="28" y="25"/>
                  </a:cubicBezTo>
                  <a:cubicBezTo>
                    <a:pt x="27" y="26"/>
                    <a:pt x="26" y="25"/>
                    <a:pt x="26" y="25"/>
                  </a:cubicBezTo>
                  <a:cubicBezTo>
                    <a:pt x="26" y="25"/>
                    <a:pt x="25" y="25"/>
                    <a:pt x="25" y="25"/>
                  </a:cubicBezTo>
                  <a:cubicBezTo>
                    <a:pt x="25" y="26"/>
                    <a:pt x="25" y="26"/>
                    <a:pt x="25" y="27"/>
                  </a:cubicBezTo>
                  <a:cubicBezTo>
                    <a:pt x="25" y="27"/>
                    <a:pt x="25" y="28"/>
                    <a:pt x="25" y="29"/>
                  </a:cubicBezTo>
                  <a:cubicBezTo>
                    <a:pt x="25" y="29"/>
                    <a:pt x="25" y="29"/>
                    <a:pt x="26" y="29"/>
                  </a:cubicBezTo>
                  <a:cubicBezTo>
                    <a:pt x="26" y="30"/>
                    <a:pt x="26" y="30"/>
                    <a:pt x="27" y="29"/>
                  </a:cubicBezTo>
                  <a:cubicBezTo>
                    <a:pt x="27" y="29"/>
                    <a:pt x="28" y="29"/>
                    <a:pt x="28" y="28"/>
                  </a:cubicBezTo>
                  <a:cubicBezTo>
                    <a:pt x="28" y="28"/>
                    <a:pt x="28" y="27"/>
                    <a:pt x="28" y="27"/>
                  </a:cubicBezTo>
                  <a:cubicBezTo>
                    <a:pt x="29" y="28"/>
                    <a:pt x="29" y="28"/>
                    <a:pt x="29" y="28"/>
                  </a:cubicBezTo>
                  <a:cubicBezTo>
                    <a:pt x="29" y="28"/>
                    <a:pt x="29" y="28"/>
                    <a:pt x="30" y="28"/>
                  </a:cubicBezTo>
                  <a:cubicBezTo>
                    <a:pt x="30" y="28"/>
                    <a:pt x="30" y="27"/>
                    <a:pt x="29" y="27"/>
                  </a:cubicBezTo>
                  <a:cubicBezTo>
                    <a:pt x="29" y="27"/>
                    <a:pt x="29" y="27"/>
                    <a:pt x="29" y="26"/>
                  </a:cubicBezTo>
                  <a:cubicBezTo>
                    <a:pt x="29" y="26"/>
                    <a:pt x="29" y="26"/>
                    <a:pt x="30" y="26"/>
                  </a:cubicBezTo>
                  <a:cubicBezTo>
                    <a:pt x="30" y="25"/>
                    <a:pt x="30" y="25"/>
                    <a:pt x="30" y="25"/>
                  </a:cubicBezTo>
                  <a:cubicBezTo>
                    <a:pt x="30" y="26"/>
                    <a:pt x="31" y="27"/>
                    <a:pt x="31" y="27"/>
                  </a:cubicBezTo>
                  <a:cubicBezTo>
                    <a:pt x="32" y="27"/>
                    <a:pt x="32" y="27"/>
                    <a:pt x="33" y="27"/>
                  </a:cubicBezTo>
                  <a:cubicBezTo>
                    <a:pt x="33" y="27"/>
                    <a:pt x="34" y="28"/>
                    <a:pt x="34" y="28"/>
                  </a:cubicBezTo>
                  <a:cubicBezTo>
                    <a:pt x="34" y="29"/>
                    <a:pt x="35" y="29"/>
                    <a:pt x="36" y="29"/>
                  </a:cubicBezTo>
                  <a:cubicBezTo>
                    <a:pt x="35" y="28"/>
                    <a:pt x="36" y="28"/>
                    <a:pt x="36" y="27"/>
                  </a:cubicBezTo>
                  <a:cubicBezTo>
                    <a:pt x="36" y="27"/>
                    <a:pt x="37" y="27"/>
                    <a:pt x="37" y="26"/>
                  </a:cubicBezTo>
                  <a:cubicBezTo>
                    <a:pt x="36" y="26"/>
                    <a:pt x="36" y="26"/>
                    <a:pt x="36" y="26"/>
                  </a:cubicBezTo>
                  <a:cubicBezTo>
                    <a:pt x="36" y="27"/>
                    <a:pt x="36" y="27"/>
                    <a:pt x="35" y="27"/>
                  </a:cubicBezTo>
                  <a:close/>
                  <a:moveTo>
                    <a:pt x="3" y="20"/>
                  </a:moveTo>
                  <a:cubicBezTo>
                    <a:pt x="3" y="19"/>
                    <a:pt x="3" y="19"/>
                    <a:pt x="3" y="19"/>
                  </a:cubicBezTo>
                  <a:cubicBezTo>
                    <a:pt x="2" y="18"/>
                    <a:pt x="1" y="19"/>
                    <a:pt x="1" y="19"/>
                  </a:cubicBezTo>
                  <a:cubicBezTo>
                    <a:pt x="2" y="19"/>
                    <a:pt x="2" y="19"/>
                    <a:pt x="2" y="20"/>
                  </a:cubicBezTo>
                  <a:cubicBezTo>
                    <a:pt x="2" y="20"/>
                    <a:pt x="3" y="20"/>
                    <a:pt x="3" y="20"/>
                  </a:cubicBezTo>
                  <a:close/>
                  <a:moveTo>
                    <a:pt x="62" y="20"/>
                  </a:moveTo>
                  <a:cubicBezTo>
                    <a:pt x="62" y="19"/>
                    <a:pt x="61" y="18"/>
                    <a:pt x="60" y="18"/>
                  </a:cubicBezTo>
                  <a:cubicBezTo>
                    <a:pt x="60" y="20"/>
                    <a:pt x="60" y="21"/>
                    <a:pt x="62" y="20"/>
                  </a:cubicBezTo>
                  <a:close/>
                  <a:moveTo>
                    <a:pt x="141" y="22"/>
                  </a:moveTo>
                  <a:cubicBezTo>
                    <a:pt x="140" y="22"/>
                    <a:pt x="140" y="22"/>
                    <a:pt x="139" y="22"/>
                  </a:cubicBezTo>
                  <a:cubicBezTo>
                    <a:pt x="139" y="21"/>
                    <a:pt x="138" y="21"/>
                    <a:pt x="137" y="21"/>
                  </a:cubicBezTo>
                  <a:cubicBezTo>
                    <a:pt x="137" y="22"/>
                    <a:pt x="137" y="22"/>
                    <a:pt x="137" y="23"/>
                  </a:cubicBezTo>
                  <a:cubicBezTo>
                    <a:pt x="137" y="23"/>
                    <a:pt x="137" y="23"/>
                    <a:pt x="136" y="23"/>
                  </a:cubicBezTo>
                  <a:cubicBezTo>
                    <a:pt x="136" y="23"/>
                    <a:pt x="135" y="22"/>
                    <a:pt x="135" y="23"/>
                  </a:cubicBezTo>
                  <a:cubicBezTo>
                    <a:pt x="134" y="23"/>
                    <a:pt x="134" y="23"/>
                    <a:pt x="133" y="22"/>
                  </a:cubicBezTo>
                  <a:cubicBezTo>
                    <a:pt x="133" y="23"/>
                    <a:pt x="133" y="24"/>
                    <a:pt x="133" y="24"/>
                  </a:cubicBezTo>
                  <a:cubicBezTo>
                    <a:pt x="133" y="25"/>
                    <a:pt x="133" y="25"/>
                    <a:pt x="134" y="25"/>
                  </a:cubicBezTo>
                  <a:cubicBezTo>
                    <a:pt x="134" y="26"/>
                    <a:pt x="135" y="26"/>
                    <a:pt x="135" y="26"/>
                  </a:cubicBezTo>
                  <a:cubicBezTo>
                    <a:pt x="136" y="26"/>
                    <a:pt x="136" y="25"/>
                    <a:pt x="136" y="25"/>
                  </a:cubicBezTo>
                  <a:cubicBezTo>
                    <a:pt x="136" y="25"/>
                    <a:pt x="136" y="25"/>
                    <a:pt x="137" y="25"/>
                  </a:cubicBezTo>
                  <a:cubicBezTo>
                    <a:pt x="137" y="25"/>
                    <a:pt x="138" y="25"/>
                    <a:pt x="138" y="26"/>
                  </a:cubicBezTo>
                  <a:cubicBezTo>
                    <a:pt x="138" y="26"/>
                    <a:pt x="139" y="26"/>
                    <a:pt x="139" y="25"/>
                  </a:cubicBezTo>
                  <a:cubicBezTo>
                    <a:pt x="139" y="25"/>
                    <a:pt x="140" y="25"/>
                    <a:pt x="140" y="25"/>
                  </a:cubicBezTo>
                  <a:cubicBezTo>
                    <a:pt x="141" y="25"/>
                    <a:pt x="141" y="25"/>
                    <a:pt x="142" y="25"/>
                  </a:cubicBezTo>
                  <a:cubicBezTo>
                    <a:pt x="142" y="25"/>
                    <a:pt x="142" y="24"/>
                    <a:pt x="142" y="24"/>
                  </a:cubicBezTo>
                  <a:cubicBezTo>
                    <a:pt x="142" y="24"/>
                    <a:pt x="142" y="24"/>
                    <a:pt x="142" y="24"/>
                  </a:cubicBezTo>
                  <a:cubicBezTo>
                    <a:pt x="141" y="24"/>
                    <a:pt x="141" y="24"/>
                    <a:pt x="141" y="24"/>
                  </a:cubicBezTo>
                  <a:cubicBezTo>
                    <a:pt x="140" y="24"/>
                    <a:pt x="140" y="24"/>
                    <a:pt x="140" y="24"/>
                  </a:cubicBezTo>
                  <a:cubicBezTo>
                    <a:pt x="140" y="24"/>
                    <a:pt x="139" y="24"/>
                    <a:pt x="139" y="23"/>
                  </a:cubicBezTo>
                  <a:cubicBezTo>
                    <a:pt x="140" y="23"/>
                    <a:pt x="140" y="23"/>
                    <a:pt x="141" y="23"/>
                  </a:cubicBezTo>
                  <a:cubicBezTo>
                    <a:pt x="142" y="23"/>
                    <a:pt x="142" y="23"/>
                    <a:pt x="143" y="23"/>
                  </a:cubicBezTo>
                  <a:cubicBezTo>
                    <a:pt x="143" y="22"/>
                    <a:pt x="143" y="22"/>
                    <a:pt x="144" y="21"/>
                  </a:cubicBezTo>
                  <a:cubicBezTo>
                    <a:pt x="144" y="20"/>
                    <a:pt x="144" y="19"/>
                    <a:pt x="143" y="19"/>
                  </a:cubicBezTo>
                  <a:cubicBezTo>
                    <a:pt x="142" y="19"/>
                    <a:pt x="142" y="19"/>
                    <a:pt x="142" y="20"/>
                  </a:cubicBezTo>
                  <a:cubicBezTo>
                    <a:pt x="142" y="20"/>
                    <a:pt x="141" y="20"/>
                    <a:pt x="141" y="20"/>
                  </a:cubicBezTo>
                  <a:cubicBezTo>
                    <a:pt x="140" y="20"/>
                    <a:pt x="140" y="19"/>
                    <a:pt x="140" y="18"/>
                  </a:cubicBezTo>
                  <a:cubicBezTo>
                    <a:pt x="140" y="18"/>
                    <a:pt x="139" y="17"/>
                    <a:pt x="139" y="17"/>
                  </a:cubicBezTo>
                  <a:cubicBezTo>
                    <a:pt x="138" y="18"/>
                    <a:pt x="138" y="18"/>
                    <a:pt x="138" y="19"/>
                  </a:cubicBezTo>
                  <a:cubicBezTo>
                    <a:pt x="138" y="19"/>
                    <a:pt x="139" y="19"/>
                    <a:pt x="139" y="20"/>
                  </a:cubicBezTo>
                  <a:cubicBezTo>
                    <a:pt x="139" y="20"/>
                    <a:pt x="140" y="20"/>
                    <a:pt x="140" y="21"/>
                  </a:cubicBezTo>
                  <a:cubicBezTo>
                    <a:pt x="141" y="21"/>
                    <a:pt x="141" y="21"/>
                    <a:pt x="141" y="22"/>
                  </a:cubicBezTo>
                  <a:close/>
                  <a:moveTo>
                    <a:pt x="123" y="18"/>
                  </a:moveTo>
                  <a:cubicBezTo>
                    <a:pt x="122" y="18"/>
                    <a:pt x="122" y="18"/>
                    <a:pt x="122" y="18"/>
                  </a:cubicBezTo>
                  <a:cubicBezTo>
                    <a:pt x="122" y="18"/>
                    <a:pt x="122" y="18"/>
                    <a:pt x="122" y="18"/>
                  </a:cubicBezTo>
                  <a:cubicBezTo>
                    <a:pt x="122" y="18"/>
                    <a:pt x="122" y="18"/>
                    <a:pt x="122" y="18"/>
                  </a:cubicBezTo>
                  <a:cubicBezTo>
                    <a:pt x="122" y="18"/>
                    <a:pt x="123" y="18"/>
                    <a:pt x="123" y="18"/>
                  </a:cubicBezTo>
                  <a:close/>
                  <a:moveTo>
                    <a:pt x="34" y="17"/>
                  </a:moveTo>
                  <a:cubicBezTo>
                    <a:pt x="34" y="17"/>
                    <a:pt x="35" y="17"/>
                    <a:pt x="35" y="17"/>
                  </a:cubicBezTo>
                  <a:cubicBezTo>
                    <a:pt x="36" y="17"/>
                    <a:pt x="36" y="17"/>
                    <a:pt x="36" y="16"/>
                  </a:cubicBezTo>
                  <a:cubicBezTo>
                    <a:pt x="35" y="16"/>
                    <a:pt x="34" y="16"/>
                    <a:pt x="34" y="17"/>
                  </a:cubicBezTo>
                  <a:close/>
                  <a:moveTo>
                    <a:pt x="4" y="18"/>
                  </a:moveTo>
                  <a:cubicBezTo>
                    <a:pt x="4" y="18"/>
                    <a:pt x="5" y="17"/>
                    <a:pt x="5" y="17"/>
                  </a:cubicBezTo>
                  <a:cubicBezTo>
                    <a:pt x="6" y="16"/>
                    <a:pt x="6" y="16"/>
                    <a:pt x="5" y="16"/>
                  </a:cubicBezTo>
                  <a:cubicBezTo>
                    <a:pt x="5" y="16"/>
                    <a:pt x="4" y="16"/>
                    <a:pt x="4" y="17"/>
                  </a:cubicBezTo>
                  <a:cubicBezTo>
                    <a:pt x="4" y="17"/>
                    <a:pt x="3" y="17"/>
                    <a:pt x="4" y="18"/>
                  </a:cubicBezTo>
                  <a:close/>
                  <a:moveTo>
                    <a:pt x="103" y="16"/>
                  </a:moveTo>
                  <a:cubicBezTo>
                    <a:pt x="103" y="16"/>
                    <a:pt x="103" y="16"/>
                    <a:pt x="103" y="16"/>
                  </a:cubicBezTo>
                  <a:cubicBezTo>
                    <a:pt x="104" y="17"/>
                    <a:pt x="104" y="17"/>
                    <a:pt x="104" y="17"/>
                  </a:cubicBezTo>
                  <a:cubicBezTo>
                    <a:pt x="104" y="17"/>
                    <a:pt x="105" y="17"/>
                    <a:pt x="105" y="17"/>
                  </a:cubicBezTo>
                  <a:cubicBezTo>
                    <a:pt x="105" y="17"/>
                    <a:pt x="106" y="16"/>
                    <a:pt x="106" y="16"/>
                  </a:cubicBezTo>
                  <a:cubicBezTo>
                    <a:pt x="105" y="16"/>
                    <a:pt x="105" y="16"/>
                    <a:pt x="104" y="15"/>
                  </a:cubicBezTo>
                  <a:cubicBezTo>
                    <a:pt x="104" y="15"/>
                    <a:pt x="103" y="15"/>
                    <a:pt x="103" y="16"/>
                  </a:cubicBezTo>
                  <a:close/>
                  <a:moveTo>
                    <a:pt x="64" y="18"/>
                  </a:moveTo>
                  <a:cubicBezTo>
                    <a:pt x="65" y="19"/>
                    <a:pt x="66" y="19"/>
                    <a:pt x="67" y="19"/>
                  </a:cubicBezTo>
                  <a:cubicBezTo>
                    <a:pt x="68" y="18"/>
                    <a:pt x="68" y="18"/>
                    <a:pt x="68" y="16"/>
                  </a:cubicBezTo>
                  <a:cubicBezTo>
                    <a:pt x="67" y="16"/>
                    <a:pt x="66" y="16"/>
                    <a:pt x="65" y="16"/>
                  </a:cubicBezTo>
                  <a:cubicBezTo>
                    <a:pt x="64" y="16"/>
                    <a:pt x="64" y="17"/>
                    <a:pt x="64" y="18"/>
                  </a:cubicBezTo>
                  <a:close/>
                  <a:moveTo>
                    <a:pt x="138" y="15"/>
                  </a:moveTo>
                  <a:cubicBezTo>
                    <a:pt x="138" y="15"/>
                    <a:pt x="138" y="15"/>
                    <a:pt x="138" y="15"/>
                  </a:cubicBezTo>
                  <a:cubicBezTo>
                    <a:pt x="137" y="15"/>
                    <a:pt x="137" y="15"/>
                    <a:pt x="138" y="15"/>
                  </a:cubicBezTo>
                  <a:cubicBezTo>
                    <a:pt x="138" y="15"/>
                    <a:pt x="138" y="15"/>
                    <a:pt x="138" y="15"/>
                  </a:cubicBezTo>
                  <a:cubicBezTo>
                    <a:pt x="138" y="15"/>
                    <a:pt x="138" y="15"/>
                    <a:pt x="138" y="15"/>
                  </a:cubicBezTo>
                  <a:close/>
                  <a:moveTo>
                    <a:pt x="9" y="16"/>
                  </a:moveTo>
                  <a:cubicBezTo>
                    <a:pt x="9" y="15"/>
                    <a:pt x="8" y="14"/>
                    <a:pt x="7" y="15"/>
                  </a:cubicBezTo>
                  <a:cubicBezTo>
                    <a:pt x="7" y="15"/>
                    <a:pt x="7" y="16"/>
                    <a:pt x="7" y="16"/>
                  </a:cubicBezTo>
                  <a:cubicBezTo>
                    <a:pt x="8" y="16"/>
                    <a:pt x="8" y="16"/>
                    <a:pt x="9" y="16"/>
                  </a:cubicBezTo>
                  <a:close/>
                  <a:moveTo>
                    <a:pt x="107" y="15"/>
                  </a:moveTo>
                  <a:cubicBezTo>
                    <a:pt x="108" y="15"/>
                    <a:pt x="108" y="15"/>
                    <a:pt x="108" y="15"/>
                  </a:cubicBezTo>
                  <a:cubicBezTo>
                    <a:pt x="109" y="14"/>
                    <a:pt x="109" y="14"/>
                    <a:pt x="109" y="13"/>
                  </a:cubicBezTo>
                  <a:cubicBezTo>
                    <a:pt x="108" y="13"/>
                    <a:pt x="107" y="13"/>
                    <a:pt x="107" y="14"/>
                  </a:cubicBezTo>
                  <a:lnTo>
                    <a:pt x="107" y="15"/>
                  </a:lnTo>
                  <a:close/>
                  <a:moveTo>
                    <a:pt x="60" y="15"/>
                  </a:moveTo>
                  <a:cubicBezTo>
                    <a:pt x="61" y="15"/>
                    <a:pt x="62" y="15"/>
                    <a:pt x="62" y="14"/>
                  </a:cubicBezTo>
                  <a:cubicBezTo>
                    <a:pt x="62" y="13"/>
                    <a:pt x="61" y="13"/>
                    <a:pt x="61" y="13"/>
                  </a:cubicBezTo>
                  <a:lnTo>
                    <a:pt x="60" y="15"/>
                  </a:lnTo>
                  <a:close/>
                  <a:moveTo>
                    <a:pt x="50" y="16"/>
                  </a:moveTo>
                  <a:cubicBezTo>
                    <a:pt x="50" y="16"/>
                    <a:pt x="51" y="17"/>
                    <a:pt x="52" y="17"/>
                  </a:cubicBezTo>
                  <a:cubicBezTo>
                    <a:pt x="53" y="17"/>
                    <a:pt x="54" y="17"/>
                    <a:pt x="55" y="17"/>
                  </a:cubicBezTo>
                  <a:cubicBezTo>
                    <a:pt x="55" y="15"/>
                    <a:pt x="54" y="15"/>
                    <a:pt x="52" y="15"/>
                  </a:cubicBezTo>
                  <a:cubicBezTo>
                    <a:pt x="52" y="15"/>
                    <a:pt x="51" y="14"/>
                    <a:pt x="51" y="14"/>
                  </a:cubicBezTo>
                  <a:cubicBezTo>
                    <a:pt x="51" y="13"/>
                    <a:pt x="50" y="13"/>
                    <a:pt x="49" y="13"/>
                  </a:cubicBezTo>
                  <a:lnTo>
                    <a:pt x="48" y="13"/>
                  </a:lnTo>
                  <a:cubicBezTo>
                    <a:pt x="48" y="14"/>
                    <a:pt x="49" y="14"/>
                    <a:pt x="49" y="15"/>
                  </a:cubicBezTo>
                  <a:cubicBezTo>
                    <a:pt x="49" y="15"/>
                    <a:pt x="50" y="15"/>
                    <a:pt x="50" y="16"/>
                  </a:cubicBezTo>
                  <a:close/>
                  <a:moveTo>
                    <a:pt x="23" y="13"/>
                  </a:moveTo>
                  <a:cubicBezTo>
                    <a:pt x="24" y="13"/>
                    <a:pt x="24" y="13"/>
                    <a:pt x="23" y="12"/>
                  </a:cubicBezTo>
                  <a:cubicBezTo>
                    <a:pt x="22" y="12"/>
                    <a:pt x="22" y="12"/>
                    <a:pt x="22" y="13"/>
                  </a:cubicBezTo>
                  <a:cubicBezTo>
                    <a:pt x="23" y="13"/>
                    <a:pt x="23" y="13"/>
                    <a:pt x="23" y="13"/>
                  </a:cubicBezTo>
                  <a:close/>
                  <a:moveTo>
                    <a:pt x="19" y="15"/>
                  </a:moveTo>
                  <a:cubicBezTo>
                    <a:pt x="19" y="13"/>
                    <a:pt x="19" y="13"/>
                    <a:pt x="18" y="13"/>
                  </a:cubicBezTo>
                  <a:cubicBezTo>
                    <a:pt x="17" y="13"/>
                    <a:pt x="16" y="13"/>
                    <a:pt x="15" y="12"/>
                  </a:cubicBezTo>
                  <a:cubicBezTo>
                    <a:pt x="15" y="13"/>
                    <a:pt x="15" y="14"/>
                    <a:pt x="16" y="14"/>
                  </a:cubicBezTo>
                  <a:cubicBezTo>
                    <a:pt x="17" y="14"/>
                    <a:pt x="18" y="14"/>
                    <a:pt x="19" y="15"/>
                  </a:cubicBezTo>
                  <a:close/>
                  <a:moveTo>
                    <a:pt x="102" y="13"/>
                  </a:moveTo>
                  <a:cubicBezTo>
                    <a:pt x="102" y="13"/>
                    <a:pt x="102" y="13"/>
                    <a:pt x="102" y="13"/>
                  </a:cubicBezTo>
                  <a:cubicBezTo>
                    <a:pt x="102" y="13"/>
                    <a:pt x="103" y="13"/>
                    <a:pt x="103" y="13"/>
                  </a:cubicBezTo>
                  <a:cubicBezTo>
                    <a:pt x="103" y="13"/>
                    <a:pt x="103" y="13"/>
                    <a:pt x="104" y="13"/>
                  </a:cubicBezTo>
                  <a:cubicBezTo>
                    <a:pt x="104" y="13"/>
                    <a:pt x="104" y="13"/>
                    <a:pt x="104" y="12"/>
                  </a:cubicBezTo>
                  <a:cubicBezTo>
                    <a:pt x="103" y="12"/>
                    <a:pt x="103" y="12"/>
                    <a:pt x="102" y="12"/>
                  </a:cubicBezTo>
                  <a:cubicBezTo>
                    <a:pt x="102" y="12"/>
                    <a:pt x="101" y="13"/>
                    <a:pt x="102" y="13"/>
                  </a:cubicBezTo>
                  <a:close/>
                  <a:moveTo>
                    <a:pt x="65" y="14"/>
                  </a:moveTo>
                  <a:cubicBezTo>
                    <a:pt x="66" y="14"/>
                    <a:pt x="67" y="14"/>
                    <a:pt x="67" y="13"/>
                  </a:cubicBezTo>
                  <a:cubicBezTo>
                    <a:pt x="67" y="12"/>
                    <a:pt x="66" y="12"/>
                    <a:pt x="66" y="12"/>
                  </a:cubicBezTo>
                  <a:cubicBezTo>
                    <a:pt x="65" y="12"/>
                    <a:pt x="65" y="12"/>
                    <a:pt x="64" y="13"/>
                  </a:cubicBezTo>
                  <a:lnTo>
                    <a:pt x="65" y="14"/>
                  </a:lnTo>
                  <a:close/>
                  <a:moveTo>
                    <a:pt x="51" y="12"/>
                  </a:moveTo>
                  <a:cubicBezTo>
                    <a:pt x="52" y="12"/>
                    <a:pt x="52" y="12"/>
                    <a:pt x="52" y="12"/>
                  </a:cubicBezTo>
                  <a:cubicBezTo>
                    <a:pt x="52" y="13"/>
                    <a:pt x="53" y="13"/>
                    <a:pt x="53" y="12"/>
                  </a:cubicBezTo>
                  <a:lnTo>
                    <a:pt x="53" y="11"/>
                  </a:lnTo>
                  <a:cubicBezTo>
                    <a:pt x="52" y="11"/>
                    <a:pt x="51" y="11"/>
                    <a:pt x="51" y="12"/>
                  </a:cubicBezTo>
                  <a:close/>
                  <a:moveTo>
                    <a:pt x="71" y="11"/>
                  </a:moveTo>
                  <a:cubicBezTo>
                    <a:pt x="71" y="11"/>
                    <a:pt x="70" y="11"/>
                    <a:pt x="70" y="11"/>
                  </a:cubicBezTo>
                  <a:cubicBezTo>
                    <a:pt x="70" y="11"/>
                    <a:pt x="70" y="11"/>
                    <a:pt x="70" y="11"/>
                  </a:cubicBezTo>
                  <a:cubicBezTo>
                    <a:pt x="71" y="11"/>
                    <a:pt x="71" y="11"/>
                    <a:pt x="71" y="11"/>
                  </a:cubicBezTo>
                  <a:close/>
                  <a:moveTo>
                    <a:pt x="57" y="11"/>
                  </a:moveTo>
                  <a:cubicBezTo>
                    <a:pt x="57" y="12"/>
                    <a:pt x="57" y="13"/>
                    <a:pt x="57" y="13"/>
                  </a:cubicBezTo>
                  <a:cubicBezTo>
                    <a:pt x="56" y="13"/>
                    <a:pt x="56" y="14"/>
                    <a:pt x="57" y="14"/>
                  </a:cubicBezTo>
                  <a:lnTo>
                    <a:pt x="58" y="14"/>
                  </a:lnTo>
                  <a:cubicBezTo>
                    <a:pt x="59" y="12"/>
                    <a:pt x="60" y="12"/>
                    <a:pt x="62" y="12"/>
                  </a:cubicBezTo>
                  <a:cubicBezTo>
                    <a:pt x="61" y="11"/>
                    <a:pt x="61" y="11"/>
                    <a:pt x="61" y="11"/>
                  </a:cubicBezTo>
                  <a:cubicBezTo>
                    <a:pt x="61" y="11"/>
                    <a:pt x="61" y="10"/>
                    <a:pt x="61" y="10"/>
                  </a:cubicBezTo>
                  <a:cubicBezTo>
                    <a:pt x="61" y="11"/>
                    <a:pt x="60" y="12"/>
                    <a:pt x="60" y="11"/>
                  </a:cubicBezTo>
                  <a:cubicBezTo>
                    <a:pt x="59" y="11"/>
                    <a:pt x="58" y="11"/>
                    <a:pt x="57" y="11"/>
                  </a:cubicBezTo>
                  <a:close/>
                  <a:moveTo>
                    <a:pt x="100" y="11"/>
                  </a:moveTo>
                  <a:cubicBezTo>
                    <a:pt x="100" y="10"/>
                    <a:pt x="99" y="10"/>
                    <a:pt x="99" y="10"/>
                  </a:cubicBezTo>
                  <a:cubicBezTo>
                    <a:pt x="99" y="10"/>
                    <a:pt x="99" y="10"/>
                    <a:pt x="99" y="10"/>
                  </a:cubicBezTo>
                  <a:cubicBezTo>
                    <a:pt x="98" y="11"/>
                    <a:pt x="98" y="11"/>
                    <a:pt x="99" y="11"/>
                  </a:cubicBezTo>
                  <a:lnTo>
                    <a:pt x="100" y="11"/>
                  </a:lnTo>
                  <a:close/>
                  <a:moveTo>
                    <a:pt x="17" y="11"/>
                  </a:moveTo>
                  <a:cubicBezTo>
                    <a:pt x="17" y="11"/>
                    <a:pt x="17" y="11"/>
                    <a:pt x="18" y="11"/>
                  </a:cubicBezTo>
                  <a:cubicBezTo>
                    <a:pt x="18" y="11"/>
                    <a:pt x="18" y="10"/>
                    <a:pt x="19" y="10"/>
                  </a:cubicBezTo>
                  <a:cubicBezTo>
                    <a:pt x="18" y="9"/>
                    <a:pt x="18" y="9"/>
                    <a:pt x="17" y="10"/>
                  </a:cubicBezTo>
                  <a:cubicBezTo>
                    <a:pt x="17" y="10"/>
                    <a:pt x="17" y="11"/>
                    <a:pt x="17" y="11"/>
                  </a:cubicBezTo>
                  <a:close/>
                  <a:moveTo>
                    <a:pt x="53" y="10"/>
                  </a:moveTo>
                  <a:cubicBezTo>
                    <a:pt x="53" y="9"/>
                    <a:pt x="53" y="9"/>
                    <a:pt x="52" y="9"/>
                  </a:cubicBezTo>
                  <a:cubicBezTo>
                    <a:pt x="52" y="9"/>
                    <a:pt x="52" y="9"/>
                    <a:pt x="52" y="10"/>
                  </a:cubicBezTo>
                  <a:cubicBezTo>
                    <a:pt x="52" y="10"/>
                    <a:pt x="52" y="10"/>
                    <a:pt x="52" y="10"/>
                  </a:cubicBezTo>
                  <a:cubicBezTo>
                    <a:pt x="52" y="10"/>
                    <a:pt x="53" y="11"/>
                    <a:pt x="53" y="10"/>
                  </a:cubicBezTo>
                  <a:lnTo>
                    <a:pt x="53" y="10"/>
                  </a:lnTo>
                  <a:close/>
                  <a:moveTo>
                    <a:pt x="6" y="10"/>
                  </a:moveTo>
                  <a:cubicBezTo>
                    <a:pt x="7" y="10"/>
                    <a:pt x="7" y="10"/>
                    <a:pt x="7" y="9"/>
                  </a:cubicBezTo>
                  <a:cubicBezTo>
                    <a:pt x="8" y="9"/>
                    <a:pt x="8" y="9"/>
                    <a:pt x="8" y="8"/>
                  </a:cubicBezTo>
                  <a:lnTo>
                    <a:pt x="6" y="8"/>
                  </a:lnTo>
                  <a:cubicBezTo>
                    <a:pt x="6" y="8"/>
                    <a:pt x="6" y="9"/>
                    <a:pt x="6" y="10"/>
                  </a:cubicBezTo>
                  <a:close/>
                  <a:moveTo>
                    <a:pt x="12" y="13"/>
                  </a:moveTo>
                  <a:cubicBezTo>
                    <a:pt x="13" y="13"/>
                    <a:pt x="13" y="13"/>
                    <a:pt x="13" y="13"/>
                  </a:cubicBezTo>
                  <a:cubicBezTo>
                    <a:pt x="13" y="12"/>
                    <a:pt x="13" y="12"/>
                    <a:pt x="14" y="12"/>
                  </a:cubicBezTo>
                  <a:cubicBezTo>
                    <a:pt x="14" y="12"/>
                    <a:pt x="15" y="12"/>
                    <a:pt x="15" y="11"/>
                  </a:cubicBezTo>
                  <a:cubicBezTo>
                    <a:pt x="15" y="11"/>
                    <a:pt x="16" y="11"/>
                    <a:pt x="16" y="11"/>
                  </a:cubicBezTo>
                  <a:cubicBezTo>
                    <a:pt x="16" y="10"/>
                    <a:pt x="16" y="9"/>
                    <a:pt x="16" y="9"/>
                  </a:cubicBezTo>
                  <a:cubicBezTo>
                    <a:pt x="15" y="8"/>
                    <a:pt x="15" y="8"/>
                    <a:pt x="14" y="8"/>
                  </a:cubicBezTo>
                  <a:cubicBezTo>
                    <a:pt x="13" y="9"/>
                    <a:pt x="13" y="9"/>
                    <a:pt x="13" y="10"/>
                  </a:cubicBezTo>
                  <a:cubicBezTo>
                    <a:pt x="13" y="11"/>
                    <a:pt x="13" y="11"/>
                    <a:pt x="12" y="11"/>
                  </a:cubicBezTo>
                  <a:cubicBezTo>
                    <a:pt x="12" y="11"/>
                    <a:pt x="11" y="10"/>
                    <a:pt x="11" y="10"/>
                  </a:cubicBezTo>
                  <a:cubicBezTo>
                    <a:pt x="11" y="10"/>
                    <a:pt x="11" y="10"/>
                    <a:pt x="12" y="9"/>
                  </a:cubicBezTo>
                  <a:cubicBezTo>
                    <a:pt x="12" y="9"/>
                    <a:pt x="12" y="8"/>
                    <a:pt x="12" y="7"/>
                  </a:cubicBezTo>
                  <a:cubicBezTo>
                    <a:pt x="11" y="7"/>
                    <a:pt x="10" y="8"/>
                    <a:pt x="10" y="8"/>
                  </a:cubicBezTo>
                  <a:cubicBezTo>
                    <a:pt x="9" y="9"/>
                    <a:pt x="9" y="10"/>
                    <a:pt x="9" y="10"/>
                  </a:cubicBezTo>
                  <a:cubicBezTo>
                    <a:pt x="10" y="11"/>
                    <a:pt x="10" y="12"/>
                    <a:pt x="10" y="12"/>
                  </a:cubicBezTo>
                  <a:cubicBezTo>
                    <a:pt x="11" y="13"/>
                    <a:pt x="12" y="13"/>
                    <a:pt x="12" y="13"/>
                  </a:cubicBezTo>
                  <a:close/>
                  <a:moveTo>
                    <a:pt x="38" y="23"/>
                  </a:moveTo>
                  <a:cubicBezTo>
                    <a:pt x="38" y="23"/>
                    <a:pt x="39" y="23"/>
                    <a:pt x="39" y="24"/>
                  </a:cubicBezTo>
                  <a:cubicBezTo>
                    <a:pt x="39" y="24"/>
                    <a:pt x="39" y="24"/>
                    <a:pt x="40" y="24"/>
                  </a:cubicBezTo>
                  <a:cubicBezTo>
                    <a:pt x="40" y="24"/>
                    <a:pt x="40" y="25"/>
                    <a:pt x="40" y="25"/>
                  </a:cubicBezTo>
                  <a:cubicBezTo>
                    <a:pt x="41" y="25"/>
                    <a:pt x="41" y="25"/>
                    <a:pt x="41" y="24"/>
                  </a:cubicBezTo>
                  <a:cubicBezTo>
                    <a:pt x="40" y="24"/>
                    <a:pt x="40" y="24"/>
                    <a:pt x="40" y="24"/>
                  </a:cubicBezTo>
                  <a:cubicBezTo>
                    <a:pt x="41" y="23"/>
                    <a:pt x="41" y="23"/>
                    <a:pt x="41" y="22"/>
                  </a:cubicBezTo>
                  <a:cubicBezTo>
                    <a:pt x="40" y="22"/>
                    <a:pt x="40" y="22"/>
                    <a:pt x="40" y="22"/>
                  </a:cubicBezTo>
                  <a:cubicBezTo>
                    <a:pt x="40" y="21"/>
                    <a:pt x="40" y="21"/>
                    <a:pt x="40" y="20"/>
                  </a:cubicBezTo>
                  <a:cubicBezTo>
                    <a:pt x="40" y="20"/>
                    <a:pt x="40" y="20"/>
                    <a:pt x="40" y="19"/>
                  </a:cubicBezTo>
                  <a:cubicBezTo>
                    <a:pt x="40" y="19"/>
                    <a:pt x="40" y="18"/>
                    <a:pt x="40" y="18"/>
                  </a:cubicBezTo>
                  <a:cubicBezTo>
                    <a:pt x="40" y="18"/>
                    <a:pt x="40" y="18"/>
                    <a:pt x="40" y="18"/>
                  </a:cubicBezTo>
                  <a:cubicBezTo>
                    <a:pt x="40" y="17"/>
                    <a:pt x="40" y="17"/>
                    <a:pt x="40" y="17"/>
                  </a:cubicBezTo>
                  <a:cubicBezTo>
                    <a:pt x="41" y="17"/>
                    <a:pt x="41" y="17"/>
                    <a:pt x="42" y="17"/>
                  </a:cubicBezTo>
                  <a:cubicBezTo>
                    <a:pt x="42" y="18"/>
                    <a:pt x="42" y="18"/>
                    <a:pt x="43" y="18"/>
                  </a:cubicBezTo>
                  <a:cubicBezTo>
                    <a:pt x="44" y="15"/>
                    <a:pt x="46" y="14"/>
                    <a:pt x="48" y="13"/>
                  </a:cubicBezTo>
                  <a:cubicBezTo>
                    <a:pt x="48" y="12"/>
                    <a:pt x="48" y="11"/>
                    <a:pt x="48" y="11"/>
                  </a:cubicBezTo>
                  <a:cubicBezTo>
                    <a:pt x="48" y="10"/>
                    <a:pt x="49" y="10"/>
                    <a:pt x="49" y="10"/>
                  </a:cubicBezTo>
                  <a:cubicBezTo>
                    <a:pt x="50" y="9"/>
                    <a:pt x="50" y="9"/>
                    <a:pt x="51" y="8"/>
                  </a:cubicBezTo>
                  <a:cubicBezTo>
                    <a:pt x="51" y="8"/>
                    <a:pt x="52" y="7"/>
                    <a:pt x="51" y="6"/>
                  </a:cubicBezTo>
                  <a:cubicBezTo>
                    <a:pt x="51" y="6"/>
                    <a:pt x="51" y="6"/>
                    <a:pt x="51" y="6"/>
                  </a:cubicBezTo>
                  <a:cubicBezTo>
                    <a:pt x="50" y="6"/>
                    <a:pt x="50" y="6"/>
                    <a:pt x="50" y="5"/>
                  </a:cubicBezTo>
                  <a:cubicBezTo>
                    <a:pt x="50" y="6"/>
                    <a:pt x="49" y="6"/>
                    <a:pt x="49" y="6"/>
                  </a:cubicBezTo>
                  <a:cubicBezTo>
                    <a:pt x="48" y="7"/>
                    <a:pt x="48" y="8"/>
                    <a:pt x="48" y="8"/>
                  </a:cubicBezTo>
                  <a:cubicBezTo>
                    <a:pt x="47" y="9"/>
                    <a:pt x="47" y="9"/>
                    <a:pt x="47" y="10"/>
                  </a:cubicBezTo>
                  <a:cubicBezTo>
                    <a:pt x="46" y="10"/>
                    <a:pt x="46" y="11"/>
                    <a:pt x="45" y="11"/>
                  </a:cubicBezTo>
                  <a:cubicBezTo>
                    <a:pt x="45" y="11"/>
                    <a:pt x="45" y="12"/>
                    <a:pt x="45" y="12"/>
                  </a:cubicBezTo>
                  <a:cubicBezTo>
                    <a:pt x="46" y="13"/>
                    <a:pt x="46" y="13"/>
                    <a:pt x="45" y="13"/>
                  </a:cubicBezTo>
                  <a:cubicBezTo>
                    <a:pt x="44" y="13"/>
                    <a:pt x="44" y="13"/>
                    <a:pt x="43" y="13"/>
                  </a:cubicBezTo>
                  <a:cubicBezTo>
                    <a:pt x="43" y="13"/>
                    <a:pt x="43" y="13"/>
                    <a:pt x="43" y="14"/>
                  </a:cubicBezTo>
                  <a:cubicBezTo>
                    <a:pt x="42" y="14"/>
                    <a:pt x="42" y="14"/>
                    <a:pt x="42" y="15"/>
                  </a:cubicBezTo>
                  <a:cubicBezTo>
                    <a:pt x="42" y="15"/>
                    <a:pt x="41" y="15"/>
                    <a:pt x="41" y="15"/>
                  </a:cubicBezTo>
                  <a:cubicBezTo>
                    <a:pt x="40" y="15"/>
                    <a:pt x="40" y="15"/>
                    <a:pt x="40" y="14"/>
                  </a:cubicBezTo>
                  <a:cubicBezTo>
                    <a:pt x="40" y="14"/>
                    <a:pt x="40" y="14"/>
                    <a:pt x="40" y="14"/>
                  </a:cubicBezTo>
                  <a:cubicBezTo>
                    <a:pt x="39" y="14"/>
                    <a:pt x="39" y="15"/>
                    <a:pt x="38" y="16"/>
                  </a:cubicBezTo>
                  <a:cubicBezTo>
                    <a:pt x="37" y="16"/>
                    <a:pt x="37" y="17"/>
                    <a:pt x="37" y="18"/>
                  </a:cubicBezTo>
                  <a:cubicBezTo>
                    <a:pt x="37" y="18"/>
                    <a:pt x="38" y="19"/>
                    <a:pt x="38" y="20"/>
                  </a:cubicBezTo>
                  <a:cubicBezTo>
                    <a:pt x="38" y="21"/>
                    <a:pt x="38" y="22"/>
                    <a:pt x="38" y="23"/>
                  </a:cubicBezTo>
                  <a:close/>
                  <a:moveTo>
                    <a:pt x="135" y="7"/>
                  </a:moveTo>
                  <a:lnTo>
                    <a:pt x="135" y="5"/>
                  </a:lnTo>
                  <a:lnTo>
                    <a:pt x="134" y="5"/>
                  </a:lnTo>
                  <a:cubicBezTo>
                    <a:pt x="134" y="5"/>
                    <a:pt x="134" y="6"/>
                    <a:pt x="134" y="7"/>
                  </a:cubicBezTo>
                  <a:lnTo>
                    <a:pt x="135" y="7"/>
                  </a:lnTo>
                  <a:close/>
                  <a:moveTo>
                    <a:pt x="1" y="8"/>
                  </a:moveTo>
                  <a:cubicBezTo>
                    <a:pt x="1" y="10"/>
                    <a:pt x="2" y="10"/>
                    <a:pt x="3" y="10"/>
                  </a:cubicBezTo>
                  <a:cubicBezTo>
                    <a:pt x="4" y="10"/>
                    <a:pt x="4" y="10"/>
                    <a:pt x="3" y="9"/>
                  </a:cubicBezTo>
                  <a:cubicBezTo>
                    <a:pt x="3" y="9"/>
                    <a:pt x="3" y="8"/>
                    <a:pt x="3" y="8"/>
                  </a:cubicBezTo>
                  <a:cubicBezTo>
                    <a:pt x="2" y="8"/>
                    <a:pt x="2" y="8"/>
                    <a:pt x="2" y="8"/>
                  </a:cubicBezTo>
                  <a:cubicBezTo>
                    <a:pt x="2" y="8"/>
                    <a:pt x="2" y="8"/>
                    <a:pt x="1" y="8"/>
                  </a:cubicBezTo>
                  <a:close/>
                  <a:moveTo>
                    <a:pt x="3" y="14"/>
                  </a:moveTo>
                  <a:cubicBezTo>
                    <a:pt x="3" y="14"/>
                    <a:pt x="3" y="15"/>
                    <a:pt x="3" y="15"/>
                  </a:cubicBezTo>
                  <a:cubicBezTo>
                    <a:pt x="4" y="15"/>
                    <a:pt x="4" y="16"/>
                    <a:pt x="5" y="15"/>
                  </a:cubicBezTo>
                  <a:cubicBezTo>
                    <a:pt x="5" y="15"/>
                    <a:pt x="5" y="14"/>
                    <a:pt x="5" y="14"/>
                  </a:cubicBezTo>
                  <a:cubicBezTo>
                    <a:pt x="5" y="14"/>
                    <a:pt x="6" y="14"/>
                    <a:pt x="6" y="14"/>
                  </a:cubicBezTo>
                  <a:cubicBezTo>
                    <a:pt x="6" y="14"/>
                    <a:pt x="7" y="14"/>
                    <a:pt x="7" y="14"/>
                  </a:cubicBezTo>
                  <a:cubicBezTo>
                    <a:pt x="7" y="13"/>
                    <a:pt x="7" y="13"/>
                    <a:pt x="7" y="13"/>
                  </a:cubicBezTo>
                  <a:cubicBezTo>
                    <a:pt x="7" y="12"/>
                    <a:pt x="6" y="12"/>
                    <a:pt x="6" y="12"/>
                  </a:cubicBezTo>
                  <a:cubicBezTo>
                    <a:pt x="6" y="12"/>
                    <a:pt x="6" y="12"/>
                    <a:pt x="5" y="13"/>
                  </a:cubicBezTo>
                  <a:cubicBezTo>
                    <a:pt x="5" y="13"/>
                    <a:pt x="5" y="13"/>
                    <a:pt x="4" y="13"/>
                  </a:cubicBezTo>
                  <a:cubicBezTo>
                    <a:pt x="4" y="14"/>
                    <a:pt x="4" y="14"/>
                    <a:pt x="3" y="14"/>
                  </a:cubicBezTo>
                  <a:close/>
                  <a:moveTo>
                    <a:pt x="163" y="37"/>
                  </a:moveTo>
                  <a:cubicBezTo>
                    <a:pt x="163" y="38"/>
                    <a:pt x="163" y="38"/>
                    <a:pt x="163" y="39"/>
                  </a:cubicBezTo>
                  <a:cubicBezTo>
                    <a:pt x="164" y="39"/>
                    <a:pt x="164" y="39"/>
                    <a:pt x="164" y="39"/>
                  </a:cubicBezTo>
                  <a:cubicBezTo>
                    <a:pt x="164" y="39"/>
                    <a:pt x="164" y="39"/>
                    <a:pt x="165" y="39"/>
                  </a:cubicBezTo>
                  <a:cubicBezTo>
                    <a:pt x="165" y="38"/>
                    <a:pt x="164" y="38"/>
                    <a:pt x="164" y="37"/>
                  </a:cubicBezTo>
                  <a:cubicBezTo>
                    <a:pt x="164" y="37"/>
                    <a:pt x="164" y="37"/>
                    <a:pt x="163" y="37"/>
                  </a:cubicBezTo>
                  <a:close/>
                  <a:moveTo>
                    <a:pt x="96" y="21"/>
                  </a:moveTo>
                  <a:cubicBezTo>
                    <a:pt x="97" y="22"/>
                    <a:pt x="97" y="22"/>
                    <a:pt x="97" y="22"/>
                  </a:cubicBezTo>
                  <a:cubicBezTo>
                    <a:pt x="97" y="21"/>
                    <a:pt x="98" y="21"/>
                    <a:pt x="98" y="21"/>
                  </a:cubicBezTo>
                  <a:cubicBezTo>
                    <a:pt x="98" y="21"/>
                    <a:pt x="98" y="20"/>
                    <a:pt x="98" y="20"/>
                  </a:cubicBezTo>
                  <a:cubicBezTo>
                    <a:pt x="98" y="20"/>
                    <a:pt x="98" y="20"/>
                    <a:pt x="97" y="20"/>
                  </a:cubicBezTo>
                  <a:cubicBezTo>
                    <a:pt x="97" y="20"/>
                    <a:pt x="97" y="20"/>
                    <a:pt x="96" y="20"/>
                  </a:cubicBezTo>
                  <a:cubicBezTo>
                    <a:pt x="96" y="21"/>
                    <a:pt x="96" y="21"/>
                    <a:pt x="96" y="21"/>
                  </a:cubicBezTo>
                  <a:close/>
                  <a:moveTo>
                    <a:pt x="54" y="4"/>
                  </a:moveTo>
                  <a:cubicBezTo>
                    <a:pt x="54" y="5"/>
                    <a:pt x="54" y="6"/>
                    <a:pt x="54" y="6"/>
                  </a:cubicBezTo>
                  <a:cubicBezTo>
                    <a:pt x="54" y="7"/>
                    <a:pt x="53" y="7"/>
                    <a:pt x="53" y="8"/>
                  </a:cubicBezTo>
                  <a:cubicBezTo>
                    <a:pt x="53" y="8"/>
                    <a:pt x="53" y="8"/>
                    <a:pt x="54" y="8"/>
                  </a:cubicBezTo>
                  <a:cubicBezTo>
                    <a:pt x="54" y="9"/>
                    <a:pt x="54" y="9"/>
                    <a:pt x="54" y="9"/>
                  </a:cubicBezTo>
                  <a:cubicBezTo>
                    <a:pt x="55" y="9"/>
                    <a:pt x="56" y="9"/>
                    <a:pt x="56" y="9"/>
                  </a:cubicBezTo>
                  <a:cubicBezTo>
                    <a:pt x="57" y="9"/>
                    <a:pt x="58" y="9"/>
                    <a:pt x="58" y="9"/>
                  </a:cubicBezTo>
                  <a:cubicBezTo>
                    <a:pt x="59" y="10"/>
                    <a:pt x="60" y="10"/>
                    <a:pt x="60" y="10"/>
                  </a:cubicBezTo>
                  <a:cubicBezTo>
                    <a:pt x="61" y="10"/>
                    <a:pt x="62" y="10"/>
                    <a:pt x="62" y="10"/>
                  </a:cubicBezTo>
                  <a:lnTo>
                    <a:pt x="64" y="11"/>
                  </a:lnTo>
                  <a:cubicBezTo>
                    <a:pt x="64" y="11"/>
                    <a:pt x="65" y="11"/>
                    <a:pt x="64" y="10"/>
                  </a:cubicBezTo>
                  <a:cubicBezTo>
                    <a:pt x="64" y="10"/>
                    <a:pt x="65" y="10"/>
                    <a:pt x="65" y="10"/>
                  </a:cubicBezTo>
                  <a:cubicBezTo>
                    <a:pt x="66" y="10"/>
                    <a:pt x="67" y="10"/>
                    <a:pt x="67" y="10"/>
                  </a:cubicBezTo>
                  <a:cubicBezTo>
                    <a:pt x="68" y="10"/>
                    <a:pt x="69" y="9"/>
                    <a:pt x="69" y="9"/>
                  </a:cubicBezTo>
                  <a:cubicBezTo>
                    <a:pt x="70" y="9"/>
                    <a:pt x="70" y="9"/>
                    <a:pt x="71" y="9"/>
                  </a:cubicBezTo>
                  <a:cubicBezTo>
                    <a:pt x="71" y="9"/>
                    <a:pt x="72" y="9"/>
                    <a:pt x="73" y="9"/>
                  </a:cubicBezTo>
                  <a:cubicBezTo>
                    <a:pt x="74" y="14"/>
                    <a:pt x="75" y="20"/>
                    <a:pt x="75" y="25"/>
                  </a:cubicBezTo>
                  <a:cubicBezTo>
                    <a:pt x="75" y="25"/>
                    <a:pt x="75" y="25"/>
                    <a:pt x="74" y="25"/>
                  </a:cubicBezTo>
                  <a:cubicBezTo>
                    <a:pt x="74" y="25"/>
                    <a:pt x="74" y="25"/>
                    <a:pt x="74" y="26"/>
                  </a:cubicBezTo>
                  <a:cubicBezTo>
                    <a:pt x="73" y="26"/>
                    <a:pt x="73" y="26"/>
                    <a:pt x="73" y="26"/>
                  </a:cubicBezTo>
                  <a:cubicBezTo>
                    <a:pt x="73" y="27"/>
                    <a:pt x="73" y="27"/>
                    <a:pt x="72" y="27"/>
                  </a:cubicBezTo>
                  <a:cubicBezTo>
                    <a:pt x="72" y="27"/>
                    <a:pt x="72" y="27"/>
                    <a:pt x="71" y="27"/>
                  </a:cubicBezTo>
                  <a:cubicBezTo>
                    <a:pt x="71" y="26"/>
                    <a:pt x="71" y="26"/>
                    <a:pt x="71" y="26"/>
                  </a:cubicBezTo>
                  <a:cubicBezTo>
                    <a:pt x="71" y="26"/>
                    <a:pt x="71" y="26"/>
                    <a:pt x="71" y="25"/>
                  </a:cubicBezTo>
                  <a:cubicBezTo>
                    <a:pt x="70" y="25"/>
                    <a:pt x="70" y="25"/>
                    <a:pt x="70" y="25"/>
                  </a:cubicBezTo>
                  <a:cubicBezTo>
                    <a:pt x="69" y="26"/>
                    <a:pt x="69" y="27"/>
                    <a:pt x="70" y="27"/>
                  </a:cubicBezTo>
                  <a:cubicBezTo>
                    <a:pt x="71" y="28"/>
                    <a:pt x="71" y="28"/>
                    <a:pt x="72" y="29"/>
                  </a:cubicBezTo>
                  <a:cubicBezTo>
                    <a:pt x="73" y="29"/>
                    <a:pt x="74" y="29"/>
                    <a:pt x="74" y="28"/>
                  </a:cubicBezTo>
                  <a:cubicBezTo>
                    <a:pt x="74" y="28"/>
                    <a:pt x="75" y="28"/>
                    <a:pt x="76" y="28"/>
                  </a:cubicBezTo>
                  <a:cubicBezTo>
                    <a:pt x="76" y="31"/>
                    <a:pt x="77" y="34"/>
                    <a:pt x="77" y="37"/>
                  </a:cubicBezTo>
                  <a:cubicBezTo>
                    <a:pt x="77" y="40"/>
                    <a:pt x="78" y="42"/>
                    <a:pt x="78" y="45"/>
                  </a:cubicBezTo>
                  <a:cubicBezTo>
                    <a:pt x="78" y="47"/>
                    <a:pt x="79" y="48"/>
                    <a:pt x="79" y="49"/>
                  </a:cubicBezTo>
                  <a:cubicBezTo>
                    <a:pt x="79" y="51"/>
                    <a:pt x="80" y="52"/>
                    <a:pt x="80" y="54"/>
                  </a:cubicBezTo>
                  <a:cubicBezTo>
                    <a:pt x="80" y="54"/>
                    <a:pt x="80" y="55"/>
                    <a:pt x="80" y="55"/>
                  </a:cubicBezTo>
                  <a:cubicBezTo>
                    <a:pt x="80" y="56"/>
                    <a:pt x="80" y="56"/>
                    <a:pt x="80" y="57"/>
                  </a:cubicBezTo>
                  <a:cubicBezTo>
                    <a:pt x="80" y="57"/>
                    <a:pt x="80" y="58"/>
                    <a:pt x="80" y="58"/>
                  </a:cubicBezTo>
                  <a:cubicBezTo>
                    <a:pt x="80" y="59"/>
                    <a:pt x="80" y="59"/>
                    <a:pt x="80" y="60"/>
                  </a:cubicBezTo>
                  <a:cubicBezTo>
                    <a:pt x="81" y="61"/>
                    <a:pt x="81" y="63"/>
                    <a:pt x="81" y="64"/>
                  </a:cubicBezTo>
                  <a:cubicBezTo>
                    <a:pt x="81" y="65"/>
                    <a:pt x="81" y="67"/>
                    <a:pt x="81" y="68"/>
                  </a:cubicBezTo>
                  <a:cubicBezTo>
                    <a:pt x="81" y="69"/>
                    <a:pt x="82" y="69"/>
                    <a:pt x="82" y="70"/>
                  </a:cubicBezTo>
                  <a:cubicBezTo>
                    <a:pt x="82" y="70"/>
                    <a:pt x="82" y="70"/>
                    <a:pt x="82" y="71"/>
                  </a:cubicBezTo>
                  <a:cubicBezTo>
                    <a:pt x="82" y="71"/>
                    <a:pt x="82" y="72"/>
                    <a:pt x="82" y="72"/>
                  </a:cubicBezTo>
                  <a:cubicBezTo>
                    <a:pt x="82" y="73"/>
                    <a:pt x="82" y="73"/>
                    <a:pt x="82" y="73"/>
                  </a:cubicBezTo>
                  <a:cubicBezTo>
                    <a:pt x="82" y="75"/>
                    <a:pt x="83" y="77"/>
                    <a:pt x="83" y="79"/>
                  </a:cubicBezTo>
                  <a:cubicBezTo>
                    <a:pt x="84" y="81"/>
                    <a:pt x="84" y="83"/>
                    <a:pt x="84" y="85"/>
                  </a:cubicBezTo>
                  <a:cubicBezTo>
                    <a:pt x="84" y="85"/>
                    <a:pt x="84" y="86"/>
                    <a:pt x="84" y="86"/>
                  </a:cubicBezTo>
                  <a:cubicBezTo>
                    <a:pt x="84" y="86"/>
                    <a:pt x="84" y="87"/>
                    <a:pt x="84" y="87"/>
                  </a:cubicBezTo>
                  <a:cubicBezTo>
                    <a:pt x="84" y="88"/>
                    <a:pt x="85" y="90"/>
                    <a:pt x="85" y="91"/>
                  </a:cubicBezTo>
                  <a:cubicBezTo>
                    <a:pt x="85" y="93"/>
                    <a:pt x="85" y="94"/>
                    <a:pt x="85" y="96"/>
                  </a:cubicBezTo>
                  <a:cubicBezTo>
                    <a:pt x="86" y="96"/>
                    <a:pt x="86" y="95"/>
                    <a:pt x="87" y="95"/>
                  </a:cubicBezTo>
                  <a:cubicBezTo>
                    <a:pt x="87" y="94"/>
                    <a:pt x="87" y="93"/>
                    <a:pt x="87" y="93"/>
                  </a:cubicBezTo>
                  <a:cubicBezTo>
                    <a:pt x="87" y="89"/>
                    <a:pt x="88" y="85"/>
                    <a:pt x="88" y="81"/>
                  </a:cubicBezTo>
                  <a:cubicBezTo>
                    <a:pt x="88" y="77"/>
                    <a:pt x="89" y="73"/>
                    <a:pt x="90" y="68"/>
                  </a:cubicBezTo>
                  <a:cubicBezTo>
                    <a:pt x="90" y="68"/>
                    <a:pt x="90" y="67"/>
                    <a:pt x="90" y="67"/>
                  </a:cubicBezTo>
                  <a:cubicBezTo>
                    <a:pt x="90" y="66"/>
                    <a:pt x="90" y="66"/>
                    <a:pt x="90" y="65"/>
                  </a:cubicBezTo>
                  <a:cubicBezTo>
                    <a:pt x="90" y="64"/>
                    <a:pt x="90" y="64"/>
                    <a:pt x="90" y="63"/>
                  </a:cubicBezTo>
                  <a:cubicBezTo>
                    <a:pt x="90" y="63"/>
                    <a:pt x="90" y="62"/>
                    <a:pt x="90" y="62"/>
                  </a:cubicBezTo>
                  <a:cubicBezTo>
                    <a:pt x="90" y="61"/>
                    <a:pt x="91" y="61"/>
                    <a:pt x="91" y="61"/>
                  </a:cubicBezTo>
                  <a:cubicBezTo>
                    <a:pt x="91" y="61"/>
                    <a:pt x="91" y="60"/>
                    <a:pt x="91" y="60"/>
                  </a:cubicBezTo>
                  <a:cubicBezTo>
                    <a:pt x="91" y="60"/>
                    <a:pt x="91" y="59"/>
                    <a:pt x="91" y="59"/>
                  </a:cubicBezTo>
                  <a:cubicBezTo>
                    <a:pt x="91" y="59"/>
                    <a:pt x="91" y="59"/>
                    <a:pt x="91" y="59"/>
                  </a:cubicBezTo>
                  <a:cubicBezTo>
                    <a:pt x="91" y="59"/>
                    <a:pt x="91" y="59"/>
                    <a:pt x="91" y="58"/>
                  </a:cubicBezTo>
                  <a:cubicBezTo>
                    <a:pt x="91" y="57"/>
                    <a:pt x="91" y="56"/>
                    <a:pt x="91" y="55"/>
                  </a:cubicBezTo>
                  <a:cubicBezTo>
                    <a:pt x="91" y="55"/>
                    <a:pt x="91" y="55"/>
                    <a:pt x="92" y="55"/>
                  </a:cubicBezTo>
                  <a:cubicBezTo>
                    <a:pt x="92" y="54"/>
                    <a:pt x="92" y="54"/>
                    <a:pt x="92" y="54"/>
                  </a:cubicBezTo>
                  <a:cubicBezTo>
                    <a:pt x="92" y="53"/>
                    <a:pt x="92" y="53"/>
                    <a:pt x="92" y="53"/>
                  </a:cubicBezTo>
                  <a:cubicBezTo>
                    <a:pt x="92" y="53"/>
                    <a:pt x="92" y="53"/>
                    <a:pt x="92" y="52"/>
                  </a:cubicBezTo>
                  <a:cubicBezTo>
                    <a:pt x="92" y="49"/>
                    <a:pt x="92" y="46"/>
                    <a:pt x="93" y="42"/>
                  </a:cubicBezTo>
                  <a:cubicBezTo>
                    <a:pt x="94" y="38"/>
                    <a:pt x="94" y="34"/>
                    <a:pt x="95" y="31"/>
                  </a:cubicBezTo>
                  <a:cubicBezTo>
                    <a:pt x="95" y="31"/>
                    <a:pt x="95" y="31"/>
                    <a:pt x="95" y="31"/>
                  </a:cubicBezTo>
                  <a:cubicBezTo>
                    <a:pt x="95" y="32"/>
                    <a:pt x="96" y="32"/>
                    <a:pt x="96" y="32"/>
                  </a:cubicBezTo>
                  <a:cubicBezTo>
                    <a:pt x="97" y="32"/>
                    <a:pt x="97" y="32"/>
                    <a:pt x="97" y="33"/>
                  </a:cubicBezTo>
                  <a:cubicBezTo>
                    <a:pt x="98" y="33"/>
                    <a:pt x="98" y="33"/>
                    <a:pt x="98" y="33"/>
                  </a:cubicBezTo>
                  <a:cubicBezTo>
                    <a:pt x="98" y="34"/>
                    <a:pt x="98" y="34"/>
                    <a:pt x="98" y="35"/>
                  </a:cubicBezTo>
                  <a:cubicBezTo>
                    <a:pt x="98" y="36"/>
                    <a:pt x="99" y="36"/>
                    <a:pt x="99" y="37"/>
                  </a:cubicBezTo>
                  <a:cubicBezTo>
                    <a:pt x="99" y="38"/>
                    <a:pt x="100" y="38"/>
                    <a:pt x="100" y="39"/>
                  </a:cubicBezTo>
                  <a:cubicBezTo>
                    <a:pt x="101" y="39"/>
                    <a:pt x="101" y="39"/>
                    <a:pt x="102" y="39"/>
                  </a:cubicBezTo>
                  <a:cubicBezTo>
                    <a:pt x="102" y="39"/>
                    <a:pt x="102" y="40"/>
                    <a:pt x="102" y="40"/>
                  </a:cubicBezTo>
                  <a:cubicBezTo>
                    <a:pt x="102" y="40"/>
                    <a:pt x="101" y="40"/>
                    <a:pt x="101" y="40"/>
                  </a:cubicBezTo>
                  <a:cubicBezTo>
                    <a:pt x="101" y="40"/>
                    <a:pt x="100" y="40"/>
                    <a:pt x="100" y="41"/>
                  </a:cubicBezTo>
                  <a:cubicBezTo>
                    <a:pt x="100" y="41"/>
                    <a:pt x="100" y="41"/>
                    <a:pt x="100" y="42"/>
                  </a:cubicBezTo>
                  <a:cubicBezTo>
                    <a:pt x="100" y="43"/>
                    <a:pt x="101" y="43"/>
                    <a:pt x="102" y="44"/>
                  </a:cubicBezTo>
                  <a:cubicBezTo>
                    <a:pt x="102" y="44"/>
                    <a:pt x="103" y="44"/>
                    <a:pt x="104" y="45"/>
                  </a:cubicBezTo>
                  <a:lnTo>
                    <a:pt x="106" y="45"/>
                  </a:lnTo>
                  <a:cubicBezTo>
                    <a:pt x="107" y="46"/>
                    <a:pt x="107" y="46"/>
                    <a:pt x="108" y="47"/>
                  </a:cubicBezTo>
                  <a:cubicBezTo>
                    <a:pt x="108" y="47"/>
                    <a:pt x="109" y="48"/>
                    <a:pt x="109" y="48"/>
                  </a:cubicBezTo>
                  <a:cubicBezTo>
                    <a:pt x="109" y="49"/>
                    <a:pt x="110" y="50"/>
                    <a:pt x="110" y="51"/>
                  </a:cubicBezTo>
                  <a:cubicBezTo>
                    <a:pt x="111" y="53"/>
                    <a:pt x="111" y="53"/>
                    <a:pt x="113" y="53"/>
                  </a:cubicBezTo>
                  <a:cubicBezTo>
                    <a:pt x="113" y="53"/>
                    <a:pt x="112" y="51"/>
                    <a:pt x="112" y="50"/>
                  </a:cubicBezTo>
                  <a:cubicBezTo>
                    <a:pt x="112" y="48"/>
                    <a:pt x="112" y="47"/>
                    <a:pt x="113" y="45"/>
                  </a:cubicBezTo>
                  <a:cubicBezTo>
                    <a:pt x="113" y="45"/>
                    <a:pt x="112" y="44"/>
                    <a:pt x="112" y="44"/>
                  </a:cubicBezTo>
                  <a:cubicBezTo>
                    <a:pt x="112" y="44"/>
                    <a:pt x="112" y="44"/>
                    <a:pt x="112" y="43"/>
                  </a:cubicBezTo>
                  <a:cubicBezTo>
                    <a:pt x="112" y="43"/>
                    <a:pt x="111" y="43"/>
                    <a:pt x="111" y="43"/>
                  </a:cubicBezTo>
                  <a:cubicBezTo>
                    <a:pt x="111" y="42"/>
                    <a:pt x="111" y="42"/>
                    <a:pt x="111" y="41"/>
                  </a:cubicBezTo>
                  <a:cubicBezTo>
                    <a:pt x="111" y="40"/>
                    <a:pt x="112" y="40"/>
                    <a:pt x="113" y="40"/>
                  </a:cubicBezTo>
                  <a:cubicBezTo>
                    <a:pt x="113" y="39"/>
                    <a:pt x="113" y="39"/>
                    <a:pt x="113" y="39"/>
                  </a:cubicBezTo>
                  <a:cubicBezTo>
                    <a:pt x="114" y="39"/>
                    <a:pt x="114" y="38"/>
                    <a:pt x="114" y="38"/>
                  </a:cubicBezTo>
                  <a:cubicBezTo>
                    <a:pt x="114" y="38"/>
                    <a:pt x="114" y="37"/>
                    <a:pt x="114" y="36"/>
                  </a:cubicBezTo>
                  <a:cubicBezTo>
                    <a:pt x="115" y="36"/>
                    <a:pt x="115" y="35"/>
                    <a:pt x="115" y="34"/>
                  </a:cubicBezTo>
                  <a:cubicBezTo>
                    <a:pt x="115" y="34"/>
                    <a:pt x="114" y="34"/>
                    <a:pt x="114" y="34"/>
                  </a:cubicBezTo>
                  <a:cubicBezTo>
                    <a:pt x="114" y="33"/>
                    <a:pt x="113" y="33"/>
                    <a:pt x="113" y="33"/>
                  </a:cubicBezTo>
                  <a:cubicBezTo>
                    <a:pt x="112" y="33"/>
                    <a:pt x="112" y="33"/>
                    <a:pt x="111" y="33"/>
                  </a:cubicBezTo>
                  <a:cubicBezTo>
                    <a:pt x="111" y="32"/>
                    <a:pt x="111" y="32"/>
                    <a:pt x="111" y="31"/>
                  </a:cubicBezTo>
                  <a:cubicBezTo>
                    <a:pt x="110" y="32"/>
                    <a:pt x="110" y="32"/>
                    <a:pt x="110" y="31"/>
                  </a:cubicBezTo>
                  <a:cubicBezTo>
                    <a:pt x="109" y="31"/>
                    <a:pt x="109" y="31"/>
                    <a:pt x="109" y="31"/>
                  </a:cubicBezTo>
                  <a:cubicBezTo>
                    <a:pt x="108" y="31"/>
                    <a:pt x="108" y="30"/>
                    <a:pt x="108" y="30"/>
                  </a:cubicBezTo>
                  <a:cubicBezTo>
                    <a:pt x="108" y="30"/>
                    <a:pt x="107" y="30"/>
                    <a:pt x="107" y="30"/>
                  </a:cubicBezTo>
                  <a:cubicBezTo>
                    <a:pt x="106" y="29"/>
                    <a:pt x="105" y="29"/>
                    <a:pt x="104" y="28"/>
                  </a:cubicBezTo>
                  <a:cubicBezTo>
                    <a:pt x="103" y="28"/>
                    <a:pt x="102" y="28"/>
                    <a:pt x="102" y="28"/>
                  </a:cubicBezTo>
                  <a:cubicBezTo>
                    <a:pt x="101" y="27"/>
                    <a:pt x="100" y="27"/>
                    <a:pt x="100" y="27"/>
                  </a:cubicBezTo>
                  <a:cubicBezTo>
                    <a:pt x="100" y="25"/>
                    <a:pt x="100" y="25"/>
                    <a:pt x="101" y="24"/>
                  </a:cubicBezTo>
                  <a:cubicBezTo>
                    <a:pt x="102" y="23"/>
                    <a:pt x="103" y="23"/>
                    <a:pt x="103" y="21"/>
                  </a:cubicBezTo>
                  <a:cubicBezTo>
                    <a:pt x="103" y="21"/>
                    <a:pt x="102" y="21"/>
                    <a:pt x="102" y="21"/>
                  </a:cubicBezTo>
                  <a:cubicBezTo>
                    <a:pt x="102" y="21"/>
                    <a:pt x="101" y="22"/>
                    <a:pt x="101" y="22"/>
                  </a:cubicBezTo>
                  <a:cubicBezTo>
                    <a:pt x="101" y="22"/>
                    <a:pt x="101" y="22"/>
                    <a:pt x="101" y="22"/>
                  </a:cubicBezTo>
                  <a:cubicBezTo>
                    <a:pt x="101" y="23"/>
                    <a:pt x="101" y="23"/>
                    <a:pt x="101" y="23"/>
                  </a:cubicBezTo>
                  <a:cubicBezTo>
                    <a:pt x="100" y="23"/>
                    <a:pt x="100" y="23"/>
                    <a:pt x="100" y="23"/>
                  </a:cubicBezTo>
                  <a:cubicBezTo>
                    <a:pt x="100" y="23"/>
                    <a:pt x="100" y="23"/>
                    <a:pt x="99" y="23"/>
                  </a:cubicBezTo>
                  <a:cubicBezTo>
                    <a:pt x="99" y="24"/>
                    <a:pt x="98" y="24"/>
                    <a:pt x="98" y="25"/>
                  </a:cubicBezTo>
                  <a:cubicBezTo>
                    <a:pt x="98" y="26"/>
                    <a:pt x="97" y="26"/>
                    <a:pt x="96" y="26"/>
                  </a:cubicBezTo>
                  <a:cubicBezTo>
                    <a:pt x="95" y="25"/>
                    <a:pt x="95" y="24"/>
                    <a:pt x="96" y="22"/>
                  </a:cubicBezTo>
                  <a:cubicBezTo>
                    <a:pt x="96" y="21"/>
                    <a:pt x="96" y="19"/>
                    <a:pt x="97" y="18"/>
                  </a:cubicBezTo>
                  <a:cubicBezTo>
                    <a:pt x="97" y="17"/>
                    <a:pt x="97" y="17"/>
                    <a:pt x="97" y="18"/>
                  </a:cubicBezTo>
                  <a:cubicBezTo>
                    <a:pt x="97" y="18"/>
                    <a:pt x="97" y="18"/>
                    <a:pt x="98" y="18"/>
                  </a:cubicBezTo>
                  <a:cubicBezTo>
                    <a:pt x="99" y="18"/>
                    <a:pt x="99" y="17"/>
                    <a:pt x="99" y="17"/>
                  </a:cubicBezTo>
                  <a:cubicBezTo>
                    <a:pt x="99" y="16"/>
                    <a:pt x="99" y="15"/>
                    <a:pt x="100" y="15"/>
                  </a:cubicBezTo>
                  <a:cubicBezTo>
                    <a:pt x="99" y="15"/>
                    <a:pt x="99" y="15"/>
                    <a:pt x="98" y="15"/>
                  </a:cubicBezTo>
                  <a:cubicBezTo>
                    <a:pt x="98" y="16"/>
                    <a:pt x="98" y="16"/>
                    <a:pt x="97" y="15"/>
                  </a:cubicBezTo>
                  <a:cubicBezTo>
                    <a:pt x="97" y="14"/>
                    <a:pt x="97" y="13"/>
                    <a:pt x="97" y="13"/>
                  </a:cubicBezTo>
                  <a:cubicBezTo>
                    <a:pt x="97" y="12"/>
                    <a:pt x="98" y="11"/>
                    <a:pt x="97" y="9"/>
                  </a:cubicBezTo>
                  <a:cubicBezTo>
                    <a:pt x="98" y="9"/>
                    <a:pt x="99" y="8"/>
                    <a:pt x="99" y="7"/>
                  </a:cubicBezTo>
                  <a:cubicBezTo>
                    <a:pt x="100" y="7"/>
                    <a:pt x="100" y="6"/>
                    <a:pt x="102" y="6"/>
                  </a:cubicBezTo>
                  <a:cubicBezTo>
                    <a:pt x="102" y="7"/>
                    <a:pt x="102" y="7"/>
                    <a:pt x="103" y="7"/>
                  </a:cubicBezTo>
                  <a:cubicBezTo>
                    <a:pt x="103" y="8"/>
                    <a:pt x="104" y="8"/>
                    <a:pt x="104" y="8"/>
                  </a:cubicBezTo>
                  <a:cubicBezTo>
                    <a:pt x="104" y="9"/>
                    <a:pt x="104" y="9"/>
                    <a:pt x="105" y="10"/>
                  </a:cubicBezTo>
                  <a:cubicBezTo>
                    <a:pt x="105" y="10"/>
                    <a:pt x="105" y="10"/>
                    <a:pt x="105" y="10"/>
                  </a:cubicBezTo>
                  <a:cubicBezTo>
                    <a:pt x="106" y="11"/>
                    <a:pt x="106" y="11"/>
                    <a:pt x="106" y="11"/>
                  </a:cubicBezTo>
                  <a:cubicBezTo>
                    <a:pt x="106" y="11"/>
                    <a:pt x="106" y="12"/>
                    <a:pt x="106" y="12"/>
                  </a:cubicBezTo>
                  <a:cubicBezTo>
                    <a:pt x="107" y="12"/>
                    <a:pt x="108" y="12"/>
                    <a:pt x="109" y="13"/>
                  </a:cubicBezTo>
                  <a:cubicBezTo>
                    <a:pt x="110" y="14"/>
                    <a:pt x="111" y="14"/>
                    <a:pt x="113" y="13"/>
                  </a:cubicBezTo>
                  <a:cubicBezTo>
                    <a:pt x="113" y="13"/>
                    <a:pt x="114" y="13"/>
                    <a:pt x="114" y="12"/>
                  </a:cubicBezTo>
                  <a:cubicBezTo>
                    <a:pt x="114" y="12"/>
                    <a:pt x="115" y="11"/>
                    <a:pt x="115" y="11"/>
                  </a:cubicBezTo>
                  <a:cubicBezTo>
                    <a:pt x="116" y="11"/>
                    <a:pt x="116" y="11"/>
                    <a:pt x="116" y="11"/>
                  </a:cubicBezTo>
                  <a:cubicBezTo>
                    <a:pt x="116" y="11"/>
                    <a:pt x="116" y="12"/>
                    <a:pt x="116" y="12"/>
                  </a:cubicBezTo>
                  <a:lnTo>
                    <a:pt x="116" y="13"/>
                  </a:lnTo>
                  <a:cubicBezTo>
                    <a:pt x="116" y="13"/>
                    <a:pt x="116" y="13"/>
                    <a:pt x="117" y="13"/>
                  </a:cubicBezTo>
                  <a:cubicBezTo>
                    <a:pt x="119" y="14"/>
                    <a:pt x="121" y="14"/>
                    <a:pt x="122" y="14"/>
                  </a:cubicBezTo>
                  <a:cubicBezTo>
                    <a:pt x="124" y="14"/>
                    <a:pt x="126" y="14"/>
                    <a:pt x="127" y="14"/>
                  </a:cubicBezTo>
                  <a:cubicBezTo>
                    <a:pt x="127" y="12"/>
                    <a:pt x="127" y="11"/>
                    <a:pt x="126" y="11"/>
                  </a:cubicBezTo>
                  <a:cubicBezTo>
                    <a:pt x="126" y="11"/>
                    <a:pt x="125" y="10"/>
                    <a:pt x="124" y="10"/>
                  </a:cubicBezTo>
                  <a:cubicBezTo>
                    <a:pt x="124" y="10"/>
                    <a:pt x="124" y="10"/>
                    <a:pt x="124" y="10"/>
                  </a:cubicBezTo>
                  <a:cubicBezTo>
                    <a:pt x="124" y="9"/>
                    <a:pt x="124" y="9"/>
                    <a:pt x="125" y="9"/>
                  </a:cubicBezTo>
                  <a:cubicBezTo>
                    <a:pt x="125" y="9"/>
                    <a:pt x="125" y="9"/>
                    <a:pt x="125" y="9"/>
                  </a:cubicBezTo>
                  <a:cubicBezTo>
                    <a:pt x="126" y="9"/>
                    <a:pt x="126" y="9"/>
                    <a:pt x="126" y="9"/>
                  </a:cubicBezTo>
                  <a:cubicBezTo>
                    <a:pt x="127" y="9"/>
                    <a:pt x="127" y="10"/>
                    <a:pt x="127" y="10"/>
                  </a:cubicBezTo>
                  <a:cubicBezTo>
                    <a:pt x="127" y="9"/>
                    <a:pt x="128" y="9"/>
                    <a:pt x="128" y="8"/>
                  </a:cubicBezTo>
                  <a:cubicBezTo>
                    <a:pt x="128" y="7"/>
                    <a:pt x="128" y="7"/>
                    <a:pt x="128" y="6"/>
                  </a:cubicBezTo>
                  <a:cubicBezTo>
                    <a:pt x="129" y="6"/>
                    <a:pt x="129" y="6"/>
                    <a:pt x="129" y="7"/>
                  </a:cubicBezTo>
                  <a:cubicBezTo>
                    <a:pt x="129" y="7"/>
                    <a:pt x="129" y="7"/>
                    <a:pt x="129" y="8"/>
                  </a:cubicBezTo>
                  <a:lnTo>
                    <a:pt x="129" y="9"/>
                  </a:lnTo>
                  <a:cubicBezTo>
                    <a:pt x="129" y="9"/>
                    <a:pt x="130" y="9"/>
                    <a:pt x="130" y="10"/>
                  </a:cubicBezTo>
                  <a:cubicBezTo>
                    <a:pt x="131" y="9"/>
                    <a:pt x="131" y="9"/>
                    <a:pt x="130" y="8"/>
                  </a:cubicBezTo>
                  <a:cubicBezTo>
                    <a:pt x="130" y="7"/>
                    <a:pt x="130" y="7"/>
                    <a:pt x="130" y="6"/>
                  </a:cubicBezTo>
                  <a:cubicBezTo>
                    <a:pt x="131" y="5"/>
                    <a:pt x="132" y="5"/>
                    <a:pt x="134" y="5"/>
                  </a:cubicBezTo>
                  <a:cubicBezTo>
                    <a:pt x="134" y="4"/>
                    <a:pt x="135" y="4"/>
                    <a:pt x="135" y="4"/>
                  </a:cubicBezTo>
                  <a:cubicBezTo>
                    <a:pt x="135" y="3"/>
                    <a:pt x="135" y="3"/>
                    <a:pt x="136" y="2"/>
                  </a:cubicBezTo>
                  <a:cubicBezTo>
                    <a:pt x="136" y="2"/>
                    <a:pt x="136" y="2"/>
                    <a:pt x="137" y="2"/>
                  </a:cubicBezTo>
                  <a:cubicBezTo>
                    <a:pt x="137" y="2"/>
                    <a:pt x="137" y="2"/>
                    <a:pt x="138" y="2"/>
                  </a:cubicBezTo>
                  <a:cubicBezTo>
                    <a:pt x="138" y="3"/>
                    <a:pt x="138" y="3"/>
                    <a:pt x="138" y="3"/>
                  </a:cubicBezTo>
                  <a:cubicBezTo>
                    <a:pt x="137" y="4"/>
                    <a:pt x="137" y="4"/>
                    <a:pt x="137" y="4"/>
                  </a:cubicBezTo>
                  <a:cubicBezTo>
                    <a:pt x="137" y="4"/>
                    <a:pt x="136" y="4"/>
                    <a:pt x="136" y="4"/>
                  </a:cubicBezTo>
                  <a:cubicBezTo>
                    <a:pt x="136" y="5"/>
                    <a:pt x="136" y="5"/>
                    <a:pt x="136" y="5"/>
                  </a:cubicBezTo>
                  <a:cubicBezTo>
                    <a:pt x="136" y="6"/>
                    <a:pt x="137" y="6"/>
                    <a:pt x="137" y="6"/>
                  </a:cubicBezTo>
                  <a:cubicBezTo>
                    <a:pt x="137" y="6"/>
                    <a:pt x="138" y="6"/>
                    <a:pt x="138" y="6"/>
                  </a:cubicBezTo>
                  <a:cubicBezTo>
                    <a:pt x="139" y="6"/>
                    <a:pt x="139" y="6"/>
                    <a:pt x="140" y="5"/>
                  </a:cubicBezTo>
                  <a:cubicBezTo>
                    <a:pt x="140" y="5"/>
                    <a:pt x="140" y="5"/>
                    <a:pt x="141" y="5"/>
                  </a:cubicBezTo>
                  <a:cubicBezTo>
                    <a:pt x="141" y="5"/>
                    <a:pt x="141" y="5"/>
                    <a:pt x="141" y="5"/>
                  </a:cubicBezTo>
                  <a:cubicBezTo>
                    <a:pt x="141" y="6"/>
                    <a:pt x="141" y="6"/>
                    <a:pt x="141" y="6"/>
                  </a:cubicBezTo>
                  <a:cubicBezTo>
                    <a:pt x="140" y="6"/>
                    <a:pt x="140" y="7"/>
                    <a:pt x="140" y="7"/>
                  </a:cubicBezTo>
                  <a:cubicBezTo>
                    <a:pt x="140" y="7"/>
                    <a:pt x="139" y="7"/>
                    <a:pt x="139" y="7"/>
                  </a:cubicBezTo>
                  <a:cubicBezTo>
                    <a:pt x="139" y="8"/>
                    <a:pt x="140" y="8"/>
                    <a:pt x="140" y="8"/>
                  </a:cubicBezTo>
                  <a:cubicBezTo>
                    <a:pt x="141" y="8"/>
                    <a:pt x="141" y="8"/>
                    <a:pt x="142" y="8"/>
                  </a:cubicBezTo>
                  <a:cubicBezTo>
                    <a:pt x="141" y="9"/>
                    <a:pt x="141" y="9"/>
                    <a:pt x="140" y="9"/>
                  </a:cubicBezTo>
                  <a:cubicBezTo>
                    <a:pt x="140" y="9"/>
                    <a:pt x="139" y="8"/>
                    <a:pt x="139" y="8"/>
                  </a:cubicBezTo>
                  <a:cubicBezTo>
                    <a:pt x="139" y="8"/>
                    <a:pt x="139" y="8"/>
                    <a:pt x="138" y="9"/>
                  </a:cubicBezTo>
                  <a:cubicBezTo>
                    <a:pt x="138" y="9"/>
                    <a:pt x="138" y="9"/>
                    <a:pt x="138" y="9"/>
                  </a:cubicBezTo>
                  <a:cubicBezTo>
                    <a:pt x="137" y="9"/>
                    <a:pt x="137" y="9"/>
                    <a:pt x="136" y="9"/>
                  </a:cubicBezTo>
                  <a:cubicBezTo>
                    <a:pt x="136" y="9"/>
                    <a:pt x="136" y="9"/>
                    <a:pt x="135" y="8"/>
                  </a:cubicBezTo>
                  <a:cubicBezTo>
                    <a:pt x="135" y="9"/>
                    <a:pt x="134" y="9"/>
                    <a:pt x="134" y="10"/>
                  </a:cubicBezTo>
                  <a:cubicBezTo>
                    <a:pt x="134" y="10"/>
                    <a:pt x="134" y="11"/>
                    <a:pt x="134" y="11"/>
                  </a:cubicBezTo>
                  <a:cubicBezTo>
                    <a:pt x="133" y="12"/>
                    <a:pt x="133" y="11"/>
                    <a:pt x="132" y="11"/>
                  </a:cubicBezTo>
                  <a:cubicBezTo>
                    <a:pt x="132" y="11"/>
                    <a:pt x="132" y="11"/>
                    <a:pt x="132" y="11"/>
                  </a:cubicBezTo>
                  <a:cubicBezTo>
                    <a:pt x="132" y="11"/>
                    <a:pt x="132" y="10"/>
                    <a:pt x="131" y="10"/>
                  </a:cubicBezTo>
                  <a:cubicBezTo>
                    <a:pt x="131" y="10"/>
                    <a:pt x="131" y="10"/>
                    <a:pt x="130" y="10"/>
                  </a:cubicBezTo>
                  <a:cubicBezTo>
                    <a:pt x="130" y="10"/>
                    <a:pt x="130" y="10"/>
                    <a:pt x="130" y="10"/>
                  </a:cubicBezTo>
                  <a:cubicBezTo>
                    <a:pt x="130" y="10"/>
                    <a:pt x="130" y="10"/>
                    <a:pt x="129" y="10"/>
                  </a:cubicBezTo>
                  <a:cubicBezTo>
                    <a:pt x="129" y="11"/>
                    <a:pt x="129" y="11"/>
                    <a:pt x="130" y="12"/>
                  </a:cubicBezTo>
                  <a:cubicBezTo>
                    <a:pt x="130" y="12"/>
                    <a:pt x="130" y="12"/>
                    <a:pt x="130" y="13"/>
                  </a:cubicBezTo>
                  <a:cubicBezTo>
                    <a:pt x="131" y="13"/>
                    <a:pt x="131" y="13"/>
                    <a:pt x="132" y="13"/>
                  </a:cubicBezTo>
                  <a:cubicBezTo>
                    <a:pt x="133" y="13"/>
                    <a:pt x="133" y="13"/>
                    <a:pt x="134" y="13"/>
                  </a:cubicBezTo>
                  <a:cubicBezTo>
                    <a:pt x="134" y="13"/>
                    <a:pt x="134" y="14"/>
                    <a:pt x="134" y="14"/>
                  </a:cubicBezTo>
                  <a:cubicBezTo>
                    <a:pt x="133" y="14"/>
                    <a:pt x="133" y="14"/>
                    <a:pt x="133" y="15"/>
                  </a:cubicBezTo>
                  <a:cubicBezTo>
                    <a:pt x="133" y="16"/>
                    <a:pt x="133" y="16"/>
                    <a:pt x="132" y="17"/>
                  </a:cubicBezTo>
                  <a:cubicBezTo>
                    <a:pt x="132" y="17"/>
                    <a:pt x="131" y="18"/>
                    <a:pt x="130" y="18"/>
                  </a:cubicBezTo>
                  <a:cubicBezTo>
                    <a:pt x="130" y="17"/>
                    <a:pt x="130" y="17"/>
                    <a:pt x="131" y="17"/>
                  </a:cubicBezTo>
                  <a:cubicBezTo>
                    <a:pt x="131" y="17"/>
                    <a:pt x="131" y="16"/>
                    <a:pt x="131" y="15"/>
                  </a:cubicBezTo>
                  <a:cubicBezTo>
                    <a:pt x="131" y="15"/>
                    <a:pt x="130" y="15"/>
                    <a:pt x="130" y="15"/>
                  </a:cubicBezTo>
                  <a:cubicBezTo>
                    <a:pt x="129" y="15"/>
                    <a:pt x="128" y="15"/>
                    <a:pt x="128" y="15"/>
                  </a:cubicBezTo>
                  <a:lnTo>
                    <a:pt x="128" y="15"/>
                  </a:lnTo>
                  <a:cubicBezTo>
                    <a:pt x="128" y="15"/>
                    <a:pt x="128" y="15"/>
                    <a:pt x="127" y="15"/>
                  </a:cubicBezTo>
                  <a:cubicBezTo>
                    <a:pt x="127" y="15"/>
                    <a:pt x="127" y="15"/>
                    <a:pt x="126" y="16"/>
                  </a:cubicBezTo>
                  <a:cubicBezTo>
                    <a:pt x="126" y="16"/>
                    <a:pt x="126" y="16"/>
                    <a:pt x="127" y="16"/>
                  </a:cubicBezTo>
                  <a:cubicBezTo>
                    <a:pt x="127" y="16"/>
                    <a:pt x="127" y="15"/>
                    <a:pt x="128" y="16"/>
                  </a:cubicBezTo>
                  <a:cubicBezTo>
                    <a:pt x="128" y="17"/>
                    <a:pt x="128" y="17"/>
                    <a:pt x="129" y="18"/>
                  </a:cubicBezTo>
                  <a:cubicBezTo>
                    <a:pt x="129" y="19"/>
                    <a:pt x="129" y="20"/>
                    <a:pt x="129" y="21"/>
                  </a:cubicBezTo>
                  <a:cubicBezTo>
                    <a:pt x="130" y="21"/>
                    <a:pt x="130" y="21"/>
                    <a:pt x="130" y="21"/>
                  </a:cubicBezTo>
                  <a:cubicBezTo>
                    <a:pt x="130" y="21"/>
                    <a:pt x="131" y="21"/>
                    <a:pt x="131" y="21"/>
                  </a:cubicBezTo>
                  <a:cubicBezTo>
                    <a:pt x="132" y="21"/>
                    <a:pt x="132" y="21"/>
                    <a:pt x="132" y="20"/>
                  </a:cubicBezTo>
                  <a:cubicBezTo>
                    <a:pt x="131" y="20"/>
                    <a:pt x="132" y="19"/>
                    <a:pt x="132" y="19"/>
                  </a:cubicBezTo>
                  <a:cubicBezTo>
                    <a:pt x="132" y="19"/>
                    <a:pt x="133" y="19"/>
                    <a:pt x="133" y="20"/>
                  </a:cubicBezTo>
                  <a:cubicBezTo>
                    <a:pt x="133" y="20"/>
                    <a:pt x="134" y="20"/>
                    <a:pt x="135" y="20"/>
                  </a:cubicBezTo>
                  <a:cubicBezTo>
                    <a:pt x="135" y="19"/>
                    <a:pt x="135" y="19"/>
                    <a:pt x="135" y="19"/>
                  </a:cubicBezTo>
                  <a:cubicBezTo>
                    <a:pt x="135" y="19"/>
                    <a:pt x="134" y="18"/>
                    <a:pt x="134" y="18"/>
                  </a:cubicBezTo>
                  <a:cubicBezTo>
                    <a:pt x="134" y="18"/>
                    <a:pt x="134" y="18"/>
                    <a:pt x="134" y="18"/>
                  </a:cubicBezTo>
                  <a:cubicBezTo>
                    <a:pt x="134" y="18"/>
                    <a:pt x="134" y="18"/>
                    <a:pt x="134" y="17"/>
                  </a:cubicBezTo>
                  <a:cubicBezTo>
                    <a:pt x="135" y="17"/>
                    <a:pt x="135" y="17"/>
                    <a:pt x="135" y="16"/>
                  </a:cubicBezTo>
                  <a:cubicBezTo>
                    <a:pt x="135" y="16"/>
                    <a:pt x="135" y="15"/>
                    <a:pt x="135" y="15"/>
                  </a:cubicBezTo>
                  <a:cubicBezTo>
                    <a:pt x="135" y="14"/>
                    <a:pt x="135" y="14"/>
                    <a:pt x="136" y="14"/>
                  </a:cubicBezTo>
                  <a:cubicBezTo>
                    <a:pt x="136" y="14"/>
                    <a:pt x="136" y="14"/>
                    <a:pt x="137" y="15"/>
                  </a:cubicBezTo>
                  <a:cubicBezTo>
                    <a:pt x="137" y="15"/>
                    <a:pt x="137" y="14"/>
                    <a:pt x="137" y="14"/>
                  </a:cubicBezTo>
                  <a:cubicBezTo>
                    <a:pt x="137" y="13"/>
                    <a:pt x="138" y="13"/>
                    <a:pt x="139" y="13"/>
                  </a:cubicBezTo>
                  <a:cubicBezTo>
                    <a:pt x="138" y="14"/>
                    <a:pt x="138" y="15"/>
                    <a:pt x="139" y="16"/>
                  </a:cubicBezTo>
                  <a:cubicBezTo>
                    <a:pt x="140" y="16"/>
                    <a:pt x="141" y="17"/>
                    <a:pt x="141" y="17"/>
                  </a:cubicBezTo>
                  <a:cubicBezTo>
                    <a:pt x="141" y="17"/>
                    <a:pt x="141" y="17"/>
                    <a:pt x="141" y="17"/>
                  </a:cubicBezTo>
                  <a:cubicBezTo>
                    <a:pt x="141" y="17"/>
                    <a:pt x="141" y="16"/>
                    <a:pt x="141" y="16"/>
                  </a:cubicBezTo>
                  <a:cubicBezTo>
                    <a:pt x="141" y="16"/>
                    <a:pt x="141" y="16"/>
                    <a:pt x="141" y="16"/>
                  </a:cubicBezTo>
                  <a:cubicBezTo>
                    <a:pt x="141" y="15"/>
                    <a:pt x="141" y="15"/>
                    <a:pt x="141" y="15"/>
                  </a:cubicBezTo>
                  <a:cubicBezTo>
                    <a:pt x="141" y="15"/>
                    <a:pt x="142" y="14"/>
                    <a:pt x="141" y="14"/>
                  </a:cubicBezTo>
                  <a:cubicBezTo>
                    <a:pt x="141" y="14"/>
                    <a:pt x="141" y="14"/>
                    <a:pt x="141" y="13"/>
                  </a:cubicBezTo>
                  <a:cubicBezTo>
                    <a:pt x="141" y="14"/>
                    <a:pt x="142" y="14"/>
                    <a:pt x="143" y="14"/>
                  </a:cubicBezTo>
                  <a:lnTo>
                    <a:pt x="143" y="12"/>
                  </a:lnTo>
                  <a:cubicBezTo>
                    <a:pt x="143" y="11"/>
                    <a:pt x="143" y="11"/>
                    <a:pt x="142" y="11"/>
                  </a:cubicBezTo>
                  <a:cubicBezTo>
                    <a:pt x="142" y="11"/>
                    <a:pt x="142" y="11"/>
                    <a:pt x="142" y="11"/>
                  </a:cubicBezTo>
                  <a:cubicBezTo>
                    <a:pt x="141" y="12"/>
                    <a:pt x="141" y="12"/>
                    <a:pt x="141" y="12"/>
                  </a:cubicBezTo>
                  <a:cubicBezTo>
                    <a:pt x="140" y="12"/>
                    <a:pt x="140" y="11"/>
                    <a:pt x="140" y="11"/>
                  </a:cubicBezTo>
                  <a:cubicBezTo>
                    <a:pt x="141" y="11"/>
                    <a:pt x="141" y="10"/>
                    <a:pt x="142" y="10"/>
                  </a:cubicBezTo>
                  <a:cubicBezTo>
                    <a:pt x="143" y="10"/>
                    <a:pt x="144" y="10"/>
                    <a:pt x="145" y="10"/>
                  </a:cubicBezTo>
                  <a:cubicBezTo>
                    <a:pt x="145" y="9"/>
                    <a:pt x="145" y="9"/>
                    <a:pt x="145" y="8"/>
                  </a:cubicBezTo>
                  <a:cubicBezTo>
                    <a:pt x="144" y="8"/>
                    <a:pt x="144" y="8"/>
                    <a:pt x="144" y="7"/>
                  </a:cubicBezTo>
                  <a:cubicBezTo>
                    <a:pt x="144" y="7"/>
                    <a:pt x="144" y="7"/>
                    <a:pt x="144" y="6"/>
                  </a:cubicBezTo>
                  <a:cubicBezTo>
                    <a:pt x="143" y="6"/>
                    <a:pt x="144" y="6"/>
                    <a:pt x="144" y="5"/>
                  </a:cubicBezTo>
                  <a:cubicBezTo>
                    <a:pt x="145" y="5"/>
                    <a:pt x="145" y="5"/>
                    <a:pt x="145" y="6"/>
                  </a:cubicBezTo>
                  <a:cubicBezTo>
                    <a:pt x="145" y="6"/>
                    <a:pt x="145" y="7"/>
                    <a:pt x="145" y="7"/>
                  </a:cubicBezTo>
                  <a:cubicBezTo>
                    <a:pt x="146" y="7"/>
                    <a:pt x="146" y="8"/>
                    <a:pt x="147" y="8"/>
                  </a:cubicBezTo>
                  <a:cubicBezTo>
                    <a:pt x="147" y="9"/>
                    <a:pt x="148" y="9"/>
                    <a:pt x="148" y="10"/>
                  </a:cubicBezTo>
                  <a:cubicBezTo>
                    <a:pt x="147" y="10"/>
                    <a:pt x="146" y="10"/>
                    <a:pt x="146" y="10"/>
                  </a:cubicBezTo>
                  <a:cubicBezTo>
                    <a:pt x="145" y="11"/>
                    <a:pt x="145" y="11"/>
                    <a:pt x="144" y="11"/>
                  </a:cubicBezTo>
                  <a:cubicBezTo>
                    <a:pt x="144" y="12"/>
                    <a:pt x="144" y="13"/>
                    <a:pt x="146" y="13"/>
                  </a:cubicBezTo>
                  <a:cubicBezTo>
                    <a:pt x="145" y="13"/>
                    <a:pt x="145" y="14"/>
                    <a:pt x="145" y="14"/>
                  </a:cubicBezTo>
                  <a:cubicBezTo>
                    <a:pt x="145" y="14"/>
                    <a:pt x="145" y="15"/>
                    <a:pt x="146" y="15"/>
                  </a:cubicBezTo>
                  <a:cubicBezTo>
                    <a:pt x="146" y="16"/>
                    <a:pt x="147" y="16"/>
                    <a:pt x="147" y="15"/>
                  </a:cubicBezTo>
                  <a:cubicBezTo>
                    <a:pt x="147" y="15"/>
                    <a:pt x="148" y="14"/>
                    <a:pt x="149" y="14"/>
                  </a:cubicBezTo>
                  <a:cubicBezTo>
                    <a:pt x="149" y="15"/>
                    <a:pt x="149" y="16"/>
                    <a:pt x="148" y="16"/>
                  </a:cubicBezTo>
                  <a:cubicBezTo>
                    <a:pt x="148" y="16"/>
                    <a:pt x="148" y="17"/>
                    <a:pt x="149" y="17"/>
                  </a:cubicBezTo>
                  <a:cubicBezTo>
                    <a:pt x="149" y="17"/>
                    <a:pt x="149" y="17"/>
                    <a:pt x="149" y="17"/>
                  </a:cubicBezTo>
                  <a:cubicBezTo>
                    <a:pt x="149" y="17"/>
                    <a:pt x="149" y="17"/>
                    <a:pt x="150" y="16"/>
                  </a:cubicBezTo>
                  <a:cubicBezTo>
                    <a:pt x="150" y="16"/>
                    <a:pt x="150" y="16"/>
                    <a:pt x="150" y="16"/>
                  </a:cubicBezTo>
                  <a:cubicBezTo>
                    <a:pt x="150" y="16"/>
                    <a:pt x="150" y="16"/>
                    <a:pt x="151" y="16"/>
                  </a:cubicBezTo>
                  <a:cubicBezTo>
                    <a:pt x="151" y="16"/>
                    <a:pt x="151" y="16"/>
                    <a:pt x="151" y="16"/>
                  </a:cubicBezTo>
                  <a:cubicBezTo>
                    <a:pt x="151" y="16"/>
                    <a:pt x="152" y="16"/>
                    <a:pt x="152" y="17"/>
                  </a:cubicBezTo>
                  <a:cubicBezTo>
                    <a:pt x="152" y="17"/>
                    <a:pt x="152" y="17"/>
                    <a:pt x="152" y="17"/>
                  </a:cubicBezTo>
                  <a:cubicBezTo>
                    <a:pt x="152" y="18"/>
                    <a:pt x="152" y="18"/>
                    <a:pt x="153" y="18"/>
                  </a:cubicBezTo>
                  <a:cubicBezTo>
                    <a:pt x="153" y="18"/>
                    <a:pt x="153" y="18"/>
                    <a:pt x="153" y="17"/>
                  </a:cubicBezTo>
                  <a:cubicBezTo>
                    <a:pt x="154" y="17"/>
                    <a:pt x="154" y="16"/>
                    <a:pt x="154" y="16"/>
                  </a:cubicBezTo>
                  <a:cubicBezTo>
                    <a:pt x="155" y="16"/>
                    <a:pt x="155" y="16"/>
                    <a:pt x="156" y="17"/>
                  </a:cubicBezTo>
                  <a:cubicBezTo>
                    <a:pt x="156" y="17"/>
                    <a:pt x="157" y="17"/>
                    <a:pt x="157" y="18"/>
                  </a:cubicBezTo>
                  <a:cubicBezTo>
                    <a:pt x="158" y="18"/>
                    <a:pt x="158" y="18"/>
                    <a:pt x="159" y="18"/>
                  </a:cubicBezTo>
                  <a:cubicBezTo>
                    <a:pt x="160" y="18"/>
                    <a:pt x="160" y="18"/>
                    <a:pt x="161" y="19"/>
                  </a:cubicBezTo>
                  <a:cubicBezTo>
                    <a:pt x="161" y="19"/>
                    <a:pt x="160" y="19"/>
                    <a:pt x="160" y="19"/>
                  </a:cubicBezTo>
                  <a:cubicBezTo>
                    <a:pt x="159" y="19"/>
                    <a:pt x="159" y="19"/>
                    <a:pt x="159" y="19"/>
                  </a:cubicBezTo>
                  <a:cubicBezTo>
                    <a:pt x="158" y="20"/>
                    <a:pt x="158" y="20"/>
                    <a:pt x="159" y="21"/>
                  </a:cubicBezTo>
                  <a:cubicBezTo>
                    <a:pt x="159" y="21"/>
                    <a:pt x="159" y="21"/>
                    <a:pt x="158" y="21"/>
                  </a:cubicBezTo>
                  <a:cubicBezTo>
                    <a:pt x="158" y="22"/>
                    <a:pt x="157" y="22"/>
                    <a:pt x="157" y="21"/>
                  </a:cubicBezTo>
                  <a:cubicBezTo>
                    <a:pt x="157" y="21"/>
                    <a:pt x="157" y="21"/>
                    <a:pt x="157" y="20"/>
                  </a:cubicBezTo>
                  <a:cubicBezTo>
                    <a:pt x="157" y="20"/>
                    <a:pt x="157" y="19"/>
                    <a:pt x="156" y="19"/>
                  </a:cubicBezTo>
                  <a:cubicBezTo>
                    <a:pt x="156" y="19"/>
                    <a:pt x="156" y="19"/>
                    <a:pt x="155" y="19"/>
                  </a:cubicBezTo>
                  <a:cubicBezTo>
                    <a:pt x="154" y="20"/>
                    <a:pt x="154" y="20"/>
                    <a:pt x="155" y="20"/>
                  </a:cubicBezTo>
                  <a:cubicBezTo>
                    <a:pt x="155" y="21"/>
                    <a:pt x="155" y="21"/>
                    <a:pt x="154" y="21"/>
                  </a:cubicBezTo>
                  <a:cubicBezTo>
                    <a:pt x="155" y="22"/>
                    <a:pt x="155" y="22"/>
                    <a:pt x="156" y="22"/>
                  </a:cubicBezTo>
                  <a:cubicBezTo>
                    <a:pt x="156" y="23"/>
                    <a:pt x="157" y="23"/>
                    <a:pt x="157" y="23"/>
                  </a:cubicBezTo>
                  <a:cubicBezTo>
                    <a:pt x="157" y="24"/>
                    <a:pt x="157" y="24"/>
                    <a:pt x="156" y="24"/>
                  </a:cubicBezTo>
                  <a:cubicBezTo>
                    <a:pt x="156" y="23"/>
                    <a:pt x="156" y="23"/>
                    <a:pt x="155" y="23"/>
                  </a:cubicBezTo>
                  <a:cubicBezTo>
                    <a:pt x="155" y="23"/>
                    <a:pt x="154" y="23"/>
                    <a:pt x="154" y="23"/>
                  </a:cubicBezTo>
                  <a:cubicBezTo>
                    <a:pt x="154" y="23"/>
                    <a:pt x="153" y="23"/>
                    <a:pt x="153" y="24"/>
                  </a:cubicBezTo>
                  <a:cubicBezTo>
                    <a:pt x="153" y="24"/>
                    <a:pt x="153" y="25"/>
                    <a:pt x="154" y="25"/>
                  </a:cubicBezTo>
                  <a:cubicBezTo>
                    <a:pt x="154" y="25"/>
                    <a:pt x="155" y="25"/>
                    <a:pt x="155" y="25"/>
                  </a:cubicBezTo>
                  <a:cubicBezTo>
                    <a:pt x="155" y="25"/>
                    <a:pt x="155" y="26"/>
                    <a:pt x="155" y="26"/>
                  </a:cubicBezTo>
                  <a:cubicBezTo>
                    <a:pt x="154" y="27"/>
                    <a:pt x="155" y="27"/>
                    <a:pt x="155" y="27"/>
                  </a:cubicBezTo>
                  <a:cubicBezTo>
                    <a:pt x="156" y="27"/>
                    <a:pt x="156" y="27"/>
                    <a:pt x="156" y="26"/>
                  </a:cubicBezTo>
                  <a:cubicBezTo>
                    <a:pt x="157" y="26"/>
                    <a:pt x="156" y="26"/>
                    <a:pt x="156" y="26"/>
                  </a:cubicBezTo>
                  <a:cubicBezTo>
                    <a:pt x="156" y="25"/>
                    <a:pt x="156" y="25"/>
                    <a:pt x="157" y="25"/>
                  </a:cubicBezTo>
                  <a:cubicBezTo>
                    <a:pt x="158" y="25"/>
                    <a:pt x="158" y="25"/>
                    <a:pt x="159" y="25"/>
                  </a:cubicBezTo>
                  <a:cubicBezTo>
                    <a:pt x="159" y="25"/>
                    <a:pt x="159" y="26"/>
                    <a:pt x="158" y="26"/>
                  </a:cubicBezTo>
                  <a:cubicBezTo>
                    <a:pt x="158" y="26"/>
                    <a:pt x="158" y="26"/>
                    <a:pt x="157" y="26"/>
                  </a:cubicBezTo>
                  <a:cubicBezTo>
                    <a:pt x="158" y="26"/>
                    <a:pt x="158" y="27"/>
                    <a:pt x="159" y="27"/>
                  </a:cubicBezTo>
                  <a:cubicBezTo>
                    <a:pt x="160" y="28"/>
                    <a:pt x="160" y="28"/>
                    <a:pt x="161" y="27"/>
                  </a:cubicBezTo>
                  <a:cubicBezTo>
                    <a:pt x="161" y="28"/>
                    <a:pt x="161" y="29"/>
                    <a:pt x="162" y="29"/>
                  </a:cubicBezTo>
                  <a:cubicBezTo>
                    <a:pt x="163" y="29"/>
                    <a:pt x="163" y="30"/>
                    <a:pt x="163" y="30"/>
                  </a:cubicBezTo>
                  <a:cubicBezTo>
                    <a:pt x="163" y="31"/>
                    <a:pt x="163" y="31"/>
                    <a:pt x="162" y="31"/>
                  </a:cubicBezTo>
                  <a:cubicBezTo>
                    <a:pt x="162" y="31"/>
                    <a:pt x="161" y="31"/>
                    <a:pt x="161" y="31"/>
                  </a:cubicBezTo>
                  <a:cubicBezTo>
                    <a:pt x="161" y="32"/>
                    <a:pt x="161" y="32"/>
                    <a:pt x="162" y="32"/>
                  </a:cubicBezTo>
                  <a:cubicBezTo>
                    <a:pt x="163" y="32"/>
                    <a:pt x="163" y="32"/>
                    <a:pt x="164" y="31"/>
                  </a:cubicBezTo>
                  <a:cubicBezTo>
                    <a:pt x="164" y="32"/>
                    <a:pt x="163" y="33"/>
                    <a:pt x="162" y="34"/>
                  </a:cubicBezTo>
                  <a:cubicBezTo>
                    <a:pt x="162" y="35"/>
                    <a:pt x="162" y="36"/>
                    <a:pt x="162" y="37"/>
                  </a:cubicBezTo>
                  <a:cubicBezTo>
                    <a:pt x="163" y="37"/>
                    <a:pt x="163" y="36"/>
                    <a:pt x="163" y="35"/>
                  </a:cubicBezTo>
                  <a:cubicBezTo>
                    <a:pt x="163" y="35"/>
                    <a:pt x="164" y="34"/>
                    <a:pt x="164" y="34"/>
                  </a:cubicBezTo>
                  <a:cubicBezTo>
                    <a:pt x="165" y="34"/>
                    <a:pt x="165" y="35"/>
                    <a:pt x="165" y="35"/>
                  </a:cubicBezTo>
                  <a:cubicBezTo>
                    <a:pt x="164" y="36"/>
                    <a:pt x="164" y="36"/>
                    <a:pt x="164" y="37"/>
                  </a:cubicBezTo>
                  <a:cubicBezTo>
                    <a:pt x="166" y="36"/>
                    <a:pt x="167" y="36"/>
                    <a:pt x="167" y="36"/>
                  </a:cubicBezTo>
                  <a:cubicBezTo>
                    <a:pt x="168" y="36"/>
                    <a:pt x="169" y="36"/>
                    <a:pt x="170" y="36"/>
                  </a:cubicBezTo>
                  <a:cubicBezTo>
                    <a:pt x="170" y="37"/>
                    <a:pt x="170" y="37"/>
                    <a:pt x="169" y="37"/>
                  </a:cubicBezTo>
                  <a:cubicBezTo>
                    <a:pt x="169" y="37"/>
                    <a:pt x="168" y="37"/>
                    <a:pt x="168" y="37"/>
                  </a:cubicBezTo>
                  <a:cubicBezTo>
                    <a:pt x="167" y="37"/>
                    <a:pt x="167" y="38"/>
                    <a:pt x="167" y="39"/>
                  </a:cubicBezTo>
                  <a:lnTo>
                    <a:pt x="165" y="39"/>
                  </a:lnTo>
                  <a:cubicBezTo>
                    <a:pt x="164" y="39"/>
                    <a:pt x="165" y="40"/>
                    <a:pt x="165" y="40"/>
                  </a:cubicBezTo>
                  <a:cubicBezTo>
                    <a:pt x="165" y="40"/>
                    <a:pt x="165" y="40"/>
                    <a:pt x="165" y="41"/>
                  </a:cubicBezTo>
                  <a:cubicBezTo>
                    <a:pt x="165" y="41"/>
                    <a:pt x="164" y="41"/>
                    <a:pt x="164" y="40"/>
                  </a:cubicBezTo>
                  <a:cubicBezTo>
                    <a:pt x="164" y="40"/>
                    <a:pt x="164" y="40"/>
                    <a:pt x="163" y="40"/>
                  </a:cubicBezTo>
                  <a:cubicBezTo>
                    <a:pt x="163" y="40"/>
                    <a:pt x="162" y="41"/>
                    <a:pt x="162" y="42"/>
                  </a:cubicBezTo>
                  <a:cubicBezTo>
                    <a:pt x="161" y="42"/>
                    <a:pt x="160" y="42"/>
                    <a:pt x="160" y="43"/>
                  </a:cubicBezTo>
                  <a:cubicBezTo>
                    <a:pt x="160" y="44"/>
                    <a:pt x="159" y="44"/>
                    <a:pt x="159" y="45"/>
                  </a:cubicBezTo>
                  <a:cubicBezTo>
                    <a:pt x="159" y="45"/>
                    <a:pt x="160" y="45"/>
                    <a:pt x="160" y="45"/>
                  </a:cubicBezTo>
                  <a:cubicBezTo>
                    <a:pt x="160" y="44"/>
                    <a:pt x="160" y="44"/>
                    <a:pt x="161" y="45"/>
                  </a:cubicBezTo>
                  <a:cubicBezTo>
                    <a:pt x="161" y="45"/>
                    <a:pt x="161" y="46"/>
                    <a:pt x="162" y="45"/>
                  </a:cubicBezTo>
                  <a:cubicBezTo>
                    <a:pt x="162" y="47"/>
                    <a:pt x="161" y="48"/>
                    <a:pt x="159" y="48"/>
                  </a:cubicBezTo>
                  <a:cubicBezTo>
                    <a:pt x="159" y="48"/>
                    <a:pt x="159" y="48"/>
                    <a:pt x="158" y="48"/>
                  </a:cubicBezTo>
                  <a:cubicBezTo>
                    <a:pt x="158" y="48"/>
                    <a:pt x="158" y="48"/>
                    <a:pt x="157" y="48"/>
                  </a:cubicBezTo>
                  <a:cubicBezTo>
                    <a:pt x="157" y="48"/>
                    <a:pt x="157" y="48"/>
                    <a:pt x="156" y="49"/>
                  </a:cubicBezTo>
                  <a:cubicBezTo>
                    <a:pt x="156" y="49"/>
                    <a:pt x="156" y="49"/>
                    <a:pt x="156" y="50"/>
                  </a:cubicBezTo>
                  <a:cubicBezTo>
                    <a:pt x="157" y="50"/>
                    <a:pt x="158" y="50"/>
                    <a:pt x="158" y="50"/>
                  </a:cubicBezTo>
                  <a:cubicBezTo>
                    <a:pt x="159" y="49"/>
                    <a:pt x="160" y="49"/>
                    <a:pt x="160" y="49"/>
                  </a:cubicBezTo>
                  <a:cubicBezTo>
                    <a:pt x="161" y="49"/>
                    <a:pt x="162" y="48"/>
                    <a:pt x="162" y="48"/>
                  </a:cubicBezTo>
                  <a:cubicBezTo>
                    <a:pt x="163" y="48"/>
                    <a:pt x="164" y="48"/>
                    <a:pt x="165" y="48"/>
                  </a:cubicBezTo>
                  <a:cubicBezTo>
                    <a:pt x="165" y="48"/>
                    <a:pt x="165" y="47"/>
                    <a:pt x="165" y="47"/>
                  </a:cubicBezTo>
                  <a:cubicBezTo>
                    <a:pt x="164" y="47"/>
                    <a:pt x="164" y="47"/>
                    <a:pt x="164" y="47"/>
                  </a:cubicBezTo>
                  <a:cubicBezTo>
                    <a:pt x="164" y="46"/>
                    <a:pt x="163" y="46"/>
                    <a:pt x="163" y="46"/>
                  </a:cubicBezTo>
                  <a:cubicBezTo>
                    <a:pt x="163" y="46"/>
                    <a:pt x="163" y="46"/>
                    <a:pt x="163" y="46"/>
                  </a:cubicBezTo>
                  <a:cubicBezTo>
                    <a:pt x="163" y="45"/>
                    <a:pt x="163" y="45"/>
                    <a:pt x="163" y="45"/>
                  </a:cubicBezTo>
                  <a:cubicBezTo>
                    <a:pt x="164" y="45"/>
                    <a:pt x="164" y="46"/>
                    <a:pt x="164" y="46"/>
                  </a:cubicBezTo>
                  <a:cubicBezTo>
                    <a:pt x="164" y="46"/>
                    <a:pt x="164" y="46"/>
                    <a:pt x="165" y="46"/>
                  </a:cubicBezTo>
                  <a:lnTo>
                    <a:pt x="165" y="46"/>
                  </a:lnTo>
                  <a:cubicBezTo>
                    <a:pt x="165" y="46"/>
                    <a:pt x="165" y="46"/>
                    <a:pt x="165" y="46"/>
                  </a:cubicBezTo>
                  <a:cubicBezTo>
                    <a:pt x="165" y="47"/>
                    <a:pt x="165" y="47"/>
                    <a:pt x="165" y="47"/>
                  </a:cubicBezTo>
                  <a:cubicBezTo>
                    <a:pt x="166" y="47"/>
                    <a:pt x="166" y="47"/>
                    <a:pt x="167" y="47"/>
                  </a:cubicBezTo>
                  <a:cubicBezTo>
                    <a:pt x="167" y="47"/>
                    <a:pt x="167" y="47"/>
                    <a:pt x="167" y="48"/>
                  </a:cubicBezTo>
                  <a:cubicBezTo>
                    <a:pt x="168" y="47"/>
                    <a:pt x="168" y="47"/>
                    <a:pt x="169" y="48"/>
                  </a:cubicBezTo>
                  <a:cubicBezTo>
                    <a:pt x="169" y="48"/>
                    <a:pt x="170" y="48"/>
                    <a:pt x="170" y="48"/>
                  </a:cubicBezTo>
                  <a:cubicBezTo>
                    <a:pt x="170" y="50"/>
                    <a:pt x="170" y="52"/>
                    <a:pt x="170" y="53"/>
                  </a:cubicBezTo>
                  <a:cubicBezTo>
                    <a:pt x="170" y="55"/>
                    <a:pt x="170" y="57"/>
                    <a:pt x="170" y="59"/>
                  </a:cubicBezTo>
                  <a:cubicBezTo>
                    <a:pt x="170" y="59"/>
                    <a:pt x="170" y="59"/>
                    <a:pt x="170" y="59"/>
                  </a:cubicBezTo>
                  <a:cubicBezTo>
                    <a:pt x="169" y="59"/>
                    <a:pt x="169" y="59"/>
                    <a:pt x="169" y="59"/>
                  </a:cubicBezTo>
                  <a:cubicBezTo>
                    <a:pt x="169" y="58"/>
                    <a:pt x="169" y="58"/>
                    <a:pt x="168" y="58"/>
                  </a:cubicBezTo>
                  <a:cubicBezTo>
                    <a:pt x="168" y="58"/>
                    <a:pt x="168" y="58"/>
                    <a:pt x="168" y="58"/>
                  </a:cubicBezTo>
                  <a:cubicBezTo>
                    <a:pt x="167" y="59"/>
                    <a:pt x="167" y="59"/>
                    <a:pt x="168" y="59"/>
                  </a:cubicBezTo>
                  <a:cubicBezTo>
                    <a:pt x="168" y="59"/>
                    <a:pt x="169" y="59"/>
                    <a:pt x="169" y="60"/>
                  </a:cubicBezTo>
                  <a:cubicBezTo>
                    <a:pt x="169" y="60"/>
                    <a:pt x="169" y="60"/>
                    <a:pt x="169" y="60"/>
                  </a:cubicBezTo>
                  <a:cubicBezTo>
                    <a:pt x="170" y="61"/>
                    <a:pt x="170" y="61"/>
                    <a:pt x="170" y="60"/>
                  </a:cubicBezTo>
                  <a:lnTo>
                    <a:pt x="170" y="170"/>
                  </a:lnTo>
                  <a:cubicBezTo>
                    <a:pt x="170" y="170"/>
                    <a:pt x="169" y="170"/>
                    <a:pt x="169" y="169"/>
                  </a:cubicBezTo>
                  <a:cubicBezTo>
                    <a:pt x="169" y="169"/>
                    <a:pt x="169" y="169"/>
                    <a:pt x="168" y="168"/>
                  </a:cubicBezTo>
                  <a:cubicBezTo>
                    <a:pt x="168" y="169"/>
                    <a:pt x="168" y="170"/>
                    <a:pt x="168" y="170"/>
                  </a:cubicBezTo>
                  <a:cubicBezTo>
                    <a:pt x="169" y="171"/>
                    <a:pt x="170" y="171"/>
                    <a:pt x="170" y="172"/>
                  </a:cubicBezTo>
                  <a:cubicBezTo>
                    <a:pt x="170" y="177"/>
                    <a:pt x="171" y="183"/>
                    <a:pt x="170" y="189"/>
                  </a:cubicBezTo>
                  <a:cubicBezTo>
                    <a:pt x="170" y="189"/>
                    <a:pt x="170" y="189"/>
                    <a:pt x="170" y="189"/>
                  </a:cubicBezTo>
                  <a:cubicBezTo>
                    <a:pt x="169" y="189"/>
                    <a:pt x="169" y="190"/>
                    <a:pt x="169" y="190"/>
                  </a:cubicBezTo>
                  <a:cubicBezTo>
                    <a:pt x="169" y="190"/>
                    <a:pt x="168" y="190"/>
                    <a:pt x="169" y="190"/>
                  </a:cubicBezTo>
                  <a:cubicBezTo>
                    <a:pt x="169" y="189"/>
                    <a:pt x="169" y="189"/>
                    <a:pt x="168" y="189"/>
                  </a:cubicBezTo>
                  <a:cubicBezTo>
                    <a:pt x="167" y="189"/>
                    <a:pt x="167" y="190"/>
                    <a:pt x="167" y="192"/>
                  </a:cubicBezTo>
                  <a:cubicBezTo>
                    <a:pt x="166" y="192"/>
                    <a:pt x="166" y="192"/>
                    <a:pt x="166" y="192"/>
                  </a:cubicBezTo>
                  <a:cubicBezTo>
                    <a:pt x="165" y="192"/>
                    <a:pt x="165" y="192"/>
                    <a:pt x="164" y="192"/>
                  </a:cubicBezTo>
                  <a:cubicBezTo>
                    <a:pt x="164" y="192"/>
                    <a:pt x="164" y="192"/>
                    <a:pt x="164" y="192"/>
                  </a:cubicBezTo>
                  <a:cubicBezTo>
                    <a:pt x="164" y="192"/>
                    <a:pt x="164" y="193"/>
                    <a:pt x="164" y="193"/>
                  </a:cubicBezTo>
                  <a:cubicBezTo>
                    <a:pt x="164" y="193"/>
                    <a:pt x="164" y="193"/>
                    <a:pt x="164" y="193"/>
                  </a:cubicBezTo>
                  <a:cubicBezTo>
                    <a:pt x="164" y="193"/>
                    <a:pt x="164" y="194"/>
                    <a:pt x="163" y="194"/>
                  </a:cubicBezTo>
                  <a:cubicBezTo>
                    <a:pt x="163" y="194"/>
                    <a:pt x="163" y="195"/>
                    <a:pt x="164" y="195"/>
                  </a:cubicBezTo>
                  <a:cubicBezTo>
                    <a:pt x="164" y="195"/>
                    <a:pt x="164" y="196"/>
                    <a:pt x="164" y="196"/>
                  </a:cubicBezTo>
                  <a:cubicBezTo>
                    <a:pt x="163" y="196"/>
                    <a:pt x="163" y="196"/>
                    <a:pt x="163" y="196"/>
                  </a:cubicBezTo>
                  <a:cubicBezTo>
                    <a:pt x="162" y="196"/>
                    <a:pt x="162" y="196"/>
                    <a:pt x="162" y="196"/>
                  </a:cubicBezTo>
                  <a:cubicBezTo>
                    <a:pt x="162" y="195"/>
                    <a:pt x="162" y="195"/>
                    <a:pt x="162" y="195"/>
                  </a:cubicBezTo>
                  <a:cubicBezTo>
                    <a:pt x="162" y="195"/>
                    <a:pt x="161" y="195"/>
                    <a:pt x="161" y="195"/>
                  </a:cubicBezTo>
                  <a:cubicBezTo>
                    <a:pt x="161" y="194"/>
                    <a:pt x="161" y="194"/>
                    <a:pt x="162" y="194"/>
                  </a:cubicBezTo>
                  <a:lnTo>
                    <a:pt x="162" y="194"/>
                  </a:lnTo>
                  <a:lnTo>
                    <a:pt x="161" y="192"/>
                  </a:lnTo>
                  <a:cubicBezTo>
                    <a:pt x="161" y="192"/>
                    <a:pt x="160" y="192"/>
                    <a:pt x="160" y="192"/>
                  </a:cubicBezTo>
                  <a:cubicBezTo>
                    <a:pt x="159" y="192"/>
                    <a:pt x="159" y="193"/>
                    <a:pt x="159" y="193"/>
                  </a:cubicBezTo>
                  <a:cubicBezTo>
                    <a:pt x="159" y="193"/>
                    <a:pt x="158" y="193"/>
                    <a:pt x="159" y="193"/>
                  </a:cubicBezTo>
                  <a:cubicBezTo>
                    <a:pt x="159" y="193"/>
                    <a:pt x="159" y="192"/>
                    <a:pt x="159" y="192"/>
                  </a:cubicBezTo>
                  <a:cubicBezTo>
                    <a:pt x="158" y="192"/>
                    <a:pt x="157" y="192"/>
                    <a:pt x="156" y="192"/>
                  </a:cubicBezTo>
                  <a:cubicBezTo>
                    <a:pt x="155" y="191"/>
                    <a:pt x="154" y="192"/>
                    <a:pt x="154" y="192"/>
                  </a:cubicBezTo>
                  <a:cubicBezTo>
                    <a:pt x="153" y="192"/>
                    <a:pt x="153" y="192"/>
                    <a:pt x="152" y="192"/>
                  </a:cubicBezTo>
                  <a:cubicBezTo>
                    <a:pt x="151" y="192"/>
                    <a:pt x="151" y="192"/>
                    <a:pt x="150" y="192"/>
                  </a:cubicBezTo>
                  <a:cubicBezTo>
                    <a:pt x="149" y="192"/>
                    <a:pt x="149" y="193"/>
                    <a:pt x="149" y="193"/>
                  </a:cubicBezTo>
                  <a:cubicBezTo>
                    <a:pt x="148" y="194"/>
                    <a:pt x="148" y="195"/>
                    <a:pt x="148" y="196"/>
                  </a:cubicBezTo>
                  <a:cubicBezTo>
                    <a:pt x="147" y="196"/>
                    <a:pt x="146" y="197"/>
                    <a:pt x="146" y="197"/>
                  </a:cubicBezTo>
                  <a:cubicBezTo>
                    <a:pt x="145" y="196"/>
                    <a:pt x="144" y="197"/>
                    <a:pt x="144" y="197"/>
                  </a:cubicBezTo>
                  <a:cubicBezTo>
                    <a:pt x="144" y="197"/>
                    <a:pt x="144" y="197"/>
                    <a:pt x="144" y="198"/>
                  </a:cubicBezTo>
                  <a:cubicBezTo>
                    <a:pt x="144" y="198"/>
                    <a:pt x="144" y="198"/>
                    <a:pt x="145" y="198"/>
                  </a:cubicBezTo>
                  <a:cubicBezTo>
                    <a:pt x="145" y="198"/>
                    <a:pt x="145" y="198"/>
                    <a:pt x="145" y="199"/>
                  </a:cubicBezTo>
                  <a:cubicBezTo>
                    <a:pt x="145" y="199"/>
                    <a:pt x="145" y="199"/>
                    <a:pt x="144" y="199"/>
                  </a:cubicBezTo>
                  <a:cubicBezTo>
                    <a:pt x="144" y="200"/>
                    <a:pt x="144" y="199"/>
                    <a:pt x="143" y="199"/>
                  </a:cubicBezTo>
                  <a:cubicBezTo>
                    <a:pt x="143" y="199"/>
                    <a:pt x="143" y="199"/>
                    <a:pt x="143" y="198"/>
                  </a:cubicBezTo>
                  <a:cubicBezTo>
                    <a:pt x="143" y="198"/>
                    <a:pt x="143" y="198"/>
                    <a:pt x="143" y="197"/>
                  </a:cubicBezTo>
                  <a:cubicBezTo>
                    <a:pt x="143" y="197"/>
                    <a:pt x="142" y="197"/>
                    <a:pt x="142" y="197"/>
                  </a:cubicBezTo>
                  <a:cubicBezTo>
                    <a:pt x="142" y="197"/>
                    <a:pt x="141" y="197"/>
                    <a:pt x="141" y="197"/>
                  </a:cubicBezTo>
                  <a:cubicBezTo>
                    <a:pt x="141" y="197"/>
                    <a:pt x="141" y="197"/>
                    <a:pt x="141" y="198"/>
                  </a:cubicBezTo>
                  <a:cubicBezTo>
                    <a:pt x="141" y="198"/>
                    <a:pt x="141" y="198"/>
                    <a:pt x="141" y="199"/>
                  </a:cubicBezTo>
                  <a:cubicBezTo>
                    <a:pt x="141" y="199"/>
                    <a:pt x="141" y="199"/>
                    <a:pt x="141" y="199"/>
                  </a:cubicBezTo>
                  <a:cubicBezTo>
                    <a:pt x="141" y="199"/>
                    <a:pt x="140" y="199"/>
                    <a:pt x="140" y="199"/>
                  </a:cubicBezTo>
                  <a:cubicBezTo>
                    <a:pt x="140" y="199"/>
                    <a:pt x="139" y="199"/>
                    <a:pt x="138" y="199"/>
                  </a:cubicBezTo>
                  <a:cubicBezTo>
                    <a:pt x="138" y="200"/>
                    <a:pt x="139" y="200"/>
                    <a:pt x="139" y="200"/>
                  </a:cubicBezTo>
                  <a:cubicBezTo>
                    <a:pt x="140" y="200"/>
                    <a:pt x="141" y="201"/>
                    <a:pt x="141" y="201"/>
                  </a:cubicBezTo>
                  <a:cubicBezTo>
                    <a:pt x="141" y="201"/>
                    <a:pt x="141" y="202"/>
                    <a:pt x="140" y="202"/>
                  </a:cubicBezTo>
                  <a:cubicBezTo>
                    <a:pt x="140" y="203"/>
                    <a:pt x="140" y="203"/>
                    <a:pt x="140" y="204"/>
                  </a:cubicBezTo>
                  <a:cubicBezTo>
                    <a:pt x="141" y="204"/>
                    <a:pt x="141" y="204"/>
                    <a:pt x="142" y="204"/>
                  </a:cubicBezTo>
                  <a:cubicBezTo>
                    <a:pt x="142" y="204"/>
                    <a:pt x="142" y="204"/>
                    <a:pt x="143" y="204"/>
                  </a:cubicBezTo>
                  <a:cubicBezTo>
                    <a:pt x="143" y="203"/>
                    <a:pt x="143" y="203"/>
                    <a:pt x="144" y="203"/>
                  </a:cubicBezTo>
                  <a:cubicBezTo>
                    <a:pt x="144" y="203"/>
                    <a:pt x="144" y="203"/>
                    <a:pt x="145" y="203"/>
                  </a:cubicBezTo>
                  <a:cubicBezTo>
                    <a:pt x="145" y="204"/>
                    <a:pt x="145" y="205"/>
                    <a:pt x="145" y="205"/>
                  </a:cubicBezTo>
                  <a:cubicBezTo>
                    <a:pt x="145" y="205"/>
                    <a:pt x="144" y="205"/>
                    <a:pt x="144" y="205"/>
                  </a:cubicBezTo>
                  <a:cubicBezTo>
                    <a:pt x="144" y="205"/>
                    <a:pt x="143" y="205"/>
                    <a:pt x="143" y="205"/>
                  </a:cubicBezTo>
                  <a:cubicBezTo>
                    <a:pt x="143" y="205"/>
                    <a:pt x="142" y="205"/>
                    <a:pt x="142" y="206"/>
                  </a:cubicBezTo>
                  <a:cubicBezTo>
                    <a:pt x="142" y="206"/>
                    <a:pt x="142" y="206"/>
                    <a:pt x="142" y="206"/>
                  </a:cubicBezTo>
                  <a:cubicBezTo>
                    <a:pt x="142" y="207"/>
                    <a:pt x="142" y="207"/>
                    <a:pt x="143" y="207"/>
                  </a:cubicBezTo>
                  <a:cubicBezTo>
                    <a:pt x="143" y="207"/>
                    <a:pt x="143" y="207"/>
                    <a:pt x="143" y="208"/>
                  </a:cubicBezTo>
                  <a:cubicBezTo>
                    <a:pt x="143" y="208"/>
                    <a:pt x="143" y="208"/>
                    <a:pt x="143" y="209"/>
                  </a:cubicBezTo>
                  <a:cubicBezTo>
                    <a:pt x="142" y="209"/>
                    <a:pt x="142" y="208"/>
                    <a:pt x="142" y="208"/>
                  </a:cubicBezTo>
                  <a:cubicBezTo>
                    <a:pt x="141" y="207"/>
                    <a:pt x="141" y="207"/>
                    <a:pt x="141" y="207"/>
                  </a:cubicBezTo>
                  <a:cubicBezTo>
                    <a:pt x="140" y="207"/>
                    <a:pt x="139" y="207"/>
                    <a:pt x="139" y="206"/>
                  </a:cubicBezTo>
                  <a:cubicBezTo>
                    <a:pt x="139" y="206"/>
                    <a:pt x="139" y="206"/>
                    <a:pt x="138" y="207"/>
                  </a:cubicBezTo>
                  <a:cubicBezTo>
                    <a:pt x="138" y="207"/>
                    <a:pt x="138" y="207"/>
                    <a:pt x="138" y="207"/>
                  </a:cubicBezTo>
                  <a:cubicBezTo>
                    <a:pt x="138" y="207"/>
                    <a:pt x="139" y="207"/>
                    <a:pt x="139" y="208"/>
                  </a:cubicBezTo>
                  <a:cubicBezTo>
                    <a:pt x="139" y="208"/>
                    <a:pt x="140" y="208"/>
                    <a:pt x="140" y="208"/>
                  </a:cubicBezTo>
                  <a:cubicBezTo>
                    <a:pt x="141" y="209"/>
                    <a:pt x="141" y="209"/>
                    <a:pt x="142" y="210"/>
                  </a:cubicBezTo>
                  <a:cubicBezTo>
                    <a:pt x="141" y="210"/>
                    <a:pt x="141" y="210"/>
                    <a:pt x="140" y="210"/>
                  </a:cubicBezTo>
                  <a:cubicBezTo>
                    <a:pt x="139" y="211"/>
                    <a:pt x="138" y="211"/>
                    <a:pt x="138" y="211"/>
                  </a:cubicBezTo>
                  <a:cubicBezTo>
                    <a:pt x="137" y="211"/>
                    <a:pt x="137" y="211"/>
                    <a:pt x="137" y="210"/>
                  </a:cubicBezTo>
                  <a:cubicBezTo>
                    <a:pt x="136" y="210"/>
                    <a:pt x="136" y="210"/>
                    <a:pt x="135" y="211"/>
                  </a:cubicBezTo>
                  <a:cubicBezTo>
                    <a:pt x="135" y="211"/>
                    <a:pt x="134" y="212"/>
                    <a:pt x="134" y="212"/>
                  </a:cubicBezTo>
                  <a:cubicBezTo>
                    <a:pt x="134" y="213"/>
                    <a:pt x="134" y="213"/>
                    <a:pt x="134" y="213"/>
                  </a:cubicBezTo>
                  <a:cubicBezTo>
                    <a:pt x="132" y="213"/>
                    <a:pt x="130" y="213"/>
                    <a:pt x="127" y="213"/>
                  </a:cubicBezTo>
                  <a:cubicBezTo>
                    <a:pt x="125" y="213"/>
                    <a:pt x="124" y="213"/>
                    <a:pt x="122" y="213"/>
                  </a:cubicBezTo>
                  <a:cubicBezTo>
                    <a:pt x="122" y="210"/>
                    <a:pt x="123" y="208"/>
                    <a:pt x="122" y="206"/>
                  </a:cubicBezTo>
                  <a:cubicBezTo>
                    <a:pt x="122" y="203"/>
                    <a:pt x="122" y="201"/>
                    <a:pt x="122" y="199"/>
                  </a:cubicBezTo>
                  <a:cubicBezTo>
                    <a:pt x="122" y="199"/>
                    <a:pt x="122" y="198"/>
                    <a:pt x="122" y="198"/>
                  </a:cubicBezTo>
                  <a:cubicBezTo>
                    <a:pt x="123" y="198"/>
                    <a:pt x="123" y="198"/>
                    <a:pt x="123" y="198"/>
                  </a:cubicBezTo>
                  <a:cubicBezTo>
                    <a:pt x="123" y="197"/>
                    <a:pt x="123" y="196"/>
                    <a:pt x="122" y="196"/>
                  </a:cubicBezTo>
                  <a:cubicBezTo>
                    <a:pt x="122" y="196"/>
                    <a:pt x="122" y="195"/>
                    <a:pt x="122" y="195"/>
                  </a:cubicBezTo>
                  <a:cubicBezTo>
                    <a:pt x="122" y="193"/>
                    <a:pt x="122" y="191"/>
                    <a:pt x="122" y="190"/>
                  </a:cubicBezTo>
                  <a:cubicBezTo>
                    <a:pt x="122" y="188"/>
                    <a:pt x="122" y="187"/>
                    <a:pt x="122" y="185"/>
                  </a:cubicBezTo>
                  <a:cubicBezTo>
                    <a:pt x="122" y="184"/>
                    <a:pt x="122" y="183"/>
                    <a:pt x="122" y="183"/>
                  </a:cubicBezTo>
                  <a:cubicBezTo>
                    <a:pt x="122" y="182"/>
                    <a:pt x="122" y="181"/>
                    <a:pt x="122" y="180"/>
                  </a:cubicBezTo>
                  <a:cubicBezTo>
                    <a:pt x="122" y="179"/>
                    <a:pt x="122" y="179"/>
                    <a:pt x="122" y="178"/>
                  </a:cubicBezTo>
                  <a:cubicBezTo>
                    <a:pt x="122" y="177"/>
                    <a:pt x="122" y="177"/>
                    <a:pt x="122" y="176"/>
                  </a:cubicBezTo>
                  <a:cubicBezTo>
                    <a:pt x="122" y="171"/>
                    <a:pt x="122" y="165"/>
                    <a:pt x="122" y="159"/>
                  </a:cubicBezTo>
                  <a:cubicBezTo>
                    <a:pt x="122" y="153"/>
                    <a:pt x="122" y="148"/>
                    <a:pt x="122" y="143"/>
                  </a:cubicBezTo>
                  <a:cubicBezTo>
                    <a:pt x="122" y="142"/>
                    <a:pt x="122" y="142"/>
                    <a:pt x="122" y="141"/>
                  </a:cubicBezTo>
                  <a:cubicBezTo>
                    <a:pt x="122" y="141"/>
                    <a:pt x="122" y="140"/>
                    <a:pt x="122" y="140"/>
                  </a:cubicBezTo>
                  <a:cubicBezTo>
                    <a:pt x="122" y="136"/>
                    <a:pt x="122" y="133"/>
                    <a:pt x="122" y="130"/>
                  </a:cubicBezTo>
                  <a:cubicBezTo>
                    <a:pt x="122" y="126"/>
                    <a:pt x="122" y="123"/>
                    <a:pt x="122" y="120"/>
                  </a:cubicBezTo>
                  <a:cubicBezTo>
                    <a:pt x="122" y="119"/>
                    <a:pt x="122" y="119"/>
                    <a:pt x="122" y="119"/>
                  </a:cubicBezTo>
                  <a:cubicBezTo>
                    <a:pt x="122" y="118"/>
                    <a:pt x="122" y="118"/>
                    <a:pt x="122" y="117"/>
                  </a:cubicBezTo>
                  <a:cubicBezTo>
                    <a:pt x="122" y="117"/>
                    <a:pt x="122" y="117"/>
                    <a:pt x="122" y="117"/>
                  </a:cubicBezTo>
                  <a:cubicBezTo>
                    <a:pt x="122" y="117"/>
                    <a:pt x="122" y="117"/>
                    <a:pt x="122" y="117"/>
                  </a:cubicBezTo>
                  <a:cubicBezTo>
                    <a:pt x="122" y="116"/>
                    <a:pt x="122" y="116"/>
                    <a:pt x="122" y="116"/>
                  </a:cubicBezTo>
                  <a:cubicBezTo>
                    <a:pt x="122" y="116"/>
                    <a:pt x="122" y="115"/>
                    <a:pt x="122" y="115"/>
                  </a:cubicBezTo>
                  <a:cubicBezTo>
                    <a:pt x="122" y="111"/>
                    <a:pt x="122" y="108"/>
                    <a:pt x="122" y="105"/>
                  </a:cubicBezTo>
                  <a:cubicBezTo>
                    <a:pt x="122" y="101"/>
                    <a:pt x="122" y="98"/>
                    <a:pt x="122" y="95"/>
                  </a:cubicBezTo>
                  <a:cubicBezTo>
                    <a:pt x="122" y="92"/>
                    <a:pt x="122" y="88"/>
                    <a:pt x="122" y="85"/>
                  </a:cubicBezTo>
                  <a:cubicBezTo>
                    <a:pt x="122" y="81"/>
                    <a:pt x="122" y="78"/>
                    <a:pt x="122" y="74"/>
                  </a:cubicBezTo>
                  <a:cubicBezTo>
                    <a:pt x="122" y="74"/>
                    <a:pt x="122" y="75"/>
                    <a:pt x="122" y="75"/>
                  </a:cubicBezTo>
                  <a:cubicBezTo>
                    <a:pt x="122" y="75"/>
                    <a:pt x="122" y="76"/>
                    <a:pt x="121" y="76"/>
                  </a:cubicBezTo>
                  <a:lnTo>
                    <a:pt x="121" y="77"/>
                  </a:lnTo>
                  <a:cubicBezTo>
                    <a:pt x="121" y="77"/>
                    <a:pt x="121" y="77"/>
                    <a:pt x="121" y="78"/>
                  </a:cubicBezTo>
                  <a:lnTo>
                    <a:pt x="121" y="78"/>
                  </a:lnTo>
                  <a:cubicBezTo>
                    <a:pt x="121" y="78"/>
                    <a:pt x="121" y="78"/>
                    <a:pt x="121" y="78"/>
                  </a:cubicBezTo>
                  <a:cubicBezTo>
                    <a:pt x="121" y="79"/>
                    <a:pt x="121" y="79"/>
                    <a:pt x="121" y="79"/>
                  </a:cubicBezTo>
                  <a:cubicBezTo>
                    <a:pt x="121" y="79"/>
                    <a:pt x="121" y="79"/>
                    <a:pt x="121" y="79"/>
                  </a:cubicBezTo>
                  <a:cubicBezTo>
                    <a:pt x="121" y="79"/>
                    <a:pt x="121" y="80"/>
                    <a:pt x="121" y="80"/>
                  </a:cubicBezTo>
                  <a:cubicBezTo>
                    <a:pt x="121" y="80"/>
                    <a:pt x="121" y="81"/>
                    <a:pt x="121" y="81"/>
                  </a:cubicBezTo>
                  <a:cubicBezTo>
                    <a:pt x="121" y="81"/>
                    <a:pt x="121" y="82"/>
                    <a:pt x="121" y="82"/>
                  </a:cubicBezTo>
                  <a:cubicBezTo>
                    <a:pt x="120" y="84"/>
                    <a:pt x="120" y="86"/>
                    <a:pt x="120" y="88"/>
                  </a:cubicBezTo>
                  <a:cubicBezTo>
                    <a:pt x="120" y="90"/>
                    <a:pt x="119" y="92"/>
                    <a:pt x="119" y="95"/>
                  </a:cubicBezTo>
                  <a:cubicBezTo>
                    <a:pt x="119" y="96"/>
                    <a:pt x="119" y="97"/>
                    <a:pt x="118" y="98"/>
                  </a:cubicBezTo>
                  <a:cubicBezTo>
                    <a:pt x="118" y="99"/>
                    <a:pt x="118" y="100"/>
                    <a:pt x="118" y="101"/>
                  </a:cubicBezTo>
                  <a:cubicBezTo>
                    <a:pt x="118" y="101"/>
                    <a:pt x="118" y="102"/>
                    <a:pt x="118" y="102"/>
                  </a:cubicBezTo>
                  <a:cubicBezTo>
                    <a:pt x="118" y="103"/>
                    <a:pt x="118" y="103"/>
                    <a:pt x="118" y="104"/>
                  </a:cubicBezTo>
                  <a:cubicBezTo>
                    <a:pt x="118" y="104"/>
                    <a:pt x="118" y="105"/>
                    <a:pt x="118" y="105"/>
                  </a:cubicBezTo>
                  <a:cubicBezTo>
                    <a:pt x="117" y="106"/>
                    <a:pt x="117" y="106"/>
                    <a:pt x="117" y="107"/>
                  </a:cubicBezTo>
                  <a:cubicBezTo>
                    <a:pt x="117" y="107"/>
                    <a:pt x="117" y="108"/>
                    <a:pt x="117" y="108"/>
                  </a:cubicBezTo>
                  <a:cubicBezTo>
                    <a:pt x="117" y="109"/>
                    <a:pt x="117" y="109"/>
                    <a:pt x="117" y="110"/>
                  </a:cubicBezTo>
                  <a:cubicBezTo>
                    <a:pt x="117" y="110"/>
                    <a:pt x="117" y="111"/>
                    <a:pt x="117" y="111"/>
                  </a:cubicBezTo>
                  <a:cubicBezTo>
                    <a:pt x="116" y="112"/>
                    <a:pt x="116" y="112"/>
                    <a:pt x="116" y="113"/>
                  </a:cubicBezTo>
                  <a:cubicBezTo>
                    <a:pt x="116" y="113"/>
                    <a:pt x="116" y="114"/>
                    <a:pt x="116" y="114"/>
                  </a:cubicBezTo>
                  <a:cubicBezTo>
                    <a:pt x="116" y="115"/>
                    <a:pt x="116" y="115"/>
                    <a:pt x="116" y="116"/>
                  </a:cubicBezTo>
                  <a:cubicBezTo>
                    <a:pt x="116" y="117"/>
                    <a:pt x="116" y="117"/>
                    <a:pt x="116" y="118"/>
                  </a:cubicBezTo>
                  <a:cubicBezTo>
                    <a:pt x="116" y="118"/>
                    <a:pt x="115" y="118"/>
                    <a:pt x="115" y="119"/>
                  </a:cubicBezTo>
                  <a:cubicBezTo>
                    <a:pt x="115" y="119"/>
                    <a:pt x="115" y="120"/>
                    <a:pt x="115" y="120"/>
                  </a:cubicBezTo>
                  <a:cubicBezTo>
                    <a:pt x="115" y="121"/>
                    <a:pt x="115" y="121"/>
                    <a:pt x="115" y="122"/>
                  </a:cubicBezTo>
                  <a:cubicBezTo>
                    <a:pt x="115" y="123"/>
                    <a:pt x="115" y="123"/>
                    <a:pt x="115" y="124"/>
                  </a:cubicBezTo>
                  <a:cubicBezTo>
                    <a:pt x="115" y="124"/>
                    <a:pt x="115" y="125"/>
                    <a:pt x="114" y="125"/>
                  </a:cubicBezTo>
                  <a:cubicBezTo>
                    <a:pt x="114" y="127"/>
                    <a:pt x="114" y="128"/>
                    <a:pt x="114" y="130"/>
                  </a:cubicBezTo>
                  <a:cubicBezTo>
                    <a:pt x="114" y="131"/>
                    <a:pt x="114" y="132"/>
                    <a:pt x="114" y="134"/>
                  </a:cubicBezTo>
                  <a:cubicBezTo>
                    <a:pt x="114" y="135"/>
                    <a:pt x="113" y="137"/>
                    <a:pt x="113" y="138"/>
                  </a:cubicBezTo>
                  <a:cubicBezTo>
                    <a:pt x="113" y="139"/>
                    <a:pt x="113" y="141"/>
                    <a:pt x="113" y="143"/>
                  </a:cubicBezTo>
                  <a:cubicBezTo>
                    <a:pt x="112" y="145"/>
                    <a:pt x="112" y="146"/>
                    <a:pt x="112" y="148"/>
                  </a:cubicBezTo>
                  <a:cubicBezTo>
                    <a:pt x="111" y="149"/>
                    <a:pt x="111" y="151"/>
                    <a:pt x="111" y="153"/>
                  </a:cubicBezTo>
                  <a:cubicBezTo>
                    <a:pt x="111" y="153"/>
                    <a:pt x="111" y="154"/>
                    <a:pt x="111" y="154"/>
                  </a:cubicBezTo>
                  <a:cubicBezTo>
                    <a:pt x="111" y="154"/>
                    <a:pt x="111" y="155"/>
                    <a:pt x="111" y="155"/>
                  </a:cubicBezTo>
                  <a:cubicBezTo>
                    <a:pt x="111" y="156"/>
                    <a:pt x="111" y="156"/>
                    <a:pt x="110" y="157"/>
                  </a:cubicBezTo>
                  <a:cubicBezTo>
                    <a:pt x="110" y="157"/>
                    <a:pt x="110" y="158"/>
                    <a:pt x="110" y="158"/>
                  </a:cubicBezTo>
                  <a:cubicBezTo>
                    <a:pt x="110" y="159"/>
                    <a:pt x="110" y="159"/>
                    <a:pt x="110" y="160"/>
                  </a:cubicBezTo>
                  <a:cubicBezTo>
                    <a:pt x="110" y="160"/>
                    <a:pt x="110" y="161"/>
                    <a:pt x="110" y="161"/>
                  </a:cubicBezTo>
                  <a:cubicBezTo>
                    <a:pt x="110" y="162"/>
                    <a:pt x="110" y="162"/>
                    <a:pt x="110" y="163"/>
                  </a:cubicBezTo>
                  <a:cubicBezTo>
                    <a:pt x="109" y="163"/>
                    <a:pt x="109" y="164"/>
                    <a:pt x="109" y="165"/>
                  </a:cubicBezTo>
                  <a:cubicBezTo>
                    <a:pt x="109" y="165"/>
                    <a:pt x="109" y="166"/>
                    <a:pt x="109" y="166"/>
                  </a:cubicBezTo>
                  <a:cubicBezTo>
                    <a:pt x="109" y="166"/>
                    <a:pt x="109" y="167"/>
                    <a:pt x="109" y="168"/>
                  </a:cubicBezTo>
                  <a:cubicBezTo>
                    <a:pt x="109" y="168"/>
                    <a:pt x="109" y="169"/>
                    <a:pt x="109" y="170"/>
                  </a:cubicBezTo>
                  <a:cubicBezTo>
                    <a:pt x="109" y="171"/>
                    <a:pt x="109" y="172"/>
                    <a:pt x="109" y="173"/>
                  </a:cubicBezTo>
                  <a:cubicBezTo>
                    <a:pt x="108" y="177"/>
                    <a:pt x="108" y="180"/>
                    <a:pt x="107" y="183"/>
                  </a:cubicBezTo>
                  <a:cubicBezTo>
                    <a:pt x="107" y="186"/>
                    <a:pt x="106" y="189"/>
                    <a:pt x="106" y="192"/>
                  </a:cubicBezTo>
                  <a:cubicBezTo>
                    <a:pt x="106" y="192"/>
                    <a:pt x="106" y="193"/>
                    <a:pt x="106" y="193"/>
                  </a:cubicBezTo>
                  <a:cubicBezTo>
                    <a:pt x="106" y="194"/>
                    <a:pt x="106" y="194"/>
                    <a:pt x="106" y="194"/>
                  </a:cubicBezTo>
                  <a:cubicBezTo>
                    <a:pt x="105" y="195"/>
                    <a:pt x="105" y="195"/>
                    <a:pt x="105" y="196"/>
                  </a:cubicBezTo>
                  <a:cubicBezTo>
                    <a:pt x="105" y="196"/>
                    <a:pt x="105" y="197"/>
                    <a:pt x="105" y="197"/>
                  </a:cubicBezTo>
                  <a:cubicBezTo>
                    <a:pt x="105" y="198"/>
                    <a:pt x="105" y="198"/>
                    <a:pt x="105" y="199"/>
                  </a:cubicBezTo>
                  <a:cubicBezTo>
                    <a:pt x="105" y="200"/>
                    <a:pt x="105" y="200"/>
                    <a:pt x="105" y="201"/>
                  </a:cubicBezTo>
                  <a:cubicBezTo>
                    <a:pt x="105" y="201"/>
                    <a:pt x="105" y="202"/>
                    <a:pt x="104" y="202"/>
                  </a:cubicBezTo>
                  <a:cubicBezTo>
                    <a:pt x="104" y="203"/>
                    <a:pt x="104" y="203"/>
                    <a:pt x="104" y="204"/>
                  </a:cubicBezTo>
                  <a:cubicBezTo>
                    <a:pt x="104" y="205"/>
                    <a:pt x="104" y="207"/>
                    <a:pt x="104" y="208"/>
                  </a:cubicBezTo>
                  <a:cubicBezTo>
                    <a:pt x="104" y="210"/>
                    <a:pt x="103" y="212"/>
                    <a:pt x="103" y="213"/>
                  </a:cubicBezTo>
                  <a:cubicBezTo>
                    <a:pt x="100" y="213"/>
                    <a:pt x="97" y="213"/>
                    <a:pt x="94" y="213"/>
                  </a:cubicBezTo>
                  <a:cubicBezTo>
                    <a:pt x="91" y="213"/>
                    <a:pt x="87" y="213"/>
                    <a:pt x="83" y="213"/>
                  </a:cubicBezTo>
                  <a:cubicBezTo>
                    <a:pt x="82" y="212"/>
                    <a:pt x="82" y="212"/>
                    <a:pt x="82" y="212"/>
                  </a:cubicBezTo>
                  <a:cubicBezTo>
                    <a:pt x="82" y="211"/>
                    <a:pt x="82" y="211"/>
                    <a:pt x="82" y="211"/>
                  </a:cubicBezTo>
                  <a:cubicBezTo>
                    <a:pt x="82" y="210"/>
                    <a:pt x="82" y="210"/>
                    <a:pt x="82" y="210"/>
                  </a:cubicBezTo>
                  <a:cubicBezTo>
                    <a:pt x="82" y="210"/>
                    <a:pt x="82" y="209"/>
                    <a:pt x="81" y="209"/>
                  </a:cubicBezTo>
                  <a:cubicBezTo>
                    <a:pt x="80" y="209"/>
                    <a:pt x="80" y="210"/>
                    <a:pt x="80" y="210"/>
                  </a:cubicBezTo>
                  <a:cubicBezTo>
                    <a:pt x="80" y="211"/>
                    <a:pt x="80" y="211"/>
                    <a:pt x="79" y="212"/>
                  </a:cubicBezTo>
                  <a:cubicBezTo>
                    <a:pt x="78" y="212"/>
                    <a:pt x="77" y="212"/>
                    <a:pt x="77" y="213"/>
                  </a:cubicBezTo>
                  <a:cubicBezTo>
                    <a:pt x="76" y="213"/>
                    <a:pt x="76" y="213"/>
                    <a:pt x="76" y="212"/>
                  </a:cubicBezTo>
                  <a:cubicBezTo>
                    <a:pt x="76" y="212"/>
                    <a:pt x="76" y="212"/>
                    <a:pt x="76" y="212"/>
                  </a:cubicBezTo>
                  <a:cubicBezTo>
                    <a:pt x="76" y="211"/>
                    <a:pt x="75" y="211"/>
                    <a:pt x="75" y="212"/>
                  </a:cubicBezTo>
                  <a:cubicBezTo>
                    <a:pt x="75" y="212"/>
                    <a:pt x="74" y="212"/>
                    <a:pt x="74" y="212"/>
                  </a:cubicBezTo>
                  <a:cubicBezTo>
                    <a:pt x="74" y="212"/>
                    <a:pt x="74" y="213"/>
                    <a:pt x="73" y="213"/>
                  </a:cubicBezTo>
                  <a:cubicBezTo>
                    <a:pt x="73" y="213"/>
                    <a:pt x="72" y="213"/>
                    <a:pt x="72" y="213"/>
                  </a:cubicBezTo>
                  <a:cubicBezTo>
                    <a:pt x="72" y="212"/>
                    <a:pt x="72" y="212"/>
                    <a:pt x="72" y="212"/>
                  </a:cubicBezTo>
                  <a:cubicBezTo>
                    <a:pt x="73" y="212"/>
                    <a:pt x="73" y="212"/>
                    <a:pt x="73" y="211"/>
                  </a:cubicBezTo>
                  <a:cubicBezTo>
                    <a:pt x="72" y="211"/>
                    <a:pt x="72" y="211"/>
                    <a:pt x="72" y="211"/>
                  </a:cubicBezTo>
                  <a:cubicBezTo>
                    <a:pt x="71" y="211"/>
                    <a:pt x="71" y="212"/>
                    <a:pt x="71" y="212"/>
                  </a:cubicBezTo>
                  <a:cubicBezTo>
                    <a:pt x="71" y="212"/>
                    <a:pt x="71" y="212"/>
                    <a:pt x="70" y="213"/>
                  </a:cubicBezTo>
                  <a:cubicBezTo>
                    <a:pt x="70" y="213"/>
                    <a:pt x="70" y="213"/>
                    <a:pt x="69" y="213"/>
                  </a:cubicBezTo>
                  <a:cubicBezTo>
                    <a:pt x="69" y="212"/>
                    <a:pt x="69" y="212"/>
                    <a:pt x="69" y="212"/>
                  </a:cubicBezTo>
                  <a:cubicBezTo>
                    <a:pt x="70" y="212"/>
                    <a:pt x="70" y="211"/>
                    <a:pt x="70" y="211"/>
                  </a:cubicBezTo>
                  <a:cubicBezTo>
                    <a:pt x="71" y="211"/>
                    <a:pt x="71" y="211"/>
                    <a:pt x="71" y="211"/>
                  </a:cubicBezTo>
                  <a:cubicBezTo>
                    <a:pt x="71" y="210"/>
                    <a:pt x="71" y="210"/>
                    <a:pt x="71" y="209"/>
                  </a:cubicBezTo>
                  <a:cubicBezTo>
                    <a:pt x="71" y="209"/>
                    <a:pt x="71" y="209"/>
                    <a:pt x="71" y="209"/>
                  </a:cubicBezTo>
                  <a:cubicBezTo>
                    <a:pt x="71" y="209"/>
                    <a:pt x="70" y="209"/>
                    <a:pt x="70" y="209"/>
                  </a:cubicBezTo>
                  <a:cubicBezTo>
                    <a:pt x="70" y="208"/>
                    <a:pt x="70" y="208"/>
                    <a:pt x="70" y="209"/>
                  </a:cubicBezTo>
                  <a:cubicBezTo>
                    <a:pt x="70" y="209"/>
                    <a:pt x="70" y="209"/>
                    <a:pt x="70" y="209"/>
                  </a:cubicBezTo>
                  <a:cubicBezTo>
                    <a:pt x="70" y="209"/>
                    <a:pt x="69" y="210"/>
                    <a:pt x="69" y="210"/>
                  </a:cubicBezTo>
                  <a:cubicBezTo>
                    <a:pt x="69" y="210"/>
                    <a:pt x="69" y="210"/>
                    <a:pt x="69" y="210"/>
                  </a:cubicBezTo>
                  <a:cubicBezTo>
                    <a:pt x="68" y="209"/>
                    <a:pt x="68" y="209"/>
                    <a:pt x="68" y="208"/>
                  </a:cubicBezTo>
                  <a:cubicBezTo>
                    <a:pt x="68" y="207"/>
                    <a:pt x="68" y="207"/>
                    <a:pt x="68" y="206"/>
                  </a:cubicBezTo>
                  <a:cubicBezTo>
                    <a:pt x="68" y="206"/>
                    <a:pt x="68" y="205"/>
                    <a:pt x="67" y="205"/>
                  </a:cubicBezTo>
                  <a:cubicBezTo>
                    <a:pt x="67" y="204"/>
                    <a:pt x="67" y="204"/>
                    <a:pt x="67" y="204"/>
                  </a:cubicBezTo>
                  <a:cubicBezTo>
                    <a:pt x="67" y="202"/>
                    <a:pt x="66" y="201"/>
                    <a:pt x="66" y="199"/>
                  </a:cubicBezTo>
                  <a:cubicBezTo>
                    <a:pt x="66" y="197"/>
                    <a:pt x="66" y="196"/>
                    <a:pt x="66" y="194"/>
                  </a:cubicBezTo>
                  <a:cubicBezTo>
                    <a:pt x="66" y="194"/>
                    <a:pt x="66" y="194"/>
                    <a:pt x="66" y="193"/>
                  </a:cubicBezTo>
                  <a:cubicBezTo>
                    <a:pt x="65" y="193"/>
                    <a:pt x="65" y="193"/>
                    <a:pt x="65" y="192"/>
                  </a:cubicBezTo>
                  <a:cubicBezTo>
                    <a:pt x="65" y="192"/>
                    <a:pt x="65" y="191"/>
                    <a:pt x="65" y="191"/>
                  </a:cubicBezTo>
                  <a:cubicBezTo>
                    <a:pt x="65" y="191"/>
                    <a:pt x="65" y="190"/>
                    <a:pt x="65" y="190"/>
                  </a:cubicBezTo>
                  <a:cubicBezTo>
                    <a:pt x="65" y="189"/>
                    <a:pt x="65" y="188"/>
                    <a:pt x="65" y="187"/>
                  </a:cubicBezTo>
                  <a:cubicBezTo>
                    <a:pt x="65" y="187"/>
                    <a:pt x="65" y="186"/>
                    <a:pt x="65" y="184"/>
                  </a:cubicBezTo>
                  <a:cubicBezTo>
                    <a:pt x="64" y="182"/>
                    <a:pt x="64" y="180"/>
                    <a:pt x="64" y="179"/>
                  </a:cubicBezTo>
                  <a:cubicBezTo>
                    <a:pt x="63" y="177"/>
                    <a:pt x="63" y="175"/>
                    <a:pt x="63" y="173"/>
                  </a:cubicBezTo>
                  <a:cubicBezTo>
                    <a:pt x="63" y="172"/>
                    <a:pt x="63" y="172"/>
                    <a:pt x="63" y="172"/>
                  </a:cubicBezTo>
                  <a:cubicBezTo>
                    <a:pt x="63" y="171"/>
                    <a:pt x="63" y="171"/>
                    <a:pt x="63" y="170"/>
                  </a:cubicBezTo>
                  <a:cubicBezTo>
                    <a:pt x="63" y="169"/>
                    <a:pt x="62" y="168"/>
                    <a:pt x="62" y="166"/>
                  </a:cubicBezTo>
                  <a:cubicBezTo>
                    <a:pt x="61" y="164"/>
                    <a:pt x="61" y="163"/>
                    <a:pt x="61" y="161"/>
                  </a:cubicBezTo>
                  <a:cubicBezTo>
                    <a:pt x="61" y="161"/>
                    <a:pt x="61" y="160"/>
                    <a:pt x="61" y="160"/>
                  </a:cubicBezTo>
                  <a:cubicBezTo>
                    <a:pt x="61" y="159"/>
                    <a:pt x="61" y="159"/>
                    <a:pt x="61" y="159"/>
                  </a:cubicBezTo>
                  <a:cubicBezTo>
                    <a:pt x="61" y="158"/>
                    <a:pt x="61" y="157"/>
                    <a:pt x="60" y="156"/>
                  </a:cubicBezTo>
                  <a:cubicBezTo>
                    <a:pt x="60" y="155"/>
                    <a:pt x="60" y="154"/>
                    <a:pt x="60" y="153"/>
                  </a:cubicBezTo>
                  <a:cubicBezTo>
                    <a:pt x="60" y="150"/>
                    <a:pt x="59" y="148"/>
                    <a:pt x="59" y="145"/>
                  </a:cubicBezTo>
                  <a:cubicBezTo>
                    <a:pt x="58" y="142"/>
                    <a:pt x="58" y="139"/>
                    <a:pt x="57" y="136"/>
                  </a:cubicBezTo>
                  <a:cubicBezTo>
                    <a:pt x="57" y="135"/>
                    <a:pt x="57" y="134"/>
                    <a:pt x="57" y="132"/>
                  </a:cubicBezTo>
                  <a:cubicBezTo>
                    <a:pt x="57" y="131"/>
                    <a:pt x="57" y="130"/>
                    <a:pt x="57" y="128"/>
                  </a:cubicBezTo>
                  <a:cubicBezTo>
                    <a:pt x="56" y="128"/>
                    <a:pt x="56" y="127"/>
                    <a:pt x="56" y="127"/>
                  </a:cubicBezTo>
                  <a:cubicBezTo>
                    <a:pt x="56" y="126"/>
                    <a:pt x="56" y="126"/>
                    <a:pt x="56" y="125"/>
                  </a:cubicBezTo>
                  <a:cubicBezTo>
                    <a:pt x="56" y="124"/>
                    <a:pt x="55" y="122"/>
                    <a:pt x="55" y="121"/>
                  </a:cubicBezTo>
                  <a:cubicBezTo>
                    <a:pt x="55" y="119"/>
                    <a:pt x="55" y="118"/>
                    <a:pt x="55" y="116"/>
                  </a:cubicBezTo>
                  <a:cubicBezTo>
                    <a:pt x="55" y="116"/>
                    <a:pt x="55" y="115"/>
                    <a:pt x="55" y="115"/>
                  </a:cubicBezTo>
                  <a:cubicBezTo>
                    <a:pt x="54" y="114"/>
                    <a:pt x="54" y="114"/>
                    <a:pt x="54" y="113"/>
                  </a:cubicBezTo>
                  <a:cubicBezTo>
                    <a:pt x="54" y="113"/>
                    <a:pt x="54" y="112"/>
                    <a:pt x="54" y="112"/>
                  </a:cubicBezTo>
                  <a:cubicBezTo>
                    <a:pt x="54" y="112"/>
                    <a:pt x="54" y="111"/>
                    <a:pt x="54" y="111"/>
                  </a:cubicBezTo>
                  <a:cubicBezTo>
                    <a:pt x="54" y="110"/>
                    <a:pt x="54" y="109"/>
                    <a:pt x="54" y="108"/>
                  </a:cubicBezTo>
                  <a:cubicBezTo>
                    <a:pt x="54" y="108"/>
                    <a:pt x="53" y="107"/>
                    <a:pt x="53" y="105"/>
                  </a:cubicBezTo>
                  <a:cubicBezTo>
                    <a:pt x="53" y="103"/>
                    <a:pt x="52" y="100"/>
                    <a:pt x="52" y="97"/>
                  </a:cubicBezTo>
                  <a:cubicBezTo>
                    <a:pt x="51" y="94"/>
                    <a:pt x="51" y="91"/>
                    <a:pt x="50" y="88"/>
                  </a:cubicBezTo>
                  <a:cubicBezTo>
                    <a:pt x="50" y="88"/>
                    <a:pt x="50" y="87"/>
                    <a:pt x="50" y="87"/>
                  </a:cubicBezTo>
                  <a:cubicBezTo>
                    <a:pt x="50" y="87"/>
                    <a:pt x="50" y="86"/>
                    <a:pt x="50" y="86"/>
                  </a:cubicBezTo>
                  <a:cubicBezTo>
                    <a:pt x="50" y="85"/>
                    <a:pt x="50" y="83"/>
                    <a:pt x="50" y="81"/>
                  </a:cubicBezTo>
                  <a:cubicBezTo>
                    <a:pt x="50" y="80"/>
                    <a:pt x="49" y="78"/>
                    <a:pt x="49" y="76"/>
                  </a:cubicBezTo>
                  <a:cubicBezTo>
                    <a:pt x="49" y="78"/>
                    <a:pt x="48" y="81"/>
                    <a:pt x="48" y="84"/>
                  </a:cubicBezTo>
                  <a:cubicBezTo>
                    <a:pt x="48" y="87"/>
                    <a:pt x="49" y="90"/>
                    <a:pt x="49" y="93"/>
                  </a:cubicBezTo>
                  <a:lnTo>
                    <a:pt x="49" y="193"/>
                  </a:lnTo>
                  <a:cubicBezTo>
                    <a:pt x="48" y="194"/>
                    <a:pt x="48" y="194"/>
                    <a:pt x="48" y="194"/>
                  </a:cubicBezTo>
                  <a:cubicBezTo>
                    <a:pt x="48" y="194"/>
                    <a:pt x="47" y="193"/>
                    <a:pt x="47" y="193"/>
                  </a:cubicBezTo>
                  <a:cubicBezTo>
                    <a:pt x="47" y="193"/>
                    <a:pt x="47" y="193"/>
                    <a:pt x="47" y="192"/>
                  </a:cubicBezTo>
                  <a:cubicBezTo>
                    <a:pt x="46" y="192"/>
                    <a:pt x="46" y="192"/>
                    <a:pt x="46" y="192"/>
                  </a:cubicBezTo>
                  <a:cubicBezTo>
                    <a:pt x="45" y="193"/>
                    <a:pt x="44" y="193"/>
                    <a:pt x="44" y="193"/>
                  </a:cubicBezTo>
                  <a:cubicBezTo>
                    <a:pt x="43" y="193"/>
                    <a:pt x="42" y="193"/>
                    <a:pt x="42" y="193"/>
                  </a:cubicBezTo>
                  <a:cubicBezTo>
                    <a:pt x="42" y="194"/>
                    <a:pt x="42" y="194"/>
                    <a:pt x="42" y="194"/>
                  </a:cubicBezTo>
                  <a:cubicBezTo>
                    <a:pt x="42" y="194"/>
                    <a:pt x="42" y="195"/>
                    <a:pt x="42" y="195"/>
                  </a:cubicBezTo>
                  <a:cubicBezTo>
                    <a:pt x="43" y="195"/>
                    <a:pt x="43" y="195"/>
                    <a:pt x="43" y="195"/>
                  </a:cubicBezTo>
                  <a:cubicBezTo>
                    <a:pt x="43" y="195"/>
                    <a:pt x="43" y="196"/>
                    <a:pt x="43" y="196"/>
                  </a:cubicBezTo>
                  <a:cubicBezTo>
                    <a:pt x="42" y="196"/>
                    <a:pt x="42" y="197"/>
                    <a:pt x="41" y="197"/>
                  </a:cubicBezTo>
                  <a:cubicBezTo>
                    <a:pt x="41" y="197"/>
                    <a:pt x="40" y="197"/>
                    <a:pt x="39" y="197"/>
                  </a:cubicBezTo>
                  <a:cubicBezTo>
                    <a:pt x="39" y="197"/>
                    <a:pt x="39" y="198"/>
                    <a:pt x="39" y="198"/>
                  </a:cubicBezTo>
                  <a:cubicBezTo>
                    <a:pt x="39" y="198"/>
                    <a:pt x="39" y="198"/>
                    <a:pt x="39" y="199"/>
                  </a:cubicBezTo>
                  <a:cubicBezTo>
                    <a:pt x="39" y="199"/>
                    <a:pt x="40" y="199"/>
                    <a:pt x="40" y="199"/>
                  </a:cubicBezTo>
                  <a:cubicBezTo>
                    <a:pt x="40" y="200"/>
                    <a:pt x="40" y="200"/>
                    <a:pt x="40" y="201"/>
                  </a:cubicBezTo>
                  <a:cubicBezTo>
                    <a:pt x="38" y="201"/>
                    <a:pt x="37" y="200"/>
                    <a:pt x="37" y="199"/>
                  </a:cubicBezTo>
                  <a:cubicBezTo>
                    <a:pt x="36" y="199"/>
                    <a:pt x="36" y="200"/>
                    <a:pt x="36" y="200"/>
                  </a:cubicBezTo>
                  <a:cubicBezTo>
                    <a:pt x="35" y="201"/>
                    <a:pt x="35" y="201"/>
                    <a:pt x="34" y="201"/>
                  </a:cubicBezTo>
                  <a:cubicBezTo>
                    <a:pt x="33" y="201"/>
                    <a:pt x="33" y="201"/>
                    <a:pt x="33" y="201"/>
                  </a:cubicBezTo>
                  <a:cubicBezTo>
                    <a:pt x="32" y="201"/>
                    <a:pt x="32" y="201"/>
                    <a:pt x="32" y="201"/>
                  </a:cubicBezTo>
                  <a:cubicBezTo>
                    <a:pt x="32" y="200"/>
                    <a:pt x="32" y="200"/>
                    <a:pt x="32" y="200"/>
                  </a:cubicBezTo>
                  <a:cubicBezTo>
                    <a:pt x="32" y="200"/>
                    <a:pt x="31" y="200"/>
                    <a:pt x="31" y="200"/>
                  </a:cubicBezTo>
                  <a:cubicBezTo>
                    <a:pt x="30" y="200"/>
                    <a:pt x="30" y="200"/>
                    <a:pt x="30" y="201"/>
                  </a:cubicBezTo>
                  <a:cubicBezTo>
                    <a:pt x="31" y="202"/>
                    <a:pt x="30" y="202"/>
                    <a:pt x="30" y="203"/>
                  </a:cubicBezTo>
                  <a:cubicBezTo>
                    <a:pt x="30" y="202"/>
                    <a:pt x="29" y="202"/>
                    <a:pt x="28" y="203"/>
                  </a:cubicBezTo>
                  <a:cubicBezTo>
                    <a:pt x="28" y="203"/>
                    <a:pt x="28" y="204"/>
                    <a:pt x="28" y="205"/>
                  </a:cubicBezTo>
                  <a:cubicBezTo>
                    <a:pt x="27" y="205"/>
                    <a:pt x="27" y="205"/>
                    <a:pt x="27" y="204"/>
                  </a:cubicBezTo>
                  <a:cubicBezTo>
                    <a:pt x="27" y="204"/>
                    <a:pt x="27" y="204"/>
                    <a:pt x="27" y="204"/>
                  </a:cubicBezTo>
                  <a:cubicBezTo>
                    <a:pt x="26" y="204"/>
                    <a:pt x="26" y="205"/>
                    <a:pt x="26" y="205"/>
                  </a:cubicBezTo>
                  <a:cubicBezTo>
                    <a:pt x="26" y="205"/>
                    <a:pt x="26" y="206"/>
                    <a:pt x="26" y="206"/>
                  </a:cubicBezTo>
                  <a:cubicBezTo>
                    <a:pt x="27" y="206"/>
                    <a:pt x="27" y="207"/>
                    <a:pt x="27" y="207"/>
                  </a:cubicBezTo>
                  <a:cubicBezTo>
                    <a:pt x="27" y="208"/>
                    <a:pt x="27" y="208"/>
                    <a:pt x="27" y="209"/>
                  </a:cubicBezTo>
                  <a:cubicBezTo>
                    <a:pt x="27" y="208"/>
                    <a:pt x="26" y="208"/>
                    <a:pt x="25" y="209"/>
                  </a:cubicBezTo>
                  <a:cubicBezTo>
                    <a:pt x="25" y="209"/>
                    <a:pt x="24" y="209"/>
                    <a:pt x="24" y="209"/>
                  </a:cubicBezTo>
                  <a:cubicBezTo>
                    <a:pt x="23" y="209"/>
                    <a:pt x="23" y="209"/>
                    <a:pt x="22" y="210"/>
                  </a:cubicBezTo>
                  <a:cubicBezTo>
                    <a:pt x="22" y="210"/>
                    <a:pt x="21" y="210"/>
                    <a:pt x="20" y="209"/>
                  </a:cubicBezTo>
                  <a:cubicBezTo>
                    <a:pt x="20" y="209"/>
                    <a:pt x="20" y="208"/>
                    <a:pt x="20" y="208"/>
                  </a:cubicBezTo>
                  <a:cubicBezTo>
                    <a:pt x="20" y="207"/>
                    <a:pt x="19" y="207"/>
                    <a:pt x="19" y="207"/>
                  </a:cubicBezTo>
                  <a:cubicBezTo>
                    <a:pt x="19" y="207"/>
                    <a:pt x="19" y="206"/>
                    <a:pt x="19" y="206"/>
                  </a:cubicBezTo>
                  <a:cubicBezTo>
                    <a:pt x="20" y="206"/>
                    <a:pt x="20" y="206"/>
                    <a:pt x="20" y="205"/>
                  </a:cubicBezTo>
                  <a:cubicBezTo>
                    <a:pt x="20" y="204"/>
                    <a:pt x="19" y="202"/>
                    <a:pt x="19" y="199"/>
                  </a:cubicBezTo>
                  <a:cubicBezTo>
                    <a:pt x="18" y="199"/>
                    <a:pt x="18" y="199"/>
                    <a:pt x="17" y="200"/>
                  </a:cubicBezTo>
                  <a:cubicBezTo>
                    <a:pt x="17" y="200"/>
                    <a:pt x="17" y="200"/>
                    <a:pt x="16" y="200"/>
                  </a:cubicBezTo>
                  <a:cubicBezTo>
                    <a:pt x="16" y="200"/>
                    <a:pt x="16" y="201"/>
                    <a:pt x="16" y="201"/>
                  </a:cubicBezTo>
                  <a:cubicBezTo>
                    <a:pt x="15" y="201"/>
                    <a:pt x="15" y="201"/>
                    <a:pt x="14" y="201"/>
                  </a:cubicBezTo>
                  <a:cubicBezTo>
                    <a:pt x="14" y="201"/>
                    <a:pt x="14" y="201"/>
                    <a:pt x="14" y="202"/>
                  </a:cubicBezTo>
                  <a:cubicBezTo>
                    <a:pt x="14" y="202"/>
                    <a:pt x="14" y="203"/>
                    <a:pt x="14" y="203"/>
                  </a:cubicBezTo>
                  <a:cubicBezTo>
                    <a:pt x="14" y="203"/>
                    <a:pt x="13" y="203"/>
                    <a:pt x="13" y="203"/>
                  </a:cubicBezTo>
                  <a:cubicBezTo>
                    <a:pt x="13" y="202"/>
                    <a:pt x="13" y="202"/>
                    <a:pt x="13" y="201"/>
                  </a:cubicBezTo>
                  <a:cubicBezTo>
                    <a:pt x="12" y="201"/>
                    <a:pt x="12" y="201"/>
                    <a:pt x="12" y="200"/>
                  </a:cubicBezTo>
                  <a:cubicBezTo>
                    <a:pt x="11" y="200"/>
                    <a:pt x="11" y="199"/>
                    <a:pt x="11" y="199"/>
                  </a:cubicBezTo>
                  <a:cubicBezTo>
                    <a:pt x="11" y="199"/>
                    <a:pt x="11" y="199"/>
                    <a:pt x="12" y="198"/>
                  </a:cubicBezTo>
                  <a:cubicBezTo>
                    <a:pt x="12" y="198"/>
                    <a:pt x="11" y="197"/>
                    <a:pt x="10" y="197"/>
                  </a:cubicBezTo>
                  <a:cubicBezTo>
                    <a:pt x="9" y="197"/>
                    <a:pt x="8" y="197"/>
                    <a:pt x="7" y="197"/>
                  </a:cubicBezTo>
                  <a:cubicBezTo>
                    <a:pt x="7" y="198"/>
                    <a:pt x="7" y="198"/>
                    <a:pt x="8" y="198"/>
                  </a:cubicBezTo>
                  <a:cubicBezTo>
                    <a:pt x="8" y="198"/>
                    <a:pt x="8" y="198"/>
                    <a:pt x="8" y="198"/>
                  </a:cubicBezTo>
                  <a:lnTo>
                    <a:pt x="9" y="198"/>
                  </a:lnTo>
                  <a:cubicBezTo>
                    <a:pt x="9" y="198"/>
                    <a:pt x="10" y="198"/>
                    <a:pt x="10" y="198"/>
                  </a:cubicBezTo>
                  <a:cubicBezTo>
                    <a:pt x="9" y="200"/>
                    <a:pt x="8" y="201"/>
                    <a:pt x="6" y="201"/>
                  </a:cubicBezTo>
                  <a:cubicBezTo>
                    <a:pt x="6" y="201"/>
                    <a:pt x="5" y="202"/>
                    <a:pt x="5" y="202"/>
                  </a:cubicBezTo>
                  <a:cubicBezTo>
                    <a:pt x="4" y="203"/>
                    <a:pt x="4" y="204"/>
                    <a:pt x="5" y="205"/>
                  </a:cubicBezTo>
                  <a:cubicBezTo>
                    <a:pt x="5" y="205"/>
                    <a:pt x="6" y="205"/>
                    <a:pt x="6" y="204"/>
                  </a:cubicBezTo>
                  <a:cubicBezTo>
                    <a:pt x="6" y="204"/>
                    <a:pt x="6" y="204"/>
                    <a:pt x="7" y="204"/>
                  </a:cubicBezTo>
                  <a:cubicBezTo>
                    <a:pt x="7" y="204"/>
                    <a:pt x="7" y="203"/>
                    <a:pt x="7" y="203"/>
                  </a:cubicBezTo>
                  <a:cubicBezTo>
                    <a:pt x="7" y="203"/>
                    <a:pt x="8" y="203"/>
                    <a:pt x="8" y="203"/>
                  </a:cubicBezTo>
                  <a:lnTo>
                    <a:pt x="7" y="206"/>
                  </a:lnTo>
                  <a:lnTo>
                    <a:pt x="5" y="206"/>
                  </a:lnTo>
                  <a:cubicBezTo>
                    <a:pt x="5" y="206"/>
                    <a:pt x="4" y="207"/>
                    <a:pt x="4" y="207"/>
                  </a:cubicBezTo>
                  <a:cubicBezTo>
                    <a:pt x="4" y="207"/>
                    <a:pt x="4" y="208"/>
                    <a:pt x="5" y="208"/>
                  </a:cubicBezTo>
                  <a:cubicBezTo>
                    <a:pt x="6" y="208"/>
                    <a:pt x="6" y="209"/>
                    <a:pt x="6" y="209"/>
                  </a:cubicBezTo>
                  <a:cubicBezTo>
                    <a:pt x="7" y="209"/>
                    <a:pt x="7" y="209"/>
                    <a:pt x="7" y="209"/>
                  </a:cubicBezTo>
                  <a:cubicBezTo>
                    <a:pt x="7" y="209"/>
                    <a:pt x="7" y="208"/>
                    <a:pt x="7" y="208"/>
                  </a:cubicBezTo>
                  <a:cubicBezTo>
                    <a:pt x="7" y="208"/>
                    <a:pt x="8" y="208"/>
                    <a:pt x="8" y="208"/>
                  </a:cubicBezTo>
                  <a:cubicBezTo>
                    <a:pt x="8" y="208"/>
                    <a:pt x="8" y="208"/>
                    <a:pt x="9" y="208"/>
                  </a:cubicBezTo>
                  <a:lnTo>
                    <a:pt x="8" y="210"/>
                  </a:lnTo>
                  <a:cubicBezTo>
                    <a:pt x="7" y="210"/>
                    <a:pt x="6" y="210"/>
                    <a:pt x="6" y="210"/>
                  </a:cubicBezTo>
                  <a:cubicBezTo>
                    <a:pt x="5" y="210"/>
                    <a:pt x="4" y="210"/>
                    <a:pt x="4" y="209"/>
                  </a:cubicBezTo>
                  <a:cubicBezTo>
                    <a:pt x="3" y="209"/>
                    <a:pt x="3" y="209"/>
                    <a:pt x="4" y="210"/>
                  </a:cubicBezTo>
                  <a:cubicBezTo>
                    <a:pt x="4" y="211"/>
                    <a:pt x="4" y="211"/>
                    <a:pt x="4" y="212"/>
                  </a:cubicBezTo>
                  <a:cubicBezTo>
                    <a:pt x="3" y="211"/>
                    <a:pt x="3" y="211"/>
                    <a:pt x="2" y="211"/>
                  </a:cubicBezTo>
                  <a:cubicBezTo>
                    <a:pt x="1" y="211"/>
                    <a:pt x="1" y="211"/>
                    <a:pt x="0" y="210"/>
                  </a:cubicBezTo>
                  <a:cubicBezTo>
                    <a:pt x="1" y="209"/>
                    <a:pt x="1" y="208"/>
                    <a:pt x="0" y="208"/>
                  </a:cubicBezTo>
                  <a:cubicBezTo>
                    <a:pt x="0" y="207"/>
                    <a:pt x="0" y="206"/>
                    <a:pt x="0" y="204"/>
                  </a:cubicBezTo>
                  <a:cubicBezTo>
                    <a:pt x="0" y="204"/>
                    <a:pt x="0" y="204"/>
                    <a:pt x="1" y="203"/>
                  </a:cubicBezTo>
                  <a:cubicBezTo>
                    <a:pt x="2" y="203"/>
                    <a:pt x="2" y="203"/>
                    <a:pt x="2" y="202"/>
                  </a:cubicBezTo>
                  <a:cubicBezTo>
                    <a:pt x="2" y="202"/>
                    <a:pt x="2" y="202"/>
                    <a:pt x="2" y="202"/>
                  </a:cubicBezTo>
                  <a:cubicBezTo>
                    <a:pt x="2" y="202"/>
                    <a:pt x="2" y="202"/>
                    <a:pt x="1" y="201"/>
                  </a:cubicBezTo>
                  <a:cubicBezTo>
                    <a:pt x="1" y="201"/>
                    <a:pt x="1" y="201"/>
                    <a:pt x="1" y="201"/>
                  </a:cubicBezTo>
                  <a:cubicBezTo>
                    <a:pt x="1" y="201"/>
                    <a:pt x="0" y="201"/>
                    <a:pt x="0" y="201"/>
                  </a:cubicBezTo>
                  <a:cubicBezTo>
                    <a:pt x="0" y="172"/>
                    <a:pt x="0" y="144"/>
                    <a:pt x="0" y="115"/>
                  </a:cubicBezTo>
                  <a:cubicBezTo>
                    <a:pt x="0" y="86"/>
                    <a:pt x="0" y="58"/>
                    <a:pt x="1" y="29"/>
                  </a:cubicBezTo>
                  <a:cubicBezTo>
                    <a:pt x="1" y="29"/>
                    <a:pt x="2" y="29"/>
                    <a:pt x="2" y="29"/>
                  </a:cubicBezTo>
                  <a:cubicBezTo>
                    <a:pt x="2" y="30"/>
                    <a:pt x="3" y="30"/>
                    <a:pt x="3" y="30"/>
                  </a:cubicBezTo>
                  <a:cubicBezTo>
                    <a:pt x="4" y="30"/>
                    <a:pt x="5" y="30"/>
                    <a:pt x="5" y="29"/>
                  </a:cubicBezTo>
                  <a:cubicBezTo>
                    <a:pt x="5" y="28"/>
                    <a:pt x="5" y="27"/>
                    <a:pt x="6" y="26"/>
                  </a:cubicBezTo>
                  <a:cubicBezTo>
                    <a:pt x="5" y="26"/>
                    <a:pt x="4" y="26"/>
                    <a:pt x="4" y="27"/>
                  </a:cubicBezTo>
                  <a:cubicBezTo>
                    <a:pt x="4" y="27"/>
                    <a:pt x="4" y="27"/>
                    <a:pt x="4" y="27"/>
                  </a:cubicBezTo>
                  <a:lnTo>
                    <a:pt x="4" y="28"/>
                  </a:lnTo>
                  <a:cubicBezTo>
                    <a:pt x="4" y="28"/>
                    <a:pt x="4" y="29"/>
                    <a:pt x="3" y="29"/>
                  </a:cubicBezTo>
                  <a:cubicBezTo>
                    <a:pt x="2" y="28"/>
                    <a:pt x="1" y="28"/>
                    <a:pt x="1" y="27"/>
                  </a:cubicBezTo>
                  <a:cubicBezTo>
                    <a:pt x="1" y="26"/>
                    <a:pt x="1" y="25"/>
                    <a:pt x="0" y="24"/>
                  </a:cubicBezTo>
                  <a:cubicBezTo>
                    <a:pt x="1" y="24"/>
                    <a:pt x="2" y="24"/>
                    <a:pt x="3" y="24"/>
                  </a:cubicBezTo>
                  <a:cubicBezTo>
                    <a:pt x="4" y="23"/>
                    <a:pt x="4" y="22"/>
                    <a:pt x="4" y="21"/>
                  </a:cubicBezTo>
                  <a:cubicBezTo>
                    <a:pt x="4" y="21"/>
                    <a:pt x="3" y="21"/>
                    <a:pt x="2" y="21"/>
                  </a:cubicBezTo>
                  <a:cubicBezTo>
                    <a:pt x="1" y="22"/>
                    <a:pt x="1" y="22"/>
                    <a:pt x="1" y="23"/>
                  </a:cubicBezTo>
                  <a:cubicBezTo>
                    <a:pt x="0" y="23"/>
                    <a:pt x="0" y="22"/>
                    <a:pt x="0" y="22"/>
                  </a:cubicBezTo>
                  <a:cubicBezTo>
                    <a:pt x="0" y="21"/>
                    <a:pt x="0" y="21"/>
                    <a:pt x="0" y="20"/>
                  </a:cubicBezTo>
                  <a:cubicBezTo>
                    <a:pt x="0" y="19"/>
                    <a:pt x="1" y="19"/>
                    <a:pt x="1" y="18"/>
                  </a:cubicBezTo>
                  <a:cubicBezTo>
                    <a:pt x="1" y="18"/>
                    <a:pt x="0" y="17"/>
                    <a:pt x="0" y="17"/>
                  </a:cubicBezTo>
                  <a:cubicBezTo>
                    <a:pt x="0" y="16"/>
                    <a:pt x="1" y="16"/>
                    <a:pt x="2" y="16"/>
                  </a:cubicBezTo>
                  <a:cubicBezTo>
                    <a:pt x="2" y="15"/>
                    <a:pt x="2" y="14"/>
                    <a:pt x="2" y="14"/>
                  </a:cubicBezTo>
                  <a:cubicBezTo>
                    <a:pt x="3" y="14"/>
                    <a:pt x="3" y="13"/>
                    <a:pt x="4" y="13"/>
                  </a:cubicBezTo>
                  <a:cubicBezTo>
                    <a:pt x="3" y="13"/>
                    <a:pt x="3" y="12"/>
                    <a:pt x="3" y="12"/>
                  </a:cubicBezTo>
                  <a:cubicBezTo>
                    <a:pt x="3" y="12"/>
                    <a:pt x="2" y="12"/>
                    <a:pt x="2" y="12"/>
                  </a:cubicBezTo>
                  <a:cubicBezTo>
                    <a:pt x="2" y="12"/>
                    <a:pt x="1" y="12"/>
                    <a:pt x="1" y="12"/>
                  </a:cubicBezTo>
                  <a:cubicBezTo>
                    <a:pt x="1" y="12"/>
                    <a:pt x="0" y="12"/>
                    <a:pt x="0" y="12"/>
                  </a:cubicBezTo>
                  <a:cubicBezTo>
                    <a:pt x="1" y="11"/>
                    <a:pt x="1" y="10"/>
                    <a:pt x="1" y="10"/>
                  </a:cubicBezTo>
                  <a:cubicBezTo>
                    <a:pt x="0" y="9"/>
                    <a:pt x="0" y="8"/>
                    <a:pt x="1" y="7"/>
                  </a:cubicBezTo>
                  <a:cubicBezTo>
                    <a:pt x="1" y="7"/>
                    <a:pt x="2" y="7"/>
                    <a:pt x="2" y="7"/>
                  </a:cubicBezTo>
                  <a:cubicBezTo>
                    <a:pt x="2" y="7"/>
                    <a:pt x="2" y="7"/>
                    <a:pt x="3" y="8"/>
                  </a:cubicBezTo>
                  <a:cubicBezTo>
                    <a:pt x="3" y="8"/>
                    <a:pt x="3" y="8"/>
                    <a:pt x="3" y="8"/>
                  </a:cubicBezTo>
                  <a:cubicBezTo>
                    <a:pt x="4" y="8"/>
                    <a:pt x="4" y="8"/>
                    <a:pt x="4" y="8"/>
                  </a:cubicBezTo>
                  <a:cubicBezTo>
                    <a:pt x="5" y="8"/>
                    <a:pt x="5" y="7"/>
                    <a:pt x="4" y="7"/>
                  </a:cubicBezTo>
                  <a:cubicBezTo>
                    <a:pt x="3" y="6"/>
                    <a:pt x="3" y="6"/>
                    <a:pt x="2" y="5"/>
                  </a:cubicBezTo>
                  <a:cubicBezTo>
                    <a:pt x="2" y="5"/>
                    <a:pt x="2" y="5"/>
                    <a:pt x="2" y="5"/>
                  </a:cubicBezTo>
                  <a:cubicBezTo>
                    <a:pt x="2" y="5"/>
                    <a:pt x="1" y="6"/>
                    <a:pt x="1" y="6"/>
                  </a:cubicBezTo>
                  <a:cubicBezTo>
                    <a:pt x="1" y="6"/>
                    <a:pt x="1" y="6"/>
                    <a:pt x="1" y="6"/>
                  </a:cubicBezTo>
                  <a:cubicBezTo>
                    <a:pt x="1" y="6"/>
                    <a:pt x="0" y="6"/>
                    <a:pt x="0" y="6"/>
                  </a:cubicBezTo>
                  <a:cubicBezTo>
                    <a:pt x="0" y="5"/>
                    <a:pt x="0" y="5"/>
                    <a:pt x="0" y="5"/>
                  </a:cubicBezTo>
                  <a:cubicBezTo>
                    <a:pt x="1" y="5"/>
                    <a:pt x="1" y="5"/>
                    <a:pt x="1" y="5"/>
                  </a:cubicBezTo>
                  <a:cubicBezTo>
                    <a:pt x="2" y="5"/>
                    <a:pt x="2" y="5"/>
                    <a:pt x="2" y="5"/>
                  </a:cubicBezTo>
                  <a:cubicBezTo>
                    <a:pt x="2" y="5"/>
                    <a:pt x="3" y="5"/>
                    <a:pt x="3" y="5"/>
                  </a:cubicBezTo>
                  <a:cubicBezTo>
                    <a:pt x="3" y="4"/>
                    <a:pt x="3" y="4"/>
                    <a:pt x="4" y="4"/>
                  </a:cubicBezTo>
                  <a:cubicBezTo>
                    <a:pt x="4" y="4"/>
                    <a:pt x="4" y="3"/>
                    <a:pt x="4" y="2"/>
                  </a:cubicBezTo>
                  <a:cubicBezTo>
                    <a:pt x="4" y="2"/>
                    <a:pt x="4" y="2"/>
                    <a:pt x="3" y="2"/>
                  </a:cubicBezTo>
                  <a:cubicBezTo>
                    <a:pt x="3" y="2"/>
                    <a:pt x="3" y="2"/>
                    <a:pt x="2" y="2"/>
                  </a:cubicBezTo>
                  <a:cubicBezTo>
                    <a:pt x="2" y="2"/>
                    <a:pt x="2" y="2"/>
                    <a:pt x="1" y="2"/>
                  </a:cubicBezTo>
                  <a:cubicBezTo>
                    <a:pt x="1" y="2"/>
                    <a:pt x="1" y="2"/>
                    <a:pt x="0" y="2"/>
                  </a:cubicBezTo>
                  <a:cubicBezTo>
                    <a:pt x="1" y="1"/>
                    <a:pt x="1" y="1"/>
                    <a:pt x="3" y="1"/>
                  </a:cubicBezTo>
                  <a:cubicBezTo>
                    <a:pt x="4" y="1"/>
                    <a:pt x="6" y="1"/>
                    <a:pt x="7" y="1"/>
                  </a:cubicBezTo>
                  <a:cubicBezTo>
                    <a:pt x="7" y="1"/>
                    <a:pt x="8" y="1"/>
                    <a:pt x="9" y="1"/>
                  </a:cubicBezTo>
                  <a:cubicBezTo>
                    <a:pt x="9" y="1"/>
                    <a:pt x="10" y="1"/>
                    <a:pt x="10" y="1"/>
                  </a:cubicBezTo>
                  <a:cubicBezTo>
                    <a:pt x="12" y="1"/>
                    <a:pt x="13" y="2"/>
                    <a:pt x="13" y="4"/>
                  </a:cubicBezTo>
                  <a:cubicBezTo>
                    <a:pt x="12" y="4"/>
                    <a:pt x="12" y="4"/>
                    <a:pt x="11" y="3"/>
                  </a:cubicBezTo>
                  <a:cubicBezTo>
                    <a:pt x="11" y="3"/>
                    <a:pt x="11" y="3"/>
                    <a:pt x="10" y="2"/>
                  </a:cubicBezTo>
                  <a:cubicBezTo>
                    <a:pt x="10" y="3"/>
                    <a:pt x="9" y="3"/>
                    <a:pt x="8" y="3"/>
                  </a:cubicBezTo>
                  <a:cubicBezTo>
                    <a:pt x="7" y="3"/>
                    <a:pt x="6" y="3"/>
                    <a:pt x="5" y="3"/>
                  </a:cubicBezTo>
                  <a:cubicBezTo>
                    <a:pt x="5" y="4"/>
                    <a:pt x="5" y="5"/>
                    <a:pt x="6" y="5"/>
                  </a:cubicBezTo>
                  <a:cubicBezTo>
                    <a:pt x="6" y="6"/>
                    <a:pt x="7" y="6"/>
                    <a:pt x="7" y="6"/>
                  </a:cubicBezTo>
                  <a:cubicBezTo>
                    <a:pt x="8" y="6"/>
                    <a:pt x="8" y="6"/>
                    <a:pt x="9" y="6"/>
                  </a:cubicBezTo>
                  <a:cubicBezTo>
                    <a:pt x="9" y="6"/>
                    <a:pt x="10" y="6"/>
                    <a:pt x="10" y="6"/>
                  </a:cubicBezTo>
                  <a:cubicBezTo>
                    <a:pt x="11" y="6"/>
                    <a:pt x="11" y="6"/>
                    <a:pt x="12" y="6"/>
                  </a:cubicBezTo>
                  <a:cubicBezTo>
                    <a:pt x="12" y="6"/>
                    <a:pt x="12" y="6"/>
                    <a:pt x="13" y="7"/>
                  </a:cubicBezTo>
                  <a:cubicBezTo>
                    <a:pt x="13" y="7"/>
                    <a:pt x="13" y="7"/>
                    <a:pt x="14" y="7"/>
                  </a:cubicBezTo>
                  <a:cubicBezTo>
                    <a:pt x="14" y="6"/>
                    <a:pt x="14" y="6"/>
                    <a:pt x="14" y="6"/>
                  </a:cubicBezTo>
                  <a:cubicBezTo>
                    <a:pt x="15" y="6"/>
                    <a:pt x="15" y="6"/>
                    <a:pt x="15" y="5"/>
                  </a:cubicBezTo>
                  <a:cubicBezTo>
                    <a:pt x="15" y="5"/>
                    <a:pt x="16" y="5"/>
                    <a:pt x="16" y="5"/>
                  </a:cubicBezTo>
                  <a:cubicBezTo>
                    <a:pt x="17" y="5"/>
                    <a:pt x="17" y="5"/>
                    <a:pt x="17" y="5"/>
                  </a:cubicBezTo>
                  <a:cubicBezTo>
                    <a:pt x="17" y="5"/>
                    <a:pt x="16" y="5"/>
                    <a:pt x="16" y="4"/>
                  </a:cubicBezTo>
                  <a:cubicBezTo>
                    <a:pt x="16" y="4"/>
                    <a:pt x="16" y="4"/>
                    <a:pt x="16" y="4"/>
                  </a:cubicBezTo>
                  <a:cubicBezTo>
                    <a:pt x="16" y="4"/>
                    <a:pt x="16" y="3"/>
                    <a:pt x="16" y="3"/>
                  </a:cubicBezTo>
                  <a:cubicBezTo>
                    <a:pt x="16" y="3"/>
                    <a:pt x="16" y="3"/>
                    <a:pt x="16" y="3"/>
                  </a:cubicBezTo>
                  <a:cubicBezTo>
                    <a:pt x="16" y="3"/>
                    <a:pt x="16" y="2"/>
                    <a:pt x="16" y="2"/>
                  </a:cubicBezTo>
                  <a:cubicBezTo>
                    <a:pt x="16" y="2"/>
                    <a:pt x="16" y="1"/>
                    <a:pt x="16" y="1"/>
                  </a:cubicBezTo>
                  <a:cubicBezTo>
                    <a:pt x="16" y="1"/>
                    <a:pt x="16" y="1"/>
                    <a:pt x="16" y="1"/>
                  </a:cubicBezTo>
                  <a:cubicBezTo>
                    <a:pt x="17" y="1"/>
                    <a:pt x="18" y="1"/>
                    <a:pt x="18" y="2"/>
                  </a:cubicBezTo>
                  <a:cubicBezTo>
                    <a:pt x="18" y="2"/>
                    <a:pt x="18" y="3"/>
                    <a:pt x="18" y="3"/>
                  </a:cubicBezTo>
                  <a:cubicBezTo>
                    <a:pt x="18" y="4"/>
                    <a:pt x="18" y="4"/>
                    <a:pt x="18" y="5"/>
                  </a:cubicBezTo>
                  <a:cubicBezTo>
                    <a:pt x="18" y="6"/>
                    <a:pt x="18" y="6"/>
                    <a:pt x="18" y="6"/>
                  </a:cubicBezTo>
                  <a:cubicBezTo>
                    <a:pt x="19" y="6"/>
                    <a:pt x="19" y="6"/>
                    <a:pt x="19" y="6"/>
                  </a:cubicBezTo>
                  <a:cubicBezTo>
                    <a:pt x="19" y="6"/>
                    <a:pt x="20" y="6"/>
                    <a:pt x="20" y="5"/>
                  </a:cubicBezTo>
                  <a:cubicBezTo>
                    <a:pt x="20" y="5"/>
                    <a:pt x="20" y="5"/>
                    <a:pt x="20" y="5"/>
                  </a:cubicBezTo>
                  <a:cubicBezTo>
                    <a:pt x="20" y="4"/>
                    <a:pt x="21" y="4"/>
                    <a:pt x="21" y="4"/>
                  </a:cubicBezTo>
                  <a:cubicBezTo>
                    <a:pt x="22" y="5"/>
                    <a:pt x="22" y="5"/>
                    <a:pt x="23" y="5"/>
                  </a:cubicBezTo>
                  <a:cubicBezTo>
                    <a:pt x="23" y="6"/>
                    <a:pt x="23" y="7"/>
                    <a:pt x="24" y="7"/>
                  </a:cubicBezTo>
                  <a:cubicBezTo>
                    <a:pt x="23" y="7"/>
                    <a:pt x="22" y="7"/>
                    <a:pt x="22" y="8"/>
                  </a:cubicBezTo>
                  <a:cubicBezTo>
                    <a:pt x="22" y="9"/>
                    <a:pt x="22" y="10"/>
                    <a:pt x="22" y="10"/>
                  </a:cubicBezTo>
                  <a:cubicBezTo>
                    <a:pt x="22" y="11"/>
                    <a:pt x="22" y="11"/>
                    <a:pt x="23" y="11"/>
                  </a:cubicBezTo>
                  <a:cubicBezTo>
                    <a:pt x="23" y="11"/>
                    <a:pt x="24" y="12"/>
                    <a:pt x="24" y="12"/>
                  </a:cubicBezTo>
                  <a:cubicBezTo>
                    <a:pt x="24" y="12"/>
                    <a:pt x="25" y="13"/>
                    <a:pt x="26" y="14"/>
                  </a:cubicBezTo>
                  <a:cubicBezTo>
                    <a:pt x="27" y="14"/>
                    <a:pt x="27" y="13"/>
                    <a:pt x="27" y="12"/>
                  </a:cubicBezTo>
                  <a:cubicBezTo>
                    <a:pt x="27" y="13"/>
                    <a:pt x="28" y="13"/>
                    <a:pt x="28" y="13"/>
                  </a:cubicBezTo>
                  <a:cubicBezTo>
                    <a:pt x="28" y="13"/>
                    <a:pt x="29" y="13"/>
                    <a:pt x="29" y="14"/>
                  </a:cubicBezTo>
                  <a:cubicBezTo>
                    <a:pt x="30" y="14"/>
                    <a:pt x="30" y="14"/>
                    <a:pt x="30" y="13"/>
                  </a:cubicBezTo>
                  <a:cubicBezTo>
                    <a:pt x="30" y="12"/>
                    <a:pt x="30" y="12"/>
                    <a:pt x="30" y="12"/>
                  </a:cubicBezTo>
                  <a:cubicBezTo>
                    <a:pt x="30" y="12"/>
                    <a:pt x="31" y="12"/>
                    <a:pt x="31" y="13"/>
                  </a:cubicBezTo>
                  <a:cubicBezTo>
                    <a:pt x="32" y="14"/>
                    <a:pt x="32" y="15"/>
                    <a:pt x="32" y="16"/>
                  </a:cubicBezTo>
                  <a:cubicBezTo>
                    <a:pt x="33" y="16"/>
                    <a:pt x="33" y="16"/>
                    <a:pt x="33" y="16"/>
                  </a:cubicBezTo>
                  <a:cubicBezTo>
                    <a:pt x="33" y="16"/>
                    <a:pt x="33" y="15"/>
                    <a:pt x="34" y="15"/>
                  </a:cubicBezTo>
                  <a:cubicBezTo>
                    <a:pt x="34" y="15"/>
                    <a:pt x="34" y="15"/>
                    <a:pt x="34" y="15"/>
                  </a:cubicBezTo>
                  <a:cubicBezTo>
                    <a:pt x="34" y="14"/>
                    <a:pt x="34" y="14"/>
                    <a:pt x="34" y="14"/>
                  </a:cubicBezTo>
                  <a:cubicBezTo>
                    <a:pt x="35" y="14"/>
                    <a:pt x="35" y="14"/>
                    <a:pt x="36" y="14"/>
                  </a:cubicBezTo>
                  <a:cubicBezTo>
                    <a:pt x="36" y="14"/>
                    <a:pt x="36" y="14"/>
                    <a:pt x="37" y="14"/>
                  </a:cubicBezTo>
                  <a:cubicBezTo>
                    <a:pt x="37" y="14"/>
                    <a:pt x="38" y="14"/>
                    <a:pt x="38" y="13"/>
                  </a:cubicBezTo>
                  <a:cubicBezTo>
                    <a:pt x="38" y="13"/>
                    <a:pt x="38" y="12"/>
                    <a:pt x="38" y="12"/>
                  </a:cubicBezTo>
                  <a:cubicBezTo>
                    <a:pt x="39" y="11"/>
                    <a:pt x="39" y="11"/>
                    <a:pt x="39" y="10"/>
                  </a:cubicBezTo>
                  <a:cubicBezTo>
                    <a:pt x="39" y="10"/>
                    <a:pt x="40" y="10"/>
                    <a:pt x="41" y="10"/>
                  </a:cubicBezTo>
                  <a:cubicBezTo>
                    <a:pt x="41" y="10"/>
                    <a:pt x="41" y="10"/>
                    <a:pt x="41" y="11"/>
                  </a:cubicBezTo>
                  <a:cubicBezTo>
                    <a:pt x="41" y="11"/>
                    <a:pt x="40" y="11"/>
                    <a:pt x="40" y="11"/>
                  </a:cubicBezTo>
                  <a:cubicBezTo>
                    <a:pt x="40" y="12"/>
                    <a:pt x="40" y="12"/>
                    <a:pt x="40" y="12"/>
                  </a:cubicBezTo>
                  <a:cubicBezTo>
                    <a:pt x="40" y="12"/>
                    <a:pt x="40" y="12"/>
                    <a:pt x="40" y="12"/>
                  </a:cubicBezTo>
                  <a:cubicBezTo>
                    <a:pt x="41" y="12"/>
                    <a:pt x="41" y="12"/>
                    <a:pt x="42" y="12"/>
                  </a:cubicBezTo>
                  <a:cubicBezTo>
                    <a:pt x="42" y="11"/>
                    <a:pt x="43" y="11"/>
                    <a:pt x="43" y="11"/>
                  </a:cubicBezTo>
                  <a:cubicBezTo>
                    <a:pt x="43" y="11"/>
                    <a:pt x="43" y="11"/>
                    <a:pt x="44" y="11"/>
                  </a:cubicBezTo>
                  <a:cubicBezTo>
                    <a:pt x="44" y="11"/>
                    <a:pt x="44" y="11"/>
                    <a:pt x="44" y="11"/>
                  </a:cubicBezTo>
                  <a:cubicBezTo>
                    <a:pt x="45" y="10"/>
                    <a:pt x="45" y="10"/>
                    <a:pt x="45" y="10"/>
                  </a:cubicBezTo>
                  <a:cubicBezTo>
                    <a:pt x="45" y="9"/>
                    <a:pt x="46" y="9"/>
                    <a:pt x="46" y="8"/>
                  </a:cubicBezTo>
                  <a:cubicBezTo>
                    <a:pt x="46" y="8"/>
                    <a:pt x="46" y="8"/>
                    <a:pt x="46" y="8"/>
                  </a:cubicBezTo>
                  <a:cubicBezTo>
                    <a:pt x="46" y="8"/>
                    <a:pt x="45" y="8"/>
                    <a:pt x="45" y="8"/>
                  </a:cubicBezTo>
                  <a:cubicBezTo>
                    <a:pt x="45" y="7"/>
                    <a:pt x="45" y="7"/>
                    <a:pt x="45" y="7"/>
                  </a:cubicBezTo>
                  <a:cubicBezTo>
                    <a:pt x="44" y="7"/>
                    <a:pt x="44" y="7"/>
                    <a:pt x="44" y="7"/>
                  </a:cubicBezTo>
                  <a:cubicBezTo>
                    <a:pt x="43" y="7"/>
                    <a:pt x="43" y="7"/>
                    <a:pt x="43" y="7"/>
                  </a:cubicBezTo>
                  <a:cubicBezTo>
                    <a:pt x="42" y="7"/>
                    <a:pt x="42" y="6"/>
                    <a:pt x="42" y="6"/>
                  </a:cubicBezTo>
                  <a:cubicBezTo>
                    <a:pt x="42" y="6"/>
                    <a:pt x="41" y="7"/>
                    <a:pt x="40" y="7"/>
                  </a:cubicBezTo>
                  <a:cubicBezTo>
                    <a:pt x="39" y="7"/>
                    <a:pt x="38" y="7"/>
                    <a:pt x="37" y="7"/>
                  </a:cubicBezTo>
                  <a:cubicBezTo>
                    <a:pt x="37" y="7"/>
                    <a:pt x="37" y="8"/>
                    <a:pt x="37" y="8"/>
                  </a:cubicBezTo>
                  <a:cubicBezTo>
                    <a:pt x="37" y="8"/>
                    <a:pt x="37" y="8"/>
                    <a:pt x="37" y="9"/>
                  </a:cubicBezTo>
                  <a:cubicBezTo>
                    <a:pt x="37" y="9"/>
                    <a:pt x="37" y="9"/>
                    <a:pt x="37" y="9"/>
                  </a:cubicBezTo>
                  <a:cubicBezTo>
                    <a:pt x="37" y="10"/>
                    <a:pt x="37" y="10"/>
                    <a:pt x="37" y="10"/>
                  </a:cubicBezTo>
                  <a:cubicBezTo>
                    <a:pt x="36" y="10"/>
                    <a:pt x="36" y="10"/>
                    <a:pt x="36" y="10"/>
                  </a:cubicBezTo>
                  <a:cubicBezTo>
                    <a:pt x="35" y="10"/>
                    <a:pt x="35" y="9"/>
                    <a:pt x="35" y="9"/>
                  </a:cubicBezTo>
                  <a:cubicBezTo>
                    <a:pt x="35" y="9"/>
                    <a:pt x="35" y="8"/>
                    <a:pt x="35" y="8"/>
                  </a:cubicBezTo>
                  <a:cubicBezTo>
                    <a:pt x="35" y="8"/>
                    <a:pt x="35" y="7"/>
                    <a:pt x="34" y="7"/>
                  </a:cubicBezTo>
                  <a:cubicBezTo>
                    <a:pt x="33" y="7"/>
                    <a:pt x="33" y="8"/>
                    <a:pt x="32" y="8"/>
                  </a:cubicBezTo>
                  <a:cubicBezTo>
                    <a:pt x="32" y="7"/>
                    <a:pt x="32" y="7"/>
                    <a:pt x="32" y="6"/>
                  </a:cubicBezTo>
                  <a:cubicBezTo>
                    <a:pt x="33" y="5"/>
                    <a:pt x="33" y="4"/>
                    <a:pt x="34" y="4"/>
                  </a:cubicBezTo>
                  <a:cubicBezTo>
                    <a:pt x="34" y="4"/>
                    <a:pt x="34" y="3"/>
                    <a:pt x="33" y="3"/>
                  </a:cubicBezTo>
                  <a:cubicBezTo>
                    <a:pt x="33" y="3"/>
                    <a:pt x="33" y="3"/>
                    <a:pt x="33" y="3"/>
                  </a:cubicBezTo>
                  <a:cubicBezTo>
                    <a:pt x="33" y="2"/>
                    <a:pt x="32" y="2"/>
                    <a:pt x="32" y="2"/>
                  </a:cubicBezTo>
                  <a:cubicBezTo>
                    <a:pt x="32" y="2"/>
                    <a:pt x="32" y="2"/>
                    <a:pt x="32" y="2"/>
                  </a:cubicBezTo>
                  <a:cubicBezTo>
                    <a:pt x="33" y="1"/>
                    <a:pt x="34" y="2"/>
                    <a:pt x="34" y="2"/>
                  </a:cubicBezTo>
                  <a:cubicBezTo>
                    <a:pt x="34" y="2"/>
                    <a:pt x="35" y="2"/>
                    <a:pt x="36" y="2"/>
                  </a:cubicBezTo>
                  <a:cubicBezTo>
                    <a:pt x="36" y="2"/>
                    <a:pt x="36" y="2"/>
                    <a:pt x="36" y="2"/>
                  </a:cubicBezTo>
                  <a:cubicBezTo>
                    <a:pt x="37" y="2"/>
                    <a:pt x="37" y="2"/>
                    <a:pt x="37" y="2"/>
                  </a:cubicBezTo>
                  <a:cubicBezTo>
                    <a:pt x="37" y="1"/>
                    <a:pt x="37" y="1"/>
                    <a:pt x="37" y="1"/>
                  </a:cubicBezTo>
                  <a:cubicBezTo>
                    <a:pt x="37" y="1"/>
                    <a:pt x="37" y="1"/>
                    <a:pt x="38" y="1"/>
                  </a:cubicBezTo>
                  <a:cubicBezTo>
                    <a:pt x="38" y="0"/>
                    <a:pt x="39" y="0"/>
                    <a:pt x="39" y="1"/>
                  </a:cubicBezTo>
                  <a:cubicBezTo>
                    <a:pt x="40" y="1"/>
                    <a:pt x="40" y="1"/>
                    <a:pt x="40" y="1"/>
                  </a:cubicBezTo>
                  <a:cubicBezTo>
                    <a:pt x="40" y="2"/>
                    <a:pt x="39" y="2"/>
                    <a:pt x="39" y="3"/>
                  </a:cubicBezTo>
                  <a:cubicBezTo>
                    <a:pt x="38" y="3"/>
                    <a:pt x="38" y="3"/>
                    <a:pt x="37" y="4"/>
                  </a:cubicBezTo>
                  <a:cubicBezTo>
                    <a:pt x="38" y="5"/>
                    <a:pt x="38" y="5"/>
                    <a:pt x="39" y="5"/>
                  </a:cubicBezTo>
                  <a:cubicBezTo>
                    <a:pt x="40" y="5"/>
                    <a:pt x="41" y="5"/>
                    <a:pt x="42" y="5"/>
                  </a:cubicBezTo>
                  <a:cubicBezTo>
                    <a:pt x="42" y="5"/>
                    <a:pt x="42" y="5"/>
                    <a:pt x="42" y="5"/>
                  </a:cubicBezTo>
                  <a:cubicBezTo>
                    <a:pt x="43" y="5"/>
                    <a:pt x="43" y="5"/>
                    <a:pt x="43" y="5"/>
                  </a:cubicBezTo>
                  <a:cubicBezTo>
                    <a:pt x="44" y="5"/>
                    <a:pt x="44" y="5"/>
                    <a:pt x="45" y="6"/>
                  </a:cubicBezTo>
                  <a:cubicBezTo>
                    <a:pt x="45" y="6"/>
                    <a:pt x="46" y="6"/>
                    <a:pt x="46" y="6"/>
                  </a:cubicBezTo>
                  <a:cubicBezTo>
                    <a:pt x="47" y="6"/>
                    <a:pt x="47" y="6"/>
                    <a:pt x="48" y="5"/>
                  </a:cubicBezTo>
                  <a:cubicBezTo>
                    <a:pt x="48" y="5"/>
                    <a:pt x="48" y="5"/>
                    <a:pt x="49" y="4"/>
                  </a:cubicBezTo>
                  <a:cubicBezTo>
                    <a:pt x="50" y="5"/>
                    <a:pt x="50" y="5"/>
                    <a:pt x="51" y="4"/>
                  </a:cubicBezTo>
                  <a:cubicBezTo>
                    <a:pt x="52" y="4"/>
                    <a:pt x="52" y="3"/>
                    <a:pt x="53" y="3"/>
                  </a:cubicBezTo>
                  <a:cubicBezTo>
                    <a:pt x="53" y="2"/>
                    <a:pt x="52" y="2"/>
                    <a:pt x="52" y="2"/>
                  </a:cubicBezTo>
                  <a:cubicBezTo>
                    <a:pt x="51" y="1"/>
                    <a:pt x="51" y="1"/>
                    <a:pt x="52" y="1"/>
                  </a:cubicBezTo>
                  <a:cubicBezTo>
                    <a:pt x="53" y="1"/>
                    <a:pt x="53" y="1"/>
                    <a:pt x="54" y="1"/>
                  </a:cubicBezTo>
                  <a:cubicBezTo>
                    <a:pt x="54" y="1"/>
                    <a:pt x="55" y="1"/>
                    <a:pt x="55" y="1"/>
                  </a:cubicBezTo>
                  <a:cubicBezTo>
                    <a:pt x="55" y="1"/>
                    <a:pt x="56" y="1"/>
                    <a:pt x="56" y="2"/>
                  </a:cubicBezTo>
                  <a:cubicBezTo>
                    <a:pt x="56" y="2"/>
                    <a:pt x="57" y="2"/>
                    <a:pt x="57" y="2"/>
                  </a:cubicBezTo>
                  <a:cubicBezTo>
                    <a:pt x="58" y="2"/>
                    <a:pt x="58" y="3"/>
                    <a:pt x="58" y="3"/>
                  </a:cubicBezTo>
                  <a:cubicBezTo>
                    <a:pt x="59" y="3"/>
                    <a:pt x="59" y="2"/>
                    <a:pt x="60" y="2"/>
                  </a:cubicBezTo>
                  <a:cubicBezTo>
                    <a:pt x="59" y="2"/>
                    <a:pt x="59" y="1"/>
                    <a:pt x="58" y="1"/>
                  </a:cubicBezTo>
                  <a:cubicBezTo>
                    <a:pt x="58" y="1"/>
                    <a:pt x="58" y="1"/>
                    <a:pt x="59" y="1"/>
                  </a:cubicBezTo>
                  <a:cubicBezTo>
                    <a:pt x="59" y="1"/>
                    <a:pt x="59" y="1"/>
                    <a:pt x="60" y="1"/>
                  </a:cubicBezTo>
                  <a:cubicBezTo>
                    <a:pt x="60" y="1"/>
                    <a:pt x="61" y="1"/>
                    <a:pt x="62" y="1"/>
                  </a:cubicBezTo>
                  <a:cubicBezTo>
                    <a:pt x="62" y="1"/>
                    <a:pt x="63" y="1"/>
                    <a:pt x="63" y="1"/>
                  </a:cubicBezTo>
                  <a:cubicBezTo>
                    <a:pt x="64" y="0"/>
                    <a:pt x="64" y="0"/>
                    <a:pt x="64" y="1"/>
                  </a:cubicBezTo>
                  <a:cubicBezTo>
                    <a:pt x="64" y="1"/>
                    <a:pt x="64" y="2"/>
                    <a:pt x="65" y="2"/>
                  </a:cubicBezTo>
                  <a:cubicBezTo>
                    <a:pt x="65" y="2"/>
                    <a:pt x="66" y="1"/>
                    <a:pt x="66" y="1"/>
                  </a:cubicBezTo>
                  <a:cubicBezTo>
                    <a:pt x="66" y="1"/>
                    <a:pt x="67" y="1"/>
                    <a:pt x="67" y="1"/>
                  </a:cubicBezTo>
                  <a:cubicBezTo>
                    <a:pt x="68" y="0"/>
                    <a:pt x="69" y="0"/>
                    <a:pt x="69" y="1"/>
                  </a:cubicBezTo>
                  <a:cubicBezTo>
                    <a:pt x="69" y="1"/>
                    <a:pt x="69" y="1"/>
                    <a:pt x="70" y="2"/>
                  </a:cubicBezTo>
                  <a:cubicBezTo>
                    <a:pt x="70" y="2"/>
                    <a:pt x="70" y="2"/>
                    <a:pt x="71" y="1"/>
                  </a:cubicBezTo>
                  <a:cubicBezTo>
                    <a:pt x="71" y="1"/>
                    <a:pt x="71" y="1"/>
                    <a:pt x="72" y="1"/>
                  </a:cubicBezTo>
                  <a:cubicBezTo>
                    <a:pt x="72" y="3"/>
                    <a:pt x="72" y="4"/>
                    <a:pt x="72" y="4"/>
                  </a:cubicBezTo>
                  <a:cubicBezTo>
                    <a:pt x="73" y="5"/>
                    <a:pt x="73" y="6"/>
                    <a:pt x="73" y="7"/>
                  </a:cubicBezTo>
                  <a:cubicBezTo>
                    <a:pt x="72" y="7"/>
                    <a:pt x="71" y="7"/>
                    <a:pt x="70" y="7"/>
                  </a:cubicBezTo>
                  <a:cubicBezTo>
                    <a:pt x="69" y="7"/>
                    <a:pt x="68" y="6"/>
                    <a:pt x="68" y="6"/>
                  </a:cubicBezTo>
                  <a:cubicBezTo>
                    <a:pt x="67" y="6"/>
                    <a:pt x="66" y="6"/>
                    <a:pt x="65" y="6"/>
                  </a:cubicBezTo>
                  <a:cubicBezTo>
                    <a:pt x="64" y="7"/>
                    <a:pt x="63" y="7"/>
                    <a:pt x="62" y="6"/>
                  </a:cubicBezTo>
                  <a:cubicBezTo>
                    <a:pt x="63" y="5"/>
                    <a:pt x="63" y="4"/>
                    <a:pt x="63" y="4"/>
                  </a:cubicBezTo>
                  <a:cubicBezTo>
                    <a:pt x="63" y="3"/>
                    <a:pt x="63" y="3"/>
                    <a:pt x="63" y="2"/>
                  </a:cubicBezTo>
                  <a:cubicBezTo>
                    <a:pt x="62" y="1"/>
                    <a:pt x="62" y="2"/>
                    <a:pt x="61" y="2"/>
                  </a:cubicBezTo>
                  <a:cubicBezTo>
                    <a:pt x="61" y="3"/>
                    <a:pt x="61" y="4"/>
                    <a:pt x="62" y="4"/>
                  </a:cubicBezTo>
                  <a:cubicBezTo>
                    <a:pt x="61" y="4"/>
                    <a:pt x="61" y="4"/>
                    <a:pt x="60" y="4"/>
                  </a:cubicBezTo>
                  <a:cubicBezTo>
                    <a:pt x="59" y="4"/>
                    <a:pt x="59" y="4"/>
                    <a:pt x="58" y="5"/>
                  </a:cubicBezTo>
                  <a:cubicBezTo>
                    <a:pt x="58" y="4"/>
                    <a:pt x="57" y="4"/>
                    <a:pt x="57" y="4"/>
                  </a:cubicBezTo>
                  <a:cubicBezTo>
                    <a:pt x="56" y="5"/>
                    <a:pt x="55" y="5"/>
                    <a:pt x="54" y="4"/>
                  </a:cubicBezTo>
                  <a:close/>
                  <a:moveTo>
                    <a:pt x="143" y="211"/>
                  </a:moveTo>
                  <a:cubicBezTo>
                    <a:pt x="143" y="211"/>
                    <a:pt x="144" y="211"/>
                    <a:pt x="144" y="211"/>
                  </a:cubicBezTo>
                  <a:cubicBezTo>
                    <a:pt x="144" y="211"/>
                    <a:pt x="144" y="212"/>
                    <a:pt x="145" y="212"/>
                  </a:cubicBezTo>
                  <a:cubicBezTo>
                    <a:pt x="145" y="211"/>
                    <a:pt x="145" y="210"/>
                    <a:pt x="144" y="210"/>
                  </a:cubicBezTo>
                  <a:cubicBezTo>
                    <a:pt x="143" y="210"/>
                    <a:pt x="143" y="211"/>
                    <a:pt x="143" y="211"/>
                  </a:cubicBezTo>
                  <a:close/>
                  <a:moveTo>
                    <a:pt x="161" y="213"/>
                  </a:moveTo>
                  <a:cubicBezTo>
                    <a:pt x="161" y="213"/>
                    <a:pt x="161" y="213"/>
                    <a:pt x="161" y="212"/>
                  </a:cubicBezTo>
                  <a:cubicBezTo>
                    <a:pt x="161" y="212"/>
                    <a:pt x="162" y="212"/>
                    <a:pt x="162" y="211"/>
                  </a:cubicBezTo>
                  <a:cubicBezTo>
                    <a:pt x="162" y="211"/>
                    <a:pt x="162" y="210"/>
                    <a:pt x="161" y="210"/>
                  </a:cubicBezTo>
                  <a:cubicBezTo>
                    <a:pt x="161" y="210"/>
                    <a:pt x="161" y="209"/>
                    <a:pt x="161" y="209"/>
                  </a:cubicBezTo>
                  <a:cubicBezTo>
                    <a:pt x="161" y="210"/>
                    <a:pt x="161" y="210"/>
                    <a:pt x="161" y="211"/>
                  </a:cubicBezTo>
                  <a:cubicBezTo>
                    <a:pt x="161" y="211"/>
                    <a:pt x="161" y="212"/>
                    <a:pt x="161" y="213"/>
                  </a:cubicBezTo>
                  <a:close/>
                  <a:moveTo>
                    <a:pt x="152" y="209"/>
                  </a:moveTo>
                  <a:cubicBezTo>
                    <a:pt x="152" y="209"/>
                    <a:pt x="151" y="209"/>
                    <a:pt x="151" y="209"/>
                  </a:cubicBezTo>
                  <a:cubicBezTo>
                    <a:pt x="151" y="209"/>
                    <a:pt x="151" y="209"/>
                    <a:pt x="151" y="209"/>
                  </a:cubicBezTo>
                  <a:cubicBezTo>
                    <a:pt x="151" y="209"/>
                    <a:pt x="151" y="210"/>
                    <a:pt x="152" y="210"/>
                  </a:cubicBezTo>
                  <a:cubicBezTo>
                    <a:pt x="152" y="210"/>
                    <a:pt x="152" y="210"/>
                    <a:pt x="152" y="209"/>
                  </a:cubicBezTo>
                  <a:close/>
                  <a:moveTo>
                    <a:pt x="148" y="208"/>
                  </a:moveTo>
                  <a:cubicBezTo>
                    <a:pt x="148" y="208"/>
                    <a:pt x="148" y="208"/>
                    <a:pt x="148" y="208"/>
                  </a:cubicBezTo>
                  <a:cubicBezTo>
                    <a:pt x="148" y="208"/>
                    <a:pt x="148" y="208"/>
                    <a:pt x="148" y="209"/>
                  </a:cubicBezTo>
                  <a:cubicBezTo>
                    <a:pt x="148" y="209"/>
                    <a:pt x="148" y="209"/>
                    <a:pt x="148" y="209"/>
                  </a:cubicBezTo>
                  <a:cubicBezTo>
                    <a:pt x="148" y="208"/>
                    <a:pt x="148" y="208"/>
                    <a:pt x="148" y="208"/>
                  </a:cubicBezTo>
                  <a:close/>
                  <a:moveTo>
                    <a:pt x="38" y="207"/>
                  </a:moveTo>
                  <a:cubicBezTo>
                    <a:pt x="38" y="208"/>
                    <a:pt x="38" y="208"/>
                    <a:pt x="37" y="208"/>
                  </a:cubicBezTo>
                  <a:cubicBezTo>
                    <a:pt x="37" y="208"/>
                    <a:pt x="37" y="209"/>
                    <a:pt x="37" y="209"/>
                  </a:cubicBezTo>
                  <a:cubicBezTo>
                    <a:pt x="37" y="209"/>
                    <a:pt x="37" y="209"/>
                    <a:pt x="37" y="210"/>
                  </a:cubicBezTo>
                  <a:cubicBezTo>
                    <a:pt x="37" y="210"/>
                    <a:pt x="37" y="210"/>
                    <a:pt x="37" y="210"/>
                  </a:cubicBezTo>
                  <a:cubicBezTo>
                    <a:pt x="38" y="210"/>
                    <a:pt x="38" y="210"/>
                    <a:pt x="38" y="210"/>
                  </a:cubicBezTo>
                  <a:cubicBezTo>
                    <a:pt x="39" y="210"/>
                    <a:pt x="39" y="209"/>
                    <a:pt x="40" y="209"/>
                  </a:cubicBezTo>
                  <a:cubicBezTo>
                    <a:pt x="40" y="210"/>
                    <a:pt x="40" y="210"/>
                    <a:pt x="40" y="210"/>
                  </a:cubicBezTo>
                  <a:cubicBezTo>
                    <a:pt x="41" y="210"/>
                    <a:pt x="41" y="210"/>
                    <a:pt x="42" y="210"/>
                  </a:cubicBezTo>
                  <a:cubicBezTo>
                    <a:pt x="42" y="210"/>
                    <a:pt x="42" y="209"/>
                    <a:pt x="43" y="209"/>
                  </a:cubicBezTo>
                  <a:cubicBezTo>
                    <a:pt x="43" y="209"/>
                    <a:pt x="43" y="209"/>
                    <a:pt x="44" y="209"/>
                  </a:cubicBezTo>
                  <a:cubicBezTo>
                    <a:pt x="44" y="209"/>
                    <a:pt x="44" y="209"/>
                    <a:pt x="44" y="209"/>
                  </a:cubicBezTo>
                  <a:cubicBezTo>
                    <a:pt x="45" y="209"/>
                    <a:pt x="45" y="209"/>
                    <a:pt x="45" y="209"/>
                  </a:cubicBezTo>
                  <a:cubicBezTo>
                    <a:pt x="46" y="209"/>
                    <a:pt x="46" y="209"/>
                    <a:pt x="46" y="209"/>
                  </a:cubicBezTo>
                  <a:cubicBezTo>
                    <a:pt x="47" y="209"/>
                    <a:pt x="47" y="209"/>
                    <a:pt x="47" y="208"/>
                  </a:cubicBezTo>
                  <a:cubicBezTo>
                    <a:pt x="45" y="208"/>
                    <a:pt x="44" y="207"/>
                    <a:pt x="43" y="207"/>
                  </a:cubicBezTo>
                  <a:cubicBezTo>
                    <a:pt x="41" y="207"/>
                    <a:pt x="40" y="207"/>
                    <a:pt x="38" y="207"/>
                  </a:cubicBezTo>
                  <a:close/>
                  <a:moveTo>
                    <a:pt x="10" y="209"/>
                  </a:moveTo>
                  <a:cubicBezTo>
                    <a:pt x="11" y="209"/>
                    <a:pt x="12" y="208"/>
                    <a:pt x="12" y="208"/>
                  </a:cubicBezTo>
                  <a:cubicBezTo>
                    <a:pt x="13" y="208"/>
                    <a:pt x="13" y="207"/>
                    <a:pt x="13" y="206"/>
                  </a:cubicBezTo>
                  <a:cubicBezTo>
                    <a:pt x="12" y="206"/>
                    <a:pt x="12" y="206"/>
                    <a:pt x="11" y="207"/>
                  </a:cubicBezTo>
                  <a:cubicBezTo>
                    <a:pt x="11" y="208"/>
                    <a:pt x="11" y="208"/>
                    <a:pt x="10" y="209"/>
                  </a:cubicBezTo>
                  <a:close/>
                  <a:moveTo>
                    <a:pt x="15" y="207"/>
                  </a:moveTo>
                  <a:cubicBezTo>
                    <a:pt x="15" y="207"/>
                    <a:pt x="15" y="207"/>
                    <a:pt x="16" y="208"/>
                  </a:cubicBezTo>
                  <a:cubicBezTo>
                    <a:pt x="16" y="208"/>
                    <a:pt x="16" y="209"/>
                    <a:pt x="17" y="209"/>
                  </a:cubicBezTo>
                  <a:cubicBezTo>
                    <a:pt x="17" y="209"/>
                    <a:pt x="17" y="209"/>
                    <a:pt x="17" y="209"/>
                  </a:cubicBezTo>
                  <a:cubicBezTo>
                    <a:pt x="18" y="209"/>
                    <a:pt x="18" y="209"/>
                    <a:pt x="18" y="208"/>
                  </a:cubicBezTo>
                  <a:cubicBezTo>
                    <a:pt x="17" y="208"/>
                    <a:pt x="17" y="208"/>
                    <a:pt x="17" y="208"/>
                  </a:cubicBezTo>
                  <a:cubicBezTo>
                    <a:pt x="17" y="208"/>
                    <a:pt x="16" y="207"/>
                    <a:pt x="16" y="207"/>
                  </a:cubicBezTo>
                  <a:cubicBezTo>
                    <a:pt x="16" y="207"/>
                    <a:pt x="16" y="206"/>
                    <a:pt x="16" y="206"/>
                  </a:cubicBezTo>
                  <a:cubicBezTo>
                    <a:pt x="16" y="206"/>
                    <a:pt x="16" y="205"/>
                    <a:pt x="15" y="205"/>
                  </a:cubicBezTo>
                  <a:cubicBezTo>
                    <a:pt x="15" y="206"/>
                    <a:pt x="15" y="206"/>
                    <a:pt x="15" y="206"/>
                  </a:cubicBezTo>
                  <a:cubicBezTo>
                    <a:pt x="15" y="206"/>
                    <a:pt x="15" y="206"/>
                    <a:pt x="15" y="207"/>
                  </a:cubicBezTo>
                  <a:close/>
                  <a:moveTo>
                    <a:pt x="150" y="206"/>
                  </a:moveTo>
                  <a:cubicBezTo>
                    <a:pt x="151" y="207"/>
                    <a:pt x="151" y="207"/>
                    <a:pt x="152" y="207"/>
                  </a:cubicBezTo>
                  <a:lnTo>
                    <a:pt x="153" y="207"/>
                  </a:lnTo>
                  <a:cubicBezTo>
                    <a:pt x="153" y="205"/>
                    <a:pt x="152" y="204"/>
                    <a:pt x="151" y="204"/>
                  </a:cubicBezTo>
                  <a:cubicBezTo>
                    <a:pt x="151" y="205"/>
                    <a:pt x="151" y="205"/>
                    <a:pt x="150" y="205"/>
                  </a:cubicBezTo>
                  <a:cubicBezTo>
                    <a:pt x="150" y="205"/>
                    <a:pt x="150" y="206"/>
                    <a:pt x="150" y="206"/>
                  </a:cubicBezTo>
                  <a:close/>
                  <a:moveTo>
                    <a:pt x="33" y="204"/>
                  </a:moveTo>
                  <a:cubicBezTo>
                    <a:pt x="33" y="204"/>
                    <a:pt x="33" y="204"/>
                    <a:pt x="33" y="204"/>
                  </a:cubicBezTo>
                  <a:cubicBezTo>
                    <a:pt x="33" y="205"/>
                    <a:pt x="33" y="205"/>
                    <a:pt x="33" y="205"/>
                  </a:cubicBezTo>
                  <a:cubicBezTo>
                    <a:pt x="33" y="205"/>
                    <a:pt x="33" y="205"/>
                    <a:pt x="33" y="205"/>
                  </a:cubicBezTo>
                  <a:cubicBezTo>
                    <a:pt x="33" y="205"/>
                    <a:pt x="33" y="205"/>
                    <a:pt x="33" y="204"/>
                  </a:cubicBezTo>
                  <a:close/>
                  <a:moveTo>
                    <a:pt x="165" y="204"/>
                  </a:moveTo>
                  <a:cubicBezTo>
                    <a:pt x="165" y="204"/>
                    <a:pt x="165" y="204"/>
                    <a:pt x="165" y="204"/>
                  </a:cubicBezTo>
                  <a:cubicBezTo>
                    <a:pt x="165" y="204"/>
                    <a:pt x="165" y="204"/>
                    <a:pt x="165" y="204"/>
                  </a:cubicBezTo>
                  <a:cubicBezTo>
                    <a:pt x="165" y="204"/>
                    <a:pt x="165" y="204"/>
                    <a:pt x="165" y="204"/>
                  </a:cubicBezTo>
                  <a:cubicBezTo>
                    <a:pt x="166" y="204"/>
                    <a:pt x="166" y="204"/>
                    <a:pt x="165" y="204"/>
                  </a:cubicBezTo>
                  <a:close/>
                  <a:moveTo>
                    <a:pt x="146" y="206"/>
                  </a:moveTo>
                  <a:cubicBezTo>
                    <a:pt x="146" y="206"/>
                    <a:pt x="147" y="206"/>
                    <a:pt x="148" y="206"/>
                  </a:cubicBezTo>
                  <a:cubicBezTo>
                    <a:pt x="148" y="206"/>
                    <a:pt x="149" y="205"/>
                    <a:pt x="149" y="205"/>
                  </a:cubicBezTo>
                  <a:cubicBezTo>
                    <a:pt x="148" y="204"/>
                    <a:pt x="148" y="204"/>
                    <a:pt x="147" y="204"/>
                  </a:cubicBezTo>
                  <a:cubicBezTo>
                    <a:pt x="146" y="204"/>
                    <a:pt x="146" y="205"/>
                    <a:pt x="146" y="206"/>
                  </a:cubicBezTo>
                  <a:close/>
                  <a:moveTo>
                    <a:pt x="9" y="206"/>
                  </a:moveTo>
                  <a:cubicBezTo>
                    <a:pt x="9" y="207"/>
                    <a:pt x="9" y="207"/>
                    <a:pt x="9" y="207"/>
                  </a:cubicBezTo>
                  <a:cubicBezTo>
                    <a:pt x="10" y="206"/>
                    <a:pt x="10" y="206"/>
                    <a:pt x="10" y="206"/>
                  </a:cubicBezTo>
                  <a:cubicBezTo>
                    <a:pt x="10" y="206"/>
                    <a:pt x="11" y="206"/>
                    <a:pt x="11" y="206"/>
                  </a:cubicBezTo>
                  <a:cubicBezTo>
                    <a:pt x="11" y="205"/>
                    <a:pt x="12" y="205"/>
                    <a:pt x="12" y="206"/>
                  </a:cubicBezTo>
                  <a:cubicBezTo>
                    <a:pt x="12" y="205"/>
                    <a:pt x="12" y="204"/>
                    <a:pt x="12" y="204"/>
                  </a:cubicBezTo>
                  <a:cubicBezTo>
                    <a:pt x="11" y="204"/>
                    <a:pt x="11" y="204"/>
                    <a:pt x="10" y="204"/>
                  </a:cubicBezTo>
                  <a:cubicBezTo>
                    <a:pt x="10" y="204"/>
                    <a:pt x="10" y="205"/>
                    <a:pt x="9" y="205"/>
                  </a:cubicBezTo>
                  <a:cubicBezTo>
                    <a:pt x="9" y="206"/>
                    <a:pt x="9" y="206"/>
                    <a:pt x="9" y="206"/>
                  </a:cubicBezTo>
                  <a:close/>
                  <a:moveTo>
                    <a:pt x="40" y="204"/>
                  </a:moveTo>
                  <a:cubicBezTo>
                    <a:pt x="40" y="205"/>
                    <a:pt x="40" y="204"/>
                    <a:pt x="41" y="204"/>
                  </a:cubicBezTo>
                  <a:cubicBezTo>
                    <a:pt x="41" y="203"/>
                    <a:pt x="41" y="203"/>
                    <a:pt x="40" y="203"/>
                  </a:cubicBezTo>
                  <a:cubicBezTo>
                    <a:pt x="40" y="203"/>
                    <a:pt x="40" y="204"/>
                    <a:pt x="40" y="204"/>
                  </a:cubicBezTo>
                  <a:cubicBezTo>
                    <a:pt x="40" y="204"/>
                    <a:pt x="40" y="204"/>
                    <a:pt x="40" y="204"/>
                  </a:cubicBezTo>
                  <a:close/>
                  <a:moveTo>
                    <a:pt x="168" y="202"/>
                  </a:moveTo>
                  <a:cubicBezTo>
                    <a:pt x="168" y="202"/>
                    <a:pt x="168" y="202"/>
                    <a:pt x="168" y="202"/>
                  </a:cubicBezTo>
                  <a:cubicBezTo>
                    <a:pt x="168" y="202"/>
                    <a:pt x="168" y="202"/>
                    <a:pt x="168" y="202"/>
                  </a:cubicBezTo>
                  <a:cubicBezTo>
                    <a:pt x="168" y="202"/>
                    <a:pt x="168" y="202"/>
                    <a:pt x="168" y="203"/>
                  </a:cubicBezTo>
                  <a:cubicBezTo>
                    <a:pt x="168" y="203"/>
                    <a:pt x="168" y="203"/>
                    <a:pt x="168" y="202"/>
                  </a:cubicBezTo>
                  <a:close/>
                  <a:moveTo>
                    <a:pt x="155" y="202"/>
                  </a:moveTo>
                  <a:cubicBezTo>
                    <a:pt x="155" y="202"/>
                    <a:pt x="154" y="202"/>
                    <a:pt x="154" y="202"/>
                  </a:cubicBezTo>
                  <a:cubicBezTo>
                    <a:pt x="153" y="202"/>
                    <a:pt x="153" y="202"/>
                    <a:pt x="153" y="202"/>
                  </a:cubicBezTo>
                  <a:cubicBezTo>
                    <a:pt x="153" y="202"/>
                    <a:pt x="153" y="202"/>
                    <a:pt x="154" y="203"/>
                  </a:cubicBezTo>
                  <a:cubicBezTo>
                    <a:pt x="154" y="203"/>
                    <a:pt x="154" y="203"/>
                    <a:pt x="154" y="203"/>
                  </a:cubicBezTo>
                  <a:cubicBezTo>
                    <a:pt x="155" y="203"/>
                    <a:pt x="155" y="203"/>
                    <a:pt x="155" y="203"/>
                  </a:cubicBezTo>
                  <a:cubicBezTo>
                    <a:pt x="155" y="203"/>
                    <a:pt x="155" y="202"/>
                    <a:pt x="155" y="202"/>
                  </a:cubicBezTo>
                  <a:close/>
                  <a:moveTo>
                    <a:pt x="11" y="203"/>
                  </a:moveTo>
                  <a:cubicBezTo>
                    <a:pt x="11" y="203"/>
                    <a:pt x="11" y="203"/>
                    <a:pt x="11" y="203"/>
                  </a:cubicBezTo>
                  <a:cubicBezTo>
                    <a:pt x="11" y="203"/>
                    <a:pt x="11" y="203"/>
                    <a:pt x="11" y="203"/>
                  </a:cubicBezTo>
                  <a:cubicBezTo>
                    <a:pt x="11" y="203"/>
                    <a:pt x="11" y="202"/>
                    <a:pt x="11" y="202"/>
                  </a:cubicBezTo>
                  <a:cubicBezTo>
                    <a:pt x="11" y="202"/>
                    <a:pt x="11" y="202"/>
                    <a:pt x="11" y="202"/>
                  </a:cubicBezTo>
                  <a:lnTo>
                    <a:pt x="11" y="203"/>
                  </a:lnTo>
                  <a:close/>
                  <a:moveTo>
                    <a:pt x="161" y="202"/>
                  </a:moveTo>
                  <a:cubicBezTo>
                    <a:pt x="161" y="203"/>
                    <a:pt x="162" y="203"/>
                    <a:pt x="163" y="203"/>
                  </a:cubicBezTo>
                  <a:cubicBezTo>
                    <a:pt x="164" y="203"/>
                    <a:pt x="164" y="203"/>
                    <a:pt x="164" y="202"/>
                  </a:cubicBezTo>
                  <a:cubicBezTo>
                    <a:pt x="163" y="201"/>
                    <a:pt x="162" y="202"/>
                    <a:pt x="161" y="202"/>
                  </a:cubicBezTo>
                  <a:close/>
                  <a:moveTo>
                    <a:pt x="41" y="203"/>
                  </a:moveTo>
                  <a:cubicBezTo>
                    <a:pt x="42" y="203"/>
                    <a:pt x="42" y="203"/>
                    <a:pt x="42" y="203"/>
                  </a:cubicBezTo>
                  <a:cubicBezTo>
                    <a:pt x="43" y="203"/>
                    <a:pt x="43" y="203"/>
                    <a:pt x="43" y="203"/>
                  </a:cubicBezTo>
                  <a:cubicBezTo>
                    <a:pt x="44" y="203"/>
                    <a:pt x="44" y="203"/>
                    <a:pt x="44" y="203"/>
                  </a:cubicBezTo>
                  <a:cubicBezTo>
                    <a:pt x="44" y="203"/>
                    <a:pt x="44" y="203"/>
                    <a:pt x="44" y="202"/>
                  </a:cubicBezTo>
                  <a:cubicBezTo>
                    <a:pt x="44" y="202"/>
                    <a:pt x="43" y="202"/>
                    <a:pt x="43" y="202"/>
                  </a:cubicBezTo>
                  <a:cubicBezTo>
                    <a:pt x="43" y="202"/>
                    <a:pt x="43" y="202"/>
                    <a:pt x="43" y="202"/>
                  </a:cubicBezTo>
                  <a:cubicBezTo>
                    <a:pt x="43" y="201"/>
                    <a:pt x="42" y="201"/>
                    <a:pt x="42" y="201"/>
                  </a:cubicBezTo>
                  <a:cubicBezTo>
                    <a:pt x="42" y="201"/>
                    <a:pt x="42" y="201"/>
                    <a:pt x="41" y="201"/>
                  </a:cubicBezTo>
                  <a:cubicBezTo>
                    <a:pt x="41" y="201"/>
                    <a:pt x="41" y="202"/>
                    <a:pt x="41" y="202"/>
                  </a:cubicBezTo>
                  <a:cubicBezTo>
                    <a:pt x="41" y="203"/>
                    <a:pt x="41" y="203"/>
                    <a:pt x="41" y="203"/>
                  </a:cubicBezTo>
                  <a:close/>
                  <a:moveTo>
                    <a:pt x="143" y="202"/>
                  </a:moveTo>
                  <a:cubicBezTo>
                    <a:pt x="143" y="201"/>
                    <a:pt x="143" y="201"/>
                    <a:pt x="142" y="201"/>
                  </a:cubicBezTo>
                  <a:cubicBezTo>
                    <a:pt x="142" y="201"/>
                    <a:pt x="142" y="202"/>
                    <a:pt x="142" y="202"/>
                  </a:cubicBezTo>
                  <a:cubicBezTo>
                    <a:pt x="142" y="202"/>
                    <a:pt x="143" y="202"/>
                    <a:pt x="143" y="202"/>
                  </a:cubicBezTo>
                  <a:close/>
                  <a:moveTo>
                    <a:pt x="167" y="201"/>
                  </a:moveTo>
                  <a:cubicBezTo>
                    <a:pt x="167" y="201"/>
                    <a:pt x="167" y="201"/>
                    <a:pt x="167" y="200"/>
                  </a:cubicBezTo>
                  <a:cubicBezTo>
                    <a:pt x="168" y="200"/>
                    <a:pt x="168" y="200"/>
                    <a:pt x="167" y="200"/>
                  </a:cubicBezTo>
                  <a:cubicBezTo>
                    <a:pt x="167" y="200"/>
                    <a:pt x="167" y="200"/>
                    <a:pt x="167" y="200"/>
                  </a:cubicBezTo>
                  <a:cubicBezTo>
                    <a:pt x="167" y="201"/>
                    <a:pt x="167" y="201"/>
                    <a:pt x="167" y="201"/>
                  </a:cubicBezTo>
                  <a:close/>
                  <a:moveTo>
                    <a:pt x="151" y="199"/>
                  </a:moveTo>
                  <a:cubicBezTo>
                    <a:pt x="151" y="199"/>
                    <a:pt x="151" y="199"/>
                    <a:pt x="151" y="199"/>
                  </a:cubicBezTo>
                  <a:cubicBezTo>
                    <a:pt x="150" y="199"/>
                    <a:pt x="150" y="200"/>
                    <a:pt x="150" y="200"/>
                  </a:cubicBezTo>
                  <a:cubicBezTo>
                    <a:pt x="151" y="200"/>
                    <a:pt x="151" y="200"/>
                    <a:pt x="151" y="200"/>
                  </a:cubicBezTo>
                  <a:cubicBezTo>
                    <a:pt x="151" y="200"/>
                    <a:pt x="151" y="200"/>
                    <a:pt x="151" y="199"/>
                  </a:cubicBezTo>
                  <a:close/>
                  <a:moveTo>
                    <a:pt x="48" y="199"/>
                  </a:moveTo>
                  <a:cubicBezTo>
                    <a:pt x="48" y="199"/>
                    <a:pt x="48" y="199"/>
                    <a:pt x="48" y="199"/>
                  </a:cubicBezTo>
                  <a:cubicBezTo>
                    <a:pt x="48" y="200"/>
                    <a:pt x="48" y="200"/>
                    <a:pt x="48" y="200"/>
                  </a:cubicBezTo>
                  <a:cubicBezTo>
                    <a:pt x="48" y="200"/>
                    <a:pt x="48" y="200"/>
                    <a:pt x="48" y="200"/>
                  </a:cubicBezTo>
                  <a:cubicBezTo>
                    <a:pt x="48" y="200"/>
                    <a:pt x="48" y="200"/>
                    <a:pt x="48" y="199"/>
                  </a:cubicBezTo>
                  <a:close/>
                  <a:moveTo>
                    <a:pt x="165" y="199"/>
                  </a:moveTo>
                  <a:cubicBezTo>
                    <a:pt x="165" y="200"/>
                    <a:pt x="165" y="200"/>
                    <a:pt x="165" y="200"/>
                  </a:cubicBezTo>
                  <a:cubicBezTo>
                    <a:pt x="166" y="200"/>
                    <a:pt x="166" y="200"/>
                    <a:pt x="166" y="199"/>
                  </a:cubicBezTo>
                  <a:cubicBezTo>
                    <a:pt x="166" y="199"/>
                    <a:pt x="166" y="199"/>
                    <a:pt x="165" y="199"/>
                  </a:cubicBezTo>
                  <a:cubicBezTo>
                    <a:pt x="165" y="199"/>
                    <a:pt x="165" y="199"/>
                    <a:pt x="165" y="199"/>
                  </a:cubicBezTo>
                  <a:close/>
                  <a:moveTo>
                    <a:pt x="146" y="201"/>
                  </a:moveTo>
                  <a:cubicBezTo>
                    <a:pt x="146" y="201"/>
                    <a:pt x="146" y="201"/>
                    <a:pt x="147" y="201"/>
                  </a:cubicBezTo>
                  <a:cubicBezTo>
                    <a:pt x="147" y="201"/>
                    <a:pt x="148" y="201"/>
                    <a:pt x="148" y="201"/>
                  </a:cubicBezTo>
                  <a:cubicBezTo>
                    <a:pt x="147" y="200"/>
                    <a:pt x="147" y="200"/>
                    <a:pt x="147" y="200"/>
                  </a:cubicBezTo>
                  <a:cubicBezTo>
                    <a:pt x="148" y="200"/>
                    <a:pt x="148" y="199"/>
                    <a:pt x="148" y="199"/>
                  </a:cubicBezTo>
                  <a:cubicBezTo>
                    <a:pt x="147" y="199"/>
                    <a:pt x="147" y="199"/>
                    <a:pt x="147" y="200"/>
                  </a:cubicBezTo>
                  <a:cubicBezTo>
                    <a:pt x="146" y="200"/>
                    <a:pt x="146" y="200"/>
                    <a:pt x="146" y="201"/>
                  </a:cubicBezTo>
                  <a:close/>
                  <a:moveTo>
                    <a:pt x="153" y="200"/>
                  </a:moveTo>
                  <a:cubicBezTo>
                    <a:pt x="153" y="200"/>
                    <a:pt x="154" y="201"/>
                    <a:pt x="154" y="200"/>
                  </a:cubicBezTo>
                  <a:cubicBezTo>
                    <a:pt x="154" y="200"/>
                    <a:pt x="154" y="200"/>
                    <a:pt x="155" y="200"/>
                  </a:cubicBezTo>
                  <a:cubicBezTo>
                    <a:pt x="155" y="200"/>
                    <a:pt x="155" y="200"/>
                    <a:pt x="155" y="199"/>
                  </a:cubicBezTo>
                  <a:cubicBezTo>
                    <a:pt x="156" y="199"/>
                    <a:pt x="156" y="200"/>
                    <a:pt x="156" y="200"/>
                  </a:cubicBezTo>
                  <a:cubicBezTo>
                    <a:pt x="156" y="200"/>
                    <a:pt x="156" y="199"/>
                    <a:pt x="156" y="199"/>
                  </a:cubicBezTo>
                  <a:cubicBezTo>
                    <a:pt x="155" y="198"/>
                    <a:pt x="155" y="198"/>
                    <a:pt x="155" y="198"/>
                  </a:cubicBezTo>
                  <a:cubicBezTo>
                    <a:pt x="155" y="199"/>
                    <a:pt x="154" y="199"/>
                    <a:pt x="154" y="199"/>
                  </a:cubicBezTo>
                  <a:cubicBezTo>
                    <a:pt x="153" y="199"/>
                    <a:pt x="153" y="200"/>
                    <a:pt x="153" y="200"/>
                  </a:cubicBezTo>
                  <a:close/>
                  <a:moveTo>
                    <a:pt x="42" y="199"/>
                  </a:moveTo>
                  <a:cubicBezTo>
                    <a:pt x="42" y="199"/>
                    <a:pt x="43" y="199"/>
                    <a:pt x="44" y="199"/>
                  </a:cubicBezTo>
                  <a:cubicBezTo>
                    <a:pt x="44" y="199"/>
                    <a:pt x="45" y="199"/>
                    <a:pt x="45" y="199"/>
                  </a:cubicBezTo>
                  <a:cubicBezTo>
                    <a:pt x="45" y="199"/>
                    <a:pt x="44" y="198"/>
                    <a:pt x="43" y="198"/>
                  </a:cubicBezTo>
                  <a:cubicBezTo>
                    <a:pt x="43" y="198"/>
                    <a:pt x="42" y="198"/>
                    <a:pt x="42" y="199"/>
                  </a:cubicBezTo>
                  <a:close/>
                  <a:moveTo>
                    <a:pt x="169" y="199"/>
                  </a:moveTo>
                  <a:cubicBezTo>
                    <a:pt x="169" y="199"/>
                    <a:pt x="169" y="199"/>
                    <a:pt x="169" y="199"/>
                  </a:cubicBezTo>
                  <a:cubicBezTo>
                    <a:pt x="169" y="200"/>
                    <a:pt x="169" y="200"/>
                    <a:pt x="170" y="200"/>
                  </a:cubicBezTo>
                  <a:cubicBezTo>
                    <a:pt x="170" y="200"/>
                    <a:pt x="170" y="200"/>
                    <a:pt x="170" y="200"/>
                  </a:cubicBezTo>
                  <a:cubicBezTo>
                    <a:pt x="170" y="201"/>
                    <a:pt x="170" y="201"/>
                    <a:pt x="170" y="201"/>
                  </a:cubicBezTo>
                  <a:cubicBezTo>
                    <a:pt x="170" y="200"/>
                    <a:pt x="170" y="200"/>
                    <a:pt x="170" y="200"/>
                  </a:cubicBezTo>
                  <a:cubicBezTo>
                    <a:pt x="170" y="199"/>
                    <a:pt x="170" y="199"/>
                    <a:pt x="170" y="199"/>
                  </a:cubicBezTo>
                  <a:cubicBezTo>
                    <a:pt x="170" y="198"/>
                    <a:pt x="170" y="198"/>
                    <a:pt x="170" y="198"/>
                  </a:cubicBezTo>
                  <a:cubicBezTo>
                    <a:pt x="170" y="197"/>
                    <a:pt x="170" y="197"/>
                    <a:pt x="170" y="197"/>
                  </a:cubicBezTo>
                  <a:cubicBezTo>
                    <a:pt x="170" y="198"/>
                    <a:pt x="170" y="198"/>
                    <a:pt x="169" y="199"/>
                  </a:cubicBezTo>
                  <a:cubicBezTo>
                    <a:pt x="169" y="199"/>
                    <a:pt x="169" y="199"/>
                    <a:pt x="169" y="199"/>
                  </a:cubicBezTo>
                  <a:close/>
                  <a:moveTo>
                    <a:pt x="162" y="197"/>
                  </a:moveTo>
                  <a:cubicBezTo>
                    <a:pt x="162" y="197"/>
                    <a:pt x="162" y="197"/>
                    <a:pt x="162" y="197"/>
                  </a:cubicBezTo>
                  <a:cubicBezTo>
                    <a:pt x="161" y="197"/>
                    <a:pt x="161" y="197"/>
                    <a:pt x="161" y="196"/>
                  </a:cubicBezTo>
                  <a:cubicBezTo>
                    <a:pt x="161" y="196"/>
                    <a:pt x="161" y="196"/>
                    <a:pt x="161" y="196"/>
                  </a:cubicBezTo>
                  <a:cubicBezTo>
                    <a:pt x="160" y="196"/>
                    <a:pt x="160" y="196"/>
                    <a:pt x="160" y="197"/>
                  </a:cubicBezTo>
                  <a:cubicBezTo>
                    <a:pt x="160" y="197"/>
                    <a:pt x="161" y="197"/>
                    <a:pt x="161" y="198"/>
                  </a:cubicBezTo>
                  <a:cubicBezTo>
                    <a:pt x="161" y="198"/>
                    <a:pt x="162" y="198"/>
                    <a:pt x="162" y="197"/>
                  </a:cubicBezTo>
                  <a:close/>
                  <a:moveTo>
                    <a:pt x="159" y="196"/>
                  </a:moveTo>
                  <a:cubicBezTo>
                    <a:pt x="159" y="196"/>
                    <a:pt x="158" y="196"/>
                    <a:pt x="158" y="196"/>
                  </a:cubicBezTo>
                  <a:cubicBezTo>
                    <a:pt x="158" y="196"/>
                    <a:pt x="158" y="196"/>
                    <a:pt x="158" y="196"/>
                  </a:cubicBezTo>
                  <a:cubicBezTo>
                    <a:pt x="158" y="196"/>
                    <a:pt x="158" y="196"/>
                    <a:pt x="159" y="196"/>
                  </a:cubicBezTo>
                  <a:cubicBezTo>
                    <a:pt x="159" y="196"/>
                    <a:pt x="159" y="196"/>
                    <a:pt x="159" y="196"/>
                  </a:cubicBezTo>
                  <a:close/>
                  <a:moveTo>
                    <a:pt x="168" y="196"/>
                  </a:moveTo>
                  <a:cubicBezTo>
                    <a:pt x="169" y="196"/>
                    <a:pt x="169" y="195"/>
                    <a:pt x="170" y="195"/>
                  </a:cubicBezTo>
                  <a:cubicBezTo>
                    <a:pt x="170" y="194"/>
                    <a:pt x="170" y="194"/>
                    <a:pt x="170" y="193"/>
                  </a:cubicBezTo>
                  <a:cubicBezTo>
                    <a:pt x="169" y="193"/>
                    <a:pt x="169" y="193"/>
                    <a:pt x="169" y="194"/>
                  </a:cubicBezTo>
                  <a:cubicBezTo>
                    <a:pt x="169" y="194"/>
                    <a:pt x="168" y="195"/>
                    <a:pt x="168" y="196"/>
                  </a:cubicBezTo>
                  <a:close/>
                  <a:moveTo>
                    <a:pt x="158" y="193"/>
                  </a:moveTo>
                  <a:cubicBezTo>
                    <a:pt x="157" y="193"/>
                    <a:pt x="157" y="193"/>
                    <a:pt x="157" y="193"/>
                  </a:cubicBezTo>
                  <a:cubicBezTo>
                    <a:pt x="157" y="193"/>
                    <a:pt x="157" y="193"/>
                    <a:pt x="156" y="193"/>
                  </a:cubicBezTo>
                  <a:cubicBezTo>
                    <a:pt x="157" y="193"/>
                    <a:pt x="157" y="193"/>
                    <a:pt x="157" y="194"/>
                  </a:cubicBezTo>
                  <a:cubicBezTo>
                    <a:pt x="157" y="194"/>
                    <a:pt x="157" y="194"/>
                    <a:pt x="158" y="194"/>
                  </a:cubicBezTo>
                  <a:lnTo>
                    <a:pt x="158" y="193"/>
                  </a:lnTo>
                  <a:close/>
                  <a:moveTo>
                    <a:pt x="155" y="195"/>
                  </a:moveTo>
                  <a:cubicBezTo>
                    <a:pt x="155" y="195"/>
                    <a:pt x="156" y="196"/>
                    <a:pt x="156" y="196"/>
                  </a:cubicBezTo>
                  <a:cubicBezTo>
                    <a:pt x="156" y="197"/>
                    <a:pt x="156" y="197"/>
                    <a:pt x="157" y="197"/>
                  </a:cubicBezTo>
                  <a:cubicBezTo>
                    <a:pt x="157" y="196"/>
                    <a:pt x="157" y="196"/>
                    <a:pt x="157" y="195"/>
                  </a:cubicBezTo>
                  <a:cubicBezTo>
                    <a:pt x="156" y="195"/>
                    <a:pt x="156" y="194"/>
                    <a:pt x="156" y="193"/>
                  </a:cubicBezTo>
                  <a:cubicBezTo>
                    <a:pt x="156" y="193"/>
                    <a:pt x="155" y="193"/>
                    <a:pt x="155" y="193"/>
                  </a:cubicBezTo>
                  <a:cubicBezTo>
                    <a:pt x="155" y="193"/>
                    <a:pt x="155" y="193"/>
                    <a:pt x="155" y="193"/>
                  </a:cubicBezTo>
                  <a:cubicBezTo>
                    <a:pt x="154" y="194"/>
                    <a:pt x="154" y="194"/>
                    <a:pt x="154" y="194"/>
                  </a:cubicBezTo>
                  <a:cubicBezTo>
                    <a:pt x="154" y="194"/>
                    <a:pt x="154" y="194"/>
                    <a:pt x="153" y="194"/>
                  </a:cubicBezTo>
                  <a:cubicBezTo>
                    <a:pt x="153" y="194"/>
                    <a:pt x="153" y="194"/>
                    <a:pt x="153" y="193"/>
                  </a:cubicBezTo>
                  <a:cubicBezTo>
                    <a:pt x="152" y="193"/>
                    <a:pt x="152" y="193"/>
                    <a:pt x="151" y="193"/>
                  </a:cubicBezTo>
                  <a:cubicBezTo>
                    <a:pt x="151" y="194"/>
                    <a:pt x="152" y="194"/>
                    <a:pt x="152" y="195"/>
                  </a:cubicBezTo>
                  <a:cubicBezTo>
                    <a:pt x="153" y="195"/>
                    <a:pt x="154" y="195"/>
                    <a:pt x="155" y="195"/>
                  </a:cubicBezTo>
                  <a:close/>
                  <a:moveTo>
                    <a:pt x="167" y="192"/>
                  </a:moveTo>
                  <a:cubicBezTo>
                    <a:pt x="167" y="192"/>
                    <a:pt x="168" y="192"/>
                    <a:pt x="168" y="192"/>
                  </a:cubicBezTo>
                  <a:cubicBezTo>
                    <a:pt x="168" y="192"/>
                    <a:pt x="168" y="192"/>
                    <a:pt x="168" y="192"/>
                  </a:cubicBezTo>
                  <a:lnTo>
                    <a:pt x="168" y="192"/>
                  </a:lnTo>
                  <a:cubicBezTo>
                    <a:pt x="168" y="192"/>
                    <a:pt x="168" y="192"/>
                    <a:pt x="167" y="192"/>
                  </a:cubicBezTo>
                  <a:cubicBezTo>
                    <a:pt x="167" y="192"/>
                    <a:pt x="167" y="192"/>
                    <a:pt x="167" y="192"/>
                  </a:cubicBezTo>
                  <a:close/>
                  <a:moveTo>
                    <a:pt x="136" y="48"/>
                  </a:moveTo>
                  <a:cubicBezTo>
                    <a:pt x="137" y="48"/>
                    <a:pt x="137" y="48"/>
                    <a:pt x="138" y="47"/>
                  </a:cubicBezTo>
                  <a:cubicBezTo>
                    <a:pt x="137" y="47"/>
                    <a:pt x="137" y="47"/>
                    <a:pt x="136" y="47"/>
                  </a:cubicBezTo>
                  <a:cubicBezTo>
                    <a:pt x="136" y="47"/>
                    <a:pt x="136" y="47"/>
                    <a:pt x="136" y="48"/>
                  </a:cubicBezTo>
                  <a:close/>
                  <a:moveTo>
                    <a:pt x="170" y="43"/>
                  </a:moveTo>
                  <a:cubicBezTo>
                    <a:pt x="170" y="43"/>
                    <a:pt x="170" y="43"/>
                    <a:pt x="170" y="43"/>
                  </a:cubicBezTo>
                  <a:cubicBezTo>
                    <a:pt x="170" y="42"/>
                    <a:pt x="170" y="42"/>
                    <a:pt x="170" y="42"/>
                  </a:cubicBezTo>
                  <a:cubicBezTo>
                    <a:pt x="170" y="42"/>
                    <a:pt x="170" y="42"/>
                    <a:pt x="170" y="43"/>
                  </a:cubicBezTo>
                  <a:cubicBezTo>
                    <a:pt x="170" y="43"/>
                    <a:pt x="170" y="43"/>
                    <a:pt x="170" y="43"/>
                  </a:cubicBezTo>
                  <a:close/>
                  <a:moveTo>
                    <a:pt x="163" y="44"/>
                  </a:moveTo>
                  <a:cubicBezTo>
                    <a:pt x="164" y="44"/>
                    <a:pt x="165" y="45"/>
                    <a:pt x="166" y="45"/>
                  </a:cubicBezTo>
                  <a:cubicBezTo>
                    <a:pt x="166" y="46"/>
                    <a:pt x="167" y="47"/>
                    <a:pt x="168" y="47"/>
                  </a:cubicBezTo>
                  <a:cubicBezTo>
                    <a:pt x="168" y="47"/>
                    <a:pt x="168" y="47"/>
                    <a:pt x="168" y="47"/>
                  </a:cubicBezTo>
                  <a:cubicBezTo>
                    <a:pt x="169" y="47"/>
                    <a:pt x="169" y="47"/>
                    <a:pt x="169" y="47"/>
                  </a:cubicBezTo>
                  <a:lnTo>
                    <a:pt x="170" y="47"/>
                  </a:lnTo>
                  <a:cubicBezTo>
                    <a:pt x="170" y="47"/>
                    <a:pt x="170" y="47"/>
                    <a:pt x="170" y="46"/>
                  </a:cubicBezTo>
                  <a:cubicBezTo>
                    <a:pt x="170" y="45"/>
                    <a:pt x="170" y="45"/>
                    <a:pt x="169" y="44"/>
                  </a:cubicBezTo>
                  <a:cubicBezTo>
                    <a:pt x="169" y="44"/>
                    <a:pt x="169" y="43"/>
                    <a:pt x="169" y="43"/>
                  </a:cubicBezTo>
                  <a:cubicBezTo>
                    <a:pt x="168" y="43"/>
                    <a:pt x="167" y="43"/>
                    <a:pt x="167" y="43"/>
                  </a:cubicBezTo>
                  <a:cubicBezTo>
                    <a:pt x="167" y="44"/>
                    <a:pt x="166" y="44"/>
                    <a:pt x="165" y="44"/>
                  </a:cubicBezTo>
                  <a:cubicBezTo>
                    <a:pt x="165" y="43"/>
                    <a:pt x="165" y="43"/>
                    <a:pt x="165" y="42"/>
                  </a:cubicBezTo>
                  <a:cubicBezTo>
                    <a:pt x="165" y="42"/>
                    <a:pt x="165" y="42"/>
                    <a:pt x="164" y="42"/>
                  </a:cubicBezTo>
                  <a:cubicBezTo>
                    <a:pt x="164" y="42"/>
                    <a:pt x="164" y="42"/>
                    <a:pt x="164" y="43"/>
                  </a:cubicBezTo>
                  <a:cubicBezTo>
                    <a:pt x="164" y="43"/>
                    <a:pt x="164" y="43"/>
                    <a:pt x="163" y="43"/>
                  </a:cubicBezTo>
                  <a:cubicBezTo>
                    <a:pt x="163" y="43"/>
                    <a:pt x="163" y="43"/>
                    <a:pt x="163" y="43"/>
                  </a:cubicBezTo>
                  <a:cubicBezTo>
                    <a:pt x="163" y="43"/>
                    <a:pt x="163" y="44"/>
                    <a:pt x="163" y="44"/>
                  </a:cubicBezTo>
                  <a:close/>
                  <a:moveTo>
                    <a:pt x="168" y="42"/>
                  </a:moveTo>
                  <a:cubicBezTo>
                    <a:pt x="168" y="41"/>
                    <a:pt x="168" y="41"/>
                    <a:pt x="168" y="40"/>
                  </a:cubicBezTo>
                  <a:cubicBezTo>
                    <a:pt x="168" y="39"/>
                    <a:pt x="168" y="39"/>
                    <a:pt x="167" y="39"/>
                  </a:cubicBezTo>
                  <a:lnTo>
                    <a:pt x="167" y="41"/>
                  </a:lnTo>
                  <a:cubicBezTo>
                    <a:pt x="167" y="41"/>
                    <a:pt x="167" y="42"/>
                    <a:pt x="168" y="42"/>
                  </a:cubicBezTo>
                  <a:close/>
                  <a:moveTo>
                    <a:pt x="54" y="27"/>
                  </a:moveTo>
                  <a:cubicBezTo>
                    <a:pt x="54" y="27"/>
                    <a:pt x="54" y="27"/>
                    <a:pt x="54" y="27"/>
                  </a:cubicBezTo>
                  <a:cubicBezTo>
                    <a:pt x="54" y="27"/>
                    <a:pt x="54" y="27"/>
                    <a:pt x="54" y="27"/>
                  </a:cubicBezTo>
                  <a:cubicBezTo>
                    <a:pt x="54" y="28"/>
                    <a:pt x="54" y="28"/>
                    <a:pt x="54" y="28"/>
                  </a:cubicBezTo>
                  <a:cubicBezTo>
                    <a:pt x="54" y="28"/>
                    <a:pt x="54" y="28"/>
                    <a:pt x="54" y="27"/>
                  </a:cubicBezTo>
                  <a:close/>
                  <a:moveTo>
                    <a:pt x="170" y="26"/>
                  </a:moveTo>
                  <a:cubicBezTo>
                    <a:pt x="170" y="26"/>
                    <a:pt x="169" y="26"/>
                    <a:pt x="169" y="26"/>
                  </a:cubicBezTo>
                  <a:cubicBezTo>
                    <a:pt x="169" y="26"/>
                    <a:pt x="169" y="26"/>
                    <a:pt x="169" y="26"/>
                  </a:cubicBezTo>
                  <a:cubicBezTo>
                    <a:pt x="169" y="26"/>
                    <a:pt x="169" y="26"/>
                    <a:pt x="169" y="26"/>
                  </a:cubicBezTo>
                  <a:cubicBezTo>
                    <a:pt x="169" y="27"/>
                    <a:pt x="169" y="26"/>
                    <a:pt x="170" y="26"/>
                  </a:cubicBezTo>
                  <a:close/>
                  <a:moveTo>
                    <a:pt x="165" y="28"/>
                  </a:moveTo>
                  <a:cubicBezTo>
                    <a:pt x="165" y="28"/>
                    <a:pt x="165" y="28"/>
                    <a:pt x="166" y="28"/>
                  </a:cubicBezTo>
                  <a:cubicBezTo>
                    <a:pt x="166" y="28"/>
                    <a:pt x="166" y="28"/>
                    <a:pt x="167" y="28"/>
                  </a:cubicBezTo>
                  <a:cubicBezTo>
                    <a:pt x="167" y="27"/>
                    <a:pt x="167" y="27"/>
                    <a:pt x="167" y="27"/>
                  </a:cubicBezTo>
                  <a:cubicBezTo>
                    <a:pt x="168" y="26"/>
                    <a:pt x="167" y="26"/>
                    <a:pt x="167" y="26"/>
                  </a:cubicBezTo>
                  <a:cubicBezTo>
                    <a:pt x="167" y="26"/>
                    <a:pt x="167" y="26"/>
                    <a:pt x="166" y="26"/>
                  </a:cubicBezTo>
                  <a:cubicBezTo>
                    <a:pt x="166" y="26"/>
                    <a:pt x="166" y="26"/>
                    <a:pt x="166" y="27"/>
                  </a:cubicBezTo>
                  <a:cubicBezTo>
                    <a:pt x="166" y="27"/>
                    <a:pt x="166" y="27"/>
                    <a:pt x="165" y="28"/>
                  </a:cubicBezTo>
                  <a:cubicBezTo>
                    <a:pt x="165" y="28"/>
                    <a:pt x="165" y="28"/>
                    <a:pt x="165" y="28"/>
                  </a:cubicBezTo>
                  <a:close/>
                  <a:moveTo>
                    <a:pt x="161" y="27"/>
                  </a:moveTo>
                  <a:cubicBezTo>
                    <a:pt x="162" y="27"/>
                    <a:pt x="162" y="27"/>
                    <a:pt x="163" y="27"/>
                  </a:cubicBezTo>
                  <a:cubicBezTo>
                    <a:pt x="164" y="27"/>
                    <a:pt x="164" y="27"/>
                    <a:pt x="164" y="26"/>
                  </a:cubicBezTo>
                  <a:cubicBezTo>
                    <a:pt x="163" y="26"/>
                    <a:pt x="163" y="26"/>
                    <a:pt x="162" y="26"/>
                  </a:cubicBezTo>
                  <a:cubicBezTo>
                    <a:pt x="161" y="25"/>
                    <a:pt x="161" y="25"/>
                    <a:pt x="160" y="25"/>
                  </a:cubicBezTo>
                  <a:cubicBezTo>
                    <a:pt x="160" y="26"/>
                    <a:pt x="160" y="26"/>
                    <a:pt x="160" y="26"/>
                  </a:cubicBezTo>
                  <a:cubicBezTo>
                    <a:pt x="160" y="26"/>
                    <a:pt x="161" y="26"/>
                    <a:pt x="161" y="26"/>
                  </a:cubicBezTo>
                  <a:cubicBezTo>
                    <a:pt x="161" y="26"/>
                    <a:pt x="161" y="26"/>
                    <a:pt x="162" y="26"/>
                  </a:cubicBezTo>
                  <a:cubicBezTo>
                    <a:pt x="162" y="26"/>
                    <a:pt x="162" y="26"/>
                    <a:pt x="161" y="27"/>
                  </a:cubicBezTo>
                  <a:close/>
                  <a:moveTo>
                    <a:pt x="126" y="23"/>
                  </a:moveTo>
                  <a:cubicBezTo>
                    <a:pt x="125" y="23"/>
                    <a:pt x="125" y="23"/>
                    <a:pt x="125" y="23"/>
                  </a:cubicBezTo>
                  <a:cubicBezTo>
                    <a:pt x="125" y="23"/>
                    <a:pt x="125" y="23"/>
                    <a:pt x="126" y="23"/>
                  </a:cubicBezTo>
                  <a:cubicBezTo>
                    <a:pt x="126" y="23"/>
                    <a:pt x="126" y="23"/>
                    <a:pt x="126" y="23"/>
                  </a:cubicBezTo>
                  <a:close/>
                  <a:moveTo>
                    <a:pt x="163" y="23"/>
                  </a:moveTo>
                  <a:cubicBezTo>
                    <a:pt x="164" y="23"/>
                    <a:pt x="163" y="22"/>
                    <a:pt x="163" y="22"/>
                  </a:cubicBezTo>
                  <a:cubicBezTo>
                    <a:pt x="163" y="22"/>
                    <a:pt x="162" y="22"/>
                    <a:pt x="162" y="22"/>
                  </a:cubicBezTo>
                  <a:cubicBezTo>
                    <a:pt x="162" y="23"/>
                    <a:pt x="162" y="23"/>
                    <a:pt x="163" y="23"/>
                  </a:cubicBezTo>
                  <a:cubicBezTo>
                    <a:pt x="163" y="23"/>
                    <a:pt x="163" y="23"/>
                    <a:pt x="163" y="23"/>
                  </a:cubicBezTo>
                  <a:close/>
                  <a:moveTo>
                    <a:pt x="161" y="23"/>
                  </a:moveTo>
                  <a:cubicBezTo>
                    <a:pt x="162" y="22"/>
                    <a:pt x="162" y="21"/>
                    <a:pt x="162" y="21"/>
                  </a:cubicBezTo>
                  <a:cubicBezTo>
                    <a:pt x="162" y="20"/>
                    <a:pt x="163" y="20"/>
                    <a:pt x="163" y="19"/>
                  </a:cubicBezTo>
                  <a:cubicBezTo>
                    <a:pt x="162" y="19"/>
                    <a:pt x="162" y="19"/>
                    <a:pt x="161" y="20"/>
                  </a:cubicBezTo>
                  <a:cubicBezTo>
                    <a:pt x="161" y="20"/>
                    <a:pt x="161" y="20"/>
                    <a:pt x="160" y="21"/>
                  </a:cubicBezTo>
                  <a:cubicBezTo>
                    <a:pt x="160" y="21"/>
                    <a:pt x="160" y="21"/>
                    <a:pt x="160" y="22"/>
                  </a:cubicBezTo>
                  <a:cubicBezTo>
                    <a:pt x="160" y="22"/>
                    <a:pt x="161" y="23"/>
                    <a:pt x="161" y="23"/>
                  </a:cubicBezTo>
                  <a:close/>
                  <a:moveTo>
                    <a:pt x="165" y="20"/>
                  </a:moveTo>
                  <a:cubicBezTo>
                    <a:pt x="166" y="20"/>
                    <a:pt x="166" y="19"/>
                    <a:pt x="167" y="19"/>
                  </a:cubicBezTo>
                  <a:cubicBezTo>
                    <a:pt x="167" y="18"/>
                    <a:pt x="167" y="18"/>
                    <a:pt x="166" y="18"/>
                  </a:cubicBezTo>
                  <a:cubicBezTo>
                    <a:pt x="166" y="18"/>
                    <a:pt x="166" y="18"/>
                    <a:pt x="165" y="19"/>
                  </a:cubicBezTo>
                  <a:cubicBezTo>
                    <a:pt x="165" y="19"/>
                    <a:pt x="165" y="20"/>
                    <a:pt x="165" y="20"/>
                  </a:cubicBezTo>
                  <a:close/>
                  <a:moveTo>
                    <a:pt x="157" y="16"/>
                  </a:moveTo>
                  <a:cubicBezTo>
                    <a:pt x="158" y="16"/>
                    <a:pt x="158" y="16"/>
                    <a:pt x="159" y="16"/>
                  </a:cubicBezTo>
                  <a:cubicBezTo>
                    <a:pt x="159" y="16"/>
                    <a:pt x="159" y="16"/>
                    <a:pt x="159" y="15"/>
                  </a:cubicBezTo>
                  <a:lnTo>
                    <a:pt x="157" y="15"/>
                  </a:lnTo>
                  <a:lnTo>
                    <a:pt x="157" y="16"/>
                  </a:lnTo>
                  <a:close/>
                  <a:moveTo>
                    <a:pt x="150" y="11"/>
                  </a:moveTo>
                  <a:cubicBezTo>
                    <a:pt x="150" y="11"/>
                    <a:pt x="150" y="11"/>
                    <a:pt x="149" y="11"/>
                  </a:cubicBezTo>
                  <a:cubicBezTo>
                    <a:pt x="149" y="11"/>
                    <a:pt x="149" y="11"/>
                    <a:pt x="149" y="11"/>
                  </a:cubicBezTo>
                  <a:lnTo>
                    <a:pt x="150" y="11"/>
                  </a:lnTo>
                  <a:cubicBezTo>
                    <a:pt x="150" y="11"/>
                    <a:pt x="150" y="11"/>
                    <a:pt x="150" y="11"/>
                  </a:cubicBezTo>
                  <a:close/>
                  <a:moveTo>
                    <a:pt x="32" y="11"/>
                  </a:moveTo>
                  <a:cubicBezTo>
                    <a:pt x="33" y="11"/>
                    <a:pt x="34" y="11"/>
                    <a:pt x="34" y="11"/>
                  </a:cubicBezTo>
                  <a:cubicBezTo>
                    <a:pt x="35" y="11"/>
                    <a:pt x="35" y="11"/>
                    <a:pt x="35" y="10"/>
                  </a:cubicBezTo>
                  <a:cubicBezTo>
                    <a:pt x="34" y="10"/>
                    <a:pt x="33" y="10"/>
                    <a:pt x="32" y="11"/>
                  </a:cubicBezTo>
                  <a:close/>
                  <a:moveTo>
                    <a:pt x="119" y="11"/>
                  </a:moveTo>
                  <a:cubicBezTo>
                    <a:pt x="120" y="11"/>
                    <a:pt x="121" y="11"/>
                    <a:pt x="121" y="10"/>
                  </a:cubicBezTo>
                  <a:lnTo>
                    <a:pt x="119" y="10"/>
                  </a:lnTo>
                  <a:cubicBezTo>
                    <a:pt x="119" y="10"/>
                    <a:pt x="119" y="11"/>
                    <a:pt x="119" y="11"/>
                  </a:cubicBezTo>
                  <a:close/>
                  <a:moveTo>
                    <a:pt x="28" y="11"/>
                  </a:moveTo>
                  <a:cubicBezTo>
                    <a:pt x="28" y="11"/>
                    <a:pt x="29" y="11"/>
                    <a:pt x="29" y="11"/>
                  </a:cubicBezTo>
                  <a:cubicBezTo>
                    <a:pt x="29" y="11"/>
                    <a:pt x="30" y="10"/>
                    <a:pt x="30" y="10"/>
                  </a:cubicBezTo>
                  <a:cubicBezTo>
                    <a:pt x="28" y="10"/>
                    <a:pt x="28" y="10"/>
                    <a:pt x="28" y="11"/>
                  </a:cubicBezTo>
                  <a:close/>
                  <a:moveTo>
                    <a:pt x="168" y="9"/>
                  </a:moveTo>
                  <a:cubicBezTo>
                    <a:pt x="168" y="9"/>
                    <a:pt x="168" y="9"/>
                    <a:pt x="168" y="9"/>
                  </a:cubicBezTo>
                  <a:cubicBezTo>
                    <a:pt x="168" y="9"/>
                    <a:pt x="168" y="9"/>
                    <a:pt x="168" y="9"/>
                  </a:cubicBezTo>
                  <a:cubicBezTo>
                    <a:pt x="168" y="9"/>
                    <a:pt x="168" y="9"/>
                    <a:pt x="168" y="9"/>
                  </a:cubicBezTo>
                  <a:cubicBezTo>
                    <a:pt x="168" y="9"/>
                    <a:pt x="168" y="9"/>
                    <a:pt x="168" y="9"/>
                  </a:cubicBezTo>
                  <a:close/>
                  <a:moveTo>
                    <a:pt x="41" y="10"/>
                  </a:moveTo>
                  <a:lnTo>
                    <a:pt x="42" y="10"/>
                  </a:lnTo>
                  <a:cubicBezTo>
                    <a:pt x="42" y="9"/>
                    <a:pt x="42" y="9"/>
                    <a:pt x="41" y="9"/>
                  </a:cubicBezTo>
                  <a:lnTo>
                    <a:pt x="41" y="10"/>
                  </a:lnTo>
                  <a:close/>
                  <a:moveTo>
                    <a:pt x="24" y="9"/>
                  </a:moveTo>
                  <a:cubicBezTo>
                    <a:pt x="24" y="9"/>
                    <a:pt x="24" y="9"/>
                    <a:pt x="24" y="9"/>
                  </a:cubicBezTo>
                  <a:cubicBezTo>
                    <a:pt x="24" y="9"/>
                    <a:pt x="25" y="9"/>
                    <a:pt x="25" y="10"/>
                  </a:cubicBezTo>
                  <a:cubicBezTo>
                    <a:pt x="25" y="9"/>
                    <a:pt x="25" y="9"/>
                    <a:pt x="25" y="9"/>
                  </a:cubicBezTo>
                  <a:cubicBezTo>
                    <a:pt x="25" y="9"/>
                    <a:pt x="25" y="9"/>
                    <a:pt x="25" y="9"/>
                  </a:cubicBezTo>
                  <a:cubicBezTo>
                    <a:pt x="25" y="9"/>
                    <a:pt x="25" y="9"/>
                    <a:pt x="25" y="9"/>
                  </a:cubicBezTo>
                  <a:cubicBezTo>
                    <a:pt x="25" y="8"/>
                    <a:pt x="25" y="8"/>
                    <a:pt x="24" y="8"/>
                  </a:cubicBezTo>
                  <a:cubicBezTo>
                    <a:pt x="24" y="9"/>
                    <a:pt x="24" y="9"/>
                    <a:pt x="24" y="9"/>
                  </a:cubicBezTo>
                  <a:cubicBezTo>
                    <a:pt x="24" y="9"/>
                    <a:pt x="24" y="9"/>
                    <a:pt x="24" y="9"/>
                  </a:cubicBezTo>
                  <a:close/>
                  <a:moveTo>
                    <a:pt x="155" y="8"/>
                  </a:moveTo>
                  <a:lnTo>
                    <a:pt x="156" y="8"/>
                  </a:lnTo>
                  <a:lnTo>
                    <a:pt x="156" y="7"/>
                  </a:lnTo>
                  <a:lnTo>
                    <a:pt x="155" y="7"/>
                  </a:lnTo>
                  <a:lnTo>
                    <a:pt x="155" y="8"/>
                  </a:lnTo>
                  <a:close/>
                  <a:moveTo>
                    <a:pt x="163" y="7"/>
                  </a:moveTo>
                  <a:cubicBezTo>
                    <a:pt x="163" y="7"/>
                    <a:pt x="163" y="7"/>
                    <a:pt x="162" y="7"/>
                  </a:cubicBezTo>
                  <a:cubicBezTo>
                    <a:pt x="162" y="7"/>
                    <a:pt x="162" y="7"/>
                    <a:pt x="162" y="7"/>
                  </a:cubicBezTo>
                  <a:cubicBezTo>
                    <a:pt x="162" y="7"/>
                    <a:pt x="162" y="7"/>
                    <a:pt x="163" y="7"/>
                  </a:cubicBezTo>
                  <a:cubicBezTo>
                    <a:pt x="163" y="7"/>
                    <a:pt x="163" y="7"/>
                    <a:pt x="163" y="7"/>
                  </a:cubicBezTo>
                  <a:close/>
                  <a:moveTo>
                    <a:pt x="169" y="7"/>
                  </a:moveTo>
                  <a:cubicBezTo>
                    <a:pt x="169" y="7"/>
                    <a:pt x="169" y="7"/>
                    <a:pt x="170" y="7"/>
                  </a:cubicBezTo>
                  <a:cubicBezTo>
                    <a:pt x="170" y="6"/>
                    <a:pt x="169" y="6"/>
                    <a:pt x="169" y="6"/>
                  </a:cubicBezTo>
                  <a:lnTo>
                    <a:pt x="169" y="7"/>
                  </a:lnTo>
                  <a:cubicBezTo>
                    <a:pt x="169" y="7"/>
                    <a:pt x="169" y="7"/>
                    <a:pt x="169" y="7"/>
                  </a:cubicBezTo>
                  <a:close/>
                  <a:moveTo>
                    <a:pt x="26" y="5"/>
                  </a:moveTo>
                  <a:cubicBezTo>
                    <a:pt x="26" y="5"/>
                    <a:pt x="26" y="5"/>
                    <a:pt x="26" y="5"/>
                  </a:cubicBezTo>
                  <a:cubicBezTo>
                    <a:pt x="25" y="5"/>
                    <a:pt x="25" y="5"/>
                    <a:pt x="25" y="5"/>
                  </a:cubicBezTo>
                  <a:cubicBezTo>
                    <a:pt x="25" y="5"/>
                    <a:pt x="26" y="5"/>
                    <a:pt x="26" y="5"/>
                  </a:cubicBezTo>
                  <a:cubicBezTo>
                    <a:pt x="26" y="5"/>
                    <a:pt x="26" y="5"/>
                    <a:pt x="26" y="5"/>
                  </a:cubicBezTo>
                  <a:close/>
                  <a:moveTo>
                    <a:pt x="160" y="4"/>
                  </a:moveTo>
                  <a:cubicBezTo>
                    <a:pt x="162" y="4"/>
                    <a:pt x="163" y="4"/>
                    <a:pt x="164" y="3"/>
                  </a:cubicBezTo>
                  <a:cubicBezTo>
                    <a:pt x="163" y="4"/>
                    <a:pt x="163" y="4"/>
                    <a:pt x="162" y="3"/>
                  </a:cubicBezTo>
                  <a:cubicBezTo>
                    <a:pt x="161" y="3"/>
                    <a:pt x="161" y="4"/>
                    <a:pt x="160" y="4"/>
                  </a:cubicBezTo>
                  <a:close/>
                  <a:moveTo>
                    <a:pt x="151" y="4"/>
                  </a:moveTo>
                  <a:cubicBezTo>
                    <a:pt x="151" y="3"/>
                    <a:pt x="150" y="3"/>
                    <a:pt x="150" y="4"/>
                  </a:cubicBezTo>
                  <a:cubicBezTo>
                    <a:pt x="150" y="4"/>
                    <a:pt x="149" y="4"/>
                    <a:pt x="149" y="3"/>
                  </a:cubicBezTo>
                  <a:cubicBezTo>
                    <a:pt x="149" y="4"/>
                    <a:pt x="149" y="4"/>
                    <a:pt x="149" y="5"/>
                  </a:cubicBezTo>
                  <a:cubicBezTo>
                    <a:pt x="149" y="5"/>
                    <a:pt x="150" y="5"/>
                    <a:pt x="150" y="5"/>
                  </a:cubicBezTo>
                  <a:cubicBezTo>
                    <a:pt x="150" y="5"/>
                    <a:pt x="151" y="5"/>
                    <a:pt x="151" y="5"/>
                  </a:cubicBezTo>
                  <a:cubicBezTo>
                    <a:pt x="151" y="4"/>
                    <a:pt x="151" y="4"/>
                    <a:pt x="151" y="4"/>
                  </a:cubicBezTo>
                  <a:close/>
                  <a:moveTo>
                    <a:pt x="168" y="3"/>
                  </a:moveTo>
                  <a:lnTo>
                    <a:pt x="168" y="3"/>
                  </a:lnTo>
                  <a:lnTo>
                    <a:pt x="169" y="2"/>
                  </a:lnTo>
                  <a:lnTo>
                    <a:pt x="168" y="2"/>
                  </a:lnTo>
                  <a:lnTo>
                    <a:pt x="168" y="3"/>
                  </a:lnTo>
                  <a:close/>
                  <a:moveTo>
                    <a:pt x="21" y="3"/>
                  </a:moveTo>
                  <a:cubicBezTo>
                    <a:pt x="21" y="3"/>
                    <a:pt x="21" y="3"/>
                    <a:pt x="22" y="3"/>
                  </a:cubicBezTo>
                  <a:cubicBezTo>
                    <a:pt x="22" y="3"/>
                    <a:pt x="22" y="2"/>
                    <a:pt x="22" y="2"/>
                  </a:cubicBezTo>
                  <a:lnTo>
                    <a:pt x="20" y="2"/>
                  </a:lnTo>
                  <a:cubicBezTo>
                    <a:pt x="20" y="3"/>
                    <a:pt x="21" y="3"/>
                    <a:pt x="21" y="3"/>
                  </a:cubicBezTo>
                  <a:close/>
                  <a:moveTo>
                    <a:pt x="122" y="4"/>
                  </a:moveTo>
                  <a:lnTo>
                    <a:pt x="123" y="4"/>
                  </a:lnTo>
                  <a:cubicBezTo>
                    <a:pt x="124" y="4"/>
                    <a:pt x="124" y="4"/>
                    <a:pt x="124" y="3"/>
                  </a:cubicBezTo>
                  <a:cubicBezTo>
                    <a:pt x="124" y="3"/>
                    <a:pt x="123" y="3"/>
                    <a:pt x="123" y="2"/>
                  </a:cubicBezTo>
                  <a:cubicBezTo>
                    <a:pt x="123" y="2"/>
                    <a:pt x="123" y="2"/>
                    <a:pt x="122" y="2"/>
                  </a:cubicBezTo>
                  <a:cubicBezTo>
                    <a:pt x="122" y="2"/>
                    <a:pt x="122" y="2"/>
                    <a:pt x="122" y="3"/>
                  </a:cubicBezTo>
                  <a:cubicBezTo>
                    <a:pt x="122" y="3"/>
                    <a:pt x="122" y="4"/>
                    <a:pt x="122" y="4"/>
                  </a:cubicBezTo>
                  <a:close/>
                  <a:moveTo>
                    <a:pt x="28" y="2"/>
                  </a:moveTo>
                  <a:cubicBezTo>
                    <a:pt x="28" y="3"/>
                    <a:pt x="28" y="3"/>
                    <a:pt x="29" y="4"/>
                  </a:cubicBezTo>
                  <a:cubicBezTo>
                    <a:pt x="29" y="4"/>
                    <a:pt x="29" y="4"/>
                    <a:pt x="30" y="4"/>
                  </a:cubicBezTo>
                  <a:cubicBezTo>
                    <a:pt x="30" y="4"/>
                    <a:pt x="31" y="3"/>
                    <a:pt x="31" y="3"/>
                  </a:cubicBezTo>
                  <a:cubicBezTo>
                    <a:pt x="31" y="3"/>
                    <a:pt x="32" y="2"/>
                    <a:pt x="32" y="2"/>
                  </a:cubicBezTo>
                  <a:cubicBezTo>
                    <a:pt x="31" y="1"/>
                    <a:pt x="30" y="2"/>
                    <a:pt x="30" y="2"/>
                  </a:cubicBezTo>
                  <a:cubicBezTo>
                    <a:pt x="29" y="2"/>
                    <a:pt x="29" y="2"/>
                    <a:pt x="28" y="2"/>
                  </a:cubicBezTo>
                  <a:close/>
                  <a:moveTo>
                    <a:pt x="24" y="3"/>
                  </a:moveTo>
                  <a:cubicBezTo>
                    <a:pt x="24" y="3"/>
                    <a:pt x="24" y="3"/>
                    <a:pt x="25" y="4"/>
                  </a:cubicBezTo>
                  <a:cubicBezTo>
                    <a:pt x="25" y="4"/>
                    <a:pt x="25" y="4"/>
                    <a:pt x="26" y="4"/>
                  </a:cubicBezTo>
                  <a:cubicBezTo>
                    <a:pt x="26" y="4"/>
                    <a:pt x="26" y="3"/>
                    <a:pt x="26" y="3"/>
                  </a:cubicBezTo>
                  <a:cubicBezTo>
                    <a:pt x="26" y="3"/>
                    <a:pt x="26" y="3"/>
                    <a:pt x="27" y="2"/>
                  </a:cubicBezTo>
                  <a:cubicBezTo>
                    <a:pt x="26" y="2"/>
                    <a:pt x="26" y="2"/>
                    <a:pt x="25" y="2"/>
                  </a:cubicBezTo>
                  <a:cubicBezTo>
                    <a:pt x="24" y="2"/>
                    <a:pt x="24" y="2"/>
                    <a:pt x="24" y="3"/>
                  </a:cubicBezTo>
                  <a:close/>
                  <a:moveTo>
                    <a:pt x="45" y="3"/>
                  </a:moveTo>
                  <a:cubicBezTo>
                    <a:pt x="46" y="3"/>
                    <a:pt x="46" y="3"/>
                    <a:pt x="46" y="4"/>
                  </a:cubicBezTo>
                  <a:cubicBezTo>
                    <a:pt x="46" y="4"/>
                    <a:pt x="47" y="4"/>
                    <a:pt x="47" y="4"/>
                  </a:cubicBezTo>
                  <a:cubicBezTo>
                    <a:pt x="48" y="4"/>
                    <a:pt x="48" y="3"/>
                    <a:pt x="48" y="3"/>
                  </a:cubicBezTo>
                  <a:cubicBezTo>
                    <a:pt x="49" y="2"/>
                    <a:pt x="49" y="2"/>
                    <a:pt x="49" y="1"/>
                  </a:cubicBezTo>
                  <a:cubicBezTo>
                    <a:pt x="48" y="1"/>
                    <a:pt x="48" y="1"/>
                    <a:pt x="47" y="2"/>
                  </a:cubicBezTo>
                  <a:cubicBezTo>
                    <a:pt x="47" y="2"/>
                    <a:pt x="46" y="2"/>
                    <a:pt x="45" y="1"/>
                  </a:cubicBezTo>
                  <a:cubicBezTo>
                    <a:pt x="45" y="2"/>
                    <a:pt x="45" y="2"/>
                    <a:pt x="45" y="2"/>
                  </a:cubicBezTo>
                  <a:cubicBezTo>
                    <a:pt x="45" y="2"/>
                    <a:pt x="45" y="3"/>
                    <a:pt x="45" y="3"/>
                  </a:cubicBezTo>
                  <a:close/>
                  <a:moveTo>
                    <a:pt x="141" y="3"/>
                  </a:moveTo>
                  <a:cubicBezTo>
                    <a:pt x="141" y="2"/>
                    <a:pt x="142" y="2"/>
                    <a:pt x="142" y="2"/>
                  </a:cubicBezTo>
                  <a:cubicBezTo>
                    <a:pt x="143" y="2"/>
                    <a:pt x="143" y="2"/>
                    <a:pt x="143" y="1"/>
                  </a:cubicBezTo>
                  <a:cubicBezTo>
                    <a:pt x="142" y="1"/>
                    <a:pt x="142" y="1"/>
                    <a:pt x="141" y="1"/>
                  </a:cubicBezTo>
                  <a:cubicBezTo>
                    <a:pt x="140" y="1"/>
                    <a:pt x="139" y="1"/>
                    <a:pt x="139" y="1"/>
                  </a:cubicBezTo>
                  <a:cubicBezTo>
                    <a:pt x="139" y="2"/>
                    <a:pt x="140" y="2"/>
                    <a:pt x="140" y="2"/>
                  </a:cubicBezTo>
                  <a:cubicBezTo>
                    <a:pt x="140" y="3"/>
                    <a:pt x="140" y="3"/>
                    <a:pt x="141" y="3"/>
                  </a:cubicBezTo>
                  <a:close/>
                  <a:moveTo>
                    <a:pt x="126" y="1"/>
                  </a:moveTo>
                  <a:lnTo>
                    <a:pt x="125" y="1"/>
                  </a:lnTo>
                  <a:cubicBezTo>
                    <a:pt x="125" y="1"/>
                    <a:pt x="125" y="1"/>
                    <a:pt x="125" y="1"/>
                  </a:cubicBezTo>
                  <a:cubicBezTo>
                    <a:pt x="125" y="1"/>
                    <a:pt x="125" y="1"/>
                    <a:pt x="125" y="1"/>
                  </a:cubicBezTo>
                  <a:cubicBezTo>
                    <a:pt x="126" y="1"/>
                    <a:pt x="126" y="1"/>
                    <a:pt x="126" y="1"/>
                  </a:cubicBezTo>
                  <a:close/>
                  <a:moveTo>
                    <a:pt x="104" y="3"/>
                  </a:moveTo>
                  <a:cubicBezTo>
                    <a:pt x="103" y="3"/>
                    <a:pt x="103" y="3"/>
                    <a:pt x="102" y="4"/>
                  </a:cubicBezTo>
                  <a:cubicBezTo>
                    <a:pt x="102" y="4"/>
                    <a:pt x="102" y="4"/>
                    <a:pt x="102" y="5"/>
                  </a:cubicBezTo>
                  <a:cubicBezTo>
                    <a:pt x="102" y="5"/>
                    <a:pt x="103" y="5"/>
                    <a:pt x="103" y="5"/>
                  </a:cubicBezTo>
                  <a:cubicBezTo>
                    <a:pt x="103" y="6"/>
                    <a:pt x="104" y="6"/>
                    <a:pt x="104" y="6"/>
                  </a:cubicBezTo>
                  <a:cubicBezTo>
                    <a:pt x="105" y="5"/>
                    <a:pt x="105" y="5"/>
                    <a:pt x="105" y="5"/>
                  </a:cubicBezTo>
                  <a:cubicBezTo>
                    <a:pt x="105" y="5"/>
                    <a:pt x="105" y="4"/>
                    <a:pt x="105" y="3"/>
                  </a:cubicBezTo>
                  <a:cubicBezTo>
                    <a:pt x="105" y="3"/>
                    <a:pt x="105" y="3"/>
                    <a:pt x="105" y="3"/>
                  </a:cubicBezTo>
                  <a:cubicBezTo>
                    <a:pt x="106" y="2"/>
                    <a:pt x="106" y="2"/>
                    <a:pt x="106" y="1"/>
                  </a:cubicBezTo>
                  <a:cubicBezTo>
                    <a:pt x="105" y="1"/>
                    <a:pt x="105" y="1"/>
                    <a:pt x="104" y="1"/>
                  </a:cubicBezTo>
                  <a:cubicBezTo>
                    <a:pt x="104" y="1"/>
                    <a:pt x="103" y="2"/>
                    <a:pt x="104" y="3"/>
                  </a:cubicBezTo>
                  <a:close/>
                  <a:moveTo>
                    <a:pt x="98" y="3"/>
                  </a:moveTo>
                  <a:cubicBezTo>
                    <a:pt x="99" y="3"/>
                    <a:pt x="99" y="3"/>
                    <a:pt x="99" y="4"/>
                  </a:cubicBezTo>
                  <a:cubicBezTo>
                    <a:pt x="99" y="4"/>
                    <a:pt x="100" y="4"/>
                    <a:pt x="100" y="4"/>
                  </a:cubicBezTo>
                  <a:cubicBezTo>
                    <a:pt x="100" y="3"/>
                    <a:pt x="100" y="2"/>
                    <a:pt x="100" y="2"/>
                  </a:cubicBezTo>
                  <a:cubicBezTo>
                    <a:pt x="101" y="2"/>
                    <a:pt x="101" y="2"/>
                    <a:pt x="101" y="1"/>
                  </a:cubicBezTo>
                  <a:cubicBezTo>
                    <a:pt x="99" y="1"/>
                    <a:pt x="98" y="2"/>
                    <a:pt x="98" y="3"/>
                  </a:cubicBezTo>
                  <a:close/>
                  <a:moveTo>
                    <a:pt x="110" y="9"/>
                  </a:moveTo>
                  <a:cubicBezTo>
                    <a:pt x="110" y="10"/>
                    <a:pt x="110" y="10"/>
                    <a:pt x="111" y="10"/>
                  </a:cubicBezTo>
                  <a:cubicBezTo>
                    <a:pt x="112" y="10"/>
                    <a:pt x="112" y="10"/>
                    <a:pt x="112" y="9"/>
                  </a:cubicBezTo>
                  <a:cubicBezTo>
                    <a:pt x="111" y="9"/>
                    <a:pt x="110" y="9"/>
                    <a:pt x="110" y="9"/>
                  </a:cubicBezTo>
                  <a:close/>
                  <a:moveTo>
                    <a:pt x="108" y="1"/>
                  </a:moveTo>
                  <a:cubicBezTo>
                    <a:pt x="109" y="1"/>
                    <a:pt x="110" y="1"/>
                    <a:pt x="111" y="1"/>
                  </a:cubicBezTo>
                  <a:cubicBezTo>
                    <a:pt x="112" y="1"/>
                    <a:pt x="113" y="1"/>
                    <a:pt x="113" y="1"/>
                  </a:cubicBezTo>
                  <a:cubicBezTo>
                    <a:pt x="113" y="1"/>
                    <a:pt x="113" y="1"/>
                    <a:pt x="113" y="1"/>
                  </a:cubicBezTo>
                  <a:cubicBezTo>
                    <a:pt x="112" y="1"/>
                    <a:pt x="112" y="1"/>
                    <a:pt x="112" y="1"/>
                  </a:cubicBezTo>
                  <a:cubicBezTo>
                    <a:pt x="111" y="1"/>
                    <a:pt x="111" y="1"/>
                    <a:pt x="111" y="2"/>
                  </a:cubicBezTo>
                  <a:cubicBezTo>
                    <a:pt x="111" y="2"/>
                    <a:pt x="111" y="2"/>
                    <a:pt x="111" y="2"/>
                  </a:cubicBezTo>
                  <a:cubicBezTo>
                    <a:pt x="111" y="3"/>
                    <a:pt x="111" y="3"/>
                    <a:pt x="111" y="3"/>
                  </a:cubicBezTo>
                  <a:cubicBezTo>
                    <a:pt x="110" y="4"/>
                    <a:pt x="110" y="4"/>
                    <a:pt x="110" y="4"/>
                  </a:cubicBezTo>
                  <a:cubicBezTo>
                    <a:pt x="111" y="4"/>
                    <a:pt x="111" y="5"/>
                    <a:pt x="111" y="6"/>
                  </a:cubicBezTo>
                  <a:cubicBezTo>
                    <a:pt x="111" y="6"/>
                    <a:pt x="111" y="7"/>
                    <a:pt x="111" y="8"/>
                  </a:cubicBezTo>
                  <a:cubicBezTo>
                    <a:pt x="112" y="8"/>
                    <a:pt x="113" y="8"/>
                    <a:pt x="113" y="7"/>
                  </a:cubicBezTo>
                  <a:cubicBezTo>
                    <a:pt x="113" y="6"/>
                    <a:pt x="113" y="6"/>
                    <a:pt x="113" y="5"/>
                  </a:cubicBezTo>
                  <a:cubicBezTo>
                    <a:pt x="114" y="5"/>
                    <a:pt x="115" y="5"/>
                    <a:pt x="116" y="6"/>
                  </a:cubicBezTo>
                  <a:cubicBezTo>
                    <a:pt x="116" y="6"/>
                    <a:pt x="117" y="7"/>
                    <a:pt x="118" y="7"/>
                  </a:cubicBezTo>
                  <a:cubicBezTo>
                    <a:pt x="118" y="7"/>
                    <a:pt x="118" y="7"/>
                    <a:pt x="118" y="6"/>
                  </a:cubicBezTo>
                  <a:cubicBezTo>
                    <a:pt x="119" y="6"/>
                    <a:pt x="119" y="5"/>
                    <a:pt x="119" y="5"/>
                  </a:cubicBezTo>
                  <a:cubicBezTo>
                    <a:pt x="119" y="5"/>
                    <a:pt x="120" y="5"/>
                    <a:pt x="120" y="5"/>
                  </a:cubicBezTo>
                  <a:cubicBezTo>
                    <a:pt x="120" y="5"/>
                    <a:pt x="120" y="5"/>
                    <a:pt x="121" y="5"/>
                  </a:cubicBezTo>
                  <a:cubicBezTo>
                    <a:pt x="121" y="6"/>
                    <a:pt x="121" y="6"/>
                    <a:pt x="120" y="7"/>
                  </a:cubicBezTo>
                  <a:cubicBezTo>
                    <a:pt x="120" y="7"/>
                    <a:pt x="120" y="7"/>
                    <a:pt x="119" y="7"/>
                  </a:cubicBezTo>
                  <a:cubicBezTo>
                    <a:pt x="119" y="7"/>
                    <a:pt x="118" y="7"/>
                    <a:pt x="117" y="7"/>
                  </a:cubicBezTo>
                  <a:cubicBezTo>
                    <a:pt x="117" y="7"/>
                    <a:pt x="116" y="7"/>
                    <a:pt x="116" y="7"/>
                  </a:cubicBezTo>
                  <a:cubicBezTo>
                    <a:pt x="115" y="8"/>
                    <a:pt x="115" y="8"/>
                    <a:pt x="114" y="9"/>
                  </a:cubicBezTo>
                  <a:cubicBezTo>
                    <a:pt x="114" y="9"/>
                    <a:pt x="114" y="10"/>
                    <a:pt x="114" y="11"/>
                  </a:cubicBezTo>
                  <a:cubicBezTo>
                    <a:pt x="113" y="11"/>
                    <a:pt x="111" y="11"/>
                    <a:pt x="110" y="11"/>
                  </a:cubicBezTo>
                  <a:cubicBezTo>
                    <a:pt x="109" y="11"/>
                    <a:pt x="108" y="11"/>
                    <a:pt x="107" y="11"/>
                  </a:cubicBezTo>
                  <a:cubicBezTo>
                    <a:pt x="108" y="11"/>
                    <a:pt x="109" y="10"/>
                    <a:pt x="109" y="9"/>
                  </a:cubicBezTo>
                  <a:cubicBezTo>
                    <a:pt x="109" y="8"/>
                    <a:pt x="108" y="8"/>
                    <a:pt x="108" y="7"/>
                  </a:cubicBezTo>
                  <a:cubicBezTo>
                    <a:pt x="108" y="7"/>
                    <a:pt x="108" y="7"/>
                    <a:pt x="108" y="6"/>
                  </a:cubicBezTo>
                  <a:cubicBezTo>
                    <a:pt x="109" y="6"/>
                    <a:pt x="109" y="6"/>
                    <a:pt x="110" y="6"/>
                  </a:cubicBezTo>
                  <a:cubicBezTo>
                    <a:pt x="109" y="5"/>
                    <a:pt x="109" y="5"/>
                    <a:pt x="109" y="4"/>
                  </a:cubicBezTo>
                  <a:cubicBezTo>
                    <a:pt x="109" y="4"/>
                    <a:pt x="108" y="3"/>
                    <a:pt x="107" y="3"/>
                  </a:cubicBezTo>
                  <a:cubicBezTo>
                    <a:pt x="107" y="3"/>
                    <a:pt x="107" y="2"/>
                    <a:pt x="107" y="2"/>
                  </a:cubicBezTo>
                  <a:cubicBezTo>
                    <a:pt x="108" y="1"/>
                    <a:pt x="108" y="1"/>
                    <a:pt x="108"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6" name="Freeform 72">
              <a:extLst>
                <a:ext uri="{FF2B5EF4-FFF2-40B4-BE49-F238E27FC236}">
                  <a16:creationId xmlns:a16="http://schemas.microsoft.com/office/drawing/2014/main" id="{6B3A1E39-A940-4C09-B334-4AAA4483CFB7}"/>
                </a:ext>
              </a:extLst>
            </p:cNvPr>
            <p:cNvSpPr>
              <a:spLocks noEditPoints="1"/>
            </p:cNvSpPr>
            <p:nvPr/>
          </p:nvSpPr>
          <p:spPr bwMode="auto">
            <a:xfrm>
              <a:off x="4170673" y="3086699"/>
              <a:ext cx="46559" cy="177767"/>
            </a:xfrm>
            <a:custGeom>
              <a:avLst/>
              <a:gdLst>
                <a:gd name="T0" fmla="*/ 2 w 56"/>
                <a:gd name="T1" fmla="*/ 6 h 213"/>
                <a:gd name="T2" fmla="*/ 2 w 56"/>
                <a:gd name="T3" fmla="*/ 191 h 213"/>
                <a:gd name="T4" fmla="*/ 5 w 56"/>
                <a:gd name="T5" fmla="*/ 197 h 213"/>
                <a:gd name="T6" fmla="*/ 9 w 56"/>
                <a:gd name="T7" fmla="*/ 194 h 213"/>
                <a:gd name="T8" fmla="*/ 15 w 56"/>
                <a:gd name="T9" fmla="*/ 197 h 213"/>
                <a:gd name="T10" fmla="*/ 5 w 56"/>
                <a:gd name="T11" fmla="*/ 200 h 213"/>
                <a:gd name="T12" fmla="*/ 40 w 56"/>
                <a:gd name="T13" fmla="*/ 200 h 213"/>
                <a:gd name="T14" fmla="*/ 1 w 56"/>
                <a:gd name="T15" fmla="*/ 202 h 213"/>
                <a:gd name="T16" fmla="*/ 14 w 56"/>
                <a:gd name="T17" fmla="*/ 204 h 213"/>
                <a:gd name="T18" fmla="*/ 6 w 56"/>
                <a:gd name="T19" fmla="*/ 208 h 213"/>
                <a:gd name="T20" fmla="*/ 47 w 56"/>
                <a:gd name="T21" fmla="*/ 6 h 213"/>
                <a:gd name="T22" fmla="*/ 46 w 56"/>
                <a:gd name="T23" fmla="*/ 208 h 213"/>
                <a:gd name="T24" fmla="*/ 21 w 56"/>
                <a:gd name="T25" fmla="*/ 211 h 213"/>
                <a:gd name="T26" fmla="*/ 3 w 56"/>
                <a:gd name="T27" fmla="*/ 210 h 213"/>
                <a:gd name="T28" fmla="*/ 6 w 56"/>
                <a:gd name="T29" fmla="*/ 207 h 213"/>
                <a:gd name="T30" fmla="*/ 8 w 56"/>
                <a:gd name="T31" fmla="*/ 203 h 213"/>
                <a:gd name="T32" fmla="*/ 13 w 56"/>
                <a:gd name="T33" fmla="*/ 208 h 213"/>
                <a:gd name="T34" fmla="*/ 20 w 56"/>
                <a:gd name="T35" fmla="*/ 207 h 213"/>
                <a:gd name="T36" fmla="*/ 37 w 56"/>
                <a:gd name="T37" fmla="*/ 202 h 213"/>
                <a:gd name="T38" fmla="*/ 44 w 56"/>
                <a:gd name="T39" fmla="*/ 197 h 213"/>
                <a:gd name="T40" fmla="*/ 30 w 56"/>
                <a:gd name="T41" fmla="*/ 198 h 213"/>
                <a:gd name="T42" fmla="*/ 17 w 56"/>
                <a:gd name="T43" fmla="*/ 191 h 213"/>
                <a:gd name="T44" fmla="*/ 1 w 56"/>
                <a:gd name="T45" fmla="*/ 48 h 213"/>
                <a:gd name="T46" fmla="*/ 3 w 56"/>
                <a:gd name="T47" fmla="*/ 18 h 213"/>
                <a:gd name="T48" fmla="*/ 6 w 56"/>
                <a:gd name="T49" fmla="*/ 13 h 213"/>
                <a:gd name="T50" fmla="*/ 14 w 56"/>
                <a:gd name="T51" fmla="*/ 1 h 213"/>
                <a:gd name="T52" fmla="*/ 24 w 56"/>
                <a:gd name="T53" fmla="*/ 2 h 213"/>
                <a:gd name="T54" fmla="*/ 38 w 56"/>
                <a:gd name="T55" fmla="*/ 3 h 213"/>
                <a:gd name="T56" fmla="*/ 34 w 56"/>
                <a:gd name="T57" fmla="*/ 2 h 213"/>
                <a:gd name="T58" fmla="*/ 25 w 56"/>
                <a:gd name="T59" fmla="*/ 6 h 213"/>
                <a:gd name="T60" fmla="*/ 28 w 56"/>
                <a:gd name="T61" fmla="*/ 5 h 213"/>
                <a:gd name="T62" fmla="*/ 43 w 56"/>
                <a:gd name="T63" fmla="*/ 7 h 213"/>
                <a:gd name="T64" fmla="*/ 54 w 56"/>
                <a:gd name="T65" fmla="*/ 7 h 213"/>
                <a:gd name="T66" fmla="*/ 17 w 56"/>
                <a:gd name="T67" fmla="*/ 9 h 213"/>
                <a:gd name="T68" fmla="*/ 51 w 56"/>
                <a:gd name="T69" fmla="*/ 9 h 213"/>
                <a:gd name="T70" fmla="*/ 23 w 56"/>
                <a:gd name="T71" fmla="*/ 13 h 213"/>
                <a:gd name="T72" fmla="*/ 3 w 56"/>
                <a:gd name="T73" fmla="*/ 10 h 213"/>
                <a:gd name="T74" fmla="*/ 17 w 56"/>
                <a:gd name="T75" fmla="*/ 11 h 213"/>
                <a:gd name="T76" fmla="*/ 26 w 56"/>
                <a:gd name="T77" fmla="*/ 12 h 213"/>
                <a:gd name="T78" fmla="*/ 18 w 56"/>
                <a:gd name="T79" fmla="*/ 13 h 213"/>
                <a:gd name="T80" fmla="*/ 50 w 56"/>
                <a:gd name="T81" fmla="*/ 13 h 213"/>
                <a:gd name="T82" fmla="*/ 20 w 56"/>
                <a:gd name="T83" fmla="*/ 14 h 213"/>
                <a:gd name="T84" fmla="*/ 26 w 56"/>
                <a:gd name="T85" fmla="*/ 16 h 213"/>
                <a:gd name="T86" fmla="*/ 13 w 56"/>
                <a:gd name="T87" fmla="*/ 18 h 213"/>
                <a:gd name="T88" fmla="*/ 5 w 56"/>
                <a:gd name="T89" fmla="*/ 19 h 213"/>
                <a:gd name="T90" fmla="*/ 38 w 56"/>
                <a:gd name="T91" fmla="*/ 23 h 213"/>
                <a:gd name="T92" fmla="*/ 32 w 56"/>
                <a:gd name="T93" fmla="*/ 20 h 213"/>
                <a:gd name="T94" fmla="*/ 28 w 56"/>
                <a:gd name="T95" fmla="*/ 27 h 213"/>
                <a:gd name="T96" fmla="*/ 4 w 56"/>
                <a:gd name="T97" fmla="*/ 31 h 213"/>
                <a:gd name="T98" fmla="*/ 3 w 56"/>
                <a:gd name="T99" fmla="*/ 30 h 213"/>
                <a:gd name="T100" fmla="*/ 5 w 56"/>
                <a:gd name="T101" fmla="*/ 40 h 213"/>
                <a:gd name="T102" fmla="*/ 7 w 56"/>
                <a:gd name="T103" fmla="*/ 142 h 213"/>
                <a:gd name="T104" fmla="*/ 19 w 56"/>
                <a:gd name="T105" fmla="*/ 153 h 213"/>
                <a:gd name="T106" fmla="*/ 53 w 56"/>
                <a:gd name="T107" fmla="*/ 158 h 213"/>
                <a:gd name="T108" fmla="*/ 34 w 56"/>
                <a:gd name="T109" fmla="*/ 171 h 213"/>
                <a:gd name="T110" fmla="*/ 20 w 56"/>
                <a:gd name="T111" fmla="*/ 188 h 213"/>
                <a:gd name="T112" fmla="*/ 35 w 56"/>
                <a:gd name="T113" fmla="*/ 194 h 213"/>
                <a:gd name="T114" fmla="*/ 45 w 56"/>
                <a:gd name="T115" fmla="*/ 203 h 213"/>
                <a:gd name="T116" fmla="*/ 39 w 56"/>
                <a:gd name="T117" fmla="*/ 208 h 213"/>
                <a:gd name="T118" fmla="*/ 33 w 56"/>
                <a:gd name="T119" fmla="*/ 210 h 213"/>
                <a:gd name="T120" fmla="*/ 12 w 56"/>
                <a:gd name="T121" fmla="*/ 196 h 213"/>
                <a:gd name="T122" fmla="*/ 24 w 56"/>
                <a:gd name="T123" fmla="*/ 19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 h="213">
                  <a:moveTo>
                    <a:pt x="56" y="2"/>
                  </a:moveTo>
                  <a:cubicBezTo>
                    <a:pt x="54" y="2"/>
                    <a:pt x="53" y="2"/>
                    <a:pt x="52" y="2"/>
                  </a:cubicBezTo>
                  <a:cubicBezTo>
                    <a:pt x="52" y="1"/>
                    <a:pt x="51" y="2"/>
                    <a:pt x="50" y="2"/>
                  </a:cubicBezTo>
                  <a:cubicBezTo>
                    <a:pt x="49" y="2"/>
                    <a:pt x="48" y="2"/>
                    <a:pt x="48" y="3"/>
                  </a:cubicBezTo>
                  <a:cubicBezTo>
                    <a:pt x="47" y="3"/>
                    <a:pt x="47" y="3"/>
                    <a:pt x="47" y="2"/>
                  </a:cubicBezTo>
                  <a:cubicBezTo>
                    <a:pt x="46" y="3"/>
                    <a:pt x="46" y="3"/>
                    <a:pt x="46" y="3"/>
                  </a:cubicBezTo>
                  <a:cubicBezTo>
                    <a:pt x="47" y="3"/>
                    <a:pt x="47" y="3"/>
                    <a:pt x="47" y="3"/>
                  </a:cubicBezTo>
                  <a:cubicBezTo>
                    <a:pt x="47" y="3"/>
                    <a:pt x="47" y="3"/>
                    <a:pt x="48" y="4"/>
                  </a:cubicBezTo>
                  <a:cubicBezTo>
                    <a:pt x="48" y="4"/>
                    <a:pt x="48" y="4"/>
                    <a:pt x="47" y="4"/>
                  </a:cubicBezTo>
                  <a:cubicBezTo>
                    <a:pt x="49" y="4"/>
                    <a:pt x="50" y="4"/>
                    <a:pt x="51" y="4"/>
                  </a:cubicBezTo>
                  <a:cubicBezTo>
                    <a:pt x="53" y="3"/>
                    <a:pt x="54" y="3"/>
                    <a:pt x="56" y="3"/>
                  </a:cubicBezTo>
                  <a:lnTo>
                    <a:pt x="56" y="2"/>
                  </a:lnTo>
                  <a:close/>
                  <a:moveTo>
                    <a:pt x="2" y="6"/>
                  </a:moveTo>
                  <a:cubicBezTo>
                    <a:pt x="2" y="6"/>
                    <a:pt x="2" y="7"/>
                    <a:pt x="2" y="7"/>
                  </a:cubicBezTo>
                  <a:cubicBezTo>
                    <a:pt x="1" y="7"/>
                    <a:pt x="1" y="7"/>
                    <a:pt x="1" y="7"/>
                  </a:cubicBezTo>
                  <a:cubicBezTo>
                    <a:pt x="1" y="6"/>
                    <a:pt x="1" y="6"/>
                    <a:pt x="1" y="6"/>
                  </a:cubicBezTo>
                  <a:cubicBezTo>
                    <a:pt x="1" y="6"/>
                    <a:pt x="2" y="6"/>
                    <a:pt x="2" y="6"/>
                  </a:cubicBezTo>
                  <a:close/>
                  <a:moveTo>
                    <a:pt x="1" y="191"/>
                  </a:moveTo>
                  <a:cubicBezTo>
                    <a:pt x="2" y="191"/>
                    <a:pt x="1" y="191"/>
                    <a:pt x="1" y="191"/>
                  </a:cubicBezTo>
                  <a:cubicBezTo>
                    <a:pt x="1" y="191"/>
                    <a:pt x="1" y="191"/>
                    <a:pt x="1" y="191"/>
                  </a:cubicBezTo>
                  <a:cubicBezTo>
                    <a:pt x="1" y="191"/>
                    <a:pt x="1" y="191"/>
                    <a:pt x="1" y="191"/>
                  </a:cubicBezTo>
                  <a:cubicBezTo>
                    <a:pt x="1" y="190"/>
                    <a:pt x="1" y="190"/>
                    <a:pt x="1" y="191"/>
                  </a:cubicBezTo>
                  <a:close/>
                  <a:moveTo>
                    <a:pt x="4" y="192"/>
                  </a:moveTo>
                  <a:cubicBezTo>
                    <a:pt x="5" y="192"/>
                    <a:pt x="5" y="191"/>
                    <a:pt x="5" y="191"/>
                  </a:cubicBezTo>
                  <a:cubicBezTo>
                    <a:pt x="6" y="191"/>
                    <a:pt x="6" y="191"/>
                    <a:pt x="7" y="191"/>
                  </a:cubicBezTo>
                  <a:cubicBezTo>
                    <a:pt x="7" y="191"/>
                    <a:pt x="8" y="192"/>
                    <a:pt x="8" y="192"/>
                  </a:cubicBezTo>
                  <a:cubicBezTo>
                    <a:pt x="8" y="192"/>
                    <a:pt x="8" y="193"/>
                    <a:pt x="8" y="193"/>
                  </a:cubicBezTo>
                  <a:cubicBezTo>
                    <a:pt x="8" y="193"/>
                    <a:pt x="7" y="193"/>
                    <a:pt x="7" y="193"/>
                  </a:cubicBezTo>
                  <a:cubicBezTo>
                    <a:pt x="6" y="192"/>
                    <a:pt x="5" y="192"/>
                    <a:pt x="4" y="192"/>
                  </a:cubicBezTo>
                  <a:close/>
                  <a:moveTo>
                    <a:pt x="1" y="194"/>
                  </a:moveTo>
                  <a:cubicBezTo>
                    <a:pt x="1" y="194"/>
                    <a:pt x="1" y="193"/>
                    <a:pt x="1" y="193"/>
                  </a:cubicBezTo>
                  <a:cubicBezTo>
                    <a:pt x="1" y="193"/>
                    <a:pt x="1" y="193"/>
                    <a:pt x="2" y="193"/>
                  </a:cubicBezTo>
                  <a:cubicBezTo>
                    <a:pt x="2" y="193"/>
                    <a:pt x="2" y="192"/>
                    <a:pt x="2" y="192"/>
                  </a:cubicBezTo>
                  <a:cubicBezTo>
                    <a:pt x="2" y="192"/>
                    <a:pt x="2" y="192"/>
                    <a:pt x="2" y="191"/>
                  </a:cubicBezTo>
                  <a:cubicBezTo>
                    <a:pt x="3" y="191"/>
                    <a:pt x="4" y="191"/>
                    <a:pt x="3" y="192"/>
                  </a:cubicBezTo>
                  <a:cubicBezTo>
                    <a:pt x="3" y="193"/>
                    <a:pt x="3" y="193"/>
                    <a:pt x="3" y="194"/>
                  </a:cubicBezTo>
                  <a:cubicBezTo>
                    <a:pt x="4" y="194"/>
                    <a:pt x="5" y="194"/>
                    <a:pt x="6" y="194"/>
                  </a:cubicBezTo>
                  <a:cubicBezTo>
                    <a:pt x="6" y="194"/>
                    <a:pt x="7" y="194"/>
                    <a:pt x="7" y="195"/>
                  </a:cubicBezTo>
                  <a:cubicBezTo>
                    <a:pt x="8" y="195"/>
                    <a:pt x="9" y="195"/>
                    <a:pt x="9" y="195"/>
                  </a:cubicBezTo>
                  <a:cubicBezTo>
                    <a:pt x="9" y="195"/>
                    <a:pt x="10" y="195"/>
                    <a:pt x="10" y="195"/>
                  </a:cubicBezTo>
                  <a:lnTo>
                    <a:pt x="10" y="197"/>
                  </a:lnTo>
                  <a:cubicBezTo>
                    <a:pt x="10" y="197"/>
                    <a:pt x="9" y="197"/>
                    <a:pt x="9" y="197"/>
                  </a:cubicBezTo>
                  <a:cubicBezTo>
                    <a:pt x="8" y="197"/>
                    <a:pt x="8" y="197"/>
                    <a:pt x="7" y="198"/>
                  </a:cubicBezTo>
                  <a:cubicBezTo>
                    <a:pt x="7" y="198"/>
                    <a:pt x="7" y="197"/>
                    <a:pt x="7" y="197"/>
                  </a:cubicBezTo>
                  <a:cubicBezTo>
                    <a:pt x="7" y="197"/>
                    <a:pt x="7" y="196"/>
                    <a:pt x="7" y="196"/>
                  </a:cubicBezTo>
                  <a:cubicBezTo>
                    <a:pt x="7" y="195"/>
                    <a:pt x="6" y="195"/>
                    <a:pt x="6" y="195"/>
                  </a:cubicBezTo>
                  <a:cubicBezTo>
                    <a:pt x="5" y="195"/>
                    <a:pt x="4" y="195"/>
                    <a:pt x="3" y="195"/>
                  </a:cubicBezTo>
                  <a:cubicBezTo>
                    <a:pt x="3" y="196"/>
                    <a:pt x="3" y="196"/>
                    <a:pt x="3" y="196"/>
                  </a:cubicBezTo>
                  <a:cubicBezTo>
                    <a:pt x="4" y="196"/>
                    <a:pt x="4" y="196"/>
                    <a:pt x="4" y="196"/>
                  </a:cubicBezTo>
                  <a:cubicBezTo>
                    <a:pt x="4" y="196"/>
                    <a:pt x="5" y="196"/>
                    <a:pt x="5" y="196"/>
                  </a:cubicBezTo>
                  <a:cubicBezTo>
                    <a:pt x="5" y="197"/>
                    <a:pt x="5" y="197"/>
                    <a:pt x="5" y="197"/>
                  </a:cubicBezTo>
                  <a:lnTo>
                    <a:pt x="2" y="197"/>
                  </a:lnTo>
                  <a:cubicBezTo>
                    <a:pt x="1" y="197"/>
                    <a:pt x="1" y="198"/>
                    <a:pt x="2" y="198"/>
                  </a:cubicBezTo>
                  <a:cubicBezTo>
                    <a:pt x="2" y="198"/>
                    <a:pt x="2" y="198"/>
                    <a:pt x="1" y="199"/>
                  </a:cubicBezTo>
                  <a:cubicBezTo>
                    <a:pt x="1" y="198"/>
                    <a:pt x="1" y="198"/>
                    <a:pt x="1" y="197"/>
                  </a:cubicBezTo>
                  <a:cubicBezTo>
                    <a:pt x="1" y="196"/>
                    <a:pt x="2" y="196"/>
                    <a:pt x="2" y="196"/>
                  </a:cubicBezTo>
                  <a:cubicBezTo>
                    <a:pt x="2" y="196"/>
                    <a:pt x="2" y="195"/>
                    <a:pt x="2" y="195"/>
                  </a:cubicBezTo>
                  <a:cubicBezTo>
                    <a:pt x="2" y="195"/>
                    <a:pt x="2" y="195"/>
                    <a:pt x="1" y="195"/>
                  </a:cubicBezTo>
                  <a:cubicBezTo>
                    <a:pt x="1" y="195"/>
                    <a:pt x="1" y="195"/>
                    <a:pt x="1" y="195"/>
                  </a:cubicBezTo>
                  <a:cubicBezTo>
                    <a:pt x="1" y="195"/>
                    <a:pt x="1" y="194"/>
                    <a:pt x="1" y="194"/>
                  </a:cubicBezTo>
                  <a:close/>
                  <a:moveTo>
                    <a:pt x="22" y="193"/>
                  </a:moveTo>
                  <a:cubicBezTo>
                    <a:pt x="23" y="192"/>
                    <a:pt x="24" y="192"/>
                    <a:pt x="24" y="193"/>
                  </a:cubicBezTo>
                  <a:cubicBezTo>
                    <a:pt x="25" y="194"/>
                    <a:pt x="25" y="195"/>
                    <a:pt x="26" y="196"/>
                  </a:cubicBezTo>
                  <a:cubicBezTo>
                    <a:pt x="25" y="195"/>
                    <a:pt x="24" y="195"/>
                    <a:pt x="24" y="195"/>
                  </a:cubicBezTo>
                  <a:cubicBezTo>
                    <a:pt x="23" y="194"/>
                    <a:pt x="22" y="194"/>
                    <a:pt x="22" y="193"/>
                  </a:cubicBezTo>
                  <a:close/>
                  <a:moveTo>
                    <a:pt x="10" y="193"/>
                  </a:moveTo>
                  <a:cubicBezTo>
                    <a:pt x="10" y="194"/>
                    <a:pt x="10" y="194"/>
                    <a:pt x="10" y="194"/>
                  </a:cubicBezTo>
                  <a:cubicBezTo>
                    <a:pt x="10" y="194"/>
                    <a:pt x="10" y="194"/>
                    <a:pt x="9" y="194"/>
                  </a:cubicBezTo>
                  <a:cubicBezTo>
                    <a:pt x="9" y="194"/>
                    <a:pt x="10" y="194"/>
                    <a:pt x="10" y="194"/>
                  </a:cubicBezTo>
                  <a:cubicBezTo>
                    <a:pt x="10" y="194"/>
                    <a:pt x="10" y="194"/>
                    <a:pt x="10" y="193"/>
                  </a:cubicBezTo>
                  <a:close/>
                  <a:moveTo>
                    <a:pt x="13" y="194"/>
                  </a:moveTo>
                  <a:lnTo>
                    <a:pt x="14" y="194"/>
                  </a:lnTo>
                  <a:lnTo>
                    <a:pt x="14" y="195"/>
                  </a:lnTo>
                  <a:lnTo>
                    <a:pt x="13" y="195"/>
                  </a:lnTo>
                  <a:lnTo>
                    <a:pt x="13" y="194"/>
                  </a:lnTo>
                  <a:close/>
                  <a:moveTo>
                    <a:pt x="18" y="195"/>
                  </a:moveTo>
                  <a:cubicBezTo>
                    <a:pt x="18" y="196"/>
                    <a:pt x="17" y="196"/>
                    <a:pt x="17" y="196"/>
                  </a:cubicBezTo>
                  <a:cubicBezTo>
                    <a:pt x="17" y="195"/>
                    <a:pt x="17" y="195"/>
                    <a:pt x="18" y="195"/>
                  </a:cubicBezTo>
                  <a:close/>
                  <a:moveTo>
                    <a:pt x="40" y="196"/>
                  </a:moveTo>
                  <a:cubicBezTo>
                    <a:pt x="40" y="196"/>
                    <a:pt x="40" y="196"/>
                    <a:pt x="40" y="196"/>
                  </a:cubicBezTo>
                  <a:cubicBezTo>
                    <a:pt x="40" y="195"/>
                    <a:pt x="40" y="195"/>
                    <a:pt x="40" y="195"/>
                  </a:cubicBezTo>
                  <a:cubicBezTo>
                    <a:pt x="41" y="195"/>
                    <a:pt x="41" y="196"/>
                    <a:pt x="41" y="197"/>
                  </a:cubicBezTo>
                  <a:cubicBezTo>
                    <a:pt x="41" y="197"/>
                    <a:pt x="41" y="197"/>
                    <a:pt x="40" y="196"/>
                  </a:cubicBezTo>
                  <a:cubicBezTo>
                    <a:pt x="40" y="196"/>
                    <a:pt x="40" y="196"/>
                    <a:pt x="40" y="196"/>
                  </a:cubicBezTo>
                  <a:close/>
                  <a:moveTo>
                    <a:pt x="15" y="197"/>
                  </a:moveTo>
                  <a:cubicBezTo>
                    <a:pt x="14" y="197"/>
                    <a:pt x="14" y="197"/>
                    <a:pt x="14" y="197"/>
                  </a:cubicBezTo>
                  <a:cubicBezTo>
                    <a:pt x="14" y="196"/>
                    <a:pt x="14" y="196"/>
                    <a:pt x="14" y="196"/>
                  </a:cubicBezTo>
                  <a:cubicBezTo>
                    <a:pt x="15" y="196"/>
                    <a:pt x="15" y="196"/>
                    <a:pt x="15" y="196"/>
                  </a:cubicBezTo>
                  <a:cubicBezTo>
                    <a:pt x="15" y="196"/>
                    <a:pt x="15" y="196"/>
                    <a:pt x="15" y="197"/>
                  </a:cubicBezTo>
                  <a:cubicBezTo>
                    <a:pt x="15" y="197"/>
                    <a:pt x="15" y="197"/>
                    <a:pt x="15" y="197"/>
                  </a:cubicBezTo>
                  <a:close/>
                  <a:moveTo>
                    <a:pt x="17" y="197"/>
                  </a:moveTo>
                  <a:cubicBezTo>
                    <a:pt x="17" y="197"/>
                    <a:pt x="17" y="197"/>
                    <a:pt x="17" y="197"/>
                  </a:cubicBezTo>
                  <a:cubicBezTo>
                    <a:pt x="17" y="197"/>
                    <a:pt x="16" y="198"/>
                    <a:pt x="16" y="198"/>
                  </a:cubicBezTo>
                  <a:cubicBezTo>
                    <a:pt x="16" y="197"/>
                    <a:pt x="16" y="197"/>
                    <a:pt x="17" y="197"/>
                  </a:cubicBezTo>
                  <a:cubicBezTo>
                    <a:pt x="17" y="197"/>
                    <a:pt x="17" y="197"/>
                    <a:pt x="17" y="197"/>
                  </a:cubicBezTo>
                  <a:close/>
                  <a:moveTo>
                    <a:pt x="3" y="198"/>
                  </a:moveTo>
                  <a:cubicBezTo>
                    <a:pt x="3" y="198"/>
                    <a:pt x="4" y="198"/>
                    <a:pt x="4" y="199"/>
                  </a:cubicBezTo>
                  <a:cubicBezTo>
                    <a:pt x="5" y="199"/>
                    <a:pt x="5" y="199"/>
                    <a:pt x="5" y="199"/>
                  </a:cubicBezTo>
                  <a:cubicBezTo>
                    <a:pt x="6" y="199"/>
                    <a:pt x="6" y="199"/>
                    <a:pt x="6" y="199"/>
                  </a:cubicBezTo>
                  <a:cubicBezTo>
                    <a:pt x="7" y="199"/>
                    <a:pt x="7" y="200"/>
                    <a:pt x="7" y="200"/>
                  </a:cubicBezTo>
                  <a:cubicBezTo>
                    <a:pt x="6" y="201"/>
                    <a:pt x="6" y="200"/>
                    <a:pt x="5" y="200"/>
                  </a:cubicBezTo>
                  <a:cubicBezTo>
                    <a:pt x="5" y="200"/>
                    <a:pt x="5" y="200"/>
                    <a:pt x="5" y="200"/>
                  </a:cubicBezTo>
                  <a:cubicBezTo>
                    <a:pt x="4" y="200"/>
                    <a:pt x="4" y="199"/>
                    <a:pt x="4" y="199"/>
                  </a:cubicBezTo>
                  <a:cubicBezTo>
                    <a:pt x="3" y="199"/>
                    <a:pt x="3" y="199"/>
                    <a:pt x="2" y="199"/>
                  </a:cubicBezTo>
                  <a:cubicBezTo>
                    <a:pt x="2" y="199"/>
                    <a:pt x="2" y="199"/>
                    <a:pt x="3" y="199"/>
                  </a:cubicBezTo>
                  <a:cubicBezTo>
                    <a:pt x="3" y="199"/>
                    <a:pt x="3" y="198"/>
                    <a:pt x="3" y="198"/>
                  </a:cubicBezTo>
                  <a:close/>
                  <a:moveTo>
                    <a:pt x="8" y="199"/>
                  </a:moveTo>
                  <a:cubicBezTo>
                    <a:pt x="8" y="199"/>
                    <a:pt x="8" y="199"/>
                    <a:pt x="8" y="199"/>
                  </a:cubicBezTo>
                  <a:cubicBezTo>
                    <a:pt x="8" y="199"/>
                    <a:pt x="8" y="199"/>
                    <a:pt x="8" y="199"/>
                  </a:cubicBezTo>
                  <a:cubicBezTo>
                    <a:pt x="8" y="198"/>
                    <a:pt x="8" y="198"/>
                    <a:pt x="8" y="198"/>
                  </a:cubicBezTo>
                  <a:cubicBezTo>
                    <a:pt x="8" y="198"/>
                    <a:pt x="8" y="199"/>
                    <a:pt x="8" y="199"/>
                  </a:cubicBezTo>
                  <a:close/>
                  <a:moveTo>
                    <a:pt x="18" y="201"/>
                  </a:moveTo>
                  <a:cubicBezTo>
                    <a:pt x="18" y="200"/>
                    <a:pt x="18" y="200"/>
                    <a:pt x="18" y="200"/>
                  </a:cubicBezTo>
                  <a:cubicBezTo>
                    <a:pt x="19" y="200"/>
                    <a:pt x="19" y="200"/>
                    <a:pt x="19" y="199"/>
                  </a:cubicBezTo>
                  <a:lnTo>
                    <a:pt x="20" y="199"/>
                  </a:lnTo>
                  <a:cubicBezTo>
                    <a:pt x="20" y="200"/>
                    <a:pt x="20" y="200"/>
                    <a:pt x="20" y="200"/>
                  </a:cubicBezTo>
                  <a:cubicBezTo>
                    <a:pt x="19" y="200"/>
                    <a:pt x="19" y="200"/>
                    <a:pt x="19" y="201"/>
                  </a:cubicBezTo>
                  <a:lnTo>
                    <a:pt x="18" y="201"/>
                  </a:lnTo>
                  <a:close/>
                  <a:moveTo>
                    <a:pt x="40" y="200"/>
                  </a:moveTo>
                  <a:cubicBezTo>
                    <a:pt x="40" y="201"/>
                    <a:pt x="40" y="201"/>
                    <a:pt x="40" y="201"/>
                  </a:cubicBezTo>
                  <a:cubicBezTo>
                    <a:pt x="39" y="201"/>
                    <a:pt x="39" y="200"/>
                    <a:pt x="39" y="200"/>
                  </a:cubicBezTo>
                  <a:cubicBezTo>
                    <a:pt x="39" y="200"/>
                    <a:pt x="39" y="200"/>
                    <a:pt x="40" y="200"/>
                  </a:cubicBezTo>
                  <a:cubicBezTo>
                    <a:pt x="40" y="200"/>
                    <a:pt x="40" y="200"/>
                    <a:pt x="40" y="200"/>
                  </a:cubicBezTo>
                  <a:close/>
                  <a:moveTo>
                    <a:pt x="2" y="200"/>
                  </a:moveTo>
                  <a:cubicBezTo>
                    <a:pt x="2" y="200"/>
                    <a:pt x="2" y="201"/>
                    <a:pt x="1" y="201"/>
                  </a:cubicBezTo>
                  <a:cubicBezTo>
                    <a:pt x="1" y="201"/>
                    <a:pt x="1" y="201"/>
                    <a:pt x="1" y="201"/>
                  </a:cubicBezTo>
                  <a:cubicBezTo>
                    <a:pt x="1" y="200"/>
                    <a:pt x="1" y="200"/>
                    <a:pt x="1" y="200"/>
                  </a:cubicBezTo>
                  <a:cubicBezTo>
                    <a:pt x="1" y="200"/>
                    <a:pt x="2" y="200"/>
                    <a:pt x="2" y="200"/>
                  </a:cubicBezTo>
                  <a:close/>
                  <a:moveTo>
                    <a:pt x="20" y="202"/>
                  </a:moveTo>
                  <a:cubicBezTo>
                    <a:pt x="20" y="202"/>
                    <a:pt x="20" y="202"/>
                    <a:pt x="20" y="202"/>
                  </a:cubicBezTo>
                  <a:cubicBezTo>
                    <a:pt x="20" y="202"/>
                    <a:pt x="20" y="202"/>
                    <a:pt x="20" y="202"/>
                  </a:cubicBezTo>
                  <a:cubicBezTo>
                    <a:pt x="19" y="202"/>
                    <a:pt x="19" y="202"/>
                    <a:pt x="20" y="202"/>
                  </a:cubicBezTo>
                  <a:cubicBezTo>
                    <a:pt x="20" y="202"/>
                    <a:pt x="20" y="202"/>
                    <a:pt x="20" y="202"/>
                  </a:cubicBezTo>
                  <a:close/>
                  <a:moveTo>
                    <a:pt x="2" y="204"/>
                  </a:moveTo>
                  <a:cubicBezTo>
                    <a:pt x="1" y="204"/>
                    <a:pt x="1" y="204"/>
                    <a:pt x="1" y="203"/>
                  </a:cubicBezTo>
                  <a:cubicBezTo>
                    <a:pt x="1" y="203"/>
                    <a:pt x="1" y="203"/>
                    <a:pt x="1" y="202"/>
                  </a:cubicBezTo>
                  <a:cubicBezTo>
                    <a:pt x="2" y="202"/>
                    <a:pt x="2" y="203"/>
                    <a:pt x="2" y="204"/>
                  </a:cubicBezTo>
                  <a:close/>
                  <a:moveTo>
                    <a:pt x="5" y="205"/>
                  </a:moveTo>
                  <a:cubicBezTo>
                    <a:pt x="4" y="205"/>
                    <a:pt x="4" y="205"/>
                    <a:pt x="4" y="204"/>
                  </a:cubicBezTo>
                  <a:cubicBezTo>
                    <a:pt x="4" y="204"/>
                    <a:pt x="4" y="204"/>
                    <a:pt x="4" y="204"/>
                  </a:cubicBezTo>
                  <a:cubicBezTo>
                    <a:pt x="4" y="204"/>
                    <a:pt x="5" y="203"/>
                    <a:pt x="5" y="203"/>
                  </a:cubicBezTo>
                  <a:cubicBezTo>
                    <a:pt x="5" y="203"/>
                    <a:pt x="5" y="203"/>
                    <a:pt x="6" y="202"/>
                  </a:cubicBezTo>
                  <a:cubicBezTo>
                    <a:pt x="6" y="203"/>
                    <a:pt x="6" y="203"/>
                    <a:pt x="6" y="203"/>
                  </a:cubicBezTo>
                  <a:cubicBezTo>
                    <a:pt x="6" y="203"/>
                    <a:pt x="6" y="203"/>
                    <a:pt x="6" y="203"/>
                  </a:cubicBezTo>
                  <a:cubicBezTo>
                    <a:pt x="6" y="204"/>
                    <a:pt x="6" y="204"/>
                    <a:pt x="5" y="204"/>
                  </a:cubicBezTo>
                  <a:cubicBezTo>
                    <a:pt x="5" y="204"/>
                    <a:pt x="5" y="205"/>
                    <a:pt x="5" y="205"/>
                  </a:cubicBezTo>
                  <a:close/>
                  <a:moveTo>
                    <a:pt x="19" y="203"/>
                  </a:moveTo>
                  <a:lnTo>
                    <a:pt x="20" y="203"/>
                  </a:lnTo>
                  <a:lnTo>
                    <a:pt x="20" y="205"/>
                  </a:lnTo>
                  <a:lnTo>
                    <a:pt x="19" y="204"/>
                  </a:lnTo>
                  <a:lnTo>
                    <a:pt x="19" y="203"/>
                  </a:lnTo>
                  <a:close/>
                  <a:moveTo>
                    <a:pt x="14" y="204"/>
                  </a:moveTo>
                  <a:cubicBezTo>
                    <a:pt x="14" y="204"/>
                    <a:pt x="14" y="204"/>
                    <a:pt x="14" y="204"/>
                  </a:cubicBezTo>
                  <a:cubicBezTo>
                    <a:pt x="14" y="204"/>
                    <a:pt x="14" y="204"/>
                    <a:pt x="13" y="204"/>
                  </a:cubicBezTo>
                  <a:cubicBezTo>
                    <a:pt x="13" y="204"/>
                    <a:pt x="13" y="204"/>
                    <a:pt x="14" y="204"/>
                  </a:cubicBezTo>
                  <a:cubicBezTo>
                    <a:pt x="14" y="204"/>
                    <a:pt x="14" y="204"/>
                    <a:pt x="14" y="204"/>
                  </a:cubicBezTo>
                  <a:close/>
                  <a:moveTo>
                    <a:pt x="3" y="209"/>
                  </a:moveTo>
                  <a:cubicBezTo>
                    <a:pt x="3" y="209"/>
                    <a:pt x="2" y="208"/>
                    <a:pt x="1" y="208"/>
                  </a:cubicBezTo>
                  <a:cubicBezTo>
                    <a:pt x="1" y="208"/>
                    <a:pt x="1" y="208"/>
                    <a:pt x="1" y="207"/>
                  </a:cubicBezTo>
                  <a:cubicBezTo>
                    <a:pt x="1" y="207"/>
                    <a:pt x="2" y="207"/>
                    <a:pt x="3" y="207"/>
                  </a:cubicBezTo>
                  <a:cubicBezTo>
                    <a:pt x="3" y="207"/>
                    <a:pt x="3" y="208"/>
                    <a:pt x="3" y="209"/>
                  </a:cubicBezTo>
                  <a:close/>
                  <a:moveTo>
                    <a:pt x="5" y="207"/>
                  </a:moveTo>
                  <a:cubicBezTo>
                    <a:pt x="5" y="208"/>
                    <a:pt x="5" y="208"/>
                    <a:pt x="5" y="208"/>
                  </a:cubicBezTo>
                  <a:cubicBezTo>
                    <a:pt x="5" y="208"/>
                    <a:pt x="5" y="208"/>
                    <a:pt x="4" y="208"/>
                  </a:cubicBezTo>
                  <a:cubicBezTo>
                    <a:pt x="4" y="208"/>
                    <a:pt x="4" y="208"/>
                    <a:pt x="5" y="208"/>
                  </a:cubicBezTo>
                  <a:cubicBezTo>
                    <a:pt x="5" y="208"/>
                    <a:pt x="5" y="208"/>
                    <a:pt x="5" y="207"/>
                  </a:cubicBezTo>
                  <a:close/>
                  <a:moveTo>
                    <a:pt x="7" y="208"/>
                  </a:moveTo>
                  <a:cubicBezTo>
                    <a:pt x="7" y="208"/>
                    <a:pt x="7" y="208"/>
                    <a:pt x="7" y="208"/>
                  </a:cubicBezTo>
                  <a:cubicBezTo>
                    <a:pt x="7" y="209"/>
                    <a:pt x="6" y="209"/>
                    <a:pt x="6" y="209"/>
                  </a:cubicBezTo>
                  <a:cubicBezTo>
                    <a:pt x="6" y="208"/>
                    <a:pt x="6" y="208"/>
                    <a:pt x="6" y="208"/>
                  </a:cubicBezTo>
                  <a:cubicBezTo>
                    <a:pt x="7" y="208"/>
                    <a:pt x="7" y="208"/>
                    <a:pt x="7" y="208"/>
                  </a:cubicBezTo>
                  <a:close/>
                  <a:moveTo>
                    <a:pt x="2" y="211"/>
                  </a:moveTo>
                  <a:cubicBezTo>
                    <a:pt x="1" y="212"/>
                    <a:pt x="1" y="212"/>
                    <a:pt x="1" y="211"/>
                  </a:cubicBezTo>
                  <a:cubicBezTo>
                    <a:pt x="1" y="211"/>
                    <a:pt x="1" y="210"/>
                    <a:pt x="1" y="211"/>
                  </a:cubicBezTo>
                  <a:cubicBezTo>
                    <a:pt x="2" y="211"/>
                    <a:pt x="2" y="211"/>
                    <a:pt x="2" y="211"/>
                  </a:cubicBezTo>
                  <a:close/>
                  <a:moveTo>
                    <a:pt x="39" y="2"/>
                  </a:moveTo>
                  <a:cubicBezTo>
                    <a:pt x="39" y="2"/>
                    <a:pt x="39" y="2"/>
                    <a:pt x="39" y="3"/>
                  </a:cubicBezTo>
                  <a:cubicBezTo>
                    <a:pt x="40" y="3"/>
                    <a:pt x="40" y="4"/>
                    <a:pt x="40" y="4"/>
                  </a:cubicBezTo>
                  <a:cubicBezTo>
                    <a:pt x="40" y="4"/>
                    <a:pt x="41" y="5"/>
                    <a:pt x="41" y="5"/>
                  </a:cubicBezTo>
                  <a:cubicBezTo>
                    <a:pt x="41" y="5"/>
                    <a:pt x="42" y="5"/>
                    <a:pt x="42" y="4"/>
                  </a:cubicBezTo>
                  <a:cubicBezTo>
                    <a:pt x="42" y="4"/>
                    <a:pt x="42" y="3"/>
                    <a:pt x="42" y="3"/>
                  </a:cubicBezTo>
                  <a:cubicBezTo>
                    <a:pt x="42" y="3"/>
                    <a:pt x="42" y="3"/>
                    <a:pt x="41" y="3"/>
                  </a:cubicBezTo>
                  <a:cubicBezTo>
                    <a:pt x="41" y="3"/>
                    <a:pt x="41" y="3"/>
                    <a:pt x="41" y="3"/>
                  </a:cubicBezTo>
                  <a:cubicBezTo>
                    <a:pt x="40" y="2"/>
                    <a:pt x="41" y="2"/>
                    <a:pt x="41" y="2"/>
                  </a:cubicBezTo>
                  <a:lnTo>
                    <a:pt x="44" y="1"/>
                  </a:lnTo>
                  <a:cubicBezTo>
                    <a:pt x="44" y="3"/>
                    <a:pt x="45" y="3"/>
                    <a:pt x="45" y="4"/>
                  </a:cubicBezTo>
                  <a:cubicBezTo>
                    <a:pt x="46" y="5"/>
                    <a:pt x="46" y="5"/>
                    <a:pt x="47" y="6"/>
                  </a:cubicBezTo>
                  <a:cubicBezTo>
                    <a:pt x="47" y="6"/>
                    <a:pt x="48" y="6"/>
                    <a:pt x="49" y="6"/>
                  </a:cubicBezTo>
                  <a:cubicBezTo>
                    <a:pt x="49" y="6"/>
                    <a:pt x="50" y="6"/>
                    <a:pt x="51" y="6"/>
                  </a:cubicBezTo>
                  <a:cubicBezTo>
                    <a:pt x="52" y="7"/>
                    <a:pt x="53" y="7"/>
                    <a:pt x="54" y="7"/>
                  </a:cubicBezTo>
                  <a:cubicBezTo>
                    <a:pt x="55" y="7"/>
                    <a:pt x="55" y="7"/>
                    <a:pt x="56" y="6"/>
                  </a:cubicBezTo>
                  <a:lnTo>
                    <a:pt x="56" y="209"/>
                  </a:lnTo>
                  <a:cubicBezTo>
                    <a:pt x="55" y="209"/>
                    <a:pt x="54" y="209"/>
                    <a:pt x="53" y="209"/>
                  </a:cubicBezTo>
                  <a:cubicBezTo>
                    <a:pt x="52" y="209"/>
                    <a:pt x="51" y="209"/>
                    <a:pt x="51" y="209"/>
                  </a:cubicBezTo>
                  <a:cubicBezTo>
                    <a:pt x="51" y="208"/>
                    <a:pt x="51" y="207"/>
                    <a:pt x="50" y="207"/>
                  </a:cubicBezTo>
                  <a:cubicBezTo>
                    <a:pt x="50" y="206"/>
                    <a:pt x="50" y="206"/>
                    <a:pt x="50" y="206"/>
                  </a:cubicBezTo>
                  <a:cubicBezTo>
                    <a:pt x="49" y="206"/>
                    <a:pt x="49" y="206"/>
                    <a:pt x="49" y="207"/>
                  </a:cubicBezTo>
                  <a:cubicBezTo>
                    <a:pt x="49" y="207"/>
                    <a:pt x="49" y="207"/>
                    <a:pt x="49" y="208"/>
                  </a:cubicBezTo>
                  <a:cubicBezTo>
                    <a:pt x="49" y="208"/>
                    <a:pt x="49" y="208"/>
                    <a:pt x="49" y="209"/>
                  </a:cubicBezTo>
                  <a:cubicBezTo>
                    <a:pt x="49" y="209"/>
                    <a:pt x="49" y="209"/>
                    <a:pt x="49" y="209"/>
                  </a:cubicBezTo>
                  <a:cubicBezTo>
                    <a:pt x="49" y="209"/>
                    <a:pt x="48" y="209"/>
                    <a:pt x="48" y="209"/>
                  </a:cubicBezTo>
                  <a:cubicBezTo>
                    <a:pt x="48" y="209"/>
                    <a:pt x="48" y="209"/>
                    <a:pt x="47" y="209"/>
                  </a:cubicBezTo>
                  <a:cubicBezTo>
                    <a:pt x="47" y="209"/>
                    <a:pt x="47" y="208"/>
                    <a:pt x="47" y="208"/>
                  </a:cubicBezTo>
                  <a:cubicBezTo>
                    <a:pt x="47" y="208"/>
                    <a:pt x="46" y="208"/>
                    <a:pt x="46" y="208"/>
                  </a:cubicBezTo>
                  <a:cubicBezTo>
                    <a:pt x="45" y="208"/>
                    <a:pt x="44" y="209"/>
                    <a:pt x="43" y="209"/>
                  </a:cubicBezTo>
                  <a:cubicBezTo>
                    <a:pt x="42" y="209"/>
                    <a:pt x="41" y="209"/>
                    <a:pt x="39" y="209"/>
                  </a:cubicBezTo>
                  <a:cubicBezTo>
                    <a:pt x="38" y="209"/>
                    <a:pt x="38" y="210"/>
                    <a:pt x="37" y="211"/>
                  </a:cubicBezTo>
                  <a:cubicBezTo>
                    <a:pt x="36" y="212"/>
                    <a:pt x="36" y="212"/>
                    <a:pt x="35" y="213"/>
                  </a:cubicBezTo>
                  <a:cubicBezTo>
                    <a:pt x="33" y="213"/>
                    <a:pt x="32" y="213"/>
                    <a:pt x="30" y="213"/>
                  </a:cubicBezTo>
                  <a:cubicBezTo>
                    <a:pt x="29" y="213"/>
                    <a:pt x="28" y="213"/>
                    <a:pt x="26" y="213"/>
                  </a:cubicBezTo>
                  <a:cubicBezTo>
                    <a:pt x="26" y="213"/>
                    <a:pt x="26" y="212"/>
                    <a:pt x="26" y="212"/>
                  </a:cubicBezTo>
                  <a:cubicBezTo>
                    <a:pt x="26" y="212"/>
                    <a:pt x="26" y="212"/>
                    <a:pt x="27" y="212"/>
                  </a:cubicBezTo>
                  <a:cubicBezTo>
                    <a:pt x="27" y="212"/>
                    <a:pt x="27" y="212"/>
                    <a:pt x="27" y="212"/>
                  </a:cubicBezTo>
                  <a:cubicBezTo>
                    <a:pt x="28" y="212"/>
                    <a:pt x="28" y="212"/>
                    <a:pt x="28" y="212"/>
                  </a:cubicBezTo>
                  <a:cubicBezTo>
                    <a:pt x="28" y="211"/>
                    <a:pt x="27" y="211"/>
                    <a:pt x="27" y="211"/>
                  </a:cubicBezTo>
                  <a:cubicBezTo>
                    <a:pt x="26" y="211"/>
                    <a:pt x="26" y="211"/>
                    <a:pt x="26" y="211"/>
                  </a:cubicBezTo>
                  <a:cubicBezTo>
                    <a:pt x="25" y="211"/>
                    <a:pt x="25" y="211"/>
                    <a:pt x="25" y="211"/>
                  </a:cubicBezTo>
                  <a:cubicBezTo>
                    <a:pt x="25" y="210"/>
                    <a:pt x="25" y="210"/>
                    <a:pt x="26" y="209"/>
                  </a:cubicBezTo>
                  <a:cubicBezTo>
                    <a:pt x="25" y="210"/>
                    <a:pt x="24" y="210"/>
                    <a:pt x="23" y="210"/>
                  </a:cubicBezTo>
                  <a:cubicBezTo>
                    <a:pt x="22" y="210"/>
                    <a:pt x="21" y="210"/>
                    <a:pt x="20" y="210"/>
                  </a:cubicBezTo>
                  <a:cubicBezTo>
                    <a:pt x="20" y="211"/>
                    <a:pt x="20" y="211"/>
                    <a:pt x="21" y="211"/>
                  </a:cubicBezTo>
                  <a:cubicBezTo>
                    <a:pt x="21" y="211"/>
                    <a:pt x="21" y="211"/>
                    <a:pt x="21" y="211"/>
                  </a:cubicBezTo>
                  <a:cubicBezTo>
                    <a:pt x="22" y="211"/>
                    <a:pt x="22" y="211"/>
                    <a:pt x="22" y="211"/>
                  </a:cubicBezTo>
                  <a:cubicBezTo>
                    <a:pt x="23" y="210"/>
                    <a:pt x="23" y="210"/>
                    <a:pt x="24" y="211"/>
                  </a:cubicBezTo>
                  <a:cubicBezTo>
                    <a:pt x="23" y="211"/>
                    <a:pt x="23" y="212"/>
                    <a:pt x="23" y="212"/>
                  </a:cubicBezTo>
                  <a:cubicBezTo>
                    <a:pt x="23" y="212"/>
                    <a:pt x="23" y="212"/>
                    <a:pt x="23" y="213"/>
                  </a:cubicBezTo>
                  <a:cubicBezTo>
                    <a:pt x="19" y="213"/>
                    <a:pt x="16" y="213"/>
                    <a:pt x="13" y="213"/>
                  </a:cubicBezTo>
                  <a:cubicBezTo>
                    <a:pt x="10" y="213"/>
                    <a:pt x="7" y="213"/>
                    <a:pt x="4" y="213"/>
                  </a:cubicBezTo>
                  <a:cubicBezTo>
                    <a:pt x="4" y="213"/>
                    <a:pt x="4" y="212"/>
                    <a:pt x="4" y="212"/>
                  </a:cubicBezTo>
                  <a:cubicBezTo>
                    <a:pt x="4" y="212"/>
                    <a:pt x="5" y="212"/>
                    <a:pt x="5" y="212"/>
                  </a:cubicBezTo>
                  <a:cubicBezTo>
                    <a:pt x="5" y="212"/>
                    <a:pt x="6" y="212"/>
                    <a:pt x="6" y="212"/>
                  </a:cubicBezTo>
                  <a:cubicBezTo>
                    <a:pt x="6" y="212"/>
                    <a:pt x="7" y="212"/>
                    <a:pt x="7" y="212"/>
                  </a:cubicBezTo>
                  <a:cubicBezTo>
                    <a:pt x="7" y="211"/>
                    <a:pt x="7" y="211"/>
                    <a:pt x="6" y="211"/>
                  </a:cubicBezTo>
                  <a:cubicBezTo>
                    <a:pt x="6" y="211"/>
                    <a:pt x="5" y="211"/>
                    <a:pt x="5" y="211"/>
                  </a:cubicBezTo>
                  <a:cubicBezTo>
                    <a:pt x="5" y="211"/>
                    <a:pt x="5" y="211"/>
                    <a:pt x="5" y="211"/>
                  </a:cubicBezTo>
                  <a:cubicBezTo>
                    <a:pt x="5" y="210"/>
                    <a:pt x="5" y="210"/>
                    <a:pt x="5" y="210"/>
                  </a:cubicBezTo>
                  <a:cubicBezTo>
                    <a:pt x="5" y="210"/>
                    <a:pt x="5" y="210"/>
                    <a:pt x="4" y="210"/>
                  </a:cubicBezTo>
                  <a:cubicBezTo>
                    <a:pt x="4" y="210"/>
                    <a:pt x="4" y="210"/>
                    <a:pt x="3" y="210"/>
                  </a:cubicBezTo>
                  <a:cubicBezTo>
                    <a:pt x="3" y="210"/>
                    <a:pt x="3" y="210"/>
                    <a:pt x="3" y="210"/>
                  </a:cubicBezTo>
                  <a:cubicBezTo>
                    <a:pt x="2" y="210"/>
                    <a:pt x="2" y="210"/>
                    <a:pt x="2" y="209"/>
                  </a:cubicBezTo>
                  <a:cubicBezTo>
                    <a:pt x="3" y="209"/>
                    <a:pt x="4" y="209"/>
                    <a:pt x="4" y="209"/>
                  </a:cubicBezTo>
                  <a:cubicBezTo>
                    <a:pt x="4" y="209"/>
                    <a:pt x="5" y="209"/>
                    <a:pt x="5" y="209"/>
                  </a:cubicBezTo>
                  <a:cubicBezTo>
                    <a:pt x="5" y="210"/>
                    <a:pt x="6" y="210"/>
                    <a:pt x="6" y="210"/>
                  </a:cubicBezTo>
                  <a:cubicBezTo>
                    <a:pt x="6" y="210"/>
                    <a:pt x="6" y="210"/>
                    <a:pt x="7" y="211"/>
                  </a:cubicBezTo>
                  <a:cubicBezTo>
                    <a:pt x="7" y="210"/>
                    <a:pt x="7" y="210"/>
                    <a:pt x="7" y="210"/>
                  </a:cubicBezTo>
                  <a:cubicBezTo>
                    <a:pt x="7" y="210"/>
                    <a:pt x="7" y="210"/>
                    <a:pt x="7" y="209"/>
                  </a:cubicBezTo>
                  <a:cubicBezTo>
                    <a:pt x="8" y="209"/>
                    <a:pt x="9" y="209"/>
                    <a:pt x="10" y="209"/>
                  </a:cubicBezTo>
                  <a:cubicBezTo>
                    <a:pt x="10" y="209"/>
                    <a:pt x="11" y="209"/>
                    <a:pt x="12" y="210"/>
                  </a:cubicBezTo>
                  <a:cubicBezTo>
                    <a:pt x="12" y="210"/>
                    <a:pt x="12" y="209"/>
                    <a:pt x="12" y="209"/>
                  </a:cubicBezTo>
                  <a:cubicBezTo>
                    <a:pt x="11" y="209"/>
                    <a:pt x="11" y="208"/>
                    <a:pt x="11" y="208"/>
                  </a:cubicBezTo>
                  <a:cubicBezTo>
                    <a:pt x="10" y="208"/>
                    <a:pt x="10" y="207"/>
                    <a:pt x="10" y="207"/>
                  </a:cubicBezTo>
                  <a:cubicBezTo>
                    <a:pt x="9" y="207"/>
                    <a:pt x="10" y="207"/>
                    <a:pt x="10" y="206"/>
                  </a:cubicBezTo>
                  <a:cubicBezTo>
                    <a:pt x="10" y="206"/>
                    <a:pt x="10" y="206"/>
                    <a:pt x="9" y="206"/>
                  </a:cubicBezTo>
                  <a:cubicBezTo>
                    <a:pt x="8" y="206"/>
                    <a:pt x="8" y="207"/>
                    <a:pt x="7" y="207"/>
                  </a:cubicBezTo>
                  <a:cubicBezTo>
                    <a:pt x="7" y="207"/>
                    <a:pt x="6" y="207"/>
                    <a:pt x="6" y="207"/>
                  </a:cubicBezTo>
                  <a:cubicBezTo>
                    <a:pt x="5" y="206"/>
                    <a:pt x="5" y="206"/>
                    <a:pt x="5" y="206"/>
                  </a:cubicBezTo>
                  <a:cubicBezTo>
                    <a:pt x="5" y="206"/>
                    <a:pt x="4" y="206"/>
                    <a:pt x="4" y="207"/>
                  </a:cubicBezTo>
                  <a:cubicBezTo>
                    <a:pt x="4" y="207"/>
                    <a:pt x="4" y="207"/>
                    <a:pt x="3" y="206"/>
                  </a:cubicBezTo>
                  <a:cubicBezTo>
                    <a:pt x="4" y="206"/>
                    <a:pt x="4" y="205"/>
                    <a:pt x="4" y="205"/>
                  </a:cubicBezTo>
                  <a:cubicBezTo>
                    <a:pt x="4" y="205"/>
                    <a:pt x="5" y="205"/>
                    <a:pt x="5" y="205"/>
                  </a:cubicBezTo>
                  <a:cubicBezTo>
                    <a:pt x="5" y="205"/>
                    <a:pt x="6" y="206"/>
                    <a:pt x="6" y="206"/>
                  </a:cubicBezTo>
                  <a:cubicBezTo>
                    <a:pt x="7" y="206"/>
                    <a:pt x="7" y="206"/>
                    <a:pt x="7" y="206"/>
                  </a:cubicBezTo>
                  <a:cubicBezTo>
                    <a:pt x="8" y="206"/>
                    <a:pt x="8" y="205"/>
                    <a:pt x="9" y="205"/>
                  </a:cubicBezTo>
                  <a:cubicBezTo>
                    <a:pt x="9" y="205"/>
                    <a:pt x="9" y="205"/>
                    <a:pt x="9" y="204"/>
                  </a:cubicBezTo>
                  <a:cubicBezTo>
                    <a:pt x="9" y="204"/>
                    <a:pt x="9" y="204"/>
                    <a:pt x="8" y="204"/>
                  </a:cubicBezTo>
                  <a:cubicBezTo>
                    <a:pt x="7" y="203"/>
                    <a:pt x="7" y="203"/>
                    <a:pt x="7" y="203"/>
                  </a:cubicBezTo>
                  <a:cubicBezTo>
                    <a:pt x="7" y="202"/>
                    <a:pt x="7" y="202"/>
                    <a:pt x="7" y="201"/>
                  </a:cubicBezTo>
                  <a:cubicBezTo>
                    <a:pt x="8" y="201"/>
                    <a:pt x="8" y="201"/>
                    <a:pt x="8" y="200"/>
                  </a:cubicBezTo>
                  <a:cubicBezTo>
                    <a:pt x="9" y="200"/>
                    <a:pt x="9" y="200"/>
                    <a:pt x="9" y="199"/>
                  </a:cubicBezTo>
                  <a:cubicBezTo>
                    <a:pt x="10" y="199"/>
                    <a:pt x="10" y="199"/>
                    <a:pt x="10" y="199"/>
                  </a:cubicBezTo>
                  <a:cubicBezTo>
                    <a:pt x="10" y="200"/>
                    <a:pt x="10" y="200"/>
                    <a:pt x="10" y="201"/>
                  </a:cubicBezTo>
                  <a:cubicBezTo>
                    <a:pt x="9" y="201"/>
                    <a:pt x="9" y="202"/>
                    <a:pt x="8" y="203"/>
                  </a:cubicBezTo>
                  <a:cubicBezTo>
                    <a:pt x="9" y="203"/>
                    <a:pt x="9" y="203"/>
                    <a:pt x="10" y="203"/>
                  </a:cubicBezTo>
                  <a:cubicBezTo>
                    <a:pt x="10" y="202"/>
                    <a:pt x="10" y="202"/>
                    <a:pt x="11" y="202"/>
                  </a:cubicBezTo>
                  <a:cubicBezTo>
                    <a:pt x="11" y="201"/>
                    <a:pt x="12" y="201"/>
                    <a:pt x="12" y="200"/>
                  </a:cubicBezTo>
                  <a:cubicBezTo>
                    <a:pt x="12" y="200"/>
                    <a:pt x="13" y="200"/>
                    <a:pt x="13" y="200"/>
                  </a:cubicBezTo>
                  <a:cubicBezTo>
                    <a:pt x="13" y="200"/>
                    <a:pt x="13" y="200"/>
                    <a:pt x="13" y="201"/>
                  </a:cubicBezTo>
                  <a:cubicBezTo>
                    <a:pt x="13" y="201"/>
                    <a:pt x="13" y="201"/>
                    <a:pt x="12" y="201"/>
                  </a:cubicBezTo>
                  <a:cubicBezTo>
                    <a:pt x="12" y="201"/>
                    <a:pt x="12" y="202"/>
                    <a:pt x="12" y="202"/>
                  </a:cubicBezTo>
                  <a:cubicBezTo>
                    <a:pt x="12" y="202"/>
                    <a:pt x="12" y="202"/>
                    <a:pt x="12" y="202"/>
                  </a:cubicBezTo>
                  <a:cubicBezTo>
                    <a:pt x="12" y="203"/>
                    <a:pt x="12" y="203"/>
                    <a:pt x="11" y="203"/>
                  </a:cubicBezTo>
                  <a:cubicBezTo>
                    <a:pt x="11" y="202"/>
                    <a:pt x="10" y="203"/>
                    <a:pt x="10" y="203"/>
                  </a:cubicBezTo>
                  <a:lnTo>
                    <a:pt x="11" y="205"/>
                  </a:lnTo>
                  <a:cubicBezTo>
                    <a:pt x="11" y="206"/>
                    <a:pt x="11" y="206"/>
                    <a:pt x="11" y="206"/>
                  </a:cubicBezTo>
                  <a:cubicBezTo>
                    <a:pt x="11" y="206"/>
                    <a:pt x="12" y="206"/>
                    <a:pt x="12" y="205"/>
                  </a:cubicBezTo>
                  <a:cubicBezTo>
                    <a:pt x="12" y="205"/>
                    <a:pt x="13" y="205"/>
                    <a:pt x="13" y="205"/>
                  </a:cubicBezTo>
                  <a:cubicBezTo>
                    <a:pt x="13" y="205"/>
                    <a:pt x="14" y="205"/>
                    <a:pt x="14" y="205"/>
                  </a:cubicBezTo>
                  <a:cubicBezTo>
                    <a:pt x="14" y="207"/>
                    <a:pt x="14" y="207"/>
                    <a:pt x="13" y="207"/>
                  </a:cubicBezTo>
                  <a:cubicBezTo>
                    <a:pt x="13" y="207"/>
                    <a:pt x="13" y="208"/>
                    <a:pt x="13" y="208"/>
                  </a:cubicBezTo>
                  <a:cubicBezTo>
                    <a:pt x="13" y="208"/>
                    <a:pt x="13" y="208"/>
                    <a:pt x="14" y="208"/>
                  </a:cubicBezTo>
                  <a:cubicBezTo>
                    <a:pt x="14" y="208"/>
                    <a:pt x="14" y="208"/>
                    <a:pt x="14" y="208"/>
                  </a:cubicBezTo>
                  <a:cubicBezTo>
                    <a:pt x="15" y="208"/>
                    <a:pt x="15" y="209"/>
                    <a:pt x="15" y="209"/>
                  </a:cubicBezTo>
                  <a:cubicBezTo>
                    <a:pt x="15" y="209"/>
                    <a:pt x="15" y="209"/>
                    <a:pt x="16" y="208"/>
                  </a:cubicBezTo>
                  <a:cubicBezTo>
                    <a:pt x="16" y="208"/>
                    <a:pt x="16" y="208"/>
                    <a:pt x="17" y="208"/>
                  </a:cubicBezTo>
                  <a:cubicBezTo>
                    <a:pt x="17" y="208"/>
                    <a:pt x="17" y="209"/>
                    <a:pt x="17" y="209"/>
                  </a:cubicBezTo>
                  <a:cubicBezTo>
                    <a:pt x="16" y="209"/>
                    <a:pt x="16" y="209"/>
                    <a:pt x="16" y="210"/>
                  </a:cubicBezTo>
                  <a:cubicBezTo>
                    <a:pt x="17" y="210"/>
                    <a:pt x="17" y="209"/>
                    <a:pt x="18" y="209"/>
                  </a:cubicBezTo>
                  <a:cubicBezTo>
                    <a:pt x="18" y="210"/>
                    <a:pt x="18" y="210"/>
                    <a:pt x="17" y="210"/>
                  </a:cubicBezTo>
                  <a:cubicBezTo>
                    <a:pt x="17" y="211"/>
                    <a:pt x="17" y="211"/>
                    <a:pt x="17" y="212"/>
                  </a:cubicBezTo>
                  <a:cubicBezTo>
                    <a:pt x="18" y="212"/>
                    <a:pt x="18" y="212"/>
                    <a:pt x="18" y="211"/>
                  </a:cubicBezTo>
                  <a:cubicBezTo>
                    <a:pt x="19" y="210"/>
                    <a:pt x="19" y="210"/>
                    <a:pt x="20" y="209"/>
                  </a:cubicBezTo>
                  <a:cubicBezTo>
                    <a:pt x="20" y="209"/>
                    <a:pt x="20" y="209"/>
                    <a:pt x="19" y="209"/>
                  </a:cubicBezTo>
                  <a:cubicBezTo>
                    <a:pt x="19" y="209"/>
                    <a:pt x="19" y="208"/>
                    <a:pt x="19" y="208"/>
                  </a:cubicBezTo>
                  <a:cubicBezTo>
                    <a:pt x="19" y="208"/>
                    <a:pt x="18" y="208"/>
                    <a:pt x="18" y="207"/>
                  </a:cubicBezTo>
                  <a:cubicBezTo>
                    <a:pt x="18" y="207"/>
                    <a:pt x="18" y="207"/>
                    <a:pt x="19" y="207"/>
                  </a:cubicBezTo>
                  <a:cubicBezTo>
                    <a:pt x="19" y="207"/>
                    <a:pt x="20" y="207"/>
                    <a:pt x="20" y="207"/>
                  </a:cubicBezTo>
                  <a:cubicBezTo>
                    <a:pt x="20" y="208"/>
                    <a:pt x="20" y="208"/>
                    <a:pt x="20" y="209"/>
                  </a:cubicBezTo>
                  <a:cubicBezTo>
                    <a:pt x="22" y="209"/>
                    <a:pt x="23" y="208"/>
                    <a:pt x="23" y="208"/>
                  </a:cubicBezTo>
                  <a:cubicBezTo>
                    <a:pt x="24" y="207"/>
                    <a:pt x="25" y="207"/>
                    <a:pt x="26" y="206"/>
                  </a:cubicBezTo>
                  <a:cubicBezTo>
                    <a:pt x="25" y="206"/>
                    <a:pt x="24" y="205"/>
                    <a:pt x="24" y="205"/>
                  </a:cubicBezTo>
                  <a:cubicBezTo>
                    <a:pt x="23" y="204"/>
                    <a:pt x="22" y="204"/>
                    <a:pt x="21" y="204"/>
                  </a:cubicBezTo>
                  <a:cubicBezTo>
                    <a:pt x="21" y="203"/>
                    <a:pt x="21" y="203"/>
                    <a:pt x="22" y="203"/>
                  </a:cubicBezTo>
                  <a:cubicBezTo>
                    <a:pt x="22" y="202"/>
                    <a:pt x="23" y="202"/>
                    <a:pt x="22" y="201"/>
                  </a:cubicBezTo>
                  <a:cubicBezTo>
                    <a:pt x="23" y="201"/>
                    <a:pt x="24" y="201"/>
                    <a:pt x="24" y="202"/>
                  </a:cubicBezTo>
                  <a:cubicBezTo>
                    <a:pt x="24" y="203"/>
                    <a:pt x="25" y="203"/>
                    <a:pt x="26" y="203"/>
                  </a:cubicBezTo>
                  <a:cubicBezTo>
                    <a:pt x="26" y="203"/>
                    <a:pt x="27" y="203"/>
                    <a:pt x="28" y="202"/>
                  </a:cubicBezTo>
                  <a:cubicBezTo>
                    <a:pt x="29" y="202"/>
                    <a:pt x="30" y="202"/>
                    <a:pt x="30" y="202"/>
                  </a:cubicBezTo>
                  <a:cubicBezTo>
                    <a:pt x="31" y="202"/>
                    <a:pt x="31" y="201"/>
                    <a:pt x="32" y="201"/>
                  </a:cubicBezTo>
                  <a:cubicBezTo>
                    <a:pt x="33" y="201"/>
                    <a:pt x="34" y="201"/>
                    <a:pt x="34" y="201"/>
                  </a:cubicBezTo>
                  <a:cubicBezTo>
                    <a:pt x="34" y="201"/>
                    <a:pt x="34" y="201"/>
                    <a:pt x="35" y="202"/>
                  </a:cubicBezTo>
                  <a:cubicBezTo>
                    <a:pt x="35" y="202"/>
                    <a:pt x="35" y="202"/>
                    <a:pt x="35" y="202"/>
                  </a:cubicBezTo>
                  <a:cubicBezTo>
                    <a:pt x="36" y="202"/>
                    <a:pt x="36" y="202"/>
                    <a:pt x="36" y="202"/>
                  </a:cubicBezTo>
                  <a:cubicBezTo>
                    <a:pt x="36" y="202"/>
                    <a:pt x="36" y="202"/>
                    <a:pt x="37" y="202"/>
                  </a:cubicBezTo>
                  <a:cubicBezTo>
                    <a:pt x="37" y="203"/>
                    <a:pt x="37" y="203"/>
                    <a:pt x="37" y="203"/>
                  </a:cubicBezTo>
                  <a:cubicBezTo>
                    <a:pt x="37" y="203"/>
                    <a:pt x="37" y="203"/>
                    <a:pt x="38" y="203"/>
                  </a:cubicBezTo>
                  <a:cubicBezTo>
                    <a:pt x="38" y="203"/>
                    <a:pt x="38" y="203"/>
                    <a:pt x="38" y="203"/>
                  </a:cubicBezTo>
                  <a:cubicBezTo>
                    <a:pt x="38" y="202"/>
                    <a:pt x="38" y="202"/>
                    <a:pt x="38" y="202"/>
                  </a:cubicBezTo>
                  <a:cubicBezTo>
                    <a:pt x="38" y="202"/>
                    <a:pt x="38" y="201"/>
                    <a:pt x="37" y="201"/>
                  </a:cubicBezTo>
                  <a:cubicBezTo>
                    <a:pt x="37" y="201"/>
                    <a:pt x="38" y="200"/>
                    <a:pt x="38" y="200"/>
                  </a:cubicBezTo>
                  <a:cubicBezTo>
                    <a:pt x="38" y="200"/>
                    <a:pt x="39" y="200"/>
                    <a:pt x="39" y="201"/>
                  </a:cubicBezTo>
                  <a:cubicBezTo>
                    <a:pt x="39" y="202"/>
                    <a:pt x="39" y="202"/>
                    <a:pt x="39" y="203"/>
                  </a:cubicBezTo>
                  <a:cubicBezTo>
                    <a:pt x="39" y="203"/>
                    <a:pt x="40" y="202"/>
                    <a:pt x="40" y="202"/>
                  </a:cubicBezTo>
                  <a:cubicBezTo>
                    <a:pt x="40" y="202"/>
                    <a:pt x="41" y="202"/>
                    <a:pt x="41" y="201"/>
                  </a:cubicBezTo>
                  <a:cubicBezTo>
                    <a:pt x="41" y="200"/>
                    <a:pt x="41" y="200"/>
                    <a:pt x="41" y="200"/>
                  </a:cubicBezTo>
                  <a:cubicBezTo>
                    <a:pt x="41" y="199"/>
                    <a:pt x="41" y="199"/>
                    <a:pt x="42" y="198"/>
                  </a:cubicBezTo>
                  <a:cubicBezTo>
                    <a:pt x="43" y="198"/>
                    <a:pt x="44" y="198"/>
                    <a:pt x="45" y="199"/>
                  </a:cubicBezTo>
                  <a:cubicBezTo>
                    <a:pt x="45" y="199"/>
                    <a:pt x="46" y="199"/>
                    <a:pt x="46" y="198"/>
                  </a:cubicBezTo>
                  <a:cubicBezTo>
                    <a:pt x="47" y="197"/>
                    <a:pt x="46" y="197"/>
                    <a:pt x="46" y="197"/>
                  </a:cubicBezTo>
                  <a:cubicBezTo>
                    <a:pt x="46" y="197"/>
                    <a:pt x="45" y="197"/>
                    <a:pt x="45" y="197"/>
                  </a:cubicBezTo>
                  <a:cubicBezTo>
                    <a:pt x="44" y="197"/>
                    <a:pt x="44" y="197"/>
                    <a:pt x="44" y="197"/>
                  </a:cubicBezTo>
                  <a:cubicBezTo>
                    <a:pt x="43" y="196"/>
                    <a:pt x="43" y="196"/>
                    <a:pt x="43" y="196"/>
                  </a:cubicBezTo>
                  <a:cubicBezTo>
                    <a:pt x="43" y="195"/>
                    <a:pt x="43" y="195"/>
                    <a:pt x="43" y="195"/>
                  </a:cubicBezTo>
                  <a:cubicBezTo>
                    <a:pt x="43" y="195"/>
                    <a:pt x="44" y="195"/>
                    <a:pt x="44" y="195"/>
                  </a:cubicBezTo>
                  <a:cubicBezTo>
                    <a:pt x="44" y="195"/>
                    <a:pt x="44" y="195"/>
                    <a:pt x="45" y="195"/>
                  </a:cubicBezTo>
                  <a:cubicBezTo>
                    <a:pt x="45" y="195"/>
                    <a:pt x="45" y="195"/>
                    <a:pt x="45" y="195"/>
                  </a:cubicBezTo>
                  <a:cubicBezTo>
                    <a:pt x="45" y="194"/>
                    <a:pt x="44" y="193"/>
                    <a:pt x="44" y="193"/>
                  </a:cubicBezTo>
                  <a:cubicBezTo>
                    <a:pt x="43" y="193"/>
                    <a:pt x="42" y="193"/>
                    <a:pt x="42" y="194"/>
                  </a:cubicBezTo>
                  <a:cubicBezTo>
                    <a:pt x="41" y="194"/>
                    <a:pt x="40" y="194"/>
                    <a:pt x="39" y="193"/>
                  </a:cubicBezTo>
                  <a:cubicBezTo>
                    <a:pt x="39" y="193"/>
                    <a:pt x="38" y="193"/>
                    <a:pt x="37" y="194"/>
                  </a:cubicBezTo>
                  <a:cubicBezTo>
                    <a:pt x="37" y="194"/>
                    <a:pt x="37" y="195"/>
                    <a:pt x="38" y="196"/>
                  </a:cubicBezTo>
                  <a:cubicBezTo>
                    <a:pt x="38" y="197"/>
                    <a:pt x="38" y="198"/>
                    <a:pt x="38" y="199"/>
                  </a:cubicBezTo>
                  <a:cubicBezTo>
                    <a:pt x="38" y="199"/>
                    <a:pt x="37" y="200"/>
                    <a:pt x="37" y="200"/>
                  </a:cubicBezTo>
                  <a:cubicBezTo>
                    <a:pt x="37" y="201"/>
                    <a:pt x="36" y="201"/>
                    <a:pt x="35" y="200"/>
                  </a:cubicBezTo>
                  <a:cubicBezTo>
                    <a:pt x="35" y="200"/>
                    <a:pt x="35" y="199"/>
                    <a:pt x="34" y="199"/>
                  </a:cubicBezTo>
                  <a:cubicBezTo>
                    <a:pt x="34" y="199"/>
                    <a:pt x="34" y="198"/>
                    <a:pt x="34" y="197"/>
                  </a:cubicBezTo>
                  <a:cubicBezTo>
                    <a:pt x="33" y="197"/>
                    <a:pt x="32" y="198"/>
                    <a:pt x="32" y="198"/>
                  </a:cubicBezTo>
                  <a:cubicBezTo>
                    <a:pt x="32" y="198"/>
                    <a:pt x="31" y="198"/>
                    <a:pt x="30" y="198"/>
                  </a:cubicBezTo>
                  <a:cubicBezTo>
                    <a:pt x="30" y="197"/>
                    <a:pt x="30" y="197"/>
                    <a:pt x="31" y="196"/>
                  </a:cubicBezTo>
                  <a:cubicBezTo>
                    <a:pt x="32" y="196"/>
                    <a:pt x="32" y="196"/>
                    <a:pt x="32" y="196"/>
                  </a:cubicBezTo>
                  <a:cubicBezTo>
                    <a:pt x="32" y="195"/>
                    <a:pt x="31" y="194"/>
                    <a:pt x="30" y="194"/>
                  </a:cubicBezTo>
                  <a:cubicBezTo>
                    <a:pt x="29" y="195"/>
                    <a:pt x="28" y="195"/>
                    <a:pt x="27" y="195"/>
                  </a:cubicBezTo>
                  <a:cubicBezTo>
                    <a:pt x="28" y="195"/>
                    <a:pt x="27" y="194"/>
                    <a:pt x="27" y="194"/>
                  </a:cubicBezTo>
                  <a:cubicBezTo>
                    <a:pt x="27" y="194"/>
                    <a:pt x="27" y="193"/>
                    <a:pt x="27" y="193"/>
                  </a:cubicBezTo>
                  <a:cubicBezTo>
                    <a:pt x="26" y="193"/>
                    <a:pt x="26" y="193"/>
                    <a:pt x="26" y="193"/>
                  </a:cubicBezTo>
                  <a:cubicBezTo>
                    <a:pt x="25" y="193"/>
                    <a:pt x="25" y="193"/>
                    <a:pt x="25" y="193"/>
                  </a:cubicBezTo>
                  <a:cubicBezTo>
                    <a:pt x="25" y="193"/>
                    <a:pt x="25" y="192"/>
                    <a:pt x="25" y="192"/>
                  </a:cubicBezTo>
                  <a:cubicBezTo>
                    <a:pt x="25" y="192"/>
                    <a:pt x="25" y="192"/>
                    <a:pt x="25" y="192"/>
                  </a:cubicBezTo>
                  <a:cubicBezTo>
                    <a:pt x="25" y="191"/>
                    <a:pt x="24" y="191"/>
                    <a:pt x="24" y="192"/>
                  </a:cubicBezTo>
                  <a:cubicBezTo>
                    <a:pt x="24" y="192"/>
                    <a:pt x="24" y="192"/>
                    <a:pt x="24" y="192"/>
                  </a:cubicBezTo>
                  <a:cubicBezTo>
                    <a:pt x="23" y="191"/>
                    <a:pt x="23" y="191"/>
                    <a:pt x="22" y="191"/>
                  </a:cubicBezTo>
                  <a:cubicBezTo>
                    <a:pt x="21" y="190"/>
                    <a:pt x="20" y="190"/>
                    <a:pt x="19" y="190"/>
                  </a:cubicBezTo>
                  <a:cubicBezTo>
                    <a:pt x="19" y="190"/>
                    <a:pt x="19" y="191"/>
                    <a:pt x="19" y="191"/>
                  </a:cubicBezTo>
                  <a:cubicBezTo>
                    <a:pt x="19" y="191"/>
                    <a:pt x="18" y="191"/>
                    <a:pt x="18" y="191"/>
                  </a:cubicBezTo>
                  <a:cubicBezTo>
                    <a:pt x="17" y="191"/>
                    <a:pt x="17" y="191"/>
                    <a:pt x="17" y="191"/>
                  </a:cubicBezTo>
                  <a:cubicBezTo>
                    <a:pt x="16" y="191"/>
                    <a:pt x="16" y="191"/>
                    <a:pt x="16" y="192"/>
                  </a:cubicBezTo>
                  <a:cubicBezTo>
                    <a:pt x="15" y="191"/>
                    <a:pt x="15" y="191"/>
                    <a:pt x="15" y="190"/>
                  </a:cubicBezTo>
                  <a:cubicBezTo>
                    <a:pt x="15" y="189"/>
                    <a:pt x="14" y="189"/>
                    <a:pt x="13" y="189"/>
                  </a:cubicBezTo>
                  <a:cubicBezTo>
                    <a:pt x="13" y="189"/>
                    <a:pt x="13" y="189"/>
                    <a:pt x="13" y="189"/>
                  </a:cubicBezTo>
                  <a:cubicBezTo>
                    <a:pt x="13" y="190"/>
                    <a:pt x="13" y="190"/>
                    <a:pt x="13" y="190"/>
                  </a:cubicBezTo>
                  <a:cubicBezTo>
                    <a:pt x="13" y="190"/>
                    <a:pt x="13" y="190"/>
                    <a:pt x="14" y="191"/>
                  </a:cubicBezTo>
                  <a:cubicBezTo>
                    <a:pt x="14" y="191"/>
                    <a:pt x="13" y="191"/>
                    <a:pt x="13" y="191"/>
                  </a:cubicBezTo>
                  <a:cubicBezTo>
                    <a:pt x="13" y="191"/>
                    <a:pt x="12" y="191"/>
                    <a:pt x="12" y="191"/>
                  </a:cubicBezTo>
                  <a:cubicBezTo>
                    <a:pt x="12" y="190"/>
                    <a:pt x="12" y="190"/>
                    <a:pt x="12" y="190"/>
                  </a:cubicBezTo>
                  <a:cubicBezTo>
                    <a:pt x="12" y="190"/>
                    <a:pt x="12" y="190"/>
                    <a:pt x="12" y="189"/>
                  </a:cubicBezTo>
                  <a:cubicBezTo>
                    <a:pt x="11" y="189"/>
                    <a:pt x="11" y="189"/>
                    <a:pt x="11" y="189"/>
                  </a:cubicBezTo>
                  <a:cubicBezTo>
                    <a:pt x="10" y="189"/>
                    <a:pt x="10" y="189"/>
                    <a:pt x="10" y="189"/>
                  </a:cubicBezTo>
                  <a:cubicBezTo>
                    <a:pt x="9" y="190"/>
                    <a:pt x="9" y="190"/>
                    <a:pt x="8" y="190"/>
                  </a:cubicBezTo>
                  <a:cubicBezTo>
                    <a:pt x="7" y="190"/>
                    <a:pt x="5" y="190"/>
                    <a:pt x="4" y="190"/>
                  </a:cubicBezTo>
                  <a:cubicBezTo>
                    <a:pt x="3" y="190"/>
                    <a:pt x="2" y="189"/>
                    <a:pt x="1" y="189"/>
                  </a:cubicBezTo>
                  <a:lnTo>
                    <a:pt x="1" y="51"/>
                  </a:lnTo>
                  <a:cubicBezTo>
                    <a:pt x="1" y="50"/>
                    <a:pt x="1" y="49"/>
                    <a:pt x="1" y="48"/>
                  </a:cubicBezTo>
                  <a:cubicBezTo>
                    <a:pt x="1" y="47"/>
                    <a:pt x="1" y="46"/>
                    <a:pt x="1" y="45"/>
                  </a:cubicBezTo>
                  <a:cubicBezTo>
                    <a:pt x="1" y="45"/>
                    <a:pt x="2" y="45"/>
                    <a:pt x="2" y="45"/>
                  </a:cubicBezTo>
                  <a:cubicBezTo>
                    <a:pt x="2" y="45"/>
                    <a:pt x="2" y="44"/>
                    <a:pt x="2" y="44"/>
                  </a:cubicBezTo>
                  <a:cubicBezTo>
                    <a:pt x="1" y="44"/>
                    <a:pt x="1" y="44"/>
                    <a:pt x="1" y="44"/>
                  </a:cubicBezTo>
                  <a:cubicBezTo>
                    <a:pt x="1" y="43"/>
                    <a:pt x="1" y="43"/>
                    <a:pt x="1" y="42"/>
                  </a:cubicBezTo>
                  <a:cubicBezTo>
                    <a:pt x="1" y="41"/>
                    <a:pt x="1" y="41"/>
                    <a:pt x="1" y="40"/>
                  </a:cubicBezTo>
                  <a:cubicBezTo>
                    <a:pt x="1" y="39"/>
                    <a:pt x="1" y="38"/>
                    <a:pt x="1" y="38"/>
                  </a:cubicBezTo>
                  <a:cubicBezTo>
                    <a:pt x="1" y="37"/>
                    <a:pt x="1" y="36"/>
                    <a:pt x="1" y="35"/>
                  </a:cubicBezTo>
                  <a:lnTo>
                    <a:pt x="1" y="35"/>
                  </a:lnTo>
                  <a:cubicBezTo>
                    <a:pt x="1" y="35"/>
                    <a:pt x="1" y="35"/>
                    <a:pt x="1" y="35"/>
                  </a:cubicBezTo>
                  <a:lnTo>
                    <a:pt x="2" y="35"/>
                  </a:lnTo>
                  <a:cubicBezTo>
                    <a:pt x="2" y="35"/>
                    <a:pt x="2" y="34"/>
                    <a:pt x="1" y="34"/>
                  </a:cubicBezTo>
                  <a:cubicBezTo>
                    <a:pt x="1" y="34"/>
                    <a:pt x="1" y="33"/>
                    <a:pt x="1" y="33"/>
                  </a:cubicBezTo>
                  <a:cubicBezTo>
                    <a:pt x="1" y="31"/>
                    <a:pt x="0" y="28"/>
                    <a:pt x="1" y="25"/>
                  </a:cubicBezTo>
                  <a:cubicBezTo>
                    <a:pt x="1" y="23"/>
                    <a:pt x="1" y="20"/>
                    <a:pt x="1" y="17"/>
                  </a:cubicBezTo>
                  <a:cubicBezTo>
                    <a:pt x="2" y="17"/>
                    <a:pt x="2" y="17"/>
                    <a:pt x="2" y="18"/>
                  </a:cubicBezTo>
                  <a:cubicBezTo>
                    <a:pt x="2" y="18"/>
                    <a:pt x="3" y="18"/>
                    <a:pt x="3" y="18"/>
                  </a:cubicBezTo>
                  <a:cubicBezTo>
                    <a:pt x="4" y="18"/>
                    <a:pt x="4" y="17"/>
                    <a:pt x="4" y="17"/>
                  </a:cubicBezTo>
                  <a:cubicBezTo>
                    <a:pt x="3" y="17"/>
                    <a:pt x="3" y="17"/>
                    <a:pt x="3" y="16"/>
                  </a:cubicBezTo>
                  <a:cubicBezTo>
                    <a:pt x="3" y="16"/>
                    <a:pt x="3" y="16"/>
                    <a:pt x="3" y="15"/>
                  </a:cubicBezTo>
                  <a:cubicBezTo>
                    <a:pt x="3" y="15"/>
                    <a:pt x="3" y="15"/>
                    <a:pt x="4" y="14"/>
                  </a:cubicBezTo>
                  <a:cubicBezTo>
                    <a:pt x="5" y="14"/>
                    <a:pt x="5" y="14"/>
                    <a:pt x="5" y="15"/>
                  </a:cubicBezTo>
                  <a:cubicBezTo>
                    <a:pt x="5" y="15"/>
                    <a:pt x="5" y="15"/>
                    <a:pt x="5" y="16"/>
                  </a:cubicBezTo>
                  <a:cubicBezTo>
                    <a:pt x="5" y="16"/>
                    <a:pt x="5" y="16"/>
                    <a:pt x="5" y="16"/>
                  </a:cubicBezTo>
                  <a:cubicBezTo>
                    <a:pt x="5" y="17"/>
                    <a:pt x="6" y="17"/>
                    <a:pt x="6" y="16"/>
                  </a:cubicBezTo>
                  <a:cubicBezTo>
                    <a:pt x="7" y="16"/>
                    <a:pt x="7" y="15"/>
                    <a:pt x="7" y="15"/>
                  </a:cubicBezTo>
                  <a:cubicBezTo>
                    <a:pt x="7" y="14"/>
                    <a:pt x="8" y="14"/>
                    <a:pt x="9" y="13"/>
                  </a:cubicBezTo>
                  <a:cubicBezTo>
                    <a:pt x="9" y="13"/>
                    <a:pt x="8" y="12"/>
                    <a:pt x="8" y="12"/>
                  </a:cubicBezTo>
                  <a:cubicBezTo>
                    <a:pt x="8" y="12"/>
                    <a:pt x="8" y="11"/>
                    <a:pt x="9" y="10"/>
                  </a:cubicBezTo>
                  <a:cubicBezTo>
                    <a:pt x="7" y="11"/>
                    <a:pt x="6" y="11"/>
                    <a:pt x="5" y="10"/>
                  </a:cubicBezTo>
                  <a:cubicBezTo>
                    <a:pt x="4" y="10"/>
                    <a:pt x="3" y="9"/>
                    <a:pt x="2" y="9"/>
                  </a:cubicBezTo>
                  <a:cubicBezTo>
                    <a:pt x="3" y="10"/>
                    <a:pt x="3" y="10"/>
                    <a:pt x="4" y="11"/>
                  </a:cubicBezTo>
                  <a:cubicBezTo>
                    <a:pt x="5" y="11"/>
                    <a:pt x="6" y="11"/>
                    <a:pt x="6" y="12"/>
                  </a:cubicBezTo>
                  <a:cubicBezTo>
                    <a:pt x="6" y="12"/>
                    <a:pt x="6" y="13"/>
                    <a:pt x="6" y="13"/>
                  </a:cubicBezTo>
                  <a:cubicBezTo>
                    <a:pt x="5" y="13"/>
                    <a:pt x="5" y="13"/>
                    <a:pt x="5" y="13"/>
                  </a:cubicBezTo>
                  <a:cubicBezTo>
                    <a:pt x="4" y="13"/>
                    <a:pt x="4" y="13"/>
                    <a:pt x="3" y="13"/>
                  </a:cubicBezTo>
                  <a:cubicBezTo>
                    <a:pt x="3" y="14"/>
                    <a:pt x="2" y="14"/>
                    <a:pt x="2" y="14"/>
                  </a:cubicBezTo>
                  <a:cubicBezTo>
                    <a:pt x="2" y="14"/>
                    <a:pt x="2" y="13"/>
                    <a:pt x="2" y="13"/>
                  </a:cubicBezTo>
                  <a:cubicBezTo>
                    <a:pt x="2" y="12"/>
                    <a:pt x="2" y="12"/>
                    <a:pt x="1" y="12"/>
                  </a:cubicBezTo>
                  <a:cubicBezTo>
                    <a:pt x="1" y="10"/>
                    <a:pt x="1" y="9"/>
                    <a:pt x="1" y="8"/>
                  </a:cubicBezTo>
                  <a:cubicBezTo>
                    <a:pt x="2" y="7"/>
                    <a:pt x="3" y="6"/>
                    <a:pt x="4" y="5"/>
                  </a:cubicBezTo>
                  <a:cubicBezTo>
                    <a:pt x="3" y="5"/>
                    <a:pt x="3" y="5"/>
                    <a:pt x="2" y="5"/>
                  </a:cubicBezTo>
                  <a:cubicBezTo>
                    <a:pt x="2" y="5"/>
                    <a:pt x="1" y="5"/>
                    <a:pt x="1" y="5"/>
                  </a:cubicBezTo>
                  <a:cubicBezTo>
                    <a:pt x="1" y="4"/>
                    <a:pt x="1" y="4"/>
                    <a:pt x="1" y="3"/>
                  </a:cubicBezTo>
                  <a:cubicBezTo>
                    <a:pt x="1" y="3"/>
                    <a:pt x="1" y="3"/>
                    <a:pt x="1" y="2"/>
                  </a:cubicBezTo>
                  <a:cubicBezTo>
                    <a:pt x="2" y="2"/>
                    <a:pt x="2" y="2"/>
                    <a:pt x="2" y="2"/>
                  </a:cubicBezTo>
                  <a:cubicBezTo>
                    <a:pt x="2" y="2"/>
                    <a:pt x="2" y="1"/>
                    <a:pt x="1" y="1"/>
                  </a:cubicBezTo>
                  <a:cubicBezTo>
                    <a:pt x="2" y="0"/>
                    <a:pt x="3" y="0"/>
                    <a:pt x="4" y="0"/>
                  </a:cubicBezTo>
                  <a:cubicBezTo>
                    <a:pt x="6" y="1"/>
                    <a:pt x="7" y="1"/>
                    <a:pt x="7" y="2"/>
                  </a:cubicBezTo>
                  <a:cubicBezTo>
                    <a:pt x="8" y="1"/>
                    <a:pt x="9" y="1"/>
                    <a:pt x="10" y="1"/>
                  </a:cubicBezTo>
                  <a:cubicBezTo>
                    <a:pt x="11" y="1"/>
                    <a:pt x="13" y="1"/>
                    <a:pt x="14" y="1"/>
                  </a:cubicBezTo>
                  <a:cubicBezTo>
                    <a:pt x="14" y="1"/>
                    <a:pt x="14" y="1"/>
                    <a:pt x="14" y="1"/>
                  </a:cubicBezTo>
                  <a:cubicBezTo>
                    <a:pt x="14" y="2"/>
                    <a:pt x="15" y="2"/>
                    <a:pt x="15" y="2"/>
                  </a:cubicBezTo>
                  <a:cubicBezTo>
                    <a:pt x="15" y="1"/>
                    <a:pt x="15" y="1"/>
                    <a:pt x="15" y="1"/>
                  </a:cubicBezTo>
                  <a:cubicBezTo>
                    <a:pt x="15" y="1"/>
                    <a:pt x="15" y="1"/>
                    <a:pt x="16" y="1"/>
                  </a:cubicBezTo>
                  <a:cubicBezTo>
                    <a:pt x="16" y="1"/>
                    <a:pt x="16" y="1"/>
                    <a:pt x="17" y="1"/>
                  </a:cubicBezTo>
                  <a:cubicBezTo>
                    <a:pt x="17" y="1"/>
                    <a:pt x="17" y="1"/>
                    <a:pt x="17" y="2"/>
                  </a:cubicBezTo>
                  <a:cubicBezTo>
                    <a:pt x="17" y="2"/>
                    <a:pt x="17" y="2"/>
                    <a:pt x="17" y="1"/>
                  </a:cubicBezTo>
                  <a:cubicBezTo>
                    <a:pt x="17" y="1"/>
                    <a:pt x="18" y="1"/>
                    <a:pt x="18" y="1"/>
                  </a:cubicBezTo>
                  <a:cubicBezTo>
                    <a:pt x="18" y="1"/>
                    <a:pt x="18" y="1"/>
                    <a:pt x="18" y="1"/>
                  </a:cubicBezTo>
                  <a:cubicBezTo>
                    <a:pt x="18" y="1"/>
                    <a:pt x="18" y="1"/>
                    <a:pt x="18" y="2"/>
                  </a:cubicBezTo>
                  <a:cubicBezTo>
                    <a:pt x="19" y="2"/>
                    <a:pt x="19" y="1"/>
                    <a:pt x="19" y="1"/>
                  </a:cubicBezTo>
                  <a:cubicBezTo>
                    <a:pt x="20" y="1"/>
                    <a:pt x="20" y="1"/>
                    <a:pt x="21" y="1"/>
                  </a:cubicBezTo>
                  <a:cubicBezTo>
                    <a:pt x="22" y="1"/>
                    <a:pt x="22" y="2"/>
                    <a:pt x="23" y="2"/>
                  </a:cubicBezTo>
                  <a:cubicBezTo>
                    <a:pt x="23" y="2"/>
                    <a:pt x="24" y="3"/>
                    <a:pt x="24" y="3"/>
                  </a:cubicBezTo>
                  <a:cubicBezTo>
                    <a:pt x="25" y="3"/>
                    <a:pt x="25" y="3"/>
                    <a:pt x="25" y="3"/>
                  </a:cubicBezTo>
                  <a:cubicBezTo>
                    <a:pt x="25" y="2"/>
                    <a:pt x="25" y="2"/>
                    <a:pt x="25" y="2"/>
                  </a:cubicBezTo>
                  <a:cubicBezTo>
                    <a:pt x="24" y="2"/>
                    <a:pt x="24" y="2"/>
                    <a:pt x="24" y="2"/>
                  </a:cubicBezTo>
                  <a:cubicBezTo>
                    <a:pt x="24" y="1"/>
                    <a:pt x="24" y="1"/>
                    <a:pt x="24" y="1"/>
                  </a:cubicBezTo>
                  <a:cubicBezTo>
                    <a:pt x="25" y="1"/>
                    <a:pt x="26" y="1"/>
                    <a:pt x="27" y="1"/>
                  </a:cubicBezTo>
                  <a:cubicBezTo>
                    <a:pt x="28" y="2"/>
                    <a:pt x="28" y="2"/>
                    <a:pt x="29" y="3"/>
                  </a:cubicBezTo>
                  <a:cubicBezTo>
                    <a:pt x="29" y="3"/>
                    <a:pt x="29" y="3"/>
                    <a:pt x="29" y="3"/>
                  </a:cubicBezTo>
                  <a:cubicBezTo>
                    <a:pt x="29" y="3"/>
                    <a:pt x="29" y="2"/>
                    <a:pt x="29" y="2"/>
                  </a:cubicBezTo>
                  <a:cubicBezTo>
                    <a:pt x="29" y="2"/>
                    <a:pt x="29" y="1"/>
                    <a:pt x="29" y="1"/>
                  </a:cubicBezTo>
                  <a:cubicBezTo>
                    <a:pt x="29" y="1"/>
                    <a:pt x="29" y="1"/>
                    <a:pt x="30" y="1"/>
                  </a:cubicBezTo>
                  <a:cubicBezTo>
                    <a:pt x="31" y="1"/>
                    <a:pt x="31" y="1"/>
                    <a:pt x="31" y="1"/>
                  </a:cubicBezTo>
                  <a:cubicBezTo>
                    <a:pt x="32" y="1"/>
                    <a:pt x="32" y="2"/>
                    <a:pt x="32" y="2"/>
                  </a:cubicBezTo>
                  <a:cubicBezTo>
                    <a:pt x="33" y="2"/>
                    <a:pt x="34" y="1"/>
                    <a:pt x="35" y="2"/>
                  </a:cubicBezTo>
                  <a:cubicBezTo>
                    <a:pt x="36" y="2"/>
                    <a:pt x="38" y="2"/>
                    <a:pt x="39" y="2"/>
                  </a:cubicBezTo>
                  <a:close/>
                  <a:moveTo>
                    <a:pt x="39" y="2"/>
                  </a:moveTo>
                  <a:cubicBezTo>
                    <a:pt x="38" y="2"/>
                    <a:pt x="37" y="3"/>
                    <a:pt x="37" y="3"/>
                  </a:cubicBezTo>
                  <a:cubicBezTo>
                    <a:pt x="36" y="4"/>
                    <a:pt x="36" y="4"/>
                    <a:pt x="36" y="5"/>
                  </a:cubicBezTo>
                  <a:cubicBezTo>
                    <a:pt x="36" y="5"/>
                    <a:pt x="36" y="5"/>
                    <a:pt x="37" y="5"/>
                  </a:cubicBezTo>
                  <a:cubicBezTo>
                    <a:pt x="37" y="6"/>
                    <a:pt x="37" y="6"/>
                    <a:pt x="38" y="6"/>
                  </a:cubicBezTo>
                  <a:cubicBezTo>
                    <a:pt x="38" y="5"/>
                    <a:pt x="38" y="4"/>
                    <a:pt x="38" y="3"/>
                  </a:cubicBezTo>
                  <a:cubicBezTo>
                    <a:pt x="38" y="3"/>
                    <a:pt x="38" y="2"/>
                    <a:pt x="39" y="2"/>
                  </a:cubicBezTo>
                  <a:close/>
                  <a:moveTo>
                    <a:pt x="7" y="3"/>
                  </a:moveTo>
                  <a:lnTo>
                    <a:pt x="8" y="3"/>
                  </a:lnTo>
                  <a:lnTo>
                    <a:pt x="8" y="2"/>
                  </a:lnTo>
                  <a:lnTo>
                    <a:pt x="7" y="2"/>
                  </a:lnTo>
                  <a:lnTo>
                    <a:pt x="7" y="3"/>
                  </a:lnTo>
                  <a:close/>
                  <a:moveTo>
                    <a:pt x="36" y="2"/>
                  </a:moveTo>
                  <a:cubicBezTo>
                    <a:pt x="36" y="3"/>
                    <a:pt x="36" y="3"/>
                    <a:pt x="36" y="3"/>
                  </a:cubicBezTo>
                  <a:cubicBezTo>
                    <a:pt x="36" y="3"/>
                    <a:pt x="36" y="3"/>
                    <a:pt x="36" y="2"/>
                  </a:cubicBezTo>
                  <a:cubicBezTo>
                    <a:pt x="36" y="2"/>
                    <a:pt x="36" y="2"/>
                    <a:pt x="36" y="2"/>
                  </a:cubicBezTo>
                  <a:cubicBezTo>
                    <a:pt x="36" y="2"/>
                    <a:pt x="36" y="2"/>
                    <a:pt x="36" y="2"/>
                  </a:cubicBezTo>
                  <a:close/>
                  <a:moveTo>
                    <a:pt x="34" y="2"/>
                  </a:moveTo>
                  <a:cubicBezTo>
                    <a:pt x="34" y="3"/>
                    <a:pt x="34" y="4"/>
                    <a:pt x="33" y="4"/>
                  </a:cubicBezTo>
                  <a:cubicBezTo>
                    <a:pt x="32" y="4"/>
                    <a:pt x="32" y="5"/>
                    <a:pt x="32" y="5"/>
                  </a:cubicBezTo>
                  <a:cubicBezTo>
                    <a:pt x="32" y="6"/>
                    <a:pt x="33" y="6"/>
                    <a:pt x="33" y="5"/>
                  </a:cubicBezTo>
                  <a:cubicBezTo>
                    <a:pt x="34" y="5"/>
                    <a:pt x="34" y="5"/>
                    <a:pt x="35" y="5"/>
                  </a:cubicBezTo>
                  <a:cubicBezTo>
                    <a:pt x="35" y="3"/>
                    <a:pt x="34" y="2"/>
                    <a:pt x="34" y="2"/>
                  </a:cubicBezTo>
                  <a:close/>
                  <a:moveTo>
                    <a:pt x="11" y="3"/>
                  </a:moveTo>
                  <a:cubicBezTo>
                    <a:pt x="11" y="3"/>
                    <a:pt x="11" y="3"/>
                    <a:pt x="11" y="3"/>
                  </a:cubicBezTo>
                  <a:cubicBezTo>
                    <a:pt x="10" y="4"/>
                    <a:pt x="10" y="4"/>
                    <a:pt x="10" y="4"/>
                  </a:cubicBezTo>
                  <a:lnTo>
                    <a:pt x="11" y="4"/>
                  </a:lnTo>
                  <a:cubicBezTo>
                    <a:pt x="11" y="4"/>
                    <a:pt x="12" y="4"/>
                    <a:pt x="12" y="4"/>
                  </a:cubicBezTo>
                  <a:cubicBezTo>
                    <a:pt x="12" y="3"/>
                    <a:pt x="12" y="3"/>
                    <a:pt x="12" y="3"/>
                  </a:cubicBezTo>
                  <a:lnTo>
                    <a:pt x="11" y="3"/>
                  </a:lnTo>
                  <a:close/>
                  <a:moveTo>
                    <a:pt x="20" y="5"/>
                  </a:moveTo>
                  <a:cubicBezTo>
                    <a:pt x="21" y="5"/>
                    <a:pt x="21" y="5"/>
                    <a:pt x="21" y="5"/>
                  </a:cubicBezTo>
                  <a:cubicBezTo>
                    <a:pt x="21" y="5"/>
                    <a:pt x="22" y="5"/>
                    <a:pt x="22" y="4"/>
                  </a:cubicBezTo>
                  <a:cubicBezTo>
                    <a:pt x="22" y="4"/>
                    <a:pt x="22" y="4"/>
                    <a:pt x="22" y="4"/>
                  </a:cubicBezTo>
                  <a:cubicBezTo>
                    <a:pt x="22" y="3"/>
                    <a:pt x="21" y="3"/>
                    <a:pt x="21" y="3"/>
                  </a:cubicBezTo>
                  <a:lnTo>
                    <a:pt x="20" y="5"/>
                  </a:lnTo>
                  <a:close/>
                  <a:moveTo>
                    <a:pt x="26" y="3"/>
                  </a:moveTo>
                  <a:cubicBezTo>
                    <a:pt x="26" y="4"/>
                    <a:pt x="26" y="4"/>
                    <a:pt x="25" y="4"/>
                  </a:cubicBezTo>
                  <a:cubicBezTo>
                    <a:pt x="25" y="4"/>
                    <a:pt x="25" y="5"/>
                    <a:pt x="25" y="6"/>
                  </a:cubicBezTo>
                  <a:cubicBezTo>
                    <a:pt x="25" y="6"/>
                    <a:pt x="25" y="6"/>
                    <a:pt x="25" y="6"/>
                  </a:cubicBezTo>
                  <a:cubicBezTo>
                    <a:pt x="25" y="6"/>
                    <a:pt x="26" y="6"/>
                    <a:pt x="26" y="6"/>
                  </a:cubicBezTo>
                  <a:cubicBezTo>
                    <a:pt x="26" y="6"/>
                    <a:pt x="27" y="6"/>
                    <a:pt x="27" y="6"/>
                  </a:cubicBezTo>
                  <a:cubicBezTo>
                    <a:pt x="27" y="6"/>
                    <a:pt x="27" y="6"/>
                    <a:pt x="27" y="6"/>
                  </a:cubicBezTo>
                  <a:cubicBezTo>
                    <a:pt x="27" y="7"/>
                    <a:pt x="27" y="7"/>
                    <a:pt x="27" y="7"/>
                  </a:cubicBezTo>
                  <a:cubicBezTo>
                    <a:pt x="27" y="7"/>
                    <a:pt x="27" y="7"/>
                    <a:pt x="26" y="8"/>
                  </a:cubicBezTo>
                  <a:cubicBezTo>
                    <a:pt x="26" y="8"/>
                    <a:pt x="26" y="8"/>
                    <a:pt x="26" y="8"/>
                  </a:cubicBezTo>
                  <a:cubicBezTo>
                    <a:pt x="25" y="8"/>
                    <a:pt x="25" y="8"/>
                    <a:pt x="25" y="9"/>
                  </a:cubicBezTo>
                  <a:cubicBezTo>
                    <a:pt x="26" y="9"/>
                    <a:pt x="26" y="9"/>
                    <a:pt x="26" y="10"/>
                  </a:cubicBezTo>
                  <a:cubicBezTo>
                    <a:pt x="27" y="10"/>
                    <a:pt x="28" y="10"/>
                    <a:pt x="28" y="11"/>
                  </a:cubicBezTo>
                  <a:cubicBezTo>
                    <a:pt x="29" y="12"/>
                    <a:pt x="29" y="12"/>
                    <a:pt x="30" y="12"/>
                  </a:cubicBezTo>
                  <a:cubicBezTo>
                    <a:pt x="31" y="11"/>
                    <a:pt x="31" y="11"/>
                    <a:pt x="31" y="11"/>
                  </a:cubicBezTo>
                  <a:cubicBezTo>
                    <a:pt x="31" y="10"/>
                    <a:pt x="31" y="9"/>
                    <a:pt x="31" y="8"/>
                  </a:cubicBezTo>
                  <a:cubicBezTo>
                    <a:pt x="30" y="8"/>
                    <a:pt x="30" y="8"/>
                    <a:pt x="29" y="9"/>
                  </a:cubicBezTo>
                  <a:cubicBezTo>
                    <a:pt x="28" y="9"/>
                    <a:pt x="27" y="9"/>
                    <a:pt x="27" y="8"/>
                  </a:cubicBezTo>
                  <a:cubicBezTo>
                    <a:pt x="28" y="8"/>
                    <a:pt x="28" y="8"/>
                    <a:pt x="29" y="8"/>
                  </a:cubicBezTo>
                  <a:cubicBezTo>
                    <a:pt x="29" y="8"/>
                    <a:pt x="29" y="7"/>
                    <a:pt x="29" y="7"/>
                  </a:cubicBezTo>
                  <a:cubicBezTo>
                    <a:pt x="29" y="6"/>
                    <a:pt x="28" y="6"/>
                    <a:pt x="28" y="5"/>
                  </a:cubicBezTo>
                  <a:cubicBezTo>
                    <a:pt x="27" y="4"/>
                    <a:pt x="27" y="4"/>
                    <a:pt x="26" y="3"/>
                  </a:cubicBezTo>
                  <a:close/>
                  <a:moveTo>
                    <a:pt x="5" y="4"/>
                  </a:moveTo>
                  <a:cubicBezTo>
                    <a:pt x="5" y="6"/>
                    <a:pt x="5" y="6"/>
                    <a:pt x="6" y="6"/>
                  </a:cubicBezTo>
                  <a:cubicBezTo>
                    <a:pt x="6" y="5"/>
                    <a:pt x="6" y="4"/>
                    <a:pt x="5" y="4"/>
                  </a:cubicBezTo>
                  <a:close/>
                  <a:moveTo>
                    <a:pt x="8" y="6"/>
                  </a:moveTo>
                  <a:cubicBezTo>
                    <a:pt x="8" y="6"/>
                    <a:pt x="8" y="7"/>
                    <a:pt x="9" y="7"/>
                  </a:cubicBezTo>
                  <a:cubicBezTo>
                    <a:pt x="10" y="7"/>
                    <a:pt x="10" y="7"/>
                    <a:pt x="10" y="7"/>
                  </a:cubicBezTo>
                  <a:cubicBezTo>
                    <a:pt x="11" y="7"/>
                    <a:pt x="11" y="7"/>
                    <a:pt x="11" y="8"/>
                  </a:cubicBezTo>
                  <a:cubicBezTo>
                    <a:pt x="10" y="8"/>
                    <a:pt x="11" y="8"/>
                    <a:pt x="11" y="9"/>
                  </a:cubicBezTo>
                  <a:cubicBezTo>
                    <a:pt x="11" y="8"/>
                    <a:pt x="11" y="8"/>
                    <a:pt x="11" y="8"/>
                  </a:cubicBezTo>
                  <a:cubicBezTo>
                    <a:pt x="12" y="7"/>
                    <a:pt x="12" y="7"/>
                    <a:pt x="12" y="6"/>
                  </a:cubicBezTo>
                  <a:cubicBezTo>
                    <a:pt x="11" y="7"/>
                    <a:pt x="10" y="6"/>
                    <a:pt x="10" y="6"/>
                  </a:cubicBezTo>
                  <a:cubicBezTo>
                    <a:pt x="10" y="6"/>
                    <a:pt x="9" y="6"/>
                    <a:pt x="9" y="6"/>
                  </a:cubicBezTo>
                  <a:lnTo>
                    <a:pt x="8" y="6"/>
                  </a:lnTo>
                  <a:close/>
                  <a:moveTo>
                    <a:pt x="41" y="6"/>
                  </a:moveTo>
                  <a:cubicBezTo>
                    <a:pt x="41" y="7"/>
                    <a:pt x="42" y="8"/>
                    <a:pt x="43" y="8"/>
                  </a:cubicBezTo>
                  <a:cubicBezTo>
                    <a:pt x="43" y="7"/>
                    <a:pt x="43" y="7"/>
                    <a:pt x="43" y="7"/>
                  </a:cubicBezTo>
                  <a:cubicBezTo>
                    <a:pt x="43" y="6"/>
                    <a:pt x="43" y="6"/>
                    <a:pt x="43" y="5"/>
                  </a:cubicBezTo>
                  <a:lnTo>
                    <a:pt x="41" y="6"/>
                  </a:lnTo>
                  <a:close/>
                  <a:moveTo>
                    <a:pt x="36" y="6"/>
                  </a:moveTo>
                  <a:cubicBezTo>
                    <a:pt x="35" y="6"/>
                    <a:pt x="35" y="6"/>
                    <a:pt x="34" y="6"/>
                  </a:cubicBezTo>
                  <a:cubicBezTo>
                    <a:pt x="34" y="6"/>
                    <a:pt x="34" y="7"/>
                    <a:pt x="34" y="7"/>
                  </a:cubicBezTo>
                  <a:cubicBezTo>
                    <a:pt x="34" y="8"/>
                    <a:pt x="34" y="8"/>
                    <a:pt x="35" y="8"/>
                  </a:cubicBezTo>
                  <a:cubicBezTo>
                    <a:pt x="35" y="8"/>
                    <a:pt x="36" y="9"/>
                    <a:pt x="36" y="9"/>
                  </a:cubicBezTo>
                  <a:cubicBezTo>
                    <a:pt x="36" y="9"/>
                    <a:pt x="36" y="8"/>
                    <a:pt x="36" y="8"/>
                  </a:cubicBezTo>
                  <a:cubicBezTo>
                    <a:pt x="36" y="7"/>
                    <a:pt x="36" y="7"/>
                    <a:pt x="36" y="6"/>
                  </a:cubicBezTo>
                  <a:close/>
                  <a:moveTo>
                    <a:pt x="25" y="7"/>
                  </a:moveTo>
                  <a:cubicBezTo>
                    <a:pt x="24" y="7"/>
                    <a:pt x="23" y="7"/>
                    <a:pt x="23" y="9"/>
                  </a:cubicBezTo>
                  <a:cubicBezTo>
                    <a:pt x="24" y="9"/>
                    <a:pt x="24" y="9"/>
                    <a:pt x="24" y="8"/>
                  </a:cubicBezTo>
                  <a:cubicBezTo>
                    <a:pt x="24" y="8"/>
                    <a:pt x="24" y="7"/>
                    <a:pt x="25" y="7"/>
                  </a:cubicBezTo>
                  <a:close/>
                  <a:moveTo>
                    <a:pt x="53" y="8"/>
                  </a:moveTo>
                  <a:cubicBezTo>
                    <a:pt x="54" y="8"/>
                    <a:pt x="54" y="8"/>
                    <a:pt x="54" y="8"/>
                  </a:cubicBezTo>
                  <a:cubicBezTo>
                    <a:pt x="54" y="8"/>
                    <a:pt x="54" y="8"/>
                    <a:pt x="55" y="8"/>
                  </a:cubicBezTo>
                  <a:cubicBezTo>
                    <a:pt x="54" y="7"/>
                    <a:pt x="54" y="7"/>
                    <a:pt x="54" y="7"/>
                  </a:cubicBezTo>
                  <a:cubicBezTo>
                    <a:pt x="54" y="7"/>
                    <a:pt x="54" y="7"/>
                    <a:pt x="53" y="8"/>
                  </a:cubicBezTo>
                  <a:close/>
                  <a:moveTo>
                    <a:pt x="40" y="10"/>
                  </a:moveTo>
                  <a:cubicBezTo>
                    <a:pt x="40" y="10"/>
                    <a:pt x="41" y="10"/>
                    <a:pt x="41" y="9"/>
                  </a:cubicBezTo>
                  <a:cubicBezTo>
                    <a:pt x="41" y="9"/>
                    <a:pt x="41" y="9"/>
                    <a:pt x="40" y="9"/>
                  </a:cubicBezTo>
                  <a:cubicBezTo>
                    <a:pt x="40" y="8"/>
                    <a:pt x="40" y="8"/>
                    <a:pt x="39" y="8"/>
                  </a:cubicBezTo>
                  <a:cubicBezTo>
                    <a:pt x="39" y="8"/>
                    <a:pt x="39" y="8"/>
                    <a:pt x="38" y="8"/>
                  </a:cubicBezTo>
                  <a:cubicBezTo>
                    <a:pt x="38" y="8"/>
                    <a:pt x="38" y="8"/>
                    <a:pt x="38" y="9"/>
                  </a:cubicBezTo>
                  <a:cubicBezTo>
                    <a:pt x="38" y="9"/>
                    <a:pt x="38" y="9"/>
                    <a:pt x="38" y="10"/>
                  </a:cubicBezTo>
                  <a:cubicBezTo>
                    <a:pt x="38" y="10"/>
                    <a:pt x="39" y="10"/>
                    <a:pt x="39" y="9"/>
                  </a:cubicBezTo>
                  <a:cubicBezTo>
                    <a:pt x="39" y="9"/>
                    <a:pt x="39" y="9"/>
                    <a:pt x="40" y="9"/>
                  </a:cubicBezTo>
                  <a:lnTo>
                    <a:pt x="40" y="10"/>
                  </a:lnTo>
                  <a:close/>
                  <a:moveTo>
                    <a:pt x="45" y="9"/>
                  </a:moveTo>
                  <a:cubicBezTo>
                    <a:pt x="46" y="9"/>
                    <a:pt x="46" y="9"/>
                    <a:pt x="46" y="9"/>
                  </a:cubicBezTo>
                  <a:cubicBezTo>
                    <a:pt x="46" y="9"/>
                    <a:pt x="47" y="8"/>
                    <a:pt x="47" y="8"/>
                  </a:cubicBezTo>
                  <a:cubicBezTo>
                    <a:pt x="46" y="8"/>
                    <a:pt x="46" y="8"/>
                    <a:pt x="46" y="8"/>
                  </a:cubicBezTo>
                  <a:cubicBezTo>
                    <a:pt x="46" y="8"/>
                    <a:pt x="45" y="8"/>
                    <a:pt x="45" y="9"/>
                  </a:cubicBezTo>
                  <a:close/>
                  <a:moveTo>
                    <a:pt x="17" y="9"/>
                  </a:moveTo>
                  <a:cubicBezTo>
                    <a:pt x="17" y="9"/>
                    <a:pt x="17" y="10"/>
                    <a:pt x="17" y="10"/>
                  </a:cubicBezTo>
                  <a:cubicBezTo>
                    <a:pt x="18" y="10"/>
                    <a:pt x="18" y="10"/>
                    <a:pt x="18" y="10"/>
                  </a:cubicBezTo>
                  <a:cubicBezTo>
                    <a:pt x="18" y="10"/>
                    <a:pt x="19" y="10"/>
                    <a:pt x="19" y="10"/>
                  </a:cubicBezTo>
                  <a:cubicBezTo>
                    <a:pt x="19" y="9"/>
                    <a:pt x="19" y="9"/>
                    <a:pt x="18" y="9"/>
                  </a:cubicBezTo>
                  <a:cubicBezTo>
                    <a:pt x="18" y="9"/>
                    <a:pt x="18" y="8"/>
                    <a:pt x="18" y="8"/>
                  </a:cubicBezTo>
                  <a:cubicBezTo>
                    <a:pt x="17" y="8"/>
                    <a:pt x="17" y="9"/>
                    <a:pt x="17" y="9"/>
                  </a:cubicBezTo>
                  <a:close/>
                  <a:moveTo>
                    <a:pt x="13" y="10"/>
                  </a:moveTo>
                  <a:cubicBezTo>
                    <a:pt x="13" y="10"/>
                    <a:pt x="13" y="10"/>
                    <a:pt x="13" y="10"/>
                  </a:cubicBezTo>
                  <a:cubicBezTo>
                    <a:pt x="13" y="10"/>
                    <a:pt x="13" y="10"/>
                    <a:pt x="13" y="10"/>
                  </a:cubicBezTo>
                  <a:cubicBezTo>
                    <a:pt x="13" y="10"/>
                    <a:pt x="13" y="10"/>
                    <a:pt x="14" y="9"/>
                  </a:cubicBezTo>
                  <a:cubicBezTo>
                    <a:pt x="14" y="9"/>
                    <a:pt x="13" y="9"/>
                    <a:pt x="13" y="10"/>
                  </a:cubicBezTo>
                  <a:close/>
                  <a:moveTo>
                    <a:pt x="32" y="10"/>
                  </a:moveTo>
                  <a:cubicBezTo>
                    <a:pt x="32" y="10"/>
                    <a:pt x="32" y="10"/>
                    <a:pt x="32" y="10"/>
                  </a:cubicBezTo>
                  <a:cubicBezTo>
                    <a:pt x="32" y="9"/>
                    <a:pt x="32" y="9"/>
                    <a:pt x="32" y="9"/>
                  </a:cubicBezTo>
                  <a:cubicBezTo>
                    <a:pt x="32" y="9"/>
                    <a:pt x="32" y="9"/>
                    <a:pt x="32" y="9"/>
                  </a:cubicBezTo>
                  <a:cubicBezTo>
                    <a:pt x="32" y="9"/>
                    <a:pt x="32" y="10"/>
                    <a:pt x="32" y="10"/>
                  </a:cubicBezTo>
                  <a:close/>
                  <a:moveTo>
                    <a:pt x="51" y="9"/>
                  </a:moveTo>
                  <a:cubicBezTo>
                    <a:pt x="51" y="9"/>
                    <a:pt x="51" y="10"/>
                    <a:pt x="51" y="10"/>
                  </a:cubicBezTo>
                  <a:cubicBezTo>
                    <a:pt x="51" y="10"/>
                    <a:pt x="51" y="10"/>
                    <a:pt x="51" y="10"/>
                  </a:cubicBezTo>
                  <a:cubicBezTo>
                    <a:pt x="51" y="10"/>
                    <a:pt x="51" y="10"/>
                    <a:pt x="51" y="10"/>
                  </a:cubicBezTo>
                  <a:cubicBezTo>
                    <a:pt x="51" y="11"/>
                    <a:pt x="51" y="11"/>
                    <a:pt x="52" y="11"/>
                  </a:cubicBezTo>
                  <a:cubicBezTo>
                    <a:pt x="52" y="10"/>
                    <a:pt x="52" y="10"/>
                    <a:pt x="52" y="10"/>
                  </a:cubicBezTo>
                  <a:cubicBezTo>
                    <a:pt x="52" y="10"/>
                    <a:pt x="52" y="10"/>
                    <a:pt x="52" y="10"/>
                  </a:cubicBezTo>
                  <a:cubicBezTo>
                    <a:pt x="52" y="10"/>
                    <a:pt x="52" y="10"/>
                    <a:pt x="52" y="9"/>
                  </a:cubicBezTo>
                  <a:cubicBezTo>
                    <a:pt x="51" y="9"/>
                    <a:pt x="51" y="9"/>
                    <a:pt x="51" y="9"/>
                  </a:cubicBezTo>
                  <a:close/>
                  <a:moveTo>
                    <a:pt x="22" y="10"/>
                  </a:moveTo>
                  <a:cubicBezTo>
                    <a:pt x="22" y="11"/>
                    <a:pt x="22" y="11"/>
                    <a:pt x="22" y="11"/>
                  </a:cubicBezTo>
                  <a:cubicBezTo>
                    <a:pt x="21" y="11"/>
                    <a:pt x="21" y="11"/>
                    <a:pt x="21" y="11"/>
                  </a:cubicBezTo>
                  <a:cubicBezTo>
                    <a:pt x="20" y="10"/>
                    <a:pt x="20" y="10"/>
                    <a:pt x="20" y="10"/>
                  </a:cubicBezTo>
                  <a:cubicBezTo>
                    <a:pt x="19" y="10"/>
                    <a:pt x="19" y="11"/>
                    <a:pt x="19" y="12"/>
                  </a:cubicBezTo>
                  <a:cubicBezTo>
                    <a:pt x="20" y="11"/>
                    <a:pt x="20" y="11"/>
                    <a:pt x="20" y="11"/>
                  </a:cubicBezTo>
                  <a:cubicBezTo>
                    <a:pt x="21" y="12"/>
                    <a:pt x="21" y="12"/>
                    <a:pt x="21" y="12"/>
                  </a:cubicBezTo>
                  <a:cubicBezTo>
                    <a:pt x="21" y="13"/>
                    <a:pt x="22" y="13"/>
                    <a:pt x="22" y="13"/>
                  </a:cubicBezTo>
                  <a:cubicBezTo>
                    <a:pt x="22" y="13"/>
                    <a:pt x="23" y="13"/>
                    <a:pt x="23" y="13"/>
                  </a:cubicBezTo>
                  <a:cubicBezTo>
                    <a:pt x="23" y="13"/>
                    <a:pt x="23" y="13"/>
                    <a:pt x="23" y="12"/>
                  </a:cubicBezTo>
                  <a:cubicBezTo>
                    <a:pt x="23" y="12"/>
                    <a:pt x="23" y="11"/>
                    <a:pt x="23" y="11"/>
                  </a:cubicBezTo>
                  <a:cubicBezTo>
                    <a:pt x="23" y="11"/>
                    <a:pt x="23" y="10"/>
                    <a:pt x="23" y="10"/>
                  </a:cubicBezTo>
                  <a:cubicBezTo>
                    <a:pt x="23" y="10"/>
                    <a:pt x="23" y="10"/>
                    <a:pt x="22" y="10"/>
                  </a:cubicBezTo>
                  <a:close/>
                  <a:moveTo>
                    <a:pt x="35" y="10"/>
                  </a:moveTo>
                  <a:cubicBezTo>
                    <a:pt x="35" y="11"/>
                    <a:pt x="35" y="11"/>
                    <a:pt x="36" y="11"/>
                  </a:cubicBezTo>
                  <a:cubicBezTo>
                    <a:pt x="36" y="11"/>
                    <a:pt x="36" y="10"/>
                    <a:pt x="36" y="10"/>
                  </a:cubicBezTo>
                  <a:cubicBezTo>
                    <a:pt x="36" y="10"/>
                    <a:pt x="36" y="10"/>
                    <a:pt x="36" y="10"/>
                  </a:cubicBezTo>
                  <a:cubicBezTo>
                    <a:pt x="36" y="10"/>
                    <a:pt x="35" y="10"/>
                    <a:pt x="35" y="10"/>
                  </a:cubicBezTo>
                  <a:close/>
                  <a:moveTo>
                    <a:pt x="47" y="10"/>
                  </a:moveTo>
                  <a:cubicBezTo>
                    <a:pt x="48" y="10"/>
                    <a:pt x="48" y="10"/>
                    <a:pt x="48" y="10"/>
                  </a:cubicBezTo>
                  <a:cubicBezTo>
                    <a:pt x="48" y="10"/>
                    <a:pt x="48" y="10"/>
                    <a:pt x="48" y="10"/>
                  </a:cubicBezTo>
                  <a:cubicBezTo>
                    <a:pt x="48" y="10"/>
                    <a:pt x="48" y="10"/>
                    <a:pt x="48" y="10"/>
                  </a:cubicBezTo>
                  <a:cubicBezTo>
                    <a:pt x="47" y="10"/>
                    <a:pt x="47" y="10"/>
                    <a:pt x="47" y="10"/>
                  </a:cubicBezTo>
                  <a:close/>
                  <a:moveTo>
                    <a:pt x="2" y="11"/>
                  </a:moveTo>
                  <a:lnTo>
                    <a:pt x="3" y="11"/>
                  </a:lnTo>
                  <a:lnTo>
                    <a:pt x="3" y="10"/>
                  </a:lnTo>
                  <a:lnTo>
                    <a:pt x="2" y="10"/>
                  </a:lnTo>
                  <a:lnTo>
                    <a:pt x="2" y="11"/>
                  </a:lnTo>
                  <a:close/>
                  <a:moveTo>
                    <a:pt x="25" y="11"/>
                  </a:moveTo>
                  <a:cubicBezTo>
                    <a:pt x="25" y="11"/>
                    <a:pt x="25" y="11"/>
                    <a:pt x="26" y="11"/>
                  </a:cubicBezTo>
                  <a:cubicBezTo>
                    <a:pt x="26" y="11"/>
                    <a:pt x="26" y="10"/>
                    <a:pt x="26" y="10"/>
                  </a:cubicBezTo>
                  <a:cubicBezTo>
                    <a:pt x="26" y="10"/>
                    <a:pt x="25" y="10"/>
                    <a:pt x="25" y="10"/>
                  </a:cubicBezTo>
                  <a:cubicBezTo>
                    <a:pt x="25" y="10"/>
                    <a:pt x="25" y="11"/>
                    <a:pt x="25" y="11"/>
                  </a:cubicBezTo>
                  <a:close/>
                  <a:moveTo>
                    <a:pt x="39" y="11"/>
                  </a:moveTo>
                  <a:cubicBezTo>
                    <a:pt x="40" y="11"/>
                    <a:pt x="40" y="11"/>
                    <a:pt x="40" y="11"/>
                  </a:cubicBezTo>
                  <a:cubicBezTo>
                    <a:pt x="40" y="11"/>
                    <a:pt x="40" y="10"/>
                    <a:pt x="40" y="10"/>
                  </a:cubicBezTo>
                  <a:cubicBezTo>
                    <a:pt x="40" y="10"/>
                    <a:pt x="40" y="10"/>
                    <a:pt x="39" y="10"/>
                  </a:cubicBezTo>
                  <a:cubicBezTo>
                    <a:pt x="39" y="10"/>
                    <a:pt x="39" y="11"/>
                    <a:pt x="39" y="11"/>
                  </a:cubicBezTo>
                  <a:close/>
                  <a:moveTo>
                    <a:pt x="17" y="11"/>
                  </a:moveTo>
                  <a:cubicBezTo>
                    <a:pt x="16" y="11"/>
                    <a:pt x="16" y="11"/>
                    <a:pt x="16" y="12"/>
                  </a:cubicBezTo>
                  <a:cubicBezTo>
                    <a:pt x="15" y="12"/>
                    <a:pt x="15" y="13"/>
                    <a:pt x="16" y="13"/>
                  </a:cubicBezTo>
                  <a:cubicBezTo>
                    <a:pt x="16" y="12"/>
                    <a:pt x="16" y="12"/>
                    <a:pt x="17" y="12"/>
                  </a:cubicBezTo>
                  <a:cubicBezTo>
                    <a:pt x="17" y="12"/>
                    <a:pt x="17" y="11"/>
                    <a:pt x="17" y="11"/>
                  </a:cubicBezTo>
                  <a:close/>
                  <a:moveTo>
                    <a:pt x="15" y="12"/>
                  </a:moveTo>
                  <a:cubicBezTo>
                    <a:pt x="15" y="12"/>
                    <a:pt x="14" y="12"/>
                    <a:pt x="14" y="11"/>
                  </a:cubicBezTo>
                  <a:cubicBezTo>
                    <a:pt x="13" y="11"/>
                    <a:pt x="13" y="11"/>
                    <a:pt x="12" y="12"/>
                  </a:cubicBezTo>
                  <a:cubicBezTo>
                    <a:pt x="12" y="12"/>
                    <a:pt x="12" y="12"/>
                    <a:pt x="11" y="12"/>
                  </a:cubicBezTo>
                  <a:cubicBezTo>
                    <a:pt x="11" y="13"/>
                    <a:pt x="10" y="13"/>
                    <a:pt x="9" y="13"/>
                  </a:cubicBezTo>
                  <a:cubicBezTo>
                    <a:pt x="9" y="13"/>
                    <a:pt x="9" y="14"/>
                    <a:pt x="10" y="14"/>
                  </a:cubicBezTo>
                  <a:cubicBezTo>
                    <a:pt x="10" y="14"/>
                    <a:pt x="10" y="14"/>
                    <a:pt x="10" y="15"/>
                  </a:cubicBezTo>
                  <a:cubicBezTo>
                    <a:pt x="11" y="15"/>
                    <a:pt x="11" y="15"/>
                    <a:pt x="11" y="15"/>
                  </a:cubicBezTo>
                  <a:cubicBezTo>
                    <a:pt x="11" y="15"/>
                    <a:pt x="11" y="16"/>
                    <a:pt x="11" y="16"/>
                  </a:cubicBezTo>
                  <a:cubicBezTo>
                    <a:pt x="12" y="16"/>
                    <a:pt x="12" y="16"/>
                    <a:pt x="12" y="16"/>
                  </a:cubicBezTo>
                  <a:cubicBezTo>
                    <a:pt x="13" y="16"/>
                    <a:pt x="13" y="15"/>
                    <a:pt x="13" y="15"/>
                  </a:cubicBezTo>
                  <a:cubicBezTo>
                    <a:pt x="13" y="14"/>
                    <a:pt x="14" y="14"/>
                    <a:pt x="14" y="13"/>
                  </a:cubicBezTo>
                  <a:cubicBezTo>
                    <a:pt x="14" y="13"/>
                    <a:pt x="15" y="13"/>
                    <a:pt x="15" y="12"/>
                  </a:cubicBezTo>
                  <a:close/>
                  <a:moveTo>
                    <a:pt x="26" y="12"/>
                  </a:moveTo>
                  <a:cubicBezTo>
                    <a:pt x="26" y="12"/>
                    <a:pt x="27" y="12"/>
                    <a:pt x="27" y="12"/>
                  </a:cubicBezTo>
                  <a:cubicBezTo>
                    <a:pt x="27" y="12"/>
                    <a:pt x="27" y="11"/>
                    <a:pt x="27" y="11"/>
                  </a:cubicBezTo>
                  <a:cubicBezTo>
                    <a:pt x="26" y="11"/>
                    <a:pt x="26" y="11"/>
                    <a:pt x="26" y="12"/>
                  </a:cubicBezTo>
                  <a:close/>
                  <a:moveTo>
                    <a:pt x="35" y="11"/>
                  </a:moveTo>
                  <a:cubicBezTo>
                    <a:pt x="35" y="11"/>
                    <a:pt x="35" y="11"/>
                    <a:pt x="34" y="11"/>
                  </a:cubicBezTo>
                  <a:cubicBezTo>
                    <a:pt x="34" y="12"/>
                    <a:pt x="34" y="12"/>
                    <a:pt x="34" y="12"/>
                  </a:cubicBezTo>
                  <a:cubicBezTo>
                    <a:pt x="35" y="12"/>
                    <a:pt x="35" y="12"/>
                    <a:pt x="35" y="11"/>
                  </a:cubicBezTo>
                  <a:close/>
                  <a:moveTo>
                    <a:pt x="42" y="11"/>
                  </a:moveTo>
                  <a:cubicBezTo>
                    <a:pt x="42" y="12"/>
                    <a:pt x="41" y="13"/>
                    <a:pt x="41" y="13"/>
                  </a:cubicBezTo>
                  <a:cubicBezTo>
                    <a:pt x="40" y="13"/>
                    <a:pt x="40" y="14"/>
                    <a:pt x="40" y="14"/>
                  </a:cubicBezTo>
                  <a:cubicBezTo>
                    <a:pt x="41" y="15"/>
                    <a:pt x="42" y="15"/>
                    <a:pt x="42" y="15"/>
                  </a:cubicBezTo>
                  <a:cubicBezTo>
                    <a:pt x="42" y="14"/>
                    <a:pt x="42" y="14"/>
                    <a:pt x="42" y="14"/>
                  </a:cubicBezTo>
                  <a:cubicBezTo>
                    <a:pt x="42" y="14"/>
                    <a:pt x="42" y="14"/>
                    <a:pt x="42" y="14"/>
                  </a:cubicBezTo>
                  <a:cubicBezTo>
                    <a:pt x="42" y="14"/>
                    <a:pt x="42" y="14"/>
                    <a:pt x="42" y="14"/>
                  </a:cubicBezTo>
                  <a:cubicBezTo>
                    <a:pt x="41" y="15"/>
                    <a:pt x="41" y="14"/>
                    <a:pt x="41" y="14"/>
                  </a:cubicBezTo>
                  <a:cubicBezTo>
                    <a:pt x="42" y="13"/>
                    <a:pt x="42" y="13"/>
                    <a:pt x="43" y="13"/>
                  </a:cubicBezTo>
                  <a:cubicBezTo>
                    <a:pt x="43" y="12"/>
                    <a:pt x="43" y="11"/>
                    <a:pt x="42" y="11"/>
                  </a:cubicBezTo>
                  <a:close/>
                  <a:moveTo>
                    <a:pt x="18" y="12"/>
                  </a:moveTo>
                  <a:cubicBezTo>
                    <a:pt x="18" y="13"/>
                    <a:pt x="18" y="13"/>
                    <a:pt x="18" y="13"/>
                  </a:cubicBezTo>
                  <a:cubicBezTo>
                    <a:pt x="18" y="13"/>
                    <a:pt x="18" y="13"/>
                    <a:pt x="18" y="13"/>
                  </a:cubicBezTo>
                  <a:cubicBezTo>
                    <a:pt x="18" y="12"/>
                    <a:pt x="19" y="12"/>
                    <a:pt x="19" y="12"/>
                  </a:cubicBezTo>
                  <a:cubicBezTo>
                    <a:pt x="19" y="12"/>
                    <a:pt x="18" y="12"/>
                    <a:pt x="18" y="12"/>
                  </a:cubicBezTo>
                  <a:close/>
                  <a:moveTo>
                    <a:pt x="53" y="12"/>
                  </a:moveTo>
                  <a:cubicBezTo>
                    <a:pt x="53" y="12"/>
                    <a:pt x="54" y="12"/>
                    <a:pt x="54" y="13"/>
                  </a:cubicBezTo>
                  <a:cubicBezTo>
                    <a:pt x="54" y="13"/>
                    <a:pt x="54" y="13"/>
                    <a:pt x="54" y="12"/>
                  </a:cubicBezTo>
                  <a:cubicBezTo>
                    <a:pt x="54" y="12"/>
                    <a:pt x="54" y="12"/>
                    <a:pt x="54" y="12"/>
                  </a:cubicBezTo>
                  <a:cubicBezTo>
                    <a:pt x="53" y="12"/>
                    <a:pt x="53" y="12"/>
                    <a:pt x="53" y="12"/>
                  </a:cubicBezTo>
                  <a:close/>
                  <a:moveTo>
                    <a:pt x="28" y="13"/>
                  </a:moveTo>
                  <a:cubicBezTo>
                    <a:pt x="28" y="13"/>
                    <a:pt x="28" y="13"/>
                    <a:pt x="27" y="13"/>
                  </a:cubicBezTo>
                  <a:cubicBezTo>
                    <a:pt x="27" y="13"/>
                    <a:pt x="27" y="14"/>
                    <a:pt x="27" y="14"/>
                  </a:cubicBezTo>
                  <a:cubicBezTo>
                    <a:pt x="27" y="14"/>
                    <a:pt x="27" y="14"/>
                    <a:pt x="27" y="14"/>
                  </a:cubicBezTo>
                  <a:cubicBezTo>
                    <a:pt x="28" y="14"/>
                    <a:pt x="28" y="14"/>
                    <a:pt x="28" y="14"/>
                  </a:cubicBezTo>
                  <a:cubicBezTo>
                    <a:pt x="28" y="14"/>
                    <a:pt x="28" y="14"/>
                    <a:pt x="28" y="13"/>
                  </a:cubicBezTo>
                  <a:cubicBezTo>
                    <a:pt x="28" y="13"/>
                    <a:pt x="28" y="13"/>
                    <a:pt x="28" y="13"/>
                  </a:cubicBezTo>
                  <a:close/>
                  <a:moveTo>
                    <a:pt x="50" y="13"/>
                  </a:moveTo>
                  <a:cubicBezTo>
                    <a:pt x="50" y="14"/>
                    <a:pt x="50" y="14"/>
                    <a:pt x="50" y="14"/>
                  </a:cubicBezTo>
                  <a:cubicBezTo>
                    <a:pt x="50" y="14"/>
                    <a:pt x="50" y="14"/>
                    <a:pt x="50" y="13"/>
                  </a:cubicBezTo>
                  <a:cubicBezTo>
                    <a:pt x="50" y="13"/>
                    <a:pt x="50" y="13"/>
                    <a:pt x="50" y="13"/>
                  </a:cubicBezTo>
                  <a:cubicBezTo>
                    <a:pt x="50" y="13"/>
                    <a:pt x="50" y="13"/>
                    <a:pt x="50" y="13"/>
                  </a:cubicBezTo>
                  <a:close/>
                  <a:moveTo>
                    <a:pt x="17" y="13"/>
                  </a:moveTo>
                  <a:cubicBezTo>
                    <a:pt x="16" y="14"/>
                    <a:pt x="16" y="14"/>
                    <a:pt x="16" y="15"/>
                  </a:cubicBezTo>
                  <a:cubicBezTo>
                    <a:pt x="16" y="15"/>
                    <a:pt x="17" y="15"/>
                    <a:pt x="18" y="15"/>
                  </a:cubicBezTo>
                  <a:cubicBezTo>
                    <a:pt x="18" y="14"/>
                    <a:pt x="17" y="14"/>
                    <a:pt x="17" y="13"/>
                  </a:cubicBezTo>
                  <a:close/>
                  <a:moveTo>
                    <a:pt x="25" y="14"/>
                  </a:moveTo>
                  <a:cubicBezTo>
                    <a:pt x="25" y="14"/>
                    <a:pt x="25" y="14"/>
                    <a:pt x="26" y="14"/>
                  </a:cubicBezTo>
                  <a:cubicBezTo>
                    <a:pt x="26" y="14"/>
                    <a:pt x="26" y="14"/>
                    <a:pt x="26" y="13"/>
                  </a:cubicBezTo>
                  <a:cubicBezTo>
                    <a:pt x="26" y="13"/>
                    <a:pt x="25" y="13"/>
                    <a:pt x="25" y="13"/>
                  </a:cubicBezTo>
                  <a:cubicBezTo>
                    <a:pt x="25" y="14"/>
                    <a:pt x="25" y="14"/>
                    <a:pt x="25" y="14"/>
                  </a:cubicBezTo>
                  <a:close/>
                  <a:moveTo>
                    <a:pt x="29" y="14"/>
                  </a:moveTo>
                  <a:cubicBezTo>
                    <a:pt x="30" y="15"/>
                    <a:pt x="30" y="15"/>
                    <a:pt x="30" y="15"/>
                  </a:cubicBezTo>
                  <a:cubicBezTo>
                    <a:pt x="31" y="15"/>
                    <a:pt x="31" y="14"/>
                    <a:pt x="31" y="14"/>
                  </a:cubicBezTo>
                  <a:cubicBezTo>
                    <a:pt x="31" y="14"/>
                    <a:pt x="31" y="14"/>
                    <a:pt x="31" y="14"/>
                  </a:cubicBezTo>
                  <a:cubicBezTo>
                    <a:pt x="30" y="13"/>
                    <a:pt x="30" y="13"/>
                    <a:pt x="29" y="14"/>
                  </a:cubicBezTo>
                  <a:close/>
                  <a:moveTo>
                    <a:pt x="20" y="14"/>
                  </a:moveTo>
                  <a:cubicBezTo>
                    <a:pt x="20" y="14"/>
                    <a:pt x="21" y="14"/>
                    <a:pt x="21" y="14"/>
                  </a:cubicBezTo>
                  <a:cubicBezTo>
                    <a:pt x="21" y="14"/>
                    <a:pt x="21" y="14"/>
                    <a:pt x="21" y="14"/>
                  </a:cubicBezTo>
                  <a:cubicBezTo>
                    <a:pt x="21" y="14"/>
                    <a:pt x="21" y="14"/>
                    <a:pt x="20" y="14"/>
                  </a:cubicBezTo>
                  <a:cubicBezTo>
                    <a:pt x="20" y="14"/>
                    <a:pt x="20" y="14"/>
                    <a:pt x="20" y="14"/>
                  </a:cubicBezTo>
                  <a:close/>
                  <a:moveTo>
                    <a:pt x="46" y="15"/>
                  </a:moveTo>
                  <a:lnTo>
                    <a:pt x="47" y="15"/>
                  </a:lnTo>
                  <a:lnTo>
                    <a:pt x="47" y="14"/>
                  </a:lnTo>
                  <a:lnTo>
                    <a:pt x="46" y="14"/>
                  </a:lnTo>
                  <a:lnTo>
                    <a:pt x="46" y="15"/>
                  </a:lnTo>
                  <a:close/>
                  <a:moveTo>
                    <a:pt x="8" y="14"/>
                  </a:moveTo>
                  <a:cubicBezTo>
                    <a:pt x="8" y="15"/>
                    <a:pt x="8" y="16"/>
                    <a:pt x="8" y="16"/>
                  </a:cubicBezTo>
                  <a:cubicBezTo>
                    <a:pt x="9" y="16"/>
                    <a:pt x="9" y="16"/>
                    <a:pt x="9" y="17"/>
                  </a:cubicBezTo>
                  <a:cubicBezTo>
                    <a:pt x="10" y="15"/>
                    <a:pt x="9" y="14"/>
                    <a:pt x="8" y="14"/>
                  </a:cubicBezTo>
                  <a:close/>
                  <a:moveTo>
                    <a:pt x="25" y="17"/>
                  </a:moveTo>
                  <a:cubicBezTo>
                    <a:pt x="25" y="17"/>
                    <a:pt x="26" y="16"/>
                    <a:pt x="26" y="16"/>
                  </a:cubicBezTo>
                  <a:cubicBezTo>
                    <a:pt x="26" y="16"/>
                    <a:pt x="26" y="16"/>
                    <a:pt x="26" y="16"/>
                  </a:cubicBezTo>
                  <a:cubicBezTo>
                    <a:pt x="26" y="16"/>
                    <a:pt x="26" y="16"/>
                    <a:pt x="26" y="16"/>
                  </a:cubicBezTo>
                  <a:cubicBezTo>
                    <a:pt x="25" y="16"/>
                    <a:pt x="25" y="16"/>
                    <a:pt x="25" y="17"/>
                  </a:cubicBezTo>
                  <a:close/>
                  <a:moveTo>
                    <a:pt x="17" y="17"/>
                  </a:moveTo>
                  <a:cubicBezTo>
                    <a:pt x="16" y="18"/>
                    <a:pt x="16" y="18"/>
                    <a:pt x="16" y="18"/>
                  </a:cubicBezTo>
                  <a:cubicBezTo>
                    <a:pt x="16" y="18"/>
                    <a:pt x="17" y="18"/>
                    <a:pt x="17" y="18"/>
                  </a:cubicBezTo>
                  <a:cubicBezTo>
                    <a:pt x="17" y="18"/>
                    <a:pt x="17" y="17"/>
                    <a:pt x="17" y="17"/>
                  </a:cubicBezTo>
                  <a:cubicBezTo>
                    <a:pt x="17" y="17"/>
                    <a:pt x="17" y="17"/>
                    <a:pt x="17" y="17"/>
                  </a:cubicBezTo>
                  <a:close/>
                  <a:moveTo>
                    <a:pt x="19" y="17"/>
                  </a:moveTo>
                  <a:cubicBezTo>
                    <a:pt x="19" y="18"/>
                    <a:pt x="19" y="18"/>
                    <a:pt x="19" y="18"/>
                  </a:cubicBezTo>
                  <a:cubicBezTo>
                    <a:pt x="19" y="18"/>
                    <a:pt x="20" y="18"/>
                    <a:pt x="20" y="17"/>
                  </a:cubicBezTo>
                  <a:cubicBezTo>
                    <a:pt x="19" y="18"/>
                    <a:pt x="19" y="17"/>
                    <a:pt x="19" y="17"/>
                  </a:cubicBezTo>
                  <a:cubicBezTo>
                    <a:pt x="19" y="17"/>
                    <a:pt x="19" y="17"/>
                    <a:pt x="19" y="17"/>
                  </a:cubicBezTo>
                  <a:close/>
                  <a:moveTo>
                    <a:pt x="9" y="18"/>
                  </a:moveTo>
                  <a:cubicBezTo>
                    <a:pt x="10" y="18"/>
                    <a:pt x="10" y="18"/>
                    <a:pt x="10" y="18"/>
                  </a:cubicBezTo>
                  <a:cubicBezTo>
                    <a:pt x="10" y="18"/>
                    <a:pt x="10" y="18"/>
                    <a:pt x="10" y="17"/>
                  </a:cubicBezTo>
                  <a:cubicBezTo>
                    <a:pt x="10" y="17"/>
                    <a:pt x="10" y="17"/>
                    <a:pt x="9" y="18"/>
                  </a:cubicBezTo>
                  <a:cubicBezTo>
                    <a:pt x="9" y="18"/>
                    <a:pt x="9" y="18"/>
                    <a:pt x="9" y="18"/>
                  </a:cubicBezTo>
                  <a:close/>
                  <a:moveTo>
                    <a:pt x="13" y="18"/>
                  </a:moveTo>
                  <a:cubicBezTo>
                    <a:pt x="13" y="18"/>
                    <a:pt x="13" y="18"/>
                    <a:pt x="13" y="18"/>
                  </a:cubicBezTo>
                  <a:cubicBezTo>
                    <a:pt x="13" y="18"/>
                    <a:pt x="13" y="18"/>
                    <a:pt x="13" y="17"/>
                  </a:cubicBezTo>
                  <a:cubicBezTo>
                    <a:pt x="13" y="17"/>
                    <a:pt x="13" y="17"/>
                    <a:pt x="13" y="18"/>
                  </a:cubicBezTo>
                  <a:cubicBezTo>
                    <a:pt x="12" y="18"/>
                    <a:pt x="12" y="18"/>
                    <a:pt x="13" y="18"/>
                  </a:cubicBezTo>
                  <a:close/>
                  <a:moveTo>
                    <a:pt x="8" y="19"/>
                  </a:moveTo>
                  <a:cubicBezTo>
                    <a:pt x="8" y="19"/>
                    <a:pt x="8" y="19"/>
                    <a:pt x="8" y="18"/>
                  </a:cubicBezTo>
                  <a:cubicBezTo>
                    <a:pt x="9" y="18"/>
                    <a:pt x="9" y="18"/>
                    <a:pt x="8" y="18"/>
                  </a:cubicBezTo>
                  <a:cubicBezTo>
                    <a:pt x="8" y="18"/>
                    <a:pt x="8" y="18"/>
                    <a:pt x="8" y="18"/>
                  </a:cubicBezTo>
                  <a:cubicBezTo>
                    <a:pt x="8" y="18"/>
                    <a:pt x="8" y="18"/>
                    <a:pt x="8" y="19"/>
                  </a:cubicBezTo>
                  <a:close/>
                  <a:moveTo>
                    <a:pt x="35" y="19"/>
                  </a:moveTo>
                  <a:lnTo>
                    <a:pt x="35" y="19"/>
                  </a:lnTo>
                  <a:lnTo>
                    <a:pt x="35" y="18"/>
                  </a:lnTo>
                  <a:lnTo>
                    <a:pt x="35" y="18"/>
                  </a:lnTo>
                  <a:lnTo>
                    <a:pt x="35" y="19"/>
                  </a:lnTo>
                  <a:close/>
                  <a:moveTo>
                    <a:pt x="4" y="20"/>
                  </a:moveTo>
                  <a:lnTo>
                    <a:pt x="5" y="20"/>
                  </a:lnTo>
                  <a:lnTo>
                    <a:pt x="5" y="19"/>
                  </a:lnTo>
                  <a:lnTo>
                    <a:pt x="4" y="19"/>
                  </a:lnTo>
                  <a:lnTo>
                    <a:pt x="4" y="20"/>
                  </a:lnTo>
                  <a:close/>
                  <a:moveTo>
                    <a:pt x="14" y="20"/>
                  </a:moveTo>
                  <a:lnTo>
                    <a:pt x="15" y="20"/>
                  </a:lnTo>
                  <a:lnTo>
                    <a:pt x="15" y="19"/>
                  </a:lnTo>
                  <a:lnTo>
                    <a:pt x="14" y="19"/>
                  </a:lnTo>
                  <a:lnTo>
                    <a:pt x="14" y="20"/>
                  </a:lnTo>
                  <a:close/>
                  <a:moveTo>
                    <a:pt x="38" y="19"/>
                  </a:moveTo>
                  <a:cubicBezTo>
                    <a:pt x="38" y="19"/>
                    <a:pt x="37" y="20"/>
                    <a:pt x="37" y="21"/>
                  </a:cubicBezTo>
                  <a:cubicBezTo>
                    <a:pt x="37" y="21"/>
                    <a:pt x="37" y="22"/>
                    <a:pt x="36" y="23"/>
                  </a:cubicBezTo>
                  <a:cubicBezTo>
                    <a:pt x="36" y="23"/>
                    <a:pt x="37" y="23"/>
                    <a:pt x="37" y="24"/>
                  </a:cubicBezTo>
                  <a:cubicBezTo>
                    <a:pt x="37" y="24"/>
                    <a:pt x="38" y="25"/>
                    <a:pt x="38" y="25"/>
                  </a:cubicBezTo>
                  <a:cubicBezTo>
                    <a:pt x="38" y="25"/>
                    <a:pt x="39" y="25"/>
                    <a:pt x="39" y="26"/>
                  </a:cubicBezTo>
                  <a:cubicBezTo>
                    <a:pt x="40" y="26"/>
                    <a:pt x="40" y="26"/>
                    <a:pt x="40" y="25"/>
                  </a:cubicBezTo>
                  <a:cubicBezTo>
                    <a:pt x="40" y="25"/>
                    <a:pt x="40" y="25"/>
                    <a:pt x="39" y="25"/>
                  </a:cubicBezTo>
                  <a:cubicBezTo>
                    <a:pt x="39" y="24"/>
                    <a:pt x="39" y="24"/>
                    <a:pt x="38" y="24"/>
                  </a:cubicBezTo>
                  <a:cubicBezTo>
                    <a:pt x="38" y="24"/>
                    <a:pt x="38" y="24"/>
                    <a:pt x="38" y="23"/>
                  </a:cubicBezTo>
                  <a:cubicBezTo>
                    <a:pt x="37" y="23"/>
                    <a:pt x="37" y="23"/>
                    <a:pt x="37" y="22"/>
                  </a:cubicBezTo>
                  <a:lnTo>
                    <a:pt x="40" y="22"/>
                  </a:lnTo>
                  <a:cubicBezTo>
                    <a:pt x="40" y="23"/>
                    <a:pt x="40" y="23"/>
                    <a:pt x="41" y="24"/>
                  </a:cubicBezTo>
                  <a:cubicBezTo>
                    <a:pt x="41" y="25"/>
                    <a:pt x="41" y="25"/>
                    <a:pt x="42" y="25"/>
                  </a:cubicBezTo>
                  <a:cubicBezTo>
                    <a:pt x="42" y="24"/>
                    <a:pt x="41" y="23"/>
                    <a:pt x="41" y="23"/>
                  </a:cubicBezTo>
                  <a:cubicBezTo>
                    <a:pt x="41" y="22"/>
                    <a:pt x="40" y="21"/>
                    <a:pt x="39" y="21"/>
                  </a:cubicBezTo>
                  <a:cubicBezTo>
                    <a:pt x="40" y="20"/>
                    <a:pt x="40" y="20"/>
                    <a:pt x="40" y="19"/>
                  </a:cubicBezTo>
                  <a:cubicBezTo>
                    <a:pt x="39" y="19"/>
                    <a:pt x="39" y="19"/>
                    <a:pt x="38" y="19"/>
                  </a:cubicBezTo>
                  <a:close/>
                  <a:moveTo>
                    <a:pt x="27" y="20"/>
                  </a:moveTo>
                  <a:cubicBezTo>
                    <a:pt x="28" y="20"/>
                    <a:pt x="28" y="20"/>
                    <a:pt x="28" y="20"/>
                  </a:cubicBezTo>
                  <a:cubicBezTo>
                    <a:pt x="28" y="20"/>
                    <a:pt x="28" y="21"/>
                    <a:pt x="28" y="21"/>
                  </a:cubicBezTo>
                  <a:cubicBezTo>
                    <a:pt x="28" y="20"/>
                    <a:pt x="28" y="20"/>
                    <a:pt x="28" y="19"/>
                  </a:cubicBezTo>
                  <a:cubicBezTo>
                    <a:pt x="28" y="19"/>
                    <a:pt x="28" y="19"/>
                    <a:pt x="27" y="19"/>
                  </a:cubicBezTo>
                  <a:lnTo>
                    <a:pt x="27" y="20"/>
                  </a:lnTo>
                  <a:close/>
                  <a:moveTo>
                    <a:pt x="31" y="19"/>
                  </a:moveTo>
                  <a:cubicBezTo>
                    <a:pt x="31" y="20"/>
                    <a:pt x="31" y="21"/>
                    <a:pt x="32" y="21"/>
                  </a:cubicBezTo>
                  <a:cubicBezTo>
                    <a:pt x="32" y="21"/>
                    <a:pt x="32" y="20"/>
                    <a:pt x="32" y="20"/>
                  </a:cubicBezTo>
                  <a:cubicBezTo>
                    <a:pt x="32" y="19"/>
                    <a:pt x="32" y="19"/>
                    <a:pt x="31" y="19"/>
                  </a:cubicBezTo>
                  <a:close/>
                  <a:moveTo>
                    <a:pt x="43" y="23"/>
                  </a:moveTo>
                  <a:cubicBezTo>
                    <a:pt x="43" y="24"/>
                    <a:pt x="43" y="24"/>
                    <a:pt x="43" y="24"/>
                  </a:cubicBezTo>
                  <a:cubicBezTo>
                    <a:pt x="42" y="24"/>
                    <a:pt x="42" y="25"/>
                    <a:pt x="42" y="25"/>
                  </a:cubicBezTo>
                  <a:cubicBezTo>
                    <a:pt x="43" y="25"/>
                    <a:pt x="43" y="25"/>
                    <a:pt x="44" y="24"/>
                  </a:cubicBezTo>
                  <a:cubicBezTo>
                    <a:pt x="44" y="24"/>
                    <a:pt x="44" y="23"/>
                    <a:pt x="43" y="23"/>
                  </a:cubicBezTo>
                  <a:close/>
                  <a:moveTo>
                    <a:pt x="29" y="25"/>
                  </a:moveTo>
                  <a:cubicBezTo>
                    <a:pt x="29" y="26"/>
                    <a:pt x="30" y="26"/>
                    <a:pt x="30" y="27"/>
                  </a:cubicBezTo>
                  <a:cubicBezTo>
                    <a:pt x="30" y="26"/>
                    <a:pt x="30" y="25"/>
                    <a:pt x="29" y="25"/>
                  </a:cubicBezTo>
                  <a:close/>
                  <a:moveTo>
                    <a:pt x="47" y="26"/>
                  </a:moveTo>
                  <a:cubicBezTo>
                    <a:pt x="48" y="26"/>
                    <a:pt x="48" y="26"/>
                    <a:pt x="48" y="26"/>
                  </a:cubicBezTo>
                  <a:cubicBezTo>
                    <a:pt x="48" y="26"/>
                    <a:pt x="48" y="26"/>
                    <a:pt x="48" y="26"/>
                  </a:cubicBezTo>
                  <a:cubicBezTo>
                    <a:pt x="48" y="26"/>
                    <a:pt x="48" y="26"/>
                    <a:pt x="48" y="26"/>
                  </a:cubicBezTo>
                  <a:cubicBezTo>
                    <a:pt x="47" y="26"/>
                    <a:pt x="47" y="26"/>
                    <a:pt x="47" y="26"/>
                  </a:cubicBezTo>
                  <a:close/>
                  <a:moveTo>
                    <a:pt x="27" y="29"/>
                  </a:moveTo>
                  <a:cubicBezTo>
                    <a:pt x="28" y="29"/>
                    <a:pt x="28" y="28"/>
                    <a:pt x="28" y="28"/>
                  </a:cubicBezTo>
                  <a:cubicBezTo>
                    <a:pt x="29" y="27"/>
                    <a:pt x="28" y="27"/>
                    <a:pt x="28" y="27"/>
                  </a:cubicBezTo>
                  <a:cubicBezTo>
                    <a:pt x="28" y="27"/>
                    <a:pt x="27" y="28"/>
                    <a:pt x="27" y="28"/>
                  </a:cubicBezTo>
                  <a:cubicBezTo>
                    <a:pt x="27" y="28"/>
                    <a:pt x="27" y="29"/>
                    <a:pt x="27" y="29"/>
                  </a:cubicBezTo>
                  <a:close/>
                  <a:moveTo>
                    <a:pt x="30" y="28"/>
                  </a:moveTo>
                  <a:cubicBezTo>
                    <a:pt x="30" y="28"/>
                    <a:pt x="30" y="28"/>
                    <a:pt x="30" y="28"/>
                  </a:cubicBezTo>
                  <a:cubicBezTo>
                    <a:pt x="31" y="28"/>
                    <a:pt x="31" y="28"/>
                    <a:pt x="31" y="28"/>
                  </a:cubicBezTo>
                  <a:cubicBezTo>
                    <a:pt x="31" y="28"/>
                    <a:pt x="31" y="28"/>
                    <a:pt x="31" y="27"/>
                  </a:cubicBezTo>
                  <a:cubicBezTo>
                    <a:pt x="30" y="27"/>
                    <a:pt x="30" y="27"/>
                    <a:pt x="30" y="28"/>
                  </a:cubicBezTo>
                  <a:close/>
                  <a:moveTo>
                    <a:pt x="35" y="30"/>
                  </a:moveTo>
                  <a:cubicBezTo>
                    <a:pt x="35" y="30"/>
                    <a:pt x="36" y="30"/>
                    <a:pt x="36" y="30"/>
                  </a:cubicBezTo>
                  <a:cubicBezTo>
                    <a:pt x="36" y="30"/>
                    <a:pt x="36" y="29"/>
                    <a:pt x="37" y="29"/>
                  </a:cubicBezTo>
                  <a:cubicBezTo>
                    <a:pt x="37" y="29"/>
                    <a:pt x="36" y="28"/>
                    <a:pt x="36" y="28"/>
                  </a:cubicBezTo>
                  <a:cubicBezTo>
                    <a:pt x="36" y="28"/>
                    <a:pt x="36" y="28"/>
                    <a:pt x="35" y="28"/>
                  </a:cubicBezTo>
                  <a:lnTo>
                    <a:pt x="35" y="30"/>
                  </a:lnTo>
                  <a:close/>
                  <a:moveTo>
                    <a:pt x="5" y="29"/>
                  </a:moveTo>
                  <a:cubicBezTo>
                    <a:pt x="5" y="29"/>
                    <a:pt x="5" y="30"/>
                    <a:pt x="5" y="30"/>
                  </a:cubicBezTo>
                  <a:cubicBezTo>
                    <a:pt x="5" y="30"/>
                    <a:pt x="5" y="30"/>
                    <a:pt x="4" y="30"/>
                  </a:cubicBezTo>
                  <a:cubicBezTo>
                    <a:pt x="4" y="31"/>
                    <a:pt x="4" y="31"/>
                    <a:pt x="4" y="31"/>
                  </a:cubicBezTo>
                  <a:cubicBezTo>
                    <a:pt x="4" y="31"/>
                    <a:pt x="4" y="32"/>
                    <a:pt x="4" y="32"/>
                  </a:cubicBezTo>
                  <a:cubicBezTo>
                    <a:pt x="5" y="32"/>
                    <a:pt x="6" y="30"/>
                    <a:pt x="6" y="29"/>
                  </a:cubicBezTo>
                  <a:lnTo>
                    <a:pt x="5" y="29"/>
                  </a:lnTo>
                  <a:close/>
                  <a:moveTo>
                    <a:pt x="41" y="29"/>
                  </a:moveTo>
                  <a:cubicBezTo>
                    <a:pt x="41" y="29"/>
                    <a:pt x="41" y="30"/>
                    <a:pt x="41" y="30"/>
                  </a:cubicBezTo>
                  <a:cubicBezTo>
                    <a:pt x="41" y="31"/>
                    <a:pt x="41" y="31"/>
                    <a:pt x="42" y="31"/>
                  </a:cubicBezTo>
                  <a:cubicBezTo>
                    <a:pt x="42" y="30"/>
                    <a:pt x="42" y="29"/>
                    <a:pt x="41" y="29"/>
                  </a:cubicBezTo>
                  <a:close/>
                  <a:moveTo>
                    <a:pt x="44" y="29"/>
                  </a:moveTo>
                  <a:cubicBezTo>
                    <a:pt x="44" y="30"/>
                    <a:pt x="45" y="30"/>
                    <a:pt x="45" y="30"/>
                  </a:cubicBezTo>
                  <a:cubicBezTo>
                    <a:pt x="45" y="30"/>
                    <a:pt x="45" y="30"/>
                    <a:pt x="45" y="29"/>
                  </a:cubicBezTo>
                  <a:cubicBezTo>
                    <a:pt x="45" y="29"/>
                    <a:pt x="45" y="29"/>
                    <a:pt x="45" y="29"/>
                  </a:cubicBezTo>
                  <a:cubicBezTo>
                    <a:pt x="45" y="29"/>
                    <a:pt x="45" y="29"/>
                    <a:pt x="44" y="29"/>
                  </a:cubicBezTo>
                  <a:close/>
                  <a:moveTo>
                    <a:pt x="3" y="30"/>
                  </a:moveTo>
                  <a:cubicBezTo>
                    <a:pt x="3" y="31"/>
                    <a:pt x="3" y="31"/>
                    <a:pt x="3" y="31"/>
                  </a:cubicBezTo>
                  <a:cubicBezTo>
                    <a:pt x="3" y="31"/>
                    <a:pt x="3" y="31"/>
                    <a:pt x="3" y="30"/>
                  </a:cubicBezTo>
                  <a:cubicBezTo>
                    <a:pt x="3" y="30"/>
                    <a:pt x="3" y="30"/>
                    <a:pt x="3" y="30"/>
                  </a:cubicBezTo>
                  <a:cubicBezTo>
                    <a:pt x="3" y="30"/>
                    <a:pt x="3" y="30"/>
                    <a:pt x="3" y="30"/>
                  </a:cubicBezTo>
                  <a:close/>
                  <a:moveTo>
                    <a:pt x="10" y="31"/>
                  </a:moveTo>
                  <a:lnTo>
                    <a:pt x="11" y="31"/>
                  </a:lnTo>
                  <a:cubicBezTo>
                    <a:pt x="11" y="30"/>
                    <a:pt x="11" y="29"/>
                    <a:pt x="10" y="30"/>
                  </a:cubicBezTo>
                  <a:lnTo>
                    <a:pt x="10" y="31"/>
                  </a:lnTo>
                  <a:close/>
                  <a:moveTo>
                    <a:pt x="35" y="31"/>
                  </a:moveTo>
                  <a:cubicBezTo>
                    <a:pt x="35" y="31"/>
                    <a:pt x="36" y="31"/>
                    <a:pt x="36" y="31"/>
                  </a:cubicBezTo>
                  <a:cubicBezTo>
                    <a:pt x="36" y="31"/>
                    <a:pt x="36" y="31"/>
                    <a:pt x="36" y="31"/>
                  </a:cubicBezTo>
                  <a:cubicBezTo>
                    <a:pt x="36" y="31"/>
                    <a:pt x="36" y="31"/>
                    <a:pt x="35" y="31"/>
                  </a:cubicBezTo>
                  <a:cubicBezTo>
                    <a:pt x="35" y="31"/>
                    <a:pt x="35" y="31"/>
                    <a:pt x="35" y="31"/>
                  </a:cubicBezTo>
                  <a:close/>
                  <a:moveTo>
                    <a:pt x="38" y="33"/>
                  </a:moveTo>
                  <a:cubicBezTo>
                    <a:pt x="38" y="33"/>
                    <a:pt x="38" y="34"/>
                    <a:pt x="38" y="34"/>
                  </a:cubicBezTo>
                  <a:cubicBezTo>
                    <a:pt x="39" y="34"/>
                    <a:pt x="39" y="34"/>
                    <a:pt x="39" y="33"/>
                  </a:cubicBezTo>
                  <a:cubicBezTo>
                    <a:pt x="39" y="33"/>
                    <a:pt x="39" y="33"/>
                    <a:pt x="38" y="33"/>
                  </a:cubicBezTo>
                  <a:cubicBezTo>
                    <a:pt x="38" y="33"/>
                    <a:pt x="38" y="33"/>
                    <a:pt x="38" y="33"/>
                  </a:cubicBezTo>
                  <a:close/>
                  <a:moveTo>
                    <a:pt x="4" y="40"/>
                  </a:moveTo>
                  <a:cubicBezTo>
                    <a:pt x="4" y="40"/>
                    <a:pt x="4" y="40"/>
                    <a:pt x="5" y="40"/>
                  </a:cubicBezTo>
                  <a:cubicBezTo>
                    <a:pt x="5" y="40"/>
                    <a:pt x="5" y="40"/>
                    <a:pt x="5" y="40"/>
                  </a:cubicBezTo>
                  <a:cubicBezTo>
                    <a:pt x="5" y="40"/>
                    <a:pt x="5" y="40"/>
                    <a:pt x="4" y="40"/>
                  </a:cubicBezTo>
                  <a:cubicBezTo>
                    <a:pt x="4" y="40"/>
                    <a:pt x="4" y="40"/>
                    <a:pt x="4" y="40"/>
                  </a:cubicBezTo>
                  <a:close/>
                  <a:moveTo>
                    <a:pt x="30" y="141"/>
                  </a:moveTo>
                  <a:cubicBezTo>
                    <a:pt x="30" y="142"/>
                    <a:pt x="30" y="142"/>
                    <a:pt x="30" y="143"/>
                  </a:cubicBezTo>
                  <a:cubicBezTo>
                    <a:pt x="30" y="144"/>
                    <a:pt x="30" y="144"/>
                    <a:pt x="29" y="144"/>
                  </a:cubicBezTo>
                  <a:cubicBezTo>
                    <a:pt x="29" y="143"/>
                    <a:pt x="29" y="142"/>
                    <a:pt x="28" y="142"/>
                  </a:cubicBezTo>
                  <a:cubicBezTo>
                    <a:pt x="28" y="143"/>
                    <a:pt x="27" y="143"/>
                    <a:pt x="27" y="144"/>
                  </a:cubicBezTo>
                  <a:cubicBezTo>
                    <a:pt x="27" y="144"/>
                    <a:pt x="27" y="144"/>
                    <a:pt x="26" y="144"/>
                  </a:cubicBezTo>
                  <a:cubicBezTo>
                    <a:pt x="26" y="145"/>
                    <a:pt x="26" y="146"/>
                    <a:pt x="27" y="146"/>
                  </a:cubicBezTo>
                  <a:cubicBezTo>
                    <a:pt x="27" y="146"/>
                    <a:pt x="28" y="147"/>
                    <a:pt x="29" y="147"/>
                  </a:cubicBezTo>
                  <a:cubicBezTo>
                    <a:pt x="30" y="146"/>
                    <a:pt x="30" y="146"/>
                    <a:pt x="31" y="145"/>
                  </a:cubicBezTo>
                  <a:cubicBezTo>
                    <a:pt x="32" y="144"/>
                    <a:pt x="32" y="143"/>
                    <a:pt x="32" y="142"/>
                  </a:cubicBezTo>
                  <a:cubicBezTo>
                    <a:pt x="31" y="142"/>
                    <a:pt x="31" y="142"/>
                    <a:pt x="30" y="141"/>
                  </a:cubicBezTo>
                  <a:close/>
                  <a:moveTo>
                    <a:pt x="7" y="142"/>
                  </a:moveTo>
                  <a:cubicBezTo>
                    <a:pt x="7" y="143"/>
                    <a:pt x="8" y="142"/>
                    <a:pt x="8" y="142"/>
                  </a:cubicBezTo>
                  <a:cubicBezTo>
                    <a:pt x="8" y="142"/>
                    <a:pt x="8" y="142"/>
                    <a:pt x="8" y="142"/>
                  </a:cubicBezTo>
                  <a:cubicBezTo>
                    <a:pt x="8" y="142"/>
                    <a:pt x="8" y="142"/>
                    <a:pt x="7" y="142"/>
                  </a:cubicBezTo>
                  <a:cubicBezTo>
                    <a:pt x="7" y="142"/>
                    <a:pt x="7" y="142"/>
                    <a:pt x="7" y="142"/>
                  </a:cubicBezTo>
                  <a:close/>
                  <a:moveTo>
                    <a:pt x="8" y="148"/>
                  </a:moveTo>
                  <a:lnTo>
                    <a:pt x="10" y="148"/>
                  </a:lnTo>
                  <a:lnTo>
                    <a:pt x="10" y="146"/>
                  </a:lnTo>
                  <a:lnTo>
                    <a:pt x="8" y="146"/>
                  </a:lnTo>
                  <a:lnTo>
                    <a:pt x="8" y="148"/>
                  </a:lnTo>
                  <a:close/>
                  <a:moveTo>
                    <a:pt x="5" y="150"/>
                  </a:moveTo>
                  <a:cubicBezTo>
                    <a:pt x="5" y="150"/>
                    <a:pt x="5" y="150"/>
                    <a:pt x="5" y="150"/>
                  </a:cubicBezTo>
                  <a:cubicBezTo>
                    <a:pt x="6" y="150"/>
                    <a:pt x="6" y="150"/>
                    <a:pt x="6" y="150"/>
                  </a:cubicBezTo>
                  <a:cubicBezTo>
                    <a:pt x="6" y="149"/>
                    <a:pt x="6" y="149"/>
                    <a:pt x="6" y="149"/>
                  </a:cubicBezTo>
                  <a:cubicBezTo>
                    <a:pt x="5" y="149"/>
                    <a:pt x="5" y="149"/>
                    <a:pt x="5" y="150"/>
                  </a:cubicBezTo>
                  <a:close/>
                  <a:moveTo>
                    <a:pt x="19" y="151"/>
                  </a:moveTo>
                  <a:cubicBezTo>
                    <a:pt x="18" y="151"/>
                    <a:pt x="17" y="151"/>
                    <a:pt x="17" y="151"/>
                  </a:cubicBezTo>
                  <a:cubicBezTo>
                    <a:pt x="16" y="151"/>
                    <a:pt x="15" y="151"/>
                    <a:pt x="15" y="151"/>
                  </a:cubicBezTo>
                  <a:cubicBezTo>
                    <a:pt x="15" y="152"/>
                    <a:pt x="15" y="153"/>
                    <a:pt x="15" y="154"/>
                  </a:cubicBezTo>
                  <a:cubicBezTo>
                    <a:pt x="15" y="154"/>
                    <a:pt x="16" y="155"/>
                    <a:pt x="17" y="155"/>
                  </a:cubicBezTo>
                  <a:cubicBezTo>
                    <a:pt x="18" y="154"/>
                    <a:pt x="18" y="154"/>
                    <a:pt x="19" y="153"/>
                  </a:cubicBezTo>
                  <a:cubicBezTo>
                    <a:pt x="19" y="152"/>
                    <a:pt x="19" y="152"/>
                    <a:pt x="19" y="151"/>
                  </a:cubicBezTo>
                  <a:close/>
                  <a:moveTo>
                    <a:pt x="22" y="153"/>
                  </a:moveTo>
                  <a:cubicBezTo>
                    <a:pt x="22" y="153"/>
                    <a:pt x="22" y="153"/>
                    <a:pt x="22" y="153"/>
                  </a:cubicBezTo>
                  <a:cubicBezTo>
                    <a:pt x="22" y="153"/>
                    <a:pt x="23" y="152"/>
                    <a:pt x="23" y="152"/>
                  </a:cubicBezTo>
                  <a:cubicBezTo>
                    <a:pt x="22" y="152"/>
                    <a:pt x="22" y="152"/>
                    <a:pt x="22" y="152"/>
                  </a:cubicBezTo>
                  <a:cubicBezTo>
                    <a:pt x="22" y="152"/>
                    <a:pt x="22" y="152"/>
                    <a:pt x="22" y="153"/>
                  </a:cubicBezTo>
                  <a:close/>
                  <a:moveTo>
                    <a:pt x="38" y="153"/>
                  </a:moveTo>
                  <a:lnTo>
                    <a:pt x="40" y="153"/>
                  </a:lnTo>
                  <a:cubicBezTo>
                    <a:pt x="40" y="152"/>
                    <a:pt x="39" y="152"/>
                    <a:pt x="38" y="152"/>
                  </a:cubicBezTo>
                  <a:lnTo>
                    <a:pt x="38" y="153"/>
                  </a:lnTo>
                  <a:close/>
                  <a:moveTo>
                    <a:pt x="24" y="154"/>
                  </a:moveTo>
                  <a:cubicBezTo>
                    <a:pt x="24" y="154"/>
                    <a:pt x="24" y="154"/>
                    <a:pt x="25" y="154"/>
                  </a:cubicBezTo>
                  <a:cubicBezTo>
                    <a:pt x="25" y="154"/>
                    <a:pt x="25" y="154"/>
                    <a:pt x="25" y="154"/>
                  </a:cubicBezTo>
                  <a:cubicBezTo>
                    <a:pt x="25" y="154"/>
                    <a:pt x="24" y="154"/>
                    <a:pt x="24" y="154"/>
                  </a:cubicBezTo>
                  <a:cubicBezTo>
                    <a:pt x="24" y="154"/>
                    <a:pt x="24" y="154"/>
                    <a:pt x="24" y="154"/>
                  </a:cubicBezTo>
                  <a:close/>
                  <a:moveTo>
                    <a:pt x="53" y="157"/>
                  </a:moveTo>
                  <a:cubicBezTo>
                    <a:pt x="54" y="157"/>
                    <a:pt x="54" y="158"/>
                    <a:pt x="53" y="158"/>
                  </a:cubicBezTo>
                  <a:cubicBezTo>
                    <a:pt x="53" y="159"/>
                    <a:pt x="54" y="159"/>
                    <a:pt x="55" y="159"/>
                  </a:cubicBezTo>
                  <a:cubicBezTo>
                    <a:pt x="55" y="158"/>
                    <a:pt x="54" y="157"/>
                    <a:pt x="53" y="157"/>
                  </a:cubicBezTo>
                  <a:close/>
                  <a:moveTo>
                    <a:pt x="22" y="164"/>
                  </a:moveTo>
                  <a:cubicBezTo>
                    <a:pt x="23" y="164"/>
                    <a:pt x="23" y="164"/>
                    <a:pt x="23" y="164"/>
                  </a:cubicBezTo>
                  <a:cubicBezTo>
                    <a:pt x="23" y="163"/>
                    <a:pt x="23" y="163"/>
                    <a:pt x="23" y="163"/>
                  </a:cubicBezTo>
                  <a:cubicBezTo>
                    <a:pt x="23" y="163"/>
                    <a:pt x="23" y="163"/>
                    <a:pt x="23" y="163"/>
                  </a:cubicBezTo>
                  <a:cubicBezTo>
                    <a:pt x="22" y="163"/>
                    <a:pt x="22" y="163"/>
                    <a:pt x="22" y="164"/>
                  </a:cubicBezTo>
                  <a:close/>
                  <a:moveTo>
                    <a:pt x="36" y="164"/>
                  </a:moveTo>
                  <a:cubicBezTo>
                    <a:pt x="36" y="164"/>
                    <a:pt x="36" y="164"/>
                    <a:pt x="36" y="164"/>
                  </a:cubicBezTo>
                  <a:cubicBezTo>
                    <a:pt x="36" y="164"/>
                    <a:pt x="36" y="164"/>
                    <a:pt x="36" y="164"/>
                  </a:cubicBezTo>
                  <a:cubicBezTo>
                    <a:pt x="36" y="164"/>
                    <a:pt x="36" y="164"/>
                    <a:pt x="36" y="164"/>
                  </a:cubicBezTo>
                  <a:cubicBezTo>
                    <a:pt x="36" y="164"/>
                    <a:pt x="36" y="164"/>
                    <a:pt x="36" y="164"/>
                  </a:cubicBezTo>
                  <a:close/>
                  <a:moveTo>
                    <a:pt x="34" y="171"/>
                  </a:moveTo>
                  <a:lnTo>
                    <a:pt x="35" y="171"/>
                  </a:lnTo>
                  <a:lnTo>
                    <a:pt x="35" y="170"/>
                  </a:lnTo>
                  <a:lnTo>
                    <a:pt x="34" y="170"/>
                  </a:lnTo>
                  <a:lnTo>
                    <a:pt x="34" y="171"/>
                  </a:lnTo>
                  <a:close/>
                  <a:moveTo>
                    <a:pt x="25" y="171"/>
                  </a:moveTo>
                  <a:cubicBezTo>
                    <a:pt x="24" y="172"/>
                    <a:pt x="25" y="173"/>
                    <a:pt x="26" y="173"/>
                  </a:cubicBezTo>
                  <a:lnTo>
                    <a:pt x="26" y="171"/>
                  </a:lnTo>
                  <a:lnTo>
                    <a:pt x="25" y="171"/>
                  </a:lnTo>
                  <a:close/>
                  <a:moveTo>
                    <a:pt x="35" y="179"/>
                  </a:moveTo>
                  <a:cubicBezTo>
                    <a:pt x="35" y="179"/>
                    <a:pt x="35" y="180"/>
                    <a:pt x="35" y="180"/>
                  </a:cubicBezTo>
                  <a:cubicBezTo>
                    <a:pt x="35" y="180"/>
                    <a:pt x="35" y="180"/>
                    <a:pt x="35" y="180"/>
                  </a:cubicBezTo>
                  <a:cubicBezTo>
                    <a:pt x="36" y="180"/>
                    <a:pt x="36" y="179"/>
                    <a:pt x="36" y="179"/>
                  </a:cubicBezTo>
                  <a:cubicBezTo>
                    <a:pt x="36" y="179"/>
                    <a:pt x="35" y="179"/>
                    <a:pt x="35" y="179"/>
                  </a:cubicBezTo>
                  <a:close/>
                  <a:moveTo>
                    <a:pt x="10" y="184"/>
                  </a:moveTo>
                  <a:cubicBezTo>
                    <a:pt x="11" y="184"/>
                    <a:pt x="11" y="184"/>
                    <a:pt x="11" y="185"/>
                  </a:cubicBezTo>
                  <a:cubicBezTo>
                    <a:pt x="11" y="185"/>
                    <a:pt x="11" y="185"/>
                    <a:pt x="11" y="184"/>
                  </a:cubicBezTo>
                  <a:cubicBezTo>
                    <a:pt x="11" y="184"/>
                    <a:pt x="11" y="184"/>
                    <a:pt x="11" y="184"/>
                  </a:cubicBezTo>
                  <a:cubicBezTo>
                    <a:pt x="11" y="184"/>
                    <a:pt x="11" y="184"/>
                    <a:pt x="10" y="184"/>
                  </a:cubicBezTo>
                  <a:close/>
                  <a:moveTo>
                    <a:pt x="19" y="187"/>
                  </a:moveTo>
                  <a:cubicBezTo>
                    <a:pt x="19" y="187"/>
                    <a:pt x="18" y="188"/>
                    <a:pt x="18" y="188"/>
                  </a:cubicBezTo>
                  <a:cubicBezTo>
                    <a:pt x="19" y="189"/>
                    <a:pt x="19" y="189"/>
                    <a:pt x="20" y="188"/>
                  </a:cubicBezTo>
                  <a:cubicBezTo>
                    <a:pt x="20" y="188"/>
                    <a:pt x="20" y="187"/>
                    <a:pt x="19" y="187"/>
                  </a:cubicBezTo>
                  <a:close/>
                  <a:moveTo>
                    <a:pt x="9" y="188"/>
                  </a:moveTo>
                  <a:cubicBezTo>
                    <a:pt x="8" y="188"/>
                    <a:pt x="8" y="188"/>
                    <a:pt x="7" y="188"/>
                  </a:cubicBezTo>
                  <a:cubicBezTo>
                    <a:pt x="7" y="188"/>
                    <a:pt x="7" y="188"/>
                    <a:pt x="7" y="189"/>
                  </a:cubicBezTo>
                  <a:cubicBezTo>
                    <a:pt x="7" y="189"/>
                    <a:pt x="7" y="189"/>
                    <a:pt x="7" y="189"/>
                  </a:cubicBezTo>
                  <a:cubicBezTo>
                    <a:pt x="8" y="189"/>
                    <a:pt x="8" y="189"/>
                    <a:pt x="9" y="188"/>
                  </a:cubicBezTo>
                  <a:close/>
                  <a:moveTo>
                    <a:pt x="38" y="189"/>
                  </a:moveTo>
                  <a:cubicBezTo>
                    <a:pt x="38" y="190"/>
                    <a:pt x="38" y="190"/>
                    <a:pt x="39" y="189"/>
                  </a:cubicBezTo>
                  <a:cubicBezTo>
                    <a:pt x="39" y="189"/>
                    <a:pt x="39" y="189"/>
                    <a:pt x="38" y="189"/>
                  </a:cubicBezTo>
                  <a:cubicBezTo>
                    <a:pt x="38" y="189"/>
                    <a:pt x="38" y="189"/>
                    <a:pt x="38" y="189"/>
                  </a:cubicBezTo>
                  <a:close/>
                  <a:moveTo>
                    <a:pt x="28" y="193"/>
                  </a:moveTo>
                  <a:cubicBezTo>
                    <a:pt x="28" y="193"/>
                    <a:pt x="28" y="193"/>
                    <a:pt x="29" y="193"/>
                  </a:cubicBezTo>
                  <a:cubicBezTo>
                    <a:pt x="29" y="193"/>
                    <a:pt x="29" y="193"/>
                    <a:pt x="29" y="192"/>
                  </a:cubicBezTo>
                  <a:cubicBezTo>
                    <a:pt x="29" y="192"/>
                    <a:pt x="28" y="192"/>
                    <a:pt x="28" y="192"/>
                  </a:cubicBezTo>
                  <a:cubicBezTo>
                    <a:pt x="28" y="193"/>
                    <a:pt x="28" y="193"/>
                    <a:pt x="28" y="193"/>
                  </a:cubicBezTo>
                  <a:close/>
                  <a:moveTo>
                    <a:pt x="34" y="195"/>
                  </a:moveTo>
                  <a:cubicBezTo>
                    <a:pt x="34" y="194"/>
                    <a:pt x="34" y="194"/>
                    <a:pt x="35" y="194"/>
                  </a:cubicBezTo>
                  <a:cubicBezTo>
                    <a:pt x="35" y="195"/>
                    <a:pt x="35" y="195"/>
                    <a:pt x="35" y="196"/>
                  </a:cubicBezTo>
                  <a:lnTo>
                    <a:pt x="36" y="196"/>
                  </a:lnTo>
                  <a:cubicBezTo>
                    <a:pt x="36" y="195"/>
                    <a:pt x="36" y="194"/>
                    <a:pt x="35" y="195"/>
                  </a:cubicBezTo>
                  <a:cubicBezTo>
                    <a:pt x="35" y="194"/>
                    <a:pt x="35" y="193"/>
                    <a:pt x="34" y="193"/>
                  </a:cubicBezTo>
                  <a:cubicBezTo>
                    <a:pt x="34" y="193"/>
                    <a:pt x="34" y="193"/>
                    <a:pt x="34" y="194"/>
                  </a:cubicBezTo>
                  <a:cubicBezTo>
                    <a:pt x="34" y="194"/>
                    <a:pt x="34" y="194"/>
                    <a:pt x="33" y="194"/>
                  </a:cubicBezTo>
                  <a:cubicBezTo>
                    <a:pt x="33" y="194"/>
                    <a:pt x="33" y="194"/>
                    <a:pt x="33" y="194"/>
                  </a:cubicBezTo>
                  <a:cubicBezTo>
                    <a:pt x="33" y="194"/>
                    <a:pt x="33" y="195"/>
                    <a:pt x="34" y="195"/>
                  </a:cubicBezTo>
                  <a:close/>
                  <a:moveTo>
                    <a:pt x="54" y="202"/>
                  </a:moveTo>
                  <a:cubicBezTo>
                    <a:pt x="53" y="203"/>
                    <a:pt x="53" y="203"/>
                    <a:pt x="53" y="203"/>
                  </a:cubicBezTo>
                  <a:cubicBezTo>
                    <a:pt x="54" y="203"/>
                    <a:pt x="54" y="203"/>
                    <a:pt x="54" y="202"/>
                  </a:cubicBezTo>
                  <a:cubicBezTo>
                    <a:pt x="54" y="202"/>
                    <a:pt x="55" y="202"/>
                    <a:pt x="54" y="202"/>
                  </a:cubicBezTo>
                  <a:cubicBezTo>
                    <a:pt x="54" y="202"/>
                    <a:pt x="54" y="202"/>
                    <a:pt x="54" y="202"/>
                  </a:cubicBezTo>
                  <a:close/>
                  <a:moveTo>
                    <a:pt x="45" y="204"/>
                  </a:moveTo>
                  <a:cubicBezTo>
                    <a:pt x="45" y="204"/>
                    <a:pt x="45" y="204"/>
                    <a:pt x="45" y="204"/>
                  </a:cubicBezTo>
                  <a:cubicBezTo>
                    <a:pt x="46" y="204"/>
                    <a:pt x="46" y="203"/>
                    <a:pt x="46" y="203"/>
                  </a:cubicBezTo>
                  <a:cubicBezTo>
                    <a:pt x="45" y="203"/>
                    <a:pt x="45" y="203"/>
                    <a:pt x="45" y="203"/>
                  </a:cubicBezTo>
                  <a:cubicBezTo>
                    <a:pt x="45" y="203"/>
                    <a:pt x="45" y="204"/>
                    <a:pt x="45" y="204"/>
                  </a:cubicBezTo>
                  <a:close/>
                  <a:moveTo>
                    <a:pt x="48" y="204"/>
                  </a:moveTo>
                  <a:cubicBezTo>
                    <a:pt x="48" y="204"/>
                    <a:pt x="48" y="204"/>
                    <a:pt x="49" y="204"/>
                  </a:cubicBezTo>
                  <a:cubicBezTo>
                    <a:pt x="49" y="204"/>
                    <a:pt x="49" y="204"/>
                    <a:pt x="49" y="204"/>
                  </a:cubicBezTo>
                  <a:cubicBezTo>
                    <a:pt x="49" y="204"/>
                    <a:pt x="49" y="204"/>
                    <a:pt x="48" y="204"/>
                  </a:cubicBezTo>
                  <a:cubicBezTo>
                    <a:pt x="48" y="204"/>
                    <a:pt x="48" y="204"/>
                    <a:pt x="48" y="204"/>
                  </a:cubicBezTo>
                  <a:close/>
                  <a:moveTo>
                    <a:pt x="43" y="205"/>
                  </a:moveTo>
                  <a:lnTo>
                    <a:pt x="44" y="205"/>
                  </a:lnTo>
                  <a:lnTo>
                    <a:pt x="44" y="205"/>
                  </a:lnTo>
                  <a:lnTo>
                    <a:pt x="43" y="204"/>
                  </a:lnTo>
                  <a:lnTo>
                    <a:pt x="43" y="205"/>
                  </a:lnTo>
                  <a:close/>
                  <a:moveTo>
                    <a:pt x="47" y="206"/>
                  </a:moveTo>
                  <a:cubicBezTo>
                    <a:pt x="47" y="206"/>
                    <a:pt x="47" y="206"/>
                    <a:pt x="47" y="206"/>
                  </a:cubicBezTo>
                  <a:cubicBezTo>
                    <a:pt x="48" y="206"/>
                    <a:pt x="48" y="205"/>
                    <a:pt x="47" y="205"/>
                  </a:cubicBezTo>
                  <a:cubicBezTo>
                    <a:pt x="47" y="205"/>
                    <a:pt x="47" y="205"/>
                    <a:pt x="47" y="205"/>
                  </a:cubicBezTo>
                  <a:cubicBezTo>
                    <a:pt x="47" y="206"/>
                    <a:pt x="47" y="206"/>
                    <a:pt x="47" y="206"/>
                  </a:cubicBezTo>
                  <a:close/>
                  <a:moveTo>
                    <a:pt x="39" y="208"/>
                  </a:moveTo>
                  <a:cubicBezTo>
                    <a:pt x="39" y="208"/>
                    <a:pt x="39" y="208"/>
                    <a:pt x="39" y="208"/>
                  </a:cubicBezTo>
                  <a:cubicBezTo>
                    <a:pt x="39" y="208"/>
                    <a:pt x="39" y="208"/>
                    <a:pt x="39" y="208"/>
                  </a:cubicBezTo>
                  <a:cubicBezTo>
                    <a:pt x="39" y="208"/>
                    <a:pt x="39" y="208"/>
                    <a:pt x="39" y="208"/>
                  </a:cubicBezTo>
                  <a:cubicBezTo>
                    <a:pt x="39" y="208"/>
                    <a:pt x="39" y="208"/>
                    <a:pt x="39" y="208"/>
                  </a:cubicBezTo>
                  <a:close/>
                  <a:moveTo>
                    <a:pt x="13" y="209"/>
                  </a:moveTo>
                  <a:cubicBezTo>
                    <a:pt x="13" y="209"/>
                    <a:pt x="13" y="209"/>
                    <a:pt x="13" y="209"/>
                  </a:cubicBezTo>
                  <a:cubicBezTo>
                    <a:pt x="14" y="210"/>
                    <a:pt x="14" y="209"/>
                    <a:pt x="14" y="209"/>
                  </a:cubicBezTo>
                  <a:cubicBezTo>
                    <a:pt x="14" y="209"/>
                    <a:pt x="13" y="209"/>
                    <a:pt x="13" y="209"/>
                  </a:cubicBezTo>
                  <a:cubicBezTo>
                    <a:pt x="13" y="208"/>
                    <a:pt x="13" y="209"/>
                    <a:pt x="13" y="209"/>
                  </a:cubicBezTo>
                  <a:close/>
                  <a:moveTo>
                    <a:pt x="26" y="209"/>
                  </a:moveTo>
                  <a:cubicBezTo>
                    <a:pt x="26" y="209"/>
                    <a:pt x="27" y="209"/>
                    <a:pt x="27" y="209"/>
                  </a:cubicBezTo>
                  <a:cubicBezTo>
                    <a:pt x="27" y="209"/>
                    <a:pt x="27" y="209"/>
                    <a:pt x="27" y="209"/>
                  </a:cubicBezTo>
                  <a:cubicBezTo>
                    <a:pt x="27" y="209"/>
                    <a:pt x="27" y="209"/>
                    <a:pt x="27" y="209"/>
                  </a:cubicBezTo>
                  <a:cubicBezTo>
                    <a:pt x="26" y="209"/>
                    <a:pt x="26" y="209"/>
                    <a:pt x="26" y="209"/>
                  </a:cubicBezTo>
                  <a:close/>
                  <a:moveTo>
                    <a:pt x="32" y="210"/>
                  </a:moveTo>
                  <a:cubicBezTo>
                    <a:pt x="32" y="211"/>
                    <a:pt x="32" y="211"/>
                    <a:pt x="33" y="211"/>
                  </a:cubicBezTo>
                  <a:cubicBezTo>
                    <a:pt x="33" y="211"/>
                    <a:pt x="33" y="211"/>
                    <a:pt x="33" y="210"/>
                  </a:cubicBezTo>
                  <a:cubicBezTo>
                    <a:pt x="33" y="210"/>
                    <a:pt x="33" y="210"/>
                    <a:pt x="33" y="210"/>
                  </a:cubicBezTo>
                  <a:cubicBezTo>
                    <a:pt x="33" y="210"/>
                    <a:pt x="32" y="210"/>
                    <a:pt x="32" y="210"/>
                  </a:cubicBezTo>
                  <a:close/>
                  <a:moveTo>
                    <a:pt x="10" y="212"/>
                  </a:moveTo>
                  <a:cubicBezTo>
                    <a:pt x="11" y="212"/>
                    <a:pt x="10" y="211"/>
                    <a:pt x="10" y="211"/>
                  </a:cubicBezTo>
                  <a:cubicBezTo>
                    <a:pt x="10" y="211"/>
                    <a:pt x="9" y="211"/>
                    <a:pt x="9" y="211"/>
                  </a:cubicBezTo>
                  <a:cubicBezTo>
                    <a:pt x="9" y="211"/>
                    <a:pt x="8" y="211"/>
                    <a:pt x="8" y="211"/>
                  </a:cubicBezTo>
                  <a:cubicBezTo>
                    <a:pt x="8" y="212"/>
                    <a:pt x="7" y="212"/>
                    <a:pt x="7" y="212"/>
                  </a:cubicBezTo>
                  <a:lnTo>
                    <a:pt x="10" y="212"/>
                  </a:lnTo>
                  <a:close/>
                  <a:moveTo>
                    <a:pt x="19" y="212"/>
                  </a:moveTo>
                  <a:cubicBezTo>
                    <a:pt x="19" y="212"/>
                    <a:pt x="19" y="212"/>
                    <a:pt x="19" y="212"/>
                  </a:cubicBezTo>
                  <a:cubicBezTo>
                    <a:pt x="19" y="212"/>
                    <a:pt x="19" y="212"/>
                    <a:pt x="19" y="212"/>
                  </a:cubicBezTo>
                  <a:cubicBezTo>
                    <a:pt x="19" y="211"/>
                    <a:pt x="19" y="211"/>
                    <a:pt x="19" y="212"/>
                  </a:cubicBezTo>
                  <a:cubicBezTo>
                    <a:pt x="18" y="212"/>
                    <a:pt x="18" y="212"/>
                    <a:pt x="19" y="212"/>
                  </a:cubicBezTo>
                  <a:close/>
                  <a:moveTo>
                    <a:pt x="11" y="199"/>
                  </a:moveTo>
                  <a:cubicBezTo>
                    <a:pt x="11" y="198"/>
                    <a:pt x="11" y="198"/>
                    <a:pt x="11" y="197"/>
                  </a:cubicBezTo>
                  <a:cubicBezTo>
                    <a:pt x="12" y="196"/>
                    <a:pt x="11" y="196"/>
                    <a:pt x="11" y="196"/>
                  </a:cubicBezTo>
                  <a:cubicBezTo>
                    <a:pt x="11" y="196"/>
                    <a:pt x="12" y="196"/>
                    <a:pt x="12" y="196"/>
                  </a:cubicBezTo>
                  <a:cubicBezTo>
                    <a:pt x="12" y="196"/>
                    <a:pt x="13" y="197"/>
                    <a:pt x="13" y="197"/>
                  </a:cubicBezTo>
                  <a:cubicBezTo>
                    <a:pt x="13" y="197"/>
                    <a:pt x="14" y="198"/>
                    <a:pt x="14" y="198"/>
                  </a:cubicBezTo>
                  <a:cubicBezTo>
                    <a:pt x="15" y="198"/>
                    <a:pt x="16" y="198"/>
                    <a:pt x="16" y="198"/>
                  </a:cubicBezTo>
                  <a:cubicBezTo>
                    <a:pt x="16" y="199"/>
                    <a:pt x="16" y="199"/>
                    <a:pt x="15" y="199"/>
                  </a:cubicBezTo>
                  <a:cubicBezTo>
                    <a:pt x="15" y="200"/>
                    <a:pt x="15" y="200"/>
                    <a:pt x="14" y="200"/>
                  </a:cubicBezTo>
                  <a:cubicBezTo>
                    <a:pt x="14" y="199"/>
                    <a:pt x="14" y="199"/>
                    <a:pt x="13" y="199"/>
                  </a:cubicBezTo>
                  <a:cubicBezTo>
                    <a:pt x="13" y="199"/>
                    <a:pt x="12" y="199"/>
                    <a:pt x="11" y="199"/>
                  </a:cubicBezTo>
                  <a:close/>
                  <a:moveTo>
                    <a:pt x="28" y="196"/>
                  </a:moveTo>
                  <a:cubicBezTo>
                    <a:pt x="29" y="196"/>
                    <a:pt x="29" y="196"/>
                    <a:pt x="29" y="197"/>
                  </a:cubicBezTo>
                  <a:cubicBezTo>
                    <a:pt x="29" y="197"/>
                    <a:pt x="29" y="198"/>
                    <a:pt x="30" y="198"/>
                  </a:cubicBezTo>
                  <a:cubicBezTo>
                    <a:pt x="30" y="199"/>
                    <a:pt x="30" y="199"/>
                    <a:pt x="30" y="200"/>
                  </a:cubicBezTo>
                  <a:cubicBezTo>
                    <a:pt x="31" y="200"/>
                    <a:pt x="31" y="200"/>
                    <a:pt x="32" y="199"/>
                  </a:cubicBezTo>
                  <a:cubicBezTo>
                    <a:pt x="32" y="200"/>
                    <a:pt x="32" y="200"/>
                    <a:pt x="31" y="200"/>
                  </a:cubicBezTo>
                  <a:cubicBezTo>
                    <a:pt x="31" y="200"/>
                    <a:pt x="30" y="201"/>
                    <a:pt x="30" y="201"/>
                  </a:cubicBezTo>
                  <a:cubicBezTo>
                    <a:pt x="29" y="201"/>
                    <a:pt x="27" y="201"/>
                    <a:pt x="25" y="201"/>
                  </a:cubicBezTo>
                  <a:cubicBezTo>
                    <a:pt x="25" y="201"/>
                    <a:pt x="25" y="200"/>
                    <a:pt x="24" y="200"/>
                  </a:cubicBezTo>
                  <a:cubicBezTo>
                    <a:pt x="24" y="200"/>
                    <a:pt x="24" y="199"/>
                    <a:pt x="24" y="198"/>
                  </a:cubicBezTo>
                  <a:cubicBezTo>
                    <a:pt x="24" y="198"/>
                    <a:pt x="25" y="198"/>
                    <a:pt x="25" y="198"/>
                  </a:cubicBezTo>
                  <a:cubicBezTo>
                    <a:pt x="25" y="199"/>
                    <a:pt x="25" y="199"/>
                    <a:pt x="26" y="199"/>
                  </a:cubicBezTo>
                  <a:cubicBezTo>
                    <a:pt x="26" y="198"/>
                    <a:pt x="26" y="198"/>
                    <a:pt x="26" y="198"/>
                  </a:cubicBezTo>
                  <a:cubicBezTo>
                    <a:pt x="26" y="198"/>
                    <a:pt x="27" y="198"/>
                    <a:pt x="27" y="197"/>
                  </a:cubicBezTo>
                  <a:cubicBezTo>
                    <a:pt x="27" y="197"/>
                    <a:pt x="28" y="197"/>
                    <a:pt x="28" y="197"/>
                  </a:cubicBezTo>
                  <a:cubicBezTo>
                    <a:pt x="28" y="197"/>
                    <a:pt x="28" y="196"/>
                    <a:pt x="28" y="196"/>
                  </a:cubicBezTo>
                  <a:close/>
                  <a:moveTo>
                    <a:pt x="28" y="199"/>
                  </a:moveTo>
                  <a:cubicBezTo>
                    <a:pt x="28" y="199"/>
                    <a:pt x="29" y="199"/>
                    <a:pt x="29" y="199"/>
                  </a:cubicBezTo>
                  <a:cubicBezTo>
                    <a:pt x="29" y="198"/>
                    <a:pt x="29" y="198"/>
                    <a:pt x="29" y="198"/>
                  </a:cubicBezTo>
                  <a:cubicBezTo>
                    <a:pt x="29" y="198"/>
                    <a:pt x="28" y="198"/>
                    <a:pt x="28" y="198"/>
                  </a:cubicBezTo>
                  <a:cubicBezTo>
                    <a:pt x="28" y="198"/>
                    <a:pt x="28" y="199"/>
                    <a:pt x="28" y="19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7" name="Freeform 73">
              <a:extLst>
                <a:ext uri="{FF2B5EF4-FFF2-40B4-BE49-F238E27FC236}">
                  <a16:creationId xmlns:a16="http://schemas.microsoft.com/office/drawing/2014/main" id="{B2CAB7AC-D9A4-4B2C-861A-44A927849A99}"/>
                </a:ext>
              </a:extLst>
            </p:cNvPr>
            <p:cNvSpPr>
              <a:spLocks noEditPoints="1"/>
            </p:cNvSpPr>
            <p:nvPr/>
          </p:nvSpPr>
          <p:spPr bwMode="auto">
            <a:xfrm>
              <a:off x="4229929" y="3086699"/>
              <a:ext cx="97350" cy="177767"/>
            </a:xfrm>
            <a:custGeom>
              <a:avLst/>
              <a:gdLst>
                <a:gd name="T0" fmla="*/ 39 w 120"/>
                <a:gd name="T1" fmla="*/ 139 h 213"/>
                <a:gd name="T2" fmla="*/ 33 w 120"/>
                <a:gd name="T3" fmla="*/ 144 h 213"/>
                <a:gd name="T4" fmla="*/ 44 w 120"/>
                <a:gd name="T5" fmla="*/ 167 h 213"/>
                <a:gd name="T6" fmla="*/ 76 w 120"/>
                <a:gd name="T7" fmla="*/ 209 h 213"/>
                <a:gd name="T8" fmla="*/ 59 w 120"/>
                <a:gd name="T9" fmla="*/ 208 h 213"/>
                <a:gd name="T10" fmla="*/ 67 w 120"/>
                <a:gd name="T11" fmla="*/ 204 h 213"/>
                <a:gd name="T12" fmla="*/ 74 w 120"/>
                <a:gd name="T13" fmla="*/ 199 h 213"/>
                <a:gd name="T14" fmla="*/ 55 w 120"/>
                <a:gd name="T15" fmla="*/ 171 h 213"/>
                <a:gd name="T16" fmla="*/ 61 w 120"/>
                <a:gd name="T17" fmla="*/ 165 h 213"/>
                <a:gd name="T18" fmla="*/ 65 w 120"/>
                <a:gd name="T19" fmla="*/ 164 h 213"/>
                <a:gd name="T20" fmla="*/ 46 w 120"/>
                <a:gd name="T21" fmla="*/ 160 h 213"/>
                <a:gd name="T22" fmla="*/ 59 w 120"/>
                <a:gd name="T23" fmla="*/ 163 h 213"/>
                <a:gd name="T24" fmla="*/ 37 w 120"/>
                <a:gd name="T25" fmla="*/ 160 h 213"/>
                <a:gd name="T26" fmla="*/ 64 w 120"/>
                <a:gd name="T27" fmla="*/ 158 h 213"/>
                <a:gd name="T28" fmla="*/ 65 w 120"/>
                <a:gd name="T29" fmla="*/ 151 h 213"/>
                <a:gd name="T30" fmla="*/ 44 w 120"/>
                <a:gd name="T31" fmla="*/ 140 h 213"/>
                <a:gd name="T32" fmla="*/ 66 w 120"/>
                <a:gd name="T33" fmla="*/ 138 h 213"/>
                <a:gd name="T34" fmla="*/ 56 w 120"/>
                <a:gd name="T35" fmla="*/ 136 h 213"/>
                <a:gd name="T36" fmla="*/ 55 w 120"/>
                <a:gd name="T37" fmla="*/ 131 h 213"/>
                <a:gd name="T38" fmla="*/ 63 w 120"/>
                <a:gd name="T39" fmla="*/ 128 h 213"/>
                <a:gd name="T40" fmla="*/ 57 w 120"/>
                <a:gd name="T41" fmla="*/ 125 h 213"/>
                <a:gd name="T42" fmla="*/ 47 w 120"/>
                <a:gd name="T43" fmla="*/ 122 h 213"/>
                <a:gd name="T44" fmla="*/ 69 w 120"/>
                <a:gd name="T45" fmla="*/ 121 h 213"/>
                <a:gd name="T46" fmla="*/ 47 w 120"/>
                <a:gd name="T47" fmla="*/ 119 h 213"/>
                <a:gd name="T48" fmla="*/ 50 w 120"/>
                <a:gd name="T49" fmla="*/ 117 h 213"/>
                <a:gd name="T50" fmla="*/ 46 w 120"/>
                <a:gd name="T51" fmla="*/ 113 h 213"/>
                <a:gd name="T52" fmla="*/ 63 w 120"/>
                <a:gd name="T53" fmla="*/ 107 h 213"/>
                <a:gd name="T54" fmla="*/ 53 w 120"/>
                <a:gd name="T55" fmla="*/ 103 h 213"/>
                <a:gd name="T56" fmla="*/ 78 w 120"/>
                <a:gd name="T57" fmla="*/ 108 h 213"/>
                <a:gd name="T58" fmla="*/ 54 w 120"/>
                <a:gd name="T59" fmla="*/ 102 h 213"/>
                <a:gd name="T60" fmla="*/ 84 w 120"/>
                <a:gd name="T61" fmla="*/ 96 h 213"/>
                <a:gd name="T62" fmla="*/ 64 w 120"/>
                <a:gd name="T63" fmla="*/ 93 h 213"/>
                <a:gd name="T64" fmla="*/ 49 w 120"/>
                <a:gd name="T65" fmla="*/ 84 h 213"/>
                <a:gd name="T66" fmla="*/ 42 w 120"/>
                <a:gd name="T67" fmla="*/ 89 h 213"/>
                <a:gd name="T68" fmla="*/ 36 w 120"/>
                <a:gd name="T69" fmla="*/ 79 h 213"/>
                <a:gd name="T70" fmla="*/ 41 w 120"/>
                <a:gd name="T71" fmla="*/ 72 h 213"/>
                <a:gd name="T72" fmla="*/ 51 w 120"/>
                <a:gd name="T73" fmla="*/ 66 h 213"/>
                <a:gd name="T74" fmla="*/ 59 w 120"/>
                <a:gd name="T75" fmla="*/ 65 h 213"/>
                <a:gd name="T76" fmla="*/ 33 w 120"/>
                <a:gd name="T77" fmla="*/ 60 h 213"/>
                <a:gd name="T78" fmla="*/ 87 w 120"/>
                <a:gd name="T79" fmla="*/ 35 h 213"/>
                <a:gd name="T80" fmla="*/ 66 w 120"/>
                <a:gd name="T81" fmla="*/ 21 h 213"/>
                <a:gd name="T82" fmla="*/ 88 w 120"/>
                <a:gd name="T83" fmla="*/ 5 h 213"/>
                <a:gd name="T84" fmla="*/ 100 w 120"/>
                <a:gd name="T85" fmla="*/ 6 h 213"/>
                <a:gd name="T86" fmla="*/ 67 w 120"/>
                <a:gd name="T87" fmla="*/ 3 h 213"/>
                <a:gd name="T88" fmla="*/ 56 w 120"/>
                <a:gd name="T89" fmla="*/ 2 h 213"/>
                <a:gd name="T90" fmla="*/ 53 w 120"/>
                <a:gd name="T91" fmla="*/ 3 h 213"/>
                <a:gd name="T92" fmla="*/ 73 w 120"/>
                <a:gd name="T93" fmla="*/ 4 h 213"/>
                <a:gd name="T94" fmla="*/ 44 w 120"/>
                <a:gd name="T95" fmla="*/ 153 h 213"/>
                <a:gd name="T96" fmla="*/ 54 w 120"/>
                <a:gd name="T97" fmla="*/ 158 h 213"/>
                <a:gd name="T98" fmla="*/ 57 w 120"/>
                <a:gd name="T99" fmla="*/ 148 h 213"/>
                <a:gd name="T100" fmla="*/ 50 w 120"/>
                <a:gd name="T101" fmla="*/ 141 h 213"/>
                <a:gd name="T102" fmla="*/ 43 w 120"/>
                <a:gd name="T103" fmla="*/ 147 h 213"/>
                <a:gd name="T104" fmla="*/ 41 w 120"/>
                <a:gd name="T105" fmla="*/ 144 h 213"/>
                <a:gd name="T106" fmla="*/ 44 w 120"/>
                <a:gd name="T107" fmla="*/ 126 h 213"/>
                <a:gd name="T108" fmla="*/ 33 w 120"/>
                <a:gd name="T109" fmla="*/ 124 h 213"/>
                <a:gd name="T110" fmla="*/ 36 w 120"/>
                <a:gd name="T111" fmla="*/ 86 h 213"/>
                <a:gd name="T112" fmla="*/ 32 w 120"/>
                <a:gd name="T113" fmla="*/ 43 h 213"/>
                <a:gd name="T114" fmla="*/ 42 w 120"/>
                <a:gd name="T115" fmla="*/ 2 h 213"/>
                <a:gd name="T116" fmla="*/ 85 w 120"/>
                <a:gd name="T117" fmla="*/ 2 h 213"/>
                <a:gd name="T118" fmla="*/ 120 w 120"/>
                <a:gd name="T119" fmla="*/ 43 h 213"/>
                <a:gd name="T120" fmla="*/ 37 w 120"/>
                <a:gd name="T121" fmla="*/ 211 h 213"/>
                <a:gd name="T122" fmla="*/ 37 w 120"/>
                <a:gd name="T123" fmla="*/ 154 h 213"/>
                <a:gd name="T124" fmla="*/ 51 w 120"/>
                <a:gd name="T125" fmla="*/ 16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13">
                  <a:moveTo>
                    <a:pt x="43" y="84"/>
                  </a:moveTo>
                  <a:cubicBezTo>
                    <a:pt x="43" y="85"/>
                    <a:pt x="43" y="85"/>
                    <a:pt x="42" y="85"/>
                  </a:cubicBezTo>
                  <a:lnTo>
                    <a:pt x="42" y="85"/>
                  </a:lnTo>
                  <a:cubicBezTo>
                    <a:pt x="42" y="84"/>
                    <a:pt x="42" y="84"/>
                    <a:pt x="43" y="84"/>
                  </a:cubicBezTo>
                  <a:close/>
                  <a:moveTo>
                    <a:pt x="42" y="135"/>
                  </a:moveTo>
                  <a:cubicBezTo>
                    <a:pt x="41" y="135"/>
                    <a:pt x="41" y="135"/>
                    <a:pt x="40" y="135"/>
                  </a:cubicBezTo>
                  <a:cubicBezTo>
                    <a:pt x="40" y="134"/>
                    <a:pt x="40" y="134"/>
                    <a:pt x="40" y="134"/>
                  </a:cubicBezTo>
                  <a:cubicBezTo>
                    <a:pt x="41" y="134"/>
                    <a:pt x="41" y="134"/>
                    <a:pt x="41" y="134"/>
                  </a:cubicBezTo>
                  <a:cubicBezTo>
                    <a:pt x="41" y="134"/>
                    <a:pt x="42" y="134"/>
                    <a:pt x="42" y="134"/>
                  </a:cubicBezTo>
                  <a:cubicBezTo>
                    <a:pt x="42" y="134"/>
                    <a:pt x="42" y="135"/>
                    <a:pt x="42" y="135"/>
                  </a:cubicBezTo>
                  <a:close/>
                  <a:moveTo>
                    <a:pt x="36" y="135"/>
                  </a:moveTo>
                  <a:cubicBezTo>
                    <a:pt x="36" y="136"/>
                    <a:pt x="35" y="136"/>
                    <a:pt x="34" y="136"/>
                  </a:cubicBezTo>
                  <a:cubicBezTo>
                    <a:pt x="34" y="135"/>
                    <a:pt x="34" y="135"/>
                    <a:pt x="35" y="135"/>
                  </a:cubicBezTo>
                  <a:cubicBezTo>
                    <a:pt x="35" y="135"/>
                    <a:pt x="36" y="135"/>
                    <a:pt x="36" y="135"/>
                  </a:cubicBezTo>
                  <a:close/>
                  <a:moveTo>
                    <a:pt x="39" y="136"/>
                  </a:moveTo>
                  <a:cubicBezTo>
                    <a:pt x="39" y="136"/>
                    <a:pt x="39" y="136"/>
                    <a:pt x="39" y="136"/>
                  </a:cubicBezTo>
                  <a:cubicBezTo>
                    <a:pt x="39" y="137"/>
                    <a:pt x="39" y="137"/>
                    <a:pt x="39" y="137"/>
                  </a:cubicBezTo>
                  <a:cubicBezTo>
                    <a:pt x="38" y="137"/>
                    <a:pt x="38" y="137"/>
                    <a:pt x="38" y="137"/>
                  </a:cubicBezTo>
                  <a:cubicBezTo>
                    <a:pt x="38" y="137"/>
                    <a:pt x="38" y="137"/>
                    <a:pt x="38" y="137"/>
                  </a:cubicBezTo>
                  <a:cubicBezTo>
                    <a:pt x="37" y="137"/>
                    <a:pt x="37" y="136"/>
                    <a:pt x="38" y="136"/>
                  </a:cubicBezTo>
                  <a:cubicBezTo>
                    <a:pt x="38" y="136"/>
                    <a:pt x="38" y="136"/>
                    <a:pt x="39" y="136"/>
                  </a:cubicBezTo>
                  <a:close/>
                  <a:moveTo>
                    <a:pt x="34" y="137"/>
                  </a:moveTo>
                  <a:cubicBezTo>
                    <a:pt x="35" y="137"/>
                    <a:pt x="35" y="137"/>
                    <a:pt x="36" y="137"/>
                  </a:cubicBezTo>
                  <a:cubicBezTo>
                    <a:pt x="37" y="137"/>
                    <a:pt x="37" y="137"/>
                    <a:pt x="38" y="137"/>
                  </a:cubicBezTo>
                  <a:cubicBezTo>
                    <a:pt x="38" y="137"/>
                    <a:pt x="38" y="137"/>
                    <a:pt x="38" y="138"/>
                  </a:cubicBezTo>
                  <a:cubicBezTo>
                    <a:pt x="38" y="138"/>
                    <a:pt x="38" y="138"/>
                    <a:pt x="39" y="139"/>
                  </a:cubicBezTo>
                  <a:cubicBezTo>
                    <a:pt x="39" y="139"/>
                    <a:pt x="39" y="139"/>
                    <a:pt x="39" y="139"/>
                  </a:cubicBezTo>
                  <a:cubicBezTo>
                    <a:pt x="39" y="139"/>
                    <a:pt x="39" y="140"/>
                    <a:pt x="39" y="140"/>
                  </a:cubicBezTo>
                  <a:cubicBezTo>
                    <a:pt x="38" y="140"/>
                    <a:pt x="38" y="140"/>
                    <a:pt x="38" y="140"/>
                  </a:cubicBezTo>
                  <a:cubicBezTo>
                    <a:pt x="37" y="139"/>
                    <a:pt x="37" y="139"/>
                    <a:pt x="37" y="139"/>
                  </a:cubicBezTo>
                  <a:cubicBezTo>
                    <a:pt x="37" y="139"/>
                    <a:pt x="37" y="139"/>
                    <a:pt x="36" y="139"/>
                  </a:cubicBezTo>
                  <a:cubicBezTo>
                    <a:pt x="36" y="138"/>
                    <a:pt x="36" y="139"/>
                    <a:pt x="35" y="139"/>
                  </a:cubicBezTo>
                  <a:cubicBezTo>
                    <a:pt x="36" y="139"/>
                    <a:pt x="36" y="140"/>
                    <a:pt x="36" y="140"/>
                  </a:cubicBezTo>
                  <a:cubicBezTo>
                    <a:pt x="36" y="141"/>
                    <a:pt x="36" y="141"/>
                    <a:pt x="36" y="141"/>
                  </a:cubicBezTo>
                  <a:cubicBezTo>
                    <a:pt x="36" y="141"/>
                    <a:pt x="36" y="141"/>
                    <a:pt x="36" y="141"/>
                  </a:cubicBezTo>
                  <a:cubicBezTo>
                    <a:pt x="36" y="141"/>
                    <a:pt x="36" y="141"/>
                    <a:pt x="37" y="141"/>
                  </a:cubicBezTo>
                  <a:cubicBezTo>
                    <a:pt x="37" y="141"/>
                    <a:pt x="37" y="142"/>
                    <a:pt x="37" y="142"/>
                  </a:cubicBezTo>
                  <a:cubicBezTo>
                    <a:pt x="37" y="143"/>
                    <a:pt x="37" y="143"/>
                    <a:pt x="36" y="143"/>
                  </a:cubicBezTo>
                  <a:cubicBezTo>
                    <a:pt x="36" y="144"/>
                    <a:pt x="36" y="144"/>
                    <a:pt x="35" y="144"/>
                  </a:cubicBezTo>
                  <a:cubicBezTo>
                    <a:pt x="35" y="144"/>
                    <a:pt x="35" y="144"/>
                    <a:pt x="35" y="143"/>
                  </a:cubicBezTo>
                  <a:cubicBezTo>
                    <a:pt x="34" y="143"/>
                    <a:pt x="33" y="143"/>
                    <a:pt x="33" y="144"/>
                  </a:cubicBezTo>
                  <a:cubicBezTo>
                    <a:pt x="33" y="143"/>
                    <a:pt x="33" y="143"/>
                    <a:pt x="33" y="142"/>
                  </a:cubicBezTo>
                  <a:cubicBezTo>
                    <a:pt x="33" y="142"/>
                    <a:pt x="33" y="141"/>
                    <a:pt x="33" y="141"/>
                  </a:cubicBezTo>
                  <a:cubicBezTo>
                    <a:pt x="33" y="141"/>
                    <a:pt x="33" y="140"/>
                    <a:pt x="33" y="140"/>
                  </a:cubicBezTo>
                  <a:cubicBezTo>
                    <a:pt x="33" y="140"/>
                    <a:pt x="32" y="139"/>
                    <a:pt x="33" y="139"/>
                  </a:cubicBezTo>
                  <a:cubicBezTo>
                    <a:pt x="33" y="139"/>
                    <a:pt x="34" y="139"/>
                    <a:pt x="34" y="139"/>
                  </a:cubicBezTo>
                  <a:cubicBezTo>
                    <a:pt x="35" y="138"/>
                    <a:pt x="35" y="137"/>
                    <a:pt x="34" y="137"/>
                  </a:cubicBezTo>
                  <a:close/>
                  <a:moveTo>
                    <a:pt x="33" y="144"/>
                  </a:moveTo>
                  <a:cubicBezTo>
                    <a:pt x="34" y="144"/>
                    <a:pt x="34" y="145"/>
                    <a:pt x="34" y="146"/>
                  </a:cubicBezTo>
                  <a:cubicBezTo>
                    <a:pt x="34" y="146"/>
                    <a:pt x="34" y="147"/>
                    <a:pt x="33" y="147"/>
                  </a:cubicBezTo>
                  <a:cubicBezTo>
                    <a:pt x="33" y="147"/>
                    <a:pt x="33" y="146"/>
                    <a:pt x="33" y="146"/>
                  </a:cubicBezTo>
                  <a:cubicBezTo>
                    <a:pt x="33" y="145"/>
                    <a:pt x="33" y="145"/>
                    <a:pt x="33" y="144"/>
                  </a:cubicBezTo>
                  <a:close/>
                  <a:moveTo>
                    <a:pt x="54" y="156"/>
                  </a:moveTo>
                  <a:cubicBezTo>
                    <a:pt x="55" y="156"/>
                    <a:pt x="55" y="157"/>
                    <a:pt x="54" y="157"/>
                  </a:cubicBezTo>
                  <a:cubicBezTo>
                    <a:pt x="54" y="158"/>
                    <a:pt x="54" y="158"/>
                    <a:pt x="53" y="158"/>
                  </a:cubicBezTo>
                  <a:cubicBezTo>
                    <a:pt x="53" y="158"/>
                    <a:pt x="53" y="157"/>
                    <a:pt x="53" y="157"/>
                  </a:cubicBezTo>
                  <a:cubicBezTo>
                    <a:pt x="53" y="156"/>
                    <a:pt x="54" y="156"/>
                    <a:pt x="54" y="156"/>
                  </a:cubicBezTo>
                  <a:close/>
                  <a:moveTo>
                    <a:pt x="33" y="158"/>
                  </a:moveTo>
                  <a:cubicBezTo>
                    <a:pt x="33" y="158"/>
                    <a:pt x="33" y="158"/>
                    <a:pt x="33" y="158"/>
                  </a:cubicBezTo>
                  <a:cubicBezTo>
                    <a:pt x="33" y="159"/>
                    <a:pt x="34" y="159"/>
                    <a:pt x="34" y="159"/>
                  </a:cubicBezTo>
                  <a:cubicBezTo>
                    <a:pt x="34" y="159"/>
                    <a:pt x="35" y="159"/>
                    <a:pt x="35" y="159"/>
                  </a:cubicBezTo>
                  <a:cubicBezTo>
                    <a:pt x="35" y="160"/>
                    <a:pt x="36" y="160"/>
                    <a:pt x="36" y="160"/>
                  </a:cubicBezTo>
                  <a:cubicBezTo>
                    <a:pt x="36" y="161"/>
                    <a:pt x="35" y="162"/>
                    <a:pt x="35" y="161"/>
                  </a:cubicBezTo>
                  <a:cubicBezTo>
                    <a:pt x="34" y="161"/>
                    <a:pt x="33" y="160"/>
                    <a:pt x="33" y="160"/>
                  </a:cubicBezTo>
                  <a:cubicBezTo>
                    <a:pt x="33" y="160"/>
                    <a:pt x="33" y="159"/>
                    <a:pt x="33" y="159"/>
                  </a:cubicBezTo>
                  <a:cubicBezTo>
                    <a:pt x="33" y="158"/>
                    <a:pt x="33" y="158"/>
                    <a:pt x="33" y="158"/>
                  </a:cubicBezTo>
                  <a:close/>
                  <a:moveTo>
                    <a:pt x="52" y="161"/>
                  </a:moveTo>
                  <a:cubicBezTo>
                    <a:pt x="51" y="161"/>
                    <a:pt x="51" y="161"/>
                    <a:pt x="50" y="161"/>
                  </a:cubicBezTo>
                  <a:cubicBezTo>
                    <a:pt x="49" y="161"/>
                    <a:pt x="48" y="161"/>
                    <a:pt x="48" y="161"/>
                  </a:cubicBezTo>
                  <a:cubicBezTo>
                    <a:pt x="48" y="161"/>
                    <a:pt x="48" y="160"/>
                    <a:pt x="48" y="160"/>
                  </a:cubicBezTo>
                  <a:cubicBezTo>
                    <a:pt x="48" y="160"/>
                    <a:pt x="48" y="160"/>
                    <a:pt x="49" y="160"/>
                  </a:cubicBezTo>
                  <a:cubicBezTo>
                    <a:pt x="49" y="160"/>
                    <a:pt x="49" y="160"/>
                    <a:pt x="50" y="160"/>
                  </a:cubicBezTo>
                  <a:cubicBezTo>
                    <a:pt x="50" y="160"/>
                    <a:pt x="50" y="160"/>
                    <a:pt x="51" y="160"/>
                  </a:cubicBezTo>
                  <a:cubicBezTo>
                    <a:pt x="51" y="160"/>
                    <a:pt x="51" y="160"/>
                    <a:pt x="52" y="160"/>
                  </a:cubicBezTo>
                  <a:cubicBezTo>
                    <a:pt x="52" y="160"/>
                    <a:pt x="52" y="160"/>
                    <a:pt x="52" y="161"/>
                  </a:cubicBezTo>
                  <a:close/>
                  <a:moveTo>
                    <a:pt x="45" y="165"/>
                  </a:moveTo>
                  <a:cubicBezTo>
                    <a:pt x="45" y="165"/>
                    <a:pt x="45" y="165"/>
                    <a:pt x="45" y="166"/>
                  </a:cubicBezTo>
                  <a:cubicBezTo>
                    <a:pt x="45" y="166"/>
                    <a:pt x="45" y="167"/>
                    <a:pt x="44" y="167"/>
                  </a:cubicBezTo>
                  <a:cubicBezTo>
                    <a:pt x="43" y="167"/>
                    <a:pt x="43" y="166"/>
                    <a:pt x="43" y="166"/>
                  </a:cubicBezTo>
                  <a:cubicBezTo>
                    <a:pt x="43" y="165"/>
                    <a:pt x="44" y="165"/>
                    <a:pt x="45" y="165"/>
                  </a:cubicBezTo>
                  <a:close/>
                  <a:moveTo>
                    <a:pt x="62" y="212"/>
                  </a:moveTo>
                  <a:cubicBezTo>
                    <a:pt x="62" y="212"/>
                    <a:pt x="62" y="212"/>
                    <a:pt x="63" y="213"/>
                  </a:cubicBezTo>
                  <a:cubicBezTo>
                    <a:pt x="64" y="213"/>
                    <a:pt x="64" y="212"/>
                    <a:pt x="64" y="212"/>
                  </a:cubicBezTo>
                  <a:cubicBezTo>
                    <a:pt x="64" y="211"/>
                    <a:pt x="63" y="211"/>
                    <a:pt x="62" y="212"/>
                  </a:cubicBezTo>
                  <a:close/>
                  <a:moveTo>
                    <a:pt x="57" y="212"/>
                  </a:moveTo>
                  <a:cubicBezTo>
                    <a:pt x="58" y="212"/>
                    <a:pt x="58" y="212"/>
                    <a:pt x="58" y="212"/>
                  </a:cubicBezTo>
                  <a:cubicBezTo>
                    <a:pt x="58" y="212"/>
                    <a:pt x="59" y="212"/>
                    <a:pt x="59" y="212"/>
                  </a:cubicBezTo>
                  <a:cubicBezTo>
                    <a:pt x="59" y="212"/>
                    <a:pt x="58" y="211"/>
                    <a:pt x="58" y="211"/>
                  </a:cubicBezTo>
                  <a:cubicBezTo>
                    <a:pt x="58" y="211"/>
                    <a:pt x="57" y="212"/>
                    <a:pt x="57" y="212"/>
                  </a:cubicBezTo>
                  <a:close/>
                  <a:moveTo>
                    <a:pt x="41" y="212"/>
                  </a:moveTo>
                  <a:cubicBezTo>
                    <a:pt x="41" y="212"/>
                    <a:pt x="42" y="211"/>
                    <a:pt x="42" y="211"/>
                  </a:cubicBezTo>
                  <a:lnTo>
                    <a:pt x="41" y="211"/>
                  </a:lnTo>
                  <a:cubicBezTo>
                    <a:pt x="41" y="211"/>
                    <a:pt x="41" y="211"/>
                    <a:pt x="41" y="212"/>
                  </a:cubicBezTo>
                  <a:close/>
                  <a:moveTo>
                    <a:pt x="55" y="210"/>
                  </a:moveTo>
                  <a:cubicBezTo>
                    <a:pt x="55" y="210"/>
                    <a:pt x="56" y="210"/>
                    <a:pt x="56" y="210"/>
                  </a:cubicBezTo>
                  <a:cubicBezTo>
                    <a:pt x="56" y="210"/>
                    <a:pt x="56" y="210"/>
                    <a:pt x="56" y="210"/>
                  </a:cubicBezTo>
                  <a:cubicBezTo>
                    <a:pt x="56" y="210"/>
                    <a:pt x="56" y="210"/>
                    <a:pt x="56" y="210"/>
                  </a:cubicBezTo>
                  <a:cubicBezTo>
                    <a:pt x="56" y="210"/>
                    <a:pt x="55" y="210"/>
                    <a:pt x="55" y="210"/>
                  </a:cubicBezTo>
                  <a:close/>
                  <a:moveTo>
                    <a:pt x="75" y="209"/>
                  </a:moveTo>
                  <a:cubicBezTo>
                    <a:pt x="75" y="210"/>
                    <a:pt x="75" y="210"/>
                    <a:pt x="76" y="211"/>
                  </a:cubicBezTo>
                  <a:cubicBezTo>
                    <a:pt x="76" y="211"/>
                    <a:pt x="77" y="211"/>
                    <a:pt x="77" y="210"/>
                  </a:cubicBezTo>
                  <a:cubicBezTo>
                    <a:pt x="77" y="210"/>
                    <a:pt x="77" y="210"/>
                    <a:pt x="77" y="210"/>
                  </a:cubicBezTo>
                  <a:cubicBezTo>
                    <a:pt x="77" y="209"/>
                    <a:pt x="77" y="209"/>
                    <a:pt x="77" y="209"/>
                  </a:cubicBezTo>
                  <a:cubicBezTo>
                    <a:pt x="77" y="209"/>
                    <a:pt x="76" y="209"/>
                    <a:pt x="76" y="209"/>
                  </a:cubicBezTo>
                  <a:cubicBezTo>
                    <a:pt x="76" y="209"/>
                    <a:pt x="75" y="209"/>
                    <a:pt x="75" y="209"/>
                  </a:cubicBezTo>
                  <a:close/>
                  <a:moveTo>
                    <a:pt x="63" y="209"/>
                  </a:moveTo>
                  <a:cubicBezTo>
                    <a:pt x="64" y="209"/>
                    <a:pt x="64" y="210"/>
                    <a:pt x="64" y="210"/>
                  </a:cubicBezTo>
                  <a:cubicBezTo>
                    <a:pt x="64" y="210"/>
                    <a:pt x="65" y="210"/>
                    <a:pt x="65" y="209"/>
                  </a:cubicBezTo>
                  <a:cubicBezTo>
                    <a:pt x="64" y="209"/>
                    <a:pt x="64" y="209"/>
                    <a:pt x="63" y="209"/>
                  </a:cubicBezTo>
                  <a:close/>
                  <a:moveTo>
                    <a:pt x="69" y="208"/>
                  </a:moveTo>
                  <a:cubicBezTo>
                    <a:pt x="69" y="208"/>
                    <a:pt x="69" y="208"/>
                    <a:pt x="69" y="208"/>
                  </a:cubicBezTo>
                  <a:cubicBezTo>
                    <a:pt x="69" y="209"/>
                    <a:pt x="68" y="209"/>
                    <a:pt x="68" y="209"/>
                  </a:cubicBezTo>
                  <a:cubicBezTo>
                    <a:pt x="68" y="209"/>
                    <a:pt x="67" y="209"/>
                    <a:pt x="67" y="209"/>
                  </a:cubicBezTo>
                  <a:cubicBezTo>
                    <a:pt x="66" y="209"/>
                    <a:pt x="66" y="210"/>
                    <a:pt x="66" y="210"/>
                  </a:cubicBezTo>
                  <a:cubicBezTo>
                    <a:pt x="66" y="210"/>
                    <a:pt x="67" y="211"/>
                    <a:pt x="67" y="211"/>
                  </a:cubicBezTo>
                  <a:cubicBezTo>
                    <a:pt x="68" y="211"/>
                    <a:pt x="68" y="211"/>
                    <a:pt x="69" y="211"/>
                  </a:cubicBezTo>
                  <a:cubicBezTo>
                    <a:pt x="69" y="211"/>
                    <a:pt x="70" y="211"/>
                    <a:pt x="70" y="211"/>
                  </a:cubicBezTo>
                  <a:cubicBezTo>
                    <a:pt x="71" y="211"/>
                    <a:pt x="71" y="211"/>
                    <a:pt x="72" y="211"/>
                  </a:cubicBezTo>
                  <a:cubicBezTo>
                    <a:pt x="72" y="211"/>
                    <a:pt x="72" y="211"/>
                    <a:pt x="72" y="212"/>
                  </a:cubicBezTo>
                  <a:cubicBezTo>
                    <a:pt x="72" y="212"/>
                    <a:pt x="72" y="212"/>
                    <a:pt x="73" y="212"/>
                  </a:cubicBezTo>
                  <a:cubicBezTo>
                    <a:pt x="73" y="212"/>
                    <a:pt x="74" y="212"/>
                    <a:pt x="74" y="211"/>
                  </a:cubicBezTo>
                  <a:cubicBezTo>
                    <a:pt x="73" y="211"/>
                    <a:pt x="73" y="210"/>
                    <a:pt x="73" y="211"/>
                  </a:cubicBezTo>
                  <a:cubicBezTo>
                    <a:pt x="72" y="211"/>
                    <a:pt x="72" y="211"/>
                    <a:pt x="72" y="210"/>
                  </a:cubicBezTo>
                  <a:cubicBezTo>
                    <a:pt x="72" y="210"/>
                    <a:pt x="72" y="210"/>
                    <a:pt x="72" y="210"/>
                  </a:cubicBezTo>
                  <a:cubicBezTo>
                    <a:pt x="72" y="210"/>
                    <a:pt x="72" y="209"/>
                    <a:pt x="72" y="209"/>
                  </a:cubicBezTo>
                  <a:cubicBezTo>
                    <a:pt x="71" y="208"/>
                    <a:pt x="70" y="208"/>
                    <a:pt x="69" y="208"/>
                  </a:cubicBezTo>
                  <a:close/>
                  <a:moveTo>
                    <a:pt x="58" y="209"/>
                  </a:moveTo>
                  <a:cubicBezTo>
                    <a:pt x="58" y="209"/>
                    <a:pt x="59" y="209"/>
                    <a:pt x="59" y="209"/>
                  </a:cubicBezTo>
                  <a:cubicBezTo>
                    <a:pt x="60" y="209"/>
                    <a:pt x="60" y="208"/>
                    <a:pt x="60" y="208"/>
                  </a:cubicBezTo>
                  <a:cubicBezTo>
                    <a:pt x="60" y="208"/>
                    <a:pt x="59" y="208"/>
                    <a:pt x="59" y="208"/>
                  </a:cubicBezTo>
                  <a:cubicBezTo>
                    <a:pt x="58" y="208"/>
                    <a:pt x="58" y="208"/>
                    <a:pt x="58" y="209"/>
                  </a:cubicBezTo>
                  <a:close/>
                  <a:moveTo>
                    <a:pt x="43" y="208"/>
                  </a:moveTo>
                  <a:cubicBezTo>
                    <a:pt x="43" y="209"/>
                    <a:pt x="43" y="209"/>
                    <a:pt x="43" y="209"/>
                  </a:cubicBezTo>
                  <a:cubicBezTo>
                    <a:pt x="44" y="210"/>
                    <a:pt x="44" y="210"/>
                    <a:pt x="45" y="210"/>
                  </a:cubicBezTo>
                  <a:cubicBezTo>
                    <a:pt x="45" y="209"/>
                    <a:pt x="44" y="209"/>
                    <a:pt x="44" y="208"/>
                  </a:cubicBezTo>
                  <a:cubicBezTo>
                    <a:pt x="44" y="208"/>
                    <a:pt x="43" y="208"/>
                    <a:pt x="43" y="208"/>
                  </a:cubicBezTo>
                  <a:close/>
                  <a:moveTo>
                    <a:pt x="67" y="204"/>
                  </a:moveTo>
                  <a:cubicBezTo>
                    <a:pt x="66" y="204"/>
                    <a:pt x="66" y="204"/>
                    <a:pt x="65" y="204"/>
                  </a:cubicBezTo>
                  <a:cubicBezTo>
                    <a:pt x="64" y="204"/>
                    <a:pt x="64" y="204"/>
                    <a:pt x="63" y="203"/>
                  </a:cubicBezTo>
                  <a:cubicBezTo>
                    <a:pt x="63" y="204"/>
                    <a:pt x="63" y="204"/>
                    <a:pt x="63" y="204"/>
                  </a:cubicBezTo>
                  <a:cubicBezTo>
                    <a:pt x="63" y="205"/>
                    <a:pt x="63" y="205"/>
                    <a:pt x="62" y="206"/>
                  </a:cubicBezTo>
                  <a:cubicBezTo>
                    <a:pt x="62" y="206"/>
                    <a:pt x="61" y="206"/>
                    <a:pt x="61" y="206"/>
                  </a:cubicBezTo>
                  <a:cubicBezTo>
                    <a:pt x="61" y="206"/>
                    <a:pt x="61" y="207"/>
                    <a:pt x="61" y="207"/>
                  </a:cubicBezTo>
                  <a:cubicBezTo>
                    <a:pt x="61" y="207"/>
                    <a:pt x="61" y="207"/>
                    <a:pt x="62" y="208"/>
                  </a:cubicBezTo>
                  <a:cubicBezTo>
                    <a:pt x="62" y="208"/>
                    <a:pt x="62" y="208"/>
                    <a:pt x="63" y="208"/>
                  </a:cubicBezTo>
                  <a:cubicBezTo>
                    <a:pt x="63" y="208"/>
                    <a:pt x="63" y="207"/>
                    <a:pt x="63" y="207"/>
                  </a:cubicBezTo>
                  <a:cubicBezTo>
                    <a:pt x="62" y="207"/>
                    <a:pt x="62" y="206"/>
                    <a:pt x="63" y="206"/>
                  </a:cubicBezTo>
                  <a:cubicBezTo>
                    <a:pt x="63" y="205"/>
                    <a:pt x="64" y="205"/>
                    <a:pt x="64" y="205"/>
                  </a:cubicBezTo>
                  <a:cubicBezTo>
                    <a:pt x="64" y="205"/>
                    <a:pt x="64" y="206"/>
                    <a:pt x="65" y="206"/>
                  </a:cubicBezTo>
                  <a:cubicBezTo>
                    <a:pt x="65" y="206"/>
                    <a:pt x="65" y="206"/>
                    <a:pt x="65" y="207"/>
                  </a:cubicBezTo>
                  <a:cubicBezTo>
                    <a:pt x="66" y="207"/>
                    <a:pt x="66" y="207"/>
                    <a:pt x="67" y="206"/>
                  </a:cubicBezTo>
                  <a:cubicBezTo>
                    <a:pt x="67" y="206"/>
                    <a:pt x="68" y="205"/>
                    <a:pt x="68" y="205"/>
                  </a:cubicBezTo>
                  <a:cubicBezTo>
                    <a:pt x="69" y="205"/>
                    <a:pt x="69" y="205"/>
                    <a:pt x="69" y="205"/>
                  </a:cubicBezTo>
                  <a:cubicBezTo>
                    <a:pt x="69" y="205"/>
                    <a:pt x="69" y="204"/>
                    <a:pt x="69" y="204"/>
                  </a:cubicBezTo>
                  <a:cubicBezTo>
                    <a:pt x="69" y="204"/>
                    <a:pt x="68" y="204"/>
                    <a:pt x="68" y="203"/>
                  </a:cubicBezTo>
                  <a:cubicBezTo>
                    <a:pt x="68" y="203"/>
                    <a:pt x="68" y="203"/>
                    <a:pt x="67" y="204"/>
                  </a:cubicBezTo>
                  <a:cubicBezTo>
                    <a:pt x="67" y="204"/>
                    <a:pt x="67" y="204"/>
                    <a:pt x="67" y="204"/>
                  </a:cubicBezTo>
                  <a:close/>
                  <a:moveTo>
                    <a:pt x="42" y="203"/>
                  </a:moveTo>
                  <a:cubicBezTo>
                    <a:pt x="42" y="203"/>
                    <a:pt x="42" y="203"/>
                    <a:pt x="41" y="203"/>
                  </a:cubicBezTo>
                  <a:cubicBezTo>
                    <a:pt x="41" y="203"/>
                    <a:pt x="41" y="203"/>
                    <a:pt x="41" y="204"/>
                  </a:cubicBezTo>
                  <a:cubicBezTo>
                    <a:pt x="42" y="204"/>
                    <a:pt x="43" y="204"/>
                    <a:pt x="44" y="204"/>
                  </a:cubicBezTo>
                  <a:cubicBezTo>
                    <a:pt x="44" y="204"/>
                    <a:pt x="45" y="203"/>
                    <a:pt x="45" y="202"/>
                  </a:cubicBezTo>
                  <a:cubicBezTo>
                    <a:pt x="44" y="201"/>
                    <a:pt x="44" y="201"/>
                    <a:pt x="43" y="202"/>
                  </a:cubicBezTo>
                  <a:cubicBezTo>
                    <a:pt x="43" y="202"/>
                    <a:pt x="42" y="202"/>
                    <a:pt x="42" y="203"/>
                  </a:cubicBezTo>
                  <a:close/>
                  <a:moveTo>
                    <a:pt x="86" y="201"/>
                  </a:moveTo>
                  <a:cubicBezTo>
                    <a:pt x="86" y="201"/>
                    <a:pt x="86" y="200"/>
                    <a:pt x="86" y="201"/>
                  </a:cubicBezTo>
                  <a:lnTo>
                    <a:pt x="86" y="201"/>
                  </a:lnTo>
                  <a:close/>
                  <a:moveTo>
                    <a:pt x="58" y="201"/>
                  </a:moveTo>
                  <a:cubicBezTo>
                    <a:pt x="58" y="201"/>
                    <a:pt x="58" y="201"/>
                    <a:pt x="58" y="201"/>
                  </a:cubicBezTo>
                  <a:cubicBezTo>
                    <a:pt x="58" y="201"/>
                    <a:pt x="58" y="201"/>
                    <a:pt x="58" y="200"/>
                  </a:cubicBezTo>
                  <a:cubicBezTo>
                    <a:pt x="58" y="200"/>
                    <a:pt x="58" y="200"/>
                    <a:pt x="58" y="200"/>
                  </a:cubicBezTo>
                  <a:cubicBezTo>
                    <a:pt x="58" y="201"/>
                    <a:pt x="58" y="201"/>
                    <a:pt x="58" y="201"/>
                  </a:cubicBezTo>
                  <a:close/>
                  <a:moveTo>
                    <a:pt x="38" y="200"/>
                  </a:moveTo>
                  <a:cubicBezTo>
                    <a:pt x="37" y="201"/>
                    <a:pt x="37" y="201"/>
                    <a:pt x="37" y="201"/>
                  </a:cubicBezTo>
                  <a:cubicBezTo>
                    <a:pt x="37" y="202"/>
                    <a:pt x="38" y="202"/>
                    <a:pt x="38" y="203"/>
                  </a:cubicBezTo>
                  <a:cubicBezTo>
                    <a:pt x="38" y="203"/>
                    <a:pt x="39" y="203"/>
                    <a:pt x="39" y="203"/>
                  </a:cubicBezTo>
                  <a:cubicBezTo>
                    <a:pt x="39" y="203"/>
                    <a:pt x="40" y="203"/>
                    <a:pt x="40" y="203"/>
                  </a:cubicBezTo>
                  <a:cubicBezTo>
                    <a:pt x="40" y="202"/>
                    <a:pt x="40" y="201"/>
                    <a:pt x="39" y="201"/>
                  </a:cubicBezTo>
                  <a:cubicBezTo>
                    <a:pt x="39" y="201"/>
                    <a:pt x="38" y="201"/>
                    <a:pt x="38" y="200"/>
                  </a:cubicBezTo>
                  <a:close/>
                  <a:moveTo>
                    <a:pt x="72" y="198"/>
                  </a:moveTo>
                  <a:cubicBezTo>
                    <a:pt x="72" y="199"/>
                    <a:pt x="73" y="199"/>
                    <a:pt x="73" y="199"/>
                  </a:cubicBezTo>
                  <a:cubicBezTo>
                    <a:pt x="73" y="199"/>
                    <a:pt x="74" y="199"/>
                    <a:pt x="74" y="199"/>
                  </a:cubicBezTo>
                  <a:cubicBezTo>
                    <a:pt x="74" y="199"/>
                    <a:pt x="74" y="198"/>
                    <a:pt x="74" y="198"/>
                  </a:cubicBezTo>
                  <a:cubicBezTo>
                    <a:pt x="74" y="198"/>
                    <a:pt x="75" y="198"/>
                    <a:pt x="75" y="198"/>
                  </a:cubicBezTo>
                  <a:cubicBezTo>
                    <a:pt x="74" y="197"/>
                    <a:pt x="74" y="197"/>
                    <a:pt x="73" y="197"/>
                  </a:cubicBezTo>
                  <a:cubicBezTo>
                    <a:pt x="72" y="198"/>
                    <a:pt x="72" y="198"/>
                    <a:pt x="72" y="199"/>
                  </a:cubicBezTo>
                  <a:lnTo>
                    <a:pt x="72" y="198"/>
                  </a:lnTo>
                  <a:close/>
                  <a:moveTo>
                    <a:pt x="67" y="197"/>
                  </a:moveTo>
                  <a:cubicBezTo>
                    <a:pt x="68" y="197"/>
                    <a:pt x="68" y="197"/>
                    <a:pt x="69" y="197"/>
                  </a:cubicBezTo>
                  <a:cubicBezTo>
                    <a:pt x="69" y="196"/>
                    <a:pt x="70" y="196"/>
                    <a:pt x="70" y="196"/>
                  </a:cubicBezTo>
                  <a:cubicBezTo>
                    <a:pt x="70" y="195"/>
                    <a:pt x="69" y="195"/>
                    <a:pt x="68" y="196"/>
                  </a:cubicBezTo>
                  <a:cubicBezTo>
                    <a:pt x="68" y="196"/>
                    <a:pt x="67" y="196"/>
                    <a:pt x="67" y="197"/>
                  </a:cubicBezTo>
                  <a:close/>
                  <a:moveTo>
                    <a:pt x="58" y="195"/>
                  </a:moveTo>
                  <a:cubicBezTo>
                    <a:pt x="58" y="195"/>
                    <a:pt x="58" y="196"/>
                    <a:pt x="58" y="196"/>
                  </a:cubicBezTo>
                  <a:cubicBezTo>
                    <a:pt x="59" y="196"/>
                    <a:pt x="59" y="196"/>
                    <a:pt x="60" y="196"/>
                  </a:cubicBezTo>
                  <a:cubicBezTo>
                    <a:pt x="60" y="195"/>
                    <a:pt x="60" y="195"/>
                    <a:pt x="59" y="195"/>
                  </a:cubicBezTo>
                  <a:cubicBezTo>
                    <a:pt x="59" y="194"/>
                    <a:pt x="59" y="194"/>
                    <a:pt x="59" y="194"/>
                  </a:cubicBezTo>
                  <a:cubicBezTo>
                    <a:pt x="58" y="194"/>
                    <a:pt x="58" y="195"/>
                    <a:pt x="58" y="195"/>
                  </a:cubicBezTo>
                  <a:close/>
                  <a:moveTo>
                    <a:pt x="70" y="184"/>
                  </a:moveTo>
                  <a:cubicBezTo>
                    <a:pt x="70" y="184"/>
                    <a:pt x="70" y="184"/>
                    <a:pt x="70" y="184"/>
                  </a:cubicBezTo>
                  <a:cubicBezTo>
                    <a:pt x="70" y="184"/>
                    <a:pt x="70" y="184"/>
                    <a:pt x="70" y="184"/>
                  </a:cubicBezTo>
                  <a:cubicBezTo>
                    <a:pt x="70" y="184"/>
                    <a:pt x="70" y="184"/>
                    <a:pt x="70" y="184"/>
                  </a:cubicBezTo>
                  <a:close/>
                  <a:moveTo>
                    <a:pt x="55" y="171"/>
                  </a:moveTo>
                  <a:cubicBezTo>
                    <a:pt x="55" y="171"/>
                    <a:pt x="56" y="171"/>
                    <a:pt x="57" y="171"/>
                  </a:cubicBezTo>
                  <a:cubicBezTo>
                    <a:pt x="57" y="171"/>
                    <a:pt x="57" y="170"/>
                    <a:pt x="57" y="170"/>
                  </a:cubicBezTo>
                  <a:cubicBezTo>
                    <a:pt x="57" y="170"/>
                    <a:pt x="56" y="170"/>
                    <a:pt x="56" y="170"/>
                  </a:cubicBezTo>
                  <a:cubicBezTo>
                    <a:pt x="56" y="170"/>
                    <a:pt x="56" y="170"/>
                    <a:pt x="55" y="170"/>
                  </a:cubicBezTo>
                  <a:cubicBezTo>
                    <a:pt x="55" y="170"/>
                    <a:pt x="55" y="170"/>
                    <a:pt x="55" y="171"/>
                  </a:cubicBezTo>
                  <a:close/>
                  <a:moveTo>
                    <a:pt x="67" y="168"/>
                  </a:moveTo>
                  <a:cubicBezTo>
                    <a:pt x="67" y="168"/>
                    <a:pt x="67" y="168"/>
                    <a:pt x="66" y="168"/>
                  </a:cubicBezTo>
                  <a:cubicBezTo>
                    <a:pt x="66" y="168"/>
                    <a:pt x="66" y="168"/>
                    <a:pt x="67" y="168"/>
                  </a:cubicBezTo>
                  <a:cubicBezTo>
                    <a:pt x="67" y="169"/>
                    <a:pt x="67" y="168"/>
                    <a:pt x="67" y="168"/>
                  </a:cubicBezTo>
                  <a:close/>
                  <a:moveTo>
                    <a:pt x="57" y="168"/>
                  </a:moveTo>
                  <a:cubicBezTo>
                    <a:pt x="57" y="168"/>
                    <a:pt x="57" y="168"/>
                    <a:pt x="58" y="168"/>
                  </a:cubicBezTo>
                  <a:cubicBezTo>
                    <a:pt x="58" y="168"/>
                    <a:pt x="58" y="168"/>
                    <a:pt x="58" y="167"/>
                  </a:cubicBezTo>
                  <a:cubicBezTo>
                    <a:pt x="58" y="167"/>
                    <a:pt x="58" y="167"/>
                    <a:pt x="57" y="168"/>
                  </a:cubicBezTo>
                  <a:cubicBezTo>
                    <a:pt x="57" y="168"/>
                    <a:pt x="57" y="168"/>
                    <a:pt x="57" y="168"/>
                  </a:cubicBezTo>
                  <a:close/>
                  <a:moveTo>
                    <a:pt x="62" y="168"/>
                  </a:moveTo>
                  <a:cubicBezTo>
                    <a:pt x="62" y="168"/>
                    <a:pt x="63" y="168"/>
                    <a:pt x="63" y="168"/>
                  </a:cubicBezTo>
                  <a:cubicBezTo>
                    <a:pt x="64" y="168"/>
                    <a:pt x="64" y="168"/>
                    <a:pt x="65" y="168"/>
                  </a:cubicBezTo>
                  <a:cubicBezTo>
                    <a:pt x="64" y="168"/>
                    <a:pt x="64" y="167"/>
                    <a:pt x="64" y="167"/>
                  </a:cubicBezTo>
                  <a:cubicBezTo>
                    <a:pt x="64" y="167"/>
                    <a:pt x="63" y="167"/>
                    <a:pt x="63" y="167"/>
                  </a:cubicBezTo>
                  <a:cubicBezTo>
                    <a:pt x="63" y="167"/>
                    <a:pt x="62" y="167"/>
                    <a:pt x="62" y="167"/>
                  </a:cubicBezTo>
                  <a:cubicBezTo>
                    <a:pt x="62" y="167"/>
                    <a:pt x="62" y="168"/>
                    <a:pt x="62" y="168"/>
                  </a:cubicBezTo>
                  <a:close/>
                  <a:moveTo>
                    <a:pt x="81" y="166"/>
                  </a:moveTo>
                  <a:cubicBezTo>
                    <a:pt x="81" y="167"/>
                    <a:pt x="81" y="167"/>
                    <a:pt x="82" y="167"/>
                  </a:cubicBezTo>
                  <a:cubicBezTo>
                    <a:pt x="82" y="167"/>
                    <a:pt x="82" y="167"/>
                    <a:pt x="82" y="167"/>
                  </a:cubicBezTo>
                  <a:cubicBezTo>
                    <a:pt x="82" y="166"/>
                    <a:pt x="82" y="166"/>
                    <a:pt x="82" y="166"/>
                  </a:cubicBezTo>
                  <a:cubicBezTo>
                    <a:pt x="82" y="166"/>
                    <a:pt x="81" y="166"/>
                    <a:pt x="81" y="166"/>
                  </a:cubicBezTo>
                  <a:close/>
                  <a:moveTo>
                    <a:pt x="61" y="165"/>
                  </a:moveTo>
                  <a:cubicBezTo>
                    <a:pt x="61" y="165"/>
                    <a:pt x="61" y="166"/>
                    <a:pt x="61" y="166"/>
                  </a:cubicBezTo>
                  <a:cubicBezTo>
                    <a:pt x="62" y="167"/>
                    <a:pt x="62" y="167"/>
                    <a:pt x="62" y="167"/>
                  </a:cubicBezTo>
                  <a:cubicBezTo>
                    <a:pt x="62" y="166"/>
                    <a:pt x="62" y="166"/>
                    <a:pt x="62" y="166"/>
                  </a:cubicBezTo>
                  <a:cubicBezTo>
                    <a:pt x="62" y="165"/>
                    <a:pt x="62" y="165"/>
                    <a:pt x="61" y="165"/>
                  </a:cubicBezTo>
                  <a:cubicBezTo>
                    <a:pt x="61" y="165"/>
                    <a:pt x="61" y="165"/>
                    <a:pt x="61" y="165"/>
                  </a:cubicBezTo>
                  <a:cubicBezTo>
                    <a:pt x="61" y="165"/>
                    <a:pt x="61" y="165"/>
                    <a:pt x="61" y="165"/>
                  </a:cubicBezTo>
                  <a:close/>
                  <a:moveTo>
                    <a:pt x="79" y="165"/>
                  </a:moveTo>
                  <a:cubicBezTo>
                    <a:pt x="79" y="165"/>
                    <a:pt x="79" y="165"/>
                    <a:pt x="79" y="165"/>
                  </a:cubicBezTo>
                  <a:cubicBezTo>
                    <a:pt x="79" y="165"/>
                    <a:pt x="80" y="165"/>
                    <a:pt x="80" y="165"/>
                  </a:cubicBezTo>
                  <a:cubicBezTo>
                    <a:pt x="80" y="165"/>
                    <a:pt x="79" y="165"/>
                    <a:pt x="79" y="165"/>
                  </a:cubicBezTo>
                  <a:close/>
                  <a:moveTo>
                    <a:pt x="50" y="165"/>
                  </a:moveTo>
                  <a:cubicBezTo>
                    <a:pt x="50" y="165"/>
                    <a:pt x="50" y="165"/>
                    <a:pt x="50" y="165"/>
                  </a:cubicBezTo>
                  <a:cubicBezTo>
                    <a:pt x="51" y="165"/>
                    <a:pt x="51" y="165"/>
                    <a:pt x="51" y="165"/>
                  </a:cubicBezTo>
                  <a:cubicBezTo>
                    <a:pt x="51" y="164"/>
                    <a:pt x="51" y="164"/>
                    <a:pt x="50" y="164"/>
                  </a:cubicBezTo>
                  <a:cubicBezTo>
                    <a:pt x="50" y="164"/>
                    <a:pt x="50" y="165"/>
                    <a:pt x="50" y="165"/>
                  </a:cubicBezTo>
                  <a:close/>
                  <a:moveTo>
                    <a:pt x="52" y="164"/>
                  </a:moveTo>
                  <a:cubicBezTo>
                    <a:pt x="52" y="165"/>
                    <a:pt x="52" y="165"/>
                    <a:pt x="53" y="165"/>
                  </a:cubicBezTo>
                  <a:cubicBezTo>
                    <a:pt x="53" y="164"/>
                    <a:pt x="53" y="164"/>
                    <a:pt x="53" y="164"/>
                  </a:cubicBezTo>
                  <a:cubicBezTo>
                    <a:pt x="53" y="164"/>
                    <a:pt x="53" y="163"/>
                    <a:pt x="52" y="164"/>
                  </a:cubicBezTo>
                  <a:cubicBezTo>
                    <a:pt x="52" y="164"/>
                    <a:pt x="52" y="164"/>
                    <a:pt x="52" y="164"/>
                  </a:cubicBezTo>
                  <a:close/>
                  <a:moveTo>
                    <a:pt x="45" y="166"/>
                  </a:moveTo>
                  <a:cubicBezTo>
                    <a:pt x="45" y="166"/>
                    <a:pt x="45" y="165"/>
                    <a:pt x="45" y="164"/>
                  </a:cubicBezTo>
                  <a:cubicBezTo>
                    <a:pt x="45" y="164"/>
                    <a:pt x="45" y="163"/>
                    <a:pt x="44" y="163"/>
                  </a:cubicBezTo>
                  <a:cubicBezTo>
                    <a:pt x="44" y="163"/>
                    <a:pt x="44" y="164"/>
                    <a:pt x="44" y="165"/>
                  </a:cubicBezTo>
                  <a:cubicBezTo>
                    <a:pt x="44" y="165"/>
                    <a:pt x="45" y="166"/>
                    <a:pt x="45" y="166"/>
                  </a:cubicBezTo>
                  <a:close/>
                  <a:moveTo>
                    <a:pt x="65" y="164"/>
                  </a:moveTo>
                  <a:cubicBezTo>
                    <a:pt x="66" y="165"/>
                    <a:pt x="66" y="165"/>
                    <a:pt x="67" y="164"/>
                  </a:cubicBezTo>
                  <a:cubicBezTo>
                    <a:pt x="67" y="164"/>
                    <a:pt x="67" y="164"/>
                    <a:pt x="67" y="164"/>
                  </a:cubicBezTo>
                  <a:cubicBezTo>
                    <a:pt x="67" y="163"/>
                    <a:pt x="67" y="163"/>
                    <a:pt x="66" y="163"/>
                  </a:cubicBezTo>
                  <a:cubicBezTo>
                    <a:pt x="65" y="163"/>
                    <a:pt x="65" y="164"/>
                    <a:pt x="65" y="164"/>
                  </a:cubicBezTo>
                  <a:close/>
                  <a:moveTo>
                    <a:pt x="62" y="165"/>
                  </a:moveTo>
                  <a:cubicBezTo>
                    <a:pt x="63" y="165"/>
                    <a:pt x="63" y="165"/>
                    <a:pt x="64" y="164"/>
                  </a:cubicBezTo>
                  <a:cubicBezTo>
                    <a:pt x="64" y="164"/>
                    <a:pt x="64" y="164"/>
                    <a:pt x="64" y="163"/>
                  </a:cubicBezTo>
                  <a:cubicBezTo>
                    <a:pt x="64" y="163"/>
                    <a:pt x="64" y="163"/>
                    <a:pt x="64" y="162"/>
                  </a:cubicBezTo>
                  <a:cubicBezTo>
                    <a:pt x="64" y="162"/>
                    <a:pt x="64" y="162"/>
                    <a:pt x="64" y="162"/>
                  </a:cubicBezTo>
                  <a:cubicBezTo>
                    <a:pt x="64" y="162"/>
                    <a:pt x="64" y="162"/>
                    <a:pt x="64" y="162"/>
                  </a:cubicBezTo>
                  <a:cubicBezTo>
                    <a:pt x="63" y="162"/>
                    <a:pt x="62" y="162"/>
                    <a:pt x="62" y="163"/>
                  </a:cubicBezTo>
                  <a:cubicBezTo>
                    <a:pt x="62" y="163"/>
                    <a:pt x="62" y="164"/>
                    <a:pt x="62" y="165"/>
                  </a:cubicBezTo>
                  <a:close/>
                  <a:moveTo>
                    <a:pt x="68" y="163"/>
                  </a:moveTo>
                  <a:cubicBezTo>
                    <a:pt x="68" y="163"/>
                    <a:pt x="69" y="163"/>
                    <a:pt x="70" y="163"/>
                  </a:cubicBezTo>
                  <a:cubicBezTo>
                    <a:pt x="70" y="163"/>
                    <a:pt x="70" y="162"/>
                    <a:pt x="70" y="162"/>
                  </a:cubicBezTo>
                  <a:cubicBezTo>
                    <a:pt x="70" y="161"/>
                    <a:pt x="70" y="161"/>
                    <a:pt x="69" y="161"/>
                  </a:cubicBezTo>
                  <a:cubicBezTo>
                    <a:pt x="69" y="162"/>
                    <a:pt x="68" y="162"/>
                    <a:pt x="68" y="163"/>
                  </a:cubicBezTo>
                  <a:close/>
                  <a:moveTo>
                    <a:pt x="53" y="161"/>
                  </a:moveTo>
                  <a:cubicBezTo>
                    <a:pt x="53" y="161"/>
                    <a:pt x="53" y="162"/>
                    <a:pt x="54" y="162"/>
                  </a:cubicBezTo>
                  <a:cubicBezTo>
                    <a:pt x="54" y="162"/>
                    <a:pt x="55" y="162"/>
                    <a:pt x="55" y="162"/>
                  </a:cubicBezTo>
                  <a:cubicBezTo>
                    <a:pt x="55" y="163"/>
                    <a:pt x="55" y="163"/>
                    <a:pt x="55" y="163"/>
                  </a:cubicBezTo>
                  <a:cubicBezTo>
                    <a:pt x="55" y="163"/>
                    <a:pt x="55" y="163"/>
                    <a:pt x="55" y="163"/>
                  </a:cubicBezTo>
                  <a:cubicBezTo>
                    <a:pt x="56" y="163"/>
                    <a:pt x="56" y="163"/>
                    <a:pt x="57" y="163"/>
                  </a:cubicBezTo>
                  <a:cubicBezTo>
                    <a:pt x="57" y="163"/>
                    <a:pt x="57" y="163"/>
                    <a:pt x="57" y="163"/>
                  </a:cubicBezTo>
                  <a:cubicBezTo>
                    <a:pt x="57" y="163"/>
                    <a:pt x="57" y="162"/>
                    <a:pt x="57" y="162"/>
                  </a:cubicBezTo>
                  <a:cubicBezTo>
                    <a:pt x="57" y="162"/>
                    <a:pt x="56" y="162"/>
                    <a:pt x="56" y="162"/>
                  </a:cubicBezTo>
                  <a:cubicBezTo>
                    <a:pt x="56" y="162"/>
                    <a:pt x="55" y="161"/>
                    <a:pt x="55" y="161"/>
                  </a:cubicBezTo>
                  <a:cubicBezTo>
                    <a:pt x="55" y="161"/>
                    <a:pt x="55" y="161"/>
                    <a:pt x="54" y="161"/>
                  </a:cubicBezTo>
                  <a:cubicBezTo>
                    <a:pt x="54" y="161"/>
                    <a:pt x="54" y="161"/>
                    <a:pt x="53" y="161"/>
                  </a:cubicBezTo>
                  <a:close/>
                  <a:moveTo>
                    <a:pt x="46" y="160"/>
                  </a:moveTo>
                  <a:cubicBezTo>
                    <a:pt x="46" y="161"/>
                    <a:pt x="46" y="161"/>
                    <a:pt x="45" y="161"/>
                  </a:cubicBezTo>
                  <a:cubicBezTo>
                    <a:pt x="45" y="162"/>
                    <a:pt x="45" y="162"/>
                    <a:pt x="45" y="163"/>
                  </a:cubicBezTo>
                  <a:cubicBezTo>
                    <a:pt x="45" y="163"/>
                    <a:pt x="45" y="163"/>
                    <a:pt x="45" y="163"/>
                  </a:cubicBezTo>
                  <a:cubicBezTo>
                    <a:pt x="46" y="163"/>
                    <a:pt x="46" y="163"/>
                    <a:pt x="46" y="163"/>
                  </a:cubicBezTo>
                  <a:cubicBezTo>
                    <a:pt x="46" y="163"/>
                    <a:pt x="46" y="164"/>
                    <a:pt x="46" y="164"/>
                  </a:cubicBezTo>
                  <a:cubicBezTo>
                    <a:pt x="46" y="164"/>
                    <a:pt x="47" y="165"/>
                    <a:pt x="47" y="165"/>
                  </a:cubicBezTo>
                  <a:cubicBezTo>
                    <a:pt x="47" y="166"/>
                    <a:pt x="47" y="166"/>
                    <a:pt x="47" y="167"/>
                  </a:cubicBezTo>
                  <a:cubicBezTo>
                    <a:pt x="47" y="167"/>
                    <a:pt x="47" y="167"/>
                    <a:pt x="47" y="167"/>
                  </a:cubicBezTo>
                  <a:cubicBezTo>
                    <a:pt x="46" y="168"/>
                    <a:pt x="46" y="168"/>
                    <a:pt x="46" y="168"/>
                  </a:cubicBezTo>
                  <a:cubicBezTo>
                    <a:pt x="46" y="169"/>
                    <a:pt x="46" y="169"/>
                    <a:pt x="47" y="169"/>
                  </a:cubicBezTo>
                  <a:cubicBezTo>
                    <a:pt x="47" y="169"/>
                    <a:pt x="47" y="169"/>
                    <a:pt x="48" y="168"/>
                  </a:cubicBezTo>
                  <a:cubicBezTo>
                    <a:pt x="48" y="168"/>
                    <a:pt x="48" y="167"/>
                    <a:pt x="49" y="167"/>
                  </a:cubicBezTo>
                  <a:cubicBezTo>
                    <a:pt x="49" y="167"/>
                    <a:pt x="49" y="168"/>
                    <a:pt x="49" y="168"/>
                  </a:cubicBezTo>
                  <a:cubicBezTo>
                    <a:pt x="49" y="168"/>
                    <a:pt x="49" y="168"/>
                    <a:pt x="50" y="169"/>
                  </a:cubicBezTo>
                  <a:cubicBezTo>
                    <a:pt x="50" y="169"/>
                    <a:pt x="51" y="169"/>
                    <a:pt x="51" y="168"/>
                  </a:cubicBezTo>
                  <a:cubicBezTo>
                    <a:pt x="51" y="168"/>
                    <a:pt x="51" y="168"/>
                    <a:pt x="52" y="168"/>
                  </a:cubicBezTo>
                  <a:cubicBezTo>
                    <a:pt x="52" y="168"/>
                    <a:pt x="52" y="168"/>
                    <a:pt x="52" y="168"/>
                  </a:cubicBezTo>
                  <a:cubicBezTo>
                    <a:pt x="52" y="168"/>
                    <a:pt x="53" y="168"/>
                    <a:pt x="53" y="168"/>
                  </a:cubicBezTo>
                  <a:cubicBezTo>
                    <a:pt x="53" y="168"/>
                    <a:pt x="53" y="168"/>
                    <a:pt x="53" y="168"/>
                  </a:cubicBezTo>
                  <a:cubicBezTo>
                    <a:pt x="53" y="168"/>
                    <a:pt x="53" y="168"/>
                    <a:pt x="54" y="168"/>
                  </a:cubicBezTo>
                  <a:cubicBezTo>
                    <a:pt x="55" y="168"/>
                    <a:pt x="55" y="167"/>
                    <a:pt x="56" y="167"/>
                  </a:cubicBezTo>
                  <a:cubicBezTo>
                    <a:pt x="56" y="166"/>
                    <a:pt x="57" y="166"/>
                    <a:pt x="58" y="166"/>
                  </a:cubicBezTo>
                  <a:cubicBezTo>
                    <a:pt x="58" y="165"/>
                    <a:pt x="58" y="165"/>
                    <a:pt x="58" y="165"/>
                  </a:cubicBezTo>
                  <a:cubicBezTo>
                    <a:pt x="58" y="165"/>
                    <a:pt x="59" y="165"/>
                    <a:pt x="59" y="165"/>
                  </a:cubicBezTo>
                  <a:cubicBezTo>
                    <a:pt x="59" y="164"/>
                    <a:pt x="59" y="164"/>
                    <a:pt x="59" y="164"/>
                  </a:cubicBezTo>
                  <a:cubicBezTo>
                    <a:pt x="59" y="163"/>
                    <a:pt x="59" y="163"/>
                    <a:pt x="59" y="163"/>
                  </a:cubicBezTo>
                  <a:cubicBezTo>
                    <a:pt x="58" y="163"/>
                    <a:pt x="58" y="163"/>
                    <a:pt x="58" y="163"/>
                  </a:cubicBezTo>
                  <a:cubicBezTo>
                    <a:pt x="57" y="164"/>
                    <a:pt x="57" y="164"/>
                    <a:pt x="57" y="165"/>
                  </a:cubicBezTo>
                  <a:cubicBezTo>
                    <a:pt x="57" y="165"/>
                    <a:pt x="56" y="165"/>
                    <a:pt x="56" y="165"/>
                  </a:cubicBezTo>
                  <a:cubicBezTo>
                    <a:pt x="55" y="165"/>
                    <a:pt x="54" y="165"/>
                    <a:pt x="54" y="166"/>
                  </a:cubicBezTo>
                  <a:cubicBezTo>
                    <a:pt x="53" y="167"/>
                    <a:pt x="53" y="167"/>
                    <a:pt x="52" y="167"/>
                  </a:cubicBezTo>
                  <a:cubicBezTo>
                    <a:pt x="51" y="167"/>
                    <a:pt x="51" y="166"/>
                    <a:pt x="50" y="166"/>
                  </a:cubicBezTo>
                  <a:cubicBezTo>
                    <a:pt x="50" y="166"/>
                    <a:pt x="49" y="166"/>
                    <a:pt x="49" y="166"/>
                  </a:cubicBezTo>
                  <a:cubicBezTo>
                    <a:pt x="49" y="166"/>
                    <a:pt x="49" y="165"/>
                    <a:pt x="49" y="165"/>
                  </a:cubicBezTo>
                  <a:cubicBezTo>
                    <a:pt x="49" y="165"/>
                    <a:pt x="49" y="165"/>
                    <a:pt x="49" y="165"/>
                  </a:cubicBezTo>
                  <a:cubicBezTo>
                    <a:pt x="48" y="165"/>
                    <a:pt x="48" y="164"/>
                    <a:pt x="48" y="164"/>
                  </a:cubicBezTo>
                  <a:cubicBezTo>
                    <a:pt x="48" y="164"/>
                    <a:pt x="47" y="163"/>
                    <a:pt x="47" y="163"/>
                  </a:cubicBezTo>
                  <a:cubicBezTo>
                    <a:pt x="47" y="163"/>
                    <a:pt x="47" y="163"/>
                    <a:pt x="47" y="162"/>
                  </a:cubicBezTo>
                  <a:cubicBezTo>
                    <a:pt x="47" y="162"/>
                    <a:pt x="47" y="161"/>
                    <a:pt x="47" y="161"/>
                  </a:cubicBezTo>
                  <a:cubicBezTo>
                    <a:pt x="47" y="160"/>
                    <a:pt x="46" y="160"/>
                    <a:pt x="46" y="160"/>
                  </a:cubicBezTo>
                  <a:close/>
                  <a:moveTo>
                    <a:pt x="60" y="161"/>
                  </a:moveTo>
                  <a:lnTo>
                    <a:pt x="61" y="161"/>
                  </a:lnTo>
                  <a:cubicBezTo>
                    <a:pt x="61" y="160"/>
                    <a:pt x="61" y="160"/>
                    <a:pt x="61" y="160"/>
                  </a:cubicBezTo>
                  <a:cubicBezTo>
                    <a:pt x="61" y="160"/>
                    <a:pt x="61" y="160"/>
                    <a:pt x="61" y="160"/>
                  </a:cubicBezTo>
                  <a:cubicBezTo>
                    <a:pt x="60" y="160"/>
                    <a:pt x="60" y="160"/>
                    <a:pt x="60" y="161"/>
                  </a:cubicBezTo>
                  <a:close/>
                  <a:moveTo>
                    <a:pt x="68" y="160"/>
                  </a:moveTo>
                  <a:cubicBezTo>
                    <a:pt x="68" y="161"/>
                    <a:pt x="68" y="161"/>
                    <a:pt x="68" y="161"/>
                  </a:cubicBezTo>
                  <a:lnTo>
                    <a:pt x="70" y="161"/>
                  </a:lnTo>
                  <a:cubicBezTo>
                    <a:pt x="70" y="160"/>
                    <a:pt x="69" y="160"/>
                    <a:pt x="69" y="160"/>
                  </a:cubicBezTo>
                  <a:cubicBezTo>
                    <a:pt x="68" y="160"/>
                    <a:pt x="68" y="160"/>
                    <a:pt x="68" y="160"/>
                  </a:cubicBezTo>
                  <a:close/>
                  <a:moveTo>
                    <a:pt x="36" y="159"/>
                  </a:moveTo>
                  <a:cubicBezTo>
                    <a:pt x="36" y="159"/>
                    <a:pt x="36" y="159"/>
                    <a:pt x="37" y="160"/>
                  </a:cubicBezTo>
                  <a:cubicBezTo>
                    <a:pt x="37" y="160"/>
                    <a:pt x="37" y="160"/>
                    <a:pt x="37" y="160"/>
                  </a:cubicBezTo>
                  <a:cubicBezTo>
                    <a:pt x="37" y="159"/>
                    <a:pt x="38" y="159"/>
                    <a:pt x="38" y="159"/>
                  </a:cubicBezTo>
                  <a:cubicBezTo>
                    <a:pt x="38" y="159"/>
                    <a:pt x="38" y="159"/>
                    <a:pt x="38" y="159"/>
                  </a:cubicBezTo>
                  <a:cubicBezTo>
                    <a:pt x="37" y="158"/>
                    <a:pt x="37" y="158"/>
                    <a:pt x="36" y="159"/>
                  </a:cubicBezTo>
                  <a:close/>
                  <a:moveTo>
                    <a:pt x="52" y="159"/>
                  </a:moveTo>
                  <a:cubicBezTo>
                    <a:pt x="52" y="158"/>
                    <a:pt x="52" y="158"/>
                    <a:pt x="52" y="158"/>
                  </a:cubicBezTo>
                  <a:cubicBezTo>
                    <a:pt x="51" y="158"/>
                    <a:pt x="51" y="158"/>
                    <a:pt x="51" y="158"/>
                  </a:cubicBezTo>
                  <a:cubicBezTo>
                    <a:pt x="51" y="159"/>
                    <a:pt x="51" y="159"/>
                    <a:pt x="51" y="159"/>
                  </a:cubicBezTo>
                  <a:cubicBezTo>
                    <a:pt x="51" y="160"/>
                    <a:pt x="51" y="160"/>
                    <a:pt x="51" y="160"/>
                  </a:cubicBezTo>
                  <a:cubicBezTo>
                    <a:pt x="52" y="160"/>
                    <a:pt x="53" y="160"/>
                    <a:pt x="52" y="159"/>
                  </a:cubicBezTo>
                  <a:close/>
                  <a:moveTo>
                    <a:pt x="78" y="157"/>
                  </a:moveTo>
                  <a:cubicBezTo>
                    <a:pt x="79" y="157"/>
                    <a:pt x="79" y="157"/>
                    <a:pt x="79" y="157"/>
                  </a:cubicBezTo>
                  <a:cubicBezTo>
                    <a:pt x="79" y="157"/>
                    <a:pt x="78" y="157"/>
                    <a:pt x="78" y="157"/>
                  </a:cubicBezTo>
                  <a:lnTo>
                    <a:pt x="78" y="157"/>
                  </a:lnTo>
                  <a:close/>
                  <a:moveTo>
                    <a:pt x="65" y="157"/>
                  </a:moveTo>
                  <a:cubicBezTo>
                    <a:pt x="66" y="157"/>
                    <a:pt x="66" y="157"/>
                    <a:pt x="66" y="157"/>
                  </a:cubicBezTo>
                  <a:cubicBezTo>
                    <a:pt x="67" y="157"/>
                    <a:pt x="67" y="157"/>
                    <a:pt x="67" y="157"/>
                  </a:cubicBezTo>
                  <a:cubicBezTo>
                    <a:pt x="67" y="157"/>
                    <a:pt x="66" y="156"/>
                    <a:pt x="66" y="156"/>
                  </a:cubicBezTo>
                  <a:cubicBezTo>
                    <a:pt x="66" y="156"/>
                    <a:pt x="65" y="157"/>
                    <a:pt x="65" y="157"/>
                  </a:cubicBezTo>
                  <a:close/>
                  <a:moveTo>
                    <a:pt x="66" y="154"/>
                  </a:moveTo>
                  <a:cubicBezTo>
                    <a:pt x="67" y="154"/>
                    <a:pt x="67" y="154"/>
                    <a:pt x="67" y="154"/>
                  </a:cubicBezTo>
                  <a:cubicBezTo>
                    <a:pt x="67" y="154"/>
                    <a:pt x="67" y="154"/>
                    <a:pt x="67" y="154"/>
                  </a:cubicBezTo>
                  <a:cubicBezTo>
                    <a:pt x="67" y="154"/>
                    <a:pt x="66" y="154"/>
                    <a:pt x="66" y="154"/>
                  </a:cubicBezTo>
                  <a:lnTo>
                    <a:pt x="66" y="154"/>
                  </a:lnTo>
                  <a:close/>
                  <a:moveTo>
                    <a:pt x="66" y="159"/>
                  </a:moveTo>
                  <a:cubicBezTo>
                    <a:pt x="66" y="159"/>
                    <a:pt x="65" y="158"/>
                    <a:pt x="64" y="158"/>
                  </a:cubicBezTo>
                  <a:cubicBezTo>
                    <a:pt x="64" y="158"/>
                    <a:pt x="63" y="157"/>
                    <a:pt x="63" y="157"/>
                  </a:cubicBezTo>
                  <a:cubicBezTo>
                    <a:pt x="63" y="156"/>
                    <a:pt x="64" y="156"/>
                    <a:pt x="64" y="155"/>
                  </a:cubicBezTo>
                  <a:cubicBezTo>
                    <a:pt x="64" y="155"/>
                    <a:pt x="64" y="155"/>
                    <a:pt x="64" y="154"/>
                  </a:cubicBezTo>
                  <a:cubicBezTo>
                    <a:pt x="64" y="153"/>
                    <a:pt x="63" y="153"/>
                    <a:pt x="62" y="154"/>
                  </a:cubicBezTo>
                  <a:cubicBezTo>
                    <a:pt x="62" y="154"/>
                    <a:pt x="61" y="154"/>
                    <a:pt x="60" y="154"/>
                  </a:cubicBezTo>
                  <a:cubicBezTo>
                    <a:pt x="61" y="154"/>
                    <a:pt x="61" y="154"/>
                    <a:pt x="61" y="154"/>
                  </a:cubicBezTo>
                  <a:cubicBezTo>
                    <a:pt x="62" y="155"/>
                    <a:pt x="62" y="155"/>
                    <a:pt x="62" y="156"/>
                  </a:cubicBezTo>
                  <a:cubicBezTo>
                    <a:pt x="62" y="156"/>
                    <a:pt x="61" y="156"/>
                    <a:pt x="61" y="156"/>
                  </a:cubicBezTo>
                  <a:cubicBezTo>
                    <a:pt x="61" y="156"/>
                    <a:pt x="61" y="156"/>
                    <a:pt x="60" y="157"/>
                  </a:cubicBezTo>
                  <a:cubicBezTo>
                    <a:pt x="61" y="157"/>
                    <a:pt x="61" y="157"/>
                    <a:pt x="61" y="158"/>
                  </a:cubicBezTo>
                  <a:cubicBezTo>
                    <a:pt x="62" y="158"/>
                    <a:pt x="62" y="158"/>
                    <a:pt x="62" y="158"/>
                  </a:cubicBezTo>
                  <a:cubicBezTo>
                    <a:pt x="62" y="159"/>
                    <a:pt x="61" y="160"/>
                    <a:pt x="61" y="160"/>
                  </a:cubicBezTo>
                  <a:cubicBezTo>
                    <a:pt x="62" y="160"/>
                    <a:pt x="63" y="160"/>
                    <a:pt x="63" y="160"/>
                  </a:cubicBezTo>
                  <a:cubicBezTo>
                    <a:pt x="63" y="159"/>
                    <a:pt x="64" y="159"/>
                    <a:pt x="64" y="159"/>
                  </a:cubicBezTo>
                  <a:cubicBezTo>
                    <a:pt x="65" y="159"/>
                    <a:pt x="65" y="159"/>
                    <a:pt x="65" y="160"/>
                  </a:cubicBezTo>
                  <a:cubicBezTo>
                    <a:pt x="65" y="160"/>
                    <a:pt x="66" y="160"/>
                    <a:pt x="66" y="160"/>
                  </a:cubicBezTo>
                  <a:cubicBezTo>
                    <a:pt x="66" y="160"/>
                    <a:pt x="66" y="160"/>
                    <a:pt x="66" y="159"/>
                  </a:cubicBezTo>
                  <a:close/>
                  <a:moveTo>
                    <a:pt x="61" y="152"/>
                  </a:moveTo>
                  <a:cubicBezTo>
                    <a:pt x="62" y="153"/>
                    <a:pt x="62" y="153"/>
                    <a:pt x="63" y="153"/>
                  </a:cubicBezTo>
                  <a:cubicBezTo>
                    <a:pt x="63" y="153"/>
                    <a:pt x="64" y="153"/>
                    <a:pt x="64" y="152"/>
                  </a:cubicBezTo>
                  <a:cubicBezTo>
                    <a:pt x="64" y="152"/>
                    <a:pt x="63" y="151"/>
                    <a:pt x="63" y="151"/>
                  </a:cubicBezTo>
                  <a:cubicBezTo>
                    <a:pt x="62" y="151"/>
                    <a:pt x="61" y="152"/>
                    <a:pt x="61" y="152"/>
                  </a:cubicBezTo>
                  <a:close/>
                  <a:moveTo>
                    <a:pt x="65" y="151"/>
                  </a:moveTo>
                  <a:cubicBezTo>
                    <a:pt x="65" y="151"/>
                    <a:pt x="66" y="151"/>
                    <a:pt x="66" y="151"/>
                  </a:cubicBezTo>
                  <a:cubicBezTo>
                    <a:pt x="66" y="151"/>
                    <a:pt x="65" y="151"/>
                    <a:pt x="65" y="151"/>
                  </a:cubicBezTo>
                  <a:cubicBezTo>
                    <a:pt x="65" y="151"/>
                    <a:pt x="65" y="151"/>
                    <a:pt x="65" y="151"/>
                  </a:cubicBezTo>
                  <a:close/>
                  <a:moveTo>
                    <a:pt x="73" y="145"/>
                  </a:moveTo>
                  <a:cubicBezTo>
                    <a:pt x="74" y="145"/>
                    <a:pt x="75" y="145"/>
                    <a:pt x="75" y="144"/>
                  </a:cubicBezTo>
                  <a:cubicBezTo>
                    <a:pt x="75" y="144"/>
                    <a:pt x="75" y="143"/>
                    <a:pt x="75" y="143"/>
                  </a:cubicBezTo>
                  <a:cubicBezTo>
                    <a:pt x="74" y="143"/>
                    <a:pt x="73" y="143"/>
                    <a:pt x="73" y="143"/>
                  </a:cubicBezTo>
                  <a:cubicBezTo>
                    <a:pt x="73" y="144"/>
                    <a:pt x="73" y="144"/>
                    <a:pt x="73" y="145"/>
                  </a:cubicBezTo>
                  <a:close/>
                  <a:moveTo>
                    <a:pt x="68" y="144"/>
                  </a:moveTo>
                  <a:cubicBezTo>
                    <a:pt x="68" y="144"/>
                    <a:pt x="68" y="143"/>
                    <a:pt x="68" y="143"/>
                  </a:cubicBezTo>
                  <a:cubicBezTo>
                    <a:pt x="68" y="143"/>
                    <a:pt x="68" y="143"/>
                    <a:pt x="68" y="143"/>
                  </a:cubicBezTo>
                  <a:cubicBezTo>
                    <a:pt x="67" y="142"/>
                    <a:pt x="67" y="142"/>
                    <a:pt x="67" y="143"/>
                  </a:cubicBezTo>
                  <a:cubicBezTo>
                    <a:pt x="67" y="143"/>
                    <a:pt x="67" y="144"/>
                    <a:pt x="68" y="144"/>
                  </a:cubicBezTo>
                  <a:close/>
                  <a:moveTo>
                    <a:pt x="72" y="141"/>
                  </a:moveTo>
                  <a:cubicBezTo>
                    <a:pt x="72" y="141"/>
                    <a:pt x="72" y="140"/>
                    <a:pt x="71" y="140"/>
                  </a:cubicBezTo>
                  <a:cubicBezTo>
                    <a:pt x="71" y="141"/>
                    <a:pt x="71" y="141"/>
                    <a:pt x="71" y="141"/>
                  </a:cubicBezTo>
                  <a:cubicBezTo>
                    <a:pt x="71" y="141"/>
                    <a:pt x="70" y="142"/>
                    <a:pt x="70" y="142"/>
                  </a:cubicBezTo>
                  <a:cubicBezTo>
                    <a:pt x="70" y="142"/>
                    <a:pt x="71" y="143"/>
                    <a:pt x="71" y="143"/>
                  </a:cubicBezTo>
                  <a:cubicBezTo>
                    <a:pt x="72" y="143"/>
                    <a:pt x="72" y="142"/>
                    <a:pt x="72" y="141"/>
                  </a:cubicBezTo>
                  <a:close/>
                  <a:moveTo>
                    <a:pt x="72" y="140"/>
                  </a:moveTo>
                  <a:cubicBezTo>
                    <a:pt x="72" y="140"/>
                    <a:pt x="73" y="140"/>
                    <a:pt x="73" y="140"/>
                  </a:cubicBezTo>
                  <a:cubicBezTo>
                    <a:pt x="74" y="140"/>
                    <a:pt x="74" y="140"/>
                    <a:pt x="74" y="139"/>
                  </a:cubicBezTo>
                  <a:cubicBezTo>
                    <a:pt x="74" y="139"/>
                    <a:pt x="73" y="138"/>
                    <a:pt x="73" y="139"/>
                  </a:cubicBezTo>
                  <a:cubicBezTo>
                    <a:pt x="72" y="139"/>
                    <a:pt x="72" y="139"/>
                    <a:pt x="72" y="140"/>
                  </a:cubicBezTo>
                  <a:close/>
                  <a:moveTo>
                    <a:pt x="44" y="140"/>
                  </a:moveTo>
                  <a:cubicBezTo>
                    <a:pt x="44" y="139"/>
                    <a:pt x="44" y="139"/>
                    <a:pt x="44" y="139"/>
                  </a:cubicBezTo>
                  <a:cubicBezTo>
                    <a:pt x="44" y="138"/>
                    <a:pt x="43" y="138"/>
                    <a:pt x="43" y="138"/>
                  </a:cubicBezTo>
                  <a:cubicBezTo>
                    <a:pt x="43" y="139"/>
                    <a:pt x="43" y="139"/>
                    <a:pt x="43" y="140"/>
                  </a:cubicBezTo>
                  <a:cubicBezTo>
                    <a:pt x="44" y="140"/>
                    <a:pt x="44" y="140"/>
                    <a:pt x="44" y="140"/>
                  </a:cubicBezTo>
                  <a:close/>
                  <a:moveTo>
                    <a:pt x="68" y="141"/>
                  </a:moveTo>
                  <a:cubicBezTo>
                    <a:pt x="68" y="141"/>
                    <a:pt x="68" y="140"/>
                    <a:pt x="69" y="140"/>
                  </a:cubicBezTo>
                  <a:cubicBezTo>
                    <a:pt x="69" y="140"/>
                    <a:pt x="69" y="139"/>
                    <a:pt x="69" y="139"/>
                  </a:cubicBezTo>
                  <a:cubicBezTo>
                    <a:pt x="69" y="138"/>
                    <a:pt x="68" y="138"/>
                    <a:pt x="68" y="139"/>
                  </a:cubicBezTo>
                  <a:cubicBezTo>
                    <a:pt x="68" y="139"/>
                    <a:pt x="68" y="139"/>
                    <a:pt x="67" y="139"/>
                  </a:cubicBezTo>
                  <a:cubicBezTo>
                    <a:pt x="67" y="140"/>
                    <a:pt x="67" y="140"/>
                    <a:pt x="67" y="141"/>
                  </a:cubicBezTo>
                  <a:cubicBezTo>
                    <a:pt x="67" y="141"/>
                    <a:pt x="68" y="141"/>
                    <a:pt x="68" y="141"/>
                  </a:cubicBezTo>
                  <a:close/>
                  <a:moveTo>
                    <a:pt x="54" y="139"/>
                  </a:moveTo>
                  <a:cubicBezTo>
                    <a:pt x="54" y="139"/>
                    <a:pt x="55" y="140"/>
                    <a:pt x="55" y="141"/>
                  </a:cubicBezTo>
                  <a:cubicBezTo>
                    <a:pt x="55" y="141"/>
                    <a:pt x="56" y="142"/>
                    <a:pt x="56" y="142"/>
                  </a:cubicBezTo>
                  <a:cubicBezTo>
                    <a:pt x="56" y="142"/>
                    <a:pt x="56" y="142"/>
                    <a:pt x="56" y="141"/>
                  </a:cubicBezTo>
                  <a:cubicBezTo>
                    <a:pt x="56" y="141"/>
                    <a:pt x="57" y="141"/>
                    <a:pt x="57" y="141"/>
                  </a:cubicBezTo>
                  <a:cubicBezTo>
                    <a:pt x="57" y="141"/>
                    <a:pt x="57" y="140"/>
                    <a:pt x="58" y="140"/>
                  </a:cubicBezTo>
                  <a:cubicBezTo>
                    <a:pt x="58" y="140"/>
                    <a:pt x="58" y="140"/>
                    <a:pt x="58" y="140"/>
                  </a:cubicBezTo>
                  <a:cubicBezTo>
                    <a:pt x="58" y="140"/>
                    <a:pt x="58" y="140"/>
                    <a:pt x="58" y="139"/>
                  </a:cubicBezTo>
                  <a:cubicBezTo>
                    <a:pt x="59" y="139"/>
                    <a:pt x="59" y="139"/>
                    <a:pt x="58" y="139"/>
                  </a:cubicBezTo>
                  <a:cubicBezTo>
                    <a:pt x="58" y="138"/>
                    <a:pt x="57" y="138"/>
                    <a:pt x="56" y="138"/>
                  </a:cubicBezTo>
                  <a:cubicBezTo>
                    <a:pt x="55" y="138"/>
                    <a:pt x="55" y="138"/>
                    <a:pt x="54" y="139"/>
                  </a:cubicBezTo>
                  <a:close/>
                  <a:moveTo>
                    <a:pt x="61" y="139"/>
                  </a:moveTo>
                  <a:cubicBezTo>
                    <a:pt x="61" y="139"/>
                    <a:pt x="61" y="139"/>
                    <a:pt x="62" y="139"/>
                  </a:cubicBezTo>
                  <a:cubicBezTo>
                    <a:pt x="62" y="139"/>
                    <a:pt x="62" y="139"/>
                    <a:pt x="62" y="138"/>
                  </a:cubicBezTo>
                  <a:cubicBezTo>
                    <a:pt x="62" y="138"/>
                    <a:pt x="61" y="138"/>
                    <a:pt x="61" y="138"/>
                  </a:cubicBezTo>
                  <a:cubicBezTo>
                    <a:pt x="61" y="138"/>
                    <a:pt x="61" y="139"/>
                    <a:pt x="61" y="139"/>
                  </a:cubicBezTo>
                  <a:close/>
                  <a:moveTo>
                    <a:pt x="64" y="135"/>
                  </a:moveTo>
                  <a:cubicBezTo>
                    <a:pt x="64" y="136"/>
                    <a:pt x="65" y="136"/>
                    <a:pt x="65" y="137"/>
                  </a:cubicBezTo>
                  <a:cubicBezTo>
                    <a:pt x="66" y="137"/>
                    <a:pt x="66" y="137"/>
                    <a:pt x="66" y="138"/>
                  </a:cubicBezTo>
                  <a:cubicBezTo>
                    <a:pt x="66" y="137"/>
                    <a:pt x="66" y="137"/>
                    <a:pt x="66" y="137"/>
                  </a:cubicBezTo>
                  <a:cubicBezTo>
                    <a:pt x="66" y="137"/>
                    <a:pt x="66" y="136"/>
                    <a:pt x="66" y="136"/>
                  </a:cubicBezTo>
                  <a:cubicBezTo>
                    <a:pt x="66" y="136"/>
                    <a:pt x="66" y="135"/>
                    <a:pt x="65" y="135"/>
                  </a:cubicBezTo>
                  <a:cubicBezTo>
                    <a:pt x="65" y="135"/>
                    <a:pt x="65" y="135"/>
                    <a:pt x="64" y="135"/>
                  </a:cubicBezTo>
                  <a:close/>
                  <a:moveTo>
                    <a:pt x="68" y="135"/>
                  </a:moveTo>
                  <a:cubicBezTo>
                    <a:pt x="68" y="136"/>
                    <a:pt x="68" y="136"/>
                    <a:pt x="68" y="137"/>
                  </a:cubicBezTo>
                  <a:cubicBezTo>
                    <a:pt x="69" y="137"/>
                    <a:pt x="69" y="137"/>
                    <a:pt x="70" y="137"/>
                  </a:cubicBezTo>
                  <a:cubicBezTo>
                    <a:pt x="70" y="137"/>
                    <a:pt x="70" y="136"/>
                    <a:pt x="70" y="136"/>
                  </a:cubicBezTo>
                  <a:cubicBezTo>
                    <a:pt x="70" y="136"/>
                    <a:pt x="70" y="135"/>
                    <a:pt x="70" y="135"/>
                  </a:cubicBezTo>
                  <a:cubicBezTo>
                    <a:pt x="70" y="135"/>
                    <a:pt x="69" y="135"/>
                    <a:pt x="69" y="135"/>
                  </a:cubicBezTo>
                  <a:cubicBezTo>
                    <a:pt x="68" y="135"/>
                    <a:pt x="68" y="135"/>
                    <a:pt x="68" y="135"/>
                  </a:cubicBezTo>
                  <a:close/>
                  <a:moveTo>
                    <a:pt x="50" y="136"/>
                  </a:moveTo>
                  <a:cubicBezTo>
                    <a:pt x="51" y="136"/>
                    <a:pt x="51" y="137"/>
                    <a:pt x="51" y="136"/>
                  </a:cubicBezTo>
                  <a:cubicBezTo>
                    <a:pt x="52" y="136"/>
                    <a:pt x="52" y="136"/>
                    <a:pt x="52" y="136"/>
                  </a:cubicBezTo>
                  <a:cubicBezTo>
                    <a:pt x="52" y="135"/>
                    <a:pt x="52" y="135"/>
                    <a:pt x="52" y="135"/>
                  </a:cubicBezTo>
                  <a:cubicBezTo>
                    <a:pt x="52" y="134"/>
                    <a:pt x="52" y="134"/>
                    <a:pt x="51" y="134"/>
                  </a:cubicBezTo>
                  <a:cubicBezTo>
                    <a:pt x="51" y="135"/>
                    <a:pt x="51" y="135"/>
                    <a:pt x="51" y="135"/>
                  </a:cubicBezTo>
                  <a:cubicBezTo>
                    <a:pt x="51" y="135"/>
                    <a:pt x="50" y="136"/>
                    <a:pt x="50" y="136"/>
                  </a:cubicBezTo>
                  <a:close/>
                  <a:moveTo>
                    <a:pt x="62" y="133"/>
                  </a:moveTo>
                  <a:cubicBezTo>
                    <a:pt x="63" y="133"/>
                    <a:pt x="63" y="133"/>
                    <a:pt x="63" y="133"/>
                  </a:cubicBezTo>
                  <a:cubicBezTo>
                    <a:pt x="62" y="133"/>
                    <a:pt x="62" y="133"/>
                    <a:pt x="62" y="133"/>
                  </a:cubicBezTo>
                  <a:close/>
                  <a:moveTo>
                    <a:pt x="58" y="133"/>
                  </a:moveTo>
                  <a:cubicBezTo>
                    <a:pt x="58" y="133"/>
                    <a:pt x="58" y="134"/>
                    <a:pt x="58" y="134"/>
                  </a:cubicBezTo>
                  <a:cubicBezTo>
                    <a:pt x="58" y="135"/>
                    <a:pt x="58" y="135"/>
                    <a:pt x="58" y="135"/>
                  </a:cubicBezTo>
                  <a:cubicBezTo>
                    <a:pt x="58" y="135"/>
                    <a:pt x="57" y="135"/>
                    <a:pt x="57" y="136"/>
                  </a:cubicBezTo>
                  <a:cubicBezTo>
                    <a:pt x="56" y="136"/>
                    <a:pt x="56" y="136"/>
                    <a:pt x="56" y="136"/>
                  </a:cubicBezTo>
                  <a:cubicBezTo>
                    <a:pt x="56" y="137"/>
                    <a:pt x="57" y="137"/>
                    <a:pt x="57" y="137"/>
                  </a:cubicBezTo>
                  <a:cubicBezTo>
                    <a:pt x="58" y="137"/>
                    <a:pt x="59" y="136"/>
                    <a:pt x="59" y="135"/>
                  </a:cubicBezTo>
                  <a:cubicBezTo>
                    <a:pt x="59" y="134"/>
                    <a:pt x="59" y="134"/>
                    <a:pt x="60" y="133"/>
                  </a:cubicBezTo>
                  <a:cubicBezTo>
                    <a:pt x="59" y="133"/>
                    <a:pt x="59" y="133"/>
                    <a:pt x="59" y="133"/>
                  </a:cubicBezTo>
                  <a:cubicBezTo>
                    <a:pt x="59" y="133"/>
                    <a:pt x="59" y="133"/>
                    <a:pt x="58" y="133"/>
                  </a:cubicBezTo>
                  <a:close/>
                  <a:moveTo>
                    <a:pt x="56" y="133"/>
                  </a:moveTo>
                  <a:cubicBezTo>
                    <a:pt x="56" y="133"/>
                    <a:pt x="56" y="133"/>
                    <a:pt x="56" y="133"/>
                  </a:cubicBezTo>
                  <a:cubicBezTo>
                    <a:pt x="55" y="133"/>
                    <a:pt x="55" y="132"/>
                    <a:pt x="55" y="132"/>
                  </a:cubicBezTo>
                  <a:cubicBezTo>
                    <a:pt x="54" y="132"/>
                    <a:pt x="54" y="133"/>
                    <a:pt x="54" y="133"/>
                  </a:cubicBezTo>
                  <a:cubicBezTo>
                    <a:pt x="53" y="133"/>
                    <a:pt x="53" y="133"/>
                    <a:pt x="53" y="134"/>
                  </a:cubicBezTo>
                  <a:cubicBezTo>
                    <a:pt x="54" y="134"/>
                    <a:pt x="54" y="134"/>
                    <a:pt x="55" y="134"/>
                  </a:cubicBezTo>
                  <a:cubicBezTo>
                    <a:pt x="55" y="134"/>
                    <a:pt x="56" y="134"/>
                    <a:pt x="56" y="133"/>
                  </a:cubicBezTo>
                  <a:close/>
                  <a:moveTo>
                    <a:pt x="46" y="132"/>
                  </a:moveTo>
                  <a:cubicBezTo>
                    <a:pt x="46" y="132"/>
                    <a:pt x="46" y="132"/>
                    <a:pt x="46" y="132"/>
                  </a:cubicBezTo>
                  <a:cubicBezTo>
                    <a:pt x="46" y="131"/>
                    <a:pt x="46" y="131"/>
                    <a:pt x="46" y="131"/>
                  </a:cubicBezTo>
                  <a:cubicBezTo>
                    <a:pt x="46" y="131"/>
                    <a:pt x="46" y="131"/>
                    <a:pt x="46" y="132"/>
                  </a:cubicBezTo>
                  <a:cubicBezTo>
                    <a:pt x="46" y="132"/>
                    <a:pt x="46" y="132"/>
                    <a:pt x="46" y="132"/>
                  </a:cubicBezTo>
                  <a:close/>
                  <a:moveTo>
                    <a:pt x="63" y="131"/>
                  </a:moveTo>
                  <a:cubicBezTo>
                    <a:pt x="63" y="131"/>
                    <a:pt x="63" y="130"/>
                    <a:pt x="63" y="130"/>
                  </a:cubicBezTo>
                  <a:cubicBezTo>
                    <a:pt x="62" y="130"/>
                    <a:pt x="62" y="130"/>
                    <a:pt x="62" y="130"/>
                  </a:cubicBezTo>
                  <a:cubicBezTo>
                    <a:pt x="61" y="130"/>
                    <a:pt x="61" y="130"/>
                    <a:pt x="61" y="131"/>
                  </a:cubicBezTo>
                  <a:cubicBezTo>
                    <a:pt x="60" y="131"/>
                    <a:pt x="60" y="131"/>
                    <a:pt x="60" y="132"/>
                  </a:cubicBezTo>
                  <a:cubicBezTo>
                    <a:pt x="61" y="132"/>
                    <a:pt x="61" y="132"/>
                    <a:pt x="62" y="132"/>
                  </a:cubicBezTo>
                  <a:cubicBezTo>
                    <a:pt x="62" y="132"/>
                    <a:pt x="63" y="131"/>
                    <a:pt x="63" y="131"/>
                  </a:cubicBezTo>
                  <a:close/>
                  <a:moveTo>
                    <a:pt x="54" y="131"/>
                  </a:moveTo>
                  <a:cubicBezTo>
                    <a:pt x="54" y="131"/>
                    <a:pt x="54" y="131"/>
                    <a:pt x="55" y="131"/>
                  </a:cubicBezTo>
                  <a:cubicBezTo>
                    <a:pt x="55" y="130"/>
                    <a:pt x="56" y="130"/>
                    <a:pt x="55" y="129"/>
                  </a:cubicBezTo>
                  <a:cubicBezTo>
                    <a:pt x="54" y="130"/>
                    <a:pt x="54" y="130"/>
                    <a:pt x="54" y="131"/>
                  </a:cubicBezTo>
                  <a:close/>
                  <a:moveTo>
                    <a:pt x="79" y="131"/>
                  </a:moveTo>
                  <a:cubicBezTo>
                    <a:pt x="79" y="131"/>
                    <a:pt x="80" y="132"/>
                    <a:pt x="81" y="132"/>
                  </a:cubicBezTo>
                  <a:cubicBezTo>
                    <a:pt x="81" y="131"/>
                    <a:pt x="82" y="131"/>
                    <a:pt x="82" y="131"/>
                  </a:cubicBezTo>
                  <a:cubicBezTo>
                    <a:pt x="82" y="130"/>
                    <a:pt x="81" y="129"/>
                    <a:pt x="80" y="129"/>
                  </a:cubicBezTo>
                  <a:cubicBezTo>
                    <a:pt x="80" y="129"/>
                    <a:pt x="80" y="130"/>
                    <a:pt x="79" y="130"/>
                  </a:cubicBezTo>
                  <a:cubicBezTo>
                    <a:pt x="79" y="130"/>
                    <a:pt x="79" y="130"/>
                    <a:pt x="79" y="131"/>
                  </a:cubicBezTo>
                  <a:close/>
                  <a:moveTo>
                    <a:pt x="50" y="129"/>
                  </a:moveTo>
                  <a:cubicBezTo>
                    <a:pt x="50" y="129"/>
                    <a:pt x="50" y="129"/>
                    <a:pt x="50" y="129"/>
                  </a:cubicBezTo>
                  <a:cubicBezTo>
                    <a:pt x="50" y="129"/>
                    <a:pt x="50" y="129"/>
                    <a:pt x="50" y="129"/>
                  </a:cubicBezTo>
                  <a:cubicBezTo>
                    <a:pt x="50" y="128"/>
                    <a:pt x="50" y="128"/>
                    <a:pt x="50" y="128"/>
                  </a:cubicBezTo>
                  <a:cubicBezTo>
                    <a:pt x="50" y="129"/>
                    <a:pt x="50" y="129"/>
                    <a:pt x="50" y="129"/>
                  </a:cubicBezTo>
                  <a:close/>
                  <a:moveTo>
                    <a:pt x="46" y="129"/>
                  </a:moveTo>
                  <a:cubicBezTo>
                    <a:pt x="46" y="129"/>
                    <a:pt x="47" y="129"/>
                    <a:pt x="47" y="129"/>
                  </a:cubicBezTo>
                  <a:cubicBezTo>
                    <a:pt x="46" y="128"/>
                    <a:pt x="46" y="128"/>
                    <a:pt x="46" y="128"/>
                  </a:cubicBezTo>
                  <a:cubicBezTo>
                    <a:pt x="46" y="129"/>
                    <a:pt x="45" y="129"/>
                    <a:pt x="46" y="129"/>
                  </a:cubicBezTo>
                  <a:close/>
                  <a:moveTo>
                    <a:pt x="66" y="127"/>
                  </a:moveTo>
                  <a:cubicBezTo>
                    <a:pt x="66" y="127"/>
                    <a:pt x="66" y="127"/>
                    <a:pt x="66" y="128"/>
                  </a:cubicBezTo>
                  <a:cubicBezTo>
                    <a:pt x="66" y="128"/>
                    <a:pt x="66" y="128"/>
                    <a:pt x="66" y="129"/>
                  </a:cubicBezTo>
                  <a:cubicBezTo>
                    <a:pt x="67" y="129"/>
                    <a:pt x="67" y="129"/>
                    <a:pt x="67" y="129"/>
                  </a:cubicBezTo>
                  <a:cubicBezTo>
                    <a:pt x="67" y="129"/>
                    <a:pt x="67" y="128"/>
                    <a:pt x="68" y="128"/>
                  </a:cubicBezTo>
                  <a:cubicBezTo>
                    <a:pt x="68" y="128"/>
                    <a:pt x="67" y="128"/>
                    <a:pt x="67" y="127"/>
                  </a:cubicBezTo>
                  <a:cubicBezTo>
                    <a:pt x="67" y="127"/>
                    <a:pt x="67" y="127"/>
                    <a:pt x="66" y="127"/>
                  </a:cubicBezTo>
                  <a:close/>
                  <a:moveTo>
                    <a:pt x="62" y="128"/>
                  </a:moveTo>
                  <a:cubicBezTo>
                    <a:pt x="63" y="128"/>
                    <a:pt x="63" y="128"/>
                    <a:pt x="63" y="128"/>
                  </a:cubicBezTo>
                  <a:cubicBezTo>
                    <a:pt x="64" y="128"/>
                    <a:pt x="64" y="128"/>
                    <a:pt x="63" y="127"/>
                  </a:cubicBezTo>
                  <a:cubicBezTo>
                    <a:pt x="63" y="127"/>
                    <a:pt x="63" y="127"/>
                    <a:pt x="62" y="128"/>
                  </a:cubicBezTo>
                  <a:close/>
                  <a:moveTo>
                    <a:pt x="59" y="128"/>
                  </a:moveTo>
                  <a:cubicBezTo>
                    <a:pt x="59" y="128"/>
                    <a:pt x="59" y="128"/>
                    <a:pt x="60" y="128"/>
                  </a:cubicBezTo>
                  <a:cubicBezTo>
                    <a:pt x="60" y="128"/>
                    <a:pt x="59" y="127"/>
                    <a:pt x="59" y="127"/>
                  </a:cubicBezTo>
                  <a:cubicBezTo>
                    <a:pt x="59" y="127"/>
                    <a:pt x="59" y="127"/>
                    <a:pt x="59" y="127"/>
                  </a:cubicBezTo>
                  <a:cubicBezTo>
                    <a:pt x="58" y="127"/>
                    <a:pt x="58" y="127"/>
                    <a:pt x="58" y="127"/>
                  </a:cubicBezTo>
                  <a:cubicBezTo>
                    <a:pt x="58" y="127"/>
                    <a:pt x="58" y="128"/>
                    <a:pt x="59" y="128"/>
                  </a:cubicBezTo>
                  <a:close/>
                  <a:moveTo>
                    <a:pt x="47" y="127"/>
                  </a:moveTo>
                  <a:cubicBezTo>
                    <a:pt x="48" y="127"/>
                    <a:pt x="48" y="127"/>
                    <a:pt x="49" y="127"/>
                  </a:cubicBezTo>
                  <a:cubicBezTo>
                    <a:pt x="50" y="127"/>
                    <a:pt x="50" y="126"/>
                    <a:pt x="49" y="126"/>
                  </a:cubicBezTo>
                  <a:cubicBezTo>
                    <a:pt x="49" y="126"/>
                    <a:pt x="49" y="126"/>
                    <a:pt x="48" y="126"/>
                  </a:cubicBezTo>
                  <a:cubicBezTo>
                    <a:pt x="48" y="126"/>
                    <a:pt x="48" y="126"/>
                    <a:pt x="47" y="126"/>
                  </a:cubicBezTo>
                  <a:lnTo>
                    <a:pt x="47" y="127"/>
                  </a:lnTo>
                  <a:close/>
                  <a:moveTo>
                    <a:pt x="33" y="125"/>
                  </a:moveTo>
                  <a:cubicBezTo>
                    <a:pt x="33" y="125"/>
                    <a:pt x="33" y="125"/>
                    <a:pt x="34" y="125"/>
                  </a:cubicBezTo>
                  <a:cubicBezTo>
                    <a:pt x="34" y="125"/>
                    <a:pt x="34" y="125"/>
                    <a:pt x="34" y="125"/>
                  </a:cubicBezTo>
                  <a:cubicBezTo>
                    <a:pt x="33" y="125"/>
                    <a:pt x="33" y="125"/>
                    <a:pt x="33" y="125"/>
                  </a:cubicBezTo>
                  <a:close/>
                  <a:moveTo>
                    <a:pt x="62" y="125"/>
                  </a:moveTo>
                  <a:cubicBezTo>
                    <a:pt x="62" y="125"/>
                    <a:pt x="63" y="125"/>
                    <a:pt x="63" y="125"/>
                  </a:cubicBezTo>
                  <a:cubicBezTo>
                    <a:pt x="64" y="125"/>
                    <a:pt x="64" y="125"/>
                    <a:pt x="64" y="125"/>
                  </a:cubicBezTo>
                  <a:cubicBezTo>
                    <a:pt x="63" y="124"/>
                    <a:pt x="62" y="125"/>
                    <a:pt x="62" y="125"/>
                  </a:cubicBezTo>
                  <a:close/>
                  <a:moveTo>
                    <a:pt x="57" y="125"/>
                  </a:moveTo>
                  <a:cubicBezTo>
                    <a:pt x="58" y="125"/>
                    <a:pt x="58" y="125"/>
                    <a:pt x="58" y="125"/>
                  </a:cubicBezTo>
                  <a:cubicBezTo>
                    <a:pt x="58" y="124"/>
                    <a:pt x="57" y="124"/>
                    <a:pt x="57" y="124"/>
                  </a:cubicBezTo>
                  <a:cubicBezTo>
                    <a:pt x="56" y="125"/>
                    <a:pt x="56" y="125"/>
                    <a:pt x="57" y="125"/>
                  </a:cubicBezTo>
                  <a:close/>
                  <a:moveTo>
                    <a:pt x="41" y="125"/>
                  </a:moveTo>
                  <a:cubicBezTo>
                    <a:pt x="41" y="124"/>
                    <a:pt x="41" y="124"/>
                    <a:pt x="40" y="124"/>
                  </a:cubicBezTo>
                  <a:cubicBezTo>
                    <a:pt x="39" y="124"/>
                    <a:pt x="39" y="125"/>
                    <a:pt x="39" y="125"/>
                  </a:cubicBezTo>
                  <a:cubicBezTo>
                    <a:pt x="39" y="126"/>
                    <a:pt x="39" y="126"/>
                    <a:pt x="39" y="126"/>
                  </a:cubicBezTo>
                  <a:cubicBezTo>
                    <a:pt x="39" y="126"/>
                    <a:pt x="39" y="127"/>
                    <a:pt x="39" y="127"/>
                  </a:cubicBezTo>
                  <a:cubicBezTo>
                    <a:pt x="39" y="127"/>
                    <a:pt x="40" y="127"/>
                    <a:pt x="40" y="127"/>
                  </a:cubicBezTo>
                  <a:cubicBezTo>
                    <a:pt x="40" y="127"/>
                    <a:pt x="40" y="127"/>
                    <a:pt x="40" y="127"/>
                  </a:cubicBezTo>
                  <a:cubicBezTo>
                    <a:pt x="40" y="126"/>
                    <a:pt x="40" y="126"/>
                    <a:pt x="40" y="126"/>
                  </a:cubicBezTo>
                  <a:cubicBezTo>
                    <a:pt x="40" y="126"/>
                    <a:pt x="40" y="126"/>
                    <a:pt x="40" y="126"/>
                  </a:cubicBezTo>
                  <a:cubicBezTo>
                    <a:pt x="41" y="126"/>
                    <a:pt x="41" y="125"/>
                    <a:pt x="41" y="125"/>
                  </a:cubicBezTo>
                  <a:close/>
                  <a:moveTo>
                    <a:pt x="64" y="124"/>
                  </a:moveTo>
                  <a:cubicBezTo>
                    <a:pt x="64" y="124"/>
                    <a:pt x="65" y="125"/>
                    <a:pt x="66" y="125"/>
                  </a:cubicBezTo>
                  <a:cubicBezTo>
                    <a:pt x="67" y="125"/>
                    <a:pt x="67" y="125"/>
                    <a:pt x="67" y="124"/>
                  </a:cubicBezTo>
                  <a:cubicBezTo>
                    <a:pt x="67" y="124"/>
                    <a:pt x="66" y="124"/>
                    <a:pt x="65" y="124"/>
                  </a:cubicBezTo>
                  <a:cubicBezTo>
                    <a:pt x="65" y="124"/>
                    <a:pt x="64" y="124"/>
                    <a:pt x="64" y="124"/>
                  </a:cubicBezTo>
                  <a:close/>
                  <a:moveTo>
                    <a:pt x="73" y="124"/>
                  </a:moveTo>
                  <a:cubicBezTo>
                    <a:pt x="73" y="124"/>
                    <a:pt x="73" y="124"/>
                    <a:pt x="73" y="124"/>
                  </a:cubicBezTo>
                  <a:cubicBezTo>
                    <a:pt x="73" y="124"/>
                    <a:pt x="74" y="124"/>
                    <a:pt x="74" y="124"/>
                  </a:cubicBezTo>
                  <a:cubicBezTo>
                    <a:pt x="74" y="124"/>
                    <a:pt x="74" y="123"/>
                    <a:pt x="74" y="123"/>
                  </a:cubicBezTo>
                  <a:cubicBezTo>
                    <a:pt x="73" y="123"/>
                    <a:pt x="73" y="123"/>
                    <a:pt x="73" y="123"/>
                  </a:cubicBezTo>
                  <a:lnTo>
                    <a:pt x="73" y="124"/>
                  </a:lnTo>
                  <a:close/>
                  <a:moveTo>
                    <a:pt x="45" y="122"/>
                  </a:moveTo>
                  <a:cubicBezTo>
                    <a:pt x="46" y="123"/>
                    <a:pt x="46" y="124"/>
                    <a:pt x="46" y="124"/>
                  </a:cubicBezTo>
                  <a:cubicBezTo>
                    <a:pt x="46" y="125"/>
                    <a:pt x="47" y="125"/>
                    <a:pt x="48" y="125"/>
                  </a:cubicBezTo>
                  <a:cubicBezTo>
                    <a:pt x="48" y="124"/>
                    <a:pt x="48" y="124"/>
                    <a:pt x="47" y="123"/>
                  </a:cubicBezTo>
                  <a:cubicBezTo>
                    <a:pt x="47" y="123"/>
                    <a:pt x="47" y="123"/>
                    <a:pt x="47" y="122"/>
                  </a:cubicBezTo>
                  <a:cubicBezTo>
                    <a:pt x="47" y="122"/>
                    <a:pt x="46" y="122"/>
                    <a:pt x="45" y="122"/>
                  </a:cubicBezTo>
                  <a:close/>
                  <a:moveTo>
                    <a:pt x="59" y="122"/>
                  </a:moveTo>
                  <a:cubicBezTo>
                    <a:pt x="59" y="123"/>
                    <a:pt x="59" y="123"/>
                    <a:pt x="60" y="123"/>
                  </a:cubicBezTo>
                  <a:cubicBezTo>
                    <a:pt x="61" y="123"/>
                    <a:pt x="61" y="123"/>
                    <a:pt x="61" y="123"/>
                  </a:cubicBezTo>
                  <a:cubicBezTo>
                    <a:pt x="61" y="122"/>
                    <a:pt x="61" y="122"/>
                    <a:pt x="60" y="122"/>
                  </a:cubicBezTo>
                  <a:cubicBezTo>
                    <a:pt x="60" y="122"/>
                    <a:pt x="59" y="122"/>
                    <a:pt x="59" y="122"/>
                  </a:cubicBezTo>
                  <a:close/>
                  <a:moveTo>
                    <a:pt x="51" y="122"/>
                  </a:moveTo>
                  <a:cubicBezTo>
                    <a:pt x="51" y="122"/>
                    <a:pt x="51" y="122"/>
                    <a:pt x="50" y="122"/>
                  </a:cubicBezTo>
                  <a:cubicBezTo>
                    <a:pt x="50" y="122"/>
                    <a:pt x="50" y="122"/>
                    <a:pt x="50" y="122"/>
                  </a:cubicBezTo>
                  <a:cubicBezTo>
                    <a:pt x="50" y="123"/>
                    <a:pt x="50" y="123"/>
                    <a:pt x="51" y="123"/>
                  </a:cubicBezTo>
                  <a:cubicBezTo>
                    <a:pt x="51" y="123"/>
                    <a:pt x="51" y="123"/>
                    <a:pt x="51" y="123"/>
                  </a:cubicBezTo>
                  <a:cubicBezTo>
                    <a:pt x="52" y="124"/>
                    <a:pt x="52" y="124"/>
                    <a:pt x="52" y="124"/>
                  </a:cubicBezTo>
                  <a:cubicBezTo>
                    <a:pt x="51" y="124"/>
                    <a:pt x="51" y="124"/>
                    <a:pt x="50" y="125"/>
                  </a:cubicBezTo>
                  <a:cubicBezTo>
                    <a:pt x="50" y="125"/>
                    <a:pt x="50" y="125"/>
                    <a:pt x="50" y="125"/>
                  </a:cubicBezTo>
                  <a:cubicBezTo>
                    <a:pt x="50" y="126"/>
                    <a:pt x="50" y="126"/>
                    <a:pt x="51" y="126"/>
                  </a:cubicBezTo>
                  <a:cubicBezTo>
                    <a:pt x="51" y="126"/>
                    <a:pt x="52" y="126"/>
                    <a:pt x="52" y="126"/>
                  </a:cubicBezTo>
                  <a:cubicBezTo>
                    <a:pt x="52" y="125"/>
                    <a:pt x="53" y="124"/>
                    <a:pt x="53" y="123"/>
                  </a:cubicBezTo>
                  <a:cubicBezTo>
                    <a:pt x="54" y="124"/>
                    <a:pt x="54" y="124"/>
                    <a:pt x="55" y="124"/>
                  </a:cubicBezTo>
                  <a:cubicBezTo>
                    <a:pt x="55" y="124"/>
                    <a:pt x="56" y="124"/>
                    <a:pt x="56" y="123"/>
                  </a:cubicBezTo>
                  <a:cubicBezTo>
                    <a:pt x="56" y="123"/>
                    <a:pt x="56" y="122"/>
                    <a:pt x="55" y="122"/>
                  </a:cubicBezTo>
                  <a:cubicBezTo>
                    <a:pt x="55" y="122"/>
                    <a:pt x="55" y="121"/>
                    <a:pt x="54" y="121"/>
                  </a:cubicBezTo>
                  <a:cubicBezTo>
                    <a:pt x="54" y="121"/>
                    <a:pt x="53" y="121"/>
                    <a:pt x="53" y="121"/>
                  </a:cubicBezTo>
                  <a:cubicBezTo>
                    <a:pt x="52" y="121"/>
                    <a:pt x="52" y="121"/>
                    <a:pt x="51" y="122"/>
                  </a:cubicBezTo>
                  <a:close/>
                  <a:moveTo>
                    <a:pt x="68" y="121"/>
                  </a:moveTo>
                  <a:cubicBezTo>
                    <a:pt x="68" y="122"/>
                    <a:pt x="68" y="122"/>
                    <a:pt x="69" y="122"/>
                  </a:cubicBezTo>
                  <a:cubicBezTo>
                    <a:pt x="70" y="122"/>
                    <a:pt x="70" y="121"/>
                    <a:pt x="69" y="121"/>
                  </a:cubicBezTo>
                  <a:cubicBezTo>
                    <a:pt x="69" y="121"/>
                    <a:pt x="68" y="121"/>
                    <a:pt x="68" y="121"/>
                  </a:cubicBezTo>
                  <a:close/>
                  <a:moveTo>
                    <a:pt x="85" y="123"/>
                  </a:moveTo>
                  <a:cubicBezTo>
                    <a:pt x="85" y="123"/>
                    <a:pt x="86" y="123"/>
                    <a:pt x="86" y="123"/>
                  </a:cubicBezTo>
                  <a:cubicBezTo>
                    <a:pt x="86" y="122"/>
                    <a:pt x="86" y="122"/>
                    <a:pt x="86" y="122"/>
                  </a:cubicBezTo>
                  <a:cubicBezTo>
                    <a:pt x="86" y="121"/>
                    <a:pt x="86" y="121"/>
                    <a:pt x="85" y="121"/>
                  </a:cubicBezTo>
                  <a:cubicBezTo>
                    <a:pt x="85" y="121"/>
                    <a:pt x="85" y="120"/>
                    <a:pt x="84" y="121"/>
                  </a:cubicBezTo>
                  <a:cubicBezTo>
                    <a:pt x="83" y="121"/>
                    <a:pt x="83" y="121"/>
                    <a:pt x="84" y="122"/>
                  </a:cubicBezTo>
                  <a:cubicBezTo>
                    <a:pt x="84" y="123"/>
                    <a:pt x="85" y="123"/>
                    <a:pt x="85" y="123"/>
                  </a:cubicBezTo>
                  <a:close/>
                  <a:moveTo>
                    <a:pt x="68" y="119"/>
                  </a:moveTo>
                  <a:cubicBezTo>
                    <a:pt x="68" y="119"/>
                    <a:pt x="69" y="119"/>
                    <a:pt x="69" y="119"/>
                  </a:cubicBezTo>
                  <a:cubicBezTo>
                    <a:pt x="69" y="119"/>
                    <a:pt x="69" y="119"/>
                    <a:pt x="68" y="118"/>
                  </a:cubicBezTo>
                  <a:cubicBezTo>
                    <a:pt x="68" y="118"/>
                    <a:pt x="68" y="119"/>
                    <a:pt x="68" y="119"/>
                  </a:cubicBezTo>
                  <a:close/>
                  <a:moveTo>
                    <a:pt x="68" y="119"/>
                  </a:moveTo>
                  <a:cubicBezTo>
                    <a:pt x="68" y="118"/>
                    <a:pt x="67" y="118"/>
                    <a:pt x="67" y="118"/>
                  </a:cubicBezTo>
                  <a:cubicBezTo>
                    <a:pt x="67" y="118"/>
                    <a:pt x="67" y="118"/>
                    <a:pt x="67" y="119"/>
                  </a:cubicBezTo>
                  <a:cubicBezTo>
                    <a:pt x="67" y="119"/>
                    <a:pt x="67" y="119"/>
                    <a:pt x="68" y="119"/>
                  </a:cubicBezTo>
                  <a:close/>
                  <a:moveTo>
                    <a:pt x="42" y="119"/>
                  </a:moveTo>
                  <a:cubicBezTo>
                    <a:pt x="42" y="119"/>
                    <a:pt x="42" y="119"/>
                    <a:pt x="42" y="119"/>
                  </a:cubicBezTo>
                  <a:cubicBezTo>
                    <a:pt x="43" y="119"/>
                    <a:pt x="43" y="119"/>
                    <a:pt x="43" y="119"/>
                  </a:cubicBezTo>
                  <a:cubicBezTo>
                    <a:pt x="44" y="118"/>
                    <a:pt x="43" y="118"/>
                    <a:pt x="43" y="118"/>
                  </a:cubicBezTo>
                  <a:cubicBezTo>
                    <a:pt x="42" y="118"/>
                    <a:pt x="42" y="118"/>
                    <a:pt x="42" y="119"/>
                  </a:cubicBezTo>
                  <a:close/>
                  <a:moveTo>
                    <a:pt x="51" y="119"/>
                  </a:moveTo>
                  <a:cubicBezTo>
                    <a:pt x="51" y="119"/>
                    <a:pt x="50" y="119"/>
                    <a:pt x="50" y="119"/>
                  </a:cubicBezTo>
                  <a:cubicBezTo>
                    <a:pt x="50" y="119"/>
                    <a:pt x="49" y="119"/>
                    <a:pt x="49" y="119"/>
                  </a:cubicBezTo>
                  <a:cubicBezTo>
                    <a:pt x="49" y="119"/>
                    <a:pt x="48" y="118"/>
                    <a:pt x="48" y="118"/>
                  </a:cubicBezTo>
                  <a:cubicBezTo>
                    <a:pt x="48" y="118"/>
                    <a:pt x="48" y="119"/>
                    <a:pt x="47" y="119"/>
                  </a:cubicBezTo>
                  <a:cubicBezTo>
                    <a:pt x="47" y="119"/>
                    <a:pt x="48" y="119"/>
                    <a:pt x="48" y="120"/>
                  </a:cubicBezTo>
                  <a:cubicBezTo>
                    <a:pt x="48" y="120"/>
                    <a:pt x="48" y="120"/>
                    <a:pt x="48" y="120"/>
                  </a:cubicBezTo>
                  <a:cubicBezTo>
                    <a:pt x="48" y="121"/>
                    <a:pt x="48" y="121"/>
                    <a:pt x="48" y="121"/>
                  </a:cubicBezTo>
                  <a:cubicBezTo>
                    <a:pt x="49" y="121"/>
                    <a:pt x="50" y="121"/>
                    <a:pt x="50" y="121"/>
                  </a:cubicBezTo>
                  <a:cubicBezTo>
                    <a:pt x="50" y="121"/>
                    <a:pt x="51" y="121"/>
                    <a:pt x="51" y="121"/>
                  </a:cubicBezTo>
                  <a:cubicBezTo>
                    <a:pt x="52" y="120"/>
                    <a:pt x="52" y="120"/>
                    <a:pt x="52" y="120"/>
                  </a:cubicBezTo>
                  <a:cubicBezTo>
                    <a:pt x="53" y="119"/>
                    <a:pt x="53" y="119"/>
                    <a:pt x="53" y="119"/>
                  </a:cubicBezTo>
                  <a:cubicBezTo>
                    <a:pt x="53" y="118"/>
                    <a:pt x="53" y="118"/>
                    <a:pt x="52" y="118"/>
                  </a:cubicBezTo>
                  <a:lnTo>
                    <a:pt x="51" y="119"/>
                  </a:lnTo>
                  <a:close/>
                  <a:moveTo>
                    <a:pt x="60" y="119"/>
                  </a:moveTo>
                  <a:cubicBezTo>
                    <a:pt x="61" y="119"/>
                    <a:pt x="61" y="119"/>
                    <a:pt x="62" y="119"/>
                  </a:cubicBezTo>
                  <a:cubicBezTo>
                    <a:pt x="62" y="119"/>
                    <a:pt x="63" y="118"/>
                    <a:pt x="63" y="118"/>
                  </a:cubicBezTo>
                  <a:cubicBezTo>
                    <a:pt x="63" y="117"/>
                    <a:pt x="63" y="117"/>
                    <a:pt x="62" y="117"/>
                  </a:cubicBezTo>
                  <a:cubicBezTo>
                    <a:pt x="62" y="117"/>
                    <a:pt x="62" y="117"/>
                    <a:pt x="61" y="117"/>
                  </a:cubicBezTo>
                  <a:cubicBezTo>
                    <a:pt x="61" y="117"/>
                    <a:pt x="61" y="117"/>
                    <a:pt x="60" y="118"/>
                  </a:cubicBezTo>
                  <a:cubicBezTo>
                    <a:pt x="60" y="118"/>
                    <a:pt x="60" y="118"/>
                    <a:pt x="60" y="119"/>
                  </a:cubicBezTo>
                  <a:close/>
                  <a:moveTo>
                    <a:pt x="72" y="118"/>
                  </a:moveTo>
                  <a:cubicBezTo>
                    <a:pt x="72" y="118"/>
                    <a:pt x="72" y="118"/>
                    <a:pt x="72" y="118"/>
                  </a:cubicBezTo>
                  <a:cubicBezTo>
                    <a:pt x="73" y="118"/>
                    <a:pt x="73" y="118"/>
                    <a:pt x="74" y="118"/>
                  </a:cubicBezTo>
                  <a:cubicBezTo>
                    <a:pt x="74" y="117"/>
                    <a:pt x="73" y="117"/>
                    <a:pt x="73" y="117"/>
                  </a:cubicBezTo>
                  <a:cubicBezTo>
                    <a:pt x="72" y="116"/>
                    <a:pt x="72" y="117"/>
                    <a:pt x="72" y="118"/>
                  </a:cubicBezTo>
                  <a:close/>
                  <a:moveTo>
                    <a:pt x="47" y="114"/>
                  </a:moveTo>
                  <a:cubicBezTo>
                    <a:pt x="47" y="115"/>
                    <a:pt x="47" y="116"/>
                    <a:pt x="47" y="116"/>
                  </a:cubicBezTo>
                  <a:cubicBezTo>
                    <a:pt x="46" y="116"/>
                    <a:pt x="46" y="117"/>
                    <a:pt x="46" y="118"/>
                  </a:cubicBezTo>
                  <a:cubicBezTo>
                    <a:pt x="46" y="118"/>
                    <a:pt x="47" y="117"/>
                    <a:pt x="47" y="117"/>
                  </a:cubicBezTo>
                  <a:cubicBezTo>
                    <a:pt x="48" y="116"/>
                    <a:pt x="49" y="116"/>
                    <a:pt x="50" y="117"/>
                  </a:cubicBezTo>
                  <a:cubicBezTo>
                    <a:pt x="50" y="116"/>
                    <a:pt x="50" y="116"/>
                    <a:pt x="50" y="116"/>
                  </a:cubicBezTo>
                  <a:cubicBezTo>
                    <a:pt x="50" y="116"/>
                    <a:pt x="50" y="115"/>
                    <a:pt x="50" y="115"/>
                  </a:cubicBezTo>
                  <a:cubicBezTo>
                    <a:pt x="50" y="115"/>
                    <a:pt x="49" y="114"/>
                    <a:pt x="49" y="114"/>
                  </a:cubicBezTo>
                  <a:cubicBezTo>
                    <a:pt x="48" y="114"/>
                    <a:pt x="48" y="114"/>
                    <a:pt x="47" y="114"/>
                  </a:cubicBezTo>
                  <a:close/>
                  <a:moveTo>
                    <a:pt x="62" y="114"/>
                  </a:moveTo>
                  <a:cubicBezTo>
                    <a:pt x="62" y="114"/>
                    <a:pt x="62" y="113"/>
                    <a:pt x="61" y="113"/>
                  </a:cubicBezTo>
                  <a:cubicBezTo>
                    <a:pt x="61" y="113"/>
                    <a:pt x="61" y="113"/>
                    <a:pt x="60" y="114"/>
                  </a:cubicBezTo>
                  <a:cubicBezTo>
                    <a:pt x="61" y="114"/>
                    <a:pt x="61" y="114"/>
                    <a:pt x="61" y="114"/>
                  </a:cubicBezTo>
                  <a:cubicBezTo>
                    <a:pt x="61" y="114"/>
                    <a:pt x="61" y="115"/>
                    <a:pt x="61" y="115"/>
                  </a:cubicBezTo>
                  <a:cubicBezTo>
                    <a:pt x="62" y="115"/>
                    <a:pt x="62" y="115"/>
                    <a:pt x="62" y="115"/>
                  </a:cubicBezTo>
                  <a:cubicBezTo>
                    <a:pt x="62" y="115"/>
                    <a:pt x="62" y="114"/>
                    <a:pt x="62" y="114"/>
                  </a:cubicBezTo>
                  <a:close/>
                  <a:moveTo>
                    <a:pt x="53" y="113"/>
                  </a:moveTo>
                  <a:cubicBezTo>
                    <a:pt x="53" y="114"/>
                    <a:pt x="54" y="114"/>
                    <a:pt x="54" y="114"/>
                  </a:cubicBezTo>
                  <a:cubicBezTo>
                    <a:pt x="54" y="114"/>
                    <a:pt x="54" y="114"/>
                    <a:pt x="54" y="113"/>
                  </a:cubicBezTo>
                  <a:cubicBezTo>
                    <a:pt x="54" y="113"/>
                    <a:pt x="54" y="113"/>
                    <a:pt x="54" y="113"/>
                  </a:cubicBezTo>
                  <a:cubicBezTo>
                    <a:pt x="53" y="113"/>
                    <a:pt x="53" y="113"/>
                    <a:pt x="53" y="113"/>
                  </a:cubicBezTo>
                  <a:close/>
                  <a:moveTo>
                    <a:pt x="50" y="113"/>
                  </a:moveTo>
                  <a:cubicBezTo>
                    <a:pt x="50" y="113"/>
                    <a:pt x="51" y="113"/>
                    <a:pt x="51" y="113"/>
                  </a:cubicBezTo>
                  <a:cubicBezTo>
                    <a:pt x="51" y="113"/>
                    <a:pt x="51" y="113"/>
                    <a:pt x="51" y="113"/>
                  </a:cubicBezTo>
                  <a:cubicBezTo>
                    <a:pt x="51" y="112"/>
                    <a:pt x="50" y="112"/>
                    <a:pt x="50" y="113"/>
                  </a:cubicBezTo>
                  <a:close/>
                  <a:moveTo>
                    <a:pt x="46" y="113"/>
                  </a:moveTo>
                  <a:cubicBezTo>
                    <a:pt x="46" y="112"/>
                    <a:pt x="46" y="111"/>
                    <a:pt x="45" y="111"/>
                  </a:cubicBezTo>
                  <a:cubicBezTo>
                    <a:pt x="45" y="111"/>
                    <a:pt x="44" y="111"/>
                    <a:pt x="44" y="111"/>
                  </a:cubicBezTo>
                  <a:cubicBezTo>
                    <a:pt x="44" y="112"/>
                    <a:pt x="44" y="112"/>
                    <a:pt x="44" y="113"/>
                  </a:cubicBezTo>
                  <a:cubicBezTo>
                    <a:pt x="44" y="113"/>
                    <a:pt x="45" y="113"/>
                    <a:pt x="45" y="113"/>
                  </a:cubicBezTo>
                  <a:cubicBezTo>
                    <a:pt x="45" y="114"/>
                    <a:pt x="46" y="114"/>
                    <a:pt x="46" y="113"/>
                  </a:cubicBezTo>
                  <a:close/>
                  <a:moveTo>
                    <a:pt x="49" y="109"/>
                  </a:moveTo>
                  <a:cubicBezTo>
                    <a:pt x="49" y="110"/>
                    <a:pt x="49" y="110"/>
                    <a:pt x="49" y="110"/>
                  </a:cubicBezTo>
                  <a:cubicBezTo>
                    <a:pt x="50" y="111"/>
                    <a:pt x="50" y="111"/>
                    <a:pt x="51" y="111"/>
                  </a:cubicBezTo>
                  <a:cubicBezTo>
                    <a:pt x="52" y="111"/>
                    <a:pt x="52" y="111"/>
                    <a:pt x="52" y="112"/>
                  </a:cubicBezTo>
                  <a:cubicBezTo>
                    <a:pt x="53" y="112"/>
                    <a:pt x="53" y="112"/>
                    <a:pt x="54" y="112"/>
                  </a:cubicBezTo>
                  <a:cubicBezTo>
                    <a:pt x="54" y="111"/>
                    <a:pt x="54" y="111"/>
                    <a:pt x="54" y="110"/>
                  </a:cubicBezTo>
                  <a:cubicBezTo>
                    <a:pt x="54" y="110"/>
                    <a:pt x="54" y="109"/>
                    <a:pt x="53" y="109"/>
                  </a:cubicBezTo>
                  <a:cubicBezTo>
                    <a:pt x="53" y="109"/>
                    <a:pt x="52" y="109"/>
                    <a:pt x="51" y="109"/>
                  </a:cubicBezTo>
                  <a:cubicBezTo>
                    <a:pt x="50" y="109"/>
                    <a:pt x="50" y="109"/>
                    <a:pt x="49" y="109"/>
                  </a:cubicBezTo>
                  <a:close/>
                  <a:moveTo>
                    <a:pt x="45" y="109"/>
                  </a:moveTo>
                  <a:cubicBezTo>
                    <a:pt x="45" y="109"/>
                    <a:pt x="45" y="109"/>
                    <a:pt x="46" y="109"/>
                  </a:cubicBezTo>
                  <a:cubicBezTo>
                    <a:pt x="46" y="109"/>
                    <a:pt x="46" y="108"/>
                    <a:pt x="46" y="108"/>
                  </a:cubicBezTo>
                  <a:cubicBezTo>
                    <a:pt x="45" y="108"/>
                    <a:pt x="45" y="108"/>
                    <a:pt x="45" y="108"/>
                  </a:cubicBezTo>
                  <a:cubicBezTo>
                    <a:pt x="45" y="108"/>
                    <a:pt x="45" y="108"/>
                    <a:pt x="45" y="108"/>
                  </a:cubicBezTo>
                  <a:lnTo>
                    <a:pt x="45" y="109"/>
                  </a:lnTo>
                  <a:close/>
                  <a:moveTo>
                    <a:pt x="59" y="107"/>
                  </a:moveTo>
                  <a:cubicBezTo>
                    <a:pt x="59" y="108"/>
                    <a:pt x="59" y="108"/>
                    <a:pt x="60" y="108"/>
                  </a:cubicBezTo>
                  <a:cubicBezTo>
                    <a:pt x="61" y="109"/>
                    <a:pt x="61" y="108"/>
                    <a:pt x="61" y="107"/>
                  </a:cubicBezTo>
                  <a:cubicBezTo>
                    <a:pt x="61" y="106"/>
                    <a:pt x="60" y="106"/>
                    <a:pt x="59" y="107"/>
                  </a:cubicBezTo>
                  <a:close/>
                  <a:moveTo>
                    <a:pt x="63" y="107"/>
                  </a:moveTo>
                  <a:cubicBezTo>
                    <a:pt x="64" y="108"/>
                    <a:pt x="64" y="108"/>
                    <a:pt x="64" y="108"/>
                  </a:cubicBezTo>
                  <a:cubicBezTo>
                    <a:pt x="65" y="108"/>
                    <a:pt x="65" y="108"/>
                    <a:pt x="66" y="108"/>
                  </a:cubicBezTo>
                  <a:cubicBezTo>
                    <a:pt x="66" y="107"/>
                    <a:pt x="66" y="107"/>
                    <a:pt x="65" y="106"/>
                  </a:cubicBezTo>
                  <a:cubicBezTo>
                    <a:pt x="65" y="106"/>
                    <a:pt x="65" y="106"/>
                    <a:pt x="65" y="106"/>
                  </a:cubicBezTo>
                  <a:cubicBezTo>
                    <a:pt x="64" y="106"/>
                    <a:pt x="64" y="106"/>
                    <a:pt x="64" y="106"/>
                  </a:cubicBezTo>
                  <a:cubicBezTo>
                    <a:pt x="63" y="106"/>
                    <a:pt x="63" y="107"/>
                    <a:pt x="63" y="107"/>
                  </a:cubicBezTo>
                  <a:close/>
                  <a:moveTo>
                    <a:pt x="47" y="106"/>
                  </a:moveTo>
                  <a:cubicBezTo>
                    <a:pt x="48" y="106"/>
                    <a:pt x="48" y="106"/>
                    <a:pt x="48" y="106"/>
                  </a:cubicBezTo>
                  <a:cubicBezTo>
                    <a:pt x="48" y="106"/>
                    <a:pt x="48" y="106"/>
                    <a:pt x="47" y="106"/>
                  </a:cubicBezTo>
                  <a:cubicBezTo>
                    <a:pt x="47" y="106"/>
                    <a:pt x="47" y="106"/>
                    <a:pt x="47" y="106"/>
                  </a:cubicBezTo>
                  <a:close/>
                  <a:moveTo>
                    <a:pt x="56" y="106"/>
                  </a:moveTo>
                  <a:cubicBezTo>
                    <a:pt x="56" y="106"/>
                    <a:pt x="57" y="107"/>
                    <a:pt x="57" y="107"/>
                  </a:cubicBezTo>
                  <a:cubicBezTo>
                    <a:pt x="58" y="107"/>
                    <a:pt x="58" y="107"/>
                    <a:pt x="58" y="107"/>
                  </a:cubicBezTo>
                  <a:cubicBezTo>
                    <a:pt x="58" y="106"/>
                    <a:pt x="58" y="106"/>
                    <a:pt x="58" y="106"/>
                  </a:cubicBezTo>
                  <a:cubicBezTo>
                    <a:pt x="57" y="106"/>
                    <a:pt x="57" y="106"/>
                    <a:pt x="56" y="105"/>
                  </a:cubicBezTo>
                  <a:cubicBezTo>
                    <a:pt x="56" y="106"/>
                    <a:pt x="56" y="106"/>
                    <a:pt x="56" y="106"/>
                  </a:cubicBezTo>
                  <a:cubicBezTo>
                    <a:pt x="56" y="106"/>
                    <a:pt x="56" y="106"/>
                    <a:pt x="56" y="106"/>
                  </a:cubicBezTo>
                  <a:close/>
                  <a:moveTo>
                    <a:pt x="69" y="107"/>
                  </a:moveTo>
                  <a:cubicBezTo>
                    <a:pt x="70" y="106"/>
                    <a:pt x="70" y="106"/>
                    <a:pt x="69" y="105"/>
                  </a:cubicBezTo>
                  <a:cubicBezTo>
                    <a:pt x="69" y="105"/>
                    <a:pt x="68" y="105"/>
                    <a:pt x="68" y="106"/>
                  </a:cubicBezTo>
                  <a:cubicBezTo>
                    <a:pt x="68" y="107"/>
                    <a:pt x="69" y="107"/>
                    <a:pt x="69" y="107"/>
                  </a:cubicBezTo>
                  <a:close/>
                  <a:moveTo>
                    <a:pt x="53" y="105"/>
                  </a:moveTo>
                  <a:lnTo>
                    <a:pt x="54" y="105"/>
                  </a:lnTo>
                  <a:cubicBezTo>
                    <a:pt x="54" y="105"/>
                    <a:pt x="55" y="105"/>
                    <a:pt x="55" y="104"/>
                  </a:cubicBezTo>
                  <a:cubicBezTo>
                    <a:pt x="55" y="104"/>
                    <a:pt x="54" y="104"/>
                    <a:pt x="54" y="104"/>
                  </a:cubicBezTo>
                  <a:cubicBezTo>
                    <a:pt x="53" y="104"/>
                    <a:pt x="53" y="104"/>
                    <a:pt x="53" y="105"/>
                  </a:cubicBezTo>
                  <a:close/>
                  <a:moveTo>
                    <a:pt x="37" y="104"/>
                  </a:moveTo>
                  <a:cubicBezTo>
                    <a:pt x="37" y="104"/>
                    <a:pt x="37" y="104"/>
                    <a:pt x="37" y="104"/>
                  </a:cubicBezTo>
                  <a:cubicBezTo>
                    <a:pt x="37" y="103"/>
                    <a:pt x="37" y="103"/>
                    <a:pt x="36" y="103"/>
                  </a:cubicBezTo>
                  <a:cubicBezTo>
                    <a:pt x="36" y="103"/>
                    <a:pt x="36" y="104"/>
                    <a:pt x="36" y="104"/>
                  </a:cubicBezTo>
                  <a:cubicBezTo>
                    <a:pt x="36" y="104"/>
                    <a:pt x="36" y="104"/>
                    <a:pt x="37" y="104"/>
                  </a:cubicBezTo>
                  <a:close/>
                  <a:moveTo>
                    <a:pt x="53" y="103"/>
                  </a:moveTo>
                  <a:cubicBezTo>
                    <a:pt x="53" y="103"/>
                    <a:pt x="53" y="103"/>
                    <a:pt x="53" y="103"/>
                  </a:cubicBezTo>
                  <a:cubicBezTo>
                    <a:pt x="53" y="103"/>
                    <a:pt x="53" y="102"/>
                    <a:pt x="53" y="102"/>
                  </a:cubicBezTo>
                  <a:cubicBezTo>
                    <a:pt x="53" y="102"/>
                    <a:pt x="53" y="102"/>
                    <a:pt x="52" y="102"/>
                  </a:cubicBezTo>
                  <a:cubicBezTo>
                    <a:pt x="52" y="102"/>
                    <a:pt x="52" y="102"/>
                    <a:pt x="52" y="103"/>
                  </a:cubicBezTo>
                  <a:cubicBezTo>
                    <a:pt x="52" y="103"/>
                    <a:pt x="52" y="103"/>
                    <a:pt x="52" y="103"/>
                  </a:cubicBezTo>
                  <a:cubicBezTo>
                    <a:pt x="52" y="103"/>
                    <a:pt x="53" y="103"/>
                    <a:pt x="53" y="103"/>
                  </a:cubicBezTo>
                  <a:close/>
                  <a:moveTo>
                    <a:pt x="60" y="103"/>
                  </a:moveTo>
                  <a:cubicBezTo>
                    <a:pt x="60" y="103"/>
                    <a:pt x="61" y="103"/>
                    <a:pt x="61" y="103"/>
                  </a:cubicBezTo>
                  <a:cubicBezTo>
                    <a:pt x="61" y="103"/>
                    <a:pt x="62" y="103"/>
                    <a:pt x="62" y="103"/>
                  </a:cubicBezTo>
                  <a:cubicBezTo>
                    <a:pt x="62" y="102"/>
                    <a:pt x="62" y="102"/>
                    <a:pt x="62" y="102"/>
                  </a:cubicBezTo>
                  <a:cubicBezTo>
                    <a:pt x="62" y="102"/>
                    <a:pt x="61" y="102"/>
                    <a:pt x="61" y="102"/>
                  </a:cubicBezTo>
                  <a:cubicBezTo>
                    <a:pt x="60" y="102"/>
                    <a:pt x="60" y="102"/>
                    <a:pt x="60" y="103"/>
                  </a:cubicBezTo>
                  <a:close/>
                  <a:moveTo>
                    <a:pt x="57" y="102"/>
                  </a:moveTo>
                  <a:cubicBezTo>
                    <a:pt x="57" y="102"/>
                    <a:pt x="58" y="102"/>
                    <a:pt x="58" y="102"/>
                  </a:cubicBezTo>
                  <a:cubicBezTo>
                    <a:pt x="58" y="101"/>
                    <a:pt x="58" y="101"/>
                    <a:pt x="58" y="101"/>
                  </a:cubicBezTo>
                  <a:lnTo>
                    <a:pt x="57" y="101"/>
                  </a:lnTo>
                  <a:cubicBezTo>
                    <a:pt x="57" y="101"/>
                    <a:pt x="57" y="102"/>
                    <a:pt x="57" y="102"/>
                  </a:cubicBezTo>
                  <a:close/>
                  <a:moveTo>
                    <a:pt x="82" y="104"/>
                  </a:moveTo>
                  <a:cubicBezTo>
                    <a:pt x="82" y="102"/>
                    <a:pt x="81" y="102"/>
                    <a:pt x="80" y="101"/>
                  </a:cubicBezTo>
                  <a:cubicBezTo>
                    <a:pt x="79" y="101"/>
                    <a:pt x="78" y="100"/>
                    <a:pt x="76" y="101"/>
                  </a:cubicBezTo>
                  <a:cubicBezTo>
                    <a:pt x="76" y="101"/>
                    <a:pt x="75" y="101"/>
                    <a:pt x="75" y="102"/>
                  </a:cubicBezTo>
                  <a:cubicBezTo>
                    <a:pt x="74" y="102"/>
                    <a:pt x="74" y="103"/>
                    <a:pt x="74" y="103"/>
                  </a:cubicBezTo>
                  <a:cubicBezTo>
                    <a:pt x="74" y="104"/>
                    <a:pt x="74" y="105"/>
                    <a:pt x="74" y="105"/>
                  </a:cubicBezTo>
                  <a:cubicBezTo>
                    <a:pt x="74" y="106"/>
                    <a:pt x="75" y="106"/>
                    <a:pt x="75" y="106"/>
                  </a:cubicBezTo>
                  <a:cubicBezTo>
                    <a:pt x="75" y="107"/>
                    <a:pt x="76" y="107"/>
                    <a:pt x="77" y="107"/>
                  </a:cubicBezTo>
                  <a:cubicBezTo>
                    <a:pt x="77" y="107"/>
                    <a:pt x="78" y="107"/>
                    <a:pt x="78" y="108"/>
                  </a:cubicBezTo>
                  <a:cubicBezTo>
                    <a:pt x="79" y="107"/>
                    <a:pt x="80" y="107"/>
                    <a:pt x="80" y="106"/>
                  </a:cubicBezTo>
                  <a:cubicBezTo>
                    <a:pt x="81" y="106"/>
                    <a:pt x="82" y="105"/>
                    <a:pt x="82" y="104"/>
                  </a:cubicBezTo>
                  <a:close/>
                  <a:moveTo>
                    <a:pt x="44" y="101"/>
                  </a:moveTo>
                  <a:cubicBezTo>
                    <a:pt x="44" y="101"/>
                    <a:pt x="44" y="102"/>
                    <a:pt x="44" y="102"/>
                  </a:cubicBezTo>
                  <a:cubicBezTo>
                    <a:pt x="43" y="103"/>
                    <a:pt x="43" y="104"/>
                    <a:pt x="44" y="105"/>
                  </a:cubicBezTo>
                  <a:cubicBezTo>
                    <a:pt x="43" y="105"/>
                    <a:pt x="43" y="105"/>
                    <a:pt x="43" y="105"/>
                  </a:cubicBezTo>
                  <a:cubicBezTo>
                    <a:pt x="43" y="105"/>
                    <a:pt x="43" y="105"/>
                    <a:pt x="43" y="105"/>
                  </a:cubicBezTo>
                  <a:cubicBezTo>
                    <a:pt x="43" y="105"/>
                    <a:pt x="42" y="105"/>
                    <a:pt x="42" y="105"/>
                  </a:cubicBezTo>
                  <a:cubicBezTo>
                    <a:pt x="42" y="105"/>
                    <a:pt x="42" y="105"/>
                    <a:pt x="42" y="105"/>
                  </a:cubicBezTo>
                  <a:cubicBezTo>
                    <a:pt x="42" y="105"/>
                    <a:pt x="42" y="105"/>
                    <a:pt x="42" y="106"/>
                  </a:cubicBezTo>
                  <a:cubicBezTo>
                    <a:pt x="42" y="106"/>
                    <a:pt x="42" y="107"/>
                    <a:pt x="42" y="107"/>
                  </a:cubicBezTo>
                  <a:cubicBezTo>
                    <a:pt x="42" y="106"/>
                    <a:pt x="43" y="106"/>
                    <a:pt x="44" y="106"/>
                  </a:cubicBezTo>
                  <a:cubicBezTo>
                    <a:pt x="44" y="106"/>
                    <a:pt x="45" y="106"/>
                    <a:pt x="46" y="106"/>
                  </a:cubicBezTo>
                  <a:cubicBezTo>
                    <a:pt x="46" y="106"/>
                    <a:pt x="45" y="105"/>
                    <a:pt x="45" y="104"/>
                  </a:cubicBezTo>
                  <a:cubicBezTo>
                    <a:pt x="45" y="104"/>
                    <a:pt x="45" y="103"/>
                    <a:pt x="46" y="103"/>
                  </a:cubicBezTo>
                  <a:cubicBezTo>
                    <a:pt x="46" y="103"/>
                    <a:pt x="46" y="103"/>
                    <a:pt x="46" y="103"/>
                  </a:cubicBezTo>
                  <a:cubicBezTo>
                    <a:pt x="46" y="103"/>
                    <a:pt x="46" y="104"/>
                    <a:pt x="46" y="104"/>
                  </a:cubicBezTo>
                  <a:cubicBezTo>
                    <a:pt x="46" y="104"/>
                    <a:pt x="46" y="104"/>
                    <a:pt x="47" y="104"/>
                  </a:cubicBezTo>
                  <a:cubicBezTo>
                    <a:pt x="47" y="104"/>
                    <a:pt x="47" y="104"/>
                    <a:pt x="47" y="103"/>
                  </a:cubicBezTo>
                  <a:cubicBezTo>
                    <a:pt x="47" y="103"/>
                    <a:pt x="47" y="103"/>
                    <a:pt x="47" y="102"/>
                  </a:cubicBezTo>
                  <a:cubicBezTo>
                    <a:pt x="46" y="102"/>
                    <a:pt x="46" y="101"/>
                    <a:pt x="46" y="101"/>
                  </a:cubicBezTo>
                  <a:cubicBezTo>
                    <a:pt x="45" y="101"/>
                    <a:pt x="45" y="101"/>
                    <a:pt x="44" y="101"/>
                  </a:cubicBezTo>
                  <a:close/>
                  <a:moveTo>
                    <a:pt x="54" y="102"/>
                  </a:moveTo>
                  <a:cubicBezTo>
                    <a:pt x="54" y="102"/>
                    <a:pt x="55" y="101"/>
                    <a:pt x="55" y="101"/>
                  </a:cubicBezTo>
                  <a:cubicBezTo>
                    <a:pt x="55" y="100"/>
                    <a:pt x="55" y="100"/>
                    <a:pt x="54" y="100"/>
                  </a:cubicBezTo>
                  <a:cubicBezTo>
                    <a:pt x="54" y="101"/>
                    <a:pt x="54" y="101"/>
                    <a:pt x="54" y="102"/>
                  </a:cubicBezTo>
                  <a:close/>
                  <a:moveTo>
                    <a:pt x="42" y="98"/>
                  </a:moveTo>
                  <a:cubicBezTo>
                    <a:pt x="42" y="98"/>
                    <a:pt x="43" y="98"/>
                    <a:pt x="43" y="98"/>
                  </a:cubicBezTo>
                  <a:cubicBezTo>
                    <a:pt x="43" y="98"/>
                    <a:pt x="43" y="97"/>
                    <a:pt x="43" y="97"/>
                  </a:cubicBezTo>
                  <a:cubicBezTo>
                    <a:pt x="43" y="97"/>
                    <a:pt x="43" y="97"/>
                    <a:pt x="42" y="97"/>
                  </a:cubicBezTo>
                  <a:cubicBezTo>
                    <a:pt x="42" y="97"/>
                    <a:pt x="42" y="98"/>
                    <a:pt x="42" y="98"/>
                  </a:cubicBezTo>
                  <a:close/>
                  <a:moveTo>
                    <a:pt x="38" y="98"/>
                  </a:moveTo>
                  <a:cubicBezTo>
                    <a:pt x="38" y="98"/>
                    <a:pt x="39" y="98"/>
                    <a:pt x="40" y="98"/>
                  </a:cubicBezTo>
                  <a:cubicBezTo>
                    <a:pt x="41" y="98"/>
                    <a:pt x="41" y="97"/>
                    <a:pt x="40" y="96"/>
                  </a:cubicBezTo>
                  <a:cubicBezTo>
                    <a:pt x="40" y="96"/>
                    <a:pt x="39" y="97"/>
                    <a:pt x="39" y="97"/>
                  </a:cubicBezTo>
                  <a:cubicBezTo>
                    <a:pt x="39" y="97"/>
                    <a:pt x="38" y="98"/>
                    <a:pt x="38" y="98"/>
                  </a:cubicBezTo>
                  <a:close/>
                  <a:moveTo>
                    <a:pt x="53" y="96"/>
                  </a:moveTo>
                  <a:cubicBezTo>
                    <a:pt x="53" y="96"/>
                    <a:pt x="52" y="96"/>
                    <a:pt x="52" y="96"/>
                  </a:cubicBezTo>
                  <a:cubicBezTo>
                    <a:pt x="52" y="96"/>
                    <a:pt x="51" y="96"/>
                    <a:pt x="51" y="96"/>
                  </a:cubicBezTo>
                  <a:cubicBezTo>
                    <a:pt x="51" y="97"/>
                    <a:pt x="51" y="97"/>
                    <a:pt x="52" y="97"/>
                  </a:cubicBezTo>
                  <a:cubicBezTo>
                    <a:pt x="52" y="97"/>
                    <a:pt x="52" y="98"/>
                    <a:pt x="53" y="98"/>
                  </a:cubicBezTo>
                  <a:cubicBezTo>
                    <a:pt x="53" y="97"/>
                    <a:pt x="53" y="97"/>
                    <a:pt x="53" y="97"/>
                  </a:cubicBezTo>
                  <a:cubicBezTo>
                    <a:pt x="53" y="97"/>
                    <a:pt x="53" y="97"/>
                    <a:pt x="53" y="97"/>
                  </a:cubicBezTo>
                  <a:cubicBezTo>
                    <a:pt x="54" y="97"/>
                    <a:pt x="54" y="97"/>
                    <a:pt x="54" y="97"/>
                  </a:cubicBezTo>
                  <a:cubicBezTo>
                    <a:pt x="54" y="97"/>
                    <a:pt x="54" y="97"/>
                    <a:pt x="54" y="97"/>
                  </a:cubicBezTo>
                  <a:cubicBezTo>
                    <a:pt x="55" y="97"/>
                    <a:pt x="55" y="96"/>
                    <a:pt x="54" y="96"/>
                  </a:cubicBezTo>
                  <a:cubicBezTo>
                    <a:pt x="54" y="96"/>
                    <a:pt x="54" y="96"/>
                    <a:pt x="54" y="96"/>
                  </a:cubicBezTo>
                  <a:cubicBezTo>
                    <a:pt x="53" y="96"/>
                    <a:pt x="53" y="96"/>
                    <a:pt x="53" y="96"/>
                  </a:cubicBezTo>
                  <a:close/>
                  <a:moveTo>
                    <a:pt x="82" y="96"/>
                  </a:moveTo>
                  <a:cubicBezTo>
                    <a:pt x="82" y="97"/>
                    <a:pt x="83" y="97"/>
                    <a:pt x="83" y="97"/>
                  </a:cubicBezTo>
                  <a:cubicBezTo>
                    <a:pt x="84" y="97"/>
                    <a:pt x="84" y="97"/>
                    <a:pt x="84" y="97"/>
                  </a:cubicBezTo>
                  <a:cubicBezTo>
                    <a:pt x="84" y="97"/>
                    <a:pt x="84" y="96"/>
                    <a:pt x="84" y="96"/>
                  </a:cubicBezTo>
                  <a:cubicBezTo>
                    <a:pt x="85" y="96"/>
                    <a:pt x="85" y="96"/>
                    <a:pt x="84" y="96"/>
                  </a:cubicBezTo>
                  <a:cubicBezTo>
                    <a:pt x="84" y="95"/>
                    <a:pt x="84" y="95"/>
                    <a:pt x="83" y="95"/>
                  </a:cubicBezTo>
                  <a:cubicBezTo>
                    <a:pt x="83" y="96"/>
                    <a:pt x="82" y="96"/>
                    <a:pt x="82" y="96"/>
                  </a:cubicBezTo>
                  <a:close/>
                  <a:moveTo>
                    <a:pt x="60" y="94"/>
                  </a:moveTo>
                  <a:cubicBezTo>
                    <a:pt x="61" y="94"/>
                    <a:pt x="61" y="94"/>
                    <a:pt x="61" y="94"/>
                  </a:cubicBezTo>
                  <a:cubicBezTo>
                    <a:pt x="61" y="94"/>
                    <a:pt x="61" y="94"/>
                    <a:pt x="61" y="93"/>
                  </a:cubicBezTo>
                  <a:cubicBezTo>
                    <a:pt x="61" y="93"/>
                    <a:pt x="61" y="93"/>
                    <a:pt x="61" y="93"/>
                  </a:cubicBezTo>
                  <a:cubicBezTo>
                    <a:pt x="60" y="93"/>
                    <a:pt x="60" y="94"/>
                    <a:pt x="60" y="94"/>
                  </a:cubicBezTo>
                  <a:close/>
                  <a:moveTo>
                    <a:pt x="57" y="93"/>
                  </a:moveTo>
                  <a:cubicBezTo>
                    <a:pt x="57" y="93"/>
                    <a:pt x="57" y="93"/>
                    <a:pt x="58" y="93"/>
                  </a:cubicBezTo>
                  <a:cubicBezTo>
                    <a:pt x="58" y="93"/>
                    <a:pt x="58" y="93"/>
                    <a:pt x="58" y="92"/>
                  </a:cubicBezTo>
                  <a:cubicBezTo>
                    <a:pt x="58" y="92"/>
                    <a:pt x="57" y="92"/>
                    <a:pt x="57" y="93"/>
                  </a:cubicBezTo>
                  <a:close/>
                  <a:moveTo>
                    <a:pt x="48" y="92"/>
                  </a:moveTo>
                  <a:cubicBezTo>
                    <a:pt x="48" y="92"/>
                    <a:pt x="48" y="92"/>
                    <a:pt x="48" y="92"/>
                  </a:cubicBezTo>
                  <a:cubicBezTo>
                    <a:pt x="48" y="92"/>
                    <a:pt x="48" y="92"/>
                    <a:pt x="49" y="92"/>
                  </a:cubicBezTo>
                  <a:cubicBezTo>
                    <a:pt x="49" y="92"/>
                    <a:pt x="48" y="92"/>
                    <a:pt x="48" y="91"/>
                  </a:cubicBezTo>
                  <a:cubicBezTo>
                    <a:pt x="48" y="91"/>
                    <a:pt x="48" y="91"/>
                    <a:pt x="48" y="92"/>
                  </a:cubicBezTo>
                  <a:close/>
                  <a:moveTo>
                    <a:pt x="53" y="91"/>
                  </a:moveTo>
                  <a:cubicBezTo>
                    <a:pt x="53" y="91"/>
                    <a:pt x="53" y="92"/>
                    <a:pt x="53" y="92"/>
                  </a:cubicBezTo>
                  <a:cubicBezTo>
                    <a:pt x="53" y="93"/>
                    <a:pt x="53" y="93"/>
                    <a:pt x="53" y="93"/>
                  </a:cubicBezTo>
                  <a:lnTo>
                    <a:pt x="55" y="93"/>
                  </a:lnTo>
                  <a:cubicBezTo>
                    <a:pt x="56" y="93"/>
                    <a:pt x="57" y="93"/>
                    <a:pt x="57" y="93"/>
                  </a:cubicBezTo>
                  <a:cubicBezTo>
                    <a:pt x="57" y="92"/>
                    <a:pt x="56" y="92"/>
                    <a:pt x="55" y="91"/>
                  </a:cubicBezTo>
                  <a:cubicBezTo>
                    <a:pt x="55" y="91"/>
                    <a:pt x="54" y="91"/>
                    <a:pt x="53" y="91"/>
                  </a:cubicBezTo>
                  <a:close/>
                  <a:moveTo>
                    <a:pt x="63" y="91"/>
                  </a:moveTo>
                  <a:cubicBezTo>
                    <a:pt x="63" y="91"/>
                    <a:pt x="63" y="92"/>
                    <a:pt x="64" y="93"/>
                  </a:cubicBezTo>
                  <a:cubicBezTo>
                    <a:pt x="65" y="93"/>
                    <a:pt x="65" y="92"/>
                    <a:pt x="65" y="92"/>
                  </a:cubicBezTo>
                  <a:cubicBezTo>
                    <a:pt x="65" y="92"/>
                    <a:pt x="65" y="92"/>
                    <a:pt x="65" y="91"/>
                  </a:cubicBezTo>
                  <a:cubicBezTo>
                    <a:pt x="65" y="91"/>
                    <a:pt x="64" y="91"/>
                    <a:pt x="64" y="90"/>
                  </a:cubicBezTo>
                  <a:cubicBezTo>
                    <a:pt x="63" y="90"/>
                    <a:pt x="63" y="90"/>
                    <a:pt x="63" y="91"/>
                  </a:cubicBezTo>
                  <a:close/>
                  <a:moveTo>
                    <a:pt x="40" y="90"/>
                  </a:moveTo>
                  <a:cubicBezTo>
                    <a:pt x="40" y="90"/>
                    <a:pt x="41" y="90"/>
                    <a:pt x="41" y="90"/>
                  </a:cubicBezTo>
                  <a:cubicBezTo>
                    <a:pt x="40" y="89"/>
                    <a:pt x="40" y="89"/>
                    <a:pt x="40" y="90"/>
                  </a:cubicBezTo>
                  <a:cubicBezTo>
                    <a:pt x="40" y="90"/>
                    <a:pt x="40" y="90"/>
                    <a:pt x="40" y="90"/>
                  </a:cubicBezTo>
                  <a:close/>
                  <a:moveTo>
                    <a:pt x="87" y="87"/>
                  </a:moveTo>
                  <a:cubicBezTo>
                    <a:pt x="87" y="87"/>
                    <a:pt x="86" y="87"/>
                    <a:pt x="86" y="87"/>
                  </a:cubicBezTo>
                  <a:cubicBezTo>
                    <a:pt x="85" y="87"/>
                    <a:pt x="85" y="87"/>
                    <a:pt x="85" y="88"/>
                  </a:cubicBezTo>
                  <a:cubicBezTo>
                    <a:pt x="86" y="88"/>
                    <a:pt x="86" y="88"/>
                    <a:pt x="86" y="88"/>
                  </a:cubicBezTo>
                  <a:cubicBezTo>
                    <a:pt x="87" y="88"/>
                    <a:pt x="87" y="88"/>
                    <a:pt x="87" y="87"/>
                  </a:cubicBezTo>
                  <a:close/>
                  <a:moveTo>
                    <a:pt x="52" y="84"/>
                  </a:moveTo>
                  <a:cubicBezTo>
                    <a:pt x="52" y="85"/>
                    <a:pt x="52" y="85"/>
                    <a:pt x="53" y="85"/>
                  </a:cubicBezTo>
                  <a:cubicBezTo>
                    <a:pt x="53" y="85"/>
                    <a:pt x="53" y="85"/>
                    <a:pt x="53" y="86"/>
                  </a:cubicBezTo>
                  <a:cubicBezTo>
                    <a:pt x="54" y="86"/>
                    <a:pt x="54" y="86"/>
                    <a:pt x="54" y="86"/>
                  </a:cubicBezTo>
                  <a:cubicBezTo>
                    <a:pt x="54" y="85"/>
                    <a:pt x="54" y="85"/>
                    <a:pt x="53" y="85"/>
                  </a:cubicBezTo>
                  <a:cubicBezTo>
                    <a:pt x="53" y="84"/>
                    <a:pt x="53" y="84"/>
                    <a:pt x="52" y="84"/>
                  </a:cubicBezTo>
                  <a:close/>
                  <a:moveTo>
                    <a:pt x="58" y="85"/>
                  </a:moveTo>
                  <a:cubicBezTo>
                    <a:pt x="59" y="85"/>
                    <a:pt x="59" y="85"/>
                    <a:pt x="59" y="85"/>
                  </a:cubicBezTo>
                  <a:cubicBezTo>
                    <a:pt x="59" y="85"/>
                    <a:pt x="59" y="85"/>
                    <a:pt x="59" y="85"/>
                  </a:cubicBezTo>
                  <a:cubicBezTo>
                    <a:pt x="59" y="85"/>
                    <a:pt x="59" y="85"/>
                    <a:pt x="60" y="84"/>
                  </a:cubicBezTo>
                  <a:cubicBezTo>
                    <a:pt x="59" y="84"/>
                    <a:pt x="59" y="84"/>
                    <a:pt x="59" y="84"/>
                  </a:cubicBezTo>
                  <a:cubicBezTo>
                    <a:pt x="59" y="84"/>
                    <a:pt x="58" y="84"/>
                    <a:pt x="58" y="85"/>
                  </a:cubicBezTo>
                  <a:close/>
                  <a:moveTo>
                    <a:pt x="49" y="84"/>
                  </a:moveTo>
                  <a:cubicBezTo>
                    <a:pt x="48" y="83"/>
                    <a:pt x="48" y="83"/>
                    <a:pt x="47" y="84"/>
                  </a:cubicBezTo>
                  <a:cubicBezTo>
                    <a:pt x="48" y="84"/>
                    <a:pt x="47" y="85"/>
                    <a:pt x="47" y="85"/>
                  </a:cubicBezTo>
                  <a:cubicBezTo>
                    <a:pt x="47" y="85"/>
                    <a:pt x="47" y="85"/>
                    <a:pt x="47" y="85"/>
                  </a:cubicBezTo>
                  <a:cubicBezTo>
                    <a:pt x="47" y="85"/>
                    <a:pt x="46" y="86"/>
                    <a:pt x="46" y="86"/>
                  </a:cubicBezTo>
                  <a:cubicBezTo>
                    <a:pt x="46" y="86"/>
                    <a:pt x="46" y="86"/>
                    <a:pt x="47" y="86"/>
                  </a:cubicBezTo>
                  <a:lnTo>
                    <a:pt x="47" y="86"/>
                  </a:lnTo>
                  <a:cubicBezTo>
                    <a:pt x="48" y="86"/>
                    <a:pt x="48" y="85"/>
                    <a:pt x="48" y="85"/>
                  </a:cubicBezTo>
                  <a:cubicBezTo>
                    <a:pt x="48" y="84"/>
                    <a:pt x="49" y="84"/>
                    <a:pt x="49" y="84"/>
                  </a:cubicBezTo>
                  <a:cubicBezTo>
                    <a:pt x="49" y="84"/>
                    <a:pt x="50" y="84"/>
                    <a:pt x="50" y="84"/>
                  </a:cubicBezTo>
                  <a:cubicBezTo>
                    <a:pt x="50" y="84"/>
                    <a:pt x="50" y="84"/>
                    <a:pt x="51" y="84"/>
                  </a:cubicBezTo>
                  <a:cubicBezTo>
                    <a:pt x="50" y="83"/>
                    <a:pt x="49" y="84"/>
                    <a:pt x="49" y="84"/>
                  </a:cubicBezTo>
                  <a:close/>
                  <a:moveTo>
                    <a:pt x="65" y="83"/>
                  </a:moveTo>
                  <a:cubicBezTo>
                    <a:pt x="65" y="83"/>
                    <a:pt x="65" y="83"/>
                    <a:pt x="66" y="84"/>
                  </a:cubicBezTo>
                  <a:cubicBezTo>
                    <a:pt x="66" y="84"/>
                    <a:pt x="67" y="83"/>
                    <a:pt x="67" y="83"/>
                  </a:cubicBezTo>
                  <a:cubicBezTo>
                    <a:pt x="66" y="82"/>
                    <a:pt x="66" y="82"/>
                    <a:pt x="66" y="82"/>
                  </a:cubicBezTo>
                  <a:cubicBezTo>
                    <a:pt x="65" y="82"/>
                    <a:pt x="65" y="82"/>
                    <a:pt x="65" y="83"/>
                  </a:cubicBezTo>
                  <a:close/>
                  <a:moveTo>
                    <a:pt x="44" y="82"/>
                  </a:moveTo>
                  <a:cubicBezTo>
                    <a:pt x="44" y="82"/>
                    <a:pt x="44" y="82"/>
                    <a:pt x="44" y="82"/>
                  </a:cubicBezTo>
                  <a:cubicBezTo>
                    <a:pt x="44" y="82"/>
                    <a:pt x="44" y="82"/>
                    <a:pt x="44" y="83"/>
                  </a:cubicBezTo>
                  <a:cubicBezTo>
                    <a:pt x="44" y="83"/>
                    <a:pt x="44" y="83"/>
                    <a:pt x="43" y="83"/>
                  </a:cubicBezTo>
                  <a:cubicBezTo>
                    <a:pt x="42" y="83"/>
                    <a:pt x="42" y="83"/>
                    <a:pt x="42" y="83"/>
                  </a:cubicBezTo>
                  <a:cubicBezTo>
                    <a:pt x="42" y="84"/>
                    <a:pt x="42" y="84"/>
                    <a:pt x="41" y="85"/>
                  </a:cubicBezTo>
                  <a:cubicBezTo>
                    <a:pt x="42" y="85"/>
                    <a:pt x="42" y="86"/>
                    <a:pt x="43" y="86"/>
                  </a:cubicBezTo>
                  <a:cubicBezTo>
                    <a:pt x="44" y="87"/>
                    <a:pt x="44" y="87"/>
                    <a:pt x="44" y="88"/>
                  </a:cubicBezTo>
                  <a:cubicBezTo>
                    <a:pt x="44" y="88"/>
                    <a:pt x="44" y="88"/>
                    <a:pt x="43" y="88"/>
                  </a:cubicBezTo>
                  <a:cubicBezTo>
                    <a:pt x="43" y="88"/>
                    <a:pt x="42" y="89"/>
                    <a:pt x="42" y="89"/>
                  </a:cubicBezTo>
                  <a:cubicBezTo>
                    <a:pt x="42" y="89"/>
                    <a:pt x="43" y="90"/>
                    <a:pt x="43" y="90"/>
                  </a:cubicBezTo>
                  <a:cubicBezTo>
                    <a:pt x="44" y="90"/>
                    <a:pt x="44" y="91"/>
                    <a:pt x="45" y="91"/>
                  </a:cubicBezTo>
                  <a:cubicBezTo>
                    <a:pt x="46" y="91"/>
                    <a:pt x="46" y="91"/>
                    <a:pt x="47" y="91"/>
                  </a:cubicBezTo>
                  <a:cubicBezTo>
                    <a:pt x="47" y="90"/>
                    <a:pt x="47" y="90"/>
                    <a:pt x="47" y="90"/>
                  </a:cubicBezTo>
                  <a:cubicBezTo>
                    <a:pt x="48" y="90"/>
                    <a:pt x="48" y="90"/>
                    <a:pt x="48" y="89"/>
                  </a:cubicBezTo>
                  <a:cubicBezTo>
                    <a:pt x="48" y="89"/>
                    <a:pt x="49" y="89"/>
                    <a:pt x="49" y="89"/>
                  </a:cubicBezTo>
                  <a:cubicBezTo>
                    <a:pt x="48" y="88"/>
                    <a:pt x="48" y="88"/>
                    <a:pt x="48" y="89"/>
                  </a:cubicBezTo>
                  <a:cubicBezTo>
                    <a:pt x="47" y="89"/>
                    <a:pt x="47" y="89"/>
                    <a:pt x="47" y="89"/>
                  </a:cubicBezTo>
                  <a:cubicBezTo>
                    <a:pt x="46" y="89"/>
                    <a:pt x="45" y="89"/>
                    <a:pt x="45" y="88"/>
                  </a:cubicBezTo>
                  <a:cubicBezTo>
                    <a:pt x="45" y="88"/>
                    <a:pt x="46" y="88"/>
                    <a:pt x="46" y="88"/>
                  </a:cubicBezTo>
                  <a:cubicBezTo>
                    <a:pt x="46" y="88"/>
                    <a:pt x="46" y="87"/>
                    <a:pt x="46" y="87"/>
                  </a:cubicBezTo>
                  <a:cubicBezTo>
                    <a:pt x="46" y="87"/>
                    <a:pt x="46" y="87"/>
                    <a:pt x="46" y="87"/>
                  </a:cubicBezTo>
                  <a:cubicBezTo>
                    <a:pt x="46" y="87"/>
                    <a:pt x="46" y="86"/>
                    <a:pt x="45" y="86"/>
                  </a:cubicBezTo>
                  <a:cubicBezTo>
                    <a:pt x="45" y="86"/>
                    <a:pt x="45" y="86"/>
                    <a:pt x="45" y="86"/>
                  </a:cubicBezTo>
                  <a:cubicBezTo>
                    <a:pt x="44" y="85"/>
                    <a:pt x="44" y="85"/>
                    <a:pt x="44" y="85"/>
                  </a:cubicBezTo>
                  <a:cubicBezTo>
                    <a:pt x="44" y="84"/>
                    <a:pt x="45" y="84"/>
                    <a:pt x="45" y="84"/>
                  </a:cubicBezTo>
                  <a:cubicBezTo>
                    <a:pt x="45" y="84"/>
                    <a:pt x="45" y="84"/>
                    <a:pt x="46" y="83"/>
                  </a:cubicBezTo>
                  <a:cubicBezTo>
                    <a:pt x="46" y="83"/>
                    <a:pt x="46" y="83"/>
                    <a:pt x="46" y="82"/>
                  </a:cubicBezTo>
                  <a:cubicBezTo>
                    <a:pt x="46" y="82"/>
                    <a:pt x="47" y="82"/>
                    <a:pt x="47" y="81"/>
                  </a:cubicBezTo>
                  <a:cubicBezTo>
                    <a:pt x="46" y="81"/>
                    <a:pt x="46" y="82"/>
                    <a:pt x="45" y="82"/>
                  </a:cubicBezTo>
                  <a:cubicBezTo>
                    <a:pt x="45" y="82"/>
                    <a:pt x="44" y="82"/>
                    <a:pt x="44" y="82"/>
                  </a:cubicBezTo>
                  <a:close/>
                  <a:moveTo>
                    <a:pt x="36" y="79"/>
                  </a:moveTo>
                  <a:cubicBezTo>
                    <a:pt x="37" y="79"/>
                    <a:pt x="37" y="78"/>
                    <a:pt x="37" y="78"/>
                  </a:cubicBezTo>
                  <a:cubicBezTo>
                    <a:pt x="36" y="78"/>
                    <a:pt x="36" y="78"/>
                    <a:pt x="36" y="78"/>
                  </a:cubicBezTo>
                  <a:cubicBezTo>
                    <a:pt x="36" y="78"/>
                    <a:pt x="36" y="78"/>
                    <a:pt x="36" y="78"/>
                  </a:cubicBezTo>
                  <a:cubicBezTo>
                    <a:pt x="36" y="79"/>
                    <a:pt x="36" y="79"/>
                    <a:pt x="36" y="79"/>
                  </a:cubicBezTo>
                  <a:close/>
                  <a:moveTo>
                    <a:pt x="54" y="77"/>
                  </a:moveTo>
                  <a:cubicBezTo>
                    <a:pt x="53" y="76"/>
                    <a:pt x="52" y="77"/>
                    <a:pt x="52" y="77"/>
                  </a:cubicBezTo>
                  <a:cubicBezTo>
                    <a:pt x="52" y="78"/>
                    <a:pt x="52" y="79"/>
                    <a:pt x="51" y="79"/>
                  </a:cubicBezTo>
                  <a:cubicBezTo>
                    <a:pt x="52" y="79"/>
                    <a:pt x="53" y="79"/>
                    <a:pt x="53" y="79"/>
                  </a:cubicBezTo>
                  <a:cubicBezTo>
                    <a:pt x="54" y="79"/>
                    <a:pt x="54" y="78"/>
                    <a:pt x="55" y="77"/>
                  </a:cubicBezTo>
                  <a:cubicBezTo>
                    <a:pt x="54" y="77"/>
                    <a:pt x="54" y="77"/>
                    <a:pt x="54" y="77"/>
                  </a:cubicBezTo>
                  <a:cubicBezTo>
                    <a:pt x="54" y="77"/>
                    <a:pt x="54" y="77"/>
                    <a:pt x="54" y="77"/>
                  </a:cubicBezTo>
                  <a:close/>
                  <a:moveTo>
                    <a:pt x="58" y="76"/>
                  </a:moveTo>
                  <a:cubicBezTo>
                    <a:pt x="58" y="77"/>
                    <a:pt x="58" y="77"/>
                    <a:pt x="57" y="78"/>
                  </a:cubicBezTo>
                  <a:cubicBezTo>
                    <a:pt x="57" y="78"/>
                    <a:pt x="57" y="79"/>
                    <a:pt x="56" y="79"/>
                  </a:cubicBezTo>
                  <a:cubicBezTo>
                    <a:pt x="56" y="79"/>
                    <a:pt x="57" y="80"/>
                    <a:pt x="57" y="79"/>
                  </a:cubicBezTo>
                  <a:cubicBezTo>
                    <a:pt x="58" y="79"/>
                    <a:pt x="58" y="79"/>
                    <a:pt x="58" y="79"/>
                  </a:cubicBezTo>
                  <a:cubicBezTo>
                    <a:pt x="58" y="79"/>
                    <a:pt x="58" y="78"/>
                    <a:pt x="58" y="78"/>
                  </a:cubicBezTo>
                  <a:cubicBezTo>
                    <a:pt x="59" y="78"/>
                    <a:pt x="59" y="78"/>
                    <a:pt x="59" y="78"/>
                  </a:cubicBezTo>
                  <a:cubicBezTo>
                    <a:pt x="60" y="77"/>
                    <a:pt x="60" y="77"/>
                    <a:pt x="60" y="76"/>
                  </a:cubicBezTo>
                  <a:cubicBezTo>
                    <a:pt x="60" y="76"/>
                    <a:pt x="60" y="76"/>
                    <a:pt x="59" y="76"/>
                  </a:cubicBezTo>
                  <a:cubicBezTo>
                    <a:pt x="59" y="76"/>
                    <a:pt x="58" y="76"/>
                    <a:pt x="58" y="76"/>
                  </a:cubicBezTo>
                  <a:close/>
                  <a:moveTo>
                    <a:pt x="36" y="76"/>
                  </a:moveTo>
                  <a:cubicBezTo>
                    <a:pt x="37" y="76"/>
                    <a:pt x="37" y="76"/>
                    <a:pt x="37" y="76"/>
                  </a:cubicBezTo>
                  <a:lnTo>
                    <a:pt x="36" y="76"/>
                  </a:lnTo>
                  <a:close/>
                  <a:moveTo>
                    <a:pt x="44" y="76"/>
                  </a:moveTo>
                  <a:cubicBezTo>
                    <a:pt x="45" y="77"/>
                    <a:pt x="45" y="77"/>
                    <a:pt x="46" y="76"/>
                  </a:cubicBezTo>
                  <a:cubicBezTo>
                    <a:pt x="45" y="76"/>
                    <a:pt x="45" y="75"/>
                    <a:pt x="45" y="75"/>
                  </a:cubicBezTo>
                  <a:cubicBezTo>
                    <a:pt x="45" y="75"/>
                    <a:pt x="45" y="75"/>
                    <a:pt x="44" y="76"/>
                  </a:cubicBezTo>
                  <a:cubicBezTo>
                    <a:pt x="44" y="76"/>
                    <a:pt x="44" y="76"/>
                    <a:pt x="44" y="76"/>
                  </a:cubicBezTo>
                  <a:close/>
                  <a:moveTo>
                    <a:pt x="41" y="72"/>
                  </a:moveTo>
                  <a:cubicBezTo>
                    <a:pt x="40" y="72"/>
                    <a:pt x="40" y="73"/>
                    <a:pt x="41" y="73"/>
                  </a:cubicBezTo>
                  <a:cubicBezTo>
                    <a:pt x="41" y="73"/>
                    <a:pt x="41" y="73"/>
                    <a:pt x="42" y="73"/>
                  </a:cubicBezTo>
                  <a:cubicBezTo>
                    <a:pt x="42" y="72"/>
                    <a:pt x="41" y="72"/>
                    <a:pt x="41" y="72"/>
                  </a:cubicBezTo>
                  <a:close/>
                  <a:moveTo>
                    <a:pt x="40" y="70"/>
                  </a:moveTo>
                  <a:cubicBezTo>
                    <a:pt x="41" y="70"/>
                    <a:pt x="41" y="70"/>
                    <a:pt x="41" y="70"/>
                  </a:cubicBezTo>
                  <a:cubicBezTo>
                    <a:pt x="41" y="69"/>
                    <a:pt x="41" y="69"/>
                    <a:pt x="41" y="69"/>
                  </a:cubicBezTo>
                  <a:cubicBezTo>
                    <a:pt x="41" y="69"/>
                    <a:pt x="40" y="69"/>
                    <a:pt x="40" y="69"/>
                  </a:cubicBezTo>
                  <a:cubicBezTo>
                    <a:pt x="40" y="69"/>
                    <a:pt x="40" y="70"/>
                    <a:pt x="40" y="70"/>
                  </a:cubicBezTo>
                  <a:close/>
                  <a:moveTo>
                    <a:pt x="52" y="69"/>
                  </a:moveTo>
                  <a:cubicBezTo>
                    <a:pt x="52" y="70"/>
                    <a:pt x="52" y="70"/>
                    <a:pt x="52" y="70"/>
                  </a:cubicBezTo>
                  <a:lnTo>
                    <a:pt x="53" y="69"/>
                  </a:lnTo>
                  <a:cubicBezTo>
                    <a:pt x="53" y="69"/>
                    <a:pt x="52" y="68"/>
                    <a:pt x="52" y="68"/>
                  </a:cubicBezTo>
                  <a:cubicBezTo>
                    <a:pt x="52" y="68"/>
                    <a:pt x="52" y="69"/>
                    <a:pt x="52" y="69"/>
                  </a:cubicBezTo>
                  <a:cubicBezTo>
                    <a:pt x="52" y="69"/>
                    <a:pt x="51" y="69"/>
                    <a:pt x="52" y="69"/>
                  </a:cubicBezTo>
                  <a:close/>
                  <a:moveTo>
                    <a:pt x="55" y="68"/>
                  </a:moveTo>
                  <a:cubicBezTo>
                    <a:pt x="55" y="69"/>
                    <a:pt x="56" y="69"/>
                    <a:pt x="56" y="69"/>
                  </a:cubicBezTo>
                  <a:cubicBezTo>
                    <a:pt x="56" y="69"/>
                    <a:pt x="56" y="68"/>
                    <a:pt x="57" y="68"/>
                  </a:cubicBezTo>
                  <a:cubicBezTo>
                    <a:pt x="57" y="68"/>
                    <a:pt x="57" y="67"/>
                    <a:pt x="57" y="67"/>
                  </a:cubicBezTo>
                  <a:cubicBezTo>
                    <a:pt x="57" y="67"/>
                    <a:pt x="56" y="67"/>
                    <a:pt x="56" y="67"/>
                  </a:cubicBezTo>
                  <a:cubicBezTo>
                    <a:pt x="56" y="68"/>
                    <a:pt x="56" y="68"/>
                    <a:pt x="55" y="68"/>
                  </a:cubicBezTo>
                  <a:close/>
                  <a:moveTo>
                    <a:pt x="51" y="66"/>
                  </a:moveTo>
                  <a:lnTo>
                    <a:pt x="51" y="67"/>
                  </a:lnTo>
                  <a:cubicBezTo>
                    <a:pt x="51" y="67"/>
                    <a:pt x="52" y="67"/>
                    <a:pt x="52" y="67"/>
                  </a:cubicBezTo>
                  <a:cubicBezTo>
                    <a:pt x="52" y="67"/>
                    <a:pt x="52" y="66"/>
                    <a:pt x="52" y="66"/>
                  </a:cubicBezTo>
                  <a:cubicBezTo>
                    <a:pt x="52" y="66"/>
                    <a:pt x="52" y="66"/>
                    <a:pt x="52" y="66"/>
                  </a:cubicBezTo>
                  <a:cubicBezTo>
                    <a:pt x="52" y="66"/>
                    <a:pt x="52" y="66"/>
                    <a:pt x="51" y="66"/>
                  </a:cubicBezTo>
                  <a:close/>
                  <a:moveTo>
                    <a:pt x="48" y="66"/>
                  </a:moveTo>
                  <a:cubicBezTo>
                    <a:pt x="48" y="66"/>
                    <a:pt x="48" y="66"/>
                    <a:pt x="48" y="67"/>
                  </a:cubicBezTo>
                  <a:cubicBezTo>
                    <a:pt x="48" y="68"/>
                    <a:pt x="48" y="68"/>
                    <a:pt x="48" y="69"/>
                  </a:cubicBezTo>
                  <a:cubicBezTo>
                    <a:pt x="48" y="69"/>
                    <a:pt x="48" y="69"/>
                    <a:pt x="48" y="70"/>
                  </a:cubicBezTo>
                  <a:cubicBezTo>
                    <a:pt x="48" y="70"/>
                    <a:pt x="48" y="70"/>
                    <a:pt x="49" y="70"/>
                  </a:cubicBezTo>
                  <a:cubicBezTo>
                    <a:pt x="49" y="70"/>
                    <a:pt x="49" y="70"/>
                    <a:pt x="49" y="69"/>
                  </a:cubicBezTo>
                  <a:cubicBezTo>
                    <a:pt x="49" y="69"/>
                    <a:pt x="49" y="69"/>
                    <a:pt x="49" y="69"/>
                  </a:cubicBezTo>
                  <a:cubicBezTo>
                    <a:pt x="49" y="69"/>
                    <a:pt x="49" y="69"/>
                    <a:pt x="49" y="68"/>
                  </a:cubicBezTo>
                  <a:cubicBezTo>
                    <a:pt x="49" y="68"/>
                    <a:pt x="50" y="68"/>
                    <a:pt x="50" y="68"/>
                  </a:cubicBezTo>
                  <a:cubicBezTo>
                    <a:pt x="50" y="68"/>
                    <a:pt x="51" y="68"/>
                    <a:pt x="51" y="67"/>
                  </a:cubicBezTo>
                  <a:cubicBezTo>
                    <a:pt x="50" y="67"/>
                    <a:pt x="50" y="66"/>
                    <a:pt x="50" y="66"/>
                  </a:cubicBezTo>
                  <a:cubicBezTo>
                    <a:pt x="49" y="66"/>
                    <a:pt x="49" y="66"/>
                    <a:pt x="48" y="66"/>
                  </a:cubicBezTo>
                  <a:close/>
                  <a:moveTo>
                    <a:pt x="44" y="66"/>
                  </a:moveTo>
                  <a:cubicBezTo>
                    <a:pt x="44" y="66"/>
                    <a:pt x="44" y="67"/>
                    <a:pt x="44" y="67"/>
                  </a:cubicBezTo>
                  <a:cubicBezTo>
                    <a:pt x="44" y="67"/>
                    <a:pt x="45" y="67"/>
                    <a:pt x="45" y="67"/>
                  </a:cubicBezTo>
                  <a:cubicBezTo>
                    <a:pt x="45" y="67"/>
                    <a:pt x="46" y="67"/>
                    <a:pt x="46" y="66"/>
                  </a:cubicBezTo>
                  <a:cubicBezTo>
                    <a:pt x="45" y="66"/>
                    <a:pt x="45" y="66"/>
                    <a:pt x="45" y="66"/>
                  </a:cubicBezTo>
                  <a:cubicBezTo>
                    <a:pt x="44" y="66"/>
                    <a:pt x="44" y="66"/>
                    <a:pt x="44" y="66"/>
                  </a:cubicBezTo>
                  <a:close/>
                  <a:moveTo>
                    <a:pt x="39" y="66"/>
                  </a:moveTo>
                  <a:cubicBezTo>
                    <a:pt x="39" y="66"/>
                    <a:pt x="40" y="66"/>
                    <a:pt x="40" y="66"/>
                  </a:cubicBezTo>
                  <a:cubicBezTo>
                    <a:pt x="40" y="66"/>
                    <a:pt x="40" y="66"/>
                    <a:pt x="40" y="66"/>
                  </a:cubicBezTo>
                  <a:cubicBezTo>
                    <a:pt x="40" y="66"/>
                    <a:pt x="40" y="66"/>
                    <a:pt x="40" y="66"/>
                  </a:cubicBezTo>
                  <a:cubicBezTo>
                    <a:pt x="40" y="65"/>
                    <a:pt x="40" y="65"/>
                    <a:pt x="39" y="66"/>
                  </a:cubicBezTo>
                  <a:close/>
                  <a:moveTo>
                    <a:pt x="59" y="65"/>
                  </a:moveTo>
                  <a:cubicBezTo>
                    <a:pt x="59" y="65"/>
                    <a:pt x="60" y="65"/>
                    <a:pt x="60" y="65"/>
                  </a:cubicBezTo>
                  <a:cubicBezTo>
                    <a:pt x="60" y="64"/>
                    <a:pt x="59" y="64"/>
                    <a:pt x="59" y="65"/>
                  </a:cubicBezTo>
                  <a:cubicBezTo>
                    <a:pt x="59" y="65"/>
                    <a:pt x="59" y="65"/>
                    <a:pt x="59" y="65"/>
                  </a:cubicBezTo>
                  <a:close/>
                  <a:moveTo>
                    <a:pt x="48" y="64"/>
                  </a:moveTo>
                  <a:cubicBezTo>
                    <a:pt x="48" y="64"/>
                    <a:pt x="48" y="65"/>
                    <a:pt x="48" y="65"/>
                  </a:cubicBezTo>
                  <a:cubicBezTo>
                    <a:pt x="48" y="65"/>
                    <a:pt x="48" y="65"/>
                    <a:pt x="48" y="65"/>
                  </a:cubicBezTo>
                  <a:cubicBezTo>
                    <a:pt x="49" y="65"/>
                    <a:pt x="50" y="65"/>
                    <a:pt x="50" y="65"/>
                  </a:cubicBezTo>
                  <a:cubicBezTo>
                    <a:pt x="50" y="65"/>
                    <a:pt x="50" y="65"/>
                    <a:pt x="50" y="64"/>
                  </a:cubicBezTo>
                  <a:cubicBezTo>
                    <a:pt x="50" y="64"/>
                    <a:pt x="50" y="64"/>
                    <a:pt x="50" y="64"/>
                  </a:cubicBezTo>
                  <a:cubicBezTo>
                    <a:pt x="50" y="64"/>
                    <a:pt x="49" y="64"/>
                    <a:pt x="49" y="64"/>
                  </a:cubicBezTo>
                  <a:cubicBezTo>
                    <a:pt x="48" y="64"/>
                    <a:pt x="48" y="64"/>
                    <a:pt x="48" y="64"/>
                  </a:cubicBezTo>
                  <a:close/>
                  <a:moveTo>
                    <a:pt x="35" y="63"/>
                  </a:moveTo>
                  <a:cubicBezTo>
                    <a:pt x="35" y="62"/>
                    <a:pt x="35" y="62"/>
                    <a:pt x="35" y="62"/>
                  </a:cubicBezTo>
                  <a:cubicBezTo>
                    <a:pt x="35" y="63"/>
                    <a:pt x="35" y="63"/>
                    <a:pt x="35" y="63"/>
                  </a:cubicBezTo>
                  <a:close/>
                  <a:moveTo>
                    <a:pt x="59" y="62"/>
                  </a:moveTo>
                  <a:cubicBezTo>
                    <a:pt x="59" y="63"/>
                    <a:pt x="59" y="63"/>
                    <a:pt x="59" y="63"/>
                  </a:cubicBezTo>
                  <a:cubicBezTo>
                    <a:pt x="60" y="64"/>
                    <a:pt x="60" y="64"/>
                    <a:pt x="60" y="64"/>
                  </a:cubicBezTo>
                  <a:cubicBezTo>
                    <a:pt x="61" y="64"/>
                    <a:pt x="61" y="64"/>
                    <a:pt x="61" y="63"/>
                  </a:cubicBezTo>
                  <a:cubicBezTo>
                    <a:pt x="61" y="63"/>
                    <a:pt x="61" y="62"/>
                    <a:pt x="62" y="62"/>
                  </a:cubicBezTo>
                  <a:cubicBezTo>
                    <a:pt x="62" y="62"/>
                    <a:pt x="62" y="62"/>
                    <a:pt x="62" y="62"/>
                  </a:cubicBezTo>
                  <a:cubicBezTo>
                    <a:pt x="62" y="62"/>
                    <a:pt x="62" y="61"/>
                    <a:pt x="62" y="61"/>
                  </a:cubicBezTo>
                  <a:cubicBezTo>
                    <a:pt x="62" y="60"/>
                    <a:pt x="61" y="60"/>
                    <a:pt x="61" y="61"/>
                  </a:cubicBezTo>
                  <a:cubicBezTo>
                    <a:pt x="60" y="61"/>
                    <a:pt x="59" y="62"/>
                    <a:pt x="59" y="62"/>
                  </a:cubicBezTo>
                  <a:close/>
                  <a:moveTo>
                    <a:pt x="33" y="60"/>
                  </a:moveTo>
                  <a:cubicBezTo>
                    <a:pt x="33" y="61"/>
                    <a:pt x="34" y="61"/>
                    <a:pt x="34" y="61"/>
                  </a:cubicBezTo>
                  <a:lnTo>
                    <a:pt x="35" y="61"/>
                  </a:lnTo>
                  <a:cubicBezTo>
                    <a:pt x="34" y="60"/>
                    <a:pt x="34" y="60"/>
                    <a:pt x="33" y="60"/>
                  </a:cubicBezTo>
                  <a:cubicBezTo>
                    <a:pt x="33" y="60"/>
                    <a:pt x="33" y="60"/>
                    <a:pt x="33" y="60"/>
                  </a:cubicBezTo>
                  <a:cubicBezTo>
                    <a:pt x="33" y="60"/>
                    <a:pt x="33" y="60"/>
                    <a:pt x="33" y="60"/>
                  </a:cubicBezTo>
                  <a:close/>
                  <a:moveTo>
                    <a:pt x="42" y="57"/>
                  </a:moveTo>
                  <a:cubicBezTo>
                    <a:pt x="42" y="58"/>
                    <a:pt x="42" y="58"/>
                    <a:pt x="42" y="58"/>
                  </a:cubicBezTo>
                  <a:cubicBezTo>
                    <a:pt x="43" y="58"/>
                    <a:pt x="43" y="58"/>
                    <a:pt x="43" y="58"/>
                  </a:cubicBezTo>
                  <a:cubicBezTo>
                    <a:pt x="43" y="57"/>
                    <a:pt x="43" y="57"/>
                    <a:pt x="43" y="57"/>
                  </a:cubicBezTo>
                  <a:cubicBezTo>
                    <a:pt x="42" y="57"/>
                    <a:pt x="42" y="57"/>
                    <a:pt x="42" y="57"/>
                  </a:cubicBezTo>
                  <a:close/>
                  <a:moveTo>
                    <a:pt x="62" y="49"/>
                  </a:moveTo>
                  <a:cubicBezTo>
                    <a:pt x="62" y="49"/>
                    <a:pt x="62" y="49"/>
                    <a:pt x="63" y="49"/>
                  </a:cubicBezTo>
                  <a:cubicBezTo>
                    <a:pt x="63" y="49"/>
                    <a:pt x="63" y="49"/>
                    <a:pt x="63" y="49"/>
                  </a:cubicBezTo>
                  <a:cubicBezTo>
                    <a:pt x="63" y="49"/>
                    <a:pt x="63" y="49"/>
                    <a:pt x="62" y="49"/>
                  </a:cubicBezTo>
                  <a:close/>
                  <a:moveTo>
                    <a:pt x="18" y="39"/>
                  </a:moveTo>
                  <a:cubicBezTo>
                    <a:pt x="17" y="39"/>
                    <a:pt x="17" y="39"/>
                    <a:pt x="17" y="40"/>
                  </a:cubicBezTo>
                  <a:cubicBezTo>
                    <a:pt x="17" y="40"/>
                    <a:pt x="17" y="40"/>
                    <a:pt x="17" y="40"/>
                  </a:cubicBezTo>
                  <a:cubicBezTo>
                    <a:pt x="17" y="40"/>
                    <a:pt x="17" y="41"/>
                    <a:pt x="18" y="41"/>
                  </a:cubicBezTo>
                  <a:cubicBezTo>
                    <a:pt x="18" y="40"/>
                    <a:pt x="18" y="40"/>
                    <a:pt x="18" y="39"/>
                  </a:cubicBezTo>
                  <a:close/>
                  <a:moveTo>
                    <a:pt x="78" y="37"/>
                  </a:moveTo>
                  <a:cubicBezTo>
                    <a:pt x="78" y="36"/>
                    <a:pt x="78" y="36"/>
                    <a:pt x="78" y="36"/>
                  </a:cubicBezTo>
                  <a:cubicBezTo>
                    <a:pt x="78" y="36"/>
                    <a:pt x="78" y="36"/>
                    <a:pt x="77" y="36"/>
                  </a:cubicBezTo>
                  <a:cubicBezTo>
                    <a:pt x="77" y="36"/>
                    <a:pt x="77" y="36"/>
                    <a:pt x="76" y="36"/>
                  </a:cubicBezTo>
                  <a:cubicBezTo>
                    <a:pt x="76" y="36"/>
                    <a:pt x="76" y="36"/>
                    <a:pt x="76" y="37"/>
                  </a:cubicBezTo>
                  <a:cubicBezTo>
                    <a:pt x="76" y="37"/>
                    <a:pt x="77" y="38"/>
                    <a:pt x="77" y="37"/>
                  </a:cubicBezTo>
                  <a:cubicBezTo>
                    <a:pt x="78" y="37"/>
                    <a:pt x="78" y="37"/>
                    <a:pt x="78" y="37"/>
                  </a:cubicBezTo>
                  <a:close/>
                  <a:moveTo>
                    <a:pt x="86" y="36"/>
                  </a:moveTo>
                  <a:cubicBezTo>
                    <a:pt x="86" y="36"/>
                    <a:pt x="86" y="36"/>
                    <a:pt x="86" y="36"/>
                  </a:cubicBezTo>
                  <a:cubicBezTo>
                    <a:pt x="87" y="36"/>
                    <a:pt x="87" y="36"/>
                    <a:pt x="87" y="36"/>
                  </a:cubicBezTo>
                  <a:cubicBezTo>
                    <a:pt x="87" y="36"/>
                    <a:pt x="87" y="35"/>
                    <a:pt x="87" y="35"/>
                  </a:cubicBezTo>
                  <a:cubicBezTo>
                    <a:pt x="86" y="35"/>
                    <a:pt x="86" y="35"/>
                    <a:pt x="86" y="35"/>
                  </a:cubicBezTo>
                  <a:cubicBezTo>
                    <a:pt x="86" y="35"/>
                    <a:pt x="86" y="36"/>
                    <a:pt x="86" y="36"/>
                  </a:cubicBezTo>
                  <a:close/>
                  <a:moveTo>
                    <a:pt x="96" y="34"/>
                  </a:moveTo>
                  <a:cubicBezTo>
                    <a:pt x="96" y="34"/>
                    <a:pt x="96" y="34"/>
                    <a:pt x="96" y="33"/>
                  </a:cubicBezTo>
                  <a:cubicBezTo>
                    <a:pt x="96" y="33"/>
                    <a:pt x="96" y="33"/>
                    <a:pt x="96" y="34"/>
                  </a:cubicBezTo>
                  <a:cubicBezTo>
                    <a:pt x="96" y="34"/>
                    <a:pt x="96" y="34"/>
                    <a:pt x="96" y="34"/>
                  </a:cubicBezTo>
                  <a:close/>
                  <a:moveTo>
                    <a:pt x="53" y="34"/>
                  </a:moveTo>
                  <a:cubicBezTo>
                    <a:pt x="53" y="34"/>
                    <a:pt x="53" y="34"/>
                    <a:pt x="53" y="34"/>
                  </a:cubicBezTo>
                  <a:cubicBezTo>
                    <a:pt x="53" y="34"/>
                    <a:pt x="53" y="34"/>
                    <a:pt x="53" y="35"/>
                  </a:cubicBezTo>
                  <a:cubicBezTo>
                    <a:pt x="54" y="35"/>
                    <a:pt x="54" y="34"/>
                    <a:pt x="54" y="34"/>
                  </a:cubicBezTo>
                  <a:cubicBezTo>
                    <a:pt x="55" y="34"/>
                    <a:pt x="55" y="33"/>
                    <a:pt x="54" y="33"/>
                  </a:cubicBezTo>
                  <a:cubicBezTo>
                    <a:pt x="54" y="32"/>
                    <a:pt x="53" y="33"/>
                    <a:pt x="53" y="33"/>
                  </a:cubicBezTo>
                  <a:cubicBezTo>
                    <a:pt x="53" y="34"/>
                    <a:pt x="53" y="34"/>
                    <a:pt x="53" y="34"/>
                  </a:cubicBezTo>
                  <a:close/>
                  <a:moveTo>
                    <a:pt x="28" y="31"/>
                  </a:moveTo>
                  <a:cubicBezTo>
                    <a:pt x="28" y="31"/>
                    <a:pt x="27" y="32"/>
                    <a:pt x="27" y="32"/>
                  </a:cubicBezTo>
                  <a:cubicBezTo>
                    <a:pt x="28" y="32"/>
                    <a:pt x="29" y="33"/>
                    <a:pt x="30" y="33"/>
                  </a:cubicBezTo>
                  <a:cubicBezTo>
                    <a:pt x="30" y="33"/>
                    <a:pt x="30" y="32"/>
                    <a:pt x="29" y="32"/>
                  </a:cubicBezTo>
                  <a:cubicBezTo>
                    <a:pt x="29" y="31"/>
                    <a:pt x="28" y="31"/>
                    <a:pt x="28" y="31"/>
                  </a:cubicBezTo>
                  <a:close/>
                  <a:moveTo>
                    <a:pt x="65" y="31"/>
                  </a:moveTo>
                  <a:cubicBezTo>
                    <a:pt x="65" y="32"/>
                    <a:pt x="65" y="33"/>
                    <a:pt x="66" y="33"/>
                  </a:cubicBezTo>
                  <a:cubicBezTo>
                    <a:pt x="66" y="32"/>
                    <a:pt x="67" y="32"/>
                    <a:pt x="67" y="31"/>
                  </a:cubicBezTo>
                  <a:cubicBezTo>
                    <a:pt x="66" y="31"/>
                    <a:pt x="66" y="31"/>
                    <a:pt x="66" y="31"/>
                  </a:cubicBezTo>
                  <a:cubicBezTo>
                    <a:pt x="65" y="31"/>
                    <a:pt x="65" y="31"/>
                    <a:pt x="65" y="31"/>
                  </a:cubicBezTo>
                  <a:close/>
                  <a:moveTo>
                    <a:pt x="67" y="23"/>
                  </a:moveTo>
                  <a:cubicBezTo>
                    <a:pt x="68" y="22"/>
                    <a:pt x="68" y="22"/>
                    <a:pt x="67" y="21"/>
                  </a:cubicBezTo>
                  <a:cubicBezTo>
                    <a:pt x="67" y="21"/>
                    <a:pt x="67" y="21"/>
                    <a:pt x="66" y="21"/>
                  </a:cubicBezTo>
                  <a:cubicBezTo>
                    <a:pt x="66" y="21"/>
                    <a:pt x="66" y="22"/>
                    <a:pt x="66" y="22"/>
                  </a:cubicBezTo>
                  <a:cubicBezTo>
                    <a:pt x="66" y="23"/>
                    <a:pt x="67" y="23"/>
                    <a:pt x="67" y="23"/>
                  </a:cubicBezTo>
                  <a:close/>
                  <a:moveTo>
                    <a:pt x="112" y="8"/>
                  </a:moveTo>
                  <a:cubicBezTo>
                    <a:pt x="112" y="8"/>
                    <a:pt x="112" y="8"/>
                    <a:pt x="112" y="8"/>
                  </a:cubicBezTo>
                  <a:cubicBezTo>
                    <a:pt x="112" y="8"/>
                    <a:pt x="112" y="7"/>
                    <a:pt x="112" y="7"/>
                  </a:cubicBezTo>
                  <a:cubicBezTo>
                    <a:pt x="111" y="7"/>
                    <a:pt x="111" y="7"/>
                    <a:pt x="111" y="8"/>
                  </a:cubicBezTo>
                  <a:cubicBezTo>
                    <a:pt x="111" y="8"/>
                    <a:pt x="111" y="8"/>
                    <a:pt x="112" y="8"/>
                  </a:cubicBezTo>
                  <a:close/>
                  <a:moveTo>
                    <a:pt x="113" y="8"/>
                  </a:moveTo>
                  <a:cubicBezTo>
                    <a:pt x="114" y="8"/>
                    <a:pt x="114" y="7"/>
                    <a:pt x="114" y="7"/>
                  </a:cubicBezTo>
                  <a:cubicBezTo>
                    <a:pt x="113" y="7"/>
                    <a:pt x="113" y="7"/>
                    <a:pt x="113" y="8"/>
                  </a:cubicBezTo>
                  <a:close/>
                  <a:moveTo>
                    <a:pt x="57" y="6"/>
                  </a:moveTo>
                  <a:cubicBezTo>
                    <a:pt x="57" y="5"/>
                    <a:pt x="57" y="5"/>
                    <a:pt x="57" y="5"/>
                  </a:cubicBezTo>
                  <a:cubicBezTo>
                    <a:pt x="57" y="5"/>
                    <a:pt x="57" y="6"/>
                    <a:pt x="57" y="6"/>
                  </a:cubicBezTo>
                  <a:cubicBezTo>
                    <a:pt x="57" y="6"/>
                    <a:pt x="57" y="6"/>
                    <a:pt x="57" y="6"/>
                  </a:cubicBezTo>
                  <a:lnTo>
                    <a:pt x="57" y="6"/>
                  </a:lnTo>
                  <a:close/>
                  <a:moveTo>
                    <a:pt x="78" y="6"/>
                  </a:moveTo>
                  <a:cubicBezTo>
                    <a:pt x="78" y="6"/>
                    <a:pt x="78" y="6"/>
                    <a:pt x="78" y="6"/>
                  </a:cubicBezTo>
                  <a:cubicBezTo>
                    <a:pt x="78" y="6"/>
                    <a:pt x="78" y="6"/>
                    <a:pt x="78" y="6"/>
                  </a:cubicBezTo>
                  <a:cubicBezTo>
                    <a:pt x="78" y="6"/>
                    <a:pt x="78" y="6"/>
                    <a:pt x="78" y="5"/>
                  </a:cubicBezTo>
                  <a:lnTo>
                    <a:pt x="78" y="5"/>
                  </a:lnTo>
                  <a:cubicBezTo>
                    <a:pt x="77" y="6"/>
                    <a:pt x="77" y="6"/>
                    <a:pt x="78" y="6"/>
                  </a:cubicBezTo>
                  <a:close/>
                  <a:moveTo>
                    <a:pt x="87" y="5"/>
                  </a:moveTo>
                  <a:cubicBezTo>
                    <a:pt x="87" y="5"/>
                    <a:pt x="87" y="6"/>
                    <a:pt x="88" y="6"/>
                  </a:cubicBezTo>
                  <a:cubicBezTo>
                    <a:pt x="88" y="6"/>
                    <a:pt x="88" y="6"/>
                    <a:pt x="88" y="6"/>
                  </a:cubicBezTo>
                  <a:cubicBezTo>
                    <a:pt x="88" y="6"/>
                    <a:pt x="88" y="5"/>
                    <a:pt x="88" y="5"/>
                  </a:cubicBezTo>
                  <a:cubicBezTo>
                    <a:pt x="88" y="5"/>
                    <a:pt x="88" y="5"/>
                    <a:pt x="88" y="5"/>
                  </a:cubicBezTo>
                  <a:lnTo>
                    <a:pt x="87" y="5"/>
                  </a:lnTo>
                  <a:close/>
                  <a:moveTo>
                    <a:pt x="39" y="6"/>
                  </a:moveTo>
                  <a:cubicBezTo>
                    <a:pt x="40" y="6"/>
                    <a:pt x="40" y="6"/>
                    <a:pt x="40" y="5"/>
                  </a:cubicBezTo>
                  <a:cubicBezTo>
                    <a:pt x="39" y="5"/>
                    <a:pt x="39" y="5"/>
                    <a:pt x="39" y="5"/>
                  </a:cubicBezTo>
                  <a:cubicBezTo>
                    <a:pt x="39" y="5"/>
                    <a:pt x="39" y="5"/>
                    <a:pt x="39" y="6"/>
                  </a:cubicBezTo>
                  <a:cubicBezTo>
                    <a:pt x="39" y="6"/>
                    <a:pt x="39" y="6"/>
                    <a:pt x="39" y="6"/>
                  </a:cubicBezTo>
                  <a:close/>
                  <a:moveTo>
                    <a:pt x="55" y="6"/>
                  </a:moveTo>
                  <a:cubicBezTo>
                    <a:pt x="56" y="5"/>
                    <a:pt x="55" y="5"/>
                    <a:pt x="55" y="5"/>
                  </a:cubicBezTo>
                  <a:cubicBezTo>
                    <a:pt x="54" y="5"/>
                    <a:pt x="53" y="5"/>
                    <a:pt x="53" y="6"/>
                  </a:cubicBezTo>
                  <a:cubicBezTo>
                    <a:pt x="54" y="6"/>
                    <a:pt x="54" y="6"/>
                    <a:pt x="55" y="6"/>
                  </a:cubicBezTo>
                  <a:cubicBezTo>
                    <a:pt x="55" y="6"/>
                    <a:pt x="55" y="6"/>
                    <a:pt x="55" y="6"/>
                  </a:cubicBezTo>
                  <a:close/>
                  <a:moveTo>
                    <a:pt x="98" y="6"/>
                  </a:moveTo>
                  <a:cubicBezTo>
                    <a:pt x="98" y="6"/>
                    <a:pt x="98" y="6"/>
                    <a:pt x="99" y="6"/>
                  </a:cubicBezTo>
                  <a:cubicBezTo>
                    <a:pt x="99" y="6"/>
                    <a:pt x="99" y="6"/>
                    <a:pt x="99" y="6"/>
                  </a:cubicBezTo>
                  <a:cubicBezTo>
                    <a:pt x="99" y="5"/>
                    <a:pt x="99" y="5"/>
                    <a:pt x="99" y="5"/>
                  </a:cubicBezTo>
                  <a:cubicBezTo>
                    <a:pt x="98" y="5"/>
                    <a:pt x="98" y="5"/>
                    <a:pt x="98" y="6"/>
                  </a:cubicBezTo>
                  <a:close/>
                  <a:moveTo>
                    <a:pt x="110" y="4"/>
                  </a:moveTo>
                  <a:cubicBezTo>
                    <a:pt x="109" y="4"/>
                    <a:pt x="109" y="4"/>
                    <a:pt x="109" y="5"/>
                  </a:cubicBezTo>
                  <a:cubicBezTo>
                    <a:pt x="109" y="5"/>
                    <a:pt x="109" y="5"/>
                    <a:pt x="109" y="6"/>
                  </a:cubicBezTo>
                  <a:cubicBezTo>
                    <a:pt x="109" y="6"/>
                    <a:pt x="110" y="6"/>
                    <a:pt x="110" y="6"/>
                  </a:cubicBezTo>
                  <a:cubicBezTo>
                    <a:pt x="110" y="6"/>
                    <a:pt x="111" y="6"/>
                    <a:pt x="111" y="6"/>
                  </a:cubicBezTo>
                  <a:cubicBezTo>
                    <a:pt x="111" y="5"/>
                    <a:pt x="111" y="5"/>
                    <a:pt x="111" y="4"/>
                  </a:cubicBezTo>
                  <a:cubicBezTo>
                    <a:pt x="110" y="4"/>
                    <a:pt x="110" y="4"/>
                    <a:pt x="110" y="4"/>
                  </a:cubicBezTo>
                  <a:close/>
                  <a:moveTo>
                    <a:pt x="102" y="5"/>
                  </a:moveTo>
                  <a:cubicBezTo>
                    <a:pt x="102" y="4"/>
                    <a:pt x="102" y="4"/>
                    <a:pt x="101" y="4"/>
                  </a:cubicBezTo>
                  <a:cubicBezTo>
                    <a:pt x="100" y="5"/>
                    <a:pt x="100" y="5"/>
                    <a:pt x="100" y="6"/>
                  </a:cubicBezTo>
                  <a:cubicBezTo>
                    <a:pt x="101" y="6"/>
                    <a:pt x="101" y="6"/>
                    <a:pt x="102" y="6"/>
                  </a:cubicBezTo>
                  <a:cubicBezTo>
                    <a:pt x="102" y="6"/>
                    <a:pt x="102" y="5"/>
                    <a:pt x="102" y="5"/>
                  </a:cubicBezTo>
                  <a:close/>
                  <a:moveTo>
                    <a:pt x="81" y="5"/>
                  </a:moveTo>
                  <a:cubicBezTo>
                    <a:pt x="82" y="5"/>
                    <a:pt x="82" y="5"/>
                    <a:pt x="82" y="4"/>
                  </a:cubicBezTo>
                  <a:cubicBezTo>
                    <a:pt x="82" y="4"/>
                    <a:pt x="82" y="4"/>
                    <a:pt x="81" y="4"/>
                  </a:cubicBezTo>
                  <a:cubicBezTo>
                    <a:pt x="81" y="4"/>
                    <a:pt x="81" y="4"/>
                    <a:pt x="81" y="4"/>
                  </a:cubicBezTo>
                  <a:cubicBezTo>
                    <a:pt x="81" y="5"/>
                    <a:pt x="81" y="5"/>
                    <a:pt x="81" y="5"/>
                  </a:cubicBezTo>
                  <a:close/>
                  <a:moveTo>
                    <a:pt x="41" y="5"/>
                  </a:moveTo>
                  <a:cubicBezTo>
                    <a:pt x="41" y="5"/>
                    <a:pt x="41" y="5"/>
                    <a:pt x="41" y="5"/>
                  </a:cubicBezTo>
                  <a:cubicBezTo>
                    <a:pt x="41" y="6"/>
                    <a:pt x="41" y="6"/>
                    <a:pt x="41" y="6"/>
                  </a:cubicBezTo>
                  <a:cubicBezTo>
                    <a:pt x="42" y="6"/>
                    <a:pt x="43" y="6"/>
                    <a:pt x="43" y="6"/>
                  </a:cubicBezTo>
                  <a:cubicBezTo>
                    <a:pt x="43" y="5"/>
                    <a:pt x="43" y="5"/>
                    <a:pt x="43" y="5"/>
                  </a:cubicBezTo>
                  <a:cubicBezTo>
                    <a:pt x="44" y="4"/>
                    <a:pt x="44" y="4"/>
                    <a:pt x="43" y="4"/>
                  </a:cubicBezTo>
                  <a:cubicBezTo>
                    <a:pt x="43" y="4"/>
                    <a:pt x="43" y="4"/>
                    <a:pt x="42" y="5"/>
                  </a:cubicBezTo>
                  <a:cubicBezTo>
                    <a:pt x="42" y="5"/>
                    <a:pt x="42" y="5"/>
                    <a:pt x="41" y="5"/>
                  </a:cubicBezTo>
                  <a:close/>
                  <a:moveTo>
                    <a:pt x="87" y="4"/>
                  </a:moveTo>
                  <a:cubicBezTo>
                    <a:pt x="87" y="4"/>
                    <a:pt x="87" y="4"/>
                    <a:pt x="87" y="4"/>
                  </a:cubicBezTo>
                  <a:cubicBezTo>
                    <a:pt x="87" y="3"/>
                    <a:pt x="87" y="3"/>
                    <a:pt x="86" y="3"/>
                  </a:cubicBezTo>
                  <a:cubicBezTo>
                    <a:pt x="86" y="3"/>
                    <a:pt x="86" y="3"/>
                    <a:pt x="86" y="4"/>
                  </a:cubicBezTo>
                  <a:cubicBezTo>
                    <a:pt x="86" y="4"/>
                    <a:pt x="86" y="4"/>
                    <a:pt x="86" y="4"/>
                  </a:cubicBezTo>
                  <a:lnTo>
                    <a:pt x="87" y="4"/>
                  </a:lnTo>
                  <a:close/>
                  <a:moveTo>
                    <a:pt x="67" y="5"/>
                  </a:moveTo>
                  <a:cubicBezTo>
                    <a:pt x="67" y="4"/>
                    <a:pt x="67" y="4"/>
                    <a:pt x="67" y="4"/>
                  </a:cubicBezTo>
                  <a:cubicBezTo>
                    <a:pt x="67" y="4"/>
                    <a:pt x="67" y="3"/>
                    <a:pt x="67" y="3"/>
                  </a:cubicBezTo>
                  <a:lnTo>
                    <a:pt x="67" y="3"/>
                  </a:lnTo>
                  <a:lnTo>
                    <a:pt x="67" y="3"/>
                  </a:lnTo>
                  <a:cubicBezTo>
                    <a:pt x="67" y="3"/>
                    <a:pt x="66" y="4"/>
                    <a:pt x="66" y="4"/>
                  </a:cubicBezTo>
                  <a:cubicBezTo>
                    <a:pt x="66" y="4"/>
                    <a:pt x="67" y="5"/>
                    <a:pt x="67" y="5"/>
                  </a:cubicBezTo>
                  <a:close/>
                  <a:moveTo>
                    <a:pt x="108" y="4"/>
                  </a:moveTo>
                  <a:cubicBezTo>
                    <a:pt x="108" y="4"/>
                    <a:pt x="108" y="3"/>
                    <a:pt x="107" y="3"/>
                  </a:cubicBezTo>
                  <a:cubicBezTo>
                    <a:pt x="107" y="3"/>
                    <a:pt x="107" y="3"/>
                    <a:pt x="106" y="3"/>
                  </a:cubicBezTo>
                  <a:cubicBezTo>
                    <a:pt x="106" y="3"/>
                    <a:pt x="106" y="3"/>
                    <a:pt x="105" y="3"/>
                  </a:cubicBezTo>
                  <a:cubicBezTo>
                    <a:pt x="105" y="3"/>
                    <a:pt x="105" y="4"/>
                    <a:pt x="105" y="4"/>
                  </a:cubicBezTo>
                  <a:cubicBezTo>
                    <a:pt x="106" y="5"/>
                    <a:pt x="106" y="5"/>
                    <a:pt x="106" y="5"/>
                  </a:cubicBezTo>
                  <a:cubicBezTo>
                    <a:pt x="107" y="5"/>
                    <a:pt x="107" y="4"/>
                    <a:pt x="108" y="4"/>
                  </a:cubicBezTo>
                  <a:close/>
                  <a:moveTo>
                    <a:pt x="113" y="3"/>
                  </a:moveTo>
                  <a:cubicBezTo>
                    <a:pt x="113" y="3"/>
                    <a:pt x="113" y="4"/>
                    <a:pt x="113" y="4"/>
                  </a:cubicBezTo>
                  <a:cubicBezTo>
                    <a:pt x="114" y="4"/>
                    <a:pt x="114" y="3"/>
                    <a:pt x="114" y="3"/>
                  </a:cubicBezTo>
                  <a:cubicBezTo>
                    <a:pt x="114" y="2"/>
                    <a:pt x="113" y="2"/>
                    <a:pt x="113" y="3"/>
                  </a:cubicBezTo>
                  <a:close/>
                  <a:moveTo>
                    <a:pt x="98" y="2"/>
                  </a:moveTo>
                  <a:lnTo>
                    <a:pt x="98" y="2"/>
                  </a:lnTo>
                  <a:lnTo>
                    <a:pt x="98" y="2"/>
                  </a:lnTo>
                  <a:cubicBezTo>
                    <a:pt x="98" y="2"/>
                    <a:pt x="98" y="2"/>
                    <a:pt x="98" y="2"/>
                  </a:cubicBezTo>
                  <a:cubicBezTo>
                    <a:pt x="98" y="2"/>
                    <a:pt x="98" y="2"/>
                    <a:pt x="98" y="2"/>
                  </a:cubicBezTo>
                  <a:close/>
                  <a:moveTo>
                    <a:pt x="68" y="2"/>
                  </a:moveTo>
                  <a:cubicBezTo>
                    <a:pt x="68" y="2"/>
                    <a:pt x="68" y="2"/>
                    <a:pt x="68" y="2"/>
                  </a:cubicBezTo>
                  <a:cubicBezTo>
                    <a:pt x="68" y="2"/>
                    <a:pt x="68" y="2"/>
                    <a:pt x="68" y="2"/>
                  </a:cubicBezTo>
                  <a:cubicBezTo>
                    <a:pt x="68" y="2"/>
                    <a:pt x="68" y="2"/>
                    <a:pt x="67" y="2"/>
                  </a:cubicBezTo>
                  <a:lnTo>
                    <a:pt x="68" y="2"/>
                  </a:lnTo>
                  <a:close/>
                  <a:moveTo>
                    <a:pt x="54" y="2"/>
                  </a:moveTo>
                  <a:cubicBezTo>
                    <a:pt x="55" y="2"/>
                    <a:pt x="55" y="3"/>
                    <a:pt x="55" y="3"/>
                  </a:cubicBezTo>
                  <a:cubicBezTo>
                    <a:pt x="56" y="3"/>
                    <a:pt x="56" y="2"/>
                    <a:pt x="56" y="2"/>
                  </a:cubicBezTo>
                  <a:cubicBezTo>
                    <a:pt x="55" y="2"/>
                    <a:pt x="55" y="1"/>
                    <a:pt x="54" y="2"/>
                  </a:cubicBezTo>
                  <a:close/>
                  <a:moveTo>
                    <a:pt x="101" y="2"/>
                  </a:moveTo>
                  <a:cubicBezTo>
                    <a:pt x="101" y="3"/>
                    <a:pt x="102" y="3"/>
                    <a:pt x="102" y="3"/>
                  </a:cubicBezTo>
                  <a:cubicBezTo>
                    <a:pt x="103" y="3"/>
                    <a:pt x="103" y="3"/>
                    <a:pt x="103" y="2"/>
                  </a:cubicBezTo>
                  <a:cubicBezTo>
                    <a:pt x="103" y="2"/>
                    <a:pt x="103" y="2"/>
                    <a:pt x="102" y="2"/>
                  </a:cubicBezTo>
                  <a:cubicBezTo>
                    <a:pt x="102" y="2"/>
                    <a:pt x="101" y="2"/>
                    <a:pt x="101" y="2"/>
                  </a:cubicBezTo>
                  <a:close/>
                  <a:moveTo>
                    <a:pt x="57" y="2"/>
                  </a:moveTo>
                  <a:cubicBezTo>
                    <a:pt x="57" y="3"/>
                    <a:pt x="57" y="3"/>
                    <a:pt x="58" y="3"/>
                  </a:cubicBezTo>
                  <a:cubicBezTo>
                    <a:pt x="58" y="4"/>
                    <a:pt x="58" y="4"/>
                    <a:pt x="59" y="4"/>
                  </a:cubicBezTo>
                  <a:cubicBezTo>
                    <a:pt x="59" y="4"/>
                    <a:pt x="59" y="3"/>
                    <a:pt x="59" y="3"/>
                  </a:cubicBezTo>
                  <a:cubicBezTo>
                    <a:pt x="59" y="3"/>
                    <a:pt x="59" y="2"/>
                    <a:pt x="59" y="2"/>
                  </a:cubicBezTo>
                  <a:cubicBezTo>
                    <a:pt x="59" y="2"/>
                    <a:pt x="58" y="2"/>
                    <a:pt x="58" y="2"/>
                  </a:cubicBezTo>
                  <a:cubicBezTo>
                    <a:pt x="58" y="2"/>
                    <a:pt x="57" y="2"/>
                    <a:pt x="57" y="2"/>
                  </a:cubicBezTo>
                  <a:close/>
                  <a:moveTo>
                    <a:pt x="115" y="2"/>
                  </a:moveTo>
                  <a:cubicBezTo>
                    <a:pt x="115" y="3"/>
                    <a:pt x="115" y="3"/>
                    <a:pt x="116" y="3"/>
                  </a:cubicBezTo>
                  <a:cubicBezTo>
                    <a:pt x="116" y="3"/>
                    <a:pt x="116" y="4"/>
                    <a:pt x="116" y="4"/>
                  </a:cubicBezTo>
                  <a:cubicBezTo>
                    <a:pt x="116" y="5"/>
                    <a:pt x="116" y="5"/>
                    <a:pt x="116" y="5"/>
                  </a:cubicBezTo>
                  <a:cubicBezTo>
                    <a:pt x="116" y="5"/>
                    <a:pt x="116" y="6"/>
                    <a:pt x="116" y="6"/>
                  </a:cubicBezTo>
                  <a:cubicBezTo>
                    <a:pt x="116" y="6"/>
                    <a:pt x="117" y="7"/>
                    <a:pt x="117" y="7"/>
                  </a:cubicBezTo>
                  <a:cubicBezTo>
                    <a:pt x="118" y="6"/>
                    <a:pt x="119" y="6"/>
                    <a:pt x="119" y="6"/>
                  </a:cubicBezTo>
                  <a:cubicBezTo>
                    <a:pt x="119" y="6"/>
                    <a:pt x="119" y="5"/>
                    <a:pt x="119" y="5"/>
                  </a:cubicBezTo>
                  <a:cubicBezTo>
                    <a:pt x="119" y="5"/>
                    <a:pt x="118" y="4"/>
                    <a:pt x="118" y="4"/>
                  </a:cubicBezTo>
                  <a:cubicBezTo>
                    <a:pt x="118" y="4"/>
                    <a:pt x="117" y="3"/>
                    <a:pt x="117" y="3"/>
                  </a:cubicBezTo>
                  <a:cubicBezTo>
                    <a:pt x="117" y="2"/>
                    <a:pt x="117" y="2"/>
                    <a:pt x="116" y="1"/>
                  </a:cubicBezTo>
                  <a:cubicBezTo>
                    <a:pt x="116" y="1"/>
                    <a:pt x="115" y="2"/>
                    <a:pt x="115" y="2"/>
                  </a:cubicBezTo>
                  <a:close/>
                  <a:moveTo>
                    <a:pt x="53" y="3"/>
                  </a:moveTo>
                  <a:cubicBezTo>
                    <a:pt x="54" y="3"/>
                    <a:pt x="54" y="3"/>
                    <a:pt x="54" y="2"/>
                  </a:cubicBezTo>
                  <a:cubicBezTo>
                    <a:pt x="54" y="2"/>
                    <a:pt x="54" y="2"/>
                    <a:pt x="54" y="1"/>
                  </a:cubicBezTo>
                  <a:cubicBezTo>
                    <a:pt x="54" y="1"/>
                    <a:pt x="54" y="1"/>
                    <a:pt x="54" y="1"/>
                  </a:cubicBezTo>
                  <a:cubicBezTo>
                    <a:pt x="54" y="0"/>
                    <a:pt x="53" y="1"/>
                    <a:pt x="53" y="1"/>
                  </a:cubicBezTo>
                  <a:cubicBezTo>
                    <a:pt x="52" y="1"/>
                    <a:pt x="52" y="1"/>
                    <a:pt x="52" y="2"/>
                  </a:cubicBezTo>
                  <a:cubicBezTo>
                    <a:pt x="51" y="2"/>
                    <a:pt x="51" y="3"/>
                    <a:pt x="51" y="3"/>
                  </a:cubicBezTo>
                  <a:cubicBezTo>
                    <a:pt x="50" y="2"/>
                    <a:pt x="50" y="2"/>
                    <a:pt x="50" y="2"/>
                  </a:cubicBezTo>
                  <a:cubicBezTo>
                    <a:pt x="50" y="1"/>
                    <a:pt x="50" y="1"/>
                    <a:pt x="50" y="1"/>
                  </a:cubicBezTo>
                  <a:cubicBezTo>
                    <a:pt x="49" y="1"/>
                    <a:pt x="48" y="1"/>
                    <a:pt x="47" y="1"/>
                  </a:cubicBezTo>
                  <a:cubicBezTo>
                    <a:pt x="46" y="2"/>
                    <a:pt x="46" y="2"/>
                    <a:pt x="45" y="2"/>
                  </a:cubicBezTo>
                  <a:cubicBezTo>
                    <a:pt x="46" y="3"/>
                    <a:pt x="46" y="3"/>
                    <a:pt x="46" y="4"/>
                  </a:cubicBezTo>
                  <a:cubicBezTo>
                    <a:pt x="47" y="4"/>
                    <a:pt x="47" y="5"/>
                    <a:pt x="47" y="5"/>
                  </a:cubicBezTo>
                  <a:cubicBezTo>
                    <a:pt x="48" y="5"/>
                    <a:pt x="48" y="5"/>
                    <a:pt x="48" y="5"/>
                  </a:cubicBezTo>
                  <a:cubicBezTo>
                    <a:pt x="49" y="5"/>
                    <a:pt x="49" y="4"/>
                    <a:pt x="50" y="5"/>
                  </a:cubicBezTo>
                  <a:cubicBezTo>
                    <a:pt x="50" y="4"/>
                    <a:pt x="50" y="4"/>
                    <a:pt x="50" y="4"/>
                  </a:cubicBezTo>
                  <a:cubicBezTo>
                    <a:pt x="50" y="4"/>
                    <a:pt x="51" y="4"/>
                    <a:pt x="51" y="3"/>
                  </a:cubicBezTo>
                  <a:cubicBezTo>
                    <a:pt x="52" y="4"/>
                    <a:pt x="52" y="4"/>
                    <a:pt x="53" y="3"/>
                  </a:cubicBezTo>
                  <a:close/>
                  <a:moveTo>
                    <a:pt x="27" y="2"/>
                  </a:moveTo>
                  <a:cubicBezTo>
                    <a:pt x="27" y="2"/>
                    <a:pt x="27" y="3"/>
                    <a:pt x="28" y="3"/>
                  </a:cubicBezTo>
                  <a:cubicBezTo>
                    <a:pt x="28" y="3"/>
                    <a:pt x="28" y="3"/>
                    <a:pt x="29" y="3"/>
                  </a:cubicBezTo>
                  <a:cubicBezTo>
                    <a:pt x="29" y="2"/>
                    <a:pt x="29" y="1"/>
                    <a:pt x="29" y="1"/>
                  </a:cubicBezTo>
                  <a:cubicBezTo>
                    <a:pt x="29" y="1"/>
                    <a:pt x="28" y="1"/>
                    <a:pt x="28" y="1"/>
                  </a:cubicBezTo>
                  <a:cubicBezTo>
                    <a:pt x="27" y="1"/>
                    <a:pt x="27" y="2"/>
                    <a:pt x="27" y="2"/>
                  </a:cubicBezTo>
                  <a:close/>
                  <a:moveTo>
                    <a:pt x="71" y="2"/>
                  </a:moveTo>
                  <a:cubicBezTo>
                    <a:pt x="71" y="2"/>
                    <a:pt x="71" y="3"/>
                    <a:pt x="71" y="3"/>
                  </a:cubicBezTo>
                  <a:cubicBezTo>
                    <a:pt x="72" y="3"/>
                    <a:pt x="72" y="4"/>
                    <a:pt x="73" y="4"/>
                  </a:cubicBezTo>
                  <a:cubicBezTo>
                    <a:pt x="73" y="4"/>
                    <a:pt x="74" y="3"/>
                    <a:pt x="75" y="3"/>
                  </a:cubicBezTo>
                  <a:cubicBezTo>
                    <a:pt x="75" y="2"/>
                    <a:pt x="75" y="2"/>
                    <a:pt x="74" y="1"/>
                  </a:cubicBezTo>
                  <a:cubicBezTo>
                    <a:pt x="74" y="1"/>
                    <a:pt x="73" y="1"/>
                    <a:pt x="72" y="1"/>
                  </a:cubicBezTo>
                  <a:cubicBezTo>
                    <a:pt x="71" y="1"/>
                    <a:pt x="71" y="1"/>
                    <a:pt x="71" y="2"/>
                  </a:cubicBezTo>
                  <a:close/>
                  <a:moveTo>
                    <a:pt x="51" y="163"/>
                  </a:moveTo>
                  <a:cubicBezTo>
                    <a:pt x="52" y="163"/>
                    <a:pt x="52" y="163"/>
                    <a:pt x="52" y="162"/>
                  </a:cubicBezTo>
                  <a:cubicBezTo>
                    <a:pt x="52" y="162"/>
                    <a:pt x="52" y="162"/>
                    <a:pt x="52" y="162"/>
                  </a:cubicBezTo>
                  <a:cubicBezTo>
                    <a:pt x="51" y="162"/>
                    <a:pt x="51" y="162"/>
                    <a:pt x="51" y="162"/>
                  </a:cubicBezTo>
                  <a:cubicBezTo>
                    <a:pt x="51" y="161"/>
                    <a:pt x="51" y="161"/>
                    <a:pt x="51" y="161"/>
                  </a:cubicBezTo>
                  <a:cubicBezTo>
                    <a:pt x="50" y="161"/>
                    <a:pt x="50" y="161"/>
                    <a:pt x="50" y="161"/>
                  </a:cubicBezTo>
                  <a:cubicBezTo>
                    <a:pt x="50" y="160"/>
                    <a:pt x="49" y="159"/>
                    <a:pt x="49" y="158"/>
                  </a:cubicBezTo>
                  <a:cubicBezTo>
                    <a:pt x="49" y="157"/>
                    <a:pt x="48" y="157"/>
                    <a:pt x="47" y="157"/>
                  </a:cubicBezTo>
                  <a:lnTo>
                    <a:pt x="46" y="156"/>
                  </a:lnTo>
                  <a:cubicBezTo>
                    <a:pt x="46" y="156"/>
                    <a:pt x="46" y="156"/>
                    <a:pt x="46" y="156"/>
                  </a:cubicBezTo>
                  <a:cubicBezTo>
                    <a:pt x="46" y="156"/>
                    <a:pt x="45" y="156"/>
                    <a:pt x="45" y="156"/>
                  </a:cubicBezTo>
                  <a:cubicBezTo>
                    <a:pt x="45" y="155"/>
                    <a:pt x="44" y="155"/>
                    <a:pt x="44" y="155"/>
                  </a:cubicBezTo>
                  <a:cubicBezTo>
                    <a:pt x="44" y="154"/>
                    <a:pt x="44" y="154"/>
                    <a:pt x="43" y="154"/>
                  </a:cubicBezTo>
                  <a:cubicBezTo>
                    <a:pt x="43" y="154"/>
                    <a:pt x="43" y="154"/>
                    <a:pt x="43" y="154"/>
                  </a:cubicBezTo>
                  <a:cubicBezTo>
                    <a:pt x="42" y="154"/>
                    <a:pt x="42" y="154"/>
                    <a:pt x="42" y="154"/>
                  </a:cubicBezTo>
                  <a:cubicBezTo>
                    <a:pt x="41" y="154"/>
                    <a:pt x="41" y="154"/>
                    <a:pt x="42" y="154"/>
                  </a:cubicBezTo>
                  <a:cubicBezTo>
                    <a:pt x="42" y="154"/>
                    <a:pt x="42" y="153"/>
                    <a:pt x="42" y="153"/>
                  </a:cubicBezTo>
                  <a:cubicBezTo>
                    <a:pt x="42" y="153"/>
                    <a:pt x="42" y="153"/>
                    <a:pt x="41" y="153"/>
                  </a:cubicBezTo>
                  <a:cubicBezTo>
                    <a:pt x="41" y="152"/>
                    <a:pt x="41" y="152"/>
                    <a:pt x="41" y="152"/>
                  </a:cubicBezTo>
                  <a:cubicBezTo>
                    <a:pt x="42" y="151"/>
                    <a:pt x="42" y="151"/>
                    <a:pt x="43" y="151"/>
                  </a:cubicBezTo>
                  <a:cubicBezTo>
                    <a:pt x="43" y="152"/>
                    <a:pt x="43" y="152"/>
                    <a:pt x="43" y="153"/>
                  </a:cubicBezTo>
                  <a:cubicBezTo>
                    <a:pt x="43" y="153"/>
                    <a:pt x="43" y="153"/>
                    <a:pt x="44" y="153"/>
                  </a:cubicBezTo>
                  <a:cubicBezTo>
                    <a:pt x="44" y="153"/>
                    <a:pt x="44" y="154"/>
                    <a:pt x="45" y="154"/>
                  </a:cubicBezTo>
                  <a:cubicBezTo>
                    <a:pt x="45" y="154"/>
                    <a:pt x="45" y="154"/>
                    <a:pt x="45" y="154"/>
                  </a:cubicBezTo>
                  <a:cubicBezTo>
                    <a:pt x="46" y="154"/>
                    <a:pt x="46" y="154"/>
                    <a:pt x="46" y="154"/>
                  </a:cubicBezTo>
                  <a:cubicBezTo>
                    <a:pt x="46" y="153"/>
                    <a:pt x="46" y="153"/>
                    <a:pt x="46" y="153"/>
                  </a:cubicBezTo>
                  <a:cubicBezTo>
                    <a:pt x="47" y="154"/>
                    <a:pt x="47" y="154"/>
                    <a:pt x="47" y="154"/>
                  </a:cubicBezTo>
                  <a:cubicBezTo>
                    <a:pt x="47" y="155"/>
                    <a:pt x="47" y="155"/>
                    <a:pt x="47" y="155"/>
                  </a:cubicBezTo>
                  <a:cubicBezTo>
                    <a:pt x="48" y="155"/>
                    <a:pt x="48" y="155"/>
                    <a:pt x="48" y="156"/>
                  </a:cubicBezTo>
                  <a:cubicBezTo>
                    <a:pt x="48" y="156"/>
                    <a:pt x="49" y="156"/>
                    <a:pt x="49" y="156"/>
                  </a:cubicBezTo>
                  <a:cubicBezTo>
                    <a:pt x="49" y="157"/>
                    <a:pt x="49" y="157"/>
                    <a:pt x="50" y="157"/>
                  </a:cubicBezTo>
                  <a:cubicBezTo>
                    <a:pt x="50" y="157"/>
                    <a:pt x="50" y="157"/>
                    <a:pt x="51" y="157"/>
                  </a:cubicBezTo>
                  <a:cubicBezTo>
                    <a:pt x="51" y="157"/>
                    <a:pt x="51" y="156"/>
                    <a:pt x="50" y="155"/>
                  </a:cubicBezTo>
                  <a:cubicBezTo>
                    <a:pt x="50" y="155"/>
                    <a:pt x="50" y="154"/>
                    <a:pt x="50" y="154"/>
                  </a:cubicBezTo>
                  <a:cubicBezTo>
                    <a:pt x="50" y="154"/>
                    <a:pt x="50" y="154"/>
                    <a:pt x="51" y="154"/>
                  </a:cubicBezTo>
                  <a:cubicBezTo>
                    <a:pt x="51" y="154"/>
                    <a:pt x="51" y="154"/>
                    <a:pt x="51" y="154"/>
                  </a:cubicBezTo>
                  <a:cubicBezTo>
                    <a:pt x="52" y="154"/>
                    <a:pt x="53" y="154"/>
                    <a:pt x="53" y="155"/>
                  </a:cubicBezTo>
                  <a:cubicBezTo>
                    <a:pt x="53" y="155"/>
                    <a:pt x="53" y="155"/>
                    <a:pt x="53" y="155"/>
                  </a:cubicBezTo>
                  <a:cubicBezTo>
                    <a:pt x="52" y="155"/>
                    <a:pt x="52" y="155"/>
                    <a:pt x="52" y="156"/>
                  </a:cubicBezTo>
                  <a:cubicBezTo>
                    <a:pt x="52" y="156"/>
                    <a:pt x="52" y="156"/>
                    <a:pt x="52" y="157"/>
                  </a:cubicBezTo>
                  <a:cubicBezTo>
                    <a:pt x="53" y="157"/>
                    <a:pt x="53" y="157"/>
                    <a:pt x="53" y="157"/>
                  </a:cubicBezTo>
                  <a:cubicBezTo>
                    <a:pt x="53" y="158"/>
                    <a:pt x="53" y="158"/>
                    <a:pt x="53" y="158"/>
                  </a:cubicBezTo>
                  <a:cubicBezTo>
                    <a:pt x="53" y="158"/>
                    <a:pt x="53" y="158"/>
                    <a:pt x="53" y="158"/>
                  </a:cubicBezTo>
                  <a:cubicBezTo>
                    <a:pt x="53" y="159"/>
                    <a:pt x="53" y="159"/>
                    <a:pt x="53" y="159"/>
                  </a:cubicBezTo>
                  <a:cubicBezTo>
                    <a:pt x="54" y="159"/>
                    <a:pt x="54" y="159"/>
                    <a:pt x="54" y="160"/>
                  </a:cubicBezTo>
                  <a:cubicBezTo>
                    <a:pt x="54" y="159"/>
                    <a:pt x="54" y="159"/>
                    <a:pt x="55" y="159"/>
                  </a:cubicBezTo>
                  <a:cubicBezTo>
                    <a:pt x="55" y="159"/>
                    <a:pt x="55" y="159"/>
                    <a:pt x="55" y="159"/>
                  </a:cubicBezTo>
                  <a:cubicBezTo>
                    <a:pt x="55" y="158"/>
                    <a:pt x="55" y="158"/>
                    <a:pt x="54" y="158"/>
                  </a:cubicBezTo>
                  <a:cubicBezTo>
                    <a:pt x="54" y="158"/>
                    <a:pt x="53" y="158"/>
                    <a:pt x="53" y="158"/>
                  </a:cubicBezTo>
                  <a:cubicBezTo>
                    <a:pt x="53" y="157"/>
                    <a:pt x="54" y="157"/>
                    <a:pt x="54" y="156"/>
                  </a:cubicBezTo>
                  <a:cubicBezTo>
                    <a:pt x="54" y="156"/>
                    <a:pt x="55" y="156"/>
                    <a:pt x="55" y="156"/>
                  </a:cubicBezTo>
                  <a:cubicBezTo>
                    <a:pt x="55" y="157"/>
                    <a:pt x="55" y="157"/>
                    <a:pt x="56" y="157"/>
                  </a:cubicBezTo>
                  <a:cubicBezTo>
                    <a:pt x="56" y="157"/>
                    <a:pt x="56" y="157"/>
                    <a:pt x="56" y="157"/>
                  </a:cubicBezTo>
                  <a:cubicBezTo>
                    <a:pt x="56" y="158"/>
                    <a:pt x="55" y="158"/>
                    <a:pt x="56" y="158"/>
                  </a:cubicBezTo>
                  <a:cubicBezTo>
                    <a:pt x="56" y="158"/>
                    <a:pt x="56" y="158"/>
                    <a:pt x="56" y="158"/>
                  </a:cubicBezTo>
                  <a:cubicBezTo>
                    <a:pt x="57" y="158"/>
                    <a:pt x="57" y="158"/>
                    <a:pt x="57" y="158"/>
                  </a:cubicBezTo>
                  <a:cubicBezTo>
                    <a:pt x="58" y="158"/>
                    <a:pt x="58" y="158"/>
                    <a:pt x="58" y="158"/>
                  </a:cubicBezTo>
                  <a:cubicBezTo>
                    <a:pt x="58" y="159"/>
                    <a:pt x="59" y="159"/>
                    <a:pt x="59" y="159"/>
                  </a:cubicBezTo>
                  <a:cubicBezTo>
                    <a:pt x="59" y="159"/>
                    <a:pt x="60" y="158"/>
                    <a:pt x="59" y="158"/>
                  </a:cubicBezTo>
                  <a:cubicBezTo>
                    <a:pt x="59" y="157"/>
                    <a:pt x="59" y="156"/>
                    <a:pt x="59" y="156"/>
                  </a:cubicBezTo>
                  <a:cubicBezTo>
                    <a:pt x="59" y="156"/>
                    <a:pt x="59" y="156"/>
                    <a:pt x="59" y="156"/>
                  </a:cubicBezTo>
                  <a:cubicBezTo>
                    <a:pt x="59" y="157"/>
                    <a:pt x="58" y="157"/>
                    <a:pt x="58" y="157"/>
                  </a:cubicBezTo>
                  <a:cubicBezTo>
                    <a:pt x="57" y="157"/>
                    <a:pt x="57" y="157"/>
                    <a:pt x="57" y="156"/>
                  </a:cubicBezTo>
                  <a:cubicBezTo>
                    <a:pt x="57" y="156"/>
                    <a:pt x="57" y="156"/>
                    <a:pt x="57" y="156"/>
                  </a:cubicBezTo>
                  <a:cubicBezTo>
                    <a:pt x="58" y="156"/>
                    <a:pt x="58" y="156"/>
                    <a:pt x="58" y="155"/>
                  </a:cubicBezTo>
                  <a:cubicBezTo>
                    <a:pt x="58" y="155"/>
                    <a:pt x="58" y="155"/>
                    <a:pt x="58" y="155"/>
                  </a:cubicBezTo>
                  <a:cubicBezTo>
                    <a:pt x="58" y="155"/>
                    <a:pt x="58" y="154"/>
                    <a:pt x="58" y="154"/>
                  </a:cubicBezTo>
                  <a:lnTo>
                    <a:pt x="59" y="153"/>
                  </a:lnTo>
                  <a:cubicBezTo>
                    <a:pt x="59" y="152"/>
                    <a:pt x="59" y="151"/>
                    <a:pt x="59" y="150"/>
                  </a:cubicBezTo>
                  <a:cubicBezTo>
                    <a:pt x="59" y="149"/>
                    <a:pt x="58" y="149"/>
                    <a:pt x="58" y="148"/>
                  </a:cubicBezTo>
                  <a:cubicBezTo>
                    <a:pt x="57" y="148"/>
                    <a:pt x="57" y="149"/>
                    <a:pt x="57" y="149"/>
                  </a:cubicBezTo>
                  <a:cubicBezTo>
                    <a:pt x="57" y="149"/>
                    <a:pt x="57" y="149"/>
                    <a:pt x="57" y="149"/>
                  </a:cubicBezTo>
                  <a:cubicBezTo>
                    <a:pt x="56" y="149"/>
                    <a:pt x="56" y="149"/>
                    <a:pt x="56" y="149"/>
                  </a:cubicBezTo>
                  <a:cubicBezTo>
                    <a:pt x="56" y="149"/>
                    <a:pt x="57" y="148"/>
                    <a:pt x="57" y="148"/>
                  </a:cubicBezTo>
                  <a:cubicBezTo>
                    <a:pt x="58" y="147"/>
                    <a:pt x="58" y="147"/>
                    <a:pt x="58" y="146"/>
                  </a:cubicBezTo>
                  <a:cubicBezTo>
                    <a:pt x="58" y="145"/>
                    <a:pt x="57" y="145"/>
                    <a:pt x="57" y="145"/>
                  </a:cubicBezTo>
                  <a:cubicBezTo>
                    <a:pt x="57" y="145"/>
                    <a:pt x="57" y="145"/>
                    <a:pt x="57" y="145"/>
                  </a:cubicBezTo>
                  <a:cubicBezTo>
                    <a:pt x="57" y="144"/>
                    <a:pt x="57" y="144"/>
                    <a:pt x="57" y="144"/>
                  </a:cubicBezTo>
                  <a:cubicBezTo>
                    <a:pt x="57" y="144"/>
                    <a:pt x="57" y="143"/>
                    <a:pt x="57" y="143"/>
                  </a:cubicBezTo>
                  <a:cubicBezTo>
                    <a:pt x="56" y="143"/>
                    <a:pt x="56" y="143"/>
                    <a:pt x="56" y="143"/>
                  </a:cubicBezTo>
                  <a:lnTo>
                    <a:pt x="55" y="143"/>
                  </a:lnTo>
                  <a:cubicBezTo>
                    <a:pt x="54" y="142"/>
                    <a:pt x="54" y="142"/>
                    <a:pt x="53" y="142"/>
                  </a:cubicBezTo>
                  <a:cubicBezTo>
                    <a:pt x="53" y="142"/>
                    <a:pt x="53" y="142"/>
                    <a:pt x="52" y="142"/>
                  </a:cubicBezTo>
                  <a:cubicBezTo>
                    <a:pt x="53" y="143"/>
                    <a:pt x="53" y="143"/>
                    <a:pt x="54" y="143"/>
                  </a:cubicBezTo>
                  <a:cubicBezTo>
                    <a:pt x="54" y="143"/>
                    <a:pt x="55" y="143"/>
                    <a:pt x="55" y="143"/>
                  </a:cubicBezTo>
                  <a:cubicBezTo>
                    <a:pt x="55" y="144"/>
                    <a:pt x="55" y="145"/>
                    <a:pt x="54" y="145"/>
                  </a:cubicBezTo>
                  <a:cubicBezTo>
                    <a:pt x="54" y="146"/>
                    <a:pt x="53" y="146"/>
                    <a:pt x="53" y="146"/>
                  </a:cubicBezTo>
                  <a:cubicBezTo>
                    <a:pt x="53" y="147"/>
                    <a:pt x="52" y="147"/>
                    <a:pt x="52" y="147"/>
                  </a:cubicBezTo>
                  <a:cubicBezTo>
                    <a:pt x="51" y="147"/>
                    <a:pt x="51" y="147"/>
                    <a:pt x="50" y="147"/>
                  </a:cubicBezTo>
                  <a:cubicBezTo>
                    <a:pt x="50" y="146"/>
                    <a:pt x="51" y="146"/>
                    <a:pt x="51" y="146"/>
                  </a:cubicBezTo>
                  <a:cubicBezTo>
                    <a:pt x="51" y="146"/>
                    <a:pt x="52" y="145"/>
                    <a:pt x="52" y="145"/>
                  </a:cubicBezTo>
                  <a:cubicBezTo>
                    <a:pt x="52" y="145"/>
                    <a:pt x="52" y="145"/>
                    <a:pt x="52" y="144"/>
                  </a:cubicBezTo>
                  <a:cubicBezTo>
                    <a:pt x="52" y="144"/>
                    <a:pt x="52" y="144"/>
                    <a:pt x="52" y="143"/>
                  </a:cubicBezTo>
                  <a:cubicBezTo>
                    <a:pt x="52" y="143"/>
                    <a:pt x="52" y="143"/>
                    <a:pt x="52" y="143"/>
                  </a:cubicBezTo>
                  <a:cubicBezTo>
                    <a:pt x="52" y="143"/>
                    <a:pt x="52" y="143"/>
                    <a:pt x="52" y="143"/>
                  </a:cubicBezTo>
                  <a:lnTo>
                    <a:pt x="52" y="142"/>
                  </a:lnTo>
                  <a:cubicBezTo>
                    <a:pt x="51" y="142"/>
                    <a:pt x="51" y="142"/>
                    <a:pt x="51" y="142"/>
                  </a:cubicBezTo>
                  <a:cubicBezTo>
                    <a:pt x="51" y="142"/>
                    <a:pt x="51" y="143"/>
                    <a:pt x="51" y="143"/>
                  </a:cubicBezTo>
                  <a:cubicBezTo>
                    <a:pt x="50" y="143"/>
                    <a:pt x="50" y="142"/>
                    <a:pt x="50" y="142"/>
                  </a:cubicBezTo>
                  <a:cubicBezTo>
                    <a:pt x="50" y="141"/>
                    <a:pt x="50" y="141"/>
                    <a:pt x="50" y="141"/>
                  </a:cubicBezTo>
                  <a:cubicBezTo>
                    <a:pt x="50" y="141"/>
                    <a:pt x="50" y="141"/>
                    <a:pt x="51" y="141"/>
                  </a:cubicBezTo>
                  <a:cubicBezTo>
                    <a:pt x="51" y="141"/>
                    <a:pt x="51" y="141"/>
                    <a:pt x="51" y="140"/>
                  </a:cubicBezTo>
                  <a:cubicBezTo>
                    <a:pt x="51" y="140"/>
                    <a:pt x="51" y="140"/>
                    <a:pt x="51" y="140"/>
                  </a:cubicBezTo>
                  <a:cubicBezTo>
                    <a:pt x="52" y="139"/>
                    <a:pt x="52" y="139"/>
                    <a:pt x="52" y="140"/>
                  </a:cubicBezTo>
                  <a:cubicBezTo>
                    <a:pt x="52" y="140"/>
                    <a:pt x="52" y="140"/>
                    <a:pt x="53" y="140"/>
                  </a:cubicBezTo>
                  <a:cubicBezTo>
                    <a:pt x="53" y="139"/>
                    <a:pt x="53" y="139"/>
                    <a:pt x="53" y="138"/>
                  </a:cubicBezTo>
                  <a:cubicBezTo>
                    <a:pt x="53" y="138"/>
                    <a:pt x="52" y="138"/>
                    <a:pt x="52" y="138"/>
                  </a:cubicBezTo>
                  <a:cubicBezTo>
                    <a:pt x="51" y="138"/>
                    <a:pt x="51" y="139"/>
                    <a:pt x="51" y="139"/>
                  </a:cubicBezTo>
                  <a:cubicBezTo>
                    <a:pt x="50" y="139"/>
                    <a:pt x="50" y="139"/>
                    <a:pt x="49" y="139"/>
                  </a:cubicBezTo>
                  <a:cubicBezTo>
                    <a:pt x="49" y="138"/>
                    <a:pt x="49" y="138"/>
                    <a:pt x="49" y="138"/>
                  </a:cubicBezTo>
                  <a:cubicBezTo>
                    <a:pt x="49" y="137"/>
                    <a:pt x="49" y="137"/>
                    <a:pt x="48" y="137"/>
                  </a:cubicBezTo>
                  <a:cubicBezTo>
                    <a:pt x="47" y="137"/>
                    <a:pt x="47" y="137"/>
                    <a:pt x="47" y="138"/>
                  </a:cubicBezTo>
                  <a:cubicBezTo>
                    <a:pt x="47" y="138"/>
                    <a:pt x="47" y="139"/>
                    <a:pt x="48" y="139"/>
                  </a:cubicBezTo>
                  <a:cubicBezTo>
                    <a:pt x="49" y="140"/>
                    <a:pt x="49" y="140"/>
                    <a:pt x="49" y="141"/>
                  </a:cubicBezTo>
                  <a:cubicBezTo>
                    <a:pt x="49" y="141"/>
                    <a:pt x="49" y="141"/>
                    <a:pt x="48" y="142"/>
                  </a:cubicBezTo>
                  <a:cubicBezTo>
                    <a:pt x="47" y="142"/>
                    <a:pt x="47" y="143"/>
                    <a:pt x="46" y="143"/>
                  </a:cubicBezTo>
                  <a:cubicBezTo>
                    <a:pt x="46" y="143"/>
                    <a:pt x="46" y="143"/>
                    <a:pt x="46" y="142"/>
                  </a:cubicBezTo>
                  <a:cubicBezTo>
                    <a:pt x="46" y="142"/>
                    <a:pt x="46" y="142"/>
                    <a:pt x="45" y="142"/>
                  </a:cubicBezTo>
                  <a:cubicBezTo>
                    <a:pt x="44" y="142"/>
                    <a:pt x="44" y="142"/>
                    <a:pt x="44" y="143"/>
                  </a:cubicBezTo>
                  <a:cubicBezTo>
                    <a:pt x="44" y="143"/>
                    <a:pt x="44" y="143"/>
                    <a:pt x="44" y="143"/>
                  </a:cubicBezTo>
                  <a:cubicBezTo>
                    <a:pt x="44" y="143"/>
                    <a:pt x="45" y="143"/>
                    <a:pt x="45" y="144"/>
                  </a:cubicBezTo>
                  <a:cubicBezTo>
                    <a:pt x="45" y="144"/>
                    <a:pt x="45" y="144"/>
                    <a:pt x="45" y="145"/>
                  </a:cubicBezTo>
                  <a:cubicBezTo>
                    <a:pt x="45" y="145"/>
                    <a:pt x="45" y="145"/>
                    <a:pt x="44" y="146"/>
                  </a:cubicBezTo>
                  <a:cubicBezTo>
                    <a:pt x="44" y="146"/>
                    <a:pt x="44" y="146"/>
                    <a:pt x="44" y="146"/>
                  </a:cubicBezTo>
                  <a:cubicBezTo>
                    <a:pt x="43" y="146"/>
                    <a:pt x="43" y="146"/>
                    <a:pt x="43" y="146"/>
                  </a:cubicBezTo>
                  <a:cubicBezTo>
                    <a:pt x="42" y="146"/>
                    <a:pt x="42" y="147"/>
                    <a:pt x="43" y="147"/>
                  </a:cubicBezTo>
                  <a:cubicBezTo>
                    <a:pt x="43" y="148"/>
                    <a:pt x="44" y="148"/>
                    <a:pt x="44" y="148"/>
                  </a:cubicBezTo>
                  <a:cubicBezTo>
                    <a:pt x="44" y="148"/>
                    <a:pt x="45" y="148"/>
                    <a:pt x="45" y="148"/>
                  </a:cubicBezTo>
                  <a:cubicBezTo>
                    <a:pt x="45" y="148"/>
                    <a:pt x="46" y="149"/>
                    <a:pt x="46" y="149"/>
                  </a:cubicBezTo>
                  <a:cubicBezTo>
                    <a:pt x="46" y="149"/>
                    <a:pt x="46" y="149"/>
                    <a:pt x="46" y="150"/>
                  </a:cubicBezTo>
                  <a:cubicBezTo>
                    <a:pt x="46" y="150"/>
                    <a:pt x="46" y="150"/>
                    <a:pt x="47" y="150"/>
                  </a:cubicBezTo>
                  <a:cubicBezTo>
                    <a:pt x="47" y="150"/>
                    <a:pt x="47" y="150"/>
                    <a:pt x="47" y="151"/>
                  </a:cubicBezTo>
                  <a:cubicBezTo>
                    <a:pt x="47" y="151"/>
                    <a:pt x="47" y="151"/>
                    <a:pt x="47" y="151"/>
                  </a:cubicBezTo>
                  <a:cubicBezTo>
                    <a:pt x="46" y="152"/>
                    <a:pt x="46" y="152"/>
                    <a:pt x="46" y="152"/>
                  </a:cubicBezTo>
                  <a:cubicBezTo>
                    <a:pt x="45" y="152"/>
                    <a:pt x="45" y="152"/>
                    <a:pt x="45" y="151"/>
                  </a:cubicBezTo>
                  <a:cubicBezTo>
                    <a:pt x="45" y="151"/>
                    <a:pt x="45" y="150"/>
                    <a:pt x="44" y="150"/>
                  </a:cubicBezTo>
                  <a:cubicBezTo>
                    <a:pt x="44" y="150"/>
                    <a:pt x="44" y="150"/>
                    <a:pt x="43" y="150"/>
                  </a:cubicBezTo>
                  <a:cubicBezTo>
                    <a:pt x="43" y="150"/>
                    <a:pt x="43" y="150"/>
                    <a:pt x="43" y="149"/>
                  </a:cubicBezTo>
                  <a:cubicBezTo>
                    <a:pt x="42" y="149"/>
                    <a:pt x="42" y="149"/>
                    <a:pt x="42" y="148"/>
                  </a:cubicBezTo>
                  <a:cubicBezTo>
                    <a:pt x="42" y="148"/>
                    <a:pt x="42" y="147"/>
                    <a:pt x="42" y="147"/>
                  </a:cubicBezTo>
                  <a:cubicBezTo>
                    <a:pt x="42" y="147"/>
                    <a:pt x="41" y="146"/>
                    <a:pt x="41" y="146"/>
                  </a:cubicBezTo>
                  <a:cubicBezTo>
                    <a:pt x="41" y="146"/>
                    <a:pt x="40" y="146"/>
                    <a:pt x="40" y="146"/>
                  </a:cubicBezTo>
                  <a:cubicBezTo>
                    <a:pt x="40" y="146"/>
                    <a:pt x="40" y="147"/>
                    <a:pt x="40" y="147"/>
                  </a:cubicBezTo>
                  <a:cubicBezTo>
                    <a:pt x="40" y="147"/>
                    <a:pt x="39" y="147"/>
                    <a:pt x="39" y="148"/>
                  </a:cubicBezTo>
                  <a:cubicBezTo>
                    <a:pt x="39" y="148"/>
                    <a:pt x="39" y="148"/>
                    <a:pt x="39" y="148"/>
                  </a:cubicBezTo>
                  <a:cubicBezTo>
                    <a:pt x="38" y="148"/>
                    <a:pt x="38" y="148"/>
                    <a:pt x="38" y="148"/>
                  </a:cubicBezTo>
                  <a:cubicBezTo>
                    <a:pt x="38" y="147"/>
                    <a:pt x="38" y="147"/>
                    <a:pt x="38" y="146"/>
                  </a:cubicBezTo>
                  <a:cubicBezTo>
                    <a:pt x="38" y="146"/>
                    <a:pt x="38" y="146"/>
                    <a:pt x="38" y="146"/>
                  </a:cubicBezTo>
                  <a:lnTo>
                    <a:pt x="40" y="146"/>
                  </a:lnTo>
                  <a:cubicBezTo>
                    <a:pt x="40" y="145"/>
                    <a:pt x="40" y="145"/>
                    <a:pt x="40" y="144"/>
                  </a:cubicBezTo>
                  <a:cubicBezTo>
                    <a:pt x="40" y="144"/>
                    <a:pt x="40" y="144"/>
                    <a:pt x="41" y="144"/>
                  </a:cubicBezTo>
                  <a:cubicBezTo>
                    <a:pt x="41" y="144"/>
                    <a:pt x="41" y="144"/>
                    <a:pt x="41" y="144"/>
                  </a:cubicBezTo>
                  <a:cubicBezTo>
                    <a:pt x="41" y="145"/>
                    <a:pt x="41" y="145"/>
                    <a:pt x="42" y="146"/>
                  </a:cubicBezTo>
                  <a:cubicBezTo>
                    <a:pt x="42" y="145"/>
                    <a:pt x="42" y="145"/>
                    <a:pt x="42" y="145"/>
                  </a:cubicBezTo>
                  <a:cubicBezTo>
                    <a:pt x="42" y="144"/>
                    <a:pt x="42" y="144"/>
                    <a:pt x="42" y="144"/>
                  </a:cubicBezTo>
                  <a:cubicBezTo>
                    <a:pt x="42" y="143"/>
                    <a:pt x="42" y="143"/>
                    <a:pt x="41" y="143"/>
                  </a:cubicBezTo>
                  <a:cubicBezTo>
                    <a:pt x="41" y="142"/>
                    <a:pt x="41" y="142"/>
                    <a:pt x="41" y="141"/>
                  </a:cubicBezTo>
                  <a:cubicBezTo>
                    <a:pt x="41" y="141"/>
                    <a:pt x="40" y="141"/>
                    <a:pt x="40" y="140"/>
                  </a:cubicBezTo>
                  <a:cubicBezTo>
                    <a:pt x="40" y="139"/>
                    <a:pt x="40" y="139"/>
                    <a:pt x="41" y="138"/>
                  </a:cubicBezTo>
                  <a:cubicBezTo>
                    <a:pt x="41" y="138"/>
                    <a:pt x="41" y="138"/>
                    <a:pt x="41" y="138"/>
                  </a:cubicBezTo>
                  <a:cubicBezTo>
                    <a:pt x="41" y="138"/>
                    <a:pt x="41" y="138"/>
                    <a:pt x="42" y="138"/>
                  </a:cubicBezTo>
                  <a:cubicBezTo>
                    <a:pt x="42" y="138"/>
                    <a:pt x="42" y="138"/>
                    <a:pt x="42" y="138"/>
                  </a:cubicBezTo>
                  <a:cubicBezTo>
                    <a:pt x="42" y="137"/>
                    <a:pt x="43" y="137"/>
                    <a:pt x="43" y="137"/>
                  </a:cubicBezTo>
                  <a:cubicBezTo>
                    <a:pt x="43" y="137"/>
                    <a:pt x="44" y="137"/>
                    <a:pt x="44" y="138"/>
                  </a:cubicBezTo>
                  <a:cubicBezTo>
                    <a:pt x="44" y="138"/>
                    <a:pt x="45" y="138"/>
                    <a:pt x="45" y="137"/>
                  </a:cubicBezTo>
                  <a:cubicBezTo>
                    <a:pt x="45" y="137"/>
                    <a:pt x="45" y="136"/>
                    <a:pt x="45" y="136"/>
                  </a:cubicBezTo>
                  <a:cubicBezTo>
                    <a:pt x="45" y="136"/>
                    <a:pt x="45" y="135"/>
                    <a:pt x="45" y="135"/>
                  </a:cubicBezTo>
                  <a:cubicBezTo>
                    <a:pt x="45" y="135"/>
                    <a:pt x="46" y="135"/>
                    <a:pt x="46" y="135"/>
                  </a:cubicBezTo>
                  <a:cubicBezTo>
                    <a:pt x="46" y="135"/>
                    <a:pt x="47" y="135"/>
                    <a:pt x="47" y="134"/>
                  </a:cubicBezTo>
                  <a:cubicBezTo>
                    <a:pt x="46" y="134"/>
                    <a:pt x="46" y="133"/>
                    <a:pt x="46" y="133"/>
                  </a:cubicBezTo>
                  <a:lnTo>
                    <a:pt x="46" y="132"/>
                  </a:lnTo>
                  <a:cubicBezTo>
                    <a:pt x="46" y="131"/>
                    <a:pt x="46" y="131"/>
                    <a:pt x="45" y="130"/>
                  </a:cubicBezTo>
                  <a:cubicBezTo>
                    <a:pt x="45" y="130"/>
                    <a:pt x="45" y="130"/>
                    <a:pt x="45" y="130"/>
                  </a:cubicBezTo>
                  <a:cubicBezTo>
                    <a:pt x="44" y="130"/>
                    <a:pt x="44" y="130"/>
                    <a:pt x="44" y="130"/>
                  </a:cubicBezTo>
                  <a:cubicBezTo>
                    <a:pt x="44" y="129"/>
                    <a:pt x="44" y="129"/>
                    <a:pt x="45" y="129"/>
                  </a:cubicBezTo>
                  <a:cubicBezTo>
                    <a:pt x="45" y="129"/>
                    <a:pt x="45" y="129"/>
                    <a:pt x="46" y="128"/>
                  </a:cubicBezTo>
                  <a:cubicBezTo>
                    <a:pt x="46" y="128"/>
                    <a:pt x="46" y="127"/>
                    <a:pt x="45" y="127"/>
                  </a:cubicBezTo>
                  <a:cubicBezTo>
                    <a:pt x="45" y="126"/>
                    <a:pt x="44" y="126"/>
                    <a:pt x="44" y="126"/>
                  </a:cubicBezTo>
                  <a:cubicBezTo>
                    <a:pt x="44" y="126"/>
                    <a:pt x="43" y="126"/>
                    <a:pt x="43" y="126"/>
                  </a:cubicBezTo>
                  <a:cubicBezTo>
                    <a:pt x="43" y="127"/>
                    <a:pt x="43" y="127"/>
                    <a:pt x="42" y="127"/>
                  </a:cubicBezTo>
                  <a:cubicBezTo>
                    <a:pt x="42" y="127"/>
                    <a:pt x="42" y="127"/>
                    <a:pt x="42" y="127"/>
                  </a:cubicBezTo>
                  <a:cubicBezTo>
                    <a:pt x="41" y="127"/>
                    <a:pt x="41" y="127"/>
                    <a:pt x="41" y="128"/>
                  </a:cubicBezTo>
                  <a:cubicBezTo>
                    <a:pt x="41" y="128"/>
                    <a:pt x="41" y="128"/>
                    <a:pt x="41" y="129"/>
                  </a:cubicBezTo>
                  <a:cubicBezTo>
                    <a:pt x="41" y="129"/>
                    <a:pt x="41" y="130"/>
                    <a:pt x="41" y="130"/>
                  </a:cubicBezTo>
                  <a:cubicBezTo>
                    <a:pt x="41" y="130"/>
                    <a:pt x="41" y="131"/>
                    <a:pt x="41" y="131"/>
                  </a:cubicBezTo>
                  <a:cubicBezTo>
                    <a:pt x="40" y="131"/>
                    <a:pt x="40" y="131"/>
                    <a:pt x="40" y="132"/>
                  </a:cubicBezTo>
                  <a:cubicBezTo>
                    <a:pt x="39" y="131"/>
                    <a:pt x="39" y="130"/>
                    <a:pt x="38" y="130"/>
                  </a:cubicBezTo>
                  <a:cubicBezTo>
                    <a:pt x="37" y="129"/>
                    <a:pt x="37" y="129"/>
                    <a:pt x="36" y="128"/>
                  </a:cubicBezTo>
                  <a:cubicBezTo>
                    <a:pt x="36" y="128"/>
                    <a:pt x="36" y="128"/>
                    <a:pt x="36" y="128"/>
                  </a:cubicBezTo>
                  <a:cubicBezTo>
                    <a:pt x="35" y="129"/>
                    <a:pt x="35" y="129"/>
                    <a:pt x="35" y="129"/>
                  </a:cubicBezTo>
                  <a:lnTo>
                    <a:pt x="35" y="130"/>
                  </a:lnTo>
                  <a:cubicBezTo>
                    <a:pt x="35" y="131"/>
                    <a:pt x="35" y="131"/>
                    <a:pt x="35" y="131"/>
                  </a:cubicBezTo>
                  <a:cubicBezTo>
                    <a:pt x="35" y="132"/>
                    <a:pt x="35" y="132"/>
                    <a:pt x="35" y="133"/>
                  </a:cubicBezTo>
                  <a:cubicBezTo>
                    <a:pt x="35" y="133"/>
                    <a:pt x="35" y="134"/>
                    <a:pt x="34" y="134"/>
                  </a:cubicBezTo>
                  <a:cubicBezTo>
                    <a:pt x="34" y="133"/>
                    <a:pt x="34" y="133"/>
                    <a:pt x="34" y="133"/>
                  </a:cubicBezTo>
                  <a:cubicBezTo>
                    <a:pt x="34" y="132"/>
                    <a:pt x="34" y="132"/>
                    <a:pt x="34" y="131"/>
                  </a:cubicBezTo>
                  <a:cubicBezTo>
                    <a:pt x="34" y="131"/>
                    <a:pt x="34" y="131"/>
                    <a:pt x="34" y="131"/>
                  </a:cubicBezTo>
                  <a:cubicBezTo>
                    <a:pt x="33" y="131"/>
                    <a:pt x="33" y="131"/>
                    <a:pt x="33" y="130"/>
                  </a:cubicBezTo>
                  <a:cubicBezTo>
                    <a:pt x="33" y="130"/>
                    <a:pt x="33" y="130"/>
                    <a:pt x="34" y="130"/>
                  </a:cubicBezTo>
                  <a:cubicBezTo>
                    <a:pt x="34" y="130"/>
                    <a:pt x="34" y="130"/>
                    <a:pt x="34" y="129"/>
                  </a:cubicBezTo>
                  <a:cubicBezTo>
                    <a:pt x="35" y="129"/>
                    <a:pt x="34" y="128"/>
                    <a:pt x="34" y="128"/>
                  </a:cubicBezTo>
                  <a:cubicBezTo>
                    <a:pt x="34" y="127"/>
                    <a:pt x="33" y="127"/>
                    <a:pt x="33" y="127"/>
                  </a:cubicBezTo>
                  <a:cubicBezTo>
                    <a:pt x="32" y="126"/>
                    <a:pt x="32" y="126"/>
                    <a:pt x="33" y="126"/>
                  </a:cubicBezTo>
                  <a:cubicBezTo>
                    <a:pt x="33" y="125"/>
                    <a:pt x="33" y="125"/>
                    <a:pt x="33" y="124"/>
                  </a:cubicBezTo>
                  <a:cubicBezTo>
                    <a:pt x="33" y="124"/>
                    <a:pt x="33" y="124"/>
                    <a:pt x="33" y="123"/>
                  </a:cubicBezTo>
                  <a:cubicBezTo>
                    <a:pt x="32" y="123"/>
                    <a:pt x="33" y="123"/>
                    <a:pt x="33" y="122"/>
                  </a:cubicBezTo>
                  <a:lnTo>
                    <a:pt x="33" y="121"/>
                  </a:lnTo>
                  <a:cubicBezTo>
                    <a:pt x="32" y="120"/>
                    <a:pt x="32" y="118"/>
                    <a:pt x="33" y="117"/>
                  </a:cubicBezTo>
                  <a:cubicBezTo>
                    <a:pt x="33" y="115"/>
                    <a:pt x="33" y="114"/>
                    <a:pt x="33" y="112"/>
                  </a:cubicBezTo>
                  <a:lnTo>
                    <a:pt x="33" y="103"/>
                  </a:lnTo>
                  <a:cubicBezTo>
                    <a:pt x="33" y="103"/>
                    <a:pt x="33" y="103"/>
                    <a:pt x="33" y="102"/>
                  </a:cubicBezTo>
                  <a:cubicBezTo>
                    <a:pt x="33" y="102"/>
                    <a:pt x="33" y="102"/>
                    <a:pt x="33" y="102"/>
                  </a:cubicBezTo>
                  <a:cubicBezTo>
                    <a:pt x="33" y="102"/>
                    <a:pt x="33" y="102"/>
                    <a:pt x="33" y="102"/>
                  </a:cubicBezTo>
                  <a:cubicBezTo>
                    <a:pt x="33" y="102"/>
                    <a:pt x="33" y="101"/>
                    <a:pt x="33" y="101"/>
                  </a:cubicBezTo>
                  <a:lnTo>
                    <a:pt x="33" y="92"/>
                  </a:lnTo>
                  <a:lnTo>
                    <a:pt x="33" y="83"/>
                  </a:lnTo>
                  <a:cubicBezTo>
                    <a:pt x="33" y="82"/>
                    <a:pt x="34" y="82"/>
                    <a:pt x="35" y="82"/>
                  </a:cubicBezTo>
                  <a:cubicBezTo>
                    <a:pt x="35" y="82"/>
                    <a:pt x="35" y="82"/>
                    <a:pt x="35" y="82"/>
                  </a:cubicBezTo>
                  <a:cubicBezTo>
                    <a:pt x="35" y="83"/>
                    <a:pt x="36" y="83"/>
                    <a:pt x="35" y="83"/>
                  </a:cubicBezTo>
                  <a:cubicBezTo>
                    <a:pt x="35" y="83"/>
                    <a:pt x="35" y="83"/>
                    <a:pt x="35" y="84"/>
                  </a:cubicBezTo>
                  <a:cubicBezTo>
                    <a:pt x="35" y="84"/>
                    <a:pt x="34" y="84"/>
                    <a:pt x="34" y="84"/>
                  </a:cubicBezTo>
                  <a:cubicBezTo>
                    <a:pt x="34" y="84"/>
                    <a:pt x="34" y="84"/>
                    <a:pt x="33" y="84"/>
                  </a:cubicBezTo>
                  <a:cubicBezTo>
                    <a:pt x="33" y="85"/>
                    <a:pt x="33" y="85"/>
                    <a:pt x="33" y="85"/>
                  </a:cubicBezTo>
                  <a:cubicBezTo>
                    <a:pt x="33" y="86"/>
                    <a:pt x="33" y="86"/>
                    <a:pt x="34" y="86"/>
                  </a:cubicBezTo>
                  <a:cubicBezTo>
                    <a:pt x="34" y="87"/>
                    <a:pt x="35" y="87"/>
                    <a:pt x="35" y="87"/>
                  </a:cubicBezTo>
                  <a:cubicBezTo>
                    <a:pt x="36" y="87"/>
                    <a:pt x="36" y="88"/>
                    <a:pt x="37" y="88"/>
                  </a:cubicBezTo>
                  <a:cubicBezTo>
                    <a:pt x="37" y="88"/>
                    <a:pt x="38" y="88"/>
                    <a:pt x="38" y="87"/>
                  </a:cubicBezTo>
                  <a:cubicBezTo>
                    <a:pt x="38" y="87"/>
                    <a:pt x="38" y="87"/>
                    <a:pt x="37" y="87"/>
                  </a:cubicBezTo>
                  <a:cubicBezTo>
                    <a:pt x="37" y="87"/>
                    <a:pt x="36" y="87"/>
                    <a:pt x="36" y="87"/>
                  </a:cubicBezTo>
                  <a:cubicBezTo>
                    <a:pt x="36" y="87"/>
                    <a:pt x="36" y="86"/>
                    <a:pt x="36" y="86"/>
                  </a:cubicBezTo>
                  <a:cubicBezTo>
                    <a:pt x="36" y="86"/>
                    <a:pt x="36" y="86"/>
                    <a:pt x="35" y="86"/>
                  </a:cubicBezTo>
                  <a:cubicBezTo>
                    <a:pt x="35" y="86"/>
                    <a:pt x="35" y="85"/>
                    <a:pt x="35" y="85"/>
                  </a:cubicBezTo>
                  <a:cubicBezTo>
                    <a:pt x="35" y="85"/>
                    <a:pt x="35" y="85"/>
                    <a:pt x="35" y="85"/>
                  </a:cubicBezTo>
                  <a:cubicBezTo>
                    <a:pt x="36" y="84"/>
                    <a:pt x="37" y="84"/>
                    <a:pt x="37" y="83"/>
                  </a:cubicBezTo>
                  <a:cubicBezTo>
                    <a:pt x="38" y="83"/>
                    <a:pt x="38" y="83"/>
                    <a:pt x="38" y="83"/>
                  </a:cubicBezTo>
                  <a:cubicBezTo>
                    <a:pt x="39" y="83"/>
                    <a:pt x="39" y="82"/>
                    <a:pt x="39" y="82"/>
                  </a:cubicBezTo>
                  <a:cubicBezTo>
                    <a:pt x="39" y="82"/>
                    <a:pt x="39" y="82"/>
                    <a:pt x="39" y="82"/>
                  </a:cubicBezTo>
                  <a:cubicBezTo>
                    <a:pt x="39" y="82"/>
                    <a:pt x="39" y="82"/>
                    <a:pt x="39" y="81"/>
                  </a:cubicBezTo>
                  <a:cubicBezTo>
                    <a:pt x="39" y="81"/>
                    <a:pt x="39" y="81"/>
                    <a:pt x="40" y="80"/>
                  </a:cubicBezTo>
                  <a:cubicBezTo>
                    <a:pt x="40" y="80"/>
                    <a:pt x="40" y="80"/>
                    <a:pt x="40" y="80"/>
                  </a:cubicBezTo>
                  <a:cubicBezTo>
                    <a:pt x="41" y="80"/>
                    <a:pt x="41" y="80"/>
                    <a:pt x="41" y="80"/>
                  </a:cubicBezTo>
                  <a:cubicBezTo>
                    <a:pt x="41" y="80"/>
                    <a:pt x="42" y="80"/>
                    <a:pt x="42" y="80"/>
                  </a:cubicBezTo>
                  <a:cubicBezTo>
                    <a:pt x="42" y="80"/>
                    <a:pt x="42" y="81"/>
                    <a:pt x="43" y="81"/>
                  </a:cubicBezTo>
                  <a:cubicBezTo>
                    <a:pt x="43" y="81"/>
                    <a:pt x="43" y="81"/>
                    <a:pt x="43" y="81"/>
                  </a:cubicBezTo>
                  <a:cubicBezTo>
                    <a:pt x="44" y="81"/>
                    <a:pt x="44" y="81"/>
                    <a:pt x="44" y="81"/>
                  </a:cubicBezTo>
                  <a:cubicBezTo>
                    <a:pt x="44" y="80"/>
                    <a:pt x="43" y="79"/>
                    <a:pt x="43" y="79"/>
                  </a:cubicBezTo>
                  <a:cubicBezTo>
                    <a:pt x="42" y="78"/>
                    <a:pt x="41" y="78"/>
                    <a:pt x="41" y="79"/>
                  </a:cubicBezTo>
                  <a:cubicBezTo>
                    <a:pt x="41" y="78"/>
                    <a:pt x="40" y="78"/>
                    <a:pt x="40" y="78"/>
                  </a:cubicBezTo>
                  <a:cubicBezTo>
                    <a:pt x="40" y="78"/>
                    <a:pt x="40" y="78"/>
                    <a:pt x="40" y="77"/>
                  </a:cubicBezTo>
                  <a:cubicBezTo>
                    <a:pt x="39" y="78"/>
                    <a:pt x="39" y="78"/>
                    <a:pt x="38" y="79"/>
                  </a:cubicBezTo>
                  <a:cubicBezTo>
                    <a:pt x="38" y="80"/>
                    <a:pt x="37" y="80"/>
                    <a:pt x="36" y="80"/>
                  </a:cubicBezTo>
                  <a:cubicBezTo>
                    <a:pt x="36" y="80"/>
                    <a:pt x="35" y="80"/>
                    <a:pt x="35" y="80"/>
                  </a:cubicBezTo>
                  <a:cubicBezTo>
                    <a:pt x="35" y="81"/>
                    <a:pt x="35" y="81"/>
                    <a:pt x="34" y="82"/>
                  </a:cubicBezTo>
                  <a:cubicBezTo>
                    <a:pt x="34" y="82"/>
                    <a:pt x="33" y="82"/>
                    <a:pt x="33" y="81"/>
                  </a:cubicBezTo>
                  <a:cubicBezTo>
                    <a:pt x="32" y="75"/>
                    <a:pt x="32" y="69"/>
                    <a:pt x="33" y="62"/>
                  </a:cubicBezTo>
                  <a:cubicBezTo>
                    <a:pt x="33" y="56"/>
                    <a:pt x="33" y="49"/>
                    <a:pt x="32" y="43"/>
                  </a:cubicBezTo>
                  <a:cubicBezTo>
                    <a:pt x="28" y="43"/>
                    <a:pt x="24" y="43"/>
                    <a:pt x="20" y="43"/>
                  </a:cubicBezTo>
                  <a:cubicBezTo>
                    <a:pt x="16" y="43"/>
                    <a:pt x="12" y="43"/>
                    <a:pt x="8" y="43"/>
                  </a:cubicBezTo>
                  <a:cubicBezTo>
                    <a:pt x="8" y="43"/>
                    <a:pt x="8" y="43"/>
                    <a:pt x="7" y="43"/>
                  </a:cubicBezTo>
                  <a:cubicBezTo>
                    <a:pt x="7" y="42"/>
                    <a:pt x="7" y="42"/>
                    <a:pt x="7" y="42"/>
                  </a:cubicBezTo>
                  <a:cubicBezTo>
                    <a:pt x="7" y="42"/>
                    <a:pt x="6" y="42"/>
                    <a:pt x="6" y="42"/>
                  </a:cubicBezTo>
                  <a:cubicBezTo>
                    <a:pt x="5" y="42"/>
                    <a:pt x="5" y="43"/>
                    <a:pt x="5" y="43"/>
                  </a:cubicBezTo>
                  <a:cubicBezTo>
                    <a:pt x="3" y="43"/>
                    <a:pt x="2" y="43"/>
                    <a:pt x="0" y="43"/>
                  </a:cubicBezTo>
                  <a:cubicBezTo>
                    <a:pt x="0" y="42"/>
                    <a:pt x="0" y="42"/>
                    <a:pt x="0" y="42"/>
                  </a:cubicBezTo>
                  <a:cubicBezTo>
                    <a:pt x="0" y="41"/>
                    <a:pt x="1" y="41"/>
                    <a:pt x="1" y="42"/>
                  </a:cubicBezTo>
                  <a:cubicBezTo>
                    <a:pt x="1" y="41"/>
                    <a:pt x="1" y="41"/>
                    <a:pt x="1" y="41"/>
                  </a:cubicBezTo>
                  <a:cubicBezTo>
                    <a:pt x="0" y="41"/>
                    <a:pt x="0" y="41"/>
                    <a:pt x="0" y="41"/>
                  </a:cubicBezTo>
                  <a:cubicBezTo>
                    <a:pt x="0" y="41"/>
                    <a:pt x="0" y="40"/>
                    <a:pt x="0" y="40"/>
                  </a:cubicBezTo>
                  <a:cubicBezTo>
                    <a:pt x="0" y="39"/>
                    <a:pt x="0" y="38"/>
                    <a:pt x="0" y="37"/>
                  </a:cubicBezTo>
                  <a:cubicBezTo>
                    <a:pt x="0" y="37"/>
                    <a:pt x="0" y="36"/>
                    <a:pt x="0" y="35"/>
                  </a:cubicBezTo>
                  <a:cubicBezTo>
                    <a:pt x="0" y="34"/>
                    <a:pt x="0" y="34"/>
                    <a:pt x="0" y="33"/>
                  </a:cubicBezTo>
                  <a:cubicBezTo>
                    <a:pt x="0" y="33"/>
                    <a:pt x="1" y="33"/>
                    <a:pt x="1" y="33"/>
                  </a:cubicBezTo>
                  <a:cubicBezTo>
                    <a:pt x="1" y="33"/>
                    <a:pt x="1" y="33"/>
                    <a:pt x="2" y="33"/>
                  </a:cubicBezTo>
                  <a:cubicBezTo>
                    <a:pt x="2" y="32"/>
                    <a:pt x="2" y="32"/>
                    <a:pt x="3" y="32"/>
                  </a:cubicBezTo>
                  <a:cubicBezTo>
                    <a:pt x="3" y="32"/>
                    <a:pt x="3" y="32"/>
                    <a:pt x="3" y="31"/>
                  </a:cubicBezTo>
                  <a:cubicBezTo>
                    <a:pt x="3" y="31"/>
                    <a:pt x="2" y="31"/>
                    <a:pt x="2" y="31"/>
                  </a:cubicBezTo>
                  <a:cubicBezTo>
                    <a:pt x="1" y="31"/>
                    <a:pt x="0" y="31"/>
                    <a:pt x="0" y="31"/>
                  </a:cubicBezTo>
                  <a:lnTo>
                    <a:pt x="0" y="1"/>
                  </a:lnTo>
                  <a:cubicBezTo>
                    <a:pt x="14" y="0"/>
                    <a:pt x="27" y="0"/>
                    <a:pt x="41" y="1"/>
                  </a:cubicBezTo>
                  <a:cubicBezTo>
                    <a:pt x="41" y="1"/>
                    <a:pt x="41" y="1"/>
                    <a:pt x="41" y="1"/>
                  </a:cubicBezTo>
                  <a:cubicBezTo>
                    <a:pt x="41" y="2"/>
                    <a:pt x="41" y="2"/>
                    <a:pt x="41" y="2"/>
                  </a:cubicBezTo>
                  <a:cubicBezTo>
                    <a:pt x="41" y="2"/>
                    <a:pt x="41" y="2"/>
                    <a:pt x="42" y="2"/>
                  </a:cubicBezTo>
                  <a:cubicBezTo>
                    <a:pt x="42" y="2"/>
                    <a:pt x="42" y="2"/>
                    <a:pt x="42" y="2"/>
                  </a:cubicBezTo>
                  <a:cubicBezTo>
                    <a:pt x="42" y="2"/>
                    <a:pt x="42" y="2"/>
                    <a:pt x="42" y="1"/>
                  </a:cubicBezTo>
                  <a:cubicBezTo>
                    <a:pt x="42" y="1"/>
                    <a:pt x="42" y="1"/>
                    <a:pt x="42" y="1"/>
                  </a:cubicBezTo>
                  <a:cubicBezTo>
                    <a:pt x="48" y="0"/>
                    <a:pt x="53" y="0"/>
                    <a:pt x="59" y="0"/>
                  </a:cubicBezTo>
                  <a:cubicBezTo>
                    <a:pt x="65" y="0"/>
                    <a:pt x="71" y="0"/>
                    <a:pt x="77" y="1"/>
                  </a:cubicBezTo>
                  <a:cubicBezTo>
                    <a:pt x="77" y="1"/>
                    <a:pt x="78" y="1"/>
                    <a:pt x="77" y="1"/>
                  </a:cubicBezTo>
                  <a:cubicBezTo>
                    <a:pt x="77" y="1"/>
                    <a:pt x="77" y="1"/>
                    <a:pt x="77" y="1"/>
                  </a:cubicBezTo>
                  <a:cubicBezTo>
                    <a:pt x="77" y="2"/>
                    <a:pt x="78" y="2"/>
                    <a:pt x="78" y="2"/>
                  </a:cubicBezTo>
                  <a:cubicBezTo>
                    <a:pt x="79" y="2"/>
                    <a:pt x="79" y="2"/>
                    <a:pt x="79" y="1"/>
                  </a:cubicBezTo>
                  <a:cubicBezTo>
                    <a:pt x="80" y="2"/>
                    <a:pt x="80" y="2"/>
                    <a:pt x="81" y="2"/>
                  </a:cubicBezTo>
                  <a:cubicBezTo>
                    <a:pt x="81" y="2"/>
                    <a:pt x="81" y="1"/>
                    <a:pt x="81" y="1"/>
                  </a:cubicBezTo>
                  <a:cubicBezTo>
                    <a:pt x="81" y="1"/>
                    <a:pt x="81" y="1"/>
                    <a:pt x="81" y="0"/>
                  </a:cubicBezTo>
                  <a:lnTo>
                    <a:pt x="82" y="0"/>
                  </a:lnTo>
                  <a:cubicBezTo>
                    <a:pt x="83" y="0"/>
                    <a:pt x="83" y="0"/>
                    <a:pt x="83" y="1"/>
                  </a:cubicBezTo>
                  <a:cubicBezTo>
                    <a:pt x="83" y="1"/>
                    <a:pt x="83" y="1"/>
                    <a:pt x="83" y="1"/>
                  </a:cubicBezTo>
                  <a:cubicBezTo>
                    <a:pt x="83" y="1"/>
                    <a:pt x="83" y="2"/>
                    <a:pt x="83" y="2"/>
                  </a:cubicBezTo>
                  <a:cubicBezTo>
                    <a:pt x="83" y="2"/>
                    <a:pt x="83" y="2"/>
                    <a:pt x="83" y="2"/>
                  </a:cubicBezTo>
                  <a:cubicBezTo>
                    <a:pt x="83" y="3"/>
                    <a:pt x="83" y="3"/>
                    <a:pt x="84" y="3"/>
                  </a:cubicBezTo>
                  <a:cubicBezTo>
                    <a:pt x="83" y="3"/>
                    <a:pt x="83" y="4"/>
                    <a:pt x="84" y="4"/>
                  </a:cubicBezTo>
                  <a:cubicBezTo>
                    <a:pt x="84" y="4"/>
                    <a:pt x="84" y="5"/>
                    <a:pt x="84" y="5"/>
                  </a:cubicBezTo>
                  <a:cubicBezTo>
                    <a:pt x="84" y="5"/>
                    <a:pt x="84" y="6"/>
                    <a:pt x="84" y="6"/>
                  </a:cubicBezTo>
                  <a:cubicBezTo>
                    <a:pt x="84" y="6"/>
                    <a:pt x="84" y="6"/>
                    <a:pt x="85" y="6"/>
                  </a:cubicBezTo>
                  <a:cubicBezTo>
                    <a:pt x="85" y="6"/>
                    <a:pt x="85" y="6"/>
                    <a:pt x="85" y="6"/>
                  </a:cubicBezTo>
                  <a:cubicBezTo>
                    <a:pt x="85" y="6"/>
                    <a:pt x="85" y="5"/>
                    <a:pt x="85" y="5"/>
                  </a:cubicBezTo>
                  <a:cubicBezTo>
                    <a:pt x="85" y="4"/>
                    <a:pt x="85" y="4"/>
                    <a:pt x="85" y="4"/>
                  </a:cubicBezTo>
                  <a:cubicBezTo>
                    <a:pt x="85" y="3"/>
                    <a:pt x="85" y="3"/>
                    <a:pt x="85" y="2"/>
                  </a:cubicBezTo>
                  <a:cubicBezTo>
                    <a:pt x="85" y="2"/>
                    <a:pt x="86" y="2"/>
                    <a:pt x="86" y="1"/>
                  </a:cubicBezTo>
                  <a:cubicBezTo>
                    <a:pt x="87" y="1"/>
                    <a:pt x="87" y="1"/>
                    <a:pt x="87" y="0"/>
                  </a:cubicBezTo>
                  <a:cubicBezTo>
                    <a:pt x="88" y="0"/>
                    <a:pt x="89" y="0"/>
                    <a:pt x="90" y="0"/>
                  </a:cubicBezTo>
                  <a:cubicBezTo>
                    <a:pt x="91" y="0"/>
                    <a:pt x="92" y="0"/>
                    <a:pt x="93" y="1"/>
                  </a:cubicBezTo>
                  <a:cubicBezTo>
                    <a:pt x="93" y="1"/>
                    <a:pt x="93" y="2"/>
                    <a:pt x="93" y="2"/>
                  </a:cubicBezTo>
                  <a:cubicBezTo>
                    <a:pt x="93" y="2"/>
                    <a:pt x="94" y="2"/>
                    <a:pt x="94" y="2"/>
                  </a:cubicBezTo>
                  <a:cubicBezTo>
                    <a:pt x="94" y="2"/>
                    <a:pt x="95" y="2"/>
                    <a:pt x="95" y="2"/>
                  </a:cubicBezTo>
                  <a:cubicBezTo>
                    <a:pt x="95" y="2"/>
                    <a:pt x="95" y="1"/>
                    <a:pt x="95" y="1"/>
                  </a:cubicBezTo>
                  <a:cubicBezTo>
                    <a:pt x="96" y="0"/>
                    <a:pt x="98" y="0"/>
                    <a:pt x="99" y="0"/>
                  </a:cubicBezTo>
                  <a:cubicBezTo>
                    <a:pt x="101" y="0"/>
                    <a:pt x="102" y="0"/>
                    <a:pt x="104" y="1"/>
                  </a:cubicBezTo>
                  <a:cubicBezTo>
                    <a:pt x="104" y="1"/>
                    <a:pt x="104" y="1"/>
                    <a:pt x="104" y="1"/>
                  </a:cubicBezTo>
                  <a:cubicBezTo>
                    <a:pt x="104" y="2"/>
                    <a:pt x="104" y="2"/>
                    <a:pt x="105" y="2"/>
                  </a:cubicBezTo>
                  <a:cubicBezTo>
                    <a:pt x="105" y="2"/>
                    <a:pt x="105" y="1"/>
                    <a:pt x="105" y="1"/>
                  </a:cubicBezTo>
                  <a:cubicBezTo>
                    <a:pt x="105" y="1"/>
                    <a:pt x="104" y="1"/>
                    <a:pt x="104" y="1"/>
                  </a:cubicBezTo>
                  <a:cubicBezTo>
                    <a:pt x="105" y="0"/>
                    <a:pt x="106" y="0"/>
                    <a:pt x="107" y="0"/>
                  </a:cubicBezTo>
                  <a:cubicBezTo>
                    <a:pt x="108" y="0"/>
                    <a:pt x="109" y="0"/>
                    <a:pt x="110" y="0"/>
                  </a:cubicBezTo>
                  <a:cubicBezTo>
                    <a:pt x="110" y="1"/>
                    <a:pt x="111" y="1"/>
                    <a:pt x="111" y="2"/>
                  </a:cubicBezTo>
                  <a:cubicBezTo>
                    <a:pt x="112" y="2"/>
                    <a:pt x="112" y="1"/>
                    <a:pt x="112" y="1"/>
                  </a:cubicBezTo>
                  <a:cubicBezTo>
                    <a:pt x="114" y="0"/>
                    <a:pt x="115" y="0"/>
                    <a:pt x="117" y="0"/>
                  </a:cubicBezTo>
                  <a:cubicBezTo>
                    <a:pt x="118" y="0"/>
                    <a:pt x="119" y="0"/>
                    <a:pt x="120" y="1"/>
                  </a:cubicBezTo>
                  <a:cubicBezTo>
                    <a:pt x="120" y="1"/>
                    <a:pt x="120" y="2"/>
                    <a:pt x="120" y="3"/>
                  </a:cubicBezTo>
                  <a:cubicBezTo>
                    <a:pt x="120" y="4"/>
                    <a:pt x="120" y="5"/>
                    <a:pt x="120" y="6"/>
                  </a:cubicBezTo>
                  <a:cubicBezTo>
                    <a:pt x="120" y="6"/>
                    <a:pt x="120" y="6"/>
                    <a:pt x="120" y="6"/>
                  </a:cubicBezTo>
                  <a:cubicBezTo>
                    <a:pt x="120" y="6"/>
                    <a:pt x="120" y="6"/>
                    <a:pt x="120" y="7"/>
                  </a:cubicBezTo>
                  <a:cubicBezTo>
                    <a:pt x="120" y="13"/>
                    <a:pt x="120" y="19"/>
                    <a:pt x="120" y="25"/>
                  </a:cubicBezTo>
                  <a:cubicBezTo>
                    <a:pt x="120" y="31"/>
                    <a:pt x="120" y="37"/>
                    <a:pt x="120" y="43"/>
                  </a:cubicBezTo>
                  <a:cubicBezTo>
                    <a:pt x="119" y="43"/>
                    <a:pt x="118" y="43"/>
                    <a:pt x="117" y="43"/>
                  </a:cubicBezTo>
                  <a:cubicBezTo>
                    <a:pt x="116" y="43"/>
                    <a:pt x="115" y="43"/>
                    <a:pt x="114" y="43"/>
                  </a:cubicBezTo>
                  <a:cubicBezTo>
                    <a:pt x="112" y="43"/>
                    <a:pt x="110" y="43"/>
                    <a:pt x="108" y="43"/>
                  </a:cubicBezTo>
                  <a:cubicBezTo>
                    <a:pt x="105" y="43"/>
                    <a:pt x="103" y="43"/>
                    <a:pt x="100" y="43"/>
                  </a:cubicBezTo>
                  <a:lnTo>
                    <a:pt x="88" y="43"/>
                  </a:lnTo>
                  <a:cubicBezTo>
                    <a:pt x="88" y="58"/>
                    <a:pt x="87" y="72"/>
                    <a:pt x="88" y="86"/>
                  </a:cubicBezTo>
                  <a:cubicBezTo>
                    <a:pt x="88" y="101"/>
                    <a:pt x="88" y="115"/>
                    <a:pt x="88" y="130"/>
                  </a:cubicBezTo>
                  <a:cubicBezTo>
                    <a:pt x="87" y="130"/>
                    <a:pt x="87" y="130"/>
                    <a:pt x="87" y="130"/>
                  </a:cubicBezTo>
                  <a:cubicBezTo>
                    <a:pt x="87" y="129"/>
                    <a:pt x="87" y="129"/>
                    <a:pt x="87" y="129"/>
                  </a:cubicBezTo>
                  <a:cubicBezTo>
                    <a:pt x="86" y="130"/>
                    <a:pt x="86" y="130"/>
                    <a:pt x="86" y="131"/>
                  </a:cubicBezTo>
                  <a:cubicBezTo>
                    <a:pt x="86" y="131"/>
                    <a:pt x="86" y="131"/>
                    <a:pt x="87" y="131"/>
                  </a:cubicBezTo>
                  <a:cubicBezTo>
                    <a:pt x="87" y="131"/>
                    <a:pt x="87" y="131"/>
                    <a:pt x="88" y="131"/>
                  </a:cubicBezTo>
                  <a:cubicBezTo>
                    <a:pt x="88" y="133"/>
                    <a:pt x="88" y="136"/>
                    <a:pt x="88" y="139"/>
                  </a:cubicBezTo>
                  <a:cubicBezTo>
                    <a:pt x="87" y="142"/>
                    <a:pt x="87" y="144"/>
                    <a:pt x="88" y="147"/>
                  </a:cubicBezTo>
                  <a:cubicBezTo>
                    <a:pt x="88" y="150"/>
                    <a:pt x="88" y="153"/>
                    <a:pt x="88" y="155"/>
                  </a:cubicBezTo>
                  <a:cubicBezTo>
                    <a:pt x="88" y="158"/>
                    <a:pt x="88" y="161"/>
                    <a:pt x="88" y="164"/>
                  </a:cubicBezTo>
                  <a:lnTo>
                    <a:pt x="88" y="213"/>
                  </a:lnTo>
                  <a:cubicBezTo>
                    <a:pt x="80" y="213"/>
                    <a:pt x="72" y="213"/>
                    <a:pt x="65" y="213"/>
                  </a:cubicBezTo>
                  <a:cubicBezTo>
                    <a:pt x="58" y="213"/>
                    <a:pt x="50" y="213"/>
                    <a:pt x="42" y="213"/>
                  </a:cubicBezTo>
                  <a:cubicBezTo>
                    <a:pt x="42" y="213"/>
                    <a:pt x="42" y="213"/>
                    <a:pt x="42" y="212"/>
                  </a:cubicBezTo>
                  <a:cubicBezTo>
                    <a:pt x="42" y="212"/>
                    <a:pt x="42" y="212"/>
                    <a:pt x="41" y="212"/>
                  </a:cubicBezTo>
                  <a:cubicBezTo>
                    <a:pt x="41" y="212"/>
                    <a:pt x="41" y="212"/>
                    <a:pt x="41" y="213"/>
                  </a:cubicBezTo>
                  <a:cubicBezTo>
                    <a:pt x="40" y="213"/>
                    <a:pt x="40" y="213"/>
                    <a:pt x="40" y="213"/>
                  </a:cubicBezTo>
                  <a:cubicBezTo>
                    <a:pt x="40" y="212"/>
                    <a:pt x="40" y="212"/>
                    <a:pt x="39" y="211"/>
                  </a:cubicBezTo>
                  <a:cubicBezTo>
                    <a:pt x="39" y="210"/>
                    <a:pt x="38" y="210"/>
                    <a:pt x="38" y="210"/>
                  </a:cubicBezTo>
                  <a:cubicBezTo>
                    <a:pt x="37" y="211"/>
                    <a:pt x="37" y="211"/>
                    <a:pt x="37" y="211"/>
                  </a:cubicBezTo>
                  <a:cubicBezTo>
                    <a:pt x="37" y="212"/>
                    <a:pt x="37" y="212"/>
                    <a:pt x="37" y="213"/>
                  </a:cubicBezTo>
                  <a:cubicBezTo>
                    <a:pt x="36" y="213"/>
                    <a:pt x="36" y="213"/>
                    <a:pt x="36" y="213"/>
                  </a:cubicBezTo>
                  <a:cubicBezTo>
                    <a:pt x="36" y="213"/>
                    <a:pt x="35" y="213"/>
                    <a:pt x="35" y="213"/>
                  </a:cubicBezTo>
                  <a:cubicBezTo>
                    <a:pt x="35" y="213"/>
                    <a:pt x="35" y="212"/>
                    <a:pt x="35" y="212"/>
                  </a:cubicBezTo>
                  <a:lnTo>
                    <a:pt x="35" y="211"/>
                  </a:lnTo>
                  <a:cubicBezTo>
                    <a:pt x="35" y="211"/>
                    <a:pt x="35" y="211"/>
                    <a:pt x="36" y="211"/>
                  </a:cubicBezTo>
                  <a:cubicBezTo>
                    <a:pt x="36" y="211"/>
                    <a:pt x="36" y="210"/>
                    <a:pt x="36" y="210"/>
                  </a:cubicBezTo>
                  <a:cubicBezTo>
                    <a:pt x="36" y="210"/>
                    <a:pt x="35" y="209"/>
                    <a:pt x="34" y="210"/>
                  </a:cubicBezTo>
                  <a:cubicBezTo>
                    <a:pt x="34" y="210"/>
                    <a:pt x="34" y="210"/>
                    <a:pt x="34" y="210"/>
                  </a:cubicBezTo>
                  <a:cubicBezTo>
                    <a:pt x="35" y="211"/>
                    <a:pt x="35" y="211"/>
                    <a:pt x="35" y="211"/>
                  </a:cubicBezTo>
                  <a:cubicBezTo>
                    <a:pt x="34" y="211"/>
                    <a:pt x="34" y="211"/>
                    <a:pt x="34" y="211"/>
                  </a:cubicBezTo>
                  <a:cubicBezTo>
                    <a:pt x="33" y="211"/>
                    <a:pt x="33" y="211"/>
                    <a:pt x="33" y="211"/>
                  </a:cubicBezTo>
                  <a:cubicBezTo>
                    <a:pt x="33" y="201"/>
                    <a:pt x="33" y="192"/>
                    <a:pt x="33" y="183"/>
                  </a:cubicBezTo>
                  <a:cubicBezTo>
                    <a:pt x="33" y="173"/>
                    <a:pt x="33" y="164"/>
                    <a:pt x="33" y="154"/>
                  </a:cubicBezTo>
                  <a:cubicBezTo>
                    <a:pt x="33" y="155"/>
                    <a:pt x="33" y="155"/>
                    <a:pt x="34" y="155"/>
                  </a:cubicBezTo>
                  <a:cubicBezTo>
                    <a:pt x="34" y="155"/>
                    <a:pt x="35" y="155"/>
                    <a:pt x="35" y="154"/>
                  </a:cubicBezTo>
                  <a:cubicBezTo>
                    <a:pt x="36" y="155"/>
                    <a:pt x="36" y="155"/>
                    <a:pt x="36" y="155"/>
                  </a:cubicBezTo>
                  <a:cubicBezTo>
                    <a:pt x="36" y="156"/>
                    <a:pt x="36" y="156"/>
                    <a:pt x="36" y="156"/>
                  </a:cubicBezTo>
                  <a:cubicBezTo>
                    <a:pt x="37" y="156"/>
                    <a:pt x="37" y="156"/>
                    <a:pt x="37" y="157"/>
                  </a:cubicBezTo>
                  <a:cubicBezTo>
                    <a:pt x="37" y="157"/>
                    <a:pt x="38" y="157"/>
                    <a:pt x="38" y="157"/>
                  </a:cubicBezTo>
                  <a:cubicBezTo>
                    <a:pt x="38" y="158"/>
                    <a:pt x="38" y="158"/>
                    <a:pt x="38" y="158"/>
                  </a:cubicBezTo>
                  <a:cubicBezTo>
                    <a:pt x="39" y="158"/>
                    <a:pt x="39" y="159"/>
                    <a:pt x="39" y="158"/>
                  </a:cubicBezTo>
                  <a:cubicBezTo>
                    <a:pt x="40" y="158"/>
                    <a:pt x="40" y="158"/>
                    <a:pt x="40" y="158"/>
                  </a:cubicBezTo>
                  <a:cubicBezTo>
                    <a:pt x="40" y="158"/>
                    <a:pt x="40" y="157"/>
                    <a:pt x="40" y="157"/>
                  </a:cubicBezTo>
                  <a:cubicBezTo>
                    <a:pt x="39" y="156"/>
                    <a:pt x="39" y="156"/>
                    <a:pt x="38" y="156"/>
                  </a:cubicBezTo>
                  <a:cubicBezTo>
                    <a:pt x="37" y="155"/>
                    <a:pt x="37" y="155"/>
                    <a:pt x="37" y="154"/>
                  </a:cubicBezTo>
                  <a:cubicBezTo>
                    <a:pt x="37" y="154"/>
                    <a:pt x="37" y="154"/>
                    <a:pt x="38" y="153"/>
                  </a:cubicBezTo>
                  <a:cubicBezTo>
                    <a:pt x="38" y="153"/>
                    <a:pt x="38" y="152"/>
                    <a:pt x="37" y="152"/>
                  </a:cubicBezTo>
                  <a:cubicBezTo>
                    <a:pt x="38" y="152"/>
                    <a:pt x="38" y="151"/>
                    <a:pt x="39" y="151"/>
                  </a:cubicBezTo>
                  <a:cubicBezTo>
                    <a:pt x="39" y="150"/>
                    <a:pt x="39" y="150"/>
                    <a:pt x="40" y="150"/>
                  </a:cubicBezTo>
                  <a:cubicBezTo>
                    <a:pt x="40" y="151"/>
                    <a:pt x="40" y="151"/>
                    <a:pt x="40" y="151"/>
                  </a:cubicBezTo>
                  <a:cubicBezTo>
                    <a:pt x="39" y="151"/>
                    <a:pt x="39" y="151"/>
                    <a:pt x="39" y="151"/>
                  </a:cubicBezTo>
                  <a:cubicBezTo>
                    <a:pt x="39" y="152"/>
                    <a:pt x="40" y="152"/>
                    <a:pt x="40" y="153"/>
                  </a:cubicBezTo>
                  <a:cubicBezTo>
                    <a:pt x="40" y="153"/>
                    <a:pt x="39" y="154"/>
                    <a:pt x="39" y="154"/>
                  </a:cubicBezTo>
                  <a:cubicBezTo>
                    <a:pt x="39" y="155"/>
                    <a:pt x="39" y="155"/>
                    <a:pt x="40" y="155"/>
                  </a:cubicBezTo>
                  <a:cubicBezTo>
                    <a:pt x="40" y="156"/>
                    <a:pt x="41" y="156"/>
                    <a:pt x="42" y="156"/>
                  </a:cubicBezTo>
                  <a:cubicBezTo>
                    <a:pt x="42" y="156"/>
                    <a:pt x="42" y="157"/>
                    <a:pt x="42" y="157"/>
                  </a:cubicBezTo>
                  <a:cubicBezTo>
                    <a:pt x="42" y="157"/>
                    <a:pt x="41" y="157"/>
                    <a:pt x="41" y="158"/>
                  </a:cubicBezTo>
                  <a:cubicBezTo>
                    <a:pt x="42" y="158"/>
                    <a:pt x="42" y="158"/>
                    <a:pt x="42" y="158"/>
                  </a:cubicBezTo>
                  <a:cubicBezTo>
                    <a:pt x="43" y="158"/>
                    <a:pt x="43" y="159"/>
                    <a:pt x="43" y="159"/>
                  </a:cubicBezTo>
                  <a:cubicBezTo>
                    <a:pt x="43" y="159"/>
                    <a:pt x="43" y="160"/>
                    <a:pt x="43" y="160"/>
                  </a:cubicBezTo>
                  <a:cubicBezTo>
                    <a:pt x="43" y="160"/>
                    <a:pt x="42" y="160"/>
                    <a:pt x="42" y="160"/>
                  </a:cubicBezTo>
                  <a:cubicBezTo>
                    <a:pt x="43" y="160"/>
                    <a:pt x="43" y="161"/>
                    <a:pt x="44" y="161"/>
                  </a:cubicBezTo>
                  <a:cubicBezTo>
                    <a:pt x="44" y="161"/>
                    <a:pt x="44" y="161"/>
                    <a:pt x="45" y="160"/>
                  </a:cubicBezTo>
                  <a:cubicBezTo>
                    <a:pt x="45" y="160"/>
                    <a:pt x="46" y="160"/>
                    <a:pt x="46" y="160"/>
                  </a:cubicBezTo>
                  <a:cubicBezTo>
                    <a:pt x="46" y="159"/>
                    <a:pt x="47" y="159"/>
                    <a:pt x="47" y="159"/>
                  </a:cubicBezTo>
                  <a:cubicBezTo>
                    <a:pt x="47" y="159"/>
                    <a:pt x="47" y="159"/>
                    <a:pt x="47" y="160"/>
                  </a:cubicBezTo>
                  <a:cubicBezTo>
                    <a:pt x="47" y="160"/>
                    <a:pt x="47" y="160"/>
                    <a:pt x="48" y="160"/>
                  </a:cubicBezTo>
                  <a:cubicBezTo>
                    <a:pt x="48" y="160"/>
                    <a:pt x="48" y="160"/>
                    <a:pt x="49" y="161"/>
                  </a:cubicBezTo>
                  <a:cubicBezTo>
                    <a:pt x="49" y="161"/>
                    <a:pt x="50" y="161"/>
                    <a:pt x="50" y="162"/>
                  </a:cubicBezTo>
                  <a:cubicBezTo>
                    <a:pt x="50" y="161"/>
                    <a:pt x="51" y="162"/>
                    <a:pt x="51" y="162"/>
                  </a:cubicBezTo>
                  <a:cubicBezTo>
                    <a:pt x="51" y="162"/>
                    <a:pt x="51" y="163"/>
                    <a:pt x="51" y="163"/>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8" name="Freeform 74">
              <a:extLst>
                <a:ext uri="{FF2B5EF4-FFF2-40B4-BE49-F238E27FC236}">
                  <a16:creationId xmlns:a16="http://schemas.microsoft.com/office/drawing/2014/main" id="{742757BA-10A8-494A-A84A-3056E22C2430}"/>
                </a:ext>
              </a:extLst>
            </p:cNvPr>
            <p:cNvSpPr>
              <a:spLocks noEditPoints="1"/>
            </p:cNvSpPr>
            <p:nvPr/>
          </p:nvSpPr>
          <p:spPr bwMode="auto">
            <a:xfrm>
              <a:off x="4339976" y="3086699"/>
              <a:ext cx="139676" cy="177767"/>
            </a:xfrm>
            <a:custGeom>
              <a:avLst/>
              <a:gdLst>
                <a:gd name="T0" fmla="*/ 136 w 170"/>
                <a:gd name="T1" fmla="*/ 205 h 213"/>
                <a:gd name="T2" fmla="*/ 3 w 170"/>
                <a:gd name="T3" fmla="*/ 201 h 213"/>
                <a:gd name="T4" fmla="*/ 133 w 170"/>
                <a:gd name="T5" fmla="*/ 196 h 213"/>
                <a:gd name="T6" fmla="*/ 43 w 170"/>
                <a:gd name="T7" fmla="*/ 192 h 213"/>
                <a:gd name="T8" fmla="*/ 160 w 170"/>
                <a:gd name="T9" fmla="*/ 174 h 213"/>
                <a:gd name="T10" fmla="*/ 60 w 170"/>
                <a:gd name="T11" fmla="*/ 113 h 213"/>
                <a:gd name="T12" fmla="*/ 106 w 170"/>
                <a:gd name="T13" fmla="*/ 79 h 213"/>
                <a:gd name="T14" fmla="*/ 167 w 170"/>
                <a:gd name="T15" fmla="*/ 66 h 213"/>
                <a:gd name="T16" fmla="*/ 131 w 170"/>
                <a:gd name="T17" fmla="*/ 61 h 213"/>
                <a:gd name="T18" fmla="*/ 134 w 170"/>
                <a:gd name="T19" fmla="*/ 53 h 213"/>
                <a:gd name="T20" fmla="*/ 166 w 170"/>
                <a:gd name="T21" fmla="*/ 49 h 213"/>
                <a:gd name="T22" fmla="*/ 158 w 170"/>
                <a:gd name="T23" fmla="*/ 46 h 213"/>
                <a:gd name="T24" fmla="*/ 139 w 170"/>
                <a:gd name="T25" fmla="*/ 48 h 213"/>
                <a:gd name="T26" fmla="*/ 155 w 170"/>
                <a:gd name="T27" fmla="*/ 37 h 213"/>
                <a:gd name="T28" fmla="*/ 126 w 170"/>
                <a:gd name="T29" fmla="*/ 44 h 213"/>
                <a:gd name="T30" fmla="*/ 160 w 170"/>
                <a:gd name="T31" fmla="*/ 34 h 213"/>
                <a:gd name="T32" fmla="*/ 56 w 170"/>
                <a:gd name="T33" fmla="*/ 33 h 213"/>
                <a:gd name="T34" fmla="*/ 158 w 170"/>
                <a:gd name="T35" fmla="*/ 31 h 213"/>
                <a:gd name="T36" fmla="*/ 122 w 170"/>
                <a:gd name="T37" fmla="*/ 26 h 213"/>
                <a:gd name="T38" fmla="*/ 149 w 170"/>
                <a:gd name="T39" fmla="*/ 25 h 213"/>
                <a:gd name="T40" fmla="*/ 57 w 170"/>
                <a:gd name="T41" fmla="*/ 24 h 213"/>
                <a:gd name="T42" fmla="*/ 146 w 170"/>
                <a:gd name="T43" fmla="*/ 22 h 213"/>
                <a:gd name="T44" fmla="*/ 117 w 170"/>
                <a:gd name="T45" fmla="*/ 19 h 213"/>
                <a:gd name="T46" fmla="*/ 28 w 170"/>
                <a:gd name="T47" fmla="*/ 26 h 213"/>
                <a:gd name="T48" fmla="*/ 143 w 170"/>
                <a:gd name="T49" fmla="*/ 23 h 213"/>
                <a:gd name="T50" fmla="*/ 138 w 170"/>
                <a:gd name="T51" fmla="*/ 15 h 213"/>
                <a:gd name="T52" fmla="*/ 66 w 170"/>
                <a:gd name="T53" fmla="*/ 13 h 213"/>
                <a:gd name="T54" fmla="*/ 6 w 170"/>
                <a:gd name="T55" fmla="*/ 8 h 213"/>
                <a:gd name="T56" fmla="*/ 47 w 170"/>
                <a:gd name="T57" fmla="*/ 8 h 213"/>
                <a:gd name="T58" fmla="*/ 164 w 170"/>
                <a:gd name="T59" fmla="*/ 37 h 213"/>
                <a:gd name="T60" fmla="*/ 79 w 170"/>
                <a:gd name="T61" fmla="*/ 54 h 213"/>
                <a:gd name="T62" fmla="*/ 98 w 170"/>
                <a:gd name="T63" fmla="*/ 35 h 213"/>
                <a:gd name="T64" fmla="*/ 100 w 170"/>
                <a:gd name="T65" fmla="*/ 22 h 213"/>
                <a:gd name="T66" fmla="*/ 127 w 170"/>
                <a:gd name="T67" fmla="*/ 8 h 213"/>
                <a:gd name="T68" fmla="*/ 129 w 170"/>
                <a:gd name="T69" fmla="*/ 12 h 213"/>
                <a:gd name="T70" fmla="*/ 141 w 170"/>
                <a:gd name="T71" fmla="*/ 14 h 213"/>
                <a:gd name="T72" fmla="*/ 159 w 170"/>
                <a:gd name="T73" fmla="*/ 19 h 213"/>
                <a:gd name="T74" fmla="*/ 170 w 170"/>
                <a:gd name="T75" fmla="*/ 36 h 213"/>
                <a:gd name="T76" fmla="*/ 169 w 170"/>
                <a:gd name="T77" fmla="*/ 59 h 213"/>
                <a:gd name="T78" fmla="*/ 148 w 170"/>
                <a:gd name="T79" fmla="*/ 193 h 213"/>
                <a:gd name="T80" fmla="*/ 141 w 170"/>
                <a:gd name="T81" fmla="*/ 210 h 213"/>
                <a:gd name="T82" fmla="*/ 120 w 170"/>
                <a:gd name="T83" fmla="*/ 78 h 213"/>
                <a:gd name="T84" fmla="*/ 109 w 170"/>
                <a:gd name="T85" fmla="*/ 166 h 213"/>
                <a:gd name="T86" fmla="*/ 70 w 170"/>
                <a:gd name="T87" fmla="*/ 209 h 213"/>
                <a:gd name="T88" fmla="*/ 53 w 170"/>
                <a:gd name="T89" fmla="*/ 105 h 213"/>
                <a:gd name="T90" fmla="*/ 27 w 170"/>
                <a:gd name="T91" fmla="*/ 207 h 213"/>
                <a:gd name="T92" fmla="*/ 7 w 170"/>
                <a:gd name="T93" fmla="*/ 208 h 213"/>
                <a:gd name="T94" fmla="*/ 3 w 170"/>
                <a:gd name="T95" fmla="*/ 12 h 213"/>
                <a:gd name="T96" fmla="*/ 13 w 170"/>
                <a:gd name="T97" fmla="*/ 7 h 213"/>
                <a:gd name="T98" fmla="*/ 38 w 170"/>
                <a:gd name="T99" fmla="*/ 12 h 213"/>
                <a:gd name="T100" fmla="*/ 37 w 170"/>
                <a:gd name="T101" fmla="*/ 1 h 213"/>
                <a:gd name="T102" fmla="*/ 62 w 170"/>
                <a:gd name="T103" fmla="*/ 6 h 213"/>
                <a:gd name="T104" fmla="*/ 43 w 170"/>
                <a:gd name="T105" fmla="*/ 209 h 213"/>
                <a:gd name="T106" fmla="*/ 148 w 170"/>
                <a:gd name="T107" fmla="*/ 205 h 213"/>
                <a:gd name="T108" fmla="*/ 43 w 170"/>
                <a:gd name="T109" fmla="*/ 203 h 213"/>
                <a:gd name="T110" fmla="*/ 153 w 170"/>
                <a:gd name="T111" fmla="*/ 200 h 213"/>
                <a:gd name="T112" fmla="*/ 157 w 170"/>
                <a:gd name="T113" fmla="*/ 193 h 213"/>
                <a:gd name="T114" fmla="*/ 169 w 170"/>
                <a:gd name="T115" fmla="*/ 44 h 213"/>
                <a:gd name="T116" fmla="*/ 161 w 170"/>
                <a:gd name="T117" fmla="*/ 26 h 213"/>
                <a:gd name="T118" fmla="*/ 28 w 170"/>
                <a:gd name="T119" fmla="*/ 11 h 213"/>
                <a:gd name="T120" fmla="*/ 25 w 170"/>
                <a:gd name="T121" fmla="*/ 5 h 213"/>
                <a:gd name="T122" fmla="*/ 24 w 170"/>
                <a:gd name="T123" fmla="*/ 2 h 213"/>
                <a:gd name="T124" fmla="*/ 111 w 170"/>
                <a:gd name="T125" fmla="*/ 1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 h="213">
                  <a:moveTo>
                    <a:pt x="166" y="34"/>
                  </a:moveTo>
                  <a:cubicBezTo>
                    <a:pt x="167" y="34"/>
                    <a:pt x="167" y="34"/>
                    <a:pt x="167" y="35"/>
                  </a:cubicBezTo>
                  <a:cubicBezTo>
                    <a:pt x="167" y="35"/>
                    <a:pt x="168" y="35"/>
                    <a:pt x="168" y="35"/>
                  </a:cubicBezTo>
                  <a:cubicBezTo>
                    <a:pt x="169" y="35"/>
                    <a:pt x="168" y="34"/>
                    <a:pt x="168" y="33"/>
                  </a:cubicBezTo>
                  <a:cubicBezTo>
                    <a:pt x="167" y="33"/>
                    <a:pt x="167" y="32"/>
                    <a:pt x="167" y="31"/>
                  </a:cubicBezTo>
                  <a:cubicBezTo>
                    <a:pt x="166" y="31"/>
                    <a:pt x="167" y="31"/>
                    <a:pt x="167" y="31"/>
                  </a:cubicBezTo>
                  <a:cubicBezTo>
                    <a:pt x="167" y="31"/>
                    <a:pt x="167" y="30"/>
                    <a:pt x="167" y="30"/>
                  </a:cubicBezTo>
                  <a:cubicBezTo>
                    <a:pt x="166" y="30"/>
                    <a:pt x="166" y="30"/>
                    <a:pt x="165" y="30"/>
                  </a:cubicBezTo>
                  <a:cubicBezTo>
                    <a:pt x="165" y="30"/>
                    <a:pt x="165" y="30"/>
                    <a:pt x="165" y="31"/>
                  </a:cubicBezTo>
                  <a:cubicBezTo>
                    <a:pt x="165" y="31"/>
                    <a:pt x="166" y="31"/>
                    <a:pt x="166" y="32"/>
                  </a:cubicBezTo>
                  <a:cubicBezTo>
                    <a:pt x="166" y="32"/>
                    <a:pt x="166" y="33"/>
                    <a:pt x="166" y="34"/>
                  </a:cubicBezTo>
                  <a:close/>
                  <a:moveTo>
                    <a:pt x="153" y="12"/>
                  </a:moveTo>
                  <a:cubicBezTo>
                    <a:pt x="153" y="12"/>
                    <a:pt x="153" y="11"/>
                    <a:pt x="153" y="11"/>
                  </a:cubicBezTo>
                  <a:cubicBezTo>
                    <a:pt x="152" y="10"/>
                    <a:pt x="152" y="10"/>
                    <a:pt x="152" y="10"/>
                  </a:cubicBezTo>
                  <a:cubicBezTo>
                    <a:pt x="152" y="10"/>
                    <a:pt x="152" y="11"/>
                    <a:pt x="152" y="11"/>
                  </a:cubicBezTo>
                  <a:cubicBezTo>
                    <a:pt x="152" y="11"/>
                    <a:pt x="152" y="11"/>
                    <a:pt x="152" y="11"/>
                  </a:cubicBezTo>
                  <a:cubicBezTo>
                    <a:pt x="152" y="12"/>
                    <a:pt x="152" y="12"/>
                    <a:pt x="153" y="12"/>
                  </a:cubicBezTo>
                  <a:cubicBezTo>
                    <a:pt x="153" y="12"/>
                    <a:pt x="153" y="12"/>
                    <a:pt x="153" y="12"/>
                  </a:cubicBezTo>
                  <a:close/>
                  <a:moveTo>
                    <a:pt x="84" y="212"/>
                  </a:moveTo>
                  <a:cubicBezTo>
                    <a:pt x="84" y="212"/>
                    <a:pt x="84" y="212"/>
                    <a:pt x="84" y="212"/>
                  </a:cubicBezTo>
                  <a:cubicBezTo>
                    <a:pt x="84" y="212"/>
                    <a:pt x="84" y="212"/>
                    <a:pt x="84" y="212"/>
                  </a:cubicBezTo>
                  <a:cubicBezTo>
                    <a:pt x="84" y="212"/>
                    <a:pt x="84" y="212"/>
                    <a:pt x="84" y="212"/>
                  </a:cubicBezTo>
                  <a:cubicBezTo>
                    <a:pt x="84" y="212"/>
                    <a:pt x="84" y="212"/>
                    <a:pt x="84" y="212"/>
                  </a:cubicBezTo>
                  <a:close/>
                  <a:moveTo>
                    <a:pt x="134" y="209"/>
                  </a:moveTo>
                  <a:cubicBezTo>
                    <a:pt x="134" y="209"/>
                    <a:pt x="134" y="209"/>
                    <a:pt x="134" y="209"/>
                  </a:cubicBezTo>
                  <a:lnTo>
                    <a:pt x="135" y="209"/>
                  </a:lnTo>
                  <a:cubicBezTo>
                    <a:pt x="135" y="209"/>
                    <a:pt x="135" y="209"/>
                    <a:pt x="135" y="209"/>
                  </a:cubicBezTo>
                  <a:lnTo>
                    <a:pt x="135" y="208"/>
                  </a:lnTo>
                  <a:cubicBezTo>
                    <a:pt x="135" y="208"/>
                    <a:pt x="135" y="208"/>
                    <a:pt x="135" y="208"/>
                  </a:cubicBezTo>
                  <a:lnTo>
                    <a:pt x="134" y="208"/>
                  </a:lnTo>
                  <a:cubicBezTo>
                    <a:pt x="134" y="208"/>
                    <a:pt x="134" y="208"/>
                    <a:pt x="134" y="208"/>
                  </a:cubicBezTo>
                  <a:lnTo>
                    <a:pt x="134" y="209"/>
                  </a:lnTo>
                  <a:close/>
                  <a:moveTo>
                    <a:pt x="74" y="209"/>
                  </a:moveTo>
                  <a:cubicBezTo>
                    <a:pt x="75" y="210"/>
                    <a:pt x="75" y="210"/>
                    <a:pt x="75" y="210"/>
                  </a:cubicBezTo>
                  <a:cubicBezTo>
                    <a:pt x="75" y="211"/>
                    <a:pt x="76" y="211"/>
                    <a:pt x="76" y="210"/>
                  </a:cubicBezTo>
                  <a:cubicBezTo>
                    <a:pt x="77" y="210"/>
                    <a:pt x="77" y="210"/>
                    <a:pt x="77" y="209"/>
                  </a:cubicBezTo>
                  <a:cubicBezTo>
                    <a:pt x="77" y="208"/>
                    <a:pt x="77" y="208"/>
                    <a:pt x="76" y="208"/>
                  </a:cubicBezTo>
                  <a:cubicBezTo>
                    <a:pt x="75" y="208"/>
                    <a:pt x="74" y="208"/>
                    <a:pt x="74" y="209"/>
                  </a:cubicBezTo>
                  <a:close/>
                  <a:moveTo>
                    <a:pt x="134" y="204"/>
                  </a:moveTo>
                  <a:cubicBezTo>
                    <a:pt x="134" y="205"/>
                    <a:pt x="134" y="205"/>
                    <a:pt x="135" y="205"/>
                  </a:cubicBezTo>
                  <a:cubicBezTo>
                    <a:pt x="135" y="205"/>
                    <a:pt x="135" y="205"/>
                    <a:pt x="136" y="205"/>
                  </a:cubicBezTo>
                  <a:lnTo>
                    <a:pt x="136" y="204"/>
                  </a:lnTo>
                  <a:cubicBezTo>
                    <a:pt x="135" y="204"/>
                    <a:pt x="135" y="204"/>
                    <a:pt x="134" y="204"/>
                  </a:cubicBezTo>
                  <a:close/>
                  <a:moveTo>
                    <a:pt x="78" y="205"/>
                  </a:moveTo>
                  <a:cubicBezTo>
                    <a:pt x="78" y="205"/>
                    <a:pt x="77" y="205"/>
                    <a:pt x="77" y="205"/>
                  </a:cubicBezTo>
                  <a:cubicBezTo>
                    <a:pt x="76" y="205"/>
                    <a:pt x="76" y="205"/>
                    <a:pt x="77" y="206"/>
                  </a:cubicBezTo>
                  <a:cubicBezTo>
                    <a:pt x="77" y="206"/>
                    <a:pt x="77" y="206"/>
                    <a:pt x="77" y="207"/>
                  </a:cubicBezTo>
                  <a:cubicBezTo>
                    <a:pt x="78" y="207"/>
                    <a:pt x="78" y="207"/>
                    <a:pt x="79" y="207"/>
                  </a:cubicBezTo>
                  <a:cubicBezTo>
                    <a:pt x="79" y="207"/>
                    <a:pt x="79" y="207"/>
                    <a:pt x="79" y="206"/>
                  </a:cubicBezTo>
                  <a:cubicBezTo>
                    <a:pt x="80" y="206"/>
                    <a:pt x="80" y="206"/>
                    <a:pt x="80" y="206"/>
                  </a:cubicBezTo>
                  <a:cubicBezTo>
                    <a:pt x="80" y="206"/>
                    <a:pt x="81" y="205"/>
                    <a:pt x="81" y="206"/>
                  </a:cubicBezTo>
                  <a:cubicBezTo>
                    <a:pt x="81" y="205"/>
                    <a:pt x="81" y="204"/>
                    <a:pt x="81" y="204"/>
                  </a:cubicBezTo>
                  <a:cubicBezTo>
                    <a:pt x="81" y="204"/>
                    <a:pt x="80" y="204"/>
                    <a:pt x="80" y="204"/>
                  </a:cubicBezTo>
                  <a:cubicBezTo>
                    <a:pt x="80" y="204"/>
                    <a:pt x="79" y="204"/>
                    <a:pt x="79" y="204"/>
                  </a:cubicBezTo>
                  <a:cubicBezTo>
                    <a:pt x="78" y="205"/>
                    <a:pt x="78" y="205"/>
                    <a:pt x="78" y="205"/>
                  </a:cubicBezTo>
                  <a:close/>
                  <a:moveTo>
                    <a:pt x="4" y="205"/>
                  </a:moveTo>
                  <a:cubicBezTo>
                    <a:pt x="3" y="205"/>
                    <a:pt x="3" y="205"/>
                    <a:pt x="3" y="204"/>
                  </a:cubicBezTo>
                  <a:cubicBezTo>
                    <a:pt x="3" y="204"/>
                    <a:pt x="2" y="203"/>
                    <a:pt x="2" y="203"/>
                  </a:cubicBezTo>
                  <a:cubicBezTo>
                    <a:pt x="1" y="204"/>
                    <a:pt x="1" y="204"/>
                    <a:pt x="1" y="204"/>
                  </a:cubicBezTo>
                  <a:cubicBezTo>
                    <a:pt x="1" y="205"/>
                    <a:pt x="1" y="205"/>
                    <a:pt x="1" y="206"/>
                  </a:cubicBezTo>
                  <a:cubicBezTo>
                    <a:pt x="2" y="206"/>
                    <a:pt x="2" y="206"/>
                    <a:pt x="3" y="206"/>
                  </a:cubicBezTo>
                  <a:cubicBezTo>
                    <a:pt x="3" y="206"/>
                    <a:pt x="3" y="206"/>
                    <a:pt x="4" y="205"/>
                  </a:cubicBezTo>
                  <a:close/>
                  <a:moveTo>
                    <a:pt x="133" y="204"/>
                  </a:moveTo>
                  <a:cubicBezTo>
                    <a:pt x="133" y="204"/>
                    <a:pt x="133" y="203"/>
                    <a:pt x="134" y="203"/>
                  </a:cubicBezTo>
                  <a:cubicBezTo>
                    <a:pt x="134" y="203"/>
                    <a:pt x="134" y="203"/>
                    <a:pt x="133" y="203"/>
                  </a:cubicBezTo>
                  <a:cubicBezTo>
                    <a:pt x="133" y="202"/>
                    <a:pt x="132" y="203"/>
                    <a:pt x="132" y="203"/>
                  </a:cubicBezTo>
                  <a:cubicBezTo>
                    <a:pt x="132" y="204"/>
                    <a:pt x="133" y="204"/>
                    <a:pt x="133" y="204"/>
                  </a:cubicBezTo>
                  <a:close/>
                  <a:moveTo>
                    <a:pt x="23" y="206"/>
                  </a:moveTo>
                  <a:cubicBezTo>
                    <a:pt x="23" y="206"/>
                    <a:pt x="23" y="205"/>
                    <a:pt x="23" y="205"/>
                  </a:cubicBezTo>
                  <a:cubicBezTo>
                    <a:pt x="22" y="205"/>
                    <a:pt x="22" y="204"/>
                    <a:pt x="22" y="204"/>
                  </a:cubicBezTo>
                  <a:cubicBezTo>
                    <a:pt x="23" y="203"/>
                    <a:pt x="23" y="203"/>
                    <a:pt x="24" y="203"/>
                  </a:cubicBezTo>
                  <a:cubicBezTo>
                    <a:pt x="25" y="202"/>
                    <a:pt x="25" y="202"/>
                    <a:pt x="25" y="200"/>
                  </a:cubicBezTo>
                  <a:cubicBezTo>
                    <a:pt x="24" y="200"/>
                    <a:pt x="24" y="200"/>
                    <a:pt x="23" y="201"/>
                  </a:cubicBezTo>
                  <a:cubicBezTo>
                    <a:pt x="23" y="201"/>
                    <a:pt x="23" y="201"/>
                    <a:pt x="23" y="201"/>
                  </a:cubicBezTo>
                  <a:cubicBezTo>
                    <a:pt x="22" y="202"/>
                    <a:pt x="22" y="202"/>
                    <a:pt x="22" y="202"/>
                  </a:cubicBezTo>
                  <a:cubicBezTo>
                    <a:pt x="22" y="202"/>
                    <a:pt x="21" y="203"/>
                    <a:pt x="20" y="202"/>
                  </a:cubicBezTo>
                  <a:lnTo>
                    <a:pt x="21" y="204"/>
                  </a:lnTo>
                  <a:cubicBezTo>
                    <a:pt x="21" y="204"/>
                    <a:pt x="22" y="204"/>
                    <a:pt x="22" y="204"/>
                  </a:cubicBezTo>
                  <a:cubicBezTo>
                    <a:pt x="22" y="204"/>
                    <a:pt x="22" y="204"/>
                    <a:pt x="22" y="205"/>
                  </a:cubicBezTo>
                  <a:lnTo>
                    <a:pt x="22" y="206"/>
                  </a:lnTo>
                  <a:cubicBezTo>
                    <a:pt x="22" y="206"/>
                    <a:pt x="22" y="206"/>
                    <a:pt x="23" y="206"/>
                  </a:cubicBezTo>
                  <a:close/>
                  <a:moveTo>
                    <a:pt x="3" y="201"/>
                  </a:moveTo>
                  <a:cubicBezTo>
                    <a:pt x="3" y="201"/>
                    <a:pt x="3" y="202"/>
                    <a:pt x="3" y="202"/>
                  </a:cubicBezTo>
                  <a:cubicBezTo>
                    <a:pt x="3" y="202"/>
                    <a:pt x="3" y="202"/>
                    <a:pt x="4" y="202"/>
                  </a:cubicBezTo>
                  <a:cubicBezTo>
                    <a:pt x="4" y="202"/>
                    <a:pt x="4" y="202"/>
                    <a:pt x="4" y="202"/>
                  </a:cubicBezTo>
                  <a:cubicBezTo>
                    <a:pt x="4" y="202"/>
                    <a:pt x="4" y="201"/>
                    <a:pt x="4" y="201"/>
                  </a:cubicBezTo>
                  <a:lnTo>
                    <a:pt x="3" y="201"/>
                  </a:lnTo>
                  <a:close/>
                  <a:moveTo>
                    <a:pt x="137" y="201"/>
                  </a:moveTo>
                  <a:cubicBezTo>
                    <a:pt x="137" y="201"/>
                    <a:pt x="136" y="200"/>
                    <a:pt x="136" y="200"/>
                  </a:cubicBezTo>
                  <a:cubicBezTo>
                    <a:pt x="136" y="199"/>
                    <a:pt x="135" y="199"/>
                    <a:pt x="134" y="199"/>
                  </a:cubicBezTo>
                  <a:cubicBezTo>
                    <a:pt x="133" y="200"/>
                    <a:pt x="133" y="200"/>
                    <a:pt x="133" y="201"/>
                  </a:cubicBezTo>
                  <a:cubicBezTo>
                    <a:pt x="133" y="201"/>
                    <a:pt x="134" y="202"/>
                    <a:pt x="134" y="202"/>
                  </a:cubicBezTo>
                  <a:cubicBezTo>
                    <a:pt x="135" y="202"/>
                    <a:pt x="135" y="203"/>
                    <a:pt x="136" y="203"/>
                  </a:cubicBezTo>
                  <a:cubicBezTo>
                    <a:pt x="136" y="202"/>
                    <a:pt x="136" y="202"/>
                    <a:pt x="137" y="201"/>
                  </a:cubicBezTo>
                  <a:close/>
                  <a:moveTo>
                    <a:pt x="23" y="199"/>
                  </a:moveTo>
                  <a:cubicBezTo>
                    <a:pt x="23" y="199"/>
                    <a:pt x="23" y="199"/>
                    <a:pt x="23" y="199"/>
                  </a:cubicBezTo>
                  <a:cubicBezTo>
                    <a:pt x="23" y="199"/>
                    <a:pt x="22" y="199"/>
                    <a:pt x="22" y="199"/>
                  </a:cubicBezTo>
                  <a:cubicBezTo>
                    <a:pt x="23" y="199"/>
                    <a:pt x="23" y="199"/>
                    <a:pt x="23" y="199"/>
                  </a:cubicBezTo>
                  <a:close/>
                  <a:moveTo>
                    <a:pt x="18" y="198"/>
                  </a:moveTo>
                  <a:cubicBezTo>
                    <a:pt x="18" y="198"/>
                    <a:pt x="18" y="199"/>
                    <a:pt x="18" y="199"/>
                  </a:cubicBezTo>
                  <a:cubicBezTo>
                    <a:pt x="18" y="199"/>
                    <a:pt x="19" y="199"/>
                    <a:pt x="19" y="199"/>
                  </a:cubicBezTo>
                  <a:cubicBezTo>
                    <a:pt x="19" y="199"/>
                    <a:pt x="19" y="198"/>
                    <a:pt x="19" y="198"/>
                  </a:cubicBezTo>
                  <a:cubicBezTo>
                    <a:pt x="19" y="198"/>
                    <a:pt x="19" y="198"/>
                    <a:pt x="18" y="198"/>
                  </a:cubicBezTo>
                  <a:close/>
                  <a:moveTo>
                    <a:pt x="12" y="198"/>
                  </a:moveTo>
                  <a:cubicBezTo>
                    <a:pt x="13" y="199"/>
                    <a:pt x="14" y="199"/>
                    <a:pt x="15" y="199"/>
                  </a:cubicBezTo>
                  <a:cubicBezTo>
                    <a:pt x="16" y="199"/>
                    <a:pt x="17" y="199"/>
                    <a:pt x="17" y="198"/>
                  </a:cubicBezTo>
                  <a:cubicBezTo>
                    <a:pt x="17" y="197"/>
                    <a:pt x="17" y="197"/>
                    <a:pt x="16" y="197"/>
                  </a:cubicBezTo>
                  <a:cubicBezTo>
                    <a:pt x="16" y="197"/>
                    <a:pt x="15" y="197"/>
                    <a:pt x="15" y="197"/>
                  </a:cubicBezTo>
                  <a:cubicBezTo>
                    <a:pt x="15" y="197"/>
                    <a:pt x="14" y="197"/>
                    <a:pt x="14" y="197"/>
                  </a:cubicBezTo>
                  <a:cubicBezTo>
                    <a:pt x="13" y="197"/>
                    <a:pt x="13" y="197"/>
                    <a:pt x="13" y="197"/>
                  </a:cubicBezTo>
                  <a:cubicBezTo>
                    <a:pt x="13" y="197"/>
                    <a:pt x="13" y="197"/>
                    <a:pt x="12" y="197"/>
                  </a:cubicBezTo>
                  <a:cubicBezTo>
                    <a:pt x="12" y="197"/>
                    <a:pt x="12" y="198"/>
                    <a:pt x="12" y="198"/>
                  </a:cubicBezTo>
                  <a:close/>
                  <a:moveTo>
                    <a:pt x="136" y="197"/>
                  </a:moveTo>
                  <a:cubicBezTo>
                    <a:pt x="136" y="197"/>
                    <a:pt x="136" y="198"/>
                    <a:pt x="137" y="198"/>
                  </a:cubicBezTo>
                  <a:cubicBezTo>
                    <a:pt x="137" y="198"/>
                    <a:pt x="137" y="198"/>
                    <a:pt x="138" y="198"/>
                  </a:cubicBezTo>
                  <a:cubicBezTo>
                    <a:pt x="138" y="197"/>
                    <a:pt x="138" y="197"/>
                    <a:pt x="137" y="197"/>
                  </a:cubicBezTo>
                  <a:cubicBezTo>
                    <a:pt x="136" y="197"/>
                    <a:pt x="136" y="197"/>
                    <a:pt x="136" y="197"/>
                  </a:cubicBezTo>
                  <a:close/>
                  <a:moveTo>
                    <a:pt x="141" y="195"/>
                  </a:moveTo>
                  <a:cubicBezTo>
                    <a:pt x="141" y="195"/>
                    <a:pt x="141" y="195"/>
                    <a:pt x="141" y="196"/>
                  </a:cubicBezTo>
                  <a:cubicBezTo>
                    <a:pt x="141" y="196"/>
                    <a:pt x="141" y="196"/>
                    <a:pt x="141" y="196"/>
                  </a:cubicBezTo>
                  <a:cubicBezTo>
                    <a:pt x="141" y="196"/>
                    <a:pt x="142" y="196"/>
                    <a:pt x="142" y="195"/>
                  </a:cubicBezTo>
                  <a:cubicBezTo>
                    <a:pt x="142" y="195"/>
                    <a:pt x="142" y="195"/>
                    <a:pt x="141" y="195"/>
                  </a:cubicBezTo>
                  <a:close/>
                  <a:moveTo>
                    <a:pt x="133" y="196"/>
                  </a:moveTo>
                  <a:cubicBezTo>
                    <a:pt x="133" y="196"/>
                    <a:pt x="133" y="196"/>
                    <a:pt x="133" y="195"/>
                  </a:cubicBezTo>
                  <a:cubicBezTo>
                    <a:pt x="133" y="195"/>
                    <a:pt x="133" y="195"/>
                    <a:pt x="133" y="195"/>
                  </a:cubicBezTo>
                  <a:cubicBezTo>
                    <a:pt x="132" y="195"/>
                    <a:pt x="132" y="195"/>
                    <a:pt x="132" y="196"/>
                  </a:cubicBezTo>
                  <a:cubicBezTo>
                    <a:pt x="132" y="196"/>
                    <a:pt x="133" y="196"/>
                    <a:pt x="133" y="196"/>
                  </a:cubicBezTo>
                  <a:close/>
                  <a:moveTo>
                    <a:pt x="131" y="194"/>
                  </a:moveTo>
                  <a:cubicBezTo>
                    <a:pt x="131" y="194"/>
                    <a:pt x="131" y="194"/>
                    <a:pt x="131" y="194"/>
                  </a:cubicBezTo>
                  <a:cubicBezTo>
                    <a:pt x="131" y="195"/>
                    <a:pt x="131" y="195"/>
                    <a:pt x="131" y="195"/>
                  </a:cubicBezTo>
                  <a:cubicBezTo>
                    <a:pt x="131" y="195"/>
                    <a:pt x="131" y="195"/>
                    <a:pt x="131" y="195"/>
                  </a:cubicBezTo>
                  <a:cubicBezTo>
                    <a:pt x="132" y="195"/>
                    <a:pt x="132" y="195"/>
                    <a:pt x="131" y="194"/>
                  </a:cubicBezTo>
                  <a:close/>
                  <a:moveTo>
                    <a:pt x="30" y="197"/>
                  </a:moveTo>
                  <a:cubicBezTo>
                    <a:pt x="30" y="197"/>
                    <a:pt x="30" y="196"/>
                    <a:pt x="30" y="195"/>
                  </a:cubicBezTo>
                  <a:cubicBezTo>
                    <a:pt x="29" y="195"/>
                    <a:pt x="29" y="195"/>
                    <a:pt x="28" y="195"/>
                  </a:cubicBezTo>
                  <a:cubicBezTo>
                    <a:pt x="28" y="195"/>
                    <a:pt x="28" y="196"/>
                    <a:pt x="28" y="197"/>
                  </a:cubicBezTo>
                  <a:cubicBezTo>
                    <a:pt x="28" y="197"/>
                    <a:pt x="29" y="197"/>
                    <a:pt x="30" y="197"/>
                  </a:cubicBezTo>
                  <a:close/>
                  <a:moveTo>
                    <a:pt x="13" y="196"/>
                  </a:moveTo>
                  <a:lnTo>
                    <a:pt x="14" y="196"/>
                  </a:lnTo>
                  <a:lnTo>
                    <a:pt x="14" y="194"/>
                  </a:lnTo>
                  <a:lnTo>
                    <a:pt x="13" y="195"/>
                  </a:lnTo>
                  <a:lnTo>
                    <a:pt x="13" y="196"/>
                  </a:lnTo>
                  <a:close/>
                  <a:moveTo>
                    <a:pt x="3" y="194"/>
                  </a:moveTo>
                  <a:cubicBezTo>
                    <a:pt x="3" y="194"/>
                    <a:pt x="3" y="194"/>
                    <a:pt x="2" y="194"/>
                  </a:cubicBezTo>
                  <a:cubicBezTo>
                    <a:pt x="2" y="194"/>
                    <a:pt x="2" y="194"/>
                    <a:pt x="2" y="194"/>
                  </a:cubicBezTo>
                  <a:cubicBezTo>
                    <a:pt x="2" y="194"/>
                    <a:pt x="3" y="194"/>
                    <a:pt x="3" y="194"/>
                  </a:cubicBezTo>
                  <a:cubicBezTo>
                    <a:pt x="3" y="194"/>
                    <a:pt x="3" y="194"/>
                    <a:pt x="3" y="194"/>
                  </a:cubicBezTo>
                  <a:close/>
                  <a:moveTo>
                    <a:pt x="84" y="194"/>
                  </a:moveTo>
                  <a:cubicBezTo>
                    <a:pt x="84" y="193"/>
                    <a:pt x="84" y="193"/>
                    <a:pt x="84" y="193"/>
                  </a:cubicBezTo>
                  <a:cubicBezTo>
                    <a:pt x="84" y="193"/>
                    <a:pt x="84" y="193"/>
                    <a:pt x="84" y="194"/>
                  </a:cubicBezTo>
                  <a:cubicBezTo>
                    <a:pt x="84" y="194"/>
                    <a:pt x="84" y="194"/>
                    <a:pt x="84" y="194"/>
                  </a:cubicBezTo>
                  <a:close/>
                  <a:moveTo>
                    <a:pt x="19" y="194"/>
                  </a:moveTo>
                  <a:cubicBezTo>
                    <a:pt x="20" y="194"/>
                    <a:pt x="20" y="195"/>
                    <a:pt x="21" y="195"/>
                  </a:cubicBezTo>
                  <a:lnTo>
                    <a:pt x="22" y="195"/>
                  </a:lnTo>
                  <a:cubicBezTo>
                    <a:pt x="23" y="193"/>
                    <a:pt x="22" y="193"/>
                    <a:pt x="22" y="192"/>
                  </a:cubicBezTo>
                  <a:cubicBezTo>
                    <a:pt x="21" y="192"/>
                    <a:pt x="20" y="192"/>
                    <a:pt x="19" y="193"/>
                  </a:cubicBezTo>
                  <a:lnTo>
                    <a:pt x="19" y="194"/>
                  </a:lnTo>
                  <a:close/>
                  <a:moveTo>
                    <a:pt x="31" y="192"/>
                  </a:moveTo>
                  <a:cubicBezTo>
                    <a:pt x="31" y="192"/>
                    <a:pt x="31" y="192"/>
                    <a:pt x="31" y="192"/>
                  </a:cubicBezTo>
                  <a:cubicBezTo>
                    <a:pt x="30" y="192"/>
                    <a:pt x="30" y="192"/>
                    <a:pt x="30" y="192"/>
                  </a:cubicBezTo>
                  <a:cubicBezTo>
                    <a:pt x="30" y="193"/>
                    <a:pt x="31" y="193"/>
                    <a:pt x="31" y="192"/>
                  </a:cubicBezTo>
                  <a:close/>
                  <a:moveTo>
                    <a:pt x="42" y="193"/>
                  </a:moveTo>
                  <a:cubicBezTo>
                    <a:pt x="42" y="193"/>
                    <a:pt x="42" y="193"/>
                    <a:pt x="43" y="193"/>
                  </a:cubicBezTo>
                  <a:cubicBezTo>
                    <a:pt x="43" y="193"/>
                    <a:pt x="43" y="192"/>
                    <a:pt x="43" y="192"/>
                  </a:cubicBezTo>
                  <a:cubicBezTo>
                    <a:pt x="43" y="192"/>
                    <a:pt x="43" y="192"/>
                    <a:pt x="43" y="191"/>
                  </a:cubicBezTo>
                  <a:cubicBezTo>
                    <a:pt x="43" y="191"/>
                    <a:pt x="43" y="191"/>
                    <a:pt x="42" y="191"/>
                  </a:cubicBezTo>
                  <a:cubicBezTo>
                    <a:pt x="42" y="191"/>
                    <a:pt x="42" y="192"/>
                    <a:pt x="42" y="192"/>
                  </a:cubicBezTo>
                  <a:cubicBezTo>
                    <a:pt x="42" y="192"/>
                    <a:pt x="42" y="192"/>
                    <a:pt x="42" y="193"/>
                  </a:cubicBezTo>
                  <a:close/>
                  <a:moveTo>
                    <a:pt x="161" y="191"/>
                  </a:moveTo>
                  <a:cubicBezTo>
                    <a:pt x="161" y="190"/>
                    <a:pt x="161" y="190"/>
                    <a:pt x="161" y="190"/>
                  </a:cubicBezTo>
                  <a:cubicBezTo>
                    <a:pt x="161" y="190"/>
                    <a:pt x="161" y="190"/>
                    <a:pt x="161" y="191"/>
                  </a:cubicBezTo>
                  <a:cubicBezTo>
                    <a:pt x="161" y="191"/>
                    <a:pt x="161" y="191"/>
                    <a:pt x="161" y="191"/>
                  </a:cubicBezTo>
                  <a:cubicBezTo>
                    <a:pt x="161" y="191"/>
                    <a:pt x="161" y="191"/>
                    <a:pt x="161" y="191"/>
                  </a:cubicBezTo>
                  <a:close/>
                  <a:moveTo>
                    <a:pt x="159" y="190"/>
                  </a:moveTo>
                  <a:cubicBezTo>
                    <a:pt x="158" y="190"/>
                    <a:pt x="158" y="191"/>
                    <a:pt x="158" y="191"/>
                  </a:cubicBezTo>
                  <a:cubicBezTo>
                    <a:pt x="158" y="191"/>
                    <a:pt x="158" y="191"/>
                    <a:pt x="158" y="191"/>
                  </a:cubicBezTo>
                  <a:cubicBezTo>
                    <a:pt x="158" y="191"/>
                    <a:pt x="159" y="191"/>
                    <a:pt x="159" y="190"/>
                  </a:cubicBezTo>
                  <a:close/>
                  <a:moveTo>
                    <a:pt x="164" y="190"/>
                  </a:moveTo>
                  <a:cubicBezTo>
                    <a:pt x="163" y="190"/>
                    <a:pt x="163" y="190"/>
                    <a:pt x="162" y="190"/>
                  </a:cubicBezTo>
                  <a:cubicBezTo>
                    <a:pt x="162" y="190"/>
                    <a:pt x="162" y="191"/>
                    <a:pt x="162" y="191"/>
                  </a:cubicBezTo>
                  <a:cubicBezTo>
                    <a:pt x="162" y="191"/>
                    <a:pt x="162" y="191"/>
                    <a:pt x="163" y="191"/>
                  </a:cubicBezTo>
                  <a:cubicBezTo>
                    <a:pt x="163" y="191"/>
                    <a:pt x="163" y="191"/>
                    <a:pt x="164" y="191"/>
                  </a:cubicBezTo>
                  <a:cubicBezTo>
                    <a:pt x="164" y="191"/>
                    <a:pt x="164" y="191"/>
                    <a:pt x="164" y="190"/>
                  </a:cubicBezTo>
                  <a:close/>
                  <a:moveTo>
                    <a:pt x="15" y="185"/>
                  </a:moveTo>
                  <a:lnTo>
                    <a:pt x="16" y="185"/>
                  </a:lnTo>
                  <a:cubicBezTo>
                    <a:pt x="16" y="185"/>
                    <a:pt x="16" y="185"/>
                    <a:pt x="16" y="185"/>
                  </a:cubicBezTo>
                  <a:cubicBezTo>
                    <a:pt x="16" y="185"/>
                    <a:pt x="16" y="185"/>
                    <a:pt x="16" y="184"/>
                  </a:cubicBezTo>
                  <a:cubicBezTo>
                    <a:pt x="16" y="184"/>
                    <a:pt x="16" y="184"/>
                    <a:pt x="16" y="184"/>
                  </a:cubicBezTo>
                  <a:cubicBezTo>
                    <a:pt x="16" y="184"/>
                    <a:pt x="16" y="184"/>
                    <a:pt x="15" y="184"/>
                  </a:cubicBezTo>
                  <a:lnTo>
                    <a:pt x="15" y="185"/>
                  </a:lnTo>
                  <a:close/>
                  <a:moveTo>
                    <a:pt x="27" y="183"/>
                  </a:moveTo>
                  <a:cubicBezTo>
                    <a:pt x="27" y="183"/>
                    <a:pt x="27" y="184"/>
                    <a:pt x="27" y="184"/>
                  </a:cubicBezTo>
                  <a:cubicBezTo>
                    <a:pt x="27" y="184"/>
                    <a:pt x="27" y="184"/>
                    <a:pt x="27" y="184"/>
                  </a:cubicBezTo>
                  <a:cubicBezTo>
                    <a:pt x="27" y="184"/>
                    <a:pt x="27" y="183"/>
                    <a:pt x="27" y="183"/>
                  </a:cubicBezTo>
                  <a:cubicBezTo>
                    <a:pt x="27" y="183"/>
                    <a:pt x="27" y="183"/>
                    <a:pt x="27" y="183"/>
                  </a:cubicBezTo>
                  <a:close/>
                  <a:moveTo>
                    <a:pt x="5" y="182"/>
                  </a:moveTo>
                  <a:cubicBezTo>
                    <a:pt x="5" y="182"/>
                    <a:pt x="6" y="182"/>
                    <a:pt x="6" y="182"/>
                  </a:cubicBezTo>
                  <a:cubicBezTo>
                    <a:pt x="7" y="182"/>
                    <a:pt x="7" y="182"/>
                    <a:pt x="7" y="181"/>
                  </a:cubicBezTo>
                  <a:cubicBezTo>
                    <a:pt x="6" y="181"/>
                    <a:pt x="6" y="181"/>
                    <a:pt x="5" y="181"/>
                  </a:cubicBezTo>
                  <a:lnTo>
                    <a:pt x="5" y="182"/>
                  </a:lnTo>
                  <a:close/>
                  <a:moveTo>
                    <a:pt x="167" y="177"/>
                  </a:moveTo>
                  <a:cubicBezTo>
                    <a:pt x="167" y="177"/>
                    <a:pt x="167" y="177"/>
                    <a:pt x="167" y="177"/>
                  </a:cubicBezTo>
                  <a:cubicBezTo>
                    <a:pt x="167" y="177"/>
                    <a:pt x="166" y="177"/>
                    <a:pt x="166" y="177"/>
                  </a:cubicBezTo>
                  <a:cubicBezTo>
                    <a:pt x="167" y="177"/>
                    <a:pt x="167" y="177"/>
                    <a:pt x="167" y="177"/>
                  </a:cubicBezTo>
                  <a:close/>
                  <a:moveTo>
                    <a:pt x="160" y="174"/>
                  </a:moveTo>
                  <a:cubicBezTo>
                    <a:pt x="160" y="174"/>
                    <a:pt x="160" y="174"/>
                    <a:pt x="160" y="174"/>
                  </a:cubicBezTo>
                  <a:cubicBezTo>
                    <a:pt x="160" y="174"/>
                    <a:pt x="160" y="174"/>
                    <a:pt x="160" y="175"/>
                  </a:cubicBezTo>
                  <a:cubicBezTo>
                    <a:pt x="160" y="175"/>
                    <a:pt x="160" y="175"/>
                    <a:pt x="160" y="175"/>
                  </a:cubicBezTo>
                  <a:cubicBezTo>
                    <a:pt x="160" y="174"/>
                    <a:pt x="160" y="174"/>
                    <a:pt x="160" y="174"/>
                  </a:cubicBezTo>
                  <a:close/>
                  <a:moveTo>
                    <a:pt x="161" y="169"/>
                  </a:moveTo>
                  <a:lnTo>
                    <a:pt x="160" y="169"/>
                  </a:lnTo>
                  <a:cubicBezTo>
                    <a:pt x="160" y="170"/>
                    <a:pt x="161" y="171"/>
                    <a:pt x="162" y="171"/>
                  </a:cubicBezTo>
                  <a:lnTo>
                    <a:pt x="161" y="169"/>
                  </a:lnTo>
                  <a:close/>
                  <a:moveTo>
                    <a:pt x="26" y="165"/>
                  </a:moveTo>
                  <a:lnTo>
                    <a:pt x="27" y="165"/>
                  </a:lnTo>
                  <a:lnTo>
                    <a:pt x="26" y="164"/>
                  </a:lnTo>
                  <a:lnTo>
                    <a:pt x="26" y="164"/>
                  </a:lnTo>
                  <a:lnTo>
                    <a:pt x="26" y="165"/>
                  </a:lnTo>
                  <a:close/>
                  <a:moveTo>
                    <a:pt x="34" y="160"/>
                  </a:moveTo>
                  <a:cubicBezTo>
                    <a:pt x="35" y="159"/>
                    <a:pt x="35" y="159"/>
                    <a:pt x="34" y="158"/>
                  </a:cubicBezTo>
                  <a:cubicBezTo>
                    <a:pt x="34" y="159"/>
                    <a:pt x="34" y="159"/>
                    <a:pt x="34" y="159"/>
                  </a:cubicBezTo>
                  <a:cubicBezTo>
                    <a:pt x="33" y="159"/>
                    <a:pt x="33" y="159"/>
                    <a:pt x="33" y="160"/>
                  </a:cubicBezTo>
                  <a:lnTo>
                    <a:pt x="34" y="160"/>
                  </a:lnTo>
                  <a:close/>
                  <a:moveTo>
                    <a:pt x="6" y="155"/>
                  </a:moveTo>
                  <a:cubicBezTo>
                    <a:pt x="5" y="156"/>
                    <a:pt x="5" y="156"/>
                    <a:pt x="5" y="155"/>
                  </a:cubicBezTo>
                  <a:cubicBezTo>
                    <a:pt x="4" y="155"/>
                    <a:pt x="4" y="156"/>
                    <a:pt x="4" y="156"/>
                  </a:cubicBezTo>
                  <a:cubicBezTo>
                    <a:pt x="4" y="156"/>
                    <a:pt x="5" y="156"/>
                    <a:pt x="5" y="156"/>
                  </a:cubicBezTo>
                  <a:cubicBezTo>
                    <a:pt x="5" y="156"/>
                    <a:pt x="6" y="156"/>
                    <a:pt x="6" y="155"/>
                  </a:cubicBezTo>
                  <a:close/>
                  <a:moveTo>
                    <a:pt x="38" y="153"/>
                  </a:moveTo>
                  <a:lnTo>
                    <a:pt x="38" y="152"/>
                  </a:lnTo>
                  <a:lnTo>
                    <a:pt x="38" y="152"/>
                  </a:lnTo>
                  <a:cubicBezTo>
                    <a:pt x="38" y="152"/>
                    <a:pt x="37" y="153"/>
                    <a:pt x="37" y="153"/>
                  </a:cubicBezTo>
                  <a:cubicBezTo>
                    <a:pt x="37" y="153"/>
                    <a:pt x="37" y="153"/>
                    <a:pt x="37" y="153"/>
                  </a:cubicBezTo>
                  <a:lnTo>
                    <a:pt x="38" y="153"/>
                  </a:lnTo>
                  <a:close/>
                  <a:moveTo>
                    <a:pt x="92" y="124"/>
                  </a:moveTo>
                  <a:cubicBezTo>
                    <a:pt x="92" y="124"/>
                    <a:pt x="92" y="123"/>
                    <a:pt x="92" y="123"/>
                  </a:cubicBezTo>
                  <a:cubicBezTo>
                    <a:pt x="91" y="123"/>
                    <a:pt x="91" y="123"/>
                    <a:pt x="90" y="123"/>
                  </a:cubicBezTo>
                  <a:cubicBezTo>
                    <a:pt x="90" y="124"/>
                    <a:pt x="90" y="124"/>
                    <a:pt x="91" y="124"/>
                  </a:cubicBezTo>
                  <a:cubicBezTo>
                    <a:pt x="92" y="125"/>
                    <a:pt x="92" y="125"/>
                    <a:pt x="92" y="124"/>
                  </a:cubicBezTo>
                  <a:close/>
                  <a:moveTo>
                    <a:pt x="38" y="113"/>
                  </a:moveTo>
                  <a:cubicBezTo>
                    <a:pt x="38" y="113"/>
                    <a:pt x="38" y="112"/>
                    <a:pt x="38" y="112"/>
                  </a:cubicBezTo>
                  <a:cubicBezTo>
                    <a:pt x="37" y="112"/>
                    <a:pt x="37" y="113"/>
                    <a:pt x="37" y="113"/>
                  </a:cubicBezTo>
                  <a:cubicBezTo>
                    <a:pt x="37" y="113"/>
                    <a:pt x="38" y="113"/>
                    <a:pt x="38" y="113"/>
                  </a:cubicBezTo>
                  <a:close/>
                  <a:moveTo>
                    <a:pt x="59" y="111"/>
                  </a:moveTo>
                  <a:cubicBezTo>
                    <a:pt x="58" y="112"/>
                    <a:pt x="59" y="112"/>
                    <a:pt x="59" y="112"/>
                  </a:cubicBezTo>
                  <a:cubicBezTo>
                    <a:pt x="59" y="113"/>
                    <a:pt x="60" y="113"/>
                    <a:pt x="60" y="113"/>
                  </a:cubicBezTo>
                  <a:cubicBezTo>
                    <a:pt x="61" y="112"/>
                    <a:pt x="61" y="112"/>
                    <a:pt x="60" y="111"/>
                  </a:cubicBezTo>
                  <a:cubicBezTo>
                    <a:pt x="60" y="110"/>
                    <a:pt x="59" y="111"/>
                    <a:pt x="59" y="111"/>
                  </a:cubicBezTo>
                  <a:close/>
                  <a:moveTo>
                    <a:pt x="33" y="107"/>
                  </a:moveTo>
                  <a:lnTo>
                    <a:pt x="34" y="107"/>
                  </a:lnTo>
                  <a:lnTo>
                    <a:pt x="34" y="106"/>
                  </a:lnTo>
                  <a:lnTo>
                    <a:pt x="33" y="106"/>
                  </a:lnTo>
                  <a:lnTo>
                    <a:pt x="33" y="107"/>
                  </a:lnTo>
                  <a:close/>
                  <a:moveTo>
                    <a:pt x="114" y="90"/>
                  </a:moveTo>
                  <a:cubicBezTo>
                    <a:pt x="114" y="89"/>
                    <a:pt x="114" y="89"/>
                    <a:pt x="114" y="89"/>
                  </a:cubicBezTo>
                  <a:cubicBezTo>
                    <a:pt x="114" y="89"/>
                    <a:pt x="114" y="89"/>
                    <a:pt x="114" y="90"/>
                  </a:cubicBezTo>
                  <a:cubicBezTo>
                    <a:pt x="114" y="90"/>
                    <a:pt x="114" y="90"/>
                    <a:pt x="114" y="90"/>
                  </a:cubicBezTo>
                  <a:cubicBezTo>
                    <a:pt x="114" y="90"/>
                    <a:pt x="114" y="90"/>
                    <a:pt x="114" y="90"/>
                  </a:cubicBezTo>
                  <a:close/>
                  <a:moveTo>
                    <a:pt x="111" y="89"/>
                  </a:moveTo>
                  <a:cubicBezTo>
                    <a:pt x="111" y="89"/>
                    <a:pt x="111" y="88"/>
                    <a:pt x="110" y="88"/>
                  </a:cubicBezTo>
                  <a:cubicBezTo>
                    <a:pt x="110" y="88"/>
                    <a:pt x="110" y="88"/>
                    <a:pt x="109" y="88"/>
                  </a:cubicBezTo>
                  <a:cubicBezTo>
                    <a:pt x="109" y="89"/>
                    <a:pt x="109" y="90"/>
                    <a:pt x="111" y="89"/>
                  </a:cubicBezTo>
                  <a:close/>
                  <a:moveTo>
                    <a:pt x="93" y="84"/>
                  </a:moveTo>
                  <a:cubicBezTo>
                    <a:pt x="92" y="84"/>
                    <a:pt x="92" y="84"/>
                    <a:pt x="92" y="84"/>
                  </a:cubicBezTo>
                  <a:cubicBezTo>
                    <a:pt x="92" y="84"/>
                    <a:pt x="93" y="84"/>
                    <a:pt x="93" y="84"/>
                  </a:cubicBezTo>
                  <a:cubicBezTo>
                    <a:pt x="93" y="84"/>
                    <a:pt x="93" y="84"/>
                    <a:pt x="93" y="84"/>
                  </a:cubicBezTo>
                  <a:close/>
                  <a:moveTo>
                    <a:pt x="5" y="84"/>
                  </a:moveTo>
                  <a:cubicBezTo>
                    <a:pt x="5" y="84"/>
                    <a:pt x="6" y="84"/>
                    <a:pt x="6" y="84"/>
                  </a:cubicBezTo>
                  <a:cubicBezTo>
                    <a:pt x="6" y="84"/>
                    <a:pt x="7" y="84"/>
                    <a:pt x="6" y="83"/>
                  </a:cubicBezTo>
                  <a:lnTo>
                    <a:pt x="5" y="83"/>
                  </a:lnTo>
                  <a:lnTo>
                    <a:pt x="5" y="84"/>
                  </a:lnTo>
                  <a:close/>
                  <a:moveTo>
                    <a:pt x="109" y="86"/>
                  </a:moveTo>
                  <a:cubicBezTo>
                    <a:pt x="109" y="86"/>
                    <a:pt x="109" y="85"/>
                    <a:pt x="109" y="85"/>
                  </a:cubicBezTo>
                  <a:cubicBezTo>
                    <a:pt x="109" y="84"/>
                    <a:pt x="109" y="84"/>
                    <a:pt x="108" y="83"/>
                  </a:cubicBezTo>
                  <a:cubicBezTo>
                    <a:pt x="108" y="83"/>
                    <a:pt x="108" y="83"/>
                    <a:pt x="107" y="82"/>
                  </a:cubicBezTo>
                  <a:cubicBezTo>
                    <a:pt x="107" y="82"/>
                    <a:pt x="107" y="82"/>
                    <a:pt x="106" y="82"/>
                  </a:cubicBezTo>
                  <a:cubicBezTo>
                    <a:pt x="106" y="83"/>
                    <a:pt x="107" y="84"/>
                    <a:pt x="107" y="85"/>
                  </a:cubicBezTo>
                  <a:cubicBezTo>
                    <a:pt x="107" y="85"/>
                    <a:pt x="108" y="86"/>
                    <a:pt x="109" y="86"/>
                  </a:cubicBezTo>
                  <a:close/>
                  <a:moveTo>
                    <a:pt x="92" y="78"/>
                  </a:moveTo>
                  <a:cubicBezTo>
                    <a:pt x="92" y="78"/>
                    <a:pt x="93" y="78"/>
                    <a:pt x="93" y="78"/>
                  </a:cubicBezTo>
                  <a:cubicBezTo>
                    <a:pt x="93" y="77"/>
                    <a:pt x="93" y="77"/>
                    <a:pt x="92" y="77"/>
                  </a:cubicBezTo>
                  <a:lnTo>
                    <a:pt x="92" y="78"/>
                  </a:lnTo>
                  <a:close/>
                  <a:moveTo>
                    <a:pt x="105" y="77"/>
                  </a:moveTo>
                  <a:cubicBezTo>
                    <a:pt x="105" y="77"/>
                    <a:pt x="104" y="77"/>
                    <a:pt x="104" y="78"/>
                  </a:cubicBezTo>
                  <a:cubicBezTo>
                    <a:pt x="105" y="79"/>
                    <a:pt x="105" y="79"/>
                    <a:pt x="105" y="80"/>
                  </a:cubicBezTo>
                  <a:cubicBezTo>
                    <a:pt x="105" y="80"/>
                    <a:pt x="106" y="81"/>
                    <a:pt x="106" y="80"/>
                  </a:cubicBezTo>
                  <a:cubicBezTo>
                    <a:pt x="107" y="80"/>
                    <a:pt x="107" y="79"/>
                    <a:pt x="106" y="79"/>
                  </a:cubicBezTo>
                  <a:cubicBezTo>
                    <a:pt x="106" y="78"/>
                    <a:pt x="106" y="78"/>
                    <a:pt x="106" y="77"/>
                  </a:cubicBezTo>
                  <a:cubicBezTo>
                    <a:pt x="106" y="77"/>
                    <a:pt x="106" y="77"/>
                    <a:pt x="107" y="76"/>
                  </a:cubicBezTo>
                  <a:cubicBezTo>
                    <a:pt x="107" y="76"/>
                    <a:pt x="108" y="76"/>
                    <a:pt x="107" y="75"/>
                  </a:cubicBezTo>
                  <a:cubicBezTo>
                    <a:pt x="107" y="75"/>
                    <a:pt x="107" y="75"/>
                    <a:pt x="106" y="75"/>
                  </a:cubicBezTo>
                  <a:cubicBezTo>
                    <a:pt x="106" y="75"/>
                    <a:pt x="106" y="76"/>
                    <a:pt x="106" y="76"/>
                  </a:cubicBezTo>
                  <a:cubicBezTo>
                    <a:pt x="105" y="76"/>
                    <a:pt x="105" y="76"/>
                    <a:pt x="105" y="77"/>
                  </a:cubicBezTo>
                  <a:close/>
                  <a:moveTo>
                    <a:pt x="19" y="73"/>
                  </a:moveTo>
                  <a:cubicBezTo>
                    <a:pt x="20" y="73"/>
                    <a:pt x="21" y="73"/>
                    <a:pt x="22" y="73"/>
                  </a:cubicBezTo>
                  <a:cubicBezTo>
                    <a:pt x="22" y="73"/>
                    <a:pt x="23" y="72"/>
                    <a:pt x="22" y="71"/>
                  </a:cubicBezTo>
                  <a:lnTo>
                    <a:pt x="21" y="71"/>
                  </a:lnTo>
                  <a:cubicBezTo>
                    <a:pt x="20" y="71"/>
                    <a:pt x="20" y="71"/>
                    <a:pt x="19" y="71"/>
                  </a:cubicBezTo>
                  <a:lnTo>
                    <a:pt x="19" y="73"/>
                  </a:lnTo>
                  <a:close/>
                  <a:moveTo>
                    <a:pt x="150" y="68"/>
                  </a:moveTo>
                  <a:lnTo>
                    <a:pt x="149" y="68"/>
                  </a:lnTo>
                  <a:cubicBezTo>
                    <a:pt x="149" y="68"/>
                    <a:pt x="149" y="69"/>
                    <a:pt x="148" y="69"/>
                  </a:cubicBezTo>
                  <a:cubicBezTo>
                    <a:pt x="149" y="69"/>
                    <a:pt x="149" y="69"/>
                    <a:pt x="149" y="69"/>
                  </a:cubicBezTo>
                  <a:cubicBezTo>
                    <a:pt x="150" y="69"/>
                    <a:pt x="150" y="69"/>
                    <a:pt x="150" y="68"/>
                  </a:cubicBezTo>
                  <a:close/>
                  <a:moveTo>
                    <a:pt x="145" y="68"/>
                  </a:moveTo>
                  <a:cubicBezTo>
                    <a:pt x="144" y="68"/>
                    <a:pt x="144" y="68"/>
                    <a:pt x="145" y="68"/>
                  </a:cubicBezTo>
                  <a:cubicBezTo>
                    <a:pt x="145" y="68"/>
                    <a:pt x="145" y="68"/>
                    <a:pt x="145" y="68"/>
                  </a:cubicBezTo>
                  <a:cubicBezTo>
                    <a:pt x="145" y="68"/>
                    <a:pt x="145" y="67"/>
                    <a:pt x="145" y="67"/>
                  </a:cubicBezTo>
                  <a:cubicBezTo>
                    <a:pt x="145" y="67"/>
                    <a:pt x="145" y="67"/>
                    <a:pt x="145" y="68"/>
                  </a:cubicBezTo>
                  <a:close/>
                  <a:moveTo>
                    <a:pt x="167" y="66"/>
                  </a:moveTo>
                  <a:cubicBezTo>
                    <a:pt x="167" y="66"/>
                    <a:pt x="166" y="66"/>
                    <a:pt x="166" y="66"/>
                  </a:cubicBezTo>
                  <a:cubicBezTo>
                    <a:pt x="166" y="66"/>
                    <a:pt x="166" y="66"/>
                    <a:pt x="166" y="66"/>
                  </a:cubicBezTo>
                  <a:cubicBezTo>
                    <a:pt x="166" y="66"/>
                    <a:pt x="166" y="66"/>
                    <a:pt x="166" y="66"/>
                  </a:cubicBezTo>
                  <a:cubicBezTo>
                    <a:pt x="167" y="66"/>
                    <a:pt x="167" y="66"/>
                    <a:pt x="167" y="66"/>
                  </a:cubicBezTo>
                  <a:close/>
                  <a:moveTo>
                    <a:pt x="164" y="66"/>
                  </a:moveTo>
                  <a:cubicBezTo>
                    <a:pt x="164" y="66"/>
                    <a:pt x="163" y="66"/>
                    <a:pt x="163" y="66"/>
                  </a:cubicBezTo>
                  <a:cubicBezTo>
                    <a:pt x="163" y="66"/>
                    <a:pt x="163" y="66"/>
                    <a:pt x="163" y="66"/>
                  </a:cubicBezTo>
                  <a:cubicBezTo>
                    <a:pt x="163" y="66"/>
                    <a:pt x="163" y="66"/>
                    <a:pt x="164" y="66"/>
                  </a:cubicBezTo>
                  <a:cubicBezTo>
                    <a:pt x="164" y="66"/>
                    <a:pt x="164" y="66"/>
                    <a:pt x="164" y="66"/>
                  </a:cubicBezTo>
                  <a:close/>
                  <a:moveTo>
                    <a:pt x="123" y="64"/>
                  </a:moveTo>
                  <a:cubicBezTo>
                    <a:pt x="123" y="64"/>
                    <a:pt x="123" y="64"/>
                    <a:pt x="123" y="64"/>
                  </a:cubicBezTo>
                  <a:cubicBezTo>
                    <a:pt x="123" y="64"/>
                    <a:pt x="123" y="64"/>
                    <a:pt x="123" y="64"/>
                  </a:cubicBezTo>
                  <a:cubicBezTo>
                    <a:pt x="123" y="64"/>
                    <a:pt x="123" y="64"/>
                    <a:pt x="123" y="64"/>
                  </a:cubicBezTo>
                  <a:cubicBezTo>
                    <a:pt x="124" y="64"/>
                    <a:pt x="124" y="64"/>
                    <a:pt x="123" y="64"/>
                  </a:cubicBezTo>
                  <a:close/>
                  <a:moveTo>
                    <a:pt x="169" y="66"/>
                  </a:moveTo>
                  <a:cubicBezTo>
                    <a:pt x="169" y="65"/>
                    <a:pt x="169" y="64"/>
                    <a:pt x="169" y="64"/>
                  </a:cubicBezTo>
                  <a:cubicBezTo>
                    <a:pt x="168" y="64"/>
                    <a:pt x="168" y="64"/>
                    <a:pt x="168" y="64"/>
                  </a:cubicBezTo>
                  <a:cubicBezTo>
                    <a:pt x="167" y="64"/>
                    <a:pt x="167" y="65"/>
                    <a:pt x="167" y="66"/>
                  </a:cubicBezTo>
                  <a:lnTo>
                    <a:pt x="169" y="66"/>
                  </a:lnTo>
                  <a:close/>
                  <a:moveTo>
                    <a:pt x="166" y="64"/>
                  </a:moveTo>
                  <a:cubicBezTo>
                    <a:pt x="167" y="64"/>
                    <a:pt x="166" y="63"/>
                    <a:pt x="166" y="63"/>
                  </a:cubicBezTo>
                  <a:cubicBezTo>
                    <a:pt x="165" y="63"/>
                    <a:pt x="165" y="63"/>
                    <a:pt x="165" y="64"/>
                  </a:cubicBezTo>
                  <a:cubicBezTo>
                    <a:pt x="165" y="64"/>
                    <a:pt x="166" y="64"/>
                    <a:pt x="165" y="64"/>
                  </a:cubicBezTo>
                  <a:lnTo>
                    <a:pt x="166" y="64"/>
                  </a:lnTo>
                  <a:close/>
                  <a:moveTo>
                    <a:pt x="158" y="65"/>
                  </a:moveTo>
                  <a:cubicBezTo>
                    <a:pt x="158" y="63"/>
                    <a:pt x="158" y="63"/>
                    <a:pt x="157" y="63"/>
                  </a:cubicBezTo>
                  <a:cubicBezTo>
                    <a:pt x="157" y="64"/>
                    <a:pt x="157" y="65"/>
                    <a:pt x="158" y="65"/>
                  </a:cubicBezTo>
                  <a:close/>
                  <a:moveTo>
                    <a:pt x="148" y="63"/>
                  </a:moveTo>
                  <a:cubicBezTo>
                    <a:pt x="148" y="64"/>
                    <a:pt x="148" y="64"/>
                    <a:pt x="148" y="64"/>
                  </a:cubicBezTo>
                  <a:cubicBezTo>
                    <a:pt x="148" y="65"/>
                    <a:pt x="149" y="65"/>
                    <a:pt x="149" y="65"/>
                  </a:cubicBezTo>
                  <a:cubicBezTo>
                    <a:pt x="150" y="64"/>
                    <a:pt x="150" y="64"/>
                    <a:pt x="150" y="63"/>
                  </a:cubicBezTo>
                  <a:cubicBezTo>
                    <a:pt x="149" y="63"/>
                    <a:pt x="149" y="63"/>
                    <a:pt x="148" y="63"/>
                  </a:cubicBezTo>
                  <a:cubicBezTo>
                    <a:pt x="148" y="63"/>
                    <a:pt x="148" y="63"/>
                    <a:pt x="148" y="63"/>
                  </a:cubicBezTo>
                  <a:cubicBezTo>
                    <a:pt x="148" y="63"/>
                    <a:pt x="148" y="63"/>
                    <a:pt x="148" y="63"/>
                  </a:cubicBezTo>
                  <a:close/>
                  <a:moveTo>
                    <a:pt x="25" y="65"/>
                  </a:moveTo>
                  <a:cubicBezTo>
                    <a:pt x="25" y="64"/>
                    <a:pt x="25" y="64"/>
                    <a:pt x="25" y="63"/>
                  </a:cubicBezTo>
                  <a:cubicBezTo>
                    <a:pt x="25" y="63"/>
                    <a:pt x="24" y="63"/>
                    <a:pt x="24" y="63"/>
                  </a:cubicBezTo>
                  <a:cubicBezTo>
                    <a:pt x="23" y="63"/>
                    <a:pt x="23" y="63"/>
                    <a:pt x="23" y="64"/>
                  </a:cubicBezTo>
                  <a:cubicBezTo>
                    <a:pt x="23" y="65"/>
                    <a:pt x="24" y="65"/>
                    <a:pt x="25" y="65"/>
                  </a:cubicBezTo>
                  <a:close/>
                  <a:moveTo>
                    <a:pt x="165" y="63"/>
                  </a:moveTo>
                  <a:cubicBezTo>
                    <a:pt x="165" y="63"/>
                    <a:pt x="165" y="62"/>
                    <a:pt x="164" y="62"/>
                  </a:cubicBezTo>
                  <a:cubicBezTo>
                    <a:pt x="164" y="62"/>
                    <a:pt x="163" y="62"/>
                    <a:pt x="163" y="63"/>
                  </a:cubicBezTo>
                  <a:cubicBezTo>
                    <a:pt x="164" y="63"/>
                    <a:pt x="164" y="63"/>
                    <a:pt x="164" y="63"/>
                  </a:cubicBezTo>
                  <a:lnTo>
                    <a:pt x="165" y="63"/>
                  </a:lnTo>
                  <a:close/>
                  <a:moveTo>
                    <a:pt x="157" y="63"/>
                  </a:moveTo>
                  <a:cubicBezTo>
                    <a:pt x="157" y="62"/>
                    <a:pt x="157" y="62"/>
                    <a:pt x="158" y="62"/>
                  </a:cubicBezTo>
                  <a:cubicBezTo>
                    <a:pt x="158" y="62"/>
                    <a:pt x="158" y="62"/>
                    <a:pt x="157" y="62"/>
                  </a:cubicBezTo>
                  <a:cubicBezTo>
                    <a:pt x="157" y="61"/>
                    <a:pt x="157" y="61"/>
                    <a:pt x="157" y="61"/>
                  </a:cubicBezTo>
                  <a:lnTo>
                    <a:pt x="157" y="62"/>
                  </a:lnTo>
                  <a:cubicBezTo>
                    <a:pt x="157" y="62"/>
                    <a:pt x="157" y="63"/>
                    <a:pt x="157" y="63"/>
                  </a:cubicBezTo>
                  <a:close/>
                  <a:moveTo>
                    <a:pt x="154" y="63"/>
                  </a:moveTo>
                  <a:cubicBezTo>
                    <a:pt x="154" y="62"/>
                    <a:pt x="154" y="62"/>
                    <a:pt x="154" y="61"/>
                  </a:cubicBezTo>
                  <a:cubicBezTo>
                    <a:pt x="153" y="61"/>
                    <a:pt x="153" y="61"/>
                    <a:pt x="152" y="61"/>
                  </a:cubicBezTo>
                  <a:cubicBezTo>
                    <a:pt x="152" y="62"/>
                    <a:pt x="153" y="63"/>
                    <a:pt x="154" y="63"/>
                  </a:cubicBezTo>
                  <a:close/>
                  <a:moveTo>
                    <a:pt x="131" y="61"/>
                  </a:moveTo>
                  <a:cubicBezTo>
                    <a:pt x="131" y="62"/>
                    <a:pt x="132" y="62"/>
                    <a:pt x="132" y="63"/>
                  </a:cubicBezTo>
                  <a:cubicBezTo>
                    <a:pt x="133" y="63"/>
                    <a:pt x="133" y="63"/>
                    <a:pt x="134" y="62"/>
                  </a:cubicBezTo>
                  <a:cubicBezTo>
                    <a:pt x="134" y="62"/>
                    <a:pt x="134" y="61"/>
                    <a:pt x="133" y="61"/>
                  </a:cubicBezTo>
                  <a:cubicBezTo>
                    <a:pt x="132" y="61"/>
                    <a:pt x="132" y="61"/>
                    <a:pt x="131" y="61"/>
                  </a:cubicBezTo>
                  <a:close/>
                  <a:moveTo>
                    <a:pt x="160" y="60"/>
                  </a:moveTo>
                  <a:cubicBezTo>
                    <a:pt x="160" y="60"/>
                    <a:pt x="160" y="59"/>
                    <a:pt x="159" y="59"/>
                  </a:cubicBezTo>
                  <a:cubicBezTo>
                    <a:pt x="159" y="59"/>
                    <a:pt x="158" y="59"/>
                    <a:pt x="159" y="60"/>
                  </a:cubicBezTo>
                  <a:cubicBezTo>
                    <a:pt x="159" y="60"/>
                    <a:pt x="159" y="60"/>
                    <a:pt x="159" y="60"/>
                  </a:cubicBezTo>
                  <a:lnTo>
                    <a:pt x="160" y="60"/>
                  </a:lnTo>
                  <a:close/>
                  <a:moveTo>
                    <a:pt x="127" y="58"/>
                  </a:moveTo>
                  <a:cubicBezTo>
                    <a:pt x="127" y="58"/>
                    <a:pt x="127" y="58"/>
                    <a:pt x="127" y="58"/>
                  </a:cubicBezTo>
                  <a:cubicBezTo>
                    <a:pt x="126" y="58"/>
                    <a:pt x="126" y="58"/>
                    <a:pt x="127" y="58"/>
                  </a:cubicBezTo>
                  <a:cubicBezTo>
                    <a:pt x="127" y="59"/>
                    <a:pt x="127" y="59"/>
                    <a:pt x="127" y="58"/>
                  </a:cubicBezTo>
                  <a:cubicBezTo>
                    <a:pt x="127" y="58"/>
                    <a:pt x="127" y="58"/>
                    <a:pt x="127" y="58"/>
                  </a:cubicBezTo>
                  <a:close/>
                  <a:moveTo>
                    <a:pt x="135" y="57"/>
                  </a:moveTo>
                  <a:cubicBezTo>
                    <a:pt x="135" y="57"/>
                    <a:pt x="134" y="57"/>
                    <a:pt x="134" y="57"/>
                  </a:cubicBezTo>
                  <a:cubicBezTo>
                    <a:pt x="134" y="57"/>
                    <a:pt x="134" y="57"/>
                    <a:pt x="134" y="57"/>
                  </a:cubicBezTo>
                  <a:cubicBezTo>
                    <a:pt x="134" y="57"/>
                    <a:pt x="134" y="57"/>
                    <a:pt x="135" y="57"/>
                  </a:cubicBezTo>
                  <a:cubicBezTo>
                    <a:pt x="135" y="57"/>
                    <a:pt x="135" y="57"/>
                    <a:pt x="135" y="57"/>
                  </a:cubicBezTo>
                  <a:close/>
                  <a:moveTo>
                    <a:pt x="37" y="57"/>
                  </a:moveTo>
                  <a:cubicBezTo>
                    <a:pt x="37" y="57"/>
                    <a:pt x="37" y="57"/>
                    <a:pt x="36" y="57"/>
                  </a:cubicBezTo>
                  <a:cubicBezTo>
                    <a:pt x="36" y="57"/>
                    <a:pt x="36" y="57"/>
                    <a:pt x="36" y="57"/>
                  </a:cubicBezTo>
                  <a:cubicBezTo>
                    <a:pt x="36" y="57"/>
                    <a:pt x="37" y="57"/>
                    <a:pt x="37" y="57"/>
                  </a:cubicBezTo>
                  <a:cubicBezTo>
                    <a:pt x="37" y="57"/>
                    <a:pt x="37" y="57"/>
                    <a:pt x="37" y="57"/>
                  </a:cubicBezTo>
                  <a:close/>
                  <a:moveTo>
                    <a:pt x="94" y="61"/>
                  </a:moveTo>
                  <a:cubicBezTo>
                    <a:pt x="95" y="61"/>
                    <a:pt x="95" y="61"/>
                    <a:pt x="96" y="60"/>
                  </a:cubicBezTo>
                  <a:cubicBezTo>
                    <a:pt x="96" y="60"/>
                    <a:pt x="96" y="60"/>
                    <a:pt x="97" y="60"/>
                  </a:cubicBezTo>
                  <a:cubicBezTo>
                    <a:pt x="97" y="59"/>
                    <a:pt x="96" y="58"/>
                    <a:pt x="95" y="58"/>
                  </a:cubicBezTo>
                  <a:cubicBezTo>
                    <a:pt x="95" y="57"/>
                    <a:pt x="94" y="57"/>
                    <a:pt x="94" y="56"/>
                  </a:cubicBezTo>
                  <a:cubicBezTo>
                    <a:pt x="93" y="57"/>
                    <a:pt x="93" y="57"/>
                    <a:pt x="94" y="58"/>
                  </a:cubicBezTo>
                  <a:cubicBezTo>
                    <a:pt x="94" y="59"/>
                    <a:pt x="94" y="60"/>
                    <a:pt x="94" y="61"/>
                  </a:cubicBezTo>
                  <a:close/>
                  <a:moveTo>
                    <a:pt x="131" y="54"/>
                  </a:moveTo>
                  <a:cubicBezTo>
                    <a:pt x="130" y="54"/>
                    <a:pt x="130" y="54"/>
                    <a:pt x="130" y="54"/>
                  </a:cubicBezTo>
                  <a:cubicBezTo>
                    <a:pt x="130" y="54"/>
                    <a:pt x="131" y="54"/>
                    <a:pt x="131" y="54"/>
                  </a:cubicBezTo>
                  <a:cubicBezTo>
                    <a:pt x="131" y="54"/>
                    <a:pt x="131" y="54"/>
                    <a:pt x="131" y="54"/>
                  </a:cubicBezTo>
                  <a:cubicBezTo>
                    <a:pt x="131" y="53"/>
                    <a:pt x="131" y="54"/>
                    <a:pt x="131" y="54"/>
                  </a:cubicBezTo>
                  <a:close/>
                  <a:moveTo>
                    <a:pt x="103" y="54"/>
                  </a:moveTo>
                  <a:lnTo>
                    <a:pt x="104" y="54"/>
                  </a:lnTo>
                  <a:lnTo>
                    <a:pt x="104" y="53"/>
                  </a:lnTo>
                  <a:lnTo>
                    <a:pt x="103" y="53"/>
                  </a:lnTo>
                  <a:lnTo>
                    <a:pt x="103" y="54"/>
                  </a:lnTo>
                  <a:close/>
                  <a:moveTo>
                    <a:pt x="134" y="53"/>
                  </a:moveTo>
                  <a:cubicBezTo>
                    <a:pt x="134" y="53"/>
                    <a:pt x="134" y="53"/>
                    <a:pt x="134" y="53"/>
                  </a:cubicBezTo>
                  <a:cubicBezTo>
                    <a:pt x="134" y="53"/>
                    <a:pt x="134" y="53"/>
                    <a:pt x="133" y="53"/>
                  </a:cubicBezTo>
                  <a:cubicBezTo>
                    <a:pt x="133" y="53"/>
                    <a:pt x="134" y="53"/>
                    <a:pt x="134" y="53"/>
                  </a:cubicBezTo>
                  <a:cubicBezTo>
                    <a:pt x="134" y="53"/>
                    <a:pt x="134" y="53"/>
                    <a:pt x="134" y="53"/>
                  </a:cubicBezTo>
                  <a:close/>
                  <a:moveTo>
                    <a:pt x="134" y="54"/>
                  </a:moveTo>
                  <a:cubicBezTo>
                    <a:pt x="134" y="54"/>
                    <a:pt x="135" y="54"/>
                    <a:pt x="135" y="55"/>
                  </a:cubicBezTo>
                  <a:cubicBezTo>
                    <a:pt x="136" y="55"/>
                    <a:pt x="136" y="55"/>
                    <a:pt x="137" y="55"/>
                  </a:cubicBezTo>
                  <a:cubicBezTo>
                    <a:pt x="137" y="55"/>
                    <a:pt x="138" y="55"/>
                    <a:pt x="138" y="55"/>
                  </a:cubicBezTo>
                  <a:cubicBezTo>
                    <a:pt x="139" y="55"/>
                    <a:pt x="139" y="55"/>
                    <a:pt x="139" y="54"/>
                  </a:cubicBezTo>
                  <a:cubicBezTo>
                    <a:pt x="138" y="54"/>
                    <a:pt x="138" y="54"/>
                    <a:pt x="138" y="54"/>
                  </a:cubicBezTo>
                  <a:cubicBezTo>
                    <a:pt x="138" y="54"/>
                    <a:pt x="137" y="53"/>
                    <a:pt x="137" y="53"/>
                  </a:cubicBezTo>
                  <a:cubicBezTo>
                    <a:pt x="137" y="53"/>
                    <a:pt x="137" y="52"/>
                    <a:pt x="136" y="52"/>
                  </a:cubicBezTo>
                  <a:cubicBezTo>
                    <a:pt x="136" y="52"/>
                    <a:pt x="136" y="52"/>
                    <a:pt x="135" y="52"/>
                  </a:cubicBezTo>
                  <a:lnTo>
                    <a:pt x="134" y="54"/>
                  </a:lnTo>
                  <a:close/>
                  <a:moveTo>
                    <a:pt x="138" y="51"/>
                  </a:moveTo>
                  <a:cubicBezTo>
                    <a:pt x="138" y="51"/>
                    <a:pt x="138" y="51"/>
                    <a:pt x="138" y="51"/>
                  </a:cubicBezTo>
                  <a:cubicBezTo>
                    <a:pt x="138" y="52"/>
                    <a:pt x="138" y="52"/>
                    <a:pt x="138" y="52"/>
                  </a:cubicBezTo>
                  <a:cubicBezTo>
                    <a:pt x="138" y="52"/>
                    <a:pt x="138" y="52"/>
                    <a:pt x="138" y="52"/>
                  </a:cubicBezTo>
                  <a:cubicBezTo>
                    <a:pt x="139" y="52"/>
                    <a:pt x="139" y="52"/>
                    <a:pt x="138" y="51"/>
                  </a:cubicBezTo>
                  <a:close/>
                  <a:moveTo>
                    <a:pt x="158" y="51"/>
                  </a:moveTo>
                  <a:lnTo>
                    <a:pt x="159" y="51"/>
                  </a:lnTo>
                  <a:cubicBezTo>
                    <a:pt x="159" y="51"/>
                    <a:pt x="159" y="50"/>
                    <a:pt x="158" y="51"/>
                  </a:cubicBezTo>
                  <a:close/>
                  <a:moveTo>
                    <a:pt x="120" y="52"/>
                  </a:moveTo>
                  <a:cubicBezTo>
                    <a:pt x="121" y="52"/>
                    <a:pt x="121" y="51"/>
                    <a:pt x="121" y="51"/>
                  </a:cubicBezTo>
                  <a:cubicBezTo>
                    <a:pt x="122" y="51"/>
                    <a:pt x="122" y="51"/>
                    <a:pt x="122" y="50"/>
                  </a:cubicBezTo>
                  <a:lnTo>
                    <a:pt x="120" y="50"/>
                  </a:lnTo>
                  <a:cubicBezTo>
                    <a:pt x="120" y="50"/>
                    <a:pt x="120" y="51"/>
                    <a:pt x="120" y="51"/>
                  </a:cubicBezTo>
                  <a:cubicBezTo>
                    <a:pt x="120" y="52"/>
                    <a:pt x="120" y="52"/>
                    <a:pt x="120" y="52"/>
                  </a:cubicBezTo>
                  <a:close/>
                  <a:moveTo>
                    <a:pt x="139" y="50"/>
                  </a:moveTo>
                  <a:cubicBezTo>
                    <a:pt x="139" y="51"/>
                    <a:pt x="139" y="51"/>
                    <a:pt x="140" y="51"/>
                  </a:cubicBezTo>
                  <a:cubicBezTo>
                    <a:pt x="139" y="51"/>
                    <a:pt x="139" y="51"/>
                    <a:pt x="140" y="51"/>
                  </a:cubicBezTo>
                  <a:cubicBezTo>
                    <a:pt x="140" y="51"/>
                    <a:pt x="140" y="51"/>
                    <a:pt x="140" y="51"/>
                  </a:cubicBezTo>
                  <a:cubicBezTo>
                    <a:pt x="141" y="51"/>
                    <a:pt x="141" y="51"/>
                    <a:pt x="141" y="51"/>
                  </a:cubicBezTo>
                  <a:cubicBezTo>
                    <a:pt x="141" y="51"/>
                    <a:pt x="141" y="51"/>
                    <a:pt x="141" y="51"/>
                  </a:cubicBezTo>
                  <a:cubicBezTo>
                    <a:pt x="141" y="50"/>
                    <a:pt x="140" y="50"/>
                    <a:pt x="140" y="50"/>
                  </a:cubicBezTo>
                  <a:cubicBezTo>
                    <a:pt x="140" y="50"/>
                    <a:pt x="139" y="50"/>
                    <a:pt x="139" y="50"/>
                  </a:cubicBezTo>
                  <a:close/>
                  <a:moveTo>
                    <a:pt x="167" y="50"/>
                  </a:moveTo>
                  <a:lnTo>
                    <a:pt x="168" y="50"/>
                  </a:lnTo>
                  <a:lnTo>
                    <a:pt x="168" y="49"/>
                  </a:lnTo>
                  <a:lnTo>
                    <a:pt x="167" y="49"/>
                  </a:lnTo>
                  <a:lnTo>
                    <a:pt x="167" y="50"/>
                  </a:lnTo>
                  <a:close/>
                  <a:moveTo>
                    <a:pt x="166" y="49"/>
                  </a:moveTo>
                  <a:cubicBezTo>
                    <a:pt x="166" y="49"/>
                    <a:pt x="165" y="49"/>
                    <a:pt x="165" y="49"/>
                  </a:cubicBezTo>
                  <a:cubicBezTo>
                    <a:pt x="166" y="49"/>
                    <a:pt x="166" y="49"/>
                    <a:pt x="166" y="49"/>
                  </a:cubicBezTo>
                  <a:cubicBezTo>
                    <a:pt x="166" y="49"/>
                    <a:pt x="166" y="49"/>
                    <a:pt x="166" y="49"/>
                  </a:cubicBezTo>
                  <a:close/>
                  <a:moveTo>
                    <a:pt x="161" y="50"/>
                  </a:moveTo>
                  <a:cubicBezTo>
                    <a:pt x="161" y="50"/>
                    <a:pt x="162" y="50"/>
                    <a:pt x="162" y="51"/>
                  </a:cubicBezTo>
                  <a:cubicBezTo>
                    <a:pt x="163" y="51"/>
                    <a:pt x="163" y="51"/>
                    <a:pt x="164" y="51"/>
                  </a:cubicBezTo>
                  <a:cubicBezTo>
                    <a:pt x="164" y="50"/>
                    <a:pt x="164" y="50"/>
                    <a:pt x="164" y="49"/>
                  </a:cubicBezTo>
                  <a:cubicBezTo>
                    <a:pt x="163" y="49"/>
                    <a:pt x="163" y="49"/>
                    <a:pt x="162" y="49"/>
                  </a:cubicBezTo>
                  <a:cubicBezTo>
                    <a:pt x="162" y="49"/>
                    <a:pt x="162" y="49"/>
                    <a:pt x="161" y="49"/>
                  </a:cubicBezTo>
                  <a:cubicBezTo>
                    <a:pt x="161" y="50"/>
                    <a:pt x="161" y="50"/>
                    <a:pt x="161" y="50"/>
                  </a:cubicBezTo>
                  <a:close/>
                  <a:moveTo>
                    <a:pt x="72" y="49"/>
                  </a:moveTo>
                  <a:cubicBezTo>
                    <a:pt x="72" y="49"/>
                    <a:pt x="72" y="49"/>
                    <a:pt x="72" y="49"/>
                  </a:cubicBezTo>
                  <a:cubicBezTo>
                    <a:pt x="72" y="49"/>
                    <a:pt x="72" y="49"/>
                    <a:pt x="72" y="49"/>
                  </a:cubicBezTo>
                  <a:cubicBezTo>
                    <a:pt x="72" y="49"/>
                    <a:pt x="72" y="49"/>
                    <a:pt x="72" y="49"/>
                  </a:cubicBezTo>
                  <a:cubicBezTo>
                    <a:pt x="72" y="49"/>
                    <a:pt x="72" y="49"/>
                    <a:pt x="72" y="49"/>
                  </a:cubicBezTo>
                  <a:close/>
                  <a:moveTo>
                    <a:pt x="149" y="49"/>
                  </a:moveTo>
                  <a:cubicBezTo>
                    <a:pt x="149" y="49"/>
                    <a:pt x="149" y="49"/>
                    <a:pt x="149" y="50"/>
                  </a:cubicBezTo>
                  <a:cubicBezTo>
                    <a:pt x="149" y="50"/>
                    <a:pt x="150" y="50"/>
                    <a:pt x="150" y="50"/>
                  </a:cubicBezTo>
                  <a:cubicBezTo>
                    <a:pt x="150" y="49"/>
                    <a:pt x="150" y="49"/>
                    <a:pt x="149" y="48"/>
                  </a:cubicBezTo>
                  <a:cubicBezTo>
                    <a:pt x="149" y="49"/>
                    <a:pt x="149" y="49"/>
                    <a:pt x="149" y="49"/>
                  </a:cubicBezTo>
                  <a:cubicBezTo>
                    <a:pt x="149" y="49"/>
                    <a:pt x="149" y="49"/>
                    <a:pt x="149" y="49"/>
                  </a:cubicBezTo>
                  <a:close/>
                  <a:moveTo>
                    <a:pt x="124" y="51"/>
                  </a:moveTo>
                  <a:cubicBezTo>
                    <a:pt x="124" y="51"/>
                    <a:pt x="124" y="52"/>
                    <a:pt x="124" y="53"/>
                  </a:cubicBezTo>
                  <a:lnTo>
                    <a:pt x="124" y="54"/>
                  </a:lnTo>
                  <a:cubicBezTo>
                    <a:pt x="124" y="54"/>
                    <a:pt x="125" y="55"/>
                    <a:pt x="125" y="55"/>
                  </a:cubicBezTo>
                  <a:cubicBezTo>
                    <a:pt x="125" y="56"/>
                    <a:pt x="125" y="56"/>
                    <a:pt x="126" y="56"/>
                  </a:cubicBezTo>
                  <a:cubicBezTo>
                    <a:pt x="126" y="55"/>
                    <a:pt x="127" y="54"/>
                    <a:pt x="127" y="54"/>
                  </a:cubicBezTo>
                  <a:cubicBezTo>
                    <a:pt x="128" y="53"/>
                    <a:pt x="128" y="52"/>
                    <a:pt x="128" y="51"/>
                  </a:cubicBezTo>
                  <a:cubicBezTo>
                    <a:pt x="128" y="50"/>
                    <a:pt x="127" y="50"/>
                    <a:pt x="127" y="50"/>
                  </a:cubicBezTo>
                  <a:cubicBezTo>
                    <a:pt x="127" y="50"/>
                    <a:pt x="127" y="50"/>
                    <a:pt x="127" y="49"/>
                  </a:cubicBezTo>
                  <a:cubicBezTo>
                    <a:pt x="126" y="50"/>
                    <a:pt x="125" y="50"/>
                    <a:pt x="125" y="49"/>
                  </a:cubicBezTo>
                  <a:cubicBezTo>
                    <a:pt x="124" y="49"/>
                    <a:pt x="124" y="48"/>
                    <a:pt x="123" y="48"/>
                  </a:cubicBezTo>
                  <a:cubicBezTo>
                    <a:pt x="122" y="49"/>
                    <a:pt x="122" y="50"/>
                    <a:pt x="123" y="50"/>
                  </a:cubicBezTo>
                  <a:cubicBezTo>
                    <a:pt x="123" y="50"/>
                    <a:pt x="123" y="51"/>
                    <a:pt x="124" y="51"/>
                  </a:cubicBezTo>
                  <a:close/>
                  <a:moveTo>
                    <a:pt x="8" y="48"/>
                  </a:moveTo>
                  <a:cubicBezTo>
                    <a:pt x="8" y="48"/>
                    <a:pt x="8" y="48"/>
                    <a:pt x="9" y="48"/>
                  </a:cubicBezTo>
                  <a:cubicBezTo>
                    <a:pt x="9" y="48"/>
                    <a:pt x="9" y="47"/>
                    <a:pt x="9" y="47"/>
                  </a:cubicBezTo>
                  <a:lnTo>
                    <a:pt x="8" y="47"/>
                  </a:lnTo>
                  <a:lnTo>
                    <a:pt x="8" y="48"/>
                  </a:lnTo>
                  <a:close/>
                  <a:moveTo>
                    <a:pt x="158" y="47"/>
                  </a:moveTo>
                  <a:cubicBezTo>
                    <a:pt x="158" y="47"/>
                    <a:pt x="158" y="47"/>
                    <a:pt x="159" y="47"/>
                  </a:cubicBezTo>
                  <a:cubicBezTo>
                    <a:pt x="160" y="47"/>
                    <a:pt x="160" y="47"/>
                    <a:pt x="160" y="46"/>
                  </a:cubicBezTo>
                  <a:lnTo>
                    <a:pt x="158" y="46"/>
                  </a:lnTo>
                  <a:cubicBezTo>
                    <a:pt x="158" y="46"/>
                    <a:pt x="158" y="46"/>
                    <a:pt x="158" y="47"/>
                  </a:cubicBezTo>
                  <a:cubicBezTo>
                    <a:pt x="158" y="47"/>
                    <a:pt x="158" y="47"/>
                    <a:pt x="158" y="47"/>
                  </a:cubicBezTo>
                  <a:close/>
                  <a:moveTo>
                    <a:pt x="154" y="46"/>
                  </a:moveTo>
                  <a:cubicBezTo>
                    <a:pt x="155" y="46"/>
                    <a:pt x="155" y="47"/>
                    <a:pt x="155" y="47"/>
                  </a:cubicBezTo>
                  <a:cubicBezTo>
                    <a:pt x="155" y="47"/>
                    <a:pt x="155" y="47"/>
                    <a:pt x="156" y="47"/>
                  </a:cubicBezTo>
                  <a:lnTo>
                    <a:pt x="156" y="45"/>
                  </a:lnTo>
                  <a:cubicBezTo>
                    <a:pt x="155" y="45"/>
                    <a:pt x="154" y="46"/>
                    <a:pt x="154" y="46"/>
                  </a:cubicBezTo>
                  <a:close/>
                  <a:moveTo>
                    <a:pt x="65" y="46"/>
                  </a:moveTo>
                  <a:cubicBezTo>
                    <a:pt x="65" y="45"/>
                    <a:pt x="65" y="45"/>
                    <a:pt x="64" y="45"/>
                  </a:cubicBezTo>
                  <a:cubicBezTo>
                    <a:pt x="64" y="45"/>
                    <a:pt x="63" y="45"/>
                    <a:pt x="63" y="45"/>
                  </a:cubicBezTo>
                  <a:cubicBezTo>
                    <a:pt x="63" y="46"/>
                    <a:pt x="63" y="46"/>
                    <a:pt x="63" y="46"/>
                  </a:cubicBezTo>
                  <a:cubicBezTo>
                    <a:pt x="63" y="46"/>
                    <a:pt x="64" y="47"/>
                    <a:pt x="64" y="47"/>
                  </a:cubicBezTo>
                  <a:cubicBezTo>
                    <a:pt x="64" y="47"/>
                    <a:pt x="65" y="47"/>
                    <a:pt x="65" y="46"/>
                  </a:cubicBezTo>
                  <a:cubicBezTo>
                    <a:pt x="65" y="46"/>
                    <a:pt x="65" y="46"/>
                    <a:pt x="65" y="46"/>
                  </a:cubicBezTo>
                  <a:close/>
                  <a:moveTo>
                    <a:pt x="98" y="45"/>
                  </a:moveTo>
                  <a:cubicBezTo>
                    <a:pt x="98" y="45"/>
                    <a:pt x="98" y="46"/>
                    <a:pt x="97" y="46"/>
                  </a:cubicBezTo>
                  <a:cubicBezTo>
                    <a:pt x="97" y="46"/>
                    <a:pt x="97" y="47"/>
                    <a:pt x="97" y="48"/>
                  </a:cubicBezTo>
                  <a:cubicBezTo>
                    <a:pt x="98" y="48"/>
                    <a:pt x="98" y="48"/>
                    <a:pt x="99" y="47"/>
                  </a:cubicBezTo>
                  <a:cubicBezTo>
                    <a:pt x="99" y="47"/>
                    <a:pt x="99" y="46"/>
                    <a:pt x="100" y="46"/>
                  </a:cubicBezTo>
                  <a:cubicBezTo>
                    <a:pt x="101" y="46"/>
                    <a:pt x="101" y="47"/>
                    <a:pt x="102" y="47"/>
                  </a:cubicBezTo>
                  <a:cubicBezTo>
                    <a:pt x="102" y="48"/>
                    <a:pt x="103" y="48"/>
                    <a:pt x="104" y="48"/>
                  </a:cubicBezTo>
                  <a:cubicBezTo>
                    <a:pt x="104" y="48"/>
                    <a:pt x="104" y="47"/>
                    <a:pt x="104" y="47"/>
                  </a:cubicBezTo>
                  <a:cubicBezTo>
                    <a:pt x="104" y="47"/>
                    <a:pt x="103" y="47"/>
                    <a:pt x="103" y="46"/>
                  </a:cubicBezTo>
                  <a:cubicBezTo>
                    <a:pt x="103" y="46"/>
                    <a:pt x="103" y="46"/>
                    <a:pt x="102" y="46"/>
                  </a:cubicBezTo>
                  <a:cubicBezTo>
                    <a:pt x="102" y="46"/>
                    <a:pt x="102" y="45"/>
                    <a:pt x="102" y="45"/>
                  </a:cubicBezTo>
                  <a:cubicBezTo>
                    <a:pt x="101" y="45"/>
                    <a:pt x="100" y="45"/>
                    <a:pt x="100" y="45"/>
                  </a:cubicBezTo>
                  <a:cubicBezTo>
                    <a:pt x="100" y="45"/>
                    <a:pt x="99" y="45"/>
                    <a:pt x="98" y="45"/>
                  </a:cubicBezTo>
                  <a:close/>
                  <a:moveTo>
                    <a:pt x="47" y="45"/>
                  </a:moveTo>
                  <a:lnTo>
                    <a:pt x="46" y="45"/>
                  </a:lnTo>
                  <a:cubicBezTo>
                    <a:pt x="46" y="46"/>
                    <a:pt x="46" y="46"/>
                    <a:pt x="47" y="46"/>
                  </a:cubicBezTo>
                  <a:lnTo>
                    <a:pt x="47" y="45"/>
                  </a:lnTo>
                  <a:close/>
                  <a:moveTo>
                    <a:pt x="130" y="45"/>
                  </a:moveTo>
                  <a:cubicBezTo>
                    <a:pt x="130" y="46"/>
                    <a:pt x="130" y="46"/>
                    <a:pt x="130" y="47"/>
                  </a:cubicBezTo>
                  <a:cubicBezTo>
                    <a:pt x="131" y="47"/>
                    <a:pt x="131" y="47"/>
                    <a:pt x="132" y="47"/>
                  </a:cubicBezTo>
                  <a:cubicBezTo>
                    <a:pt x="133" y="47"/>
                    <a:pt x="133" y="47"/>
                    <a:pt x="134" y="47"/>
                  </a:cubicBezTo>
                  <a:cubicBezTo>
                    <a:pt x="134" y="48"/>
                    <a:pt x="135" y="48"/>
                    <a:pt x="135" y="48"/>
                  </a:cubicBezTo>
                  <a:cubicBezTo>
                    <a:pt x="135" y="49"/>
                    <a:pt x="135" y="49"/>
                    <a:pt x="135" y="49"/>
                  </a:cubicBezTo>
                  <a:cubicBezTo>
                    <a:pt x="135" y="49"/>
                    <a:pt x="135" y="49"/>
                    <a:pt x="135" y="50"/>
                  </a:cubicBezTo>
                  <a:cubicBezTo>
                    <a:pt x="136" y="50"/>
                    <a:pt x="136" y="50"/>
                    <a:pt x="137" y="50"/>
                  </a:cubicBezTo>
                  <a:cubicBezTo>
                    <a:pt x="137" y="50"/>
                    <a:pt x="138" y="50"/>
                    <a:pt x="138" y="49"/>
                  </a:cubicBezTo>
                  <a:cubicBezTo>
                    <a:pt x="138" y="49"/>
                    <a:pt x="139" y="49"/>
                    <a:pt x="139" y="48"/>
                  </a:cubicBezTo>
                  <a:cubicBezTo>
                    <a:pt x="139" y="48"/>
                    <a:pt x="139" y="47"/>
                    <a:pt x="139" y="48"/>
                  </a:cubicBezTo>
                  <a:cubicBezTo>
                    <a:pt x="140" y="47"/>
                    <a:pt x="139" y="47"/>
                    <a:pt x="139" y="47"/>
                  </a:cubicBezTo>
                  <a:cubicBezTo>
                    <a:pt x="139" y="47"/>
                    <a:pt x="139" y="47"/>
                    <a:pt x="139" y="46"/>
                  </a:cubicBezTo>
                  <a:cubicBezTo>
                    <a:pt x="138" y="46"/>
                    <a:pt x="138" y="46"/>
                    <a:pt x="138" y="46"/>
                  </a:cubicBezTo>
                  <a:cubicBezTo>
                    <a:pt x="138" y="46"/>
                    <a:pt x="138" y="46"/>
                    <a:pt x="138" y="45"/>
                  </a:cubicBezTo>
                  <a:cubicBezTo>
                    <a:pt x="139" y="45"/>
                    <a:pt x="139" y="45"/>
                    <a:pt x="139" y="44"/>
                  </a:cubicBezTo>
                  <a:cubicBezTo>
                    <a:pt x="137" y="44"/>
                    <a:pt x="136" y="44"/>
                    <a:pt x="134" y="45"/>
                  </a:cubicBezTo>
                  <a:cubicBezTo>
                    <a:pt x="133" y="45"/>
                    <a:pt x="131" y="45"/>
                    <a:pt x="130" y="45"/>
                  </a:cubicBezTo>
                  <a:close/>
                  <a:moveTo>
                    <a:pt x="94" y="45"/>
                  </a:moveTo>
                  <a:cubicBezTo>
                    <a:pt x="94" y="44"/>
                    <a:pt x="94" y="43"/>
                    <a:pt x="94" y="43"/>
                  </a:cubicBezTo>
                  <a:cubicBezTo>
                    <a:pt x="94" y="44"/>
                    <a:pt x="93" y="44"/>
                    <a:pt x="93" y="44"/>
                  </a:cubicBezTo>
                  <a:cubicBezTo>
                    <a:pt x="93" y="44"/>
                    <a:pt x="93" y="44"/>
                    <a:pt x="93" y="45"/>
                  </a:cubicBezTo>
                  <a:lnTo>
                    <a:pt x="94" y="45"/>
                  </a:lnTo>
                  <a:close/>
                  <a:moveTo>
                    <a:pt x="157" y="44"/>
                  </a:moveTo>
                  <a:cubicBezTo>
                    <a:pt x="157" y="44"/>
                    <a:pt x="157" y="43"/>
                    <a:pt x="157" y="43"/>
                  </a:cubicBezTo>
                  <a:cubicBezTo>
                    <a:pt x="157" y="42"/>
                    <a:pt x="156" y="42"/>
                    <a:pt x="156" y="42"/>
                  </a:cubicBezTo>
                  <a:cubicBezTo>
                    <a:pt x="156" y="42"/>
                    <a:pt x="155" y="43"/>
                    <a:pt x="155" y="44"/>
                  </a:cubicBezTo>
                  <a:cubicBezTo>
                    <a:pt x="156" y="44"/>
                    <a:pt x="156" y="45"/>
                    <a:pt x="157" y="44"/>
                  </a:cubicBezTo>
                  <a:close/>
                  <a:moveTo>
                    <a:pt x="129" y="44"/>
                  </a:moveTo>
                  <a:cubicBezTo>
                    <a:pt x="129" y="44"/>
                    <a:pt x="130" y="44"/>
                    <a:pt x="130" y="44"/>
                  </a:cubicBezTo>
                  <a:cubicBezTo>
                    <a:pt x="130" y="43"/>
                    <a:pt x="130" y="43"/>
                    <a:pt x="130" y="43"/>
                  </a:cubicBezTo>
                  <a:cubicBezTo>
                    <a:pt x="130" y="42"/>
                    <a:pt x="130" y="42"/>
                    <a:pt x="130" y="42"/>
                  </a:cubicBezTo>
                  <a:cubicBezTo>
                    <a:pt x="130" y="42"/>
                    <a:pt x="130" y="41"/>
                    <a:pt x="129" y="42"/>
                  </a:cubicBezTo>
                  <a:cubicBezTo>
                    <a:pt x="129" y="42"/>
                    <a:pt x="129" y="43"/>
                    <a:pt x="129" y="44"/>
                  </a:cubicBezTo>
                  <a:close/>
                  <a:moveTo>
                    <a:pt x="96" y="41"/>
                  </a:moveTo>
                  <a:cubicBezTo>
                    <a:pt x="95" y="41"/>
                    <a:pt x="95" y="41"/>
                    <a:pt x="95" y="41"/>
                  </a:cubicBezTo>
                  <a:cubicBezTo>
                    <a:pt x="95" y="41"/>
                    <a:pt x="95" y="41"/>
                    <a:pt x="95" y="41"/>
                  </a:cubicBezTo>
                  <a:cubicBezTo>
                    <a:pt x="96" y="41"/>
                    <a:pt x="96" y="41"/>
                    <a:pt x="96" y="41"/>
                  </a:cubicBezTo>
                  <a:close/>
                  <a:moveTo>
                    <a:pt x="138" y="40"/>
                  </a:moveTo>
                  <a:cubicBezTo>
                    <a:pt x="138" y="41"/>
                    <a:pt x="138" y="41"/>
                    <a:pt x="140" y="41"/>
                  </a:cubicBezTo>
                  <a:lnTo>
                    <a:pt x="140" y="40"/>
                  </a:lnTo>
                  <a:cubicBezTo>
                    <a:pt x="139" y="40"/>
                    <a:pt x="138" y="40"/>
                    <a:pt x="138" y="40"/>
                  </a:cubicBezTo>
                  <a:close/>
                  <a:moveTo>
                    <a:pt x="158" y="41"/>
                  </a:moveTo>
                  <a:cubicBezTo>
                    <a:pt x="158" y="41"/>
                    <a:pt x="158" y="40"/>
                    <a:pt x="158" y="39"/>
                  </a:cubicBezTo>
                  <a:cubicBezTo>
                    <a:pt x="157" y="38"/>
                    <a:pt x="157" y="38"/>
                    <a:pt x="156" y="38"/>
                  </a:cubicBezTo>
                  <a:cubicBezTo>
                    <a:pt x="156" y="38"/>
                    <a:pt x="156" y="39"/>
                    <a:pt x="156" y="40"/>
                  </a:cubicBezTo>
                  <a:cubicBezTo>
                    <a:pt x="156" y="41"/>
                    <a:pt x="157" y="42"/>
                    <a:pt x="158" y="41"/>
                  </a:cubicBezTo>
                  <a:close/>
                  <a:moveTo>
                    <a:pt x="155" y="37"/>
                  </a:moveTo>
                  <a:cubicBezTo>
                    <a:pt x="154" y="37"/>
                    <a:pt x="154" y="37"/>
                    <a:pt x="154" y="37"/>
                  </a:cubicBezTo>
                  <a:cubicBezTo>
                    <a:pt x="154" y="37"/>
                    <a:pt x="154" y="38"/>
                    <a:pt x="154" y="38"/>
                  </a:cubicBezTo>
                  <a:cubicBezTo>
                    <a:pt x="154" y="38"/>
                    <a:pt x="155" y="38"/>
                    <a:pt x="155" y="37"/>
                  </a:cubicBezTo>
                  <a:close/>
                  <a:moveTo>
                    <a:pt x="148" y="38"/>
                  </a:moveTo>
                  <a:cubicBezTo>
                    <a:pt x="149" y="39"/>
                    <a:pt x="149" y="39"/>
                    <a:pt x="150" y="38"/>
                  </a:cubicBezTo>
                  <a:cubicBezTo>
                    <a:pt x="150" y="38"/>
                    <a:pt x="150" y="38"/>
                    <a:pt x="151" y="38"/>
                  </a:cubicBezTo>
                  <a:cubicBezTo>
                    <a:pt x="152" y="38"/>
                    <a:pt x="152" y="39"/>
                    <a:pt x="152" y="40"/>
                  </a:cubicBezTo>
                  <a:cubicBezTo>
                    <a:pt x="152" y="40"/>
                    <a:pt x="152" y="41"/>
                    <a:pt x="152" y="41"/>
                  </a:cubicBezTo>
                  <a:cubicBezTo>
                    <a:pt x="152" y="41"/>
                    <a:pt x="152" y="41"/>
                    <a:pt x="153" y="41"/>
                  </a:cubicBezTo>
                  <a:cubicBezTo>
                    <a:pt x="154" y="41"/>
                    <a:pt x="154" y="41"/>
                    <a:pt x="154" y="41"/>
                  </a:cubicBezTo>
                  <a:cubicBezTo>
                    <a:pt x="154" y="40"/>
                    <a:pt x="154" y="40"/>
                    <a:pt x="154" y="39"/>
                  </a:cubicBezTo>
                  <a:cubicBezTo>
                    <a:pt x="154" y="39"/>
                    <a:pt x="154" y="39"/>
                    <a:pt x="153" y="39"/>
                  </a:cubicBezTo>
                  <a:cubicBezTo>
                    <a:pt x="153" y="39"/>
                    <a:pt x="153" y="38"/>
                    <a:pt x="152" y="38"/>
                  </a:cubicBezTo>
                  <a:cubicBezTo>
                    <a:pt x="152" y="38"/>
                    <a:pt x="152" y="37"/>
                    <a:pt x="152" y="37"/>
                  </a:cubicBezTo>
                  <a:cubicBezTo>
                    <a:pt x="152" y="37"/>
                    <a:pt x="151" y="37"/>
                    <a:pt x="151" y="37"/>
                  </a:cubicBezTo>
                  <a:cubicBezTo>
                    <a:pt x="150" y="37"/>
                    <a:pt x="150" y="37"/>
                    <a:pt x="150" y="37"/>
                  </a:cubicBezTo>
                  <a:cubicBezTo>
                    <a:pt x="149" y="37"/>
                    <a:pt x="149" y="37"/>
                    <a:pt x="149" y="37"/>
                  </a:cubicBezTo>
                  <a:cubicBezTo>
                    <a:pt x="149" y="37"/>
                    <a:pt x="148" y="38"/>
                    <a:pt x="148" y="38"/>
                  </a:cubicBezTo>
                  <a:close/>
                  <a:moveTo>
                    <a:pt x="159" y="41"/>
                  </a:moveTo>
                  <a:cubicBezTo>
                    <a:pt x="159" y="41"/>
                    <a:pt x="160" y="41"/>
                    <a:pt x="160" y="41"/>
                  </a:cubicBezTo>
                  <a:cubicBezTo>
                    <a:pt x="161" y="40"/>
                    <a:pt x="161" y="40"/>
                    <a:pt x="161" y="40"/>
                  </a:cubicBezTo>
                  <a:cubicBezTo>
                    <a:pt x="162" y="39"/>
                    <a:pt x="161" y="39"/>
                    <a:pt x="161" y="39"/>
                  </a:cubicBezTo>
                  <a:cubicBezTo>
                    <a:pt x="161" y="38"/>
                    <a:pt x="161" y="38"/>
                    <a:pt x="161" y="37"/>
                  </a:cubicBezTo>
                  <a:cubicBezTo>
                    <a:pt x="160" y="37"/>
                    <a:pt x="160" y="37"/>
                    <a:pt x="159" y="37"/>
                  </a:cubicBezTo>
                  <a:cubicBezTo>
                    <a:pt x="159" y="37"/>
                    <a:pt x="159" y="37"/>
                    <a:pt x="158" y="37"/>
                  </a:cubicBezTo>
                  <a:cubicBezTo>
                    <a:pt x="158" y="37"/>
                    <a:pt x="158" y="37"/>
                    <a:pt x="158" y="38"/>
                  </a:cubicBezTo>
                  <a:cubicBezTo>
                    <a:pt x="159" y="38"/>
                    <a:pt x="159" y="39"/>
                    <a:pt x="159" y="39"/>
                  </a:cubicBezTo>
                  <a:cubicBezTo>
                    <a:pt x="160" y="39"/>
                    <a:pt x="160" y="40"/>
                    <a:pt x="160" y="40"/>
                  </a:cubicBezTo>
                  <a:cubicBezTo>
                    <a:pt x="160" y="40"/>
                    <a:pt x="159" y="41"/>
                    <a:pt x="159" y="41"/>
                  </a:cubicBezTo>
                  <a:close/>
                  <a:moveTo>
                    <a:pt x="122" y="38"/>
                  </a:moveTo>
                  <a:cubicBezTo>
                    <a:pt x="122" y="40"/>
                    <a:pt x="122" y="41"/>
                    <a:pt x="123" y="42"/>
                  </a:cubicBezTo>
                  <a:cubicBezTo>
                    <a:pt x="123" y="42"/>
                    <a:pt x="122" y="42"/>
                    <a:pt x="122" y="42"/>
                  </a:cubicBezTo>
                  <a:cubicBezTo>
                    <a:pt x="122" y="42"/>
                    <a:pt x="121" y="42"/>
                    <a:pt x="121" y="43"/>
                  </a:cubicBezTo>
                  <a:cubicBezTo>
                    <a:pt x="121" y="44"/>
                    <a:pt x="122" y="44"/>
                    <a:pt x="122" y="45"/>
                  </a:cubicBezTo>
                  <a:cubicBezTo>
                    <a:pt x="122" y="45"/>
                    <a:pt x="123" y="45"/>
                    <a:pt x="123" y="46"/>
                  </a:cubicBezTo>
                  <a:cubicBezTo>
                    <a:pt x="123" y="46"/>
                    <a:pt x="123" y="47"/>
                    <a:pt x="124" y="47"/>
                  </a:cubicBezTo>
                  <a:cubicBezTo>
                    <a:pt x="124" y="47"/>
                    <a:pt x="124" y="48"/>
                    <a:pt x="125" y="48"/>
                  </a:cubicBezTo>
                  <a:cubicBezTo>
                    <a:pt x="125" y="48"/>
                    <a:pt x="126" y="48"/>
                    <a:pt x="126" y="48"/>
                  </a:cubicBezTo>
                  <a:cubicBezTo>
                    <a:pt x="127" y="48"/>
                    <a:pt x="127" y="48"/>
                    <a:pt x="128" y="48"/>
                  </a:cubicBezTo>
                  <a:cubicBezTo>
                    <a:pt x="128" y="47"/>
                    <a:pt x="128" y="47"/>
                    <a:pt x="127" y="47"/>
                  </a:cubicBezTo>
                  <a:cubicBezTo>
                    <a:pt x="127" y="46"/>
                    <a:pt x="127" y="46"/>
                    <a:pt x="126" y="46"/>
                  </a:cubicBezTo>
                  <a:cubicBezTo>
                    <a:pt x="126" y="46"/>
                    <a:pt x="126" y="46"/>
                    <a:pt x="125" y="46"/>
                  </a:cubicBezTo>
                  <a:cubicBezTo>
                    <a:pt x="125" y="46"/>
                    <a:pt x="125" y="45"/>
                    <a:pt x="125" y="45"/>
                  </a:cubicBezTo>
                  <a:cubicBezTo>
                    <a:pt x="125" y="44"/>
                    <a:pt x="125" y="44"/>
                    <a:pt x="126" y="44"/>
                  </a:cubicBezTo>
                  <a:cubicBezTo>
                    <a:pt x="126" y="44"/>
                    <a:pt x="127" y="44"/>
                    <a:pt x="127" y="44"/>
                  </a:cubicBezTo>
                  <a:cubicBezTo>
                    <a:pt x="127" y="43"/>
                    <a:pt x="127" y="43"/>
                    <a:pt x="127" y="42"/>
                  </a:cubicBezTo>
                  <a:cubicBezTo>
                    <a:pt x="126" y="42"/>
                    <a:pt x="126" y="42"/>
                    <a:pt x="126" y="41"/>
                  </a:cubicBezTo>
                  <a:cubicBezTo>
                    <a:pt x="126" y="41"/>
                    <a:pt x="126" y="41"/>
                    <a:pt x="126" y="41"/>
                  </a:cubicBezTo>
                  <a:cubicBezTo>
                    <a:pt x="126" y="40"/>
                    <a:pt x="126" y="40"/>
                    <a:pt x="126" y="40"/>
                  </a:cubicBezTo>
                  <a:cubicBezTo>
                    <a:pt x="126" y="40"/>
                    <a:pt x="125" y="40"/>
                    <a:pt x="124" y="39"/>
                  </a:cubicBezTo>
                  <a:cubicBezTo>
                    <a:pt x="124" y="39"/>
                    <a:pt x="124" y="39"/>
                    <a:pt x="124" y="38"/>
                  </a:cubicBezTo>
                  <a:cubicBezTo>
                    <a:pt x="125" y="38"/>
                    <a:pt x="125" y="38"/>
                    <a:pt x="126" y="38"/>
                  </a:cubicBezTo>
                  <a:cubicBezTo>
                    <a:pt x="127" y="38"/>
                    <a:pt x="127" y="37"/>
                    <a:pt x="127" y="37"/>
                  </a:cubicBezTo>
                  <a:cubicBezTo>
                    <a:pt x="126" y="37"/>
                    <a:pt x="125" y="37"/>
                    <a:pt x="124" y="37"/>
                  </a:cubicBezTo>
                  <a:cubicBezTo>
                    <a:pt x="123" y="37"/>
                    <a:pt x="123" y="38"/>
                    <a:pt x="122" y="38"/>
                  </a:cubicBezTo>
                  <a:close/>
                  <a:moveTo>
                    <a:pt x="120" y="36"/>
                  </a:moveTo>
                  <a:cubicBezTo>
                    <a:pt x="121" y="36"/>
                    <a:pt x="121" y="36"/>
                    <a:pt x="121" y="36"/>
                  </a:cubicBezTo>
                  <a:cubicBezTo>
                    <a:pt x="121" y="35"/>
                    <a:pt x="121" y="35"/>
                    <a:pt x="120" y="35"/>
                  </a:cubicBezTo>
                  <a:cubicBezTo>
                    <a:pt x="120" y="35"/>
                    <a:pt x="120" y="35"/>
                    <a:pt x="120" y="35"/>
                  </a:cubicBezTo>
                  <a:lnTo>
                    <a:pt x="120" y="36"/>
                  </a:lnTo>
                  <a:close/>
                  <a:moveTo>
                    <a:pt x="156" y="35"/>
                  </a:moveTo>
                  <a:cubicBezTo>
                    <a:pt x="155" y="34"/>
                    <a:pt x="155" y="34"/>
                    <a:pt x="155" y="34"/>
                  </a:cubicBezTo>
                  <a:cubicBezTo>
                    <a:pt x="155" y="35"/>
                    <a:pt x="155" y="35"/>
                    <a:pt x="155" y="35"/>
                  </a:cubicBezTo>
                  <a:cubicBezTo>
                    <a:pt x="155" y="35"/>
                    <a:pt x="155" y="35"/>
                    <a:pt x="155" y="35"/>
                  </a:cubicBezTo>
                  <a:cubicBezTo>
                    <a:pt x="155" y="35"/>
                    <a:pt x="155" y="35"/>
                    <a:pt x="156" y="35"/>
                  </a:cubicBezTo>
                  <a:close/>
                  <a:moveTo>
                    <a:pt x="150" y="36"/>
                  </a:moveTo>
                  <a:cubicBezTo>
                    <a:pt x="151" y="36"/>
                    <a:pt x="151" y="36"/>
                    <a:pt x="151" y="36"/>
                  </a:cubicBezTo>
                  <a:cubicBezTo>
                    <a:pt x="151" y="36"/>
                    <a:pt x="152" y="37"/>
                    <a:pt x="152" y="37"/>
                  </a:cubicBezTo>
                  <a:cubicBezTo>
                    <a:pt x="152" y="36"/>
                    <a:pt x="152" y="36"/>
                    <a:pt x="152" y="36"/>
                  </a:cubicBezTo>
                  <a:cubicBezTo>
                    <a:pt x="153" y="35"/>
                    <a:pt x="153" y="35"/>
                    <a:pt x="153" y="34"/>
                  </a:cubicBezTo>
                  <a:cubicBezTo>
                    <a:pt x="152" y="34"/>
                    <a:pt x="152" y="34"/>
                    <a:pt x="151" y="34"/>
                  </a:cubicBezTo>
                  <a:cubicBezTo>
                    <a:pt x="150" y="35"/>
                    <a:pt x="150" y="35"/>
                    <a:pt x="150" y="36"/>
                  </a:cubicBezTo>
                  <a:close/>
                  <a:moveTo>
                    <a:pt x="139" y="38"/>
                  </a:moveTo>
                  <a:cubicBezTo>
                    <a:pt x="139" y="38"/>
                    <a:pt x="139" y="37"/>
                    <a:pt x="139" y="37"/>
                  </a:cubicBezTo>
                  <a:cubicBezTo>
                    <a:pt x="139" y="37"/>
                    <a:pt x="140" y="36"/>
                    <a:pt x="140" y="36"/>
                  </a:cubicBezTo>
                  <a:cubicBezTo>
                    <a:pt x="140" y="35"/>
                    <a:pt x="139" y="35"/>
                    <a:pt x="139" y="35"/>
                  </a:cubicBezTo>
                  <a:cubicBezTo>
                    <a:pt x="139" y="34"/>
                    <a:pt x="139" y="34"/>
                    <a:pt x="139" y="34"/>
                  </a:cubicBezTo>
                  <a:cubicBezTo>
                    <a:pt x="138" y="35"/>
                    <a:pt x="138" y="35"/>
                    <a:pt x="138" y="36"/>
                  </a:cubicBezTo>
                  <a:cubicBezTo>
                    <a:pt x="138" y="37"/>
                    <a:pt x="138" y="38"/>
                    <a:pt x="139" y="38"/>
                  </a:cubicBezTo>
                  <a:close/>
                  <a:moveTo>
                    <a:pt x="160" y="34"/>
                  </a:moveTo>
                  <a:cubicBezTo>
                    <a:pt x="160" y="35"/>
                    <a:pt x="161" y="35"/>
                    <a:pt x="161" y="34"/>
                  </a:cubicBezTo>
                  <a:cubicBezTo>
                    <a:pt x="161" y="34"/>
                    <a:pt x="161" y="34"/>
                    <a:pt x="161" y="34"/>
                  </a:cubicBezTo>
                  <a:cubicBezTo>
                    <a:pt x="161" y="33"/>
                    <a:pt x="161" y="33"/>
                    <a:pt x="161" y="33"/>
                  </a:cubicBezTo>
                  <a:cubicBezTo>
                    <a:pt x="161" y="33"/>
                    <a:pt x="161" y="33"/>
                    <a:pt x="160" y="33"/>
                  </a:cubicBezTo>
                  <a:lnTo>
                    <a:pt x="160" y="34"/>
                  </a:lnTo>
                  <a:close/>
                  <a:moveTo>
                    <a:pt x="150" y="35"/>
                  </a:moveTo>
                  <a:cubicBezTo>
                    <a:pt x="150" y="35"/>
                    <a:pt x="150" y="34"/>
                    <a:pt x="150" y="33"/>
                  </a:cubicBezTo>
                  <a:cubicBezTo>
                    <a:pt x="148" y="33"/>
                    <a:pt x="148" y="34"/>
                    <a:pt x="148" y="35"/>
                  </a:cubicBezTo>
                  <a:lnTo>
                    <a:pt x="150" y="35"/>
                  </a:lnTo>
                  <a:close/>
                  <a:moveTo>
                    <a:pt x="57" y="33"/>
                  </a:moveTo>
                  <a:cubicBezTo>
                    <a:pt x="56" y="34"/>
                    <a:pt x="55" y="35"/>
                    <a:pt x="55" y="35"/>
                  </a:cubicBezTo>
                  <a:cubicBezTo>
                    <a:pt x="54" y="36"/>
                    <a:pt x="54" y="37"/>
                    <a:pt x="54" y="38"/>
                  </a:cubicBezTo>
                  <a:cubicBezTo>
                    <a:pt x="55" y="38"/>
                    <a:pt x="55" y="38"/>
                    <a:pt x="56" y="38"/>
                  </a:cubicBezTo>
                  <a:cubicBezTo>
                    <a:pt x="56" y="38"/>
                    <a:pt x="56" y="37"/>
                    <a:pt x="57" y="37"/>
                  </a:cubicBezTo>
                  <a:cubicBezTo>
                    <a:pt x="57" y="36"/>
                    <a:pt x="57" y="36"/>
                    <a:pt x="58" y="36"/>
                  </a:cubicBezTo>
                  <a:cubicBezTo>
                    <a:pt x="58" y="35"/>
                    <a:pt x="58" y="35"/>
                    <a:pt x="59" y="35"/>
                  </a:cubicBezTo>
                  <a:cubicBezTo>
                    <a:pt x="59" y="35"/>
                    <a:pt x="60" y="35"/>
                    <a:pt x="61" y="35"/>
                  </a:cubicBezTo>
                  <a:cubicBezTo>
                    <a:pt x="62" y="35"/>
                    <a:pt x="63" y="35"/>
                    <a:pt x="64" y="35"/>
                  </a:cubicBezTo>
                  <a:cubicBezTo>
                    <a:pt x="64" y="34"/>
                    <a:pt x="63" y="34"/>
                    <a:pt x="63" y="34"/>
                  </a:cubicBezTo>
                  <a:cubicBezTo>
                    <a:pt x="62" y="34"/>
                    <a:pt x="61" y="34"/>
                    <a:pt x="61" y="34"/>
                  </a:cubicBezTo>
                  <a:cubicBezTo>
                    <a:pt x="60" y="34"/>
                    <a:pt x="59" y="34"/>
                    <a:pt x="58" y="34"/>
                  </a:cubicBezTo>
                  <a:cubicBezTo>
                    <a:pt x="58" y="34"/>
                    <a:pt x="57" y="34"/>
                    <a:pt x="57" y="33"/>
                  </a:cubicBezTo>
                  <a:close/>
                  <a:moveTo>
                    <a:pt x="53" y="35"/>
                  </a:moveTo>
                  <a:cubicBezTo>
                    <a:pt x="53" y="34"/>
                    <a:pt x="53" y="34"/>
                    <a:pt x="54" y="34"/>
                  </a:cubicBezTo>
                  <a:cubicBezTo>
                    <a:pt x="54" y="34"/>
                    <a:pt x="54" y="34"/>
                    <a:pt x="54" y="33"/>
                  </a:cubicBezTo>
                  <a:lnTo>
                    <a:pt x="53" y="34"/>
                  </a:lnTo>
                  <a:cubicBezTo>
                    <a:pt x="53" y="34"/>
                    <a:pt x="53" y="34"/>
                    <a:pt x="53" y="34"/>
                  </a:cubicBezTo>
                  <a:cubicBezTo>
                    <a:pt x="53" y="34"/>
                    <a:pt x="53" y="35"/>
                    <a:pt x="53" y="35"/>
                  </a:cubicBezTo>
                  <a:close/>
                  <a:moveTo>
                    <a:pt x="21" y="34"/>
                  </a:moveTo>
                  <a:cubicBezTo>
                    <a:pt x="22" y="35"/>
                    <a:pt x="22" y="34"/>
                    <a:pt x="23" y="34"/>
                  </a:cubicBezTo>
                  <a:cubicBezTo>
                    <a:pt x="22" y="33"/>
                    <a:pt x="22" y="33"/>
                    <a:pt x="22" y="33"/>
                  </a:cubicBezTo>
                  <a:cubicBezTo>
                    <a:pt x="21" y="33"/>
                    <a:pt x="21" y="34"/>
                    <a:pt x="21" y="34"/>
                  </a:cubicBezTo>
                  <a:close/>
                  <a:moveTo>
                    <a:pt x="155" y="32"/>
                  </a:moveTo>
                  <a:lnTo>
                    <a:pt x="154" y="32"/>
                  </a:lnTo>
                  <a:lnTo>
                    <a:pt x="154" y="32"/>
                  </a:lnTo>
                  <a:lnTo>
                    <a:pt x="155" y="32"/>
                  </a:lnTo>
                  <a:close/>
                  <a:moveTo>
                    <a:pt x="121" y="34"/>
                  </a:moveTo>
                  <a:cubicBezTo>
                    <a:pt x="121" y="34"/>
                    <a:pt x="122" y="34"/>
                    <a:pt x="122" y="35"/>
                  </a:cubicBezTo>
                  <a:cubicBezTo>
                    <a:pt x="122" y="35"/>
                    <a:pt x="122" y="35"/>
                    <a:pt x="123" y="35"/>
                  </a:cubicBezTo>
                  <a:cubicBezTo>
                    <a:pt x="123" y="34"/>
                    <a:pt x="123" y="34"/>
                    <a:pt x="123" y="33"/>
                  </a:cubicBezTo>
                  <a:cubicBezTo>
                    <a:pt x="124" y="33"/>
                    <a:pt x="124" y="33"/>
                    <a:pt x="124" y="32"/>
                  </a:cubicBezTo>
                  <a:cubicBezTo>
                    <a:pt x="123" y="32"/>
                    <a:pt x="122" y="32"/>
                    <a:pt x="122" y="32"/>
                  </a:cubicBezTo>
                  <a:cubicBezTo>
                    <a:pt x="121" y="32"/>
                    <a:pt x="121" y="33"/>
                    <a:pt x="121" y="34"/>
                  </a:cubicBezTo>
                  <a:close/>
                  <a:moveTo>
                    <a:pt x="54" y="32"/>
                  </a:moveTo>
                  <a:cubicBezTo>
                    <a:pt x="54" y="33"/>
                    <a:pt x="54" y="33"/>
                    <a:pt x="55" y="33"/>
                  </a:cubicBezTo>
                  <a:cubicBezTo>
                    <a:pt x="55" y="33"/>
                    <a:pt x="55" y="33"/>
                    <a:pt x="56" y="33"/>
                  </a:cubicBezTo>
                  <a:lnTo>
                    <a:pt x="56" y="31"/>
                  </a:lnTo>
                  <a:cubicBezTo>
                    <a:pt x="55" y="31"/>
                    <a:pt x="54" y="32"/>
                    <a:pt x="54" y="32"/>
                  </a:cubicBezTo>
                  <a:close/>
                  <a:moveTo>
                    <a:pt x="11" y="34"/>
                  </a:moveTo>
                  <a:cubicBezTo>
                    <a:pt x="12" y="34"/>
                    <a:pt x="12" y="34"/>
                    <a:pt x="13" y="34"/>
                  </a:cubicBezTo>
                  <a:cubicBezTo>
                    <a:pt x="14" y="33"/>
                    <a:pt x="14" y="33"/>
                    <a:pt x="14" y="31"/>
                  </a:cubicBezTo>
                  <a:cubicBezTo>
                    <a:pt x="13" y="31"/>
                    <a:pt x="12" y="31"/>
                    <a:pt x="12" y="32"/>
                  </a:cubicBezTo>
                  <a:cubicBezTo>
                    <a:pt x="11" y="32"/>
                    <a:pt x="11" y="33"/>
                    <a:pt x="11" y="34"/>
                  </a:cubicBezTo>
                  <a:close/>
                  <a:moveTo>
                    <a:pt x="43" y="32"/>
                  </a:moveTo>
                  <a:cubicBezTo>
                    <a:pt x="43" y="33"/>
                    <a:pt x="44" y="33"/>
                    <a:pt x="44" y="33"/>
                  </a:cubicBezTo>
                  <a:cubicBezTo>
                    <a:pt x="45" y="32"/>
                    <a:pt x="45" y="32"/>
                    <a:pt x="45" y="31"/>
                  </a:cubicBezTo>
                  <a:cubicBezTo>
                    <a:pt x="44" y="31"/>
                    <a:pt x="43" y="32"/>
                    <a:pt x="43" y="32"/>
                  </a:cubicBezTo>
                  <a:close/>
                  <a:moveTo>
                    <a:pt x="24" y="31"/>
                  </a:moveTo>
                  <a:lnTo>
                    <a:pt x="23" y="31"/>
                  </a:lnTo>
                  <a:cubicBezTo>
                    <a:pt x="23" y="31"/>
                    <a:pt x="23" y="31"/>
                    <a:pt x="23" y="32"/>
                  </a:cubicBezTo>
                  <a:lnTo>
                    <a:pt x="24" y="32"/>
                  </a:lnTo>
                  <a:cubicBezTo>
                    <a:pt x="24" y="32"/>
                    <a:pt x="24" y="31"/>
                    <a:pt x="24" y="31"/>
                  </a:cubicBezTo>
                  <a:close/>
                  <a:moveTo>
                    <a:pt x="3" y="32"/>
                  </a:moveTo>
                  <a:lnTo>
                    <a:pt x="4" y="32"/>
                  </a:lnTo>
                  <a:lnTo>
                    <a:pt x="4" y="31"/>
                  </a:lnTo>
                  <a:lnTo>
                    <a:pt x="3" y="31"/>
                  </a:lnTo>
                  <a:lnTo>
                    <a:pt x="3" y="32"/>
                  </a:lnTo>
                  <a:close/>
                  <a:moveTo>
                    <a:pt x="120" y="30"/>
                  </a:moveTo>
                  <a:cubicBezTo>
                    <a:pt x="120" y="31"/>
                    <a:pt x="119" y="31"/>
                    <a:pt x="118" y="31"/>
                  </a:cubicBezTo>
                  <a:cubicBezTo>
                    <a:pt x="118" y="30"/>
                    <a:pt x="117" y="30"/>
                    <a:pt x="117" y="31"/>
                  </a:cubicBezTo>
                  <a:cubicBezTo>
                    <a:pt x="117" y="31"/>
                    <a:pt x="118" y="31"/>
                    <a:pt x="118" y="32"/>
                  </a:cubicBezTo>
                  <a:cubicBezTo>
                    <a:pt x="118" y="32"/>
                    <a:pt x="119" y="32"/>
                    <a:pt x="120" y="32"/>
                  </a:cubicBezTo>
                  <a:lnTo>
                    <a:pt x="120" y="30"/>
                  </a:lnTo>
                  <a:close/>
                  <a:moveTo>
                    <a:pt x="8" y="31"/>
                  </a:moveTo>
                  <a:cubicBezTo>
                    <a:pt x="9" y="30"/>
                    <a:pt x="8" y="30"/>
                    <a:pt x="8" y="30"/>
                  </a:cubicBezTo>
                  <a:cubicBezTo>
                    <a:pt x="8" y="30"/>
                    <a:pt x="7" y="30"/>
                    <a:pt x="7" y="30"/>
                  </a:cubicBezTo>
                  <a:cubicBezTo>
                    <a:pt x="7" y="31"/>
                    <a:pt x="7" y="31"/>
                    <a:pt x="8" y="31"/>
                  </a:cubicBezTo>
                  <a:close/>
                  <a:moveTo>
                    <a:pt x="122" y="30"/>
                  </a:moveTo>
                  <a:lnTo>
                    <a:pt x="123" y="30"/>
                  </a:lnTo>
                  <a:cubicBezTo>
                    <a:pt x="123" y="30"/>
                    <a:pt x="123" y="30"/>
                    <a:pt x="123" y="30"/>
                  </a:cubicBezTo>
                  <a:cubicBezTo>
                    <a:pt x="123" y="30"/>
                    <a:pt x="123" y="30"/>
                    <a:pt x="123" y="30"/>
                  </a:cubicBezTo>
                  <a:cubicBezTo>
                    <a:pt x="123" y="30"/>
                    <a:pt x="123" y="29"/>
                    <a:pt x="123" y="29"/>
                  </a:cubicBezTo>
                  <a:cubicBezTo>
                    <a:pt x="123" y="29"/>
                    <a:pt x="122" y="29"/>
                    <a:pt x="122" y="29"/>
                  </a:cubicBezTo>
                  <a:lnTo>
                    <a:pt x="122" y="30"/>
                  </a:lnTo>
                  <a:close/>
                  <a:moveTo>
                    <a:pt x="156" y="31"/>
                  </a:moveTo>
                  <a:cubicBezTo>
                    <a:pt x="157" y="31"/>
                    <a:pt x="157" y="31"/>
                    <a:pt x="157" y="31"/>
                  </a:cubicBezTo>
                  <a:cubicBezTo>
                    <a:pt x="157" y="31"/>
                    <a:pt x="158" y="31"/>
                    <a:pt x="158" y="31"/>
                  </a:cubicBezTo>
                  <a:cubicBezTo>
                    <a:pt x="158" y="32"/>
                    <a:pt x="158" y="32"/>
                    <a:pt x="158" y="32"/>
                  </a:cubicBezTo>
                  <a:cubicBezTo>
                    <a:pt x="158" y="32"/>
                    <a:pt x="159" y="32"/>
                    <a:pt x="159" y="32"/>
                  </a:cubicBezTo>
                  <a:cubicBezTo>
                    <a:pt x="159" y="31"/>
                    <a:pt x="159" y="31"/>
                    <a:pt x="159" y="31"/>
                  </a:cubicBezTo>
                  <a:cubicBezTo>
                    <a:pt x="158" y="30"/>
                    <a:pt x="158" y="29"/>
                    <a:pt x="158" y="29"/>
                  </a:cubicBezTo>
                  <a:lnTo>
                    <a:pt x="156" y="28"/>
                  </a:lnTo>
                  <a:lnTo>
                    <a:pt x="156" y="31"/>
                  </a:lnTo>
                  <a:close/>
                  <a:moveTo>
                    <a:pt x="31" y="29"/>
                  </a:moveTo>
                  <a:cubicBezTo>
                    <a:pt x="31" y="29"/>
                    <a:pt x="31" y="29"/>
                    <a:pt x="32" y="29"/>
                  </a:cubicBezTo>
                  <a:cubicBezTo>
                    <a:pt x="32" y="29"/>
                    <a:pt x="32" y="29"/>
                    <a:pt x="32" y="29"/>
                  </a:cubicBezTo>
                  <a:lnTo>
                    <a:pt x="31" y="28"/>
                  </a:lnTo>
                  <a:cubicBezTo>
                    <a:pt x="31" y="29"/>
                    <a:pt x="31" y="29"/>
                    <a:pt x="31" y="29"/>
                  </a:cubicBezTo>
                  <a:cubicBezTo>
                    <a:pt x="31" y="29"/>
                    <a:pt x="31" y="29"/>
                    <a:pt x="31" y="29"/>
                  </a:cubicBezTo>
                  <a:close/>
                  <a:moveTo>
                    <a:pt x="153" y="29"/>
                  </a:moveTo>
                  <a:lnTo>
                    <a:pt x="154" y="29"/>
                  </a:lnTo>
                  <a:lnTo>
                    <a:pt x="154" y="28"/>
                  </a:lnTo>
                  <a:lnTo>
                    <a:pt x="153" y="28"/>
                  </a:lnTo>
                  <a:lnTo>
                    <a:pt x="153" y="29"/>
                  </a:lnTo>
                  <a:close/>
                  <a:moveTo>
                    <a:pt x="152" y="29"/>
                  </a:moveTo>
                  <a:cubicBezTo>
                    <a:pt x="152" y="28"/>
                    <a:pt x="152" y="27"/>
                    <a:pt x="151" y="27"/>
                  </a:cubicBezTo>
                  <a:cubicBezTo>
                    <a:pt x="151" y="27"/>
                    <a:pt x="150" y="27"/>
                    <a:pt x="150" y="27"/>
                  </a:cubicBezTo>
                  <a:cubicBezTo>
                    <a:pt x="149" y="27"/>
                    <a:pt x="149" y="28"/>
                    <a:pt x="150" y="28"/>
                  </a:cubicBezTo>
                  <a:cubicBezTo>
                    <a:pt x="150" y="28"/>
                    <a:pt x="151" y="29"/>
                    <a:pt x="152" y="29"/>
                  </a:cubicBezTo>
                  <a:close/>
                  <a:moveTo>
                    <a:pt x="143" y="27"/>
                  </a:moveTo>
                  <a:lnTo>
                    <a:pt x="142" y="27"/>
                  </a:lnTo>
                  <a:lnTo>
                    <a:pt x="142" y="27"/>
                  </a:lnTo>
                  <a:lnTo>
                    <a:pt x="143" y="27"/>
                  </a:lnTo>
                  <a:close/>
                  <a:moveTo>
                    <a:pt x="10" y="29"/>
                  </a:moveTo>
                  <a:cubicBezTo>
                    <a:pt x="12" y="29"/>
                    <a:pt x="12" y="28"/>
                    <a:pt x="12" y="27"/>
                  </a:cubicBezTo>
                  <a:cubicBezTo>
                    <a:pt x="11" y="27"/>
                    <a:pt x="11" y="26"/>
                    <a:pt x="11" y="26"/>
                  </a:cubicBezTo>
                  <a:cubicBezTo>
                    <a:pt x="10" y="26"/>
                    <a:pt x="10" y="27"/>
                    <a:pt x="10" y="28"/>
                  </a:cubicBezTo>
                  <a:cubicBezTo>
                    <a:pt x="10" y="28"/>
                    <a:pt x="10" y="29"/>
                    <a:pt x="10" y="29"/>
                  </a:cubicBezTo>
                  <a:close/>
                  <a:moveTo>
                    <a:pt x="153" y="27"/>
                  </a:moveTo>
                  <a:cubicBezTo>
                    <a:pt x="153" y="26"/>
                    <a:pt x="153" y="26"/>
                    <a:pt x="153" y="26"/>
                  </a:cubicBezTo>
                  <a:cubicBezTo>
                    <a:pt x="152" y="26"/>
                    <a:pt x="152" y="26"/>
                    <a:pt x="152" y="26"/>
                  </a:cubicBezTo>
                  <a:cubicBezTo>
                    <a:pt x="152" y="26"/>
                    <a:pt x="152" y="26"/>
                    <a:pt x="151" y="26"/>
                  </a:cubicBezTo>
                  <a:cubicBezTo>
                    <a:pt x="151" y="26"/>
                    <a:pt x="151" y="26"/>
                    <a:pt x="151" y="26"/>
                  </a:cubicBezTo>
                  <a:cubicBezTo>
                    <a:pt x="152" y="26"/>
                    <a:pt x="152" y="26"/>
                    <a:pt x="152" y="27"/>
                  </a:cubicBezTo>
                  <a:lnTo>
                    <a:pt x="153" y="27"/>
                  </a:lnTo>
                  <a:close/>
                  <a:moveTo>
                    <a:pt x="123" y="26"/>
                  </a:moveTo>
                  <a:cubicBezTo>
                    <a:pt x="123" y="26"/>
                    <a:pt x="123" y="26"/>
                    <a:pt x="123" y="26"/>
                  </a:cubicBezTo>
                  <a:cubicBezTo>
                    <a:pt x="123" y="26"/>
                    <a:pt x="122" y="26"/>
                    <a:pt x="122" y="26"/>
                  </a:cubicBezTo>
                  <a:cubicBezTo>
                    <a:pt x="122" y="27"/>
                    <a:pt x="123" y="27"/>
                    <a:pt x="123" y="26"/>
                  </a:cubicBezTo>
                  <a:close/>
                  <a:moveTo>
                    <a:pt x="110" y="29"/>
                  </a:moveTo>
                  <a:cubicBezTo>
                    <a:pt x="110" y="29"/>
                    <a:pt x="110" y="28"/>
                    <a:pt x="110" y="27"/>
                  </a:cubicBezTo>
                  <a:cubicBezTo>
                    <a:pt x="110" y="26"/>
                    <a:pt x="109" y="26"/>
                    <a:pt x="108" y="26"/>
                  </a:cubicBezTo>
                  <a:cubicBezTo>
                    <a:pt x="108" y="27"/>
                    <a:pt x="108" y="28"/>
                    <a:pt x="108" y="28"/>
                  </a:cubicBezTo>
                  <a:cubicBezTo>
                    <a:pt x="109" y="28"/>
                    <a:pt x="109" y="29"/>
                    <a:pt x="110" y="29"/>
                  </a:cubicBezTo>
                  <a:close/>
                  <a:moveTo>
                    <a:pt x="39" y="27"/>
                  </a:moveTo>
                  <a:lnTo>
                    <a:pt x="40" y="27"/>
                  </a:lnTo>
                  <a:cubicBezTo>
                    <a:pt x="40" y="26"/>
                    <a:pt x="40" y="26"/>
                    <a:pt x="39" y="26"/>
                  </a:cubicBezTo>
                  <a:lnTo>
                    <a:pt x="39" y="27"/>
                  </a:lnTo>
                  <a:close/>
                  <a:moveTo>
                    <a:pt x="16" y="29"/>
                  </a:moveTo>
                  <a:cubicBezTo>
                    <a:pt x="16" y="28"/>
                    <a:pt x="16" y="28"/>
                    <a:pt x="17" y="27"/>
                  </a:cubicBezTo>
                  <a:cubicBezTo>
                    <a:pt x="17" y="27"/>
                    <a:pt x="17" y="26"/>
                    <a:pt x="17" y="26"/>
                  </a:cubicBezTo>
                  <a:cubicBezTo>
                    <a:pt x="17" y="25"/>
                    <a:pt x="16" y="25"/>
                    <a:pt x="16" y="26"/>
                  </a:cubicBezTo>
                  <a:cubicBezTo>
                    <a:pt x="15" y="26"/>
                    <a:pt x="15" y="26"/>
                    <a:pt x="15" y="27"/>
                  </a:cubicBezTo>
                  <a:cubicBezTo>
                    <a:pt x="14" y="27"/>
                    <a:pt x="14" y="27"/>
                    <a:pt x="15" y="28"/>
                  </a:cubicBezTo>
                  <a:cubicBezTo>
                    <a:pt x="15" y="28"/>
                    <a:pt x="15" y="29"/>
                    <a:pt x="16" y="29"/>
                  </a:cubicBezTo>
                  <a:close/>
                  <a:moveTo>
                    <a:pt x="114" y="26"/>
                  </a:moveTo>
                  <a:cubicBezTo>
                    <a:pt x="114" y="27"/>
                    <a:pt x="115" y="28"/>
                    <a:pt x="116" y="27"/>
                  </a:cubicBezTo>
                  <a:cubicBezTo>
                    <a:pt x="117" y="27"/>
                    <a:pt x="117" y="26"/>
                    <a:pt x="117" y="25"/>
                  </a:cubicBezTo>
                  <a:lnTo>
                    <a:pt x="115" y="25"/>
                  </a:lnTo>
                  <a:cubicBezTo>
                    <a:pt x="114" y="25"/>
                    <a:pt x="114" y="26"/>
                    <a:pt x="114" y="26"/>
                  </a:cubicBezTo>
                  <a:close/>
                  <a:moveTo>
                    <a:pt x="3" y="25"/>
                  </a:moveTo>
                  <a:lnTo>
                    <a:pt x="2" y="25"/>
                  </a:lnTo>
                  <a:cubicBezTo>
                    <a:pt x="1" y="26"/>
                    <a:pt x="2" y="26"/>
                    <a:pt x="3" y="26"/>
                  </a:cubicBezTo>
                  <a:lnTo>
                    <a:pt x="3" y="25"/>
                  </a:lnTo>
                  <a:close/>
                  <a:moveTo>
                    <a:pt x="21" y="26"/>
                  </a:moveTo>
                  <a:cubicBezTo>
                    <a:pt x="21" y="26"/>
                    <a:pt x="21" y="27"/>
                    <a:pt x="21" y="27"/>
                  </a:cubicBezTo>
                  <a:cubicBezTo>
                    <a:pt x="21" y="28"/>
                    <a:pt x="22" y="28"/>
                    <a:pt x="23" y="28"/>
                  </a:cubicBezTo>
                  <a:cubicBezTo>
                    <a:pt x="23" y="27"/>
                    <a:pt x="23" y="26"/>
                    <a:pt x="22" y="25"/>
                  </a:cubicBezTo>
                  <a:cubicBezTo>
                    <a:pt x="21" y="25"/>
                    <a:pt x="20" y="24"/>
                    <a:pt x="18" y="24"/>
                  </a:cubicBezTo>
                  <a:cubicBezTo>
                    <a:pt x="18" y="26"/>
                    <a:pt x="19" y="26"/>
                    <a:pt x="19" y="26"/>
                  </a:cubicBezTo>
                  <a:cubicBezTo>
                    <a:pt x="19" y="26"/>
                    <a:pt x="20" y="26"/>
                    <a:pt x="21" y="26"/>
                  </a:cubicBezTo>
                  <a:close/>
                  <a:moveTo>
                    <a:pt x="15" y="24"/>
                  </a:moveTo>
                  <a:cubicBezTo>
                    <a:pt x="15" y="24"/>
                    <a:pt x="15" y="24"/>
                    <a:pt x="15" y="24"/>
                  </a:cubicBezTo>
                  <a:cubicBezTo>
                    <a:pt x="15" y="24"/>
                    <a:pt x="15" y="24"/>
                    <a:pt x="14" y="24"/>
                  </a:cubicBezTo>
                  <a:cubicBezTo>
                    <a:pt x="15" y="24"/>
                    <a:pt x="15" y="24"/>
                    <a:pt x="15" y="24"/>
                  </a:cubicBezTo>
                  <a:close/>
                  <a:moveTo>
                    <a:pt x="149" y="25"/>
                  </a:moveTo>
                  <a:cubicBezTo>
                    <a:pt x="149" y="24"/>
                    <a:pt x="149" y="24"/>
                    <a:pt x="148" y="24"/>
                  </a:cubicBezTo>
                  <a:cubicBezTo>
                    <a:pt x="147" y="24"/>
                    <a:pt x="148" y="25"/>
                    <a:pt x="148" y="25"/>
                  </a:cubicBezTo>
                  <a:cubicBezTo>
                    <a:pt x="148" y="26"/>
                    <a:pt x="149" y="25"/>
                    <a:pt x="149" y="25"/>
                  </a:cubicBezTo>
                  <a:close/>
                  <a:moveTo>
                    <a:pt x="73" y="24"/>
                  </a:moveTo>
                  <a:cubicBezTo>
                    <a:pt x="72" y="24"/>
                    <a:pt x="72" y="24"/>
                    <a:pt x="72" y="24"/>
                  </a:cubicBezTo>
                  <a:cubicBezTo>
                    <a:pt x="72" y="24"/>
                    <a:pt x="72" y="24"/>
                    <a:pt x="72" y="24"/>
                  </a:cubicBezTo>
                  <a:cubicBezTo>
                    <a:pt x="72" y="24"/>
                    <a:pt x="72" y="24"/>
                    <a:pt x="72" y="24"/>
                  </a:cubicBezTo>
                  <a:cubicBezTo>
                    <a:pt x="73" y="24"/>
                    <a:pt x="73" y="24"/>
                    <a:pt x="73" y="24"/>
                  </a:cubicBezTo>
                  <a:close/>
                  <a:moveTo>
                    <a:pt x="49" y="25"/>
                  </a:moveTo>
                  <a:cubicBezTo>
                    <a:pt x="49" y="24"/>
                    <a:pt x="49" y="24"/>
                    <a:pt x="48" y="24"/>
                  </a:cubicBezTo>
                  <a:cubicBezTo>
                    <a:pt x="48" y="24"/>
                    <a:pt x="47" y="24"/>
                    <a:pt x="48" y="25"/>
                  </a:cubicBezTo>
                  <a:lnTo>
                    <a:pt x="49" y="25"/>
                  </a:lnTo>
                  <a:close/>
                  <a:moveTo>
                    <a:pt x="10" y="24"/>
                  </a:moveTo>
                  <a:cubicBezTo>
                    <a:pt x="10" y="25"/>
                    <a:pt x="11" y="25"/>
                    <a:pt x="12" y="25"/>
                  </a:cubicBezTo>
                  <a:cubicBezTo>
                    <a:pt x="12" y="25"/>
                    <a:pt x="13" y="24"/>
                    <a:pt x="12" y="24"/>
                  </a:cubicBezTo>
                  <a:cubicBezTo>
                    <a:pt x="11" y="23"/>
                    <a:pt x="10" y="24"/>
                    <a:pt x="10" y="24"/>
                  </a:cubicBezTo>
                  <a:close/>
                  <a:moveTo>
                    <a:pt x="5" y="25"/>
                  </a:moveTo>
                  <a:cubicBezTo>
                    <a:pt x="6" y="26"/>
                    <a:pt x="6" y="26"/>
                    <a:pt x="6" y="26"/>
                  </a:cubicBezTo>
                  <a:cubicBezTo>
                    <a:pt x="7" y="27"/>
                    <a:pt x="7" y="27"/>
                    <a:pt x="7" y="28"/>
                  </a:cubicBezTo>
                  <a:cubicBezTo>
                    <a:pt x="8" y="28"/>
                    <a:pt x="8" y="28"/>
                    <a:pt x="9" y="27"/>
                  </a:cubicBezTo>
                  <a:lnTo>
                    <a:pt x="9" y="26"/>
                  </a:lnTo>
                  <a:cubicBezTo>
                    <a:pt x="8" y="26"/>
                    <a:pt x="8" y="25"/>
                    <a:pt x="8" y="25"/>
                  </a:cubicBezTo>
                  <a:cubicBezTo>
                    <a:pt x="8" y="25"/>
                    <a:pt x="8" y="24"/>
                    <a:pt x="8" y="23"/>
                  </a:cubicBezTo>
                  <a:cubicBezTo>
                    <a:pt x="7" y="24"/>
                    <a:pt x="6" y="24"/>
                    <a:pt x="5" y="25"/>
                  </a:cubicBezTo>
                  <a:close/>
                  <a:moveTo>
                    <a:pt x="107" y="22"/>
                  </a:moveTo>
                  <a:cubicBezTo>
                    <a:pt x="107" y="22"/>
                    <a:pt x="107" y="22"/>
                    <a:pt x="106" y="22"/>
                  </a:cubicBezTo>
                  <a:cubicBezTo>
                    <a:pt x="106" y="23"/>
                    <a:pt x="106" y="23"/>
                    <a:pt x="106" y="23"/>
                  </a:cubicBezTo>
                  <a:cubicBezTo>
                    <a:pt x="106" y="23"/>
                    <a:pt x="107" y="23"/>
                    <a:pt x="107" y="23"/>
                  </a:cubicBezTo>
                  <a:cubicBezTo>
                    <a:pt x="107" y="23"/>
                    <a:pt x="107" y="23"/>
                    <a:pt x="107" y="22"/>
                  </a:cubicBezTo>
                  <a:close/>
                  <a:moveTo>
                    <a:pt x="61" y="24"/>
                  </a:moveTo>
                  <a:cubicBezTo>
                    <a:pt x="61" y="25"/>
                    <a:pt x="61" y="25"/>
                    <a:pt x="60" y="26"/>
                  </a:cubicBezTo>
                  <a:cubicBezTo>
                    <a:pt x="60" y="26"/>
                    <a:pt x="60" y="27"/>
                    <a:pt x="60" y="28"/>
                  </a:cubicBezTo>
                  <a:cubicBezTo>
                    <a:pt x="61" y="28"/>
                    <a:pt x="61" y="28"/>
                    <a:pt x="62" y="28"/>
                  </a:cubicBezTo>
                  <a:cubicBezTo>
                    <a:pt x="62" y="28"/>
                    <a:pt x="62" y="28"/>
                    <a:pt x="62" y="29"/>
                  </a:cubicBezTo>
                  <a:cubicBezTo>
                    <a:pt x="61" y="29"/>
                    <a:pt x="61" y="29"/>
                    <a:pt x="61" y="29"/>
                  </a:cubicBezTo>
                  <a:cubicBezTo>
                    <a:pt x="60" y="28"/>
                    <a:pt x="60" y="28"/>
                    <a:pt x="59" y="28"/>
                  </a:cubicBezTo>
                  <a:cubicBezTo>
                    <a:pt x="59" y="28"/>
                    <a:pt x="58" y="28"/>
                    <a:pt x="57" y="28"/>
                  </a:cubicBezTo>
                  <a:cubicBezTo>
                    <a:pt x="57" y="28"/>
                    <a:pt x="57" y="27"/>
                    <a:pt x="56" y="27"/>
                  </a:cubicBezTo>
                  <a:lnTo>
                    <a:pt x="58" y="27"/>
                  </a:lnTo>
                  <a:cubicBezTo>
                    <a:pt x="59" y="27"/>
                    <a:pt x="59" y="26"/>
                    <a:pt x="59" y="25"/>
                  </a:cubicBezTo>
                  <a:cubicBezTo>
                    <a:pt x="59" y="25"/>
                    <a:pt x="59" y="25"/>
                    <a:pt x="59" y="25"/>
                  </a:cubicBezTo>
                  <a:cubicBezTo>
                    <a:pt x="59" y="25"/>
                    <a:pt x="58" y="25"/>
                    <a:pt x="58" y="25"/>
                  </a:cubicBezTo>
                  <a:cubicBezTo>
                    <a:pt x="58" y="25"/>
                    <a:pt x="58" y="25"/>
                    <a:pt x="57" y="25"/>
                  </a:cubicBezTo>
                  <a:cubicBezTo>
                    <a:pt x="57" y="25"/>
                    <a:pt x="57" y="24"/>
                    <a:pt x="57" y="24"/>
                  </a:cubicBezTo>
                  <a:cubicBezTo>
                    <a:pt x="57" y="24"/>
                    <a:pt x="57" y="24"/>
                    <a:pt x="58" y="24"/>
                  </a:cubicBezTo>
                  <a:cubicBezTo>
                    <a:pt x="58" y="24"/>
                    <a:pt x="58" y="24"/>
                    <a:pt x="58" y="23"/>
                  </a:cubicBezTo>
                  <a:cubicBezTo>
                    <a:pt x="57" y="23"/>
                    <a:pt x="57" y="22"/>
                    <a:pt x="56" y="23"/>
                  </a:cubicBezTo>
                  <a:cubicBezTo>
                    <a:pt x="56" y="23"/>
                    <a:pt x="55" y="23"/>
                    <a:pt x="54" y="23"/>
                  </a:cubicBezTo>
                  <a:cubicBezTo>
                    <a:pt x="53" y="23"/>
                    <a:pt x="53" y="23"/>
                    <a:pt x="52" y="23"/>
                  </a:cubicBezTo>
                  <a:cubicBezTo>
                    <a:pt x="52" y="22"/>
                    <a:pt x="51" y="22"/>
                    <a:pt x="50" y="22"/>
                  </a:cubicBezTo>
                  <a:cubicBezTo>
                    <a:pt x="50" y="23"/>
                    <a:pt x="50" y="23"/>
                    <a:pt x="50" y="23"/>
                  </a:cubicBezTo>
                  <a:cubicBezTo>
                    <a:pt x="50" y="23"/>
                    <a:pt x="51" y="24"/>
                    <a:pt x="51" y="24"/>
                  </a:cubicBezTo>
                  <a:cubicBezTo>
                    <a:pt x="51" y="24"/>
                    <a:pt x="52" y="24"/>
                    <a:pt x="52" y="24"/>
                  </a:cubicBezTo>
                  <a:cubicBezTo>
                    <a:pt x="53" y="24"/>
                    <a:pt x="53" y="24"/>
                    <a:pt x="53" y="24"/>
                  </a:cubicBezTo>
                  <a:cubicBezTo>
                    <a:pt x="52" y="25"/>
                    <a:pt x="52" y="25"/>
                    <a:pt x="51" y="25"/>
                  </a:cubicBezTo>
                  <a:cubicBezTo>
                    <a:pt x="50" y="26"/>
                    <a:pt x="49" y="26"/>
                    <a:pt x="49" y="26"/>
                  </a:cubicBezTo>
                  <a:cubicBezTo>
                    <a:pt x="49" y="27"/>
                    <a:pt x="49" y="28"/>
                    <a:pt x="50" y="28"/>
                  </a:cubicBezTo>
                  <a:cubicBezTo>
                    <a:pt x="50" y="28"/>
                    <a:pt x="50" y="29"/>
                    <a:pt x="51" y="29"/>
                  </a:cubicBezTo>
                  <a:cubicBezTo>
                    <a:pt x="51" y="29"/>
                    <a:pt x="52" y="29"/>
                    <a:pt x="52" y="29"/>
                  </a:cubicBezTo>
                  <a:cubicBezTo>
                    <a:pt x="53" y="29"/>
                    <a:pt x="54" y="29"/>
                    <a:pt x="54" y="29"/>
                  </a:cubicBezTo>
                  <a:cubicBezTo>
                    <a:pt x="54" y="29"/>
                    <a:pt x="55" y="28"/>
                    <a:pt x="57" y="29"/>
                  </a:cubicBezTo>
                  <a:cubicBezTo>
                    <a:pt x="57" y="29"/>
                    <a:pt x="57" y="29"/>
                    <a:pt x="57" y="30"/>
                  </a:cubicBezTo>
                  <a:cubicBezTo>
                    <a:pt x="57" y="30"/>
                    <a:pt x="57" y="30"/>
                    <a:pt x="57" y="31"/>
                  </a:cubicBezTo>
                  <a:cubicBezTo>
                    <a:pt x="58" y="31"/>
                    <a:pt x="59" y="31"/>
                    <a:pt x="59" y="31"/>
                  </a:cubicBezTo>
                  <a:cubicBezTo>
                    <a:pt x="60" y="31"/>
                    <a:pt x="60" y="30"/>
                    <a:pt x="61" y="30"/>
                  </a:cubicBezTo>
                  <a:cubicBezTo>
                    <a:pt x="62" y="31"/>
                    <a:pt x="63" y="31"/>
                    <a:pt x="65" y="32"/>
                  </a:cubicBezTo>
                  <a:cubicBezTo>
                    <a:pt x="65" y="31"/>
                    <a:pt x="66" y="30"/>
                    <a:pt x="67" y="30"/>
                  </a:cubicBezTo>
                  <a:cubicBezTo>
                    <a:pt x="68" y="30"/>
                    <a:pt x="68" y="29"/>
                    <a:pt x="67" y="29"/>
                  </a:cubicBezTo>
                  <a:cubicBezTo>
                    <a:pt x="67" y="29"/>
                    <a:pt x="67" y="29"/>
                    <a:pt x="67" y="28"/>
                  </a:cubicBezTo>
                  <a:cubicBezTo>
                    <a:pt x="67" y="28"/>
                    <a:pt x="66" y="28"/>
                    <a:pt x="66" y="28"/>
                  </a:cubicBezTo>
                  <a:cubicBezTo>
                    <a:pt x="66" y="28"/>
                    <a:pt x="66" y="28"/>
                    <a:pt x="66" y="29"/>
                  </a:cubicBezTo>
                  <a:cubicBezTo>
                    <a:pt x="65" y="29"/>
                    <a:pt x="65" y="29"/>
                    <a:pt x="65" y="29"/>
                  </a:cubicBezTo>
                  <a:cubicBezTo>
                    <a:pt x="65" y="29"/>
                    <a:pt x="65" y="29"/>
                    <a:pt x="64" y="29"/>
                  </a:cubicBezTo>
                  <a:cubicBezTo>
                    <a:pt x="64" y="29"/>
                    <a:pt x="64" y="29"/>
                    <a:pt x="63" y="29"/>
                  </a:cubicBezTo>
                  <a:cubicBezTo>
                    <a:pt x="63" y="29"/>
                    <a:pt x="63" y="28"/>
                    <a:pt x="63" y="28"/>
                  </a:cubicBezTo>
                  <a:cubicBezTo>
                    <a:pt x="63" y="27"/>
                    <a:pt x="63" y="27"/>
                    <a:pt x="63" y="26"/>
                  </a:cubicBezTo>
                  <a:cubicBezTo>
                    <a:pt x="63" y="26"/>
                    <a:pt x="63" y="25"/>
                    <a:pt x="63" y="25"/>
                  </a:cubicBezTo>
                  <a:cubicBezTo>
                    <a:pt x="64" y="25"/>
                    <a:pt x="65" y="25"/>
                    <a:pt x="65" y="25"/>
                  </a:cubicBezTo>
                  <a:cubicBezTo>
                    <a:pt x="66" y="25"/>
                    <a:pt x="66" y="25"/>
                    <a:pt x="67" y="25"/>
                  </a:cubicBezTo>
                  <a:cubicBezTo>
                    <a:pt x="67" y="23"/>
                    <a:pt x="66" y="22"/>
                    <a:pt x="64" y="22"/>
                  </a:cubicBezTo>
                  <a:cubicBezTo>
                    <a:pt x="64" y="23"/>
                    <a:pt x="64" y="24"/>
                    <a:pt x="63" y="25"/>
                  </a:cubicBezTo>
                  <a:cubicBezTo>
                    <a:pt x="62" y="25"/>
                    <a:pt x="61" y="25"/>
                    <a:pt x="61" y="24"/>
                  </a:cubicBezTo>
                  <a:close/>
                  <a:moveTo>
                    <a:pt x="148" y="22"/>
                  </a:moveTo>
                  <a:cubicBezTo>
                    <a:pt x="148" y="22"/>
                    <a:pt x="147" y="22"/>
                    <a:pt x="147" y="22"/>
                  </a:cubicBezTo>
                  <a:cubicBezTo>
                    <a:pt x="146" y="22"/>
                    <a:pt x="146" y="22"/>
                    <a:pt x="146" y="22"/>
                  </a:cubicBezTo>
                  <a:cubicBezTo>
                    <a:pt x="146" y="22"/>
                    <a:pt x="146" y="22"/>
                    <a:pt x="146" y="23"/>
                  </a:cubicBezTo>
                  <a:cubicBezTo>
                    <a:pt x="147" y="23"/>
                    <a:pt x="147" y="23"/>
                    <a:pt x="147" y="23"/>
                  </a:cubicBezTo>
                  <a:cubicBezTo>
                    <a:pt x="147" y="23"/>
                    <a:pt x="148" y="23"/>
                    <a:pt x="148" y="23"/>
                  </a:cubicBezTo>
                  <a:cubicBezTo>
                    <a:pt x="148" y="23"/>
                    <a:pt x="148" y="23"/>
                    <a:pt x="148" y="22"/>
                  </a:cubicBezTo>
                  <a:close/>
                  <a:moveTo>
                    <a:pt x="128" y="22"/>
                  </a:moveTo>
                  <a:cubicBezTo>
                    <a:pt x="127" y="22"/>
                    <a:pt x="127" y="21"/>
                    <a:pt x="126" y="21"/>
                  </a:cubicBezTo>
                  <a:cubicBezTo>
                    <a:pt x="125" y="21"/>
                    <a:pt x="125" y="21"/>
                    <a:pt x="124" y="22"/>
                  </a:cubicBezTo>
                  <a:cubicBezTo>
                    <a:pt x="124" y="22"/>
                    <a:pt x="123" y="22"/>
                    <a:pt x="123" y="23"/>
                  </a:cubicBezTo>
                  <a:cubicBezTo>
                    <a:pt x="123" y="23"/>
                    <a:pt x="124" y="24"/>
                    <a:pt x="124" y="24"/>
                  </a:cubicBezTo>
                  <a:cubicBezTo>
                    <a:pt x="125" y="24"/>
                    <a:pt x="125" y="24"/>
                    <a:pt x="126" y="24"/>
                  </a:cubicBezTo>
                  <a:cubicBezTo>
                    <a:pt x="126" y="23"/>
                    <a:pt x="126" y="23"/>
                    <a:pt x="127" y="23"/>
                  </a:cubicBezTo>
                  <a:cubicBezTo>
                    <a:pt x="126" y="24"/>
                    <a:pt x="126" y="25"/>
                    <a:pt x="127" y="26"/>
                  </a:cubicBezTo>
                  <a:cubicBezTo>
                    <a:pt x="128" y="26"/>
                    <a:pt x="128" y="26"/>
                    <a:pt x="129" y="25"/>
                  </a:cubicBezTo>
                  <a:cubicBezTo>
                    <a:pt x="129" y="25"/>
                    <a:pt x="130" y="25"/>
                    <a:pt x="131" y="25"/>
                  </a:cubicBezTo>
                  <a:cubicBezTo>
                    <a:pt x="131" y="24"/>
                    <a:pt x="131" y="24"/>
                    <a:pt x="131" y="23"/>
                  </a:cubicBezTo>
                  <a:cubicBezTo>
                    <a:pt x="131" y="22"/>
                    <a:pt x="131" y="22"/>
                    <a:pt x="130" y="22"/>
                  </a:cubicBezTo>
                  <a:cubicBezTo>
                    <a:pt x="130" y="22"/>
                    <a:pt x="129" y="22"/>
                    <a:pt x="129" y="22"/>
                  </a:cubicBezTo>
                  <a:cubicBezTo>
                    <a:pt x="129" y="22"/>
                    <a:pt x="128" y="22"/>
                    <a:pt x="128" y="22"/>
                  </a:cubicBezTo>
                  <a:close/>
                  <a:moveTo>
                    <a:pt x="42" y="21"/>
                  </a:moveTo>
                  <a:cubicBezTo>
                    <a:pt x="42" y="21"/>
                    <a:pt x="42" y="21"/>
                    <a:pt x="42" y="21"/>
                  </a:cubicBezTo>
                  <a:cubicBezTo>
                    <a:pt x="42" y="21"/>
                    <a:pt x="42" y="21"/>
                    <a:pt x="42" y="21"/>
                  </a:cubicBezTo>
                  <a:cubicBezTo>
                    <a:pt x="42" y="21"/>
                    <a:pt x="42" y="21"/>
                    <a:pt x="42" y="21"/>
                  </a:cubicBezTo>
                  <a:cubicBezTo>
                    <a:pt x="43" y="21"/>
                    <a:pt x="43" y="21"/>
                    <a:pt x="42" y="21"/>
                  </a:cubicBezTo>
                  <a:close/>
                  <a:moveTo>
                    <a:pt x="151" y="20"/>
                  </a:moveTo>
                  <a:cubicBezTo>
                    <a:pt x="151" y="21"/>
                    <a:pt x="151" y="22"/>
                    <a:pt x="152" y="22"/>
                  </a:cubicBezTo>
                  <a:cubicBezTo>
                    <a:pt x="152" y="22"/>
                    <a:pt x="153" y="22"/>
                    <a:pt x="153" y="21"/>
                  </a:cubicBezTo>
                  <a:cubicBezTo>
                    <a:pt x="154" y="20"/>
                    <a:pt x="153" y="20"/>
                    <a:pt x="152" y="20"/>
                  </a:cubicBezTo>
                  <a:cubicBezTo>
                    <a:pt x="152" y="20"/>
                    <a:pt x="151" y="20"/>
                    <a:pt x="151" y="20"/>
                  </a:cubicBezTo>
                  <a:close/>
                  <a:moveTo>
                    <a:pt x="67" y="21"/>
                  </a:moveTo>
                  <a:cubicBezTo>
                    <a:pt x="67" y="21"/>
                    <a:pt x="68" y="21"/>
                    <a:pt x="68" y="21"/>
                  </a:cubicBezTo>
                  <a:cubicBezTo>
                    <a:pt x="69" y="21"/>
                    <a:pt x="69" y="21"/>
                    <a:pt x="69" y="20"/>
                  </a:cubicBezTo>
                  <a:cubicBezTo>
                    <a:pt x="68" y="20"/>
                    <a:pt x="67" y="20"/>
                    <a:pt x="67" y="21"/>
                  </a:cubicBezTo>
                  <a:close/>
                  <a:moveTo>
                    <a:pt x="51" y="20"/>
                  </a:moveTo>
                  <a:lnTo>
                    <a:pt x="53" y="20"/>
                  </a:lnTo>
                  <a:lnTo>
                    <a:pt x="52" y="20"/>
                  </a:lnTo>
                  <a:lnTo>
                    <a:pt x="52" y="19"/>
                  </a:lnTo>
                  <a:lnTo>
                    <a:pt x="51" y="20"/>
                  </a:lnTo>
                  <a:close/>
                  <a:moveTo>
                    <a:pt x="117" y="21"/>
                  </a:moveTo>
                  <a:cubicBezTo>
                    <a:pt x="118" y="21"/>
                    <a:pt x="119" y="21"/>
                    <a:pt x="119" y="20"/>
                  </a:cubicBezTo>
                  <a:cubicBezTo>
                    <a:pt x="118" y="20"/>
                    <a:pt x="118" y="19"/>
                    <a:pt x="118" y="19"/>
                  </a:cubicBezTo>
                  <a:cubicBezTo>
                    <a:pt x="118" y="19"/>
                    <a:pt x="118" y="19"/>
                    <a:pt x="117" y="19"/>
                  </a:cubicBezTo>
                  <a:lnTo>
                    <a:pt x="117" y="21"/>
                  </a:lnTo>
                  <a:close/>
                  <a:moveTo>
                    <a:pt x="101" y="20"/>
                  </a:moveTo>
                  <a:cubicBezTo>
                    <a:pt x="101" y="19"/>
                    <a:pt x="101" y="19"/>
                    <a:pt x="101" y="19"/>
                  </a:cubicBezTo>
                  <a:cubicBezTo>
                    <a:pt x="101" y="19"/>
                    <a:pt x="101" y="19"/>
                    <a:pt x="101" y="20"/>
                  </a:cubicBezTo>
                  <a:cubicBezTo>
                    <a:pt x="101" y="20"/>
                    <a:pt x="101" y="20"/>
                    <a:pt x="101" y="20"/>
                  </a:cubicBezTo>
                  <a:cubicBezTo>
                    <a:pt x="101" y="20"/>
                    <a:pt x="101" y="20"/>
                    <a:pt x="101" y="20"/>
                  </a:cubicBezTo>
                  <a:close/>
                  <a:moveTo>
                    <a:pt x="35" y="27"/>
                  </a:moveTo>
                  <a:cubicBezTo>
                    <a:pt x="34" y="27"/>
                    <a:pt x="34" y="27"/>
                    <a:pt x="33" y="27"/>
                  </a:cubicBezTo>
                  <a:cubicBezTo>
                    <a:pt x="33" y="26"/>
                    <a:pt x="33" y="26"/>
                    <a:pt x="33" y="25"/>
                  </a:cubicBezTo>
                  <a:cubicBezTo>
                    <a:pt x="33" y="25"/>
                    <a:pt x="33" y="25"/>
                    <a:pt x="32" y="25"/>
                  </a:cubicBezTo>
                  <a:cubicBezTo>
                    <a:pt x="32" y="25"/>
                    <a:pt x="32" y="24"/>
                    <a:pt x="31" y="24"/>
                  </a:cubicBezTo>
                  <a:cubicBezTo>
                    <a:pt x="31" y="24"/>
                    <a:pt x="31" y="24"/>
                    <a:pt x="31" y="24"/>
                  </a:cubicBezTo>
                  <a:cubicBezTo>
                    <a:pt x="31" y="23"/>
                    <a:pt x="32" y="23"/>
                    <a:pt x="32" y="22"/>
                  </a:cubicBezTo>
                  <a:cubicBezTo>
                    <a:pt x="32" y="22"/>
                    <a:pt x="33" y="22"/>
                    <a:pt x="33" y="21"/>
                  </a:cubicBezTo>
                  <a:cubicBezTo>
                    <a:pt x="34" y="22"/>
                    <a:pt x="34" y="22"/>
                    <a:pt x="35" y="22"/>
                  </a:cubicBezTo>
                  <a:cubicBezTo>
                    <a:pt x="35" y="21"/>
                    <a:pt x="36" y="21"/>
                    <a:pt x="36" y="20"/>
                  </a:cubicBezTo>
                  <a:cubicBezTo>
                    <a:pt x="35" y="20"/>
                    <a:pt x="35" y="20"/>
                    <a:pt x="35" y="19"/>
                  </a:cubicBezTo>
                  <a:cubicBezTo>
                    <a:pt x="34" y="19"/>
                    <a:pt x="34" y="19"/>
                    <a:pt x="33" y="19"/>
                  </a:cubicBezTo>
                  <a:cubicBezTo>
                    <a:pt x="33" y="19"/>
                    <a:pt x="33" y="19"/>
                    <a:pt x="33" y="20"/>
                  </a:cubicBezTo>
                  <a:cubicBezTo>
                    <a:pt x="32" y="20"/>
                    <a:pt x="32" y="20"/>
                    <a:pt x="32" y="20"/>
                  </a:cubicBezTo>
                  <a:cubicBezTo>
                    <a:pt x="31" y="20"/>
                    <a:pt x="31" y="20"/>
                    <a:pt x="30" y="20"/>
                  </a:cubicBezTo>
                  <a:cubicBezTo>
                    <a:pt x="30" y="20"/>
                    <a:pt x="30" y="20"/>
                    <a:pt x="30" y="21"/>
                  </a:cubicBezTo>
                  <a:cubicBezTo>
                    <a:pt x="30" y="21"/>
                    <a:pt x="30" y="21"/>
                    <a:pt x="30" y="21"/>
                  </a:cubicBezTo>
                  <a:cubicBezTo>
                    <a:pt x="30" y="22"/>
                    <a:pt x="30" y="22"/>
                    <a:pt x="30" y="22"/>
                  </a:cubicBezTo>
                  <a:cubicBezTo>
                    <a:pt x="30" y="22"/>
                    <a:pt x="29" y="22"/>
                    <a:pt x="29" y="22"/>
                  </a:cubicBezTo>
                  <a:cubicBezTo>
                    <a:pt x="29" y="23"/>
                    <a:pt x="29" y="23"/>
                    <a:pt x="29" y="23"/>
                  </a:cubicBezTo>
                  <a:cubicBezTo>
                    <a:pt x="30" y="23"/>
                    <a:pt x="30" y="23"/>
                    <a:pt x="30" y="24"/>
                  </a:cubicBezTo>
                  <a:cubicBezTo>
                    <a:pt x="29" y="23"/>
                    <a:pt x="28" y="24"/>
                    <a:pt x="28" y="24"/>
                  </a:cubicBezTo>
                  <a:cubicBezTo>
                    <a:pt x="28" y="24"/>
                    <a:pt x="28" y="25"/>
                    <a:pt x="27" y="25"/>
                  </a:cubicBezTo>
                  <a:cubicBezTo>
                    <a:pt x="26" y="26"/>
                    <a:pt x="26" y="25"/>
                    <a:pt x="26" y="25"/>
                  </a:cubicBezTo>
                  <a:cubicBezTo>
                    <a:pt x="25" y="25"/>
                    <a:pt x="25" y="25"/>
                    <a:pt x="24" y="25"/>
                  </a:cubicBezTo>
                  <a:cubicBezTo>
                    <a:pt x="24" y="26"/>
                    <a:pt x="24" y="26"/>
                    <a:pt x="24" y="27"/>
                  </a:cubicBezTo>
                  <a:cubicBezTo>
                    <a:pt x="24" y="27"/>
                    <a:pt x="24" y="28"/>
                    <a:pt x="24" y="29"/>
                  </a:cubicBezTo>
                  <a:cubicBezTo>
                    <a:pt x="25" y="29"/>
                    <a:pt x="25" y="29"/>
                    <a:pt x="25" y="29"/>
                  </a:cubicBezTo>
                  <a:cubicBezTo>
                    <a:pt x="26" y="30"/>
                    <a:pt x="26" y="30"/>
                    <a:pt x="27" y="29"/>
                  </a:cubicBezTo>
                  <a:cubicBezTo>
                    <a:pt x="27" y="29"/>
                    <a:pt x="27" y="29"/>
                    <a:pt x="27" y="28"/>
                  </a:cubicBezTo>
                  <a:cubicBezTo>
                    <a:pt x="27" y="28"/>
                    <a:pt x="27" y="27"/>
                    <a:pt x="28" y="27"/>
                  </a:cubicBezTo>
                  <a:cubicBezTo>
                    <a:pt x="28" y="28"/>
                    <a:pt x="28" y="28"/>
                    <a:pt x="28" y="28"/>
                  </a:cubicBezTo>
                  <a:cubicBezTo>
                    <a:pt x="29" y="28"/>
                    <a:pt x="29" y="28"/>
                    <a:pt x="29" y="28"/>
                  </a:cubicBezTo>
                  <a:cubicBezTo>
                    <a:pt x="30" y="28"/>
                    <a:pt x="29" y="27"/>
                    <a:pt x="29" y="27"/>
                  </a:cubicBezTo>
                  <a:cubicBezTo>
                    <a:pt x="29" y="27"/>
                    <a:pt x="28" y="27"/>
                    <a:pt x="28" y="26"/>
                  </a:cubicBezTo>
                  <a:cubicBezTo>
                    <a:pt x="29" y="26"/>
                    <a:pt x="29" y="26"/>
                    <a:pt x="29" y="26"/>
                  </a:cubicBezTo>
                  <a:cubicBezTo>
                    <a:pt x="29" y="25"/>
                    <a:pt x="30" y="25"/>
                    <a:pt x="30" y="25"/>
                  </a:cubicBezTo>
                  <a:cubicBezTo>
                    <a:pt x="30" y="26"/>
                    <a:pt x="30" y="27"/>
                    <a:pt x="31" y="27"/>
                  </a:cubicBezTo>
                  <a:cubicBezTo>
                    <a:pt x="32" y="27"/>
                    <a:pt x="32" y="27"/>
                    <a:pt x="32" y="27"/>
                  </a:cubicBezTo>
                  <a:cubicBezTo>
                    <a:pt x="33" y="27"/>
                    <a:pt x="33" y="28"/>
                    <a:pt x="34" y="28"/>
                  </a:cubicBezTo>
                  <a:cubicBezTo>
                    <a:pt x="34" y="29"/>
                    <a:pt x="34" y="29"/>
                    <a:pt x="35" y="29"/>
                  </a:cubicBezTo>
                  <a:cubicBezTo>
                    <a:pt x="35" y="28"/>
                    <a:pt x="35" y="28"/>
                    <a:pt x="36" y="27"/>
                  </a:cubicBezTo>
                  <a:cubicBezTo>
                    <a:pt x="36" y="27"/>
                    <a:pt x="36" y="27"/>
                    <a:pt x="36" y="26"/>
                  </a:cubicBezTo>
                  <a:cubicBezTo>
                    <a:pt x="36" y="26"/>
                    <a:pt x="36" y="26"/>
                    <a:pt x="35" y="26"/>
                  </a:cubicBezTo>
                  <a:cubicBezTo>
                    <a:pt x="35" y="27"/>
                    <a:pt x="35" y="27"/>
                    <a:pt x="35" y="27"/>
                  </a:cubicBezTo>
                  <a:close/>
                  <a:moveTo>
                    <a:pt x="3" y="20"/>
                  </a:moveTo>
                  <a:cubicBezTo>
                    <a:pt x="3" y="19"/>
                    <a:pt x="3" y="19"/>
                    <a:pt x="2" y="19"/>
                  </a:cubicBezTo>
                  <a:cubicBezTo>
                    <a:pt x="1" y="18"/>
                    <a:pt x="1" y="19"/>
                    <a:pt x="1" y="19"/>
                  </a:cubicBezTo>
                  <a:cubicBezTo>
                    <a:pt x="1" y="19"/>
                    <a:pt x="1" y="19"/>
                    <a:pt x="2" y="20"/>
                  </a:cubicBezTo>
                  <a:cubicBezTo>
                    <a:pt x="2" y="20"/>
                    <a:pt x="2" y="20"/>
                    <a:pt x="3" y="20"/>
                  </a:cubicBezTo>
                  <a:close/>
                  <a:moveTo>
                    <a:pt x="61" y="20"/>
                  </a:moveTo>
                  <a:cubicBezTo>
                    <a:pt x="61" y="19"/>
                    <a:pt x="61" y="18"/>
                    <a:pt x="59" y="18"/>
                  </a:cubicBezTo>
                  <a:cubicBezTo>
                    <a:pt x="59" y="20"/>
                    <a:pt x="60" y="21"/>
                    <a:pt x="61" y="20"/>
                  </a:cubicBezTo>
                  <a:close/>
                  <a:moveTo>
                    <a:pt x="141" y="22"/>
                  </a:moveTo>
                  <a:cubicBezTo>
                    <a:pt x="140" y="22"/>
                    <a:pt x="140" y="22"/>
                    <a:pt x="139" y="22"/>
                  </a:cubicBezTo>
                  <a:cubicBezTo>
                    <a:pt x="139" y="21"/>
                    <a:pt x="138" y="21"/>
                    <a:pt x="137" y="21"/>
                  </a:cubicBezTo>
                  <a:cubicBezTo>
                    <a:pt x="137" y="22"/>
                    <a:pt x="137" y="22"/>
                    <a:pt x="136" y="23"/>
                  </a:cubicBezTo>
                  <a:cubicBezTo>
                    <a:pt x="136" y="23"/>
                    <a:pt x="136" y="23"/>
                    <a:pt x="136" y="23"/>
                  </a:cubicBezTo>
                  <a:cubicBezTo>
                    <a:pt x="135" y="23"/>
                    <a:pt x="135" y="22"/>
                    <a:pt x="134" y="23"/>
                  </a:cubicBezTo>
                  <a:cubicBezTo>
                    <a:pt x="134" y="23"/>
                    <a:pt x="133" y="23"/>
                    <a:pt x="133" y="22"/>
                  </a:cubicBezTo>
                  <a:cubicBezTo>
                    <a:pt x="132" y="23"/>
                    <a:pt x="132" y="24"/>
                    <a:pt x="133" y="24"/>
                  </a:cubicBezTo>
                  <a:cubicBezTo>
                    <a:pt x="133" y="25"/>
                    <a:pt x="133" y="25"/>
                    <a:pt x="133" y="25"/>
                  </a:cubicBezTo>
                  <a:cubicBezTo>
                    <a:pt x="134" y="26"/>
                    <a:pt x="134" y="26"/>
                    <a:pt x="135" y="26"/>
                  </a:cubicBezTo>
                  <a:cubicBezTo>
                    <a:pt x="135" y="26"/>
                    <a:pt x="135" y="25"/>
                    <a:pt x="136" y="25"/>
                  </a:cubicBezTo>
                  <a:cubicBezTo>
                    <a:pt x="136" y="25"/>
                    <a:pt x="136" y="25"/>
                    <a:pt x="136" y="25"/>
                  </a:cubicBezTo>
                  <a:cubicBezTo>
                    <a:pt x="137" y="25"/>
                    <a:pt x="137" y="25"/>
                    <a:pt x="138" y="26"/>
                  </a:cubicBezTo>
                  <a:cubicBezTo>
                    <a:pt x="138" y="26"/>
                    <a:pt x="138" y="26"/>
                    <a:pt x="139" y="25"/>
                  </a:cubicBezTo>
                  <a:cubicBezTo>
                    <a:pt x="139" y="25"/>
                    <a:pt x="139" y="25"/>
                    <a:pt x="140" y="25"/>
                  </a:cubicBezTo>
                  <a:cubicBezTo>
                    <a:pt x="140" y="25"/>
                    <a:pt x="141" y="25"/>
                    <a:pt x="141" y="25"/>
                  </a:cubicBezTo>
                  <a:cubicBezTo>
                    <a:pt x="141" y="25"/>
                    <a:pt x="142" y="24"/>
                    <a:pt x="141" y="24"/>
                  </a:cubicBezTo>
                  <a:cubicBezTo>
                    <a:pt x="141" y="24"/>
                    <a:pt x="141" y="24"/>
                    <a:pt x="141" y="24"/>
                  </a:cubicBezTo>
                  <a:cubicBezTo>
                    <a:pt x="141" y="24"/>
                    <a:pt x="141" y="24"/>
                    <a:pt x="140" y="24"/>
                  </a:cubicBezTo>
                  <a:cubicBezTo>
                    <a:pt x="140" y="24"/>
                    <a:pt x="140" y="24"/>
                    <a:pt x="139" y="24"/>
                  </a:cubicBezTo>
                  <a:cubicBezTo>
                    <a:pt x="139" y="24"/>
                    <a:pt x="139" y="24"/>
                    <a:pt x="139" y="23"/>
                  </a:cubicBezTo>
                  <a:cubicBezTo>
                    <a:pt x="139" y="23"/>
                    <a:pt x="140" y="23"/>
                    <a:pt x="141" y="23"/>
                  </a:cubicBezTo>
                  <a:cubicBezTo>
                    <a:pt x="141" y="23"/>
                    <a:pt x="142" y="23"/>
                    <a:pt x="143" y="23"/>
                  </a:cubicBezTo>
                  <a:cubicBezTo>
                    <a:pt x="143" y="22"/>
                    <a:pt x="143" y="22"/>
                    <a:pt x="143" y="21"/>
                  </a:cubicBezTo>
                  <a:cubicBezTo>
                    <a:pt x="143" y="20"/>
                    <a:pt x="143" y="19"/>
                    <a:pt x="143" y="19"/>
                  </a:cubicBezTo>
                  <a:cubicBezTo>
                    <a:pt x="142" y="19"/>
                    <a:pt x="142" y="19"/>
                    <a:pt x="141" y="20"/>
                  </a:cubicBezTo>
                  <a:cubicBezTo>
                    <a:pt x="141" y="20"/>
                    <a:pt x="141" y="20"/>
                    <a:pt x="140" y="20"/>
                  </a:cubicBezTo>
                  <a:cubicBezTo>
                    <a:pt x="140" y="20"/>
                    <a:pt x="140" y="19"/>
                    <a:pt x="139" y="18"/>
                  </a:cubicBezTo>
                  <a:cubicBezTo>
                    <a:pt x="139" y="18"/>
                    <a:pt x="139" y="17"/>
                    <a:pt x="138" y="17"/>
                  </a:cubicBezTo>
                  <a:cubicBezTo>
                    <a:pt x="138" y="18"/>
                    <a:pt x="138" y="18"/>
                    <a:pt x="138" y="19"/>
                  </a:cubicBezTo>
                  <a:cubicBezTo>
                    <a:pt x="138" y="19"/>
                    <a:pt x="138" y="19"/>
                    <a:pt x="139" y="20"/>
                  </a:cubicBezTo>
                  <a:cubicBezTo>
                    <a:pt x="139" y="20"/>
                    <a:pt x="139" y="20"/>
                    <a:pt x="140" y="21"/>
                  </a:cubicBezTo>
                  <a:cubicBezTo>
                    <a:pt x="140" y="21"/>
                    <a:pt x="140" y="21"/>
                    <a:pt x="141" y="22"/>
                  </a:cubicBezTo>
                  <a:close/>
                  <a:moveTo>
                    <a:pt x="122" y="18"/>
                  </a:moveTo>
                  <a:cubicBezTo>
                    <a:pt x="122" y="18"/>
                    <a:pt x="122" y="18"/>
                    <a:pt x="122" y="18"/>
                  </a:cubicBezTo>
                  <a:cubicBezTo>
                    <a:pt x="122" y="18"/>
                    <a:pt x="121" y="18"/>
                    <a:pt x="121" y="18"/>
                  </a:cubicBezTo>
                  <a:cubicBezTo>
                    <a:pt x="121" y="18"/>
                    <a:pt x="121" y="18"/>
                    <a:pt x="122" y="18"/>
                  </a:cubicBezTo>
                  <a:cubicBezTo>
                    <a:pt x="122" y="18"/>
                    <a:pt x="122" y="18"/>
                    <a:pt x="122" y="18"/>
                  </a:cubicBezTo>
                  <a:close/>
                  <a:moveTo>
                    <a:pt x="33" y="17"/>
                  </a:moveTo>
                  <a:cubicBezTo>
                    <a:pt x="34" y="17"/>
                    <a:pt x="34" y="17"/>
                    <a:pt x="35" y="17"/>
                  </a:cubicBezTo>
                  <a:cubicBezTo>
                    <a:pt x="35" y="17"/>
                    <a:pt x="35" y="17"/>
                    <a:pt x="35" y="16"/>
                  </a:cubicBezTo>
                  <a:cubicBezTo>
                    <a:pt x="34" y="16"/>
                    <a:pt x="34" y="16"/>
                    <a:pt x="33" y="17"/>
                  </a:cubicBezTo>
                  <a:close/>
                  <a:moveTo>
                    <a:pt x="3" y="18"/>
                  </a:moveTo>
                  <a:cubicBezTo>
                    <a:pt x="4" y="18"/>
                    <a:pt x="4" y="17"/>
                    <a:pt x="5" y="17"/>
                  </a:cubicBezTo>
                  <a:cubicBezTo>
                    <a:pt x="5" y="16"/>
                    <a:pt x="5" y="16"/>
                    <a:pt x="4" y="16"/>
                  </a:cubicBezTo>
                  <a:cubicBezTo>
                    <a:pt x="4" y="16"/>
                    <a:pt x="4" y="16"/>
                    <a:pt x="4" y="17"/>
                  </a:cubicBezTo>
                  <a:cubicBezTo>
                    <a:pt x="3" y="17"/>
                    <a:pt x="3" y="17"/>
                    <a:pt x="3" y="18"/>
                  </a:cubicBezTo>
                  <a:close/>
                  <a:moveTo>
                    <a:pt x="102" y="16"/>
                  </a:moveTo>
                  <a:cubicBezTo>
                    <a:pt x="102" y="16"/>
                    <a:pt x="102" y="16"/>
                    <a:pt x="103" y="16"/>
                  </a:cubicBezTo>
                  <a:cubicBezTo>
                    <a:pt x="103" y="17"/>
                    <a:pt x="103" y="17"/>
                    <a:pt x="104" y="17"/>
                  </a:cubicBezTo>
                  <a:cubicBezTo>
                    <a:pt x="104" y="17"/>
                    <a:pt x="104" y="17"/>
                    <a:pt x="105" y="17"/>
                  </a:cubicBezTo>
                  <a:cubicBezTo>
                    <a:pt x="105" y="17"/>
                    <a:pt x="105" y="16"/>
                    <a:pt x="105" y="16"/>
                  </a:cubicBezTo>
                  <a:cubicBezTo>
                    <a:pt x="105" y="16"/>
                    <a:pt x="104" y="16"/>
                    <a:pt x="104" y="15"/>
                  </a:cubicBezTo>
                  <a:cubicBezTo>
                    <a:pt x="103" y="15"/>
                    <a:pt x="103" y="15"/>
                    <a:pt x="102" y="16"/>
                  </a:cubicBezTo>
                  <a:close/>
                  <a:moveTo>
                    <a:pt x="63" y="18"/>
                  </a:moveTo>
                  <a:cubicBezTo>
                    <a:pt x="64" y="19"/>
                    <a:pt x="65" y="19"/>
                    <a:pt x="66" y="19"/>
                  </a:cubicBezTo>
                  <a:cubicBezTo>
                    <a:pt x="67" y="18"/>
                    <a:pt x="68" y="18"/>
                    <a:pt x="67" y="16"/>
                  </a:cubicBezTo>
                  <a:cubicBezTo>
                    <a:pt x="66" y="16"/>
                    <a:pt x="66" y="16"/>
                    <a:pt x="65" y="16"/>
                  </a:cubicBezTo>
                  <a:cubicBezTo>
                    <a:pt x="64" y="16"/>
                    <a:pt x="63" y="17"/>
                    <a:pt x="63" y="18"/>
                  </a:cubicBezTo>
                  <a:close/>
                  <a:moveTo>
                    <a:pt x="138" y="15"/>
                  </a:moveTo>
                  <a:cubicBezTo>
                    <a:pt x="137" y="15"/>
                    <a:pt x="137" y="15"/>
                    <a:pt x="137" y="15"/>
                  </a:cubicBezTo>
                  <a:cubicBezTo>
                    <a:pt x="137" y="15"/>
                    <a:pt x="137" y="15"/>
                    <a:pt x="137" y="15"/>
                  </a:cubicBezTo>
                  <a:cubicBezTo>
                    <a:pt x="137" y="15"/>
                    <a:pt x="137" y="15"/>
                    <a:pt x="138" y="15"/>
                  </a:cubicBezTo>
                  <a:cubicBezTo>
                    <a:pt x="138" y="15"/>
                    <a:pt x="138" y="15"/>
                    <a:pt x="138" y="15"/>
                  </a:cubicBezTo>
                  <a:close/>
                  <a:moveTo>
                    <a:pt x="8" y="16"/>
                  </a:moveTo>
                  <a:cubicBezTo>
                    <a:pt x="8" y="15"/>
                    <a:pt x="8" y="14"/>
                    <a:pt x="7" y="15"/>
                  </a:cubicBezTo>
                  <a:cubicBezTo>
                    <a:pt x="6" y="15"/>
                    <a:pt x="7" y="16"/>
                    <a:pt x="7" y="16"/>
                  </a:cubicBezTo>
                  <a:cubicBezTo>
                    <a:pt x="7" y="16"/>
                    <a:pt x="8" y="16"/>
                    <a:pt x="8" y="16"/>
                  </a:cubicBezTo>
                  <a:close/>
                  <a:moveTo>
                    <a:pt x="106" y="15"/>
                  </a:moveTo>
                  <a:cubicBezTo>
                    <a:pt x="107" y="15"/>
                    <a:pt x="108" y="15"/>
                    <a:pt x="108" y="15"/>
                  </a:cubicBezTo>
                  <a:cubicBezTo>
                    <a:pt x="108" y="14"/>
                    <a:pt x="109" y="14"/>
                    <a:pt x="108" y="13"/>
                  </a:cubicBezTo>
                  <a:cubicBezTo>
                    <a:pt x="108" y="13"/>
                    <a:pt x="107" y="13"/>
                    <a:pt x="106" y="14"/>
                  </a:cubicBezTo>
                  <a:lnTo>
                    <a:pt x="106" y="15"/>
                  </a:lnTo>
                  <a:close/>
                  <a:moveTo>
                    <a:pt x="60" y="15"/>
                  </a:moveTo>
                  <a:cubicBezTo>
                    <a:pt x="61" y="15"/>
                    <a:pt x="61" y="15"/>
                    <a:pt x="61" y="14"/>
                  </a:cubicBezTo>
                  <a:cubicBezTo>
                    <a:pt x="61" y="13"/>
                    <a:pt x="61" y="13"/>
                    <a:pt x="60" y="13"/>
                  </a:cubicBezTo>
                  <a:lnTo>
                    <a:pt x="60" y="15"/>
                  </a:lnTo>
                  <a:close/>
                  <a:moveTo>
                    <a:pt x="49" y="16"/>
                  </a:moveTo>
                  <a:cubicBezTo>
                    <a:pt x="50" y="16"/>
                    <a:pt x="51" y="17"/>
                    <a:pt x="52" y="17"/>
                  </a:cubicBezTo>
                  <a:cubicBezTo>
                    <a:pt x="53" y="17"/>
                    <a:pt x="54" y="17"/>
                    <a:pt x="55" y="17"/>
                  </a:cubicBezTo>
                  <a:cubicBezTo>
                    <a:pt x="54" y="15"/>
                    <a:pt x="53" y="15"/>
                    <a:pt x="52" y="15"/>
                  </a:cubicBezTo>
                  <a:cubicBezTo>
                    <a:pt x="51" y="15"/>
                    <a:pt x="51" y="14"/>
                    <a:pt x="50" y="14"/>
                  </a:cubicBezTo>
                  <a:cubicBezTo>
                    <a:pt x="50" y="13"/>
                    <a:pt x="50" y="13"/>
                    <a:pt x="49" y="13"/>
                  </a:cubicBezTo>
                  <a:lnTo>
                    <a:pt x="48" y="13"/>
                  </a:lnTo>
                  <a:cubicBezTo>
                    <a:pt x="48" y="14"/>
                    <a:pt x="48" y="14"/>
                    <a:pt x="49" y="15"/>
                  </a:cubicBezTo>
                  <a:cubicBezTo>
                    <a:pt x="49" y="15"/>
                    <a:pt x="49" y="15"/>
                    <a:pt x="49" y="16"/>
                  </a:cubicBezTo>
                  <a:close/>
                  <a:moveTo>
                    <a:pt x="23" y="13"/>
                  </a:moveTo>
                  <a:cubicBezTo>
                    <a:pt x="23" y="13"/>
                    <a:pt x="23" y="13"/>
                    <a:pt x="23" y="12"/>
                  </a:cubicBezTo>
                  <a:cubicBezTo>
                    <a:pt x="22" y="12"/>
                    <a:pt x="22" y="12"/>
                    <a:pt x="22" y="13"/>
                  </a:cubicBezTo>
                  <a:cubicBezTo>
                    <a:pt x="22" y="13"/>
                    <a:pt x="22" y="13"/>
                    <a:pt x="22" y="13"/>
                  </a:cubicBezTo>
                  <a:lnTo>
                    <a:pt x="23" y="13"/>
                  </a:lnTo>
                  <a:close/>
                  <a:moveTo>
                    <a:pt x="19" y="15"/>
                  </a:moveTo>
                  <a:cubicBezTo>
                    <a:pt x="19" y="13"/>
                    <a:pt x="18" y="13"/>
                    <a:pt x="17" y="13"/>
                  </a:cubicBezTo>
                  <a:cubicBezTo>
                    <a:pt x="16" y="13"/>
                    <a:pt x="15" y="13"/>
                    <a:pt x="14" y="12"/>
                  </a:cubicBezTo>
                  <a:cubicBezTo>
                    <a:pt x="14" y="13"/>
                    <a:pt x="15" y="14"/>
                    <a:pt x="16" y="14"/>
                  </a:cubicBezTo>
                  <a:cubicBezTo>
                    <a:pt x="17" y="14"/>
                    <a:pt x="18" y="14"/>
                    <a:pt x="19" y="15"/>
                  </a:cubicBezTo>
                  <a:close/>
                  <a:moveTo>
                    <a:pt x="101" y="13"/>
                  </a:moveTo>
                  <a:cubicBezTo>
                    <a:pt x="101" y="13"/>
                    <a:pt x="101" y="13"/>
                    <a:pt x="102" y="13"/>
                  </a:cubicBezTo>
                  <a:cubicBezTo>
                    <a:pt x="102" y="13"/>
                    <a:pt x="102" y="13"/>
                    <a:pt x="102" y="13"/>
                  </a:cubicBezTo>
                  <a:cubicBezTo>
                    <a:pt x="103" y="13"/>
                    <a:pt x="103" y="13"/>
                    <a:pt x="103" y="13"/>
                  </a:cubicBezTo>
                  <a:cubicBezTo>
                    <a:pt x="103" y="13"/>
                    <a:pt x="103" y="13"/>
                    <a:pt x="103" y="12"/>
                  </a:cubicBezTo>
                  <a:cubicBezTo>
                    <a:pt x="103" y="12"/>
                    <a:pt x="103" y="12"/>
                    <a:pt x="102" y="12"/>
                  </a:cubicBezTo>
                  <a:cubicBezTo>
                    <a:pt x="101" y="12"/>
                    <a:pt x="101" y="13"/>
                    <a:pt x="101" y="13"/>
                  </a:cubicBezTo>
                  <a:close/>
                  <a:moveTo>
                    <a:pt x="64" y="14"/>
                  </a:moveTo>
                  <a:cubicBezTo>
                    <a:pt x="65" y="14"/>
                    <a:pt x="66" y="14"/>
                    <a:pt x="66" y="13"/>
                  </a:cubicBezTo>
                  <a:cubicBezTo>
                    <a:pt x="66" y="12"/>
                    <a:pt x="66" y="12"/>
                    <a:pt x="65" y="12"/>
                  </a:cubicBezTo>
                  <a:cubicBezTo>
                    <a:pt x="65" y="12"/>
                    <a:pt x="64" y="12"/>
                    <a:pt x="64" y="13"/>
                  </a:cubicBezTo>
                  <a:lnTo>
                    <a:pt x="64" y="14"/>
                  </a:lnTo>
                  <a:close/>
                  <a:moveTo>
                    <a:pt x="51" y="12"/>
                  </a:moveTo>
                  <a:cubicBezTo>
                    <a:pt x="51" y="12"/>
                    <a:pt x="51" y="12"/>
                    <a:pt x="52" y="12"/>
                  </a:cubicBezTo>
                  <a:cubicBezTo>
                    <a:pt x="52" y="13"/>
                    <a:pt x="52" y="13"/>
                    <a:pt x="53" y="12"/>
                  </a:cubicBezTo>
                  <a:lnTo>
                    <a:pt x="53" y="11"/>
                  </a:lnTo>
                  <a:cubicBezTo>
                    <a:pt x="52" y="11"/>
                    <a:pt x="51" y="11"/>
                    <a:pt x="51" y="12"/>
                  </a:cubicBezTo>
                  <a:close/>
                  <a:moveTo>
                    <a:pt x="70" y="11"/>
                  </a:moveTo>
                  <a:cubicBezTo>
                    <a:pt x="70" y="11"/>
                    <a:pt x="70" y="11"/>
                    <a:pt x="70" y="11"/>
                  </a:cubicBezTo>
                  <a:cubicBezTo>
                    <a:pt x="70" y="11"/>
                    <a:pt x="70" y="11"/>
                    <a:pt x="70" y="11"/>
                  </a:cubicBezTo>
                  <a:cubicBezTo>
                    <a:pt x="70" y="11"/>
                    <a:pt x="70" y="11"/>
                    <a:pt x="70" y="11"/>
                  </a:cubicBezTo>
                  <a:close/>
                  <a:moveTo>
                    <a:pt x="57" y="11"/>
                  </a:moveTo>
                  <a:cubicBezTo>
                    <a:pt x="57" y="12"/>
                    <a:pt x="57" y="13"/>
                    <a:pt x="56" y="13"/>
                  </a:cubicBezTo>
                  <a:cubicBezTo>
                    <a:pt x="56" y="13"/>
                    <a:pt x="56" y="14"/>
                    <a:pt x="56" y="14"/>
                  </a:cubicBezTo>
                  <a:lnTo>
                    <a:pt x="58" y="14"/>
                  </a:lnTo>
                  <a:cubicBezTo>
                    <a:pt x="58" y="12"/>
                    <a:pt x="59" y="12"/>
                    <a:pt x="61" y="12"/>
                  </a:cubicBezTo>
                  <a:cubicBezTo>
                    <a:pt x="61" y="11"/>
                    <a:pt x="61" y="11"/>
                    <a:pt x="61" y="11"/>
                  </a:cubicBezTo>
                  <a:cubicBezTo>
                    <a:pt x="61" y="11"/>
                    <a:pt x="61" y="10"/>
                    <a:pt x="61" y="10"/>
                  </a:cubicBezTo>
                  <a:cubicBezTo>
                    <a:pt x="60" y="11"/>
                    <a:pt x="60" y="12"/>
                    <a:pt x="59" y="11"/>
                  </a:cubicBezTo>
                  <a:cubicBezTo>
                    <a:pt x="59" y="11"/>
                    <a:pt x="58" y="11"/>
                    <a:pt x="57" y="11"/>
                  </a:cubicBezTo>
                  <a:close/>
                  <a:moveTo>
                    <a:pt x="99" y="11"/>
                  </a:moveTo>
                  <a:cubicBezTo>
                    <a:pt x="99" y="10"/>
                    <a:pt x="99" y="10"/>
                    <a:pt x="98" y="10"/>
                  </a:cubicBezTo>
                  <a:cubicBezTo>
                    <a:pt x="98" y="10"/>
                    <a:pt x="98" y="10"/>
                    <a:pt x="98" y="10"/>
                  </a:cubicBezTo>
                  <a:cubicBezTo>
                    <a:pt x="98" y="11"/>
                    <a:pt x="98" y="11"/>
                    <a:pt x="98" y="11"/>
                  </a:cubicBezTo>
                  <a:lnTo>
                    <a:pt x="99" y="11"/>
                  </a:lnTo>
                  <a:close/>
                  <a:moveTo>
                    <a:pt x="16" y="11"/>
                  </a:moveTo>
                  <a:cubicBezTo>
                    <a:pt x="17" y="11"/>
                    <a:pt x="17" y="11"/>
                    <a:pt x="17" y="11"/>
                  </a:cubicBezTo>
                  <a:cubicBezTo>
                    <a:pt x="18" y="11"/>
                    <a:pt x="18" y="10"/>
                    <a:pt x="18" y="10"/>
                  </a:cubicBezTo>
                  <a:cubicBezTo>
                    <a:pt x="18" y="9"/>
                    <a:pt x="17" y="9"/>
                    <a:pt x="17" y="10"/>
                  </a:cubicBezTo>
                  <a:cubicBezTo>
                    <a:pt x="17" y="10"/>
                    <a:pt x="16" y="11"/>
                    <a:pt x="16" y="11"/>
                  </a:cubicBezTo>
                  <a:close/>
                  <a:moveTo>
                    <a:pt x="52" y="10"/>
                  </a:moveTo>
                  <a:cubicBezTo>
                    <a:pt x="52" y="9"/>
                    <a:pt x="52" y="9"/>
                    <a:pt x="52" y="9"/>
                  </a:cubicBezTo>
                  <a:cubicBezTo>
                    <a:pt x="52" y="9"/>
                    <a:pt x="52" y="9"/>
                    <a:pt x="52" y="10"/>
                  </a:cubicBezTo>
                  <a:cubicBezTo>
                    <a:pt x="51" y="10"/>
                    <a:pt x="51" y="10"/>
                    <a:pt x="52" y="10"/>
                  </a:cubicBezTo>
                  <a:cubicBezTo>
                    <a:pt x="52" y="10"/>
                    <a:pt x="52" y="11"/>
                    <a:pt x="53" y="10"/>
                  </a:cubicBezTo>
                  <a:lnTo>
                    <a:pt x="52" y="10"/>
                  </a:lnTo>
                  <a:close/>
                  <a:moveTo>
                    <a:pt x="5" y="10"/>
                  </a:moveTo>
                  <a:cubicBezTo>
                    <a:pt x="6" y="10"/>
                    <a:pt x="6" y="10"/>
                    <a:pt x="7" y="9"/>
                  </a:cubicBezTo>
                  <a:cubicBezTo>
                    <a:pt x="7" y="9"/>
                    <a:pt x="7" y="9"/>
                    <a:pt x="7" y="8"/>
                  </a:cubicBezTo>
                  <a:lnTo>
                    <a:pt x="6" y="8"/>
                  </a:lnTo>
                  <a:cubicBezTo>
                    <a:pt x="6" y="8"/>
                    <a:pt x="5" y="9"/>
                    <a:pt x="5" y="10"/>
                  </a:cubicBezTo>
                  <a:close/>
                  <a:moveTo>
                    <a:pt x="12" y="13"/>
                  </a:moveTo>
                  <a:cubicBezTo>
                    <a:pt x="12" y="13"/>
                    <a:pt x="13" y="13"/>
                    <a:pt x="13" y="13"/>
                  </a:cubicBezTo>
                  <a:cubicBezTo>
                    <a:pt x="13" y="12"/>
                    <a:pt x="13" y="12"/>
                    <a:pt x="13" y="12"/>
                  </a:cubicBezTo>
                  <a:cubicBezTo>
                    <a:pt x="14" y="12"/>
                    <a:pt x="14" y="12"/>
                    <a:pt x="15" y="11"/>
                  </a:cubicBezTo>
                  <a:cubicBezTo>
                    <a:pt x="15" y="11"/>
                    <a:pt x="15" y="11"/>
                    <a:pt x="16" y="11"/>
                  </a:cubicBezTo>
                  <a:cubicBezTo>
                    <a:pt x="16" y="10"/>
                    <a:pt x="15" y="9"/>
                    <a:pt x="15" y="9"/>
                  </a:cubicBezTo>
                  <a:cubicBezTo>
                    <a:pt x="15" y="8"/>
                    <a:pt x="14" y="8"/>
                    <a:pt x="13" y="8"/>
                  </a:cubicBezTo>
                  <a:cubicBezTo>
                    <a:pt x="13" y="9"/>
                    <a:pt x="13" y="9"/>
                    <a:pt x="13" y="10"/>
                  </a:cubicBezTo>
                  <a:cubicBezTo>
                    <a:pt x="13" y="11"/>
                    <a:pt x="12" y="11"/>
                    <a:pt x="11" y="11"/>
                  </a:cubicBezTo>
                  <a:cubicBezTo>
                    <a:pt x="11" y="11"/>
                    <a:pt x="11" y="10"/>
                    <a:pt x="11" y="10"/>
                  </a:cubicBezTo>
                  <a:cubicBezTo>
                    <a:pt x="11" y="10"/>
                    <a:pt x="11" y="10"/>
                    <a:pt x="11" y="9"/>
                  </a:cubicBezTo>
                  <a:cubicBezTo>
                    <a:pt x="11" y="9"/>
                    <a:pt x="12" y="8"/>
                    <a:pt x="12" y="7"/>
                  </a:cubicBezTo>
                  <a:cubicBezTo>
                    <a:pt x="10" y="7"/>
                    <a:pt x="10" y="8"/>
                    <a:pt x="9" y="8"/>
                  </a:cubicBezTo>
                  <a:cubicBezTo>
                    <a:pt x="9" y="9"/>
                    <a:pt x="9" y="10"/>
                    <a:pt x="9" y="10"/>
                  </a:cubicBezTo>
                  <a:cubicBezTo>
                    <a:pt x="9" y="11"/>
                    <a:pt x="9" y="12"/>
                    <a:pt x="10" y="12"/>
                  </a:cubicBezTo>
                  <a:cubicBezTo>
                    <a:pt x="11" y="13"/>
                    <a:pt x="11" y="13"/>
                    <a:pt x="12" y="13"/>
                  </a:cubicBezTo>
                  <a:close/>
                  <a:moveTo>
                    <a:pt x="38" y="23"/>
                  </a:moveTo>
                  <a:cubicBezTo>
                    <a:pt x="38" y="23"/>
                    <a:pt x="38" y="23"/>
                    <a:pt x="38" y="24"/>
                  </a:cubicBezTo>
                  <a:cubicBezTo>
                    <a:pt x="38" y="24"/>
                    <a:pt x="39" y="24"/>
                    <a:pt x="39" y="24"/>
                  </a:cubicBezTo>
                  <a:cubicBezTo>
                    <a:pt x="39" y="24"/>
                    <a:pt x="39" y="25"/>
                    <a:pt x="40" y="25"/>
                  </a:cubicBezTo>
                  <a:cubicBezTo>
                    <a:pt x="41" y="25"/>
                    <a:pt x="41" y="25"/>
                    <a:pt x="41" y="24"/>
                  </a:cubicBezTo>
                  <a:cubicBezTo>
                    <a:pt x="40" y="24"/>
                    <a:pt x="39" y="24"/>
                    <a:pt x="40" y="24"/>
                  </a:cubicBezTo>
                  <a:cubicBezTo>
                    <a:pt x="40" y="23"/>
                    <a:pt x="40" y="23"/>
                    <a:pt x="40" y="22"/>
                  </a:cubicBezTo>
                  <a:cubicBezTo>
                    <a:pt x="40" y="22"/>
                    <a:pt x="40" y="22"/>
                    <a:pt x="40" y="22"/>
                  </a:cubicBezTo>
                  <a:cubicBezTo>
                    <a:pt x="40" y="21"/>
                    <a:pt x="39" y="21"/>
                    <a:pt x="39" y="20"/>
                  </a:cubicBezTo>
                  <a:cubicBezTo>
                    <a:pt x="39" y="20"/>
                    <a:pt x="39" y="20"/>
                    <a:pt x="39" y="19"/>
                  </a:cubicBezTo>
                  <a:cubicBezTo>
                    <a:pt x="39" y="19"/>
                    <a:pt x="39" y="18"/>
                    <a:pt x="39" y="18"/>
                  </a:cubicBezTo>
                  <a:cubicBezTo>
                    <a:pt x="39" y="18"/>
                    <a:pt x="39" y="18"/>
                    <a:pt x="40" y="18"/>
                  </a:cubicBezTo>
                  <a:cubicBezTo>
                    <a:pt x="40" y="17"/>
                    <a:pt x="40" y="17"/>
                    <a:pt x="40" y="17"/>
                  </a:cubicBezTo>
                  <a:cubicBezTo>
                    <a:pt x="41" y="17"/>
                    <a:pt x="41" y="17"/>
                    <a:pt x="41" y="17"/>
                  </a:cubicBezTo>
                  <a:cubicBezTo>
                    <a:pt x="41" y="18"/>
                    <a:pt x="42" y="18"/>
                    <a:pt x="42" y="18"/>
                  </a:cubicBezTo>
                  <a:cubicBezTo>
                    <a:pt x="43" y="15"/>
                    <a:pt x="45" y="14"/>
                    <a:pt x="47" y="13"/>
                  </a:cubicBezTo>
                  <a:cubicBezTo>
                    <a:pt x="47" y="12"/>
                    <a:pt x="47" y="11"/>
                    <a:pt x="47" y="11"/>
                  </a:cubicBezTo>
                  <a:cubicBezTo>
                    <a:pt x="48" y="10"/>
                    <a:pt x="48" y="10"/>
                    <a:pt x="49" y="10"/>
                  </a:cubicBezTo>
                  <a:cubicBezTo>
                    <a:pt x="49" y="9"/>
                    <a:pt x="50" y="9"/>
                    <a:pt x="50" y="8"/>
                  </a:cubicBezTo>
                  <a:cubicBezTo>
                    <a:pt x="51" y="8"/>
                    <a:pt x="51" y="7"/>
                    <a:pt x="51" y="6"/>
                  </a:cubicBezTo>
                  <a:cubicBezTo>
                    <a:pt x="51" y="6"/>
                    <a:pt x="50" y="6"/>
                    <a:pt x="50" y="6"/>
                  </a:cubicBezTo>
                  <a:cubicBezTo>
                    <a:pt x="50" y="6"/>
                    <a:pt x="50" y="6"/>
                    <a:pt x="50" y="5"/>
                  </a:cubicBezTo>
                  <a:cubicBezTo>
                    <a:pt x="49" y="6"/>
                    <a:pt x="49" y="6"/>
                    <a:pt x="48" y="6"/>
                  </a:cubicBezTo>
                  <a:cubicBezTo>
                    <a:pt x="48" y="7"/>
                    <a:pt x="47" y="8"/>
                    <a:pt x="47" y="8"/>
                  </a:cubicBezTo>
                  <a:cubicBezTo>
                    <a:pt x="47" y="9"/>
                    <a:pt x="46" y="9"/>
                    <a:pt x="46" y="10"/>
                  </a:cubicBezTo>
                  <a:cubicBezTo>
                    <a:pt x="46" y="10"/>
                    <a:pt x="45" y="11"/>
                    <a:pt x="45" y="11"/>
                  </a:cubicBezTo>
                  <a:cubicBezTo>
                    <a:pt x="44" y="11"/>
                    <a:pt x="44" y="12"/>
                    <a:pt x="45" y="12"/>
                  </a:cubicBezTo>
                  <a:cubicBezTo>
                    <a:pt x="45" y="13"/>
                    <a:pt x="45" y="13"/>
                    <a:pt x="45" y="13"/>
                  </a:cubicBezTo>
                  <a:cubicBezTo>
                    <a:pt x="44" y="13"/>
                    <a:pt x="43" y="13"/>
                    <a:pt x="43" y="13"/>
                  </a:cubicBezTo>
                  <a:cubicBezTo>
                    <a:pt x="43" y="13"/>
                    <a:pt x="42" y="13"/>
                    <a:pt x="42" y="14"/>
                  </a:cubicBezTo>
                  <a:cubicBezTo>
                    <a:pt x="42" y="14"/>
                    <a:pt x="42" y="14"/>
                    <a:pt x="42" y="15"/>
                  </a:cubicBezTo>
                  <a:cubicBezTo>
                    <a:pt x="41" y="15"/>
                    <a:pt x="41" y="15"/>
                    <a:pt x="40" y="15"/>
                  </a:cubicBezTo>
                  <a:cubicBezTo>
                    <a:pt x="40" y="15"/>
                    <a:pt x="40" y="15"/>
                    <a:pt x="40" y="14"/>
                  </a:cubicBezTo>
                  <a:cubicBezTo>
                    <a:pt x="40" y="14"/>
                    <a:pt x="40" y="14"/>
                    <a:pt x="39" y="14"/>
                  </a:cubicBezTo>
                  <a:cubicBezTo>
                    <a:pt x="39" y="14"/>
                    <a:pt x="38" y="15"/>
                    <a:pt x="38" y="16"/>
                  </a:cubicBezTo>
                  <a:cubicBezTo>
                    <a:pt x="37" y="16"/>
                    <a:pt x="37" y="17"/>
                    <a:pt x="36" y="18"/>
                  </a:cubicBezTo>
                  <a:cubicBezTo>
                    <a:pt x="37" y="18"/>
                    <a:pt x="37" y="19"/>
                    <a:pt x="37" y="20"/>
                  </a:cubicBezTo>
                  <a:cubicBezTo>
                    <a:pt x="37" y="21"/>
                    <a:pt x="37" y="22"/>
                    <a:pt x="38" y="23"/>
                  </a:cubicBezTo>
                  <a:close/>
                  <a:moveTo>
                    <a:pt x="135" y="7"/>
                  </a:moveTo>
                  <a:lnTo>
                    <a:pt x="135" y="5"/>
                  </a:lnTo>
                  <a:lnTo>
                    <a:pt x="134" y="5"/>
                  </a:lnTo>
                  <a:cubicBezTo>
                    <a:pt x="133" y="5"/>
                    <a:pt x="133" y="6"/>
                    <a:pt x="133" y="7"/>
                  </a:cubicBezTo>
                  <a:lnTo>
                    <a:pt x="135" y="7"/>
                  </a:lnTo>
                  <a:close/>
                  <a:moveTo>
                    <a:pt x="1" y="8"/>
                  </a:moveTo>
                  <a:cubicBezTo>
                    <a:pt x="0" y="10"/>
                    <a:pt x="1" y="10"/>
                    <a:pt x="3" y="10"/>
                  </a:cubicBezTo>
                  <a:cubicBezTo>
                    <a:pt x="3" y="10"/>
                    <a:pt x="3" y="10"/>
                    <a:pt x="3" y="9"/>
                  </a:cubicBezTo>
                  <a:cubicBezTo>
                    <a:pt x="3" y="9"/>
                    <a:pt x="3" y="8"/>
                    <a:pt x="3" y="8"/>
                  </a:cubicBezTo>
                  <a:cubicBezTo>
                    <a:pt x="2" y="8"/>
                    <a:pt x="2" y="8"/>
                    <a:pt x="2" y="8"/>
                  </a:cubicBezTo>
                  <a:cubicBezTo>
                    <a:pt x="1" y="8"/>
                    <a:pt x="1" y="8"/>
                    <a:pt x="1" y="8"/>
                  </a:cubicBezTo>
                  <a:close/>
                  <a:moveTo>
                    <a:pt x="3" y="14"/>
                  </a:moveTo>
                  <a:cubicBezTo>
                    <a:pt x="2" y="14"/>
                    <a:pt x="2" y="15"/>
                    <a:pt x="3" y="15"/>
                  </a:cubicBezTo>
                  <a:cubicBezTo>
                    <a:pt x="3" y="15"/>
                    <a:pt x="4" y="16"/>
                    <a:pt x="5" y="15"/>
                  </a:cubicBezTo>
                  <a:cubicBezTo>
                    <a:pt x="5" y="15"/>
                    <a:pt x="5" y="14"/>
                    <a:pt x="5" y="14"/>
                  </a:cubicBezTo>
                  <a:cubicBezTo>
                    <a:pt x="5" y="14"/>
                    <a:pt x="5" y="14"/>
                    <a:pt x="6" y="14"/>
                  </a:cubicBezTo>
                  <a:cubicBezTo>
                    <a:pt x="6" y="14"/>
                    <a:pt x="6" y="14"/>
                    <a:pt x="7" y="14"/>
                  </a:cubicBezTo>
                  <a:cubicBezTo>
                    <a:pt x="7" y="13"/>
                    <a:pt x="7" y="13"/>
                    <a:pt x="7" y="13"/>
                  </a:cubicBezTo>
                  <a:cubicBezTo>
                    <a:pt x="6" y="12"/>
                    <a:pt x="6" y="12"/>
                    <a:pt x="6" y="12"/>
                  </a:cubicBezTo>
                  <a:cubicBezTo>
                    <a:pt x="5" y="12"/>
                    <a:pt x="5" y="12"/>
                    <a:pt x="5" y="13"/>
                  </a:cubicBezTo>
                  <a:cubicBezTo>
                    <a:pt x="4" y="13"/>
                    <a:pt x="4" y="13"/>
                    <a:pt x="4" y="13"/>
                  </a:cubicBezTo>
                  <a:cubicBezTo>
                    <a:pt x="3" y="14"/>
                    <a:pt x="3" y="14"/>
                    <a:pt x="3" y="14"/>
                  </a:cubicBezTo>
                  <a:close/>
                  <a:moveTo>
                    <a:pt x="163" y="37"/>
                  </a:moveTo>
                  <a:cubicBezTo>
                    <a:pt x="163" y="38"/>
                    <a:pt x="163" y="38"/>
                    <a:pt x="163" y="39"/>
                  </a:cubicBezTo>
                  <a:cubicBezTo>
                    <a:pt x="163" y="39"/>
                    <a:pt x="163" y="39"/>
                    <a:pt x="164" y="39"/>
                  </a:cubicBezTo>
                  <a:cubicBezTo>
                    <a:pt x="164" y="39"/>
                    <a:pt x="164" y="39"/>
                    <a:pt x="164" y="39"/>
                  </a:cubicBezTo>
                  <a:cubicBezTo>
                    <a:pt x="164" y="38"/>
                    <a:pt x="164" y="38"/>
                    <a:pt x="164" y="37"/>
                  </a:cubicBezTo>
                  <a:cubicBezTo>
                    <a:pt x="164" y="37"/>
                    <a:pt x="163" y="37"/>
                    <a:pt x="163" y="37"/>
                  </a:cubicBezTo>
                  <a:close/>
                  <a:moveTo>
                    <a:pt x="96" y="21"/>
                  </a:moveTo>
                  <a:cubicBezTo>
                    <a:pt x="96" y="22"/>
                    <a:pt x="97" y="22"/>
                    <a:pt x="97" y="22"/>
                  </a:cubicBezTo>
                  <a:cubicBezTo>
                    <a:pt x="97" y="21"/>
                    <a:pt x="97" y="21"/>
                    <a:pt x="98" y="21"/>
                  </a:cubicBezTo>
                  <a:cubicBezTo>
                    <a:pt x="98" y="21"/>
                    <a:pt x="98" y="20"/>
                    <a:pt x="98" y="20"/>
                  </a:cubicBezTo>
                  <a:cubicBezTo>
                    <a:pt x="97" y="20"/>
                    <a:pt x="97" y="20"/>
                    <a:pt x="97" y="20"/>
                  </a:cubicBezTo>
                  <a:cubicBezTo>
                    <a:pt x="96" y="20"/>
                    <a:pt x="96" y="20"/>
                    <a:pt x="96" y="20"/>
                  </a:cubicBezTo>
                  <a:cubicBezTo>
                    <a:pt x="96" y="21"/>
                    <a:pt x="96" y="21"/>
                    <a:pt x="96" y="21"/>
                  </a:cubicBezTo>
                  <a:close/>
                  <a:moveTo>
                    <a:pt x="54" y="4"/>
                  </a:moveTo>
                  <a:cubicBezTo>
                    <a:pt x="54" y="5"/>
                    <a:pt x="53" y="6"/>
                    <a:pt x="53" y="6"/>
                  </a:cubicBezTo>
                  <a:cubicBezTo>
                    <a:pt x="53" y="7"/>
                    <a:pt x="53" y="7"/>
                    <a:pt x="53" y="8"/>
                  </a:cubicBezTo>
                  <a:cubicBezTo>
                    <a:pt x="53" y="8"/>
                    <a:pt x="53" y="8"/>
                    <a:pt x="53" y="8"/>
                  </a:cubicBezTo>
                  <a:cubicBezTo>
                    <a:pt x="53" y="9"/>
                    <a:pt x="53" y="9"/>
                    <a:pt x="53" y="9"/>
                  </a:cubicBezTo>
                  <a:cubicBezTo>
                    <a:pt x="54" y="9"/>
                    <a:pt x="55" y="9"/>
                    <a:pt x="56" y="9"/>
                  </a:cubicBezTo>
                  <a:cubicBezTo>
                    <a:pt x="57" y="9"/>
                    <a:pt x="57" y="9"/>
                    <a:pt x="58" y="9"/>
                  </a:cubicBezTo>
                  <a:cubicBezTo>
                    <a:pt x="59" y="10"/>
                    <a:pt x="59" y="10"/>
                    <a:pt x="60" y="10"/>
                  </a:cubicBezTo>
                  <a:cubicBezTo>
                    <a:pt x="60" y="10"/>
                    <a:pt x="61" y="10"/>
                    <a:pt x="62" y="10"/>
                  </a:cubicBezTo>
                  <a:lnTo>
                    <a:pt x="63" y="11"/>
                  </a:lnTo>
                  <a:cubicBezTo>
                    <a:pt x="64" y="11"/>
                    <a:pt x="64" y="11"/>
                    <a:pt x="64" y="10"/>
                  </a:cubicBezTo>
                  <a:cubicBezTo>
                    <a:pt x="64" y="10"/>
                    <a:pt x="64" y="10"/>
                    <a:pt x="65" y="10"/>
                  </a:cubicBezTo>
                  <a:cubicBezTo>
                    <a:pt x="66" y="10"/>
                    <a:pt x="66" y="10"/>
                    <a:pt x="67" y="10"/>
                  </a:cubicBezTo>
                  <a:cubicBezTo>
                    <a:pt x="67" y="10"/>
                    <a:pt x="68" y="9"/>
                    <a:pt x="69" y="9"/>
                  </a:cubicBezTo>
                  <a:cubicBezTo>
                    <a:pt x="69" y="9"/>
                    <a:pt x="70" y="9"/>
                    <a:pt x="70" y="9"/>
                  </a:cubicBezTo>
                  <a:cubicBezTo>
                    <a:pt x="71" y="9"/>
                    <a:pt x="72" y="9"/>
                    <a:pt x="73" y="9"/>
                  </a:cubicBezTo>
                  <a:cubicBezTo>
                    <a:pt x="74" y="14"/>
                    <a:pt x="74" y="20"/>
                    <a:pt x="75" y="25"/>
                  </a:cubicBezTo>
                  <a:cubicBezTo>
                    <a:pt x="74" y="25"/>
                    <a:pt x="74" y="25"/>
                    <a:pt x="74" y="25"/>
                  </a:cubicBezTo>
                  <a:cubicBezTo>
                    <a:pt x="74" y="25"/>
                    <a:pt x="73" y="25"/>
                    <a:pt x="73" y="26"/>
                  </a:cubicBezTo>
                  <a:cubicBezTo>
                    <a:pt x="73" y="26"/>
                    <a:pt x="73" y="26"/>
                    <a:pt x="73" y="26"/>
                  </a:cubicBezTo>
                  <a:cubicBezTo>
                    <a:pt x="72" y="27"/>
                    <a:pt x="72" y="27"/>
                    <a:pt x="72" y="27"/>
                  </a:cubicBezTo>
                  <a:cubicBezTo>
                    <a:pt x="71" y="27"/>
                    <a:pt x="71" y="27"/>
                    <a:pt x="71" y="27"/>
                  </a:cubicBezTo>
                  <a:cubicBezTo>
                    <a:pt x="71" y="26"/>
                    <a:pt x="71" y="26"/>
                    <a:pt x="71" y="26"/>
                  </a:cubicBezTo>
                  <a:cubicBezTo>
                    <a:pt x="70" y="26"/>
                    <a:pt x="70" y="26"/>
                    <a:pt x="70" y="25"/>
                  </a:cubicBezTo>
                  <a:cubicBezTo>
                    <a:pt x="70" y="25"/>
                    <a:pt x="70" y="25"/>
                    <a:pt x="69" y="25"/>
                  </a:cubicBezTo>
                  <a:cubicBezTo>
                    <a:pt x="69" y="26"/>
                    <a:pt x="69" y="27"/>
                    <a:pt x="70" y="27"/>
                  </a:cubicBezTo>
                  <a:cubicBezTo>
                    <a:pt x="70" y="28"/>
                    <a:pt x="71" y="28"/>
                    <a:pt x="71" y="29"/>
                  </a:cubicBezTo>
                  <a:cubicBezTo>
                    <a:pt x="72" y="29"/>
                    <a:pt x="73" y="29"/>
                    <a:pt x="73" y="28"/>
                  </a:cubicBezTo>
                  <a:cubicBezTo>
                    <a:pt x="74" y="28"/>
                    <a:pt x="75" y="28"/>
                    <a:pt x="75" y="28"/>
                  </a:cubicBezTo>
                  <a:cubicBezTo>
                    <a:pt x="76" y="31"/>
                    <a:pt x="76" y="34"/>
                    <a:pt x="77" y="37"/>
                  </a:cubicBezTo>
                  <a:cubicBezTo>
                    <a:pt x="77" y="40"/>
                    <a:pt x="77" y="42"/>
                    <a:pt x="78" y="45"/>
                  </a:cubicBezTo>
                  <a:cubicBezTo>
                    <a:pt x="78" y="47"/>
                    <a:pt x="78" y="48"/>
                    <a:pt x="78" y="49"/>
                  </a:cubicBezTo>
                  <a:cubicBezTo>
                    <a:pt x="79" y="51"/>
                    <a:pt x="79" y="52"/>
                    <a:pt x="79" y="54"/>
                  </a:cubicBezTo>
                  <a:cubicBezTo>
                    <a:pt x="79" y="54"/>
                    <a:pt x="79" y="55"/>
                    <a:pt x="79" y="55"/>
                  </a:cubicBezTo>
                  <a:cubicBezTo>
                    <a:pt x="79" y="56"/>
                    <a:pt x="79" y="56"/>
                    <a:pt x="79" y="57"/>
                  </a:cubicBezTo>
                  <a:cubicBezTo>
                    <a:pt x="79" y="57"/>
                    <a:pt x="79" y="58"/>
                    <a:pt x="80" y="58"/>
                  </a:cubicBezTo>
                  <a:cubicBezTo>
                    <a:pt x="80" y="59"/>
                    <a:pt x="80" y="59"/>
                    <a:pt x="80" y="60"/>
                  </a:cubicBezTo>
                  <a:cubicBezTo>
                    <a:pt x="80" y="61"/>
                    <a:pt x="80" y="63"/>
                    <a:pt x="80" y="64"/>
                  </a:cubicBezTo>
                  <a:cubicBezTo>
                    <a:pt x="81" y="65"/>
                    <a:pt x="81" y="67"/>
                    <a:pt x="81" y="68"/>
                  </a:cubicBezTo>
                  <a:cubicBezTo>
                    <a:pt x="81" y="69"/>
                    <a:pt x="81" y="69"/>
                    <a:pt x="81" y="70"/>
                  </a:cubicBezTo>
                  <a:cubicBezTo>
                    <a:pt x="81" y="70"/>
                    <a:pt x="82" y="70"/>
                    <a:pt x="82" y="71"/>
                  </a:cubicBezTo>
                  <a:cubicBezTo>
                    <a:pt x="82" y="71"/>
                    <a:pt x="82" y="72"/>
                    <a:pt x="82" y="72"/>
                  </a:cubicBezTo>
                  <a:cubicBezTo>
                    <a:pt x="82" y="73"/>
                    <a:pt x="82" y="73"/>
                    <a:pt x="82" y="73"/>
                  </a:cubicBezTo>
                  <a:cubicBezTo>
                    <a:pt x="82" y="75"/>
                    <a:pt x="82" y="77"/>
                    <a:pt x="83" y="79"/>
                  </a:cubicBezTo>
                  <a:cubicBezTo>
                    <a:pt x="83" y="81"/>
                    <a:pt x="83" y="83"/>
                    <a:pt x="84" y="85"/>
                  </a:cubicBezTo>
                  <a:cubicBezTo>
                    <a:pt x="84" y="85"/>
                    <a:pt x="84" y="86"/>
                    <a:pt x="84" y="86"/>
                  </a:cubicBezTo>
                  <a:cubicBezTo>
                    <a:pt x="84" y="86"/>
                    <a:pt x="84" y="87"/>
                    <a:pt x="84" y="87"/>
                  </a:cubicBezTo>
                  <a:cubicBezTo>
                    <a:pt x="84" y="88"/>
                    <a:pt x="84" y="90"/>
                    <a:pt x="84" y="91"/>
                  </a:cubicBezTo>
                  <a:cubicBezTo>
                    <a:pt x="85" y="93"/>
                    <a:pt x="85" y="94"/>
                    <a:pt x="85" y="96"/>
                  </a:cubicBezTo>
                  <a:cubicBezTo>
                    <a:pt x="86" y="96"/>
                    <a:pt x="86" y="95"/>
                    <a:pt x="86" y="95"/>
                  </a:cubicBezTo>
                  <a:cubicBezTo>
                    <a:pt x="86" y="94"/>
                    <a:pt x="86" y="93"/>
                    <a:pt x="86" y="93"/>
                  </a:cubicBezTo>
                  <a:cubicBezTo>
                    <a:pt x="87" y="89"/>
                    <a:pt x="87" y="85"/>
                    <a:pt x="88" y="81"/>
                  </a:cubicBezTo>
                  <a:cubicBezTo>
                    <a:pt x="88" y="77"/>
                    <a:pt x="88" y="73"/>
                    <a:pt x="89" y="68"/>
                  </a:cubicBezTo>
                  <a:cubicBezTo>
                    <a:pt x="89" y="68"/>
                    <a:pt x="89" y="67"/>
                    <a:pt x="90" y="67"/>
                  </a:cubicBezTo>
                  <a:cubicBezTo>
                    <a:pt x="90" y="66"/>
                    <a:pt x="90" y="66"/>
                    <a:pt x="90" y="65"/>
                  </a:cubicBezTo>
                  <a:cubicBezTo>
                    <a:pt x="90" y="64"/>
                    <a:pt x="90" y="64"/>
                    <a:pt x="90" y="63"/>
                  </a:cubicBezTo>
                  <a:cubicBezTo>
                    <a:pt x="90" y="63"/>
                    <a:pt x="90" y="62"/>
                    <a:pt x="90" y="62"/>
                  </a:cubicBezTo>
                  <a:cubicBezTo>
                    <a:pt x="90" y="61"/>
                    <a:pt x="90" y="61"/>
                    <a:pt x="90" y="61"/>
                  </a:cubicBezTo>
                  <a:cubicBezTo>
                    <a:pt x="90" y="61"/>
                    <a:pt x="91" y="60"/>
                    <a:pt x="91" y="60"/>
                  </a:cubicBezTo>
                  <a:cubicBezTo>
                    <a:pt x="91" y="60"/>
                    <a:pt x="91" y="59"/>
                    <a:pt x="91" y="59"/>
                  </a:cubicBezTo>
                  <a:cubicBezTo>
                    <a:pt x="91" y="59"/>
                    <a:pt x="90" y="59"/>
                    <a:pt x="90" y="59"/>
                  </a:cubicBezTo>
                  <a:cubicBezTo>
                    <a:pt x="90" y="59"/>
                    <a:pt x="90" y="59"/>
                    <a:pt x="91" y="58"/>
                  </a:cubicBezTo>
                  <a:cubicBezTo>
                    <a:pt x="91" y="57"/>
                    <a:pt x="91" y="56"/>
                    <a:pt x="91" y="55"/>
                  </a:cubicBezTo>
                  <a:cubicBezTo>
                    <a:pt x="91" y="55"/>
                    <a:pt x="91" y="55"/>
                    <a:pt x="91" y="55"/>
                  </a:cubicBezTo>
                  <a:cubicBezTo>
                    <a:pt x="91" y="54"/>
                    <a:pt x="91" y="54"/>
                    <a:pt x="91" y="54"/>
                  </a:cubicBezTo>
                  <a:cubicBezTo>
                    <a:pt x="92" y="53"/>
                    <a:pt x="91" y="53"/>
                    <a:pt x="91" y="53"/>
                  </a:cubicBezTo>
                  <a:cubicBezTo>
                    <a:pt x="91" y="53"/>
                    <a:pt x="91" y="53"/>
                    <a:pt x="91" y="52"/>
                  </a:cubicBezTo>
                  <a:cubicBezTo>
                    <a:pt x="91" y="49"/>
                    <a:pt x="92" y="46"/>
                    <a:pt x="92" y="42"/>
                  </a:cubicBezTo>
                  <a:cubicBezTo>
                    <a:pt x="93" y="38"/>
                    <a:pt x="94" y="34"/>
                    <a:pt x="94" y="31"/>
                  </a:cubicBezTo>
                  <a:cubicBezTo>
                    <a:pt x="95" y="31"/>
                    <a:pt x="95" y="31"/>
                    <a:pt x="95" y="31"/>
                  </a:cubicBezTo>
                  <a:cubicBezTo>
                    <a:pt x="95" y="32"/>
                    <a:pt x="95" y="32"/>
                    <a:pt x="96" y="32"/>
                  </a:cubicBezTo>
                  <a:cubicBezTo>
                    <a:pt x="96" y="32"/>
                    <a:pt x="96" y="32"/>
                    <a:pt x="97" y="33"/>
                  </a:cubicBezTo>
                  <a:cubicBezTo>
                    <a:pt x="97" y="33"/>
                    <a:pt x="98" y="33"/>
                    <a:pt x="98" y="33"/>
                  </a:cubicBezTo>
                  <a:cubicBezTo>
                    <a:pt x="98" y="34"/>
                    <a:pt x="98" y="34"/>
                    <a:pt x="98" y="35"/>
                  </a:cubicBezTo>
                  <a:cubicBezTo>
                    <a:pt x="98" y="36"/>
                    <a:pt x="98" y="36"/>
                    <a:pt x="98" y="37"/>
                  </a:cubicBezTo>
                  <a:cubicBezTo>
                    <a:pt x="99" y="38"/>
                    <a:pt x="99" y="38"/>
                    <a:pt x="100" y="39"/>
                  </a:cubicBezTo>
                  <a:cubicBezTo>
                    <a:pt x="100" y="39"/>
                    <a:pt x="101" y="39"/>
                    <a:pt x="102" y="39"/>
                  </a:cubicBezTo>
                  <a:cubicBezTo>
                    <a:pt x="102" y="39"/>
                    <a:pt x="102" y="40"/>
                    <a:pt x="101" y="40"/>
                  </a:cubicBezTo>
                  <a:cubicBezTo>
                    <a:pt x="101" y="40"/>
                    <a:pt x="101" y="40"/>
                    <a:pt x="100" y="40"/>
                  </a:cubicBezTo>
                  <a:cubicBezTo>
                    <a:pt x="100" y="40"/>
                    <a:pt x="100" y="40"/>
                    <a:pt x="99" y="41"/>
                  </a:cubicBezTo>
                  <a:cubicBezTo>
                    <a:pt x="99" y="41"/>
                    <a:pt x="99" y="41"/>
                    <a:pt x="99" y="42"/>
                  </a:cubicBezTo>
                  <a:cubicBezTo>
                    <a:pt x="100" y="43"/>
                    <a:pt x="100" y="43"/>
                    <a:pt x="101" y="44"/>
                  </a:cubicBezTo>
                  <a:cubicBezTo>
                    <a:pt x="102" y="44"/>
                    <a:pt x="103" y="44"/>
                    <a:pt x="103" y="45"/>
                  </a:cubicBezTo>
                  <a:lnTo>
                    <a:pt x="105" y="45"/>
                  </a:lnTo>
                  <a:cubicBezTo>
                    <a:pt x="106" y="46"/>
                    <a:pt x="107" y="46"/>
                    <a:pt x="107" y="47"/>
                  </a:cubicBezTo>
                  <a:cubicBezTo>
                    <a:pt x="108" y="47"/>
                    <a:pt x="108" y="48"/>
                    <a:pt x="109" y="48"/>
                  </a:cubicBezTo>
                  <a:cubicBezTo>
                    <a:pt x="109" y="49"/>
                    <a:pt x="109" y="50"/>
                    <a:pt x="110" y="51"/>
                  </a:cubicBezTo>
                  <a:cubicBezTo>
                    <a:pt x="110" y="53"/>
                    <a:pt x="111" y="53"/>
                    <a:pt x="112" y="53"/>
                  </a:cubicBezTo>
                  <a:cubicBezTo>
                    <a:pt x="112" y="53"/>
                    <a:pt x="112" y="51"/>
                    <a:pt x="112" y="50"/>
                  </a:cubicBezTo>
                  <a:cubicBezTo>
                    <a:pt x="111" y="48"/>
                    <a:pt x="112" y="47"/>
                    <a:pt x="112" y="45"/>
                  </a:cubicBezTo>
                  <a:cubicBezTo>
                    <a:pt x="112" y="45"/>
                    <a:pt x="112" y="44"/>
                    <a:pt x="112" y="44"/>
                  </a:cubicBezTo>
                  <a:cubicBezTo>
                    <a:pt x="112" y="44"/>
                    <a:pt x="111" y="44"/>
                    <a:pt x="111" y="43"/>
                  </a:cubicBezTo>
                  <a:cubicBezTo>
                    <a:pt x="111" y="43"/>
                    <a:pt x="111" y="43"/>
                    <a:pt x="111" y="43"/>
                  </a:cubicBezTo>
                  <a:cubicBezTo>
                    <a:pt x="111" y="42"/>
                    <a:pt x="111" y="42"/>
                    <a:pt x="111" y="41"/>
                  </a:cubicBezTo>
                  <a:cubicBezTo>
                    <a:pt x="111" y="40"/>
                    <a:pt x="111" y="40"/>
                    <a:pt x="112" y="40"/>
                  </a:cubicBezTo>
                  <a:cubicBezTo>
                    <a:pt x="112" y="39"/>
                    <a:pt x="112" y="39"/>
                    <a:pt x="113" y="39"/>
                  </a:cubicBezTo>
                  <a:cubicBezTo>
                    <a:pt x="113" y="39"/>
                    <a:pt x="113" y="38"/>
                    <a:pt x="114" y="38"/>
                  </a:cubicBezTo>
                  <a:cubicBezTo>
                    <a:pt x="114" y="38"/>
                    <a:pt x="114" y="37"/>
                    <a:pt x="114" y="36"/>
                  </a:cubicBezTo>
                  <a:cubicBezTo>
                    <a:pt x="114" y="36"/>
                    <a:pt x="114" y="35"/>
                    <a:pt x="114" y="34"/>
                  </a:cubicBezTo>
                  <a:cubicBezTo>
                    <a:pt x="114" y="34"/>
                    <a:pt x="114" y="34"/>
                    <a:pt x="114" y="34"/>
                  </a:cubicBezTo>
                  <a:cubicBezTo>
                    <a:pt x="113" y="33"/>
                    <a:pt x="113" y="33"/>
                    <a:pt x="112" y="33"/>
                  </a:cubicBezTo>
                  <a:cubicBezTo>
                    <a:pt x="112" y="33"/>
                    <a:pt x="111" y="33"/>
                    <a:pt x="111" y="33"/>
                  </a:cubicBezTo>
                  <a:cubicBezTo>
                    <a:pt x="111" y="32"/>
                    <a:pt x="110" y="32"/>
                    <a:pt x="110" y="31"/>
                  </a:cubicBezTo>
                  <a:cubicBezTo>
                    <a:pt x="110" y="32"/>
                    <a:pt x="109" y="32"/>
                    <a:pt x="109" y="31"/>
                  </a:cubicBezTo>
                  <a:cubicBezTo>
                    <a:pt x="109" y="31"/>
                    <a:pt x="108" y="31"/>
                    <a:pt x="108" y="31"/>
                  </a:cubicBezTo>
                  <a:cubicBezTo>
                    <a:pt x="108" y="31"/>
                    <a:pt x="108" y="30"/>
                    <a:pt x="107" y="30"/>
                  </a:cubicBezTo>
                  <a:cubicBezTo>
                    <a:pt x="107" y="30"/>
                    <a:pt x="107" y="30"/>
                    <a:pt x="106" y="30"/>
                  </a:cubicBezTo>
                  <a:cubicBezTo>
                    <a:pt x="106" y="29"/>
                    <a:pt x="105" y="29"/>
                    <a:pt x="104" y="28"/>
                  </a:cubicBezTo>
                  <a:cubicBezTo>
                    <a:pt x="103" y="28"/>
                    <a:pt x="102" y="28"/>
                    <a:pt x="101" y="28"/>
                  </a:cubicBezTo>
                  <a:cubicBezTo>
                    <a:pt x="100" y="27"/>
                    <a:pt x="100" y="27"/>
                    <a:pt x="99" y="27"/>
                  </a:cubicBezTo>
                  <a:cubicBezTo>
                    <a:pt x="99" y="25"/>
                    <a:pt x="100" y="25"/>
                    <a:pt x="101" y="24"/>
                  </a:cubicBezTo>
                  <a:cubicBezTo>
                    <a:pt x="102" y="23"/>
                    <a:pt x="102" y="23"/>
                    <a:pt x="103" y="21"/>
                  </a:cubicBezTo>
                  <a:cubicBezTo>
                    <a:pt x="102" y="21"/>
                    <a:pt x="102" y="21"/>
                    <a:pt x="102" y="21"/>
                  </a:cubicBezTo>
                  <a:cubicBezTo>
                    <a:pt x="101" y="21"/>
                    <a:pt x="101" y="22"/>
                    <a:pt x="101" y="22"/>
                  </a:cubicBezTo>
                  <a:cubicBezTo>
                    <a:pt x="100" y="22"/>
                    <a:pt x="100" y="22"/>
                    <a:pt x="100" y="22"/>
                  </a:cubicBezTo>
                  <a:cubicBezTo>
                    <a:pt x="100" y="23"/>
                    <a:pt x="100" y="23"/>
                    <a:pt x="100" y="23"/>
                  </a:cubicBezTo>
                  <a:cubicBezTo>
                    <a:pt x="100" y="23"/>
                    <a:pt x="100" y="23"/>
                    <a:pt x="100" y="23"/>
                  </a:cubicBezTo>
                  <a:cubicBezTo>
                    <a:pt x="99" y="23"/>
                    <a:pt x="99" y="23"/>
                    <a:pt x="99" y="23"/>
                  </a:cubicBezTo>
                  <a:cubicBezTo>
                    <a:pt x="98" y="24"/>
                    <a:pt x="98" y="24"/>
                    <a:pt x="98" y="25"/>
                  </a:cubicBezTo>
                  <a:cubicBezTo>
                    <a:pt x="97" y="26"/>
                    <a:pt x="96" y="26"/>
                    <a:pt x="95" y="26"/>
                  </a:cubicBezTo>
                  <a:cubicBezTo>
                    <a:pt x="95" y="25"/>
                    <a:pt x="95" y="24"/>
                    <a:pt x="95" y="22"/>
                  </a:cubicBezTo>
                  <a:cubicBezTo>
                    <a:pt x="95" y="21"/>
                    <a:pt x="96" y="19"/>
                    <a:pt x="96" y="18"/>
                  </a:cubicBezTo>
                  <a:cubicBezTo>
                    <a:pt x="96" y="17"/>
                    <a:pt x="96" y="17"/>
                    <a:pt x="96" y="18"/>
                  </a:cubicBezTo>
                  <a:cubicBezTo>
                    <a:pt x="97" y="18"/>
                    <a:pt x="97" y="18"/>
                    <a:pt x="97" y="18"/>
                  </a:cubicBezTo>
                  <a:cubicBezTo>
                    <a:pt x="98" y="18"/>
                    <a:pt x="99" y="17"/>
                    <a:pt x="99" y="17"/>
                  </a:cubicBezTo>
                  <a:cubicBezTo>
                    <a:pt x="99" y="16"/>
                    <a:pt x="99" y="15"/>
                    <a:pt x="99" y="15"/>
                  </a:cubicBezTo>
                  <a:cubicBezTo>
                    <a:pt x="99" y="15"/>
                    <a:pt x="98" y="15"/>
                    <a:pt x="98" y="15"/>
                  </a:cubicBezTo>
                  <a:cubicBezTo>
                    <a:pt x="98" y="16"/>
                    <a:pt x="97" y="16"/>
                    <a:pt x="97" y="15"/>
                  </a:cubicBezTo>
                  <a:cubicBezTo>
                    <a:pt x="96" y="14"/>
                    <a:pt x="96" y="13"/>
                    <a:pt x="97" y="13"/>
                  </a:cubicBezTo>
                  <a:cubicBezTo>
                    <a:pt x="97" y="12"/>
                    <a:pt x="97" y="11"/>
                    <a:pt x="97" y="9"/>
                  </a:cubicBezTo>
                  <a:cubicBezTo>
                    <a:pt x="98" y="9"/>
                    <a:pt x="99" y="8"/>
                    <a:pt x="99" y="7"/>
                  </a:cubicBezTo>
                  <a:cubicBezTo>
                    <a:pt x="99" y="7"/>
                    <a:pt x="100" y="6"/>
                    <a:pt x="101" y="6"/>
                  </a:cubicBezTo>
                  <a:cubicBezTo>
                    <a:pt x="101" y="7"/>
                    <a:pt x="102" y="7"/>
                    <a:pt x="102" y="7"/>
                  </a:cubicBezTo>
                  <a:cubicBezTo>
                    <a:pt x="103" y="8"/>
                    <a:pt x="103" y="8"/>
                    <a:pt x="104" y="8"/>
                  </a:cubicBezTo>
                  <a:cubicBezTo>
                    <a:pt x="104" y="9"/>
                    <a:pt x="104" y="9"/>
                    <a:pt x="104" y="10"/>
                  </a:cubicBezTo>
                  <a:cubicBezTo>
                    <a:pt x="104" y="10"/>
                    <a:pt x="105" y="10"/>
                    <a:pt x="105" y="10"/>
                  </a:cubicBezTo>
                  <a:cubicBezTo>
                    <a:pt x="105" y="11"/>
                    <a:pt x="105" y="11"/>
                    <a:pt x="106" y="11"/>
                  </a:cubicBezTo>
                  <a:cubicBezTo>
                    <a:pt x="106" y="11"/>
                    <a:pt x="106" y="12"/>
                    <a:pt x="105" y="12"/>
                  </a:cubicBezTo>
                  <a:cubicBezTo>
                    <a:pt x="107" y="12"/>
                    <a:pt x="108" y="12"/>
                    <a:pt x="109" y="13"/>
                  </a:cubicBezTo>
                  <a:cubicBezTo>
                    <a:pt x="110" y="14"/>
                    <a:pt x="111" y="14"/>
                    <a:pt x="112" y="13"/>
                  </a:cubicBezTo>
                  <a:cubicBezTo>
                    <a:pt x="113" y="13"/>
                    <a:pt x="113" y="13"/>
                    <a:pt x="114" y="12"/>
                  </a:cubicBezTo>
                  <a:cubicBezTo>
                    <a:pt x="114" y="12"/>
                    <a:pt x="114" y="11"/>
                    <a:pt x="115" y="11"/>
                  </a:cubicBezTo>
                  <a:cubicBezTo>
                    <a:pt x="115" y="11"/>
                    <a:pt x="116" y="11"/>
                    <a:pt x="116" y="11"/>
                  </a:cubicBezTo>
                  <a:cubicBezTo>
                    <a:pt x="116" y="11"/>
                    <a:pt x="116" y="12"/>
                    <a:pt x="116" y="12"/>
                  </a:cubicBezTo>
                  <a:lnTo>
                    <a:pt x="116" y="13"/>
                  </a:lnTo>
                  <a:cubicBezTo>
                    <a:pt x="116" y="13"/>
                    <a:pt x="116" y="13"/>
                    <a:pt x="116" y="13"/>
                  </a:cubicBezTo>
                  <a:cubicBezTo>
                    <a:pt x="118" y="14"/>
                    <a:pt x="120" y="14"/>
                    <a:pt x="122" y="14"/>
                  </a:cubicBezTo>
                  <a:cubicBezTo>
                    <a:pt x="123" y="14"/>
                    <a:pt x="125" y="14"/>
                    <a:pt x="127" y="14"/>
                  </a:cubicBezTo>
                  <a:cubicBezTo>
                    <a:pt x="127" y="12"/>
                    <a:pt x="126" y="11"/>
                    <a:pt x="125" y="11"/>
                  </a:cubicBezTo>
                  <a:cubicBezTo>
                    <a:pt x="125" y="11"/>
                    <a:pt x="125" y="10"/>
                    <a:pt x="124" y="10"/>
                  </a:cubicBezTo>
                  <a:cubicBezTo>
                    <a:pt x="123" y="10"/>
                    <a:pt x="123" y="10"/>
                    <a:pt x="124" y="10"/>
                  </a:cubicBezTo>
                  <a:cubicBezTo>
                    <a:pt x="124" y="9"/>
                    <a:pt x="124" y="9"/>
                    <a:pt x="124" y="9"/>
                  </a:cubicBezTo>
                  <a:cubicBezTo>
                    <a:pt x="124" y="9"/>
                    <a:pt x="125" y="9"/>
                    <a:pt x="125" y="9"/>
                  </a:cubicBezTo>
                  <a:cubicBezTo>
                    <a:pt x="125" y="9"/>
                    <a:pt x="125" y="9"/>
                    <a:pt x="126" y="9"/>
                  </a:cubicBezTo>
                  <a:cubicBezTo>
                    <a:pt x="126" y="9"/>
                    <a:pt x="126" y="10"/>
                    <a:pt x="127" y="10"/>
                  </a:cubicBezTo>
                  <a:cubicBezTo>
                    <a:pt x="127" y="9"/>
                    <a:pt x="127" y="9"/>
                    <a:pt x="127" y="8"/>
                  </a:cubicBezTo>
                  <a:cubicBezTo>
                    <a:pt x="127" y="7"/>
                    <a:pt x="127" y="7"/>
                    <a:pt x="127" y="6"/>
                  </a:cubicBezTo>
                  <a:cubicBezTo>
                    <a:pt x="128" y="6"/>
                    <a:pt x="129" y="6"/>
                    <a:pt x="129" y="7"/>
                  </a:cubicBezTo>
                  <a:cubicBezTo>
                    <a:pt x="129" y="7"/>
                    <a:pt x="129" y="7"/>
                    <a:pt x="129" y="8"/>
                  </a:cubicBezTo>
                  <a:lnTo>
                    <a:pt x="129" y="9"/>
                  </a:lnTo>
                  <a:cubicBezTo>
                    <a:pt x="129" y="9"/>
                    <a:pt x="129" y="9"/>
                    <a:pt x="130" y="10"/>
                  </a:cubicBezTo>
                  <a:cubicBezTo>
                    <a:pt x="130" y="9"/>
                    <a:pt x="130" y="9"/>
                    <a:pt x="130" y="8"/>
                  </a:cubicBezTo>
                  <a:cubicBezTo>
                    <a:pt x="129" y="7"/>
                    <a:pt x="129" y="7"/>
                    <a:pt x="130" y="6"/>
                  </a:cubicBezTo>
                  <a:cubicBezTo>
                    <a:pt x="131" y="5"/>
                    <a:pt x="132" y="5"/>
                    <a:pt x="133" y="5"/>
                  </a:cubicBezTo>
                  <a:cubicBezTo>
                    <a:pt x="134" y="4"/>
                    <a:pt x="134" y="4"/>
                    <a:pt x="134" y="4"/>
                  </a:cubicBezTo>
                  <a:cubicBezTo>
                    <a:pt x="135" y="3"/>
                    <a:pt x="135" y="3"/>
                    <a:pt x="135" y="2"/>
                  </a:cubicBezTo>
                  <a:cubicBezTo>
                    <a:pt x="135" y="2"/>
                    <a:pt x="136" y="2"/>
                    <a:pt x="136" y="2"/>
                  </a:cubicBezTo>
                  <a:cubicBezTo>
                    <a:pt x="136" y="2"/>
                    <a:pt x="137" y="2"/>
                    <a:pt x="137" y="2"/>
                  </a:cubicBezTo>
                  <a:cubicBezTo>
                    <a:pt x="137" y="3"/>
                    <a:pt x="137" y="3"/>
                    <a:pt x="137" y="3"/>
                  </a:cubicBezTo>
                  <a:cubicBezTo>
                    <a:pt x="137" y="4"/>
                    <a:pt x="137" y="4"/>
                    <a:pt x="136" y="4"/>
                  </a:cubicBezTo>
                  <a:cubicBezTo>
                    <a:pt x="136" y="4"/>
                    <a:pt x="136" y="4"/>
                    <a:pt x="136" y="4"/>
                  </a:cubicBezTo>
                  <a:cubicBezTo>
                    <a:pt x="136" y="5"/>
                    <a:pt x="136" y="5"/>
                    <a:pt x="136" y="5"/>
                  </a:cubicBezTo>
                  <a:cubicBezTo>
                    <a:pt x="136" y="6"/>
                    <a:pt x="136" y="6"/>
                    <a:pt x="137" y="6"/>
                  </a:cubicBezTo>
                  <a:cubicBezTo>
                    <a:pt x="137" y="6"/>
                    <a:pt x="138" y="6"/>
                    <a:pt x="138" y="6"/>
                  </a:cubicBezTo>
                  <a:cubicBezTo>
                    <a:pt x="139" y="6"/>
                    <a:pt x="139" y="6"/>
                    <a:pt x="139" y="5"/>
                  </a:cubicBezTo>
                  <a:cubicBezTo>
                    <a:pt x="140" y="5"/>
                    <a:pt x="140" y="5"/>
                    <a:pt x="140" y="5"/>
                  </a:cubicBezTo>
                  <a:cubicBezTo>
                    <a:pt x="141" y="5"/>
                    <a:pt x="141" y="5"/>
                    <a:pt x="141" y="5"/>
                  </a:cubicBezTo>
                  <a:cubicBezTo>
                    <a:pt x="141" y="6"/>
                    <a:pt x="140" y="6"/>
                    <a:pt x="140" y="6"/>
                  </a:cubicBezTo>
                  <a:cubicBezTo>
                    <a:pt x="140" y="6"/>
                    <a:pt x="140" y="7"/>
                    <a:pt x="139" y="7"/>
                  </a:cubicBezTo>
                  <a:cubicBezTo>
                    <a:pt x="139" y="7"/>
                    <a:pt x="139" y="7"/>
                    <a:pt x="139" y="7"/>
                  </a:cubicBezTo>
                  <a:cubicBezTo>
                    <a:pt x="139" y="8"/>
                    <a:pt x="139" y="8"/>
                    <a:pt x="140" y="8"/>
                  </a:cubicBezTo>
                  <a:cubicBezTo>
                    <a:pt x="140" y="8"/>
                    <a:pt x="141" y="8"/>
                    <a:pt x="141" y="8"/>
                  </a:cubicBezTo>
                  <a:cubicBezTo>
                    <a:pt x="141" y="9"/>
                    <a:pt x="141" y="9"/>
                    <a:pt x="140" y="9"/>
                  </a:cubicBezTo>
                  <a:cubicBezTo>
                    <a:pt x="139" y="9"/>
                    <a:pt x="139" y="8"/>
                    <a:pt x="139" y="8"/>
                  </a:cubicBezTo>
                  <a:cubicBezTo>
                    <a:pt x="138" y="8"/>
                    <a:pt x="138" y="8"/>
                    <a:pt x="138" y="9"/>
                  </a:cubicBezTo>
                  <a:cubicBezTo>
                    <a:pt x="138" y="9"/>
                    <a:pt x="137" y="9"/>
                    <a:pt x="137" y="9"/>
                  </a:cubicBezTo>
                  <a:cubicBezTo>
                    <a:pt x="137" y="9"/>
                    <a:pt x="136" y="9"/>
                    <a:pt x="136" y="9"/>
                  </a:cubicBezTo>
                  <a:cubicBezTo>
                    <a:pt x="136" y="9"/>
                    <a:pt x="135" y="9"/>
                    <a:pt x="135" y="8"/>
                  </a:cubicBezTo>
                  <a:cubicBezTo>
                    <a:pt x="134" y="9"/>
                    <a:pt x="134" y="9"/>
                    <a:pt x="134" y="10"/>
                  </a:cubicBezTo>
                  <a:cubicBezTo>
                    <a:pt x="133" y="10"/>
                    <a:pt x="133" y="11"/>
                    <a:pt x="133" y="11"/>
                  </a:cubicBezTo>
                  <a:cubicBezTo>
                    <a:pt x="133" y="12"/>
                    <a:pt x="132" y="11"/>
                    <a:pt x="132" y="11"/>
                  </a:cubicBezTo>
                  <a:cubicBezTo>
                    <a:pt x="132" y="11"/>
                    <a:pt x="132" y="11"/>
                    <a:pt x="131" y="11"/>
                  </a:cubicBezTo>
                  <a:cubicBezTo>
                    <a:pt x="131" y="11"/>
                    <a:pt x="131" y="10"/>
                    <a:pt x="131" y="10"/>
                  </a:cubicBezTo>
                  <a:cubicBezTo>
                    <a:pt x="131" y="10"/>
                    <a:pt x="130" y="10"/>
                    <a:pt x="130" y="10"/>
                  </a:cubicBezTo>
                  <a:cubicBezTo>
                    <a:pt x="130" y="10"/>
                    <a:pt x="129" y="10"/>
                    <a:pt x="129" y="10"/>
                  </a:cubicBezTo>
                  <a:cubicBezTo>
                    <a:pt x="129" y="10"/>
                    <a:pt x="129" y="10"/>
                    <a:pt x="129" y="10"/>
                  </a:cubicBezTo>
                  <a:cubicBezTo>
                    <a:pt x="129" y="11"/>
                    <a:pt x="129" y="11"/>
                    <a:pt x="129" y="12"/>
                  </a:cubicBezTo>
                  <a:cubicBezTo>
                    <a:pt x="129" y="12"/>
                    <a:pt x="129" y="12"/>
                    <a:pt x="129" y="13"/>
                  </a:cubicBezTo>
                  <a:cubicBezTo>
                    <a:pt x="130" y="13"/>
                    <a:pt x="131" y="13"/>
                    <a:pt x="132" y="13"/>
                  </a:cubicBezTo>
                  <a:cubicBezTo>
                    <a:pt x="132" y="13"/>
                    <a:pt x="133" y="13"/>
                    <a:pt x="133" y="13"/>
                  </a:cubicBezTo>
                  <a:cubicBezTo>
                    <a:pt x="133" y="13"/>
                    <a:pt x="133" y="14"/>
                    <a:pt x="133" y="14"/>
                  </a:cubicBezTo>
                  <a:cubicBezTo>
                    <a:pt x="133" y="14"/>
                    <a:pt x="133" y="14"/>
                    <a:pt x="133" y="15"/>
                  </a:cubicBezTo>
                  <a:cubicBezTo>
                    <a:pt x="132" y="16"/>
                    <a:pt x="132" y="16"/>
                    <a:pt x="132" y="17"/>
                  </a:cubicBezTo>
                  <a:cubicBezTo>
                    <a:pt x="131" y="17"/>
                    <a:pt x="131" y="18"/>
                    <a:pt x="130" y="18"/>
                  </a:cubicBezTo>
                  <a:cubicBezTo>
                    <a:pt x="130" y="17"/>
                    <a:pt x="130" y="17"/>
                    <a:pt x="130" y="17"/>
                  </a:cubicBezTo>
                  <a:cubicBezTo>
                    <a:pt x="130" y="17"/>
                    <a:pt x="131" y="16"/>
                    <a:pt x="130" y="15"/>
                  </a:cubicBezTo>
                  <a:cubicBezTo>
                    <a:pt x="130" y="15"/>
                    <a:pt x="130" y="15"/>
                    <a:pt x="129" y="15"/>
                  </a:cubicBezTo>
                  <a:cubicBezTo>
                    <a:pt x="129" y="15"/>
                    <a:pt x="128" y="15"/>
                    <a:pt x="128" y="15"/>
                  </a:cubicBezTo>
                  <a:lnTo>
                    <a:pt x="128" y="15"/>
                  </a:lnTo>
                  <a:cubicBezTo>
                    <a:pt x="128" y="15"/>
                    <a:pt x="127" y="15"/>
                    <a:pt x="127" y="15"/>
                  </a:cubicBezTo>
                  <a:cubicBezTo>
                    <a:pt x="126" y="15"/>
                    <a:pt x="126" y="15"/>
                    <a:pt x="126" y="16"/>
                  </a:cubicBezTo>
                  <a:cubicBezTo>
                    <a:pt x="126" y="16"/>
                    <a:pt x="126" y="16"/>
                    <a:pt x="126" y="16"/>
                  </a:cubicBezTo>
                  <a:cubicBezTo>
                    <a:pt x="127" y="16"/>
                    <a:pt x="127" y="15"/>
                    <a:pt x="127" y="16"/>
                  </a:cubicBezTo>
                  <a:cubicBezTo>
                    <a:pt x="128" y="17"/>
                    <a:pt x="128" y="17"/>
                    <a:pt x="128" y="18"/>
                  </a:cubicBezTo>
                  <a:cubicBezTo>
                    <a:pt x="129" y="19"/>
                    <a:pt x="129" y="20"/>
                    <a:pt x="129" y="21"/>
                  </a:cubicBezTo>
                  <a:cubicBezTo>
                    <a:pt x="129" y="21"/>
                    <a:pt x="129" y="21"/>
                    <a:pt x="130" y="21"/>
                  </a:cubicBezTo>
                  <a:cubicBezTo>
                    <a:pt x="130" y="21"/>
                    <a:pt x="130" y="21"/>
                    <a:pt x="131" y="21"/>
                  </a:cubicBezTo>
                  <a:cubicBezTo>
                    <a:pt x="131" y="21"/>
                    <a:pt x="131" y="21"/>
                    <a:pt x="131" y="20"/>
                  </a:cubicBezTo>
                  <a:cubicBezTo>
                    <a:pt x="131" y="20"/>
                    <a:pt x="131" y="19"/>
                    <a:pt x="132" y="19"/>
                  </a:cubicBezTo>
                  <a:cubicBezTo>
                    <a:pt x="132" y="19"/>
                    <a:pt x="132" y="19"/>
                    <a:pt x="133" y="20"/>
                  </a:cubicBezTo>
                  <a:cubicBezTo>
                    <a:pt x="133" y="20"/>
                    <a:pt x="133" y="20"/>
                    <a:pt x="134" y="20"/>
                  </a:cubicBezTo>
                  <a:cubicBezTo>
                    <a:pt x="134" y="19"/>
                    <a:pt x="134" y="19"/>
                    <a:pt x="134" y="19"/>
                  </a:cubicBezTo>
                  <a:cubicBezTo>
                    <a:pt x="134" y="19"/>
                    <a:pt x="134" y="18"/>
                    <a:pt x="134" y="18"/>
                  </a:cubicBezTo>
                  <a:lnTo>
                    <a:pt x="133" y="18"/>
                  </a:lnTo>
                  <a:cubicBezTo>
                    <a:pt x="133" y="18"/>
                    <a:pt x="133" y="18"/>
                    <a:pt x="133" y="17"/>
                  </a:cubicBezTo>
                  <a:cubicBezTo>
                    <a:pt x="134" y="17"/>
                    <a:pt x="134" y="17"/>
                    <a:pt x="134" y="16"/>
                  </a:cubicBezTo>
                  <a:cubicBezTo>
                    <a:pt x="134" y="16"/>
                    <a:pt x="134" y="15"/>
                    <a:pt x="134" y="15"/>
                  </a:cubicBezTo>
                  <a:cubicBezTo>
                    <a:pt x="135" y="14"/>
                    <a:pt x="135" y="14"/>
                    <a:pt x="135" y="14"/>
                  </a:cubicBezTo>
                  <a:cubicBezTo>
                    <a:pt x="136" y="14"/>
                    <a:pt x="136" y="14"/>
                    <a:pt x="136" y="15"/>
                  </a:cubicBezTo>
                  <a:cubicBezTo>
                    <a:pt x="137" y="15"/>
                    <a:pt x="137" y="14"/>
                    <a:pt x="137" y="14"/>
                  </a:cubicBezTo>
                  <a:cubicBezTo>
                    <a:pt x="137" y="13"/>
                    <a:pt x="137" y="13"/>
                    <a:pt x="138" y="13"/>
                  </a:cubicBezTo>
                  <a:cubicBezTo>
                    <a:pt x="138" y="14"/>
                    <a:pt x="138" y="15"/>
                    <a:pt x="139" y="16"/>
                  </a:cubicBezTo>
                  <a:cubicBezTo>
                    <a:pt x="139" y="16"/>
                    <a:pt x="140" y="17"/>
                    <a:pt x="141" y="17"/>
                  </a:cubicBezTo>
                  <a:cubicBezTo>
                    <a:pt x="141" y="17"/>
                    <a:pt x="141" y="17"/>
                    <a:pt x="141" y="17"/>
                  </a:cubicBezTo>
                  <a:cubicBezTo>
                    <a:pt x="141" y="17"/>
                    <a:pt x="141" y="16"/>
                    <a:pt x="141" y="16"/>
                  </a:cubicBezTo>
                  <a:cubicBezTo>
                    <a:pt x="141" y="16"/>
                    <a:pt x="140" y="16"/>
                    <a:pt x="140" y="16"/>
                  </a:cubicBezTo>
                  <a:cubicBezTo>
                    <a:pt x="140" y="15"/>
                    <a:pt x="140" y="15"/>
                    <a:pt x="140" y="15"/>
                  </a:cubicBezTo>
                  <a:cubicBezTo>
                    <a:pt x="141" y="15"/>
                    <a:pt x="141" y="14"/>
                    <a:pt x="141" y="14"/>
                  </a:cubicBezTo>
                  <a:cubicBezTo>
                    <a:pt x="141" y="14"/>
                    <a:pt x="141" y="14"/>
                    <a:pt x="141" y="13"/>
                  </a:cubicBezTo>
                  <a:cubicBezTo>
                    <a:pt x="141" y="14"/>
                    <a:pt x="142" y="14"/>
                    <a:pt x="143" y="14"/>
                  </a:cubicBezTo>
                  <a:lnTo>
                    <a:pt x="143" y="12"/>
                  </a:lnTo>
                  <a:cubicBezTo>
                    <a:pt x="142" y="11"/>
                    <a:pt x="142" y="11"/>
                    <a:pt x="142" y="11"/>
                  </a:cubicBezTo>
                  <a:cubicBezTo>
                    <a:pt x="142" y="11"/>
                    <a:pt x="142" y="11"/>
                    <a:pt x="141" y="11"/>
                  </a:cubicBezTo>
                  <a:cubicBezTo>
                    <a:pt x="141" y="12"/>
                    <a:pt x="141" y="12"/>
                    <a:pt x="140" y="12"/>
                  </a:cubicBezTo>
                  <a:cubicBezTo>
                    <a:pt x="140" y="12"/>
                    <a:pt x="140" y="11"/>
                    <a:pt x="139" y="11"/>
                  </a:cubicBezTo>
                  <a:cubicBezTo>
                    <a:pt x="140" y="11"/>
                    <a:pt x="141" y="10"/>
                    <a:pt x="142" y="10"/>
                  </a:cubicBezTo>
                  <a:cubicBezTo>
                    <a:pt x="142" y="10"/>
                    <a:pt x="143" y="10"/>
                    <a:pt x="144" y="10"/>
                  </a:cubicBezTo>
                  <a:cubicBezTo>
                    <a:pt x="144" y="9"/>
                    <a:pt x="144" y="9"/>
                    <a:pt x="144" y="8"/>
                  </a:cubicBezTo>
                  <a:cubicBezTo>
                    <a:pt x="144" y="8"/>
                    <a:pt x="144" y="8"/>
                    <a:pt x="144" y="7"/>
                  </a:cubicBezTo>
                  <a:cubicBezTo>
                    <a:pt x="143" y="7"/>
                    <a:pt x="143" y="7"/>
                    <a:pt x="143" y="6"/>
                  </a:cubicBezTo>
                  <a:cubicBezTo>
                    <a:pt x="143" y="6"/>
                    <a:pt x="143" y="6"/>
                    <a:pt x="143" y="5"/>
                  </a:cubicBezTo>
                  <a:cubicBezTo>
                    <a:pt x="144" y="5"/>
                    <a:pt x="144" y="5"/>
                    <a:pt x="144" y="6"/>
                  </a:cubicBezTo>
                  <a:cubicBezTo>
                    <a:pt x="144" y="6"/>
                    <a:pt x="144" y="7"/>
                    <a:pt x="145" y="7"/>
                  </a:cubicBezTo>
                  <a:cubicBezTo>
                    <a:pt x="145" y="7"/>
                    <a:pt x="146" y="8"/>
                    <a:pt x="146" y="8"/>
                  </a:cubicBezTo>
                  <a:cubicBezTo>
                    <a:pt x="147" y="9"/>
                    <a:pt x="147" y="9"/>
                    <a:pt x="148" y="10"/>
                  </a:cubicBezTo>
                  <a:cubicBezTo>
                    <a:pt x="147" y="10"/>
                    <a:pt x="146" y="10"/>
                    <a:pt x="145" y="10"/>
                  </a:cubicBezTo>
                  <a:cubicBezTo>
                    <a:pt x="145" y="11"/>
                    <a:pt x="144" y="11"/>
                    <a:pt x="144" y="11"/>
                  </a:cubicBezTo>
                  <a:cubicBezTo>
                    <a:pt x="143" y="12"/>
                    <a:pt x="144" y="13"/>
                    <a:pt x="145" y="13"/>
                  </a:cubicBezTo>
                  <a:cubicBezTo>
                    <a:pt x="145" y="13"/>
                    <a:pt x="145" y="14"/>
                    <a:pt x="145" y="14"/>
                  </a:cubicBezTo>
                  <a:cubicBezTo>
                    <a:pt x="145" y="14"/>
                    <a:pt x="145" y="15"/>
                    <a:pt x="145" y="15"/>
                  </a:cubicBezTo>
                  <a:cubicBezTo>
                    <a:pt x="146" y="16"/>
                    <a:pt x="147" y="16"/>
                    <a:pt x="147" y="15"/>
                  </a:cubicBezTo>
                  <a:cubicBezTo>
                    <a:pt x="147" y="15"/>
                    <a:pt x="147" y="14"/>
                    <a:pt x="148" y="14"/>
                  </a:cubicBezTo>
                  <a:cubicBezTo>
                    <a:pt x="148" y="15"/>
                    <a:pt x="148" y="16"/>
                    <a:pt x="148" y="16"/>
                  </a:cubicBezTo>
                  <a:cubicBezTo>
                    <a:pt x="148" y="16"/>
                    <a:pt x="148" y="17"/>
                    <a:pt x="148" y="17"/>
                  </a:cubicBezTo>
                  <a:cubicBezTo>
                    <a:pt x="148" y="17"/>
                    <a:pt x="149" y="17"/>
                    <a:pt x="149" y="17"/>
                  </a:cubicBezTo>
                  <a:cubicBezTo>
                    <a:pt x="149" y="17"/>
                    <a:pt x="149" y="17"/>
                    <a:pt x="149" y="16"/>
                  </a:cubicBezTo>
                  <a:cubicBezTo>
                    <a:pt x="149" y="16"/>
                    <a:pt x="149" y="16"/>
                    <a:pt x="149" y="16"/>
                  </a:cubicBezTo>
                  <a:cubicBezTo>
                    <a:pt x="150" y="16"/>
                    <a:pt x="150" y="16"/>
                    <a:pt x="150" y="16"/>
                  </a:cubicBezTo>
                  <a:cubicBezTo>
                    <a:pt x="150" y="16"/>
                    <a:pt x="151" y="16"/>
                    <a:pt x="151" y="16"/>
                  </a:cubicBezTo>
                  <a:cubicBezTo>
                    <a:pt x="151" y="16"/>
                    <a:pt x="151" y="16"/>
                    <a:pt x="151" y="17"/>
                  </a:cubicBezTo>
                  <a:cubicBezTo>
                    <a:pt x="151" y="17"/>
                    <a:pt x="151" y="17"/>
                    <a:pt x="151" y="17"/>
                  </a:cubicBezTo>
                  <a:cubicBezTo>
                    <a:pt x="152" y="18"/>
                    <a:pt x="152" y="18"/>
                    <a:pt x="152" y="18"/>
                  </a:cubicBezTo>
                  <a:cubicBezTo>
                    <a:pt x="153" y="18"/>
                    <a:pt x="153" y="18"/>
                    <a:pt x="153" y="17"/>
                  </a:cubicBezTo>
                  <a:cubicBezTo>
                    <a:pt x="153" y="17"/>
                    <a:pt x="153" y="16"/>
                    <a:pt x="154" y="16"/>
                  </a:cubicBezTo>
                  <a:cubicBezTo>
                    <a:pt x="154" y="16"/>
                    <a:pt x="155" y="16"/>
                    <a:pt x="155" y="17"/>
                  </a:cubicBezTo>
                  <a:cubicBezTo>
                    <a:pt x="156" y="17"/>
                    <a:pt x="156" y="17"/>
                    <a:pt x="157" y="18"/>
                  </a:cubicBezTo>
                  <a:cubicBezTo>
                    <a:pt x="157" y="18"/>
                    <a:pt x="158" y="18"/>
                    <a:pt x="159" y="18"/>
                  </a:cubicBezTo>
                  <a:cubicBezTo>
                    <a:pt x="159" y="18"/>
                    <a:pt x="160" y="18"/>
                    <a:pt x="160" y="19"/>
                  </a:cubicBezTo>
                  <a:cubicBezTo>
                    <a:pt x="160" y="19"/>
                    <a:pt x="160" y="19"/>
                    <a:pt x="159" y="19"/>
                  </a:cubicBezTo>
                  <a:cubicBezTo>
                    <a:pt x="159" y="19"/>
                    <a:pt x="158" y="19"/>
                    <a:pt x="158" y="19"/>
                  </a:cubicBezTo>
                  <a:cubicBezTo>
                    <a:pt x="158" y="20"/>
                    <a:pt x="158" y="20"/>
                    <a:pt x="158" y="21"/>
                  </a:cubicBezTo>
                  <a:cubicBezTo>
                    <a:pt x="159" y="21"/>
                    <a:pt x="158" y="21"/>
                    <a:pt x="158" y="21"/>
                  </a:cubicBezTo>
                  <a:cubicBezTo>
                    <a:pt x="157" y="22"/>
                    <a:pt x="157" y="22"/>
                    <a:pt x="157" y="21"/>
                  </a:cubicBezTo>
                  <a:cubicBezTo>
                    <a:pt x="157" y="21"/>
                    <a:pt x="156" y="21"/>
                    <a:pt x="156" y="20"/>
                  </a:cubicBezTo>
                  <a:cubicBezTo>
                    <a:pt x="156" y="20"/>
                    <a:pt x="156" y="19"/>
                    <a:pt x="156" y="19"/>
                  </a:cubicBezTo>
                  <a:cubicBezTo>
                    <a:pt x="156" y="19"/>
                    <a:pt x="155" y="19"/>
                    <a:pt x="154" y="19"/>
                  </a:cubicBezTo>
                  <a:cubicBezTo>
                    <a:pt x="154" y="20"/>
                    <a:pt x="154" y="20"/>
                    <a:pt x="154" y="20"/>
                  </a:cubicBezTo>
                  <a:cubicBezTo>
                    <a:pt x="154" y="21"/>
                    <a:pt x="154" y="21"/>
                    <a:pt x="154" y="21"/>
                  </a:cubicBezTo>
                  <a:cubicBezTo>
                    <a:pt x="154" y="22"/>
                    <a:pt x="155" y="22"/>
                    <a:pt x="155" y="22"/>
                  </a:cubicBezTo>
                  <a:cubicBezTo>
                    <a:pt x="156" y="23"/>
                    <a:pt x="156" y="23"/>
                    <a:pt x="157" y="23"/>
                  </a:cubicBezTo>
                  <a:cubicBezTo>
                    <a:pt x="157" y="24"/>
                    <a:pt x="156" y="24"/>
                    <a:pt x="156" y="24"/>
                  </a:cubicBezTo>
                  <a:cubicBezTo>
                    <a:pt x="156" y="23"/>
                    <a:pt x="155" y="23"/>
                    <a:pt x="155" y="23"/>
                  </a:cubicBezTo>
                  <a:cubicBezTo>
                    <a:pt x="154" y="23"/>
                    <a:pt x="154" y="23"/>
                    <a:pt x="154" y="23"/>
                  </a:cubicBezTo>
                  <a:cubicBezTo>
                    <a:pt x="153" y="23"/>
                    <a:pt x="153" y="23"/>
                    <a:pt x="153" y="24"/>
                  </a:cubicBezTo>
                  <a:cubicBezTo>
                    <a:pt x="153" y="24"/>
                    <a:pt x="153" y="25"/>
                    <a:pt x="153" y="25"/>
                  </a:cubicBezTo>
                  <a:cubicBezTo>
                    <a:pt x="154" y="25"/>
                    <a:pt x="154" y="25"/>
                    <a:pt x="155" y="25"/>
                  </a:cubicBezTo>
                  <a:cubicBezTo>
                    <a:pt x="155" y="25"/>
                    <a:pt x="154" y="26"/>
                    <a:pt x="154" y="26"/>
                  </a:cubicBezTo>
                  <a:cubicBezTo>
                    <a:pt x="154" y="27"/>
                    <a:pt x="154" y="27"/>
                    <a:pt x="155" y="27"/>
                  </a:cubicBezTo>
                  <a:cubicBezTo>
                    <a:pt x="156" y="27"/>
                    <a:pt x="156" y="27"/>
                    <a:pt x="156" y="26"/>
                  </a:cubicBezTo>
                  <a:cubicBezTo>
                    <a:pt x="156" y="26"/>
                    <a:pt x="156" y="26"/>
                    <a:pt x="155" y="26"/>
                  </a:cubicBezTo>
                  <a:cubicBezTo>
                    <a:pt x="155" y="25"/>
                    <a:pt x="156" y="25"/>
                    <a:pt x="157" y="25"/>
                  </a:cubicBezTo>
                  <a:cubicBezTo>
                    <a:pt x="157" y="25"/>
                    <a:pt x="158" y="25"/>
                    <a:pt x="158" y="25"/>
                  </a:cubicBezTo>
                  <a:cubicBezTo>
                    <a:pt x="158" y="25"/>
                    <a:pt x="158" y="26"/>
                    <a:pt x="158" y="26"/>
                  </a:cubicBezTo>
                  <a:cubicBezTo>
                    <a:pt x="157" y="26"/>
                    <a:pt x="157" y="26"/>
                    <a:pt x="157" y="26"/>
                  </a:cubicBezTo>
                  <a:cubicBezTo>
                    <a:pt x="157" y="26"/>
                    <a:pt x="158" y="27"/>
                    <a:pt x="158" y="27"/>
                  </a:cubicBezTo>
                  <a:cubicBezTo>
                    <a:pt x="159" y="28"/>
                    <a:pt x="160" y="28"/>
                    <a:pt x="160" y="27"/>
                  </a:cubicBezTo>
                  <a:cubicBezTo>
                    <a:pt x="161" y="28"/>
                    <a:pt x="161" y="29"/>
                    <a:pt x="162" y="29"/>
                  </a:cubicBezTo>
                  <a:cubicBezTo>
                    <a:pt x="162" y="29"/>
                    <a:pt x="163" y="30"/>
                    <a:pt x="163" y="30"/>
                  </a:cubicBezTo>
                  <a:cubicBezTo>
                    <a:pt x="163" y="31"/>
                    <a:pt x="163" y="31"/>
                    <a:pt x="162" y="31"/>
                  </a:cubicBezTo>
                  <a:cubicBezTo>
                    <a:pt x="161" y="31"/>
                    <a:pt x="161" y="31"/>
                    <a:pt x="160" y="31"/>
                  </a:cubicBezTo>
                  <a:cubicBezTo>
                    <a:pt x="160" y="32"/>
                    <a:pt x="161" y="32"/>
                    <a:pt x="162" y="32"/>
                  </a:cubicBezTo>
                  <a:cubicBezTo>
                    <a:pt x="162" y="32"/>
                    <a:pt x="163" y="32"/>
                    <a:pt x="163" y="31"/>
                  </a:cubicBezTo>
                  <a:cubicBezTo>
                    <a:pt x="163" y="32"/>
                    <a:pt x="163" y="33"/>
                    <a:pt x="162" y="34"/>
                  </a:cubicBezTo>
                  <a:cubicBezTo>
                    <a:pt x="161" y="35"/>
                    <a:pt x="161" y="36"/>
                    <a:pt x="162" y="37"/>
                  </a:cubicBezTo>
                  <a:cubicBezTo>
                    <a:pt x="162" y="37"/>
                    <a:pt x="163" y="36"/>
                    <a:pt x="163" y="35"/>
                  </a:cubicBezTo>
                  <a:cubicBezTo>
                    <a:pt x="163" y="35"/>
                    <a:pt x="163" y="34"/>
                    <a:pt x="164" y="34"/>
                  </a:cubicBezTo>
                  <a:cubicBezTo>
                    <a:pt x="164" y="34"/>
                    <a:pt x="165" y="35"/>
                    <a:pt x="164" y="35"/>
                  </a:cubicBezTo>
                  <a:cubicBezTo>
                    <a:pt x="164" y="36"/>
                    <a:pt x="164" y="36"/>
                    <a:pt x="164" y="37"/>
                  </a:cubicBezTo>
                  <a:cubicBezTo>
                    <a:pt x="165" y="36"/>
                    <a:pt x="166" y="36"/>
                    <a:pt x="167" y="36"/>
                  </a:cubicBezTo>
                  <a:cubicBezTo>
                    <a:pt x="168" y="36"/>
                    <a:pt x="169" y="36"/>
                    <a:pt x="170" y="36"/>
                  </a:cubicBezTo>
                  <a:cubicBezTo>
                    <a:pt x="170" y="37"/>
                    <a:pt x="169" y="37"/>
                    <a:pt x="169" y="37"/>
                  </a:cubicBezTo>
                  <a:cubicBezTo>
                    <a:pt x="169" y="37"/>
                    <a:pt x="168" y="37"/>
                    <a:pt x="167" y="37"/>
                  </a:cubicBezTo>
                  <a:cubicBezTo>
                    <a:pt x="167" y="37"/>
                    <a:pt x="166" y="38"/>
                    <a:pt x="166" y="39"/>
                  </a:cubicBezTo>
                  <a:lnTo>
                    <a:pt x="164" y="39"/>
                  </a:lnTo>
                  <a:cubicBezTo>
                    <a:pt x="164" y="39"/>
                    <a:pt x="164" y="40"/>
                    <a:pt x="164" y="40"/>
                  </a:cubicBezTo>
                  <a:cubicBezTo>
                    <a:pt x="165" y="40"/>
                    <a:pt x="165" y="40"/>
                    <a:pt x="165" y="41"/>
                  </a:cubicBezTo>
                  <a:cubicBezTo>
                    <a:pt x="164" y="41"/>
                    <a:pt x="164" y="41"/>
                    <a:pt x="164" y="40"/>
                  </a:cubicBezTo>
                  <a:cubicBezTo>
                    <a:pt x="164" y="40"/>
                    <a:pt x="163" y="40"/>
                    <a:pt x="163" y="40"/>
                  </a:cubicBezTo>
                  <a:cubicBezTo>
                    <a:pt x="162" y="40"/>
                    <a:pt x="162" y="41"/>
                    <a:pt x="162" y="42"/>
                  </a:cubicBezTo>
                  <a:cubicBezTo>
                    <a:pt x="161" y="42"/>
                    <a:pt x="160" y="42"/>
                    <a:pt x="159" y="43"/>
                  </a:cubicBezTo>
                  <a:cubicBezTo>
                    <a:pt x="159" y="44"/>
                    <a:pt x="159" y="44"/>
                    <a:pt x="158" y="45"/>
                  </a:cubicBezTo>
                  <a:cubicBezTo>
                    <a:pt x="159" y="45"/>
                    <a:pt x="159" y="45"/>
                    <a:pt x="159" y="45"/>
                  </a:cubicBezTo>
                  <a:cubicBezTo>
                    <a:pt x="160" y="44"/>
                    <a:pt x="160" y="44"/>
                    <a:pt x="160" y="45"/>
                  </a:cubicBezTo>
                  <a:cubicBezTo>
                    <a:pt x="160" y="45"/>
                    <a:pt x="161" y="46"/>
                    <a:pt x="162" y="45"/>
                  </a:cubicBezTo>
                  <a:cubicBezTo>
                    <a:pt x="161" y="47"/>
                    <a:pt x="160" y="48"/>
                    <a:pt x="159" y="48"/>
                  </a:cubicBezTo>
                  <a:cubicBezTo>
                    <a:pt x="159" y="48"/>
                    <a:pt x="158" y="48"/>
                    <a:pt x="158" y="48"/>
                  </a:cubicBezTo>
                  <a:cubicBezTo>
                    <a:pt x="158" y="48"/>
                    <a:pt x="157" y="48"/>
                    <a:pt x="157" y="48"/>
                  </a:cubicBezTo>
                  <a:cubicBezTo>
                    <a:pt x="157" y="48"/>
                    <a:pt x="156" y="48"/>
                    <a:pt x="156" y="49"/>
                  </a:cubicBezTo>
                  <a:cubicBezTo>
                    <a:pt x="156" y="49"/>
                    <a:pt x="156" y="49"/>
                    <a:pt x="156" y="50"/>
                  </a:cubicBezTo>
                  <a:cubicBezTo>
                    <a:pt x="157" y="50"/>
                    <a:pt x="157" y="50"/>
                    <a:pt x="158" y="50"/>
                  </a:cubicBezTo>
                  <a:cubicBezTo>
                    <a:pt x="159" y="49"/>
                    <a:pt x="159" y="49"/>
                    <a:pt x="160" y="49"/>
                  </a:cubicBezTo>
                  <a:cubicBezTo>
                    <a:pt x="160" y="49"/>
                    <a:pt x="161" y="48"/>
                    <a:pt x="162" y="48"/>
                  </a:cubicBezTo>
                  <a:cubicBezTo>
                    <a:pt x="163" y="48"/>
                    <a:pt x="164" y="48"/>
                    <a:pt x="165" y="48"/>
                  </a:cubicBezTo>
                  <a:cubicBezTo>
                    <a:pt x="165" y="48"/>
                    <a:pt x="164" y="47"/>
                    <a:pt x="164" y="47"/>
                  </a:cubicBezTo>
                  <a:cubicBezTo>
                    <a:pt x="164" y="47"/>
                    <a:pt x="164" y="47"/>
                    <a:pt x="164" y="47"/>
                  </a:cubicBezTo>
                  <a:cubicBezTo>
                    <a:pt x="163" y="46"/>
                    <a:pt x="163" y="46"/>
                    <a:pt x="163" y="46"/>
                  </a:cubicBezTo>
                  <a:cubicBezTo>
                    <a:pt x="162" y="46"/>
                    <a:pt x="162" y="46"/>
                    <a:pt x="162" y="46"/>
                  </a:cubicBezTo>
                  <a:cubicBezTo>
                    <a:pt x="162" y="45"/>
                    <a:pt x="163" y="45"/>
                    <a:pt x="163" y="45"/>
                  </a:cubicBezTo>
                  <a:cubicBezTo>
                    <a:pt x="163" y="45"/>
                    <a:pt x="164" y="46"/>
                    <a:pt x="164" y="46"/>
                  </a:cubicBezTo>
                  <a:cubicBezTo>
                    <a:pt x="164" y="46"/>
                    <a:pt x="164" y="46"/>
                    <a:pt x="164" y="46"/>
                  </a:cubicBezTo>
                  <a:lnTo>
                    <a:pt x="165" y="46"/>
                  </a:lnTo>
                  <a:cubicBezTo>
                    <a:pt x="165" y="46"/>
                    <a:pt x="165" y="46"/>
                    <a:pt x="165" y="46"/>
                  </a:cubicBezTo>
                  <a:cubicBezTo>
                    <a:pt x="164" y="47"/>
                    <a:pt x="164" y="47"/>
                    <a:pt x="165" y="47"/>
                  </a:cubicBezTo>
                  <a:cubicBezTo>
                    <a:pt x="165" y="47"/>
                    <a:pt x="166" y="47"/>
                    <a:pt x="166" y="47"/>
                  </a:cubicBezTo>
                  <a:cubicBezTo>
                    <a:pt x="167" y="47"/>
                    <a:pt x="167" y="47"/>
                    <a:pt x="167" y="48"/>
                  </a:cubicBezTo>
                  <a:cubicBezTo>
                    <a:pt x="167" y="47"/>
                    <a:pt x="168" y="47"/>
                    <a:pt x="168" y="48"/>
                  </a:cubicBezTo>
                  <a:cubicBezTo>
                    <a:pt x="169" y="48"/>
                    <a:pt x="169" y="48"/>
                    <a:pt x="170" y="48"/>
                  </a:cubicBezTo>
                  <a:cubicBezTo>
                    <a:pt x="170" y="50"/>
                    <a:pt x="170" y="52"/>
                    <a:pt x="170" y="53"/>
                  </a:cubicBezTo>
                  <a:cubicBezTo>
                    <a:pt x="170" y="55"/>
                    <a:pt x="170" y="57"/>
                    <a:pt x="170" y="59"/>
                  </a:cubicBezTo>
                  <a:cubicBezTo>
                    <a:pt x="170" y="59"/>
                    <a:pt x="169" y="59"/>
                    <a:pt x="169" y="59"/>
                  </a:cubicBezTo>
                  <a:cubicBezTo>
                    <a:pt x="169" y="59"/>
                    <a:pt x="169" y="59"/>
                    <a:pt x="169" y="59"/>
                  </a:cubicBezTo>
                  <a:cubicBezTo>
                    <a:pt x="168" y="58"/>
                    <a:pt x="168" y="58"/>
                    <a:pt x="168" y="58"/>
                  </a:cubicBezTo>
                  <a:cubicBezTo>
                    <a:pt x="168" y="58"/>
                    <a:pt x="168" y="58"/>
                    <a:pt x="167" y="58"/>
                  </a:cubicBezTo>
                  <a:cubicBezTo>
                    <a:pt x="167" y="59"/>
                    <a:pt x="167" y="59"/>
                    <a:pt x="167" y="59"/>
                  </a:cubicBezTo>
                  <a:cubicBezTo>
                    <a:pt x="168" y="59"/>
                    <a:pt x="168" y="59"/>
                    <a:pt x="168" y="60"/>
                  </a:cubicBezTo>
                  <a:cubicBezTo>
                    <a:pt x="169" y="60"/>
                    <a:pt x="169" y="60"/>
                    <a:pt x="169" y="60"/>
                  </a:cubicBezTo>
                  <a:cubicBezTo>
                    <a:pt x="169" y="61"/>
                    <a:pt x="170" y="61"/>
                    <a:pt x="170" y="60"/>
                  </a:cubicBezTo>
                  <a:lnTo>
                    <a:pt x="170" y="170"/>
                  </a:lnTo>
                  <a:cubicBezTo>
                    <a:pt x="169" y="170"/>
                    <a:pt x="169" y="170"/>
                    <a:pt x="169" y="169"/>
                  </a:cubicBezTo>
                  <a:cubicBezTo>
                    <a:pt x="169" y="169"/>
                    <a:pt x="168" y="169"/>
                    <a:pt x="168" y="168"/>
                  </a:cubicBezTo>
                  <a:cubicBezTo>
                    <a:pt x="167" y="169"/>
                    <a:pt x="167" y="170"/>
                    <a:pt x="168" y="170"/>
                  </a:cubicBezTo>
                  <a:cubicBezTo>
                    <a:pt x="168" y="171"/>
                    <a:pt x="169" y="171"/>
                    <a:pt x="170" y="172"/>
                  </a:cubicBezTo>
                  <a:cubicBezTo>
                    <a:pt x="170" y="177"/>
                    <a:pt x="170" y="183"/>
                    <a:pt x="170" y="189"/>
                  </a:cubicBezTo>
                  <a:cubicBezTo>
                    <a:pt x="170" y="189"/>
                    <a:pt x="169" y="189"/>
                    <a:pt x="169" y="189"/>
                  </a:cubicBezTo>
                  <a:cubicBezTo>
                    <a:pt x="169" y="189"/>
                    <a:pt x="169" y="190"/>
                    <a:pt x="169" y="190"/>
                  </a:cubicBezTo>
                  <a:cubicBezTo>
                    <a:pt x="168" y="190"/>
                    <a:pt x="168" y="190"/>
                    <a:pt x="168" y="190"/>
                  </a:cubicBezTo>
                  <a:cubicBezTo>
                    <a:pt x="168" y="189"/>
                    <a:pt x="168" y="189"/>
                    <a:pt x="168" y="189"/>
                  </a:cubicBezTo>
                  <a:cubicBezTo>
                    <a:pt x="167" y="189"/>
                    <a:pt x="166" y="190"/>
                    <a:pt x="166" y="192"/>
                  </a:cubicBezTo>
                  <a:cubicBezTo>
                    <a:pt x="166" y="192"/>
                    <a:pt x="165" y="192"/>
                    <a:pt x="165" y="192"/>
                  </a:cubicBezTo>
                  <a:cubicBezTo>
                    <a:pt x="165" y="192"/>
                    <a:pt x="164" y="192"/>
                    <a:pt x="163" y="192"/>
                  </a:cubicBezTo>
                  <a:cubicBezTo>
                    <a:pt x="163" y="192"/>
                    <a:pt x="163" y="192"/>
                    <a:pt x="163" y="192"/>
                  </a:cubicBezTo>
                  <a:cubicBezTo>
                    <a:pt x="163" y="192"/>
                    <a:pt x="163" y="193"/>
                    <a:pt x="163" y="193"/>
                  </a:cubicBezTo>
                  <a:cubicBezTo>
                    <a:pt x="163" y="193"/>
                    <a:pt x="163" y="193"/>
                    <a:pt x="163" y="193"/>
                  </a:cubicBezTo>
                  <a:cubicBezTo>
                    <a:pt x="163" y="193"/>
                    <a:pt x="163" y="194"/>
                    <a:pt x="163" y="194"/>
                  </a:cubicBezTo>
                  <a:cubicBezTo>
                    <a:pt x="163" y="194"/>
                    <a:pt x="163" y="195"/>
                    <a:pt x="163" y="195"/>
                  </a:cubicBezTo>
                  <a:cubicBezTo>
                    <a:pt x="164" y="195"/>
                    <a:pt x="164" y="196"/>
                    <a:pt x="163" y="196"/>
                  </a:cubicBezTo>
                  <a:cubicBezTo>
                    <a:pt x="163" y="196"/>
                    <a:pt x="162" y="196"/>
                    <a:pt x="162" y="196"/>
                  </a:cubicBezTo>
                  <a:cubicBezTo>
                    <a:pt x="162" y="196"/>
                    <a:pt x="162" y="196"/>
                    <a:pt x="162" y="196"/>
                  </a:cubicBezTo>
                  <a:cubicBezTo>
                    <a:pt x="162" y="195"/>
                    <a:pt x="161" y="195"/>
                    <a:pt x="161" y="195"/>
                  </a:cubicBezTo>
                  <a:cubicBezTo>
                    <a:pt x="161" y="195"/>
                    <a:pt x="161" y="195"/>
                    <a:pt x="161" y="195"/>
                  </a:cubicBezTo>
                  <a:cubicBezTo>
                    <a:pt x="161" y="194"/>
                    <a:pt x="161" y="194"/>
                    <a:pt x="161" y="194"/>
                  </a:cubicBezTo>
                  <a:lnTo>
                    <a:pt x="162" y="194"/>
                  </a:lnTo>
                  <a:lnTo>
                    <a:pt x="161" y="192"/>
                  </a:lnTo>
                  <a:cubicBezTo>
                    <a:pt x="160" y="192"/>
                    <a:pt x="160" y="192"/>
                    <a:pt x="159" y="192"/>
                  </a:cubicBezTo>
                  <a:cubicBezTo>
                    <a:pt x="159" y="192"/>
                    <a:pt x="159" y="193"/>
                    <a:pt x="159" y="193"/>
                  </a:cubicBezTo>
                  <a:cubicBezTo>
                    <a:pt x="158" y="193"/>
                    <a:pt x="158" y="193"/>
                    <a:pt x="158" y="193"/>
                  </a:cubicBezTo>
                  <a:cubicBezTo>
                    <a:pt x="159" y="193"/>
                    <a:pt x="159" y="192"/>
                    <a:pt x="159" y="192"/>
                  </a:cubicBezTo>
                  <a:cubicBezTo>
                    <a:pt x="158" y="192"/>
                    <a:pt x="157" y="192"/>
                    <a:pt x="156" y="192"/>
                  </a:cubicBezTo>
                  <a:cubicBezTo>
                    <a:pt x="155" y="191"/>
                    <a:pt x="154" y="192"/>
                    <a:pt x="154" y="192"/>
                  </a:cubicBezTo>
                  <a:cubicBezTo>
                    <a:pt x="153" y="192"/>
                    <a:pt x="152" y="192"/>
                    <a:pt x="151" y="192"/>
                  </a:cubicBezTo>
                  <a:cubicBezTo>
                    <a:pt x="151" y="192"/>
                    <a:pt x="150" y="192"/>
                    <a:pt x="149" y="192"/>
                  </a:cubicBezTo>
                  <a:cubicBezTo>
                    <a:pt x="149" y="192"/>
                    <a:pt x="149" y="193"/>
                    <a:pt x="148" y="193"/>
                  </a:cubicBezTo>
                  <a:cubicBezTo>
                    <a:pt x="148" y="194"/>
                    <a:pt x="147" y="195"/>
                    <a:pt x="148" y="196"/>
                  </a:cubicBezTo>
                  <a:cubicBezTo>
                    <a:pt x="147" y="196"/>
                    <a:pt x="146" y="197"/>
                    <a:pt x="145" y="197"/>
                  </a:cubicBezTo>
                  <a:cubicBezTo>
                    <a:pt x="145" y="196"/>
                    <a:pt x="144" y="197"/>
                    <a:pt x="143" y="197"/>
                  </a:cubicBezTo>
                  <a:cubicBezTo>
                    <a:pt x="143" y="197"/>
                    <a:pt x="143" y="197"/>
                    <a:pt x="143" y="198"/>
                  </a:cubicBezTo>
                  <a:cubicBezTo>
                    <a:pt x="144" y="198"/>
                    <a:pt x="144" y="198"/>
                    <a:pt x="144" y="198"/>
                  </a:cubicBezTo>
                  <a:cubicBezTo>
                    <a:pt x="144" y="198"/>
                    <a:pt x="144" y="198"/>
                    <a:pt x="144" y="199"/>
                  </a:cubicBezTo>
                  <a:cubicBezTo>
                    <a:pt x="144" y="199"/>
                    <a:pt x="144" y="199"/>
                    <a:pt x="144" y="199"/>
                  </a:cubicBezTo>
                  <a:cubicBezTo>
                    <a:pt x="144" y="200"/>
                    <a:pt x="143" y="199"/>
                    <a:pt x="143" y="199"/>
                  </a:cubicBezTo>
                  <a:cubicBezTo>
                    <a:pt x="143" y="199"/>
                    <a:pt x="143" y="199"/>
                    <a:pt x="143" y="198"/>
                  </a:cubicBezTo>
                  <a:cubicBezTo>
                    <a:pt x="143" y="198"/>
                    <a:pt x="142" y="198"/>
                    <a:pt x="142" y="197"/>
                  </a:cubicBezTo>
                  <a:cubicBezTo>
                    <a:pt x="142" y="197"/>
                    <a:pt x="142" y="197"/>
                    <a:pt x="142" y="197"/>
                  </a:cubicBezTo>
                  <a:cubicBezTo>
                    <a:pt x="141" y="197"/>
                    <a:pt x="141" y="197"/>
                    <a:pt x="141" y="197"/>
                  </a:cubicBezTo>
                  <a:cubicBezTo>
                    <a:pt x="141" y="197"/>
                    <a:pt x="141" y="197"/>
                    <a:pt x="141" y="198"/>
                  </a:cubicBezTo>
                  <a:cubicBezTo>
                    <a:pt x="141" y="198"/>
                    <a:pt x="141" y="198"/>
                    <a:pt x="141" y="199"/>
                  </a:cubicBezTo>
                  <a:cubicBezTo>
                    <a:pt x="141" y="199"/>
                    <a:pt x="141" y="199"/>
                    <a:pt x="141" y="199"/>
                  </a:cubicBezTo>
                  <a:cubicBezTo>
                    <a:pt x="140" y="199"/>
                    <a:pt x="140" y="199"/>
                    <a:pt x="139" y="199"/>
                  </a:cubicBezTo>
                  <a:cubicBezTo>
                    <a:pt x="139" y="199"/>
                    <a:pt x="139" y="199"/>
                    <a:pt x="138" y="199"/>
                  </a:cubicBezTo>
                  <a:cubicBezTo>
                    <a:pt x="138" y="200"/>
                    <a:pt x="138" y="200"/>
                    <a:pt x="139" y="200"/>
                  </a:cubicBezTo>
                  <a:cubicBezTo>
                    <a:pt x="140" y="200"/>
                    <a:pt x="140" y="201"/>
                    <a:pt x="141" y="201"/>
                  </a:cubicBezTo>
                  <a:cubicBezTo>
                    <a:pt x="140" y="201"/>
                    <a:pt x="140" y="202"/>
                    <a:pt x="140" y="202"/>
                  </a:cubicBezTo>
                  <a:cubicBezTo>
                    <a:pt x="140" y="203"/>
                    <a:pt x="140" y="203"/>
                    <a:pt x="140" y="204"/>
                  </a:cubicBezTo>
                  <a:cubicBezTo>
                    <a:pt x="140" y="204"/>
                    <a:pt x="141" y="204"/>
                    <a:pt x="141" y="204"/>
                  </a:cubicBezTo>
                  <a:cubicBezTo>
                    <a:pt x="141" y="204"/>
                    <a:pt x="142" y="204"/>
                    <a:pt x="142" y="204"/>
                  </a:cubicBezTo>
                  <a:cubicBezTo>
                    <a:pt x="142" y="203"/>
                    <a:pt x="143" y="203"/>
                    <a:pt x="143" y="203"/>
                  </a:cubicBezTo>
                  <a:cubicBezTo>
                    <a:pt x="143" y="203"/>
                    <a:pt x="144" y="203"/>
                    <a:pt x="144" y="203"/>
                  </a:cubicBezTo>
                  <a:cubicBezTo>
                    <a:pt x="144" y="204"/>
                    <a:pt x="144" y="205"/>
                    <a:pt x="144" y="205"/>
                  </a:cubicBezTo>
                  <a:cubicBezTo>
                    <a:pt x="144" y="205"/>
                    <a:pt x="144" y="205"/>
                    <a:pt x="143" y="205"/>
                  </a:cubicBezTo>
                  <a:cubicBezTo>
                    <a:pt x="143" y="205"/>
                    <a:pt x="143" y="205"/>
                    <a:pt x="142" y="205"/>
                  </a:cubicBezTo>
                  <a:cubicBezTo>
                    <a:pt x="142" y="205"/>
                    <a:pt x="142" y="205"/>
                    <a:pt x="142" y="206"/>
                  </a:cubicBezTo>
                  <a:cubicBezTo>
                    <a:pt x="141" y="206"/>
                    <a:pt x="141" y="206"/>
                    <a:pt x="141" y="206"/>
                  </a:cubicBezTo>
                  <a:cubicBezTo>
                    <a:pt x="142" y="207"/>
                    <a:pt x="142" y="207"/>
                    <a:pt x="142" y="207"/>
                  </a:cubicBezTo>
                  <a:cubicBezTo>
                    <a:pt x="142" y="207"/>
                    <a:pt x="143" y="207"/>
                    <a:pt x="143" y="208"/>
                  </a:cubicBezTo>
                  <a:cubicBezTo>
                    <a:pt x="143" y="208"/>
                    <a:pt x="143" y="208"/>
                    <a:pt x="142" y="209"/>
                  </a:cubicBezTo>
                  <a:cubicBezTo>
                    <a:pt x="142" y="209"/>
                    <a:pt x="141" y="208"/>
                    <a:pt x="141" y="208"/>
                  </a:cubicBezTo>
                  <a:cubicBezTo>
                    <a:pt x="141" y="207"/>
                    <a:pt x="141" y="207"/>
                    <a:pt x="140" y="207"/>
                  </a:cubicBezTo>
                  <a:cubicBezTo>
                    <a:pt x="139" y="207"/>
                    <a:pt x="139" y="207"/>
                    <a:pt x="139" y="206"/>
                  </a:cubicBezTo>
                  <a:cubicBezTo>
                    <a:pt x="139" y="206"/>
                    <a:pt x="138" y="206"/>
                    <a:pt x="137" y="207"/>
                  </a:cubicBezTo>
                  <a:cubicBezTo>
                    <a:pt x="137" y="207"/>
                    <a:pt x="137" y="207"/>
                    <a:pt x="138" y="207"/>
                  </a:cubicBezTo>
                  <a:cubicBezTo>
                    <a:pt x="138" y="207"/>
                    <a:pt x="138" y="207"/>
                    <a:pt x="138" y="208"/>
                  </a:cubicBezTo>
                  <a:cubicBezTo>
                    <a:pt x="139" y="208"/>
                    <a:pt x="139" y="208"/>
                    <a:pt x="140" y="208"/>
                  </a:cubicBezTo>
                  <a:cubicBezTo>
                    <a:pt x="140" y="209"/>
                    <a:pt x="141" y="209"/>
                    <a:pt x="141" y="210"/>
                  </a:cubicBezTo>
                  <a:cubicBezTo>
                    <a:pt x="141" y="210"/>
                    <a:pt x="140" y="210"/>
                    <a:pt x="140" y="210"/>
                  </a:cubicBezTo>
                  <a:cubicBezTo>
                    <a:pt x="139" y="211"/>
                    <a:pt x="138" y="211"/>
                    <a:pt x="137" y="211"/>
                  </a:cubicBezTo>
                  <a:cubicBezTo>
                    <a:pt x="137" y="211"/>
                    <a:pt x="137" y="211"/>
                    <a:pt x="136" y="210"/>
                  </a:cubicBezTo>
                  <a:cubicBezTo>
                    <a:pt x="136" y="210"/>
                    <a:pt x="135" y="210"/>
                    <a:pt x="135" y="211"/>
                  </a:cubicBezTo>
                  <a:cubicBezTo>
                    <a:pt x="134" y="211"/>
                    <a:pt x="134" y="212"/>
                    <a:pt x="134" y="212"/>
                  </a:cubicBezTo>
                  <a:cubicBezTo>
                    <a:pt x="134" y="213"/>
                    <a:pt x="133" y="213"/>
                    <a:pt x="133" y="213"/>
                  </a:cubicBezTo>
                  <a:cubicBezTo>
                    <a:pt x="131" y="213"/>
                    <a:pt x="129" y="213"/>
                    <a:pt x="127" y="213"/>
                  </a:cubicBezTo>
                  <a:cubicBezTo>
                    <a:pt x="125" y="213"/>
                    <a:pt x="123" y="213"/>
                    <a:pt x="122" y="213"/>
                  </a:cubicBezTo>
                  <a:cubicBezTo>
                    <a:pt x="122" y="210"/>
                    <a:pt x="122" y="208"/>
                    <a:pt x="122" y="206"/>
                  </a:cubicBezTo>
                  <a:cubicBezTo>
                    <a:pt x="122" y="203"/>
                    <a:pt x="122" y="201"/>
                    <a:pt x="122" y="199"/>
                  </a:cubicBezTo>
                  <a:cubicBezTo>
                    <a:pt x="121" y="199"/>
                    <a:pt x="121" y="198"/>
                    <a:pt x="122" y="198"/>
                  </a:cubicBezTo>
                  <a:cubicBezTo>
                    <a:pt x="122" y="198"/>
                    <a:pt x="122" y="198"/>
                    <a:pt x="122" y="198"/>
                  </a:cubicBezTo>
                  <a:cubicBezTo>
                    <a:pt x="122" y="197"/>
                    <a:pt x="122" y="196"/>
                    <a:pt x="122" y="196"/>
                  </a:cubicBezTo>
                  <a:cubicBezTo>
                    <a:pt x="122" y="196"/>
                    <a:pt x="122" y="195"/>
                    <a:pt x="122" y="195"/>
                  </a:cubicBezTo>
                  <a:cubicBezTo>
                    <a:pt x="122" y="193"/>
                    <a:pt x="122" y="191"/>
                    <a:pt x="122" y="190"/>
                  </a:cubicBezTo>
                  <a:cubicBezTo>
                    <a:pt x="122" y="188"/>
                    <a:pt x="122" y="187"/>
                    <a:pt x="122" y="185"/>
                  </a:cubicBezTo>
                  <a:cubicBezTo>
                    <a:pt x="122" y="184"/>
                    <a:pt x="122" y="183"/>
                    <a:pt x="122" y="183"/>
                  </a:cubicBezTo>
                  <a:cubicBezTo>
                    <a:pt x="122" y="182"/>
                    <a:pt x="122" y="181"/>
                    <a:pt x="122" y="180"/>
                  </a:cubicBezTo>
                  <a:cubicBezTo>
                    <a:pt x="122" y="179"/>
                    <a:pt x="122" y="179"/>
                    <a:pt x="122" y="178"/>
                  </a:cubicBezTo>
                  <a:cubicBezTo>
                    <a:pt x="121" y="177"/>
                    <a:pt x="121" y="177"/>
                    <a:pt x="122" y="176"/>
                  </a:cubicBezTo>
                  <a:cubicBezTo>
                    <a:pt x="122" y="171"/>
                    <a:pt x="122" y="165"/>
                    <a:pt x="122" y="159"/>
                  </a:cubicBezTo>
                  <a:cubicBezTo>
                    <a:pt x="122" y="153"/>
                    <a:pt x="122" y="148"/>
                    <a:pt x="122" y="143"/>
                  </a:cubicBezTo>
                  <a:cubicBezTo>
                    <a:pt x="121" y="142"/>
                    <a:pt x="121" y="142"/>
                    <a:pt x="122" y="141"/>
                  </a:cubicBezTo>
                  <a:cubicBezTo>
                    <a:pt x="122" y="141"/>
                    <a:pt x="122" y="140"/>
                    <a:pt x="122" y="140"/>
                  </a:cubicBezTo>
                  <a:cubicBezTo>
                    <a:pt x="122" y="136"/>
                    <a:pt x="122" y="133"/>
                    <a:pt x="122" y="130"/>
                  </a:cubicBezTo>
                  <a:cubicBezTo>
                    <a:pt x="122" y="126"/>
                    <a:pt x="122" y="123"/>
                    <a:pt x="122" y="120"/>
                  </a:cubicBezTo>
                  <a:cubicBezTo>
                    <a:pt x="122" y="119"/>
                    <a:pt x="122" y="119"/>
                    <a:pt x="121" y="119"/>
                  </a:cubicBezTo>
                  <a:cubicBezTo>
                    <a:pt x="121" y="118"/>
                    <a:pt x="121" y="118"/>
                    <a:pt x="122" y="117"/>
                  </a:cubicBezTo>
                  <a:cubicBezTo>
                    <a:pt x="122" y="117"/>
                    <a:pt x="122" y="117"/>
                    <a:pt x="122" y="117"/>
                  </a:cubicBezTo>
                  <a:cubicBezTo>
                    <a:pt x="122" y="117"/>
                    <a:pt x="122" y="117"/>
                    <a:pt x="122" y="117"/>
                  </a:cubicBezTo>
                  <a:cubicBezTo>
                    <a:pt x="121" y="116"/>
                    <a:pt x="121" y="116"/>
                    <a:pt x="122" y="116"/>
                  </a:cubicBezTo>
                  <a:cubicBezTo>
                    <a:pt x="122" y="116"/>
                    <a:pt x="122" y="115"/>
                    <a:pt x="122" y="115"/>
                  </a:cubicBezTo>
                  <a:cubicBezTo>
                    <a:pt x="122" y="111"/>
                    <a:pt x="122" y="108"/>
                    <a:pt x="122" y="105"/>
                  </a:cubicBezTo>
                  <a:cubicBezTo>
                    <a:pt x="122" y="101"/>
                    <a:pt x="122" y="98"/>
                    <a:pt x="122" y="95"/>
                  </a:cubicBezTo>
                  <a:cubicBezTo>
                    <a:pt x="122" y="92"/>
                    <a:pt x="122" y="88"/>
                    <a:pt x="122" y="85"/>
                  </a:cubicBezTo>
                  <a:cubicBezTo>
                    <a:pt x="122" y="81"/>
                    <a:pt x="122" y="78"/>
                    <a:pt x="122" y="74"/>
                  </a:cubicBezTo>
                  <a:cubicBezTo>
                    <a:pt x="122" y="74"/>
                    <a:pt x="121" y="75"/>
                    <a:pt x="121" y="75"/>
                  </a:cubicBezTo>
                  <a:cubicBezTo>
                    <a:pt x="121" y="75"/>
                    <a:pt x="121" y="76"/>
                    <a:pt x="121" y="76"/>
                  </a:cubicBezTo>
                  <a:lnTo>
                    <a:pt x="121" y="77"/>
                  </a:lnTo>
                  <a:cubicBezTo>
                    <a:pt x="121" y="77"/>
                    <a:pt x="121" y="77"/>
                    <a:pt x="120" y="78"/>
                  </a:cubicBezTo>
                  <a:lnTo>
                    <a:pt x="120" y="78"/>
                  </a:lnTo>
                  <a:cubicBezTo>
                    <a:pt x="120" y="78"/>
                    <a:pt x="120" y="78"/>
                    <a:pt x="120" y="78"/>
                  </a:cubicBezTo>
                  <a:cubicBezTo>
                    <a:pt x="120" y="79"/>
                    <a:pt x="121" y="79"/>
                    <a:pt x="121" y="79"/>
                  </a:cubicBezTo>
                  <a:cubicBezTo>
                    <a:pt x="121" y="79"/>
                    <a:pt x="121" y="79"/>
                    <a:pt x="121" y="79"/>
                  </a:cubicBezTo>
                  <a:cubicBezTo>
                    <a:pt x="120" y="79"/>
                    <a:pt x="120" y="80"/>
                    <a:pt x="120" y="80"/>
                  </a:cubicBezTo>
                  <a:cubicBezTo>
                    <a:pt x="120" y="80"/>
                    <a:pt x="120" y="81"/>
                    <a:pt x="120" y="81"/>
                  </a:cubicBezTo>
                  <a:cubicBezTo>
                    <a:pt x="120" y="81"/>
                    <a:pt x="120" y="82"/>
                    <a:pt x="120" y="82"/>
                  </a:cubicBezTo>
                  <a:cubicBezTo>
                    <a:pt x="120" y="84"/>
                    <a:pt x="120" y="86"/>
                    <a:pt x="119" y="88"/>
                  </a:cubicBezTo>
                  <a:cubicBezTo>
                    <a:pt x="119" y="90"/>
                    <a:pt x="119" y="92"/>
                    <a:pt x="119" y="95"/>
                  </a:cubicBezTo>
                  <a:cubicBezTo>
                    <a:pt x="118" y="96"/>
                    <a:pt x="118" y="97"/>
                    <a:pt x="118" y="98"/>
                  </a:cubicBezTo>
                  <a:cubicBezTo>
                    <a:pt x="118" y="99"/>
                    <a:pt x="118" y="100"/>
                    <a:pt x="118" y="101"/>
                  </a:cubicBezTo>
                  <a:cubicBezTo>
                    <a:pt x="117" y="101"/>
                    <a:pt x="117" y="102"/>
                    <a:pt x="118" y="102"/>
                  </a:cubicBezTo>
                  <a:cubicBezTo>
                    <a:pt x="118" y="103"/>
                    <a:pt x="118" y="103"/>
                    <a:pt x="118" y="104"/>
                  </a:cubicBezTo>
                  <a:cubicBezTo>
                    <a:pt x="117" y="104"/>
                    <a:pt x="117" y="105"/>
                    <a:pt x="117" y="105"/>
                  </a:cubicBezTo>
                  <a:cubicBezTo>
                    <a:pt x="117" y="106"/>
                    <a:pt x="117" y="106"/>
                    <a:pt x="117" y="107"/>
                  </a:cubicBezTo>
                  <a:cubicBezTo>
                    <a:pt x="117" y="107"/>
                    <a:pt x="117" y="108"/>
                    <a:pt x="117" y="108"/>
                  </a:cubicBezTo>
                  <a:cubicBezTo>
                    <a:pt x="117" y="109"/>
                    <a:pt x="117" y="109"/>
                    <a:pt x="117" y="110"/>
                  </a:cubicBezTo>
                  <a:cubicBezTo>
                    <a:pt x="117" y="110"/>
                    <a:pt x="116" y="111"/>
                    <a:pt x="116" y="111"/>
                  </a:cubicBezTo>
                  <a:cubicBezTo>
                    <a:pt x="116" y="112"/>
                    <a:pt x="116" y="112"/>
                    <a:pt x="116" y="113"/>
                  </a:cubicBezTo>
                  <a:cubicBezTo>
                    <a:pt x="116" y="113"/>
                    <a:pt x="116" y="114"/>
                    <a:pt x="116" y="114"/>
                  </a:cubicBezTo>
                  <a:cubicBezTo>
                    <a:pt x="116" y="115"/>
                    <a:pt x="116" y="115"/>
                    <a:pt x="116" y="116"/>
                  </a:cubicBezTo>
                  <a:cubicBezTo>
                    <a:pt x="116" y="117"/>
                    <a:pt x="116" y="117"/>
                    <a:pt x="115" y="118"/>
                  </a:cubicBezTo>
                  <a:cubicBezTo>
                    <a:pt x="115" y="118"/>
                    <a:pt x="115" y="118"/>
                    <a:pt x="115" y="119"/>
                  </a:cubicBezTo>
                  <a:cubicBezTo>
                    <a:pt x="115" y="119"/>
                    <a:pt x="115" y="120"/>
                    <a:pt x="115" y="120"/>
                  </a:cubicBezTo>
                  <a:cubicBezTo>
                    <a:pt x="115" y="121"/>
                    <a:pt x="115" y="121"/>
                    <a:pt x="115" y="122"/>
                  </a:cubicBezTo>
                  <a:cubicBezTo>
                    <a:pt x="115" y="123"/>
                    <a:pt x="115" y="123"/>
                    <a:pt x="114" y="124"/>
                  </a:cubicBezTo>
                  <a:cubicBezTo>
                    <a:pt x="114" y="124"/>
                    <a:pt x="114" y="125"/>
                    <a:pt x="114" y="125"/>
                  </a:cubicBezTo>
                  <a:cubicBezTo>
                    <a:pt x="114" y="127"/>
                    <a:pt x="114" y="128"/>
                    <a:pt x="114" y="130"/>
                  </a:cubicBezTo>
                  <a:cubicBezTo>
                    <a:pt x="114" y="131"/>
                    <a:pt x="113" y="132"/>
                    <a:pt x="113" y="134"/>
                  </a:cubicBezTo>
                  <a:cubicBezTo>
                    <a:pt x="113" y="135"/>
                    <a:pt x="113" y="137"/>
                    <a:pt x="113" y="138"/>
                  </a:cubicBezTo>
                  <a:cubicBezTo>
                    <a:pt x="112" y="139"/>
                    <a:pt x="112" y="141"/>
                    <a:pt x="112" y="143"/>
                  </a:cubicBezTo>
                  <a:cubicBezTo>
                    <a:pt x="112" y="145"/>
                    <a:pt x="112" y="146"/>
                    <a:pt x="111" y="148"/>
                  </a:cubicBezTo>
                  <a:cubicBezTo>
                    <a:pt x="111" y="149"/>
                    <a:pt x="110" y="151"/>
                    <a:pt x="110" y="153"/>
                  </a:cubicBezTo>
                  <a:cubicBezTo>
                    <a:pt x="110" y="153"/>
                    <a:pt x="110" y="154"/>
                    <a:pt x="110" y="154"/>
                  </a:cubicBezTo>
                  <a:cubicBezTo>
                    <a:pt x="110" y="154"/>
                    <a:pt x="110" y="155"/>
                    <a:pt x="110" y="155"/>
                  </a:cubicBezTo>
                  <a:cubicBezTo>
                    <a:pt x="110" y="156"/>
                    <a:pt x="110" y="156"/>
                    <a:pt x="110" y="157"/>
                  </a:cubicBezTo>
                  <a:cubicBezTo>
                    <a:pt x="110" y="157"/>
                    <a:pt x="110" y="158"/>
                    <a:pt x="110" y="158"/>
                  </a:cubicBezTo>
                  <a:cubicBezTo>
                    <a:pt x="109" y="159"/>
                    <a:pt x="109" y="159"/>
                    <a:pt x="110" y="160"/>
                  </a:cubicBezTo>
                  <a:cubicBezTo>
                    <a:pt x="110" y="160"/>
                    <a:pt x="110" y="161"/>
                    <a:pt x="110" y="161"/>
                  </a:cubicBezTo>
                  <a:cubicBezTo>
                    <a:pt x="109" y="162"/>
                    <a:pt x="109" y="162"/>
                    <a:pt x="109" y="163"/>
                  </a:cubicBezTo>
                  <a:cubicBezTo>
                    <a:pt x="109" y="163"/>
                    <a:pt x="109" y="164"/>
                    <a:pt x="109" y="165"/>
                  </a:cubicBezTo>
                  <a:cubicBezTo>
                    <a:pt x="109" y="165"/>
                    <a:pt x="109" y="166"/>
                    <a:pt x="109" y="166"/>
                  </a:cubicBezTo>
                  <a:cubicBezTo>
                    <a:pt x="109" y="166"/>
                    <a:pt x="109" y="167"/>
                    <a:pt x="109" y="168"/>
                  </a:cubicBezTo>
                  <a:cubicBezTo>
                    <a:pt x="109" y="168"/>
                    <a:pt x="109" y="169"/>
                    <a:pt x="108" y="170"/>
                  </a:cubicBezTo>
                  <a:cubicBezTo>
                    <a:pt x="108" y="171"/>
                    <a:pt x="108" y="172"/>
                    <a:pt x="108" y="173"/>
                  </a:cubicBezTo>
                  <a:cubicBezTo>
                    <a:pt x="108" y="177"/>
                    <a:pt x="107" y="180"/>
                    <a:pt x="107" y="183"/>
                  </a:cubicBezTo>
                  <a:cubicBezTo>
                    <a:pt x="106" y="186"/>
                    <a:pt x="106" y="189"/>
                    <a:pt x="105" y="192"/>
                  </a:cubicBezTo>
                  <a:cubicBezTo>
                    <a:pt x="105" y="192"/>
                    <a:pt x="105" y="193"/>
                    <a:pt x="105" y="193"/>
                  </a:cubicBezTo>
                  <a:cubicBezTo>
                    <a:pt x="105" y="194"/>
                    <a:pt x="105" y="194"/>
                    <a:pt x="105" y="194"/>
                  </a:cubicBezTo>
                  <a:cubicBezTo>
                    <a:pt x="105" y="195"/>
                    <a:pt x="105" y="195"/>
                    <a:pt x="105" y="196"/>
                  </a:cubicBezTo>
                  <a:cubicBezTo>
                    <a:pt x="105" y="196"/>
                    <a:pt x="104" y="197"/>
                    <a:pt x="104" y="197"/>
                  </a:cubicBezTo>
                  <a:cubicBezTo>
                    <a:pt x="104" y="198"/>
                    <a:pt x="104" y="198"/>
                    <a:pt x="104" y="199"/>
                  </a:cubicBezTo>
                  <a:cubicBezTo>
                    <a:pt x="104" y="200"/>
                    <a:pt x="104" y="200"/>
                    <a:pt x="104" y="201"/>
                  </a:cubicBezTo>
                  <a:cubicBezTo>
                    <a:pt x="104" y="201"/>
                    <a:pt x="104" y="202"/>
                    <a:pt x="104" y="202"/>
                  </a:cubicBezTo>
                  <a:cubicBezTo>
                    <a:pt x="104" y="203"/>
                    <a:pt x="104" y="203"/>
                    <a:pt x="104" y="204"/>
                  </a:cubicBezTo>
                  <a:cubicBezTo>
                    <a:pt x="103" y="205"/>
                    <a:pt x="103" y="207"/>
                    <a:pt x="103" y="208"/>
                  </a:cubicBezTo>
                  <a:cubicBezTo>
                    <a:pt x="103" y="210"/>
                    <a:pt x="103" y="212"/>
                    <a:pt x="102" y="213"/>
                  </a:cubicBezTo>
                  <a:cubicBezTo>
                    <a:pt x="100" y="213"/>
                    <a:pt x="97" y="213"/>
                    <a:pt x="93" y="213"/>
                  </a:cubicBezTo>
                  <a:cubicBezTo>
                    <a:pt x="90" y="213"/>
                    <a:pt x="86" y="213"/>
                    <a:pt x="82" y="213"/>
                  </a:cubicBezTo>
                  <a:cubicBezTo>
                    <a:pt x="82" y="212"/>
                    <a:pt x="82" y="212"/>
                    <a:pt x="82" y="212"/>
                  </a:cubicBezTo>
                  <a:cubicBezTo>
                    <a:pt x="82" y="211"/>
                    <a:pt x="82" y="211"/>
                    <a:pt x="82" y="211"/>
                  </a:cubicBezTo>
                  <a:cubicBezTo>
                    <a:pt x="82" y="210"/>
                    <a:pt x="82" y="210"/>
                    <a:pt x="81" y="210"/>
                  </a:cubicBezTo>
                  <a:cubicBezTo>
                    <a:pt x="81" y="210"/>
                    <a:pt x="81" y="209"/>
                    <a:pt x="81" y="209"/>
                  </a:cubicBezTo>
                  <a:cubicBezTo>
                    <a:pt x="80" y="209"/>
                    <a:pt x="80" y="210"/>
                    <a:pt x="80" y="210"/>
                  </a:cubicBezTo>
                  <a:cubicBezTo>
                    <a:pt x="80" y="211"/>
                    <a:pt x="79" y="211"/>
                    <a:pt x="79" y="212"/>
                  </a:cubicBezTo>
                  <a:cubicBezTo>
                    <a:pt x="78" y="212"/>
                    <a:pt x="77" y="212"/>
                    <a:pt x="76" y="213"/>
                  </a:cubicBezTo>
                  <a:cubicBezTo>
                    <a:pt x="76" y="213"/>
                    <a:pt x="75" y="213"/>
                    <a:pt x="76" y="212"/>
                  </a:cubicBezTo>
                  <a:cubicBezTo>
                    <a:pt x="76" y="212"/>
                    <a:pt x="76" y="212"/>
                    <a:pt x="76" y="212"/>
                  </a:cubicBezTo>
                  <a:cubicBezTo>
                    <a:pt x="75" y="211"/>
                    <a:pt x="75" y="211"/>
                    <a:pt x="75" y="212"/>
                  </a:cubicBezTo>
                  <a:cubicBezTo>
                    <a:pt x="74" y="212"/>
                    <a:pt x="74" y="212"/>
                    <a:pt x="74" y="212"/>
                  </a:cubicBezTo>
                  <a:cubicBezTo>
                    <a:pt x="73" y="212"/>
                    <a:pt x="73" y="213"/>
                    <a:pt x="73" y="213"/>
                  </a:cubicBezTo>
                  <a:cubicBezTo>
                    <a:pt x="72" y="213"/>
                    <a:pt x="72" y="213"/>
                    <a:pt x="71" y="213"/>
                  </a:cubicBezTo>
                  <a:cubicBezTo>
                    <a:pt x="71" y="212"/>
                    <a:pt x="72" y="212"/>
                    <a:pt x="72" y="212"/>
                  </a:cubicBezTo>
                  <a:cubicBezTo>
                    <a:pt x="72" y="212"/>
                    <a:pt x="72" y="212"/>
                    <a:pt x="72" y="211"/>
                  </a:cubicBezTo>
                  <a:cubicBezTo>
                    <a:pt x="72" y="211"/>
                    <a:pt x="71" y="211"/>
                    <a:pt x="71" y="211"/>
                  </a:cubicBezTo>
                  <a:cubicBezTo>
                    <a:pt x="71" y="211"/>
                    <a:pt x="71" y="212"/>
                    <a:pt x="71" y="212"/>
                  </a:cubicBezTo>
                  <a:cubicBezTo>
                    <a:pt x="70" y="212"/>
                    <a:pt x="70" y="212"/>
                    <a:pt x="70" y="213"/>
                  </a:cubicBezTo>
                  <a:cubicBezTo>
                    <a:pt x="70" y="213"/>
                    <a:pt x="69" y="213"/>
                    <a:pt x="68" y="213"/>
                  </a:cubicBezTo>
                  <a:cubicBezTo>
                    <a:pt x="69" y="212"/>
                    <a:pt x="69" y="212"/>
                    <a:pt x="69" y="212"/>
                  </a:cubicBezTo>
                  <a:cubicBezTo>
                    <a:pt x="69" y="212"/>
                    <a:pt x="70" y="211"/>
                    <a:pt x="70" y="211"/>
                  </a:cubicBezTo>
                  <a:cubicBezTo>
                    <a:pt x="70" y="211"/>
                    <a:pt x="70" y="211"/>
                    <a:pt x="71" y="211"/>
                  </a:cubicBezTo>
                  <a:cubicBezTo>
                    <a:pt x="71" y="210"/>
                    <a:pt x="71" y="210"/>
                    <a:pt x="71" y="209"/>
                  </a:cubicBezTo>
                  <a:cubicBezTo>
                    <a:pt x="71" y="209"/>
                    <a:pt x="71" y="209"/>
                    <a:pt x="70" y="209"/>
                  </a:cubicBezTo>
                  <a:cubicBezTo>
                    <a:pt x="70" y="209"/>
                    <a:pt x="70" y="209"/>
                    <a:pt x="70" y="209"/>
                  </a:cubicBezTo>
                  <a:cubicBezTo>
                    <a:pt x="70" y="208"/>
                    <a:pt x="69" y="208"/>
                    <a:pt x="69" y="209"/>
                  </a:cubicBezTo>
                  <a:cubicBezTo>
                    <a:pt x="69" y="209"/>
                    <a:pt x="69" y="209"/>
                    <a:pt x="69" y="209"/>
                  </a:cubicBezTo>
                  <a:cubicBezTo>
                    <a:pt x="69" y="209"/>
                    <a:pt x="69" y="210"/>
                    <a:pt x="69" y="210"/>
                  </a:cubicBezTo>
                  <a:cubicBezTo>
                    <a:pt x="69" y="210"/>
                    <a:pt x="69" y="210"/>
                    <a:pt x="68" y="210"/>
                  </a:cubicBezTo>
                  <a:cubicBezTo>
                    <a:pt x="68" y="209"/>
                    <a:pt x="68" y="209"/>
                    <a:pt x="68" y="208"/>
                  </a:cubicBezTo>
                  <a:cubicBezTo>
                    <a:pt x="68" y="207"/>
                    <a:pt x="68" y="207"/>
                    <a:pt x="67" y="206"/>
                  </a:cubicBezTo>
                  <a:cubicBezTo>
                    <a:pt x="67" y="206"/>
                    <a:pt x="67" y="205"/>
                    <a:pt x="67" y="205"/>
                  </a:cubicBezTo>
                  <a:cubicBezTo>
                    <a:pt x="67" y="204"/>
                    <a:pt x="67" y="204"/>
                    <a:pt x="66" y="204"/>
                  </a:cubicBezTo>
                  <a:cubicBezTo>
                    <a:pt x="66" y="202"/>
                    <a:pt x="66" y="201"/>
                    <a:pt x="66" y="199"/>
                  </a:cubicBezTo>
                  <a:cubicBezTo>
                    <a:pt x="66" y="197"/>
                    <a:pt x="66" y="196"/>
                    <a:pt x="66" y="194"/>
                  </a:cubicBezTo>
                  <a:cubicBezTo>
                    <a:pt x="65" y="194"/>
                    <a:pt x="65" y="194"/>
                    <a:pt x="65" y="193"/>
                  </a:cubicBezTo>
                  <a:cubicBezTo>
                    <a:pt x="65" y="193"/>
                    <a:pt x="65" y="193"/>
                    <a:pt x="65" y="192"/>
                  </a:cubicBezTo>
                  <a:cubicBezTo>
                    <a:pt x="65" y="192"/>
                    <a:pt x="65" y="191"/>
                    <a:pt x="65" y="191"/>
                  </a:cubicBezTo>
                  <a:cubicBezTo>
                    <a:pt x="65" y="191"/>
                    <a:pt x="65" y="190"/>
                    <a:pt x="65" y="190"/>
                  </a:cubicBezTo>
                  <a:cubicBezTo>
                    <a:pt x="65" y="189"/>
                    <a:pt x="65" y="188"/>
                    <a:pt x="65" y="187"/>
                  </a:cubicBezTo>
                  <a:cubicBezTo>
                    <a:pt x="64" y="187"/>
                    <a:pt x="64" y="186"/>
                    <a:pt x="64" y="184"/>
                  </a:cubicBezTo>
                  <a:cubicBezTo>
                    <a:pt x="64" y="182"/>
                    <a:pt x="64" y="180"/>
                    <a:pt x="63" y="179"/>
                  </a:cubicBezTo>
                  <a:cubicBezTo>
                    <a:pt x="63" y="177"/>
                    <a:pt x="63" y="175"/>
                    <a:pt x="62" y="173"/>
                  </a:cubicBezTo>
                  <a:cubicBezTo>
                    <a:pt x="62" y="172"/>
                    <a:pt x="62" y="172"/>
                    <a:pt x="62" y="172"/>
                  </a:cubicBezTo>
                  <a:cubicBezTo>
                    <a:pt x="62" y="171"/>
                    <a:pt x="62" y="171"/>
                    <a:pt x="62" y="170"/>
                  </a:cubicBezTo>
                  <a:cubicBezTo>
                    <a:pt x="62" y="169"/>
                    <a:pt x="62" y="168"/>
                    <a:pt x="61" y="166"/>
                  </a:cubicBezTo>
                  <a:cubicBezTo>
                    <a:pt x="61" y="164"/>
                    <a:pt x="61" y="163"/>
                    <a:pt x="60" y="161"/>
                  </a:cubicBezTo>
                  <a:cubicBezTo>
                    <a:pt x="60" y="161"/>
                    <a:pt x="60" y="160"/>
                    <a:pt x="60" y="160"/>
                  </a:cubicBezTo>
                  <a:cubicBezTo>
                    <a:pt x="61" y="159"/>
                    <a:pt x="61" y="159"/>
                    <a:pt x="60" y="159"/>
                  </a:cubicBezTo>
                  <a:cubicBezTo>
                    <a:pt x="60" y="158"/>
                    <a:pt x="60" y="157"/>
                    <a:pt x="60" y="156"/>
                  </a:cubicBezTo>
                  <a:cubicBezTo>
                    <a:pt x="60" y="155"/>
                    <a:pt x="60" y="154"/>
                    <a:pt x="59" y="153"/>
                  </a:cubicBezTo>
                  <a:cubicBezTo>
                    <a:pt x="59" y="150"/>
                    <a:pt x="59" y="148"/>
                    <a:pt x="58" y="145"/>
                  </a:cubicBezTo>
                  <a:cubicBezTo>
                    <a:pt x="58" y="142"/>
                    <a:pt x="57" y="139"/>
                    <a:pt x="57" y="136"/>
                  </a:cubicBezTo>
                  <a:cubicBezTo>
                    <a:pt x="57" y="135"/>
                    <a:pt x="57" y="134"/>
                    <a:pt x="57" y="132"/>
                  </a:cubicBezTo>
                  <a:cubicBezTo>
                    <a:pt x="56" y="131"/>
                    <a:pt x="56" y="130"/>
                    <a:pt x="56" y="128"/>
                  </a:cubicBezTo>
                  <a:cubicBezTo>
                    <a:pt x="56" y="128"/>
                    <a:pt x="56" y="127"/>
                    <a:pt x="56" y="127"/>
                  </a:cubicBezTo>
                  <a:cubicBezTo>
                    <a:pt x="56" y="126"/>
                    <a:pt x="55" y="126"/>
                    <a:pt x="55" y="125"/>
                  </a:cubicBezTo>
                  <a:cubicBezTo>
                    <a:pt x="55" y="124"/>
                    <a:pt x="55" y="122"/>
                    <a:pt x="55" y="121"/>
                  </a:cubicBezTo>
                  <a:cubicBezTo>
                    <a:pt x="55" y="119"/>
                    <a:pt x="55" y="118"/>
                    <a:pt x="55" y="116"/>
                  </a:cubicBezTo>
                  <a:cubicBezTo>
                    <a:pt x="54" y="116"/>
                    <a:pt x="54" y="115"/>
                    <a:pt x="54" y="115"/>
                  </a:cubicBezTo>
                  <a:cubicBezTo>
                    <a:pt x="54" y="114"/>
                    <a:pt x="54" y="114"/>
                    <a:pt x="54" y="113"/>
                  </a:cubicBezTo>
                  <a:cubicBezTo>
                    <a:pt x="54" y="113"/>
                    <a:pt x="54" y="112"/>
                    <a:pt x="54" y="112"/>
                  </a:cubicBezTo>
                  <a:cubicBezTo>
                    <a:pt x="54" y="112"/>
                    <a:pt x="54" y="111"/>
                    <a:pt x="54" y="111"/>
                  </a:cubicBezTo>
                  <a:cubicBezTo>
                    <a:pt x="53" y="110"/>
                    <a:pt x="53" y="109"/>
                    <a:pt x="53" y="108"/>
                  </a:cubicBezTo>
                  <a:cubicBezTo>
                    <a:pt x="53" y="108"/>
                    <a:pt x="53" y="107"/>
                    <a:pt x="53" y="105"/>
                  </a:cubicBezTo>
                  <a:cubicBezTo>
                    <a:pt x="52" y="103"/>
                    <a:pt x="52" y="100"/>
                    <a:pt x="51" y="97"/>
                  </a:cubicBezTo>
                  <a:cubicBezTo>
                    <a:pt x="51" y="94"/>
                    <a:pt x="50" y="91"/>
                    <a:pt x="50" y="88"/>
                  </a:cubicBezTo>
                  <a:cubicBezTo>
                    <a:pt x="50" y="88"/>
                    <a:pt x="50" y="87"/>
                    <a:pt x="50" y="87"/>
                  </a:cubicBezTo>
                  <a:cubicBezTo>
                    <a:pt x="50" y="87"/>
                    <a:pt x="50" y="86"/>
                    <a:pt x="50" y="86"/>
                  </a:cubicBezTo>
                  <a:cubicBezTo>
                    <a:pt x="50" y="85"/>
                    <a:pt x="49" y="83"/>
                    <a:pt x="49" y="81"/>
                  </a:cubicBezTo>
                  <a:cubicBezTo>
                    <a:pt x="49" y="80"/>
                    <a:pt x="49" y="78"/>
                    <a:pt x="49" y="76"/>
                  </a:cubicBezTo>
                  <a:cubicBezTo>
                    <a:pt x="48" y="78"/>
                    <a:pt x="48" y="81"/>
                    <a:pt x="48" y="84"/>
                  </a:cubicBezTo>
                  <a:cubicBezTo>
                    <a:pt x="48" y="87"/>
                    <a:pt x="48" y="90"/>
                    <a:pt x="48" y="93"/>
                  </a:cubicBezTo>
                  <a:lnTo>
                    <a:pt x="48" y="193"/>
                  </a:lnTo>
                  <a:cubicBezTo>
                    <a:pt x="48" y="194"/>
                    <a:pt x="48" y="194"/>
                    <a:pt x="47" y="194"/>
                  </a:cubicBezTo>
                  <a:cubicBezTo>
                    <a:pt x="47" y="194"/>
                    <a:pt x="47" y="193"/>
                    <a:pt x="47" y="193"/>
                  </a:cubicBezTo>
                  <a:cubicBezTo>
                    <a:pt x="47" y="193"/>
                    <a:pt x="46" y="193"/>
                    <a:pt x="46" y="192"/>
                  </a:cubicBezTo>
                  <a:cubicBezTo>
                    <a:pt x="46" y="192"/>
                    <a:pt x="46" y="192"/>
                    <a:pt x="45" y="192"/>
                  </a:cubicBezTo>
                  <a:cubicBezTo>
                    <a:pt x="45" y="193"/>
                    <a:pt x="44" y="193"/>
                    <a:pt x="43" y="193"/>
                  </a:cubicBezTo>
                  <a:cubicBezTo>
                    <a:pt x="43" y="193"/>
                    <a:pt x="42" y="193"/>
                    <a:pt x="41" y="193"/>
                  </a:cubicBezTo>
                  <a:cubicBezTo>
                    <a:pt x="41" y="194"/>
                    <a:pt x="41" y="194"/>
                    <a:pt x="41" y="194"/>
                  </a:cubicBezTo>
                  <a:cubicBezTo>
                    <a:pt x="42" y="194"/>
                    <a:pt x="42" y="195"/>
                    <a:pt x="42" y="195"/>
                  </a:cubicBezTo>
                  <a:cubicBezTo>
                    <a:pt x="42" y="195"/>
                    <a:pt x="42" y="195"/>
                    <a:pt x="42" y="195"/>
                  </a:cubicBezTo>
                  <a:cubicBezTo>
                    <a:pt x="42" y="195"/>
                    <a:pt x="43" y="196"/>
                    <a:pt x="42" y="196"/>
                  </a:cubicBezTo>
                  <a:cubicBezTo>
                    <a:pt x="42" y="196"/>
                    <a:pt x="41" y="197"/>
                    <a:pt x="41" y="197"/>
                  </a:cubicBezTo>
                  <a:cubicBezTo>
                    <a:pt x="40" y="197"/>
                    <a:pt x="40" y="197"/>
                    <a:pt x="39" y="197"/>
                  </a:cubicBezTo>
                  <a:cubicBezTo>
                    <a:pt x="38" y="197"/>
                    <a:pt x="38" y="198"/>
                    <a:pt x="38" y="198"/>
                  </a:cubicBezTo>
                  <a:cubicBezTo>
                    <a:pt x="38" y="198"/>
                    <a:pt x="39" y="198"/>
                    <a:pt x="39" y="199"/>
                  </a:cubicBezTo>
                  <a:cubicBezTo>
                    <a:pt x="39" y="199"/>
                    <a:pt x="39" y="199"/>
                    <a:pt x="39" y="199"/>
                  </a:cubicBezTo>
                  <a:cubicBezTo>
                    <a:pt x="40" y="200"/>
                    <a:pt x="40" y="200"/>
                    <a:pt x="40" y="201"/>
                  </a:cubicBezTo>
                  <a:cubicBezTo>
                    <a:pt x="38" y="201"/>
                    <a:pt x="37" y="200"/>
                    <a:pt x="37" y="199"/>
                  </a:cubicBezTo>
                  <a:cubicBezTo>
                    <a:pt x="36" y="199"/>
                    <a:pt x="35" y="200"/>
                    <a:pt x="35" y="200"/>
                  </a:cubicBezTo>
                  <a:cubicBezTo>
                    <a:pt x="35" y="201"/>
                    <a:pt x="34" y="201"/>
                    <a:pt x="33" y="201"/>
                  </a:cubicBezTo>
                  <a:cubicBezTo>
                    <a:pt x="33" y="201"/>
                    <a:pt x="32" y="201"/>
                    <a:pt x="32" y="201"/>
                  </a:cubicBezTo>
                  <a:cubicBezTo>
                    <a:pt x="32" y="201"/>
                    <a:pt x="32" y="201"/>
                    <a:pt x="32" y="201"/>
                  </a:cubicBezTo>
                  <a:cubicBezTo>
                    <a:pt x="32" y="200"/>
                    <a:pt x="31" y="200"/>
                    <a:pt x="31" y="200"/>
                  </a:cubicBezTo>
                  <a:cubicBezTo>
                    <a:pt x="31" y="200"/>
                    <a:pt x="31" y="200"/>
                    <a:pt x="30" y="200"/>
                  </a:cubicBezTo>
                  <a:cubicBezTo>
                    <a:pt x="30" y="200"/>
                    <a:pt x="30" y="200"/>
                    <a:pt x="30" y="201"/>
                  </a:cubicBezTo>
                  <a:cubicBezTo>
                    <a:pt x="30" y="202"/>
                    <a:pt x="30" y="202"/>
                    <a:pt x="30" y="203"/>
                  </a:cubicBezTo>
                  <a:cubicBezTo>
                    <a:pt x="29" y="202"/>
                    <a:pt x="29" y="202"/>
                    <a:pt x="28" y="203"/>
                  </a:cubicBezTo>
                  <a:cubicBezTo>
                    <a:pt x="27" y="203"/>
                    <a:pt x="27" y="204"/>
                    <a:pt x="27" y="205"/>
                  </a:cubicBezTo>
                  <a:cubicBezTo>
                    <a:pt x="27" y="205"/>
                    <a:pt x="27" y="205"/>
                    <a:pt x="27" y="204"/>
                  </a:cubicBezTo>
                  <a:cubicBezTo>
                    <a:pt x="27" y="204"/>
                    <a:pt x="27" y="204"/>
                    <a:pt x="26" y="204"/>
                  </a:cubicBezTo>
                  <a:cubicBezTo>
                    <a:pt x="26" y="204"/>
                    <a:pt x="25" y="205"/>
                    <a:pt x="25" y="205"/>
                  </a:cubicBezTo>
                  <a:cubicBezTo>
                    <a:pt x="25" y="205"/>
                    <a:pt x="26" y="206"/>
                    <a:pt x="26" y="206"/>
                  </a:cubicBezTo>
                  <a:cubicBezTo>
                    <a:pt x="26" y="206"/>
                    <a:pt x="26" y="207"/>
                    <a:pt x="27" y="207"/>
                  </a:cubicBezTo>
                  <a:cubicBezTo>
                    <a:pt x="27" y="208"/>
                    <a:pt x="27" y="208"/>
                    <a:pt x="27" y="209"/>
                  </a:cubicBezTo>
                  <a:cubicBezTo>
                    <a:pt x="26" y="208"/>
                    <a:pt x="26" y="208"/>
                    <a:pt x="25" y="209"/>
                  </a:cubicBezTo>
                  <a:cubicBezTo>
                    <a:pt x="24" y="209"/>
                    <a:pt x="24" y="209"/>
                    <a:pt x="23" y="209"/>
                  </a:cubicBezTo>
                  <a:cubicBezTo>
                    <a:pt x="23" y="209"/>
                    <a:pt x="22" y="209"/>
                    <a:pt x="22" y="210"/>
                  </a:cubicBezTo>
                  <a:cubicBezTo>
                    <a:pt x="21" y="210"/>
                    <a:pt x="20" y="210"/>
                    <a:pt x="20" y="209"/>
                  </a:cubicBezTo>
                  <a:cubicBezTo>
                    <a:pt x="20" y="209"/>
                    <a:pt x="20" y="208"/>
                    <a:pt x="20" y="208"/>
                  </a:cubicBezTo>
                  <a:cubicBezTo>
                    <a:pt x="19" y="207"/>
                    <a:pt x="19" y="207"/>
                    <a:pt x="18" y="207"/>
                  </a:cubicBezTo>
                  <a:cubicBezTo>
                    <a:pt x="18" y="207"/>
                    <a:pt x="19" y="206"/>
                    <a:pt x="19" y="206"/>
                  </a:cubicBezTo>
                  <a:cubicBezTo>
                    <a:pt x="19" y="206"/>
                    <a:pt x="20" y="206"/>
                    <a:pt x="20" y="205"/>
                  </a:cubicBezTo>
                  <a:cubicBezTo>
                    <a:pt x="19" y="204"/>
                    <a:pt x="19" y="202"/>
                    <a:pt x="18" y="199"/>
                  </a:cubicBezTo>
                  <a:cubicBezTo>
                    <a:pt x="18" y="199"/>
                    <a:pt x="17" y="199"/>
                    <a:pt x="17" y="200"/>
                  </a:cubicBezTo>
                  <a:cubicBezTo>
                    <a:pt x="17" y="200"/>
                    <a:pt x="16" y="200"/>
                    <a:pt x="16" y="200"/>
                  </a:cubicBezTo>
                  <a:cubicBezTo>
                    <a:pt x="16" y="200"/>
                    <a:pt x="16" y="201"/>
                    <a:pt x="15" y="201"/>
                  </a:cubicBezTo>
                  <a:cubicBezTo>
                    <a:pt x="15" y="201"/>
                    <a:pt x="14" y="201"/>
                    <a:pt x="14" y="201"/>
                  </a:cubicBezTo>
                  <a:cubicBezTo>
                    <a:pt x="13" y="201"/>
                    <a:pt x="13" y="201"/>
                    <a:pt x="13" y="202"/>
                  </a:cubicBezTo>
                  <a:cubicBezTo>
                    <a:pt x="13" y="202"/>
                    <a:pt x="13" y="203"/>
                    <a:pt x="14" y="203"/>
                  </a:cubicBezTo>
                  <a:cubicBezTo>
                    <a:pt x="13" y="203"/>
                    <a:pt x="13" y="203"/>
                    <a:pt x="13" y="203"/>
                  </a:cubicBezTo>
                  <a:cubicBezTo>
                    <a:pt x="13" y="202"/>
                    <a:pt x="12" y="202"/>
                    <a:pt x="12" y="201"/>
                  </a:cubicBezTo>
                  <a:cubicBezTo>
                    <a:pt x="12" y="201"/>
                    <a:pt x="12" y="201"/>
                    <a:pt x="11" y="200"/>
                  </a:cubicBezTo>
                  <a:cubicBezTo>
                    <a:pt x="11" y="200"/>
                    <a:pt x="11" y="199"/>
                    <a:pt x="10" y="199"/>
                  </a:cubicBezTo>
                  <a:cubicBezTo>
                    <a:pt x="10" y="199"/>
                    <a:pt x="11" y="199"/>
                    <a:pt x="11" y="198"/>
                  </a:cubicBezTo>
                  <a:cubicBezTo>
                    <a:pt x="11" y="198"/>
                    <a:pt x="11" y="197"/>
                    <a:pt x="10" y="197"/>
                  </a:cubicBezTo>
                  <a:cubicBezTo>
                    <a:pt x="9" y="197"/>
                    <a:pt x="8" y="197"/>
                    <a:pt x="7" y="197"/>
                  </a:cubicBezTo>
                  <a:cubicBezTo>
                    <a:pt x="7" y="198"/>
                    <a:pt x="7" y="198"/>
                    <a:pt x="7" y="198"/>
                  </a:cubicBezTo>
                  <a:cubicBezTo>
                    <a:pt x="7" y="198"/>
                    <a:pt x="8" y="198"/>
                    <a:pt x="8" y="198"/>
                  </a:cubicBezTo>
                  <a:lnTo>
                    <a:pt x="9" y="198"/>
                  </a:lnTo>
                  <a:cubicBezTo>
                    <a:pt x="9" y="198"/>
                    <a:pt x="9" y="198"/>
                    <a:pt x="9" y="198"/>
                  </a:cubicBezTo>
                  <a:cubicBezTo>
                    <a:pt x="9" y="200"/>
                    <a:pt x="8" y="201"/>
                    <a:pt x="6" y="201"/>
                  </a:cubicBezTo>
                  <a:cubicBezTo>
                    <a:pt x="5" y="201"/>
                    <a:pt x="5" y="202"/>
                    <a:pt x="4" y="202"/>
                  </a:cubicBezTo>
                  <a:cubicBezTo>
                    <a:pt x="4" y="203"/>
                    <a:pt x="4" y="204"/>
                    <a:pt x="4" y="205"/>
                  </a:cubicBezTo>
                  <a:cubicBezTo>
                    <a:pt x="5" y="205"/>
                    <a:pt x="5" y="205"/>
                    <a:pt x="5" y="204"/>
                  </a:cubicBezTo>
                  <a:cubicBezTo>
                    <a:pt x="6" y="204"/>
                    <a:pt x="6" y="204"/>
                    <a:pt x="6" y="204"/>
                  </a:cubicBezTo>
                  <a:cubicBezTo>
                    <a:pt x="6" y="204"/>
                    <a:pt x="7" y="203"/>
                    <a:pt x="7" y="203"/>
                  </a:cubicBezTo>
                  <a:cubicBezTo>
                    <a:pt x="7" y="203"/>
                    <a:pt x="7" y="203"/>
                    <a:pt x="8" y="203"/>
                  </a:cubicBezTo>
                  <a:lnTo>
                    <a:pt x="6" y="206"/>
                  </a:lnTo>
                  <a:lnTo>
                    <a:pt x="5" y="206"/>
                  </a:lnTo>
                  <a:cubicBezTo>
                    <a:pt x="4" y="206"/>
                    <a:pt x="4" y="207"/>
                    <a:pt x="4" y="207"/>
                  </a:cubicBezTo>
                  <a:cubicBezTo>
                    <a:pt x="4" y="207"/>
                    <a:pt x="4" y="208"/>
                    <a:pt x="5" y="208"/>
                  </a:cubicBezTo>
                  <a:cubicBezTo>
                    <a:pt x="5" y="208"/>
                    <a:pt x="6" y="209"/>
                    <a:pt x="6" y="209"/>
                  </a:cubicBezTo>
                  <a:cubicBezTo>
                    <a:pt x="6" y="209"/>
                    <a:pt x="7" y="209"/>
                    <a:pt x="7" y="209"/>
                  </a:cubicBezTo>
                  <a:cubicBezTo>
                    <a:pt x="7" y="209"/>
                    <a:pt x="7" y="208"/>
                    <a:pt x="7" y="208"/>
                  </a:cubicBezTo>
                  <a:cubicBezTo>
                    <a:pt x="7" y="208"/>
                    <a:pt x="7" y="208"/>
                    <a:pt x="7" y="208"/>
                  </a:cubicBezTo>
                  <a:cubicBezTo>
                    <a:pt x="7" y="208"/>
                    <a:pt x="8" y="208"/>
                    <a:pt x="8" y="208"/>
                  </a:cubicBezTo>
                  <a:lnTo>
                    <a:pt x="8" y="210"/>
                  </a:lnTo>
                  <a:cubicBezTo>
                    <a:pt x="7" y="210"/>
                    <a:pt x="6" y="210"/>
                    <a:pt x="5" y="210"/>
                  </a:cubicBezTo>
                  <a:cubicBezTo>
                    <a:pt x="4" y="210"/>
                    <a:pt x="4" y="210"/>
                    <a:pt x="4" y="209"/>
                  </a:cubicBezTo>
                  <a:cubicBezTo>
                    <a:pt x="3" y="209"/>
                    <a:pt x="3" y="209"/>
                    <a:pt x="3" y="210"/>
                  </a:cubicBezTo>
                  <a:cubicBezTo>
                    <a:pt x="3" y="211"/>
                    <a:pt x="3" y="211"/>
                    <a:pt x="3" y="212"/>
                  </a:cubicBezTo>
                  <a:cubicBezTo>
                    <a:pt x="3" y="211"/>
                    <a:pt x="2" y="211"/>
                    <a:pt x="1" y="211"/>
                  </a:cubicBezTo>
                  <a:cubicBezTo>
                    <a:pt x="1" y="211"/>
                    <a:pt x="0" y="211"/>
                    <a:pt x="0" y="210"/>
                  </a:cubicBezTo>
                  <a:cubicBezTo>
                    <a:pt x="0" y="209"/>
                    <a:pt x="0" y="208"/>
                    <a:pt x="0" y="208"/>
                  </a:cubicBezTo>
                  <a:cubicBezTo>
                    <a:pt x="0" y="207"/>
                    <a:pt x="0" y="206"/>
                    <a:pt x="0" y="204"/>
                  </a:cubicBezTo>
                  <a:cubicBezTo>
                    <a:pt x="0" y="204"/>
                    <a:pt x="0" y="204"/>
                    <a:pt x="1" y="203"/>
                  </a:cubicBezTo>
                  <a:cubicBezTo>
                    <a:pt x="1" y="203"/>
                    <a:pt x="1" y="203"/>
                    <a:pt x="1" y="202"/>
                  </a:cubicBezTo>
                  <a:cubicBezTo>
                    <a:pt x="2" y="202"/>
                    <a:pt x="2" y="202"/>
                    <a:pt x="1" y="202"/>
                  </a:cubicBezTo>
                  <a:cubicBezTo>
                    <a:pt x="1" y="202"/>
                    <a:pt x="1" y="202"/>
                    <a:pt x="1" y="201"/>
                  </a:cubicBezTo>
                  <a:cubicBezTo>
                    <a:pt x="1" y="201"/>
                    <a:pt x="1" y="201"/>
                    <a:pt x="0" y="201"/>
                  </a:cubicBezTo>
                  <a:cubicBezTo>
                    <a:pt x="0" y="201"/>
                    <a:pt x="0" y="201"/>
                    <a:pt x="0" y="201"/>
                  </a:cubicBezTo>
                  <a:cubicBezTo>
                    <a:pt x="0" y="172"/>
                    <a:pt x="0" y="144"/>
                    <a:pt x="0" y="115"/>
                  </a:cubicBezTo>
                  <a:cubicBezTo>
                    <a:pt x="0" y="86"/>
                    <a:pt x="0" y="58"/>
                    <a:pt x="0" y="29"/>
                  </a:cubicBezTo>
                  <a:cubicBezTo>
                    <a:pt x="1" y="29"/>
                    <a:pt x="1" y="29"/>
                    <a:pt x="2" y="29"/>
                  </a:cubicBezTo>
                  <a:cubicBezTo>
                    <a:pt x="2" y="30"/>
                    <a:pt x="2" y="30"/>
                    <a:pt x="3" y="30"/>
                  </a:cubicBezTo>
                  <a:cubicBezTo>
                    <a:pt x="4" y="30"/>
                    <a:pt x="4" y="30"/>
                    <a:pt x="4" y="29"/>
                  </a:cubicBezTo>
                  <a:cubicBezTo>
                    <a:pt x="4" y="28"/>
                    <a:pt x="5" y="27"/>
                    <a:pt x="5" y="26"/>
                  </a:cubicBezTo>
                  <a:cubicBezTo>
                    <a:pt x="4" y="26"/>
                    <a:pt x="4" y="26"/>
                    <a:pt x="4" y="27"/>
                  </a:cubicBezTo>
                  <a:cubicBezTo>
                    <a:pt x="4" y="27"/>
                    <a:pt x="4" y="27"/>
                    <a:pt x="4" y="27"/>
                  </a:cubicBezTo>
                  <a:lnTo>
                    <a:pt x="4" y="28"/>
                  </a:lnTo>
                  <a:cubicBezTo>
                    <a:pt x="4" y="28"/>
                    <a:pt x="3" y="29"/>
                    <a:pt x="3" y="29"/>
                  </a:cubicBezTo>
                  <a:cubicBezTo>
                    <a:pt x="2" y="28"/>
                    <a:pt x="1" y="28"/>
                    <a:pt x="1" y="27"/>
                  </a:cubicBezTo>
                  <a:cubicBezTo>
                    <a:pt x="0" y="26"/>
                    <a:pt x="0" y="25"/>
                    <a:pt x="0" y="24"/>
                  </a:cubicBezTo>
                  <a:cubicBezTo>
                    <a:pt x="1" y="24"/>
                    <a:pt x="2" y="24"/>
                    <a:pt x="2" y="24"/>
                  </a:cubicBezTo>
                  <a:cubicBezTo>
                    <a:pt x="3" y="23"/>
                    <a:pt x="4" y="22"/>
                    <a:pt x="4" y="21"/>
                  </a:cubicBezTo>
                  <a:cubicBezTo>
                    <a:pt x="3" y="21"/>
                    <a:pt x="2" y="21"/>
                    <a:pt x="2" y="21"/>
                  </a:cubicBezTo>
                  <a:cubicBezTo>
                    <a:pt x="1" y="22"/>
                    <a:pt x="0" y="22"/>
                    <a:pt x="0" y="23"/>
                  </a:cubicBezTo>
                  <a:cubicBezTo>
                    <a:pt x="0" y="23"/>
                    <a:pt x="0" y="22"/>
                    <a:pt x="0" y="22"/>
                  </a:cubicBezTo>
                  <a:cubicBezTo>
                    <a:pt x="0" y="21"/>
                    <a:pt x="0" y="21"/>
                    <a:pt x="0" y="20"/>
                  </a:cubicBezTo>
                  <a:cubicBezTo>
                    <a:pt x="0" y="19"/>
                    <a:pt x="0" y="19"/>
                    <a:pt x="0" y="18"/>
                  </a:cubicBezTo>
                  <a:cubicBezTo>
                    <a:pt x="0" y="18"/>
                    <a:pt x="0" y="17"/>
                    <a:pt x="0" y="17"/>
                  </a:cubicBezTo>
                  <a:cubicBezTo>
                    <a:pt x="0" y="16"/>
                    <a:pt x="1" y="16"/>
                    <a:pt x="2" y="16"/>
                  </a:cubicBezTo>
                  <a:cubicBezTo>
                    <a:pt x="1" y="15"/>
                    <a:pt x="1" y="14"/>
                    <a:pt x="2" y="14"/>
                  </a:cubicBezTo>
                  <a:cubicBezTo>
                    <a:pt x="2" y="14"/>
                    <a:pt x="3" y="13"/>
                    <a:pt x="3" y="13"/>
                  </a:cubicBezTo>
                  <a:cubicBezTo>
                    <a:pt x="3" y="13"/>
                    <a:pt x="3" y="12"/>
                    <a:pt x="3" y="12"/>
                  </a:cubicBezTo>
                  <a:cubicBezTo>
                    <a:pt x="2" y="12"/>
                    <a:pt x="2" y="12"/>
                    <a:pt x="2" y="12"/>
                  </a:cubicBezTo>
                  <a:cubicBezTo>
                    <a:pt x="1" y="12"/>
                    <a:pt x="1" y="12"/>
                    <a:pt x="1" y="12"/>
                  </a:cubicBezTo>
                  <a:cubicBezTo>
                    <a:pt x="0" y="12"/>
                    <a:pt x="0" y="12"/>
                    <a:pt x="0" y="12"/>
                  </a:cubicBezTo>
                  <a:cubicBezTo>
                    <a:pt x="0" y="11"/>
                    <a:pt x="0" y="10"/>
                    <a:pt x="0" y="10"/>
                  </a:cubicBezTo>
                  <a:cubicBezTo>
                    <a:pt x="0" y="9"/>
                    <a:pt x="0" y="8"/>
                    <a:pt x="0" y="7"/>
                  </a:cubicBezTo>
                  <a:cubicBezTo>
                    <a:pt x="1" y="7"/>
                    <a:pt x="1" y="7"/>
                    <a:pt x="2" y="7"/>
                  </a:cubicBezTo>
                  <a:cubicBezTo>
                    <a:pt x="2" y="7"/>
                    <a:pt x="2" y="7"/>
                    <a:pt x="2" y="8"/>
                  </a:cubicBezTo>
                  <a:cubicBezTo>
                    <a:pt x="2" y="8"/>
                    <a:pt x="3" y="8"/>
                    <a:pt x="3" y="8"/>
                  </a:cubicBezTo>
                  <a:cubicBezTo>
                    <a:pt x="3" y="8"/>
                    <a:pt x="3" y="8"/>
                    <a:pt x="4" y="8"/>
                  </a:cubicBezTo>
                  <a:cubicBezTo>
                    <a:pt x="4" y="8"/>
                    <a:pt x="4" y="7"/>
                    <a:pt x="3" y="7"/>
                  </a:cubicBezTo>
                  <a:cubicBezTo>
                    <a:pt x="3" y="6"/>
                    <a:pt x="2" y="6"/>
                    <a:pt x="2" y="5"/>
                  </a:cubicBezTo>
                  <a:cubicBezTo>
                    <a:pt x="2" y="5"/>
                    <a:pt x="1" y="5"/>
                    <a:pt x="1" y="5"/>
                  </a:cubicBezTo>
                  <a:cubicBezTo>
                    <a:pt x="1" y="5"/>
                    <a:pt x="1" y="6"/>
                    <a:pt x="1" y="6"/>
                  </a:cubicBezTo>
                  <a:cubicBezTo>
                    <a:pt x="1" y="6"/>
                    <a:pt x="0" y="6"/>
                    <a:pt x="0" y="6"/>
                  </a:cubicBezTo>
                  <a:cubicBezTo>
                    <a:pt x="0" y="6"/>
                    <a:pt x="0" y="6"/>
                    <a:pt x="0" y="6"/>
                  </a:cubicBezTo>
                  <a:cubicBezTo>
                    <a:pt x="0" y="5"/>
                    <a:pt x="0" y="5"/>
                    <a:pt x="0" y="5"/>
                  </a:cubicBezTo>
                  <a:cubicBezTo>
                    <a:pt x="0" y="5"/>
                    <a:pt x="0" y="5"/>
                    <a:pt x="1" y="5"/>
                  </a:cubicBezTo>
                  <a:cubicBezTo>
                    <a:pt x="1" y="5"/>
                    <a:pt x="1" y="5"/>
                    <a:pt x="2" y="5"/>
                  </a:cubicBezTo>
                  <a:cubicBezTo>
                    <a:pt x="2" y="5"/>
                    <a:pt x="2" y="5"/>
                    <a:pt x="2" y="5"/>
                  </a:cubicBezTo>
                  <a:cubicBezTo>
                    <a:pt x="3" y="4"/>
                    <a:pt x="3" y="4"/>
                    <a:pt x="3" y="4"/>
                  </a:cubicBezTo>
                  <a:cubicBezTo>
                    <a:pt x="4" y="4"/>
                    <a:pt x="4" y="3"/>
                    <a:pt x="3" y="2"/>
                  </a:cubicBezTo>
                  <a:cubicBezTo>
                    <a:pt x="3" y="2"/>
                    <a:pt x="3" y="2"/>
                    <a:pt x="3" y="2"/>
                  </a:cubicBezTo>
                  <a:cubicBezTo>
                    <a:pt x="2" y="2"/>
                    <a:pt x="2" y="2"/>
                    <a:pt x="2" y="2"/>
                  </a:cubicBezTo>
                  <a:cubicBezTo>
                    <a:pt x="2" y="2"/>
                    <a:pt x="1" y="2"/>
                    <a:pt x="1" y="2"/>
                  </a:cubicBezTo>
                  <a:cubicBezTo>
                    <a:pt x="1" y="2"/>
                    <a:pt x="0" y="2"/>
                    <a:pt x="0" y="2"/>
                  </a:cubicBezTo>
                  <a:cubicBezTo>
                    <a:pt x="0" y="1"/>
                    <a:pt x="1" y="1"/>
                    <a:pt x="2" y="1"/>
                  </a:cubicBezTo>
                  <a:cubicBezTo>
                    <a:pt x="4" y="1"/>
                    <a:pt x="5" y="1"/>
                    <a:pt x="6" y="1"/>
                  </a:cubicBezTo>
                  <a:cubicBezTo>
                    <a:pt x="7" y="1"/>
                    <a:pt x="7" y="1"/>
                    <a:pt x="8" y="1"/>
                  </a:cubicBezTo>
                  <a:cubicBezTo>
                    <a:pt x="9" y="1"/>
                    <a:pt x="9" y="1"/>
                    <a:pt x="10" y="1"/>
                  </a:cubicBezTo>
                  <a:cubicBezTo>
                    <a:pt x="12" y="1"/>
                    <a:pt x="13" y="2"/>
                    <a:pt x="13" y="4"/>
                  </a:cubicBezTo>
                  <a:cubicBezTo>
                    <a:pt x="12" y="4"/>
                    <a:pt x="11" y="4"/>
                    <a:pt x="11" y="3"/>
                  </a:cubicBezTo>
                  <a:cubicBezTo>
                    <a:pt x="11" y="3"/>
                    <a:pt x="10" y="3"/>
                    <a:pt x="10" y="2"/>
                  </a:cubicBezTo>
                  <a:cubicBezTo>
                    <a:pt x="9" y="3"/>
                    <a:pt x="8" y="3"/>
                    <a:pt x="7" y="3"/>
                  </a:cubicBezTo>
                  <a:cubicBezTo>
                    <a:pt x="6" y="3"/>
                    <a:pt x="5" y="3"/>
                    <a:pt x="5" y="3"/>
                  </a:cubicBezTo>
                  <a:cubicBezTo>
                    <a:pt x="5" y="4"/>
                    <a:pt x="5" y="5"/>
                    <a:pt x="5" y="5"/>
                  </a:cubicBezTo>
                  <a:cubicBezTo>
                    <a:pt x="6" y="6"/>
                    <a:pt x="6" y="6"/>
                    <a:pt x="7" y="6"/>
                  </a:cubicBezTo>
                  <a:cubicBezTo>
                    <a:pt x="7" y="6"/>
                    <a:pt x="8" y="6"/>
                    <a:pt x="8" y="6"/>
                  </a:cubicBezTo>
                  <a:cubicBezTo>
                    <a:pt x="9" y="6"/>
                    <a:pt x="10" y="6"/>
                    <a:pt x="10" y="6"/>
                  </a:cubicBezTo>
                  <a:cubicBezTo>
                    <a:pt x="10" y="6"/>
                    <a:pt x="11" y="6"/>
                    <a:pt x="11" y="6"/>
                  </a:cubicBezTo>
                  <a:cubicBezTo>
                    <a:pt x="12" y="6"/>
                    <a:pt x="12" y="6"/>
                    <a:pt x="12" y="7"/>
                  </a:cubicBezTo>
                  <a:cubicBezTo>
                    <a:pt x="13" y="7"/>
                    <a:pt x="13" y="7"/>
                    <a:pt x="13" y="7"/>
                  </a:cubicBezTo>
                  <a:cubicBezTo>
                    <a:pt x="13" y="6"/>
                    <a:pt x="14" y="6"/>
                    <a:pt x="14" y="6"/>
                  </a:cubicBezTo>
                  <a:cubicBezTo>
                    <a:pt x="14" y="6"/>
                    <a:pt x="14" y="6"/>
                    <a:pt x="15" y="5"/>
                  </a:cubicBezTo>
                  <a:cubicBezTo>
                    <a:pt x="15" y="5"/>
                    <a:pt x="15" y="5"/>
                    <a:pt x="16" y="5"/>
                  </a:cubicBezTo>
                  <a:cubicBezTo>
                    <a:pt x="16" y="5"/>
                    <a:pt x="16" y="5"/>
                    <a:pt x="16" y="5"/>
                  </a:cubicBezTo>
                  <a:cubicBezTo>
                    <a:pt x="16" y="5"/>
                    <a:pt x="16" y="5"/>
                    <a:pt x="16" y="4"/>
                  </a:cubicBezTo>
                  <a:cubicBezTo>
                    <a:pt x="16" y="4"/>
                    <a:pt x="16" y="4"/>
                    <a:pt x="15" y="4"/>
                  </a:cubicBezTo>
                  <a:cubicBezTo>
                    <a:pt x="15" y="4"/>
                    <a:pt x="15" y="3"/>
                    <a:pt x="15" y="3"/>
                  </a:cubicBezTo>
                  <a:cubicBezTo>
                    <a:pt x="16" y="3"/>
                    <a:pt x="16" y="3"/>
                    <a:pt x="16" y="3"/>
                  </a:cubicBezTo>
                  <a:cubicBezTo>
                    <a:pt x="16" y="3"/>
                    <a:pt x="16" y="2"/>
                    <a:pt x="16" y="2"/>
                  </a:cubicBezTo>
                  <a:cubicBezTo>
                    <a:pt x="16" y="2"/>
                    <a:pt x="16" y="1"/>
                    <a:pt x="16" y="1"/>
                  </a:cubicBezTo>
                  <a:cubicBezTo>
                    <a:pt x="16" y="1"/>
                    <a:pt x="16" y="1"/>
                    <a:pt x="16" y="1"/>
                  </a:cubicBezTo>
                  <a:cubicBezTo>
                    <a:pt x="17" y="1"/>
                    <a:pt x="17" y="1"/>
                    <a:pt x="18" y="2"/>
                  </a:cubicBezTo>
                  <a:cubicBezTo>
                    <a:pt x="18" y="2"/>
                    <a:pt x="18" y="3"/>
                    <a:pt x="18" y="3"/>
                  </a:cubicBezTo>
                  <a:cubicBezTo>
                    <a:pt x="18" y="4"/>
                    <a:pt x="18" y="4"/>
                    <a:pt x="18" y="5"/>
                  </a:cubicBezTo>
                  <a:cubicBezTo>
                    <a:pt x="17" y="6"/>
                    <a:pt x="18" y="6"/>
                    <a:pt x="18" y="6"/>
                  </a:cubicBezTo>
                  <a:cubicBezTo>
                    <a:pt x="18" y="6"/>
                    <a:pt x="19" y="6"/>
                    <a:pt x="19" y="6"/>
                  </a:cubicBezTo>
                  <a:cubicBezTo>
                    <a:pt x="19" y="6"/>
                    <a:pt x="19" y="6"/>
                    <a:pt x="19" y="5"/>
                  </a:cubicBezTo>
                  <a:cubicBezTo>
                    <a:pt x="19" y="5"/>
                    <a:pt x="20" y="5"/>
                    <a:pt x="20" y="5"/>
                  </a:cubicBezTo>
                  <a:cubicBezTo>
                    <a:pt x="20" y="4"/>
                    <a:pt x="20" y="4"/>
                    <a:pt x="21" y="4"/>
                  </a:cubicBezTo>
                  <a:cubicBezTo>
                    <a:pt x="21" y="5"/>
                    <a:pt x="22" y="5"/>
                    <a:pt x="22" y="5"/>
                  </a:cubicBezTo>
                  <a:cubicBezTo>
                    <a:pt x="23" y="6"/>
                    <a:pt x="23" y="7"/>
                    <a:pt x="23" y="7"/>
                  </a:cubicBezTo>
                  <a:cubicBezTo>
                    <a:pt x="22" y="7"/>
                    <a:pt x="22" y="7"/>
                    <a:pt x="22" y="8"/>
                  </a:cubicBezTo>
                  <a:cubicBezTo>
                    <a:pt x="22" y="9"/>
                    <a:pt x="21" y="10"/>
                    <a:pt x="21" y="10"/>
                  </a:cubicBezTo>
                  <a:cubicBezTo>
                    <a:pt x="22" y="11"/>
                    <a:pt x="22" y="11"/>
                    <a:pt x="22" y="11"/>
                  </a:cubicBezTo>
                  <a:cubicBezTo>
                    <a:pt x="23" y="11"/>
                    <a:pt x="23" y="12"/>
                    <a:pt x="24" y="12"/>
                  </a:cubicBezTo>
                  <a:cubicBezTo>
                    <a:pt x="24" y="12"/>
                    <a:pt x="25" y="13"/>
                    <a:pt x="25" y="14"/>
                  </a:cubicBezTo>
                  <a:cubicBezTo>
                    <a:pt x="27" y="14"/>
                    <a:pt x="27" y="13"/>
                    <a:pt x="27" y="12"/>
                  </a:cubicBezTo>
                  <a:cubicBezTo>
                    <a:pt x="27" y="13"/>
                    <a:pt x="27" y="13"/>
                    <a:pt x="28" y="13"/>
                  </a:cubicBezTo>
                  <a:cubicBezTo>
                    <a:pt x="28" y="13"/>
                    <a:pt x="28" y="13"/>
                    <a:pt x="29" y="14"/>
                  </a:cubicBezTo>
                  <a:cubicBezTo>
                    <a:pt x="29" y="14"/>
                    <a:pt x="29" y="14"/>
                    <a:pt x="30" y="13"/>
                  </a:cubicBezTo>
                  <a:cubicBezTo>
                    <a:pt x="30" y="12"/>
                    <a:pt x="30" y="12"/>
                    <a:pt x="29" y="12"/>
                  </a:cubicBezTo>
                  <a:cubicBezTo>
                    <a:pt x="30" y="12"/>
                    <a:pt x="30" y="12"/>
                    <a:pt x="31" y="13"/>
                  </a:cubicBezTo>
                  <a:cubicBezTo>
                    <a:pt x="32" y="14"/>
                    <a:pt x="32" y="15"/>
                    <a:pt x="32" y="16"/>
                  </a:cubicBezTo>
                  <a:cubicBezTo>
                    <a:pt x="32" y="16"/>
                    <a:pt x="33" y="16"/>
                    <a:pt x="33" y="16"/>
                  </a:cubicBezTo>
                  <a:cubicBezTo>
                    <a:pt x="33" y="16"/>
                    <a:pt x="33" y="15"/>
                    <a:pt x="33" y="15"/>
                  </a:cubicBezTo>
                  <a:cubicBezTo>
                    <a:pt x="33" y="15"/>
                    <a:pt x="33" y="15"/>
                    <a:pt x="33" y="15"/>
                  </a:cubicBezTo>
                  <a:cubicBezTo>
                    <a:pt x="33" y="14"/>
                    <a:pt x="34" y="14"/>
                    <a:pt x="34" y="14"/>
                  </a:cubicBezTo>
                  <a:cubicBezTo>
                    <a:pt x="34" y="14"/>
                    <a:pt x="35" y="14"/>
                    <a:pt x="35" y="14"/>
                  </a:cubicBezTo>
                  <a:cubicBezTo>
                    <a:pt x="36" y="14"/>
                    <a:pt x="36" y="14"/>
                    <a:pt x="36" y="14"/>
                  </a:cubicBezTo>
                  <a:cubicBezTo>
                    <a:pt x="37" y="14"/>
                    <a:pt x="37" y="14"/>
                    <a:pt x="38" y="13"/>
                  </a:cubicBezTo>
                  <a:cubicBezTo>
                    <a:pt x="38" y="13"/>
                    <a:pt x="38" y="12"/>
                    <a:pt x="38" y="12"/>
                  </a:cubicBezTo>
                  <a:cubicBezTo>
                    <a:pt x="38" y="11"/>
                    <a:pt x="38" y="11"/>
                    <a:pt x="39" y="10"/>
                  </a:cubicBezTo>
                  <a:cubicBezTo>
                    <a:pt x="39" y="10"/>
                    <a:pt x="40" y="10"/>
                    <a:pt x="41" y="10"/>
                  </a:cubicBezTo>
                  <a:cubicBezTo>
                    <a:pt x="41" y="10"/>
                    <a:pt x="40" y="10"/>
                    <a:pt x="40" y="11"/>
                  </a:cubicBezTo>
                  <a:cubicBezTo>
                    <a:pt x="40" y="11"/>
                    <a:pt x="40" y="11"/>
                    <a:pt x="40" y="11"/>
                  </a:cubicBezTo>
                  <a:cubicBezTo>
                    <a:pt x="40" y="12"/>
                    <a:pt x="39" y="12"/>
                    <a:pt x="39" y="12"/>
                  </a:cubicBezTo>
                  <a:cubicBezTo>
                    <a:pt x="39" y="12"/>
                    <a:pt x="39" y="12"/>
                    <a:pt x="40" y="12"/>
                  </a:cubicBezTo>
                  <a:cubicBezTo>
                    <a:pt x="40" y="12"/>
                    <a:pt x="41" y="12"/>
                    <a:pt x="41" y="12"/>
                  </a:cubicBezTo>
                  <a:cubicBezTo>
                    <a:pt x="42" y="11"/>
                    <a:pt x="42" y="11"/>
                    <a:pt x="43" y="11"/>
                  </a:cubicBezTo>
                  <a:cubicBezTo>
                    <a:pt x="43" y="11"/>
                    <a:pt x="43" y="11"/>
                    <a:pt x="43" y="11"/>
                  </a:cubicBezTo>
                  <a:cubicBezTo>
                    <a:pt x="44" y="11"/>
                    <a:pt x="44" y="11"/>
                    <a:pt x="44" y="11"/>
                  </a:cubicBezTo>
                  <a:cubicBezTo>
                    <a:pt x="44" y="10"/>
                    <a:pt x="45" y="10"/>
                    <a:pt x="45" y="10"/>
                  </a:cubicBezTo>
                  <a:cubicBezTo>
                    <a:pt x="45" y="9"/>
                    <a:pt x="45" y="9"/>
                    <a:pt x="46" y="8"/>
                  </a:cubicBezTo>
                  <a:cubicBezTo>
                    <a:pt x="45" y="8"/>
                    <a:pt x="45" y="8"/>
                    <a:pt x="45" y="8"/>
                  </a:cubicBezTo>
                  <a:cubicBezTo>
                    <a:pt x="45" y="8"/>
                    <a:pt x="45" y="8"/>
                    <a:pt x="45" y="8"/>
                  </a:cubicBezTo>
                  <a:cubicBezTo>
                    <a:pt x="45" y="7"/>
                    <a:pt x="45" y="7"/>
                    <a:pt x="44" y="7"/>
                  </a:cubicBezTo>
                  <a:cubicBezTo>
                    <a:pt x="44" y="7"/>
                    <a:pt x="44" y="7"/>
                    <a:pt x="43" y="7"/>
                  </a:cubicBezTo>
                  <a:cubicBezTo>
                    <a:pt x="43" y="7"/>
                    <a:pt x="43" y="7"/>
                    <a:pt x="42" y="7"/>
                  </a:cubicBezTo>
                  <a:cubicBezTo>
                    <a:pt x="42" y="7"/>
                    <a:pt x="42" y="6"/>
                    <a:pt x="42" y="6"/>
                  </a:cubicBezTo>
                  <a:cubicBezTo>
                    <a:pt x="41" y="6"/>
                    <a:pt x="40" y="7"/>
                    <a:pt x="40" y="7"/>
                  </a:cubicBezTo>
                  <a:cubicBezTo>
                    <a:pt x="39" y="7"/>
                    <a:pt x="38" y="7"/>
                    <a:pt x="37" y="7"/>
                  </a:cubicBezTo>
                  <a:cubicBezTo>
                    <a:pt x="36" y="7"/>
                    <a:pt x="36" y="8"/>
                    <a:pt x="36" y="8"/>
                  </a:cubicBezTo>
                  <a:cubicBezTo>
                    <a:pt x="36" y="8"/>
                    <a:pt x="36" y="8"/>
                    <a:pt x="36" y="9"/>
                  </a:cubicBezTo>
                  <a:cubicBezTo>
                    <a:pt x="37" y="9"/>
                    <a:pt x="37" y="9"/>
                    <a:pt x="37" y="9"/>
                  </a:cubicBezTo>
                  <a:cubicBezTo>
                    <a:pt x="37" y="10"/>
                    <a:pt x="37" y="10"/>
                    <a:pt x="36" y="10"/>
                  </a:cubicBezTo>
                  <a:cubicBezTo>
                    <a:pt x="36" y="10"/>
                    <a:pt x="35" y="10"/>
                    <a:pt x="35" y="10"/>
                  </a:cubicBezTo>
                  <a:cubicBezTo>
                    <a:pt x="35" y="10"/>
                    <a:pt x="35" y="9"/>
                    <a:pt x="35" y="9"/>
                  </a:cubicBezTo>
                  <a:cubicBezTo>
                    <a:pt x="34" y="9"/>
                    <a:pt x="34" y="8"/>
                    <a:pt x="34" y="8"/>
                  </a:cubicBezTo>
                  <a:cubicBezTo>
                    <a:pt x="34" y="8"/>
                    <a:pt x="34" y="7"/>
                    <a:pt x="34" y="7"/>
                  </a:cubicBezTo>
                  <a:cubicBezTo>
                    <a:pt x="33" y="7"/>
                    <a:pt x="32" y="8"/>
                    <a:pt x="32" y="8"/>
                  </a:cubicBezTo>
                  <a:cubicBezTo>
                    <a:pt x="31" y="7"/>
                    <a:pt x="31" y="7"/>
                    <a:pt x="32" y="6"/>
                  </a:cubicBezTo>
                  <a:cubicBezTo>
                    <a:pt x="32" y="5"/>
                    <a:pt x="33" y="4"/>
                    <a:pt x="33" y="4"/>
                  </a:cubicBezTo>
                  <a:cubicBezTo>
                    <a:pt x="33" y="4"/>
                    <a:pt x="33" y="3"/>
                    <a:pt x="33" y="3"/>
                  </a:cubicBezTo>
                  <a:cubicBezTo>
                    <a:pt x="33" y="3"/>
                    <a:pt x="33" y="3"/>
                    <a:pt x="32" y="3"/>
                  </a:cubicBezTo>
                  <a:cubicBezTo>
                    <a:pt x="32" y="2"/>
                    <a:pt x="32" y="2"/>
                    <a:pt x="32" y="2"/>
                  </a:cubicBezTo>
                  <a:cubicBezTo>
                    <a:pt x="32" y="2"/>
                    <a:pt x="32" y="2"/>
                    <a:pt x="32" y="2"/>
                  </a:cubicBezTo>
                  <a:cubicBezTo>
                    <a:pt x="33" y="1"/>
                    <a:pt x="33" y="2"/>
                    <a:pt x="34" y="2"/>
                  </a:cubicBezTo>
                  <a:cubicBezTo>
                    <a:pt x="34" y="2"/>
                    <a:pt x="34" y="2"/>
                    <a:pt x="35" y="2"/>
                  </a:cubicBezTo>
                  <a:cubicBezTo>
                    <a:pt x="36" y="2"/>
                    <a:pt x="36" y="2"/>
                    <a:pt x="36" y="2"/>
                  </a:cubicBezTo>
                  <a:cubicBezTo>
                    <a:pt x="36" y="2"/>
                    <a:pt x="36" y="2"/>
                    <a:pt x="36" y="2"/>
                  </a:cubicBezTo>
                  <a:cubicBezTo>
                    <a:pt x="36" y="1"/>
                    <a:pt x="37" y="1"/>
                    <a:pt x="37" y="1"/>
                  </a:cubicBezTo>
                  <a:cubicBezTo>
                    <a:pt x="37" y="1"/>
                    <a:pt x="37" y="1"/>
                    <a:pt x="37" y="1"/>
                  </a:cubicBezTo>
                  <a:cubicBezTo>
                    <a:pt x="38" y="0"/>
                    <a:pt x="39" y="0"/>
                    <a:pt x="39" y="1"/>
                  </a:cubicBezTo>
                  <a:cubicBezTo>
                    <a:pt x="39" y="1"/>
                    <a:pt x="40" y="1"/>
                    <a:pt x="40" y="1"/>
                  </a:cubicBezTo>
                  <a:cubicBezTo>
                    <a:pt x="40" y="2"/>
                    <a:pt x="39" y="2"/>
                    <a:pt x="38" y="3"/>
                  </a:cubicBezTo>
                  <a:cubicBezTo>
                    <a:pt x="38" y="3"/>
                    <a:pt x="37" y="3"/>
                    <a:pt x="37" y="4"/>
                  </a:cubicBezTo>
                  <a:cubicBezTo>
                    <a:pt x="37" y="5"/>
                    <a:pt x="38" y="5"/>
                    <a:pt x="39" y="5"/>
                  </a:cubicBezTo>
                  <a:cubicBezTo>
                    <a:pt x="40" y="5"/>
                    <a:pt x="41" y="5"/>
                    <a:pt x="41" y="5"/>
                  </a:cubicBezTo>
                  <a:cubicBezTo>
                    <a:pt x="42" y="5"/>
                    <a:pt x="42" y="5"/>
                    <a:pt x="42" y="5"/>
                  </a:cubicBezTo>
                  <a:cubicBezTo>
                    <a:pt x="42" y="5"/>
                    <a:pt x="42" y="5"/>
                    <a:pt x="43" y="5"/>
                  </a:cubicBezTo>
                  <a:cubicBezTo>
                    <a:pt x="44" y="5"/>
                    <a:pt x="44" y="5"/>
                    <a:pt x="44" y="6"/>
                  </a:cubicBezTo>
                  <a:cubicBezTo>
                    <a:pt x="45" y="6"/>
                    <a:pt x="45" y="6"/>
                    <a:pt x="46" y="6"/>
                  </a:cubicBezTo>
                  <a:cubicBezTo>
                    <a:pt x="47" y="6"/>
                    <a:pt x="47" y="6"/>
                    <a:pt x="47" y="5"/>
                  </a:cubicBezTo>
                  <a:cubicBezTo>
                    <a:pt x="48" y="5"/>
                    <a:pt x="48" y="5"/>
                    <a:pt x="48" y="4"/>
                  </a:cubicBezTo>
                  <a:cubicBezTo>
                    <a:pt x="49" y="5"/>
                    <a:pt x="50" y="5"/>
                    <a:pt x="51" y="4"/>
                  </a:cubicBezTo>
                  <a:cubicBezTo>
                    <a:pt x="51" y="4"/>
                    <a:pt x="52" y="3"/>
                    <a:pt x="52" y="3"/>
                  </a:cubicBezTo>
                  <a:cubicBezTo>
                    <a:pt x="52" y="2"/>
                    <a:pt x="52" y="2"/>
                    <a:pt x="51" y="2"/>
                  </a:cubicBezTo>
                  <a:cubicBezTo>
                    <a:pt x="51" y="1"/>
                    <a:pt x="51" y="1"/>
                    <a:pt x="51" y="1"/>
                  </a:cubicBezTo>
                  <a:cubicBezTo>
                    <a:pt x="52" y="1"/>
                    <a:pt x="53" y="1"/>
                    <a:pt x="53" y="1"/>
                  </a:cubicBezTo>
                  <a:cubicBezTo>
                    <a:pt x="54" y="1"/>
                    <a:pt x="54" y="1"/>
                    <a:pt x="55" y="1"/>
                  </a:cubicBezTo>
                  <a:cubicBezTo>
                    <a:pt x="55" y="1"/>
                    <a:pt x="55" y="1"/>
                    <a:pt x="56" y="2"/>
                  </a:cubicBezTo>
                  <a:cubicBezTo>
                    <a:pt x="56" y="2"/>
                    <a:pt x="56" y="2"/>
                    <a:pt x="57" y="2"/>
                  </a:cubicBezTo>
                  <a:cubicBezTo>
                    <a:pt x="57" y="2"/>
                    <a:pt x="57" y="3"/>
                    <a:pt x="58" y="3"/>
                  </a:cubicBezTo>
                  <a:cubicBezTo>
                    <a:pt x="58" y="3"/>
                    <a:pt x="59" y="2"/>
                    <a:pt x="59" y="2"/>
                  </a:cubicBezTo>
                  <a:cubicBezTo>
                    <a:pt x="59" y="2"/>
                    <a:pt x="58" y="1"/>
                    <a:pt x="57" y="1"/>
                  </a:cubicBezTo>
                  <a:cubicBezTo>
                    <a:pt x="57" y="1"/>
                    <a:pt x="58" y="1"/>
                    <a:pt x="58" y="1"/>
                  </a:cubicBezTo>
                  <a:cubicBezTo>
                    <a:pt x="59" y="1"/>
                    <a:pt x="59" y="1"/>
                    <a:pt x="60" y="1"/>
                  </a:cubicBezTo>
                  <a:cubicBezTo>
                    <a:pt x="60" y="1"/>
                    <a:pt x="61" y="1"/>
                    <a:pt x="61" y="1"/>
                  </a:cubicBezTo>
                  <a:cubicBezTo>
                    <a:pt x="62" y="1"/>
                    <a:pt x="62" y="1"/>
                    <a:pt x="63" y="1"/>
                  </a:cubicBezTo>
                  <a:cubicBezTo>
                    <a:pt x="64" y="0"/>
                    <a:pt x="64" y="0"/>
                    <a:pt x="64" y="1"/>
                  </a:cubicBezTo>
                  <a:cubicBezTo>
                    <a:pt x="64" y="1"/>
                    <a:pt x="64" y="2"/>
                    <a:pt x="64" y="2"/>
                  </a:cubicBezTo>
                  <a:cubicBezTo>
                    <a:pt x="65" y="2"/>
                    <a:pt x="65" y="1"/>
                    <a:pt x="66" y="1"/>
                  </a:cubicBezTo>
                  <a:cubicBezTo>
                    <a:pt x="66" y="1"/>
                    <a:pt x="66" y="1"/>
                    <a:pt x="67" y="1"/>
                  </a:cubicBezTo>
                  <a:cubicBezTo>
                    <a:pt x="68" y="0"/>
                    <a:pt x="68" y="0"/>
                    <a:pt x="68" y="1"/>
                  </a:cubicBezTo>
                  <a:cubicBezTo>
                    <a:pt x="69" y="1"/>
                    <a:pt x="69" y="1"/>
                    <a:pt x="69" y="2"/>
                  </a:cubicBezTo>
                  <a:cubicBezTo>
                    <a:pt x="70" y="2"/>
                    <a:pt x="70" y="2"/>
                    <a:pt x="70" y="1"/>
                  </a:cubicBezTo>
                  <a:cubicBezTo>
                    <a:pt x="71" y="1"/>
                    <a:pt x="71" y="1"/>
                    <a:pt x="72" y="1"/>
                  </a:cubicBezTo>
                  <a:cubicBezTo>
                    <a:pt x="71" y="3"/>
                    <a:pt x="72" y="4"/>
                    <a:pt x="72" y="4"/>
                  </a:cubicBezTo>
                  <a:cubicBezTo>
                    <a:pt x="72" y="5"/>
                    <a:pt x="72" y="6"/>
                    <a:pt x="73" y="7"/>
                  </a:cubicBezTo>
                  <a:cubicBezTo>
                    <a:pt x="71" y="7"/>
                    <a:pt x="70" y="7"/>
                    <a:pt x="69" y="7"/>
                  </a:cubicBezTo>
                  <a:cubicBezTo>
                    <a:pt x="69" y="7"/>
                    <a:pt x="68" y="6"/>
                    <a:pt x="67" y="6"/>
                  </a:cubicBezTo>
                  <a:cubicBezTo>
                    <a:pt x="66" y="6"/>
                    <a:pt x="65" y="6"/>
                    <a:pt x="65" y="6"/>
                  </a:cubicBezTo>
                  <a:cubicBezTo>
                    <a:pt x="64" y="7"/>
                    <a:pt x="63" y="7"/>
                    <a:pt x="62" y="6"/>
                  </a:cubicBezTo>
                  <a:cubicBezTo>
                    <a:pt x="62" y="5"/>
                    <a:pt x="62" y="4"/>
                    <a:pt x="63" y="4"/>
                  </a:cubicBezTo>
                  <a:cubicBezTo>
                    <a:pt x="63" y="3"/>
                    <a:pt x="63" y="3"/>
                    <a:pt x="62" y="2"/>
                  </a:cubicBezTo>
                  <a:cubicBezTo>
                    <a:pt x="62" y="1"/>
                    <a:pt x="61" y="2"/>
                    <a:pt x="61" y="2"/>
                  </a:cubicBezTo>
                  <a:cubicBezTo>
                    <a:pt x="60" y="3"/>
                    <a:pt x="60" y="4"/>
                    <a:pt x="61" y="4"/>
                  </a:cubicBezTo>
                  <a:cubicBezTo>
                    <a:pt x="61" y="4"/>
                    <a:pt x="60" y="4"/>
                    <a:pt x="60" y="4"/>
                  </a:cubicBezTo>
                  <a:cubicBezTo>
                    <a:pt x="59" y="4"/>
                    <a:pt x="58" y="4"/>
                    <a:pt x="58" y="5"/>
                  </a:cubicBezTo>
                  <a:cubicBezTo>
                    <a:pt x="57" y="4"/>
                    <a:pt x="57" y="4"/>
                    <a:pt x="56" y="4"/>
                  </a:cubicBezTo>
                  <a:cubicBezTo>
                    <a:pt x="56" y="5"/>
                    <a:pt x="55" y="5"/>
                    <a:pt x="54" y="4"/>
                  </a:cubicBezTo>
                  <a:close/>
                  <a:moveTo>
                    <a:pt x="142" y="211"/>
                  </a:moveTo>
                  <a:cubicBezTo>
                    <a:pt x="143" y="211"/>
                    <a:pt x="143" y="211"/>
                    <a:pt x="143" y="211"/>
                  </a:cubicBezTo>
                  <a:cubicBezTo>
                    <a:pt x="144" y="211"/>
                    <a:pt x="144" y="212"/>
                    <a:pt x="144" y="212"/>
                  </a:cubicBezTo>
                  <a:cubicBezTo>
                    <a:pt x="145" y="211"/>
                    <a:pt x="144" y="210"/>
                    <a:pt x="144" y="210"/>
                  </a:cubicBezTo>
                  <a:cubicBezTo>
                    <a:pt x="143" y="210"/>
                    <a:pt x="143" y="211"/>
                    <a:pt x="142" y="211"/>
                  </a:cubicBezTo>
                  <a:close/>
                  <a:moveTo>
                    <a:pt x="160" y="213"/>
                  </a:moveTo>
                  <a:cubicBezTo>
                    <a:pt x="161" y="213"/>
                    <a:pt x="161" y="213"/>
                    <a:pt x="161" y="212"/>
                  </a:cubicBezTo>
                  <a:cubicBezTo>
                    <a:pt x="161" y="212"/>
                    <a:pt x="161" y="212"/>
                    <a:pt x="161" y="211"/>
                  </a:cubicBezTo>
                  <a:cubicBezTo>
                    <a:pt x="161" y="211"/>
                    <a:pt x="161" y="210"/>
                    <a:pt x="161" y="210"/>
                  </a:cubicBezTo>
                  <a:cubicBezTo>
                    <a:pt x="161" y="210"/>
                    <a:pt x="161" y="209"/>
                    <a:pt x="161" y="209"/>
                  </a:cubicBezTo>
                  <a:cubicBezTo>
                    <a:pt x="160" y="210"/>
                    <a:pt x="160" y="210"/>
                    <a:pt x="160" y="211"/>
                  </a:cubicBezTo>
                  <a:cubicBezTo>
                    <a:pt x="160" y="211"/>
                    <a:pt x="160" y="212"/>
                    <a:pt x="160" y="213"/>
                  </a:cubicBezTo>
                  <a:close/>
                  <a:moveTo>
                    <a:pt x="152" y="209"/>
                  </a:moveTo>
                  <a:cubicBezTo>
                    <a:pt x="151" y="209"/>
                    <a:pt x="151" y="209"/>
                    <a:pt x="151" y="209"/>
                  </a:cubicBezTo>
                  <a:cubicBezTo>
                    <a:pt x="151" y="209"/>
                    <a:pt x="151" y="209"/>
                    <a:pt x="151" y="209"/>
                  </a:cubicBezTo>
                  <a:cubicBezTo>
                    <a:pt x="151" y="209"/>
                    <a:pt x="151" y="210"/>
                    <a:pt x="151" y="210"/>
                  </a:cubicBezTo>
                  <a:cubicBezTo>
                    <a:pt x="151" y="210"/>
                    <a:pt x="152" y="210"/>
                    <a:pt x="152" y="209"/>
                  </a:cubicBezTo>
                  <a:close/>
                  <a:moveTo>
                    <a:pt x="148" y="208"/>
                  </a:moveTo>
                  <a:cubicBezTo>
                    <a:pt x="148" y="208"/>
                    <a:pt x="147" y="208"/>
                    <a:pt x="147" y="208"/>
                  </a:cubicBezTo>
                  <a:cubicBezTo>
                    <a:pt x="147" y="208"/>
                    <a:pt x="147" y="208"/>
                    <a:pt x="147" y="209"/>
                  </a:cubicBezTo>
                  <a:cubicBezTo>
                    <a:pt x="147" y="209"/>
                    <a:pt x="147" y="209"/>
                    <a:pt x="148" y="209"/>
                  </a:cubicBezTo>
                  <a:cubicBezTo>
                    <a:pt x="148" y="208"/>
                    <a:pt x="148" y="208"/>
                    <a:pt x="148" y="208"/>
                  </a:cubicBezTo>
                  <a:close/>
                  <a:moveTo>
                    <a:pt x="37" y="207"/>
                  </a:moveTo>
                  <a:cubicBezTo>
                    <a:pt x="37" y="208"/>
                    <a:pt x="37" y="208"/>
                    <a:pt x="37" y="208"/>
                  </a:cubicBezTo>
                  <a:cubicBezTo>
                    <a:pt x="37" y="208"/>
                    <a:pt x="37" y="209"/>
                    <a:pt x="37" y="209"/>
                  </a:cubicBezTo>
                  <a:cubicBezTo>
                    <a:pt x="36" y="209"/>
                    <a:pt x="36" y="209"/>
                    <a:pt x="36" y="210"/>
                  </a:cubicBezTo>
                  <a:cubicBezTo>
                    <a:pt x="36" y="210"/>
                    <a:pt x="36" y="210"/>
                    <a:pt x="37" y="210"/>
                  </a:cubicBezTo>
                  <a:cubicBezTo>
                    <a:pt x="37" y="210"/>
                    <a:pt x="38" y="210"/>
                    <a:pt x="38" y="210"/>
                  </a:cubicBezTo>
                  <a:cubicBezTo>
                    <a:pt x="38" y="210"/>
                    <a:pt x="39" y="209"/>
                    <a:pt x="39" y="209"/>
                  </a:cubicBezTo>
                  <a:cubicBezTo>
                    <a:pt x="39" y="210"/>
                    <a:pt x="39" y="210"/>
                    <a:pt x="40" y="210"/>
                  </a:cubicBezTo>
                  <a:cubicBezTo>
                    <a:pt x="40" y="210"/>
                    <a:pt x="41" y="210"/>
                    <a:pt x="41" y="210"/>
                  </a:cubicBezTo>
                  <a:cubicBezTo>
                    <a:pt x="42" y="210"/>
                    <a:pt x="42" y="209"/>
                    <a:pt x="42" y="209"/>
                  </a:cubicBezTo>
                  <a:cubicBezTo>
                    <a:pt x="42" y="209"/>
                    <a:pt x="43" y="209"/>
                    <a:pt x="43" y="209"/>
                  </a:cubicBezTo>
                  <a:cubicBezTo>
                    <a:pt x="43" y="209"/>
                    <a:pt x="44" y="209"/>
                    <a:pt x="44" y="209"/>
                  </a:cubicBezTo>
                  <a:cubicBezTo>
                    <a:pt x="44" y="209"/>
                    <a:pt x="45" y="209"/>
                    <a:pt x="45" y="209"/>
                  </a:cubicBezTo>
                  <a:cubicBezTo>
                    <a:pt x="45" y="209"/>
                    <a:pt x="46" y="209"/>
                    <a:pt x="46" y="209"/>
                  </a:cubicBezTo>
                  <a:cubicBezTo>
                    <a:pt x="46" y="209"/>
                    <a:pt x="46" y="209"/>
                    <a:pt x="46" y="208"/>
                  </a:cubicBezTo>
                  <a:cubicBezTo>
                    <a:pt x="45" y="208"/>
                    <a:pt x="43" y="207"/>
                    <a:pt x="42" y="207"/>
                  </a:cubicBezTo>
                  <a:cubicBezTo>
                    <a:pt x="41" y="207"/>
                    <a:pt x="39" y="207"/>
                    <a:pt x="37" y="207"/>
                  </a:cubicBezTo>
                  <a:close/>
                  <a:moveTo>
                    <a:pt x="10" y="209"/>
                  </a:moveTo>
                  <a:cubicBezTo>
                    <a:pt x="11" y="209"/>
                    <a:pt x="11" y="208"/>
                    <a:pt x="12" y="208"/>
                  </a:cubicBezTo>
                  <a:cubicBezTo>
                    <a:pt x="12" y="208"/>
                    <a:pt x="13" y="207"/>
                    <a:pt x="12" y="206"/>
                  </a:cubicBezTo>
                  <a:cubicBezTo>
                    <a:pt x="12" y="206"/>
                    <a:pt x="11" y="206"/>
                    <a:pt x="11" y="207"/>
                  </a:cubicBezTo>
                  <a:cubicBezTo>
                    <a:pt x="11" y="208"/>
                    <a:pt x="10" y="208"/>
                    <a:pt x="10" y="209"/>
                  </a:cubicBezTo>
                  <a:close/>
                  <a:moveTo>
                    <a:pt x="14" y="207"/>
                  </a:moveTo>
                  <a:cubicBezTo>
                    <a:pt x="15" y="207"/>
                    <a:pt x="15" y="207"/>
                    <a:pt x="15" y="208"/>
                  </a:cubicBezTo>
                  <a:cubicBezTo>
                    <a:pt x="16" y="208"/>
                    <a:pt x="16" y="209"/>
                    <a:pt x="16" y="209"/>
                  </a:cubicBezTo>
                  <a:cubicBezTo>
                    <a:pt x="16" y="209"/>
                    <a:pt x="17" y="209"/>
                    <a:pt x="17" y="209"/>
                  </a:cubicBezTo>
                  <a:cubicBezTo>
                    <a:pt x="17" y="209"/>
                    <a:pt x="18" y="209"/>
                    <a:pt x="18" y="208"/>
                  </a:cubicBezTo>
                  <a:cubicBezTo>
                    <a:pt x="17" y="208"/>
                    <a:pt x="16" y="208"/>
                    <a:pt x="16" y="208"/>
                  </a:cubicBezTo>
                  <a:cubicBezTo>
                    <a:pt x="16" y="208"/>
                    <a:pt x="16" y="207"/>
                    <a:pt x="16" y="207"/>
                  </a:cubicBezTo>
                  <a:cubicBezTo>
                    <a:pt x="16" y="207"/>
                    <a:pt x="16" y="206"/>
                    <a:pt x="16" y="206"/>
                  </a:cubicBezTo>
                  <a:cubicBezTo>
                    <a:pt x="16" y="206"/>
                    <a:pt x="15" y="205"/>
                    <a:pt x="15" y="205"/>
                  </a:cubicBezTo>
                  <a:cubicBezTo>
                    <a:pt x="15" y="206"/>
                    <a:pt x="15" y="206"/>
                    <a:pt x="14" y="206"/>
                  </a:cubicBezTo>
                  <a:cubicBezTo>
                    <a:pt x="14" y="206"/>
                    <a:pt x="14" y="206"/>
                    <a:pt x="14" y="207"/>
                  </a:cubicBezTo>
                  <a:close/>
                  <a:moveTo>
                    <a:pt x="150" y="206"/>
                  </a:moveTo>
                  <a:cubicBezTo>
                    <a:pt x="150" y="207"/>
                    <a:pt x="151" y="207"/>
                    <a:pt x="151" y="207"/>
                  </a:cubicBezTo>
                  <a:lnTo>
                    <a:pt x="153" y="207"/>
                  </a:lnTo>
                  <a:cubicBezTo>
                    <a:pt x="153" y="205"/>
                    <a:pt x="152" y="204"/>
                    <a:pt x="150" y="204"/>
                  </a:cubicBezTo>
                  <a:cubicBezTo>
                    <a:pt x="150" y="205"/>
                    <a:pt x="150" y="205"/>
                    <a:pt x="150" y="205"/>
                  </a:cubicBezTo>
                  <a:cubicBezTo>
                    <a:pt x="150" y="205"/>
                    <a:pt x="150" y="206"/>
                    <a:pt x="150" y="206"/>
                  </a:cubicBezTo>
                  <a:close/>
                  <a:moveTo>
                    <a:pt x="33" y="204"/>
                  </a:moveTo>
                  <a:cubicBezTo>
                    <a:pt x="33" y="204"/>
                    <a:pt x="32" y="204"/>
                    <a:pt x="32" y="204"/>
                  </a:cubicBezTo>
                  <a:cubicBezTo>
                    <a:pt x="32" y="205"/>
                    <a:pt x="32" y="205"/>
                    <a:pt x="32" y="205"/>
                  </a:cubicBezTo>
                  <a:cubicBezTo>
                    <a:pt x="32" y="205"/>
                    <a:pt x="32" y="205"/>
                    <a:pt x="33" y="205"/>
                  </a:cubicBezTo>
                  <a:cubicBezTo>
                    <a:pt x="33" y="205"/>
                    <a:pt x="33" y="205"/>
                    <a:pt x="33" y="204"/>
                  </a:cubicBezTo>
                  <a:close/>
                  <a:moveTo>
                    <a:pt x="165" y="204"/>
                  </a:moveTo>
                  <a:cubicBezTo>
                    <a:pt x="165" y="204"/>
                    <a:pt x="165" y="204"/>
                    <a:pt x="165" y="204"/>
                  </a:cubicBezTo>
                  <a:cubicBezTo>
                    <a:pt x="165" y="204"/>
                    <a:pt x="165" y="204"/>
                    <a:pt x="165" y="204"/>
                  </a:cubicBezTo>
                  <a:cubicBezTo>
                    <a:pt x="165" y="204"/>
                    <a:pt x="165" y="204"/>
                    <a:pt x="165" y="204"/>
                  </a:cubicBezTo>
                  <a:cubicBezTo>
                    <a:pt x="165" y="204"/>
                    <a:pt x="165" y="204"/>
                    <a:pt x="165" y="204"/>
                  </a:cubicBezTo>
                  <a:close/>
                  <a:moveTo>
                    <a:pt x="146" y="206"/>
                  </a:moveTo>
                  <a:cubicBezTo>
                    <a:pt x="146" y="206"/>
                    <a:pt x="146" y="206"/>
                    <a:pt x="147" y="206"/>
                  </a:cubicBezTo>
                  <a:cubicBezTo>
                    <a:pt x="148" y="206"/>
                    <a:pt x="148" y="205"/>
                    <a:pt x="148" y="205"/>
                  </a:cubicBezTo>
                  <a:cubicBezTo>
                    <a:pt x="148" y="204"/>
                    <a:pt x="147" y="204"/>
                    <a:pt x="146" y="204"/>
                  </a:cubicBezTo>
                  <a:cubicBezTo>
                    <a:pt x="146" y="204"/>
                    <a:pt x="145" y="205"/>
                    <a:pt x="146" y="206"/>
                  </a:cubicBezTo>
                  <a:close/>
                  <a:moveTo>
                    <a:pt x="8" y="206"/>
                  </a:moveTo>
                  <a:cubicBezTo>
                    <a:pt x="9" y="207"/>
                    <a:pt x="9" y="207"/>
                    <a:pt x="9" y="207"/>
                  </a:cubicBezTo>
                  <a:cubicBezTo>
                    <a:pt x="9" y="206"/>
                    <a:pt x="9" y="206"/>
                    <a:pt x="10" y="206"/>
                  </a:cubicBezTo>
                  <a:cubicBezTo>
                    <a:pt x="10" y="206"/>
                    <a:pt x="10" y="206"/>
                    <a:pt x="11" y="206"/>
                  </a:cubicBezTo>
                  <a:cubicBezTo>
                    <a:pt x="11" y="205"/>
                    <a:pt x="11" y="205"/>
                    <a:pt x="12" y="206"/>
                  </a:cubicBezTo>
                  <a:cubicBezTo>
                    <a:pt x="12" y="205"/>
                    <a:pt x="12" y="204"/>
                    <a:pt x="11" y="204"/>
                  </a:cubicBezTo>
                  <a:cubicBezTo>
                    <a:pt x="11" y="204"/>
                    <a:pt x="10" y="204"/>
                    <a:pt x="10" y="204"/>
                  </a:cubicBezTo>
                  <a:cubicBezTo>
                    <a:pt x="10" y="204"/>
                    <a:pt x="9" y="205"/>
                    <a:pt x="9" y="205"/>
                  </a:cubicBezTo>
                  <a:cubicBezTo>
                    <a:pt x="8" y="206"/>
                    <a:pt x="8" y="206"/>
                    <a:pt x="8" y="206"/>
                  </a:cubicBezTo>
                  <a:close/>
                  <a:moveTo>
                    <a:pt x="39" y="204"/>
                  </a:moveTo>
                  <a:cubicBezTo>
                    <a:pt x="40" y="205"/>
                    <a:pt x="40" y="204"/>
                    <a:pt x="40" y="204"/>
                  </a:cubicBezTo>
                  <a:cubicBezTo>
                    <a:pt x="41" y="203"/>
                    <a:pt x="40" y="203"/>
                    <a:pt x="40" y="203"/>
                  </a:cubicBezTo>
                  <a:cubicBezTo>
                    <a:pt x="40" y="203"/>
                    <a:pt x="40" y="204"/>
                    <a:pt x="40" y="204"/>
                  </a:cubicBezTo>
                  <a:cubicBezTo>
                    <a:pt x="39" y="204"/>
                    <a:pt x="39" y="204"/>
                    <a:pt x="39" y="204"/>
                  </a:cubicBezTo>
                  <a:close/>
                  <a:moveTo>
                    <a:pt x="168" y="202"/>
                  </a:moveTo>
                  <a:cubicBezTo>
                    <a:pt x="168" y="202"/>
                    <a:pt x="168" y="202"/>
                    <a:pt x="168" y="202"/>
                  </a:cubicBezTo>
                  <a:cubicBezTo>
                    <a:pt x="168" y="202"/>
                    <a:pt x="168" y="202"/>
                    <a:pt x="168" y="202"/>
                  </a:cubicBezTo>
                  <a:cubicBezTo>
                    <a:pt x="168" y="202"/>
                    <a:pt x="168" y="202"/>
                    <a:pt x="168" y="203"/>
                  </a:cubicBezTo>
                  <a:cubicBezTo>
                    <a:pt x="168" y="203"/>
                    <a:pt x="168" y="203"/>
                    <a:pt x="168" y="202"/>
                  </a:cubicBezTo>
                  <a:close/>
                  <a:moveTo>
                    <a:pt x="155" y="202"/>
                  </a:moveTo>
                  <a:cubicBezTo>
                    <a:pt x="155" y="202"/>
                    <a:pt x="154" y="202"/>
                    <a:pt x="153" y="202"/>
                  </a:cubicBezTo>
                  <a:cubicBezTo>
                    <a:pt x="153" y="202"/>
                    <a:pt x="152" y="202"/>
                    <a:pt x="152" y="202"/>
                  </a:cubicBezTo>
                  <a:cubicBezTo>
                    <a:pt x="153" y="202"/>
                    <a:pt x="153" y="202"/>
                    <a:pt x="153" y="203"/>
                  </a:cubicBezTo>
                  <a:cubicBezTo>
                    <a:pt x="154" y="203"/>
                    <a:pt x="154" y="203"/>
                    <a:pt x="154" y="203"/>
                  </a:cubicBezTo>
                  <a:cubicBezTo>
                    <a:pt x="154" y="203"/>
                    <a:pt x="154" y="203"/>
                    <a:pt x="155" y="203"/>
                  </a:cubicBezTo>
                  <a:cubicBezTo>
                    <a:pt x="155" y="203"/>
                    <a:pt x="155" y="202"/>
                    <a:pt x="155" y="202"/>
                  </a:cubicBezTo>
                  <a:close/>
                  <a:moveTo>
                    <a:pt x="10" y="203"/>
                  </a:moveTo>
                  <a:cubicBezTo>
                    <a:pt x="10" y="203"/>
                    <a:pt x="10" y="203"/>
                    <a:pt x="10" y="203"/>
                  </a:cubicBezTo>
                  <a:cubicBezTo>
                    <a:pt x="11" y="203"/>
                    <a:pt x="11" y="203"/>
                    <a:pt x="11" y="203"/>
                  </a:cubicBezTo>
                  <a:cubicBezTo>
                    <a:pt x="11" y="203"/>
                    <a:pt x="11" y="202"/>
                    <a:pt x="11" y="202"/>
                  </a:cubicBezTo>
                  <a:cubicBezTo>
                    <a:pt x="11" y="202"/>
                    <a:pt x="11" y="202"/>
                    <a:pt x="10" y="202"/>
                  </a:cubicBezTo>
                  <a:lnTo>
                    <a:pt x="10" y="203"/>
                  </a:lnTo>
                  <a:close/>
                  <a:moveTo>
                    <a:pt x="161" y="202"/>
                  </a:moveTo>
                  <a:cubicBezTo>
                    <a:pt x="161" y="203"/>
                    <a:pt x="162" y="203"/>
                    <a:pt x="162" y="203"/>
                  </a:cubicBezTo>
                  <a:cubicBezTo>
                    <a:pt x="163" y="203"/>
                    <a:pt x="164" y="203"/>
                    <a:pt x="164" y="202"/>
                  </a:cubicBezTo>
                  <a:cubicBezTo>
                    <a:pt x="163" y="201"/>
                    <a:pt x="161" y="202"/>
                    <a:pt x="161" y="202"/>
                  </a:cubicBezTo>
                  <a:close/>
                  <a:moveTo>
                    <a:pt x="41" y="203"/>
                  </a:moveTo>
                  <a:cubicBezTo>
                    <a:pt x="41" y="203"/>
                    <a:pt x="41" y="203"/>
                    <a:pt x="42" y="203"/>
                  </a:cubicBezTo>
                  <a:cubicBezTo>
                    <a:pt x="42" y="203"/>
                    <a:pt x="42" y="203"/>
                    <a:pt x="43" y="203"/>
                  </a:cubicBezTo>
                  <a:cubicBezTo>
                    <a:pt x="43" y="203"/>
                    <a:pt x="43" y="203"/>
                    <a:pt x="44" y="203"/>
                  </a:cubicBezTo>
                  <a:cubicBezTo>
                    <a:pt x="44" y="203"/>
                    <a:pt x="44" y="203"/>
                    <a:pt x="44" y="202"/>
                  </a:cubicBezTo>
                  <a:cubicBezTo>
                    <a:pt x="43" y="202"/>
                    <a:pt x="43" y="202"/>
                    <a:pt x="43" y="202"/>
                  </a:cubicBezTo>
                  <a:cubicBezTo>
                    <a:pt x="43" y="202"/>
                    <a:pt x="42" y="202"/>
                    <a:pt x="42" y="202"/>
                  </a:cubicBezTo>
                  <a:cubicBezTo>
                    <a:pt x="42" y="201"/>
                    <a:pt x="42" y="201"/>
                    <a:pt x="42" y="201"/>
                  </a:cubicBezTo>
                  <a:cubicBezTo>
                    <a:pt x="42" y="201"/>
                    <a:pt x="41" y="201"/>
                    <a:pt x="41" y="201"/>
                  </a:cubicBezTo>
                  <a:cubicBezTo>
                    <a:pt x="41" y="201"/>
                    <a:pt x="41" y="202"/>
                    <a:pt x="40" y="202"/>
                  </a:cubicBezTo>
                  <a:cubicBezTo>
                    <a:pt x="40" y="203"/>
                    <a:pt x="41" y="203"/>
                    <a:pt x="41" y="203"/>
                  </a:cubicBezTo>
                  <a:close/>
                  <a:moveTo>
                    <a:pt x="143" y="202"/>
                  </a:moveTo>
                  <a:cubicBezTo>
                    <a:pt x="143" y="201"/>
                    <a:pt x="142" y="201"/>
                    <a:pt x="141" y="201"/>
                  </a:cubicBezTo>
                  <a:cubicBezTo>
                    <a:pt x="141" y="201"/>
                    <a:pt x="141" y="202"/>
                    <a:pt x="142" y="202"/>
                  </a:cubicBezTo>
                  <a:cubicBezTo>
                    <a:pt x="142" y="202"/>
                    <a:pt x="142" y="202"/>
                    <a:pt x="143" y="202"/>
                  </a:cubicBezTo>
                  <a:close/>
                  <a:moveTo>
                    <a:pt x="167" y="201"/>
                  </a:moveTo>
                  <a:cubicBezTo>
                    <a:pt x="167" y="201"/>
                    <a:pt x="167" y="201"/>
                    <a:pt x="167" y="200"/>
                  </a:cubicBezTo>
                  <a:cubicBezTo>
                    <a:pt x="167" y="200"/>
                    <a:pt x="167" y="200"/>
                    <a:pt x="167" y="200"/>
                  </a:cubicBezTo>
                  <a:cubicBezTo>
                    <a:pt x="167" y="200"/>
                    <a:pt x="167" y="200"/>
                    <a:pt x="166" y="200"/>
                  </a:cubicBezTo>
                  <a:cubicBezTo>
                    <a:pt x="166" y="201"/>
                    <a:pt x="166" y="201"/>
                    <a:pt x="167" y="201"/>
                  </a:cubicBezTo>
                  <a:close/>
                  <a:moveTo>
                    <a:pt x="150" y="199"/>
                  </a:moveTo>
                  <a:cubicBezTo>
                    <a:pt x="150" y="199"/>
                    <a:pt x="150" y="199"/>
                    <a:pt x="150" y="199"/>
                  </a:cubicBezTo>
                  <a:cubicBezTo>
                    <a:pt x="150" y="199"/>
                    <a:pt x="150" y="200"/>
                    <a:pt x="150" y="200"/>
                  </a:cubicBezTo>
                  <a:cubicBezTo>
                    <a:pt x="150" y="200"/>
                    <a:pt x="150" y="200"/>
                    <a:pt x="150" y="200"/>
                  </a:cubicBezTo>
                  <a:cubicBezTo>
                    <a:pt x="151" y="200"/>
                    <a:pt x="151" y="200"/>
                    <a:pt x="150" y="199"/>
                  </a:cubicBezTo>
                  <a:close/>
                  <a:moveTo>
                    <a:pt x="48" y="199"/>
                  </a:moveTo>
                  <a:cubicBezTo>
                    <a:pt x="48" y="199"/>
                    <a:pt x="47" y="199"/>
                    <a:pt x="47" y="199"/>
                  </a:cubicBezTo>
                  <a:cubicBezTo>
                    <a:pt x="47" y="200"/>
                    <a:pt x="47" y="200"/>
                    <a:pt x="47" y="200"/>
                  </a:cubicBezTo>
                  <a:cubicBezTo>
                    <a:pt x="47" y="200"/>
                    <a:pt x="47" y="200"/>
                    <a:pt x="48" y="200"/>
                  </a:cubicBezTo>
                  <a:cubicBezTo>
                    <a:pt x="48" y="200"/>
                    <a:pt x="48" y="200"/>
                    <a:pt x="48" y="199"/>
                  </a:cubicBezTo>
                  <a:close/>
                  <a:moveTo>
                    <a:pt x="164" y="199"/>
                  </a:moveTo>
                  <a:cubicBezTo>
                    <a:pt x="165" y="200"/>
                    <a:pt x="165" y="200"/>
                    <a:pt x="165" y="200"/>
                  </a:cubicBezTo>
                  <a:cubicBezTo>
                    <a:pt x="165" y="200"/>
                    <a:pt x="165" y="200"/>
                    <a:pt x="165" y="199"/>
                  </a:cubicBezTo>
                  <a:cubicBezTo>
                    <a:pt x="165" y="199"/>
                    <a:pt x="165" y="199"/>
                    <a:pt x="165" y="199"/>
                  </a:cubicBezTo>
                  <a:cubicBezTo>
                    <a:pt x="165" y="199"/>
                    <a:pt x="165" y="199"/>
                    <a:pt x="164" y="199"/>
                  </a:cubicBezTo>
                  <a:close/>
                  <a:moveTo>
                    <a:pt x="145" y="201"/>
                  </a:moveTo>
                  <a:cubicBezTo>
                    <a:pt x="145" y="201"/>
                    <a:pt x="146" y="201"/>
                    <a:pt x="146" y="201"/>
                  </a:cubicBezTo>
                  <a:cubicBezTo>
                    <a:pt x="147" y="201"/>
                    <a:pt x="147" y="201"/>
                    <a:pt x="147" y="201"/>
                  </a:cubicBezTo>
                  <a:cubicBezTo>
                    <a:pt x="146" y="200"/>
                    <a:pt x="146" y="200"/>
                    <a:pt x="147" y="200"/>
                  </a:cubicBezTo>
                  <a:cubicBezTo>
                    <a:pt x="147" y="200"/>
                    <a:pt x="148" y="199"/>
                    <a:pt x="148" y="199"/>
                  </a:cubicBezTo>
                  <a:cubicBezTo>
                    <a:pt x="147" y="199"/>
                    <a:pt x="146" y="199"/>
                    <a:pt x="146" y="200"/>
                  </a:cubicBezTo>
                  <a:cubicBezTo>
                    <a:pt x="146" y="200"/>
                    <a:pt x="145" y="200"/>
                    <a:pt x="145" y="201"/>
                  </a:cubicBezTo>
                  <a:close/>
                  <a:moveTo>
                    <a:pt x="152" y="200"/>
                  </a:moveTo>
                  <a:cubicBezTo>
                    <a:pt x="153" y="200"/>
                    <a:pt x="153" y="201"/>
                    <a:pt x="153" y="200"/>
                  </a:cubicBezTo>
                  <a:cubicBezTo>
                    <a:pt x="154" y="200"/>
                    <a:pt x="154" y="200"/>
                    <a:pt x="154" y="200"/>
                  </a:cubicBezTo>
                  <a:cubicBezTo>
                    <a:pt x="154" y="200"/>
                    <a:pt x="155" y="200"/>
                    <a:pt x="155" y="199"/>
                  </a:cubicBezTo>
                  <a:cubicBezTo>
                    <a:pt x="155" y="199"/>
                    <a:pt x="155" y="200"/>
                    <a:pt x="156" y="200"/>
                  </a:cubicBezTo>
                  <a:cubicBezTo>
                    <a:pt x="156" y="200"/>
                    <a:pt x="155" y="199"/>
                    <a:pt x="155" y="199"/>
                  </a:cubicBezTo>
                  <a:cubicBezTo>
                    <a:pt x="155" y="198"/>
                    <a:pt x="155" y="198"/>
                    <a:pt x="154" y="198"/>
                  </a:cubicBezTo>
                  <a:cubicBezTo>
                    <a:pt x="154" y="199"/>
                    <a:pt x="154" y="199"/>
                    <a:pt x="153" y="199"/>
                  </a:cubicBezTo>
                  <a:cubicBezTo>
                    <a:pt x="153" y="199"/>
                    <a:pt x="153" y="200"/>
                    <a:pt x="152" y="200"/>
                  </a:cubicBezTo>
                  <a:close/>
                  <a:moveTo>
                    <a:pt x="42" y="199"/>
                  </a:moveTo>
                  <a:cubicBezTo>
                    <a:pt x="42" y="199"/>
                    <a:pt x="43" y="199"/>
                    <a:pt x="43" y="199"/>
                  </a:cubicBezTo>
                  <a:cubicBezTo>
                    <a:pt x="44" y="199"/>
                    <a:pt x="44" y="199"/>
                    <a:pt x="45" y="199"/>
                  </a:cubicBezTo>
                  <a:cubicBezTo>
                    <a:pt x="44" y="199"/>
                    <a:pt x="44" y="198"/>
                    <a:pt x="43" y="198"/>
                  </a:cubicBezTo>
                  <a:cubicBezTo>
                    <a:pt x="42" y="198"/>
                    <a:pt x="42" y="198"/>
                    <a:pt x="42" y="199"/>
                  </a:cubicBezTo>
                  <a:close/>
                  <a:moveTo>
                    <a:pt x="168" y="199"/>
                  </a:moveTo>
                  <a:cubicBezTo>
                    <a:pt x="168" y="199"/>
                    <a:pt x="169" y="199"/>
                    <a:pt x="169" y="199"/>
                  </a:cubicBezTo>
                  <a:cubicBezTo>
                    <a:pt x="169" y="200"/>
                    <a:pt x="169" y="200"/>
                    <a:pt x="169" y="200"/>
                  </a:cubicBezTo>
                  <a:cubicBezTo>
                    <a:pt x="169" y="200"/>
                    <a:pt x="169" y="200"/>
                    <a:pt x="169" y="200"/>
                  </a:cubicBezTo>
                  <a:cubicBezTo>
                    <a:pt x="169" y="201"/>
                    <a:pt x="170" y="201"/>
                    <a:pt x="170" y="201"/>
                  </a:cubicBezTo>
                  <a:cubicBezTo>
                    <a:pt x="170" y="200"/>
                    <a:pt x="170" y="200"/>
                    <a:pt x="170" y="200"/>
                  </a:cubicBezTo>
                  <a:cubicBezTo>
                    <a:pt x="170" y="199"/>
                    <a:pt x="170" y="199"/>
                    <a:pt x="170" y="199"/>
                  </a:cubicBezTo>
                  <a:cubicBezTo>
                    <a:pt x="170" y="198"/>
                    <a:pt x="170" y="198"/>
                    <a:pt x="170" y="198"/>
                  </a:cubicBezTo>
                  <a:cubicBezTo>
                    <a:pt x="170" y="197"/>
                    <a:pt x="170" y="197"/>
                    <a:pt x="169" y="197"/>
                  </a:cubicBezTo>
                  <a:cubicBezTo>
                    <a:pt x="169" y="198"/>
                    <a:pt x="169" y="198"/>
                    <a:pt x="169" y="199"/>
                  </a:cubicBezTo>
                  <a:cubicBezTo>
                    <a:pt x="168" y="199"/>
                    <a:pt x="168" y="199"/>
                    <a:pt x="168" y="199"/>
                  </a:cubicBezTo>
                  <a:close/>
                  <a:moveTo>
                    <a:pt x="161" y="197"/>
                  </a:moveTo>
                  <a:cubicBezTo>
                    <a:pt x="161" y="197"/>
                    <a:pt x="161" y="197"/>
                    <a:pt x="161" y="197"/>
                  </a:cubicBezTo>
                  <a:cubicBezTo>
                    <a:pt x="161" y="197"/>
                    <a:pt x="161" y="197"/>
                    <a:pt x="161" y="196"/>
                  </a:cubicBezTo>
                  <a:cubicBezTo>
                    <a:pt x="161" y="196"/>
                    <a:pt x="160" y="196"/>
                    <a:pt x="160" y="196"/>
                  </a:cubicBezTo>
                  <a:cubicBezTo>
                    <a:pt x="160" y="196"/>
                    <a:pt x="160" y="196"/>
                    <a:pt x="160" y="197"/>
                  </a:cubicBezTo>
                  <a:cubicBezTo>
                    <a:pt x="160" y="197"/>
                    <a:pt x="160" y="197"/>
                    <a:pt x="161" y="198"/>
                  </a:cubicBezTo>
                  <a:cubicBezTo>
                    <a:pt x="161" y="198"/>
                    <a:pt x="161" y="198"/>
                    <a:pt x="161" y="197"/>
                  </a:cubicBezTo>
                  <a:close/>
                  <a:moveTo>
                    <a:pt x="158" y="196"/>
                  </a:moveTo>
                  <a:cubicBezTo>
                    <a:pt x="158" y="196"/>
                    <a:pt x="158" y="196"/>
                    <a:pt x="158" y="196"/>
                  </a:cubicBezTo>
                  <a:cubicBezTo>
                    <a:pt x="158" y="196"/>
                    <a:pt x="158" y="196"/>
                    <a:pt x="158" y="196"/>
                  </a:cubicBezTo>
                  <a:cubicBezTo>
                    <a:pt x="158" y="196"/>
                    <a:pt x="158" y="196"/>
                    <a:pt x="158" y="196"/>
                  </a:cubicBezTo>
                  <a:cubicBezTo>
                    <a:pt x="158" y="196"/>
                    <a:pt x="158" y="196"/>
                    <a:pt x="158" y="196"/>
                  </a:cubicBezTo>
                  <a:close/>
                  <a:moveTo>
                    <a:pt x="168" y="196"/>
                  </a:moveTo>
                  <a:cubicBezTo>
                    <a:pt x="168" y="196"/>
                    <a:pt x="169" y="195"/>
                    <a:pt x="169" y="195"/>
                  </a:cubicBezTo>
                  <a:cubicBezTo>
                    <a:pt x="170" y="194"/>
                    <a:pt x="170" y="194"/>
                    <a:pt x="170" y="193"/>
                  </a:cubicBezTo>
                  <a:cubicBezTo>
                    <a:pt x="169" y="193"/>
                    <a:pt x="168" y="193"/>
                    <a:pt x="168" y="194"/>
                  </a:cubicBezTo>
                  <a:cubicBezTo>
                    <a:pt x="168" y="194"/>
                    <a:pt x="168" y="195"/>
                    <a:pt x="168" y="196"/>
                  </a:cubicBezTo>
                  <a:close/>
                  <a:moveTo>
                    <a:pt x="157" y="193"/>
                  </a:moveTo>
                  <a:cubicBezTo>
                    <a:pt x="157" y="193"/>
                    <a:pt x="157" y="193"/>
                    <a:pt x="156" y="193"/>
                  </a:cubicBezTo>
                  <a:cubicBezTo>
                    <a:pt x="156" y="193"/>
                    <a:pt x="156" y="193"/>
                    <a:pt x="156" y="193"/>
                  </a:cubicBezTo>
                  <a:cubicBezTo>
                    <a:pt x="156" y="193"/>
                    <a:pt x="157" y="193"/>
                    <a:pt x="157" y="194"/>
                  </a:cubicBezTo>
                  <a:cubicBezTo>
                    <a:pt x="157" y="194"/>
                    <a:pt x="157" y="194"/>
                    <a:pt x="157" y="194"/>
                  </a:cubicBezTo>
                  <a:lnTo>
                    <a:pt x="157" y="193"/>
                  </a:lnTo>
                  <a:close/>
                  <a:moveTo>
                    <a:pt x="155" y="195"/>
                  </a:moveTo>
                  <a:cubicBezTo>
                    <a:pt x="155" y="195"/>
                    <a:pt x="155" y="196"/>
                    <a:pt x="155" y="196"/>
                  </a:cubicBezTo>
                  <a:cubicBezTo>
                    <a:pt x="155" y="197"/>
                    <a:pt x="155" y="197"/>
                    <a:pt x="156" y="197"/>
                  </a:cubicBezTo>
                  <a:cubicBezTo>
                    <a:pt x="157" y="196"/>
                    <a:pt x="157" y="196"/>
                    <a:pt x="156" y="195"/>
                  </a:cubicBezTo>
                  <a:cubicBezTo>
                    <a:pt x="156" y="195"/>
                    <a:pt x="155" y="194"/>
                    <a:pt x="155" y="193"/>
                  </a:cubicBezTo>
                  <a:cubicBezTo>
                    <a:pt x="155" y="193"/>
                    <a:pt x="155" y="193"/>
                    <a:pt x="155" y="193"/>
                  </a:cubicBezTo>
                  <a:cubicBezTo>
                    <a:pt x="154" y="193"/>
                    <a:pt x="154" y="193"/>
                    <a:pt x="154" y="193"/>
                  </a:cubicBezTo>
                  <a:cubicBezTo>
                    <a:pt x="154" y="194"/>
                    <a:pt x="154" y="194"/>
                    <a:pt x="154" y="194"/>
                  </a:cubicBezTo>
                  <a:cubicBezTo>
                    <a:pt x="153" y="194"/>
                    <a:pt x="153" y="194"/>
                    <a:pt x="153" y="194"/>
                  </a:cubicBezTo>
                  <a:cubicBezTo>
                    <a:pt x="153" y="194"/>
                    <a:pt x="152" y="194"/>
                    <a:pt x="152" y="193"/>
                  </a:cubicBezTo>
                  <a:cubicBezTo>
                    <a:pt x="152" y="193"/>
                    <a:pt x="152" y="193"/>
                    <a:pt x="151" y="193"/>
                  </a:cubicBezTo>
                  <a:cubicBezTo>
                    <a:pt x="151" y="194"/>
                    <a:pt x="151" y="194"/>
                    <a:pt x="152" y="195"/>
                  </a:cubicBezTo>
                  <a:cubicBezTo>
                    <a:pt x="153" y="195"/>
                    <a:pt x="154" y="195"/>
                    <a:pt x="155" y="195"/>
                  </a:cubicBezTo>
                  <a:close/>
                  <a:moveTo>
                    <a:pt x="167" y="192"/>
                  </a:moveTo>
                  <a:cubicBezTo>
                    <a:pt x="167" y="192"/>
                    <a:pt x="167" y="192"/>
                    <a:pt x="168" y="192"/>
                  </a:cubicBezTo>
                  <a:cubicBezTo>
                    <a:pt x="168" y="192"/>
                    <a:pt x="168" y="192"/>
                    <a:pt x="168" y="192"/>
                  </a:cubicBezTo>
                  <a:lnTo>
                    <a:pt x="167" y="192"/>
                  </a:lnTo>
                  <a:cubicBezTo>
                    <a:pt x="167" y="192"/>
                    <a:pt x="167" y="192"/>
                    <a:pt x="167" y="192"/>
                  </a:cubicBezTo>
                  <a:cubicBezTo>
                    <a:pt x="167" y="192"/>
                    <a:pt x="167" y="192"/>
                    <a:pt x="167" y="192"/>
                  </a:cubicBezTo>
                  <a:close/>
                  <a:moveTo>
                    <a:pt x="135" y="48"/>
                  </a:moveTo>
                  <a:cubicBezTo>
                    <a:pt x="136" y="48"/>
                    <a:pt x="137" y="48"/>
                    <a:pt x="137" y="47"/>
                  </a:cubicBezTo>
                  <a:cubicBezTo>
                    <a:pt x="137" y="47"/>
                    <a:pt x="136" y="47"/>
                    <a:pt x="136" y="47"/>
                  </a:cubicBezTo>
                  <a:cubicBezTo>
                    <a:pt x="135" y="47"/>
                    <a:pt x="135" y="47"/>
                    <a:pt x="135" y="48"/>
                  </a:cubicBezTo>
                  <a:close/>
                  <a:moveTo>
                    <a:pt x="170" y="43"/>
                  </a:moveTo>
                  <a:cubicBezTo>
                    <a:pt x="170" y="43"/>
                    <a:pt x="170" y="43"/>
                    <a:pt x="170" y="43"/>
                  </a:cubicBezTo>
                  <a:cubicBezTo>
                    <a:pt x="170" y="42"/>
                    <a:pt x="170" y="42"/>
                    <a:pt x="169" y="42"/>
                  </a:cubicBezTo>
                  <a:cubicBezTo>
                    <a:pt x="169" y="42"/>
                    <a:pt x="169" y="42"/>
                    <a:pt x="169" y="43"/>
                  </a:cubicBezTo>
                  <a:cubicBezTo>
                    <a:pt x="169" y="43"/>
                    <a:pt x="169" y="43"/>
                    <a:pt x="170" y="43"/>
                  </a:cubicBezTo>
                  <a:close/>
                  <a:moveTo>
                    <a:pt x="162" y="44"/>
                  </a:moveTo>
                  <a:cubicBezTo>
                    <a:pt x="164" y="44"/>
                    <a:pt x="165" y="45"/>
                    <a:pt x="165" y="45"/>
                  </a:cubicBezTo>
                  <a:cubicBezTo>
                    <a:pt x="166" y="46"/>
                    <a:pt x="167" y="47"/>
                    <a:pt x="168" y="47"/>
                  </a:cubicBezTo>
                  <a:cubicBezTo>
                    <a:pt x="168" y="47"/>
                    <a:pt x="168" y="47"/>
                    <a:pt x="168" y="47"/>
                  </a:cubicBezTo>
                  <a:cubicBezTo>
                    <a:pt x="168" y="47"/>
                    <a:pt x="168" y="47"/>
                    <a:pt x="169" y="47"/>
                  </a:cubicBezTo>
                  <a:lnTo>
                    <a:pt x="170" y="47"/>
                  </a:lnTo>
                  <a:cubicBezTo>
                    <a:pt x="170" y="47"/>
                    <a:pt x="170" y="47"/>
                    <a:pt x="170" y="46"/>
                  </a:cubicBezTo>
                  <a:cubicBezTo>
                    <a:pt x="170" y="45"/>
                    <a:pt x="170" y="45"/>
                    <a:pt x="169" y="44"/>
                  </a:cubicBezTo>
                  <a:cubicBezTo>
                    <a:pt x="169" y="44"/>
                    <a:pt x="168" y="43"/>
                    <a:pt x="168" y="43"/>
                  </a:cubicBezTo>
                  <a:cubicBezTo>
                    <a:pt x="167" y="43"/>
                    <a:pt x="167" y="43"/>
                    <a:pt x="167" y="43"/>
                  </a:cubicBezTo>
                  <a:cubicBezTo>
                    <a:pt x="166" y="44"/>
                    <a:pt x="166" y="44"/>
                    <a:pt x="165" y="44"/>
                  </a:cubicBezTo>
                  <a:cubicBezTo>
                    <a:pt x="165" y="43"/>
                    <a:pt x="165" y="43"/>
                    <a:pt x="165" y="42"/>
                  </a:cubicBezTo>
                  <a:cubicBezTo>
                    <a:pt x="165" y="42"/>
                    <a:pt x="165" y="42"/>
                    <a:pt x="164" y="42"/>
                  </a:cubicBezTo>
                  <a:cubicBezTo>
                    <a:pt x="164" y="42"/>
                    <a:pt x="164" y="42"/>
                    <a:pt x="164" y="43"/>
                  </a:cubicBezTo>
                  <a:cubicBezTo>
                    <a:pt x="163" y="43"/>
                    <a:pt x="163" y="43"/>
                    <a:pt x="163" y="43"/>
                  </a:cubicBezTo>
                  <a:cubicBezTo>
                    <a:pt x="163" y="43"/>
                    <a:pt x="163" y="43"/>
                    <a:pt x="163" y="43"/>
                  </a:cubicBezTo>
                  <a:cubicBezTo>
                    <a:pt x="162" y="43"/>
                    <a:pt x="162" y="44"/>
                    <a:pt x="162" y="44"/>
                  </a:cubicBezTo>
                  <a:close/>
                  <a:moveTo>
                    <a:pt x="168" y="42"/>
                  </a:moveTo>
                  <a:cubicBezTo>
                    <a:pt x="168" y="41"/>
                    <a:pt x="168" y="41"/>
                    <a:pt x="168" y="40"/>
                  </a:cubicBezTo>
                  <a:cubicBezTo>
                    <a:pt x="168" y="39"/>
                    <a:pt x="167" y="39"/>
                    <a:pt x="167" y="39"/>
                  </a:cubicBezTo>
                  <a:lnTo>
                    <a:pt x="167" y="41"/>
                  </a:lnTo>
                  <a:cubicBezTo>
                    <a:pt x="167" y="41"/>
                    <a:pt x="167" y="42"/>
                    <a:pt x="168" y="42"/>
                  </a:cubicBezTo>
                  <a:close/>
                  <a:moveTo>
                    <a:pt x="54" y="27"/>
                  </a:moveTo>
                  <a:cubicBezTo>
                    <a:pt x="54" y="27"/>
                    <a:pt x="54" y="27"/>
                    <a:pt x="54" y="27"/>
                  </a:cubicBezTo>
                  <a:cubicBezTo>
                    <a:pt x="53" y="27"/>
                    <a:pt x="53" y="27"/>
                    <a:pt x="53" y="27"/>
                  </a:cubicBezTo>
                  <a:cubicBezTo>
                    <a:pt x="53" y="28"/>
                    <a:pt x="53" y="28"/>
                    <a:pt x="54" y="28"/>
                  </a:cubicBezTo>
                  <a:cubicBezTo>
                    <a:pt x="54" y="28"/>
                    <a:pt x="54" y="28"/>
                    <a:pt x="54" y="27"/>
                  </a:cubicBezTo>
                  <a:close/>
                  <a:moveTo>
                    <a:pt x="169" y="26"/>
                  </a:moveTo>
                  <a:cubicBezTo>
                    <a:pt x="169" y="26"/>
                    <a:pt x="169" y="26"/>
                    <a:pt x="169" y="26"/>
                  </a:cubicBezTo>
                  <a:cubicBezTo>
                    <a:pt x="169" y="26"/>
                    <a:pt x="168" y="26"/>
                    <a:pt x="168" y="26"/>
                  </a:cubicBezTo>
                  <a:cubicBezTo>
                    <a:pt x="168" y="26"/>
                    <a:pt x="169" y="26"/>
                    <a:pt x="169" y="26"/>
                  </a:cubicBezTo>
                  <a:cubicBezTo>
                    <a:pt x="169" y="27"/>
                    <a:pt x="169" y="26"/>
                    <a:pt x="169" y="26"/>
                  </a:cubicBezTo>
                  <a:close/>
                  <a:moveTo>
                    <a:pt x="164" y="28"/>
                  </a:moveTo>
                  <a:cubicBezTo>
                    <a:pt x="165" y="28"/>
                    <a:pt x="165" y="28"/>
                    <a:pt x="165" y="28"/>
                  </a:cubicBezTo>
                  <a:cubicBezTo>
                    <a:pt x="166" y="28"/>
                    <a:pt x="166" y="28"/>
                    <a:pt x="166" y="28"/>
                  </a:cubicBezTo>
                  <a:cubicBezTo>
                    <a:pt x="167" y="27"/>
                    <a:pt x="167" y="27"/>
                    <a:pt x="167" y="27"/>
                  </a:cubicBezTo>
                  <a:cubicBezTo>
                    <a:pt x="167" y="26"/>
                    <a:pt x="167" y="26"/>
                    <a:pt x="167" y="26"/>
                  </a:cubicBezTo>
                  <a:cubicBezTo>
                    <a:pt x="166" y="26"/>
                    <a:pt x="166" y="26"/>
                    <a:pt x="166" y="26"/>
                  </a:cubicBezTo>
                  <a:cubicBezTo>
                    <a:pt x="166" y="26"/>
                    <a:pt x="165" y="26"/>
                    <a:pt x="165" y="27"/>
                  </a:cubicBezTo>
                  <a:cubicBezTo>
                    <a:pt x="165" y="27"/>
                    <a:pt x="165" y="27"/>
                    <a:pt x="165" y="28"/>
                  </a:cubicBezTo>
                  <a:cubicBezTo>
                    <a:pt x="165" y="28"/>
                    <a:pt x="165" y="28"/>
                    <a:pt x="164" y="28"/>
                  </a:cubicBezTo>
                  <a:close/>
                  <a:moveTo>
                    <a:pt x="161" y="27"/>
                  </a:moveTo>
                  <a:cubicBezTo>
                    <a:pt x="161" y="27"/>
                    <a:pt x="162" y="27"/>
                    <a:pt x="163" y="27"/>
                  </a:cubicBezTo>
                  <a:cubicBezTo>
                    <a:pt x="163" y="27"/>
                    <a:pt x="164" y="27"/>
                    <a:pt x="163" y="26"/>
                  </a:cubicBezTo>
                  <a:cubicBezTo>
                    <a:pt x="163" y="26"/>
                    <a:pt x="162" y="26"/>
                    <a:pt x="162" y="26"/>
                  </a:cubicBezTo>
                  <a:cubicBezTo>
                    <a:pt x="161" y="25"/>
                    <a:pt x="160" y="25"/>
                    <a:pt x="159" y="25"/>
                  </a:cubicBezTo>
                  <a:cubicBezTo>
                    <a:pt x="159" y="26"/>
                    <a:pt x="159" y="26"/>
                    <a:pt x="160" y="26"/>
                  </a:cubicBezTo>
                  <a:cubicBezTo>
                    <a:pt x="160" y="26"/>
                    <a:pt x="160" y="26"/>
                    <a:pt x="160" y="26"/>
                  </a:cubicBezTo>
                  <a:cubicBezTo>
                    <a:pt x="161" y="26"/>
                    <a:pt x="161" y="26"/>
                    <a:pt x="161" y="26"/>
                  </a:cubicBezTo>
                  <a:cubicBezTo>
                    <a:pt x="161" y="26"/>
                    <a:pt x="161" y="26"/>
                    <a:pt x="161" y="27"/>
                  </a:cubicBezTo>
                  <a:close/>
                  <a:moveTo>
                    <a:pt x="125" y="23"/>
                  </a:moveTo>
                  <a:cubicBezTo>
                    <a:pt x="125" y="23"/>
                    <a:pt x="125" y="23"/>
                    <a:pt x="125" y="23"/>
                  </a:cubicBezTo>
                  <a:cubicBezTo>
                    <a:pt x="125" y="23"/>
                    <a:pt x="125" y="23"/>
                    <a:pt x="125" y="23"/>
                  </a:cubicBezTo>
                  <a:cubicBezTo>
                    <a:pt x="125" y="23"/>
                    <a:pt x="125" y="23"/>
                    <a:pt x="125" y="23"/>
                  </a:cubicBezTo>
                  <a:close/>
                  <a:moveTo>
                    <a:pt x="163" y="23"/>
                  </a:moveTo>
                  <a:cubicBezTo>
                    <a:pt x="163" y="23"/>
                    <a:pt x="163" y="22"/>
                    <a:pt x="163" y="22"/>
                  </a:cubicBezTo>
                  <a:cubicBezTo>
                    <a:pt x="162" y="22"/>
                    <a:pt x="162" y="22"/>
                    <a:pt x="162" y="22"/>
                  </a:cubicBezTo>
                  <a:cubicBezTo>
                    <a:pt x="162" y="23"/>
                    <a:pt x="162" y="23"/>
                    <a:pt x="162" y="23"/>
                  </a:cubicBezTo>
                  <a:cubicBezTo>
                    <a:pt x="162" y="23"/>
                    <a:pt x="163" y="23"/>
                    <a:pt x="163" y="23"/>
                  </a:cubicBezTo>
                  <a:close/>
                  <a:moveTo>
                    <a:pt x="161" y="23"/>
                  </a:moveTo>
                  <a:cubicBezTo>
                    <a:pt x="161" y="22"/>
                    <a:pt x="161" y="21"/>
                    <a:pt x="162" y="21"/>
                  </a:cubicBezTo>
                  <a:cubicBezTo>
                    <a:pt x="162" y="20"/>
                    <a:pt x="162" y="20"/>
                    <a:pt x="162" y="19"/>
                  </a:cubicBezTo>
                  <a:cubicBezTo>
                    <a:pt x="162" y="19"/>
                    <a:pt x="161" y="19"/>
                    <a:pt x="161" y="20"/>
                  </a:cubicBezTo>
                  <a:cubicBezTo>
                    <a:pt x="161" y="20"/>
                    <a:pt x="160" y="20"/>
                    <a:pt x="160" y="21"/>
                  </a:cubicBezTo>
                  <a:cubicBezTo>
                    <a:pt x="160" y="21"/>
                    <a:pt x="160" y="21"/>
                    <a:pt x="160" y="22"/>
                  </a:cubicBezTo>
                  <a:cubicBezTo>
                    <a:pt x="160" y="22"/>
                    <a:pt x="160" y="23"/>
                    <a:pt x="161" y="23"/>
                  </a:cubicBezTo>
                  <a:close/>
                  <a:moveTo>
                    <a:pt x="165" y="20"/>
                  </a:moveTo>
                  <a:cubicBezTo>
                    <a:pt x="165" y="20"/>
                    <a:pt x="166" y="19"/>
                    <a:pt x="166" y="19"/>
                  </a:cubicBezTo>
                  <a:cubicBezTo>
                    <a:pt x="166" y="18"/>
                    <a:pt x="166" y="18"/>
                    <a:pt x="165" y="18"/>
                  </a:cubicBezTo>
                  <a:cubicBezTo>
                    <a:pt x="165" y="18"/>
                    <a:pt x="165" y="18"/>
                    <a:pt x="165" y="19"/>
                  </a:cubicBezTo>
                  <a:cubicBezTo>
                    <a:pt x="164" y="19"/>
                    <a:pt x="164" y="20"/>
                    <a:pt x="165" y="20"/>
                  </a:cubicBezTo>
                  <a:close/>
                  <a:moveTo>
                    <a:pt x="157" y="16"/>
                  </a:moveTo>
                  <a:cubicBezTo>
                    <a:pt x="157" y="16"/>
                    <a:pt x="158" y="16"/>
                    <a:pt x="158" y="16"/>
                  </a:cubicBezTo>
                  <a:cubicBezTo>
                    <a:pt x="159" y="16"/>
                    <a:pt x="159" y="16"/>
                    <a:pt x="159" y="15"/>
                  </a:cubicBezTo>
                  <a:lnTo>
                    <a:pt x="157" y="15"/>
                  </a:lnTo>
                  <a:lnTo>
                    <a:pt x="157" y="16"/>
                  </a:lnTo>
                  <a:close/>
                  <a:moveTo>
                    <a:pt x="150" y="11"/>
                  </a:moveTo>
                  <a:cubicBezTo>
                    <a:pt x="149" y="11"/>
                    <a:pt x="149" y="11"/>
                    <a:pt x="149" y="11"/>
                  </a:cubicBezTo>
                  <a:cubicBezTo>
                    <a:pt x="149" y="11"/>
                    <a:pt x="148" y="11"/>
                    <a:pt x="148" y="11"/>
                  </a:cubicBezTo>
                  <a:lnTo>
                    <a:pt x="149" y="11"/>
                  </a:lnTo>
                  <a:cubicBezTo>
                    <a:pt x="150" y="11"/>
                    <a:pt x="150" y="11"/>
                    <a:pt x="150" y="11"/>
                  </a:cubicBezTo>
                  <a:close/>
                  <a:moveTo>
                    <a:pt x="32" y="11"/>
                  </a:moveTo>
                  <a:cubicBezTo>
                    <a:pt x="33" y="11"/>
                    <a:pt x="33" y="11"/>
                    <a:pt x="34" y="11"/>
                  </a:cubicBezTo>
                  <a:cubicBezTo>
                    <a:pt x="34" y="11"/>
                    <a:pt x="34" y="11"/>
                    <a:pt x="34" y="10"/>
                  </a:cubicBezTo>
                  <a:cubicBezTo>
                    <a:pt x="33" y="10"/>
                    <a:pt x="32" y="10"/>
                    <a:pt x="32" y="11"/>
                  </a:cubicBezTo>
                  <a:close/>
                  <a:moveTo>
                    <a:pt x="119" y="11"/>
                  </a:moveTo>
                  <a:cubicBezTo>
                    <a:pt x="120" y="11"/>
                    <a:pt x="120" y="11"/>
                    <a:pt x="120" y="10"/>
                  </a:cubicBezTo>
                  <a:lnTo>
                    <a:pt x="118" y="10"/>
                  </a:lnTo>
                  <a:cubicBezTo>
                    <a:pt x="118" y="10"/>
                    <a:pt x="118" y="11"/>
                    <a:pt x="119" y="11"/>
                  </a:cubicBezTo>
                  <a:close/>
                  <a:moveTo>
                    <a:pt x="28" y="11"/>
                  </a:moveTo>
                  <a:cubicBezTo>
                    <a:pt x="28" y="11"/>
                    <a:pt x="28" y="11"/>
                    <a:pt x="29" y="11"/>
                  </a:cubicBezTo>
                  <a:cubicBezTo>
                    <a:pt x="29" y="11"/>
                    <a:pt x="29" y="10"/>
                    <a:pt x="29" y="10"/>
                  </a:cubicBezTo>
                  <a:cubicBezTo>
                    <a:pt x="28" y="10"/>
                    <a:pt x="27" y="10"/>
                    <a:pt x="28" y="11"/>
                  </a:cubicBezTo>
                  <a:close/>
                  <a:moveTo>
                    <a:pt x="168" y="9"/>
                  </a:moveTo>
                  <a:cubicBezTo>
                    <a:pt x="168" y="9"/>
                    <a:pt x="168" y="9"/>
                    <a:pt x="168" y="9"/>
                  </a:cubicBezTo>
                  <a:cubicBezTo>
                    <a:pt x="167" y="9"/>
                    <a:pt x="167" y="9"/>
                    <a:pt x="168" y="9"/>
                  </a:cubicBezTo>
                  <a:cubicBezTo>
                    <a:pt x="168" y="9"/>
                    <a:pt x="168" y="9"/>
                    <a:pt x="168" y="9"/>
                  </a:cubicBezTo>
                  <a:cubicBezTo>
                    <a:pt x="168" y="9"/>
                    <a:pt x="168" y="9"/>
                    <a:pt x="168" y="9"/>
                  </a:cubicBezTo>
                  <a:close/>
                  <a:moveTo>
                    <a:pt x="41" y="10"/>
                  </a:moveTo>
                  <a:lnTo>
                    <a:pt x="42" y="10"/>
                  </a:lnTo>
                  <a:cubicBezTo>
                    <a:pt x="42" y="9"/>
                    <a:pt x="41" y="9"/>
                    <a:pt x="41" y="9"/>
                  </a:cubicBezTo>
                  <a:lnTo>
                    <a:pt x="41" y="10"/>
                  </a:lnTo>
                  <a:close/>
                  <a:moveTo>
                    <a:pt x="24" y="9"/>
                  </a:moveTo>
                  <a:cubicBezTo>
                    <a:pt x="24" y="9"/>
                    <a:pt x="24" y="9"/>
                    <a:pt x="24" y="9"/>
                  </a:cubicBezTo>
                  <a:cubicBezTo>
                    <a:pt x="24" y="9"/>
                    <a:pt x="24" y="9"/>
                    <a:pt x="24" y="10"/>
                  </a:cubicBezTo>
                  <a:cubicBezTo>
                    <a:pt x="24" y="9"/>
                    <a:pt x="24" y="9"/>
                    <a:pt x="25" y="9"/>
                  </a:cubicBezTo>
                  <a:cubicBezTo>
                    <a:pt x="25" y="9"/>
                    <a:pt x="25" y="9"/>
                    <a:pt x="25" y="9"/>
                  </a:cubicBezTo>
                  <a:cubicBezTo>
                    <a:pt x="25" y="9"/>
                    <a:pt x="24" y="9"/>
                    <a:pt x="24" y="9"/>
                  </a:cubicBezTo>
                  <a:cubicBezTo>
                    <a:pt x="24" y="8"/>
                    <a:pt x="24" y="8"/>
                    <a:pt x="24" y="8"/>
                  </a:cubicBezTo>
                  <a:cubicBezTo>
                    <a:pt x="24" y="9"/>
                    <a:pt x="24" y="9"/>
                    <a:pt x="24" y="9"/>
                  </a:cubicBezTo>
                  <a:cubicBezTo>
                    <a:pt x="24" y="9"/>
                    <a:pt x="24" y="9"/>
                    <a:pt x="24" y="9"/>
                  </a:cubicBezTo>
                  <a:close/>
                  <a:moveTo>
                    <a:pt x="155" y="8"/>
                  </a:moveTo>
                  <a:lnTo>
                    <a:pt x="156" y="8"/>
                  </a:lnTo>
                  <a:lnTo>
                    <a:pt x="156" y="7"/>
                  </a:lnTo>
                  <a:lnTo>
                    <a:pt x="155" y="7"/>
                  </a:lnTo>
                  <a:lnTo>
                    <a:pt x="155" y="8"/>
                  </a:lnTo>
                  <a:close/>
                  <a:moveTo>
                    <a:pt x="162" y="7"/>
                  </a:moveTo>
                  <a:cubicBezTo>
                    <a:pt x="162" y="7"/>
                    <a:pt x="162" y="7"/>
                    <a:pt x="162" y="7"/>
                  </a:cubicBezTo>
                  <a:cubicBezTo>
                    <a:pt x="162" y="7"/>
                    <a:pt x="162" y="7"/>
                    <a:pt x="162" y="7"/>
                  </a:cubicBezTo>
                  <a:cubicBezTo>
                    <a:pt x="162" y="7"/>
                    <a:pt x="162" y="7"/>
                    <a:pt x="162" y="7"/>
                  </a:cubicBezTo>
                  <a:cubicBezTo>
                    <a:pt x="162" y="7"/>
                    <a:pt x="162" y="7"/>
                    <a:pt x="162" y="7"/>
                  </a:cubicBezTo>
                  <a:close/>
                  <a:moveTo>
                    <a:pt x="169" y="7"/>
                  </a:moveTo>
                  <a:cubicBezTo>
                    <a:pt x="169" y="7"/>
                    <a:pt x="169" y="7"/>
                    <a:pt x="169" y="7"/>
                  </a:cubicBezTo>
                  <a:cubicBezTo>
                    <a:pt x="169" y="6"/>
                    <a:pt x="169" y="6"/>
                    <a:pt x="168" y="6"/>
                  </a:cubicBezTo>
                  <a:lnTo>
                    <a:pt x="168" y="7"/>
                  </a:lnTo>
                  <a:cubicBezTo>
                    <a:pt x="168" y="7"/>
                    <a:pt x="169" y="7"/>
                    <a:pt x="169" y="7"/>
                  </a:cubicBezTo>
                  <a:close/>
                  <a:moveTo>
                    <a:pt x="25" y="5"/>
                  </a:moveTo>
                  <a:cubicBezTo>
                    <a:pt x="25" y="5"/>
                    <a:pt x="25" y="5"/>
                    <a:pt x="25" y="5"/>
                  </a:cubicBezTo>
                  <a:cubicBezTo>
                    <a:pt x="25" y="5"/>
                    <a:pt x="25" y="5"/>
                    <a:pt x="25" y="5"/>
                  </a:cubicBezTo>
                  <a:cubicBezTo>
                    <a:pt x="25" y="5"/>
                    <a:pt x="25" y="5"/>
                    <a:pt x="25" y="5"/>
                  </a:cubicBezTo>
                  <a:cubicBezTo>
                    <a:pt x="25" y="5"/>
                    <a:pt x="26" y="5"/>
                    <a:pt x="25" y="5"/>
                  </a:cubicBezTo>
                  <a:close/>
                  <a:moveTo>
                    <a:pt x="160" y="4"/>
                  </a:moveTo>
                  <a:cubicBezTo>
                    <a:pt x="162" y="4"/>
                    <a:pt x="163" y="4"/>
                    <a:pt x="163" y="3"/>
                  </a:cubicBezTo>
                  <a:cubicBezTo>
                    <a:pt x="163" y="4"/>
                    <a:pt x="162" y="4"/>
                    <a:pt x="161" y="3"/>
                  </a:cubicBezTo>
                  <a:cubicBezTo>
                    <a:pt x="161" y="3"/>
                    <a:pt x="160" y="4"/>
                    <a:pt x="160" y="4"/>
                  </a:cubicBezTo>
                  <a:close/>
                  <a:moveTo>
                    <a:pt x="151" y="4"/>
                  </a:moveTo>
                  <a:cubicBezTo>
                    <a:pt x="150" y="3"/>
                    <a:pt x="150" y="3"/>
                    <a:pt x="150" y="4"/>
                  </a:cubicBezTo>
                  <a:cubicBezTo>
                    <a:pt x="149" y="4"/>
                    <a:pt x="149" y="4"/>
                    <a:pt x="148" y="3"/>
                  </a:cubicBezTo>
                  <a:cubicBezTo>
                    <a:pt x="148" y="4"/>
                    <a:pt x="148" y="4"/>
                    <a:pt x="149" y="5"/>
                  </a:cubicBezTo>
                  <a:cubicBezTo>
                    <a:pt x="149" y="5"/>
                    <a:pt x="149" y="5"/>
                    <a:pt x="150" y="5"/>
                  </a:cubicBezTo>
                  <a:cubicBezTo>
                    <a:pt x="150" y="5"/>
                    <a:pt x="150" y="5"/>
                    <a:pt x="151" y="5"/>
                  </a:cubicBezTo>
                  <a:cubicBezTo>
                    <a:pt x="151" y="4"/>
                    <a:pt x="151" y="4"/>
                    <a:pt x="151" y="4"/>
                  </a:cubicBezTo>
                  <a:close/>
                  <a:moveTo>
                    <a:pt x="167" y="3"/>
                  </a:moveTo>
                  <a:lnTo>
                    <a:pt x="168" y="3"/>
                  </a:lnTo>
                  <a:lnTo>
                    <a:pt x="168" y="2"/>
                  </a:lnTo>
                  <a:lnTo>
                    <a:pt x="167" y="2"/>
                  </a:lnTo>
                  <a:lnTo>
                    <a:pt x="167" y="3"/>
                  </a:lnTo>
                  <a:close/>
                  <a:moveTo>
                    <a:pt x="21" y="3"/>
                  </a:moveTo>
                  <a:cubicBezTo>
                    <a:pt x="21" y="3"/>
                    <a:pt x="21" y="3"/>
                    <a:pt x="21" y="3"/>
                  </a:cubicBezTo>
                  <a:cubicBezTo>
                    <a:pt x="21" y="3"/>
                    <a:pt x="21" y="2"/>
                    <a:pt x="21" y="2"/>
                  </a:cubicBezTo>
                  <a:lnTo>
                    <a:pt x="20" y="2"/>
                  </a:lnTo>
                  <a:cubicBezTo>
                    <a:pt x="20" y="3"/>
                    <a:pt x="20" y="3"/>
                    <a:pt x="21" y="3"/>
                  </a:cubicBezTo>
                  <a:close/>
                  <a:moveTo>
                    <a:pt x="121" y="4"/>
                  </a:moveTo>
                  <a:lnTo>
                    <a:pt x="123" y="4"/>
                  </a:lnTo>
                  <a:cubicBezTo>
                    <a:pt x="123" y="4"/>
                    <a:pt x="124" y="4"/>
                    <a:pt x="124" y="3"/>
                  </a:cubicBezTo>
                  <a:cubicBezTo>
                    <a:pt x="123" y="3"/>
                    <a:pt x="123" y="3"/>
                    <a:pt x="123" y="2"/>
                  </a:cubicBezTo>
                  <a:cubicBezTo>
                    <a:pt x="123" y="2"/>
                    <a:pt x="122" y="2"/>
                    <a:pt x="122" y="2"/>
                  </a:cubicBezTo>
                  <a:cubicBezTo>
                    <a:pt x="122" y="2"/>
                    <a:pt x="122" y="2"/>
                    <a:pt x="121" y="3"/>
                  </a:cubicBezTo>
                  <a:cubicBezTo>
                    <a:pt x="121" y="3"/>
                    <a:pt x="121" y="4"/>
                    <a:pt x="121" y="4"/>
                  </a:cubicBezTo>
                  <a:close/>
                  <a:moveTo>
                    <a:pt x="28" y="2"/>
                  </a:moveTo>
                  <a:cubicBezTo>
                    <a:pt x="28" y="3"/>
                    <a:pt x="28" y="3"/>
                    <a:pt x="28" y="4"/>
                  </a:cubicBezTo>
                  <a:cubicBezTo>
                    <a:pt x="29" y="4"/>
                    <a:pt x="29" y="4"/>
                    <a:pt x="29" y="4"/>
                  </a:cubicBezTo>
                  <a:cubicBezTo>
                    <a:pt x="30" y="4"/>
                    <a:pt x="30" y="3"/>
                    <a:pt x="30" y="3"/>
                  </a:cubicBezTo>
                  <a:cubicBezTo>
                    <a:pt x="31" y="3"/>
                    <a:pt x="31" y="2"/>
                    <a:pt x="31" y="2"/>
                  </a:cubicBezTo>
                  <a:cubicBezTo>
                    <a:pt x="30" y="1"/>
                    <a:pt x="30" y="2"/>
                    <a:pt x="29" y="2"/>
                  </a:cubicBezTo>
                  <a:cubicBezTo>
                    <a:pt x="29" y="2"/>
                    <a:pt x="28" y="2"/>
                    <a:pt x="28" y="2"/>
                  </a:cubicBezTo>
                  <a:close/>
                  <a:moveTo>
                    <a:pt x="23" y="3"/>
                  </a:moveTo>
                  <a:cubicBezTo>
                    <a:pt x="24" y="3"/>
                    <a:pt x="24" y="3"/>
                    <a:pt x="24" y="4"/>
                  </a:cubicBezTo>
                  <a:cubicBezTo>
                    <a:pt x="24" y="4"/>
                    <a:pt x="25" y="4"/>
                    <a:pt x="25" y="4"/>
                  </a:cubicBezTo>
                  <a:cubicBezTo>
                    <a:pt x="25" y="4"/>
                    <a:pt x="26" y="3"/>
                    <a:pt x="26" y="3"/>
                  </a:cubicBezTo>
                  <a:cubicBezTo>
                    <a:pt x="26" y="3"/>
                    <a:pt x="26" y="3"/>
                    <a:pt x="26" y="2"/>
                  </a:cubicBezTo>
                  <a:cubicBezTo>
                    <a:pt x="26" y="2"/>
                    <a:pt x="25" y="2"/>
                    <a:pt x="24" y="2"/>
                  </a:cubicBezTo>
                  <a:cubicBezTo>
                    <a:pt x="24" y="2"/>
                    <a:pt x="23" y="2"/>
                    <a:pt x="23" y="3"/>
                  </a:cubicBezTo>
                  <a:close/>
                  <a:moveTo>
                    <a:pt x="44" y="3"/>
                  </a:moveTo>
                  <a:cubicBezTo>
                    <a:pt x="45" y="3"/>
                    <a:pt x="45" y="3"/>
                    <a:pt x="46" y="4"/>
                  </a:cubicBezTo>
                  <a:cubicBezTo>
                    <a:pt x="46" y="4"/>
                    <a:pt x="46" y="4"/>
                    <a:pt x="47" y="4"/>
                  </a:cubicBezTo>
                  <a:cubicBezTo>
                    <a:pt x="47" y="4"/>
                    <a:pt x="48" y="3"/>
                    <a:pt x="48" y="3"/>
                  </a:cubicBezTo>
                  <a:cubicBezTo>
                    <a:pt x="48" y="2"/>
                    <a:pt x="48" y="2"/>
                    <a:pt x="49" y="1"/>
                  </a:cubicBezTo>
                  <a:cubicBezTo>
                    <a:pt x="48" y="1"/>
                    <a:pt x="47" y="1"/>
                    <a:pt x="47" y="2"/>
                  </a:cubicBezTo>
                  <a:cubicBezTo>
                    <a:pt x="46" y="2"/>
                    <a:pt x="45" y="2"/>
                    <a:pt x="45" y="1"/>
                  </a:cubicBezTo>
                  <a:cubicBezTo>
                    <a:pt x="44" y="2"/>
                    <a:pt x="44" y="2"/>
                    <a:pt x="44" y="2"/>
                  </a:cubicBezTo>
                  <a:cubicBezTo>
                    <a:pt x="44" y="2"/>
                    <a:pt x="44" y="3"/>
                    <a:pt x="44" y="3"/>
                  </a:cubicBezTo>
                  <a:close/>
                  <a:moveTo>
                    <a:pt x="141" y="3"/>
                  </a:moveTo>
                  <a:cubicBezTo>
                    <a:pt x="141" y="2"/>
                    <a:pt x="141" y="2"/>
                    <a:pt x="142" y="2"/>
                  </a:cubicBezTo>
                  <a:cubicBezTo>
                    <a:pt x="143" y="2"/>
                    <a:pt x="143" y="2"/>
                    <a:pt x="143" y="1"/>
                  </a:cubicBezTo>
                  <a:cubicBezTo>
                    <a:pt x="142" y="1"/>
                    <a:pt x="141" y="1"/>
                    <a:pt x="140" y="1"/>
                  </a:cubicBezTo>
                  <a:cubicBezTo>
                    <a:pt x="139" y="1"/>
                    <a:pt x="139" y="1"/>
                    <a:pt x="138" y="1"/>
                  </a:cubicBezTo>
                  <a:cubicBezTo>
                    <a:pt x="139" y="2"/>
                    <a:pt x="139" y="2"/>
                    <a:pt x="139" y="2"/>
                  </a:cubicBezTo>
                  <a:cubicBezTo>
                    <a:pt x="139" y="3"/>
                    <a:pt x="140" y="3"/>
                    <a:pt x="141" y="3"/>
                  </a:cubicBezTo>
                  <a:close/>
                  <a:moveTo>
                    <a:pt x="125" y="1"/>
                  </a:moveTo>
                  <a:lnTo>
                    <a:pt x="125" y="1"/>
                  </a:lnTo>
                  <a:cubicBezTo>
                    <a:pt x="124" y="1"/>
                    <a:pt x="124" y="1"/>
                    <a:pt x="124" y="1"/>
                  </a:cubicBezTo>
                  <a:cubicBezTo>
                    <a:pt x="124" y="1"/>
                    <a:pt x="125" y="1"/>
                    <a:pt x="125" y="1"/>
                  </a:cubicBezTo>
                  <a:cubicBezTo>
                    <a:pt x="125" y="1"/>
                    <a:pt x="125" y="1"/>
                    <a:pt x="125" y="1"/>
                  </a:cubicBezTo>
                  <a:close/>
                  <a:moveTo>
                    <a:pt x="103" y="3"/>
                  </a:moveTo>
                  <a:cubicBezTo>
                    <a:pt x="103" y="3"/>
                    <a:pt x="102" y="3"/>
                    <a:pt x="102" y="4"/>
                  </a:cubicBezTo>
                  <a:cubicBezTo>
                    <a:pt x="102" y="4"/>
                    <a:pt x="101" y="4"/>
                    <a:pt x="101" y="5"/>
                  </a:cubicBezTo>
                  <a:cubicBezTo>
                    <a:pt x="102" y="5"/>
                    <a:pt x="102" y="5"/>
                    <a:pt x="102" y="5"/>
                  </a:cubicBezTo>
                  <a:cubicBezTo>
                    <a:pt x="103" y="6"/>
                    <a:pt x="103" y="6"/>
                    <a:pt x="104" y="6"/>
                  </a:cubicBezTo>
                  <a:cubicBezTo>
                    <a:pt x="104" y="5"/>
                    <a:pt x="104" y="5"/>
                    <a:pt x="104" y="5"/>
                  </a:cubicBezTo>
                  <a:cubicBezTo>
                    <a:pt x="105" y="5"/>
                    <a:pt x="105" y="4"/>
                    <a:pt x="104" y="3"/>
                  </a:cubicBezTo>
                  <a:cubicBezTo>
                    <a:pt x="104" y="3"/>
                    <a:pt x="105" y="3"/>
                    <a:pt x="105" y="3"/>
                  </a:cubicBezTo>
                  <a:cubicBezTo>
                    <a:pt x="105" y="2"/>
                    <a:pt x="106" y="2"/>
                    <a:pt x="105" y="1"/>
                  </a:cubicBezTo>
                  <a:cubicBezTo>
                    <a:pt x="105" y="1"/>
                    <a:pt x="104" y="1"/>
                    <a:pt x="104" y="1"/>
                  </a:cubicBezTo>
                  <a:cubicBezTo>
                    <a:pt x="103" y="1"/>
                    <a:pt x="103" y="2"/>
                    <a:pt x="103" y="3"/>
                  </a:cubicBezTo>
                  <a:close/>
                  <a:moveTo>
                    <a:pt x="98" y="3"/>
                  </a:moveTo>
                  <a:cubicBezTo>
                    <a:pt x="98" y="3"/>
                    <a:pt x="99" y="3"/>
                    <a:pt x="99" y="4"/>
                  </a:cubicBezTo>
                  <a:cubicBezTo>
                    <a:pt x="99" y="4"/>
                    <a:pt x="99" y="4"/>
                    <a:pt x="99" y="4"/>
                  </a:cubicBezTo>
                  <a:cubicBezTo>
                    <a:pt x="99" y="3"/>
                    <a:pt x="99" y="2"/>
                    <a:pt x="100" y="2"/>
                  </a:cubicBezTo>
                  <a:cubicBezTo>
                    <a:pt x="100" y="2"/>
                    <a:pt x="101" y="2"/>
                    <a:pt x="101" y="1"/>
                  </a:cubicBezTo>
                  <a:cubicBezTo>
                    <a:pt x="99" y="1"/>
                    <a:pt x="98" y="2"/>
                    <a:pt x="98" y="3"/>
                  </a:cubicBezTo>
                  <a:close/>
                  <a:moveTo>
                    <a:pt x="109" y="9"/>
                  </a:moveTo>
                  <a:cubicBezTo>
                    <a:pt x="109" y="10"/>
                    <a:pt x="110" y="10"/>
                    <a:pt x="111" y="10"/>
                  </a:cubicBezTo>
                  <a:cubicBezTo>
                    <a:pt x="111" y="10"/>
                    <a:pt x="112" y="10"/>
                    <a:pt x="111" y="9"/>
                  </a:cubicBezTo>
                  <a:cubicBezTo>
                    <a:pt x="111" y="9"/>
                    <a:pt x="110" y="9"/>
                    <a:pt x="109" y="9"/>
                  </a:cubicBezTo>
                  <a:close/>
                  <a:moveTo>
                    <a:pt x="107" y="1"/>
                  </a:moveTo>
                  <a:cubicBezTo>
                    <a:pt x="108" y="1"/>
                    <a:pt x="109" y="1"/>
                    <a:pt x="110" y="1"/>
                  </a:cubicBezTo>
                  <a:cubicBezTo>
                    <a:pt x="112" y="1"/>
                    <a:pt x="112" y="1"/>
                    <a:pt x="113" y="1"/>
                  </a:cubicBezTo>
                  <a:cubicBezTo>
                    <a:pt x="113" y="1"/>
                    <a:pt x="113" y="1"/>
                    <a:pt x="112" y="1"/>
                  </a:cubicBezTo>
                  <a:cubicBezTo>
                    <a:pt x="112" y="1"/>
                    <a:pt x="112" y="1"/>
                    <a:pt x="111" y="1"/>
                  </a:cubicBezTo>
                  <a:cubicBezTo>
                    <a:pt x="111" y="1"/>
                    <a:pt x="111" y="1"/>
                    <a:pt x="111" y="2"/>
                  </a:cubicBezTo>
                  <a:cubicBezTo>
                    <a:pt x="110" y="2"/>
                    <a:pt x="110" y="2"/>
                    <a:pt x="110" y="2"/>
                  </a:cubicBezTo>
                  <a:cubicBezTo>
                    <a:pt x="110" y="3"/>
                    <a:pt x="110" y="3"/>
                    <a:pt x="110" y="3"/>
                  </a:cubicBezTo>
                  <a:cubicBezTo>
                    <a:pt x="110" y="4"/>
                    <a:pt x="110" y="4"/>
                    <a:pt x="110" y="4"/>
                  </a:cubicBezTo>
                  <a:cubicBezTo>
                    <a:pt x="110" y="4"/>
                    <a:pt x="111" y="5"/>
                    <a:pt x="111" y="6"/>
                  </a:cubicBezTo>
                  <a:cubicBezTo>
                    <a:pt x="111" y="6"/>
                    <a:pt x="111" y="7"/>
                    <a:pt x="111" y="8"/>
                  </a:cubicBezTo>
                  <a:cubicBezTo>
                    <a:pt x="112" y="8"/>
                    <a:pt x="112" y="8"/>
                    <a:pt x="113" y="7"/>
                  </a:cubicBezTo>
                  <a:cubicBezTo>
                    <a:pt x="113" y="6"/>
                    <a:pt x="113" y="6"/>
                    <a:pt x="113" y="5"/>
                  </a:cubicBezTo>
                  <a:cubicBezTo>
                    <a:pt x="114" y="5"/>
                    <a:pt x="115" y="5"/>
                    <a:pt x="115" y="6"/>
                  </a:cubicBezTo>
                  <a:cubicBezTo>
                    <a:pt x="116" y="6"/>
                    <a:pt x="116" y="7"/>
                    <a:pt x="117" y="7"/>
                  </a:cubicBezTo>
                  <a:cubicBezTo>
                    <a:pt x="117" y="7"/>
                    <a:pt x="118" y="7"/>
                    <a:pt x="118" y="6"/>
                  </a:cubicBezTo>
                  <a:cubicBezTo>
                    <a:pt x="118" y="6"/>
                    <a:pt x="118" y="5"/>
                    <a:pt x="118" y="5"/>
                  </a:cubicBezTo>
                  <a:cubicBezTo>
                    <a:pt x="119" y="5"/>
                    <a:pt x="119" y="5"/>
                    <a:pt x="119" y="5"/>
                  </a:cubicBezTo>
                  <a:cubicBezTo>
                    <a:pt x="120" y="5"/>
                    <a:pt x="120" y="5"/>
                    <a:pt x="120" y="5"/>
                  </a:cubicBezTo>
                  <a:cubicBezTo>
                    <a:pt x="120" y="6"/>
                    <a:pt x="120" y="6"/>
                    <a:pt x="120" y="7"/>
                  </a:cubicBezTo>
                  <a:cubicBezTo>
                    <a:pt x="120" y="7"/>
                    <a:pt x="119" y="7"/>
                    <a:pt x="119" y="7"/>
                  </a:cubicBezTo>
                  <a:cubicBezTo>
                    <a:pt x="118" y="7"/>
                    <a:pt x="117" y="7"/>
                    <a:pt x="117" y="7"/>
                  </a:cubicBezTo>
                  <a:cubicBezTo>
                    <a:pt x="116" y="7"/>
                    <a:pt x="116" y="7"/>
                    <a:pt x="115" y="7"/>
                  </a:cubicBezTo>
                  <a:cubicBezTo>
                    <a:pt x="115" y="8"/>
                    <a:pt x="114" y="8"/>
                    <a:pt x="114" y="9"/>
                  </a:cubicBezTo>
                  <a:cubicBezTo>
                    <a:pt x="114" y="9"/>
                    <a:pt x="114" y="10"/>
                    <a:pt x="113" y="11"/>
                  </a:cubicBezTo>
                  <a:cubicBezTo>
                    <a:pt x="112" y="11"/>
                    <a:pt x="111" y="11"/>
                    <a:pt x="110" y="11"/>
                  </a:cubicBezTo>
                  <a:cubicBezTo>
                    <a:pt x="109" y="11"/>
                    <a:pt x="108" y="11"/>
                    <a:pt x="107" y="11"/>
                  </a:cubicBezTo>
                  <a:cubicBezTo>
                    <a:pt x="108" y="11"/>
                    <a:pt x="108" y="10"/>
                    <a:pt x="109" y="9"/>
                  </a:cubicBezTo>
                  <a:cubicBezTo>
                    <a:pt x="108" y="8"/>
                    <a:pt x="108" y="8"/>
                    <a:pt x="107" y="7"/>
                  </a:cubicBezTo>
                  <a:cubicBezTo>
                    <a:pt x="107" y="7"/>
                    <a:pt x="108" y="7"/>
                    <a:pt x="108" y="6"/>
                  </a:cubicBezTo>
                  <a:cubicBezTo>
                    <a:pt x="108" y="6"/>
                    <a:pt x="109" y="6"/>
                    <a:pt x="109" y="6"/>
                  </a:cubicBezTo>
                  <a:cubicBezTo>
                    <a:pt x="109" y="5"/>
                    <a:pt x="109" y="5"/>
                    <a:pt x="108" y="4"/>
                  </a:cubicBezTo>
                  <a:cubicBezTo>
                    <a:pt x="108" y="4"/>
                    <a:pt x="108" y="3"/>
                    <a:pt x="107" y="3"/>
                  </a:cubicBezTo>
                  <a:cubicBezTo>
                    <a:pt x="107" y="3"/>
                    <a:pt x="107" y="2"/>
                    <a:pt x="107" y="2"/>
                  </a:cubicBezTo>
                  <a:cubicBezTo>
                    <a:pt x="107" y="1"/>
                    <a:pt x="107" y="1"/>
                    <a:pt x="107"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79" name="Freeform 75">
              <a:extLst>
                <a:ext uri="{FF2B5EF4-FFF2-40B4-BE49-F238E27FC236}">
                  <a16:creationId xmlns:a16="http://schemas.microsoft.com/office/drawing/2014/main" id="{09F3B7DC-7739-4B38-BE08-543519CB33A6}"/>
                </a:ext>
              </a:extLst>
            </p:cNvPr>
            <p:cNvSpPr>
              <a:spLocks noEditPoints="1"/>
            </p:cNvSpPr>
            <p:nvPr/>
          </p:nvSpPr>
          <p:spPr bwMode="auto">
            <a:xfrm>
              <a:off x="4500813" y="3086699"/>
              <a:ext cx="76186" cy="177767"/>
            </a:xfrm>
            <a:custGeom>
              <a:avLst/>
              <a:gdLst>
                <a:gd name="T0" fmla="*/ 17 w 96"/>
                <a:gd name="T1" fmla="*/ 209 h 213"/>
                <a:gd name="T2" fmla="*/ 21 w 96"/>
                <a:gd name="T3" fmla="*/ 211 h 213"/>
                <a:gd name="T4" fmla="*/ 96 w 96"/>
                <a:gd name="T5" fmla="*/ 211 h 213"/>
                <a:gd name="T6" fmla="*/ 23 w 96"/>
                <a:gd name="T7" fmla="*/ 212 h 213"/>
                <a:gd name="T8" fmla="*/ 69 w 96"/>
                <a:gd name="T9" fmla="*/ 211 h 213"/>
                <a:gd name="T10" fmla="*/ 43 w 96"/>
                <a:gd name="T11" fmla="*/ 209 h 213"/>
                <a:gd name="T12" fmla="*/ 30 w 96"/>
                <a:gd name="T13" fmla="*/ 207 h 213"/>
                <a:gd name="T14" fmla="*/ 90 w 96"/>
                <a:gd name="T15" fmla="*/ 206 h 213"/>
                <a:gd name="T16" fmla="*/ 51 w 96"/>
                <a:gd name="T17" fmla="*/ 209 h 213"/>
                <a:gd name="T18" fmla="*/ 70 w 96"/>
                <a:gd name="T19" fmla="*/ 205 h 213"/>
                <a:gd name="T20" fmla="*/ 37 w 96"/>
                <a:gd name="T21" fmla="*/ 206 h 213"/>
                <a:gd name="T22" fmla="*/ 63 w 96"/>
                <a:gd name="T23" fmla="*/ 206 h 213"/>
                <a:gd name="T24" fmla="*/ 82 w 96"/>
                <a:gd name="T25" fmla="*/ 204 h 213"/>
                <a:gd name="T26" fmla="*/ 90 w 96"/>
                <a:gd name="T27" fmla="*/ 204 h 213"/>
                <a:gd name="T28" fmla="*/ 24 w 96"/>
                <a:gd name="T29" fmla="*/ 202 h 213"/>
                <a:gd name="T30" fmla="*/ 55 w 96"/>
                <a:gd name="T31" fmla="*/ 201 h 213"/>
                <a:gd name="T32" fmla="*/ 48 w 96"/>
                <a:gd name="T33" fmla="*/ 201 h 213"/>
                <a:gd name="T34" fmla="*/ 67 w 96"/>
                <a:gd name="T35" fmla="*/ 203 h 213"/>
                <a:gd name="T36" fmla="*/ 79 w 96"/>
                <a:gd name="T37" fmla="*/ 200 h 213"/>
                <a:gd name="T38" fmla="*/ 64 w 96"/>
                <a:gd name="T39" fmla="*/ 197 h 213"/>
                <a:gd name="T40" fmla="*/ 26 w 96"/>
                <a:gd name="T41" fmla="*/ 197 h 213"/>
                <a:gd name="T42" fmla="*/ 22 w 96"/>
                <a:gd name="T43" fmla="*/ 196 h 213"/>
                <a:gd name="T44" fmla="*/ 13 w 96"/>
                <a:gd name="T45" fmla="*/ 195 h 213"/>
                <a:gd name="T46" fmla="*/ 43 w 96"/>
                <a:gd name="T47" fmla="*/ 197 h 213"/>
                <a:gd name="T48" fmla="*/ 43 w 96"/>
                <a:gd name="T49" fmla="*/ 193 h 213"/>
                <a:gd name="T50" fmla="*/ 27 w 96"/>
                <a:gd name="T51" fmla="*/ 194 h 213"/>
                <a:gd name="T52" fmla="*/ 29 w 96"/>
                <a:gd name="T53" fmla="*/ 193 h 213"/>
                <a:gd name="T54" fmla="*/ 51 w 96"/>
                <a:gd name="T55" fmla="*/ 192 h 213"/>
                <a:gd name="T56" fmla="*/ 24 w 96"/>
                <a:gd name="T57" fmla="*/ 192 h 213"/>
                <a:gd name="T58" fmla="*/ 29 w 96"/>
                <a:gd name="T59" fmla="*/ 191 h 213"/>
                <a:gd name="T60" fmla="*/ 28 w 96"/>
                <a:gd name="T61" fmla="*/ 186 h 213"/>
                <a:gd name="T62" fmla="*/ 31 w 96"/>
                <a:gd name="T63" fmla="*/ 156 h 213"/>
                <a:gd name="T64" fmla="*/ 55 w 96"/>
                <a:gd name="T65" fmla="*/ 97 h 213"/>
                <a:gd name="T66" fmla="*/ 12 w 96"/>
                <a:gd name="T67" fmla="*/ 80 h 213"/>
                <a:gd name="T68" fmla="*/ 51 w 96"/>
                <a:gd name="T69" fmla="*/ 55 h 213"/>
                <a:gd name="T70" fmla="*/ 45 w 96"/>
                <a:gd name="T71" fmla="*/ 46 h 213"/>
                <a:gd name="T72" fmla="*/ 32 w 96"/>
                <a:gd name="T73" fmla="*/ 41 h 213"/>
                <a:gd name="T74" fmla="*/ 35 w 96"/>
                <a:gd name="T75" fmla="*/ 33 h 213"/>
                <a:gd name="T76" fmla="*/ 76 w 96"/>
                <a:gd name="T77" fmla="*/ 33 h 213"/>
                <a:gd name="T78" fmla="*/ 28 w 96"/>
                <a:gd name="T79" fmla="*/ 26 h 213"/>
                <a:gd name="T80" fmla="*/ 34 w 96"/>
                <a:gd name="T81" fmla="*/ 21 h 213"/>
                <a:gd name="T82" fmla="*/ 67 w 96"/>
                <a:gd name="T83" fmla="*/ 16 h 213"/>
                <a:gd name="T84" fmla="*/ 53 w 96"/>
                <a:gd name="T85" fmla="*/ 13 h 213"/>
                <a:gd name="T86" fmla="*/ 15 w 96"/>
                <a:gd name="T87" fmla="*/ 9 h 213"/>
                <a:gd name="T88" fmla="*/ 9 w 96"/>
                <a:gd name="T89" fmla="*/ 5 h 213"/>
                <a:gd name="T90" fmla="*/ 64 w 96"/>
                <a:gd name="T91" fmla="*/ 4 h 213"/>
                <a:gd name="T92" fmla="*/ 65 w 96"/>
                <a:gd name="T93" fmla="*/ 2 h 213"/>
                <a:gd name="T94" fmla="*/ 15 w 96"/>
                <a:gd name="T95" fmla="*/ 204 h 213"/>
                <a:gd name="T96" fmla="*/ 9 w 96"/>
                <a:gd name="T97" fmla="*/ 199 h 213"/>
                <a:gd name="T98" fmla="*/ 4 w 96"/>
                <a:gd name="T99" fmla="*/ 205 h 213"/>
                <a:gd name="T100" fmla="*/ 5 w 96"/>
                <a:gd name="T101" fmla="*/ 1 h 213"/>
                <a:gd name="T102" fmla="*/ 16 w 96"/>
                <a:gd name="T103" fmla="*/ 3 h 213"/>
                <a:gd name="T104" fmla="*/ 65 w 96"/>
                <a:gd name="T105" fmla="*/ 1 h 213"/>
                <a:gd name="T106" fmla="*/ 55 w 96"/>
                <a:gd name="T107" fmla="*/ 60 h 213"/>
                <a:gd name="T108" fmla="*/ 95 w 96"/>
                <a:gd name="T109" fmla="*/ 205 h 213"/>
                <a:gd name="T110" fmla="*/ 82 w 96"/>
                <a:gd name="T111" fmla="*/ 208 h 213"/>
                <a:gd name="T112" fmla="*/ 69 w 96"/>
                <a:gd name="T113" fmla="*/ 213 h 213"/>
                <a:gd name="T114" fmla="*/ 62 w 96"/>
                <a:gd name="T115" fmla="*/ 210 h 213"/>
                <a:gd name="T116" fmla="*/ 54 w 96"/>
                <a:gd name="T117" fmla="*/ 210 h 213"/>
                <a:gd name="T118" fmla="*/ 38 w 96"/>
                <a:gd name="T119" fmla="*/ 212 h 213"/>
                <a:gd name="T120" fmla="*/ 27 w 96"/>
                <a:gd name="T121" fmla="*/ 212 h 213"/>
                <a:gd name="T122" fmla="*/ 15 w 96"/>
                <a:gd name="T12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13">
                  <a:moveTo>
                    <a:pt x="9" y="206"/>
                  </a:moveTo>
                  <a:cubicBezTo>
                    <a:pt x="10" y="206"/>
                    <a:pt x="11" y="206"/>
                    <a:pt x="11" y="206"/>
                  </a:cubicBezTo>
                  <a:cubicBezTo>
                    <a:pt x="12" y="206"/>
                    <a:pt x="12" y="206"/>
                    <a:pt x="12" y="207"/>
                  </a:cubicBezTo>
                  <a:cubicBezTo>
                    <a:pt x="12" y="207"/>
                    <a:pt x="12" y="207"/>
                    <a:pt x="11" y="207"/>
                  </a:cubicBezTo>
                  <a:lnTo>
                    <a:pt x="10" y="207"/>
                  </a:lnTo>
                  <a:cubicBezTo>
                    <a:pt x="10" y="207"/>
                    <a:pt x="10" y="207"/>
                    <a:pt x="10" y="207"/>
                  </a:cubicBezTo>
                  <a:cubicBezTo>
                    <a:pt x="9" y="206"/>
                    <a:pt x="9" y="206"/>
                    <a:pt x="9" y="206"/>
                  </a:cubicBezTo>
                  <a:close/>
                  <a:moveTo>
                    <a:pt x="3" y="207"/>
                  </a:moveTo>
                  <a:cubicBezTo>
                    <a:pt x="4" y="207"/>
                    <a:pt x="5" y="207"/>
                    <a:pt x="5" y="208"/>
                  </a:cubicBezTo>
                  <a:cubicBezTo>
                    <a:pt x="6" y="208"/>
                    <a:pt x="6" y="208"/>
                    <a:pt x="6" y="209"/>
                  </a:cubicBezTo>
                  <a:cubicBezTo>
                    <a:pt x="5" y="209"/>
                    <a:pt x="4" y="209"/>
                    <a:pt x="4" y="209"/>
                  </a:cubicBezTo>
                  <a:cubicBezTo>
                    <a:pt x="3" y="209"/>
                    <a:pt x="3" y="208"/>
                    <a:pt x="3" y="207"/>
                  </a:cubicBezTo>
                  <a:close/>
                  <a:moveTo>
                    <a:pt x="14" y="209"/>
                  </a:moveTo>
                  <a:cubicBezTo>
                    <a:pt x="15" y="209"/>
                    <a:pt x="17" y="209"/>
                    <a:pt x="17" y="209"/>
                  </a:cubicBezTo>
                  <a:cubicBezTo>
                    <a:pt x="18" y="210"/>
                    <a:pt x="19" y="210"/>
                    <a:pt x="20" y="210"/>
                  </a:cubicBezTo>
                  <a:cubicBezTo>
                    <a:pt x="20" y="211"/>
                    <a:pt x="20" y="211"/>
                    <a:pt x="19" y="211"/>
                  </a:cubicBezTo>
                  <a:cubicBezTo>
                    <a:pt x="19" y="211"/>
                    <a:pt x="19" y="211"/>
                    <a:pt x="18" y="212"/>
                  </a:cubicBezTo>
                  <a:cubicBezTo>
                    <a:pt x="18" y="212"/>
                    <a:pt x="18" y="212"/>
                    <a:pt x="17" y="213"/>
                  </a:cubicBezTo>
                  <a:cubicBezTo>
                    <a:pt x="17" y="213"/>
                    <a:pt x="16" y="213"/>
                    <a:pt x="16" y="213"/>
                  </a:cubicBezTo>
                  <a:cubicBezTo>
                    <a:pt x="15" y="213"/>
                    <a:pt x="16" y="212"/>
                    <a:pt x="16" y="212"/>
                  </a:cubicBezTo>
                  <a:cubicBezTo>
                    <a:pt x="16" y="212"/>
                    <a:pt x="17" y="212"/>
                    <a:pt x="17" y="212"/>
                  </a:cubicBezTo>
                  <a:cubicBezTo>
                    <a:pt x="16" y="211"/>
                    <a:pt x="16" y="211"/>
                    <a:pt x="16" y="211"/>
                  </a:cubicBezTo>
                  <a:cubicBezTo>
                    <a:pt x="16" y="211"/>
                    <a:pt x="15" y="211"/>
                    <a:pt x="15" y="211"/>
                  </a:cubicBezTo>
                  <a:cubicBezTo>
                    <a:pt x="15" y="211"/>
                    <a:pt x="15" y="212"/>
                    <a:pt x="15" y="212"/>
                  </a:cubicBezTo>
                  <a:cubicBezTo>
                    <a:pt x="14" y="212"/>
                    <a:pt x="14" y="212"/>
                    <a:pt x="14" y="213"/>
                  </a:cubicBezTo>
                  <a:cubicBezTo>
                    <a:pt x="14" y="212"/>
                    <a:pt x="13" y="212"/>
                    <a:pt x="14" y="211"/>
                  </a:cubicBezTo>
                  <a:cubicBezTo>
                    <a:pt x="14" y="210"/>
                    <a:pt x="14" y="210"/>
                    <a:pt x="14" y="209"/>
                  </a:cubicBezTo>
                  <a:close/>
                  <a:moveTo>
                    <a:pt x="21" y="211"/>
                  </a:moveTo>
                  <a:cubicBezTo>
                    <a:pt x="21" y="211"/>
                    <a:pt x="21" y="211"/>
                    <a:pt x="21" y="211"/>
                  </a:cubicBezTo>
                  <a:cubicBezTo>
                    <a:pt x="22" y="210"/>
                    <a:pt x="22" y="210"/>
                    <a:pt x="22" y="211"/>
                  </a:cubicBezTo>
                  <a:cubicBezTo>
                    <a:pt x="22" y="211"/>
                    <a:pt x="22" y="211"/>
                    <a:pt x="22" y="211"/>
                  </a:cubicBezTo>
                  <a:cubicBezTo>
                    <a:pt x="22" y="211"/>
                    <a:pt x="21" y="211"/>
                    <a:pt x="21" y="211"/>
                  </a:cubicBezTo>
                  <a:close/>
                  <a:moveTo>
                    <a:pt x="95" y="210"/>
                  </a:moveTo>
                  <a:cubicBezTo>
                    <a:pt x="95" y="211"/>
                    <a:pt x="95" y="211"/>
                    <a:pt x="94" y="212"/>
                  </a:cubicBezTo>
                  <a:cubicBezTo>
                    <a:pt x="94" y="212"/>
                    <a:pt x="94" y="212"/>
                    <a:pt x="94" y="213"/>
                  </a:cubicBezTo>
                  <a:cubicBezTo>
                    <a:pt x="93" y="213"/>
                    <a:pt x="93" y="212"/>
                    <a:pt x="93" y="210"/>
                  </a:cubicBezTo>
                  <a:lnTo>
                    <a:pt x="95" y="210"/>
                  </a:lnTo>
                  <a:close/>
                  <a:moveTo>
                    <a:pt x="96" y="211"/>
                  </a:moveTo>
                  <a:cubicBezTo>
                    <a:pt x="96" y="211"/>
                    <a:pt x="96" y="211"/>
                    <a:pt x="96" y="211"/>
                  </a:cubicBezTo>
                  <a:cubicBezTo>
                    <a:pt x="96" y="211"/>
                    <a:pt x="96" y="211"/>
                    <a:pt x="96" y="211"/>
                  </a:cubicBezTo>
                  <a:cubicBezTo>
                    <a:pt x="96" y="211"/>
                    <a:pt x="96" y="211"/>
                    <a:pt x="96" y="211"/>
                  </a:cubicBezTo>
                  <a:cubicBezTo>
                    <a:pt x="96" y="211"/>
                    <a:pt x="96" y="211"/>
                    <a:pt x="96" y="211"/>
                  </a:cubicBezTo>
                  <a:close/>
                  <a:moveTo>
                    <a:pt x="33" y="212"/>
                  </a:moveTo>
                  <a:cubicBezTo>
                    <a:pt x="34" y="212"/>
                    <a:pt x="34" y="212"/>
                    <a:pt x="34" y="213"/>
                  </a:cubicBezTo>
                  <a:lnTo>
                    <a:pt x="33" y="213"/>
                  </a:lnTo>
                  <a:cubicBezTo>
                    <a:pt x="33" y="213"/>
                    <a:pt x="33" y="212"/>
                    <a:pt x="33" y="212"/>
                  </a:cubicBezTo>
                  <a:cubicBezTo>
                    <a:pt x="33" y="212"/>
                    <a:pt x="33" y="212"/>
                    <a:pt x="33" y="212"/>
                  </a:cubicBezTo>
                  <a:close/>
                  <a:moveTo>
                    <a:pt x="86" y="212"/>
                  </a:moveTo>
                  <a:cubicBezTo>
                    <a:pt x="86" y="212"/>
                    <a:pt x="86" y="213"/>
                    <a:pt x="85" y="213"/>
                  </a:cubicBezTo>
                  <a:cubicBezTo>
                    <a:pt x="85" y="213"/>
                    <a:pt x="84" y="213"/>
                    <a:pt x="84" y="213"/>
                  </a:cubicBezTo>
                  <a:cubicBezTo>
                    <a:pt x="84" y="213"/>
                    <a:pt x="84" y="212"/>
                    <a:pt x="85" y="212"/>
                  </a:cubicBezTo>
                  <a:cubicBezTo>
                    <a:pt x="85" y="212"/>
                    <a:pt x="85" y="212"/>
                    <a:pt x="86" y="212"/>
                  </a:cubicBezTo>
                  <a:close/>
                  <a:moveTo>
                    <a:pt x="22" y="213"/>
                  </a:moveTo>
                  <a:cubicBezTo>
                    <a:pt x="22" y="212"/>
                    <a:pt x="22" y="212"/>
                    <a:pt x="22" y="212"/>
                  </a:cubicBezTo>
                  <a:cubicBezTo>
                    <a:pt x="23" y="212"/>
                    <a:pt x="23" y="212"/>
                    <a:pt x="23" y="212"/>
                  </a:cubicBezTo>
                  <a:cubicBezTo>
                    <a:pt x="23" y="212"/>
                    <a:pt x="23" y="212"/>
                    <a:pt x="23" y="212"/>
                  </a:cubicBezTo>
                  <a:cubicBezTo>
                    <a:pt x="23" y="213"/>
                    <a:pt x="22" y="213"/>
                    <a:pt x="22" y="213"/>
                  </a:cubicBezTo>
                  <a:close/>
                  <a:moveTo>
                    <a:pt x="53" y="213"/>
                  </a:moveTo>
                  <a:cubicBezTo>
                    <a:pt x="53" y="213"/>
                    <a:pt x="53" y="213"/>
                    <a:pt x="53" y="213"/>
                  </a:cubicBezTo>
                  <a:cubicBezTo>
                    <a:pt x="54" y="213"/>
                    <a:pt x="54" y="213"/>
                    <a:pt x="54" y="213"/>
                  </a:cubicBezTo>
                  <a:cubicBezTo>
                    <a:pt x="54" y="213"/>
                    <a:pt x="54" y="213"/>
                    <a:pt x="54" y="213"/>
                  </a:cubicBezTo>
                  <a:cubicBezTo>
                    <a:pt x="53" y="213"/>
                    <a:pt x="53" y="213"/>
                    <a:pt x="53" y="213"/>
                  </a:cubicBezTo>
                  <a:close/>
                  <a:moveTo>
                    <a:pt x="95" y="213"/>
                  </a:moveTo>
                  <a:cubicBezTo>
                    <a:pt x="95" y="213"/>
                    <a:pt x="95" y="213"/>
                    <a:pt x="95" y="213"/>
                  </a:cubicBezTo>
                  <a:cubicBezTo>
                    <a:pt x="96" y="212"/>
                    <a:pt x="96" y="212"/>
                    <a:pt x="96" y="213"/>
                  </a:cubicBezTo>
                  <a:cubicBezTo>
                    <a:pt x="96" y="213"/>
                    <a:pt x="96" y="213"/>
                    <a:pt x="96" y="213"/>
                  </a:cubicBezTo>
                  <a:cubicBezTo>
                    <a:pt x="95" y="213"/>
                    <a:pt x="95" y="213"/>
                    <a:pt x="95" y="213"/>
                  </a:cubicBezTo>
                  <a:close/>
                  <a:moveTo>
                    <a:pt x="69" y="211"/>
                  </a:moveTo>
                  <a:cubicBezTo>
                    <a:pt x="69" y="211"/>
                    <a:pt x="69" y="211"/>
                    <a:pt x="69" y="211"/>
                  </a:cubicBezTo>
                  <a:cubicBezTo>
                    <a:pt x="69" y="211"/>
                    <a:pt x="69" y="211"/>
                    <a:pt x="69" y="211"/>
                  </a:cubicBezTo>
                  <a:cubicBezTo>
                    <a:pt x="69" y="211"/>
                    <a:pt x="69" y="211"/>
                    <a:pt x="69" y="211"/>
                  </a:cubicBezTo>
                  <a:cubicBezTo>
                    <a:pt x="69" y="211"/>
                    <a:pt x="69" y="211"/>
                    <a:pt x="69" y="211"/>
                  </a:cubicBezTo>
                  <a:close/>
                  <a:moveTo>
                    <a:pt x="33" y="209"/>
                  </a:moveTo>
                  <a:lnTo>
                    <a:pt x="34" y="209"/>
                  </a:lnTo>
                  <a:lnTo>
                    <a:pt x="34" y="208"/>
                  </a:lnTo>
                  <a:lnTo>
                    <a:pt x="33" y="208"/>
                  </a:lnTo>
                  <a:lnTo>
                    <a:pt x="33" y="209"/>
                  </a:lnTo>
                  <a:close/>
                  <a:moveTo>
                    <a:pt x="91" y="210"/>
                  </a:moveTo>
                  <a:cubicBezTo>
                    <a:pt x="91" y="209"/>
                    <a:pt x="91" y="208"/>
                    <a:pt x="90" y="208"/>
                  </a:cubicBezTo>
                  <a:cubicBezTo>
                    <a:pt x="89" y="208"/>
                    <a:pt x="89" y="208"/>
                    <a:pt x="88" y="208"/>
                  </a:cubicBezTo>
                  <a:cubicBezTo>
                    <a:pt x="88" y="209"/>
                    <a:pt x="88" y="209"/>
                    <a:pt x="89" y="210"/>
                  </a:cubicBezTo>
                  <a:cubicBezTo>
                    <a:pt x="90" y="210"/>
                    <a:pt x="91" y="210"/>
                    <a:pt x="91" y="210"/>
                  </a:cubicBezTo>
                  <a:close/>
                  <a:moveTo>
                    <a:pt x="43" y="210"/>
                  </a:moveTo>
                  <a:cubicBezTo>
                    <a:pt x="44" y="210"/>
                    <a:pt x="44" y="209"/>
                    <a:pt x="43" y="209"/>
                  </a:cubicBezTo>
                  <a:cubicBezTo>
                    <a:pt x="43" y="208"/>
                    <a:pt x="42" y="208"/>
                    <a:pt x="42" y="208"/>
                  </a:cubicBezTo>
                  <a:cubicBezTo>
                    <a:pt x="41" y="210"/>
                    <a:pt x="42" y="210"/>
                    <a:pt x="43" y="210"/>
                  </a:cubicBezTo>
                  <a:close/>
                  <a:moveTo>
                    <a:pt x="39" y="210"/>
                  </a:moveTo>
                  <a:cubicBezTo>
                    <a:pt x="39" y="210"/>
                    <a:pt x="40" y="210"/>
                    <a:pt x="40" y="210"/>
                  </a:cubicBezTo>
                  <a:cubicBezTo>
                    <a:pt x="40" y="209"/>
                    <a:pt x="40" y="209"/>
                    <a:pt x="40" y="209"/>
                  </a:cubicBezTo>
                  <a:cubicBezTo>
                    <a:pt x="40" y="209"/>
                    <a:pt x="40" y="208"/>
                    <a:pt x="40" y="208"/>
                  </a:cubicBezTo>
                  <a:cubicBezTo>
                    <a:pt x="40" y="208"/>
                    <a:pt x="39" y="208"/>
                    <a:pt x="39" y="208"/>
                  </a:cubicBezTo>
                  <a:lnTo>
                    <a:pt x="39" y="210"/>
                  </a:lnTo>
                  <a:close/>
                  <a:moveTo>
                    <a:pt x="36" y="208"/>
                  </a:moveTo>
                  <a:cubicBezTo>
                    <a:pt x="36" y="208"/>
                    <a:pt x="35" y="208"/>
                    <a:pt x="35" y="208"/>
                  </a:cubicBezTo>
                  <a:cubicBezTo>
                    <a:pt x="35" y="208"/>
                    <a:pt x="35" y="208"/>
                    <a:pt x="35" y="208"/>
                  </a:cubicBezTo>
                  <a:cubicBezTo>
                    <a:pt x="35" y="208"/>
                    <a:pt x="35" y="208"/>
                    <a:pt x="35" y="208"/>
                  </a:cubicBezTo>
                  <a:cubicBezTo>
                    <a:pt x="36" y="208"/>
                    <a:pt x="36" y="208"/>
                    <a:pt x="36" y="208"/>
                  </a:cubicBezTo>
                  <a:close/>
                  <a:moveTo>
                    <a:pt x="30" y="207"/>
                  </a:moveTo>
                  <a:cubicBezTo>
                    <a:pt x="30" y="207"/>
                    <a:pt x="30" y="207"/>
                    <a:pt x="29" y="207"/>
                  </a:cubicBezTo>
                  <a:cubicBezTo>
                    <a:pt x="29" y="207"/>
                    <a:pt x="29" y="207"/>
                    <a:pt x="29" y="207"/>
                  </a:cubicBezTo>
                  <a:cubicBezTo>
                    <a:pt x="29" y="207"/>
                    <a:pt x="29" y="207"/>
                    <a:pt x="29" y="208"/>
                  </a:cubicBezTo>
                  <a:cubicBezTo>
                    <a:pt x="29" y="208"/>
                    <a:pt x="29" y="208"/>
                    <a:pt x="30" y="207"/>
                  </a:cubicBezTo>
                  <a:close/>
                  <a:moveTo>
                    <a:pt x="27" y="208"/>
                  </a:moveTo>
                  <a:cubicBezTo>
                    <a:pt x="27" y="208"/>
                    <a:pt x="27" y="208"/>
                    <a:pt x="27" y="208"/>
                  </a:cubicBezTo>
                  <a:cubicBezTo>
                    <a:pt x="28" y="208"/>
                    <a:pt x="28" y="208"/>
                    <a:pt x="28" y="208"/>
                  </a:cubicBezTo>
                  <a:cubicBezTo>
                    <a:pt x="28" y="207"/>
                    <a:pt x="28" y="207"/>
                    <a:pt x="28" y="207"/>
                  </a:cubicBezTo>
                  <a:cubicBezTo>
                    <a:pt x="28" y="207"/>
                    <a:pt x="27" y="206"/>
                    <a:pt x="27" y="206"/>
                  </a:cubicBezTo>
                  <a:cubicBezTo>
                    <a:pt x="27" y="207"/>
                    <a:pt x="27" y="207"/>
                    <a:pt x="26" y="207"/>
                  </a:cubicBezTo>
                  <a:lnTo>
                    <a:pt x="27" y="208"/>
                  </a:lnTo>
                  <a:close/>
                  <a:moveTo>
                    <a:pt x="90" y="207"/>
                  </a:moveTo>
                  <a:lnTo>
                    <a:pt x="91" y="207"/>
                  </a:lnTo>
                  <a:cubicBezTo>
                    <a:pt x="91" y="206"/>
                    <a:pt x="91" y="206"/>
                    <a:pt x="90" y="206"/>
                  </a:cubicBezTo>
                  <a:lnTo>
                    <a:pt x="90" y="207"/>
                  </a:lnTo>
                  <a:close/>
                  <a:moveTo>
                    <a:pt x="75" y="209"/>
                  </a:moveTo>
                  <a:cubicBezTo>
                    <a:pt x="75" y="209"/>
                    <a:pt x="76" y="209"/>
                    <a:pt x="76" y="209"/>
                  </a:cubicBezTo>
                  <a:cubicBezTo>
                    <a:pt x="76" y="209"/>
                    <a:pt x="77" y="208"/>
                    <a:pt x="77" y="208"/>
                  </a:cubicBezTo>
                  <a:cubicBezTo>
                    <a:pt x="77" y="208"/>
                    <a:pt x="77" y="207"/>
                    <a:pt x="77" y="207"/>
                  </a:cubicBezTo>
                  <a:cubicBezTo>
                    <a:pt x="77" y="207"/>
                    <a:pt x="78" y="206"/>
                    <a:pt x="78" y="206"/>
                  </a:cubicBezTo>
                  <a:cubicBezTo>
                    <a:pt x="77" y="206"/>
                    <a:pt x="77" y="206"/>
                    <a:pt x="76" y="207"/>
                  </a:cubicBezTo>
                  <a:cubicBezTo>
                    <a:pt x="75" y="207"/>
                    <a:pt x="75" y="208"/>
                    <a:pt x="75" y="209"/>
                  </a:cubicBezTo>
                  <a:close/>
                  <a:moveTo>
                    <a:pt x="93" y="206"/>
                  </a:moveTo>
                  <a:lnTo>
                    <a:pt x="94" y="206"/>
                  </a:lnTo>
                  <a:lnTo>
                    <a:pt x="94" y="205"/>
                  </a:lnTo>
                  <a:lnTo>
                    <a:pt x="93" y="205"/>
                  </a:lnTo>
                  <a:lnTo>
                    <a:pt x="93" y="206"/>
                  </a:lnTo>
                  <a:close/>
                  <a:moveTo>
                    <a:pt x="51" y="209"/>
                  </a:moveTo>
                  <a:cubicBezTo>
                    <a:pt x="52" y="209"/>
                    <a:pt x="52" y="208"/>
                    <a:pt x="53" y="208"/>
                  </a:cubicBezTo>
                  <a:cubicBezTo>
                    <a:pt x="53" y="207"/>
                    <a:pt x="53" y="207"/>
                    <a:pt x="54" y="206"/>
                  </a:cubicBezTo>
                  <a:cubicBezTo>
                    <a:pt x="55" y="206"/>
                    <a:pt x="55" y="206"/>
                    <a:pt x="56" y="206"/>
                  </a:cubicBezTo>
                  <a:cubicBezTo>
                    <a:pt x="56" y="206"/>
                    <a:pt x="56" y="206"/>
                    <a:pt x="56" y="205"/>
                  </a:cubicBezTo>
                  <a:lnTo>
                    <a:pt x="54" y="205"/>
                  </a:lnTo>
                  <a:cubicBezTo>
                    <a:pt x="53" y="206"/>
                    <a:pt x="53" y="207"/>
                    <a:pt x="52" y="207"/>
                  </a:cubicBezTo>
                  <a:cubicBezTo>
                    <a:pt x="51" y="207"/>
                    <a:pt x="51" y="208"/>
                    <a:pt x="51" y="209"/>
                  </a:cubicBezTo>
                  <a:close/>
                  <a:moveTo>
                    <a:pt x="28" y="206"/>
                  </a:moveTo>
                  <a:lnTo>
                    <a:pt x="30" y="206"/>
                  </a:lnTo>
                  <a:cubicBezTo>
                    <a:pt x="30" y="205"/>
                    <a:pt x="30" y="205"/>
                    <a:pt x="28" y="205"/>
                  </a:cubicBezTo>
                  <a:lnTo>
                    <a:pt x="28" y="206"/>
                  </a:lnTo>
                  <a:close/>
                  <a:moveTo>
                    <a:pt x="71" y="205"/>
                  </a:moveTo>
                  <a:cubicBezTo>
                    <a:pt x="71" y="205"/>
                    <a:pt x="71" y="205"/>
                    <a:pt x="71" y="205"/>
                  </a:cubicBezTo>
                  <a:cubicBezTo>
                    <a:pt x="70" y="205"/>
                    <a:pt x="70" y="205"/>
                    <a:pt x="70" y="205"/>
                  </a:cubicBezTo>
                  <a:cubicBezTo>
                    <a:pt x="70" y="205"/>
                    <a:pt x="71" y="205"/>
                    <a:pt x="71" y="205"/>
                  </a:cubicBezTo>
                  <a:cubicBezTo>
                    <a:pt x="71" y="205"/>
                    <a:pt x="71" y="205"/>
                    <a:pt x="71" y="205"/>
                  </a:cubicBezTo>
                  <a:close/>
                  <a:moveTo>
                    <a:pt x="86" y="206"/>
                  </a:moveTo>
                  <a:cubicBezTo>
                    <a:pt x="87" y="207"/>
                    <a:pt x="87" y="206"/>
                    <a:pt x="88" y="206"/>
                  </a:cubicBezTo>
                  <a:cubicBezTo>
                    <a:pt x="88" y="206"/>
                    <a:pt x="88" y="206"/>
                    <a:pt x="88" y="205"/>
                  </a:cubicBezTo>
                  <a:cubicBezTo>
                    <a:pt x="88" y="205"/>
                    <a:pt x="88" y="205"/>
                    <a:pt x="88" y="204"/>
                  </a:cubicBezTo>
                  <a:cubicBezTo>
                    <a:pt x="88" y="204"/>
                    <a:pt x="87" y="204"/>
                    <a:pt x="87" y="204"/>
                  </a:cubicBezTo>
                  <a:cubicBezTo>
                    <a:pt x="87" y="205"/>
                    <a:pt x="87" y="205"/>
                    <a:pt x="87" y="205"/>
                  </a:cubicBezTo>
                  <a:cubicBezTo>
                    <a:pt x="86" y="205"/>
                    <a:pt x="86" y="206"/>
                    <a:pt x="86" y="206"/>
                  </a:cubicBezTo>
                  <a:close/>
                  <a:moveTo>
                    <a:pt x="37" y="206"/>
                  </a:moveTo>
                  <a:cubicBezTo>
                    <a:pt x="37" y="206"/>
                    <a:pt x="37" y="205"/>
                    <a:pt x="37" y="205"/>
                  </a:cubicBezTo>
                  <a:cubicBezTo>
                    <a:pt x="37" y="205"/>
                    <a:pt x="37" y="204"/>
                    <a:pt x="37" y="204"/>
                  </a:cubicBezTo>
                  <a:cubicBezTo>
                    <a:pt x="37" y="204"/>
                    <a:pt x="36" y="204"/>
                    <a:pt x="36" y="205"/>
                  </a:cubicBezTo>
                  <a:cubicBezTo>
                    <a:pt x="36" y="206"/>
                    <a:pt x="36" y="206"/>
                    <a:pt x="37" y="206"/>
                  </a:cubicBezTo>
                  <a:close/>
                  <a:moveTo>
                    <a:pt x="63" y="205"/>
                  </a:moveTo>
                  <a:cubicBezTo>
                    <a:pt x="62" y="206"/>
                    <a:pt x="62" y="206"/>
                    <a:pt x="62" y="205"/>
                  </a:cubicBezTo>
                  <a:cubicBezTo>
                    <a:pt x="62" y="205"/>
                    <a:pt x="62" y="205"/>
                    <a:pt x="62" y="205"/>
                  </a:cubicBezTo>
                  <a:cubicBezTo>
                    <a:pt x="62" y="205"/>
                    <a:pt x="62" y="204"/>
                    <a:pt x="62" y="204"/>
                  </a:cubicBezTo>
                  <a:cubicBezTo>
                    <a:pt x="62" y="204"/>
                    <a:pt x="62" y="204"/>
                    <a:pt x="61" y="204"/>
                  </a:cubicBezTo>
                  <a:cubicBezTo>
                    <a:pt x="61" y="205"/>
                    <a:pt x="61" y="206"/>
                    <a:pt x="62" y="206"/>
                  </a:cubicBezTo>
                  <a:cubicBezTo>
                    <a:pt x="62" y="206"/>
                    <a:pt x="63" y="206"/>
                    <a:pt x="64" y="206"/>
                  </a:cubicBezTo>
                  <a:cubicBezTo>
                    <a:pt x="64" y="206"/>
                    <a:pt x="65" y="207"/>
                    <a:pt x="65" y="207"/>
                  </a:cubicBezTo>
                  <a:cubicBezTo>
                    <a:pt x="65" y="206"/>
                    <a:pt x="65" y="205"/>
                    <a:pt x="64" y="205"/>
                  </a:cubicBezTo>
                  <a:cubicBezTo>
                    <a:pt x="64" y="204"/>
                    <a:pt x="64" y="204"/>
                    <a:pt x="63" y="203"/>
                  </a:cubicBezTo>
                  <a:cubicBezTo>
                    <a:pt x="63" y="203"/>
                    <a:pt x="63" y="204"/>
                    <a:pt x="63" y="204"/>
                  </a:cubicBezTo>
                  <a:cubicBezTo>
                    <a:pt x="63" y="204"/>
                    <a:pt x="63" y="204"/>
                    <a:pt x="63" y="204"/>
                  </a:cubicBezTo>
                  <a:cubicBezTo>
                    <a:pt x="63" y="205"/>
                    <a:pt x="63" y="205"/>
                    <a:pt x="63" y="205"/>
                  </a:cubicBezTo>
                  <a:cubicBezTo>
                    <a:pt x="63" y="205"/>
                    <a:pt x="63" y="205"/>
                    <a:pt x="63" y="206"/>
                  </a:cubicBezTo>
                  <a:lnTo>
                    <a:pt x="63" y="205"/>
                  </a:lnTo>
                  <a:close/>
                  <a:moveTo>
                    <a:pt x="85" y="207"/>
                  </a:moveTo>
                  <a:cubicBezTo>
                    <a:pt x="85" y="206"/>
                    <a:pt x="86" y="205"/>
                    <a:pt x="86" y="203"/>
                  </a:cubicBezTo>
                  <a:cubicBezTo>
                    <a:pt x="85" y="203"/>
                    <a:pt x="84" y="203"/>
                    <a:pt x="83" y="203"/>
                  </a:cubicBezTo>
                  <a:cubicBezTo>
                    <a:pt x="84" y="203"/>
                    <a:pt x="84" y="204"/>
                    <a:pt x="84" y="204"/>
                  </a:cubicBezTo>
                  <a:cubicBezTo>
                    <a:pt x="84" y="205"/>
                    <a:pt x="84" y="205"/>
                    <a:pt x="84" y="205"/>
                  </a:cubicBezTo>
                  <a:cubicBezTo>
                    <a:pt x="83" y="206"/>
                    <a:pt x="83" y="206"/>
                    <a:pt x="84" y="206"/>
                  </a:cubicBezTo>
                  <a:cubicBezTo>
                    <a:pt x="84" y="207"/>
                    <a:pt x="84" y="207"/>
                    <a:pt x="85" y="207"/>
                  </a:cubicBezTo>
                  <a:close/>
                  <a:moveTo>
                    <a:pt x="79" y="205"/>
                  </a:moveTo>
                  <a:cubicBezTo>
                    <a:pt x="79" y="206"/>
                    <a:pt x="79" y="206"/>
                    <a:pt x="80" y="207"/>
                  </a:cubicBezTo>
                  <a:cubicBezTo>
                    <a:pt x="80" y="207"/>
                    <a:pt x="80" y="207"/>
                    <a:pt x="81" y="208"/>
                  </a:cubicBezTo>
                  <a:cubicBezTo>
                    <a:pt x="81" y="207"/>
                    <a:pt x="81" y="206"/>
                    <a:pt x="82" y="206"/>
                  </a:cubicBezTo>
                  <a:cubicBezTo>
                    <a:pt x="83" y="206"/>
                    <a:pt x="83" y="205"/>
                    <a:pt x="83" y="205"/>
                  </a:cubicBezTo>
                  <a:cubicBezTo>
                    <a:pt x="83" y="204"/>
                    <a:pt x="83" y="204"/>
                    <a:pt x="82" y="204"/>
                  </a:cubicBezTo>
                  <a:cubicBezTo>
                    <a:pt x="82" y="204"/>
                    <a:pt x="82" y="205"/>
                    <a:pt x="81" y="205"/>
                  </a:cubicBezTo>
                  <a:cubicBezTo>
                    <a:pt x="81" y="205"/>
                    <a:pt x="81" y="205"/>
                    <a:pt x="80" y="206"/>
                  </a:cubicBezTo>
                  <a:cubicBezTo>
                    <a:pt x="80" y="206"/>
                    <a:pt x="80" y="206"/>
                    <a:pt x="79" y="205"/>
                  </a:cubicBezTo>
                  <a:close/>
                  <a:moveTo>
                    <a:pt x="78" y="203"/>
                  </a:moveTo>
                  <a:cubicBezTo>
                    <a:pt x="78" y="203"/>
                    <a:pt x="78" y="204"/>
                    <a:pt x="77" y="204"/>
                  </a:cubicBezTo>
                  <a:cubicBezTo>
                    <a:pt x="77" y="204"/>
                    <a:pt x="77" y="204"/>
                    <a:pt x="76" y="204"/>
                  </a:cubicBezTo>
                  <a:cubicBezTo>
                    <a:pt x="76" y="204"/>
                    <a:pt x="76" y="204"/>
                    <a:pt x="75" y="204"/>
                  </a:cubicBezTo>
                  <a:cubicBezTo>
                    <a:pt x="75" y="205"/>
                    <a:pt x="75" y="205"/>
                    <a:pt x="75" y="205"/>
                  </a:cubicBezTo>
                  <a:cubicBezTo>
                    <a:pt x="76" y="205"/>
                    <a:pt x="77" y="205"/>
                    <a:pt x="78" y="204"/>
                  </a:cubicBezTo>
                  <a:cubicBezTo>
                    <a:pt x="79" y="204"/>
                    <a:pt x="80" y="204"/>
                    <a:pt x="81" y="203"/>
                  </a:cubicBezTo>
                  <a:cubicBezTo>
                    <a:pt x="80" y="204"/>
                    <a:pt x="80" y="203"/>
                    <a:pt x="79" y="203"/>
                  </a:cubicBezTo>
                  <a:cubicBezTo>
                    <a:pt x="79" y="203"/>
                    <a:pt x="79" y="203"/>
                    <a:pt x="78" y="203"/>
                  </a:cubicBezTo>
                  <a:close/>
                  <a:moveTo>
                    <a:pt x="90" y="202"/>
                  </a:moveTo>
                  <a:cubicBezTo>
                    <a:pt x="89" y="203"/>
                    <a:pt x="90" y="204"/>
                    <a:pt x="90" y="204"/>
                  </a:cubicBezTo>
                  <a:cubicBezTo>
                    <a:pt x="91" y="204"/>
                    <a:pt x="92" y="204"/>
                    <a:pt x="92" y="203"/>
                  </a:cubicBezTo>
                  <a:lnTo>
                    <a:pt x="90" y="202"/>
                  </a:lnTo>
                  <a:close/>
                  <a:moveTo>
                    <a:pt x="65" y="202"/>
                  </a:moveTo>
                  <a:cubicBezTo>
                    <a:pt x="65" y="202"/>
                    <a:pt x="65" y="202"/>
                    <a:pt x="65" y="202"/>
                  </a:cubicBezTo>
                  <a:cubicBezTo>
                    <a:pt x="65" y="202"/>
                    <a:pt x="65" y="202"/>
                    <a:pt x="65" y="202"/>
                  </a:cubicBezTo>
                  <a:cubicBezTo>
                    <a:pt x="65" y="202"/>
                    <a:pt x="65" y="203"/>
                    <a:pt x="65" y="203"/>
                  </a:cubicBezTo>
                  <a:cubicBezTo>
                    <a:pt x="65" y="203"/>
                    <a:pt x="65" y="203"/>
                    <a:pt x="65" y="202"/>
                  </a:cubicBezTo>
                  <a:close/>
                  <a:moveTo>
                    <a:pt x="83" y="203"/>
                  </a:moveTo>
                  <a:cubicBezTo>
                    <a:pt x="83" y="202"/>
                    <a:pt x="82" y="201"/>
                    <a:pt x="82" y="201"/>
                  </a:cubicBezTo>
                  <a:cubicBezTo>
                    <a:pt x="82" y="202"/>
                    <a:pt x="82" y="203"/>
                    <a:pt x="83" y="203"/>
                  </a:cubicBezTo>
                  <a:close/>
                  <a:moveTo>
                    <a:pt x="24" y="202"/>
                  </a:moveTo>
                  <a:cubicBezTo>
                    <a:pt x="23" y="202"/>
                    <a:pt x="23" y="202"/>
                    <a:pt x="23" y="202"/>
                  </a:cubicBezTo>
                  <a:cubicBezTo>
                    <a:pt x="23" y="202"/>
                    <a:pt x="23" y="202"/>
                    <a:pt x="24" y="202"/>
                  </a:cubicBezTo>
                  <a:cubicBezTo>
                    <a:pt x="24" y="202"/>
                    <a:pt x="24" y="202"/>
                    <a:pt x="24" y="202"/>
                  </a:cubicBezTo>
                  <a:close/>
                  <a:moveTo>
                    <a:pt x="32" y="202"/>
                  </a:moveTo>
                  <a:cubicBezTo>
                    <a:pt x="32" y="201"/>
                    <a:pt x="32" y="201"/>
                    <a:pt x="32" y="201"/>
                  </a:cubicBezTo>
                  <a:cubicBezTo>
                    <a:pt x="32" y="201"/>
                    <a:pt x="31" y="201"/>
                    <a:pt x="31" y="201"/>
                  </a:cubicBezTo>
                  <a:cubicBezTo>
                    <a:pt x="31" y="201"/>
                    <a:pt x="30" y="201"/>
                    <a:pt x="30" y="201"/>
                  </a:cubicBezTo>
                  <a:cubicBezTo>
                    <a:pt x="30" y="201"/>
                    <a:pt x="30" y="201"/>
                    <a:pt x="30" y="201"/>
                  </a:cubicBezTo>
                  <a:cubicBezTo>
                    <a:pt x="30" y="202"/>
                    <a:pt x="31" y="202"/>
                    <a:pt x="32" y="202"/>
                  </a:cubicBezTo>
                  <a:close/>
                  <a:moveTo>
                    <a:pt x="85" y="202"/>
                  </a:moveTo>
                  <a:cubicBezTo>
                    <a:pt x="87" y="202"/>
                    <a:pt x="88" y="202"/>
                    <a:pt x="87" y="200"/>
                  </a:cubicBezTo>
                  <a:cubicBezTo>
                    <a:pt x="87" y="200"/>
                    <a:pt x="86" y="200"/>
                    <a:pt x="86" y="200"/>
                  </a:cubicBezTo>
                  <a:cubicBezTo>
                    <a:pt x="85" y="201"/>
                    <a:pt x="85" y="201"/>
                    <a:pt x="85" y="202"/>
                  </a:cubicBezTo>
                  <a:close/>
                  <a:moveTo>
                    <a:pt x="59" y="202"/>
                  </a:moveTo>
                  <a:cubicBezTo>
                    <a:pt x="59" y="201"/>
                    <a:pt x="59" y="201"/>
                    <a:pt x="58" y="201"/>
                  </a:cubicBezTo>
                  <a:cubicBezTo>
                    <a:pt x="58" y="201"/>
                    <a:pt x="57" y="201"/>
                    <a:pt x="57" y="201"/>
                  </a:cubicBezTo>
                  <a:cubicBezTo>
                    <a:pt x="56" y="201"/>
                    <a:pt x="55" y="201"/>
                    <a:pt x="55" y="201"/>
                  </a:cubicBezTo>
                  <a:cubicBezTo>
                    <a:pt x="55" y="201"/>
                    <a:pt x="54" y="201"/>
                    <a:pt x="54" y="200"/>
                  </a:cubicBezTo>
                  <a:lnTo>
                    <a:pt x="53" y="200"/>
                  </a:lnTo>
                  <a:cubicBezTo>
                    <a:pt x="53" y="201"/>
                    <a:pt x="53" y="202"/>
                    <a:pt x="54" y="202"/>
                  </a:cubicBezTo>
                  <a:cubicBezTo>
                    <a:pt x="54" y="202"/>
                    <a:pt x="54" y="202"/>
                    <a:pt x="55" y="202"/>
                  </a:cubicBezTo>
                  <a:cubicBezTo>
                    <a:pt x="56" y="202"/>
                    <a:pt x="56" y="202"/>
                    <a:pt x="57" y="202"/>
                  </a:cubicBezTo>
                  <a:cubicBezTo>
                    <a:pt x="58" y="201"/>
                    <a:pt x="58" y="201"/>
                    <a:pt x="59" y="202"/>
                  </a:cubicBezTo>
                  <a:close/>
                  <a:moveTo>
                    <a:pt x="43" y="202"/>
                  </a:moveTo>
                  <a:cubicBezTo>
                    <a:pt x="42" y="201"/>
                    <a:pt x="42" y="201"/>
                    <a:pt x="41" y="201"/>
                  </a:cubicBezTo>
                  <a:cubicBezTo>
                    <a:pt x="41" y="201"/>
                    <a:pt x="40" y="200"/>
                    <a:pt x="40" y="200"/>
                  </a:cubicBezTo>
                  <a:cubicBezTo>
                    <a:pt x="39" y="200"/>
                    <a:pt x="39" y="201"/>
                    <a:pt x="38" y="201"/>
                  </a:cubicBezTo>
                  <a:cubicBezTo>
                    <a:pt x="37" y="201"/>
                    <a:pt x="36" y="201"/>
                    <a:pt x="36" y="201"/>
                  </a:cubicBezTo>
                  <a:cubicBezTo>
                    <a:pt x="38" y="202"/>
                    <a:pt x="40" y="203"/>
                    <a:pt x="42" y="202"/>
                  </a:cubicBezTo>
                  <a:cubicBezTo>
                    <a:pt x="44" y="202"/>
                    <a:pt x="46" y="202"/>
                    <a:pt x="49" y="202"/>
                  </a:cubicBezTo>
                  <a:cubicBezTo>
                    <a:pt x="49" y="201"/>
                    <a:pt x="48" y="201"/>
                    <a:pt x="48" y="201"/>
                  </a:cubicBezTo>
                  <a:cubicBezTo>
                    <a:pt x="47" y="201"/>
                    <a:pt x="47" y="201"/>
                    <a:pt x="46" y="201"/>
                  </a:cubicBezTo>
                  <a:cubicBezTo>
                    <a:pt x="46" y="201"/>
                    <a:pt x="45" y="201"/>
                    <a:pt x="45" y="201"/>
                  </a:cubicBezTo>
                  <a:cubicBezTo>
                    <a:pt x="44" y="201"/>
                    <a:pt x="43" y="202"/>
                    <a:pt x="43" y="202"/>
                  </a:cubicBezTo>
                  <a:close/>
                  <a:moveTo>
                    <a:pt x="66" y="208"/>
                  </a:moveTo>
                  <a:cubicBezTo>
                    <a:pt x="67" y="207"/>
                    <a:pt x="67" y="206"/>
                    <a:pt x="67" y="206"/>
                  </a:cubicBezTo>
                  <a:cubicBezTo>
                    <a:pt x="68" y="205"/>
                    <a:pt x="68" y="205"/>
                    <a:pt x="68" y="204"/>
                  </a:cubicBezTo>
                  <a:cubicBezTo>
                    <a:pt x="68" y="203"/>
                    <a:pt x="68" y="203"/>
                    <a:pt x="68" y="202"/>
                  </a:cubicBezTo>
                  <a:cubicBezTo>
                    <a:pt x="67" y="202"/>
                    <a:pt x="67" y="201"/>
                    <a:pt x="67" y="201"/>
                  </a:cubicBezTo>
                  <a:cubicBezTo>
                    <a:pt x="67" y="201"/>
                    <a:pt x="67" y="201"/>
                    <a:pt x="68" y="201"/>
                  </a:cubicBezTo>
                  <a:cubicBezTo>
                    <a:pt x="68" y="200"/>
                    <a:pt x="68" y="200"/>
                    <a:pt x="68" y="200"/>
                  </a:cubicBezTo>
                  <a:cubicBezTo>
                    <a:pt x="68" y="200"/>
                    <a:pt x="67" y="199"/>
                    <a:pt x="68" y="199"/>
                  </a:cubicBezTo>
                  <a:cubicBezTo>
                    <a:pt x="67" y="199"/>
                    <a:pt x="66" y="199"/>
                    <a:pt x="66" y="200"/>
                  </a:cubicBezTo>
                  <a:cubicBezTo>
                    <a:pt x="66" y="200"/>
                    <a:pt x="66" y="201"/>
                    <a:pt x="66" y="201"/>
                  </a:cubicBezTo>
                  <a:cubicBezTo>
                    <a:pt x="66" y="202"/>
                    <a:pt x="67" y="203"/>
                    <a:pt x="67" y="203"/>
                  </a:cubicBezTo>
                  <a:cubicBezTo>
                    <a:pt x="67" y="204"/>
                    <a:pt x="67" y="204"/>
                    <a:pt x="68" y="205"/>
                  </a:cubicBezTo>
                  <a:cubicBezTo>
                    <a:pt x="67" y="205"/>
                    <a:pt x="67" y="205"/>
                    <a:pt x="67" y="205"/>
                  </a:cubicBezTo>
                  <a:cubicBezTo>
                    <a:pt x="66" y="205"/>
                    <a:pt x="66" y="206"/>
                    <a:pt x="66" y="206"/>
                  </a:cubicBezTo>
                  <a:cubicBezTo>
                    <a:pt x="66" y="206"/>
                    <a:pt x="66" y="207"/>
                    <a:pt x="66" y="207"/>
                  </a:cubicBezTo>
                  <a:cubicBezTo>
                    <a:pt x="66" y="208"/>
                    <a:pt x="66" y="208"/>
                    <a:pt x="66" y="208"/>
                  </a:cubicBezTo>
                  <a:close/>
                  <a:moveTo>
                    <a:pt x="55" y="199"/>
                  </a:moveTo>
                  <a:cubicBezTo>
                    <a:pt x="55" y="199"/>
                    <a:pt x="55" y="199"/>
                    <a:pt x="55" y="199"/>
                  </a:cubicBezTo>
                  <a:cubicBezTo>
                    <a:pt x="55" y="199"/>
                    <a:pt x="55" y="199"/>
                    <a:pt x="55" y="199"/>
                  </a:cubicBezTo>
                  <a:cubicBezTo>
                    <a:pt x="55" y="199"/>
                    <a:pt x="55" y="199"/>
                    <a:pt x="55" y="199"/>
                  </a:cubicBezTo>
                  <a:cubicBezTo>
                    <a:pt x="56" y="199"/>
                    <a:pt x="56" y="199"/>
                    <a:pt x="55" y="199"/>
                  </a:cubicBezTo>
                  <a:close/>
                  <a:moveTo>
                    <a:pt x="80" y="198"/>
                  </a:moveTo>
                  <a:cubicBezTo>
                    <a:pt x="80" y="199"/>
                    <a:pt x="80" y="199"/>
                    <a:pt x="79" y="199"/>
                  </a:cubicBezTo>
                  <a:cubicBezTo>
                    <a:pt x="79" y="199"/>
                    <a:pt x="79" y="200"/>
                    <a:pt x="79" y="200"/>
                  </a:cubicBezTo>
                  <a:cubicBezTo>
                    <a:pt x="79" y="200"/>
                    <a:pt x="79" y="200"/>
                    <a:pt x="79" y="200"/>
                  </a:cubicBezTo>
                  <a:cubicBezTo>
                    <a:pt x="78" y="200"/>
                    <a:pt x="78" y="201"/>
                    <a:pt x="78" y="201"/>
                  </a:cubicBezTo>
                  <a:cubicBezTo>
                    <a:pt x="78" y="201"/>
                    <a:pt x="78" y="201"/>
                    <a:pt x="78" y="202"/>
                  </a:cubicBezTo>
                  <a:lnTo>
                    <a:pt x="79" y="202"/>
                  </a:lnTo>
                  <a:cubicBezTo>
                    <a:pt x="80" y="201"/>
                    <a:pt x="80" y="200"/>
                    <a:pt x="80" y="200"/>
                  </a:cubicBezTo>
                  <a:cubicBezTo>
                    <a:pt x="80" y="200"/>
                    <a:pt x="81" y="200"/>
                    <a:pt x="82" y="200"/>
                  </a:cubicBezTo>
                  <a:cubicBezTo>
                    <a:pt x="82" y="199"/>
                    <a:pt x="82" y="199"/>
                    <a:pt x="81" y="199"/>
                  </a:cubicBezTo>
                  <a:cubicBezTo>
                    <a:pt x="81" y="199"/>
                    <a:pt x="81" y="199"/>
                    <a:pt x="80" y="198"/>
                  </a:cubicBezTo>
                  <a:close/>
                  <a:moveTo>
                    <a:pt x="75" y="198"/>
                  </a:moveTo>
                  <a:lnTo>
                    <a:pt x="76" y="198"/>
                  </a:lnTo>
                  <a:lnTo>
                    <a:pt x="76" y="197"/>
                  </a:lnTo>
                  <a:lnTo>
                    <a:pt x="75" y="197"/>
                  </a:lnTo>
                  <a:lnTo>
                    <a:pt x="75" y="198"/>
                  </a:lnTo>
                  <a:close/>
                  <a:moveTo>
                    <a:pt x="65" y="199"/>
                  </a:moveTo>
                  <a:cubicBezTo>
                    <a:pt x="66" y="197"/>
                    <a:pt x="65" y="197"/>
                    <a:pt x="64" y="197"/>
                  </a:cubicBezTo>
                  <a:cubicBezTo>
                    <a:pt x="64" y="197"/>
                    <a:pt x="64" y="198"/>
                    <a:pt x="64" y="198"/>
                  </a:cubicBezTo>
                  <a:cubicBezTo>
                    <a:pt x="64" y="199"/>
                    <a:pt x="65" y="199"/>
                    <a:pt x="65" y="199"/>
                  </a:cubicBezTo>
                  <a:close/>
                  <a:moveTo>
                    <a:pt x="68" y="198"/>
                  </a:moveTo>
                  <a:cubicBezTo>
                    <a:pt x="68" y="197"/>
                    <a:pt x="68" y="196"/>
                    <a:pt x="66" y="196"/>
                  </a:cubicBezTo>
                  <a:cubicBezTo>
                    <a:pt x="66" y="197"/>
                    <a:pt x="67" y="197"/>
                    <a:pt x="67" y="198"/>
                  </a:cubicBezTo>
                  <a:cubicBezTo>
                    <a:pt x="67" y="198"/>
                    <a:pt x="68" y="198"/>
                    <a:pt x="68" y="198"/>
                  </a:cubicBezTo>
                  <a:close/>
                  <a:moveTo>
                    <a:pt x="27" y="198"/>
                  </a:moveTo>
                  <a:cubicBezTo>
                    <a:pt x="27" y="198"/>
                    <a:pt x="27" y="198"/>
                    <a:pt x="27" y="198"/>
                  </a:cubicBezTo>
                  <a:cubicBezTo>
                    <a:pt x="27" y="198"/>
                    <a:pt x="26" y="198"/>
                    <a:pt x="26" y="199"/>
                  </a:cubicBezTo>
                  <a:cubicBezTo>
                    <a:pt x="27" y="199"/>
                    <a:pt x="27" y="199"/>
                    <a:pt x="28" y="199"/>
                  </a:cubicBezTo>
                  <a:cubicBezTo>
                    <a:pt x="29" y="199"/>
                    <a:pt x="29" y="199"/>
                    <a:pt x="29" y="198"/>
                  </a:cubicBezTo>
                  <a:cubicBezTo>
                    <a:pt x="29" y="198"/>
                    <a:pt x="28" y="197"/>
                    <a:pt x="28" y="197"/>
                  </a:cubicBezTo>
                  <a:cubicBezTo>
                    <a:pt x="28" y="196"/>
                    <a:pt x="27" y="196"/>
                    <a:pt x="26" y="196"/>
                  </a:cubicBezTo>
                  <a:cubicBezTo>
                    <a:pt x="26" y="197"/>
                    <a:pt x="26" y="197"/>
                    <a:pt x="26" y="197"/>
                  </a:cubicBezTo>
                  <a:cubicBezTo>
                    <a:pt x="27" y="197"/>
                    <a:pt x="27" y="197"/>
                    <a:pt x="27" y="197"/>
                  </a:cubicBezTo>
                  <a:cubicBezTo>
                    <a:pt x="27" y="197"/>
                    <a:pt x="27" y="197"/>
                    <a:pt x="27" y="197"/>
                  </a:cubicBezTo>
                  <a:cubicBezTo>
                    <a:pt x="28" y="198"/>
                    <a:pt x="28" y="198"/>
                    <a:pt x="27" y="198"/>
                  </a:cubicBezTo>
                  <a:close/>
                  <a:moveTo>
                    <a:pt x="33" y="196"/>
                  </a:moveTo>
                  <a:cubicBezTo>
                    <a:pt x="33" y="196"/>
                    <a:pt x="33" y="196"/>
                    <a:pt x="33" y="196"/>
                  </a:cubicBezTo>
                  <a:cubicBezTo>
                    <a:pt x="32" y="196"/>
                    <a:pt x="32" y="196"/>
                    <a:pt x="32" y="196"/>
                  </a:cubicBezTo>
                  <a:cubicBezTo>
                    <a:pt x="32" y="196"/>
                    <a:pt x="33" y="196"/>
                    <a:pt x="33" y="196"/>
                  </a:cubicBezTo>
                  <a:cubicBezTo>
                    <a:pt x="33" y="196"/>
                    <a:pt x="33" y="196"/>
                    <a:pt x="33" y="196"/>
                  </a:cubicBezTo>
                  <a:close/>
                  <a:moveTo>
                    <a:pt x="31" y="197"/>
                  </a:moveTo>
                  <a:cubicBezTo>
                    <a:pt x="31" y="197"/>
                    <a:pt x="30" y="196"/>
                    <a:pt x="30" y="196"/>
                  </a:cubicBezTo>
                  <a:cubicBezTo>
                    <a:pt x="30" y="196"/>
                    <a:pt x="30" y="195"/>
                    <a:pt x="29" y="196"/>
                  </a:cubicBezTo>
                  <a:cubicBezTo>
                    <a:pt x="29" y="196"/>
                    <a:pt x="29" y="197"/>
                    <a:pt x="30" y="197"/>
                  </a:cubicBezTo>
                  <a:cubicBezTo>
                    <a:pt x="31" y="197"/>
                    <a:pt x="31" y="197"/>
                    <a:pt x="31" y="197"/>
                  </a:cubicBezTo>
                  <a:close/>
                  <a:moveTo>
                    <a:pt x="22" y="196"/>
                  </a:moveTo>
                  <a:cubicBezTo>
                    <a:pt x="21" y="196"/>
                    <a:pt x="21" y="197"/>
                    <a:pt x="21" y="197"/>
                  </a:cubicBezTo>
                  <a:cubicBezTo>
                    <a:pt x="22" y="197"/>
                    <a:pt x="22" y="197"/>
                    <a:pt x="22" y="197"/>
                  </a:cubicBezTo>
                  <a:cubicBezTo>
                    <a:pt x="23" y="197"/>
                    <a:pt x="23" y="196"/>
                    <a:pt x="23" y="196"/>
                  </a:cubicBezTo>
                  <a:cubicBezTo>
                    <a:pt x="23" y="196"/>
                    <a:pt x="23" y="196"/>
                    <a:pt x="22" y="196"/>
                  </a:cubicBezTo>
                  <a:close/>
                  <a:moveTo>
                    <a:pt x="35" y="195"/>
                  </a:moveTo>
                  <a:cubicBezTo>
                    <a:pt x="35" y="195"/>
                    <a:pt x="34" y="195"/>
                    <a:pt x="34" y="195"/>
                  </a:cubicBezTo>
                  <a:cubicBezTo>
                    <a:pt x="34" y="195"/>
                    <a:pt x="34" y="195"/>
                    <a:pt x="34" y="196"/>
                  </a:cubicBezTo>
                  <a:cubicBezTo>
                    <a:pt x="34" y="196"/>
                    <a:pt x="34" y="195"/>
                    <a:pt x="34" y="195"/>
                  </a:cubicBezTo>
                  <a:cubicBezTo>
                    <a:pt x="35" y="195"/>
                    <a:pt x="35" y="195"/>
                    <a:pt x="35" y="195"/>
                  </a:cubicBezTo>
                  <a:close/>
                  <a:moveTo>
                    <a:pt x="13" y="195"/>
                  </a:moveTo>
                  <a:cubicBezTo>
                    <a:pt x="12" y="195"/>
                    <a:pt x="12" y="195"/>
                    <a:pt x="12" y="195"/>
                  </a:cubicBezTo>
                  <a:cubicBezTo>
                    <a:pt x="12" y="195"/>
                    <a:pt x="12" y="195"/>
                    <a:pt x="12" y="196"/>
                  </a:cubicBezTo>
                  <a:cubicBezTo>
                    <a:pt x="12" y="196"/>
                    <a:pt x="12" y="195"/>
                    <a:pt x="12" y="195"/>
                  </a:cubicBezTo>
                  <a:cubicBezTo>
                    <a:pt x="12" y="195"/>
                    <a:pt x="13" y="195"/>
                    <a:pt x="13" y="195"/>
                  </a:cubicBezTo>
                  <a:close/>
                  <a:moveTo>
                    <a:pt x="8" y="197"/>
                  </a:moveTo>
                  <a:cubicBezTo>
                    <a:pt x="9" y="197"/>
                    <a:pt x="9" y="197"/>
                    <a:pt x="10" y="196"/>
                  </a:cubicBezTo>
                  <a:cubicBezTo>
                    <a:pt x="10" y="195"/>
                    <a:pt x="10" y="195"/>
                    <a:pt x="9" y="195"/>
                  </a:cubicBezTo>
                  <a:cubicBezTo>
                    <a:pt x="9" y="195"/>
                    <a:pt x="9" y="195"/>
                    <a:pt x="9" y="195"/>
                  </a:cubicBezTo>
                  <a:lnTo>
                    <a:pt x="8" y="195"/>
                  </a:lnTo>
                  <a:lnTo>
                    <a:pt x="8" y="197"/>
                  </a:lnTo>
                  <a:close/>
                  <a:moveTo>
                    <a:pt x="43" y="197"/>
                  </a:moveTo>
                  <a:cubicBezTo>
                    <a:pt x="43" y="196"/>
                    <a:pt x="42" y="195"/>
                    <a:pt x="41" y="196"/>
                  </a:cubicBezTo>
                  <a:cubicBezTo>
                    <a:pt x="41" y="195"/>
                    <a:pt x="40" y="195"/>
                    <a:pt x="40" y="194"/>
                  </a:cubicBezTo>
                  <a:cubicBezTo>
                    <a:pt x="40" y="194"/>
                    <a:pt x="39" y="194"/>
                    <a:pt x="39" y="195"/>
                  </a:cubicBezTo>
                  <a:cubicBezTo>
                    <a:pt x="39" y="195"/>
                    <a:pt x="40" y="195"/>
                    <a:pt x="40" y="195"/>
                  </a:cubicBezTo>
                  <a:cubicBezTo>
                    <a:pt x="40" y="196"/>
                    <a:pt x="40" y="196"/>
                    <a:pt x="40" y="196"/>
                  </a:cubicBezTo>
                  <a:cubicBezTo>
                    <a:pt x="41" y="197"/>
                    <a:pt x="41" y="197"/>
                    <a:pt x="41" y="197"/>
                  </a:cubicBezTo>
                  <a:cubicBezTo>
                    <a:pt x="42" y="197"/>
                    <a:pt x="42" y="197"/>
                    <a:pt x="43" y="197"/>
                  </a:cubicBezTo>
                  <a:close/>
                  <a:moveTo>
                    <a:pt x="30" y="195"/>
                  </a:moveTo>
                  <a:cubicBezTo>
                    <a:pt x="30" y="194"/>
                    <a:pt x="30" y="194"/>
                    <a:pt x="29" y="194"/>
                  </a:cubicBezTo>
                  <a:cubicBezTo>
                    <a:pt x="29" y="194"/>
                    <a:pt x="29" y="194"/>
                    <a:pt x="29" y="195"/>
                  </a:cubicBezTo>
                  <a:cubicBezTo>
                    <a:pt x="29" y="195"/>
                    <a:pt x="29" y="195"/>
                    <a:pt x="30" y="195"/>
                  </a:cubicBezTo>
                  <a:close/>
                  <a:moveTo>
                    <a:pt x="19" y="195"/>
                  </a:moveTo>
                  <a:cubicBezTo>
                    <a:pt x="19" y="194"/>
                    <a:pt x="19" y="194"/>
                    <a:pt x="19" y="194"/>
                  </a:cubicBezTo>
                  <a:cubicBezTo>
                    <a:pt x="18" y="194"/>
                    <a:pt x="18" y="194"/>
                    <a:pt x="18" y="195"/>
                  </a:cubicBezTo>
                  <a:cubicBezTo>
                    <a:pt x="18" y="195"/>
                    <a:pt x="18" y="195"/>
                    <a:pt x="18" y="195"/>
                  </a:cubicBezTo>
                  <a:cubicBezTo>
                    <a:pt x="19" y="195"/>
                    <a:pt x="19" y="195"/>
                    <a:pt x="19" y="195"/>
                  </a:cubicBezTo>
                  <a:close/>
                  <a:moveTo>
                    <a:pt x="43" y="195"/>
                  </a:moveTo>
                  <a:cubicBezTo>
                    <a:pt x="43" y="195"/>
                    <a:pt x="43" y="195"/>
                    <a:pt x="44" y="195"/>
                  </a:cubicBezTo>
                  <a:cubicBezTo>
                    <a:pt x="44" y="195"/>
                    <a:pt x="44" y="195"/>
                    <a:pt x="44" y="195"/>
                  </a:cubicBezTo>
                  <a:cubicBezTo>
                    <a:pt x="44" y="194"/>
                    <a:pt x="44" y="194"/>
                    <a:pt x="44" y="194"/>
                  </a:cubicBezTo>
                  <a:cubicBezTo>
                    <a:pt x="44" y="194"/>
                    <a:pt x="44" y="193"/>
                    <a:pt x="43" y="193"/>
                  </a:cubicBezTo>
                  <a:cubicBezTo>
                    <a:pt x="43" y="194"/>
                    <a:pt x="43" y="194"/>
                    <a:pt x="43" y="194"/>
                  </a:cubicBezTo>
                  <a:lnTo>
                    <a:pt x="43" y="195"/>
                  </a:lnTo>
                  <a:close/>
                  <a:moveTo>
                    <a:pt x="59" y="193"/>
                  </a:moveTo>
                  <a:cubicBezTo>
                    <a:pt x="58" y="193"/>
                    <a:pt x="58" y="193"/>
                    <a:pt x="58" y="193"/>
                  </a:cubicBezTo>
                  <a:cubicBezTo>
                    <a:pt x="58" y="193"/>
                    <a:pt x="58" y="193"/>
                    <a:pt x="58" y="193"/>
                  </a:cubicBezTo>
                  <a:cubicBezTo>
                    <a:pt x="58" y="193"/>
                    <a:pt x="58" y="193"/>
                    <a:pt x="58" y="193"/>
                  </a:cubicBezTo>
                  <a:cubicBezTo>
                    <a:pt x="58" y="193"/>
                    <a:pt x="59" y="193"/>
                    <a:pt x="59" y="193"/>
                  </a:cubicBezTo>
                  <a:close/>
                  <a:moveTo>
                    <a:pt x="26" y="193"/>
                  </a:moveTo>
                  <a:lnTo>
                    <a:pt x="27" y="193"/>
                  </a:lnTo>
                  <a:lnTo>
                    <a:pt x="27" y="192"/>
                  </a:lnTo>
                  <a:lnTo>
                    <a:pt x="26" y="192"/>
                  </a:lnTo>
                  <a:lnTo>
                    <a:pt x="26" y="193"/>
                  </a:lnTo>
                  <a:close/>
                  <a:moveTo>
                    <a:pt x="27" y="195"/>
                  </a:moveTo>
                  <a:cubicBezTo>
                    <a:pt x="27" y="195"/>
                    <a:pt x="27" y="194"/>
                    <a:pt x="27" y="194"/>
                  </a:cubicBezTo>
                  <a:cubicBezTo>
                    <a:pt x="26" y="194"/>
                    <a:pt x="26" y="194"/>
                    <a:pt x="26" y="194"/>
                  </a:cubicBezTo>
                  <a:cubicBezTo>
                    <a:pt x="25" y="193"/>
                    <a:pt x="25" y="193"/>
                    <a:pt x="25" y="193"/>
                  </a:cubicBezTo>
                  <a:cubicBezTo>
                    <a:pt x="24" y="193"/>
                    <a:pt x="24" y="192"/>
                    <a:pt x="23" y="192"/>
                  </a:cubicBezTo>
                  <a:cubicBezTo>
                    <a:pt x="24" y="193"/>
                    <a:pt x="24" y="194"/>
                    <a:pt x="25" y="194"/>
                  </a:cubicBezTo>
                  <a:cubicBezTo>
                    <a:pt x="25" y="195"/>
                    <a:pt x="26" y="195"/>
                    <a:pt x="27" y="195"/>
                  </a:cubicBezTo>
                  <a:close/>
                  <a:moveTo>
                    <a:pt x="65" y="194"/>
                  </a:moveTo>
                  <a:cubicBezTo>
                    <a:pt x="66" y="194"/>
                    <a:pt x="67" y="194"/>
                    <a:pt x="67" y="193"/>
                  </a:cubicBezTo>
                  <a:cubicBezTo>
                    <a:pt x="67" y="192"/>
                    <a:pt x="67" y="192"/>
                    <a:pt x="66" y="192"/>
                  </a:cubicBezTo>
                  <a:cubicBezTo>
                    <a:pt x="66" y="192"/>
                    <a:pt x="66" y="193"/>
                    <a:pt x="65" y="193"/>
                  </a:cubicBezTo>
                  <a:cubicBezTo>
                    <a:pt x="65" y="193"/>
                    <a:pt x="65" y="194"/>
                    <a:pt x="65" y="194"/>
                  </a:cubicBezTo>
                  <a:close/>
                  <a:moveTo>
                    <a:pt x="29" y="192"/>
                  </a:moveTo>
                  <a:cubicBezTo>
                    <a:pt x="29" y="192"/>
                    <a:pt x="29" y="192"/>
                    <a:pt x="29" y="192"/>
                  </a:cubicBezTo>
                  <a:cubicBezTo>
                    <a:pt x="28" y="192"/>
                    <a:pt x="28" y="192"/>
                    <a:pt x="29" y="193"/>
                  </a:cubicBezTo>
                  <a:cubicBezTo>
                    <a:pt x="29" y="193"/>
                    <a:pt x="29" y="193"/>
                    <a:pt x="29" y="193"/>
                  </a:cubicBezTo>
                  <a:cubicBezTo>
                    <a:pt x="29" y="192"/>
                    <a:pt x="29" y="192"/>
                    <a:pt x="29" y="192"/>
                  </a:cubicBezTo>
                  <a:close/>
                  <a:moveTo>
                    <a:pt x="12" y="192"/>
                  </a:moveTo>
                  <a:cubicBezTo>
                    <a:pt x="11" y="192"/>
                    <a:pt x="11" y="192"/>
                    <a:pt x="11" y="192"/>
                  </a:cubicBezTo>
                  <a:cubicBezTo>
                    <a:pt x="11" y="192"/>
                    <a:pt x="11" y="192"/>
                    <a:pt x="11" y="192"/>
                  </a:cubicBezTo>
                  <a:cubicBezTo>
                    <a:pt x="11" y="192"/>
                    <a:pt x="11" y="192"/>
                    <a:pt x="11" y="192"/>
                  </a:cubicBezTo>
                  <a:cubicBezTo>
                    <a:pt x="12" y="192"/>
                    <a:pt x="12" y="192"/>
                    <a:pt x="12" y="192"/>
                  </a:cubicBezTo>
                  <a:close/>
                  <a:moveTo>
                    <a:pt x="27" y="191"/>
                  </a:moveTo>
                  <a:cubicBezTo>
                    <a:pt x="27" y="191"/>
                    <a:pt x="27" y="191"/>
                    <a:pt x="27" y="191"/>
                  </a:cubicBezTo>
                  <a:cubicBezTo>
                    <a:pt x="27" y="190"/>
                    <a:pt x="27" y="190"/>
                    <a:pt x="27" y="191"/>
                  </a:cubicBezTo>
                  <a:cubicBezTo>
                    <a:pt x="26" y="191"/>
                    <a:pt x="26" y="191"/>
                    <a:pt x="27" y="192"/>
                  </a:cubicBezTo>
                  <a:cubicBezTo>
                    <a:pt x="27" y="192"/>
                    <a:pt x="27" y="192"/>
                    <a:pt x="27" y="191"/>
                  </a:cubicBezTo>
                  <a:close/>
                  <a:moveTo>
                    <a:pt x="50" y="191"/>
                  </a:moveTo>
                  <a:cubicBezTo>
                    <a:pt x="50" y="191"/>
                    <a:pt x="50" y="191"/>
                    <a:pt x="50" y="191"/>
                  </a:cubicBezTo>
                  <a:cubicBezTo>
                    <a:pt x="51" y="191"/>
                    <a:pt x="51" y="191"/>
                    <a:pt x="51" y="192"/>
                  </a:cubicBezTo>
                  <a:cubicBezTo>
                    <a:pt x="51" y="191"/>
                    <a:pt x="51" y="191"/>
                    <a:pt x="51" y="191"/>
                  </a:cubicBezTo>
                  <a:cubicBezTo>
                    <a:pt x="51" y="191"/>
                    <a:pt x="51" y="191"/>
                    <a:pt x="51" y="191"/>
                  </a:cubicBezTo>
                  <a:cubicBezTo>
                    <a:pt x="51" y="191"/>
                    <a:pt x="51" y="190"/>
                    <a:pt x="51" y="190"/>
                  </a:cubicBezTo>
                  <a:cubicBezTo>
                    <a:pt x="51" y="190"/>
                    <a:pt x="50" y="190"/>
                    <a:pt x="50" y="190"/>
                  </a:cubicBezTo>
                  <a:cubicBezTo>
                    <a:pt x="50" y="190"/>
                    <a:pt x="50" y="190"/>
                    <a:pt x="50" y="191"/>
                  </a:cubicBezTo>
                  <a:cubicBezTo>
                    <a:pt x="50" y="191"/>
                    <a:pt x="50" y="191"/>
                    <a:pt x="50" y="191"/>
                  </a:cubicBezTo>
                  <a:close/>
                  <a:moveTo>
                    <a:pt x="35" y="193"/>
                  </a:moveTo>
                  <a:cubicBezTo>
                    <a:pt x="36" y="193"/>
                    <a:pt x="36" y="193"/>
                    <a:pt x="37" y="193"/>
                  </a:cubicBezTo>
                  <a:cubicBezTo>
                    <a:pt x="37" y="193"/>
                    <a:pt x="37" y="192"/>
                    <a:pt x="38" y="192"/>
                  </a:cubicBezTo>
                  <a:cubicBezTo>
                    <a:pt x="38" y="191"/>
                    <a:pt x="38" y="191"/>
                    <a:pt x="38" y="190"/>
                  </a:cubicBezTo>
                  <a:cubicBezTo>
                    <a:pt x="38" y="190"/>
                    <a:pt x="37" y="190"/>
                    <a:pt x="37" y="189"/>
                  </a:cubicBezTo>
                  <a:cubicBezTo>
                    <a:pt x="37" y="190"/>
                    <a:pt x="37" y="191"/>
                    <a:pt x="36" y="191"/>
                  </a:cubicBezTo>
                  <a:cubicBezTo>
                    <a:pt x="35" y="192"/>
                    <a:pt x="35" y="192"/>
                    <a:pt x="35" y="193"/>
                  </a:cubicBezTo>
                  <a:close/>
                  <a:moveTo>
                    <a:pt x="24" y="192"/>
                  </a:moveTo>
                  <a:cubicBezTo>
                    <a:pt x="25" y="192"/>
                    <a:pt x="25" y="192"/>
                    <a:pt x="25" y="192"/>
                  </a:cubicBezTo>
                  <a:cubicBezTo>
                    <a:pt x="26" y="191"/>
                    <a:pt x="26" y="191"/>
                    <a:pt x="26" y="190"/>
                  </a:cubicBezTo>
                  <a:cubicBezTo>
                    <a:pt x="26" y="190"/>
                    <a:pt x="26" y="190"/>
                    <a:pt x="26" y="189"/>
                  </a:cubicBezTo>
                  <a:cubicBezTo>
                    <a:pt x="25" y="189"/>
                    <a:pt x="25" y="189"/>
                    <a:pt x="24" y="189"/>
                  </a:cubicBezTo>
                  <a:lnTo>
                    <a:pt x="24" y="192"/>
                  </a:lnTo>
                  <a:close/>
                  <a:moveTo>
                    <a:pt x="29" y="191"/>
                  </a:moveTo>
                  <a:cubicBezTo>
                    <a:pt x="29" y="191"/>
                    <a:pt x="29" y="191"/>
                    <a:pt x="29" y="190"/>
                  </a:cubicBezTo>
                  <a:cubicBezTo>
                    <a:pt x="29" y="190"/>
                    <a:pt x="29" y="190"/>
                    <a:pt x="30" y="189"/>
                  </a:cubicBezTo>
                  <a:cubicBezTo>
                    <a:pt x="30" y="189"/>
                    <a:pt x="30" y="189"/>
                    <a:pt x="30" y="189"/>
                  </a:cubicBezTo>
                  <a:cubicBezTo>
                    <a:pt x="29" y="188"/>
                    <a:pt x="29" y="188"/>
                    <a:pt x="29" y="188"/>
                  </a:cubicBezTo>
                  <a:cubicBezTo>
                    <a:pt x="29" y="189"/>
                    <a:pt x="29" y="189"/>
                    <a:pt x="29" y="189"/>
                  </a:cubicBezTo>
                  <a:cubicBezTo>
                    <a:pt x="28" y="189"/>
                    <a:pt x="28" y="190"/>
                    <a:pt x="28" y="190"/>
                  </a:cubicBezTo>
                  <a:cubicBezTo>
                    <a:pt x="28" y="190"/>
                    <a:pt x="28" y="190"/>
                    <a:pt x="28" y="191"/>
                  </a:cubicBezTo>
                  <a:cubicBezTo>
                    <a:pt x="28" y="191"/>
                    <a:pt x="28" y="191"/>
                    <a:pt x="29" y="191"/>
                  </a:cubicBezTo>
                  <a:close/>
                  <a:moveTo>
                    <a:pt x="66" y="188"/>
                  </a:moveTo>
                  <a:cubicBezTo>
                    <a:pt x="67" y="188"/>
                    <a:pt x="67" y="188"/>
                    <a:pt x="67" y="187"/>
                  </a:cubicBezTo>
                  <a:cubicBezTo>
                    <a:pt x="67" y="187"/>
                    <a:pt x="67" y="186"/>
                    <a:pt x="66" y="186"/>
                  </a:cubicBezTo>
                  <a:cubicBezTo>
                    <a:pt x="66" y="187"/>
                    <a:pt x="66" y="187"/>
                    <a:pt x="66" y="187"/>
                  </a:cubicBezTo>
                  <a:cubicBezTo>
                    <a:pt x="66" y="188"/>
                    <a:pt x="66" y="188"/>
                    <a:pt x="66" y="188"/>
                  </a:cubicBezTo>
                  <a:close/>
                  <a:moveTo>
                    <a:pt x="67" y="185"/>
                  </a:moveTo>
                  <a:cubicBezTo>
                    <a:pt x="67" y="185"/>
                    <a:pt x="67" y="185"/>
                    <a:pt x="66" y="185"/>
                  </a:cubicBezTo>
                  <a:cubicBezTo>
                    <a:pt x="66" y="186"/>
                    <a:pt x="66" y="186"/>
                    <a:pt x="66" y="186"/>
                  </a:cubicBezTo>
                  <a:cubicBezTo>
                    <a:pt x="66" y="186"/>
                    <a:pt x="67" y="186"/>
                    <a:pt x="67" y="186"/>
                  </a:cubicBezTo>
                  <a:cubicBezTo>
                    <a:pt x="67" y="186"/>
                    <a:pt x="67" y="186"/>
                    <a:pt x="67" y="185"/>
                  </a:cubicBezTo>
                  <a:close/>
                  <a:moveTo>
                    <a:pt x="27" y="189"/>
                  </a:moveTo>
                  <a:cubicBezTo>
                    <a:pt x="27" y="189"/>
                    <a:pt x="28" y="188"/>
                    <a:pt x="28" y="188"/>
                  </a:cubicBezTo>
                  <a:cubicBezTo>
                    <a:pt x="29" y="187"/>
                    <a:pt x="29" y="186"/>
                    <a:pt x="29" y="185"/>
                  </a:cubicBezTo>
                  <a:cubicBezTo>
                    <a:pt x="29" y="185"/>
                    <a:pt x="28" y="185"/>
                    <a:pt x="28" y="186"/>
                  </a:cubicBezTo>
                  <a:cubicBezTo>
                    <a:pt x="28" y="186"/>
                    <a:pt x="28" y="186"/>
                    <a:pt x="27" y="187"/>
                  </a:cubicBezTo>
                  <a:cubicBezTo>
                    <a:pt x="27" y="187"/>
                    <a:pt x="27" y="187"/>
                    <a:pt x="27" y="187"/>
                  </a:cubicBezTo>
                  <a:cubicBezTo>
                    <a:pt x="27" y="188"/>
                    <a:pt x="27" y="187"/>
                    <a:pt x="26" y="187"/>
                  </a:cubicBezTo>
                  <a:lnTo>
                    <a:pt x="27" y="189"/>
                  </a:lnTo>
                  <a:close/>
                  <a:moveTo>
                    <a:pt x="14" y="182"/>
                  </a:moveTo>
                  <a:cubicBezTo>
                    <a:pt x="15" y="182"/>
                    <a:pt x="16" y="182"/>
                    <a:pt x="16" y="181"/>
                  </a:cubicBezTo>
                  <a:cubicBezTo>
                    <a:pt x="17" y="181"/>
                    <a:pt x="17" y="180"/>
                    <a:pt x="17" y="180"/>
                  </a:cubicBezTo>
                  <a:cubicBezTo>
                    <a:pt x="16" y="180"/>
                    <a:pt x="15" y="180"/>
                    <a:pt x="14" y="182"/>
                  </a:cubicBezTo>
                  <a:close/>
                  <a:moveTo>
                    <a:pt x="32" y="155"/>
                  </a:moveTo>
                  <a:cubicBezTo>
                    <a:pt x="31" y="155"/>
                    <a:pt x="31" y="155"/>
                    <a:pt x="31" y="155"/>
                  </a:cubicBezTo>
                  <a:cubicBezTo>
                    <a:pt x="31" y="155"/>
                    <a:pt x="31" y="155"/>
                    <a:pt x="30" y="155"/>
                  </a:cubicBezTo>
                  <a:cubicBezTo>
                    <a:pt x="30" y="155"/>
                    <a:pt x="30" y="155"/>
                    <a:pt x="30" y="155"/>
                  </a:cubicBezTo>
                  <a:cubicBezTo>
                    <a:pt x="30" y="156"/>
                    <a:pt x="30" y="156"/>
                    <a:pt x="31" y="156"/>
                  </a:cubicBezTo>
                  <a:cubicBezTo>
                    <a:pt x="31" y="156"/>
                    <a:pt x="31" y="156"/>
                    <a:pt x="31" y="156"/>
                  </a:cubicBezTo>
                  <a:cubicBezTo>
                    <a:pt x="32" y="156"/>
                    <a:pt x="32" y="155"/>
                    <a:pt x="32" y="155"/>
                  </a:cubicBezTo>
                  <a:close/>
                  <a:moveTo>
                    <a:pt x="32" y="154"/>
                  </a:moveTo>
                  <a:cubicBezTo>
                    <a:pt x="32" y="155"/>
                    <a:pt x="32" y="155"/>
                    <a:pt x="32" y="156"/>
                  </a:cubicBezTo>
                  <a:cubicBezTo>
                    <a:pt x="32" y="156"/>
                    <a:pt x="33" y="156"/>
                    <a:pt x="33" y="155"/>
                  </a:cubicBezTo>
                  <a:cubicBezTo>
                    <a:pt x="33" y="155"/>
                    <a:pt x="33" y="155"/>
                    <a:pt x="33" y="155"/>
                  </a:cubicBezTo>
                  <a:cubicBezTo>
                    <a:pt x="33" y="154"/>
                    <a:pt x="33" y="154"/>
                    <a:pt x="32" y="154"/>
                  </a:cubicBezTo>
                  <a:close/>
                  <a:moveTo>
                    <a:pt x="33" y="145"/>
                  </a:moveTo>
                  <a:cubicBezTo>
                    <a:pt x="33" y="145"/>
                    <a:pt x="32" y="145"/>
                    <a:pt x="32" y="145"/>
                  </a:cubicBezTo>
                  <a:cubicBezTo>
                    <a:pt x="32" y="145"/>
                    <a:pt x="32" y="145"/>
                    <a:pt x="32" y="146"/>
                  </a:cubicBezTo>
                  <a:cubicBezTo>
                    <a:pt x="32" y="146"/>
                    <a:pt x="32" y="146"/>
                    <a:pt x="33" y="146"/>
                  </a:cubicBezTo>
                  <a:cubicBezTo>
                    <a:pt x="33" y="145"/>
                    <a:pt x="33" y="145"/>
                    <a:pt x="33" y="145"/>
                  </a:cubicBezTo>
                  <a:close/>
                  <a:moveTo>
                    <a:pt x="55" y="100"/>
                  </a:moveTo>
                  <a:cubicBezTo>
                    <a:pt x="55" y="99"/>
                    <a:pt x="55" y="99"/>
                    <a:pt x="55" y="98"/>
                  </a:cubicBezTo>
                  <a:cubicBezTo>
                    <a:pt x="55" y="98"/>
                    <a:pt x="55" y="98"/>
                    <a:pt x="55" y="97"/>
                  </a:cubicBezTo>
                  <a:cubicBezTo>
                    <a:pt x="55" y="97"/>
                    <a:pt x="55" y="97"/>
                    <a:pt x="55" y="97"/>
                  </a:cubicBezTo>
                  <a:cubicBezTo>
                    <a:pt x="55" y="96"/>
                    <a:pt x="55" y="96"/>
                    <a:pt x="54" y="96"/>
                  </a:cubicBezTo>
                  <a:cubicBezTo>
                    <a:pt x="54" y="97"/>
                    <a:pt x="54" y="98"/>
                    <a:pt x="54" y="98"/>
                  </a:cubicBezTo>
                  <a:cubicBezTo>
                    <a:pt x="54" y="99"/>
                    <a:pt x="54" y="99"/>
                    <a:pt x="55" y="100"/>
                  </a:cubicBezTo>
                  <a:close/>
                  <a:moveTo>
                    <a:pt x="9" y="97"/>
                  </a:moveTo>
                  <a:cubicBezTo>
                    <a:pt x="10" y="97"/>
                    <a:pt x="10" y="98"/>
                    <a:pt x="10" y="98"/>
                  </a:cubicBezTo>
                  <a:cubicBezTo>
                    <a:pt x="10" y="98"/>
                    <a:pt x="10" y="98"/>
                    <a:pt x="10" y="98"/>
                  </a:cubicBezTo>
                  <a:cubicBezTo>
                    <a:pt x="10" y="98"/>
                    <a:pt x="10" y="98"/>
                    <a:pt x="11" y="97"/>
                  </a:cubicBezTo>
                  <a:cubicBezTo>
                    <a:pt x="11" y="97"/>
                    <a:pt x="11" y="97"/>
                    <a:pt x="11" y="97"/>
                  </a:cubicBezTo>
                  <a:cubicBezTo>
                    <a:pt x="11" y="97"/>
                    <a:pt x="10" y="97"/>
                    <a:pt x="10" y="97"/>
                  </a:cubicBezTo>
                  <a:cubicBezTo>
                    <a:pt x="10" y="97"/>
                    <a:pt x="10" y="97"/>
                    <a:pt x="10" y="96"/>
                  </a:cubicBezTo>
                  <a:cubicBezTo>
                    <a:pt x="10" y="97"/>
                    <a:pt x="10" y="97"/>
                    <a:pt x="10" y="97"/>
                  </a:cubicBezTo>
                  <a:cubicBezTo>
                    <a:pt x="10" y="97"/>
                    <a:pt x="10" y="97"/>
                    <a:pt x="9" y="97"/>
                  </a:cubicBezTo>
                  <a:close/>
                  <a:moveTo>
                    <a:pt x="12" y="80"/>
                  </a:moveTo>
                  <a:cubicBezTo>
                    <a:pt x="12" y="80"/>
                    <a:pt x="12" y="80"/>
                    <a:pt x="12" y="80"/>
                  </a:cubicBezTo>
                  <a:cubicBezTo>
                    <a:pt x="12" y="79"/>
                    <a:pt x="12" y="79"/>
                    <a:pt x="12" y="79"/>
                  </a:cubicBezTo>
                  <a:cubicBezTo>
                    <a:pt x="12" y="79"/>
                    <a:pt x="11" y="78"/>
                    <a:pt x="11" y="79"/>
                  </a:cubicBezTo>
                  <a:cubicBezTo>
                    <a:pt x="11" y="79"/>
                    <a:pt x="11" y="79"/>
                    <a:pt x="11" y="80"/>
                  </a:cubicBezTo>
                  <a:cubicBezTo>
                    <a:pt x="11" y="80"/>
                    <a:pt x="11" y="80"/>
                    <a:pt x="12" y="80"/>
                  </a:cubicBezTo>
                  <a:close/>
                  <a:moveTo>
                    <a:pt x="20" y="65"/>
                  </a:moveTo>
                  <a:cubicBezTo>
                    <a:pt x="20" y="65"/>
                    <a:pt x="20" y="65"/>
                    <a:pt x="20" y="65"/>
                  </a:cubicBezTo>
                  <a:cubicBezTo>
                    <a:pt x="19" y="65"/>
                    <a:pt x="19" y="65"/>
                    <a:pt x="19" y="65"/>
                  </a:cubicBezTo>
                  <a:cubicBezTo>
                    <a:pt x="19" y="65"/>
                    <a:pt x="19" y="66"/>
                    <a:pt x="19" y="66"/>
                  </a:cubicBezTo>
                  <a:cubicBezTo>
                    <a:pt x="20" y="66"/>
                    <a:pt x="20" y="66"/>
                    <a:pt x="20" y="65"/>
                  </a:cubicBezTo>
                  <a:close/>
                  <a:moveTo>
                    <a:pt x="51" y="55"/>
                  </a:moveTo>
                  <a:cubicBezTo>
                    <a:pt x="51" y="54"/>
                    <a:pt x="51" y="54"/>
                    <a:pt x="50" y="55"/>
                  </a:cubicBezTo>
                  <a:cubicBezTo>
                    <a:pt x="50" y="55"/>
                    <a:pt x="50" y="55"/>
                    <a:pt x="50" y="55"/>
                  </a:cubicBezTo>
                  <a:cubicBezTo>
                    <a:pt x="50" y="55"/>
                    <a:pt x="51" y="55"/>
                    <a:pt x="51" y="55"/>
                  </a:cubicBezTo>
                  <a:cubicBezTo>
                    <a:pt x="51" y="55"/>
                    <a:pt x="51" y="55"/>
                    <a:pt x="51" y="55"/>
                  </a:cubicBezTo>
                  <a:close/>
                  <a:moveTo>
                    <a:pt x="44" y="56"/>
                  </a:moveTo>
                  <a:cubicBezTo>
                    <a:pt x="44" y="56"/>
                    <a:pt x="44" y="55"/>
                    <a:pt x="44" y="55"/>
                  </a:cubicBezTo>
                  <a:cubicBezTo>
                    <a:pt x="44" y="55"/>
                    <a:pt x="44" y="55"/>
                    <a:pt x="45" y="54"/>
                  </a:cubicBezTo>
                  <a:cubicBezTo>
                    <a:pt x="44" y="54"/>
                    <a:pt x="44" y="54"/>
                    <a:pt x="44" y="53"/>
                  </a:cubicBezTo>
                  <a:cubicBezTo>
                    <a:pt x="44" y="53"/>
                    <a:pt x="43" y="53"/>
                    <a:pt x="43" y="53"/>
                  </a:cubicBezTo>
                  <a:cubicBezTo>
                    <a:pt x="43" y="53"/>
                    <a:pt x="43" y="54"/>
                    <a:pt x="43" y="54"/>
                  </a:cubicBezTo>
                  <a:cubicBezTo>
                    <a:pt x="43" y="55"/>
                    <a:pt x="43" y="56"/>
                    <a:pt x="44" y="56"/>
                  </a:cubicBezTo>
                  <a:close/>
                  <a:moveTo>
                    <a:pt x="46" y="47"/>
                  </a:moveTo>
                  <a:cubicBezTo>
                    <a:pt x="46" y="47"/>
                    <a:pt x="45" y="47"/>
                    <a:pt x="45" y="47"/>
                  </a:cubicBezTo>
                  <a:cubicBezTo>
                    <a:pt x="45" y="48"/>
                    <a:pt x="45" y="48"/>
                    <a:pt x="45" y="48"/>
                  </a:cubicBezTo>
                  <a:cubicBezTo>
                    <a:pt x="45" y="48"/>
                    <a:pt x="45" y="48"/>
                    <a:pt x="46" y="48"/>
                  </a:cubicBezTo>
                  <a:cubicBezTo>
                    <a:pt x="46" y="48"/>
                    <a:pt x="46" y="48"/>
                    <a:pt x="46" y="47"/>
                  </a:cubicBezTo>
                  <a:close/>
                  <a:moveTo>
                    <a:pt x="45" y="46"/>
                  </a:moveTo>
                  <a:cubicBezTo>
                    <a:pt x="46" y="46"/>
                    <a:pt x="46" y="46"/>
                    <a:pt x="46" y="45"/>
                  </a:cubicBezTo>
                  <a:cubicBezTo>
                    <a:pt x="46" y="45"/>
                    <a:pt x="45" y="44"/>
                    <a:pt x="45" y="44"/>
                  </a:cubicBezTo>
                  <a:cubicBezTo>
                    <a:pt x="44" y="45"/>
                    <a:pt x="44" y="45"/>
                    <a:pt x="44" y="45"/>
                  </a:cubicBezTo>
                  <a:cubicBezTo>
                    <a:pt x="44" y="46"/>
                    <a:pt x="45" y="46"/>
                    <a:pt x="45" y="46"/>
                  </a:cubicBezTo>
                  <a:close/>
                  <a:moveTo>
                    <a:pt x="44" y="40"/>
                  </a:moveTo>
                  <a:cubicBezTo>
                    <a:pt x="44" y="40"/>
                    <a:pt x="44" y="40"/>
                    <a:pt x="44" y="40"/>
                  </a:cubicBezTo>
                  <a:cubicBezTo>
                    <a:pt x="43" y="40"/>
                    <a:pt x="43" y="41"/>
                    <a:pt x="44" y="41"/>
                  </a:cubicBezTo>
                  <a:cubicBezTo>
                    <a:pt x="44" y="41"/>
                    <a:pt x="44" y="41"/>
                    <a:pt x="44" y="41"/>
                  </a:cubicBezTo>
                  <a:cubicBezTo>
                    <a:pt x="44" y="41"/>
                    <a:pt x="44" y="40"/>
                    <a:pt x="44" y="40"/>
                  </a:cubicBezTo>
                  <a:close/>
                  <a:moveTo>
                    <a:pt x="32" y="41"/>
                  </a:moveTo>
                  <a:lnTo>
                    <a:pt x="33" y="41"/>
                  </a:lnTo>
                  <a:lnTo>
                    <a:pt x="33" y="40"/>
                  </a:lnTo>
                  <a:lnTo>
                    <a:pt x="32" y="40"/>
                  </a:lnTo>
                  <a:lnTo>
                    <a:pt x="32" y="41"/>
                  </a:lnTo>
                  <a:close/>
                  <a:moveTo>
                    <a:pt x="27" y="35"/>
                  </a:moveTo>
                  <a:cubicBezTo>
                    <a:pt x="27" y="35"/>
                    <a:pt x="27" y="35"/>
                    <a:pt x="27" y="35"/>
                  </a:cubicBezTo>
                  <a:cubicBezTo>
                    <a:pt x="27" y="35"/>
                    <a:pt x="27" y="35"/>
                    <a:pt x="27" y="35"/>
                  </a:cubicBezTo>
                  <a:cubicBezTo>
                    <a:pt x="27" y="35"/>
                    <a:pt x="27" y="35"/>
                    <a:pt x="27" y="35"/>
                  </a:cubicBezTo>
                  <a:cubicBezTo>
                    <a:pt x="27" y="35"/>
                    <a:pt x="27" y="35"/>
                    <a:pt x="27" y="35"/>
                  </a:cubicBezTo>
                  <a:close/>
                  <a:moveTo>
                    <a:pt x="50" y="32"/>
                  </a:moveTo>
                  <a:cubicBezTo>
                    <a:pt x="49" y="32"/>
                    <a:pt x="49" y="32"/>
                    <a:pt x="49" y="32"/>
                  </a:cubicBezTo>
                  <a:cubicBezTo>
                    <a:pt x="48" y="32"/>
                    <a:pt x="48" y="32"/>
                    <a:pt x="48" y="32"/>
                  </a:cubicBezTo>
                  <a:cubicBezTo>
                    <a:pt x="49" y="32"/>
                    <a:pt x="49" y="32"/>
                    <a:pt x="49" y="32"/>
                  </a:cubicBezTo>
                  <a:cubicBezTo>
                    <a:pt x="49" y="32"/>
                    <a:pt x="50" y="32"/>
                    <a:pt x="50" y="32"/>
                  </a:cubicBezTo>
                  <a:close/>
                  <a:moveTo>
                    <a:pt x="32" y="33"/>
                  </a:moveTo>
                  <a:cubicBezTo>
                    <a:pt x="32" y="34"/>
                    <a:pt x="32" y="34"/>
                    <a:pt x="33" y="35"/>
                  </a:cubicBezTo>
                  <a:cubicBezTo>
                    <a:pt x="33" y="36"/>
                    <a:pt x="34" y="36"/>
                    <a:pt x="34" y="36"/>
                  </a:cubicBezTo>
                  <a:cubicBezTo>
                    <a:pt x="35" y="35"/>
                    <a:pt x="35" y="34"/>
                    <a:pt x="35" y="33"/>
                  </a:cubicBezTo>
                  <a:cubicBezTo>
                    <a:pt x="35" y="32"/>
                    <a:pt x="34" y="31"/>
                    <a:pt x="33" y="30"/>
                  </a:cubicBezTo>
                  <a:cubicBezTo>
                    <a:pt x="33" y="31"/>
                    <a:pt x="33" y="31"/>
                    <a:pt x="33" y="31"/>
                  </a:cubicBezTo>
                  <a:cubicBezTo>
                    <a:pt x="33" y="31"/>
                    <a:pt x="33" y="32"/>
                    <a:pt x="32" y="32"/>
                  </a:cubicBezTo>
                  <a:cubicBezTo>
                    <a:pt x="32" y="32"/>
                    <a:pt x="32" y="32"/>
                    <a:pt x="32" y="32"/>
                  </a:cubicBezTo>
                  <a:cubicBezTo>
                    <a:pt x="32" y="32"/>
                    <a:pt x="32" y="33"/>
                    <a:pt x="32" y="33"/>
                  </a:cubicBezTo>
                  <a:close/>
                  <a:moveTo>
                    <a:pt x="55" y="29"/>
                  </a:moveTo>
                  <a:cubicBezTo>
                    <a:pt x="55" y="29"/>
                    <a:pt x="54" y="30"/>
                    <a:pt x="54" y="30"/>
                  </a:cubicBezTo>
                  <a:cubicBezTo>
                    <a:pt x="55" y="30"/>
                    <a:pt x="55" y="30"/>
                    <a:pt x="55" y="29"/>
                  </a:cubicBezTo>
                  <a:close/>
                  <a:moveTo>
                    <a:pt x="13" y="30"/>
                  </a:moveTo>
                  <a:cubicBezTo>
                    <a:pt x="12" y="30"/>
                    <a:pt x="12" y="31"/>
                    <a:pt x="12" y="31"/>
                  </a:cubicBezTo>
                  <a:cubicBezTo>
                    <a:pt x="12" y="30"/>
                    <a:pt x="12" y="30"/>
                    <a:pt x="13" y="30"/>
                  </a:cubicBezTo>
                  <a:cubicBezTo>
                    <a:pt x="13" y="30"/>
                    <a:pt x="13" y="30"/>
                    <a:pt x="13" y="30"/>
                  </a:cubicBezTo>
                  <a:cubicBezTo>
                    <a:pt x="13" y="30"/>
                    <a:pt x="13" y="30"/>
                    <a:pt x="13" y="30"/>
                  </a:cubicBezTo>
                  <a:close/>
                  <a:moveTo>
                    <a:pt x="76" y="33"/>
                  </a:moveTo>
                  <a:cubicBezTo>
                    <a:pt x="76" y="33"/>
                    <a:pt x="77" y="33"/>
                    <a:pt x="77" y="33"/>
                  </a:cubicBezTo>
                  <a:cubicBezTo>
                    <a:pt x="77" y="32"/>
                    <a:pt x="78" y="32"/>
                    <a:pt x="78" y="31"/>
                  </a:cubicBezTo>
                  <a:cubicBezTo>
                    <a:pt x="78" y="31"/>
                    <a:pt x="78" y="30"/>
                    <a:pt x="78" y="30"/>
                  </a:cubicBezTo>
                  <a:cubicBezTo>
                    <a:pt x="78" y="29"/>
                    <a:pt x="78" y="29"/>
                    <a:pt x="78" y="28"/>
                  </a:cubicBezTo>
                  <a:cubicBezTo>
                    <a:pt x="77" y="29"/>
                    <a:pt x="77" y="30"/>
                    <a:pt x="77" y="31"/>
                  </a:cubicBezTo>
                  <a:cubicBezTo>
                    <a:pt x="76" y="31"/>
                    <a:pt x="76" y="32"/>
                    <a:pt x="76" y="33"/>
                  </a:cubicBezTo>
                  <a:close/>
                  <a:moveTo>
                    <a:pt x="53" y="27"/>
                  </a:moveTo>
                  <a:cubicBezTo>
                    <a:pt x="53" y="27"/>
                    <a:pt x="53" y="26"/>
                    <a:pt x="53" y="26"/>
                  </a:cubicBezTo>
                  <a:cubicBezTo>
                    <a:pt x="53" y="26"/>
                    <a:pt x="53" y="26"/>
                    <a:pt x="53" y="26"/>
                  </a:cubicBezTo>
                  <a:cubicBezTo>
                    <a:pt x="53" y="27"/>
                    <a:pt x="53" y="27"/>
                    <a:pt x="53" y="27"/>
                  </a:cubicBezTo>
                  <a:cubicBezTo>
                    <a:pt x="53" y="27"/>
                    <a:pt x="53" y="27"/>
                    <a:pt x="53" y="27"/>
                  </a:cubicBezTo>
                  <a:close/>
                  <a:moveTo>
                    <a:pt x="29" y="26"/>
                  </a:moveTo>
                  <a:cubicBezTo>
                    <a:pt x="28" y="26"/>
                    <a:pt x="28" y="26"/>
                    <a:pt x="28" y="26"/>
                  </a:cubicBezTo>
                  <a:cubicBezTo>
                    <a:pt x="28" y="26"/>
                    <a:pt x="28" y="26"/>
                    <a:pt x="28" y="26"/>
                  </a:cubicBezTo>
                  <a:cubicBezTo>
                    <a:pt x="28" y="27"/>
                    <a:pt x="28" y="27"/>
                    <a:pt x="28" y="27"/>
                  </a:cubicBezTo>
                  <a:cubicBezTo>
                    <a:pt x="28" y="27"/>
                    <a:pt x="29" y="27"/>
                    <a:pt x="29" y="26"/>
                  </a:cubicBezTo>
                  <a:close/>
                  <a:moveTo>
                    <a:pt x="92" y="23"/>
                  </a:moveTo>
                  <a:cubicBezTo>
                    <a:pt x="92" y="23"/>
                    <a:pt x="92" y="23"/>
                    <a:pt x="92" y="22"/>
                  </a:cubicBezTo>
                  <a:cubicBezTo>
                    <a:pt x="92" y="22"/>
                    <a:pt x="92" y="23"/>
                    <a:pt x="92" y="23"/>
                  </a:cubicBezTo>
                  <a:cubicBezTo>
                    <a:pt x="92" y="23"/>
                    <a:pt x="92" y="23"/>
                    <a:pt x="92" y="23"/>
                  </a:cubicBezTo>
                  <a:cubicBezTo>
                    <a:pt x="92" y="23"/>
                    <a:pt x="92" y="23"/>
                    <a:pt x="92" y="23"/>
                  </a:cubicBezTo>
                  <a:close/>
                  <a:moveTo>
                    <a:pt x="36" y="23"/>
                  </a:moveTo>
                  <a:cubicBezTo>
                    <a:pt x="36" y="23"/>
                    <a:pt x="36" y="23"/>
                    <a:pt x="36" y="22"/>
                  </a:cubicBezTo>
                  <a:cubicBezTo>
                    <a:pt x="36" y="22"/>
                    <a:pt x="36" y="23"/>
                    <a:pt x="36" y="23"/>
                  </a:cubicBezTo>
                  <a:cubicBezTo>
                    <a:pt x="36" y="23"/>
                    <a:pt x="36" y="23"/>
                    <a:pt x="36" y="23"/>
                  </a:cubicBezTo>
                  <a:cubicBezTo>
                    <a:pt x="36" y="23"/>
                    <a:pt x="36" y="23"/>
                    <a:pt x="36" y="23"/>
                  </a:cubicBezTo>
                  <a:close/>
                  <a:moveTo>
                    <a:pt x="34" y="20"/>
                  </a:moveTo>
                  <a:cubicBezTo>
                    <a:pt x="34" y="21"/>
                    <a:pt x="34" y="21"/>
                    <a:pt x="34" y="21"/>
                  </a:cubicBezTo>
                  <a:cubicBezTo>
                    <a:pt x="35" y="21"/>
                    <a:pt x="35" y="21"/>
                    <a:pt x="35" y="21"/>
                  </a:cubicBezTo>
                  <a:cubicBezTo>
                    <a:pt x="35" y="21"/>
                    <a:pt x="35" y="21"/>
                    <a:pt x="35" y="20"/>
                  </a:cubicBezTo>
                  <a:cubicBezTo>
                    <a:pt x="35" y="20"/>
                    <a:pt x="35" y="20"/>
                    <a:pt x="34" y="20"/>
                  </a:cubicBezTo>
                  <a:close/>
                  <a:moveTo>
                    <a:pt x="25" y="18"/>
                  </a:moveTo>
                  <a:cubicBezTo>
                    <a:pt x="25" y="18"/>
                    <a:pt x="25" y="18"/>
                    <a:pt x="26" y="18"/>
                  </a:cubicBezTo>
                  <a:cubicBezTo>
                    <a:pt x="26" y="18"/>
                    <a:pt x="26" y="18"/>
                    <a:pt x="26" y="17"/>
                  </a:cubicBezTo>
                  <a:cubicBezTo>
                    <a:pt x="26" y="17"/>
                    <a:pt x="26" y="17"/>
                    <a:pt x="26" y="17"/>
                  </a:cubicBezTo>
                  <a:cubicBezTo>
                    <a:pt x="25" y="16"/>
                    <a:pt x="25" y="16"/>
                    <a:pt x="25" y="17"/>
                  </a:cubicBezTo>
                  <a:lnTo>
                    <a:pt x="25" y="18"/>
                  </a:lnTo>
                  <a:close/>
                  <a:moveTo>
                    <a:pt x="64" y="19"/>
                  </a:moveTo>
                  <a:cubicBezTo>
                    <a:pt x="65" y="19"/>
                    <a:pt x="65" y="20"/>
                    <a:pt x="66" y="20"/>
                  </a:cubicBezTo>
                  <a:cubicBezTo>
                    <a:pt x="66" y="21"/>
                    <a:pt x="66" y="21"/>
                    <a:pt x="67" y="21"/>
                  </a:cubicBezTo>
                  <a:cubicBezTo>
                    <a:pt x="67" y="21"/>
                    <a:pt x="67" y="20"/>
                    <a:pt x="67" y="19"/>
                  </a:cubicBezTo>
                  <a:cubicBezTo>
                    <a:pt x="66" y="18"/>
                    <a:pt x="66" y="17"/>
                    <a:pt x="67" y="16"/>
                  </a:cubicBezTo>
                  <a:cubicBezTo>
                    <a:pt x="66" y="16"/>
                    <a:pt x="66" y="16"/>
                    <a:pt x="66" y="16"/>
                  </a:cubicBezTo>
                  <a:cubicBezTo>
                    <a:pt x="66" y="15"/>
                    <a:pt x="65" y="15"/>
                    <a:pt x="65" y="15"/>
                  </a:cubicBezTo>
                  <a:cubicBezTo>
                    <a:pt x="64" y="15"/>
                    <a:pt x="64" y="16"/>
                    <a:pt x="64" y="17"/>
                  </a:cubicBezTo>
                  <a:cubicBezTo>
                    <a:pt x="64" y="18"/>
                    <a:pt x="64" y="19"/>
                    <a:pt x="64" y="19"/>
                  </a:cubicBezTo>
                  <a:close/>
                  <a:moveTo>
                    <a:pt x="8" y="17"/>
                  </a:moveTo>
                  <a:cubicBezTo>
                    <a:pt x="8" y="16"/>
                    <a:pt x="8" y="16"/>
                    <a:pt x="9" y="16"/>
                  </a:cubicBezTo>
                  <a:cubicBezTo>
                    <a:pt x="9" y="16"/>
                    <a:pt x="9" y="16"/>
                    <a:pt x="8" y="15"/>
                  </a:cubicBezTo>
                  <a:cubicBezTo>
                    <a:pt x="8" y="15"/>
                    <a:pt x="8" y="15"/>
                    <a:pt x="8" y="15"/>
                  </a:cubicBezTo>
                  <a:cubicBezTo>
                    <a:pt x="8" y="15"/>
                    <a:pt x="8" y="16"/>
                    <a:pt x="8" y="16"/>
                  </a:cubicBezTo>
                  <a:cubicBezTo>
                    <a:pt x="8" y="16"/>
                    <a:pt x="8" y="17"/>
                    <a:pt x="8" y="17"/>
                  </a:cubicBezTo>
                  <a:close/>
                  <a:moveTo>
                    <a:pt x="51" y="16"/>
                  </a:moveTo>
                  <a:cubicBezTo>
                    <a:pt x="51" y="15"/>
                    <a:pt x="51" y="14"/>
                    <a:pt x="52" y="14"/>
                  </a:cubicBezTo>
                  <a:cubicBezTo>
                    <a:pt x="52" y="15"/>
                    <a:pt x="52" y="15"/>
                    <a:pt x="53" y="15"/>
                  </a:cubicBezTo>
                  <a:lnTo>
                    <a:pt x="53" y="13"/>
                  </a:lnTo>
                  <a:cubicBezTo>
                    <a:pt x="52" y="13"/>
                    <a:pt x="51" y="13"/>
                    <a:pt x="51" y="14"/>
                  </a:cubicBezTo>
                  <a:cubicBezTo>
                    <a:pt x="50" y="15"/>
                    <a:pt x="50" y="15"/>
                    <a:pt x="51" y="16"/>
                  </a:cubicBezTo>
                  <a:close/>
                  <a:moveTo>
                    <a:pt x="26" y="11"/>
                  </a:moveTo>
                  <a:cubicBezTo>
                    <a:pt x="26" y="11"/>
                    <a:pt x="26" y="11"/>
                    <a:pt x="26" y="11"/>
                  </a:cubicBezTo>
                  <a:cubicBezTo>
                    <a:pt x="26" y="11"/>
                    <a:pt x="26" y="11"/>
                    <a:pt x="25" y="11"/>
                  </a:cubicBezTo>
                  <a:cubicBezTo>
                    <a:pt x="25" y="11"/>
                    <a:pt x="26" y="11"/>
                    <a:pt x="26" y="11"/>
                  </a:cubicBezTo>
                  <a:cubicBezTo>
                    <a:pt x="26" y="12"/>
                    <a:pt x="26" y="11"/>
                    <a:pt x="26" y="11"/>
                  </a:cubicBezTo>
                  <a:close/>
                  <a:moveTo>
                    <a:pt x="47" y="9"/>
                  </a:moveTo>
                  <a:cubicBezTo>
                    <a:pt x="47" y="9"/>
                    <a:pt x="47" y="9"/>
                    <a:pt x="46" y="8"/>
                  </a:cubicBezTo>
                  <a:cubicBezTo>
                    <a:pt x="46" y="8"/>
                    <a:pt x="46" y="8"/>
                    <a:pt x="46" y="9"/>
                  </a:cubicBezTo>
                  <a:cubicBezTo>
                    <a:pt x="46" y="9"/>
                    <a:pt x="46" y="9"/>
                    <a:pt x="46" y="9"/>
                  </a:cubicBezTo>
                  <a:cubicBezTo>
                    <a:pt x="46" y="10"/>
                    <a:pt x="47" y="9"/>
                    <a:pt x="47" y="9"/>
                  </a:cubicBezTo>
                  <a:close/>
                  <a:moveTo>
                    <a:pt x="15" y="10"/>
                  </a:moveTo>
                  <a:cubicBezTo>
                    <a:pt x="15" y="10"/>
                    <a:pt x="15" y="10"/>
                    <a:pt x="15" y="9"/>
                  </a:cubicBezTo>
                  <a:cubicBezTo>
                    <a:pt x="15" y="9"/>
                    <a:pt x="15" y="9"/>
                    <a:pt x="15" y="8"/>
                  </a:cubicBezTo>
                  <a:cubicBezTo>
                    <a:pt x="16" y="8"/>
                    <a:pt x="16" y="8"/>
                    <a:pt x="16" y="8"/>
                  </a:cubicBezTo>
                  <a:cubicBezTo>
                    <a:pt x="15" y="8"/>
                    <a:pt x="15" y="8"/>
                    <a:pt x="15" y="9"/>
                  </a:cubicBezTo>
                  <a:cubicBezTo>
                    <a:pt x="15" y="9"/>
                    <a:pt x="15" y="9"/>
                    <a:pt x="15" y="9"/>
                  </a:cubicBezTo>
                  <a:cubicBezTo>
                    <a:pt x="14" y="9"/>
                    <a:pt x="14" y="9"/>
                    <a:pt x="15" y="10"/>
                  </a:cubicBezTo>
                  <a:close/>
                  <a:moveTo>
                    <a:pt x="13" y="5"/>
                  </a:moveTo>
                  <a:cubicBezTo>
                    <a:pt x="13" y="5"/>
                    <a:pt x="12" y="5"/>
                    <a:pt x="12" y="5"/>
                  </a:cubicBezTo>
                  <a:cubicBezTo>
                    <a:pt x="12" y="5"/>
                    <a:pt x="12" y="5"/>
                    <a:pt x="12" y="5"/>
                  </a:cubicBezTo>
                  <a:cubicBezTo>
                    <a:pt x="12" y="6"/>
                    <a:pt x="12" y="6"/>
                    <a:pt x="13" y="5"/>
                  </a:cubicBezTo>
                  <a:cubicBezTo>
                    <a:pt x="13" y="5"/>
                    <a:pt x="13" y="5"/>
                    <a:pt x="13" y="5"/>
                  </a:cubicBezTo>
                  <a:close/>
                  <a:moveTo>
                    <a:pt x="7" y="6"/>
                  </a:moveTo>
                  <a:cubicBezTo>
                    <a:pt x="8" y="6"/>
                    <a:pt x="8" y="6"/>
                    <a:pt x="8" y="6"/>
                  </a:cubicBezTo>
                  <a:cubicBezTo>
                    <a:pt x="8" y="6"/>
                    <a:pt x="8" y="6"/>
                    <a:pt x="9" y="7"/>
                  </a:cubicBezTo>
                  <a:cubicBezTo>
                    <a:pt x="9" y="6"/>
                    <a:pt x="9" y="6"/>
                    <a:pt x="9" y="5"/>
                  </a:cubicBezTo>
                  <a:cubicBezTo>
                    <a:pt x="8" y="5"/>
                    <a:pt x="8" y="5"/>
                    <a:pt x="8" y="5"/>
                  </a:cubicBezTo>
                  <a:lnTo>
                    <a:pt x="8" y="6"/>
                  </a:lnTo>
                  <a:lnTo>
                    <a:pt x="7" y="6"/>
                  </a:lnTo>
                  <a:close/>
                  <a:moveTo>
                    <a:pt x="72" y="4"/>
                  </a:moveTo>
                  <a:cubicBezTo>
                    <a:pt x="71" y="5"/>
                    <a:pt x="71" y="5"/>
                    <a:pt x="71" y="6"/>
                  </a:cubicBezTo>
                  <a:cubicBezTo>
                    <a:pt x="71" y="6"/>
                    <a:pt x="72" y="6"/>
                    <a:pt x="72" y="6"/>
                  </a:cubicBezTo>
                  <a:cubicBezTo>
                    <a:pt x="72" y="6"/>
                    <a:pt x="72" y="6"/>
                    <a:pt x="72" y="5"/>
                  </a:cubicBezTo>
                  <a:cubicBezTo>
                    <a:pt x="72" y="5"/>
                    <a:pt x="72" y="5"/>
                    <a:pt x="72" y="4"/>
                  </a:cubicBezTo>
                  <a:close/>
                  <a:moveTo>
                    <a:pt x="64" y="4"/>
                  </a:moveTo>
                  <a:cubicBezTo>
                    <a:pt x="64" y="5"/>
                    <a:pt x="64" y="5"/>
                    <a:pt x="64" y="6"/>
                  </a:cubicBezTo>
                  <a:cubicBezTo>
                    <a:pt x="64" y="6"/>
                    <a:pt x="65" y="6"/>
                    <a:pt x="65" y="6"/>
                  </a:cubicBezTo>
                  <a:cubicBezTo>
                    <a:pt x="65" y="6"/>
                    <a:pt x="65" y="6"/>
                    <a:pt x="66" y="5"/>
                  </a:cubicBezTo>
                  <a:cubicBezTo>
                    <a:pt x="66" y="5"/>
                    <a:pt x="66" y="5"/>
                    <a:pt x="66" y="4"/>
                  </a:cubicBezTo>
                  <a:lnTo>
                    <a:pt x="64" y="4"/>
                  </a:lnTo>
                  <a:close/>
                  <a:moveTo>
                    <a:pt x="4" y="5"/>
                  </a:moveTo>
                  <a:cubicBezTo>
                    <a:pt x="4" y="5"/>
                    <a:pt x="5" y="5"/>
                    <a:pt x="5" y="5"/>
                  </a:cubicBezTo>
                  <a:cubicBezTo>
                    <a:pt x="6" y="5"/>
                    <a:pt x="6" y="5"/>
                    <a:pt x="6" y="4"/>
                  </a:cubicBezTo>
                  <a:lnTo>
                    <a:pt x="4" y="4"/>
                  </a:lnTo>
                  <a:lnTo>
                    <a:pt x="4" y="5"/>
                  </a:lnTo>
                  <a:close/>
                  <a:moveTo>
                    <a:pt x="68" y="6"/>
                  </a:moveTo>
                  <a:cubicBezTo>
                    <a:pt x="68" y="6"/>
                    <a:pt x="68" y="5"/>
                    <a:pt x="69" y="5"/>
                  </a:cubicBezTo>
                  <a:cubicBezTo>
                    <a:pt x="69" y="5"/>
                    <a:pt x="69" y="4"/>
                    <a:pt x="69" y="3"/>
                  </a:cubicBezTo>
                  <a:cubicBezTo>
                    <a:pt x="69" y="3"/>
                    <a:pt x="68" y="3"/>
                    <a:pt x="68" y="3"/>
                  </a:cubicBezTo>
                  <a:cubicBezTo>
                    <a:pt x="68" y="3"/>
                    <a:pt x="68" y="3"/>
                    <a:pt x="68" y="3"/>
                  </a:cubicBezTo>
                  <a:cubicBezTo>
                    <a:pt x="68" y="3"/>
                    <a:pt x="67" y="4"/>
                    <a:pt x="67" y="5"/>
                  </a:cubicBezTo>
                  <a:cubicBezTo>
                    <a:pt x="67" y="5"/>
                    <a:pt x="67" y="6"/>
                    <a:pt x="68" y="6"/>
                  </a:cubicBezTo>
                  <a:close/>
                  <a:moveTo>
                    <a:pt x="64" y="2"/>
                  </a:moveTo>
                  <a:lnTo>
                    <a:pt x="65" y="2"/>
                  </a:lnTo>
                  <a:lnTo>
                    <a:pt x="65" y="1"/>
                  </a:lnTo>
                  <a:lnTo>
                    <a:pt x="64" y="1"/>
                  </a:lnTo>
                  <a:lnTo>
                    <a:pt x="64" y="2"/>
                  </a:lnTo>
                  <a:close/>
                  <a:moveTo>
                    <a:pt x="21" y="4"/>
                  </a:moveTo>
                  <a:cubicBezTo>
                    <a:pt x="21" y="3"/>
                    <a:pt x="21" y="2"/>
                    <a:pt x="20" y="2"/>
                  </a:cubicBezTo>
                  <a:cubicBezTo>
                    <a:pt x="20" y="2"/>
                    <a:pt x="19" y="2"/>
                    <a:pt x="18" y="1"/>
                  </a:cubicBezTo>
                  <a:cubicBezTo>
                    <a:pt x="19" y="3"/>
                    <a:pt x="19" y="3"/>
                    <a:pt x="21" y="4"/>
                  </a:cubicBezTo>
                  <a:close/>
                  <a:moveTo>
                    <a:pt x="14" y="206"/>
                  </a:moveTo>
                  <a:cubicBezTo>
                    <a:pt x="14" y="206"/>
                    <a:pt x="14" y="206"/>
                    <a:pt x="14" y="206"/>
                  </a:cubicBezTo>
                  <a:cubicBezTo>
                    <a:pt x="14" y="205"/>
                    <a:pt x="15" y="205"/>
                    <a:pt x="15" y="205"/>
                  </a:cubicBezTo>
                  <a:cubicBezTo>
                    <a:pt x="16" y="205"/>
                    <a:pt x="16" y="205"/>
                    <a:pt x="16" y="205"/>
                  </a:cubicBezTo>
                  <a:cubicBezTo>
                    <a:pt x="17" y="205"/>
                    <a:pt x="17" y="204"/>
                    <a:pt x="17" y="204"/>
                  </a:cubicBezTo>
                  <a:cubicBezTo>
                    <a:pt x="16" y="204"/>
                    <a:pt x="16" y="203"/>
                    <a:pt x="16" y="203"/>
                  </a:cubicBezTo>
                  <a:cubicBezTo>
                    <a:pt x="15" y="204"/>
                    <a:pt x="15" y="204"/>
                    <a:pt x="15" y="204"/>
                  </a:cubicBezTo>
                  <a:cubicBezTo>
                    <a:pt x="15" y="204"/>
                    <a:pt x="14" y="204"/>
                    <a:pt x="14" y="204"/>
                  </a:cubicBezTo>
                  <a:cubicBezTo>
                    <a:pt x="14" y="204"/>
                    <a:pt x="14" y="204"/>
                    <a:pt x="15" y="203"/>
                  </a:cubicBezTo>
                  <a:cubicBezTo>
                    <a:pt x="14" y="203"/>
                    <a:pt x="13" y="203"/>
                    <a:pt x="13" y="203"/>
                  </a:cubicBezTo>
                  <a:cubicBezTo>
                    <a:pt x="13" y="203"/>
                    <a:pt x="13" y="202"/>
                    <a:pt x="14" y="202"/>
                  </a:cubicBezTo>
                  <a:cubicBezTo>
                    <a:pt x="14" y="202"/>
                    <a:pt x="14" y="201"/>
                    <a:pt x="14" y="201"/>
                  </a:cubicBezTo>
                  <a:cubicBezTo>
                    <a:pt x="15" y="200"/>
                    <a:pt x="15" y="200"/>
                    <a:pt x="15" y="199"/>
                  </a:cubicBezTo>
                  <a:cubicBezTo>
                    <a:pt x="14" y="200"/>
                    <a:pt x="13" y="200"/>
                    <a:pt x="12" y="201"/>
                  </a:cubicBezTo>
                  <a:cubicBezTo>
                    <a:pt x="12" y="202"/>
                    <a:pt x="11" y="202"/>
                    <a:pt x="9" y="202"/>
                  </a:cubicBezTo>
                  <a:cubicBezTo>
                    <a:pt x="9" y="201"/>
                    <a:pt x="9" y="201"/>
                    <a:pt x="9" y="200"/>
                  </a:cubicBezTo>
                  <a:cubicBezTo>
                    <a:pt x="10" y="200"/>
                    <a:pt x="10" y="200"/>
                    <a:pt x="11" y="200"/>
                  </a:cubicBezTo>
                  <a:cubicBezTo>
                    <a:pt x="11" y="200"/>
                    <a:pt x="11" y="200"/>
                    <a:pt x="12" y="200"/>
                  </a:cubicBezTo>
                  <a:cubicBezTo>
                    <a:pt x="12" y="200"/>
                    <a:pt x="13" y="199"/>
                    <a:pt x="13" y="199"/>
                  </a:cubicBezTo>
                  <a:cubicBezTo>
                    <a:pt x="12" y="199"/>
                    <a:pt x="12" y="199"/>
                    <a:pt x="11" y="199"/>
                  </a:cubicBezTo>
                  <a:cubicBezTo>
                    <a:pt x="10" y="199"/>
                    <a:pt x="10" y="199"/>
                    <a:pt x="9" y="199"/>
                  </a:cubicBezTo>
                  <a:cubicBezTo>
                    <a:pt x="8" y="199"/>
                    <a:pt x="8" y="199"/>
                    <a:pt x="7" y="200"/>
                  </a:cubicBezTo>
                  <a:cubicBezTo>
                    <a:pt x="7" y="200"/>
                    <a:pt x="6" y="201"/>
                    <a:pt x="6" y="201"/>
                  </a:cubicBezTo>
                  <a:cubicBezTo>
                    <a:pt x="6" y="202"/>
                    <a:pt x="7" y="202"/>
                    <a:pt x="7" y="202"/>
                  </a:cubicBezTo>
                  <a:cubicBezTo>
                    <a:pt x="7" y="202"/>
                    <a:pt x="7" y="203"/>
                    <a:pt x="8" y="203"/>
                  </a:cubicBezTo>
                  <a:cubicBezTo>
                    <a:pt x="8" y="203"/>
                    <a:pt x="9" y="203"/>
                    <a:pt x="9" y="203"/>
                  </a:cubicBezTo>
                  <a:cubicBezTo>
                    <a:pt x="9" y="203"/>
                    <a:pt x="10" y="203"/>
                    <a:pt x="10" y="203"/>
                  </a:cubicBezTo>
                  <a:lnTo>
                    <a:pt x="12" y="203"/>
                  </a:lnTo>
                  <a:cubicBezTo>
                    <a:pt x="12" y="204"/>
                    <a:pt x="12" y="204"/>
                    <a:pt x="12" y="204"/>
                  </a:cubicBezTo>
                  <a:cubicBezTo>
                    <a:pt x="11" y="204"/>
                    <a:pt x="11" y="204"/>
                    <a:pt x="11" y="204"/>
                  </a:cubicBezTo>
                  <a:cubicBezTo>
                    <a:pt x="10" y="204"/>
                    <a:pt x="9" y="204"/>
                    <a:pt x="8" y="204"/>
                  </a:cubicBezTo>
                  <a:cubicBezTo>
                    <a:pt x="7" y="204"/>
                    <a:pt x="6" y="204"/>
                    <a:pt x="6" y="204"/>
                  </a:cubicBezTo>
                  <a:cubicBezTo>
                    <a:pt x="5" y="204"/>
                    <a:pt x="5" y="204"/>
                    <a:pt x="5" y="204"/>
                  </a:cubicBezTo>
                  <a:cubicBezTo>
                    <a:pt x="5" y="204"/>
                    <a:pt x="5" y="205"/>
                    <a:pt x="5" y="205"/>
                  </a:cubicBezTo>
                  <a:cubicBezTo>
                    <a:pt x="5" y="205"/>
                    <a:pt x="4" y="205"/>
                    <a:pt x="4" y="205"/>
                  </a:cubicBezTo>
                  <a:cubicBezTo>
                    <a:pt x="4" y="206"/>
                    <a:pt x="4" y="206"/>
                    <a:pt x="3" y="205"/>
                  </a:cubicBezTo>
                  <a:cubicBezTo>
                    <a:pt x="3" y="206"/>
                    <a:pt x="3" y="207"/>
                    <a:pt x="2" y="208"/>
                  </a:cubicBezTo>
                  <a:cubicBezTo>
                    <a:pt x="1" y="208"/>
                    <a:pt x="0" y="208"/>
                    <a:pt x="0" y="208"/>
                  </a:cubicBezTo>
                  <a:lnTo>
                    <a:pt x="0" y="1"/>
                  </a:lnTo>
                  <a:cubicBezTo>
                    <a:pt x="0" y="1"/>
                    <a:pt x="0" y="1"/>
                    <a:pt x="1" y="1"/>
                  </a:cubicBezTo>
                  <a:cubicBezTo>
                    <a:pt x="1" y="1"/>
                    <a:pt x="1" y="1"/>
                    <a:pt x="1" y="1"/>
                  </a:cubicBezTo>
                  <a:cubicBezTo>
                    <a:pt x="2" y="1"/>
                    <a:pt x="2" y="1"/>
                    <a:pt x="2" y="1"/>
                  </a:cubicBezTo>
                  <a:cubicBezTo>
                    <a:pt x="2" y="1"/>
                    <a:pt x="2" y="1"/>
                    <a:pt x="2" y="1"/>
                  </a:cubicBezTo>
                  <a:cubicBezTo>
                    <a:pt x="3" y="1"/>
                    <a:pt x="3" y="1"/>
                    <a:pt x="3" y="1"/>
                  </a:cubicBezTo>
                  <a:cubicBezTo>
                    <a:pt x="3" y="1"/>
                    <a:pt x="3" y="1"/>
                    <a:pt x="3" y="2"/>
                  </a:cubicBezTo>
                  <a:cubicBezTo>
                    <a:pt x="3" y="2"/>
                    <a:pt x="2" y="2"/>
                    <a:pt x="2" y="2"/>
                  </a:cubicBezTo>
                  <a:cubicBezTo>
                    <a:pt x="2" y="3"/>
                    <a:pt x="2" y="3"/>
                    <a:pt x="2" y="3"/>
                  </a:cubicBezTo>
                  <a:cubicBezTo>
                    <a:pt x="3" y="4"/>
                    <a:pt x="4" y="3"/>
                    <a:pt x="4" y="3"/>
                  </a:cubicBezTo>
                  <a:cubicBezTo>
                    <a:pt x="4" y="2"/>
                    <a:pt x="5" y="1"/>
                    <a:pt x="5" y="1"/>
                  </a:cubicBezTo>
                  <a:cubicBezTo>
                    <a:pt x="6" y="1"/>
                    <a:pt x="6" y="1"/>
                    <a:pt x="6" y="1"/>
                  </a:cubicBezTo>
                  <a:cubicBezTo>
                    <a:pt x="7" y="1"/>
                    <a:pt x="7" y="1"/>
                    <a:pt x="7" y="1"/>
                  </a:cubicBezTo>
                  <a:cubicBezTo>
                    <a:pt x="7" y="1"/>
                    <a:pt x="7" y="2"/>
                    <a:pt x="8" y="2"/>
                  </a:cubicBezTo>
                  <a:cubicBezTo>
                    <a:pt x="8" y="2"/>
                    <a:pt x="8" y="2"/>
                    <a:pt x="8" y="2"/>
                  </a:cubicBezTo>
                  <a:cubicBezTo>
                    <a:pt x="9" y="2"/>
                    <a:pt x="9" y="2"/>
                    <a:pt x="9" y="2"/>
                  </a:cubicBezTo>
                  <a:cubicBezTo>
                    <a:pt x="9" y="1"/>
                    <a:pt x="9" y="1"/>
                    <a:pt x="9" y="1"/>
                  </a:cubicBezTo>
                  <a:cubicBezTo>
                    <a:pt x="10" y="1"/>
                    <a:pt x="10" y="1"/>
                    <a:pt x="10" y="1"/>
                  </a:cubicBezTo>
                  <a:cubicBezTo>
                    <a:pt x="10" y="1"/>
                    <a:pt x="10" y="1"/>
                    <a:pt x="10" y="1"/>
                  </a:cubicBezTo>
                  <a:cubicBezTo>
                    <a:pt x="10" y="1"/>
                    <a:pt x="10" y="1"/>
                    <a:pt x="10" y="2"/>
                  </a:cubicBezTo>
                  <a:cubicBezTo>
                    <a:pt x="10" y="2"/>
                    <a:pt x="10" y="2"/>
                    <a:pt x="10" y="2"/>
                  </a:cubicBezTo>
                  <a:cubicBezTo>
                    <a:pt x="11" y="2"/>
                    <a:pt x="11" y="2"/>
                    <a:pt x="12" y="2"/>
                  </a:cubicBezTo>
                  <a:cubicBezTo>
                    <a:pt x="12" y="3"/>
                    <a:pt x="13" y="3"/>
                    <a:pt x="13" y="3"/>
                  </a:cubicBezTo>
                  <a:cubicBezTo>
                    <a:pt x="13" y="3"/>
                    <a:pt x="14" y="3"/>
                    <a:pt x="15" y="3"/>
                  </a:cubicBezTo>
                  <a:cubicBezTo>
                    <a:pt x="15" y="2"/>
                    <a:pt x="16" y="3"/>
                    <a:pt x="16" y="3"/>
                  </a:cubicBezTo>
                  <a:cubicBezTo>
                    <a:pt x="16" y="3"/>
                    <a:pt x="16" y="2"/>
                    <a:pt x="16" y="2"/>
                  </a:cubicBezTo>
                  <a:cubicBezTo>
                    <a:pt x="16" y="2"/>
                    <a:pt x="15" y="1"/>
                    <a:pt x="16" y="1"/>
                  </a:cubicBezTo>
                  <a:lnTo>
                    <a:pt x="24" y="1"/>
                  </a:lnTo>
                  <a:cubicBezTo>
                    <a:pt x="23" y="1"/>
                    <a:pt x="23" y="2"/>
                    <a:pt x="24" y="3"/>
                  </a:cubicBezTo>
                  <a:cubicBezTo>
                    <a:pt x="24" y="3"/>
                    <a:pt x="25" y="2"/>
                    <a:pt x="24" y="2"/>
                  </a:cubicBezTo>
                  <a:cubicBezTo>
                    <a:pt x="24" y="2"/>
                    <a:pt x="24" y="1"/>
                    <a:pt x="24" y="1"/>
                  </a:cubicBezTo>
                  <a:cubicBezTo>
                    <a:pt x="27" y="1"/>
                    <a:pt x="30" y="1"/>
                    <a:pt x="33" y="1"/>
                  </a:cubicBezTo>
                  <a:cubicBezTo>
                    <a:pt x="36" y="1"/>
                    <a:pt x="39" y="1"/>
                    <a:pt x="42" y="1"/>
                  </a:cubicBezTo>
                  <a:cubicBezTo>
                    <a:pt x="45" y="0"/>
                    <a:pt x="48" y="0"/>
                    <a:pt x="51" y="0"/>
                  </a:cubicBezTo>
                  <a:cubicBezTo>
                    <a:pt x="54" y="0"/>
                    <a:pt x="57" y="0"/>
                    <a:pt x="59" y="1"/>
                  </a:cubicBezTo>
                  <a:cubicBezTo>
                    <a:pt x="60" y="1"/>
                    <a:pt x="60" y="1"/>
                    <a:pt x="60" y="1"/>
                  </a:cubicBezTo>
                  <a:cubicBezTo>
                    <a:pt x="61" y="1"/>
                    <a:pt x="61" y="1"/>
                    <a:pt x="61" y="2"/>
                  </a:cubicBezTo>
                  <a:cubicBezTo>
                    <a:pt x="62" y="1"/>
                    <a:pt x="62" y="1"/>
                    <a:pt x="63" y="1"/>
                  </a:cubicBezTo>
                  <a:cubicBezTo>
                    <a:pt x="64" y="1"/>
                    <a:pt x="64" y="1"/>
                    <a:pt x="65" y="1"/>
                  </a:cubicBezTo>
                  <a:cubicBezTo>
                    <a:pt x="66" y="1"/>
                    <a:pt x="67" y="1"/>
                    <a:pt x="68" y="1"/>
                  </a:cubicBezTo>
                  <a:cubicBezTo>
                    <a:pt x="68" y="1"/>
                    <a:pt x="69" y="1"/>
                    <a:pt x="69" y="2"/>
                  </a:cubicBezTo>
                  <a:cubicBezTo>
                    <a:pt x="69" y="2"/>
                    <a:pt x="70" y="2"/>
                    <a:pt x="70" y="2"/>
                  </a:cubicBezTo>
                  <a:cubicBezTo>
                    <a:pt x="70" y="2"/>
                    <a:pt x="70" y="2"/>
                    <a:pt x="70" y="1"/>
                  </a:cubicBezTo>
                  <a:cubicBezTo>
                    <a:pt x="70" y="1"/>
                    <a:pt x="70" y="1"/>
                    <a:pt x="70" y="1"/>
                  </a:cubicBezTo>
                  <a:cubicBezTo>
                    <a:pt x="70" y="1"/>
                    <a:pt x="71" y="1"/>
                    <a:pt x="71" y="1"/>
                  </a:cubicBezTo>
                  <a:cubicBezTo>
                    <a:pt x="73" y="1"/>
                    <a:pt x="75" y="1"/>
                    <a:pt x="77" y="1"/>
                  </a:cubicBezTo>
                  <a:lnTo>
                    <a:pt x="82" y="1"/>
                  </a:lnTo>
                  <a:cubicBezTo>
                    <a:pt x="83" y="1"/>
                    <a:pt x="85" y="1"/>
                    <a:pt x="87" y="1"/>
                  </a:cubicBezTo>
                  <a:cubicBezTo>
                    <a:pt x="88" y="1"/>
                    <a:pt x="91" y="1"/>
                    <a:pt x="93" y="1"/>
                  </a:cubicBezTo>
                  <a:lnTo>
                    <a:pt x="93" y="43"/>
                  </a:lnTo>
                  <a:lnTo>
                    <a:pt x="56" y="43"/>
                  </a:lnTo>
                  <a:cubicBezTo>
                    <a:pt x="56" y="46"/>
                    <a:pt x="55" y="49"/>
                    <a:pt x="55" y="51"/>
                  </a:cubicBezTo>
                  <a:cubicBezTo>
                    <a:pt x="55" y="54"/>
                    <a:pt x="55" y="57"/>
                    <a:pt x="55" y="60"/>
                  </a:cubicBezTo>
                  <a:cubicBezTo>
                    <a:pt x="55" y="63"/>
                    <a:pt x="55" y="66"/>
                    <a:pt x="56" y="69"/>
                  </a:cubicBezTo>
                  <a:cubicBezTo>
                    <a:pt x="56" y="72"/>
                    <a:pt x="56" y="75"/>
                    <a:pt x="55" y="77"/>
                  </a:cubicBezTo>
                  <a:cubicBezTo>
                    <a:pt x="55" y="78"/>
                    <a:pt x="55" y="79"/>
                    <a:pt x="55" y="80"/>
                  </a:cubicBezTo>
                  <a:cubicBezTo>
                    <a:pt x="55" y="81"/>
                    <a:pt x="55" y="82"/>
                    <a:pt x="55" y="83"/>
                  </a:cubicBezTo>
                  <a:lnTo>
                    <a:pt x="90" y="83"/>
                  </a:lnTo>
                  <a:lnTo>
                    <a:pt x="90" y="124"/>
                  </a:lnTo>
                  <a:lnTo>
                    <a:pt x="55" y="124"/>
                  </a:lnTo>
                  <a:lnTo>
                    <a:pt x="55" y="170"/>
                  </a:lnTo>
                  <a:cubicBezTo>
                    <a:pt x="62" y="171"/>
                    <a:pt x="68" y="171"/>
                    <a:pt x="76" y="171"/>
                  </a:cubicBezTo>
                  <a:cubicBezTo>
                    <a:pt x="83" y="170"/>
                    <a:pt x="90" y="170"/>
                    <a:pt x="96" y="171"/>
                  </a:cubicBezTo>
                  <a:lnTo>
                    <a:pt x="96" y="202"/>
                  </a:lnTo>
                  <a:cubicBezTo>
                    <a:pt x="96" y="203"/>
                    <a:pt x="96" y="203"/>
                    <a:pt x="96" y="203"/>
                  </a:cubicBezTo>
                  <a:cubicBezTo>
                    <a:pt x="96" y="203"/>
                    <a:pt x="95" y="203"/>
                    <a:pt x="95" y="203"/>
                  </a:cubicBezTo>
                  <a:cubicBezTo>
                    <a:pt x="95" y="204"/>
                    <a:pt x="95" y="205"/>
                    <a:pt x="95" y="205"/>
                  </a:cubicBezTo>
                  <a:cubicBezTo>
                    <a:pt x="96" y="205"/>
                    <a:pt x="96" y="205"/>
                    <a:pt x="96" y="205"/>
                  </a:cubicBezTo>
                  <a:lnTo>
                    <a:pt x="96" y="208"/>
                  </a:lnTo>
                  <a:cubicBezTo>
                    <a:pt x="95" y="208"/>
                    <a:pt x="94" y="209"/>
                    <a:pt x="93" y="209"/>
                  </a:cubicBezTo>
                  <a:cubicBezTo>
                    <a:pt x="92" y="209"/>
                    <a:pt x="91" y="210"/>
                    <a:pt x="91" y="212"/>
                  </a:cubicBezTo>
                  <a:cubicBezTo>
                    <a:pt x="91" y="211"/>
                    <a:pt x="90" y="211"/>
                    <a:pt x="90" y="211"/>
                  </a:cubicBezTo>
                  <a:cubicBezTo>
                    <a:pt x="89" y="211"/>
                    <a:pt x="88" y="211"/>
                    <a:pt x="88" y="212"/>
                  </a:cubicBezTo>
                  <a:cubicBezTo>
                    <a:pt x="88" y="212"/>
                    <a:pt x="88" y="211"/>
                    <a:pt x="88" y="211"/>
                  </a:cubicBezTo>
                  <a:cubicBezTo>
                    <a:pt x="88" y="211"/>
                    <a:pt x="88" y="210"/>
                    <a:pt x="88" y="210"/>
                  </a:cubicBezTo>
                  <a:cubicBezTo>
                    <a:pt x="88" y="210"/>
                    <a:pt x="88" y="209"/>
                    <a:pt x="88" y="209"/>
                  </a:cubicBezTo>
                  <a:cubicBezTo>
                    <a:pt x="88" y="209"/>
                    <a:pt x="87" y="208"/>
                    <a:pt x="87" y="208"/>
                  </a:cubicBezTo>
                  <a:cubicBezTo>
                    <a:pt x="86" y="208"/>
                    <a:pt x="85" y="208"/>
                    <a:pt x="85" y="209"/>
                  </a:cubicBezTo>
                  <a:cubicBezTo>
                    <a:pt x="85" y="209"/>
                    <a:pt x="84" y="210"/>
                    <a:pt x="83" y="209"/>
                  </a:cubicBezTo>
                  <a:lnTo>
                    <a:pt x="83" y="208"/>
                  </a:lnTo>
                  <a:cubicBezTo>
                    <a:pt x="83" y="208"/>
                    <a:pt x="83" y="208"/>
                    <a:pt x="82" y="208"/>
                  </a:cubicBezTo>
                  <a:cubicBezTo>
                    <a:pt x="81" y="208"/>
                    <a:pt x="80" y="208"/>
                    <a:pt x="80" y="209"/>
                  </a:cubicBezTo>
                  <a:cubicBezTo>
                    <a:pt x="79" y="209"/>
                    <a:pt x="78" y="209"/>
                    <a:pt x="78" y="210"/>
                  </a:cubicBezTo>
                  <a:cubicBezTo>
                    <a:pt x="78" y="210"/>
                    <a:pt x="78" y="211"/>
                    <a:pt x="78" y="211"/>
                  </a:cubicBezTo>
                  <a:cubicBezTo>
                    <a:pt x="79" y="211"/>
                    <a:pt x="79" y="211"/>
                    <a:pt x="80" y="210"/>
                  </a:cubicBezTo>
                  <a:cubicBezTo>
                    <a:pt x="80" y="210"/>
                    <a:pt x="81" y="210"/>
                    <a:pt x="81" y="210"/>
                  </a:cubicBezTo>
                  <a:cubicBezTo>
                    <a:pt x="82" y="210"/>
                    <a:pt x="82" y="211"/>
                    <a:pt x="82" y="212"/>
                  </a:cubicBezTo>
                  <a:cubicBezTo>
                    <a:pt x="81" y="212"/>
                    <a:pt x="80" y="212"/>
                    <a:pt x="79" y="212"/>
                  </a:cubicBezTo>
                  <a:cubicBezTo>
                    <a:pt x="78" y="212"/>
                    <a:pt x="77" y="212"/>
                    <a:pt x="76" y="212"/>
                  </a:cubicBezTo>
                  <a:cubicBezTo>
                    <a:pt x="76" y="212"/>
                    <a:pt x="76" y="211"/>
                    <a:pt x="76" y="211"/>
                  </a:cubicBezTo>
                  <a:cubicBezTo>
                    <a:pt x="77" y="211"/>
                    <a:pt x="77" y="210"/>
                    <a:pt x="77" y="210"/>
                  </a:cubicBezTo>
                  <a:cubicBezTo>
                    <a:pt x="76" y="210"/>
                    <a:pt x="75" y="210"/>
                    <a:pt x="75" y="211"/>
                  </a:cubicBezTo>
                  <a:cubicBezTo>
                    <a:pt x="74" y="212"/>
                    <a:pt x="74" y="213"/>
                    <a:pt x="73" y="213"/>
                  </a:cubicBezTo>
                  <a:cubicBezTo>
                    <a:pt x="72" y="213"/>
                    <a:pt x="72" y="213"/>
                    <a:pt x="71" y="213"/>
                  </a:cubicBezTo>
                  <a:cubicBezTo>
                    <a:pt x="70" y="213"/>
                    <a:pt x="70" y="213"/>
                    <a:pt x="69" y="213"/>
                  </a:cubicBezTo>
                  <a:cubicBezTo>
                    <a:pt x="68" y="213"/>
                    <a:pt x="68" y="213"/>
                    <a:pt x="67" y="213"/>
                  </a:cubicBezTo>
                  <a:cubicBezTo>
                    <a:pt x="67" y="213"/>
                    <a:pt x="66" y="213"/>
                    <a:pt x="66" y="212"/>
                  </a:cubicBezTo>
                  <a:cubicBezTo>
                    <a:pt x="65" y="212"/>
                    <a:pt x="65" y="211"/>
                    <a:pt x="66" y="211"/>
                  </a:cubicBezTo>
                  <a:cubicBezTo>
                    <a:pt x="66" y="211"/>
                    <a:pt x="66" y="211"/>
                    <a:pt x="66" y="211"/>
                  </a:cubicBezTo>
                  <a:cubicBezTo>
                    <a:pt x="67" y="211"/>
                    <a:pt x="67" y="210"/>
                    <a:pt x="68" y="210"/>
                  </a:cubicBezTo>
                  <a:cubicBezTo>
                    <a:pt x="68" y="210"/>
                    <a:pt x="68" y="210"/>
                    <a:pt x="68" y="209"/>
                  </a:cubicBezTo>
                  <a:cubicBezTo>
                    <a:pt x="67" y="209"/>
                    <a:pt x="66" y="208"/>
                    <a:pt x="65" y="208"/>
                  </a:cubicBezTo>
                  <a:cubicBezTo>
                    <a:pt x="64" y="208"/>
                    <a:pt x="64" y="208"/>
                    <a:pt x="63" y="208"/>
                  </a:cubicBezTo>
                  <a:cubicBezTo>
                    <a:pt x="62" y="208"/>
                    <a:pt x="62" y="209"/>
                    <a:pt x="62" y="209"/>
                  </a:cubicBezTo>
                  <a:cubicBezTo>
                    <a:pt x="62" y="209"/>
                    <a:pt x="63" y="210"/>
                    <a:pt x="63" y="210"/>
                  </a:cubicBezTo>
                  <a:cubicBezTo>
                    <a:pt x="63" y="210"/>
                    <a:pt x="63" y="210"/>
                    <a:pt x="64" y="211"/>
                  </a:cubicBezTo>
                  <a:cubicBezTo>
                    <a:pt x="64" y="211"/>
                    <a:pt x="64" y="211"/>
                    <a:pt x="63" y="211"/>
                  </a:cubicBezTo>
                  <a:cubicBezTo>
                    <a:pt x="63" y="212"/>
                    <a:pt x="62" y="211"/>
                    <a:pt x="62" y="211"/>
                  </a:cubicBezTo>
                  <a:cubicBezTo>
                    <a:pt x="62" y="211"/>
                    <a:pt x="62" y="210"/>
                    <a:pt x="62" y="210"/>
                  </a:cubicBezTo>
                  <a:cubicBezTo>
                    <a:pt x="61" y="209"/>
                    <a:pt x="61" y="209"/>
                    <a:pt x="61" y="209"/>
                  </a:cubicBezTo>
                  <a:cubicBezTo>
                    <a:pt x="61" y="208"/>
                    <a:pt x="60" y="208"/>
                    <a:pt x="60" y="209"/>
                  </a:cubicBezTo>
                  <a:cubicBezTo>
                    <a:pt x="59" y="209"/>
                    <a:pt x="59" y="210"/>
                    <a:pt x="59" y="210"/>
                  </a:cubicBezTo>
                  <a:cubicBezTo>
                    <a:pt x="60" y="210"/>
                    <a:pt x="60" y="210"/>
                    <a:pt x="60" y="210"/>
                  </a:cubicBezTo>
                  <a:cubicBezTo>
                    <a:pt x="61" y="210"/>
                    <a:pt x="61" y="210"/>
                    <a:pt x="61" y="211"/>
                  </a:cubicBezTo>
                  <a:cubicBezTo>
                    <a:pt x="61" y="211"/>
                    <a:pt x="62" y="211"/>
                    <a:pt x="61" y="212"/>
                  </a:cubicBezTo>
                  <a:cubicBezTo>
                    <a:pt x="61" y="212"/>
                    <a:pt x="60" y="212"/>
                    <a:pt x="59" y="212"/>
                  </a:cubicBezTo>
                  <a:cubicBezTo>
                    <a:pt x="58" y="212"/>
                    <a:pt x="58" y="212"/>
                    <a:pt x="57" y="212"/>
                  </a:cubicBezTo>
                  <a:cubicBezTo>
                    <a:pt x="57" y="212"/>
                    <a:pt x="57" y="212"/>
                    <a:pt x="56" y="212"/>
                  </a:cubicBezTo>
                  <a:cubicBezTo>
                    <a:pt x="56" y="211"/>
                    <a:pt x="56" y="211"/>
                    <a:pt x="55" y="211"/>
                  </a:cubicBezTo>
                  <a:cubicBezTo>
                    <a:pt x="55" y="211"/>
                    <a:pt x="55" y="211"/>
                    <a:pt x="55" y="211"/>
                  </a:cubicBezTo>
                  <a:cubicBezTo>
                    <a:pt x="54" y="211"/>
                    <a:pt x="54" y="211"/>
                    <a:pt x="54" y="211"/>
                  </a:cubicBezTo>
                  <a:cubicBezTo>
                    <a:pt x="54" y="211"/>
                    <a:pt x="53" y="211"/>
                    <a:pt x="53" y="211"/>
                  </a:cubicBezTo>
                  <a:cubicBezTo>
                    <a:pt x="53" y="210"/>
                    <a:pt x="54" y="210"/>
                    <a:pt x="54" y="210"/>
                  </a:cubicBezTo>
                  <a:cubicBezTo>
                    <a:pt x="54" y="210"/>
                    <a:pt x="54" y="209"/>
                    <a:pt x="55" y="209"/>
                  </a:cubicBezTo>
                  <a:cubicBezTo>
                    <a:pt x="55" y="209"/>
                    <a:pt x="55" y="209"/>
                    <a:pt x="55" y="208"/>
                  </a:cubicBezTo>
                  <a:cubicBezTo>
                    <a:pt x="54" y="208"/>
                    <a:pt x="54" y="208"/>
                    <a:pt x="53" y="208"/>
                  </a:cubicBezTo>
                  <a:cubicBezTo>
                    <a:pt x="53" y="208"/>
                    <a:pt x="52" y="209"/>
                    <a:pt x="52" y="209"/>
                  </a:cubicBezTo>
                  <a:cubicBezTo>
                    <a:pt x="52" y="210"/>
                    <a:pt x="52" y="210"/>
                    <a:pt x="51" y="211"/>
                  </a:cubicBezTo>
                  <a:cubicBezTo>
                    <a:pt x="51" y="211"/>
                    <a:pt x="51" y="212"/>
                    <a:pt x="50" y="212"/>
                  </a:cubicBezTo>
                  <a:cubicBezTo>
                    <a:pt x="50" y="212"/>
                    <a:pt x="50" y="212"/>
                    <a:pt x="50" y="212"/>
                  </a:cubicBezTo>
                  <a:cubicBezTo>
                    <a:pt x="49" y="212"/>
                    <a:pt x="49" y="212"/>
                    <a:pt x="49" y="213"/>
                  </a:cubicBezTo>
                  <a:cubicBezTo>
                    <a:pt x="49" y="213"/>
                    <a:pt x="48" y="213"/>
                    <a:pt x="48" y="213"/>
                  </a:cubicBezTo>
                  <a:cubicBezTo>
                    <a:pt x="48" y="213"/>
                    <a:pt x="47" y="213"/>
                    <a:pt x="47" y="213"/>
                  </a:cubicBezTo>
                  <a:cubicBezTo>
                    <a:pt x="47" y="213"/>
                    <a:pt x="46" y="213"/>
                    <a:pt x="46" y="213"/>
                  </a:cubicBezTo>
                  <a:cubicBezTo>
                    <a:pt x="45" y="213"/>
                    <a:pt x="45" y="212"/>
                    <a:pt x="45" y="211"/>
                  </a:cubicBezTo>
                  <a:cubicBezTo>
                    <a:pt x="44" y="212"/>
                    <a:pt x="43" y="212"/>
                    <a:pt x="42" y="212"/>
                  </a:cubicBezTo>
                  <a:cubicBezTo>
                    <a:pt x="41" y="211"/>
                    <a:pt x="39" y="211"/>
                    <a:pt x="38" y="212"/>
                  </a:cubicBezTo>
                  <a:cubicBezTo>
                    <a:pt x="38" y="212"/>
                    <a:pt x="38" y="211"/>
                    <a:pt x="38" y="211"/>
                  </a:cubicBezTo>
                  <a:cubicBezTo>
                    <a:pt x="37" y="211"/>
                    <a:pt x="37" y="211"/>
                    <a:pt x="37" y="210"/>
                  </a:cubicBezTo>
                  <a:cubicBezTo>
                    <a:pt x="37" y="211"/>
                    <a:pt x="36" y="211"/>
                    <a:pt x="35" y="211"/>
                  </a:cubicBezTo>
                  <a:cubicBezTo>
                    <a:pt x="35" y="211"/>
                    <a:pt x="34" y="211"/>
                    <a:pt x="33" y="210"/>
                  </a:cubicBezTo>
                  <a:cubicBezTo>
                    <a:pt x="32" y="211"/>
                    <a:pt x="31" y="211"/>
                    <a:pt x="30" y="213"/>
                  </a:cubicBezTo>
                  <a:cubicBezTo>
                    <a:pt x="30" y="212"/>
                    <a:pt x="29" y="212"/>
                    <a:pt x="29" y="212"/>
                  </a:cubicBezTo>
                  <a:cubicBezTo>
                    <a:pt x="29" y="211"/>
                    <a:pt x="29" y="211"/>
                    <a:pt x="29" y="211"/>
                  </a:cubicBezTo>
                  <a:cubicBezTo>
                    <a:pt x="29" y="210"/>
                    <a:pt x="28" y="210"/>
                    <a:pt x="28" y="210"/>
                  </a:cubicBezTo>
                  <a:cubicBezTo>
                    <a:pt x="28" y="209"/>
                    <a:pt x="27" y="209"/>
                    <a:pt x="27" y="209"/>
                  </a:cubicBezTo>
                  <a:cubicBezTo>
                    <a:pt x="26" y="210"/>
                    <a:pt x="26" y="210"/>
                    <a:pt x="26" y="210"/>
                  </a:cubicBezTo>
                  <a:cubicBezTo>
                    <a:pt x="27" y="210"/>
                    <a:pt x="27" y="210"/>
                    <a:pt x="27" y="210"/>
                  </a:cubicBezTo>
                  <a:cubicBezTo>
                    <a:pt x="27" y="210"/>
                    <a:pt x="28" y="211"/>
                    <a:pt x="28" y="211"/>
                  </a:cubicBezTo>
                  <a:cubicBezTo>
                    <a:pt x="28" y="211"/>
                    <a:pt x="28" y="211"/>
                    <a:pt x="28" y="212"/>
                  </a:cubicBezTo>
                  <a:cubicBezTo>
                    <a:pt x="27" y="212"/>
                    <a:pt x="27" y="212"/>
                    <a:pt x="27" y="212"/>
                  </a:cubicBezTo>
                  <a:cubicBezTo>
                    <a:pt x="26" y="212"/>
                    <a:pt x="26" y="212"/>
                    <a:pt x="26" y="211"/>
                  </a:cubicBezTo>
                  <a:cubicBezTo>
                    <a:pt x="25" y="211"/>
                    <a:pt x="25" y="211"/>
                    <a:pt x="25" y="211"/>
                  </a:cubicBezTo>
                  <a:cubicBezTo>
                    <a:pt x="25" y="211"/>
                    <a:pt x="24" y="211"/>
                    <a:pt x="24" y="211"/>
                  </a:cubicBezTo>
                  <a:cubicBezTo>
                    <a:pt x="24" y="211"/>
                    <a:pt x="24" y="211"/>
                    <a:pt x="24" y="211"/>
                  </a:cubicBezTo>
                  <a:cubicBezTo>
                    <a:pt x="24" y="211"/>
                    <a:pt x="24" y="211"/>
                    <a:pt x="24" y="211"/>
                  </a:cubicBezTo>
                  <a:cubicBezTo>
                    <a:pt x="24" y="210"/>
                    <a:pt x="24" y="210"/>
                    <a:pt x="24" y="209"/>
                  </a:cubicBezTo>
                  <a:cubicBezTo>
                    <a:pt x="23" y="209"/>
                    <a:pt x="23" y="209"/>
                    <a:pt x="23" y="209"/>
                  </a:cubicBezTo>
                  <a:cubicBezTo>
                    <a:pt x="23" y="209"/>
                    <a:pt x="22" y="209"/>
                    <a:pt x="22" y="209"/>
                  </a:cubicBezTo>
                  <a:cubicBezTo>
                    <a:pt x="22" y="209"/>
                    <a:pt x="21" y="208"/>
                    <a:pt x="21" y="208"/>
                  </a:cubicBezTo>
                  <a:cubicBezTo>
                    <a:pt x="21" y="208"/>
                    <a:pt x="20" y="208"/>
                    <a:pt x="20" y="209"/>
                  </a:cubicBezTo>
                  <a:cubicBezTo>
                    <a:pt x="19" y="209"/>
                    <a:pt x="19" y="209"/>
                    <a:pt x="19" y="209"/>
                  </a:cubicBezTo>
                  <a:cubicBezTo>
                    <a:pt x="18" y="209"/>
                    <a:pt x="18" y="209"/>
                    <a:pt x="18" y="209"/>
                  </a:cubicBezTo>
                  <a:cubicBezTo>
                    <a:pt x="18" y="208"/>
                    <a:pt x="18" y="208"/>
                    <a:pt x="18" y="208"/>
                  </a:cubicBezTo>
                  <a:cubicBezTo>
                    <a:pt x="17" y="208"/>
                    <a:pt x="16" y="208"/>
                    <a:pt x="15" y="208"/>
                  </a:cubicBezTo>
                  <a:cubicBezTo>
                    <a:pt x="14" y="208"/>
                    <a:pt x="14" y="207"/>
                    <a:pt x="14" y="206"/>
                  </a:cubicBezTo>
                  <a:close/>
                  <a:moveTo>
                    <a:pt x="2" y="209"/>
                  </a:moveTo>
                  <a:cubicBezTo>
                    <a:pt x="2" y="209"/>
                    <a:pt x="2" y="209"/>
                    <a:pt x="3" y="209"/>
                  </a:cubicBezTo>
                  <a:cubicBezTo>
                    <a:pt x="2" y="210"/>
                    <a:pt x="2" y="210"/>
                    <a:pt x="2" y="211"/>
                  </a:cubicBezTo>
                  <a:cubicBezTo>
                    <a:pt x="1" y="211"/>
                    <a:pt x="1" y="211"/>
                    <a:pt x="0" y="212"/>
                  </a:cubicBezTo>
                  <a:cubicBezTo>
                    <a:pt x="0" y="211"/>
                    <a:pt x="0" y="211"/>
                    <a:pt x="1" y="210"/>
                  </a:cubicBezTo>
                  <a:cubicBezTo>
                    <a:pt x="1" y="210"/>
                    <a:pt x="1" y="210"/>
                    <a:pt x="1" y="209"/>
                  </a:cubicBezTo>
                  <a:lnTo>
                    <a:pt x="2" y="209"/>
                  </a:ln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0" name="Freeform 76">
              <a:extLst>
                <a:ext uri="{FF2B5EF4-FFF2-40B4-BE49-F238E27FC236}">
                  <a16:creationId xmlns:a16="http://schemas.microsoft.com/office/drawing/2014/main" id="{644483F0-7773-43D6-8D8A-2944AB5D655A}"/>
                </a:ext>
              </a:extLst>
            </p:cNvPr>
            <p:cNvSpPr>
              <a:spLocks noEditPoints="1"/>
            </p:cNvSpPr>
            <p:nvPr/>
          </p:nvSpPr>
          <p:spPr bwMode="auto">
            <a:xfrm>
              <a:off x="4593929" y="3086699"/>
              <a:ext cx="101581" cy="177767"/>
            </a:xfrm>
            <a:custGeom>
              <a:avLst/>
              <a:gdLst>
                <a:gd name="T0" fmla="*/ 107 w 124"/>
                <a:gd name="T1" fmla="*/ 2 h 213"/>
                <a:gd name="T2" fmla="*/ 29 w 124"/>
                <a:gd name="T3" fmla="*/ 191 h 213"/>
                <a:gd name="T4" fmla="*/ 37 w 124"/>
                <a:gd name="T5" fmla="*/ 189 h 213"/>
                <a:gd name="T6" fmla="*/ 19 w 124"/>
                <a:gd name="T7" fmla="*/ 193 h 213"/>
                <a:gd name="T8" fmla="*/ 46 w 124"/>
                <a:gd name="T9" fmla="*/ 195 h 213"/>
                <a:gd name="T10" fmla="*/ 43 w 124"/>
                <a:gd name="T11" fmla="*/ 201 h 213"/>
                <a:gd name="T12" fmla="*/ 15 w 124"/>
                <a:gd name="T13" fmla="*/ 206 h 213"/>
                <a:gd name="T14" fmla="*/ 15 w 124"/>
                <a:gd name="T15" fmla="*/ 211 h 213"/>
                <a:gd name="T16" fmla="*/ 12 w 124"/>
                <a:gd name="T17" fmla="*/ 210 h 213"/>
                <a:gd name="T18" fmla="*/ 23 w 124"/>
                <a:gd name="T19" fmla="*/ 211 h 213"/>
                <a:gd name="T20" fmla="*/ 117 w 124"/>
                <a:gd name="T21" fmla="*/ 6 h 213"/>
                <a:gd name="T22" fmla="*/ 100 w 124"/>
                <a:gd name="T23" fmla="*/ 212 h 213"/>
                <a:gd name="T24" fmla="*/ 79 w 124"/>
                <a:gd name="T25" fmla="*/ 207 h 213"/>
                <a:gd name="T26" fmla="*/ 47 w 124"/>
                <a:gd name="T27" fmla="*/ 148 h 213"/>
                <a:gd name="T28" fmla="*/ 37 w 124"/>
                <a:gd name="T29" fmla="*/ 197 h 213"/>
                <a:gd name="T30" fmla="*/ 35 w 124"/>
                <a:gd name="T31" fmla="*/ 190 h 213"/>
                <a:gd name="T32" fmla="*/ 13 w 124"/>
                <a:gd name="T33" fmla="*/ 194 h 213"/>
                <a:gd name="T34" fmla="*/ 4 w 124"/>
                <a:gd name="T35" fmla="*/ 203 h 213"/>
                <a:gd name="T36" fmla="*/ 5 w 124"/>
                <a:gd name="T37" fmla="*/ 199 h 213"/>
                <a:gd name="T38" fmla="*/ 2 w 124"/>
                <a:gd name="T39" fmla="*/ 187 h 213"/>
                <a:gd name="T40" fmla="*/ 40 w 124"/>
                <a:gd name="T41" fmla="*/ 1 h 213"/>
                <a:gd name="T42" fmla="*/ 86 w 124"/>
                <a:gd name="T43" fmla="*/ 64 h 213"/>
                <a:gd name="T44" fmla="*/ 96 w 124"/>
                <a:gd name="T45" fmla="*/ 2 h 213"/>
                <a:gd name="T46" fmla="*/ 36 w 124"/>
                <a:gd name="T47" fmla="*/ 2 h 213"/>
                <a:gd name="T48" fmla="*/ 95 w 124"/>
                <a:gd name="T49" fmla="*/ 6 h 213"/>
                <a:gd name="T50" fmla="*/ 122 w 124"/>
                <a:gd name="T51" fmla="*/ 9 h 213"/>
                <a:gd name="T52" fmla="*/ 6 w 124"/>
                <a:gd name="T53" fmla="*/ 11 h 213"/>
                <a:gd name="T54" fmla="*/ 92 w 124"/>
                <a:gd name="T55" fmla="*/ 13 h 213"/>
                <a:gd name="T56" fmla="*/ 29 w 124"/>
                <a:gd name="T57" fmla="*/ 43 h 213"/>
                <a:gd name="T58" fmla="*/ 100 w 124"/>
                <a:gd name="T59" fmla="*/ 50 h 213"/>
                <a:gd name="T60" fmla="*/ 91 w 124"/>
                <a:gd name="T61" fmla="*/ 51 h 213"/>
                <a:gd name="T62" fmla="*/ 90 w 124"/>
                <a:gd name="T63" fmla="*/ 58 h 213"/>
                <a:gd name="T64" fmla="*/ 99 w 124"/>
                <a:gd name="T65" fmla="*/ 68 h 213"/>
                <a:gd name="T66" fmla="*/ 37 w 124"/>
                <a:gd name="T67" fmla="*/ 76 h 213"/>
                <a:gd name="T68" fmla="*/ 39 w 124"/>
                <a:gd name="T69" fmla="*/ 88 h 213"/>
                <a:gd name="T70" fmla="*/ 98 w 124"/>
                <a:gd name="T71" fmla="*/ 97 h 213"/>
                <a:gd name="T72" fmla="*/ 6 w 124"/>
                <a:gd name="T73" fmla="*/ 103 h 213"/>
                <a:gd name="T74" fmla="*/ 67 w 124"/>
                <a:gd name="T75" fmla="*/ 120 h 213"/>
                <a:gd name="T76" fmla="*/ 103 w 124"/>
                <a:gd name="T77" fmla="*/ 127 h 213"/>
                <a:gd name="T78" fmla="*/ 60 w 124"/>
                <a:gd name="T79" fmla="*/ 134 h 213"/>
                <a:gd name="T80" fmla="*/ 66 w 124"/>
                <a:gd name="T81" fmla="*/ 145 h 213"/>
                <a:gd name="T82" fmla="*/ 25 w 124"/>
                <a:gd name="T83" fmla="*/ 154 h 213"/>
                <a:gd name="T84" fmla="*/ 26 w 124"/>
                <a:gd name="T85" fmla="*/ 168 h 213"/>
                <a:gd name="T86" fmla="*/ 1 w 124"/>
                <a:gd name="T87" fmla="*/ 175 h 213"/>
                <a:gd name="T88" fmla="*/ 9 w 124"/>
                <a:gd name="T89" fmla="*/ 181 h 213"/>
                <a:gd name="T90" fmla="*/ 14 w 124"/>
                <a:gd name="T91" fmla="*/ 184 h 213"/>
                <a:gd name="T92" fmla="*/ 5 w 124"/>
                <a:gd name="T93" fmla="*/ 188 h 213"/>
                <a:gd name="T94" fmla="*/ 15 w 124"/>
                <a:gd name="T95" fmla="*/ 189 h 213"/>
                <a:gd name="T96" fmla="*/ 4 w 124"/>
                <a:gd name="T97" fmla="*/ 199 h 213"/>
                <a:gd name="T98" fmla="*/ 118 w 124"/>
                <a:gd name="T99" fmla="*/ 207 h 213"/>
                <a:gd name="T100" fmla="*/ 31 w 124"/>
                <a:gd name="T101" fmla="*/ 206 h 213"/>
                <a:gd name="T102" fmla="*/ 38 w 124"/>
                <a:gd name="T103" fmla="*/ 205 h 213"/>
                <a:gd name="T104" fmla="*/ 32 w 124"/>
                <a:gd name="T105" fmla="*/ 209 h 213"/>
                <a:gd name="T106" fmla="*/ 19 w 124"/>
                <a:gd name="T107" fmla="*/ 204 h 213"/>
                <a:gd name="T108" fmla="*/ 20 w 124"/>
                <a:gd name="T109" fmla="*/ 199 h 213"/>
                <a:gd name="T110" fmla="*/ 27 w 124"/>
                <a:gd name="T111" fmla="*/ 193 h 213"/>
                <a:gd name="T112" fmla="*/ 25 w 124"/>
                <a:gd name="T113" fmla="*/ 195 h 213"/>
                <a:gd name="T114" fmla="*/ 23 w 124"/>
                <a:gd name="T115" fmla="*/ 205 h 213"/>
                <a:gd name="T116" fmla="*/ 23 w 124"/>
                <a:gd name="T117" fmla="*/ 208 h 213"/>
                <a:gd name="T118" fmla="*/ 36 w 124"/>
                <a:gd name="T119" fmla="*/ 203 h 213"/>
                <a:gd name="T120" fmla="*/ 16 w 124"/>
                <a:gd name="T121" fmla="*/ 195 h 213"/>
                <a:gd name="T122" fmla="*/ 39 w 124"/>
                <a:gd name="T123" fmla="*/ 2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213">
                  <a:moveTo>
                    <a:pt x="100" y="1"/>
                  </a:moveTo>
                  <a:cubicBezTo>
                    <a:pt x="100" y="1"/>
                    <a:pt x="99" y="1"/>
                    <a:pt x="99" y="1"/>
                  </a:cubicBezTo>
                  <a:cubicBezTo>
                    <a:pt x="98" y="1"/>
                    <a:pt x="98" y="2"/>
                    <a:pt x="98" y="2"/>
                  </a:cubicBezTo>
                  <a:cubicBezTo>
                    <a:pt x="98" y="2"/>
                    <a:pt x="99" y="2"/>
                    <a:pt x="99" y="2"/>
                  </a:cubicBezTo>
                  <a:cubicBezTo>
                    <a:pt x="100" y="2"/>
                    <a:pt x="100" y="2"/>
                    <a:pt x="100" y="1"/>
                  </a:cubicBezTo>
                  <a:close/>
                  <a:moveTo>
                    <a:pt x="116" y="1"/>
                  </a:moveTo>
                  <a:cubicBezTo>
                    <a:pt x="117" y="1"/>
                    <a:pt x="117" y="1"/>
                    <a:pt x="118" y="1"/>
                  </a:cubicBezTo>
                  <a:cubicBezTo>
                    <a:pt x="119" y="1"/>
                    <a:pt x="120" y="1"/>
                    <a:pt x="120" y="1"/>
                  </a:cubicBezTo>
                  <a:cubicBezTo>
                    <a:pt x="120" y="2"/>
                    <a:pt x="120" y="2"/>
                    <a:pt x="120" y="3"/>
                  </a:cubicBezTo>
                  <a:cubicBezTo>
                    <a:pt x="119" y="3"/>
                    <a:pt x="119" y="3"/>
                    <a:pt x="120" y="4"/>
                  </a:cubicBezTo>
                  <a:cubicBezTo>
                    <a:pt x="119" y="3"/>
                    <a:pt x="118" y="3"/>
                    <a:pt x="118" y="3"/>
                  </a:cubicBezTo>
                  <a:cubicBezTo>
                    <a:pt x="117" y="3"/>
                    <a:pt x="116" y="2"/>
                    <a:pt x="116" y="1"/>
                  </a:cubicBezTo>
                  <a:close/>
                  <a:moveTo>
                    <a:pt x="104" y="1"/>
                  </a:moveTo>
                  <a:cubicBezTo>
                    <a:pt x="104" y="2"/>
                    <a:pt x="104" y="2"/>
                    <a:pt x="104" y="3"/>
                  </a:cubicBezTo>
                  <a:cubicBezTo>
                    <a:pt x="103" y="3"/>
                    <a:pt x="103" y="3"/>
                    <a:pt x="103" y="3"/>
                  </a:cubicBezTo>
                  <a:cubicBezTo>
                    <a:pt x="103" y="3"/>
                    <a:pt x="102" y="3"/>
                    <a:pt x="102" y="2"/>
                  </a:cubicBezTo>
                  <a:cubicBezTo>
                    <a:pt x="102" y="2"/>
                    <a:pt x="102" y="2"/>
                    <a:pt x="101" y="2"/>
                  </a:cubicBezTo>
                  <a:cubicBezTo>
                    <a:pt x="101" y="1"/>
                    <a:pt x="102" y="1"/>
                    <a:pt x="102" y="1"/>
                  </a:cubicBezTo>
                  <a:cubicBezTo>
                    <a:pt x="103" y="2"/>
                    <a:pt x="103" y="2"/>
                    <a:pt x="104" y="1"/>
                  </a:cubicBezTo>
                  <a:close/>
                  <a:moveTo>
                    <a:pt x="114" y="1"/>
                  </a:moveTo>
                  <a:cubicBezTo>
                    <a:pt x="114" y="2"/>
                    <a:pt x="114" y="2"/>
                    <a:pt x="114" y="2"/>
                  </a:cubicBezTo>
                  <a:cubicBezTo>
                    <a:pt x="114" y="2"/>
                    <a:pt x="114" y="2"/>
                    <a:pt x="114" y="2"/>
                  </a:cubicBezTo>
                  <a:cubicBezTo>
                    <a:pt x="114" y="2"/>
                    <a:pt x="114" y="2"/>
                    <a:pt x="114" y="1"/>
                  </a:cubicBezTo>
                  <a:cubicBezTo>
                    <a:pt x="114" y="1"/>
                    <a:pt x="114" y="1"/>
                    <a:pt x="114" y="1"/>
                  </a:cubicBezTo>
                  <a:close/>
                  <a:moveTo>
                    <a:pt x="123" y="4"/>
                  </a:moveTo>
                  <a:cubicBezTo>
                    <a:pt x="123" y="4"/>
                    <a:pt x="122" y="4"/>
                    <a:pt x="122" y="3"/>
                  </a:cubicBezTo>
                  <a:cubicBezTo>
                    <a:pt x="122" y="2"/>
                    <a:pt x="122" y="2"/>
                    <a:pt x="122" y="1"/>
                  </a:cubicBezTo>
                  <a:cubicBezTo>
                    <a:pt x="123" y="1"/>
                    <a:pt x="124" y="1"/>
                    <a:pt x="123" y="2"/>
                  </a:cubicBezTo>
                  <a:cubicBezTo>
                    <a:pt x="123" y="3"/>
                    <a:pt x="123" y="3"/>
                    <a:pt x="123" y="4"/>
                  </a:cubicBezTo>
                  <a:close/>
                  <a:moveTo>
                    <a:pt x="107" y="2"/>
                  </a:moveTo>
                  <a:cubicBezTo>
                    <a:pt x="107" y="3"/>
                    <a:pt x="107" y="3"/>
                    <a:pt x="107" y="3"/>
                  </a:cubicBezTo>
                  <a:cubicBezTo>
                    <a:pt x="107" y="3"/>
                    <a:pt x="107" y="3"/>
                    <a:pt x="106" y="3"/>
                  </a:cubicBezTo>
                  <a:cubicBezTo>
                    <a:pt x="106" y="3"/>
                    <a:pt x="106" y="3"/>
                    <a:pt x="107" y="2"/>
                  </a:cubicBezTo>
                  <a:cubicBezTo>
                    <a:pt x="107" y="2"/>
                    <a:pt x="107" y="2"/>
                    <a:pt x="107" y="2"/>
                  </a:cubicBezTo>
                  <a:close/>
                  <a:moveTo>
                    <a:pt x="112" y="3"/>
                  </a:moveTo>
                  <a:cubicBezTo>
                    <a:pt x="112" y="4"/>
                    <a:pt x="111" y="4"/>
                    <a:pt x="111" y="4"/>
                  </a:cubicBezTo>
                  <a:cubicBezTo>
                    <a:pt x="111" y="4"/>
                    <a:pt x="111" y="4"/>
                    <a:pt x="111" y="3"/>
                  </a:cubicBezTo>
                  <a:cubicBezTo>
                    <a:pt x="111" y="3"/>
                    <a:pt x="111" y="3"/>
                    <a:pt x="111" y="3"/>
                  </a:cubicBezTo>
                  <a:cubicBezTo>
                    <a:pt x="112" y="3"/>
                    <a:pt x="112" y="3"/>
                    <a:pt x="112" y="3"/>
                  </a:cubicBezTo>
                  <a:close/>
                  <a:moveTo>
                    <a:pt x="113" y="4"/>
                  </a:moveTo>
                  <a:cubicBezTo>
                    <a:pt x="113" y="3"/>
                    <a:pt x="113" y="3"/>
                    <a:pt x="114" y="3"/>
                  </a:cubicBezTo>
                  <a:cubicBezTo>
                    <a:pt x="114" y="3"/>
                    <a:pt x="115" y="4"/>
                    <a:pt x="115" y="5"/>
                  </a:cubicBezTo>
                  <a:cubicBezTo>
                    <a:pt x="114" y="5"/>
                    <a:pt x="114" y="5"/>
                    <a:pt x="113" y="4"/>
                  </a:cubicBezTo>
                  <a:cubicBezTo>
                    <a:pt x="113" y="4"/>
                    <a:pt x="113" y="4"/>
                    <a:pt x="113" y="4"/>
                  </a:cubicBezTo>
                  <a:close/>
                  <a:moveTo>
                    <a:pt x="108" y="6"/>
                  </a:moveTo>
                  <a:lnTo>
                    <a:pt x="109" y="6"/>
                  </a:lnTo>
                  <a:lnTo>
                    <a:pt x="109" y="8"/>
                  </a:lnTo>
                  <a:lnTo>
                    <a:pt x="108" y="8"/>
                  </a:lnTo>
                  <a:lnTo>
                    <a:pt x="108" y="6"/>
                  </a:lnTo>
                  <a:close/>
                  <a:moveTo>
                    <a:pt x="32" y="166"/>
                  </a:moveTo>
                  <a:cubicBezTo>
                    <a:pt x="32" y="167"/>
                    <a:pt x="32" y="167"/>
                    <a:pt x="32" y="167"/>
                  </a:cubicBezTo>
                  <a:cubicBezTo>
                    <a:pt x="32" y="167"/>
                    <a:pt x="31" y="167"/>
                    <a:pt x="31" y="167"/>
                  </a:cubicBezTo>
                  <a:cubicBezTo>
                    <a:pt x="31" y="167"/>
                    <a:pt x="31" y="167"/>
                    <a:pt x="31" y="167"/>
                  </a:cubicBezTo>
                  <a:cubicBezTo>
                    <a:pt x="32" y="166"/>
                    <a:pt x="32" y="166"/>
                    <a:pt x="32" y="166"/>
                  </a:cubicBezTo>
                  <a:close/>
                  <a:moveTo>
                    <a:pt x="28" y="187"/>
                  </a:moveTo>
                  <a:cubicBezTo>
                    <a:pt x="28" y="188"/>
                    <a:pt x="28" y="188"/>
                    <a:pt x="28" y="188"/>
                  </a:cubicBezTo>
                  <a:cubicBezTo>
                    <a:pt x="27" y="188"/>
                    <a:pt x="27" y="188"/>
                    <a:pt x="27" y="188"/>
                  </a:cubicBezTo>
                  <a:cubicBezTo>
                    <a:pt x="27" y="188"/>
                    <a:pt x="27" y="188"/>
                    <a:pt x="27" y="188"/>
                  </a:cubicBezTo>
                  <a:cubicBezTo>
                    <a:pt x="28" y="188"/>
                    <a:pt x="28" y="187"/>
                    <a:pt x="28" y="187"/>
                  </a:cubicBezTo>
                  <a:close/>
                  <a:moveTo>
                    <a:pt x="32" y="187"/>
                  </a:moveTo>
                  <a:cubicBezTo>
                    <a:pt x="32" y="187"/>
                    <a:pt x="33" y="187"/>
                    <a:pt x="33" y="188"/>
                  </a:cubicBezTo>
                  <a:cubicBezTo>
                    <a:pt x="33" y="188"/>
                    <a:pt x="33" y="188"/>
                    <a:pt x="33" y="188"/>
                  </a:cubicBezTo>
                  <a:cubicBezTo>
                    <a:pt x="33" y="189"/>
                    <a:pt x="33" y="189"/>
                    <a:pt x="33" y="190"/>
                  </a:cubicBezTo>
                  <a:cubicBezTo>
                    <a:pt x="33" y="190"/>
                    <a:pt x="33" y="191"/>
                    <a:pt x="33" y="191"/>
                  </a:cubicBezTo>
                  <a:cubicBezTo>
                    <a:pt x="32" y="191"/>
                    <a:pt x="32" y="191"/>
                    <a:pt x="31" y="191"/>
                  </a:cubicBezTo>
                  <a:cubicBezTo>
                    <a:pt x="30" y="191"/>
                    <a:pt x="30" y="191"/>
                    <a:pt x="29" y="191"/>
                  </a:cubicBezTo>
                  <a:cubicBezTo>
                    <a:pt x="29" y="190"/>
                    <a:pt x="29" y="190"/>
                    <a:pt x="30" y="190"/>
                  </a:cubicBezTo>
                  <a:cubicBezTo>
                    <a:pt x="30" y="190"/>
                    <a:pt x="30" y="190"/>
                    <a:pt x="30" y="190"/>
                  </a:cubicBezTo>
                  <a:cubicBezTo>
                    <a:pt x="30" y="190"/>
                    <a:pt x="31" y="190"/>
                    <a:pt x="31" y="190"/>
                  </a:cubicBezTo>
                  <a:cubicBezTo>
                    <a:pt x="31" y="190"/>
                    <a:pt x="32" y="190"/>
                    <a:pt x="32" y="190"/>
                  </a:cubicBezTo>
                  <a:lnTo>
                    <a:pt x="32" y="187"/>
                  </a:lnTo>
                  <a:close/>
                  <a:moveTo>
                    <a:pt x="30" y="188"/>
                  </a:moveTo>
                  <a:cubicBezTo>
                    <a:pt x="30" y="189"/>
                    <a:pt x="30" y="189"/>
                    <a:pt x="29" y="189"/>
                  </a:cubicBezTo>
                  <a:cubicBezTo>
                    <a:pt x="29" y="189"/>
                    <a:pt x="29" y="189"/>
                    <a:pt x="29" y="188"/>
                  </a:cubicBezTo>
                  <a:cubicBezTo>
                    <a:pt x="29" y="188"/>
                    <a:pt x="29" y="188"/>
                    <a:pt x="29" y="188"/>
                  </a:cubicBezTo>
                  <a:cubicBezTo>
                    <a:pt x="30" y="188"/>
                    <a:pt x="30" y="188"/>
                    <a:pt x="30" y="188"/>
                  </a:cubicBezTo>
                  <a:close/>
                  <a:moveTo>
                    <a:pt x="26" y="190"/>
                  </a:moveTo>
                  <a:cubicBezTo>
                    <a:pt x="25" y="190"/>
                    <a:pt x="25" y="190"/>
                    <a:pt x="25" y="189"/>
                  </a:cubicBezTo>
                  <a:cubicBezTo>
                    <a:pt x="25" y="189"/>
                    <a:pt x="25" y="189"/>
                    <a:pt x="25" y="188"/>
                  </a:cubicBezTo>
                  <a:cubicBezTo>
                    <a:pt x="25" y="189"/>
                    <a:pt x="26" y="189"/>
                    <a:pt x="27" y="189"/>
                  </a:cubicBezTo>
                  <a:cubicBezTo>
                    <a:pt x="27" y="189"/>
                    <a:pt x="27" y="189"/>
                    <a:pt x="26" y="189"/>
                  </a:cubicBezTo>
                  <a:cubicBezTo>
                    <a:pt x="26" y="189"/>
                    <a:pt x="26" y="190"/>
                    <a:pt x="26" y="190"/>
                  </a:cubicBezTo>
                  <a:close/>
                  <a:moveTo>
                    <a:pt x="31" y="189"/>
                  </a:moveTo>
                  <a:cubicBezTo>
                    <a:pt x="31" y="189"/>
                    <a:pt x="31" y="189"/>
                    <a:pt x="31" y="189"/>
                  </a:cubicBezTo>
                  <a:cubicBezTo>
                    <a:pt x="31" y="189"/>
                    <a:pt x="31" y="189"/>
                    <a:pt x="30" y="189"/>
                  </a:cubicBezTo>
                  <a:cubicBezTo>
                    <a:pt x="30" y="189"/>
                    <a:pt x="30" y="188"/>
                    <a:pt x="31" y="188"/>
                  </a:cubicBezTo>
                  <a:cubicBezTo>
                    <a:pt x="31" y="189"/>
                    <a:pt x="31" y="189"/>
                    <a:pt x="31" y="189"/>
                  </a:cubicBezTo>
                  <a:close/>
                  <a:moveTo>
                    <a:pt x="23" y="189"/>
                  </a:moveTo>
                  <a:cubicBezTo>
                    <a:pt x="23" y="189"/>
                    <a:pt x="23" y="189"/>
                    <a:pt x="22" y="189"/>
                  </a:cubicBezTo>
                  <a:cubicBezTo>
                    <a:pt x="22" y="189"/>
                    <a:pt x="22" y="189"/>
                    <a:pt x="22" y="189"/>
                  </a:cubicBezTo>
                  <a:cubicBezTo>
                    <a:pt x="22" y="189"/>
                    <a:pt x="22" y="189"/>
                    <a:pt x="22" y="189"/>
                  </a:cubicBezTo>
                  <a:cubicBezTo>
                    <a:pt x="22" y="189"/>
                    <a:pt x="22" y="189"/>
                    <a:pt x="23" y="189"/>
                  </a:cubicBezTo>
                  <a:close/>
                  <a:moveTo>
                    <a:pt x="24" y="189"/>
                  </a:moveTo>
                  <a:cubicBezTo>
                    <a:pt x="24" y="190"/>
                    <a:pt x="24" y="190"/>
                    <a:pt x="24" y="190"/>
                  </a:cubicBezTo>
                  <a:cubicBezTo>
                    <a:pt x="24" y="190"/>
                    <a:pt x="24" y="190"/>
                    <a:pt x="24" y="189"/>
                  </a:cubicBezTo>
                  <a:cubicBezTo>
                    <a:pt x="24" y="189"/>
                    <a:pt x="24" y="189"/>
                    <a:pt x="24" y="189"/>
                  </a:cubicBezTo>
                  <a:cubicBezTo>
                    <a:pt x="24" y="189"/>
                    <a:pt x="24" y="189"/>
                    <a:pt x="24" y="189"/>
                  </a:cubicBezTo>
                  <a:close/>
                  <a:moveTo>
                    <a:pt x="37" y="189"/>
                  </a:moveTo>
                  <a:cubicBezTo>
                    <a:pt x="38" y="189"/>
                    <a:pt x="38" y="189"/>
                    <a:pt x="37" y="189"/>
                  </a:cubicBezTo>
                  <a:cubicBezTo>
                    <a:pt x="37" y="189"/>
                    <a:pt x="37" y="189"/>
                    <a:pt x="37" y="189"/>
                  </a:cubicBezTo>
                  <a:cubicBezTo>
                    <a:pt x="37" y="189"/>
                    <a:pt x="37" y="189"/>
                    <a:pt x="37" y="189"/>
                  </a:cubicBezTo>
                  <a:cubicBezTo>
                    <a:pt x="37" y="189"/>
                    <a:pt x="37" y="189"/>
                    <a:pt x="37" y="189"/>
                  </a:cubicBezTo>
                  <a:close/>
                  <a:moveTo>
                    <a:pt x="20" y="193"/>
                  </a:moveTo>
                  <a:cubicBezTo>
                    <a:pt x="20" y="192"/>
                    <a:pt x="20" y="192"/>
                    <a:pt x="19" y="192"/>
                  </a:cubicBezTo>
                  <a:cubicBezTo>
                    <a:pt x="19" y="192"/>
                    <a:pt x="19" y="191"/>
                    <a:pt x="19" y="190"/>
                  </a:cubicBezTo>
                  <a:cubicBezTo>
                    <a:pt x="20" y="191"/>
                    <a:pt x="20" y="191"/>
                    <a:pt x="20" y="191"/>
                  </a:cubicBezTo>
                  <a:cubicBezTo>
                    <a:pt x="20" y="192"/>
                    <a:pt x="21" y="192"/>
                    <a:pt x="22" y="192"/>
                  </a:cubicBezTo>
                  <a:cubicBezTo>
                    <a:pt x="21" y="192"/>
                    <a:pt x="21" y="193"/>
                    <a:pt x="20" y="193"/>
                  </a:cubicBezTo>
                  <a:close/>
                  <a:moveTo>
                    <a:pt x="27" y="190"/>
                  </a:moveTo>
                  <a:cubicBezTo>
                    <a:pt x="27" y="191"/>
                    <a:pt x="27" y="191"/>
                    <a:pt x="27" y="191"/>
                  </a:cubicBezTo>
                  <a:lnTo>
                    <a:pt x="26" y="191"/>
                  </a:lnTo>
                  <a:cubicBezTo>
                    <a:pt x="26" y="191"/>
                    <a:pt x="26" y="190"/>
                    <a:pt x="26" y="190"/>
                  </a:cubicBezTo>
                  <a:cubicBezTo>
                    <a:pt x="27" y="190"/>
                    <a:pt x="27" y="190"/>
                    <a:pt x="27" y="190"/>
                  </a:cubicBezTo>
                  <a:close/>
                  <a:moveTo>
                    <a:pt x="33" y="195"/>
                  </a:moveTo>
                  <a:cubicBezTo>
                    <a:pt x="34" y="195"/>
                    <a:pt x="35" y="194"/>
                    <a:pt x="35" y="194"/>
                  </a:cubicBezTo>
                  <a:cubicBezTo>
                    <a:pt x="36" y="194"/>
                    <a:pt x="36" y="193"/>
                    <a:pt x="36" y="192"/>
                  </a:cubicBezTo>
                  <a:cubicBezTo>
                    <a:pt x="36" y="192"/>
                    <a:pt x="36" y="192"/>
                    <a:pt x="36" y="193"/>
                  </a:cubicBezTo>
                  <a:cubicBezTo>
                    <a:pt x="36" y="194"/>
                    <a:pt x="37" y="194"/>
                    <a:pt x="37" y="194"/>
                  </a:cubicBezTo>
                  <a:cubicBezTo>
                    <a:pt x="37" y="194"/>
                    <a:pt x="37" y="194"/>
                    <a:pt x="37" y="194"/>
                  </a:cubicBezTo>
                  <a:cubicBezTo>
                    <a:pt x="36" y="195"/>
                    <a:pt x="36" y="195"/>
                    <a:pt x="36" y="195"/>
                  </a:cubicBezTo>
                  <a:cubicBezTo>
                    <a:pt x="36" y="195"/>
                    <a:pt x="36" y="195"/>
                    <a:pt x="36" y="195"/>
                  </a:cubicBezTo>
                  <a:cubicBezTo>
                    <a:pt x="36" y="195"/>
                    <a:pt x="37" y="195"/>
                    <a:pt x="37" y="195"/>
                  </a:cubicBezTo>
                  <a:cubicBezTo>
                    <a:pt x="37" y="196"/>
                    <a:pt x="37" y="196"/>
                    <a:pt x="37" y="196"/>
                  </a:cubicBezTo>
                  <a:cubicBezTo>
                    <a:pt x="37" y="196"/>
                    <a:pt x="37" y="196"/>
                    <a:pt x="36" y="196"/>
                  </a:cubicBezTo>
                  <a:cubicBezTo>
                    <a:pt x="36" y="196"/>
                    <a:pt x="36" y="196"/>
                    <a:pt x="35" y="196"/>
                  </a:cubicBezTo>
                  <a:cubicBezTo>
                    <a:pt x="35" y="196"/>
                    <a:pt x="35" y="196"/>
                    <a:pt x="35" y="195"/>
                  </a:cubicBezTo>
                  <a:cubicBezTo>
                    <a:pt x="34" y="196"/>
                    <a:pt x="34" y="196"/>
                    <a:pt x="34" y="196"/>
                  </a:cubicBezTo>
                  <a:cubicBezTo>
                    <a:pt x="34" y="197"/>
                    <a:pt x="34" y="197"/>
                    <a:pt x="33" y="196"/>
                  </a:cubicBezTo>
                  <a:cubicBezTo>
                    <a:pt x="33" y="196"/>
                    <a:pt x="33" y="195"/>
                    <a:pt x="33" y="195"/>
                  </a:cubicBezTo>
                  <a:close/>
                  <a:moveTo>
                    <a:pt x="19" y="194"/>
                  </a:moveTo>
                  <a:cubicBezTo>
                    <a:pt x="19" y="194"/>
                    <a:pt x="19" y="195"/>
                    <a:pt x="19" y="194"/>
                  </a:cubicBezTo>
                  <a:cubicBezTo>
                    <a:pt x="19" y="194"/>
                    <a:pt x="18" y="194"/>
                    <a:pt x="19" y="193"/>
                  </a:cubicBezTo>
                  <a:cubicBezTo>
                    <a:pt x="19" y="193"/>
                    <a:pt x="19" y="193"/>
                    <a:pt x="19" y="193"/>
                  </a:cubicBezTo>
                  <a:cubicBezTo>
                    <a:pt x="19" y="193"/>
                    <a:pt x="19" y="194"/>
                    <a:pt x="19" y="194"/>
                  </a:cubicBezTo>
                  <a:close/>
                  <a:moveTo>
                    <a:pt x="23" y="194"/>
                  </a:moveTo>
                  <a:cubicBezTo>
                    <a:pt x="23" y="194"/>
                    <a:pt x="23" y="194"/>
                    <a:pt x="23" y="194"/>
                  </a:cubicBezTo>
                  <a:cubicBezTo>
                    <a:pt x="23" y="194"/>
                    <a:pt x="23" y="194"/>
                    <a:pt x="23" y="194"/>
                  </a:cubicBezTo>
                  <a:cubicBezTo>
                    <a:pt x="23" y="193"/>
                    <a:pt x="23" y="193"/>
                    <a:pt x="23" y="193"/>
                  </a:cubicBezTo>
                  <a:cubicBezTo>
                    <a:pt x="23" y="193"/>
                    <a:pt x="23" y="193"/>
                    <a:pt x="23" y="194"/>
                  </a:cubicBezTo>
                  <a:close/>
                  <a:moveTo>
                    <a:pt x="15" y="194"/>
                  </a:moveTo>
                  <a:cubicBezTo>
                    <a:pt x="16" y="194"/>
                    <a:pt x="16" y="194"/>
                    <a:pt x="15" y="195"/>
                  </a:cubicBezTo>
                  <a:cubicBezTo>
                    <a:pt x="15" y="195"/>
                    <a:pt x="15" y="195"/>
                    <a:pt x="15" y="195"/>
                  </a:cubicBezTo>
                  <a:cubicBezTo>
                    <a:pt x="15" y="194"/>
                    <a:pt x="15" y="194"/>
                    <a:pt x="15" y="194"/>
                  </a:cubicBezTo>
                  <a:cubicBezTo>
                    <a:pt x="15" y="194"/>
                    <a:pt x="15" y="194"/>
                    <a:pt x="15" y="194"/>
                  </a:cubicBezTo>
                  <a:close/>
                  <a:moveTo>
                    <a:pt x="21" y="194"/>
                  </a:moveTo>
                  <a:cubicBezTo>
                    <a:pt x="21" y="194"/>
                    <a:pt x="21" y="194"/>
                    <a:pt x="21" y="195"/>
                  </a:cubicBezTo>
                  <a:cubicBezTo>
                    <a:pt x="21" y="195"/>
                    <a:pt x="21" y="195"/>
                    <a:pt x="20" y="195"/>
                  </a:cubicBezTo>
                  <a:cubicBezTo>
                    <a:pt x="20" y="194"/>
                    <a:pt x="20" y="194"/>
                    <a:pt x="21" y="194"/>
                  </a:cubicBezTo>
                  <a:cubicBezTo>
                    <a:pt x="21" y="194"/>
                    <a:pt x="21" y="194"/>
                    <a:pt x="21" y="194"/>
                  </a:cubicBezTo>
                  <a:close/>
                  <a:moveTo>
                    <a:pt x="12" y="195"/>
                  </a:moveTo>
                  <a:cubicBezTo>
                    <a:pt x="12" y="196"/>
                    <a:pt x="12" y="196"/>
                    <a:pt x="12" y="196"/>
                  </a:cubicBezTo>
                  <a:cubicBezTo>
                    <a:pt x="12" y="196"/>
                    <a:pt x="12" y="196"/>
                    <a:pt x="12" y="196"/>
                  </a:cubicBezTo>
                  <a:cubicBezTo>
                    <a:pt x="11" y="196"/>
                    <a:pt x="11" y="196"/>
                    <a:pt x="11" y="196"/>
                  </a:cubicBezTo>
                  <a:cubicBezTo>
                    <a:pt x="11" y="196"/>
                    <a:pt x="11" y="196"/>
                    <a:pt x="12" y="195"/>
                  </a:cubicBezTo>
                  <a:close/>
                  <a:moveTo>
                    <a:pt x="30" y="195"/>
                  </a:moveTo>
                  <a:cubicBezTo>
                    <a:pt x="30" y="196"/>
                    <a:pt x="30" y="196"/>
                    <a:pt x="30" y="196"/>
                  </a:cubicBezTo>
                  <a:cubicBezTo>
                    <a:pt x="30" y="196"/>
                    <a:pt x="29" y="196"/>
                    <a:pt x="29" y="196"/>
                  </a:cubicBezTo>
                  <a:cubicBezTo>
                    <a:pt x="29" y="196"/>
                    <a:pt x="29" y="196"/>
                    <a:pt x="29" y="195"/>
                  </a:cubicBezTo>
                  <a:cubicBezTo>
                    <a:pt x="30" y="195"/>
                    <a:pt x="30" y="195"/>
                    <a:pt x="30" y="195"/>
                  </a:cubicBezTo>
                  <a:close/>
                  <a:moveTo>
                    <a:pt x="46" y="195"/>
                  </a:moveTo>
                  <a:cubicBezTo>
                    <a:pt x="46" y="196"/>
                    <a:pt x="46" y="196"/>
                    <a:pt x="46" y="196"/>
                  </a:cubicBezTo>
                  <a:cubicBezTo>
                    <a:pt x="46" y="196"/>
                    <a:pt x="46" y="196"/>
                    <a:pt x="46" y="196"/>
                  </a:cubicBezTo>
                  <a:cubicBezTo>
                    <a:pt x="45" y="196"/>
                    <a:pt x="45" y="196"/>
                    <a:pt x="46" y="196"/>
                  </a:cubicBezTo>
                  <a:cubicBezTo>
                    <a:pt x="46" y="195"/>
                    <a:pt x="46" y="195"/>
                    <a:pt x="46" y="196"/>
                  </a:cubicBezTo>
                  <a:lnTo>
                    <a:pt x="46" y="195"/>
                  </a:lnTo>
                  <a:close/>
                  <a:moveTo>
                    <a:pt x="12" y="198"/>
                  </a:moveTo>
                  <a:cubicBezTo>
                    <a:pt x="13" y="197"/>
                    <a:pt x="13" y="197"/>
                    <a:pt x="13" y="197"/>
                  </a:cubicBezTo>
                  <a:cubicBezTo>
                    <a:pt x="13" y="197"/>
                    <a:pt x="13" y="197"/>
                    <a:pt x="13" y="196"/>
                  </a:cubicBezTo>
                  <a:lnTo>
                    <a:pt x="14" y="196"/>
                  </a:lnTo>
                  <a:cubicBezTo>
                    <a:pt x="14" y="197"/>
                    <a:pt x="14" y="197"/>
                    <a:pt x="14" y="197"/>
                  </a:cubicBezTo>
                  <a:cubicBezTo>
                    <a:pt x="13" y="197"/>
                    <a:pt x="13" y="197"/>
                    <a:pt x="12" y="198"/>
                  </a:cubicBezTo>
                  <a:close/>
                  <a:moveTo>
                    <a:pt x="30" y="197"/>
                  </a:moveTo>
                  <a:cubicBezTo>
                    <a:pt x="30" y="197"/>
                    <a:pt x="30" y="197"/>
                    <a:pt x="30" y="197"/>
                  </a:cubicBezTo>
                  <a:cubicBezTo>
                    <a:pt x="29" y="197"/>
                    <a:pt x="29" y="197"/>
                    <a:pt x="29" y="197"/>
                  </a:cubicBezTo>
                  <a:cubicBezTo>
                    <a:pt x="29" y="197"/>
                    <a:pt x="29" y="196"/>
                    <a:pt x="30" y="197"/>
                  </a:cubicBezTo>
                  <a:cubicBezTo>
                    <a:pt x="30" y="197"/>
                    <a:pt x="30" y="197"/>
                    <a:pt x="30" y="197"/>
                  </a:cubicBezTo>
                  <a:close/>
                  <a:moveTo>
                    <a:pt x="29" y="197"/>
                  </a:moveTo>
                  <a:cubicBezTo>
                    <a:pt x="29" y="197"/>
                    <a:pt x="29" y="197"/>
                    <a:pt x="28" y="197"/>
                  </a:cubicBezTo>
                  <a:cubicBezTo>
                    <a:pt x="28" y="197"/>
                    <a:pt x="28" y="197"/>
                    <a:pt x="28" y="198"/>
                  </a:cubicBezTo>
                  <a:cubicBezTo>
                    <a:pt x="28" y="197"/>
                    <a:pt x="28" y="197"/>
                    <a:pt x="28" y="197"/>
                  </a:cubicBezTo>
                  <a:cubicBezTo>
                    <a:pt x="28" y="197"/>
                    <a:pt x="29" y="197"/>
                    <a:pt x="29" y="197"/>
                  </a:cubicBezTo>
                  <a:close/>
                  <a:moveTo>
                    <a:pt x="12" y="199"/>
                  </a:moveTo>
                  <a:cubicBezTo>
                    <a:pt x="11" y="199"/>
                    <a:pt x="11" y="199"/>
                    <a:pt x="12" y="199"/>
                  </a:cubicBezTo>
                  <a:cubicBezTo>
                    <a:pt x="12" y="199"/>
                    <a:pt x="12" y="198"/>
                    <a:pt x="12" y="198"/>
                  </a:cubicBezTo>
                  <a:cubicBezTo>
                    <a:pt x="12" y="198"/>
                    <a:pt x="12" y="198"/>
                    <a:pt x="12" y="199"/>
                  </a:cubicBezTo>
                  <a:cubicBezTo>
                    <a:pt x="12" y="199"/>
                    <a:pt x="12" y="199"/>
                    <a:pt x="12" y="199"/>
                  </a:cubicBezTo>
                  <a:close/>
                  <a:moveTo>
                    <a:pt x="32" y="199"/>
                  </a:moveTo>
                  <a:cubicBezTo>
                    <a:pt x="32" y="199"/>
                    <a:pt x="32" y="199"/>
                    <a:pt x="32" y="199"/>
                  </a:cubicBezTo>
                  <a:cubicBezTo>
                    <a:pt x="31" y="199"/>
                    <a:pt x="31" y="199"/>
                    <a:pt x="31" y="199"/>
                  </a:cubicBezTo>
                  <a:cubicBezTo>
                    <a:pt x="31" y="198"/>
                    <a:pt x="32" y="198"/>
                    <a:pt x="32" y="198"/>
                  </a:cubicBezTo>
                  <a:cubicBezTo>
                    <a:pt x="32" y="198"/>
                    <a:pt x="32" y="198"/>
                    <a:pt x="32" y="199"/>
                  </a:cubicBezTo>
                  <a:close/>
                  <a:moveTo>
                    <a:pt x="41" y="202"/>
                  </a:moveTo>
                  <a:cubicBezTo>
                    <a:pt x="41" y="201"/>
                    <a:pt x="41" y="201"/>
                    <a:pt x="42" y="200"/>
                  </a:cubicBezTo>
                  <a:cubicBezTo>
                    <a:pt x="43" y="200"/>
                    <a:pt x="43" y="200"/>
                    <a:pt x="44" y="199"/>
                  </a:cubicBezTo>
                  <a:cubicBezTo>
                    <a:pt x="44" y="199"/>
                    <a:pt x="45" y="199"/>
                    <a:pt x="45" y="200"/>
                  </a:cubicBezTo>
                  <a:cubicBezTo>
                    <a:pt x="45" y="200"/>
                    <a:pt x="45" y="200"/>
                    <a:pt x="44" y="200"/>
                  </a:cubicBezTo>
                  <a:cubicBezTo>
                    <a:pt x="44" y="200"/>
                    <a:pt x="44" y="200"/>
                    <a:pt x="44" y="200"/>
                  </a:cubicBezTo>
                  <a:cubicBezTo>
                    <a:pt x="43" y="201"/>
                    <a:pt x="43" y="201"/>
                    <a:pt x="43" y="201"/>
                  </a:cubicBezTo>
                  <a:cubicBezTo>
                    <a:pt x="43" y="201"/>
                    <a:pt x="43" y="201"/>
                    <a:pt x="42" y="202"/>
                  </a:cubicBezTo>
                  <a:cubicBezTo>
                    <a:pt x="42" y="203"/>
                    <a:pt x="42" y="203"/>
                    <a:pt x="41" y="202"/>
                  </a:cubicBezTo>
                  <a:close/>
                  <a:moveTo>
                    <a:pt x="45" y="200"/>
                  </a:moveTo>
                  <a:cubicBezTo>
                    <a:pt x="45" y="200"/>
                    <a:pt x="46" y="200"/>
                    <a:pt x="46" y="199"/>
                  </a:cubicBezTo>
                  <a:cubicBezTo>
                    <a:pt x="46" y="199"/>
                    <a:pt x="46" y="200"/>
                    <a:pt x="46" y="200"/>
                  </a:cubicBezTo>
                  <a:cubicBezTo>
                    <a:pt x="46" y="200"/>
                    <a:pt x="46" y="200"/>
                    <a:pt x="46" y="200"/>
                  </a:cubicBezTo>
                  <a:cubicBezTo>
                    <a:pt x="46" y="201"/>
                    <a:pt x="46" y="201"/>
                    <a:pt x="46" y="201"/>
                  </a:cubicBezTo>
                  <a:cubicBezTo>
                    <a:pt x="46" y="201"/>
                    <a:pt x="45" y="201"/>
                    <a:pt x="45" y="201"/>
                  </a:cubicBezTo>
                  <a:lnTo>
                    <a:pt x="45" y="200"/>
                  </a:lnTo>
                  <a:close/>
                  <a:moveTo>
                    <a:pt x="7" y="204"/>
                  </a:moveTo>
                  <a:cubicBezTo>
                    <a:pt x="8" y="203"/>
                    <a:pt x="8" y="202"/>
                    <a:pt x="8" y="200"/>
                  </a:cubicBezTo>
                  <a:cubicBezTo>
                    <a:pt x="8" y="200"/>
                    <a:pt x="9" y="200"/>
                    <a:pt x="9" y="200"/>
                  </a:cubicBezTo>
                  <a:cubicBezTo>
                    <a:pt x="9" y="200"/>
                    <a:pt x="9" y="201"/>
                    <a:pt x="9" y="201"/>
                  </a:cubicBezTo>
                  <a:cubicBezTo>
                    <a:pt x="9" y="201"/>
                    <a:pt x="9" y="201"/>
                    <a:pt x="9" y="202"/>
                  </a:cubicBezTo>
                  <a:cubicBezTo>
                    <a:pt x="9" y="202"/>
                    <a:pt x="10" y="202"/>
                    <a:pt x="10" y="202"/>
                  </a:cubicBezTo>
                  <a:cubicBezTo>
                    <a:pt x="9" y="202"/>
                    <a:pt x="9" y="203"/>
                    <a:pt x="9" y="203"/>
                  </a:cubicBezTo>
                  <a:cubicBezTo>
                    <a:pt x="8" y="204"/>
                    <a:pt x="8" y="204"/>
                    <a:pt x="7" y="204"/>
                  </a:cubicBezTo>
                  <a:close/>
                  <a:moveTo>
                    <a:pt x="12" y="201"/>
                  </a:moveTo>
                  <a:cubicBezTo>
                    <a:pt x="12" y="201"/>
                    <a:pt x="12" y="201"/>
                    <a:pt x="12" y="201"/>
                  </a:cubicBezTo>
                  <a:cubicBezTo>
                    <a:pt x="12" y="201"/>
                    <a:pt x="11" y="201"/>
                    <a:pt x="11" y="201"/>
                  </a:cubicBezTo>
                  <a:cubicBezTo>
                    <a:pt x="11" y="201"/>
                    <a:pt x="11" y="201"/>
                    <a:pt x="11" y="201"/>
                  </a:cubicBezTo>
                  <a:cubicBezTo>
                    <a:pt x="12" y="201"/>
                    <a:pt x="12" y="201"/>
                    <a:pt x="12" y="201"/>
                  </a:cubicBezTo>
                  <a:close/>
                  <a:moveTo>
                    <a:pt x="47" y="202"/>
                  </a:moveTo>
                  <a:cubicBezTo>
                    <a:pt x="47" y="202"/>
                    <a:pt x="47" y="202"/>
                    <a:pt x="46" y="202"/>
                  </a:cubicBezTo>
                  <a:cubicBezTo>
                    <a:pt x="46" y="202"/>
                    <a:pt x="46" y="203"/>
                    <a:pt x="46" y="203"/>
                  </a:cubicBezTo>
                  <a:cubicBezTo>
                    <a:pt x="46" y="202"/>
                    <a:pt x="46" y="202"/>
                    <a:pt x="46" y="202"/>
                  </a:cubicBezTo>
                  <a:cubicBezTo>
                    <a:pt x="46" y="202"/>
                    <a:pt x="47" y="202"/>
                    <a:pt x="47" y="202"/>
                  </a:cubicBezTo>
                  <a:close/>
                  <a:moveTo>
                    <a:pt x="12" y="204"/>
                  </a:moveTo>
                  <a:cubicBezTo>
                    <a:pt x="12" y="204"/>
                    <a:pt x="13" y="204"/>
                    <a:pt x="13" y="204"/>
                  </a:cubicBezTo>
                  <a:cubicBezTo>
                    <a:pt x="13" y="205"/>
                    <a:pt x="13" y="205"/>
                    <a:pt x="13" y="205"/>
                  </a:cubicBezTo>
                  <a:cubicBezTo>
                    <a:pt x="12" y="205"/>
                    <a:pt x="12" y="205"/>
                    <a:pt x="12" y="205"/>
                  </a:cubicBezTo>
                  <a:cubicBezTo>
                    <a:pt x="12" y="205"/>
                    <a:pt x="12" y="205"/>
                    <a:pt x="12" y="204"/>
                  </a:cubicBezTo>
                  <a:close/>
                  <a:moveTo>
                    <a:pt x="15" y="206"/>
                  </a:moveTo>
                  <a:cubicBezTo>
                    <a:pt x="14" y="206"/>
                    <a:pt x="14" y="205"/>
                    <a:pt x="15" y="204"/>
                  </a:cubicBezTo>
                  <a:cubicBezTo>
                    <a:pt x="15" y="204"/>
                    <a:pt x="16" y="205"/>
                    <a:pt x="16" y="205"/>
                  </a:cubicBezTo>
                  <a:cubicBezTo>
                    <a:pt x="16" y="206"/>
                    <a:pt x="15" y="206"/>
                    <a:pt x="15" y="206"/>
                  </a:cubicBezTo>
                  <a:close/>
                  <a:moveTo>
                    <a:pt x="16" y="205"/>
                  </a:moveTo>
                  <a:cubicBezTo>
                    <a:pt x="16" y="205"/>
                    <a:pt x="16" y="204"/>
                    <a:pt x="17" y="204"/>
                  </a:cubicBezTo>
                  <a:cubicBezTo>
                    <a:pt x="17" y="204"/>
                    <a:pt x="18" y="204"/>
                    <a:pt x="18" y="204"/>
                  </a:cubicBezTo>
                  <a:cubicBezTo>
                    <a:pt x="18" y="205"/>
                    <a:pt x="17" y="205"/>
                    <a:pt x="16" y="205"/>
                  </a:cubicBezTo>
                  <a:close/>
                  <a:moveTo>
                    <a:pt x="2" y="205"/>
                  </a:moveTo>
                  <a:cubicBezTo>
                    <a:pt x="2" y="205"/>
                    <a:pt x="2" y="205"/>
                    <a:pt x="2" y="205"/>
                  </a:cubicBezTo>
                  <a:cubicBezTo>
                    <a:pt x="1" y="206"/>
                    <a:pt x="1" y="206"/>
                    <a:pt x="1" y="206"/>
                  </a:cubicBezTo>
                  <a:cubicBezTo>
                    <a:pt x="1" y="205"/>
                    <a:pt x="1" y="205"/>
                    <a:pt x="1" y="205"/>
                  </a:cubicBezTo>
                  <a:cubicBezTo>
                    <a:pt x="1" y="205"/>
                    <a:pt x="1" y="205"/>
                    <a:pt x="2" y="205"/>
                  </a:cubicBezTo>
                  <a:close/>
                  <a:moveTo>
                    <a:pt x="4" y="205"/>
                  </a:moveTo>
                  <a:cubicBezTo>
                    <a:pt x="4" y="205"/>
                    <a:pt x="4" y="205"/>
                    <a:pt x="4" y="205"/>
                  </a:cubicBezTo>
                  <a:cubicBezTo>
                    <a:pt x="4" y="206"/>
                    <a:pt x="4" y="206"/>
                    <a:pt x="4" y="206"/>
                  </a:cubicBezTo>
                  <a:cubicBezTo>
                    <a:pt x="4" y="205"/>
                    <a:pt x="4" y="205"/>
                    <a:pt x="4" y="205"/>
                  </a:cubicBezTo>
                  <a:cubicBezTo>
                    <a:pt x="4" y="205"/>
                    <a:pt x="4" y="205"/>
                    <a:pt x="4" y="205"/>
                  </a:cubicBezTo>
                  <a:close/>
                  <a:moveTo>
                    <a:pt x="14" y="207"/>
                  </a:moveTo>
                  <a:cubicBezTo>
                    <a:pt x="14" y="207"/>
                    <a:pt x="14" y="207"/>
                    <a:pt x="14" y="207"/>
                  </a:cubicBezTo>
                  <a:cubicBezTo>
                    <a:pt x="14" y="207"/>
                    <a:pt x="14" y="207"/>
                    <a:pt x="14" y="207"/>
                  </a:cubicBezTo>
                  <a:cubicBezTo>
                    <a:pt x="14" y="206"/>
                    <a:pt x="14" y="206"/>
                    <a:pt x="14" y="206"/>
                  </a:cubicBezTo>
                  <a:cubicBezTo>
                    <a:pt x="14" y="206"/>
                    <a:pt x="14" y="206"/>
                    <a:pt x="14" y="207"/>
                  </a:cubicBezTo>
                  <a:close/>
                  <a:moveTo>
                    <a:pt x="84" y="208"/>
                  </a:moveTo>
                  <a:cubicBezTo>
                    <a:pt x="85" y="208"/>
                    <a:pt x="85" y="207"/>
                    <a:pt x="86" y="207"/>
                  </a:cubicBezTo>
                  <a:cubicBezTo>
                    <a:pt x="86" y="206"/>
                    <a:pt x="87" y="206"/>
                    <a:pt x="88" y="206"/>
                  </a:cubicBezTo>
                  <a:cubicBezTo>
                    <a:pt x="87" y="208"/>
                    <a:pt x="87" y="208"/>
                    <a:pt x="86" y="208"/>
                  </a:cubicBezTo>
                  <a:cubicBezTo>
                    <a:pt x="85" y="208"/>
                    <a:pt x="85" y="208"/>
                    <a:pt x="84" y="208"/>
                  </a:cubicBezTo>
                  <a:close/>
                  <a:moveTo>
                    <a:pt x="5" y="207"/>
                  </a:moveTo>
                  <a:cubicBezTo>
                    <a:pt x="5" y="207"/>
                    <a:pt x="6" y="207"/>
                    <a:pt x="6" y="207"/>
                  </a:cubicBezTo>
                  <a:cubicBezTo>
                    <a:pt x="6" y="207"/>
                    <a:pt x="6" y="207"/>
                    <a:pt x="6" y="207"/>
                  </a:cubicBezTo>
                  <a:cubicBezTo>
                    <a:pt x="7" y="207"/>
                    <a:pt x="7" y="207"/>
                    <a:pt x="6" y="207"/>
                  </a:cubicBezTo>
                  <a:cubicBezTo>
                    <a:pt x="6" y="208"/>
                    <a:pt x="6" y="207"/>
                    <a:pt x="5" y="207"/>
                  </a:cubicBezTo>
                  <a:close/>
                  <a:moveTo>
                    <a:pt x="15" y="211"/>
                  </a:moveTo>
                  <a:cubicBezTo>
                    <a:pt x="16" y="210"/>
                    <a:pt x="16" y="210"/>
                    <a:pt x="15" y="209"/>
                  </a:cubicBezTo>
                  <a:cubicBezTo>
                    <a:pt x="15" y="209"/>
                    <a:pt x="15" y="208"/>
                    <a:pt x="15" y="207"/>
                  </a:cubicBezTo>
                  <a:cubicBezTo>
                    <a:pt x="16" y="208"/>
                    <a:pt x="17" y="208"/>
                    <a:pt x="17" y="209"/>
                  </a:cubicBezTo>
                  <a:cubicBezTo>
                    <a:pt x="17" y="209"/>
                    <a:pt x="17" y="210"/>
                    <a:pt x="17" y="211"/>
                  </a:cubicBezTo>
                  <a:cubicBezTo>
                    <a:pt x="17" y="212"/>
                    <a:pt x="17" y="212"/>
                    <a:pt x="17" y="212"/>
                  </a:cubicBezTo>
                  <a:cubicBezTo>
                    <a:pt x="18" y="212"/>
                    <a:pt x="18" y="212"/>
                    <a:pt x="18" y="212"/>
                  </a:cubicBezTo>
                  <a:cubicBezTo>
                    <a:pt x="18" y="212"/>
                    <a:pt x="18" y="212"/>
                    <a:pt x="17" y="212"/>
                  </a:cubicBezTo>
                  <a:cubicBezTo>
                    <a:pt x="17" y="212"/>
                    <a:pt x="17" y="212"/>
                    <a:pt x="17" y="212"/>
                  </a:cubicBezTo>
                  <a:cubicBezTo>
                    <a:pt x="16" y="212"/>
                    <a:pt x="16" y="212"/>
                    <a:pt x="16" y="212"/>
                  </a:cubicBezTo>
                  <a:cubicBezTo>
                    <a:pt x="16" y="211"/>
                    <a:pt x="15" y="211"/>
                    <a:pt x="15" y="211"/>
                  </a:cubicBezTo>
                  <a:close/>
                  <a:moveTo>
                    <a:pt x="3" y="208"/>
                  </a:moveTo>
                  <a:cubicBezTo>
                    <a:pt x="3" y="209"/>
                    <a:pt x="3" y="209"/>
                    <a:pt x="3" y="209"/>
                  </a:cubicBezTo>
                  <a:cubicBezTo>
                    <a:pt x="3" y="209"/>
                    <a:pt x="3" y="208"/>
                    <a:pt x="3" y="208"/>
                  </a:cubicBezTo>
                  <a:cubicBezTo>
                    <a:pt x="3" y="208"/>
                    <a:pt x="3" y="208"/>
                    <a:pt x="3" y="208"/>
                  </a:cubicBezTo>
                  <a:cubicBezTo>
                    <a:pt x="3" y="208"/>
                    <a:pt x="3" y="208"/>
                    <a:pt x="3" y="208"/>
                  </a:cubicBezTo>
                  <a:close/>
                  <a:moveTo>
                    <a:pt x="8" y="210"/>
                  </a:moveTo>
                  <a:cubicBezTo>
                    <a:pt x="8" y="210"/>
                    <a:pt x="8" y="209"/>
                    <a:pt x="8" y="209"/>
                  </a:cubicBezTo>
                  <a:cubicBezTo>
                    <a:pt x="7" y="209"/>
                    <a:pt x="7" y="208"/>
                    <a:pt x="8" y="208"/>
                  </a:cubicBezTo>
                  <a:cubicBezTo>
                    <a:pt x="8" y="208"/>
                    <a:pt x="9" y="208"/>
                    <a:pt x="9" y="208"/>
                  </a:cubicBezTo>
                  <a:cubicBezTo>
                    <a:pt x="9" y="209"/>
                    <a:pt x="9" y="209"/>
                    <a:pt x="9" y="209"/>
                  </a:cubicBezTo>
                  <a:cubicBezTo>
                    <a:pt x="9" y="209"/>
                    <a:pt x="9" y="209"/>
                    <a:pt x="9" y="209"/>
                  </a:cubicBezTo>
                  <a:cubicBezTo>
                    <a:pt x="9" y="209"/>
                    <a:pt x="9" y="209"/>
                    <a:pt x="9" y="210"/>
                  </a:cubicBezTo>
                  <a:cubicBezTo>
                    <a:pt x="8" y="210"/>
                    <a:pt x="8" y="210"/>
                    <a:pt x="8" y="210"/>
                  </a:cubicBezTo>
                  <a:cubicBezTo>
                    <a:pt x="8" y="210"/>
                    <a:pt x="8" y="210"/>
                    <a:pt x="9" y="210"/>
                  </a:cubicBezTo>
                  <a:cubicBezTo>
                    <a:pt x="9" y="211"/>
                    <a:pt x="9" y="211"/>
                    <a:pt x="8" y="211"/>
                  </a:cubicBezTo>
                  <a:cubicBezTo>
                    <a:pt x="8" y="211"/>
                    <a:pt x="8" y="211"/>
                    <a:pt x="7" y="211"/>
                  </a:cubicBezTo>
                  <a:cubicBezTo>
                    <a:pt x="7" y="211"/>
                    <a:pt x="7" y="211"/>
                    <a:pt x="7" y="211"/>
                  </a:cubicBezTo>
                  <a:cubicBezTo>
                    <a:pt x="7" y="212"/>
                    <a:pt x="7" y="212"/>
                    <a:pt x="6" y="212"/>
                  </a:cubicBezTo>
                  <a:cubicBezTo>
                    <a:pt x="5" y="212"/>
                    <a:pt x="5" y="211"/>
                    <a:pt x="5" y="210"/>
                  </a:cubicBezTo>
                  <a:lnTo>
                    <a:pt x="8" y="210"/>
                  </a:lnTo>
                  <a:close/>
                  <a:moveTo>
                    <a:pt x="13" y="209"/>
                  </a:moveTo>
                  <a:cubicBezTo>
                    <a:pt x="13" y="209"/>
                    <a:pt x="13" y="209"/>
                    <a:pt x="13" y="209"/>
                  </a:cubicBezTo>
                  <a:cubicBezTo>
                    <a:pt x="13" y="209"/>
                    <a:pt x="13" y="210"/>
                    <a:pt x="12" y="210"/>
                  </a:cubicBezTo>
                  <a:cubicBezTo>
                    <a:pt x="12" y="209"/>
                    <a:pt x="13" y="209"/>
                    <a:pt x="13" y="209"/>
                  </a:cubicBezTo>
                  <a:cubicBezTo>
                    <a:pt x="13" y="209"/>
                    <a:pt x="13" y="209"/>
                    <a:pt x="13" y="209"/>
                  </a:cubicBezTo>
                  <a:close/>
                  <a:moveTo>
                    <a:pt x="86" y="210"/>
                  </a:moveTo>
                  <a:cubicBezTo>
                    <a:pt x="87" y="209"/>
                    <a:pt x="87" y="209"/>
                    <a:pt x="87" y="209"/>
                  </a:cubicBezTo>
                  <a:cubicBezTo>
                    <a:pt x="87" y="210"/>
                    <a:pt x="86" y="210"/>
                    <a:pt x="86" y="210"/>
                  </a:cubicBezTo>
                  <a:cubicBezTo>
                    <a:pt x="86" y="210"/>
                    <a:pt x="86" y="210"/>
                    <a:pt x="86" y="210"/>
                  </a:cubicBezTo>
                  <a:cubicBezTo>
                    <a:pt x="86" y="210"/>
                    <a:pt x="86" y="210"/>
                    <a:pt x="86" y="210"/>
                  </a:cubicBezTo>
                  <a:close/>
                  <a:moveTo>
                    <a:pt x="21" y="212"/>
                  </a:moveTo>
                  <a:cubicBezTo>
                    <a:pt x="21" y="213"/>
                    <a:pt x="21" y="213"/>
                    <a:pt x="21" y="213"/>
                  </a:cubicBezTo>
                  <a:cubicBezTo>
                    <a:pt x="20" y="213"/>
                    <a:pt x="20" y="213"/>
                    <a:pt x="20" y="212"/>
                  </a:cubicBezTo>
                  <a:cubicBezTo>
                    <a:pt x="20" y="212"/>
                    <a:pt x="20" y="212"/>
                    <a:pt x="20" y="211"/>
                  </a:cubicBezTo>
                  <a:cubicBezTo>
                    <a:pt x="20" y="211"/>
                    <a:pt x="20" y="211"/>
                    <a:pt x="20" y="210"/>
                  </a:cubicBezTo>
                  <a:lnTo>
                    <a:pt x="21" y="210"/>
                  </a:lnTo>
                  <a:cubicBezTo>
                    <a:pt x="21" y="211"/>
                    <a:pt x="21" y="211"/>
                    <a:pt x="21" y="212"/>
                  </a:cubicBezTo>
                  <a:cubicBezTo>
                    <a:pt x="20" y="212"/>
                    <a:pt x="20" y="212"/>
                    <a:pt x="21" y="212"/>
                  </a:cubicBezTo>
                  <a:close/>
                  <a:moveTo>
                    <a:pt x="14" y="211"/>
                  </a:moveTo>
                  <a:cubicBezTo>
                    <a:pt x="14" y="212"/>
                    <a:pt x="14" y="212"/>
                    <a:pt x="14" y="212"/>
                  </a:cubicBezTo>
                  <a:cubicBezTo>
                    <a:pt x="14" y="212"/>
                    <a:pt x="13" y="211"/>
                    <a:pt x="13" y="211"/>
                  </a:cubicBezTo>
                  <a:cubicBezTo>
                    <a:pt x="14" y="211"/>
                    <a:pt x="14" y="211"/>
                    <a:pt x="14" y="211"/>
                  </a:cubicBezTo>
                  <a:cubicBezTo>
                    <a:pt x="14" y="211"/>
                    <a:pt x="14" y="211"/>
                    <a:pt x="14" y="211"/>
                  </a:cubicBezTo>
                  <a:close/>
                  <a:moveTo>
                    <a:pt x="32" y="212"/>
                  </a:moveTo>
                  <a:cubicBezTo>
                    <a:pt x="33" y="212"/>
                    <a:pt x="33" y="212"/>
                    <a:pt x="33" y="211"/>
                  </a:cubicBezTo>
                  <a:cubicBezTo>
                    <a:pt x="33" y="211"/>
                    <a:pt x="33" y="211"/>
                    <a:pt x="34" y="211"/>
                  </a:cubicBezTo>
                  <a:cubicBezTo>
                    <a:pt x="34" y="212"/>
                    <a:pt x="33" y="212"/>
                    <a:pt x="32" y="212"/>
                  </a:cubicBezTo>
                  <a:close/>
                  <a:moveTo>
                    <a:pt x="7" y="213"/>
                  </a:moveTo>
                  <a:cubicBezTo>
                    <a:pt x="7" y="212"/>
                    <a:pt x="8" y="211"/>
                    <a:pt x="9" y="212"/>
                  </a:cubicBezTo>
                  <a:cubicBezTo>
                    <a:pt x="11" y="212"/>
                    <a:pt x="12" y="212"/>
                    <a:pt x="13" y="212"/>
                  </a:cubicBezTo>
                  <a:cubicBezTo>
                    <a:pt x="12" y="212"/>
                    <a:pt x="11" y="213"/>
                    <a:pt x="10" y="213"/>
                  </a:cubicBezTo>
                  <a:cubicBezTo>
                    <a:pt x="10" y="213"/>
                    <a:pt x="8" y="213"/>
                    <a:pt x="7" y="213"/>
                  </a:cubicBezTo>
                  <a:close/>
                  <a:moveTo>
                    <a:pt x="23" y="212"/>
                  </a:moveTo>
                  <a:cubicBezTo>
                    <a:pt x="23" y="212"/>
                    <a:pt x="23" y="212"/>
                    <a:pt x="23" y="212"/>
                  </a:cubicBezTo>
                  <a:cubicBezTo>
                    <a:pt x="23" y="212"/>
                    <a:pt x="23" y="212"/>
                    <a:pt x="23" y="212"/>
                  </a:cubicBezTo>
                  <a:cubicBezTo>
                    <a:pt x="23" y="212"/>
                    <a:pt x="23" y="211"/>
                    <a:pt x="23" y="211"/>
                  </a:cubicBezTo>
                  <a:cubicBezTo>
                    <a:pt x="23" y="212"/>
                    <a:pt x="23" y="212"/>
                    <a:pt x="23" y="212"/>
                  </a:cubicBezTo>
                  <a:close/>
                  <a:moveTo>
                    <a:pt x="24" y="211"/>
                  </a:moveTo>
                  <a:cubicBezTo>
                    <a:pt x="24" y="211"/>
                    <a:pt x="24" y="212"/>
                    <a:pt x="24" y="212"/>
                  </a:cubicBezTo>
                  <a:cubicBezTo>
                    <a:pt x="24" y="212"/>
                    <a:pt x="24" y="212"/>
                    <a:pt x="24" y="212"/>
                  </a:cubicBezTo>
                  <a:cubicBezTo>
                    <a:pt x="24" y="212"/>
                    <a:pt x="24" y="211"/>
                    <a:pt x="24" y="211"/>
                  </a:cubicBezTo>
                  <a:cubicBezTo>
                    <a:pt x="24" y="211"/>
                    <a:pt x="24" y="211"/>
                    <a:pt x="24" y="211"/>
                  </a:cubicBezTo>
                  <a:close/>
                  <a:moveTo>
                    <a:pt x="28" y="213"/>
                  </a:moveTo>
                  <a:cubicBezTo>
                    <a:pt x="28" y="212"/>
                    <a:pt x="28" y="211"/>
                    <a:pt x="29" y="211"/>
                  </a:cubicBezTo>
                  <a:cubicBezTo>
                    <a:pt x="30" y="211"/>
                    <a:pt x="30" y="212"/>
                    <a:pt x="30" y="213"/>
                  </a:cubicBezTo>
                  <a:lnTo>
                    <a:pt x="28" y="213"/>
                  </a:lnTo>
                  <a:close/>
                  <a:moveTo>
                    <a:pt x="40" y="213"/>
                  </a:moveTo>
                  <a:cubicBezTo>
                    <a:pt x="41" y="212"/>
                    <a:pt x="41" y="212"/>
                    <a:pt x="42" y="212"/>
                  </a:cubicBezTo>
                  <a:cubicBezTo>
                    <a:pt x="42" y="212"/>
                    <a:pt x="41" y="213"/>
                    <a:pt x="40" y="213"/>
                  </a:cubicBezTo>
                  <a:close/>
                  <a:moveTo>
                    <a:pt x="82" y="212"/>
                  </a:moveTo>
                  <a:cubicBezTo>
                    <a:pt x="82" y="212"/>
                    <a:pt x="82" y="213"/>
                    <a:pt x="81" y="213"/>
                  </a:cubicBezTo>
                  <a:cubicBezTo>
                    <a:pt x="81" y="213"/>
                    <a:pt x="81" y="213"/>
                    <a:pt x="81" y="213"/>
                  </a:cubicBezTo>
                  <a:cubicBezTo>
                    <a:pt x="81" y="213"/>
                    <a:pt x="81" y="213"/>
                    <a:pt x="81" y="212"/>
                  </a:cubicBezTo>
                  <a:cubicBezTo>
                    <a:pt x="81" y="212"/>
                    <a:pt x="81" y="212"/>
                    <a:pt x="82" y="212"/>
                  </a:cubicBezTo>
                  <a:close/>
                  <a:moveTo>
                    <a:pt x="110" y="9"/>
                  </a:moveTo>
                  <a:cubicBezTo>
                    <a:pt x="110" y="9"/>
                    <a:pt x="109" y="10"/>
                    <a:pt x="109" y="10"/>
                  </a:cubicBezTo>
                  <a:cubicBezTo>
                    <a:pt x="108" y="10"/>
                    <a:pt x="108" y="11"/>
                    <a:pt x="107" y="11"/>
                  </a:cubicBezTo>
                  <a:cubicBezTo>
                    <a:pt x="108" y="11"/>
                    <a:pt x="108" y="11"/>
                    <a:pt x="108" y="11"/>
                  </a:cubicBezTo>
                  <a:cubicBezTo>
                    <a:pt x="108" y="12"/>
                    <a:pt x="109" y="12"/>
                    <a:pt x="109" y="12"/>
                  </a:cubicBezTo>
                  <a:cubicBezTo>
                    <a:pt x="109" y="12"/>
                    <a:pt x="110" y="12"/>
                    <a:pt x="110" y="12"/>
                  </a:cubicBezTo>
                  <a:cubicBezTo>
                    <a:pt x="110" y="12"/>
                    <a:pt x="110" y="12"/>
                    <a:pt x="110" y="12"/>
                  </a:cubicBezTo>
                  <a:cubicBezTo>
                    <a:pt x="111" y="12"/>
                    <a:pt x="111" y="11"/>
                    <a:pt x="111" y="10"/>
                  </a:cubicBezTo>
                  <a:cubicBezTo>
                    <a:pt x="111" y="9"/>
                    <a:pt x="111" y="8"/>
                    <a:pt x="111" y="8"/>
                  </a:cubicBezTo>
                  <a:cubicBezTo>
                    <a:pt x="111" y="8"/>
                    <a:pt x="112" y="8"/>
                    <a:pt x="113" y="8"/>
                  </a:cubicBezTo>
                  <a:lnTo>
                    <a:pt x="115" y="8"/>
                  </a:lnTo>
                  <a:cubicBezTo>
                    <a:pt x="115" y="8"/>
                    <a:pt x="115" y="8"/>
                    <a:pt x="115" y="8"/>
                  </a:cubicBezTo>
                  <a:cubicBezTo>
                    <a:pt x="116" y="8"/>
                    <a:pt x="116" y="8"/>
                    <a:pt x="116" y="8"/>
                  </a:cubicBezTo>
                  <a:cubicBezTo>
                    <a:pt x="116" y="7"/>
                    <a:pt x="117" y="7"/>
                    <a:pt x="117" y="7"/>
                  </a:cubicBezTo>
                  <a:cubicBezTo>
                    <a:pt x="117" y="6"/>
                    <a:pt x="117" y="6"/>
                    <a:pt x="117" y="6"/>
                  </a:cubicBezTo>
                  <a:cubicBezTo>
                    <a:pt x="117" y="6"/>
                    <a:pt x="117" y="6"/>
                    <a:pt x="117" y="6"/>
                  </a:cubicBezTo>
                  <a:cubicBezTo>
                    <a:pt x="118" y="6"/>
                    <a:pt x="118" y="6"/>
                    <a:pt x="118" y="6"/>
                  </a:cubicBezTo>
                  <a:cubicBezTo>
                    <a:pt x="119" y="6"/>
                    <a:pt x="119" y="6"/>
                    <a:pt x="119" y="5"/>
                  </a:cubicBezTo>
                  <a:cubicBezTo>
                    <a:pt x="119" y="5"/>
                    <a:pt x="119" y="5"/>
                    <a:pt x="119" y="4"/>
                  </a:cubicBezTo>
                  <a:cubicBezTo>
                    <a:pt x="119" y="5"/>
                    <a:pt x="120" y="5"/>
                    <a:pt x="120" y="5"/>
                  </a:cubicBezTo>
                  <a:cubicBezTo>
                    <a:pt x="120" y="5"/>
                    <a:pt x="121" y="5"/>
                    <a:pt x="121" y="6"/>
                  </a:cubicBezTo>
                  <a:cubicBezTo>
                    <a:pt x="122" y="6"/>
                    <a:pt x="122" y="6"/>
                    <a:pt x="122" y="6"/>
                  </a:cubicBezTo>
                  <a:cubicBezTo>
                    <a:pt x="123" y="6"/>
                    <a:pt x="123" y="5"/>
                    <a:pt x="123" y="5"/>
                  </a:cubicBezTo>
                  <a:cubicBezTo>
                    <a:pt x="124" y="39"/>
                    <a:pt x="124" y="72"/>
                    <a:pt x="124" y="106"/>
                  </a:cubicBezTo>
                  <a:cubicBezTo>
                    <a:pt x="123" y="140"/>
                    <a:pt x="123" y="174"/>
                    <a:pt x="124" y="208"/>
                  </a:cubicBezTo>
                  <a:cubicBezTo>
                    <a:pt x="123" y="208"/>
                    <a:pt x="122" y="208"/>
                    <a:pt x="122" y="209"/>
                  </a:cubicBezTo>
                  <a:cubicBezTo>
                    <a:pt x="121" y="209"/>
                    <a:pt x="121" y="210"/>
                    <a:pt x="120" y="210"/>
                  </a:cubicBezTo>
                  <a:cubicBezTo>
                    <a:pt x="120" y="210"/>
                    <a:pt x="121" y="210"/>
                    <a:pt x="121" y="210"/>
                  </a:cubicBezTo>
                  <a:cubicBezTo>
                    <a:pt x="121" y="210"/>
                    <a:pt x="122" y="210"/>
                    <a:pt x="122" y="210"/>
                  </a:cubicBezTo>
                  <a:cubicBezTo>
                    <a:pt x="122" y="210"/>
                    <a:pt x="123" y="210"/>
                    <a:pt x="123" y="210"/>
                  </a:cubicBezTo>
                  <a:cubicBezTo>
                    <a:pt x="123" y="210"/>
                    <a:pt x="124" y="211"/>
                    <a:pt x="124" y="211"/>
                  </a:cubicBezTo>
                  <a:cubicBezTo>
                    <a:pt x="124" y="211"/>
                    <a:pt x="124" y="212"/>
                    <a:pt x="124" y="212"/>
                  </a:cubicBezTo>
                  <a:cubicBezTo>
                    <a:pt x="124" y="212"/>
                    <a:pt x="124" y="212"/>
                    <a:pt x="124" y="213"/>
                  </a:cubicBezTo>
                  <a:cubicBezTo>
                    <a:pt x="122" y="213"/>
                    <a:pt x="121" y="213"/>
                    <a:pt x="119" y="213"/>
                  </a:cubicBezTo>
                  <a:cubicBezTo>
                    <a:pt x="118" y="213"/>
                    <a:pt x="116" y="213"/>
                    <a:pt x="114" y="213"/>
                  </a:cubicBezTo>
                  <a:cubicBezTo>
                    <a:pt x="113" y="213"/>
                    <a:pt x="111" y="213"/>
                    <a:pt x="109" y="213"/>
                  </a:cubicBezTo>
                  <a:cubicBezTo>
                    <a:pt x="107" y="213"/>
                    <a:pt x="106" y="213"/>
                    <a:pt x="104" y="213"/>
                  </a:cubicBezTo>
                  <a:cubicBezTo>
                    <a:pt x="104" y="213"/>
                    <a:pt x="104" y="213"/>
                    <a:pt x="104" y="213"/>
                  </a:cubicBezTo>
                  <a:cubicBezTo>
                    <a:pt x="103" y="213"/>
                    <a:pt x="103" y="212"/>
                    <a:pt x="103" y="212"/>
                  </a:cubicBezTo>
                  <a:cubicBezTo>
                    <a:pt x="103" y="212"/>
                    <a:pt x="103" y="212"/>
                    <a:pt x="103" y="212"/>
                  </a:cubicBezTo>
                  <a:cubicBezTo>
                    <a:pt x="103" y="213"/>
                    <a:pt x="103" y="213"/>
                    <a:pt x="102" y="213"/>
                  </a:cubicBezTo>
                  <a:cubicBezTo>
                    <a:pt x="102" y="213"/>
                    <a:pt x="101" y="213"/>
                    <a:pt x="102" y="213"/>
                  </a:cubicBezTo>
                  <a:cubicBezTo>
                    <a:pt x="102" y="212"/>
                    <a:pt x="102" y="212"/>
                    <a:pt x="102" y="212"/>
                  </a:cubicBezTo>
                  <a:cubicBezTo>
                    <a:pt x="102" y="212"/>
                    <a:pt x="102" y="212"/>
                    <a:pt x="102" y="211"/>
                  </a:cubicBezTo>
                  <a:cubicBezTo>
                    <a:pt x="103" y="211"/>
                    <a:pt x="102" y="211"/>
                    <a:pt x="102" y="210"/>
                  </a:cubicBezTo>
                  <a:cubicBezTo>
                    <a:pt x="101" y="210"/>
                    <a:pt x="101" y="210"/>
                    <a:pt x="101" y="211"/>
                  </a:cubicBezTo>
                  <a:cubicBezTo>
                    <a:pt x="101" y="211"/>
                    <a:pt x="101" y="211"/>
                    <a:pt x="101" y="211"/>
                  </a:cubicBezTo>
                  <a:cubicBezTo>
                    <a:pt x="101" y="212"/>
                    <a:pt x="100" y="212"/>
                    <a:pt x="100" y="212"/>
                  </a:cubicBezTo>
                  <a:cubicBezTo>
                    <a:pt x="100" y="213"/>
                    <a:pt x="100" y="213"/>
                    <a:pt x="100" y="213"/>
                  </a:cubicBezTo>
                  <a:cubicBezTo>
                    <a:pt x="99" y="213"/>
                    <a:pt x="98" y="213"/>
                    <a:pt x="97" y="212"/>
                  </a:cubicBezTo>
                  <a:cubicBezTo>
                    <a:pt x="96" y="212"/>
                    <a:pt x="96" y="211"/>
                    <a:pt x="95" y="211"/>
                  </a:cubicBezTo>
                  <a:cubicBezTo>
                    <a:pt x="95" y="210"/>
                    <a:pt x="95" y="210"/>
                    <a:pt x="96" y="210"/>
                  </a:cubicBezTo>
                  <a:cubicBezTo>
                    <a:pt x="96" y="209"/>
                    <a:pt x="97" y="209"/>
                    <a:pt x="97" y="209"/>
                  </a:cubicBezTo>
                  <a:cubicBezTo>
                    <a:pt x="96" y="208"/>
                    <a:pt x="96" y="208"/>
                    <a:pt x="96" y="207"/>
                  </a:cubicBezTo>
                  <a:cubicBezTo>
                    <a:pt x="95" y="207"/>
                    <a:pt x="95" y="207"/>
                    <a:pt x="95" y="208"/>
                  </a:cubicBezTo>
                  <a:cubicBezTo>
                    <a:pt x="94" y="208"/>
                    <a:pt x="94" y="208"/>
                    <a:pt x="93" y="208"/>
                  </a:cubicBezTo>
                  <a:cubicBezTo>
                    <a:pt x="93" y="208"/>
                    <a:pt x="93" y="207"/>
                    <a:pt x="92" y="207"/>
                  </a:cubicBezTo>
                  <a:cubicBezTo>
                    <a:pt x="91" y="207"/>
                    <a:pt x="91" y="208"/>
                    <a:pt x="91" y="208"/>
                  </a:cubicBezTo>
                  <a:cubicBezTo>
                    <a:pt x="91" y="209"/>
                    <a:pt x="90" y="210"/>
                    <a:pt x="89" y="210"/>
                  </a:cubicBezTo>
                  <a:cubicBezTo>
                    <a:pt x="89" y="209"/>
                    <a:pt x="89" y="208"/>
                    <a:pt x="90" y="208"/>
                  </a:cubicBezTo>
                  <a:cubicBezTo>
                    <a:pt x="90" y="208"/>
                    <a:pt x="90" y="208"/>
                    <a:pt x="91" y="208"/>
                  </a:cubicBezTo>
                  <a:cubicBezTo>
                    <a:pt x="91" y="207"/>
                    <a:pt x="90" y="207"/>
                    <a:pt x="90" y="206"/>
                  </a:cubicBezTo>
                  <a:cubicBezTo>
                    <a:pt x="89" y="206"/>
                    <a:pt x="89" y="206"/>
                    <a:pt x="88" y="206"/>
                  </a:cubicBezTo>
                  <a:cubicBezTo>
                    <a:pt x="87" y="206"/>
                    <a:pt x="87" y="206"/>
                    <a:pt x="86" y="205"/>
                  </a:cubicBezTo>
                  <a:cubicBezTo>
                    <a:pt x="85" y="205"/>
                    <a:pt x="85" y="205"/>
                    <a:pt x="84" y="205"/>
                  </a:cubicBezTo>
                  <a:cubicBezTo>
                    <a:pt x="84" y="205"/>
                    <a:pt x="84" y="205"/>
                    <a:pt x="83" y="206"/>
                  </a:cubicBezTo>
                  <a:cubicBezTo>
                    <a:pt x="83" y="206"/>
                    <a:pt x="83" y="206"/>
                    <a:pt x="83" y="207"/>
                  </a:cubicBezTo>
                  <a:cubicBezTo>
                    <a:pt x="83" y="207"/>
                    <a:pt x="84" y="208"/>
                    <a:pt x="84" y="208"/>
                  </a:cubicBezTo>
                  <a:cubicBezTo>
                    <a:pt x="84" y="208"/>
                    <a:pt x="84" y="209"/>
                    <a:pt x="83" y="209"/>
                  </a:cubicBezTo>
                  <a:cubicBezTo>
                    <a:pt x="81" y="209"/>
                    <a:pt x="80" y="209"/>
                    <a:pt x="79" y="210"/>
                  </a:cubicBezTo>
                  <a:cubicBezTo>
                    <a:pt x="78" y="210"/>
                    <a:pt x="77" y="211"/>
                    <a:pt x="76" y="212"/>
                  </a:cubicBezTo>
                  <a:cubicBezTo>
                    <a:pt x="75" y="212"/>
                    <a:pt x="75" y="212"/>
                    <a:pt x="74" y="211"/>
                  </a:cubicBezTo>
                  <a:cubicBezTo>
                    <a:pt x="74" y="210"/>
                    <a:pt x="74" y="209"/>
                    <a:pt x="74" y="208"/>
                  </a:cubicBezTo>
                  <a:cubicBezTo>
                    <a:pt x="75" y="208"/>
                    <a:pt x="75" y="208"/>
                    <a:pt x="75" y="208"/>
                  </a:cubicBezTo>
                  <a:cubicBezTo>
                    <a:pt x="75" y="208"/>
                    <a:pt x="75" y="208"/>
                    <a:pt x="75" y="209"/>
                  </a:cubicBezTo>
                  <a:cubicBezTo>
                    <a:pt x="75" y="209"/>
                    <a:pt x="75" y="209"/>
                    <a:pt x="75" y="210"/>
                  </a:cubicBezTo>
                  <a:cubicBezTo>
                    <a:pt x="75" y="210"/>
                    <a:pt x="75" y="210"/>
                    <a:pt x="75" y="210"/>
                  </a:cubicBezTo>
                  <a:cubicBezTo>
                    <a:pt x="75" y="210"/>
                    <a:pt x="76" y="210"/>
                    <a:pt x="76" y="210"/>
                  </a:cubicBezTo>
                  <a:cubicBezTo>
                    <a:pt x="77" y="210"/>
                    <a:pt x="77" y="209"/>
                    <a:pt x="77" y="209"/>
                  </a:cubicBezTo>
                  <a:cubicBezTo>
                    <a:pt x="77" y="208"/>
                    <a:pt x="78" y="208"/>
                    <a:pt x="78" y="208"/>
                  </a:cubicBezTo>
                  <a:cubicBezTo>
                    <a:pt x="78" y="207"/>
                    <a:pt x="79" y="207"/>
                    <a:pt x="79" y="207"/>
                  </a:cubicBezTo>
                  <a:cubicBezTo>
                    <a:pt x="79" y="207"/>
                    <a:pt x="78" y="207"/>
                    <a:pt x="78" y="207"/>
                  </a:cubicBezTo>
                  <a:cubicBezTo>
                    <a:pt x="77" y="207"/>
                    <a:pt x="76" y="207"/>
                    <a:pt x="75" y="207"/>
                  </a:cubicBezTo>
                  <a:cubicBezTo>
                    <a:pt x="75" y="207"/>
                    <a:pt x="75" y="206"/>
                    <a:pt x="75" y="206"/>
                  </a:cubicBezTo>
                  <a:cubicBezTo>
                    <a:pt x="74" y="206"/>
                    <a:pt x="74" y="206"/>
                    <a:pt x="73" y="206"/>
                  </a:cubicBezTo>
                  <a:cubicBezTo>
                    <a:pt x="72" y="202"/>
                    <a:pt x="71" y="198"/>
                    <a:pt x="70" y="194"/>
                  </a:cubicBezTo>
                  <a:cubicBezTo>
                    <a:pt x="69" y="191"/>
                    <a:pt x="67" y="187"/>
                    <a:pt x="66" y="184"/>
                  </a:cubicBezTo>
                  <a:cubicBezTo>
                    <a:pt x="66" y="183"/>
                    <a:pt x="66" y="183"/>
                    <a:pt x="67" y="183"/>
                  </a:cubicBezTo>
                  <a:cubicBezTo>
                    <a:pt x="67" y="183"/>
                    <a:pt x="67" y="182"/>
                    <a:pt x="67" y="182"/>
                  </a:cubicBezTo>
                  <a:cubicBezTo>
                    <a:pt x="68" y="180"/>
                    <a:pt x="68" y="179"/>
                    <a:pt x="67" y="177"/>
                  </a:cubicBezTo>
                  <a:cubicBezTo>
                    <a:pt x="66" y="176"/>
                    <a:pt x="65" y="175"/>
                    <a:pt x="65" y="174"/>
                  </a:cubicBezTo>
                  <a:cubicBezTo>
                    <a:pt x="64" y="173"/>
                    <a:pt x="65" y="172"/>
                    <a:pt x="65" y="172"/>
                  </a:cubicBezTo>
                  <a:cubicBezTo>
                    <a:pt x="65" y="172"/>
                    <a:pt x="66" y="171"/>
                    <a:pt x="66" y="171"/>
                  </a:cubicBezTo>
                  <a:cubicBezTo>
                    <a:pt x="66" y="169"/>
                    <a:pt x="66" y="168"/>
                    <a:pt x="66" y="166"/>
                  </a:cubicBezTo>
                  <a:cubicBezTo>
                    <a:pt x="65" y="165"/>
                    <a:pt x="65" y="163"/>
                    <a:pt x="65" y="161"/>
                  </a:cubicBezTo>
                  <a:cubicBezTo>
                    <a:pt x="65" y="161"/>
                    <a:pt x="64" y="162"/>
                    <a:pt x="64" y="163"/>
                  </a:cubicBezTo>
                  <a:cubicBezTo>
                    <a:pt x="64" y="163"/>
                    <a:pt x="64" y="164"/>
                    <a:pt x="64" y="165"/>
                  </a:cubicBezTo>
                  <a:cubicBezTo>
                    <a:pt x="64" y="165"/>
                    <a:pt x="63" y="166"/>
                    <a:pt x="63" y="167"/>
                  </a:cubicBezTo>
                  <a:cubicBezTo>
                    <a:pt x="63" y="167"/>
                    <a:pt x="62" y="168"/>
                    <a:pt x="62" y="168"/>
                  </a:cubicBezTo>
                  <a:cubicBezTo>
                    <a:pt x="62" y="166"/>
                    <a:pt x="61" y="165"/>
                    <a:pt x="60" y="164"/>
                  </a:cubicBezTo>
                  <a:cubicBezTo>
                    <a:pt x="60" y="162"/>
                    <a:pt x="60" y="161"/>
                    <a:pt x="60" y="160"/>
                  </a:cubicBezTo>
                  <a:cubicBezTo>
                    <a:pt x="59" y="159"/>
                    <a:pt x="59" y="158"/>
                    <a:pt x="59" y="157"/>
                  </a:cubicBezTo>
                  <a:cubicBezTo>
                    <a:pt x="58" y="156"/>
                    <a:pt x="58" y="155"/>
                    <a:pt x="58" y="154"/>
                  </a:cubicBezTo>
                  <a:cubicBezTo>
                    <a:pt x="57" y="152"/>
                    <a:pt x="56" y="149"/>
                    <a:pt x="55" y="147"/>
                  </a:cubicBezTo>
                  <a:cubicBezTo>
                    <a:pt x="55" y="145"/>
                    <a:pt x="54" y="143"/>
                    <a:pt x="53" y="140"/>
                  </a:cubicBezTo>
                  <a:cubicBezTo>
                    <a:pt x="53" y="139"/>
                    <a:pt x="53" y="138"/>
                    <a:pt x="53" y="137"/>
                  </a:cubicBezTo>
                  <a:cubicBezTo>
                    <a:pt x="52" y="136"/>
                    <a:pt x="52" y="135"/>
                    <a:pt x="52" y="134"/>
                  </a:cubicBezTo>
                  <a:cubicBezTo>
                    <a:pt x="52" y="133"/>
                    <a:pt x="51" y="133"/>
                    <a:pt x="51" y="132"/>
                  </a:cubicBezTo>
                  <a:cubicBezTo>
                    <a:pt x="51" y="132"/>
                    <a:pt x="50" y="131"/>
                    <a:pt x="50" y="130"/>
                  </a:cubicBezTo>
                  <a:cubicBezTo>
                    <a:pt x="49" y="127"/>
                    <a:pt x="48" y="123"/>
                    <a:pt x="47" y="119"/>
                  </a:cubicBezTo>
                  <a:cubicBezTo>
                    <a:pt x="47" y="121"/>
                    <a:pt x="47" y="123"/>
                    <a:pt x="47" y="126"/>
                  </a:cubicBezTo>
                  <a:cubicBezTo>
                    <a:pt x="47" y="128"/>
                    <a:pt x="47" y="131"/>
                    <a:pt x="47" y="133"/>
                  </a:cubicBezTo>
                  <a:cubicBezTo>
                    <a:pt x="47" y="136"/>
                    <a:pt x="47" y="138"/>
                    <a:pt x="47" y="141"/>
                  </a:cubicBezTo>
                  <a:cubicBezTo>
                    <a:pt x="47" y="143"/>
                    <a:pt x="47" y="146"/>
                    <a:pt x="47" y="148"/>
                  </a:cubicBezTo>
                  <a:cubicBezTo>
                    <a:pt x="47" y="149"/>
                    <a:pt x="46" y="150"/>
                    <a:pt x="46" y="150"/>
                  </a:cubicBezTo>
                  <a:cubicBezTo>
                    <a:pt x="46" y="150"/>
                    <a:pt x="46" y="151"/>
                    <a:pt x="47" y="152"/>
                  </a:cubicBezTo>
                  <a:cubicBezTo>
                    <a:pt x="47" y="153"/>
                    <a:pt x="47" y="154"/>
                    <a:pt x="46" y="155"/>
                  </a:cubicBezTo>
                  <a:cubicBezTo>
                    <a:pt x="46" y="156"/>
                    <a:pt x="46" y="158"/>
                    <a:pt x="46" y="159"/>
                  </a:cubicBezTo>
                  <a:cubicBezTo>
                    <a:pt x="46" y="159"/>
                    <a:pt x="46" y="160"/>
                    <a:pt x="46" y="160"/>
                  </a:cubicBezTo>
                  <a:cubicBezTo>
                    <a:pt x="47" y="161"/>
                    <a:pt x="47" y="161"/>
                    <a:pt x="47" y="162"/>
                  </a:cubicBezTo>
                  <a:cubicBezTo>
                    <a:pt x="47" y="163"/>
                    <a:pt x="47" y="163"/>
                    <a:pt x="47" y="164"/>
                  </a:cubicBezTo>
                  <a:cubicBezTo>
                    <a:pt x="46" y="164"/>
                    <a:pt x="46" y="165"/>
                    <a:pt x="46" y="165"/>
                  </a:cubicBezTo>
                  <a:cubicBezTo>
                    <a:pt x="46" y="166"/>
                    <a:pt x="46" y="168"/>
                    <a:pt x="47" y="169"/>
                  </a:cubicBezTo>
                  <a:cubicBezTo>
                    <a:pt x="47" y="171"/>
                    <a:pt x="47" y="174"/>
                    <a:pt x="47" y="176"/>
                  </a:cubicBezTo>
                  <a:cubicBezTo>
                    <a:pt x="47" y="178"/>
                    <a:pt x="47" y="181"/>
                    <a:pt x="46" y="183"/>
                  </a:cubicBezTo>
                  <a:cubicBezTo>
                    <a:pt x="46" y="185"/>
                    <a:pt x="46" y="187"/>
                    <a:pt x="47" y="189"/>
                  </a:cubicBezTo>
                  <a:cubicBezTo>
                    <a:pt x="46" y="189"/>
                    <a:pt x="46" y="189"/>
                    <a:pt x="46" y="190"/>
                  </a:cubicBezTo>
                  <a:cubicBezTo>
                    <a:pt x="46" y="190"/>
                    <a:pt x="46" y="190"/>
                    <a:pt x="46" y="190"/>
                  </a:cubicBezTo>
                  <a:cubicBezTo>
                    <a:pt x="45" y="191"/>
                    <a:pt x="45" y="191"/>
                    <a:pt x="45" y="192"/>
                  </a:cubicBezTo>
                  <a:cubicBezTo>
                    <a:pt x="44" y="192"/>
                    <a:pt x="44" y="192"/>
                    <a:pt x="42" y="192"/>
                  </a:cubicBezTo>
                  <a:cubicBezTo>
                    <a:pt x="42" y="193"/>
                    <a:pt x="42" y="193"/>
                    <a:pt x="43" y="193"/>
                  </a:cubicBezTo>
                  <a:cubicBezTo>
                    <a:pt x="43" y="194"/>
                    <a:pt x="44" y="194"/>
                    <a:pt x="44" y="195"/>
                  </a:cubicBezTo>
                  <a:cubicBezTo>
                    <a:pt x="44" y="194"/>
                    <a:pt x="44" y="194"/>
                    <a:pt x="44" y="194"/>
                  </a:cubicBezTo>
                  <a:cubicBezTo>
                    <a:pt x="44" y="194"/>
                    <a:pt x="44" y="194"/>
                    <a:pt x="44" y="193"/>
                  </a:cubicBezTo>
                  <a:cubicBezTo>
                    <a:pt x="44" y="193"/>
                    <a:pt x="44" y="193"/>
                    <a:pt x="44" y="193"/>
                  </a:cubicBezTo>
                  <a:cubicBezTo>
                    <a:pt x="44" y="193"/>
                    <a:pt x="44" y="192"/>
                    <a:pt x="45" y="192"/>
                  </a:cubicBezTo>
                  <a:cubicBezTo>
                    <a:pt x="45" y="194"/>
                    <a:pt x="45" y="195"/>
                    <a:pt x="45" y="195"/>
                  </a:cubicBezTo>
                  <a:cubicBezTo>
                    <a:pt x="44" y="196"/>
                    <a:pt x="44" y="196"/>
                    <a:pt x="44" y="197"/>
                  </a:cubicBezTo>
                  <a:cubicBezTo>
                    <a:pt x="44" y="198"/>
                    <a:pt x="44" y="198"/>
                    <a:pt x="44" y="198"/>
                  </a:cubicBezTo>
                  <a:cubicBezTo>
                    <a:pt x="45" y="197"/>
                    <a:pt x="46" y="197"/>
                    <a:pt x="46" y="198"/>
                  </a:cubicBezTo>
                  <a:cubicBezTo>
                    <a:pt x="46" y="198"/>
                    <a:pt x="45" y="198"/>
                    <a:pt x="45" y="198"/>
                  </a:cubicBezTo>
                  <a:cubicBezTo>
                    <a:pt x="45" y="198"/>
                    <a:pt x="44" y="198"/>
                    <a:pt x="44" y="198"/>
                  </a:cubicBezTo>
                  <a:cubicBezTo>
                    <a:pt x="43" y="198"/>
                    <a:pt x="43" y="198"/>
                    <a:pt x="42" y="197"/>
                  </a:cubicBezTo>
                  <a:cubicBezTo>
                    <a:pt x="42" y="197"/>
                    <a:pt x="42" y="197"/>
                    <a:pt x="41" y="196"/>
                  </a:cubicBezTo>
                  <a:cubicBezTo>
                    <a:pt x="41" y="198"/>
                    <a:pt x="40" y="199"/>
                    <a:pt x="38" y="199"/>
                  </a:cubicBezTo>
                  <a:cubicBezTo>
                    <a:pt x="37" y="199"/>
                    <a:pt x="35" y="199"/>
                    <a:pt x="33" y="198"/>
                  </a:cubicBezTo>
                  <a:cubicBezTo>
                    <a:pt x="35" y="198"/>
                    <a:pt x="36" y="197"/>
                    <a:pt x="37" y="197"/>
                  </a:cubicBezTo>
                  <a:cubicBezTo>
                    <a:pt x="39" y="197"/>
                    <a:pt x="40" y="197"/>
                    <a:pt x="41" y="196"/>
                  </a:cubicBezTo>
                  <a:cubicBezTo>
                    <a:pt x="41" y="196"/>
                    <a:pt x="41" y="195"/>
                    <a:pt x="41" y="195"/>
                  </a:cubicBezTo>
                  <a:cubicBezTo>
                    <a:pt x="41" y="195"/>
                    <a:pt x="40" y="195"/>
                    <a:pt x="40" y="195"/>
                  </a:cubicBezTo>
                  <a:cubicBezTo>
                    <a:pt x="40" y="195"/>
                    <a:pt x="39" y="195"/>
                    <a:pt x="39" y="196"/>
                  </a:cubicBezTo>
                  <a:cubicBezTo>
                    <a:pt x="39" y="196"/>
                    <a:pt x="39" y="196"/>
                    <a:pt x="38" y="196"/>
                  </a:cubicBezTo>
                  <a:cubicBezTo>
                    <a:pt x="38" y="195"/>
                    <a:pt x="38" y="195"/>
                    <a:pt x="38" y="195"/>
                  </a:cubicBezTo>
                  <a:cubicBezTo>
                    <a:pt x="39" y="195"/>
                    <a:pt x="39" y="195"/>
                    <a:pt x="39" y="195"/>
                  </a:cubicBezTo>
                  <a:cubicBezTo>
                    <a:pt x="40" y="195"/>
                    <a:pt x="40" y="195"/>
                    <a:pt x="41" y="195"/>
                  </a:cubicBezTo>
                  <a:cubicBezTo>
                    <a:pt x="41" y="194"/>
                    <a:pt x="41" y="194"/>
                    <a:pt x="41" y="193"/>
                  </a:cubicBezTo>
                  <a:cubicBezTo>
                    <a:pt x="41" y="193"/>
                    <a:pt x="41" y="193"/>
                    <a:pt x="41" y="193"/>
                  </a:cubicBezTo>
                  <a:cubicBezTo>
                    <a:pt x="41" y="193"/>
                    <a:pt x="41" y="193"/>
                    <a:pt x="41" y="193"/>
                  </a:cubicBezTo>
                  <a:cubicBezTo>
                    <a:pt x="41" y="194"/>
                    <a:pt x="40" y="194"/>
                    <a:pt x="40" y="194"/>
                  </a:cubicBezTo>
                  <a:cubicBezTo>
                    <a:pt x="40" y="194"/>
                    <a:pt x="40" y="194"/>
                    <a:pt x="39" y="194"/>
                  </a:cubicBezTo>
                  <a:cubicBezTo>
                    <a:pt x="39" y="193"/>
                    <a:pt x="39" y="193"/>
                    <a:pt x="39" y="193"/>
                  </a:cubicBezTo>
                  <a:cubicBezTo>
                    <a:pt x="40" y="193"/>
                    <a:pt x="40" y="192"/>
                    <a:pt x="40" y="192"/>
                  </a:cubicBezTo>
                  <a:cubicBezTo>
                    <a:pt x="39" y="192"/>
                    <a:pt x="39" y="192"/>
                    <a:pt x="39" y="192"/>
                  </a:cubicBezTo>
                  <a:cubicBezTo>
                    <a:pt x="38" y="193"/>
                    <a:pt x="38" y="193"/>
                    <a:pt x="37" y="193"/>
                  </a:cubicBezTo>
                  <a:cubicBezTo>
                    <a:pt x="37" y="192"/>
                    <a:pt x="37" y="192"/>
                    <a:pt x="37" y="191"/>
                  </a:cubicBezTo>
                  <a:cubicBezTo>
                    <a:pt x="37" y="191"/>
                    <a:pt x="38" y="191"/>
                    <a:pt x="38" y="190"/>
                  </a:cubicBezTo>
                  <a:cubicBezTo>
                    <a:pt x="38" y="190"/>
                    <a:pt x="38" y="190"/>
                    <a:pt x="39" y="190"/>
                  </a:cubicBezTo>
                  <a:cubicBezTo>
                    <a:pt x="39" y="189"/>
                    <a:pt x="39" y="189"/>
                    <a:pt x="39" y="189"/>
                  </a:cubicBezTo>
                  <a:cubicBezTo>
                    <a:pt x="39" y="189"/>
                    <a:pt x="39" y="188"/>
                    <a:pt x="38" y="188"/>
                  </a:cubicBezTo>
                  <a:cubicBezTo>
                    <a:pt x="38" y="188"/>
                    <a:pt x="38" y="188"/>
                    <a:pt x="37" y="188"/>
                  </a:cubicBezTo>
                  <a:cubicBezTo>
                    <a:pt x="37" y="188"/>
                    <a:pt x="36" y="188"/>
                    <a:pt x="36" y="188"/>
                  </a:cubicBezTo>
                  <a:cubicBezTo>
                    <a:pt x="36" y="188"/>
                    <a:pt x="35" y="188"/>
                    <a:pt x="34" y="188"/>
                  </a:cubicBezTo>
                  <a:cubicBezTo>
                    <a:pt x="34" y="188"/>
                    <a:pt x="34" y="189"/>
                    <a:pt x="35" y="189"/>
                  </a:cubicBezTo>
                  <a:cubicBezTo>
                    <a:pt x="35" y="189"/>
                    <a:pt x="35" y="189"/>
                    <a:pt x="35" y="189"/>
                  </a:cubicBezTo>
                  <a:cubicBezTo>
                    <a:pt x="36" y="189"/>
                    <a:pt x="36" y="189"/>
                    <a:pt x="36" y="189"/>
                  </a:cubicBezTo>
                  <a:cubicBezTo>
                    <a:pt x="36" y="190"/>
                    <a:pt x="36" y="190"/>
                    <a:pt x="36" y="190"/>
                  </a:cubicBezTo>
                  <a:cubicBezTo>
                    <a:pt x="36" y="191"/>
                    <a:pt x="36" y="191"/>
                    <a:pt x="35" y="192"/>
                  </a:cubicBezTo>
                  <a:cubicBezTo>
                    <a:pt x="35" y="193"/>
                    <a:pt x="34" y="193"/>
                    <a:pt x="33" y="194"/>
                  </a:cubicBezTo>
                  <a:cubicBezTo>
                    <a:pt x="34" y="193"/>
                    <a:pt x="34" y="192"/>
                    <a:pt x="34" y="192"/>
                  </a:cubicBezTo>
                  <a:cubicBezTo>
                    <a:pt x="33" y="191"/>
                    <a:pt x="34" y="191"/>
                    <a:pt x="35" y="190"/>
                  </a:cubicBezTo>
                  <a:cubicBezTo>
                    <a:pt x="34" y="190"/>
                    <a:pt x="34" y="189"/>
                    <a:pt x="33" y="189"/>
                  </a:cubicBezTo>
                  <a:cubicBezTo>
                    <a:pt x="33" y="188"/>
                    <a:pt x="33" y="187"/>
                    <a:pt x="33" y="186"/>
                  </a:cubicBezTo>
                  <a:cubicBezTo>
                    <a:pt x="33" y="186"/>
                    <a:pt x="33" y="186"/>
                    <a:pt x="33" y="186"/>
                  </a:cubicBezTo>
                  <a:cubicBezTo>
                    <a:pt x="32" y="186"/>
                    <a:pt x="32" y="186"/>
                    <a:pt x="31" y="185"/>
                  </a:cubicBezTo>
                  <a:cubicBezTo>
                    <a:pt x="31" y="185"/>
                    <a:pt x="31" y="185"/>
                    <a:pt x="30" y="185"/>
                  </a:cubicBezTo>
                  <a:cubicBezTo>
                    <a:pt x="30" y="185"/>
                    <a:pt x="30" y="184"/>
                    <a:pt x="30" y="184"/>
                  </a:cubicBezTo>
                  <a:cubicBezTo>
                    <a:pt x="29" y="184"/>
                    <a:pt x="28" y="185"/>
                    <a:pt x="28" y="185"/>
                  </a:cubicBezTo>
                  <a:cubicBezTo>
                    <a:pt x="27" y="186"/>
                    <a:pt x="26" y="186"/>
                    <a:pt x="25" y="185"/>
                  </a:cubicBezTo>
                  <a:cubicBezTo>
                    <a:pt x="24" y="185"/>
                    <a:pt x="24" y="185"/>
                    <a:pt x="24" y="185"/>
                  </a:cubicBezTo>
                  <a:cubicBezTo>
                    <a:pt x="24" y="186"/>
                    <a:pt x="24" y="186"/>
                    <a:pt x="24" y="187"/>
                  </a:cubicBezTo>
                  <a:cubicBezTo>
                    <a:pt x="24" y="187"/>
                    <a:pt x="24" y="188"/>
                    <a:pt x="24" y="188"/>
                  </a:cubicBezTo>
                  <a:cubicBezTo>
                    <a:pt x="24" y="188"/>
                    <a:pt x="24" y="188"/>
                    <a:pt x="23" y="188"/>
                  </a:cubicBezTo>
                  <a:cubicBezTo>
                    <a:pt x="23" y="187"/>
                    <a:pt x="22" y="187"/>
                    <a:pt x="23" y="187"/>
                  </a:cubicBezTo>
                  <a:cubicBezTo>
                    <a:pt x="23" y="187"/>
                    <a:pt x="23" y="186"/>
                    <a:pt x="24" y="186"/>
                  </a:cubicBezTo>
                  <a:cubicBezTo>
                    <a:pt x="23" y="186"/>
                    <a:pt x="23" y="185"/>
                    <a:pt x="23" y="186"/>
                  </a:cubicBezTo>
                  <a:cubicBezTo>
                    <a:pt x="22" y="186"/>
                    <a:pt x="22" y="186"/>
                    <a:pt x="22" y="186"/>
                  </a:cubicBezTo>
                  <a:cubicBezTo>
                    <a:pt x="22" y="186"/>
                    <a:pt x="21" y="187"/>
                    <a:pt x="21" y="187"/>
                  </a:cubicBezTo>
                  <a:cubicBezTo>
                    <a:pt x="21" y="187"/>
                    <a:pt x="21" y="187"/>
                    <a:pt x="21" y="187"/>
                  </a:cubicBezTo>
                  <a:cubicBezTo>
                    <a:pt x="20" y="188"/>
                    <a:pt x="19" y="188"/>
                    <a:pt x="19" y="188"/>
                  </a:cubicBezTo>
                  <a:cubicBezTo>
                    <a:pt x="19" y="188"/>
                    <a:pt x="19" y="188"/>
                    <a:pt x="20" y="189"/>
                  </a:cubicBezTo>
                  <a:lnTo>
                    <a:pt x="17" y="189"/>
                  </a:lnTo>
                  <a:cubicBezTo>
                    <a:pt x="18" y="190"/>
                    <a:pt x="17" y="190"/>
                    <a:pt x="16" y="190"/>
                  </a:cubicBezTo>
                  <a:cubicBezTo>
                    <a:pt x="16" y="191"/>
                    <a:pt x="16" y="191"/>
                    <a:pt x="17" y="191"/>
                  </a:cubicBezTo>
                  <a:cubicBezTo>
                    <a:pt x="17" y="191"/>
                    <a:pt x="17" y="192"/>
                    <a:pt x="17" y="192"/>
                  </a:cubicBezTo>
                  <a:cubicBezTo>
                    <a:pt x="17" y="192"/>
                    <a:pt x="16" y="192"/>
                    <a:pt x="16" y="192"/>
                  </a:cubicBezTo>
                  <a:cubicBezTo>
                    <a:pt x="16" y="192"/>
                    <a:pt x="16" y="192"/>
                    <a:pt x="16" y="191"/>
                  </a:cubicBezTo>
                  <a:cubicBezTo>
                    <a:pt x="16" y="191"/>
                    <a:pt x="16" y="191"/>
                    <a:pt x="16" y="191"/>
                  </a:cubicBezTo>
                  <a:cubicBezTo>
                    <a:pt x="15" y="191"/>
                    <a:pt x="15" y="191"/>
                    <a:pt x="15" y="191"/>
                  </a:cubicBezTo>
                  <a:cubicBezTo>
                    <a:pt x="14" y="191"/>
                    <a:pt x="14" y="191"/>
                    <a:pt x="15" y="192"/>
                  </a:cubicBezTo>
                  <a:cubicBezTo>
                    <a:pt x="15" y="192"/>
                    <a:pt x="16" y="193"/>
                    <a:pt x="16" y="192"/>
                  </a:cubicBezTo>
                  <a:cubicBezTo>
                    <a:pt x="16" y="193"/>
                    <a:pt x="16" y="193"/>
                    <a:pt x="15" y="193"/>
                  </a:cubicBezTo>
                  <a:cubicBezTo>
                    <a:pt x="15" y="193"/>
                    <a:pt x="14" y="193"/>
                    <a:pt x="14" y="193"/>
                  </a:cubicBezTo>
                  <a:cubicBezTo>
                    <a:pt x="14" y="194"/>
                    <a:pt x="14" y="194"/>
                    <a:pt x="13" y="194"/>
                  </a:cubicBezTo>
                  <a:cubicBezTo>
                    <a:pt x="13" y="195"/>
                    <a:pt x="13" y="194"/>
                    <a:pt x="13" y="194"/>
                  </a:cubicBezTo>
                  <a:cubicBezTo>
                    <a:pt x="12" y="194"/>
                    <a:pt x="12" y="194"/>
                    <a:pt x="12" y="194"/>
                  </a:cubicBezTo>
                  <a:cubicBezTo>
                    <a:pt x="12" y="194"/>
                    <a:pt x="12" y="194"/>
                    <a:pt x="12" y="193"/>
                  </a:cubicBezTo>
                  <a:cubicBezTo>
                    <a:pt x="12" y="193"/>
                    <a:pt x="13" y="193"/>
                    <a:pt x="13" y="193"/>
                  </a:cubicBezTo>
                  <a:cubicBezTo>
                    <a:pt x="13" y="193"/>
                    <a:pt x="13" y="193"/>
                    <a:pt x="13" y="192"/>
                  </a:cubicBezTo>
                  <a:cubicBezTo>
                    <a:pt x="13" y="192"/>
                    <a:pt x="13" y="192"/>
                    <a:pt x="12" y="192"/>
                  </a:cubicBezTo>
                  <a:cubicBezTo>
                    <a:pt x="12" y="192"/>
                    <a:pt x="12" y="191"/>
                    <a:pt x="12" y="191"/>
                  </a:cubicBezTo>
                  <a:lnTo>
                    <a:pt x="13" y="191"/>
                  </a:lnTo>
                  <a:cubicBezTo>
                    <a:pt x="13" y="190"/>
                    <a:pt x="13" y="190"/>
                    <a:pt x="13" y="190"/>
                  </a:cubicBezTo>
                  <a:cubicBezTo>
                    <a:pt x="12" y="190"/>
                    <a:pt x="12" y="190"/>
                    <a:pt x="11" y="189"/>
                  </a:cubicBezTo>
                  <a:cubicBezTo>
                    <a:pt x="11" y="189"/>
                    <a:pt x="11" y="190"/>
                    <a:pt x="11" y="190"/>
                  </a:cubicBezTo>
                  <a:cubicBezTo>
                    <a:pt x="11" y="190"/>
                    <a:pt x="11" y="190"/>
                    <a:pt x="11" y="190"/>
                  </a:cubicBezTo>
                  <a:cubicBezTo>
                    <a:pt x="11" y="191"/>
                    <a:pt x="11" y="191"/>
                    <a:pt x="11" y="191"/>
                  </a:cubicBezTo>
                  <a:cubicBezTo>
                    <a:pt x="11" y="191"/>
                    <a:pt x="10" y="191"/>
                    <a:pt x="10" y="190"/>
                  </a:cubicBezTo>
                  <a:cubicBezTo>
                    <a:pt x="10" y="191"/>
                    <a:pt x="10" y="191"/>
                    <a:pt x="10" y="191"/>
                  </a:cubicBezTo>
                  <a:cubicBezTo>
                    <a:pt x="10" y="191"/>
                    <a:pt x="10" y="191"/>
                    <a:pt x="10" y="191"/>
                  </a:cubicBezTo>
                  <a:cubicBezTo>
                    <a:pt x="11" y="191"/>
                    <a:pt x="11" y="191"/>
                    <a:pt x="11" y="191"/>
                  </a:cubicBezTo>
                  <a:cubicBezTo>
                    <a:pt x="11" y="192"/>
                    <a:pt x="12" y="192"/>
                    <a:pt x="11" y="192"/>
                  </a:cubicBezTo>
                  <a:cubicBezTo>
                    <a:pt x="11" y="193"/>
                    <a:pt x="11" y="193"/>
                    <a:pt x="10" y="194"/>
                  </a:cubicBezTo>
                  <a:cubicBezTo>
                    <a:pt x="10" y="195"/>
                    <a:pt x="10" y="195"/>
                    <a:pt x="9" y="195"/>
                  </a:cubicBezTo>
                  <a:cubicBezTo>
                    <a:pt x="9" y="196"/>
                    <a:pt x="9" y="197"/>
                    <a:pt x="9" y="197"/>
                  </a:cubicBezTo>
                  <a:cubicBezTo>
                    <a:pt x="9" y="198"/>
                    <a:pt x="9" y="198"/>
                    <a:pt x="10" y="199"/>
                  </a:cubicBezTo>
                  <a:cubicBezTo>
                    <a:pt x="10" y="199"/>
                    <a:pt x="10" y="199"/>
                    <a:pt x="9" y="199"/>
                  </a:cubicBezTo>
                  <a:cubicBezTo>
                    <a:pt x="9" y="199"/>
                    <a:pt x="9" y="199"/>
                    <a:pt x="8" y="199"/>
                  </a:cubicBezTo>
                  <a:cubicBezTo>
                    <a:pt x="8" y="199"/>
                    <a:pt x="8" y="199"/>
                    <a:pt x="7" y="200"/>
                  </a:cubicBezTo>
                  <a:cubicBezTo>
                    <a:pt x="7" y="200"/>
                    <a:pt x="7" y="201"/>
                    <a:pt x="6" y="201"/>
                  </a:cubicBezTo>
                  <a:cubicBezTo>
                    <a:pt x="6" y="201"/>
                    <a:pt x="6" y="201"/>
                    <a:pt x="6" y="200"/>
                  </a:cubicBezTo>
                  <a:cubicBezTo>
                    <a:pt x="6" y="200"/>
                    <a:pt x="5" y="199"/>
                    <a:pt x="5" y="199"/>
                  </a:cubicBezTo>
                  <a:cubicBezTo>
                    <a:pt x="4" y="200"/>
                    <a:pt x="4" y="200"/>
                    <a:pt x="3" y="201"/>
                  </a:cubicBezTo>
                  <a:cubicBezTo>
                    <a:pt x="3" y="201"/>
                    <a:pt x="3" y="201"/>
                    <a:pt x="4" y="202"/>
                  </a:cubicBezTo>
                  <a:cubicBezTo>
                    <a:pt x="3" y="202"/>
                    <a:pt x="3" y="202"/>
                    <a:pt x="2" y="202"/>
                  </a:cubicBezTo>
                  <a:cubicBezTo>
                    <a:pt x="1" y="202"/>
                    <a:pt x="1" y="203"/>
                    <a:pt x="2" y="203"/>
                  </a:cubicBezTo>
                  <a:cubicBezTo>
                    <a:pt x="2" y="204"/>
                    <a:pt x="3" y="204"/>
                    <a:pt x="4" y="203"/>
                  </a:cubicBezTo>
                  <a:cubicBezTo>
                    <a:pt x="5" y="203"/>
                    <a:pt x="6" y="202"/>
                    <a:pt x="6" y="202"/>
                  </a:cubicBezTo>
                  <a:cubicBezTo>
                    <a:pt x="7" y="203"/>
                    <a:pt x="7" y="203"/>
                    <a:pt x="6" y="203"/>
                  </a:cubicBezTo>
                  <a:cubicBezTo>
                    <a:pt x="6" y="204"/>
                    <a:pt x="5" y="204"/>
                    <a:pt x="4" y="204"/>
                  </a:cubicBezTo>
                  <a:cubicBezTo>
                    <a:pt x="4" y="204"/>
                    <a:pt x="3" y="204"/>
                    <a:pt x="2" y="204"/>
                  </a:cubicBezTo>
                  <a:cubicBezTo>
                    <a:pt x="1" y="204"/>
                    <a:pt x="0" y="204"/>
                    <a:pt x="0" y="204"/>
                  </a:cubicBezTo>
                  <a:cubicBezTo>
                    <a:pt x="0" y="203"/>
                    <a:pt x="0" y="203"/>
                    <a:pt x="0" y="202"/>
                  </a:cubicBezTo>
                  <a:cubicBezTo>
                    <a:pt x="0" y="202"/>
                    <a:pt x="0" y="202"/>
                    <a:pt x="0" y="201"/>
                  </a:cubicBezTo>
                  <a:cubicBezTo>
                    <a:pt x="0" y="201"/>
                    <a:pt x="0" y="201"/>
                    <a:pt x="0" y="200"/>
                  </a:cubicBezTo>
                  <a:cubicBezTo>
                    <a:pt x="0" y="200"/>
                    <a:pt x="1" y="200"/>
                    <a:pt x="1" y="199"/>
                  </a:cubicBezTo>
                  <a:cubicBezTo>
                    <a:pt x="1" y="199"/>
                    <a:pt x="0" y="199"/>
                    <a:pt x="0" y="199"/>
                  </a:cubicBezTo>
                  <a:cubicBezTo>
                    <a:pt x="0" y="198"/>
                    <a:pt x="0" y="198"/>
                    <a:pt x="0" y="197"/>
                  </a:cubicBezTo>
                  <a:cubicBezTo>
                    <a:pt x="0" y="196"/>
                    <a:pt x="0" y="196"/>
                    <a:pt x="0" y="195"/>
                  </a:cubicBezTo>
                  <a:cubicBezTo>
                    <a:pt x="0" y="195"/>
                    <a:pt x="1" y="195"/>
                    <a:pt x="1" y="195"/>
                  </a:cubicBezTo>
                  <a:cubicBezTo>
                    <a:pt x="1" y="194"/>
                    <a:pt x="1" y="193"/>
                    <a:pt x="1" y="192"/>
                  </a:cubicBezTo>
                  <a:cubicBezTo>
                    <a:pt x="0" y="192"/>
                    <a:pt x="0" y="191"/>
                    <a:pt x="1" y="191"/>
                  </a:cubicBezTo>
                  <a:cubicBezTo>
                    <a:pt x="1" y="191"/>
                    <a:pt x="2" y="192"/>
                    <a:pt x="1" y="193"/>
                  </a:cubicBezTo>
                  <a:cubicBezTo>
                    <a:pt x="2" y="192"/>
                    <a:pt x="3" y="192"/>
                    <a:pt x="4" y="193"/>
                  </a:cubicBezTo>
                  <a:cubicBezTo>
                    <a:pt x="3" y="193"/>
                    <a:pt x="3" y="194"/>
                    <a:pt x="3" y="194"/>
                  </a:cubicBezTo>
                  <a:cubicBezTo>
                    <a:pt x="3" y="194"/>
                    <a:pt x="3" y="195"/>
                    <a:pt x="4" y="195"/>
                  </a:cubicBezTo>
                  <a:cubicBezTo>
                    <a:pt x="4" y="195"/>
                    <a:pt x="4" y="196"/>
                    <a:pt x="3" y="196"/>
                  </a:cubicBezTo>
                  <a:lnTo>
                    <a:pt x="2" y="196"/>
                  </a:lnTo>
                  <a:cubicBezTo>
                    <a:pt x="2" y="196"/>
                    <a:pt x="2" y="196"/>
                    <a:pt x="2" y="196"/>
                  </a:cubicBezTo>
                  <a:cubicBezTo>
                    <a:pt x="1" y="196"/>
                    <a:pt x="1" y="196"/>
                    <a:pt x="1" y="197"/>
                  </a:cubicBezTo>
                  <a:cubicBezTo>
                    <a:pt x="2" y="197"/>
                    <a:pt x="2" y="198"/>
                    <a:pt x="2" y="197"/>
                  </a:cubicBezTo>
                  <a:cubicBezTo>
                    <a:pt x="3" y="197"/>
                    <a:pt x="3" y="197"/>
                    <a:pt x="4" y="197"/>
                  </a:cubicBezTo>
                  <a:cubicBezTo>
                    <a:pt x="4" y="197"/>
                    <a:pt x="5" y="197"/>
                    <a:pt x="5" y="197"/>
                  </a:cubicBezTo>
                  <a:cubicBezTo>
                    <a:pt x="6" y="197"/>
                    <a:pt x="6" y="197"/>
                    <a:pt x="6" y="197"/>
                  </a:cubicBezTo>
                  <a:cubicBezTo>
                    <a:pt x="6" y="197"/>
                    <a:pt x="6" y="198"/>
                    <a:pt x="6" y="198"/>
                  </a:cubicBezTo>
                  <a:lnTo>
                    <a:pt x="5" y="198"/>
                  </a:lnTo>
                  <a:cubicBezTo>
                    <a:pt x="5" y="198"/>
                    <a:pt x="4" y="198"/>
                    <a:pt x="4" y="198"/>
                  </a:cubicBezTo>
                  <a:cubicBezTo>
                    <a:pt x="4" y="198"/>
                    <a:pt x="4" y="198"/>
                    <a:pt x="4" y="199"/>
                  </a:cubicBezTo>
                  <a:cubicBezTo>
                    <a:pt x="4" y="199"/>
                    <a:pt x="4" y="199"/>
                    <a:pt x="4" y="199"/>
                  </a:cubicBezTo>
                  <a:cubicBezTo>
                    <a:pt x="5" y="199"/>
                    <a:pt x="5" y="199"/>
                    <a:pt x="5" y="199"/>
                  </a:cubicBezTo>
                  <a:cubicBezTo>
                    <a:pt x="5" y="199"/>
                    <a:pt x="5" y="199"/>
                    <a:pt x="6" y="198"/>
                  </a:cubicBezTo>
                  <a:cubicBezTo>
                    <a:pt x="6" y="198"/>
                    <a:pt x="6" y="198"/>
                    <a:pt x="6" y="198"/>
                  </a:cubicBezTo>
                  <a:cubicBezTo>
                    <a:pt x="6" y="198"/>
                    <a:pt x="7" y="198"/>
                    <a:pt x="7" y="198"/>
                  </a:cubicBezTo>
                  <a:cubicBezTo>
                    <a:pt x="7" y="199"/>
                    <a:pt x="8" y="199"/>
                    <a:pt x="8" y="198"/>
                  </a:cubicBezTo>
                  <a:lnTo>
                    <a:pt x="8" y="195"/>
                  </a:lnTo>
                  <a:cubicBezTo>
                    <a:pt x="7" y="195"/>
                    <a:pt x="6" y="195"/>
                    <a:pt x="7" y="195"/>
                  </a:cubicBezTo>
                  <a:cubicBezTo>
                    <a:pt x="7" y="195"/>
                    <a:pt x="7" y="194"/>
                    <a:pt x="8" y="194"/>
                  </a:cubicBezTo>
                  <a:cubicBezTo>
                    <a:pt x="8" y="194"/>
                    <a:pt x="8" y="194"/>
                    <a:pt x="8" y="194"/>
                  </a:cubicBezTo>
                  <a:cubicBezTo>
                    <a:pt x="8" y="194"/>
                    <a:pt x="7" y="194"/>
                    <a:pt x="7" y="194"/>
                  </a:cubicBezTo>
                  <a:cubicBezTo>
                    <a:pt x="7" y="194"/>
                    <a:pt x="7" y="194"/>
                    <a:pt x="6" y="194"/>
                  </a:cubicBezTo>
                  <a:cubicBezTo>
                    <a:pt x="6" y="194"/>
                    <a:pt x="6" y="194"/>
                    <a:pt x="5" y="194"/>
                  </a:cubicBezTo>
                  <a:cubicBezTo>
                    <a:pt x="5" y="193"/>
                    <a:pt x="5" y="193"/>
                    <a:pt x="5" y="193"/>
                  </a:cubicBezTo>
                  <a:cubicBezTo>
                    <a:pt x="5" y="192"/>
                    <a:pt x="5" y="192"/>
                    <a:pt x="6" y="192"/>
                  </a:cubicBezTo>
                  <a:cubicBezTo>
                    <a:pt x="6" y="191"/>
                    <a:pt x="6" y="191"/>
                    <a:pt x="6" y="191"/>
                  </a:cubicBezTo>
                  <a:cubicBezTo>
                    <a:pt x="6" y="190"/>
                    <a:pt x="6" y="190"/>
                    <a:pt x="6" y="190"/>
                  </a:cubicBezTo>
                  <a:cubicBezTo>
                    <a:pt x="6" y="189"/>
                    <a:pt x="7" y="189"/>
                    <a:pt x="7" y="190"/>
                  </a:cubicBezTo>
                  <a:cubicBezTo>
                    <a:pt x="8" y="190"/>
                    <a:pt x="8" y="190"/>
                    <a:pt x="9" y="190"/>
                  </a:cubicBezTo>
                  <a:cubicBezTo>
                    <a:pt x="9" y="190"/>
                    <a:pt x="9" y="189"/>
                    <a:pt x="9" y="189"/>
                  </a:cubicBezTo>
                  <a:cubicBezTo>
                    <a:pt x="9" y="189"/>
                    <a:pt x="8" y="189"/>
                    <a:pt x="8" y="189"/>
                  </a:cubicBezTo>
                  <a:cubicBezTo>
                    <a:pt x="8" y="189"/>
                    <a:pt x="8" y="189"/>
                    <a:pt x="8" y="189"/>
                  </a:cubicBezTo>
                  <a:cubicBezTo>
                    <a:pt x="8" y="189"/>
                    <a:pt x="8" y="188"/>
                    <a:pt x="8" y="188"/>
                  </a:cubicBezTo>
                  <a:cubicBezTo>
                    <a:pt x="7" y="187"/>
                    <a:pt x="7" y="187"/>
                    <a:pt x="7" y="188"/>
                  </a:cubicBezTo>
                  <a:cubicBezTo>
                    <a:pt x="6" y="188"/>
                    <a:pt x="5" y="189"/>
                    <a:pt x="5" y="189"/>
                  </a:cubicBezTo>
                  <a:cubicBezTo>
                    <a:pt x="4" y="190"/>
                    <a:pt x="4" y="190"/>
                    <a:pt x="3" y="191"/>
                  </a:cubicBezTo>
                  <a:cubicBezTo>
                    <a:pt x="3" y="191"/>
                    <a:pt x="2" y="191"/>
                    <a:pt x="2" y="190"/>
                  </a:cubicBezTo>
                  <a:cubicBezTo>
                    <a:pt x="2" y="189"/>
                    <a:pt x="2" y="189"/>
                    <a:pt x="3" y="189"/>
                  </a:cubicBezTo>
                  <a:cubicBezTo>
                    <a:pt x="3" y="189"/>
                    <a:pt x="4" y="189"/>
                    <a:pt x="4" y="189"/>
                  </a:cubicBezTo>
                  <a:cubicBezTo>
                    <a:pt x="3" y="188"/>
                    <a:pt x="3" y="188"/>
                    <a:pt x="3" y="188"/>
                  </a:cubicBezTo>
                  <a:cubicBezTo>
                    <a:pt x="3" y="188"/>
                    <a:pt x="3" y="188"/>
                    <a:pt x="3" y="188"/>
                  </a:cubicBezTo>
                  <a:cubicBezTo>
                    <a:pt x="2" y="188"/>
                    <a:pt x="2" y="188"/>
                    <a:pt x="2" y="188"/>
                  </a:cubicBezTo>
                  <a:cubicBezTo>
                    <a:pt x="2" y="188"/>
                    <a:pt x="1" y="188"/>
                    <a:pt x="1" y="188"/>
                  </a:cubicBezTo>
                  <a:cubicBezTo>
                    <a:pt x="1" y="188"/>
                    <a:pt x="2" y="187"/>
                    <a:pt x="2" y="187"/>
                  </a:cubicBezTo>
                  <a:cubicBezTo>
                    <a:pt x="2" y="187"/>
                    <a:pt x="2" y="187"/>
                    <a:pt x="2" y="187"/>
                  </a:cubicBezTo>
                  <a:cubicBezTo>
                    <a:pt x="1" y="187"/>
                    <a:pt x="1" y="187"/>
                    <a:pt x="1" y="187"/>
                  </a:cubicBezTo>
                  <a:cubicBezTo>
                    <a:pt x="1" y="187"/>
                    <a:pt x="1" y="187"/>
                    <a:pt x="1" y="187"/>
                  </a:cubicBezTo>
                  <a:cubicBezTo>
                    <a:pt x="1" y="187"/>
                    <a:pt x="1" y="186"/>
                    <a:pt x="1" y="186"/>
                  </a:cubicBezTo>
                  <a:cubicBezTo>
                    <a:pt x="0" y="186"/>
                    <a:pt x="0" y="185"/>
                    <a:pt x="0" y="185"/>
                  </a:cubicBezTo>
                  <a:cubicBezTo>
                    <a:pt x="0" y="185"/>
                    <a:pt x="0" y="184"/>
                    <a:pt x="0" y="184"/>
                  </a:cubicBezTo>
                  <a:cubicBezTo>
                    <a:pt x="0" y="183"/>
                    <a:pt x="0" y="183"/>
                    <a:pt x="0" y="182"/>
                  </a:cubicBezTo>
                  <a:cubicBezTo>
                    <a:pt x="0" y="179"/>
                    <a:pt x="0" y="176"/>
                    <a:pt x="0" y="172"/>
                  </a:cubicBezTo>
                  <a:cubicBezTo>
                    <a:pt x="0" y="169"/>
                    <a:pt x="0" y="165"/>
                    <a:pt x="0" y="161"/>
                  </a:cubicBezTo>
                  <a:cubicBezTo>
                    <a:pt x="0" y="158"/>
                    <a:pt x="0" y="154"/>
                    <a:pt x="0" y="150"/>
                  </a:cubicBezTo>
                  <a:cubicBezTo>
                    <a:pt x="0" y="147"/>
                    <a:pt x="0" y="144"/>
                    <a:pt x="0" y="141"/>
                  </a:cubicBezTo>
                  <a:cubicBezTo>
                    <a:pt x="0" y="129"/>
                    <a:pt x="0" y="117"/>
                    <a:pt x="0" y="105"/>
                  </a:cubicBezTo>
                  <a:cubicBezTo>
                    <a:pt x="0" y="94"/>
                    <a:pt x="0" y="82"/>
                    <a:pt x="0" y="70"/>
                  </a:cubicBezTo>
                  <a:cubicBezTo>
                    <a:pt x="0" y="58"/>
                    <a:pt x="0" y="46"/>
                    <a:pt x="0" y="34"/>
                  </a:cubicBezTo>
                  <a:cubicBezTo>
                    <a:pt x="0" y="23"/>
                    <a:pt x="0" y="12"/>
                    <a:pt x="1" y="1"/>
                  </a:cubicBezTo>
                  <a:cubicBezTo>
                    <a:pt x="3" y="1"/>
                    <a:pt x="5" y="1"/>
                    <a:pt x="7" y="1"/>
                  </a:cubicBezTo>
                  <a:cubicBezTo>
                    <a:pt x="9" y="1"/>
                    <a:pt x="11" y="1"/>
                    <a:pt x="12" y="2"/>
                  </a:cubicBezTo>
                  <a:cubicBezTo>
                    <a:pt x="13" y="2"/>
                    <a:pt x="13" y="2"/>
                    <a:pt x="13" y="1"/>
                  </a:cubicBezTo>
                  <a:cubicBezTo>
                    <a:pt x="14" y="1"/>
                    <a:pt x="14" y="1"/>
                    <a:pt x="15" y="1"/>
                  </a:cubicBezTo>
                  <a:cubicBezTo>
                    <a:pt x="15" y="2"/>
                    <a:pt x="15" y="2"/>
                    <a:pt x="15" y="3"/>
                  </a:cubicBezTo>
                  <a:cubicBezTo>
                    <a:pt x="15" y="3"/>
                    <a:pt x="15" y="4"/>
                    <a:pt x="15" y="4"/>
                  </a:cubicBezTo>
                  <a:cubicBezTo>
                    <a:pt x="15" y="3"/>
                    <a:pt x="16" y="3"/>
                    <a:pt x="16" y="3"/>
                  </a:cubicBezTo>
                  <a:cubicBezTo>
                    <a:pt x="16" y="3"/>
                    <a:pt x="17" y="3"/>
                    <a:pt x="17" y="3"/>
                  </a:cubicBezTo>
                  <a:cubicBezTo>
                    <a:pt x="18" y="3"/>
                    <a:pt x="18" y="3"/>
                    <a:pt x="18" y="3"/>
                  </a:cubicBezTo>
                  <a:cubicBezTo>
                    <a:pt x="19" y="3"/>
                    <a:pt x="19" y="2"/>
                    <a:pt x="19" y="2"/>
                  </a:cubicBezTo>
                  <a:cubicBezTo>
                    <a:pt x="20" y="2"/>
                    <a:pt x="20" y="2"/>
                    <a:pt x="20" y="2"/>
                  </a:cubicBezTo>
                  <a:cubicBezTo>
                    <a:pt x="20" y="3"/>
                    <a:pt x="20" y="4"/>
                    <a:pt x="20" y="4"/>
                  </a:cubicBezTo>
                  <a:cubicBezTo>
                    <a:pt x="20" y="4"/>
                    <a:pt x="20" y="3"/>
                    <a:pt x="21" y="3"/>
                  </a:cubicBezTo>
                  <a:cubicBezTo>
                    <a:pt x="22" y="3"/>
                    <a:pt x="22" y="2"/>
                    <a:pt x="23" y="2"/>
                  </a:cubicBezTo>
                  <a:cubicBezTo>
                    <a:pt x="24" y="2"/>
                    <a:pt x="24" y="1"/>
                    <a:pt x="25" y="1"/>
                  </a:cubicBezTo>
                  <a:cubicBezTo>
                    <a:pt x="26" y="1"/>
                    <a:pt x="27" y="1"/>
                    <a:pt x="27" y="1"/>
                  </a:cubicBezTo>
                  <a:cubicBezTo>
                    <a:pt x="28" y="1"/>
                    <a:pt x="29" y="1"/>
                    <a:pt x="30" y="1"/>
                  </a:cubicBezTo>
                  <a:cubicBezTo>
                    <a:pt x="32" y="1"/>
                    <a:pt x="33" y="1"/>
                    <a:pt x="34" y="1"/>
                  </a:cubicBezTo>
                  <a:cubicBezTo>
                    <a:pt x="36" y="1"/>
                    <a:pt x="38" y="1"/>
                    <a:pt x="40" y="1"/>
                  </a:cubicBezTo>
                  <a:cubicBezTo>
                    <a:pt x="42" y="1"/>
                    <a:pt x="44" y="1"/>
                    <a:pt x="46" y="1"/>
                  </a:cubicBezTo>
                  <a:cubicBezTo>
                    <a:pt x="47" y="2"/>
                    <a:pt x="47" y="3"/>
                    <a:pt x="47" y="4"/>
                  </a:cubicBezTo>
                  <a:cubicBezTo>
                    <a:pt x="48" y="5"/>
                    <a:pt x="48" y="5"/>
                    <a:pt x="47" y="6"/>
                  </a:cubicBezTo>
                  <a:cubicBezTo>
                    <a:pt x="47" y="6"/>
                    <a:pt x="47" y="6"/>
                    <a:pt x="47" y="7"/>
                  </a:cubicBezTo>
                  <a:cubicBezTo>
                    <a:pt x="47" y="7"/>
                    <a:pt x="48" y="7"/>
                    <a:pt x="48" y="7"/>
                  </a:cubicBezTo>
                  <a:cubicBezTo>
                    <a:pt x="48" y="7"/>
                    <a:pt x="48" y="7"/>
                    <a:pt x="49" y="7"/>
                  </a:cubicBezTo>
                  <a:cubicBezTo>
                    <a:pt x="49" y="7"/>
                    <a:pt x="49" y="8"/>
                    <a:pt x="49" y="8"/>
                  </a:cubicBezTo>
                  <a:lnTo>
                    <a:pt x="47" y="8"/>
                  </a:lnTo>
                  <a:cubicBezTo>
                    <a:pt x="47" y="9"/>
                    <a:pt x="48" y="9"/>
                    <a:pt x="48" y="9"/>
                  </a:cubicBezTo>
                  <a:cubicBezTo>
                    <a:pt x="49" y="10"/>
                    <a:pt x="49" y="10"/>
                    <a:pt x="50" y="11"/>
                  </a:cubicBezTo>
                  <a:cubicBezTo>
                    <a:pt x="54" y="24"/>
                    <a:pt x="58" y="37"/>
                    <a:pt x="62" y="49"/>
                  </a:cubicBezTo>
                  <a:cubicBezTo>
                    <a:pt x="66" y="62"/>
                    <a:pt x="71" y="75"/>
                    <a:pt x="75" y="88"/>
                  </a:cubicBezTo>
                  <a:cubicBezTo>
                    <a:pt x="75" y="89"/>
                    <a:pt x="75" y="89"/>
                    <a:pt x="74" y="90"/>
                  </a:cubicBezTo>
                  <a:cubicBezTo>
                    <a:pt x="74" y="90"/>
                    <a:pt x="73" y="90"/>
                    <a:pt x="73" y="91"/>
                  </a:cubicBezTo>
                  <a:cubicBezTo>
                    <a:pt x="73" y="92"/>
                    <a:pt x="73" y="93"/>
                    <a:pt x="74" y="94"/>
                  </a:cubicBezTo>
                  <a:cubicBezTo>
                    <a:pt x="74" y="95"/>
                    <a:pt x="75" y="96"/>
                    <a:pt x="75" y="97"/>
                  </a:cubicBezTo>
                  <a:cubicBezTo>
                    <a:pt x="76" y="97"/>
                    <a:pt x="76" y="97"/>
                    <a:pt x="76" y="97"/>
                  </a:cubicBezTo>
                  <a:cubicBezTo>
                    <a:pt x="76" y="96"/>
                    <a:pt x="76" y="96"/>
                    <a:pt x="76" y="96"/>
                  </a:cubicBezTo>
                  <a:cubicBezTo>
                    <a:pt x="76" y="95"/>
                    <a:pt x="76" y="95"/>
                    <a:pt x="77" y="95"/>
                  </a:cubicBezTo>
                  <a:cubicBezTo>
                    <a:pt x="77" y="95"/>
                    <a:pt x="77" y="95"/>
                    <a:pt x="77" y="95"/>
                  </a:cubicBezTo>
                  <a:cubicBezTo>
                    <a:pt x="77" y="93"/>
                    <a:pt x="77" y="92"/>
                    <a:pt x="77" y="91"/>
                  </a:cubicBezTo>
                  <a:cubicBezTo>
                    <a:pt x="78" y="89"/>
                    <a:pt x="78" y="88"/>
                    <a:pt x="78" y="86"/>
                  </a:cubicBezTo>
                  <a:cubicBezTo>
                    <a:pt x="79" y="85"/>
                    <a:pt x="80" y="84"/>
                    <a:pt x="80" y="83"/>
                  </a:cubicBezTo>
                  <a:cubicBezTo>
                    <a:pt x="81" y="82"/>
                    <a:pt x="81" y="80"/>
                    <a:pt x="81" y="78"/>
                  </a:cubicBezTo>
                  <a:cubicBezTo>
                    <a:pt x="82" y="77"/>
                    <a:pt x="82" y="76"/>
                    <a:pt x="83" y="75"/>
                  </a:cubicBezTo>
                  <a:cubicBezTo>
                    <a:pt x="83" y="74"/>
                    <a:pt x="83" y="73"/>
                    <a:pt x="83" y="72"/>
                  </a:cubicBezTo>
                  <a:cubicBezTo>
                    <a:pt x="84" y="72"/>
                    <a:pt x="84" y="71"/>
                    <a:pt x="84" y="70"/>
                  </a:cubicBezTo>
                  <a:cubicBezTo>
                    <a:pt x="84" y="70"/>
                    <a:pt x="84" y="69"/>
                    <a:pt x="85" y="69"/>
                  </a:cubicBezTo>
                  <a:cubicBezTo>
                    <a:pt x="85" y="69"/>
                    <a:pt x="85" y="68"/>
                    <a:pt x="86" y="68"/>
                  </a:cubicBezTo>
                  <a:cubicBezTo>
                    <a:pt x="86" y="68"/>
                    <a:pt x="86" y="67"/>
                    <a:pt x="85" y="67"/>
                  </a:cubicBezTo>
                  <a:cubicBezTo>
                    <a:pt x="85" y="66"/>
                    <a:pt x="85" y="65"/>
                    <a:pt x="86" y="65"/>
                  </a:cubicBezTo>
                  <a:cubicBezTo>
                    <a:pt x="86" y="65"/>
                    <a:pt x="86" y="65"/>
                    <a:pt x="86" y="64"/>
                  </a:cubicBezTo>
                  <a:cubicBezTo>
                    <a:pt x="86" y="64"/>
                    <a:pt x="86" y="64"/>
                    <a:pt x="86" y="64"/>
                  </a:cubicBezTo>
                  <a:cubicBezTo>
                    <a:pt x="87" y="63"/>
                    <a:pt x="87" y="63"/>
                    <a:pt x="86" y="62"/>
                  </a:cubicBezTo>
                  <a:cubicBezTo>
                    <a:pt x="86" y="61"/>
                    <a:pt x="86" y="61"/>
                    <a:pt x="86" y="60"/>
                  </a:cubicBezTo>
                  <a:cubicBezTo>
                    <a:pt x="87" y="59"/>
                    <a:pt x="87" y="58"/>
                    <a:pt x="88" y="58"/>
                  </a:cubicBezTo>
                  <a:cubicBezTo>
                    <a:pt x="89" y="57"/>
                    <a:pt x="89" y="56"/>
                    <a:pt x="90" y="55"/>
                  </a:cubicBezTo>
                  <a:cubicBezTo>
                    <a:pt x="90" y="54"/>
                    <a:pt x="89" y="54"/>
                    <a:pt x="89" y="54"/>
                  </a:cubicBezTo>
                  <a:cubicBezTo>
                    <a:pt x="88" y="54"/>
                    <a:pt x="88" y="54"/>
                    <a:pt x="88" y="54"/>
                  </a:cubicBezTo>
                  <a:cubicBezTo>
                    <a:pt x="88" y="55"/>
                    <a:pt x="87" y="56"/>
                    <a:pt x="87" y="58"/>
                  </a:cubicBezTo>
                  <a:cubicBezTo>
                    <a:pt x="86" y="59"/>
                    <a:pt x="86" y="60"/>
                    <a:pt x="85" y="60"/>
                  </a:cubicBezTo>
                  <a:cubicBezTo>
                    <a:pt x="85" y="64"/>
                    <a:pt x="84" y="66"/>
                    <a:pt x="82" y="67"/>
                  </a:cubicBezTo>
                  <a:cubicBezTo>
                    <a:pt x="82" y="68"/>
                    <a:pt x="82" y="68"/>
                    <a:pt x="83" y="68"/>
                  </a:cubicBezTo>
                  <a:cubicBezTo>
                    <a:pt x="83" y="68"/>
                    <a:pt x="83" y="69"/>
                    <a:pt x="83" y="69"/>
                  </a:cubicBezTo>
                  <a:cubicBezTo>
                    <a:pt x="83" y="69"/>
                    <a:pt x="83" y="70"/>
                    <a:pt x="82" y="70"/>
                  </a:cubicBezTo>
                  <a:cubicBezTo>
                    <a:pt x="82" y="71"/>
                    <a:pt x="81" y="71"/>
                    <a:pt x="81" y="72"/>
                  </a:cubicBezTo>
                  <a:cubicBezTo>
                    <a:pt x="80" y="73"/>
                    <a:pt x="80" y="74"/>
                    <a:pt x="80" y="76"/>
                  </a:cubicBezTo>
                  <a:cubicBezTo>
                    <a:pt x="80" y="77"/>
                    <a:pt x="79" y="78"/>
                    <a:pt x="78" y="79"/>
                  </a:cubicBezTo>
                  <a:cubicBezTo>
                    <a:pt x="78" y="80"/>
                    <a:pt x="78" y="80"/>
                    <a:pt x="79" y="80"/>
                  </a:cubicBezTo>
                  <a:cubicBezTo>
                    <a:pt x="79" y="80"/>
                    <a:pt x="78" y="81"/>
                    <a:pt x="78" y="81"/>
                  </a:cubicBezTo>
                  <a:cubicBezTo>
                    <a:pt x="78" y="75"/>
                    <a:pt x="77" y="68"/>
                    <a:pt x="77" y="61"/>
                  </a:cubicBezTo>
                  <a:cubicBezTo>
                    <a:pt x="77" y="54"/>
                    <a:pt x="77" y="48"/>
                    <a:pt x="77" y="41"/>
                  </a:cubicBezTo>
                  <a:cubicBezTo>
                    <a:pt x="77" y="34"/>
                    <a:pt x="77" y="27"/>
                    <a:pt x="77" y="20"/>
                  </a:cubicBezTo>
                  <a:cubicBezTo>
                    <a:pt x="77" y="14"/>
                    <a:pt x="77" y="7"/>
                    <a:pt x="77" y="1"/>
                  </a:cubicBezTo>
                  <a:cubicBezTo>
                    <a:pt x="78" y="1"/>
                    <a:pt x="79" y="1"/>
                    <a:pt x="80" y="1"/>
                  </a:cubicBezTo>
                  <a:cubicBezTo>
                    <a:pt x="81" y="1"/>
                    <a:pt x="82" y="1"/>
                    <a:pt x="83" y="1"/>
                  </a:cubicBezTo>
                  <a:cubicBezTo>
                    <a:pt x="84" y="1"/>
                    <a:pt x="85" y="0"/>
                    <a:pt x="86" y="0"/>
                  </a:cubicBezTo>
                  <a:cubicBezTo>
                    <a:pt x="87" y="0"/>
                    <a:pt x="88" y="0"/>
                    <a:pt x="89" y="1"/>
                  </a:cubicBezTo>
                  <a:lnTo>
                    <a:pt x="89" y="1"/>
                  </a:lnTo>
                  <a:cubicBezTo>
                    <a:pt x="89" y="1"/>
                    <a:pt x="89" y="1"/>
                    <a:pt x="89" y="1"/>
                  </a:cubicBezTo>
                  <a:lnTo>
                    <a:pt x="89" y="2"/>
                  </a:lnTo>
                  <a:cubicBezTo>
                    <a:pt x="89" y="2"/>
                    <a:pt x="90" y="2"/>
                    <a:pt x="90" y="1"/>
                  </a:cubicBezTo>
                  <a:cubicBezTo>
                    <a:pt x="90" y="1"/>
                    <a:pt x="91" y="1"/>
                    <a:pt x="91" y="1"/>
                  </a:cubicBezTo>
                  <a:cubicBezTo>
                    <a:pt x="92" y="1"/>
                    <a:pt x="93" y="1"/>
                    <a:pt x="94" y="1"/>
                  </a:cubicBezTo>
                  <a:cubicBezTo>
                    <a:pt x="95" y="1"/>
                    <a:pt x="96" y="1"/>
                    <a:pt x="97" y="1"/>
                  </a:cubicBezTo>
                  <a:cubicBezTo>
                    <a:pt x="97" y="1"/>
                    <a:pt x="97" y="2"/>
                    <a:pt x="96" y="2"/>
                  </a:cubicBezTo>
                  <a:cubicBezTo>
                    <a:pt x="96" y="2"/>
                    <a:pt x="96" y="2"/>
                    <a:pt x="95" y="2"/>
                  </a:cubicBezTo>
                  <a:cubicBezTo>
                    <a:pt x="95" y="2"/>
                    <a:pt x="95" y="2"/>
                    <a:pt x="95" y="3"/>
                  </a:cubicBezTo>
                  <a:cubicBezTo>
                    <a:pt x="96" y="3"/>
                    <a:pt x="96" y="3"/>
                    <a:pt x="96" y="3"/>
                  </a:cubicBezTo>
                  <a:cubicBezTo>
                    <a:pt x="96" y="3"/>
                    <a:pt x="96" y="3"/>
                    <a:pt x="97" y="3"/>
                  </a:cubicBezTo>
                  <a:cubicBezTo>
                    <a:pt x="97" y="3"/>
                    <a:pt x="97" y="4"/>
                    <a:pt x="97" y="4"/>
                  </a:cubicBezTo>
                  <a:cubicBezTo>
                    <a:pt x="97" y="4"/>
                    <a:pt x="98" y="5"/>
                    <a:pt x="98" y="5"/>
                  </a:cubicBezTo>
                  <a:cubicBezTo>
                    <a:pt x="99" y="5"/>
                    <a:pt x="99" y="6"/>
                    <a:pt x="100" y="6"/>
                  </a:cubicBezTo>
                  <a:cubicBezTo>
                    <a:pt x="100" y="6"/>
                    <a:pt x="100" y="7"/>
                    <a:pt x="100" y="7"/>
                  </a:cubicBezTo>
                  <a:cubicBezTo>
                    <a:pt x="99" y="7"/>
                    <a:pt x="99" y="7"/>
                    <a:pt x="99" y="7"/>
                  </a:cubicBezTo>
                  <a:cubicBezTo>
                    <a:pt x="99" y="7"/>
                    <a:pt x="98" y="8"/>
                    <a:pt x="98" y="8"/>
                  </a:cubicBezTo>
                  <a:cubicBezTo>
                    <a:pt x="98" y="8"/>
                    <a:pt x="98" y="8"/>
                    <a:pt x="98" y="9"/>
                  </a:cubicBezTo>
                  <a:cubicBezTo>
                    <a:pt x="98" y="9"/>
                    <a:pt x="99" y="9"/>
                    <a:pt x="99" y="9"/>
                  </a:cubicBezTo>
                  <a:cubicBezTo>
                    <a:pt x="99" y="9"/>
                    <a:pt x="100" y="9"/>
                    <a:pt x="100" y="9"/>
                  </a:cubicBezTo>
                  <a:cubicBezTo>
                    <a:pt x="101" y="9"/>
                    <a:pt x="101" y="9"/>
                    <a:pt x="102" y="9"/>
                  </a:cubicBezTo>
                  <a:cubicBezTo>
                    <a:pt x="102" y="9"/>
                    <a:pt x="102" y="10"/>
                    <a:pt x="102" y="10"/>
                  </a:cubicBezTo>
                  <a:cubicBezTo>
                    <a:pt x="103" y="10"/>
                    <a:pt x="103" y="10"/>
                    <a:pt x="104" y="9"/>
                  </a:cubicBezTo>
                  <a:cubicBezTo>
                    <a:pt x="104" y="8"/>
                    <a:pt x="104" y="8"/>
                    <a:pt x="105" y="8"/>
                  </a:cubicBezTo>
                  <a:cubicBezTo>
                    <a:pt x="106" y="8"/>
                    <a:pt x="105" y="9"/>
                    <a:pt x="105" y="9"/>
                  </a:cubicBezTo>
                  <a:cubicBezTo>
                    <a:pt x="105" y="9"/>
                    <a:pt x="104" y="9"/>
                    <a:pt x="104" y="9"/>
                  </a:cubicBezTo>
                  <a:cubicBezTo>
                    <a:pt x="105" y="10"/>
                    <a:pt x="105" y="10"/>
                    <a:pt x="105" y="10"/>
                  </a:cubicBezTo>
                  <a:cubicBezTo>
                    <a:pt x="106" y="11"/>
                    <a:pt x="106" y="11"/>
                    <a:pt x="106" y="11"/>
                  </a:cubicBezTo>
                  <a:cubicBezTo>
                    <a:pt x="107" y="11"/>
                    <a:pt x="107" y="11"/>
                    <a:pt x="107" y="10"/>
                  </a:cubicBezTo>
                  <a:cubicBezTo>
                    <a:pt x="108" y="10"/>
                    <a:pt x="108" y="10"/>
                    <a:pt x="108" y="10"/>
                  </a:cubicBezTo>
                  <a:cubicBezTo>
                    <a:pt x="108" y="9"/>
                    <a:pt x="108" y="9"/>
                    <a:pt x="109" y="9"/>
                  </a:cubicBezTo>
                  <a:cubicBezTo>
                    <a:pt x="109" y="9"/>
                    <a:pt x="110" y="9"/>
                    <a:pt x="110" y="9"/>
                  </a:cubicBezTo>
                  <a:close/>
                  <a:moveTo>
                    <a:pt x="7" y="199"/>
                  </a:moveTo>
                  <a:lnTo>
                    <a:pt x="6" y="199"/>
                  </a:lnTo>
                  <a:lnTo>
                    <a:pt x="6" y="200"/>
                  </a:lnTo>
                  <a:lnTo>
                    <a:pt x="7" y="200"/>
                  </a:lnTo>
                  <a:lnTo>
                    <a:pt x="7" y="199"/>
                  </a:lnTo>
                  <a:close/>
                  <a:moveTo>
                    <a:pt x="35" y="2"/>
                  </a:moveTo>
                  <a:cubicBezTo>
                    <a:pt x="35" y="2"/>
                    <a:pt x="36" y="2"/>
                    <a:pt x="36" y="2"/>
                  </a:cubicBezTo>
                  <a:cubicBezTo>
                    <a:pt x="36" y="2"/>
                    <a:pt x="36" y="2"/>
                    <a:pt x="36" y="2"/>
                  </a:cubicBezTo>
                  <a:cubicBezTo>
                    <a:pt x="36" y="2"/>
                    <a:pt x="36" y="2"/>
                    <a:pt x="35" y="2"/>
                  </a:cubicBezTo>
                  <a:cubicBezTo>
                    <a:pt x="35" y="2"/>
                    <a:pt x="35" y="2"/>
                    <a:pt x="35" y="2"/>
                  </a:cubicBezTo>
                  <a:close/>
                  <a:moveTo>
                    <a:pt x="3" y="3"/>
                  </a:moveTo>
                  <a:cubicBezTo>
                    <a:pt x="3" y="3"/>
                    <a:pt x="3" y="3"/>
                    <a:pt x="3" y="3"/>
                  </a:cubicBezTo>
                  <a:cubicBezTo>
                    <a:pt x="3" y="3"/>
                    <a:pt x="4" y="3"/>
                    <a:pt x="4" y="3"/>
                  </a:cubicBezTo>
                  <a:cubicBezTo>
                    <a:pt x="4" y="3"/>
                    <a:pt x="4" y="3"/>
                    <a:pt x="3" y="2"/>
                  </a:cubicBezTo>
                  <a:cubicBezTo>
                    <a:pt x="3" y="2"/>
                    <a:pt x="3" y="3"/>
                    <a:pt x="3" y="3"/>
                  </a:cubicBezTo>
                  <a:close/>
                  <a:moveTo>
                    <a:pt x="23" y="4"/>
                  </a:moveTo>
                  <a:cubicBezTo>
                    <a:pt x="23" y="4"/>
                    <a:pt x="23" y="4"/>
                    <a:pt x="23" y="4"/>
                  </a:cubicBezTo>
                  <a:cubicBezTo>
                    <a:pt x="24" y="4"/>
                    <a:pt x="24" y="4"/>
                    <a:pt x="24" y="4"/>
                  </a:cubicBezTo>
                  <a:cubicBezTo>
                    <a:pt x="24" y="4"/>
                    <a:pt x="24" y="4"/>
                    <a:pt x="24" y="4"/>
                  </a:cubicBezTo>
                  <a:cubicBezTo>
                    <a:pt x="23" y="3"/>
                    <a:pt x="23" y="4"/>
                    <a:pt x="23" y="4"/>
                  </a:cubicBezTo>
                  <a:close/>
                  <a:moveTo>
                    <a:pt x="4" y="5"/>
                  </a:moveTo>
                  <a:cubicBezTo>
                    <a:pt x="4" y="5"/>
                    <a:pt x="5" y="5"/>
                    <a:pt x="5" y="5"/>
                  </a:cubicBezTo>
                  <a:cubicBezTo>
                    <a:pt x="5" y="5"/>
                    <a:pt x="5" y="5"/>
                    <a:pt x="5" y="5"/>
                  </a:cubicBezTo>
                  <a:cubicBezTo>
                    <a:pt x="5" y="5"/>
                    <a:pt x="5" y="5"/>
                    <a:pt x="5" y="4"/>
                  </a:cubicBezTo>
                  <a:cubicBezTo>
                    <a:pt x="5" y="4"/>
                    <a:pt x="5" y="4"/>
                    <a:pt x="4" y="4"/>
                  </a:cubicBezTo>
                  <a:lnTo>
                    <a:pt x="4" y="5"/>
                  </a:lnTo>
                  <a:close/>
                  <a:moveTo>
                    <a:pt x="91" y="5"/>
                  </a:moveTo>
                  <a:cubicBezTo>
                    <a:pt x="91" y="5"/>
                    <a:pt x="91" y="5"/>
                    <a:pt x="92" y="5"/>
                  </a:cubicBezTo>
                  <a:cubicBezTo>
                    <a:pt x="92" y="5"/>
                    <a:pt x="92" y="5"/>
                    <a:pt x="92" y="5"/>
                  </a:cubicBezTo>
                  <a:cubicBezTo>
                    <a:pt x="92" y="5"/>
                    <a:pt x="92" y="5"/>
                    <a:pt x="92" y="5"/>
                  </a:cubicBezTo>
                  <a:cubicBezTo>
                    <a:pt x="92" y="5"/>
                    <a:pt x="91" y="5"/>
                    <a:pt x="91" y="5"/>
                  </a:cubicBezTo>
                  <a:close/>
                  <a:moveTo>
                    <a:pt x="94" y="4"/>
                  </a:moveTo>
                  <a:cubicBezTo>
                    <a:pt x="94" y="4"/>
                    <a:pt x="93" y="4"/>
                    <a:pt x="93" y="5"/>
                  </a:cubicBezTo>
                  <a:cubicBezTo>
                    <a:pt x="93" y="5"/>
                    <a:pt x="93" y="5"/>
                    <a:pt x="93" y="6"/>
                  </a:cubicBezTo>
                  <a:cubicBezTo>
                    <a:pt x="93" y="6"/>
                    <a:pt x="93" y="6"/>
                    <a:pt x="93" y="7"/>
                  </a:cubicBezTo>
                  <a:cubicBezTo>
                    <a:pt x="93" y="7"/>
                    <a:pt x="93" y="7"/>
                    <a:pt x="94" y="7"/>
                  </a:cubicBezTo>
                  <a:cubicBezTo>
                    <a:pt x="94" y="6"/>
                    <a:pt x="94" y="6"/>
                    <a:pt x="94" y="6"/>
                  </a:cubicBezTo>
                  <a:cubicBezTo>
                    <a:pt x="94" y="5"/>
                    <a:pt x="94" y="5"/>
                    <a:pt x="94" y="4"/>
                  </a:cubicBezTo>
                  <a:close/>
                  <a:moveTo>
                    <a:pt x="96" y="5"/>
                  </a:moveTo>
                  <a:cubicBezTo>
                    <a:pt x="96" y="5"/>
                    <a:pt x="96" y="5"/>
                    <a:pt x="95" y="5"/>
                  </a:cubicBezTo>
                  <a:cubicBezTo>
                    <a:pt x="95" y="6"/>
                    <a:pt x="95" y="6"/>
                    <a:pt x="95" y="6"/>
                  </a:cubicBezTo>
                  <a:cubicBezTo>
                    <a:pt x="96" y="6"/>
                    <a:pt x="96" y="6"/>
                    <a:pt x="96" y="6"/>
                  </a:cubicBezTo>
                  <a:cubicBezTo>
                    <a:pt x="96" y="6"/>
                    <a:pt x="96" y="7"/>
                    <a:pt x="97" y="6"/>
                  </a:cubicBezTo>
                  <a:cubicBezTo>
                    <a:pt x="97" y="6"/>
                    <a:pt x="96" y="5"/>
                    <a:pt x="96" y="5"/>
                  </a:cubicBezTo>
                  <a:close/>
                  <a:moveTo>
                    <a:pt x="45" y="6"/>
                  </a:moveTo>
                  <a:cubicBezTo>
                    <a:pt x="45" y="6"/>
                    <a:pt x="45" y="7"/>
                    <a:pt x="45" y="7"/>
                  </a:cubicBezTo>
                  <a:cubicBezTo>
                    <a:pt x="45" y="7"/>
                    <a:pt x="45" y="7"/>
                    <a:pt x="46" y="6"/>
                  </a:cubicBezTo>
                  <a:cubicBezTo>
                    <a:pt x="46" y="6"/>
                    <a:pt x="45" y="6"/>
                    <a:pt x="45" y="6"/>
                  </a:cubicBezTo>
                  <a:cubicBezTo>
                    <a:pt x="45" y="6"/>
                    <a:pt x="45" y="6"/>
                    <a:pt x="45" y="6"/>
                  </a:cubicBezTo>
                  <a:close/>
                  <a:moveTo>
                    <a:pt x="5" y="7"/>
                  </a:moveTo>
                  <a:cubicBezTo>
                    <a:pt x="4" y="7"/>
                    <a:pt x="4" y="6"/>
                    <a:pt x="4" y="7"/>
                  </a:cubicBezTo>
                  <a:cubicBezTo>
                    <a:pt x="4" y="7"/>
                    <a:pt x="4" y="7"/>
                    <a:pt x="4" y="7"/>
                  </a:cubicBezTo>
                  <a:cubicBezTo>
                    <a:pt x="4" y="7"/>
                    <a:pt x="4" y="7"/>
                    <a:pt x="4" y="7"/>
                  </a:cubicBezTo>
                  <a:cubicBezTo>
                    <a:pt x="4" y="8"/>
                    <a:pt x="4" y="7"/>
                    <a:pt x="5" y="7"/>
                  </a:cubicBezTo>
                  <a:close/>
                  <a:moveTo>
                    <a:pt x="95" y="7"/>
                  </a:moveTo>
                  <a:cubicBezTo>
                    <a:pt x="95" y="7"/>
                    <a:pt x="95" y="7"/>
                    <a:pt x="95" y="7"/>
                  </a:cubicBezTo>
                  <a:cubicBezTo>
                    <a:pt x="95" y="7"/>
                    <a:pt x="95" y="7"/>
                    <a:pt x="95" y="7"/>
                  </a:cubicBezTo>
                  <a:cubicBezTo>
                    <a:pt x="95" y="7"/>
                    <a:pt x="95" y="7"/>
                    <a:pt x="95" y="7"/>
                  </a:cubicBezTo>
                  <a:cubicBezTo>
                    <a:pt x="95" y="7"/>
                    <a:pt x="95" y="7"/>
                    <a:pt x="95" y="7"/>
                  </a:cubicBezTo>
                  <a:close/>
                  <a:moveTo>
                    <a:pt x="35" y="7"/>
                  </a:moveTo>
                  <a:cubicBezTo>
                    <a:pt x="35" y="9"/>
                    <a:pt x="35" y="10"/>
                    <a:pt x="35" y="11"/>
                  </a:cubicBezTo>
                  <a:cubicBezTo>
                    <a:pt x="36" y="10"/>
                    <a:pt x="37" y="10"/>
                    <a:pt x="38" y="10"/>
                  </a:cubicBezTo>
                  <a:cubicBezTo>
                    <a:pt x="38" y="9"/>
                    <a:pt x="38" y="8"/>
                    <a:pt x="38" y="8"/>
                  </a:cubicBezTo>
                  <a:cubicBezTo>
                    <a:pt x="37" y="7"/>
                    <a:pt x="37" y="7"/>
                    <a:pt x="35" y="7"/>
                  </a:cubicBezTo>
                  <a:close/>
                  <a:moveTo>
                    <a:pt x="120" y="7"/>
                  </a:moveTo>
                  <a:cubicBezTo>
                    <a:pt x="119" y="7"/>
                    <a:pt x="118" y="7"/>
                    <a:pt x="118" y="8"/>
                  </a:cubicBezTo>
                  <a:cubicBezTo>
                    <a:pt x="118" y="8"/>
                    <a:pt x="117" y="9"/>
                    <a:pt x="117" y="9"/>
                  </a:cubicBezTo>
                  <a:cubicBezTo>
                    <a:pt x="117" y="9"/>
                    <a:pt x="116" y="9"/>
                    <a:pt x="116" y="9"/>
                  </a:cubicBezTo>
                  <a:cubicBezTo>
                    <a:pt x="115" y="9"/>
                    <a:pt x="115" y="9"/>
                    <a:pt x="115" y="9"/>
                  </a:cubicBezTo>
                  <a:cubicBezTo>
                    <a:pt x="116" y="10"/>
                    <a:pt x="117" y="10"/>
                    <a:pt x="117" y="10"/>
                  </a:cubicBezTo>
                  <a:cubicBezTo>
                    <a:pt x="118" y="10"/>
                    <a:pt x="119" y="10"/>
                    <a:pt x="120" y="10"/>
                  </a:cubicBezTo>
                  <a:cubicBezTo>
                    <a:pt x="120" y="11"/>
                    <a:pt x="120" y="12"/>
                    <a:pt x="121" y="12"/>
                  </a:cubicBezTo>
                  <a:cubicBezTo>
                    <a:pt x="122" y="11"/>
                    <a:pt x="122" y="11"/>
                    <a:pt x="122" y="10"/>
                  </a:cubicBezTo>
                  <a:cubicBezTo>
                    <a:pt x="121" y="10"/>
                    <a:pt x="122" y="9"/>
                    <a:pt x="122" y="9"/>
                  </a:cubicBezTo>
                  <a:cubicBezTo>
                    <a:pt x="121" y="9"/>
                    <a:pt x="120" y="9"/>
                    <a:pt x="120" y="9"/>
                  </a:cubicBezTo>
                  <a:cubicBezTo>
                    <a:pt x="120" y="9"/>
                    <a:pt x="120" y="8"/>
                    <a:pt x="120" y="7"/>
                  </a:cubicBezTo>
                  <a:close/>
                  <a:moveTo>
                    <a:pt x="79" y="9"/>
                  </a:moveTo>
                  <a:lnTo>
                    <a:pt x="80" y="9"/>
                  </a:lnTo>
                  <a:lnTo>
                    <a:pt x="80" y="8"/>
                  </a:lnTo>
                  <a:lnTo>
                    <a:pt x="79" y="8"/>
                  </a:lnTo>
                  <a:lnTo>
                    <a:pt x="79" y="9"/>
                  </a:lnTo>
                  <a:close/>
                  <a:moveTo>
                    <a:pt x="89" y="9"/>
                  </a:moveTo>
                  <a:cubicBezTo>
                    <a:pt x="89" y="9"/>
                    <a:pt x="89" y="9"/>
                    <a:pt x="90" y="9"/>
                  </a:cubicBezTo>
                  <a:cubicBezTo>
                    <a:pt x="90" y="9"/>
                    <a:pt x="90" y="9"/>
                    <a:pt x="90" y="9"/>
                  </a:cubicBezTo>
                  <a:cubicBezTo>
                    <a:pt x="90" y="9"/>
                    <a:pt x="90" y="9"/>
                    <a:pt x="90" y="8"/>
                  </a:cubicBezTo>
                  <a:cubicBezTo>
                    <a:pt x="89" y="8"/>
                    <a:pt x="89" y="8"/>
                    <a:pt x="89" y="9"/>
                  </a:cubicBezTo>
                  <a:close/>
                  <a:moveTo>
                    <a:pt x="34" y="9"/>
                  </a:moveTo>
                  <a:cubicBezTo>
                    <a:pt x="34" y="9"/>
                    <a:pt x="34" y="9"/>
                    <a:pt x="33" y="9"/>
                  </a:cubicBezTo>
                  <a:cubicBezTo>
                    <a:pt x="33" y="9"/>
                    <a:pt x="33" y="9"/>
                    <a:pt x="33" y="9"/>
                  </a:cubicBezTo>
                  <a:cubicBezTo>
                    <a:pt x="34" y="10"/>
                    <a:pt x="34" y="9"/>
                    <a:pt x="34" y="9"/>
                  </a:cubicBezTo>
                  <a:close/>
                  <a:moveTo>
                    <a:pt x="7" y="10"/>
                  </a:moveTo>
                  <a:cubicBezTo>
                    <a:pt x="7" y="11"/>
                    <a:pt x="7" y="11"/>
                    <a:pt x="7" y="10"/>
                  </a:cubicBezTo>
                  <a:cubicBezTo>
                    <a:pt x="7" y="10"/>
                    <a:pt x="7" y="10"/>
                    <a:pt x="7" y="10"/>
                  </a:cubicBezTo>
                  <a:cubicBezTo>
                    <a:pt x="7" y="10"/>
                    <a:pt x="7" y="10"/>
                    <a:pt x="7" y="10"/>
                  </a:cubicBezTo>
                  <a:cubicBezTo>
                    <a:pt x="7" y="10"/>
                    <a:pt x="7" y="10"/>
                    <a:pt x="7" y="10"/>
                  </a:cubicBezTo>
                  <a:close/>
                  <a:moveTo>
                    <a:pt x="111" y="11"/>
                  </a:moveTo>
                  <a:cubicBezTo>
                    <a:pt x="112" y="11"/>
                    <a:pt x="112" y="11"/>
                    <a:pt x="112" y="11"/>
                  </a:cubicBezTo>
                  <a:cubicBezTo>
                    <a:pt x="112" y="11"/>
                    <a:pt x="112" y="11"/>
                    <a:pt x="113" y="12"/>
                  </a:cubicBezTo>
                  <a:cubicBezTo>
                    <a:pt x="113" y="11"/>
                    <a:pt x="112" y="11"/>
                    <a:pt x="112" y="10"/>
                  </a:cubicBezTo>
                  <a:cubicBezTo>
                    <a:pt x="112" y="10"/>
                    <a:pt x="112" y="10"/>
                    <a:pt x="111" y="10"/>
                  </a:cubicBezTo>
                  <a:lnTo>
                    <a:pt x="111" y="11"/>
                  </a:lnTo>
                  <a:close/>
                  <a:moveTo>
                    <a:pt x="39" y="11"/>
                  </a:moveTo>
                  <a:cubicBezTo>
                    <a:pt x="39" y="11"/>
                    <a:pt x="39" y="11"/>
                    <a:pt x="39" y="11"/>
                  </a:cubicBezTo>
                  <a:cubicBezTo>
                    <a:pt x="39" y="11"/>
                    <a:pt x="39" y="11"/>
                    <a:pt x="39" y="10"/>
                  </a:cubicBezTo>
                  <a:cubicBezTo>
                    <a:pt x="39" y="10"/>
                    <a:pt x="39" y="10"/>
                    <a:pt x="39" y="11"/>
                  </a:cubicBezTo>
                  <a:cubicBezTo>
                    <a:pt x="38" y="11"/>
                    <a:pt x="38" y="11"/>
                    <a:pt x="39" y="11"/>
                  </a:cubicBezTo>
                  <a:close/>
                  <a:moveTo>
                    <a:pt x="6" y="11"/>
                  </a:moveTo>
                  <a:cubicBezTo>
                    <a:pt x="6" y="12"/>
                    <a:pt x="6" y="12"/>
                    <a:pt x="5" y="12"/>
                  </a:cubicBezTo>
                  <a:lnTo>
                    <a:pt x="5" y="13"/>
                  </a:lnTo>
                  <a:cubicBezTo>
                    <a:pt x="6" y="13"/>
                    <a:pt x="6" y="13"/>
                    <a:pt x="6" y="13"/>
                  </a:cubicBezTo>
                  <a:cubicBezTo>
                    <a:pt x="6" y="13"/>
                    <a:pt x="6" y="12"/>
                    <a:pt x="6" y="12"/>
                  </a:cubicBezTo>
                  <a:cubicBezTo>
                    <a:pt x="7" y="12"/>
                    <a:pt x="7" y="12"/>
                    <a:pt x="6" y="11"/>
                  </a:cubicBezTo>
                  <a:cubicBezTo>
                    <a:pt x="6" y="11"/>
                    <a:pt x="6" y="11"/>
                    <a:pt x="6" y="11"/>
                  </a:cubicBezTo>
                  <a:close/>
                  <a:moveTo>
                    <a:pt x="37" y="15"/>
                  </a:moveTo>
                  <a:cubicBezTo>
                    <a:pt x="37" y="15"/>
                    <a:pt x="36" y="15"/>
                    <a:pt x="36" y="14"/>
                  </a:cubicBezTo>
                  <a:cubicBezTo>
                    <a:pt x="36" y="13"/>
                    <a:pt x="35" y="13"/>
                    <a:pt x="35" y="12"/>
                  </a:cubicBezTo>
                  <a:cubicBezTo>
                    <a:pt x="35" y="12"/>
                    <a:pt x="35" y="11"/>
                    <a:pt x="34" y="11"/>
                  </a:cubicBezTo>
                  <a:cubicBezTo>
                    <a:pt x="34" y="11"/>
                    <a:pt x="34" y="11"/>
                    <a:pt x="33" y="12"/>
                  </a:cubicBezTo>
                  <a:cubicBezTo>
                    <a:pt x="34" y="12"/>
                    <a:pt x="34" y="12"/>
                    <a:pt x="34" y="13"/>
                  </a:cubicBezTo>
                  <a:cubicBezTo>
                    <a:pt x="35" y="13"/>
                    <a:pt x="35" y="14"/>
                    <a:pt x="35" y="14"/>
                  </a:cubicBezTo>
                  <a:cubicBezTo>
                    <a:pt x="35" y="15"/>
                    <a:pt x="36" y="15"/>
                    <a:pt x="36" y="15"/>
                  </a:cubicBezTo>
                  <a:cubicBezTo>
                    <a:pt x="36" y="15"/>
                    <a:pt x="37" y="15"/>
                    <a:pt x="37" y="15"/>
                  </a:cubicBezTo>
                  <a:close/>
                  <a:moveTo>
                    <a:pt x="37" y="12"/>
                  </a:moveTo>
                  <a:cubicBezTo>
                    <a:pt x="37" y="12"/>
                    <a:pt x="37" y="12"/>
                    <a:pt x="37" y="12"/>
                  </a:cubicBezTo>
                  <a:cubicBezTo>
                    <a:pt x="38" y="12"/>
                    <a:pt x="38" y="12"/>
                    <a:pt x="38" y="12"/>
                  </a:cubicBezTo>
                  <a:cubicBezTo>
                    <a:pt x="37" y="11"/>
                    <a:pt x="37" y="12"/>
                    <a:pt x="37" y="12"/>
                  </a:cubicBezTo>
                  <a:cubicBezTo>
                    <a:pt x="37" y="12"/>
                    <a:pt x="37" y="12"/>
                    <a:pt x="37" y="12"/>
                  </a:cubicBezTo>
                  <a:close/>
                  <a:moveTo>
                    <a:pt x="47" y="13"/>
                  </a:moveTo>
                  <a:cubicBezTo>
                    <a:pt x="47" y="13"/>
                    <a:pt x="48" y="13"/>
                    <a:pt x="48" y="13"/>
                  </a:cubicBezTo>
                  <a:cubicBezTo>
                    <a:pt x="48" y="13"/>
                    <a:pt x="48" y="13"/>
                    <a:pt x="48" y="13"/>
                  </a:cubicBezTo>
                  <a:cubicBezTo>
                    <a:pt x="48" y="12"/>
                    <a:pt x="48" y="12"/>
                    <a:pt x="48" y="12"/>
                  </a:cubicBezTo>
                  <a:cubicBezTo>
                    <a:pt x="47" y="12"/>
                    <a:pt x="47" y="12"/>
                    <a:pt x="47" y="13"/>
                  </a:cubicBezTo>
                  <a:close/>
                  <a:moveTo>
                    <a:pt x="91" y="12"/>
                  </a:moveTo>
                  <a:cubicBezTo>
                    <a:pt x="89" y="12"/>
                    <a:pt x="89" y="13"/>
                    <a:pt x="89" y="14"/>
                  </a:cubicBezTo>
                  <a:cubicBezTo>
                    <a:pt x="90" y="14"/>
                    <a:pt x="90" y="14"/>
                    <a:pt x="91" y="14"/>
                  </a:cubicBezTo>
                  <a:cubicBezTo>
                    <a:pt x="91" y="13"/>
                    <a:pt x="91" y="13"/>
                    <a:pt x="91" y="12"/>
                  </a:cubicBezTo>
                  <a:close/>
                  <a:moveTo>
                    <a:pt x="92" y="13"/>
                  </a:moveTo>
                  <a:cubicBezTo>
                    <a:pt x="92" y="14"/>
                    <a:pt x="92" y="14"/>
                    <a:pt x="93" y="14"/>
                  </a:cubicBezTo>
                  <a:cubicBezTo>
                    <a:pt x="93" y="15"/>
                    <a:pt x="93" y="15"/>
                    <a:pt x="94" y="15"/>
                  </a:cubicBezTo>
                  <a:cubicBezTo>
                    <a:pt x="94" y="13"/>
                    <a:pt x="93" y="13"/>
                    <a:pt x="92" y="13"/>
                  </a:cubicBezTo>
                  <a:close/>
                  <a:moveTo>
                    <a:pt x="49" y="16"/>
                  </a:moveTo>
                  <a:cubicBezTo>
                    <a:pt x="49" y="16"/>
                    <a:pt x="49" y="16"/>
                    <a:pt x="50" y="16"/>
                  </a:cubicBezTo>
                  <a:cubicBezTo>
                    <a:pt x="50" y="15"/>
                    <a:pt x="50" y="15"/>
                    <a:pt x="50" y="15"/>
                  </a:cubicBezTo>
                  <a:cubicBezTo>
                    <a:pt x="50" y="15"/>
                    <a:pt x="49" y="15"/>
                    <a:pt x="49" y="15"/>
                  </a:cubicBezTo>
                  <a:cubicBezTo>
                    <a:pt x="49" y="15"/>
                    <a:pt x="49" y="15"/>
                    <a:pt x="49" y="16"/>
                  </a:cubicBezTo>
                  <a:close/>
                  <a:moveTo>
                    <a:pt x="44" y="18"/>
                  </a:moveTo>
                  <a:cubicBezTo>
                    <a:pt x="44" y="18"/>
                    <a:pt x="44" y="18"/>
                    <a:pt x="45" y="18"/>
                  </a:cubicBezTo>
                  <a:cubicBezTo>
                    <a:pt x="45" y="18"/>
                    <a:pt x="46" y="18"/>
                    <a:pt x="46" y="17"/>
                  </a:cubicBezTo>
                  <a:cubicBezTo>
                    <a:pt x="45" y="17"/>
                    <a:pt x="45" y="17"/>
                    <a:pt x="44" y="17"/>
                  </a:cubicBezTo>
                  <a:cubicBezTo>
                    <a:pt x="44" y="17"/>
                    <a:pt x="44" y="17"/>
                    <a:pt x="44" y="18"/>
                  </a:cubicBezTo>
                  <a:close/>
                  <a:moveTo>
                    <a:pt x="79" y="20"/>
                  </a:moveTo>
                  <a:cubicBezTo>
                    <a:pt x="79" y="20"/>
                    <a:pt x="79" y="20"/>
                    <a:pt x="80" y="20"/>
                  </a:cubicBezTo>
                  <a:cubicBezTo>
                    <a:pt x="80" y="20"/>
                    <a:pt x="80" y="20"/>
                    <a:pt x="80" y="20"/>
                  </a:cubicBezTo>
                  <a:cubicBezTo>
                    <a:pt x="80" y="20"/>
                    <a:pt x="80" y="19"/>
                    <a:pt x="80" y="19"/>
                  </a:cubicBezTo>
                  <a:cubicBezTo>
                    <a:pt x="80" y="19"/>
                    <a:pt x="80" y="19"/>
                    <a:pt x="79" y="20"/>
                  </a:cubicBezTo>
                  <a:close/>
                  <a:moveTo>
                    <a:pt x="97" y="38"/>
                  </a:moveTo>
                  <a:cubicBezTo>
                    <a:pt x="97" y="38"/>
                    <a:pt x="96" y="39"/>
                    <a:pt x="96" y="40"/>
                  </a:cubicBezTo>
                  <a:cubicBezTo>
                    <a:pt x="96" y="40"/>
                    <a:pt x="95" y="40"/>
                    <a:pt x="95" y="40"/>
                  </a:cubicBezTo>
                  <a:cubicBezTo>
                    <a:pt x="95" y="42"/>
                    <a:pt x="95" y="43"/>
                    <a:pt x="97" y="43"/>
                  </a:cubicBezTo>
                  <a:cubicBezTo>
                    <a:pt x="97" y="42"/>
                    <a:pt x="97" y="42"/>
                    <a:pt x="97" y="41"/>
                  </a:cubicBezTo>
                  <a:cubicBezTo>
                    <a:pt x="97" y="41"/>
                    <a:pt x="97" y="40"/>
                    <a:pt x="97" y="40"/>
                  </a:cubicBezTo>
                  <a:cubicBezTo>
                    <a:pt x="98" y="39"/>
                    <a:pt x="98" y="39"/>
                    <a:pt x="98" y="39"/>
                  </a:cubicBezTo>
                  <a:cubicBezTo>
                    <a:pt x="98" y="38"/>
                    <a:pt x="97" y="38"/>
                    <a:pt x="97" y="38"/>
                  </a:cubicBezTo>
                  <a:close/>
                  <a:moveTo>
                    <a:pt x="103" y="43"/>
                  </a:moveTo>
                  <a:cubicBezTo>
                    <a:pt x="103" y="43"/>
                    <a:pt x="103" y="43"/>
                    <a:pt x="103" y="42"/>
                  </a:cubicBezTo>
                  <a:cubicBezTo>
                    <a:pt x="104" y="42"/>
                    <a:pt x="104" y="42"/>
                    <a:pt x="103" y="42"/>
                  </a:cubicBezTo>
                  <a:cubicBezTo>
                    <a:pt x="103" y="42"/>
                    <a:pt x="103" y="42"/>
                    <a:pt x="103" y="42"/>
                  </a:cubicBezTo>
                  <a:cubicBezTo>
                    <a:pt x="103" y="42"/>
                    <a:pt x="103" y="42"/>
                    <a:pt x="103" y="43"/>
                  </a:cubicBezTo>
                  <a:close/>
                  <a:moveTo>
                    <a:pt x="29" y="43"/>
                  </a:moveTo>
                  <a:cubicBezTo>
                    <a:pt x="29" y="43"/>
                    <a:pt x="29" y="43"/>
                    <a:pt x="29" y="43"/>
                  </a:cubicBezTo>
                  <a:cubicBezTo>
                    <a:pt x="30" y="43"/>
                    <a:pt x="30" y="43"/>
                    <a:pt x="29" y="43"/>
                  </a:cubicBezTo>
                  <a:cubicBezTo>
                    <a:pt x="29" y="43"/>
                    <a:pt x="29" y="43"/>
                    <a:pt x="29" y="43"/>
                  </a:cubicBezTo>
                  <a:cubicBezTo>
                    <a:pt x="29" y="43"/>
                    <a:pt x="29" y="43"/>
                    <a:pt x="29" y="43"/>
                  </a:cubicBezTo>
                  <a:close/>
                  <a:moveTo>
                    <a:pt x="95" y="43"/>
                  </a:moveTo>
                  <a:cubicBezTo>
                    <a:pt x="95" y="43"/>
                    <a:pt x="95" y="43"/>
                    <a:pt x="94" y="43"/>
                  </a:cubicBezTo>
                  <a:cubicBezTo>
                    <a:pt x="94" y="44"/>
                    <a:pt x="94" y="44"/>
                    <a:pt x="94" y="45"/>
                  </a:cubicBezTo>
                  <a:cubicBezTo>
                    <a:pt x="94" y="45"/>
                    <a:pt x="94" y="46"/>
                    <a:pt x="94" y="46"/>
                  </a:cubicBezTo>
                  <a:cubicBezTo>
                    <a:pt x="94" y="47"/>
                    <a:pt x="94" y="47"/>
                    <a:pt x="94" y="47"/>
                  </a:cubicBezTo>
                  <a:cubicBezTo>
                    <a:pt x="94" y="46"/>
                    <a:pt x="94" y="46"/>
                    <a:pt x="95" y="45"/>
                  </a:cubicBezTo>
                  <a:cubicBezTo>
                    <a:pt x="95" y="44"/>
                    <a:pt x="95" y="44"/>
                    <a:pt x="95" y="43"/>
                  </a:cubicBezTo>
                  <a:close/>
                  <a:moveTo>
                    <a:pt x="89" y="44"/>
                  </a:moveTo>
                  <a:cubicBezTo>
                    <a:pt x="89" y="44"/>
                    <a:pt x="89" y="44"/>
                    <a:pt x="89" y="44"/>
                  </a:cubicBezTo>
                  <a:cubicBezTo>
                    <a:pt x="89" y="43"/>
                    <a:pt x="89" y="43"/>
                    <a:pt x="89" y="43"/>
                  </a:cubicBezTo>
                  <a:cubicBezTo>
                    <a:pt x="89" y="43"/>
                    <a:pt x="89" y="43"/>
                    <a:pt x="89" y="43"/>
                  </a:cubicBezTo>
                  <a:cubicBezTo>
                    <a:pt x="88" y="43"/>
                    <a:pt x="88" y="43"/>
                    <a:pt x="89" y="44"/>
                  </a:cubicBezTo>
                  <a:close/>
                  <a:moveTo>
                    <a:pt x="100" y="44"/>
                  </a:moveTo>
                  <a:cubicBezTo>
                    <a:pt x="100" y="44"/>
                    <a:pt x="99" y="44"/>
                    <a:pt x="100" y="44"/>
                  </a:cubicBezTo>
                  <a:cubicBezTo>
                    <a:pt x="100" y="44"/>
                    <a:pt x="100" y="44"/>
                    <a:pt x="100" y="44"/>
                  </a:cubicBezTo>
                  <a:cubicBezTo>
                    <a:pt x="100" y="44"/>
                    <a:pt x="100" y="44"/>
                    <a:pt x="100" y="43"/>
                  </a:cubicBezTo>
                  <a:cubicBezTo>
                    <a:pt x="101" y="43"/>
                    <a:pt x="100" y="43"/>
                    <a:pt x="100" y="44"/>
                  </a:cubicBezTo>
                  <a:close/>
                  <a:moveTo>
                    <a:pt x="102" y="45"/>
                  </a:moveTo>
                  <a:lnTo>
                    <a:pt x="103" y="45"/>
                  </a:lnTo>
                  <a:cubicBezTo>
                    <a:pt x="103" y="44"/>
                    <a:pt x="103" y="44"/>
                    <a:pt x="102" y="44"/>
                  </a:cubicBezTo>
                  <a:lnTo>
                    <a:pt x="102" y="45"/>
                  </a:lnTo>
                  <a:close/>
                  <a:moveTo>
                    <a:pt x="99" y="45"/>
                  </a:moveTo>
                  <a:cubicBezTo>
                    <a:pt x="98" y="46"/>
                    <a:pt x="98" y="46"/>
                    <a:pt x="98" y="46"/>
                  </a:cubicBezTo>
                  <a:cubicBezTo>
                    <a:pt x="99" y="46"/>
                    <a:pt x="99" y="46"/>
                    <a:pt x="99" y="46"/>
                  </a:cubicBezTo>
                  <a:cubicBezTo>
                    <a:pt x="99" y="46"/>
                    <a:pt x="99" y="46"/>
                    <a:pt x="99" y="46"/>
                  </a:cubicBezTo>
                  <a:cubicBezTo>
                    <a:pt x="99" y="46"/>
                    <a:pt x="99" y="46"/>
                    <a:pt x="99" y="45"/>
                  </a:cubicBezTo>
                  <a:close/>
                  <a:moveTo>
                    <a:pt x="6" y="47"/>
                  </a:moveTo>
                  <a:lnTo>
                    <a:pt x="7" y="47"/>
                  </a:lnTo>
                  <a:cubicBezTo>
                    <a:pt x="7" y="46"/>
                    <a:pt x="7" y="46"/>
                    <a:pt x="6" y="46"/>
                  </a:cubicBezTo>
                  <a:lnTo>
                    <a:pt x="6" y="47"/>
                  </a:lnTo>
                  <a:close/>
                  <a:moveTo>
                    <a:pt x="99" y="48"/>
                  </a:moveTo>
                  <a:cubicBezTo>
                    <a:pt x="99" y="48"/>
                    <a:pt x="100" y="48"/>
                    <a:pt x="100" y="49"/>
                  </a:cubicBezTo>
                  <a:cubicBezTo>
                    <a:pt x="100" y="49"/>
                    <a:pt x="100" y="50"/>
                    <a:pt x="100" y="50"/>
                  </a:cubicBezTo>
                  <a:cubicBezTo>
                    <a:pt x="100" y="51"/>
                    <a:pt x="100" y="51"/>
                    <a:pt x="100" y="52"/>
                  </a:cubicBezTo>
                  <a:cubicBezTo>
                    <a:pt x="100" y="52"/>
                    <a:pt x="100" y="52"/>
                    <a:pt x="100" y="53"/>
                  </a:cubicBezTo>
                  <a:cubicBezTo>
                    <a:pt x="100" y="52"/>
                    <a:pt x="101" y="51"/>
                    <a:pt x="101" y="51"/>
                  </a:cubicBezTo>
                  <a:cubicBezTo>
                    <a:pt x="101" y="50"/>
                    <a:pt x="101" y="49"/>
                    <a:pt x="101" y="48"/>
                  </a:cubicBezTo>
                  <a:cubicBezTo>
                    <a:pt x="101" y="48"/>
                    <a:pt x="100" y="47"/>
                    <a:pt x="100" y="47"/>
                  </a:cubicBezTo>
                  <a:cubicBezTo>
                    <a:pt x="99" y="47"/>
                    <a:pt x="99" y="47"/>
                    <a:pt x="99" y="48"/>
                  </a:cubicBezTo>
                  <a:close/>
                  <a:moveTo>
                    <a:pt x="94" y="49"/>
                  </a:moveTo>
                  <a:cubicBezTo>
                    <a:pt x="94" y="50"/>
                    <a:pt x="94" y="50"/>
                    <a:pt x="93" y="51"/>
                  </a:cubicBezTo>
                  <a:cubicBezTo>
                    <a:pt x="93" y="51"/>
                    <a:pt x="93" y="51"/>
                    <a:pt x="94" y="50"/>
                  </a:cubicBezTo>
                  <a:cubicBezTo>
                    <a:pt x="94" y="50"/>
                    <a:pt x="94" y="50"/>
                    <a:pt x="94" y="50"/>
                  </a:cubicBezTo>
                  <a:cubicBezTo>
                    <a:pt x="94" y="50"/>
                    <a:pt x="94" y="50"/>
                    <a:pt x="94" y="49"/>
                  </a:cubicBezTo>
                  <a:cubicBezTo>
                    <a:pt x="94" y="49"/>
                    <a:pt x="94" y="49"/>
                    <a:pt x="94" y="49"/>
                  </a:cubicBezTo>
                  <a:cubicBezTo>
                    <a:pt x="94" y="49"/>
                    <a:pt x="94" y="49"/>
                    <a:pt x="94" y="49"/>
                  </a:cubicBezTo>
                  <a:close/>
                  <a:moveTo>
                    <a:pt x="81" y="52"/>
                  </a:moveTo>
                  <a:cubicBezTo>
                    <a:pt x="81" y="52"/>
                    <a:pt x="82" y="52"/>
                    <a:pt x="82" y="51"/>
                  </a:cubicBezTo>
                  <a:cubicBezTo>
                    <a:pt x="82" y="51"/>
                    <a:pt x="82" y="50"/>
                    <a:pt x="82" y="50"/>
                  </a:cubicBezTo>
                  <a:lnTo>
                    <a:pt x="81" y="50"/>
                  </a:lnTo>
                  <a:lnTo>
                    <a:pt x="81" y="52"/>
                  </a:lnTo>
                  <a:close/>
                  <a:moveTo>
                    <a:pt x="6" y="51"/>
                  </a:moveTo>
                  <a:cubicBezTo>
                    <a:pt x="6" y="51"/>
                    <a:pt x="6" y="51"/>
                    <a:pt x="6" y="51"/>
                  </a:cubicBezTo>
                  <a:cubicBezTo>
                    <a:pt x="6" y="51"/>
                    <a:pt x="6" y="50"/>
                    <a:pt x="6" y="50"/>
                  </a:cubicBezTo>
                  <a:cubicBezTo>
                    <a:pt x="6" y="50"/>
                    <a:pt x="6" y="50"/>
                    <a:pt x="6" y="50"/>
                  </a:cubicBezTo>
                  <a:cubicBezTo>
                    <a:pt x="6" y="51"/>
                    <a:pt x="6" y="51"/>
                    <a:pt x="6" y="51"/>
                  </a:cubicBezTo>
                  <a:close/>
                  <a:moveTo>
                    <a:pt x="9" y="52"/>
                  </a:moveTo>
                  <a:lnTo>
                    <a:pt x="11" y="52"/>
                  </a:lnTo>
                  <a:lnTo>
                    <a:pt x="11" y="51"/>
                  </a:lnTo>
                  <a:lnTo>
                    <a:pt x="9" y="51"/>
                  </a:lnTo>
                  <a:lnTo>
                    <a:pt x="9" y="52"/>
                  </a:lnTo>
                  <a:close/>
                  <a:moveTo>
                    <a:pt x="91" y="51"/>
                  </a:moveTo>
                  <a:cubicBezTo>
                    <a:pt x="91" y="52"/>
                    <a:pt x="91" y="52"/>
                    <a:pt x="90" y="52"/>
                  </a:cubicBezTo>
                  <a:cubicBezTo>
                    <a:pt x="90" y="52"/>
                    <a:pt x="89" y="52"/>
                    <a:pt x="90" y="53"/>
                  </a:cubicBezTo>
                  <a:cubicBezTo>
                    <a:pt x="90" y="53"/>
                    <a:pt x="91" y="53"/>
                    <a:pt x="91" y="53"/>
                  </a:cubicBezTo>
                  <a:cubicBezTo>
                    <a:pt x="92" y="52"/>
                    <a:pt x="92" y="51"/>
                    <a:pt x="91" y="51"/>
                  </a:cubicBezTo>
                  <a:close/>
                  <a:moveTo>
                    <a:pt x="102" y="54"/>
                  </a:moveTo>
                  <a:cubicBezTo>
                    <a:pt x="102" y="54"/>
                    <a:pt x="102" y="54"/>
                    <a:pt x="103" y="54"/>
                  </a:cubicBezTo>
                  <a:cubicBezTo>
                    <a:pt x="103" y="54"/>
                    <a:pt x="103" y="54"/>
                    <a:pt x="103" y="53"/>
                  </a:cubicBezTo>
                  <a:cubicBezTo>
                    <a:pt x="103" y="53"/>
                    <a:pt x="103" y="53"/>
                    <a:pt x="102" y="53"/>
                  </a:cubicBezTo>
                  <a:cubicBezTo>
                    <a:pt x="102" y="53"/>
                    <a:pt x="102" y="54"/>
                    <a:pt x="102" y="54"/>
                  </a:cubicBezTo>
                  <a:close/>
                  <a:moveTo>
                    <a:pt x="94" y="55"/>
                  </a:moveTo>
                  <a:cubicBezTo>
                    <a:pt x="94" y="55"/>
                    <a:pt x="94" y="55"/>
                    <a:pt x="94" y="55"/>
                  </a:cubicBezTo>
                  <a:cubicBezTo>
                    <a:pt x="94" y="55"/>
                    <a:pt x="94" y="56"/>
                    <a:pt x="94" y="56"/>
                  </a:cubicBezTo>
                  <a:cubicBezTo>
                    <a:pt x="94" y="56"/>
                    <a:pt x="94" y="57"/>
                    <a:pt x="95" y="57"/>
                  </a:cubicBezTo>
                  <a:cubicBezTo>
                    <a:pt x="95" y="57"/>
                    <a:pt x="95" y="58"/>
                    <a:pt x="95" y="58"/>
                  </a:cubicBezTo>
                  <a:cubicBezTo>
                    <a:pt x="95" y="57"/>
                    <a:pt x="95" y="56"/>
                    <a:pt x="95" y="55"/>
                  </a:cubicBezTo>
                  <a:cubicBezTo>
                    <a:pt x="95" y="54"/>
                    <a:pt x="94" y="54"/>
                    <a:pt x="94" y="55"/>
                  </a:cubicBezTo>
                  <a:close/>
                  <a:moveTo>
                    <a:pt x="96" y="56"/>
                  </a:moveTo>
                  <a:cubicBezTo>
                    <a:pt x="97" y="57"/>
                    <a:pt x="97" y="58"/>
                    <a:pt x="97" y="60"/>
                  </a:cubicBezTo>
                  <a:cubicBezTo>
                    <a:pt x="97" y="60"/>
                    <a:pt x="97" y="61"/>
                    <a:pt x="96" y="61"/>
                  </a:cubicBezTo>
                  <a:cubicBezTo>
                    <a:pt x="96" y="62"/>
                    <a:pt x="95" y="62"/>
                    <a:pt x="95" y="63"/>
                  </a:cubicBezTo>
                  <a:cubicBezTo>
                    <a:pt x="96" y="63"/>
                    <a:pt x="97" y="63"/>
                    <a:pt x="97" y="62"/>
                  </a:cubicBezTo>
                  <a:cubicBezTo>
                    <a:pt x="98" y="61"/>
                    <a:pt x="98" y="60"/>
                    <a:pt x="98" y="59"/>
                  </a:cubicBezTo>
                  <a:cubicBezTo>
                    <a:pt x="98" y="58"/>
                    <a:pt x="98" y="57"/>
                    <a:pt x="98" y="56"/>
                  </a:cubicBezTo>
                  <a:cubicBezTo>
                    <a:pt x="97" y="56"/>
                    <a:pt x="97" y="55"/>
                    <a:pt x="96" y="56"/>
                  </a:cubicBezTo>
                  <a:close/>
                  <a:moveTo>
                    <a:pt x="99" y="56"/>
                  </a:moveTo>
                  <a:cubicBezTo>
                    <a:pt x="100" y="57"/>
                    <a:pt x="100" y="58"/>
                    <a:pt x="100" y="58"/>
                  </a:cubicBezTo>
                  <a:cubicBezTo>
                    <a:pt x="100" y="59"/>
                    <a:pt x="100" y="59"/>
                    <a:pt x="100" y="60"/>
                  </a:cubicBezTo>
                  <a:cubicBezTo>
                    <a:pt x="100" y="60"/>
                    <a:pt x="100" y="61"/>
                    <a:pt x="100" y="61"/>
                  </a:cubicBezTo>
                  <a:cubicBezTo>
                    <a:pt x="100" y="62"/>
                    <a:pt x="100" y="62"/>
                    <a:pt x="101" y="63"/>
                  </a:cubicBezTo>
                  <a:cubicBezTo>
                    <a:pt x="102" y="62"/>
                    <a:pt x="102" y="61"/>
                    <a:pt x="102" y="60"/>
                  </a:cubicBezTo>
                  <a:cubicBezTo>
                    <a:pt x="102" y="59"/>
                    <a:pt x="101" y="58"/>
                    <a:pt x="101" y="56"/>
                  </a:cubicBezTo>
                  <a:lnTo>
                    <a:pt x="99" y="56"/>
                  </a:lnTo>
                  <a:close/>
                  <a:moveTo>
                    <a:pt x="95" y="61"/>
                  </a:moveTo>
                  <a:cubicBezTo>
                    <a:pt x="94" y="61"/>
                    <a:pt x="94" y="61"/>
                    <a:pt x="93" y="61"/>
                  </a:cubicBezTo>
                  <a:cubicBezTo>
                    <a:pt x="93" y="60"/>
                    <a:pt x="93" y="60"/>
                    <a:pt x="92" y="60"/>
                  </a:cubicBezTo>
                  <a:cubicBezTo>
                    <a:pt x="92" y="59"/>
                    <a:pt x="92" y="59"/>
                    <a:pt x="91" y="59"/>
                  </a:cubicBezTo>
                  <a:cubicBezTo>
                    <a:pt x="91" y="58"/>
                    <a:pt x="90" y="58"/>
                    <a:pt x="90" y="58"/>
                  </a:cubicBezTo>
                  <a:cubicBezTo>
                    <a:pt x="89" y="59"/>
                    <a:pt x="88" y="59"/>
                    <a:pt x="88" y="60"/>
                  </a:cubicBezTo>
                  <a:cubicBezTo>
                    <a:pt x="88" y="61"/>
                    <a:pt x="88" y="62"/>
                    <a:pt x="88" y="63"/>
                  </a:cubicBezTo>
                  <a:cubicBezTo>
                    <a:pt x="88" y="64"/>
                    <a:pt x="89" y="65"/>
                    <a:pt x="89" y="66"/>
                  </a:cubicBezTo>
                  <a:cubicBezTo>
                    <a:pt x="90" y="66"/>
                    <a:pt x="90" y="67"/>
                    <a:pt x="91" y="66"/>
                  </a:cubicBezTo>
                  <a:cubicBezTo>
                    <a:pt x="91" y="65"/>
                    <a:pt x="91" y="64"/>
                    <a:pt x="91" y="64"/>
                  </a:cubicBezTo>
                  <a:cubicBezTo>
                    <a:pt x="90" y="64"/>
                    <a:pt x="89" y="63"/>
                    <a:pt x="89" y="63"/>
                  </a:cubicBezTo>
                  <a:cubicBezTo>
                    <a:pt x="89" y="62"/>
                    <a:pt x="89" y="61"/>
                    <a:pt x="89" y="60"/>
                  </a:cubicBezTo>
                  <a:cubicBezTo>
                    <a:pt x="90" y="60"/>
                    <a:pt x="90" y="59"/>
                    <a:pt x="91" y="59"/>
                  </a:cubicBezTo>
                  <a:cubicBezTo>
                    <a:pt x="92" y="60"/>
                    <a:pt x="92" y="60"/>
                    <a:pt x="92" y="61"/>
                  </a:cubicBezTo>
                  <a:cubicBezTo>
                    <a:pt x="92" y="61"/>
                    <a:pt x="92" y="62"/>
                    <a:pt x="92" y="62"/>
                  </a:cubicBezTo>
                  <a:cubicBezTo>
                    <a:pt x="92" y="63"/>
                    <a:pt x="92" y="63"/>
                    <a:pt x="92" y="64"/>
                  </a:cubicBezTo>
                  <a:cubicBezTo>
                    <a:pt x="92" y="64"/>
                    <a:pt x="92" y="64"/>
                    <a:pt x="93" y="65"/>
                  </a:cubicBezTo>
                  <a:cubicBezTo>
                    <a:pt x="93" y="64"/>
                    <a:pt x="93" y="63"/>
                    <a:pt x="94" y="63"/>
                  </a:cubicBezTo>
                  <a:cubicBezTo>
                    <a:pt x="94" y="62"/>
                    <a:pt x="95" y="62"/>
                    <a:pt x="95" y="61"/>
                  </a:cubicBezTo>
                  <a:close/>
                  <a:moveTo>
                    <a:pt x="3" y="59"/>
                  </a:moveTo>
                  <a:cubicBezTo>
                    <a:pt x="3" y="59"/>
                    <a:pt x="3" y="59"/>
                    <a:pt x="3" y="59"/>
                  </a:cubicBezTo>
                  <a:cubicBezTo>
                    <a:pt x="3" y="59"/>
                    <a:pt x="3" y="59"/>
                    <a:pt x="3" y="59"/>
                  </a:cubicBezTo>
                  <a:cubicBezTo>
                    <a:pt x="3" y="59"/>
                    <a:pt x="3" y="59"/>
                    <a:pt x="3" y="59"/>
                  </a:cubicBezTo>
                  <a:cubicBezTo>
                    <a:pt x="3" y="59"/>
                    <a:pt x="3" y="59"/>
                    <a:pt x="3" y="59"/>
                  </a:cubicBezTo>
                  <a:close/>
                  <a:moveTo>
                    <a:pt x="95" y="60"/>
                  </a:moveTo>
                  <a:cubicBezTo>
                    <a:pt x="95" y="61"/>
                    <a:pt x="95" y="61"/>
                    <a:pt x="95" y="61"/>
                  </a:cubicBezTo>
                  <a:cubicBezTo>
                    <a:pt x="96" y="61"/>
                    <a:pt x="96" y="61"/>
                    <a:pt x="96" y="60"/>
                  </a:cubicBezTo>
                  <a:cubicBezTo>
                    <a:pt x="95" y="60"/>
                    <a:pt x="95" y="60"/>
                    <a:pt x="95" y="60"/>
                  </a:cubicBezTo>
                  <a:cubicBezTo>
                    <a:pt x="95" y="60"/>
                    <a:pt x="95" y="60"/>
                    <a:pt x="95" y="60"/>
                  </a:cubicBezTo>
                  <a:close/>
                  <a:moveTo>
                    <a:pt x="49" y="63"/>
                  </a:moveTo>
                  <a:cubicBezTo>
                    <a:pt x="49" y="64"/>
                    <a:pt x="50" y="65"/>
                    <a:pt x="51" y="65"/>
                  </a:cubicBezTo>
                  <a:cubicBezTo>
                    <a:pt x="51" y="64"/>
                    <a:pt x="51" y="63"/>
                    <a:pt x="51" y="63"/>
                  </a:cubicBezTo>
                  <a:cubicBezTo>
                    <a:pt x="50" y="63"/>
                    <a:pt x="50" y="63"/>
                    <a:pt x="49" y="63"/>
                  </a:cubicBezTo>
                  <a:close/>
                  <a:moveTo>
                    <a:pt x="100" y="65"/>
                  </a:moveTo>
                  <a:cubicBezTo>
                    <a:pt x="100" y="65"/>
                    <a:pt x="100" y="65"/>
                    <a:pt x="99" y="65"/>
                  </a:cubicBezTo>
                  <a:cubicBezTo>
                    <a:pt x="99" y="66"/>
                    <a:pt x="98" y="66"/>
                    <a:pt x="98" y="66"/>
                  </a:cubicBezTo>
                  <a:cubicBezTo>
                    <a:pt x="99" y="66"/>
                    <a:pt x="100" y="67"/>
                    <a:pt x="100" y="67"/>
                  </a:cubicBezTo>
                  <a:cubicBezTo>
                    <a:pt x="100" y="67"/>
                    <a:pt x="99" y="68"/>
                    <a:pt x="99" y="68"/>
                  </a:cubicBezTo>
                  <a:cubicBezTo>
                    <a:pt x="99" y="69"/>
                    <a:pt x="99" y="70"/>
                    <a:pt x="99" y="70"/>
                  </a:cubicBezTo>
                  <a:cubicBezTo>
                    <a:pt x="98" y="71"/>
                    <a:pt x="99" y="71"/>
                    <a:pt x="99" y="72"/>
                  </a:cubicBezTo>
                  <a:cubicBezTo>
                    <a:pt x="101" y="71"/>
                    <a:pt x="101" y="70"/>
                    <a:pt x="101" y="69"/>
                  </a:cubicBezTo>
                  <a:cubicBezTo>
                    <a:pt x="102" y="68"/>
                    <a:pt x="102" y="68"/>
                    <a:pt x="102" y="68"/>
                  </a:cubicBezTo>
                  <a:cubicBezTo>
                    <a:pt x="103" y="68"/>
                    <a:pt x="103" y="68"/>
                    <a:pt x="103" y="67"/>
                  </a:cubicBezTo>
                  <a:cubicBezTo>
                    <a:pt x="102" y="67"/>
                    <a:pt x="102" y="66"/>
                    <a:pt x="102" y="66"/>
                  </a:cubicBezTo>
                  <a:cubicBezTo>
                    <a:pt x="102" y="65"/>
                    <a:pt x="101" y="65"/>
                    <a:pt x="100" y="65"/>
                  </a:cubicBezTo>
                  <a:close/>
                  <a:moveTo>
                    <a:pt x="103" y="72"/>
                  </a:moveTo>
                  <a:cubicBezTo>
                    <a:pt x="103" y="72"/>
                    <a:pt x="103" y="72"/>
                    <a:pt x="103" y="72"/>
                  </a:cubicBezTo>
                  <a:cubicBezTo>
                    <a:pt x="104" y="72"/>
                    <a:pt x="104" y="71"/>
                    <a:pt x="103" y="71"/>
                  </a:cubicBezTo>
                  <a:cubicBezTo>
                    <a:pt x="103" y="71"/>
                    <a:pt x="103" y="71"/>
                    <a:pt x="103" y="71"/>
                  </a:cubicBezTo>
                  <a:cubicBezTo>
                    <a:pt x="103" y="71"/>
                    <a:pt x="103" y="72"/>
                    <a:pt x="103" y="72"/>
                  </a:cubicBezTo>
                  <a:close/>
                  <a:moveTo>
                    <a:pt x="87" y="73"/>
                  </a:moveTo>
                  <a:cubicBezTo>
                    <a:pt x="87" y="74"/>
                    <a:pt x="87" y="74"/>
                    <a:pt x="87" y="74"/>
                  </a:cubicBezTo>
                  <a:cubicBezTo>
                    <a:pt x="87" y="75"/>
                    <a:pt x="87" y="75"/>
                    <a:pt x="88" y="75"/>
                  </a:cubicBezTo>
                  <a:cubicBezTo>
                    <a:pt x="88" y="74"/>
                    <a:pt x="88" y="73"/>
                    <a:pt x="87" y="73"/>
                  </a:cubicBezTo>
                  <a:close/>
                  <a:moveTo>
                    <a:pt x="17" y="74"/>
                  </a:moveTo>
                  <a:cubicBezTo>
                    <a:pt x="17" y="74"/>
                    <a:pt x="17" y="74"/>
                    <a:pt x="17" y="74"/>
                  </a:cubicBezTo>
                  <a:cubicBezTo>
                    <a:pt x="18" y="74"/>
                    <a:pt x="18" y="74"/>
                    <a:pt x="18" y="74"/>
                  </a:cubicBezTo>
                  <a:cubicBezTo>
                    <a:pt x="17" y="74"/>
                    <a:pt x="17" y="74"/>
                    <a:pt x="17" y="74"/>
                  </a:cubicBezTo>
                  <a:cubicBezTo>
                    <a:pt x="17" y="74"/>
                    <a:pt x="17" y="74"/>
                    <a:pt x="17" y="74"/>
                  </a:cubicBezTo>
                  <a:close/>
                  <a:moveTo>
                    <a:pt x="89" y="75"/>
                  </a:moveTo>
                  <a:cubicBezTo>
                    <a:pt x="89" y="76"/>
                    <a:pt x="89" y="76"/>
                    <a:pt x="90" y="76"/>
                  </a:cubicBezTo>
                  <a:cubicBezTo>
                    <a:pt x="90" y="76"/>
                    <a:pt x="91" y="77"/>
                    <a:pt x="91" y="77"/>
                  </a:cubicBezTo>
                  <a:cubicBezTo>
                    <a:pt x="91" y="76"/>
                    <a:pt x="91" y="76"/>
                    <a:pt x="91" y="76"/>
                  </a:cubicBezTo>
                  <a:cubicBezTo>
                    <a:pt x="91" y="75"/>
                    <a:pt x="91" y="75"/>
                    <a:pt x="90" y="75"/>
                  </a:cubicBezTo>
                  <a:cubicBezTo>
                    <a:pt x="90" y="75"/>
                    <a:pt x="90" y="75"/>
                    <a:pt x="89" y="75"/>
                  </a:cubicBezTo>
                  <a:cubicBezTo>
                    <a:pt x="89" y="75"/>
                    <a:pt x="89" y="75"/>
                    <a:pt x="89" y="75"/>
                  </a:cubicBezTo>
                  <a:close/>
                  <a:moveTo>
                    <a:pt x="37" y="76"/>
                  </a:moveTo>
                  <a:cubicBezTo>
                    <a:pt x="37" y="77"/>
                    <a:pt x="37" y="77"/>
                    <a:pt x="37" y="77"/>
                  </a:cubicBezTo>
                  <a:cubicBezTo>
                    <a:pt x="36" y="77"/>
                    <a:pt x="36" y="78"/>
                    <a:pt x="36" y="78"/>
                  </a:cubicBezTo>
                  <a:cubicBezTo>
                    <a:pt x="37" y="78"/>
                    <a:pt x="38" y="78"/>
                    <a:pt x="38" y="77"/>
                  </a:cubicBezTo>
                  <a:cubicBezTo>
                    <a:pt x="38" y="77"/>
                    <a:pt x="38" y="76"/>
                    <a:pt x="37" y="76"/>
                  </a:cubicBezTo>
                  <a:close/>
                  <a:moveTo>
                    <a:pt x="33" y="82"/>
                  </a:moveTo>
                  <a:lnTo>
                    <a:pt x="34" y="82"/>
                  </a:lnTo>
                  <a:lnTo>
                    <a:pt x="34" y="81"/>
                  </a:lnTo>
                  <a:lnTo>
                    <a:pt x="33" y="81"/>
                  </a:lnTo>
                  <a:lnTo>
                    <a:pt x="33" y="82"/>
                  </a:lnTo>
                  <a:close/>
                  <a:moveTo>
                    <a:pt x="85" y="83"/>
                  </a:moveTo>
                  <a:lnTo>
                    <a:pt x="86" y="83"/>
                  </a:lnTo>
                  <a:lnTo>
                    <a:pt x="86" y="82"/>
                  </a:lnTo>
                  <a:lnTo>
                    <a:pt x="85" y="82"/>
                  </a:lnTo>
                  <a:lnTo>
                    <a:pt x="85" y="83"/>
                  </a:lnTo>
                  <a:close/>
                  <a:moveTo>
                    <a:pt x="30" y="84"/>
                  </a:moveTo>
                  <a:cubicBezTo>
                    <a:pt x="29" y="83"/>
                    <a:pt x="28" y="83"/>
                    <a:pt x="27" y="83"/>
                  </a:cubicBezTo>
                  <a:cubicBezTo>
                    <a:pt x="27" y="83"/>
                    <a:pt x="26" y="84"/>
                    <a:pt x="26" y="84"/>
                  </a:cubicBezTo>
                  <a:cubicBezTo>
                    <a:pt x="25" y="85"/>
                    <a:pt x="25" y="86"/>
                    <a:pt x="25" y="87"/>
                  </a:cubicBezTo>
                  <a:cubicBezTo>
                    <a:pt x="25" y="88"/>
                    <a:pt x="26" y="89"/>
                    <a:pt x="27" y="89"/>
                  </a:cubicBezTo>
                  <a:cubicBezTo>
                    <a:pt x="28" y="89"/>
                    <a:pt x="29" y="88"/>
                    <a:pt x="30" y="87"/>
                  </a:cubicBezTo>
                  <a:cubicBezTo>
                    <a:pt x="30" y="87"/>
                    <a:pt x="30" y="86"/>
                    <a:pt x="30" y="86"/>
                  </a:cubicBezTo>
                  <a:cubicBezTo>
                    <a:pt x="30" y="85"/>
                    <a:pt x="30" y="85"/>
                    <a:pt x="30" y="84"/>
                  </a:cubicBezTo>
                  <a:close/>
                  <a:moveTo>
                    <a:pt x="47" y="84"/>
                  </a:moveTo>
                  <a:cubicBezTo>
                    <a:pt x="47" y="85"/>
                    <a:pt x="48" y="86"/>
                    <a:pt x="49" y="86"/>
                  </a:cubicBezTo>
                  <a:cubicBezTo>
                    <a:pt x="49" y="86"/>
                    <a:pt x="49" y="85"/>
                    <a:pt x="49" y="85"/>
                  </a:cubicBezTo>
                  <a:cubicBezTo>
                    <a:pt x="49" y="85"/>
                    <a:pt x="49" y="84"/>
                    <a:pt x="49" y="84"/>
                  </a:cubicBezTo>
                  <a:lnTo>
                    <a:pt x="47" y="84"/>
                  </a:lnTo>
                  <a:close/>
                  <a:moveTo>
                    <a:pt x="93" y="84"/>
                  </a:moveTo>
                  <a:cubicBezTo>
                    <a:pt x="93" y="85"/>
                    <a:pt x="93" y="85"/>
                    <a:pt x="94" y="84"/>
                  </a:cubicBezTo>
                  <a:cubicBezTo>
                    <a:pt x="94" y="84"/>
                    <a:pt x="94" y="84"/>
                    <a:pt x="94" y="84"/>
                  </a:cubicBezTo>
                  <a:cubicBezTo>
                    <a:pt x="94" y="84"/>
                    <a:pt x="94" y="84"/>
                    <a:pt x="93" y="84"/>
                  </a:cubicBezTo>
                  <a:cubicBezTo>
                    <a:pt x="93" y="84"/>
                    <a:pt x="93" y="84"/>
                    <a:pt x="93" y="84"/>
                  </a:cubicBezTo>
                  <a:close/>
                  <a:moveTo>
                    <a:pt x="39" y="86"/>
                  </a:moveTo>
                  <a:cubicBezTo>
                    <a:pt x="38" y="86"/>
                    <a:pt x="38" y="86"/>
                    <a:pt x="37" y="86"/>
                  </a:cubicBezTo>
                  <a:cubicBezTo>
                    <a:pt x="37" y="86"/>
                    <a:pt x="37" y="87"/>
                    <a:pt x="37" y="87"/>
                  </a:cubicBezTo>
                  <a:cubicBezTo>
                    <a:pt x="37" y="87"/>
                    <a:pt x="37" y="87"/>
                    <a:pt x="37" y="88"/>
                  </a:cubicBezTo>
                  <a:cubicBezTo>
                    <a:pt x="38" y="88"/>
                    <a:pt x="38" y="88"/>
                    <a:pt x="39" y="88"/>
                  </a:cubicBezTo>
                  <a:lnTo>
                    <a:pt x="39" y="86"/>
                  </a:lnTo>
                  <a:close/>
                  <a:moveTo>
                    <a:pt x="31" y="87"/>
                  </a:moveTo>
                  <a:cubicBezTo>
                    <a:pt x="31" y="88"/>
                    <a:pt x="31" y="88"/>
                    <a:pt x="32" y="88"/>
                  </a:cubicBezTo>
                  <a:cubicBezTo>
                    <a:pt x="32" y="88"/>
                    <a:pt x="32" y="88"/>
                    <a:pt x="32" y="87"/>
                  </a:cubicBezTo>
                  <a:cubicBezTo>
                    <a:pt x="32" y="87"/>
                    <a:pt x="32" y="87"/>
                    <a:pt x="32" y="87"/>
                  </a:cubicBezTo>
                  <a:cubicBezTo>
                    <a:pt x="32" y="87"/>
                    <a:pt x="31" y="87"/>
                    <a:pt x="31" y="87"/>
                  </a:cubicBezTo>
                  <a:close/>
                  <a:moveTo>
                    <a:pt x="102" y="87"/>
                  </a:moveTo>
                  <a:cubicBezTo>
                    <a:pt x="102" y="88"/>
                    <a:pt x="102" y="88"/>
                    <a:pt x="102" y="87"/>
                  </a:cubicBezTo>
                  <a:cubicBezTo>
                    <a:pt x="103" y="87"/>
                    <a:pt x="103" y="87"/>
                    <a:pt x="102" y="87"/>
                  </a:cubicBezTo>
                  <a:cubicBezTo>
                    <a:pt x="102" y="87"/>
                    <a:pt x="102" y="87"/>
                    <a:pt x="102" y="87"/>
                  </a:cubicBezTo>
                  <a:cubicBezTo>
                    <a:pt x="102" y="87"/>
                    <a:pt x="102" y="87"/>
                    <a:pt x="102" y="87"/>
                  </a:cubicBezTo>
                  <a:close/>
                  <a:moveTo>
                    <a:pt x="53" y="89"/>
                  </a:moveTo>
                  <a:lnTo>
                    <a:pt x="54" y="89"/>
                  </a:lnTo>
                  <a:lnTo>
                    <a:pt x="54" y="89"/>
                  </a:lnTo>
                  <a:lnTo>
                    <a:pt x="53" y="89"/>
                  </a:lnTo>
                  <a:close/>
                  <a:moveTo>
                    <a:pt x="29" y="94"/>
                  </a:moveTo>
                  <a:cubicBezTo>
                    <a:pt x="29" y="94"/>
                    <a:pt x="29" y="94"/>
                    <a:pt x="29" y="94"/>
                  </a:cubicBezTo>
                  <a:cubicBezTo>
                    <a:pt x="30" y="93"/>
                    <a:pt x="30" y="93"/>
                    <a:pt x="29" y="93"/>
                  </a:cubicBezTo>
                  <a:cubicBezTo>
                    <a:pt x="29" y="93"/>
                    <a:pt x="29" y="93"/>
                    <a:pt x="29" y="93"/>
                  </a:cubicBezTo>
                  <a:cubicBezTo>
                    <a:pt x="29" y="93"/>
                    <a:pt x="29" y="93"/>
                    <a:pt x="29" y="94"/>
                  </a:cubicBezTo>
                  <a:close/>
                  <a:moveTo>
                    <a:pt x="26" y="97"/>
                  </a:moveTo>
                  <a:lnTo>
                    <a:pt x="27" y="97"/>
                  </a:lnTo>
                  <a:cubicBezTo>
                    <a:pt x="27" y="97"/>
                    <a:pt x="27" y="97"/>
                    <a:pt x="27" y="97"/>
                  </a:cubicBezTo>
                  <a:cubicBezTo>
                    <a:pt x="27" y="97"/>
                    <a:pt x="27" y="96"/>
                    <a:pt x="27" y="96"/>
                  </a:cubicBezTo>
                  <a:cubicBezTo>
                    <a:pt x="27" y="96"/>
                    <a:pt x="27" y="96"/>
                    <a:pt x="26" y="96"/>
                  </a:cubicBezTo>
                  <a:cubicBezTo>
                    <a:pt x="26" y="96"/>
                    <a:pt x="26" y="96"/>
                    <a:pt x="26" y="96"/>
                  </a:cubicBezTo>
                  <a:lnTo>
                    <a:pt x="26" y="97"/>
                  </a:lnTo>
                  <a:close/>
                  <a:moveTo>
                    <a:pt x="97" y="96"/>
                  </a:moveTo>
                  <a:cubicBezTo>
                    <a:pt x="97" y="97"/>
                    <a:pt x="97" y="98"/>
                    <a:pt x="97" y="98"/>
                  </a:cubicBezTo>
                  <a:cubicBezTo>
                    <a:pt x="97" y="99"/>
                    <a:pt x="97" y="100"/>
                    <a:pt x="98" y="100"/>
                  </a:cubicBezTo>
                  <a:cubicBezTo>
                    <a:pt x="98" y="99"/>
                    <a:pt x="98" y="99"/>
                    <a:pt x="98" y="99"/>
                  </a:cubicBezTo>
                  <a:cubicBezTo>
                    <a:pt x="99" y="99"/>
                    <a:pt x="99" y="99"/>
                    <a:pt x="99" y="99"/>
                  </a:cubicBezTo>
                  <a:cubicBezTo>
                    <a:pt x="98" y="98"/>
                    <a:pt x="98" y="98"/>
                    <a:pt x="98" y="97"/>
                  </a:cubicBezTo>
                  <a:cubicBezTo>
                    <a:pt x="98" y="97"/>
                    <a:pt x="97" y="96"/>
                    <a:pt x="97" y="96"/>
                  </a:cubicBezTo>
                  <a:close/>
                  <a:moveTo>
                    <a:pt x="72" y="97"/>
                  </a:moveTo>
                  <a:cubicBezTo>
                    <a:pt x="72" y="98"/>
                    <a:pt x="71" y="99"/>
                    <a:pt x="71" y="100"/>
                  </a:cubicBezTo>
                  <a:cubicBezTo>
                    <a:pt x="71" y="100"/>
                    <a:pt x="71" y="101"/>
                    <a:pt x="71" y="103"/>
                  </a:cubicBezTo>
                  <a:cubicBezTo>
                    <a:pt x="70" y="104"/>
                    <a:pt x="70" y="104"/>
                    <a:pt x="70" y="105"/>
                  </a:cubicBezTo>
                  <a:cubicBezTo>
                    <a:pt x="69" y="105"/>
                    <a:pt x="69" y="106"/>
                    <a:pt x="70" y="106"/>
                  </a:cubicBezTo>
                  <a:cubicBezTo>
                    <a:pt x="70" y="105"/>
                    <a:pt x="71" y="105"/>
                    <a:pt x="71" y="104"/>
                  </a:cubicBezTo>
                  <a:cubicBezTo>
                    <a:pt x="71" y="103"/>
                    <a:pt x="71" y="103"/>
                    <a:pt x="72" y="102"/>
                  </a:cubicBezTo>
                  <a:cubicBezTo>
                    <a:pt x="72" y="102"/>
                    <a:pt x="72" y="101"/>
                    <a:pt x="73" y="101"/>
                  </a:cubicBezTo>
                  <a:cubicBezTo>
                    <a:pt x="73" y="101"/>
                    <a:pt x="74" y="102"/>
                    <a:pt x="74" y="102"/>
                  </a:cubicBezTo>
                  <a:cubicBezTo>
                    <a:pt x="74" y="101"/>
                    <a:pt x="74" y="100"/>
                    <a:pt x="74" y="100"/>
                  </a:cubicBezTo>
                  <a:cubicBezTo>
                    <a:pt x="74" y="99"/>
                    <a:pt x="74" y="98"/>
                    <a:pt x="74" y="97"/>
                  </a:cubicBezTo>
                  <a:lnTo>
                    <a:pt x="72" y="97"/>
                  </a:lnTo>
                  <a:close/>
                  <a:moveTo>
                    <a:pt x="88" y="100"/>
                  </a:moveTo>
                  <a:cubicBezTo>
                    <a:pt x="88" y="99"/>
                    <a:pt x="88" y="98"/>
                    <a:pt x="87" y="98"/>
                  </a:cubicBezTo>
                  <a:cubicBezTo>
                    <a:pt x="86" y="98"/>
                    <a:pt x="85" y="98"/>
                    <a:pt x="85" y="99"/>
                  </a:cubicBezTo>
                  <a:cubicBezTo>
                    <a:pt x="85" y="99"/>
                    <a:pt x="85" y="100"/>
                    <a:pt x="86" y="100"/>
                  </a:cubicBezTo>
                  <a:cubicBezTo>
                    <a:pt x="86" y="100"/>
                    <a:pt x="87" y="100"/>
                    <a:pt x="88" y="100"/>
                  </a:cubicBezTo>
                  <a:close/>
                  <a:moveTo>
                    <a:pt x="100" y="100"/>
                  </a:moveTo>
                  <a:cubicBezTo>
                    <a:pt x="100" y="100"/>
                    <a:pt x="100" y="100"/>
                    <a:pt x="100" y="100"/>
                  </a:cubicBezTo>
                  <a:cubicBezTo>
                    <a:pt x="100" y="100"/>
                    <a:pt x="100" y="100"/>
                    <a:pt x="100" y="100"/>
                  </a:cubicBezTo>
                  <a:cubicBezTo>
                    <a:pt x="100" y="100"/>
                    <a:pt x="100" y="100"/>
                    <a:pt x="100" y="100"/>
                  </a:cubicBezTo>
                  <a:cubicBezTo>
                    <a:pt x="100" y="100"/>
                    <a:pt x="100" y="100"/>
                    <a:pt x="100" y="100"/>
                  </a:cubicBezTo>
                  <a:close/>
                  <a:moveTo>
                    <a:pt x="2" y="102"/>
                  </a:moveTo>
                  <a:lnTo>
                    <a:pt x="3" y="102"/>
                  </a:lnTo>
                  <a:lnTo>
                    <a:pt x="3" y="101"/>
                  </a:lnTo>
                  <a:lnTo>
                    <a:pt x="2" y="101"/>
                  </a:lnTo>
                  <a:lnTo>
                    <a:pt x="2" y="102"/>
                  </a:lnTo>
                  <a:close/>
                  <a:moveTo>
                    <a:pt x="6" y="103"/>
                  </a:moveTo>
                  <a:lnTo>
                    <a:pt x="7" y="103"/>
                  </a:lnTo>
                  <a:lnTo>
                    <a:pt x="7" y="102"/>
                  </a:lnTo>
                  <a:lnTo>
                    <a:pt x="6" y="102"/>
                  </a:lnTo>
                  <a:lnTo>
                    <a:pt x="6" y="103"/>
                  </a:lnTo>
                  <a:close/>
                  <a:moveTo>
                    <a:pt x="96" y="104"/>
                  </a:moveTo>
                  <a:cubicBezTo>
                    <a:pt x="97" y="104"/>
                    <a:pt x="97" y="105"/>
                    <a:pt x="97" y="105"/>
                  </a:cubicBezTo>
                  <a:lnTo>
                    <a:pt x="98" y="105"/>
                  </a:lnTo>
                  <a:cubicBezTo>
                    <a:pt x="98" y="104"/>
                    <a:pt x="98" y="104"/>
                    <a:pt x="98" y="104"/>
                  </a:cubicBezTo>
                  <a:cubicBezTo>
                    <a:pt x="98" y="104"/>
                    <a:pt x="98" y="104"/>
                    <a:pt x="97" y="104"/>
                  </a:cubicBezTo>
                  <a:cubicBezTo>
                    <a:pt x="97" y="104"/>
                    <a:pt x="97" y="104"/>
                    <a:pt x="97" y="104"/>
                  </a:cubicBezTo>
                  <a:cubicBezTo>
                    <a:pt x="96" y="104"/>
                    <a:pt x="96" y="104"/>
                    <a:pt x="96" y="104"/>
                  </a:cubicBezTo>
                  <a:close/>
                  <a:moveTo>
                    <a:pt x="99" y="107"/>
                  </a:moveTo>
                  <a:lnTo>
                    <a:pt x="100" y="107"/>
                  </a:lnTo>
                  <a:lnTo>
                    <a:pt x="100" y="106"/>
                  </a:lnTo>
                  <a:lnTo>
                    <a:pt x="99" y="106"/>
                  </a:lnTo>
                  <a:lnTo>
                    <a:pt x="99" y="107"/>
                  </a:lnTo>
                  <a:close/>
                  <a:moveTo>
                    <a:pt x="1" y="109"/>
                  </a:moveTo>
                  <a:lnTo>
                    <a:pt x="1" y="109"/>
                  </a:lnTo>
                  <a:lnTo>
                    <a:pt x="1" y="108"/>
                  </a:lnTo>
                  <a:lnTo>
                    <a:pt x="1" y="108"/>
                  </a:lnTo>
                  <a:lnTo>
                    <a:pt x="1" y="109"/>
                  </a:lnTo>
                  <a:close/>
                  <a:moveTo>
                    <a:pt x="69" y="108"/>
                  </a:moveTo>
                  <a:cubicBezTo>
                    <a:pt x="69" y="109"/>
                    <a:pt x="69" y="109"/>
                    <a:pt x="69" y="109"/>
                  </a:cubicBezTo>
                  <a:cubicBezTo>
                    <a:pt x="69" y="109"/>
                    <a:pt x="70" y="110"/>
                    <a:pt x="70" y="110"/>
                  </a:cubicBezTo>
                  <a:cubicBezTo>
                    <a:pt x="70" y="111"/>
                    <a:pt x="70" y="112"/>
                    <a:pt x="70" y="112"/>
                  </a:cubicBezTo>
                  <a:cubicBezTo>
                    <a:pt x="70" y="113"/>
                    <a:pt x="70" y="114"/>
                    <a:pt x="71" y="114"/>
                  </a:cubicBezTo>
                  <a:cubicBezTo>
                    <a:pt x="71" y="113"/>
                    <a:pt x="70" y="112"/>
                    <a:pt x="70" y="111"/>
                  </a:cubicBezTo>
                  <a:cubicBezTo>
                    <a:pt x="70" y="110"/>
                    <a:pt x="70" y="109"/>
                    <a:pt x="69" y="108"/>
                  </a:cubicBezTo>
                  <a:close/>
                  <a:moveTo>
                    <a:pt x="53" y="111"/>
                  </a:moveTo>
                  <a:cubicBezTo>
                    <a:pt x="52" y="112"/>
                    <a:pt x="53" y="113"/>
                    <a:pt x="54" y="114"/>
                  </a:cubicBezTo>
                  <a:cubicBezTo>
                    <a:pt x="54" y="113"/>
                    <a:pt x="54" y="113"/>
                    <a:pt x="54" y="112"/>
                  </a:cubicBezTo>
                  <a:cubicBezTo>
                    <a:pt x="54" y="112"/>
                    <a:pt x="54" y="111"/>
                    <a:pt x="53" y="111"/>
                  </a:cubicBezTo>
                  <a:close/>
                  <a:moveTo>
                    <a:pt x="102" y="114"/>
                  </a:moveTo>
                  <a:cubicBezTo>
                    <a:pt x="102" y="114"/>
                    <a:pt x="102" y="115"/>
                    <a:pt x="102" y="115"/>
                  </a:cubicBezTo>
                  <a:cubicBezTo>
                    <a:pt x="103" y="115"/>
                    <a:pt x="103" y="115"/>
                    <a:pt x="103" y="115"/>
                  </a:cubicBezTo>
                  <a:cubicBezTo>
                    <a:pt x="103" y="114"/>
                    <a:pt x="103" y="113"/>
                    <a:pt x="102" y="114"/>
                  </a:cubicBezTo>
                  <a:close/>
                  <a:moveTo>
                    <a:pt x="67" y="120"/>
                  </a:moveTo>
                  <a:cubicBezTo>
                    <a:pt x="67" y="120"/>
                    <a:pt x="67" y="121"/>
                    <a:pt x="67" y="121"/>
                  </a:cubicBezTo>
                  <a:cubicBezTo>
                    <a:pt x="67" y="121"/>
                    <a:pt x="67" y="122"/>
                    <a:pt x="68" y="122"/>
                  </a:cubicBezTo>
                  <a:cubicBezTo>
                    <a:pt x="68" y="120"/>
                    <a:pt x="68" y="120"/>
                    <a:pt x="67" y="120"/>
                  </a:cubicBezTo>
                  <a:close/>
                  <a:moveTo>
                    <a:pt x="65" y="121"/>
                  </a:moveTo>
                  <a:cubicBezTo>
                    <a:pt x="64" y="120"/>
                    <a:pt x="64" y="121"/>
                    <a:pt x="64" y="121"/>
                  </a:cubicBezTo>
                  <a:cubicBezTo>
                    <a:pt x="63" y="122"/>
                    <a:pt x="63" y="123"/>
                    <a:pt x="64" y="123"/>
                  </a:cubicBezTo>
                  <a:cubicBezTo>
                    <a:pt x="64" y="122"/>
                    <a:pt x="64" y="122"/>
                    <a:pt x="65" y="122"/>
                  </a:cubicBezTo>
                  <a:cubicBezTo>
                    <a:pt x="65" y="122"/>
                    <a:pt x="65" y="121"/>
                    <a:pt x="65" y="121"/>
                  </a:cubicBezTo>
                  <a:close/>
                  <a:moveTo>
                    <a:pt x="32" y="123"/>
                  </a:moveTo>
                  <a:cubicBezTo>
                    <a:pt x="33" y="123"/>
                    <a:pt x="33" y="123"/>
                    <a:pt x="33" y="123"/>
                  </a:cubicBezTo>
                  <a:cubicBezTo>
                    <a:pt x="33" y="124"/>
                    <a:pt x="33" y="124"/>
                    <a:pt x="33" y="124"/>
                  </a:cubicBezTo>
                  <a:cubicBezTo>
                    <a:pt x="33" y="123"/>
                    <a:pt x="33" y="123"/>
                    <a:pt x="33" y="122"/>
                  </a:cubicBezTo>
                  <a:cubicBezTo>
                    <a:pt x="33" y="122"/>
                    <a:pt x="33" y="122"/>
                    <a:pt x="32" y="122"/>
                  </a:cubicBezTo>
                  <a:lnTo>
                    <a:pt x="32" y="123"/>
                  </a:lnTo>
                  <a:close/>
                  <a:moveTo>
                    <a:pt x="63" y="123"/>
                  </a:moveTo>
                  <a:cubicBezTo>
                    <a:pt x="63" y="124"/>
                    <a:pt x="63" y="124"/>
                    <a:pt x="63" y="125"/>
                  </a:cubicBezTo>
                  <a:cubicBezTo>
                    <a:pt x="62" y="125"/>
                    <a:pt x="62" y="126"/>
                    <a:pt x="62" y="126"/>
                  </a:cubicBezTo>
                  <a:cubicBezTo>
                    <a:pt x="62" y="127"/>
                    <a:pt x="62" y="127"/>
                    <a:pt x="62" y="128"/>
                  </a:cubicBezTo>
                  <a:cubicBezTo>
                    <a:pt x="62" y="128"/>
                    <a:pt x="62" y="129"/>
                    <a:pt x="62" y="129"/>
                  </a:cubicBezTo>
                  <a:cubicBezTo>
                    <a:pt x="62" y="129"/>
                    <a:pt x="62" y="129"/>
                    <a:pt x="63" y="128"/>
                  </a:cubicBezTo>
                  <a:cubicBezTo>
                    <a:pt x="63" y="128"/>
                    <a:pt x="63" y="127"/>
                    <a:pt x="63" y="126"/>
                  </a:cubicBezTo>
                  <a:cubicBezTo>
                    <a:pt x="64" y="126"/>
                    <a:pt x="64" y="125"/>
                    <a:pt x="64" y="125"/>
                  </a:cubicBezTo>
                  <a:cubicBezTo>
                    <a:pt x="64" y="124"/>
                    <a:pt x="63" y="124"/>
                    <a:pt x="63" y="123"/>
                  </a:cubicBezTo>
                  <a:close/>
                  <a:moveTo>
                    <a:pt x="51" y="127"/>
                  </a:moveTo>
                  <a:cubicBezTo>
                    <a:pt x="51" y="127"/>
                    <a:pt x="51" y="127"/>
                    <a:pt x="51" y="127"/>
                  </a:cubicBezTo>
                  <a:cubicBezTo>
                    <a:pt x="51" y="127"/>
                    <a:pt x="51" y="127"/>
                    <a:pt x="51" y="127"/>
                  </a:cubicBezTo>
                  <a:cubicBezTo>
                    <a:pt x="51" y="127"/>
                    <a:pt x="51" y="126"/>
                    <a:pt x="51" y="126"/>
                  </a:cubicBezTo>
                  <a:cubicBezTo>
                    <a:pt x="51" y="126"/>
                    <a:pt x="51" y="126"/>
                    <a:pt x="51" y="127"/>
                  </a:cubicBezTo>
                  <a:close/>
                  <a:moveTo>
                    <a:pt x="103" y="127"/>
                  </a:moveTo>
                  <a:cubicBezTo>
                    <a:pt x="103" y="127"/>
                    <a:pt x="103" y="127"/>
                    <a:pt x="103" y="127"/>
                  </a:cubicBezTo>
                  <a:cubicBezTo>
                    <a:pt x="104" y="127"/>
                    <a:pt x="104" y="126"/>
                    <a:pt x="103" y="126"/>
                  </a:cubicBezTo>
                  <a:cubicBezTo>
                    <a:pt x="103" y="126"/>
                    <a:pt x="103" y="126"/>
                    <a:pt x="103" y="126"/>
                  </a:cubicBezTo>
                  <a:cubicBezTo>
                    <a:pt x="103" y="126"/>
                    <a:pt x="103" y="127"/>
                    <a:pt x="103" y="127"/>
                  </a:cubicBezTo>
                  <a:close/>
                  <a:moveTo>
                    <a:pt x="43" y="128"/>
                  </a:moveTo>
                  <a:cubicBezTo>
                    <a:pt x="43" y="129"/>
                    <a:pt x="43" y="129"/>
                    <a:pt x="43" y="129"/>
                  </a:cubicBezTo>
                  <a:cubicBezTo>
                    <a:pt x="43" y="129"/>
                    <a:pt x="43" y="129"/>
                    <a:pt x="43" y="128"/>
                  </a:cubicBezTo>
                  <a:cubicBezTo>
                    <a:pt x="43" y="128"/>
                    <a:pt x="44" y="128"/>
                    <a:pt x="44" y="128"/>
                  </a:cubicBezTo>
                  <a:cubicBezTo>
                    <a:pt x="44" y="128"/>
                    <a:pt x="44" y="128"/>
                    <a:pt x="43" y="128"/>
                  </a:cubicBezTo>
                  <a:close/>
                  <a:moveTo>
                    <a:pt x="1" y="128"/>
                  </a:moveTo>
                  <a:cubicBezTo>
                    <a:pt x="1" y="129"/>
                    <a:pt x="1" y="129"/>
                    <a:pt x="1" y="130"/>
                  </a:cubicBezTo>
                  <a:cubicBezTo>
                    <a:pt x="1" y="130"/>
                    <a:pt x="2" y="131"/>
                    <a:pt x="2" y="130"/>
                  </a:cubicBezTo>
                  <a:cubicBezTo>
                    <a:pt x="3" y="129"/>
                    <a:pt x="2" y="128"/>
                    <a:pt x="1" y="128"/>
                  </a:cubicBezTo>
                  <a:close/>
                  <a:moveTo>
                    <a:pt x="29" y="130"/>
                  </a:moveTo>
                  <a:cubicBezTo>
                    <a:pt x="27" y="129"/>
                    <a:pt x="26" y="130"/>
                    <a:pt x="25" y="130"/>
                  </a:cubicBezTo>
                  <a:cubicBezTo>
                    <a:pt x="24" y="131"/>
                    <a:pt x="24" y="132"/>
                    <a:pt x="23" y="133"/>
                  </a:cubicBezTo>
                  <a:cubicBezTo>
                    <a:pt x="23" y="134"/>
                    <a:pt x="23" y="135"/>
                    <a:pt x="24" y="135"/>
                  </a:cubicBezTo>
                  <a:cubicBezTo>
                    <a:pt x="24" y="136"/>
                    <a:pt x="25" y="137"/>
                    <a:pt x="26" y="137"/>
                  </a:cubicBezTo>
                  <a:cubicBezTo>
                    <a:pt x="27" y="137"/>
                    <a:pt x="28" y="137"/>
                    <a:pt x="28" y="137"/>
                  </a:cubicBezTo>
                  <a:cubicBezTo>
                    <a:pt x="29" y="136"/>
                    <a:pt x="29" y="135"/>
                    <a:pt x="30" y="135"/>
                  </a:cubicBezTo>
                  <a:cubicBezTo>
                    <a:pt x="30" y="134"/>
                    <a:pt x="30" y="133"/>
                    <a:pt x="30" y="132"/>
                  </a:cubicBezTo>
                  <a:cubicBezTo>
                    <a:pt x="30" y="131"/>
                    <a:pt x="29" y="131"/>
                    <a:pt x="29" y="130"/>
                  </a:cubicBezTo>
                  <a:close/>
                  <a:moveTo>
                    <a:pt x="60" y="134"/>
                  </a:moveTo>
                  <a:cubicBezTo>
                    <a:pt x="61" y="134"/>
                    <a:pt x="61" y="135"/>
                    <a:pt x="61" y="135"/>
                  </a:cubicBezTo>
                  <a:cubicBezTo>
                    <a:pt x="61" y="135"/>
                    <a:pt x="61" y="136"/>
                    <a:pt x="62" y="136"/>
                  </a:cubicBezTo>
                  <a:cubicBezTo>
                    <a:pt x="61" y="137"/>
                    <a:pt x="61" y="137"/>
                    <a:pt x="61" y="138"/>
                  </a:cubicBezTo>
                  <a:cubicBezTo>
                    <a:pt x="60" y="138"/>
                    <a:pt x="60" y="139"/>
                    <a:pt x="61" y="139"/>
                  </a:cubicBezTo>
                  <a:cubicBezTo>
                    <a:pt x="61" y="139"/>
                    <a:pt x="61" y="138"/>
                    <a:pt x="61" y="138"/>
                  </a:cubicBezTo>
                  <a:cubicBezTo>
                    <a:pt x="61" y="138"/>
                    <a:pt x="62" y="138"/>
                    <a:pt x="62" y="137"/>
                  </a:cubicBezTo>
                  <a:cubicBezTo>
                    <a:pt x="62" y="137"/>
                    <a:pt x="62" y="137"/>
                    <a:pt x="62" y="137"/>
                  </a:cubicBezTo>
                  <a:cubicBezTo>
                    <a:pt x="63" y="137"/>
                    <a:pt x="63" y="136"/>
                    <a:pt x="63" y="136"/>
                  </a:cubicBezTo>
                  <a:cubicBezTo>
                    <a:pt x="62" y="136"/>
                    <a:pt x="62" y="135"/>
                    <a:pt x="62" y="135"/>
                  </a:cubicBezTo>
                  <a:cubicBezTo>
                    <a:pt x="62" y="134"/>
                    <a:pt x="62" y="134"/>
                    <a:pt x="62" y="133"/>
                  </a:cubicBezTo>
                  <a:cubicBezTo>
                    <a:pt x="62" y="132"/>
                    <a:pt x="62" y="132"/>
                    <a:pt x="62" y="131"/>
                  </a:cubicBezTo>
                  <a:cubicBezTo>
                    <a:pt x="62" y="131"/>
                    <a:pt x="62" y="130"/>
                    <a:pt x="61" y="130"/>
                  </a:cubicBezTo>
                  <a:cubicBezTo>
                    <a:pt x="61" y="131"/>
                    <a:pt x="61" y="132"/>
                    <a:pt x="61" y="132"/>
                  </a:cubicBezTo>
                  <a:cubicBezTo>
                    <a:pt x="60" y="132"/>
                    <a:pt x="60" y="133"/>
                    <a:pt x="60" y="134"/>
                  </a:cubicBezTo>
                  <a:close/>
                  <a:moveTo>
                    <a:pt x="99" y="132"/>
                  </a:moveTo>
                  <a:cubicBezTo>
                    <a:pt x="99" y="132"/>
                    <a:pt x="99" y="132"/>
                    <a:pt x="100" y="132"/>
                  </a:cubicBezTo>
                  <a:cubicBezTo>
                    <a:pt x="100" y="132"/>
                    <a:pt x="100" y="132"/>
                    <a:pt x="100" y="131"/>
                  </a:cubicBezTo>
                  <a:cubicBezTo>
                    <a:pt x="100" y="131"/>
                    <a:pt x="100" y="131"/>
                    <a:pt x="99" y="131"/>
                  </a:cubicBezTo>
                  <a:cubicBezTo>
                    <a:pt x="99" y="132"/>
                    <a:pt x="99" y="132"/>
                    <a:pt x="99" y="132"/>
                  </a:cubicBezTo>
                  <a:close/>
                  <a:moveTo>
                    <a:pt x="66" y="133"/>
                  </a:moveTo>
                  <a:cubicBezTo>
                    <a:pt x="66" y="133"/>
                    <a:pt x="66" y="133"/>
                    <a:pt x="66" y="133"/>
                  </a:cubicBezTo>
                  <a:cubicBezTo>
                    <a:pt x="66" y="133"/>
                    <a:pt x="66" y="133"/>
                    <a:pt x="66" y="133"/>
                  </a:cubicBezTo>
                  <a:cubicBezTo>
                    <a:pt x="66" y="133"/>
                    <a:pt x="66" y="133"/>
                    <a:pt x="66" y="133"/>
                  </a:cubicBezTo>
                  <a:cubicBezTo>
                    <a:pt x="65" y="133"/>
                    <a:pt x="65" y="133"/>
                    <a:pt x="66" y="133"/>
                  </a:cubicBezTo>
                  <a:close/>
                  <a:moveTo>
                    <a:pt x="45" y="140"/>
                  </a:moveTo>
                  <a:cubicBezTo>
                    <a:pt x="45" y="140"/>
                    <a:pt x="45" y="140"/>
                    <a:pt x="45" y="140"/>
                  </a:cubicBezTo>
                  <a:cubicBezTo>
                    <a:pt x="45" y="140"/>
                    <a:pt x="45" y="140"/>
                    <a:pt x="45" y="140"/>
                  </a:cubicBezTo>
                  <a:cubicBezTo>
                    <a:pt x="45" y="139"/>
                    <a:pt x="45" y="139"/>
                    <a:pt x="45" y="139"/>
                  </a:cubicBezTo>
                  <a:cubicBezTo>
                    <a:pt x="44" y="140"/>
                    <a:pt x="44" y="140"/>
                    <a:pt x="45" y="140"/>
                  </a:cubicBezTo>
                  <a:close/>
                  <a:moveTo>
                    <a:pt x="5" y="143"/>
                  </a:moveTo>
                  <a:cubicBezTo>
                    <a:pt x="6" y="143"/>
                    <a:pt x="6" y="143"/>
                    <a:pt x="6" y="143"/>
                  </a:cubicBezTo>
                  <a:cubicBezTo>
                    <a:pt x="6" y="143"/>
                    <a:pt x="6" y="143"/>
                    <a:pt x="6" y="143"/>
                  </a:cubicBezTo>
                  <a:cubicBezTo>
                    <a:pt x="6" y="142"/>
                    <a:pt x="6" y="142"/>
                    <a:pt x="6" y="142"/>
                  </a:cubicBezTo>
                  <a:cubicBezTo>
                    <a:pt x="6" y="142"/>
                    <a:pt x="5" y="142"/>
                    <a:pt x="5" y="143"/>
                  </a:cubicBezTo>
                  <a:close/>
                  <a:moveTo>
                    <a:pt x="37" y="143"/>
                  </a:moveTo>
                  <a:cubicBezTo>
                    <a:pt x="37" y="143"/>
                    <a:pt x="38" y="143"/>
                    <a:pt x="38" y="143"/>
                  </a:cubicBezTo>
                  <a:cubicBezTo>
                    <a:pt x="38" y="143"/>
                    <a:pt x="38" y="143"/>
                    <a:pt x="38" y="143"/>
                  </a:cubicBezTo>
                  <a:cubicBezTo>
                    <a:pt x="38" y="143"/>
                    <a:pt x="38" y="143"/>
                    <a:pt x="38" y="143"/>
                  </a:cubicBezTo>
                  <a:cubicBezTo>
                    <a:pt x="38" y="143"/>
                    <a:pt x="38" y="143"/>
                    <a:pt x="37" y="143"/>
                  </a:cubicBezTo>
                  <a:close/>
                  <a:moveTo>
                    <a:pt x="4" y="145"/>
                  </a:moveTo>
                  <a:cubicBezTo>
                    <a:pt x="4" y="145"/>
                    <a:pt x="4" y="145"/>
                    <a:pt x="5" y="145"/>
                  </a:cubicBezTo>
                  <a:cubicBezTo>
                    <a:pt x="5" y="145"/>
                    <a:pt x="5" y="145"/>
                    <a:pt x="5" y="145"/>
                  </a:cubicBezTo>
                  <a:cubicBezTo>
                    <a:pt x="5" y="144"/>
                    <a:pt x="5" y="144"/>
                    <a:pt x="4" y="145"/>
                  </a:cubicBezTo>
                  <a:cubicBezTo>
                    <a:pt x="4" y="145"/>
                    <a:pt x="4" y="145"/>
                    <a:pt x="4" y="145"/>
                  </a:cubicBezTo>
                  <a:close/>
                  <a:moveTo>
                    <a:pt x="65" y="145"/>
                  </a:moveTo>
                  <a:cubicBezTo>
                    <a:pt x="65" y="145"/>
                    <a:pt x="65" y="145"/>
                    <a:pt x="66" y="145"/>
                  </a:cubicBezTo>
                  <a:cubicBezTo>
                    <a:pt x="66" y="145"/>
                    <a:pt x="66" y="145"/>
                    <a:pt x="66" y="145"/>
                  </a:cubicBezTo>
                  <a:cubicBezTo>
                    <a:pt x="66" y="144"/>
                    <a:pt x="65" y="144"/>
                    <a:pt x="65" y="145"/>
                  </a:cubicBezTo>
                  <a:cubicBezTo>
                    <a:pt x="65" y="145"/>
                    <a:pt x="65" y="145"/>
                    <a:pt x="65" y="145"/>
                  </a:cubicBezTo>
                  <a:close/>
                  <a:moveTo>
                    <a:pt x="19" y="148"/>
                  </a:moveTo>
                  <a:cubicBezTo>
                    <a:pt x="19" y="148"/>
                    <a:pt x="19" y="148"/>
                    <a:pt x="20" y="148"/>
                  </a:cubicBezTo>
                  <a:cubicBezTo>
                    <a:pt x="20" y="148"/>
                    <a:pt x="20" y="148"/>
                    <a:pt x="20" y="148"/>
                  </a:cubicBezTo>
                  <a:cubicBezTo>
                    <a:pt x="20" y="148"/>
                    <a:pt x="20" y="148"/>
                    <a:pt x="19" y="147"/>
                  </a:cubicBezTo>
                  <a:cubicBezTo>
                    <a:pt x="19" y="147"/>
                    <a:pt x="19" y="147"/>
                    <a:pt x="19" y="148"/>
                  </a:cubicBezTo>
                  <a:close/>
                  <a:moveTo>
                    <a:pt x="62" y="148"/>
                  </a:moveTo>
                  <a:cubicBezTo>
                    <a:pt x="61" y="149"/>
                    <a:pt x="61" y="149"/>
                    <a:pt x="61" y="149"/>
                  </a:cubicBezTo>
                  <a:cubicBezTo>
                    <a:pt x="61" y="150"/>
                    <a:pt x="61" y="150"/>
                    <a:pt x="62" y="150"/>
                  </a:cubicBezTo>
                  <a:cubicBezTo>
                    <a:pt x="62" y="150"/>
                    <a:pt x="63" y="149"/>
                    <a:pt x="63" y="149"/>
                  </a:cubicBezTo>
                  <a:cubicBezTo>
                    <a:pt x="62" y="149"/>
                    <a:pt x="62" y="148"/>
                    <a:pt x="62" y="148"/>
                  </a:cubicBezTo>
                  <a:close/>
                  <a:moveTo>
                    <a:pt x="58" y="152"/>
                  </a:moveTo>
                  <a:cubicBezTo>
                    <a:pt x="58" y="152"/>
                    <a:pt x="58" y="152"/>
                    <a:pt x="58" y="152"/>
                  </a:cubicBezTo>
                  <a:cubicBezTo>
                    <a:pt x="58" y="152"/>
                    <a:pt x="58" y="152"/>
                    <a:pt x="58" y="151"/>
                  </a:cubicBezTo>
                  <a:cubicBezTo>
                    <a:pt x="58" y="151"/>
                    <a:pt x="58" y="151"/>
                    <a:pt x="58" y="151"/>
                  </a:cubicBezTo>
                  <a:cubicBezTo>
                    <a:pt x="58" y="151"/>
                    <a:pt x="58" y="152"/>
                    <a:pt x="58" y="152"/>
                  </a:cubicBezTo>
                  <a:close/>
                  <a:moveTo>
                    <a:pt x="31" y="152"/>
                  </a:moveTo>
                  <a:cubicBezTo>
                    <a:pt x="31" y="153"/>
                    <a:pt x="32" y="153"/>
                    <a:pt x="32" y="152"/>
                  </a:cubicBezTo>
                  <a:cubicBezTo>
                    <a:pt x="32" y="152"/>
                    <a:pt x="32" y="152"/>
                    <a:pt x="32" y="152"/>
                  </a:cubicBezTo>
                  <a:cubicBezTo>
                    <a:pt x="32" y="152"/>
                    <a:pt x="31" y="152"/>
                    <a:pt x="31" y="152"/>
                  </a:cubicBezTo>
                  <a:close/>
                  <a:moveTo>
                    <a:pt x="21" y="153"/>
                  </a:moveTo>
                  <a:cubicBezTo>
                    <a:pt x="21" y="154"/>
                    <a:pt x="21" y="155"/>
                    <a:pt x="21" y="155"/>
                  </a:cubicBezTo>
                  <a:cubicBezTo>
                    <a:pt x="21" y="156"/>
                    <a:pt x="22" y="157"/>
                    <a:pt x="23" y="157"/>
                  </a:cubicBezTo>
                  <a:cubicBezTo>
                    <a:pt x="23" y="156"/>
                    <a:pt x="23" y="156"/>
                    <a:pt x="23" y="156"/>
                  </a:cubicBezTo>
                  <a:cubicBezTo>
                    <a:pt x="23" y="155"/>
                    <a:pt x="23" y="155"/>
                    <a:pt x="23" y="154"/>
                  </a:cubicBezTo>
                  <a:cubicBezTo>
                    <a:pt x="23" y="154"/>
                    <a:pt x="23" y="154"/>
                    <a:pt x="22" y="153"/>
                  </a:cubicBezTo>
                  <a:cubicBezTo>
                    <a:pt x="22" y="153"/>
                    <a:pt x="22" y="153"/>
                    <a:pt x="21" y="153"/>
                  </a:cubicBezTo>
                  <a:close/>
                  <a:moveTo>
                    <a:pt x="25" y="154"/>
                  </a:moveTo>
                  <a:cubicBezTo>
                    <a:pt x="25" y="155"/>
                    <a:pt x="25" y="155"/>
                    <a:pt x="25" y="155"/>
                  </a:cubicBezTo>
                  <a:cubicBezTo>
                    <a:pt x="25" y="155"/>
                    <a:pt x="25" y="155"/>
                    <a:pt x="25" y="155"/>
                  </a:cubicBezTo>
                  <a:cubicBezTo>
                    <a:pt x="25" y="155"/>
                    <a:pt x="25" y="154"/>
                    <a:pt x="25" y="154"/>
                  </a:cubicBezTo>
                  <a:cubicBezTo>
                    <a:pt x="25" y="154"/>
                    <a:pt x="25" y="154"/>
                    <a:pt x="25" y="154"/>
                  </a:cubicBezTo>
                  <a:close/>
                  <a:moveTo>
                    <a:pt x="18" y="155"/>
                  </a:moveTo>
                  <a:cubicBezTo>
                    <a:pt x="17" y="155"/>
                    <a:pt x="17" y="156"/>
                    <a:pt x="17" y="156"/>
                  </a:cubicBezTo>
                  <a:cubicBezTo>
                    <a:pt x="17" y="156"/>
                    <a:pt x="18" y="157"/>
                    <a:pt x="18" y="157"/>
                  </a:cubicBezTo>
                  <a:cubicBezTo>
                    <a:pt x="18" y="158"/>
                    <a:pt x="18" y="158"/>
                    <a:pt x="18" y="159"/>
                  </a:cubicBezTo>
                  <a:cubicBezTo>
                    <a:pt x="18" y="159"/>
                    <a:pt x="18" y="160"/>
                    <a:pt x="17" y="160"/>
                  </a:cubicBezTo>
                  <a:cubicBezTo>
                    <a:pt x="18" y="160"/>
                    <a:pt x="19" y="159"/>
                    <a:pt x="19" y="158"/>
                  </a:cubicBezTo>
                  <a:cubicBezTo>
                    <a:pt x="19" y="157"/>
                    <a:pt x="19" y="156"/>
                    <a:pt x="19" y="155"/>
                  </a:cubicBezTo>
                  <a:cubicBezTo>
                    <a:pt x="19" y="155"/>
                    <a:pt x="19" y="155"/>
                    <a:pt x="18" y="155"/>
                  </a:cubicBezTo>
                  <a:cubicBezTo>
                    <a:pt x="18" y="155"/>
                    <a:pt x="18" y="155"/>
                    <a:pt x="18" y="155"/>
                  </a:cubicBezTo>
                  <a:close/>
                  <a:moveTo>
                    <a:pt x="37" y="158"/>
                  </a:moveTo>
                  <a:cubicBezTo>
                    <a:pt x="38" y="158"/>
                    <a:pt x="38" y="158"/>
                    <a:pt x="38" y="158"/>
                  </a:cubicBezTo>
                  <a:cubicBezTo>
                    <a:pt x="38" y="158"/>
                    <a:pt x="38" y="157"/>
                    <a:pt x="38" y="157"/>
                  </a:cubicBezTo>
                  <a:cubicBezTo>
                    <a:pt x="38" y="157"/>
                    <a:pt x="38" y="157"/>
                    <a:pt x="38" y="157"/>
                  </a:cubicBezTo>
                  <a:cubicBezTo>
                    <a:pt x="37" y="157"/>
                    <a:pt x="37" y="158"/>
                    <a:pt x="37" y="158"/>
                  </a:cubicBezTo>
                  <a:close/>
                  <a:moveTo>
                    <a:pt x="31" y="163"/>
                  </a:moveTo>
                  <a:cubicBezTo>
                    <a:pt x="31" y="163"/>
                    <a:pt x="31" y="163"/>
                    <a:pt x="31" y="163"/>
                  </a:cubicBezTo>
                  <a:cubicBezTo>
                    <a:pt x="31" y="163"/>
                    <a:pt x="31" y="163"/>
                    <a:pt x="31" y="162"/>
                  </a:cubicBezTo>
                  <a:cubicBezTo>
                    <a:pt x="31" y="162"/>
                    <a:pt x="31" y="162"/>
                    <a:pt x="31" y="162"/>
                  </a:cubicBezTo>
                  <a:cubicBezTo>
                    <a:pt x="31" y="163"/>
                    <a:pt x="31" y="163"/>
                    <a:pt x="31" y="163"/>
                  </a:cubicBezTo>
                  <a:close/>
                  <a:moveTo>
                    <a:pt x="29" y="168"/>
                  </a:moveTo>
                  <a:lnTo>
                    <a:pt x="29" y="169"/>
                  </a:lnTo>
                  <a:cubicBezTo>
                    <a:pt x="29" y="169"/>
                    <a:pt x="30" y="169"/>
                    <a:pt x="30" y="169"/>
                  </a:cubicBezTo>
                  <a:cubicBezTo>
                    <a:pt x="31" y="169"/>
                    <a:pt x="31" y="169"/>
                    <a:pt x="31" y="168"/>
                  </a:cubicBezTo>
                  <a:lnTo>
                    <a:pt x="29" y="168"/>
                  </a:lnTo>
                  <a:close/>
                  <a:moveTo>
                    <a:pt x="31" y="164"/>
                  </a:moveTo>
                  <a:cubicBezTo>
                    <a:pt x="31" y="165"/>
                    <a:pt x="30" y="165"/>
                    <a:pt x="30" y="166"/>
                  </a:cubicBezTo>
                  <a:cubicBezTo>
                    <a:pt x="30" y="167"/>
                    <a:pt x="30" y="168"/>
                    <a:pt x="31" y="169"/>
                  </a:cubicBezTo>
                  <a:cubicBezTo>
                    <a:pt x="33" y="168"/>
                    <a:pt x="34" y="168"/>
                    <a:pt x="34" y="167"/>
                  </a:cubicBezTo>
                  <a:cubicBezTo>
                    <a:pt x="34" y="166"/>
                    <a:pt x="34" y="165"/>
                    <a:pt x="33" y="164"/>
                  </a:cubicBezTo>
                  <a:cubicBezTo>
                    <a:pt x="33" y="164"/>
                    <a:pt x="32" y="163"/>
                    <a:pt x="31" y="164"/>
                  </a:cubicBezTo>
                  <a:close/>
                  <a:moveTo>
                    <a:pt x="26" y="165"/>
                  </a:moveTo>
                  <a:cubicBezTo>
                    <a:pt x="25" y="165"/>
                    <a:pt x="25" y="166"/>
                    <a:pt x="25" y="167"/>
                  </a:cubicBezTo>
                  <a:cubicBezTo>
                    <a:pt x="25" y="168"/>
                    <a:pt x="26" y="168"/>
                    <a:pt x="26" y="168"/>
                  </a:cubicBezTo>
                  <a:cubicBezTo>
                    <a:pt x="26" y="168"/>
                    <a:pt x="27" y="167"/>
                    <a:pt x="27" y="167"/>
                  </a:cubicBezTo>
                  <a:cubicBezTo>
                    <a:pt x="27" y="166"/>
                    <a:pt x="27" y="166"/>
                    <a:pt x="27" y="165"/>
                  </a:cubicBezTo>
                  <a:lnTo>
                    <a:pt x="26" y="165"/>
                  </a:lnTo>
                  <a:close/>
                  <a:moveTo>
                    <a:pt x="35" y="165"/>
                  </a:moveTo>
                  <a:cubicBezTo>
                    <a:pt x="35" y="165"/>
                    <a:pt x="35" y="165"/>
                    <a:pt x="35" y="165"/>
                  </a:cubicBezTo>
                  <a:lnTo>
                    <a:pt x="36" y="165"/>
                  </a:lnTo>
                  <a:cubicBezTo>
                    <a:pt x="37" y="165"/>
                    <a:pt x="37" y="165"/>
                    <a:pt x="37" y="165"/>
                  </a:cubicBezTo>
                  <a:cubicBezTo>
                    <a:pt x="36" y="165"/>
                    <a:pt x="36" y="165"/>
                    <a:pt x="36" y="165"/>
                  </a:cubicBezTo>
                  <a:cubicBezTo>
                    <a:pt x="36" y="165"/>
                    <a:pt x="35" y="165"/>
                    <a:pt x="35" y="165"/>
                  </a:cubicBezTo>
                  <a:cubicBezTo>
                    <a:pt x="35" y="165"/>
                    <a:pt x="35" y="165"/>
                    <a:pt x="35" y="165"/>
                  </a:cubicBezTo>
                  <a:close/>
                  <a:moveTo>
                    <a:pt x="16" y="170"/>
                  </a:moveTo>
                  <a:lnTo>
                    <a:pt x="17" y="170"/>
                  </a:lnTo>
                  <a:lnTo>
                    <a:pt x="17" y="169"/>
                  </a:lnTo>
                  <a:lnTo>
                    <a:pt x="16" y="169"/>
                  </a:lnTo>
                  <a:lnTo>
                    <a:pt x="16" y="170"/>
                  </a:lnTo>
                  <a:close/>
                  <a:moveTo>
                    <a:pt x="27" y="172"/>
                  </a:moveTo>
                  <a:cubicBezTo>
                    <a:pt x="27" y="172"/>
                    <a:pt x="27" y="172"/>
                    <a:pt x="27" y="172"/>
                  </a:cubicBezTo>
                  <a:cubicBezTo>
                    <a:pt x="27" y="171"/>
                    <a:pt x="27" y="171"/>
                    <a:pt x="27" y="171"/>
                  </a:cubicBezTo>
                  <a:cubicBezTo>
                    <a:pt x="27" y="171"/>
                    <a:pt x="27" y="171"/>
                    <a:pt x="27" y="171"/>
                  </a:cubicBezTo>
                  <a:cubicBezTo>
                    <a:pt x="27" y="171"/>
                    <a:pt x="27" y="171"/>
                    <a:pt x="27" y="172"/>
                  </a:cubicBezTo>
                  <a:close/>
                  <a:moveTo>
                    <a:pt x="3" y="172"/>
                  </a:moveTo>
                  <a:cubicBezTo>
                    <a:pt x="3" y="172"/>
                    <a:pt x="3" y="172"/>
                    <a:pt x="3" y="172"/>
                  </a:cubicBezTo>
                  <a:cubicBezTo>
                    <a:pt x="3" y="172"/>
                    <a:pt x="3" y="172"/>
                    <a:pt x="3" y="172"/>
                  </a:cubicBezTo>
                  <a:cubicBezTo>
                    <a:pt x="3" y="172"/>
                    <a:pt x="3" y="172"/>
                    <a:pt x="3" y="172"/>
                  </a:cubicBezTo>
                  <a:cubicBezTo>
                    <a:pt x="3" y="172"/>
                    <a:pt x="3" y="172"/>
                    <a:pt x="3" y="172"/>
                  </a:cubicBezTo>
                  <a:close/>
                  <a:moveTo>
                    <a:pt x="42" y="173"/>
                  </a:moveTo>
                  <a:cubicBezTo>
                    <a:pt x="42" y="173"/>
                    <a:pt x="42" y="173"/>
                    <a:pt x="42" y="173"/>
                  </a:cubicBezTo>
                  <a:cubicBezTo>
                    <a:pt x="42" y="173"/>
                    <a:pt x="43" y="173"/>
                    <a:pt x="43" y="173"/>
                  </a:cubicBezTo>
                  <a:cubicBezTo>
                    <a:pt x="42" y="173"/>
                    <a:pt x="42" y="173"/>
                    <a:pt x="42" y="173"/>
                  </a:cubicBezTo>
                  <a:cubicBezTo>
                    <a:pt x="42" y="173"/>
                    <a:pt x="42" y="173"/>
                    <a:pt x="42" y="173"/>
                  </a:cubicBezTo>
                  <a:close/>
                  <a:moveTo>
                    <a:pt x="2" y="173"/>
                  </a:moveTo>
                  <a:cubicBezTo>
                    <a:pt x="2" y="173"/>
                    <a:pt x="1" y="173"/>
                    <a:pt x="1" y="174"/>
                  </a:cubicBezTo>
                  <a:cubicBezTo>
                    <a:pt x="0" y="175"/>
                    <a:pt x="1" y="175"/>
                    <a:pt x="1" y="175"/>
                  </a:cubicBezTo>
                  <a:cubicBezTo>
                    <a:pt x="1" y="175"/>
                    <a:pt x="2" y="174"/>
                    <a:pt x="2" y="174"/>
                  </a:cubicBezTo>
                  <a:cubicBezTo>
                    <a:pt x="2" y="174"/>
                    <a:pt x="2" y="174"/>
                    <a:pt x="2" y="173"/>
                  </a:cubicBezTo>
                  <a:close/>
                  <a:moveTo>
                    <a:pt x="120" y="175"/>
                  </a:moveTo>
                  <a:cubicBezTo>
                    <a:pt x="120" y="175"/>
                    <a:pt x="120" y="176"/>
                    <a:pt x="119" y="177"/>
                  </a:cubicBezTo>
                  <a:cubicBezTo>
                    <a:pt x="119" y="177"/>
                    <a:pt x="119" y="178"/>
                    <a:pt x="119" y="179"/>
                  </a:cubicBezTo>
                  <a:cubicBezTo>
                    <a:pt x="119" y="179"/>
                    <a:pt x="120" y="179"/>
                    <a:pt x="120" y="178"/>
                  </a:cubicBezTo>
                  <a:cubicBezTo>
                    <a:pt x="120" y="178"/>
                    <a:pt x="120" y="177"/>
                    <a:pt x="121" y="177"/>
                  </a:cubicBezTo>
                  <a:cubicBezTo>
                    <a:pt x="121" y="177"/>
                    <a:pt x="121" y="176"/>
                    <a:pt x="121" y="176"/>
                  </a:cubicBezTo>
                  <a:cubicBezTo>
                    <a:pt x="121" y="175"/>
                    <a:pt x="121" y="175"/>
                    <a:pt x="120" y="175"/>
                  </a:cubicBezTo>
                  <a:close/>
                  <a:moveTo>
                    <a:pt x="22" y="180"/>
                  </a:moveTo>
                  <a:cubicBezTo>
                    <a:pt x="23" y="180"/>
                    <a:pt x="24" y="181"/>
                    <a:pt x="24" y="182"/>
                  </a:cubicBezTo>
                  <a:cubicBezTo>
                    <a:pt x="24" y="182"/>
                    <a:pt x="25" y="182"/>
                    <a:pt x="25" y="182"/>
                  </a:cubicBezTo>
                  <a:cubicBezTo>
                    <a:pt x="26" y="182"/>
                    <a:pt x="27" y="182"/>
                    <a:pt x="27" y="182"/>
                  </a:cubicBezTo>
                  <a:cubicBezTo>
                    <a:pt x="28" y="182"/>
                    <a:pt x="29" y="182"/>
                    <a:pt x="29" y="181"/>
                  </a:cubicBezTo>
                  <a:cubicBezTo>
                    <a:pt x="29" y="181"/>
                    <a:pt x="29" y="181"/>
                    <a:pt x="29" y="180"/>
                  </a:cubicBezTo>
                  <a:cubicBezTo>
                    <a:pt x="29" y="181"/>
                    <a:pt x="28" y="181"/>
                    <a:pt x="28" y="181"/>
                  </a:cubicBezTo>
                  <a:cubicBezTo>
                    <a:pt x="28" y="181"/>
                    <a:pt x="27" y="181"/>
                    <a:pt x="27" y="181"/>
                  </a:cubicBezTo>
                  <a:cubicBezTo>
                    <a:pt x="27" y="181"/>
                    <a:pt x="26" y="181"/>
                    <a:pt x="26" y="180"/>
                  </a:cubicBezTo>
                  <a:cubicBezTo>
                    <a:pt x="26" y="180"/>
                    <a:pt x="26" y="181"/>
                    <a:pt x="25" y="181"/>
                  </a:cubicBezTo>
                  <a:cubicBezTo>
                    <a:pt x="25" y="180"/>
                    <a:pt x="24" y="180"/>
                    <a:pt x="24" y="179"/>
                  </a:cubicBezTo>
                  <a:cubicBezTo>
                    <a:pt x="24" y="178"/>
                    <a:pt x="23" y="177"/>
                    <a:pt x="22" y="177"/>
                  </a:cubicBezTo>
                  <a:lnTo>
                    <a:pt x="22" y="180"/>
                  </a:lnTo>
                  <a:close/>
                  <a:moveTo>
                    <a:pt x="72" y="180"/>
                  </a:moveTo>
                  <a:cubicBezTo>
                    <a:pt x="72" y="180"/>
                    <a:pt x="72" y="180"/>
                    <a:pt x="72" y="180"/>
                  </a:cubicBezTo>
                  <a:cubicBezTo>
                    <a:pt x="72" y="180"/>
                    <a:pt x="72" y="180"/>
                    <a:pt x="72" y="180"/>
                  </a:cubicBezTo>
                  <a:cubicBezTo>
                    <a:pt x="72" y="180"/>
                    <a:pt x="72" y="180"/>
                    <a:pt x="72" y="180"/>
                  </a:cubicBezTo>
                  <a:cubicBezTo>
                    <a:pt x="72" y="180"/>
                    <a:pt x="72" y="180"/>
                    <a:pt x="72" y="180"/>
                  </a:cubicBezTo>
                  <a:close/>
                  <a:moveTo>
                    <a:pt x="14" y="181"/>
                  </a:moveTo>
                  <a:cubicBezTo>
                    <a:pt x="14" y="181"/>
                    <a:pt x="14" y="181"/>
                    <a:pt x="14" y="181"/>
                  </a:cubicBezTo>
                  <a:cubicBezTo>
                    <a:pt x="15" y="181"/>
                    <a:pt x="15" y="180"/>
                    <a:pt x="15" y="180"/>
                  </a:cubicBezTo>
                  <a:cubicBezTo>
                    <a:pt x="14" y="180"/>
                    <a:pt x="14" y="180"/>
                    <a:pt x="14" y="180"/>
                  </a:cubicBezTo>
                  <a:cubicBezTo>
                    <a:pt x="14" y="180"/>
                    <a:pt x="14" y="181"/>
                    <a:pt x="14" y="181"/>
                  </a:cubicBezTo>
                  <a:close/>
                  <a:moveTo>
                    <a:pt x="9" y="181"/>
                  </a:moveTo>
                  <a:cubicBezTo>
                    <a:pt x="10" y="181"/>
                    <a:pt x="10" y="182"/>
                    <a:pt x="9" y="182"/>
                  </a:cubicBezTo>
                  <a:cubicBezTo>
                    <a:pt x="9" y="182"/>
                    <a:pt x="9" y="182"/>
                    <a:pt x="9" y="182"/>
                  </a:cubicBezTo>
                  <a:cubicBezTo>
                    <a:pt x="8" y="182"/>
                    <a:pt x="8" y="182"/>
                    <a:pt x="8" y="182"/>
                  </a:cubicBezTo>
                  <a:cubicBezTo>
                    <a:pt x="8" y="182"/>
                    <a:pt x="8" y="182"/>
                    <a:pt x="8" y="183"/>
                  </a:cubicBezTo>
                  <a:cubicBezTo>
                    <a:pt x="8" y="183"/>
                    <a:pt x="9" y="183"/>
                    <a:pt x="9" y="183"/>
                  </a:cubicBezTo>
                  <a:cubicBezTo>
                    <a:pt x="9" y="183"/>
                    <a:pt x="10" y="182"/>
                    <a:pt x="10" y="182"/>
                  </a:cubicBezTo>
                  <a:cubicBezTo>
                    <a:pt x="10" y="182"/>
                    <a:pt x="10" y="182"/>
                    <a:pt x="10" y="181"/>
                  </a:cubicBezTo>
                  <a:cubicBezTo>
                    <a:pt x="10" y="181"/>
                    <a:pt x="10" y="181"/>
                    <a:pt x="9" y="181"/>
                  </a:cubicBezTo>
                  <a:close/>
                  <a:moveTo>
                    <a:pt x="21" y="182"/>
                  </a:moveTo>
                  <a:lnTo>
                    <a:pt x="22" y="182"/>
                  </a:lnTo>
                  <a:lnTo>
                    <a:pt x="22" y="181"/>
                  </a:lnTo>
                  <a:lnTo>
                    <a:pt x="21" y="181"/>
                  </a:lnTo>
                  <a:lnTo>
                    <a:pt x="21" y="182"/>
                  </a:lnTo>
                  <a:close/>
                  <a:moveTo>
                    <a:pt x="68" y="182"/>
                  </a:moveTo>
                  <a:cubicBezTo>
                    <a:pt x="68" y="183"/>
                    <a:pt x="68" y="183"/>
                    <a:pt x="69" y="183"/>
                  </a:cubicBezTo>
                  <a:cubicBezTo>
                    <a:pt x="69" y="183"/>
                    <a:pt x="69" y="183"/>
                    <a:pt x="69" y="182"/>
                  </a:cubicBezTo>
                  <a:cubicBezTo>
                    <a:pt x="69" y="183"/>
                    <a:pt x="69" y="182"/>
                    <a:pt x="69" y="182"/>
                  </a:cubicBezTo>
                  <a:cubicBezTo>
                    <a:pt x="68" y="182"/>
                    <a:pt x="68" y="182"/>
                    <a:pt x="68" y="182"/>
                  </a:cubicBezTo>
                  <a:close/>
                  <a:moveTo>
                    <a:pt x="22" y="183"/>
                  </a:moveTo>
                  <a:cubicBezTo>
                    <a:pt x="22" y="184"/>
                    <a:pt x="22" y="185"/>
                    <a:pt x="24" y="184"/>
                  </a:cubicBezTo>
                  <a:cubicBezTo>
                    <a:pt x="24" y="183"/>
                    <a:pt x="23" y="183"/>
                    <a:pt x="22" y="183"/>
                  </a:cubicBezTo>
                  <a:close/>
                  <a:moveTo>
                    <a:pt x="74" y="183"/>
                  </a:moveTo>
                  <a:cubicBezTo>
                    <a:pt x="74" y="183"/>
                    <a:pt x="74" y="184"/>
                    <a:pt x="74" y="184"/>
                  </a:cubicBezTo>
                  <a:cubicBezTo>
                    <a:pt x="75" y="185"/>
                    <a:pt x="75" y="185"/>
                    <a:pt x="75" y="184"/>
                  </a:cubicBezTo>
                  <a:cubicBezTo>
                    <a:pt x="75" y="184"/>
                    <a:pt x="75" y="184"/>
                    <a:pt x="75" y="183"/>
                  </a:cubicBezTo>
                  <a:cubicBezTo>
                    <a:pt x="74" y="183"/>
                    <a:pt x="74" y="183"/>
                    <a:pt x="74" y="183"/>
                  </a:cubicBezTo>
                  <a:close/>
                  <a:moveTo>
                    <a:pt x="14" y="184"/>
                  </a:moveTo>
                  <a:cubicBezTo>
                    <a:pt x="14" y="184"/>
                    <a:pt x="14" y="184"/>
                    <a:pt x="14" y="185"/>
                  </a:cubicBezTo>
                  <a:lnTo>
                    <a:pt x="15" y="185"/>
                  </a:lnTo>
                  <a:cubicBezTo>
                    <a:pt x="15" y="185"/>
                    <a:pt x="15" y="184"/>
                    <a:pt x="15" y="184"/>
                  </a:cubicBezTo>
                  <a:cubicBezTo>
                    <a:pt x="15" y="184"/>
                    <a:pt x="15" y="184"/>
                    <a:pt x="15" y="184"/>
                  </a:cubicBezTo>
                  <a:cubicBezTo>
                    <a:pt x="15" y="184"/>
                    <a:pt x="15" y="184"/>
                    <a:pt x="14" y="183"/>
                  </a:cubicBezTo>
                  <a:cubicBezTo>
                    <a:pt x="14" y="183"/>
                    <a:pt x="14" y="183"/>
                    <a:pt x="14" y="184"/>
                  </a:cubicBezTo>
                  <a:close/>
                  <a:moveTo>
                    <a:pt x="18" y="184"/>
                  </a:moveTo>
                  <a:cubicBezTo>
                    <a:pt x="18" y="184"/>
                    <a:pt x="18" y="184"/>
                    <a:pt x="19" y="184"/>
                  </a:cubicBezTo>
                  <a:cubicBezTo>
                    <a:pt x="19" y="184"/>
                    <a:pt x="19" y="183"/>
                    <a:pt x="19" y="183"/>
                  </a:cubicBezTo>
                  <a:cubicBezTo>
                    <a:pt x="18" y="183"/>
                    <a:pt x="18" y="183"/>
                    <a:pt x="18" y="184"/>
                  </a:cubicBezTo>
                  <a:close/>
                  <a:moveTo>
                    <a:pt x="68" y="184"/>
                  </a:moveTo>
                  <a:cubicBezTo>
                    <a:pt x="68" y="185"/>
                    <a:pt x="68" y="185"/>
                    <a:pt x="68" y="185"/>
                  </a:cubicBezTo>
                  <a:cubicBezTo>
                    <a:pt x="68" y="185"/>
                    <a:pt x="68" y="185"/>
                    <a:pt x="68" y="184"/>
                  </a:cubicBezTo>
                  <a:cubicBezTo>
                    <a:pt x="68" y="184"/>
                    <a:pt x="68" y="184"/>
                    <a:pt x="68" y="184"/>
                  </a:cubicBezTo>
                  <a:cubicBezTo>
                    <a:pt x="68" y="184"/>
                    <a:pt x="68" y="184"/>
                    <a:pt x="68" y="184"/>
                  </a:cubicBezTo>
                  <a:close/>
                  <a:moveTo>
                    <a:pt x="72" y="184"/>
                  </a:moveTo>
                  <a:cubicBezTo>
                    <a:pt x="72" y="184"/>
                    <a:pt x="71" y="184"/>
                    <a:pt x="71" y="184"/>
                  </a:cubicBezTo>
                  <a:cubicBezTo>
                    <a:pt x="70" y="185"/>
                    <a:pt x="69" y="185"/>
                    <a:pt x="69" y="186"/>
                  </a:cubicBezTo>
                  <a:cubicBezTo>
                    <a:pt x="70" y="186"/>
                    <a:pt x="70" y="186"/>
                    <a:pt x="70" y="186"/>
                  </a:cubicBezTo>
                  <a:cubicBezTo>
                    <a:pt x="70" y="185"/>
                    <a:pt x="71" y="185"/>
                    <a:pt x="71" y="185"/>
                  </a:cubicBezTo>
                  <a:cubicBezTo>
                    <a:pt x="71" y="186"/>
                    <a:pt x="71" y="186"/>
                    <a:pt x="72" y="185"/>
                  </a:cubicBezTo>
                  <a:cubicBezTo>
                    <a:pt x="72" y="185"/>
                    <a:pt x="72" y="185"/>
                    <a:pt x="72" y="184"/>
                  </a:cubicBezTo>
                  <a:close/>
                  <a:moveTo>
                    <a:pt x="2" y="186"/>
                  </a:moveTo>
                  <a:cubicBezTo>
                    <a:pt x="2" y="186"/>
                    <a:pt x="2" y="186"/>
                    <a:pt x="2" y="186"/>
                  </a:cubicBezTo>
                  <a:cubicBezTo>
                    <a:pt x="3" y="186"/>
                    <a:pt x="3" y="186"/>
                    <a:pt x="3" y="185"/>
                  </a:cubicBezTo>
                  <a:cubicBezTo>
                    <a:pt x="3" y="186"/>
                    <a:pt x="2" y="186"/>
                    <a:pt x="2" y="186"/>
                  </a:cubicBezTo>
                  <a:cubicBezTo>
                    <a:pt x="2" y="186"/>
                    <a:pt x="2" y="186"/>
                    <a:pt x="2" y="186"/>
                  </a:cubicBezTo>
                  <a:close/>
                  <a:moveTo>
                    <a:pt x="19" y="186"/>
                  </a:moveTo>
                  <a:cubicBezTo>
                    <a:pt x="19" y="186"/>
                    <a:pt x="19" y="186"/>
                    <a:pt x="20" y="186"/>
                  </a:cubicBezTo>
                  <a:cubicBezTo>
                    <a:pt x="20" y="186"/>
                    <a:pt x="20" y="186"/>
                    <a:pt x="20" y="186"/>
                  </a:cubicBezTo>
                  <a:cubicBezTo>
                    <a:pt x="20" y="186"/>
                    <a:pt x="20" y="186"/>
                    <a:pt x="19" y="186"/>
                  </a:cubicBezTo>
                  <a:cubicBezTo>
                    <a:pt x="19" y="185"/>
                    <a:pt x="19" y="186"/>
                    <a:pt x="19" y="186"/>
                  </a:cubicBezTo>
                  <a:close/>
                  <a:moveTo>
                    <a:pt x="74" y="186"/>
                  </a:moveTo>
                  <a:cubicBezTo>
                    <a:pt x="74" y="187"/>
                    <a:pt x="74" y="187"/>
                    <a:pt x="74" y="187"/>
                  </a:cubicBezTo>
                  <a:cubicBezTo>
                    <a:pt x="74" y="187"/>
                    <a:pt x="74" y="187"/>
                    <a:pt x="74" y="186"/>
                  </a:cubicBezTo>
                  <a:cubicBezTo>
                    <a:pt x="74" y="186"/>
                    <a:pt x="74" y="186"/>
                    <a:pt x="74" y="186"/>
                  </a:cubicBezTo>
                  <a:cubicBezTo>
                    <a:pt x="74" y="186"/>
                    <a:pt x="74" y="186"/>
                    <a:pt x="74" y="186"/>
                  </a:cubicBezTo>
                  <a:close/>
                  <a:moveTo>
                    <a:pt x="4" y="187"/>
                  </a:moveTo>
                  <a:cubicBezTo>
                    <a:pt x="4" y="187"/>
                    <a:pt x="4" y="188"/>
                    <a:pt x="5" y="188"/>
                  </a:cubicBezTo>
                  <a:cubicBezTo>
                    <a:pt x="6" y="188"/>
                    <a:pt x="6" y="188"/>
                    <a:pt x="6" y="187"/>
                  </a:cubicBezTo>
                  <a:cubicBezTo>
                    <a:pt x="6" y="187"/>
                    <a:pt x="5" y="187"/>
                    <a:pt x="5" y="187"/>
                  </a:cubicBezTo>
                  <a:cubicBezTo>
                    <a:pt x="4" y="187"/>
                    <a:pt x="4" y="187"/>
                    <a:pt x="4" y="187"/>
                  </a:cubicBezTo>
                  <a:close/>
                  <a:moveTo>
                    <a:pt x="35" y="188"/>
                  </a:moveTo>
                  <a:cubicBezTo>
                    <a:pt x="35" y="188"/>
                    <a:pt x="35" y="188"/>
                    <a:pt x="35" y="187"/>
                  </a:cubicBezTo>
                  <a:cubicBezTo>
                    <a:pt x="35" y="187"/>
                    <a:pt x="35" y="187"/>
                    <a:pt x="35" y="187"/>
                  </a:cubicBezTo>
                  <a:cubicBezTo>
                    <a:pt x="35" y="187"/>
                    <a:pt x="35" y="187"/>
                    <a:pt x="35" y="187"/>
                  </a:cubicBezTo>
                  <a:cubicBezTo>
                    <a:pt x="35" y="187"/>
                    <a:pt x="35" y="187"/>
                    <a:pt x="35" y="188"/>
                  </a:cubicBezTo>
                  <a:close/>
                  <a:moveTo>
                    <a:pt x="11" y="188"/>
                  </a:moveTo>
                  <a:cubicBezTo>
                    <a:pt x="11" y="188"/>
                    <a:pt x="12" y="188"/>
                    <a:pt x="12" y="188"/>
                  </a:cubicBezTo>
                  <a:cubicBezTo>
                    <a:pt x="12" y="188"/>
                    <a:pt x="12" y="188"/>
                    <a:pt x="12" y="187"/>
                  </a:cubicBezTo>
                  <a:cubicBezTo>
                    <a:pt x="12" y="187"/>
                    <a:pt x="12" y="187"/>
                    <a:pt x="11" y="187"/>
                  </a:cubicBezTo>
                  <a:cubicBezTo>
                    <a:pt x="11" y="188"/>
                    <a:pt x="11" y="188"/>
                    <a:pt x="11" y="188"/>
                  </a:cubicBezTo>
                  <a:close/>
                  <a:moveTo>
                    <a:pt x="40" y="189"/>
                  </a:moveTo>
                  <a:lnTo>
                    <a:pt x="41" y="189"/>
                  </a:lnTo>
                  <a:lnTo>
                    <a:pt x="41" y="188"/>
                  </a:lnTo>
                  <a:lnTo>
                    <a:pt x="40" y="188"/>
                  </a:lnTo>
                  <a:lnTo>
                    <a:pt x="40" y="189"/>
                  </a:lnTo>
                  <a:close/>
                  <a:moveTo>
                    <a:pt x="15" y="189"/>
                  </a:moveTo>
                  <a:cubicBezTo>
                    <a:pt x="15" y="189"/>
                    <a:pt x="15" y="189"/>
                    <a:pt x="15" y="189"/>
                  </a:cubicBezTo>
                  <a:cubicBezTo>
                    <a:pt x="16" y="189"/>
                    <a:pt x="16" y="189"/>
                    <a:pt x="15" y="188"/>
                  </a:cubicBezTo>
                  <a:cubicBezTo>
                    <a:pt x="15" y="188"/>
                    <a:pt x="15" y="188"/>
                    <a:pt x="15" y="189"/>
                  </a:cubicBezTo>
                  <a:cubicBezTo>
                    <a:pt x="15" y="189"/>
                    <a:pt x="15" y="189"/>
                    <a:pt x="15" y="189"/>
                  </a:cubicBezTo>
                  <a:close/>
                  <a:moveTo>
                    <a:pt x="46" y="189"/>
                  </a:moveTo>
                  <a:cubicBezTo>
                    <a:pt x="45" y="189"/>
                    <a:pt x="44" y="189"/>
                    <a:pt x="44" y="189"/>
                  </a:cubicBezTo>
                  <a:cubicBezTo>
                    <a:pt x="44" y="190"/>
                    <a:pt x="43" y="190"/>
                    <a:pt x="43" y="190"/>
                  </a:cubicBezTo>
                  <a:cubicBezTo>
                    <a:pt x="43" y="191"/>
                    <a:pt x="42" y="191"/>
                    <a:pt x="42" y="191"/>
                  </a:cubicBezTo>
                  <a:cubicBezTo>
                    <a:pt x="42" y="191"/>
                    <a:pt x="41" y="191"/>
                    <a:pt x="41" y="191"/>
                  </a:cubicBezTo>
                  <a:cubicBezTo>
                    <a:pt x="43" y="191"/>
                    <a:pt x="43" y="191"/>
                    <a:pt x="44" y="191"/>
                  </a:cubicBezTo>
                  <a:cubicBezTo>
                    <a:pt x="44" y="190"/>
                    <a:pt x="45" y="189"/>
                    <a:pt x="46" y="189"/>
                  </a:cubicBezTo>
                  <a:close/>
                  <a:moveTo>
                    <a:pt x="15" y="190"/>
                  </a:moveTo>
                  <a:lnTo>
                    <a:pt x="15" y="190"/>
                  </a:lnTo>
                  <a:lnTo>
                    <a:pt x="15" y="189"/>
                  </a:lnTo>
                  <a:lnTo>
                    <a:pt x="15" y="189"/>
                  </a:lnTo>
                  <a:lnTo>
                    <a:pt x="15" y="190"/>
                  </a:lnTo>
                  <a:close/>
                  <a:moveTo>
                    <a:pt x="7" y="192"/>
                  </a:moveTo>
                  <a:lnTo>
                    <a:pt x="8" y="192"/>
                  </a:lnTo>
                  <a:lnTo>
                    <a:pt x="8" y="191"/>
                  </a:lnTo>
                  <a:lnTo>
                    <a:pt x="7" y="191"/>
                  </a:lnTo>
                  <a:lnTo>
                    <a:pt x="7" y="192"/>
                  </a:lnTo>
                  <a:close/>
                  <a:moveTo>
                    <a:pt x="9" y="193"/>
                  </a:moveTo>
                  <a:cubicBezTo>
                    <a:pt x="9" y="193"/>
                    <a:pt x="10" y="193"/>
                    <a:pt x="10" y="193"/>
                  </a:cubicBezTo>
                  <a:cubicBezTo>
                    <a:pt x="10" y="193"/>
                    <a:pt x="10" y="193"/>
                    <a:pt x="10" y="193"/>
                  </a:cubicBezTo>
                  <a:cubicBezTo>
                    <a:pt x="10" y="192"/>
                    <a:pt x="10" y="192"/>
                    <a:pt x="9" y="193"/>
                  </a:cubicBezTo>
                  <a:cubicBezTo>
                    <a:pt x="9" y="193"/>
                    <a:pt x="9" y="193"/>
                    <a:pt x="9" y="193"/>
                  </a:cubicBezTo>
                  <a:close/>
                  <a:moveTo>
                    <a:pt x="2" y="195"/>
                  </a:moveTo>
                  <a:cubicBezTo>
                    <a:pt x="2" y="195"/>
                    <a:pt x="2" y="195"/>
                    <a:pt x="2" y="195"/>
                  </a:cubicBezTo>
                  <a:cubicBezTo>
                    <a:pt x="2" y="194"/>
                    <a:pt x="2" y="194"/>
                    <a:pt x="2" y="194"/>
                  </a:cubicBezTo>
                  <a:cubicBezTo>
                    <a:pt x="2" y="194"/>
                    <a:pt x="2" y="194"/>
                    <a:pt x="2" y="194"/>
                  </a:cubicBezTo>
                  <a:cubicBezTo>
                    <a:pt x="1" y="194"/>
                    <a:pt x="1" y="194"/>
                    <a:pt x="2" y="195"/>
                  </a:cubicBezTo>
                  <a:close/>
                  <a:moveTo>
                    <a:pt x="9" y="195"/>
                  </a:moveTo>
                  <a:cubicBezTo>
                    <a:pt x="9" y="195"/>
                    <a:pt x="9" y="195"/>
                    <a:pt x="9" y="195"/>
                  </a:cubicBezTo>
                  <a:cubicBezTo>
                    <a:pt x="10" y="194"/>
                    <a:pt x="10" y="194"/>
                    <a:pt x="9" y="194"/>
                  </a:cubicBezTo>
                  <a:cubicBezTo>
                    <a:pt x="9" y="194"/>
                    <a:pt x="9" y="194"/>
                    <a:pt x="9" y="194"/>
                  </a:cubicBezTo>
                  <a:cubicBezTo>
                    <a:pt x="9" y="194"/>
                    <a:pt x="9" y="194"/>
                    <a:pt x="9" y="195"/>
                  </a:cubicBezTo>
                  <a:close/>
                  <a:moveTo>
                    <a:pt x="115" y="198"/>
                  </a:moveTo>
                  <a:lnTo>
                    <a:pt x="116" y="198"/>
                  </a:lnTo>
                  <a:lnTo>
                    <a:pt x="116" y="197"/>
                  </a:lnTo>
                  <a:lnTo>
                    <a:pt x="115" y="197"/>
                  </a:lnTo>
                  <a:lnTo>
                    <a:pt x="115" y="198"/>
                  </a:lnTo>
                  <a:close/>
                  <a:moveTo>
                    <a:pt x="121" y="199"/>
                  </a:moveTo>
                  <a:cubicBezTo>
                    <a:pt x="122" y="199"/>
                    <a:pt x="122" y="199"/>
                    <a:pt x="122" y="198"/>
                  </a:cubicBezTo>
                  <a:cubicBezTo>
                    <a:pt x="122" y="198"/>
                    <a:pt x="122" y="198"/>
                    <a:pt x="122" y="198"/>
                  </a:cubicBezTo>
                  <a:cubicBezTo>
                    <a:pt x="122" y="198"/>
                    <a:pt x="122" y="198"/>
                    <a:pt x="122" y="198"/>
                  </a:cubicBezTo>
                  <a:cubicBezTo>
                    <a:pt x="121" y="198"/>
                    <a:pt x="121" y="198"/>
                    <a:pt x="121" y="199"/>
                  </a:cubicBezTo>
                  <a:close/>
                  <a:moveTo>
                    <a:pt x="4" y="199"/>
                  </a:moveTo>
                  <a:cubicBezTo>
                    <a:pt x="3" y="199"/>
                    <a:pt x="3" y="199"/>
                    <a:pt x="2" y="199"/>
                  </a:cubicBezTo>
                  <a:cubicBezTo>
                    <a:pt x="2" y="199"/>
                    <a:pt x="2" y="199"/>
                    <a:pt x="2" y="200"/>
                  </a:cubicBezTo>
                  <a:cubicBezTo>
                    <a:pt x="3" y="200"/>
                    <a:pt x="3" y="200"/>
                    <a:pt x="4" y="199"/>
                  </a:cubicBezTo>
                  <a:close/>
                  <a:moveTo>
                    <a:pt x="2" y="201"/>
                  </a:moveTo>
                  <a:cubicBezTo>
                    <a:pt x="2" y="201"/>
                    <a:pt x="2" y="201"/>
                    <a:pt x="2" y="201"/>
                  </a:cubicBezTo>
                  <a:cubicBezTo>
                    <a:pt x="2" y="201"/>
                    <a:pt x="2" y="201"/>
                    <a:pt x="2" y="201"/>
                  </a:cubicBezTo>
                  <a:cubicBezTo>
                    <a:pt x="2" y="201"/>
                    <a:pt x="2" y="201"/>
                    <a:pt x="2" y="201"/>
                  </a:cubicBezTo>
                  <a:cubicBezTo>
                    <a:pt x="1" y="201"/>
                    <a:pt x="1" y="201"/>
                    <a:pt x="2" y="201"/>
                  </a:cubicBezTo>
                  <a:close/>
                  <a:moveTo>
                    <a:pt x="101" y="202"/>
                  </a:moveTo>
                  <a:cubicBezTo>
                    <a:pt x="101" y="203"/>
                    <a:pt x="101" y="203"/>
                    <a:pt x="101" y="204"/>
                  </a:cubicBezTo>
                  <a:cubicBezTo>
                    <a:pt x="102" y="204"/>
                    <a:pt x="102" y="204"/>
                    <a:pt x="102" y="204"/>
                  </a:cubicBezTo>
                  <a:cubicBezTo>
                    <a:pt x="102" y="203"/>
                    <a:pt x="102" y="202"/>
                    <a:pt x="101" y="202"/>
                  </a:cubicBezTo>
                  <a:close/>
                  <a:moveTo>
                    <a:pt x="104" y="203"/>
                  </a:moveTo>
                  <a:cubicBezTo>
                    <a:pt x="104" y="204"/>
                    <a:pt x="104" y="204"/>
                    <a:pt x="104" y="204"/>
                  </a:cubicBezTo>
                  <a:cubicBezTo>
                    <a:pt x="104" y="204"/>
                    <a:pt x="104" y="204"/>
                    <a:pt x="104" y="205"/>
                  </a:cubicBezTo>
                  <a:lnTo>
                    <a:pt x="105" y="205"/>
                  </a:lnTo>
                  <a:lnTo>
                    <a:pt x="105" y="203"/>
                  </a:lnTo>
                  <a:lnTo>
                    <a:pt x="104" y="203"/>
                  </a:lnTo>
                  <a:close/>
                  <a:moveTo>
                    <a:pt x="118" y="205"/>
                  </a:moveTo>
                  <a:cubicBezTo>
                    <a:pt x="119" y="205"/>
                    <a:pt x="119" y="206"/>
                    <a:pt x="119" y="206"/>
                  </a:cubicBezTo>
                  <a:cubicBezTo>
                    <a:pt x="120" y="207"/>
                    <a:pt x="120" y="207"/>
                    <a:pt x="121" y="207"/>
                  </a:cubicBezTo>
                  <a:cubicBezTo>
                    <a:pt x="121" y="206"/>
                    <a:pt x="121" y="206"/>
                    <a:pt x="121" y="206"/>
                  </a:cubicBezTo>
                  <a:cubicBezTo>
                    <a:pt x="121" y="205"/>
                    <a:pt x="120" y="205"/>
                    <a:pt x="120" y="205"/>
                  </a:cubicBezTo>
                  <a:cubicBezTo>
                    <a:pt x="120" y="205"/>
                    <a:pt x="119" y="205"/>
                    <a:pt x="119" y="205"/>
                  </a:cubicBezTo>
                  <a:cubicBezTo>
                    <a:pt x="119" y="205"/>
                    <a:pt x="119" y="205"/>
                    <a:pt x="118" y="205"/>
                  </a:cubicBezTo>
                  <a:close/>
                  <a:moveTo>
                    <a:pt x="82" y="207"/>
                  </a:moveTo>
                  <a:lnTo>
                    <a:pt x="83" y="207"/>
                  </a:lnTo>
                  <a:lnTo>
                    <a:pt x="83" y="206"/>
                  </a:lnTo>
                  <a:lnTo>
                    <a:pt x="82" y="206"/>
                  </a:lnTo>
                  <a:lnTo>
                    <a:pt x="82" y="207"/>
                  </a:lnTo>
                  <a:close/>
                  <a:moveTo>
                    <a:pt x="117" y="208"/>
                  </a:moveTo>
                  <a:lnTo>
                    <a:pt x="118" y="208"/>
                  </a:lnTo>
                  <a:lnTo>
                    <a:pt x="118" y="207"/>
                  </a:lnTo>
                  <a:lnTo>
                    <a:pt x="117" y="207"/>
                  </a:lnTo>
                  <a:lnTo>
                    <a:pt x="117" y="208"/>
                  </a:lnTo>
                  <a:close/>
                  <a:moveTo>
                    <a:pt x="115" y="208"/>
                  </a:moveTo>
                  <a:cubicBezTo>
                    <a:pt x="115" y="208"/>
                    <a:pt x="115" y="209"/>
                    <a:pt x="116" y="209"/>
                  </a:cubicBezTo>
                  <a:cubicBezTo>
                    <a:pt x="116" y="209"/>
                    <a:pt x="116" y="209"/>
                    <a:pt x="116" y="208"/>
                  </a:cubicBezTo>
                  <a:cubicBezTo>
                    <a:pt x="116" y="208"/>
                    <a:pt x="116" y="208"/>
                    <a:pt x="116" y="208"/>
                  </a:cubicBezTo>
                  <a:cubicBezTo>
                    <a:pt x="115" y="208"/>
                    <a:pt x="115" y="208"/>
                    <a:pt x="115" y="208"/>
                  </a:cubicBezTo>
                  <a:close/>
                  <a:moveTo>
                    <a:pt x="99" y="210"/>
                  </a:moveTo>
                  <a:cubicBezTo>
                    <a:pt x="99" y="210"/>
                    <a:pt x="100" y="210"/>
                    <a:pt x="100" y="210"/>
                  </a:cubicBezTo>
                  <a:cubicBezTo>
                    <a:pt x="100" y="210"/>
                    <a:pt x="100" y="210"/>
                    <a:pt x="100" y="210"/>
                  </a:cubicBezTo>
                  <a:cubicBezTo>
                    <a:pt x="100" y="210"/>
                    <a:pt x="100" y="210"/>
                    <a:pt x="99" y="210"/>
                  </a:cubicBezTo>
                  <a:cubicBezTo>
                    <a:pt x="99" y="210"/>
                    <a:pt x="99" y="210"/>
                    <a:pt x="99" y="210"/>
                  </a:cubicBezTo>
                  <a:close/>
                  <a:moveTo>
                    <a:pt x="98" y="210"/>
                  </a:moveTo>
                  <a:cubicBezTo>
                    <a:pt x="98" y="211"/>
                    <a:pt x="98" y="212"/>
                    <a:pt x="99" y="212"/>
                  </a:cubicBezTo>
                  <a:cubicBezTo>
                    <a:pt x="99" y="211"/>
                    <a:pt x="99" y="211"/>
                    <a:pt x="99" y="211"/>
                  </a:cubicBezTo>
                  <a:cubicBezTo>
                    <a:pt x="98" y="211"/>
                    <a:pt x="98" y="211"/>
                    <a:pt x="98" y="210"/>
                  </a:cubicBezTo>
                  <a:close/>
                  <a:moveTo>
                    <a:pt x="118" y="212"/>
                  </a:moveTo>
                  <a:cubicBezTo>
                    <a:pt x="118" y="212"/>
                    <a:pt x="119" y="212"/>
                    <a:pt x="119" y="211"/>
                  </a:cubicBezTo>
                  <a:cubicBezTo>
                    <a:pt x="119" y="211"/>
                    <a:pt x="118" y="211"/>
                    <a:pt x="118" y="211"/>
                  </a:cubicBezTo>
                  <a:cubicBezTo>
                    <a:pt x="118" y="212"/>
                    <a:pt x="118" y="212"/>
                    <a:pt x="118" y="212"/>
                  </a:cubicBezTo>
                  <a:close/>
                  <a:moveTo>
                    <a:pt x="110" y="4"/>
                  </a:moveTo>
                  <a:cubicBezTo>
                    <a:pt x="110" y="4"/>
                    <a:pt x="110" y="4"/>
                    <a:pt x="110" y="4"/>
                  </a:cubicBezTo>
                  <a:cubicBezTo>
                    <a:pt x="110" y="4"/>
                    <a:pt x="109" y="4"/>
                    <a:pt x="109" y="4"/>
                  </a:cubicBezTo>
                  <a:cubicBezTo>
                    <a:pt x="109" y="4"/>
                    <a:pt x="109" y="3"/>
                    <a:pt x="109" y="3"/>
                  </a:cubicBezTo>
                  <a:cubicBezTo>
                    <a:pt x="108" y="3"/>
                    <a:pt x="108" y="3"/>
                    <a:pt x="109" y="2"/>
                  </a:cubicBezTo>
                  <a:cubicBezTo>
                    <a:pt x="109" y="2"/>
                    <a:pt x="109" y="2"/>
                    <a:pt x="109" y="3"/>
                  </a:cubicBezTo>
                  <a:cubicBezTo>
                    <a:pt x="109" y="3"/>
                    <a:pt x="110" y="4"/>
                    <a:pt x="110" y="4"/>
                  </a:cubicBezTo>
                  <a:close/>
                  <a:moveTo>
                    <a:pt x="32" y="202"/>
                  </a:moveTo>
                  <a:cubicBezTo>
                    <a:pt x="32" y="203"/>
                    <a:pt x="31" y="203"/>
                    <a:pt x="31" y="203"/>
                  </a:cubicBezTo>
                  <a:cubicBezTo>
                    <a:pt x="30" y="202"/>
                    <a:pt x="30" y="202"/>
                    <a:pt x="29" y="202"/>
                  </a:cubicBezTo>
                  <a:cubicBezTo>
                    <a:pt x="29" y="203"/>
                    <a:pt x="29" y="204"/>
                    <a:pt x="30" y="204"/>
                  </a:cubicBezTo>
                  <a:cubicBezTo>
                    <a:pt x="30" y="204"/>
                    <a:pt x="30" y="205"/>
                    <a:pt x="30" y="206"/>
                  </a:cubicBezTo>
                  <a:lnTo>
                    <a:pt x="31" y="206"/>
                  </a:lnTo>
                  <a:cubicBezTo>
                    <a:pt x="31" y="206"/>
                    <a:pt x="31" y="205"/>
                    <a:pt x="31" y="205"/>
                  </a:cubicBezTo>
                  <a:cubicBezTo>
                    <a:pt x="31" y="205"/>
                    <a:pt x="31" y="205"/>
                    <a:pt x="31" y="205"/>
                  </a:cubicBezTo>
                  <a:cubicBezTo>
                    <a:pt x="31" y="204"/>
                    <a:pt x="31" y="204"/>
                    <a:pt x="31" y="204"/>
                  </a:cubicBezTo>
                  <a:cubicBezTo>
                    <a:pt x="31" y="204"/>
                    <a:pt x="31" y="203"/>
                    <a:pt x="31" y="203"/>
                  </a:cubicBezTo>
                  <a:cubicBezTo>
                    <a:pt x="32" y="203"/>
                    <a:pt x="32" y="204"/>
                    <a:pt x="32" y="204"/>
                  </a:cubicBezTo>
                  <a:cubicBezTo>
                    <a:pt x="32" y="205"/>
                    <a:pt x="32" y="205"/>
                    <a:pt x="32" y="205"/>
                  </a:cubicBezTo>
                  <a:cubicBezTo>
                    <a:pt x="33" y="205"/>
                    <a:pt x="33" y="205"/>
                    <a:pt x="33" y="205"/>
                  </a:cubicBezTo>
                  <a:cubicBezTo>
                    <a:pt x="33" y="205"/>
                    <a:pt x="33" y="204"/>
                    <a:pt x="33" y="204"/>
                  </a:cubicBezTo>
                  <a:cubicBezTo>
                    <a:pt x="33" y="204"/>
                    <a:pt x="33" y="204"/>
                    <a:pt x="33" y="204"/>
                  </a:cubicBezTo>
                  <a:cubicBezTo>
                    <a:pt x="33" y="204"/>
                    <a:pt x="34" y="204"/>
                    <a:pt x="34" y="204"/>
                  </a:cubicBezTo>
                  <a:cubicBezTo>
                    <a:pt x="34" y="204"/>
                    <a:pt x="33" y="203"/>
                    <a:pt x="33" y="203"/>
                  </a:cubicBezTo>
                  <a:cubicBezTo>
                    <a:pt x="33" y="202"/>
                    <a:pt x="32" y="201"/>
                    <a:pt x="32" y="201"/>
                  </a:cubicBezTo>
                  <a:cubicBezTo>
                    <a:pt x="32" y="201"/>
                    <a:pt x="32" y="200"/>
                    <a:pt x="32" y="200"/>
                  </a:cubicBezTo>
                  <a:cubicBezTo>
                    <a:pt x="33" y="200"/>
                    <a:pt x="33" y="200"/>
                    <a:pt x="33" y="199"/>
                  </a:cubicBezTo>
                  <a:cubicBezTo>
                    <a:pt x="33" y="199"/>
                    <a:pt x="34" y="199"/>
                    <a:pt x="34" y="199"/>
                  </a:cubicBezTo>
                  <a:cubicBezTo>
                    <a:pt x="34" y="200"/>
                    <a:pt x="34" y="200"/>
                    <a:pt x="35" y="200"/>
                  </a:cubicBezTo>
                  <a:cubicBezTo>
                    <a:pt x="35" y="200"/>
                    <a:pt x="35" y="200"/>
                    <a:pt x="35" y="200"/>
                  </a:cubicBezTo>
                  <a:cubicBezTo>
                    <a:pt x="35" y="200"/>
                    <a:pt x="36" y="200"/>
                    <a:pt x="36" y="199"/>
                  </a:cubicBezTo>
                  <a:cubicBezTo>
                    <a:pt x="36" y="199"/>
                    <a:pt x="36" y="199"/>
                    <a:pt x="36" y="199"/>
                  </a:cubicBezTo>
                  <a:cubicBezTo>
                    <a:pt x="36" y="199"/>
                    <a:pt x="36" y="199"/>
                    <a:pt x="37" y="199"/>
                  </a:cubicBezTo>
                  <a:cubicBezTo>
                    <a:pt x="37" y="200"/>
                    <a:pt x="38" y="200"/>
                    <a:pt x="38" y="200"/>
                  </a:cubicBezTo>
                  <a:cubicBezTo>
                    <a:pt x="38" y="200"/>
                    <a:pt x="38" y="200"/>
                    <a:pt x="38" y="201"/>
                  </a:cubicBezTo>
                  <a:cubicBezTo>
                    <a:pt x="37" y="201"/>
                    <a:pt x="36" y="201"/>
                    <a:pt x="35" y="201"/>
                  </a:cubicBezTo>
                  <a:cubicBezTo>
                    <a:pt x="35" y="201"/>
                    <a:pt x="34" y="201"/>
                    <a:pt x="33" y="201"/>
                  </a:cubicBezTo>
                  <a:cubicBezTo>
                    <a:pt x="34" y="201"/>
                    <a:pt x="34" y="202"/>
                    <a:pt x="35" y="203"/>
                  </a:cubicBezTo>
                  <a:cubicBezTo>
                    <a:pt x="36" y="203"/>
                    <a:pt x="37" y="204"/>
                    <a:pt x="37" y="205"/>
                  </a:cubicBezTo>
                  <a:cubicBezTo>
                    <a:pt x="37" y="205"/>
                    <a:pt x="37" y="205"/>
                    <a:pt x="37" y="205"/>
                  </a:cubicBezTo>
                  <a:cubicBezTo>
                    <a:pt x="38" y="205"/>
                    <a:pt x="38" y="206"/>
                    <a:pt x="38" y="206"/>
                  </a:cubicBezTo>
                  <a:cubicBezTo>
                    <a:pt x="38" y="207"/>
                    <a:pt x="39" y="207"/>
                    <a:pt x="39" y="208"/>
                  </a:cubicBezTo>
                  <a:cubicBezTo>
                    <a:pt x="39" y="208"/>
                    <a:pt x="39" y="208"/>
                    <a:pt x="39" y="208"/>
                  </a:cubicBezTo>
                  <a:cubicBezTo>
                    <a:pt x="39" y="207"/>
                    <a:pt x="40" y="207"/>
                    <a:pt x="40" y="207"/>
                  </a:cubicBezTo>
                  <a:cubicBezTo>
                    <a:pt x="40" y="207"/>
                    <a:pt x="40" y="206"/>
                    <a:pt x="39" y="206"/>
                  </a:cubicBezTo>
                  <a:cubicBezTo>
                    <a:pt x="38" y="206"/>
                    <a:pt x="38" y="206"/>
                    <a:pt x="38" y="205"/>
                  </a:cubicBezTo>
                  <a:cubicBezTo>
                    <a:pt x="39" y="205"/>
                    <a:pt x="39" y="205"/>
                    <a:pt x="39" y="205"/>
                  </a:cubicBezTo>
                  <a:cubicBezTo>
                    <a:pt x="39" y="206"/>
                    <a:pt x="40" y="206"/>
                    <a:pt x="40" y="206"/>
                  </a:cubicBezTo>
                  <a:cubicBezTo>
                    <a:pt x="40" y="206"/>
                    <a:pt x="40" y="206"/>
                    <a:pt x="40" y="206"/>
                  </a:cubicBezTo>
                  <a:cubicBezTo>
                    <a:pt x="42" y="206"/>
                    <a:pt x="43" y="206"/>
                    <a:pt x="45" y="206"/>
                  </a:cubicBezTo>
                  <a:cubicBezTo>
                    <a:pt x="45" y="206"/>
                    <a:pt x="45" y="205"/>
                    <a:pt x="45" y="205"/>
                  </a:cubicBezTo>
                  <a:cubicBezTo>
                    <a:pt x="45" y="205"/>
                    <a:pt x="45" y="205"/>
                    <a:pt x="45" y="205"/>
                  </a:cubicBezTo>
                  <a:cubicBezTo>
                    <a:pt x="44" y="204"/>
                    <a:pt x="44" y="204"/>
                    <a:pt x="44" y="204"/>
                  </a:cubicBezTo>
                  <a:cubicBezTo>
                    <a:pt x="44" y="204"/>
                    <a:pt x="44" y="203"/>
                    <a:pt x="44" y="203"/>
                  </a:cubicBezTo>
                  <a:cubicBezTo>
                    <a:pt x="45" y="203"/>
                    <a:pt x="46" y="204"/>
                    <a:pt x="46" y="204"/>
                  </a:cubicBezTo>
                  <a:cubicBezTo>
                    <a:pt x="46" y="205"/>
                    <a:pt x="46" y="206"/>
                    <a:pt x="46" y="207"/>
                  </a:cubicBezTo>
                  <a:cubicBezTo>
                    <a:pt x="46" y="208"/>
                    <a:pt x="46" y="208"/>
                    <a:pt x="46" y="209"/>
                  </a:cubicBezTo>
                  <a:cubicBezTo>
                    <a:pt x="46" y="210"/>
                    <a:pt x="46" y="211"/>
                    <a:pt x="47" y="212"/>
                  </a:cubicBezTo>
                  <a:cubicBezTo>
                    <a:pt x="46" y="213"/>
                    <a:pt x="46" y="213"/>
                    <a:pt x="46" y="213"/>
                  </a:cubicBezTo>
                  <a:cubicBezTo>
                    <a:pt x="46" y="213"/>
                    <a:pt x="45" y="213"/>
                    <a:pt x="45" y="212"/>
                  </a:cubicBezTo>
                  <a:cubicBezTo>
                    <a:pt x="45" y="212"/>
                    <a:pt x="45" y="212"/>
                    <a:pt x="44" y="212"/>
                  </a:cubicBezTo>
                  <a:cubicBezTo>
                    <a:pt x="44" y="212"/>
                    <a:pt x="44" y="213"/>
                    <a:pt x="44" y="213"/>
                  </a:cubicBezTo>
                  <a:cubicBezTo>
                    <a:pt x="43" y="213"/>
                    <a:pt x="42" y="212"/>
                    <a:pt x="43" y="211"/>
                  </a:cubicBezTo>
                  <a:cubicBezTo>
                    <a:pt x="43" y="211"/>
                    <a:pt x="43" y="211"/>
                    <a:pt x="43" y="211"/>
                  </a:cubicBezTo>
                  <a:cubicBezTo>
                    <a:pt x="43" y="211"/>
                    <a:pt x="42" y="211"/>
                    <a:pt x="42" y="211"/>
                  </a:cubicBezTo>
                  <a:cubicBezTo>
                    <a:pt x="42" y="211"/>
                    <a:pt x="42" y="211"/>
                    <a:pt x="42" y="211"/>
                  </a:cubicBezTo>
                  <a:cubicBezTo>
                    <a:pt x="42" y="211"/>
                    <a:pt x="41" y="211"/>
                    <a:pt x="41" y="210"/>
                  </a:cubicBezTo>
                  <a:cubicBezTo>
                    <a:pt x="41" y="210"/>
                    <a:pt x="41" y="209"/>
                    <a:pt x="42" y="209"/>
                  </a:cubicBezTo>
                  <a:cubicBezTo>
                    <a:pt x="42" y="209"/>
                    <a:pt x="42" y="209"/>
                    <a:pt x="43" y="209"/>
                  </a:cubicBezTo>
                  <a:cubicBezTo>
                    <a:pt x="42" y="209"/>
                    <a:pt x="42" y="208"/>
                    <a:pt x="42" y="208"/>
                  </a:cubicBezTo>
                  <a:cubicBezTo>
                    <a:pt x="41" y="208"/>
                    <a:pt x="41" y="208"/>
                    <a:pt x="40" y="208"/>
                  </a:cubicBezTo>
                  <a:cubicBezTo>
                    <a:pt x="39" y="208"/>
                    <a:pt x="39" y="208"/>
                    <a:pt x="38" y="208"/>
                  </a:cubicBezTo>
                  <a:cubicBezTo>
                    <a:pt x="38" y="209"/>
                    <a:pt x="37" y="208"/>
                    <a:pt x="36" y="208"/>
                  </a:cubicBezTo>
                  <a:cubicBezTo>
                    <a:pt x="36" y="209"/>
                    <a:pt x="36" y="209"/>
                    <a:pt x="36" y="209"/>
                  </a:cubicBezTo>
                  <a:cubicBezTo>
                    <a:pt x="37" y="209"/>
                    <a:pt x="37" y="209"/>
                    <a:pt x="37" y="209"/>
                  </a:cubicBezTo>
                  <a:cubicBezTo>
                    <a:pt x="37" y="209"/>
                    <a:pt x="38" y="209"/>
                    <a:pt x="38" y="209"/>
                  </a:cubicBezTo>
                  <a:cubicBezTo>
                    <a:pt x="38" y="209"/>
                    <a:pt x="38" y="210"/>
                    <a:pt x="38" y="210"/>
                  </a:cubicBezTo>
                  <a:cubicBezTo>
                    <a:pt x="37" y="210"/>
                    <a:pt x="36" y="210"/>
                    <a:pt x="35" y="210"/>
                  </a:cubicBezTo>
                  <a:cubicBezTo>
                    <a:pt x="34" y="210"/>
                    <a:pt x="33" y="209"/>
                    <a:pt x="32" y="209"/>
                  </a:cubicBezTo>
                  <a:cubicBezTo>
                    <a:pt x="32" y="209"/>
                    <a:pt x="32" y="209"/>
                    <a:pt x="32" y="209"/>
                  </a:cubicBezTo>
                  <a:cubicBezTo>
                    <a:pt x="32" y="208"/>
                    <a:pt x="32" y="208"/>
                    <a:pt x="32" y="208"/>
                  </a:cubicBezTo>
                  <a:cubicBezTo>
                    <a:pt x="31" y="208"/>
                    <a:pt x="31" y="208"/>
                    <a:pt x="30" y="208"/>
                  </a:cubicBezTo>
                  <a:cubicBezTo>
                    <a:pt x="30" y="208"/>
                    <a:pt x="30" y="208"/>
                    <a:pt x="30" y="207"/>
                  </a:cubicBezTo>
                  <a:cubicBezTo>
                    <a:pt x="30" y="207"/>
                    <a:pt x="29" y="207"/>
                    <a:pt x="28" y="207"/>
                  </a:cubicBezTo>
                  <a:cubicBezTo>
                    <a:pt x="28" y="207"/>
                    <a:pt x="27" y="207"/>
                    <a:pt x="27" y="206"/>
                  </a:cubicBezTo>
                  <a:cubicBezTo>
                    <a:pt x="26" y="206"/>
                    <a:pt x="26" y="206"/>
                    <a:pt x="25" y="205"/>
                  </a:cubicBezTo>
                  <a:cubicBezTo>
                    <a:pt x="25" y="205"/>
                    <a:pt x="25" y="204"/>
                    <a:pt x="25" y="203"/>
                  </a:cubicBezTo>
                  <a:cubicBezTo>
                    <a:pt x="24" y="203"/>
                    <a:pt x="24" y="204"/>
                    <a:pt x="24" y="204"/>
                  </a:cubicBezTo>
                  <a:cubicBezTo>
                    <a:pt x="24" y="204"/>
                    <a:pt x="24" y="205"/>
                    <a:pt x="24" y="205"/>
                  </a:cubicBezTo>
                  <a:cubicBezTo>
                    <a:pt x="24" y="205"/>
                    <a:pt x="24" y="206"/>
                    <a:pt x="24" y="206"/>
                  </a:cubicBezTo>
                  <a:cubicBezTo>
                    <a:pt x="24" y="206"/>
                    <a:pt x="25" y="207"/>
                    <a:pt x="25" y="207"/>
                  </a:cubicBezTo>
                  <a:cubicBezTo>
                    <a:pt x="25" y="207"/>
                    <a:pt x="26" y="206"/>
                    <a:pt x="26" y="206"/>
                  </a:cubicBezTo>
                  <a:cubicBezTo>
                    <a:pt x="27" y="207"/>
                    <a:pt x="27" y="208"/>
                    <a:pt x="28" y="208"/>
                  </a:cubicBezTo>
                  <a:cubicBezTo>
                    <a:pt x="28" y="208"/>
                    <a:pt x="27" y="209"/>
                    <a:pt x="27" y="209"/>
                  </a:cubicBezTo>
                  <a:cubicBezTo>
                    <a:pt x="27" y="209"/>
                    <a:pt x="26" y="208"/>
                    <a:pt x="26" y="208"/>
                  </a:cubicBezTo>
                  <a:cubicBezTo>
                    <a:pt x="25" y="208"/>
                    <a:pt x="25" y="209"/>
                    <a:pt x="24" y="209"/>
                  </a:cubicBezTo>
                  <a:cubicBezTo>
                    <a:pt x="24" y="209"/>
                    <a:pt x="24" y="209"/>
                    <a:pt x="24" y="210"/>
                  </a:cubicBezTo>
                  <a:cubicBezTo>
                    <a:pt x="22" y="209"/>
                    <a:pt x="21" y="209"/>
                    <a:pt x="21" y="208"/>
                  </a:cubicBezTo>
                  <a:cubicBezTo>
                    <a:pt x="20" y="208"/>
                    <a:pt x="20" y="209"/>
                    <a:pt x="20" y="209"/>
                  </a:cubicBezTo>
                  <a:cubicBezTo>
                    <a:pt x="20" y="210"/>
                    <a:pt x="19" y="210"/>
                    <a:pt x="18" y="209"/>
                  </a:cubicBezTo>
                  <a:cubicBezTo>
                    <a:pt x="18" y="208"/>
                    <a:pt x="18" y="208"/>
                    <a:pt x="19" y="208"/>
                  </a:cubicBezTo>
                  <a:cubicBezTo>
                    <a:pt x="19" y="208"/>
                    <a:pt x="19" y="207"/>
                    <a:pt x="19" y="206"/>
                  </a:cubicBezTo>
                  <a:cubicBezTo>
                    <a:pt x="19" y="206"/>
                    <a:pt x="19" y="207"/>
                    <a:pt x="18" y="207"/>
                  </a:cubicBezTo>
                  <a:cubicBezTo>
                    <a:pt x="18" y="207"/>
                    <a:pt x="18" y="207"/>
                    <a:pt x="17" y="207"/>
                  </a:cubicBezTo>
                  <a:cubicBezTo>
                    <a:pt x="17" y="207"/>
                    <a:pt x="17" y="207"/>
                    <a:pt x="17" y="207"/>
                  </a:cubicBezTo>
                  <a:cubicBezTo>
                    <a:pt x="17" y="207"/>
                    <a:pt x="17" y="206"/>
                    <a:pt x="17" y="206"/>
                  </a:cubicBezTo>
                  <a:cubicBezTo>
                    <a:pt x="17" y="206"/>
                    <a:pt x="17" y="206"/>
                    <a:pt x="17" y="206"/>
                  </a:cubicBezTo>
                  <a:cubicBezTo>
                    <a:pt x="17" y="206"/>
                    <a:pt x="17" y="206"/>
                    <a:pt x="18" y="206"/>
                  </a:cubicBezTo>
                  <a:cubicBezTo>
                    <a:pt x="17" y="206"/>
                    <a:pt x="18" y="206"/>
                    <a:pt x="18" y="206"/>
                  </a:cubicBezTo>
                  <a:cubicBezTo>
                    <a:pt x="19" y="205"/>
                    <a:pt x="19" y="205"/>
                    <a:pt x="19" y="205"/>
                  </a:cubicBezTo>
                  <a:cubicBezTo>
                    <a:pt x="19" y="205"/>
                    <a:pt x="19" y="205"/>
                    <a:pt x="19" y="205"/>
                  </a:cubicBezTo>
                  <a:cubicBezTo>
                    <a:pt x="19" y="204"/>
                    <a:pt x="19" y="204"/>
                    <a:pt x="19" y="204"/>
                  </a:cubicBezTo>
                  <a:cubicBezTo>
                    <a:pt x="19" y="204"/>
                    <a:pt x="19" y="204"/>
                    <a:pt x="20" y="204"/>
                  </a:cubicBezTo>
                  <a:cubicBezTo>
                    <a:pt x="20" y="204"/>
                    <a:pt x="20" y="203"/>
                    <a:pt x="21" y="203"/>
                  </a:cubicBezTo>
                  <a:cubicBezTo>
                    <a:pt x="21" y="203"/>
                    <a:pt x="21" y="203"/>
                    <a:pt x="21" y="203"/>
                  </a:cubicBezTo>
                  <a:cubicBezTo>
                    <a:pt x="21" y="203"/>
                    <a:pt x="21" y="203"/>
                    <a:pt x="21" y="202"/>
                  </a:cubicBezTo>
                  <a:cubicBezTo>
                    <a:pt x="22" y="202"/>
                    <a:pt x="22" y="202"/>
                    <a:pt x="23" y="202"/>
                  </a:cubicBezTo>
                  <a:cubicBezTo>
                    <a:pt x="23" y="201"/>
                    <a:pt x="24" y="201"/>
                    <a:pt x="25" y="201"/>
                  </a:cubicBezTo>
                  <a:cubicBezTo>
                    <a:pt x="25" y="201"/>
                    <a:pt x="24" y="200"/>
                    <a:pt x="24" y="200"/>
                  </a:cubicBezTo>
                  <a:cubicBezTo>
                    <a:pt x="23" y="201"/>
                    <a:pt x="23" y="201"/>
                    <a:pt x="22" y="201"/>
                  </a:cubicBezTo>
                  <a:cubicBezTo>
                    <a:pt x="22" y="201"/>
                    <a:pt x="21" y="201"/>
                    <a:pt x="21" y="201"/>
                  </a:cubicBezTo>
                  <a:cubicBezTo>
                    <a:pt x="20" y="201"/>
                    <a:pt x="20" y="201"/>
                    <a:pt x="20" y="200"/>
                  </a:cubicBezTo>
                  <a:cubicBezTo>
                    <a:pt x="19" y="200"/>
                    <a:pt x="18" y="201"/>
                    <a:pt x="19" y="203"/>
                  </a:cubicBezTo>
                  <a:lnTo>
                    <a:pt x="16" y="203"/>
                  </a:lnTo>
                  <a:cubicBezTo>
                    <a:pt x="16" y="203"/>
                    <a:pt x="17" y="203"/>
                    <a:pt x="17" y="202"/>
                  </a:cubicBezTo>
                  <a:cubicBezTo>
                    <a:pt x="18" y="202"/>
                    <a:pt x="18" y="202"/>
                    <a:pt x="17" y="201"/>
                  </a:cubicBezTo>
                  <a:cubicBezTo>
                    <a:pt x="17" y="201"/>
                    <a:pt x="17" y="201"/>
                    <a:pt x="17" y="202"/>
                  </a:cubicBezTo>
                  <a:cubicBezTo>
                    <a:pt x="16" y="202"/>
                    <a:pt x="16" y="203"/>
                    <a:pt x="16" y="203"/>
                  </a:cubicBezTo>
                  <a:cubicBezTo>
                    <a:pt x="16" y="203"/>
                    <a:pt x="16" y="204"/>
                    <a:pt x="15" y="204"/>
                  </a:cubicBezTo>
                  <a:cubicBezTo>
                    <a:pt x="15" y="204"/>
                    <a:pt x="15" y="204"/>
                    <a:pt x="15" y="203"/>
                  </a:cubicBezTo>
                  <a:cubicBezTo>
                    <a:pt x="14" y="203"/>
                    <a:pt x="14" y="203"/>
                    <a:pt x="15" y="202"/>
                  </a:cubicBezTo>
                  <a:cubicBezTo>
                    <a:pt x="15" y="202"/>
                    <a:pt x="15" y="202"/>
                    <a:pt x="15" y="202"/>
                  </a:cubicBezTo>
                  <a:cubicBezTo>
                    <a:pt x="15" y="202"/>
                    <a:pt x="16" y="202"/>
                    <a:pt x="16" y="202"/>
                  </a:cubicBezTo>
                  <a:cubicBezTo>
                    <a:pt x="16" y="202"/>
                    <a:pt x="16" y="202"/>
                    <a:pt x="16" y="202"/>
                  </a:cubicBezTo>
                  <a:cubicBezTo>
                    <a:pt x="16" y="201"/>
                    <a:pt x="16" y="201"/>
                    <a:pt x="15" y="201"/>
                  </a:cubicBezTo>
                  <a:cubicBezTo>
                    <a:pt x="15" y="201"/>
                    <a:pt x="15" y="201"/>
                    <a:pt x="15" y="201"/>
                  </a:cubicBezTo>
                  <a:cubicBezTo>
                    <a:pt x="15" y="200"/>
                    <a:pt x="15" y="200"/>
                    <a:pt x="15" y="200"/>
                  </a:cubicBezTo>
                  <a:cubicBezTo>
                    <a:pt x="15" y="200"/>
                    <a:pt x="15" y="200"/>
                    <a:pt x="15" y="200"/>
                  </a:cubicBezTo>
                  <a:cubicBezTo>
                    <a:pt x="16" y="200"/>
                    <a:pt x="16" y="200"/>
                    <a:pt x="16" y="199"/>
                  </a:cubicBezTo>
                  <a:cubicBezTo>
                    <a:pt x="15" y="199"/>
                    <a:pt x="15" y="199"/>
                    <a:pt x="15" y="199"/>
                  </a:cubicBezTo>
                  <a:cubicBezTo>
                    <a:pt x="15" y="199"/>
                    <a:pt x="15" y="199"/>
                    <a:pt x="15" y="199"/>
                  </a:cubicBezTo>
                  <a:cubicBezTo>
                    <a:pt x="14" y="199"/>
                    <a:pt x="14" y="199"/>
                    <a:pt x="15" y="198"/>
                  </a:cubicBezTo>
                  <a:cubicBezTo>
                    <a:pt x="15" y="198"/>
                    <a:pt x="15" y="199"/>
                    <a:pt x="16" y="199"/>
                  </a:cubicBezTo>
                  <a:cubicBezTo>
                    <a:pt x="16" y="199"/>
                    <a:pt x="17" y="199"/>
                    <a:pt x="18" y="199"/>
                  </a:cubicBezTo>
                  <a:cubicBezTo>
                    <a:pt x="18" y="199"/>
                    <a:pt x="19" y="199"/>
                    <a:pt x="20" y="199"/>
                  </a:cubicBezTo>
                  <a:cubicBezTo>
                    <a:pt x="20" y="199"/>
                    <a:pt x="21" y="199"/>
                    <a:pt x="21" y="199"/>
                  </a:cubicBezTo>
                  <a:cubicBezTo>
                    <a:pt x="21" y="198"/>
                    <a:pt x="21" y="198"/>
                    <a:pt x="21" y="198"/>
                  </a:cubicBezTo>
                  <a:cubicBezTo>
                    <a:pt x="20" y="198"/>
                    <a:pt x="20" y="198"/>
                    <a:pt x="20" y="198"/>
                  </a:cubicBezTo>
                  <a:cubicBezTo>
                    <a:pt x="20" y="198"/>
                    <a:pt x="20" y="198"/>
                    <a:pt x="20" y="198"/>
                  </a:cubicBezTo>
                  <a:cubicBezTo>
                    <a:pt x="19" y="198"/>
                    <a:pt x="19" y="198"/>
                    <a:pt x="20" y="198"/>
                  </a:cubicBezTo>
                  <a:cubicBezTo>
                    <a:pt x="21" y="197"/>
                    <a:pt x="21" y="197"/>
                    <a:pt x="22" y="197"/>
                  </a:cubicBezTo>
                  <a:cubicBezTo>
                    <a:pt x="22" y="197"/>
                    <a:pt x="23" y="198"/>
                    <a:pt x="23" y="199"/>
                  </a:cubicBezTo>
                  <a:cubicBezTo>
                    <a:pt x="24" y="199"/>
                    <a:pt x="24" y="198"/>
                    <a:pt x="24" y="198"/>
                  </a:cubicBezTo>
                  <a:cubicBezTo>
                    <a:pt x="24" y="197"/>
                    <a:pt x="24" y="196"/>
                    <a:pt x="24" y="196"/>
                  </a:cubicBezTo>
                  <a:cubicBezTo>
                    <a:pt x="23" y="196"/>
                    <a:pt x="23" y="196"/>
                    <a:pt x="23" y="197"/>
                  </a:cubicBezTo>
                  <a:lnTo>
                    <a:pt x="23" y="198"/>
                  </a:lnTo>
                  <a:cubicBezTo>
                    <a:pt x="23" y="198"/>
                    <a:pt x="23" y="197"/>
                    <a:pt x="23" y="197"/>
                  </a:cubicBezTo>
                  <a:cubicBezTo>
                    <a:pt x="23" y="197"/>
                    <a:pt x="23" y="196"/>
                    <a:pt x="23" y="196"/>
                  </a:cubicBezTo>
                  <a:cubicBezTo>
                    <a:pt x="22" y="196"/>
                    <a:pt x="22" y="196"/>
                    <a:pt x="21" y="196"/>
                  </a:cubicBezTo>
                  <a:cubicBezTo>
                    <a:pt x="21" y="196"/>
                    <a:pt x="21" y="197"/>
                    <a:pt x="21" y="197"/>
                  </a:cubicBezTo>
                  <a:cubicBezTo>
                    <a:pt x="20" y="197"/>
                    <a:pt x="20" y="197"/>
                    <a:pt x="20" y="197"/>
                  </a:cubicBezTo>
                  <a:cubicBezTo>
                    <a:pt x="20" y="197"/>
                    <a:pt x="20" y="196"/>
                    <a:pt x="20" y="195"/>
                  </a:cubicBezTo>
                  <a:cubicBezTo>
                    <a:pt x="20" y="196"/>
                    <a:pt x="20" y="196"/>
                    <a:pt x="20" y="196"/>
                  </a:cubicBezTo>
                  <a:cubicBezTo>
                    <a:pt x="21" y="196"/>
                    <a:pt x="21" y="196"/>
                    <a:pt x="21" y="196"/>
                  </a:cubicBezTo>
                  <a:cubicBezTo>
                    <a:pt x="21" y="196"/>
                    <a:pt x="22" y="195"/>
                    <a:pt x="22" y="195"/>
                  </a:cubicBezTo>
                  <a:cubicBezTo>
                    <a:pt x="22" y="195"/>
                    <a:pt x="22" y="195"/>
                    <a:pt x="23" y="195"/>
                  </a:cubicBezTo>
                  <a:cubicBezTo>
                    <a:pt x="23" y="194"/>
                    <a:pt x="23" y="194"/>
                    <a:pt x="23" y="195"/>
                  </a:cubicBezTo>
                  <a:cubicBezTo>
                    <a:pt x="23" y="195"/>
                    <a:pt x="23" y="195"/>
                    <a:pt x="23" y="195"/>
                  </a:cubicBezTo>
                  <a:cubicBezTo>
                    <a:pt x="24" y="195"/>
                    <a:pt x="24" y="194"/>
                    <a:pt x="24" y="194"/>
                  </a:cubicBezTo>
                  <a:cubicBezTo>
                    <a:pt x="25" y="194"/>
                    <a:pt x="25" y="193"/>
                    <a:pt x="25" y="193"/>
                  </a:cubicBezTo>
                  <a:cubicBezTo>
                    <a:pt x="25" y="193"/>
                    <a:pt x="25" y="192"/>
                    <a:pt x="25" y="192"/>
                  </a:cubicBezTo>
                  <a:cubicBezTo>
                    <a:pt x="25" y="192"/>
                    <a:pt x="24" y="192"/>
                    <a:pt x="24" y="192"/>
                  </a:cubicBezTo>
                  <a:cubicBezTo>
                    <a:pt x="24" y="192"/>
                    <a:pt x="24" y="192"/>
                    <a:pt x="24" y="192"/>
                  </a:cubicBezTo>
                  <a:cubicBezTo>
                    <a:pt x="24" y="192"/>
                    <a:pt x="24" y="191"/>
                    <a:pt x="24" y="191"/>
                  </a:cubicBezTo>
                  <a:cubicBezTo>
                    <a:pt x="24" y="191"/>
                    <a:pt x="25" y="192"/>
                    <a:pt x="25" y="192"/>
                  </a:cubicBezTo>
                  <a:cubicBezTo>
                    <a:pt x="25" y="192"/>
                    <a:pt x="26" y="192"/>
                    <a:pt x="27" y="191"/>
                  </a:cubicBezTo>
                  <a:cubicBezTo>
                    <a:pt x="26" y="192"/>
                    <a:pt x="27" y="192"/>
                    <a:pt x="27" y="192"/>
                  </a:cubicBezTo>
                  <a:cubicBezTo>
                    <a:pt x="27" y="193"/>
                    <a:pt x="27" y="193"/>
                    <a:pt x="27" y="193"/>
                  </a:cubicBezTo>
                  <a:cubicBezTo>
                    <a:pt x="28" y="193"/>
                    <a:pt x="28" y="193"/>
                    <a:pt x="28" y="193"/>
                  </a:cubicBezTo>
                  <a:cubicBezTo>
                    <a:pt x="28" y="192"/>
                    <a:pt x="28" y="192"/>
                    <a:pt x="28" y="191"/>
                  </a:cubicBezTo>
                  <a:cubicBezTo>
                    <a:pt x="28" y="192"/>
                    <a:pt x="28" y="192"/>
                    <a:pt x="29" y="193"/>
                  </a:cubicBezTo>
                  <a:cubicBezTo>
                    <a:pt x="29" y="194"/>
                    <a:pt x="29" y="194"/>
                    <a:pt x="30" y="194"/>
                  </a:cubicBezTo>
                  <a:cubicBezTo>
                    <a:pt x="30" y="195"/>
                    <a:pt x="29" y="195"/>
                    <a:pt x="29" y="195"/>
                  </a:cubicBezTo>
                  <a:cubicBezTo>
                    <a:pt x="28" y="194"/>
                    <a:pt x="28" y="194"/>
                    <a:pt x="27" y="195"/>
                  </a:cubicBezTo>
                  <a:cubicBezTo>
                    <a:pt x="27" y="195"/>
                    <a:pt x="28" y="195"/>
                    <a:pt x="28" y="195"/>
                  </a:cubicBezTo>
                  <a:cubicBezTo>
                    <a:pt x="28" y="195"/>
                    <a:pt x="29" y="196"/>
                    <a:pt x="28" y="197"/>
                  </a:cubicBezTo>
                  <a:cubicBezTo>
                    <a:pt x="28" y="196"/>
                    <a:pt x="27" y="196"/>
                    <a:pt x="27" y="196"/>
                  </a:cubicBezTo>
                  <a:cubicBezTo>
                    <a:pt x="27" y="195"/>
                    <a:pt x="26" y="195"/>
                    <a:pt x="26" y="196"/>
                  </a:cubicBezTo>
                  <a:cubicBezTo>
                    <a:pt x="27" y="196"/>
                    <a:pt x="27" y="196"/>
                    <a:pt x="27" y="197"/>
                  </a:cubicBezTo>
                  <a:cubicBezTo>
                    <a:pt x="26" y="198"/>
                    <a:pt x="25" y="198"/>
                    <a:pt x="24" y="198"/>
                  </a:cubicBezTo>
                  <a:cubicBezTo>
                    <a:pt x="25" y="198"/>
                    <a:pt x="26" y="199"/>
                    <a:pt x="27" y="198"/>
                  </a:cubicBezTo>
                  <a:cubicBezTo>
                    <a:pt x="28" y="198"/>
                    <a:pt x="29" y="198"/>
                    <a:pt x="29" y="198"/>
                  </a:cubicBezTo>
                  <a:cubicBezTo>
                    <a:pt x="30" y="199"/>
                    <a:pt x="30" y="199"/>
                    <a:pt x="29" y="199"/>
                  </a:cubicBezTo>
                  <a:cubicBezTo>
                    <a:pt x="29" y="199"/>
                    <a:pt x="28" y="199"/>
                    <a:pt x="28" y="199"/>
                  </a:cubicBezTo>
                  <a:cubicBezTo>
                    <a:pt x="27" y="199"/>
                    <a:pt x="26" y="199"/>
                    <a:pt x="25" y="199"/>
                  </a:cubicBezTo>
                  <a:cubicBezTo>
                    <a:pt x="25" y="199"/>
                    <a:pt x="24" y="199"/>
                    <a:pt x="24" y="199"/>
                  </a:cubicBezTo>
                  <a:cubicBezTo>
                    <a:pt x="24" y="199"/>
                    <a:pt x="24" y="199"/>
                    <a:pt x="25" y="199"/>
                  </a:cubicBezTo>
                  <a:cubicBezTo>
                    <a:pt x="25" y="199"/>
                    <a:pt x="26" y="200"/>
                    <a:pt x="26" y="200"/>
                  </a:cubicBezTo>
                  <a:cubicBezTo>
                    <a:pt x="27" y="200"/>
                    <a:pt x="27" y="200"/>
                    <a:pt x="28" y="200"/>
                  </a:cubicBezTo>
                  <a:cubicBezTo>
                    <a:pt x="29" y="200"/>
                    <a:pt x="29" y="200"/>
                    <a:pt x="29" y="200"/>
                  </a:cubicBezTo>
                  <a:cubicBezTo>
                    <a:pt x="29" y="201"/>
                    <a:pt x="29" y="201"/>
                    <a:pt x="28" y="201"/>
                  </a:cubicBezTo>
                  <a:cubicBezTo>
                    <a:pt x="28" y="201"/>
                    <a:pt x="28" y="201"/>
                    <a:pt x="28" y="201"/>
                  </a:cubicBezTo>
                  <a:cubicBezTo>
                    <a:pt x="28" y="201"/>
                    <a:pt x="29" y="201"/>
                    <a:pt x="29" y="201"/>
                  </a:cubicBezTo>
                  <a:cubicBezTo>
                    <a:pt x="30" y="202"/>
                    <a:pt x="31" y="202"/>
                    <a:pt x="32" y="202"/>
                  </a:cubicBezTo>
                  <a:close/>
                  <a:moveTo>
                    <a:pt x="26" y="193"/>
                  </a:moveTo>
                  <a:cubicBezTo>
                    <a:pt x="25" y="194"/>
                    <a:pt x="25" y="194"/>
                    <a:pt x="26" y="194"/>
                  </a:cubicBezTo>
                  <a:cubicBezTo>
                    <a:pt x="26" y="195"/>
                    <a:pt x="27" y="195"/>
                    <a:pt x="27" y="194"/>
                  </a:cubicBezTo>
                  <a:cubicBezTo>
                    <a:pt x="26" y="194"/>
                    <a:pt x="26" y="194"/>
                    <a:pt x="26" y="194"/>
                  </a:cubicBezTo>
                  <a:cubicBezTo>
                    <a:pt x="26" y="193"/>
                    <a:pt x="26" y="193"/>
                    <a:pt x="26" y="193"/>
                  </a:cubicBezTo>
                  <a:close/>
                  <a:moveTo>
                    <a:pt x="25" y="195"/>
                  </a:moveTo>
                  <a:cubicBezTo>
                    <a:pt x="25" y="195"/>
                    <a:pt x="25" y="195"/>
                    <a:pt x="25" y="195"/>
                  </a:cubicBezTo>
                  <a:cubicBezTo>
                    <a:pt x="25" y="195"/>
                    <a:pt x="25" y="195"/>
                    <a:pt x="25" y="195"/>
                  </a:cubicBezTo>
                  <a:cubicBezTo>
                    <a:pt x="25" y="194"/>
                    <a:pt x="25" y="194"/>
                    <a:pt x="25" y="195"/>
                  </a:cubicBezTo>
                  <a:cubicBezTo>
                    <a:pt x="25" y="195"/>
                    <a:pt x="25" y="195"/>
                    <a:pt x="25" y="195"/>
                  </a:cubicBezTo>
                  <a:close/>
                  <a:moveTo>
                    <a:pt x="24" y="197"/>
                  </a:moveTo>
                  <a:cubicBezTo>
                    <a:pt x="24" y="197"/>
                    <a:pt x="25" y="196"/>
                    <a:pt x="25" y="196"/>
                  </a:cubicBezTo>
                  <a:cubicBezTo>
                    <a:pt x="25" y="196"/>
                    <a:pt x="25" y="196"/>
                    <a:pt x="25" y="196"/>
                  </a:cubicBezTo>
                  <a:cubicBezTo>
                    <a:pt x="25" y="196"/>
                    <a:pt x="25" y="196"/>
                    <a:pt x="25" y="196"/>
                  </a:cubicBezTo>
                  <a:cubicBezTo>
                    <a:pt x="24" y="196"/>
                    <a:pt x="24" y="196"/>
                    <a:pt x="24" y="197"/>
                  </a:cubicBezTo>
                  <a:close/>
                  <a:moveTo>
                    <a:pt x="22" y="200"/>
                  </a:moveTo>
                  <a:cubicBezTo>
                    <a:pt x="22" y="200"/>
                    <a:pt x="23" y="200"/>
                    <a:pt x="23" y="200"/>
                  </a:cubicBezTo>
                  <a:cubicBezTo>
                    <a:pt x="23" y="199"/>
                    <a:pt x="23" y="199"/>
                    <a:pt x="23" y="199"/>
                  </a:cubicBezTo>
                  <a:cubicBezTo>
                    <a:pt x="22" y="199"/>
                    <a:pt x="22" y="199"/>
                    <a:pt x="22" y="200"/>
                  </a:cubicBezTo>
                  <a:close/>
                  <a:moveTo>
                    <a:pt x="16" y="199"/>
                  </a:moveTo>
                  <a:cubicBezTo>
                    <a:pt x="16" y="200"/>
                    <a:pt x="16" y="200"/>
                    <a:pt x="16" y="200"/>
                  </a:cubicBezTo>
                  <a:cubicBezTo>
                    <a:pt x="16" y="201"/>
                    <a:pt x="16" y="201"/>
                    <a:pt x="16" y="201"/>
                  </a:cubicBezTo>
                  <a:cubicBezTo>
                    <a:pt x="17" y="201"/>
                    <a:pt x="17" y="201"/>
                    <a:pt x="17" y="200"/>
                  </a:cubicBezTo>
                  <a:cubicBezTo>
                    <a:pt x="18" y="200"/>
                    <a:pt x="18" y="200"/>
                    <a:pt x="18" y="200"/>
                  </a:cubicBezTo>
                  <a:cubicBezTo>
                    <a:pt x="17" y="200"/>
                    <a:pt x="17" y="200"/>
                    <a:pt x="17" y="200"/>
                  </a:cubicBezTo>
                  <a:cubicBezTo>
                    <a:pt x="17" y="199"/>
                    <a:pt x="16" y="199"/>
                    <a:pt x="16" y="199"/>
                  </a:cubicBezTo>
                  <a:close/>
                  <a:moveTo>
                    <a:pt x="26" y="201"/>
                  </a:moveTo>
                  <a:cubicBezTo>
                    <a:pt x="26" y="202"/>
                    <a:pt x="26" y="202"/>
                    <a:pt x="26" y="202"/>
                  </a:cubicBezTo>
                  <a:cubicBezTo>
                    <a:pt x="27" y="202"/>
                    <a:pt x="27" y="202"/>
                    <a:pt x="27" y="202"/>
                  </a:cubicBezTo>
                  <a:cubicBezTo>
                    <a:pt x="27" y="201"/>
                    <a:pt x="27" y="201"/>
                    <a:pt x="27" y="201"/>
                  </a:cubicBezTo>
                  <a:cubicBezTo>
                    <a:pt x="27" y="201"/>
                    <a:pt x="27" y="201"/>
                    <a:pt x="26" y="201"/>
                  </a:cubicBezTo>
                  <a:cubicBezTo>
                    <a:pt x="26" y="201"/>
                    <a:pt x="26" y="201"/>
                    <a:pt x="26" y="201"/>
                  </a:cubicBezTo>
                  <a:close/>
                  <a:moveTo>
                    <a:pt x="27" y="203"/>
                  </a:moveTo>
                  <a:cubicBezTo>
                    <a:pt x="26" y="203"/>
                    <a:pt x="26" y="204"/>
                    <a:pt x="26" y="204"/>
                  </a:cubicBezTo>
                  <a:cubicBezTo>
                    <a:pt x="26" y="204"/>
                    <a:pt x="27" y="204"/>
                    <a:pt x="27" y="204"/>
                  </a:cubicBezTo>
                  <a:cubicBezTo>
                    <a:pt x="27" y="204"/>
                    <a:pt x="27" y="204"/>
                    <a:pt x="27" y="204"/>
                  </a:cubicBezTo>
                  <a:cubicBezTo>
                    <a:pt x="27" y="203"/>
                    <a:pt x="27" y="203"/>
                    <a:pt x="27" y="203"/>
                  </a:cubicBezTo>
                  <a:close/>
                  <a:moveTo>
                    <a:pt x="23" y="205"/>
                  </a:moveTo>
                  <a:cubicBezTo>
                    <a:pt x="23" y="205"/>
                    <a:pt x="23" y="205"/>
                    <a:pt x="23" y="205"/>
                  </a:cubicBezTo>
                  <a:cubicBezTo>
                    <a:pt x="23" y="205"/>
                    <a:pt x="23" y="205"/>
                    <a:pt x="23" y="205"/>
                  </a:cubicBezTo>
                  <a:cubicBezTo>
                    <a:pt x="23" y="205"/>
                    <a:pt x="23" y="204"/>
                    <a:pt x="23" y="204"/>
                  </a:cubicBezTo>
                  <a:cubicBezTo>
                    <a:pt x="23" y="204"/>
                    <a:pt x="23" y="204"/>
                    <a:pt x="23" y="205"/>
                  </a:cubicBezTo>
                  <a:close/>
                  <a:moveTo>
                    <a:pt x="28" y="205"/>
                  </a:moveTo>
                  <a:cubicBezTo>
                    <a:pt x="28" y="205"/>
                    <a:pt x="28" y="205"/>
                    <a:pt x="28" y="205"/>
                  </a:cubicBezTo>
                  <a:cubicBezTo>
                    <a:pt x="28" y="205"/>
                    <a:pt x="28" y="204"/>
                    <a:pt x="28" y="204"/>
                  </a:cubicBezTo>
                  <a:cubicBezTo>
                    <a:pt x="28" y="204"/>
                    <a:pt x="28" y="204"/>
                    <a:pt x="28" y="204"/>
                  </a:cubicBezTo>
                  <a:cubicBezTo>
                    <a:pt x="28" y="204"/>
                    <a:pt x="28" y="205"/>
                    <a:pt x="28" y="205"/>
                  </a:cubicBezTo>
                  <a:close/>
                  <a:moveTo>
                    <a:pt x="20" y="205"/>
                  </a:moveTo>
                  <a:cubicBezTo>
                    <a:pt x="20" y="205"/>
                    <a:pt x="20" y="206"/>
                    <a:pt x="20" y="206"/>
                  </a:cubicBezTo>
                  <a:cubicBezTo>
                    <a:pt x="19" y="207"/>
                    <a:pt x="19" y="207"/>
                    <a:pt x="20" y="207"/>
                  </a:cubicBezTo>
                  <a:cubicBezTo>
                    <a:pt x="20" y="207"/>
                    <a:pt x="20" y="206"/>
                    <a:pt x="20" y="206"/>
                  </a:cubicBezTo>
                  <a:cubicBezTo>
                    <a:pt x="20" y="207"/>
                    <a:pt x="21" y="207"/>
                    <a:pt x="21" y="207"/>
                  </a:cubicBezTo>
                  <a:cubicBezTo>
                    <a:pt x="22" y="206"/>
                    <a:pt x="22" y="206"/>
                    <a:pt x="22" y="205"/>
                  </a:cubicBezTo>
                  <a:cubicBezTo>
                    <a:pt x="21" y="205"/>
                    <a:pt x="20" y="205"/>
                    <a:pt x="20" y="205"/>
                  </a:cubicBezTo>
                  <a:close/>
                  <a:moveTo>
                    <a:pt x="35" y="206"/>
                  </a:moveTo>
                  <a:cubicBezTo>
                    <a:pt x="36" y="206"/>
                    <a:pt x="36" y="206"/>
                    <a:pt x="36" y="207"/>
                  </a:cubicBezTo>
                  <a:cubicBezTo>
                    <a:pt x="36" y="207"/>
                    <a:pt x="36" y="208"/>
                    <a:pt x="37" y="207"/>
                  </a:cubicBezTo>
                  <a:cubicBezTo>
                    <a:pt x="37" y="207"/>
                    <a:pt x="37" y="207"/>
                    <a:pt x="37" y="206"/>
                  </a:cubicBezTo>
                  <a:cubicBezTo>
                    <a:pt x="37" y="206"/>
                    <a:pt x="37" y="206"/>
                    <a:pt x="37" y="206"/>
                  </a:cubicBezTo>
                  <a:cubicBezTo>
                    <a:pt x="36" y="206"/>
                    <a:pt x="36" y="205"/>
                    <a:pt x="36" y="205"/>
                  </a:cubicBezTo>
                  <a:cubicBezTo>
                    <a:pt x="36" y="205"/>
                    <a:pt x="35" y="206"/>
                    <a:pt x="35" y="206"/>
                  </a:cubicBezTo>
                  <a:close/>
                  <a:moveTo>
                    <a:pt x="29" y="206"/>
                  </a:moveTo>
                  <a:cubicBezTo>
                    <a:pt x="29" y="206"/>
                    <a:pt x="29" y="206"/>
                    <a:pt x="29" y="206"/>
                  </a:cubicBezTo>
                  <a:cubicBezTo>
                    <a:pt x="30" y="206"/>
                    <a:pt x="30" y="206"/>
                    <a:pt x="29" y="206"/>
                  </a:cubicBezTo>
                  <a:cubicBezTo>
                    <a:pt x="29" y="206"/>
                    <a:pt x="29" y="206"/>
                    <a:pt x="29" y="206"/>
                  </a:cubicBezTo>
                  <a:cubicBezTo>
                    <a:pt x="29" y="206"/>
                    <a:pt x="29" y="206"/>
                    <a:pt x="29" y="206"/>
                  </a:cubicBezTo>
                  <a:close/>
                  <a:moveTo>
                    <a:pt x="33" y="206"/>
                  </a:moveTo>
                  <a:cubicBezTo>
                    <a:pt x="33" y="206"/>
                    <a:pt x="33" y="207"/>
                    <a:pt x="33" y="207"/>
                  </a:cubicBezTo>
                  <a:cubicBezTo>
                    <a:pt x="33" y="207"/>
                    <a:pt x="34" y="208"/>
                    <a:pt x="34" y="208"/>
                  </a:cubicBezTo>
                  <a:cubicBezTo>
                    <a:pt x="34" y="207"/>
                    <a:pt x="34" y="207"/>
                    <a:pt x="34" y="207"/>
                  </a:cubicBezTo>
                  <a:cubicBezTo>
                    <a:pt x="34" y="206"/>
                    <a:pt x="34" y="206"/>
                    <a:pt x="33" y="206"/>
                  </a:cubicBezTo>
                  <a:close/>
                  <a:moveTo>
                    <a:pt x="22" y="208"/>
                  </a:moveTo>
                  <a:cubicBezTo>
                    <a:pt x="22" y="208"/>
                    <a:pt x="22" y="208"/>
                    <a:pt x="23" y="208"/>
                  </a:cubicBezTo>
                  <a:cubicBezTo>
                    <a:pt x="23" y="208"/>
                    <a:pt x="23" y="207"/>
                    <a:pt x="23" y="207"/>
                  </a:cubicBezTo>
                  <a:cubicBezTo>
                    <a:pt x="23" y="207"/>
                    <a:pt x="22" y="207"/>
                    <a:pt x="22" y="207"/>
                  </a:cubicBezTo>
                  <a:cubicBezTo>
                    <a:pt x="22" y="207"/>
                    <a:pt x="22" y="208"/>
                    <a:pt x="22" y="208"/>
                  </a:cubicBezTo>
                  <a:close/>
                  <a:moveTo>
                    <a:pt x="32" y="208"/>
                  </a:moveTo>
                  <a:cubicBezTo>
                    <a:pt x="32" y="208"/>
                    <a:pt x="32" y="208"/>
                    <a:pt x="33" y="208"/>
                  </a:cubicBezTo>
                  <a:cubicBezTo>
                    <a:pt x="33" y="208"/>
                    <a:pt x="33" y="208"/>
                    <a:pt x="33" y="207"/>
                  </a:cubicBezTo>
                  <a:cubicBezTo>
                    <a:pt x="33" y="207"/>
                    <a:pt x="33" y="207"/>
                    <a:pt x="32" y="207"/>
                  </a:cubicBezTo>
                  <a:cubicBezTo>
                    <a:pt x="32" y="208"/>
                    <a:pt x="32" y="208"/>
                    <a:pt x="32" y="208"/>
                  </a:cubicBezTo>
                  <a:close/>
                  <a:moveTo>
                    <a:pt x="43" y="208"/>
                  </a:moveTo>
                  <a:cubicBezTo>
                    <a:pt x="44" y="208"/>
                    <a:pt x="44" y="208"/>
                    <a:pt x="44" y="208"/>
                  </a:cubicBezTo>
                  <a:cubicBezTo>
                    <a:pt x="44" y="208"/>
                    <a:pt x="44" y="208"/>
                    <a:pt x="45" y="208"/>
                  </a:cubicBezTo>
                  <a:cubicBezTo>
                    <a:pt x="45" y="208"/>
                    <a:pt x="45" y="208"/>
                    <a:pt x="45" y="208"/>
                  </a:cubicBezTo>
                  <a:cubicBezTo>
                    <a:pt x="45" y="208"/>
                    <a:pt x="44" y="208"/>
                    <a:pt x="44" y="208"/>
                  </a:cubicBezTo>
                  <a:cubicBezTo>
                    <a:pt x="44" y="208"/>
                    <a:pt x="44" y="208"/>
                    <a:pt x="43" y="208"/>
                  </a:cubicBezTo>
                  <a:cubicBezTo>
                    <a:pt x="43" y="208"/>
                    <a:pt x="43" y="208"/>
                    <a:pt x="43" y="208"/>
                  </a:cubicBezTo>
                  <a:close/>
                  <a:moveTo>
                    <a:pt x="44" y="209"/>
                  </a:moveTo>
                  <a:cubicBezTo>
                    <a:pt x="44" y="209"/>
                    <a:pt x="45" y="209"/>
                    <a:pt x="45" y="210"/>
                  </a:cubicBezTo>
                  <a:cubicBezTo>
                    <a:pt x="45" y="210"/>
                    <a:pt x="45" y="210"/>
                    <a:pt x="45" y="210"/>
                  </a:cubicBezTo>
                  <a:cubicBezTo>
                    <a:pt x="45" y="210"/>
                    <a:pt x="45" y="210"/>
                    <a:pt x="45" y="209"/>
                  </a:cubicBezTo>
                  <a:cubicBezTo>
                    <a:pt x="46" y="209"/>
                    <a:pt x="46" y="209"/>
                    <a:pt x="46" y="209"/>
                  </a:cubicBezTo>
                  <a:cubicBezTo>
                    <a:pt x="45" y="209"/>
                    <a:pt x="45" y="209"/>
                    <a:pt x="45" y="209"/>
                  </a:cubicBezTo>
                  <a:cubicBezTo>
                    <a:pt x="44" y="209"/>
                    <a:pt x="44" y="209"/>
                    <a:pt x="44" y="209"/>
                  </a:cubicBezTo>
                  <a:close/>
                  <a:moveTo>
                    <a:pt x="44" y="211"/>
                  </a:moveTo>
                  <a:cubicBezTo>
                    <a:pt x="44" y="211"/>
                    <a:pt x="44" y="211"/>
                    <a:pt x="45" y="211"/>
                  </a:cubicBezTo>
                  <a:cubicBezTo>
                    <a:pt x="45" y="211"/>
                    <a:pt x="45" y="211"/>
                    <a:pt x="45" y="211"/>
                  </a:cubicBezTo>
                  <a:cubicBezTo>
                    <a:pt x="44" y="211"/>
                    <a:pt x="44" y="211"/>
                    <a:pt x="44" y="211"/>
                  </a:cubicBezTo>
                  <a:cubicBezTo>
                    <a:pt x="44" y="211"/>
                    <a:pt x="44" y="211"/>
                    <a:pt x="44" y="211"/>
                  </a:cubicBezTo>
                  <a:close/>
                  <a:moveTo>
                    <a:pt x="44" y="203"/>
                  </a:moveTo>
                  <a:cubicBezTo>
                    <a:pt x="43" y="203"/>
                    <a:pt x="43" y="204"/>
                    <a:pt x="42" y="204"/>
                  </a:cubicBezTo>
                  <a:cubicBezTo>
                    <a:pt x="42" y="204"/>
                    <a:pt x="41" y="205"/>
                    <a:pt x="41" y="205"/>
                  </a:cubicBezTo>
                  <a:cubicBezTo>
                    <a:pt x="40" y="205"/>
                    <a:pt x="40" y="204"/>
                    <a:pt x="39" y="204"/>
                  </a:cubicBezTo>
                  <a:cubicBezTo>
                    <a:pt x="38" y="204"/>
                    <a:pt x="37" y="203"/>
                    <a:pt x="36" y="203"/>
                  </a:cubicBezTo>
                  <a:cubicBezTo>
                    <a:pt x="36" y="203"/>
                    <a:pt x="36" y="203"/>
                    <a:pt x="36" y="203"/>
                  </a:cubicBezTo>
                  <a:cubicBezTo>
                    <a:pt x="37" y="203"/>
                    <a:pt x="37" y="202"/>
                    <a:pt x="37" y="202"/>
                  </a:cubicBezTo>
                  <a:cubicBezTo>
                    <a:pt x="38" y="202"/>
                    <a:pt x="38" y="202"/>
                    <a:pt x="38" y="201"/>
                  </a:cubicBezTo>
                  <a:cubicBezTo>
                    <a:pt x="38" y="201"/>
                    <a:pt x="38" y="201"/>
                    <a:pt x="38" y="201"/>
                  </a:cubicBezTo>
                  <a:cubicBezTo>
                    <a:pt x="38" y="200"/>
                    <a:pt x="39" y="200"/>
                    <a:pt x="40" y="200"/>
                  </a:cubicBezTo>
                  <a:cubicBezTo>
                    <a:pt x="40" y="199"/>
                    <a:pt x="41" y="199"/>
                    <a:pt x="41" y="198"/>
                  </a:cubicBezTo>
                  <a:cubicBezTo>
                    <a:pt x="41" y="198"/>
                    <a:pt x="42" y="198"/>
                    <a:pt x="42" y="199"/>
                  </a:cubicBezTo>
                  <a:cubicBezTo>
                    <a:pt x="42" y="199"/>
                    <a:pt x="42" y="199"/>
                    <a:pt x="41" y="199"/>
                  </a:cubicBezTo>
                  <a:cubicBezTo>
                    <a:pt x="41" y="199"/>
                    <a:pt x="41" y="200"/>
                    <a:pt x="41" y="201"/>
                  </a:cubicBezTo>
                  <a:cubicBezTo>
                    <a:pt x="40" y="201"/>
                    <a:pt x="40" y="201"/>
                    <a:pt x="39" y="202"/>
                  </a:cubicBezTo>
                  <a:cubicBezTo>
                    <a:pt x="39" y="202"/>
                    <a:pt x="39" y="203"/>
                    <a:pt x="40" y="203"/>
                  </a:cubicBezTo>
                  <a:cubicBezTo>
                    <a:pt x="40" y="203"/>
                    <a:pt x="40" y="203"/>
                    <a:pt x="40" y="204"/>
                  </a:cubicBezTo>
                  <a:cubicBezTo>
                    <a:pt x="41" y="204"/>
                    <a:pt x="42" y="204"/>
                    <a:pt x="42" y="203"/>
                  </a:cubicBezTo>
                  <a:cubicBezTo>
                    <a:pt x="43" y="203"/>
                    <a:pt x="43" y="202"/>
                    <a:pt x="43" y="202"/>
                  </a:cubicBezTo>
                  <a:cubicBezTo>
                    <a:pt x="44" y="202"/>
                    <a:pt x="44" y="202"/>
                    <a:pt x="44" y="202"/>
                  </a:cubicBezTo>
                  <a:cubicBezTo>
                    <a:pt x="44" y="203"/>
                    <a:pt x="44" y="203"/>
                    <a:pt x="44" y="203"/>
                  </a:cubicBezTo>
                  <a:close/>
                  <a:moveTo>
                    <a:pt x="32" y="195"/>
                  </a:moveTo>
                  <a:cubicBezTo>
                    <a:pt x="32" y="194"/>
                    <a:pt x="32" y="193"/>
                    <a:pt x="32" y="193"/>
                  </a:cubicBezTo>
                  <a:cubicBezTo>
                    <a:pt x="32" y="192"/>
                    <a:pt x="32" y="192"/>
                    <a:pt x="33" y="192"/>
                  </a:cubicBezTo>
                  <a:cubicBezTo>
                    <a:pt x="33" y="192"/>
                    <a:pt x="33" y="193"/>
                    <a:pt x="33" y="193"/>
                  </a:cubicBezTo>
                  <a:cubicBezTo>
                    <a:pt x="33" y="194"/>
                    <a:pt x="33" y="194"/>
                    <a:pt x="33" y="195"/>
                  </a:cubicBezTo>
                  <a:cubicBezTo>
                    <a:pt x="33" y="195"/>
                    <a:pt x="33" y="195"/>
                    <a:pt x="32" y="195"/>
                  </a:cubicBezTo>
                  <a:cubicBezTo>
                    <a:pt x="32" y="194"/>
                    <a:pt x="32" y="195"/>
                    <a:pt x="32" y="195"/>
                  </a:cubicBezTo>
                  <a:cubicBezTo>
                    <a:pt x="32" y="195"/>
                    <a:pt x="32" y="195"/>
                    <a:pt x="32" y="195"/>
                  </a:cubicBezTo>
                  <a:cubicBezTo>
                    <a:pt x="32" y="195"/>
                    <a:pt x="32" y="195"/>
                    <a:pt x="32" y="195"/>
                  </a:cubicBezTo>
                  <a:cubicBezTo>
                    <a:pt x="32" y="196"/>
                    <a:pt x="32" y="196"/>
                    <a:pt x="32" y="196"/>
                  </a:cubicBezTo>
                  <a:cubicBezTo>
                    <a:pt x="31" y="196"/>
                    <a:pt x="31" y="196"/>
                    <a:pt x="31" y="197"/>
                  </a:cubicBezTo>
                  <a:cubicBezTo>
                    <a:pt x="31" y="197"/>
                    <a:pt x="31" y="196"/>
                    <a:pt x="31" y="196"/>
                  </a:cubicBezTo>
                  <a:cubicBezTo>
                    <a:pt x="31" y="195"/>
                    <a:pt x="31" y="195"/>
                    <a:pt x="31" y="195"/>
                  </a:cubicBezTo>
                  <a:lnTo>
                    <a:pt x="31" y="195"/>
                  </a:lnTo>
                  <a:lnTo>
                    <a:pt x="32" y="195"/>
                  </a:lnTo>
                  <a:close/>
                  <a:moveTo>
                    <a:pt x="17" y="198"/>
                  </a:moveTo>
                  <a:cubicBezTo>
                    <a:pt x="18" y="198"/>
                    <a:pt x="18" y="197"/>
                    <a:pt x="18" y="196"/>
                  </a:cubicBezTo>
                  <a:cubicBezTo>
                    <a:pt x="18" y="195"/>
                    <a:pt x="17" y="195"/>
                    <a:pt x="16" y="195"/>
                  </a:cubicBezTo>
                  <a:cubicBezTo>
                    <a:pt x="17" y="194"/>
                    <a:pt x="17" y="194"/>
                    <a:pt x="17" y="194"/>
                  </a:cubicBezTo>
                  <a:cubicBezTo>
                    <a:pt x="17" y="194"/>
                    <a:pt x="17" y="194"/>
                    <a:pt x="18" y="194"/>
                  </a:cubicBezTo>
                  <a:cubicBezTo>
                    <a:pt x="18" y="195"/>
                    <a:pt x="18" y="195"/>
                    <a:pt x="18" y="195"/>
                  </a:cubicBezTo>
                  <a:cubicBezTo>
                    <a:pt x="19" y="196"/>
                    <a:pt x="19" y="196"/>
                    <a:pt x="19" y="195"/>
                  </a:cubicBezTo>
                  <a:lnTo>
                    <a:pt x="19" y="198"/>
                  </a:lnTo>
                  <a:lnTo>
                    <a:pt x="17" y="198"/>
                  </a:lnTo>
                  <a:close/>
                  <a:moveTo>
                    <a:pt x="16" y="198"/>
                  </a:moveTo>
                  <a:cubicBezTo>
                    <a:pt x="15" y="198"/>
                    <a:pt x="15" y="198"/>
                    <a:pt x="15" y="198"/>
                  </a:cubicBezTo>
                  <a:cubicBezTo>
                    <a:pt x="15" y="198"/>
                    <a:pt x="15" y="197"/>
                    <a:pt x="15" y="197"/>
                  </a:cubicBezTo>
                  <a:cubicBezTo>
                    <a:pt x="16" y="197"/>
                    <a:pt x="16" y="196"/>
                    <a:pt x="16" y="196"/>
                  </a:cubicBezTo>
                  <a:cubicBezTo>
                    <a:pt x="16" y="196"/>
                    <a:pt x="16" y="196"/>
                    <a:pt x="15" y="197"/>
                  </a:cubicBezTo>
                  <a:cubicBezTo>
                    <a:pt x="15" y="196"/>
                    <a:pt x="14" y="196"/>
                    <a:pt x="14" y="196"/>
                  </a:cubicBezTo>
                  <a:cubicBezTo>
                    <a:pt x="15" y="196"/>
                    <a:pt x="15" y="196"/>
                    <a:pt x="15" y="196"/>
                  </a:cubicBezTo>
                  <a:cubicBezTo>
                    <a:pt x="15" y="196"/>
                    <a:pt x="16" y="196"/>
                    <a:pt x="16" y="196"/>
                  </a:cubicBezTo>
                  <a:cubicBezTo>
                    <a:pt x="17" y="196"/>
                    <a:pt x="17" y="196"/>
                    <a:pt x="17" y="196"/>
                  </a:cubicBezTo>
                  <a:cubicBezTo>
                    <a:pt x="17" y="197"/>
                    <a:pt x="17" y="197"/>
                    <a:pt x="17" y="197"/>
                  </a:cubicBezTo>
                  <a:cubicBezTo>
                    <a:pt x="17" y="197"/>
                    <a:pt x="17" y="197"/>
                    <a:pt x="16" y="197"/>
                  </a:cubicBezTo>
                  <a:cubicBezTo>
                    <a:pt x="16" y="197"/>
                    <a:pt x="16" y="198"/>
                    <a:pt x="16" y="198"/>
                  </a:cubicBezTo>
                  <a:cubicBezTo>
                    <a:pt x="16" y="198"/>
                    <a:pt x="16" y="198"/>
                    <a:pt x="16" y="198"/>
                  </a:cubicBezTo>
                  <a:close/>
                  <a:moveTo>
                    <a:pt x="11" y="206"/>
                  </a:moveTo>
                  <a:cubicBezTo>
                    <a:pt x="10" y="206"/>
                    <a:pt x="10" y="206"/>
                    <a:pt x="10" y="205"/>
                  </a:cubicBezTo>
                  <a:cubicBezTo>
                    <a:pt x="9" y="205"/>
                    <a:pt x="9" y="205"/>
                    <a:pt x="9" y="204"/>
                  </a:cubicBezTo>
                  <a:cubicBezTo>
                    <a:pt x="9" y="204"/>
                    <a:pt x="9" y="204"/>
                    <a:pt x="10" y="204"/>
                  </a:cubicBezTo>
                  <a:cubicBezTo>
                    <a:pt x="10" y="204"/>
                    <a:pt x="10" y="204"/>
                    <a:pt x="11" y="204"/>
                  </a:cubicBezTo>
                  <a:cubicBezTo>
                    <a:pt x="11" y="205"/>
                    <a:pt x="11" y="206"/>
                    <a:pt x="11" y="206"/>
                  </a:cubicBezTo>
                  <a:cubicBezTo>
                    <a:pt x="11" y="207"/>
                    <a:pt x="11" y="207"/>
                    <a:pt x="11" y="208"/>
                  </a:cubicBezTo>
                  <a:cubicBezTo>
                    <a:pt x="10" y="208"/>
                    <a:pt x="10" y="208"/>
                    <a:pt x="10" y="207"/>
                  </a:cubicBezTo>
                  <a:cubicBezTo>
                    <a:pt x="11" y="207"/>
                    <a:pt x="11" y="207"/>
                    <a:pt x="11" y="206"/>
                  </a:cubicBezTo>
                  <a:close/>
                  <a:moveTo>
                    <a:pt x="35" y="211"/>
                  </a:moveTo>
                  <a:cubicBezTo>
                    <a:pt x="36" y="211"/>
                    <a:pt x="37" y="211"/>
                    <a:pt x="38" y="211"/>
                  </a:cubicBezTo>
                  <a:cubicBezTo>
                    <a:pt x="39" y="210"/>
                    <a:pt x="40" y="210"/>
                    <a:pt x="40" y="211"/>
                  </a:cubicBezTo>
                  <a:cubicBezTo>
                    <a:pt x="40" y="212"/>
                    <a:pt x="40" y="212"/>
                    <a:pt x="40" y="212"/>
                  </a:cubicBezTo>
                  <a:cubicBezTo>
                    <a:pt x="39" y="212"/>
                    <a:pt x="39" y="212"/>
                    <a:pt x="39" y="211"/>
                  </a:cubicBezTo>
                  <a:cubicBezTo>
                    <a:pt x="38" y="211"/>
                    <a:pt x="38" y="211"/>
                    <a:pt x="38" y="212"/>
                  </a:cubicBezTo>
                  <a:cubicBezTo>
                    <a:pt x="38" y="212"/>
                    <a:pt x="38" y="212"/>
                    <a:pt x="37" y="212"/>
                  </a:cubicBezTo>
                  <a:cubicBezTo>
                    <a:pt x="37" y="212"/>
                    <a:pt x="37" y="212"/>
                    <a:pt x="38" y="212"/>
                  </a:cubicBezTo>
                  <a:cubicBezTo>
                    <a:pt x="38" y="212"/>
                    <a:pt x="39" y="212"/>
                    <a:pt x="39" y="212"/>
                  </a:cubicBezTo>
                  <a:cubicBezTo>
                    <a:pt x="39" y="213"/>
                    <a:pt x="39" y="213"/>
                    <a:pt x="39" y="213"/>
                  </a:cubicBezTo>
                  <a:cubicBezTo>
                    <a:pt x="39" y="213"/>
                    <a:pt x="39" y="213"/>
                    <a:pt x="38" y="213"/>
                  </a:cubicBezTo>
                  <a:cubicBezTo>
                    <a:pt x="38" y="213"/>
                    <a:pt x="37" y="213"/>
                    <a:pt x="37" y="213"/>
                  </a:cubicBezTo>
                  <a:cubicBezTo>
                    <a:pt x="36" y="213"/>
                    <a:pt x="36" y="213"/>
                    <a:pt x="35" y="213"/>
                  </a:cubicBezTo>
                  <a:cubicBezTo>
                    <a:pt x="35" y="212"/>
                    <a:pt x="35" y="212"/>
                    <a:pt x="35" y="212"/>
                  </a:cubicBezTo>
                  <a:cubicBezTo>
                    <a:pt x="35" y="212"/>
                    <a:pt x="35" y="211"/>
                    <a:pt x="35" y="21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1" name="Freeform 77">
              <a:extLst>
                <a:ext uri="{FF2B5EF4-FFF2-40B4-BE49-F238E27FC236}">
                  <a16:creationId xmlns:a16="http://schemas.microsoft.com/office/drawing/2014/main" id="{57FA260B-3C49-4A61-AFDF-5912C9958227}"/>
                </a:ext>
              </a:extLst>
            </p:cNvPr>
            <p:cNvSpPr>
              <a:spLocks noEditPoints="1"/>
            </p:cNvSpPr>
            <p:nvPr/>
          </p:nvSpPr>
          <p:spPr bwMode="auto">
            <a:xfrm>
              <a:off x="4703976" y="3086699"/>
              <a:ext cx="101581" cy="177767"/>
            </a:xfrm>
            <a:custGeom>
              <a:avLst/>
              <a:gdLst>
                <a:gd name="T0" fmla="*/ 39 w 121"/>
                <a:gd name="T1" fmla="*/ 139 h 213"/>
                <a:gd name="T2" fmla="*/ 33 w 121"/>
                <a:gd name="T3" fmla="*/ 144 h 213"/>
                <a:gd name="T4" fmla="*/ 45 w 121"/>
                <a:gd name="T5" fmla="*/ 167 h 213"/>
                <a:gd name="T6" fmla="*/ 77 w 121"/>
                <a:gd name="T7" fmla="*/ 209 h 213"/>
                <a:gd name="T8" fmla="*/ 59 w 121"/>
                <a:gd name="T9" fmla="*/ 208 h 213"/>
                <a:gd name="T10" fmla="*/ 68 w 121"/>
                <a:gd name="T11" fmla="*/ 204 h 213"/>
                <a:gd name="T12" fmla="*/ 73 w 121"/>
                <a:gd name="T13" fmla="*/ 199 h 213"/>
                <a:gd name="T14" fmla="*/ 56 w 121"/>
                <a:gd name="T15" fmla="*/ 170 h 213"/>
                <a:gd name="T16" fmla="*/ 63 w 121"/>
                <a:gd name="T17" fmla="*/ 166 h 213"/>
                <a:gd name="T18" fmla="*/ 66 w 121"/>
                <a:gd name="T19" fmla="*/ 163 h 213"/>
                <a:gd name="T20" fmla="*/ 54 w 121"/>
                <a:gd name="T21" fmla="*/ 161 h 213"/>
                <a:gd name="T22" fmla="*/ 60 w 121"/>
                <a:gd name="T23" fmla="*/ 164 h 213"/>
                <a:gd name="T24" fmla="*/ 37 w 121"/>
                <a:gd name="T25" fmla="*/ 159 h 213"/>
                <a:gd name="T26" fmla="*/ 67 w 121"/>
                <a:gd name="T27" fmla="*/ 159 h 213"/>
                <a:gd name="T28" fmla="*/ 66 w 121"/>
                <a:gd name="T29" fmla="*/ 151 h 213"/>
                <a:gd name="T30" fmla="*/ 44 w 121"/>
                <a:gd name="T31" fmla="*/ 140 h 213"/>
                <a:gd name="T32" fmla="*/ 66 w 121"/>
                <a:gd name="T33" fmla="*/ 137 h 213"/>
                <a:gd name="T34" fmla="*/ 57 w 121"/>
                <a:gd name="T35" fmla="*/ 136 h 213"/>
                <a:gd name="T36" fmla="*/ 54 w 121"/>
                <a:gd name="T37" fmla="*/ 131 h 213"/>
                <a:gd name="T38" fmla="*/ 63 w 121"/>
                <a:gd name="T39" fmla="*/ 128 h 213"/>
                <a:gd name="T40" fmla="*/ 57 w 121"/>
                <a:gd name="T41" fmla="*/ 124 h 213"/>
                <a:gd name="T42" fmla="*/ 48 w 121"/>
                <a:gd name="T43" fmla="*/ 123 h 213"/>
                <a:gd name="T44" fmla="*/ 70 w 121"/>
                <a:gd name="T45" fmla="*/ 122 h 213"/>
                <a:gd name="T46" fmla="*/ 49 w 121"/>
                <a:gd name="T47" fmla="*/ 118 h 213"/>
                <a:gd name="T48" fmla="*/ 48 w 121"/>
                <a:gd name="T49" fmla="*/ 117 h 213"/>
                <a:gd name="T50" fmla="*/ 45 w 121"/>
                <a:gd name="T51" fmla="*/ 113 h 213"/>
                <a:gd name="T52" fmla="*/ 64 w 121"/>
                <a:gd name="T53" fmla="*/ 106 h 213"/>
                <a:gd name="T54" fmla="*/ 37 w 121"/>
                <a:gd name="T55" fmla="*/ 104 h 213"/>
                <a:gd name="T56" fmla="*/ 77 w 121"/>
                <a:gd name="T57" fmla="*/ 107 h 213"/>
                <a:gd name="T58" fmla="*/ 55 w 121"/>
                <a:gd name="T59" fmla="*/ 100 h 213"/>
                <a:gd name="T60" fmla="*/ 85 w 121"/>
                <a:gd name="T61" fmla="*/ 97 h 213"/>
                <a:gd name="T62" fmla="*/ 63 w 121"/>
                <a:gd name="T63" fmla="*/ 91 h 213"/>
                <a:gd name="T64" fmla="*/ 59 w 121"/>
                <a:gd name="T65" fmla="*/ 85 h 213"/>
                <a:gd name="T66" fmla="*/ 44 w 121"/>
                <a:gd name="T67" fmla="*/ 88 h 213"/>
                <a:gd name="T68" fmla="*/ 37 w 121"/>
                <a:gd name="T69" fmla="*/ 78 h 213"/>
                <a:gd name="T70" fmla="*/ 45 w 121"/>
                <a:gd name="T71" fmla="*/ 76 h 213"/>
                <a:gd name="T72" fmla="*/ 52 w 121"/>
                <a:gd name="T73" fmla="*/ 66 h 213"/>
                <a:gd name="T74" fmla="*/ 60 w 121"/>
                <a:gd name="T75" fmla="*/ 65 h 213"/>
                <a:gd name="T76" fmla="*/ 34 w 121"/>
                <a:gd name="T77" fmla="*/ 60 h 213"/>
                <a:gd name="T78" fmla="*/ 88 w 121"/>
                <a:gd name="T79" fmla="*/ 36 h 213"/>
                <a:gd name="T80" fmla="*/ 68 w 121"/>
                <a:gd name="T81" fmla="*/ 21 h 213"/>
                <a:gd name="T82" fmla="*/ 89 w 121"/>
                <a:gd name="T83" fmla="*/ 5 h 213"/>
                <a:gd name="T84" fmla="*/ 102 w 121"/>
                <a:gd name="T85" fmla="*/ 4 h 213"/>
                <a:gd name="T86" fmla="*/ 67 w 121"/>
                <a:gd name="T87" fmla="*/ 3 h 213"/>
                <a:gd name="T88" fmla="*/ 56 w 121"/>
                <a:gd name="T89" fmla="*/ 3 h 213"/>
                <a:gd name="T90" fmla="*/ 116 w 121"/>
                <a:gd name="T91" fmla="*/ 2 h 213"/>
                <a:gd name="T92" fmla="*/ 72 w 121"/>
                <a:gd name="T93" fmla="*/ 3 h 213"/>
                <a:gd name="T94" fmla="*/ 44 w 121"/>
                <a:gd name="T95" fmla="*/ 153 h 213"/>
                <a:gd name="T96" fmla="*/ 56 w 121"/>
                <a:gd name="T97" fmla="*/ 159 h 213"/>
                <a:gd name="T98" fmla="*/ 56 w 121"/>
                <a:gd name="T99" fmla="*/ 149 h 213"/>
                <a:gd name="T100" fmla="*/ 50 w 121"/>
                <a:gd name="T101" fmla="*/ 142 h 213"/>
                <a:gd name="T102" fmla="*/ 43 w 121"/>
                <a:gd name="T103" fmla="*/ 146 h 213"/>
                <a:gd name="T104" fmla="*/ 41 w 121"/>
                <a:gd name="T105" fmla="*/ 144 h 213"/>
                <a:gd name="T106" fmla="*/ 46 w 121"/>
                <a:gd name="T107" fmla="*/ 127 h 213"/>
                <a:gd name="T108" fmla="*/ 33 w 121"/>
                <a:gd name="T109" fmla="*/ 126 h 213"/>
                <a:gd name="T110" fmla="*/ 37 w 121"/>
                <a:gd name="T111" fmla="*/ 87 h 213"/>
                <a:gd name="T112" fmla="*/ 33 w 121"/>
                <a:gd name="T113" fmla="*/ 62 h 213"/>
                <a:gd name="T114" fmla="*/ 41 w 121"/>
                <a:gd name="T115" fmla="*/ 2 h 213"/>
                <a:gd name="T116" fmla="*/ 85 w 121"/>
                <a:gd name="T117" fmla="*/ 4 h 213"/>
                <a:gd name="T118" fmla="*/ 121 w 121"/>
                <a:gd name="T119" fmla="*/ 25 h 213"/>
                <a:gd name="T120" fmla="*/ 38 w 121"/>
                <a:gd name="T121" fmla="*/ 210 h 213"/>
                <a:gd name="T122" fmla="*/ 39 w 121"/>
                <a:gd name="T123" fmla="*/ 156 h 213"/>
                <a:gd name="T124" fmla="*/ 51 w 121"/>
                <a:gd name="T125" fmla="*/ 16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13">
                  <a:moveTo>
                    <a:pt x="43" y="84"/>
                  </a:moveTo>
                  <a:cubicBezTo>
                    <a:pt x="43" y="85"/>
                    <a:pt x="43" y="85"/>
                    <a:pt x="43" y="85"/>
                  </a:cubicBezTo>
                  <a:lnTo>
                    <a:pt x="43" y="85"/>
                  </a:lnTo>
                  <a:cubicBezTo>
                    <a:pt x="43" y="84"/>
                    <a:pt x="43" y="84"/>
                    <a:pt x="43" y="84"/>
                  </a:cubicBezTo>
                  <a:close/>
                  <a:moveTo>
                    <a:pt x="42" y="135"/>
                  </a:moveTo>
                  <a:cubicBezTo>
                    <a:pt x="42" y="135"/>
                    <a:pt x="41" y="135"/>
                    <a:pt x="41" y="135"/>
                  </a:cubicBezTo>
                  <a:cubicBezTo>
                    <a:pt x="41" y="134"/>
                    <a:pt x="41" y="134"/>
                    <a:pt x="41" y="134"/>
                  </a:cubicBezTo>
                  <a:cubicBezTo>
                    <a:pt x="41" y="134"/>
                    <a:pt x="41" y="134"/>
                    <a:pt x="42" y="134"/>
                  </a:cubicBezTo>
                  <a:cubicBezTo>
                    <a:pt x="42" y="134"/>
                    <a:pt x="42" y="134"/>
                    <a:pt x="42" y="134"/>
                  </a:cubicBezTo>
                  <a:cubicBezTo>
                    <a:pt x="43" y="134"/>
                    <a:pt x="43" y="135"/>
                    <a:pt x="42" y="135"/>
                  </a:cubicBezTo>
                  <a:close/>
                  <a:moveTo>
                    <a:pt x="37" y="135"/>
                  </a:moveTo>
                  <a:cubicBezTo>
                    <a:pt x="36" y="136"/>
                    <a:pt x="36" y="136"/>
                    <a:pt x="35" y="136"/>
                  </a:cubicBezTo>
                  <a:cubicBezTo>
                    <a:pt x="35" y="135"/>
                    <a:pt x="35" y="135"/>
                    <a:pt x="35" y="135"/>
                  </a:cubicBezTo>
                  <a:cubicBezTo>
                    <a:pt x="36" y="135"/>
                    <a:pt x="36" y="135"/>
                    <a:pt x="37" y="135"/>
                  </a:cubicBezTo>
                  <a:close/>
                  <a:moveTo>
                    <a:pt x="39" y="136"/>
                  </a:moveTo>
                  <a:cubicBezTo>
                    <a:pt x="39" y="136"/>
                    <a:pt x="39" y="136"/>
                    <a:pt x="39" y="136"/>
                  </a:cubicBezTo>
                  <a:cubicBezTo>
                    <a:pt x="39" y="137"/>
                    <a:pt x="39" y="137"/>
                    <a:pt x="39" y="137"/>
                  </a:cubicBezTo>
                  <a:cubicBezTo>
                    <a:pt x="39" y="137"/>
                    <a:pt x="39" y="137"/>
                    <a:pt x="39" y="137"/>
                  </a:cubicBezTo>
                  <a:cubicBezTo>
                    <a:pt x="39" y="137"/>
                    <a:pt x="38" y="137"/>
                    <a:pt x="38" y="137"/>
                  </a:cubicBezTo>
                  <a:cubicBezTo>
                    <a:pt x="38" y="137"/>
                    <a:pt x="38" y="136"/>
                    <a:pt x="38" y="136"/>
                  </a:cubicBezTo>
                  <a:cubicBezTo>
                    <a:pt x="39" y="136"/>
                    <a:pt x="39" y="136"/>
                    <a:pt x="39" y="136"/>
                  </a:cubicBezTo>
                  <a:close/>
                  <a:moveTo>
                    <a:pt x="35" y="137"/>
                  </a:moveTo>
                  <a:cubicBezTo>
                    <a:pt x="35" y="137"/>
                    <a:pt x="36" y="137"/>
                    <a:pt x="36" y="137"/>
                  </a:cubicBezTo>
                  <a:cubicBezTo>
                    <a:pt x="37" y="137"/>
                    <a:pt x="38" y="137"/>
                    <a:pt x="38" y="137"/>
                  </a:cubicBezTo>
                  <a:cubicBezTo>
                    <a:pt x="38" y="137"/>
                    <a:pt x="38" y="137"/>
                    <a:pt x="39" y="138"/>
                  </a:cubicBezTo>
                  <a:cubicBezTo>
                    <a:pt x="39" y="138"/>
                    <a:pt x="39" y="138"/>
                    <a:pt x="39" y="139"/>
                  </a:cubicBezTo>
                  <a:cubicBezTo>
                    <a:pt x="39" y="139"/>
                    <a:pt x="39" y="139"/>
                    <a:pt x="40" y="139"/>
                  </a:cubicBezTo>
                  <a:cubicBezTo>
                    <a:pt x="40" y="139"/>
                    <a:pt x="40" y="140"/>
                    <a:pt x="39" y="140"/>
                  </a:cubicBezTo>
                  <a:cubicBezTo>
                    <a:pt x="39" y="140"/>
                    <a:pt x="38" y="140"/>
                    <a:pt x="38" y="140"/>
                  </a:cubicBezTo>
                  <a:cubicBezTo>
                    <a:pt x="38" y="139"/>
                    <a:pt x="38" y="139"/>
                    <a:pt x="37" y="139"/>
                  </a:cubicBezTo>
                  <a:cubicBezTo>
                    <a:pt x="37" y="139"/>
                    <a:pt x="37" y="139"/>
                    <a:pt x="37" y="139"/>
                  </a:cubicBezTo>
                  <a:cubicBezTo>
                    <a:pt x="37" y="138"/>
                    <a:pt x="36" y="139"/>
                    <a:pt x="36" y="139"/>
                  </a:cubicBezTo>
                  <a:cubicBezTo>
                    <a:pt x="36" y="139"/>
                    <a:pt x="36" y="140"/>
                    <a:pt x="36" y="140"/>
                  </a:cubicBezTo>
                  <a:cubicBezTo>
                    <a:pt x="36" y="141"/>
                    <a:pt x="36" y="141"/>
                    <a:pt x="37" y="141"/>
                  </a:cubicBezTo>
                  <a:cubicBezTo>
                    <a:pt x="37" y="141"/>
                    <a:pt x="37" y="141"/>
                    <a:pt x="37" y="141"/>
                  </a:cubicBezTo>
                  <a:cubicBezTo>
                    <a:pt x="37" y="141"/>
                    <a:pt x="37" y="141"/>
                    <a:pt x="37" y="141"/>
                  </a:cubicBezTo>
                  <a:cubicBezTo>
                    <a:pt x="38" y="141"/>
                    <a:pt x="38" y="142"/>
                    <a:pt x="38" y="142"/>
                  </a:cubicBezTo>
                  <a:cubicBezTo>
                    <a:pt x="38" y="143"/>
                    <a:pt x="37" y="143"/>
                    <a:pt x="37" y="143"/>
                  </a:cubicBezTo>
                  <a:cubicBezTo>
                    <a:pt x="37" y="144"/>
                    <a:pt x="36" y="144"/>
                    <a:pt x="36" y="144"/>
                  </a:cubicBezTo>
                  <a:cubicBezTo>
                    <a:pt x="36" y="144"/>
                    <a:pt x="35" y="144"/>
                    <a:pt x="35" y="143"/>
                  </a:cubicBezTo>
                  <a:cubicBezTo>
                    <a:pt x="34" y="143"/>
                    <a:pt x="34" y="143"/>
                    <a:pt x="33" y="144"/>
                  </a:cubicBezTo>
                  <a:cubicBezTo>
                    <a:pt x="33" y="143"/>
                    <a:pt x="33" y="143"/>
                    <a:pt x="33" y="142"/>
                  </a:cubicBezTo>
                  <a:cubicBezTo>
                    <a:pt x="33" y="142"/>
                    <a:pt x="33" y="141"/>
                    <a:pt x="34" y="141"/>
                  </a:cubicBezTo>
                  <a:cubicBezTo>
                    <a:pt x="34" y="141"/>
                    <a:pt x="34" y="140"/>
                    <a:pt x="33" y="140"/>
                  </a:cubicBezTo>
                  <a:cubicBezTo>
                    <a:pt x="33" y="140"/>
                    <a:pt x="33" y="139"/>
                    <a:pt x="33" y="139"/>
                  </a:cubicBezTo>
                  <a:cubicBezTo>
                    <a:pt x="34" y="139"/>
                    <a:pt x="35" y="139"/>
                    <a:pt x="35" y="139"/>
                  </a:cubicBezTo>
                  <a:cubicBezTo>
                    <a:pt x="35" y="138"/>
                    <a:pt x="35" y="137"/>
                    <a:pt x="35" y="137"/>
                  </a:cubicBezTo>
                  <a:close/>
                  <a:moveTo>
                    <a:pt x="33" y="144"/>
                  </a:moveTo>
                  <a:cubicBezTo>
                    <a:pt x="34" y="144"/>
                    <a:pt x="34" y="145"/>
                    <a:pt x="34" y="146"/>
                  </a:cubicBezTo>
                  <a:cubicBezTo>
                    <a:pt x="34" y="146"/>
                    <a:pt x="34" y="147"/>
                    <a:pt x="33" y="147"/>
                  </a:cubicBezTo>
                  <a:cubicBezTo>
                    <a:pt x="33" y="147"/>
                    <a:pt x="33" y="146"/>
                    <a:pt x="33" y="146"/>
                  </a:cubicBezTo>
                  <a:cubicBezTo>
                    <a:pt x="33" y="145"/>
                    <a:pt x="33" y="145"/>
                    <a:pt x="33" y="144"/>
                  </a:cubicBezTo>
                  <a:close/>
                  <a:moveTo>
                    <a:pt x="55" y="156"/>
                  </a:moveTo>
                  <a:cubicBezTo>
                    <a:pt x="55" y="156"/>
                    <a:pt x="55" y="157"/>
                    <a:pt x="55" y="157"/>
                  </a:cubicBezTo>
                  <a:cubicBezTo>
                    <a:pt x="55" y="158"/>
                    <a:pt x="54" y="158"/>
                    <a:pt x="54" y="158"/>
                  </a:cubicBezTo>
                  <a:cubicBezTo>
                    <a:pt x="54" y="158"/>
                    <a:pt x="53" y="157"/>
                    <a:pt x="54" y="157"/>
                  </a:cubicBezTo>
                  <a:cubicBezTo>
                    <a:pt x="54" y="156"/>
                    <a:pt x="54" y="156"/>
                    <a:pt x="55" y="156"/>
                  </a:cubicBezTo>
                  <a:close/>
                  <a:moveTo>
                    <a:pt x="33" y="158"/>
                  </a:moveTo>
                  <a:cubicBezTo>
                    <a:pt x="34" y="158"/>
                    <a:pt x="34" y="158"/>
                    <a:pt x="34" y="158"/>
                  </a:cubicBezTo>
                  <a:cubicBezTo>
                    <a:pt x="34" y="159"/>
                    <a:pt x="34" y="159"/>
                    <a:pt x="34" y="159"/>
                  </a:cubicBezTo>
                  <a:cubicBezTo>
                    <a:pt x="35" y="159"/>
                    <a:pt x="35" y="159"/>
                    <a:pt x="36" y="159"/>
                  </a:cubicBezTo>
                  <a:cubicBezTo>
                    <a:pt x="36" y="160"/>
                    <a:pt x="36" y="160"/>
                    <a:pt x="36" y="160"/>
                  </a:cubicBezTo>
                  <a:cubicBezTo>
                    <a:pt x="36" y="161"/>
                    <a:pt x="36" y="162"/>
                    <a:pt x="35" y="161"/>
                  </a:cubicBezTo>
                  <a:cubicBezTo>
                    <a:pt x="35" y="161"/>
                    <a:pt x="34" y="160"/>
                    <a:pt x="33" y="160"/>
                  </a:cubicBezTo>
                  <a:cubicBezTo>
                    <a:pt x="33" y="160"/>
                    <a:pt x="33" y="159"/>
                    <a:pt x="33" y="159"/>
                  </a:cubicBezTo>
                  <a:cubicBezTo>
                    <a:pt x="33" y="158"/>
                    <a:pt x="33" y="158"/>
                    <a:pt x="33" y="158"/>
                  </a:cubicBezTo>
                  <a:close/>
                  <a:moveTo>
                    <a:pt x="53" y="161"/>
                  </a:moveTo>
                  <a:cubicBezTo>
                    <a:pt x="52" y="161"/>
                    <a:pt x="51" y="161"/>
                    <a:pt x="50" y="161"/>
                  </a:cubicBezTo>
                  <a:cubicBezTo>
                    <a:pt x="50" y="161"/>
                    <a:pt x="49" y="161"/>
                    <a:pt x="48" y="161"/>
                  </a:cubicBezTo>
                  <a:cubicBezTo>
                    <a:pt x="48" y="161"/>
                    <a:pt x="48" y="160"/>
                    <a:pt x="49" y="160"/>
                  </a:cubicBezTo>
                  <a:cubicBezTo>
                    <a:pt x="49" y="160"/>
                    <a:pt x="49" y="160"/>
                    <a:pt x="49" y="160"/>
                  </a:cubicBezTo>
                  <a:cubicBezTo>
                    <a:pt x="50" y="160"/>
                    <a:pt x="50" y="160"/>
                    <a:pt x="50" y="160"/>
                  </a:cubicBezTo>
                  <a:cubicBezTo>
                    <a:pt x="51" y="160"/>
                    <a:pt x="51" y="160"/>
                    <a:pt x="51" y="160"/>
                  </a:cubicBezTo>
                  <a:cubicBezTo>
                    <a:pt x="52" y="160"/>
                    <a:pt x="52" y="160"/>
                    <a:pt x="52" y="160"/>
                  </a:cubicBezTo>
                  <a:cubicBezTo>
                    <a:pt x="52" y="160"/>
                    <a:pt x="53" y="160"/>
                    <a:pt x="53" y="161"/>
                  </a:cubicBezTo>
                  <a:close/>
                  <a:moveTo>
                    <a:pt x="45" y="165"/>
                  </a:moveTo>
                  <a:cubicBezTo>
                    <a:pt x="46" y="165"/>
                    <a:pt x="46" y="165"/>
                    <a:pt x="46" y="166"/>
                  </a:cubicBezTo>
                  <a:cubicBezTo>
                    <a:pt x="45" y="166"/>
                    <a:pt x="45" y="167"/>
                    <a:pt x="45" y="167"/>
                  </a:cubicBezTo>
                  <a:cubicBezTo>
                    <a:pt x="44" y="167"/>
                    <a:pt x="43" y="166"/>
                    <a:pt x="43" y="166"/>
                  </a:cubicBezTo>
                  <a:cubicBezTo>
                    <a:pt x="44" y="165"/>
                    <a:pt x="44" y="165"/>
                    <a:pt x="45" y="165"/>
                  </a:cubicBezTo>
                  <a:close/>
                  <a:moveTo>
                    <a:pt x="63" y="212"/>
                  </a:moveTo>
                  <a:cubicBezTo>
                    <a:pt x="63" y="212"/>
                    <a:pt x="63" y="212"/>
                    <a:pt x="64" y="213"/>
                  </a:cubicBezTo>
                  <a:cubicBezTo>
                    <a:pt x="64" y="213"/>
                    <a:pt x="65" y="212"/>
                    <a:pt x="65" y="212"/>
                  </a:cubicBezTo>
                  <a:cubicBezTo>
                    <a:pt x="64" y="211"/>
                    <a:pt x="64" y="211"/>
                    <a:pt x="63" y="212"/>
                  </a:cubicBezTo>
                  <a:close/>
                  <a:moveTo>
                    <a:pt x="58" y="212"/>
                  </a:moveTo>
                  <a:cubicBezTo>
                    <a:pt x="58" y="212"/>
                    <a:pt x="58" y="212"/>
                    <a:pt x="59" y="212"/>
                  </a:cubicBezTo>
                  <a:cubicBezTo>
                    <a:pt x="59" y="212"/>
                    <a:pt x="59" y="212"/>
                    <a:pt x="59" y="212"/>
                  </a:cubicBezTo>
                  <a:cubicBezTo>
                    <a:pt x="59" y="212"/>
                    <a:pt x="59" y="211"/>
                    <a:pt x="58" y="211"/>
                  </a:cubicBezTo>
                  <a:cubicBezTo>
                    <a:pt x="58" y="211"/>
                    <a:pt x="58" y="212"/>
                    <a:pt x="58" y="212"/>
                  </a:cubicBezTo>
                  <a:close/>
                  <a:moveTo>
                    <a:pt x="42" y="212"/>
                  </a:moveTo>
                  <a:cubicBezTo>
                    <a:pt x="42" y="212"/>
                    <a:pt x="42" y="211"/>
                    <a:pt x="42" y="211"/>
                  </a:cubicBezTo>
                  <a:lnTo>
                    <a:pt x="42" y="211"/>
                  </a:lnTo>
                  <a:cubicBezTo>
                    <a:pt x="42" y="211"/>
                    <a:pt x="42" y="211"/>
                    <a:pt x="42" y="212"/>
                  </a:cubicBezTo>
                  <a:close/>
                  <a:moveTo>
                    <a:pt x="56" y="210"/>
                  </a:moveTo>
                  <a:cubicBezTo>
                    <a:pt x="56" y="210"/>
                    <a:pt x="56" y="210"/>
                    <a:pt x="56" y="210"/>
                  </a:cubicBezTo>
                  <a:cubicBezTo>
                    <a:pt x="57" y="210"/>
                    <a:pt x="57" y="210"/>
                    <a:pt x="57" y="210"/>
                  </a:cubicBezTo>
                  <a:cubicBezTo>
                    <a:pt x="57" y="210"/>
                    <a:pt x="57" y="210"/>
                    <a:pt x="56" y="210"/>
                  </a:cubicBezTo>
                  <a:cubicBezTo>
                    <a:pt x="56" y="210"/>
                    <a:pt x="56" y="210"/>
                    <a:pt x="56" y="210"/>
                  </a:cubicBezTo>
                  <a:close/>
                  <a:moveTo>
                    <a:pt x="76" y="209"/>
                  </a:moveTo>
                  <a:cubicBezTo>
                    <a:pt x="76" y="210"/>
                    <a:pt x="76" y="210"/>
                    <a:pt x="76" y="211"/>
                  </a:cubicBezTo>
                  <a:cubicBezTo>
                    <a:pt x="77" y="211"/>
                    <a:pt x="77" y="211"/>
                    <a:pt x="78" y="210"/>
                  </a:cubicBezTo>
                  <a:cubicBezTo>
                    <a:pt x="78" y="210"/>
                    <a:pt x="78" y="210"/>
                    <a:pt x="78" y="210"/>
                  </a:cubicBezTo>
                  <a:cubicBezTo>
                    <a:pt x="78" y="209"/>
                    <a:pt x="78" y="209"/>
                    <a:pt x="78" y="209"/>
                  </a:cubicBezTo>
                  <a:cubicBezTo>
                    <a:pt x="77" y="209"/>
                    <a:pt x="77" y="209"/>
                    <a:pt x="77" y="209"/>
                  </a:cubicBezTo>
                  <a:cubicBezTo>
                    <a:pt x="76" y="209"/>
                    <a:pt x="76" y="209"/>
                    <a:pt x="76" y="209"/>
                  </a:cubicBezTo>
                  <a:close/>
                  <a:moveTo>
                    <a:pt x="64" y="209"/>
                  </a:moveTo>
                  <a:cubicBezTo>
                    <a:pt x="64" y="209"/>
                    <a:pt x="64" y="210"/>
                    <a:pt x="65" y="210"/>
                  </a:cubicBezTo>
                  <a:cubicBezTo>
                    <a:pt x="65" y="210"/>
                    <a:pt x="65" y="210"/>
                    <a:pt x="65" y="209"/>
                  </a:cubicBezTo>
                  <a:cubicBezTo>
                    <a:pt x="65" y="209"/>
                    <a:pt x="64" y="209"/>
                    <a:pt x="64" y="209"/>
                  </a:cubicBezTo>
                  <a:close/>
                  <a:moveTo>
                    <a:pt x="70" y="208"/>
                  </a:moveTo>
                  <a:cubicBezTo>
                    <a:pt x="70" y="208"/>
                    <a:pt x="69" y="208"/>
                    <a:pt x="69" y="208"/>
                  </a:cubicBezTo>
                  <a:cubicBezTo>
                    <a:pt x="69" y="209"/>
                    <a:pt x="69" y="209"/>
                    <a:pt x="69" y="209"/>
                  </a:cubicBezTo>
                  <a:cubicBezTo>
                    <a:pt x="68" y="209"/>
                    <a:pt x="68" y="209"/>
                    <a:pt x="67" y="209"/>
                  </a:cubicBezTo>
                  <a:cubicBezTo>
                    <a:pt x="67" y="209"/>
                    <a:pt x="67" y="210"/>
                    <a:pt x="67" y="210"/>
                  </a:cubicBezTo>
                  <a:cubicBezTo>
                    <a:pt x="67" y="210"/>
                    <a:pt x="67" y="211"/>
                    <a:pt x="68" y="211"/>
                  </a:cubicBezTo>
                  <a:cubicBezTo>
                    <a:pt x="68" y="211"/>
                    <a:pt x="69" y="211"/>
                    <a:pt x="69" y="211"/>
                  </a:cubicBezTo>
                  <a:cubicBezTo>
                    <a:pt x="70" y="211"/>
                    <a:pt x="70" y="211"/>
                    <a:pt x="71" y="211"/>
                  </a:cubicBezTo>
                  <a:cubicBezTo>
                    <a:pt x="71" y="211"/>
                    <a:pt x="72" y="211"/>
                    <a:pt x="72" y="211"/>
                  </a:cubicBezTo>
                  <a:cubicBezTo>
                    <a:pt x="72" y="211"/>
                    <a:pt x="73" y="211"/>
                    <a:pt x="73" y="212"/>
                  </a:cubicBezTo>
                  <a:cubicBezTo>
                    <a:pt x="73" y="212"/>
                    <a:pt x="73" y="212"/>
                    <a:pt x="73" y="212"/>
                  </a:cubicBezTo>
                  <a:cubicBezTo>
                    <a:pt x="74" y="212"/>
                    <a:pt x="74" y="212"/>
                    <a:pt x="74" y="211"/>
                  </a:cubicBezTo>
                  <a:cubicBezTo>
                    <a:pt x="74" y="211"/>
                    <a:pt x="74" y="210"/>
                    <a:pt x="73" y="211"/>
                  </a:cubicBezTo>
                  <a:cubicBezTo>
                    <a:pt x="73" y="211"/>
                    <a:pt x="73" y="211"/>
                    <a:pt x="72" y="210"/>
                  </a:cubicBezTo>
                  <a:cubicBezTo>
                    <a:pt x="72" y="210"/>
                    <a:pt x="72" y="210"/>
                    <a:pt x="72" y="210"/>
                  </a:cubicBezTo>
                  <a:cubicBezTo>
                    <a:pt x="72" y="210"/>
                    <a:pt x="72" y="209"/>
                    <a:pt x="72" y="209"/>
                  </a:cubicBezTo>
                  <a:cubicBezTo>
                    <a:pt x="72" y="208"/>
                    <a:pt x="71" y="208"/>
                    <a:pt x="70" y="208"/>
                  </a:cubicBezTo>
                  <a:close/>
                  <a:moveTo>
                    <a:pt x="59" y="209"/>
                  </a:moveTo>
                  <a:cubicBezTo>
                    <a:pt x="59" y="209"/>
                    <a:pt x="59" y="209"/>
                    <a:pt x="60" y="209"/>
                  </a:cubicBezTo>
                  <a:cubicBezTo>
                    <a:pt x="60" y="209"/>
                    <a:pt x="61" y="208"/>
                    <a:pt x="61" y="208"/>
                  </a:cubicBezTo>
                  <a:cubicBezTo>
                    <a:pt x="60" y="208"/>
                    <a:pt x="60" y="208"/>
                    <a:pt x="59" y="208"/>
                  </a:cubicBezTo>
                  <a:cubicBezTo>
                    <a:pt x="59" y="208"/>
                    <a:pt x="58" y="208"/>
                    <a:pt x="59" y="209"/>
                  </a:cubicBezTo>
                  <a:close/>
                  <a:moveTo>
                    <a:pt x="43" y="208"/>
                  </a:moveTo>
                  <a:cubicBezTo>
                    <a:pt x="43" y="209"/>
                    <a:pt x="44" y="209"/>
                    <a:pt x="44" y="209"/>
                  </a:cubicBezTo>
                  <a:cubicBezTo>
                    <a:pt x="44" y="210"/>
                    <a:pt x="45" y="210"/>
                    <a:pt x="45" y="210"/>
                  </a:cubicBezTo>
                  <a:cubicBezTo>
                    <a:pt x="45" y="209"/>
                    <a:pt x="45" y="209"/>
                    <a:pt x="45" y="208"/>
                  </a:cubicBezTo>
                  <a:cubicBezTo>
                    <a:pt x="44" y="208"/>
                    <a:pt x="44" y="208"/>
                    <a:pt x="43" y="208"/>
                  </a:cubicBezTo>
                  <a:close/>
                  <a:moveTo>
                    <a:pt x="68" y="204"/>
                  </a:moveTo>
                  <a:cubicBezTo>
                    <a:pt x="67" y="204"/>
                    <a:pt x="66" y="204"/>
                    <a:pt x="66" y="204"/>
                  </a:cubicBezTo>
                  <a:cubicBezTo>
                    <a:pt x="65" y="204"/>
                    <a:pt x="64" y="204"/>
                    <a:pt x="64" y="203"/>
                  </a:cubicBezTo>
                  <a:cubicBezTo>
                    <a:pt x="64" y="204"/>
                    <a:pt x="63" y="204"/>
                    <a:pt x="63" y="204"/>
                  </a:cubicBezTo>
                  <a:cubicBezTo>
                    <a:pt x="63" y="205"/>
                    <a:pt x="63" y="205"/>
                    <a:pt x="63" y="206"/>
                  </a:cubicBezTo>
                  <a:cubicBezTo>
                    <a:pt x="62" y="206"/>
                    <a:pt x="62" y="206"/>
                    <a:pt x="62" y="206"/>
                  </a:cubicBezTo>
                  <a:cubicBezTo>
                    <a:pt x="61" y="206"/>
                    <a:pt x="61" y="207"/>
                    <a:pt x="61" y="207"/>
                  </a:cubicBezTo>
                  <a:cubicBezTo>
                    <a:pt x="62" y="207"/>
                    <a:pt x="62" y="207"/>
                    <a:pt x="62" y="208"/>
                  </a:cubicBezTo>
                  <a:cubicBezTo>
                    <a:pt x="63" y="208"/>
                    <a:pt x="63" y="208"/>
                    <a:pt x="63" y="208"/>
                  </a:cubicBezTo>
                  <a:cubicBezTo>
                    <a:pt x="64" y="208"/>
                    <a:pt x="64" y="207"/>
                    <a:pt x="63" y="207"/>
                  </a:cubicBezTo>
                  <a:cubicBezTo>
                    <a:pt x="63" y="207"/>
                    <a:pt x="63" y="206"/>
                    <a:pt x="63" y="206"/>
                  </a:cubicBezTo>
                  <a:cubicBezTo>
                    <a:pt x="64" y="205"/>
                    <a:pt x="64" y="205"/>
                    <a:pt x="65" y="205"/>
                  </a:cubicBezTo>
                  <a:cubicBezTo>
                    <a:pt x="65" y="205"/>
                    <a:pt x="65" y="206"/>
                    <a:pt x="65" y="206"/>
                  </a:cubicBezTo>
                  <a:cubicBezTo>
                    <a:pt x="65" y="206"/>
                    <a:pt x="65" y="206"/>
                    <a:pt x="65" y="207"/>
                  </a:cubicBezTo>
                  <a:cubicBezTo>
                    <a:pt x="66" y="207"/>
                    <a:pt x="67" y="207"/>
                    <a:pt x="67" y="206"/>
                  </a:cubicBezTo>
                  <a:cubicBezTo>
                    <a:pt x="68" y="206"/>
                    <a:pt x="68" y="205"/>
                    <a:pt x="69" y="205"/>
                  </a:cubicBezTo>
                  <a:cubicBezTo>
                    <a:pt x="69" y="205"/>
                    <a:pt x="70" y="205"/>
                    <a:pt x="70" y="205"/>
                  </a:cubicBezTo>
                  <a:cubicBezTo>
                    <a:pt x="70" y="205"/>
                    <a:pt x="70" y="204"/>
                    <a:pt x="69" y="204"/>
                  </a:cubicBezTo>
                  <a:cubicBezTo>
                    <a:pt x="69" y="204"/>
                    <a:pt x="69" y="204"/>
                    <a:pt x="69" y="203"/>
                  </a:cubicBezTo>
                  <a:cubicBezTo>
                    <a:pt x="68" y="203"/>
                    <a:pt x="68" y="203"/>
                    <a:pt x="68" y="204"/>
                  </a:cubicBezTo>
                  <a:cubicBezTo>
                    <a:pt x="68" y="204"/>
                    <a:pt x="68" y="204"/>
                    <a:pt x="68" y="204"/>
                  </a:cubicBezTo>
                  <a:close/>
                  <a:moveTo>
                    <a:pt x="42" y="203"/>
                  </a:moveTo>
                  <a:cubicBezTo>
                    <a:pt x="42" y="203"/>
                    <a:pt x="42" y="203"/>
                    <a:pt x="42" y="203"/>
                  </a:cubicBezTo>
                  <a:cubicBezTo>
                    <a:pt x="41" y="203"/>
                    <a:pt x="41" y="203"/>
                    <a:pt x="42" y="204"/>
                  </a:cubicBezTo>
                  <a:cubicBezTo>
                    <a:pt x="42" y="204"/>
                    <a:pt x="43" y="204"/>
                    <a:pt x="44" y="204"/>
                  </a:cubicBezTo>
                  <a:cubicBezTo>
                    <a:pt x="45" y="204"/>
                    <a:pt x="45" y="203"/>
                    <a:pt x="45" y="202"/>
                  </a:cubicBezTo>
                  <a:cubicBezTo>
                    <a:pt x="45" y="201"/>
                    <a:pt x="44" y="201"/>
                    <a:pt x="44" y="202"/>
                  </a:cubicBezTo>
                  <a:cubicBezTo>
                    <a:pt x="43" y="202"/>
                    <a:pt x="43" y="202"/>
                    <a:pt x="42" y="203"/>
                  </a:cubicBezTo>
                  <a:close/>
                  <a:moveTo>
                    <a:pt x="87" y="201"/>
                  </a:moveTo>
                  <a:cubicBezTo>
                    <a:pt x="87" y="201"/>
                    <a:pt x="87" y="200"/>
                    <a:pt x="86" y="201"/>
                  </a:cubicBezTo>
                  <a:lnTo>
                    <a:pt x="86" y="201"/>
                  </a:lnTo>
                  <a:lnTo>
                    <a:pt x="87" y="201"/>
                  </a:lnTo>
                  <a:close/>
                  <a:moveTo>
                    <a:pt x="58" y="201"/>
                  </a:moveTo>
                  <a:cubicBezTo>
                    <a:pt x="58" y="201"/>
                    <a:pt x="58" y="201"/>
                    <a:pt x="59" y="201"/>
                  </a:cubicBezTo>
                  <a:cubicBezTo>
                    <a:pt x="59" y="201"/>
                    <a:pt x="59" y="201"/>
                    <a:pt x="59" y="200"/>
                  </a:cubicBezTo>
                  <a:cubicBezTo>
                    <a:pt x="59" y="200"/>
                    <a:pt x="59" y="200"/>
                    <a:pt x="58" y="200"/>
                  </a:cubicBezTo>
                  <a:cubicBezTo>
                    <a:pt x="58" y="201"/>
                    <a:pt x="58" y="201"/>
                    <a:pt x="58" y="201"/>
                  </a:cubicBezTo>
                  <a:close/>
                  <a:moveTo>
                    <a:pt x="38" y="200"/>
                  </a:moveTo>
                  <a:cubicBezTo>
                    <a:pt x="38" y="201"/>
                    <a:pt x="38" y="201"/>
                    <a:pt x="38" y="201"/>
                  </a:cubicBezTo>
                  <a:cubicBezTo>
                    <a:pt x="38" y="202"/>
                    <a:pt x="38" y="202"/>
                    <a:pt x="38" y="203"/>
                  </a:cubicBezTo>
                  <a:cubicBezTo>
                    <a:pt x="39" y="203"/>
                    <a:pt x="39" y="203"/>
                    <a:pt x="40" y="203"/>
                  </a:cubicBezTo>
                  <a:cubicBezTo>
                    <a:pt x="40" y="203"/>
                    <a:pt x="40" y="203"/>
                    <a:pt x="41" y="203"/>
                  </a:cubicBezTo>
                  <a:cubicBezTo>
                    <a:pt x="41" y="202"/>
                    <a:pt x="40" y="201"/>
                    <a:pt x="40" y="201"/>
                  </a:cubicBezTo>
                  <a:cubicBezTo>
                    <a:pt x="39" y="201"/>
                    <a:pt x="39" y="201"/>
                    <a:pt x="38" y="200"/>
                  </a:cubicBezTo>
                  <a:close/>
                  <a:moveTo>
                    <a:pt x="73" y="198"/>
                  </a:moveTo>
                  <a:cubicBezTo>
                    <a:pt x="73" y="199"/>
                    <a:pt x="73" y="199"/>
                    <a:pt x="73" y="199"/>
                  </a:cubicBezTo>
                  <a:cubicBezTo>
                    <a:pt x="74" y="199"/>
                    <a:pt x="74" y="199"/>
                    <a:pt x="75" y="199"/>
                  </a:cubicBezTo>
                  <a:cubicBezTo>
                    <a:pt x="75" y="199"/>
                    <a:pt x="75" y="198"/>
                    <a:pt x="75" y="198"/>
                  </a:cubicBezTo>
                  <a:cubicBezTo>
                    <a:pt x="75" y="198"/>
                    <a:pt x="75" y="198"/>
                    <a:pt x="75" y="198"/>
                  </a:cubicBezTo>
                  <a:cubicBezTo>
                    <a:pt x="75" y="197"/>
                    <a:pt x="74" y="197"/>
                    <a:pt x="74" y="197"/>
                  </a:cubicBezTo>
                  <a:cubicBezTo>
                    <a:pt x="73" y="198"/>
                    <a:pt x="73" y="198"/>
                    <a:pt x="73" y="199"/>
                  </a:cubicBezTo>
                  <a:lnTo>
                    <a:pt x="73" y="198"/>
                  </a:lnTo>
                  <a:close/>
                  <a:moveTo>
                    <a:pt x="68" y="197"/>
                  </a:moveTo>
                  <a:cubicBezTo>
                    <a:pt x="68" y="197"/>
                    <a:pt x="69" y="197"/>
                    <a:pt x="69" y="197"/>
                  </a:cubicBezTo>
                  <a:cubicBezTo>
                    <a:pt x="70" y="196"/>
                    <a:pt x="70" y="196"/>
                    <a:pt x="71" y="196"/>
                  </a:cubicBezTo>
                  <a:cubicBezTo>
                    <a:pt x="70" y="195"/>
                    <a:pt x="70" y="195"/>
                    <a:pt x="69" y="196"/>
                  </a:cubicBezTo>
                  <a:cubicBezTo>
                    <a:pt x="68" y="196"/>
                    <a:pt x="68" y="196"/>
                    <a:pt x="68" y="197"/>
                  </a:cubicBezTo>
                  <a:close/>
                  <a:moveTo>
                    <a:pt x="58" y="195"/>
                  </a:moveTo>
                  <a:cubicBezTo>
                    <a:pt x="58" y="195"/>
                    <a:pt x="58" y="196"/>
                    <a:pt x="59" y="196"/>
                  </a:cubicBezTo>
                  <a:cubicBezTo>
                    <a:pt x="59" y="196"/>
                    <a:pt x="60" y="196"/>
                    <a:pt x="60" y="196"/>
                  </a:cubicBezTo>
                  <a:cubicBezTo>
                    <a:pt x="60" y="195"/>
                    <a:pt x="60" y="195"/>
                    <a:pt x="60" y="195"/>
                  </a:cubicBezTo>
                  <a:cubicBezTo>
                    <a:pt x="60" y="194"/>
                    <a:pt x="60" y="194"/>
                    <a:pt x="59" y="194"/>
                  </a:cubicBezTo>
                  <a:cubicBezTo>
                    <a:pt x="59" y="194"/>
                    <a:pt x="58" y="195"/>
                    <a:pt x="58" y="195"/>
                  </a:cubicBezTo>
                  <a:close/>
                  <a:moveTo>
                    <a:pt x="71" y="184"/>
                  </a:moveTo>
                  <a:cubicBezTo>
                    <a:pt x="71" y="184"/>
                    <a:pt x="71" y="184"/>
                    <a:pt x="71" y="184"/>
                  </a:cubicBezTo>
                  <a:cubicBezTo>
                    <a:pt x="71" y="184"/>
                    <a:pt x="71" y="184"/>
                    <a:pt x="71" y="184"/>
                  </a:cubicBezTo>
                  <a:cubicBezTo>
                    <a:pt x="71" y="184"/>
                    <a:pt x="71" y="184"/>
                    <a:pt x="71" y="184"/>
                  </a:cubicBezTo>
                  <a:close/>
                  <a:moveTo>
                    <a:pt x="56" y="171"/>
                  </a:moveTo>
                  <a:cubicBezTo>
                    <a:pt x="56" y="171"/>
                    <a:pt x="56" y="171"/>
                    <a:pt x="57" y="171"/>
                  </a:cubicBezTo>
                  <a:cubicBezTo>
                    <a:pt x="58" y="171"/>
                    <a:pt x="58" y="170"/>
                    <a:pt x="57" y="170"/>
                  </a:cubicBezTo>
                  <a:cubicBezTo>
                    <a:pt x="57" y="170"/>
                    <a:pt x="57" y="170"/>
                    <a:pt x="57" y="170"/>
                  </a:cubicBezTo>
                  <a:cubicBezTo>
                    <a:pt x="56" y="170"/>
                    <a:pt x="56" y="170"/>
                    <a:pt x="56" y="170"/>
                  </a:cubicBezTo>
                  <a:cubicBezTo>
                    <a:pt x="56" y="170"/>
                    <a:pt x="56" y="170"/>
                    <a:pt x="56" y="171"/>
                  </a:cubicBezTo>
                  <a:close/>
                  <a:moveTo>
                    <a:pt x="68" y="168"/>
                  </a:moveTo>
                  <a:cubicBezTo>
                    <a:pt x="68" y="168"/>
                    <a:pt x="67" y="168"/>
                    <a:pt x="67" y="168"/>
                  </a:cubicBezTo>
                  <a:cubicBezTo>
                    <a:pt x="67" y="168"/>
                    <a:pt x="67" y="168"/>
                    <a:pt x="67" y="168"/>
                  </a:cubicBezTo>
                  <a:cubicBezTo>
                    <a:pt x="68" y="169"/>
                    <a:pt x="68" y="168"/>
                    <a:pt x="68" y="168"/>
                  </a:cubicBezTo>
                  <a:close/>
                  <a:moveTo>
                    <a:pt x="57" y="168"/>
                  </a:moveTo>
                  <a:cubicBezTo>
                    <a:pt x="57" y="168"/>
                    <a:pt x="58" y="168"/>
                    <a:pt x="58" y="168"/>
                  </a:cubicBezTo>
                  <a:cubicBezTo>
                    <a:pt x="59" y="168"/>
                    <a:pt x="59" y="168"/>
                    <a:pt x="59" y="167"/>
                  </a:cubicBezTo>
                  <a:cubicBezTo>
                    <a:pt x="58" y="167"/>
                    <a:pt x="58" y="167"/>
                    <a:pt x="58" y="168"/>
                  </a:cubicBezTo>
                  <a:cubicBezTo>
                    <a:pt x="58" y="168"/>
                    <a:pt x="57" y="168"/>
                    <a:pt x="57" y="168"/>
                  </a:cubicBezTo>
                  <a:close/>
                  <a:moveTo>
                    <a:pt x="62" y="168"/>
                  </a:moveTo>
                  <a:cubicBezTo>
                    <a:pt x="63" y="168"/>
                    <a:pt x="63" y="168"/>
                    <a:pt x="64" y="168"/>
                  </a:cubicBezTo>
                  <a:cubicBezTo>
                    <a:pt x="64" y="168"/>
                    <a:pt x="65" y="168"/>
                    <a:pt x="65" y="168"/>
                  </a:cubicBezTo>
                  <a:cubicBezTo>
                    <a:pt x="65" y="168"/>
                    <a:pt x="65" y="167"/>
                    <a:pt x="64" y="167"/>
                  </a:cubicBezTo>
                  <a:cubicBezTo>
                    <a:pt x="64" y="167"/>
                    <a:pt x="64" y="167"/>
                    <a:pt x="63" y="167"/>
                  </a:cubicBezTo>
                  <a:cubicBezTo>
                    <a:pt x="63" y="167"/>
                    <a:pt x="63" y="167"/>
                    <a:pt x="63" y="167"/>
                  </a:cubicBezTo>
                  <a:cubicBezTo>
                    <a:pt x="62" y="167"/>
                    <a:pt x="62" y="168"/>
                    <a:pt x="62" y="168"/>
                  </a:cubicBezTo>
                  <a:close/>
                  <a:moveTo>
                    <a:pt x="82" y="166"/>
                  </a:moveTo>
                  <a:cubicBezTo>
                    <a:pt x="82" y="167"/>
                    <a:pt x="82" y="167"/>
                    <a:pt x="82" y="167"/>
                  </a:cubicBezTo>
                  <a:cubicBezTo>
                    <a:pt x="82" y="167"/>
                    <a:pt x="83" y="167"/>
                    <a:pt x="83" y="167"/>
                  </a:cubicBezTo>
                  <a:cubicBezTo>
                    <a:pt x="83" y="166"/>
                    <a:pt x="83" y="166"/>
                    <a:pt x="82" y="166"/>
                  </a:cubicBezTo>
                  <a:cubicBezTo>
                    <a:pt x="82" y="166"/>
                    <a:pt x="82" y="166"/>
                    <a:pt x="82" y="166"/>
                  </a:cubicBezTo>
                  <a:close/>
                  <a:moveTo>
                    <a:pt x="62" y="165"/>
                  </a:moveTo>
                  <a:cubicBezTo>
                    <a:pt x="62" y="165"/>
                    <a:pt x="62" y="166"/>
                    <a:pt x="62" y="166"/>
                  </a:cubicBezTo>
                  <a:cubicBezTo>
                    <a:pt x="62" y="167"/>
                    <a:pt x="62" y="167"/>
                    <a:pt x="63" y="167"/>
                  </a:cubicBezTo>
                  <a:cubicBezTo>
                    <a:pt x="63" y="166"/>
                    <a:pt x="63" y="166"/>
                    <a:pt x="63" y="166"/>
                  </a:cubicBezTo>
                  <a:cubicBezTo>
                    <a:pt x="62" y="165"/>
                    <a:pt x="62" y="165"/>
                    <a:pt x="62" y="165"/>
                  </a:cubicBezTo>
                  <a:cubicBezTo>
                    <a:pt x="62" y="165"/>
                    <a:pt x="62" y="165"/>
                    <a:pt x="62" y="165"/>
                  </a:cubicBezTo>
                  <a:cubicBezTo>
                    <a:pt x="62" y="165"/>
                    <a:pt x="62" y="165"/>
                    <a:pt x="62" y="165"/>
                  </a:cubicBezTo>
                  <a:close/>
                  <a:moveTo>
                    <a:pt x="79" y="165"/>
                  </a:moveTo>
                  <a:cubicBezTo>
                    <a:pt x="79" y="165"/>
                    <a:pt x="79" y="165"/>
                    <a:pt x="80" y="165"/>
                  </a:cubicBezTo>
                  <a:cubicBezTo>
                    <a:pt x="80" y="165"/>
                    <a:pt x="80" y="165"/>
                    <a:pt x="80" y="165"/>
                  </a:cubicBezTo>
                  <a:cubicBezTo>
                    <a:pt x="80" y="165"/>
                    <a:pt x="80" y="165"/>
                    <a:pt x="79" y="165"/>
                  </a:cubicBezTo>
                  <a:close/>
                  <a:moveTo>
                    <a:pt x="50" y="165"/>
                  </a:moveTo>
                  <a:cubicBezTo>
                    <a:pt x="50" y="165"/>
                    <a:pt x="51" y="165"/>
                    <a:pt x="51" y="165"/>
                  </a:cubicBezTo>
                  <a:cubicBezTo>
                    <a:pt x="51" y="165"/>
                    <a:pt x="51" y="165"/>
                    <a:pt x="51" y="165"/>
                  </a:cubicBezTo>
                  <a:cubicBezTo>
                    <a:pt x="51" y="164"/>
                    <a:pt x="51" y="164"/>
                    <a:pt x="51" y="164"/>
                  </a:cubicBezTo>
                  <a:cubicBezTo>
                    <a:pt x="50" y="164"/>
                    <a:pt x="50" y="165"/>
                    <a:pt x="50" y="165"/>
                  </a:cubicBezTo>
                  <a:close/>
                  <a:moveTo>
                    <a:pt x="52" y="164"/>
                  </a:moveTo>
                  <a:cubicBezTo>
                    <a:pt x="52" y="165"/>
                    <a:pt x="53" y="165"/>
                    <a:pt x="53" y="165"/>
                  </a:cubicBezTo>
                  <a:cubicBezTo>
                    <a:pt x="54" y="164"/>
                    <a:pt x="54" y="164"/>
                    <a:pt x="53" y="164"/>
                  </a:cubicBezTo>
                  <a:cubicBezTo>
                    <a:pt x="53" y="164"/>
                    <a:pt x="53" y="163"/>
                    <a:pt x="53" y="164"/>
                  </a:cubicBezTo>
                  <a:cubicBezTo>
                    <a:pt x="53" y="164"/>
                    <a:pt x="52" y="164"/>
                    <a:pt x="52" y="164"/>
                  </a:cubicBezTo>
                  <a:close/>
                  <a:moveTo>
                    <a:pt x="46" y="166"/>
                  </a:moveTo>
                  <a:cubicBezTo>
                    <a:pt x="45" y="166"/>
                    <a:pt x="45" y="165"/>
                    <a:pt x="45" y="164"/>
                  </a:cubicBezTo>
                  <a:cubicBezTo>
                    <a:pt x="45" y="164"/>
                    <a:pt x="45" y="163"/>
                    <a:pt x="45" y="163"/>
                  </a:cubicBezTo>
                  <a:cubicBezTo>
                    <a:pt x="45" y="163"/>
                    <a:pt x="45" y="164"/>
                    <a:pt x="45" y="165"/>
                  </a:cubicBezTo>
                  <a:cubicBezTo>
                    <a:pt x="45" y="165"/>
                    <a:pt x="45" y="166"/>
                    <a:pt x="46" y="166"/>
                  </a:cubicBezTo>
                  <a:close/>
                  <a:moveTo>
                    <a:pt x="66" y="164"/>
                  </a:moveTo>
                  <a:cubicBezTo>
                    <a:pt x="66" y="165"/>
                    <a:pt x="67" y="165"/>
                    <a:pt x="67" y="164"/>
                  </a:cubicBezTo>
                  <a:cubicBezTo>
                    <a:pt x="67" y="164"/>
                    <a:pt x="68" y="164"/>
                    <a:pt x="68" y="164"/>
                  </a:cubicBezTo>
                  <a:cubicBezTo>
                    <a:pt x="68" y="163"/>
                    <a:pt x="67" y="163"/>
                    <a:pt x="66" y="163"/>
                  </a:cubicBezTo>
                  <a:cubicBezTo>
                    <a:pt x="66" y="163"/>
                    <a:pt x="66" y="164"/>
                    <a:pt x="66" y="164"/>
                  </a:cubicBezTo>
                  <a:close/>
                  <a:moveTo>
                    <a:pt x="63" y="165"/>
                  </a:moveTo>
                  <a:cubicBezTo>
                    <a:pt x="63" y="165"/>
                    <a:pt x="64" y="165"/>
                    <a:pt x="64" y="164"/>
                  </a:cubicBezTo>
                  <a:cubicBezTo>
                    <a:pt x="64" y="164"/>
                    <a:pt x="64" y="164"/>
                    <a:pt x="64" y="163"/>
                  </a:cubicBezTo>
                  <a:cubicBezTo>
                    <a:pt x="64" y="163"/>
                    <a:pt x="64" y="163"/>
                    <a:pt x="64" y="162"/>
                  </a:cubicBezTo>
                  <a:cubicBezTo>
                    <a:pt x="64" y="162"/>
                    <a:pt x="64" y="162"/>
                    <a:pt x="64" y="162"/>
                  </a:cubicBezTo>
                  <a:cubicBezTo>
                    <a:pt x="64" y="162"/>
                    <a:pt x="64" y="162"/>
                    <a:pt x="64" y="162"/>
                  </a:cubicBezTo>
                  <a:cubicBezTo>
                    <a:pt x="63" y="162"/>
                    <a:pt x="63" y="162"/>
                    <a:pt x="62" y="163"/>
                  </a:cubicBezTo>
                  <a:cubicBezTo>
                    <a:pt x="62" y="163"/>
                    <a:pt x="62" y="164"/>
                    <a:pt x="63" y="165"/>
                  </a:cubicBezTo>
                  <a:close/>
                  <a:moveTo>
                    <a:pt x="69" y="163"/>
                  </a:moveTo>
                  <a:cubicBezTo>
                    <a:pt x="69" y="163"/>
                    <a:pt x="69" y="163"/>
                    <a:pt x="70" y="163"/>
                  </a:cubicBezTo>
                  <a:cubicBezTo>
                    <a:pt x="71" y="163"/>
                    <a:pt x="71" y="162"/>
                    <a:pt x="71" y="162"/>
                  </a:cubicBezTo>
                  <a:cubicBezTo>
                    <a:pt x="71" y="161"/>
                    <a:pt x="70" y="161"/>
                    <a:pt x="70" y="161"/>
                  </a:cubicBezTo>
                  <a:cubicBezTo>
                    <a:pt x="69" y="162"/>
                    <a:pt x="69" y="162"/>
                    <a:pt x="69" y="163"/>
                  </a:cubicBezTo>
                  <a:close/>
                  <a:moveTo>
                    <a:pt x="54" y="161"/>
                  </a:moveTo>
                  <a:cubicBezTo>
                    <a:pt x="54" y="161"/>
                    <a:pt x="54" y="162"/>
                    <a:pt x="54" y="162"/>
                  </a:cubicBezTo>
                  <a:cubicBezTo>
                    <a:pt x="55" y="162"/>
                    <a:pt x="55" y="162"/>
                    <a:pt x="56" y="162"/>
                  </a:cubicBezTo>
                  <a:cubicBezTo>
                    <a:pt x="56" y="163"/>
                    <a:pt x="56" y="163"/>
                    <a:pt x="56" y="163"/>
                  </a:cubicBezTo>
                  <a:cubicBezTo>
                    <a:pt x="56" y="163"/>
                    <a:pt x="56" y="163"/>
                    <a:pt x="56" y="163"/>
                  </a:cubicBezTo>
                  <a:cubicBezTo>
                    <a:pt x="57" y="163"/>
                    <a:pt x="57" y="163"/>
                    <a:pt x="57" y="163"/>
                  </a:cubicBezTo>
                  <a:cubicBezTo>
                    <a:pt x="57" y="163"/>
                    <a:pt x="57" y="163"/>
                    <a:pt x="57" y="163"/>
                  </a:cubicBezTo>
                  <a:cubicBezTo>
                    <a:pt x="57" y="163"/>
                    <a:pt x="58" y="162"/>
                    <a:pt x="58" y="162"/>
                  </a:cubicBezTo>
                  <a:cubicBezTo>
                    <a:pt x="57" y="162"/>
                    <a:pt x="57" y="162"/>
                    <a:pt x="57" y="162"/>
                  </a:cubicBezTo>
                  <a:cubicBezTo>
                    <a:pt x="56" y="162"/>
                    <a:pt x="56" y="161"/>
                    <a:pt x="56" y="161"/>
                  </a:cubicBezTo>
                  <a:cubicBezTo>
                    <a:pt x="56" y="161"/>
                    <a:pt x="55" y="161"/>
                    <a:pt x="55" y="161"/>
                  </a:cubicBezTo>
                  <a:cubicBezTo>
                    <a:pt x="55" y="161"/>
                    <a:pt x="54" y="161"/>
                    <a:pt x="54" y="161"/>
                  </a:cubicBezTo>
                  <a:close/>
                  <a:moveTo>
                    <a:pt x="47" y="160"/>
                  </a:moveTo>
                  <a:cubicBezTo>
                    <a:pt x="47" y="161"/>
                    <a:pt x="46" y="161"/>
                    <a:pt x="46" y="161"/>
                  </a:cubicBezTo>
                  <a:cubicBezTo>
                    <a:pt x="46" y="162"/>
                    <a:pt x="45" y="162"/>
                    <a:pt x="45" y="163"/>
                  </a:cubicBezTo>
                  <a:cubicBezTo>
                    <a:pt x="45" y="163"/>
                    <a:pt x="46" y="163"/>
                    <a:pt x="46" y="163"/>
                  </a:cubicBezTo>
                  <a:cubicBezTo>
                    <a:pt x="46" y="163"/>
                    <a:pt x="46" y="163"/>
                    <a:pt x="47" y="163"/>
                  </a:cubicBezTo>
                  <a:cubicBezTo>
                    <a:pt x="46" y="163"/>
                    <a:pt x="46" y="164"/>
                    <a:pt x="46" y="164"/>
                  </a:cubicBezTo>
                  <a:cubicBezTo>
                    <a:pt x="47" y="164"/>
                    <a:pt x="47" y="165"/>
                    <a:pt x="47" y="165"/>
                  </a:cubicBezTo>
                  <a:cubicBezTo>
                    <a:pt x="48" y="166"/>
                    <a:pt x="48" y="166"/>
                    <a:pt x="48" y="167"/>
                  </a:cubicBezTo>
                  <a:cubicBezTo>
                    <a:pt x="48" y="167"/>
                    <a:pt x="47" y="167"/>
                    <a:pt x="47" y="167"/>
                  </a:cubicBezTo>
                  <a:cubicBezTo>
                    <a:pt x="47" y="168"/>
                    <a:pt x="47" y="168"/>
                    <a:pt x="46" y="168"/>
                  </a:cubicBezTo>
                  <a:cubicBezTo>
                    <a:pt x="46" y="169"/>
                    <a:pt x="47" y="169"/>
                    <a:pt x="47" y="169"/>
                  </a:cubicBezTo>
                  <a:cubicBezTo>
                    <a:pt x="48" y="169"/>
                    <a:pt x="48" y="169"/>
                    <a:pt x="48" y="168"/>
                  </a:cubicBezTo>
                  <a:cubicBezTo>
                    <a:pt x="48" y="168"/>
                    <a:pt x="49" y="167"/>
                    <a:pt x="50" y="167"/>
                  </a:cubicBezTo>
                  <a:cubicBezTo>
                    <a:pt x="50" y="167"/>
                    <a:pt x="50" y="168"/>
                    <a:pt x="50" y="168"/>
                  </a:cubicBezTo>
                  <a:cubicBezTo>
                    <a:pt x="50" y="168"/>
                    <a:pt x="50" y="168"/>
                    <a:pt x="50" y="169"/>
                  </a:cubicBezTo>
                  <a:cubicBezTo>
                    <a:pt x="51" y="169"/>
                    <a:pt x="51" y="169"/>
                    <a:pt x="51" y="168"/>
                  </a:cubicBezTo>
                  <a:cubicBezTo>
                    <a:pt x="52" y="168"/>
                    <a:pt x="52" y="168"/>
                    <a:pt x="52" y="168"/>
                  </a:cubicBezTo>
                  <a:cubicBezTo>
                    <a:pt x="53" y="168"/>
                    <a:pt x="53" y="168"/>
                    <a:pt x="53" y="168"/>
                  </a:cubicBezTo>
                  <a:cubicBezTo>
                    <a:pt x="53" y="168"/>
                    <a:pt x="53" y="168"/>
                    <a:pt x="53" y="168"/>
                  </a:cubicBezTo>
                  <a:cubicBezTo>
                    <a:pt x="54" y="168"/>
                    <a:pt x="54" y="168"/>
                    <a:pt x="54" y="168"/>
                  </a:cubicBezTo>
                  <a:cubicBezTo>
                    <a:pt x="54" y="168"/>
                    <a:pt x="54" y="168"/>
                    <a:pt x="54" y="168"/>
                  </a:cubicBezTo>
                  <a:cubicBezTo>
                    <a:pt x="55" y="168"/>
                    <a:pt x="56" y="167"/>
                    <a:pt x="56" y="167"/>
                  </a:cubicBezTo>
                  <a:cubicBezTo>
                    <a:pt x="57" y="166"/>
                    <a:pt x="57" y="166"/>
                    <a:pt x="58" y="166"/>
                  </a:cubicBezTo>
                  <a:cubicBezTo>
                    <a:pt x="58" y="165"/>
                    <a:pt x="58" y="165"/>
                    <a:pt x="58" y="165"/>
                  </a:cubicBezTo>
                  <a:cubicBezTo>
                    <a:pt x="59" y="165"/>
                    <a:pt x="59" y="165"/>
                    <a:pt x="59" y="165"/>
                  </a:cubicBezTo>
                  <a:cubicBezTo>
                    <a:pt x="60" y="164"/>
                    <a:pt x="60" y="164"/>
                    <a:pt x="60" y="164"/>
                  </a:cubicBezTo>
                  <a:cubicBezTo>
                    <a:pt x="60" y="163"/>
                    <a:pt x="59" y="163"/>
                    <a:pt x="59" y="163"/>
                  </a:cubicBezTo>
                  <a:cubicBezTo>
                    <a:pt x="59" y="163"/>
                    <a:pt x="59" y="163"/>
                    <a:pt x="58" y="163"/>
                  </a:cubicBezTo>
                  <a:cubicBezTo>
                    <a:pt x="58" y="164"/>
                    <a:pt x="58" y="164"/>
                    <a:pt x="58" y="165"/>
                  </a:cubicBezTo>
                  <a:cubicBezTo>
                    <a:pt x="57" y="165"/>
                    <a:pt x="57" y="165"/>
                    <a:pt x="57" y="165"/>
                  </a:cubicBezTo>
                  <a:cubicBezTo>
                    <a:pt x="56" y="165"/>
                    <a:pt x="55" y="165"/>
                    <a:pt x="54" y="166"/>
                  </a:cubicBezTo>
                  <a:cubicBezTo>
                    <a:pt x="54" y="167"/>
                    <a:pt x="53" y="167"/>
                    <a:pt x="52" y="167"/>
                  </a:cubicBezTo>
                  <a:cubicBezTo>
                    <a:pt x="52" y="167"/>
                    <a:pt x="52" y="166"/>
                    <a:pt x="51" y="166"/>
                  </a:cubicBezTo>
                  <a:cubicBezTo>
                    <a:pt x="50" y="166"/>
                    <a:pt x="50" y="166"/>
                    <a:pt x="50" y="166"/>
                  </a:cubicBezTo>
                  <a:cubicBezTo>
                    <a:pt x="49" y="166"/>
                    <a:pt x="49" y="165"/>
                    <a:pt x="49" y="165"/>
                  </a:cubicBezTo>
                  <a:cubicBezTo>
                    <a:pt x="50" y="165"/>
                    <a:pt x="50" y="165"/>
                    <a:pt x="50" y="165"/>
                  </a:cubicBezTo>
                  <a:cubicBezTo>
                    <a:pt x="49" y="165"/>
                    <a:pt x="48" y="164"/>
                    <a:pt x="48" y="164"/>
                  </a:cubicBezTo>
                  <a:cubicBezTo>
                    <a:pt x="48" y="164"/>
                    <a:pt x="48" y="163"/>
                    <a:pt x="47" y="163"/>
                  </a:cubicBezTo>
                  <a:cubicBezTo>
                    <a:pt x="47" y="163"/>
                    <a:pt x="48" y="163"/>
                    <a:pt x="48" y="162"/>
                  </a:cubicBezTo>
                  <a:cubicBezTo>
                    <a:pt x="48" y="162"/>
                    <a:pt x="48" y="161"/>
                    <a:pt x="48" y="161"/>
                  </a:cubicBezTo>
                  <a:cubicBezTo>
                    <a:pt x="47" y="160"/>
                    <a:pt x="47" y="160"/>
                    <a:pt x="47" y="160"/>
                  </a:cubicBezTo>
                  <a:close/>
                  <a:moveTo>
                    <a:pt x="61" y="161"/>
                  </a:moveTo>
                  <a:lnTo>
                    <a:pt x="62" y="161"/>
                  </a:lnTo>
                  <a:cubicBezTo>
                    <a:pt x="62" y="160"/>
                    <a:pt x="61" y="160"/>
                    <a:pt x="61" y="160"/>
                  </a:cubicBezTo>
                  <a:cubicBezTo>
                    <a:pt x="61" y="160"/>
                    <a:pt x="61" y="160"/>
                    <a:pt x="61" y="160"/>
                  </a:cubicBezTo>
                  <a:cubicBezTo>
                    <a:pt x="61" y="160"/>
                    <a:pt x="61" y="160"/>
                    <a:pt x="61" y="161"/>
                  </a:cubicBezTo>
                  <a:close/>
                  <a:moveTo>
                    <a:pt x="68" y="160"/>
                  </a:moveTo>
                  <a:cubicBezTo>
                    <a:pt x="68" y="161"/>
                    <a:pt x="69" y="161"/>
                    <a:pt x="69" y="161"/>
                  </a:cubicBezTo>
                  <a:lnTo>
                    <a:pt x="70" y="161"/>
                  </a:lnTo>
                  <a:cubicBezTo>
                    <a:pt x="70" y="160"/>
                    <a:pt x="70" y="160"/>
                    <a:pt x="69" y="160"/>
                  </a:cubicBezTo>
                  <a:cubicBezTo>
                    <a:pt x="69" y="160"/>
                    <a:pt x="68" y="160"/>
                    <a:pt x="68" y="160"/>
                  </a:cubicBezTo>
                  <a:close/>
                  <a:moveTo>
                    <a:pt x="37" y="159"/>
                  </a:moveTo>
                  <a:cubicBezTo>
                    <a:pt x="37" y="159"/>
                    <a:pt x="37" y="159"/>
                    <a:pt x="37" y="160"/>
                  </a:cubicBezTo>
                  <a:cubicBezTo>
                    <a:pt x="38" y="160"/>
                    <a:pt x="38" y="160"/>
                    <a:pt x="38" y="160"/>
                  </a:cubicBezTo>
                  <a:cubicBezTo>
                    <a:pt x="38" y="159"/>
                    <a:pt x="38" y="159"/>
                    <a:pt x="38" y="159"/>
                  </a:cubicBezTo>
                  <a:cubicBezTo>
                    <a:pt x="38" y="159"/>
                    <a:pt x="38" y="159"/>
                    <a:pt x="38" y="159"/>
                  </a:cubicBezTo>
                  <a:cubicBezTo>
                    <a:pt x="38" y="158"/>
                    <a:pt x="38" y="158"/>
                    <a:pt x="37" y="159"/>
                  </a:cubicBezTo>
                  <a:close/>
                  <a:moveTo>
                    <a:pt x="53" y="159"/>
                  </a:moveTo>
                  <a:cubicBezTo>
                    <a:pt x="53" y="158"/>
                    <a:pt x="52" y="158"/>
                    <a:pt x="52" y="158"/>
                  </a:cubicBezTo>
                  <a:cubicBezTo>
                    <a:pt x="52" y="158"/>
                    <a:pt x="52" y="158"/>
                    <a:pt x="52" y="158"/>
                  </a:cubicBezTo>
                  <a:cubicBezTo>
                    <a:pt x="51" y="159"/>
                    <a:pt x="51" y="159"/>
                    <a:pt x="51" y="159"/>
                  </a:cubicBezTo>
                  <a:cubicBezTo>
                    <a:pt x="51" y="160"/>
                    <a:pt x="51" y="160"/>
                    <a:pt x="52" y="160"/>
                  </a:cubicBezTo>
                  <a:cubicBezTo>
                    <a:pt x="53" y="160"/>
                    <a:pt x="53" y="160"/>
                    <a:pt x="53" y="159"/>
                  </a:cubicBezTo>
                  <a:close/>
                  <a:moveTo>
                    <a:pt x="79" y="157"/>
                  </a:moveTo>
                  <a:cubicBezTo>
                    <a:pt x="79" y="157"/>
                    <a:pt x="80" y="157"/>
                    <a:pt x="80" y="157"/>
                  </a:cubicBezTo>
                  <a:cubicBezTo>
                    <a:pt x="79" y="157"/>
                    <a:pt x="79" y="157"/>
                    <a:pt x="79" y="157"/>
                  </a:cubicBezTo>
                  <a:lnTo>
                    <a:pt x="79" y="157"/>
                  </a:lnTo>
                  <a:close/>
                  <a:moveTo>
                    <a:pt x="66" y="157"/>
                  </a:moveTo>
                  <a:cubicBezTo>
                    <a:pt x="66" y="157"/>
                    <a:pt x="66" y="157"/>
                    <a:pt x="67" y="157"/>
                  </a:cubicBezTo>
                  <a:cubicBezTo>
                    <a:pt x="67" y="157"/>
                    <a:pt x="67" y="157"/>
                    <a:pt x="67" y="157"/>
                  </a:cubicBezTo>
                  <a:cubicBezTo>
                    <a:pt x="67" y="157"/>
                    <a:pt x="67" y="156"/>
                    <a:pt x="67" y="156"/>
                  </a:cubicBezTo>
                  <a:cubicBezTo>
                    <a:pt x="66" y="156"/>
                    <a:pt x="66" y="157"/>
                    <a:pt x="66" y="157"/>
                  </a:cubicBezTo>
                  <a:close/>
                  <a:moveTo>
                    <a:pt x="67" y="154"/>
                  </a:moveTo>
                  <a:cubicBezTo>
                    <a:pt x="67" y="154"/>
                    <a:pt x="67" y="154"/>
                    <a:pt x="68" y="154"/>
                  </a:cubicBezTo>
                  <a:cubicBezTo>
                    <a:pt x="68" y="154"/>
                    <a:pt x="68" y="154"/>
                    <a:pt x="68" y="154"/>
                  </a:cubicBezTo>
                  <a:cubicBezTo>
                    <a:pt x="67" y="154"/>
                    <a:pt x="67" y="154"/>
                    <a:pt x="67" y="154"/>
                  </a:cubicBezTo>
                  <a:lnTo>
                    <a:pt x="67" y="154"/>
                  </a:lnTo>
                  <a:close/>
                  <a:moveTo>
                    <a:pt x="67" y="159"/>
                  </a:moveTo>
                  <a:cubicBezTo>
                    <a:pt x="66" y="159"/>
                    <a:pt x="66" y="158"/>
                    <a:pt x="65" y="158"/>
                  </a:cubicBezTo>
                  <a:cubicBezTo>
                    <a:pt x="64" y="158"/>
                    <a:pt x="64" y="157"/>
                    <a:pt x="64" y="157"/>
                  </a:cubicBezTo>
                  <a:cubicBezTo>
                    <a:pt x="64" y="156"/>
                    <a:pt x="64" y="156"/>
                    <a:pt x="65" y="155"/>
                  </a:cubicBezTo>
                  <a:cubicBezTo>
                    <a:pt x="65" y="155"/>
                    <a:pt x="65" y="155"/>
                    <a:pt x="65" y="154"/>
                  </a:cubicBezTo>
                  <a:cubicBezTo>
                    <a:pt x="64" y="153"/>
                    <a:pt x="63" y="153"/>
                    <a:pt x="63" y="154"/>
                  </a:cubicBezTo>
                  <a:cubicBezTo>
                    <a:pt x="62" y="154"/>
                    <a:pt x="62" y="154"/>
                    <a:pt x="61" y="154"/>
                  </a:cubicBezTo>
                  <a:cubicBezTo>
                    <a:pt x="61" y="154"/>
                    <a:pt x="61" y="154"/>
                    <a:pt x="62" y="154"/>
                  </a:cubicBezTo>
                  <a:cubicBezTo>
                    <a:pt x="62" y="155"/>
                    <a:pt x="62" y="155"/>
                    <a:pt x="62" y="156"/>
                  </a:cubicBezTo>
                  <a:cubicBezTo>
                    <a:pt x="62" y="156"/>
                    <a:pt x="62" y="156"/>
                    <a:pt x="62" y="156"/>
                  </a:cubicBezTo>
                  <a:cubicBezTo>
                    <a:pt x="61" y="156"/>
                    <a:pt x="61" y="156"/>
                    <a:pt x="61" y="157"/>
                  </a:cubicBezTo>
                  <a:cubicBezTo>
                    <a:pt x="61" y="157"/>
                    <a:pt x="62" y="157"/>
                    <a:pt x="62" y="158"/>
                  </a:cubicBezTo>
                  <a:cubicBezTo>
                    <a:pt x="62" y="158"/>
                    <a:pt x="62" y="158"/>
                    <a:pt x="63" y="158"/>
                  </a:cubicBezTo>
                  <a:cubicBezTo>
                    <a:pt x="62" y="159"/>
                    <a:pt x="62" y="160"/>
                    <a:pt x="62" y="160"/>
                  </a:cubicBezTo>
                  <a:cubicBezTo>
                    <a:pt x="63" y="160"/>
                    <a:pt x="63" y="160"/>
                    <a:pt x="63" y="160"/>
                  </a:cubicBezTo>
                  <a:cubicBezTo>
                    <a:pt x="64" y="159"/>
                    <a:pt x="64" y="159"/>
                    <a:pt x="65" y="159"/>
                  </a:cubicBezTo>
                  <a:cubicBezTo>
                    <a:pt x="65" y="159"/>
                    <a:pt x="65" y="159"/>
                    <a:pt x="66" y="160"/>
                  </a:cubicBezTo>
                  <a:cubicBezTo>
                    <a:pt x="66" y="160"/>
                    <a:pt x="66" y="160"/>
                    <a:pt x="67" y="160"/>
                  </a:cubicBezTo>
                  <a:cubicBezTo>
                    <a:pt x="67" y="160"/>
                    <a:pt x="67" y="160"/>
                    <a:pt x="67" y="159"/>
                  </a:cubicBezTo>
                  <a:close/>
                  <a:moveTo>
                    <a:pt x="62" y="152"/>
                  </a:moveTo>
                  <a:cubicBezTo>
                    <a:pt x="62" y="153"/>
                    <a:pt x="63" y="153"/>
                    <a:pt x="63" y="153"/>
                  </a:cubicBezTo>
                  <a:cubicBezTo>
                    <a:pt x="64" y="153"/>
                    <a:pt x="64" y="153"/>
                    <a:pt x="65" y="152"/>
                  </a:cubicBezTo>
                  <a:cubicBezTo>
                    <a:pt x="64" y="152"/>
                    <a:pt x="64" y="151"/>
                    <a:pt x="63" y="151"/>
                  </a:cubicBezTo>
                  <a:cubicBezTo>
                    <a:pt x="62" y="151"/>
                    <a:pt x="62" y="152"/>
                    <a:pt x="62" y="152"/>
                  </a:cubicBezTo>
                  <a:close/>
                  <a:moveTo>
                    <a:pt x="65" y="151"/>
                  </a:moveTo>
                  <a:cubicBezTo>
                    <a:pt x="66" y="151"/>
                    <a:pt x="66" y="151"/>
                    <a:pt x="66" y="151"/>
                  </a:cubicBezTo>
                  <a:cubicBezTo>
                    <a:pt x="66" y="151"/>
                    <a:pt x="66" y="151"/>
                    <a:pt x="66" y="151"/>
                  </a:cubicBezTo>
                  <a:cubicBezTo>
                    <a:pt x="65" y="151"/>
                    <a:pt x="65" y="151"/>
                    <a:pt x="65" y="151"/>
                  </a:cubicBezTo>
                  <a:close/>
                  <a:moveTo>
                    <a:pt x="73" y="145"/>
                  </a:moveTo>
                  <a:cubicBezTo>
                    <a:pt x="74" y="145"/>
                    <a:pt x="75" y="145"/>
                    <a:pt x="75" y="144"/>
                  </a:cubicBezTo>
                  <a:cubicBezTo>
                    <a:pt x="76" y="144"/>
                    <a:pt x="76" y="143"/>
                    <a:pt x="75" y="143"/>
                  </a:cubicBezTo>
                  <a:cubicBezTo>
                    <a:pt x="74" y="143"/>
                    <a:pt x="74" y="143"/>
                    <a:pt x="74" y="143"/>
                  </a:cubicBezTo>
                  <a:cubicBezTo>
                    <a:pt x="73" y="144"/>
                    <a:pt x="73" y="144"/>
                    <a:pt x="73" y="145"/>
                  </a:cubicBezTo>
                  <a:close/>
                  <a:moveTo>
                    <a:pt x="68" y="144"/>
                  </a:moveTo>
                  <a:cubicBezTo>
                    <a:pt x="68" y="144"/>
                    <a:pt x="68" y="143"/>
                    <a:pt x="69" y="143"/>
                  </a:cubicBezTo>
                  <a:cubicBezTo>
                    <a:pt x="69" y="143"/>
                    <a:pt x="69" y="143"/>
                    <a:pt x="69" y="143"/>
                  </a:cubicBezTo>
                  <a:cubicBezTo>
                    <a:pt x="68" y="142"/>
                    <a:pt x="68" y="142"/>
                    <a:pt x="67" y="143"/>
                  </a:cubicBezTo>
                  <a:cubicBezTo>
                    <a:pt x="67" y="143"/>
                    <a:pt x="68" y="144"/>
                    <a:pt x="68" y="144"/>
                  </a:cubicBezTo>
                  <a:close/>
                  <a:moveTo>
                    <a:pt x="73" y="141"/>
                  </a:moveTo>
                  <a:cubicBezTo>
                    <a:pt x="72" y="141"/>
                    <a:pt x="72" y="140"/>
                    <a:pt x="72" y="140"/>
                  </a:cubicBezTo>
                  <a:cubicBezTo>
                    <a:pt x="72" y="141"/>
                    <a:pt x="71" y="141"/>
                    <a:pt x="71" y="141"/>
                  </a:cubicBezTo>
                  <a:cubicBezTo>
                    <a:pt x="71" y="141"/>
                    <a:pt x="71" y="142"/>
                    <a:pt x="71" y="142"/>
                  </a:cubicBezTo>
                  <a:cubicBezTo>
                    <a:pt x="71" y="142"/>
                    <a:pt x="71" y="143"/>
                    <a:pt x="71" y="143"/>
                  </a:cubicBezTo>
                  <a:cubicBezTo>
                    <a:pt x="73" y="143"/>
                    <a:pt x="73" y="142"/>
                    <a:pt x="73" y="141"/>
                  </a:cubicBezTo>
                  <a:close/>
                  <a:moveTo>
                    <a:pt x="72" y="140"/>
                  </a:moveTo>
                  <a:cubicBezTo>
                    <a:pt x="73" y="140"/>
                    <a:pt x="73" y="140"/>
                    <a:pt x="74" y="140"/>
                  </a:cubicBezTo>
                  <a:cubicBezTo>
                    <a:pt x="75" y="140"/>
                    <a:pt x="75" y="140"/>
                    <a:pt x="75" y="139"/>
                  </a:cubicBezTo>
                  <a:cubicBezTo>
                    <a:pt x="74" y="139"/>
                    <a:pt x="74" y="138"/>
                    <a:pt x="73" y="139"/>
                  </a:cubicBezTo>
                  <a:cubicBezTo>
                    <a:pt x="73" y="139"/>
                    <a:pt x="72" y="139"/>
                    <a:pt x="72" y="140"/>
                  </a:cubicBezTo>
                  <a:close/>
                  <a:moveTo>
                    <a:pt x="45" y="140"/>
                  </a:moveTo>
                  <a:cubicBezTo>
                    <a:pt x="45" y="139"/>
                    <a:pt x="45" y="139"/>
                    <a:pt x="44" y="139"/>
                  </a:cubicBezTo>
                  <a:cubicBezTo>
                    <a:pt x="44" y="138"/>
                    <a:pt x="44" y="138"/>
                    <a:pt x="43" y="138"/>
                  </a:cubicBezTo>
                  <a:cubicBezTo>
                    <a:pt x="43" y="139"/>
                    <a:pt x="43" y="139"/>
                    <a:pt x="44" y="140"/>
                  </a:cubicBezTo>
                  <a:cubicBezTo>
                    <a:pt x="44" y="140"/>
                    <a:pt x="45" y="140"/>
                    <a:pt x="45" y="140"/>
                  </a:cubicBezTo>
                  <a:close/>
                  <a:moveTo>
                    <a:pt x="69" y="141"/>
                  </a:moveTo>
                  <a:cubicBezTo>
                    <a:pt x="69" y="141"/>
                    <a:pt x="69" y="140"/>
                    <a:pt x="69" y="140"/>
                  </a:cubicBezTo>
                  <a:cubicBezTo>
                    <a:pt x="69" y="140"/>
                    <a:pt x="70" y="139"/>
                    <a:pt x="70" y="139"/>
                  </a:cubicBezTo>
                  <a:cubicBezTo>
                    <a:pt x="69" y="138"/>
                    <a:pt x="69" y="138"/>
                    <a:pt x="69" y="139"/>
                  </a:cubicBezTo>
                  <a:cubicBezTo>
                    <a:pt x="68" y="139"/>
                    <a:pt x="68" y="139"/>
                    <a:pt x="68" y="139"/>
                  </a:cubicBezTo>
                  <a:cubicBezTo>
                    <a:pt x="68" y="140"/>
                    <a:pt x="68" y="140"/>
                    <a:pt x="68" y="141"/>
                  </a:cubicBezTo>
                  <a:cubicBezTo>
                    <a:pt x="68" y="141"/>
                    <a:pt x="68" y="141"/>
                    <a:pt x="69" y="141"/>
                  </a:cubicBezTo>
                  <a:close/>
                  <a:moveTo>
                    <a:pt x="55" y="139"/>
                  </a:moveTo>
                  <a:cubicBezTo>
                    <a:pt x="55" y="139"/>
                    <a:pt x="55" y="140"/>
                    <a:pt x="56" y="141"/>
                  </a:cubicBezTo>
                  <a:cubicBezTo>
                    <a:pt x="56" y="141"/>
                    <a:pt x="56" y="142"/>
                    <a:pt x="56" y="142"/>
                  </a:cubicBezTo>
                  <a:cubicBezTo>
                    <a:pt x="57" y="142"/>
                    <a:pt x="57" y="142"/>
                    <a:pt x="57" y="141"/>
                  </a:cubicBezTo>
                  <a:cubicBezTo>
                    <a:pt x="57" y="141"/>
                    <a:pt x="57" y="141"/>
                    <a:pt x="57" y="141"/>
                  </a:cubicBezTo>
                  <a:cubicBezTo>
                    <a:pt x="58" y="141"/>
                    <a:pt x="58" y="140"/>
                    <a:pt x="58" y="140"/>
                  </a:cubicBezTo>
                  <a:cubicBezTo>
                    <a:pt x="58" y="140"/>
                    <a:pt x="59" y="140"/>
                    <a:pt x="59" y="140"/>
                  </a:cubicBezTo>
                  <a:cubicBezTo>
                    <a:pt x="59" y="140"/>
                    <a:pt x="59" y="140"/>
                    <a:pt x="59" y="139"/>
                  </a:cubicBezTo>
                  <a:cubicBezTo>
                    <a:pt x="59" y="139"/>
                    <a:pt x="59" y="139"/>
                    <a:pt x="59" y="139"/>
                  </a:cubicBezTo>
                  <a:cubicBezTo>
                    <a:pt x="58" y="138"/>
                    <a:pt x="58" y="138"/>
                    <a:pt x="57" y="138"/>
                  </a:cubicBezTo>
                  <a:cubicBezTo>
                    <a:pt x="56" y="138"/>
                    <a:pt x="55" y="138"/>
                    <a:pt x="55" y="139"/>
                  </a:cubicBezTo>
                  <a:close/>
                  <a:moveTo>
                    <a:pt x="61" y="139"/>
                  </a:moveTo>
                  <a:cubicBezTo>
                    <a:pt x="61" y="139"/>
                    <a:pt x="62" y="139"/>
                    <a:pt x="62" y="139"/>
                  </a:cubicBezTo>
                  <a:cubicBezTo>
                    <a:pt x="63" y="139"/>
                    <a:pt x="63" y="139"/>
                    <a:pt x="63" y="138"/>
                  </a:cubicBezTo>
                  <a:cubicBezTo>
                    <a:pt x="62" y="138"/>
                    <a:pt x="62" y="138"/>
                    <a:pt x="62" y="138"/>
                  </a:cubicBezTo>
                  <a:cubicBezTo>
                    <a:pt x="61" y="138"/>
                    <a:pt x="61" y="139"/>
                    <a:pt x="61" y="139"/>
                  </a:cubicBezTo>
                  <a:close/>
                  <a:moveTo>
                    <a:pt x="65" y="135"/>
                  </a:moveTo>
                  <a:cubicBezTo>
                    <a:pt x="65" y="136"/>
                    <a:pt x="65" y="136"/>
                    <a:pt x="66" y="137"/>
                  </a:cubicBezTo>
                  <a:cubicBezTo>
                    <a:pt x="66" y="137"/>
                    <a:pt x="67" y="137"/>
                    <a:pt x="67" y="138"/>
                  </a:cubicBezTo>
                  <a:cubicBezTo>
                    <a:pt x="67" y="137"/>
                    <a:pt x="67" y="137"/>
                    <a:pt x="67" y="137"/>
                  </a:cubicBezTo>
                  <a:cubicBezTo>
                    <a:pt x="67" y="137"/>
                    <a:pt x="67" y="136"/>
                    <a:pt x="67" y="136"/>
                  </a:cubicBezTo>
                  <a:cubicBezTo>
                    <a:pt x="67" y="136"/>
                    <a:pt x="66" y="135"/>
                    <a:pt x="66" y="135"/>
                  </a:cubicBezTo>
                  <a:cubicBezTo>
                    <a:pt x="66" y="135"/>
                    <a:pt x="65" y="135"/>
                    <a:pt x="65" y="135"/>
                  </a:cubicBezTo>
                  <a:close/>
                  <a:moveTo>
                    <a:pt x="68" y="135"/>
                  </a:moveTo>
                  <a:cubicBezTo>
                    <a:pt x="68" y="136"/>
                    <a:pt x="68" y="136"/>
                    <a:pt x="69" y="137"/>
                  </a:cubicBezTo>
                  <a:cubicBezTo>
                    <a:pt x="69" y="137"/>
                    <a:pt x="70" y="137"/>
                    <a:pt x="71" y="137"/>
                  </a:cubicBezTo>
                  <a:cubicBezTo>
                    <a:pt x="71" y="137"/>
                    <a:pt x="71" y="136"/>
                    <a:pt x="71" y="136"/>
                  </a:cubicBezTo>
                  <a:cubicBezTo>
                    <a:pt x="71" y="136"/>
                    <a:pt x="71" y="135"/>
                    <a:pt x="71" y="135"/>
                  </a:cubicBezTo>
                  <a:cubicBezTo>
                    <a:pt x="70" y="135"/>
                    <a:pt x="70" y="135"/>
                    <a:pt x="69" y="135"/>
                  </a:cubicBezTo>
                  <a:cubicBezTo>
                    <a:pt x="69" y="135"/>
                    <a:pt x="69" y="135"/>
                    <a:pt x="68" y="135"/>
                  </a:cubicBezTo>
                  <a:close/>
                  <a:moveTo>
                    <a:pt x="51" y="136"/>
                  </a:moveTo>
                  <a:cubicBezTo>
                    <a:pt x="51" y="136"/>
                    <a:pt x="52" y="137"/>
                    <a:pt x="52" y="136"/>
                  </a:cubicBezTo>
                  <a:cubicBezTo>
                    <a:pt x="52" y="136"/>
                    <a:pt x="53" y="136"/>
                    <a:pt x="53" y="136"/>
                  </a:cubicBezTo>
                  <a:cubicBezTo>
                    <a:pt x="53" y="135"/>
                    <a:pt x="53" y="135"/>
                    <a:pt x="53" y="135"/>
                  </a:cubicBezTo>
                  <a:cubicBezTo>
                    <a:pt x="52" y="134"/>
                    <a:pt x="52" y="134"/>
                    <a:pt x="52" y="134"/>
                  </a:cubicBezTo>
                  <a:cubicBezTo>
                    <a:pt x="52" y="135"/>
                    <a:pt x="52" y="135"/>
                    <a:pt x="51" y="135"/>
                  </a:cubicBezTo>
                  <a:cubicBezTo>
                    <a:pt x="51" y="135"/>
                    <a:pt x="51" y="136"/>
                    <a:pt x="51" y="136"/>
                  </a:cubicBezTo>
                  <a:close/>
                  <a:moveTo>
                    <a:pt x="63" y="133"/>
                  </a:moveTo>
                  <a:cubicBezTo>
                    <a:pt x="63" y="133"/>
                    <a:pt x="63" y="133"/>
                    <a:pt x="63" y="133"/>
                  </a:cubicBezTo>
                  <a:cubicBezTo>
                    <a:pt x="63" y="133"/>
                    <a:pt x="63" y="133"/>
                    <a:pt x="63" y="133"/>
                  </a:cubicBezTo>
                  <a:close/>
                  <a:moveTo>
                    <a:pt x="59" y="133"/>
                  </a:moveTo>
                  <a:cubicBezTo>
                    <a:pt x="59" y="133"/>
                    <a:pt x="59" y="134"/>
                    <a:pt x="59" y="134"/>
                  </a:cubicBezTo>
                  <a:cubicBezTo>
                    <a:pt x="59" y="135"/>
                    <a:pt x="59" y="135"/>
                    <a:pt x="59" y="135"/>
                  </a:cubicBezTo>
                  <a:cubicBezTo>
                    <a:pt x="58" y="135"/>
                    <a:pt x="58" y="135"/>
                    <a:pt x="57" y="136"/>
                  </a:cubicBezTo>
                  <a:cubicBezTo>
                    <a:pt x="57" y="136"/>
                    <a:pt x="56" y="136"/>
                    <a:pt x="56" y="136"/>
                  </a:cubicBezTo>
                  <a:cubicBezTo>
                    <a:pt x="57" y="137"/>
                    <a:pt x="57" y="137"/>
                    <a:pt x="58" y="137"/>
                  </a:cubicBezTo>
                  <a:cubicBezTo>
                    <a:pt x="59" y="137"/>
                    <a:pt x="59" y="136"/>
                    <a:pt x="59" y="135"/>
                  </a:cubicBezTo>
                  <a:cubicBezTo>
                    <a:pt x="60" y="134"/>
                    <a:pt x="60" y="134"/>
                    <a:pt x="60" y="133"/>
                  </a:cubicBezTo>
                  <a:cubicBezTo>
                    <a:pt x="60" y="133"/>
                    <a:pt x="60" y="133"/>
                    <a:pt x="60" y="133"/>
                  </a:cubicBezTo>
                  <a:cubicBezTo>
                    <a:pt x="59" y="133"/>
                    <a:pt x="59" y="133"/>
                    <a:pt x="59" y="133"/>
                  </a:cubicBezTo>
                  <a:close/>
                  <a:moveTo>
                    <a:pt x="56" y="133"/>
                  </a:moveTo>
                  <a:cubicBezTo>
                    <a:pt x="57" y="133"/>
                    <a:pt x="56" y="133"/>
                    <a:pt x="56" y="133"/>
                  </a:cubicBezTo>
                  <a:cubicBezTo>
                    <a:pt x="56" y="133"/>
                    <a:pt x="55" y="132"/>
                    <a:pt x="55" y="132"/>
                  </a:cubicBezTo>
                  <a:cubicBezTo>
                    <a:pt x="55" y="132"/>
                    <a:pt x="54" y="133"/>
                    <a:pt x="54" y="133"/>
                  </a:cubicBezTo>
                  <a:cubicBezTo>
                    <a:pt x="54" y="133"/>
                    <a:pt x="54" y="133"/>
                    <a:pt x="54" y="134"/>
                  </a:cubicBezTo>
                  <a:cubicBezTo>
                    <a:pt x="54" y="134"/>
                    <a:pt x="55" y="134"/>
                    <a:pt x="55" y="134"/>
                  </a:cubicBezTo>
                  <a:cubicBezTo>
                    <a:pt x="56" y="134"/>
                    <a:pt x="56" y="134"/>
                    <a:pt x="56" y="133"/>
                  </a:cubicBezTo>
                  <a:close/>
                  <a:moveTo>
                    <a:pt x="46" y="132"/>
                  </a:moveTo>
                  <a:cubicBezTo>
                    <a:pt x="46" y="132"/>
                    <a:pt x="47" y="132"/>
                    <a:pt x="47" y="132"/>
                  </a:cubicBezTo>
                  <a:cubicBezTo>
                    <a:pt x="47" y="131"/>
                    <a:pt x="46" y="131"/>
                    <a:pt x="46" y="131"/>
                  </a:cubicBezTo>
                  <a:cubicBezTo>
                    <a:pt x="46" y="131"/>
                    <a:pt x="46" y="131"/>
                    <a:pt x="46" y="132"/>
                  </a:cubicBezTo>
                  <a:cubicBezTo>
                    <a:pt x="46" y="132"/>
                    <a:pt x="46" y="132"/>
                    <a:pt x="46" y="132"/>
                  </a:cubicBezTo>
                  <a:close/>
                  <a:moveTo>
                    <a:pt x="63" y="131"/>
                  </a:moveTo>
                  <a:cubicBezTo>
                    <a:pt x="63" y="131"/>
                    <a:pt x="63" y="130"/>
                    <a:pt x="63" y="130"/>
                  </a:cubicBezTo>
                  <a:cubicBezTo>
                    <a:pt x="63" y="130"/>
                    <a:pt x="62" y="130"/>
                    <a:pt x="62" y="130"/>
                  </a:cubicBezTo>
                  <a:cubicBezTo>
                    <a:pt x="62" y="130"/>
                    <a:pt x="61" y="130"/>
                    <a:pt x="61" y="131"/>
                  </a:cubicBezTo>
                  <a:cubicBezTo>
                    <a:pt x="61" y="131"/>
                    <a:pt x="61" y="131"/>
                    <a:pt x="61" y="132"/>
                  </a:cubicBezTo>
                  <a:cubicBezTo>
                    <a:pt x="61" y="132"/>
                    <a:pt x="62" y="132"/>
                    <a:pt x="62" y="132"/>
                  </a:cubicBezTo>
                  <a:cubicBezTo>
                    <a:pt x="63" y="132"/>
                    <a:pt x="63" y="131"/>
                    <a:pt x="63" y="131"/>
                  </a:cubicBezTo>
                  <a:close/>
                  <a:moveTo>
                    <a:pt x="54" y="131"/>
                  </a:moveTo>
                  <a:cubicBezTo>
                    <a:pt x="55" y="131"/>
                    <a:pt x="55" y="131"/>
                    <a:pt x="56" y="131"/>
                  </a:cubicBezTo>
                  <a:cubicBezTo>
                    <a:pt x="56" y="130"/>
                    <a:pt x="56" y="130"/>
                    <a:pt x="56" y="129"/>
                  </a:cubicBezTo>
                  <a:cubicBezTo>
                    <a:pt x="55" y="130"/>
                    <a:pt x="54" y="130"/>
                    <a:pt x="54" y="131"/>
                  </a:cubicBezTo>
                  <a:close/>
                  <a:moveTo>
                    <a:pt x="80" y="131"/>
                  </a:moveTo>
                  <a:cubicBezTo>
                    <a:pt x="80" y="131"/>
                    <a:pt x="80" y="132"/>
                    <a:pt x="81" y="132"/>
                  </a:cubicBezTo>
                  <a:cubicBezTo>
                    <a:pt x="82" y="131"/>
                    <a:pt x="82" y="131"/>
                    <a:pt x="82" y="131"/>
                  </a:cubicBezTo>
                  <a:cubicBezTo>
                    <a:pt x="82" y="130"/>
                    <a:pt x="82" y="129"/>
                    <a:pt x="81" y="129"/>
                  </a:cubicBezTo>
                  <a:cubicBezTo>
                    <a:pt x="81" y="129"/>
                    <a:pt x="80" y="130"/>
                    <a:pt x="80" y="130"/>
                  </a:cubicBezTo>
                  <a:cubicBezTo>
                    <a:pt x="80" y="130"/>
                    <a:pt x="80" y="130"/>
                    <a:pt x="80" y="131"/>
                  </a:cubicBezTo>
                  <a:close/>
                  <a:moveTo>
                    <a:pt x="50" y="129"/>
                  </a:moveTo>
                  <a:cubicBezTo>
                    <a:pt x="50" y="129"/>
                    <a:pt x="51" y="129"/>
                    <a:pt x="51" y="129"/>
                  </a:cubicBezTo>
                  <a:cubicBezTo>
                    <a:pt x="51" y="129"/>
                    <a:pt x="51" y="129"/>
                    <a:pt x="51" y="129"/>
                  </a:cubicBezTo>
                  <a:cubicBezTo>
                    <a:pt x="51" y="128"/>
                    <a:pt x="51" y="128"/>
                    <a:pt x="50" y="128"/>
                  </a:cubicBezTo>
                  <a:cubicBezTo>
                    <a:pt x="50" y="129"/>
                    <a:pt x="50" y="129"/>
                    <a:pt x="50" y="129"/>
                  </a:cubicBezTo>
                  <a:close/>
                  <a:moveTo>
                    <a:pt x="46" y="129"/>
                  </a:moveTo>
                  <a:cubicBezTo>
                    <a:pt x="47" y="129"/>
                    <a:pt x="47" y="129"/>
                    <a:pt x="47" y="129"/>
                  </a:cubicBezTo>
                  <a:cubicBezTo>
                    <a:pt x="47" y="128"/>
                    <a:pt x="47" y="128"/>
                    <a:pt x="46" y="128"/>
                  </a:cubicBezTo>
                  <a:cubicBezTo>
                    <a:pt x="46" y="129"/>
                    <a:pt x="46" y="129"/>
                    <a:pt x="46" y="129"/>
                  </a:cubicBezTo>
                  <a:close/>
                  <a:moveTo>
                    <a:pt x="67" y="127"/>
                  </a:moveTo>
                  <a:cubicBezTo>
                    <a:pt x="67" y="127"/>
                    <a:pt x="67" y="127"/>
                    <a:pt x="67" y="128"/>
                  </a:cubicBezTo>
                  <a:cubicBezTo>
                    <a:pt x="67" y="128"/>
                    <a:pt x="67" y="128"/>
                    <a:pt x="67" y="129"/>
                  </a:cubicBezTo>
                  <a:cubicBezTo>
                    <a:pt x="67" y="129"/>
                    <a:pt x="67" y="129"/>
                    <a:pt x="68" y="129"/>
                  </a:cubicBezTo>
                  <a:cubicBezTo>
                    <a:pt x="68" y="129"/>
                    <a:pt x="68" y="128"/>
                    <a:pt x="68" y="128"/>
                  </a:cubicBezTo>
                  <a:cubicBezTo>
                    <a:pt x="68" y="128"/>
                    <a:pt x="68" y="128"/>
                    <a:pt x="68" y="127"/>
                  </a:cubicBezTo>
                  <a:cubicBezTo>
                    <a:pt x="68" y="127"/>
                    <a:pt x="67" y="127"/>
                    <a:pt x="67" y="127"/>
                  </a:cubicBezTo>
                  <a:close/>
                  <a:moveTo>
                    <a:pt x="63" y="128"/>
                  </a:moveTo>
                  <a:cubicBezTo>
                    <a:pt x="63" y="128"/>
                    <a:pt x="64" y="128"/>
                    <a:pt x="64" y="128"/>
                  </a:cubicBezTo>
                  <a:cubicBezTo>
                    <a:pt x="64" y="128"/>
                    <a:pt x="64" y="128"/>
                    <a:pt x="64" y="127"/>
                  </a:cubicBezTo>
                  <a:cubicBezTo>
                    <a:pt x="63" y="127"/>
                    <a:pt x="63" y="127"/>
                    <a:pt x="63" y="128"/>
                  </a:cubicBezTo>
                  <a:close/>
                  <a:moveTo>
                    <a:pt x="59" y="128"/>
                  </a:moveTo>
                  <a:cubicBezTo>
                    <a:pt x="59" y="128"/>
                    <a:pt x="60" y="128"/>
                    <a:pt x="60" y="128"/>
                  </a:cubicBezTo>
                  <a:cubicBezTo>
                    <a:pt x="60" y="128"/>
                    <a:pt x="60" y="127"/>
                    <a:pt x="60" y="127"/>
                  </a:cubicBezTo>
                  <a:cubicBezTo>
                    <a:pt x="60" y="127"/>
                    <a:pt x="59" y="127"/>
                    <a:pt x="59" y="127"/>
                  </a:cubicBezTo>
                  <a:cubicBezTo>
                    <a:pt x="59" y="127"/>
                    <a:pt x="59" y="127"/>
                    <a:pt x="59" y="127"/>
                  </a:cubicBezTo>
                  <a:cubicBezTo>
                    <a:pt x="59" y="127"/>
                    <a:pt x="59" y="128"/>
                    <a:pt x="59" y="128"/>
                  </a:cubicBezTo>
                  <a:close/>
                  <a:moveTo>
                    <a:pt x="48" y="127"/>
                  </a:moveTo>
                  <a:cubicBezTo>
                    <a:pt x="48" y="127"/>
                    <a:pt x="49" y="127"/>
                    <a:pt x="49" y="127"/>
                  </a:cubicBezTo>
                  <a:cubicBezTo>
                    <a:pt x="50" y="127"/>
                    <a:pt x="50" y="126"/>
                    <a:pt x="50" y="126"/>
                  </a:cubicBezTo>
                  <a:cubicBezTo>
                    <a:pt x="50" y="126"/>
                    <a:pt x="49" y="126"/>
                    <a:pt x="49" y="126"/>
                  </a:cubicBezTo>
                  <a:cubicBezTo>
                    <a:pt x="48" y="126"/>
                    <a:pt x="48" y="126"/>
                    <a:pt x="48" y="126"/>
                  </a:cubicBezTo>
                  <a:lnTo>
                    <a:pt x="48" y="127"/>
                  </a:lnTo>
                  <a:close/>
                  <a:moveTo>
                    <a:pt x="34" y="125"/>
                  </a:moveTo>
                  <a:cubicBezTo>
                    <a:pt x="34" y="125"/>
                    <a:pt x="34" y="125"/>
                    <a:pt x="34" y="125"/>
                  </a:cubicBezTo>
                  <a:cubicBezTo>
                    <a:pt x="34" y="125"/>
                    <a:pt x="34" y="125"/>
                    <a:pt x="34" y="125"/>
                  </a:cubicBezTo>
                  <a:cubicBezTo>
                    <a:pt x="34" y="125"/>
                    <a:pt x="34" y="125"/>
                    <a:pt x="34" y="125"/>
                  </a:cubicBezTo>
                  <a:close/>
                  <a:moveTo>
                    <a:pt x="63" y="125"/>
                  </a:moveTo>
                  <a:cubicBezTo>
                    <a:pt x="63" y="125"/>
                    <a:pt x="63" y="125"/>
                    <a:pt x="64" y="125"/>
                  </a:cubicBezTo>
                  <a:cubicBezTo>
                    <a:pt x="64" y="125"/>
                    <a:pt x="64" y="125"/>
                    <a:pt x="64" y="125"/>
                  </a:cubicBezTo>
                  <a:cubicBezTo>
                    <a:pt x="63" y="124"/>
                    <a:pt x="63" y="125"/>
                    <a:pt x="63" y="125"/>
                  </a:cubicBezTo>
                  <a:close/>
                  <a:moveTo>
                    <a:pt x="58" y="125"/>
                  </a:moveTo>
                  <a:cubicBezTo>
                    <a:pt x="58" y="125"/>
                    <a:pt x="58" y="125"/>
                    <a:pt x="58" y="125"/>
                  </a:cubicBezTo>
                  <a:cubicBezTo>
                    <a:pt x="58" y="124"/>
                    <a:pt x="58" y="124"/>
                    <a:pt x="57" y="124"/>
                  </a:cubicBezTo>
                  <a:cubicBezTo>
                    <a:pt x="57" y="125"/>
                    <a:pt x="57" y="125"/>
                    <a:pt x="58" y="125"/>
                  </a:cubicBezTo>
                  <a:close/>
                  <a:moveTo>
                    <a:pt x="41" y="125"/>
                  </a:moveTo>
                  <a:cubicBezTo>
                    <a:pt x="41" y="124"/>
                    <a:pt x="41" y="124"/>
                    <a:pt x="41" y="124"/>
                  </a:cubicBezTo>
                  <a:cubicBezTo>
                    <a:pt x="40" y="124"/>
                    <a:pt x="39" y="125"/>
                    <a:pt x="39" y="125"/>
                  </a:cubicBezTo>
                  <a:cubicBezTo>
                    <a:pt x="39" y="126"/>
                    <a:pt x="39" y="126"/>
                    <a:pt x="39" y="126"/>
                  </a:cubicBezTo>
                  <a:cubicBezTo>
                    <a:pt x="39" y="126"/>
                    <a:pt x="39" y="127"/>
                    <a:pt x="39" y="127"/>
                  </a:cubicBezTo>
                  <a:cubicBezTo>
                    <a:pt x="40" y="127"/>
                    <a:pt x="40" y="127"/>
                    <a:pt x="40" y="127"/>
                  </a:cubicBezTo>
                  <a:cubicBezTo>
                    <a:pt x="41" y="127"/>
                    <a:pt x="41" y="127"/>
                    <a:pt x="40" y="127"/>
                  </a:cubicBezTo>
                  <a:cubicBezTo>
                    <a:pt x="40" y="126"/>
                    <a:pt x="40" y="126"/>
                    <a:pt x="40" y="126"/>
                  </a:cubicBezTo>
                  <a:cubicBezTo>
                    <a:pt x="40" y="126"/>
                    <a:pt x="41" y="126"/>
                    <a:pt x="41" y="126"/>
                  </a:cubicBezTo>
                  <a:cubicBezTo>
                    <a:pt x="41" y="126"/>
                    <a:pt x="41" y="125"/>
                    <a:pt x="41" y="125"/>
                  </a:cubicBezTo>
                  <a:close/>
                  <a:moveTo>
                    <a:pt x="65" y="124"/>
                  </a:moveTo>
                  <a:cubicBezTo>
                    <a:pt x="65" y="124"/>
                    <a:pt x="65" y="125"/>
                    <a:pt x="66" y="125"/>
                  </a:cubicBezTo>
                  <a:cubicBezTo>
                    <a:pt x="67" y="125"/>
                    <a:pt x="68" y="125"/>
                    <a:pt x="68" y="124"/>
                  </a:cubicBezTo>
                  <a:cubicBezTo>
                    <a:pt x="67" y="124"/>
                    <a:pt x="67" y="124"/>
                    <a:pt x="66" y="124"/>
                  </a:cubicBezTo>
                  <a:cubicBezTo>
                    <a:pt x="65" y="124"/>
                    <a:pt x="65" y="124"/>
                    <a:pt x="65" y="124"/>
                  </a:cubicBezTo>
                  <a:close/>
                  <a:moveTo>
                    <a:pt x="73" y="124"/>
                  </a:moveTo>
                  <a:cubicBezTo>
                    <a:pt x="73" y="124"/>
                    <a:pt x="74" y="124"/>
                    <a:pt x="74" y="124"/>
                  </a:cubicBezTo>
                  <a:cubicBezTo>
                    <a:pt x="74" y="124"/>
                    <a:pt x="74" y="124"/>
                    <a:pt x="74" y="124"/>
                  </a:cubicBezTo>
                  <a:cubicBezTo>
                    <a:pt x="75" y="124"/>
                    <a:pt x="74" y="123"/>
                    <a:pt x="74" y="123"/>
                  </a:cubicBezTo>
                  <a:cubicBezTo>
                    <a:pt x="74" y="123"/>
                    <a:pt x="74" y="123"/>
                    <a:pt x="73" y="123"/>
                  </a:cubicBezTo>
                  <a:lnTo>
                    <a:pt x="73" y="124"/>
                  </a:lnTo>
                  <a:close/>
                  <a:moveTo>
                    <a:pt x="46" y="122"/>
                  </a:moveTo>
                  <a:cubicBezTo>
                    <a:pt x="46" y="123"/>
                    <a:pt x="46" y="124"/>
                    <a:pt x="47" y="124"/>
                  </a:cubicBezTo>
                  <a:cubicBezTo>
                    <a:pt x="47" y="125"/>
                    <a:pt x="48" y="125"/>
                    <a:pt x="48" y="125"/>
                  </a:cubicBezTo>
                  <a:cubicBezTo>
                    <a:pt x="48" y="124"/>
                    <a:pt x="48" y="124"/>
                    <a:pt x="48" y="123"/>
                  </a:cubicBezTo>
                  <a:cubicBezTo>
                    <a:pt x="48" y="123"/>
                    <a:pt x="48" y="123"/>
                    <a:pt x="48" y="122"/>
                  </a:cubicBezTo>
                  <a:cubicBezTo>
                    <a:pt x="47" y="122"/>
                    <a:pt x="47" y="122"/>
                    <a:pt x="46" y="122"/>
                  </a:cubicBezTo>
                  <a:close/>
                  <a:moveTo>
                    <a:pt x="60" y="122"/>
                  </a:moveTo>
                  <a:cubicBezTo>
                    <a:pt x="60" y="123"/>
                    <a:pt x="60" y="123"/>
                    <a:pt x="61" y="123"/>
                  </a:cubicBezTo>
                  <a:cubicBezTo>
                    <a:pt x="61" y="123"/>
                    <a:pt x="62" y="123"/>
                    <a:pt x="62" y="123"/>
                  </a:cubicBezTo>
                  <a:cubicBezTo>
                    <a:pt x="62" y="122"/>
                    <a:pt x="61" y="122"/>
                    <a:pt x="61" y="122"/>
                  </a:cubicBezTo>
                  <a:cubicBezTo>
                    <a:pt x="60" y="122"/>
                    <a:pt x="60" y="122"/>
                    <a:pt x="60" y="122"/>
                  </a:cubicBezTo>
                  <a:close/>
                  <a:moveTo>
                    <a:pt x="52" y="122"/>
                  </a:moveTo>
                  <a:cubicBezTo>
                    <a:pt x="52" y="122"/>
                    <a:pt x="51" y="122"/>
                    <a:pt x="51" y="122"/>
                  </a:cubicBezTo>
                  <a:cubicBezTo>
                    <a:pt x="51" y="122"/>
                    <a:pt x="51" y="122"/>
                    <a:pt x="51" y="122"/>
                  </a:cubicBezTo>
                  <a:cubicBezTo>
                    <a:pt x="51" y="123"/>
                    <a:pt x="51" y="123"/>
                    <a:pt x="51" y="123"/>
                  </a:cubicBezTo>
                  <a:cubicBezTo>
                    <a:pt x="52" y="123"/>
                    <a:pt x="52" y="123"/>
                    <a:pt x="52" y="123"/>
                  </a:cubicBezTo>
                  <a:cubicBezTo>
                    <a:pt x="52" y="124"/>
                    <a:pt x="52" y="124"/>
                    <a:pt x="52" y="124"/>
                  </a:cubicBezTo>
                  <a:cubicBezTo>
                    <a:pt x="52" y="124"/>
                    <a:pt x="51" y="124"/>
                    <a:pt x="51" y="125"/>
                  </a:cubicBezTo>
                  <a:cubicBezTo>
                    <a:pt x="51" y="125"/>
                    <a:pt x="50" y="125"/>
                    <a:pt x="50" y="125"/>
                  </a:cubicBezTo>
                  <a:cubicBezTo>
                    <a:pt x="50" y="126"/>
                    <a:pt x="51" y="126"/>
                    <a:pt x="51" y="126"/>
                  </a:cubicBezTo>
                  <a:cubicBezTo>
                    <a:pt x="52" y="126"/>
                    <a:pt x="52" y="126"/>
                    <a:pt x="53" y="126"/>
                  </a:cubicBezTo>
                  <a:cubicBezTo>
                    <a:pt x="53" y="125"/>
                    <a:pt x="53" y="124"/>
                    <a:pt x="54" y="123"/>
                  </a:cubicBezTo>
                  <a:cubicBezTo>
                    <a:pt x="54" y="124"/>
                    <a:pt x="55" y="124"/>
                    <a:pt x="55" y="124"/>
                  </a:cubicBezTo>
                  <a:cubicBezTo>
                    <a:pt x="56" y="124"/>
                    <a:pt x="56" y="124"/>
                    <a:pt x="57" y="123"/>
                  </a:cubicBezTo>
                  <a:cubicBezTo>
                    <a:pt x="56" y="123"/>
                    <a:pt x="56" y="122"/>
                    <a:pt x="56" y="122"/>
                  </a:cubicBezTo>
                  <a:cubicBezTo>
                    <a:pt x="56" y="122"/>
                    <a:pt x="55" y="121"/>
                    <a:pt x="55" y="121"/>
                  </a:cubicBezTo>
                  <a:cubicBezTo>
                    <a:pt x="54" y="121"/>
                    <a:pt x="54" y="121"/>
                    <a:pt x="53" y="121"/>
                  </a:cubicBezTo>
                  <a:cubicBezTo>
                    <a:pt x="53" y="121"/>
                    <a:pt x="52" y="121"/>
                    <a:pt x="52" y="122"/>
                  </a:cubicBezTo>
                  <a:close/>
                  <a:moveTo>
                    <a:pt x="69" y="121"/>
                  </a:moveTo>
                  <a:cubicBezTo>
                    <a:pt x="68" y="122"/>
                    <a:pt x="69" y="122"/>
                    <a:pt x="70" y="122"/>
                  </a:cubicBezTo>
                  <a:cubicBezTo>
                    <a:pt x="70" y="122"/>
                    <a:pt x="70" y="121"/>
                    <a:pt x="70" y="121"/>
                  </a:cubicBezTo>
                  <a:cubicBezTo>
                    <a:pt x="69" y="121"/>
                    <a:pt x="69" y="121"/>
                    <a:pt x="69" y="121"/>
                  </a:cubicBezTo>
                  <a:close/>
                  <a:moveTo>
                    <a:pt x="86" y="123"/>
                  </a:moveTo>
                  <a:cubicBezTo>
                    <a:pt x="86" y="123"/>
                    <a:pt x="86" y="123"/>
                    <a:pt x="86" y="123"/>
                  </a:cubicBezTo>
                  <a:cubicBezTo>
                    <a:pt x="87" y="122"/>
                    <a:pt x="87" y="122"/>
                    <a:pt x="87" y="122"/>
                  </a:cubicBezTo>
                  <a:cubicBezTo>
                    <a:pt x="86" y="121"/>
                    <a:pt x="86" y="121"/>
                    <a:pt x="86" y="121"/>
                  </a:cubicBezTo>
                  <a:cubicBezTo>
                    <a:pt x="86" y="121"/>
                    <a:pt x="85" y="120"/>
                    <a:pt x="85" y="121"/>
                  </a:cubicBezTo>
                  <a:cubicBezTo>
                    <a:pt x="84" y="121"/>
                    <a:pt x="84" y="121"/>
                    <a:pt x="84" y="122"/>
                  </a:cubicBezTo>
                  <a:cubicBezTo>
                    <a:pt x="85" y="123"/>
                    <a:pt x="85" y="123"/>
                    <a:pt x="86" y="123"/>
                  </a:cubicBezTo>
                  <a:close/>
                  <a:moveTo>
                    <a:pt x="68" y="119"/>
                  </a:moveTo>
                  <a:cubicBezTo>
                    <a:pt x="69" y="119"/>
                    <a:pt x="69" y="119"/>
                    <a:pt x="69" y="119"/>
                  </a:cubicBezTo>
                  <a:cubicBezTo>
                    <a:pt x="69" y="119"/>
                    <a:pt x="69" y="119"/>
                    <a:pt x="69" y="118"/>
                  </a:cubicBezTo>
                  <a:cubicBezTo>
                    <a:pt x="69" y="118"/>
                    <a:pt x="68" y="119"/>
                    <a:pt x="68" y="119"/>
                  </a:cubicBezTo>
                  <a:close/>
                  <a:moveTo>
                    <a:pt x="68" y="119"/>
                  </a:moveTo>
                  <a:cubicBezTo>
                    <a:pt x="68" y="118"/>
                    <a:pt x="68" y="118"/>
                    <a:pt x="67" y="118"/>
                  </a:cubicBezTo>
                  <a:cubicBezTo>
                    <a:pt x="67" y="118"/>
                    <a:pt x="67" y="118"/>
                    <a:pt x="68" y="119"/>
                  </a:cubicBezTo>
                  <a:cubicBezTo>
                    <a:pt x="68" y="119"/>
                    <a:pt x="68" y="119"/>
                    <a:pt x="68" y="119"/>
                  </a:cubicBezTo>
                  <a:close/>
                  <a:moveTo>
                    <a:pt x="42" y="119"/>
                  </a:moveTo>
                  <a:cubicBezTo>
                    <a:pt x="42" y="119"/>
                    <a:pt x="43" y="119"/>
                    <a:pt x="43" y="119"/>
                  </a:cubicBezTo>
                  <a:cubicBezTo>
                    <a:pt x="43" y="119"/>
                    <a:pt x="44" y="119"/>
                    <a:pt x="44" y="119"/>
                  </a:cubicBezTo>
                  <a:cubicBezTo>
                    <a:pt x="44" y="118"/>
                    <a:pt x="44" y="118"/>
                    <a:pt x="43" y="118"/>
                  </a:cubicBezTo>
                  <a:cubicBezTo>
                    <a:pt x="42" y="118"/>
                    <a:pt x="42" y="118"/>
                    <a:pt x="42" y="119"/>
                  </a:cubicBezTo>
                  <a:close/>
                  <a:moveTo>
                    <a:pt x="52" y="119"/>
                  </a:moveTo>
                  <a:cubicBezTo>
                    <a:pt x="51" y="119"/>
                    <a:pt x="51" y="119"/>
                    <a:pt x="50" y="119"/>
                  </a:cubicBezTo>
                  <a:cubicBezTo>
                    <a:pt x="50" y="119"/>
                    <a:pt x="50" y="119"/>
                    <a:pt x="50" y="119"/>
                  </a:cubicBezTo>
                  <a:cubicBezTo>
                    <a:pt x="49" y="119"/>
                    <a:pt x="49" y="118"/>
                    <a:pt x="49" y="118"/>
                  </a:cubicBezTo>
                  <a:cubicBezTo>
                    <a:pt x="48" y="118"/>
                    <a:pt x="48" y="119"/>
                    <a:pt x="48" y="119"/>
                  </a:cubicBezTo>
                  <a:cubicBezTo>
                    <a:pt x="48" y="119"/>
                    <a:pt x="48" y="119"/>
                    <a:pt x="48" y="120"/>
                  </a:cubicBezTo>
                  <a:cubicBezTo>
                    <a:pt x="49" y="120"/>
                    <a:pt x="49" y="120"/>
                    <a:pt x="49" y="120"/>
                  </a:cubicBezTo>
                  <a:cubicBezTo>
                    <a:pt x="49" y="121"/>
                    <a:pt x="49" y="121"/>
                    <a:pt x="49" y="121"/>
                  </a:cubicBezTo>
                  <a:cubicBezTo>
                    <a:pt x="50" y="121"/>
                    <a:pt x="50" y="121"/>
                    <a:pt x="51" y="121"/>
                  </a:cubicBezTo>
                  <a:cubicBezTo>
                    <a:pt x="51" y="121"/>
                    <a:pt x="51" y="121"/>
                    <a:pt x="52" y="121"/>
                  </a:cubicBezTo>
                  <a:cubicBezTo>
                    <a:pt x="52" y="120"/>
                    <a:pt x="53" y="120"/>
                    <a:pt x="53" y="120"/>
                  </a:cubicBezTo>
                  <a:cubicBezTo>
                    <a:pt x="53" y="119"/>
                    <a:pt x="53" y="119"/>
                    <a:pt x="54" y="119"/>
                  </a:cubicBezTo>
                  <a:cubicBezTo>
                    <a:pt x="54" y="118"/>
                    <a:pt x="53" y="118"/>
                    <a:pt x="53" y="118"/>
                  </a:cubicBezTo>
                  <a:lnTo>
                    <a:pt x="52" y="119"/>
                  </a:lnTo>
                  <a:close/>
                  <a:moveTo>
                    <a:pt x="61" y="119"/>
                  </a:moveTo>
                  <a:cubicBezTo>
                    <a:pt x="61" y="119"/>
                    <a:pt x="62" y="119"/>
                    <a:pt x="62" y="119"/>
                  </a:cubicBezTo>
                  <a:cubicBezTo>
                    <a:pt x="63" y="119"/>
                    <a:pt x="63" y="118"/>
                    <a:pt x="63" y="118"/>
                  </a:cubicBezTo>
                  <a:cubicBezTo>
                    <a:pt x="63" y="117"/>
                    <a:pt x="63" y="117"/>
                    <a:pt x="63" y="117"/>
                  </a:cubicBezTo>
                  <a:cubicBezTo>
                    <a:pt x="62" y="117"/>
                    <a:pt x="62" y="117"/>
                    <a:pt x="62" y="117"/>
                  </a:cubicBezTo>
                  <a:cubicBezTo>
                    <a:pt x="61" y="117"/>
                    <a:pt x="61" y="117"/>
                    <a:pt x="61" y="118"/>
                  </a:cubicBezTo>
                  <a:cubicBezTo>
                    <a:pt x="61" y="118"/>
                    <a:pt x="61" y="118"/>
                    <a:pt x="61" y="119"/>
                  </a:cubicBezTo>
                  <a:close/>
                  <a:moveTo>
                    <a:pt x="72" y="118"/>
                  </a:moveTo>
                  <a:cubicBezTo>
                    <a:pt x="72" y="118"/>
                    <a:pt x="72" y="118"/>
                    <a:pt x="72" y="118"/>
                  </a:cubicBezTo>
                  <a:cubicBezTo>
                    <a:pt x="73" y="118"/>
                    <a:pt x="74" y="118"/>
                    <a:pt x="74" y="118"/>
                  </a:cubicBezTo>
                  <a:cubicBezTo>
                    <a:pt x="74" y="117"/>
                    <a:pt x="74" y="117"/>
                    <a:pt x="73" y="117"/>
                  </a:cubicBezTo>
                  <a:cubicBezTo>
                    <a:pt x="72" y="116"/>
                    <a:pt x="72" y="117"/>
                    <a:pt x="72" y="118"/>
                  </a:cubicBezTo>
                  <a:close/>
                  <a:moveTo>
                    <a:pt x="48" y="114"/>
                  </a:moveTo>
                  <a:cubicBezTo>
                    <a:pt x="48" y="115"/>
                    <a:pt x="48" y="116"/>
                    <a:pt x="47" y="116"/>
                  </a:cubicBezTo>
                  <a:cubicBezTo>
                    <a:pt x="47" y="116"/>
                    <a:pt x="46" y="117"/>
                    <a:pt x="47" y="118"/>
                  </a:cubicBezTo>
                  <a:cubicBezTo>
                    <a:pt x="47" y="118"/>
                    <a:pt x="47" y="117"/>
                    <a:pt x="48" y="117"/>
                  </a:cubicBezTo>
                  <a:cubicBezTo>
                    <a:pt x="49" y="116"/>
                    <a:pt x="49" y="116"/>
                    <a:pt x="50" y="117"/>
                  </a:cubicBezTo>
                  <a:cubicBezTo>
                    <a:pt x="51" y="116"/>
                    <a:pt x="51" y="116"/>
                    <a:pt x="51" y="116"/>
                  </a:cubicBezTo>
                  <a:cubicBezTo>
                    <a:pt x="51" y="116"/>
                    <a:pt x="51" y="115"/>
                    <a:pt x="50" y="115"/>
                  </a:cubicBezTo>
                  <a:cubicBezTo>
                    <a:pt x="50" y="115"/>
                    <a:pt x="50" y="114"/>
                    <a:pt x="49" y="114"/>
                  </a:cubicBezTo>
                  <a:cubicBezTo>
                    <a:pt x="49" y="114"/>
                    <a:pt x="48" y="114"/>
                    <a:pt x="48" y="114"/>
                  </a:cubicBezTo>
                  <a:close/>
                  <a:moveTo>
                    <a:pt x="63" y="114"/>
                  </a:moveTo>
                  <a:cubicBezTo>
                    <a:pt x="62" y="114"/>
                    <a:pt x="62" y="113"/>
                    <a:pt x="62" y="113"/>
                  </a:cubicBezTo>
                  <a:cubicBezTo>
                    <a:pt x="61" y="113"/>
                    <a:pt x="61" y="113"/>
                    <a:pt x="61" y="114"/>
                  </a:cubicBezTo>
                  <a:cubicBezTo>
                    <a:pt x="61" y="114"/>
                    <a:pt x="61" y="114"/>
                    <a:pt x="61" y="114"/>
                  </a:cubicBezTo>
                  <a:cubicBezTo>
                    <a:pt x="62" y="114"/>
                    <a:pt x="62" y="115"/>
                    <a:pt x="62" y="115"/>
                  </a:cubicBezTo>
                  <a:cubicBezTo>
                    <a:pt x="62" y="115"/>
                    <a:pt x="62" y="115"/>
                    <a:pt x="62" y="115"/>
                  </a:cubicBezTo>
                  <a:cubicBezTo>
                    <a:pt x="63" y="115"/>
                    <a:pt x="63" y="114"/>
                    <a:pt x="63" y="114"/>
                  </a:cubicBezTo>
                  <a:close/>
                  <a:moveTo>
                    <a:pt x="54" y="113"/>
                  </a:moveTo>
                  <a:cubicBezTo>
                    <a:pt x="54" y="114"/>
                    <a:pt x="54" y="114"/>
                    <a:pt x="55" y="114"/>
                  </a:cubicBezTo>
                  <a:cubicBezTo>
                    <a:pt x="55" y="114"/>
                    <a:pt x="55" y="114"/>
                    <a:pt x="55" y="113"/>
                  </a:cubicBezTo>
                  <a:cubicBezTo>
                    <a:pt x="55" y="113"/>
                    <a:pt x="55" y="113"/>
                    <a:pt x="54" y="113"/>
                  </a:cubicBezTo>
                  <a:cubicBezTo>
                    <a:pt x="54" y="113"/>
                    <a:pt x="54" y="113"/>
                    <a:pt x="54" y="113"/>
                  </a:cubicBezTo>
                  <a:close/>
                  <a:moveTo>
                    <a:pt x="51" y="113"/>
                  </a:moveTo>
                  <a:cubicBezTo>
                    <a:pt x="51" y="113"/>
                    <a:pt x="51" y="113"/>
                    <a:pt x="52" y="113"/>
                  </a:cubicBezTo>
                  <a:cubicBezTo>
                    <a:pt x="52" y="113"/>
                    <a:pt x="52" y="113"/>
                    <a:pt x="52" y="113"/>
                  </a:cubicBezTo>
                  <a:cubicBezTo>
                    <a:pt x="51" y="112"/>
                    <a:pt x="51" y="112"/>
                    <a:pt x="51" y="113"/>
                  </a:cubicBezTo>
                  <a:close/>
                  <a:moveTo>
                    <a:pt x="47" y="113"/>
                  </a:moveTo>
                  <a:cubicBezTo>
                    <a:pt x="47" y="112"/>
                    <a:pt x="46" y="111"/>
                    <a:pt x="46" y="111"/>
                  </a:cubicBezTo>
                  <a:cubicBezTo>
                    <a:pt x="45" y="111"/>
                    <a:pt x="45" y="111"/>
                    <a:pt x="45" y="111"/>
                  </a:cubicBezTo>
                  <a:cubicBezTo>
                    <a:pt x="45" y="112"/>
                    <a:pt x="45" y="112"/>
                    <a:pt x="45" y="113"/>
                  </a:cubicBezTo>
                  <a:cubicBezTo>
                    <a:pt x="45" y="113"/>
                    <a:pt x="45" y="113"/>
                    <a:pt x="45" y="113"/>
                  </a:cubicBezTo>
                  <a:cubicBezTo>
                    <a:pt x="46" y="114"/>
                    <a:pt x="46" y="114"/>
                    <a:pt x="47" y="113"/>
                  </a:cubicBezTo>
                  <a:close/>
                  <a:moveTo>
                    <a:pt x="49" y="109"/>
                  </a:moveTo>
                  <a:cubicBezTo>
                    <a:pt x="49" y="110"/>
                    <a:pt x="49" y="110"/>
                    <a:pt x="50" y="110"/>
                  </a:cubicBezTo>
                  <a:cubicBezTo>
                    <a:pt x="50" y="111"/>
                    <a:pt x="51" y="111"/>
                    <a:pt x="52" y="111"/>
                  </a:cubicBezTo>
                  <a:cubicBezTo>
                    <a:pt x="52" y="111"/>
                    <a:pt x="52" y="111"/>
                    <a:pt x="53" y="112"/>
                  </a:cubicBezTo>
                  <a:cubicBezTo>
                    <a:pt x="53" y="112"/>
                    <a:pt x="54" y="112"/>
                    <a:pt x="54" y="112"/>
                  </a:cubicBezTo>
                  <a:cubicBezTo>
                    <a:pt x="55" y="111"/>
                    <a:pt x="55" y="111"/>
                    <a:pt x="55" y="110"/>
                  </a:cubicBezTo>
                  <a:cubicBezTo>
                    <a:pt x="55" y="110"/>
                    <a:pt x="54" y="109"/>
                    <a:pt x="54" y="109"/>
                  </a:cubicBezTo>
                  <a:cubicBezTo>
                    <a:pt x="53" y="109"/>
                    <a:pt x="52" y="109"/>
                    <a:pt x="52" y="109"/>
                  </a:cubicBezTo>
                  <a:cubicBezTo>
                    <a:pt x="51" y="109"/>
                    <a:pt x="50" y="109"/>
                    <a:pt x="49" y="109"/>
                  </a:cubicBezTo>
                  <a:close/>
                  <a:moveTo>
                    <a:pt x="45" y="109"/>
                  </a:moveTo>
                  <a:cubicBezTo>
                    <a:pt x="45" y="109"/>
                    <a:pt x="46" y="109"/>
                    <a:pt x="46" y="109"/>
                  </a:cubicBezTo>
                  <a:cubicBezTo>
                    <a:pt x="46" y="109"/>
                    <a:pt x="46" y="108"/>
                    <a:pt x="46" y="108"/>
                  </a:cubicBezTo>
                  <a:cubicBezTo>
                    <a:pt x="46" y="108"/>
                    <a:pt x="46" y="108"/>
                    <a:pt x="46" y="108"/>
                  </a:cubicBezTo>
                  <a:cubicBezTo>
                    <a:pt x="46" y="108"/>
                    <a:pt x="46" y="108"/>
                    <a:pt x="46" y="108"/>
                  </a:cubicBezTo>
                  <a:lnTo>
                    <a:pt x="45" y="109"/>
                  </a:lnTo>
                  <a:close/>
                  <a:moveTo>
                    <a:pt x="60" y="107"/>
                  </a:moveTo>
                  <a:cubicBezTo>
                    <a:pt x="60" y="108"/>
                    <a:pt x="60" y="108"/>
                    <a:pt x="61" y="108"/>
                  </a:cubicBezTo>
                  <a:cubicBezTo>
                    <a:pt x="61" y="109"/>
                    <a:pt x="62" y="108"/>
                    <a:pt x="62" y="107"/>
                  </a:cubicBezTo>
                  <a:cubicBezTo>
                    <a:pt x="61" y="106"/>
                    <a:pt x="61" y="106"/>
                    <a:pt x="60" y="107"/>
                  </a:cubicBezTo>
                  <a:close/>
                  <a:moveTo>
                    <a:pt x="64" y="107"/>
                  </a:moveTo>
                  <a:cubicBezTo>
                    <a:pt x="64" y="108"/>
                    <a:pt x="64" y="108"/>
                    <a:pt x="65" y="108"/>
                  </a:cubicBezTo>
                  <a:cubicBezTo>
                    <a:pt x="66" y="108"/>
                    <a:pt x="66" y="108"/>
                    <a:pt x="66" y="108"/>
                  </a:cubicBezTo>
                  <a:cubicBezTo>
                    <a:pt x="66" y="107"/>
                    <a:pt x="66" y="107"/>
                    <a:pt x="66" y="106"/>
                  </a:cubicBezTo>
                  <a:cubicBezTo>
                    <a:pt x="66" y="106"/>
                    <a:pt x="66" y="106"/>
                    <a:pt x="65" y="106"/>
                  </a:cubicBezTo>
                  <a:cubicBezTo>
                    <a:pt x="65" y="106"/>
                    <a:pt x="65" y="106"/>
                    <a:pt x="64" y="106"/>
                  </a:cubicBezTo>
                  <a:cubicBezTo>
                    <a:pt x="64" y="106"/>
                    <a:pt x="64" y="107"/>
                    <a:pt x="64" y="107"/>
                  </a:cubicBezTo>
                  <a:close/>
                  <a:moveTo>
                    <a:pt x="48" y="106"/>
                  </a:moveTo>
                  <a:cubicBezTo>
                    <a:pt x="48" y="106"/>
                    <a:pt x="49" y="106"/>
                    <a:pt x="49" y="106"/>
                  </a:cubicBezTo>
                  <a:cubicBezTo>
                    <a:pt x="48" y="106"/>
                    <a:pt x="48" y="106"/>
                    <a:pt x="48" y="106"/>
                  </a:cubicBezTo>
                  <a:cubicBezTo>
                    <a:pt x="48" y="106"/>
                    <a:pt x="48" y="106"/>
                    <a:pt x="48" y="106"/>
                  </a:cubicBezTo>
                  <a:close/>
                  <a:moveTo>
                    <a:pt x="57" y="106"/>
                  </a:moveTo>
                  <a:cubicBezTo>
                    <a:pt x="57" y="106"/>
                    <a:pt x="57" y="107"/>
                    <a:pt x="58" y="107"/>
                  </a:cubicBezTo>
                  <a:cubicBezTo>
                    <a:pt x="58" y="107"/>
                    <a:pt x="58" y="107"/>
                    <a:pt x="59" y="107"/>
                  </a:cubicBezTo>
                  <a:cubicBezTo>
                    <a:pt x="59" y="106"/>
                    <a:pt x="59" y="106"/>
                    <a:pt x="58" y="106"/>
                  </a:cubicBezTo>
                  <a:cubicBezTo>
                    <a:pt x="58" y="106"/>
                    <a:pt x="57" y="106"/>
                    <a:pt x="57" y="105"/>
                  </a:cubicBezTo>
                  <a:cubicBezTo>
                    <a:pt x="57" y="106"/>
                    <a:pt x="57" y="106"/>
                    <a:pt x="57" y="106"/>
                  </a:cubicBezTo>
                  <a:cubicBezTo>
                    <a:pt x="57" y="106"/>
                    <a:pt x="57" y="106"/>
                    <a:pt x="57" y="106"/>
                  </a:cubicBezTo>
                  <a:close/>
                  <a:moveTo>
                    <a:pt x="70" y="107"/>
                  </a:moveTo>
                  <a:cubicBezTo>
                    <a:pt x="70" y="106"/>
                    <a:pt x="70" y="106"/>
                    <a:pt x="70" y="105"/>
                  </a:cubicBezTo>
                  <a:cubicBezTo>
                    <a:pt x="69" y="105"/>
                    <a:pt x="69" y="105"/>
                    <a:pt x="69" y="106"/>
                  </a:cubicBezTo>
                  <a:cubicBezTo>
                    <a:pt x="69" y="107"/>
                    <a:pt x="69" y="107"/>
                    <a:pt x="70" y="107"/>
                  </a:cubicBezTo>
                  <a:close/>
                  <a:moveTo>
                    <a:pt x="54" y="105"/>
                  </a:moveTo>
                  <a:lnTo>
                    <a:pt x="55" y="105"/>
                  </a:lnTo>
                  <a:cubicBezTo>
                    <a:pt x="55" y="105"/>
                    <a:pt x="55" y="105"/>
                    <a:pt x="55" y="104"/>
                  </a:cubicBezTo>
                  <a:cubicBezTo>
                    <a:pt x="55" y="104"/>
                    <a:pt x="55" y="104"/>
                    <a:pt x="54" y="104"/>
                  </a:cubicBezTo>
                  <a:cubicBezTo>
                    <a:pt x="54" y="104"/>
                    <a:pt x="54" y="104"/>
                    <a:pt x="54" y="105"/>
                  </a:cubicBezTo>
                  <a:close/>
                  <a:moveTo>
                    <a:pt x="37" y="104"/>
                  </a:moveTo>
                  <a:cubicBezTo>
                    <a:pt x="37" y="104"/>
                    <a:pt x="38" y="104"/>
                    <a:pt x="38" y="104"/>
                  </a:cubicBezTo>
                  <a:cubicBezTo>
                    <a:pt x="38" y="103"/>
                    <a:pt x="37" y="103"/>
                    <a:pt x="37" y="103"/>
                  </a:cubicBezTo>
                  <a:cubicBezTo>
                    <a:pt x="37" y="103"/>
                    <a:pt x="37" y="104"/>
                    <a:pt x="37" y="104"/>
                  </a:cubicBezTo>
                  <a:cubicBezTo>
                    <a:pt x="37" y="104"/>
                    <a:pt x="37" y="104"/>
                    <a:pt x="37" y="104"/>
                  </a:cubicBezTo>
                  <a:close/>
                  <a:moveTo>
                    <a:pt x="54" y="103"/>
                  </a:moveTo>
                  <a:cubicBezTo>
                    <a:pt x="54" y="103"/>
                    <a:pt x="54" y="103"/>
                    <a:pt x="54" y="103"/>
                  </a:cubicBezTo>
                  <a:cubicBezTo>
                    <a:pt x="54" y="103"/>
                    <a:pt x="54" y="102"/>
                    <a:pt x="54" y="102"/>
                  </a:cubicBezTo>
                  <a:cubicBezTo>
                    <a:pt x="54" y="102"/>
                    <a:pt x="53" y="102"/>
                    <a:pt x="53" y="102"/>
                  </a:cubicBezTo>
                  <a:cubicBezTo>
                    <a:pt x="53" y="102"/>
                    <a:pt x="53" y="102"/>
                    <a:pt x="53" y="103"/>
                  </a:cubicBezTo>
                  <a:cubicBezTo>
                    <a:pt x="53" y="103"/>
                    <a:pt x="53" y="103"/>
                    <a:pt x="53" y="103"/>
                  </a:cubicBezTo>
                  <a:cubicBezTo>
                    <a:pt x="53" y="103"/>
                    <a:pt x="53" y="103"/>
                    <a:pt x="54" y="103"/>
                  </a:cubicBezTo>
                  <a:close/>
                  <a:moveTo>
                    <a:pt x="61" y="103"/>
                  </a:moveTo>
                  <a:cubicBezTo>
                    <a:pt x="61" y="103"/>
                    <a:pt x="61" y="103"/>
                    <a:pt x="62" y="103"/>
                  </a:cubicBezTo>
                  <a:cubicBezTo>
                    <a:pt x="62" y="103"/>
                    <a:pt x="62" y="103"/>
                    <a:pt x="63" y="103"/>
                  </a:cubicBezTo>
                  <a:cubicBezTo>
                    <a:pt x="63" y="102"/>
                    <a:pt x="63" y="102"/>
                    <a:pt x="63" y="102"/>
                  </a:cubicBezTo>
                  <a:cubicBezTo>
                    <a:pt x="62" y="102"/>
                    <a:pt x="62" y="102"/>
                    <a:pt x="61" y="102"/>
                  </a:cubicBezTo>
                  <a:cubicBezTo>
                    <a:pt x="61" y="102"/>
                    <a:pt x="61" y="102"/>
                    <a:pt x="61" y="103"/>
                  </a:cubicBezTo>
                  <a:close/>
                  <a:moveTo>
                    <a:pt x="58" y="102"/>
                  </a:moveTo>
                  <a:cubicBezTo>
                    <a:pt x="58" y="102"/>
                    <a:pt x="58" y="102"/>
                    <a:pt x="58" y="102"/>
                  </a:cubicBezTo>
                  <a:cubicBezTo>
                    <a:pt x="58" y="101"/>
                    <a:pt x="58" y="101"/>
                    <a:pt x="58" y="101"/>
                  </a:cubicBezTo>
                  <a:lnTo>
                    <a:pt x="58" y="101"/>
                  </a:lnTo>
                  <a:cubicBezTo>
                    <a:pt x="58" y="101"/>
                    <a:pt x="58" y="102"/>
                    <a:pt x="58" y="102"/>
                  </a:cubicBezTo>
                  <a:close/>
                  <a:moveTo>
                    <a:pt x="82" y="104"/>
                  </a:moveTo>
                  <a:cubicBezTo>
                    <a:pt x="82" y="102"/>
                    <a:pt x="81" y="102"/>
                    <a:pt x="80" y="101"/>
                  </a:cubicBezTo>
                  <a:cubicBezTo>
                    <a:pt x="79" y="101"/>
                    <a:pt x="78" y="100"/>
                    <a:pt x="77" y="101"/>
                  </a:cubicBezTo>
                  <a:cubicBezTo>
                    <a:pt x="76" y="101"/>
                    <a:pt x="76" y="101"/>
                    <a:pt x="76" y="102"/>
                  </a:cubicBezTo>
                  <a:cubicBezTo>
                    <a:pt x="75" y="102"/>
                    <a:pt x="75" y="103"/>
                    <a:pt x="74" y="103"/>
                  </a:cubicBezTo>
                  <a:cubicBezTo>
                    <a:pt x="74" y="104"/>
                    <a:pt x="74" y="105"/>
                    <a:pt x="74" y="105"/>
                  </a:cubicBezTo>
                  <a:cubicBezTo>
                    <a:pt x="75" y="106"/>
                    <a:pt x="75" y="106"/>
                    <a:pt x="76" y="106"/>
                  </a:cubicBezTo>
                  <a:cubicBezTo>
                    <a:pt x="76" y="107"/>
                    <a:pt x="77" y="107"/>
                    <a:pt x="77" y="107"/>
                  </a:cubicBezTo>
                  <a:cubicBezTo>
                    <a:pt x="78" y="107"/>
                    <a:pt x="78" y="107"/>
                    <a:pt x="79" y="108"/>
                  </a:cubicBezTo>
                  <a:cubicBezTo>
                    <a:pt x="79" y="107"/>
                    <a:pt x="80" y="107"/>
                    <a:pt x="81" y="106"/>
                  </a:cubicBezTo>
                  <a:cubicBezTo>
                    <a:pt x="82" y="106"/>
                    <a:pt x="82" y="105"/>
                    <a:pt x="82" y="104"/>
                  </a:cubicBezTo>
                  <a:close/>
                  <a:moveTo>
                    <a:pt x="45" y="101"/>
                  </a:moveTo>
                  <a:cubicBezTo>
                    <a:pt x="45" y="101"/>
                    <a:pt x="44" y="102"/>
                    <a:pt x="44" y="102"/>
                  </a:cubicBezTo>
                  <a:cubicBezTo>
                    <a:pt x="44" y="103"/>
                    <a:pt x="44" y="104"/>
                    <a:pt x="44" y="105"/>
                  </a:cubicBezTo>
                  <a:cubicBezTo>
                    <a:pt x="44" y="105"/>
                    <a:pt x="44" y="105"/>
                    <a:pt x="44" y="105"/>
                  </a:cubicBezTo>
                  <a:cubicBezTo>
                    <a:pt x="44" y="105"/>
                    <a:pt x="44" y="105"/>
                    <a:pt x="43" y="105"/>
                  </a:cubicBezTo>
                  <a:cubicBezTo>
                    <a:pt x="43" y="105"/>
                    <a:pt x="43" y="105"/>
                    <a:pt x="43" y="105"/>
                  </a:cubicBezTo>
                  <a:cubicBezTo>
                    <a:pt x="43" y="105"/>
                    <a:pt x="43" y="105"/>
                    <a:pt x="42" y="105"/>
                  </a:cubicBezTo>
                  <a:cubicBezTo>
                    <a:pt x="42" y="105"/>
                    <a:pt x="42" y="105"/>
                    <a:pt x="42" y="106"/>
                  </a:cubicBezTo>
                  <a:cubicBezTo>
                    <a:pt x="42" y="106"/>
                    <a:pt x="42" y="107"/>
                    <a:pt x="42" y="107"/>
                  </a:cubicBezTo>
                  <a:cubicBezTo>
                    <a:pt x="43" y="106"/>
                    <a:pt x="44" y="106"/>
                    <a:pt x="44" y="106"/>
                  </a:cubicBezTo>
                  <a:cubicBezTo>
                    <a:pt x="45" y="106"/>
                    <a:pt x="46" y="106"/>
                    <a:pt x="46" y="106"/>
                  </a:cubicBezTo>
                  <a:cubicBezTo>
                    <a:pt x="46" y="106"/>
                    <a:pt x="46" y="105"/>
                    <a:pt x="46" y="104"/>
                  </a:cubicBezTo>
                  <a:cubicBezTo>
                    <a:pt x="45" y="104"/>
                    <a:pt x="45" y="103"/>
                    <a:pt x="46" y="103"/>
                  </a:cubicBezTo>
                  <a:cubicBezTo>
                    <a:pt x="46" y="103"/>
                    <a:pt x="46" y="103"/>
                    <a:pt x="46" y="103"/>
                  </a:cubicBezTo>
                  <a:cubicBezTo>
                    <a:pt x="46" y="103"/>
                    <a:pt x="46" y="104"/>
                    <a:pt x="47" y="104"/>
                  </a:cubicBezTo>
                  <a:cubicBezTo>
                    <a:pt x="47" y="104"/>
                    <a:pt x="47" y="104"/>
                    <a:pt x="47" y="104"/>
                  </a:cubicBezTo>
                  <a:cubicBezTo>
                    <a:pt x="48" y="104"/>
                    <a:pt x="48" y="104"/>
                    <a:pt x="48" y="103"/>
                  </a:cubicBezTo>
                  <a:cubicBezTo>
                    <a:pt x="48" y="103"/>
                    <a:pt x="47" y="103"/>
                    <a:pt x="47" y="102"/>
                  </a:cubicBezTo>
                  <a:cubicBezTo>
                    <a:pt x="47" y="102"/>
                    <a:pt x="47" y="101"/>
                    <a:pt x="47" y="101"/>
                  </a:cubicBezTo>
                  <a:cubicBezTo>
                    <a:pt x="46" y="101"/>
                    <a:pt x="45" y="101"/>
                    <a:pt x="45" y="101"/>
                  </a:cubicBezTo>
                  <a:close/>
                  <a:moveTo>
                    <a:pt x="54" y="102"/>
                  </a:moveTo>
                  <a:cubicBezTo>
                    <a:pt x="55" y="102"/>
                    <a:pt x="55" y="101"/>
                    <a:pt x="56" y="101"/>
                  </a:cubicBezTo>
                  <a:cubicBezTo>
                    <a:pt x="56" y="100"/>
                    <a:pt x="55" y="100"/>
                    <a:pt x="55" y="100"/>
                  </a:cubicBezTo>
                  <a:cubicBezTo>
                    <a:pt x="54" y="101"/>
                    <a:pt x="54" y="101"/>
                    <a:pt x="54" y="102"/>
                  </a:cubicBezTo>
                  <a:close/>
                  <a:moveTo>
                    <a:pt x="43" y="98"/>
                  </a:moveTo>
                  <a:cubicBezTo>
                    <a:pt x="43" y="98"/>
                    <a:pt x="43" y="98"/>
                    <a:pt x="43" y="98"/>
                  </a:cubicBezTo>
                  <a:cubicBezTo>
                    <a:pt x="44" y="98"/>
                    <a:pt x="44" y="97"/>
                    <a:pt x="44" y="97"/>
                  </a:cubicBezTo>
                  <a:cubicBezTo>
                    <a:pt x="43" y="97"/>
                    <a:pt x="43" y="97"/>
                    <a:pt x="43" y="97"/>
                  </a:cubicBezTo>
                  <a:cubicBezTo>
                    <a:pt x="43" y="97"/>
                    <a:pt x="42" y="98"/>
                    <a:pt x="43" y="98"/>
                  </a:cubicBezTo>
                  <a:close/>
                  <a:moveTo>
                    <a:pt x="38" y="98"/>
                  </a:moveTo>
                  <a:cubicBezTo>
                    <a:pt x="39" y="98"/>
                    <a:pt x="40" y="98"/>
                    <a:pt x="41" y="98"/>
                  </a:cubicBezTo>
                  <a:cubicBezTo>
                    <a:pt x="41" y="98"/>
                    <a:pt x="41" y="97"/>
                    <a:pt x="41" y="96"/>
                  </a:cubicBezTo>
                  <a:cubicBezTo>
                    <a:pt x="40" y="96"/>
                    <a:pt x="40" y="97"/>
                    <a:pt x="39" y="97"/>
                  </a:cubicBezTo>
                  <a:cubicBezTo>
                    <a:pt x="39" y="97"/>
                    <a:pt x="39" y="98"/>
                    <a:pt x="38" y="98"/>
                  </a:cubicBezTo>
                  <a:close/>
                  <a:moveTo>
                    <a:pt x="53" y="96"/>
                  </a:moveTo>
                  <a:cubicBezTo>
                    <a:pt x="53" y="96"/>
                    <a:pt x="53" y="96"/>
                    <a:pt x="52" y="96"/>
                  </a:cubicBezTo>
                  <a:cubicBezTo>
                    <a:pt x="52" y="96"/>
                    <a:pt x="52" y="96"/>
                    <a:pt x="52" y="96"/>
                  </a:cubicBezTo>
                  <a:cubicBezTo>
                    <a:pt x="52" y="97"/>
                    <a:pt x="52" y="97"/>
                    <a:pt x="52" y="97"/>
                  </a:cubicBezTo>
                  <a:cubicBezTo>
                    <a:pt x="52" y="97"/>
                    <a:pt x="53" y="98"/>
                    <a:pt x="53" y="98"/>
                  </a:cubicBezTo>
                  <a:cubicBezTo>
                    <a:pt x="53" y="97"/>
                    <a:pt x="53" y="97"/>
                    <a:pt x="54" y="97"/>
                  </a:cubicBezTo>
                  <a:cubicBezTo>
                    <a:pt x="54" y="97"/>
                    <a:pt x="54" y="97"/>
                    <a:pt x="54" y="97"/>
                  </a:cubicBezTo>
                  <a:cubicBezTo>
                    <a:pt x="54" y="97"/>
                    <a:pt x="54" y="97"/>
                    <a:pt x="54" y="97"/>
                  </a:cubicBezTo>
                  <a:cubicBezTo>
                    <a:pt x="55" y="97"/>
                    <a:pt x="55" y="97"/>
                    <a:pt x="55" y="97"/>
                  </a:cubicBezTo>
                  <a:cubicBezTo>
                    <a:pt x="55" y="97"/>
                    <a:pt x="55" y="96"/>
                    <a:pt x="55" y="96"/>
                  </a:cubicBezTo>
                  <a:cubicBezTo>
                    <a:pt x="55" y="96"/>
                    <a:pt x="54" y="96"/>
                    <a:pt x="54" y="96"/>
                  </a:cubicBezTo>
                  <a:cubicBezTo>
                    <a:pt x="54" y="96"/>
                    <a:pt x="54" y="96"/>
                    <a:pt x="53" y="96"/>
                  </a:cubicBezTo>
                  <a:close/>
                  <a:moveTo>
                    <a:pt x="83" y="96"/>
                  </a:moveTo>
                  <a:cubicBezTo>
                    <a:pt x="83" y="97"/>
                    <a:pt x="83" y="97"/>
                    <a:pt x="84" y="97"/>
                  </a:cubicBezTo>
                  <a:cubicBezTo>
                    <a:pt x="84" y="97"/>
                    <a:pt x="85" y="97"/>
                    <a:pt x="85" y="97"/>
                  </a:cubicBezTo>
                  <a:cubicBezTo>
                    <a:pt x="85" y="97"/>
                    <a:pt x="85" y="96"/>
                    <a:pt x="85" y="96"/>
                  </a:cubicBezTo>
                  <a:cubicBezTo>
                    <a:pt x="85" y="96"/>
                    <a:pt x="85" y="96"/>
                    <a:pt x="85" y="96"/>
                  </a:cubicBezTo>
                  <a:cubicBezTo>
                    <a:pt x="85" y="95"/>
                    <a:pt x="84" y="95"/>
                    <a:pt x="84" y="95"/>
                  </a:cubicBezTo>
                  <a:cubicBezTo>
                    <a:pt x="83" y="96"/>
                    <a:pt x="83" y="96"/>
                    <a:pt x="83" y="96"/>
                  </a:cubicBezTo>
                  <a:close/>
                  <a:moveTo>
                    <a:pt x="61" y="94"/>
                  </a:moveTo>
                  <a:cubicBezTo>
                    <a:pt x="61" y="94"/>
                    <a:pt x="61" y="94"/>
                    <a:pt x="62" y="94"/>
                  </a:cubicBezTo>
                  <a:cubicBezTo>
                    <a:pt x="62" y="94"/>
                    <a:pt x="62" y="94"/>
                    <a:pt x="62" y="93"/>
                  </a:cubicBezTo>
                  <a:cubicBezTo>
                    <a:pt x="61" y="93"/>
                    <a:pt x="61" y="93"/>
                    <a:pt x="61" y="93"/>
                  </a:cubicBezTo>
                  <a:cubicBezTo>
                    <a:pt x="61" y="93"/>
                    <a:pt x="61" y="94"/>
                    <a:pt x="61" y="94"/>
                  </a:cubicBezTo>
                  <a:close/>
                  <a:moveTo>
                    <a:pt x="58" y="93"/>
                  </a:moveTo>
                  <a:cubicBezTo>
                    <a:pt x="58" y="93"/>
                    <a:pt x="58" y="93"/>
                    <a:pt x="58" y="93"/>
                  </a:cubicBezTo>
                  <a:cubicBezTo>
                    <a:pt x="58" y="93"/>
                    <a:pt x="58" y="93"/>
                    <a:pt x="58" y="92"/>
                  </a:cubicBezTo>
                  <a:cubicBezTo>
                    <a:pt x="58" y="92"/>
                    <a:pt x="58" y="92"/>
                    <a:pt x="58" y="93"/>
                  </a:cubicBezTo>
                  <a:close/>
                  <a:moveTo>
                    <a:pt x="48" y="92"/>
                  </a:moveTo>
                  <a:cubicBezTo>
                    <a:pt x="48" y="92"/>
                    <a:pt x="48" y="92"/>
                    <a:pt x="48" y="92"/>
                  </a:cubicBezTo>
                  <a:cubicBezTo>
                    <a:pt x="49" y="92"/>
                    <a:pt x="49" y="92"/>
                    <a:pt x="49" y="92"/>
                  </a:cubicBezTo>
                  <a:cubicBezTo>
                    <a:pt x="49" y="92"/>
                    <a:pt x="49" y="92"/>
                    <a:pt x="49" y="91"/>
                  </a:cubicBezTo>
                  <a:cubicBezTo>
                    <a:pt x="48" y="91"/>
                    <a:pt x="48" y="91"/>
                    <a:pt x="48" y="92"/>
                  </a:cubicBezTo>
                  <a:close/>
                  <a:moveTo>
                    <a:pt x="54" y="91"/>
                  </a:moveTo>
                  <a:cubicBezTo>
                    <a:pt x="54" y="91"/>
                    <a:pt x="54" y="92"/>
                    <a:pt x="54" y="92"/>
                  </a:cubicBezTo>
                  <a:cubicBezTo>
                    <a:pt x="54" y="93"/>
                    <a:pt x="54" y="93"/>
                    <a:pt x="54" y="93"/>
                  </a:cubicBezTo>
                  <a:lnTo>
                    <a:pt x="56" y="93"/>
                  </a:lnTo>
                  <a:cubicBezTo>
                    <a:pt x="56" y="93"/>
                    <a:pt x="57" y="93"/>
                    <a:pt x="58" y="93"/>
                  </a:cubicBezTo>
                  <a:cubicBezTo>
                    <a:pt x="57" y="92"/>
                    <a:pt x="57" y="92"/>
                    <a:pt x="56" y="91"/>
                  </a:cubicBezTo>
                  <a:cubicBezTo>
                    <a:pt x="55" y="91"/>
                    <a:pt x="55" y="91"/>
                    <a:pt x="54" y="91"/>
                  </a:cubicBezTo>
                  <a:close/>
                  <a:moveTo>
                    <a:pt x="63" y="91"/>
                  </a:moveTo>
                  <a:cubicBezTo>
                    <a:pt x="63" y="91"/>
                    <a:pt x="64" y="92"/>
                    <a:pt x="64" y="93"/>
                  </a:cubicBezTo>
                  <a:cubicBezTo>
                    <a:pt x="65" y="93"/>
                    <a:pt x="65" y="92"/>
                    <a:pt x="66" y="92"/>
                  </a:cubicBezTo>
                  <a:cubicBezTo>
                    <a:pt x="66" y="92"/>
                    <a:pt x="66" y="92"/>
                    <a:pt x="65" y="91"/>
                  </a:cubicBezTo>
                  <a:cubicBezTo>
                    <a:pt x="65" y="91"/>
                    <a:pt x="65" y="91"/>
                    <a:pt x="64" y="90"/>
                  </a:cubicBezTo>
                  <a:cubicBezTo>
                    <a:pt x="64" y="90"/>
                    <a:pt x="64" y="90"/>
                    <a:pt x="63" y="91"/>
                  </a:cubicBezTo>
                  <a:close/>
                  <a:moveTo>
                    <a:pt x="40" y="90"/>
                  </a:moveTo>
                  <a:cubicBezTo>
                    <a:pt x="41" y="90"/>
                    <a:pt x="41" y="90"/>
                    <a:pt x="41" y="90"/>
                  </a:cubicBezTo>
                  <a:cubicBezTo>
                    <a:pt x="41" y="89"/>
                    <a:pt x="41" y="89"/>
                    <a:pt x="41" y="90"/>
                  </a:cubicBezTo>
                  <a:cubicBezTo>
                    <a:pt x="40" y="90"/>
                    <a:pt x="40" y="90"/>
                    <a:pt x="40" y="90"/>
                  </a:cubicBezTo>
                  <a:close/>
                  <a:moveTo>
                    <a:pt x="88" y="87"/>
                  </a:moveTo>
                  <a:cubicBezTo>
                    <a:pt x="87" y="87"/>
                    <a:pt x="87" y="87"/>
                    <a:pt x="86" y="87"/>
                  </a:cubicBezTo>
                  <a:cubicBezTo>
                    <a:pt x="85" y="87"/>
                    <a:pt x="85" y="87"/>
                    <a:pt x="86" y="88"/>
                  </a:cubicBezTo>
                  <a:cubicBezTo>
                    <a:pt x="86" y="88"/>
                    <a:pt x="87" y="88"/>
                    <a:pt x="87" y="88"/>
                  </a:cubicBezTo>
                  <a:cubicBezTo>
                    <a:pt x="87" y="88"/>
                    <a:pt x="88" y="88"/>
                    <a:pt x="88" y="87"/>
                  </a:cubicBezTo>
                  <a:close/>
                  <a:moveTo>
                    <a:pt x="53" y="84"/>
                  </a:moveTo>
                  <a:cubicBezTo>
                    <a:pt x="53" y="85"/>
                    <a:pt x="53" y="85"/>
                    <a:pt x="53" y="85"/>
                  </a:cubicBezTo>
                  <a:cubicBezTo>
                    <a:pt x="53" y="85"/>
                    <a:pt x="54" y="85"/>
                    <a:pt x="54" y="86"/>
                  </a:cubicBezTo>
                  <a:cubicBezTo>
                    <a:pt x="54" y="86"/>
                    <a:pt x="54" y="86"/>
                    <a:pt x="55" y="86"/>
                  </a:cubicBezTo>
                  <a:cubicBezTo>
                    <a:pt x="54" y="85"/>
                    <a:pt x="54" y="85"/>
                    <a:pt x="54" y="85"/>
                  </a:cubicBezTo>
                  <a:cubicBezTo>
                    <a:pt x="53" y="84"/>
                    <a:pt x="53" y="84"/>
                    <a:pt x="53" y="84"/>
                  </a:cubicBezTo>
                  <a:close/>
                  <a:moveTo>
                    <a:pt x="59" y="85"/>
                  </a:moveTo>
                  <a:cubicBezTo>
                    <a:pt x="59" y="85"/>
                    <a:pt x="59" y="85"/>
                    <a:pt x="59" y="85"/>
                  </a:cubicBezTo>
                  <a:cubicBezTo>
                    <a:pt x="59" y="85"/>
                    <a:pt x="59" y="85"/>
                    <a:pt x="60" y="85"/>
                  </a:cubicBezTo>
                  <a:cubicBezTo>
                    <a:pt x="60" y="85"/>
                    <a:pt x="60" y="85"/>
                    <a:pt x="60" y="84"/>
                  </a:cubicBezTo>
                  <a:cubicBezTo>
                    <a:pt x="60" y="84"/>
                    <a:pt x="60" y="84"/>
                    <a:pt x="59" y="84"/>
                  </a:cubicBezTo>
                  <a:cubicBezTo>
                    <a:pt x="59" y="84"/>
                    <a:pt x="59" y="84"/>
                    <a:pt x="59" y="85"/>
                  </a:cubicBezTo>
                  <a:close/>
                  <a:moveTo>
                    <a:pt x="50" y="84"/>
                  </a:moveTo>
                  <a:cubicBezTo>
                    <a:pt x="49" y="83"/>
                    <a:pt x="48" y="83"/>
                    <a:pt x="48" y="84"/>
                  </a:cubicBezTo>
                  <a:cubicBezTo>
                    <a:pt x="48" y="84"/>
                    <a:pt x="48" y="85"/>
                    <a:pt x="48" y="85"/>
                  </a:cubicBezTo>
                  <a:cubicBezTo>
                    <a:pt x="48" y="85"/>
                    <a:pt x="47" y="85"/>
                    <a:pt x="47" y="85"/>
                  </a:cubicBezTo>
                  <a:cubicBezTo>
                    <a:pt x="47" y="85"/>
                    <a:pt x="47" y="86"/>
                    <a:pt x="47" y="86"/>
                  </a:cubicBezTo>
                  <a:cubicBezTo>
                    <a:pt x="47" y="86"/>
                    <a:pt x="47" y="86"/>
                    <a:pt x="47" y="86"/>
                  </a:cubicBezTo>
                  <a:lnTo>
                    <a:pt x="48" y="86"/>
                  </a:lnTo>
                  <a:cubicBezTo>
                    <a:pt x="48" y="86"/>
                    <a:pt x="49" y="85"/>
                    <a:pt x="49" y="85"/>
                  </a:cubicBezTo>
                  <a:cubicBezTo>
                    <a:pt x="49" y="84"/>
                    <a:pt x="49" y="84"/>
                    <a:pt x="50" y="84"/>
                  </a:cubicBezTo>
                  <a:cubicBezTo>
                    <a:pt x="50" y="84"/>
                    <a:pt x="50" y="84"/>
                    <a:pt x="50" y="84"/>
                  </a:cubicBezTo>
                  <a:cubicBezTo>
                    <a:pt x="51" y="84"/>
                    <a:pt x="51" y="84"/>
                    <a:pt x="51" y="84"/>
                  </a:cubicBezTo>
                  <a:cubicBezTo>
                    <a:pt x="50" y="83"/>
                    <a:pt x="50" y="84"/>
                    <a:pt x="50" y="84"/>
                  </a:cubicBezTo>
                  <a:close/>
                  <a:moveTo>
                    <a:pt x="65" y="83"/>
                  </a:moveTo>
                  <a:cubicBezTo>
                    <a:pt x="65" y="83"/>
                    <a:pt x="66" y="83"/>
                    <a:pt x="66" y="84"/>
                  </a:cubicBezTo>
                  <a:cubicBezTo>
                    <a:pt x="67" y="84"/>
                    <a:pt x="67" y="83"/>
                    <a:pt x="67" y="83"/>
                  </a:cubicBezTo>
                  <a:cubicBezTo>
                    <a:pt x="67" y="82"/>
                    <a:pt x="67" y="82"/>
                    <a:pt x="66" y="82"/>
                  </a:cubicBezTo>
                  <a:cubicBezTo>
                    <a:pt x="65" y="82"/>
                    <a:pt x="65" y="82"/>
                    <a:pt x="65" y="83"/>
                  </a:cubicBezTo>
                  <a:close/>
                  <a:moveTo>
                    <a:pt x="44" y="82"/>
                  </a:moveTo>
                  <a:cubicBezTo>
                    <a:pt x="44" y="82"/>
                    <a:pt x="44" y="82"/>
                    <a:pt x="44" y="82"/>
                  </a:cubicBezTo>
                  <a:cubicBezTo>
                    <a:pt x="45" y="82"/>
                    <a:pt x="45" y="82"/>
                    <a:pt x="45" y="83"/>
                  </a:cubicBezTo>
                  <a:cubicBezTo>
                    <a:pt x="44" y="83"/>
                    <a:pt x="44" y="83"/>
                    <a:pt x="44" y="83"/>
                  </a:cubicBezTo>
                  <a:cubicBezTo>
                    <a:pt x="43" y="83"/>
                    <a:pt x="43" y="83"/>
                    <a:pt x="42" y="83"/>
                  </a:cubicBezTo>
                  <a:cubicBezTo>
                    <a:pt x="42" y="84"/>
                    <a:pt x="42" y="84"/>
                    <a:pt x="42" y="85"/>
                  </a:cubicBezTo>
                  <a:cubicBezTo>
                    <a:pt x="42" y="85"/>
                    <a:pt x="43" y="86"/>
                    <a:pt x="43" y="86"/>
                  </a:cubicBezTo>
                  <a:cubicBezTo>
                    <a:pt x="44" y="87"/>
                    <a:pt x="45" y="87"/>
                    <a:pt x="45" y="88"/>
                  </a:cubicBezTo>
                  <a:cubicBezTo>
                    <a:pt x="45" y="88"/>
                    <a:pt x="44" y="88"/>
                    <a:pt x="44" y="88"/>
                  </a:cubicBezTo>
                  <a:cubicBezTo>
                    <a:pt x="43" y="88"/>
                    <a:pt x="43" y="89"/>
                    <a:pt x="43" y="89"/>
                  </a:cubicBezTo>
                  <a:cubicBezTo>
                    <a:pt x="43" y="89"/>
                    <a:pt x="43" y="90"/>
                    <a:pt x="44" y="90"/>
                  </a:cubicBezTo>
                  <a:cubicBezTo>
                    <a:pt x="44" y="90"/>
                    <a:pt x="45" y="91"/>
                    <a:pt x="45" y="91"/>
                  </a:cubicBezTo>
                  <a:cubicBezTo>
                    <a:pt x="46" y="91"/>
                    <a:pt x="47" y="91"/>
                    <a:pt x="47" y="91"/>
                  </a:cubicBezTo>
                  <a:cubicBezTo>
                    <a:pt x="48" y="90"/>
                    <a:pt x="48" y="90"/>
                    <a:pt x="48" y="90"/>
                  </a:cubicBezTo>
                  <a:cubicBezTo>
                    <a:pt x="48" y="90"/>
                    <a:pt x="49" y="90"/>
                    <a:pt x="49" y="89"/>
                  </a:cubicBezTo>
                  <a:cubicBezTo>
                    <a:pt x="49" y="89"/>
                    <a:pt x="49" y="89"/>
                    <a:pt x="49" y="89"/>
                  </a:cubicBezTo>
                  <a:cubicBezTo>
                    <a:pt x="49" y="88"/>
                    <a:pt x="48" y="88"/>
                    <a:pt x="48" y="89"/>
                  </a:cubicBezTo>
                  <a:cubicBezTo>
                    <a:pt x="48" y="89"/>
                    <a:pt x="47" y="89"/>
                    <a:pt x="47" y="89"/>
                  </a:cubicBezTo>
                  <a:cubicBezTo>
                    <a:pt x="46" y="89"/>
                    <a:pt x="46" y="89"/>
                    <a:pt x="46" y="88"/>
                  </a:cubicBezTo>
                  <a:cubicBezTo>
                    <a:pt x="46" y="88"/>
                    <a:pt x="46" y="88"/>
                    <a:pt x="46" y="88"/>
                  </a:cubicBezTo>
                  <a:cubicBezTo>
                    <a:pt x="47" y="88"/>
                    <a:pt x="47" y="87"/>
                    <a:pt x="47" y="87"/>
                  </a:cubicBezTo>
                  <a:cubicBezTo>
                    <a:pt x="47" y="87"/>
                    <a:pt x="47" y="87"/>
                    <a:pt x="46" y="87"/>
                  </a:cubicBezTo>
                  <a:cubicBezTo>
                    <a:pt x="46" y="87"/>
                    <a:pt x="46" y="86"/>
                    <a:pt x="46" y="86"/>
                  </a:cubicBezTo>
                  <a:cubicBezTo>
                    <a:pt x="46" y="86"/>
                    <a:pt x="45" y="86"/>
                    <a:pt x="45" y="86"/>
                  </a:cubicBezTo>
                  <a:cubicBezTo>
                    <a:pt x="45" y="85"/>
                    <a:pt x="45" y="85"/>
                    <a:pt x="45" y="85"/>
                  </a:cubicBezTo>
                  <a:cubicBezTo>
                    <a:pt x="45" y="84"/>
                    <a:pt x="45" y="84"/>
                    <a:pt x="45" y="84"/>
                  </a:cubicBezTo>
                  <a:cubicBezTo>
                    <a:pt x="46" y="84"/>
                    <a:pt x="46" y="84"/>
                    <a:pt x="46" y="83"/>
                  </a:cubicBezTo>
                  <a:cubicBezTo>
                    <a:pt x="47" y="83"/>
                    <a:pt x="47" y="83"/>
                    <a:pt x="47" y="82"/>
                  </a:cubicBezTo>
                  <a:cubicBezTo>
                    <a:pt x="47" y="82"/>
                    <a:pt x="47" y="82"/>
                    <a:pt x="47" y="81"/>
                  </a:cubicBezTo>
                  <a:cubicBezTo>
                    <a:pt x="47" y="81"/>
                    <a:pt x="46" y="82"/>
                    <a:pt x="46" y="82"/>
                  </a:cubicBezTo>
                  <a:cubicBezTo>
                    <a:pt x="45" y="82"/>
                    <a:pt x="45" y="82"/>
                    <a:pt x="44" y="82"/>
                  </a:cubicBezTo>
                  <a:close/>
                  <a:moveTo>
                    <a:pt x="37" y="79"/>
                  </a:moveTo>
                  <a:cubicBezTo>
                    <a:pt x="37" y="79"/>
                    <a:pt x="37" y="78"/>
                    <a:pt x="37" y="78"/>
                  </a:cubicBezTo>
                  <a:cubicBezTo>
                    <a:pt x="37" y="78"/>
                    <a:pt x="37" y="78"/>
                    <a:pt x="37" y="78"/>
                  </a:cubicBezTo>
                  <a:cubicBezTo>
                    <a:pt x="37" y="78"/>
                    <a:pt x="37" y="78"/>
                    <a:pt x="37" y="78"/>
                  </a:cubicBezTo>
                  <a:cubicBezTo>
                    <a:pt x="36" y="79"/>
                    <a:pt x="37" y="79"/>
                    <a:pt x="37" y="79"/>
                  </a:cubicBezTo>
                  <a:close/>
                  <a:moveTo>
                    <a:pt x="54" y="77"/>
                  </a:moveTo>
                  <a:cubicBezTo>
                    <a:pt x="54" y="76"/>
                    <a:pt x="53" y="77"/>
                    <a:pt x="53" y="77"/>
                  </a:cubicBezTo>
                  <a:cubicBezTo>
                    <a:pt x="52" y="78"/>
                    <a:pt x="52" y="79"/>
                    <a:pt x="52" y="79"/>
                  </a:cubicBezTo>
                  <a:cubicBezTo>
                    <a:pt x="53" y="79"/>
                    <a:pt x="53" y="79"/>
                    <a:pt x="54" y="79"/>
                  </a:cubicBezTo>
                  <a:cubicBezTo>
                    <a:pt x="55" y="79"/>
                    <a:pt x="55" y="78"/>
                    <a:pt x="55" y="77"/>
                  </a:cubicBezTo>
                  <a:cubicBezTo>
                    <a:pt x="55" y="77"/>
                    <a:pt x="55" y="77"/>
                    <a:pt x="55" y="77"/>
                  </a:cubicBezTo>
                  <a:cubicBezTo>
                    <a:pt x="55" y="77"/>
                    <a:pt x="54" y="77"/>
                    <a:pt x="54" y="77"/>
                  </a:cubicBezTo>
                  <a:close/>
                  <a:moveTo>
                    <a:pt x="59" y="76"/>
                  </a:moveTo>
                  <a:cubicBezTo>
                    <a:pt x="58" y="77"/>
                    <a:pt x="58" y="77"/>
                    <a:pt x="58" y="78"/>
                  </a:cubicBezTo>
                  <a:cubicBezTo>
                    <a:pt x="58" y="78"/>
                    <a:pt x="57" y="79"/>
                    <a:pt x="57" y="79"/>
                  </a:cubicBezTo>
                  <a:cubicBezTo>
                    <a:pt x="57" y="79"/>
                    <a:pt x="57" y="80"/>
                    <a:pt x="58" y="79"/>
                  </a:cubicBezTo>
                  <a:cubicBezTo>
                    <a:pt x="58" y="79"/>
                    <a:pt x="58" y="79"/>
                    <a:pt x="58" y="79"/>
                  </a:cubicBezTo>
                  <a:cubicBezTo>
                    <a:pt x="58" y="79"/>
                    <a:pt x="59" y="78"/>
                    <a:pt x="59" y="78"/>
                  </a:cubicBezTo>
                  <a:cubicBezTo>
                    <a:pt x="59" y="78"/>
                    <a:pt x="60" y="78"/>
                    <a:pt x="60" y="78"/>
                  </a:cubicBezTo>
                  <a:cubicBezTo>
                    <a:pt x="60" y="77"/>
                    <a:pt x="61" y="77"/>
                    <a:pt x="61" y="76"/>
                  </a:cubicBezTo>
                  <a:cubicBezTo>
                    <a:pt x="61" y="76"/>
                    <a:pt x="60" y="76"/>
                    <a:pt x="60" y="76"/>
                  </a:cubicBezTo>
                  <a:cubicBezTo>
                    <a:pt x="59" y="76"/>
                    <a:pt x="59" y="76"/>
                    <a:pt x="59" y="76"/>
                  </a:cubicBezTo>
                  <a:close/>
                  <a:moveTo>
                    <a:pt x="37" y="76"/>
                  </a:moveTo>
                  <a:cubicBezTo>
                    <a:pt x="37" y="76"/>
                    <a:pt x="37" y="76"/>
                    <a:pt x="37" y="76"/>
                  </a:cubicBezTo>
                  <a:lnTo>
                    <a:pt x="37" y="76"/>
                  </a:lnTo>
                  <a:close/>
                  <a:moveTo>
                    <a:pt x="45" y="76"/>
                  </a:moveTo>
                  <a:cubicBezTo>
                    <a:pt x="45" y="77"/>
                    <a:pt x="46" y="77"/>
                    <a:pt x="46" y="76"/>
                  </a:cubicBezTo>
                  <a:cubicBezTo>
                    <a:pt x="46" y="76"/>
                    <a:pt x="46" y="75"/>
                    <a:pt x="45" y="75"/>
                  </a:cubicBezTo>
                  <a:cubicBezTo>
                    <a:pt x="45" y="75"/>
                    <a:pt x="45" y="75"/>
                    <a:pt x="45" y="76"/>
                  </a:cubicBezTo>
                  <a:cubicBezTo>
                    <a:pt x="45" y="76"/>
                    <a:pt x="45" y="76"/>
                    <a:pt x="45" y="76"/>
                  </a:cubicBezTo>
                  <a:close/>
                  <a:moveTo>
                    <a:pt x="41" y="72"/>
                  </a:moveTo>
                  <a:cubicBezTo>
                    <a:pt x="41" y="72"/>
                    <a:pt x="41" y="73"/>
                    <a:pt x="41" y="73"/>
                  </a:cubicBezTo>
                  <a:cubicBezTo>
                    <a:pt x="42" y="73"/>
                    <a:pt x="42" y="73"/>
                    <a:pt x="42" y="73"/>
                  </a:cubicBezTo>
                  <a:cubicBezTo>
                    <a:pt x="42" y="72"/>
                    <a:pt x="42" y="72"/>
                    <a:pt x="41" y="72"/>
                  </a:cubicBezTo>
                  <a:close/>
                  <a:moveTo>
                    <a:pt x="41" y="70"/>
                  </a:moveTo>
                  <a:cubicBezTo>
                    <a:pt x="41" y="70"/>
                    <a:pt x="42" y="70"/>
                    <a:pt x="42" y="70"/>
                  </a:cubicBezTo>
                  <a:cubicBezTo>
                    <a:pt x="42" y="69"/>
                    <a:pt x="41" y="69"/>
                    <a:pt x="41" y="69"/>
                  </a:cubicBezTo>
                  <a:cubicBezTo>
                    <a:pt x="41" y="69"/>
                    <a:pt x="41" y="69"/>
                    <a:pt x="41" y="69"/>
                  </a:cubicBezTo>
                  <a:cubicBezTo>
                    <a:pt x="41" y="69"/>
                    <a:pt x="41" y="70"/>
                    <a:pt x="41" y="70"/>
                  </a:cubicBezTo>
                  <a:close/>
                  <a:moveTo>
                    <a:pt x="52" y="69"/>
                  </a:moveTo>
                  <a:cubicBezTo>
                    <a:pt x="52" y="70"/>
                    <a:pt x="53" y="70"/>
                    <a:pt x="53" y="70"/>
                  </a:cubicBezTo>
                  <a:lnTo>
                    <a:pt x="53" y="69"/>
                  </a:lnTo>
                  <a:cubicBezTo>
                    <a:pt x="53" y="69"/>
                    <a:pt x="53" y="68"/>
                    <a:pt x="53" y="68"/>
                  </a:cubicBezTo>
                  <a:cubicBezTo>
                    <a:pt x="53" y="68"/>
                    <a:pt x="53" y="69"/>
                    <a:pt x="52" y="69"/>
                  </a:cubicBezTo>
                  <a:cubicBezTo>
                    <a:pt x="52" y="69"/>
                    <a:pt x="52" y="69"/>
                    <a:pt x="52" y="69"/>
                  </a:cubicBezTo>
                  <a:close/>
                  <a:moveTo>
                    <a:pt x="56" y="68"/>
                  </a:moveTo>
                  <a:cubicBezTo>
                    <a:pt x="56" y="69"/>
                    <a:pt x="56" y="69"/>
                    <a:pt x="56" y="69"/>
                  </a:cubicBezTo>
                  <a:cubicBezTo>
                    <a:pt x="57" y="69"/>
                    <a:pt x="57" y="68"/>
                    <a:pt x="57" y="68"/>
                  </a:cubicBezTo>
                  <a:cubicBezTo>
                    <a:pt x="58" y="68"/>
                    <a:pt x="58" y="67"/>
                    <a:pt x="58" y="67"/>
                  </a:cubicBezTo>
                  <a:cubicBezTo>
                    <a:pt x="57" y="67"/>
                    <a:pt x="57" y="67"/>
                    <a:pt x="57" y="67"/>
                  </a:cubicBezTo>
                  <a:cubicBezTo>
                    <a:pt x="56" y="68"/>
                    <a:pt x="56" y="68"/>
                    <a:pt x="56" y="68"/>
                  </a:cubicBezTo>
                  <a:close/>
                  <a:moveTo>
                    <a:pt x="52" y="66"/>
                  </a:moveTo>
                  <a:lnTo>
                    <a:pt x="52" y="67"/>
                  </a:lnTo>
                  <a:cubicBezTo>
                    <a:pt x="52" y="67"/>
                    <a:pt x="52" y="67"/>
                    <a:pt x="52" y="67"/>
                  </a:cubicBezTo>
                  <a:cubicBezTo>
                    <a:pt x="53" y="67"/>
                    <a:pt x="53" y="66"/>
                    <a:pt x="52" y="66"/>
                  </a:cubicBezTo>
                  <a:cubicBezTo>
                    <a:pt x="52" y="66"/>
                    <a:pt x="52" y="66"/>
                    <a:pt x="52" y="66"/>
                  </a:cubicBezTo>
                  <a:cubicBezTo>
                    <a:pt x="52" y="66"/>
                    <a:pt x="52" y="66"/>
                    <a:pt x="52" y="66"/>
                  </a:cubicBezTo>
                  <a:close/>
                  <a:moveTo>
                    <a:pt x="49" y="66"/>
                  </a:moveTo>
                  <a:cubicBezTo>
                    <a:pt x="48" y="66"/>
                    <a:pt x="48" y="66"/>
                    <a:pt x="48" y="67"/>
                  </a:cubicBezTo>
                  <a:cubicBezTo>
                    <a:pt x="48" y="68"/>
                    <a:pt x="48" y="68"/>
                    <a:pt x="49" y="69"/>
                  </a:cubicBezTo>
                  <a:cubicBezTo>
                    <a:pt x="48" y="69"/>
                    <a:pt x="48" y="69"/>
                    <a:pt x="48" y="70"/>
                  </a:cubicBezTo>
                  <a:cubicBezTo>
                    <a:pt x="49" y="70"/>
                    <a:pt x="49" y="70"/>
                    <a:pt x="49" y="70"/>
                  </a:cubicBezTo>
                  <a:cubicBezTo>
                    <a:pt x="50" y="70"/>
                    <a:pt x="50" y="70"/>
                    <a:pt x="50" y="69"/>
                  </a:cubicBezTo>
                  <a:cubicBezTo>
                    <a:pt x="50" y="69"/>
                    <a:pt x="50" y="69"/>
                    <a:pt x="50" y="69"/>
                  </a:cubicBezTo>
                  <a:cubicBezTo>
                    <a:pt x="50" y="69"/>
                    <a:pt x="49" y="69"/>
                    <a:pt x="49" y="68"/>
                  </a:cubicBezTo>
                  <a:cubicBezTo>
                    <a:pt x="50" y="68"/>
                    <a:pt x="50" y="68"/>
                    <a:pt x="51" y="68"/>
                  </a:cubicBezTo>
                  <a:cubicBezTo>
                    <a:pt x="51" y="68"/>
                    <a:pt x="51" y="68"/>
                    <a:pt x="51" y="67"/>
                  </a:cubicBezTo>
                  <a:cubicBezTo>
                    <a:pt x="51" y="67"/>
                    <a:pt x="50" y="66"/>
                    <a:pt x="50" y="66"/>
                  </a:cubicBezTo>
                  <a:cubicBezTo>
                    <a:pt x="50" y="66"/>
                    <a:pt x="49" y="66"/>
                    <a:pt x="49" y="66"/>
                  </a:cubicBezTo>
                  <a:close/>
                  <a:moveTo>
                    <a:pt x="45" y="66"/>
                  </a:moveTo>
                  <a:cubicBezTo>
                    <a:pt x="45" y="66"/>
                    <a:pt x="45" y="67"/>
                    <a:pt x="45" y="67"/>
                  </a:cubicBezTo>
                  <a:cubicBezTo>
                    <a:pt x="45" y="67"/>
                    <a:pt x="45" y="67"/>
                    <a:pt x="46" y="67"/>
                  </a:cubicBezTo>
                  <a:cubicBezTo>
                    <a:pt x="46" y="67"/>
                    <a:pt x="46" y="67"/>
                    <a:pt x="46" y="66"/>
                  </a:cubicBezTo>
                  <a:cubicBezTo>
                    <a:pt x="46" y="66"/>
                    <a:pt x="46" y="66"/>
                    <a:pt x="45" y="66"/>
                  </a:cubicBezTo>
                  <a:cubicBezTo>
                    <a:pt x="45" y="66"/>
                    <a:pt x="45" y="66"/>
                    <a:pt x="45" y="66"/>
                  </a:cubicBezTo>
                  <a:close/>
                  <a:moveTo>
                    <a:pt x="40" y="66"/>
                  </a:moveTo>
                  <a:cubicBezTo>
                    <a:pt x="40" y="66"/>
                    <a:pt x="40" y="66"/>
                    <a:pt x="40" y="66"/>
                  </a:cubicBezTo>
                  <a:cubicBezTo>
                    <a:pt x="41" y="66"/>
                    <a:pt x="41" y="66"/>
                    <a:pt x="41" y="66"/>
                  </a:cubicBezTo>
                  <a:cubicBezTo>
                    <a:pt x="41" y="66"/>
                    <a:pt x="41" y="66"/>
                    <a:pt x="41" y="66"/>
                  </a:cubicBezTo>
                  <a:cubicBezTo>
                    <a:pt x="40" y="65"/>
                    <a:pt x="40" y="65"/>
                    <a:pt x="40" y="66"/>
                  </a:cubicBezTo>
                  <a:close/>
                  <a:moveTo>
                    <a:pt x="59" y="65"/>
                  </a:moveTo>
                  <a:cubicBezTo>
                    <a:pt x="60" y="65"/>
                    <a:pt x="60" y="65"/>
                    <a:pt x="60" y="65"/>
                  </a:cubicBezTo>
                  <a:cubicBezTo>
                    <a:pt x="60" y="64"/>
                    <a:pt x="60" y="64"/>
                    <a:pt x="60" y="65"/>
                  </a:cubicBezTo>
                  <a:cubicBezTo>
                    <a:pt x="59" y="65"/>
                    <a:pt x="59" y="65"/>
                    <a:pt x="59" y="65"/>
                  </a:cubicBezTo>
                  <a:close/>
                  <a:moveTo>
                    <a:pt x="48" y="64"/>
                  </a:moveTo>
                  <a:cubicBezTo>
                    <a:pt x="48" y="64"/>
                    <a:pt x="48" y="65"/>
                    <a:pt x="48" y="65"/>
                  </a:cubicBezTo>
                  <a:cubicBezTo>
                    <a:pt x="49" y="65"/>
                    <a:pt x="49" y="65"/>
                    <a:pt x="49" y="65"/>
                  </a:cubicBezTo>
                  <a:cubicBezTo>
                    <a:pt x="50" y="65"/>
                    <a:pt x="50" y="65"/>
                    <a:pt x="51" y="65"/>
                  </a:cubicBezTo>
                  <a:cubicBezTo>
                    <a:pt x="51" y="65"/>
                    <a:pt x="51" y="65"/>
                    <a:pt x="51" y="64"/>
                  </a:cubicBezTo>
                  <a:cubicBezTo>
                    <a:pt x="50" y="64"/>
                    <a:pt x="50" y="64"/>
                    <a:pt x="50" y="64"/>
                  </a:cubicBezTo>
                  <a:cubicBezTo>
                    <a:pt x="50" y="64"/>
                    <a:pt x="50" y="64"/>
                    <a:pt x="49" y="64"/>
                  </a:cubicBezTo>
                  <a:cubicBezTo>
                    <a:pt x="49" y="64"/>
                    <a:pt x="49" y="64"/>
                    <a:pt x="48" y="64"/>
                  </a:cubicBezTo>
                  <a:close/>
                  <a:moveTo>
                    <a:pt x="36" y="63"/>
                  </a:moveTo>
                  <a:cubicBezTo>
                    <a:pt x="36" y="62"/>
                    <a:pt x="36" y="62"/>
                    <a:pt x="35" y="62"/>
                  </a:cubicBezTo>
                  <a:cubicBezTo>
                    <a:pt x="35" y="63"/>
                    <a:pt x="35" y="63"/>
                    <a:pt x="36" y="63"/>
                  </a:cubicBezTo>
                  <a:close/>
                  <a:moveTo>
                    <a:pt x="60" y="62"/>
                  </a:moveTo>
                  <a:cubicBezTo>
                    <a:pt x="60" y="63"/>
                    <a:pt x="60" y="63"/>
                    <a:pt x="60" y="63"/>
                  </a:cubicBezTo>
                  <a:cubicBezTo>
                    <a:pt x="60" y="64"/>
                    <a:pt x="60" y="64"/>
                    <a:pt x="61" y="64"/>
                  </a:cubicBezTo>
                  <a:cubicBezTo>
                    <a:pt x="61" y="64"/>
                    <a:pt x="61" y="64"/>
                    <a:pt x="62" y="63"/>
                  </a:cubicBezTo>
                  <a:cubicBezTo>
                    <a:pt x="62" y="63"/>
                    <a:pt x="62" y="62"/>
                    <a:pt x="62" y="62"/>
                  </a:cubicBezTo>
                  <a:cubicBezTo>
                    <a:pt x="62" y="62"/>
                    <a:pt x="62" y="62"/>
                    <a:pt x="63" y="62"/>
                  </a:cubicBezTo>
                  <a:cubicBezTo>
                    <a:pt x="63" y="62"/>
                    <a:pt x="63" y="61"/>
                    <a:pt x="63" y="61"/>
                  </a:cubicBezTo>
                  <a:cubicBezTo>
                    <a:pt x="62" y="60"/>
                    <a:pt x="62" y="60"/>
                    <a:pt x="61" y="61"/>
                  </a:cubicBezTo>
                  <a:cubicBezTo>
                    <a:pt x="60" y="61"/>
                    <a:pt x="60" y="62"/>
                    <a:pt x="60" y="62"/>
                  </a:cubicBezTo>
                  <a:close/>
                  <a:moveTo>
                    <a:pt x="34" y="60"/>
                  </a:moveTo>
                  <a:cubicBezTo>
                    <a:pt x="34" y="61"/>
                    <a:pt x="34" y="61"/>
                    <a:pt x="35" y="61"/>
                  </a:cubicBezTo>
                  <a:lnTo>
                    <a:pt x="35" y="61"/>
                  </a:lnTo>
                  <a:cubicBezTo>
                    <a:pt x="35" y="60"/>
                    <a:pt x="35" y="60"/>
                    <a:pt x="34" y="60"/>
                  </a:cubicBezTo>
                  <a:cubicBezTo>
                    <a:pt x="34" y="60"/>
                    <a:pt x="34" y="60"/>
                    <a:pt x="34" y="60"/>
                  </a:cubicBezTo>
                  <a:cubicBezTo>
                    <a:pt x="34" y="60"/>
                    <a:pt x="34" y="60"/>
                    <a:pt x="34" y="60"/>
                  </a:cubicBezTo>
                  <a:close/>
                  <a:moveTo>
                    <a:pt x="43" y="57"/>
                  </a:moveTo>
                  <a:cubicBezTo>
                    <a:pt x="42" y="58"/>
                    <a:pt x="42" y="58"/>
                    <a:pt x="43" y="58"/>
                  </a:cubicBezTo>
                  <a:cubicBezTo>
                    <a:pt x="43" y="58"/>
                    <a:pt x="44" y="58"/>
                    <a:pt x="44" y="58"/>
                  </a:cubicBezTo>
                  <a:cubicBezTo>
                    <a:pt x="44" y="57"/>
                    <a:pt x="43" y="57"/>
                    <a:pt x="43" y="57"/>
                  </a:cubicBezTo>
                  <a:cubicBezTo>
                    <a:pt x="43" y="57"/>
                    <a:pt x="43" y="57"/>
                    <a:pt x="43" y="57"/>
                  </a:cubicBezTo>
                  <a:close/>
                  <a:moveTo>
                    <a:pt x="63" y="49"/>
                  </a:moveTo>
                  <a:cubicBezTo>
                    <a:pt x="63" y="49"/>
                    <a:pt x="63" y="49"/>
                    <a:pt x="63" y="49"/>
                  </a:cubicBezTo>
                  <a:cubicBezTo>
                    <a:pt x="63" y="49"/>
                    <a:pt x="63" y="49"/>
                    <a:pt x="64" y="49"/>
                  </a:cubicBezTo>
                  <a:cubicBezTo>
                    <a:pt x="64" y="49"/>
                    <a:pt x="63" y="49"/>
                    <a:pt x="63" y="49"/>
                  </a:cubicBezTo>
                  <a:close/>
                  <a:moveTo>
                    <a:pt x="18" y="39"/>
                  </a:moveTo>
                  <a:cubicBezTo>
                    <a:pt x="18" y="39"/>
                    <a:pt x="18" y="39"/>
                    <a:pt x="17" y="40"/>
                  </a:cubicBezTo>
                  <a:cubicBezTo>
                    <a:pt x="17" y="40"/>
                    <a:pt x="17" y="40"/>
                    <a:pt x="18" y="40"/>
                  </a:cubicBezTo>
                  <a:cubicBezTo>
                    <a:pt x="18" y="40"/>
                    <a:pt x="18" y="41"/>
                    <a:pt x="18" y="41"/>
                  </a:cubicBezTo>
                  <a:cubicBezTo>
                    <a:pt x="18" y="40"/>
                    <a:pt x="18" y="40"/>
                    <a:pt x="18" y="39"/>
                  </a:cubicBezTo>
                  <a:close/>
                  <a:moveTo>
                    <a:pt x="79" y="37"/>
                  </a:moveTo>
                  <a:cubicBezTo>
                    <a:pt x="79" y="36"/>
                    <a:pt x="79" y="36"/>
                    <a:pt x="79" y="36"/>
                  </a:cubicBezTo>
                  <a:cubicBezTo>
                    <a:pt x="78" y="36"/>
                    <a:pt x="78" y="36"/>
                    <a:pt x="78" y="36"/>
                  </a:cubicBezTo>
                  <a:cubicBezTo>
                    <a:pt x="78" y="36"/>
                    <a:pt x="77" y="36"/>
                    <a:pt x="77" y="36"/>
                  </a:cubicBezTo>
                  <a:cubicBezTo>
                    <a:pt x="77" y="36"/>
                    <a:pt x="77" y="36"/>
                    <a:pt x="77" y="37"/>
                  </a:cubicBezTo>
                  <a:cubicBezTo>
                    <a:pt x="77" y="37"/>
                    <a:pt x="77" y="38"/>
                    <a:pt x="78" y="37"/>
                  </a:cubicBezTo>
                  <a:cubicBezTo>
                    <a:pt x="79" y="37"/>
                    <a:pt x="79" y="37"/>
                    <a:pt x="79" y="37"/>
                  </a:cubicBezTo>
                  <a:close/>
                  <a:moveTo>
                    <a:pt x="86" y="36"/>
                  </a:moveTo>
                  <a:cubicBezTo>
                    <a:pt x="86" y="36"/>
                    <a:pt x="87" y="36"/>
                    <a:pt x="87" y="36"/>
                  </a:cubicBezTo>
                  <a:cubicBezTo>
                    <a:pt x="87" y="36"/>
                    <a:pt x="88" y="36"/>
                    <a:pt x="88" y="36"/>
                  </a:cubicBezTo>
                  <a:cubicBezTo>
                    <a:pt x="88" y="36"/>
                    <a:pt x="88" y="35"/>
                    <a:pt x="87" y="35"/>
                  </a:cubicBezTo>
                  <a:cubicBezTo>
                    <a:pt x="87" y="35"/>
                    <a:pt x="86" y="35"/>
                    <a:pt x="86" y="35"/>
                  </a:cubicBezTo>
                  <a:cubicBezTo>
                    <a:pt x="86" y="35"/>
                    <a:pt x="86" y="36"/>
                    <a:pt x="86" y="36"/>
                  </a:cubicBezTo>
                  <a:close/>
                  <a:moveTo>
                    <a:pt x="96" y="34"/>
                  </a:moveTo>
                  <a:cubicBezTo>
                    <a:pt x="97" y="34"/>
                    <a:pt x="97" y="34"/>
                    <a:pt x="97" y="33"/>
                  </a:cubicBezTo>
                  <a:cubicBezTo>
                    <a:pt x="97" y="33"/>
                    <a:pt x="96" y="33"/>
                    <a:pt x="96" y="34"/>
                  </a:cubicBezTo>
                  <a:cubicBezTo>
                    <a:pt x="96" y="34"/>
                    <a:pt x="96" y="34"/>
                    <a:pt x="96" y="34"/>
                  </a:cubicBezTo>
                  <a:close/>
                  <a:moveTo>
                    <a:pt x="54" y="34"/>
                  </a:moveTo>
                  <a:cubicBezTo>
                    <a:pt x="54" y="34"/>
                    <a:pt x="54" y="34"/>
                    <a:pt x="54" y="34"/>
                  </a:cubicBezTo>
                  <a:cubicBezTo>
                    <a:pt x="54" y="34"/>
                    <a:pt x="54" y="34"/>
                    <a:pt x="54" y="35"/>
                  </a:cubicBezTo>
                  <a:cubicBezTo>
                    <a:pt x="54" y="35"/>
                    <a:pt x="55" y="34"/>
                    <a:pt x="55" y="34"/>
                  </a:cubicBezTo>
                  <a:cubicBezTo>
                    <a:pt x="55" y="34"/>
                    <a:pt x="55" y="33"/>
                    <a:pt x="55" y="33"/>
                  </a:cubicBezTo>
                  <a:cubicBezTo>
                    <a:pt x="54" y="32"/>
                    <a:pt x="54" y="33"/>
                    <a:pt x="53" y="33"/>
                  </a:cubicBezTo>
                  <a:cubicBezTo>
                    <a:pt x="53" y="34"/>
                    <a:pt x="53" y="34"/>
                    <a:pt x="54" y="34"/>
                  </a:cubicBezTo>
                  <a:close/>
                  <a:moveTo>
                    <a:pt x="29" y="31"/>
                  </a:moveTo>
                  <a:cubicBezTo>
                    <a:pt x="28" y="31"/>
                    <a:pt x="28" y="32"/>
                    <a:pt x="28" y="32"/>
                  </a:cubicBezTo>
                  <a:cubicBezTo>
                    <a:pt x="29" y="32"/>
                    <a:pt x="30" y="33"/>
                    <a:pt x="31" y="33"/>
                  </a:cubicBezTo>
                  <a:cubicBezTo>
                    <a:pt x="31" y="33"/>
                    <a:pt x="30" y="32"/>
                    <a:pt x="30" y="32"/>
                  </a:cubicBezTo>
                  <a:cubicBezTo>
                    <a:pt x="29" y="31"/>
                    <a:pt x="29" y="31"/>
                    <a:pt x="29" y="31"/>
                  </a:cubicBezTo>
                  <a:close/>
                  <a:moveTo>
                    <a:pt x="65" y="31"/>
                  </a:moveTo>
                  <a:cubicBezTo>
                    <a:pt x="65" y="32"/>
                    <a:pt x="66" y="33"/>
                    <a:pt x="67" y="33"/>
                  </a:cubicBezTo>
                  <a:cubicBezTo>
                    <a:pt x="67" y="32"/>
                    <a:pt x="67" y="32"/>
                    <a:pt x="67" y="31"/>
                  </a:cubicBezTo>
                  <a:cubicBezTo>
                    <a:pt x="67" y="31"/>
                    <a:pt x="67" y="31"/>
                    <a:pt x="66" y="31"/>
                  </a:cubicBezTo>
                  <a:cubicBezTo>
                    <a:pt x="66" y="31"/>
                    <a:pt x="66" y="31"/>
                    <a:pt x="65" y="31"/>
                  </a:cubicBezTo>
                  <a:close/>
                  <a:moveTo>
                    <a:pt x="67" y="23"/>
                  </a:moveTo>
                  <a:cubicBezTo>
                    <a:pt x="68" y="22"/>
                    <a:pt x="68" y="22"/>
                    <a:pt x="68" y="21"/>
                  </a:cubicBezTo>
                  <a:cubicBezTo>
                    <a:pt x="68" y="21"/>
                    <a:pt x="67" y="21"/>
                    <a:pt x="66" y="21"/>
                  </a:cubicBezTo>
                  <a:cubicBezTo>
                    <a:pt x="67" y="21"/>
                    <a:pt x="67" y="22"/>
                    <a:pt x="67" y="22"/>
                  </a:cubicBezTo>
                  <a:cubicBezTo>
                    <a:pt x="67" y="23"/>
                    <a:pt x="67" y="23"/>
                    <a:pt x="67" y="23"/>
                  </a:cubicBezTo>
                  <a:close/>
                  <a:moveTo>
                    <a:pt x="112" y="8"/>
                  </a:moveTo>
                  <a:cubicBezTo>
                    <a:pt x="112" y="8"/>
                    <a:pt x="112" y="8"/>
                    <a:pt x="112" y="8"/>
                  </a:cubicBezTo>
                  <a:cubicBezTo>
                    <a:pt x="112" y="8"/>
                    <a:pt x="112" y="7"/>
                    <a:pt x="112" y="7"/>
                  </a:cubicBezTo>
                  <a:cubicBezTo>
                    <a:pt x="112" y="7"/>
                    <a:pt x="111" y="7"/>
                    <a:pt x="111" y="8"/>
                  </a:cubicBezTo>
                  <a:cubicBezTo>
                    <a:pt x="111" y="8"/>
                    <a:pt x="112" y="8"/>
                    <a:pt x="112" y="8"/>
                  </a:cubicBezTo>
                  <a:close/>
                  <a:moveTo>
                    <a:pt x="114" y="8"/>
                  </a:moveTo>
                  <a:cubicBezTo>
                    <a:pt x="114" y="8"/>
                    <a:pt x="115" y="7"/>
                    <a:pt x="114" y="7"/>
                  </a:cubicBezTo>
                  <a:cubicBezTo>
                    <a:pt x="114" y="7"/>
                    <a:pt x="114" y="7"/>
                    <a:pt x="114" y="8"/>
                  </a:cubicBezTo>
                  <a:close/>
                  <a:moveTo>
                    <a:pt x="58" y="6"/>
                  </a:moveTo>
                  <a:cubicBezTo>
                    <a:pt x="58" y="5"/>
                    <a:pt x="58" y="5"/>
                    <a:pt x="58" y="5"/>
                  </a:cubicBezTo>
                  <a:cubicBezTo>
                    <a:pt x="58" y="5"/>
                    <a:pt x="58" y="6"/>
                    <a:pt x="58" y="6"/>
                  </a:cubicBezTo>
                  <a:cubicBezTo>
                    <a:pt x="58" y="6"/>
                    <a:pt x="58" y="6"/>
                    <a:pt x="58" y="6"/>
                  </a:cubicBezTo>
                  <a:lnTo>
                    <a:pt x="58" y="6"/>
                  </a:lnTo>
                  <a:close/>
                  <a:moveTo>
                    <a:pt x="78" y="6"/>
                  </a:moveTo>
                  <a:cubicBezTo>
                    <a:pt x="78" y="6"/>
                    <a:pt x="79" y="6"/>
                    <a:pt x="79" y="6"/>
                  </a:cubicBezTo>
                  <a:cubicBezTo>
                    <a:pt x="79" y="6"/>
                    <a:pt x="79" y="6"/>
                    <a:pt x="79" y="6"/>
                  </a:cubicBezTo>
                  <a:cubicBezTo>
                    <a:pt x="79" y="6"/>
                    <a:pt x="79" y="6"/>
                    <a:pt x="79" y="5"/>
                  </a:cubicBezTo>
                  <a:lnTo>
                    <a:pt x="78" y="5"/>
                  </a:lnTo>
                  <a:cubicBezTo>
                    <a:pt x="78" y="6"/>
                    <a:pt x="78" y="6"/>
                    <a:pt x="78" y="6"/>
                  </a:cubicBezTo>
                  <a:close/>
                  <a:moveTo>
                    <a:pt x="88" y="5"/>
                  </a:moveTo>
                  <a:cubicBezTo>
                    <a:pt x="88" y="5"/>
                    <a:pt x="88" y="6"/>
                    <a:pt x="88" y="6"/>
                  </a:cubicBezTo>
                  <a:cubicBezTo>
                    <a:pt x="89" y="6"/>
                    <a:pt x="89" y="6"/>
                    <a:pt x="89" y="6"/>
                  </a:cubicBezTo>
                  <a:cubicBezTo>
                    <a:pt x="89" y="6"/>
                    <a:pt x="89" y="5"/>
                    <a:pt x="89" y="5"/>
                  </a:cubicBezTo>
                  <a:cubicBezTo>
                    <a:pt x="89" y="5"/>
                    <a:pt x="89" y="5"/>
                    <a:pt x="89" y="5"/>
                  </a:cubicBezTo>
                  <a:lnTo>
                    <a:pt x="88" y="5"/>
                  </a:lnTo>
                  <a:close/>
                  <a:moveTo>
                    <a:pt x="40" y="6"/>
                  </a:moveTo>
                  <a:cubicBezTo>
                    <a:pt x="40" y="6"/>
                    <a:pt x="40" y="6"/>
                    <a:pt x="40" y="5"/>
                  </a:cubicBezTo>
                  <a:cubicBezTo>
                    <a:pt x="40" y="5"/>
                    <a:pt x="40" y="5"/>
                    <a:pt x="39" y="5"/>
                  </a:cubicBezTo>
                  <a:cubicBezTo>
                    <a:pt x="39" y="5"/>
                    <a:pt x="39" y="5"/>
                    <a:pt x="39" y="6"/>
                  </a:cubicBezTo>
                  <a:cubicBezTo>
                    <a:pt x="39" y="6"/>
                    <a:pt x="40" y="6"/>
                    <a:pt x="40" y="6"/>
                  </a:cubicBezTo>
                  <a:close/>
                  <a:moveTo>
                    <a:pt x="56" y="6"/>
                  </a:moveTo>
                  <a:cubicBezTo>
                    <a:pt x="56" y="5"/>
                    <a:pt x="56" y="5"/>
                    <a:pt x="55" y="5"/>
                  </a:cubicBezTo>
                  <a:cubicBezTo>
                    <a:pt x="54" y="5"/>
                    <a:pt x="54" y="5"/>
                    <a:pt x="54" y="6"/>
                  </a:cubicBezTo>
                  <a:cubicBezTo>
                    <a:pt x="54" y="6"/>
                    <a:pt x="54" y="6"/>
                    <a:pt x="55" y="6"/>
                  </a:cubicBezTo>
                  <a:cubicBezTo>
                    <a:pt x="56" y="6"/>
                    <a:pt x="56" y="6"/>
                    <a:pt x="56" y="6"/>
                  </a:cubicBezTo>
                  <a:close/>
                  <a:moveTo>
                    <a:pt x="99" y="6"/>
                  </a:moveTo>
                  <a:cubicBezTo>
                    <a:pt x="99" y="6"/>
                    <a:pt x="99" y="6"/>
                    <a:pt x="99" y="6"/>
                  </a:cubicBezTo>
                  <a:cubicBezTo>
                    <a:pt x="100" y="6"/>
                    <a:pt x="100" y="6"/>
                    <a:pt x="100" y="6"/>
                  </a:cubicBezTo>
                  <a:cubicBezTo>
                    <a:pt x="100" y="5"/>
                    <a:pt x="100" y="5"/>
                    <a:pt x="99" y="5"/>
                  </a:cubicBezTo>
                  <a:cubicBezTo>
                    <a:pt x="99" y="5"/>
                    <a:pt x="99" y="5"/>
                    <a:pt x="99" y="6"/>
                  </a:cubicBezTo>
                  <a:close/>
                  <a:moveTo>
                    <a:pt x="110" y="4"/>
                  </a:moveTo>
                  <a:cubicBezTo>
                    <a:pt x="110" y="4"/>
                    <a:pt x="109" y="4"/>
                    <a:pt x="109" y="5"/>
                  </a:cubicBezTo>
                  <a:cubicBezTo>
                    <a:pt x="109" y="5"/>
                    <a:pt x="109" y="5"/>
                    <a:pt x="109" y="6"/>
                  </a:cubicBezTo>
                  <a:cubicBezTo>
                    <a:pt x="110" y="6"/>
                    <a:pt x="110" y="6"/>
                    <a:pt x="111" y="6"/>
                  </a:cubicBezTo>
                  <a:cubicBezTo>
                    <a:pt x="111" y="6"/>
                    <a:pt x="111" y="6"/>
                    <a:pt x="111" y="6"/>
                  </a:cubicBezTo>
                  <a:cubicBezTo>
                    <a:pt x="111" y="5"/>
                    <a:pt x="111" y="5"/>
                    <a:pt x="111" y="4"/>
                  </a:cubicBezTo>
                  <a:cubicBezTo>
                    <a:pt x="111" y="4"/>
                    <a:pt x="111" y="4"/>
                    <a:pt x="110" y="4"/>
                  </a:cubicBezTo>
                  <a:close/>
                  <a:moveTo>
                    <a:pt x="103" y="5"/>
                  </a:moveTo>
                  <a:cubicBezTo>
                    <a:pt x="103" y="4"/>
                    <a:pt x="103" y="4"/>
                    <a:pt x="102" y="4"/>
                  </a:cubicBezTo>
                  <a:cubicBezTo>
                    <a:pt x="101" y="5"/>
                    <a:pt x="101" y="5"/>
                    <a:pt x="101" y="6"/>
                  </a:cubicBezTo>
                  <a:cubicBezTo>
                    <a:pt x="101" y="6"/>
                    <a:pt x="102" y="6"/>
                    <a:pt x="102" y="6"/>
                  </a:cubicBezTo>
                  <a:cubicBezTo>
                    <a:pt x="103" y="6"/>
                    <a:pt x="103" y="5"/>
                    <a:pt x="103" y="5"/>
                  </a:cubicBezTo>
                  <a:close/>
                  <a:moveTo>
                    <a:pt x="82" y="5"/>
                  </a:moveTo>
                  <a:cubicBezTo>
                    <a:pt x="82" y="5"/>
                    <a:pt x="82" y="5"/>
                    <a:pt x="82" y="4"/>
                  </a:cubicBezTo>
                  <a:cubicBezTo>
                    <a:pt x="82" y="4"/>
                    <a:pt x="82" y="4"/>
                    <a:pt x="82" y="4"/>
                  </a:cubicBezTo>
                  <a:cubicBezTo>
                    <a:pt x="82" y="4"/>
                    <a:pt x="82" y="4"/>
                    <a:pt x="82" y="4"/>
                  </a:cubicBezTo>
                  <a:cubicBezTo>
                    <a:pt x="82" y="5"/>
                    <a:pt x="82" y="5"/>
                    <a:pt x="82" y="5"/>
                  </a:cubicBezTo>
                  <a:close/>
                  <a:moveTo>
                    <a:pt x="42" y="5"/>
                  </a:moveTo>
                  <a:cubicBezTo>
                    <a:pt x="42" y="5"/>
                    <a:pt x="42" y="5"/>
                    <a:pt x="42" y="5"/>
                  </a:cubicBezTo>
                  <a:cubicBezTo>
                    <a:pt x="42" y="6"/>
                    <a:pt x="42" y="6"/>
                    <a:pt x="42" y="6"/>
                  </a:cubicBezTo>
                  <a:cubicBezTo>
                    <a:pt x="43" y="6"/>
                    <a:pt x="43" y="6"/>
                    <a:pt x="44" y="6"/>
                  </a:cubicBezTo>
                  <a:cubicBezTo>
                    <a:pt x="44" y="5"/>
                    <a:pt x="44" y="5"/>
                    <a:pt x="44" y="5"/>
                  </a:cubicBezTo>
                  <a:cubicBezTo>
                    <a:pt x="44" y="4"/>
                    <a:pt x="44" y="4"/>
                    <a:pt x="44" y="4"/>
                  </a:cubicBezTo>
                  <a:cubicBezTo>
                    <a:pt x="44" y="4"/>
                    <a:pt x="43" y="4"/>
                    <a:pt x="43" y="5"/>
                  </a:cubicBezTo>
                  <a:cubicBezTo>
                    <a:pt x="43" y="5"/>
                    <a:pt x="42" y="5"/>
                    <a:pt x="42" y="5"/>
                  </a:cubicBezTo>
                  <a:close/>
                  <a:moveTo>
                    <a:pt x="87" y="4"/>
                  </a:moveTo>
                  <a:cubicBezTo>
                    <a:pt x="87" y="4"/>
                    <a:pt x="88" y="4"/>
                    <a:pt x="87" y="4"/>
                  </a:cubicBezTo>
                  <a:cubicBezTo>
                    <a:pt x="87" y="3"/>
                    <a:pt x="87" y="3"/>
                    <a:pt x="87" y="3"/>
                  </a:cubicBezTo>
                  <a:cubicBezTo>
                    <a:pt x="87" y="3"/>
                    <a:pt x="87" y="3"/>
                    <a:pt x="87" y="4"/>
                  </a:cubicBezTo>
                  <a:cubicBezTo>
                    <a:pt x="87" y="4"/>
                    <a:pt x="87" y="4"/>
                    <a:pt x="87" y="4"/>
                  </a:cubicBezTo>
                  <a:lnTo>
                    <a:pt x="87" y="4"/>
                  </a:lnTo>
                  <a:close/>
                  <a:moveTo>
                    <a:pt x="67" y="5"/>
                  </a:moveTo>
                  <a:cubicBezTo>
                    <a:pt x="67" y="4"/>
                    <a:pt x="68" y="4"/>
                    <a:pt x="68" y="4"/>
                  </a:cubicBezTo>
                  <a:cubicBezTo>
                    <a:pt x="68" y="4"/>
                    <a:pt x="68" y="3"/>
                    <a:pt x="68" y="3"/>
                  </a:cubicBezTo>
                  <a:lnTo>
                    <a:pt x="67" y="3"/>
                  </a:lnTo>
                  <a:lnTo>
                    <a:pt x="67" y="3"/>
                  </a:lnTo>
                  <a:cubicBezTo>
                    <a:pt x="67" y="3"/>
                    <a:pt x="67" y="4"/>
                    <a:pt x="67" y="4"/>
                  </a:cubicBezTo>
                  <a:cubicBezTo>
                    <a:pt x="67" y="4"/>
                    <a:pt x="67" y="5"/>
                    <a:pt x="67" y="5"/>
                  </a:cubicBezTo>
                  <a:close/>
                  <a:moveTo>
                    <a:pt x="108" y="4"/>
                  </a:moveTo>
                  <a:cubicBezTo>
                    <a:pt x="108" y="4"/>
                    <a:pt x="108" y="3"/>
                    <a:pt x="108" y="3"/>
                  </a:cubicBezTo>
                  <a:cubicBezTo>
                    <a:pt x="108" y="3"/>
                    <a:pt x="107" y="3"/>
                    <a:pt x="107" y="3"/>
                  </a:cubicBezTo>
                  <a:cubicBezTo>
                    <a:pt x="106" y="3"/>
                    <a:pt x="106" y="3"/>
                    <a:pt x="106" y="3"/>
                  </a:cubicBezTo>
                  <a:cubicBezTo>
                    <a:pt x="106" y="3"/>
                    <a:pt x="106" y="4"/>
                    <a:pt x="106" y="4"/>
                  </a:cubicBezTo>
                  <a:cubicBezTo>
                    <a:pt x="106" y="5"/>
                    <a:pt x="106" y="5"/>
                    <a:pt x="107" y="5"/>
                  </a:cubicBezTo>
                  <a:cubicBezTo>
                    <a:pt x="108" y="5"/>
                    <a:pt x="108" y="4"/>
                    <a:pt x="108" y="4"/>
                  </a:cubicBezTo>
                  <a:close/>
                  <a:moveTo>
                    <a:pt x="113" y="3"/>
                  </a:moveTo>
                  <a:cubicBezTo>
                    <a:pt x="113" y="3"/>
                    <a:pt x="113" y="4"/>
                    <a:pt x="114" y="4"/>
                  </a:cubicBezTo>
                  <a:cubicBezTo>
                    <a:pt x="114" y="4"/>
                    <a:pt x="115" y="3"/>
                    <a:pt x="114" y="3"/>
                  </a:cubicBezTo>
                  <a:cubicBezTo>
                    <a:pt x="114" y="2"/>
                    <a:pt x="114" y="2"/>
                    <a:pt x="113" y="3"/>
                  </a:cubicBezTo>
                  <a:close/>
                  <a:moveTo>
                    <a:pt x="98" y="2"/>
                  </a:moveTo>
                  <a:lnTo>
                    <a:pt x="98" y="2"/>
                  </a:lnTo>
                  <a:lnTo>
                    <a:pt x="99" y="2"/>
                  </a:lnTo>
                  <a:cubicBezTo>
                    <a:pt x="99" y="2"/>
                    <a:pt x="99" y="2"/>
                    <a:pt x="98" y="2"/>
                  </a:cubicBezTo>
                  <a:cubicBezTo>
                    <a:pt x="98" y="2"/>
                    <a:pt x="98" y="2"/>
                    <a:pt x="98" y="2"/>
                  </a:cubicBezTo>
                  <a:close/>
                  <a:moveTo>
                    <a:pt x="68" y="2"/>
                  </a:moveTo>
                  <a:cubicBezTo>
                    <a:pt x="68" y="2"/>
                    <a:pt x="68" y="2"/>
                    <a:pt x="68" y="2"/>
                  </a:cubicBezTo>
                  <a:cubicBezTo>
                    <a:pt x="68" y="2"/>
                    <a:pt x="68" y="2"/>
                    <a:pt x="68" y="2"/>
                  </a:cubicBezTo>
                  <a:cubicBezTo>
                    <a:pt x="68" y="2"/>
                    <a:pt x="68" y="2"/>
                    <a:pt x="68" y="2"/>
                  </a:cubicBezTo>
                  <a:lnTo>
                    <a:pt x="68" y="2"/>
                  </a:lnTo>
                  <a:close/>
                  <a:moveTo>
                    <a:pt x="55" y="2"/>
                  </a:moveTo>
                  <a:cubicBezTo>
                    <a:pt x="55" y="2"/>
                    <a:pt x="55" y="3"/>
                    <a:pt x="56" y="3"/>
                  </a:cubicBezTo>
                  <a:cubicBezTo>
                    <a:pt x="56" y="3"/>
                    <a:pt x="57" y="2"/>
                    <a:pt x="56" y="2"/>
                  </a:cubicBezTo>
                  <a:cubicBezTo>
                    <a:pt x="56" y="2"/>
                    <a:pt x="55" y="1"/>
                    <a:pt x="55" y="2"/>
                  </a:cubicBezTo>
                  <a:close/>
                  <a:moveTo>
                    <a:pt x="102" y="2"/>
                  </a:moveTo>
                  <a:cubicBezTo>
                    <a:pt x="102" y="3"/>
                    <a:pt x="102" y="3"/>
                    <a:pt x="103" y="3"/>
                  </a:cubicBezTo>
                  <a:cubicBezTo>
                    <a:pt x="103" y="3"/>
                    <a:pt x="103" y="3"/>
                    <a:pt x="103" y="2"/>
                  </a:cubicBezTo>
                  <a:cubicBezTo>
                    <a:pt x="103" y="2"/>
                    <a:pt x="103" y="2"/>
                    <a:pt x="103" y="2"/>
                  </a:cubicBezTo>
                  <a:cubicBezTo>
                    <a:pt x="102" y="2"/>
                    <a:pt x="102" y="2"/>
                    <a:pt x="102" y="2"/>
                  </a:cubicBezTo>
                  <a:close/>
                  <a:moveTo>
                    <a:pt x="58" y="2"/>
                  </a:moveTo>
                  <a:cubicBezTo>
                    <a:pt x="58" y="3"/>
                    <a:pt x="58" y="3"/>
                    <a:pt x="58" y="3"/>
                  </a:cubicBezTo>
                  <a:cubicBezTo>
                    <a:pt x="58" y="4"/>
                    <a:pt x="59" y="4"/>
                    <a:pt x="59" y="4"/>
                  </a:cubicBezTo>
                  <a:cubicBezTo>
                    <a:pt x="60" y="4"/>
                    <a:pt x="60" y="3"/>
                    <a:pt x="60" y="3"/>
                  </a:cubicBezTo>
                  <a:cubicBezTo>
                    <a:pt x="60" y="3"/>
                    <a:pt x="60" y="2"/>
                    <a:pt x="59" y="2"/>
                  </a:cubicBezTo>
                  <a:cubicBezTo>
                    <a:pt x="59" y="2"/>
                    <a:pt x="59" y="2"/>
                    <a:pt x="58" y="2"/>
                  </a:cubicBezTo>
                  <a:cubicBezTo>
                    <a:pt x="58" y="2"/>
                    <a:pt x="58" y="2"/>
                    <a:pt x="58" y="2"/>
                  </a:cubicBezTo>
                  <a:close/>
                  <a:moveTo>
                    <a:pt x="116" y="2"/>
                  </a:moveTo>
                  <a:cubicBezTo>
                    <a:pt x="116" y="3"/>
                    <a:pt x="116" y="3"/>
                    <a:pt x="116" y="3"/>
                  </a:cubicBezTo>
                  <a:cubicBezTo>
                    <a:pt x="116" y="3"/>
                    <a:pt x="117" y="4"/>
                    <a:pt x="117" y="4"/>
                  </a:cubicBezTo>
                  <a:cubicBezTo>
                    <a:pt x="117" y="5"/>
                    <a:pt x="117" y="5"/>
                    <a:pt x="117" y="5"/>
                  </a:cubicBezTo>
                  <a:cubicBezTo>
                    <a:pt x="116" y="5"/>
                    <a:pt x="116" y="6"/>
                    <a:pt x="116" y="6"/>
                  </a:cubicBezTo>
                  <a:cubicBezTo>
                    <a:pt x="117" y="6"/>
                    <a:pt x="117" y="7"/>
                    <a:pt x="118" y="7"/>
                  </a:cubicBezTo>
                  <a:cubicBezTo>
                    <a:pt x="119" y="6"/>
                    <a:pt x="119" y="6"/>
                    <a:pt x="120" y="6"/>
                  </a:cubicBezTo>
                  <a:cubicBezTo>
                    <a:pt x="120" y="6"/>
                    <a:pt x="120" y="5"/>
                    <a:pt x="119" y="5"/>
                  </a:cubicBezTo>
                  <a:cubicBezTo>
                    <a:pt x="119" y="5"/>
                    <a:pt x="119" y="4"/>
                    <a:pt x="119" y="4"/>
                  </a:cubicBezTo>
                  <a:cubicBezTo>
                    <a:pt x="118" y="4"/>
                    <a:pt x="118" y="3"/>
                    <a:pt x="118" y="3"/>
                  </a:cubicBezTo>
                  <a:cubicBezTo>
                    <a:pt x="117" y="2"/>
                    <a:pt x="117" y="2"/>
                    <a:pt x="117" y="1"/>
                  </a:cubicBezTo>
                  <a:cubicBezTo>
                    <a:pt x="116" y="1"/>
                    <a:pt x="116" y="2"/>
                    <a:pt x="116" y="2"/>
                  </a:cubicBezTo>
                  <a:close/>
                  <a:moveTo>
                    <a:pt x="54" y="3"/>
                  </a:moveTo>
                  <a:cubicBezTo>
                    <a:pt x="54" y="3"/>
                    <a:pt x="54" y="3"/>
                    <a:pt x="55" y="2"/>
                  </a:cubicBezTo>
                  <a:cubicBezTo>
                    <a:pt x="55" y="2"/>
                    <a:pt x="55" y="2"/>
                    <a:pt x="55" y="1"/>
                  </a:cubicBezTo>
                  <a:cubicBezTo>
                    <a:pt x="55" y="1"/>
                    <a:pt x="55" y="1"/>
                    <a:pt x="54" y="1"/>
                  </a:cubicBezTo>
                  <a:cubicBezTo>
                    <a:pt x="54" y="0"/>
                    <a:pt x="54" y="1"/>
                    <a:pt x="53" y="1"/>
                  </a:cubicBezTo>
                  <a:cubicBezTo>
                    <a:pt x="53" y="1"/>
                    <a:pt x="52" y="1"/>
                    <a:pt x="52" y="2"/>
                  </a:cubicBezTo>
                  <a:cubicBezTo>
                    <a:pt x="52" y="2"/>
                    <a:pt x="52" y="3"/>
                    <a:pt x="51" y="3"/>
                  </a:cubicBezTo>
                  <a:cubicBezTo>
                    <a:pt x="51" y="2"/>
                    <a:pt x="51" y="2"/>
                    <a:pt x="51" y="2"/>
                  </a:cubicBezTo>
                  <a:cubicBezTo>
                    <a:pt x="51" y="1"/>
                    <a:pt x="50" y="1"/>
                    <a:pt x="50" y="1"/>
                  </a:cubicBezTo>
                  <a:cubicBezTo>
                    <a:pt x="49" y="1"/>
                    <a:pt x="48" y="1"/>
                    <a:pt x="48" y="1"/>
                  </a:cubicBezTo>
                  <a:cubicBezTo>
                    <a:pt x="47" y="2"/>
                    <a:pt x="46" y="2"/>
                    <a:pt x="46" y="2"/>
                  </a:cubicBezTo>
                  <a:cubicBezTo>
                    <a:pt x="46" y="3"/>
                    <a:pt x="47" y="3"/>
                    <a:pt x="47" y="4"/>
                  </a:cubicBezTo>
                  <a:cubicBezTo>
                    <a:pt x="47" y="4"/>
                    <a:pt x="48" y="5"/>
                    <a:pt x="48" y="5"/>
                  </a:cubicBezTo>
                  <a:cubicBezTo>
                    <a:pt x="48" y="5"/>
                    <a:pt x="49" y="5"/>
                    <a:pt x="49" y="5"/>
                  </a:cubicBezTo>
                  <a:cubicBezTo>
                    <a:pt x="49" y="5"/>
                    <a:pt x="50" y="4"/>
                    <a:pt x="50" y="5"/>
                  </a:cubicBezTo>
                  <a:cubicBezTo>
                    <a:pt x="50" y="4"/>
                    <a:pt x="51" y="4"/>
                    <a:pt x="51" y="4"/>
                  </a:cubicBezTo>
                  <a:cubicBezTo>
                    <a:pt x="51" y="4"/>
                    <a:pt x="51" y="4"/>
                    <a:pt x="51" y="3"/>
                  </a:cubicBezTo>
                  <a:cubicBezTo>
                    <a:pt x="52" y="4"/>
                    <a:pt x="53" y="4"/>
                    <a:pt x="54" y="3"/>
                  </a:cubicBezTo>
                  <a:close/>
                  <a:moveTo>
                    <a:pt x="28" y="2"/>
                  </a:moveTo>
                  <a:cubicBezTo>
                    <a:pt x="28" y="2"/>
                    <a:pt x="28" y="3"/>
                    <a:pt x="28" y="3"/>
                  </a:cubicBezTo>
                  <a:cubicBezTo>
                    <a:pt x="29" y="3"/>
                    <a:pt x="29" y="3"/>
                    <a:pt x="29" y="3"/>
                  </a:cubicBezTo>
                  <a:cubicBezTo>
                    <a:pt x="30" y="2"/>
                    <a:pt x="30" y="1"/>
                    <a:pt x="30" y="1"/>
                  </a:cubicBezTo>
                  <a:cubicBezTo>
                    <a:pt x="29" y="1"/>
                    <a:pt x="29" y="1"/>
                    <a:pt x="28" y="1"/>
                  </a:cubicBezTo>
                  <a:cubicBezTo>
                    <a:pt x="28" y="1"/>
                    <a:pt x="28" y="2"/>
                    <a:pt x="28" y="2"/>
                  </a:cubicBezTo>
                  <a:close/>
                  <a:moveTo>
                    <a:pt x="71" y="2"/>
                  </a:moveTo>
                  <a:cubicBezTo>
                    <a:pt x="71" y="2"/>
                    <a:pt x="72" y="3"/>
                    <a:pt x="72" y="3"/>
                  </a:cubicBezTo>
                  <a:cubicBezTo>
                    <a:pt x="72" y="3"/>
                    <a:pt x="73" y="4"/>
                    <a:pt x="73" y="4"/>
                  </a:cubicBezTo>
                  <a:cubicBezTo>
                    <a:pt x="74" y="4"/>
                    <a:pt x="75" y="3"/>
                    <a:pt x="75" y="3"/>
                  </a:cubicBezTo>
                  <a:cubicBezTo>
                    <a:pt x="76" y="2"/>
                    <a:pt x="76" y="2"/>
                    <a:pt x="75" y="1"/>
                  </a:cubicBezTo>
                  <a:cubicBezTo>
                    <a:pt x="74" y="1"/>
                    <a:pt x="73" y="1"/>
                    <a:pt x="72" y="1"/>
                  </a:cubicBezTo>
                  <a:cubicBezTo>
                    <a:pt x="71" y="1"/>
                    <a:pt x="71" y="1"/>
                    <a:pt x="71" y="2"/>
                  </a:cubicBezTo>
                  <a:close/>
                  <a:moveTo>
                    <a:pt x="52" y="163"/>
                  </a:moveTo>
                  <a:cubicBezTo>
                    <a:pt x="52" y="163"/>
                    <a:pt x="53" y="163"/>
                    <a:pt x="53" y="162"/>
                  </a:cubicBezTo>
                  <a:cubicBezTo>
                    <a:pt x="53" y="162"/>
                    <a:pt x="52" y="162"/>
                    <a:pt x="52" y="162"/>
                  </a:cubicBezTo>
                  <a:cubicBezTo>
                    <a:pt x="52" y="162"/>
                    <a:pt x="52" y="162"/>
                    <a:pt x="51" y="162"/>
                  </a:cubicBezTo>
                  <a:cubicBezTo>
                    <a:pt x="51" y="161"/>
                    <a:pt x="51" y="161"/>
                    <a:pt x="51" y="161"/>
                  </a:cubicBezTo>
                  <a:cubicBezTo>
                    <a:pt x="51" y="161"/>
                    <a:pt x="50" y="161"/>
                    <a:pt x="50" y="161"/>
                  </a:cubicBezTo>
                  <a:cubicBezTo>
                    <a:pt x="50" y="160"/>
                    <a:pt x="50" y="159"/>
                    <a:pt x="50" y="158"/>
                  </a:cubicBezTo>
                  <a:cubicBezTo>
                    <a:pt x="49" y="157"/>
                    <a:pt x="49" y="157"/>
                    <a:pt x="47" y="157"/>
                  </a:cubicBezTo>
                  <a:lnTo>
                    <a:pt x="47" y="156"/>
                  </a:lnTo>
                  <a:cubicBezTo>
                    <a:pt x="47" y="156"/>
                    <a:pt x="46" y="156"/>
                    <a:pt x="46" y="156"/>
                  </a:cubicBezTo>
                  <a:cubicBezTo>
                    <a:pt x="46" y="156"/>
                    <a:pt x="46" y="156"/>
                    <a:pt x="46" y="156"/>
                  </a:cubicBezTo>
                  <a:cubicBezTo>
                    <a:pt x="45" y="155"/>
                    <a:pt x="45" y="155"/>
                    <a:pt x="45" y="155"/>
                  </a:cubicBezTo>
                  <a:cubicBezTo>
                    <a:pt x="45" y="154"/>
                    <a:pt x="44" y="154"/>
                    <a:pt x="44" y="154"/>
                  </a:cubicBezTo>
                  <a:cubicBezTo>
                    <a:pt x="43" y="154"/>
                    <a:pt x="43" y="154"/>
                    <a:pt x="43" y="154"/>
                  </a:cubicBezTo>
                  <a:cubicBezTo>
                    <a:pt x="43" y="154"/>
                    <a:pt x="43" y="154"/>
                    <a:pt x="42" y="154"/>
                  </a:cubicBezTo>
                  <a:cubicBezTo>
                    <a:pt x="42" y="154"/>
                    <a:pt x="42" y="154"/>
                    <a:pt x="42" y="154"/>
                  </a:cubicBezTo>
                  <a:cubicBezTo>
                    <a:pt x="42" y="154"/>
                    <a:pt x="42" y="153"/>
                    <a:pt x="42" y="153"/>
                  </a:cubicBezTo>
                  <a:cubicBezTo>
                    <a:pt x="42" y="153"/>
                    <a:pt x="42" y="153"/>
                    <a:pt x="42" y="153"/>
                  </a:cubicBezTo>
                  <a:cubicBezTo>
                    <a:pt x="42" y="152"/>
                    <a:pt x="42" y="152"/>
                    <a:pt x="42" y="152"/>
                  </a:cubicBezTo>
                  <a:cubicBezTo>
                    <a:pt x="42" y="151"/>
                    <a:pt x="43" y="151"/>
                    <a:pt x="44" y="151"/>
                  </a:cubicBezTo>
                  <a:cubicBezTo>
                    <a:pt x="44" y="152"/>
                    <a:pt x="44" y="152"/>
                    <a:pt x="44" y="153"/>
                  </a:cubicBezTo>
                  <a:cubicBezTo>
                    <a:pt x="44" y="153"/>
                    <a:pt x="44" y="153"/>
                    <a:pt x="44" y="153"/>
                  </a:cubicBezTo>
                  <a:cubicBezTo>
                    <a:pt x="44" y="153"/>
                    <a:pt x="45" y="154"/>
                    <a:pt x="45" y="154"/>
                  </a:cubicBezTo>
                  <a:cubicBezTo>
                    <a:pt x="46" y="154"/>
                    <a:pt x="46" y="154"/>
                    <a:pt x="46" y="154"/>
                  </a:cubicBezTo>
                  <a:cubicBezTo>
                    <a:pt x="46" y="154"/>
                    <a:pt x="46" y="154"/>
                    <a:pt x="46" y="154"/>
                  </a:cubicBezTo>
                  <a:cubicBezTo>
                    <a:pt x="46" y="153"/>
                    <a:pt x="47" y="153"/>
                    <a:pt x="47" y="153"/>
                  </a:cubicBezTo>
                  <a:cubicBezTo>
                    <a:pt x="47" y="154"/>
                    <a:pt x="47" y="154"/>
                    <a:pt x="47" y="154"/>
                  </a:cubicBezTo>
                  <a:cubicBezTo>
                    <a:pt x="47" y="155"/>
                    <a:pt x="48" y="155"/>
                    <a:pt x="48" y="155"/>
                  </a:cubicBezTo>
                  <a:cubicBezTo>
                    <a:pt x="48" y="155"/>
                    <a:pt x="48" y="155"/>
                    <a:pt x="49" y="156"/>
                  </a:cubicBezTo>
                  <a:cubicBezTo>
                    <a:pt x="49" y="156"/>
                    <a:pt x="49" y="156"/>
                    <a:pt x="49" y="156"/>
                  </a:cubicBezTo>
                  <a:cubicBezTo>
                    <a:pt x="50" y="157"/>
                    <a:pt x="50" y="157"/>
                    <a:pt x="50" y="157"/>
                  </a:cubicBezTo>
                  <a:cubicBezTo>
                    <a:pt x="50" y="157"/>
                    <a:pt x="51" y="157"/>
                    <a:pt x="51" y="157"/>
                  </a:cubicBezTo>
                  <a:cubicBezTo>
                    <a:pt x="52" y="157"/>
                    <a:pt x="51" y="156"/>
                    <a:pt x="51" y="155"/>
                  </a:cubicBezTo>
                  <a:cubicBezTo>
                    <a:pt x="50" y="155"/>
                    <a:pt x="50" y="154"/>
                    <a:pt x="50" y="154"/>
                  </a:cubicBezTo>
                  <a:cubicBezTo>
                    <a:pt x="51" y="154"/>
                    <a:pt x="51" y="154"/>
                    <a:pt x="51" y="154"/>
                  </a:cubicBezTo>
                  <a:cubicBezTo>
                    <a:pt x="51" y="154"/>
                    <a:pt x="52" y="154"/>
                    <a:pt x="52" y="154"/>
                  </a:cubicBezTo>
                  <a:cubicBezTo>
                    <a:pt x="53" y="154"/>
                    <a:pt x="54" y="154"/>
                    <a:pt x="54" y="155"/>
                  </a:cubicBezTo>
                  <a:cubicBezTo>
                    <a:pt x="54" y="155"/>
                    <a:pt x="54" y="155"/>
                    <a:pt x="53" y="155"/>
                  </a:cubicBezTo>
                  <a:cubicBezTo>
                    <a:pt x="53" y="155"/>
                    <a:pt x="53" y="155"/>
                    <a:pt x="53" y="156"/>
                  </a:cubicBezTo>
                  <a:cubicBezTo>
                    <a:pt x="52" y="156"/>
                    <a:pt x="52" y="156"/>
                    <a:pt x="53" y="157"/>
                  </a:cubicBezTo>
                  <a:cubicBezTo>
                    <a:pt x="53" y="157"/>
                    <a:pt x="53" y="157"/>
                    <a:pt x="54" y="157"/>
                  </a:cubicBezTo>
                  <a:cubicBezTo>
                    <a:pt x="54" y="158"/>
                    <a:pt x="54" y="158"/>
                    <a:pt x="53" y="158"/>
                  </a:cubicBezTo>
                  <a:cubicBezTo>
                    <a:pt x="53" y="158"/>
                    <a:pt x="53" y="158"/>
                    <a:pt x="53" y="158"/>
                  </a:cubicBezTo>
                  <a:cubicBezTo>
                    <a:pt x="53" y="159"/>
                    <a:pt x="54" y="159"/>
                    <a:pt x="54" y="159"/>
                  </a:cubicBezTo>
                  <a:cubicBezTo>
                    <a:pt x="54" y="159"/>
                    <a:pt x="54" y="159"/>
                    <a:pt x="54" y="160"/>
                  </a:cubicBezTo>
                  <a:cubicBezTo>
                    <a:pt x="55" y="159"/>
                    <a:pt x="55" y="159"/>
                    <a:pt x="55" y="159"/>
                  </a:cubicBezTo>
                  <a:cubicBezTo>
                    <a:pt x="55" y="159"/>
                    <a:pt x="55" y="159"/>
                    <a:pt x="56" y="159"/>
                  </a:cubicBezTo>
                  <a:cubicBezTo>
                    <a:pt x="55" y="158"/>
                    <a:pt x="55" y="158"/>
                    <a:pt x="55" y="158"/>
                  </a:cubicBezTo>
                  <a:cubicBezTo>
                    <a:pt x="54" y="158"/>
                    <a:pt x="54" y="158"/>
                    <a:pt x="54" y="158"/>
                  </a:cubicBezTo>
                  <a:cubicBezTo>
                    <a:pt x="54" y="157"/>
                    <a:pt x="54" y="157"/>
                    <a:pt x="55" y="156"/>
                  </a:cubicBezTo>
                  <a:cubicBezTo>
                    <a:pt x="55" y="156"/>
                    <a:pt x="55" y="156"/>
                    <a:pt x="56" y="156"/>
                  </a:cubicBezTo>
                  <a:cubicBezTo>
                    <a:pt x="56" y="157"/>
                    <a:pt x="56" y="157"/>
                    <a:pt x="56" y="157"/>
                  </a:cubicBezTo>
                  <a:cubicBezTo>
                    <a:pt x="56" y="157"/>
                    <a:pt x="56" y="157"/>
                    <a:pt x="56" y="157"/>
                  </a:cubicBezTo>
                  <a:cubicBezTo>
                    <a:pt x="56" y="158"/>
                    <a:pt x="56" y="158"/>
                    <a:pt x="56" y="158"/>
                  </a:cubicBezTo>
                  <a:cubicBezTo>
                    <a:pt x="56" y="158"/>
                    <a:pt x="57" y="158"/>
                    <a:pt x="57" y="158"/>
                  </a:cubicBezTo>
                  <a:cubicBezTo>
                    <a:pt x="57" y="158"/>
                    <a:pt x="58" y="158"/>
                    <a:pt x="58" y="158"/>
                  </a:cubicBezTo>
                  <a:cubicBezTo>
                    <a:pt x="58" y="158"/>
                    <a:pt x="59" y="158"/>
                    <a:pt x="59" y="158"/>
                  </a:cubicBezTo>
                  <a:cubicBezTo>
                    <a:pt x="59" y="159"/>
                    <a:pt x="59" y="159"/>
                    <a:pt x="60" y="159"/>
                  </a:cubicBezTo>
                  <a:cubicBezTo>
                    <a:pt x="60" y="159"/>
                    <a:pt x="60" y="158"/>
                    <a:pt x="60" y="158"/>
                  </a:cubicBezTo>
                  <a:cubicBezTo>
                    <a:pt x="60" y="157"/>
                    <a:pt x="60" y="156"/>
                    <a:pt x="60" y="156"/>
                  </a:cubicBezTo>
                  <a:cubicBezTo>
                    <a:pt x="60" y="156"/>
                    <a:pt x="59" y="156"/>
                    <a:pt x="59" y="156"/>
                  </a:cubicBezTo>
                  <a:cubicBezTo>
                    <a:pt x="59" y="157"/>
                    <a:pt x="59" y="157"/>
                    <a:pt x="59" y="157"/>
                  </a:cubicBezTo>
                  <a:cubicBezTo>
                    <a:pt x="58" y="157"/>
                    <a:pt x="57" y="157"/>
                    <a:pt x="57" y="156"/>
                  </a:cubicBezTo>
                  <a:cubicBezTo>
                    <a:pt x="57" y="156"/>
                    <a:pt x="57" y="156"/>
                    <a:pt x="58" y="156"/>
                  </a:cubicBezTo>
                  <a:cubicBezTo>
                    <a:pt x="58" y="156"/>
                    <a:pt x="58" y="156"/>
                    <a:pt x="58" y="155"/>
                  </a:cubicBezTo>
                  <a:cubicBezTo>
                    <a:pt x="59" y="155"/>
                    <a:pt x="59" y="155"/>
                    <a:pt x="58" y="155"/>
                  </a:cubicBezTo>
                  <a:cubicBezTo>
                    <a:pt x="58" y="155"/>
                    <a:pt x="58" y="154"/>
                    <a:pt x="58" y="154"/>
                  </a:cubicBezTo>
                  <a:lnTo>
                    <a:pt x="60" y="153"/>
                  </a:lnTo>
                  <a:cubicBezTo>
                    <a:pt x="60" y="152"/>
                    <a:pt x="60" y="151"/>
                    <a:pt x="59" y="150"/>
                  </a:cubicBezTo>
                  <a:cubicBezTo>
                    <a:pt x="59" y="149"/>
                    <a:pt x="59" y="149"/>
                    <a:pt x="58" y="148"/>
                  </a:cubicBezTo>
                  <a:cubicBezTo>
                    <a:pt x="58" y="148"/>
                    <a:pt x="58" y="149"/>
                    <a:pt x="58" y="149"/>
                  </a:cubicBezTo>
                  <a:cubicBezTo>
                    <a:pt x="58" y="149"/>
                    <a:pt x="58" y="149"/>
                    <a:pt x="58" y="149"/>
                  </a:cubicBezTo>
                  <a:cubicBezTo>
                    <a:pt x="57" y="149"/>
                    <a:pt x="57" y="149"/>
                    <a:pt x="56" y="149"/>
                  </a:cubicBezTo>
                  <a:cubicBezTo>
                    <a:pt x="57" y="149"/>
                    <a:pt x="57" y="148"/>
                    <a:pt x="58" y="148"/>
                  </a:cubicBezTo>
                  <a:cubicBezTo>
                    <a:pt x="58" y="147"/>
                    <a:pt x="58" y="147"/>
                    <a:pt x="58" y="146"/>
                  </a:cubicBezTo>
                  <a:cubicBezTo>
                    <a:pt x="58" y="145"/>
                    <a:pt x="58" y="145"/>
                    <a:pt x="58" y="145"/>
                  </a:cubicBezTo>
                  <a:cubicBezTo>
                    <a:pt x="58" y="145"/>
                    <a:pt x="58" y="145"/>
                    <a:pt x="58" y="145"/>
                  </a:cubicBezTo>
                  <a:cubicBezTo>
                    <a:pt x="57" y="144"/>
                    <a:pt x="57" y="144"/>
                    <a:pt x="57" y="144"/>
                  </a:cubicBezTo>
                  <a:cubicBezTo>
                    <a:pt x="57" y="144"/>
                    <a:pt x="57" y="143"/>
                    <a:pt x="57" y="143"/>
                  </a:cubicBezTo>
                  <a:cubicBezTo>
                    <a:pt x="57" y="143"/>
                    <a:pt x="57" y="143"/>
                    <a:pt x="56" y="143"/>
                  </a:cubicBezTo>
                  <a:lnTo>
                    <a:pt x="55" y="143"/>
                  </a:lnTo>
                  <a:cubicBezTo>
                    <a:pt x="55" y="142"/>
                    <a:pt x="54" y="142"/>
                    <a:pt x="54" y="142"/>
                  </a:cubicBezTo>
                  <a:cubicBezTo>
                    <a:pt x="54" y="142"/>
                    <a:pt x="53" y="142"/>
                    <a:pt x="53" y="142"/>
                  </a:cubicBezTo>
                  <a:cubicBezTo>
                    <a:pt x="53" y="143"/>
                    <a:pt x="54" y="143"/>
                    <a:pt x="54" y="143"/>
                  </a:cubicBezTo>
                  <a:cubicBezTo>
                    <a:pt x="55" y="143"/>
                    <a:pt x="55" y="143"/>
                    <a:pt x="55" y="143"/>
                  </a:cubicBezTo>
                  <a:cubicBezTo>
                    <a:pt x="55" y="144"/>
                    <a:pt x="55" y="145"/>
                    <a:pt x="55" y="145"/>
                  </a:cubicBezTo>
                  <a:cubicBezTo>
                    <a:pt x="55" y="146"/>
                    <a:pt x="54" y="146"/>
                    <a:pt x="53" y="146"/>
                  </a:cubicBezTo>
                  <a:cubicBezTo>
                    <a:pt x="53" y="147"/>
                    <a:pt x="53" y="147"/>
                    <a:pt x="52" y="147"/>
                  </a:cubicBezTo>
                  <a:cubicBezTo>
                    <a:pt x="51" y="147"/>
                    <a:pt x="51" y="147"/>
                    <a:pt x="51" y="147"/>
                  </a:cubicBezTo>
                  <a:cubicBezTo>
                    <a:pt x="51" y="146"/>
                    <a:pt x="51" y="146"/>
                    <a:pt x="52" y="146"/>
                  </a:cubicBezTo>
                  <a:cubicBezTo>
                    <a:pt x="52" y="146"/>
                    <a:pt x="52" y="145"/>
                    <a:pt x="53" y="145"/>
                  </a:cubicBezTo>
                  <a:cubicBezTo>
                    <a:pt x="53" y="145"/>
                    <a:pt x="53" y="145"/>
                    <a:pt x="53" y="144"/>
                  </a:cubicBezTo>
                  <a:cubicBezTo>
                    <a:pt x="52" y="144"/>
                    <a:pt x="52" y="144"/>
                    <a:pt x="52" y="143"/>
                  </a:cubicBezTo>
                  <a:cubicBezTo>
                    <a:pt x="52" y="143"/>
                    <a:pt x="52" y="143"/>
                    <a:pt x="53" y="143"/>
                  </a:cubicBezTo>
                  <a:cubicBezTo>
                    <a:pt x="53" y="143"/>
                    <a:pt x="53" y="143"/>
                    <a:pt x="53" y="143"/>
                  </a:cubicBezTo>
                  <a:lnTo>
                    <a:pt x="52" y="142"/>
                  </a:lnTo>
                  <a:cubicBezTo>
                    <a:pt x="52" y="142"/>
                    <a:pt x="52" y="142"/>
                    <a:pt x="52" y="142"/>
                  </a:cubicBezTo>
                  <a:cubicBezTo>
                    <a:pt x="52" y="142"/>
                    <a:pt x="51" y="143"/>
                    <a:pt x="51" y="143"/>
                  </a:cubicBezTo>
                  <a:cubicBezTo>
                    <a:pt x="51" y="143"/>
                    <a:pt x="50" y="142"/>
                    <a:pt x="50" y="142"/>
                  </a:cubicBezTo>
                  <a:cubicBezTo>
                    <a:pt x="50" y="141"/>
                    <a:pt x="50" y="141"/>
                    <a:pt x="51" y="141"/>
                  </a:cubicBezTo>
                  <a:cubicBezTo>
                    <a:pt x="51" y="141"/>
                    <a:pt x="51" y="141"/>
                    <a:pt x="51" y="141"/>
                  </a:cubicBezTo>
                  <a:cubicBezTo>
                    <a:pt x="51" y="141"/>
                    <a:pt x="51" y="141"/>
                    <a:pt x="51" y="140"/>
                  </a:cubicBezTo>
                  <a:cubicBezTo>
                    <a:pt x="51" y="140"/>
                    <a:pt x="52" y="140"/>
                    <a:pt x="52" y="140"/>
                  </a:cubicBezTo>
                  <a:cubicBezTo>
                    <a:pt x="52" y="139"/>
                    <a:pt x="52" y="139"/>
                    <a:pt x="52" y="140"/>
                  </a:cubicBezTo>
                  <a:cubicBezTo>
                    <a:pt x="52" y="140"/>
                    <a:pt x="53" y="140"/>
                    <a:pt x="53" y="140"/>
                  </a:cubicBezTo>
                  <a:cubicBezTo>
                    <a:pt x="54" y="139"/>
                    <a:pt x="54" y="139"/>
                    <a:pt x="54" y="138"/>
                  </a:cubicBezTo>
                  <a:cubicBezTo>
                    <a:pt x="53" y="138"/>
                    <a:pt x="53" y="138"/>
                    <a:pt x="52" y="138"/>
                  </a:cubicBezTo>
                  <a:cubicBezTo>
                    <a:pt x="52" y="138"/>
                    <a:pt x="51" y="139"/>
                    <a:pt x="51" y="139"/>
                  </a:cubicBezTo>
                  <a:cubicBezTo>
                    <a:pt x="51" y="139"/>
                    <a:pt x="51" y="139"/>
                    <a:pt x="50" y="139"/>
                  </a:cubicBezTo>
                  <a:cubicBezTo>
                    <a:pt x="50" y="138"/>
                    <a:pt x="50" y="138"/>
                    <a:pt x="50" y="138"/>
                  </a:cubicBezTo>
                  <a:cubicBezTo>
                    <a:pt x="50" y="137"/>
                    <a:pt x="49" y="137"/>
                    <a:pt x="49" y="137"/>
                  </a:cubicBezTo>
                  <a:cubicBezTo>
                    <a:pt x="48" y="137"/>
                    <a:pt x="47" y="137"/>
                    <a:pt x="47" y="138"/>
                  </a:cubicBezTo>
                  <a:cubicBezTo>
                    <a:pt x="47" y="138"/>
                    <a:pt x="48" y="139"/>
                    <a:pt x="49" y="139"/>
                  </a:cubicBezTo>
                  <a:cubicBezTo>
                    <a:pt x="49" y="140"/>
                    <a:pt x="50" y="140"/>
                    <a:pt x="49" y="141"/>
                  </a:cubicBezTo>
                  <a:cubicBezTo>
                    <a:pt x="49" y="141"/>
                    <a:pt x="49" y="141"/>
                    <a:pt x="48" y="142"/>
                  </a:cubicBezTo>
                  <a:cubicBezTo>
                    <a:pt x="48" y="142"/>
                    <a:pt x="47" y="143"/>
                    <a:pt x="47" y="143"/>
                  </a:cubicBezTo>
                  <a:cubicBezTo>
                    <a:pt x="47" y="143"/>
                    <a:pt x="46" y="143"/>
                    <a:pt x="46" y="142"/>
                  </a:cubicBezTo>
                  <a:cubicBezTo>
                    <a:pt x="46" y="142"/>
                    <a:pt x="46" y="142"/>
                    <a:pt x="46" y="142"/>
                  </a:cubicBezTo>
                  <a:cubicBezTo>
                    <a:pt x="45" y="142"/>
                    <a:pt x="44" y="142"/>
                    <a:pt x="44" y="143"/>
                  </a:cubicBezTo>
                  <a:cubicBezTo>
                    <a:pt x="44" y="143"/>
                    <a:pt x="45" y="143"/>
                    <a:pt x="45" y="143"/>
                  </a:cubicBezTo>
                  <a:cubicBezTo>
                    <a:pt x="45" y="143"/>
                    <a:pt x="45" y="143"/>
                    <a:pt x="45" y="144"/>
                  </a:cubicBezTo>
                  <a:cubicBezTo>
                    <a:pt x="46" y="144"/>
                    <a:pt x="46" y="144"/>
                    <a:pt x="45" y="145"/>
                  </a:cubicBezTo>
                  <a:cubicBezTo>
                    <a:pt x="45" y="145"/>
                    <a:pt x="45" y="145"/>
                    <a:pt x="45" y="146"/>
                  </a:cubicBezTo>
                  <a:cubicBezTo>
                    <a:pt x="45" y="146"/>
                    <a:pt x="44" y="146"/>
                    <a:pt x="44" y="146"/>
                  </a:cubicBezTo>
                  <a:cubicBezTo>
                    <a:pt x="44" y="146"/>
                    <a:pt x="43" y="146"/>
                    <a:pt x="43" y="146"/>
                  </a:cubicBezTo>
                  <a:cubicBezTo>
                    <a:pt x="43" y="146"/>
                    <a:pt x="43" y="147"/>
                    <a:pt x="43" y="147"/>
                  </a:cubicBezTo>
                  <a:cubicBezTo>
                    <a:pt x="44" y="148"/>
                    <a:pt x="44" y="148"/>
                    <a:pt x="45" y="148"/>
                  </a:cubicBezTo>
                  <a:cubicBezTo>
                    <a:pt x="45" y="148"/>
                    <a:pt x="45" y="148"/>
                    <a:pt x="45" y="148"/>
                  </a:cubicBezTo>
                  <a:cubicBezTo>
                    <a:pt x="46" y="148"/>
                    <a:pt x="46" y="149"/>
                    <a:pt x="46" y="149"/>
                  </a:cubicBezTo>
                  <a:cubicBezTo>
                    <a:pt x="46" y="149"/>
                    <a:pt x="46" y="149"/>
                    <a:pt x="47" y="150"/>
                  </a:cubicBezTo>
                  <a:cubicBezTo>
                    <a:pt x="47" y="150"/>
                    <a:pt x="47" y="150"/>
                    <a:pt x="47" y="150"/>
                  </a:cubicBezTo>
                  <a:cubicBezTo>
                    <a:pt x="47" y="150"/>
                    <a:pt x="47" y="150"/>
                    <a:pt x="47" y="151"/>
                  </a:cubicBezTo>
                  <a:cubicBezTo>
                    <a:pt x="47" y="151"/>
                    <a:pt x="47" y="151"/>
                    <a:pt x="47" y="151"/>
                  </a:cubicBezTo>
                  <a:cubicBezTo>
                    <a:pt x="47" y="152"/>
                    <a:pt x="47" y="152"/>
                    <a:pt x="46" y="152"/>
                  </a:cubicBezTo>
                  <a:cubicBezTo>
                    <a:pt x="46" y="152"/>
                    <a:pt x="46" y="152"/>
                    <a:pt x="46" y="151"/>
                  </a:cubicBezTo>
                  <a:cubicBezTo>
                    <a:pt x="45" y="151"/>
                    <a:pt x="45" y="150"/>
                    <a:pt x="45" y="150"/>
                  </a:cubicBezTo>
                  <a:cubicBezTo>
                    <a:pt x="44" y="150"/>
                    <a:pt x="44" y="150"/>
                    <a:pt x="44" y="150"/>
                  </a:cubicBezTo>
                  <a:cubicBezTo>
                    <a:pt x="44" y="150"/>
                    <a:pt x="43" y="150"/>
                    <a:pt x="43" y="149"/>
                  </a:cubicBezTo>
                  <a:cubicBezTo>
                    <a:pt x="43" y="149"/>
                    <a:pt x="43" y="149"/>
                    <a:pt x="43" y="148"/>
                  </a:cubicBezTo>
                  <a:cubicBezTo>
                    <a:pt x="43" y="148"/>
                    <a:pt x="42" y="147"/>
                    <a:pt x="42" y="147"/>
                  </a:cubicBezTo>
                  <a:cubicBezTo>
                    <a:pt x="42" y="147"/>
                    <a:pt x="42" y="146"/>
                    <a:pt x="42" y="146"/>
                  </a:cubicBezTo>
                  <a:cubicBezTo>
                    <a:pt x="41" y="146"/>
                    <a:pt x="41" y="146"/>
                    <a:pt x="41" y="146"/>
                  </a:cubicBezTo>
                  <a:cubicBezTo>
                    <a:pt x="41" y="146"/>
                    <a:pt x="40" y="147"/>
                    <a:pt x="40" y="147"/>
                  </a:cubicBezTo>
                  <a:cubicBezTo>
                    <a:pt x="40" y="147"/>
                    <a:pt x="40" y="147"/>
                    <a:pt x="40" y="148"/>
                  </a:cubicBezTo>
                  <a:cubicBezTo>
                    <a:pt x="40" y="148"/>
                    <a:pt x="39" y="148"/>
                    <a:pt x="39" y="148"/>
                  </a:cubicBezTo>
                  <a:cubicBezTo>
                    <a:pt x="39" y="148"/>
                    <a:pt x="39" y="148"/>
                    <a:pt x="38" y="148"/>
                  </a:cubicBezTo>
                  <a:cubicBezTo>
                    <a:pt x="38" y="147"/>
                    <a:pt x="38" y="147"/>
                    <a:pt x="38" y="146"/>
                  </a:cubicBezTo>
                  <a:cubicBezTo>
                    <a:pt x="39" y="146"/>
                    <a:pt x="39" y="146"/>
                    <a:pt x="39" y="146"/>
                  </a:cubicBezTo>
                  <a:lnTo>
                    <a:pt x="40" y="146"/>
                  </a:lnTo>
                  <a:cubicBezTo>
                    <a:pt x="41" y="145"/>
                    <a:pt x="41" y="145"/>
                    <a:pt x="41" y="144"/>
                  </a:cubicBezTo>
                  <a:cubicBezTo>
                    <a:pt x="41" y="144"/>
                    <a:pt x="41" y="144"/>
                    <a:pt x="41" y="144"/>
                  </a:cubicBezTo>
                  <a:cubicBezTo>
                    <a:pt x="42" y="144"/>
                    <a:pt x="42" y="144"/>
                    <a:pt x="42" y="144"/>
                  </a:cubicBezTo>
                  <a:cubicBezTo>
                    <a:pt x="42" y="145"/>
                    <a:pt x="42" y="145"/>
                    <a:pt x="42" y="146"/>
                  </a:cubicBezTo>
                  <a:cubicBezTo>
                    <a:pt x="42" y="145"/>
                    <a:pt x="43" y="145"/>
                    <a:pt x="43" y="145"/>
                  </a:cubicBezTo>
                  <a:cubicBezTo>
                    <a:pt x="43" y="144"/>
                    <a:pt x="43" y="144"/>
                    <a:pt x="43" y="144"/>
                  </a:cubicBezTo>
                  <a:cubicBezTo>
                    <a:pt x="43" y="143"/>
                    <a:pt x="42" y="143"/>
                    <a:pt x="42" y="143"/>
                  </a:cubicBezTo>
                  <a:cubicBezTo>
                    <a:pt x="41" y="142"/>
                    <a:pt x="41" y="142"/>
                    <a:pt x="42" y="141"/>
                  </a:cubicBezTo>
                  <a:cubicBezTo>
                    <a:pt x="41" y="141"/>
                    <a:pt x="41" y="141"/>
                    <a:pt x="41" y="140"/>
                  </a:cubicBezTo>
                  <a:cubicBezTo>
                    <a:pt x="41" y="139"/>
                    <a:pt x="41" y="139"/>
                    <a:pt x="41" y="138"/>
                  </a:cubicBezTo>
                  <a:cubicBezTo>
                    <a:pt x="41" y="138"/>
                    <a:pt x="42" y="138"/>
                    <a:pt x="42" y="138"/>
                  </a:cubicBezTo>
                  <a:cubicBezTo>
                    <a:pt x="42" y="138"/>
                    <a:pt x="42" y="138"/>
                    <a:pt x="42" y="138"/>
                  </a:cubicBezTo>
                  <a:cubicBezTo>
                    <a:pt x="42" y="138"/>
                    <a:pt x="43" y="138"/>
                    <a:pt x="43" y="138"/>
                  </a:cubicBezTo>
                  <a:cubicBezTo>
                    <a:pt x="43" y="137"/>
                    <a:pt x="43" y="137"/>
                    <a:pt x="43" y="137"/>
                  </a:cubicBezTo>
                  <a:cubicBezTo>
                    <a:pt x="44" y="137"/>
                    <a:pt x="44" y="137"/>
                    <a:pt x="45" y="138"/>
                  </a:cubicBezTo>
                  <a:cubicBezTo>
                    <a:pt x="45" y="138"/>
                    <a:pt x="45" y="138"/>
                    <a:pt x="46" y="137"/>
                  </a:cubicBezTo>
                  <a:cubicBezTo>
                    <a:pt x="46" y="137"/>
                    <a:pt x="46" y="136"/>
                    <a:pt x="46" y="136"/>
                  </a:cubicBezTo>
                  <a:cubicBezTo>
                    <a:pt x="46" y="136"/>
                    <a:pt x="45" y="135"/>
                    <a:pt x="46" y="135"/>
                  </a:cubicBezTo>
                  <a:cubicBezTo>
                    <a:pt x="46" y="135"/>
                    <a:pt x="46" y="135"/>
                    <a:pt x="47" y="135"/>
                  </a:cubicBezTo>
                  <a:cubicBezTo>
                    <a:pt x="47" y="135"/>
                    <a:pt x="47" y="135"/>
                    <a:pt x="47" y="134"/>
                  </a:cubicBezTo>
                  <a:cubicBezTo>
                    <a:pt x="47" y="134"/>
                    <a:pt x="46" y="133"/>
                    <a:pt x="46" y="133"/>
                  </a:cubicBezTo>
                  <a:lnTo>
                    <a:pt x="46" y="132"/>
                  </a:lnTo>
                  <a:cubicBezTo>
                    <a:pt x="46" y="131"/>
                    <a:pt x="46" y="131"/>
                    <a:pt x="46" y="130"/>
                  </a:cubicBezTo>
                  <a:cubicBezTo>
                    <a:pt x="46" y="130"/>
                    <a:pt x="46" y="130"/>
                    <a:pt x="45" y="130"/>
                  </a:cubicBezTo>
                  <a:cubicBezTo>
                    <a:pt x="45" y="130"/>
                    <a:pt x="45" y="130"/>
                    <a:pt x="45" y="130"/>
                  </a:cubicBezTo>
                  <a:cubicBezTo>
                    <a:pt x="45" y="129"/>
                    <a:pt x="45" y="129"/>
                    <a:pt x="45" y="129"/>
                  </a:cubicBezTo>
                  <a:cubicBezTo>
                    <a:pt x="46" y="129"/>
                    <a:pt x="46" y="129"/>
                    <a:pt x="46" y="128"/>
                  </a:cubicBezTo>
                  <a:cubicBezTo>
                    <a:pt x="46" y="128"/>
                    <a:pt x="46" y="127"/>
                    <a:pt x="46" y="127"/>
                  </a:cubicBezTo>
                  <a:cubicBezTo>
                    <a:pt x="45" y="126"/>
                    <a:pt x="45" y="126"/>
                    <a:pt x="45" y="126"/>
                  </a:cubicBezTo>
                  <a:cubicBezTo>
                    <a:pt x="44" y="126"/>
                    <a:pt x="44" y="126"/>
                    <a:pt x="44" y="126"/>
                  </a:cubicBezTo>
                  <a:cubicBezTo>
                    <a:pt x="43" y="127"/>
                    <a:pt x="43" y="127"/>
                    <a:pt x="43" y="127"/>
                  </a:cubicBezTo>
                  <a:cubicBezTo>
                    <a:pt x="43" y="127"/>
                    <a:pt x="42" y="127"/>
                    <a:pt x="42" y="127"/>
                  </a:cubicBezTo>
                  <a:cubicBezTo>
                    <a:pt x="42" y="127"/>
                    <a:pt x="42" y="127"/>
                    <a:pt x="42" y="128"/>
                  </a:cubicBezTo>
                  <a:cubicBezTo>
                    <a:pt x="41" y="128"/>
                    <a:pt x="41" y="128"/>
                    <a:pt x="42" y="129"/>
                  </a:cubicBezTo>
                  <a:cubicBezTo>
                    <a:pt x="42" y="129"/>
                    <a:pt x="42" y="130"/>
                    <a:pt x="42" y="130"/>
                  </a:cubicBezTo>
                  <a:cubicBezTo>
                    <a:pt x="42" y="130"/>
                    <a:pt x="41" y="131"/>
                    <a:pt x="41" y="131"/>
                  </a:cubicBezTo>
                  <a:cubicBezTo>
                    <a:pt x="41" y="131"/>
                    <a:pt x="41" y="131"/>
                    <a:pt x="40" y="132"/>
                  </a:cubicBezTo>
                  <a:cubicBezTo>
                    <a:pt x="40" y="131"/>
                    <a:pt x="39" y="130"/>
                    <a:pt x="39" y="130"/>
                  </a:cubicBezTo>
                  <a:cubicBezTo>
                    <a:pt x="38" y="129"/>
                    <a:pt x="37" y="129"/>
                    <a:pt x="37" y="128"/>
                  </a:cubicBezTo>
                  <a:cubicBezTo>
                    <a:pt x="37" y="128"/>
                    <a:pt x="36" y="128"/>
                    <a:pt x="36" y="128"/>
                  </a:cubicBezTo>
                  <a:cubicBezTo>
                    <a:pt x="36" y="129"/>
                    <a:pt x="36" y="129"/>
                    <a:pt x="36" y="129"/>
                  </a:cubicBezTo>
                  <a:lnTo>
                    <a:pt x="36" y="130"/>
                  </a:lnTo>
                  <a:cubicBezTo>
                    <a:pt x="36" y="131"/>
                    <a:pt x="36" y="131"/>
                    <a:pt x="36" y="131"/>
                  </a:cubicBezTo>
                  <a:cubicBezTo>
                    <a:pt x="36" y="132"/>
                    <a:pt x="36" y="132"/>
                    <a:pt x="36" y="133"/>
                  </a:cubicBezTo>
                  <a:cubicBezTo>
                    <a:pt x="36" y="133"/>
                    <a:pt x="35" y="134"/>
                    <a:pt x="35" y="134"/>
                  </a:cubicBezTo>
                  <a:cubicBezTo>
                    <a:pt x="35" y="133"/>
                    <a:pt x="35" y="133"/>
                    <a:pt x="35" y="133"/>
                  </a:cubicBezTo>
                  <a:cubicBezTo>
                    <a:pt x="35" y="132"/>
                    <a:pt x="35" y="132"/>
                    <a:pt x="35" y="131"/>
                  </a:cubicBezTo>
                  <a:cubicBezTo>
                    <a:pt x="35" y="131"/>
                    <a:pt x="34" y="131"/>
                    <a:pt x="34" y="131"/>
                  </a:cubicBezTo>
                  <a:cubicBezTo>
                    <a:pt x="34" y="131"/>
                    <a:pt x="34" y="131"/>
                    <a:pt x="33" y="130"/>
                  </a:cubicBezTo>
                  <a:cubicBezTo>
                    <a:pt x="33" y="130"/>
                    <a:pt x="34" y="130"/>
                    <a:pt x="34" y="130"/>
                  </a:cubicBezTo>
                  <a:cubicBezTo>
                    <a:pt x="34" y="130"/>
                    <a:pt x="35" y="130"/>
                    <a:pt x="35" y="129"/>
                  </a:cubicBezTo>
                  <a:cubicBezTo>
                    <a:pt x="35" y="129"/>
                    <a:pt x="35" y="128"/>
                    <a:pt x="35" y="128"/>
                  </a:cubicBezTo>
                  <a:cubicBezTo>
                    <a:pt x="34" y="127"/>
                    <a:pt x="34" y="127"/>
                    <a:pt x="33" y="127"/>
                  </a:cubicBezTo>
                  <a:cubicBezTo>
                    <a:pt x="33" y="126"/>
                    <a:pt x="33" y="126"/>
                    <a:pt x="33" y="126"/>
                  </a:cubicBezTo>
                  <a:cubicBezTo>
                    <a:pt x="33" y="125"/>
                    <a:pt x="33" y="125"/>
                    <a:pt x="33" y="124"/>
                  </a:cubicBezTo>
                  <a:cubicBezTo>
                    <a:pt x="33" y="124"/>
                    <a:pt x="33" y="124"/>
                    <a:pt x="33" y="123"/>
                  </a:cubicBezTo>
                  <a:cubicBezTo>
                    <a:pt x="33" y="123"/>
                    <a:pt x="33" y="123"/>
                    <a:pt x="33" y="122"/>
                  </a:cubicBezTo>
                  <a:lnTo>
                    <a:pt x="33" y="121"/>
                  </a:lnTo>
                  <a:cubicBezTo>
                    <a:pt x="33" y="120"/>
                    <a:pt x="33" y="118"/>
                    <a:pt x="33" y="117"/>
                  </a:cubicBezTo>
                  <a:cubicBezTo>
                    <a:pt x="33" y="115"/>
                    <a:pt x="33" y="114"/>
                    <a:pt x="33" y="112"/>
                  </a:cubicBezTo>
                  <a:lnTo>
                    <a:pt x="33" y="103"/>
                  </a:lnTo>
                  <a:cubicBezTo>
                    <a:pt x="33" y="103"/>
                    <a:pt x="33" y="103"/>
                    <a:pt x="33" y="102"/>
                  </a:cubicBezTo>
                  <a:cubicBezTo>
                    <a:pt x="34" y="102"/>
                    <a:pt x="34" y="102"/>
                    <a:pt x="34" y="102"/>
                  </a:cubicBezTo>
                  <a:cubicBezTo>
                    <a:pt x="34" y="102"/>
                    <a:pt x="34" y="102"/>
                    <a:pt x="34" y="102"/>
                  </a:cubicBezTo>
                  <a:cubicBezTo>
                    <a:pt x="33" y="102"/>
                    <a:pt x="33" y="101"/>
                    <a:pt x="33" y="101"/>
                  </a:cubicBezTo>
                  <a:lnTo>
                    <a:pt x="33" y="92"/>
                  </a:lnTo>
                  <a:lnTo>
                    <a:pt x="33" y="83"/>
                  </a:lnTo>
                  <a:cubicBezTo>
                    <a:pt x="34" y="82"/>
                    <a:pt x="35" y="82"/>
                    <a:pt x="35" y="82"/>
                  </a:cubicBezTo>
                  <a:cubicBezTo>
                    <a:pt x="36" y="82"/>
                    <a:pt x="36" y="82"/>
                    <a:pt x="36" y="82"/>
                  </a:cubicBezTo>
                  <a:cubicBezTo>
                    <a:pt x="36" y="83"/>
                    <a:pt x="36" y="83"/>
                    <a:pt x="36" y="83"/>
                  </a:cubicBezTo>
                  <a:cubicBezTo>
                    <a:pt x="36" y="83"/>
                    <a:pt x="36" y="83"/>
                    <a:pt x="36" y="84"/>
                  </a:cubicBezTo>
                  <a:cubicBezTo>
                    <a:pt x="35" y="84"/>
                    <a:pt x="35" y="84"/>
                    <a:pt x="35" y="84"/>
                  </a:cubicBezTo>
                  <a:cubicBezTo>
                    <a:pt x="34" y="84"/>
                    <a:pt x="34" y="84"/>
                    <a:pt x="34" y="84"/>
                  </a:cubicBezTo>
                  <a:cubicBezTo>
                    <a:pt x="34" y="85"/>
                    <a:pt x="33" y="85"/>
                    <a:pt x="33" y="85"/>
                  </a:cubicBezTo>
                  <a:cubicBezTo>
                    <a:pt x="34" y="86"/>
                    <a:pt x="34" y="86"/>
                    <a:pt x="34" y="86"/>
                  </a:cubicBezTo>
                  <a:cubicBezTo>
                    <a:pt x="35" y="87"/>
                    <a:pt x="35" y="87"/>
                    <a:pt x="36" y="87"/>
                  </a:cubicBezTo>
                  <a:cubicBezTo>
                    <a:pt x="36" y="87"/>
                    <a:pt x="37" y="88"/>
                    <a:pt x="37" y="88"/>
                  </a:cubicBezTo>
                  <a:cubicBezTo>
                    <a:pt x="38" y="88"/>
                    <a:pt x="38" y="88"/>
                    <a:pt x="39" y="87"/>
                  </a:cubicBezTo>
                  <a:cubicBezTo>
                    <a:pt x="38" y="87"/>
                    <a:pt x="38" y="87"/>
                    <a:pt x="38" y="87"/>
                  </a:cubicBezTo>
                  <a:cubicBezTo>
                    <a:pt x="37" y="87"/>
                    <a:pt x="37" y="87"/>
                    <a:pt x="37" y="87"/>
                  </a:cubicBezTo>
                  <a:cubicBezTo>
                    <a:pt x="36" y="87"/>
                    <a:pt x="36" y="86"/>
                    <a:pt x="36" y="86"/>
                  </a:cubicBezTo>
                  <a:cubicBezTo>
                    <a:pt x="36" y="86"/>
                    <a:pt x="36" y="86"/>
                    <a:pt x="36" y="86"/>
                  </a:cubicBezTo>
                  <a:cubicBezTo>
                    <a:pt x="36" y="86"/>
                    <a:pt x="36" y="85"/>
                    <a:pt x="36" y="85"/>
                  </a:cubicBezTo>
                  <a:cubicBezTo>
                    <a:pt x="36" y="85"/>
                    <a:pt x="36" y="85"/>
                    <a:pt x="36" y="85"/>
                  </a:cubicBezTo>
                  <a:cubicBezTo>
                    <a:pt x="37" y="84"/>
                    <a:pt x="37" y="84"/>
                    <a:pt x="38" y="83"/>
                  </a:cubicBezTo>
                  <a:cubicBezTo>
                    <a:pt x="38" y="83"/>
                    <a:pt x="39" y="83"/>
                    <a:pt x="39" y="83"/>
                  </a:cubicBezTo>
                  <a:cubicBezTo>
                    <a:pt x="39" y="83"/>
                    <a:pt x="40" y="82"/>
                    <a:pt x="40" y="82"/>
                  </a:cubicBezTo>
                  <a:cubicBezTo>
                    <a:pt x="40" y="82"/>
                    <a:pt x="40" y="82"/>
                    <a:pt x="40" y="82"/>
                  </a:cubicBezTo>
                  <a:cubicBezTo>
                    <a:pt x="40" y="82"/>
                    <a:pt x="39" y="82"/>
                    <a:pt x="39" y="81"/>
                  </a:cubicBezTo>
                  <a:cubicBezTo>
                    <a:pt x="40" y="81"/>
                    <a:pt x="40" y="81"/>
                    <a:pt x="40" y="80"/>
                  </a:cubicBezTo>
                  <a:cubicBezTo>
                    <a:pt x="40" y="80"/>
                    <a:pt x="41" y="80"/>
                    <a:pt x="41" y="80"/>
                  </a:cubicBezTo>
                  <a:cubicBezTo>
                    <a:pt x="41" y="80"/>
                    <a:pt x="42" y="80"/>
                    <a:pt x="42" y="80"/>
                  </a:cubicBezTo>
                  <a:cubicBezTo>
                    <a:pt x="42" y="80"/>
                    <a:pt x="42" y="80"/>
                    <a:pt x="42" y="80"/>
                  </a:cubicBezTo>
                  <a:cubicBezTo>
                    <a:pt x="43" y="80"/>
                    <a:pt x="43" y="81"/>
                    <a:pt x="43" y="81"/>
                  </a:cubicBezTo>
                  <a:cubicBezTo>
                    <a:pt x="43" y="81"/>
                    <a:pt x="44" y="81"/>
                    <a:pt x="44" y="81"/>
                  </a:cubicBezTo>
                  <a:cubicBezTo>
                    <a:pt x="44" y="81"/>
                    <a:pt x="44" y="81"/>
                    <a:pt x="44" y="81"/>
                  </a:cubicBezTo>
                  <a:cubicBezTo>
                    <a:pt x="44" y="80"/>
                    <a:pt x="44" y="79"/>
                    <a:pt x="43" y="79"/>
                  </a:cubicBezTo>
                  <a:cubicBezTo>
                    <a:pt x="43" y="78"/>
                    <a:pt x="42" y="78"/>
                    <a:pt x="41" y="79"/>
                  </a:cubicBezTo>
                  <a:cubicBezTo>
                    <a:pt x="41" y="78"/>
                    <a:pt x="41" y="78"/>
                    <a:pt x="41" y="78"/>
                  </a:cubicBezTo>
                  <a:cubicBezTo>
                    <a:pt x="41" y="78"/>
                    <a:pt x="41" y="78"/>
                    <a:pt x="40" y="77"/>
                  </a:cubicBezTo>
                  <a:cubicBezTo>
                    <a:pt x="40" y="78"/>
                    <a:pt x="39" y="78"/>
                    <a:pt x="39" y="79"/>
                  </a:cubicBezTo>
                  <a:cubicBezTo>
                    <a:pt x="38" y="80"/>
                    <a:pt x="37" y="80"/>
                    <a:pt x="37" y="80"/>
                  </a:cubicBezTo>
                  <a:cubicBezTo>
                    <a:pt x="36" y="80"/>
                    <a:pt x="36" y="80"/>
                    <a:pt x="36" y="80"/>
                  </a:cubicBezTo>
                  <a:cubicBezTo>
                    <a:pt x="35" y="81"/>
                    <a:pt x="35" y="81"/>
                    <a:pt x="35" y="82"/>
                  </a:cubicBezTo>
                  <a:cubicBezTo>
                    <a:pt x="34" y="82"/>
                    <a:pt x="34" y="82"/>
                    <a:pt x="33" y="81"/>
                  </a:cubicBezTo>
                  <a:cubicBezTo>
                    <a:pt x="33" y="75"/>
                    <a:pt x="33" y="69"/>
                    <a:pt x="33" y="62"/>
                  </a:cubicBezTo>
                  <a:cubicBezTo>
                    <a:pt x="33" y="56"/>
                    <a:pt x="33" y="49"/>
                    <a:pt x="33" y="43"/>
                  </a:cubicBezTo>
                  <a:cubicBezTo>
                    <a:pt x="29" y="43"/>
                    <a:pt x="25" y="43"/>
                    <a:pt x="21" y="43"/>
                  </a:cubicBezTo>
                  <a:cubicBezTo>
                    <a:pt x="16" y="43"/>
                    <a:pt x="12" y="43"/>
                    <a:pt x="8" y="43"/>
                  </a:cubicBezTo>
                  <a:cubicBezTo>
                    <a:pt x="8" y="43"/>
                    <a:pt x="8" y="43"/>
                    <a:pt x="8" y="43"/>
                  </a:cubicBezTo>
                  <a:cubicBezTo>
                    <a:pt x="8" y="42"/>
                    <a:pt x="8" y="42"/>
                    <a:pt x="8" y="42"/>
                  </a:cubicBezTo>
                  <a:cubicBezTo>
                    <a:pt x="7" y="42"/>
                    <a:pt x="7" y="42"/>
                    <a:pt x="6" y="42"/>
                  </a:cubicBezTo>
                  <a:cubicBezTo>
                    <a:pt x="6" y="42"/>
                    <a:pt x="6" y="43"/>
                    <a:pt x="5" y="43"/>
                  </a:cubicBezTo>
                  <a:cubicBezTo>
                    <a:pt x="4" y="43"/>
                    <a:pt x="2" y="43"/>
                    <a:pt x="1" y="43"/>
                  </a:cubicBezTo>
                  <a:cubicBezTo>
                    <a:pt x="1" y="42"/>
                    <a:pt x="1" y="42"/>
                    <a:pt x="1" y="42"/>
                  </a:cubicBezTo>
                  <a:cubicBezTo>
                    <a:pt x="1" y="41"/>
                    <a:pt x="1" y="41"/>
                    <a:pt x="1" y="42"/>
                  </a:cubicBezTo>
                  <a:cubicBezTo>
                    <a:pt x="1" y="41"/>
                    <a:pt x="1" y="41"/>
                    <a:pt x="1" y="41"/>
                  </a:cubicBezTo>
                  <a:cubicBezTo>
                    <a:pt x="1" y="41"/>
                    <a:pt x="1" y="41"/>
                    <a:pt x="1" y="41"/>
                  </a:cubicBezTo>
                  <a:cubicBezTo>
                    <a:pt x="1" y="41"/>
                    <a:pt x="1" y="40"/>
                    <a:pt x="1" y="40"/>
                  </a:cubicBezTo>
                  <a:cubicBezTo>
                    <a:pt x="0" y="39"/>
                    <a:pt x="0" y="38"/>
                    <a:pt x="0" y="37"/>
                  </a:cubicBezTo>
                  <a:cubicBezTo>
                    <a:pt x="0" y="37"/>
                    <a:pt x="0" y="36"/>
                    <a:pt x="0" y="35"/>
                  </a:cubicBezTo>
                  <a:cubicBezTo>
                    <a:pt x="0" y="34"/>
                    <a:pt x="0" y="34"/>
                    <a:pt x="1" y="33"/>
                  </a:cubicBezTo>
                  <a:cubicBezTo>
                    <a:pt x="1" y="33"/>
                    <a:pt x="1" y="33"/>
                    <a:pt x="1" y="33"/>
                  </a:cubicBezTo>
                  <a:cubicBezTo>
                    <a:pt x="2" y="33"/>
                    <a:pt x="2" y="33"/>
                    <a:pt x="2" y="33"/>
                  </a:cubicBezTo>
                  <a:cubicBezTo>
                    <a:pt x="3" y="32"/>
                    <a:pt x="3" y="32"/>
                    <a:pt x="3" y="32"/>
                  </a:cubicBezTo>
                  <a:cubicBezTo>
                    <a:pt x="3" y="32"/>
                    <a:pt x="3" y="32"/>
                    <a:pt x="3" y="31"/>
                  </a:cubicBezTo>
                  <a:cubicBezTo>
                    <a:pt x="3" y="31"/>
                    <a:pt x="3" y="31"/>
                    <a:pt x="2" y="31"/>
                  </a:cubicBezTo>
                  <a:cubicBezTo>
                    <a:pt x="1" y="31"/>
                    <a:pt x="1" y="31"/>
                    <a:pt x="0" y="31"/>
                  </a:cubicBezTo>
                  <a:lnTo>
                    <a:pt x="0" y="1"/>
                  </a:lnTo>
                  <a:cubicBezTo>
                    <a:pt x="14" y="0"/>
                    <a:pt x="28" y="0"/>
                    <a:pt x="41" y="1"/>
                  </a:cubicBezTo>
                  <a:cubicBezTo>
                    <a:pt x="41" y="1"/>
                    <a:pt x="41" y="1"/>
                    <a:pt x="41" y="1"/>
                  </a:cubicBezTo>
                  <a:cubicBezTo>
                    <a:pt x="41" y="2"/>
                    <a:pt x="41" y="2"/>
                    <a:pt x="41" y="2"/>
                  </a:cubicBezTo>
                  <a:cubicBezTo>
                    <a:pt x="42" y="2"/>
                    <a:pt x="42" y="2"/>
                    <a:pt x="42" y="2"/>
                  </a:cubicBezTo>
                  <a:cubicBezTo>
                    <a:pt x="42" y="2"/>
                    <a:pt x="43" y="2"/>
                    <a:pt x="43" y="2"/>
                  </a:cubicBezTo>
                  <a:cubicBezTo>
                    <a:pt x="43" y="2"/>
                    <a:pt x="43" y="2"/>
                    <a:pt x="43" y="1"/>
                  </a:cubicBezTo>
                  <a:cubicBezTo>
                    <a:pt x="42" y="1"/>
                    <a:pt x="42" y="1"/>
                    <a:pt x="42" y="1"/>
                  </a:cubicBezTo>
                  <a:cubicBezTo>
                    <a:pt x="48" y="0"/>
                    <a:pt x="54" y="0"/>
                    <a:pt x="60" y="0"/>
                  </a:cubicBezTo>
                  <a:cubicBezTo>
                    <a:pt x="66" y="0"/>
                    <a:pt x="72" y="0"/>
                    <a:pt x="78" y="1"/>
                  </a:cubicBezTo>
                  <a:cubicBezTo>
                    <a:pt x="78" y="1"/>
                    <a:pt x="78" y="1"/>
                    <a:pt x="78" y="1"/>
                  </a:cubicBezTo>
                  <a:cubicBezTo>
                    <a:pt x="78" y="1"/>
                    <a:pt x="78" y="1"/>
                    <a:pt x="78" y="1"/>
                  </a:cubicBezTo>
                  <a:cubicBezTo>
                    <a:pt x="78" y="2"/>
                    <a:pt x="78" y="2"/>
                    <a:pt x="79" y="2"/>
                  </a:cubicBezTo>
                  <a:cubicBezTo>
                    <a:pt x="79" y="2"/>
                    <a:pt x="80" y="2"/>
                    <a:pt x="80" y="1"/>
                  </a:cubicBezTo>
                  <a:cubicBezTo>
                    <a:pt x="81" y="2"/>
                    <a:pt x="81" y="2"/>
                    <a:pt x="81" y="2"/>
                  </a:cubicBezTo>
                  <a:cubicBezTo>
                    <a:pt x="82" y="2"/>
                    <a:pt x="82" y="1"/>
                    <a:pt x="82" y="1"/>
                  </a:cubicBezTo>
                  <a:cubicBezTo>
                    <a:pt x="82" y="1"/>
                    <a:pt x="82" y="1"/>
                    <a:pt x="82" y="0"/>
                  </a:cubicBezTo>
                  <a:lnTo>
                    <a:pt x="83" y="0"/>
                  </a:lnTo>
                  <a:cubicBezTo>
                    <a:pt x="83" y="0"/>
                    <a:pt x="83" y="0"/>
                    <a:pt x="84" y="1"/>
                  </a:cubicBezTo>
                  <a:cubicBezTo>
                    <a:pt x="84" y="1"/>
                    <a:pt x="83" y="1"/>
                    <a:pt x="83" y="1"/>
                  </a:cubicBezTo>
                  <a:cubicBezTo>
                    <a:pt x="83" y="1"/>
                    <a:pt x="83" y="2"/>
                    <a:pt x="83" y="2"/>
                  </a:cubicBezTo>
                  <a:cubicBezTo>
                    <a:pt x="83" y="2"/>
                    <a:pt x="83" y="2"/>
                    <a:pt x="83" y="2"/>
                  </a:cubicBezTo>
                  <a:cubicBezTo>
                    <a:pt x="84" y="3"/>
                    <a:pt x="84" y="3"/>
                    <a:pt x="84" y="3"/>
                  </a:cubicBezTo>
                  <a:cubicBezTo>
                    <a:pt x="84" y="3"/>
                    <a:pt x="84" y="4"/>
                    <a:pt x="84" y="4"/>
                  </a:cubicBezTo>
                  <a:cubicBezTo>
                    <a:pt x="84" y="4"/>
                    <a:pt x="85" y="5"/>
                    <a:pt x="85" y="5"/>
                  </a:cubicBezTo>
                  <a:cubicBezTo>
                    <a:pt x="85" y="5"/>
                    <a:pt x="85" y="6"/>
                    <a:pt x="85" y="6"/>
                  </a:cubicBezTo>
                  <a:cubicBezTo>
                    <a:pt x="85" y="6"/>
                    <a:pt x="85" y="6"/>
                    <a:pt x="85" y="6"/>
                  </a:cubicBezTo>
                  <a:cubicBezTo>
                    <a:pt x="86" y="6"/>
                    <a:pt x="86" y="6"/>
                    <a:pt x="86" y="6"/>
                  </a:cubicBezTo>
                  <a:cubicBezTo>
                    <a:pt x="86" y="6"/>
                    <a:pt x="86" y="5"/>
                    <a:pt x="86" y="5"/>
                  </a:cubicBezTo>
                  <a:cubicBezTo>
                    <a:pt x="86" y="4"/>
                    <a:pt x="86" y="4"/>
                    <a:pt x="85" y="4"/>
                  </a:cubicBezTo>
                  <a:cubicBezTo>
                    <a:pt x="85" y="3"/>
                    <a:pt x="85" y="3"/>
                    <a:pt x="86" y="2"/>
                  </a:cubicBezTo>
                  <a:cubicBezTo>
                    <a:pt x="86" y="2"/>
                    <a:pt x="86" y="2"/>
                    <a:pt x="87" y="1"/>
                  </a:cubicBezTo>
                  <a:cubicBezTo>
                    <a:pt x="87" y="1"/>
                    <a:pt x="87" y="1"/>
                    <a:pt x="88" y="0"/>
                  </a:cubicBezTo>
                  <a:cubicBezTo>
                    <a:pt x="89" y="0"/>
                    <a:pt x="90" y="0"/>
                    <a:pt x="91" y="0"/>
                  </a:cubicBezTo>
                  <a:cubicBezTo>
                    <a:pt x="92" y="0"/>
                    <a:pt x="93" y="0"/>
                    <a:pt x="94" y="1"/>
                  </a:cubicBezTo>
                  <a:cubicBezTo>
                    <a:pt x="93" y="1"/>
                    <a:pt x="93" y="2"/>
                    <a:pt x="94" y="2"/>
                  </a:cubicBezTo>
                  <a:cubicBezTo>
                    <a:pt x="94" y="2"/>
                    <a:pt x="94" y="2"/>
                    <a:pt x="95" y="2"/>
                  </a:cubicBezTo>
                  <a:cubicBezTo>
                    <a:pt x="95" y="2"/>
                    <a:pt x="95" y="2"/>
                    <a:pt x="95" y="2"/>
                  </a:cubicBezTo>
                  <a:cubicBezTo>
                    <a:pt x="96" y="2"/>
                    <a:pt x="96" y="1"/>
                    <a:pt x="95" y="1"/>
                  </a:cubicBezTo>
                  <a:cubicBezTo>
                    <a:pt x="97" y="0"/>
                    <a:pt x="98" y="0"/>
                    <a:pt x="100" y="0"/>
                  </a:cubicBezTo>
                  <a:cubicBezTo>
                    <a:pt x="101" y="0"/>
                    <a:pt x="103" y="0"/>
                    <a:pt x="104" y="1"/>
                  </a:cubicBezTo>
                  <a:cubicBezTo>
                    <a:pt x="104" y="1"/>
                    <a:pt x="104" y="1"/>
                    <a:pt x="104" y="1"/>
                  </a:cubicBezTo>
                  <a:cubicBezTo>
                    <a:pt x="104" y="2"/>
                    <a:pt x="105" y="2"/>
                    <a:pt x="105" y="2"/>
                  </a:cubicBezTo>
                  <a:cubicBezTo>
                    <a:pt x="105" y="2"/>
                    <a:pt x="106" y="1"/>
                    <a:pt x="105" y="1"/>
                  </a:cubicBezTo>
                  <a:cubicBezTo>
                    <a:pt x="105" y="1"/>
                    <a:pt x="105" y="1"/>
                    <a:pt x="105" y="1"/>
                  </a:cubicBezTo>
                  <a:cubicBezTo>
                    <a:pt x="106" y="0"/>
                    <a:pt x="107" y="0"/>
                    <a:pt x="108" y="0"/>
                  </a:cubicBezTo>
                  <a:cubicBezTo>
                    <a:pt x="109" y="0"/>
                    <a:pt x="110" y="0"/>
                    <a:pt x="110" y="0"/>
                  </a:cubicBezTo>
                  <a:cubicBezTo>
                    <a:pt x="111" y="1"/>
                    <a:pt x="111" y="1"/>
                    <a:pt x="112" y="2"/>
                  </a:cubicBezTo>
                  <a:cubicBezTo>
                    <a:pt x="112" y="2"/>
                    <a:pt x="113" y="1"/>
                    <a:pt x="113" y="1"/>
                  </a:cubicBezTo>
                  <a:cubicBezTo>
                    <a:pt x="114" y="0"/>
                    <a:pt x="116" y="0"/>
                    <a:pt x="117" y="0"/>
                  </a:cubicBezTo>
                  <a:cubicBezTo>
                    <a:pt x="118" y="0"/>
                    <a:pt x="120" y="0"/>
                    <a:pt x="121" y="1"/>
                  </a:cubicBezTo>
                  <a:cubicBezTo>
                    <a:pt x="121" y="1"/>
                    <a:pt x="121" y="2"/>
                    <a:pt x="121" y="3"/>
                  </a:cubicBezTo>
                  <a:cubicBezTo>
                    <a:pt x="121" y="4"/>
                    <a:pt x="121" y="5"/>
                    <a:pt x="121" y="6"/>
                  </a:cubicBezTo>
                  <a:cubicBezTo>
                    <a:pt x="121" y="6"/>
                    <a:pt x="121" y="6"/>
                    <a:pt x="121" y="6"/>
                  </a:cubicBezTo>
                  <a:cubicBezTo>
                    <a:pt x="121" y="6"/>
                    <a:pt x="121" y="6"/>
                    <a:pt x="121" y="7"/>
                  </a:cubicBezTo>
                  <a:cubicBezTo>
                    <a:pt x="121" y="13"/>
                    <a:pt x="121" y="19"/>
                    <a:pt x="121" y="25"/>
                  </a:cubicBezTo>
                  <a:cubicBezTo>
                    <a:pt x="121" y="31"/>
                    <a:pt x="121" y="37"/>
                    <a:pt x="121" y="43"/>
                  </a:cubicBezTo>
                  <a:cubicBezTo>
                    <a:pt x="120" y="43"/>
                    <a:pt x="119" y="43"/>
                    <a:pt x="118" y="43"/>
                  </a:cubicBezTo>
                  <a:cubicBezTo>
                    <a:pt x="117" y="43"/>
                    <a:pt x="116" y="43"/>
                    <a:pt x="115" y="43"/>
                  </a:cubicBezTo>
                  <a:cubicBezTo>
                    <a:pt x="113" y="43"/>
                    <a:pt x="111" y="43"/>
                    <a:pt x="108" y="43"/>
                  </a:cubicBezTo>
                  <a:cubicBezTo>
                    <a:pt x="106" y="43"/>
                    <a:pt x="103" y="43"/>
                    <a:pt x="101" y="43"/>
                  </a:cubicBezTo>
                  <a:lnTo>
                    <a:pt x="88" y="43"/>
                  </a:lnTo>
                  <a:cubicBezTo>
                    <a:pt x="88" y="58"/>
                    <a:pt x="88" y="72"/>
                    <a:pt x="88" y="86"/>
                  </a:cubicBezTo>
                  <a:cubicBezTo>
                    <a:pt x="88" y="101"/>
                    <a:pt x="88" y="115"/>
                    <a:pt x="88" y="130"/>
                  </a:cubicBezTo>
                  <a:cubicBezTo>
                    <a:pt x="88" y="130"/>
                    <a:pt x="88" y="130"/>
                    <a:pt x="88" y="130"/>
                  </a:cubicBezTo>
                  <a:cubicBezTo>
                    <a:pt x="87" y="129"/>
                    <a:pt x="87" y="129"/>
                    <a:pt x="87" y="129"/>
                  </a:cubicBezTo>
                  <a:cubicBezTo>
                    <a:pt x="86" y="130"/>
                    <a:pt x="86" y="130"/>
                    <a:pt x="86" y="131"/>
                  </a:cubicBezTo>
                  <a:cubicBezTo>
                    <a:pt x="86" y="131"/>
                    <a:pt x="87" y="131"/>
                    <a:pt x="87" y="131"/>
                  </a:cubicBezTo>
                  <a:cubicBezTo>
                    <a:pt x="87" y="131"/>
                    <a:pt x="88" y="131"/>
                    <a:pt x="88" y="131"/>
                  </a:cubicBezTo>
                  <a:cubicBezTo>
                    <a:pt x="88" y="133"/>
                    <a:pt x="88" y="136"/>
                    <a:pt x="88" y="139"/>
                  </a:cubicBezTo>
                  <a:cubicBezTo>
                    <a:pt x="88" y="142"/>
                    <a:pt x="88" y="144"/>
                    <a:pt x="88" y="147"/>
                  </a:cubicBezTo>
                  <a:cubicBezTo>
                    <a:pt x="88" y="150"/>
                    <a:pt x="88" y="153"/>
                    <a:pt x="88" y="155"/>
                  </a:cubicBezTo>
                  <a:cubicBezTo>
                    <a:pt x="88" y="158"/>
                    <a:pt x="88" y="161"/>
                    <a:pt x="88" y="164"/>
                  </a:cubicBezTo>
                  <a:lnTo>
                    <a:pt x="88" y="213"/>
                  </a:lnTo>
                  <a:cubicBezTo>
                    <a:pt x="80" y="213"/>
                    <a:pt x="73" y="213"/>
                    <a:pt x="66" y="213"/>
                  </a:cubicBezTo>
                  <a:cubicBezTo>
                    <a:pt x="58" y="213"/>
                    <a:pt x="51" y="213"/>
                    <a:pt x="42" y="213"/>
                  </a:cubicBezTo>
                  <a:cubicBezTo>
                    <a:pt x="42" y="213"/>
                    <a:pt x="42" y="213"/>
                    <a:pt x="42" y="212"/>
                  </a:cubicBezTo>
                  <a:cubicBezTo>
                    <a:pt x="42" y="212"/>
                    <a:pt x="42" y="212"/>
                    <a:pt x="42" y="212"/>
                  </a:cubicBezTo>
                  <a:cubicBezTo>
                    <a:pt x="42" y="212"/>
                    <a:pt x="41" y="212"/>
                    <a:pt x="41" y="213"/>
                  </a:cubicBezTo>
                  <a:cubicBezTo>
                    <a:pt x="41" y="213"/>
                    <a:pt x="41" y="213"/>
                    <a:pt x="40" y="213"/>
                  </a:cubicBezTo>
                  <a:cubicBezTo>
                    <a:pt x="40" y="212"/>
                    <a:pt x="40" y="212"/>
                    <a:pt x="40" y="211"/>
                  </a:cubicBezTo>
                  <a:cubicBezTo>
                    <a:pt x="39" y="210"/>
                    <a:pt x="39" y="210"/>
                    <a:pt x="38" y="210"/>
                  </a:cubicBezTo>
                  <a:cubicBezTo>
                    <a:pt x="38" y="211"/>
                    <a:pt x="38" y="211"/>
                    <a:pt x="38" y="211"/>
                  </a:cubicBezTo>
                  <a:cubicBezTo>
                    <a:pt x="38" y="212"/>
                    <a:pt x="38" y="212"/>
                    <a:pt x="37" y="213"/>
                  </a:cubicBezTo>
                  <a:cubicBezTo>
                    <a:pt x="37" y="213"/>
                    <a:pt x="37" y="213"/>
                    <a:pt x="36" y="213"/>
                  </a:cubicBezTo>
                  <a:cubicBezTo>
                    <a:pt x="36" y="213"/>
                    <a:pt x="36" y="213"/>
                    <a:pt x="36" y="213"/>
                  </a:cubicBezTo>
                  <a:cubicBezTo>
                    <a:pt x="35" y="213"/>
                    <a:pt x="35" y="212"/>
                    <a:pt x="35" y="212"/>
                  </a:cubicBezTo>
                  <a:lnTo>
                    <a:pt x="35" y="211"/>
                  </a:lnTo>
                  <a:cubicBezTo>
                    <a:pt x="36" y="211"/>
                    <a:pt x="36" y="211"/>
                    <a:pt x="36" y="211"/>
                  </a:cubicBezTo>
                  <a:cubicBezTo>
                    <a:pt x="37" y="211"/>
                    <a:pt x="37" y="210"/>
                    <a:pt x="37" y="210"/>
                  </a:cubicBezTo>
                  <a:cubicBezTo>
                    <a:pt x="36" y="210"/>
                    <a:pt x="36" y="209"/>
                    <a:pt x="35" y="210"/>
                  </a:cubicBezTo>
                  <a:cubicBezTo>
                    <a:pt x="35" y="210"/>
                    <a:pt x="35" y="210"/>
                    <a:pt x="35" y="210"/>
                  </a:cubicBezTo>
                  <a:cubicBezTo>
                    <a:pt x="35" y="211"/>
                    <a:pt x="35" y="211"/>
                    <a:pt x="35" y="211"/>
                  </a:cubicBezTo>
                  <a:cubicBezTo>
                    <a:pt x="35" y="211"/>
                    <a:pt x="34" y="211"/>
                    <a:pt x="34" y="211"/>
                  </a:cubicBezTo>
                  <a:cubicBezTo>
                    <a:pt x="34" y="211"/>
                    <a:pt x="33" y="211"/>
                    <a:pt x="33" y="211"/>
                  </a:cubicBezTo>
                  <a:cubicBezTo>
                    <a:pt x="33" y="201"/>
                    <a:pt x="33" y="192"/>
                    <a:pt x="33" y="183"/>
                  </a:cubicBezTo>
                  <a:cubicBezTo>
                    <a:pt x="33" y="173"/>
                    <a:pt x="33" y="164"/>
                    <a:pt x="33" y="154"/>
                  </a:cubicBezTo>
                  <a:cubicBezTo>
                    <a:pt x="34" y="155"/>
                    <a:pt x="34" y="155"/>
                    <a:pt x="34" y="155"/>
                  </a:cubicBezTo>
                  <a:cubicBezTo>
                    <a:pt x="35" y="155"/>
                    <a:pt x="36" y="155"/>
                    <a:pt x="36" y="154"/>
                  </a:cubicBezTo>
                  <a:cubicBezTo>
                    <a:pt x="36" y="155"/>
                    <a:pt x="36" y="155"/>
                    <a:pt x="36" y="155"/>
                  </a:cubicBezTo>
                  <a:cubicBezTo>
                    <a:pt x="36" y="156"/>
                    <a:pt x="36" y="156"/>
                    <a:pt x="37" y="156"/>
                  </a:cubicBezTo>
                  <a:cubicBezTo>
                    <a:pt x="37" y="156"/>
                    <a:pt x="37" y="156"/>
                    <a:pt x="38" y="157"/>
                  </a:cubicBezTo>
                  <a:cubicBezTo>
                    <a:pt x="38" y="157"/>
                    <a:pt x="38" y="157"/>
                    <a:pt x="38" y="157"/>
                  </a:cubicBezTo>
                  <a:cubicBezTo>
                    <a:pt x="38" y="158"/>
                    <a:pt x="39" y="158"/>
                    <a:pt x="39" y="158"/>
                  </a:cubicBezTo>
                  <a:cubicBezTo>
                    <a:pt x="39" y="158"/>
                    <a:pt x="39" y="159"/>
                    <a:pt x="40" y="158"/>
                  </a:cubicBezTo>
                  <a:cubicBezTo>
                    <a:pt x="40" y="158"/>
                    <a:pt x="40" y="158"/>
                    <a:pt x="40" y="158"/>
                  </a:cubicBezTo>
                  <a:cubicBezTo>
                    <a:pt x="40" y="158"/>
                    <a:pt x="40" y="157"/>
                    <a:pt x="40" y="157"/>
                  </a:cubicBezTo>
                  <a:cubicBezTo>
                    <a:pt x="40" y="156"/>
                    <a:pt x="39" y="156"/>
                    <a:pt x="39" y="156"/>
                  </a:cubicBezTo>
                  <a:cubicBezTo>
                    <a:pt x="38" y="155"/>
                    <a:pt x="38" y="155"/>
                    <a:pt x="37" y="154"/>
                  </a:cubicBezTo>
                  <a:cubicBezTo>
                    <a:pt x="38" y="154"/>
                    <a:pt x="38" y="154"/>
                    <a:pt x="38" y="153"/>
                  </a:cubicBezTo>
                  <a:cubicBezTo>
                    <a:pt x="39" y="153"/>
                    <a:pt x="39" y="152"/>
                    <a:pt x="38" y="152"/>
                  </a:cubicBezTo>
                  <a:cubicBezTo>
                    <a:pt x="39" y="152"/>
                    <a:pt x="39" y="151"/>
                    <a:pt x="39" y="151"/>
                  </a:cubicBezTo>
                  <a:cubicBezTo>
                    <a:pt x="39" y="150"/>
                    <a:pt x="40" y="150"/>
                    <a:pt x="41" y="150"/>
                  </a:cubicBezTo>
                  <a:cubicBezTo>
                    <a:pt x="41" y="151"/>
                    <a:pt x="41" y="151"/>
                    <a:pt x="40" y="151"/>
                  </a:cubicBezTo>
                  <a:cubicBezTo>
                    <a:pt x="40" y="151"/>
                    <a:pt x="40" y="151"/>
                    <a:pt x="39" y="151"/>
                  </a:cubicBezTo>
                  <a:cubicBezTo>
                    <a:pt x="40" y="152"/>
                    <a:pt x="40" y="152"/>
                    <a:pt x="40" y="153"/>
                  </a:cubicBezTo>
                  <a:cubicBezTo>
                    <a:pt x="40" y="153"/>
                    <a:pt x="40" y="154"/>
                    <a:pt x="39" y="154"/>
                  </a:cubicBezTo>
                  <a:cubicBezTo>
                    <a:pt x="39" y="155"/>
                    <a:pt x="40" y="155"/>
                    <a:pt x="40" y="155"/>
                  </a:cubicBezTo>
                  <a:cubicBezTo>
                    <a:pt x="41" y="156"/>
                    <a:pt x="42" y="156"/>
                    <a:pt x="42" y="156"/>
                  </a:cubicBezTo>
                  <a:cubicBezTo>
                    <a:pt x="43" y="156"/>
                    <a:pt x="43" y="157"/>
                    <a:pt x="42" y="157"/>
                  </a:cubicBezTo>
                  <a:cubicBezTo>
                    <a:pt x="42" y="157"/>
                    <a:pt x="42" y="157"/>
                    <a:pt x="42" y="158"/>
                  </a:cubicBezTo>
                  <a:cubicBezTo>
                    <a:pt x="42" y="158"/>
                    <a:pt x="43" y="158"/>
                    <a:pt x="43" y="158"/>
                  </a:cubicBezTo>
                  <a:cubicBezTo>
                    <a:pt x="43" y="158"/>
                    <a:pt x="43" y="159"/>
                    <a:pt x="44" y="159"/>
                  </a:cubicBezTo>
                  <a:cubicBezTo>
                    <a:pt x="43" y="159"/>
                    <a:pt x="43" y="160"/>
                    <a:pt x="43" y="160"/>
                  </a:cubicBezTo>
                  <a:cubicBezTo>
                    <a:pt x="43" y="160"/>
                    <a:pt x="43" y="160"/>
                    <a:pt x="43" y="160"/>
                  </a:cubicBezTo>
                  <a:cubicBezTo>
                    <a:pt x="43" y="160"/>
                    <a:pt x="44" y="161"/>
                    <a:pt x="44" y="161"/>
                  </a:cubicBezTo>
                  <a:cubicBezTo>
                    <a:pt x="44" y="161"/>
                    <a:pt x="45" y="161"/>
                    <a:pt x="45" y="160"/>
                  </a:cubicBezTo>
                  <a:cubicBezTo>
                    <a:pt x="46" y="160"/>
                    <a:pt x="46" y="160"/>
                    <a:pt x="46" y="160"/>
                  </a:cubicBezTo>
                  <a:cubicBezTo>
                    <a:pt x="47" y="159"/>
                    <a:pt x="47" y="159"/>
                    <a:pt x="48" y="159"/>
                  </a:cubicBezTo>
                  <a:cubicBezTo>
                    <a:pt x="48" y="159"/>
                    <a:pt x="48" y="159"/>
                    <a:pt x="48" y="160"/>
                  </a:cubicBezTo>
                  <a:cubicBezTo>
                    <a:pt x="48" y="160"/>
                    <a:pt x="48" y="160"/>
                    <a:pt x="48" y="160"/>
                  </a:cubicBezTo>
                  <a:cubicBezTo>
                    <a:pt x="49" y="160"/>
                    <a:pt x="49" y="160"/>
                    <a:pt x="49" y="161"/>
                  </a:cubicBezTo>
                  <a:cubicBezTo>
                    <a:pt x="50" y="161"/>
                    <a:pt x="50" y="161"/>
                    <a:pt x="50" y="162"/>
                  </a:cubicBezTo>
                  <a:cubicBezTo>
                    <a:pt x="51" y="161"/>
                    <a:pt x="51" y="162"/>
                    <a:pt x="51" y="162"/>
                  </a:cubicBezTo>
                  <a:cubicBezTo>
                    <a:pt x="51" y="162"/>
                    <a:pt x="52" y="163"/>
                    <a:pt x="52" y="163"/>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grpSp>
        <p:nvGrpSpPr>
          <p:cNvPr id="82" name="Group 81">
            <a:extLst>
              <a:ext uri="{FF2B5EF4-FFF2-40B4-BE49-F238E27FC236}">
                <a16:creationId xmlns:a16="http://schemas.microsoft.com/office/drawing/2014/main" id="{00E57BA6-D930-4C8B-9147-5EB9F2A0875F}"/>
              </a:ext>
            </a:extLst>
          </p:cNvPr>
          <p:cNvGrpSpPr/>
          <p:nvPr/>
        </p:nvGrpSpPr>
        <p:grpSpPr>
          <a:xfrm>
            <a:off x="5786209" y="1033090"/>
            <a:ext cx="909998" cy="182001"/>
            <a:chOff x="4420396" y="1609538"/>
            <a:chExt cx="909998" cy="182001"/>
          </a:xfrm>
        </p:grpSpPr>
        <p:sp>
          <p:nvSpPr>
            <p:cNvPr id="83" name="Freeform 78">
              <a:extLst>
                <a:ext uri="{FF2B5EF4-FFF2-40B4-BE49-F238E27FC236}">
                  <a16:creationId xmlns:a16="http://schemas.microsoft.com/office/drawing/2014/main" id="{C73B97DD-32AD-4F0B-B789-14AF22027622}"/>
                </a:ext>
              </a:extLst>
            </p:cNvPr>
            <p:cNvSpPr>
              <a:spLocks noEditPoints="1"/>
            </p:cNvSpPr>
            <p:nvPr/>
          </p:nvSpPr>
          <p:spPr bwMode="auto">
            <a:xfrm>
              <a:off x="4420396" y="1613769"/>
              <a:ext cx="84651" cy="177767"/>
            </a:xfrm>
            <a:custGeom>
              <a:avLst/>
              <a:gdLst>
                <a:gd name="T0" fmla="*/ 38 w 102"/>
                <a:gd name="T1" fmla="*/ 1 h 213"/>
                <a:gd name="T2" fmla="*/ 67 w 102"/>
                <a:gd name="T3" fmla="*/ 211 h 213"/>
                <a:gd name="T4" fmla="*/ 44 w 102"/>
                <a:gd name="T5" fmla="*/ 212 h 213"/>
                <a:gd name="T6" fmla="*/ 50 w 102"/>
                <a:gd name="T7" fmla="*/ 209 h 213"/>
                <a:gd name="T8" fmla="*/ 29 w 102"/>
                <a:gd name="T9" fmla="*/ 208 h 213"/>
                <a:gd name="T10" fmla="*/ 34 w 102"/>
                <a:gd name="T11" fmla="*/ 207 h 213"/>
                <a:gd name="T12" fmla="*/ 43 w 102"/>
                <a:gd name="T13" fmla="*/ 205 h 213"/>
                <a:gd name="T14" fmla="*/ 51 w 102"/>
                <a:gd name="T15" fmla="*/ 204 h 213"/>
                <a:gd name="T16" fmla="*/ 31 w 102"/>
                <a:gd name="T17" fmla="*/ 199 h 213"/>
                <a:gd name="T18" fmla="*/ 61 w 102"/>
                <a:gd name="T19" fmla="*/ 176 h 213"/>
                <a:gd name="T20" fmla="*/ 53 w 102"/>
                <a:gd name="T21" fmla="*/ 175 h 213"/>
                <a:gd name="T22" fmla="*/ 38 w 102"/>
                <a:gd name="T23" fmla="*/ 167 h 213"/>
                <a:gd name="T24" fmla="*/ 55 w 102"/>
                <a:gd name="T25" fmla="*/ 162 h 213"/>
                <a:gd name="T26" fmla="*/ 40 w 102"/>
                <a:gd name="T27" fmla="*/ 157 h 213"/>
                <a:gd name="T28" fmla="*/ 54 w 102"/>
                <a:gd name="T29" fmla="*/ 147 h 213"/>
                <a:gd name="T30" fmla="*/ 62 w 102"/>
                <a:gd name="T31" fmla="*/ 135 h 213"/>
                <a:gd name="T32" fmla="*/ 79 w 102"/>
                <a:gd name="T33" fmla="*/ 131 h 213"/>
                <a:gd name="T34" fmla="*/ 80 w 102"/>
                <a:gd name="T35" fmla="*/ 118 h 213"/>
                <a:gd name="T36" fmla="*/ 51 w 102"/>
                <a:gd name="T37" fmla="*/ 92 h 213"/>
                <a:gd name="T38" fmla="*/ 45 w 102"/>
                <a:gd name="T39" fmla="*/ 90 h 213"/>
                <a:gd name="T40" fmla="*/ 48 w 102"/>
                <a:gd name="T41" fmla="*/ 79 h 213"/>
                <a:gd name="T42" fmla="*/ 53 w 102"/>
                <a:gd name="T43" fmla="*/ 76 h 213"/>
                <a:gd name="T44" fmla="*/ 57 w 102"/>
                <a:gd name="T45" fmla="*/ 52 h 213"/>
                <a:gd name="T46" fmla="*/ 98 w 102"/>
                <a:gd name="T47" fmla="*/ 50 h 213"/>
                <a:gd name="T48" fmla="*/ 90 w 102"/>
                <a:gd name="T49" fmla="*/ 44 h 213"/>
                <a:gd name="T50" fmla="*/ 93 w 102"/>
                <a:gd name="T51" fmla="*/ 42 h 213"/>
                <a:gd name="T52" fmla="*/ 86 w 102"/>
                <a:gd name="T53" fmla="*/ 42 h 213"/>
                <a:gd name="T54" fmla="*/ 20 w 102"/>
                <a:gd name="T55" fmla="*/ 21 h 213"/>
                <a:gd name="T56" fmla="*/ 68 w 102"/>
                <a:gd name="T57" fmla="*/ 6 h 213"/>
                <a:gd name="T58" fmla="*/ 99 w 102"/>
                <a:gd name="T59" fmla="*/ 6 h 213"/>
                <a:gd name="T60" fmla="*/ 45 w 102"/>
                <a:gd name="T61" fmla="*/ 5 h 213"/>
                <a:gd name="T62" fmla="*/ 68 w 102"/>
                <a:gd name="T63" fmla="*/ 4 h 213"/>
                <a:gd name="T64" fmla="*/ 75 w 102"/>
                <a:gd name="T65" fmla="*/ 1 h 213"/>
                <a:gd name="T66" fmla="*/ 54 w 102"/>
                <a:gd name="T67" fmla="*/ 7 h 213"/>
                <a:gd name="T68" fmla="*/ 61 w 102"/>
                <a:gd name="T69" fmla="*/ 6 h 213"/>
                <a:gd name="T70" fmla="*/ 58 w 102"/>
                <a:gd name="T71" fmla="*/ 0 h 213"/>
                <a:gd name="T72" fmla="*/ 66 w 102"/>
                <a:gd name="T73" fmla="*/ 2 h 213"/>
                <a:gd name="T74" fmla="*/ 70 w 102"/>
                <a:gd name="T75" fmla="*/ 0 h 213"/>
                <a:gd name="T76" fmla="*/ 78 w 102"/>
                <a:gd name="T77" fmla="*/ 0 h 213"/>
                <a:gd name="T78" fmla="*/ 101 w 102"/>
                <a:gd name="T79" fmla="*/ 0 h 213"/>
                <a:gd name="T80" fmla="*/ 98 w 102"/>
                <a:gd name="T81" fmla="*/ 65 h 213"/>
                <a:gd name="T82" fmla="*/ 85 w 102"/>
                <a:gd name="T83" fmla="*/ 120 h 213"/>
                <a:gd name="T84" fmla="*/ 66 w 102"/>
                <a:gd name="T85" fmla="*/ 206 h 213"/>
                <a:gd name="T86" fmla="*/ 62 w 102"/>
                <a:gd name="T87" fmla="*/ 206 h 213"/>
                <a:gd name="T88" fmla="*/ 61 w 102"/>
                <a:gd name="T89" fmla="*/ 209 h 213"/>
                <a:gd name="T90" fmla="*/ 61 w 102"/>
                <a:gd name="T91" fmla="*/ 211 h 213"/>
                <a:gd name="T92" fmla="*/ 56 w 102"/>
                <a:gd name="T93" fmla="*/ 209 h 213"/>
                <a:gd name="T94" fmla="*/ 42 w 102"/>
                <a:gd name="T95" fmla="*/ 211 h 213"/>
                <a:gd name="T96" fmla="*/ 22 w 102"/>
                <a:gd name="T97" fmla="*/ 212 h 213"/>
                <a:gd name="T98" fmla="*/ 20 w 102"/>
                <a:gd name="T99" fmla="*/ 212 h 213"/>
                <a:gd name="T100" fmla="*/ 34 w 102"/>
                <a:gd name="T101" fmla="*/ 122 h 213"/>
                <a:gd name="T102" fmla="*/ 9 w 102"/>
                <a:gd name="T103" fmla="*/ 5 h 213"/>
                <a:gd name="T104" fmla="*/ 16 w 102"/>
                <a:gd name="T105" fmla="*/ 5 h 213"/>
                <a:gd name="T106" fmla="*/ 22 w 102"/>
                <a:gd name="T107" fmla="*/ 5 h 213"/>
                <a:gd name="T108" fmla="*/ 29 w 102"/>
                <a:gd name="T109" fmla="*/ 2 h 213"/>
                <a:gd name="T110" fmla="*/ 37 w 102"/>
                <a:gd name="T111" fmla="*/ 3 h 213"/>
                <a:gd name="T112" fmla="*/ 40 w 102"/>
                <a:gd name="T113" fmla="*/ 0 h 213"/>
                <a:gd name="T114" fmla="*/ 51 w 102"/>
                <a:gd name="T115" fmla="*/ 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2" h="213">
                  <a:moveTo>
                    <a:pt x="37" y="0"/>
                  </a:moveTo>
                  <a:cubicBezTo>
                    <a:pt x="37" y="1"/>
                    <a:pt x="36" y="2"/>
                    <a:pt x="35" y="2"/>
                  </a:cubicBezTo>
                  <a:cubicBezTo>
                    <a:pt x="35" y="0"/>
                    <a:pt x="35" y="0"/>
                    <a:pt x="37" y="0"/>
                  </a:cubicBezTo>
                  <a:close/>
                  <a:moveTo>
                    <a:pt x="33" y="1"/>
                  </a:moveTo>
                  <a:cubicBezTo>
                    <a:pt x="33" y="1"/>
                    <a:pt x="34" y="1"/>
                    <a:pt x="34" y="2"/>
                  </a:cubicBezTo>
                  <a:cubicBezTo>
                    <a:pt x="34" y="2"/>
                    <a:pt x="34" y="3"/>
                    <a:pt x="34" y="3"/>
                  </a:cubicBezTo>
                  <a:cubicBezTo>
                    <a:pt x="34" y="3"/>
                    <a:pt x="33" y="2"/>
                    <a:pt x="33" y="2"/>
                  </a:cubicBezTo>
                  <a:cubicBezTo>
                    <a:pt x="33" y="2"/>
                    <a:pt x="33" y="2"/>
                    <a:pt x="33" y="1"/>
                  </a:cubicBezTo>
                  <a:close/>
                  <a:moveTo>
                    <a:pt x="38" y="1"/>
                  </a:moveTo>
                  <a:cubicBezTo>
                    <a:pt x="39" y="1"/>
                    <a:pt x="40" y="1"/>
                    <a:pt x="40" y="2"/>
                  </a:cubicBezTo>
                  <a:cubicBezTo>
                    <a:pt x="39" y="2"/>
                    <a:pt x="39" y="2"/>
                    <a:pt x="39" y="2"/>
                  </a:cubicBezTo>
                  <a:cubicBezTo>
                    <a:pt x="38" y="2"/>
                    <a:pt x="38" y="1"/>
                    <a:pt x="38" y="1"/>
                  </a:cubicBezTo>
                  <a:close/>
                  <a:moveTo>
                    <a:pt x="65" y="208"/>
                  </a:moveTo>
                  <a:cubicBezTo>
                    <a:pt x="66" y="208"/>
                    <a:pt x="67" y="208"/>
                    <a:pt x="67" y="208"/>
                  </a:cubicBezTo>
                  <a:cubicBezTo>
                    <a:pt x="68" y="208"/>
                    <a:pt x="68" y="208"/>
                    <a:pt x="68" y="207"/>
                  </a:cubicBezTo>
                  <a:cubicBezTo>
                    <a:pt x="69" y="207"/>
                    <a:pt x="69" y="208"/>
                    <a:pt x="69" y="208"/>
                  </a:cubicBezTo>
                  <a:cubicBezTo>
                    <a:pt x="68" y="209"/>
                    <a:pt x="68" y="209"/>
                    <a:pt x="68" y="210"/>
                  </a:cubicBezTo>
                  <a:cubicBezTo>
                    <a:pt x="68" y="210"/>
                    <a:pt x="67" y="210"/>
                    <a:pt x="67" y="211"/>
                  </a:cubicBezTo>
                  <a:cubicBezTo>
                    <a:pt x="66" y="211"/>
                    <a:pt x="66" y="212"/>
                    <a:pt x="66" y="212"/>
                  </a:cubicBezTo>
                  <a:cubicBezTo>
                    <a:pt x="66" y="212"/>
                    <a:pt x="66" y="212"/>
                    <a:pt x="65" y="212"/>
                  </a:cubicBezTo>
                  <a:cubicBezTo>
                    <a:pt x="65" y="212"/>
                    <a:pt x="65" y="211"/>
                    <a:pt x="65" y="211"/>
                  </a:cubicBezTo>
                  <a:cubicBezTo>
                    <a:pt x="65" y="210"/>
                    <a:pt x="65" y="210"/>
                    <a:pt x="65" y="209"/>
                  </a:cubicBezTo>
                  <a:cubicBezTo>
                    <a:pt x="65" y="209"/>
                    <a:pt x="65" y="208"/>
                    <a:pt x="65" y="208"/>
                  </a:cubicBezTo>
                  <a:close/>
                  <a:moveTo>
                    <a:pt x="46" y="210"/>
                  </a:moveTo>
                  <a:cubicBezTo>
                    <a:pt x="46" y="211"/>
                    <a:pt x="46" y="211"/>
                    <a:pt x="46" y="212"/>
                  </a:cubicBezTo>
                  <a:cubicBezTo>
                    <a:pt x="46" y="212"/>
                    <a:pt x="46" y="212"/>
                    <a:pt x="46" y="213"/>
                  </a:cubicBezTo>
                  <a:cubicBezTo>
                    <a:pt x="45" y="212"/>
                    <a:pt x="45" y="212"/>
                    <a:pt x="44" y="212"/>
                  </a:cubicBezTo>
                  <a:cubicBezTo>
                    <a:pt x="44" y="212"/>
                    <a:pt x="44" y="212"/>
                    <a:pt x="43" y="212"/>
                  </a:cubicBezTo>
                  <a:cubicBezTo>
                    <a:pt x="43" y="212"/>
                    <a:pt x="43" y="211"/>
                    <a:pt x="44" y="211"/>
                  </a:cubicBezTo>
                  <a:cubicBezTo>
                    <a:pt x="45" y="211"/>
                    <a:pt x="45" y="211"/>
                    <a:pt x="46" y="210"/>
                  </a:cubicBezTo>
                  <a:close/>
                  <a:moveTo>
                    <a:pt x="31" y="211"/>
                  </a:moveTo>
                  <a:cubicBezTo>
                    <a:pt x="31" y="212"/>
                    <a:pt x="30" y="212"/>
                    <a:pt x="30" y="212"/>
                  </a:cubicBezTo>
                  <a:cubicBezTo>
                    <a:pt x="29" y="212"/>
                    <a:pt x="28" y="212"/>
                    <a:pt x="27" y="212"/>
                  </a:cubicBezTo>
                  <a:cubicBezTo>
                    <a:pt x="27" y="211"/>
                    <a:pt x="28" y="211"/>
                    <a:pt x="29" y="211"/>
                  </a:cubicBezTo>
                  <a:cubicBezTo>
                    <a:pt x="29" y="211"/>
                    <a:pt x="30" y="211"/>
                    <a:pt x="31" y="211"/>
                  </a:cubicBezTo>
                  <a:close/>
                  <a:moveTo>
                    <a:pt x="50" y="209"/>
                  </a:moveTo>
                  <a:cubicBezTo>
                    <a:pt x="51" y="209"/>
                    <a:pt x="52" y="209"/>
                    <a:pt x="52" y="207"/>
                  </a:cubicBezTo>
                  <a:cubicBezTo>
                    <a:pt x="51" y="207"/>
                    <a:pt x="50" y="207"/>
                    <a:pt x="50" y="208"/>
                  </a:cubicBezTo>
                  <a:lnTo>
                    <a:pt x="50" y="209"/>
                  </a:lnTo>
                  <a:close/>
                  <a:moveTo>
                    <a:pt x="29" y="208"/>
                  </a:moveTo>
                  <a:cubicBezTo>
                    <a:pt x="29" y="208"/>
                    <a:pt x="30" y="208"/>
                    <a:pt x="31" y="207"/>
                  </a:cubicBezTo>
                  <a:cubicBezTo>
                    <a:pt x="31" y="207"/>
                    <a:pt x="32" y="207"/>
                    <a:pt x="32" y="206"/>
                  </a:cubicBezTo>
                  <a:cubicBezTo>
                    <a:pt x="31" y="206"/>
                    <a:pt x="31" y="206"/>
                    <a:pt x="31" y="206"/>
                  </a:cubicBezTo>
                  <a:cubicBezTo>
                    <a:pt x="30" y="205"/>
                    <a:pt x="30" y="205"/>
                    <a:pt x="29" y="206"/>
                  </a:cubicBezTo>
                  <a:cubicBezTo>
                    <a:pt x="29" y="206"/>
                    <a:pt x="29" y="207"/>
                    <a:pt x="29" y="208"/>
                  </a:cubicBezTo>
                  <a:close/>
                  <a:moveTo>
                    <a:pt x="51" y="211"/>
                  </a:moveTo>
                  <a:cubicBezTo>
                    <a:pt x="51" y="211"/>
                    <a:pt x="52" y="211"/>
                    <a:pt x="52" y="211"/>
                  </a:cubicBezTo>
                  <a:cubicBezTo>
                    <a:pt x="52" y="212"/>
                    <a:pt x="53" y="212"/>
                    <a:pt x="53" y="212"/>
                  </a:cubicBezTo>
                  <a:cubicBezTo>
                    <a:pt x="53" y="210"/>
                    <a:pt x="53" y="209"/>
                    <a:pt x="54" y="208"/>
                  </a:cubicBezTo>
                  <a:cubicBezTo>
                    <a:pt x="55" y="208"/>
                    <a:pt x="55" y="207"/>
                    <a:pt x="56" y="206"/>
                  </a:cubicBezTo>
                  <a:cubicBezTo>
                    <a:pt x="56" y="206"/>
                    <a:pt x="55" y="206"/>
                    <a:pt x="55" y="205"/>
                  </a:cubicBezTo>
                  <a:cubicBezTo>
                    <a:pt x="54" y="207"/>
                    <a:pt x="54" y="207"/>
                    <a:pt x="53" y="208"/>
                  </a:cubicBezTo>
                  <a:cubicBezTo>
                    <a:pt x="52" y="209"/>
                    <a:pt x="52" y="210"/>
                    <a:pt x="51" y="211"/>
                  </a:cubicBezTo>
                  <a:close/>
                  <a:moveTo>
                    <a:pt x="34" y="207"/>
                  </a:moveTo>
                  <a:cubicBezTo>
                    <a:pt x="34" y="206"/>
                    <a:pt x="35" y="206"/>
                    <a:pt x="36" y="206"/>
                  </a:cubicBezTo>
                  <a:cubicBezTo>
                    <a:pt x="38" y="206"/>
                    <a:pt x="38" y="206"/>
                    <a:pt x="39" y="205"/>
                  </a:cubicBezTo>
                  <a:cubicBezTo>
                    <a:pt x="38" y="204"/>
                    <a:pt x="37" y="204"/>
                    <a:pt x="36" y="205"/>
                  </a:cubicBezTo>
                  <a:cubicBezTo>
                    <a:pt x="35" y="205"/>
                    <a:pt x="34" y="206"/>
                    <a:pt x="34" y="207"/>
                  </a:cubicBezTo>
                  <a:close/>
                  <a:moveTo>
                    <a:pt x="48" y="205"/>
                  </a:moveTo>
                  <a:cubicBezTo>
                    <a:pt x="48" y="205"/>
                    <a:pt x="47" y="205"/>
                    <a:pt x="47" y="205"/>
                  </a:cubicBezTo>
                  <a:cubicBezTo>
                    <a:pt x="46" y="205"/>
                    <a:pt x="46" y="205"/>
                    <a:pt x="45" y="204"/>
                  </a:cubicBezTo>
                  <a:cubicBezTo>
                    <a:pt x="45" y="204"/>
                    <a:pt x="44" y="204"/>
                    <a:pt x="44" y="204"/>
                  </a:cubicBezTo>
                  <a:cubicBezTo>
                    <a:pt x="43" y="205"/>
                    <a:pt x="43" y="205"/>
                    <a:pt x="43" y="205"/>
                  </a:cubicBezTo>
                  <a:cubicBezTo>
                    <a:pt x="43" y="206"/>
                    <a:pt x="44" y="206"/>
                    <a:pt x="44" y="206"/>
                  </a:cubicBezTo>
                  <a:cubicBezTo>
                    <a:pt x="45" y="206"/>
                    <a:pt x="45" y="206"/>
                    <a:pt x="46" y="206"/>
                  </a:cubicBezTo>
                  <a:cubicBezTo>
                    <a:pt x="46" y="206"/>
                    <a:pt x="47" y="206"/>
                    <a:pt x="47" y="206"/>
                  </a:cubicBezTo>
                  <a:cubicBezTo>
                    <a:pt x="48" y="206"/>
                    <a:pt x="48" y="206"/>
                    <a:pt x="48" y="205"/>
                  </a:cubicBezTo>
                  <a:close/>
                  <a:moveTo>
                    <a:pt x="48" y="206"/>
                  </a:moveTo>
                  <a:cubicBezTo>
                    <a:pt x="48" y="206"/>
                    <a:pt x="49" y="207"/>
                    <a:pt x="49" y="207"/>
                  </a:cubicBezTo>
                  <a:cubicBezTo>
                    <a:pt x="50" y="206"/>
                    <a:pt x="50" y="206"/>
                    <a:pt x="50" y="206"/>
                  </a:cubicBezTo>
                  <a:cubicBezTo>
                    <a:pt x="51" y="206"/>
                    <a:pt x="51" y="205"/>
                    <a:pt x="51" y="205"/>
                  </a:cubicBezTo>
                  <a:cubicBezTo>
                    <a:pt x="51" y="205"/>
                    <a:pt x="51" y="204"/>
                    <a:pt x="51" y="204"/>
                  </a:cubicBezTo>
                  <a:cubicBezTo>
                    <a:pt x="51" y="205"/>
                    <a:pt x="50" y="205"/>
                    <a:pt x="49" y="205"/>
                  </a:cubicBezTo>
                  <a:cubicBezTo>
                    <a:pt x="48" y="205"/>
                    <a:pt x="48" y="205"/>
                    <a:pt x="48" y="206"/>
                  </a:cubicBezTo>
                  <a:close/>
                  <a:moveTo>
                    <a:pt x="28" y="200"/>
                  </a:moveTo>
                  <a:cubicBezTo>
                    <a:pt x="27" y="201"/>
                    <a:pt x="28" y="201"/>
                    <a:pt x="28" y="201"/>
                  </a:cubicBezTo>
                  <a:cubicBezTo>
                    <a:pt x="28" y="202"/>
                    <a:pt x="28" y="202"/>
                    <a:pt x="28" y="202"/>
                  </a:cubicBezTo>
                  <a:cubicBezTo>
                    <a:pt x="30" y="202"/>
                    <a:pt x="31" y="201"/>
                    <a:pt x="32" y="201"/>
                  </a:cubicBezTo>
                  <a:cubicBezTo>
                    <a:pt x="33" y="200"/>
                    <a:pt x="34" y="199"/>
                    <a:pt x="34" y="198"/>
                  </a:cubicBezTo>
                  <a:cubicBezTo>
                    <a:pt x="33" y="198"/>
                    <a:pt x="32" y="198"/>
                    <a:pt x="32" y="198"/>
                  </a:cubicBezTo>
                  <a:cubicBezTo>
                    <a:pt x="32" y="199"/>
                    <a:pt x="31" y="199"/>
                    <a:pt x="31" y="199"/>
                  </a:cubicBezTo>
                  <a:cubicBezTo>
                    <a:pt x="30" y="199"/>
                    <a:pt x="30" y="200"/>
                    <a:pt x="29" y="200"/>
                  </a:cubicBezTo>
                  <a:cubicBezTo>
                    <a:pt x="29" y="200"/>
                    <a:pt x="28" y="200"/>
                    <a:pt x="28" y="200"/>
                  </a:cubicBezTo>
                  <a:close/>
                  <a:moveTo>
                    <a:pt x="52" y="182"/>
                  </a:moveTo>
                  <a:cubicBezTo>
                    <a:pt x="52" y="181"/>
                    <a:pt x="53" y="180"/>
                    <a:pt x="52" y="180"/>
                  </a:cubicBezTo>
                  <a:lnTo>
                    <a:pt x="51" y="180"/>
                  </a:lnTo>
                  <a:cubicBezTo>
                    <a:pt x="51" y="180"/>
                    <a:pt x="51" y="181"/>
                    <a:pt x="51" y="181"/>
                  </a:cubicBezTo>
                  <a:cubicBezTo>
                    <a:pt x="51" y="181"/>
                    <a:pt x="52" y="182"/>
                    <a:pt x="52" y="182"/>
                  </a:cubicBezTo>
                  <a:close/>
                  <a:moveTo>
                    <a:pt x="59" y="176"/>
                  </a:moveTo>
                  <a:cubicBezTo>
                    <a:pt x="60" y="177"/>
                    <a:pt x="61" y="176"/>
                    <a:pt x="61" y="176"/>
                  </a:cubicBezTo>
                  <a:cubicBezTo>
                    <a:pt x="61" y="176"/>
                    <a:pt x="61" y="176"/>
                    <a:pt x="60" y="175"/>
                  </a:cubicBezTo>
                  <a:cubicBezTo>
                    <a:pt x="60" y="175"/>
                    <a:pt x="60" y="175"/>
                    <a:pt x="59" y="175"/>
                  </a:cubicBezTo>
                  <a:lnTo>
                    <a:pt x="59" y="176"/>
                  </a:lnTo>
                  <a:close/>
                  <a:moveTo>
                    <a:pt x="53" y="175"/>
                  </a:moveTo>
                  <a:cubicBezTo>
                    <a:pt x="53" y="174"/>
                    <a:pt x="53" y="174"/>
                    <a:pt x="52" y="174"/>
                  </a:cubicBezTo>
                  <a:cubicBezTo>
                    <a:pt x="52" y="173"/>
                    <a:pt x="52" y="173"/>
                    <a:pt x="52" y="172"/>
                  </a:cubicBezTo>
                  <a:lnTo>
                    <a:pt x="51" y="172"/>
                  </a:lnTo>
                  <a:cubicBezTo>
                    <a:pt x="51" y="173"/>
                    <a:pt x="51" y="174"/>
                    <a:pt x="51" y="174"/>
                  </a:cubicBezTo>
                  <a:cubicBezTo>
                    <a:pt x="51" y="175"/>
                    <a:pt x="52" y="175"/>
                    <a:pt x="53" y="175"/>
                  </a:cubicBezTo>
                  <a:close/>
                  <a:moveTo>
                    <a:pt x="42" y="170"/>
                  </a:moveTo>
                  <a:cubicBezTo>
                    <a:pt x="42" y="170"/>
                    <a:pt x="42" y="170"/>
                    <a:pt x="43" y="169"/>
                  </a:cubicBezTo>
                  <a:cubicBezTo>
                    <a:pt x="43" y="169"/>
                    <a:pt x="43" y="169"/>
                    <a:pt x="43" y="168"/>
                  </a:cubicBezTo>
                  <a:cubicBezTo>
                    <a:pt x="43" y="168"/>
                    <a:pt x="42" y="168"/>
                    <a:pt x="42" y="168"/>
                  </a:cubicBezTo>
                  <a:cubicBezTo>
                    <a:pt x="42" y="168"/>
                    <a:pt x="42" y="168"/>
                    <a:pt x="42" y="168"/>
                  </a:cubicBezTo>
                  <a:cubicBezTo>
                    <a:pt x="42" y="169"/>
                    <a:pt x="42" y="169"/>
                    <a:pt x="42" y="170"/>
                  </a:cubicBezTo>
                  <a:cubicBezTo>
                    <a:pt x="42" y="170"/>
                    <a:pt x="42" y="170"/>
                    <a:pt x="42" y="170"/>
                  </a:cubicBezTo>
                  <a:close/>
                  <a:moveTo>
                    <a:pt x="37" y="166"/>
                  </a:moveTo>
                  <a:cubicBezTo>
                    <a:pt x="37" y="167"/>
                    <a:pt x="37" y="167"/>
                    <a:pt x="38" y="167"/>
                  </a:cubicBezTo>
                  <a:cubicBezTo>
                    <a:pt x="38" y="167"/>
                    <a:pt x="38" y="167"/>
                    <a:pt x="39" y="167"/>
                  </a:cubicBezTo>
                  <a:cubicBezTo>
                    <a:pt x="39" y="168"/>
                    <a:pt x="39" y="168"/>
                    <a:pt x="40" y="167"/>
                  </a:cubicBezTo>
                  <a:cubicBezTo>
                    <a:pt x="40" y="167"/>
                    <a:pt x="40" y="167"/>
                    <a:pt x="40" y="167"/>
                  </a:cubicBezTo>
                  <a:cubicBezTo>
                    <a:pt x="39" y="166"/>
                    <a:pt x="38" y="166"/>
                    <a:pt x="37" y="166"/>
                  </a:cubicBezTo>
                  <a:close/>
                  <a:moveTo>
                    <a:pt x="55" y="162"/>
                  </a:moveTo>
                  <a:cubicBezTo>
                    <a:pt x="55" y="163"/>
                    <a:pt x="56" y="164"/>
                    <a:pt x="57" y="164"/>
                  </a:cubicBezTo>
                  <a:cubicBezTo>
                    <a:pt x="57" y="164"/>
                    <a:pt x="57" y="163"/>
                    <a:pt x="57" y="163"/>
                  </a:cubicBezTo>
                  <a:cubicBezTo>
                    <a:pt x="57" y="163"/>
                    <a:pt x="57" y="163"/>
                    <a:pt x="57" y="162"/>
                  </a:cubicBezTo>
                  <a:cubicBezTo>
                    <a:pt x="57" y="162"/>
                    <a:pt x="56" y="162"/>
                    <a:pt x="55" y="162"/>
                  </a:cubicBezTo>
                  <a:close/>
                  <a:moveTo>
                    <a:pt x="49" y="160"/>
                  </a:moveTo>
                  <a:cubicBezTo>
                    <a:pt x="49" y="159"/>
                    <a:pt x="49" y="159"/>
                    <a:pt x="48" y="158"/>
                  </a:cubicBezTo>
                  <a:cubicBezTo>
                    <a:pt x="48" y="159"/>
                    <a:pt x="48" y="159"/>
                    <a:pt x="48" y="159"/>
                  </a:cubicBezTo>
                  <a:cubicBezTo>
                    <a:pt x="48" y="159"/>
                    <a:pt x="48" y="160"/>
                    <a:pt x="48" y="160"/>
                  </a:cubicBezTo>
                  <a:lnTo>
                    <a:pt x="49" y="160"/>
                  </a:lnTo>
                  <a:close/>
                  <a:moveTo>
                    <a:pt x="41" y="158"/>
                  </a:moveTo>
                  <a:cubicBezTo>
                    <a:pt x="42" y="157"/>
                    <a:pt x="42" y="157"/>
                    <a:pt x="41" y="157"/>
                  </a:cubicBezTo>
                  <a:cubicBezTo>
                    <a:pt x="41" y="156"/>
                    <a:pt x="41" y="156"/>
                    <a:pt x="40" y="156"/>
                  </a:cubicBezTo>
                  <a:cubicBezTo>
                    <a:pt x="40" y="156"/>
                    <a:pt x="40" y="156"/>
                    <a:pt x="40" y="157"/>
                  </a:cubicBezTo>
                  <a:cubicBezTo>
                    <a:pt x="40" y="157"/>
                    <a:pt x="41" y="158"/>
                    <a:pt x="41" y="158"/>
                  </a:cubicBezTo>
                  <a:close/>
                  <a:moveTo>
                    <a:pt x="43" y="152"/>
                  </a:moveTo>
                  <a:cubicBezTo>
                    <a:pt x="44" y="151"/>
                    <a:pt x="44" y="151"/>
                    <a:pt x="44" y="151"/>
                  </a:cubicBezTo>
                  <a:cubicBezTo>
                    <a:pt x="44" y="151"/>
                    <a:pt x="44" y="151"/>
                    <a:pt x="43" y="150"/>
                  </a:cubicBezTo>
                  <a:lnTo>
                    <a:pt x="42" y="150"/>
                  </a:lnTo>
                  <a:cubicBezTo>
                    <a:pt x="42" y="151"/>
                    <a:pt x="42" y="152"/>
                    <a:pt x="43" y="152"/>
                  </a:cubicBezTo>
                  <a:close/>
                  <a:moveTo>
                    <a:pt x="49" y="149"/>
                  </a:moveTo>
                  <a:cubicBezTo>
                    <a:pt x="50" y="151"/>
                    <a:pt x="51" y="152"/>
                    <a:pt x="52" y="151"/>
                  </a:cubicBezTo>
                  <a:cubicBezTo>
                    <a:pt x="54" y="151"/>
                    <a:pt x="54" y="149"/>
                    <a:pt x="54" y="147"/>
                  </a:cubicBezTo>
                  <a:cubicBezTo>
                    <a:pt x="53" y="146"/>
                    <a:pt x="53" y="146"/>
                    <a:pt x="52" y="146"/>
                  </a:cubicBezTo>
                  <a:cubicBezTo>
                    <a:pt x="52" y="146"/>
                    <a:pt x="51" y="146"/>
                    <a:pt x="51" y="146"/>
                  </a:cubicBezTo>
                  <a:cubicBezTo>
                    <a:pt x="51" y="147"/>
                    <a:pt x="50" y="147"/>
                    <a:pt x="50" y="148"/>
                  </a:cubicBezTo>
                  <a:cubicBezTo>
                    <a:pt x="49" y="148"/>
                    <a:pt x="49" y="149"/>
                    <a:pt x="49" y="149"/>
                  </a:cubicBezTo>
                  <a:close/>
                  <a:moveTo>
                    <a:pt x="55" y="142"/>
                  </a:moveTo>
                  <a:cubicBezTo>
                    <a:pt x="55" y="143"/>
                    <a:pt x="55" y="143"/>
                    <a:pt x="56" y="143"/>
                  </a:cubicBezTo>
                  <a:lnTo>
                    <a:pt x="56" y="141"/>
                  </a:lnTo>
                  <a:cubicBezTo>
                    <a:pt x="55" y="141"/>
                    <a:pt x="55" y="141"/>
                    <a:pt x="55" y="142"/>
                  </a:cubicBezTo>
                  <a:close/>
                  <a:moveTo>
                    <a:pt x="62" y="135"/>
                  </a:moveTo>
                  <a:lnTo>
                    <a:pt x="61" y="135"/>
                  </a:lnTo>
                  <a:cubicBezTo>
                    <a:pt x="61" y="136"/>
                    <a:pt x="61" y="136"/>
                    <a:pt x="61" y="136"/>
                  </a:cubicBezTo>
                  <a:cubicBezTo>
                    <a:pt x="61" y="137"/>
                    <a:pt x="61" y="137"/>
                    <a:pt x="62" y="137"/>
                  </a:cubicBezTo>
                  <a:lnTo>
                    <a:pt x="62" y="135"/>
                  </a:lnTo>
                  <a:close/>
                  <a:moveTo>
                    <a:pt x="79" y="131"/>
                  </a:moveTo>
                  <a:cubicBezTo>
                    <a:pt x="80" y="131"/>
                    <a:pt x="81" y="131"/>
                    <a:pt x="81" y="131"/>
                  </a:cubicBezTo>
                  <a:lnTo>
                    <a:pt x="81" y="129"/>
                  </a:lnTo>
                  <a:cubicBezTo>
                    <a:pt x="81" y="129"/>
                    <a:pt x="80" y="129"/>
                    <a:pt x="80" y="129"/>
                  </a:cubicBezTo>
                  <a:cubicBezTo>
                    <a:pt x="80" y="130"/>
                    <a:pt x="80" y="130"/>
                    <a:pt x="79" y="131"/>
                  </a:cubicBezTo>
                  <a:close/>
                  <a:moveTo>
                    <a:pt x="83" y="128"/>
                  </a:moveTo>
                  <a:cubicBezTo>
                    <a:pt x="83" y="128"/>
                    <a:pt x="83" y="127"/>
                    <a:pt x="84" y="127"/>
                  </a:cubicBezTo>
                  <a:cubicBezTo>
                    <a:pt x="84" y="127"/>
                    <a:pt x="84" y="127"/>
                    <a:pt x="84" y="126"/>
                  </a:cubicBezTo>
                  <a:lnTo>
                    <a:pt x="82" y="126"/>
                  </a:lnTo>
                  <a:cubicBezTo>
                    <a:pt x="82" y="127"/>
                    <a:pt x="83" y="128"/>
                    <a:pt x="83" y="128"/>
                  </a:cubicBezTo>
                  <a:close/>
                  <a:moveTo>
                    <a:pt x="85" y="120"/>
                  </a:moveTo>
                  <a:cubicBezTo>
                    <a:pt x="85" y="119"/>
                    <a:pt x="84" y="118"/>
                    <a:pt x="84" y="117"/>
                  </a:cubicBezTo>
                  <a:cubicBezTo>
                    <a:pt x="82" y="116"/>
                    <a:pt x="82" y="116"/>
                    <a:pt x="81" y="117"/>
                  </a:cubicBezTo>
                  <a:cubicBezTo>
                    <a:pt x="80" y="117"/>
                    <a:pt x="80" y="117"/>
                    <a:pt x="80" y="118"/>
                  </a:cubicBezTo>
                  <a:cubicBezTo>
                    <a:pt x="80" y="119"/>
                    <a:pt x="80" y="119"/>
                    <a:pt x="80" y="120"/>
                  </a:cubicBezTo>
                  <a:cubicBezTo>
                    <a:pt x="80" y="121"/>
                    <a:pt x="81" y="122"/>
                    <a:pt x="81" y="122"/>
                  </a:cubicBezTo>
                  <a:cubicBezTo>
                    <a:pt x="82" y="122"/>
                    <a:pt x="82" y="123"/>
                    <a:pt x="83" y="122"/>
                  </a:cubicBezTo>
                  <a:cubicBezTo>
                    <a:pt x="84" y="122"/>
                    <a:pt x="84" y="122"/>
                    <a:pt x="85" y="121"/>
                  </a:cubicBezTo>
                  <a:lnTo>
                    <a:pt x="85" y="120"/>
                  </a:lnTo>
                  <a:close/>
                  <a:moveTo>
                    <a:pt x="51" y="94"/>
                  </a:moveTo>
                  <a:cubicBezTo>
                    <a:pt x="52" y="94"/>
                    <a:pt x="52" y="93"/>
                    <a:pt x="52" y="93"/>
                  </a:cubicBezTo>
                  <a:cubicBezTo>
                    <a:pt x="52" y="93"/>
                    <a:pt x="52" y="92"/>
                    <a:pt x="52" y="92"/>
                  </a:cubicBezTo>
                  <a:cubicBezTo>
                    <a:pt x="52" y="92"/>
                    <a:pt x="51" y="92"/>
                    <a:pt x="51" y="92"/>
                  </a:cubicBezTo>
                  <a:cubicBezTo>
                    <a:pt x="51" y="92"/>
                    <a:pt x="51" y="93"/>
                    <a:pt x="51" y="93"/>
                  </a:cubicBezTo>
                  <a:cubicBezTo>
                    <a:pt x="51" y="93"/>
                    <a:pt x="51" y="93"/>
                    <a:pt x="51" y="94"/>
                  </a:cubicBezTo>
                  <a:close/>
                  <a:moveTo>
                    <a:pt x="57" y="93"/>
                  </a:moveTo>
                  <a:lnTo>
                    <a:pt x="58" y="93"/>
                  </a:lnTo>
                  <a:cubicBezTo>
                    <a:pt x="58" y="92"/>
                    <a:pt x="58" y="92"/>
                    <a:pt x="58" y="92"/>
                  </a:cubicBezTo>
                  <a:cubicBezTo>
                    <a:pt x="58" y="91"/>
                    <a:pt x="57" y="91"/>
                    <a:pt x="57" y="91"/>
                  </a:cubicBezTo>
                  <a:lnTo>
                    <a:pt x="57" y="93"/>
                  </a:lnTo>
                  <a:close/>
                  <a:moveTo>
                    <a:pt x="43" y="90"/>
                  </a:moveTo>
                  <a:lnTo>
                    <a:pt x="45" y="90"/>
                  </a:lnTo>
                  <a:cubicBezTo>
                    <a:pt x="45" y="88"/>
                    <a:pt x="44" y="88"/>
                    <a:pt x="43" y="88"/>
                  </a:cubicBezTo>
                  <a:lnTo>
                    <a:pt x="43" y="90"/>
                  </a:lnTo>
                  <a:close/>
                  <a:moveTo>
                    <a:pt x="60" y="81"/>
                  </a:moveTo>
                  <a:cubicBezTo>
                    <a:pt x="61" y="81"/>
                    <a:pt x="62" y="81"/>
                    <a:pt x="62" y="80"/>
                  </a:cubicBezTo>
                  <a:cubicBezTo>
                    <a:pt x="62" y="79"/>
                    <a:pt x="62" y="79"/>
                    <a:pt x="60" y="79"/>
                  </a:cubicBezTo>
                  <a:cubicBezTo>
                    <a:pt x="60" y="79"/>
                    <a:pt x="60" y="79"/>
                    <a:pt x="60" y="80"/>
                  </a:cubicBezTo>
                  <a:cubicBezTo>
                    <a:pt x="60" y="80"/>
                    <a:pt x="60" y="80"/>
                    <a:pt x="60" y="81"/>
                  </a:cubicBezTo>
                  <a:close/>
                  <a:moveTo>
                    <a:pt x="48" y="78"/>
                  </a:moveTo>
                  <a:cubicBezTo>
                    <a:pt x="48" y="78"/>
                    <a:pt x="48" y="78"/>
                    <a:pt x="48" y="79"/>
                  </a:cubicBezTo>
                  <a:cubicBezTo>
                    <a:pt x="48" y="79"/>
                    <a:pt x="48" y="79"/>
                    <a:pt x="49" y="79"/>
                  </a:cubicBezTo>
                  <a:cubicBezTo>
                    <a:pt x="49" y="79"/>
                    <a:pt x="50" y="79"/>
                    <a:pt x="50" y="78"/>
                  </a:cubicBezTo>
                  <a:cubicBezTo>
                    <a:pt x="49" y="78"/>
                    <a:pt x="49" y="78"/>
                    <a:pt x="49" y="77"/>
                  </a:cubicBezTo>
                  <a:cubicBezTo>
                    <a:pt x="49" y="77"/>
                    <a:pt x="49" y="77"/>
                    <a:pt x="48" y="77"/>
                  </a:cubicBezTo>
                  <a:cubicBezTo>
                    <a:pt x="48" y="77"/>
                    <a:pt x="48" y="77"/>
                    <a:pt x="48" y="78"/>
                  </a:cubicBezTo>
                  <a:close/>
                  <a:moveTo>
                    <a:pt x="53" y="76"/>
                  </a:moveTo>
                  <a:cubicBezTo>
                    <a:pt x="54" y="75"/>
                    <a:pt x="53" y="75"/>
                    <a:pt x="52" y="75"/>
                  </a:cubicBezTo>
                  <a:cubicBezTo>
                    <a:pt x="52" y="76"/>
                    <a:pt x="52" y="76"/>
                    <a:pt x="52" y="76"/>
                  </a:cubicBezTo>
                  <a:cubicBezTo>
                    <a:pt x="52" y="76"/>
                    <a:pt x="53" y="76"/>
                    <a:pt x="53" y="76"/>
                  </a:cubicBezTo>
                  <a:close/>
                  <a:moveTo>
                    <a:pt x="46" y="76"/>
                  </a:moveTo>
                  <a:cubicBezTo>
                    <a:pt x="46" y="76"/>
                    <a:pt x="46" y="76"/>
                    <a:pt x="46" y="76"/>
                  </a:cubicBezTo>
                  <a:cubicBezTo>
                    <a:pt x="46" y="76"/>
                    <a:pt x="47" y="76"/>
                    <a:pt x="47" y="76"/>
                  </a:cubicBezTo>
                  <a:lnTo>
                    <a:pt x="48" y="75"/>
                  </a:lnTo>
                  <a:cubicBezTo>
                    <a:pt x="46" y="75"/>
                    <a:pt x="46" y="75"/>
                    <a:pt x="46" y="76"/>
                  </a:cubicBezTo>
                  <a:close/>
                  <a:moveTo>
                    <a:pt x="57" y="53"/>
                  </a:moveTo>
                  <a:cubicBezTo>
                    <a:pt x="57" y="53"/>
                    <a:pt x="58" y="53"/>
                    <a:pt x="58" y="52"/>
                  </a:cubicBezTo>
                  <a:cubicBezTo>
                    <a:pt x="59" y="52"/>
                    <a:pt x="59" y="52"/>
                    <a:pt x="59" y="51"/>
                  </a:cubicBezTo>
                  <a:cubicBezTo>
                    <a:pt x="58" y="51"/>
                    <a:pt x="58" y="51"/>
                    <a:pt x="57" y="52"/>
                  </a:cubicBezTo>
                  <a:cubicBezTo>
                    <a:pt x="56" y="52"/>
                    <a:pt x="56" y="53"/>
                    <a:pt x="57" y="53"/>
                  </a:cubicBezTo>
                  <a:close/>
                  <a:moveTo>
                    <a:pt x="99" y="52"/>
                  </a:moveTo>
                  <a:cubicBezTo>
                    <a:pt x="99" y="52"/>
                    <a:pt x="100" y="51"/>
                    <a:pt x="100" y="51"/>
                  </a:cubicBezTo>
                  <a:cubicBezTo>
                    <a:pt x="100" y="50"/>
                    <a:pt x="100" y="50"/>
                    <a:pt x="99" y="50"/>
                  </a:cubicBezTo>
                  <a:cubicBezTo>
                    <a:pt x="99" y="50"/>
                    <a:pt x="99" y="50"/>
                    <a:pt x="98" y="50"/>
                  </a:cubicBezTo>
                  <a:cubicBezTo>
                    <a:pt x="98" y="50"/>
                    <a:pt x="98" y="50"/>
                    <a:pt x="98" y="49"/>
                  </a:cubicBezTo>
                  <a:cubicBezTo>
                    <a:pt x="98" y="49"/>
                    <a:pt x="98" y="49"/>
                    <a:pt x="97" y="48"/>
                  </a:cubicBezTo>
                  <a:cubicBezTo>
                    <a:pt x="97" y="48"/>
                    <a:pt x="97" y="48"/>
                    <a:pt x="96" y="48"/>
                  </a:cubicBezTo>
                  <a:cubicBezTo>
                    <a:pt x="97" y="49"/>
                    <a:pt x="97" y="50"/>
                    <a:pt x="98" y="50"/>
                  </a:cubicBezTo>
                  <a:cubicBezTo>
                    <a:pt x="98" y="51"/>
                    <a:pt x="98" y="52"/>
                    <a:pt x="99" y="52"/>
                  </a:cubicBezTo>
                  <a:close/>
                  <a:moveTo>
                    <a:pt x="87" y="45"/>
                  </a:moveTo>
                  <a:cubicBezTo>
                    <a:pt x="88" y="45"/>
                    <a:pt x="88" y="45"/>
                    <a:pt x="88" y="46"/>
                  </a:cubicBezTo>
                  <a:cubicBezTo>
                    <a:pt x="89" y="46"/>
                    <a:pt x="89" y="47"/>
                    <a:pt x="89" y="47"/>
                  </a:cubicBezTo>
                  <a:cubicBezTo>
                    <a:pt x="90" y="48"/>
                    <a:pt x="90" y="48"/>
                    <a:pt x="90" y="48"/>
                  </a:cubicBezTo>
                  <a:cubicBezTo>
                    <a:pt x="91" y="49"/>
                    <a:pt x="91" y="49"/>
                    <a:pt x="92" y="48"/>
                  </a:cubicBezTo>
                  <a:cubicBezTo>
                    <a:pt x="91" y="48"/>
                    <a:pt x="91" y="47"/>
                    <a:pt x="90" y="47"/>
                  </a:cubicBezTo>
                  <a:cubicBezTo>
                    <a:pt x="90" y="46"/>
                    <a:pt x="90" y="46"/>
                    <a:pt x="89" y="45"/>
                  </a:cubicBezTo>
                  <a:cubicBezTo>
                    <a:pt x="90" y="44"/>
                    <a:pt x="90" y="44"/>
                    <a:pt x="90" y="44"/>
                  </a:cubicBezTo>
                  <a:cubicBezTo>
                    <a:pt x="90" y="44"/>
                    <a:pt x="91" y="44"/>
                    <a:pt x="91" y="43"/>
                  </a:cubicBezTo>
                  <a:cubicBezTo>
                    <a:pt x="91" y="44"/>
                    <a:pt x="91" y="45"/>
                    <a:pt x="91" y="45"/>
                  </a:cubicBezTo>
                  <a:cubicBezTo>
                    <a:pt x="91" y="45"/>
                    <a:pt x="91" y="46"/>
                    <a:pt x="92" y="46"/>
                  </a:cubicBezTo>
                  <a:cubicBezTo>
                    <a:pt x="92" y="45"/>
                    <a:pt x="92" y="44"/>
                    <a:pt x="92" y="44"/>
                  </a:cubicBezTo>
                  <a:cubicBezTo>
                    <a:pt x="92" y="44"/>
                    <a:pt x="93" y="44"/>
                    <a:pt x="94" y="45"/>
                  </a:cubicBezTo>
                  <a:cubicBezTo>
                    <a:pt x="94" y="44"/>
                    <a:pt x="94" y="44"/>
                    <a:pt x="94" y="44"/>
                  </a:cubicBezTo>
                  <a:cubicBezTo>
                    <a:pt x="94" y="44"/>
                    <a:pt x="94" y="44"/>
                    <a:pt x="94" y="44"/>
                  </a:cubicBezTo>
                  <a:cubicBezTo>
                    <a:pt x="94" y="43"/>
                    <a:pt x="94" y="43"/>
                    <a:pt x="94" y="43"/>
                  </a:cubicBezTo>
                  <a:cubicBezTo>
                    <a:pt x="93" y="42"/>
                    <a:pt x="93" y="42"/>
                    <a:pt x="93" y="42"/>
                  </a:cubicBezTo>
                  <a:cubicBezTo>
                    <a:pt x="93" y="42"/>
                    <a:pt x="93" y="42"/>
                    <a:pt x="92" y="41"/>
                  </a:cubicBezTo>
                  <a:cubicBezTo>
                    <a:pt x="92" y="41"/>
                    <a:pt x="92" y="41"/>
                    <a:pt x="93" y="40"/>
                  </a:cubicBezTo>
                  <a:cubicBezTo>
                    <a:pt x="92" y="40"/>
                    <a:pt x="91" y="39"/>
                    <a:pt x="89" y="39"/>
                  </a:cubicBezTo>
                  <a:cubicBezTo>
                    <a:pt x="89" y="40"/>
                    <a:pt x="89" y="40"/>
                    <a:pt x="89" y="41"/>
                  </a:cubicBezTo>
                  <a:cubicBezTo>
                    <a:pt x="89" y="41"/>
                    <a:pt x="88" y="41"/>
                    <a:pt x="88" y="41"/>
                  </a:cubicBezTo>
                  <a:cubicBezTo>
                    <a:pt x="87" y="41"/>
                    <a:pt x="87" y="41"/>
                    <a:pt x="87" y="41"/>
                  </a:cubicBezTo>
                  <a:cubicBezTo>
                    <a:pt x="86" y="41"/>
                    <a:pt x="86" y="41"/>
                    <a:pt x="86" y="40"/>
                  </a:cubicBezTo>
                  <a:cubicBezTo>
                    <a:pt x="86" y="41"/>
                    <a:pt x="86" y="41"/>
                    <a:pt x="86" y="41"/>
                  </a:cubicBezTo>
                  <a:cubicBezTo>
                    <a:pt x="86" y="41"/>
                    <a:pt x="86" y="42"/>
                    <a:pt x="86" y="42"/>
                  </a:cubicBezTo>
                  <a:cubicBezTo>
                    <a:pt x="86" y="42"/>
                    <a:pt x="87" y="42"/>
                    <a:pt x="87" y="42"/>
                  </a:cubicBezTo>
                  <a:cubicBezTo>
                    <a:pt x="87" y="42"/>
                    <a:pt x="87" y="43"/>
                    <a:pt x="87" y="43"/>
                  </a:cubicBezTo>
                  <a:cubicBezTo>
                    <a:pt x="88" y="43"/>
                    <a:pt x="88" y="43"/>
                    <a:pt x="88" y="42"/>
                  </a:cubicBezTo>
                  <a:cubicBezTo>
                    <a:pt x="89" y="42"/>
                    <a:pt x="89" y="42"/>
                    <a:pt x="89" y="43"/>
                  </a:cubicBezTo>
                  <a:cubicBezTo>
                    <a:pt x="89" y="43"/>
                    <a:pt x="89" y="44"/>
                    <a:pt x="88" y="44"/>
                  </a:cubicBezTo>
                  <a:cubicBezTo>
                    <a:pt x="88" y="44"/>
                    <a:pt x="88" y="45"/>
                    <a:pt x="87" y="45"/>
                  </a:cubicBezTo>
                  <a:close/>
                  <a:moveTo>
                    <a:pt x="21" y="21"/>
                  </a:moveTo>
                  <a:cubicBezTo>
                    <a:pt x="21" y="20"/>
                    <a:pt x="20" y="20"/>
                    <a:pt x="19" y="20"/>
                  </a:cubicBezTo>
                  <a:cubicBezTo>
                    <a:pt x="19" y="21"/>
                    <a:pt x="19" y="21"/>
                    <a:pt x="20" y="21"/>
                  </a:cubicBezTo>
                  <a:cubicBezTo>
                    <a:pt x="20" y="22"/>
                    <a:pt x="20" y="22"/>
                    <a:pt x="21" y="21"/>
                  </a:cubicBezTo>
                  <a:close/>
                  <a:moveTo>
                    <a:pt x="68" y="7"/>
                  </a:moveTo>
                  <a:cubicBezTo>
                    <a:pt x="68" y="7"/>
                    <a:pt x="68" y="7"/>
                    <a:pt x="69" y="7"/>
                  </a:cubicBezTo>
                  <a:cubicBezTo>
                    <a:pt x="69" y="7"/>
                    <a:pt x="70" y="7"/>
                    <a:pt x="70" y="7"/>
                  </a:cubicBezTo>
                  <a:cubicBezTo>
                    <a:pt x="70" y="6"/>
                    <a:pt x="71" y="6"/>
                    <a:pt x="71" y="6"/>
                  </a:cubicBezTo>
                  <a:cubicBezTo>
                    <a:pt x="71" y="6"/>
                    <a:pt x="71" y="6"/>
                    <a:pt x="71" y="5"/>
                  </a:cubicBezTo>
                  <a:cubicBezTo>
                    <a:pt x="71" y="5"/>
                    <a:pt x="70" y="5"/>
                    <a:pt x="70" y="5"/>
                  </a:cubicBezTo>
                  <a:cubicBezTo>
                    <a:pt x="70" y="5"/>
                    <a:pt x="69" y="5"/>
                    <a:pt x="69" y="5"/>
                  </a:cubicBezTo>
                  <a:cubicBezTo>
                    <a:pt x="68" y="6"/>
                    <a:pt x="68" y="6"/>
                    <a:pt x="68" y="6"/>
                  </a:cubicBezTo>
                  <a:cubicBezTo>
                    <a:pt x="68" y="7"/>
                    <a:pt x="68" y="7"/>
                    <a:pt x="68" y="7"/>
                  </a:cubicBezTo>
                  <a:close/>
                  <a:moveTo>
                    <a:pt x="39" y="6"/>
                  </a:moveTo>
                  <a:cubicBezTo>
                    <a:pt x="39" y="6"/>
                    <a:pt x="39" y="6"/>
                    <a:pt x="38" y="5"/>
                  </a:cubicBezTo>
                  <a:cubicBezTo>
                    <a:pt x="38" y="5"/>
                    <a:pt x="37" y="5"/>
                    <a:pt x="37" y="5"/>
                  </a:cubicBezTo>
                  <a:cubicBezTo>
                    <a:pt x="37" y="6"/>
                    <a:pt x="38" y="6"/>
                    <a:pt x="38" y="6"/>
                  </a:cubicBezTo>
                  <a:cubicBezTo>
                    <a:pt x="38" y="6"/>
                    <a:pt x="39" y="7"/>
                    <a:pt x="39" y="6"/>
                  </a:cubicBezTo>
                  <a:close/>
                  <a:moveTo>
                    <a:pt x="92" y="9"/>
                  </a:moveTo>
                  <a:cubicBezTo>
                    <a:pt x="94" y="9"/>
                    <a:pt x="95" y="8"/>
                    <a:pt x="96" y="8"/>
                  </a:cubicBezTo>
                  <a:cubicBezTo>
                    <a:pt x="97" y="7"/>
                    <a:pt x="98" y="7"/>
                    <a:pt x="99" y="6"/>
                  </a:cubicBezTo>
                  <a:cubicBezTo>
                    <a:pt x="98" y="5"/>
                    <a:pt x="98" y="5"/>
                    <a:pt x="97" y="5"/>
                  </a:cubicBezTo>
                  <a:cubicBezTo>
                    <a:pt x="96" y="5"/>
                    <a:pt x="96" y="5"/>
                    <a:pt x="95" y="6"/>
                  </a:cubicBezTo>
                  <a:cubicBezTo>
                    <a:pt x="95" y="6"/>
                    <a:pt x="94" y="6"/>
                    <a:pt x="93" y="7"/>
                  </a:cubicBezTo>
                  <a:cubicBezTo>
                    <a:pt x="93" y="8"/>
                    <a:pt x="93" y="8"/>
                    <a:pt x="92" y="9"/>
                  </a:cubicBezTo>
                  <a:close/>
                  <a:moveTo>
                    <a:pt x="24" y="7"/>
                  </a:moveTo>
                  <a:cubicBezTo>
                    <a:pt x="25" y="7"/>
                    <a:pt x="25" y="6"/>
                    <a:pt x="25" y="4"/>
                  </a:cubicBezTo>
                  <a:cubicBezTo>
                    <a:pt x="25" y="4"/>
                    <a:pt x="25" y="5"/>
                    <a:pt x="24" y="6"/>
                  </a:cubicBezTo>
                  <a:cubicBezTo>
                    <a:pt x="24" y="6"/>
                    <a:pt x="24" y="7"/>
                    <a:pt x="24" y="7"/>
                  </a:cubicBezTo>
                  <a:close/>
                  <a:moveTo>
                    <a:pt x="45" y="5"/>
                  </a:moveTo>
                  <a:cubicBezTo>
                    <a:pt x="46" y="5"/>
                    <a:pt x="46" y="5"/>
                    <a:pt x="47" y="5"/>
                  </a:cubicBezTo>
                  <a:cubicBezTo>
                    <a:pt x="47" y="5"/>
                    <a:pt x="48" y="4"/>
                    <a:pt x="48" y="4"/>
                  </a:cubicBezTo>
                  <a:cubicBezTo>
                    <a:pt x="48" y="4"/>
                    <a:pt x="47" y="4"/>
                    <a:pt x="47" y="4"/>
                  </a:cubicBezTo>
                  <a:lnTo>
                    <a:pt x="45" y="4"/>
                  </a:lnTo>
                  <a:lnTo>
                    <a:pt x="45" y="5"/>
                  </a:lnTo>
                  <a:close/>
                  <a:moveTo>
                    <a:pt x="68" y="4"/>
                  </a:moveTo>
                  <a:cubicBezTo>
                    <a:pt x="69" y="5"/>
                    <a:pt x="70" y="4"/>
                    <a:pt x="70" y="3"/>
                  </a:cubicBezTo>
                  <a:cubicBezTo>
                    <a:pt x="69" y="3"/>
                    <a:pt x="68" y="3"/>
                    <a:pt x="68" y="3"/>
                  </a:cubicBezTo>
                  <a:lnTo>
                    <a:pt x="68" y="4"/>
                  </a:lnTo>
                  <a:close/>
                  <a:moveTo>
                    <a:pt x="88" y="3"/>
                  </a:moveTo>
                  <a:cubicBezTo>
                    <a:pt x="88" y="2"/>
                    <a:pt x="88" y="2"/>
                    <a:pt x="89" y="2"/>
                  </a:cubicBezTo>
                  <a:cubicBezTo>
                    <a:pt x="89" y="2"/>
                    <a:pt x="89" y="1"/>
                    <a:pt x="89" y="1"/>
                  </a:cubicBezTo>
                  <a:lnTo>
                    <a:pt x="87" y="1"/>
                  </a:lnTo>
                  <a:cubicBezTo>
                    <a:pt x="87" y="2"/>
                    <a:pt x="88" y="3"/>
                    <a:pt x="88" y="3"/>
                  </a:cubicBezTo>
                  <a:close/>
                  <a:moveTo>
                    <a:pt x="76" y="2"/>
                  </a:moveTo>
                  <a:cubicBezTo>
                    <a:pt x="76" y="2"/>
                    <a:pt x="76" y="1"/>
                    <a:pt x="76" y="1"/>
                  </a:cubicBezTo>
                  <a:cubicBezTo>
                    <a:pt x="76" y="0"/>
                    <a:pt x="76" y="0"/>
                    <a:pt x="75" y="0"/>
                  </a:cubicBezTo>
                  <a:cubicBezTo>
                    <a:pt x="75" y="1"/>
                    <a:pt x="75" y="1"/>
                    <a:pt x="75" y="1"/>
                  </a:cubicBezTo>
                  <a:cubicBezTo>
                    <a:pt x="75" y="1"/>
                    <a:pt x="75" y="2"/>
                    <a:pt x="75" y="2"/>
                  </a:cubicBezTo>
                  <a:lnTo>
                    <a:pt x="76" y="2"/>
                  </a:lnTo>
                  <a:close/>
                  <a:moveTo>
                    <a:pt x="54" y="4"/>
                  </a:moveTo>
                  <a:cubicBezTo>
                    <a:pt x="53" y="4"/>
                    <a:pt x="52" y="4"/>
                    <a:pt x="52" y="4"/>
                  </a:cubicBezTo>
                  <a:cubicBezTo>
                    <a:pt x="51" y="4"/>
                    <a:pt x="50" y="4"/>
                    <a:pt x="50" y="5"/>
                  </a:cubicBezTo>
                  <a:cubicBezTo>
                    <a:pt x="50" y="5"/>
                    <a:pt x="51" y="5"/>
                    <a:pt x="52" y="5"/>
                  </a:cubicBezTo>
                  <a:cubicBezTo>
                    <a:pt x="53" y="5"/>
                    <a:pt x="54" y="5"/>
                    <a:pt x="55" y="5"/>
                  </a:cubicBezTo>
                  <a:cubicBezTo>
                    <a:pt x="55" y="6"/>
                    <a:pt x="55" y="6"/>
                    <a:pt x="55" y="6"/>
                  </a:cubicBezTo>
                  <a:cubicBezTo>
                    <a:pt x="54" y="7"/>
                    <a:pt x="54" y="7"/>
                    <a:pt x="54" y="7"/>
                  </a:cubicBezTo>
                  <a:cubicBezTo>
                    <a:pt x="54" y="7"/>
                    <a:pt x="54" y="7"/>
                    <a:pt x="54" y="7"/>
                  </a:cubicBezTo>
                  <a:cubicBezTo>
                    <a:pt x="53" y="7"/>
                    <a:pt x="53" y="7"/>
                    <a:pt x="53" y="8"/>
                  </a:cubicBezTo>
                  <a:cubicBezTo>
                    <a:pt x="54" y="8"/>
                    <a:pt x="54" y="8"/>
                    <a:pt x="54" y="8"/>
                  </a:cubicBezTo>
                  <a:cubicBezTo>
                    <a:pt x="55" y="8"/>
                    <a:pt x="55" y="7"/>
                    <a:pt x="55" y="7"/>
                  </a:cubicBezTo>
                  <a:cubicBezTo>
                    <a:pt x="55" y="6"/>
                    <a:pt x="56" y="6"/>
                    <a:pt x="56" y="6"/>
                  </a:cubicBezTo>
                  <a:cubicBezTo>
                    <a:pt x="56" y="5"/>
                    <a:pt x="57" y="5"/>
                    <a:pt x="57" y="5"/>
                  </a:cubicBezTo>
                  <a:cubicBezTo>
                    <a:pt x="58" y="5"/>
                    <a:pt x="58" y="5"/>
                    <a:pt x="59" y="6"/>
                  </a:cubicBezTo>
                  <a:cubicBezTo>
                    <a:pt x="59" y="6"/>
                    <a:pt x="59" y="7"/>
                    <a:pt x="59" y="7"/>
                  </a:cubicBezTo>
                  <a:cubicBezTo>
                    <a:pt x="60" y="7"/>
                    <a:pt x="60" y="7"/>
                    <a:pt x="61" y="6"/>
                  </a:cubicBezTo>
                  <a:cubicBezTo>
                    <a:pt x="61" y="6"/>
                    <a:pt x="61" y="6"/>
                    <a:pt x="62" y="6"/>
                  </a:cubicBezTo>
                  <a:cubicBezTo>
                    <a:pt x="62" y="5"/>
                    <a:pt x="62" y="4"/>
                    <a:pt x="61" y="4"/>
                  </a:cubicBezTo>
                  <a:cubicBezTo>
                    <a:pt x="60" y="3"/>
                    <a:pt x="60" y="2"/>
                    <a:pt x="59" y="2"/>
                  </a:cubicBezTo>
                  <a:cubicBezTo>
                    <a:pt x="58" y="2"/>
                    <a:pt x="58" y="2"/>
                    <a:pt x="58" y="3"/>
                  </a:cubicBezTo>
                  <a:cubicBezTo>
                    <a:pt x="58" y="3"/>
                    <a:pt x="57" y="4"/>
                    <a:pt x="57" y="4"/>
                  </a:cubicBezTo>
                  <a:cubicBezTo>
                    <a:pt x="56" y="4"/>
                    <a:pt x="56" y="3"/>
                    <a:pt x="55" y="2"/>
                  </a:cubicBezTo>
                  <a:cubicBezTo>
                    <a:pt x="55" y="1"/>
                    <a:pt x="55" y="0"/>
                    <a:pt x="55" y="0"/>
                  </a:cubicBezTo>
                  <a:cubicBezTo>
                    <a:pt x="56" y="0"/>
                    <a:pt x="56" y="0"/>
                    <a:pt x="57" y="0"/>
                  </a:cubicBezTo>
                  <a:cubicBezTo>
                    <a:pt x="57" y="0"/>
                    <a:pt x="58" y="0"/>
                    <a:pt x="58" y="0"/>
                  </a:cubicBezTo>
                  <a:cubicBezTo>
                    <a:pt x="59" y="1"/>
                    <a:pt x="59" y="1"/>
                    <a:pt x="60" y="0"/>
                  </a:cubicBezTo>
                  <a:cubicBezTo>
                    <a:pt x="60" y="0"/>
                    <a:pt x="61" y="0"/>
                    <a:pt x="61" y="0"/>
                  </a:cubicBezTo>
                  <a:cubicBezTo>
                    <a:pt x="61" y="1"/>
                    <a:pt x="61" y="2"/>
                    <a:pt x="62" y="2"/>
                  </a:cubicBezTo>
                  <a:cubicBezTo>
                    <a:pt x="62" y="2"/>
                    <a:pt x="63" y="3"/>
                    <a:pt x="63" y="3"/>
                  </a:cubicBezTo>
                  <a:cubicBezTo>
                    <a:pt x="64" y="3"/>
                    <a:pt x="64" y="3"/>
                    <a:pt x="64" y="2"/>
                  </a:cubicBezTo>
                  <a:cubicBezTo>
                    <a:pt x="64" y="2"/>
                    <a:pt x="64" y="2"/>
                    <a:pt x="64" y="1"/>
                  </a:cubicBezTo>
                  <a:cubicBezTo>
                    <a:pt x="64" y="1"/>
                    <a:pt x="64" y="1"/>
                    <a:pt x="64" y="0"/>
                  </a:cubicBezTo>
                  <a:cubicBezTo>
                    <a:pt x="65" y="0"/>
                    <a:pt x="65" y="0"/>
                    <a:pt x="66" y="0"/>
                  </a:cubicBezTo>
                  <a:cubicBezTo>
                    <a:pt x="66" y="1"/>
                    <a:pt x="66" y="2"/>
                    <a:pt x="66" y="2"/>
                  </a:cubicBezTo>
                  <a:cubicBezTo>
                    <a:pt x="66" y="3"/>
                    <a:pt x="65" y="3"/>
                    <a:pt x="65" y="3"/>
                  </a:cubicBezTo>
                  <a:cubicBezTo>
                    <a:pt x="64" y="4"/>
                    <a:pt x="64" y="4"/>
                    <a:pt x="64" y="5"/>
                  </a:cubicBezTo>
                  <a:cubicBezTo>
                    <a:pt x="64" y="5"/>
                    <a:pt x="64" y="5"/>
                    <a:pt x="64" y="6"/>
                  </a:cubicBezTo>
                  <a:cubicBezTo>
                    <a:pt x="64" y="6"/>
                    <a:pt x="65" y="5"/>
                    <a:pt x="65" y="5"/>
                  </a:cubicBezTo>
                  <a:cubicBezTo>
                    <a:pt x="66" y="4"/>
                    <a:pt x="66" y="4"/>
                    <a:pt x="66" y="3"/>
                  </a:cubicBezTo>
                  <a:cubicBezTo>
                    <a:pt x="67" y="2"/>
                    <a:pt x="67" y="2"/>
                    <a:pt x="68" y="1"/>
                  </a:cubicBezTo>
                  <a:cubicBezTo>
                    <a:pt x="68" y="1"/>
                    <a:pt x="68" y="0"/>
                    <a:pt x="68" y="0"/>
                  </a:cubicBezTo>
                  <a:cubicBezTo>
                    <a:pt x="68" y="0"/>
                    <a:pt x="69" y="0"/>
                    <a:pt x="69" y="0"/>
                  </a:cubicBezTo>
                  <a:cubicBezTo>
                    <a:pt x="70" y="0"/>
                    <a:pt x="70" y="0"/>
                    <a:pt x="70" y="0"/>
                  </a:cubicBezTo>
                  <a:cubicBezTo>
                    <a:pt x="71" y="1"/>
                    <a:pt x="71" y="1"/>
                    <a:pt x="71" y="1"/>
                  </a:cubicBezTo>
                  <a:cubicBezTo>
                    <a:pt x="71" y="1"/>
                    <a:pt x="72" y="1"/>
                    <a:pt x="72" y="1"/>
                  </a:cubicBezTo>
                  <a:cubicBezTo>
                    <a:pt x="73" y="1"/>
                    <a:pt x="73" y="2"/>
                    <a:pt x="72" y="2"/>
                  </a:cubicBezTo>
                  <a:cubicBezTo>
                    <a:pt x="72" y="2"/>
                    <a:pt x="72" y="3"/>
                    <a:pt x="72" y="3"/>
                  </a:cubicBezTo>
                  <a:cubicBezTo>
                    <a:pt x="72" y="3"/>
                    <a:pt x="72" y="4"/>
                    <a:pt x="72" y="4"/>
                  </a:cubicBezTo>
                  <a:cubicBezTo>
                    <a:pt x="72" y="4"/>
                    <a:pt x="72" y="4"/>
                    <a:pt x="73" y="4"/>
                  </a:cubicBezTo>
                  <a:cubicBezTo>
                    <a:pt x="73" y="4"/>
                    <a:pt x="74" y="3"/>
                    <a:pt x="74" y="2"/>
                  </a:cubicBezTo>
                  <a:cubicBezTo>
                    <a:pt x="74" y="1"/>
                    <a:pt x="74" y="1"/>
                    <a:pt x="74" y="0"/>
                  </a:cubicBezTo>
                  <a:cubicBezTo>
                    <a:pt x="75" y="0"/>
                    <a:pt x="77" y="0"/>
                    <a:pt x="78" y="0"/>
                  </a:cubicBezTo>
                  <a:cubicBezTo>
                    <a:pt x="80" y="0"/>
                    <a:pt x="81" y="0"/>
                    <a:pt x="83" y="0"/>
                  </a:cubicBezTo>
                  <a:cubicBezTo>
                    <a:pt x="84" y="0"/>
                    <a:pt x="85" y="0"/>
                    <a:pt x="87" y="0"/>
                  </a:cubicBezTo>
                  <a:cubicBezTo>
                    <a:pt x="88" y="0"/>
                    <a:pt x="89" y="1"/>
                    <a:pt x="90" y="1"/>
                  </a:cubicBezTo>
                  <a:cubicBezTo>
                    <a:pt x="91" y="1"/>
                    <a:pt x="91" y="1"/>
                    <a:pt x="92" y="1"/>
                  </a:cubicBezTo>
                  <a:cubicBezTo>
                    <a:pt x="92" y="1"/>
                    <a:pt x="93" y="0"/>
                    <a:pt x="93" y="0"/>
                  </a:cubicBezTo>
                  <a:cubicBezTo>
                    <a:pt x="94" y="0"/>
                    <a:pt x="95" y="0"/>
                    <a:pt x="95" y="0"/>
                  </a:cubicBezTo>
                  <a:cubicBezTo>
                    <a:pt x="95" y="1"/>
                    <a:pt x="96" y="1"/>
                    <a:pt x="96" y="1"/>
                  </a:cubicBezTo>
                  <a:cubicBezTo>
                    <a:pt x="97" y="1"/>
                    <a:pt x="98" y="0"/>
                    <a:pt x="98" y="0"/>
                  </a:cubicBezTo>
                  <a:cubicBezTo>
                    <a:pt x="99" y="0"/>
                    <a:pt x="100" y="0"/>
                    <a:pt x="101" y="0"/>
                  </a:cubicBezTo>
                  <a:cubicBezTo>
                    <a:pt x="101" y="4"/>
                    <a:pt x="101" y="8"/>
                    <a:pt x="101" y="12"/>
                  </a:cubicBezTo>
                  <a:cubicBezTo>
                    <a:pt x="101" y="16"/>
                    <a:pt x="101" y="20"/>
                    <a:pt x="101" y="24"/>
                  </a:cubicBezTo>
                  <a:cubicBezTo>
                    <a:pt x="102" y="28"/>
                    <a:pt x="102" y="32"/>
                    <a:pt x="102" y="36"/>
                  </a:cubicBezTo>
                  <a:cubicBezTo>
                    <a:pt x="102" y="40"/>
                    <a:pt x="102" y="43"/>
                    <a:pt x="101" y="47"/>
                  </a:cubicBezTo>
                  <a:cubicBezTo>
                    <a:pt x="101" y="47"/>
                    <a:pt x="101" y="48"/>
                    <a:pt x="101" y="48"/>
                  </a:cubicBezTo>
                  <a:cubicBezTo>
                    <a:pt x="101" y="49"/>
                    <a:pt x="101" y="49"/>
                    <a:pt x="100" y="49"/>
                  </a:cubicBezTo>
                  <a:cubicBezTo>
                    <a:pt x="100" y="49"/>
                    <a:pt x="101" y="50"/>
                    <a:pt x="101" y="50"/>
                  </a:cubicBezTo>
                  <a:cubicBezTo>
                    <a:pt x="101" y="50"/>
                    <a:pt x="101" y="50"/>
                    <a:pt x="101" y="51"/>
                  </a:cubicBezTo>
                  <a:cubicBezTo>
                    <a:pt x="100" y="55"/>
                    <a:pt x="99" y="60"/>
                    <a:pt x="98" y="65"/>
                  </a:cubicBezTo>
                  <a:cubicBezTo>
                    <a:pt x="97" y="71"/>
                    <a:pt x="96" y="76"/>
                    <a:pt x="95" y="82"/>
                  </a:cubicBezTo>
                  <a:cubicBezTo>
                    <a:pt x="93" y="87"/>
                    <a:pt x="92" y="93"/>
                    <a:pt x="91" y="98"/>
                  </a:cubicBezTo>
                  <a:cubicBezTo>
                    <a:pt x="90" y="103"/>
                    <a:pt x="89" y="108"/>
                    <a:pt x="88" y="112"/>
                  </a:cubicBezTo>
                  <a:cubicBezTo>
                    <a:pt x="88" y="112"/>
                    <a:pt x="88" y="113"/>
                    <a:pt x="88" y="113"/>
                  </a:cubicBezTo>
                  <a:cubicBezTo>
                    <a:pt x="88" y="114"/>
                    <a:pt x="87" y="114"/>
                    <a:pt x="87" y="114"/>
                  </a:cubicBezTo>
                  <a:cubicBezTo>
                    <a:pt x="87" y="114"/>
                    <a:pt x="87" y="115"/>
                    <a:pt x="87" y="116"/>
                  </a:cubicBezTo>
                  <a:cubicBezTo>
                    <a:pt x="87" y="116"/>
                    <a:pt x="87" y="117"/>
                    <a:pt x="87" y="118"/>
                  </a:cubicBezTo>
                  <a:cubicBezTo>
                    <a:pt x="87" y="118"/>
                    <a:pt x="87" y="119"/>
                    <a:pt x="86" y="119"/>
                  </a:cubicBezTo>
                  <a:cubicBezTo>
                    <a:pt x="86" y="120"/>
                    <a:pt x="86" y="120"/>
                    <a:pt x="85" y="120"/>
                  </a:cubicBezTo>
                  <a:cubicBezTo>
                    <a:pt x="85" y="121"/>
                    <a:pt x="85" y="121"/>
                    <a:pt x="86" y="121"/>
                  </a:cubicBezTo>
                  <a:cubicBezTo>
                    <a:pt x="86" y="122"/>
                    <a:pt x="86" y="122"/>
                    <a:pt x="86" y="122"/>
                  </a:cubicBezTo>
                  <a:cubicBezTo>
                    <a:pt x="84" y="132"/>
                    <a:pt x="82" y="142"/>
                    <a:pt x="80" y="151"/>
                  </a:cubicBezTo>
                  <a:cubicBezTo>
                    <a:pt x="78" y="161"/>
                    <a:pt x="76" y="170"/>
                    <a:pt x="74" y="180"/>
                  </a:cubicBezTo>
                  <a:cubicBezTo>
                    <a:pt x="74" y="180"/>
                    <a:pt x="74" y="180"/>
                    <a:pt x="74" y="180"/>
                  </a:cubicBezTo>
                  <a:cubicBezTo>
                    <a:pt x="74" y="181"/>
                    <a:pt x="74" y="181"/>
                    <a:pt x="73" y="181"/>
                  </a:cubicBezTo>
                  <a:cubicBezTo>
                    <a:pt x="73" y="185"/>
                    <a:pt x="73" y="189"/>
                    <a:pt x="72" y="194"/>
                  </a:cubicBezTo>
                  <a:cubicBezTo>
                    <a:pt x="71" y="199"/>
                    <a:pt x="69" y="203"/>
                    <a:pt x="68" y="207"/>
                  </a:cubicBezTo>
                  <a:cubicBezTo>
                    <a:pt x="68" y="206"/>
                    <a:pt x="67" y="206"/>
                    <a:pt x="66" y="206"/>
                  </a:cubicBezTo>
                  <a:cubicBezTo>
                    <a:pt x="66" y="207"/>
                    <a:pt x="65" y="207"/>
                    <a:pt x="64" y="206"/>
                  </a:cubicBezTo>
                  <a:cubicBezTo>
                    <a:pt x="64" y="206"/>
                    <a:pt x="64" y="205"/>
                    <a:pt x="64" y="205"/>
                  </a:cubicBezTo>
                  <a:cubicBezTo>
                    <a:pt x="65" y="205"/>
                    <a:pt x="65" y="205"/>
                    <a:pt x="65" y="205"/>
                  </a:cubicBezTo>
                  <a:cubicBezTo>
                    <a:pt x="65" y="205"/>
                    <a:pt x="65" y="205"/>
                    <a:pt x="65" y="204"/>
                  </a:cubicBezTo>
                  <a:cubicBezTo>
                    <a:pt x="66" y="204"/>
                    <a:pt x="66" y="204"/>
                    <a:pt x="66" y="204"/>
                  </a:cubicBezTo>
                  <a:cubicBezTo>
                    <a:pt x="66" y="204"/>
                    <a:pt x="65" y="204"/>
                    <a:pt x="65" y="204"/>
                  </a:cubicBezTo>
                  <a:cubicBezTo>
                    <a:pt x="65" y="204"/>
                    <a:pt x="64" y="204"/>
                    <a:pt x="64" y="205"/>
                  </a:cubicBezTo>
                  <a:cubicBezTo>
                    <a:pt x="64" y="205"/>
                    <a:pt x="63" y="205"/>
                    <a:pt x="63" y="206"/>
                  </a:cubicBezTo>
                  <a:cubicBezTo>
                    <a:pt x="63" y="206"/>
                    <a:pt x="62" y="206"/>
                    <a:pt x="62" y="206"/>
                  </a:cubicBezTo>
                  <a:cubicBezTo>
                    <a:pt x="61" y="206"/>
                    <a:pt x="61" y="206"/>
                    <a:pt x="61" y="206"/>
                  </a:cubicBezTo>
                  <a:cubicBezTo>
                    <a:pt x="60" y="205"/>
                    <a:pt x="60" y="205"/>
                    <a:pt x="60" y="205"/>
                  </a:cubicBezTo>
                  <a:cubicBezTo>
                    <a:pt x="59" y="204"/>
                    <a:pt x="59" y="205"/>
                    <a:pt x="59" y="205"/>
                  </a:cubicBezTo>
                  <a:cubicBezTo>
                    <a:pt x="58" y="205"/>
                    <a:pt x="58" y="206"/>
                    <a:pt x="57" y="205"/>
                  </a:cubicBezTo>
                  <a:cubicBezTo>
                    <a:pt x="57" y="206"/>
                    <a:pt x="57" y="206"/>
                    <a:pt x="57" y="207"/>
                  </a:cubicBezTo>
                  <a:cubicBezTo>
                    <a:pt x="58" y="207"/>
                    <a:pt x="58" y="208"/>
                    <a:pt x="58" y="208"/>
                  </a:cubicBezTo>
                  <a:cubicBezTo>
                    <a:pt x="58" y="208"/>
                    <a:pt x="59" y="208"/>
                    <a:pt x="59" y="209"/>
                  </a:cubicBezTo>
                  <a:cubicBezTo>
                    <a:pt x="59" y="209"/>
                    <a:pt x="60" y="210"/>
                    <a:pt x="60" y="210"/>
                  </a:cubicBezTo>
                  <a:cubicBezTo>
                    <a:pt x="61" y="210"/>
                    <a:pt x="61" y="209"/>
                    <a:pt x="61" y="209"/>
                  </a:cubicBezTo>
                  <a:cubicBezTo>
                    <a:pt x="61" y="208"/>
                    <a:pt x="62" y="208"/>
                    <a:pt x="62" y="207"/>
                  </a:cubicBezTo>
                  <a:cubicBezTo>
                    <a:pt x="63" y="207"/>
                    <a:pt x="63" y="208"/>
                    <a:pt x="63" y="208"/>
                  </a:cubicBezTo>
                  <a:cubicBezTo>
                    <a:pt x="63" y="208"/>
                    <a:pt x="63" y="209"/>
                    <a:pt x="63" y="209"/>
                  </a:cubicBezTo>
                  <a:cubicBezTo>
                    <a:pt x="63" y="209"/>
                    <a:pt x="63" y="210"/>
                    <a:pt x="64" y="210"/>
                  </a:cubicBezTo>
                  <a:cubicBezTo>
                    <a:pt x="64" y="210"/>
                    <a:pt x="64" y="211"/>
                    <a:pt x="64" y="211"/>
                  </a:cubicBezTo>
                  <a:cubicBezTo>
                    <a:pt x="64" y="212"/>
                    <a:pt x="63" y="212"/>
                    <a:pt x="62" y="212"/>
                  </a:cubicBezTo>
                  <a:cubicBezTo>
                    <a:pt x="62" y="213"/>
                    <a:pt x="61" y="213"/>
                    <a:pt x="61" y="212"/>
                  </a:cubicBezTo>
                  <a:cubicBezTo>
                    <a:pt x="61" y="212"/>
                    <a:pt x="61" y="212"/>
                    <a:pt x="61" y="212"/>
                  </a:cubicBezTo>
                  <a:lnTo>
                    <a:pt x="61" y="211"/>
                  </a:lnTo>
                  <a:cubicBezTo>
                    <a:pt x="61" y="211"/>
                    <a:pt x="61" y="211"/>
                    <a:pt x="61" y="211"/>
                  </a:cubicBezTo>
                  <a:cubicBezTo>
                    <a:pt x="60" y="211"/>
                    <a:pt x="60" y="211"/>
                    <a:pt x="60" y="211"/>
                  </a:cubicBezTo>
                  <a:cubicBezTo>
                    <a:pt x="60" y="211"/>
                    <a:pt x="59" y="211"/>
                    <a:pt x="59" y="211"/>
                  </a:cubicBezTo>
                  <a:cubicBezTo>
                    <a:pt x="59" y="212"/>
                    <a:pt x="59" y="212"/>
                    <a:pt x="59" y="212"/>
                  </a:cubicBezTo>
                  <a:cubicBezTo>
                    <a:pt x="59" y="212"/>
                    <a:pt x="59" y="212"/>
                    <a:pt x="58" y="212"/>
                  </a:cubicBezTo>
                  <a:cubicBezTo>
                    <a:pt x="58" y="212"/>
                    <a:pt x="58" y="212"/>
                    <a:pt x="58" y="212"/>
                  </a:cubicBezTo>
                  <a:cubicBezTo>
                    <a:pt x="58" y="211"/>
                    <a:pt x="57" y="211"/>
                    <a:pt x="57" y="210"/>
                  </a:cubicBezTo>
                  <a:cubicBezTo>
                    <a:pt x="57" y="210"/>
                    <a:pt x="57" y="209"/>
                    <a:pt x="57" y="209"/>
                  </a:cubicBezTo>
                  <a:cubicBezTo>
                    <a:pt x="57" y="209"/>
                    <a:pt x="57" y="209"/>
                    <a:pt x="56" y="209"/>
                  </a:cubicBezTo>
                  <a:cubicBezTo>
                    <a:pt x="56" y="209"/>
                    <a:pt x="56" y="209"/>
                    <a:pt x="56" y="209"/>
                  </a:cubicBezTo>
                  <a:cubicBezTo>
                    <a:pt x="56" y="209"/>
                    <a:pt x="55" y="209"/>
                    <a:pt x="55" y="209"/>
                  </a:cubicBezTo>
                  <a:cubicBezTo>
                    <a:pt x="55" y="210"/>
                    <a:pt x="55" y="210"/>
                    <a:pt x="55" y="211"/>
                  </a:cubicBezTo>
                  <a:cubicBezTo>
                    <a:pt x="55" y="211"/>
                    <a:pt x="55" y="212"/>
                    <a:pt x="54" y="213"/>
                  </a:cubicBezTo>
                  <a:lnTo>
                    <a:pt x="49" y="213"/>
                  </a:lnTo>
                  <a:lnTo>
                    <a:pt x="49" y="211"/>
                  </a:lnTo>
                  <a:cubicBezTo>
                    <a:pt x="49" y="210"/>
                    <a:pt x="48" y="210"/>
                    <a:pt x="47" y="210"/>
                  </a:cubicBezTo>
                  <a:cubicBezTo>
                    <a:pt x="46" y="210"/>
                    <a:pt x="45" y="210"/>
                    <a:pt x="45" y="210"/>
                  </a:cubicBezTo>
                  <a:cubicBezTo>
                    <a:pt x="44" y="210"/>
                    <a:pt x="43" y="210"/>
                    <a:pt x="42" y="211"/>
                  </a:cubicBezTo>
                  <a:cubicBezTo>
                    <a:pt x="41" y="211"/>
                    <a:pt x="41" y="212"/>
                    <a:pt x="40" y="213"/>
                  </a:cubicBezTo>
                  <a:lnTo>
                    <a:pt x="35" y="213"/>
                  </a:lnTo>
                  <a:lnTo>
                    <a:pt x="35" y="210"/>
                  </a:lnTo>
                  <a:cubicBezTo>
                    <a:pt x="32" y="210"/>
                    <a:pt x="31" y="210"/>
                    <a:pt x="29" y="210"/>
                  </a:cubicBezTo>
                  <a:cubicBezTo>
                    <a:pt x="28" y="210"/>
                    <a:pt x="26" y="209"/>
                    <a:pt x="25" y="209"/>
                  </a:cubicBezTo>
                  <a:cubicBezTo>
                    <a:pt x="25" y="209"/>
                    <a:pt x="24" y="209"/>
                    <a:pt x="24" y="210"/>
                  </a:cubicBezTo>
                  <a:cubicBezTo>
                    <a:pt x="24" y="210"/>
                    <a:pt x="24" y="211"/>
                    <a:pt x="24" y="211"/>
                  </a:cubicBezTo>
                  <a:cubicBezTo>
                    <a:pt x="24" y="211"/>
                    <a:pt x="24" y="212"/>
                    <a:pt x="24" y="212"/>
                  </a:cubicBezTo>
                  <a:cubicBezTo>
                    <a:pt x="24" y="212"/>
                    <a:pt x="23" y="212"/>
                    <a:pt x="22" y="212"/>
                  </a:cubicBezTo>
                  <a:cubicBezTo>
                    <a:pt x="22" y="211"/>
                    <a:pt x="22" y="211"/>
                    <a:pt x="23" y="211"/>
                  </a:cubicBezTo>
                  <a:cubicBezTo>
                    <a:pt x="23" y="211"/>
                    <a:pt x="23" y="210"/>
                    <a:pt x="24" y="210"/>
                  </a:cubicBezTo>
                  <a:cubicBezTo>
                    <a:pt x="23" y="210"/>
                    <a:pt x="22" y="210"/>
                    <a:pt x="22" y="210"/>
                  </a:cubicBezTo>
                  <a:cubicBezTo>
                    <a:pt x="21" y="210"/>
                    <a:pt x="21" y="210"/>
                    <a:pt x="20" y="210"/>
                  </a:cubicBezTo>
                  <a:cubicBezTo>
                    <a:pt x="20" y="210"/>
                    <a:pt x="20" y="211"/>
                    <a:pt x="20" y="211"/>
                  </a:cubicBezTo>
                  <a:cubicBezTo>
                    <a:pt x="20" y="211"/>
                    <a:pt x="20" y="211"/>
                    <a:pt x="20" y="211"/>
                  </a:cubicBezTo>
                  <a:cubicBezTo>
                    <a:pt x="21" y="211"/>
                    <a:pt x="21" y="211"/>
                    <a:pt x="21" y="211"/>
                  </a:cubicBezTo>
                  <a:cubicBezTo>
                    <a:pt x="21" y="211"/>
                    <a:pt x="21" y="211"/>
                    <a:pt x="21" y="212"/>
                  </a:cubicBezTo>
                  <a:cubicBezTo>
                    <a:pt x="21" y="212"/>
                    <a:pt x="21" y="212"/>
                    <a:pt x="20" y="212"/>
                  </a:cubicBezTo>
                  <a:cubicBezTo>
                    <a:pt x="20" y="212"/>
                    <a:pt x="19" y="212"/>
                    <a:pt x="19" y="212"/>
                  </a:cubicBezTo>
                  <a:cubicBezTo>
                    <a:pt x="19" y="211"/>
                    <a:pt x="19" y="211"/>
                    <a:pt x="18" y="210"/>
                  </a:cubicBezTo>
                  <a:cubicBezTo>
                    <a:pt x="17" y="210"/>
                    <a:pt x="17" y="209"/>
                    <a:pt x="16" y="209"/>
                  </a:cubicBezTo>
                  <a:lnTo>
                    <a:pt x="16" y="208"/>
                  </a:lnTo>
                  <a:cubicBezTo>
                    <a:pt x="16" y="207"/>
                    <a:pt x="16" y="207"/>
                    <a:pt x="16" y="207"/>
                  </a:cubicBezTo>
                  <a:cubicBezTo>
                    <a:pt x="17" y="208"/>
                    <a:pt x="17" y="208"/>
                    <a:pt x="18" y="208"/>
                  </a:cubicBezTo>
                  <a:cubicBezTo>
                    <a:pt x="18" y="207"/>
                    <a:pt x="18" y="207"/>
                    <a:pt x="17" y="206"/>
                  </a:cubicBezTo>
                  <a:cubicBezTo>
                    <a:pt x="17" y="206"/>
                    <a:pt x="17" y="206"/>
                    <a:pt x="17" y="206"/>
                  </a:cubicBezTo>
                  <a:cubicBezTo>
                    <a:pt x="22" y="178"/>
                    <a:pt x="28" y="150"/>
                    <a:pt x="34" y="122"/>
                  </a:cubicBezTo>
                  <a:cubicBezTo>
                    <a:pt x="41" y="95"/>
                    <a:pt x="47" y="67"/>
                    <a:pt x="53" y="38"/>
                  </a:cubicBezTo>
                  <a:lnTo>
                    <a:pt x="0" y="38"/>
                  </a:lnTo>
                  <a:cubicBezTo>
                    <a:pt x="0" y="33"/>
                    <a:pt x="0" y="27"/>
                    <a:pt x="0" y="20"/>
                  </a:cubicBezTo>
                  <a:cubicBezTo>
                    <a:pt x="0" y="14"/>
                    <a:pt x="0" y="8"/>
                    <a:pt x="0" y="2"/>
                  </a:cubicBezTo>
                  <a:cubicBezTo>
                    <a:pt x="2" y="3"/>
                    <a:pt x="4" y="2"/>
                    <a:pt x="5" y="2"/>
                  </a:cubicBezTo>
                  <a:lnTo>
                    <a:pt x="5" y="4"/>
                  </a:lnTo>
                  <a:cubicBezTo>
                    <a:pt x="6" y="4"/>
                    <a:pt x="7" y="4"/>
                    <a:pt x="7" y="4"/>
                  </a:cubicBezTo>
                  <a:cubicBezTo>
                    <a:pt x="8" y="4"/>
                    <a:pt x="8" y="4"/>
                    <a:pt x="9" y="4"/>
                  </a:cubicBezTo>
                  <a:cubicBezTo>
                    <a:pt x="9" y="4"/>
                    <a:pt x="9" y="5"/>
                    <a:pt x="9" y="5"/>
                  </a:cubicBezTo>
                  <a:cubicBezTo>
                    <a:pt x="9" y="5"/>
                    <a:pt x="9" y="5"/>
                    <a:pt x="9" y="5"/>
                  </a:cubicBezTo>
                  <a:cubicBezTo>
                    <a:pt x="9" y="5"/>
                    <a:pt x="9" y="5"/>
                    <a:pt x="9" y="5"/>
                  </a:cubicBezTo>
                  <a:cubicBezTo>
                    <a:pt x="9" y="5"/>
                    <a:pt x="10" y="5"/>
                    <a:pt x="10" y="5"/>
                  </a:cubicBezTo>
                  <a:cubicBezTo>
                    <a:pt x="11" y="5"/>
                    <a:pt x="11" y="5"/>
                    <a:pt x="11" y="5"/>
                  </a:cubicBezTo>
                  <a:cubicBezTo>
                    <a:pt x="12" y="5"/>
                    <a:pt x="12" y="5"/>
                    <a:pt x="12" y="5"/>
                  </a:cubicBezTo>
                  <a:cubicBezTo>
                    <a:pt x="13" y="5"/>
                    <a:pt x="13" y="5"/>
                    <a:pt x="13" y="4"/>
                  </a:cubicBezTo>
                  <a:cubicBezTo>
                    <a:pt x="13" y="3"/>
                    <a:pt x="13" y="3"/>
                    <a:pt x="14" y="2"/>
                  </a:cubicBezTo>
                  <a:cubicBezTo>
                    <a:pt x="14" y="3"/>
                    <a:pt x="15" y="3"/>
                    <a:pt x="15" y="4"/>
                  </a:cubicBezTo>
                  <a:cubicBezTo>
                    <a:pt x="15" y="5"/>
                    <a:pt x="16" y="5"/>
                    <a:pt x="16" y="5"/>
                  </a:cubicBezTo>
                  <a:cubicBezTo>
                    <a:pt x="17" y="5"/>
                    <a:pt x="17" y="5"/>
                    <a:pt x="17" y="4"/>
                  </a:cubicBezTo>
                  <a:cubicBezTo>
                    <a:pt x="17" y="4"/>
                    <a:pt x="16" y="4"/>
                    <a:pt x="16" y="4"/>
                  </a:cubicBezTo>
                  <a:cubicBezTo>
                    <a:pt x="16" y="3"/>
                    <a:pt x="16" y="3"/>
                    <a:pt x="15" y="3"/>
                  </a:cubicBezTo>
                  <a:cubicBezTo>
                    <a:pt x="15" y="2"/>
                    <a:pt x="15" y="2"/>
                    <a:pt x="15" y="2"/>
                  </a:cubicBezTo>
                  <a:cubicBezTo>
                    <a:pt x="17" y="2"/>
                    <a:pt x="18" y="3"/>
                    <a:pt x="18" y="5"/>
                  </a:cubicBezTo>
                  <a:cubicBezTo>
                    <a:pt x="19" y="5"/>
                    <a:pt x="20" y="4"/>
                    <a:pt x="20" y="3"/>
                  </a:cubicBezTo>
                  <a:cubicBezTo>
                    <a:pt x="21" y="3"/>
                    <a:pt x="21" y="3"/>
                    <a:pt x="21" y="4"/>
                  </a:cubicBezTo>
                  <a:cubicBezTo>
                    <a:pt x="21" y="4"/>
                    <a:pt x="21" y="5"/>
                    <a:pt x="21" y="6"/>
                  </a:cubicBezTo>
                  <a:cubicBezTo>
                    <a:pt x="21" y="6"/>
                    <a:pt x="22" y="5"/>
                    <a:pt x="22" y="5"/>
                  </a:cubicBezTo>
                  <a:cubicBezTo>
                    <a:pt x="23" y="5"/>
                    <a:pt x="23" y="4"/>
                    <a:pt x="24" y="4"/>
                  </a:cubicBezTo>
                  <a:cubicBezTo>
                    <a:pt x="23" y="3"/>
                    <a:pt x="23" y="3"/>
                    <a:pt x="24" y="2"/>
                  </a:cubicBezTo>
                  <a:cubicBezTo>
                    <a:pt x="24" y="2"/>
                    <a:pt x="25" y="2"/>
                    <a:pt x="25" y="2"/>
                  </a:cubicBezTo>
                  <a:cubicBezTo>
                    <a:pt x="25" y="2"/>
                    <a:pt x="25" y="3"/>
                    <a:pt x="25" y="3"/>
                  </a:cubicBezTo>
                  <a:cubicBezTo>
                    <a:pt x="26" y="3"/>
                    <a:pt x="26" y="3"/>
                    <a:pt x="26" y="3"/>
                  </a:cubicBezTo>
                  <a:cubicBezTo>
                    <a:pt x="26" y="3"/>
                    <a:pt x="27" y="3"/>
                    <a:pt x="27" y="3"/>
                  </a:cubicBezTo>
                  <a:cubicBezTo>
                    <a:pt x="27" y="3"/>
                    <a:pt x="27" y="3"/>
                    <a:pt x="27" y="4"/>
                  </a:cubicBezTo>
                  <a:cubicBezTo>
                    <a:pt x="28" y="4"/>
                    <a:pt x="28" y="4"/>
                    <a:pt x="28" y="3"/>
                  </a:cubicBezTo>
                  <a:cubicBezTo>
                    <a:pt x="28" y="3"/>
                    <a:pt x="28" y="3"/>
                    <a:pt x="29" y="2"/>
                  </a:cubicBezTo>
                  <a:cubicBezTo>
                    <a:pt x="29" y="3"/>
                    <a:pt x="30" y="3"/>
                    <a:pt x="30" y="4"/>
                  </a:cubicBezTo>
                  <a:cubicBezTo>
                    <a:pt x="30" y="4"/>
                    <a:pt x="31" y="5"/>
                    <a:pt x="31" y="6"/>
                  </a:cubicBezTo>
                  <a:cubicBezTo>
                    <a:pt x="31" y="6"/>
                    <a:pt x="32" y="6"/>
                    <a:pt x="33" y="6"/>
                  </a:cubicBezTo>
                  <a:lnTo>
                    <a:pt x="34" y="6"/>
                  </a:lnTo>
                  <a:cubicBezTo>
                    <a:pt x="34" y="6"/>
                    <a:pt x="34" y="6"/>
                    <a:pt x="35" y="6"/>
                  </a:cubicBezTo>
                  <a:cubicBezTo>
                    <a:pt x="35" y="6"/>
                    <a:pt x="36" y="7"/>
                    <a:pt x="36" y="7"/>
                  </a:cubicBezTo>
                  <a:cubicBezTo>
                    <a:pt x="37" y="6"/>
                    <a:pt x="37" y="5"/>
                    <a:pt x="36" y="5"/>
                  </a:cubicBezTo>
                  <a:cubicBezTo>
                    <a:pt x="36" y="5"/>
                    <a:pt x="35" y="4"/>
                    <a:pt x="35" y="3"/>
                  </a:cubicBezTo>
                  <a:cubicBezTo>
                    <a:pt x="36" y="4"/>
                    <a:pt x="36" y="3"/>
                    <a:pt x="37" y="3"/>
                  </a:cubicBezTo>
                  <a:cubicBezTo>
                    <a:pt x="37" y="3"/>
                    <a:pt x="37" y="3"/>
                    <a:pt x="37" y="4"/>
                  </a:cubicBezTo>
                  <a:cubicBezTo>
                    <a:pt x="38" y="4"/>
                    <a:pt x="38" y="4"/>
                    <a:pt x="38" y="4"/>
                  </a:cubicBezTo>
                  <a:cubicBezTo>
                    <a:pt x="38" y="3"/>
                    <a:pt x="38" y="3"/>
                    <a:pt x="38" y="3"/>
                  </a:cubicBezTo>
                  <a:cubicBezTo>
                    <a:pt x="39" y="3"/>
                    <a:pt x="39" y="3"/>
                    <a:pt x="39" y="4"/>
                  </a:cubicBezTo>
                  <a:cubicBezTo>
                    <a:pt x="39" y="4"/>
                    <a:pt x="39" y="5"/>
                    <a:pt x="39" y="5"/>
                  </a:cubicBezTo>
                  <a:cubicBezTo>
                    <a:pt x="40" y="5"/>
                    <a:pt x="40" y="5"/>
                    <a:pt x="40" y="5"/>
                  </a:cubicBezTo>
                  <a:cubicBezTo>
                    <a:pt x="40" y="5"/>
                    <a:pt x="40" y="5"/>
                    <a:pt x="41" y="5"/>
                  </a:cubicBezTo>
                  <a:cubicBezTo>
                    <a:pt x="41" y="4"/>
                    <a:pt x="41" y="4"/>
                    <a:pt x="41" y="3"/>
                  </a:cubicBezTo>
                  <a:cubicBezTo>
                    <a:pt x="40" y="2"/>
                    <a:pt x="40" y="1"/>
                    <a:pt x="40" y="0"/>
                  </a:cubicBezTo>
                  <a:cubicBezTo>
                    <a:pt x="41" y="0"/>
                    <a:pt x="42" y="0"/>
                    <a:pt x="42" y="0"/>
                  </a:cubicBezTo>
                  <a:cubicBezTo>
                    <a:pt x="42" y="0"/>
                    <a:pt x="43" y="0"/>
                    <a:pt x="43" y="0"/>
                  </a:cubicBezTo>
                  <a:cubicBezTo>
                    <a:pt x="44" y="1"/>
                    <a:pt x="44" y="1"/>
                    <a:pt x="44" y="1"/>
                  </a:cubicBezTo>
                  <a:cubicBezTo>
                    <a:pt x="44" y="1"/>
                    <a:pt x="45" y="0"/>
                    <a:pt x="45" y="0"/>
                  </a:cubicBezTo>
                  <a:cubicBezTo>
                    <a:pt x="46" y="0"/>
                    <a:pt x="46" y="0"/>
                    <a:pt x="46" y="0"/>
                  </a:cubicBezTo>
                  <a:cubicBezTo>
                    <a:pt x="46" y="1"/>
                    <a:pt x="46" y="1"/>
                    <a:pt x="46" y="2"/>
                  </a:cubicBezTo>
                  <a:cubicBezTo>
                    <a:pt x="47" y="2"/>
                    <a:pt x="48" y="1"/>
                    <a:pt x="49" y="1"/>
                  </a:cubicBezTo>
                  <a:cubicBezTo>
                    <a:pt x="50" y="0"/>
                    <a:pt x="51" y="0"/>
                    <a:pt x="52" y="0"/>
                  </a:cubicBezTo>
                  <a:cubicBezTo>
                    <a:pt x="52" y="0"/>
                    <a:pt x="52" y="1"/>
                    <a:pt x="51" y="1"/>
                  </a:cubicBezTo>
                  <a:cubicBezTo>
                    <a:pt x="51" y="1"/>
                    <a:pt x="51" y="1"/>
                    <a:pt x="51" y="1"/>
                  </a:cubicBezTo>
                  <a:cubicBezTo>
                    <a:pt x="52" y="1"/>
                    <a:pt x="52" y="1"/>
                    <a:pt x="52" y="1"/>
                  </a:cubicBezTo>
                  <a:cubicBezTo>
                    <a:pt x="52" y="1"/>
                    <a:pt x="53" y="1"/>
                    <a:pt x="53" y="0"/>
                  </a:cubicBezTo>
                  <a:cubicBezTo>
                    <a:pt x="53" y="0"/>
                    <a:pt x="53" y="0"/>
                    <a:pt x="53" y="0"/>
                  </a:cubicBezTo>
                  <a:cubicBezTo>
                    <a:pt x="54" y="0"/>
                    <a:pt x="54" y="0"/>
                    <a:pt x="54" y="0"/>
                  </a:cubicBezTo>
                  <a:cubicBezTo>
                    <a:pt x="55" y="1"/>
                    <a:pt x="55" y="1"/>
                    <a:pt x="54" y="2"/>
                  </a:cubicBezTo>
                  <a:cubicBezTo>
                    <a:pt x="54" y="2"/>
                    <a:pt x="54" y="3"/>
                    <a:pt x="54" y="4"/>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4" name="Freeform 79">
              <a:extLst>
                <a:ext uri="{FF2B5EF4-FFF2-40B4-BE49-F238E27FC236}">
                  <a16:creationId xmlns:a16="http://schemas.microsoft.com/office/drawing/2014/main" id="{8715FCC1-5415-409F-BE20-97B392E3E185}"/>
                </a:ext>
              </a:extLst>
            </p:cNvPr>
            <p:cNvSpPr>
              <a:spLocks noEditPoints="1"/>
            </p:cNvSpPr>
            <p:nvPr/>
          </p:nvSpPr>
          <p:spPr bwMode="auto">
            <a:xfrm>
              <a:off x="4509278" y="1753445"/>
              <a:ext cx="33860" cy="38094"/>
            </a:xfrm>
            <a:custGeom>
              <a:avLst/>
              <a:gdLst>
                <a:gd name="T0" fmla="*/ 3 w 41"/>
                <a:gd name="T1" fmla="*/ 43 h 44"/>
                <a:gd name="T2" fmla="*/ 2 w 41"/>
                <a:gd name="T3" fmla="*/ 41 h 44"/>
                <a:gd name="T4" fmla="*/ 8 w 41"/>
                <a:gd name="T5" fmla="*/ 41 h 44"/>
                <a:gd name="T6" fmla="*/ 7 w 41"/>
                <a:gd name="T7" fmla="*/ 44 h 44"/>
                <a:gd name="T8" fmla="*/ 6 w 41"/>
                <a:gd name="T9" fmla="*/ 42 h 44"/>
                <a:gd name="T10" fmla="*/ 10 w 41"/>
                <a:gd name="T11" fmla="*/ 43 h 44"/>
                <a:gd name="T12" fmla="*/ 12 w 41"/>
                <a:gd name="T13" fmla="*/ 41 h 44"/>
                <a:gd name="T14" fmla="*/ 10 w 41"/>
                <a:gd name="T15" fmla="*/ 43 h 44"/>
                <a:gd name="T16" fmla="*/ 22 w 41"/>
                <a:gd name="T17" fmla="*/ 41 h 44"/>
                <a:gd name="T18" fmla="*/ 19 w 41"/>
                <a:gd name="T19" fmla="*/ 41 h 44"/>
                <a:gd name="T20" fmla="*/ 13 w 41"/>
                <a:gd name="T21" fmla="*/ 39 h 44"/>
                <a:gd name="T22" fmla="*/ 15 w 41"/>
                <a:gd name="T23" fmla="*/ 41 h 44"/>
                <a:gd name="T24" fmla="*/ 10 w 41"/>
                <a:gd name="T25" fmla="*/ 39 h 44"/>
                <a:gd name="T26" fmla="*/ 10 w 41"/>
                <a:gd name="T27" fmla="*/ 37 h 44"/>
                <a:gd name="T28" fmla="*/ 40 w 41"/>
                <a:gd name="T29" fmla="*/ 37 h 44"/>
                <a:gd name="T30" fmla="*/ 40 w 41"/>
                <a:gd name="T31" fmla="*/ 37 h 44"/>
                <a:gd name="T32" fmla="*/ 3 w 41"/>
                <a:gd name="T33" fmla="*/ 38 h 44"/>
                <a:gd name="T34" fmla="*/ 5 w 41"/>
                <a:gd name="T35" fmla="*/ 35 h 44"/>
                <a:gd name="T36" fmla="*/ 3 w 41"/>
                <a:gd name="T37" fmla="*/ 37 h 44"/>
                <a:gd name="T38" fmla="*/ 12 w 41"/>
                <a:gd name="T39" fmla="*/ 10 h 44"/>
                <a:gd name="T40" fmla="*/ 13 w 41"/>
                <a:gd name="T41" fmla="*/ 10 h 44"/>
                <a:gd name="T42" fmla="*/ 21 w 41"/>
                <a:gd name="T43" fmla="*/ 10 h 44"/>
                <a:gd name="T44" fmla="*/ 20 w 41"/>
                <a:gd name="T45" fmla="*/ 10 h 44"/>
                <a:gd name="T46" fmla="*/ 29 w 41"/>
                <a:gd name="T47" fmla="*/ 8 h 44"/>
                <a:gd name="T48" fmla="*/ 20 w 41"/>
                <a:gd name="T49" fmla="*/ 7 h 44"/>
                <a:gd name="T50" fmla="*/ 20 w 41"/>
                <a:gd name="T51" fmla="*/ 9 h 44"/>
                <a:gd name="T52" fmla="*/ 30 w 41"/>
                <a:gd name="T53" fmla="*/ 6 h 44"/>
                <a:gd name="T54" fmla="*/ 27 w 41"/>
                <a:gd name="T55" fmla="*/ 8 h 44"/>
                <a:gd name="T56" fmla="*/ 26 w 41"/>
                <a:gd name="T57" fmla="*/ 9 h 44"/>
                <a:gd name="T58" fmla="*/ 27 w 41"/>
                <a:gd name="T59" fmla="*/ 6 h 44"/>
                <a:gd name="T60" fmla="*/ 26 w 41"/>
                <a:gd name="T61" fmla="*/ 6 h 44"/>
                <a:gd name="T62" fmla="*/ 18 w 41"/>
                <a:gd name="T63" fmla="*/ 6 h 44"/>
                <a:gd name="T64" fmla="*/ 17 w 41"/>
                <a:gd name="T65" fmla="*/ 6 h 44"/>
                <a:gd name="T66" fmla="*/ 6 w 41"/>
                <a:gd name="T67" fmla="*/ 6 h 44"/>
                <a:gd name="T68" fmla="*/ 7 w 41"/>
                <a:gd name="T69" fmla="*/ 5 h 44"/>
                <a:gd name="T70" fmla="*/ 35 w 41"/>
                <a:gd name="T71" fmla="*/ 5 h 44"/>
                <a:gd name="T72" fmla="*/ 35 w 41"/>
                <a:gd name="T73" fmla="*/ 6 h 44"/>
                <a:gd name="T74" fmla="*/ 14 w 41"/>
                <a:gd name="T75" fmla="*/ 3 h 44"/>
                <a:gd name="T76" fmla="*/ 14 w 41"/>
                <a:gd name="T77" fmla="*/ 1 h 44"/>
                <a:gd name="T78" fmla="*/ 6 w 41"/>
                <a:gd name="T79" fmla="*/ 39 h 44"/>
                <a:gd name="T80" fmla="*/ 7 w 41"/>
                <a:gd name="T81" fmla="*/ 41 h 44"/>
                <a:gd name="T82" fmla="*/ 4 w 41"/>
                <a:gd name="T83" fmla="*/ 42 h 44"/>
                <a:gd name="T84" fmla="*/ 5 w 41"/>
                <a:gd name="T85" fmla="*/ 41 h 44"/>
                <a:gd name="T86" fmla="*/ 1 w 41"/>
                <a:gd name="T87" fmla="*/ 3 h 44"/>
                <a:gd name="T88" fmla="*/ 2 w 41"/>
                <a:gd name="T89" fmla="*/ 2 h 44"/>
                <a:gd name="T90" fmla="*/ 17 w 41"/>
                <a:gd name="T91" fmla="*/ 1 h 44"/>
                <a:gd name="T92" fmla="*/ 21 w 41"/>
                <a:gd name="T93" fmla="*/ 0 h 44"/>
                <a:gd name="T94" fmla="*/ 24 w 41"/>
                <a:gd name="T95" fmla="*/ 4 h 44"/>
                <a:gd name="T96" fmla="*/ 30 w 41"/>
                <a:gd name="T97" fmla="*/ 1 h 44"/>
                <a:gd name="T98" fmla="*/ 32 w 41"/>
                <a:gd name="T99" fmla="*/ 0 h 44"/>
                <a:gd name="T100" fmla="*/ 41 w 41"/>
                <a:gd name="T101" fmla="*/ 6 h 44"/>
                <a:gd name="T102" fmla="*/ 37 w 41"/>
                <a:gd name="T103" fmla="*/ 5 h 44"/>
                <a:gd name="T104" fmla="*/ 38 w 41"/>
                <a:gd name="T105" fmla="*/ 3 h 44"/>
                <a:gd name="T106" fmla="*/ 36 w 41"/>
                <a:gd name="T107" fmla="*/ 7 h 44"/>
                <a:gd name="T108" fmla="*/ 39 w 41"/>
                <a:gd name="T109" fmla="*/ 9 h 44"/>
                <a:gd name="T110" fmla="*/ 40 w 41"/>
                <a:gd name="T111" fmla="*/ 8 h 44"/>
                <a:gd name="T112" fmla="*/ 40 w 41"/>
                <a:gd name="T113" fmla="*/ 38 h 44"/>
                <a:gd name="T114" fmla="*/ 40 w 41"/>
                <a:gd name="T115" fmla="*/ 44 h 44"/>
                <a:gd name="T116" fmla="*/ 38 w 41"/>
                <a:gd name="T117" fmla="*/ 42 h 44"/>
                <a:gd name="T118" fmla="*/ 24 w 41"/>
                <a:gd name="T119" fmla="*/ 44 h 44"/>
                <a:gd name="T120" fmla="*/ 16 w 41"/>
                <a:gd name="T121" fmla="*/ 44 h 44"/>
                <a:gd name="T122" fmla="*/ 9 w 41"/>
                <a:gd name="T123" fmla="*/ 42 h 44"/>
                <a:gd name="T124" fmla="*/ 6 w 41"/>
                <a:gd name="T125"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 h="44">
                  <a:moveTo>
                    <a:pt x="3" y="41"/>
                  </a:moveTo>
                  <a:cubicBezTo>
                    <a:pt x="3" y="42"/>
                    <a:pt x="3" y="42"/>
                    <a:pt x="3" y="42"/>
                  </a:cubicBezTo>
                  <a:cubicBezTo>
                    <a:pt x="3" y="43"/>
                    <a:pt x="3" y="43"/>
                    <a:pt x="3" y="43"/>
                  </a:cubicBezTo>
                  <a:cubicBezTo>
                    <a:pt x="3" y="44"/>
                    <a:pt x="2" y="44"/>
                    <a:pt x="2" y="43"/>
                  </a:cubicBezTo>
                  <a:cubicBezTo>
                    <a:pt x="1" y="43"/>
                    <a:pt x="0" y="42"/>
                    <a:pt x="1" y="41"/>
                  </a:cubicBezTo>
                  <a:cubicBezTo>
                    <a:pt x="1" y="41"/>
                    <a:pt x="1" y="41"/>
                    <a:pt x="2" y="41"/>
                  </a:cubicBezTo>
                  <a:cubicBezTo>
                    <a:pt x="2" y="41"/>
                    <a:pt x="3" y="41"/>
                    <a:pt x="3" y="41"/>
                  </a:cubicBezTo>
                  <a:close/>
                  <a:moveTo>
                    <a:pt x="7" y="41"/>
                  </a:moveTo>
                  <a:cubicBezTo>
                    <a:pt x="8" y="41"/>
                    <a:pt x="8" y="41"/>
                    <a:pt x="8" y="41"/>
                  </a:cubicBezTo>
                  <a:cubicBezTo>
                    <a:pt x="8" y="42"/>
                    <a:pt x="8" y="42"/>
                    <a:pt x="8" y="42"/>
                  </a:cubicBezTo>
                  <a:cubicBezTo>
                    <a:pt x="7" y="42"/>
                    <a:pt x="7" y="42"/>
                    <a:pt x="7" y="43"/>
                  </a:cubicBezTo>
                  <a:cubicBezTo>
                    <a:pt x="7" y="43"/>
                    <a:pt x="7" y="43"/>
                    <a:pt x="7" y="44"/>
                  </a:cubicBezTo>
                  <a:lnTo>
                    <a:pt x="6" y="44"/>
                  </a:lnTo>
                  <a:cubicBezTo>
                    <a:pt x="5" y="43"/>
                    <a:pt x="5" y="43"/>
                    <a:pt x="6" y="43"/>
                  </a:cubicBezTo>
                  <a:cubicBezTo>
                    <a:pt x="6" y="43"/>
                    <a:pt x="6" y="42"/>
                    <a:pt x="6" y="42"/>
                  </a:cubicBezTo>
                  <a:cubicBezTo>
                    <a:pt x="7" y="42"/>
                    <a:pt x="7" y="42"/>
                    <a:pt x="7" y="42"/>
                  </a:cubicBezTo>
                  <a:cubicBezTo>
                    <a:pt x="7" y="42"/>
                    <a:pt x="7" y="41"/>
                    <a:pt x="7" y="41"/>
                  </a:cubicBezTo>
                  <a:close/>
                  <a:moveTo>
                    <a:pt x="10" y="43"/>
                  </a:moveTo>
                  <a:cubicBezTo>
                    <a:pt x="11" y="44"/>
                    <a:pt x="11" y="44"/>
                    <a:pt x="11" y="43"/>
                  </a:cubicBezTo>
                  <a:cubicBezTo>
                    <a:pt x="12" y="43"/>
                    <a:pt x="12" y="43"/>
                    <a:pt x="12" y="42"/>
                  </a:cubicBezTo>
                  <a:cubicBezTo>
                    <a:pt x="12" y="42"/>
                    <a:pt x="12" y="42"/>
                    <a:pt x="12" y="41"/>
                  </a:cubicBezTo>
                  <a:cubicBezTo>
                    <a:pt x="12" y="41"/>
                    <a:pt x="12" y="41"/>
                    <a:pt x="11" y="41"/>
                  </a:cubicBezTo>
                  <a:cubicBezTo>
                    <a:pt x="11" y="41"/>
                    <a:pt x="11" y="42"/>
                    <a:pt x="10" y="42"/>
                  </a:cubicBezTo>
                  <a:cubicBezTo>
                    <a:pt x="10" y="42"/>
                    <a:pt x="10" y="43"/>
                    <a:pt x="10" y="43"/>
                  </a:cubicBezTo>
                  <a:close/>
                  <a:moveTo>
                    <a:pt x="19" y="41"/>
                  </a:moveTo>
                  <a:cubicBezTo>
                    <a:pt x="19" y="41"/>
                    <a:pt x="20" y="42"/>
                    <a:pt x="21" y="42"/>
                  </a:cubicBezTo>
                  <a:cubicBezTo>
                    <a:pt x="21" y="42"/>
                    <a:pt x="22" y="42"/>
                    <a:pt x="22" y="41"/>
                  </a:cubicBezTo>
                  <a:cubicBezTo>
                    <a:pt x="21" y="41"/>
                    <a:pt x="20" y="41"/>
                    <a:pt x="20" y="41"/>
                  </a:cubicBezTo>
                  <a:cubicBezTo>
                    <a:pt x="20" y="40"/>
                    <a:pt x="19" y="40"/>
                    <a:pt x="19" y="40"/>
                  </a:cubicBezTo>
                  <a:lnTo>
                    <a:pt x="19" y="41"/>
                  </a:lnTo>
                  <a:close/>
                  <a:moveTo>
                    <a:pt x="16" y="40"/>
                  </a:moveTo>
                  <a:cubicBezTo>
                    <a:pt x="15" y="40"/>
                    <a:pt x="14" y="40"/>
                    <a:pt x="14" y="39"/>
                  </a:cubicBezTo>
                  <a:cubicBezTo>
                    <a:pt x="14" y="39"/>
                    <a:pt x="14" y="39"/>
                    <a:pt x="13" y="39"/>
                  </a:cubicBezTo>
                  <a:cubicBezTo>
                    <a:pt x="13" y="39"/>
                    <a:pt x="13" y="40"/>
                    <a:pt x="13" y="40"/>
                  </a:cubicBezTo>
                  <a:cubicBezTo>
                    <a:pt x="13" y="40"/>
                    <a:pt x="14" y="41"/>
                    <a:pt x="14" y="41"/>
                  </a:cubicBezTo>
                  <a:cubicBezTo>
                    <a:pt x="14" y="41"/>
                    <a:pt x="15" y="41"/>
                    <a:pt x="15" y="41"/>
                  </a:cubicBezTo>
                  <a:cubicBezTo>
                    <a:pt x="15" y="41"/>
                    <a:pt x="16" y="40"/>
                    <a:pt x="16" y="40"/>
                  </a:cubicBezTo>
                  <a:close/>
                  <a:moveTo>
                    <a:pt x="9" y="38"/>
                  </a:moveTo>
                  <a:cubicBezTo>
                    <a:pt x="9" y="39"/>
                    <a:pt x="10" y="39"/>
                    <a:pt x="10" y="39"/>
                  </a:cubicBezTo>
                  <a:cubicBezTo>
                    <a:pt x="11" y="39"/>
                    <a:pt x="11" y="39"/>
                    <a:pt x="11" y="38"/>
                  </a:cubicBezTo>
                  <a:cubicBezTo>
                    <a:pt x="12" y="38"/>
                    <a:pt x="11" y="37"/>
                    <a:pt x="11" y="37"/>
                  </a:cubicBezTo>
                  <a:cubicBezTo>
                    <a:pt x="11" y="37"/>
                    <a:pt x="11" y="37"/>
                    <a:pt x="10" y="37"/>
                  </a:cubicBezTo>
                  <a:cubicBezTo>
                    <a:pt x="10" y="37"/>
                    <a:pt x="10" y="37"/>
                    <a:pt x="10" y="37"/>
                  </a:cubicBezTo>
                  <a:cubicBezTo>
                    <a:pt x="9" y="38"/>
                    <a:pt x="9" y="38"/>
                    <a:pt x="9" y="38"/>
                  </a:cubicBezTo>
                  <a:close/>
                  <a:moveTo>
                    <a:pt x="40" y="37"/>
                  </a:moveTo>
                  <a:cubicBezTo>
                    <a:pt x="40" y="37"/>
                    <a:pt x="40" y="37"/>
                    <a:pt x="40" y="36"/>
                  </a:cubicBezTo>
                  <a:cubicBezTo>
                    <a:pt x="39" y="36"/>
                    <a:pt x="39" y="36"/>
                    <a:pt x="38" y="36"/>
                  </a:cubicBezTo>
                  <a:cubicBezTo>
                    <a:pt x="38" y="37"/>
                    <a:pt x="39" y="38"/>
                    <a:pt x="40" y="37"/>
                  </a:cubicBezTo>
                  <a:close/>
                  <a:moveTo>
                    <a:pt x="2" y="38"/>
                  </a:moveTo>
                  <a:cubicBezTo>
                    <a:pt x="2" y="39"/>
                    <a:pt x="2" y="39"/>
                    <a:pt x="3" y="39"/>
                  </a:cubicBezTo>
                  <a:cubicBezTo>
                    <a:pt x="3" y="38"/>
                    <a:pt x="3" y="38"/>
                    <a:pt x="3" y="38"/>
                  </a:cubicBezTo>
                  <a:cubicBezTo>
                    <a:pt x="4" y="37"/>
                    <a:pt x="4" y="37"/>
                    <a:pt x="4" y="37"/>
                  </a:cubicBezTo>
                  <a:cubicBezTo>
                    <a:pt x="4" y="36"/>
                    <a:pt x="5" y="36"/>
                    <a:pt x="5" y="36"/>
                  </a:cubicBezTo>
                  <a:cubicBezTo>
                    <a:pt x="6" y="36"/>
                    <a:pt x="5" y="35"/>
                    <a:pt x="5" y="35"/>
                  </a:cubicBezTo>
                  <a:cubicBezTo>
                    <a:pt x="4" y="35"/>
                    <a:pt x="4" y="35"/>
                    <a:pt x="3" y="35"/>
                  </a:cubicBezTo>
                  <a:cubicBezTo>
                    <a:pt x="3" y="36"/>
                    <a:pt x="3" y="36"/>
                    <a:pt x="3" y="36"/>
                  </a:cubicBezTo>
                  <a:cubicBezTo>
                    <a:pt x="3" y="36"/>
                    <a:pt x="3" y="37"/>
                    <a:pt x="3" y="37"/>
                  </a:cubicBezTo>
                  <a:cubicBezTo>
                    <a:pt x="2" y="37"/>
                    <a:pt x="2" y="37"/>
                    <a:pt x="2" y="37"/>
                  </a:cubicBezTo>
                  <a:cubicBezTo>
                    <a:pt x="2" y="37"/>
                    <a:pt x="2" y="38"/>
                    <a:pt x="2" y="38"/>
                  </a:cubicBezTo>
                  <a:close/>
                  <a:moveTo>
                    <a:pt x="12" y="10"/>
                  </a:moveTo>
                  <a:cubicBezTo>
                    <a:pt x="12" y="10"/>
                    <a:pt x="12" y="11"/>
                    <a:pt x="13" y="10"/>
                  </a:cubicBezTo>
                  <a:cubicBezTo>
                    <a:pt x="14" y="10"/>
                    <a:pt x="14" y="10"/>
                    <a:pt x="14" y="9"/>
                  </a:cubicBezTo>
                  <a:cubicBezTo>
                    <a:pt x="13" y="9"/>
                    <a:pt x="13" y="9"/>
                    <a:pt x="13" y="10"/>
                  </a:cubicBezTo>
                  <a:cubicBezTo>
                    <a:pt x="12" y="10"/>
                    <a:pt x="12" y="10"/>
                    <a:pt x="12" y="10"/>
                  </a:cubicBezTo>
                  <a:close/>
                  <a:moveTo>
                    <a:pt x="20" y="10"/>
                  </a:moveTo>
                  <a:cubicBezTo>
                    <a:pt x="21" y="10"/>
                    <a:pt x="21" y="10"/>
                    <a:pt x="21" y="10"/>
                  </a:cubicBezTo>
                  <a:cubicBezTo>
                    <a:pt x="22" y="9"/>
                    <a:pt x="22" y="9"/>
                    <a:pt x="22" y="8"/>
                  </a:cubicBezTo>
                  <a:cubicBezTo>
                    <a:pt x="21" y="8"/>
                    <a:pt x="21" y="8"/>
                    <a:pt x="21" y="9"/>
                  </a:cubicBezTo>
                  <a:cubicBezTo>
                    <a:pt x="20" y="9"/>
                    <a:pt x="20" y="9"/>
                    <a:pt x="20" y="10"/>
                  </a:cubicBezTo>
                  <a:close/>
                  <a:moveTo>
                    <a:pt x="31" y="10"/>
                  </a:moveTo>
                  <a:cubicBezTo>
                    <a:pt x="31" y="9"/>
                    <a:pt x="31" y="9"/>
                    <a:pt x="31" y="8"/>
                  </a:cubicBezTo>
                  <a:cubicBezTo>
                    <a:pt x="30" y="8"/>
                    <a:pt x="30" y="7"/>
                    <a:pt x="29" y="8"/>
                  </a:cubicBezTo>
                  <a:cubicBezTo>
                    <a:pt x="29" y="9"/>
                    <a:pt x="30" y="10"/>
                    <a:pt x="31" y="10"/>
                  </a:cubicBezTo>
                  <a:close/>
                  <a:moveTo>
                    <a:pt x="20" y="9"/>
                  </a:moveTo>
                  <a:cubicBezTo>
                    <a:pt x="19" y="9"/>
                    <a:pt x="19" y="8"/>
                    <a:pt x="20" y="7"/>
                  </a:cubicBezTo>
                  <a:cubicBezTo>
                    <a:pt x="20" y="7"/>
                    <a:pt x="20" y="7"/>
                    <a:pt x="19" y="7"/>
                  </a:cubicBezTo>
                  <a:cubicBezTo>
                    <a:pt x="19" y="7"/>
                    <a:pt x="19" y="8"/>
                    <a:pt x="19" y="8"/>
                  </a:cubicBezTo>
                  <a:cubicBezTo>
                    <a:pt x="19" y="9"/>
                    <a:pt x="19" y="9"/>
                    <a:pt x="20" y="9"/>
                  </a:cubicBezTo>
                  <a:close/>
                  <a:moveTo>
                    <a:pt x="32" y="7"/>
                  </a:moveTo>
                  <a:cubicBezTo>
                    <a:pt x="32" y="6"/>
                    <a:pt x="32" y="6"/>
                    <a:pt x="31" y="6"/>
                  </a:cubicBezTo>
                  <a:cubicBezTo>
                    <a:pt x="31" y="6"/>
                    <a:pt x="31" y="6"/>
                    <a:pt x="30" y="6"/>
                  </a:cubicBezTo>
                  <a:cubicBezTo>
                    <a:pt x="30" y="6"/>
                    <a:pt x="30" y="7"/>
                    <a:pt x="31" y="7"/>
                  </a:cubicBezTo>
                  <a:cubicBezTo>
                    <a:pt x="31" y="7"/>
                    <a:pt x="32" y="7"/>
                    <a:pt x="32" y="7"/>
                  </a:cubicBezTo>
                  <a:close/>
                  <a:moveTo>
                    <a:pt x="27" y="8"/>
                  </a:moveTo>
                  <a:cubicBezTo>
                    <a:pt x="26" y="8"/>
                    <a:pt x="25" y="8"/>
                    <a:pt x="25" y="8"/>
                  </a:cubicBezTo>
                  <a:cubicBezTo>
                    <a:pt x="25" y="9"/>
                    <a:pt x="25" y="9"/>
                    <a:pt x="25" y="9"/>
                  </a:cubicBezTo>
                  <a:cubicBezTo>
                    <a:pt x="25" y="9"/>
                    <a:pt x="26" y="9"/>
                    <a:pt x="26" y="9"/>
                  </a:cubicBezTo>
                  <a:cubicBezTo>
                    <a:pt x="26" y="9"/>
                    <a:pt x="27" y="9"/>
                    <a:pt x="27" y="9"/>
                  </a:cubicBezTo>
                  <a:cubicBezTo>
                    <a:pt x="27" y="8"/>
                    <a:pt x="28" y="8"/>
                    <a:pt x="28" y="8"/>
                  </a:cubicBezTo>
                  <a:cubicBezTo>
                    <a:pt x="27" y="7"/>
                    <a:pt x="27" y="7"/>
                    <a:pt x="27" y="6"/>
                  </a:cubicBezTo>
                  <a:cubicBezTo>
                    <a:pt x="27" y="5"/>
                    <a:pt x="26" y="5"/>
                    <a:pt x="25" y="5"/>
                  </a:cubicBezTo>
                  <a:cubicBezTo>
                    <a:pt x="25" y="5"/>
                    <a:pt x="25" y="5"/>
                    <a:pt x="25" y="5"/>
                  </a:cubicBezTo>
                  <a:cubicBezTo>
                    <a:pt x="25" y="6"/>
                    <a:pt x="25" y="6"/>
                    <a:pt x="26" y="6"/>
                  </a:cubicBezTo>
                  <a:cubicBezTo>
                    <a:pt x="26" y="6"/>
                    <a:pt x="26" y="7"/>
                    <a:pt x="26" y="7"/>
                  </a:cubicBezTo>
                  <a:cubicBezTo>
                    <a:pt x="27" y="7"/>
                    <a:pt x="27" y="8"/>
                    <a:pt x="27" y="8"/>
                  </a:cubicBezTo>
                  <a:close/>
                  <a:moveTo>
                    <a:pt x="18" y="6"/>
                  </a:moveTo>
                  <a:cubicBezTo>
                    <a:pt x="18" y="6"/>
                    <a:pt x="19" y="6"/>
                    <a:pt x="18" y="5"/>
                  </a:cubicBezTo>
                  <a:cubicBezTo>
                    <a:pt x="18" y="5"/>
                    <a:pt x="18" y="5"/>
                    <a:pt x="18" y="5"/>
                  </a:cubicBezTo>
                  <a:cubicBezTo>
                    <a:pt x="17" y="5"/>
                    <a:pt x="17" y="5"/>
                    <a:pt x="17" y="6"/>
                  </a:cubicBezTo>
                  <a:cubicBezTo>
                    <a:pt x="17" y="6"/>
                    <a:pt x="17" y="7"/>
                    <a:pt x="18" y="6"/>
                  </a:cubicBezTo>
                  <a:close/>
                  <a:moveTo>
                    <a:pt x="6" y="5"/>
                  </a:moveTo>
                  <a:cubicBezTo>
                    <a:pt x="6" y="5"/>
                    <a:pt x="6" y="5"/>
                    <a:pt x="6" y="6"/>
                  </a:cubicBezTo>
                  <a:cubicBezTo>
                    <a:pt x="7" y="6"/>
                    <a:pt x="7" y="6"/>
                    <a:pt x="7" y="6"/>
                  </a:cubicBezTo>
                  <a:cubicBezTo>
                    <a:pt x="7" y="6"/>
                    <a:pt x="8" y="6"/>
                    <a:pt x="8" y="6"/>
                  </a:cubicBezTo>
                  <a:cubicBezTo>
                    <a:pt x="8" y="5"/>
                    <a:pt x="8" y="5"/>
                    <a:pt x="7" y="5"/>
                  </a:cubicBezTo>
                  <a:lnTo>
                    <a:pt x="6" y="5"/>
                  </a:lnTo>
                  <a:close/>
                  <a:moveTo>
                    <a:pt x="35" y="6"/>
                  </a:moveTo>
                  <a:cubicBezTo>
                    <a:pt x="35" y="6"/>
                    <a:pt x="35" y="5"/>
                    <a:pt x="35" y="5"/>
                  </a:cubicBezTo>
                  <a:cubicBezTo>
                    <a:pt x="35" y="4"/>
                    <a:pt x="35" y="4"/>
                    <a:pt x="35" y="4"/>
                  </a:cubicBezTo>
                  <a:cubicBezTo>
                    <a:pt x="34" y="4"/>
                    <a:pt x="34" y="4"/>
                    <a:pt x="34" y="5"/>
                  </a:cubicBezTo>
                  <a:cubicBezTo>
                    <a:pt x="34" y="5"/>
                    <a:pt x="35" y="6"/>
                    <a:pt x="35" y="6"/>
                  </a:cubicBezTo>
                  <a:close/>
                  <a:moveTo>
                    <a:pt x="12" y="1"/>
                  </a:moveTo>
                  <a:cubicBezTo>
                    <a:pt x="12" y="2"/>
                    <a:pt x="12" y="2"/>
                    <a:pt x="12" y="2"/>
                  </a:cubicBezTo>
                  <a:cubicBezTo>
                    <a:pt x="13" y="3"/>
                    <a:pt x="13" y="3"/>
                    <a:pt x="14" y="3"/>
                  </a:cubicBezTo>
                  <a:cubicBezTo>
                    <a:pt x="14" y="3"/>
                    <a:pt x="15" y="3"/>
                    <a:pt x="15" y="2"/>
                  </a:cubicBezTo>
                  <a:cubicBezTo>
                    <a:pt x="15" y="2"/>
                    <a:pt x="15" y="2"/>
                    <a:pt x="15" y="1"/>
                  </a:cubicBezTo>
                  <a:cubicBezTo>
                    <a:pt x="15" y="1"/>
                    <a:pt x="14" y="1"/>
                    <a:pt x="14" y="1"/>
                  </a:cubicBezTo>
                  <a:cubicBezTo>
                    <a:pt x="13" y="1"/>
                    <a:pt x="12" y="1"/>
                    <a:pt x="12" y="1"/>
                  </a:cubicBezTo>
                  <a:close/>
                  <a:moveTo>
                    <a:pt x="6" y="38"/>
                  </a:moveTo>
                  <a:cubicBezTo>
                    <a:pt x="6" y="38"/>
                    <a:pt x="5" y="39"/>
                    <a:pt x="6" y="39"/>
                  </a:cubicBezTo>
                  <a:cubicBezTo>
                    <a:pt x="6" y="39"/>
                    <a:pt x="6" y="39"/>
                    <a:pt x="6" y="39"/>
                  </a:cubicBezTo>
                  <a:cubicBezTo>
                    <a:pt x="6" y="39"/>
                    <a:pt x="7" y="40"/>
                    <a:pt x="7" y="40"/>
                  </a:cubicBezTo>
                  <a:cubicBezTo>
                    <a:pt x="7" y="40"/>
                    <a:pt x="7" y="40"/>
                    <a:pt x="7" y="41"/>
                  </a:cubicBezTo>
                  <a:cubicBezTo>
                    <a:pt x="6" y="40"/>
                    <a:pt x="6" y="41"/>
                    <a:pt x="6" y="41"/>
                  </a:cubicBezTo>
                  <a:cubicBezTo>
                    <a:pt x="5" y="41"/>
                    <a:pt x="5" y="41"/>
                    <a:pt x="5" y="41"/>
                  </a:cubicBezTo>
                  <a:cubicBezTo>
                    <a:pt x="5" y="42"/>
                    <a:pt x="5" y="42"/>
                    <a:pt x="4" y="42"/>
                  </a:cubicBezTo>
                  <a:cubicBezTo>
                    <a:pt x="4" y="42"/>
                    <a:pt x="4" y="42"/>
                    <a:pt x="4" y="42"/>
                  </a:cubicBezTo>
                  <a:cubicBezTo>
                    <a:pt x="3" y="41"/>
                    <a:pt x="3" y="41"/>
                    <a:pt x="4" y="41"/>
                  </a:cubicBezTo>
                  <a:cubicBezTo>
                    <a:pt x="4" y="41"/>
                    <a:pt x="5" y="41"/>
                    <a:pt x="5" y="41"/>
                  </a:cubicBezTo>
                  <a:cubicBezTo>
                    <a:pt x="5" y="40"/>
                    <a:pt x="4" y="40"/>
                    <a:pt x="3" y="40"/>
                  </a:cubicBezTo>
                  <a:cubicBezTo>
                    <a:pt x="3" y="40"/>
                    <a:pt x="2" y="40"/>
                    <a:pt x="1" y="40"/>
                  </a:cubicBezTo>
                  <a:lnTo>
                    <a:pt x="1" y="3"/>
                  </a:lnTo>
                  <a:cubicBezTo>
                    <a:pt x="1" y="3"/>
                    <a:pt x="2" y="3"/>
                    <a:pt x="2" y="3"/>
                  </a:cubicBezTo>
                  <a:cubicBezTo>
                    <a:pt x="2" y="3"/>
                    <a:pt x="2" y="3"/>
                    <a:pt x="2" y="3"/>
                  </a:cubicBezTo>
                  <a:cubicBezTo>
                    <a:pt x="2" y="2"/>
                    <a:pt x="2" y="2"/>
                    <a:pt x="2" y="2"/>
                  </a:cubicBezTo>
                  <a:cubicBezTo>
                    <a:pt x="1" y="1"/>
                    <a:pt x="1" y="1"/>
                    <a:pt x="1" y="0"/>
                  </a:cubicBezTo>
                  <a:lnTo>
                    <a:pt x="17" y="0"/>
                  </a:lnTo>
                  <a:cubicBezTo>
                    <a:pt x="17" y="0"/>
                    <a:pt x="17" y="1"/>
                    <a:pt x="17" y="1"/>
                  </a:cubicBezTo>
                  <a:cubicBezTo>
                    <a:pt x="17" y="1"/>
                    <a:pt x="17" y="1"/>
                    <a:pt x="17" y="1"/>
                  </a:cubicBezTo>
                  <a:cubicBezTo>
                    <a:pt x="18" y="2"/>
                    <a:pt x="19" y="2"/>
                    <a:pt x="19" y="1"/>
                  </a:cubicBezTo>
                  <a:cubicBezTo>
                    <a:pt x="20" y="1"/>
                    <a:pt x="20" y="1"/>
                    <a:pt x="21" y="0"/>
                  </a:cubicBezTo>
                  <a:cubicBezTo>
                    <a:pt x="22" y="1"/>
                    <a:pt x="22" y="1"/>
                    <a:pt x="22" y="2"/>
                  </a:cubicBezTo>
                  <a:cubicBezTo>
                    <a:pt x="22" y="3"/>
                    <a:pt x="22" y="4"/>
                    <a:pt x="23" y="5"/>
                  </a:cubicBezTo>
                  <a:cubicBezTo>
                    <a:pt x="24" y="5"/>
                    <a:pt x="24" y="4"/>
                    <a:pt x="24" y="4"/>
                  </a:cubicBezTo>
                  <a:cubicBezTo>
                    <a:pt x="23" y="3"/>
                    <a:pt x="23" y="3"/>
                    <a:pt x="23" y="2"/>
                  </a:cubicBezTo>
                  <a:cubicBezTo>
                    <a:pt x="25" y="0"/>
                    <a:pt x="27" y="0"/>
                    <a:pt x="30" y="0"/>
                  </a:cubicBezTo>
                  <a:cubicBezTo>
                    <a:pt x="30" y="0"/>
                    <a:pt x="30" y="1"/>
                    <a:pt x="30" y="1"/>
                  </a:cubicBezTo>
                  <a:cubicBezTo>
                    <a:pt x="30" y="2"/>
                    <a:pt x="30" y="2"/>
                    <a:pt x="31" y="2"/>
                  </a:cubicBezTo>
                  <a:cubicBezTo>
                    <a:pt x="32" y="2"/>
                    <a:pt x="32" y="2"/>
                    <a:pt x="32" y="2"/>
                  </a:cubicBezTo>
                  <a:cubicBezTo>
                    <a:pt x="32" y="1"/>
                    <a:pt x="32" y="1"/>
                    <a:pt x="32" y="0"/>
                  </a:cubicBezTo>
                  <a:lnTo>
                    <a:pt x="41" y="0"/>
                  </a:lnTo>
                  <a:cubicBezTo>
                    <a:pt x="41" y="2"/>
                    <a:pt x="41" y="3"/>
                    <a:pt x="40" y="4"/>
                  </a:cubicBezTo>
                  <a:cubicBezTo>
                    <a:pt x="40" y="4"/>
                    <a:pt x="40" y="5"/>
                    <a:pt x="41" y="6"/>
                  </a:cubicBezTo>
                  <a:cubicBezTo>
                    <a:pt x="41" y="6"/>
                    <a:pt x="40" y="6"/>
                    <a:pt x="40" y="6"/>
                  </a:cubicBezTo>
                  <a:cubicBezTo>
                    <a:pt x="39" y="6"/>
                    <a:pt x="38" y="6"/>
                    <a:pt x="38" y="6"/>
                  </a:cubicBezTo>
                  <a:cubicBezTo>
                    <a:pt x="37" y="5"/>
                    <a:pt x="37" y="5"/>
                    <a:pt x="37" y="5"/>
                  </a:cubicBezTo>
                  <a:cubicBezTo>
                    <a:pt x="38" y="5"/>
                    <a:pt x="38" y="4"/>
                    <a:pt x="38" y="4"/>
                  </a:cubicBezTo>
                  <a:cubicBezTo>
                    <a:pt x="38" y="4"/>
                    <a:pt x="38" y="4"/>
                    <a:pt x="38" y="4"/>
                  </a:cubicBezTo>
                  <a:cubicBezTo>
                    <a:pt x="38" y="3"/>
                    <a:pt x="38" y="3"/>
                    <a:pt x="38" y="3"/>
                  </a:cubicBezTo>
                  <a:cubicBezTo>
                    <a:pt x="37" y="3"/>
                    <a:pt x="36" y="4"/>
                    <a:pt x="36" y="4"/>
                  </a:cubicBezTo>
                  <a:cubicBezTo>
                    <a:pt x="36" y="5"/>
                    <a:pt x="36" y="6"/>
                    <a:pt x="35" y="7"/>
                  </a:cubicBezTo>
                  <a:cubicBezTo>
                    <a:pt x="36" y="7"/>
                    <a:pt x="36" y="7"/>
                    <a:pt x="36" y="7"/>
                  </a:cubicBezTo>
                  <a:cubicBezTo>
                    <a:pt x="36" y="6"/>
                    <a:pt x="37" y="6"/>
                    <a:pt x="37" y="6"/>
                  </a:cubicBezTo>
                  <a:cubicBezTo>
                    <a:pt x="38" y="6"/>
                    <a:pt x="38" y="7"/>
                    <a:pt x="38" y="7"/>
                  </a:cubicBezTo>
                  <a:cubicBezTo>
                    <a:pt x="38" y="8"/>
                    <a:pt x="39" y="9"/>
                    <a:pt x="39" y="9"/>
                  </a:cubicBezTo>
                  <a:cubicBezTo>
                    <a:pt x="39" y="9"/>
                    <a:pt x="40" y="9"/>
                    <a:pt x="40" y="9"/>
                  </a:cubicBezTo>
                  <a:cubicBezTo>
                    <a:pt x="40" y="9"/>
                    <a:pt x="40" y="9"/>
                    <a:pt x="40" y="8"/>
                  </a:cubicBezTo>
                  <a:cubicBezTo>
                    <a:pt x="40" y="8"/>
                    <a:pt x="40" y="8"/>
                    <a:pt x="40" y="8"/>
                  </a:cubicBezTo>
                  <a:cubicBezTo>
                    <a:pt x="41" y="8"/>
                    <a:pt x="41" y="8"/>
                    <a:pt x="41" y="8"/>
                  </a:cubicBezTo>
                  <a:lnTo>
                    <a:pt x="41" y="38"/>
                  </a:lnTo>
                  <a:cubicBezTo>
                    <a:pt x="40" y="38"/>
                    <a:pt x="40" y="38"/>
                    <a:pt x="40" y="38"/>
                  </a:cubicBezTo>
                  <a:cubicBezTo>
                    <a:pt x="40" y="38"/>
                    <a:pt x="39" y="39"/>
                    <a:pt x="39" y="39"/>
                  </a:cubicBezTo>
                  <a:cubicBezTo>
                    <a:pt x="39" y="40"/>
                    <a:pt x="40" y="41"/>
                    <a:pt x="41" y="41"/>
                  </a:cubicBezTo>
                  <a:cubicBezTo>
                    <a:pt x="40" y="42"/>
                    <a:pt x="40" y="43"/>
                    <a:pt x="40" y="44"/>
                  </a:cubicBezTo>
                  <a:lnTo>
                    <a:pt x="38" y="44"/>
                  </a:lnTo>
                  <a:cubicBezTo>
                    <a:pt x="38" y="43"/>
                    <a:pt x="38" y="43"/>
                    <a:pt x="38" y="43"/>
                  </a:cubicBezTo>
                  <a:cubicBezTo>
                    <a:pt x="38" y="43"/>
                    <a:pt x="38" y="42"/>
                    <a:pt x="38" y="42"/>
                  </a:cubicBezTo>
                  <a:cubicBezTo>
                    <a:pt x="37" y="42"/>
                    <a:pt x="36" y="42"/>
                    <a:pt x="37" y="44"/>
                  </a:cubicBezTo>
                  <a:cubicBezTo>
                    <a:pt x="34" y="44"/>
                    <a:pt x="32" y="44"/>
                    <a:pt x="30" y="43"/>
                  </a:cubicBezTo>
                  <a:cubicBezTo>
                    <a:pt x="28" y="43"/>
                    <a:pt x="26" y="43"/>
                    <a:pt x="24" y="44"/>
                  </a:cubicBezTo>
                  <a:cubicBezTo>
                    <a:pt x="24" y="43"/>
                    <a:pt x="23" y="43"/>
                    <a:pt x="22" y="43"/>
                  </a:cubicBezTo>
                  <a:cubicBezTo>
                    <a:pt x="21" y="43"/>
                    <a:pt x="20" y="43"/>
                    <a:pt x="19" y="44"/>
                  </a:cubicBezTo>
                  <a:cubicBezTo>
                    <a:pt x="18" y="44"/>
                    <a:pt x="17" y="44"/>
                    <a:pt x="16" y="44"/>
                  </a:cubicBezTo>
                  <a:cubicBezTo>
                    <a:pt x="15" y="44"/>
                    <a:pt x="15" y="43"/>
                    <a:pt x="14" y="42"/>
                  </a:cubicBezTo>
                  <a:cubicBezTo>
                    <a:pt x="13" y="44"/>
                    <a:pt x="12" y="44"/>
                    <a:pt x="9" y="44"/>
                  </a:cubicBezTo>
                  <a:cubicBezTo>
                    <a:pt x="9" y="43"/>
                    <a:pt x="9" y="42"/>
                    <a:pt x="9" y="42"/>
                  </a:cubicBezTo>
                  <a:cubicBezTo>
                    <a:pt x="9" y="41"/>
                    <a:pt x="9" y="41"/>
                    <a:pt x="8" y="40"/>
                  </a:cubicBezTo>
                  <a:cubicBezTo>
                    <a:pt x="8" y="40"/>
                    <a:pt x="8" y="39"/>
                    <a:pt x="7" y="39"/>
                  </a:cubicBezTo>
                  <a:cubicBezTo>
                    <a:pt x="7" y="39"/>
                    <a:pt x="6" y="38"/>
                    <a:pt x="6" y="38"/>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5" name="Freeform 80">
              <a:extLst>
                <a:ext uri="{FF2B5EF4-FFF2-40B4-BE49-F238E27FC236}">
                  <a16:creationId xmlns:a16="http://schemas.microsoft.com/office/drawing/2014/main" id="{9641D7A8-7C78-460D-AD46-608AACB12C33}"/>
                </a:ext>
              </a:extLst>
            </p:cNvPr>
            <p:cNvSpPr>
              <a:spLocks noEditPoints="1"/>
            </p:cNvSpPr>
            <p:nvPr/>
          </p:nvSpPr>
          <p:spPr bwMode="auto">
            <a:xfrm>
              <a:off x="4593929" y="1609538"/>
              <a:ext cx="105815" cy="182001"/>
            </a:xfrm>
            <a:custGeom>
              <a:avLst/>
              <a:gdLst>
                <a:gd name="T0" fmla="*/ 68 w 131"/>
                <a:gd name="T1" fmla="*/ 214 h 222"/>
                <a:gd name="T2" fmla="*/ 45 w 131"/>
                <a:gd name="T3" fmla="*/ 219 h 222"/>
                <a:gd name="T4" fmla="*/ 61 w 131"/>
                <a:gd name="T5" fmla="*/ 221 h 222"/>
                <a:gd name="T6" fmla="*/ 66 w 131"/>
                <a:gd name="T7" fmla="*/ 218 h 222"/>
                <a:gd name="T8" fmla="*/ 82 w 131"/>
                <a:gd name="T9" fmla="*/ 216 h 222"/>
                <a:gd name="T10" fmla="*/ 75 w 131"/>
                <a:gd name="T11" fmla="*/ 211 h 222"/>
                <a:gd name="T12" fmla="*/ 86 w 131"/>
                <a:gd name="T13" fmla="*/ 210 h 222"/>
                <a:gd name="T14" fmla="*/ 73 w 131"/>
                <a:gd name="T15" fmla="*/ 210 h 222"/>
                <a:gd name="T16" fmla="*/ 108 w 131"/>
                <a:gd name="T17" fmla="*/ 209 h 222"/>
                <a:gd name="T18" fmla="*/ 77 w 131"/>
                <a:gd name="T19" fmla="*/ 209 h 222"/>
                <a:gd name="T20" fmla="*/ 93 w 131"/>
                <a:gd name="T21" fmla="*/ 208 h 222"/>
                <a:gd name="T22" fmla="*/ 25 w 131"/>
                <a:gd name="T23" fmla="*/ 207 h 222"/>
                <a:gd name="T24" fmla="*/ 87 w 131"/>
                <a:gd name="T25" fmla="*/ 206 h 222"/>
                <a:gd name="T26" fmla="*/ 68 w 131"/>
                <a:gd name="T27" fmla="*/ 205 h 222"/>
                <a:gd name="T28" fmla="*/ 103 w 131"/>
                <a:gd name="T29" fmla="*/ 205 h 222"/>
                <a:gd name="T30" fmla="*/ 84 w 131"/>
                <a:gd name="T31" fmla="*/ 204 h 222"/>
                <a:gd name="T32" fmla="*/ 99 w 131"/>
                <a:gd name="T33" fmla="*/ 204 h 222"/>
                <a:gd name="T34" fmla="*/ 105 w 131"/>
                <a:gd name="T35" fmla="*/ 200 h 222"/>
                <a:gd name="T36" fmla="*/ 98 w 131"/>
                <a:gd name="T37" fmla="*/ 194 h 222"/>
                <a:gd name="T38" fmla="*/ 102 w 131"/>
                <a:gd name="T39" fmla="*/ 200 h 222"/>
                <a:gd name="T40" fmla="*/ 111 w 131"/>
                <a:gd name="T41" fmla="*/ 193 h 222"/>
                <a:gd name="T42" fmla="*/ 113 w 131"/>
                <a:gd name="T43" fmla="*/ 192 h 222"/>
                <a:gd name="T44" fmla="*/ 56 w 131"/>
                <a:gd name="T45" fmla="*/ 190 h 222"/>
                <a:gd name="T46" fmla="*/ 105 w 131"/>
                <a:gd name="T47" fmla="*/ 188 h 222"/>
                <a:gd name="T48" fmla="*/ 107 w 131"/>
                <a:gd name="T49" fmla="*/ 164 h 222"/>
                <a:gd name="T50" fmla="*/ 97 w 131"/>
                <a:gd name="T51" fmla="*/ 137 h 222"/>
                <a:gd name="T52" fmla="*/ 112 w 131"/>
                <a:gd name="T53" fmla="*/ 79 h 222"/>
                <a:gd name="T54" fmla="*/ 16 w 131"/>
                <a:gd name="T55" fmla="*/ 52 h 222"/>
                <a:gd name="T56" fmla="*/ 17 w 131"/>
                <a:gd name="T57" fmla="*/ 45 h 222"/>
                <a:gd name="T58" fmla="*/ 27 w 131"/>
                <a:gd name="T59" fmla="*/ 41 h 222"/>
                <a:gd name="T60" fmla="*/ 34 w 131"/>
                <a:gd name="T61" fmla="*/ 31 h 222"/>
                <a:gd name="T62" fmla="*/ 25 w 131"/>
                <a:gd name="T63" fmla="*/ 27 h 222"/>
                <a:gd name="T64" fmla="*/ 63 w 131"/>
                <a:gd name="T65" fmla="*/ 24 h 222"/>
                <a:gd name="T66" fmla="*/ 41 w 131"/>
                <a:gd name="T67" fmla="*/ 21 h 222"/>
                <a:gd name="T68" fmla="*/ 67 w 131"/>
                <a:gd name="T69" fmla="*/ 18 h 222"/>
                <a:gd name="T70" fmla="*/ 44 w 131"/>
                <a:gd name="T71" fmla="*/ 17 h 222"/>
                <a:gd name="T72" fmla="*/ 67 w 131"/>
                <a:gd name="T73" fmla="*/ 16 h 222"/>
                <a:gd name="T74" fmla="*/ 66 w 131"/>
                <a:gd name="T75" fmla="*/ 14 h 222"/>
                <a:gd name="T76" fmla="*/ 63 w 131"/>
                <a:gd name="T77" fmla="*/ 13 h 222"/>
                <a:gd name="T78" fmla="*/ 97 w 131"/>
                <a:gd name="T79" fmla="*/ 11 h 222"/>
                <a:gd name="T80" fmla="*/ 59 w 131"/>
                <a:gd name="T81" fmla="*/ 5 h 222"/>
                <a:gd name="T82" fmla="*/ 66 w 131"/>
                <a:gd name="T83" fmla="*/ 4 h 222"/>
                <a:gd name="T84" fmla="*/ 113 w 131"/>
                <a:gd name="T85" fmla="*/ 98 h 222"/>
                <a:gd name="T86" fmla="*/ 65 w 131"/>
                <a:gd name="T87" fmla="*/ 36 h 222"/>
                <a:gd name="T88" fmla="*/ 67 w 131"/>
                <a:gd name="T89" fmla="*/ 186 h 222"/>
                <a:gd name="T90" fmla="*/ 127 w 131"/>
                <a:gd name="T91" fmla="*/ 187 h 222"/>
                <a:gd name="T92" fmla="*/ 107 w 131"/>
                <a:gd name="T93" fmla="*/ 211 h 222"/>
                <a:gd name="T94" fmla="*/ 93 w 131"/>
                <a:gd name="T95" fmla="*/ 217 h 222"/>
                <a:gd name="T96" fmla="*/ 94 w 131"/>
                <a:gd name="T97" fmla="*/ 215 h 222"/>
                <a:gd name="T98" fmla="*/ 57 w 131"/>
                <a:gd name="T99" fmla="*/ 220 h 222"/>
                <a:gd name="T100" fmla="*/ 70 w 131"/>
                <a:gd name="T101" fmla="*/ 216 h 222"/>
                <a:gd name="T102" fmla="*/ 72 w 131"/>
                <a:gd name="T103" fmla="*/ 213 h 222"/>
                <a:gd name="T104" fmla="*/ 59 w 131"/>
                <a:gd name="T105" fmla="*/ 211 h 222"/>
                <a:gd name="T106" fmla="*/ 52 w 131"/>
                <a:gd name="T107" fmla="*/ 214 h 222"/>
                <a:gd name="T108" fmla="*/ 43 w 131"/>
                <a:gd name="T109" fmla="*/ 211 h 222"/>
                <a:gd name="T110" fmla="*/ 34 w 131"/>
                <a:gd name="T111" fmla="*/ 211 h 222"/>
                <a:gd name="T112" fmla="*/ 22 w 131"/>
                <a:gd name="T113" fmla="*/ 211 h 222"/>
                <a:gd name="T114" fmla="*/ 18 w 131"/>
                <a:gd name="T115" fmla="*/ 16 h 222"/>
                <a:gd name="T116" fmla="*/ 118 w 131"/>
                <a:gd name="T117" fmla="*/ 2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 h="222">
                  <a:moveTo>
                    <a:pt x="41" y="213"/>
                  </a:moveTo>
                  <a:cubicBezTo>
                    <a:pt x="41" y="212"/>
                    <a:pt x="41" y="212"/>
                    <a:pt x="41" y="212"/>
                  </a:cubicBezTo>
                  <a:cubicBezTo>
                    <a:pt x="41" y="212"/>
                    <a:pt x="41" y="212"/>
                    <a:pt x="41" y="212"/>
                  </a:cubicBezTo>
                  <a:cubicBezTo>
                    <a:pt x="41" y="212"/>
                    <a:pt x="41" y="212"/>
                    <a:pt x="41" y="212"/>
                  </a:cubicBezTo>
                  <a:cubicBezTo>
                    <a:pt x="41" y="213"/>
                    <a:pt x="41" y="213"/>
                    <a:pt x="41" y="213"/>
                  </a:cubicBezTo>
                  <a:close/>
                  <a:moveTo>
                    <a:pt x="45" y="213"/>
                  </a:moveTo>
                  <a:cubicBezTo>
                    <a:pt x="45" y="213"/>
                    <a:pt x="46" y="213"/>
                    <a:pt x="46" y="213"/>
                  </a:cubicBezTo>
                  <a:cubicBezTo>
                    <a:pt x="45" y="214"/>
                    <a:pt x="45" y="214"/>
                    <a:pt x="45" y="214"/>
                  </a:cubicBezTo>
                  <a:cubicBezTo>
                    <a:pt x="45" y="214"/>
                    <a:pt x="45" y="214"/>
                    <a:pt x="44" y="213"/>
                  </a:cubicBezTo>
                  <a:cubicBezTo>
                    <a:pt x="44" y="213"/>
                    <a:pt x="44" y="213"/>
                    <a:pt x="45" y="213"/>
                  </a:cubicBezTo>
                  <a:close/>
                  <a:moveTo>
                    <a:pt x="68" y="214"/>
                  </a:moveTo>
                  <a:cubicBezTo>
                    <a:pt x="68" y="213"/>
                    <a:pt x="68" y="213"/>
                    <a:pt x="69" y="213"/>
                  </a:cubicBezTo>
                  <a:cubicBezTo>
                    <a:pt x="70" y="213"/>
                    <a:pt x="70" y="213"/>
                    <a:pt x="70" y="214"/>
                  </a:cubicBezTo>
                  <a:lnTo>
                    <a:pt x="68" y="214"/>
                  </a:lnTo>
                  <a:close/>
                  <a:moveTo>
                    <a:pt x="62" y="214"/>
                  </a:moveTo>
                  <a:cubicBezTo>
                    <a:pt x="62" y="214"/>
                    <a:pt x="62" y="214"/>
                    <a:pt x="62" y="214"/>
                  </a:cubicBezTo>
                  <a:cubicBezTo>
                    <a:pt x="62" y="214"/>
                    <a:pt x="63" y="214"/>
                    <a:pt x="63" y="214"/>
                  </a:cubicBezTo>
                  <a:cubicBezTo>
                    <a:pt x="63" y="214"/>
                    <a:pt x="63" y="214"/>
                    <a:pt x="62" y="214"/>
                  </a:cubicBezTo>
                  <a:cubicBezTo>
                    <a:pt x="62" y="214"/>
                    <a:pt x="62" y="214"/>
                    <a:pt x="62" y="214"/>
                  </a:cubicBezTo>
                  <a:close/>
                  <a:moveTo>
                    <a:pt x="56" y="218"/>
                  </a:moveTo>
                  <a:cubicBezTo>
                    <a:pt x="56" y="219"/>
                    <a:pt x="55" y="220"/>
                    <a:pt x="55" y="220"/>
                  </a:cubicBezTo>
                  <a:cubicBezTo>
                    <a:pt x="54" y="220"/>
                    <a:pt x="54" y="220"/>
                    <a:pt x="53" y="220"/>
                  </a:cubicBezTo>
                  <a:cubicBezTo>
                    <a:pt x="53" y="220"/>
                    <a:pt x="52" y="220"/>
                    <a:pt x="52" y="220"/>
                  </a:cubicBezTo>
                  <a:cubicBezTo>
                    <a:pt x="52" y="220"/>
                    <a:pt x="52" y="220"/>
                    <a:pt x="52" y="221"/>
                  </a:cubicBezTo>
                  <a:cubicBezTo>
                    <a:pt x="52" y="221"/>
                    <a:pt x="51" y="221"/>
                    <a:pt x="50" y="221"/>
                  </a:cubicBezTo>
                  <a:cubicBezTo>
                    <a:pt x="49" y="221"/>
                    <a:pt x="49" y="221"/>
                    <a:pt x="48" y="221"/>
                  </a:cubicBezTo>
                  <a:cubicBezTo>
                    <a:pt x="47" y="220"/>
                    <a:pt x="47" y="220"/>
                    <a:pt x="46" y="220"/>
                  </a:cubicBezTo>
                  <a:cubicBezTo>
                    <a:pt x="45" y="220"/>
                    <a:pt x="45" y="219"/>
                    <a:pt x="45" y="219"/>
                  </a:cubicBezTo>
                  <a:cubicBezTo>
                    <a:pt x="46" y="219"/>
                    <a:pt x="47" y="219"/>
                    <a:pt x="48" y="219"/>
                  </a:cubicBezTo>
                  <a:cubicBezTo>
                    <a:pt x="49" y="219"/>
                    <a:pt x="50" y="219"/>
                    <a:pt x="51" y="220"/>
                  </a:cubicBezTo>
                  <a:cubicBezTo>
                    <a:pt x="51" y="219"/>
                    <a:pt x="52" y="218"/>
                    <a:pt x="53" y="218"/>
                  </a:cubicBezTo>
                  <a:cubicBezTo>
                    <a:pt x="54" y="219"/>
                    <a:pt x="55" y="219"/>
                    <a:pt x="56" y="218"/>
                  </a:cubicBezTo>
                  <a:close/>
                  <a:moveTo>
                    <a:pt x="82" y="220"/>
                  </a:moveTo>
                  <a:cubicBezTo>
                    <a:pt x="82" y="221"/>
                    <a:pt x="82" y="221"/>
                    <a:pt x="81" y="221"/>
                  </a:cubicBezTo>
                  <a:cubicBezTo>
                    <a:pt x="81" y="221"/>
                    <a:pt x="80" y="221"/>
                    <a:pt x="80" y="221"/>
                  </a:cubicBezTo>
                  <a:cubicBezTo>
                    <a:pt x="80" y="220"/>
                    <a:pt x="80" y="220"/>
                    <a:pt x="80" y="220"/>
                  </a:cubicBezTo>
                  <a:cubicBezTo>
                    <a:pt x="81" y="220"/>
                    <a:pt x="81" y="220"/>
                    <a:pt x="82" y="220"/>
                  </a:cubicBezTo>
                  <a:close/>
                  <a:moveTo>
                    <a:pt x="61" y="221"/>
                  </a:moveTo>
                  <a:cubicBezTo>
                    <a:pt x="61" y="221"/>
                    <a:pt x="61" y="221"/>
                    <a:pt x="62" y="220"/>
                  </a:cubicBezTo>
                  <a:cubicBezTo>
                    <a:pt x="62" y="220"/>
                    <a:pt x="62" y="220"/>
                    <a:pt x="62" y="219"/>
                  </a:cubicBezTo>
                  <a:cubicBezTo>
                    <a:pt x="61" y="219"/>
                    <a:pt x="61" y="219"/>
                    <a:pt x="60" y="220"/>
                  </a:cubicBezTo>
                  <a:cubicBezTo>
                    <a:pt x="60" y="221"/>
                    <a:pt x="60" y="221"/>
                    <a:pt x="61" y="221"/>
                  </a:cubicBezTo>
                  <a:close/>
                  <a:moveTo>
                    <a:pt x="71" y="219"/>
                  </a:moveTo>
                  <a:cubicBezTo>
                    <a:pt x="71" y="219"/>
                    <a:pt x="71" y="218"/>
                    <a:pt x="71" y="218"/>
                  </a:cubicBezTo>
                  <a:cubicBezTo>
                    <a:pt x="71" y="218"/>
                    <a:pt x="71" y="218"/>
                    <a:pt x="70" y="219"/>
                  </a:cubicBezTo>
                  <a:cubicBezTo>
                    <a:pt x="70" y="219"/>
                    <a:pt x="71" y="219"/>
                    <a:pt x="71" y="219"/>
                  </a:cubicBezTo>
                  <a:cubicBezTo>
                    <a:pt x="71" y="219"/>
                    <a:pt x="71" y="219"/>
                    <a:pt x="71" y="219"/>
                  </a:cubicBezTo>
                  <a:close/>
                  <a:moveTo>
                    <a:pt x="69" y="219"/>
                  </a:moveTo>
                  <a:cubicBezTo>
                    <a:pt x="69" y="219"/>
                    <a:pt x="69" y="219"/>
                    <a:pt x="69" y="219"/>
                  </a:cubicBezTo>
                  <a:cubicBezTo>
                    <a:pt x="69" y="219"/>
                    <a:pt x="70" y="219"/>
                    <a:pt x="70" y="218"/>
                  </a:cubicBezTo>
                  <a:cubicBezTo>
                    <a:pt x="70" y="218"/>
                    <a:pt x="69" y="218"/>
                    <a:pt x="69" y="218"/>
                  </a:cubicBezTo>
                  <a:cubicBezTo>
                    <a:pt x="69" y="217"/>
                    <a:pt x="69" y="217"/>
                    <a:pt x="69" y="218"/>
                  </a:cubicBezTo>
                  <a:lnTo>
                    <a:pt x="69" y="219"/>
                  </a:lnTo>
                  <a:close/>
                  <a:moveTo>
                    <a:pt x="64" y="220"/>
                  </a:moveTo>
                  <a:cubicBezTo>
                    <a:pt x="65" y="220"/>
                    <a:pt x="65" y="220"/>
                    <a:pt x="65" y="219"/>
                  </a:cubicBezTo>
                  <a:cubicBezTo>
                    <a:pt x="66" y="219"/>
                    <a:pt x="66" y="219"/>
                    <a:pt x="66" y="218"/>
                  </a:cubicBezTo>
                  <a:cubicBezTo>
                    <a:pt x="65" y="218"/>
                    <a:pt x="65" y="218"/>
                    <a:pt x="65" y="218"/>
                  </a:cubicBezTo>
                  <a:cubicBezTo>
                    <a:pt x="64" y="218"/>
                    <a:pt x="64" y="218"/>
                    <a:pt x="64" y="219"/>
                  </a:cubicBezTo>
                  <a:cubicBezTo>
                    <a:pt x="64" y="219"/>
                    <a:pt x="64" y="219"/>
                    <a:pt x="64" y="220"/>
                  </a:cubicBezTo>
                  <a:cubicBezTo>
                    <a:pt x="64" y="220"/>
                    <a:pt x="64" y="220"/>
                    <a:pt x="64" y="220"/>
                  </a:cubicBezTo>
                  <a:close/>
                  <a:moveTo>
                    <a:pt x="79" y="213"/>
                  </a:moveTo>
                  <a:cubicBezTo>
                    <a:pt x="79" y="214"/>
                    <a:pt x="79" y="214"/>
                    <a:pt x="79" y="214"/>
                  </a:cubicBezTo>
                  <a:cubicBezTo>
                    <a:pt x="79" y="214"/>
                    <a:pt x="79" y="215"/>
                    <a:pt x="79" y="215"/>
                  </a:cubicBezTo>
                  <a:cubicBezTo>
                    <a:pt x="80" y="215"/>
                    <a:pt x="80" y="215"/>
                    <a:pt x="80" y="215"/>
                  </a:cubicBezTo>
                  <a:cubicBezTo>
                    <a:pt x="80" y="215"/>
                    <a:pt x="81" y="215"/>
                    <a:pt x="81" y="216"/>
                  </a:cubicBezTo>
                  <a:cubicBezTo>
                    <a:pt x="81" y="216"/>
                    <a:pt x="81" y="217"/>
                    <a:pt x="80" y="217"/>
                  </a:cubicBezTo>
                  <a:cubicBezTo>
                    <a:pt x="80" y="217"/>
                    <a:pt x="80" y="217"/>
                    <a:pt x="81" y="217"/>
                  </a:cubicBezTo>
                  <a:cubicBezTo>
                    <a:pt x="82" y="217"/>
                    <a:pt x="82" y="217"/>
                    <a:pt x="82" y="217"/>
                  </a:cubicBezTo>
                  <a:cubicBezTo>
                    <a:pt x="82" y="217"/>
                    <a:pt x="82" y="216"/>
                    <a:pt x="82" y="216"/>
                  </a:cubicBezTo>
                  <a:cubicBezTo>
                    <a:pt x="82" y="216"/>
                    <a:pt x="82" y="216"/>
                    <a:pt x="82" y="216"/>
                  </a:cubicBezTo>
                  <a:cubicBezTo>
                    <a:pt x="83" y="216"/>
                    <a:pt x="83" y="216"/>
                    <a:pt x="83" y="216"/>
                  </a:cubicBezTo>
                  <a:cubicBezTo>
                    <a:pt x="84" y="214"/>
                    <a:pt x="83" y="213"/>
                    <a:pt x="81" y="213"/>
                  </a:cubicBezTo>
                  <a:cubicBezTo>
                    <a:pt x="81" y="213"/>
                    <a:pt x="81" y="214"/>
                    <a:pt x="80" y="213"/>
                  </a:cubicBezTo>
                  <a:cubicBezTo>
                    <a:pt x="80" y="213"/>
                    <a:pt x="79" y="213"/>
                    <a:pt x="79" y="213"/>
                  </a:cubicBezTo>
                  <a:close/>
                  <a:moveTo>
                    <a:pt x="77" y="211"/>
                  </a:moveTo>
                  <a:cubicBezTo>
                    <a:pt x="76" y="212"/>
                    <a:pt x="76" y="212"/>
                    <a:pt x="76" y="212"/>
                  </a:cubicBezTo>
                  <a:cubicBezTo>
                    <a:pt x="77" y="212"/>
                    <a:pt x="77" y="212"/>
                    <a:pt x="77" y="212"/>
                  </a:cubicBezTo>
                  <a:cubicBezTo>
                    <a:pt x="77" y="212"/>
                    <a:pt x="77" y="211"/>
                    <a:pt x="77" y="211"/>
                  </a:cubicBezTo>
                  <a:cubicBezTo>
                    <a:pt x="77" y="211"/>
                    <a:pt x="77" y="211"/>
                    <a:pt x="77" y="211"/>
                  </a:cubicBezTo>
                  <a:close/>
                  <a:moveTo>
                    <a:pt x="75" y="211"/>
                  </a:moveTo>
                  <a:cubicBezTo>
                    <a:pt x="74" y="212"/>
                    <a:pt x="74" y="212"/>
                    <a:pt x="74" y="212"/>
                  </a:cubicBezTo>
                  <a:cubicBezTo>
                    <a:pt x="74" y="212"/>
                    <a:pt x="75" y="212"/>
                    <a:pt x="75" y="212"/>
                  </a:cubicBezTo>
                  <a:cubicBezTo>
                    <a:pt x="75" y="212"/>
                    <a:pt x="75" y="212"/>
                    <a:pt x="75" y="212"/>
                  </a:cubicBezTo>
                  <a:cubicBezTo>
                    <a:pt x="76" y="211"/>
                    <a:pt x="75" y="211"/>
                    <a:pt x="75" y="211"/>
                  </a:cubicBezTo>
                  <a:lnTo>
                    <a:pt x="75" y="211"/>
                  </a:lnTo>
                  <a:close/>
                  <a:moveTo>
                    <a:pt x="62" y="211"/>
                  </a:moveTo>
                  <a:cubicBezTo>
                    <a:pt x="62" y="211"/>
                    <a:pt x="62" y="211"/>
                    <a:pt x="62" y="211"/>
                  </a:cubicBezTo>
                  <a:cubicBezTo>
                    <a:pt x="62" y="211"/>
                    <a:pt x="61" y="211"/>
                    <a:pt x="61" y="211"/>
                  </a:cubicBezTo>
                  <a:cubicBezTo>
                    <a:pt x="61" y="211"/>
                    <a:pt x="61" y="212"/>
                    <a:pt x="62" y="212"/>
                  </a:cubicBezTo>
                  <a:cubicBezTo>
                    <a:pt x="62" y="212"/>
                    <a:pt x="62" y="211"/>
                    <a:pt x="62" y="211"/>
                  </a:cubicBezTo>
                  <a:close/>
                  <a:moveTo>
                    <a:pt x="99" y="213"/>
                  </a:moveTo>
                  <a:cubicBezTo>
                    <a:pt x="99" y="212"/>
                    <a:pt x="99" y="212"/>
                    <a:pt x="99" y="211"/>
                  </a:cubicBezTo>
                  <a:cubicBezTo>
                    <a:pt x="99" y="211"/>
                    <a:pt x="98" y="210"/>
                    <a:pt x="98" y="210"/>
                  </a:cubicBezTo>
                  <a:cubicBezTo>
                    <a:pt x="97" y="211"/>
                    <a:pt x="97" y="212"/>
                    <a:pt x="97" y="213"/>
                  </a:cubicBezTo>
                  <a:lnTo>
                    <a:pt x="99" y="213"/>
                  </a:lnTo>
                  <a:close/>
                  <a:moveTo>
                    <a:pt x="85" y="211"/>
                  </a:moveTo>
                  <a:lnTo>
                    <a:pt x="86" y="211"/>
                  </a:lnTo>
                  <a:lnTo>
                    <a:pt x="86" y="210"/>
                  </a:lnTo>
                  <a:lnTo>
                    <a:pt x="85" y="210"/>
                  </a:lnTo>
                  <a:lnTo>
                    <a:pt x="85" y="211"/>
                  </a:lnTo>
                  <a:close/>
                  <a:moveTo>
                    <a:pt x="25" y="210"/>
                  </a:moveTo>
                  <a:cubicBezTo>
                    <a:pt x="25" y="210"/>
                    <a:pt x="25" y="210"/>
                    <a:pt x="25" y="210"/>
                  </a:cubicBezTo>
                  <a:cubicBezTo>
                    <a:pt x="25" y="210"/>
                    <a:pt x="25" y="210"/>
                    <a:pt x="25" y="211"/>
                  </a:cubicBezTo>
                  <a:cubicBezTo>
                    <a:pt x="25" y="211"/>
                    <a:pt x="25" y="211"/>
                    <a:pt x="25" y="210"/>
                  </a:cubicBezTo>
                  <a:cubicBezTo>
                    <a:pt x="25" y="210"/>
                    <a:pt x="26" y="210"/>
                    <a:pt x="25" y="210"/>
                  </a:cubicBezTo>
                  <a:close/>
                  <a:moveTo>
                    <a:pt x="95" y="209"/>
                  </a:moveTo>
                  <a:cubicBezTo>
                    <a:pt x="95" y="209"/>
                    <a:pt x="94" y="209"/>
                    <a:pt x="94" y="209"/>
                  </a:cubicBezTo>
                  <a:cubicBezTo>
                    <a:pt x="94" y="210"/>
                    <a:pt x="94" y="210"/>
                    <a:pt x="94" y="210"/>
                  </a:cubicBezTo>
                  <a:cubicBezTo>
                    <a:pt x="94" y="210"/>
                    <a:pt x="94" y="210"/>
                    <a:pt x="95" y="210"/>
                  </a:cubicBezTo>
                  <a:cubicBezTo>
                    <a:pt x="95" y="210"/>
                    <a:pt x="95" y="209"/>
                    <a:pt x="95" y="209"/>
                  </a:cubicBezTo>
                  <a:close/>
                  <a:moveTo>
                    <a:pt x="74" y="210"/>
                  </a:moveTo>
                  <a:cubicBezTo>
                    <a:pt x="73" y="210"/>
                    <a:pt x="73" y="210"/>
                    <a:pt x="73" y="210"/>
                  </a:cubicBezTo>
                  <a:cubicBezTo>
                    <a:pt x="73" y="210"/>
                    <a:pt x="73" y="210"/>
                    <a:pt x="73" y="210"/>
                  </a:cubicBezTo>
                  <a:cubicBezTo>
                    <a:pt x="73" y="210"/>
                    <a:pt x="73" y="210"/>
                    <a:pt x="73" y="210"/>
                  </a:cubicBezTo>
                  <a:cubicBezTo>
                    <a:pt x="73" y="210"/>
                    <a:pt x="74" y="210"/>
                    <a:pt x="74" y="210"/>
                  </a:cubicBezTo>
                  <a:close/>
                  <a:moveTo>
                    <a:pt x="37" y="210"/>
                  </a:moveTo>
                  <a:cubicBezTo>
                    <a:pt x="37" y="210"/>
                    <a:pt x="37" y="210"/>
                    <a:pt x="37" y="210"/>
                  </a:cubicBezTo>
                  <a:cubicBezTo>
                    <a:pt x="37" y="210"/>
                    <a:pt x="37" y="210"/>
                    <a:pt x="37" y="210"/>
                  </a:cubicBezTo>
                  <a:cubicBezTo>
                    <a:pt x="37" y="210"/>
                    <a:pt x="37" y="210"/>
                    <a:pt x="37" y="210"/>
                  </a:cubicBezTo>
                  <a:cubicBezTo>
                    <a:pt x="37" y="210"/>
                    <a:pt x="37" y="210"/>
                    <a:pt x="37" y="210"/>
                  </a:cubicBezTo>
                  <a:close/>
                  <a:moveTo>
                    <a:pt x="26" y="209"/>
                  </a:moveTo>
                  <a:cubicBezTo>
                    <a:pt x="26" y="210"/>
                    <a:pt x="26" y="211"/>
                    <a:pt x="26" y="211"/>
                  </a:cubicBezTo>
                  <a:cubicBezTo>
                    <a:pt x="27" y="211"/>
                    <a:pt x="27" y="211"/>
                    <a:pt x="27" y="211"/>
                  </a:cubicBezTo>
                  <a:cubicBezTo>
                    <a:pt x="27" y="211"/>
                    <a:pt x="27" y="210"/>
                    <a:pt x="27" y="210"/>
                  </a:cubicBezTo>
                  <a:cubicBezTo>
                    <a:pt x="27" y="210"/>
                    <a:pt x="27" y="210"/>
                    <a:pt x="26" y="209"/>
                  </a:cubicBezTo>
                  <a:close/>
                  <a:moveTo>
                    <a:pt x="108" y="209"/>
                  </a:moveTo>
                  <a:cubicBezTo>
                    <a:pt x="108" y="209"/>
                    <a:pt x="108" y="209"/>
                    <a:pt x="108" y="209"/>
                  </a:cubicBezTo>
                  <a:cubicBezTo>
                    <a:pt x="108" y="209"/>
                    <a:pt x="108" y="209"/>
                    <a:pt x="108" y="209"/>
                  </a:cubicBezTo>
                  <a:cubicBezTo>
                    <a:pt x="108" y="209"/>
                    <a:pt x="108" y="209"/>
                    <a:pt x="108" y="209"/>
                  </a:cubicBezTo>
                  <a:cubicBezTo>
                    <a:pt x="108" y="209"/>
                    <a:pt x="108" y="209"/>
                    <a:pt x="108" y="209"/>
                  </a:cubicBezTo>
                  <a:close/>
                  <a:moveTo>
                    <a:pt x="101" y="211"/>
                  </a:moveTo>
                  <a:cubicBezTo>
                    <a:pt x="102" y="211"/>
                    <a:pt x="103" y="210"/>
                    <a:pt x="103" y="208"/>
                  </a:cubicBezTo>
                  <a:cubicBezTo>
                    <a:pt x="102" y="209"/>
                    <a:pt x="102" y="209"/>
                    <a:pt x="101" y="209"/>
                  </a:cubicBezTo>
                  <a:cubicBezTo>
                    <a:pt x="101" y="209"/>
                    <a:pt x="100" y="210"/>
                    <a:pt x="101" y="211"/>
                  </a:cubicBezTo>
                  <a:close/>
                  <a:moveTo>
                    <a:pt x="100" y="209"/>
                  </a:moveTo>
                  <a:cubicBezTo>
                    <a:pt x="100" y="209"/>
                    <a:pt x="100" y="209"/>
                    <a:pt x="100" y="209"/>
                  </a:cubicBezTo>
                  <a:cubicBezTo>
                    <a:pt x="100" y="209"/>
                    <a:pt x="100" y="209"/>
                    <a:pt x="100" y="209"/>
                  </a:cubicBezTo>
                  <a:cubicBezTo>
                    <a:pt x="100" y="209"/>
                    <a:pt x="100" y="209"/>
                    <a:pt x="100" y="209"/>
                  </a:cubicBezTo>
                  <a:cubicBezTo>
                    <a:pt x="100" y="209"/>
                    <a:pt x="100" y="209"/>
                    <a:pt x="100" y="209"/>
                  </a:cubicBezTo>
                  <a:close/>
                  <a:moveTo>
                    <a:pt x="77" y="209"/>
                  </a:moveTo>
                  <a:cubicBezTo>
                    <a:pt x="77" y="209"/>
                    <a:pt x="77" y="209"/>
                    <a:pt x="76" y="209"/>
                  </a:cubicBezTo>
                  <a:cubicBezTo>
                    <a:pt x="76" y="209"/>
                    <a:pt x="76" y="209"/>
                    <a:pt x="76" y="209"/>
                  </a:cubicBezTo>
                  <a:cubicBezTo>
                    <a:pt x="76" y="209"/>
                    <a:pt x="76" y="209"/>
                    <a:pt x="76" y="209"/>
                  </a:cubicBezTo>
                  <a:cubicBezTo>
                    <a:pt x="76" y="209"/>
                    <a:pt x="76" y="209"/>
                    <a:pt x="77" y="209"/>
                  </a:cubicBezTo>
                  <a:close/>
                  <a:moveTo>
                    <a:pt x="28" y="208"/>
                  </a:moveTo>
                  <a:cubicBezTo>
                    <a:pt x="28" y="208"/>
                    <a:pt x="28" y="208"/>
                    <a:pt x="27" y="208"/>
                  </a:cubicBezTo>
                  <a:cubicBezTo>
                    <a:pt x="27" y="209"/>
                    <a:pt x="27" y="209"/>
                    <a:pt x="27" y="209"/>
                  </a:cubicBezTo>
                  <a:cubicBezTo>
                    <a:pt x="27" y="209"/>
                    <a:pt x="28" y="209"/>
                    <a:pt x="28" y="209"/>
                  </a:cubicBezTo>
                  <a:cubicBezTo>
                    <a:pt x="28" y="209"/>
                    <a:pt x="28" y="209"/>
                    <a:pt x="28" y="208"/>
                  </a:cubicBezTo>
                  <a:close/>
                  <a:moveTo>
                    <a:pt x="93" y="208"/>
                  </a:moveTo>
                  <a:cubicBezTo>
                    <a:pt x="93" y="208"/>
                    <a:pt x="93" y="208"/>
                    <a:pt x="93" y="208"/>
                  </a:cubicBezTo>
                  <a:cubicBezTo>
                    <a:pt x="92" y="208"/>
                    <a:pt x="92" y="208"/>
                    <a:pt x="93" y="208"/>
                  </a:cubicBezTo>
                  <a:cubicBezTo>
                    <a:pt x="93" y="209"/>
                    <a:pt x="93" y="209"/>
                    <a:pt x="93" y="208"/>
                  </a:cubicBezTo>
                  <a:cubicBezTo>
                    <a:pt x="93" y="208"/>
                    <a:pt x="93" y="208"/>
                    <a:pt x="93" y="208"/>
                  </a:cubicBezTo>
                  <a:close/>
                  <a:moveTo>
                    <a:pt x="105" y="208"/>
                  </a:moveTo>
                  <a:cubicBezTo>
                    <a:pt x="105" y="208"/>
                    <a:pt x="105" y="208"/>
                    <a:pt x="105" y="208"/>
                  </a:cubicBezTo>
                  <a:cubicBezTo>
                    <a:pt x="104" y="208"/>
                    <a:pt x="104" y="208"/>
                    <a:pt x="104" y="208"/>
                  </a:cubicBezTo>
                  <a:cubicBezTo>
                    <a:pt x="104" y="208"/>
                    <a:pt x="104" y="208"/>
                    <a:pt x="105" y="208"/>
                  </a:cubicBezTo>
                  <a:cubicBezTo>
                    <a:pt x="105" y="208"/>
                    <a:pt x="105" y="208"/>
                    <a:pt x="105" y="208"/>
                  </a:cubicBezTo>
                  <a:close/>
                  <a:moveTo>
                    <a:pt x="90" y="209"/>
                  </a:moveTo>
                  <a:cubicBezTo>
                    <a:pt x="90" y="208"/>
                    <a:pt x="90" y="208"/>
                    <a:pt x="89" y="207"/>
                  </a:cubicBezTo>
                  <a:cubicBezTo>
                    <a:pt x="89" y="208"/>
                    <a:pt x="89" y="208"/>
                    <a:pt x="89" y="208"/>
                  </a:cubicBezTo>
                  <a:cubicBezTo>
                    <a:pt x="88" y="208"/>
                    <a:pt x="88" y="209"/>
                    <a:pt x="88" y="209"/>
                  </a:cubicBezTo>
                  <a:lnTo>
                    <a:pt x="90" y="209"/>
                  </a:lnTo>
                  <a:close/>
                  <a:moveTo>
                    <a:pt x="25" y="208"/>
                  </a:moveTo>
                  <a:lnTo>
                    <a:pt x="26" y="208"/>
                  </a:lnTo>
                  <a:lnTo>
                    <a:pt x="26" y="207"/>
                  </a:lnTo>
                  <a:lnTo>
                    <a:pt x="25" y="207"/>
                  </a:lnTo>
                  <a:lnTo>
                    <a:pt x="25" y="208"/>
                  </a:lnTo>
                  <a:close/>
                  <a:moveTo>
                    <a:pt x="78" y="207"/>
                  </a:moveTo>
                  <a:cubicBezTo>
                    <a:pt x="78" y="207"/>
                    <a:pt x="77" y="206"/>
                    <a:pt x="77" y="206"/>
                  </a:cubicBezTo>
                  <a:cubicBezTo>
                    <a:pt x="77" y="206"/>
                    <a:pt x="77" y="207"/>
                    <a:pt x="77" y="207"/>
                  </a:cubicBezTo>
                  <a:cubicBezTo>
                    <a:pt x="77" y="207"/>
                    <a:pt x="77" y="207"/>
                    <a:pt x="78" y="207"/>
                  </a:cubicBezTo>
                  <a:close/>
                  <a:moveTo>
                    <a:pt x="29" y="207"/>
                  </a:moveTo>
                  <a:cubicBezTo>
                    <a:pt x="28" y="207"/>
                    <a:pt x="28" y="207"/>
                    <a:pt x="28" y="207"/>
                  </a:cubicBezTo>
                  <a:cubicBezTo>
                    <a:pt x="29" y="207"/>
                    <a:pt x="29" y="207"/>
                    <a:pt x="29" y="207"/>
                  </a:cubicBezTo>
                  <a:close/>
                  <a:moveTo>
                    <a:pt x="105" y="207"/>
                  </a:moveTo>
                  <a:cubicBezTo>
                    <a:pt x="106" y="207"/>
                    <a:pt x="107" y="207"/>
                    <a:pt x="107" y="207"/>
                  </a:cubicBezTo>
                  <a:cubicBezTo>
                    <a:pt x="108" y="208"/>
                    <a:pt x="108" y="207"/>
                    <a:pt x="108" y="206"/>
                  </a:cubicBezTo>
                  <a:cubicBezTo>
                    <a:pt x="107" y="206"/>
                    <a:pt x="107" y="206"/>
                    <a:pt x="106" y="206"/>
                  </a:cubicBezTo>
                  <a:cubicBezTo>
                    <a:pt x="106" y="206"/>
                    <a:pt x="105" y="206"/>
                    <a:pt x="105" y="207"/>
                  </a:cubicBezTo>
                  <a:close/>
                  <a:moveTo>
                    <a:pt x="87" y="206"/>
                  </a:moveTo>
                  <a:cubicBezTo>
                    <a:pt x="87" y="206"/>
                    <a:pt x="87" y="205"/>
                    <a:pt x="86" y="205"/>
                  </a:cubicBezTo>
                  <a:cubicBezTo>
                    <a:pt x="86" y="205"/>
                    <a:pt x="86" y="205"/>
                    <a:pt x="86" y="206"/>
                  </a:cubicBezTo>
                  <a:cubicBezTo>
                    <a:pt x="86" y="206"/>
                    <a:pt x="86" y="206"/>
                    <a:pt x="86" y="206"/>
                  </a:cubicBezTo>
                  <a:cubicBezTo>
                    <a:pt x="87" y="206"/>
                    <a:pt x="87" y="206"/>
                    <a:pt x="87" y="206"/>
                  </a:cubicBezTo>
                  <a:close/>
                  <a:moveTo>
                    <a:pt x="74" y="207"/>
                  </a:moveTo>
                  <a:lnTo>
                    <a:pt x="75" y="207"/>
                  </a:lnTo>
                  <a:lnTo>
                    <a:pt x="75" y="206"/>
                  </a:lnTo>
                  <a:lnTo>
                    <a:pt x="74" y="206"/>
                  </a:lnTo>
                  <a:lnTo>
                    <a:pt x="74" y="207"/>
                  </a:lnTo>
                  <a:close/>
                  <a:moveTo>
                    <a:pt x="69" y="210"/>
                  </a:moveTo>
                  <a:cubicBezTo>
                    <a:pt x="69" y="209"/>
                    <a:pt x="69" y="209"/>
                    <a:pt x="69" y="209"/>
                  </a:cubicBezTo>
                  <a:cubicBezTo>
                    <a:pt x="69" y="208"/>
                    <a:pt x="69" y="208"/>
                    <a:pt x="69" y="207"/>
                  </a:cubicBezTo>
                  <a:cubicBezTo>
                    <a:pt x="69" y="207"/>
                    <a:pt x="69" y="206"/>
                    <a:pt x="69" y="206"/>
                  </a:cubicBezTo>
                  <a:cubicBezTo>
                    <a:pt x="69" y="205"/>
                    <a:pt x="69" y="205"/>
                    <a:pt x="68" y="205"/>
                  </a:cubicBezTo>
                  <a:cubicBezTo>
                    <a:pt x="68" y="206"/>
                    <a:pt x="68" y="207"/>
                    <a:pt x="68" y="208"/>
                  </a:cubicBezTo>
                  <a:cubicBezTo>
                    <a:pt x="67" y="209"/>
                    <a:pt x="68" y="209"/>
                    <a:pt x="69" y="210"/>
                  </a:cubicBezTo>
                  <a:close/>
                  <a:moveTo>
                    <a:pt x="63" y="206"/>
                  </a:moveTo>
                  <a:cubicBezTo>
                    <a:pt x="63" y="206"/>
                    <a:pt x="63" y="206"/>
                    <a:pt x="63" y="206"/>
                  </a:cubicBezTo>
                  <a:cubicBezTo>
                    <a:pt x="63" y="206"/>
                    <a:pt x="62" y="206"/>
                    <a:pt x="62" y="206"/>
                  </a:cubicBezTo>
                  <a:cubicBezTo>
                    <a:pt x="63" y="206"/>
                    <a:pt x="63" y="206"/>
                    <a:pt x="63" y="206"/>
                  </a:cubicBezTo>
                  <a:cubicBezTo>
                    <a:pt x="63" y="206"/>
                    <a:pt x="63" y="206"/>
                    <a:pt x="63" y="206"/>
                  </a:cubicBezTo>
                  <a:close/>
                  <a:moveTo>
                    <a:pt x="23" y="206"/>
                  </a:moveTo>
                  <a:cubicBezTo>
                    <a:pt x="23" y="206"/>
                    <a:pt x="23" y="206"/>
                    <a:pt x="23" y="206"/>
                  </a:cubicBezTo>
                  <a:cubicBezTo>
                    <a:pt x="22" y="205"/>
                    <a:pt x="22" y="206"/>
                    <a:pt x="22" y="206"/>
                  </a:cubicBezTo>
                  <a:cubicBezTo>
                    <a:pt x="22" y="206"/>
                    <a:pt x="22" y="206"/>
                    <a:pt x="22" y="206"/>
                  </a:cubicBezTo>
                  <a:cubicBezTo>
                    <a:pt x="23" y="206"/>
                    <a:pt x="23" y="206"/>
                    <a:pt x="23" y="206"/>
                  </a:cubicBezTo>
                  <a:close/>
                  <a:moveTo>
                    <a:pt x="104" y="205"/>
                  </a:moveTo>
                  <a:cubicBezTo>
                    <a:pt x="104" y="205"/>
                    <a:pt x="104" y="205"/>
                    <a:pt x="103" y="205"/>
                  </a:cubicBezTo>
                  <a:cubicBezTo>
                    <a:pt x="103" y="205"/>
                    <a:pt x="103" y="205"/>
                    <a:pt x="103" y="205"/>
                  </a:cubicBezTo>
                  <a:cubicBezTo>
                    <a:pt x="103" y="205"/>
                    <a:pt x="103" y="205"/>
                    <a:pt x="104" y="205"/>
                  </a:cubicBezTo>
                  <a:cubicBezTo>
                    <a:pt x="104" y="205"/>
                    <a:pt x="104" y="205"/>
                    <a:pt x="104" y="205"/>
                  </a:cubicBezTo>
                  <a:close/>
                  <a:moveTo>
                    <a:pt x="112" y="206"/>
                  </a:moveTo>
                  <a:cubicBezTo>
                    <a:pt x="113" y="206"/>
                    <a:pt x="113" y="205"/>
                    <a:pt x="114" y="204"/>
                  </a:cubicBezTo>
                  <a:cubicBezTo>
                    <a:pt x="113" y="204"/>
                    <a:pt x="113" y="204"/>
                    <a:pt x="112" y="204"/>
                  </a:cubicBezTo>
                  <a:cubicBezTo>
                    <a:pt x="112" y="205"/>
                    <a:pt x="112" y="205"/>
                    <a:pt x="112" y="206"/>
                  </a:cubicBezTo>
                  <a:close/>
                  <a:moveTo>
                    <a:pt x="91" y="205"/>
                  </a:moveTo>
                  <a:cubicBezTo>
                    <a:pt x="91" y="205"/>
                    <a:pt x="91" y="205"/>
                    <a:pt x="91" y="205"/>
                  </a:cubicBezTo>
                  <a:cubicBezTo>
                    <a:pt x="90" y="204"/>
                    <a:pt x="90" y="204"/>
                    <a:pt x="90" y="205"/>
                  </a:cubicBezTo>
                  <a:cubicBezTo>
                    <a:pt x="90" y="205"/>
                    <a:pt x="90" y="205"/>
                    <a:pt x="91" y="205"/>
                  </a:cubicBezTo>
                  <a:cubicBezTo>
                    <a:pt x="91" y="205"/>
                    <a:pt x="91" y="205"/>
                    <a:pt x="91" y="205"/>
                  </a:cubicBezTo>
                  <a:close/>
                  <a:moveTo>
                    <a:pt x="84" y="205"/>
                  </a:moveTo>
                  <a:cubicBezTo>
                    <a:pt x="84" y="205"/>
                    <a:pt x="84" y="205"/>
                    <a:pt x="84" y="204"/>
                  </a:cubicBezTo>
                  <a:cubicBezTo>
                    <a:pt x="84" y="204"/>
                    <a:pt x="84" y="205"/>
                    <a:pt x="84" y="205"/>
                  </a:cubicBezTo>
                  <a:cubicBezTo>
                    <a:pt x="84" y="205"/>
                    <a:pt x="84" y="205"/>
                    <a:pt x="84" y="205"/>
                  </a:cubicBezTo>
                  <a:cubicBezTo>
                    <a:pt x="84" y="205"/>
                    <a:pt x="84" y="205"/>
                    <a:pt x="84" y="205"/>
                  </a:cubicBezTo>
                  <a:close/>
                  <a:moveTo>
                    <a:pt x="109" y="205"/>
                  </a:moveTo>
                  <a:cubicBezTo>
                    <a:pt x="110" y="205"/>
                    <a:pt x="110" y="205"/>
                    <a:pt x="111" y="205"/>
                  </a:cubicBezTo>
                  <a:cubicBezTo>
                    <a:pt x="111" y="205"/>
                    <a:pt x="111" y="205"/>
                    <a:pt x="111" y="204"/>
                  </a:cubicBezTo>
                  <a:cubicBezTo>
                    <a:pt x="111" y="204"/>
                    <a:pt x="111" y="204"/>
                    <a:pt x="111" y="204"/>
                  </a:cubicBezTo>
                  <a:cubicBezTo>
                    <a:pt x="111" y="203"/>
                    <a:pt x="110" y="203"/>
                    <a:pt x="109" y="203"/>
                  </a:cubicBezTo>
                  <a:lnTo>
                    <a:pt x="109" y="205"/>
                  </a:lnTo>
                  <a:close/>
                  <a:moveTo>
                    <a:pt x="99" y="205"/>
                  </a:moveTo>
                  <a:cubicBezTo>
                    <a:pt x="97" y="205"/>
                    <a:pt x="97" y="205"/>
                    <a:pt x="97" y="207"/>
                  </a:cubicBezTo>
                  <a:cubicBezTo>
                    <a:pt x="98" y="207"/>
                    <a:pt x="98" y="207"/>
                    <a:pt x="99" y="206"/>
                  </a:cubicBezTo>
                  <a:cubicBezTo>
                    <a:pt x="100" y="205"/>
                    <a:pt x="100" y="204"/>
                    <a:pt x="100" y="203"/>
                  </a:cubicBezTo>
                  <a:cubicBezTo>
                    <a:pt x="99" y="204"/>
                    <a:pt x="99" y="204"/>
                    <a:pt x="99" y="204"/>
                  </a:cubicBezTo>
                  <a:cubicBezTo>
                    <a:pt x="99" y="204"/>
                    <a:pt x="98" y="204"/>
                    <a:pt x="98" y="203"/>
                  </a:cubicBezTo>
                  <a:cubicBezTo>
                    <a:pt x="97" y="204"/>
                    <a:pt x="98" y="204"/>
                    <a:pt x="98" y="204"/>
                  </a:cubicBezTo>
                  <a:cubicBezTo>
                    <a:pt x="98" y="205"/>
                    <a:pt x="98" y="205"/>
                    <a:pt x="99" y="205"/>
                  </a:cubicBezTo>
                  <a:close/>
                  <a:moveTo>
                    <a:pt x="93" y="204"/>
                  </a:moveTo>
                  <a:lnTo>
                    <a:pt x="94" y="204"/>
                  </a:lnTo>
                  <a:lnTo>
                    <a:pt x="94" y="203"/>
                  </a:lnTo>
                  <a:lnTo>
                    <a:pt x="93" y="203"/>
                  </a:lnTo>
                  <a:lnTo>
                    <a:pt x="93" y="204"/>
                  </a:lnTo>
                  <a:close/>
                  <a:moveTo>
                    <a:pt x="115" y="202"/>
                  </a:moveTo>
                  <a:cubicBezTo>
                    <a:pt x="115" y="202"/>
                    <a:pt x="115" y="202"/>
                    <a:pt x="115" y="202"/>
                  </a:cubicBezTo>
                  <a:cubicBezTo>
                    <a:pt x="114" y="202"/>
                    <a:pt x="114" y="202"/>
                    <a:pt x="115" y="202"/>
                  </a:cubicBezTo>
                  <a:cubicBezTo>
                    <a:pt x="115" y="202"/>
                    <a:pt x="115" y="202"/>
                    <a:pt x="115" y="202"/>
                  </a:cubicBezTo>
                  <a:cubicBezTo>
                    <a:pt x="115" y="202"/>
                    <a:pt x="115" y="202"/>
                    <a:pt x="115" y="202"/>
                  </a:cubicBezTo>
                  <a:close/>
                  <a:moveTo>
                    <a:pt x="105" y="200"/>
                  </a:moveTo>
                  <a:cubicBezTo>
                    <a:pt x="105" y="200"/>
                    <a:pt x="105" y="200"/>
                    <a:pt x="105" y="200"/>
                  </a:cubicBezTo>
                  <a:cubicBezTo>
                    <a:pt x="105" y="200"/>
                    <a:pt x="105" y="200"/>
                    <a:pt x="106" y="200"/>
                  </a:cubicBezTo>
                  <a:cubicBezTo>
                    <a:pt x="106" y="200"/>
                    <a:pt x="106" y="200"/>
                    <a:pt x="106" y="199"/>
                  </a:cubicBezTo>
                  <a:cubicBezTo>
                    <a:pt x="106" y="199"/>
                    <a:pt x="106" y="199"/>
                    <a:pt x="105" y="200"/>
                  </a:cubicBezTo>
                  <a:close/>
                  <a:moveTo>
                    <a:pt x="112" y="199"/>
                  </a:moveTo>
                  <a:lnTo>
                    <a:pt x="113" y="199"/>
                  </a:lnTo>
                  <a:lnTo>
                    <a:pt x="113" y="198"/>
                  </a:lnTo>
                  <a:lnTo>
                    <a:pt x="112" y="198"/>
                  </a:lnTo>
                  <a:lnTo>
                    <a:pt x="112" y="199"/>
                  </a:lnTo>
                  <a:close/>
                  <a:moveTo>
                    <a:pt x="109" y="199"/>
                  </a:moveTo>
                  <a:cubicBezTo>
                    <a:pt x="110" y="198"/>
                    <a:pt x="109" y="197"/>
                    <a:pt x="108" y="197"/>
                  </a:cubicBezTo>
                  <a:cubicBezTo>
                    <a:pt x="108" y="199"/>
                    <a:pt x="109" y="199"/>
                    <a:pt x="109" y="199"/>
                  </a:cubicBezTo>
                  <a:close/>
                  <a:moveTo>
                    <a:pt x="97" y="195"/>
                  </a:moveTo>
                  <a:cubicBezTo>
                    <a:pt x="97" y="195"/>
                    <a:pt x="97" y="194"/>
                    <a:pt x="98" y="194"/>
                  </a:cubicBezTo>
                  <a:cubicBezTo>
                    <a:pt x="98" y="193"/>
                    <a:pt x="98" y="193"/>
                    <a:pt x="97" y="193"/>
                  </a:cubicBezTo>
                  <a:cubicBezTo>
                    <a:pt x="97" y="193"/>
                    <a:pt x="97" y="193"/>
                    <a:pt x="96" y="194"/>
                  </a:cubicBezTo>
                  <a:cubicBezTo>
                    <a:pt x="96" y="195"/>
                    <a:pt x="96" y="195"/>
                    <a:pt x="97" y="195"/>
                  </a:cubicBezTo>
                  <a:close/>
                  <a:moveTo>
                    <a:pt x="103" y="196"/>
                  </a:moveTo>
                  <a:cubicBezTo>
                    <a:pt x="103" y="196"/>
                    <a:pt x="103" y="196"/>
                    <a:pt x="102" y="196"/>
                  </a:cubicBezTo>
                  <a:cubicBezTo>
                    <a:pt x="101" y="196"/>
                    <a:pt x="101" y="196"/>
                    <a:pt x="100" y="196"/>
                  </a:cubicBezTo>
                  <a:cubicBezTo>
                    <a:pt x="100" y="195"/>
                    <a:pt x="100" y="194"/>
                    <a:pt x="99" y="193"/>
                  </a:cubicBezTo>
                  <a:cubicBezTo>
                    <a:pt x="99" y="194"/>
                    <a:pt x="99" y="195"/>
                    <a:pt x="99" y="196"/>
                  </a:cubicBezTo>
                  <a:cubicBezTo>
                    <a:pt x="99" y="196"/>
                    <a:pt x="99" y="197"/>
                    <a:pt x="99" y="198"/>
                  </a:cubicBezTo>
                  <a:cubicBezTo>
                    <a:pt x="99" y="197"/>
                    <a:pt x="100" y="197"/>
                    <a:pt x="100" y="197"/>
                  </a:cubicBezTo>
                  <a:cubicBezTo>
                    <a:pt x="100" y="197"/>
                    <a:pt x="100" y="198"/>
                    <a:pt x="101" y="198"/>
                  </a:cubicBezTo>
                  <a:cubicBezTo>
                    <a:pt x="101" y="198"/>
                    <a:pt x="101" y="198"/>
                    <a:pt x="101" y="199"/>
                  </a:cubicBezTo>
                  <a:cubicBezTo>
                    <a:pt x="101" y="199"/>
                    <a:pt x="101" y="199"/>
                    <a:pt x="101" y="200"/>
                  </a:cubicBezTo>
                  <a:cubicBezTo>
                    <a:pt x="102" y="200"/>
                    <a:pt x="102" y="200"/>
                    <a:pt x="102" y="200"/>
                  </a:cubicBezTo>
                  <a:cubicBezTo>
                    <a:pt x="102" y="199"/>
                    <a:pt x="103" y="199"/>
                    <a:pt x="103" y="198"/>
                  </a:cubicBezTo>
                  <a:cubicBezTo>
                    <a:pt x="103" y="198"/>
                    <a:pt x="103" y="197"/>
                    <a:pt x="104" y="197"/>
                  </a:cubicBezTo>
                  <a:cubicBezTo>
                    <a:pt x="104" y="197"/>
                    <a:pt x="104" y="196"/>
                    <a:pt x="104" y="196"/>
                  </a:cubicBezTo>
                  <a:cubicBezTo>
                    <a:pt x="104" y="195"/>
                    <a:pt x="103" y="194"/>
                    <a:pt x="102" y="193"/>
                  </a:cubicBezTo>
                  <a:cubicBezTo>
                    <a:pt x="102" y="193"/>
                    <a:pt x="101" y="193"/>
                    <a:pt x="100" y="193"/>
                  </a:cubicBezTo>
                  <a:cubicBezTo>
                    <a:pt x="101" y="193"/>
                    <a:pt x="101" y="194"/>
                    <a:pt x="102" y="194"/>
                  </a:cubicBezTo>
                  <a:cubicBezTo>
                    <a:pt x="102" y="194"/>
                    <a:pt x="103" y="195"/>
                    <a:pt x="103" y="196"/>
                  </a:cubicBezTo>
                  <a:close/>
                  <a:moveTo>
                    <a:pt x="93" y="192"/>
                  </a:moveTo>
                  <a:cubicBezTo>
                    <a:pt x="93" y="192"/>
                    <a:pt x="93" y="192"/>
                    <a:pt x="92" y="192"/>
                  </a:cubicBezTo>
                  <a:cubicBezTo>
                    <a:pt x="92" y="192"/>
                    <a:pt x="92" y="192"/>
                    <a:pt x="92" y="193"/>
                  </a:cubicBezTo>
                  <a:cubicBezTo>
                    <a:pt x="92" y="193"/>
                    <a:pt x="92" y="193"/>
                    <a:pt x="93" y="192"/>
                  </a:cubicBezTo>
                  <a:cubicBezTo>
                    <a:pt x="93" y="192"/>
                    <a:pt x="93" y="192"/>
                    <a:pt x="93" y="192"/>
                  </a:cubicBezTo>
                  <a:close/>
                  <a:moveTo>
                    <a:pt x="111" y="193"/>
                  </a:moveTo>
                  <a:cubicBezTo>
                    <a:pt x="111" y="193"/>
                    <a:pt x="111" y="193"/>
                    <a:pt x="111" y="193"/>
                  </a:cubicBezTo>
                  <a:cubicBezTo>
                    <a:pt x="111" y="192"/>
                    <a:pt x="111" y="192"/>
                    <a:pt x="111" y="192"/>
                  </a:cubicBezTo>
                  <a:cubicBezTo>
                    <a:pt x="111" y="192"/>
                    <a:pt x="111" y="192"/>
                    <a:pt x="110" y="192"/>
                  </a:cubicBezTo>
                  <a:cubicBezTo>
                    <a:pt x="110" y="192"/>
                    <a:pt x="110" y="192"/>
                    <a:pt x="110" y="192"/>
                  </a:cubicBezTo>
                  <a:cubicBezTo>
                    <a:pt x="110" y="192"/>
                    <a:pt x="111" y="192"/>
                    <a:pt x="111" y="192"/>
                  </a:cubicBezTo>
                  <a:cubicBezTo>
                    <a:pt x="111" y="193"/>
                    <a:pt x="111" y="193"/>
                    <a:pt x="111" y="193"/>
                  </a:cubicBezTo>
                  <a:close/>
                  <a:moveTo>
                    <a:pt x="110" y="190"/>
                  </a:moveTo>
                  <a:cubicBezTo>
                    <a:pt x="110" y="190"/>
                    <a:pt x="110" y="190"/>
                    <a:pt x="110" y="190"/>
                  </a:cubicBezTo>
                  <a:cubicBezTo>
                    <a:pt x="110" y="190"/>
                    <a:pt x="110" y="190"/>
                    <a:pt x="110" y="190"/>
                  </a:cubicBezTo>
                  <a:cubicBezTo>
                    <a:pt x="110" y="191"/>
                    <a:pt x="110" y="191"/>
                    <a:pt x="110" y="190"/>
                  </a:cubicBezTo>
                  <a:cubicBezTo>
                    <a:pt x="111" y="190"/>
                    <a:pt x="111" y="190"/>
                    <a:pt x="110" y="190"/>
                  </a:cubicBezTo>
                  <a:close/>
                  <a:moveTo>
                    <a:pt x="113" y="192"/>
                  </a:moveTo>
                  <a:cubicBezTo>
                    <a:pt x="113" y="190"/>
                    <a:pt x="113" y="190"/>
                    <a:pt x="113" y="189"/>
                  </a:cubicBezTo>
                  <a:cubicBezTo>
                    <a:pt x="113" y="189"/>
                    <a:pt x="112" y="190"/>
                    <a:pt x="112" y="190"/>
                  </a:cubicBezTo>
                  <a:cubicBezTo>
                    <a:pt x="112" y="191"/>
                    <a:pt x="112" y="191"/>
                    <a:pt x="113" y="192"/>
                  </a:cubicBezTo>
                  <a:close/>
                  <a:moveTo>
                    <a:pt x="57" y="190"/>
                  </a:moveTo>
                  <a:cubicBezTo>
                    <a:pt x="57" y="189"/>
                    <a:pt x="57" y="189"/>
                    <a:pt x="57" y="190"/>
                  </a:cubicBezTo>
                  <a:cubicBezTo>
                    <a:pt x="56" y="190"/>
                    <a:pt x="56" y="190"/>
                    <a:pt x="57" y="190"/>
                  </a:cubicBezTo>
                  <a:cubicBezTo>
                    <a:pt x="57" y="190"/>
                    <a:pt x="57" y="190"/>
                    <a:pt x="57" y="190"/>
                  </a:cubicBezTo>
                  <a:cubicBezTo>
                    <a:pt x="57" y="190"/>
                    <a:pt x="57" y="190"/>
                    <a:pt x="57" y="190"/>
                  </a:cubicBezTo>
                  <a:close/>
                  <a:moveTo>
                    <a:pt x="96" y="188"/>
                  </a:moveTo>
                  <a:cubicBezTo>
                    <a:pt x="96" y="189"/>
                    <a:pt x="96" y="189"/>
                    <a:pt x="96" y="189"/>
                  </a:cubicBezTo>
                  <a:cubicBezTo>
                    <a:pt x="95" y="189"/>
                    <a:pt x="95" y="189"/>
                    <a:pt x="95" y="189"/>
                  </a:cubicBezTo>
                  <a:cubicBezTo>
                    <a:pt x="95" y="189"/>
                    <a:pt x="96" y="189"/>
                    <a:pt x="96" y="189"/>
                  </a:cubicBezTo>
                  <a:cubicBezTo>
                    <a:pt x="96" y="189"/>
                    <a:pt x="96" y="189"/>
                    <a:pt x="96" y="188"/>
                  </a:cubicBezTo>
                  <a:close/>
                  <a:moveTo>
                    <a:pt x="53" y="190"/>
                  </a:moveTo>
                  <a:cubicBezTo>
                    <a:pt x="53" y="190"/>
                    <a:pt x="53" y="190"/>
                    <a:pt x="54" y="190"/>
                  </a:cubicBezTo>
                  <a:cubicBezTo>
                    <a:pt x="54" y="190"/>
                    <a:pt x="54" y="190"/>
                    <a:pt x="55" y="190"/>
                  </a:cubicBezTo>
                  <a:cubicBezTo>
                    <a:pt x="55" y="190"/>
                    <a:pt x="55" y="190"/>
                    <a:pt x="56" y="190"/>
                  </a:cubicBezTo>
                  <a:cubicBezTo>
                    <a:pt x="56" y="191"/>
                    <a:pt x="56" y="190"/>
                    <a:pt x="56" y="190"/>
                  </a:cubicBezTo>
                  <a:cubicBezTo>
                    <a:pt x="55" y="190"/>
                    <a:pt x="55" y="189"/>
                    <a:pt x="55" y="189"/>
                  </a:cubicBezTo>
                  <a:cubicBezTo>
                    <a:pt x="55" y="188"/>
                    <a:pt x="54" y="188"/>
                    <a:pt x="53" y="188"/>
                  </a:cubicBezTo>
                  <a:cubicBezTo>
                    <a:pt x="53" y="189"/>
                    <a:pt x="53" y="190"/>
                    <a:pt x="53" y="190"/>
                  </a:cubicBezTo>
                  <a:close/>
                  <a:moveTo>
                    <a:pt x="98" y="188"/>
                  </a:moveTo>
                  <a:cubicBezTo>
                    <a:pt x="99" y="188"/>
                    <a:pt x="99" y="188"/>
                    <a:pt x="99" y="189"/>
                  </a:cubicBezTo>
                  <a:cubicBezTo>
                    <a:pt x="99" y="189"/>
                    <a:pt x="99" y="189"/>
                    <a:pt x="100" y="189"/>
                  </a:cubicBezTo>
                  <a:cubicBezTo>
                    <a:pt x="100" y="188"/>
                    <a:pt x="99" y="187"/>
                    <a:pt x="99" y="187"/>
                  </a:cubicBezTo>
                  <a:cubicBezTo>
                    <a:pt x="99" y="187"/>
                    <a:pt x="99" y="188"/>
                    <a:pt x="99" y="188"/>
                  </a:cubicBezTo>
                  <a:cubicBezTo>
                    <a:pt x="98" y="188"/>
                    <a:pt x="98" y="188"/>
                    <a:pt x="98" y="188"/>
                  </a:cubicBezTo>
                  <a:close/>
                  <a:moveTo>
                    <a:pt x="104" y="190"/>
                  </a:moveTo>
                  <a:cubicBezTo>
                    <a:pt x="105" y="191"/>
                    <a:pt x="105" y="190"/>
                    <a:pt x="106" y="190"/>
                  </a:cubicBezTo>
                  <a:cubicBezTo>
                    <a:pt x="106" y="190"/>
                    <a:pt x="106" y="190"/>
                    <a:pt x="106" y="189"/>
                  </a:cubicBezTo>
                  <a:cubicBezTo>
                    <a:pt x="106" y="189"/>
                    <a:pt x="106" y="188"/>
                    <a:pt x="105" y="188"/>
                  </a:cubicBezTo>
                  <a:cubicBezTo>
                    <a:pt x="105" y="187"/>
                    <a:pt x="105" y="187"/>
                    <a:pt x="105" y="187"/>
                  </a:cubicBezTo>
                  <a:cubicBezTo>
                    <a:pt x="105" y="188"/>
                    <a:pt x="105" y="188"/>
                    <a:pt x="105" y="189"/>
                  </a:cubicBezTo>
                  <a:cubicBezTo>
                    <a:pt x="104" y="189"/>
                    <a:pt x="104" y="190"/>
                    <a:pt x="104" y="190"/>
                  </a:cubicBezTo>
                  <a:close/>
                  <a:moveTo>
                    <a:pt x="101" y="185"/>
                  </a:moveTo>
                  <a:lnTo>
                    <a:pt x="102" y="185"/>
                  </a:lnTo>
                  <a:lnTo>
                    <a:pt x="102" y="184"/>
                  </a:lnTo>
                  <a:lnTo>
                    <a:pt x="101" y="184"/>
                  </a:lnTo>
                  <a:lnTo>
                    <a:pt x="101" y="185"/>
                  </a:lnTo>
                  <a:close/>
                  <a:moveTo>
                    <a:pt x="76" y="181"/>
                  </a:moveTo>
                  <a:lnTo>
                    <a:pt x="77" y="181"/>
                  </a:lnTo>
                  <a:lnTo>
                    <a:pt x="77" y="180"/>
                  </a:lnTo>
                  <a:lnTo>
                    <a:pt x="76" y="180"/>
                  </a:lnTo>
                  <a:lnTo>
                    <a:pt x="76" y="181"/>
                  </a:lnTo>
                  <a:close/>
                  <a:moveTo>
                    <a:pt x="107" y="164"/>
                  </a:moveTo>
                  <a:lnTo>
                    <a:pt x="108" y="164"/>
                  </a:lnTo>
                  <a:lnTo>
                    <a:pt x="108" y="163"/>
                  </a:lnTo>
                  <a:lnTo>
                    <a:pt x="107" y="163"/>
                  </a:lnTo>
                  <a:lnTo>
                    <a:pt x="107" y="164"/>
                  </a:lnTo>
                  <a:close/>
                  <a:moveTo>
                    <a:pt x="10" y="140"/>
                  </a:moveTo>
                  <a:cubicBezTo>
                    <a:pt x="10" y="140"/>
                    <a:pt x="11" y="140"/>
                    <a:pt x="12" y="140"/>
                  </a:cubicBezTo>
                  <a:cubicBezTo>
                    <a:pt x="12" y="140"/>
                    <a:pt x="12" y="140"/>
                    <a:pt x="12" y="139"/>
                  </a:cubicBezTo>
                  <a:lnTo>
                    <a:pt x="10" y="139"/>
                  </a:lnTo>
                  <a:lnTo>
                    <a:pt x="10" y="140"/>
                  </a:lnTo>
                  <a:close/>
                  <a:moveTo>
                    <a:pt x="95" y="137"/>
                  </a:moveTo>
                  <a:cubicBezTo>
                    <a:pt x="95" y="137"/>
                    <a:pt x="96" y="138"/>
                    <a:pt x="96" y="138"/>
                  </a:cubicBezTo>
                  <a:cubicBezTo>
                    <a:pt x="96" y="138"/>
                    <a:pt x="96" y="138"/>
                    <a:pt x="96" y="138"/>
                  </a:cubicBezTo>
                  <a:cubicBezTo>
                    <a:pt x="96" y="138"/>
                    <a:pt x="96" y="138"/>
                    <a:pt x="97" y="138"/>
                  </a:cubicBezTo>
                  <a:cubicBezTo>
                    <a:pt x="97" y="137"/>
                    <a:pt x="97" y="137"/>
                    <a:pt x="97" y="137"/>
                  </a:cubicBezTo>
                  <a:cubicBezTo>
                    <a:pt x="97" y="137"/>
                    <a:pt x="97" y="137"/>
                    <a:pt x="97" y="136"/>
                  </a:cubicBezTo>
                  <a:cubicBezTo>
                    <a:pt x="96" y="136"/>
                    <a:pt x="95" y="137"/>
                    <a:pt x="95" y="137"/>
                  </a:cubicBezTo>
                  <a:close/>
                  <a:moveTo>
                    <a:pt x="38" y="128"/>
                  </a:moveTo>
                  <a:cubicBezTo>
                    <a:pt x="38" y="128"/>
                    <a:pt x="39" y="128"/>
                    <a:pt x="39" y="128"/>
                  </a:cubicBezTo>
                  <a:cubicBezTo>
                    <a:pt x="39" y="128"/>
                    <a:pt x="39" y="128"/>
                    <a:pt x="40" y="128"/>
                  </a:cubicBezTo>
                  <a:lnTo>
                    <a:pt x="40" y="125"/>
                  </a:lnTo>
                  <a:cubicBezTo>
                    <a:pt x="40" y="125"/>
                    <a:pt x="39" y="124"/>
                    <a:pt x="38" y="125"/>
                  </a:cubicBezTo>
                  <a:cubicBezTo>
                    <a:pt x="38" y="125"/>
                    <a:pt x="38" y="125"/>
                    <a:pt x="38" y="126"/>
                  </a:cubicBezTo>
                  <a:cubicBezTo>
                    <a:pt x="38" y="126"/>
                    <a:pt x="38" y="126"/>
                    <a:pt x="38" y="126"/>
                  </a:cubicBezTo>
                  <a:cubicBezTo>
                    <a:pt x="38" y="127"/>
                    <a:pt x="37" y="127"/>
                    <a:pt x="37" y="127"/>
                  </a:cubicBezTo>
                  <a:cubicBezTo>
                    <a:pt x="37" y="127"/>
                    <a:pt x="37" y="128"/>
                    <a:pt x="38" y="128"/>
                  </a:cubicBezTo>
                  <a:close/>
                  <a:moveTo>
                    <a:pt x="113" y="81"/>
                  </a:moveTo>
                  <a:cubicBezTo>
                    <a:pt x="113" y="80"/>
                    <a:pt x="113" y="80"/>
                    <a:pt x="113" y="79"/>
                  </a:cubicBezTo>
                  <a:cubicBezTo>
                    <a:pt x="113" y="79"/>
                    <a:pt x="113" y="78"/>
                    <a:pt x="112" y="79"/>
                  </a:cubicBezTo>
                  <a:cubicBezTo>
                    <a:pt x="112" y="80"/>
                    <a:pt x="112" y="81"/>
                    <a:pt x="113" y="81"/>
                  </a:cubicBezTo>
                  <a:close/>
                  <a:moveTo>
                    <a:pt x="9" y="62"/>
                  </a:moveTo>
                  <a:cubicBezTo>
                    <a:pt x="9" y="61"/>
                    <a:pt x="9" y="60"/>
                    <a:pt x="10" y="60"/>
                  </a:cubicBezTo>
                  <a:cubicBezTo>
                    <a:pt x="10" y="60"/>
                    <a:pt x="10" y="59"/>
                    <a:pt x="10" y="59"/>
                  </a:cubicBezTo>
                  <a:cubicBezTo>
                    <a:pt x="10" y="59"/>
                    <a:pt x="10" y="60"/>
                    <a:pt x="9" y="59"/>
                  </a:cubicBezTo>
                  <a:cubicBezTo>
                    <a:pt x="9" y="59"/>
                    <a:pt x="9" y="59"/>
                    <a:pt x="9" y="59"/>
                  </a:cubicBezTo>
                  <a:cubicBezTo>
                    <a:pt x="8" y="59"/>
                    <a:pt x="8" y="59"/>
                    <a:pt x="8" y="59"/>
                  </a:cubicBezTo>
                  <a:cubicBezTo>
                    <a:pt x="7" y="59"/>
                    <a:pt x="7" y="59"/>
                    <a:pt x="7" y="59"/>
                  </a:cubicBezTo>
                  <a:cubicBezTo>
                    <a:pt x="8" y="59"/>
                    <a:pt x="8" y="60"/>
                    <a:pt x="8" y="60"/>
                  </a:cubicBezTo>
                  <a:cubicBezTo>
                    <a:pt x="9" y="61"/>
                    <a:pt x="9" y="61"/>
                    <a:pt x="9" y="62"/>
                  </a:cubicBezTo>
                  <a:close/>
                  <a:moveTo>
                    <a:pt x="16" y="52"/>
                  </a:moveTo>
                  <a:cubicBezTo>
                    <a:pt x="16" y="52"/>
                    <a:pt x="16" y="52"/>
                    <a:pt x="16" y="52"/>
                  </a:cubicBezTo>
                  <a:cubicBezTo>
                    <a:pt x="15" y="52"/>
                    <a:pt x="15" y="52"/>
                    <a:pt x="16" y="52"/>
                  </a:cubicBezTo>
                  <a:cubicBezTo>
                    <a:pt x="16" y="52"/>
                    <a:pt x="16" y="53"/>
                    <a:pt x="16" y="52"/>
                  </a:cubicBezTo>
                  <a:cubicBezTo>
                    <a:pt x="16" y="52"/>
                    <a:pt x="16" y="52"/>
                    <a:pt x="16" y="52"/>
                  </a:cubicBezTo>
                  <a:close/>
                  <a:moveTo>
                    <a:pt x="102" y="52"/>
                  </a:moveTo>
                  <a:cubicBezTo>
                    <a:pt x="102" y="52"/>
                    <a:pt x="102" y="52"/>
                    <a:pt x="102" y="52"/>
                  </a:cubicBezTo>
                  <a:cubicBezTo>
                    <a:pt x="103" y="52"/>
                    <a:pt x="103" y="52"/>
                    <a:pt x="103" y="52"/>
                  </a:cubicBezTo>
                  <a:cubicBezTo>
                    <a:pt x="103" y="51"/>
                    <a:pt x="103" y="51"/>
                    <a:pt x="102" y="51"/>
                  </a:cubicBezTo>
                  <a:cubicBezTo>
                    <a:pt x="102" y="51"/>
                    <a:pt x="102" y="51"/>
                    <a:pt x="102" y="51"/>
                  </a:cubicBezTo>
                  <a:lnTo>
                    <a:pt x="102" y="52"/>
                  </a:lnTo>
                  <a:close/>
                  <a:moveTo>
                    <a:pt x="17" y="51"/>
                  </a:moveTo>
                  <a:cubicBezTo>
                    <a:pt x="17" y="51"/>
                    <a:pt x="17" y="50"/>
                    <a:pt x="17" y="50"/>
                  </a:cubicBezTo>
                  <a:cubicBezTo>
                    <a:pt x="17" y="49"/>
                    <a:pt x="17" y="49"/>
                    <a:pt x="16" y="49"/>
                  </a:cubicBezTo>
                  <a:cubicBezTo>
                    <a:pt x="16" y="49"/>
                    <a:pt x="16" y="50"/>
                    <a:pt x="16" y="50"/>
                  </a:cubicBezTo>
                  <a:cubicBezTo>
                    <a:pt x="16" y="51"/>
                    <a:pt x="16" y="51"/>
                    <a:pt x="17" y="51"/>
                  </a:cubicBezTo>
                  <a:close/>
                  <a:moveTo>
                    <a:pt x="18" y="45"/>
                  </a:moveTo>
                  <a:cubicBezTo>
                    <a:pt x="18" y="45"/>
                    <a:pt x="18" y="45"/>
                    <a:pt x="17" y="45"/>
                  </a:cubicBezTo>
                  <a:cubicBezTo>
                    <a:pt x="17" y="45"/>
                    <a:pt x="17" y="45"/>
                    <a:pt x="17" y="45"/>
                  </a:cubicBezTo>
                  <a:cubicBezTo>
                    <a:pt x="17" y="45"/>
                    <a:pt x="17" y="45"/>
                    <a:pt x="18" y="45"/>
                  </a:cubicBezTo>
                  <a:cubicBezTo>
                    <a:pt x="18" y="45"/>
                    <a:pt x="18" y="45"/>
                    <a:pt x="18" y="45"/>
                  </a:cubicBezTo>
                  <a:close/>
                  <a:moveTo>
                    <a:pt x="28" y="45"/>
                  </a:moveTo>
                  <a:lnTo>
                    <a:pt x="29" y="45"/>
                  </a:lnTo>
                  <a:lnTo>
                    <a:pt x="29" y="44"/>
                  </a:lnTo>
                  <a:lnTo>
                    <a:pt x="28" y="44"/>
                  </a:lnTo>
                  <a:lnTo>
                    <a:pt x="28" y="45"/>
                  </a:lnTo>
                  <a:close/>
                  <a:moveTo>
                    <a:pt x="35" y="39"/>
                  </a:moveTo>
                  <a:cubicBezTo>
                    <a:pt x="35" y="39"/>
                    <a:pt x="34" y="39"/>
                    <a:pt x="34" y="39"/>
                  </a:cubicBezTo>
                  <a:cubicBezTo>
                    <a:pt x="34" y="39"/>
                    <a:pt x="34" y="39"/>
                    <a:pt x="34" y="39"/>
                  </a:cubicBezTo>
                  <a:cubicBezTo>
                    <a:pt x="34" y="40"/>
                    <a:pt x="34" y="40"/>
                    <a:pt x="34" y="40"/>
                  </a:cubicBezTo>
                  <a:cubicBezTo>
                    <a:pt x="34" y="40"/>
                    <a:pt x="35" y="40"/>
                    <a:pt x="35" y="39"/>
                  </a:cubicBezTo>
                  <a:close/>
                  <a:moveTo>
                    <a:pt x="27" y="41"/>
                  </a:moveTo>
                  <a:cubicBezTo>
                    <a:pt x="28" y="40"/>
                    <a:pt x="28" y="40"/>
                    <a:pt x="29" y="39"/>
                  </a:cubicBezTo>
                  <a:cubicBezTo>
                    <a:pt x="29" y="39"/>
                    <a:pt x="30" y="38"/>
                    <a:pt x="30" y="38"/>
                  </a:cubicBezTo>
                  <a:cubicBezTo>
                    <a:pt x="30" y="37"/>
                    <a:pt x="29" y="37"/>
                    <a:pt x="29" y="36"/>
                  </a:cubicBezTo>
                  <a:cubicBezTo>
                    <a:pt x="29" y="35"/>
                    <a:pt x="28" y="35"/>
                    <a:pt x="27" y="35"/>
                  </a:cubicBezTo>
                  <a:cubicBezTo>
                    <a:pt x="27" y="35"/>
                    <a:pt x="26" y="36"/>
                    <a:pt x="26" y="38"/>
                  </a:cubicBezTo>
                  <a:cubicBezTo>
                    <a:pt x="26" y="39"/>
                    <a:pt x="26" y="40"/>
                    <a:pt x="27" y="41"/>
                  </a:cubicBezTo>
                  <a:close/>
                  <a:moveTo>
                    <a:pt x="102" y="31"/>
                  </a:moveTo>
                  <a:cubicBezTo>
                    <a:pt x="102" y="31"/>
                    <a:pt x="102" y="31"/>
                    <a:pt x="102" y="31"/>
                  </a:cubicBezTo>
                  <a:cubicBezTo>
                    <a:pt x="101" y="31"/>
                    <a:pt x="101" y="31"/>
                    <a:pt x="101" y="31"/>
                  </a:cubicBezTo>
                  <a:cubicBezTo>
                    <a:pt x="100" y="31"/>
                    <a:pt x="100" y="31"/>
                    <a:pt x="101" y="32"/>
                  </a:cubicBezTo>
                  <a:cubicBezTo>
                    <a:pt x="101" y="32"/>
                    <a:pt x="101" y="32"/>
                    <a:pt x="101" y="32"/>
                  </a:cubicBezTo>
                  <a:cubicBezTo>
                    <a:pt x="101" y="32"/>
                    <a:pt x="102" y="32"/>
                    <a:pt x="102" y="32"/>
                  </a:cubicBezTo>
                  <a:cubicBezTo>
                    <a:pt x="102" y="32"/>
                    <a:pt x="102" y="32"/>
                    <a:pt x="102" y="31"/>
                  </a:cubicBezTo>
                  <a:close/>
                  <a:moveTo>
                    <a:pt x="34" y="31"/>
                  </a:moveTo>
                  <a:cubicBezTo>
                    <a:pt x="34" y="31"/>
                    <a:pt x="33" y="31"/>
                    <a:pt x="33" y="30"/>
                  </a:cubicBezTo>
                  <a:cubicBezTo>
                    <a:pt x="33" y="30"/>
                    <a:pt x="33" y="31"/>
                    <a:pt x="33" y="31"/>
                  </a:cubicBezTo>
                  <a:cubicBezTo>
                    <a:pt x="33" y="31"/>
                    <a:pt x="33" y="31"/>
                    <a:pt x="33" y="31"/>
                  </a:cubicBezTo>
                  <a:cubicBezTo>
                    <a:pt x="33" y="31"/>
                    <a:pt x="33" y="31"/>
                    <a:pt x="34" y="31"/>
                  </a:cubicBezTo>
                  <a:close/>
                  <a:moveTo>
                    <a:pt x="91" y="28"/>
                  </a:moveTo>
                  <a:cubicBezTo>
                    <a:pt x="90" y="28"/>
                    <a:pt x="90" y="28"/>
                    <a:pt x="90" y="28"/>
                  </a:cubicBezTo>
                  <a:cubicBezTo>
                    <a:pt x="90" y="28"/>
                    <a:pt x="90" y="28"/>
                    <a:pt x="90" y="28"/>
                  </a:cubicBezTo>
                  <a:cubicBezTo>
                    <a:pt x="90" y="28"/>
                    <a:pt x="90" y="29"/>
                    <a:pt x="90" y="29"/>
                  </a:cubicBezTo>
                  <a:cubicBezTo>
                    <a:pt x="90" y="29"/>
                    <a:pt x="91" y="29"/>
                    <a:pt x="91" y="28"/>
                  </a:cubicBezTo>
                  <a:close/>
                  <a:moveTo>
                    <a:pt x="25" y="27"/>
                  </a:moveTo>
                  <a:cubicBezTo>
                    <a:pt x="25" y="27"/>
                    <a:pt x="25" y="27"/>
                    <a:pt x="25" y="27"/>
                  </a:cubicBezTo>
                  <a:cubicBezTo>
                    <a:pt x="25" y="27"/>
                    <a:pt x="25" y="27"/>
                    <a:pt x="25" y="27"/>
                  </a:cubicBezTo>
                  <a:cubicBezTo>
                    <a:pt x="25" y="28"/>
                    <a:pt x="25" y="28"/>
                    <a:pt x="25" y="28"/>
                  </a:cubicBezTo>
                  <a:cubicBezTo>
                    <a:pt x="25" y="28"/>
                    <a:pt x="25" y="28"/>
                    <a:pt x="25" y="27"/>
                  </a:cubicBezTo>
                  <a:close/>
                  <a:moveTo>
                    <a:pt x="70" y="25"/>
                  </a:moveTo>
                  <a:lnTo>
                    <a:pt x="70" y="25"/>
                  </a:lnTo>
                  <a:lnTo>
                    <a:pt x="70" y="24"/>
                  </a:lnTo>
                  <a:lnTo>
                    <a:pt x="70" y="24"/>
                  </a:lnTo>
                  <a:lnTo>
                    <a:pt x="70" y="25"/>
                  </a:lnTo>
                  <a:close/>
                  <a:moveTo>
                    <a:pt x="27" y="26"/>
                  </a:moveTo>
                  <a:cubicBezTo>
                    <a:pt x="27" y="25"/>
                    <a:pt x="27" y="24"/>
                    <a:pt x="26" y="24"/>
                  </a:cubicBezTo>
                  <a:cubicBezTo>
                    <a:pt x="26" y="25"/>
                    <a:pt x="26" y="25"/>
                    <a:pt x="26" y="26"/>
                  </a:cubicBezTo>
                  <a:lnTo>
                    <a:pt x="27" y="26"/>
                  </a:lnTo>
                  <a:close/>
                  <a:moveTo>
                    <a:pt x="63" y="24"/>
                  </a:moveTo>
                  <a:cubicBezTo>
                    <a:pt x="63" y="24"/>
                    <a:pt x="63" y="24"/>
                    <a:pt x="63" y="24"/>
                  </a:cubicBezTo>
                  <a:cubicBezTo>
                    <a:pt x="63" y="24"/>
                    <a:pt x="63" y="24"/>
                    <a:pt x="63" y="24"/>
                  </a:cubicBezTo>
                  <a:cubicBezTo>
                    <a:pt x="64" y="24"/>
                    <a:pt x="64" y="24"/>
                    <a:pt x="64" y="23"/>
                  </a:cubicBezTo>
                  <a:cubicBezTo>
                    <a:pt x="64" y="23"/>
                    <a:pt x="64" y="23"/>
                    <a:pt x="63" y="24"/>
                  </a:cubicBezTo>
                  <a:close/>
                  <a:moveTo>
                    <a:pt x="61" y="23"/>
                  </a:moveTo>
                  <a:cubicBezTo>
                    <a:pt x="61" y="22"/>
                    <a:pt x="60" y="21"/>
                    <a:pt x="60" y="21"/>
                  </a:cubicBezTo>
                  <a:cubicBezTo>
                    <a:pt x="60" y="22"/>
                    <a:pt x="60" y="22"/>
                    <a:pt x="59" y="23"/>
                  </a:cubicBezTo>
                  <a:lnTo>
                    <a:pt x="61" y="23"/>
                  </a:lnTo>
                  <a:close/>
                  <a:moveTo>
                    <a:pt x="35" y="23"/>
                  </a:moveTo>
                  <a:cubicBezTo>
                    <a:pt x="35" y="23"/>
                    <a:pt x="36" y="23"/>
                    <a:pt x="36" y="23"/>
                  </a:cubicBezTo>
                  <a:cubicBezTo>
                    <a:pt x="36" y="22"/>
                    <a:pt x="36" y="22"/>
                    <a:pt x="36" y="22"/>
                  </a:cubicBezTo>
                  <a:cubicBezTo>
                    <a:pt x="36" y="22"/>
                    <a:pt x="36" y="21"/>
                    <a:pt x="36" y="21"/>
                  </a:cubicBezTo>
                  <a:cubicBezTo>
                    <a:pt x="36" y="21"/>
                    <a:pt x="35" y="21"/>
                    <a:pt x="35" y="21"/>
                  </a:cubicBezTo>
                  <a:lnTo>
                    <a:pt x="35" y="23"/>
                  </a:lnTo>
                  <a:close/>
                  <a:moveTo>
                    <a:pt x="41" y="20"/>
                  </a:moveTo>
                  <a:cubicBezTo>
                    <a:pt x="41" y="20"/>
                    <a:pt x="40" y="20"/>
                    <a:pt x="40" y="20"/>
                  </a:cubicBezTo>
                  <a:cubicBezTo>
                    <a:pt x="40" y="20"/>
                    <a:pt x="40" y="20"/>
                    <a:pt x="40" y="21"/>
                  </a:cubicBezTo>
                  <a:cubicBezTo>
                    <a:pt x="40" y="21"/>
                    <a:pt x="40" y="21"/>
                    <a:pt x="41" y="21"/>
                  </a:cubicBezTo>
                  <a:cubicBezTo>
                    <a:pt x="41" y="20"/>
                    <a:pt x="41" y="20"/>
                    <a:pt x="41" y="20"/>
                  </a:cubicBezTo>
                  <a:close/>
                  <a:moveTo>
                    <a:pt x="46" y="21"/>
                  </a:moveTo>
                  <a:lnTo>
                    <a:pt x="46" y="20"/>
                  </a:lnTo>
                  <a:lnTo>
                    <a:pt x="45" y="20"/>
                  </a:lnTo>
                  <a:cubicBezTo>
                    <a:pt x="45" y="20"/>
                    <a:pt x="45" y="20"/>
                    <a:pt x="45" y="20"/>
                  </a:cubicBezTo>
                  <a:cubicBezTo>
                    <a:pt x="45" y="20"/>
                    <a:pt x="45" y="21"/>
                    <a:pt x="45" y="21"/>
                  </a:cubicBezTo>
                  <a:lnTo>
                    <a:pt x="46" y="21"/>
                  </a:lnTo>
                  <a:close/>
                  <a:moveTo>
                    <a:pt x="42" y="19"/>
                  </a:moveTo>
                  <a:cubicBezTo>
                    <a:pt x="42" y="17"/>
                    <a:pt x="41" y="16"/>
                    <a:pt x="40" y="17"/>
                  </a:cubicBezTo>
                  <a:cubicBezTo>
                    <a:pt x="40" y="17"/>
                    <a:pt x="40" y="18"/>
                    <a:pt x="41" y="18"/>
                  </a:cubicBezTo>
                  <a:cubicBezTo>
                    <a:pt x="41" y="18"/>
                    <a:pt x="41" y="18"/>
                    <a:pt x="42" y="19"/>
                  </a:cubicBezTo>
                  <a:close/>
                  <a:moveTo>
                    <a:pt x="63" y="18"/>
                  </a:moveTo>
                  <a:cubicBezTo>
                    <a:pt x="64" y="17"/>
                    <a:pt x="65" y="17"/>
                    <a:pt x="65" y="17"/>
                  </a:cubicBezTo>
                  <a:cubicBezTo>
                    <a:pt x="66" y="17"/>
                    <a:pt x="66" y="17"/>
                    <a:pt x="67" y="18"/>
                  </a:cubicBezTo>
                  <a:lnTo>
                    <a:pt x="67" y="17"/>
                  </a:lnTo>
                  <a:cubicBezTo>
                    <a:pt x="67" y="17"/>
                    <a:pt x="68" y="16"/>
                    <a:pt x="68" y="16"/>
                  </a:cubicBezTo>
                  <a:cubicBezTo>
                    <a:pt x="67" y="16"/>
                    <a:pt x="67" y="16"/>
                    <a:pt x="66" y="16"/>
                  </a:cubicBezTo>
                  <a:cubicBezTo>
                    <a:pt x="66" y="16"/>
                    <a:pt x="66" y="16"/>
                    <a:pt x="66" y="16"/>
                  </a:cubicBezTo>
                  <a:cubicBezTo>
                    <a:pt x="66" y="15"/>
                    <a:pt x="66" y="15"/>
                    <a:pt x="66" y="15"/>
                  </a:cubicBezTo>
                  <a:cubicBezTo>
                    <a:pt x="65" y="15"/>
                    <a:pt x="65" y="15"/>
                    <a:pt x="65" y="15"/>
                  </a:cubicBezTo>
                  <a:cubicBezTo>
                    <a:pt x="65" y="15"/>
                    <a:pt x="64" y="16"/>
                    <a:pt x="64" y="16"/>
                  </a:cubicBezTo>
                  <a:cubicBezTo>
                    <a:pt x="64" y="17"/>
                    <a:pt x="64" y="17"/>
                    <a:pt x="63" y="18"/>
                  </a:cubicBezTo>
                  <a:close/>
                  <a:moveTo>
                    <a:pt x="36" y="15"/>
                  </a:moveTo>
                  <a:cubicBezTo>
                    <a:pt x="35" y="15"/>
                    <a:pt x="35" y="15"/>
                    <a:pt x="35" y="15"/>
                  </a:cubicBezTo>
                  <a:cubicBezTo>
                    <a:pt x="35" y="15"/>
                    <a:pt x="35" y="15"/>
                    <a:pt x="35" y="16"/>
                  </a:cubicBezTo>
                  <a:cubicBezTo>
                    <a:pt x="35" y="15"/>
                    <a:pt x="35" y="15"/>
                    <a:pt x="35" y="15"/>
                  </a:cubicBezTo>
                  <a:cubicBezTo>
                    <a:pt x="35" y="15"/>
                    <a:pt x="36" y="15"/>
                    <a:pt x="36" y="15"/>
                  </a:cubicBezTo>
                  <a:close/>
                  <a:moveTo>
                    <a:pt x="44" y="17"/>
                  </a:moveTo>
                  <a:cubicBezTo>
                    <a:pt x="44" y="17"/>
                    <a:pt x="44" y="17"/>
                    <a:pt x="45" y="17"/>
                  </a:cubicBezTo>
                  <a:cubicBezTo>
                    <a:pt x="45" y="17"/>
                    <a:pt x="45" y="17"/>
                    <a:pt x="45" y="16"/>
                  </a:cubicBezTo>
                  <a:cubicBezTo>
                    <a:pt x="46" y="16"/>
                    <a:pt x="46" y="16"/>
                    <a:pt x="46" y="15"/>
                  </a:cubicBezTo>
                  <a:cubicBezTo>
                    <a:pt x="46" y="15"/>
                    <a:pt x="46" y="15"/>
                    <a:pt x="45" y="14"/>
                  </a:cubicBezTo>
                  <a:cubicBezTo>
                    <a:pt x="45" y="15"/>
                    <a:pt x="45" y="15"/>
                    <a:pt x="45" y="15"/>
                  </a:cubicBezTo>
                  <a:cubicBezTo>
                    <a:pt x="45" y="15"/>
                    <a:pt x="45" y="16"/>
                    <a:pt x="45" y="16"/>
                  </a:cubicBezTo>
                  <a:cubicBezTo>
                    <a:pt x="44" y="16"/>
                    <a:pt x="44" y="16"/>
                    <a:pt x="44" y="16"/>
                  </a:cubicBezTo>
                  <a:cubicBezTo>
                    <a:pt x="44" y="16"/>
                    <a:pt x="44" y="16"/>
                    <a:pt x="44" y="17"/>
                  </a:cubicBezTo>
                  <a:close/>
                  <a:moveTo>
                    <a:pt x="109" y="14"/>
                  </a:moveTo>
                  <a:cubicBezTo>
                    <a:pt x="109" y="15"/>
                    <a:pt x="109" y="15"/>
                    <a:pt x="109" y="15"/>
                  </a:cubicBezTo>
                  <a:cubicBezTo>
                    <a:pt x="109" y="15"/>
                    <a:pt x="109" y="15"/>
                    <a:pt x="110" y="15"/>
                  </a:cubicBezTo>
                  <a:cubicBezTo>
                    <a:pt x="110" y="15"/>
                    <a:pt x="110" y="14"/>
                    <a:pt x="110" y="14"/>
                  </a:cubicBezTo>
                  <a:cubicBezTo>
                    <a:pt x="110" y="14"/>
                    <a:pt x="110" y="14"/>
                    <a:pt x="109" y="14"/>
                  </a:cubicBezTo>
                  <a:close/>
                  <a:moveTo>
                    <a:pt x="67" y="16"/>
                  </a:moveTo>
                  <a:cubicBezTo>
                    <a:pt x="68" y="16"/>
                    <a:pt x="68" y="16"/>
                    <a:pt x="68" y="16"/>
                  </a:cubicBezTo>
                  <a:cubicBezTo>
                    <a:pt x="68" y="15"/>
                    <a:pt x="68" y="15"/>
                    <a:pt x="68" y="15"/>
                  </a:cubicBezTo>
                  <a:cubicBezTo>
                    <a:pt x="68" y="15"/>
                    <a:pt x="68" y="14"/>
                    <a:pt x="68" y="14"/>
                  </a:cubicBezTo>
                  <a:cubicBezTo>
                    <a:pt x="68" y="14"/>
                    <a:pt x="68" y="14"/>
                    <a:pt x="67" y="14"/>
                  </a:cubicBezTo>
                  <a:lnTo>
                    <a:pt x="67" y="16"/>
                  </a:lnTo>
                  <a:close/>
                  <a:moveTo>
                    <a:pt x="69" y="14"/>
                  </a:moveTo>
                  <a:cubicBezTo>
                    <a:pt x="70" y="14"/>
                    <a:pt x="70" y="14"/>
                    <a:pt x="70" y="14"/>
                  </a:cubicBezTo>
                  <a:cubicBezTo>
                    <a:pt x="71" y="14"/>
                    <a:pt x="71" y="14"/>
                    <a:pt x="71" y="13"/>
                  </a:cubicBezTo>
                  <a:lnTo>
                    <a:pt x="70" y="13"/>
                  </a:lnTo>
                  <a:cubicBezTo>
                    <a:pt x="70" y="13"/>
                    <a:pt x="70" y="13"/>
                    <a:pt x="69" y="14"/>
                  </a:cubicBezTo>
                  <a:cubicBezTo>
                    <a:pt x="69" y="14"/>
                    <a:pt x="69" y="14"/>
                    <a:pt x="69" y="14"/>
                  </a:cubicBezTo>
                  <a:close/>
                  <a:moveTo>
                    <a:pt x="67" y="13"/>
                  </a:moveTo>
                  <a:cubicBezTo>
                    <a:pt x="67" y="13"/>
                    <a:pt x="67" y="13"/>
                    <a:pt x="66" y="13"/>
                  </a:cubicBezTo>
                  <a:cubicBezTo>
                    <a:pt x="66" y="13"/>
                    <a:pt x="66" y="13"/>
                    <a:pt x="66" y="14"/>
                  </a:cubicBezTo>
                  <a:cubicBezTo>
                    <a:pt x="66" y="14"/>
                    <a:pt x="67" y="14"/>
                    <a:pt x="67" y="13"/>
                  </a:cubicBezTo>
                  <a:cubicBezTo>
                    <a:pt x="67" y="13"/>
                    <a:pt x="67" y="13"/>
                    <a:pt x="67" y="13"/>
                  </a:cubicBezTo>
                  <a:close/>
                  <a:moveTo>
                    <a:pt x="58" y="13"/>
                  </a:moveTo>
                  <a:lnTo>
                    <a:pt x="59" y="13"/>
                  </a:lnTo>
                  <a:lnTo>
                    <a:pt x="59" y="12"/>
                  </a:lnTo>
                  <a:lnTo>
                    <a:pt x="58" y="12"/>
                  </a:lnTo>
                  <a:lnTo>
                    <a:pt x="58" y="13"/>
                  </a:lnTo>
                  <a:close/>
                  <a:moveTo>
                    <a:pt x="98" y="11"/>
                  </a:moveTo>
                  <a:cubicBezTo>
                    <a:pt x="98" y="12"/>
                    <a:pt x="98" y="12"/>
                    <a:pt x="98" y="12"/>
                  </a:cubicBezTo>
                  <a:cubicBezTo>
                    <a:pt x="98" y="12"/>
                    <a:pt x="98" y="12"/>
                    <a:pt x="98" y="12"/>
                  </a:cubicBezTo>
                  <a:cubicBezTo>
                    <a:pt x="99" y="12"/>
                    <a:pt x="99" y="11"/>
                    <a:pt x="99" y="11"/>
                  </a:cubicBezTo>
                  <a:cubicBezTo>
                    <a:pt x="99" y="11"/>
                    <a:pt x="99" y="11"/>
                    <a:pt x="98" y="11"/>
                  </a:cubicBezTo>
                  <a:close/>
                  <a:moveTo>
                    <a:pt x="63" y="14"/>
                  </a:moveTo>
                  <a:cubicBezTo>
                    <a:pt x="63" y="14"/>
                    <a:pt x="63" y="13"/>
                    <a:pt x="63" y="13"/>
                  </a:cubicBezTo>
                  <a:cubicBezTo>
                    <a:pt x="64" y="13"/>
                    <a:pt x="64" y="13"/>
                    <a:pt x="64" y="13"/>
                  </a:cubicBezTo>
                  <a:cubicBezTo>
                    <a:pt x="64" y="13"/>
                    <a:pt x="65" y="13"/>
                    <a:pt x="65" y="13"/>
                  </a:cubicBezTo>
                  <a:cubicBezTo>
                    <a:pt x="65" y="13"/>
                    <a:pt x="65" y="12"/>
                    <a:pt x="65" y="12"/>
                  </a:cubicBezTo>
                  <a:cubicBezTo>
                    <a:pt x="64" y="12"/>
                    <a:pt x="63" y="12"/>
                    <a:pt x="63" y="12"/>
                  </a:cubicBezTo>
                  <a:cubicBezTo>
                    <a:pt x="63" y="11"/>
                    <a:pt x="62" y="12"/>
                    <a:pt x="61" y="12"/>
                  </a:cubicBezTo>
                  <a:cubicBezTo>
                    <a:pt x="61" y="11"/>
                    <a:pt x="61" y="11"/>
                    <a:pt x="60" y="11"/>
                  </a:cubicBezTo>
                  <a:cubicBezTo>
                    <a:pt x="61" y="11"/>
                    <a:pt x="61" y="12"/>
                    <a:pt x="61" y="13"/>
                  </a:cubicBezTo>
                  <a:cubicBezTo>
                    <a:pt x="61" y="14"/>
                    <a:pt x="62" y="14"/>
                    <a:pt x="63" y="14"/>
                  </a:cubicBezTo>
                  <a:close/>
                  <a:moveTo>
                    <a:pt x="67" y="10"/>
                  </a:moveTo>
                  <a:cubicBezTo>
                    <a:pt x="67" y="10"/>
                    <a:pt x="67" y="11"/>
                    <a:pt x="67" y="11"/>
                  </a:cubicBezTo>
                  <a:cubicBezTo>
                    <a:pt x="66" y="11"/>
                    <a:pt x="66" y="11"/>
                    <a:pt x="66" y="11"/>
                  </a:cubicBezTo>
                  <a:cubicBezTo>
                    <a:pt x="67" y="11"/>
                    <a:pt x="67" y="11"/>
                    <a:pt x="67" y="11"/>
                  </a:cubicBezTo>
                  <a:cubicBezTo>
                    <a:pt x="67" y="11"/>
                    <a:pt x="67" y="11"/>
                    <a:pt x="67" y="10"/>
                  </a:cubicBezTo>
                  <a:close/>
                  <a:moveTo>
                    <a:pt x="97" y="11"/>
                  </a:moveTo>
                  <a:cubicBezTo>
                    <a:pt x="97" y="11"/>
                    <a:pt x="97" y="10"/>
                    <a:pt x="97" y="10"/>
                  </a:cubicBezTo>
                  <a:cubicBezTo>
                    <a:pt x="97" y="9"/>
                    <a:pt x="97" y="9"/>
                    <a:pt x="96" y="9"/>
                  </a:cubicBezTo>
                  <a:cubicBezTo>
                    <a:pt x="95" y="9"/>
                    <a:pt x="96" y="10"/>
                    <a:pt x="97" y="11"/>
                  </a:cubicBezTo>
                  <a:close/>
                  <a:moveTo>
                    <a:pt x="77" y="7"/>
                  </a:moveTo>
                  <a:cubicBezTo>
                    <a:pt x="77" y="7"/>
                    <a:pt x="77" y="7"/>
                    <a:pt x="77" y="7"/>
                  </a:cubicBezTo>
                  <a:cubicBezTo>
                    <a:pt x="76" y="8"/>
                    <a:pt x="76" y="8"/>
                    <a:pt x="77" y="8"/>
                  </a:cubicBezTo>
                  <a:cubicBezTo>
                    <a:pt x="77" y="8"/>
                    <a:pt x="77" y="8"/>
                    <a:pt x="77" y="8"/>
                  </a:cubicBezTo>
                  <a:cubicBezTo>
                    <a:pt x="77" y="8"/>
                    <a:pt x="77" y="8"/>
                    <a:pt x="77" y="7"/>
                  </a:cubicBezTo>
                  <a:close/>
                  <a:moveTo>
                    <a:pt x="63" y="6"/>
                  </a:moveTo>
                  <a:cubicBezTo>
                    <a:pt x="63" y="6"/>
                    <a:pt x="63" y="6"/>
                    <a:pt x="62" y="6"/>
                  </a:cubicBezTo>
                  <a:cubicBezTo>
                    <a:pt x="62" y="6"/>
                    <a:pt x="62" y="6"/>
                    <a:pt x="62" y="6"/>
                  </a:cubicBezTo>
                  <a:cubicBezTo>
                    <a:pt x="62" y="6"/>
                    <a:pt x="62" y="6"/>
                    <a:pt x="63" y="6"/>
                  </a:cubicBezTo>
                  <a:cubicBezTo>
                    <a:pt x="63" y="6"/>
                    <a:pt x="63" y="6"/>
                    <a:pt x="63" y="6"/>
                  </a:cubicBezTo>
                  <a:close/>
                  <a:moveTo>
                    <a:pt x="59" y="5"/>
                  </a:moveTo>
                  <a:cubicBezTo>
                    <a:pt x="59" y="5"/>
                    <a:pt x="59" y="5"/>
                    <a:pt x="59" y="5"/>
                  </a:cubicBezTo>
                  <a:cubicBezTo>
                    <a:pt x="59" y="5"/>
                    <a:pt x="59" y="5"/>
                    <a:pt x="59" y="5"/>
                  </a:cubicBezTo>
                  <a:cubicBezTo>
                    <a:pt x="59" y="5"/>
                    <a:pt x="59" y="5"/>
                    <a:pt x="59" y="5"/>
                  </a:cubicBezTo>
                  <a:cubicBezTo>
                    <a:pt x="59" y="5"/>
                    <a:pt x="59" y="5"/>
                    <a:pt x="59" y="5"/>
                  </a:cubicBezTo>
                  <a:close/>
                  <a:moveTo>
                    <a:pt x="41" y="6"/>
                  </a:moveTo>
                  <a:lnTo>
                    <a:pt x="42" y="6"/>
                  </a:lnTo>
                  <a:cubicBezTo>
                    <a:pt x="42" y="6"/>
                    <a:pt x="42" y="6"/>
                    <a:pt x="42" y="6"/>
                  </a:cubicBezTo>
                  <a:cubicBezTo>
                    <a:pt x="42" y="6"/>
                    <a:pt x="42" y="5"/>
                    <a:pt x="42" y="5"/>
                  </a:cubicBezTo>
                  <a:cubicBezTo>
                    <a:pt x="42" y="5"/>
                    <a:pt x="42" y="5"/>
                    <a:pt x="42" y="5"/>
                  </a:cubicBezTo>
                  <a:cubicBezTo>
                    <a:pt x="42" y="5"/>
                    <a:pt x="41" y="5"/>
                    <a:pt x="41" y="5"/>
                  </a:cubicBezTo>
                  <a:lnTo>
                    <a:pt x="41" y="6"/>
                  </a:lnTo>
                  <a:close/>
                  <a:moveTo>
                    <a:pt x="65" y="6"/>
                  </a:moveTo>
                  <a:cubicBezTo>
                    <a:pt x="65" y="6"/>
                    <a:pt x="66" y="6"/>
                    <a:pt x="66" y="5"/>
                  </a:cubicBezTo>
                  <a:cubicBezTo>
                    <a:pt x="66" y="5"/>
                    <a:pt x="66" y="4"/>
                    <a:pt x="66" y="4"/>
                  </a:cubicBezTo>
                  <a:cubicBezTo>
                    <a:pt x="65" y="4"/>
                    <a:pt x="64" y="4"/>
                    <a:pt x="65" y="6"/>
                  </a:cubicBezTo>
                  <a:close/>
                  <a:moveTo>
                    <a:pt x="80" y="3"/>
                  </a:moveTo>
                  <a:cubicBezTo>
                    <a:pt x="80" y="3"/>
                    <a:pt x="79" y="3"/>
                    <a:pt x="79" y="3"/>
                  </a:cubicBezTo>
                  <a:cubicBezTo>
                    <a:pt x="79" y="3"/>
                    <a:pt x="78" y="3"/>
                    <a:pt x="78" y="4"/>
                  </a:cubicBezTo>
                  <a:cubicBezTo>
                    <a:pt x="79" y="4"/>
                    <a:pt x="79" y="4"/>
                    <a:pt x="79" y="4"/>
                  </a:cubicBezTo>
                  <a:cubicBezTo>
                    <a:pt x="80" y="4"/>
                    <a:pt x="80" y="4"/>
                    <a:pt x="80" y="3"/>
                  </a:cubicBezTo>
                  <a:close/>
                  <a:moveTo>
                    <a:pt x="107" y="12"/>
                  </a:moveTo>
                  <a:cubicBezTo>
                    <a:pt x="107" y="12"/>
                    <a:pt x="107" y="13"/>
                    <a:pt x="107" y="13"/>
                  </a:cubicBezTo>
                  <a:cubicBezTo>
                    <a:pt x="107" y="14"/>
                    <a:pt x="107" y="14"/>
                    <a:pt x="108" y="14"/>
                  </a:cubicBezTo>
                  <a:cubicBezTo>
                    <a:pt x="108" y="14"/>
                    <a:pt x="108" y="13"/>
                    <a:pt x="108" y="13"/>
                  </a:cubicBezTo>
                  <a:cubicBezTo>
                    <a:pt x="108" y="12"/>
                    <a:pt x="108" y="12"/>
                    <a:pt x="107" y="12"/>
                  </a:cubicBezTo>
                  <a:close/>
                  <a:moveTo>
                    <a:pt x="131" y="98"/>
                  </a:moveTo>
                  <a:cubicBezTo>
                    <a:pt x="128" y="98"/>
                    <a:pt x="125" y="98"/>
                    <a:pt x="122" y="98"/>
                  </a:cubicBezTo>
                  <a:cubicBezTo>
                    <a:pt x="119" y="98"/>
                    <a:pt x="116" y="98"/>
                    <a:pt x="113" y="98"/>
                  </a:cubicBezTo>
                  <a:cubicBezTo>
                    <a:pt x="112" y="98"/>
                    <a:pt x="112" y="97"/>
                    <a:pt x="112" y="96"/>
                  </a:cubicBezTo>
                  <a:cubicBezTo>
                    <a:pt x="111" y="96"/>
                    <a:pt x="111" y="96"/>
                    <a:pt x="111" y="96"/>
                  </a:cubicBezTo>
                  <a:cubicBezTo>
                    <a:pt x="111" y="96"/>
                    <a:pt x="111" y="97"/>
                    <a:pt x="111" y="97"/>
                  </a:cubicBezTo>
                  <a:cubicBezTo>
                    <a:pt x="111" y="97"/>
                    <a:pt x="111" y="97"/>
                    <a:pt x="111" y="98"/>
                  </a:cubicBezTo>
                  <a:cubicBezTo>
                    <a:pt x="110" y="98"/>
                    <a:pt x="110" y="98"/>
                    <a:pt x="110" y="98"/>
                  </a:cubicBezTo>
                  <a:lnTo>
                    <a:pt x="76" y="98"/>
                  </a:lnTo>
                  <a:cubicBezTo>
                    <a:pt x="76" y="95"/>
                    <a:pt x="76" y="91"/>
                    <a:pt x="76" y="87"/>
                  </a:cubicBezTo>
                  <a:cubicBezTo>
                    <a:pt x="76" y="83"/>
                    <a:pt x="76" y="79"/>
                    <a:pt x="76" y="75"/>
                  </a:cubicBezTo>
                  <a:cubicBezTo>
                    <a:pt x="76" y="71"/>
                    <a:pt x="76" y="67"/>
                    <a:pt x="76" y="62"/>
                  </a:cubicBezTo>
                  <a:cubicBezTo>
                    <a:pt x="76" y="58"/>
                    <a:pt x="76" y="54"/>
                    <a:pt x="76" y="51"/>
                  </a:cubicBezTo>
                  <a:cubicBezTo>
                    <a:pt x="76" y="49"/>
                    <a:pt x="76" y="47"/>
                    <a:pt x="76" y="45"/>
                  </a:cubicBezTo>
                  <a:cubicBezTo>
                    <a:pt x="75" y="44"/>
                    <a:pt x="75" y="42"/>
                    <a:pt x="74" y="41"/>
                  </a:cubicBezTo>
                  <a:cubicBezTo>
                    <a:pt x="73" y="39"/>
                    <a:pt x="72" y="38"/>
                    <a:pt x="71" y="37"/>
                  </a:cubicBezTo>
                  <a:cubicBezTo>
                    <a:pt x="70" y="37"/>
                    <a:pt x="68" y="36"/>
                    <a:pt x="65" y="36"/>
                  </a:cubicBezTo>
                  <a:cubicBezTo>
                    <a:pt x="63" y="37"/>
                    <a:pt x="62" y="37"/>
                    <a:pt x="61" y="38"/>
                  </a:cubicBezTo>
                  <a:cubicBezTo>
                    <a:pt x="59" y="39"/>
                    <a:pt x="58" y="40"/>
                    <a:pt x="58" y="42"/>
                  </a:cubicBezTo>
                  <a:cubicBezTo>
                    <a:pt x="57" y="43"/>
                    <a:pt x="57" y="45"/>
                    <a:pt x="57" y="47"/>
                  </a:cubicBezTo>
                  <a:cubicBezTo>
                    <a:pt x="56" y="49"/>
                    <a:pt x="56" y="51"/>
                    <a:pt x="56" y="53"/>
                  </a:cubicBezTo>
                  <a:cubicBezTo>
                    <a:pt x="56" y="61"/>
                    <a:pt x="56" y="70"/>
                    <a:pt x="56" y="80"/>
                  </a:cubicBezTo>
                  <a:cubicBezTo>
                    <a:pt x="56" y="91"/>
                    <a:pt x="56" y="101"/>
                    <a:pt x="56" y="112"/>
                  </a:cubicBezTo>
                  <a:cubicBezTo>
                    <a:pt x="56" y="123"/>
                    <a:pt x="56" y="133"/>
                    <a:pt x="56" y="143"/>
                  </a:cubicBezTo>
                  <a:cubicBezTo>
                    <a:pt x="55" y="153"/>
                    <a:pt x="56" y="162"/>
                    <a:pt x="56" y="170"/>
                  </a:cubicBezTo>
                  <a:cubicBezTo>
                    <a:pt x="56" y="171"/>
                    <a:pt x="56" y="172"/>
                    <a:pt x="56" y="173"/>
                  </a:cubicBezTo>
                  <a:cubicBezTo>
                    <a:pt x="57" y="174"/>
                    <a:pt x="57" y="175"/>
                    <a:pt x="57" y="177"/>
                  </a:cubicBezTo>
                  <a:cubicBezTo>
                    <a:pt x="57" y="178"/>
                    <a:pt x="57" y="179"/>
                    <a:pt x="58" y="180"/>
                  </a:cubicBezTo>
                  <a:cubicBezTo>
                    <a:pt x="58" y="181"/>
                    <a:pt x="58" y="182"/>
                    <a:pt x="58" y="182"/>
                  </a:cubicBezTo>
                  <a:cubicBezTo>
                    <a:pt x="59" y="184"/>
                    <a:pt x="60" y="185"/>
                    <a:pt x="62" y="185"/>
                  </a:cubicBezTo>
                  <a:cubicBezTo>
                    <a:pt x="64" y="186"/>
                    <a:pt x="65" y="186"/>
                    <a:pt x="67" y="186"/>
                  </a:cubicBezTo>
                  <a:cubicBezTo>
                    <a:pt x="69" y="186"/>
                    <a:pt x="70" y="185"/>
                    <a:pt x="72" y="184"/>
                  </a:cubicBezTo>
                  <a:cubicBezTo>
                    <a:pt x="73" y="183"/>
                    <a:pt x="74" y="182"/>
                    <a:pt x="75" y="181"/>
                  </a:cubicBezTo>
                  <a:cubicBezTo>
                    <a:pt x="75" y="180"/>
                    <a:pt x="75" y="178"/>
                    <a:pt x="76" y="176"/>
                  </a:cubicBezTo>
                  <a:cubicBezTo>
                    <a:pt x="76" y="174"/>
                    <a:pt x="76" y="172"/>
                    <a:pt x="76" y="170"/>
                  </a:cubicBezTo>
                  <a:cubicBezTo>
                    <a:pt x="76" y="167"/>
                    <a:pt x="76" y="164"/>
                    <a:pt x="76" y="161"/>
                  </a:cubicBezTo>
                  <a:cubicBezTo>
                    <a:pt x="76" y="158"/>
                    <a:pt x="76" y="155"/>
                    <a:pt x="76" y="151"/>
                  </a:cubicBezTo>
                  <a:cubicBezTo>
                    <a:pt x="76" y="148"/>
                    <a:pt x="76" y="145"/>
                    <a:pt x="76" y="142"/>
                  </a:cubicBezTo>
                  <a:cubicBezTo>
                    <a:pt x="76" y="139"/>
                    <a:pt x="76" y="136"/>
                    <a:pt x="76" y="133"/>
                  </a:cubicBezTo>
                  <a:lnTo>
                    <a:pt x="131" y="133"/>
                  </a:lnTo>
                  <a:lnTo>
                    <a:pt x="131" y="145"/>
                  </a:lnTo>
                  <a:cubicBezTo>
                    <a:pt x="131" y="149"/>
                    <a:pt x="131" y="153"/>
                    <a:pt x="131" y="157"/>
                  </a:cubicBezTo>
                  <a:cubicBezTo>
                    <a:pt x="131" y="161"/>
                    <a:pt x="131" y="165"/>
                    <a:pt x="130" y="169"/>
                  </a:cubicBezTo>
                  <a:cubicBezTo>
                    <a:pt x="130" y="173"/>
                    <a:pt x="130" y="177"/>
                    <a:pt x="129" y="180"/>
                  </a:cubicBezTo>
                  <a:cubicBezTo>
                    <a:pt x="128" y="183"/>
                    <a:pt x="128" y="185"/>
                    <a:pt x="127" y="187"/>
                  </a:cubicBezTo>
                  <a:cubicBezTo>
                    <a:pt x="126" y="190"/>
                    <a:pt x="125" y="192"/>
                    <a:pt x="124" y="194"/>
                  </a:cubicBezTo>
                  <a:cubicBezTo>
                    <a:pt x="124" y="194"/>
                    <a:pt x="124" y="194"/>
                    <a:pt x="124" y="195"/>
                  </a:cubicBezTo>
                  <a:cubicBezTo>
                    <a:pt x="123" y="195"/>
                    <a:pt x="123" y="196"/>
                    <a:pt x="123" y="196"/>
                  </a:cubicBezTo>
                  <a:cubicBezTo>
                    <a:pt x="123" y="196"/>
                    <a:pt x="123" y="196"/>
                    <a:pt x="123" y="196"/>
                  </a:cubicBezTo>
                  <a:cubicBezTo>
                    <a:pt x="122" y="196"/>
                    <a:pt x="122" y="196"/>
                    <a:pt x="122" y="196"/>
                  </a:cubicBezTo>
                  <a:cubicBezTo>
                    <a:pt x="122" y="197"/>
                    <a:pt x="121" y="198"/>
                    <a:pt x="120" y="199"/>
                  </a:cubicBezTo>
                  <a:cubicBezTo>
                    <a:pt x="119" y="200"/>
                    <a:pt x="119" y="201"/>
                    <a:pt x="118" y="202"/>
                  </a:cubicBezTo>
                  <a:cubicBezTo>
                    <a:pt x="117" y="203"/>
                    <a:pt x="117" y="203"/>
                    <a:pt x="116" y="204"/>
                  </a:cubicBezTo>
                  <a:cubicBezTo>
                    <a:pt x="115" y="205"/>
                    <a:pt x="114" y="206"/>
                    <a:pt x="113" y="207"/>
                  </a:cubicBezTo>
                  <a:cubicBezTo>
                    <a:pt x="112" y="207"/>
                    <a:pt x="112" y="207"/>
                    <a:pt x="112" y="207"/>
                  </a:cubicBezTo>
                  <a:cubicBezTo>
                    <a:pt x="111" y="207"/>
                    <a:pt x="111" y="206"/>
                    <a:pt x="110" y="207"/>
                  </a:cubicBezTo>
                  <a:cubicBezTo>
                    <a:pt x="110" y="207"/>
                    <a:pt x="110" y="208"/>
                    <a:pt x="110" y="209"/>
                  </a:cubicBezTo>
                  <a:cubicBezTo>
                    <a:pt x="109" y="209"/>
                    <a:pt x="109" y="210"/>
                    <a:pt x="108" y="211"/>
                  </a:cubicBezTo>
                  <a:cubicBezTo>
                    <a:pt x="108" y="211"/>
                    <a:pt x="107" y="211"/>
                    <a:pt x="107" y="211"/>
                  </a:cubicBezTo>
                  <a:cubicBezTo>
                    <a:pt x="107" y="211"/>
                    <a:pt x="106" y="211"/>
                    <a:pt x="106" y="211"/>
                  </a:cubicBezTo>
                  <a:cubicBezTo>
                    <a:pt x="106" y="210"/>
                    <a:pt x="106" y="210"/>
                    <a:pt x="105" y="210"/>
                  </a:cubicBezTo>
                  <a:cubicBezTo>
                    <a:pt x="105" y="210"/>
                    <a:pt x="105" y="210"/>
                    <a:pt x="104" y="210"/>
                  </a:cubicBezTo>
                  <a:cubicBezTo>
                    <a:pt x="104" y="210"/>
                    <a:pt x="104" y="210"/>
                    <a:pt x="104" y="211"/>
                  </a:cubicBezTo>
                  <a:cubicBezTo>
                    <a:pt x="104" y="212"/>
                    <a:pt x="104" y="212"/>
                    <a:pt x="105" y="212"/>
                  </a:cubicBezTo>
                  <a:cubicBezTo>
                    <a:pt x="104" y="212"/>
                    <a:pt x="103" y="213"/>
                    <a:pt x="103" y="213"/>
                  </a:cubicBezTo>
                  <a:cubicBezTo>
                    <a:pt x="102" y="214"/>
                    <a:pt x="102" y="214"/>
                    <a:pt x="101" y="215"/>
                  </a:cubicBezTo>
                  <a:cubicBezTo>
                    <a:pt x="100" y="214"/>
                    <a:pt x="100" y="214"/>
                    <a:pt x="100" y="214"/>
                  </a:cubicBezTo>
                  <a:cubicBezTo>
                    <a:pt x="99" y="214"/>
                    <a:pt x="99" y="214"/>
                    <a:pt x="98" y="214"/>
                  </a:cubicBezTo>
                  <a:cubicBezTo>
                    <a:pt x="97" y="215"/>
                    <a:pt x="98" y="215"/>
                    <a:pt x="98" y="215"/>
                  </a:cubicBezTo>
                  <a:cubicBezTo>
                    <a:pt x="98" y="215"/>
                    <a:pt x="99" y="215"/>
                    <a:pt x="99" y="215"/>
                  </a:cubicBezTo>
                  <a:cubicBezTo>
                    <a:pt x="98" y="216"/>
                    <a:pt x="97" y="217"/>
                    <a:pt x="96" y="217"/>
                  </a:cubicBezTo>
                  <a:cubicBezTo>
                    <a:pt x="95" y="217"/>
                    <a:pt x="94" y="218"/>
                    <a:pt x="93" y="218"/>
                  </a:cubicBezTo>
                  <a:cubicBezTo>
                    <a:pt x="93" y="218"/>
                    <a:pt x="93" y="217"/>
                    <a:pt x="93" y="217"/>
                  </a:cubicBezTo>
                  <a:cubicBezTo>
                    <a:pt x="93" y="217"/>
                    <a:pt x="94" y="217"/>
                    <a:pt x="94" y="217"/>
                  </a:cubicBezTo>
                  <a:cubicBezTo>
                    <a:pt x="94" y="217"/>
                    <a:pt x="95" y="217"/>
                    <a:pt x="95" y="217"/>
                  </a:cubicBezTo>
                  <a:cubicBezTo>
                    <a:pt x="95" y="217"/>
                    <a:pt x="96" y="217"/>
                    <a:pt x="96" y="216"/>
                  </a:cubicBezTo>
                  <a:cubicBezTo>
                    <a:pt x="96" y="215"/>
                    <a:pt x="95" y="214"/>
                    <a:pt x="94" y="214"/>
                  </a:cubicBezTo>
                  <a:cubicBezTo>
                    <a:pt x="94" y="213"/>
                    <a:pt x="94" y="213"/>
                    <a:pt x="94" y="213"/>
                  </a:cubicBezTo>
                  <a:cubicBezTo>
                    <a:pt x="94" y="213"/>
                    <a:pt x="94" y="212"/>
                    <a:pt x="94" y="211"/>
                  </a:cubicBezTo>
                  <a:cubicBezTo>
                    <a:pt x="93" y="212"/>
                    <a:pt x="93" y="212"/>
                    <a:pt x="92" y="212"/>
                  </a:cubicBezTo>
                  <a:cubicBezTo>
                    <a:pt x="91" y="212"/>
                    <a:pt x="90" y="212"/>
                    <a:pt x="89" y="212"/>
                  </a:cubicBezTo>
                  <a:cubicBezTo>
                    <a:pt x="88" y="212"/>
                    <a:pt x="87" y="212"/>
                    <a:pt x="87" y="212"/>
                  </a:cubicBezTo>
                  <a:cubicBezTo>
                    <a:pt x="86" y="213"/>
                    <a:pt x="85" y="213"/>
                    <a:pt x="85" y="214"/>
                  </a:cubicBezTo>
                  <a:cubicBezTo>
                    <a:pt x="85" y="214"/>
                    <a:pt x="86" y="215"/>
                    <a:pt x="87" y="215"/>
                  </a:cubicBezTo>
                  <a:cubicBezTo>
                    <a:pt x="88" y="214"/>
                    <a:pt x="89" y="214"/>
                    <a:pt x="90" y="214"/>
                  </a:cubicBezTo>
                  <a:cubicBezTo>
                    <a:pt x="91" y="214"/>
                    <a:pt x="92" y="214"/>
                    <a:pt x="92" y="214"/>
                  </a:cubicBezTo>
                  <a:cubicBezTo>
                    <a:pt x="93" y="214"/>
                    <a:pt x="94" y="214"/>
                    <a:pt x="94" y="215"/>
                  </a:cubicBezTo>
                  <a:lnTo>
                    <a:pt x="90" y="216"/>
                  </a:lnTo>
                  <a:cubicBezTo>
                    <a:pt x="90" y="216"/>
                    <a:pt x="89" y="216"/>
                    <a:pt x="89" y="217"/>
                  </a:cubicBezTo>
                  <a:cubicBezTo>
                    <a:pt x="89" y="218"/>
                    <a:pt x="88" y="218"/>
                    <a:pt x="87" y="218"/>
                  </a:cubicBezTo>
                  <a:lnTo>
                    <a:pt x="87" y="216"/>
                  </a:lnTo>
                  <a:cubicBezTo>
                    <a:pt x="87" y="217"/>
                    <a:pt x="86" y="217"/>
                    <a:pt x="85" y="217"/>
                  </a:cubicBezTo>
                  <a:cubicBezTo>
                    <a:pt x="85" y="218"/>
                    <a:pt x="84" y="218"/>
                    <a:pt x="84" y="219"/>
                  </a:cubicBezTo>
                  <a:cubicBezTo>
                    <a:pt x="83" y="219"/>
                    <a:pt x="83" y="219"/>
                    <a:pt x="82" y="219"/>
                  </a:cubicBezTo>
                  <a:cubicBezTo>
                    <a:pt x="81" y="219"/>
                    <a:pt x="81" y="219"/>
                    <a:pt x="80" y="219"/>
                  </a:cubicBezTo>
                  <a:cubicBezTo>
                    <a:pt x="79" y="219"/>
                    <a:pt x="79" y="220"/>
                    <a:pt x="78" y="220"/>
                  </a:cubicBezTo>
                  <a:cubicBezTo>
                    <a:pt x="78" y="221"/>
                    <a:pt x="77" y="221"/>
                    <a:pt x="77" y="222"/>
                  </a:cubicBezTo>
                  <a:lnTo>
                    <a:pt x="61" y="222"/>
                  </a:lnTo>
                  <a:cubicBezTo>
                    <a:pt x="60" y="221"/>
                    <a:pt x="59" y="221"/>
                    <a:pt x="59" y="221"/>
                  </a:cubicBezTo>
                  <a:cubicBezTo>
                    <a:pt x="58" y="221"/>
                    <a:pt x="58" y="220"/>
                    <a:pt x="58" y="219"/>
                  </a:cubicBezTo>
                  <a:cubicBezTo>
                    <a:pt x="57" y="219"/>
                    <a:pt x="57" y="219"/>
                    <a:pt x="57" y="220"/>
                  </a:cubicBezTo>
                  <a:cubicBezTo>
                    <a:pt x="57" y="220"/>
                    <a:pt x="57" y="220"/>
                    <a:pt x="57" y="220"/>
                  </a:cubicBezTo>
                  <a:cubicBezTo>
                    <a:pt x="57" y="220"/>
                    <a:pt x="57" y="221"/>
                    <a:pt x="57" y="221"/>
                  </a:cubicBezTo>
                  <a:cubicBezTo>
                    <a:pt x="57" y="221"/>
                    <a:pt x="57" y="221"/>
                    <a:pt x="56" y="221"/>
                  </a:cubicBezTo>
                  <a:cubicBezTo>
                    <a:pt x="55" y="221"/>
                    <a:pt x="55" y="221"/>
                    <a:pt x="55" y="221"/>
                  </a:cubicBezTo>
                  <a:cubicBezTo>
                    <a:pt x="55" y="221"/>
                    <a:pt x="56" y="221"/>
                    <a:pt x="56" y="220"/>
                  </a:cubicBezTo>
                  <a:cubicBezTo>
                    <a:pt x="56" y="220"/>
                    <a:pt x="56" y="220"/>
                    <a:pt x="56" y="220"/>
                  </a:cubicBezTo>
                  <a:cubicBezTo>
                    <a:pt x="56" y="219"/>
                    <a:pt x="56" y="219"/>
                    <a:pt x="57" y="219"/>
                  </a:cubicBezTo>
                  <a:cubicBezTo>
                    <a:pt x="57" y="219"/>
                    <a:pt x="57" y="218"/>
                    <a:pt x="58" y="218"/>
                  </a:cubicBezTo>
                  <a:cubicBezTo>
                    <a:pt x="58" y="218"/>
                    <a:pt x="59" y="217"/>
                    <a:pt x="59" y="217"/>
                  </a:cubicBezTo>
                  <a:cubicBezTo>
                    <a:pt x="60" y="217"/>
                    <a:pt x="60" y="218"/>
                    <a:pt x="60" y="218"/>
                  </a:cubicBezTo>
                  <a:cubicBezTo>
                    <a:pt x="61" y="217"/>
                    <a:pt x="61" y="217"/>
                    <a:pt x="62" y="217"/>
                  </a:cubicBezTo>
                  <a:cubicBezTo>
                    <a:pt x="63" y="217"/>
                    <a:pt x="64" y="217"/>
                    <a:pt x="65" y="217"/>
                  </a:cubicBezTo>
                  <a:cubicBezTo>
                    <a:pt x="66" y="217"/>
                    <a:pt x="67" y="217"/>
                    <a:pt x="68" y="217"/>
                  </a:cubicBezTo>
                  <a:cubicBezTo>
                    <a:pt x="69" y="217"/>
                    <a:pt x="69" y="217"/>
                    <a:pt x="70" y="216"/>
                  </a:cubicBezTo>
                  <a:cubicBezTo>
                    <a:pt x="71" y="216"/>
                    <a:pt x="71" y="216"/>
                    <a:pt x="72" y="216"/>
                  </a:cubicBezTo>
                  <a:cubicBezTo>
                    <a:pt x="72" y="217"/>
                    <a:pt x="73" y="217"/>
                    <a:pt x="74" y="217"/>
                  </a:cubicBezTo>
                  <a:cubicBezTo>
                    <a:pt x="74" y="217"/>
                    <a:pt x="74" y="216"/>
                    <a:pt x="75" y="216"/>
                  </a:cubicBezTo>
                  <a:cubicBezTo>
                    <a:pt x="75" y="216"/>
                    <a:pt x="75" y="216"/>
                    <a:pt x="76" y="216"/>
                  </a:cubicBezTo>
                  <a:cubicBezTo>
                    <a:pt x="77" y="216"/>
                    <a:pt x="77" y="216"/>
                    <a:pt x="78" y="216"/>
                  </a:cubicBezTo>
                  <a:cubicBezTo>
                    <a:pt x="78" y="216"/>
                    <a:pt x="78" y="216"/>
                    <a:pt x="78" y="215"/>
                  </a:cubicBezTo>
                  <a:cubicBezTo>
                    <a:pt x="78" y="215"/>
                    <a:pt x="78" y="214"/>
                    <a:pt x="78" y="214"/>
                  </a:cubicBezTo>
                  <a:cubicBezTo>
                    <a:pt x="77" y="214"/>
                    <a:pt x="77" y="214"/>
                    <a:pt x="76" y="214"/>
                  </a:cubicBezTo>
                  <a:cubicBezTo>
                    <a:pt x="76" y="214"/>
                    <a:pt x="75" y="214"/>
                    <a:pt x="75" y="214"/>
                  </a:cubicBezTo>
                  <a:cubicBezTo>
                    <a:pt x="75" y="214"/>
                    <a:pt x="74" y="214"/>
                    <a:pt x="74" y="214"/>
                  </a:cubicBezTo>
                  <a:cubicBezTo>
                    <a:pt x="74" y="214"/>
                    <a:pt x="73" y="213"/>
                    <a:pt x="73" y="213"/>
                  </a:cubicBezTo>
                  <a:cubicBezTo>
                    <a:pt x="73" y="212"/>
                    <a:pt x="73" y="211"/>
                    <a:pt x="72" y="211"/>
                  </a:cubicBezTo>
                  <a:cubicBezTo>
                    <a:pt x="72" y="211"/>
                    <a:pt x="71" y="211"/>
                    <a:pt x="71" y="212"/>
                  </a:cubicBezTo>
                  <a:cubicBezTo>
                    <a:pt x="71" y="212"/>
                    <a:pt x="71" y="213"/>
                    <a:pt x="72" y="213"/>
                  </a:cubicBezTo>
                  <a:cubicBezTo>
                    <a:pt x="72" y="213"/>
                    <a:pt x="72" y="214"/>
                    <a:pt x="72" y="214"/>
                  </a:cubicBezTo>
                  <a:cubicBezTo>
                    <a:pt x="72" y="214"/>
                    <a:pt x="72" y="214"/>
                    <a:pt x="72" y="214"/>
                  </a:cubicBezTo>
                  <a:cubicBezTo>
                    <a:pt x="71" y="214"/>
                    <a:pt x="70" y="213"/>
                    <a:pt x="70" y="212"/>
                  </a:cubicBezTo>
                  <a:cubicBezTo>
                    <a:pt x="69" y="212"/>
                    <a:pt x="69" y="211"/>
                    <a:pt x="67" y="211"/>
                  </a:cubicBezTo>
                  <a:cubicBezTo>
                    <a:pt x="67" y="211"/>
                    <a:pt x="67" y="211"/>
                    <a:pt x="67" y="212"/>
                  </a:cubicBezTo>
                  <a:cubicBezTo>
                    <a:pt x="67" y="212"/>
                    <a:pt x="67" y="212"/>
                    <a:pt x="67" y="213"/>
                  </a:cubicBezTo>
                  <a:cubicBezTo>
                    <a:pt x="67" y="213"/>
                    <a:pt x="67" y="213"/>
                    <a:pt x="67" y="213"/>
                  </a:cubicBezTo>
                  <a:cubicBezTo>
                    <a:pt x="67" y="213"/>
                    <a:pt x="66" y="213"/>
                    <a:pt x="66" y="213"/>
                  </a:cubicBezTo>
                  <a:cubicBezTo>
                    <a:pt x="66" y="213"/>
                    <a:pt x="66" y="212"/>
                    <a:pt x="65" y="212"/>
                  </a:cubicBezTo>
                  <a:cubicBezTo>
                    <a:pt x="65" y="212"/>
                    <a:pt x="65" y="212"/>
                    <a:pt x="65" y="212"/>
                  </a:cubicBezTo>
                  <a:cubicBezTo>
                    <a:pt x="64" y="213"/>
                    <a:pt x="64" y="213"/>
                    <a:pt x="63" y="213"/>
                  </a:cubicBezTo>
                  <a:cubicBezTo>
                    <a:pt x="62" y="213"/>
                    <a:pt x="61" y="213"/>
                    <a:pt x="60" y="213"/>
                  </a:cubicBezTo>
                  <a:cubicBezTo>
                    <a:pt x="60" y="213"/>
                    <a:pt x="60" y="212"/>
                    <a:pt x="59" y="212"/>
                  </a:cubicBezTo>
                  <a:cubicBezTo>
                    <a:pt x="59" y="212"/>
                    <a:pt x="59" y="212"/>
                    <a:pt x="59" y="211"/>
                  </a:cubicBezTo>
                  <a:cubicBezTo>
                    <a:pt x="58" y="211"/>
                    <a:pt x="58" y="211"/>
                    <a:pt x="58" y="212"/>
                  </a:cubicBezTo>
                  <a:cubicBezTo>
                    <a:pt x="58" y="212"/>
                    <a:pt x="58" y="213"/>
                    <a:pt x="58" y="213"/>
                  </a:cubicBezTo>
                  <a:cubicBezTo>
                    <a:pt x="58" y="213"/>
                    <a:pt x="58" y="214"/>
                    <a:pt x="58" y="213"/>
                  </a:cubicBezTo>
                  <a:cubicBezTo>
                    <a:pt x="58" y="213"/>
                    <a:pt x="57" y="213"/>
                    <a:pt x="57" y="213"/>
                  </a:cubicBezTo>
                  <a:cubicBezTo>
                    <a:pt x="57" y="213"/>
                    <a:pt x="57" y="213"/>
                    <a:pt x="57" y="213"/>
                  </a:cubicBezTo>
                  <a:cubicBezTo>
                    <a:pt x="56" y="212"/>
                    <a:pt x="56" y="212"/>
                    <a:pt x="56" y="213"/>
                  </a:cubicBezTo>
                  <a:cubicBezTo>
                    <a:pt x="55" y="213"/>
                    <a:pt x="55" y="213"/>
                    <a:pt x="55" y="213"/>
                  </a:cubicBezTo>
                  <a:cubicBezTo>
                    <a:pt x="55" y="213"/>
                    <a:pt x="55" y="213"/>
                    <a:pt x="55" y="214"/>
                  </a:cubicBezTo>
                  <a:cubicBezTo>
                    <a:pt x="55" y="214"/>
                    <a:pt x="55" y="214"/>
                    <a:pt x="55" y="215"/>
                  </a:cubicBezTo>
                  <a:cubicBezTo>
                    <a:pt x="55" y="215"/>
                    <a:pt x="55" y="215"/>
                    <a:pt x="55" y="215"/>
                  </a:cubicBezTo>
                  <a:cubicBezTo>
                    <a:pt x="54" y="215"/>
                    <a:pt x="54" y="215"/>
                    <a:pt x="54" y="215"/>
                  </a:cubicBezTo>
                  <a:cubicBezTo>
                    <a:pt x="54" y="214"/>
                    <a:pt x="54" y="214"/>
                    <a:pt x="53" y="214"/>
                  </a:cubicBezTo>
                  <a:cubicBezTo>
                    <a:pt x="53" y="214"/>
                    <a:pt x="53" y="213"/>
                    <a:pt x="53" y="213"/>
                  </a:cubicBezTo>
                  <a:cubicBezTo>
                    <a:pt x="53" y="213"/>
                    <a:pt x="52" y="213"/>
                    <a:pt x="52" y="214"/>
                  </a:cubicBezTo>
                  <a:cubicBezTo>
                    <a:pt x="52" y="214"/>
                    <a:pt x="52" y="214"/>
                    <a:pt x="52" y="213"/>
                  </a:cubicBezTo>
                  <a:cubicBezTo>
                    <a:pt x="52" y="213"/>
                    <a:pt x="52" y="213"/>
                    <a:pt x="52" y="213"/>
                  </a:cubicBezTo>
                  <a:cubicBezTo>
                    <a:pt x="52" y="212"/>
                    <a:pt x="53" y="212"/>
                    <a:pt x="53" y="212"/>
                  </a:cubicBezTo>
                  <a:cubicBezTo>
                    <a:pt x="53" y="212"/>
                    <a:pt x="53" y="211"/>
                    <a:pt x="53" y="211"/>
                  </a:cubicBezTo>
                  <a:cubicBezTo>
                    <a:pt x="53" y="212"/>
                    <a:pt x="52" y="212"/>
                    <a:pt x="52" y="212"/>
                  </a:cubicBezTo>
                  <a:cubicBezTo>
                    <a:pt x="51" y="212"/>
                    <a:pt x="50" y="213"/>
                    <a:pt x="50" y="213"/>
                  </a:cubicBezTo>
                  <a:cubicBezTo>
                    <a:pt x="49" y="213"/>
                    <a:pt x="48" y="213"/>
                    <a:pt x="48" y="213"/>
                  </a:cubicBezTo>
                  <a:cubicBezTo>
                    <a:pt x="47" y="214"/>
                    <a:pt x="47" y="214"/>
                    <a:pt x="47" y="215"/>
                  </a:cubicBezTo>
                  <a:cubicBezTo>
                    <a:pt x="46" y="215"/>
                    <a:pt x="46" y="215"/>
                    <a:pt x="46" y="215"/>
                  </a:cubicBezTo>
                  <a:cubicBezTo>
                    <a:pt x="46" y="214"/>
                    <a:pt x="46" y="214"/>
                    <a:pt x="46" y="214"/>
                  </a:cubicBezTo>
                  <a:cubicBezTo>
                    <a:pt x="47" y="214"/>
                    <a:pt x="47" y="213"/>
                    <a:pt x="47" y="213"/>
                  </a:cubicBezTo>
                  <a:cubicBezTo>
                    <a:pt x="47" y="213"/>
                    <a:pt x="47" y="212"/>
                    <a:pt x="47" y="212"/>
                  </a:cubicBezTo>
                  <a:cubicBezTo>
                    <a:pt x="46" y="212"/>
                    <a:pt x="46" y="212"/>
                    <a:pt x="45" y="211"/>
                  </a:cubicBezTo>
                  <a:cubicBezTo>
                    <a:pt x="45" y="211"/>
                    <a:pt x="44" y="211"/>
                    <a:pt x="43" y="211"/>
                  </a:cubicBezTo>
                  <a:cubicBezTo>
                    <a:pt x="43" y="211"/>
                    <a:pt x="43" y="211"/>
                    <a:pt x="43" y="210"/>
                  </a:cubicBezTo>
                  <a:cubicBezTo>
                    <a:pt x="42" y="210"/>
                    <a:pt x="42" y="210"/>
                    <a:pt x="42" y="210"/>
                  </a:cubicBezTo>
                  <a:cubicBezTo>
                    <a:pt x="41" y="210"/>
                    <a:pt x="41" y="210"/>
                    <a:pt x="41" y="210"/>
                  </a:cubicBezTo>
                  <a:cubicBezTo>
                    <a:pt x="40" y="210"/>
                    <a:pt x="40" y="210"/>
                    <a:pt x="40" y="209"/>
                  </a:cubicBezTo>
                  <a:cubicBezTo>
                    <a:pt x="39" y="210"/>
                    <a:pt x="39" y="210"/>
                    <a:pt x="39" y="210"/>
                  </a:cubicBezTo>
                  <a:cubicBezTo>
                    <a:pt x="39" y="210"/>
                    <a:pt x="39" y="211"/>
                    <a:pt x="39" y="211"/>
                  </a:cubicBezTo>
                  <a:cubicBezTo>
                    <a:pt x="39" y="211"/>
                    <a:pt x="39" y="212"/>
                    <a:pt x="39" y="212"/>
                  </a:cubicBezTo>
                  <a:cubicBezTo>
                    <a:pt x="39" y="212"/>
                    <a:pt x="39" y="213"/>
                    <a:pt x="38" y="213"/>
                  </a:cubicBezTo>
                  <a:cubicBezTo>
                    <a:pt x="38" y="213"/>
                    <a:pt x="37" y="212"/>
                    <a:pt x="37" y="211"/>
                  </a:cubicBezTo>
                  <a:cubicBezTo>
                    <a:pt x="36" y="211"/>
                    <a:pt x="36" y="210"/>
                    <a:pt x="35" y="210"/>
                  </a:cubicBezTo>
                  <a:cubicBezTo>
                    <a:pt x="35" y="211"/>
                    <a:pt x="35" y="211"/>
                    <a:pt x="36" y="212"/>
                  </a:cubicBezTo>
                  <a:cubicBezTo>
                    <a:pt x="37" y="212"/>
                    <a:pt x="37" y="213"/>
                    <a:pt x="37" y="214"/>
                  </a:cubicBezTo>
                  <a:cubicBezTo>
                    <a:pt x="36" y="213"/>
                    <a:pt x="35" y="213"/>
                    <a:pt x="35" y="213"/>
                  </a:cubicBezTo>
                  <a:cubicBezTo>
                    <a:pt x="34" y="212"/>
                    <a:pt x="34" y="211"/>
                    <a:pt x="34" y="211"/>
                  </a:cubicBezTo>
                  <a:cubicBezTo>
                    <a:pt x="33" y="211"/>
                    <a:pt x="33" y="211"/>
                    <a:pt x="32" y="211"/>
                  </a:cubicBezTo>
                  <a:cubicBezTo>
                    <a:pt x="32" y="211"/>
                    <a:pt x="32" y="212"/>
                    <a:pt x="32" y="213"/>
                  </a:cubicBezTo>
                  <a:cubicBezTo>
                    <a:pt x="31" y="212"/>
                    <a:pt x="31" y="212"/>
                    <a:pt x="31" y="211"/>
                  </a:cubicBezTo>
                  <a:cubicBezTo>
                    <a:pt x="30" y="211"/>
                    <a:pt x="30" y="210"/>
                    <a:pt x="31" y="210"/>
                  </a:cubicBezTo>
                  <a:cubicBezTo>
                    <a:pt x="30" y="210"/>
                    <a:pt x="29" y="210"/>
                    <a:pt x="29" y="210"/>
                  </a:cubicBezTo>
                  <a:cubicBezTo>
                    <a:pt x="28" y="210"/>
                    <a:pt x="28" y="211"/>
                    <a:pt x="28" y="211"/>
                  </a:cubicBezTo>
                  <a:cubicBezTo>
                    <a:pt x="28" y="211"/>
                    <a:pt x="28" y="211"/>
                    <a:pt x="28" y="212"/>
                  </a:cubicBezTo>
                  <a:cubicBezTo>
                    <a:pt x="28" y="212"/>
                    <a:pt x="28" y="212"/>
                    <a:pt x="28" y="212"/>
                  </a:cubicBezTo>
                  <a:cubicBezTo>
                    <a:pt x="29" y="212"/>
                    <a:pt x="29" y="212"/>
                    <a:pt x="29" y="213"/>
                  </a:cubicBezTo>
                  <a:cubicBezTo>
                    <a:pt x="29" y="213"/>
                    <a:pt x="28" y="213"/>
                    <a:pt x="28" y="213"/>
                  </a:cubicBezTo>
                  <a:cubicBezTo>
                    <a:pt x="27" y="213"/>
                    <a:pt x="27" y="213"/>
                    <a:pt x="26" y="213"/>
                  </a:cubicBezTo>
                  <a:cubicBezTo>
                    <a:pt x="26" y="212"/>
                    <a:pt x="25" y="212"/>
                    <a:pt x="25" y="212"/>
                  </a:cubicBezTo>
                  <a:cubicBezTo>
                    <a:pt x="24" y="211"/>
                    <a:pt x="24" y="211"/>
                    <a:pt x="23" y="211"/>
                  </a:cubicBezTo>
                  <a:cubicBezTo>
                    <a:pt x="23" y="211"/>
                    <a:pt x="22" y="211"/>
                    <a:pt x="22" y="211"/>
                  </a:cubicBezTo>
                  <a:cubicBezTo>
                    <a:pt x="21" y="210"/>
                    <a:pt x="21" y="210"/>
                    <a:pt x="20" y="209"/>
                  </a:cubicBezTo>
                  <a:cubicBezTo>
                    <a:pt x="20" y="209"/>
                    <a:pt x="20" y="208"/>
                    <a:pt x="19" y="208"/>
                  </a:cubicBezTo>
                  <a:cubicBezTo>
                    <a:pt x="18" y="207"/>
                    <a:pt x="17" y="206"/>
                    <a:pt x="15" y="205"/>
                  </a:cubicBezTo>
                  <a:cubicBezTo>
                    <a:pt x="14" y="204"/>
                    <a:pt x="13" y="203"/>
                    <a:pt x="12" y="201"/>
                  </a:cubicBezTo>
                  <a:cubicBezTo>
                    <a:pt x="12" y="201"/>
                    <a:pt x="12" y="201"/>
                    <a:pt x="11" y="200"/>
                  </a:cubicBezTo>
                  <a:cubicBezTo>
                    <a:pt x="11" y="200"/>
                    <a:pt x="11" y="200"/>
                    <a:pt x="11" y="199"/>
                  </a:cubicBezTo>
                  <a:cubicBezTo>
                    <a:pt x="9" y="196"/>
                    <a:pt x="7" y="191"/>
                    <a:pt x="5" y="186"/>
                  </a:cubicBezTo>
                  <a:cubicBezTo>
                    <a:pt x="3" y="180"/>
                    <a:pt x="2" y="175"/>
                    <a:pt x="2" y="169"/>
                  </a:cubicBezTo>
                  <a:cubicBezTo>
                    <a:pt x="1" y="160"/>
                    <a:pt x="0" y="151"/>
                    <a:pt x="1" y="140"/>
                  </a:cubicBezTo>
                  <a:cubicBezTo>
                    <a:pt x="1" y="130"/>
                    <a:pt x="1" y="120"/>
                    <a:pt x="1" y="109"/>
                  </a:cubicBezTo>
                  <a:cubicBezTo>
                    <a:pt x="1" y="98"/>
                    <a:pt x="1" y="88"/>
                    <a:pt x="1" y="78"/>
                  </a:cubicBezTo>
                  <a:cubicBezTo>
                    <a:pt x="1" y="68"/>
                    <a:pt x="1" y="58"/>
                    <a:pt x="2" y="49"/>
                  </a:cubicBezTo>
                  <a:cubicBezTo>
                    <a:pt x="2" y="42"/>
                    <a:pt x="4" y="36"/>
                    <a:pt x="7" y="30"/>
                  </a:cubicBezTo>
                  <a:cubicBezTo>
                    <a:pt x="10" y="24"/>
                    <a:pt x="14" y="20"/>
                    <a:pt x="18" y="16"/>
                  </a:cubicBezTo>
                  <a:cubicBezTo>
                    <a:pt x="19" y="15"/>
                    <a:pt x="20" y="15"/>
                    <a:pt x="21" y="14"/>
                  </a:cubicBezTo>
                  <a:cubicBezTo>
                    <a:pt x="22" y="13"/>
                    <a:pt x="23" y="13"/>
                    <a:pt x="24" y="12"/>
                  </a:cubicBezTo>
                  <a:cubicBezTo>
                    <a:pt x="29" y="9"/>
                    <a:pt x="35" y="6"/>
                    <a:pt x="42" y="4"/>
                  </a:cubicBezTo>
                  <a:cubicBezTo>
                    <a:pt x="46" y="3"/>
                    <a:pt x="51" y="2"/>
                    <a:pt x="56" y="1"/>
                  </a:cubicBezTo>
                  <a:cubicBezTo>
                    <a:pt x="61" y="0"/>
                    <a:pt x="67" y="0"/>
                    <a:pt x="73" y="1"/>
                  </a:cubicBezTo>
                  <a:cubicBezTo>
                    <a:pt x="80" y="1"/>
                    <a:pt x="86" y="2"/>
                    <a:pt x="92" y="4"/>
                  </a:cubicBezTo>
                  <a:cubicBezTo>
                    <a:pt x="98" y="6"/>
                    <a:pt x="103" y="8"/>
                    <a:pt x="107" y="11"/>
                  </a:cubicBezTo>
                  <a:cubicBezTo>
                    <a:pt x="108" y="11"/>
                    <a:pt x="108" y="11"/>
                    <a:pt x="108" y="11"/>
                  </a:cubicBezTo>
                  <a:cubicBezTo>
                    <a:pt x="108" y="12"/>
                    <a:pt x="108" y="12"/>
                    <a:pt x="108" y="12"/>
                  </a:cubicBezTo>
                  <a:cubicBezTo>
                    <a:pt x="109" y="12"/>
                    <a:pt x="110" y="13"/>
                    <a:pt x="111" y="14"/>
                  </a:cubicBezTo>
                  <a:cubicBezTo>
                    <a:pt x="112" y="14"/>
                    <a:pt x="112" y="14"/>
                    <a:pt x="112" y="14"/>
                  </a:cubicBezTo>
                  <a:cubicBezTo>
                    <a:pt x="112" y="15"/>
                    <a:pt x="112" y="15"/>
                    <a:pt x="112" y="15"/>
                  </a:cubicBezTo>
                  <a:cubicBezTo>
                    <a:pt x="113" y="16"/>
                    <a:pt x="114" y="16"/>
                    <a:pt x="115" y="17"/>
                  </a:cubicBezTo>
                  <a:cubicBezTo>
                    <a:pt x="116" y="18"/>
                    <a:pt x="117" y="19"/>
                    <a:pt x="118" y="20"/>
                  </a:cubicBezTo>
                  <a:cubicBezTo>
                    <a:pt x="122" y="24"/>
                    <a:pt x="125" y="29"/>
                    <a:pt x="127" y="35"/>
                  </a:cubicBezTo>
                  <a:cubicBezTo>
                    <a:pt x="129" y="41"/>
                    <a:pt x="130" y="49"/>
                    <a:pt x="131" y="57"/>
                  </a:cubicBezTo>
                  <a:cubicBezTo>
                    <a:pt x="131" y="63"/>
                    <a:pt x="131" y="70"/>
                    <a:pt x="131" y="76"/>
                  </a:cubicBezTo>
                  <a:cubicBezTo>
                    <a:pt x="131" y="83"/>
                    <a:pt x="131" y="90"/>
                    <a:pt x="131" y="98"/>
                  </a:cubicBezTo>
                  <a:close/>
                  <a:moveTo>
                    <a:pt x="65" y="214"/>
                  </a:moveTo>
                  <a:cubicBezTo>
                    <a:pt x="65" y="214"/>
                    <a:pt x="66" y="214"/>
                    <a:pt x="66" y="214"/>
                  </a:cubicBezTo>
                  <a:cubicBezTo>
                    <a:pt x="66" y="215"/>
                    <a:pt x="66" y="215"/>
                    <a:pt x="66" y="215"/>
                  </a:cubicBezTo>
                  <a:cubicBezTo>
                    <a:pt x="66" y="215"/>
                    <a:pt x="66" y="215"/>
                    <a:pt x="65" y="215"/>
                  </a:cubicBezTo>
                  <a:cubicBezTo>
                    <a:pt x="65" y="215"/>
                    <a:pt x="65" y="214"/>
                    <a:pt x="65" y="214"/>
                  </a:cubicBezTo>
                  <a:close/>
                  <a:moveTo>
                    <a:pt x="86" y="219"/>
                  </a:moveTo>
                  <a:cubicBezTo>
                    <a:pt x="86" y="219"/>
                    <a:pt x="85" y="220"/>
                    <a:pt x="84" y="220"/>
                  </a:cubicBezTo>
                  <a:cubicBezTo>
                    <a:pt x="84" y="220"/>
                    <a:pt x="84" y="220"/>
                    <a:pt x="84" y="220"/>
                  </a:cubicBezTo>
                  <a:cubicBezTo>
                    <a:pt x="85" y="219"/>
                    <a:pt x="85" y="219"/>
                    <a:pt x="86"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6" name="Freeform 81">
              <a:extLst>
                <a:ext uri="{FF2B5EF4-FFF2-40B4-BE49-F238E27FC236}">
                  <a16:creationId xmlns:a16="http://schemas.microsoft.com/office/drawing/2014/main" id="{2C4FB29B-2465-4AFB-B7BB-4E21B9E6612C}"/>
                </a:ext>
              </a:extLst>
            </p:cNvPr>
            <p:cNvSpPr>
              <a:spLocks noEditPoints="1"/>
            </p:cNvSpPr>
            <p:nvPr/>
          </p:nvSpPr>
          <p:spPr bwMode="auto">
            <a:xfrm>
              <a:off x="4716675" y="1613769"/>
              <a:ext cx="105815" cy="177767"/>
            </a:xfrm>
            <a:custGeom>
              <a:avLst/>
              <a:gdLst>
                <a:gd name="T0" fmla="*/ 38 w 127"/>
                <a:gd name="T1" fmla="*/ 213 h 217"/>
                <a:gd name="T2" fmla="*/ 43 w 127"/>
                <a:gd name="T3" fmla="*/ 212 h 217"/>
                <a:gd name="T4" fmla="*/ 66 w 127"/>
                <a:gd name="T5" fmla="*/ 214 h 217"/>
                <a:gd name="T6" fmla="*/ 54 w 127"/>
                <a:gd name="T7" fmla="*/ 209 h 217"/>
                <a:gd name="T8" fmla="*/ 52 w 127"/>
                <a:gd name="T9" fmla="*/ 207 h 217"/>
                <a:gd name="T10" fmla="*/ 59 w 127"/>
                <a:gd name="T11" fmla="*/ 209 h 217"/>
                <a:gd name="T12" fmla="*/ 63 w 127"/>
                <a:gd name="T13" fmla="*/ 204 h 217"/>
                <a:gd name="T14" fmla="*/ 107 w 127"/>
                <a:gd name="T15" fmla="*/ 202 h 217"/>
                <a:gd name="T16" fmla="*/ 37 w 127"/>
                <a:gd name="T17" fmla="*/ 199 h 217"/>
                <a:gd name="T18" fmla="*/ 77 w 127"/>
                <a:gd name="T19" fmla="*/ 196 h 217"/>
                <a:gd name="T20" fmla="*/ 66 w 127"/>
                <a:gd name="T21" fmla="*/ 194 h 217"/>
                <a:gd name="T22" fmla="*/ 69 w 127"/>
                <a:gd name="T23" fmla="*/ 193 h 217"/>
                <a:gd name="T24" fmla="*/ 27 w 127"/>
                <a:gd name="T25" fmla="*/ 190 h 217"/>
                <a:gd name="T26" fmla="*/ 18 w 127"/>
                <a:gd name="T27" fmla="*/ 188 h 217"/>
                <a:gd name="T28" fmla="*/ 67 w 127"/>
                <a:gd name="T29" fmla="*/ 185 h 217"/>
                <a:gd name="T30" fmla="*/ 14 w 127"/>
                <a:gd name="T31" fmla="*/ 184 h 217"/>
                <a:gd name="T32" fmla="*/ 19 w 127"/>
                <a:gd name="T33" fmla="*/ 181 h 217"/>
                <a:gd name="T34" fmla="*/ 24 w 127"/>
                <a:gd name="T35" fmla="*/ 178 h 217"/>
                <a:gd name="T36" fmla="*/ 12 w 127"/>
                <a:gd name="T37" fmla="*/ 177 h 217"/>
                <a:gd name="T38" fmla="*/ 26 w 127"/>
                <a:gd name="T39" fmla="*/ 172 h 217"/>
                <a:gd name="T40" fmla="*/ 5 w 127"/>
                <a:gd name="T41" fmla="*/ 171 h 217"/>
                <a:gd name="T42" fmla="*/ 30 w 127"/>
                <a:gd name="T43" fmla="*/ 171 h 217"/>
                <a:gd name="T44" fmla="*/ 20 w 127"/>
                <a:gd name="T45" fmla="*/ 168 h 217"/>
                <a:gd name="T46" fmla="*/ 10 w 127"/>
                <a:gd name="T47" fmla="*/ 162 h 217"/>
                <a:gd name="T48" fmla="*/ 18 w 127"/>
                <a:gd name="T49" fmla="*/ 160 h 217"/>
                <a:gd name="T50" fmla="*/ 14 w 127"/>
                <a:gd name="T51" fmla="*/ 155 h 217"/>
                <a:gd name="T52" fmla="*/ 8 w 127"/>
                <a:gd name="T53" fmla="*/ 157 h 217"/>
                <a:gd name="T54" fmla="*/ 12 w 127"/>
                <a:gd name="T55" fmla="*/ 149 h 217"/>
                <a:gd name="T56" fmla="*/ 80 w 127"/>
                <a:gd name="T57" fmla="*/ 145 h 217"/>
                <a:gd name="T58" fmla="*/ 105 w 127"/>
                <a:gd name="T59" fmla="*/ 140 h 217"/>
                <a:gd name="T60" fmla="*/ 82 w 127"/>
                <a:gd name="T61" fmla="*/ 136 h 217"/>
                <a:gd name="T62" fmla="*/ 5 w 127"/>
                <a:gd name="T63" fmla="*/ 141 h 217"/>
                <a:gd name="T64" fmla="*/ 14 w 127"/>
                <a:gd name="T65" fmla="*/ 130 h 217"/>
                <a:gd name="T66" fmla="*/ 113 w 127"/>
                <a:gd name="T67" fmla="*/ 126 h 217"/>
                <a:gd name="T68" fmla="*/ 13 w 127"/>
                <a:gd name="T69" fmla="*/ 122 h 217"/>
                <a:gd name="T70" fmla="*/ 12 w 127"/>
                <a:gd name="T71" fmla="*/ 119 h 217"/>
                <a:gd name="T72" fmla="*/ 11 w 127"/>
                <a:gd name="T73" fmla="*/ 116 h 217"/>
                <a:gd name="T74" fmla="*/ 21 w 127"/>
                <a:gd name="T75" fmla="*/ 113 h 217"/>
                <a:gd name="T76" fmla="*/ 6 w 127"/>
                <a:gd name="T77" fmla="*/ 100 h 217"/>
                <a:gd name="T78" fmla="*/ 40 w 127"/>
                <a:gd name="T79" fmla="*/ 88 h 217"/>
                <a:gd name="T80" fmla="*/ 24 w 127"/>
                <a:gd name="T81" fmla="*/ 84 h 217"/>
                <a:gd name="T82" fmla="*/ 90 w 127"/>
                <a:gd name="T83" fmla="*/ 73 h 217"/>
                <a:gd name="T84" fmla="*/ 18 w 127"/>
                <a:gd name="T85" fmla="*/ 73 h 217"/>
                <a:gd name="T86" fmla="*/ 83 w 127"/>
                <a:gd name="T87" fmla="*/ 64 h 217"/>
                <a:gd name="T88" fmla="*/ 18 w 127"/>
                <a:gd name="T89" fmla="*/ 58 h 217"/>
                <a:gd name="T90" fmla="*/ 48 w 127"/>
                <a:gd name="T91" fmla="*/ 42 h 217"/>
                <a:gd name="T92" fmla="*/ 45 w 127"/>
                <a:gd name="T93" fmla="*/ 5 h 217"/>
                <a:gd name="T94" fmla="*/ 115 w 127"/>
                <a:gd name="T95" fmla="*/ 3 h 217"/>
                <a:gd name="T96" fmla="*/ 8 w 127"/>
                <a:gd name="T97" fmla="*/ 191 h 217"/>
                <a:gd name="T98" fmla="*/ 1 w 127"/>
                <a:gd name="T99" fmla="*/ 145 h 217"/>
                <a:gd name="T100" fmla="*/ 1 w 127"/>
                <a:gd name="T101" fmla="*/ 37 h 217"/>
                <a:gd name="T102" fmla="*/ 35 w 127"/>
                <a:gd name="T103" fmla="*/ 2 h 217"/>
                <a:gd name="T104" fmla="*/ 55 w 127"/>
                <a:gd name="T105" fmla="*/ 2 h 217"/>
                <a:gd name="T106" fmla="*/ 77 w 127"/>
                <a:gd name="T107" fmla="*/ 152 h 217"/>
                <a:gd name="T108" fmla="*/ 107 w 127"/>
                <a:gd name="T109" fmla="*/ 0 h 217"/>
                <a:gd name="T110" fmla="*/ 109 w 127"/>
                <a:gd name="T111" fmla="*/ 202 h 217"/>
                <a:gd name="T112" fmla="*/ 62 w 127"/>
                <a:gd name="T113" fmla="*/ 215 h 217"/>
                <a:gd name="T114" fmla="*/ 49 w 127"/>
                <a:gd name="T115" fmla="*/ 211 h 217"/>
                <a:gd name="T116" fmla="*/ 53 w 127"/>
                <a:gd name="T117" fmla="*/ 213 h 217"/>
                <a:gd name="T118" fmla="*/ 42 w 127"/>
                <a:gd name="T119" fmla="*/ 206 h 217"/>
                <a:gd name="T120" fmla="*/ 29 w 127"/>
                <a:gd name="T121" fmla="*/ 208 h 217"/>
                <a:gd name="T122" fmla="*/ 12 w 127"/>
                <a:gd name="T123" fmla="*/ 19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7" h="217">
                  <a:moveTo>
                    <a:pt x="15" y="72"/>
                  </a:moveTo>
                  <a:cubicBezTo>
                    <a:pt x="16" y="72"/>
                    <a:pt x="16" y="72"/>
                    <a:pt x="16" y="72"/>
                  </a:cubicBezTo>
                  <a:cubicBezTo>
                    <a:pt x="16" y="72"/>
                    <a:pt x="16" y="72"/>
                    <a:pt x="16" y="72"/>
                  </a:cubicBezTo>
                  <a:cubicBezTo>
                    <a:pt x="16" y="72"/>
                    <a:pt x="16" y="73"/>
                    <a:pt x="16" y="73"/>
                  </a:cubicBezTo>
                  <a:cubicBezTo>
                    <a:pt x="16" y="73"/>
                    <a:pt x="15" y="73"/>
                    <a:pt x="15" y="73"/>
                  </a:cubicBezTo>
                  <a:cubicBezTo>
                    <a:pt x="15" y="73"/>
                    <a:pt x="15" y="73"/>
                    <a:pt x="15" y="73"/>
                  </a:cubicBezTo>
                  <a:cubicBezTo>
                    <a:pt x="15" y="73"/>
                    <a:pt x="15" y="72"/>
                    <a:pt x="15" y="72"/>
                  </a:cubicBezTo>
                  <a:close/>
                  <a:moveTo>
                    <a:pt x="40" y="204"/>
                  </a:moveTo>
                  <a:cubicBezTo>
                    <a:pt x="40" y="205"/>
                    <a:pt x="40" y="205"/>
                    <a:pt x="41" y="205"/>
                  </a:cubicBezTo>
                  <a:cubicBezTo>
                    <a:pt x="41" y="205"/>
                    <a:pt x="41" y="205"/>
                    <a:pt x="42" y="205"/>
                  </a:cubicBezTo>
                  <a:cubicBezTo>
                    <a:pt x="42" y="205"/>
                    <a:pt x="42" y="205"/>
                    <a:pt x="41" y="205"/>
                  </a:cubicBezTo>
                  <a:cubicBezTo>
                    <a:pt x="41" y="206"/>
                    <a:pt x="41" y="206"/>
                    <a:pt x="41" y="206"/>
                  </a:cubicBezTo>
                  <a:cubicBezTo>
                    <a:pt x="40" y="206"/>
                    <a:pt x="40" y="205"/>
                    <a:pt x="40" y="204"/>
                  </a:cubicBezTo>
                  <a:close/>
                  <a:moveTo>
                    <a:pt x="22" y="205"/>
                  </a:moveTo>
                  <a:cubicBezTo>
                    <a:pt x="23" y="205"/>
                    <a:pt x="23" y="205"/>
                    <a:pt x="23" y="206"/>
                  </a:cubicBezTo>
                  <a:cubicBezTo>
                    <a:pt x="22" y="206"/>
                    <a:pt x="22" y="205"/>
                    <a:pt x="22" y="205"/>
                  </a:cubicBezTo>
                  <a:close/>
                  <a:moveTo>
                    <a:pt x="45" y="205"/>
                  </a:moveTo>
                  <a:cubicBezTo>
                    <a:pt x="45" y="205"/>
                    <a:pt x="45" y="205"/>
                    <a:pt x="45" y="206"/>
                  </a:cubicBezTo>
                  <a:cubicBezTo>
                    <a:pt x="45" y="206"/>
                    <a:pt x="45" y="206"/>
                    <a:pt x="45" y="205"/>
                  </a:cubicBezTo>
                  <a:cubicBezTo>
                    <a:pt x="45" y="205"/>
                    <a:pt x="45" y="205"/>
                    <a:pt x="44" y="205"/>
                  </a:cubicBezTo>
                  <a:cubicBezTo>
                    <a:pt x="44" y="205"/>
                    <a:pt x="45" y="205"/>
                    <a:pt x="45" y="205"/>
                  </a:cubicBezTo>
                  <a:close/>
                  <a:moveTo>
                    <a:pt x="38" y="206"/>
                  </a:moveTo>
                  <a:cubicBezTo>
                    <a:pt x="38" y="207"/>
                    <a:pt x="38" y="208"/>
                    <a:pt x="37" y="209"/>
                  </a:cubicBezTo>
                  <a:cubicBezTo>
                    <a:pt x="37" y="209"/>
                    <a:pt x="37" y="210"/>
                    <a:pt x="37" y="211"/>
                  </a:cubicBezTo>
                  <a:cubicBezTo>
                    <a:pt x="37" y="211"/>
                    <a:pt x="37" y="212"/>
                    <a:pt x="37" y="212"/>
                  </a:cubicBezTo>
                  <a:cubicBezTo>
                    <a:pt x="37" y="212"/>
                    <a:pt x="38" y="212"/>
                    <a:pt x="38" y="213"/>
                  </a:cubicBezTo>
                  <a:cubicBezTo>
                    <a:pt x="37" y="213"/>
                    <a:pt x="37" y="213"/>
                    <a:pt x="37" y="212"/>
                  </a:cubicBezTo>
                  <a:cubicBezTo>
                    <a:pt x="36" y="212"/>
                    <a:pt x="36" y="212"/>
                    <a:pt x="35" y="212"/>
                  </a:cubicBezTo>
                  <a:cubicBezTo>
                    <a:pt x="35" y="212"/>
                    <a:pt x="35" y="211"/>
                    <a:pt x="36" y="211"/>
                  </a:cubicBezTo>
                  <a:cubicBezTo>
                    <a:pt x="36" y="211"/>
                    <a:pt x="36" y="211"/>
                    <a:pt x="36" y="211"/>
                  </a:cubicBezTo>
                  <a:cubicBezTo>
                    <a:pt x="35" y="210"/>
                    <a:pt x="35" y="209"/>
                    <a:pt x="36" y="208"/>
                  </a:cubicBezTo>
                  <a:cubicBezTo>
                    <a:pt x="36" y="207"/>
                    <a:pt x="37" y="207"/>
                    <a:pt x="38" y="206"/>
                  </a:cubicBezTo>
                  <a:close/>
                  <a:moveTo>
                    <a:pt x="45" y="207"/>
                  </a:moveTo>
                  <a:cubicBezTo>
                    <a:pt x="45" y="207"/>
                    <a:pt x="45" y="207"/>
                    <a:pt x="45" y="208"/>
                  </a:cubicBezTo>
                  <a:cubicBezTo>
                    <a:pt x="45" y="208"/>
                    <a:pt x="44" y="208"/>
                    <a:pt x="44" y="208"/>
                  </a:cubicBezTo>
                  <a:cubicBezTo>
                    <a:pt x="45" y="208"/>
                    <a:pt x="45" y="208"/>
                    <a:pt x="46" y="209"/>
                  </a:cubicBezTo>
                  <a:cubicBezTo>
                    <a:pt x="46" y="210"/>
                    <a:pt x="46" y="210"/>
                    <a:pt x="45" y="211"/>
                  </a:cubicBezTo>
                  <a:cubicBezTo>
                    <a:pt x="44" y="210"/>
                    <a:pt x="43" y="210"/>
                    <a:pt x="43" y="211"/>
                  </a:cubicBezTo>
                  <a:cubicBezTo>
                    <a:pt x="42" y="211"/>
                    <a:pt x="41" y="211"/>
                    <a:pt x="41" y="211"/>
                  </a:cubicBezTo>
                  <a:cubicBezTo>
                    <a:pt x="41" y="210"/>
                    <a:pt x="41" y="209"/>
                    <a:pt x="42" y="209"/>
                  </a:cubicBezTo>
                  <a:cubicBezTo>
                    <a:pt x="43" y="208"/>
                    <a:pt x="43" y="209"/>
                    <a:pt x="44" y="209"/>
                  </a:cubicBezTo>
                  <a:cubicBezTo>
                    <a:pt x="44" y="209"/>
                    <a:pt x="44" y="209"/>
                    <a:pt x="44" y="208"/>
                  </a:cubicBezTo>
                  <a:cubicBezTo>
                    <a:pt x="43" y="208"/>
                    <a:pt x="43" y="208"/>
                    <a:pt x="43" y="207"/>
                  </a:cubicBezTo>
                  <a:cubicBezTo>
                    <a:pt x="44" y="207"/>
                    <a:pt x="44" y="207"/>
                    <a:pt x="45" y="207"/>
                  </a:cubicBezTo>
                  <a:close/>
                  <a:moveTo>
                    <a:pt x="34" y="211"/>
                  </a:moveTo>
                  <a:cubicBezTo>
                    <a:pt x="34" y="212"/>
                    <a:pt x="33" y="211"/>
                    <a:pt x="33" y="211"/>
                  </a:cubicBezTo>
                  <a:cubicBezTo>
                    <a:pt x="33" y="210"/>
                    <a:pt x="32" y="210"/>
                    <a:pt x="32" y="210"/>
                  </a:cubicBezTo>
                  <a:cubicBezTo>
                    <a:pt x="31" y="209"/>
                    <a:pt x="31" y="209"/>
                    <a:pt x="32" y="209"/>
                  </a:cubicBezTo>
                  <a:cubicBezTo>
                    <a:pt x="32" y="209"/>
                    <a:pt x="33" y="209"/>
                    <a:pt x="33" y="210"/>
                  </a:cubicBezTo>
                  <a:cubicBezTo>
                    <a:pt x="34" y="210"/>
                    <a:pt x="34" y="211"/>
                    <a:pt x="34" y="211"/>
                  </a:cubicBezTo>
                  <a:close/>
                  <a:moveTo>
                    <a:pt x="43" y="212"/>
                  </a:moveTo>
                  <a:cubicBezTo>
                    <a:pt x="43" y="212"/>
                    <a:pt x="43" y="212"/>
                    <a:pt x="43" y="212"/>
                  </a:cubicBezTo>
                  <a:cubicBezTo>
                    <a:pt x="44" y="212"/>
                    <a:pt x="44" y="212"/>
                    <a:pt x="44" y="213"/>
                  </a:cubicBezTo>
                  <a:cubicBezTo>
                    <a:pt x="44" y="213"/>
                    <a:pt x="44" y="213"/>
                    <a:pt x="44" y="213"/>
                  </a:cubicBezTo>
                  <a:cubicBezTo>
                    <a:pt x="44" y="214"/>
                    <a:pt x="44" y="214"/>
                    <a:pt x="43" y="214"/>
                  </a:cubicBezTo>
                  <a:cubicBezTo>
                    <a:pt x="43" y="214"/>
                    <a:pt x="43" y="214"/>
                    <a:pt x="42" y="214"/>
                  </a:cubicBezTo>
                  <a:cubicBezTo>
                    <a:pt x="41" y="214"/>
                    <a:pt x="41" y="214"/>
                    <a:pt x="40" y="213"/>
                  </a:cubicBezTo>
                  <a:cubicBezTo>
                    <a:pt x="41" y="213"/>
                    <a:pt x="41" y="213"/>
                    <a:pt x="42" y="213"/>
                  </a:cubicBezTo>
                  <a:cubicBezTo>
                    <a:pt x="42" y="213"/>
                    <a:pt x="43" y="213"/>
                    <a:pt x="43" y="212"/>
                  </a:cubicBezTo>
                  <a:close/>
                  <a:moveTo>
                    <a:pt x="76" y="215"/>
                  </a:moveTo>
                  <a:cubicBezTo>
                    <a:pt x="76" y="216"/>
                    <a:pt x="76" y="216"/>
                    <a:pt x="76" y="216"/>
                  </a:cubicBezTo>
                  <a:cubicBezTo>
                    <a:pt x="76" y="216"/>
                    <a:pt x="76" y="216"/>
                    <a:pt x="76" y="216"/>
                  </a:cubicBezTo>
                  <a:cubicBezTo>
                    <a:pt x="76" y="215"/>
                    <a:pt x="76" y="215"/>
                    <a:pt x="76" y="215"/>
                  </a:cubicBezTo>
                  <a:cubicBezTo>
                    <a:pt x="76" y="215"/>
                    <a:pt x="76" y="215"/>
                    <a:pt x="76" y="215"/>
                  </a:cubicBezTo>
                  <a:close/>
                  <a:moveTo>
                    <a:pt x="52" y="215"/>
                  </a:moveTo>
                  <a:cubicBezTo>
                    <a:pt x="52" y="215"/>
                    <a:pt x="52" y="215"/>
                    <a:pt x="52" y="215"/>
                  </a:cubicBezTo>
                  <a:cubicBezTo>
                    <a:pt x="52" y="215"/>
                    <a:pt x="52" y="215"/>
                    <a:pt x="52" y="215"/>
                  </a:cubicBezTo>
                  <a:cubicBezTo>
                    <a:pt x="52" y="215"/>
                    <a:pt x="52" y="215"/>
                    <a:pt x="52" y="215"/>
                  </a:cubicBezTo>
                  <a:cubicBezTo>
                    <a:pt x="51" y="215"/>
                    <a:pt x="51" y="215"/>
                    <a:pt x="52" y="215"/>
                  </a:cubicBezTo>
                  <a:close/>
                  <a:moveTo>
                    <a:pt x="54" y="214"/>
                  </a:moveTo>
                  <a:cubicBezTo>
                    <a:pt x="54" y="214"/>
                    <a:pt x="53" y="214"/>
                    <a:pt x="53" y="214"/>
                  </a:cubicBezTo>
                  <a:cubicBezTo>
                    <a:pt x="53" y="214"/>
                    <a:pt x="53" y="214"/>
                    <a:pt x="53" y="215"/>
                  </a:cubicBezTo>
                  <a:cubicBezTo>
                    <a:pt x="53" y="215"/>
                    <a:pt x="54" y="215"/>
                    <a:pt x="54" y="215"/>
                  </a:cubicBezTo>
                  <a:cubicBezTo>
                    <a:pt x="54" y="215"/>
                    <a:pt x="54" y="215"/>
                    <a:pt x="54" y="214"/>
                  </a:cubicBezTo>
                  <a:close/>
                  <a:moveTo>
                    <a:pt x="65" y="215"/>
                  </a:moveTo>
                  <a:cubicBezTo>
                    <a:pt x="65" y="215"/>
                    <a:pt x="65" y="215"/>
                    <a:pt x="66" y="215"/>
                  </a:cubicBezTo>
                  <a:cubicBezTo>
                    <a:pt x="66" y="215"/>
                    <a:pt x="66" y="215"/>
                    <a:pt x="66" y="214"/>
                  </a:cubicBezTo>
                  <a:cubicBezTo>
                    <a:pt x="66" y="214"/>
                    <a:pt x="66" y="214"/>
                    <a:pt x="66" y="214"/>
                  </a:cubicBezTo>
                  <a:cubicBezTo>
                    <a:pt x="65" y="214"/>
                    <a:pt x="65" y="214"/>
                    <a:pt x="65" y="214"/>
                  </a:cubicBezTo>
                  <a:cubicBezTo>
                    <a:pt x="65" y="214"/>
                    <a:pt x="65" y="214"/>
                    <a:pt x="64" y="214"/>
                  </a:cubicBezTo>
                  <a:cubicBezTo>
                    <a:pt x="64" y="215"/>
                    <a:pt x="65" y="215"/>
                    <a:pt x="65" y="215"/>
                  </a:cubicBezTo>
                  <a:close/>
                  <a:moveTo>
                    <a:pt x="67" y="213"/>
                  </a:moveTo>
                  <a:cubicBezTo>
                    <a:pt x="67" y="213"/>
                    <a:pt x="68" y="213"/>
                    <a:pt x="68" y="213"/>
                  </a:cubicBezTo>
                  <a:cubicBezTo>
                    <a:pt x="69" y="213"/>
                    <a:pt x="69" y="212"/>
                    <a:pt x="69" y="212"/>
                  </a:cubicBezTo>
                  <a:cubicBezTo>
                    <a:pt x="68" y="212"/>
                    <a:pt x="68" y="212"/>
                    <a:pt x="68" y="212"/>
                  </a:cubicBezTo>
                  <a:cubicBezTo>
                    <a:pt x="67" y="212"/>
                    <a:pt x="67" y="213"/>
                    <a:pt x="67" y="213"/>
                  </a:cubicBezTo>
                  <a:close/>
                  <a:moveTo>
                    <a:pt x="55" y="212"/>
                  </a:moveTo>
                  <a:cubicBezTo>
                    <a:pt x="55" y="212"/>
                    <a:pt x="55" y="212"/>
                    <a:pt x="55" y="213"/>
                  </a:cubicBezTo>
                  <a:cubicBezTo>
                    <a:pt x="56" y="213"/>
                    <a:pt x="56" y="213"/>
                    <a:pt x="56" y="214"/>
                  </a:cubicBezTo>
                  <a:cubicBezTo>
                    <a:pt x="57" y="214"/>
                    <a:pt x="58" y="213"/>
                    <a:pt x="57" y="213"/>
                  </a:cubicBezTo>
                  <a:cubicBezTo>
                    <a:pt x="57" y="213"/>
                    <a:pt x="56" y="212"/>
                    <a:pt x="56" y="212"/>
                  </a:cubicBezTo>
                  <a:cubicBezTo>
                    <a:pt x="56" y="211"/>
                    <a:pt x="55" y="211"/>
                    <a:pt x="55" y="212"/>
                  </a:cubicBezTo>
                  <a:close/>
                  <a:moveTo>
                    <a:pt x="67" y="211"/>
                  </a:moveTo>
                  <a:cubicBezTo>
                    <a:pt x="67" y="211"/>
                    <a:pt x="67" y="211"/>
                    <a:pt x="67" y="211"/>
                  </a:cubicBezTo>
                  <a:cubicBezTo>
                    <a:pt x="68" y="211"/>
                    <a:pt x="68" y="211"/>
                    <a:pt x="68" y="211"/>
                  </a:cubicBezTo>
                  <a:cubicBezTo>
                    <a:pt x="68" y="210"/>
                    <a:pt x="67" y="210"/>
                    <a:pt x="67" y="210"/>
                  </a:cubicBezTo>
                  <a:cubicBezTo>
                    <a:pt x="67" y="210"/>
                    <a:pt x="66" y="210"/>
                    <a:pt x="66" y="210"/>
                  </a:cubicBezTo>
                  <a:cubicBezTo>
                    <a:pt x="66" y="210"/>
                    <a:pt x="66" y="211"/>
                    <a:pt x="67" y="211"/>
                  </a:cubicBezTo>
                  <a:close/>
                  <a:moveTo>
                    <a:pt x="73" y="210"/>
                  </a:moveTo>
                  <a:cubicBezTo>
                    <a:pt x="72" y="210"/>
                    <a:pt x="73" y="210"/>
                    <a:pt x="73" y="210"/>
                  </a:cubicBezTo>
                  <a:lnTo>
                    <a:pt x="73" y="210"/>
                  </a:lnTo>
                  <a:lnTo>
                    <a:pt x="73" y="210"/>
                  </a:lnTo>
                  <a:lnTo>
                    <a:pt x="73" y="210"/>
                  </a:lnTo>
                  <a:close/>
                  <a:moveTo>
                    <a:pt x="54" y="209"/>
                  </a:moveTo>
                  <a:cubicBezTo>
                    <a:pt x="54" y="209"/>
                    <a:pt x="54" y="209"/>
                    <a:pt x="53" y="208"/>
                  </a:cubicBezTo>
                  <a:cubicBezTo>
                    <a:pt x="53" y="208"/>
                    <a:pt x="53" y="209"/>
                    <a:pt x="53" y="209"/>
                  </a:cubicBezTo>
                  <a:cubicBezTo>
                    <a:pt x="53" y="209"/>
                    <a:pt x="52" y="209"/>
                    <a:pt x="52" y="210"/>
                  </a:cubicBezTo>
                  <a:cubicBezTo>
                    <a:pt x="52" y="210"/>
                    <a:pt x="52" y="210"/>
                    <a:pt x="53" y="210"/>
                  </a:cubicBezTo>
                  <a:cubicBezTo>
                    <a:pt x="53" y="210"/>
                    <a:pt x="53" y="210"/>
                    <a:pt x="54" y="210"/>
                  </a:cubicBezTo>
                  <a:cubicBezTo>
                    <a:pt x="54" y="210"/>
                    <a:pt x="54" y="209"/>
                    <a:pt x="54" y="209"/>
                  </a:cubicBezTo>
                  <a:close/>
                  <a:moveTo>
                    <a:pt x="75" y="207"/>
                  </a:moveTo>
                  <a:cubicBezTo>
                    <a:pt x="75" y="207"/>
                    <a:pt x="75" y="208"/>
                    <a:pt x="76" y="208"/>
                  </a:cubicBezTo>
                  <a:cubicBezTo>
                    <a:pt x="76" y="208"/>
                    <a:pt x="76" y="207"/>
                    <a:pt x="76" y="207"/>
                  </a:cubicBezTo>
                  <a:cubicBezTo>
                    <a:pt x="76" y="207"/>
                    <a:pt x="76" y="207"/>
                    <a:pt x="75" y="207"/>
                  </a:cubicBezTo>
                  <a:cubicBezTo>
                    <a:pt x="75" y="207"/>
                    <a:pt x="75" y="207"/>
                    <a:pt x="75" y="207"/>
                  </a:cubicBezTo>
                  <a:close/>
                  <a:moveTo>
                    <a:pt x="65" y="207"/>
                  </a:moveTo>
                  <a:cubicBezTo>
                    <a:pt x="64" y="208"/>
                    <a:pt x="65" y="208"/>
                    <a:pt x="65" y="208"/>
                  </a:cubicBezTo>
                  <a:cubicBezTo>
                    <a:pt x="66" y="208"/>
                    <a:pt x="66" y="208"/>
                    <a:pt x="66" y="207"/>
                  </a:cubicBezTo>
                  <a:cubicBezTo>
                    <a:pt x="65" y="207"/>
                    <a:pt x="65" y="207"/>
                    <a:pt x="65" y="207"/>
                  </a:cubicBezTo>
                  <a:cubicBezTo>
                    <a:pt x="65" y="207"/>
                    <a:pt x="65" y="207"/>
                    <a:pt x="65" y="207"/>
                  </a:cubicBezTo>
                  <a:close/>
                  <a:moveTo>
                    <a:pt x="54" y="207"/>
                  </a:moveTo>
                  <a:cubicBezTo>
                    <a:pt x="54" y="208"/>
                    <a:pt x="54" y="208"/>
                    <a:pt x="54" y="209"/>
                  </a:cubicBezTo>
                  <a:cubicBezTo>
                    <a:pt x="54" y="209"/>
                    <a:pt x="54" y="210"/>
                    <a:pt x="55" y="210"/>
                  </a:cubicBezTo>
                  <a:cubicBezTo>
                    <a:pt x="56" y="210"/>
                    <a:pt x="56" y="210"/>
                    <a:pt x="56" y="209"/>
                  </a:cubicBezTo>
                  <a:cubicBezTo>
                    <a:pt x="55" y="209"/>
                    <a:pt x="54" y="208"/>
                    <a:pt x="55" y="207"/>
                  </a:cubicBezTo>
                  <a:cubicBezTo>
                    <a:pt x="55" y="207"/>
                    <a:pt x="54" y="207"/>
                    <a:pt x="54" y="207"/>
                  </a:cubicBezTo>
                  <a:close/>
                  <a:moveTo>
                    <a:pt x="51" y="207"/>
                  </a:moveTo>
                  <a:cubicBezTo>
                    <a:pt x="51" y="207"/>
                    <a:pt x="52" y="207"/>
                    <a:pt x="52" y="207"/>
                  </a:cubicBezTo>
                  <a:cubicBezTo>
                    <a:pt x="52" y="207"/>
                    <a:pt x="52" y="207"/>
                    <a:pt x="52" y="207"/>
                  </a:cubicBezTo>
                  <a:cubicBezTo>
                    <a:pt x="52" y="207"/>
                    <a:pt x="52" y="207"/>
                    <a:pt x="52" y="207"/>
                  </a:cubicBezTo>
                  <a:cubicBezTo>
                    <a:pt x="52" y="206"/>
                    <a:pt x="52" y="206"/>
                    <a:pt x="52" y="206"/>
                  </a:cubicBezTo>
                  <a:lnTo>
                    <a:pt x="51" y="206"/>
                  </a:lnTo>
                  <a:cubicBezTo>
                    <a:pt x="51" y="206"/>
                    <a:pt x="51" y="207"/>
                    <a:pt x="51" y="207"/>
                  </a:cubicBezTo>
                  <a:cubicBezTo>
                    <a:pt x="51" y="207"/>
                    <a:pt x="51" y="207"/>
                    <a:pt x="51" y="207"/>
                  </a:cubicBezTo>
                  <a:close/>
                  <a:moveTo>
                    <a:pt x="30" y="205"/>
                  </a:moveTo>
                  <a:cubicBezTo>
                    <a:pt x="31" y="205"/>
                    <a:pt x="31" y="205"/>
                    <a:pt x="32" y="205"/>
                  </a:cubicBezTo>
                  <a:cubicBezTo>
                    <a:pt x="32" y="205"/>
                    <a:pt x="32" y="205"/>
                    <a:pt x="31" y="204"/>
                  </a:cubicBezTo>
                  <a:cubicBezTo>
                    <a:pt x="31" y="204"/>
                    <a:pt x="30" y="205"/>
                    <a:pt x="30" y="205"/>
                  </a:cubicBezTo>
                  <a:close/>
                  <a:moveTo>
                    <a:pt x="60" y="204"/>
                  </a:moveTo>
                  <a:cubicBezTo>
                    <a:pt x="59" y="205"/>
                    <a:pt x="59" y="205"/>
                    <a:pt x="59" y="206"/>
                  </a:cubicBezTo>
                  <a:cubicBezTo>
                    <a:pt x="59" y="206"/>
                    <a:pt x="59" y="207"/>
                    <a:pt x="59" y="207"/>
                  </a:cubicBezTo>
                  <a:cubicBezTo>
                    <a:pt x="58" y="207"/>
                    <a:pt x="57" y="207"/>
                    <a:pt x="57" y="206"/>
                  </a:cubicBezTo>
                  <a:cubicBezTo>
                    <a:pt x="57" y="206"/>
                    <a:pt x="58" y="206"/>
                    <a:pt x="58" y="206"/>
                  </a:cubicBezTo>
                  <a:cubicBezTo>
                    <a:pt x="58" y="206"/>
                    <a:pt x="58" y="205"/>
                    <a:pt x="58" y="205"/>
                  </a:cubicBezTo>
                  <a:cubicBezTo>
                    <a:pt x="58" y="205"/>
                    <a:pt x="58" y="205"/>
                    <a:pt x="58" y="205"/>
                  </a:cubicBezTo>
                  <a:cubicBezTo>
                    <a:pt x="58" y="205"/>
                    <a:pt x="58" y="205"/>
                    <a:pt x="57" y="205"/>
                  </a:cubicBezTo>
                  <a:cubicBezTo>
                    <a:pt x="57" y="205"/>
                    <a:pt x="57" y="205"/>
                    <a:pt x="56" y="206"/>
                  </a:cubicBezTo>
                  <a:cubicBezTo>
                    <a:pt x="55" y="206"/>
                    <a:pt x="55" y="206"/>
                    <a:pt x="55" y="207"/>
                  </a:cubicBezTo>
                  <a:cubicBezTo>
                    <a:pt x="55" y="207"/>
                    <a:pt x="56" y="207"/>
                    <a:pt x="56" y="207"/>
                  </a:cubicBezTo>
                  <a:cubicBezTo>
                    <a:pt x="56" y="207"/>
                    <a:pt x="56" y="207"/>
                    <a:pt x="56" y="207"/>
                  </a:cubicBezTo>
                  <a:cubicBezTo>
                    <a:pt x="56" y="207"/>
                    <a:pt x="56" y="207"/>
                    <a:pt x="56" y="208"/>
                  </a:cubicBezTo>
                  <a:cubicBezTo>
                    <a:pt x="56" y="208"/>
                    <a:pt x="56" y="208"/>
                    <a:pt x="56" y="208"/>
                  </a:cubicBezTo>
                  <a:cubicBezTo>
                    <a:pt x="57" y="209"/>
                    <a:pt x="57" y="209"/>
                    <a:pt x="57" y="208"/>
                  </a:cubicBezTo>
                  <a:cubicBezTo>
                    <a:pt x="57" y="208"/>
                    <a:pt x="58" y="208"/>
                    <a:pt x="58" y="208"/>
                  </a:cubicBezTo>
                  <a:cubicBezTo>
                    <a:pt x="58" y="208"/>
                    <a:pt x="59" y="209"/>
                    <a:pt x="59" y="209"/>
                  </a:cubicBezTo>
                  <a:cubicBezTo>
                    <a:pt x="59" y="209"/>
                    <a:pt x="59" y="209"/>
                    <a:pt x="59" y="209"/>
                  </a:cubicBezTo>
                  <a:cubicBezTo>
                    <a:pt x="59" y="209"/>
                    <a:pt x="60" y="209"/>
                    <a:pt x="60" y="208"/>
                  </a:cubicBezTo>
                  <a:cubicBezTo>
                    <a:pt x="60" y="208"/>
                    <a:pt x="60" y="207"/>
                    <a:pt x="59" y="207"/>
                  </a:cubicBezTo>
                  <a:cubicBezTo>
                    <a:pt x="60" y="207"/>
                    <a:pt x="60" y="207"/>
                    <a:pt x="60" y="206"/>
                  </a:cubicBezTo>
                  <a:cubicBezTo>
                    <a:pt x="60" y="206"/>
                    <a:pt x="61" y="206"/>
                    <a:pt x="61" y="205"/>
                  </a:cubicBezTo>
                  <a:cubicBezTo>
                    <a:pt x="61" y="205"/>
                    <a:pt x="60" y="205"/>
                    <a:pt x="60" y="204"/>
                  </a:cubicBezTo>
                  <a:cubicBezTo>
                    <a:pt x="60" y="204"/>
                    <a:pt x="60" y="204"/>
                    <a:pt x="60" y="204"/>
                  </a:cubicBezTo>
                  <a:close/>
                  <a:moveTo>
                    <a:pt x="65" y="204"/>
                  </a:moveTo>
                  <a:cubicBezTo>
                    <a:pt x="66" y="204"/>
                    <a:pt x="66" y="205"/>
                    <a:pt x="66" y="204"/>
                  </a:cubicBezTo>
                  <a:cubicBezTo>
                    <a:pt x="66" y="204"/>
                    <a:pt x="66" y="204"/>
                    <a:pt x="66" y="204"/>
                  </a:cubicBezTo>
                  <a:cubicBezTo>
                    <a:pt x="66" y="204"/>
                    <a:pt x="66" y="204"/>
                    <a:pt x="65" y="204"/>
                  </a:cubicBezTo>
                  <a:lnTo>
                    <a:pt x="65" y="204"/>
                  </a:lnTo>
                  <a:close/>
                  <a:moveTo>
                    <a:pt x="62" y="209"/>
                  </a:moveTo>
                  <a:cubicBezTo>
                    <a:pt x="62" y="209"/>
                    <a:pt x="62" y="210"/>
                    <a:pt x="61" y="210"/>
                  </a:cubicBezTo>
                  <a:cubicBezTo>
                    <a:pt x="61" y="210"/>
                    <a:pt x="61" y="211"/>
                    <a:pt x="60" y="211"/>
                  </a:cubicBezTo>
                  <a:cubicBezTo>
                    <a:pt x="61" y="211"/>
                    <a:pt x="61" y="211"/>
                    <a:pt x="61" y="211"/>
                  </a:cubicBezTo>
                  <a:cubicBezTo>
                    <a:pt x="61" y="211"/>
                    <a:pt x="61" y="211"/>
                    <a:pt x="61" y="210"/>
                  </a:cubicBezTo>
                  <a:cubicBezTo>
                    <a:pt x="61" y="211"/>
                    <a:pt x="61" y="211"/>
                    <a:pt x="62" y="211"/>
                  </a:cubicBezTo>
                  <a:cubicBezTo>
                    <a:pt x="62" y="211"/>
                    <a:pt x="62" y="210"/>
                    <a:pt x="63" y="210"/>
                  </a:cubicBezTo>
                  <a:cubicBezTo>
                    <a:pt x="63" y="210"/>
                    <a:pt x="63" y="209"/>
                    <a:pt x="64" y="210"/>
                  </a:cubicBezTo>
                  <a:lnTo>
                    <a:pt x="65" y="211"/>
                  </a:lnTo>
                  <a:cubicBezTo>
                    <a:pt x="65" y="210"/>
                    <a:pt x="65" y="210"/>
                    <a:pt x="65" y="210"/>
                  </a:cubicBezTo>
                  <a:cubicBezTo>
                    <a:pt x="65" y="209"/>
                    <a:pt x="64" y="209"/>
                    <a:pt x="64" y="209"/>
                  </a:cubicBezTo>
                  <a:cubicBezTo>
                    <a:pt x="64" y="208"/>
                    <a:pt x="63" y="208"/>
                    <a:pt x="63" y="208"/>
                  </a:cubicBezTo>
                  <a:cubicBezTo>
                    <a:pt x="63" y="207"/>
                    <a:pt x="63" y="207"/>
                    <a:pt x="63" y="206"/>
                  </a:cubicBezTo>
                  <a:cubicBezTo>
                    <a:pt x="63" y="206"/>
                    <a:pt x="63" y="206"/>
                    <a:pt x="63" y="205"/>
                  </a:cubicBezTo>
                  <a:cubicBezTo>
                    <a:pt x="64" y="205"/>
                    <a:pt x="64" y="204"/>
                    <a:pt x="63" y="204"/>
                  </a:cubicBezTo>
                  <a:cubicBezTo>
                    <a:pt x="63" y="204"/>
                    <a:pt x="62" y="205"/>
                    <a:pt x="62" y="205"/>
                  </a:cubicBezTo>
                  <a:cubicBezTo>
                    <a:pt x="62" y="206"/>
                    <a:pt x="61" y="207"/>
                    <a:pt x="61" y="207"/>
                  </a:cubicBezTo>
                  <a:cubicBezTo>
                    <a:pt x="61" y="207"/>
                    <a:pt x="61" y="208"/>
                    <a:pt x="61" y="208"/>
                  </a:cubicBezTo>
                  <a:cubicBezTo>
                    <a:pt x="61" y="208"/>
                    <a:pt x="62" y="208"/>
                    <a:pt x="62" y="209"/>
                  </a:cubicBezTo>
                  <a:close/>
                  <a:moveTo>
                    <a:pt x="52" y="204"/>
                  </a:moveTo>
                  <a:cubicBezTo>
                    <a:pt x="52" y="204"/>
                    <a:pt x="53" y="204"/>
                    <a:pt x="53" y="205"/>
                  </a:cubicBezTo>
                  <a:cubicBezTo>
                    <a:pt x="53" y="205"/>
                    <a:pt x="53" y="206"/>
                    <a:pt x="54" y="206"/>
                  </a:cubicBezTo>
                  <a:cubicBezTo>
                    <a:pt x="54" y="206"/>
                    <a:pt x="54" y="206"/>
                    <a:pt x="54" y="206"/>
                  </a:cubicBezTo>
                  <a:cubicBezTo>
                    <a:pt x="55" y="206"/>
                    <a:pt x="55" y="206"/>
                    <a:pt x="55" y="205"/>
                  </a:cubicBezTo>
                  <a:cubicBezTo>
                    <a:pt x="54" y="205"/>
                    <a:pt x="54" y="205"/>
                    <a:pt x="54" y="204"/>
                  </a:cubicBezTo>
                  <a:cubicBezTo>
                    <a:pt x="53" y="204"/>
                    <a:pt x="53" y="204"/>
                    <a:pt x="52" y="204"/>
                  </a:cubicBezTo>
                  <a:close/>
                  <a:moveTo>
                    <a:pt x="24" y="204"/>
                  </a:moveTo>
                  <a:cubicBezTo>
                    <a:pt x="24" y="204"/>
                    <a:pt x="24" y="204"/>
                    <a:pt x="24" y="204"/>
                  </a:cubicBezTo>
                  <a:cubicBezTo>
                    <a:pt x="24" y="204"/>
                    <a:pt x="24" y="203"/>
                    <a:pt x="24" y="204"/>
                  </a:cubicBezTo>
                  <a:cubicBezTo>
                    <a:pt x="24" y="204"/>
                    <a:pt x="24" y="204"/>
                    <a:pt x="24" y="204"/>
                  </a:cubicBezTo>
                  <a:cubicBezTo>
                    <a:pt x="24" y="204"/>
                    <a:pt x="24" y="204"/>
                    <a:pt x="24" y="204"/>
                  </a:cubicBezTo>
                  <a:close/>
                  <a:moveTo>
                    <a:pt x="63" y="203"/>
                  </a:moveTo>
                  <a:cubicBezTo>
                    <a:pt x="63" y="203"/>
                    <a:pt x="63" y="203"/>
                    <a:pt x="63" y="203"/>
                  </a:cubicBezTo>
                  <a:cubicBezTo>
                    <a:pt x="63" y="202"/>
                    <a:pt x="63" y="202"/>
                    <a:pt x="63" y="202"/>
                  </a:cubicBezTo>
                  <a:cubicBezTo>
                    <a:pt x="63" y="202"/>
                    <a:pt x="63" y="203"/>
                    <a:pt x="63" y="203"/>
                  </a:cubicBezTo>
                  <a:close/>
                  <a:moveTo>
                    <a:pt x="104" y="201"/>
                  </a:moveTo>
                  <a:cubicBezTo>
                    <a:pt x="104" y="202"/>
                    <a:pt x="104" y="203"/>
                    <a:pt x="104" y="204"/>
                  </a:cubicBezTo>
                  <a:cubicBezTo>
                    <a:pt x="104" y="205"/>
                    <a:pt x="105" y="206"/>
                    <a:pt x="106" y="206"/>
                  </a:cubicBezTo>
                  <a:cubicBezTo>
                    <a:pt x="106" y="206"/>
                    <a:pt x="106" y="205"/>
                    <a:pt x="106" y="205"/>
                  </a:cubicBezTo>
                  <a:cubicBezTo>
                    <a:pt x="107" y="204"/>
                    <a:pt x="107" y="204"/>
                    <a:pt x="107" y="203"/>
                  </a:cubicBezTo>
                  <a:cubicBezTo>
                    <a:pt x="107" y="203"/>
                    <a:pt x="107" y="202"/>
                    <a:pt x="107" y="202"/>
                  </a:cubicBezTo>
                  <a:cubicBezTo>
                    <a:pt x="107" y="202"/>
                    <a:pt x="106" y="201"/>
                    <a:pt x="106" y="201"/>
                  </a:cubicBezTo>
                  <a:cubicBezTo>
                    <a:pt x="105" y="201"/>
                    <a:pt x="104" y="201"/>
                    <a:pt x="104" y="201"/>
                  </a:cubicBezTo>
                  <a:close/>
                  <a:moveTo>
                    <a:pt x="64" y="201"/>
                  </a:moveTo>
                  <a:cubicBezTo>
                    <a:pt x="64" y="202"/>
                    <a:pt x="64" y="202"/>
                    <a:pt x="64" y="202"/>
                  </a:cubicBezTo>
                  <a:cubicBezTo>
                    <a:pt x="65" y="201"/>
                    <a:pt x="65" y="201"/>
                    <a:pt x="64" y="201"/>
                  </a:cubicBezTo>
                  <a:cubicBezTo>
                    <a:pt x="64" y="201"/>
                    <a:pt x="64" y="201"/>
                    <a:pt x="64" y="201"/>
                  </a:cubicBezTo>
                  <a:close/>
                  <a:moveTo>
                    <a:pt x="47" y="203"/>
                  </a:moveTo>
                  <a:cubicBezTo>
                    <a:pt x="48" y="203"/>
                    <a:pt x="48" y="203"/>
                    <a:pt x="49" y="203"/>
                  </a:cubicBezTo>
                  <a:cubicBezTo>
                    <a:pt x="49" y="204"/>
                    <a:pt x="49" y="204"/>
                    <a:pt x="50" y="204"/>
                  </a:cubicBezTo>
                  <a:cubicBezTo>
                    <a:pt x="50" y="205"/>
                    <a:pt x="50" y="205"/>
                    <a:pt x="50" y="205"/>
                  </a:cubicBezTo>
                  <a:cubicBezTo>
                    <a:pt x="50" y="205"/>
                    <a:pt x="50" y="205"/>
                    <a:pt x="50" y="205"/>
                  </a:cubicBezTo>
                  <a:cubicBezTo>
                    <a:pt x="51" y="205"/>
                    <a:pt x="51" y="205"/>
                    <a:pt x="51" y="205"/>
                  </a:cubicBezTo>
                  <a:cubicBezTo>
                    <a:pt x="51" y="204"/>
                    <a:pt x="50" y="204"/>
                    <a:pt x="50" y="204"/>
                  </a:cubicBezTo>
                  <a:cubicBezTo>
                    <a:pt x="50" y="204"/>
                    <a:pt x="50" y="204"/>
                    <a:pt x="50" y="204"/>
                  </a:cubicBezTo>
                  <a:cubicBezTo>
                    <a:pt x="50" y="204"/>
                    <a:pt x="50" y="204"/>
                    <a:pt x="50" y="203"/>
                  </a:cubicBezTo>
                  <a:cubicBezTo>
                    <a:pt x="50" y="203"/>
                    <a:pt x="49" y="203"/>
                    <a:pt x="49" y="203"/>
                  </a:cubicBezTo>
                  <a:cubicBezTo>
                    <a:pt x="49" y="203"/>
                    <a:pt x="49" y="203"/>
                    <a:pt x="49" y="203"/>
                  </a:cubicBezTo>
                  <a:cubicBezTo>
                    <a:pt x="49" y="202"/>
                    <a:pt x="49" y="202"/>
                    <a:pt x="48" y="201"/>
                  </a:cubicBezTo>
                  <a:cubicBezTo>
                    <a:pt x="48" y="201"/>
                    <a:pt x="47" y="201"/>
                    <a:pt x="47" y="201"/>
                  </a:cubicBezTo>
                  <a:lnTo>
                    <a:pt x="47" y="203"/>
                  </a:lnTo>
                  <a:close/>
                  <a:moveTo>
                    <a:pt x="65" y="200"/>
                  </a:moveTo>
                  <a:cubicBezTo>
                    <a:pt x="65" y="200"/>
                    <a:pt x="65" y="200"/>
                    <a:pt x="64" y="200"/>
                  </a:cubicBezTo>
                  <a:cubicBezTo>
                    <a:pt x="64" y="200"/>
                    <a:pt x="64" y="200"/>
                    <a:pt x="64" y="200"/>
                  </a:cubicBezTo>
                  <a:lnTo>
                    <a:pt x="65" y="200"/>
                  </a:lnTo>
                  <a:close/>
                  <a:moveTo>
                    <a:pt x="36" y="200"/>
                  </a:moveTo>
                  <a:cubicBezTo>
                    <a:pt x="36" y="200"/>
                    <a:pt x="37" y="199"/>
                    <a:pt x="37" y="199"/>
                  </a:cubicBezTo>
                  <a:cubicBezTo>
                    <a:pt x="37" y="199"/>
                    <a:pt x="37" y="199"/>
                    <a:pt x="37" y="198"/>
                  </a:cubicBezTo>
                  <a:cubicBezTo>
                    <a:pt x="36" y="198"/>
                    <a:pt x="36" y="198"/>
                    <a:pt x="36" y="198"/>
                  </a:cubicBezTo>
                  <a:cubicBezTo>
                    <a:pt x="36" y="198"/>
                    <a:pt x="36" y="198"/>
                    <a:pt x="36" y="199"/>
                  </a:cubicBezTo>
                  <a:cubicBezTo>
                    <a:pt x="36" y="199"/>
                    <a:pt x="36" y="199"/>
                    <a:pt x="36" y="199"/>
                  </a:cubicBezTo>
                  <a:cubicBezTo>
                    <a:pt x="36" y="200"/>
                    <a:pt x="36" y="200"/>
                    <a:pt x="36" y="200"/>
                  </a:cubicBezTo>
                  <a:close/>
                  <a:moveTo>
                    <a:pt x="61" y="199"/>
                  </a:moveTo>
                  <a:cubicBezTo>
                    <a:pt x="61" y="199"/>
                    <a:pt x="61" y="199"/>
                    <a:pt x="61" y="199"/>
                  </a:cubicBezTo>
                  <a:cubicBezTo>
                    <a:pt x="62" y="199"/>
                    <a:pt x="62" y="199"/>
                    <a:pt x="62" y="198"/>
                  </a:cubicBezTo>
                  <a:cubicBezTo>
                    <a:pt x="62" y="198"/>
                    <a:pt x="62" y="198"/>
                    <a:pt x="62" y="198"/>
                  </a:cubicBezTo>
                  <a:cubicBezTo>
                    <a:pt x="61" y="197"/>
                    <a:pt x="61" y="197"/>
                    <a:pt x="61" y="197"/>
                  </a:cubicBezTo>
                  <a:cubicBezTo>
                    <a:pt x="61" y="198"/>
                    <a:pt x="61" y="198"/>
                    <a:pt x="61" y="199"/>
                  </a:cubicBezTo>
                  <a:close/>
                  <a:moveTo>
                    <a:pt x="30" y="198"/>
                  </a:moveTo>
                  <a:cubicBezTo>
                    <a:pt x="30" y="198"/>
                    <a:pt x="31" y="198"/>
                    <a:pt x="31" y="198"/>
                  </a:cubicBezTo>
                  <a:cubicBezTo>
                    <a:pt x="32" y="198"/>
                    <a:pt x="32" y="197"/>
                    <a:pt x="31" y="197"/>
                  </a:cubicBezTo>
                  <a:cubicBezTo>
                    <a:pt x="30" y="197"/>
                    <a:pt x="30" y="197"/>
                    <a:pt x="30" y="197"/>
                  </a:cubicBezTo>
                  <a:cubicBezTo>
                    <a:pt x="30" y="198"/>
                    <a:pt x="30" y="198"/>
                    <a:pt x="30" y="198"/>
                  </a:cubicBezTo>
                  <a:close/>
                  <a:moveTo>
                    <a:pt x="25" y="198"/>
                  </a:moveTo>
                  <a:cubicBezTo>
                    <a:pt x="26" y="197"/>
                    <a:pt x="26" y="196"/>
                    <a:pt x="26" y="196"/>
                  </a:cubicBezTo>
                  <a:cubicBezTo>
                    <a:pt x="25" y="196"/>
                    <a:pt x="25" y="196"/>
                    <a:pt x="25" y="197"/>
                  </a:cubicBezTo>
                  <a:cubicBezTo>
                    <a:pt x="24" y="197"/>
                    <a:pt x="25" y="198"/>
                    <a:pt x="25" y="198"/>
                  </a:cubicBezTo>
                  <a:close/>
                  <a:moveTo>
                    <a:pt x="77" y="196"/>
                  </a:moveTo>
                  <a:cubicBezTo>
                    <a:pt x="77" y="196"/>
                    <a:pt x="78" y="196"/>
                    <a:pt x="78" y="195"/>
                  </a:cubicBezTo>
                  <a:cubicBezTo>
                    <a:pt x="77" y="195"/>
                    <a:pt x="77" y="194"/>
                    <a:pt x="77" y="195"/>
                  </a:cubicBezTo>
                  <a:cubicBezTo>
                    <a:pt x="77" y="195"/>
                    <a:pt x="76" y="195"/>
                    <a:pt x="76" y="195"/>
                  </a:cubicBezTo>
                  <a:cubicBezTo>
                    <a:pt x="76" y="195"/>
                    <a:pt x="76" y="196"/>
                    <a:pt x="76" y="196"/>
                  </a:cubicBezTo>
                  <a:cubicBezTo>
                    <a:pt x="77" y="196"/>
                    <a:pt x="77" y="196"/>
                    <a:pt x="77" y="196"/>
                  </a:cubicBezTo>
                  <a:close/>
                  <a:moveTo>
                    <a:pt x="28" y="197"/>
                  </a:moveTo>
                  <a:cubicBezTo>
                    <a:pt x="28" y="197"/>
                    <a:pt x="29" y="197"/>
                    <a:pt x="29" y="196"/>
                  </a:cubicBezTo>
                  <a:cubicBezTo>
                    <a:pt x="29" y="195"/>
                    <a:pt x="29" y="195"/>
                    <a:pt x="29" y="194"/>
                  </a:cubicBezTo>
                  <a:cubicBezTo>
                    <a:pt x="28" y="194"/>
                    <a:pt x="28" y="194"/>
                    <a:pt x="28" y="195"/>
                  </a:cubicBezTo>
                  <a:cubicBezTo>
                    <a:pt x="28" y="196"/>
                    <a:pt x="28" y="196"/>
                    <a:pt x="28" y="197"/>
                  </a:cubicBezTo>
                  <a:close/>
                  <a:moveTo>
                    <a:pt x="42" y="195"/>
                  </a:moveTo>
                  <a:cubicBezTo>
                    <a:pt x="42" y="195"/>
                    <a:pt x="43" y="195"/>
                    <a:pt x="43" y="195"/>
                  </a:cubicBezTo>
                  <a:cubicBezTo>
                    <a:pt x="43" y="195"/>
                    <a:pt x="43" y="195"/>
                    <a:pt x="43" y="195"/>
                  </a:cubicBezTo>
                  <a:cubicBezTo>
                    <a:pt x="43" y="195"/>
                    <a:pt x="43" y="195"/>
                    <a:pt x="43" y="194"/>
                  </a:cubicBezTo>
                  <a:cubicBezTo>
                    <a:pt x="43" y="194"/>
                    <a:pt x="43" y="194"/>
                    <a:pt x="43" y="194"/>
                  </a:cubicBezTo>
                  <a:cubicBezTo>
                    <a:pt x="43" y="194"/>
                    <a:pt x="42" y="194"/>
                    <a:pt x="42" y="195"/>
                  </a:cubicBezTo>
                  <a:close/>
                  <a:moveTo>
                    <a:pt x="103" y="194"/>
                  </a:moveTo>
                  <a:cubicBezTo>
                    <a:pt x="103" y="194"/>
                    <a:pt x="103" y="194"/>
                    <a:pt x="103" y="194"/>
                  </a:cubicBezTo>
                  <a:cubicBezTo>
                    <a:pt x="102" y="194"/>
                    <a:pt x="102" y="194"/>
                    <a:pt x="102" y="194"/>
                  </a:cubicBezTo>
                  <a:cubicBezTo>
                    <a:pt x="102" y="194"/>
                    <a:pt x="102" y="194"/>
                    <a:pt x="102" y="194"/>
                  </a:cubicBezTo>
                  <a:cubicBezTo>
                    <a:pt x="102" y="195"/>
                    <a:pt x="102" y="195"/>
                    <a:pt x="102" y="195"/>
                  </a:cubicBezTo>
                  <a:cubicBezTo>
                    <a:pt x="102" y="195"/>
                    <a:pt x="103" y="195"/>
                    <a:pt x="103" y="195"/>
                  </a:cubicBezTo>
                  <a:cubicBezTo>
                    <a:pt x="103" y="195"/>
                    <a:pt x="103" y="195"/>
                    <a:pt x="103" y="194"/>
                  </a:cubicBezTo>
                  <a:close/>
                  <a:moveTo>
                    <a:pt x="71" y="195"/>
                  </a:moveTo>
                  <a:cubicBezTo>
                    <a:pt x="71" y="195"/>
                    <a:pt x="72" y="195"/>
                    <a:pt x="72" y="194"/>
                  </a:cubicBezTo>
                  <a:cubicBezTo>
                    <a:pt x="73" y="194"/>
                    <a:pt x="73" y="193"/>
                    <a:pt x="72" y="193"/>
                  </a:cubicBezTo>
                  <a:cubicBezTo>
                    <a:pt x="71" y="193"/>
                    <a:pt x="71" y="193"/>
                    <a:pt x="71" y="193"/>
                  </a:cubicBezTo>
                  <a:cubicBezTo>
                    <a:pt x="71" y="194"/>
                    <a:pt x="71" y="194"/>
                    <a:pt x="71" y="195"/>
                  </a:cubicBezTo>
                  <a:close/>
                  <a:moveTo>
                    <a:pt x="65" y="193"/>
                  </a:moveTo>
                  <a:cubicBezTo>
                    <a:pt x="65" y="193"/>
                    <a:pt x="65" y="194"/>
                    <a:pt x="66" y="194"/>
                  </a:cubicBezTo>
                  <a:cubicBezTo>
                    <a:pt x="66" y="194"/>
                    <a:pt x="66" y="194"/>
                    <a:pt x="66" y="194"/>
                  </a:cubicBezTo>
                  <a:cubicBezTo>
                    <a:pt x="66" y="194"/>
                    <a:pt x="66" y="194"/>
                    <a:pt x="67" y="193"/>
                  </a:cubicBezTo>
                  <a:cubicBezTo>
                    <a:pt x="67" y="193"/>
                    <a:pt x="67" y="193"/>
                    <a:pt x="67" y="193"/>
                  </a:cubicBezTo>
                  <a:cubicBezTo>
                    <a:pt x="66" y="192"/>
                    <a:pt x="66" y="192"/>
                    <a:pt x="65" y="193"/>
                  </a:cubicBezTo>
                  <a:close/>
                  <a:moveTo>
                    <a:pt x="29" y="194"/>
                  </a:moveTo>
                  <a:cubicBezTo>
                    <a:pt x="30" y="194"/>
                    <a:pt x="30" y="194"/>
                    <a:pt x="31" y="194"/>
                  </a:cubicBezTo>
                  <a:cubicBezTo>
                    <a:pt x="31" y="194"/>
                    <a:pt x="31" y="193"/>
                    <a:pt x="31" y="192"/>
                  </a:cubicBezTo>
                  <a:cubicBezTo>
                    <a:pt x="31" y="192"/>
                    <a:pt x="30" y="192"/>
                    <a:pt x="30" y="193"/>
                  </a:cubicBezTo>
                  <a:cubicBezTo>
                    <a:pt x="29" y="193"/>
                    <a:pt x="29" y="193"/>
                    <a:pt x="29" y="194"/>
                  </a:cubicBezTo>
                  <a:close/>
                  <a:moveTo>
                    <a:pt x="26" y="195"/>
                  </a:moveTo>
                  <a:cubicBezTo>
                    <a:pt x="26" y="195"/>
                    <a:pt x="26" y="194"/>
                    <a:pt x="27" y="194"/>
                  </a:cubicBezTo>
                  <a:cubicBezTo>
                    <a:pt x="27" y="193"/>
                    <a:pt x="27" y="193"/>
                    <a:pt x="26" y="192"/>
                  </a:cubicBezTo>
                  <a:cubicBezTo>
                    <a:pt x="26" y="192"/>
                    <a:pt x="25" y="192"/>
                    <a:pt x="25" y="193"/>
                  </a:cubicBezTo>
                  <a:cubicBezTo>
                    <a:pt x="25" y="194"/>
                    <a:pt x="25" y="195"/>
                    <a:pt x="26" y="195"/>
                  </a:cubicBezTo>
                  <a:close/>
                  <a:moveTo>
                    <a:pt x="15" y="192"/>
                  </a:moveTo>
                  <a:cubicBezTo>
                    <a:pt x="14" y="193"/>
                    <a:pt x="15" y="193"/>
                    <a:pt x="15" y="194"/>
                  </a:cubicBezTo>
                  <a:cubicBezTo>
                    <a:pt x="15" y="194"/>
                    <a:pt x="15" y="195"/>
                    <a:pt x="16" y="195"/>
                  </a:cubicBezTo>
                  <a:cubicBezTo>
                    <a:pt x="16" y="195"/>
                    <a:pt x="16" y="195"/>
                    <a:pt x="17" y="195"/>
                  </a:cubicBezTo>
                  <a:cubicBezTo>
                    <a:pt x="17" y="194"/>
                    <a:pt x="17" y="194"/>
                    <a:pt x="18" y="194"/>
                  </a:cubicBezTo>
                  <a:cubicBezTo>
                    <a:pt x="18" y="194"/>
                    <a:pt x="18" y="193"/>
                    <a:pt x="18" y="193"/>
                  </a:cubicBezTo>
                  <a:cubicBezTo>
                    <a:pt x="18" y="193"/>
                    <a:pt x="18" y="193"/>
                    <a:pt x="18" y="192"/>
                  </a:cubicBezTo>
                  <a:cubicBezTo>
                    <a:pt x="17" y="192"/>
                    <a:pt x="17" y="192"/>
                    <a:pt x="16" y="192"/>
                  </a:cubicBezTo>
                  <a:cubicBezTo>
                    <a:pt x="15" y="192"/>
                    <a:pt x="15" y="192"/>
                    <a:pt x="15" y="192"/>
                  </a:cubicBezTo>
                  <a:close/>
                  <a:moveTo>
                    <a:pt x="19" y="193"/>
                  </a:moveTo>
                  <a:cubicBezTo>
                    <a:pt x="21" y="193"/>
                    <a:pt x="21" y="193"/>
                    <a:pt x="21" y="192"/>
                  </a:cubicBezTo>
                  <a:cubicBezTo>
                    <a:pt x="20" y="192"/>
                    <a:pt x="19" y="192"/>
                    <a:pt x="19" y="193"/>
                  </a:cubicBezTo>
                  <a:close/>
                  <a:moveTo>
                    <a:pt x="69" y="193"/>
                  </a:moveTo>
                  <a:cubicBezTo>
                    <a:pt x="69" y="193"/>
                    <a:pt x="70" y="193"/>
                    <a:pt x="70" y="192"/>
                  </a:cubicBezTo>
                  <a:cubicBezTo>
                    <a:pt x="70" y="191"/>
                    <a:pt x="70" y="191"/>
                    <a:pt x="69" y="191"/>
                  </a:cubicBezTo>
                  <a:cubicBezTo>
                    <a:pt x="69" y="191"/>
                    <a:pt x="69" y="191"/>
                    <a:pt x="69" y="192"/>
                  </a:cubicBezTo>
                  <a:cubicBezTo>
                    <a:pt x="69" y="192"/>
                    <a:pt x="69" y="193"/>
                    <a:pt x="69" y="193"/>
                  </a:cubicBezTo>
                  <a:close/>
                  <a:moveTo>
                    <a:pt x="83" y="191"/>
                  </a:moveTo>
                  <a:cubicBezTo>
                    <a:pt x="84" y="191"/>
                    <a:pt x="84" y="191"/>
                    <a:pt x="84" y="190"/>
                  </a:cubicBezTo>
                  <a:cubicBezTo>
                    <a:pt x="84" y="190"/>
                    <a:pt x="83" y="190"/>
                    <a:pt x="83" y="190"/>
                  </a:cubicBezTo>
                  <a:cubicBezTo>
                    <a:pt x="83" y="191"/>
                    <a:pt x="83" y="191"/>
                    <a:pt x="83" y="191"/>
                  </a:cubicBezTo>
                  <a:close/>
                  <a:moveTo>
                    <a:pt x="24" y="192"/>
                  </a:moveTo>
                  <a:cubicBezTo>
                    <a:pt x="24" y="191"/>
                    <a:pt x="24" y="191"/>
                    <a:pt x="24" y="191"/>
                  </a:cubicBezTo>
                  <a:cubicBezTo>
                    <a:pt x="24" y="190"/>
                    <a:pt x="24" y="190"/>
                    <a:pt x="24" y="189"/>
                  </a:cubicBezTo>
                  <a:cubicBezTo>
                    <a:pt x="24" y="189"/>
                    <a:pt x="24" y="189"/>
                    <a:pt x="23" y="189"/>
                  </a:cubicBezTo>
                  <a:cubicBezTo>
                    <a:pt x="23" y="189"/>
                    <a:pt x="23" y="189"/>
                    <a:pt x="23" y="189"/>
                  </a:cubicBezTo>
                  <a:cubicBezTo>
                    <a:pt x="23" y="189"/>
                    <a:pt x="23" y="190"/>
                    <a:pt x="23" y="190"/>
                  </a:cubicBezTo>
                  <a:cubicBezTo>
                    <a:pt x="24" y="191"/>
                    <a:pt x="24" y="191"/>
                    <a:pt x="24" y="192"/>
                  </a:cubicBezTo>
                  <a:close/>
                  <a:moveTo>
                    <a:pt x="70" y="190"/>
                  </a:moveTo>
                  <a:cubicBezTo>
                    <a:pt x="70" y="190"/>
                    <a:pt x="71" y="190"/>
                    <a:pt x="71" y="190"/>
                  </a:cubicBezTo>
                  <a:cubicBezTo>
                    <a:pt x="71" y="190"/>
                    <a:pt x="72" y="190"/>
                    <a:pt x="72" y="190"/>
                  </a:cubicBezTo>
                  <a:cubicBezTo>
                    <a:pt x="72" y="189"/>
                    <a:pt x="72" y="189"/>
                    <a:pt x="72" y="189"/>
                  </a:cubicBezTo>
                  <a:cubicBezTo>
                    <a:pt x="72" y="189"/>
                    <a:pt x="71" y="189"/>
                    <a:pt x="71" y="189"/>
                  </a:cubicBezTo>
                  <a:cubicBezTo>
                    <a:pt x="71" y="189"/>
                    <a:pt x="71" y="189"/>
                    <a:pt x="70" y="189"/>
                  </a:cubicBezTo>
                  <a:cubicBezTo>
                    <a:pt x="70" y="189"/>
                    <a:pt x="70" y="190"/>
                    <a:pt x="70" y="190"/>
                  </a:cubicBezTo>
                  <a:close/>
                  <a:moveTo>
                    <a:pt x="25" y="189"/>
                  </a:moveTo>
                  <a:cubicBezTo>
                    <a:pt x="25" y="190"/>
                    <a:pt x="25" y="190"/>
                    <a:pt x="26" y="190"/>
                  </a:cubicBezTo>
                  <a:cubicBezTo>
                    <a:pt x="26" y="191"/>
                    <a:pt x="27" y="191"/>
                    <a:pt x="27" y="191"/>
                  </a:cubicBezTo>
                  <a:cubicBezTo>
                    <a:pt x="27" y="191"/>
                    <a:pt x="27" y="190"/>
                    <a:pt x="27" y="190"/>
                  </a:cubicBezTo>
                  <a:cubicBezTo>
                    <a:pt x="27" y="189"/>
                    <a:pt x="27" y="189"/>
                    <a:pt x="28" y="189"/>
                  </a:cubicBezTo>
                  <a:cubicBezTo>
                    <a:pt x="27" y="189"/>
                    <a:pt x="27" y="189"/>
                    <a:pt x="26" y="189"/>
                  </a:cubicBezTo>
                  <a:cubicBezTo>
                    <a:pt x="26" y="189"/>
                    <a:pt x="26" y="189"/>
                    <a:pt x="25" y="189"/>
                  </a:cubicBezTo>
                  <a:close/>
                  <a:moveTo>
                    <a:pt x="67" y="191"/>
                  </a:moveTo>
                  <a:cubicBezTo>
                    <a:pt x="67" y="191"/>
                    <a:pt x="67" y="190"/>
                    <a:pt x="68" y="190"/>
                  </a:cubicBezTo>
                  <a:cubicBezTo>
                    <a:pt x="68" y="189"/>
                    <a:pt x="68" y="189"/>
                    <a:pt x="68" y="188"/>
                  </a:cubicBezTo>
                  <a:cubicBezTo>
                    <a:pt x="67" y="188"/>
                    <a:pt x="66" y="188"/>
                    <a:pt x="66" y="189"/>
                  </a:cubicBezTo>
                  <a:cubicBezTo>
                    <a:pt x="66" y="190"/>
                    <a:pt x="66" y="191"/>
                    <a:pt x="67" y="191"/>
                  </a:cubicBezTo>
                  <a:close/>
                  <a:moveTo>
                    <a:pt x="11" y="190"/>
                  </a:moveTo>
                  <a:cubicBezTo>
                    <a:pt x="12" y="190"/>
                    <a:pt x="12" y="190"/>
                    <a:pt x="13" y="190"/>
                  </a:cubicBezTo>
                  <a:cubicBezTo>
                    <a:pt x="13" y="190"/>
                    <a:pt x="13" y="189"/>
                    <a:pt x="13" y="188"/>
                  </a:cubicBezTo>
                  <a:cubicBezTo>
                    <a:pt x="12" y="188"/>
                    <a:pt x="12" y="188"/>
                    <a:pt x="12" y="188"/>
                  </a:cubicBezTo>
                  <a:cubicBezTo>
                    <a:pt x="12" y="188"/>
                    <a:pt x="12" y="188"/>
                    <a:pt x="12" y="188"/>
                  </a:cubicBezTo>
                  <a:cubicBezTo>
                    <a:pt x="12" y="189"/>
                    <a:pt x="12" y="189"/>
                    <a:pt x="12" y="189"/>
                  </a:cubicBezTo>
                  <a:cubicBezTo>
                    <a:pt x="12" y="189"/>
                    <a:pt x="11" y="190"/>
                    <a:pt x="11" y="190"/>
                  </a:cubicBezTo>
                  <a:close/>
                  <a:moveTo>
                    <a:pt x="21" y="187"/>
                  </a:moveTo>
                  <a:cubicBezTo>
                    <a:pt x="21" y="187"/>
                    <a:pt x="21" y="187"/>
                    <a:pt x="21" y="187"/>
                  </a:cubicBezTo>
                  <a:lnTo>
                    <a:pt x="21" y="187"/>
                  </a:lnTo>
                  <a:close/>
                  <a:moveTo>
                    <a:pt x="18" y="187"/>
                  </a:moveTo>
                  <a:cubicBezTo>
                    <a:pt x="18" y="187"/>
                    <a:pt x="18" y="188"/>
                    <a:pt x="18" y="188"/>
                  </a:cubicBezTo>
                  <a:cubicBezTo>
                    <a:pt x="18" y="189"/>
                    <a:pt x="17" y="189"/>
                    <a:pt x="17" y="189"/>
                  </a:cubicBezTo>
                  <a:cubicBezTo>
                    <a:pt x="17" y="189"/>
                    <a:pt x="17" y="189"/>
                    <a:pt x="16" y="189"/>
                  </a:cubicBezTo>
                  <a:cubicBezTo>
                    <a:pt x="16" y="189"/>
                    <a:pt x="16" y="190"/>
                    <a:pt x="15" y="190"/>
                  </a:cubicBezTo>
                  <a:cubicBezTo>
                    <a:pt x="16" y="190"/>
                    <a:pt x="16" y="191"/>
                    <a:pt x="17" y="191"/>
                  </a:cubicBezTo>
                  <a:cubicBezTo>
                    <a:pt x="17" y="191"/>
                    <a:pt x="18" y="190"/>
                    <a:pt x="18" y="190"/>
                  </a:cubicBezTo>
                  <a:cubicBezTo>
                    <a:pt x="18" y="189"/>
                    <a:pt x="18" y="189"/>
                    <a:pt x="18" y="188"/>
                  </a:cubicBezTo>
                  <a:cubicBezTo>
                    <a:pt x="19" y="188"/>
                    <a:pt x="19" y="187"/>
                    <a:pt x="19" y="187"/>
                  </a:cubicBezTo>
                  <a:cubicBezTo>
                    <a:pt x="18" y="187"/>
                    <a:pt x="18" y="187"/>
                    <a:pt x="18" y="187"/>
                  </a:cubicBezTo>
                  <a:close/>
                  <a:moveTo>
                    <a:pt x="16" y="187"/>
                  </a:moveTo>
                  <a:cubicBezTo>
                    <a:pt x="16" y="186"/>
                    <a:pt x="15" y="186"/>
                    <a:pt x="14" y="186"/>
                  </a:cubicBezTo>
                  <a:cubicBezTo>
                    <a:pt x="14" y="186"/>
                    <a:pt x="13" y="187"/>
                    <a:pt x="13" y="188"/>
                  </a:cubicBezTo>
                  <a:cubicBezTo>
                    <a:pt x="14" y="188"/>
                    <a:pt x="14" y="188"/>
                    <a:pt x="15" y="188"/>
                  </a:cubicBezTo>
                  <a:cubicBezTo>
                    <a:pt x="15" y="188"/>
                    <a:pt x="16" y="188"/>
                    <a:pt x="16" y="187"/>
                  </a:cubicBezTo>
                  <a:close/>
                  <a:moveTo>
                    <a:pt x="8" y="189"/>
                  </a:moveTo>
                  <a:cubicBezTo>
                    <a:pt x="9" y="189"/>
                    <a:pt x="10" y="189"/>
                    <a:pt x="10" y="188"/>
                  </a:cubicBezTo>
                  <a:cubicBezTo>
                    <a:pt x="11" y="187"/>
                    <a:pt x="12" y="186"/>
                    <a:pt x="12" y="186"/>
                  </a:cubicBezTo>
                  <a:cubicBezTo>
                    <a:pt x="12" y="185"/>
                    <a:pt x="12" y="185"/>
                    <a:pt x="12" y="185"/>
                  </a:cubicBezTo>
                  <a:cubicBezTo>
                    <a:pt x="11" y="186"/>
                    <a:pt x="11" y="186"/>
                    <a:pt x="11" y="186"/>
                  </a:cubicBezTo>
                  <a:cubicBezTo>
                    <a:pt x="10" y="186"/>
                    <a:pt x="10" y="187"/>
                    <a:pt x="9" y="187"/>
                  </a:cubicBezTo>
                  <a:cubicBezTo>
                    <a:pt x="9" y="187"/>
                    <a:pt x="8" y="187"/>
                    <a:pt x="8" y="188"/>
                  </a:cubicBezTo>
                  <a:cubicBezTo>
                    <a:pt x="8" y="188"/>
                    <a:pt x="8" y="189"/>
                    <a:pt x="8" y="189"/>
                  </a:cubicBezTo>
                  <a:close/>
                  <a:moveTo>
                    <a:pt x="64" y="185"/>
                  </a:moveTo>
                  <a:cubicBezTo>
                    <a:pt x="64" y="186"/>
                    <a:pt x="64" y="186"/>
                    <a:pt x="64" y="187"/>
                  </a:cubicBezTo>
                  <a:cubicBezTo>
                    <a:pt x="65" y="187"/>
                    <a:pt x="65" y="187"/>
                    <a:pt x="65" y="188"/>
                  </a:cubicBezTo>
                  <a:cubicBezTo>
                    <a:pt x="65" y="187"/>
                    <a:pt x="65" y="187"/>
                    <a:pt x="65" y="186"/>
                  </a:cubicBezTo>
                  <a:cubicBezTo>
                    <a:pt x="65" y="185"/>
                    <a:pt x="64" y="185"/>
                    <a:pt x="64" y="185"/>
                  </a:cubicBezTo>
                  <a:close/>
                  <a:moveTo>
                    <a:pt x="67" y="185"/>
                  </a:moveTo>
                  <a:cubicBezTo>
                    <a:pt x="66" y="186"/>
                    <a:pt x="66" y="186"/>
                    <a:pt x="67" y="187"/>
                  </a:cubicBezTo>
                  <a:cubicBezTo>
                    <a:pt x="67" y="187"/>
                    <a:pt x="68" y="187"/>
                    <a:pt x="68" y="187"/>
                  </a:cubicBezTo>
                  <a:cubicBezTo>
                    <a:pt x="68" y="187"/>
                    <a:pt x="68" y="187"/>
                    <a:pt x="68" y="186"/>
                  </a:cubicBezTo>
                  <a:cubicBezTo>
                    <a:pt x="68" y="186"/>
                    <a:pt x="69" y="185"/>
                    <a:pt x="69" y="185"/>
                  </a:cubicBezTo>
                  <a:lnTo>
                    <a:pt x="67" y="185"/>
                  </a:lnTo>
                  <a:close/>
                  <a:moveTo>
                    <a:pt x="7" y="186"/>
                  </a:moveTo>
                  <a:cubicBezTo>
                    <a:pt x="8" y="186"/>
                    <a:pt x="8" y="186"/>
                    <a:pt x="8" y="185"/>
                  </a:cubicBezTo>
                  <a:cubicBezTo>
                    <a:pt x="8" y="185"/>
                    <a:pt x="8" y="185"/>
                    <a:pt x="7" y="185"/>
                  </a:cubicBezTo>
                  <a:lnTo>
                    <a:pt x="7" y="186"/>
                  </a:lnTo>
                  <a:close/>
                  <a:moveTo>
                    <a:pt x="22" y="185"/>
                  </a:moveTo>
                  <a:cubicBezTo>
                    <a:pt x="22" y="184"/>
                    <a:pt x="21" y="184"/>
                    <a:pt x="21" y="184"/>
                  </a:cubicBezTo>
                  <a:cubicBezTo>
                    <a:pt x="21" y="184"/>
                    <a:pt x="21" y="184"/>
                    <a:pt x="20" y="184"/>
                  </a:cubicBezTo>
                  <a:cubicBezTo>
                    <a:pt x="20" y="184"/>
                    <a:pt x="20" y="184"/>
                    <a:pt x="20" y="185"/>
                  </a:cubicBezTo>
                  <a:cubicBezTo>
                    <a:pt x="19" y="185"/>
                    <a:pt x="19" y="185"/>
                    <a:pt x="19" y="186"/>
                  </a:cubicBezTo>
                  <a:cubicBezTo>
                    <a:pt x="20" y="186"/>
                    <a:pt x="20" y="186"/>
                    <a:pt x="21" y="186"/>
                  </a:cubicBezTo>
                  <a:cubicBezTo>
                    <a:pt x="21" y="185"/>
                    <a:pt x="21" y="185"/>
                    <a:pt x="22" y="185"/>
                  </a:cubicBezTo>
                  <a:close/>
                  <a:moveTo>
                    <a:pt x="40" y="184"/>
                  </a:moveTo>
                  <a:cubicBezTo>
                    <a:pt x="41" y="185"/>
                    <a:pt x="41" y="185"/>
                    <a:pt x="41" y="185"/>
                  </a:cubicBezTo>
                  <a:cubicBezTo>
                    <a:pt x="41" y="185"/>
                    <a:pt x="41" y="184"/>
                    <a:pt x="42" y="184"/>
                  </a:cubicBezTo>
                  <a:cubicBezTo>
                    <a:pt x="42" y="184"/>
                    <a:pt x="42" y="184"/>
                    <a:pt x="42" y="183"/>
                  </a:cubicBezTo>
                  <a:cubicBezTo>
                    <a:pt x="41" y="183"/>
                    <a:pt x="40" y="184"/>
                    <a:pt x="40" y="184"/>
                  </a:cubicBezTo>
                  <a:close/>
                  <a:moveTo>
                    <a:pt x="36" y="185"/>
                  </a:moveTo>
                  <a:cubicBezTo>
                    <a:pt x="36" y="185"/>
                    <a:pt x="37" y="185"/>
                    <a:pt x="37" y="184"/>
                  </a:cubicBezTo>
                  <a:cubicBezTo>
                    <a:pt x="37" y="184"/>
                    <a:pt x="37" y="183"/>
                    <a:pt x="36" y="183"/>
                  </a:cubicBezTo>
                  <a:cubicBezTo>
                    <a:pt x="36" y="183"/>
                    <a:pt x="35" y="183"/>
                    <a:pt x="35" y="184"/>
                  </a:cubicBezTo>
                  <a:cubicBezTo>
                    <a:pt x="35" y="185"/>
                    <a:pt x="35" y="185"/>
                    <a:pt x="36" y="185"/>
                  </a:cubicBezTo>
                  <a:close/>
                  <a:moveTo>
                    <a:pt x="14" y="184"/>
                  </a:moveTo>
                  <a:cubicBezTo>
                    <a:pt x="14" y="185"/>
                    <a:pt x="15" y="185"/>
                    <a:pt x="15" y="185"/>
                  </a:cubicBezTo>
                  <a:cubicBezTo>
                    <a:pt x="15" y="184"/>
                    <a:pt x="15" y="184"/>
                    <a:pt x="15" y="183"/>
                  </a:cubicBezTo>
                  <a:cubicBezTo>
                    <a:pt x="15" y="183"/>
                    <a:pt x="15" y="183"/>
                    <a:pt x="14" y="183"/>
                  </a:cubicBezTo>
                  <a:cubicBezTo>
                    <a:pt x="14" y="184"/>
                    <a:pt x="14" y="184"/>
                    <a:pt x="14" y="184"/>
                  </a:cubicBezTo>
                  <a:close/>
                  <a:moveTo>
                    <a:pt x="10" y="183"/>
                  </a:moveTo>
                  <a:cubicBezTo>
                    <a:pt x="10" y="183"/>
                    <a:pt x="11" y="183"/>
                    <a:pt x="11" y="183"/>
                  </a:cubicBezTo>
                  <a:cubicBezTo>
                    <a:pt x="11" y="183"/>
                    <a:pt x="11" y="183"/>
                    <a:pt x="11" y="182"/>
                  </a:cubicBezTo>
                  <a:cubicBezTo>
                    <a:pt x="11" y="182"/>
                    <a:pt x="11" y="182"/>
                    <a:pt x="11" y="182"/>
                  </a:cubicBezTo>
                  <a:cubicBezTo>
                    <a:pt x="11" y="182"/>
                    <a:pt x="10" y="182"/>
                    <a:pt x="10" y="183"/>
                  </a:cubicBezTo>
                  <a:close/>
                  <a:moveTo>
                    <a:pt x="7" y="183"/>
                  </a:moveTo>
                  <a:cubicBezTo>
                    <a:pt x="8" y="183"/>
                    <a:pt x="8" y="183"/>
                    <a:pt x="8" y="182"/>
                  </a:cubicBezTo>
                  <a:cubicBezTo>
                    <a:pt x="8" y="182"/>
                    <a:pt x="8" y="182"/>
                    <a:pt x="7" y="182"/>
                  </a:cubicBezTo>
                  <a:cubicBezTo>
                    <a:pt x="7" y="182"/>
                    <a:pt x="7" y="182"/>
                    <a:pt x="7" y="182"/>
                  </a:cubicBezTo>
                  <a:cubicBezTo>
                    <a:pt x="7" y="183"/>
                    <a:pt x="7" y="183"/>
                    <a:pt x="7" y="183"/>
                  </a:cubicBezTo>
                  <a:close/>
                  <a:moveTo>
                    <a:pt x="24" y="181"/>
                  </a:moveTo>
                  <a:cubicBezTo>
                    <a:pt x="24" y="181"/>
                    <a:pt x="24" y="181"/>
                    <a:pt x="24" y="181"/>
                  </a:cubicBezTo>
                  <a:lnTo>
                    <a:pt x="24" y="182"/>
                  </a:lnTo>
                  <a:cubicBezTo>
                    <a:pt x="25" y="182"/>
                    <a:pt x="25" y="182"/>
                    <a:pt x="25" y="182"/>
                  </a:cubicBezTo>
                  <a:cubicBezTo>
                    <a:pt x="25" y="182"/>
                    <a:pt x="25" y="182"/>
                    <a:pt x="25" y="182"/>
                  </a:cubicBezTo>
                  <a:cubicBezTo>
                    <a:pt x="25" y="181"/>
                    <a:pt x="25" y="181"/>
                    <a:pt x="25" y="181"/>
                  </a:cubicBezTo>
                  <a:cubicBezTo>
                    <a:pt x="25" y="181"/>
                    <a:pt x="25" y="181"/>
                    <a:pt x="24" y="181"/>
                  </a:cubicBezTo>
                  <a:close/>
                  <a:moveTo>
                    <a:pt x="21" y="182"/>
                  </a:moveTo>
                  <a:cubicBezTo>
                    <a:pt x="21" y="182"/>
                    <a:pt x="21" y="182"/>
                    <a:pt x="22" y="182"/>
                  </a:cubicBezTo>
                  <a:cubicBezTo>
                    <a:pt x="22" y="182"/>
                    <a:pt x="22" y="181"/>
                    <a:pt x="22" y="181"/>
                  </a:cubicBezTo>
                  <a:cubicBezTo>
                    <a:pt x="22" y="181"/>
                    <a:pt x="21" y="181"/>
                    <a:pt x="21" y="181"/>
                  </a:cubicBezTo>
                  <a:cubicBezTo>
                    <a:pt x="21" y="181"/>
                    <a:pt x="21" y="182"/>
                    <a:pt x="21" y="182"/>
                  </a:cubicBezTo>
                  <a:close/>
                  <a:moveTo>
                    <a:pt x="18" y="180"/>
                  </a:moveTo>
                  <a:cubicBezTo>
                    <a:pt x="18" y="181"/>
                    <a:pt x="18" y="181"/>
                    <a:pt x="18" y="181"/>
                  </a:cubicBezTo>
                  <a:cubicBezTo>
                    <a:pt x="18" y="182"/>
                    <a:pt x="18" y="182"/>
                    <a:pt x="19" y="182"/>
                  </a:cubicBezTo>
                  <a:cubicBezTo>
                    <a:pt x="19" y="182"/>
                    <a:pt x="19" y="181"/>
                    <a:pt x="19" y="181"/>
                  </a:cubicBezTo>
                  <a:cubicBezTo>
                    <a:pt x="19" y="180"/>
                    <a:pt x="18" y="180"/>
                    <a:pt x="18" y="180"/>
                  </a:cubicBezTo>
                  <a:close/>
                  <a:moveTo>
                    <a:pt x="81" y="180"/>
                  </a:moveTo>
                  <a:cubicBezTo>
                    <a:pt x="81" y="181"/>
                    <a:pt x="82" y="181"/>
                    <a:pt x="82" y="181"/>
                  </a:cubicBezTo>
                  <a:cubicBezTo>
                    <a:pt x="82" y="181"/>
                    <a:pt x="83" y="180"/>
                    <a:pt x="83" y="180"/>
                  </a:cubicBezTo>
                  <a:cubicBezTo>
                    <a:pt x="83" y="180"/>
                    <a:pt x="83" y="180"/>
                    <a:pt x="83" y="180"/>
                  </a:cubicBezTo>
                  <a:cubicBezTo>
                    <a:pt x="83" y="180"/>
                    <a:pt x="83" y="179"/>
                    <a:pt x="82" y="179"/>
                  </a:cubicBezTo>
                  <a:cubicBezTo>
                    <a:pt x="82" y="179"/>
                    <a:pt x="82" y="179"/>
                    <a:pt x="82" y="180"/>
                  </a:cubicBezTo>
                  <a:cubicBezTo>
                    <a:pt x="81" y="180"/>
                    <a:pt x="81" y="180"/>
                    <a:pt x="81" y="180"/>
                  </a:cubicBezTo>
                  <a:close/>
                  <a:moveTo>
                    <a:pt x="77" y="181"/>
                  </a:moveTo>
                  <a:cubicBezTo>
                    <a:pt x="77" y="181"/>
                    <a:pt x="77" y="181"/>
                    <a:pt x="77" y="181"/>
                  </a:cubicBezTo>
                  <a:cubicBezTo>
                    <a:pt x="78" y="181"/>
                    <a:pt x="78" y="181"/>
                    <a:pt x="78" y="180"/>
                  </a:cubicBezTo>
                  <a:cubicBezTo>
                    <a:pt x="78" y="180"/>
                    <a:pt x="78" y="180"/>
                    <a:pt x="78" y="180"/>
                  </a:cubicBezTo>
                  <a:cubicBezTo>
                    <a:pt x="78" y="179"/>
                    <a:pt x="77" y="179"/>
                    <a:pt x="77" y="179"/>
                  </a:cubicBezTo>
                  <a:cubicBezTo>
                    <a:pt x="76" y="179"/>
                    <a:pt x="76" y="180"/>
                    <a:pt x="76" y="180"/>
                  </a:cubicBezTo>
                  <a:cubicBezTo>
                    <a:pt x="76" y="181"/>
                    <a:pt x="76" y="181"/>
                    <a:pt x="77" y="181"/>
                  </a:cubicBezTo>
                  <a:close/>
                  <a:moveTo>
                    <a:pt x="21" y="179"/>
                  </a:moveTo>
                  <a:cubicBezTo>
                    <a:pt x="21" y="179"/>
                    <a:pt x="21" y="179"/>
                    <a:pt x="22" y="179"/>
                  </a:cubicBezTo>
                  <a:cubicBezTo>
                    <a:pt x="22" y="179"/>
                    <a:pt x="22" y="178"/>
                    <a:pt x="22" y="178"/>
                  </a:cubicBezTo>
                  <a:cubicBezTo>
                    <a:pt x="21" y="178"/>
                    <a:pt x="21" y="178"/>
                    <a:pt x="21" y="179"/>
                  </a:cubicBezTo>
                  <a:close/>
                  <a:moveTo>
                    <a:pt x="17" y="179"/>
                  </a:moveTo>
                  <a:cubicBezTo>
                    <a:pt x="17" y="179"/>
                    <a:pt x="17" y="179"/>
                    <a:pt x="17" y="178"/>
                  </a:cubicBezTo>
                  <a:cubicBezTo>
                    <a:pt x="17" y="178"/>
                    <a:pt x="17" y="178"/>
                    <a:pt x="17" y="178"/>
                  </a:cubicBezTo>
                  <a:cubicBezTo>
                    <a:pt x="17" y="177"/>
                    <a:pt x="17" y="177"/>
                    <a:pt x="16" y="178"/>
                  </a:cubicBezTo>
                  <a:cubicBezTo>
                    <a:pt x="16" y="178"/>
                    <a:pt x="16" y="179"/>
                    <a:pt x="17" y="179"/>
                  </a:cubicBezTo>
                  <a:close/>
                  <a:moveTo>
                    <a:pt x="22" y="178"/>
                  </a:moveTo>
                  <a:cubicBezTo>
                    <a:pt x="23" y="178"/>
                    <a:pt x="23" y="178"/>
                    <a:pt x="24" y="178"/>
                  </a:cubicBezTo>
                  <a:cubicBezTo>
                    <a:pt x="24" y="178"/>
                    <a:pt x="25" y="178"/>
                    <a:pt x="25" y="178"/>
                  </a:cubicBezTo>
                  <a:cubicBezTo>
                    <a:pt x="25" y="177"/>
                    <a:pt x="24" y="177"/>
                    <a:pt x="24" y="177"/>
                  </a:cubicBezTo>
                  <a:cubicBezTo>
                    <a:pt x="23" y="177"/>
                    <a:pt x="23" y="177"/>
                    <a:pt x="22" y="178"/>
                  </a:cubicBezTo>
                  <a:close/>
                  <a:moveTo>
                    <a:pt x="31" y="178"/>
                  </a:moveTo>
                  <a:cubicBezTo>
                    <a:pt x="31" y="177"/>
                    <a:pt x="30" y="177"/>
                    <a:pt x="30" y="177"/>
                  </a:cubicBezTo>
                  <a:cubicBezTo>
                    <a:pt x="30" y="177"/>
                    <a:pt x="30" y="177"/>
                    <a:pt x="30" y="178"/>
                  </a:cubicBezTo>
                  <a:cubicBezTo>
                    <a:pt x="30" y="178"/>
                    <a:pt x="30" y="178"/>
                    <a:pt x="31" y="178"/>
                  </a:cubicBezTo>
                  <a:close/>
                  <a:moveTo>
                    <a:pt x="7" y="176"/>
                  </a:moveTo>
                  <a:cubicBezTo>
                    <a:pt x="7" y="177"/>
                    <a:pt x="7" y="177"/>
                    <a:pt x="8" y="178"/>
                  </a:cubicBezTo>
                  <a:cubicBezTo>
                    <a:pt x="8" y="178"/>
                    <a:pt x="8" y="179"/>
                    <a:pt x="9" y="178"/>
                  </a:cubicBezTo>
                  <a:cubicBezTo>
                    <a:pt x="9" y="178"/>
                    <a:pt x="9" y="178"/>
                    <a:pt x="9" y="177"/>
                  </a:cubicBezTo>
                  <a:cubicBezTo>
                    <a:pt x="9" y="177"/>
                    <a:pt x="8" y="176"/>
                    <a:pt x="8" y="176"/>
                  </a:cubicBezTo>
                  <a:cubicBezTo>
                    <a:pt x="8" y="176"/>
                    <a:pt x="8" y="176"/>
                    <a:pt x="7" y="176"/>
                  </a:cubicBezTo>
                  <a:close/>
                  <a:moveTo>
                    <a:pt x="18" y="176"/>
                  </a:moveTo>
                  <a:cubicBezTo>
                    <a:pt x="19" y="176"/>
                    <a:pt x="19" y="176"/>
                    <a:pt x="19" y="176"/>
                  </a:cubicBezTo>
                  <a:lnTo>
                    <a:pt x="20" y="176"/>
                  </a:lnTo>
                  <a:cubicBezTo>
                    <a:pt x="20" y="176"/>
                    <a:pt x="20" y="176"/>
                    <a:pt x="20" y="176"/>
                  </a:cubicBezTo>
                  <a:cubicBezTo>
                    <a:pt x="20" y="176"/>
                    <a:pt x="20" y="176"/>
                    <a:pt x="20" y="176"/>
                  </a:cubicBezTo>
                  <a:cubicBezTo>
                    <a:pt x="20" y="176"/>
                    <a:pt x="20" y="176"/>
                    <a:pt x="19" y="175"/>
                  </a:cubicBezTo>
                  <a:cubicBezTo>
                    <a:pt x="19" y="175"/>
                    <a:pt x="18" y="176"/>
                    <a:pt x="18" y="176"/>
                  </a:cubicBezTo>
                  <a:close/>
                  <a:moveTo>
                    <a:pt x="13" y="174"/>
                  </a:moveTo>
                  <a:cubicBezTo>
                    <a:pt x="13" y="174"/>
                    <a:pt x="13" y="175"/>
                    <a:pt x="12" y="175"/>
                  </a:cubicBezTo>
                  <a:cubicBezTo>
                    <a:pt x="12" y="175"/>
                    <a:pt x="12" y="175"/>
                    <a:pt x="12" y="175"/>
                  </a:cubicBezTo>
                  <a:cubicBezTo>
                    <a:pt x="11" y="175"/>
                    <a:pt x="11" y="175"/>
                    <a:pt x="11" y="175"/>
                  </a:cubicBezTo>
                  <a:cubicBezTo>
                    <a:pt x="11" y="175"/>
                    <a:pt x="11" y="176"/>
                    <a:pt x="11" y="176"/>
                  </a:cubicBezTo>
                  <a:cubicBezTo>
                    <a:pt x="11" y="176"/>
                    <a:pt x="11" y="176"/>
                    <a:pt x="12" y="177"/>
                  </a:cubicBezTo>
                  <a:cubicBezTo>
                    <a:pt x="12" y="177"/>
                    <a:pt x="12" y="177"/>
                    <a:pt x="12" y="178"/>
                  </a:cubicBezTo>
                  <a:cubicBezTo>
                    <a:pt x="12" y="178"/>
                    <a:pt x="11" y="178"/>
                    <a:pt x="11" y="178"/>
                  </a:cubicBezTo>
                  <a:cubicBezTo>
                    <a:pt x="11" y="178"/>
                    <a:pt x="10" y="179"/>
                    <a:pt x="10" y="179"/>
                  </a:cubicBezTo>
                  <a:cubicBezTo>
                    <a:pt x="11" y="180"/>
                    <a:pt x="12" y="180"/>
                    <a:pt x="12" y="179"/>
                  </a:cubicBezTo>
                  <a:cubicBezTo>
                    <a:pt x="12" y="179"/>
                    <a:pt x="13" y="179"/>
                    <a:pt x="13" y="178"/>
                  </a:cubicBezTo>
                  <a:cubicBezTo>
                    <a:pt x="13" y="178"/>
                    <a:pt x="13" y="177"/>
                    <a:pt x="14" y="177"/>
                  </a:cubicBezTo>
                  <a:cubicBezTo>
                    <a:pt x="15" y="178"/>
                    <a:pt x="15" y="178"/>
                    <a:pt x="16" y="177"/>
                  </a:cubicBezTo>
                  <a:cubicBezTo>
                    <a:pt x="15" y="175"/>
                    <a:pt x="14" y="174"/>
                    <a:pt x="13" y="174"/>
                  </a:cubicBezTo>
                  <a:close/>
                  <a:moveTo>
                    <a:pt x="27" y="175"/>
                  </a:moveTo>
                  <a:cubicBezTo>
                    <a:pt x="27" y="175"/>
                    <a:pt x="27" y="175"/>
                    <a:pt x="27" y="175"/>
                  </a:cubicBezTo>
                  <a:cubicBezTo>
                    <a:pt x="27" y="174"/>
                    <a:pt x="27" y="174"/>
                    <a:pt x="27" y="174"/>
                  </a:cubicBezTo>
                  <a:cubicBezTo>
                    <a:pt x="26" y="174"/>
                    <a:pt x="26" y="174"/>
                    <a:pt x="26" y="174"/>
                  </a:cubicBezTo>
                  <a:cubicBezTo>
                    <a:pt x="26" y="174"/>
                    <a:pt x="26" y="174"/>
                    <a:pt x="26" y="175"/>
                  </a:cubicBezTo>
                  <a:cubicBezTo>
                    <a:pt x="26" y="175"/>
                    <a:pt x="26" y="175"/>
                    <a:pt x="26" y="175"/>
                  </a:cubicBezTo>
                  <a:cubicBezTo>
                    <a:pt x="26" y="175"/>
                    <a:pt x="26" y="175"/>
                    <a:pt x="27" y="175"/>
                  </a:cubicBezTo>
                  <a:close/>
                  <a:moveTo>
                    <a:pt x="40" y="176"/>
                  </a:moveTo>
                  <a:cubicBezTo>
                    <a:pt x="40" y="176"/>
                    <a:pt x="40" y="176"/>
                    <a:pt x="40" y="176"/>
                  </a:cubicBezTo>
                  <a:cubicBezTo>
                    <a:pt x="41" y="176"/>
                    <a:pt x="41" y="175"/>
                    <a:pt x="41" y="175"/>
                  </a:cubicBezTo>
                  <a:cubicBezTo>
                    <a:pt x="41" y="174"/>
                    <a:pt x="40" y="174"/>
                    <a:pt x="40" y="174"/>
                  </a:cubicBezTo>
                  <a:cubicBezTo>
                    <a:pt x="40" y="174"/>
                    <a:pt x="40" y="174"/>
                    <a:pt x="39" y="174"/>
                  </a:cubicBezTo>
                  <a:cubicBezTo>
                    <a:pt x="39" y="174"/>
                    <a:pt x="38" y="175"/>
                    <a:pt x="39" y="175"/>
                  </a:cubicBezTo>
                  <a:cubicBezTo>
                    <a:pt x="39" y="176"/>
                    <a:pt x="39" y="176"/>
                    <a:pt x="40" y="176"/>
                  </a:cubicBezTo>
                  <a:close/>
                  <a:moveTo>
                    <a:pt x="25" y="172"/>
                  </a:moveTo>
                  <a:cubicBezTo>
                    <a:pt x="25" y="172"/>
                    <a:pt x="25" y="172"/>
                    <a:pt x="26" y="172"/>
                  </a:cubicBezTo>
                  <a:cubicBezTo>
                    <a:pt x="26" y="172"/>
                    <a:pt x="26" y="172"/>
                    <a:pt x="27" y="172"/>
                  </a:cubicBezTo>
                  <a:cubicBezTo>
                    <a:pt x="26" y="172"/>
                    <a:pt x="26" y="172"/>
                    <a:pt x="26" y="172"/>
                  </a:cubicBezTo>
                  <a:cubicBezTo>
                    <a:pt x="26" y="172"/>
                    <a:pt x="26" y="172"/>
                    <a:pt x="26" y="172"/>
                  </a:cubicBezTo>
                  <a:cubicBezTo>
                    <a:pt x="25" y="172"/>
                    <a:pt x="25" y="172"/>
                    <a:pt x="25" y="172"/>
                  </a:cubicBezTo>
                  <a:cubicBezTo>
                    <a:pt x="25" y="171"/>
                    <a:pt x="25" y="171"/>
                    <a:pt x="24" y="172"/>
                  </a:cubicBezTo>
                  <a:cubicBezTo>
                    <a:pt x="24" y="172"/>
                    <a:pt x="25" y="172"/>
                    <a:pt x="25" y="172"/>
                  </a:cubicBezTo>
                  <a:cubicBezTo>
                    <a:pt x="25" y="172"/>
                    <a:pt x="25" y="172"/>
                    <a:pt x="25" y="172"/>
                  </a:cubicBezTo>
                  <a:close/>
                  <a:moveTo>
                    <a:pt x="108" y="173"/>
                  </a:moveTo>
                  <a:cubicBezTo>
                    <a:pt x="108" y="173"/>
                    <a:pt x="108" y="173"/>
                    <a:pt x="108" y="174"/>
                  </a:cubicBezTo>
                  <a:cubicBezTo>
                    <a:pt x="108" y="174"/>
                    <a:pt x="108" y="174"/>
                    <a:pt x="107" y="175"/>
                  </a:cubicBezTo>
                  <a:cubicBezTo>
                    <a:pt x="107" y="175"/>
                    <a:pt x="107" y="175"/>
                    <a:pt x="107" y="175"/>
                  </a:cubicBezTo>
                  <a:cubicBezTo>
                    <a:pt x="107" y="176"/>
                    <a:pt x="107" y="176"/>
                    <a:pt x="107" y="176"/>
                  </a:cubicBezTo>
                  <a:cubicBezTo>
                    <a:pt x="107" y="177"/>
                    <a:pt x="107" y="177"/>
                    <a:pt x="107" y="178"/>
                  </a:cubicBezTo>
                  <a:cubicBezTo>
                    <a:pt x="107" y="178"/>
                    <a:pt x="108" y="179"/>
                    <a:pt x="108" y="179"/>
                  </a:cubicBezTo>
                  <a:cubicBezTo>
                    <a:pt x="108" y="180"/>
                    <a:pt x="109" y="180"/>
                    <a:pt x="109" y="181"/>
                  </a:cubicBezTo>
                  <a:cubicBezTo>
                    <a:pt x="110" y="181"/>
                    <a:pt x="110" y="181"/>
                    <a:pt x="111" y="181"/>
                  </a:cubicBezTo>
                  <a:cubicBezTo>
                    <a:pt x="111" y="181"/>
                    <a:pt x="111" y="181"/>
                    <a:pt x="111" y="181"/>
                  </a:cubicBezTo>
                  <a:cubicBezTo>
                    <a:pt x="111" y="181"/>
                    <a:pt x="112" y="181"/>
                    <a:pt x="112" y="181"/>
                  </a:cubicBezTo>
                  <a:cubicBezTo>
                    <a:pt x="112" y="181"/>
                    <a:pt x="112" y="181"/>
                    <a:pt x="112" y="181"/>
                  </a:cubicBezTo>
                  <a:cubicBezTo>
                    <a:pt x="113" y="181"/>
                    <a:pt x="113" y="181"/>
                    <a:pt x="113" y="181"/>
                  </a:cubicBezTo>
                  <a:cubicBezTo>
                    <a:pt x="114" y="180"/>
                    <a:pt x="115" y="179"/>
                    <a:pt x="115" y="177"/>
                  </a:cubicBezTo>
                  <a:cubicBezTo>
                    <a:pt x="115" y="175"/>
                    <a:pt x="115" y="174"/>
                    <a:pt x="115" y="173"/>
                  </a:cubicBezTo>
                  <a:cubicBezTo>
                    <a:pt x="114" y="172"/>
                    <a:pt x="113" y="171"/>
                    <a:pt x="111" y="171"/>
                  </a:cubicBezTo>
                  <a:cubicBezTo>
                    <a:pt x="110" y="171"/>
                    <a:pt x="110" y="172"/>
                    <a:pt x="109" y="172"/>
                  </a:cubicBezTo>
                  <a:cubicBezTo>
                    <a:pt x="109" y="172"/>
                    <a:pt x="108" y="172"/>
                    <a:pt x="108" y="173"/>
                  </a:cubicBezTo>
                  <a:close/>
                  <a:moveTo>
                    <a:pt x="4" y="172"/>
                  </a:moveTo>
                  <a:cubicBezTo>
                    <a:pt x="4" y="173"/>
                    <a:pt x="5" y="173"/>
                    <a:pt x="5" y="172"/>
                  </a:cubicBezTo>
                  <a:cubicBezTo>
                    <a:pt x="5" y="171"/>
                    <a:pt x="5" y="171"/>
                    <a:pt x="5" y="171"/>
                  </a:cubicBezTo>
                  <a:cubicBezTo>
                    <a:pt x="4" y="171"/>
                    <a:pt x="4" y="171"/>
                    <a:pt x="4" y="172"/>
                  </a:cubicBezTo>
                  <a:close/>
                  <a:moveTo>
                    <a:pt x="13" y="171"/>
                  </a:moveTo>
                  <a:cubicBezTo>
                    <a:pt x="12" y="171"/>
                    <a:pt x="12" y="172"/>
                    <a:pt x="11" y="172"/>
                  </a:cubicBezTo>
                  <a:cubicBezTo>
                    <a:pt x="11" y="173"/>
                    <a:pt x="10" y="172"/>
                    <a:pt x="10" y="171"/>
                  </a:cubicBezTo>
                  <a:cubicBezTo>
                    <a:pt x="9" y="171"/>
                    <a:pt x="9" y="172"/>
                    <a:pt x="9" y="172"/>
                  </a:cubicBezTo>
                  <a:cubicBezTo>
                    <a:pt x="9" y="172"/>
                    <a:pt x="9" y="173"/>
                    <a:pt x="9" y="173"/>
                  </a:cubicBezTo>
                  <a:lnTo>
                    <a:pt x="9" y="175"/>
                  </a:lnTo>
                  <a:cubicBezTo>
                    <a:pt x="10" y="174"/>
                    <a:pt x="10" y="174"/>
                    <a:pt x="11" y="174"/>
                  </a:cubicBezTo>
                  <a:cubicBezTo>
                    <a:pt x="11" y="174"/>
                    <a:pt x="12" y="174"/>
                    <a:pt x="12" y="173"/>
                  </a:cubicBezTo>
                  <a:cubicBezTo>
                    <a:pt x="13" y="173"/>
                    <a:pt x="13" y="172"/>
                    <a:pt x="13" y="171"/>
                  </a:cubicBezTo>
                  <a:close/>
                  <a:moveTo>
                    <a:pt x="19" y="172"/>
                  </a:moveTo>
                  <a:cubicBezTo>
                    <a:pt x="20" y="172"/>
                    <a:pt x="20" y="172"/>
                    <a:pt x="21" y="172"/>
                  </a:cubicBezTo>
                  <a:cubicBezTo>
                    <a:pt x="21" y="172"/>
                    <a:pt x="21" y="171"/>
                    <a:pt x="22" y="171"/>
                  </a:cubicBezTo>
                  <a:cubicBezTo>
                    <a:pt x="21" y="171"/>
                    <a:pt x="21" y="170"/>
                    <a:pt x="21" y="170"/>
                  </a:cubicBezTo>
                  <a:cubicBezTo>
                    <a:pt x="21" y="170"/>
                    <a:pt x="20" y="170"/>
                    <a:pt x="20" y="170"/>
                  </a:cubicBezTo>
                  <a:cubicBezTo>
                    <a:pt x="20" y="170"/>
                    <a:pt x="20" y="171"/>
                    <a:pt x="19" y="171"/>
                  </a:cubicBezTo>
                  <a:cubicBezTo>
                    <a:pt x="19" y="171"/>
                    <a:pt x="19" y="171"/>
                    <a:pt x="19" y="172"/>
                  </a:cubicBezTo>
                  <a:close/>
                  <a:moveTo>
                    <a:pt x="79" y="171"/>
                  </a:moveTo>
                  <a:cubicBezTo>
                    <a:pt x="79" y="172"/>
                    <a:pt x="80" y="172"/>
                    <a:pt x="80" y="172"/>
                  </a:cubicBezTo>
                  <a:cubicBezTo>
                    <a:pt x="80" y="172"/>
                    <a:pt x="80" y="172"/>
                    <a:pt x="81" y="173"/>
                  </a:cubicBezTo>
                  <a:cubicBezTo>
                    <a:pt x="81" y="172"/>
                    <a:pt x="82" y="172"/>
                    <a:pt x="82" y="171"/>
                  </a:cubicBezTo>
                  <a:cubicBezTo>
                    <a:pt x="81" y="171"/>
                    <a:pt x="81" y="171"/>
                    <a:pt x="81" y="170"/>
                  </a:cubicBezTo>
                  <a:cubicBezTo>
                    <a:pt x="81" y="170"/>
                    <a:pt x="80" y="170"/>
                    <a:pt x="80" y="170"/>
                  </a:cubicBezTo>
                  <a:cubicBezTo>
                    <a:pt x="80" y="170"/>
                    <a:pt x="79" y="171"/>
                    <a:pt x="79" y="171"/>
                  </a:cubicBezTo>
                  <a:close/>
                  <a:moveTo>
                    <a:pt x="30" y="171"/>
                  </a:moveTo>
                  <a:cubicBezTo>
                    <a:pt x="30" y="171"/>
                    <a:pt x="30" y="171"/>
                    <a:pt x="30" y="171"/>
                  </a:cubicBezTo>
                  <a:cubicBezTo>
                    <a:pt x="30" y="170"/>
                    <a:pt x="30" y="170"/>
                    <a:pt x="29" y="170"/>
                  </a:cubicBezTo>
                  <a:cubicBezTo>
                    <a:pt x="29" y="170"/>
                    <a:pt x="29" y="170"/>
                    <a:pt x="29" y="170"/>
                  </a:cubicBezTo>
                  <a:cubicBezTo>
                    <a:pt x="29" y="171"/>
                    <a:pt x="29" y="171"/>
                    <a:pt x="29" y="171"/>
                  </a:cubicBezTo>
                  <a:cubicBezTo>
                    <a:pt x="29" y="171"/>
                    <a:pt x="29" y="172"/>
                    <a:pt x="30" y="172"/>
                  </a:cubicBezTo>
                  <a:cubicBezTo>
                    <a:pt x="30" y="172"/>
                    <a:pt x="30" y="172"/>
                    <a:pt x="30" y="171"/>
                  </a:cubicBezTo>
                  <a:close/>
                  <a:moveTo>
                    <a:pt x="123" y="170"/>
                  </a:moveTo>
                  <a:cubicBezTo>
                    <a:pt x="123" y="170"/>
                    <a:pt x="123" y="170"/>
                    <a:pt x="123" y="170"/>
                  </a:cubicBezTo>
                  <a:cubicBezTo>
                    <a:pt x="123" y="170"/>
                    <a:pt x="123" y="170"/>
                    <a:pt x="123" y="170"/>
                  </a:cubicBezTo>
                  <a:cubicBezTo>
                    <a:pt x="123" y="170"/>
                    <a:pt x="123" y="170"/>
                    <a:pt x="123" y="170"/>
                  </a:cubicBezTo>
                  <a:cubicBezTo>
                    <a:pt x="123" y="170"/>
                    <a:pt x="123" y="170"/>
                    <a:pt x="123" y="170"/>
                  </a:cubicBezTo>
                  <a:close/>
                  <a:moveTo>
                    <a:pt x="9" y="167"/>
                  </a:moveTo>
                  <a:cubicBezTo>
                    <a:pt x="9" y="168"/>
                    <a:pt x="9" y="168"/>
                    <a:pt x="8" y="169"/>
                  </a:cubicBezTo>
                  <a:cubicBezTo>
                    <a:pt x="8" y="169"/>
                    <a:pt x="8" y="169"/>
                    <a:pt x="8" y="169"/>
                  </a:cubicBezTo>
                  <a:cubicBezTo>
                    <a:pt x="8" y="170"/>
                    <a:pt x="8" y="170"/>
                    <a:pt x="7" y="170"/>
                  </a:cubicBezTo>
                  <a:cubicBezTo>
                    <a:pt x="7" y="170"/>
                    <a:pt x="7" y="171"/>
                    <a:pt x="8" y="171"/>
                  </a:cubicBezTo>
                  <a:cubicBezTo>
                    <a:pt x="8" y="171"/>
                    <a:pt x="8" y="171"/>
                    <a:pt x="8" y="171"/>
                  </a:cubicBezTo>
                  <a:cubicBezTo>
                    <a:pt x="8" y="170"/>
                    <a:pt x="8" y="170"/>
                    <a:pt x="9" y="170"/>
                  </a:cubicBezTo>
                  <a:cubicBezTo>
                    <a:pt x="9" y="170"/>
                    <a:pt x="9" y="170"/>
                    <a:pt x="10" y="170"/>
                  </a:cubicBezTo>
                  <a:cubicBezTo>
                    <a:pt x="10" y="170"/>
                    <a:pt x="10" y="170"/>
                    <a:pt x="11" y="170"/>
                  </a:cubicBezTo>
                  <a:cubicBezTo>
                    <a:pt x="11" y="170"/>
                    <a:pt x="11" y="169"/>
                    <a:pt x="11" y="169"/>
                  </a:cubicBezTo>
                  <a:cubicBezTo>
                    <a:pt x="11" y="169"/>
                    <a:pt x="11" y="168"/>
                    <a:pt x="11" y="168"/>
                  </a:cubicBezTo>
                  <a:cubicBezTo>
                    <a:pt x="10" y="168"/>
                    <a:pt x="10" y="168"/>
                    <a:pt x="10" y="167"/>
                  </a:cubicBezTo>
                  <a:cubicBezTo>
                    <a:pt x="9" y="167"/>
                    <a:pt x="9" y="167"/>
                    <a:pt x="9" y="167"/>
                  </a:cubicBezTo>
                  <a:close/>
                  <a:moveTo>
                    <a:pt x="19" y="167"/>
                  </a:moveTo>
                  <a:cubicBezTo>
                    <a:pt x="19" y="167"/>
                    <a:pt x="19" y="167"/>
                    <a:pt x="20" y="168"/>
                  </a:cubicBezTo>
                  <a:cubicBezTo>
                    <a:pt x="20" y="168"/>
                    <a:pt x="20" y="168"/>
                    <a:pt x="20" y="168"/>
                  </a:cubicBezTo>
                  <a:cubicBezTo>
                    <a:pt x="20" y="169"/>
                    <a:pt x="21" y="168"/>
                    <a:pt x="21" y="168"/>
                  </a:cubicBezTo>
                  <a:cubicBezTo>
                    <a:pt x="21" y="168"/>
                    <a:pt x="21" y="167"/>
                    <a:pt x="21" y="167"/>
                  </a:cubicBezTo>
                  <a:cubicBezTo>
                    <a:pt x="21" y="167"/>
                    <a:pt x="20" y="167"/>
                    <a:pt x="20" y="167"/>
                  </a:cubicBezTo>
                  <a:cubicBezTo>
                    <a:pt x="20" y="166"/>
                    <a:pt x="19" y="166"/>
                    <a:pt x="19" y="167"/>
                  </a:cubicBezTo>
                  <a:close/>
                  <a:moveTo>
                    <a:pt x="14" y="167"/>
                  </a:moveTo>
                  <a:cubicBezTo>
                    <a:pt x="14" y="167"/>
                    <a:pt x="14" y="167"/>
                    <a:pt x="15" y="167"/>
                  </a:cubicBezTo>
                  <a:cubicBezTo>
                    <a:pt x="15" y="166"/>
                    <a:pt x="14" y="166"/>
                    <a:pt x="14" y="166"/>
                  </a:cubicBezTo>
                  <a:cubicBezTo>
                    <a:pt x="14" y="166"/>
                    <a:pt x="14" y="166"/>
                    <a:pt x="14" y="167"/>
                  </a:cubicBezTo>
                  <a:close/>
                  <a:moveTo>
                    <a:pt x="11" y="166"/>
                  </a:moveTo>
                  <a:cubicBezTo>
                    <a:pt x="11" y="166"/>
                    <a:pt x="11" y="167"/>
                    <a:pt x="12" y="167"/>
                  </a:cubicBezTo>
                  <a:cubicBezTo>
                    <a:pt x="12" y="166"/>
                    <a:pt x="12" y="166"/>
                    <a:pt x="12" y="166"/>
                  </a:cubicBezTo>
                  <a:cubicBezTo>
                    <a:pt x="12" y="166"/>
                    <a:pt x="11" y="166"/>
                    <a:pt x="11" y="166"/>
                  </a:cubicBezTo>
                  <a:close/>
                  <a:moveTo>
                    <a:pt x="7" y="167"/>
                  </a:moveTo>
                  <a:cubicBezTo>
                    <a:pt x="8" y="167"/>
                    <a:pt x="8" y="166"/>
                    <a:pt x="8" y="166"/>
                  </a:cubicBezTo>
                  <a:cubicBezTo>
                    <a:pt x="7" y="165"/>
                    <a:pt x="7" y="165"/>
                    <a:pt x="7" y="164"/>
                  </a:cubicBezTo>
                  <a:cubicBezTo>
                    <a:pt x="7" y="164"/>
                    <a:pt x="6" y="164"/>
                    <a:pt x="6" y="165"/>
                  </a:cubicBezTo>
                  <a:cubicBezTo>
                    <a:pt x="6" y="165"/>
                    <a:pt x="6" y="165"/>
                    <a:pt x="6" y="165"/>
                  </a:cubicBezTo>
                  <a:cubicBezTo>
                    <a:pt x="6" y="166"/>
                    <a:pt x="6" y="166"/>
                    <a:pt x="6" y="167"/>
                  </a:cubicBezTo>
                  <a:cubicBezTo>
                    <a:pt x="7" y="167"/>
                    <a:pt x="7" y="167"/>
                    <a:pt x="7" y="167"/>
                  </a:cubicBezTo>
                  <a:close/>
                  <a:moveTo>
                    <a:pt x="119" y="164"/>
                  </a:moveTo>
                  <a:cubicBezTo>
                    <a:pt x="120" y="164"/>
                    <a:pt x="120" y="164"/>
                    <a:pt x="120" y="163"/>
                  </a:cubicBezTo>
                  <a:cubicBezTo>
                    <a:pt x="119" y="162"/>
                    <a:pt x="119" y="162"/>
                    <a:pt x="119" y="162"/>
                  </a:cubicBezTo>
                  <a:cubicBezTo>
                    <a:pt x="118" y="162"/>
                    <a:pt x="118" y="163"/>
                    <a:pt x="118" y="163"/>
                  </a:cubicBezTo>
                  <a:cubicBezTo>
                    <a:pt x="118" y="163"/>
                    <a:pt x="118" y="164"/>
                    <a:pt x="118" y="164"/>
                  </a:cubicBezTo>
                  <a:cubicBezTo>
                    <a:pt x="118" y="164"/>
                    <a:pt x="119" y="164"/>
                    <a:pt x="119" y="164"/>
                  </a:cubicBezTo>
                  <a:close/>
                  <a:moveTo>
                    <a:pt x="10" y="162"/>
                  </a:moveTo>
                  <a:cubicBezTo>
                    <a:pt x="10" y="163"/>
                    <a:pt x="10" y="163"/>
                    <a:pt x="10" y="164"/>
                  </a:cubicBezTo>
                  <a:cubicBezTo>
                    <a:pt x="11" y="164"/>
                    <a:pt x="11" y="164"/>
                    <a:pt x="12" y="164"/>
                  </a:cubicBezTo>
                  <a:cubicBezTo>
                    <a:pt x="12" y="164"/>
                    <a:pt x="12" y="164"/>
                    <a:pt x="13" y="165"/>
                  </a:cubicBezTo>
                  <a:cubicBezTo>
                    <a:pt x="13" y="165"/>
                    <a:pt x="13" y="165"/>
                    <a:pt x="14" y="165"/>
                  </a:cubicBezTo>
                  <a:cubicBezTo>
                    <a:pt x="14" y="165"/>
                    <a:pt x="14" y="164"/>
                    <a:pt x="14" y="164"/>
                  </a:cubicBezTo>
                  <a:cubicBezTo>
                    <a:pt x="14" y="163"/>
                    <a:pt x="14" y="163"/>
                    <a:pt x="14" y="162"/>
                  </a:cubicBezTo>
                  <a:cubicBezTo>
                    <a:pt x="13" y="162"/>
                    <a:pt x="12" y="162"/>
                    <a:pt x="12" y="162"/>
                  </a:cubicBezTo>
                  <a:cubicBezTo>
                    <a:pt x="11" y="162"/>
                    <a:pt x="10" y="162"/>
                    <a:pt x="10" y="162"/>
                  </a:cubicBezTo>
                  <a:close/>
                  <a:moveTo>
                    <a:pt x="7" y="161"/>
                  </a:moveTo>
                  <a:cubicBezTo>
                    <a:pt x="6" y="162"/>
                    <a:pt x="6" y="162"/>
                    <a:pt x="7" y="163"/>
                  </a:cubicBezTo>
                  <a:cubicBezTo>
                    <a:pt x="7" y="163"/>
                    <a:pt x="7" y="163"/>
                    <a:pt x="7" y="163"/>
                  </a:cubicBezTo>
                  <a:cubicBezTo>
                    <a:pt x="7" y="162"/>
                    <a:pt x="7" y="162"/>
                    <a:pt x="7" y="162"/>
                  </a:cubicBezTo>
                  <a:cubicBezTo>
                    <a:pt x="7" y="162"/>
                    <a:pt x="7" y="162"/>
                    <a:pt x="7" y="162"/>
                  </a:cubicBezTo>
                  <a:cubicBezTo>
                    <a:pt x="7" y="161"/>
                    <a:pt x="7" y="161"/>
                    <a:pt x="7" y="161"/>
                  </a:cubicBezTo>
                  <a:close/>
                  <a:moveTo>
                    <a:pt x="18" y="160"/>
                  </a:moveTo>
                  <a:cubicBezTo>
                    <a:pt x="18" y="161"/>
                    <a:pt x="18" y="161"/>
                    <a:pt x="19" y="162"/>
                  </a:cubicBezTo>
                  <a:cubicBezTo>
                    <a:pt x="20" y="161"/>
                    <a:pt x="20" y="161"/>
                    <a:pt x="20" y="160"/>
                  </a:cubicBezTo>
                  <a:cubicBezTo>
                    <a:pt x="19" y="160"/>
                    <a:pt x="19" y="159"/>
                    <a:pt x="18" y="160"/>
                  </a:cubicBezTo>
                  <a:close/>
                  <a:moveTo>
                    <a:pt x="23" y="159"/>
                  </a:moveTo>
                  <a:cubicBezTo>
                    <a:pt x="23" y="159"/>
                    <a:pt x="22" y="159"/>
                    <a:pt x="22" y="159"/>
                  </a:cubicBezTo>
                  <a:cubicBezTo>
                    <a:pt x="22" y="160"/>
                    <a:pt x="22" y="160"/>
                    <a:pt x="22" y="161"/>
                  </a:cubicBezTo>
                  <a:cubicBezTo>
                    <a:pt x="22" y="161"/>
                    <a:pt x="23" y="162"/>
                    <a:pt x="23" y="161"/>
                  </a:cubicBezTo>
                  <a:cubicBezTo>
                    <a:pt x="24" y="161"/>
                    <a:pt x="24" y="161"/>
                    <a:pt x="24" y="160"/>
                  </a:cubicBezTo>
                  <a:cubicBezTo>
                    <a:pt x="24" y="159"/>
                    <a:pt x="23" y="159"/>
                    <a:pt x="23" y="159"/>
                  </a:cubicBezTo>
                  <a:close/>
                  <a:moveTo>
                    <a:pt x="16" y="160"/>
                  </a:moveTo>
                  <a:cubicBezTo>
                    <a:pt x="17" y="160"/>
                    <a:pt x="18" y="160"/>
                    <a:pt x="18" y="160"/>
                  </a:cubicBezTo>
                  <a:cubicBezTo>
                    <a:pt x="18" y="159"/>
                    <a:pt x="17" y="159"/>
                    <a:pt x="16" y="159"/>
                  </a:cubicBezTo>
                  <a:cubicBezTo>
                    <a:pt x="16" y="159"/>
                    <a:pt x="16" y="159"/>
                    <a:pt x="16" y="159"/>
                  </a:cubicBezTo>
                  <a:cubicBezTo>
                    <a:pt x="16" y="159"/>
                    <a:pt x="16" y="159"/>
                    <a:pt x="16" y="160"/>
                  </a:cubicBezTo>
                  <a:close/>
                  <a:moveTo>
                    <a:pt x="8" y="159"/>
                  </a:moveTo>
                  <a:cubicBezTo>
                    <a:pt x="9" y="159"/>
                    <a:pt x="9" y="159"/>
                    <a:pt x="9" y="159"/>
                  </a:cubicBezTo>
                  <a:cubicBezTo>
                    <a:pt x="9" y="159"/>
                    <a:pt x="9" y="159"/>
                    <a:pt x="9" y="159"/>
                  </a:cubicBezTo>
                  <a:cubicBezTo>
                    <a:pt x="9" y="159"/>
                    <a:pt x="9" y="159"/>
                    <a:pt x="9" y="159"/>
                  </a:cubicBezTo>
                  <a:cubicBezTo>
                    <a:pt x="8" y="159"/>
                    <a:pt x="8" y="159"/>
                    <a:pt x="8" y="159"/>
                  </a:cubicBezTo>
                  <a:close/>
                  <a:moveTo>
                    <a:pt x="26" y="160"/>
                  </a:moveTo>
                  <a:cubicBezTo>
                    <a:pt x="26" y="160"/>
                    <a:pt x="26" y="160"/>
                    <a:pt x="26" y="160"/>
                  </a:cubicBezTo>
                  <a:cubicBezTo>
                    <a:pt x="27" y="160"/>
                    <a:pt x="27" y="160"/>
                    <a:pt x="27" y="160"/>
                  </a:cubicBezTo>
                  <a:cubicBezTo>
                    <a:pt x="27" y="159"/>
                    <a:pt x="27" y="159"/>
                    <a:pt x="27" y="159"/>
                  </a:cubicBezTo>
                  <a:cubicBezTo>
                    <a:pt x="27" y="158"/>
                    <a:pt x="27" y="158"/>
                    <a:pt x="26" y="158"/>
                  </a:cubicBezTo>
                  <a:cubicBezTo>
                    <a:pt x="26" y="158"/>
                    <a:pt x="26" y="158"/>
                    <a:pt x="26" y="159"/>
                  </a:cubicBezTo>
                  <a:cubicBezTo>
                    <a:pt x="26" y="159"/>
                    <a:pt x="26" y="159"/>
                    <a:pt x="26" y="160"/>
                  </a:cubicBezTo>
                  <a:close/>
                  <a:moveTo>
                    <a:pt x="13" y="158"/>
                  </a:moveTo>
                  <a:cubicBezTo>
                    <a:pt x="14" y="158"/>
                    <a:pt x="14" y="158"/>
                    <a:pt x="14" y="158"/>
                  </a:cubicBezTo>
                  <a:cubicBezTo>
                    <a:pt x="14" y="158"/>
                    <a:pt x="14" y="158"/>
                    <a:pt x="15" y="158"/>
                  </a:cubicBezTo>
                  <a:cubicBezTo>
                    <a:pt x="15" y="158"/>
                    <a:pt x="15" y="157"/>
                    <a:pt x="15" y="157"/>
                  </a:cubicBezTo>
                  <a:cubicBezTo>
                    <a:pt x="14" y="157"/>
                    <a:pt x="14" y="157"/>
                    <a:pt x="14" y="157"/>
                  </a:cubicBezTo>
                  <a:cubicBezTo>
                    <a:pt x="13" y="157"/>
                    <a:pt x="13" y="158"/>
                    <a:pt x="13" y="158"/>
                  </a:cubicBezTo>
                  <a:close/>
                  <a:moveTo>
                    <a:pt x="14" y="155"/>
                  </a:moveTo>
                  <a:cubicBezTo>
                    <a:pt x="13" y="155"/>
                    <a:pt x="13" y="155"/>
                    <a:pt x="12" y="156"/>
                  </a:cubicBezTo>
                  <a:cubicBezTo>
                    <a:pt x="12" y="156"/>
                    <a:pt x="12" y="157"/>
                    <a:pt x="13" y="157"/>
                  </a:cubicBezTo>
                  <a:cubicBezTo>
                    <a:pt x="13" y="156"/>
                    <a:pt x="14" y="156"/>
                    <a:pt x="14" y="156"/>
                  </a:cubicBezTo>
                  <a:cubicBezTo>
                    <a:pt x="14" y="155"/>
                    <a:pt x="14" y="155"/>
                    <a:pt x="14" y="155"/>
                  </a:cubicBezTo>
                  <a:close/>
                  <a:moveTo>
                    <a:pt x="19" y="156"/>
                  </a:moveTo>
                  <a:cubicBezTo>
                    <a:pt x="20" y="156"/>
                    <a:pt x="20" y="156"/>
                    <a:pt x="21" y="156"/>
                  </a:cubicBezTo>
                  <a:cubicBezTo>
                    <a:pt x="21" y="156"/>
                    <a:pt x="21" y="155"/>
                    <a:pt x="21" y="155"/>
                  </a:cubicBezTo>
                  <a:cubicBezTo>
                    <a:pt x="21" y="155"/>
                    <a:pt x="21" y="155"/>
                    <a:pt x="20" y="155"/>
                  </a:cubicBezTo>
                  <a:cubicBezTo>
                    <a:pt x="20" y="155"/>
                    <a:pt x="20" y="155"/>
                    <a:pt x="20" y="155"/>
                  </a:cubicBezTo>
                  <a:cubicBezTo>
                    <a:pt x="19" y="155"/>
                    <a:pt x="19" y="155"/>
                    <a:pt x="19" y="156"/>
                  </a:cubicBezTo>
                  <a:close/>
                  <a:moveTo>
                    <a:pt x="17" y="155"/>
                  </a:moveTo>
                  <a:cubicBezTo>
                    <a:pt x="17" y="155"/>
                    <a:pt x="17" y="155"/>
                    <a:pt x="17" y="154"/>
                  </a:cubicBezTo>
                  <a:cubicBezTo>
                    <a:pt x="17" y="154"/>
                    <a:pt x="17" y="154"/>
                    <a:pt x="17" y="155"/>
                  </a:cubicBezTo>
                  <a:close/>
                  <a:moveTo>
                    <a:pt x="7" y="154"/>
                  </a:moveTo>
                  <a:cubicBezTo>
                    <a:pt x="7" y="153"/>
                    <a:pt x="6" y="154"/>
                    <a:pt x="6" y="155"/>
                  </a:cubicBezTo>
                  <a:cubicBezTo>
                    <a:pt x="5" y="156"/>
                    <a:pt x="5" y="157"/>
                    <a:pt x="5" y="158"/>
                  </a:cubicBezTo>
                  <a:cubicBezTo>
                    <a:pt x="5" y="158"/>
                    <a:pt x="5" y="158"/>
                    <a:pt x="5" y="158"/>
                  </a:cubicBezTo>
                  <a:cubicBezTo>
                    <a:pt x="5" y="158"/>
                    <a:pt x="5" y="158"/>
                    <a:pt x="5" y="158"/>
                  </a:cubicBezTo>
                  <a:cubicBezTo>
                    <a:pt x="5" y="158"/>
                    <a:pt x="5" y="158"/>
                    <a:pt x="5" y="158"/>
                  </a:cubicBezTo>
                  <a:cubicBezTo>
                    <a:pt x="4" y="158"/>
                    <a:pt x="4" y="158"/>
                    <a:pt x="4" y="158"/>
                  </a:cubicBezTo>
                  <a:cubicBezTo>
                    <a:pt x="4" y="158"/>
                    <a:pt x="4" y="159"/>
                    <a:pt x="4" y="159"/>
                  </a:cubicBezTo>
                  <a:cubicBezTo>
                    <a:pt x="4" y="159"/>
                    <a:pt x="4" y="160"/>
                    <a:pt x="4" y="160"/>
                  </a:cubicBezTo>
                  <a:cubicBezTo>
                    <a:pt x="5" y="160"/>
                    <a:pt x="5" y="160"/>
                    <a:pt x="5" y="160"/>
                  </a:cubicBezTo>
                  <a:lnTo>
                    <a:pt x="7" y="160"/>
                  </a:lnTo>
                  <a:cubicBezTo>
                    <a:pt x="7" y="159"/>
                    <a:pt x="7" y="159"/>
                    <a:pt x="7" y="159"/>
                  </a:cubicBezTo>
                  <a:cubicBezTo>
                    <a:pt x="7" y="158"/>
                    <a:pt x="7" y="158"/>
                    <a:pt x="7" y="158"/>
                  </a:cubicBezTo>
                  <a:cubicBezTo>
                    <a:pt x="7" y="157"/>
                    <a:pt x="7" y="157"/>
                    <a:pt x="7" y="157"/>
                  </a:cubicBezTo>
                  <a:cubicBezTo>
                    <a:pt x="7" y="156"/>
                    <a:pt x="7" y="156"/>
                    <a:pt x="7" y="156"/>
                  </a:cubicBezTo>
                  <a:cubicBezTo>
                    <a:pt x="7" y="156"/>
                    <a:pt x="7" y="156"/>
                    <a:pt x="7" y="156"/>
                  </a:cubicBezTo>
                  <a:cubicBezTo>
                    <a:pt x="7" y="157"/>
                    <a:pt x="7" y="157"/>
                    <a:pt x="8" y="157"/>
                  </a:cubicBezTo>
                  <a:cubicBezTo>
                    <a:pt x="8" y="157"/>
                    <a:pt x="9" y="157"/>
                    <a:pt x="9" y="156"/>
                  </a:cubicBezTo>
                  <a:cubicBezTo>
                    <a:pt x="8" y="156"/>
                    <a:pt x="8" y="156"/>
                    <a:pt x="8" y="155"/>
                  </a:cubicBezTo>
                  <a:cubicBezTo>
                    <a:pt x="8" y="155"/>
                    <a:pt x="8" y="154"/>
                    <a:pt x="7" y="154"/>
                  </a:cubicBezTo>
                  <a:close/>
                  <a:moveTo>
                    <a:pt x="35" y="154"/>
                  </a:moveTo>
                  <a:cubicBezTo>
                    <a:pt x="35" y="154"/>
                    <a:pt x="34" y="154"/>
                    <a:pt x="34" y="154"/>
                  </a:cubicBezTo>
                  <a:cubicBezTo>
                    <a:pt x="34" y="154"/>
                    <a:pt x="33" y="154"/>
                    <a:pt x="33" y="154"/>
                  </a:cubicBezTo>
                  <a:cubicBezTo>
                    <a:pt x="32" y="154"/>
                    <a:pt x="32" y="154"/>
                    <a:pt x="31" y="155"/>
                  </a:cubicBezTo>
                  <a:cubicBezTo>
                    <a:pt x="31" y="156"/>
                    <a:pt x="31" y="157"/>
                    <a:pt x="30" y="157"/>
                  </a:cubicBezTo>
                  <a:cubicBezTo>
                    <a:pt x="30" y="159"/>
                    <a:pt x="31" y="159"/>
                    <a:pt x="32" y="160"/>
                  </a:cubicBezTo>
                  <a:cubicBezTo>
                    <a:pt x="33" y="160"/>
                    <a:pt x="33" y="160"/>
                    <a:pt x="34" y="161"/>
                  </a:cubicBezTo>
                  <a:cubicBezTo>
                    <a:pt x="36" y="160"/>
                    <a:pt x="36" y="159"/>
                    <a:pt x="37" y="157"/>
                  </a:cubicBezTo>
                  <a:cubicBezTo>
                    <a:pt x="37" y="156"/>
                    <a:pt x="36" y="155"/>
                    <a:pt x="35" y="154"/>
                  </a:cubicBezTo>
                  <a:close/>
                  <a:moveTo>
                    <a:pt x="14" y="155"/>
                  </a:moveTo>
                  <a:cubicBezTo>
                    <a:pt x="15" y="155"/>
                    <a:pt x="15" y="155"/>
                    <a:pt x="15" y="154"/>
                  </a:cubicBezTo>
                  <a:cubicBezTo>
                    <a:pt x="15" y="154"/>
                    <a:pt x="15" y="154"/>
                    <a:pt x="15" y="154"/>
                  </a:cubicBezTo>
                  <a:cubicBezTo>
                    <a:pt x="15" y="153"/>
                    <a:pt x="14" y="153"/>
                    <a:pt x="14" y="154"/>
                  </a:cubicBezTo>
                  <a:cubicBezTo>
                    <a:pt x="14" y="154"/>
                    <a:pt x="14" y="154"/>
                    <a:pt x="14" y="155"/>
                  </a:cubicBezTo>
                  <a:close/>
                  <a:moveTo>
                    <a:pt x="81" y="151"/>
                  </a:moveTo>
                  <a:cubicBezTo>
                    <a:pt x="81" y="151"/>
                    <a:pt x="81" y="151"/>
                    <a:pt x="81" y="151"/>
                  </a:cubicBezTo>
                  <a:cubicBezTo>
                    <a:pt x="81" y="151"/>
                    <a:pt x="81" y="151"/>
                    <a:pt x="81" y="151"/>
                  </a:cubicBezTo>
                  <a:cubicBezTo>
                    <a:pt x="81" y="151"/>
                    <a:pt x="81" y="151"/>
                    <a:pt x="81" y="151"/>
                  </a:cubicBezTo>
                  <a:close/>
                  <a:moveTo>
                    <a:pt x="5" y="151"/>
                  </a:moveTo>
                  <a:cubicBezTo>
                    <a:pt x="5" y="151"/>
                    <a:pt x="5" y="151"/>
                    <a:pt x="5" y="150"/>
                  </a:cubicBezTo>
                  <a:cubicBezTo>
                    <a:pt x="5" y="150"/>
                    <a:pt x="4" y="150"/>
                    <a:pt x="5" y="151"/>
                  </a:cubicBezTo>
                  <a:close/>
                  <a:moveTo>
                    <a:pt x="13" y="149"/>
                  </a:moveTo>
                  <a:cubicBezTo>
                    <a:pt x="13" y="149"/>
                    <a:pt x="13" y="149"/>
                    <a:pt x="12" y="149"/>
                  </a:cubicBezTo>
                  <a:cubicBezTo>
                    <a:pt x="12" y="149"/>
                    <a:pt x="12" y="149"/>
                    <a:pt x="12" y="149"/>
                  </a:cubicBezTo>
                  <a:cubicBezTo>
                    <a:pt x="12" y="150"/>
                    <a:pt x="12" y="150"/>
                    <a:pt x="13" y="151"/>
                  </a:cubicBezTo>
                  <a:cubicBezTo>
                    <a:pt x="13" y="150"/>
                    <a:pt x="13" y="150"/>
                    <a:pt x="13" y="150"/>
                  </a:cubicBezTo>
                  <a:cubicBezTo>
                    <a:pt x="13" y="150"/>
                    <a:pt x="14" y="150"/>
                    <a:pt x="14" y="150"/>
                  </a:cubicBezTo>
                  <a:cubicBezTo>
                    <a:pt x="15" y="149"/>
                    <a:pt x="14" y="149"/>
                    <a:pt x="14" y="149"/>
                  </a:cubicBezTo>
                  <a:cubicBezTo>
                    <a:pt x="14" y="149"/>
                    <a:pt x="13" y="149"/>
                    <a:pt x="13" y="149"/>
                  </a:cubicBezTo>
                  <a:close/>
                  <a:moveTo>
                    <a:pt x="112" y="149"/>
                  </a:moveTo>
                  <a:cubicBezTo>
                    <a:pt x="112" y="149"/>
                    <a:pt x="112" y="149"/>
                    <a:pt x="112" y="149"/>
                  </a:cubicBezTo>
                  <a:cubicBezTo>
                    <a:pt x="112" y="148"/>
                    <a:pt x="112" y="148"/>
                    <a:pt x="112" y="148"/>
                  </a:cubicBezTo>
                  <a:cubicBezTo>
                    <a:pt x="112" y="148"/>
                    <a:pt x="111" y="148"/>
                    <a:pt x="111" y="148"/>
                  </a:cubicBezTo>
                  <a:cubicBezTo>
                    <a:pt x="111" y="149"/>
                    <a:pt x="112" y="149"/>
                    <a:pt x="112" y="149"/>
                  </a:cubicBezTo>
                  <a:close/>
                  <a:moveTo>
                    <a:pt x="19" y="147"/>
                  </a:moveTo>
                  <a:cubicBezTo>
                    <a:pt x="19" y="147"/>
                    <a:pt x="20" y="147"/>
                    <a:pt x="20" y="147"/>
                  </a:cubicBezTo>
                  <a:cubicBezTo>
                    <a:pt x="20" y="147"/>
                    <a:pt x="20" y="146"/>
                    <a:pt x="20" y="146"/>
                  </a:cubicBezTo>
                  <a:cubicBezTo>
                    <a:pt x="20" y="146"/>
                    <a:pt x="19" y="146"/>
                    <a:pt x="19" y="147"/>
                  </a:cubicBezTo>
                  <a:close/>
                  <a:moveTo>
                    <a:pt x="17" y="146"/>
                  </a:moveTo>
                  <a:cubicBezTo>
                    <a:pt x="17" y="146"/>
                    <a:pt x="17" y="146"/>
                    <a:pt x="17" y="146"/>
                  </a:cubicBezTo>
                  <a:cubicBezTo>
                    <a:pt x="17" y="146"/>
                    <a:pt x="17" y="146"/>
                    <a:pt x="17" y="146"/>
                  </a:cubicBezTo>
                  <a:cubicBezTo>
                    <a:pt x="17" y="146"/>
                    <a:pt x="17" y="146"/>
                    <a:pt x="17" y="145"/>
                  </a:cubicBezTo>
                  <a:cubicBezTo>
                    <a:pt x="18" y="145"/>
                    <a:pt x="18" y="145"/>
                    <a:pt x="17" y="145"/>
                  </a:cubicBezTo>
                  <a:cubicBezTo>
                    <a:pt x="17" y="145"/>
                    <a:pt x="17" y="145"/>
                    <a:pt x="17" y="145"/>
                  </a:cubicBezTo>
                  <a:cubicBezTo>
                    <a:pt x="17" y="145"/>
                    <a:pt x="17" y="146"/>
                    <a:pt x="17" y="146"/>
                  </a:cubicBezTo>
                  <a:close/>
                  <a:moveTo>
                    <a:pt x="78" y="146"/>
                  </a:moveTo>
                  <a:cubicBezTo>
                    <a:pt x="79" y="146"/>
                    <a:pt x="79" y="146"/>
                    <a:pt x="79" y="146"/>
                  </a:cubicBezTo>
                  <a:cubicBezTo>
                    <a:pt x="80" y="146"/>
                    <a:pt x="80" y="146"/>
                    <a:pt x="80" y="146"/>
                  </a:cubicBezTo>
                  <a:cubicBezTo>
                    <a:pt x="80" y="146"/>
                    <a:pt x="80" y="145"/>
                    <a:pt x="80" y="145"/>
                  </a:cubicBezTo>
                  <a:cubicBezTo>
                    <a:pt x="80" y="145"/>
                    <a:pt x="80" y="144"/>
                    <a:pt x="79" y="144"/>
                  </a:cubicBezTo>
                  <a:cubicBezTo>
                    <a:pt x="79" y="144"/>
                    <a:pt x="79" y="144"/>
                    <a:pt x="79" y="145"/>
                  </a:cubicBezTo>
                  <a:cubicBezTo>
                    <a:pt x="78" y="145"/>
                    <a:pt x="78" y="145"/>
                    <a:pt x="78" y="146"/>
                  </a:cubicBezTo>
                  <a:close/>
                  <a:moveTo>
                    <a:pt x="10" y="145"/>
                  </a:moveTo>
                  <a:cubicBezTo>
                    <a:pt x="10" y="145"/>
                    <a:pt x="10" y="144"/>
                    <a:pt x="10" y="144"/>
                  </a:cubicBezTo>
                  <a:cubicBezTo>
                    <a:pt x="9" y="144"/>
                    <a:pt x="9" y="144"/>
                    <a:pt x="9" y="144"/>
                  </a:cubicBezTo>
                  <a:cubicBezTo>
                    <a:pt x="9" y="145"/>
                    <a:pt x="9" y="145"/>
                    <a:pt x="10" y="145"/>
                  </a:cubicBezTo>
                  <a:close/>
                  <a:moveTo>
                    <a:pt x="13" y="147"/>
                  </a:moveTo>
                  <a:cubicBezTo>
                    <a:pt x="14" y="146"/>
                    <a:pt x="14" y="146"/>
                    <a:pt x="15" y="146"/>
                  </a:cubicBezTo>
                  <a:cubicBezTo>
                    <a:pt x="16" y="146"/>
                    <a:pt x="16" y="146"/>
                    <a:pt x="17" y="146"/>
                  </a:cubicBezTo>
                  <a:cubicBezTo>
                    <a:pt x="16" y="145"/>
                    <a:pt x="16" y="145"/>
                    <a:pt x="15" y="145"/>
                  </a:cubicBezTo>
                  <a:cubicBezTo>
                    <a:pt x="15" y="144"/>
                    <a:pt x="14" y="144"/>
                    <a:pt x="14" y="144"/>
                  </a:cubicBezTo>
                  <a:cubicBezTo>
                    <a:pt x="14" y="145"/>
                    <a:pt x="14" y="146"/>
                    <a:pt x="13" y="147"/>
                  </a:cubicBezTo>
                  <a:close/>
                  <a:moveTo>
                    <a:pt x="21" y="143"/>
                  </a:moveTo>
                  <a:cubicBezTo>
                    <a:pt x="21" y="143"/>
                    <a:pt x="21" y="144"/>
                    <a:pt x="22" y="144"/>
                  </a:cubicBezTo>
                  <a:cubicBezTo>
                    <a:pt x="22" y="145"/>
                    <a:pt x="22" y="145"/>
                    <a:pt x="22" y="146"/>
                  </a:cubicBezTo>
                  <a:cubicBezTo>
                    <a:pt x="23" y="146"/>
                    <a:pt x="23" y="145"/>
                    <a:pt x="23" y="145"/>
                  </a:cubicBezTo>
                  <a:cubicBezTo>
                    <a:pt x="23" y="145"/>
                    <a:pt x="23" y="144"/>
                    <a:pt x="23" y="144"/>
                  </a:cubicBezTo>
                  <a:cubicBezTo>
                    <a:pt x="23" y="144"/>
                    <a:pt x="23" y="143"/>
                    <a:pt x="23" y="143"/>
                  </a:cubicBezTo>
                  <a:cubicBezTo>
                    <a:pt x="22" y="143"/>
                    <a:pt x="22" y="143"/>
                    <a:pt x="21" y="143"/>
                  </a:cubicBezTo>
                  <a:close/>
                  <a:moveTo>
                    <a:pt x="2" y="143"/>
                  </a:moveTo>
                  <a:cubicBezTo>
                    <a:pt x="3" y="143"/>
                    <a:pt x="3" y="143"/>
                    <a:pt x="3" y="143"/>
                  </a:cubicBezTo>
                  <a:cubicBezTo>
                    <a:pt x="3" y="143"/>
                    <a:pt x="3" y="143"/>
                    <a:pt x="3" y="142"/>
                  </a:cubicBezTo>
                  <a:cubicBezTo>
                    <a:pt x="3" y="142"/>
                    <a:pt x="3" y="142"/>
                    <a:pt x="2" y="142"/>
                  </a:cubicBezTo>
                  <a:cubicBezTo>
                    <a:pt x="2" y="143"/>
                    <a:pt x="2" y="143"/>
                    <a:pt x="2" y="143"/>
                  </a:cubicBezTo>
                  <a:close/>
                  <a:moveTo>
                    <a:pt x="105" y="140"/>
                  </a:moveTo>
                  <a:cubicBezTo>
                    <a:pt x="105" y="140"/>
                    <a:pt x="105" y="140"/>
                    <a:pt x="105" y="140"/>
                  </a:cubicBezTo>
                  <a:cubicBezTo>
                    <a:pt x="105" y="139"/>
                    <a:pt x="104" y="139"/>
                    <a:pt x="104" y="139"/>
                  </a:cubicBezTo>
                  <a:cubicBezTo>
                    <a:pt x="104" y="139"/>
                    <a:pt x="104" y="139"/>
                    <a:pt x="104" y="140"/>
                  </a:cubicBezTo>
                  <a:cubicBezTo>
                    <a:pt x="104" y="140"/>
                    <a:pt x="104" y="140"/>
                    <a:pt x="105" y="140"/>
                  </a:cubicBezTo>
                  <a:close/>
                  <a:moveTo>
                    <a:pt x="13" y="137"/>
                  </a:moveTo>
                  <a:cubicBezTo>
                    <a:pt x="13" y="137"/>
                    <a:pt x="13" y="138"/>
                    <a:pt x="14" y="138"/>
                  </a:cubicBezTo>
                  <a:lnTo>
                    <a:pt x="14" y="138"/>
                  </a:lnTo>
                  <a:cubicBezTo>
                    <a:pt x="14" y="138"/>
                    <a:pt x="14" y="138"/>
                    <a:pt x="14" y="137"/>
                  </a:cubicBezTo>
                  <a:cubicBezTo>
                    <a:pt x="13" y="137"/>
                    <a:pt x="13" y="137"/>
                    <a:pt x="13" y="137"/>
                  </a:cubicBezTo>
                  <a:close/>
                  <a:moveTo>
                    <a:pt x="87" y="138"/>
                  </a:moveTo>
                  <a:cubicBezTo>
                    <a:pt x="88" y="138"/>
                    <a:pt x="88" y="138"/>
                    <a:pt x="88" y="137"/>
                  </a:cubicBezTo>
                  <a:cubicBezTo>
                    <a:pt x="87" y="137"/>
                    <a:pt x="87" y="137"/>
                    <a:pt x="87" y="137"/>
                  </a:cubicBezTo>
                  <a:cubicBezTo>
                    <a:pt x="87" y="137"/>
                    <a:pt x="86" y="137"/>
                    <a:pt x="86" y="137"/>
                  </a:cubicBezTo>
                  <a:cubicBezTo>
                    <a:pt x="86" y="137"/>
                    <a:pt x="86" y="137"/>
                    <a:pt x="86" y="138"/>
                  </a:cubicBezTo>
                  <a:cubicBezTo>
                    <a:pt x="86" y="138"/>
                    <a:pt x="86" y="138"/>
                    <a:pt x="86" y="138"/>
                  </a:cubicBezTo>
                  <a:cubicBezTo>
                    <a:pt x="87" y="139"/>
                    <a:pt x="87" y="139"/>
                    <a:pt x="87" y="138"/>
                  </a:cubicBezTo>
                  <a:close/>
                  <a:moveTo>
                    <a:pt x="9" y="136"/>
                  </a:moveTo>
                  <a:cubicBezTo>
                    <a:pt x="9" y="137"/>
                    <a:pt x="9" y="137"/>
                    <a:pt x="8" y="138"/>
                  </a:cubicBezTo>
                  <a:cubicBezTo>
                    <a:pt x="8" y="138"/>
                    <a:pt x="8" y="138"/>
                    <a:pt x="8" y="139"/>
                  </a:cubicBezTo>
                  <a:lnTo>
                    <a:pt x="8" y="139"/>
                  </a:lnTo>
                  <a:cubicBezTo>
                    <a:pt x="9" y="139"/>
                    <a:pt x="9" y="139"/>
                    <a:pt x="9" y="138"/>
                  </a:cubicBezTo>
                  <a:cubicBezTo>
                    <a:pt x="9" y="137"/>
                    <a:pt x="10" y="137"/>
                    <a:pt x="10" y="137"/>
                  </a:cubicBezTo>
                  <a:cubicBezTo>
                    <a:pt x="11" y="137"/>
                    <a:pt x="11" y="137"/>
                    <a:pt x="11" y="136"/>
                  </a:cubicBezTo>
                  <a:cubicBezTo>
                    <a:pt x="11" y="136"/>
                    <a:pt x="10" y="136"/>
                    <a:pt x="10" y="136"/>
                  </a:cubicBezTo>
                  <a:cubicBezTo>
                    <a:pt x="10" y="136"/>
                    <a:pt x="9" y="136"/>
                    <a:pt x="9" y="136"/>
                  </a:cubicBezTo>
                  <a:close/>
                  <a:moveTo>
                    <a:pt x="82" y="136"/>
                  </a:moveTo>
                  <a:cubicBezTo>
                    <a:pt x="82" y="136"/>
                    <a:pt x="82" y="136"/>
                    <a:pt x="81" y="136"/>
                  </a:cubicBezTo>
                  <a:cubicBezTo>
                    <a:pt x="81" y="136"/>
                    <a:pt x="80" y="136"/>
                    <a:pt x="81" y="137"/>
                  </a:cubicBezTo>
                  <a:cubicBezTo>
                    <a:pt x="81" y="137"/>
                    <a:pt x="81" y="137"/>
                    <a:pt x="82" y="137"/>
                  </a:cubicBezTo>
                  <a:cubicBezTo>
                    <a:pt x="82" y="137"/>
                    <a:pt x="82" y="137"/>
                    <a:pt x="82" y="136"/>
                  </a:cubicBezTo>
                  <a:close/>
                  <a:moveTo>
                    <a:pt x="24" y="136"/>
                  </a:moveTo>
                  <a:cubicBezTo>
                    <a:pt x="24" y="136"/>
                    <a:pt x="24" y="136"/>
                    <a:pt x="24" y="136"/>
                  </a:cubicBezTo>
                  <a:cubicBezTo>
                    <a:pt x="24" y="136"/>
                    <a:pt x="24" y="135"/>
                    <a:pt x="24" y="135"/>
                  </a:cubicBezTo>
                  <a:cubicBezTo>
                    <a:pt x="24" y="135"/>
                    <a:pt x="24" y="135"/>
                    <a:pt x="24" y="135"/>
                  </a:cubicBezTo>
                  <a:cubicBezTo>
                    <a:pt x="23" y="135"/>
                    <a:pt x="23" y="135"/>
                    <a:pt x="23" y="135"/>
                  </a:cubicBezTo>
                  <a:cubicBezTo>
                    <a:pt x="23" y="136"/>
                    <a:pt x="23" y="136"/>
                    <a:pt x="23" y="136"/>
                  </a:cubicBezTo>
                  <a:cubicBezTo>
                    <a:pt x="23" y="136"/>
                    <a:pt x="24" y="136"/>
                    <a:pt x="24" y="136"/>
                  </a:cubicBezTo>
                  <a:close/>
                  <a:moveTo>
                    <a:pt x="3" y="135"/>
                  </a:moveTo>
                  <a:cubicBezTo>
                    <a:pt x="3" y="135"/>
                    <a:pt x="3" y="135"/>
                    <a:pt x="3" y="135"/>
                  </a:cubicBezTo>
                  <a:cubicBezTo>
                    <a:pt x="3" y="135"/>
                    <a:pt x="3" y="135"/>
                    <a:pt x="3" y="135"/>
                  </a:cubicBezTo>
                  <a:cubicBezTo>
                    <a:pt x="3" y="135"/>
                    <a:pt x="3" y="134"/>
                    <a:pt x="3" y="134"/>
                  </a:cubicBezTo>
                  <a:cubicBezTo>
                    <a:pt x="3" y="135"/>
                    <a:pt x="3" y="135"/>
                    <a:pt x="3" y="135"/>
                  </a:cubicBezTo>
                  <a:cubicBezTo>
                    <a:pt x="3" y="135"/>
                    <a:pt x="3" y="135"/>
                    <a:pt x="3" y="135"/>
                  </a:cubicBezTo>
                  <a:close/>
                  <a:moveTo>
                    <a:pt x="5" y="134"/>
                  </a:moveTo>
                  <a:cubicBezTo>
                    <a:pt x="5" y="135"/>
                    <a:pt x="6" y="135"/>
                    <a:pt x="6" y="135"/>
                  </a:cubicBezTo>
                  <a:cubicBezTo>
                    <a:pt x="6" y="135"/>
                    <a:pt x="6" y="135"/>
                    <a:pt x="6" y="135"/>
                  </a:cubicBezTo>
                  <a:cubicBezTo>
                    <a:pt x="6" y="135"/>
                    <a:pt x="5" y="135"/>
                    <a:pt x="5" y="135"/>
                  </a:cubicBezTo>
                  <a:cubicBezTo>
                    <a:pt x="5" y="135"/>
                    <a:pt x="4" y="135"/>
                    <a:pt x="4" y="136"/>
                  </a:cubicBezTo>
                  <a:cubicBezTo>
                    <a:pt x="4" y="136"/>
                    <a:pt x="4" y="137"/>
                    <a:pt x="4" y="137"/>
                  </a:cubicBezTo>
                  <a:cubicBezTo>
                    <a:pt x="4" y="138"/>
                    <a:pt x="5" y="139"/>
                    <a:pt x="5" y="139"/>
                  </a:cubicBezTo>
                  <a:cubicBezTo>
                    <a:pt x="6" y="139"/>
                    <a:pt x="6" y="140"/>
                    <a:pt x="6" y="141"/>
                  </a:cubicBezTo>
                  <a:cubicBezTo>
                    <a:pt x="6" y="141"/>
                    <a:pt x="6" y="141"/>
                    <a:pt x="5" y="141"/>
                  </a:cubicBezTo>
                  <a:cubicBezTo>
                    <a:pt x="5" y="141"/>
                    <a:pt x="5" y="142"/>
                    <a:pt x="5" y="142"/>
                  </a:cubicBezTo>
                  <a:cubicBezTo>
                    <a:pt x="5" y="143"/>
                    <a:pt x="5" y="143"/>
                    <a:pt x="6" y="143"/>
                  </a:cubicBezTo>
                  <a:cubicBezTo>
                    <a:pt x="7" y="144"/>
                    <a:pt x="7" y="144"/>
                    <a:pt x="8" y="144"/>
                  </a:cubicBezTo>
                  <a:cubicBezTo>
                    <a:pt x="8" y="143"/>
                    <a:pt x="8" y="143"/>
                    <a:pt x="9" y="142"/>
                  </a:cubicBezTo>
                  <a:cubicBezTo>
                    <a:pt x="9" y="142"/>
                    <a:pt x="10" y="142"/>
                    <a:pt x="10" y="142"/>
                  </a:cubicBezTo>
                  <a:cubicBezTo>
                    <a:pt x="9" y="141"/>
                    <a:pt x="9" y="141"/>
                    <a:pt x="9" y="141"/>
                  </a:cubicBezTo>
                  <a:cubicBezTo>
                    <a:pt x="8" y="141"/>
                    <a:pt x="8" y="142"/>
                    <a:pt x="8" y="142"/>
                  </a:cubicBezTo>
                  <a:cubicBezTo>
                    <a:pt x="8" y="142"/>
                    <a:pt x="8" y="142"/>
                    <a:pt x="8" y="142"/>
                  </a:cubicBezTo>
                  <a:cubicBezTo>
                    <a:pt x="7" y="142"/>
                    <a:pt x="7" y="142"/>
                    <a:pt x="7" y="141"/>
                  </a:cubicBezTo>
                  <a:cubicBezTo>
                    <a:pt x="7" y="141"/>
                    <a:pt x="7" y="141"/>
                    <a:pt x="7" y="140"/>
                  </a:cubicBezTo>
                  <a:cubicBezTo>
                    <a:pt x="8" y="140"/>
                    <a:pt x="8" y="140"/>
                    <a:pt x="8" y="140"/>
                  </a:cubicBezTo>
                  <a:cubicBezTo>
                    <a:pt x="7" y="139"/>
                    <a:pt x="7" y="139"/>
                    <a:pt x="7" y="139"/>
                  </a:cubicBezTo>
                  <a:cubicBezTo>
                    <a:pt x="6" y="139"/>
                    <a:pt x="6" y="138"/>
                    <a:pt x="6" y="138"/>
                  </a:cubicBezTo>
                  <a:cubicBezTo>
                    <a:pt x="6" y="137"/>
                    <a:pt x="7" y="136"/>
                    <a:pt x="7" y="136"/>
                  </a:cubicBezTo>
                  <a:cubicBezTo>
                    <a:pt x="8" y="135"/>
                    <a:pt x="8" y="134"/>
                    <a:pt x="8" y="134"/>
                  </a:cubicBezTo>
                  <a:cubicBezTo>
                    <a:pt x="8" y="134"/>
                    <a:pt x="7" y="134"/>
                    <a:pt x="7" y="134"/>
                  </a:cubicBezTo>
                  <a:cubicBezTo>
                    <a:pt x="6" y="134"/>
                    <a:pt x="6" y="134"/>
                    <a:pt x="5" y="134"/>
                  </a:cubicBezTo>
                  <a:close/>
                  <a:moveTo>
                    <a:pt x="113" y="133"/>
                  </a:moveTo>
                  <a:cubicBezTo>
                    <a:pt x="113" y="132"/>
                    <a:pt x="113" y="132"/>
                    <a:pt x="112" y="132"/>
                  </a:cubicBezTo>
                  <a:cubicBezTo>
                    <a:pt x="112" y="132"/>
                    <a:pt x="112" y="132"/>
                    <a:pt x="112" y="132"/>
                  </a:cubicBezTo>
                  <a:cubicBezTo>
                    <a:pt x="112" y="133"/>
                    <a:pt x="112" y="133"/>
                    <a:pt x="113" y="133"/>
                  </a:cubicBezTo>
                  <a:close/>
                  <a:moveTo>
                    <a:pt x="12" y="130"/>
                  </a:moveTo>
                  <a:cubicBezTo>
                    <a:pt x="12" y="130"/>
                    <a:pt x="12" y="131"/>
                    <a:pt x="12" y="131"/>
                  </a:cubicBezTo>
                  <a:cubicBezTo>
                    <a:pt x="12" y="131"/>
                    <a:pt x="12" y="131"/>
                    <a:pt x="12" y="131"/>
                  </a:cubicBezTo>
                  <a:lnTo>
                    <a:pt x="14" y="131"/>
                  </a:lnTo>
                  <a:cubicBezTo>
                    <a:pt x="14" y="131"/>
                    <a:pt x="14" y="131"/>
                    <a:pt x="14" y="130"/>
                  </a:cubicBezTo>
                  <a:cubicBezTo>
                    <a:pt x="14" y="130"/>
                    <a:pt x="14" y="130"/>
                    <a:pt x="14" y="129"/>
                  </a:cubicBezTo>
                  <a:cubicBezTo>
                    <a:pt x="14" y="129"/>
                    <a:pt x="14" y="129"/>
                    <a:pt x="13" y="129"/>
                  </a:cubicBezTo>
                  <a:cubicBezTo>
                    <a:pt x="13" y="129"/>
                    <a:pt x="13" y="129"/>
                    <a:pt x="12" y="130"/>
                  </a:cubicBezTo>
                  <a:close/>
                  <a:moveTo>
                    <a:pt x="110" y="131"/>
                  </a:moveTo>
                  <a:cubicBezTo>
                    <a:pt x="111" y="131"/>
                    <a:pt x="111" y="131"/>
                    <a:pt x="112" y="131"/>
                  </a:cubicBezTo>
                  <a:cubicBezTo>
                    <a:pt x="112" y="130"/>
                    <a:pt x="112" y="130"/>
                    <a:pt x="112" y="129"/>
                  </a:cubicBezTo>
                  <a:cubicBezTo>
                    <a:pt x="111" y="129"/>
                    <a:pt x="110" y="129"/>
                    <a:pt x="110" y="129"/>
                  </a:cubicBezTo>
                  <a:cubicBezTo>
                    <a:pt x="110" y="130"/>
                    <a:pt x="109" y="131"/>
                    <a:pt x="110" y="131"/>
                  </a:cubicBezTo>
                  <a:close/>
                  <a:moveTo>
                    <a:pt x="17" y="128"/>
                  </a:moveTo>
                  <a:cubicBezTo>
                    <a:pt x="17" y="129"/>
                    <a:pt x="17" y="129"/>
                    <a:pt x="17" y="129"/>
                  </a:cubicBezTo>
                  <a:cubicBezTo>
                    <a:pt x="17" y="130"/>
                    <a:pt x="17" y="130"/>
                    <a:pt x="17" y="130"/>
                  </a:cubicBezTo>
                  <a:cubicBezTo>
                    <a:pt x="16" y="130"/>
                    <a:pt x="16" y="131"/>
                    <a:pt x="16" y="131"/>
                  </a:cubicBezTo>
                  <a:cubicBezTo>
                    <a:pt x="16" y="132"/>
                    <a:pt x="16" y="132"/>
                    <a:pt x="17" y="132"/>
                  </a:cubicBezTo>
                  <a:cubicBezTo>
                    <a:pt x="17" y="131"/>
                    <a:pt x="17" y="130"/>
                    <a:pt x="18" y="130"/>
                  </a:cubicBezTo>
                  <a:cubicBezTo>
                    <a:pt x="19" y="130"/>
                    <a:pt x="19" y="130"/>
                    <a:pt x="19" y="129"/>
                  </a:cubicBezTo>
                  <a:cubicBezTo>
                    <a:pt x="19" y="129"/>
                    <a:pt x="19" y="128"/>
                    <a:pt x="19" y="128"/>
                  </a:cubicBezTo>
                  <a:cubicBezTo>
                    <a:pt x="18" y="128"/>
                    <a:pt x="18" y="128"/>
                    <a:pt x="17" y="128"/>
                  </a:cubicBezTo>
                  <a:close/>
                  <a:moveTo>
                    <a:pt x="7" y="129"/>
                  </a:moveTo>
                  <a:cubicBezTo>
                    <a:pt x="7" y="129"/>
                    <a:pt x="7" y="129"/>
                    <a:pt x="7" y="128"/>
                  </a:cubicBezTo>
                  <a:cubicBezTo>
                    <a:pt x="7" y="128"/>
                    <a:pt x="7" y="128"/>
                    <a:pt x="6" y="128"/>
                  </a:cubicBezTo>
                  <a:cubicBezTo>
                    <a:pt x="6" y="128"/>
                    <a:pt x="6" y="128"/>
                    <a:pt x="6" y="128"/>
                  </a:cubicBezTo>
                  <a:cubicBezTo>
                    <a:pt x="6" y="129"/>
                    <a:pt x="6" y="129"/>
                    <a:pt x="6" y="129"/>
                  </a:cubicBezTo>
                  <a:lnTo>
                    <a:pt x="7" y="129"/>
                  </a:lnTo>
                  <a:close/>
                  <a:moveTo>
                    <a:pt x="115" y="126"/>
                  </a:moveTo>
                  <a:cubicBezTo>
                    <a:pt x="114" y="126"/>
                    <a:pt x="114" y="126"/>
                    <a:pt x="114" y="126"/>
                  </a:cubicBezTo>
                  <a:cubicBezTo>
                    <a:pt x="114" y="126"/>
                    <a:pt x="113" y="126"/>
                    <a:pt x="113" y="126"/>
                  </a:cubicBezTo>
                  <a:cubicBezTo>
                    <a:pt x="113" y="127"/>
                    <a:pt x="113" y="127"/>
                    <a:pt x="113" y="127"/>
                  </a:cubicBezTo>
                  <a:cubicBezTo>
                    <a:pt x="113" y="127"/>
                    <a:pt x="114" y="128"/>
                    <a:pt x="114" y="128"/>
                  </a:cubicBezTo>
                  <a:cubicBezTo>
                    <a:pt x="115" y="127"/>
                    <a:pt x="115" y="127"/>
                    <a:pt x="115" y="126"/>
                  </a:cubicBezTo>
                  <a:close/>
                  <a:moveTo>
                    <a:pt x="4" y="126"/>
                  </a:moveTo>
                  <a:cubicBezTo>
                    <a:pt x="4" y="125"/>
                    <a:pt x="4" y="125"/>
                    <a:pt x="4" y="125"/>
                  </a:cubicBezTo>
                  <a:cubicBezTo>
                    <a:pt x="4" y="124"/>
                    <a:pt x="4" y="124"/>
                    <a:pt x="3" y="124"/>
                  </a:cubicBezTo>
                  <a:cubicBezTo>
                    <a:pt x="3" y="124"/>
                    <a:pt x="3" y="125"/>
                    <a:pt x="3" y="125"/>
                  </a:cubicBezTo>
                  <a:cubicBezTo>
                    <a:pt x="3" y="126"/>
                    <a:pt x="3" y="126"/>
                    <a:pt x="4" y="126"/>
                  </a:cubicBezTo>
                  <a:close/>
                  <a:moveTo>
                    <a:pt x="107" y="125"/>
                  </a:moveTo>
                  <a:cubicBezTo>
                    <a:pt x="107" y="125"/>
                    <a:pt x="107" y="125"/>
                    <a:pt x="107" y="124"/>
                  </a:cubicBezTo>
                  <a:cubicBezTo>
                    <a:pt x="107" y="124"/>
                    <a:pt x="107" y="124"/>
                    <a:pt x="107" y="124"/>
                  </a:cubicBezTo>
                  <a:cubicBezTo>
                    <a:pt x="106" y="125"/>
                    <a:pt x="106" y="125"/>
                    <a:pt x="107" y="125"/>
                  </a:cubicBezTo>
                  <a:close/>
                  <a:moveTo>
                    <a:pt x="109" y="124"/>
                  </a:moveTo>
                  <a:cubicBezTo>
                    <a:pt x="109" y="123"/>
                    <a:pt x="109" y="123"/>
                    <a:pt x="109" y="123"/>
                  </a:cubicBezTo>
                  <a:cubicBezTo>
                    <a:pt x="108" y="123"/>
                    <a:pt x="108" y="123"/>
                    <a:pt x="108" y="123"/>
                  </a:cubicBezTo>
                  <a:cubicBezTo>
                    <a:pt x="108" y="123"/>
                    <a:pt x="108" y="124"/>
                    <a:pt x="108" y="124"/>
                  </a:cubicBezTo>
                  <a:cubicBezTo>
                    <a:pt x="108" y="124"/>
                    <a:pt x="109" y="124"/>
                    <a:pt x="109" y="124"/>
                  </a:cubicBezTo>
                  <a:close/>
                  <a:moveTo>
                    <a:pt x="3" y="122"/>
                  </a:moveTo>
                  <a:cubicBezTo>
                    <a:pt x="3" y="122"/>
                    <a:pt x="3" y="122"/>
                    <a:pt x="4" y="122"/>
                  </a:cubicBezTo>
                  <a:cubicBezTo>
                    <a:pt x="4" y="121"/>
                    <a:pt x="4" y="121"/>
                    <a:pt x="3" y="121"/>
                  </a:cubicBezTo>
                  <a:cubicBezTo>
                    <a:pt x="3" y="121"/>
                    <a:pt x="3" y="121"/>
                    <a:pt x="3" y="122"/>
                  </a:cubicBezTo>
                  <a:cubicBezTo>
                    <a:pt x="3" y="122"/>
                    <a:pt x="3" y="122"/>
                    <a:pt x="3" y="122"/>
                  </a:cubicBezTo>
                  <a:close/>
                  <a:moveTo>
                    <a:pt x="12" y="122"/>
                  </a:moveTo>
                  <a:cubicBezTo>
                    <a:pt x="12" y="122"/>
                    <a:pt x="12" y="122"/>
                    <a:pt x="12" y="122"/>
                  </a:cubicBezTo>
                  <a:cubicBezTo>
                    <a:pt x="12" y="122"/>
                    <a:pt x="12" y="122"/>
                    <a:pt x="13" y="122"/>
                  </a:cubicBezTo>
                  <a:cubicBezTo>
                    <a:pt x="13" y="122"/>
                    <a:pt x="13" y="122"/>
                    <a:pt x="13" y="122"/>
                  </a:cubicBezTo>
                  <a:cubicBezTo>
                    <a:pt x="13" y="121"/>
                    <a:pt x="13" y="121"/>
                    <a:pt x="13" y="120"/>
                  </a:cubicBezTo>
                  <a:cubicBezTo>
                    <a:pt x="13" y="121"/>
                    <a:pt x="13" y="121"/>
                    <a:pt x="12" y="121"/>
                  </a:cubicBezTo>
                  <a:cubicBezTo>
                    <a:pt x="12" y="121"/>
                    <a:pt x="12" y="121"/>
                    <a:pt x="12" y="122"/>
                  </a:cubicBezTo>
                  <a:close/>
                  <a:moveTo>
                    <a:pt x="15" y="121"/>
                  </a:moveTo>
                  <a:cubicBezTo>
                    <a:pt x="15" y="121"/>
                    <a:pt x="15" y="121"/>
                    <a:pt x="15" y="121"/>
                  </a:cubicBezTo>
                  <a:cubicBezTo>
                    <a:pt x="16" y="121"/>
                    <a:pt x="16" y="121"/>
                    <a:pt x="16" y="121"/>
                  </a:cubicBezTo>
                  <a:cubicBezTo>
                    <a:pt x="16" y="121"/>
                    <a:pt x="16" y="121"/>
                    <a:pt x="16" y="120"/>
                  </a:cubicBezTo>
                  <a:cubicBezTo>
                    <a:pt x="17" y="120"/>
                    <a:pt x="17" y="120"/>
                    <a:pt x="17" y="119"/>
                  </a:cubicBezTo>
                  <a:cubicBezTo>
                    <a:pt x="16" y="120"/>
                    <a:pt x="15" y="120"/>
                    <a:pt x="15" y="121"/>
                  </a:cubicBezTo>
                  <a:close/>
                  <a:moveTo>
                    <a:pt x="117" y="119"/>
                  </a:moveTo>
                  <a:cubicBezTo>
                    <a:pt x="117" y="119"/>
                    <a:pt x="117" y="119"/>
                    <a:pt x="117" y="120"/>
                  </a:cubicBezTo>
                  <a:cubicBezTo>
                    <a:pt x="117" y="120"/>
                    <a:pt x="117" y="120"/>
                    <a:pt x="118" y="120"/>
                  </a:cubicBezTo>
                  <a:cubicBezTo>
                    <a:pt x="118" y="120"/>
                    <a:pt x="118" y="119"/>
                    <a:pt x="118" y="119"/>
                  </a:cubicBezTo>
                  <a:cubicBezTo>
                    <a:pt x="118" y="118"/>
                    <a:pt x="117" y="118"/>
                    <a:pt x="117" y="119"/>
                  </a:cubicBezTo>
                  <a:close/>
                  <a:moveTo>
                    <a:pt x="9" y="118"/>
                  </a:moveTo>
                  <a:cubicBezTo>
                    <a:pt x="9" y="118"/>
                    <a:pt x="9" y="119"/>
                    <a:pt x="9" y="120"/>
                  </a:cubicBezTo>
                  <a:cubicBezTo>
                    <a:pt x="9" y="121"/>
                    <a:pt x="9" y="121"/>
                    <a:pt x="9" y="122"/>
                  </a:cubicBezTo>
                  <a:cubicBezTo>
                    <a:pt x="9" y="122"/>
                    <a:pt x="9" y="122"/>
                    <a:pt x="9" y="122"/>
                  </a:cubicBezTo>
                  <a:cubicBezTo>
                    <a:pt x="9" y="122"/>
                    <a:pt x="9" y="122"/>
                    <a:pt x="10" y="122"/>
                  </a:cubicBezTo>
                  <a:cubicBezTo>
                    <a:pt x="10" y="122"/>
                    <a:pt x="10" y="122"/>
                    <a:pt x="10" y="122"/>
                  </a:cubicBezTo>
                  <a:cubicBezTo>
                    <a:pt x="10" y="122"/>
                    <a:pt x="10" y="121"/>
                    <a:pt x="10" y="121"/>
                  </a:cubicBezTo>
                  <a:cubicBezTo>
                    <a:pt x="10" y="121"/>
                    <a:pt x="11" y="120"/>
                    <a:pt x="11" y="120"/>
                  </a:cubicBezTo>
                  <a:cubicBezTo>
                    <a:pt x="11" y="120"/>
                    <a:pt x="11" y="120"/>
                    <a:pt x="11" y="119"/>
                  </a:cubicBezTo>
                  <a:cubicBezTo>
                    <a:pt x="12" y="119"/>
                    <a:pt x="12" y="119"/>
                    <a:pt x="12" y="119"/>
                  </a:cubicBezTo>
                  <a:cubicBezTo>
                    <a:pt x="12" y="119"/>
                    <a:pt x="13" y="119"/>
                    <a:pt x="13" y="119"/>
                  </a:cubicBezTo>
                  <a:cubicBezTo>
                    <a:pt x="13" y="119"/>
                    <a:pt x="12" y="119"/>
                    <a:pt x="12" y="119"/>
                  </a:cubicBezTo>
                  <a:cubicBezTo>
                    <a:pt x="12" y="118"/>
                    <a:pt x="12" y="118"/>
                    <a:pt x="12" y="118"/>
                  </a:cubicBezTo>
                  <a:cubicBezTo>
                    <a:pt x="11" y="118"/>
                    <a:pt x="11" y="119"/>
                    <a:pt x="11" y="119"/>
                  </a:cubicBezTo>
                  <a:cubicBezTo>
                    <a:pt x="11" y="119"/>
                    <a:pt x="11" y="119"/>
                    <a:pt x="11" y="119"/>
                  </a:cubicBezTo>
                  <a:cubicBezTo>
                    <a:pt x="10" y="119"/>
                    <a:pt x="10" y="119"/>
                    <a:pt x="10" y="119"/>
                  </a:cubicBezTo>
                  <a:cubicBezTo>
                    <a:pt x="10" y="118"/>
                    <a:pt x="10" y="118"/>
                    <a:pt x="9" y="118"/>
                  </a:cubicBezTo>
                  <a:close/>
                  <a:moveTo>
                    <a:pt x="6" y="118"/>
                  </a:moveTo>
                  <a:cubicBezTo>
                    <a:pt x="6" y="119"/>
                    <a:pt x="6" y="120"/>
                    <a:pt x="7" y="120"/>
                  </a:cubicBezTo>
                  <a:cubicBezTo>
                    <a:pt x="7" y="119"/>
                    <a:pt x="7" y="119"/>
                    <a:pt x="7" y="118"/>
                  </a:cubicBezTo>
                  <a:cubicBezTo>
                    <a:pt x="7" y="118"/>
                    <a:pt x="7" y="118"/>
                    <a:pt x="7" y="118"/>
                  </a:cubicBezTo>
                  <a:cubicBezTo>
                    <a:pt x="6" y="118"/>
                    <a:pt x="6" y="118"/>
                    <a:pt x="6" y="118"/>
                  </a:cubicBezTo>
                  <a:close/>
                  <a:moveTo>
                    <a:pt x="3" y="119"/>
                  </a:moveTo>
                  <a:cubicBezTo>
                    <a:pt x="3" y="119"/>
                    <a:pt x="3" y="118"/>
                    <a:pt x="3" y="118"/>
                  </a:cubicBezTo>
                  <a:cubicBezTo>
                    <a:pt x="3" y="118"/>
                    <a:pt x="2" y="118"/>
                    <a:pt x="2" y="118"/>
                  </a:cubicBezTo>
                  <a:cubicBezTo>
                    <a:pt x="2" y="118"/>
                    <a:pt x="2" y="118"/>
                    <a:pt x="2" y="118"/>
                  </a:cubicBezTo>
                  <a:cubicBezTo>
                    <a:pt x="2" y="118"/>
                    <a:pt x="2" y="118"/>
                    <a:pt x="2" y="118"/>
                  </a:cubicBezTo>
                  <a:cubicBezTo>
                    <a:pt x="2" y="119"/>
                    <a:pt x="2" y="119"/>
                    <a:pt x="3" y="119"/>
                  </a:cubicBezTo>
                  <a:close/>
                  <a:moveTo>
                    <a:pt x="125" y="120"/>
                  </a:moveTo>
                  <a:cubicBezTo>
                    <a:pt x="126" y="120"/>
                    <a:pt x="126" y="119"/>
                    <a:pt x="126" y="119"/>
                  </a:cubicBezTo>
                  <a:cubicBezTo>
                    <a:pt x="126" y="119"/>
                    <a:pt x="126" y="118"/>
                    <a:pt x="126" y="118"/>
                  </a:cubicBezTo>
                  <a:cubicBezTo>
                    <a:pt x="126" y="118"/>
                    <a:pt x="126" y="117"/>
                    <a:pt x="126" y="117"/>
                  </a:cubicBezTo>
                  <a:cubicBezTo>
                    <a:pt x="125" y="117"/>
                    <a:pt x="125" y="117"/>
                    <a:pt x="125" y="117"/>
                  </a:cubicBezTo>
                  <a:cubicBezTo>
                    <a:pt x="124" y="117"/>
                    <a:pt x="124" y="118"/>
                    <a:pt x="124" y="119"/>
                  </a:cubicBezTo>
                  <a:cubicBezTo>
                    <a:pt x="124" y="119"/>
                    <a:pt x="125" y="120"/>
                    <a:pt x="125" y="120"/>
                  </a:cubicBezTo>
                  <a:close/>
                  <a:moveTo>
                    <a:pt x="9" y="117"/>
                  </a:moveTo>
                  <a:cubicBezTo>
                    <a:pt x="10" y="118"/>
                    <a:pt x="10" y="117"/>
                    <a:pt x="11" y="117"/>
                  </a:cubicBezTo>
                  <a:cubicBezTo>
                    <a:pt x="11" y="117"/>
                    <a:pt x="11" y="116"/>
                    <a:pt x="11" y="116"/>
                  </a:cubicBezTo>
                  <a:cubicBezTo>
                    <a:pt x="10" y="116"/>
                    <a:pt x="10" y="116"/>
                    <a:pt x="9" y="116"/>
                  </a:cubicBezTo>
                  <a:cubicBezTo>
                    <a:pt x="9" y="116"/>
                    <a:pt x="9" y="117"/>
                    <a:pt x="9" y="117"/>
                  </a:cubicBezTo>
                  <a:close/>
                  <a:moveTo>
                    <a:pt x="111" y="113"/>
                  </a:moveTo>
                  <a:cubicBezTo>
                    <a:pt x="111" y="113"/>
                    <a:pt x="111" y="114"/>
                    <a:pt x="110" y="114"/>
                  </a:cubicBezTo>
                  <a:cubicBezTo>
                    <a:pt x="110" y="115"/>
                    <a:pt x="110" y="115"/>
                    <a:pt x="110" y="115"/>
                  </a:cubicBezTo>
                  <a:cubicBezTo>
                    <a:pt x="109" y="117"/>
                    <a:pt x="109" y="118"/>
                    <a:pt x="110" y="119"/>
                  </a:cubicBezTo>
                  <a:cubicBezTo>
                    <a:pt x="110" y="119"/>
                    <a:pt x="110" y="120"/>
                    <a:pt x="111" y="120"/>
                  </a:cubicBezTo>
                  <a:cubicBezTo>
                    <a:pt x="111" y="121"/>
                    <a:pt x="112" y="121"/>
                    <a:pt x="112" y="121"/>
                  </a:cubicBezTo>
                  <a:cubicBezTo>
                    <a:pt x="112" y="121"/>
                    <a:pt x="113" y="121"/>
                    <a:pt x="113" y="121"/>
                  </a:cubicBezTo>
                  <a:cubicBezTo>
                    <a:pt x="114" y="120"/>
                    <a:pt x="114" y="120"/>
                    <a:pt x="115" y="120"/>
                  </a:cubicBezTo>
                  <a:cubicBezTo>
                    <a:pt x="115" y="120"/>
                    <a:pt x="116" y="119"/>
                    <a:pt x="116" y="118"/>
                  </a:cubicBezTo>
                  <a:cubicBezTo>
                    <a:pt x="116" y="118"/>
                    <a:pt x="116" y="118"/>
                    <a:pt x="116" y="118"/>
                  </a:cubicBezTo>
                  <a:cubicBezTo>
                    <a:pt x="116" y="117"/>
                    <a:pt x="115" y="117"/>
                    <a:pt x="115" y="117"/>
                  </a:cubicBezTo>
                  <a:cubicBezTo>
                    <a:pt x="115" y="116"/>
                    <a:pt x="115" y="115"/>
                    <a:pt x="115" y="115"/>
                  </a:cubicBezTo>
                  <a:cubicBezTo>
                    <a:pt x="115" y="114"/>
                    <a:pt x="114" y="114"/>
                    <a:pt x="114" y="114"/>
                  </a:cubicBezTo>
                  <a:cubicBezTo>
                    <a:pt x="113" y="114"/>
                    <a:pt x="113" y="114"/>
                    <a:pt x="112" y="114"/>
                  </a:cubicBezTo>
                  <a:cubicBezTo>
                    <a:pt x="112" y="113"/>
                    <a:pt x="112" y="113"/>
                    <a:pt x="111" y="113"/>
                  </a:cubicBezTo>
                  <a:close/>
                  <a:moveTo>
                    <a:pt x="18" y="115"/>
                  </a:moveTo>
                  <a:cubicBezTo>
                    <a:pt x="18" y="115"/>
                    <a:pt x="18" y="115"/>
                    <a:pt x="18" y="115"/>
                  </a:cubicBezTo>
                  <a:cubicBezTo>
                    <a:pt x="19" y="116"/>
                    <a:pt x="19" y="116"/>
                    <a:pt x="19" y="117"/>
                  </a:cubicBezTo>
                  <a:cubicBezTo>
                    <a:pt x="19" y="117"/>
                    <a:pt x="18" y="117"/>
                    <a:pt x="18" y="117"/>
                  </a:cubicBezTo>
                  <a:cubicBezTo>
                    <a:pt x="18" y="117"/>
                    <a:pt x="18" y="117"/>
                    <a:pt x="18" y="118"/>
                  </a:cubicBezTo>
                  <a:cubicBezTo>
                    <a:pt x="19" y="118"/>
                    <a:pt x="19" y="117"/>
                    <a:pt x="19" y="117"/>
                  </a:cubicBezTo>
                  <a:cubicBezTo>
                    <a:pt x="19" y="117"/>
                    <a:pt x="19" y="116"/>
                    <a:pt x="20" y="116"/>
                  </a:cubicBezTo>
                  <a:cubicBezTo>
                    <a:pt x="20" y="115"/>
                    <a:pt x="20" y="115"/>
                    <a:pt x="20" y="115"/>
                  </a:cubicBezTo>
                  <a:cubicBezTo>
                    <a:pt x="21" y="114"/>
                    <a:pt x="21" y="114"/>
                    <a:pt x="21" y="113"/>
                  </a:cubicBezTo>
                  <a:cubicBezTo>
                    <a:pt x="20" y="113"/>
                    <a:pt x="20" y="113"/>
                    <a:pt x="19" y="113"/>
                  </a:cubicBezTo>
                  <a:cubicBezTo>
                    <a:pt x="19" y="114"/>
                    <a:pt x="18" y="114"/>
                    <a:pt x="18" y="115"/>
                  </a:cubicBezTo>
                  <a:close/>
                  <a:moveTo>
                    <a:pt x="119" y="112"/>
                  </a:moveTo>
                  <a:cubicBezTo>
                    <a:pt x="120" y="112"/>
                    <a:pt x="120" y="112"/>
                    <a:pt x="120" y="112"/>
                  </a:cubicBezTo>
                  <a:cubicBezTo>
                    <a:pt x="120" y="111"/>
                    <a:pt x="120" y="111"/>
                    <a:pt x="120" y="110"/>
                  </a:cubicBezTo>
                  <a:cubicBezTo>
                    <a:pt x="120" y="110"/>
                    <a:pt x="120" y="110"/>
                    <a:pt x="119" y="110"/>
                  </a:cubicBezTo>
                  <a:cubicBezTo>
                    <a:pt x="119" y="110"/>
                    <a:pt x="119" y="110"/>
                    <a:pt x="119" y="111"/>
                  </a:cubicBezTo>
                  <a:cubicBezTo>
                    <a:pt x="119" y="111"/>
                    <a:pt x="119" y="111"/>
                    <a:pt x="119" y="112"/>
                  </a:cubicBezTo>
                  <a:close/>
                  <a:moveTo>
                    <a:pt x="4" y="110"/>
                  </a:moveTo>
                  <a:cubicBezTo>
                    <a:pt x="5" y="110"/>
                    <a:pt x="5" y="110"/>
                    <a:pt x="5" y="110"/>
                  </a:cubicBezTo>
                  <a:cubicBezTo>
                    <a:pt x="5" y="109"/>
                    <a:pt x="5" y="109"/>
                    <a:pt x="5" y="109"/>
                  </a:cubicBezTo>
                  <a:cubicBezTo>
                    <a:pt x="4" y="109"/>
                    <a:pt x="4" y="109"/>
                    <a:pt x="4" y="110"/>
                  </a:cubicBezTo>
                  <a:close/>
                  <a:moveTo>
                    <a:pt x="125" y="107"/>
                  </a:moveTo>
                  <a:cubicBezTo>
                    <a:pt x="125" y="106"/>
                    <a:pt x="125" y="105"/>
                    <a:pt x="124" y="105"/>
                  </a:cubicBezTo>
                  <a:cubicBezTo>
                    <a:pt x="124" y="105"/>
                    <a:pt x="123" y="105"/>
                    <a:pt x="123" y="106"/>
                  </a:cubicBezTo>
                  <a:cubicBezTo>
                    <a:pt x="123" y="106"/>
                    <a:pt x="123" y="107"/>
                    <a:pt x="123" y="107"/>
                  </a:cubicBezTo>
                  <a:cubicBezTo>
                    <a:pt x="123" y="107"/>
                    <a:pt x="124" y="108"/>
                    <a:pt x="124" y="108"/>
                  </a:cubicBezTo>
                  <a:cubicBezTo>
                    <a:pt x="124" y="108"/>
                    <a:pt x="125" y="108"/>
                    <a:pt x="125" y="107"/>
                  </a:cubicBezTo>
                  <a:close/>
                  <a:moveTo>
                    <a:pt x="100" y="102"/>
                  </a:moveTo>
                  <a:cubicBezTo>
                    <a:pt x="100" y="102"/>
                    <a:pt x="100" y="102"/>
                    <a:pt x="100" y="102"/>
                  </a:cubicBezTo>
                  <a:cubicBezTo>
                    <a:pt x="100" y="102"/>
                    <a:pt x="99" y="102"/>
                    <a:pt x="99" y="102"/>
                  </a:cubicBezTo>
                  <a:cubicBezTo>
                    <a:pt x="99" y="102"/>
                    <a:pt x="99" y="102"/>
                    <a:pt x="99" y="102"/>
                  </a:cubicBezTo>
                  <a:cubicBezTo>
                    <a:pt x="99" y="103"/>
                    <a:pt x="99" y="103"/>
                    <a:pt x="100" y="103"/>
                  </a:cubicBezTo>
                  <a:lnTo>
                    <a:pt x="100" y="102"/>
                  </a:lnTo>
                  <a:close/>
                  <a:moveTo>
                    <a:pt x="6" y="100"/>
                  </a:moveTo>
                  <a:cubicBezTo>
                    <a:pt x="6" y="100"/>
                    <a:pt x="6" y="100"/>
                    <a:pt x="6" y="100"/>
                  </a:cubicBezTo>
                  <a:cubicBezTo>
                    <a:pt x="6" y="100"/>
                    <a:pt x="6" y="100"/>
                    <a:pt x="6" y="100"/>
                  </a:cubicBezTo>
                  <a:cubicBezTo>
                    <a:pt x="6" y="100"/>
                    <a:pt x="6" y="100"/>
                    <a:pt x="6" y="100"/>
                  </a:cubicBezTo>
                  <a:cubicBezTo>
                    <a:pt x="6" y="100"/>
                    <a:pt x="6" y="100"/>
                    <a:pt x="6" y="100"/>
                  </a:cubicBezTo>
                  <a:cubicBezTo>
                    <a:pt x="6" y="100"/>
                    <a:pt x="6" y="100"/>
                    <a:pt x="6" y="100"/>
                  </a:cubicBezTo>
                  <a:close/>
                  <a:moveTo>
                    <a:pt x="3" y="102"/>
                  </a:moveTo>
                  <a:cubicBezTo>
                    <a:pt x="3" y="102"/>
                    <a:pt x="3" y="101"/>
                    <a:pt x="4" y="101"/>
                  </a:cubicBezTo>
                  <a:cubicBezTo>
                    <a:pt x="4" y="100"/>
                    <a:pt x="4" y="100"/>
                    <a:pt x="3" y="100"/>
                  </a:cubicBezTo>
                  <a:cubicBezTo>
                    <a:pt x="2" y="100"/>
                    <a:pt x="2" y="100"/>
                    <a:pt x="2" y="100"/>
                  </a:cubicBezTo>
                  <a:cubicBezTo>
                    <a:pt x="2" y="101"/>
                    <a:pt x="2" y="102"/>
                    <a:pt x="3" y="102"/>
                  </a:cubicBezTo>
                  <a:close/>
                  <a:moveTo>
                    <a:pt x="100" y="97"/>
                  </a:moveTo>
                  <a:cubicBezTo>
                    <a:pt x="100" y="97"/>
                    <a:pt x="101" y="97"/>
                    <a:pt x="101" y="97"/>
                  </a:cubicBezTo>
                  <a:cubicBezTo>
                    <a:pt x="100" y="96"/>
                    <a:pt x="100" y="96"/>
                    <a:pt x="100" y="97"/>
                  </a:cubicBezTo>
                  <a:cubicBezTo>
                    <a:pt x="100" y="97"/>
                    <a:pt x="100" y="97"/>
                    <a:pt x="100" y="97"/>
                  </a:cubicBezTo>
                  <a:close/>
                  <a:moveTo>
                    <a:pt x="102" y="95"/>
                  </a:moveTo>
                  <a:cubicBezTo>
                    <a:pt x="102" y="95"/>
                    <a:pt x="103" y="95"/>
                    <a:pt x="103" y="95"/>
                  </a:cubicBezTo>
                  <a:cubicBezTo>
                    <a:pt x="103" y="95"/>
                    <a:pt x="103" y="94"/>
                    <a:pt x="103" y="94"/>
                  </a:cubicBezTo>
                  <a:cubicBezTo>
                    <a:pt x="102" y="94"/>
                    <a:pt x="102" y="95"/>
                    <a:pt x="102" y="95"/>
                  </a:cubicBezTo>
                  <a:close/>
                  <a:moveTo>
                    <a:pt x="105" y="91"/>
                  </a:moveTo>
                  <a:cubicBezTo>
                    <a:pt x="105" y="91"/>
                    <a:pt x="105" y="91"/>
                    <a:pt x="105" y="91"/>
                  </a:cubicBezTo>
                  <a:cubicBezTo>
                    <a:pt x="105" y="91"/>
                    <a:pt x="105" y="91"/>
                    <a:pt x="105" y="91"/>
                  </a:cubicBezTo>
                  <a:close/>
                  <a:moveTo>
                    <a:pt x="33" y="89"/>
                  </a:moveTo>
                  <a:cubicBezTo>
                    <a:pt x="33" y="89"/>
                    <a:pt x="34" y="89"/>
                    <a:pt x="34" y="89"/>
                  </a:cubicBezTo>
                  <a:cubicBezTo>
                    <a:pt x="35" y="89"/>
                    <a:pt x="35" y="88"/>
                    <a:pt x="34" y="87"/>
                  </a:cubicBezTo>
                  <a:cubicBezTo>
                    <a:pt x="34" y="87"/>
                    <a:pt x="33" y="87"/>
                    <a:pt x="33" y="87"/>
                  </a:cubicBezTo>
                  <a:cubicBezTo>
                    <a:pt x="33" y="88"/>
                    <a:pt x="32" y="88"/>
                    <a:pt x="33" y="89"/>
                  </a:cubicBezTo>
                  <a:close/>
                  <a:moveTo>
                    <a:pt x="40" y="88"/>
                  </a:moveTo>
                  <a:cubicBezTo>
                    <a:pt x="41" y="88"/>
                    <a:pt x="41" y="88"/>
                    <a:pt x="41" y="88"/>
                  </a:cubicBezTo>
                  <a:cubicBezTo>
                    <a:pt x="42" y="87"/>
                    <a:pt x="41" y="87"/>
                    <a:pt x="41" y="86"/>
                  </a:cubicBezTo>
                  <a:cubicBezTo>
                    <a:pt x="41" y="86"/>
                    <a:pt x="40" y="86"/>
                    <a:pt x="40" y="87"/>
                  </a:cubicBezTo>
                  <a:cubicBezTo>
                    <a:pt x="40" y="87"/>
                    <a:pt x="40" y="88"/>
                    <a:pt x="40" y="88"/>
                  </a:cubicBezTo>
                  <a:close/>
                  <a:moveTo>
                    <a:pt x="49" y="86"/>
                  </a:moveTo>
                  <a:cubicBezTo>
                    <a:pt x="49" y="86"/>
                    <a:pt x="50" y="86"/>
                    <a:pt x="50" y="85"/>
                  </a:cubicBezTo>
                  <a:cubicBezTo>
                    <a:pt x="49" y="85"/>
                    <a:pt x="49" y="85"/>
                    <a:pt x="49" y="85"/>
                  </a:cubicBezTo>
                  <a:cubicBezTo>
                    <a:pt x="49" y="86"/>
                    <a:pt x="49" y="86"/>
                    <a:pt x="49" y="86"/>
                  </a:cubicBezTo>
                  <a:close/>
                  <a:moveTo>
                    <a:pt x="14" y="86"/>
                  </a:moveTo>
                  <a:cubicBezTo>
                    <a:pt x="14" y="86"/>
                    <a:pt x="14" y="86"/>
                    <a:pt x="15" y="86"/>
                  </a:cubicBezTo>
                  <a:cubicBezTo>
                    <a:pt x="15" y="85"/>
                    <a:pt x="15" y="85"/>
                    <a:pt x="14" y="84"/>
                  </a:cubicBezTo>
                  <a:cubicBezTo>
                    <a:pt x="14" y="84"/>
                    <a:pt x="13" y="84"/>
                    <a:pt x="13" y="85"/>
                  </a:cubicBezTo>
                  <a:cubicBezTo>
                    <a:pt x="13" y="86"/>
                    <a:pt x="13" y="86"/>
                    <a:pt x="14" y="86"/>
                  </a:cubicBezTo>
                  <a:close/>
                  <a:moveTo>
                    <a:pt x="75" y="85"/>
                  </a:moveTo>
                  <a:cubicBezTo>
                    <a:pt x="75" y="85"/>
                    <a:pt x="76" y="85"/>
                    <a:pt x="75" y="84"/>
                  </a:cubicBezTo>
                  <a:cubicBezTo>
                    <a:pt x="75" y="84"/>
                    <a:pt x="75" y="83"/>
                    <a:pt x="74" y="83"/>
                  </a:cubicBezTo>
                  <a:cubicBezTo>
                    <a:pt x="74" y="84"/>
                    <a:pt x="73" y="84"/>
                    <a:pt x="74" y="85"/>
                  </a:cubicBezTo>
                  <a:cubicBezTo>
                    <a:pt x="74" y="85"/>
                    <a:pt x="74" y="86"/>
                    <a:pt x="75" y="85"/>
                  </a:cubicBezTo>
                  <a:close/>
                  <a:moveTo>
                    <a:pt x="82" y="82"/>
                  </a:moveTo>
                  <a:cubicBezTo>
                    <a:pt x="82" y="82"/>
                    <a:pt x="81" y="83"/>
                    <a:pt x="81" y="83"/>
                  </a:cubicBezTo>
                  <a:cubicBezTo>
                    <a:pt x="81" y="83"/>
                    <a:pt x="81" y="83"/>
                    <a:pt x="81" y="84"/>
                  </a:cubicBezTo>
                  <a:cubicBezTo>
                    <a:pt x="81" y="84"/>
                    <a:pt x="81" y="84"/>
                    <a:pt x="82" y="84"/>
                  </a:cubicBezTo>
                  <a:cubicBezTo>
                    <a:pt x="82" y="84"/>
                    <a:pt x="82" y="84"/>
                    <a:pt x="82" y="84"/>
                  </a:cubicBezTo>
                  <a:cubicBezTo>
                    <a:pt x="83" y="83"/>
                    <a:pt x="82" y="83"/>
                    <a:pt x="82" y="82"/>
                  </a:cubicBezTo>
                  <a:close/>
                  <a:moveTo>
                    <a:pt x="23" y="84"/>
                  </a:moveTo>
                  <a:cubicBezTo>
                    <a:pt x="23" y="84"/>
                    <a:pt x="24" y="84"/>
                    <a:pt x="24" y="84"/>
                  </a:cubicBezTo>
                  <a:cubicBezTo>
                    <a:pt x="25" y="84"/>
                    <a:pt x="25" y="83"/>
                    <a:pt x="24" y="83"/>
                  </a:cubicBezTo>
                  <a:cubicBezTo>
                    <a:pt x="24" y="83"/>
                    <a:pt x="24" y="82"/>
                    <a:pt x="24" y="82"/>
                  </a:cubicBezTo>
                  <a:cubicBezTo>
                    <a:pt x="23" y="82"/>
                    <a:pt x="23" y="82"/>
                    <a:pt x="23" y="82"/>
                  </a:cubicBezTo>
                  <a:cubicBezTo>
                    <a:pt x="23" y="83"/>
                    <a:pt x="23" y="83"/>
                    <a:pt x="23" y="84"/>
                  </a:cubicBezTo>
                  <a:close/>
                  <a:moveTo>
                    <a:pt x="90" y="82"/>
                  </a:moveTo>
                  <a:cubicBezTo>
                    <a:pt x="90" y="82"/>
                    <a:pt x="90" y="82"/>
                    <a:pt x="90" y="82"/>
                  </a:cubicBezTo>
                  <a:cubicBezTo>
                    <a:pt x="90" y="82"/>
                    <a:pt x="90" y="81"/>
                    <a:pt x="90" y="81"/>
                  </a:cubicBezTo>
                  <a:cubicBezTo>
                    <a:pt x="90" y="81"/>
                    <a:pt x="90" y="81"/>
                    <a:pt x="89" y="81"/>
                  </a:cubicBezTo>
                  <a:cubicBezTo>
                    <a:pt x="89" y="82"/>
                    <a:pt x="89" y="82"/>
                    <a:pt x="90" y="82"/>
                  </a:cubicBezTo>
                  <a:close/>
                  <a:moveTo>
                    <a:pt x="4" y="79"/>
                  </a:moveTo>
                  <a:cubicBezTo>
                    <a:pt x="4" y="79"/>
                    <a:pt x="4" y="79"/>
                    <a:pt x="4" y="80"/>
                  </a:cubicBezTo>
                  <a:cubicBezTo>
                    <a:pt x="5" y="80"/>
                    <a:pt x="5" y="80"/>
                    <a:pt x="5" y="80"/>
                  </a:cubicBezTo>
                  <a:cubicBezTo>
                    <a:pt x="5" y="80"/>
                    <a:pt x="5" y="80"/>
                    <a:pt x="6" y="80"/>
                  </a:cubicBezTo>
                  <a:cubicBezTo>
                    <a:pt x="6" y="80"/>
                    <a:pt x="6" y="79"/>
                    <a:pt x="6" y="79"/>
                  </a:cubicBezTo>
                  <a:cubicBezTo>
                    <a:pt x="6" y="79"/>
                    <a:pt x="5" y="79"/>
                    <a:pt x="5" y="79"/>
                  </a:cubicBezTo>
                  <a:cubicBezTo>
                    <a:pt x="5" y="79"/>
                    <a:pt x="5" y="79"/>
                    <a:pt x="4" y="79"/>
                  </a:cubicBezTo>
                  <a:close/>
                  <a:moveTo>
                    <a:pt x="44" y="78"/>
                  </a:moveTo>
                  <a:cubicBezTo>
                    <a:pt x="44" y="78"/>
                    <a:pt x="45" y="78"/>
                    <a:pt x="45" y="77"/>
                  </a:cubicBezTo>
                  <a:cubicBezTo>
                    <a:pt x="46" y="77"/>
                    <a:pt x="45" y="76"/>
                    <a:pt x="45" y="76"/>
                  </a:cubicBezTo>
                  <a:cubicBezTo>
                    <a:pt x="44" y="76"/>
                    <a:pt x="44" y="77"/>
                    <a:pt x="44" y="78"/>
                  </a:cubicBezTo>
                  <a:close/>
                  <a:moveTo>
                    <a:pt x="90" y="73"/>
                  </a:moveTo>
                  <a:cubicBezTo>
                    <a:pt x="90" y="73"/>
                    <a:pt x="90" y="74"/>
                    <a:pt x="90" y="74"/>
                  </a:cubicBezTo>
                  <a:cubicBezTo>
                    <a:pt x="90" y="75"/>
                    <a:pt x="90" y="75"/>
                    <a:pt x="90" y="75"/>
                  </a:cubicBezTo>
                  <a:cubicBezTo>
                    <a:pt x="91" y="75"/>
                    <a:pt x="91" y="75"/>
                    <a:pt x="91" y="75"/>
                  </a:cubicBezTo>
                  <a:cubicBezTo>
                    <a:pt x="91" y="74"/>
                    <a:pt x="91" y="74"/>
                    <a:pt x="91" y="74"/>
                  </a:cubicBezTo>
                  <a:cubicBezTo>
                    <a:pt x="91" y="73"/>
                    <a:pt x="90" y="73"/>
                    <a:pt x="90" y="73"/>
                  </a:cubicBezTo>
                  <a:close/>
                  <a:moveTo>
                    <a:pt x="85" y="74"/>
                  </a:moveTo>
                  <a:cubicBezTo>
                    <a:pt x="86" y="74"/>
                    <a:pt x="86" y="73"/>
                    <a:pt x="86" y="73"/>
                  </a:cubicBezTo>
                  <a:cubicBezTo>
                    <a:pt x="86" y="73"/>
                    <a:pt x="86" y="72"/>
                    <a:pt x="86" y="72"/>
                  </a:cubicBezTo>
                  <a:cubicBezTo>
                    <a:pt x="86" y="72"/>
                    <a:pt x="86" y="72"/>
                    <a:pt x="86" y="72"/>
                  </a:cubicBezTo>
                  <a:cubicBezTo>
                    <a:pt x="85" y="73"/>
                    <a:pt x="85" y="73"/>
                    <a:pt x="85" y="73"/>
                  </a:cubicBezTo>
                  <a:cubicBezTo>
                    <a:pt x="85" y="73"/>
                    <a:pt x="85" y="74"/>
                    <a:pt x="85" y="74"/>
                  </a:cubicBezTo>
                  <a:close/>
                  <a:moveTo>
                    <a:pt x="8" y="74"/>
                  </a:moveTo>
                  <a:cubicBezTo>
                    <a:pt x="8" y="74"/>
                    <a:pt x="9" y="74"/>
                    <a:pt x="9" y="74"/>
                  </a:cubicBezTo>
                  <a:cubicBezTo>
                    <a:pt x="9" y="74"/>
                    <a:pt x="9" y="73"/>
                    <a:pt x="9" y="73"/>
                  </a:cubicBezTo>
                  <a:cubicBezTo>
                    <a:pt x="9" y="72"/>
                    <a:pt x="8" y="72"/>
                    <a:pt x="8" y="73"/>
                  </a:cubicBezTo>
                  <a:cubicBezTo>
                    <a:pt x="7" y="73"/>
                    <a:pt x="7" y="74"/>
                    <a:pt x="8" y="74"/>
                  </a:cubicBezTo>
                  <a:close/>
                  <a:moveTo>
                    <a:pt x="29" y="69"/>
                  </a:moveTo>
                  <a:cubicBezTo>
                    <a:pt x="29" y="70"/>
                    <a:pt x="29" y="70"/>
                    <a:pt x="30" y="71"/>
                  </a:cubicBezTo>
                  <a:cubicBezTo>
                    <a:pt x="30" y="71"/>
                    <a:pt x="31" y="71"/>
                    <a:pt x="31" y="70"/>
                  </a:cubicBezTo>
                  <a:cubicBezTo>
                    <a:pt x="31" y="70"/>
                    <a:pt x="31" y="69"/>
                    <a:pt x="31" y="69"/>
                  </a:cubicBezTo>
                  <a:cubicBezTo>
                    <a:pt x="30" y="68"/>
                    <a:pt x="30" y="68"/>
                    <a:pt x="29" y="69"/>
                  </a:cubicBezTo>
                  <a:close/>
                  <a:moveTo>
                    <a:pt x="14" y="69"/>
                  </a:moveTo>
                  <a:cubicBezTo>
                    <a:pt x="14" y="69"/>
                    <a:pt x="13" y="70"/>
                    <a:pt x="13" y="70"/>
                  </a:cubicBezTo>
                  <a:cubicBezTo>
                    <a:pt x="13" y="70"/>
                    <a:pt x="13" y="71"/>
                    <a:pt x="13" y="71"/>
                  </a:cubicBezTo>
                  <a:cubicBezTo>
                    <a:pt x="13" y="71"/>
                    <a:pt x="13" y="72"/>
                    <a:pt x="13" y="72"/>
                  </a:cubicBezTo>
                  <a:cubicBezTo>
                    <a:pt x="14" y="73"/>
                    <a:pt x="14" y="73"/>
                    <a:pt x="14" y="74"/>
                  </a:cubicBezTo>
                  <a:cubicBezTo>
                    <a:pt x="14" y="74"/>
                    <a:pt x="15" y="75"/>
                    <a:pt x="15" y="75"/>
                  </a:cubicBezTo>
                  <a:cubicBezTo>
                    <a:pt x="15" y="76"/>
                    <a:pt x="16" y="76"/>
                    <a:pt x="16" y="76"/>
                  </a:cubicBezTo>
                  <a:cubicBezTo>
                    <a:pt x="17" y="76"/>
                    <a:pt x="17" y="76"/>
                    <a:pt x="17" y="76"/>
                  </a:cubicBezTo>
                  <a:cubicBezTo>
                    <a:pt x="17" y="75"/>
                    <a:pt x="18" y="75"/>
                    <a:pt x="18" y="75"/>
                  </a:cubicBezTo>
                  <a:cubicBezTo>
                    <a:pt x="18" y="74"/>
                    <a:pt x="18" y="74"/>
                    <a:pt x="18" y="73"/>
                  </a:cubicBezTo>
                  <a:cubicBezTo>
                    <a:pt x="19" y="73"/>
                    <a:pt x="19" y="73"/>
                    <a:pt x="19" y="72"/>
                  </a:cubicBezTo>
                  <a:cubicBezTo>
                    <a:pt x="19" y="72"/>
                    <a:pt x="19" y="71"/>
                    <a:pt x="19" y="71"/>
                  </a:cubicBezTo>
                  <a:cubicBezTo>
                    <a:pt x="18" y="70"/>
                    <a:pt x="18" y="70"/>
                    <a:pt x="18" y="69"/>
                  </a:cubicBezTo>
                  <a:cubicBezTo>
                    <a:pt x="17" y="69"/>
                    <a:pt x="16" y="69"/>
                    <a:pt x="16" y="69"/>
                  </a:cubicBezTo>
                  <a:cubicBezTo>
                    <a:pt x="15" y="68"/>
                    <a:pt x="14" y="69"/>
                    <a:pt x="14" y="69"/>
                  </a:cubicBezTo>
                  <a:close/>
                  <a:moveTo>
                    <a:pt x="41" y="68"/>
                  </a:moveTo>
                  <a:cubicBezTo>
                    <a:pt x="41" y="69"/>
                    <a:pt x="42" y="69"/>
                    <a:pt x="42" y="70"/>
                  </a:cubicBezTo>
                  <a:cubicBezTo>
                    <a:pt x="41" y="71"/>
                    <a:pt x="42" y="71"/>
                    <a:pt x="42" y="72"/>
                  </a:cubicBezTo>
                  <a:cubicBezTo>
                    <a:pt x="42" y="72"/>
                    <a:pt x="43" y="72"/>
                    <a:pt x="43" y="71"/>
                  </a:cubicBezTo>
                  <a:cubicBezTo>
                    <a:pt x="43" y="71"/>
                    <a:pt x="43" y="71"/>
                    <a:pt x="44" y="70"/>
                  </a:cubicBezTo>
                  <a:cubicBezTo>
                    <a:pt x="44" y="71"/>
                    <a:pt x="44" y="71"/>
                    <a:pt x="44" y="72"/>
                  </a:cubicBezTo>
                  <a:cubicBezTo>
                    <a:pt x="44" y="72"/>
                    <a:pt x="44" y="72"/>
                    <a:pt x="44" y="73"/>
                  </a:cubicBezTo>
                  <a:cubicBezTo>
                    <a:pt x="45" y="73"/>
                    <a:pt x="45" y="73"/>
                    <a:pt x="46" y="73"/>
                  </a:cubicBezTo>
                  <a:cubicBezTo>
                    <a:pt x="46" y="73"/>
                    <a:pt x="46" y="72"/>
                    <a:pt x="46" y="72"/>
                  </a:cubicBezTo>
                  <a:cubicBezTo>
                    <a:pt x="46" y="72"/>
                    <a:pt x="46" y="71"/>
                    <a:pt x="45" y="71"/>
                  </a:cubicBezTo>
                  <a:cubicBezTo>
                    <a:pt x="45" y="71"/>
                    <a:pt x="45" y="71"/>
                    <a:pt x="44" y="71"/>
                  </a:cubicBezTo>
                  <a:cubicBezTo>
                    <a:pt x="43" y="70"/>
                    <a:pt x="43" y="69"/>
                    <a:pt x="42" y="67"/>
                  </a:cubicBezTo>
                  <a:cubicBezTo>
                    <a:pt x="41" y="67"/>
                    <a:pt x="41" y="68"/>
                    <a:pt x="41" y="68"/>
                  </a:cubicBezTo>
                  <a:close/>
                  <a:moveTo>
                    <a:pt x="29" y="66"/>
                  </a:moveTo>
                  <a:cubicBezTo>
                    <a:pt x="28" y="66"/>
                    <a:pt x="28" y="66"/>
                    <a:pt x="27" y="66"/>
                  </a:cubicBezTo>
                  <a:cubicBezTo>
                    <a:pt x="27" y="66"/>
                    <a:pt x="27" y="66"/>
                    <a:pt x="27" y="67"/>
                  </a:cubicBezTo>
                  <a:cubicBezTo>
                    <a:pt x="27" y="67"/>
                    <a:pt x="27" y="67"/>
                    <a:pt x="27" y="67"/>
                  </a:cubicBezTo>
                  <a:cubicBezTo>
                    <a:pt x="28" y="67"/>
                    <a:pt x="28" y="67"/>
                    <a:pt x="28" y="67"/>
                  </a:cubicBezTo>
                  <a:cubicBezTo>
                    <a:pt x="28" y="67"/>
                    <a:pt x="29" y="67"/>
                    <a:pt x="29" y="66"/>
                  </a:cubicBezTo>
                  <a:close/>
                  <a:moveTo>
                    <a:pt x="84" y="66"/>
                  </a:moveTo>
                  <a:cubicBezTo>
                    <a:pt x="83" y="65"/>
                    <a:pt x="83" y="64"/>
                    <a:pt x="83" y="64"/>
                  </a:cubicBezTo>
                  <a:cubicBezTo>
                    <a:pt x="83" y="63"/>
                    <a:pt x="82" y="63"/>
                    <a:pt x="82" y="64"/>
                  </a:cubicBezTo>
                  <a:cubicBezTo>
                    <a:pt x="82" y="65"/>
                    <a:pt x="82" y="65"/>
                    <a:pt x="82" y="65"/>
                  </a:cubicBezTo>
                  <a:cubicBezTo>
                    <a:pt x="82" y="65"/>
                    <a:pt x="82" y="66"/>
                    <a:pt x="83" y="66"/>
                  </a:cubicBezTo>
                  <a:cubicBezTo>
                    <a:pt x="83" y="66"/>
                    <a:pt x="83" y="67"/>
                    <a:pt x="82" y="67"/>
                  </a:cubicBezTo>
                  <a:cubicBezTo>
                    <a:pt x="82" y="68"/>
                    <a:pt x="82" y="68"/>
                    <a:pt x="83" y="68"/>
                  </a:cubicBezTo>
                  <a:cubicBezTo>
                    <a:pt x="83" y="68"/>
                    <a:pt x="84" y="68"/>
                    <a:pt x="84" y="67"/>
                  </a:cubicBezTo>
                  <a:cubicBezTo>
                    <a:pt x="84" y="67"/>
                    <a:pt x="84" y="67"/>
                    <a:pt x="85" y="67"/>
                  </a:cubicBezTo>
                  <a:cubicBezTo>
                    <a:pt x="85" y="67"/>
                    <a:pt x="85" y="67"/>
                    <a:pt x="85" y="68"/>
                  </a:cubicBezTo>
                  <a:cubicBezTo>
                    <a:pt x="85" y="68"/>
                    <a:pt x="85" y="69"/>
                    <a:pt x="85" y="69"/>
                  </a:cubicBezTo>
                  <a:cubicBezTo>
                    <a:pt x="86" y="69"/>
                    <a:pt x="86" y="69"/>
                    <a:pt x="86" y="69"/>
                  </a:cubicBezTo>
                  <a:cubicBezTo>
                    <a:pt x="87" y="69"/>
                    <a:pt x="87" y="69"/>
                    <a:pt x="87" y="68"/>
                  </a:cubicBezTo>
                  <a:cubicBezTo>
                    <a:pt x="87" y="68"/>
                    <a:pt x="87" y="67"/>
                    <a:pt x="87" y="67"/>
                  </a:cubicBezTo>
                  <a:cubicBezTo>
                    <a:pt x="86" y="67"/>
                    <a:pt x="85" y="67"/>
                    <a:pt x="85" y="67"/>
                  </a:cubicBezTo>
                  <a:cubicBezTo>
                    <a:pt x="85" y="66"/>
                    <a:pt x="85" y="66"/>
                    <a:pt x="85" y="66"/>
                  </a:cubicBezTo>
                  <a:cubicBezTo>
                    <a:pt x="84" y="66"/>
                    <a:pt x="84" y="66"/>
                    <a:pt x="84" y="66"/>
                  </a:cubicBezTo>
                  <a:close/>
                  <a:moveTo>
                    <a:pt x="114" y="63"/>
                  </a:moveTo>
                  <a:cubicBezTo>
                    <a:pt x="113" y="63"/>
                    <a:pt x="113" y="63"/>
                    <a:pt x="114" y="64"/>
                  </a:cubicBezTo>
                  <a:cubicBezTo>
                    <a:pt x="114" y="64"/>
                    <a:pt x="114" y="64"/>
                    <a:pt x="115" y="64"/>
                  </a:cubicBezTo>
                  <a:cubicBezTo>
                    <a:pt x="115" y="64"/>
                    <a:pt x="115" y="64"/>
                    <a:pt x="115" y="63"/>
                  </a:cubicBezTo>
                  <a:cubicBezTo>
                    <a:pt x="114" y="63"/>
                    <a:pt x="114" y="63"/>
                    <a:pt x="114" y="63"/>
                  </a:cubicBezTo>
                  <a:close/>
                  <a:moveTo>
                    <a:pt x="18" y="60"/>
                  </a:moveTo>
                  <a:cubicBezTo>
                    <a:pt x="18" y="60"/>
                    <a:pt x="18" y="60"/>
                    <a:pt x="19" y="60"/>
                  </a:cubicBezTo>
                  <a:cubicBezTo>
                    <a:pt x="19" y="60"/>
                    <a:pt x="19" y="60"/>
                    <a:pt x="20" y="60"/>
                  </a:cubicBezTo>
                  <a:cubicBezTo>
                    <a:pt x="20" y="60"/>
                    <a:pt x="20" y="59"/>
                    <a:pt x="20" y="59"/>
                  </a:cubicBezTo>
                  <a:cubicBezTo>
                    <a:pt x="20" y="59"/>
                    <a:pt x="20" y="58"/>
                    <a:pt x="20" y="58"/>
                  </a:cubicBezTo>
                  <a:cubicBezTo>
                    <a:pt x="19" y="58"/>
                    <a:pt x="19" y="58"/>
                    <a:pt x="18" y="58"/>
                  </a:cubicBezTo>
                  <a:cubicBezTo>
                    <a:pt x="18" y="58"/>
                    <a:pt x="18" y="59"/>
                    <a:pt x="18" y="60"/>
                  </a:cubicBezTo>
                  <a:close/>
                  <a:moveTo>
                    <a:pt x="27" y="52"/>
                  </a:moveTo>
                  <a:lnTo>
                    <a:pt x="27" y="52"/>
                  </a:lnTo>
                  <a:cubicBezTo>
                    <a:pt x="27" y="52"/>
                    <a:pt x="27" y="52"/>
                    <a:pt x="27" y="52"/>
                  </a:cubicBezTo>
                  <a:lnTo>
                    <a:pt x="28" y="52"/>
                  </a:lnTo>
                  <a:cubicBezTo>
                    <a:pt x="28" y="52"/>
                    <a:pt x="28" y="52"/>
                    <a:pt x="28" y="52"/>
                  </a:cubicBezTo>
                  <a:lnTo>
                    <a:pt x="28" y="52"/>
                  </a:lnTo>
                  <a:lnTo>
                    <a:pt x="28" y="52"/>
                  </a:lnTo>
                  <a:lnTo>
                    <a:pt x="27" y="52"/>
                  </a:lnTo>
                  <a:close/>
                  <a:moveTo>
                    <a:pt x="8" y="52"/>
                  </a:moveTo>
                  <a:cubicBezTo>
                    <a:pt x="8" y="52"/>
                    <a:pt x="8" y="52"/>
                    <a:pt x="9" y="52"/>
                  </a:cubicBezTo>
                  <a:cubicBezTo>
                    <a:pt x="9" y="51"/>
                    <a:pt x="9" y="51"/>
                    <a:pt x="9" y="51"/>
                  </a:cubicBezTo>
                  <a:cubicBezTo>
                    <a:pt x="9" y="50"/>
                    <a:pt x="8" y="50"/>
                    <a:pt x="8" y="50"/>
                  </a:cubicBezTo>
                  <a:cubicBezTo>
                    <a:pt x="7" y="51"/>
                    <a:pt x="7" y="51"/>
                    <a:pt x="8" y="52"/>
                  </a:cubicBezTo>
                  <a:close/>
                  <a:moveTo>
                    <a:pt x="3" y="50"/>
                  </a:moveTo>
                  <a:cubicBezTo>
                    <a:pt x="3" y="50"/>
                    <a:pt x="3" y="50"/>
                    <a:pt x="4" y="49"/>
                  </a:cubicBezTo>
                  <a:cubicBezTo>
                    <a:pt x="4" y="49"/>
                    <a:pt x="4" y="48"/>
                    <a:pt x="3" y="48"/>
                  </a:cubicBezTo>
                  <a:cubicBezTo>
                    <a:pt x="3" y="47"/>
                    <a:pt x="2" y="47"/>
                    <a:pt x="2" y="47"/>
                  </a:cubicBezTo>
                  <a:cubicBezTo>
                    <a:pt x="2" y="48"/>
                    <a:pt x="2" y="48"/>
                    <a:pt x="1" y="48"/>
                  </a:cubicBezTo>
                  <a:cubicBezTo>
                    <a:pt x="1" y="49"/>
                    <a:pt x="1" y="49"/>
                    <a:pt x="2" y="49"/>
                  </a:cubicBezTo>
                  <a:cubicBezTo>
                    <a:pt x="2" y="50"/>
                    <a:pt x="2" y="50"/>
                    <a:pt x="3" y="50"/>
                  </a:cubicBezTo>
                  <a:close/>
                  <a:moveTo>
                    <a:pt x="48" y="42"/>
                  </a:moveTo>
                  <a:cubicBezTo>
                    <a:pt x="48" y="42"/>
                    <a:pt x="48" y="42"/>
                    <a:pt x="49" y="42"/>
                  </a:cubicBezTo>
                  <a:cubicBezTo>
                    <a:pt x="50" y="42"/>
                    <a:pt x="50" y="42"/>
                    <a:pt x="50" y="41"/>
                  </a:cubicBezTo>
                  <a:cubicBezTo>
                    <a:pt x="50" y="41"/>
                    <a:pt x="49" y="41"/>
                    <a:pt x="49" y="41"/>
                  </a:cubicBezTo>
                  <a:cubicBezTo>
                    <a:pt x="48" y="41"/>
                    <a:pt x="48" y="41"/>
                    <a:pt x="48" y="42"/>
                  </a:cubicBezTo>
                  <a:close/>
                  <a:moveTo>
                    <a:pt x="89" y="38"/>
                  </a:moveTo>
                  <a:cubicBezTo>
                    <a:pt x="89" y="38"/>
                    <a:pt x="89" y="38"/>
                    <a:pt x="90" y="38"/>
                  </a:cubicBezTo>
                  <a:cubicBezTo>
                    <a:pt x="90" y="38"/>
                    <a:pt x="91" y="38"/>
                    <a:pt x="91" y="38"/>
                  </a:cubicBezTo>
                  <a:cubicBezTo>
                    <a:pt x="91" y="37"/>
                    <a:pt x="90" y="37"/>
                    <a:pt x="90" y="37"/>
                  </a:cubicBezTo>
                  <a:cubicBezTo>
                    <a:pt x="89" y="37"/>
                    <a:pt x="89" y="37"/>
                    <a:pt x="89" y="38"/>
                  </a:cubicBezTo>
                  <a:close/>
                  <a:moveTo>
                    <a:pt x="123" y="40"/>
                  </a:moveTo>
                  <a:cubicBezTo>
                    <a:pt x="123" y="40"/>
                    <a:pt x="124" y="40"/>
                    <a:pt x="124" y="39"/>
                  </a:cubicBezTo>
                  <a:cubicBezTo>
                    <a:pt x="124" y="39"/>
                    <a:pt x="124" y="39"/>
                    <a:pt x="125" y="38"/>
                  </a:cubicBezTo>
                  <a:cubicBezTo>
                    <a:pt x="125" y="37"/>
                    <a:pt x="125" y="37"/>
                    <a:pt x="125" y="36"/>
                  </a:cubicBezTo>
                  <a:cubicBezTo>
                    <a:pt x="126" y="35"/>
                    <a:pt x="126" y="34"/>
                    <a:pt x="126" y="33"/>
                  </a:cubicBezTo>
                  <a:cubicBezTo>
                    <a:pt x="125" y="34"/>
                    <a:pt x="124" y="34"/>
                    <a:pt x="124" y="36"/>
                  </a:cubicBezTo>
                  <a:cubicBezTo>
                    <a:pt x="123" y="37"/>
                    <a:pt x="123" y="38"/>
                    <a:pt x="123" y="40"/>
                  </a:cubicBezTo>
                  <a:close/>
                  <a:moveTo>
                    <a:pt x="14" y="6"/>
                  </a:moveTo>
                  <a:cubicBezTo>
                    <a:pt x="13" y="6"/>
                    <a:pt x="13" y="6"/>
                    <a:pt x="13" y="6"/>
                  </a:cubicBezTo>
                  <a:cubicBezTo>
                    <a:pt x="13" y="7"/>
                    <a:pt x="13" y="7"/>
                    <a:pt x="13" y="7"/>
                  </a:cubicBezTo>
                  <a:cubicBezTo>
                    <a:pt x="14" y="7"/>
                    <a:pt x="14" y="7"/>
                    <a:pt x="14" y="6"/>
                  </a:cubicBezTo>
                  <a:cubicBezTo>
                    <a:pt x="14" y="6"/>
                    <a:pt x="14" y="6"/>
                    <a:pt x="14" y="6"/>
                  </a:cubicBezTo>
                  <a:close/>
                  <a:moveTo>
                    <a:pt x="39" y="5"/>
                  </a:moveTo>
                  <a:cubicBezTo>
                    <a:pt x="39" y="6"/>
                    <a:pt x="39" y="6"/>
                    <a:pt x="40" y="6"/>
                  </a:cubicBezTo>
                  <a:cubicBezTo>
                    <a:pt x="40" y="6"/>
                    <a:pt x="40" y="6"/>
                    <a:pt x="40" y="5"/>
                  </a:cubicBezTo>
                  <a:cubicBezTo>
                    <a:pt x="40" y="5"/>
                    <a:pt x="40" y="5"/>
                    <a:pt x="40" y="4"/>
                  </a:cubicBezTo>
                  <a:cubicBezTo>
                    <a:pt x="39" y="4"/>
                    <a:pt x="39" y="4"/>
                    <a:pt x="39" y="5"/>
                  </a:cubicBezTo>
                  <a:close/>
                  <a:moveTo>
                    <a:pt x="45" y="5"/>
                  </a:moveTo>
                  <a:cubicBezTo>
                    <a:pt x="45" y="5"/>
                    <a:pt x="45" y="4"/>
                    <a:pt x="44" y="4"/>
                  </a:cubicBezTo>
                  <a:cubicBezTo>
                    <a:pt x="44" y="5"/>
                    <a:pt x="44" y="5"/>
                    <a:pt x="44" y="5"/>
                  </a:cubicBezTo>
                  <a:cubicBezTo>
                    <a:pt x="45" y="5"/>
                    <a:pt x="45" y="5"/>
                    <a:pt x="45" y="5"/>
                  </a:cubicBezTo>
                  <a:close/>
                  <a:moveTo>
                    <a:pt x="4" y="5"/>
                  </a:moveTo>
                  <a:cubicBezTo>
                    <a:pt x="4" y="5"/>
                    <a:pt x="4" y="5"/>
                    <a:pt x="4" y="5"/>
                  </a:cubicBezTo>
                  <a:cubicBezTo>
                    <a:pt x="4" y="5"/>
                    <a:pt x="4" y="4"/>
                    <a:pt x="4" y="4"/>
                  </a:cubicBezTo>
                  <a:cubicBezTo>
                    <a:pt x="4" y="4"/>
                    <a:pt x="4" y="4"/>
                    <a:pt x="4" y="4"/>
                  </a:cubicBezTo>
                  <a:cubicBezTo>
                    <a:pt x="4" y="4"/>
                    <a:pt x="3" y="4"/>
                    <a:pt x="3" y="5"/>
                  </a:cubicBezTo>
                  <a:cubicBezTo>
                    <a:pt x="3" y="5"/>
                    <a:pt x="4" y="5"/>
                    <a:pt x="4" y="5"/>
                  </a:cubicBezTo>
                  <a:close/>
                  <a:moveTo>
                    <a:pt x="108" y="4"/>
                  </a:moveTo>
                  <a:cubicBezTo>
                    <a:pt x="108" y="4"/>
                    <a:pt x="108" y="4"/>
                    <a:pt x="108" y="5"/>
                  </a:cubicBezTo>
                  <a:cubicBezTo>
                    <a:pt x="108" y="5"/>
                    <a:pt x="108" y="6"/>
                    <a:pt x="108" y="6"/>
                  </a:cubicBezTo>
                  <a:cubicBezTo>
                    <a:pt x="109" y="6"/>
                    <a:pt x="110" y="6"/>
                    <a:pt x="110" y="6"/>
                  </a:cubicBezTo>
                  <a:cubicBezTo>
                    <a:pt x="110" y="5"/>
                    <a:pt x="110" y="5"/>
                    <a:pt x="110" y="5"/>
                  </a:cubicBezTo>
                  <a:cubicBezTo>
                    <a:pt x="111" y="4"/>
                    <a:pt x="110" y="4"/>
                    <a:pt x="110" y="4"/>
                  </a:cubicBezTo>
                  <a:cubicBezTo>
                    <a:pt x="110" y="3"/>
                    <a:pt x="109" y="4"/>
                    <a:pt x="108" y="4"/>
                  </a:cubicBezTo>
                  <a:close/>
                  <a:moveTo>
                    <a:pt x="118" y="6"/>
                  </a:moveTo>
                  <a:cubicBezTo>
                    <a:pt x="118" y="6"/>
                    <a:pt x="119" y="6"/>
                    <a:pt x="119" y="5"/>
                  </a:cubicBezTo>
                  <a:cubicBezTo>
                    <a:pt x="119" y="4"/>
                    <a:pt x="119" y="4"/>
                    <a:pt x="118" y="3"/>
                  </a:cubicBezTo>
                  <a:cubicBezTo>
                    <a:pt x="118" y="3"/>
                    <a:pt x="117" y="4"/>
                    <a:pt x="117" y="5"/>
                  </a:cubicBezTo>
                  <a:cubicBezTo>
                    <a:pt x="117" y="6"/>
                    <a:pt x="117" y="6"/>
                    <a:pt x="118" y="6"/>
                  </a:cubicBezTo>
                  <a:close/>
                  <a:moveTo>
                    <a:pt x="36" y="3"/>
                  </a:moveTo>
                  <a:cubicBezTo>
                    <a:pt x="36" y="4"/>
                    <a:pt x="35" y="4"/>
                    <a:pt x="35" y="4"/>
                  </a:cubicBezTo>
                  <a:cubicBezTo>
                    <a:pt x="34" y="4"/>
                    <a:pt x="34" y="4"/>
                    <a:pt x="34" y="4"/>
                  </a:cubicBezTo>
                  <a:cubicBezTo>
                    <a:pt x="34" y="5"/>
                    <a:pt x="34" y="5"/>
                    <a:pt x="35" y="5"/>
                  </a:cubicBezTo>
                  <a:cubicBezTo>
                    <a:pt x="35" y="5"/>
                    <a:pt x="36" y="5"/>
                    <a:pt x="36" y="5"/>
                  </a:cubicBezTo>
                  <a:cubicBezTo>
                    <a:pt x="37" y="5"/>
                    <a:pt x="37" y="5"/>
                    <a:pt x="37" y="5"/>
                  </a:cubicBezTo>
                  <a:cubicBezTo>
                    <a:pt x="37" y="4"/>
                    <a:pt x="37" y="4"/>
                    <a:pt x="36" y="3"/>
                  </a:cubicBezTo>
                  <a:close/>
                  <a:moveTo>
                    <a:pt x="115" y="3"/>
                  </a:moveTo>
                  <a:cubicBezTo>
                    <a:pt x="115" y="3"/>
                    <a:pt x="114" y="3"/>
                    <a:pt x="114" y="2"/>
                  </a:cubicBezTo>
                  <a:cubicBezTo>
                    <a:pt x="114" y="2"/>
                    <a:pt x="113" y="2"/>
                    <a:pt x="113" y="2"/>
                  </a:cubicBezTo>
                  <a:cubicBezTo>
                    <a:pt x="112" y="2"/>
                    <a:pt x="112" y="2"/>
                    <a:pt x="112" y="2"/>
                  </a:cubicBezTo>
                  <a:cubicBezTo>
                    <a:pt x="112" y="3"/>
                    <a:pt x="112" y="3"/>
                    <a:pt x="112" y="4"/>
                  </a:cubicBezTo>
                  <a:cubicBezTo>
                    <a:pt x="112" y="4"/>
                    <a:pt x="112" y="5"/>
                    <a:pt x="112" y="5"/>
                  </a:cubicBezTo>
                  <a:cubicBezTo>
                    <a:pt x="112" y="6"/>
                    <a:pt x="112" y="6"/>
                    <a:pt x="112" y="6"/>
                  </a:cubicBezTo>
                  <a:cubicBezTo>
                    <a:pt x="112" y="6"/>
                    <a:pt x="113" y="6"/>
                    <a:pt x="114" y="5"/>
                  </a:cubicBezTo>
                  <a:cubicBezTo>
                    <a:pt x="114" y="4"/>
                    <a:pt x="115" y="4"/>
                    <a:pt x="115" y="3"/>
                  </a:cubicBezTo>
                  <a:close/>
                  <a:moveTo>
                    <a:pt x="16" y="2"/>
                  </a:moveTo>
                  <a:cubicBezTo>
                    <a:pt x="17" y="2"/>
                    <a:pt x="17" y="2"/>
                    <a:pt x="17" y="1"/>
                  </a:cubicBezTo>
                  <a:cubicBezTo>
                    <a:pt x="17" y="0"/>
                    <a:pt x="16" y="0"/>
                    <a:pt x="16" y="0"/>
                  </a:cubicBezTo>
                  <a:cubicBezTo>
                    <a:pt x="16" y="1"/>
                    <a:pt x="16" y="1"/>
                    <a:pt x="16" y="1"/>
                  </a:cubicBezTo>
                  <a:cubicBezTo>
                    <a:pt x="15" y="1"/>
                    <a:pt x="15" y="2"/>
                    <a:pt x="16" y="2"/>
                  </a:cubicBezTo>
                  <a:cubicBezTo>
                    <a:pt x="16" y="2"/>
                    <a:pt x="16" y="2"/>
                    <a:pt x="16" y="2"/>
                  </a:cubicBezTo>
                  <a:close/>
                  <a:moveTo>
                    <a:pt x="12" y="193"/>
                  </a:moveTo>
                  <a:cubicBezTo>
                    <a:pt x="12" y="193"/>
                    <a:pt x="12" y="193"/>
                    <a:pt x="12" y="193"/>
                  </a:cubicBezTo>
                  <a:cubicBezTo>
                    <a:pt x="12" y="193"/>
                    <a:pt x="13" y="193"/>
                    <a:pt x="13" y="193"/>
                  </a:cubicBezTo>
                  <a:cubicBezTo>
                    <a:pt x="13" y="193"/>
                    <a:pt x="13" y="193"/>
                    <a:pt x="13" y="193"/>
                  </a:cubicBezTo>
                  <a:cubicBezTo>
                    <a:pt x="14" y="192"/>
                    <a:pt x="14" y="192"/>
                    <a:pt x="13" y="191"/>
                  </a:cubicBezTo>
                  <a:cubicBezTo>
                    <a:pt x="13" y="191"/>
                    <a:pt x="12" y="191"/>
                    <a:pt x="12" y="192"/>
                  </a:cubicBezTo>
                  <a:cubicBezTo>
                    <a:pt x="12" y="192"/>
                    <a:pt x="11" y="193"/>
                    <a:pt x="11" y="193"/>
                  </a:cubicBezTo>
                  <a:lnTo>
                    <a:pt x="10" y="193"/>
                  </a:lnTo>
                  <a:cubicBezTo>
                    <a:pt x="10" y="192"/>
                    <a:pt x="10" y="192"/>
                    <a:pt x="10" y="192"/>
                  </a:cubicBezTo>
                  <a:cubicBezTo>
                    <a:pt x="10" y="192"/>
                    <a:pt x="10" y="192"/>
                    <a:pt x="10" y="191"/>
                  </a:cubicBezTo>
                  <a:cubicBezTo>
                    <a:pt x="10" y="191"/>
                    <a:pt x="10" y="191"/>
                    <a:pt x="9" y="191"/>
                  </a:cubicBezTo>
                  <a:cubicBezTo>
                    <a:pt x="9" y="191"/>
                    <a:pt x="9" y="191"/>
                    <a:pt x="8" y="191"/>
                  </a:cubicBezTo>
                  <a:cubicBezTo>
                    <a:pt x="8" y="191"/>
                    <a:pt x="8" y="191"/>
                    <a:pt x="8" y="190"/>
                  </a:cubicBezTo>
                  <a:cubicBezTo>
                    <a:pt x="7" y="190"/>
                    <a:pt x="7" y="189"/>
                    <a:pt x="7" y="189"/>
                  </a:cubicBezTo>
                  <a:cubicBezTo>
                    <a:pt x="7" y="188"/>
                    <a:pt x="7" y="187"/>
                    <a:pt x="7" y="187"/>
                  </a:cubicBezTo>
                  <a:cubicBezTo>
                    <a:pt x="7" y="186"/>
                    <a:pt x="7" y="185"/>
                    <a:pt x="7" y="184"/>
                  </a:cubicBezTo>
                  <a:cubicBezTo>
                    <a:pt x="6" y="184"/>
                    <a:pt x="6" y="183"/>
                    <a:pt x="6" y="183"/>
                  </a:cubicBezTo>
                  <a:cubicBezTo>
                    <a:pt x="6" y="182"/>
                    <a:pt x="6" y="182"/>
                    <a:pt x="7" y="182"/>
                  </a:cubicBezTo>
                  <a:cubicBezTo>
                    <a:pt x="7" y="180"/>
                    <a:pt x="7" y="179"/>
                    <a:pt x="6" y="179"/>
                  </a:cubicBezTo>
                  <a:cubicBezTo>
                    <a:pt x="5" y="179"/>
                    <a:pt x="5" y="179"/>
                    <a:pt x="5" y="180"/>
                  </a:cubicBezTo>
                  <a:cubicBezTo>
                    <a:pt x="4" y="181"/>
                    <a:pt x="4" y="181"/>
                    <a:pt x="3" y="181"/>
                  </a:cubicBezTo>
                  <a:cubicBezTo>
                    <a:pt x="3" y="181"/>
                    <a:pt x="3" y="180"/>
                    <a:pt x="3" y="180"/>
                  </a:cubicBezTo>
                  <a:cubicBezTo>
                    <a:pt x="3" y="180"/>
                    <a:pt x="3" y="180"/>
                    <a:pt x="3" y="180"/>
                  </a:cubicBezTo>
                  <a:cubicBezTo>
                    <a:pt x="3" y="179"/>
                    <a:pt x="3" y="179"/>
                    <a:pt x="3" y="179"/>
                  </a:cubicBezTo>
                  <a:cubicBezTo>
                    <a:pt x="3" y="179"/>
                    <a:pt x="3" y="179"/>
                    <a:pt x="3" y="178"/>
                  </a:cubicBezTo>
                  <a:cubicBezTo>
                    <a:pt x="3" y="178"/>
                    <a:pt x="3" y="178"/>
                    <a:pt x="3" y="177"/>
                  </a:cubicBezTo>
                  <a:cubicBezTo>
                    <a:pt x="2" y="177"/>
                    <a:pt x="2" y="176"/>
                    <a:pt x="2" y="176"/>
                  </a:cubicBezTo>
                  <a:lnTo>
                    <a:pt x="1" y="173"/>
                  </a:lnTo>
                  <a:cubicBezTo>
                    <a:pt x="1" y="172"/>
                    <a:pt x="1" y="171"/>
                    <a:pt x="1" y="170"/>
                  </a:cubicBezTo>
                  <a:cubicBezTo>
                    <a:pt x="2" y="169"/>
                    <a:pt x="1" y="168"/>
                    <a:pt x="1" y="168"/>
                  </a:cubicBezTo>
                  <a:cubicBezTo>
                    <a:pt x="1" y="165"/>
                    <a:pt x="1" y="162"/>
                    <a:pt x="1" y="160"/>
                  </a:cubicBezTo>
                  <a:cubicBezTo>
                    <a:pt x="0" y="157"/>
                    <a:pt x="0" y="154"/>
                    <a:pt x="1" y="151"/>
                  </a:cubicBezTo>
                  <a:cubicBezTo>
                    <a:pt x="2" y="151"/>
                    <a:pt x="2" y="151"/>
                    <a:pt x="3" y="151"/>
                  </a:cubicBezTo>
                  <a:cubicBezTo>
                    <a:pt x="3" y="151"/>
                    <a:pt x="4" y="150"/>
                    <a:pt x="3" y="149"/>
                  </a:cubicBezTo>
                  <a:cubicBezTo>
                    <a:pt x="2" y="149"/>
                    <a:pt x="2" y="149"/>
                    <a:pt x="2" y="150"/>
                  </a:cubicBezTo>
                  <a:cubicBezTo>
                    <a:pt x="1" y="151"/>
                    <a:pt x="1" y="151"/>
                    <a:pt x="1" y="151"/>
                  </a:cubicBezTo>
                  <a:cubicBezTo>
                    <a:pt x="1" y="150"/>
                    <a:pt x="0" y="149"/>
                    <a:pt x="1" y="148"/>
                  </a:cubicBezTo>
                  <a:cubicBezTo>
                    <a:pt x="1" y="147"/>
                    <a:pt x="1" y="146"/>
                    <a:pt x="1" y="145"/>
                  </a:cubicBezTo>
                  <a:cubicBezTo>
                    <a:pt x="1" y="144"/>
                    <a:pt x="1" y="143"/>
                    <a:pt x="1" y="142"/>
                  </a:cubicBezTo>
                  <a:cubicBezTo>
                    <a:pt x="0" y="141"/>
                    <a:pt x="0" y="141"/>
                    <a:pt x="1" y="140"/>
                  </a:cubicBezTo>
                  <a:cubicBezTo>
                    <a:pt x="1" y="140"/>
                    <a:pt x="1" y="139"/>
                    <a:pt x="1" y="139"/>
                  </a:cubicBezTo>
                  <a:cubicBezTo>
                    <a:pt x="0" y="138"/>
                    <a:pt x="0" y="138"/>
                    <a:pt x="0" y="137"/>
                  </a:cubicBezTo>
                  <a:cubicBezTo>
                    <a:pt x="1" y="136"/>
                    <a:pt x="1" y="136"/>
                    <a:pt x="1" y="136"/>
                  </a:cubicBezTo>
                  <a:cubicBezTo>
                    <a:pt x="1" y="135"/>
                    <a:pt x="1" y="135"/>
                    <a:pt x="2" y="135"/>
                  </a:cubicBezTo>
                  <a:cubicBezTo>
                    <a:pt x="2" y="135"/>
                    <a:pt x="2" y="135"/>
                    <a:pt x="2" y="134"/>
                  </a:cubicBezTo>
                  <a:cubicBezTo>
                    <a:pt x="2" y="134"/>
                    <a:pt x="1" y="134"/>
                    <a:pt x="1" y="134"/>
                  </a:cubicBezTo>
                  <a:cubicBezTo>
                    <a:pt x="2" y="134"/>
                    <a:pt x="2" y="133"/>
                    <a:pt x="2" y="133"/>
                  </a:cubicBezTo>
                  <a:cubicBezTo>
                    <a:pt x="2" y="133"/>
                    <a:pt x="2" y="133"/>
                    <a:pt x="3" y="132"/>
                  </a:cubicBezTo>
                  <a:cubicBezTo>
                    <a:pt x="3" y="133"/>
                    <a:pt x="4" y="133"/>
                    <a:pt x="5" y="134"/>
                  </a:cubicBezTo>
                  <a:cubicBezTo>
                    <a:pt x="5" y="134"/>
                    <a:pt x="6" y="133"/>
                    <a:pt x="6" y="133"/>
                  </a:cubicBezTo>
                  <a:cubicBezTo>
                    <a:pt x="5" y="132"/>
                    <a:pt x="5" y="132"/>
                    <a:pt x="5" y="131"/>
                  </a:cubicBezTo>
                  <a:cubicBezTo>
                    <a:pt x="4" y="131"/>
                    <a:pt x="4" y="131"/>
                    <a:pt x="3" y="131"/>
                  </a:cubicBezTo>
                  <a:cubicBezTo>
                    <a:pt x="3" y="131"/>
                    <a:pt x="3" y="130"/>
                    <a:pt x="3" y="129"/>
                  </a:cubicBezTo>
                  <a:cubicBezTo>
                    <a:pt x="3" y="130"/>
                    <a:pt x="2" y="130"/>
                    <a:pt x="2" y="131"/>
                  </a:cubicBezTo>
                  <a:cubicBezTo>
                    <a:pt x="2" y="131"/>
                    <a:pt x="1" y="131"/>
                    <a:pt x="1" y="131"/>
                  </a:cubicBezTo>
                  <a:cubicBezTo>
                    <a:pt x="0" y="131"/>
                    <a:pt x="0" y="130"/>
                    <a:pt x="0" y="129"/>
                  </a:cubicBezTo>
                  <a:cubicBezTo>
                    <a:pt x="1" y="128"/>
                    <a:pt x="1" y="127"/>
                    <a:pt x="1" y="127"/>
                  </a:cubicBezTo>
                  <a:cubicBezTo>
                    <a:pt x="0" y="123"/>
                    <a:pt x="0" y="120"/>
                    <a:pt x="0" y="117"/>
                  </a:cubicBezTo>
                  <a:cubicBezTo>
                    <a:pt x="0" y="114"/>
                    <a:pt x="1" y="110"/>
                    <a:pt x="1" y="107"/>
                  </a:cubicBezTo>
                  <a:lnTo>
                    <a:pt x="1" y="58"/>
                  </a:lnTo>
                  <a:cubicBezTo>
                    <a:pt x="1" y="56"/>
                    <a:pt x="1" y="54"/>
                    <a:pt x="1" y="52"/>
                  </a:cubicBezTo>
                  <a:cubicBezTo>
                    <a:pt x="1" y="50"/>
                    <a:pt x="1" y="48"/>
                    <a:pt x="1" y="46"/>
                  </a:cubicBezTo>
                  <a:cubicBezTo>
                    <a:pt x="0" y="45"/>
                    <a:pt x="0" y="43"/>
                    <a:pt x="0" y="42"/>
                  </a:cubicBezTo>
                  <a:cubicBezTo>
                    <a:pt x="0" y="40"/>
                    <a:pt x="1" y="39"/>
                    <a:pt x="1" y="37"/>
                  </a:cubicBezTo>
                  <a:cubicBezTo>
                    <a:pt x="1" y="33"/>
                    <a:pt x="1" y="28"/>
                    <a:pt x="0" y="24"/>
                  </a:cubicBezTo>
                  <a:cubicBezTo>
                    <a:pt x="0" y="19"/>
                    <a:pt x="0" y="15"/>
                    <a:pt x="1" y="10"/>
                  </a:cubicBezTo>
                  <a:cubicBezTo>
                    <a:pt x="1" y="10"/>
                    <a:pt x="2" y="10"/>
                    <a:pt x="2" y="10"/>
                  </a:cubicBezTo>
                  <a:cubicBezTo>
                    <a:pt x="3" y="10"/>
                    <a:pt x="3" y="9"/>
                    <a:pt x="3" y="9"/>
                  </a:cubicBezTo>
                  <a:cubicBezTo>
                    <a:pt x="3" y="8"/>
                    <a:pt x="3" y="8"/>
                    <a:pt x="2" y="8"/>
                  </a:cubicBezTo>
                  <a:cubicBezTo>
                    <a:pt x="2" y="7"/>
                    <a:pt x="1" y="7"/>
                    <a:pt x="1" y="7"/>
                  </a:cubicBezTo>
                  <a:cubicBezTo>
                    <a:pt x="1" y="6"/>
                    <a:pt x="1" y="6"/>
                    <a:pt x="0" y="5"/>
                  </a:cubicBezTo>
                  <a:cubicBezTo>
                    <a:pt x="0" y="4"/>
                    <a:pt x="0" y="4"/>
                    <a:pt x="1" y="3"/>
                  </a:cubicBezTo>
                  <a:cubicBezTo>
                    <a:pt x="1" y="3"/>
                    <a:pt x="1" y="2"/>
                    <a:pt x="1" y="2"/>
                  </a:cubicBezTo>
                  <a:cubicBezTo>
                    <a:pt x="1" y="2"/>
                    <a:pt x="1" y="2"/>
                    <a:pt x="2" y="2"/>
                  </a:cubicBezTo>
                  <a:cubicBezTo>
                    <a:pt x="2" y="2"/>
                    <a:pt x="2" y="1"/>
                    <a:pt x="1" y="0"/>
                  </a:cubicBezTo>
                  <a:cubicBezTo>
                    <a:pt x="3" y="0"/>
                    <a:pt x="5" y="0"/>
                    <a:pt x="7" y="0"/>
                  </a:cubicBezTo>
                  <a:lnTo>
                    <a:pt x="14" y="0"/>
                  </a:lnTo>
                  <a:cubicBezTo>
                    <a:pt x="16" y="0"/>
                    <a:pt x="18" y="0"/>
                    <a:pt x="20" y="0"/>
                  </a:cubicBezTo>
                  <a:cubicBezTo>
                    <a:pt x="22" y="0"/>
                    <a:pt x="24" y="0"/>
                    <a:pt x="26" y="0"/>
                  </a:cubicBezTo>
                  <a:cubicBezTo>
                    <a:pt x="26" y="0"/>
                    <a:pt x="27" y="0"/>
                    <a:pt x="27" y="0"/>
                  </a:cubicBezTo>
                  <a:cubicBezTo>
                    <a:pt x="27" y="0"/>
                    <a:pt x="28" y="0"/>
                    <a:pt x="28" y="0"/>
                  </a:cubicBezTo>
                  <a:cubicBezTo>
                    <a:pt x="28" y="0"/>
                    <a:pt x="28" y="0"/>
                    <a:pt x="29" y="1"/>
                  </a:cubicBezTo>
                  <a:cubicBezTo>
                    <a:pt x="29" y="1"/>
                    <a:pt x="29" y="1"/>
                    <a:pt x="29" y="1"/>
                  </a:cubicBezTo>
                  <a:cubicBezTo>
                    <a:pt x="30" y="1"/>
                    <a:pt x="30" y="1"/>
                    <a:pt x="30" y="0"/>
                  </a:cubicBezTo>
                  <a:cubicBezTo>
                    <a:pt x="30" y="0"/>
                    <a:pt x="30" y="0"/>
                    <a:pt x="30" y="0"/>
                  </a:cubicBezTo>
                  <a:lnTo>
                    <a:pt x="32" y="0"/>
                  </a:lnTo>
                  <a:cubicBezTo>
                    <a:pt x="32" y="0"/>
                    <a:pt x="33" y="0"/>
                    <a:pt x="33" y="0"/>
                  </a:cubicBezTo>
                  <a:cubicBezTo>
                    <a:pt x="33" y="1"/>
                    <a:pt x="33" y="1"/>
                    <a:pt x="33" y="1"/>
                  </a:cubicBezTo>
                  <a:cubicBezTo>
                    <a:pt x="33" y="2"/>
                    <a:pt x="33" y="2"/>
                    <a:pt x="33" y="3"/>
                  </a:cubicBezTo>
                  <a:cubicBezTo>
                    <a:pt x="33" y="3"/>
                    <a:pt x="34" y="3"/>
                    <a:pt x="35" y="2"/>
                  </a:cubicBezTo>
                  <a:cubicBezTo>
                    <a:pt x="35" y="2"/>
                    <a:pt x="36" y="1"/>
                    <a:pt x="36" y="0"/>
                  </a:cubicBezTo>
                  <a:cubicBezTo>
                    <a:pt x="36" y="0"/>
                    <a:pt x="37" y="0"/>
                    <a:pt x="37" y="0"/>
                  </a:cubicBezTo>
                  <a:cubicBezTo>
                    <a:pt x="37" y="0"/>
                    <a:pt x="38" y="0"/>
                    <a:pt x="38" y="0"/>
                  </a:cubicBezTo>
                  <a:cubicBezTo>
                    <a:pt x="39" y="0"/>
                    <a:pt x="39" y="0"/>
                    <a:pt x="39" y="1"/>
                  </a:cubicBezTo>
                  <a:cubicBezTo>
                    <a:pt x="40" y="1"/>
                    <a:pt x="40" y="1"/>
                    <a:pt x="40" y="1"/>
                  </a:cubicBezTo>
                  <a:cubicBezTo>
                    <a:pt x="41" y="1"/>
                    <a:pt x="41" y="1"/>
                    <a:pt x="41" y="1"/>
                  </a:cubicBezTo>
                  <a:cubicBezTo>
                    <a:pt x="41" y="0"/>
                    <a:pt x="41" y="0"/>
                    <a:pt x="42" y="0"/>
                  </a:cubicBezTo>
                  <a:cubicBezTo>
                    <a:pt x="42" y="0"/>
                    <a:pt x="42" y="0"/>
                    <a:pt x="42" y="1"/>
                  </a:cubicBezTo>
                  <a:cubicBezTo>
                    <a:pt x="42" y="1"/>
                    <a:pt x="42" y="1"/>
                    <a:pt x="43" y="1"/>
                  </a:cubicBezTo>
                  <a:cubicBezTo>
                    <a:pt x="43" y="2"/>
                    <a:pt x="44" y="1"/>
                    <a:pt x="44" y="1"/>
                  </a:cubicBezTo>
                  <a:cubicBezTo>
                    <a:pt x="44" y="1"/>
                    <a:pt x="44" y="1"/>
                    <a:pt x="44" y="1"/>
                  </a:cubicBezTo>
                  <a:cubicBezTo>
                    <a:pt x="45" y="1"/>
                    <a:pt x="45" y="1"/>
                    <a:pt x="45" y="1"/>
                  </a:cubicBezTo>
                  <a:cubicBezTo>
                    <a:pt x="45" y="2"/>
                    <a:pt x="45" y="2"/>
                    <a:pt x="45" y="2"/>
                  </a:cubicBezTo>
                  <a:cubicBezTo>
                    <a:pt x="46" y="2"/>
                    <a:pt x="46" y="2"/>
                    <a:pt x="46" y="2"/>
                  </a:cubicBezTo>
                  <a:cubicBezTo>
                    <a:pt x="46" y="1"/>
                    <a:pt x="46" y="1"/>
                    <a:pt x="47" y="1"/>
                  </a:cubicBezTo>
                  <a:cubicBezTo>
                    <a:pt x="47" y="1"/>
                    <a:pt x="48" y="2"/>
                    <a:pt x="48" y="2"/>
                  </a:cubicBezTo>
                  <a:cubicBezTo>
                    <a:pt x="49" y="3"/>
                    <a:pt x="49" y="3"/>
                    <a:pt x="50" y="2"/>
                  </a:cubicBezTo>
                  <a:cubicBezTo>
                    <a:pt x="50" y="2"/>
                    <a:pt x="50" y="1"/>
                    <a:pt x="50" y="1"/>
                  </a:cubicBezTo>
                  <a:cubicBezTo>
                    <a:pt x="49" y="1"/>
                    <a:pt x="49" y="1"/>
                    <a:pt x="49" y="0"/>
                  </a:cubicBezTo>
                  <a:cubicBezTo>
                    <a:pt x="50" y="0"/>
                    <a:pt x="51" y="0"/>
                    <a:pt x="52" y="0"/>
                  </a:cubicBezTo>
                  <a:cubicBezTo>
                    <a:pt x="52" y="1"/>
                    <a:pt x="52" y="1"/>
                    <a:pt x="52" y="1"/>
                  </a:cubicBezTo>
                  <a:cubicBezTo>
                    <a:pt x="53" y="2"/>
                    <a:pt x="53" y="2"/>
                    <a:pt x="54" y="2"/>
                  </a:cubicBezTo>
                  <a:cubicBezTo>
                    <a:pt x="54" y="2"/>
                    <a:pt x="54" y="3"/>
                    <a:pt x="54" y="3"/>
                  </a:cubicBezTo>
                  <a:cubicBezTo>
                    <a:pt x="55" y="3"/>
                    <a:pt x="55" y="3"/>
                    <a:pt x="55" y="3"/>
                  </a:cubicBezTo>
                  <a:cubicBezTo>
                    <a:pt x="56" y="3"/>
                    <a:pt x="56" y="2"/>
                    <a:pt x="56" y="2"/>
                  </a:cubicBezTo>
                  <a:cubicBezTo>
                    <a:pt x="55" y="2"/>
                    <a:pt x="55" y="2"/>
                    <a:pt x="55" y="2"/>
                  </a:cubicBezTo>
                  <a:cubicBezTo>
                    <a:pt x="55" y="1"/>
                    <a:pt x="54" y="1"/>
                    <a:pt x="54" y="1"/>
                  </a:cubicBezTo>
                  <a:cubicBezTo>
                    <a:pt x="54" y="1"/>
                    <a:pt x="54" y="1"/>
                    <a:pt x="54" y="0"/>
                  </a:cubicBezTo>
                  <a:cubicBezTo>
                    <a:pt x="54" y="0"/>
                    <a:pt x="54" y="0"/>
                    <a:pt x="55" y="0"/>
                  </a:cubicBezTo>
                  <a:cubicBezTo>
                    <a:pt x="55" y="0"/>
                    <a:pt x="56" y="0"/>
                    <a:pt x="56" y="0"/>
                  </a:cubicBezTo>
                  <a:lnTo>
                    <a:pt x="56" y="146"/>
                  </a:lnTo>
                  <a:cubicBezTo>
                    <a:pt x="56" y="151"/>
                    <a:pt x="56" y="155"/>
                    <a:pt x="56" y="159"/>
                  </a:cubicBezTo>
                  <a:cubicBezTo>
                    <a:pt x="56" y="163"/>
                    <a:pt x="56" y="167"/>
                    <a:pt x="56" y="171"/>
                  </a:cubicBezTo>
                  <a:cubicBezTo>
                    <a:pt x="56" y="173"/>
                    <a:pt x="57" y="175"/>
                    <a:pt x="57" y="177"/>
                  </a:cubicBezTo>
                  <a:cubicBezTo>
                    <a:pt x="58" y="179"/>
                    <a:pt x="59" y="180"/>
                    <a:pt x="61" y="181"/>
                  </a:cubicBezTo>
                  <a:cubicBezTo>
                    <a:pt x="61" y="181"/>
                    <a:pt x="61" y="181"/>
                    <a:pt x="62" y="181"/>
                  </a:cubicBezTo>
                  <a:cubicBezTo>
                    <a:pt x="62" y="181"/>
                    <a:pt x="62" y="181"/>
                    <a:pt x="63" y="181"/>
                  </a:cubicBezTo>
                  <a:cubicBezTo>
                    <a:pt x="66" y="181"/>
                    <a:pt x="69" y="180"/>
                    <a:pt x="70" y="177"/>
                  </a:cubicBezTo>
                  <a:cubicBezTo>
                    <a:pt x="70" y="177"/>
                    <a:pt x="70" y="176"/>
                    <a:pt x="71" y="176"/>
                  </a:cubicBezTo>
                  <a:cubicBezTo>
                    <a:pt x="71" y="175"/>
                    <a:pt x="71" y="175"/>
                    <a:pt x="71" y="175"/>
                  </a:cubicBezTo>
                  <a:cubicBezTo>
                    <a:pt x="71" y="174"/>
                    <a:pt x="71" y="174"/>
                    <a:pt x="71" y="174"/>
                  </a:cubicBezTo>
                  <a:cubicBezTo>
                    <a:pt x="71" y="173"/>
                    <a:pt x="71" y="172"/>
                    <a:pt x="71" y="171"/>
                  </a:cubicBezTo>
                  <a:cubicBezTo>
                    <a:pt x="71" y="170"/>
                    <a:pt x="72" y="169"/>
                    <a:pt x="72" y="167"/>
                  </a:cubicBezTo>
                  <a:cubicBezTo>
                    <a:pt x="72" y="165"/>
                    <a:pt x="72" y="163"/>
                    <a:pt x="72" y="161"/>
                  </a:cubicBezTo>
                  <a:cubicBezTo>
                    <a:pt x="72" y="159"/>
                    <a:pt x="72" y="157"/>
                    <a:pt x="72" y="155"/>
                  </a:cubicBezTo>
                  <a:cubicBezTo>
                    <a:pt x="72" y="155"/>
                    <a:pt x="72" y="155"/>
                    <a:pt x="72" y="156"/>
                  </a:cubicBezTo>
                  <a:cubicBezTo>
                    <a:pt x="73" y="156"/>
                    <a:pt x="73" y="156"/>
                    <a:pt x="73" y="156"/>
                  </a:cubicBezTo>
                  <a:cubicBezTo>
                    <a:pt x="73" y="156"/>
                    <a:pt x="74" y="156"/>
                    <a:pt x="74" y="157"/>
                  </a:cubicBezTo>
                  <a:cubicBezTo>
                    <a:pt x="74" y="157"/>
                    <a:pt x="75" y="157"/>
                    <a:pt x="75" y="157"/>
                  </a:cubicBezTo>
                  <a:cubicBezTo>
                    <a:pt x="76" y="157"/>
                    <a:pt x="76" y="156"/>
                    <a:pt x="77" y="156"/>
                  </a:cubicBezTo>
                  <a:cubicBezTo>
                    <a:pt x="77" y="155"/>
                    <a:pt x="77" y="154"/>
                    <a:pt x="77" y="154"/>
                  </a:cubicBezTo>
                  <a:cubicBezTo>
                    <a:pt x="78" y="153"/>
                    <a:pt x="78" y="152"/>
                    <a:pt x="77" y="152"/>
                  </a:cubicBezTo>
                  <a:cubicBezTo>
                    <a:pt x="77" y="151"/>
                    <a:pt x="77" y="150"/>
                    <a:pt x="76" y="150"/>
                  </a:cubicBezTo>
                  <a:cubicBezTo>
                    <a:pt x="75" y="150"/>
                    <a:pt x="75" y="150"/>
                    <a:pt x="75" y="150"/>
                  </a:cubicBezTo>
                  <a:cubicBezTo>
                    <a:pt x="74" y="150"/>
                    <a:pt x="74" y="150"/>
                    <a:pt x="74" y="150"/>
                  </a:cubicBezTo>
                  <a:cubicBezTo>
                    <a:pt x="73" y="150"/>
                    <a:pt x="73" y="150"/>
                    <a:pt x="73" y="151"/>
                  </a:cubicBezTo>
                  <a:cubicBezTo>
                    <a:pt x="73" y="151"/>
                    <a:pt x="72" y="151"/>
                    <a:pt x="72" y="152"/>
                  </a:cubicBezTo>
                  <a:cubicBezTo>
                    <a:pt x="72" y="137"/>
                    <a:pt x="72" y="123"/>
                    <a:pt x="72" y="109"/>
                  </a:cubicBezTo>
                  <a:cubicBezTo>
                    <a:pt x="71" y="95"/>
                    <a:pt x="71" y="81"/>
                    <a:pt x="72" y="66"/>
                  </a:cubicBezTo>
                  <a:lnTo>
                    <a:pt x="72" y="66"/>
                  </a:lnTo>
                  <a:lnTo>
                    <a:pt x="72" y="65"/>
                  </a:lnTo>
                  <a:cubicBezTo>
                    <a:pt x="72" y="64"/>
                    <a:pt x="72" y="62"/>
                    <a:pt x="72" y="61"/>
                  </a:cubicBezTo>
                  <a:cubicBezTo>
                    <a:pt x="72" y="59"/>
                    <a:pt x="72" y="58"/>
                    <a:pt x="72" y="57"/>
                  </a:cubicBezTo>
                  <a:cubicBezTo>
                    <a:pt x="72" y="55"/>
                    <a:pt x="72" y="53"/>
                    <a:pt x="72" y="52"/>
                  </a:cubicBezTo>
                  <a:cubicBezTo>
                    <a:pt x="72" y="50"/>
                    <a:pt x="72" y="48"/>
                    <a:pt x="72" y="47"/>
                  </a:cubicBezTo>
                  <a:cubicBezTo>
                    <a:pt x="72" y="46"/>
                    <a:pt x="72" y="44"/>
                    <a:pt x="72" y="41"/>
                  </a:cubicBezTo>
                  <a:cubicBezTo>
                    <a:pt x="72" y="39"/>
                    <a:pt x="72" y="37"/>
                    <a:pt x="72" y="35"/>
                  </a:cubicBezTo>
                  <a:cubicBezTo>
                    <a:pt x="72" y="29"/>
                    <a:pt x="72" y="23"/>
                    <a:pt x="72" y="17"/>
                  </a:cubicBezTo>
                  <a:cubicBezTo>
                    <a:pt x="72" y="11"/>
                    <a:pt x="72" y="6"/>
                    <a:pt x="72" y="0"/>
                  </a:cubicBezTo>
                  <a:cubicBezTo>
                    <a:pt x="76" y="0"/>
                    <a:pt x="81" y="0"/>
                    <a:pt x="86" y="0"/>
                  </a:cubicBezTo>
                  <a:cubicBezTo>
                    <a:pt x="90" y="0"/>
                    <a:pt x="95" y="0"/>
                    <a:pt x="100" y="0"/>
                  </a:cubicBezTo>
                  <a:cubicBezTo>
                    <a:pt x="100" y="0"/>
                    <a:pt x="101" y="0"/>
                    <a:pt x="102" y="0"/>
                  </a:cubicBezTo>
                  <a:cubicBezTo>
                    <a:pt x="102" y="0"/>
                    <a:pt x="103" y="0"/>
                    <a:pt x="104" y="0"/>
                  </a:cubicBezTo>
                  <a:cubicBezTo>
                    <a:pt x="104" y="0"/>
                    <a:pt x="104" y="0"/>
                    <a:pt x="104" y="0"/>
                  </a:cubicBezTo>
                  <a:cubicBezTo>
                    <a:pt x="104" y="1"/>
                    <a:pt x="105" y="1"/>
                    <a:pt x="105" y="1"/>
                  </a:cubicBezTo>
                  <a:cubicBezTo>
                    <a:pt x="105" y="1"/>
                    <a:pt x="105" y="1"/>
                    <a:pt x="105" y="0"/>
                  </a:cubicBezTo>
                  <a:cubicBezTo>
                    <a:pt x="106" y="0"/>
                    <a:pt x="106" y="0"/>
                    <a:pt x="106" y="0"/>
                  </a:cubicBezTo>
                  <a:cubicBezTo>
                    <a:pt x="107" y="0"/>
                    <a:pt x="107" y="0"/>
                    <a:pt x="107" y="0"/>
                  </a:cubicBezTo>
                  <a:cubicBezTo>
                    <a:pt x="108" y="0"/>
                    <a:pt x="108" y="0"/>
                    <a:pt x="108" y="0"/>
                  </a:cubicBezTo>
                  <a:cubicBezTo>
                    <a:pt x="109" y="0"/>
                    <a:pt x="109" y="1"/>
                    <a:pt x="109" y="1"/>
                  </a:cubicBezTo>
                  <a:cubicBezTo>
                    <a:pt x="109" y="1"/>
                    <a:pt x="109" y="2"/>
                    <a:pt x="109" y="2"/>
                  </a:cubicBezTo>
                  <a:cubicBezTo>
                    <a:pt x="110" y="2"/>
                    <a:pt x="110" y="1"/>
                    <a:pt x="110" y="1"/>
                  </a:cubicBezTo>
                  <a:cubicBezTo>
                    <a:pt x="110" y="1"/>
                    <a:pt x="110" y="0"/>
                    <a:pt x="110" y="0"/>
                  </a:cubicBezTo>
                  <a:cubicBezTo>
                    <a:pt x="111" y="0"/>
                    <a:pt x="112" y="0"/>
                    <a:pt x="112" y="0"/>
                  </a:cubicBezTo>
                  <a:cubicBezTo>
                    <a:pt x="113" y="1"/>
                    <a:pt x="114" y="1"/>
                    <a:pt x="114" y="1"/>
                  </a:cubicBezTo>
                  <a:cubicBezTo>
                    <a:pt x="115" y="1"/>
                    <a:pt x="115" y="1"/>
                    <a:pt x="116" y="0"/>
                  </a:cubicBezTo>
                  <a:cubicBezTo>
                    <a:pt x="117" y="0"/>
                    <a:pt x="117" y="0"/>
                    <a:pt x="118" y="0"/>
                  </a:cubicBezTo>
                  <a:cubicBezTo>
                    <a:pt x="119" y="0"/>
                    <a:pt x="121" y="0"/>
                    <a:pt x="122" y="0"/>
                  </a:cubicBezTo>
                  <a:cubicBezTo>
                    <a:pt x="124" y="0"/>
                    <a:pt x="125" y="0"/>
                    <a:pt x="127" y="0"/>
                  </a:cubicBezTo>
                  <a:cubicBezTo>
                    <a:pt x="127" y="1"/>
                    <a:pt x="127" y="1"/>
                    <a:pt x="127" y="1"/>
                  </a:cubicBezTo>
                  <a:cubicBezTo>
                    <a:pt x="126" y="2"/>
                    <a:pt x="126" y="2"/>
                    <a:pt x="126" y="2"/>
                  </a:cubicBezTo>
                  <a:cubicBezTo>
                    <a:pt x="126" y="2"/>
                    <a:pt x="126" y="2"/>
                    <a:pt x="126" y="2"/>
                  </a:cubicBezTo>
                  <a:cubicBezTo>
                    <a:pt x="127" y="2"/>
                    <a:pt x="127" y="2"/>
                    <a:pt x="127" y="3"/>
                  </a:cubicBezTo>
                  <a:cubicBezTo>
                    <a:pt x="127" y="4"/>
                    <a:pt x="127" y="5"/>
                    <a:pt x="127" y="6"/>
                  </a:cubicBezTo>
                  <a:cubicBezTo>
                    <a:pt x="127" y="7"/>
                    <a:pt x="127" y="8"/>
                    <a:pt x="126" y="9"/>
                  </a:cubicBezTo>
                  <a:cubicBezTo>
                    <a:pt x="127" y="10"/>
                    <a:pt x="127" y="12"/>
                    <a:pt x="127" y="14"/>
                  </a:cubicBezTo>
                  <a:lnTo>
                    <a:pt x="127" y="19"/>
                  </a:lnTo>
                  <a:lnTo>
                    <a:pt x="127" y="148"/>
                  </a:lnTo>
                  <a:cubicBezTo>
                    <a:pt x="127" y="153"/>
                    <a:pt x="127" y="159"/>
                    <a:pt x="127" y="164"/>
                  </a:cubicBezTo>
                  <a:cubicBezTo>
                    <a:pt x="126" y="169"/>
                    <a:pt x="126" y="175"/>
                    <a:pt x="125" y="180"/>
                  </a:cubicBezTo>
                  <a:cubicBezTo>
                    <a:pt x="122" y="188"/>
                    <a:pt x="118" y="195"/>
                    <a:pt x="112" y="201"/>
                  </a:cubicBezTo>
                  <a:cubicBezTo>
                    <a:pt x="112" y="201"/>
                    <a:pt x="112" y="202"/>
                    <a:pt x="111" y="202"/>
                  </a:cubicBezTo>
                  <a:cubicBezTo>
                    <a:pt x="111" y="202"/>
                    <a:pt x="110" y="203"/>
                    <a:pt x="110" y="203"/>
                  </a:cubicBezTo>
                  <a:cubicBezTo>
                    <a:pt x="110" y="202"/>
                    <a:pt x="109" y="202"/>
                    <a:pt x="109" y="202"/>
                  </a:cubicBezTo>
                  <a:cubicBezTo>
                    <a:pt x="109" y="201"/>
                    <a:pt x="109" y="201"/>
                    <a:pt x="109" y="201"/>
                  </a:cubicBezTo>
                  <a:cubicBezTo>
                    <a:pt x="108" y="201"/>
                    <a:pt x="108" y="202"/>
                    <a:pt x="108" y="202"/>
                  </a:cubicBezTo>
                  <a:cubicBezTo>
                    <a:pt x="108" y="203"/>
                    <a:pt x="108" y="204"/>
                    <a:pt x="109" y="204"/>
                  </a:cubicBezTo>
                  <a:cubicBezTo>
                    <a:pt x="107" y="205"/>
                    <a:pt x="106" y="206"/>
                    <a:pt x="105" y="207"/>
                  </a:cubicBezTo>
                  <a:cubicBezTo>
                    <a:pt x="104" y="208"/>
                    <a:pt x="102" y="209"/>
                    <a:pt x="101" y="209"/>
                  </a:cubicBezTo>
                  <a:cubicBezTo>
                    <a:pt x="101" y="209"/>
                    <a:pt x="101" y="208"/>
                    <a:pt x="102" y="208"/>
                  </a:cubicBezTo>
                  <a:cubicBezTo>
                    <a:pt x="102" y="207"/>
                    <a:pt x="102" y="206"/>
                    <a:pt x="102" y="206"/>
                  </a:cubicBezTo>
                  <a:cubicBezTo>
                    <a:pt x="102" y="205"/>
                    <a:pt x="102" y="205"/>
                    <a:pt x="102" y="204"/>
                  </a:cubicBezTo>
                  <a:cubicBezTo>
                    <a:pt x="101" y="203"/>
                    <a:pt x="101" y="203"/>
                    <a:pt x="100" y="203"/>
                  </a:cubicBezTo>
                  <a:cubicBezTo>
                    <a:pt x="100" y="203"/>
                    <a:pt x="99" y="203"/>
                    <a:pt x="99" y="203"/>
                  </a:cubicBezTo>
                  <a:cubicBezTo>
                    <a:pt x="99" y="203"/>
                    <a:pt x="98" y="203"/>
                    <a:pt x="98" y="204"/>
                  </a:cubicBezTo>
                  <a:cubicBezTo>
                    <a:pt x="98" y="204"/>
                    <a:pt x="98" y="204"/>
                    <a:pt x="99" y="204"/>
                  </a:cubicBezTo>
                  <a:cubicBezTo>
                    <a:pt x="99" y="204"/>
                    <a:pt x="99" y="205"/>
                    <a:pt x="99" y="205"/>
                  </a:cubicBezTo>
                  <a:cubicBezTo>
                    <a:pt x="100" y="206"/>
                    <a:pt x="100" y="206"/>
                    <a:pt x="99" y="206"/>
                  </a:cubicBezTo>
                  <a:cubicBezTo>
                    <a:pt x="99" y="206"/>
                    <a:pt x="99" y="207"/>
                    <a:pt x="99" y="207"/>
                  </a:cubicBezTo>
                  <a:cubicBezTo>
                    <a:pt x="99" y="208"/>
                    <a:pt x="99" y="208"/>
                    <a:pt x="100" y="207"/>
                  </a:cubicBezTo>
                  <a:cubicBezTo>
                    <a:pt x="100" y="207"/>
                    <a:pt x="100" y="207"/>
                    <a:pt x="101" y="207"/>
                  </a:cubicBezTo>
                  <a:cubicBezTo>
                    <a:pt x="100" y="207"/>
                    <a:pt x="100" y="208"/>
                    <a:pt x="100" y="208"/>
                  </a:cubicBezTo>
                  <a:cubicBezTo>
                    <a:pt x="99" y="209"/>
                    <a:pt x="99" y="209"/>
                    <a:pt x="99" y="209"/>
                  </a:cubicBezTo>
                  <a:cubicBezTo>
                    <a:pt x="98" y="209"/>
                    <a:pt x="98" y="209"/>
                    <a:pt x="98" y="209"/>
                  </a:cubicBezTo>
                  <a:cubicBezTo>
                    <a:pt x="98" y="209"/>
                    <a:pt x="98" y="209"/>
                    <a:pt x="97" y="209"/>
                  </a:cubicBezTo>
                  <a:cubicBezTo>
                    <a:pt x="97" y="209"/>
                    <a:pt x="97" y="209"/>
                    <a:pt x="97" y="210"/>
                  </a:cubicBezTo>
                  <a:cubicBezTo>
                    <a:pt x="97" y="210"/>
                    <a:pt x="97" y="211"/>
                    <a:pt x="98" y="211"/>
                  </a:cubicBezTo>
                  <a:cubicBezTo>
                    <a:pt x="93" y="213"/>
                    <a:pt x="88" y="215"/>
                    <a:pt x="82" y="216"/>
                  </a:cubicBezTo>
                  <a:cubicBezTo>
                    <a:pt x="76" y="217"/>
                    <a:pt x="69" y="217"/>
                    <a:pt x="63" y="217"/>
                  </a:cubicBezTo>
                  <a:lnTo>
                    <a:pt x="62" y="215"/>
                  </a:lnTo>
                  <a:cubicBezTo>
                    <a:pt x="62" y="215"/>
                    <a:pt x="62" y="215"/>
                    <a:pt x="62" y="215"/>
                  </a:cubicBezTo>
                  <a:cubicBezTo>
                    <a:pt x="63" y="215"/>
                    <a:pt x="63" y="215"/>
                    <a:pt x="63" y="215"/>
                  </a:cubicBezTo>
                  <a:cubicBezTo>
                    <a:pt x="63" y="214"/>
                    <a:pt x="63" y="214"/>
                    <a:pt x="63" y="213"/>
                  </a:cubicBezTo>
                  <a:cubicBezTo>
                    <a:pt x="63" y="212"/>
                    <a:pt x="63" y="212"/>
                    <a:pt x="63" y="212"/>
                  </a:cubicBezTo>
                  <a:cubicBezTo>
                    <a:pt x="62" y="212"/>
                    <a:pt x="62" y="212"/>
                    <a:pt x="62" y="213"/>
                  </a:cubicBezTo>
                  <a:cubicBezTo>
                    <a:pt x="62" y="213"/>
                    <a:pt x="62" y="214"/>
                    <a:pt x="62" y="215"/>
                  </a:cubicBezTo>
                  <a:cubicBezTo>
                    <a:pt x="62" y="215"/>
                    <a:pt x="62" y="216"/>
                    <a:pt x="61" y="216"/>
                  </a:cubicBezTo>
                  <a:cubicBezTo>
                    <a:pt x="61" y="216"/>
                    <a:pt x="61" y="217"/>
                    <a:pt x="61" y="217"/>
                  </a:cubicBezTo>
                  <a:cubicBezTo>
                    <a:pt x="61" y="217"/>
                    <a:pt x="60" y="217"/>
                    <a:pt x="59" y="217"/>
                  </a:cubicBezTo>
                  <a:cubicBezTo>
                    <a:pt x="58" y="217"/>
                    <a:pt x="58" y="217"/>
                    <a:pt x="57" y="216"/>
                  </a:cubicBezTo>
                  <a:cubicBezTo>
                    <a:pt x="58" y="216"/>
                    <a:pt x="58" y="216"/>
                    <a:pt x="58" y="216"/>
                  </a:cubicBezTo>
                  <a:cubicBezTo>
                    <a:pt x="58" y="216"/>
                    <a:pt x="58" y="216"/>
                    <a:pt x="58" y="215"/>
                  </a:cubicBezTo>
                  <a:cubicBezTo>
                    <a:pt x="59" y="215"/>
                    <a:pt x="59" y="215"/>
                    <a:pt x="59" y="215"/>
                  </a:cubicBezTo>
                  <a:cubicBezTo>
                    <a:pt x="60" y="214"/>
                    <a:pt x="60" y="214"/>
                    <a:pt x="59" y="213"/>
                  </a:cubicBezTo>
                  <a:cubicBezTo>
                    <a:pt x="58" y="214"/>
                    <a:pt x="58" y="214"/>
                    <a:pt x="58" y="215"/>
                  </a:cubicBezTo>
                  <a:cubicBezTo>
                    <a:pt x="58" y="215"/>
                    <a:pt x="57" y="216"/>
                    <a:pt x="57" y="216"/>
                  </a:cubicBezTo>
                  <a:cubicBezTo>
                    <a:pt x="56" y="216"/>
                    <a:pt x="55" y="216"/>
                    <a:pt x="55" y="216"/>
                  </a:cubicBezTo>
                  <a:cubicBezTo>
                    <a:pt x="54" y="217"/>
                    <a:pt x="53" y="217"/>
                    <a:pt x="52" y="216"/>
                  </a:cubicBezTo>
                  <a:cubicBezTo>
                    <a:pt x="52" y="216"/>
                    <a:pt x="52" y="216"/>
                    <a:pt x="52" y="216"/>
                  </a:cubicBezTo>
                  <a:cubicBezTo>
                    <a:pt x="52" y="216"/>
                    <a:pt x="52" y="216"/>
                    <a:pt x="52" y="216"/>
                  </a:cubicBezTo>
                  <a:cubicBezTo>
                    <a:pt x="51" y="215"/>
                    <a:pt x="51" y="215"/>
                    <a:pt x="51" y="215"/>
                  </a:cubicBezTo>
                  <a:cubicBezTo>
                    <a:pt x="51" y="215"/>
                    <a:pt x="51" y="215"/>
                    <a:pt x="50" y="215"/>
                  </a:cubicBezTo>
                  <a:cubicBezTo>
                    <a:pt x="50" y="215"/>
                    <a:pt x="50" y="215"/>
                    <a:pt x="50" y="214"/>
                  </a:cubicBezTo>
                  <a:cubicBezTo>
                    <a:pt x="50" y="214"/>
                    <a:pt x="49" y="214"/>
                    <a:pt x="49" y="213"/>
                  </a:cubicBezTo>
                  <a:cubicBezTo>
                    <a:pt x="49" y="213"/>
                    <a:pt x="49" y="213"/>
                    <a:pt x="49" y="212"/>
                  </a:cubicBezTo>
                  <a:cubicBezTo>
                    <a:pt x="50" y="211"/>
                    <a:pt x="49" y="211"/>
                    <a:pt x="49" y="211"/>
                  </a:cubicBezTo>
                  <a:cubicBezTo>
                    <a:pt x="48" y="211"/>
                    <a:pt x="48" y="211"/>
                    <a:pt x="48" y="212"/>
                  </a:cubicBezTo>
                  <a:cubicBezTo>
                    <a:pt x="48" y="212"/>
                    <a:pt x="47" y="213"/>
                    <a:pt x="47" y="213"/>
                  </a:cubicBezTo>
                  <a:cubicBezTo>
                    <a:pt x="47" y="213"/>
                    <a:pt x="48" y="213"/>
                    <a:pt x="48" y="213"/>
                  </a:cubicBezTo>
                  <a:cubicBezTo>
                    <a:pt x="48" y="214"/>
                    <a:pt x="48" y="214"/>
                    <a:pt x="48" y="215"/>
                  </a:cubicBezTo>
                  <a:cubicBezTo>
                    <a:pt x="49" y="215"/>
                    <a:pt x="49" y="215"/>
                    <a:pt x="49" y="216"/>
                  </a:cubicBezTo>
                  <a:cubicBezTo>
                    <a:pt x="48" y="216"/>
                    <a:pt x="48" y="216"/>
                    <a:pt x="48" y="215"/>
                  </a:cubicBezTo>
                  <a:cubicBezTo>
                    <a:pt x="48" y="215"/>
                    <a:pt x="48" y="215"/>
                    <a:pt x="48" y="215"/>
                  </a:cubicBezTo>
                  <a:cubicBezTo>
                    <a:pt x="47" y="215"/>
                    <a:pt x="47" y="215"/>
                    <a:pt x="47" y="214"/>
                  </a:cubicBezTo>
                  <a:cubicBezTo>
                    <a:pt x="48" y="214"/>
                    <a:pt x="48" y="214"/>
                    <a:pt x="47" y="213"/>
                  </a:cubicBezTo>
                  <a:cubicBezTo>
                    <a:pt x="47" y="213"/>
                    <a:pt x="47" y="213"/>
                    <a:pt x="47" y="213"/>
                  </a:cubicBezTo>
                  <a:cubicBezTo>
                    <a:pt x="46" y="213"/>
                    <a:pt x="46" y="213"/>
                    <a:pt x="46" y="213"/>
                  </a:cubicBezTo>
                  <a:cubicBezTo>
                    <a:pt x="46" y="214"/>
                    <a:pt x="45" y="214"/>
                    <a:pt x="45" y="214"/>
                  </a:cubicBezTo>
                  <a:cubicBezTo>
                    <a:pt x="45" y="214"/>
                    <a:pt x="45" y="215"/>
                    <a:pt x="45" y="215"/>
                  </a:cubicBezTo>
                  <a:cubicBezTo>
                    <a:pt x="45" y="215"/>
                    <a:pt x="45" y="215"/>
                    <a:pt x="45" y="214"/>
                  </a:cubicBezTo>
                  <a:cubicBezTo>
                    <a:pt x="44" y="214"/>
                    <a:pt x="44" y="214"/>
                    <a:pt x="45" y="213"/>
                  </a:cubicBezTo>
                  <a:cubicBezTo>
                    <a:pt x="45" y="213"/>
                    <a:pt x="45" y="213"/>
                    <a:pt x="45" y="213"/>
                  </a:cubicBezTo>
                  <a:cubicBezTo>
                    <a:pt x="45" y="212"/>
                    <a:pt x="45" y="212"/>
                    <a:pt x="45" y="212"/>
                  </a:cubicBezTo>
                  <a:cubicBezTo>
                    <a:pt x="47" y="211"/>
                    <a:pt x="48" y="211"/>
                    <a:pt x="49" y="210"/>
                  </a:cubicBezTo>
                  <a:cubicBezTo>
                    <a:pt x="49" y="210"/>
                    <a:pt x="49" y="210"/>
                    <a:pt x="49" y="210"/>
                  </a:cubicBezTo>
                  <a:cubicBezTo>
                    <a:pt x="50" y="210"/>
                    <a:pt x="50" y="211"/>
                    <a:pt x="50" y="211"/>
                  </a:cubicBezTo>
                  <a:cubicBezTo>
                    <a:pt x="50" y="211"/>
                    <a:pt x="50" y="211"/>
                    <a:pt x="50" y="211"/>
                  </a:cubicBezTo>
                  <a:cubicBezTo>
                    <a:pt x="51" y="211"/>
                    <a:pt x="51" y="211"/>
                    <a:pt x="51" y="211"/>
                  </a:cubicBezTo>
                  <a:cubicBezTo>
                    <a:pt x="51" y="211"/>
                    <a:pt x="51" y="212"/>
                    <a:pt x="52" y="212"/>
                  </a:cubicBezTo>
                  <a:cubicBezTo>
                    <a:pt x="52" y="212"/>
                    <a:pt x="52" y="212"/>
                    <a:pt x="52" y="212"/>
                  </a:cubicBezTo>
                  <a:cubicBezTo>
                    <a:pt x="53" y="212"/>
                    <a:pt x="53" y="212"/>
                    <a:pt x="53" y="213"/>
                  </a:cubicBezTo>
                  <a:cubicBezTo>
                    <a:pt x="53" y="213"/>
                    <a:pt x="53" y="213"/>
                    <a:pt x="53" y="213"/>
                  </a:cubicBezTo>
                  <a:cubicBezTo>
                    <a:pt x="53" y="213"/>
                    <a:pt x="53" y="213"/>
                    <a:pt x="54" y="213"/>
                  </a:cubicBezTo>
                  <a:cubicBezTo>
                    <a:pt x="54" y="212"/>
                    <a:pt x="53" y="212"/>
                    <a:pt x="53" y="212"/>
                  </a:cubicBezTo>
                  <a:cubicBezTo>
                    <a:pt x="53" y="212"/>
                    <a:pt x="53" y="212"/>
                    <a:pt x="52" y="212"/>
                  </a:cubicBezTo>
                  <a:cubicBezTo>
                    <a:pt x="52" y="212"/>
                    <a:pt x="52" y="211"/>
                    <a:pt x="52" y="211"/>
                  </a:cubicBezTo>
                  <a:cubicBezTo>
                    <a:pt x="52" y="211"/>
                    <a:pt x="52" y="211"/>
                    <a:pt x="51" y="211"/>
                  </a:cubicBezTo>
                  <a:cubicBezTo>
                    <a:pt x="51" y="210"/>
                    <a:pt x="51" y="210"/>
                    <a:pt x="51" y="209"/>
                  </a:cubicBezTo>
                  <a:cubicBezTo>
                    <a:pt x="51" y="209"/>
                    <a:pt x="51" y="208"/>
                    <a:pt x="50" y="208"/>
                  </a:cubicBezTo>
                  <a:cubicBezTo>
                    <a:pt x="50" y="208"/>
                    <a:pt x="50" y="208"/>
                    <a:pt x="50" y="208"/>
                  </a:cubicBezTo>
                  <a:cubicBezTo>
                    <a:pt x="50" y="208"/>
                    <a:pt x="49" y="208"/>
                    <a:pt x="49" y="208"/>
                  </a:cubicBezTo>
                  <a:cubicBezTo>
                    <a:pt x="49" y="208"/>
                    <a:pt x="49" y="207"/>
                    <a:pt x="49" y="207"/>
                  </a:cubicBezTo>
                  <a:cubicBezTo>
                    <a:pt x="49" y="206"/>
                    <a:pt x="49" y="206"/>
                    <a:pt x="48" y="206"/>
                  </a:cubicBezTo>
                  <a:cubicBezTo>
                    <a:pt x="48" y="207"/>
                    <a:pt x="48" y="207"/>
                    <a:pt x="48" y="208"/>
                  </a:cubicBezTo>
                  <a:cubicBezTo>
                    <a:pt x="48" y="208"/>
                    <a:pt x="47" y="209"/>
                    <a:pt x="47" y="209"/>
                  </a:cubicBezTo>
                  <a:cubicBezTo>
                    <a:pt x="46" y="209"/>
                    <a:pt x="46" y="208"/>
                    <a:pt x="46" y="208"/>
                  </a:cubicBezTo>
                  <a:cubicBezTo>
                    <a:pt x="46" y="207"/>
                    <a:pt x="47" y="206"/>
                    <a:pt x="47" y="206"/>
                  </a:cubicBezTo>
                  <a:cubicBezTo>
                    <a:pt x="47" y="206"/>
                    <a:pt x="47" y="205"/>
                    <a:pt x="47" y="205"/>
                  </a:cubicBezTo>
                  <a:cubicBezTo>
                    <a:pt x="47" y="204"/>
                    <a:pt x="47" y="203"/>
                    <a:pt x="47" y="203"/>
                  </a:cubicBezTo>
                  <a:cubicBezTo>
                    <a:pt x="46" y="203"/>
                    <a:pt x="46" y="203"/>
                    <a:pt x="46" y="204"/>
                  </a:cubicBezTo>
                  <a:cubicBezTo>
                    <a:pt x="46" y="204"/>
                    <a:pt x="45" y="204"/>
                    <a:pt x="45" y="205"/>
                  </a:cubicBezTo>
                  <a:cubicBezTo>
                    <a:pt x="45" y="205"/>
                    <a:pt x="45" y="205"/>
                    <a:pt x="45" y="205"/>
                  </a:cubicBezTo>
                  <a:cubicBezTo>
                    <a:pt x="44" y="204"/>
                    <a:pt x="44" y="204"/>
                    <a:pt x="44" y="204"/>
                  </a:cubicBezTo>
                  <a:cubicBezTo>
                    <a:pt x="44" y="205"/>
                    <a:pt x="44" y="205"/>
                    <a:pt x="44" y="205"/>
                  </a:cubicBezTo>
                  <a:cubicBezTo>
                    <a:pt x="44" y="205"/>
                    <a:pt x="44" y="205"/>
                    <a:pt x="44" y="205"/>
                  </a:cubicBezTo>
                  <a:cubicBezTo>
                    <a:pt x="44" y="205"/>
                    <a:pt x="43" y="205"/>
                    <a:pt x="43" y="206"/>
                  </a:cubicBezTo>
                  <a:cubicBezTo>
                    <a:pt x="43" y="206"/>
                    <a:pt x="43" y="206"/>
                    <a:pt x="43" y="207"/>
                  </a:cubicBezTo>
                  <a:cubicBezTo>
                    <a:pt x="42" y="207"/>
                    <a:pt x="42" y="206"/>
                    <a:pt x="42" y="206"/>
                  </a:cubicBezTo>
                  <a:cubicBezTo>
                    <a:pt x="42" y="205"/>
                    <a:pt x="42" y="205"/>
                    <a:pt x="42" y="205"/>
                  </a:cubicBezTo>
                  <a:cubicBezTo>
                    <a:pt x="43" y="205"/>
                    <a:pt x="43" y="204"/>
                    <a:pt x="43" y="204"/>
                  </a:cubicBezTo>
                  <a:cubicBezTo>
                    <a:pt x="43" y="204"/>
                    <a:pt x="42" y="203"/>
                    <a:pt x="42" y="203"/>
                  </a:cubicBezTo>
                  <a:cubicBezTo>
                    <a:pt x="41" y="203"/>
                    <a:pt x="41" y="203"/>
                    <a:pt x="40" y="203"/>
                  </a:cubicBezTo>
                  <a:cubicBezTo>
                    <a:pt x="40" y="203"/>
                    <a:pt x="39" y="203"/>
                    <a:pt x="39" y="203"/>
                  </a:cubicBezTo>
                  <a:cubicBezTo>
                    <a:pt x="38" y="203"/>
                    <a:pt x="38" y="202"/>
                    <a:pt x="38" y="201"/>
                  </a:cubicBezTo>
                  <a:cubicBezTo>
                    <a:pt x="37" y="201"/>
                    <a:pt x="37" y="202"/>
                    <a:pt x="37" y="203"/>
                  </a:cubicBezTo>
                  <a:cubicBezTo>
                    <a:pt x="37" y="203"/>
                    <a:pt x="37" y="203"/>
                    <a:pt x="37" y="203"/>
                  </a:cubicBezTo>
                  <a:cubicBezTo>
                    <a:pt x="37" y="203"/>
                    <a:pt x="37" y="204"/>
                    <a:pt x="37" y="204"/>
                  </a:cubicBezTo>
                  <a:cubicBezTo>
                    <a:pt x="37" y="204"/>
                    <a:pt x="37" y="204"/>
                    <a:pt x="37" y="204"/>
                  </a:cubicBezTo>
                  <a:cubicBezTo>
                    <a:pt x="37" y="204"/>
                    <a:pt x="37" y="205"/>
                    <a:pt x="37" y="205"/>
                  </a:cubicBezTo>
                  <a:cubicBezTo>
                    <a:pt x="37" y="205"/>
                    <a:pt x="37" y="205"/>
                    <a:pt x="37" y="205"/>
                  </a:cubicBezTo>
                  <a:cubicBezTo>
                    <a:pt x="37" y="205"/>
                    <a:pt x="37" y="205"/>
                    <a:pt x="37" y="206"/>
                  </a:cubicBezTo>
                  <a:cubicBezTo>
                    <a:pt x="37" y="206"/>
                    <a:pt x="37" y="206"/>
                    <a:pt x="36" y="206"/>
                  </a:cubicBezTo>
                  <a:cubicBezTo>
                    <a:pt x="36" y="206"/>
                    <a:pt x="36" y="206"/>
                    <a:pt x="35" y="206"/>
                  </a:cubicBezTo>
                  <a:cubicBezTo>
                    <a:pt x="35" y="206"/>
                    <a:pt x="35" y="206"/>
                    <a:pt x="35" y="207"/>
                  </a:cubicBezTo>
                  <a:cubicBezTo>
                    <a:pt x="35" y="207"/>
                    <a:pt x="35" y="207"/>
                    <a:pt x="35" y="208"/>
                  </a:cubicBezTo>
                  <a:cubicBezTo>
                    <a:pt x="34" y="207"/>
                    <a:pt x="34" y="207"/>
                    <a:pt x="34" y="207"/>
                  </a:cubicBezTo>
                  <a:cubicBezTo>
                    <a:pt x="34" y="207"/>
                    <a:pt x="34" y="206"/>
                    <a:pt x="34" y="206"/>
                  </a:cubicBezTo>
                  <a:lnTo>
                    <a:pt x="35" y="206"/>
                  </a:lnTo>
                  <a:cubicBezTo>
                    <a:pt x="35" y="205"/>
                    <a:pt x="35" y="205"/>
                    <a:pt x="34" y="205"/>
                  </a:cubicBezTo>
                  <a:cubicBezTo>
                    <a:pt x="34" y="205"/>
                    <a:pt x="34" y="205"/>
                    <a:pt x="34" y="205"/>
                  </a:cubicBezTo>
                  <a:cubicBezTo>
                    <a:pt x="33" y="206"/>
                    <a:pt x="33" y="206"/>
                    <a:pt x="33" y="206"/>
                  </a:cubicBezTo>
                  <a:lnTo>
                    <a:pt x="31" y="209"/>
                  </a:lnTo>
                  <a:cubicBezTo>
                    <a:pt x="31" y="209"/>
                    <a:pt x="30" y="209"/>
                    <a:pt x="30" y="209"/>
                  </a:cubicBezTo>
                  <a:cubicBezTo>
                    <a:pt x="29" y="209"/>
                    <a:pt x="29" y="209"/>
                    <a:pt x="29" y="208"/>
                  </a:cubicBezTo>
                  <a:cubicBezTo>
                    <a:pt x="28" y="208"/>
                    <a:pt x="28" y="208"/>
                    <a:pt x="28" y="208"/>
                  </a:cubicBezTo>
                  <a:cubicBezTo>
                    <a:pt x="28" y="208"/>
                    <a:pt x="28" y="208"/>
                    <a:pt x="27" y="208"/>
                  </a:cubicBezTo>
                  <a:cubicBezTo>
                    <a:pt x="27" y="207"/>
                    <a:pt x="27" y="207"/>
                    <a:pt x="27" y="207"/>
                  </a:cubicBezTo>
                  <a:cubicBezTo>
                    <a:pt x="26" y="207"/>
                    <a:pt x="26" y="207"/>
                    <a:pt x="25" y="206"/>
                  </a:cubicBezTo>
                  <a:cubicBezTo>
                    <a:pt x="25" y="206"/>
                    <a:pt x="24" y="206"/>
                    <a:pt x="24" y="205"/>
                  </a:cubicBezTo>
                  <a:cubicBezTo>
                    <a:pt x="24" y="205"/>
                    <a:pt x="24" y="204"/>
                    <a:pt x="23" y="204"/>
                  </a:cubicBezTo>
                  <a:cubicBezTo>
                    <a:pt x="23" y="204"/>
                    <a:pt x="23" y="204"/>
                    <a:pt x="22" y="204"/>
                  </a:cubicBezTo>
                  <a:cubicBezTo>
                    <a:pt x="22" y="204"/>
                    <a:pt x="22" y="204"/>
                    <a:pt x="22" y="205"/>
                  </a:cubicBezTo>
                  <a:cubicBezTo>
                    <a:pt x="21" y="205"/>
                    <a:pt x="21" y="205"/>
                    <a:pt x="20" y="204"/>
                  </a:cubicBezTo>
                  <a:cubicBezTo>
                    <a:pt x="20" y="204"/>
                    <a:pt x="20" y="204"/>
                    <a:pt x="19" y="203"/>
                  </a:cubicBezTo>
                  <a:cubicBezTo>
                    <a:pt x="19" y="203"/>
                    <a:pt x="18" y="203"/>
                    <a:pt x="18" y="202"/>
                  </a:cubicBezTo>
                  <a:cubicBezTo>
                    <a:pt x="17" y="202"/>
                    <a:pt x="17" y="202"/>
                    <a:pt x="17" y="201"/>
                  </a:cubicBezTo>
                  <a:cubicBezTo>
                    <a:pt x="17" y="201"/>
                    <a:pt x="17" y="201"/>
                    <a:pt x="17" y="201"/>
                  </a:cubicBezTo>
                  <a:cubicBezTo>
                    <a:pt x="17" y="200"/>
                    <a:pt x="17" y="200"/>
                    <a:pt x="17" y="200"/>
                  </a:cubicBezTo>
                  <a:cubicBezTo>
                    <a:pt x="17" y="199"/>
                    <a:pt x="17" y="199"/>
                    <a:pt x="17" y="198"/>
                  </a:cubicBezTo>
                  <a:cubicBezTo>
                    <a:pt x="16" y="198"/>
                    <a:pt x="16" y="197"/>
                    <a:pt x="16" y="196"/>
                  </a:cubicBezTo>
                  <a:cubicBezTo>
                    <a:pt x="16" y="196"/>
                    <a:pt x="15" y="196"/>
                    <a:pt x="14" y="196"/>
                  </a:cubicBezTo>
                  <a:cubicBezTo>
                    <a:pt x="14" y="195"/>
                    <a:pt x="13" y="196"/>
                    <a:pt x="13" y="196"/>
                  </a:cubicBezTo>
                  <a:cubicBezTo>
                    <a:pt x="13" y="196"/>
                    <a:pt x="13" y="197"/>
                    <a:pt x="14" y="196"/>
                  </a:cubicBezTo>
                  <a:cubicBezTo>
                    <a:pt x="14" y="196"/>
                    <a:pt x="15" y="196"/>
                    <a:pt x="15" y="196"/>
                  </a:cubicBezTo>
                  <a:cubicBezTo>
                    <a:pt x="15" y="197"/>
                    <a:pt x="15" y="197"/>
                    <a:pt x="15" y="198"/>
                  </a:cubicBezTo>
                  <a:cubicBezTo>
                    <a:pt x="15" y="198"/>
                    <a:pt x="14" y="198"/>
                    <a:pt x="14" y="199"/>
                  </a:cubicBezTo>
                  <a:cubicBezTo>
                    <a:pt x="14" y="198"/>
                    <a:pt x="13" y="198"/>
                    <a:pt x="13" y="197"/>
                  </a:cubicBezTo>
                  <a:cubicBezTo>
                    <a:pt x="13" y="197"/>
                    <a:pt x="13" y="197"/>
                    <a:pt x="13" y="196"/>
                  </a:cubicBezTo>
                  <a:lnTo>
                    <a:pt x="12" y="196"/>
                  </a:lnTo>
                  <a:cubicBezTo>
                    <a:pt x="12" y="195"/>
                    <a:pt x="12" y="195"/>
                    <a:pt x="12" y="196"/>
                  </a:cubicBezTo>
                  <a:cubicBezTo>
                    <a:pt x="12" y="196"/>
                    <a:pt x="12" y="196"/>
                    <a:pt x="12" y="196"/>
                  </a:cubicBezTo>
                  <a:cubicBezTo>
                    <a:pt x="12" y="196"/>
                    <a:pt x="12" y="196"/>
                    <a:pt x="11" y="195"/>
                  </a:cubicBezTo>
                  <a:cubicBezTo>
                    <a:pt x="11" y="195"/>
                    <a:pt x="11" y="195"/>
                    <a:pt x="11" y="195"/>
                  </a:cubicBezTo>
                  <a:cubicBezTo>
                    <a:pt x="11" y="195"/>
                    <a:pt x="11" y="194"/>
                    <a:pt x="11" y="194"/>
                  </a:cubicBezTo>
                  <a:cubicBezTo>
                    <a:pt x="11" y="194"/>
                    <a:pt x="12" y="193"/>
                    <a:pt x="12" y="193"/>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7" name="Freeform 82">
              <a:extLst>
                <a:ext uri="{FF2B5EF4-FFF2-40B4-BE49-F238E27FC236}">
                  <a16:creationId xmlns:a16="http://schemas.microsoft.com/office/drawing/2014/main" id="{584156BA-8B9C-4D45-9B66-BEC41F07CDF3}"/>
                </a:ext>
              </a:extLst>
            </p:cNvPr>
            <p:cNvSpPr>
              <a:spLocks noEditPoints="1"/>
            </p:cNvSpPr>
            <p:nvPr/>
          </p:nvSpPr>
          <p:spPr bwMode="auto">
            <a:xfrm>
              <a:off x="4839418" y="1613769"/>
              <a:ext cx="71955" cy="177767"/>
            </a:xfrm>
            <a:custGeom>
              <a:avLst/>
              <a:gdLst>
                <a:gd name="T0" fmla="*/ 27 w 90"/>
                <a:gd name="T1" fmla="*/ 3 h 213"/>
                <a:gd name="T2" fmla="*/ 1 w 90"/>
                <a:gd name="T3" fmla="*/ 3 h 213"/>
                <a:gd name="T4" fmla="*/ 30 w 90"/>
                <a:gd name="T5" fmla="*/ 2 h 213"/>
                <a:gd name="T6" fmla="*/ 53 w 90"/>
                <a:gd name="T7" fmla="*/ 3 h 213"/>
                <a:gd name="T8" fmla="*/ 53 w 90"/>
                <a:gd name="T9" fmla="*/ 3 h 213"/>
                <a:gd name="T10" fmla="*/ 12 w 90"/>
                <a:gd name="T11" fmla="*/ 6 h 213"/>
                <a:gd name="T12" fmla="*/ 24 w 90"/>
                <a:gd name="T13" fmla="*/ 5 h 213"/>
                <a:gd name="T14" fmla="*/ 48 w 90"/>
                <a:gd name="T15" fmla="*/ 7 h 213"/>
                <a:gd name="T16" fmla="*/ 66 w 90"/>
                <a:gd name="T17" fmla="*/ 210 h 213"/>
                <a:gd name="T18" fmla="*/ 35 w 90"/>
                <a:gd name="T19" fmla="*/ 208 h 213"/>
                <a:gd name="T20" fmla="*/ 67 w 90"/>
                <a:gd name="T21" fmla="*/ 206 h 213"/>
                <a:gd name="T22" fmla="*/ 76 w 90"/>
                <a:gd name="T23" fmla="*/ 204 h 213"/>
                <a:gd name="T24" fmla="*/ 46 w 90"/>
                <a:gd name="T25" fmla="*/ 202 h 213"/>
                <a:gd name="T26" fmla="*/ 67 w 90"/>
                <a:gd name="T27" fmla="*/ 197 h 213"/>
                <a:gd name="T28" fmla="*/ 36 w 90"/>
                <a:gd name="T29" fmla="*/ 191 h 213"/>
                <a:gd name="T30" fmla="*/ 43 w 90"/>
                <a:gd name="T31" fmla="*/ 184 h 213"/>
                <a:gd name="T32" fmla="*/ 12 w 90"/>
                <a:gd name="T33" fmla="*/ 181 h 213"/>
                <a:gd name="T34" fmla="*/ 38 w 90"/>
                <a:gd name="T35" fmla="*/ 179 h 213"/>
                <a:gd name="T36" fmla="*/ 41 w 90"/>
                <a:gd name="T37" fmla="*/ 172 h 213"/>
                <a:gd name="T38" fmla="*/ 49 w 90"/>
                <a:gd name="T39" fmla="*/ 166 h 213"/>
                <a:gd name="T40" fmla="*/ 23 w 90"/>
                <a:gd name="T41" fmla="*/ 161 h 213"/>
                <a:gd name="T42" fmla="*/ 6 w 90"/>
                <a:gd name="T43" fmla="*/ 129 h 213"/>
                <a:gd name="T44" fmla="*/ 1 w 90"/>
                <a:gd name="T45" fmla="*/ 99 h 213"/>
                <a:gd name="T46" fmla="*/ 37 w 90"/>
                <a:gd name="T47" fmla="*/ 69 h 213"/>
                <a:gd name="T48" fmla="*/ 41 w 90"/>
                <a:gd name="T49" fmla="*/ 36 h 213"/>
                <a:gd name="T50" fmla="*/ 40 w 90"/>
                <a:gd name="T51" fmla="*/ 33 h 213"/>
                <a:gd name="T52" fmla="*/ 46 w 90"/>
                <a:gd name="T53" fmla="*/ 31 h 213"/>
                <a:gd name="T54" fmla="*/ 32 w 90"/>
                <a:gd name="T55" fmla="*/ 32 h 213"/>
                <a:gd name="T56" fmla="*/ 8 w 90"/>
                <a:gd name="T57" fmla="*/ 29 h 213"/>
                <a:gd name="T58" fmla="*/ 25 w 90"/>
                <a:gd name="T59" fmla="*/ 26 h 213"/>
                <a:gd name="T60" fmla="*/ 44 w 90"/>
                <a:gd name="T61" fmla="*/ 32 h 213"/>
                <a:gd name="T62" fmla="*/ 36 w 90"/>
                <a:gd name="T63" fmla="*/ 25 h 213"/>
                <a:gd name="T64" fmla="*/ 48 w 90"/>
                <a:gd name="T65" fmla="*/ 25 h 213"/>
                <a:gd name="T66" fmla="*/ 50 w 90"/>
                <a:gd name="T67" fmla="*/ 22 h 213"/>
                <a:gd name="T68" fmla="*/ 41 w 90"/>
                <a:gd name="T69" fmla="*/ 25 h 213"/>
                <a:gd name="T70" fmla="*/ 11 w 90"/>
                <a:gd name="T71" fmla="*/ 21 h 213"/>
                <a:gd name="T72" fmla="*/ 13 w 90"/>
                <a:gd name="T73" fmla="*/ 20 h 213"/>
                <a:gd name="T74" fmla="*/ 20 w 90"/>
                <a:gd name="T75" fmla="*/ 18 h 213"/>
                <a:gd name="T76" fmla="*/ 32 w 90"/>
                <a:gd name="T77" fmla="*/ 20 h 213"/>
                <a:gd name="T78" fmla="*/ 34 w 90"/>
                <a:gd name="T79" fmla="*/ 13 h 213"/>
                <a:gd name="T80" fmla="*/ 41 w 90"/>
                <a:gd name="T81" fmla="*/ 13 h 213"/>
                <a:gd name="T82" fmla="*/ 9 w 90"/>
                <a:gd name="T83" fmla="*/ 14 h 213"/>
                <a:gd name="T84" fmla="*/ 25 w 90"/>
                <a:gd name="T85" fmla="*/ 11 h 213"/>
                <a:gd name="T86" fmla="*/ 27 w 90"/>
                <a:gd name="T87" fmla="*/ 9 h 213"/>
                <a:gd name="T88" fmla="*/ 24 w 90"/>
                <a:gd name="T89" fmla="*/ 6 h 213"/>
                <a:gd name="T90" fmla="*/ 33 w 90"/>
                <a:gd name="T91" fmla="*/ 7 h 213"/>
                <a:gd name="T92" fmla="*/ 44 w 90"/>
                <a:gd name="T93" fmla="*/ 8 h 213"/>
                <a:gd name="T94" fmla="*/ 52 w 90"/>
                <a:gd name="T95" fmla="*/ 9 h 213"/>
                <a:gd name="T96" fmla="*/ 55 w 90"/>
                <a:gd name="T97" fmla="*/ 15 h 213"/>
                <a:gd name="T98" fmla="*/ 90 w 90"/>
                <a:gd name="T99" fmla="*/ 200 h 213"/>
                <a:gd name="T100" fmla="*/ 87 w 90"/>
                <a:gd name="T101" fmla="*/ 211 h 213"/>
                <a:gd name="T102" fmla="*/ 82 w 90"/>
                <a:gd name="T103" fmla="*/ 210 h 213"/>
                <a:gd name="T104" fmla="*/ 75 w 90"/>
                <a:gd name="T105" fmla="*/ 211 h 213"/>
                <a:gd name="T106" fmla="*/ 68 w 90"/>
                <a:gd name="T107" fmla="*/ 213 h 213"/>
                <a:gd name="T108" fmla="*/ 0 w 90"/>
                <a:gd name="T109" fmla="*/ 205 h 213"/>
                <a:gd name="T110" fmla="*/ 0 w 90"/>
                <a:gd name="T111" fmla="*/ 30 h 213"/>
                <a:gd name="T112" fmla="*/ 2 w 90"/>
                <a:gd name="T113" fmla="*/ 15 h 213"/>
                <a:gd name="T114" fmla="*/ 3 w 90"/>
                <a:gd name="T115" fmla="*/ 10 h 213"/>
                <a:gd name="T116" fmla="*/ 11 w 90"/>
                <a:gd name="T117" fmla="*/ 8 h 213"/>
                <a:gd name="T118" fmla="*/ 18 w 90"/>
                <a:gd name="T119" fmla="*/ 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 h="213">
                  <a:moveTo>
                    <a:pt x="41" y="1"/>
                  </a:moveTo>
                  <a:cubicBezTo>
                    <a:pt x="41" y="1"/>
                    <a:pt x="41" y="2"/>
                    <a:pt x="40" y="2"/>
                  </a:cubicBezTo>
                  <a:cubicBezTo>
                    <a:pt x="40" y="1"/>
                    <a:pt x="39" y="1"/>
                    <a:pt x="39" y="1"/>
                  </a:cubicBezTo>
                  <a:cubicBezTo>
                    <a:pt x="39" y="1"/>
                    <a:pt x="39" y="1"/>
                    <a:pt x="39" y="1"/>
                  </a:cubicBezTo>
                  <a:cubicBezTo>
                    <a:pt x="39" y="1"/>
                    <a:pt x="39" y="1"/>
                    <a:pt x="39" y="1"/>
                  </a:cubicBezTo>
                  <a:cubicBezTo>
                    <a:pt x="39" y="0"/>
                    <a:pt x="39" y="0"/>
                    <a:pt x="40" y="0"/>
                  </a:cubicBezTo>
                  <a:cubicBezTo>
                    <a:pt x="41" y="0"/>
                    <a:pt x="41" y="1"/>
                    <a:pt x="41" y="1"/>
                  </a:cubicBezTo>
                  <a:close/>
                  <a:moveTo>
                    <a:pt x="27" y="3"/>
                  </a:moveTo>
                  <a:cubicBezTo>
                    <a:pt x="26" y="3"/>
                    <a:pt x="26" y="3"/>
                    <a:pt x="25" y="3"/>
                  </a:cubicBezTo>
                  <a:cubicBezTo>
                    <a:pt x="24" y="3"/>
                    <a:pt x="23" y="2"/>
                    <a:pt x="23" y="1"/>
                  </a:cubicBezTo>
                  <a:cubicBezTo>
                    <a:pt x="23" y="1"/>
                    <a:pt x="24" y="1"/>
                    <a:pt x="24" y="1"/>
                  </a:cubicBezTo>
                  <a:cubicBezTo>
                    <a:pt x="24" y="1"/>
                    <a:pt x="24" y="1"/>
                    <a:pt x="24" y="1"/>
                  </a:cubicBezTo>
                  <a:cubicBezTo>
                    <a:pt x="25" y="0"/>
                    <a:pt x="25" y="0"/>
                    <a:pt x="26" y="1"/>
                  </a:cubicBezTo>
                  <a:cubicBezTo>
                    <a:pt x="26" y="1"/>
                    <a:pt x="27" y="2"/>
                    <a:pt x="27" y="3"/>
                  </a:cubicBezTo>
                  <a:close/>
                  <a:moveTo>
                    <a:pt x="31" y="1"/>
                  </a:moveTo>
                  <a:cubicBezTo>
                    <a:pt x="31" y="1"/>
                    <a:pt x="31" y="1"/>
                    <a:pt x="30" y="1"/>
                  </a:cubicBezTo>
                  <a:cubicBezTo>
                    <a:pt x="30" y="1"/>
                    <a:pt x="30" y="1"/>
                    <a:pt x="30" y="1"/>
                  </a:cubicBezTo>
                  <a:lnTo>
                    <a:pt x="30" y="1"/>
                  </a:lnTo>
                  <a:cubicBezTo>
                    <a:pt x="30" y="0"/>
                    <a:pt x="30" y="0"/>
                    <a:pt x="30" y="0"/>
                  </a:cubicBezTo>
                  <a:cubicBezTo>
                    <a:pt x="30" y="0"/>
                    <a:pt x="31" y="0"/>
                    <a:pt x="31" y="1"/>
                  </a:cubicBezTo>
                  <a:close/>
                  <a:moveTo>
                    <a:pt x="36" y="1"/>
                  </a:moveTo>
                  <a:cubicBezTo>
                    <a:pt x="36" y="1"/>
                    <a:pt x="36" y="1"/>
                    <a:pt x="36" y="1"/>
                  </a:cubicBezTo>
                  <a:cubicBezTo>
                    <a:pt x="35" y="1"/>
                    <a:pt x="35" y="1"/>
                    <a:pt x="35" y="1"/>
                  </a:cubicBezTo>
                  <a:cubicBezTo>
                    <a:pt x="35" y="1"/>
                    <a:pt x="35" y="0"/>
                    <a:pt x="35" y="0"/>
                  </a:cubicBezTo>
                  <a:cubicBezTo>
                    <a:pt x="35" y="0"/>
                    <a:pt x="36" y="0"/>
                    <a:pt x="36" y="1"/>
                  </a:cubicBezTo>
                  <a:close/>
                  <a:moveTo>
                    <a:pt x="1" y="1"/>
                  </a:moveTo>
                  <a:cubicBezTo>
                    <a:pt x="1" y="2"/>
                    <a:pt x="2" y="2"/>
                    <a:pt x="2" y="2"/>
                  </a:cubicBezTo>
                  <a:cubicBezTo>
                    <a:pt x="2" y="3"/>
                    <a:pt x="1" y="3"/>
                    <a:pt x="1" y="3"/>
                  </a:cubicBezTo>
                  <a:cubicBezTo>
                    <a:pt x="1" y="3"/>
                    <a:pt x="1" y="3"/>
                    <a:pt x="0" y="3"/>
                  </a:cubicBezTo>
                  <a:cubicBezTo>
                    <a:pt x="0" y="3"/>
                    <a:pt x="0" y="2"/>
                    <a:pt x="0" y="2"/>
                  </a:cubicBezTo>
                  <a:cubicBezTo>
                    <a:pt x="0" y="2"/>
                    <a:pt x="0" y="1"/>
                    <a:pt x="1" y="1"/>
                  </a:cubicBezTo>
                  <a:cubicBezTo>
                    <a:pt x="1" y="1"/>
                    <a:pt x="1" y="1"/>
                    <a:pt x="1" y="1"/>
                  </a:cubicBezTo>
                  <a:close/>
                  <a:moveTo>
                    <a:pt x="31" y="3"/>
                  </a:moveTo>
                  <a:cubicBezTo>
                    <a:pt x="31" y="3"/>
                    <a:pt x="30" y="3"/>
                    <a:pt x="30" y="4"/>
                  </a:cubicBezTo>
                  <a:cubicBezTo>
                    <a:pt x="30" y="4"/>
                    <a:pt x="29" y="4"/>
                    <a:pt x="29" y="4"/>
                  </a:cubicBezTo>
                  <a:cubicBezTo>
                    <a:pt x="29" y="4"/>
                    <a:pt x="28" y="4"/>
                    <a:pt x="28" y="4"/>
                  </a:cubicBezTo>
                  <a:cubicBezTo>
                    <a:pt x="28" y="4"/>
                    <a:pt x="28" y="3"/>
                    <a:pt x="28" y="3"/>
                  </a:cubicBezTo>
                  <a:cubicBezTo>
                    <a:pt x="28" y="3"/>
                    <a:pt x="28" y="2"/>
                    <a:pt x="27" y="2"/>
                  </a:cubicBezTo>
                  <a:cubicBezTo>
                    <a:pt x="27" y="2"/>
                    <a:pt x="28" y="1"/>
                    <a:pt x="28" y="1"/>
                  </a:cubicBezTo>
                  <a:cubicBezTo>
                    <a:pt x="28" y="1"/>
                    <a:pt x="29" y="1"/>
                    <a:pt x="29" y="2"/>
                  </a:cubicBezTo>
                  <a:cubicBezTo>
                    <a:pt x="29" y="2"/>
                    <a:pt x="29" y="2"/>
                    <a:pt x="29" y="2"/>
                  </a:cubicBezTo>
                  <a:cubicBezTo>
                    <a:pt x="29" y="2"/>
                    <a:pt x="30" y="2"/>
                    <a:pt x="30" y="2"/>
                  </a:cubicBezTo>
                  <a:cubicBezTo>
                    <a:pt x="30" y="2"/>
                    <a:pt x="31" y="2"/>
                    <a:pt x="31" y="3"/>
                  </a:cubicBezTo>
                  <a:close/>
                  <a:moveTo>
                    <a:pt x="15" y="2"/>
                  </a:moveTo>
                  <a:cubicBezTo>
                    <a:pt x="15" y="3"/>
                    <a:pt x="15" y="3"/>
                    <a:pt x="15" y="3"/>
                  </a:cubicBezTo>
                  <a:cubicBezTo>
                    <a:pt x="15" y="4"/>
                    <a:pt x="15" y="4"/>
                    <a:pt x="15" y="4"/>
                  </a:cubicBezTo>
                  <a:cubicBezTo>
                    <a:pt x="16" y="4"/>
                    <a:pt x="17" y="4"/>
                    <a:pt x="17" y="5"/>
                  </a:cubicBezTo>
                  <a:cubicBezTo>
                    <a:pt x="17" y="5"/>
                    <a:pt x="17" y="6"/>
                    <a:pt x="16" y="6"/>
                  </a:cubicBezTo>
                  <a:cubicBezTo>
                    <a:pt x="16" y="6"/>
                    <a:pt x="15" y="5"/>
                    <a:pt x="15" y="5"/>
                  </a:cubicBezTo>
                  <a:cubicBezTo>
                    <a:pt x="15" y="5"/>
                    <a:pt x="15" y="5"/>
                    <a:pt x="15" y="5"/>
                  </a:cubicBezTo>
                  <a:cubicBezTo>
                    <a:pt x="14" y="4"/>
                    <a:pt x="14" y="4"/>
                    <a:pt x="14" y="4"/>
                  </a:cubicBezTo>
                  <a:cubicBezTo>
                    <a:pt x="14" y="4"/>
                    <a:pt x="14" y="4"/>
                    <a:pt x="14" y="4"/>
                  </a:cubicBezTo>
                  <a:cubicBezTo>
                    <a:pt x="13" y="4"/>
                    <a:pt x="12" y="3"/>
                    <a:pt x="12" y="2"/>
                  </a:cubicBezTo>
                  <a:cubicBezTo>
                    <a:pt x="13" y="2"/>
                    <a:pt x="13" y="2"/>
                    <a:pt x="14" y="2"/>
                  </a:cubicBezTo>
                  <a:cubicBezTo>
                    <a:pt x="14" y="2"/>
                    <a:pt x="14" y="2"/>
                    <a:pt x="15" y="2"/>
                  </a:cubicBezTo>
                  <a:close/>
                  <a:moveTo>
                    <a:pt x="53" y="3"/>
                  </a:moveTo>
                  <a:cubicBezTo>
                    <a:pt x="53" y="4"/>
                    <a:pt x="53" y="4"/>
                    <a:pt x="52" y="4"/>
                  </a:cubicBezTo>
                  <a:cubicBezTo>
                    <a:pt x="52" y="4"/>
                    <a:pt x="52" y="4"/>
                    <a:pt x="51" y="3"/>
                  </a:cubicBezTo>
                  <a:cubicBezTo>
                    <a:pt x="51" y="3"/>
                    <a:pt x="51" y="4"/>
                    <a:pt x="51" y="4"/>
                  </a:cubicBezTo>
                  <a:cubicBezTo>
                    <a:pt x="51" y="4"/>
                    <a:pt x="51" y="4"/>
                    <a:pt x="52" y="4"/>
                  </a:cubicBezTo>
                  <a:cubicBezTo>
                    <a:pt x="52" y="4"/>
                    <a:pt x="52" y="4"/>
                    <a:pt x="52" y="4"/>
                  </a:cubicBezTo>
                  <a:cubicBezTo>
                    <a:pt x="52" y="5"/>
                    <a:pt x="52" y="5"/>
                    <a:pt x="52" y="6"/>
                  </a:cubicBezTo>
                  <a:cubicBezTo>
                    <a:pt x="52" y="6"/>
                    <a:pt x="51" y="6"/>
                    <a:pt x="51" y="6"/>
                  </a:cubicBezTo>
                  <a:cubicBezTo>
                    <a:pt x="50" y="6"/>
                    <a:pt x="50" y="6"/>
                    <a:pt x="50" y="6"/>
                  </a:cubicBezTo>
                  <a:cubicBezTo>
                    <a:pt x="49" y="6"/>
                    <a:pt x="49" y="6"/>
                    <a:pt x="49" y="6"/>
                  </a:cubicBezTo>
                  <a:cubicBezTo>
                    <a:pt x="49" y="6"/>
                    <a:pt x="49" y="6"/>
                    <a:pt x="49" y="6"/>
                  </a:cubicBezTo>
                  <a:cubicBezTo>
                    <a:pt x="49" y="5"/>
                    <a:pt x="49" y="4"/>
                    <a:pt x="49" y="4"/>
                  </a:cubicBezTo>
                  <a:cubicBezTo>
                    <a:pt x="50" y="3"/>
                    <a:pt x="50" y="3"/>
                    <a:pt x="51" y="2"/>
                  </a:cubicBezTo>
                  <a:cubicBezTo>
                    <a:pt x="51" y="2"/>
                    <a:pt x="52" y="2"/>
                    <a:pt x="52" y="2"/>
                  </a:cubicBezTo>
                  <a:cubicBezTo>
                    <a:pt x="52" y="3"/>
                    <a:pt x="53" y="3"/>
                    <a:pt x="53" y="3"/>
                  </a:cubicBezTo>
                  <a:close/>
                  <a:moveTo>
                    <a:pt x="36" y="3"/>
                  </a:moveTo>
                  <a:cubicBezTo>
                    <a:pt x="36" y="3"/>
                    <a:pt x="36" y="4"/>
                    <a:pt x="36" y="4"/>
                  </a:cubicBezTo>
                  <a:cubicBezTo>
                    <a:pt x="35" y="4"/>
                    <a:pt x="35" y="3"/>
                    <a:pt x="34" y="2"/>
                  </a:cubicBezTo>
                  <a:cubicBezTo>
                    <a:pt x="35" y="2"/>
                    <a:pt x="35" y="2"/>
                    <a:pt x="35" y="2"/>
                  </a:cubicBezTo>
                  <a:cubicBezTo>
                    <a:pt x="36" y="2"/>
                    <a:pt x="36" y="3"/>
                    <a:pt x="36" y="3"/>
                  </a:cubicBezTo>
                  <a:close/>
                  <a:moveTo>
                    <a:pt x="46" y="3"/>
                  </a:moveTo>
                  <a:cubicBezTo>
                    <a:pt x="46" y="3"/>
                    <a:pt x="46" y="4"/>
                    <a:pt x="46" y="4"/>
                  </a:cubicBezTo>
                  <a:cubicBezTo>
                    <a:pt x="46" y="4"/>
                    <a:pt x="46" y="4"/>
                    <a:pt x="46" y="4"/>
                  </a:cubicBezTo>
                  <a:cubicBezTo>
                    <a:pt x="46" y="4"/>
                    <a:pt x="45" y="4"/>
                    <a:pt x="45" y="4"/>
                  </a:cubicBezTo>
                  <a:cubicBezTo>
                    <a:pt x="46" y="3"/>
                    <a:pt x="46" y="3"/>
                    <a:pt x="46" y="3"/>
                  </a:cubicBezTo>
                  <a:close/>
                  <a:moveTo>
                    <a:pt x="13" y="5"/>
                  </a:moveTo>
                  <a:cubicBezTo>
                    <a:pt x="13" y="5"/>
                    <a:pt x="14" y="5"/>
                    <a:pt x="14" y="6"/>
                  </a:cubicBezTo>
                  <a:cubicBezTo>
                    <a:pt x="14" y="6"/>
                    <a:pt x="14" y="7"/>
                    <a:pt x="13" y="7"/>
                  </a:cubicBezTo>
                  <a:cubicBezTo>
                    <a:pt x="13" y="7"/>
                    <a:pt x="12" y="7"/>
                    <a:pt x="12" y="6"/>
                  </a:cubicBezTo>
                  <a:cubicBezTo>
                    <a:pt x="12" y="6"/>
                    <a:pt x="12" y="6"/>
                    <a:pt x="12" y="6"/>
                  </a:cubicBezTo>
                  <a:cubicBezTo>
                    <a:pt x="11" y="5"/>
                    <a:pt x="12" y="5"/>
                    <a:pt x="12" y="5"/>
                  </a:cubicBezTo>
                  <a:cubicBezTo>
                    <a:pt x="12" y="5"/>
                    <a:pt x="13" y="5"/>
                    <a:pt x="13" y="5"/>
                  </a:cubicBezTo>
                  <a:close/>
                  <a:moveTo>
                    <a:pt x="8" y="5"/>
                  </a:moveTo>
                  <a:cubicBezTo>
                    <a:pt x="8" y="5"/>
                    <a:pt x="8" y="5"/>
                    <a:pt x="8" y="5"/>
                  </a:cubicBezTo>
                  <a:cubicBezTo>
                    <a:pt x="9" y="5"/>
                    <a:pt x="9" y="5"/>
                    <a:pt x="9" y="5"/>
                  </a:cubicBezTo>
                  <a:cubicBezTo>
                    <a:pt x="9" y="6"/>
                    <a:pt x="9" y="6"/>
                    <a:pt x="9" y="6"/>
                  </a:cubicBezTo>
                  <a:cubicBezTo>
                    <a:pt x="9" y="6"/>
                    <a:pt x="9" y="7"/>
                    <a:pt x="9" y="6"/>
                  </a:cubicBezTo>
                  <a:cubicBezTo>
                    <a:pt x="8" y="6"/>
                    <a:pt x="8" y="6"/>
                    <a:pt x="8" y="6"/>
                  </a:cubicBezTo>
                  <a:cubicBezTo>
                    <a:pt x="8" y="6"/>
                    <a:pt x="8" y="5"/>
                    <a:pt x="8" y="5"/>
                  </a:cubicBezTo>
                  <a:close/>
                  <a:moveTo>
                    <a:pt x="26" y="5"/>
                  </a:moveTo>
                  <a:cubicBezTo>
                    <a:pt x="26" y="6"/>
                    <a:pt x="26" y="6"/>
                    <a:pt x="25" y="6"/>
                  </a:cubicBezTo>
                  <a:cubicBezTo>
                    <a:pt x="25" y="6"/>
                    <a:pt x="25" y="7"/>
                    <a:pt x="25" y="7"/>
                  </a:cubicBezTo>
                  <a:cubicBezTo>
                    <a:pt x="24" y="7"/>
                    <a:pt x="24" y="6"/>
                    <a:pt x="24" y="5"/>
                  </a:cubicBezTo>
                  <a:cubicBezTo>
                    <a:pt x="24" y="5"/>
                    <a:pt x="24" y="5"/>
                    <a:pt x="25" y="5"/>
                  </a:cubicBezTo>
                  <a:cubicBezTo>
                    <a:pt x="25" y="5"/>
                    <a:pt x="25" y="5"/>
                    <a:pt x="26" y="5"/>
                  </a:cubicBezTo>
                  <a:close/>
                  <a:moveTo>
                    <a:pt x="37" y="5"/>
                  </a:moveTo>
                  <a:cubicBezTo>
                    <a:pt x="38" y="5"/>
                    <a:pt x="38" y="5"/>
                    <a:pt x="38" y="6"/>
                  </a:cubicBezTo>
                  <a:cubicBezTo>
                    <a:pt x="38" y="6"/>
                    <a:pt x="38" y="6"/>
                    <a:pt x="38" y="6"/>
                  </a:cubicBezTo>
                  <a:cubicBezTo>
                    <a:pt x="38" y="6"/>
                    <a:pt x="37" y="6"/>
                    <a:pt x="37" y="5"/>
                  </a:cubicBezTo>
                  <a:close/>
                  <a:moveTo>
                    <a:pt x="37" y="6"/>
                  </a:moveTo>
                  <a:cubicBezTo>
                    <a:pt x="37" y="7"/>
                    <a:pt x="37" y="7"/>
                    <a:pt x="36" y="7"/>
                  </a:cubicBezTo>
                  <a:cubicBezTo>
                    <a:pt x="36" y="7"/>
                    <a:pt x="36" y="8"/>
                    <a:pt x="36" y="8"/>
                  </a:cubicBezTo>
                  <a:cubicBezTo>
                    <a:pt x="35" y="8"/>
                    <a:pt x="35" y="8"/>
                    <a:pt x="35" y="7"/>
                  </a:cubicBezTo>
                  <a:cubicBezTo>
                    <a:pt x="35" y="7"/>
                    <a:pt x="35" y="6"/>
                    <a:pt x="35" y="6"/>
                  </a:cubicBezTo>
                  <a:cubicBezTo>
                    <a:pt x="36" y="6"/>
                    <a:pt x="36" y="6"/>
                    <a:pt x="37" y="6"/>
                  </a:cubicBezTo>
                  <a:close/>
                  <a:moveTo>
                    <a:pt x="48" y="6"/>
                  </a:moveTo>
                  <a:cubicBezTo>
                    <a:pt x="48" y="7"/>
                    <a:pt x="48" y="7"/>
                    <a:pt x="48" y="7"/>
                  </a:cubicBezTo>
                  <a:cubicBezTo>
                    <a:pt x="48" y="6"/>
                    <a:pt x="48" y="6"/>
                    <a:pt x="48" y="6"/>
                  </a:cubicBezTo>
                  <a:close/>
                  <a:moveTo>
                    <a:pt x="21" y="212"/>
                  </a:moveTo>
                  <a:cubicBezTo>
                    <a:pt x="22" y="212"/>
                    <a:pt x="22" y="212"/>
                    <a:pt x="22" y="212"/>
                  </a:cubicBezTo>
                  <a:cubicBezTo>
                    <a:pt x="23" y="211"/>
                    <a:pt x="23" y="211"/>
                    <a:pt x="22" y="211"/>
                  </a:cubicBezTo>
                  <a:cubicBezTo>
                    <a:pt x="22" y="210"/>
                    <a:pt x="21" y="211"/>
                    <a:pt x="21" y="211"/>
                  </a:cubicBezTo>
                  <a:cubicBezTo>
                    <a:pt x="21" y="211"/>
                    <a:pt x="21" y="212"/>
                    <a:pt x="21" y="212"/>
                  </a:cubicBezTo>
                  <a:close/>
                  <a:moveTo>
                    <a:pt x="60" y="209"/>
                  </a:moveTo>
                  <a:cubicBezTo>
                    <a:pt x="61" y="209"/>
                    <a:pt x="61" y="209"/>
                    <a:pt x="61" y="209"/>
                  </a:cubicBezTo>
                  <a:cubicBezTo>
                    <a:pt x="61" y="208"/>
                    <a:pt x="61" y="208"/>
                    <a:pt x="60" y="209"/>
                  </a:cubicBezTo>
                  <a:cubicBezTo>
                    <a:pt x="60" y="209"/>
                    <a:pt x="60" y="209"/>
                    <a:pt x="60" y="209"/>
                  </a:cubicBezTo>
                  <a:close/>
                  <a:moveTo>
                    <a:pt x="67" y="208"/>
                  </a:moveTo>
                  <a:cubicBezTo>
                    <a:pt x="66" y="208"/>
                    <a:pt x="66" y="208"/>
                    <a:pt x="65" y="209"/>
                  </a:cubicBezTo>
                  <a:cubicBezTo>
                    <a:pt x="64" y="209"/>
                    <a:pt x="64" y="209"/>
                    <a:pt x="64" y="210"/>
                  </a:cubicBezTo>
                  <a:cubicBezTo>
                    <a:pt x="65" y="210"/>
                    <a:pt x="65" y="210"/>
                    <a:pt x="66" y="210"/>
                  </a:cubicBezTo>
                  <a:cubicBezTo>
                    <a:pt x="66" y="210"/>
                    <a:pt x="66" y="210"/>
                    <a:pt x="67" y="210"/>
                  </a:cubicBezTo>
                  <a:cubicBezTo>
                    <a:pt x="67" y="209"/>
                    <a:pt x="67" y="209"/>
                    <a:pt x="68" y="208"/>
                  </a:cubicBezTo>
                  <a:cubicBezTo>
                    <a:pt x="68" y="208"/>
                    <a:pt x="68" y="207"/>
                    <a:pt x="68" y="207"/>
                  </a:cubicBezTo>
                  <a:cubicBezTo>
                    <a:pt x="68" y="207"/>
                    <a:pt x="68" y="207"/>
                    <a:pt x="67" y="208"/>
                  </a:cubicBezTo>
                  <a:cubicBezTo>
                    <a:pt x="67" y="208"/>
                    <a:pt x="67" y="208"/>
                    <a:pt x="67" y="208"/>
                  </a:cubicBezTo>
                  <a:close/>
                  <a:moveTo>
                    <a:pt x="73" y="208"/>
                  </a:moveTo>
                  <a:cubicBezTo>
                    <a:pt x="73" y="208"/>
                    <a:pt x="74" y="209"/>
                    <a:pt x="74" y="209"/>
                  </a:cubicBezTo>
                  <a:cubicBezTo>
                    <a:pt x="74" y="208"/>
                    <a:pt x="75" y="208"/>
                    <a:pt x="75" y="208"/>
                  </a:cubicBezTo>
                  <a:cubicBezTo>
                    <a:pt x="75" y="208"/>
                    <a:pt x="75" y="207"/>
                    <a:pt x="75" y="207"/>
                  </a:cubicBezTo>
                  <a:cubicBezTo>
                    <a:pt x="75" y="207"/>
                    <a:pt x="74" y="207"/>
                    <a:pt x="74" y="207"/>
                  </a:cubicBezTo>
                  <a:cubicBezTo>
                    <a:pt x="74" y="208"/>
                    <a:pt x="74" y="208"/>
                    <a:pt x="73" y="208"/>
                  </a:cubicBezTo>
                  <a:close/>
                  <a:moveTo>
                    <a:pt x="36" y="206"/>
                  </a:moveTo>
                  <a:cubicBezTo>
                    <a:pt x="36" y="206"/>
                    <a:pt x="36" y="207"/>
                    <a:pt x="35" y="207"/>
                  </a:cubicBezTo>
                  <a:cubicBezTo>
                    <a:pt x="35" y="207"/>
                    <a:pt x="35" y="208"/>
                    <a:pt x="35" y="208"/>
                  </a:cubicBezTo>
                  <a:cubicBezTo>
                    <a:pt x="34" y="208"/>
                    <a:pt x="34" y="208"/>
                    <a:pt x="34" y="208"/>
                  </a:cubicBezTo>
                  <a:cubicBezTo>
                    <a:pt x="33" y="208"/>
                    <a:pt x="33" y="208"/>
                    <a:pt x="33" y="208"/>
                  </a:cubicBezTo>
                  <a:cubicBezTo>
                    <a:pt x="32" y="208"/>
                    <a:pt x="31" y="209"/>
                    <a:pt x="32" y="209"/>
                  </a:cubicBezTo>
                  <a:cubicBezTo>
                    <a:pt x="32" y="210"/>
                    <a:pt x="32" y="211"/>
                    <a:pt x="33" y="211"/>
                  </a:cubicBezTo>
                  <a:cubicBezTo>
                    <a:pt x="34" y="210"/>
                    <a:pt x="34" y="210"/>
                    <a:pt x="34" y="210"/>
                  </a:cubicBezTo>
                  <a:cubicBezTo>
                    <a:pt x="35" y="210"/>
                    <a:pt x="35" y="210"/>
                    <a:pt x="36" y="209"/>
                  </a:cubicBezTo>
                  <a:cubicBezTo>
                    <a:pt x="37" y="209"/>
                    <a:pt x="37" y="209"/>
                    <a:pt x="38" y="209"/>
                  </a:cubicBezTo>
                  <a:cubicBezTo>
                    <a:pt x="38" y="208"/>
                    <a:pt x="38" y="208"/>
                    <a:pt x="38" y="208"/>
                  </a:cubicBezTo>
                  <a:cubicBezTo>
                    <a:pt x="38" y="208"/>
                    <a:pt x="38" y="208"/>
                    <a:pt x="38" y="207"/>
                  </a:cubicBezTo>
                  <a:cubicBezTo>
                    <a:pt x="38" y="207"/>
                    <a:pt x="39" y="207"/>
                    <a:pt x="39" y="207"/>
                  </a:cubicBezTo>
                  <a:cubicBezTo>
                    <a:pt x="39" y="207"/>
                    <a:pt x="39" y="206"/>
                    <a:pt x="39" y="206"/>
                  </a:cubicBezTo>
                  <a:cubicBezTo>
                    <a:pt x="38" y="206"/>
                    <a:pt x="37" y="206"/>
                    <a:pt x="36" y="206"/>
                  </a:cubicBezTo>
                  <a:close/>
                  <a:moveTo>
                    <a:pt x="66" y="205"/>
                  </a:moveTo>
                  <a:cubicBezTo>
                    <a:pt x="66" y="206"/>
                    <a:pt x="67" y="206"/>
                    <a:pt x="67" y="206"/>
                  </a:cubicBezTo>
                  <a:cubicBezTo>
                    <a:pt x="67" y="206"/>
                    <a:pt x="67" y="206"/>
                    <a:pt x="67" y="206"/>
                  </a:cubicBezTo>
                  <a:cubicBezTo>
                    <a:pt x="67" y="206"/>
                    <a:pt x="67" y="206"/>
                    <a:pt x="67" y="205"/>
                  </a:cubicBezTo>
                  <a:cubicBezTo>
                    <a:pt x="67" y="205"/>
                    <a:pt x="67" y="205"/>
                    <a:pt x="67" y="205"/>
                  </a:cubicBezTo>
                  <a:cubicBezTo>
                    <a:pt x="67" y="205"/>
                    <a:pt x="67" y="205"/>
                    <a:pt x="67" y="205"/>
                  </a:cubicBezTo>
                  <a:cubicBezTo>
                    <a:pt x="66" y="205"/>
                    <a:pt x="66" y="205"/>
                    <a:pt x="66" y="205"/>
                  </a:cubicBezTo>
                  <a:close/>
                  <a:moveTo>
                    <a:pt x="46" y="205"/>
                  </a:moveTo>
                  <a:cubicBezTo>
                    <a:pt x="46" y="206"/>
                    <a:pt x="47" y="206"/>
                    <a:pt x="47" y="206"/>
                  </a:cubicBezTo>
                  <a:cubicBezTo>
                    <a:pt x="48" y="206"/>
                    <a:pt x="48" y="205"/>
                    <a:pt x="48" y="205"/>
                  </a:cubicBezTo>
                  <a:cubicBezTo>
                    <a:pt x="47" y="205"/>
                    <a:pt x="47" y="205"/>
                    <a:pt x="47" y="205"/>
                  </a:cubicBezTo>
                  <a:cubicBezTo>
                    <a:pt x="47" y="205"/>
                    <a:pt x="46" y="205"/>
                    <a:pt x="46" y="205"/>
                  </a:cubicBezTo>
                  <a:close/>
                  <a:moveTo>
                    <a:pt x="76" y="205"/>
                  </a:moveTo>
                  <a:cubicBezTo>
                    <a:pt x="76" y="205"/>
                    <a:pt x="76" y="205"/>
                    <a:pt x="77" y="205"/>
                  </a:cubicBezTo>
                  <a:cubicBezTo>
                    <a:pt x="77" y="205"/>
                    <a:pt x="77" y="205"/>
                    <a:pt x="77" y="205"/>
                  </a:cubicBezTo>
                  <a:cubicBezTo>
                    <a:pt x="77" y="204"/>
                    <a:pt x="77" y="204"/>
                    <a:pt x="76" y="204"/>
                  </a:cubicBezTo>
                  <a:cubicBezTo>
                    <a:pt x="76" y="204"/>
                    <a:pt x="76" y="204"/>
                    <a:pt x="76" y="205"/>
                  </a:cubicBezTo>
                  <a:close/>
                  <a:moveTo>
                    <a:pt x="58" y="206"/>
                  </a:moveTo>
                  <a:cubicBezTo>
                    <a:pt x="58" y="206"/>
                    <a:pt x="59" y="206"/>
                    <a:pt x="59" y="206"/>
                  </a:cubicBezTo>
                  <a:cubicBezTo>
                    <a:pt x="59" y="205"/>
                    <a:pt x="59" y="205"/>
                    <a:pt x="59" y="204"/>
                  </a:cubicBezTo>
                  <a:cubicBezTo>
                    <a:pt x="58" y="204"/>
                    <a:pt x="58" y="205"/>
                    <a:pt x="58" y="205"/>
                  </a:cubicBezTo>
                  <a:cubicBezTo>
                    <a:pt x="58" y="205"/>
                    <a:pt x="58" y="206"/>
                    <a:pt x="58" y="206"/>
                  </a:cubicBezTo>
                  <a:close/>
                  <a:moveTo>
                    <a:pt x="22" y="206"/>
                  </a:moveTo>
                  <a:cubicBezTo>
                    <a:pt x="23" y="206"/>
                    <a:pt x="23" y="206"/>
                    <a:pt x="23" y="205"/>
                  </a:cubicBezTo>
                  <a:cubicBezTo>
                    <a:pt x="23" y="205"/>
                    <a:pt x="23" y="205"/>
                    <a:pt x="23" y="204"/>
                  </a:cubicBezTo>
                  <a:cubicBezTo>
                    <a:pt x="22" y="204"/>
                    <a:pt x="22" y="204"/>
                    <a:pt x="22" y="205"/>
                  </a:cubicBezTo>
                  <a:cubicBezTo>
                    <a:pt x="22" y="206"/>
                    <a:pt x="22" y="206"/>
                    <a:pt x="22" y="206"/>
                  </a:cubicBezTo>
                  <a:close/>
                  <a:moveTo>
                    <a:pt x="46" y="204"/>
                  </a:moveTo>
                  <a:cubicBezTo>
                    <a:pt x="46" y="203"/>
                    <a:pt x="46" y="203"/>
                    <a:pt x="46" y="203"/>
                  </a:cubicBezTo>
                  <a:cubicBezTo>
                    <a:pt x="46" y="202"/>
                    <a:pt x="46" y="202"/>
                    <a:pt x="46" y="202"/>
                  </a:cubicBezTo>
                  <a:cubicBezTo>
                    <a:pt x="46" y="202"/>
                    <a:pt x="45" y="202"/>
                    <a:pt x="45" y="203"/>
                  </a:cubicBezTo>
                  <a:cubicBezTo>
                    <a:pt x="45" y="203"/>
                    <a:pt x="46" y="203"/>
                    <a:pt x="46" y="204"/>
                  </a:cubicBezTo>
                  <a:close/>
                  <a:moveTo>
                    <a:pt x="16" y="199"/>
                  </a:moveTo>
                  <a:cubicBezTo>
                    <a:pt x="16" y="199"/>
                    <a:pt x="16" y="199"/>
                    <a:pt x="16" y="199"/>
                  </a:cubicBezTo>
                  <a:cubicBezTo>
                    <a:pt x="16" y="198"/>
                    <a:pt x="15" y="198"/>
                    <a:pt x="15" y="198"/>
                  </a:cubicBezTo>
                  <a:cubicBezTo>
                    <a:pt x="15" y="199"/>
                    <a:pt x="15" y="199"/>
                    <a:pt x="15" y="200"/>
                  </a:cubicBezTo>
                  <a:cubicBezTo>
                    <a:pt x="15" y="200"/>
                    <a:pt x="15" y="200"/>
                    <a:pt x="16" y="200"/>
                  </a:cubicBezTo>
                  <a:cubicBezTo>
                    <a:pt x="16" y="200"/>
                    <a:pt x="16" y="200"/>
                    <a:pt x="16" y="200"/>
                  </a:cubicBezTo>
                  <a:cubicBezTo>
                    <a:pt x="17" y="200"/>
                    <a:pt x="17" y="200"/>
                    <a:pt x="17" y="199"/>
                  </a:cubicBezTo>
                  <a:cubicBezTo>
                    <a:pt x="17" y="199"/>
                    <a:pt x="18" y="199"/>
                    <a:pt x="18" y="198"/>
                  </a:cubicBezTo>
                  <a:cubicBezTo>
                    <a:pt x="18" y="198"/>
                    <a:pt x="18" y="198"/>
                    <a:pt x="18" y="197"/>
                  </a:cubicBezTo>
                  <a:cubicBezTo>
                    <a:pt x="17" y="197"/>
                    <a:pt x="17" y="197"/>
                    <a:pt x="17" y="198"/>
                  </a:cubicBezTo>
                  <a:cubicBezTo>
                    <a:pt x="17" y="198"/>
                    <a:pt x="17" y="199"/>
                    <a:pt x="16" y="199"/>
                  </a:cubicBezTo>
                  <a:close/>
                  <a:moveTo>
                    <a:pt x="67" y="197"/>
                  </a:moveTo>
                  <a:cubicBezTo>
                    <a:pt x="67" y="197"/>
                    <a:pt x="67" y="196"/>
                    <a:pt x="67" y="196"/>
                  </a:cubicBezTo>
                  <a:cubicBezTo>
                    <a:pt x="67" y="196"/>
                    <a:pt x="67" y="196"/>
                    <a:pt x="66" y="196"/>
                  </a:cubicBezTo>
                  <a:cubicBezTo>
                    <a:pt x="66" y="196"/>
                    <a:pt x="66" y="197"/>
                    <a:pt x="66" y="197"/>
                  </a:cubicBezTo>
                  <a:cubicBezTo>
                    <a:pt x="66" y="197"/>
                    <a:pt x="66" y="197"/>
                    <a:pt x="66" y="198"/>
                  </a:cubicBezTo>
                  <a:cubicBezTo>
                    <a:pt x="66" y="198"/>
                    <a:pt x="67" y="198"/>
                    <a:pt x="67" y="198"/>
                  </a:cubicBezTo>
                  <a:cubicBezTo>
                    <a:pt x="67" y="197"/>
                    <a:pt x="67" y="197"/>
                    <a:pt x="67" y="197"/>
                  </a:cubicBezTo>
                  <a:close/>
                  <a:moveTo>
                    <a:pt x="47" y="196"/>
                  </a:moveTo>
                  <a:cubicBezTo>
                    <a:pt x="47" y="195"/>
                    <a:pt x="47" y="195"/>
                    <a:pt x="47" y="194"/>
                  </a:cubicBezTo>
                  <a:cubicBezTo>
                    <a:pt x="46" y="194"/>
                    <a:pt x="46" y="194"/>
                    <a:pt x="46" y="195"/>
                  </a:cubicBezTo>
                  <a:cubicBezTo>
                    <a:pt x="46" y="195"/>
                    <a:pt x="46" y="196"/>
                    <a:pt x="46" y="196"/>
                  </a:cubicBezTo>
                  <a:lnTo>
                    <a:pt x="47" y="196"/>
                  </a:lnTo>
                  <a:close/>
                  <a:moveTo>
                    <a:pt x="36" y="192"/>
                  </a:moveTo>
                  <a:cubicBezTo>
                    <a:pt x="37" y="192"/>
                    <a:pt x="37" y="191"/>
                    <a:pt x="36" y="191"/>
                  </a:cubicBezTo>
                  <a:cubicBezTo>
                    <a:pt x="36" y="190"/>
                    <a:pt x="36" y="190"/>
                    <a:pt x="36" y="191"/>
                  </a:cubicBezTo>
                  <a:cubicBezTo>
                    <a:pt x="35" y="191"/>
                    <a:pt x="35" y="191"/>
                    <a:pt x="35" y="191"/>
                  </a:cubicBezTo>
                  <a:cubicBezTo>
                    <a:pt x="35" y="192"/>
                    <a:pt x="35" y="192"/>
                    <a:pt x="35" y="192"/>
                  </a:cubicBezTo>
                  <a:cubicBezTo>
                    <a:pt x="36" y="193"/>
                    <a:pt x="36" y="193"/>
                    <a:pt x="36" y="192"/>
                  </a:cubicBezTo>
                  <a:close/>
                  <a:moveTo>
                    <a:pt x="34" y="189"/>
                  </a:moveTo>
                  <a:cubicBezTo>
                    <a:pt x="34" y="189"/>
                    <a:pt x="35" y="189"/>
                    <a:pt x="34" y="189"/>
                  </a:cubicBezTo>
                  <a:cubicBezTo>
                    <a:pt x="34" y="188"/>
                    <a:pt x="34" y="188"/>
                    <a:pt x="34" y="188"/>
                  </a:cubicBezTo>
                  <a:cubicBezTo>
                    <a:pt x="34" y="188"/>
                    <a:pt x="34" y="188"/>
                    <a:pt x="34" y="189"/>
                  </a:cubicBezTo>
                  <a:cubicBezTo>
                    <a:pt x="34" y="189"/>
                    <a:pt x="34" y="189"/>
                    <a:pt x="34" y="189"/>
                  </a:cubicBezTo>
                  <a:close/>
                  <a:moveTo>
                    <a:pt x="43" y="185"/>
                  </a:moveTo>
                  <a:cubicBezTo>
                    <a:pt x="43" y="185"/>
                    <a:pt x="43" y="185"/>
                    <a:pt x="43" y="185"/>
                  </a:cubicBezTo>
                  <a:cubicBezTo>
                    <a:pt x="44" y="186"/>
                    <a:pt x="44" y="186"/>
                    <a:pt x="44" y="186"/>
                  </a:cubicBezTo>
                  <a:cubicBezTo>
                    <a:pt x="44" y="185"/>
                    <a:pt x="44" y="185"/>
                    <a:pt x="44" y="185"/>
                  </a:cubicBezTo>
                  <a:cubicBezTo>
                    <a:pt x="44" y="184"/>
                    <a:pt x="44" y="184"/>
                    <a:pt x="43" y="184"/>
                  </a:cubicBezTo>
                  <a:cubicBezTo>
                    <a:pt x="43" y="184"/>
                    <a:pt x="43" y="184"/>
                    <a:pt x="43" y="184"/>
                  </a:cubicBezTo>
                  <a:cubicBezTo>
                    <a:pt x="43" y="185"/>
                    <a:pt x="43" y="185"/>
                    <a:pt x="43" y="185"/>
                  </a:cubicBezTo>
                  <a:close/>
                  <a:moveTo>
                    <a:pt x="14" y="185"/>
                  </a:moveTo>
                  <a:cubicBezTo>
                    <a:pt x="15" y="185"/>
                    <a:pt x="15" y="185"/>
                    <a:pt x="15" y="185"/>
                  </a:cubicBezTo>
                  <a:cubicBezTo>
                    <a:pt x="15" y="184"/>
                    <a:pt x="15" y="184"/>
                    <a:pt x="15" y="184"/>
                  </a:cubicBezTo>
                  <a:cubicBezTo>
                    <a:pt x="14" y="184"/>
                    <a:pt x="14" y="184"/>
                    <a:pt x="14" y="184"/>
                  </a:cubicBezTo>
                  <a:cubicBezTo>
                    <a:pt x="14" y="185"/>
                    <a:pt x="14" y="185"/>
                    <a:pt x="14" y="185"/>
                  </a:cubicBezTo>
                  <a:close/>
                  <a:moveTo>
                    <a:pt x="86" y="183"/>
                  </a:moveTo>
                  <a:cubicBezTo>
                    <a:pt x="86" y="183"/>
                    <a:pt x="86" y="183"/>
                    <a:pt x="85" y="183"/>
                  </a:cubicBezTo>
                  <a:cubicBezTo>
                    <a:pt x="85" y="184"/>
                    <a:pt x="86" y="184"/>
                    <a:pt x="86" y="184"/>
                  </a:cubicBezTo>
                  <a:cubicBezTo>
                    <a:pt x="86" y="184"/>
                    <a:pt x="87" y="184"/>
                    <a:pt x="87" y="183"/>
                  </a:cubicBezTo>
                  <a:cubicBezTo>
                    <a:pt x="87" y="183"/>
                    <a:pt x="86" y="183"/>
                    <a:pt x="86" y="183"/>
                  </a:cubicBezTo>
                  <a:close/>
                  <a:moveTo>
                    <a:pt x="13" y="181"/>
                  </a:moveTo>
                  <a:cubicBezTo>
                    <a:pt x="13" y="181"/>
                    <a:pt x="13" y="180"/>
                    <a:pt x="13" y="180"/>
                  </a:cubicBezTo>
                  <a:cubicBezTo>
                    <a:pt x="13" y="180"/>
                    <a:pt x="12" y="180"/>
                    <a:pt x="12" y="181"/>
                  </a:cubicBezTo>
                  <a:cubicBezTo>
                    <a:pt x="12" y="181"/>
                    <a:pt x="12" y="181"/>
                    <a:pt x="12" y="181"/>
                  </a:cubicBezTo>
                  <a:cubicBezTo>
                    <a:pt x="12" y="181"/>
                    <a:pt x="12" y="181"/>
                    <a:pt x="13" y="181"/>
                  </a:cubicBezTo>
                  <a:close/>
                  <a:moveTo>
                    <a:pt x="61" y="182"/>
                  </a:moveTo>
                  <a:cubicBezTo>
                    <a:pt x="61" y="181"/>
                    <a:pt x="62" y="181"/>
                    <a:pt x="62" y="180"/>
                  </a:cubicBezTo>
                  <a:cubicBezTo>
                    <a:pt x="61" y="180"/>
                    <a:pt x="61" y="180"/>
                    <a:pt x="61" y="180"/>
                  </a:cubicBezTo>
                  <a:cubicBezTo>
                    <a:pt x="60" y="181"/>
                    <a:pt x="60" y="181"/>
                    <a:pt x="61" y="181"/>
                  </a:cubicBezTo>
                  <a:lnTo>
                    <a:pt x="61" y="182"/>
                  </a:lnTo>
                  <a:close/>
                  <a:moveTo>
                    <a:pt x="44" y="175"/>
                  </a:moveTo>
                  <a:cubicBezTo>
                    <a:pt x="45" y="175"/>
                    <a:pt x="45" y="175"/>
                    <a:pt x="45" y="175"/>
                  </a:cubicBezTo>
                  <a:cubicBezTo>
                    <a:pt x="45" y="175"/>
                    <a:pt x="45" y="175"/>
                    <a:pt x="45" y="174"/>
                  </a:cubicBezTo>
                  <a:cubicBezTo>
                    <a:pt x="45" y="174"/>
                    <a:pt x="45" y="174"/>
                    <a:pt x="44" y="174"/>
                  </a:cubicBezTo>
                  <a:cubicBezTo>
                    <a:pt x="44" y="175"/>
                    <a:pt x="44" y="175"/>
                    <a:pt x="44" y="175"/>
                  </a:cubicBezTo>
                  <a:close/>
                  <a:moveTo>
                    <a:pt x="37" y="180"/>
                  </a:moveTo>
                  <a:cubicBezTo>
                    <a:pt x="38" y="180"/>
                    <a:pt x="38" y="180"/>
                    <a:pt x="38" y="179"/>
                  </a:cubicBezTo>
                  <a:cubicBezTo>
                    <a:pt x="39" y="179"/>
                    <a:pt x="39" y="178"/>
                    <a:pt x="39" y="178"/>
                  </a:cubicBezTo>
                  <a:cubicBezTo>
                    <a:pt x="40" y="178"/>
                    <a:pt x="40" y="177"/>
                    <a:pt x="39" y="176"/>
                  </a:cubicBezTo>
                  <a:cubicBezTo>
                    <a:pt x="39" y="176"/>
                    <a:pt x="39" y="176"/>
                    <a:pt x="39" y="175"/>
                  </a:cubicBezTo>
                  <a:cubicBezTo>
                    <a:pt x="38" y="175"/>
                    <a:pt x="38" y="175"/>
                    <a:pt x="38" y="175"/>
                  </a:cubicBezTo>
                  <a:cubicBezTo>
                    <a:pt x="38" y="174"/>
                    <a:pt x="37" y="174"/>
                    <a:pt x="37" y="174"/>
                  </a:cubicBezTo>
                  <a:cubicBezTo>
                    <a:pt x="37" y="173"/>
                    <a:pt x="37" y="173"/>
                    <a:pt x="37" y="174"/>
                  </a:cubicBezTo>
                  <a:cubicBezTo>
                    <a:pt x="36" y="174"/>
                    <a:pt x="36" y="174"/>
                    <a:pt x="35" y="175"/>
                  </a:cubicBezTo>
                  <a:cubicBezTo>
                    <a:pt x="35" y="176"/>
                    <a:pt x="35" y="176"/>
                    <a:pt x="35" y="177"/>
                  </a:cubicBezTo>
                  <a:cubicBezTo>
                    <a:pt x="35" y="178"/>
                    <a:pt x="36" y="179"/>
                    <a:pt x="36" y="179"/>
                  </a:cubicBezTo>
                  <a:cubicBezTo>
                    <a:pt x="36" y="180"/>
                    <a:pt x="37" y="180"/>
                    <a:pt x="37" y="180"/>
                  </a:cubicBezTo>
                  <a:close/>
                  <a:moveTo>
                    <a:pt x="42" y="172"/>
                  </a:moveTo>
                  <a:cubicBezTo>
                    <a:pt x="42" y="172"/>
                    <a:pt x="42" y="171"/>
                    <a:pt x="42" y="171"/>
                  </a:cubicBezTo>
                  <a:cubicBezTo>
                    <a:pt x="42" y="171"/>
                    <a:pt x="41" y="171"/>
                    <a:pt x="41" y="171"/>
                  </a:cubicBezTo>
                  <a:cubicBezTo>
                    <a:pt x="41" y="171"/>
                    <a:pt x="41" y="171"/>
                    <a:pt x="41" y="172"/>
                  </a:cubicBezTo>
                  <a:cubicBezTo>
                    <a:pt x="41" y="172"/>
                    <a:pt x="41" y="172"/>
                    <a:pt x="41" y="172"/>
                  </a:cubicBezTo>
                  <a:cubicBezTo>
                    <a:pt x="41" y="173"/>
                    <a:pt x="42" y="173"/>
                    <a:pt x="42" y="173"/>
                  </a:cubicBezTo>
                  <a:cubicBezTo>
                    <a:pt x="42" y="173"/>
                    <a:pt x="42" y="172"/>
                    <a:pt x="42" y="172"/>
                  </a:cubicBezTo>
                  <a:close/>
                  <a:moveTo>
                    <a:pt x="38" y="170"/>
                  </a:moveTo>
                  <a:cubicBezTo>
                    <a:pt x="38" y="170"/>
                    <a:pt x="38" y="169"/>
                    <a:pt x="39" y="169"/>
                  </a:cubicBezTo>
                  <a:cubicBezTo>
                    <a:pt x="39" y="169"/>
                    <a:pt x="39" y="168"/>
                    <a:pt x="39" y="168"/>
                  </a:cubicBezTo>
                  <a:cubicBezTo>
                    <a:pt x="38" y="168"/>
                    <a:pt x="38" y="168"/>
                    <a:pt x="37" y="169"/>
                  </a:cubicBezTo>
                  <a:cubicBezTo>
                    <a:pt x="37" y="169"/>
                    <a:pt x="37" y="170"/>
                    <a:pt x="38" y="170"/>
                  </a:cubicBezTo>
                  <a:close/>
                  <a:moveTo>
                    <a:pt x="25" y="169"/>
                  </a:moveTo>
                  <a:cubicBezTo>
                    <a:pt x="26" y="169"/>
                    <a:pt x="26" y="169"/>
                    <a:pt x="26" y="169"/>
                  </a:cubicBezTo>
                  <a:cubicBezTo>
                    <a:pt x="26" y="168"/>
                    <a:pt x="25" y="168"/>
                    <a:pt x="25" y="168"/>
                  </a:cubicBezTo>
                  <a:cubicBezTo>
                    <a:pt x="25" y="168"/>
                    <a:pt x="25" y="168"/>
                    <a:pt x="25" y="169"/>
                  </a:cubicBezTo>
                  <a:cubicBezTo>
                    <a:pt x="25" y="169"/>
                    <a:pt x="25" y="169"/>
                    <a:pt x="25" y="169"/>
                  </a:cubicBezTo>
                  <a:close/>
                  <a:moveTo>
                    <a:pt x="49" y="166"/>
                  </a:moveTo>
                  <a:cubicBezTo>
                    <a:pt x="49" y="166"/>
                    <a:pt x="49" y="166"/>
                    <a:pt x="49" y="166"/>
                  </a:cubicBezTo>
                  <a:cubicBezTo>
                    <a:pt x="49" y="166"/>
                    <a:pt x="49" y="166"/>
                    <a:pt x="49" y="165"/>
                  </a:cubicBezTo>
                  <a:cubicBezTo>
                    <a:pt x="48" y="166"/>
                    <a:pt x="48" y="166"/>
                    <a:pt x="48" y="166"/>
                  </a:cubicBezTo>
                  <a:cubicBezTo>
                    <a:pt x="49" y="166"/>
                    <a:pt x="49" y="167"/>
                    <a:pt x="49" y="166"/>
                  </a:cubicBezTo>
                  <a:close/>
                  <a:moveTo>
                    <a:pt x="24" y="164"/>
                  </a:moveTo>
                  <a:cubicBezTo>
                    <a:pt x="24" y="164"/>
                    <a:pt x="24" y="164"/>
                    <a:pt x="25" y="164"/>
                  </a:cubicBezTo>
                  <a:cubicBezTo>
                    <a:pt x="25" y="164"/>
                    <a:pt x="25" y="163"/>
                    <a:pt x="25" y="163"/>
                  </a:cubicBezTo>
                  <a:cubicBezTo>
                    <a:pt x="25" y="163"/>
                    <a:pt x="25" y="162"/>
                    <a:pt x="25" y="162"/>
                  </a:cubicBezTo>
                  <a:cubicBezTo>
                    <a:pt x="24" y="161"/>
                    <a:pt x="24" y="162"/>
                    <a:pt x="23" y="162"/>
                  </a:cubicBezTo>
                  <a:cubicBezTo>
                    <a:pt x="23" y="163"/>
                    <a:pt x="23" y="163"/>
                    <a:pt x="24" y="164"/>
                  </a:cubicBezTo>
                  <a:close/>
                  <a:moveTo>
                    <a:pt x="24" y="161"/>
                  </a:moveTo>
                  <a:cubicBezTo>
                    <a:pt x="24" y="160"/>
                    <a:pt x="24" y="160"/>
                    <a:pt x="24" y="160"/>
                  </a:cubicBezTo>
                  <a:cubicBezTo>
                    <a:pt x="23" y="160"/>
                    <a:pt x="23" y="160"/>
                    <a:pt x="23" y="160"/>
                  </a:cubicBezTo>
                  <a:cubicBezTo>
                    <a:pt x="23" y="160"/>
                    <a:pt x="23" y="161"/>
                    <a:pt x="23" y="161"/>
                  </a:cubicBezTo>
                  <a:lnTo>
                    <a:pt x="24" y="161"/>
                  </a:lnTo>
                  <a:close/>
                  <a:moveTo>
                    <a:pt x="17" y="153"/>
                  </a:moveTo>
                  <a:cubicBezTo>
                    <a:pt x="18" y="152"/>
                    <a:pt x="18" y="152"/>
                    <a:pt x="18" y="152"/>
                  </a:cubicBezTo>
                  <a:cubicBezTo>
                    <a:pt x="18" y="152"/>
                    <a:pt x="18" y="152"/>
                    <a:pt x="18" y="152"/>
                  </a:cubicBezTo>
                  <a:lnTo>
                    <a:pt x="17" y="152"/>
                  </a:lnTo>
                  <a:cubicBezTo>
                    <a:pt x="17" y="152"/>
                    <a:pt x="17" y="152"/>
                    <a:pt x="17" y="152"/>
                  </a:cubicBezTo>
                  <a:cubicBezTo>
                    <a:pt x="17" y="152"/>
                    <a:pt x="17" y="153"/>
                    <a:pt x="17" y="153"/>
                  </a:cubicBezTo>
                  <a:close/>
                  <a:moveTo>
                    <a:pt x="54" y="141"/>
                  </a:moveTo>
                  <a:cubicBezTo>
                    <a:pt x="54" y="140"/>
                    <a:pt x="54" y="140"/>
                    <a:pt x="54" y="139"/>
                  </a:cubicBezTo>
                  <a:cubicBezTo>
                    <a:pt x="53" y="139"/>
                    <a:pt x="53" y="139"/>
                    <a:pt x="53" y="140"/>
                  </a:cubicBezTo>
                  <a:cubicBezTo>
                    <a:pt x="53" y="141"/>
                    <a:pt x="53" y="141"/>
                    <a:pt x="54" y="141"/>
                  </a:cubicBezTo>
                  <a:close/>
                  <a:moveTo>
                    <a:pt x="6" y="129"/>
                  </a:moveTo>
                  <a:cubicBezTo>
                    <a:pt x="6" y="129"/>
                    <a:pt x="6" y="129"/>
                    <a:pt x="6" y="129"/>
                  </a:cubicBezTo>
                  <a:cubicBezTo>
                    <a:pt x="6" y="129"/>
                    <a:pt x="6" y="129"/>
                    <a:pt x="6" y="129"/>
                  </a:cubicBezTo>
                  <a:close/>
                  <a:moveTo>
                    <a:pt x="11" y="126"/>
                  </a:moveTo>
                  <a:cubicBezTo>
                    <a:pt x="11" y="126"/>
                    <a:pt x="11" y="126"/>
                    <a:pt x="11" y="125"/>
                  </a:cubicBezTo>
                  <a:cubicBezTo>
                    <a:pt x="11" y="125"/>
                    <a:pt x="11" y="126"/>
                    <a:pt x="11" y="126"/>
                  </a:cubicBezTo>
                  <a:cubicBezTo>
                    <a:pt x="11" y="126"/>
                    <a:pt x="11" y="126"/>
                    <a:pt x="11" y="126"/>
                  </a:cubicBezTo>
                  <a:close/>
                  <a:moveTo>
                    <a:pt x="11" y="121"/>
                  </a:moveTo>
                  <a:cubicBezTo>
                    <a:pt x="11" y="122"/>
                    <a:pt x="11" y="123"/>
                    <a:pt x="11" y="123"/>
                  </a:cubicBezTo>
                  <a:cubicBezTo>
                    <a:pt x="11" y="124"/>
                    <a:pt x="11" y="125"/>
                    <a:pt x="11" y="125"/>
                  </a:cubicBezTo>
                  <a:cubicBezTo>
                    <a:pt x="11" y="125"/>
                    <a:pt x="12" y="125"/>
                    <a:pt x="12" y="124"/>
                  </a:cubicBezTo>
                  <a:cubicBezTo>
                    <a:pt x="12" y="124"/>
                    <a:pt x="12" y="123"/>
                    <a:pt x="12" y="123"/>
                  </a:cubicBezTo>
                  <a:cubicBezTo>
                    <a:pt x="13" y="123"/>
                    <a:pt x="13" y="122"/>
                    <a:pt x="12" y="122"/>
                  </a:cubicBezTo>
                  <a:cubicBezTo>
                    <a:pt x="12" y="122"/>
                    <a:pt x="12" y="121"/>
                    <a:pt x="11" y="121"/>
                  </a:cubicBezTo>
                  <a:close/>
                  <a:moveTo>
                    <a:pt x="2" y="99"/>
                  </a:moveTo>
                  <a:lnTo>
                    <a:pt x="2" y="99"/>
                  </a:lnTo>
                  <a:lnTo>
                    <a:pt x="1" y="99"/>
                  </a:lnTo>
                  <a:cubicBezTo>
                    <a:pt x="1" y="99"/>
                    <a:pt x="1" y="99"/>
                    <a:pt x="1" y="99"/>
                  </a:cubicBezTo>
                  <a:cubicBezTo>
                    <a:pt x="1" y="99"/>
                    <a:pt x="1" y="100"/>
                    <a:pt x="2" y="100"/>
                  </a:cubicBezTo>
                  <a:lnTo>
                    <a:pt x="2" y="99"/>
                  </a:lnTo>
                  <a:close/>
                  <a:moveTo>
                    <a:pt x="38" y="67"/>
                  </a:moveTo>
                  <a:cubicBezTo>
                    <a:pt x="38" y="68"/>
                    <a:pt x="38" y="68"/>
                    <a:pt x="39" y="68"/>
                  </a:cubicBezTo>
                  <a:cubicBezTo>
                    <a:pt x="40" y="67"/>
                    <a:pt x="40" y="67"/>
                    <a:pt x="40" y="67"/>
                  </a:cubicBezTo>
                  <a:cubicBezTo>
                    <a:pt x="39" y="67"/>
                    <a:pt x="39" y="66"/>
                    <a:pt x="39" y="66"/>
                  </a:cubicBezTo>
                  <a:cubicBezTo>
                    <a:pt x="39" y="66"/>
                    <a:pt x="38" y="66"/>
                    <a:pt x="38" y="66"/>
                  </a:cubicBezTo>
                  <a:cubicBezTo>
                    <a:pt x="38" y="66"/>
                    <a:pt x="38" y="66"/>
                    <a:pt x="38" y="67"/>
                  </a:cubicBezTo>
                  <a:close/>
                  <a:moveTo>
                    <a:pt x="37" y="69"/>
                  </a:moveTo>
                  <a:cubicBezTo>
                    <a:pt x="37" y="69"/>
                    <a:pt x="37" y="68"/>
                    <a:pt x="37" y="67"/>
                  </a:cubicBezTo>
                  <a:cubicBezTo>
                    <a:pt x="38" y="66"/>
                    <a:pt x="37" y="66"/>
                    <a:pt x="37" y="66"/>
                  </a:cubicBezTo>
                  <a:cubicBezTo>
                    <a:pt x="36" y="66"/>
                    <a:pt x="36" y="67"/>
                    <a:pt x="36" y="68"/>
                  </a:cubicBezTo>
                  <a:cubicBezTo>
                    <a:pt x="36" y="68"/>
                    <a:pt x="36" y="69"/>
                    <a:pt x="37" y="69"/>
                  </a:cubicBezTo>
                  <a:close/>
                  <a:moveTo>
                    <a:pt x="44" y="41"/>
                  </a:moveTo>
                  <a:cubicBezTo>
                    <a:pt x="45" y="41"/>
                    <a:pt x="45" y="41"/>
                    <a:pt x="45" y="41"/>
                  </a:cubicBezTo>
                  <a:cubicBezTo>
                    <a:pt x="45" y="41"/>
                    <a:pt x="44" y="41"/>
                    <a:pt x="44" y="41"/>
                  </a:cubicBezTo>
                  <a:close/>
                  <a:moveTo>
                    <a:pt x="44" y="38"/>
                  </a:moveTo>
                  <a:cubicBezTo>
                    <a:pt x="44" y="38"/>
                    <a:pt x="44" y="38"/>
                    <a:pt x="44" y="37"/>
                  </a:cubicBezTo>
                  <a:cubicBezTo>
                    <a:pt x="44" y="37"/>
                    <a:pt x="44" y="37"/>
                    <a:pt x="44" y="37"/>
                  </a:cubicBezTo>
                  <a:cubicBezTo>
                    <a:pt x="43" y="38"/>
                    <a:pt x="44" y="38"/>
                    <a:pt x="44" y="38"/>
                  </a:cubicBezTo>
                  <a:close/>
                  <a:moveTo>
                    <a:pt x="35" y="34"/>
                  </a:moveTo>
                  <a:cubicBezTo>
                    <a:pt x="35" y="34"/>
                    <a:pt x="35" y="34"/>
                    <a:pt x="35" y="34"/>
                  </a:cubicBezTo>
                  <a:cubicBezTo>
                    <a:pt x="35" y="34"/>
                    <a:pt x="35" y="34"/>
                    <a:pt x="35" y="34"/>
                  </a:cubicBezTo>
                  <a:close/>
                  <a:moveTo>
                    <a:pt x="43" y="33"/>
                  </a:moveTo>
                  <a:cubicBezTo>
                    <a:pt x="43" y="33"/>
                    <a:pt x="43" y="34"/>
                    <a:pt x="43" y="34"/>
                  </a:cubicBezTo>
                  <a:lnTo>
                    <a:pt x="42" y="35"/>
                  </a:lnTo>
                  <a:cubicBezTo>
                    <a:pt x="42" y="35"/>
                    <a:pt x="41" y="35"/>
                    <a:pt x="41" y="36"/>
                  </a:cubicBezTo>
                  <a:cubicBezTo>
                    <a:pt x="41" y="36"/>
                    <a:pt x="41" y="37"/>
                    <a:pt x="41" y="37"/>
                  </a:cubicBezTo>
                  <a:cubicBezTo>
                    <a:pt x="41" y="38"/>
                    <a:pt x="42" y="38"/>
                    <a:pt x="42" y="37"/>
                  </a:cubicBezTo>
                  <a:cubicBezTo>
                    <a:pt x="42" y="37"/>
                    <a:pt x="42" y="37"/>
                    <a:pt x="42" y="36"/>
                  </a:cubicBezTo>
                  <a:cubicBezTo>
                    <a:pt x="42" y="36"/>
                    <a:pt x="43" y="35"/>
                    <a:pt x="43" y="35"/>
                  </a:cubicBezTo>
                  <a:cubicBezTo>
                    <a:pt x="43" y="35"/>
                    <a:pt x="43" y="35"/>
                    <a:pt x="43" y="36"/>
                  </a:cubicBezTo>
                  <a:cubicBezTo>
                    <a:pt x="43" y="36"/>
                    <a:pt x="44" y="36"/>
                    <a:pt x="44" y="36"/>
                  </a:cubicBezTo>
                  <a:cubicBezTo>
                    <a:pt x="44" y="35"/>
                    <a:pt x="44" y="35"/>
                    <a:pt x="44" y="34"/>
                  </a:cubicBezTo>
                  <a:cubicBezTo>
                    <a:pt x="44" y="34"/>
                    <a:pt x="44" y="33"/>
                    <a:pt x="43" y="33"/>
                  </a:cubicBezTo>
                  <a:lnTo>
                    <a:pt x="43" y="33"/>
                  </a:lnTo>
                  <a:close/>
                  <a:moveTo>
                    <a:pt x="42" y="32"/>
                  </a:moveTo>
                  <a:cubicBezTo>
                    <a:pt x="42" y="31"/>
                    <a:pt x="42" y="31"/>
                    <a:pt x="42" y="31"/>
                  </a:cubicBezTo>
                  <a:cubicBezTo>
                    <a:pt x="41" y="31"/>
                    <a:pt x="41" y="31"/>
                    <a:pt x="41" y="32"/>
                  </a:cubicBezTo>
                  <a:cubicBezTo>
                    <a:pt x="41" y="32"/>
                    <a:pt x="41" y="32"/>
                    <a:pt x="40" y="32"/>
                  </a:cubicBezTo>
                  <a:cubicBezTo>
                    <a:pt x="40" y="32"/>
                    <a:pt x="40" y="33"/>
                    <a:pt x="40" y="33"/>
                  </a:cubicBezTo>
                  <a:cubicBezTo>
                    <a:pt x="40" y="34"/>
                    <a:pt x="40" y="34"/>
                    <a:pt x="40" y="34"/>
                  </a:cubicBezTo>
                  <a:cubicBezTo>
                    <a:pt x="41" y="34"/>
                    <a:pt x="41" y="34"/>
                    <a:pt x="41" y="34"/>
                  </a:cubicBezTo>
                  <a:cubicBezTo>
                    <a:pt x="41" y="34"/>
                    <a:pt x="41" y="34"/>
                    <a:pt x="41" y="34"/>
                  </a:cubicBezTo>
                  <a:cubicBezTo>
                    <a:pt x="41" y="33"/>
                    <a:pt x="41" y="33"/>
                    <a:pt x="42" y="33"/>
                  </a:cubicBezTo>
                  <a:cubicBezTo>
                    <a:pt x="42" y="32"/>
                    <a:pt x="42" y="32"/>
                    <a:pt x="42" y="32"/>
                  </a:cubicBezTo>
                  <a:close/>
                  <a:moveTo>
                    <a:pt x="15" y="31"/>
                  </a:moveTo>
                  <a:cubicBezTo>
                    <a:pt x="15" y="32"/>
                    <a:pt x="16" y="32"/>
                    <a:pt x="16" y="32"/>
                  </a:cubicBezTo>
                  <a:cubicBezTo>
                    <a:pt x="17" y="32"/>
                    <a:pt x="17" y="31"/>
                    <a:pt x="17" y="31"/>
                  </a:cubicBezTo>
                  <a:cubicBezTo>
                    <a:pt x="16" y="30"/>
                    <a:pt x="16" y="30"/>
                    <a:pt x="15" y="31"/>
                  </a:cubicBezTo>
                  <a:close/>
                  <a:moveTo>
                    <a:pt x="45" y="30"/>
                  </a:moveTo>
                  <a:lnTo>
                    <a:pt x="45" y="31"/>
                  </a:lnTo>
                  <a:cubicBezTo>
                    <a:pt x="45" y="32"/>
                    <a:pt x="45" y="32"/>
                    <a:pt x="45" y="33"/>
                  </a:cubicBezTo>
                  <a:cubicBezTo>
                    <a:pt x="45" y="33"/>
                    <a:pt x="46" y="34"/>
                    <a:pt x="46" y="33"/>
                  </a:cubicBezTo>
                  <a:cubicBezTo>
                    <a:pt x="46" y="33"/>
                    <a:pt x="46" y="32"/>
                    <a:pt x="46" y="31"/>
                  </a:cubicBezTo>
                  <a:cubicBezTo>
                    <a:pt x="46" y="31"/>
                    <a:pt x="46" y="30"/>
                    <a:pt x="46" y="30"/>
                  </a:cubicBezTo>
                  <a:cubicBezTo>
                    <a:pt x="46" y="29"/>
                    <a:pt x="45" y="29"/>
                    <a:pt x="45" y="30"/>
                  </a:cubicBezTo>
                  <a:close/>
                  <a:moveTo>
                    <a:pt x="41" y="30"/>
                  </a:moveTo>
                  <a:cubicBezTo>
                    <a:pt x="41" y="30"/>
                    <a:pt x="41" y="30"/>
                    <a:pt x="41" y="30"/>
                  </a:cubicBezTo>
                  <a:cubicBezTo>
                    <a:pt x="42" y="30"/>
                    <a:pt x="42" y="30"/>
                    <a:pt x="42" y="30"/>
                  </a:cubicBezTo>
                  <a:cubicBezTo>
                    <a:pt x="42" y="29"/>
                    <a:pt x="41" y="29"/>
                    <a:pt x="41" y="29"/>
                  </a:cubicBezTo>
                  <a:cubicBezTo>
                    <a:pt x="40" y="29"/>
                    <a:pt x="40" y="29"/>
                    <a:pt x="41" y="30"/>
                  </a:cubicBezTo>
                  <a:close/>
                  <a:moveTo>
                    <a:pt x="38" y="28"/>
                  </a:moveTo>
                  <a:cubicBezTo>
                    <a:pt x="38" y="29"/>
                    <a:pt x="38" y="29"/>
                    <a:pt x="38" y="29"/>
                  </a:cubicBezTo>
                  <a:cubicBezTo>
                    <a:pt x="38" y="29"/>
                    <a:pt x="39" y="29"/>
                    <a:pt x="39" y="29"/>
                  </a:cubicBezTo>
                  <a:cubicBezTo>
                    <a:pt x="39" y="28"/>
                    <a:pt x="39" y="28"/>
                    <a:pt x="38" y="28"/>
                  </a:cubicBezTo>
                  <a:close/>
                  <a:moveTo>
                    <a:pt x="31" y="30"/>
                  </a:moveTo>
                  <a:cubicBezTo>
                    <a:pt x="31" y="30"/>
                    <a:pt x="31" y="31"/>
                    <a:pt x="31" y="31"/>
                  </a:cubicBezTo>
                  <a:cubicBezTo>
                    <a:pt x="31" y="31"/>
                    <a:pt x="31" y="32"/>
                    <a:pt x="32" y="32"/>
                  </a:cubicBezTo>
                  <a:cubicBezTo>
                    <a:pt x="32" y="32"/>
                    <a:pt x="33" y="31"/>
                    <a:pt x="33" y="30"/>
                  </a:cubicBezTo>
                  <a:cubicBezTo>
                    <a:pt x="33" y="30"/>
                    <a:pt x="33" y="30"/>
                    <a:pt x="33" y="30"/>
                  </a:cubicBezTo>
                  <a:cubicBezTo>
                    <a:pt x="33" y="30"/>
                    <a:pt x="34" y="30"/>
                    <a:pt x="34" y="29"/>
                  </a:cubicBezTo>
                  <a:cubicBezTo>
                    <a:pt x="34" y="29"/>
                    <a:pt x="33" y="28"/>
                    <a:pt x="33" y="28"/>
                  </a:cubicBezTo>
                  <a:cubicBezTo>
                    <a:pt x="33" y="28"/>
                    <a:pt x="33" y="28"/>
                    <a:pt x="32" y="29"/>
                  </a:cubicBezTo>
                  <a:cubicBezTo>
                    <a:pt x="32" y="29"/>
                    <a:pt x="32" y="29"/>
                    <a:pt x="31" y="29"/>
                  </a:cubicBezTo>
                  <a:cubicBezTo>
                    <a:pt x="31" y="29"/>
                    <a:pt x="31" y="30"/>
                    <a:pt x="31" y="30"/>
                  </a:cubicBezTo>
                  <a:close/>
                  <a:moveTo>
                    <a:pt x="8" y="29"/>
                  </a:moveTo>
                  <a:cubicBezTo>
                    <a:pt x="8" y="29"/>
                    <a:pt x="8" y="29"/>
                    <a:pt x="8" y="29"/>
                  </a:cubicBezTo>
                  <a:cubicBezTo>
                    <a:pt x="8" y="29"/>
                    <a:pt x="8" y="29"/>
                    <a:pt x="8" y="29"/>
                  </a:cubicBezTo>
                  <a:cubicBezTo>
                    <a:pt x="8" y="28"/>
                    <a:pt x="8" y="28"/>
                    <a:pt x="7" y="28"/>
                  </a:cubicBezTo>
                  <a:cubicBezTo>
                    <a:pt x="7" y="28"/>
                    <a:pt x="7" y="28"/>
                    <a:pt x="7" y="28"/>
                  </a:cubicBezTo>
                  <a:cubicBezTo>
                    <a:pt x="7" y="29"/>
                    <a:pt x="7" y="29"/>
                    <a:pt x="7" y="29"/>
                  </a:cubicBezTo>
                  <a:cubicBezTo>
                    <a:pt x="7" y="29"/>
                    <a:pt x="7" y="29"/>
                    <a:pt x="8" y="29"/>
                  </a:cubicBezTo>
                  <a:close/>
                  <a:moveTo>
                    <a:pt x="38" y="27"/>
                  </a:moveTo>
                  <a:cubicBezTo>
                    <a:pt x="38" y="27"/>
                    <a:pt x="38" y="27"/>
                    <a:pt x="38" y="27"/>
                  </a:cubicBezTo>
                  <a:lnTo>
                    <a:pt x="37" y="27"/>
                  </a:lnTo>
                  <a:cubicBezTo>
                    <a:pt x="37" y="27"/>
                    <a:pt x="37" y="27"/>
                    <a:pt x="38" y="27"/>
                  </a:cubicBezTo>
                  <a:close/>
                  <a:moveTo>
                    <a:pt x="52" y="27"/>
                  </a:moveTo>
                  <a:cubicBezTo>
                    <a:pt x="53" y="27"/>
                    <a:pt x="53" y="27"/>
                    <a:pt x="53" y="27"/>
                  </a:cubicBezTo>
                  <a:cubicBezTo>
                    <a:pt x="54" y="27"/>
                    <a:pt x="54" y="27"/>
                    <a:pt x="53" y="27"/>
                  </a:cubicBezTo>
                  <a:cubicBezTo>
                    <a:pt x="53" y="26"/>
                    <a:pt x="53" y="26"/>
                    <a:pt x="53" y="26"/>
                  </a:cubicBezTo>
                  <a:cubicBezTo>
                    <a:pt x="53" y="26"/>
                    <a:pt x="53" y="27"/>
                    <a:pt x="52" y="27"/>
                  </a:cubicBezTo>
                  <a:close/>
                  <a:moveTo>
                    <a:pt x="40" y="27"/>
                  </a:moveTo>
                  <a:cubicBezTo>
                    <a:pt x="41" y="27"/>
                    <a:pt x="41" y="28"/>
                    <a:pt x="42" y="27"/>
                  </a:cubicBezTo>
                  <a:cubicBezTo>
                    <a:pt x="42" y="27"/>
                    <a:pt x="42" y="27"/>
                    <a:pt x="41" y="26"/>
                  </a:cubicBezTo>
                  <a:cubicBezTo>
                    <a:pt x="41" y="26"/>
                    <a:pt x="40" y="26"/>
                    <a:pt x="40" y="27"/>
                  </a:cubicBezTo>
                  <a:close/>
                  <a:moveTo>
                    <a:pt x="25" y="26"/>
                  </a:moveTo>
                  <a:cubicBezTo>
                    <a:pt x="25" y="26"/>
                    <a:pt x="24" y="26"/>
                    <a:pt x="24" y="27"/>
                  </a:cubicBezTo>
                  <a:cubicBezTo>
                    <a:pt x="24" y="27"/>
                    <a:pt x="24" y="28"/>
                    <a:pt x="24" y="28"/>
                  </a:cubicBezTo>
                  <a:cubicBezTo>
                    <a:pt x="25" y="28"/>
                    <a:pt x="25" y="28"/>
                    <a:pt x="25" y="27"/>
                  </a:cubicBezTo>
                  <a:cubicBezTo>
                    <a:pt x="25" y="27"/>
                    <a:pt x="26" y="27"/>
                    <a:pt x="25" y="26"/>
                  </a:cubicBezTo>
                  <a:close/>
                  <a:moveTo>
                    <a:pt x="44" y="26"/>
                  </a:moveTo>
                  <a:cubicBezTo>
                    <a:pt x="44" y="26"/>
                    <a:pt x="43" y="26"/>
                    <a:pt x="43" y="27"/>
                  </a:cubicBezTo>
                  <a:cubicBezTo>
                    <a:pt x="43" y="27"/>
                    <a:pt x="43" y="27"/>
                    <a:pt x="43" y="27"/>
                  </a:cubicBezTo>
                  <a:cubicBezTo>
                    <a:pt x="43" y="27"/>
                    <a:pt x="44" y="27"/>
                    <a:pt x="44" y="27"/>
                  </a:cubicBezTo>
                  <a:cubicBezTo>
                    <a:pt x="43" y="28"/>
                    <a:pt x="43" y="28"/>
                    <a:pt x="43" y="28"/>
                  </a:cubicBezTo>
                  <a:cubicBezTo>
                    <a:pt x="43" y="28"/>
                    <a:pt x="43" y="28"/>
                    <a:pt x="43" y="28"/>
                  </a:cubicBezTo>
                  <a:cubicBezTo>
                    <a:pt x="43" y="29"/>
                    <a:pt x="43" y="29"/>
                    <a:pt x="43" y="29"/>
                  </a:cubicBezTo>
                  <a:cubicBezTo>
                    <a:pt x="44" y="29"/>
                    <a:pt x="44" y="29"/>
                    <a:pt x="44" y="29"/>
                  </a:cubicBezTo>
                  <a:cubicBezTo>
                    <a:pt x="43" y="30"/>
                    <a:pt x="43" y="30"/>
                    <a:pt x="43" y="31"/>
                  </a:cubicBezTo>
                  <a:cubicBezTo>
                    <a:pt x="43" y="31"/>
                    <a:pt x="43" y="32"/>
                    <a:pt x="44" y="32"/>
                  </a:cubicBezTo>
                  <a:cubicBezTo>
                    <a:pt x="44" y="31"/>
                    <a:pt x="44" y="31"/>
                    <a:pt x="44" y="30"/>
                  </a:cubicBezTo>
                  <a:cubicBezTo>
                    <a:pt x="44" y="29"/>
                    <a:pt x="44" y="28"/>
                    <a:pt x="45" y="27"/>
                  </a:cubicBezTo>
                  <a:cubicBezTo>
                    <a:pt x="45" y="27"/>
                    <a:pt x="45" y="28"/>
                    <a:pt x="45" y="28"/>
                  </a:cubicBezTo>
                  <a:cubicBezTo>
                    <a:pt x="46" y="28"/>
                    <a:pt x="46" y="28"/>
                    <a:pt x="46" y="29"/>
                  </a:cubicBezTo>
                  <a:cubicBezTo>
                    <a:pt x="46" y="29"/>
                    <a:pt x="47" y="29"/>
                    <a:pt x="47" y="29"/>
                  </a:cubicBezTo>
                  <a:cubicBezTo>
                    <a:pt x="47" y="30"/>
                    <a:pt x="48" y="30"/>
                    <a:pt x="48" y="29"/>
                  </a:cubicBezTo>
                  <a:cubicBezTo>
                    <a:pt x="48" y="28"/>
                    <a:pt x="47" y="28"/>
                    <a:pt x="46" y="27"/>
                  </a:cubicBezTo>
                  <a:cubicBezTo>
                    <a:pt x="46" y="27"/>
                    <a:pt x="45" y="26"/>
                    <a:pt x="44" y="26"/>
                  </a:cubicBezTo>
                  <a:close/>
                  <a:moveTo>
                    <a:pt x="46" y="25"/>
                  </a:moveTo>
                  <a:cubicBezTo>
                    <a:pt x="46" y="25"/>
                    <a:pt x="46" y="25"/>
                    <a:pt x="47" y="25"/>
                  </a:cubicBezTo>
                  <a:cubicBezTo>
                    <a:pt x="47" y="25"/>
                    <a:pt x="46" y="25"/>
                    <a:pt x="46" y="25"/>
                  </a:cubicBezTo>
                  <a:cubicBezTo>
                    <a:pt x="46" y="25"/>
                    <a:pt x="46" y="25"/>
                    <a:pt x="46" y="25"/>
                  </a:cubicBezTo>
                  <a:cubicBezTo>
                    <a:pt x="46" y="25"/>
                    <a:pt x="46" y="25"/>
                    <a:pt x="46" y="25"/>
                  </a:cubicBezTo>
                  <a:close/>
                  <a:moveTo>
                    <a:pt x="36" y="25"/>
                  </a:moveTo>
                  <a:lnTo>
                    <a:pt x="35" y="25"/>
                  </a:lnTo>
                  <a:cubicBezTo>
                    <a:pt x="35" y="25"/>
                    <a:pt x="35" y="25"/>
                    <a:pt x="34" y="26"/>
                  </a:cubicBezTo>
                  <a:cubicBezTo>
                    <a:pt x="35" y="26"/>
                    <a:pt x="35" y="26"/>
                    <a:pt x="35" y="26"/>
                  </a:cubicBezTo>
                  <a:cubicBezTo>
                    <a:pt x="35" y="26"/>
                    <a:pt x="36" y="26"/>
                    <a:pt x="36" y="26"/>
                  </a:cubicBezTo>
                  <a:cubicBezTo>
                    <a:pt x="36" y="26"/>
                    <a:pt x="36" y="25"/>
                    <a:pt x="37" y="25"/>
                  </a:cubicBezTo>
                  <a:lnTo>
                    <a:pt x="37" y="25"/>
                  </a:lnTo>
                  <a:cubicBezTo>
                    <a:pt x="37" y="24"/>
                    <a:pt x="36" y="24"/>
                    <a:pt x="36" y="25"/>
                  </a:cubicBezTo>
                  <a:cubicBezTo>
                    <a:pt x="36" y="25"/>
                    <a:pt x="36" y="25"/>
                    <a:pt x="36" y="25"/>
                  </a:cubicBezTo>
                  <a:close/>
                  <a:moveTo>
                    <a:pt x="48" y="25"/>
                  </a:moveTo>
                  <a:cubicBezTo>
                    <a:pt x="48" y="25"/>
                    <a:pt x="48" y="25"/>
                    <a:pt x="49" y="25"/>
                  </a:cubicBezTo>
                  <a:cubicBezTo>
                    <a:pt x="49" y="25"/>
                    <a:pt x="49" y="25"/>
                    <a:pt x="50" y="25"/>
                  </a:cubicBezTo>
                  <a:cubicBezTo>
                    <a:pt x="50" y="24"/>
                    <a:pt x="50" y="23"/>
                    <a:pt x="49" y="23"/>
                  </a:cubicBezTo>
                  <a:cubicBezTo>
                    <a:pt x="49" y="24"/>
                    <a:pt x="49" y="24"/>
                    <a:pt x="48" y="24"/>
                  </a:cubicBezTo>
                  <a:cubicBezTo>
                    <a:pt x="48" y="24"/>
                    <a:pt x="48" y="25"/>
                    <a:pt x="48" y="25"/>
                  </a:cubicBezTo>
                  <a:close/>
                  <a:moveTo>
                    <a:pt x="28" y="25"/>
                  </a:moveTo>
                  <a:cubicBezTo>
                    <a:pt x="28" y="24"/>
                    <a:pt x="28" y="24"/>
                    <a:pt x="27" y="24"/>
                  </a:cubicBezTo>
                  <a:cubicBezTo>
                    <a:pt x="26" y="23"/>
                    <a:pt x="26" y="23"/>
                    <a:pt x="25" y="24"/>
                  </a:cubicBezTo>
                  <a:cubicBezTo>
                    <a:pt x="25" y="24"/>
                    <a:pt x="26" y="25"/>
                    <a:pt x="26" y="25"/>
                  </a:cubicBezTo>
                  <a:cubicBezTo>
                    <a:pt x="26" y="25"/>
                    <a:pt x="27" y="26"/>
                    <a:pt x="27" y="25"/>
                  </a:cubicBezTo>
                  <a:cubicBezTo>
                    <a:pt x="28" y="26"/>
                    <a:pt x="28" y="26"/>
                    <a:pt x="28" y="27"/>
                  </a:cubicBezTo>
                  <a:cubicBezTo>
                    <a:pt x="29" y="27"/>
                    <a:pt x="29" y="27"/>
                    <a:pt x="29" y="28"/>
                  </a:cubicBezTo>
                  <a:cubicBezTo>
                    <a:pt x="30" y="28"/>
                    <a:pt x="30" y="28"/>
                    <a:pt x="30" y="28"/>
                  </a:cubicBezTo>
                  <a:cubicBezTo>
                    <a:pt x="30" y="28"/>
                    <a:pt x="30" y="28"/>
                    <a:pt x="30" y="28"/>
                  </a:cubicBezTo>
                  <a:cubicBezTo>
                    <a:pt x="30" y="27"/>
                    <a:pt x="29" y="26"/>
                    <a:pt x="29" y="26"/>
                  </a:cubicBezTo>
                  <a:cubicBezTo>
                    <a:pt x="29" y="26"/>
                    <a:pt x="28" y="25"/>
                    <a:pt x="28" y="25"/>
                  </a:cubicBezTo>
                  <a:close/>
                  <a:moveTo>
                    <a:pt x="50" y="22"/>
                  </a:moveTo>
                  <a:lnTo>
                    <a:pt x="50" y="22"/>
                  </a:lnTo>
                  <a:cubicBezTo>
                    <a:pt x="50" y="22"/>
                    <a:pt x="50" y="22"/>
                    <a:pt x="50" y="22"/>
                  </a:cubicBezTo>
                  <a:close/>
                  <a:moveTo>
                    <a:pt x="43" y="22"/>
                  </a:moveTo>
                  <a:cubicBezTo>
                    <a:pt x="42" y="22"/>
                    <a:pt x="42" y="22"/>
                    <a:pt x="42" y="22"/>
                  </a:cubicBezTo>
                  <a:cubicBezTo>
                    <a:pt x="41" y="21"/>
                    <a:pt x="41" y="21"/>
                    <a:pt x="41" y="22"/>
                  </a:cubicBezTo>
                  <a:cubicBezTo>
                    <a:pt x="41" y="22"/>
                    <a:pt x="41" y="22"/>
                    <a:pt x="41" y="23"/>
                  </a:cubicBezTo>
                  <a:cubicBezTo>
                    <a:pt x="41" y="23"/>
                    <a:pt x="41" y="23"/>
                    <a:pt x="41" y="23"/>
                  </a:cubicBezTo>
                  <a:cubicBezTo>
                    <a:pt x="41" y="23"/>
                    <a:pt x="41" y="23"/>
                    <a:pt x="41" y="24"/>
                  </a:cubicBezTo>
                  <a:cubicBezTo>
                    <a:pt x="41" y="24"/>
                    <a:pt x="41" y="24"/>
                    <a:pt x="41" y="24"/>
                  </a:cubicBezTo>
                  <a:cubicBezTo>
                    <a:pt x="41" y="24"/>
                    <a:pt x="41" y="24"/>
                    <a:pt x="40" y="24"/>
                  </a:cubicBezTo>
                  <a:cubicBezTo>
                    <a:pt x="40" y="24"/>
                    <a:pt x="40" y="24"/>
                    <a:pt x="40" y="24"/>
                  </a:cubicBezTo>
                  <a:cubicBezTo>
                    <a:pt x="40" y="24"/>
                    <a:pt x="39" y="24"/>
                    <a:pt x="39" y="24"/>
                  </a:cubicBezTo>
                  <a:cubicBezTo>
                    <a:pt x="39" y="23"/>
                    <a:pt x="39" y="23"/>
                    <a:pt x="39" y="23"/>
                  </a:cubicBezTo>
                  <a:lnTo>
                    <a:pt x="39" y="24"/>
                  </a:lnTo>
                  <a:cubicBezTo>
                    <a:pt x="39" y="24"/>
                    <a:pt x="39" y="25"/>
                    <a:pt x="39" y="25"/>
                  </a:cubicBezTo>
                  <a:cubicBezTo>
                    <a:pt x="40" y="26"/>
                    <a:pt x="40" y="26"/>
                    <a:pt x="41" y="25"/>
                  </a:cubicBezTo>
                  <a:cubicBezTo>
                    <a:pt x="41" y="25"/>
                    <a:pt x="41" y="25"/>
                    <a:pt x="41" y="25"/>
                  </a:cubicBezTo>
                  <a:cubicBezTo>
                    <a:pt x="42" y="24"/>
                    <a:pt x="42" y="24"/>
                    <a:pt x="42" y="25"/>
                  </a:cubicBezTo>
                  <a:cubicBezTo>
                    <a:pt x="43" y="25"/>
                    <a:pt x="43" y="25"/>
                    <a:pt x="44" y="25"/>
                  </a:cubicBezTo>
                  <a:lnTo>
                    <a:pt x="44" y="24"/>
                  </a:lnTo>
                  <a:cubicBezTo>
                    <a:pt x="43" y="24"/>
                    <a:pt x="43" y="24"/>
                    <a:pt x="43" y="23"/>
                  </a:cubicBezTo>
                  <a:cubicBezTo>
                    <a:pt x="43" y="23"/>
                    <a:pt x="43" y="22"/>
                    <a:pt x="44" y="22"/>
                  </a:cubicBezTo>
                  <a:cubicBezTo>
                    <a:pt x="44" y="22"/>
                    <a:pt x="44" y="22"/>
                    <a:pt x="44" y="22"/>
                  </a:cubicBezTo>
                  <a:cubicBezTo>
                    <a:pt x="44" y="22"/>
                    <a:pt x="44" y="22"/>
                    <a:pt x="44" y="22"/>
                  </a:cubicBezTo>
                  <a:cubicBezTo>
                    <a:pt x="44" y="22"/>
                    <a:pt x="44" y="22"/>
                    <a:pt x="44" y="22"/>
                  </a:cubicBezTo>
                  <a:cubicBezTo>
                    <a:pt x="43" y="22"/>
                    <a:pt x="43" y="22"/>
                    <a:pt x="43" y="22"/>
                  </a:cubicBezTo>
                  <a:close/>
                  <a:moveTo>
                    <a:pt x="10" y="22"/>
                  </a:moveTo>
                  <a:cubicBezTo>
                    <a:pt x="11" y="22"/>
                    <a:pt x="11" y="22"/>
                    <a:pt x="11" y="22"/>
                  </a:cubicBezTo>
                  <a:cubicBezTo>
                    <a:pt x="11" y="22"/>
                    <a:pt x="11" y="21"/>
                    <a:pt x="11" y="21"/>
                  </a:cubicBezTo>
                  <a:cubicBezTo>
                    <a:pt x="11" y="21"/>
                    <a:pt x="11" y="21"/>
                    <a:pt x="11" y="21"/>
                  </a:cubicBezTo>
                  <a:cubicBezTo>
                    <a:pt x="10" y="21"/>
                    <a:pt x="10" y="21"/>
                    <a:pt x="10" y="22"/>
                  </a:cubicBezTo>
                  <a:close/>
                  <a:moveTo>
                    <a:pt x="37" y="20"/>
                  </a:moveTo>
                  <a:cubicBezTo>
                    <a:pt x="38" y="20"/>
                    <a:pt x="38" y="20"/>
                    <a:pt x="39" y="20"/>
                  </a:cubicBezTo>
                  <a:cubicBezTo>
                    <a:pt x="40" y="20"/>
                    <a:pt x="40" y="20"/>
                    <a:pt x="40" y="19"/>
                  </a:cubicBezTo>
                  <a:cubicBezTo>
                    <a:pt x="40" y="19"/>
                    <a:pt x="40" y="19"/>
                    <a:pt x="40" y="19"/>
                  </a:cubicBezTo>
                  <a:cubicBezTo>
                    <a:pt x="39" y="19"/>
                    <a:pt x="39" y="19"/>
                    <a:pt x="38" y="19"/>
                  </a:cubicBezTo>
                  <a:cubicBezTo>
                    <a:pt x="38" y="19"/>
                    <a:pt x="37" y="19"/>
                    <a:pt x="37" y="19"/>
                  </a:cubicBezTo>
                  <a:cubicBezTo>
                    <a:pt x="37" y="19"/>
                    <a:pt x="37" y="19"/>
                    <a:pt x="37" y="20"/>
                  </a:cubicBezTo>
                  <a:close/>
                  <a:moveTo>
                    <a:pt x="9" y="18"/>
                  </a:moveTo>
                  <a:cubicBezTo>
                    <a:pt x="8" y="18"/>
                    <a:pt x="8" y="18"/>
                    <a:pt x="7" y="18"/>
                  </a:cubicBezTo>
                  <a:cubicBezTo>
                    <a:pt x="7" y="18"/>
                    <a:pt x="6" y="18"/>
                    <a:pt x="6" y="19"/>
                  </a:cubicBezTo>
                  <a:cubicBezTo>
                    <a:pt x="6" y="19"/>
                    <a:pt x="6" y="19"/>
                    <a:pt x="7" y="20"/>
                  </a:cubicBezTo>
                  <a:cubicBezTo>
                    <a:pt x="8" y="19"/>
                    <a:pt x="9" y="20"/>
                    <a:pt x="10" y="20"/>
                  </a:cubicBezTo>
                  <a:cubicBezTo>
                    <a:pt x="11" y="20"/>
                    <a:pt x="12" y="20"/>
                    <a:pt x="13" y="20"/>
                  </a:cubicBezTo>
                  <a:cubicBezTo>
                    <a:pt x="13" y="20"/>
                    <a:pt x="13" y="20"/>
                    <a:pt x="13" y="19"/>
                  </a:cubicBezTo>
                  <a:cubicBezTo>
                    <a:pt x="13" y="19"/>
                    <a:pt x="13" y="19"/>
                    <a:pt x="13" y="18"/>
                  </a:cubicBezTo>
                  <a:cubicBezTo>
                    <a:pt x="12" y="18"/>
                    <a:pt x="12" y="18"/>
                    <a:pt x="11" y="18"/>
                  </a:cubicBezTo>
                  <a:cubicBezTo>
                    <a:pt x="10" y="18"/>
                    <a:pt x="9" y="18"/>
                    <a:pt x="9" y="18"/>
                  </a:cubicBezTo>
                  <a:close/>
                  <a:moveTo>
                    <a:pt x="31" y="18"/>
                  </a:moveTo>
                  <a:cubicBezTo>
                    <a:pt x="30" y="17"/>
                    <a:pt x="29" y="17"/>
                    <a:pt x="29" y="18"/>
                  </a:cubicBezTo>
                  <a:cubicBezTo>
                    <a:pt x="29" y="18"/>
                    <a:pt x="28" y="18"/>
                    <a:pt x="28" y="18"/>
                  </a:cubicBezTo>
                  <a:cubicBezTo>
                    <a:pt x="28" y="18"/>
                    <a:pt x="27" y="18"/>
                    <a:pt x="27" y="18"/>
                  </a:cubicBezTo>
                  <a:cubicBezTo>
                    <a:pt x="27" y="18"/>
                    <a:pt x="26" y="18"/>
                    <a:pt x="26" y="18"/>
                  </a:cubicBezTo>
                  <a:cubicBezTo>
                    <a:pt x="26" y="18"/>
                    <a:pt x="25" y="18"/>
                    <a:pt x="25" y="18"/>
                  </a:cubicBezTo>
                  <a:cubicBezTo>
                    <a:pt x="25" y="18"/>
                    <a:pt x="25" y="19"/>
                    <a:pt x="24" y="19"/>
                  </a:cubicBezTo>
                  <a:cubicBezTo>
                    <a:pt x="24" y="18"/>
                    <a:pt x="24" y="18"/>
                    <a:pt x="23" y="18"/>
                  </a:cubicBezTo>
                  <a:cubicBezTo>
                    <a:pt x="23" y="18"/>
                    <a:pt x="22" y="19"/>
                    <a:pt x="22" y="19"/>
                  </a:cubicBezTo>
                  <a:cubicBezTo>
                    <a:pt x="21" y="19"/>
                    <a:pt x="20" y="19"/>
                    <a:pt x="20" y="18"/>
                  </a:cubicBezTo>
                  <a:cubicBezTo>
                    <a:pt x="19" y="18"/>
                    <a:pt x="18" y="18"/>
                    <a:pt x="18" y="19"/>
                  </a:cubicBezTo>
                  <a:cubicBezTo>
                    <a:pt x="18" y="19"/>
                    <a:pt x="18" y="20"/>
                    <a:pt x="19" y="20"/>
                  </a:cubicBezTo>
                  <a:cubicBezTo>
                    <a:pt x="19" y="20"/>
                    <a:pt x="20" y="20"/>
                    <a:pt x="20" y="20"/>
                  </a:cubicBezTo>
                  <a:cubicBezTo>
                    <a:pt x="20" y="20"/>
                    <a:pt x="21" y="20"/>
                    <a:pt x="21" y="19"/>
                  </a:cubicBezTo>
                  <a:cubicBezTo>
                    <a:pt x="22" y="19"/>
                    <a:pt x="22" y="20"/>
                    <a:pt x="23" y="20"/>
                  </a:cubicBezTo>
                  <a:cubicBezTo>
                    <a:pt x="23" y="19"/>
                    <a:pt x="24" y="19"/>
                    <a:pt x="24" y="19"/>
                  </a:cubicBezTo>
                  <a:cubicBezTo>
                    <a:pt x="24" y="19"/>
                    <a:pt x="25" y="19"/>
                    <a:pt x="25" y="20"/>
                  </a:cubicBezTo>
                  <a:cubicBezTo>
                    <a:pt x="26" y="20"/>
                    <a:pt x="27" y="20"/>
                    <a:pt x="27" y="20"/>
                  </a:cubicBezTo>
                  <a:cubicBezTo>
                    <a:pt x="27" y="20"/>
                    <a:pt x="27" y="20"/>
                    <a:pt x="27" y="20"/>
                  </a:cubicBezTo>
                  <a:cubicBezTo>
                    <a:pt x="28" y="20"/>
                    <a:pt x="28" y="20"/>
                    <a:pt x="28" y="20"/>
                  </a:cubicBezTo>
                  <a:cubicBezTo>
                    <a:pt x="28" y="20"/>
                    <a:pt x="29" y="20"/>
                    <a:pt x="29" y="20"/>
                  </a:cubicBezTo>
                  <a:cubicBezTo>
                    <a:pt x="29" y="20"/>
                    <a:pt x="30" y="19"/>
                    <a:pt x="30" y="20"/>
                  </a:cubicBezTo>
                  <a:cubicBezTo>
                    <a:pt x="30" y="20"/>
                    <a:pt x="31" y="20"/>
                    <a:pt x="31" y="20"/>
                  </a:cubicBezTo>
                  <a:cubicBezTo>
                    <a:pt x="31" y="20"/>
                    <a:pt x="31" y="20"/>
                    <a:pt x="32" y="20"/>
                  </a:cubicBezTo>
                  <a:cubicBezTo>
                    <a:pt x="32" y="20"/>
                    <a:pt x="32" y="20"/>
                    <a:pt x="32" y="19"/>
                  </a:cubicBezTo>
                  <a:cubicBezTo>
                    <a:pt x="32" y="19"/>
                    <a:pt x="32" y="18"/>
                    <a:pt x="32" y="18"/>
                  </a:cubicBezTo>
                  <a:cubicBezTo>
                    <a:pt x="31" y="18"/>
                    <a:pt x="31" y="18"/>
                    <a:pt x="31" y="18"/>
                  </a:cubicBezTo>
                  <a:close/>
                  <a:moveTo>
                    <a:pt x="33" y="14"/>
                  </a:moveTo>
                  <a:cubicBezTo>
                    <a:pt x="32" y="14"/>
                    <a:pt x="32" y="14"/>
                    <a:pt x="32" y="14"/>
                  </a:cubicBezTo>
                  <a:cubicBezTo>
                    <a:pt x="32" y="14"/>
                    <a:pt x="32" y="15"/>
                    <a:pt x="32" y="15"/>
                  </a:cubicBezTo>
                  <a:cubicBezTo>
                    <a:pt x="32" y="15"/>
                    <a:pt x="31" y="15"/>
                    <a:pt x="31" y="15"/>
                  </a:cubicBezTo>
                  <a:cubicBezTo>
                    <a:pt x="31" y="15"/>
                    <a:pt x="31" y="16"/>
                    <a:pt x="31" y="16"/>
                  </a:cubicBezTo>
                  <a:cubicBezTo>
                    <a:pt x="31" y="16"/>
                    <a:pt x="31" y="16"/>
                    <a:pt x="32" y="16"/>
                  </a:cubicBezTo>
                  <a:cubicBezTo>
                    <a:pt x="32" y="16"/>
                    <a:pt x="32" y="16"/>
                    <a:pt x="33" y="15"/>
                  </a:cubicBezTo>
                  <a:cubicBezTo>
                    <a:pt x="33" y="15"/>
                    <a:pt x="33" y="14"/>
                    <a:pt x="33" y="14"/>
                  </a:cubicBezTo>
                  <a:close/>
                  <a:moveTo>
                    <a:pt x="34" y="13"/>
                  </a:moveTo>
                  <a:cubicBezTo>
                    <a:pt x="35" y="13"/>
                    <a:pt x="35" y="13"/>
                    <a:pt x="35" y="13"/>
                  </a:cubicBezTo>
                  <a:cubicBezTo>
                    <a:pt x="35" y="13"/>
                    <a:pt x="35" y="13"/>
                    <a:pt x="34" y="13"/>
                  </a:cubicBezTo>
                  <a:lnTo>
                    <a:pt x="34" y="13"/>
                  </a:lnTo>
                  <a:close/>
                  <a:moveTo>
                    <a:pt x="43" y="11"/>
                  </a:moveTo>
                  <a:cubicBezTo>
                    <a:pt x="43" y="12"/>
                    <a:pt x="42" y="12"/>
                    <a:pt x="42" y="13"/>
                  </a:cubicBezTo>
                  <a:cubicBezTo>
                    <a:pt x="43" y="13"/>
                    <a:pt x="43" y="13"/>
                    <a:pt x="44" y="12"/>
                  </a:cubicBezTo>
                  <a:cubicBezTo>
                    <a:pt x="44" y="12"/>
                    <a:pt x="44" y="12"/>
                    <a:pt x="44" y="11"/>
                  </a:cubicBezTo>
                  <a:cubicBezTo>
                    <a:pt x="43" y="11"/>
                    <a:pt x="43" y="11"/>
                    <a:pt x="43" y="11"/>
                  </a:cubicBezTo>
                  <a:cubicBezTo>
                    <a:pt x="43" y="11"/>
                    <a:pt x="43" y="11"/>
                    <a:pt x="43" y="11"/>
                  </a:cubicBezTo>
                  <a:close/>
                  <a:moveTo>
                    <a:pt x="41" y="13"/>
                  </a:moveTo>
                  <a:cubicBezTo>
                    <a:pt x="40" y="13"/>
                    <a:pt x="40" y="13"/>
                    <a:pt x="40" y="13"/>
                  </a:cubicBezTo>
                  <a:cubicBezTo>
                    <a:pt x="40" y="13"/>
                    <a:pt x="40" y="14"/>
                    <a:pt x="39" y="14"/>
                  </a:cubicBezTo>
                  <a:cubicBezTo>
                    <a:pt x="40" y="14"/>
                    <a:pt x="40" y="14"/>
                    <a:pt x="41" y="14"/>
                  </a:cubicBezTo>
                  <a:cubicBezTo>
                    <a:pt x="41" y="14"/>
                    <a:pt x="42" y="14"/>
                    <a:pt x="42" y="14"/>
                  </a:cubicBezTo>
                  <a:cubicBezTo>
                    <a:pt x="42" y="14"/>
                    <a:pt x="41" y="14"/>
                    <a:pt x="41" y="13"/>
                  </a:cubicBezTo>
                  <a:cubicBezTo>
                    <a:pt x="41" y="13"/>
                    <a:pt x="41" y="13"/>
                    <a:pt x="41" y="13"/>
                  </a:cubicBezTo>
                  <a:cubicBezTo>
                    <a:pt x="41" y="13"/>
                    <a:pt x="41" y="13"/>
                    <a:pt x="41" y="12"/>
                  </a:cubicBezTo>
                  <a:cubicBezTo>
                    <a:pt x="41" y="12"/>
                    <a:pt x="41" y="12"/>
                    <a:pt x="41" y="11"/>
                  </a:cubicBezTo>
                  <a:cubicBezTo>
                    <a:pt x="41" y="11"/>
                    <a:pt x="40" y="12"/>
                    <a:pt x="40" y="12"/>
                  </a:cubicBezTo>
                  <a:cubicBezTo>
                    <a:pt x="40" y="13"/>
                    <a:pt x="40" y="13"/>
                    <a:pt x="41" y="13"/>
                  </a:cubicBezTo>
                  <a:close/>
                  <a:moveTo>
                    <a:pt x="33" y="11"/>
                  </a:moveTo>
                  <a:cubicBezTo>
                    <a:pt x="33" y="11"/>
                    <a:pt x="34" y="11"/>
                    <a:pt x="34" y="11"/>
                  </a:cubicBezTo>
                  <a:cubicBezTo>
                    <a:pt x="34" y="11"/>
                    <a:pt x="34" y="11"/>
                    <a:pt x="34" y="10"/>
                  </a:cubicBezTo>
                  <a:cubicBezTo>
                    <a:pt x="34" y="10"/>
                    <a:pt x="34" y="10"/>
                    <a:pt x="33" y="11"/>
                  </a:cubicBezTo>
                  <a:lnTo>
                    <a:pt x="33" y="11"/>
                  </a:lnTo>
                  <a:close/>
                  <a:moveTo>
                    <a:pt x="14" y="11"/>
                  </a:moveTo>
                  <a:cubicBezTo>
                    <a:pt x="14" y="11"/>
                    <a:pt x="13" y="11"/>
                    <a:pt x="13" y="12"/>
                  </a:cubicBezTo>
                  <a:cubicBezTo>
                    <a:pt x="13" y="12"/>
                    <a:pt x="13" y="12"/>
                    <a:pt x="13" y="13"/>
                  </a:cubicBezTo>
                  <a:cubicBezTo>
                    <a:pt x="12" y="13"/>
                    <a:pt x="12" y="13"/>
                    <a:pt x="11" y="13"/>
                  </a:cubicBezTo>
                  <a:cubicBezTo>
                    <a:pt x="10" y="13"/>
                    <a:pt x="9" y="13"/>
                    <a:pt x="9" y="14"/>
                  </a:cubicBezTo>
                  <a:cubicBezTo>
                    <a:pt x="10" y="14"/>
                    <a:pt x="10" y="14"/>
                    <a:pt x="11" y="14"/>
                  </a:cubicBezTo>
                  <a:cubicBezTo>
                    <a:pt x="12" y="14"/>
                    <a:pt x="12" y="14"/>
                    <a:pt x="13" y="14"/>
                  </a:cubicBezTo>
                  <a:cubicBezTo>
                    <a:pt x="13" y="14"/>
                    <a:pt x="13" y="14"/>
                    <a:pt x="13" y="13"/>
                  </a:cubicBezTo>
                  <a:cubicBezTo>
                    <a:pt x="13" y="13"/>
                    <a:pt x="13" y="13"/>
                    <a:pt x="13" y="13"/>
                  </a:cubicBezTo>
                  <a:cubicBezTo>
                    <a:pt x="14" y="13"/>
                    <a:pt x="14" y="13"/>
                    <a:pt x="15" y="12"/>
                  </a:cubicBezTo>
                  <a:cubicBezTo>
                    <a:pt x="15" y="12"/>
                    <a:pt x="15" y="11"/>
                    <a:pt x="16" y="11"/>
                  </a:cubicBezTo>
                  <a:cubicBezTo>
                    <a:pt x="16" y="10"/>
                    <a:pt x="15" y="10"/>
                    <a:pt x="15" y="10"/>
                  </a:cubicBezTo>
                  <a:cubicBezTo>
                    <a:pt x="15" y="11"/>
                    <a:pt x="14" y="11"/>
                    <a:pt x="14" y="11"/>
                  </a:cubicBezTo>
                  <a:close/>
                  <a:moveTo>
                    <a:pt x="29" y="9"/>
                  </a:moveTo>
                  <a:cubicBezTo>
                    <a:pt x="28" y="9"/>
                    <a:pt x="28" y="10"/>
                    <a:pt x="28" y="10"/>
                  </a:cubicBezTo>
                  <a:cubicBezTo>
                    <a:pt x="28" y="11"/>
                    <a:pt x="29" y="11"/>
                    <a:pt x="29" y="11"/>
                  </a:cubicBezTo>
                  <a:cubicBezTo>
                    <a:pt x="30" y="11"/>
                    <a:pt x="30" y="10"/>
                    <a:pt x="30" y="10"/>
                  </a:cubicBezTo>
                  <a:cubicBezTo>
                    <a:pt x="30" y="9"/>
                    <a:pt x="29" y="9"/>
                    <a:pt x="29" y="9"/>
                  </a:cubicBezTo>
                  <a:close/>
                  <a:moveTo>
                    <a:pt x="25" y="11"/>
                  </a:moveTo>
                  <a:cubicBezTo>
                    <a:pt x="25" y="11"/>
                    <a:pt x="25" y="11"/>
                    <a:pt x="25" y="11"/>
                  </a:cubicBezTo>
                  <a:cubicBezTo>
                    <a:pt x="26" y="11"/>
                    <a:pt x="26" y="12"/>
                    <a:pt x="26" y="12"/>
                  </a:cubicBezTo>
                  <a:cubicBezTo>
                    <a:pt x="26" y="11"/>
                    <a:pt x="27" y="11"/>
                    <a:pt x="27" y="11"/>
                  </a:cubicBezTo>
                  <a:cubicBezTo>
                    <a:pt x="27" y="10"/>
                    <a:pt x="26" y="10"/>
                    <a:pt x="26" y="9"/>
                  </a:cubicBezTo>
                  <a:cubicBezTo>
                    <a:pt x="26" y="9"/>
                    <a:pt x="25" y="9"/>
                    <a:pt x="25" y="9"/>
                  </a:cubicBezTo>
                  <a:cubicBezTo>
                    <a:pt x="24" y="10"/>
                    <a:pt x="24" y="10"/>
                    <a:pt x="25" y="11"/>
                  </a:cubicBezTo>
                  <a:close/>
                  <a:moveTo>
                    <a:pt x="33" y="9"/>
                  </a:moveTo>
                  <a:cubicBezTo>
                    <a:pt x="34" y="9"/>
                    <a:pt x="34" y="9"/>
                    <a:pt x="34" y="8"/>
                  </a:cubicBezTo>
                  <a:cubicBezTo>
                    <a:pt x="33" y="8"/>
                    <a:pt x="33" y="9"/>
                    <a:pt x="33" y="9"/>
                  </a:cubicBezTo>
                  <a:close/>
                  <a:moveTo>
                    <a:pt x="27" y="9"/>
                  </a:moveTo>
                  <a:cubicBezTo>
                    <a:pt x="27" y="9"/>
                    <a:pt x="27" y="9"/>
                    <a:pt x="27" y="8"/>
                  </a:cubicBezTo>
                  <a:cubicBezTo>
                    <a:pt x="27" y="8"/>
                    <a:pt x="27" y="8"/>
                    <a:pt x="27" y="8"/>
                  </a:cubicBezTo>
                  <a:cubicBezTo>
                    <a:pt x="27" y="8"/>
                    <a:pt x="27" y="8"/>
                    <a:pt x="27" y="8"/>
                  </a:cubicBezTo>
                  <a:cubicBezTo>
                    <a:pt x="27" y="9"/>
                    <a:pt x="27" y="9"/>
                    <a:pt x="27" y="9"/>
                  </a:cubicBezTo>
                  <a:close/>
                  <a:moveTo>
                    <a:pt x="21" y="0"/>
                  </a:moveTo>
                  <a:cubicBezTo>
                    <a:pt x="21" y="0"/>
                    <a:pt x="21" y="1"/>
                    <a:pt x="22" y="1"/>
                  </a:cubicBezTo>
                  <a:cubicBezTo>
                    <a:pt x="22" y="2"/>
                    <a:pt x="22" y="2"/>
                    <a:pt x="22" y="2"/>
                  </a:cubicBezTo>
                  <a:cubicBezTo>
                    <a:pt x="22" y="3"/>
                    <a:pt x="22" y="3"/>
                    <a:pt x="22" y="3"/>
                  </a:cubicBezTo>
                  <a:cubicBezTo>
                    <a:pt x="22" y="3"/>
                    <a:pt x="22" y="3"/>
                    <a:pt x="22" y="4"/>
                  </a:cubicBezTo>
                  <a:cubicBezTo>
                    <a:pt x="22" y="4"/>
                    <a:pt x="22" y="4"/>
                    <a:pt x="22" y="4"/>
                  </a:cubicBezTo>
                  <a:cubicBezTo>
                    <a:pt x="22" y="5"/>
                    <a:pt x="22" y="5"/>
                    <a:pt x="22" y="5"/>
                  </a:cubicBezTo>
                  <a:cubicBezTo>
                    <a:pt x="23" y="5"/>
                    <a:pt x="23" y="5"/>
                    <a:pt x="23" y="5"/>
                  </a:cubicBezTo>
                  <a:cubicBezTo>
                    <a:pt x="23" y="5"/>
                    <a:pt x="23" y="5"/>
                    <a:pt x="23" y="5"/>
                  </a:cubicBezTo>
                  <a:cubicBezTo>
                    <a:pt x="23" y="5"/>
                    <a:pt x="23" y="5"/>
                    <a:pt x="22" y="5"/>
                  </a:cubicBezTo>
                  <a:cubicBezTo>
                    <a:pt x="22" y="6"/>
                    <a:pt x="22" y="6"/>
                    <a:pt x="22" y="7"/>
                  </a:cubicBezTo>
                  <a:cubicBezTo>
                    <a:pt x="22" y="7"/>
                    <a:pt x="22" y="7"/>
                    <a:pt x="23" y="8"/>
                  </a:cubicBezTo>
                  <a:cubicBezTo>
                    <a:pt x="23" y="8"/>
                    <a:pt x="24" y="8"/>
                    <a:pt x="24" y="7"/>
                  </a:cubicBezTo>
                  <a:cubicBezTo>
                    <a:pt x="24" y="7"/>
                    <a:pt x="24" y="7"/>
                    <a:pt x="24" y="6"/>
                  </a:cubicBezTo>
                  <a:cubicBezTo>
                    <a:pt x="25" y="7"/>
                    <a:pt x="25" y="7"/>
                    <a:pt x="25" y="7"/>
                  </a:cubicBezTo>
                  <a:cubicBezTo>
                    <a:pt x="25" y="7"/>
                    <a:pt x="25" y="7"/>
                    <a:pt x="25" y="7"/>
                  </a:cubicBezTo>
                  <a:cubicBezTo>
                    <a:pt x="26" y="7"/>
                    <a:pt x="26" y="7"/>
                    <a:pt x="26" y="7"/>
                  </a:cubicBezTo>
                  <a:cubicBezTo>
                    <a:pt x="26" y="7"/>
                    <a:pt x="26" y="7"/>
                    <a:pt x="27" y="7"/>
                  </a:cubicBezTo>
                  <a:cubicBezTo>
                    <a:pt x="27" y="7"/>
                    <a:pt x="27" y="7"/>
                    <a:pt x="28" y="7"/>
                  </a:cubicBezTo>
                  <a:cubicBezTo>
                    <a:pt x="28" y="7"/>
                    <a:pt x="28" y="7"/>
                    <a:pt x="29" y="7"/>
                  </a:cubicBezTo>
                  <a:cubicBezTo>
                    <a:pt x="29" y="7"/>
                    <a:pt x="29" y="7"/>
                    <a:pt x="29" y="7"/>
                  </a:cubicBezTo>
                  <a:cubicBezTo>
                    <a:pt x="29" y="7"/>
                    <a:pt x="30" y="7"/>
                    <a:pt x="30" y="7"/>
                  </a:cubicBezTo>
                  <a:cubicBezTo>
                    <a:pt x="30" y="7"/>
                    <a:pt x="30" y="7"/>
                    <a:pt x="31" y="7"/>
                  </a:cubicBezTo>
                  <a:cubicBezTo>
                    <a:pt x="31" y="7"/>
                    <a:pt x="31" y="7"/>
                    <a:pt x="31" y="8"/>
                  </a:cubicBezTo>
                  <a:cubicBezTo>
                    <a:pt x="31" y="8"/>
                    <a:pt x="31" y="8"/>
                    <a:pt x="31" y="8"/>
                  </a:cubicBezTo>
                  <a:cubicBezTo>
                    <a:pt x="31" y="9"/>
                    <a:pt x="31" y="9"/>
                    <a:pt x="31" y="9"/>
                  </a:cubicBezTo>
                  <a:cubicBezTo>
                    <a:pt x="32" y="9"/>
                    <a:pt x="32" y="9"/>
                    <a:pt x="32" y="8"/>
                  </a:cubicBezTo>
                  <a:cubicBezTo>
                    <a:pt x="33" y="8"/>
                    <a:pt x="33" y="7"/>
                    <a:pt x="33" y="7"/>
                  </a:cubicBezTo>
                  <a:cubicBezTo>
                    <a:pt x="34" y="7"/>
                    <a:pt x="34" y="7"/>
                    <a:pt x="34" y="8"/>
                  </a:cubicBezTo>
                  <a:cubicBezTo>
                    <a:pt x="35" y="8"/>
                    <a:pt x="35" y="8"/>
                    <a:pt x="35" y="8"/>
                  </a:cubicBezTo>
                  <a:cubicBezTo>
                    <a:pt x="35" y="9"/>
                    <a:pt x="35" y="9"/>
                    <a:pt x="35" y="10"/>
                  </a:cubicBezTo>
                  <a:cubicBezTo>
                    <a:pt x="35" y="10"/>
                    <a:pt x="34" y="10"/>
                    <a:pt x="34" y="11"/>
                  </a:cubicBezTo>
                  <a:cubicBezTo>
                    <a:pt x="35" y="11"/>
                    <a:pt x="35" y="11"/>
                    <a:pt x="35" y="11"/>
                  </a:cubicBezTo>
                  <a:cubicBezTo>
                    <a:pt x="36" y="11"/>
                    <a:pt x="36" y="11"/>
                    <a:pt x="36" y="10"/>
                  </a:cubicBezTo>
                  <a:cubicBezTo>
                    <a:pt x="36" y="10"/>
                    <a:pt x="36" y="9"/>
                    <a:pt x="36" y="9"/>
                  </a:cubicBezTo>
                  <a:cubicBezTo>
                    <a:pt x="36" y="9"/>
                    <a:pt x="36" y="9"/>
                    <a:pt x="36" y="9"/>
                  </a:cubicBezTo>
                  <a:cubicBezTo>
                    <a:pt x="36" y="9"/>
                    <a:pt x="37" y="9"/>
                    <a:pt x="37" y="9"/>
                  </a:cubicBezTo>
                  <a:lnTo>
                    <a:pt x="38" y="7"/>
                  </a:lnTo>
                  <a:cubicBezTo>
                    <a:pt x="38" y="7"/>
                    <a:pt x="39" y="7"/>
                    <a:pt x="39" y="7"/>
                  </a:cubicBezTo>
                  <a:cubicBezTo>
                    <a:pt x="39" y="6"/>
                    <a:pt x="40" y="6"/>
                    <a:pt x="40" y="6"/>
                  </a:cubicBezTo>
                  <a:cubicBezTo>
                    <a:pt x="41" y="7"/>
                    <a:pt x="42" y="9"/>
                    <a:pt x="42" y="9"/>
                  </a:cubicBezTo>
                  <a:cubicBezTo>
                    <a:pt x="43" y="9"/>
                    <a:pt x="44" y="9"/>
                    <a:pt x="44" y="8"/>
                  </a:cubicBezTo>
                  <a:cubicBezTo>
                    <a:pt x="43" y="8"/>
                    <a:pt x="43" y="8"/>
                    <a:pt x="42" y="8"/>
                  </a:cubicBezTo>
                  <a:cubicBezTo>
                    <a:pt x="42" y="7"/>
                    <a:pt x="42" y="7"/>
                    <a:pt x="42" y="7"/>
                  </a:cubicBezTo>
                  <a:cubicBezTo>
                    <a:pt x="43" y="6"/>
                    <a:pt x="43" y="6"/>
                    <a:pt x="44" y="7"/>
                  </a:cubicBezTo>
                  <a:cubicBezTo>
                    <a:pt x="44" y="7"/>
                    <a:pt x="45" y="7"/>
                    <a:pt x="45" y="7"/>
                  </a:cubicBezTo>
                  <a:cubicBezTo>
                    <a:pt x="45" y="7"/>
                    <a:pt x="46" y="8"/>
                    <a:pt x="46" y="8"/>
                  </a:cubicBezTo>
                  <a:cubicBezTo>
                    <a:pt x="46" y="8"/>
                    <a:pt x="47" y="8"/>
                    <a:pt x="47" y="7"/>
                  </a:cubicBezTo>
                  <a:cubicBezTo>
                    <a:pt x="47" y="9"/>
                    <a:pt x="47" y="9"/>
                    <a:pt x="47" y="10"/>
                  </a:cubicBezTo>
                  <a:cubicBezTo>
                    <a:pt x="48" y="10"/>
                    <a:pt x="48" y="10"/>
                    <a:pt x="48" y="10"/>
                  </a:cubicBezTo>
                  <a:cubicBezTo>
                    <a:pt x="48" y="10"/>
                    <a:pt x="49" y="10"/>
                    <a:pt x="49" y="10"/>
                  </a:cubicBezTo>
                  <a:cubicBezTo>
                    <a:pt x="49" y="10"/>
                    <a:pt x="50" y="11"/>
                    <a:pt x="50" y="11"/>
                  </a:cubicBezTo>
                  <a:cubicBezTo>
                    <a:pt x="50" y="11"/>
                    <a:pt x="50" y="11"/>
                    <a:pt x="50" y="11"/>
                  </a:cubicBezTo>
                  <a:cubicBezTo>
                    <a:pt x="51" y="11"/>
                    <a:pt x="52" y="11"/>
                    <a:pt x="52" y="11"/>
                  </a:cubicBezTo>
                  <a:cubicBezTo>
                    <a:pt x="52" y="10"/>
                    <a:pt x="53" y="10"/>
                    <a:pt x="53" y="10"/>
                  </a:cubicBezTo>
                  <a:cubicBezTo>
                    <a:pt x="53" y="9"/>
                    <a:pt x="53" y="9"/>
                    <a:pt x="52" y="9"/>
                  </a:cubicBezTo>
                  <a:cubicBezTo>
                    <a:pt x="52" y="8"/>
                    <a:pt x="52" y="8"/>
                    <a:pt x="52" y="8"/>
                  </a:cubicBezTo>
                  <a:cubicBezTo>
                    <a:pt x="52" y="7"/>
                    <a:pt x="53" y="7"/>
                    <a:pt x="53" y="7"/>
                  </a:cubicBezTo>
                  <a:cubicBezTo>
                    <a:pt x="53" y="7"/>
                    <a:pt x="54" y="7"/>
                    <a:pt x="54" y="7"/>
                  </a:cubicBezTo>
                  <a:cubicBezTo>
                    <a:pt x="55" y="6"/>
                    <a:pt x="55" y="6"/>
                    <a:pt x="55" y="6"/>
                  </a:cubicBezTo>
                  <a:cubicBezTo>
                    <a:pt x="55" y="5"/>
                    <a:pt x="55" y="5"/>
                    <a:pt x="56" y="5"/>
                  </a:cubicBezTo>
                  <a:cubicBezTo>
                    <a:pt x="56" y="6"/>
                    <a:pt x="56" y="7"/>
                    <a:pt x="55" y="7"/>
                  </a:cubicBezTo>
                  <a:cubicBezTo>
                    <a:pt x="55" y="7"/>
                    <a:pt x="55" y="8"/>
                    <a:pt x="56" y="8"/>
                  </a:cubicBezTo>
                  <a:cubicBezTo>
                    <a:pt x="56" y="8"/>
                    <a:pt x="56" y="9"/>
                    <a:pt x="56" y="9"/>
                  </a:cubicBezTo>
                  <a:cubicBezTo>
                    <a:pt x="55" y="10"/>
                    <a:pt x="55" y="10"/>
                    <a:pt x="55" y="10"/>
                  </a:cubicBezTo>
                  <a:cubicBezTo>
                    <a:pt x="54" y="10"/>
                    <a:pt x="54" y="10"/>
                    <a:pt x="54" y="10"/>
                  </a:cubicBezTo>
                  <a:cubicBezTo>
                    <a:pt x="53" y="11"/>
                    <a:pt x="54" y="11"/>
                    <a:pt x="54" y="12"/>
                  </a:cubicBezTo>
                  <a:cubicBezTo>
                    <a:pt x="55" y="12"/>
                    <a:pt x="55" y="12"/>
                    <a:pt x="56" y="11"/>
                  </a:cubicBezTo>
                  <a:lnTo>
                    <a:pt x="56" y="14"/>
                  </a:lnTo>
                  <a:cubicBezTo>
                    <a:pt x="56" y="15"/>
                    <a:pt x="55" y="15"/>
                    <a:pt x="55" y="15"/>
                  </a:cubicBezTo>
                  <a:cubicBezTo>
                    <a:pt x="55" y="16"/>
                    <a:pt x="56" y="17"/>
                    <a:pt x="56" y="18"/>
                  </a:cubicBezTo>
                  <a:lnTo>
                    <a:pt x="56" y="22"/>
                  </a:lnTo>
                  <a:cubicBezTo>
                    <a:pt x="56" y="46"/>
                    <a:pt x="56" y="71"/>
                    <a:pt x="56" y="96"/>
                  </a:cubicBezTo>
                  <a:cubicBezTo>
                    <a:pt x="56" y="121"/>
                    <a:pt x="56" y="145"/>
                    <a:pt x="56" y="170"/>
                  </a:cubicBezTo>
                  <a:cubicBezTo>
                    <a:pt x="61" y="170"/>
                    <a:pt x="67" y="170"/>
                    <a:pt x="72" y="170"/>
                  </a:cubicBezTo>
                  <a:cubicBezTo>
                    <a:pt x="78" y="170"/>
                    <a:pt x="84" y="170"/>
                    <a:pt x="90" y="170"/>
                  </a:cubicBezTo>
                  <a:lnTo>
                    <a:pt x="90" y="182"/>
                  </a:lnTo>
                  <a:lnTo>
                    <a:pt x="90" y="194"/>
                  </a:lnTo>
                  <a:cubicBezTo>
                    <a:pt x="90" y="195"/>
                    <a:pt x="90" y="196"/>
                    <a:pt x="90" y="196"/>
                  </a:cubicBezTo>
                  <a:cubicBezTo>
                    <a:pt x="90" y="197"/>
                    <a:pt x="90" y="197"/>
                    <a:pt x="90" y="198"/>
                  </a:cubicBezTo>
                  <a:cubicBezTo>
                    <a:pt x="90" y="198"/>
                    <a:pt x="90" y="199"/>
                    <a:pt x="89" y="199"/>
                  </a:cubicBezTo>
                  <a:cubicBezTo>
                    <a:pt x="89" y="199"/>
                    <a:pt x="89" y="200"/>
                    <a:pt x="89" y="200"/>
                  </a:cubicBezTo>
                  <a:cubicBezTo>
                    <a:pt x="89" y="200"/>
                    <a:pt x="89" y="200"/>
                    <a:pt x="89" y="200"/>
                  </a:cubicBezTo>
                  <a:cubicBezTo>
                    <a:pt x="89" y="200"/>
                    <a:pt x="90" y="200"/>
                    <a:pt x="90" y="200"/>
                  </a:cubicBezTo>
                  <a:cubicBezTo>
                    <a:pt x="90" y="202"/>
                    <a:pt x="90" y="204"/>
                    <a:pt x="90" y="206"/>
                  </a:cubicBezTo>
                  <a:cubicBezTo>
                    <a:pt x="90" y="209"/>
                    <a:pt x="90" y="211"/>
                    <a:pt x="90" y="213"/>
                  </a:cubicBezTo>
                  <a:cubicBezTo>
                    <a:pt x="89" y="213"/>
                    <a:pt x="89" y="213"/>
                    <a:pt x="88" y="213"/>
                  </a:cubicBezTo>
                  <a:cubicBezTo>
                    <a:pt x="88" y="213"/>
                    <a:pt x="87" y="213"/>
                    <a:pt x="86" y="213"/>
                  </a:cubicBezTo>
                  <a:cubicBezTo>
                    <a:pt x="86" y="213"/>
                    <a:pt x="85" y="213"/>
                    <a:pt x="85" y="213"/>
                  </a:cubicBezTo>
                  <a:cubicBezTo>
                    <a:pt x="84" y="213"/>
                    <a:pt x="84" y="213"/>
                    <a:pt x="83" y="212"/>
                  </a:cubicBezTo>
                  <a:cubicBezTo>
                    <a:pt x="84" y="212"/>
                    <a:pt x="84" y="212"/>
                    <a:pt x="85" y="212"/>
                  </a:cubicBezTo>
                  <a:cubicBezTo>
                    <a:pt x="86" y="212"/>
                    <a:pt x="86" y="212"/>
                    <a:pt x="87" y="212"/>
                  </a:cubicBezTo>
                  <a:cubicBezTo>
                    <a:pt x="87" y="212"/>
                    <a:pt x="87" y="212"/>
                    <a:pt x="87" y="211"/>
                  </a:cubicBezTo>
                  <a:cubicBezTo>
                    <a:pt x="87" y="211"/>
                    <a:pt x="87" y="211"/>
                    <a:pt x="88" y="211"/>
                  </a:cubicBezTo>
                  <a:cubicBezTo>
                    <a:pt x="88" y="211"/>
                    <a:pt x="88" y="211"/>
                    <a:pt x="88" y="211"/>
                  </a:cubicBezTo>
                  <a:cubicBezTo>
                    <a:pt x="89" y="211"/>
                    <a:pt x="89" y="210"/>
                    <a:pt x="88" y="210"/>
                  </a:cubicBezTo>
                  <a:cubicBezTo>
                    <a:pt x="88" y="210"/>
                    <a:pt x="88" y="210"/>
                    <a:pt x="88" y="210"/>
                  </a:cubicBezTo>
                  <a:cubicBezTo>
                    <a:pt x="88" y="210"/>
                    <a:pt x="87" y="211"/>
                    <a:pt x="87" y="211"/>
                  </a:cubicBezTo>
                  <a:cubicBezTo>
                    <a:pt x="87" y="211"/>
                    <a:pt x="87" y="210"/>
                    <a:pt x="87" y="210"/>
                  </a:cubicBezTo>
                  <a:cubicBezTo>
                    <a:pt x="87" y="210"/>
                    <a:pt x="86" y="210"/>
                    <a:pt x="86" y="210"/>
                  </a:cubicBezTo>
                  <a:cubicBezTo>
                    <a:pt x="86" y="210"/>
                    <a:pt x="85" y="210"/>
                    <a:pt x="85" y="210"/>
                  </a:cubicBezTo>
                  <a:cubicBezTo>
                    <a:pt x="85" y="210"/>
                    <a:pt x="84" y="211"/>
                    <a:pt x="84" y="210"/>
                  </a:cubicBezTo>
                  <a:cubicBezTo>
                    <a:pt x="83" y="210"/>
                    <a:pt x="83" y="210"/>
                    <a:pt x="83" y="210"/>
                  </a:cubicBezTo>
                  <a:cubicBezTo>
                    <a:pt x="83" y="209"/>
                    <a:pt x="83" y="209"/>
                    <a:pt x="83" y="208"/>
                  </a:cubicBezTo>
                  <a:cubicBezTo>
                    <a:pt x="83" y="208"/>
                    <a:pt x="84" y="208"/>
                    <a:pt x="84" y="208"/>
                  </a:cubicBezTo>
                  <a:cubicBezTo>
                    <a:pt x="84" y="208"/>
                    <a:pt x="84" y="208"/>
                    <a:pt x="85" y="208"/>
                  </a:cubicBezTo>
                  <a:cubicBezTo>
                    <a:pt x="85" y="208"/>
                    <a:pt x="85" y="208"/>
                    <a:pt x="85" y="207"/>
                  </a:cubicBezTo>
                  <a:cubicBezTo>
                    <a:pt x="85" y="207"/>
                    <a:pt x="85" y="207"/>
                    <a:pt x="85" y="207"/>
                  </a:cubicBezTo>
                  <a:cubicBezTo>
                    <a:pt x="84" y="207"/>
                    <a:pt x="84" y="207"/>
                    <a:pt x="84" y="207"/>
                  </a:cubicBezTo>
                  <a:cubicBezTo>
                    <a:pt x="84" y="208"/>
                    <a:pt x="83" y="208"/>
                    <a:pt x="83" y="208"/>
                  </a:cubicBezTo>
                  <a:cubicBezTo>
                    <a:pt x="82" y="208"/>
                    <a:pt x="82" y="208"/>
                    <a:pt x="82" y="209"/>
                  </a:cubicBezTo>
                  <a:cubicBezTo>
                    <a:pt x="82" y="209"/>
                    <a:pt x="82" y="209"/>
                    <a:pt x="82" y="210"/>
                  </a:cubicBezTo>
                  <a:cubicBezTo>
                    <a:pt x="81" y="209"/>
                    <a:pt x="81" y="210"/>
                    <a:pt x="80" y="210"/>
                  </a:cubicBezTo>
                  <a:cubicBezTo>
                    <a:pt x="80" y="210"/>
                    <a:pt x="80" y="210"/>
                    <a:pt x="79" y="210"/>
                  </a:cubicBezTo>
                  <a:cubicBezTo>
                    <a:pt x="79" y="210"/>
                    <a:pt x="79" y="209"/>
                    <a:pt x="79" y="209"/>
                  </a:cubicBezTo>
                  <a:cubicBezTo>
                    <a:pt x="79" y="209"/>
                    <a:pt x="79" y="208"/>
                    <a:pt x="79" y="208"/>
                  </a:cubicBezTo>
                  <a:cubicBezTo>
                    <a:pt x="79" y="208"/>
                    <a:pt x="79" y="208"/>
                    <a:pt x="79" y="208"/>
                  </a:cubicBezTo>
                  <a:cubicBezTo>
                    <a:pt x="79" y="208"/>
                    <a:pt x="78" y="208"/>
                    <a:pt x="78" y="208"/>
                  </a:cubicBezTo>
                  <a:cubicBezTo>
                    <a:pt x="78" y="207"/>
                    <a:pt x="78" y="207"/>
                    <a:pt x="78" y="207"/>
                  </a:cubicBezTo>
                  <a:cubicBezTo>
                    <a:pt x="78" y="207"/>
                    <a:pt x="77" y="207"/>
                    <a:pt x="77" y="207"/>
                  </a:cubicBezTo>
                  <a:cubicBezTo>
                    <a:pt x="77" y="207"/>
                    <a:pt x="76" y="207"/>
                    <a:pt x="76" y="207"/>
                  </a:cubicBezTo>
                  <a:cubicBezTo>
                    <a:pt x="76" y="208"/>
                    <a:pt x="76" y="209"/>
                    <a:pt x="76" y="209"/>
                  </a:cubicBezTo>
                  <a:cubicBezTo>
                    <a:pt x="76" y="209"/>
                    <a:pt x="75" y="209"/>
                    <a:pt x="75" y="209"/>
                  </a:cubicBezTo>
                  <a:cubicBezTo>
                    <a:pt x="75" y="209"/>
                    <a:pt x="75" y="209"/>
                    <a:pt x="74" y="209"/>
                  </a:cubicBezTo>
                  <a:cubicBezTo>
                    <a:pt x="74" y="209"/>
                    <a:pt x="74" y="210"/>
                    <a:pt x="74" y="210"/>
                  </a:cubicBezTo>
                  <a:cubicBezTo>
                    <a:pt x="74" y="210"/>
                    <a:pt x="75" y="210"/>
                    <a:pt x="75" y="211"/>
                  </a:cubicBezTo>
                  <a:cubicBezTo>
                    <a:pt x="75" y="211"/>
                    <a:pt x="75" y="211"/>
                    <a:pt x="75" y="211"/>
                  </a:cubicBezTo>
                  <a:cubicBezTo>
                    <a:pt x="76" y="212"/>
                    <a:pt x="76" y="212"/>
                    <a:pt x="76" y="212"/>
                  </a:cubicBezTo>
                  <a:cubicBezTo>
                    <a:pt x="75" y="213"/>
                    <a:pt x="74" y="213"/>
                    <a:pt x="73" y="213"/>
                  </a:cubicBezTo>
                  <a:cubicBezTo>
                    <a:pt x="72" y="213"/>
                    <a:pt x="71" y="213"/>
                    <a:pt x="71" y="213"/>
                  </a:cubicBezTo>
                  <a:cubicBezTo>
                    <a:pt x="71" y="212"/>
                    <a:pt x="71" y="212"/>
                    <a:pt x="71" y="212"/>
                  </a:cubicBezTo>
                  <a:cubicBezTo>
                    <a:pt x="71" y="212"/>
                    <a:pt x="72" y="211"/>
                    <a:pt x="72" y="211"/>
                  </a:cubicBezTo>
                  <a:cubicBezTo>
                    <a:pt x="72" y="211"/>
                    <a:pt x="72" y="211"/>
                    <a:pt x="73" y="211"/>
                  </a:cubicBezTo>
                  <a:cubicBezTo>
                    <a:pt x="73" y="211"/>
                    <a:pt x="73" y="210"/>
                    <a:pt x="73" y="210"/>
                  </a:cubicBezTo>
                  <a:cubicBezTo>
                    <a:pt x="73" y="210"/>
                    <a:pt x="72" y="209"/>
                    <a:pt x="72" y="209"/>
                  </a:cubicBezTo>
                  <a:cubicBezTo>
                    <a:pt x="71" y="209"/>
                    <a:pt x="71" y="209"/>
                    <a:pt x="71" y="210"/>
                  </a:cubicBezTo>
                  <a:cubicBezTo>
                    <a:pt x="71" y="210"/>
                    <a:pt x="71" y="211"/>
                    <a:pt x="71" y="211"/>
                  </a:cubicBezTo>
                  <a:cubicBezTo>
                    <a:pt x="70" y="211"/>
                    <a:pt x="70" y="212"/>
                    <a:pt x="70" y="212"/>
                  </a:cubicBezTo>
                  <a:cubicBezTo>
                    <a:pt x="70" y="212"/>
                    <a:pt x="69" y="212"/>
                    <a:pt x="69" y="213"/>
                  </a:cubicBezTo>
                  <a:cubicBezTo>
                    <a:pt x="69" y="213"/>
                    <a:pt x="69" y="213"/>
                    <a:pt x="68" y="213"/>
                  </a:cubicBezTo>
                  <a:cubicBezTo>
                    <a:pt x="68" y="213"/>
                    <a:pt x="68" y="213"/>
                    <a:pt x="68" y="213"/>
                  </a:cubicBezTo>
                  <a:cubicBezTo>
                    <a:pt x="67" y="213"/>
                    <a:pt x="67" y="212"/>
                    <a:pt x="68" y="212"/>
                  </a:cubicBezTo>
                  <a:cubicBezTo>
                    <a:pt x="68" y="212"/>
                    <a:pt x="68" y="211"/>
                    <a:pt x="67" y="211"/>
                  </a:cubicBezTo>
                  <a:cubicBezTo>
                    <a:pt x="67" y="211"/>
                    <a:pt x="66" y="211"/>
                    <a:pt x="66" y="211"/>
                  </a:cubicBezTo>
                  <a:cubicBezTo>
                    <a:pt x="66" y="212"/>
                    <a:pt x="65" y="212"/>
                    <a:pt x="65" y="213"/>
                  </a:cubicBezTo>
                  <a:cubicBezTo>
                    <a:pt x="65" y="213"/>
                    <a:pt x="64" y="213"/>
                    <a:pt x="63" y="213"/>
                  </a:cubicBezTo>
                  <a:cubicBezTo>
                    <a:pt x="63" y="212"/>
                    <a:pt x="63" y="212"/>
                    <a:pt x="63" y="212"/>
                  </a:cubicBezTo>
                  <a:cubicBezTo>
                    <a:pt x="63" y="211"/>
                    <a:pt x="62" y="211"/>
                    <a:pt x="62" y="211"/>
                  </a:cubicBezTo>
                  <a:lnTo>
                    <a:pt x="61" y="211"/>
                  </a:lnTo>
                  <a:cubicBezTo>
                    <a:pt x="61" y="211"/>
                    <a:pt x="61" y="212"/>
                    <a:pt x="61" y="212"/>
                  </a:cubicBezTo>
                  <a:cubicBezTo>
                    <a:pt x="61" y="212"/>
                    <a:pt x="61" y="212"/>
                    <a:pt x="61" y="213"/>
                  </a:cubicBezTo>
                  <a:cubicBezTo>
                    <a:pt x="51" y="213"/>
                    <a:pt x="41" y="213"/>
                    <a:pt x="31" y="213"/>
                  </a:cubicBezTo>
                  <a:cubicBezTo>
                    <a:pt x="20" y="213"/>
                    <a:pt x="10" y="213"/>
                    <a:pt x="0" y="213"/>
                  </a:cubicBezTo>
                  <a:cubicBezTo>
                    <a:pt x="0" y="210"/>
                    <a:pt x="0" y="208"/>
                    <a:pt x="0" y="205"/>
                  </a:cubicBezTo>
                  <a:cubicBezTo>
                    <a:pt x="0" y="202"/>
                    <a:pt x="0" y="200"/>
                    <a:pt x="0" y="197"/>
                  </a:cubicBezTo>
                  <a:cubicBezTo>
                    <a:pt x="0" y="197"/>
                    <a:pt x="1" y="198"/>
                    <a:pt x="1" y="198"/>
                  </a:cubicBezTo>
                  <a:cubicBezTo>
                    <a:pt x="1" y="198"/>
                    <a:pt x="1" y="199"/>
                    <a:pt x="1" y="199"/>
                  </a:cubicBezTo>
                  <a:cubicBezTo>
                    <a:pt x="1" y="199"/>
                    <a:pt x="1" y="198"/>
                    <a:pt x="2" y="198"/>
                  </a:cubicBezTo>
                  <a:cubicBezTo>
                    <a:pt x="2" y="197"/>
                    <a:pt x="2" y="197"/>
                    <a:pt x="2" y="196"/>
                  </a:cubicBezTo>
                  <a:cubicBezTo>
                    <a:pt x="2" y="196"/>
                    <a:pt x="2" y="196"/>
                    <a:pt x="2" y="196"/>
                  </a:cubicBezTo>
                  <a:cubicBezTo>
                    <a:pt x="2" y="195"/>
                    <a:pt x="2" y="195"/>
                    <a:pt x="2" y="195"/>
                  </a:cubicBezTo>
                  <a:cubicBezTo>
                    <a:pt x="2" y="195"/>
                    <a:pt x="2" y="195"/>
                    <a:pt x="2" y="194"/>
                  </a:cubicBezTo>
                  <a:cubicBezTo>
                    <a:pt x="2" y="194"/>
                    <a:pt x="2" y="194"/>
                    <a:pt x="2" y="194"/>
                  </a:cubicBezTo>
                  <a:cubicBezTo>
                    <a:pt x="2" y="193"/>
                    <a:pt x="2" y="193"/>
                    <a:pt x="1" y="193"/>
                  </a:cubicBezTo>
                  <a:cubicBezTo>
                    <a:pt x="1" y="193"/>
                    <a:pt x="1" y="192"/>
                    <a:pt x="0" y="192"/>
                  </a:cubicBezTo>
                  <a:cubicBezTo>
                    <a:pt x="0" y="189"/>
                    <a:pt x="0" y="185"/>
                    <a:pt x="0" y="182"/>
                  </a:cubicBezTo>
                  <a:cubicBezTo>
                    <a:pt x="0" y="179"/>
                    <a:pt x="0" y="175"/>
                    <a:pt x="0" y="172"/>
                  </a:cubicBezTo>
                  <a:lnTo>
                    <a:pt x="0" y="30"/>
                  </a:lnTo>
                  <a:cubicBezTo>
                    <a:pt x="0" y="29"/>
                    <a:pt x="0" y="28"/>
                    <a:pt x="0" y="27"/>
                  </a:cubicBezTo>
                  <a:cubicBezTo>
                    <a:pt x="0" y="26"/>
                    <a:pt x="0" y="26"/>
                    <a:pt x="0" y="25"/>
                  </a:cubicBezTo>
                  <a:cubicBezTo>
                    <a:pt x="0" y="24"/>
                    <a:pt x="0" y="24"/>
                    <a:pt x="0" y="24"/>
                  </a:cubicBezTo>
                  <a:cubicBezTo>
                    <a:pt x="0" y="24"/>
                    <a:pt x="1" y="24"/>
                    <a:pt x="1" y="23"/>
                  </a:cubicBezTo>
                  <a:cubicBezTo>
                    <a:pt x="1" y="23"/>
                    <a:pt x="1" y="23"/>
                    <a:pt x="1" y="22"/>
                  </a:cubicBezTo>
                  <a:cubicBezTo>
                    <a:pt x="0" y="22"/>
                    <a:pt x="0" y="22"/>
                    <a:pt x="0" y="21"/>
                  </a:cubicBezTo>
                  <a:cubicBezTo>
                    <a:pt x="0" y="20"/>
                    <a:pt x="0" y="19"/>
                    <a:pt x="0" y="18"/>
                  </a:cubicBezTo>
                  <a:cubicBezTo>
                    <a:pt x="0" y="17"/>
                    <a:pt x="0" y="15"/>
                    <a:pt x="0" y="14"/>
                  </a:cubicBezTo>
                  <a:cubicBezTo>
                    <a:pt x="0" y="14"/>
                    <a:pt x="0" y="15"/>
                    <a:pt x="1" y="15"/>
                  </a:cubicBezTo>
                  <a:cubicBezTo>
                    <a:pt x="1" y="15"/>
                    <a:pt x="1" y="15"/>
                    <a:pt x="1" y="16"/>
                  </a:cubicBezTo>
                  <a:cubicBezTo>
                    <a:pt x="1" y="16"/>
                    <a:pt x="1" y="16"/>
                    <a:pt x="1" y="16"/>
                  </a:cubicBezTo>
                  <a:cubicBezTo>
                    <a:pt x="1" y="17"/>
                    <a:pt x="1" y="17"/>
                    <a:pt x="1" y="17"/>
                  </a:cubicBezTo>
                  <a:cubicBezTo>
                    <a:pt x="2" y="17"/>
                    <a:pt x="2" y="17"/>
                    <a:pt x="2" y="16"/>
                  </a:cubicBezTo>
                  <a:cubicBezTo>
                    <a:pt x="2" y="16"/>
                    <a:pt x="2" y="15"/>
                    <a:pt x="2" y="15"/>
                  </a:cubicBezTo>
                  <a:cubicBezTo>
                    <a:pt x="2" y="14"/>
                    <a:pt x="2" y="14"/>
                    <a:pt x="3" y="14"/>
                  </a:cubicBezTo>
                  <a:cubicBezTo>
                    <a:pt x="3" y="14"/>
                    <a:pt x="3" y="15"/>
                    <a:pt x="3" y="15"/>
                  </a:cubicBezTo>
                  <a:cubicBezTo>
                    <a:pt x="3" y="15"/>
                    <a:pt x="3" y="16"/>
                    <a:pt x="3" y="16"/>
                  </a:cubicBezTo>
                  <a:cubicBezTo>
                    <a:pt x="4" y="16"/>
                    <a:pt x="4" y="15"/>
                    <a:pt x="4" y="14"/>
                  </a:cubicBezTo>
                  <a:cubicBezTo>
                    <a:pt x="4" y="13"/>
                    <a:pt x="3" y="12"/>
                    <a:pt x="3" y="12"/>
                  </a:cubicBezTo>
                  <a:cubicBezTo>
                    <a:pt x="2" y="13"/>
                    <a:pt x="2" y="13"/>
                    <a:pt x="1" y="13"/>
                  </a:cubicBezTo>
                  <a:cubicBezTo>
                    <a:pt x="0" y="13"/>
                    <a:pt x="0" y="12"/>
                    <a:pt x="0" y="11"/>
                  </a:cubicBezTo>
                  <a:cubicBezTo>
                    <a:pt x="1" y="12"/>
                    <a:pt x="1" y="11"/>
                    <a:pt x="2" y="11"/>
                  </a:cubicBezTo>
                  <a:cubicBezTo>
                    <a:pt x="3" y="10"/>
                    <a:pt x="3" y="10"/>
                    <a:pt x="3" y="9"/>
                  </a:cubicBezTo>
                  <a:cubicBezTo>
                    <a:pt x="3" y="9"/>
                    <a:pt x="2" y="9"/>
                    <a:pt x="2" y="9"/>
                  </a:cubicBezTo>
                  <a:cubicBezTo>
                    <a:pt x="2" y="9"/>
                    <a:pt x="2" y="9"/>
                    <a:pt x="1" y="8"/>
                  </a:cubicBezTo>
                  <a:cubicBezTo>
                    <a:pt x="1" y="8"/>
                    <a:pt x="1" y="8"/>
                    <a:pt x="2" y="7"/>
                  </a:cubicBezTo>
                  <a:cubicBezTo>
                    <a:pt x="2" y="7"/>
                    <a:pt x="3" y="7"/>
                    <a:pt x="3" y="8"/>
                  </a:cubicBezTo>
                  <a:lnTo>
                    <a:pt x="3" y="10"/>
                  </a:lnTo>
                  <a:cubicBezTo>
                    <a:pt x="3" y="10"/>
                    <a:pt x="4" y="11"/>
                    <a:pt x="4" y="11"/>
                  </a:cubicBezTo>
                  <a:cubicBezTo>
                    <a:pt x="4" y="11"/>
                    <a:pt x="5" y="11"/>
                    <a:pt x="5" y="10"/>
                  </a:cubicBezTo>
                  <a:cubicBezTo>
                    <a:pt x="6" y="10"/>
                    <a:pt x="6" y="10"/>
                    <a:pt x="6" y="10"/>
                  </a:cubicBezTo>
                  <a:cubicBezTo>
                    <a:pt x="6" y="9"/>
                    <a:pt x="6" y="9"/>
                    <a:pt x="6" y="9"/>
                  </a:cubicBezTo>
                  <a:cubicBezTo>
                    <a:pt x="5" y="9"/>
                    <a:pt x="5" y="9"/>
                    <a:pt x="4" y="9"/>
                  </a:cubicBezTo>
                  <a:cubicBezTo>
                    <a:pt x="4" y="8"/>
                    <a:pt x="4" y="7"/>
                    <a:pt x="4" y="6"/>
                  </a:cubicBezTo>
                  <a:cubicBezTo>
                    <a:pt x="5" y="6"/>
                    <a:pt x="5" y="6"/>
                    <a:pt x="5" y="7"/>
                  </a:cubicBezTo>
                  <a:cubicBezTo>
                    <a:pt x="5" y="7"/>
                    <a:pt x="6" y="8"/>
                    <a:pt x="6" y="8"/>
                  </a:cubicBezTo>
                  <a:cubicBezTo>
                    <a:pt x="7" y="8"/>
                    <a:pt x="7" y="7"/>
                    <a:pt x="7" y="7"/>
                  </a:cubicBezTo>
                  <a:cubicBezTo>
                    <a:pt x="8" y="7"/>
                    <a:pt x="8" y="6"/>
                    <a:pt x="8" y="6"/>
                  </a:cubicBezTo>
                  <a:cubicBezTo>
                    <a:pt x="8" y="6"/>
                    <a:pt x="9" y="7"/>
                    <a:pt x="9" y="7"/>
                  </a:cubicBezTo>
                  <a:cubicBezTo>
                    <a:pt x="9" y="7"/>
                    <a:pt x="9" y="7"/>
                    <a:pt x="9" y="7"/>
                  </a:cubicBezTo>
                  <a:cubicBezTo>
                    <a:pt x="10" y="7"/>
                    <a:pt x="10" y="7"/>
                    <a:pt x="10" y="8"/>
                  </a:cubicBezTo>
                  <a:cubicBezTo>
                    <a:pt x="10" y="8"/>
                    <a:pt x="10" y="8"/>
                    <a:pt x="11" y="8"/>
                  </a:cubicBezTo>
                  <a:cubicBezTo>
                    <a:pt x="11" y="8"/>
                    <a:pt x="12" y="8"/>
                    <a:pt x="12" y="8"/>
                  </a:cubicBezTo>
                  <a:cubicBezTo>
                    <a:pt x="12" y="7"/>
                    <a:pt x="12" y="7"/>
                    <a:pt x="13" y="7"/>
                  </a:cubicBezTo>
                  <a:cubicBezTo>
                    <a:pt x="13" y="8"/>
                    <a:pt x="13" y="8"/>
                    <a:pt x="13" y="8"/>
                  </a:cubicBezTo>
                  <a:cubicBezTo>
                    <a:pt x="13" y="8"/>
                    <a:pt x="12" y="9"/>
                    <a:pt x="12" y="9"/>
                  </a:cubicBezTo>
                  <a:cubicBezTo>
                    <a:pt x="12" y="9"/>
                    <a:pt x="12" y="10"/>
                    <a:pt x="11" y="10"/>
                  </a:cubicBezTo>
                  <a:cubicBezTo>
                    <a:pt x="11" y="10"/>
                    <a:pt x="11" y="11"/>
                    <a:pt x="12" y="11"/>
                  </a:cubicBezTo>
                  <a:cubicBezTo>
                    <a:pt x="12" y="11"/>
                    <a:pt x="12" y="11"/>
                    <a:pt x="13" y="11"/>
                  </a:cubicBezTo>
                  <a:cubicBezTo>
                    <a:pt x="13" y="10"/>
                    <a:pt x="13" y="10"/>
                    <a:pt x="14" y="10"/>
                  </a:cubicBezTo>
                  <a:cubicBezTo>
                    <a:pt x="14" y="10"/>
                    <a:pt x="14" y="10"/>
                    <a:pt x="14" y="10"/>
                  </a:cubicBezTo>
                  <a:cubicBezTo>
                    <a:pt x="14" y="10"/>
                    <a:pt x="15" y="10"/>
                    <a:pt x="15" y="10"/>
                  </a:cubicBezTo>
                  <a:cubicBezTo>
                    <a:pt x="15" y="9"/>
                    <a:pt x="15" y="8"/>
                    <a:pt x="15" y="8"/>
                  </a:cubicBezTo>
                  <a:cubicBezTo>
                    <a:pt x="15" y="8"/>
                    <a:pt x="16" y="7"/>
                    <a:pt x="16" y="7"/>
                  </a:cubicBezTo>
                  <a:cubicBezTo>
                    <a:pt x="16" y="7"/>
                    <a:pt x="17" y="7"/>
                    <a:pt x="17" y="6"/>
                  </a:cubicBezTo>
                  <a:cubicBezTo>
                    <a:pt x="17" y="6"/>
                    <a:pt x="18" y="6"/>
                    <a:pt x="18" y="5"/>
                  </a:cubicBezTo>
                  <a:cubicBezTo>
                    <a:pt x="19" y="5"/>
                    <a:pt x="19" y="5"/>
                    <a:pt x="19" y="4"/>
                  </a:cubicBezTo>
                  <a:cubicBezTo>
                    <a:pt x="19" y="4"/>
                    <a:pt x="19" y="3"/>
                    <a:pt x="19" y="3"/>
                  </a:cubicBezTo>
                  <a:cubicBezTo>
                    <a:pt x="19" y="2"/>
                    <a:pt x="18" y="2"/>
                    <a:pt x="18" y="2"/>
                  </a:cubicBezTo>
                  <a:cubicBezTo>
                    <a:pt x="18" y="2"/>
                    <a:pt x="18" y="2"/>
                    <a:pt x="18" y="1"/>
                  </a:cubicBezTo>
                  <a:cubicBezTo>
                    <a:pt x="18" y="1"/>
                    <a:pt x="18" y="0"/>
                    <a:pt x="19" y="0"/>
                  </a:cubicBezTo>
                  <a:cubicBezTo>
                    <a:pt x="20" y="0"/>
                    <a:pt x="21" y="0"/>
                    <a:pt x="21" y="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8" name="Freeform 83">
              <a:extLst>
                <a:ext uri="{FF2B5EF4-FFF2-40B4-BE49-F238E27FC236}">
                  <a16:creationId xmlns:a16="http://schemas.microsoft.com/office/drawing/2014/main" id="{DB6E6525-25AB-4018-A0C8-8112D4775BF4}"/>
                </a:ext>
              </a:extLst>
            </p:cNvPr>
            <p:cNvSpPr>
              <a:spLocks noEditPoints="1"/>
            </p:cNvSpPr>
            <p:nvPr/>
          </p:nvSpPr>
          <p:spPr bwMode="auto">
            <a:xfrm>
              <a:off x="4902907" y="1613769"/>
              <a:ext cx="97350" cy="177767"/>
            </a:xfrm>
            <a:custGeom>
              <a:avLst/>
              <a:gdLst>
                <a:gd name="T0" fmla="*/ 38 w 120"/>
                <a:gd name="T1" fmla="*/ 138 h 213"/>
                <a:gd name="T2" fmla="*/ 33 w 120"/>
                <a:gd name="T3" fmla="*/ 144 h 213"/>
                <a:gd name="T4" fmla="*/ 44 w 120"/>
                <a:gd name="T5" fmla="*/ 166 h 213"/>
                <a:gd name="T6" fmla="*/ 76 w 120"/>
                <a:gd name="T7" fmla="*/ 208 h 213"/>
                <a:gd name="T8" fmla="*/ 60 w 120"/>
                <a:gd name="T9" fmla="*/ 208 h 213"/>
                <a:gd name="T10" fmla="*/ 68 w 120"/>
                <a:gd name="T11" fmla="*/ 203 h 213"/>
                <a:gd name="T12" fmla="*/ 72 w 120"/>
                <a:gd name="T13" fmla="*/ 198 h 213"/>
                <a:gd name="T14" fmla="*/ 55 w 120"/>
                <a:gd name="T15" fmla="*/ 169 h 213"/>
                <a:gd name="T16" fmla="*/ 62 w 120"/>
                <a:gd name="T17" fmla="*/ 165 h 213"/>
                <a:gd name="T18" fmla="*/ 66 w 120"/>
                <a:gd name="T19" fmla="*/ 163 h 213"/>
                <a:gd name="T20" fmla="*/ 53 w 120"/>
                <a:gd name="T21" fmla="*/ 161 h 213"/>
                <a:gd name="T22" fmla="*/ 59 w 120"/>
                <a:gd name="T23" fmla="*/ 163 h 213"/>
                <a:gd name="T24" fmla="*/ 36 w 120"/>
                <a:gd name="T25" fmla="*/ 158 h 213"/>
                <a:gd name="T26" fmla="*/ 66 w 120"/>
                <a:gd name="T27" fmla="*/ 159 h 213"/>
                <a:gd name="T28" fmla="*/ 65 w 120"/>
                <a:gd name="T29" fmla="*/ 150 h 213"/>
                <a:gd name="T30" fmla="*/ 42 w 120"/>
                <a:gd name="T31" fmla="*/ 138 h 213"/>
                <a:gd name="T32" fmla="*/ 64 w 120"/>
                <a:gd name="T33" fmla="*/ 135 h 213"/>
                <a:gd name="T34" fmla="*/ 58 w 120"/>
                <a:gd name="T35" fmla="*/ 135 h 213"/>
                <a:gd name="T36" fmla="*/ 63 w 120"/>
                <a:gd name="T37" fmla="*/ 130 h 213"/>
                <a:gd name="T38" fmla="*/ 66 w 120"/>
                <a:gd name="T39" fmla="*/ 126 h 213"/>
                <a:gd name="T40" fmla="*/ 58 w 120"/>
                <a:gd name="T41" fmla="*/ 124 h 213"/>
                <a:gd name="T42" fmla="*/ 47 w 120"/>
                <a:gd name="T43" fmla="*/ 123 h 213"/>
                <a:gd name="T44" fmla="*/ 69 w 120"/>
                <a:gd name="T45" fmla="*/ 121 h 213"/>
                <a:gd name="T46" fmla="*/ 48 w 120"/>
                <a:gd name="T47" fmla="*/ 118 h 213"/>
                <a:gd name="T48" fmla="*/ 47 w 120"/>
                <a:gd name="T49" fmla="*/ 116 h 213"/>
                <a:gd name="T50" fmla="*/ 45 w 120"/>
                <a:gd name="T51" fmla="*/ 113 h 213"/>
                <a:gd name="T52" fmla="*/ 64 w 120"/>
                <a:gd name="T53" fmla="*/ 106 h 213"/>
                <a:gd name="T54" fmla="*/ 36 w 120"/>
                <a:gd name="T55" fmla="*/ 104 h 213"/>
                <a:gd name="T56" fmla="*/ 76 w 120"/>
                <a:gd name="T57" fmla="*/ 106 h 213"/>
                <a:gd name="T58" fmla="*/ 54 w 120"/>
                <a:gd name="T59" fmla="*/ 100 h 213"/>
                <a:gd name="T60" fmla="*/ 84 w 120"/>
                <a:gd name="T61" fmla="*/ 96 h 213"/>
                <a:gd name="T62" fmla="*/ 62 w 120"/>
                <a:gd name="T63" fmla="*/ 90 h 213"/>
                <a:gd name="T64" fmla="*/ 58 w 120"/>
                <a:gd name="T65" fmla="*/ 84 h 213"/>
                <a:gd name="T66" fmla="*/ 43 w 120"/>
                <a:gd name="T67" fmla="*/ 88 h 213"/>
                <a:gd name="T68" fmla="*/ 36 w 120"/>
                <a:gd name="T69" fmla="*/ 78 h 213"/>
                <a:gd name="T70" fmla="*/ 44 w 120"/>
                <a:gd name="T71" fmla="*/ 75 h 213"/>
                <a:gd name="T72" fmla="*/ 52 w 120"/>
                <a:gd name="T73" fmla="*/ 66 h 213"/>
                <a:gd name="T74" fmla="*/ 39 w 120"/>
                <a:gd name="T75" fmla="*/ 65 h 213"/>
                <a:gd name="T76" fmla="*/ 34 w 120"/>
                <a:gd name="T77" fmla="*/ 61 h 213"/>
                <a:gd name="T78" fmla="*/ 86 w 120"/>
                <a:gd name="T79" fmla="*/ 36 h 213"/>
                <a:gd name="T80" fmla="*/ 64 w 120"/>
                <a:gd name="T81" fmla="*/ 30 h 213"/>
                <a:gd name="T82" fmla="*/ 87 w 120"/>
                <a:gd name="T83" fmla="*/ 5 h 213"/>
                <a:gd name="T84" fmla="*/ 109 w 120"/>
                <a:gd name="T85" fmla="*/ 3 h 213"/>
                <a:gd name="T86" fmla="*/ 67 w 120"/>
                <a:gd name="T87" fmla="*/ 3 h 213"/>
                <a:gd name="T88" fmla="*/ 67 w 120"/>
                <a:gd name="T89" fmla="*/ 2 h 213"/>
                <a:gd name="T90" fmla="*/ 117 w 120"/>
                <a:gd name="T91" fmla="*/ 2 h 213"/>
                <a:gd name="T92" fmla="*/ 27 w 120"/>
                <a:gd name="T93" fmla="*/ 2 h 213"/>
                <a:gd name="T94" fmla="*/ 41 w 120"/>
                <a:gd name="T95" fmla="*/ 151 h 213"/>
                <a:gd name="T96" fmla="*/ 54 w 120"/>
                <a:gd name="T97" fmla="*/ 159 h 213"/>
                <a:gd name="T98" fmla="*/ 57 w 120"/>
                <a:gd name="T99" fmla="*/ 148 h 213"/>
                <a:gd name="T100" fmla="*/ 51 w 120"/>
                <a:gd name="T101" fmla="*/ 142 h 213"/>
                <a:gd name="T102" fmla="*/ 44 w 120"/>
                <a:gd name="T103" fmla="*/ 145 h 213"/>
                <a:gd name="T104" fmla="*/ 40 w 120"/>
                <a:gd name="T105" fmla="*/ 145 h 213"/>
                <a:gd name="T106" fmla="*/ 45 w 120"/>
                <a:gd name="T107" fmla="*/ 128 h 213"/>
                <a:gd name="T108" fmla="*/ 34 w 120"/>
                <a:gd name="T109" fmla="*/ 127 h 213"/>
                <a:gd name="T110" fmla="*/ 38 w 120"/>
                <a:gd name="T111" fmla="*/ 87 h 213"/>
                <a:gd name="T112" fmla="*/ 34 w 120"/>
                <a:gd name="T113" fmla="*/ 81 h 213"/>
                <a:gd name="T114" fmla="*/ 40 w 120"/>
                <a:gd name="T115" fmla="*/ 0 h 213"/>
                <a:gd name="T116" fmla="*/ 85 w 120"/>
                <a:gd name="T117" fmla="*/ 5 h 213"/>
                <a:gd name="T118" fmla="*/ 120 w 120"/>
                <a:gd name="T119" fmla="*/ 6 h 213"/>
                <a:gd name="T120" fmla="*/ 40 w 120"/>
                <a:gd name="T121" fmla="*/ 212 h 213"/>
                <a:gd name="T122" fmla="*/ 40 w 120"/>
                <a:gd name="T123" fmla="*/ 157 h 213"/>
                <a:gd name="T124" fmla="*/ 49 w 120"/>
                <a:gd name="T125" fmla="*/ 16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 h="213">
                  <a:moveTo>
                    <a:pt x="43" y="84"/>
                  </a:moveTo>
                  <a:cubicBezTo>
                    <a:pt x="43" y="84"/>
                    <a:pt x="42" y="84"/>
                    <a:pt x="42" y="84"/>
                  </a:cubicBezTo>
                  <a:lnTo>
                    <a:pt x="42" y="84"/>
                  </a:lnTo>
                  <a:cubicBezTo>
                    <a:pt x="42" y="84"/>
                    <a:pt x="42" y="84"/>
                    <a:pt x="43" y="84"/>
                  </a:cubicBezTo>
                  <a:close/>
                  <a:moveTo>
                    <a:pt x="42" y="135"/>
                  </a:moveTo>
                  <a:cubicBezTo>
                    <a:pt x="41" y="135"/>
                    <a:pt x="41" y="135"/>
                    <a:pt x="40" y="134"/>
                  </a:cubicBezTo>
                  <a:cubicBezTo>
                    <a:pt x="40" y="134"/>
                    <a:pt x="40" y="133"/>
                    <a:pt x="40" y="133"/>
                  </a:cubicBezTo>
                  <a:cubicBezTo>
                    <a:pt x="40" y="133"/>
                    <a:pt x="41" y="133"/>
                    <a:pt x="41" y="133"/>
                  </a:cubicBezTo>
                  <a:cubicBezTo>
                    <a:pt x="41" y="133"/>
                    <a:pt x="41" y="133"/>
                    <a:pt x="42" y="134"/>
                  </a:cubicBezTo>
                  <a:cubicBezTo>
                    <a:pt x="42" y="134"/>
                    <a:pt x="42" y="134"/>
                    <a:pt x="42" y="135"/>
                  </a:cubicBezTo>
                  <a:close/>
                  <a:moveTo>
                    <a:pt x="36" y="135"/>
                  </a:moveTo>
                  <a:cubicBezTo>
                    <a:pt x="35" y="135"/>
                    <a:pt x="35" y="135"/>
                    <a:pt x="34" y="135"/>
                  </a:cubicBezTo>
                  <a:cubicBezTo>
                    <a:pt x="34" y="134"/>
                    <a:pt x="34" y="134"/>
                    <a:pt x="35" y="134"/>
                  </a:cubicBezTo>
                  <a:cubicBezTo>
                    <a:pt x="35" y="134"/>
                    <a:pt x="35" y="134"/>
                    <a:pt x="36" y="135"/>
                  </a:cubicBezTo>
                  <a:close/>
                  <a:moveTo>
                    <a:pt x="39" y="136"/>
                  </a:moveTo>
                  <a:cubicBezTo>
                    <a:pt x="39" y="136"/>
                    <a:pt x="39" y="136"/>
                    <a:pt x="39" y="136"/>
                  </a:cubicBezTo>
                  <a:cubicBezTo>
                    <a:pt x="39" y="136"/>
                    <a:pt x="38" y="136"/>
                    <a:pt x="38" y="136"/>
                  </a:cubicBezTo>
                  <a:cubicBezTo>
                    <a:pt x="38" y="136"/>
                    <a:pt x="38" y="136"/>
                    <a:pt x="38" y="136"/>
                  </a:cubicBezTo>
                  <a:cubicBezTo>
                    <a:pt x="38" y="136"/>
                    <a:pt x="38" y="136"/>
                    <a:pt x="38" y="136"/>
                  </a:cubicBezTo>
                  <a:cubicBezTo>
                    <a:pt x="37" y="136"/>
                    <a:pt x="37" y="136"/>
                    <a:pt x="37" y="135"/>
                  </a:cubicBezTo>
                  <a:cubicBezTo>
                    <a:pt x="38" y="135"/>
                    <a:pt x="38" y="135"/>
                    <a:pt x="39" y="136"/>
                  </a:cubicBezTo>
                  <a:close/>
                  <a:moveTo>
                    <a:pt x="34" y="136"/>
                  </a:moveTo>
                  <a:cubicBezTo>
                    <a:pt x="34" y="137"/>
                    <a:pt x="35" y="137"/>
                    <a:pt x="36" y="136"/>
                  </a:cubicBezTo>
                  <a:cubicBezTo>
                    <a:pt x="36" y="136"/>
                    <a:pt x="37" y="136"/>
                    <a:pt x="37" y="137"/>
                  </a:cubicBezTo>
                  <a:cubicBezTo>
                    <a:pt x="37" y="137"/>
                    <a:pt x="38" y="137"/>
                    <a:pt x="38" y="137"/>
                  </a:cubicBezTo>
                  <a:cubicBezTo>
                    <a:pt x="38" y="138"/>
                    <a:pt x="38" y="138"/>
                    <a:pt x="38" y="138"/>
                  </a:cubicBezTo>
                  <a:cubicBezTo>
                    <a:pt x="39" y="138"/>
                    <a:pt x="39" y="139"/>
                    <a:pt x="39" y="139"/>
                  </a:cubicBezTo>
                  <a:cubicBezTo>
                    <a:pt x="39" y="139"/>
                    <a:pt x="39" y="139"/>
                    <a:pt x="38" y="139"/>
                  </a:cubicBezTo>
                  <a:cubicBezTo>
                    <a:pt x="38" y="139"/>
                    <a:pt x="38" y="139"/>
                    <a:pt x="37" y="139"/>
                  </a:cubicBezTo>
                  <a:cubicBezTo>
                    <a:pt x="37" y="139"/>
                    <a:pt x="37" y="139"/>
                    <a:pt x="37" y="138"/>
                  </a:cubicBezTo>
                  <a:cubicBezTo>
                    <a:pt x="37" y="138"/>
                    <a:pt x="36" y="138"/>
                    <a:pt x="36" y="138"/>
                  </a:cubicBezTo>
                  <a:cubicBezTo>
                    <a:pt x="36" y="138"/>
                    <a:pt x="35" y="138"/>
                    <a:pt x="35" y="139"/>
                  </a:cubicBezTo>
                  <a:cubicBezTo>
                    <a:pt x="35" y="139"/>
                    <a:pt x="35" y="139"/>
                    <a:pt x="35" y="140"/>
                  </a:cubicBezTo>
                  <a:cubicBezTo>
                    <a:pt x="36" y="140"/>
                    <a:pt x="36" y="140"/>
                    <a:pt x="36" y="141"/>
                  </a:cubicBezTo>
                  <a:cubicBezTo>
                    <a:pt x="36" y="141"/>
                    <a:pt x="36" y="141"/>
                    <a:pt x="36" y="140"/>
                  </a:cubicBezTo>
                  <a:cubicBezTo>
                    <a:pt x="36" y="140"/>
                    <a:pt x="36" y="140"/>
                    <a:pt x="36" y="140"/>
                  </a:cubicBezTo>
                  <a:cubicBezTo>
                    <a:pt x="37" y="141"/>
                    <a:pt x="37" y="141"/>
                    <a:pt x="37" y="142"/>
                  </a:cubicBezTo>
                  <a:cubicBezTo>
                    <a:pt x="37" y="142"/>
                    <a:pt x="37" y="142"/>
                    <a:pt x="36" y="143"/>
                  </a:cubicBezTo>
                  <a:cubicBezTo>
                    <a:pt x="36" y="143"/>
                    <a:pt x="36" y="143"/>
                    <a:pt x="35" y="143"/>
                  </a:cubicBezTo>
                  <a:cubicBezTo>
                    <a:pt x="35" y="143"/>
                    <a:pt x="35" y="143"/>
                    <a:pt x="34" y="142"/>
                  </a:cubicBezTo>
                  <a:cubicBezTo>
                    <a:pt x="33" y="142"/>
                    <a:pt x="33" y="143"/>
                    <a:pt x="33" y="143"/>
                  </a:cubicBezTo>
                  <a:cubicBezTo>
                    <a:pt x="33" y="143"/>
                    <a:pt x="32" y="142"/>
                    <a:pt x="32" y="142"/>
                  </a:cubicBezTo>
                  <a:cubicBezTo>
                    <a:pt x="32" y="141"/>
                    <a:pt x="33" y="141"/>
                    <a:pt x="33" y="141"/>
                  </a:cubicBezTo>
                  <a:cubicBezTo>
                    <a:pt x="33" y="140"/>
                    <a:pt x="33" y="140"/>
                    <a:pt x="33" y="140"/>
                  </a:cubicBezTo>
                  <a:cubicBezTo>
                    <a:pt x="32" y="139"/>
                    <a:pt x="32" y="139"/>
                    <a:pt x="32" y="138"/>
                  </a:cubicBezTo>
                  <a:cubicBezTo>
                    <a:pt x="33" y="139"/>
                    <a:pt x="34" y="139"/>
                    <a:pt x="34" y="138"/>
                  </a:cubicBezTo>
                  <a:cubicBezTo>
                    <a:pt x="34" y="137"/>
                    <a:pt x="34" y="137"/>
                    <a:pt x="34" y="136"/>
                  </a:cubicBezTo>
                  <a:close/>
                  <a:moveTo>
                    <a:pt x="33" y="144"/>
                  </a:moveTo>
                  <a:cubicBezTo>
                    <a:pt x="33" y="144"/>
                    <a:pt x="34" y="144"/>
                    <a:pt x="34" y="145"/>
                  </a:cubicBezTo>
                  <a:cubicBezTo>
                    <a:pt x="34" y="146"/>
                    <a:pt x="33" y="146"/>
                    <a:pt x="33" y="147"/>
                  </a:cubicBezTo>
                  <a:cubicBezTo>
                    <a:pt x="33" y="146"/>
                    <a:pt x="32" y="146"/>
                    <a:pt x="32" y="145"/>
                  </a:cubicBezTo>
                  <a:cubicBezTo>
                    <a:pt x="33" y="145"/>
                    <a:pt x="33" y="144"/>
                    <a:pt x="33" y="144"/>
                  </a:cubicBezTo>
                  <a:close/>
                  <a:moveTo>
                    <a:pt x="54" y="156"/>
                  </a:moveTo>
                  <a:cubicBezTo>
                    <a:pt x="54" y="156"/>
                    <a:pt x="55" y="156"/>
                    <a:pt x="54" y="157"/>
                  </a:cubicBezTo>
                  <a:cubicBezTo>
                    <a:pt x="54" y="157"/>
                    <a:pt x="54" y="158"/>
                    <a:pt x="53" y="158"/>
                  </a:cubicBezTo>
                  <a:cubicBezTo>
                    <a:pt x="53" y="157"/>
                    <a:pt x="53" y="157"/>
                    <a:pt x="53" y="156"/>
                  </a:cubicBezTo>
                  <a:cubicBezTo>
                    <a:pt x="53" y="156"/>
                    <a:pt x="53" y="155"/>
                    <a:pt x="54" y="156"/>
                  </a:cubicBezTo>
                  <a:close/>
                  <a:moveTo>
                    <a:pt x="33" y="157"/>
                  </a:moveTo>
                  <a:cubicBezTo>
                    <a:pt x="33" y="157"/>
                    <a:pt x="33" y="157"/>
                    <a:pt x="33" y="158"/>
                  </a:cubicBezTo>
                  <a:cubicBezTo>
                    <a:pt x="33" y="158"/>
                    <a:pt x="33" y="158"/>
                    <a:pt x="34" y="159"/>
                  </a:cubicBezTo>
                  <a:cubicBezTo>
                    <a:pt x="34" y="158"/>
                    <a:pt x="35" y="158"/>
                    <a:pt x="35" y="159"/>
                  </a:cubicBezTo>
                  <a:cubicBezTo>
                    <a:pt x="35" y="159"/>
                    <a:pt x="35" y="159"/>
                    <a:pt x="36" y="160"/>
                  </a:cubicBezTo>
                  <a:cubicBezTo>
                    <a:pt x="35" y="161"/>
                    <a:pt x="35" y="161"/>
                    <a:pt x="34" y="161"/>
                  </a:cubicBezTo>
                  <a:cubicBezTo>
                    <a:pt x="34" y="160"/>
                    <a:pt x="33" y="160"/>
                    <a:pt x="33" y="159"/>
                  </a:cubicBezTo>
                  <a:cubicBezTo>
                    <a:pt x="32" y="159"/>
                    <a:pt x="32" y="159"/>
                    <a:pt x="32" y="158"/>
                  </a:cubicBezTo>
                  <a:cubicBezTo>
                    <a:pt x="32" y="158"/>
                    <a:pt x="33" y="157"/>
                    <a:pt x="33" y="157"/>
                  </a:cubicBezTo>
                  <a:close/>
                  <a:moveTo>
                    <a:pt x="52" y="160"/>
                  </a:moveTo>
                  <a:cubicBezTo>
                    <a:pt x="51" y="160"/>
                    <a:pt x="50" y="161"/>
                    <a:pt x="50" y="161"/>
                  </a:cubicBezTo>
                  <a:cubicBezTo>
                    <a:pt x="49" y="161"/>
                    <a:pt x="48" y="161"/>
                    <a:pt x="48" y="161"/>
                  </a:cubicBezTo>
                  <a:cubicBezTo>
                    <a:pt x="48" y="160"/>
                    <a:pt x="48" y="160"/>
                    <a:pt x="48" y="160"/>
                  </a:cubicBezTo>
                  <a:cubicBezTo>
                    <a:pt x="48" y="160"/>
                    <a:pt x="48" y="160"/>
                    <a:pt x="49" y="159"/>
                  </a:cubicBezTo>
                  <a:cubicBezTo>
                    <a:pt x="49" y="160"/>
                    <a:pt x="49" y="160"/>
                    <a:pt x="50" y="160"/>
                  </a:cubicBezTo>
                  <a:cubicBezTo>
                    <a:pt x="50" y="160"/>
                    <a:pt x="50" y="160"/>
                    <a:pt x="51" y="159"/>
                  </a:cubicBezTo>
                  <a:cubicBezTo>
                    <a:pt x="51" y="159"/>
                    <a:pt x="51" y="159"/>
                    <a:pt x="51" y="159"/>
                  </a:cubicBezTo>
                  <a:cubicBezTo>
                    <a:pt x="52" y="159"/>
                    <a:pt x="52" y="160"/>
                    <a:pt x="52" y="160"/>
                  </a:cubicBezTo>
                  <a:close/>
                  <a:moveTo>
                    <a:pt x="44" y="164"/>
                  </a:moveTo>
                  <a:cubicBezTo>
                    <a:pt x="45" y="164"/>
                    <a:pt x="45" y="165"/>
                    <a:pt x="45" y="165"/>
                  </a:cubicBezTo>
                  <a:cubicBezTo>
                    <a:pt x="45" y="166"/>
                    <a:pt x="44" y="166"/>
                    <a:pt x="44" y="166"/>
                  </a:cubicBezTo>
                  <a:cubicBezTo>
                    <a:pt x="43" y="166"/>
                    <a:pt x="43" y="166"/>
                    <a:pt x="42" y="165"/>
                  </a:cubicBezTo>
                  <a:cubicBezTo>
                    <a:pt x="43" y="165"/>
                    <a:pt x="44" y="164"/>
                    <a:pt x="44" y="164"/>
                  </a:cubicBezTo>
                  <a:close/>
                  <a:moveTo>
                    <a:pt x="62" y="211"/>
                  </a:moveTo>
                  <a:cubicBezTo>
                    <a:pt x="62" y="212"/>
                    <a:pt x="62" y="212"/>
                    <a:pt x="63" y="212"/>
                  </a:cubicBezTo>
                  <a:cubicBezTo>
                    <a:pt x="64" y="212"/>
                    <a:pt x="64" y="212"/>
                    <a:pt x="64" y="211"/>
                  </a:cubicBezTo>
                  <a:cubicBezTo>
                    <a:pt x="63" y="211"/>
                    <a:pt x="63" y="211"/>
                    <a:pt x="62" y="211"/>
                  </a:cubicBezTo>
                  <a:close/>
                  <a:moveTo>
                    <a:pt x="57" y="211"/>
                  </a:moveTo>
                  <a:cubicBezTo>
                    <a:pt x="57" y="212"/>
                    <a:pt x="58" y="212"/>
                    <a:pt x="58" y="212"/>
                  </a:cubicBezTo>
                  <a:cubicBezTo>
                    <a:pt x="58" y="212"/>
                    <a:pt x="58" y="211"/>
                    <a:pt x="59" y="211"/>
                  </a:cubicBezTo>
                  <a:cubicBezTo>
                    <a:pt x="58" y="211"/>
                    <a:pt x="58" y="211"/>
                    <a:pt x="58" y="211"/>
                  </a:cubicBezTo>
                  <a:cubicBezTo>
                    <a:pt x="57" y="211"/>
                    <a:pt x="57" y="211"/>
                    <a:pt x="57" y="211"/>
                  </a:cubicBezTo>
                  <a:close/>
                  <a:moveTo>
                    <a:pt x="41" y="211"/>
                  </a:moveTo>
                  <a:cubicBezTo>
                    <a:pt x="41" y="211"/>
                    <a:pt x="41" y="211"/>
                    <a:pt x="41" y="210"/>
                  </a:cubicBezTo>
                  <a:lnTo>
                    <a:pt x="41" y="210"/>
                  </a:lnTo>
                  <a:cubicBezTo>
                    <a:pt x="41" y="210"/>
                    <a:pt x="41" y="211"/>
                    <a:pt x="41" y="211"/>
                  </a:cubicBezTo>
                  <a:close/>
                  <a:moveTo>
                    <a:pt x="55" y="210"/>
                  </a:moveTo>
                  <a:cubicBezTo>
                    <a:pt x="55" y="210"/>
                    <a:pt x="55" y="210"/>
                    <a:pt x="56" y="210"/>
                  </a:cubicBezTo>
                  <a:cubicBezTo>
                    <a:pt x="56" y="210"/>
                    <a:pt x="56" y="210"/>
                    <a:pt x="56" y="209"/>
                  </a:cubicBezTo>
                  <a:cubicBezTo>
                    <a:pt x="56" y="209"/>
                    <a:pt x="56" y="209"/>
                    <a:pt x="56" y="209"/>
                  </a:cubicBezTo>
                  <a:cubicBezTo>
                    <a:pt x="55" y="209"/>
                    <a:pt x="55" y="209"/>
                    <a:pt x="55" y="210"/>
                  </a:cubicBezTo>
                  <a:close/>
                  <a:moveTo>
                    <a:pt x="75" y="209"/>
                  </a:moveTo>
                  <a:cubicBezTo>
                    <a:pt x="75" y="209"/>
                    <a:pt x="75" y="210"/>
                    <a:pt x="76" y="210"/>
                  </a:cubicBezTo>
                  <a:cubicBezTo>
                    <a:pt x="76" y="210"/>
                    <a:pt x="77" y="210"/>
                    <a:pt x="77" y="210"/>
                  </a:cubicBezTo>
                  <a:cubicBezTo>
                    <a:pt x="77" y="209"/>
                    <a:pt x="77" y="209"/>
                    <a:pt x="77" y="209"/>
                  </a:cubicBezTo>
                  <a:cubicBezTo>
                    <a:pt x="77" y="209"/>
                    <a:pt x="77" y="209"/>
                    <a:pt x="77" y="209"/>
                  </a:cubicBezTo>
                  <a:cubicBezTo>
                    <a:pt x="77" y="208"/>
                    <a:pt x="76" y="208"/>
                    <a:pt x="76" y="208"/>
                  </a:cubicBezTo>
                  <a:cubicBezTo>
                    <a:pt x="76" y="208"/>
                    <a:pt x="75" y="208"/>
                    <a:pt x="75" y="209"/>
                  </a:cubicBezTo>
                  <a:close/>
                  <a:moveTo>
                    <a:pt x="63" y="209"/>
                  </a:moveTo>
                  <a:cubicBezTo>
                    <a:pt x="63" y="209"/>
                    <a:pt x="64" y="209"/>
                    <a:pt x="64" y="209"/>
                  </a:cubicBezTo>
                  <a:cubicBezTo>
                    <a:pt x="64" y="209"/>
                    <a:pt x="64" y="209"/>
                    <a:pt x="64" y="209"/>
                  </a:cubicBezTo>
                  <a:cubicBezTo>
                    <a:pt x="64" y="208"/>
                    <a:pt x="64" y="208"/>
                    <a:pt x="63" y="208"/>
                  </a:cubicBezTo>
                  <a:lnTo>
                    <a:pt x="63" y="209"/>
                  </a:lnTo>
                  <a:close/>
                  <a:moveTo>
                    <a:pt x="69" y="208"/>
                  </a:moveTo>
                  <a:cubicBezTo>
                    <a:pt x="69" y="208"/>
                    <a:pt x="69" y="208"/>
                    <a:pt x="69" y="208"/>
                  </a:cubicBezTo>
                  <a:cubicBezTo>
                    <a:pt x="68" y="208"/>
                    <a:pt x="68" y="208"/>
                    <a:pt x="68" y="209"/>
                  </a:cubicBezTo>
                  <a:cubicBezTo>
                    <a:pt x="67" y="209"/>
                    <a:pt x="67" y="209"/>
                    <a:pt x="67" y="209"/>
                  </a:cubicBezTo>
                  <a:cubicBezTo>
                    <a:pt x="66" y="209"/>
                    <a:pt x="66" y="209"/>
                    <a:pt x="66" y="210"/>
                  </a:cubicBezTo>
                  <a:cubicBezTo>
                    <a:pt x="66" y="210"/>
                    <a:pt x="66" y="210"/>
                    <a:pt x="67" y="210"/>
                  </a:cubicBezTo>
                  <a:cubicBezTo>
                    <a:pt x="67" y="210"/>
                    <a:pt x="68" y="210"/>
                    <a:pt x="68" y="210"/>
                  </a:cubicBezTo>
                  <a:cubicBezTo>
                    <a:pt x="69" y="210"/>
                    <a:pt x="69" y="210"/>
                    <a:pt x="70" y="211"/>
                  </a:cubicBezTo>
                  <a:cubicBezTo>
                    <a:pt x="70" y="211"/>
                    <a:pt x="71" y="211"/>
                    <a:pt x="71" y="210"/>
                  </a:cubicBezTo>
                  <a:cubicBezTo>
                    <a:pt x="72" y="210"/>
                    <a:pt x="72" y="211"/>
                    <a:pt x="72" y="211"/>
                  </a:cubicBezTo>
                  <a:cubicBezTo>
                    <a:pt x="72" y="212"/>
                    <a:pt x="72" y="212"/>
                    <a:pt x="72" y="212"/>
                  </a:cubicBezTo>
                  <a:cubicBezTo>
                    <a:pt x="73" y="212"/>
                    <a:pt x="73" y="211"/>
                    <a:pt x="73" y="210"/>
                  </a:cubicBezTo>
                  <a:cubicBezTo>
                    <a:pt x="73" y="210"/>
                    <a:pt x="73" y="210"/>
                    <a:pt x="72" y="210"/>
                  </a:cubicBezTo>
                  <a:cubicBezTo>
                    <a:pt x="72" y="210"/>
                    <a:pt x="72" y="210"/>
                    <a:pt x="72" y="210"/>
                  </a:cubicBezTo>
                  <a:cubicBezTo>
                    <a:pt x="72" y="210"/>
                    <a:pt x="72" y="209"/>
                    <a:pt x="72" y="209"/>
                  </a:cubicBezTo>
                  <a:cubicBezTo>
                    <a:pt x="72" y="209"/>
                    <a:pt x="72" y="209"/>
                    <a:pt x="72" y="209"/>
                  </a:cubicBezTo>
                  <a:cubicBezTo>
                    <a:pt x="71" y="208"/>
                    <a:pt x="70" y="207"/>
                    <a:pt x="69" y="208"/>
                  </a:cubicBezTo>
                  <a:close/>
                  <a:moveTo>
                    <a:pt x="58" y="209"/>
                  </a:moveTo>
                  <a:cubicBezTo>
                    <a:pt x="58" y="209"/>
                    <a:pt x="59" y="209"/>
                    <a:pt x="59" y="209"/>
                  </a:cubicBezTo>
                  <a:cubicBezTo>
                    <a:pt x="60" y="208"/>
                    <a:pt x="60" y="208"/>
                    <a:pt x="60" y="208"/>
                  </a:cubicBezTo>
                  <a:cubicBezTo>
                    <a:pt x="60" y="207"/>
                    <a:pt x="59" y="207"/>
                    <a:pt x="59" y="207"/>
                  </a:cubicBezTo>
                  <a:cubicBezTo>
                    <a:pt x="58" y="207"/>
                    <a:pt x="58" y="208"/>
                    <a:pt x="58" y="209"/>
                  </a:cubicBezTo>
                  <a:close/>
                  <a:moveTo>
                    <a:pt x="42" y="208"/>
                  </a:moveTo>
                  <a:cubicBezTo>
                    <a:pt x="43" y="208"/>
                    <a:pt x="43" y="209"/>
                    <a:pt x="43" y="209"/>
                  </a:cubicBezTo>
                  <a:cubicBezTo>
                    <a:pt x="44" y="209"/>
                    <a:pt x="44" y="209"/>
                    <a:pt x="45" y="209"/>
                  </a:cubicBezTo>
                  <a:cubicBezTo>
                    <a:pt x="45" y="209"/>
                    <a:pt x="44" y="208"/>
                    <a:pt x="44" y="208"/>
                  </a:cubicBezTo>
                  <a:cubicBezTo>
                    <a:pt x="43" y="207"/>
                    <a:pt x="43" y="207"/>
                    <a:pt x="42" y="208"/>
                  </a:cubicBezTo>
                  <a:close/>
                  <a:moveTo>
                    <a:pt x="67" y="203"/>
                  </a:moveTo>
                  <a:cubicBezTo>
                    <a:pt x="66" y="204"/>
                    <a:pt x="65" y="204"/>
                    <a:pt x="65" y="204"/>
                  </a:cubicBezTo>
                  <a:cubicBezTo>
                    <a:pt x="64" y="203"/>
                    <a:pt x="64" y="203"/>
                    <a:pt x="63" y="203"/>
                  </a:cubicBezTo>
                  <a:cubicBezTo>
                    <a:pt x="63" y="203"/>
                    <a:pt x="63" y="203"/>
                    <a:pt x="63" y="204"/>
                  </a:cubicBezTo>
                  <a:cubicBezTo>
                    <a:pt x="63" y="204"/>
                    <a:pt x="62" y="205"/>
                    <a:pt x="62" y="205"/>
                  </a:cubicBezTo>
                  <a:cubicBezTo>
                    <a:pt x="62" y="205"/>
                    <a:pt x="61" y="205"/>
                    <a:pt x="61" y="206"/>
                  </a:cubicBezTo>
                  <a:cubicBezTo>
                    <a:pt x="61" y="206"/>
                    <a:pt x="60" y="206"/>
                    <a:pt x="60" y="207"/>
                  </a:cubicBezTo>
                  <a:cubicBezTo>
                    <a:pt x="61" y="207"/>
                    <a:pt x="61" y="207"/>
                    <a:pt x="61" y="207"/>
                  </a:cubicBezTo>
                  <a:cubicBezTo>
                    <a:pt x="62" y="207"/>
                    <a:pt x="62" y="207"/>
                    <a:pt x="63" y="208"/>
                  </a:cubicBezTo>
                  <a:cubicBezTo>
                    <a:pt x="63" y="207"/>
                    <a:pt x="63" y="207"/>
                    <a:pt x="63" y="206"/>
                  </a:cubicBezTo>
                  <a:cubicBezTo>
                    <a:pt x="62" y="206"/>
                    <a:pt x="62" y="206"/>
                    <a:pt x="62" y="205"/>
                  </a:cubicBezTo>
                  <a:cubicBezTo>
                    <a:pt x="63" y="205"/>
                    <a:pt x="63" y="205"/>
                    <a:pt x="64" y="205"/>
                  </a:cubicBezTo>
                  <a:cubicBezTo>
                    <a:pt x="64" y="205"/>
                    <a:pt x="64" y="205"/>
                    <a:pt x="64" y="205"/>
                  </a:cubicBezTo>
                  <a:cubicBezTo>
                    <a:pt x="64" y="206"/>
                    <a:pt x="64" y="206"/>
                    <a:pt x="65" y="206"/>
                  </a:cubicBezTo>
                  <a:cubicBezTo>
                    <a:pt x="66" y="206"/>
                    <a:pt x="66" y="206"/>
                    <a:pt x="67" y="206"/>
                  </a:cubicBezTo>
                  <a:cubicBezTo>
                    <a:pt x="67" y="205"/>
                    <a:pt x="68" y="205"/>
                    <a:pt x="68" y="205"/>
                  </a:cubicBezTo>
                  <a:cubicBezTo>
                    <a:pt x="68" y="205"/>
                    <a:pt x="69" y="205"/>
                    <a:pt x="69" y="204"/>
                  </a:cubicBezTo>
                  <a:cubicBezTo>
                    <a:pt x="69" y="204"/>
                    <a:pt x="69" y="204"/>
                    <a:pt x="69" y="204"/>
                  </a:cubicBezTo>
                  <a:cubicBezTo>
                    <a:pt x="68" y="203"/>
                    <a:pt x="68" y="203"/>
                    <a:pt x="68" y="203"/>
                  </a:cubicBezTo>
                  <a:cubicBezTo>
                    <a:pt x="68" y="203"/>
                    <a:pt x="67" y="203"/>
                    <a:pt x="67" y="203"/>
                  </a:cubicBezTo>
                  <a:cubicBezTo>
                    <a:pt x="67" y="203"/>
                    <a:pt x="67" y="203"/>
                    <a:pt x="67" y="203"/>
                  </a:cubicBezTo>
                  <a:close/>
                  <a:moveTo>
                    <a:pt x="42" y="202"/>
                  </a:moveTo>
                  <a:cubicBezTo>
                    <a:pt x="42" y="202"/>
                    <a:pt x="41" y="202"/>
                    <a:pt x="41" y="202"/>
                  </a:cubicBezTo>
                  <a:cubicBezTo>
                    <a:pt x="41" y="203"/>
                    <a:pt x="41" y="203"/>
                    <a:pt x="41" y="203"/>
                  </a:cubicBezTo>
                  <a:cubicBezTo>
                    <a:pt x="42" y="204"/>
                    <a:pt x="43" y="204"/>
                    <a:pt x="43" y="203"/>
                  </a:cubicBezTo>
                  <a:cubicBezTo>
                    <a:pt x="44" y="203"/>
                    <a:pt x="45" y="202"/>
                    <a:pt x="45" y="201"/>
                  </a:cubicBezTo>
                  <a:cubicBezTo>
                    <a:pt x="44" y="201"/>
                    <a:pt x="44" y="201"/>
                    <a:pt x="43" y="201"/>
                  </a:cubicBezTo>
                  <a:cubicBezTo>
                    <a:pt x="43" y="202"/>
                    <a:pt x="42" y="202"/>
                    <a:pt x="42" y="202"/>
                  </a:cubicBezTo>
                  <a:close/>
                  <a:moveTo>
                    <a:pt x="86" y="201"/>
                  </a:moveTo>
                  <a:cubicBezTo>
                    <a:pt x="86" y="200"/>
                    <a:pt x="86" y="200"/>
                    <a:pt x="85" y="200"/>
                  </a:cubicBezTo>
                  <a:lnTo>
                    <a:pt x="85" y="201"/>
                  </a:lnTo>
                  <a:lnTo>
                    <a:pt x="86" y="201"/>
                  </a:lnTo>
                  <a:close/>
                  <a:moveTo>
                    <a:pt x="58" y="200"/>
                  </a:moveTo>
                  <a:cubicBezTo>
                    <a:pt x="58" y="200"/>
                    <a:pt x="58" y="200"/>
                    <a:pt x="58" y="200"/>
                  </a:cubicBezTo>
                  <a:cubicBezTo>
                    <a:pt x="58" y="200"/>
                    <a:pt x="58" y="200"/>
                    <a:pt x="58" y="200"/>
                  </a:cubicBezTo>
                  <a:cubicBezTo>
                    <a:pt x="58" y="200"/>
                    <a:pt x="58" y="200"/>
                    <a:pt x="58" y="200"/>
                  </a:cubicBezTo>
                  <a:cubicBezTo>
                    <a:pt x="57" y="200"/>
                    <a:pt x="57" y="200"/>
                    <a:pt x="58" y="200"/>
                  </a:cubicBezTo>
                  <a:close/>
                  <a:moveTo>
                    <a:pt x="37" y="200"/>
                  </a:moveTo>
                  <a:cubicBezTo>
                    <a:pt x="37" y="200"/>
                    <a:pt x="37" y="200"/>
                    <a:pt x="37" y="201"/>
                  </a:cubicBezTo>
                  <a:cubicBezTo>
                    <a:pt x="37" y="201"/>
                    <a:pt x="37" y="202"/>
                    <a:pt x="38" y="202"/>
                  </a:cubicBezTo>
                  <a:cubicBezTo>
                    <a:pt x="38" y="202"/>
                    <a:pt x="38" y="203"/>
                    <a:pt x="39" y="203"/>
                  </a:cubicBezTo>
                  <a:cubicBezTo>
                    <a:pt x="39" y="203"/>
                    <a:pt x="40" y="203"/>
                    <a:pt x="40" y="202"/>
                  </a:cubicBezTo>
                  <a:cubicBezTo>
                    <a:pt x="40" y="201"/>
                    <a:pt x="39" y="201"/>
                    <a:pt x="39" y="201"/>
                  </a:cubicBezTo>
                  <a:cubicBezTo>
                    <a:pt x="38" y="200"/>
                    <a:pt x="38" y="200"/>
                    <a:pt x="37" y="200"/>
                  </a:cubicBezTo>
                  <a:close/>
                  <a:moveTo>
                    <a:pt x="72" y="198"/>
                  </a:moveTo>
                  <a:cubicBezTo>
                    <a:pt x="72" y="198"/>
                    <a:pt x="72" y="198"/>
                    <a:pt x="73" y="199"/>
                  </a:cubicBezTo>
                  <a:cubicBezTo>
                    <a:pt x="73" y="199"/>
                    <a:pt x="73" y="199"/>
                    <a:pt x="74" y="199"/>
                  </a:cubicBezTo>
                  <a:cubicBezTo>
                    <a:pt x="74" y="198"/>
                    <a:pt x="74" y="198"/>
                    <a:pt x="74" y="198"/>
                  </a:cubicBezTo>
                  <a:cubicBezTo>
                    <a:pt x="74" y="197"/>
                    <a:pt x="74" y="197"/>
                    <a:pt x="74" y="197"/>
                  </a:cubicBezTo>
                  <a:cubicBezTo>
                    <a:pt x="74" y="197"/>
                    <a:pt x="73" y="197"/>
                    <a:pt x="73" y="197"/>
                  </a:cubicBezTo>
                  <a:cubicBezTo>
                    <a:pt x="72" y="197"/>
                    <a:pt x="72" y="197"/>
                    <a:pt x="72" y="198"/>
                  </a:cubicBezTo>
                  <a:close/>
                  <a:moveTo>
                    <a:pt x="67" y="196"/>
                  </a:moveTo>
                  <a:cubicBezTo>
                    <a:pt x="68" y="196"/>
                    <a:pt x="68" y="196"/>
                    <a:pt x="69" y="196"/>
                  </a:cubicBezTo>
                  <a:cubicBezTo>
                    <a:pt x="69" y="196"/>
                    <a:pt x="70" y="196"/>
                    <a:pt x="70" y="195"/>
                  </a:cubicBezTo>
                  <a:cubicBezTo>
                    <a:pt x="69" y="195"/>
                    <a:pt x="69" y="195"/>
                    <a:pt x="68" y="195"/>
                  </a:cubicBezTo>
                  <a:cubicBezTo>
                    <a:pt x="68" y="195"/>
                    <a:pt x="67" y="196"/>
                    <a:pt x="67" y="196"/>
                  </a:cubicBezTo>
                  <a:close/>
                  <a:moveTo>
                    <a:pt x="57" y="194"/>
                  </a:moveTo>
                  <a:cubicBezTo>
                    <a:pt x="57" y="195"/>
                    <a:pt x="57" y="195"/>
                    <a:pt x="58" y="195"/>
                  </a:cubicBezTo>
                  <a:cubicBezTo>
                    <a:pt x="59" y="196"/>
                    <a:pt x="59" y="195"/>
                    <a:pt x="59" y="195"/>
                  </a:cubicBezTo>
                  <a:cubicBezTo>
                    <a:pt x="59" y="195"/>
                    <a:pt x="59" y="194"/>
                    <a:pt x="59" y="194"/>
                  </a:cubicBezTo>
                  <a:cubicBezTo>
                    <a:pt x="59" y="194"/>
                    <a:pt x="59" y="194"/>
                    <a:pt x="58" y="194"/>
                  </a:cubicBezTo>
                  <a:cubicBezTo>
                    <a:pt x="58" y="194"/>
                    <a:pt x="58" y="194"/>
                    <a:pt x="57" y="194"/>
                  </a:cubicBezTo>
                  <a:close/>
                  <a:moveTo>
                    <a:pt x="70" y="184"/>
                  </a:moveTo>
                  <a:cubicBezTo>
                    <a:pt x="70" y="184"/>
                    <a:pt x="70" y="184"/>
                    <a:pt x="70" y="184"/>
                  </a:cubicBezTo>
                  <a:cubicBezTo>
                    <a:pt x="70" y="184"/>
                    <a:pt x="70" y="184"/>
                    <a:pt x="70" y="183"/>
                  </a:cubicBezTo>
                  <a:cubicBezTo>
                    <a:pt x="70" y="183"/>
                    <a:pt x="70" y="184"/>
                    <a:pt x="70" y="184"/>
                  </a:cubicBezTo>
                  <a:close/>
                  <a:moveTo>
                    <a:pt x="55" y="170"/>
                  </a:moveTo>
                  <a:cubicBezTo>
                    <a:pt x="55" y="171"/>
                    <a:pt x="56" y="171"/>
                    <a:pt x="57" y="170"/>
                  </a:cubicBezTo>
                  <a:cubicBezTo>
                    <a:pt x="57" y="170"/>
                    <a:pt x="57" y="170"/>
                    <a:pt x="57" y="170"/>
                  </a:cubicBezTo>
                  <a:cubicBezTo>
                    <a:pt x="56" y="169"/>
                    <a:pt x="56" y="169"/>
                    <a:pt x="56" y="169"/>
                  </a:cubicBezTo>
                  <a:cubicBezTo>
                    <a:pt x="56" y="169"/>
                    <a:pt x="55" y="169"/>
                    <a:pt x="55" y="169"/>
                  </a:cubicBezTo>
                  <a:cubicBezTo>
                    <a:pt x="55" y="170"/>
                    <a:pt x="55" y="170"/>
                    <a:pt x="55" y="170"/>
                  </a:cubicBezTo>
                  <a:close/>
                  <a:moveTo>
                    <a:pt x="67" y="168"/>
                  </a:moveTo>
                  <a:cubicBezTo>
                    <a:pt x="67" y="167"/>
                    <a:pt x="67" y="167"/>
                    <a:pt x="66" y="167"/>
                  </a:cubicBezTo>
                  <a:cubicBezTo>
                    <a:pt x="66" y="168"/>
                    <a:pt x="66" y="168"/>
                    <a:pt x="66" y="168"/>
                  </a:cubicBezTo>
                  <a:cubicBezTo>
                    <a:pt x="67" y="168"/>
                    <a:pt x="67" y="168"/>
                    <a:pt x="67" y="168"/>
                  </a:cubicBezTo>
                  <a:close/>
                  <a:moveTo>
                    <a:pt x="56" y="168"/>
                  </a:moveTo>
                  <a:cubicBezTo>
                    <a:pt x="57" y="168"/>
                    <a:pt x="57" y="168"/>
                    <a:pt x="57" y="168"/>
                  </a:cubicBezTo>
                  <a:cubicBezTo>
                    <a:pt x="58" y="168"/>
                    <a:pt x="58" y="167"/>
                    <a:pt x="58" y="167"/>
                  </a:cubicBezTo>
                  <a:cubicBezTo>
                    <a:pt x="58" y="167"/>
                    <a:pt x="57" y="167"/>
                    <a:pt x="57" y="167"/>
                  </a:cubicBezTo>
                  <a:cubicBezTo>
                    <a:pt x="57" y="168"/>
                    <a:pt x="57" y="168"/>
                    <a:pt x="56" y="168"/>
                  </a:cubicBezTo>
                  <a:close/>
                  <a:moveTo>
                    <a:pt x="62" y="167"/>
                  </a:moveTo>
                  <a:cubicBezTo>
                    <a:pt x="62" y="168"/>
                    <a:pt x="62" y="168"/>
                    <a:pt x="63" y="168"/>
                  </a:cubicBezTo>
                  <a:cubicBezTo>
                    <a:pt x="64" y="168"/>
                    <a:pt x="64" y="168"/>
                    <a:pt x="64" y="167"/>
                  </a:cubicBezTo>
                  <a:cubicBezTo>
                    <a:pt x="64" y="167"/>
                    <a:pt x="64" y="167"/>
                    <a:pt x="64" y="167"/>
                  </a:cubicBezTo>
                  <a:cubicBezTo>
                    <a:pt x="63" y="167"/>
                    <a:pt x="63" y="167"/>
                    <a:pt x="63" y="167"/>
                  </a:cubicBezTo>
                  <a:cubicBezTo>
                    <a:pt x="62" y="167"/>
                    <a:pt x="62" y="167"/>
                    <a:pt x="62" y="167"/>
                  </a:cubicBezTo>
                  <a:cubicBezTo>
                    <a:pt x="62" y="167"/>
                    <a:pt x="62" y="167"/>
                    <a:pt x="62" y="167"/>
                  </a:cubicBezTo>
                  <a:close/>
                  <a:moveTo>
                    <a:pt x="81" y="166"/>
                  </a:moveTo>
                  <a:cubicBezTo>
                    <a:pt x="81" y="166"/>
                    <a:pt x="81" y="166"/>
                    <a:pt x="81" y="166"/>
                  </a:cubicBezTo>
                  <a:cubicBezTo>
                    <a:pt x="82" y="166"/>
                    <a:pt x="82" y="166"/>
                    <a:pt x="82" y="166"/>
                  </a:cubicBezTo>
                  <a:cubicBezTo>
                    <a:pt x="82" y="166"/>
                    <a:pt x="82" y="166"/>
                    <a:pt x="82" y="166"/>
                  </a:cubicBezTo>
                  <a:cubicBezTo>
                    <a:pt x="81" y="166"/>
                    <a:pt x="81" y="166"/>
                    <a:pt x="81" y="166"/>
                  </a:cubicBezTo>
                  <a:close/>
                  <a:moveTo>
                    <a:pt x="61" y="164"/>
                  </a:moveTo>
                  <a:cubicBezTo>
                    <a:pt x="61" y="165"/>
                    <a:pt x="61" y="165"/>
                    <a:pt x="61" y="166"/>
                  </a:cubicBezTo>
                  <a:cubicBezTo>
                    <a:pt x="61" y="166"/>
                    <a:pt x="62" y="166"/>
                    <a:pt x="62" y="166"/>
                  </a:cubicBezTo>
                  <a:cubicBezTo>
                    <a:pt x="62" y="166"/>
                    <a:pt x="62" y="165"/>
                    <a:pt x="62" y="165"/>
                  </a:cubicBezTo>
                  <a:cubicBezTo>
                    <a:pt x="62" y="165"/>
                    <a:pt x="61" y="164"/>
                    <a:pt x="61" y="164"/>
                  </a:cubicBezTo>
                  <a:cubicBezTo>
                    <a:pt x="61" y="164"/>
                    <a:pt x="61" y="164"/>
                    <a:pt x="61" y="164"/>
                  </a:cubicBezTo>
                  <a:cubicBezTo>
                    <a:pt x="61" y="164"/>
                    <a:pt x="61" y="164"/>
                    <a:pt x="61" y="164"/>
                  </a:cubicBezTo>
                  <a:close/>
                  <a:moveTo>
                    <a:pt x="79" y="164"/>
                  </a:moveTo>
                  <a:cubicBezTo>
                    <a:pt x="79" y="164"/>
                    <a:pt x="79" y="165"/>
                    <a:pt x="79" y="165"/>
                  </a:cubicBezTo>
                  <a:cubicBezTo>
                    <a:pt x="79" y="165"/>
                    <a:pt x="79" y="165"/>
                    <a:pt x="80" y="165"/>
                  </a:cubicBezTo>
                  <a:cubicBezTo>
                    <a:pt x="80" y="164"/>
                    <a:pt x="79" y="164"/>
                    <a:pt x="79" y="164"/>
                  </a:cubicBezTo>
                  <a:close/>
                  <a:moveTo>
                    <a:pt x="49" y="165"/>
                  </a:moveTo>
                  <a:cubicBezTo>
                    <a:pt x="50" y="165"/>
                    <a:pt x="50" y="165"/>
                    <a:pt x="50" y="165"/>
                  </a:cubicBezTo>
                  <a:cubicBezTo>
                    <a:pt x="50" y="165"/>
                    <a:pt x="51" y="164"/>
                    <a:pt x="51" y="164"/>
                  </a:cubicBezTo>
                  <a:cubicBezTo>
                    <a:pt x="51" y="164"/>
                    <a:pt x="50" y="164"/>
                    <a:pt x="50" y="164"/>
                  </a:cubicBezTo>
                  <a:cubicBezTo>
                    <a:pt x="50" y="164"/>
                    <a:pt x="49" y="164"/>
                    <a:pt x="49" y="165"/>
                  </a:cubicBezTo>
                  <a:close/>
                  <a:moveTo>
                    <a:pt x="52" y="163"/>
                  </a:moveTo>
                  <a:cubicBezTo>
                    <a:pt x="52" y="164"/>
                    <a:pt x="52" y="164"/>
                    <a:pt x="52" y="164"/>
                  </a:cubicBezTo>
                  <a:cubicBezTo>
                    <a:pt x="53" y="164"/>
                    <a:pt x="53" y="164"/>
                    <a:pt x="53" y="163"/>
                  </a:cubicBezTo>
                  <a:cubicBezTo>
                    <a:pt x="53" y="163"/>
                    <a:pt x="52" y="163"/>
                    <a:pt x="52" y="163"/>
                  </a:cubicBezTo>
                  <a:cubicBezTo>
                    <a:pt x="52" y="163"/>
                    <a:pt x="52" y="163"/>
                    <a:pt x="52" y="163"/>
                  </a:cubicBezTo>
                  <a:close/>
                  <a:moveTo>
                    <a:pt x="45" y="165"/>
                  </a:moveTo>
                  <a:cubicBezTo>
                    <a:pt x="45" y="165"/>
                    <a:pt x="45" y="165"/>
                    <a:pt x="45" y="164"/>
                  </a:cubicBezTo>
                  <a:cubicBezTo>
                    <a:pt x="45" y="163"/>
                    <a:pt x="45" y="163"/>
                    <a:pt x="44" y="163"/>
                  </a:cubicBezTo>
                  <a:cubicBezTo>
                    <a:pt x="44" y="163"/>
                    <a:pt x="44" y="163"/>
                    <a:pt x="44" y="164"/>
                  </a:cubicBezTo>
                  <a:cubicBezTo>
                    <a:pt x="44" y="165"/>
                    <a:pt x="44" y="165"/>
                    <a:pt x="45" y="165"/>
                  </a:cubicBezTo>
                  <a:close/>
                  <a:moveTo>
                    <a:pt x="65" y="164"/>
                  </a:moveTo>
                  <a:cubicBezTo>
                    <a:pt x="66" y="164"/>
                    <a:pt x="66" y="164"/>
                    <a:pt x="66" y="164"/>
                  </a:cubicBezTo>
                  <a:cubicBezTo>
                    <a:pt x="67" y="164"/>
                    <a:pt x="67" y="164"/>
                    <a:pt x="67" y="163"/>
                  </a:cubicBezTo>
                  <a:cubicBezTo>
                    <a:pt x="67" y="163"/>
                    <a:pt x="66" y="163"/>
                    <a:pt x="66" y="163"/>
                  </a:cubicBezTo>
                  <a:cubicBezTo>
                    <a:pt x="65" y="163"/>
                    <a:pt x="65" y="163"/>
                    <a:pt x="65" y="164"/>
                  </a:cubicBezTo>
                  <a:close/>
                  <a:moveTo>
                    <a:pt x="62" y="164"/>
                  </a:moveTo>
                  <a:cubicBezTo>
                    <a:pt x="62" y="164"/>
                    <a:pt x="63" y="164"/>
                    <a:pt x="63" y="164"/>
                  </a:cubicBezTo>
                  <a:cubicBezTo>
                    <a:pt x="63" y="163"/>
                    <a:pt x="63" y="163"/>
                    <a:pt x="64" y="163"/>
                  </a:cubicBezTo>
                  <a:cubicBezTo>
                    <a:pt x="64" y="163"/>
                    <a:pt x="64" y="162"/>
                    <a:pt x="64" y="162"/>
                  </a:cubicBezTo>
                  <a:cubicBezTo>
                    <a:pt x="64" y="162"/>
                    <a:pt x="63" y="162"/>
                    <a:pt x="63" y="162"/>
                  </a:cubicBezTo>
                  <a:cubicBezTo>
                    <a:pt x="63" y="162"/>
                    <a:pt x="63" y="162"/>
                    <a:pt x="63" y="161"/>
                  </a:cubicBezTo>
                  <a:cubicBezTo>
                    <a:pt x="62" y="161"/>
                    <a:pt x="62" y="161"/>
                    <a:pt x="62" y="162"/>
                  </a:cubicBezTo>
                  <a:cubicBezTo>
                    <a:pt x="62" y="163"/>
                    <a:pt x="62" y="164"/>
                    <a:pt x="62" y="164"/>
                  </a:cubicBezTo>
                  <a:close/>
                  <a:moveTo>
                    <a:pt x="68" y="162"/>
                  </a:moveTo>
                  <a:cubicBezTo>
                    <a:pt x="68" y="162"/>
                    <a:pt x="69" y="163"/>
                    <a:pt x="69" y="162"/>
                  </a:cubicBezTo>
                  <a:cubicBezTo>
                    <a:pt x="70" y="162"/>
                    <a:pt x="70" y="162"/>
                    <a:pt x="70" y="161"/>
                  </a:cubicBezTo>
                  <a:cubicBezTo>
                    <a:pt x="70" y="161"/>
                    <a:pt x="69" y="161"/>
                    <a:pt x="69" y="161"/>
                  </a:cubicBezTo>
                  <a:cubicBezTo>
                    <a:pt x="68" y="161"/>
                    <a:pt x="68" y="162"/>
                    <a:pt x="68" y="162"/>
                  </a:cubicBezTo>
                  <a:close/>
                  <a:moveTo>
                    <a:pt x="53" y="161"/>
                  </a:moveTo>
                  <a:cubicBezTo>
                    <a:pt x="53" y="161"/>
                    <a:pt x="53" y="161"/>
                    <a:pt x="54" y="161"/>
                  </a:cubicBezTo>
                  <a:cubicBezTo>
                    <a:pt x="54" y="161"/>
                    <a:pt x="55" y="162"/>
                    <a:pt x="55" y="162"/>
                  </a:cubicBezTo>
                  <a:cubicBezTo>
                    <a:pt x="55" y="162"/>
                    <a:pt x="55" y="162"/>
                    <a:pt x="55" y="162"/>
                  </a:cubicBezTo>
                  <a:cubicBezTo>
                    <a:pt x="55" y="163"/>
                    <a:pt x="55" y="163"/>
                    <a:pt x="55" y="163"/>
                  </a:cubicBezTo>
                  <a:cubicBezTo>
                    <a:pt x="56" y="163"/>
                    <a:pt x="56" y="163"/>
                    <a:pt x="57" y="163"/>
                  </a:cubicBezTo>
                  <a:cubicBezTo>
                    <a:pt x="57" y="162"/>
                    <a:pt x="57" y="162"/>
                    <a:pt x="57" y="162"/>
                  </a:cubicBezTo>
                  <a:cubicBezTo>
                    <a:pt x="57" y="162"/>
                    <a:pt x="57" y="162"/>
                    <a:pt x="57" y="162"/>
                  </a:cubicBezTo>
                  <a:cubicBezTo>
                    <a:pt x="56" y="162"/>
                    <a:pt x="56" y="162"/>
                    <a:pt x="56" y="161"/>
                  </a:cubicBezTo>
                  <a:cubicBezTo>
                    <a:pt x="56" y="161"/>
                    <a:pt x="55" y="161"/>
                    <a:pt x="55" y="161"/>
                  </a:cubicBezTo>
                  <a:cubicBezTo>
                    <a:pt x="55" y="161"/>
                    <a:pt x="54" y="160"/>
                    <a:pt x="54" y="160"/>
                  </a:cubicBezTo>
                  <a:cubicBezTo>
                    <a:pt x="54" y="160"/>
                    <a:pt x="54" y="160"/>
                    <a:pt x="53" y="161"/>
                  </a:cubicBezTo>
                  <a:close/>
                  <a:moveTo>
                    <a:pt x="46" y="160"/>
                  </a:moveTo>
                  <a:cubicBezTo>
                    <a:pt x="46" y="160"/>
                    <a:pt x="45" y="161"/>
                    <a:pt x="45" y="161"/>
                  </a:cubicBezTo>
                  <a:cubicBezTo>
                    <a:pt x="45" y="161"/>
                    <a:pt x="45" y="162"/>
                    <a:pt x="44" y="162"/>
                  </a:cubicBezTo>
                  <a:cubicBezTo>
                    <a:pt x="45" y="162"/>
                    <a:pt x="45" y="162"/>
                    <a:pt x="45" y="162"/>
                  </a:cubicBezTo>
                  <a:cubicBezTo>
                    <a:pt x="45" y="162"/>
                    <a:pt x="46" y="162"/>
                    <a:pt x="46" y="163"/>
                  </a:cubicBezTo>
                  <a:cubicBezTo>
                    <a:pt x="46" y="163"/>
                    <a:pt x="46" y="163"/>
                    <a:pt x="46" y="164"/>
                  </a:cubicBezTo>
                  <a:cubicBezTo>
                    <a:pt x="46" y="164"/>
                    <a:pt x="46" y="164"/>
                    <a:pt x="47" y="165"/>
                  </a:cubicBezTo>
                  <a:cubicBezTo>
                    <a:pt x="47" y="165"/>
                    <a:pt x="47" y="166"/>
                    <a:pt x="47" y="166"/>
                  </a:cubicBezTo>
                  <a:cubicBezTo>
                    <a:pt x="47" y="167"/>
                    <a:pt x="47" y="167"/>
                    <a:pt x="46" y="167"/>
                  </a:cubicBezTo>
                  <a:cubicBezTo>
                    <a:pt x="46" y="167"/>
                    <a:pt x="46" y="167"/>
                    <a:pt x="46" y="168"/>
                  </a:cubicBezTo>
                  <a:cubicBezTo>
                    <a:pt x="46" y="168"/>
                    <a:pt x="46" y="168"/>
                    <a:pt x="46" y="168"/>
                  </a:cubicBezTo>
                  <a:cubicBezTo>
                    <a:pt x="47" y="168"/>
                    <a:pt x="47" y="168"/>
                    <a:pt x="47" y="168"/>
                  </a:cubicBezTo>
                  <a:cubicBezTo>
                    <a:pt x="48" y="167"/>
                    <a:pt x="48" y="167"/>
                    <a:pt x="49" y="167"/>
                  </a:cubicBezTo>
                  <a:cubicBezTo>
                    <a:pt x="49" y="167"/>
                    <a:pt x="49" y="167"/>
                    <a:pt x="49" y="167"/>
                  </a:cubicBezTo>
                  <a:cubicBezTo>
                    <a:pt x="49" y="168"/>
                    <a:pt x="49" y="168"/>
                    <a:pt x="49" y="168"/>
                  </a:cubicBezTo>
                  <a:cubicBezTo>
                    <a:pt x="50" y="168"/>
                    <a:pt x="50" y="168"/>
                    <a:pt x="51" y="168"/>
                  </a:cubicBezTo>
                  <a:cubicBezTo>
                    <a:pt x="51" y="168"/>
                    <a:pt x="51" y="168"/>
                    <a:pt x="52" y="167"/>
                  </a:cubicBezTo>
                  <a:cubicBezTo>
                    <a:pt x="52" y="167"/>
                    <a:pt x="52" y="168"/>
                    <a:pt x="52" y="168"/>
                  </a:cubicBezTo>
                  <a:cubicBezTo>
                    <a:pt x="52" y="168"/>
                    <a:pt x="52" y="168"/>
                    <a:pt x="53" y="168"/>
                  </a:cubicBezTo>
                  <a:cubicBezTo>
                    <a:pt x="53" y="168"/>
                    <a:pt x="53" y="168"/>
                    <a:pt x="53" y="167"/>
                  </a:cubicBezTo>
                  <a:cubicBezTo>
                    <a:pt x="53" y="167"/>
                    <a:pt x="53" y="167"/>
                    <a:pt x="53" y="167"/>
                  </a:cubicBezTo>
                  <a:cubicBezTo>
                    <a:pt x="54" y="167"/>
                    <a:pt x="55" y="167"/>
                    <a:pt x="55" y="166"/>
                  </a:cubicBezTo>
                  <a:cubicBezTo>
                    <a:pt x="56" y="166"/>
                    <a:pt x="56" y="165"/>
                    <a:pt x="57" y="165"/>
                  </a:cubicBezTo>
                  <a:cubicBezTo>
                    <a:pt x="57" y="165"/>
                    <a:pt x="58" y="165"/>
                    <a:pt x="58" y="164"/>
                  </a:cubicBezTo>
                  <a:cubicBezTo>
                    <a:pt x="58" y="164"/>
                    <a:pt x="59" y="164"/>
                    <a:pt x="59" y="164"/>
                  </a:cubicBezTo>
                  <a:cubicBezTo>
                    <a:pt x="59" y="164"/>
                    <a:pt x="59" y="163"/>
                    <a:pt x="59" y="163"/>
                  </a:cubicBezTo>
                  <a:cubicBezTo>
                    <a:pt x="59" y="163"/>
                    <a:pt x="59" y="163"/>
                    <a:pt x="58" y="163"/>
                  </a:cubicBezTo>
                  <a:cubicBezTo>
                    <a:pt x="58" y="162"/>
                    <a:pt x="58" y="163"/>
                    <a:pt x="57" y="163"/>
                  </a:cubicBezTo>
                  <a:cubicBezTo>
                    <a:pt x="57" y="163"/>
                    <a:pt x="57" y="164"/>
                    <a:pt x="57" y="164"/>
                  </a:cubicBezTo>
                  <a:cubicBezTo>
                    <a:pt x="57" y="164"/>
                    <a:pt x="56" y="165"/>
                    <a:pt x="56" y="165"/>
                  </a:cubicBezTo>
                  <a:cubicBezTo>
                    <a:pt x="55" y="165"/>
                    <a:pt x="54" y="165"/>
                    <a:pt x="54" y="166"/>
                  </a:cubicBezTo>
                  <a:cubicBezTo>
                    <a:pt x="53" y="166"/>
                    <a:pt x="53" y="167"/>
                    <a:pt x="52" y="167"/>
                  </a:cubicBezTo>
                  <a:cubicBezTo>
                    <a:pt x="51" y="166"/>
                    <a:pt x="51" y="166"/>
                    <a:pt x="50" y="166"/>
                  </a:cubicBezTo>
                  <a:cubicBezTo>
                    <a:pt x="50" y="166"/>
                    <a:pt x="49" y="165"/>
                    <a:pt x="49" y="165"/>
                  </a:cubicBezTo>
                  <a:cubicBezTo>
                    <a:pt x="49" y="165"/>
                    <a:pt x="49" y="165"/>
                    <a:pt x="49" y="165"/>
                  </a:cubicBezTo>
                  <a:cubicBezTo>
                    <a:pt x="49" y="165"/>
                    <a:pt x="49" y="165"/>
                    <a:pt x="49" y="164"/>
                  </a:cubicBezTo>
                  <a:cubicBezTo>
                    <a:pt x="48" y="164"/>
                    <a:pt x="48" y="164"/>
                    <a:pt x="48" y="164"/>
                  </a:cubicBezTo>
                  <a:cubicBezTo>
                    <a:pt x="47" y="163"/>
                    <a:pt x="47" y="163"/>
                    <a:pt x="46" y="163"/>
                  </a:cubicBezTo>
                  <a:cubicBezTo>
                    <a:pt x="47" y="162"/>
                    <a:pt x="47" y="162"/>
                    <a:pt x="47" y="162"/>
                  </a:cubicBezTo>
                  <a:cubicBezTo>
                    <a:pt x="47" y="161"/>
                    <a:pt x="47" y="161"/>
                    <a:pt x="47" y="160"/>
                  </a:cubicBezTo>
                  <a:cubicBezTo>
                    <a:pt x="46" y="160"/>
                    <a:pt x="46" y="160"/>
                    <a:pt x="46" y="160"/>
                  </a:cubicBezTo>
                  <a:close/>
                  <a:moveTo>
                    <a:pt x="60" y="160"/>
                  </a:moveTo>
                  <a:lnTo>
                    <a:pt x="61" y="160"/>
                  </a:lnTo>
                  <a:cubicBezTo>
                    <a:pt x="61" y="160"/>
                    <a:pt x="61" y="160"/>
                    <a:pt x="61" y="160"/>
                  </a:cubicBezTo>
                  <a:cubicBezTo>
                    <a:pt x="61" y="160"/>
                    <a:pt x="60" y="160"/>
                    <a:pt x="60" y="160"/>
                  </a:cubicBezTo>
                  <a:cubicBezTo>
                    <a:pt x="60" y="160"/>
                    <a:pt x="60" y="160"/>
                    <a:pt x="60" y="160"/>
                  </a:cubicBezTo>
                  <a:close/>
                  <a:moveTo>
                    <a:pt x="67" y="160"/>
                  </a:moveTo>
                  <a:cubicBezTo>
                    <a:pt x="68" y="160"/>
                    <a:pt x="68" y="160"/>
                    <a:pt x="68" y="160"/>
                  </a:cubicBezTo>
                  <a:lnTo>
                    <a:pt x="69" y="160"/>
                  </a:lnTo>
                  <a:cubicBezTo>
                    <a:pt x="69" y="160"/>
                    <a:pt x="69" y="159"/>
                    <a:pt x="68" y="159"/>
                  </a:cubicBezTo>
                  <a:cubicBezTo>
                    <a:pt x="68" y="159"/>
                    <a:pt x="67" y="159"/>
                    <a:pt x="67" y="160"/>
                  </a:cubicBezTo>
                  <a:close/>
                  <a:moveTo>
                    <a:pt x="36" y="158"/>
                  </a:moveTo>
                  <a:cubicBezTo>
                    <a:pt x="36" y="159"/>
                    <a:pt x="36" y="159"/>
                    <a:pt x="36" y="159"/>
                  </a:cubicBezTo>
                  <a:cubicBezTo>
                    <a:pt x="37" y="159"/>
                    <a:pt x="37" y="159"/>
                    <a:pt x="37" y="159"/>
                  </a:cubicBezTo>
                  <a:cubicBezTo>
                    <a:pt x="37" y="159"/>
                    <a:pt x="37" y="159"/>
                    <a:pt x="37" y="159"/>
                  </a:cubicBezTo>
                  <a:cubicBezTo>
                    <a:pt x="38" y="159"/>
                    <a:pt x="38" y="159"/>
                    <a:pt x="38" y="159"/>
                  </a:cubicBezTo>
                  <a:cubicBezTo>
                    <a:pt x="37" y="158"/>
                    <a:pt x="37" y="158"/>
                    <a:pt x="36" y="158"/>
                  </a:cubicBezTo>
                  <a:close/>
                  <a:moveTo>
                    <a:pt x="52" y="158"/>
                  </a:moveTo>
                  <a:cubicBezTo>
                    <a:pt x="52" y="158"/>
                    <a:pt x="52" y="157"/>
                    <a:pt x="51" y="157"/>
                  </a:cubicBezTo>
                  <a:cubicBezTo>
                    <a:pt x="51" y="157"/>
                    <a:pt x="51" y="158"/>
                    <a:pt x="51" y="158"/>
                  </a:cubicBezTo>
                  <a:cubicBezTo>
                    <a:pt x="51" y="158"/>
                    <a:pt x="51" y="159"/>
                    <a:pt x="51" y="159"/>
                  </a:cubicBezTo>
                  <a:cubicBezTo>
                    <a:pt x="51" y="159"/>
                    <a:pt x="51" y="160"/>
                    <a:pt x="51" y="160"/>
                  </a:cubicBezTo>
                  <a:cubicBezTo>
                    <a:pt x="52" y="160"/>
                    <a:pt x="52" y="159"/>
                    <a:pt x="52" y="158"/>
                  </a:cubicBezTo>
                  <a:close/>
                  <a:moveTo>
                    <a:pt x="78" y="157"/>
                  </a:moveTo>
                  <a:cubicBezTo>
                    <a:pt x="79" y="157"/>
                    <a:pt x="79" y="157"/>
                    <a:pt x="79" y="156"/>
                  </a:cubicBezTo>
                  <a:cubicBezTo>
                    <a:pt x="78" y="156"/>
                    <a:pt x="78" y="156"/>
                    <a:pt x="78" y="157"/>
                  </a:cubicBezTo>
                  <a:lnTo>
                    <a:pt x="78" y="157"/>
                  </a:lnTo>
                  <a:close/>
                  <a:moveTo>
                    <a:pt x="65" y="157"/>
                  </a:moveTo>
                  <a:cubicBezTo>
                    <a:pt x="65" y="157"/>
                    <a:pt x="66" y="157"/>
                    <a:pt x="66" y="157"/>
                  </a:cubicBezTo>
                  <a:cubicBezTo>
                    <a:pt x="66" y="157"/>
                    <a:pt x="67" y="157"/>
                    <a:pt x="67" y="156"/>
                  </a:cubicBezTo>
                  <a:cubicBezTo>
                    <a:pt x="67" y="156"/>
                    <a:pt x="66" y="156"/>
                    <a:pt x="66" y="156"/>
                  </a:cubicBezTo>
                  <a:cubicBezTo>
                    <a:pt x="65" y="156"/>
                    <a:pt x="65" y="156"/>
                    <a:pt x="65" y="157"/>
                  </a:cubicBezTo>
                  <a:close/>
                  <a:moveTo>
                    <a:pt x="66" y="154"/>
                  </a:moveTo>
                  <a:cubicBezTo>
                    <a:pt x="66" y="154"/>
                    <a:pt x="67" y="154"/>
                    <a:pt x="67" y="154"/>
                  </a:cubicBezTo>
                  <a:cubicBezTo>
                    <a:pt x="67" y="154"/>
                    <a:pt x="67" y="154"/>
                    <a:pt x="67" y="153"/>
                  </a:cubicBezTo>
                  <a:cubicBezTo>
                    <a:pt x="67" y="153"/>
                    <a:pt x="66" y="153"/>
                    <a:pt x="66" y="153"/>
                  </a:cubicBezTo>
                  <a:lnTo>
                    <a:pt x="66" y="154"/>
                  </a:lnTo>
                  <a:close/>
                  <a:moveTo>
                    <a:pt x="66" y="159"/>
                  </a:moveTo>
                  <a:cubicBezTo>
                    <a:pt x="66" y="158"/>
                    <a:pt x="65" y="158"/>
                    <a:pt x="64" y="158"/>
                  </a:cubicBezTo>
                  <a:cubicBezTo>
                    <a:pt x="63" y="157"/>
                    <a:pt x="63" y="157"/>
                    <a:pt x="63" y="156"/>
                  </a:cubicBezTo>
                  <a:cubicBezTo>
                    <a:pt x="63" y="156"/>
                    <a:pt x="63" y="155"/>
                    <a:pt x="64" y="155"/>
                  </a:cubicBezTo>
                  <a:cubicBezTo>
                    <a:pt x="64" y="155"/>
                    <a:pt x="64" y="154"/>
                    <a:pt x="64" y="153"/>
                  </a:cubicBezTo>
                  <a:cubicBezTo>
                    <a:pt x="63" y="153"/>
                    <a:pt x="63" y="153"/>
                    <a:pt x="62" y="153"/>
                  </a:cubicBezTo>
                  <a:cubicBezTo>
                    <a:pt x="62" y="153"/>
                    <a:pt x="61" y="153"/>
                    <a:pt x="60" y="153"/>
                  </a:cubicBezTo>
                  <a:cubicBezTo>
                    <a:pt x="60" y="154"/>
                    <a:pt x="61" y="154"/>
                    <a:pt x="61" y="154"/>
                  </a:cubicBezTo>
                  <a:cubicBezTo>
                    <a:pt x="62" y="154"/>
                    <a:pt x="62" y="154"/>
                    <a:pt x="62" y="155"/>
                  </a:cubicBezTo>
                  <a:cubicBezTo>
                    <a:pt x="61" y="155"/>
                    <a:pt x="61" y="155"/>
                    <a:pt x="61" y="156"/>
                  </a:cubicBezTo>
                  <a:cubicBezTo>
                    <a:pt x="61" y="156"/>
                    <a:pt x="60" y="156"/>
                    <a:pt x="60" y="156"/>
                  </a:cubicBezTo>
                  <a:cubicBezTo>
                    <a:pt x="60" y="157"/>
                    <a:pt x="61" y="157"/>
                    <a:pt x="61" y="157"/>
                  </a:cubicBezTo>
                  <a:cubicBezTo>
                    <a:pt x="61" y="157"/>
                    <a:pt x="62" y="158"/>
                    <a:pt x="62" y="158"/>
                  </a:cubicBezTo>
                  <a:cubicBezTo>
                    <a:pt x="61" y="159"/>
                    <a:pt x="61" y="159"/>
                    <a:pt x="61" y="159"/>
                  </a:cubicBezTo>
                  <a:cubicBezTo>
                    <a:pt x="62" y="160"/>
                    <a:pt x="62" y="160"/>
                    <a:pt x="63" y="159"/>
                  </a:cubicBezTo>
                  <a:cubicBezTo>
                    <a:pt x="63" y="159"/>
                    <a:pt x="63" y="159"/>
                    <a:pt x="64" y="159"/>
                  </a:cubicBezTo>
                  <a:cubicBezTo>
                    <a:pt x="64" y="159"/>
                    <a:pt x="65" y="159"/>
                    <a:pt x="65" y="159"/>
                  </a:cubicBezTo>
                  <a:cubicBezTo>
                    <a:pt x="65" y="159"/>
                    <a:pt x="66" y="159"/>
                    <a:pt x="66" y="160"/>
                  </a:cubicBezTo>
                  <a:cubicBezTo>
                    <a:pt x="66" y="159"/>
                    <a:pt x="66" y="159"/>
                    <a:pt x="66" y="159"/>
                  </a:cubicBezTo>
                  <a:close/>
                  <a:moveTo>
                    <a:pt x="61" y="152"/>
                  </a:moveTo>
                  <a:cubicBezTo>
                    <a:pt x="61" y="152"/>
                    <a:pt x="62" y="152"/>
                    <a:pt x="63" y="152"/>
                  </a:cubicBezTo>
                  <a:cubicBezTo>
                    <a:pt x="63" y="152"/>
                    <a:pt x="64" y="152"/>
                    <a:pt x="64" y="152"/>
                  </a:cubicBezTo>
                  <a:cubicBezTo>
                    <a:pt x="64" y="151"/>
                    <a:pt x="63" y="151"/>
                    <a:pt x="62" y="151"/>
                  </a:cubicBezTo>
                  <a:cubicBezTo>
                    <a:pt x="62" y="151"/>
                    <a:pt x="61" y="151"/>
                    <a:pt x="61" y="152"/>
                  </a:cubicBezTo>
                  <a:close/>
                  <a:moveTo>
                    <a:pt x="65" y="151"/>
                  </a:moveTo>
                  <a:cubicBezTo>
                    <a:pt x="65" y="151"/>
                    <a:pt x="66" y="151"/>
                    <a:pt x="66" y="151"/>
                  </a:cubicBezTo>
                  <a:cubicBezTo>
                    <a:pt x="65" y="151"/>
                    <a:pt x="65" y="150"/>
                    <a:pt x="65" y="150"/>
                  </a:cubicBezTo>
                  <a:cubicBezTo>
                    <a:pt x="65" y="150"/>
                    <a:pt x="65" y="150"/>
                    <a:pt x="64" y="150"/>
                  </a:cubicBezTo>
                  <a:lnTo>
                    <a:pt x="65" y="151"/>
                  </a:lnTo>
                  <a:close/>
                  <a:moveTo>
                    <a:pt x="73" y="144"/>
                  </a:moveTo>
                  <a:cubicBezTo>
                    <a:pt x="74" y="144"/>
                    <a:pt x="74" y="144"/>
                    <a:pt x="75" y="144"/>
                  </a:cubicBezTo>
                  <a:cubicBezTo>
                    <a:pt x="75" y="143"/>
                    <a:pt x="75" y="143"/>
                    <a:pt x="74" y="142"/>
                  </a:cubicBezTo>
                  <a:cubicBezTo>
                    <a:pt x="74" y="142"/>
                    <a:pt x="73" y="142"/>
                    <a:pt x="73" y="143"/>
                  </a:cubicBezTo>
                  <a:cubicBezTo>
                    <a:pt x="73" y="143"/>
                    <a:pt x="72" y="144"/>
                    <a:pt x="73" y="144"/>
                  </a:cubicBezTo>
                  <a:close/>
                  <a:moveTo>
                    <a:pt x="68" y="143"/>
                  </a:moveTo>
                  <a:cubicBezTo>
                    <a:pt x="68" y="143"/>
                    <a:pt x="68" y="143"/>
                    <a:pt x="68" y="143"/>
                  </a:cubicBezTo>
                  <a:cubicBezTo>
                    <a:pt x="68" y="143"/>
                    <a:pt x="68" y="142"/>
                    <a:pt x="68" y="142"/>
                  </a:cubicBezTo>
                  <a:cubicBezTo>
                    <a:pt x="67" y="142"/>
                    <a:pt x="67" y="142"/>
                    <a:pt x="67" y="142"/>
                  </a:cubicBezTo>
                  <a:cubicBezTo>
                    <a:pt x="66" y="143"/>
                    <a:pt x="67" y="143"/>
                    <a:pt x="68" y="143"/>
                  </a:cubicBezTo>
                  <a:close/>
                  <a:moveTo>
                    <a:pt x="72" y="140"/>
                  </a:moveTo>
                  <a:cubicBezTo>
                    <a:pt x="72" y="140"/>
                    <a:pt x="71" y="140"/>
                    <a:pt x="71" y="140"/>
                  </a:cubicBezTo>
                  <a:cubicBezTo>
                    <a:pt x="71" y="140"/>
                    <a:pt x="71" y="140"/>
                    <a:pt x="71" y="141"/>
                  </a:cubicBezTo>
                  <a:cubicBezTo>
                    <a:pt x="70" y="141"/>
                    <a:pt x="70" y="141"/>
                    <a:pt x="70" y="142"/>
                  </a:cubicBezTo>
                  <a:cubicBezTo>
                    <a:pt x="70" y="142"/>
                    <a:pt x="70" y="142"/>
                    <a:pt x="71" y="142"/>
                  </a:cubicBezTo>
                  <a:cubicBezTo>
                    <a:pt x="72" y="142"/>
                    <a:pt x="72" y="141"/>
                    <a:pt x="72" y="140"/>
                  </a:cubicBezTo>
                  <a:close/>
                  <a:moveTo>
                    <a:pt x="72" y="139"/>
                  </a:moveTo>
                  <a:cubicBezTo>
                    <a:pt x="72" y="140"/>
                    <a:pt x="72" y="140"/>
                    <a:pt x="73" y="140"/>
                  </a:cubicBezTo>
                  <a:cubicBezTo>
                    <a:pt x="74" y="140"/>
                    <a:pt x="74" y="139"/>
                    <a:pt x="74" y="139"/>
                  </a:cubicBezTo>
                  <a:cubicBezTo>
                    <a:pt x="74" y="138"/>
                    <a:pt x="73" y="138"/>
                    <a:pt x="73" y="138"/>
                  </a:cubicBezTo>
                  <a:cubicBezTo>
                    <a:pt x="72" y="139"/>
                    <a:pt x="72" y="139"/>
                    <a:pt x="72" y="139"/>
                  </a:cubicBezTo>
                  <a:close/>
                  <a:moveTo>
                    <a:pt x="44" y="139"/>
                  </a:moveTo>
                  <a:cubicBezTo>
                    <a:pt x="44" y="139"/>
                    <a:pt x="44" y="139"/>
                    <a:pt x="44" y="138"/>
                  </a:cubicBezTo>
                  <a:cubicBezTo>
                    <a:pt x="43" y="138"/>
                    <a:pt x="43" y="138"/>
                    <a:pt x="42" y="138"/>
                  </a:cubicBezTo>
                  <a:cubicBezTo>
                    <a:pt x="42" y="138"/>
                    <a:pt x="43" y="139"/>
                    <a:pt x="43" y="139"/>
                  </a:cubicBezTo>
                  <a:cubicBezTo>
                    <a:pt x="43" y="140"/>
                    <a:pt x="44" y="140"/>
                    <a:pt x="44" y="139"/>
                  </a:cubicBezTo>
                  <a:close/>
                  <a:moveTo>
                    <a:pt x="68" y="141"/>
                  </a:moveTo>
                  <a:cubicBezTo>
                    <a:pt x="68" y="140"/>
                    <a:pt x="68" y="140"/>
                    <a:pt x="69" y="140"/>
                  </a:cubicBezTo>
                  <a:cubicBezTo>
                    <a:pt x="69" y="139"/>
                    <a:pt x="69" y="139"/>
                    <a:pt x="69" y="138"/>
                  </a:cubicBezTo>
                  <a:cubicBezTo>
                    <a:pt x="69" y="138"/>
                    <a:pt x="68" y="138"/>
                    <a:pt x="68" y="138"/>
                  </a:cubicBezTo>
                  <a:cubicBezTo>
                    <a:pt x="68" y="138"/>
                    <a:pt x="67" y="139"/>
                    <a:pt x="67" y="139"/>
                  </a:cubicBezTo>
                  <a:cubicBezTo>
                    <a:pt x="67" y="139"/>
                    <a:pt x="67" y="140"/>
                    <a:pt x="67" y="140"/>
                  </a:cubicBezTo>
                  <a:cubicBezTo>
                    <a:pt x="67" y="140"/>
                    <a:pt x="67" y="141"/>
                    <a:pt x="68" y="141"/>
                  </a:cubicBezTo>
                  <a:close/>
                  <a:moveTo>
                    <a:pt x="54" y="139"/>
                  </a:moveTo>
                  <a:cubicBezTo>
                    <a:pt x="54" y="139"/>
                    <a:pt x="54" y="139"/>
                    <a:pt x="55" y="140"/>
                  </a:cubicBezTo>
                  <a:cubicBezTo>
                    <a:pt x="55" y="141"/>
                    <a:pt x="55" y="141"/>
                    <a:pt x="56" y="141"/>
                  </a:cubicBezTo>
                  <a:cubicBezTo>
                    <a:pt x="56" y="141"/>
                    <a:pt x="56" y="141"/>
                    <a:pt x="56" y="141"/>
                  </a:cubicBezTo>
                  <a:cubicBezTo>
                    <a:pt x="56" y="141"/>
                    <a:pt x="56" y="140"/>
                    <a:pt x="57" y="140"/>
                  </a:cubicBezTo>
                  <a:cubicBezTo>
                    <a:pt x="57" y="140"/>
                    <a:pt x="57" y="140"/>
                    <a:pt x="57" y="140"/>
                  </a:cubicBezTo>
                  <a:cubicBezTo>
                    <a:pt x="58" y="140"/>
                    <a:pt x="58" y="140"/>
                    <a:pt x="58" y="140"/>
                  </a:cubicBezTo>
                  <a:cubicBezTo>
                    <a:pt x="58" y="139"/>
                    <a:pt x="58" y="139"/>
                    <a:pt x="58" y="139"/>
                  </a:cubicBezTo>
                  <a:cubicBezTo>
                    <a:pt x="58" y="139"/>
                    <a:pt x="58" y="139"/>
                    <a:pt x="58" y="138"/>
                  </a:cubicBezTo>
                  <a:cubicBezTo>
                    <a:pt x="58" y="138"/>
                    <a:pt x="57" y="138"/>
                    <a:pt x="56" y="138"/>
                  </a:cubicBezTo>
                  <a:cubicBezTo>
                    <a:pt x="55" y="137"/>
                    <a:pt x="54" y="138"/>
                    <a:pt x="54" y="139"/>
                  </a:cubicBezTo>
                  <a:close/>
                  <a:moveTo>
                    <a:pt x="60" y="139"/>
                  </a:moveTo>
                  <a:cubicBezTo>
                    <a:pt x="61" y="139"/>
                    <a:pt x="61" y="139"/>
                    <a:pt x="61" y="139"/>
                  </a:cubicBezTo>
                  <a:cubicBezTo>
                    <a:pt x="62" y="138"/>
                    <a:pt x="62" y="138"/>
                    <a:pt x="62" y="138"/>
                  </a:cubicBezTo>
                  <a:cubicBezTo>
                    <a:pt x="62" y="137"/>
                    <a:pt x="61" y="137"/>
                    <a:pt x="61" y="138"/>
                  </a:cubicBezTo>
                  <a:cubicBezTo>
                    <a:pt x="61" y="138"/>
                    <a:pt x="60" y="138"/>
                    <a:pt x="60" y="139"/>
                  </a:cubicBezTo>
                  <a:close/>
                  <a:moveTo>
                    <a:pt x="64" y="135"/>
                  </a:moveTo>
                  <a:cubicBezTo>
                    <a:pt x="64" y="135"/>
                    <a:pt x="64" y="136"/>
                    <a:pt x="65" y="136"/>
                  </a:cubicBezTo>
                  <a:cubicBezTo>
                    <a:pt x="66" y="136"/>
                    <a:pt x="66" y="137"/>
                    <a:pt x="66" y="137"/>
                  </a:cubicBezTo>
                  <a:cubicBezTo>
                    <a:pt x="66" y="137"/>
                    <a:pt x="66" y="137"/>
                    <a:pt x="66" y="136"/>
                  </a:cubicBezTo>
                  <a:cubicBezTo>
                    <a:pt x="66" y="136"/>
                    <a:pt x="66" y="136"/>
                    <a:pt x="66" y="135"/>
                  </a:cubicBezTo>
                  <a:cubicBezTo>
                    <a:pt x="66" y="135"/>
                    <a:pt x="66" y="135"/>
                    <a:pt x="65" y="135"/>
                  </a:cubicBezTo>
                  <a:cubicBezTo>
                    <a:pt x="65" y="135"/>
                    <a:pt x="65" y="135"/>
                    <a:pt x="64" y="135"/>
                  </a:cubicBezTo>
                  <a:close/>
                  <a:moveTo>
                    <a:pt x="67" y="135"/>
                  </a:moveTo>
                  <a:cubicBezTo>
                    <a:pt x="67" y="136"/>
                    <a:pt x="68" y="136"/>
                    <a:pt x="68" y="136"/>
                  </a:cubicBezTo>
                  <a:cubicBezTo>
                    <a:pt x="69" y="136"/>
                    <a:pt x="69" y="136"/>
                    <a:pt x="70" y="136"/>
                  </a:cubicBezTo>
                  <a:cubicBezTo>
                    <a:pt x="70" y="136"/>
                    <a:pt x="70" y="136"/>
                    <a:pt x="70" y="136"/>
                  </a:cubicBezTo>
                  <a:cubicBezTo>
                    <a:pt x="70" y="135"/>
                    <a:pt x="70" y="135"/>
                    <a:pt x="70" y="134"/>
                  </a:cubicBezTo>
                  <a:cubicBezTo>
                    <a:pt x="70" y="134"/>
                    <a:pt x="69" y="135"/>
                    <a:pt x="69" y="135"/>
                  </a:cubicBezTo>
                  <a:cubicBezTo>
                    <a:pt x="68" y="134"/>
                    <a:pt x="68" y="135"/>
                    <a:pt x="67" y="135"/>
                  </a:cubicBezTo>
                  <a:close/>
                  <a:moveTo>
                    <a:pt x="50" y="136"/>
                  </a:moveTo>
                  <a:cubicBezTo>
                    <a:pt x="51" y="136"/>
                    <a:pt x="51" y="136"/>
                    <a:pt x="51" y="136"/>
                  </a:cubicBezTo>
                  <a:cubicBezTo>
                    <a:pt x="52" y="136"/>
                    <a:pt x="52" y="135"/>
                    <a:pt x="52" y="135"/>
                  </a:cubicBezTo>
                  <a:cubicBezTo>
                    <a:pt x="52" y="135"/>
                    <a:pt x="52" y="134"/>
                    <a:pt x="52" y="134"/>
                  </a:cubicBezTo>
                  <a:cubicBezTo>
                    <a:pt x="52" y="134"/>
                    <a:pt x="51" y="134"/>
                    <a:pt x="51" y="134"/>
                  </a:cubicBezTo>
                  <a:cubicBezTo>
                    <a:pt x="51" y="134"/>
                    <a:pt x="51" y="135"/>
                    <a:pt x="51" y="135"/>
                  </a:cubicBezTo>
                  <a:cubicBezTo>
                    <a:pt x="50" y="135"/>
                    <a:pt x="50" y="135"/>
                    <a:pt x="50" y="136"/>
                  </a:cubicBezTo>
                  <a:close/>
                  <a:moveTo>
                    <a:pt x="62" y="133"/>
                  </a:moveTo>
                  <a:cubicBezTo>
                    <a:pt x="62" y="133"/>
                    <a:pt x="63" y="133"/>
                    <a:pt x="63" y="133"/>
                  </a:cubicBezTo>
                  <a:cubicBezTo>
                    <a:pt x="62" y="133"/>
                    <a:pt x="62" y="133"/>
                    <a:pt x="62" y="133"/>
                  </a:cubicBezTo>
                  <a:close/>
                  <a:moveTo>
                    <a:pt x="58" y="133"/>
                  </a:moveTo>
                  <a:cubicBezTo>
                    <a:pt x="58" y="133"/>
                    <a:pt x="58" y="133"/>
                    <a:pt x="58" y="134"/>
                  </a:cubicBezTo>
                  <a:cubicBezTo>
                    <a:pt x="58" y="134"/>
                    <a:pt x="58" y="134"/>
                    <a:pt x="58" y="135"/>
                  </a:cubicBezTo>
                  <a:cubicBezTo>
                    <a:pt x="57" y="135"/>
                    <a:pt x="57" y="135"/>
                    <a:pt x="57" y="135"/>
                  </a:cubicBezTo>
                  <a:cubicBezTo>
                    <a:pt x="56" y="135"/>
                    <a:pt x="56" y="135"/>
                    <a:pt x="56" y="135"/>
                  </a:cubicBezTo>
                  <a:cubicBezTo>
                    <a:pt x="56" y="136"/>
                    <a:pt x="56" y="136"/>
                    <a:pt x="57" y="136"/>
                  </a:cubicBezTo>
                  <a:cubicBezTo>
                    <a:pt x="58" y="136"/>
                    <a:pt x="58" y="136"/>
                    <a:pt x="59" y="135"/>
                  </a:cubicBezTo>
                  <a:cubicBezTo>
                    <a:pt x="59" y="134"/>
                    <a:pt x="59" y="133"/>
                    <a:pt x="59" y="133"/>
                  </a:cubicBezTo>
                  <a:cubicBezTo>
                    <a:pt x="59" y="133"/>
                    <a:pt x="59" y="132"/>
                    <a:pt x="59" y="133"/>
                  </a:cubicBezTo>
                  <a:cubicBezTo>
                    <a:pt x="59" y="133"/>
                    <a:pt x="58" y="133"/>
                    <a:pt x="58" y="133"/>
                  </a:cubicBezTo>
                  <a:close/>
                  <a:moveTo>
                    <a:pt x="56" y="133"/>
                  </a:moveTo>
                  <a:cubicBezTo>
                    <a:pt x="56" y="133"/>
                    <a:pt x="56" y="132"/>
                    <a:pt x="55" y="132"/>
                  </a:cubicBezTo>
                  <a:cubicBezTo>
                    <a:pt x="55" y="132"/>
                    <a:pt x="55" y="132"/>
                    <a:pt x="54" y="132"/>
                  </a:cubicBezTo>
                  <a:cubicBezTo>
                    <a:pt x="54" y="132"/>
                    <a:pt x="54" y="132"/>
                    <a:pt x="53" y="132"/>
                  </a:cubicBezTo>
                  <a:cubicBezTo>
                    <a:pt x="53" y="133"/>
                    <a:pt x="53" y="133"/>
                    <a:pt x="53" y="133"/>
                  </a:cubicBezTo>
                  <a:cubicBezTo>
                    <a:pt x="54" y="134"/>
                    <a:pt x="54" y="134"/>
                    <a:pt x="55" y="134"/>
                  </a:cubicBezTo>
                  <a:cubicBezTo>
                    <a:pt x="55" y="134"/>
                    <a:pt x="56" y="133"/>
                    <a:pt x="56" y="133"/>
                  </a:cubicBezTo>
                  <a:close/>
                  <a:moveTo>
                    <a:pt x="46" y="132"/>
                  </a:moveTo>
                  <a:cubicBezTo>
                    <a:pt x="46" y="131"/>
                    <a:pt x="46" y="131"/>
                    <a:pt x="46" y="131"/>
                  </a:cubicBezTo>
                  <a:cubicBezTo>
                    <a:pt x="46" y="131"/>
                    <a:pt x="46" y="131"/>
                    <a:pt x="45" y="131"/>
                  </a:cubicBezTo>
                  <a:cubicBezTo>
                    <a:pt x="45" y="131"/>
                    <a:pt x="45" y="131"/>
                    <a:pt x="45" y="131"/>
                  </a:cubicBezTo>
                  <a:cubicBezTo>
                    <a:pt x="45" y="131"/>
                    <a:pt x="45" y="132"/>
                    <a:pt x="46" y="132"/>
                  </a:cubicBezTo>
                  <a:close/>
                  <a:moveTo>
                    <a:pt x="63" y="130"/>
                  </a:moveTo>
                  <a:cubicBezTo>
                    <a:pt x="63" y="130"/>
                    <a:pt x="63" y="130"/>
                    <a:pt x="62" y="130"/>
                  </a:cubicBezTo>
                  <a:cubicBezTo>
                    <a:pt x="62" y="130"/>
                    <a:pt x="62" y="130"/>
                    <a:pt x="61" y="130"/>
                  </a:cubicBezTo>
                  <a:cubicBezTo>
                    <a:pt x="61" y="130"/>
                    <a:pt x="61" y="130"/>
                    <a:pt x="60" y="130"/>
                  </a:cubicBezTo>
                  <a:cubicBezTo>
                    <a:pt x="60" y="130"/>
                    <a:pt x="60" y="131"/>
                    <a:pt x="60" y="131"/>
                  </a:cubicBezTo>
                  <a:cubicBezTo>
                    <a:pt x="61" y="132"/>
                    <a:pt x="61" y="132"/>
                    <a:pt x="62" y="131"/>
                  </a:cubicBezTo>
                  <a:cubicBezTo>
                    <a:pt x="62" y="131"/>
                    <a:pt x="63" y="131"/>
                    <a:pt x="63" y="130"/>
                  </a:cubicBezTo>
                  <a:close/>
                  <a:moveTo>
                    <a:pt x="53" y="130"/>
                  </a:moveTo>
                  <a:cubicBezTo>
                    <a:pt x="54" y="131"/>
                    <a:pt x="54" y="131"/>
                    <a:pt x="55" y="130"/>
                  </a:cubicBezTo>
                  <a:cubicBezTo>
                    <a:pt x="55" y="130"/>
                    <a:pt x="55" y="130"/>
                    <a:pt x="55" y="129"/>
                  </a:cubicBezTo>
                  <a:cubicBezTo>
                    <a:pt x="54" y="129"/>
                    <a:pt x="54" y="130"/>
                    <a:pt x="53" y="130"/>
                  </a:cubicBezTo>
                  <a:close/>
                  <a:moveTo>
                    <a:pt x="79" y="130"/>
                  </a:moveTo>
                  <a:cubicBezTo>
                    <a:pt x="79" y="131"/>
                    <a:pt x="80" y="131"/>
                    <a:pt x="80" y="131"/>
                  </a:cubicBezTo>
                  <a:cubicBezTo>
                    <a:pt x="81" y="131"/>
                    <a:pt x="81" y="131"/>
                    <a:pt x="81" y="130"/>
                  </a:cubicBezTo>
                  <a:cubicBezTo>
                    <a:pt x="82" y="129"/>
                    <a:pt x="81" y="129"/>
                    <a:pt x="80" y="129"/>
                  </a:cubicBezTo>
                  <a:cubicBezTo>
                    <a:pt x="80" y="129"/>
                    <a:pt x="80" y="129"/>
                    <a:pt x="79" y="129"/>
                  </a:cubicBezTo>
                  <a:cubicBezTo>
                    <a:pt x="79" y="130"/>
                    <a:pt x="79" y="130"/>
                    <a:pt x="79" y="130"/>
                  </a:cubicBezTo>
                  <a:close/>
                  <a:moveTo>
                    <a:pt x="49" y="128"/>
                  </a:moveTo>
                  <a:cubicBezTo>
                    <a:pt x="50" y="128"/>
                    <a:pt x="50" y="129"/>
                    <a:pt x="50" y="128"/>
                  </a:cubicBezTo>
                  <a:cubicBezTo>
                    <a:pt x="50" y="128"/>
                    <a:pt x="50" y="128"/>
                    <a:pt x="50" y="128"/>
                  </a:cubicBezTo>
                  <a:cubicBezTo>
                    <a:pt x="50" y="128"/>
                    <a:pt x="50" y="128"/>
                    <a:pt x="50" y="128"/>
                  </a:cubicBezTo>
                  <a:cubicBezTo>
                    <a:pt x="49" y="128"/>
                    <a:pt x="49" y="128"/>
                    <a:pt x="49" y="128"/>
                  </a:cubicBezTo>
                  <a:close/>
                  <a:moveTo>
                    <a:pt x="46" y="129"/>
                  </a:moveTo>
                  <a:cubicBezTo>
                    <a:pt x="46" y="129"/>
                    <a:pt x="46" y="129"/>
                    <a:pt x="46" y="128"/>
                  </a:cubicBezTo>
                  <a:cubicBezTo>
                    <a:pt x="46" y="128"/>
                    <a:pt x="46" y="128"/>
                    <a:pt x="46" y="128"/>
                  </a:cubicBezTo>
                  <a:cubicBezTo>
                    <a:pt x="45" y="128"/>
                    <a:pt x="45" y="128"/>
                    <a:pt x="46" y="129"/>
                  </a:cubicBezTo>
                  <a:close/>
                  <a:moveTo>
                    <a:pt x="66" y="126"/>
                  </a:moveTo>
                  <a:cubicBezTo>
                    <a:pt x="66" y="127"/>
                    <a:pt x="66" y="127"/>
                    <a:pt x="66" y="127"/>
                  </a:cubicBezTo>
                  <a:cubicBezTo>
                    <a:pt x="66" y="128"/>
                    <a:pt x="66" y="128"/>
                    <a:pt x="66" y="128"/>
                  </a:cubicBezTo>
                  <a:cubicBezTo>
                    <a:pt x="66" y="129"/>
                    <a:pt x="67" y="129"/>
                    <a:pt x="67" y="128"/>
                  </a:cubicBezTo>
                  <a:cubicBezTo>
                    <a:pt x="67" y="128"/>
                    <a:pt x="67" y="128"/>
                    <a:pt x="67" y="128"/>
                  </a:cubicBezTo>
                  <a:cubicBezTo>
                    <a:pt x="67" y="127"/>
                    <a:pt x="67" y="127"/>
                    <a:pt x="67" y="127"/>
                  </a:cubicBezTo>
                  <a:cubicBezTo>
                    <a:pt x="67" y="127"/>
                    <a:pt x="67" y="126"/>
                    <a:pt x="66" y="126"/>
                  </a:cubicBezTo>
                  <a:close/>
                  <a:moveTo>
                    <a:pt x="62" y="128"/>
                  </a:moveTo>
                  <a:cubicBezTo>
                    <a:pt x="63" y="128"/>
                    <a:pt x="63" y="128"/>
                    <a:pt x="63" y="128"/>
                  </a:cubicBezTo>
                  <a:cubicBezTo>
                    <a:pt x="64" y="127"/>
                    <a:pt x="64" y="127"/>
                    <a:pt x="63" y="126"/>
                  </a:cubicBezTo>
                  <a:cubicBezTo>
                    <a:pt x="63" y="127"/>
                    <a:pt x="62" y="127"/>
                    <a:pt x="62" y="128"/>
                  </a:cubicBezTo>
                  <a:close/>
                  <a:moveTo>
                    <a:pt x="58" y="127"/>
                  </a:moveTo>
                  <a:cubicBezTo>
                    <a:pt x="59" y="128"/>
                    <a:pt x="59" y="128"/>
                    <a:pt x="59" y="127"/>
                  </a:cubicBezTo>
                  <a:cubicBezTo>
                    <a:pt x="59" y="127"/>
                    <a:pt x="59" y="127"/>
                    <a:pt x="59" y="127"/>
                  </a:cubicBezTo>
                  <a:cubicBezTo>
                    <a:pt x="59" y="126"/>
                    <a:pt x="59" y="126"/>
                    <a:pt x="59" y="126"/>
                  </a:cubicBezTo>
                  <a:cubicBezTo>
                    <a:pt x="58" y="126"/>
                    <a:pt x="58" y="126"/>
                    <a:pt x="58" y="127"/>
                  </a:cubicBezTo>
                  <a:cubicBezTo>
                    <a:pt x="58" y="127"/>
                    <a:pt x="58" y="127"/>
                    <a:pt x="58" y="127"/>
                  </a:cubicBezTo>
                  <a:close/>
                  <a:moveTo>
                    <a:pt x="47" y="126"/>
                  </a:moveTo>
                  <a:cubicBezTo>
                    <a:pt x="48" y="126"/>
                    <a:pt x="48" y="127"/>
                    <a:pt x="49" y="126"/>
                  </a:cubicBezTo>
                  <a:cubicBezTo>
                    <a:pt x="49" y="126"/>
                    <a:pt x="50" y="126"/>
                    <a:pt x="49" y="125"/>
                  </a:cubicBezTo>
                  <a:cubicBezTo>
                    <a:pt x="49" y="125"/>
                    <a:pt x="48" y="125"/>
                    <a:pt x="48" y="125"/>
                  </a:cubicBezTo>
                  <a:cubicBezTo>
                    <a:pt x="48" y="125"/>
                    <a:pt x="47" y="125"/>
                    <a:pt x="47" y="125"/>
                  </a:cubicBezTo>
                  <a:lnTo>
                    <a:pt x="47" y="126"/>
                  </a:lnTo>
                  <a:close/>
                  <a:moveTo>
                    <a:pt x="33" y="125"/>
                  </a:moveTo>
                  <a:cubicBezTo>
                    <a:pt x="33" y="125"/>
                    <a:pt x="33" y="125"/>
                    <a:pt x="33" y="125"/>
                  </a:cubicBezTo>
                  <a:cubicBezTo>
                    <a:pt x="34" y="125"/>
                    <a:pt x="34" y="125"/>
                    <a:pt x="33" y="125"/>
                  </a:cubicBezTo>
                  <a:cubicBezTo>
                    <a:pt x="33" y="125"/>
                    <a:pt x="33" y="125"/>
                    <a:pt x="33" y="125"/>
                  </a:cubicBezTo>
                  <a:close/>
                  <a:moveTo>
                    <a:pt x="62" y="125"/>
                  </a:moveTo>
                  <a:cubicBezTo>
                    <a:pt x="62" y="125"/>
                    <a:pt x="62" y="125"/>
                    <a:pt x="63" y="125"/>
                  </a:cubicBezTo>
                  <a:cubicBezTo>
                    <a:pt x="63" y="125"/>
                    <a:pt x="64" y="125"/>
                    <a:pt x="64" y="124"/>
                  </a:cubicBezTo>
                  <a:cubicBezTo>
                    <a:pt x="63" y="124"/>
                    <a:pt x="62" y="124"/>
                    <a:pt x="62" y="125"/>
                  </a:cubicBezTo>
                  <a:close/>
                  <a:moveTo>
                    <a:pt x="57" y="125"/>
                  </a:moveTo>
                  <a:cubicBezTo>
                    <a:pt x="57" y="125"/>
                    <a:pt x="58" y="125"/>
                    <a:pt x="58" y="124"/>
                  </a:cubicBezTo>
                  <a:cubicBezTo>
                    <a:pt x="57" y="124"/>
                    <a:pt x="57" y="124"/>
                    <a:pt x="57" y="124"/>
                  </a:cubicBezTo>
                  <a:cubicBezTo>
                    <a:pt x="56" y="124"/>
                    <a:pt x="56" y="125"/>
                    <a:pt x="57" y="125"/>
                  </a:cubicBezTo>
                  <a:close/>
                  <a:moveTo>
                    <a:pt x="41" y="124"/>
                  </a:moveTo>
                  <a:cubicBezTo>
                    <a:pt x="41" y="124"/>
                    <a:pt x="40" y="123"/>
                    <a:pt x="40" y="124"/>
                  </a:cubicBezTo>
                  <a:cubicBezTo>
                    <a:pt x="39" y="124"/>
                    <a:pt x="39" y="124"/>
                    <a:pt x="38" y="125"/>
                  </a:cubicBezTo>
                  <a:cubicBezTo>
                    <a:pt x="38" y="125"/>
                    <a:pt x="38" y="125"/>
                    <a:pt x="39" y="126"/>
                  </a:cubicBezTo>
                  <a:cubicBezTo>
                    <a:pt x="39" y="126"/>
                    <a:pt x="39" y="126"/>
                    <a:pt x="39" y="127"/>
                  </a:cubicBezTo>
                  <a:cubicBezTo>
                    <a:pt x="39" y="127"/>
                    <a:pt x="39" y="127"/>
                    <a:pt x="40" y="127"/>
                  </a:cubicBezTo>
                  <a:cubicBezTo>
                    <a:pt x="40" y="126"/>
                    <a:pt x="40" y="126"/>
                    <a:pt x="40" y="126"/>
                  </a:cubicBezTo>
                  <a:cubicBezTo>
                    <a:pt x="39" y="126"/>
                    <a:pt x="39" y="126"/>
                    <a:pt x="39" y="126"/>
                  </a:cubicBezTo>
                  <a:cubicBezTo>
                    <a:pt x="40" y="125"/>
                    <a:pt x="40" y="125"/>
                    <a:pt x="40" y="125"/>
                  </a:cubicBezTo>
                  <a:cubicBezTo>
                    <a:pt x="40" y="125"/>
                    <a:pt x="41" y="125"/>
                    <a:pt x="41" y="124"/>
                  </a:cubicBezTo>
                  <a:close/>
                  <a:moveTo>
                    <a:pt x="64" y="124"/>
                  </a:moveTo>
                  <a:cubicBezTo>
                    <a:pt x="64" y="124"/>
                    <a:pt x="65" y="124"/>
                    <a:pt x="66" y="124"/>
                  </a:cubicBezTo>
                  <a:cubicBezTo>
                    <a:pt x="66" y="124"/>
                    <a:pt x="67" y="124"/>
                    <a:pt x="67" y="124"/>
                  </a:cubicBezTo>
                  <a:cubicBezTo>
                    <a:pt x="67" y="123"/>
                    <a:pt x="66" y="123"/>
                    <a:pt x="65" y="123"/>
                  </a:cubicBezTo>
                  <a:cubicBezTo>
                    <a:pt x="64" y="123"/>
                    <a:pt x="64" y="123"/>
                    <a:pt x="64" y="124"/>
                  </a:cubicBezTo>
                  <a:close/>
                  <a:moveTo>
                    <a:pt x="73" y="123"/>
                  </a:moveTo>
                  <a:cubicBezTo>
                    <a:pt x="73" y="123"/>
                    <a:pt x="73" y="123"/>
                    <a:pt x="73" y="124"/>
                  </a:cubicBezTo>
                  <a:cubicBezTo>
                    <a:pt x="73" y="124"/>
                    <a:pt x="73" y="124"/>
                    <a:pt x="74" y="124"/>
                  </a:cubicBezTo>
                  <a:cubicBezTo>
                    <a:pt x="74" y="123"/>
                    <a:pt x="74" y="123"/>
                    <a:pt x="73" y="123"/>
                  </a:cubicBezTo>
                  <a:cubicBezTo>
                    <a:pt x="73" y="123"/>
                    <a:pt x="73" y="123"/>
                    <a:pt x="73" y="123"/>
                  </a:cubicBezTo>
                  <a:close/>
                  <a:moveTo>
                    <a:pt x="45" y="122"/>
                  </a:moveTo>
                  <a:cubicBezTo>
                    <a:pt x="45" y="123"/>
                    <a:pt x="46" y="123"/>
                    <a:pt x="46" y="124"/>
                  </a:cubicBezTo>
                  <a:cubicBezTo>
                    <a:pt x="46" y="124"/>
                    <a:pt x="47" y="125"/>
                    <a:pt x="48" y="124"/>
                  </a:cubicBezTo>
                  <a:cubicBezTo>
                    <a:pt x="47" y="124"/>
                    <a:pt x="47" y="123"/>
                    <a:pt x="47" y="123"/>
                  </a:cubicBezTo>
                  <a:cubicBezTo>
                    <a:pt x="47" y="123"/>
                    <a:pt x="47" y="122"/>
                    <a:pt x="47" y="122"/>
                  </a:cubicBezTo>
                  <a:cubicBezTo>
                    <a:pt x="46" y="122"/>
                    <a:pt x="46" y="122"/>
                    <a:pt x="45" y="122"/>
                  </a:cubicBezTo>
                  <a:close/>
                  <a:moveTo>
                    <a:pt x="59" y="122"/>
                  </a:moveTo>
                  <a:cubicBezTo>
                    <a:pt x="59" y="122"/>
                    <a:pt x="59" y="122"/>
                    <a:pt x="60" y="122"/>
                  </a:cubicBezTo>
                  <a:cubicBezTo>
                    <a:pt x="60" y="122"/>
                    <a:pt x="61" y="122"/>
                    <a:pt x="61" y="122"/>
                  </a:cubicBezTo>
                  <a:cubicBezTo>
                    <a:pt x="61" y="122"/>
                    <a:pt x="61" y="122"/>
                    <a:pt x="60" y="122"/>
                  </a:cubicBezTo>
                  <a:cubicBezTo>
                    <a:pt x="60" y="122"/>
                    <a:pt x="59" y="122"/>
                    <a:pt x="59" y="122"/>
                  </a:cubicBezTo>
                  <a:close/>
                  <a:moveTo>
                    <a:pt x="51" y="121"/>
                  </a:moveTo>
                  <a:cubicBezTo>
                    <a:pt x="51" y="121"/>
                    <a:pt x="51" y="121"/>
                    <a:pt x="50" y="121"/>
                  </a:cubicBezTo>
                  <a:cubicBezTo>
                    <a:pt x="50" y="121"/>
                    <a:pt x="50" y="121"/>
                    <a:pt x="50" y="122"/>
                  </a:cubicBezTo>
                  <a:cubicBezTo>
                    <a:pt x="50" y="122"/>
                    <a:pt x="50" y="122"/>
                    <a:pt x="50" y="122"/>
                  </a:cubicBezTo>
                  <a:cubicBezTo>
                    <a:pt x="51" y="122"/>
                    <a:pt x="51" y="122"/>
                    <a:pt x="51" y="122"/>
                  </a:cubicBezTo>
                  <a:cubicBezTo>
                    <a:pt x="51" y="123"/>
                    <a:pt x="52" y="123"/>
                    <a:pt x="51" y="124"/>
                  </a:cubicBezTo>
                  <a:cubicBezTo>
                    <a:pt x="51" y="124"/>
                    <a:pt x="51" y="124"/>
                    <a:pt x="50" y="124"/>
                  </a:cubicBezTo>
                  <a:cubicBezTo>
                    <a:pt x="50" y="124"/>
                    <a:pt x="50" y="124"/>
                    <a:pt x="49" y="125"/>
                  </a:cubicBezTo>
                  <a:cubicBezTo>
                    <a:pt x="50" y="125"/>
                    <a:pt x="50" y="125"/>
                    <a:pt x="51" y="125"/>
                  </a:cubicBezTo>
                  <a:cubicBezTo>
                    <a:pt x="51" y="125"/>
                    <a:pt x="52" y="125"/>
                    <a:pt x="52" y="125"/>
                  </a:cubicBezTo>
                  <a:cubicBezTo>
                    <a:pt x="52" y="125"/>
                    <a:pt x="52" y="124"/>
                    <a:pt x="53" y="123"/>
                  </a:cubicBezTo>
                  <a:cubicBezTo>
                    <a:pt x="54" y="123"/>
                    <a:pt x="54" y="123"/>
                    <a:pt x="55" y="123"/>
                  </a:cubicBezTo>
                  <a:cubicBezTo>
                    <a:pt x="55" y="123"/>
                    <a:pt x="56" y="123"/>
                    <a:pt x="56" y="123"/>
                  </a:cubicBezTo>
                  <a:cubicBezTo>
                    <a:pt x="56" y="122"/>
                    <a:pt x="55" y="122"/>
                    <a:pt x="55" y="122"/>
                  </a:cubicBezTo>
                  <a:cubicBezTo>
                    <a:pt x="55" y="121"/>
                    <a:pt x="54" y="121"/>
                    <a:pt x="54" y="121"/>
                  </a:cubicBezTo>
                  <a:cubicBezTo>
                    <a:pt x="53" y="120"/>
                    <a:pt x="53" y="120"/>
                    <a:pt x="53" y="120"/>
                  </a:cubicBezTo>
                  <a:cubicBezTo>
                    <a:pt x="52" y="120"/>
                    <a:pt x="52" y="121"/>
                    <a:pt x="51" y="121"/>
                  </a:cubicBezTo>
                  <a:close/>
                  <a:moveTo>
                    <a:pt x="68" y="120"/>
                  </a:moveTo>
                  <a:cubicBezTo>
                    <a:pt x="68" y="121"/>
                    <a:pt x="68" y="121"/>
                    <a:pt x="69" y="121"/>
                  </a:cubicBezTo>
                  <a:cubicBezTo>
                    <a:pt x="69" y="121"/>
                    <a:pt x="69" y="121"/>
                    <a:pt x="69" y="120"/>
                  </a:cubicBezTo>
                  <a:cubicBezTo>
                    <a:pt x="69" y="120"/>
                    <a:pt x="68" y="120"/>
                    <a:pt x="68" y="120"/>
                  </a:cubicBezTo>
                  <a:close/>
                  <a:moveTo>
                    <a:pt x="85" y="122"/>
                  </a:moveTo>
                  <a:cubicBezTo>
                    <a:pt x="85" y="122"/>
                    <a:pt x="85" y="122"/>
                    <a:pt x="86" y="122"/>
                  </a:cubicBezTo>
                  <a:cubicBezTo>
                    <a:pt x="86" y="122"/>
                    <a:pt x="86" y="122"/>
                    <a:pt x="86" y="121"/>
                  </a:cubicBezTo>
                  <a:cubicBezTo>
                    <a:pt x="86" y="121"/>
                    <a:pt x="86" y="121"/>
                    <a:pt x="85" y="120"/>
                  </a:cubicBezTo>
                  <a:cubicBezTo>
                    <a:pt x="85" y="120"/>
                    <a:pt x="85" y="120"/>
                    <a:pt x="84" y="120"/>
                  </a:cubicBezTo>
                  <a:cubicBezTo>
                    <a:pt x="83" y="120"/>
                    <a:pt x="83" y="121"/>
                    <a:pt x="83" y="121"/>
                  </a:cubicBezTo>
                  <a:cubicBezTo>
                    <a:pt x="84" y="122"/>
                    <a:pt x="84" y="122"/>
                    <a:pt x="85" y="122"/>
                  </a:cubicBezTo>
                  <a:close/>
                  <a:moveTo>
                    <a:pt x="68" y="118"/>
                  </a:moveTo>
                  <a:cubicBezTo>
                    <a:pt x="68" y="119"/>
                    <a:pt x="68" y="119"/>
                    <a:pt x="69" y="118"/>
                  </a:cubicBezTo>
                  <a:cubicBezTo>
                    <a:pt x="69" y="118"/>
                    <a:pt x="68" y="118"/>
                    <a:pt x="68" y="118"/>
                  </a:cubicBezTo>
                  <a:cubicBezTo>
                    <a:pt x="68" y="118"/>
                    <a:pt x="68" y="118"/>
                    <a:pt x="68" y="118"/>
                  </a:cubicBezTo>
                  <a:close/>
                  <a:moveTo>
                    <a:pt x="67" y="118"/>
                  </a:moveTo>
                  <a:cubicBezTo>
                    <a:pt x="67" y="118"/>
                    <a:pt x="67" y="118"/>
                    <a:pt x="67" y="117"/>
                  </a:cubicBezTo>
                  <a:cubicBezTo>
                    <a:pt x="66" y="118"/>
                    <a:pt x="66" y="118"/>
                    <a:pt x="67" y="118"/>
                  </a:cubicBezTo>
                  <a:cubicBezTo>
                    <a:pt x="67" y="118"/>
                    <a:pt x="67" y="118"/>
                    <a:pt x="67" y="118"/>
                  </a:cubicBezTo>
                  <a:close/>
                  <a:moveTo>
                    <a:pt x="41" y="118"/>
                  </a:moveTo>
                  <a:cubicBezTo>
                    <a:pt x="42" y="119"/>
                    <a:pt x="42" y="119"/>
                    <a:pt x="42" y="119"/>
                  </a:cubicBezTo>
                  <a:cubicBezTo>
                    <a:pt x="43" y="119"/>
                    <a:pt x="43" y="118"/>
                    <a:pt x="43" y="118"/>
                  </a:cubicBezTo>
                  <a:cubicBezTo>
                    <a:pt x="43" y="117"/>
                    <a:pt x="43" y="117"/>
                    <a:pt x="42" y="117"/>
                  </a:cubicBezTo>
                  <a:cubicBezTo>
                    <a:pt x="42" y="117"/>
                    <a:pt x="41" y="118"/>
                    <a:pt x="41" y="118"/>
                  </a:cubicBezTo>
                  <a:close/>
                  <a:moveTo>
                    <a:pt x="51" y="119"/>
                  </a:moveTo>
                  <a:cubicBezTo>
                    <a:pt x="50" y="119"/>
                    <a:pt x="50" y="119"/>
                    <a:pt x="50" y="119"/>
                  </a:cubicBezTo>
                  <a:cubicBezTo>
                    <a:pt x="49" y="119"/>
                    <a:pt x="49" y="118"/>
                    <a:pt x="49" y="118"/>
                  </a:cubicBezTo>
                  <a:cubicBezTo>
                    <a:pt x="48" y="118"/>
                    <a:pt x="48" y="118"/>
                    <a:pt x="48" y="118"/>
                  </a:cubicBezTo>
                  <a:cubicBezTo>
                    <a:pt x="48" y="118"/>
                    <a:pt x="47" y="118"/>
                    <a:pt x="47" y="119"/>
                  </a:cubicBezTo>
                  <a:cubicBezTo>
                    <a:pt x="47" y="119"/>
                    <a:pt x="47" y="119"/>
                    <a:pt x="48" y="119"/>
                  </a:cubicBezTo>
                  <a:cubicBezTo>
                    <a:pt x="48" y="119"/>
                    <a:pt x="48" y="119"/>
                    <a:pt x="48" y="120"/>
                  </a:cubicBezTo>
                  <a:cubicBezTo>
                    <a:pt x="48" y="120"/>
                    <a:pt x="48" y="121"/>
                    <a:pt x="48" y="121"/>
                  </a:cubicBezTo>
                  <a:cubicBezTo>
                    <a:pt x="49" y="121"/>
                    <a:pt x="49" y="121"/>
                    <a:pt x="50" y="121"/>
                  </a:cubicBezTo>
                  <a:cubicBezTo>
                    <a:pt x="50" y="121"/>
                    <a:pt x="50" y="120"/>
                    <a:pt x="51" y="120"/>
                  </a:cubicBezTo>
                  <a:cubicBezTo>
                    <a:pt x="51" y="120"/>
                    <a:pt x="52" y="120"/>
                    <a:pt x="52" y="119"/>
                  </a:cubicBezTo>
                  <a:cubicBezTo>
                    <a:pt x="52" y="119"/>
                    <a:pt x="53" y="119"/>
                    <a:pt x="53" y="118"/>
                  </a:cubicBezTo>
                  <a:cubicBezTo>
                    <a:pt x="53" y="118"/>
                    <a:pt x="53" y="117"/>
                    <a:pt x="52" y="117"/>
                  </a:cubicBezTo>
                  <a:lnTo>
                    <a:pt x="51" y="119"/>
                  </a:lnTo>
                  <a:close/>
                  <a:moveTo>
                    <a:pt x="60" y="118"/>
                  </a:moveTo>
                  <a:cubicBezTo>
                    <a:pt x="61" y="118"/>
                    <a:pt x="61" y="118"/>
                    <a:pt x="61" y="118"/>
                  </a:cubicBezTo>
                  <a:cubicBezTo>
                    <a:pt x="62" y="118"/>
                    <a:pt x="62" y="118"/>
                    <a:pt x="63" y="117"/>
                  </a:cubicBezTo>
                  <a:cubicBezTo>
                    <a:pt x="63" y="117"/>
                    <a:pt x="62" y="117"/>
                    <a:pt x="62" y="117"/>
                  </a:cubicBezTo>
                  <a:cubicBezTo>
                    <a:pt x="62" y="116"/>
                    <a:pt x="61" y="116"/>
                    <a:pt x="61" y="117"/>
                  </a:cubicBezTo>
                  <a:cubicBezTo>
                    <a:pt x="61" y="117"/>
                    <a:pt x="60" y="117"/>
                    <a:pt x="60" y="117"/>
                  </a:cubicBezTo>
                  <a:cubicBezTo>
                    <a:pt x="60" y="117"/>
                    <a:pt x="60" y="118"/>
                    <a:pt x="60" y="118"/>
                  </a:cubicBezTo>
                  <a:close/>
                  <a:moveTo>
                    <a:pt x="71" y="117"/>
                  </a:moveTo>
                  <a:cubicBezTo>
                    <a:pt x="72" y="117"/>
                    <a:pt x="72" y="117"/>
                    <a:pt x="72" y="117"/>
                  </a:cubicBezTo>
                  <a:cubicBezTo>
                    <a:pt x="72" y="118"/>
                    <a:pt x="73" y="118"/>
                    <a:pt x="73" y="117"/>
                  </a:cubicBezTo>
                  <a:cubicBezTo>
                    <a:pt x="73" y="117"/>
                    <a:pt x="73" y="116"/>
                    <a:pt x="72" y="116"/>
                  </a:cubicBezTo>
                  <a:cubicBezTo>
                    <a:pt x="72" y="116"/>
                    <a:pt x="71" y="116"/>
                    <a:pt x="71" y="117"/>
                  </a:cubicBezTo>
                  <a:close/>
                  <a:moveTo>
                    <a:pt x="47" y="114"/>
                  </a:moveTo>
                  <a:cubicBezTo>
                    <a:pt x="47" y="114"/>
                    <a:pt x="47" y="115"/>
                    <a:pt x="46" y="115"/>
                  </a:cubicBezTo>
                  <a:cubicBezTo>
                    <a:pt x="46" y="116"/>
                    <a:pt x="46" y="116"/>
                    <a:pt x="46" y="117"/>
                  </a:cubicBezTo>
                  <a:cubicBezTo>
                    <a:pt x="46" y="117"/>
                    <a:pt x="47" y="117"/>
                    <a:pt x="47" y="116"/>
                  </a:cubicBezTo>
                  <a:cubicBezTo>
                    <a:pt x="48" y="116"/>
                    <a:pt x="48" y="116"/>
                    <a:pt x="49" y="116"/>
                  </a:cubicBezTo>
                  <a:cubicBezTo>
                    <a:pt x="50" y="116"/>
                    <a:pt x="50" y="116"/>
                    <a:pt x="50" y="115"/>
                  </a:cubicBezTo>
                  <a:cubicBezTo>
                    <a:pt x="50" y="115"/>
                    <a:pt x="50" y="115"/>
                    <a:pt x="50" y="114"/>
                  </a:cubicBezTo>
                  <a:cubicBezTo>
                    <a:pt x="49" y="114"/>
                    <a:pt x="49" y="114"/>
                    <a:pt x="49" y="114"/>
                  </a:cubicBezTo>
                  <a:cubicBezTo>
                    <a:pt x="48" y="113"/>
                    <a:pt x="48" y="113"/>
                    <a:pt x="47" y="114"/>
                  </a:cubicBezTo>
                  <a:close/>
                  <a:moveTo>
                    <a:pt x="62" y="113"/>
                  </a:moveTo>
                  <a:cubicBezTo>
                    <a:pt x="62" y="113"/>
                    <a:pt x="61" y="113"/>
                    <a:pt x="61" y="113"/>
                  </a:cubicBezTo>
                  <a:cubicBezTo>
                    <a:pt x="61" y="113"/>
                    <a:pt x="60" y="113"/>
                    <a:pt x="60" y="113"/>
                  </a:cubicBezTo>
                  <a:cubicBezTo>
                    <a:pt x="60" y="114"/>
                    <a:pt x="61" y="114"/>
                    <a:pt x="61" y="114"/>
                  </a:cubicBezTo>
                  <a:cubicBezTo>
                    <a:pt x="61" y="114"/>
                    <a:pt x="61" y="114"/>
                    <a:pt x="61" y="115"/>
                  </a:cubicBezTo>
                  <a:cubicBezTo>
                    <a:pt x="61" y="115"/>
                    <a:pt x="61" y="115"/>
                    <a:pt x="62" y="115"/>
                  </a:cubicBezTo>
                  <a:cubicBezTo>
                    <a:pt x="62" y="114"/>
                    <a:pt x="62" y="114"/>
                    <a:pt x="62" y="113"/>
                  </a:cubicBezTo>
                  <a:close/>
                  <a:moveTo>
                    <a:pt x="53" y="113"/>
                  </a:moveTo>
                  <a:cubicBezTo>
                    <a:pt x="53" y="113"/>
                    <a:pt x="53" y="113"/>
                    <a:pt x="54" y="113"/>
                  </a:cubicBezTo>
                  <a:cubicBezTo>
                    <a:pt x="54" y="113"/>
                    <a:pt x="54" y="113"/>
                    <a:pt x="54" y="113"/>
                  </a:cubicBezTo>
                  <a:cubicBezTo>
                    <a:pt x="54" y="113"/>
                    <a:pt x="54" y="112"/>
                    <a:pt x="54" y="112"/>
                  </a:cubicBezTo>
                  <a:cubicBezTo>
                    <a:pt x="53" y="112"/>
                    <a:pt x="53" y="113"/>
                    <a:pt x="53" y="113"/>
                  </a:cubicBezTo>
                  <a:close/>
                  <a:moveTo>
                    <a:pt x="50" y="112"/>
                  </a:moveTo>
                  <a:cubicBezTo>
                    <a:pt x="50" y="113"/>
                    <a:pt x="50" y="113"/>
                    <a:pt x="51" y="113"/>
                  </a:cubicBezTo>
                  <a:cubicBezTo>
                    <a:pt x="51" y="112"/>
                    <a:pt x="51" y="112"/>
                    <a:pt x="51" y="112"/>
                  </a:cubicBezTo>
                  <a:cubicBezTo>
                    <a:pt x="50" y="112"/>
                    <a:pt x="50" y="112"/>
                    <a:pt x="50" y="112"/>
                  </a:cubicBezTo>
                  <a:close/>
                  <a:moveTo>
                    <a:pt x="46" y="113"/>
                  </a:moveTo>
                  <a:cubicBezTo>
                    <a:pt x="46" y="112"/>
                    <a:pt x="46" y="111"/>
                    <a:pt x="45" y="110"/>
                  </a:cubicBezTo>
                  <a:cubicBezTo>
                    <a:pt x="45" y="110"/>
                    <a:pt x="44" y="110"/>
                    <a:pt x="44" y="111"/>
                  </a:cubicBezTo>
                  <a:cubicBezTo>
                    <a:pt x="44" y="111"/>
                    <a:pt x="44" y="112"/>
                    <a:pt x="44" y="112"/>
                  </a:cubicBezTo>
                  <a:cubicBezTo>
                    <a:pt x="44" y="112"/>
                    <a:pt x="44" y="113"/>
                    <a:pt x="45" y="113"/>
                  </a:cubicBezTo>
                  <a:cubicBezTo>
                    <a:pt x="45" y="113"/>
                    <a:pt x="45" y="113"/>
                    <a:pt x="46" y="113"/>
                  </a:cubicBezTo>
                  <a:close/>
                  <a:moveTo>
                    <a:pt x="49" y="108"/>
                  </a:moveTo>
                  <a:cubicBezTo>
                    <a:pt x="48" y="109"/>
                    <a:pt x="49" y="110"/>
                    <a:pt x="49" y="110"/>
                  </a:cubicBezTo>
                  <a:cubicBezTo>
                    <a:pt x="50" y="110"/>
                    <a:pt x="50" y="110"/>
                    <a:pt x="51" y="110"/>
                  </a:cubicBezTo>
                  <a:cubicBezTo>
                    <a:pt x="51" y="110"/>
                    <a:pt x="52" y="111"/>
                    <a:pt x="52" y="111"/>
                  </a:cubicBezTo>
                  <a:cubicBezTo>
                    <a:pt x="52" y="111"/>
                    <a:pt x="53" y="112"/>
                    <a:pt x="54" y="111"/>
                  </a:cubicBezTo>
                  <a:cubicBezTo>
                    <a:pt x="54" y="111"/>
                    <a:pt x="54" y="110"/>
                    <a:pt x="54" y="110"/>
                  </a:cubicBezTo>
                  <a:cubicBezTo>
                    <a:pt x="54" y="109"/>
                    <a:pt x="53" y="109"/>
                    <a:pt x="53" y="108"/>
                  </a:cubicBezTo>
                  <a:cubicBezTo>
                    <a:pt x="52" y="109"/>
                    <a:pt x="52" y="109"/>
                    <a:pt x="51" y="108"/>
                  </a:cubicBezTo>
                  <a:cubicBezTo>
                    <a:pt x="50" y="108"/>
                    <a:pt x="49" y="108"/>
                    <a:pt x="49" y="108"/>
                  </a:cubicBezTo>
                  <a:close/>
                  <a:moveTo>
                    <a:pt x="44" y="108"/>
                  </a:moveTo>
                  <a:cubicBezTo>
                    <a:pt x="45" y="109"/>
                    <a:pt x="45" y="109"/>
                    <a:pt x="45" y="108"/>
                  </a:cubicBezTo>
                  <a:cubicBezTo>
                    <a:pt x="46" y="108"/>
                    <a:pt x="46" y="108"/>
                    <a:pt x="45" y="107"/>
                  </a:cubicBezTo>
                  <a:cubicBezTo>
                    <a:pt x="45" y="107"/>
                    <a:pt x="45" y="107"/>
                    <a:pt x="45" y="107"/>
                  </a:cubicBezTo>
                  <a:cubicBezTo>
                    <a:pt x="45" y="107"/>
                    <a:pt x="45" y="107"/>
                    <a:pt x="45" y="107"/>
                  </a:cubicBezTo>
                  <a:lnTo>
                    <a:pt x="44" y="108"/>
                  </a:lnTo>
                  <a:close/>
                  <a:moveTo>
                    <a:pt x="59" y="106"/>
                  </a:moveTo>
                  <a:cubicBezTo>
                    <a:pt x="59" y="107"/>
                    <a:pt x="59" y="108"/>
                    <a:pt x="60" y="108"/>
                  </a:cubicBezTo>
                  <a:cubicBezTo>
                    <a:pt x="61" y="108"/>
                    <a:pt x="61" y="108"/>
                    <a:pt x="61" y="107"/>
                  </a:cubicBezTo>
                  <a:cubicBezTo>
                    <a:pt x="61" y="106"/>
                    <a:pt x="60" y="106"/>
                    <a:pt x="59" y="106"/>
                  </a:cubicBezTo>
                  <a:close/>
                  <a:moveTo>
                    <a:pt x="63" y="107"/>
                  </a:moveTo>
                  <a:cubicBezTo>
                    <a:pt x="63" y="107"/>
                    <a:pt x="64" y="107"/>
                    <a:pt x="64" y="108"/>
                  </a:cubicBezTo>
                  <a:cubicBezTo>
                    <a:pt x="65" y="108"/>
                    <a:pt x="65" y="108"/>
                    <a:pt x="66" y="107"/>
                  </a:cubicBezTo>
                  <a:cubicBezTo>
                    <a:pt x="66" y="107"/>
                    <a:pt x="66" y="106"/>
                    <a:pt x="65" y="106"/>
                  </a:cubicBezTo>
                  <a:cubicBezTo>
                    <a:pt x="65" y="106"/>
                    <a:pt x="65" y="105"/>
                    <a:pt x="64" y="105"/>
                  </a:cubicBezTo>
                  <a:cubicBezTo>
                    <a:pt x="64" y="105"/>
                    <a:pt x="64" y="105"/>
                    <a:pt x="64" y="106"/>
                  </a:cubicBezTo>
                  <a:cubicBezTo>
                    <a:pt x="63" y="106"/>
                    <a:pt x="63" y="106"/>
                    <a:pt x="63" y="107"/>
                  </a:cubicBezTo>
                  <a:close/>
                  <a:moveTo>
                    <a:pt x="47" y="106"/>
                  </a:moveTo>
                  <a:cubicBezTo>
                    <a:pt x="48" y="106"/>
                    <a:pt x="48" y="106"/>
                    <a:pt x="48" y="105"/>
                  </a:cubicBezTo>
                  <a:cubicBezTo>
                    <a:pt x="48" y="105"/>
                    <a:pt x="47" y="105"/>
                    <a:pt x="47" y="105"/>
                  </a:cubicBezTo>
                  <a:cubicBezTo>
                    <a:pt x="47" y="105"/>
                    <a:pt x="47" y="106"/>
                    <a:pt x="47" y="106"/>
                  </a:cubicBezTo>
                  <a:close/>
                  <a:moveTo>
                    <a:pt x="56" y="105"/>
                  </a:moveTo>
                  <a:cubicBezTo>
                    <a:pt x="56" y="106"/>
                    <a:pt x="56" y="106"/>
                    <a:pt x="57" y="106"/>
                  </a:cubicBezTo>
                  <a:cubicBezTo>
                    <a:pt x="57" y="106"/>
                    <a:pt x="58" y="106"/>
                    <a:pt x="58" y="106"/>
                  </a:cubicBezTo>
                  <a:cubicBezTo>
                    <a:pt x="58" y="106"/>
                    <a:pt x="58" y="105"/>
                    <a:pt x="57" y="105"/>
                  </a:cubicBezTo>
                  <a:cubicBezTo>
                    <a:pt x="57" y="105"/>
                    <a:pt x="56" y="105"/>
                    <a:pt x="56" y="105"/>
                  </a:cubicBezTo>
                  <a:cubicBezTo>
                    <a:pt x="56" y="105"/>
                    <a:pt x="56" y="105"/>
                    <a:pt x="56" y="105"/>
                  </a:cubicBezTo>
                  <a:cubicBezTo>
                    <a:pt x="56" y="105"/>
                    <a:pt x="56" y="105"/>
                    <a:pt x="56" y="105"/>
                  </a:cubicBezTo>
                  <a:close/>
                  <a:moveTo>
                    <a:pt x="69" y="106"/>
                  </a:moveTo>
                  <a:cubicBezTo>
                    <a:pt x="69" y="106"/>
                    <a:pt x="69" y="105"/>
                    <a:pt x="69" y="105"/>
                  </a:cubicBezTo>
                  <a:cubicBezTo>
                    <a:pt x="68" y="105"/>
                    <a:pt x="68" y="105"/>
                    <a:pt x="68" y="106"/>
                  </a:cubicBezTo>
                  <a:cubicBezTo>
                    <a:pt x="68" y="106"/>
                    <a:pt x="68" y="106"/>
                    <a:pt x="69" y="106"/>
                  </a:cubicBezTo>
                  <a:close/>
                  <a:moveTo>
                    <a:pt x="53" y="104"/>
                  </a:moveTo>
                  <a:lnTo>
                    <a:pt x="54" y="104"/>
                  </a:lnTo>
                  <a:cubicBezTo>
                    <a:pt x="54" y="104"/>
                    <a:pt x="54" y="104"/>
                    <a:pt x="55" y="104"/>
                  </a:cubicBezTo>
                  <a:cubicBezTo>
                    <a:pt x="54" y="103"/>
                    <a:pt x="54" y="103"/>
                    <a:pt x="53" y="103"/>
                  </a:cubicBezTo>
                  <a:cubicBezTo>
                    <a:pt x="53" y="104"/>
                    <a:pt x="53" y="104"/>
                    <a:pt x="53" y="104"/>
                  </a:cubicBezTo>
                  <a:close/>
                  <a:moveTo>
                    <a:pt x="36" y="104"/>
                  </a:moveTo>
                  <a:cubicBezTo>
                    <a:pt x="37" y="104"/>
                    <a:pt x="37" y="104"/>
                    <a:pt x="37" y="103"/>
                  </a:cubicBezTo>
                  <a:cubicBezTo>
                    <a:pt x="37" y="103"/>
                    <a:pt x="36" y="102"/>
                    <a:pt x="36" y="103"/>
                  </a:cubicBezTo>
                  <a:cubicBezTo>
                    <a:pt x="36" y="103"/>
                    <a:pt x="36" y="103"/>
                    <a:pt x="36" y="103"/>
                  </a:cubicBezTo>
                  <a:cubicBezTo>
                    <a:pt x="36" y="104"/>
                    <a:pt x="36" y="104"/>
                    <a:pt x="36" y="104"/>
                  </a:cubicBezTo>
                  <a:close/>
                  <a:moveTo>
                    <a:pt x="53" y="103"/>
                  </a:moveTo>
                  <a:cubicBezTo>
                    <a:pt x="53" y="103"/>
                    <a:pt x="53" y="102"/>
                    <a:pt x="53" y="102"/>
                  </a:cubicBezTo>
                  <a:cubicBezTo>
                    <a:pt x="53" y="102"/>
                    <a:pt x="53" y="102"/>
                    <a:pt x="53" y="102"/>
                  </a:cubicBezTo>
                  <a:cubicBezTo>
                    <a:pt x="53" y="101"/>
                    <a:pt x="52" y="101"/>
                    <a:pt x="52" y="102"/>
                  </a:cubicBezTo>
                  <a:cubicBezTo>
                    <a:pt x="52" y="102"/>
                    <a:pt x="52" y="102"/>
                    <a:pt x="52" y="102"/>
                  </a:cubicBezTo>
                  <a:cubicBezTo>
                    <a:pt x="52" y="102"/>
                    <a:pt x="52" y="102"/>
                    <a:pt x="52" y="103"/>
                  </a:cubicBezTo>
                  <a:cubicBezTo>
                    <a:pt x="52" y="103"/>
                    <a:pt x="52" y="103"/>
                    <a:pt x="53" y="103"/>
                  </a:cubicBezTo>
                  <a:close/>
                  <a:moveTo>
                    <a:pt x="60" y="102"/>
                  </a:moveTo>
                  <a:cubicBezTo>
                    <a:pt x="60" y="102"/>
                    <a:pt x="61" y="102"/>
                    <a:pt x="61" y="103"/>
                  </a:cubicBezTo>
                  <a:cubicBezTo>
                    <a:pt x="61" y="103"/>
                    <a:pt x="62" y="103"/>
                    <a:pt x="62" y="103"/>
                  </a:cubicBezTo>
                  <a:cubicBezTo>
                    <a:pt x="62" y="102"/>
                    <a:pt x="62" y="102"/>
                    <a:pt x="62" y="101"/>
                  </a:cubicBezTo>
                  <a:cubicBezTo>
                    <a:pt x="62" y="101"/>
                    <a:pt x="61" y="101"/>
                    <a:pt x="61" y="101"/>
                  </a:cubicBezTo>
                  <a:cubicBezTo>
                    <a:pt x="60" y="101"/>
                    <a:pt x="60" y="102"/>
                    <a:pt x="60" y="102"/>
                  </a:cubicBezTo>
                  <a:close/>
                  <a:moveTo>
                    <a:pt x="57" y="101"/>
                  </a:moveTo>
                  <a:cubicBezTo>
                    <a:pt x="57" y="101"/>
                    <a:pt x="57" y="101"/>
                    <a:pt x="57" y="101"/>
                  </a:cubicBezTo>
                  <a:cubicBezTo>
                    <a:pt x="57" y="101"/>
                    <a:pt x="57" y="101"/>
                    <a:pt x="58" y="101"/>
                  </a:cubicBezTo>
                  <a:lnTo>
                    <a:pt x="57" y="101"/>
                  </a:lnTo>
                  <a:cubicBezTo>
                    <a:pt x="57" y="101"/>
                    <a:pt x="57" y="101"/>
                    <a:pt x="57" y="101"/>
                  </a:cubicBezTo>
                  <a:close/>
                  <a:moveTo>
                    <a:pt x="81" y="103"/>
                  </a:moveTo>
                  <a:cubicBezTo>
                    <a:pt x="81" y="102"/>
                    <a:pt x="81" y="101"/>
                    <a:pt x="80" y="101"/>
                  </a:cubicBezTo>
                  <a:cubicBezTo>
                    <a:pt x="78" y="100"/>
                    <a:pt x="77" y="100"/>
                    <a:pt x="76" y="100"/>
                  </a:cubicBezTo>
                  <a:cubicBezTo>
                    <a:pt x="76" y="100"/>
                    <a:pt x="75" y="101"/>
                    <a:pt x="75" y="101"/>
                  </a:cubicBezTo>
                  <a:cubicBezTo>
                    <a:pt x="74" y="102"/>
                    <a:pt x="74" y="102"/>
                    <a:pt x="74" y="103"/>
                  </a:cubicBezTo>
                  <a:cubicBezTo>
                    <a:pt x="73" y="103"/>
                    <a:pt x="73" y="104"/>
                    <a:pt x="74" y="105"/>
                  </a:cubicBezTo>
                  <a:cubicBezTo>
                    <a:pt x="74" y="105"/>
                    <a:pt x="74" y="106"/>
                    <a:pt x="75" y="106"/>
                  </a:cubicBezTo>
                  <a:cubicBezTo>
                    <a:pt x="75" y="106"/>
                    <a:pt x="76" y="106"/>
                    <a:pt x="76" y="106"/>
                  </a:cubicBezTo>
                  <a:cubicBezTo>
                    <a:pt x="77" y="107"/>
                    <a:pt x="78" y="107"/>
                    <a:pt x="78" y="107"/>
                  </a:cubicBezTo>
                  <a:cubicBezTo>
                    <a:pt x="79" y="107"/>
                    <a:pt x="79" y="106"/>
                    <a:pt x="80" y="106"/>
                  </a:cubicBezTo>
                  <a:cubicBezTo>
                    <a:pt x="81" y="105"/>
                    <a:pt x="81" y="104"/>
                    <a:pt x="81" y="103"/>
                  </a:cubicBezTo>
                  <a:close/>
                  <a:moveTo>
                    <a:pt x="44" y="100"/>
                  </a:moveTo>
                  <a:cubicBezTo>
                    <a:pt x="44" y="101"/>
                    <a:pt x="44" y="101"/>
                    <a:pt x="43" y="102"/>
                  </a:cubicBezTo>
                  <a:cubicBezTo>
                    <a:pt x="43" y="103"/>
                    <a:pt x="43" y="103"/>
                    <a:pt x="43" y="104"/>
                  </a:cubicBezTo>
                  <a:cubicBezTo>
                    <a:pt x="43" y="104"/>
                    <a:pt x="43" y="104"/>
                    <a:pt x="43" y="104"/>
                  </a:cubicBezTo>
                  <a:cubicBezTo>
                    <a:pt x="43" y="105"/>
                    <a:pt x="43" y="105"/>
                    <a:pt x="43" y="105"/>
                  </a:cubicBezTo>
                  <a:cubicBezTo>
                    <a:pt x="42" y="105"/>
                    <a:pt x="42" y="105"/>
                    <a:pt x="42" y="105"/>
                  </a:cubicBezTo>
                  <a:cubicBezTo>
                    <a:pt x="42" y="104"/>
                    <a:pt x="42" y="104"/>
                    <a:pt x="42" y="104"/>
                  </a:cubicBezTo>
                  <a:cubicBezTo>
                    <a:pt x="42" y="105"/>
                    <a:pt x="41" y="105"/>
                    <a:pt x="41" y="105"/>
                  </a:cubicBezTo>
                  <a:cubicBezTo>
                    <a:pt x="41" y="106"/>
                    <a:pt x="41" y="106"/>
                    <a:pt x="42" y="106"/>
                  </a:cubicBezTo>
                  <a:cubicBezTo>
                    <a:pt x="42" y="106"/>
                    <a:pt x="43" y="106"/>
                    <a:pt x="43" y="106"/>
                  </a:cubicBezTo>
                  <a:cubicBezTo>
                    <a:pt x="44" y="106"/>
                    <a:pt x="45" y="106"/>
                    <a:pt x="45" y="106"/>
                  </a:cubicBezTo>
                  <a:cubicBezTo>
                    <a:pt x="45" y="105"/>
                    <a:pt x="45" y="105"/>
                    <a:pt x="45" y="104"/>
                  </a:cubicBezTo>
                  <a:cubicBezTo>
                    <a:pt x="45" y="103"/>
                    <a:pt x="45" y="103"/>
                    <a:pt x="45" y="102"/>
                  </a:cubicBezTo>
                  <a:cubicBezTo>
                    <a:pt x="46" y="102"/>
                    <a:pt x="46" y="103"/>
                    <a:pt x="46" y="103"/>
                  </a:cubicBezTo>
                  <a:cubicBezTo>
                    <a:pt x="46" y="103"/>
                    <a:pt x="46" y="103"/>
                    <a:pt x="46" y="103"/>
                  </a:cubicBezTo>
                  <a:cubicBezTo>
                    <a:pt x="46" y="103"/>
                    <a:pt x="46" y="103"/>
                    <a:pt x="47" y="103"/>
                  </a:cubicBezTo>
                  <a:cubicBezTo>
                    <a:pt x="47" y="103"/>
                    <a:pt x="47" y="103"/>
                    <a:pt x="47" y="103"/>
                  </a:cubicBezTo>
                  <a:cubicBezTo>
                    <a:pt x="47" y="102"/>
                    <a:pt x="47" y="102"/>
                    <a:pt x="46" y="102"/>
                  </a:cubicBezTo>
                  <a:cubicBezTo>
                    <a:pt x="46" y="101"/>
                    <a:pt x="46" y="101"/>
                    <a:pt x="46" y="100"/>
                  </a:cubicBezTo>
                  <a:cubicBezTo>
                    <a:pt x="45" y="100"/>
                    <a:pt x="45" y="100"/>
                    <a:pt x="44" y="100"/>
                  </a:cubicBezTo>
                  <a:close/>
                  <a:moveTo>
                    <a:pt x="54" y="101"/>
                  </a:moveTo>
                  <a:cubicBezTo>
                    <a:pt x="54" y="101"/>
                    <a:pt x="55" y="101"/>
                    <a:pt x="55" y="101"/>
                  </a:cubicBezTo>
                  <a:cubicBezTo>
                    <a:pt x="55" y="100"/>
                    <a:pt x="55" y="100"/>
                    <a:pt x="54" y="100"/>
                  </a:cubicBezTo>
                  <a:cubicBezTo>
                    <a:pt x="53" y="100"/>
                    <a:pt x="53" y="101"/>
                    <a:pt x="54" y="101"/>
                  </a:cubicBezTo>
                  <a:close/>
                  <a:moveTo>
                    <a:pt x="42" y="97"/>
                  </a:moveTo>
                  <a:cubicBezTo>
                    <a:pt x="42" y="97"/>
                    <a:pt x="42" y="97"/>
                    <a:pt x="43" y="97"/>
                  </a:cubicBezTo>
                  <a:cubicBezTo>
                    <a:pt x="43" y="97"/>
                    <a:pt x="43" y="97"/>
                    <a:pt x="43" y="97"/>
                  </a:cubicBezTo>
                  <a:cubicBezTo>
                    <a:pt x="43" y="96"/>
                    <a:pt x="42" y="96"/>
                    <a:pt x="42" y="97"/>
                  </a:cubicBezTo>
                  <a:cubicBezTo>
                    <a:pt x="42" y="97"/>
                    <a:pt x="42" y="97"/>
                    <a:pt x="42" y="97"/>
                  </a:cubicBezTo>
                  <a:close/>
                  <a:moveTo>
                    <a:pt x="38" y="98"/>
                  </a:moveTo>
                  <a:cubicBezTo>
                    <a:pt x="38" y="98"/>
                    <a:pt x="39" y="98"/>
                    <a:pt x="40" y="97"/>
                  </a:cubicBezTo>
                  <a:cubicBezTo>
                    <a:pt x="41" y="97"/>
                    <a:pt x="41" y="96"/>
                    <a:pt x="40" y="96"/>
                  </a:cubicBezTo>
                  <a:cubicBezTo>
                    <a:pt x="39" y="96"/>
                    <a:pt x="39" y="96"/>
                    <a:pt x="39" y="96"/>
                  </a:cubicBezTo>
                  <a:cubicBezTo>
                    <a:pt x="38" y="97"/>
                    <a:pt x="38" y="97"/>
                    <a:pt x="38" y="98"/>
                  </a:cubicBezTo>
                  <a:close/>
                  <a:moveTo>
                    <a:pt x="53" y="96"/>
                  </a:moveTo>
                  <a:cubicBezTo>
                    <a:pt x="52" y="96"/>
                    <a:pt x="52" y="96"/>
                    <a:pt x="52" y="96"/>
                  </a:cubicBezTo>
                  <a:cubicBezTo>
                    <a:pt x="51" y="95"/>
                    <a:pt x="51" y="95"/>
                    <a:pt x="51" y="96"/>
                  </a:cubicBezTo>
                  <a:cubicBezTo>
                    <a:pt x="51" y="96"/>
                    <a:pt x="51" y="96"/>
                    <a:pt x="51" y="97"/>
                  </a:cubicBezTo>
                  <a:cubicBezTo>
                    <a:pt x="52" y="97"/>
                    <a:pt x="52" y="97"/>
                    <a:pt x="52" y="97"/>
                  </a:cubicBezTo>
                  <a:cubicBezTo>
                    <a:pt x="53" y="97"/>
                    <a:pt x="53" y="97"/>
                    <a:pt x="53" y="97"/>
                  </a:cubicBezTo>
                  <a:cubicBezTo>
                    <a:pt x="53" y="96"/>
                    <a:pt x="53" y="96"/>
                    <a:pt x="53" y="96"/>
                  </a:cubicBezTo>
                  <a:cubicBezTo>
                    <a:pt x="53" y="96"/>
                    <a:pt x="54" y="96"/>
                    <a:pt x="54" y="96"/>
                  </a:cubicBezTo>
                  <a:cubicBezTo>
                    <a:pt x="54" y="96"/>
                    <a:pt x="54" y="96"/>
                    <a:pt x="54" y="96"/>
                  </a:cubicBezTo>
                  <a:cubicBezTo>
                    <a:pt x="54" y="96"/>
                    <a:pt x="54" y="96"/>
                    <a:pt x="54" y="95"/>
                  </a:cubicBezTo>
                  <a:cubicBezTo>
                    <a:pt x="54" y="95"/>
                    <a:pt x="53" y="95"/>
                    <a:pt x="53" y="95"/>
                  </a:cubicBezTo>
                  <a:cubicBezTo>
                    <a:pt x="53" y="96"/>
                    <a:pt x="53" y="96"/>
                    <a:pt x="53" y="96"/>
                  </a:cubicBezTo>
                  <a:close/>
                  <a:moveTo>
                    <a:pt x="82" y="96"/>
                  </a:moveTo>
                  <a:cubicBezTo>
                    <a:pt x="82" y="96"/>
                    <a:pt x="82" y="96"/>
                    <a:pt x="83" y="96"/>
                  </a:cubicBezTo>
                  <a:cubicBezTo>
                    <a:pt x="83" y="96"/>
                    <a:pt x="84" y="96"/>
                    <a:pt x="84" y="96"/>
                  </a:cubicBezTo>
                  <a:cubicBezTo>
                    <a:pt x="84" y="96"/>
                    <a:pt x="84" y="96"/>
                    <a:pt x="84" y="96"/>
                  </a:cubicBezTo>
                  <a:cubicBezTo>
                    <a:pt x="84" y="96"/>
                    <a:pt x="84" y="96"/>
                    <a:pt x="84" y="95"/>
                  </a:cubicBezTo>
                  <a:cubicBezTo>
                    <a:pt x="84" y="95"/>
                    <a:pt x="83" y="95"/>
                    <a:pt x="83" y="95"/>
                  </a:cubicBezTo>
                  <a:cubicBezTo>
                    <a:pt x="82" y="95"/>
                    <a:pt x="82" y="95"/>
                    <a:pt x="82" y="96"/>
                  </a:cubicBezTo>
                  <a:close/>
                  <a:moveTo>
                    <a:pt x="60" y="93"/>
                  </a:moveTo>
                  <a:cubicBezTo>
                    <a:pt x="60" y="94"/>
                    <a:pt x="61" y="94"/>
                    <a:pt x="61" y="93"/>
                  </a:cubicBezTo>
                  <a:cubicBezTo>
                    <a:pt x="61" y="93"/>
                    <a:pt x="61" y="93"/>
                    <a:pt x="61" y="93"/>
                  </a:cubicBezTo>
                  <a:cubicBezTo>
                    <a:pt x="61" y="93"/>
                    <a:pt x="60" y="93"/>
                    <a:pt x="60" y="93"/>
                  </a:cubicBezTo>
                  <a:cubicBezTo>
                    <a:pt x="60" y="93"/>
                    <a:pt x="60" y="93"/>
                    <a:pt x="60" y="93"/>
                  </a:cubicBezTo>
                  <a:close/>
                  <a:moveTo>
                    <a:pt x="57" y="92"/>
                  </a:moveTo>
                  <a:cubicBezTo>
                    <a:pt x="57" y="92"/>
                    <a:pt x="57" y="92"/>
                    <a:pt x="57" y="92"/>
                  </a:cubicBezTo>
                  <a:cubicBezTo>
                    <a:pt x="58" y="92"/>
                    <a:pt x="58" y="92"/>
                    <a:pt x="58" y="92"/>
                  </a:cubicBezTo>
                  <a:cubicBezTo>
                    <a:pt x="57" y="92"/>
                    <a:pt x="57" y="92"/>
                    <a:pt x="57" y="92"/>
                  </a:cubicBezTo>
                  <a:close/>
                  <a:moveTo>
                    <a:pt x="47" y="91"/>
                  </a:moveTo>
                  <a:cubicBezTo>
                    <a:pt x="47" y="91"/>
                    <a:pt x="47" y="92"/>
                    <a:pt x="48" y="92"/>
                  </a:cubicBezTo>
                  <a:cubicBezTo>
                    <a:pt x="48" y="92"/>
                    <a:pt x="48" y="92"/>
                    <a:pt x="48" y="91"/>
                  </a:cubicBezTo>
                  <a:cubicBezTo>
                    <a:pt x="48" y="91"/>
                    <a:pt x="48" y="91"/>
                    <a:pt x="48" y="91"/>
                  </a:cubicBezTo>
                  <a:cubicBezTo>
                    <a:pt x="48" y="91"/>
                    <a:pt x="47" y="91"/>
                    <a:pt x="47" y="91"/>
                  </a:cubicBezTo>
                  <a:close/>
                  <a:moveTo>
                    <a:pt x="53" y="90"/>
                  </a:moveTo>
                  <a:cubicBezTo>
                    <a:pt x="53" y="91"/>
                    <a:pt x="53" y="91"/>
                    <a:pt x="53" y="92"/>
                  </a:cubicBezTo>
                  <a:cubicBezTo>
                    <a:pt x="53" y="92"/>
                    <a:pt x="53" y="92"/>
                    <a:pt x="53" y="93"/>
                  </a:cubicBezTo>
                  <a:lnTo>
                    <a:pt x="55" y="93"/>
                  </a:lnTo>
                  <a:cubicBezTo>
                    <a:pt x="56" y="93"/>
                    <a:pt x="56" y="93"/>
                    <a:pt x="57" y="92"/>
                  </a:cubicBezTo>
                  <a:cubicBezTo>
                    <a:pt x="56" y="92"/>
                    <a:pt x="56" y="91"/>
                    <a:pt x="55" y="91"/>
                  </a:cubicBezTo>
                  <a:cubicBezTo>
                    <a:pt x="55" y="91"/>
                    <a:pt x="54" y="90"/>
                    <a:pt x="53" y="90"/>
                  </a:cubicBezTo>
                  <a:close/>
                  <a:moveTo>
                    <a:pt x="62" y="90"/>
                  </a:moveTo>
                  <a:cubicBezTo>
                    <a:pt x="63" y="91"/>
                    <a:pt x="63" y="92"/>
                    <a:pt x="64" y="92"/>
                  </a:cubicBezTo>
                  <a:cubicBezTo>
                    <a:pt x="64" y="92"/>
                    <a:pt x="65" y="92"/>
                    <a:pt x="65" y="92"/>
                  </a:cubicBezTo>
                  <a:cubicBezTo>
                    <a:pt x="65" y="91"/>
                    <a:pt x="65" y="91"/>
                    <a:pt x="65" y="91"/>
                  </a:cubicBezTo>
                  <a:cubicBezTo>
                    <a:pt x="64" y="90"/>
                    <a:pt x="64" y="90"/>
                    <a:pt x="64" y="90"/>
                  </a:cubicBezTo>
                  <a:cubicBezTo>
                    <a:pt x="63" y="90"/>
                    <a:pt x="63" y="90"/>
                    <a:pt x="62" y="90"/>
                  </a:cubicBezTo>
                  <a:close/>
                  <a:moveTo>
                    <a:pt x="40" y="90"/>
                  </a:moveTo>
                  <a:cubicBezTo>
                    <a:pt x="40" y="90"/>
                    <a:pt x="41" y="90"/>
                    <a:pt x="41" y="89"/>
                  </a:cubicBezTo>
                  <a:cubicBezTo>
                    <a:pt x="40" y="89"/>
                    <a:pt x="40" y="89"/>
                    <a:pt x="40" y="89"/>
                  </a:cubicBezTo>
                  <a:cubicBezTo>
                    <a:pt x="40" y="89"/>
                    <a:pt x="40" y="90"/>
                    <a:pt x="40" y="90"/>
                  </a:cubicBezTo>
                  <a:close/>
                  <a:moveTo>
                    <a:pt x="87" y="87"/>
                  </a:moveTo>
                  <a:cubicBezTo>
                    <a:pt x="87" y="86"/>
                    <a:pt x="86" y="86"/>
                    <a:pt x="86" y="86"/>
                  </a:cubicBezTo>
                  <a:cubicBezTo>
                    <a:pt x="85" y="86"/>
                    <a:pt x="85" y="87"/>
                    <a:pt x="85" y="87"/>
                  </a:cubicBezTo>
                  <a:cubicBezTo>
                    <a:pt x="85" y="88"/>
                    <a:pt x="86" y="88"/>
                    <a:pt x="86" y="88"/>
                  </a:cubicBezTo>
                  <a:cubicBezTo>
                    <a:pt x="87" y="88"/>
                    <a:pt x="87" y="87"/>
                    <a:pt x="87" y="87"/>
                  </a:cubicBezTo>
                  <a:close/>
                  <a:moveTo>
                    <a:pt x="52" y="84"/>
                  </a:moveTo>
                  <a:cubicBezTo>
                    <a:pt x="52" y="84"/>
                    <a:pt x="52" y="84"/>
                    <a:pt x="52" y="84"/>
                  </a:cubicBezTo>
                  <a:cubicBezTo>
                    <a:pt x="53" y="85"/>
                    <a:pt x="53" y="85"/>
                    <a:pt x="53" y="85"/>
                  </a:cubicBezTo>
                  <a:cubicBezTo>
                    <a:pt x="53" y="85"/>
                    <a:pt x="54" y="85"/>
                    <a:pt x="54" y="85"/>
                  </a:cubicBezTo>
                  <a:cubicBezTo>
                    <a:pt x="54" y="85"/>
                    <a:pt x="53" y="84"/>
                    <a:pt x="53" y="84"/>
                  </a:cubicBezTo>
                  <a:cubicBezTo>
                    <a:pt x="53" y="84"/>
                    <a:pt x="52" y="84"/>
                    <a:pt x="52" y="84"/>
                  </a:cubicBezTo>
                  <a:close/>
                  <a:moveTo>
                    <a:pt x="58" y="84"/>
                  </a:moveTo>
                  <a:cubicBezTo>
                    <a:pt x="58" y="84"/>
                    <a:pt x="58" y="84"/>
                    <a:pt x="58" y="84"/>
                  </a:cubicBezTo>
                  <a:cubicBezTo>
                    <a:pt x="59" y="84"/>
                    <a:pt x="59" y="85"/>
                    <a:pt x="59" y="85"/>
                  </a:cubicBezTo>
                  <a:cubicBezTo>
                    <a:pt x="59" y="84"/>
                    <a:pt x="59" y="84"/>
                    <a:pt x="59" y="84"/>
                  </a:cubicBezTo>
                  <a:cubicBezTo>
                    <a:pt x="59" y="84"/>
                    <a:pt x="59" y="84"/>
                    <a:pt x="59" y="84"/>
                  </a:cubicBezTo>
                  <a:cubicBezTo>
                    <a:pt x="58" y="84"/>
                    <a:pt x="58" y="84"/>
                    <a:pt x="58" y="84"/>
                  </a:cubicBezTo>
                  <a:close/>
                  <a:moveTo>
                    <a:pt x="49" y="83"/>
                  </a:moveTo>
                  <a:cubicBezTo>
                    <a:pt x="48" y="83"/>
                    <a:pt x="48" y="83"/>
                    <a:pt x="47" y="83"/>
                  </a:cubicBezTo>
                  <a:cubicBezTo>
                    <a:pt x="47" y="84"/>
                    <a:pt x="47" y="84"/>
                    <a:pt x="47" y="84"/>
                  </a:cubicBezTo>
                  <a:cubicBezTo>
                    <a:pt x="47" y="84"/>
                    <a:pt x="47" y="85"/>
                    <a:pt x="46" y="85"/>
                  </a:cubicBezTo>
                  <a:cubicBezTo>
                    <a:pt x="46" y="85"/>
                    <a:pt x="46" y="85"/>
                    <a:pt x="46" y="85"/>
                  </a:cubicBezTo>
                  <a:cubicBezTo>
                    <a:pt x="46" y="85"/>
                    <a:pt x="46" y="86"/>
                    <a:pt x="46" y="86"/>
                  </a:cubicBezTo>
                  <a:lnTo>
                    <a:pt x="47" y="86"/>
                  </a:lnTo>
                  <a:cubicBezTo>
                    <a:pt x="48" y="85"/>
                    <a:pt x="48" y="85"/>
                    <a:pt x="48" y="84"/>
                  </a:cubicBezTo>
                  <a:cubicBezTo>
                    <a:pt x="48" y="84"/>
                    <a:pt x="48" y="84"/>
                    <a:pt x="49" y="83"/>
                  </a:cubicBezTo>
                  <a:cubicBezTo>
                    <a:pt x="49" y="84"/>
                    <a:pt x="49" y="84"/>
                    <a:pt x="50" y="83"/>
                  </a:cubicBezTo>
                  <a:cubicBezTo>
                    <a:pt x="50" y="83"/>
                    <a:pt x="50" y="83"/>
                    <a:pt x="50" y="83"/>
                  </a:cubicBezTo>
                  <a:cubicBezTo>
                    <a:pt x="49" y="83"/>
                    <a:pt x="49" y="83"/>
                    <a:pt x="49" y="83"/>
                  </a:cubicBezTo>
                  <a:close/>
                  <a:moveTo>
                    <a:pt x="65" y="82"/>
                  </a:moveTo>
                  <a:cubicBezTo>
                    <a:pt x="65" y="83"/>
                    <a:pt x="65" y="83"/>
                    <a:pt x="66" y="83"/>
                  </a:cubicBezTo>
                  <a:cubicBezTo>
                    <a:pt x="66" y="83"/>
                    <a:pt x="66" y="83"/>
                    <a:pt x="66" y="82"/>
                  </a:cubicBezTo>
                  <a:cubicBezTo>
                    <a:pt x="66" y="82"/>
                    <a:pt x="66" y="82"/>
                    <a:pt x="65" y="82"/>
                  </a:cubicBezTo>
                  <a:cubicBezTo>
                    <a:pt x="65" y="82"/>
                    <a:pt x="64" y="82"/>
                    <a:pt x="65" y="82"/>
                  </a:cubicBezTo>
                  <a:close/>
                  <a:moveTo>
                    <a:pt x="43" y="81"/>
                  </a:moveTo>
                  <a:cubicBezTo>
                    <a:pt x="43" y="82"/>
                    <a:pt x="43" y="82"/>
                    <a:pt x="44" y="82"/>
                  </a:cubicBezTo>
                  <a:cubicBezTo>
                    <a:pt x="44" y="82"/>
                    <a:pt x="44" y="82"/>
                    <a:pt x="44" y="82"/>
                  </a:cubicBezTo>
                  <a:cubicBezTo>
                    <a:pt x="44" y="82"/>
                    <a:pt x="43" y="82"/>
                    <a:pt x="43" y="82"/>
                  </a:cubicBezTo>
                  <a:cubicBezTo>
                    <a:pt x="42" y="82"/>
                    <a:pt x="42" y="82"/>
                    <a:pt x="42" y="82"/>
                  </a:cubicBezTo>
                  <a:cubicBezTo>
                    <a:pt x="42" y="83"/>
                    <a:pt x="42" y="84"/>
                    <a:pt x="41" y="84"/>
                  </a:cubicBezTo>
                  <a:cubicBezTo>
                    <a:pt x="41" y="85"/>
                    <a:pt x="42" y="85"/>
                    <a:pt x="43" y="86"/>
                  </a:cubicBezTo>
                  <a:cubicBezTo>
                    <a:pt x="43" y="86"/>
                    <a:pt x="44" y="87"/>
                    <a:pt x="44" y="88"/>
                  </a:cubicBezTo>
                  <a:cubicBezTo>
                    <a:pt x="44" y="88"/>
                    <a:pt x="43" y="88"/>
                    <a:pt x="43" y="88"/>
                  </a:cubicBezTo>
                  <a:cubicBezTo>
                    <a:pt x="42" y="88"/>
                    <a:pt x="42" y="88"/>
                    <a:pt x="42" y="89"/>
                  </a:cubicBezTo>
                  <a:cubicBezTo>
                    <a:pt x="42" y="89"/>
                    <a:pt x="42" y="89"/>
                    <a:pt x="43" y="90"/>
                  </a:cubicBezTo>
                  <a:cubicBezTo>
                    <a:pt x="43" y="90"/>
                    <a:pt x="44" y="90"/>
                    <a:pt x="45" y="90"/>
                  </a:cubicBezTo>
                  <a:cubicBezTo>
                    <a:pt x="45" y="90"/>
                    <a:pt x="46" y="90"/>
                    <a:pt x="46" y="90"/>
                  </a:cubicBezTo>
                  <a:cubicBezTo>
                    <a:pt x="47" y="90"/>
                    <a:pt x="47" y="90"/>
                    <a:pt x="47" y="89"/>
                  </a:cubicBezTo>
                  <a:cubicBezTo>
                    <a:pt x="48" y="89"/>
                    <a:pt x="48" y="89"/>
                    <a:pt x="48" y="89"/>
                  </a:cubicBezTo>
                  <a:cubicBezTo>
                    <a:pt x="48" y="89"/>
                    <a:pt x="48" y="89"/>
                    <a:pt x="49" y="88"/>
                  </a:cubicBezTo>
                  <a:cubicBezTo>
                    <a:pt x="48" y="88"/>
                    <a:pt x="48" y="88"/>
                    <a:pt x="47" y="88"/>
                  </a:cubicBezTo>
                  <a:cubicBezTo>
                    <a:pt x="47" y="89"/>
                    <a:pt x="47" y="89"/>
                    <a:pt x="46" y="89"/>
                  </a:cubicBezTo>
                  <a:cubicBezTo>
                    <a:pt x="46" y="89"/>
                    <a:pt x="45" y="88"/>
                    <a:pt x="45" y="88"/>
                  </a:cubicBezTo>
                  <a:cubicBezTo>
                    <a:pt x="45" y="87"/>
                    <a:pt x="45" y="87"/>
                    <a:pt x="46" y="87"/>
                  </a:cubicBezTo>
                  <a:cubicBezTo>
                    <a:pt x="46" y="87"/>
                    <a:pt x="46" y="87"/>
                    <a:pt x="46" y="86"/>
                  </a:cubicBezTo>
                  <a:cubicBezTo>
                    <a:pt x="46" y="86"/>
                    <a:pt x="46" y="86"/>
                    <a:pt x="46" y="86"/>
                  </a:cubicBezTo>
                  <a:cubicBezTo>
                    <a:pt x="46" y="86"/>
                    <a:pt x="45" y="86"/>
                    <a:pt x="45" y="86"/>
                  </a:cubicBezTo>
                  <a:cubicBezTo>
                    <a:pt x="45" y="86"/>
                    <a:pt x="45" y="85"/>
                    <a:pt x="44" y="85"/>
                  </a:cubicBezTo>
                  <a:cubicBezTo>
                    <a:pt x="44" y="85"/>
                    <a:pt x="44" y="85"/>
                    <a:pt x="44" y="84"/>
                  </a:cubicBezTo>
                  <a:cubicBezTo>
                    <a:pt x="44" y="84"/>
                    <a:pt x="44" y="84"/>
                    <a:pt x="45" y="83"/>
                  </a:cubicBezTo>
                  <a:cubicBezTo>
                    <a:pt x="45" y="83"/>
                    <a:pt x="45" y="83"/>
                    <a:pt x="45" y="83"/>
                  </a:cubicBezTo>
                  <a:cubicBezTo>
                    <a:pt x="46" y="83"/>
                    <a:pt x="46" y="82"/>
                    <a:pt x="46" y="82"/>
                  </a:cubicBezTo>
                  <a:cubicBezTo>
                    <a:pt x="46" y="82"/>
                    <a:pt x="46" y="81"/>
                    <a:pt x="47" y="81"/>
                  </a:cubicBezTo>
                  <a:cubicBezTo>
                    <a:pt x="46" y="81"/>
                    <a:pt x="46" y="81"/>
                    <a:pt x="45" y="81"/>
                  </a:cubicBezTo>
                  <a:cubicBezTo>
                    <a:pt x="44" y="81"/>
                    <a:pt x="44" y="81"/>
                    <a:pt x="43" y="81"/>
                  </a:cubicBezTo>
                  <a:close/>
                  <a:moveTo>
                    <a:pt x="36" y="78"/>
                  </a:moveTo>
                  <a:cubicBezTo>
                    <a:pt x="36" y="78"/>
                    <a:pt x="36" y="78"/>
                    <a:pt x="36" y="78"/>
                  </a:cubicBezTo>
                  <a:cubicBezTo>
                    <a:pt x="36" y="77"/>
                    <a:pt x="36" y="77"/>
                    <a:pt x="36" y="77"/>
                  </a:cubicBezTo>
                  <a:cubicBezTo>
                    <a:pt x="36" y="77"/>
                    <a:pt x="36" y="78"/>
                    <a:pt x="36" y="78"/>
                  </a:cubicBezTo>
                  <a:cubicBezTo>
                    <a:pt x="36" y="78"/>
                    <a:pt x="36" y="78"/>
                    <a:pt x="36" y="78"/>
                  </a:cubicBezTo>
                  <a:close/>
                  <a:moveTo>
                    <a:pt x="54" y="76"/>
                  </a:moveTo>
                  <a:cubicBezTo>
                    <a:pt x="53" y="76"/>
                    <a:pt x="52" y="76"/>
                    <a:pt x="52" y="77"/>
                  </a:cubicBezTo>
                  <a:cubicBezTo>
                    <a:pt x="52" y="77"/>
                    <a:pt x="51" y="78"/>
                    <a:pt x="51" y="79"/>
                  </a:cubicBezTo>
                  <a:cubicBezTo>
                    <a:pt x="52" y="79"/>
                    <a:pt x="53" y="79"/>
                    <a:pt x="53" y="78"/>
                  </a:cubicBezTo>
                  <a:cubicBezTo>
                    <a:pt x="54" y="78"/>
                    <a:pt x="54" y="78"/>
                    <a:pt x="54" y="77"/>
                  </a:cubicBezTo>
                  <a:cubicBezTo>
                    <a:pt x="54" y="77"/>
                    <a:pt x="54" y="77"/>
                    <a:pt x="54" y="77"/>
                  </a:cubicBezTo>
                  <a:cubicBezTo>
                    <a:pt x="54" y="76"/>
                    <a:pt x="54" y="76"/>
                    <a:pt x="54" y="76"/>
                  </a:cubicBezTo>
                  <a:close/>
                  <a:moveTo>
                    <a:pt x="58" y="76"/>
                  </a:moveTo>
                  <a:cubicBezTo>
                    <a:pt x="58" y="76"/>
                    <a:pt x="57" y="77"/>
                    <a:pt x="57" y="77"/>
                  </a:cubicBezTo>
                  <a:cubicBezTo>
                    <a:pt x="57" y="78"/>
                    <a:pt x="57" y="78"/>
                    <a:pt x="56" y="78"/>
                  </a:cubicBezTo>
                  <a:cubicBezTo>
                    <a:pt x="56" y="79"/>
                    <a:pt x="56" y="79"/>
                    <a:pt x="57" y="79"/>
                  </a:cubicBezTo>
                  <a:cubicBezTo>
                    <a:pt x="57" y="79"/>
                    <a:pt x="57" y="79"/>
                    <a:pt x="58" y="78"/>
                  </a:cubicBezTo>
                  <a:cubicBezTo>
                    <a:pt x="58" y="78"/>
                    <a:pt x="58" y="78"/>
                    <a:pt x="58" y="78"/>
                  </a:cubicBezTo>
                  <a:cubicBezTo>
                    <a:pt x="58" y="77"/>
                    <a:pt x="59" y="77"/>
                    <a:pt x="59" y="77"/>
                  </a:cubicBezTo>
                  <a:cubicBezTo>
                    <a:pt x="60" y="77"/>
                    <a:pt x="60" y="76"/>
                    <a:pt x="60" y="76"/>
                  </a:cubicBezTo>
                  <a:cubicBezTo>
                    <a:pt x="60" y="76"/>
                    <a:pt x="60" y="75"/>
                    <a:pt x="59" y="75"/>
                  </a:cubicBezTo>
                  <a:cubicBezTo>
                    <a:pt x="59" y="75"/>
                    <a:pt x="58" y="75"/>
                    <a:pt x="58" y="76"/>
                  </a:cubicBezTo>
                  <a:close/>
                  <a:moveTo>
                    <a:pt x="36" y="76"/>
                  </a:moveTo>
                  <a:cubicBezTo>
                    <a:pt x="36" y="76"/>
                    <a:pt x="36" y="76"/>
                    <a:pt x="36" y="75"/>
                  </a:cubicBezTo>
                  <a:lnTo>
                    <a:pt x="36" y="75"/>
                  </a:lnTo>
                  <a:lnTo>
                    <a:pt x="36" y="76"/>
                  </a:lnTo>
                  <a:close/>
                  <a:moveTo>
                    <a:pt x="44" y="76"/>
                  </a:moveTo>
                  <a:cubicBezTo>
                    <a:pt x="44" y="76"/>
                    <a:pt x="45" y="76"/>
                    <a:pt x="45" y="76"/>
                  </a:cubicBezTo>
                  <a:cubicBezTo>
                    <a:pt x="45" y="75"/>
                    <a:pt x="45" y="75"/>
                    <a:pt x="45" y="75"/>
                  </a:cubicBezTo>
                  <a:cubicBezTo>
                    <a:pt x="44" y="75"/>
                    <a:pt x="44" y="75"/>
                    <a:pt x="44" y="75"/>
                  </a:cubicBezTo>
                  <a:cubicBezTo>
                    <a:pt x="44" y="75"/>
                    <a:pt x="44" y="75"/>
                    <a:pt x="44" y="76"/>
                  </a:cubicBezTo>
                  <a:close/>
                  <a:moveTo>
                    <a:pt x="40" y="71"/>
                  </a:moveTo>
                  <a:cubicBezTo>
                    <a:pt x="40" y="72"/>
                    <a:pt x="40" y="72"/>
                    <a:pt x="41" y="72"/>
                  </a:cubicBezTo>
                  <a:cubicBezTo>
                    <a:pt x="41" y="73"/>
                    <a:pt x="41" y="73"/>
                    <a:pt x="42" y="72"/>
                  </a:cubicBezTo>
                  <a:cubicBezTo>
                    <a:pt x="41" y="72"/>
                    <a:pt x="41" y="72"/>
                    <a:pt x="40" y="71"/>
                  </a:cubicBezTo>
                  <a:close/>
                  <a:moveTo>
                    <a:pt x="40" y="70"/>
                  </a:moveTo>
                  <a:cubicBezTo>
                    <a:pt x="41" y="70"/>
                    <a:pt x="41" y="69"/>
                    <a:pt x="41" y="69"/>
                  </a:cubicBezTo>
                  <a:cubicBezTo>
                    <a:pt x="41" y="69"/>
                    <a:pt x="41" y="69"/>
                    <a:pt x="41" y="69"/>
                  </a:cubicBezTo>
                  <a:cubicBezTo>
                    <a:pt x="40" y="68"/>
                    <a:pt x="40" y="68"/>
                    <a:pt x="40" y="69"/>
                  </a:cubicBezTo>
                  <a:cubicBezTo>
                    <a:pt x="40" y="69"/>
                    <a:pt x="40" y="69"/>
                    <a:pt x="40" y="70"/>
                  </a:cubicBezTo>
                  <a:close/>
                  <a:moveTo>
                    <a:pt x="51" y="69"/>
                  </a:moveTo>
                  <a:cubicBezTo>
                    <a:pt x="52" y="69"/>
                    <a:pt x="52" y="69"/>
                    <a:pt x="52" y="69"/>
                  </a:cubicBezTo>
                  <a:cubicBezTo>
                    <a:pt x="52" y="69"/>
                    <a:pt x="52" y="69"/>
                    <a:pt x="52" y="69"/>
                  </a:cubicBezTo>
                  <a:cubicBezTo>
                    <a:pt x="52" y="68"/>
                    <a:pt x="52" y="68"/>
                    <a:pt x="52" y="68"/>
                  </a:cubicBezTo>
                  <a:cubicBezTo>
                    <a:pt x="52" y="68"/>
                    <a:pt x="52" y="68"/>
                    <a:pt x="52" y="68"/>
                  </a:cubicBezTo>
                  <a:cubicBezTo>
                    <a:pt x="51" y="68"/>
                    <a:pt x="51" y="69"/>
                    <a:pt x="51" y="69"/>
                  </a:cubicBezTo>
                  <a:close/>
                  <a:moveTo>
                    <a:pt x="55" y="68"/>
                  </a:moveTo>
                  <a:cubicBezTo>
                    <a:pt x="55" y="68"/>
                    <a:pt x="55" y="68"/>
                    <a:pt x="56" y="68"/>
                  </a:cubicBezTo>
                  <a:cubicBezTo>
                    <a:pt x="56" y="68"/>
                    <a:pt x="56" y="68"/>
                    <a:pt x="57" y="67"/>
                  </a:cubicBezTo>
                  <a:cubicBezTo>
                    <a:pt x="57" y="67"/>
                    <a:pt x="57" y="67"/>
                    <a:pt x="57" y="66"/>
                  </a:cubicBezTo>
                  <a:cubicBezTo>
                    <a:pt x="57" y="66"/>
                    <a:pt x="56" y="67"/>
                    <a:pt x="56" y="67"/>
                  </a:cubicBezTo>
                  <a:cubicBezTo>
                    <a:pt x="56" y="67"/>
                    <a:pt x="55" y="67"/>
                    <a:pt x="55" y="67"/>
                  </a:cubicBezTo>
                  <a:lnTo>
                    <a:pt x="55" y="68"/>
                  </a:lnTo>
                  <a:close/>
                  <a:moveTo>
                    <a:pt x="51" y="66"/>
                  </a:moveTo>
                  <a:lnTo>
                    <a:pt x="51" y="66"/>
                  </a:lnTo>
                  <a:cubicBezTo>
                    <a:pt x="51" y="66"/>
                    <a:pt x="51" y="66"/>
                    <a:pt x="52" y="66"/>
                  </a:cubicBezTo>
                  <a:cubicBezTo>
                    <a:pt x="52" y="66"/>
                    <a:pt x="52" y="66"/>
                    <a:pt x="52" y="66"/>
                  </a:cubicBezTo>
                  <a:cubicBezTo>
                    <a:pt x="52" y="66"/>
                    <a:pt x="51" y="66"/>
                    <a:pt x="51" y="66"/>
                  </a:cubicBezTo>
                  <a:cubicBezTo>
                    <a:pt x="51" y="66"/>
                    <a:pt x="51" y="66"/>
                    <a:pt x="51" y="66"/>
                  </a:cubicBezTo>
                  <a:close/>
                  <a:moveTo>
                    <a:pt x="48" y="65"/>
                  </a:moveTo>
                  <a:cubicBezTo>
                    <a:pt x="48" y="66"/>
                    <a:pt x="48" y="66"/>
                    <a:pt x="47" y="67"/>
                  </a:cubicBezTo>
                  <a:cubicBezTo>
                    <a:pt x="47" y="67"/>
                    <a:pt x="48" y="68"/>
                    <a:pt x="48" y="68"/>
                  </a:cubicBezTo>
                  <a:cubicBezTo>
                    <a:pt x="48" y="68"/>
                    <a:pt x="48" y="69"/>
                    <a:pt x="48" y="69"/>
                  </a:cubicBezTo>
                  <a:cubicBezTo>
                    <a:pt x="48" y="69"/>
                    <a:pt x="48" y="70"/>
                    <a:pt x="49" y="69"/>
                  </a:cubicBezTo>
                  <a:cubicBezTo>
                    <a:pt x="49" y="69"/>
                    <a:pt x="49" y="69"/>
                    <a:pt x="49" y="69"/>
                  </a:cubicBezTo>
                  <a:cubicBezTo>
                    <a:pt x="49" y="69"/>
                    <a:pt x="49" y="68"/>
                    <a:pt x="49" y="68"/>
                  </a:cubicBezTo>
                  <a:cubicBezTo>
                    <a:pt x="49" y="68"/>
                    <a:pt x="49" y="68"/>
                    <a:pt x="49" y="68"/>
                  </a:cubicBezTo>
                  <a:cubicBezTo>
                    <a:pt x="49" y="68"/>
                    <a:pt x="49" y="68"/>
                    <a:pt x="50" y="67"/>
                  </a:cubicBezTo>
                  <a:cubicBezTo>
                    <a:pt x="50" y="67"/>
                    <a:pt x="50" y="67"/>
                    <a:pt x="50" y="67"/>
                  </a:cubicBezTo>
                  <a:cubicBezTo>
                    <a:pt x="50" y="66"/>
                    <a:pt x="50" y="66"/>
                    <a:pt x="49" y="66"/>
                  </a:cubicBezTo>
                  <a:cubicBezTo>
                    <a:pt x="49" y="66"/>
                    <a:pt x="49" y="65"/>
                    <a:pt x="48" y="65"/>
                  </a:cubicBezTo>
                  <a:close/>
                  <a:moveTo>
                    <a:pt x="44" y="66"/>
                  </a:moveTo>
                  <a:cubicBezTo>
                    <a:pt x="44" y="66"/>
                    <a:pt x="44" y="66"/>
                    <a:pt x="44" y="67"/>
                  </a:cubicBezTo>
                  <a:cubicBezTo>
                    <a:pt x="44" y="67"/>
                    <a:pt x="45" y="67"/>
                    <a:pt x="45" y="67"/>
                  </a:cubicBezTo>
                  <a:cubicBezTo>
                    <a:pt x="45" y="66"/>
                    <a:pt x="45" y="66"/>
                    <a:pt x="45" y="66"/>
                  </a:cubicBezTo>
                  <a:cubicBezTo>
                    <a:pt x="45" y="66"/>
                    <a:pt x="45" y="65"/>
                    <a:pt x="45" y="65"/>
                  </a:cubicBezTo>
                  <a:cubicBezTo>
                    <a:pt x="44" y="66"/>
                    <a:pt x="44" y="66"/>
                    <a:pt x="44" y="66"/>
                  </a:cubicBezTo>
                  <a:close/>
                  <a:moveTo>
                    <a:pt x="39" y="65"/>
                  </a:moveTo>
                  <a:cubicBezTo>
                    <a:pt x="39" y="66"/>
                    <a:pt x="39" y="66"/>
                    <a:pt x="40" y="66"/>
                  </a:cubicBezTo>
                  <a:cubicBezTo>
                    <a:pt x="40" y="66"/>
                    <a:pt x="40" y="66"/>
                    <a:pt x="40" y="65"/>
                  </a:cubicBezTo>
                  <a:cubicBezTo>
                    <a:pt x="40" y="65"/>
                    <a:pt x="40" y="65"/>
                    <a:pt x="40" y="65"/>
                  </a:cubicBezTo>
                  <a:cubicBezTo>
                    <a:pt x="40" y="65"/>
                    <a:pt x="39" y="65"/>
                    <a:pt x="39" y="65"/>
                  </a:cubicBezTo>
                  <a:close/>
                  <a:moveTo>
                    <a:pt x="59" y="65"/>
                  </a:moveTo>
                  <a:cubicBezTo>
                    <a:pt x="59" y="65"/>
                    <a:pt x="59" y="64"/>
                    <a:pt x="60" y="64"/>
                  </a:cubicBezTo>
                  <a:cubicBezTo>
                    <a:pt x="59" y="64"/>
                    <a:pt x="59" y="64"/>
                    <a:pt x="59" y="64"/>
                  </a:cubicBezTo>
                  <a:cubicBezTo>
                    <a:pt x="59" y="64"/>
                    <a:pt x="59" y="64"/>
                    <a:pt x="59" y="65"/>
                  </a:cubicBezTo>
                  <a:close/>
                  <a:moveTo>
                    <a:pt x="48" y="64"/>
                  </a:moveTo>
                  <a:cubicBezTo>
                    <a:pt x="48" y="64"/>
                    <a:pt x="48" y="64"/>
                    <a:pt x="48" y="64"/>
                  </a:cubicBezTo>
                  <a:cubicBezTo>
                    <a:pt x="48" y="64"/>
                    <a:pt x="48" y="64"/>
                    <a:pt x="48" y="65"/>
                  </a:cubicBezTo>
                  <a:cubicBezTo>
                    <a:pt x="49" y="65"/>
                    <a:pt x="49" y="65"/>
                    <a:pt x="50" y="64"/>
                  </a:cubicBezTo>
                  <a:cubicBezTo>
                    <a:pt x="50" y="64"/>
                    <a:pt x="50" y="64"/>
                    <a:pt x="50" y="64"/>
                  </a:cubicBezTo>
                  <a:cubicBezTo>
                    <a:pt x="50" y="64"/>
                    <a:pt x="50" y="64"/>
                    <a:pt x="50" y="64"/>
                  </a:cubicBezTo>
                  <a:cubicBezTo>
                    <a:pt x="49" y="63"/>
                    <a:pt x="49" y="63"/>
                    <a:pt x="49" y="63"/>
                  </a:cubicBezTo>
                  <a:cubicBezTo>
                    <a:pt x="48" y="63"/>
                    <a:pt x="48" y="63"/>
                    <a:pt x="48" y="64"/>
                  </a:cubicBezTo>
                  <a:close/>
                  <a:moveTo>
                    <a:pt x="35" y="62"/>
                  </a:moveTo>
                  <a:cubicBezTo>
                    <a:pt x="35" y="62"/>
                    <a:pt x="35" y="61"/>
                    <a:pt x="34" y="61"/>
                  </a:cubicBezTo>
                  <a:cubicBezTo>
                    <a:pt x="34" y="62"/>
                    <a:pt x="35" y="62"/>
                    <a:pt x="35" y="62"/>
                  </a:cubicBezTo>
                  <a:close/>
                  <a:moveTo>
                    <a:pt x="59" y="62"/>
                  </a:moveTo>
                  <a:cubicBezTo>
                    <a:pt x="59" y="62"/>
                    <a:pt x="59" y="62"/>
                    <a:pt x="59" y="63"/>
                  </a:cubicBezTo>
                  <a:cubicBezTo>
                    <a:pt x="59" y="63"/>
                    <a:pt x="60" y="64"/>
                    <a:pt x="60" y="64"/>
                  </a:cubicBezTo>
                  <a:cubicBezTo>
                    <a:pt x="60" y="64"/>
                    <a:pt x="61" y="63"/>
                    <a:pt x="61" y="63"/>
                  </a:cubicBezTo>
                  <a:cubicBezTo>
                    <a:pt x="61" y="62"/>
                    <a:pt x="61" y="62"/>
                    <a:pt x="61" y="62"/>
                  </a:cubicBezTo>
                  <a:cubicBezTo>
                    <a:pt x="62" y="61"/>
                    <a:pt x="62" y="61"/>
                    <a:pt x="62" y="61"/>
                  </a:cubicBezTo>
                  <a:cubicBezTo>
                    <a:pt x="62" y="61"/>
                    <a:pt x="62" y="61"/>
                    <a:pt x="62" y="60"/>
                  </a:cubicBezTo>
                  <a:cubicBezTo>
                    <a:pt x="62" y="60"/>
                    <a:pt x="61" y="60"/>
                    <a:pt x="60" y="60"/>
                  </a:cubicBezTo>
                  <a:cubicBezTo>
                    <a:pt x="60" y="61"/>
                    <a:pt x="59" y="61"/>
                    <a:pt x="59" y="62"/>
                  </a:cubicBezTo>
                  <a:close/>
                  <a:moveTo>
                    <a:pt x="33" y="60"/>
                  </a:moveTo>
                  <a:cubicBezTo>
                    <a:pt x="33" y="61"/>
                    <a:pt x="33" y="61"/>
                    <a:pt x="34" y="61"/>
                  </a:cubicBezTo>
                  <a:lnTo>
                    <a:pt x="34" y="60"/>
                  </a:lnTo>
                  <a:cubicBezTo>
                    <a:pt x="34" y="60"/>
                    <a:pt x="34" y="59"/>
                    <a:pt x="33" y="59"/>
                  </a:cubicBezTo>
                  <a:cubicBezTo>
                    <a:pt x="33" y="60"/>
                    <a:pt x="33" y="60"/>
                    <a:pt x="33" y="60"/>
                  </a:cubicBezTo>
                  <a:cubicBezTo>
                    <a:pt x="33" y="60"/>
                    <a:pt x="33" y="60"/>
                    <a:pt x="33" y="60"/>
                  </a:cubicBezTo>
                  <a:close/>
                  <a:moveTo>
                    <a:pt x="42" y="57"/>
                  </a:moveTo>
                  <a:cubicBezTo>
                    <a:pt x="42" y="57"/>
                    <a:pt x="42" y="57"/>
                    <a:pt x="42" y="58"/>
                  </a:cubicBezTo>
                  <a:cubicBezTo>
                    <a:pt x="43" y="58"/>
                    <a:pt x="43" y="57"/>
                    <a:pt x="43" y="57"/>
                  </a:cubicBezTo>
                  <a:cubicBezTo>
                    <a:pt x="43" y="57"/>
                    <a:pt x="43" y="57"/>
                    <a:pt x="42" y="57"/>
                  </a:cubicBezTo>
                  <a:cubicBezTo>
                    <a:pt x="42" y="57"/>
                    <a:pt x="42" y="57"/>
                    <a:pt x="42" y="57"/>
                  </a:cubicBezTo>
                  <a:close/>
                  <a:moveTo>
                    <a:pt x="62" y="48"/>
                  </a:moveTo>
                  <a:cubicBezTo>
                    <a:pt x="62" y="49"/>
                    <a:pt x="62" y="49"/>
                    <a:pt x="62" y="49"/>
                  </a:cubicBezTo>
                  <a:cubicBezTo>
                    <a:pt x="63" y="49"/>
                    <a:pt x="63" y="49"/>
                    <a:pt x="63" y="49"/>
                  </a:cubicBezTo>
                  <a:cubicBezTo>
                    <a:pt x="63" y="48"/>
                    <a:pt x="63" y="48"/>
                    <a:pt x="62" y="48"/>
                  </a:cubicBezTo>
                  <a:close/>
                  <a:moveTo>
                    <a:pt x="18" y="39"/>
                  </a:moveTo>
                  <a:cubicBezTo>
                    <a:pt x="17" y="39"/>
                    <a:pt x="17" y="39"/>
                    <a:pt x="17" y="39"/>
                  </a:cubicBezTo>
                  <a:cubicBezTo>
                    <a:pt x="17" y="39"/>
                    <a:pt x="17" y="40"/>
                    <a:pt x="17" y="40"/>
                  </a:cubicBezTo>
                  <a:cubicBezTo>
                    <a:pt x="17" y="40"/>
                    <a:pt x="17" y="40"/>
                    <a:pt x="17" y="40"/>
                  </a:cubicBezTo>
                  <a:cubicBezTo>
                    <a:pt x="18" y="40"/>
                    <a:pt x="18" y="40"/>
                    <a:pt x="18" y="39"/>
                  </a:cubicBezTo>
                  <a:close/>
                  <a:moveTo>
                    <a:pt x="78" y="36"/>
                  </a:moveTo>
                  <a:cubicBezTo>
                    <a:pt x="78" y="36"/>
                    <a:pt x="78" y="36"/>
                    <a:pt x="78" y="35"/>
                  </a:cubicBezTo>
                  <a:cubicBezTo>
                    <a:pt x="78" y="35"/>
                    <a:pt x="77" y="35"/>
                    <a:pt x="77" y="35"/>
                  </a:cubicBezTo>
                  <a:cubicBezTo>
                    <a:pt x="77" y="35"/>
                    <a:pt x="76" y="35"/>
                    <a:pt x="76" y="35"/>
                  </a:cubicBezTo>
                  <a:cubicBezTo>
                    <a:pt x="76" y="36"/>
                    <a:pt x="76" y="36"/>
                    <a:pt x="76" y="36"/>
                  </a:cubicBezTo>
                  <a:cubicBezTo>
                    <a:pt x="76" y="37"/>
                    <a:pt x="76" y="37"/>
                    <a:pt x="77" y="37"/>
                  </a:cubicBezTo>
                  <a:cubicBezTo>
                    <a:pt x="78" y="37"/>
                    <a:pt x="78" y="37"/>
                    <a:pt x="78" y="36"/>
                  </a:cubicBezTo>
                  <a:close/>
                  <a:moveTo>
                    <a:pt x="86" y="36"/>
                  </a:moveTo>
                  <a:cubicBezTo>
                    <a:pt x="86" y="36"/>
                    <a:pt x="86" y="36"/>
                    <a:pt x="86" y="36"/>
                  </a:cubicBezTo>
                  <a:cubicBezTo>
                    <a:pt x="87" y="36"/>
                    <a:pt x="87" y="36"/>
                    <a:pt x="87" y="36"/>
                  </a:cubicBezTo>
                  <a:cubicBezTo>
                    <a:pt x="87" y="35"/>
                    <a:pt x="87" y="35"/>
                    <a:pt x="87" y="34"/>
                  </a:cubicBezTo>
                  <a:cubicBezTo>
                    <a:pt x="86" y="34"/>
                    <a:pt x="86" y="34"/>
                    <a:pt x="86" y="34"/>
                  </a:cubicBezTo>
                  <a:cubicBezTo>
                    <a:pt x="85" y="35"/>
                    <a:pt x="85" y="35"/>
                    <a:pt x="86" y="36"/>
                  </a:cubicBezTo>
                  <a:close/>
                  <a:moveTo>
                    <a:pt x="95" y="34"/>
                  </a:moveTo>
                  <a:cubicBezTo>
                    <a:pt x="96" y="34"/>
                    <a:pt x="96" y="34"/>
                    <a:pt x="96" y="33"/>
                  </a:cubicBezTo>
                  <a:cubicBezTo>
                    <a:pt x="96" y="33"/>
                    <a:pt x="96" y="33"/>
                    <a:pt x="95" y="33"/>
                  </a:cubicBezTo>
                  <a:cubicBezTo>
                    <a:pt x="95" y="33"/>
                    <a:pt x="95" y="34"/>
                    <a:pt x="95" y="34"/>
                  </a:cubicBezTo>
                  <a:close/>
                  <a:moveTo>
                    <a:pt x="53" y="34"/>
                  </a:moveTo>
                  <a:cubicBezTo>
                    <a:pt x="53" y="34"/>
                    <a:pt x="53" y="34"/>
                    <a:pt x="53" y="34"/>
                  </a:cubicBezTo>
                  <a:cubicBezTo>
                    <a:pt x="53" y="34"/>
                    <a:pt x="53" y="34"/>
                    <a:pt x="53" y="34"/>
                  </a:cubicBezTo>
                  <a:cubicBezTo>
                    <a:pt x="53" y="34"/>
                    <a:pt x="54" y="34"/>
                    <a:pt x="54" y="34"/>
                  </a:cubicBezTo>
                  <a:cubicBezTo>
                    <a:pt x="54" y="33"/>
                    <a:pt x="54" y="33"/>
                    <a:pt x="54" y="32"/>
                  </a:cubicBezTo>
                  <a:cubicBezTo>
                    <a:pt x="54" y="32"/>
                    <a:pt x="53" y="32"/>
                    <a:pt x="53" y="33"/>
                  </a:cubicBezTo>
                  <a:cubicBezTo>
                    <a:pt x="52" y="33"/>
                    <a:pt x="52" y="33"/>
                    <a:pt x="53" y="34"/>
                  </a:cubicBezTo>
                  <a:close/>
                  <a:moveTo>
                    <a:pt x="28" y="31"/>
                  </a:moveTo>
                  <a:cubicBezTo>
                    <a:pt x="27" y="31"/>
                    <a:pt x="27" y="31"/>
                    <a:pt x="27" y="32"/>
                  </a:cubicBezTo>
                  <a:cubicBezTo>
                    <a:pt x="28" y="32"/>
                    <a:pt x="29" y="32"/>
                    <a:pt x="30" y="33"/>
                  </a:cubicBezTo>
                  <a:cubicBezTo>
                    <a:pt x="30" y="32"/>
                    <a:pt x="30" y="32"/>
                    <a:pt x="29" y="31"/>
                  </a:cubicBezTo>
                  <a:cubicBezTo>
                    <a:pt x="29" y="31"/>
                    <a:pt x="28" y="31"/>
                    <a:pt x="28" y="31"/>
                  </a:cubicBezTo>
                  <a:close/>
                  <a:moveTo>
                    <a:pt x="64" y="30"/>
                  </a:moveTo>
                  <a:cubicBezTo>
                    <a:pt x="64" y="31"/>
                    <a:pt x="65" y="32"/>
                    <a:pt x="66" y="32"/>
                  </a:cubicBezTo>
                  <a:cubicBezTo>
                    <a:pt x="66" y="32"/>
                    <a:pt x="66" y="31"/>
                    <a:pt x="66" y="31"/>
                  </a:cubicBezTo>
                  <a:cubicBezTo>
                    <a:pt x="66" y="30"/>
                    <a:pt x="66" y="30"/>
                    <a:pt x="65" y="30"/>
                  </a:cubicBezTo>
                  <a:cubicBezTo>
                    <a:pt x="65" y="30"/>
                    <a:pt x="65" y="30"/>
                    <a:pt x="64" y="30"/>
                  </a:cubicBezTo>
                  <a:close/>
                  <a:moveTo>
                    <a:pt x="67" y="22"/>
                  </a:moveTo>
                  <a:cubicBezTo>
                    <a:pt x="67" y="22"/>
                    <a:pt x="68" y="22"/>
                    <a:pt x="67" y="21"/>
                  </a:cubicBezTo>
                  <a:cubicBezTo>
                    <a:pt x="67" y="20"/>
                    <a:pt x="66" y="20"/>
                    <a:pt x="66" y="21"/>
                  </a:cubicBezTo>
                  <a:cubicBezTo>
                    <a:pt x="66" y="21"/>
                    <a:pt x="66" y="21"/>
                    <a:pt x="66" y="22"/>
                  </a:cubicBezTo>
                  <a:cubicBezTo>
                    <a:pt x="66" y="22"/>
                    <a:pt x="66" y="22"/>
                    <a:pt x="67" y="22"/>
                  </a:cubicBezTo>
                  <a:close/>
                  <a:moveTo>
                    <a:pt x="111" y="8"/>
                  </a:moveTo>
                  <a:cubicBezTo>
                    <a:pt x="112" y="8"/>
                    <a:pt x="112" y="7"/>
                    <a:pt x="111" y="7"/>
                  </a:cubicBezTo>
                  <a:cubicBezTo>
                    <a:pt x="111" y="7"/>
                    <a:pt x="111" y="7"/>
                    <a:pt x="111" y="7"/>
                  </a:cubicBezTo>
                  <a:cubicBezTo>
                    <a:pt x="111" y="7"/>
                    <a:pt x="111" y="7"/>
                    <a:pt x="111" y="7"/>
                  </a:cubicBezTo>
                  <a:cubicBezTo>
                    <a:pt x="111" y="8"/>
                    <a:pt x="111" y="8"/>
                    <a:pt x="111" y="8"/>
                  </a:cubicBezTo>
                  <a:close/>
                  <a:moveTo>
                    <a:pt x="113" y="7"/>
                  </a:moveTo>
                  <a:cubicBezTo>
                    <a:pt x="114" y="7"/>
                    <a:pt x="114" y="7"/>
                    <a:pt x="114" y="6"/>
                  </a:cubicBezTo>
                  <a:cubicBezTo>
                    <a:pt x="113" y="6"/>
                    <a:pt x="113" y="6"/>
                    <a:pt x="113" y="7"/>
                  </a:cubicBezTo>
                  <a:close/>
                  <a:moveTo>
                    <a:pt x="57" y="5"/>
                  </a:moveTo>
                  <a:cubicBezTo>
                    <a:pt x="57" y="5"/>
                    <a:pt x="57" y="5"/>
                    <a:pt x="57" y="5"/>
                  </a:cubicBezTo>
                  <a:cubicBezTo>
                    <a:pt x="57" y="5"/>
                    <a:pt x="57" y="5"/>
                    <a:pt x="57" y="5"/>
                  </a:cubicBezTo>
                  <a:cubicBezTo>
                    <a:pt x="57" y="5"/>
                    <a:pt x="57" y="5"/>
                    <a:pt x="57" y="5"/>
                  </a:cubicBezTo>
                  <a:lnTo>
                    <a:pt x="57" y="5"/>
                  </a:lnTo>
                  <a:close/>
                  <a:moveTo>
                    <a:pt x="77" y="6"/>
                  </a:moveTo>
                  <a:cubicBezTo>
                    <a:pt x="78" y="6"/>
                    <a:pt x="78" y="6"/>
                    <a:pt x="78" y="6"/>
                  </a:cubicBezTo>
                  <a:cubicBezTo>
                    <a:pt x="78" y="5"/>
                    <a:pt x="78" y="5"/>
                    <a:pt x="78" y="5"/>
                  </a:cubicBezTo>
                  <a:cubicBezTo>
                    <a:pt x="78" y="5"/>
                    <a:pt x="78" y="5"/>
                    <a:pt x="78" y="5"/>
                  </a:cubicBezTo>
                  <a:lnTo>
                    <a:pt x="77" y="5"/>
                  </a:lnTo>
                  <a:cubicBezTo>
                    <a:pt x="77" y="5"/>
                    <a:pt x="77" y="6"/>
                    <a:pt x="77" y="6"/>
                  </a:cubicBezTo>
                  <a:close/>
                  <a:moveTo>
                    <a:pt x="87" y="5"/>
                  </a:moveTo>
                  <a:cubicBezTo>
                    <a:pt x="87" y="5"/>
                    <a:pt x="87" y="5"/>
                    <a:pt x="87" y="5"/>
                  </a:cubicBezTo>
                  <a:cubicBezTo>
                    <a:pt x="88" y="5"/>
                    <a:pt x="88" y="5"/>
                    <a:pt x="88" y="5"/>
                  </a:cubicBezTo>
                  <a:cubicBezTo>
                    <a:pt x="88" y="5"/>
                    <a:pt x="88" y="5"/>
                    <a:pt x="88" y="5"/>
                  </a:cubicBezTo>
                  <a:cubicBezTo>
                    <a:pt x="88" y="5"/>
                    <a:pt x="88" y="5"/>
                    <a:pt x="88" y="5"/>
                  </a:cubicBezTo>
                  <a:lnTo>
                    <a:pt x="87" y="5"/>
                  </a:lnTo>
                  <a:close/>
                  <a:moveTo>
                    <a:pt x="39" y="6"/>
                  </a:moveTo>
                  <a:cubicBezTo>
                    <a:pt x="39" y="5"/>
                    <a:pt x="39" y="5"/>
                    <a:pt x="39" y="5"/>
                  </a:cubicBezTo>
                  <a:cubicBezTo>
                    <a:pt x="39" y="4"/>
                    <a:pt x="39" y="4"/>
                    <a:pt x="39" y="4"/>
                  </a:cubicBezTo>
                  <a:cubicBezTo>
                    <a:pt x="39" y="5"/>
                    <a:pt x="39" y="5"/>
                    <a:pt x="39" y="5"/>
                  </a:cubicBezTo>
                  <a:cubicBezTo>
                    <a:pt x="39" y="6"/>
                    <a:pt x="39" y="6"/>
                    <a:pt x="39" y="6"/>
                  </a:cubicBezTo>
                  <a:close/>
                  <a:moveTo>
                    <a:pt x="55" y="5"/>
                  </a:moveTo>
                  <a:cubicBezTo>
                    <a:pt x="55" y="5"/>
                    <a:pt x="55" y="4"/>
                    <a:pt x="54" y="4"/>
                  </a:cubicBezTo>
                  <a:cubicBezTo>
                    <a:pt x="54" y="4"/>
                    <a:pt x="53" y="4"/>
                    <a:pt x="53" y="5"/>
                  </a:cubicBezTo>
                  <a:cubicBezTo>
                    <a:pt x="53" y="6"/>
                    <a:pt x="54" y="6"/>
                    <a:pt x="54" y="6"/>
                  </a:cubicBezTo>
                  <a:cubicBezTo>
                    <a:pt x="55" y="6"/>
                    <a:pt x="55" y="6"/>
                    <a:pt x="55" y="5"/>
                  </a:cubicBezTo>
                  <a:close/>
                  <a:moveTo>
                    <a:pt x="98" y="5"/>
                  </a:moveTo>
                  <a:cubicBezTo>
                    <a:pt x="98" y="6"/>
                    <a:pt x="98" y="6"/>
                    <a:pt x="99" y="6"/>
                  </a:cubicBezTo>
                  <a:cubicBezTo>
                    <a:pt x="99" y="6"/>
                    <a:pt x="99" y="6"/>
                    <a:pt x="99" y="5"/>
                  </a:cubicBezTo>
                  <a:cubicBezTo>
                    <a:pt x="99" y="4"/>
                    <a:pt x="99" y="4"/>
                    <a:pt x="98" y="4"/>
                  </a:cubicBezTo>
                  <a:cubicBezTo>
                    <a:pt x="98" y="4"/>
                    <a:pt x="98" y="4"/>
                    <a:pt x="98" y="5"/>
                  </a:cubicBezTo>
                  <a:close/>
                  <a:moveTo>
                    <a:pt x="109" y="3"/>
                  </a:moveTo>
                  <a:cubicBezTo>
                    <a:pt x="109" y="3"/>
                    <a:pt x="109" y="4"/>
                    <a:pt x="109" y="4"/>
                  </a:cubicBezTo>
                  <a:cubicBezTo>
                    <a:pt x="108" y="4"/>
                    <a:pt x="108" y="5"/>
                    <a:pt x="109" y="5"/>
                  </a:cubicBezTo>
                  <a:cubicBezTo>
                    <a:pt x="109" y="6"/>
                    <a:pt x="109" y="6"/>
                    <a:pt x="110" y="6"/>
                  </a:cubicBezTo>
                  <a:cubicBezTo>
                    <a:pt x="110" y="6"/>
                    <a:pt x="110" y="5"/>
                    <a:pt x="111" y="5"/>
                  </a:cubicBezTo>
                  <a:cubicBezTo>
                    <a:pt x="111" y="5"/>
                    <a:pt x="111" y="4"/>
                    <a:pt x="110" y="4"/>
                  </a:cubicBezTo>
                  <a:cubicBezTo>
                    <a:pt x="110" y="3"/>
                    <a:pt x="110" y="3"/>
                    <a:pt x="109" y="3"/>
                  </a:cubicBezTo>
                  <a:close/>
                  <a:moveTo>
                    <a:pt x="102" y="4"/>
                  </a:moveTo>
                  <a:cubicBezTo>
                    <a:pt x="102" y="3"/>
                    <a:pt x="102" y="3"/>
                    <a:pt x="101" y="4"/>
                  </a:cubicBezTo>
                  <a:cubicBezTo>
                    <a:pt x="100" y="4"/>
                    <a:pt x="100" y="5"/>
                    <a:pt x="100" y="5"/>
                  </a:cubicBezTo>
                  <a:cubicBezTo>
                    <a:pt x="100" y="6"/>
                    <a:pt x="101" y="6"/>
                    <a:pt x="101" y="5"/>
                  </a:cubicBezTo>
                  <a:cubicBezTo>
                    <a:pt x="102" y="5"/>
                    <a:pt x="102" y="5"/>
                    <a:pt x="102" y="4"/>
                  </a:cubicBezTo>
                  <a:close/>
                  <a:moveTo>
                    <a:pt x="81" y="5"/>
                  </a:moveTo>
                  <a:cubicBezTo>
                    <a:pt x="82" y="4"/>
                    <a:pt x="82" y="4"/>
                    <a:pt x="82" y="4"/>
                  </a:cubicBezTo>
                  <a:cubicBezTo>
                    <a:pt x="81" y="4"/>
                    <a:pt x="81" y="4"/>
                    <a:pt x="81" y="4"/>
                  </a:cubicBezTo>
                  <a:cubicBezTo>
                    <a:pt x="81" y="4"/>
                    <a:pt x="81" y="4"/>
                    <a:pt x="81" y="4"/>
                  </a:cubicBezTo>
                  <a:cubicBezTo>
                    <a:pt x="81" y="4"/>
                    <a:pt x="81" y="4"/>
                    <a:pt x="81" y="5"/>
                  </a:cubicBezTo>
                  <a:close/>
                  <a:moveTo>
                    <a:pt x="41" y="5"/>
                  </a:moveTo>
                  <a:cubicBezTo>
                    <a:pt x="41" y="5"/>
                    <a:pt x="41" y="5"/>
                    <a:pt x="41" y="5"/>
                  </a:cubicBezTo>
                  <a:cubicBezTo>
                    <a:pt x="41" y="5"/>
                    <a:pt x="41" y="5"/>
                    <a:pt x="41" y="5"/>
                  </a:cubicBezTo>
                  <a:cubicBezTo>
                    <a:pt x="42" y="6"/>
                    <a:pt x="42" y="6"/>
                    <a:pt x="43" y="5"/>
                  </a:cubicBezTo>
                  <a:cubicBezTo>
                    <a:pt x="43" y="5"/>
                    <a:pt x="43" y="4"/>
                    <a:pt x="43" y="4"/>
                  </a:cubicBezTo>
                  <a:cubicBezTo>
                    <a:pt x="43" y="4"/>
                    <a:pt x="43" y="3"/>
                    <a:pt x="43" y="3"/>
                  </a:cubicBezTo>
                  <a:cubicBezTo>
                    <a:pt x="43" y="4"/>
                    <a:pt x="43" y="4"/>
                    <a:pt x="42" y="4"/>
                  </a:cubicBezTo>
                  <a:cubicBezTo>
                    <a:pt x="42" y="4"/>
                    <a:pt x="41" y="4"/>
                    <a:pt x="41" y="5"/>
                  </a:cubicBezTo>
                  <a:close/>
                  <a:moveTo>
                    <a:pt x="87" y="4"/>
                  </a:moveTo>
                  <a:cubicBezTo>
                    <a:pt x="87" y="4"/>
                    <a:pt x="87" y="3"/>
                    <a:pt x="87" y="3"/>
                  </a:cubicBezTo>
                  <a:cubicBezTo>
                    <a:pt x="87" y="3"/>
                    <a:pt x="86" y="3"/>
                    <a:pt x="86" y="3"/>
                  </a:cubicBezTo>
                  <a:cubicBezTo>
                    <a:pt x="86" y="3"/>
                    <a:pt x="86" y="3"/>
                    <a:pt x="86" y="3"/>
                  </a:cubicBezTo>
                  <a:cubicBezTo>
                    <a:pt x="86" y="3"/>
                    <a:pt x="86" y="3"/>
                    <a:pt x="86" y="3"/>
                  </a:cubicBezTo>
                  <a:lnTo>
                    <a:pt x="87" y="4"/>
                  </a:lnTo>
                  <a:close/>
                  <a:moveTo>
                    <a:pt x="67" y="4"/>
                  </a:moveTo>
                  <a:cubicBezTo>
                    <a:pt x="67" y="4"/>
                    <a:pt x="67" y="4"/>
                    <a:pt x="67" y="3"/>
                  </a:cubicBezTo>
                  <a:cubicBezTo>
                    <a:pt x="67" y="3"/>
                    <a:pt x="67" y="3"/>
                    <a:pt x="67" y="3"/>
                  </a:cubicBezTo>
                  <a:lnTo>
                    <a:pt x="67" y="3"/>
                  </a:lnTo>
                  <a:lnTo>
                    <a:pt x="67" y="3"/>
                  </a:lnTo>
                  <a:cubicBezTo>
                    <a:pt x="66" y="3"/>
                    <a:pt x="66" y="3"/>
                    <a:pt x="66" y="3"/>
                  </a:cubicBezTo>
                  <a:cubicBezTo>
                    <a:pt x="66" y="4"/>
                    <a:pt x="66" y="4"/>
                    <a:pt x="67" y="4"/>
                  </a:cubicBezTo>
                  <a:close/>
                  <a:moveTo>
                    <a:pt x="107" y="3"/>
                  </a:moveTo>
                  <a:cubicBezTo>
                    <a:pt x="107" y="3"/>
                    <a:pt x="107" y="3"/>
                    <a:pt x="107" y="2"/>
                  </a:cubicBezTo>
                  <a:cubicBezTo>
                    <a:pt x="107" y="2"/>
                    <a:pt x="106" y="2"/>
                    <a:pt x="106" y="2"/>
                  </a:cubicBezTo>
                  <a:cubicBezTo>
                    <a:pt x="106" y="2"/>
                    <a:pt x="105" y="2"/>
                    <a:pt x="105" y="2"/>
                  </a:cubicBezTo>
                  <a:cubicBezTo>
                    <a:pt x="105" y="3"/>
                    <a:pt x="105" y="3"/>
                    <a:pt x="105" y="4"/>
                  </a:cubicBezTo>
                  <a:cubicBezTo>
                    <a:pt x="105" y="4"/>
                    <a:pt x="106" y="4"/>
                    <a:pt x="106" y="4"/>
                  </a:cubicBezTo>
                  <a:cubicBezTo>
                    <a:pt x="107" y="4"/>
                    <a:pt x="107" y="4"/>
                    <a:pt x="107" y="3"/>
                  </a:cubicBezTo>
                  <a:close/>
                  <a:moveTo>
                    <a:pt x="113" y="2"/>
                  </a:moveTo>
                  <a:cubicBezTo>
                    <a:pt x="112" y="3"/>
                    <a:pt x="113" y="3"/>
                    <a:pt x="113" y="3"/>
                  </a:cubicBezTo>
                  <a:cubicBezTo>
                    <a:pt x="114" y="3"/>
                    <a:pt x="114" y="3"/>
                    <a:pt x="114" y="2"/>
                  </a:cubicBezTo>
                  <a:cubicBezTo>
                    <a:pt x="114" y="2"/>
                    <a:pt x="113" y="2"/>
                    <a:pt x="113" y="2"/>
                  </a:cubicBezTo>
                  <a:close/>
                  <a:moveTo>
                    <a:pt x="97" y="2"/>
                  </a:moveTo>
                  <a:lnTo>
                    <a:pt x="98" y="2"/>
                  </a:lnTo>
                  <a:lnTo>
                    <a:pt x="98" y="2"/>
                  </a:lnTo>
                  <a:cubicBezTo>
                    <a:pt x="98" y="2"/>
                    <a:pt x="98" y="1"/>
                    <a:pt x="98" y="1"/>
                  </a:cubicBezTo>
                  <a:cubicBezTo>
                    <a:pt x="98" y="1"/>
                    <a:pt x="97" y="2"/>
                    <a:pt x="97" y="2"/>
                  </a:cubicBezTo>
                  <a:close/>
                  <a:moveTo>
                    <a:pt x="67" y="2"/>
                  </a:moveTo>
                  <a:cubicBezTo>
                    <a:pt x="68" y="2"/>
                    <a:pt x="68" y="2"/>
                    <a:pt x="68" y="1"/>
                  </a:cubicBezTo>
                  <a:cubicBezTo>
                    <a:pt x="67" y="1"/>
                    <a:pt x="67" y="1"/>
                    <a:pt x="67" y="1"/>
                  </a:cubicBezTo>
                  <a:cubicBezTo>
                    <a:pt x="67" y="1"/>
                    <a:pt x="67" y="1"/>
                    <a:pt x="67" y="1"/>
                  </a:cubicBezTo>
                  <a:lnTo>
                    <a:pt x="67" y="2"/>
                  </a:lnTo>
                  <a:close/>
                  <a:moveTo>
                    <a:pt x="54" y="1"/>
                  </a:moveTo>
                  <a:cubicBezTo>
                    <a:pt x="54" y="2"/>
                    <a:pt x="55" y="2"/>
                    <a:pt x="55" y="2"/>
                  </a:cubicBezTo>
                  <a:cubicBezTo>
                    <a:pt x="56" y="2"/>
                    <a:pt x="56" y="2"/>
                    <a:pt x="55" y="1"/>
                  </a:cubicBezTo>
                  <a:cubicBezTo>
                    <a:pt x="55" y="1"/>
                    <a:pt x="55" y="1"/>
                    <a:pt x="54" y="1"/>
                  </a:cubicBezTo>
                  <a:close/>
                  <a:moveTo>
                    <a:pt x="101" y="2"/>
                  </a:moveTo>
                  <a:cubicBezTo>
                    <a:pt x="101" y="2"/>
                    <a:pt x="101" y="2"/>
                    <a:pt x="102" y="2"/>
                  </a:cubicBezTo>
                  <a:cubicBezTo>
                    <a:pt x="102" y="2"/>
                    <a:pt x="103" y="2"/>
                    <a:pt x="103" y="2"/>
                  </a:cubicBezTo>
                  <a:cubicBezTo>
                    <a:pt x="103" y="1"/>
                    <a:pt x="102" y="1"/>
                    <a:pt x="102" y="1"/>
                  </a:cubicBezTo>
                  <a:cubicBezTo>
                    <a:pt x="101" y="1"/>
                    <a:pt x="101" y="1"/>
                    <a:pt x="101" y="2"/>
                  </a:cubicBezTo>
                  <a:close/>
                  <a:moveTo>
                    <a:pt x="57" y="2"/>
                  </a:moveTo>
                  <a:cubicBezTo>
                    <a:pt x="57" y="2"/>
                    <a:pt x="57" y="2"/>
                    <a:pt x="57" y="3"/>
                  </a:cubicBezTo>
                  <a:cubicBezTo>
                    <a:pt x="58" y="3"/>
                    <a:pt x="58" y="3"/>
                    <a:pt x="59" y="3"/>
                  </a:cubicBezTo>
                  <a:cubicBezTo>
                    <a:pt x="59" y="3"/>
                    <a:pt x="59" y="3"/>
                    <a:pt x="59" y="2"/>
                  </a:cubicBezTo>
                  <a:cubicBezTo>
                    <a:pt x="59" y="2"/>
                    <a:pt x="59" y="2"/>
                    <a:pt x="59" y="1"/>
                  </a:cubicBezTo>
                  <a:cubicBezTo>
                    <a:pt x="58" y="1"/>
                    <a:pt x="58" y="1"/>
                    <a:pt x="58" y="1"/>
                  </a:cubicBezTo>
                  <a:cubicBezTo>
                    <a:pt x="57" y="1"/>
                    <a:pt x="57" y="1"/>
                    <a:pt x="57" y="2"/>
                  </a:cubicBezTo>
                  <a:close/>
                  <a:moveTo>
                    <a:pt x="115" y="2"/>
                  </a:moveTo>
                  <a:cubicBezTo>
                    <a:pt x="115" y="2"/>
                    <a:pt x="115" y="2"/>
                    <a:pt x="115" y="3"/>
                  </a:cubicBezTo>
                  <a:cubicBezTo>
                    <a:pt x="116" y="3"/>
                    <a:pt x="116" y="3"/>
                    <a:pt x="116" y="4"/>
                  </a:cubicBezTo>
                  <a:cubicBezTo>
                    <a:pt x="116" y="4"/>
                    <a:pt x="116" y="4"/>
                    <a:pt x="116" y="5"/>
                  </a:cubicBezTo>
                  <a:cubicBezTo>
                    <a:pt x="116" y="5"/>
                    <a:pt x="116" y="5"/>
                    <a:pt x="116" y="5"/>
                  </a:cubicBezTo>
                  <a:cubicBezTo>
                    <a:pt x="116" y="6"/>
                    <a:pt x="117" y="6"/>
                    <a:pt x="117" y="6"/>
                  </a:cubicBezTo>
                  <a:cubicBezTo>
                    <a:pt x="118" y="6"/>
                    <a:pt x="118" y="6"/>
                    <a:pt x="119" y="6"/>
                  </a:cubicBezTo>
                  <a:cubicBezTo>
                    <a:pt x="119" y="5"/>
                    <a:pt x="119" y="5"/>
                    <a:pt x="119" y="4"/>
                  </a:cubicBezTo>
                  <a:cubicBezTo>
                    <a:pt x="118" y="4"/>
                    <a:pt x="118" y="4"/>
                    <a:pt x="118" y="3"/>
                  </a:cubicBezTo>
                  <a:cubicBezTo>
                    <a:pt x="117" y="3"/>
                    <a:pt x="117" y="3"/>
                    <a:pt x="117" y="2"/>
                  </a:cubicBezTo>
                  <a:cubicBezTo>
                    <a:pt x="117" y="2"/>
                    <a:pt x="116" y="1"/>
                    <a:pt x="116" y="1"/>
                  </a:cubicBezTo>
                  <a:cubicBezTo>
                    <a:pt x="115" y="1"/>
                    <a:pt x="115" y="1"/>
                    <a:pt x="115" y="2"/>
                  </a:cubicBezTo>
                  <a:close/>
                  <a:moveTo>
                    <a:pt x="53" y="3"/>
                  </a:moveTo>
                  <a:cubicBezTo>
                    <a:pt x="53" y="3"/>
                    <a:pt x="54" y="2"/>
                    <a:pt x="54" y="2"/>
                  </a:cubicBezTo>
                  <a:cubicBezTo>
                    <a:pt x="54" y="2"/>
                    <a:pt x="54" y="1"/>
                    <a:pt x="54" y="1"/>
                  </a:cubicBezTo>
                  <a:cubicBezTo>
                    <a:pt x="54" y="1"/>
                    <a:pt x="54" y="0"/>
                    <a:pt x="54" y="0"/>
                  </a:cubicBezTo>
                  <a:cubicBezTo>
                    <a:pt x="53" y="0"/>
                    <a:pt x="53" y="0"/>
                    <a:pt x="52" y="0"/>
                  </a:cubicBezTo>
                  <a:cubicBezTo>
                    <a:pt x="52" y="0"/>
                    <a:pt x="52" y="1"/>
                    <a:pt x="51" y="1"/>
                  </a:cubicBezTo>
                  <a:cubicBezTo>
                    <a:pt x="51" y="2"/>
                    <a:pt x="51" y="2"/>
                    <a:pt x="50" y="2"/>
                  </a:cubicBezTo>
                  <a:cubicBezTo>
                    <a:pt x="50" y="2"/>
                    <a:pt x="50" y="2"/>
                    <a:pt x="50" y="1"/>
                  </a:cubicBezTo>
                  <a:cubicBezTo>
                    <a:pt x="50" y="1"/>
                    <a:pt x="50" y="1"/>
                    <a:pt x="49" y="1"/>
                  </a:cubicBezTo>
                  <a:cubicBezTo>
                    <a:pt x="49" y="1"/>
                    <a:pt x="48" y="1"/>
                    <a:pt x="47" y="1"/>
                  </a:cubicBezTo>
                  <a:cubicBezTo>
                    <a:pt x="46" y="1"/>
                    <a:pt x="45" y="1"/>
                    <a:pt x="45" y="2"/>
                  </a:cubicBezTo>
                  <a:cubicBezTo>
                    <a:pt x="46" y="2"/>
                    <a:pt x="46" y="3"/>
                    <a:pt x="46" y="3"/>
                  </a:cubicBezTo>
                  <a:cubicBezTo>
                    <a:pt x="46" y="4"/>
                    <a:pt x="47" y="4"/>
                    <a:pt x="47" y="5"/>
                  </a:cubicBezTo>
                  <a:cubicBezTo>
                    <a:pt x="48" y="5"/>
                    <a:pt x="48" y="5"/>
                    <a:pt x="48" y="4"/>
                  </a:cubicBezTo>
                  <a:cubicBezTo>
                    <a:pt x="48" y="4"/>
                    <a:pt x="49" y="4"/>
                    <a:pt x="49" y="4"/>
                  </a:cubicBezTo>
                  <a:cubicBezTo>
                    <a:pt x="50" y="4"/>
                    <a:pt x="50" y="4"/>
                    <a:pt x="50" y="3"/>
                  </a:cubicBezTo>
                  <a:cubicBezTo>
                    <a:pt x="50" y="3"/>
                    <a:pt x="50" y="3"/>
                    <a:pt x="51" y="3"/>
                  </a:cubicBezTo>
                  <a:cubicBezTo>
                    <a:pt x="51" y="3"/>
                    <a:pt x="52" y="3"/>
                    <a:pt x="53" y="3"/>
                  </a:cubicBezTo>
                  <a:close/>
                  <a:moveTo>
                    <a:pt x="27" y="2"/>
                  </a:moveTo>
                  <a:cubicBezTo>
                    <a:pt x="27" y="2"/>
                    <a:pt x="27" y="2"/>
                    <a:pt x="28" y="2"/>
                  </a:cubicBezTo>
                  <a:cubicBezTo>
                    <a:pt x="28" y="2"/>
                    <a:pt x="28" y="2"/>
                    <a:pt x="29" y="2"/>
                  </a:cubicBezTo>
                  <a:cubicBezTo>
                    <a:pt x="29" y="1"/>
                    <a:pt x="29" y="1"/>
                    <a:pt x="29" y="1"/>
                  </a:cubicBezTo>
                  <a:cubicBezTo>
                    <a:pt x="29" y="0"/>
                    <a:pt x="28" y="0"/>
                    <a:pt x="28" y="1"/>
                  </a:cubicBezTo>
                  <a:cubicBezTo>
                    <a:pt x="27" y="1"/>
                    <a:pt x="27" y="1"/>
                    <a:pt x="27" y="2"/>
                  </a:cubicBezTo>
                  <a:close/>
                  <a:moveTo>
                    <a:pt x="71" y="2"/>
                  </a:moveTo>
                  <a:cubicBezTo>
                    <a:pt x="71" y="2"/>
                    <a:pt x="71" y="2"/>
                    <a:pt x="71" y="3"/>
                  </a:cubicBezTo>
                  <a:cubicBezTo>
                    <a:pt x="72" y="3"/>
                    <a:pt x="72" y="3"/>
                    <a:pt x="73" y="3"/>
                  </a:cubicBezTo>
                  <a:cubicBezTo>
                    <a:pt x="73" y="3"/>
                    <a:pt x="74" y="3"/>
                    <a:pt x="74" y="2"/>
                  </a:cubicBezTo>
                  <a:cubicBezTo>
                    <a:pt x="75" y="2"/>
                    <a:pt x="75" y="1"/>
                    <a:pt x="74" y="1"/>
                  </a:cubicBezTo>
                  <a:cubicBezTo>
                    <a:pt x="73" y="0"/>
                    <a:pt x="72" y="0"/>
                    <a:pt x="72" y="0"/>
                  </a:cubicBezTo>
                  <a:cubicBezTo>
                    <a:pt x="71" y="0"/>
                    <a:pt x="70" y="1"/>
                    <a:pt x="71" y="2"/>
                  </a:cubicBezTo>
                  <a:close/>
                  <a:moveTo>
                    <a:pt x="51" y="162"/>
                  </a:moveTo>
                  <a:cubicBezTo>
                    <a:pt x="52" y="162"/>
                    <a:pt x="52" y="162"/>
                    <a:pt x="52" y="162"/>
                  </a:cubicBezTo>
                  <a:cubicBezTo>
                    <a:pt x="52" y="162"/>
                    <a:pt x="52" y="161"/>
                    <a:pt x="51" y="161"/>
                  </a:cubicBezTo>
                  <a:cubicBezTo>
                    <a:pt x="51" y="161"/>
                    <a:pt x="51" y="161"/>
                    <a:pt x="51" y="161"/>
                  </a:cubicBezTo>
                  <a:cubicBezTo>
                    <a:pt x="51" y="161"/>
                    <a:pt x="51" y="161"/>
                    <a:pt x="50" y="160"/>
                  </a:cubicBezTo>
                  <a:cubicBezTo>
                    <a:pt x="50" y="160"/>
                    <a:pt x="50" y="160"/>
                    <a:pt x="49" y="160"/>
                  </a:cubicBezTo>
                  <a:cubicBezTo>
                    <a:pt x="49" y="159"/>
                    <a:pt x="49" y="159"/>
                    <a:pt x="49" y="158"/>
                  </a:cubicBezTo>
                  <a:cubicBezTo>
                    <a:pt x="49" y="157"/>
                    <a:pt x="48" y="157"/>
                    <a:pt x="47" y="157"/>
                  </a:cubicBezTo>
                  <a:lnTo>
                    <a:pt x="46" y="155"/>
                  </a:lnTo>
                  <a:cubicBezTo>
                    <a:pt x="46" y="155"/>
                    <a:pt x="46" y="155"/>
                    <a:pt x="46" y="155"/>
                  </a:cubicBezTo>
                  <a:cubicBezTo>
                    <a:pt x="45" y="155"/>
                    <a:pt x="45" y="155"/>
                    <a:pt x="45" y="155"/>
                  </a:cubicBezTo>
                  <a:cubicBezTo>
                    <a:pt x="45" y="155"/>
                    <a:pt x="44" y="155"/>
                    <a:pt x="44" y="154"/>
                  </a:cubicBezTo>
                  <a:cubicBezTo>
                    <a:pt x="44" y="154"/>
                    <a:pt x="43" y="153"/>
                    <a:pt x="43" y="153"/>
                  </a:cubicBezTo>
                  <a:cubicBezTo>
                    <a:pt x="43" y="153"/>
                    <a:pt x="42" y="153"/>
                    <a:pt x="42" y="153"/>
                  </a:cubicBezTo>
                  <a:cubicBezTo>
                    <a:pt x="42" y="153"/>
                    <a:pt x="42" y="154"/>
                    <a:pt x="41" y="154"/>
                  </a:cubicBezTo>
                  <a:cubicBezTo>
                    <a:pt x="41" y="154"/>
                    <a:pt x="41" y="153"/>
                    <a:pt x="41" y="153"/>
                  </a:cubicBezTo>
                  <a:cubicBezTo>
                    <a:pt x="42" y="153"/>
                    <a:pt x="42" y="153"/>
                    <a:pt x="41" y="153"/>
                  </a:cubicBezTo>
                  <a:cubicBezTo>
                    <a:pt x="41" y="152"/>
                    <a:pt x="41" y="152"/>
                    <a:pt x="41" y="152"/>
                  </a:cubicBezTo>
                  <a:cubicBezTo>
                    <a:pt x="41" y="152"/>
                    <a:pt x="41" y="152"/>
                    <a:pt x="41" y="151"/>
                  </a:cubicBezTo>
                  <a:cubicBezTo>
                    <a:pt x="42" y="151"/>
                    <a:pt x="42" y="151"/>
                    <a:pt x="43" y="151"/>
                  </a:cubicBezTo>
                  <a:cubicBezTo>
                    <a:pt x="43" y="151"/>
                    <a:pt x="43" y="152"/>
                    <a:pt x="43" y="152"/>
                  </a:cubicBezTo>
                  <a:cubicBezTo>
                    <a:pt x="43" y="152"/>
                    <a:pt x="43" y="153"/>
                    <a:pt x="43" y="153"/>
                  </a:cubicBezTo>
                  <a:cubicBezTo>
                    <a:pt x="44" y="153"/>
                    <a:pt x="44" y="153"/>
                    <a:pt x="44" y="153"/>
                  </a:cubicBezTo>
                  <a:cubicBezTo>
                    <a:pt x="45" y="153"/>
                    <a:pt x="45" y="153"/>
                    <a:pt x="45" y="153"/>
                  </a:cubicBezTo>
                  <a:cubicBezTo>
                    <a:pt x="46" y="153"/>
                    <a:pt x="46" y="153"/>
                    <a:pt x="46" y="153"/>
                  </a:cubicBezTo>
                  <a:cubicBezTo>
                    <a:pt x="46" y="153"/>
                    <a:pt x="46" y="153"/>
                    <a:pt x="46" y="153"/>
                  </a:cubicBezTo>
                  <a:cubicBezTo>
                    <a:pt x="46" y="153"/>
                    <a:pt x="46" y="153"/>
                    <a:pt x="47" y="154"/>
                  </a:cubicBezTo>
                  <a:cubicBezTo>
                    <a:pt x="47" y="154"/>
                    <a:pt x="47" y="154"/>
                    <a:pt x="47" y="155"/>
                  </a:cubicBezTo>
                  <a:cubicBezTo>
                    <a:pt x="47" y="155"/>
                    <a:pt x="48" y="155"/>
                    <a:pt x="48" y="155"/>
                  </a:cubicBezTo>
                  <a:cubicBezTo>
                    <a:pt x="48" y="155"/>
                    <a:pt x="48" y="156"/>
                    <a:pt x="49" y="156"/>
                  </a:cubicBezTo>
                  <a:cubicBezTo>
                    <a:pt x="49" y="156"/>
                    <a:pt x="49" y="156"/>
                    <a:pt x="49" y="157"/>
                  </a:cubicBezTo>
                  <a:cubicBezTo>
                    <a:pt x="50" y="157"/>
                    <a:pt x="50" y="157"/>
                    <a:pt x="51" y="157"/>
                  </a:cubicBezTo>
                  <a:cubicBezTo>
                    <a:pt x="51" y="156"/>
                    <a:pt x="51" y="155"/>
                    <a:pt x="50" y="155"/>
                  </a:cubicBezTo>
                  <a:cubicBezTo>
                    <a:pt x="50" y="154"/>
                    <a:pt x="49" y="154"/>
                    <a:pt x="49" y="153"/>
                  </a:cubicBezTo>
                  <a:cubicBezTo>
                    <a:pt x="50" y="153"/>
                    <a:pt x="50" y="153"/>
                    <a:pt x="50" y="154"/>
                  </a:cubicBezTo>
                  <a:cubicBezTo>
                    <a:pt x="51" y="154"/>
                    <a:pt x="51" y="154"/>
                    <a:pt x="51" y="154"/>
                  </a:cubicBezTo>
                  <a:cubicBezTo>
                    <a:pt x="52" y="153"/>
                    <a:pt x="53" y="154"/>
                    <a:pt x="53" y="154"/>
                  </a:cubicBezTo>
                  <a:cubicBezTo>
                    <a:pt x="53" y="155"/>
                    <a:pt x="53" y="155"/>
                    <a:pt x="53" y="155"/>
                  </a:cubicBezTo>
                  <a:cubicBezTo>
                    <a:pt x="52" y="155"/>
                    <a:pt x="52" y="155"/>
                    <a:pt x="52" y="155"/>
                  </a:cubicBezTo>
                  <a:cubicBezTo>
                    <a:pt x="52" y="156"/>
                    <a:pt x="52" y="156"/>
                    <a:pt x="52" y="156"/>
                  </a:cubicBezTo>
                  <a:cubicBezTo>
                    <a:pt x="52" y="156"/>
                    <a:pt x="53" y="157"/>
                    <a:pt x="53" y="157"/>
                  </a:cubicBezTo>
                  <a:cubicBezTo>
                    <a:pt x="53" y="157"/>
                    <a:pt x="53" y="157"/>
                    <a:pt x="53" y="157"/>
                  </a:cubicBezTo>
                  <a:cubicBezTo>
                    <a:pt x="53" y="158"/>
                    <a:pt x="53" y="158"/>
                    <a:pt x="53" y="158"/>
                  </a:cubicBezTo>
                  <a:cubicBezTo>
                    <a:pt x="53" y="158"/>
                    <a:pt x="53" y="159"/>
                    <a:pt x="53" y="159"/>
                  </a:cubicBezTo>
                  <a:cubicBezTo>
                    <a:pt x="53" y="159"/>
                    <a:pt x="54" y="159"/>
                    <a:pt x="54" y="159"/>
                  </a:cubicBezTo>
                  <a:cubicBezTo>
                    <a:pt x="54" y="159"/>
                    <a:pt x="54" y="159"/>
                    <a:pt x="54" y="159"/>
                  </a:cubicBezTo>
                  <a:cubicBezTo>
                    <a:pt x="54" y="158"/>
                    <a:pt x="55" y="158"/>
                    <a:pt x="55" y="158"/>
                  </a:cubicBezTo>
                  <a:cubicBezTo>
                    <a:pt x="55" y="158"/>
                    <a:pt x="54" y="158"/>
                    <a:pt x="54" y="158"/>
                  </a:cubicBezTo>
                  <a:cubicBezTo>
                    <a:pt x="53" y="158"/>
                    <a:pt x="53" y="158"/>
                    <a:pt x="53" y="157"/>
                  </a:cubicBezTo>
                  <a:cubicBezTo>
                    <a:pt x="53" y="157"/>
                    <a:pt x="53" y="156"/>
                    <a:pt x="54" y="156"/>
                  </a:cubicBezTo>
                  <a:cubicBezTo>
                    <a:pt x="54" y="156"/>
                    <a:pt x="55" y="156"/>
                    <a:pt x="55" y="156"/>
                  </a:cubicBezTo>
                  <a:cubicBezTo>
                    <a:pt x="55" y="156"/>
                    <a:pt x="55" y="156"/>
                    <a:pt x="55" y="156"/>
                  </a:cubicBezTo>
                  <a:cubicBezTo>
                    <a:pt x="56" y="157"/>
                    <a:pt x="56" y="157"/>
                    <a:pt x="55" y="157"/>
                  </a:cubicBezTo>
                  <a:cubicBezTo>
                    <a:pt x="55" y="157"/>
                    <a:pt x="55" y="157"/>
                    <a:pt x="55" y="158"/>
                  </a:cubicBezTo>
                  <a:cubicBezTo>
                    <a:pt x="56" y="158"/>
                    <a:pt x="56" y="158"/>
                    <a:pt x="56" y="158"/>
                  </a:cubicBezTo>
                  <a:cubicBezTo>
                    <a:pt x="56" y="157"/>
                    <a:pt x="57" y="157"/>
                    <a:pt x="57" y="157"/>
                  </a:cubicBezTo>
                  <a:cubicBezTo>
                    <a:pt x="58" y="158"/>
                    <a:pt x="58" y="158"/>
                    <a:pt x="58" y="158"/>
                  </a:cubicBezTo>
                  <a:cubicBezTo>
                    <a:pt x="58" y="158"/>
                    <a:pt x="58" y="158"/>
                    <a:pt x="59" y="158"/>
                  </a:cubicBezTo>
                  <a:cubicBezTo>
                    <a:pt x="59" y="158"/>
                    <a:pt x="59" y="158"/>
                    <a:pt x="59" y="157"/>
                  </a:cubicBezTo>
                  <a:cubicBezTo>
                    <a:pt x="59" y="156"/>
                    <a:pt x="59" y="156"/>
                    <a:pt x="59" y="156"/>
                  </a:cubicBezTo>
                  <a:cubicBezTo>
                    <a:pt x="59" y="156"/>
                    <a:pt x="59" y="156"/>
                    <a:pt x="59" y="156"/>
                  </a:cubicBezTo>
                  <a:cubicBezTo>
                    <a:pt x="58" y="156"/>
                    <a:pt x="58" y="156"/>
                    <a:pt x="58" y="156"/>
                  </a:cubicBezTo>
                  <a:cubicBezTo>
                    <a:pt x="57" y="157"/>
                    <a:pt x="56" y="156"/>
                    <a:pt x="56" y="156"/>
                  </a:cubicBezTo>
                  <a:cubicBezTo>
                    <a:pt x="56" y="155"/>
                    <a:pt x="57" y="155"/>
                    <a:pt x="57" y="155"/>
                  </a:cubicBezTo>
                  <a:cubicBezTo>
                    <a:pt x="57" y="155"/>
                    <a:pt x="58" y="155"/>
                    <a:pt x="58" y="155"/>
                  </a:cubicBezTo>
                  <a:cubicBezTo>
                    <a:pt x="58" y="155"/>
                    <a:pt x="58" y="154"/>
                    <a:pt x="58" y="154"/>
                  </a:cubicBezTo>
                  <a:cubicBezTo>
                    <a:pt x="58" y="154"/>
                    <a:pt x="58" y="154"/>
                    <a:pt x="58" y="154"/>
                  </a:cubicBezTo>
                  <a:lnTo>
                    <a:pt x="59" y="153"/>
                  </a:lnTo>
                  <a:cubicBezTo>
                    <a:pt x="59" y="152"/>
                    <a:pt x="59" y="151"/>
                    <a:pt x="59" y="150"/>
                  </a:cubicBezTo>
                  <a:cubicBezTo>
                    <a:pt x="59" y="149"/>
                    <a:pt x="58" y="148"/>
                    <a:pt x="57" y="148"/>
                  </a:cubicBezTo>
                  <a:cubicBezTo>
                    <a:pt x="57" y="148"/>
                    <a:pt x="57" y="148"/>
                    <a:pt x="57" y="148"/>
                  </a:cubicBezTo>
                  <a:cubicBezTo>
                    <a:pt x="57" y="149"/>
                    <a:pt x="57" y="149"/>
                    <a:pt x="57" y="149"/>
                  </a:cubicBezTo>
                  <a:cubicBezTo>
                    <a:pt x="56" y="149"/>
                    <a:pt x="56" y="149"/>
                    <a:pt x="56" y="149"/>
                  </a:cubicBezTo>
                  <a:cubicBezTo>
                    <a:pt x="56" y="148"/>
                    <a:pt x="57" y="148"/>
                    <a:pt x="57" y="147"/>
                  </a:cubicBezTo>
                  <a:cubicBezTo>
                    <a:pt x="57" y="147"/>
                    <a:pt x="58" y="146"/>
                    <a:pt x="57" y="145"/>
                  </a:cubicBezTo>
                  <a:cubicBezTo>
                    <a:pt x="57" y="145"/>
                    <a:pt x="57" y="145"/>
                    <a:pt x="57" y="145"/>
                  </a:cubicBezTo>
                  <a:cubicBezTo>
                    <a:pt x="57" y="144"/>
                    <a:pt x="57" y="144"/>
                    <a:pt x="57" y="144"/>
                  </a:cubicBezTo>
                  <a:cubicBezTo>
                    <a:pt x="57" y="144"/>
                    <a:pt x="57" y="144"/>
                    <a:pt x="57" y="143"/>
                  </a:cubicBezTo>
                  <a:cubicBezTo>
                    <a:pt x="57" y="143"/>
                    <a:pt x="56" y="143"/>
                    <a:pt x="56" y="143"/>
                  </a:cubicBezTo>
                  <a:cubicBezTo>
                    <a:pt x="56" y="142"/>
                    <a:pt x="56" y="142"/>
                    <a:pt x="56" y="142"/>
                  </a:cubicBezTo>
                  <a:lnTo>
                    <a:pt x="55" y="142"/>
                  </a:lnTo>
                  <a:cubicBezTo>
                    <a:pt x="54" y="142"/>
                    <a:pt x="54" y="142"/>
                    <a:pt x="53" y="142"/>
                  </a:cubicBezTo>
                  <a:cubicBezTo>
                    <a:pt x="53" y="141"/>
                    <a:pt x="53" y="142"/>
                    <a:pt x="52" y="142"/>
                  </a:cubicBezTo>
                  <a:cubicBezTo>
                    <a:pt x="52" y="142"/>
                    <a:pt x="53" y="143"/>
                    <a:pt x="53" y="142"/>
                  </a:cubicBezTo>
                  <a:cubicBezTo>
                    <a:pt x="54" y="142"/>
                    <a:pt x="54" y="142"/>
                    <a:pt x="55" y="143"/>
                  </a:cubicBezTo>
                  <a:cubicBezTo>
                    <a:pt x="54" y="143"/>
                    <a:pt x="54" y="144"/>
                    <a:pt x="54" y="145"/>
                  </a:cubicBezTo>
                  <a:cubicBezTo>
                    <a:pt x="54" y="145"/>
                    <a:pt x="53" y="146"/>
                    <a:pt x="52" y="146"/>
                  </a:cubicBezTo>
                  <a:cubicBezTo>
                    <a:pt x="52" y="146"/>
                    <a:pt x="52" y="147"/>
                    <a:pt x="51" y="147"/>
                  </a:cubicBezTo>
                  <a:cubicBezTo>
                    <a:pt x="51" y="147"/>
                    <a:pt x="50" y="147"/>
                    <a:pt x="50" y="146"/>
                  </a:cubicBezTo>
                  <a:cubicBezTo>
                    <a:pt x="50" y="146"/>
                    <a:pt x="50" y="145"/>
                    <a:pt x="51" y="145"/>
                  </a:cubicBezTo>
                  <a:cubicBezTo>
                    <a:pt x="51" y="145"/>
                    <a:pt x="52" y="145"/>
                    <a:pt x="52" y="145"/>
                  </a:cubicBezTo>
                  <a:cubicBezTo>
                    <a:pt x="52" y="144"/>
                    <a:pt x="52" y="144"/>
                    <a:pt x="52" y="144"/>
                  </a:cubicBezTo>
                  <a:cubicBezTo>
                    <a:pt x="52" y="144"/>
                    <a:pt x="52" y="143"/>
                    <a:pt x="51" y="143"/>
                  </a:cubicBezTo>
                  <a:cubicBezTo>
                    <a:pt x="51" y="143"/>
                    <a:pt x="52" y="143"/>
                    <a:pt x="52" y="142"/>
                  </a:cubicBezTo>
                  <a:cubicBezTo>
                    <a:pt x="52" y="142"/>
                    <a:pt x="52" y="142"/>
                    <a:pt x="52" y="142"/>
                  </a:cubicBezTo>
                  <a:lnTo>
                    <a:pt x="52" y="142"/>
                  </a:lnTo>
                  <a:cubicBezTo>
                    <a:pt x="51" y="141"/>
                    <a:pt x="51" y="142"/>
                    <a:pt x="51" y="142"/>
                  </a:cubicBezTo>
                  <a:cubicBezTo>
                    <a:pt x="51" y="142"/>
                    <a:pt x="51" y="142"/>
                    <a:pt x="50" y="142"/>
                  </a:cubicBezTo>
                  <a:cubicBezTo>
                    <a:pt x="50" y="142"/>
                    <a:pt x="50" y="142"/>
                    <a:pt x="49" y="141"/>
                  </a:cubicBezTo>
                  <a:cubicBezTo>
                    <a:pt x="49" y="141"/>
                    <a:pt x="50" y="141"/>
                    <a:pt x="50" y="141"/>
                  </a:cubicBezTo>
                  <a:cubicBezTo>
                    <a:pt x="50" y="141"/>
                    <a:pt x="50" y="141"/>
                    <a:pt x="50" y="140"/>
                  </a:cubicBezTo>
                  <a:cubicBezTo>
                    <a:pt x="51" y="140"/>
                    <a:pt x="51" y="140"/>
                    <a:pt x="51" y="140"/>
                  </a:cubicBezTo>
                  <a:cubicBezTo>
                    <a:pt x="51" y="139"/>
                    <a:pt x="51" y="139"/>
                    <a:pt x="51" y="139"/>
                  </a:cubicBezTo>
                  <a:cubicBezTo>
                    <a:pt x="51" y="139"/>
                    <a:pt x="52" y="139"/>
                    <a:pt x="52" y="139"/>
                  </a:cubicBezTo>
                  <a:cubicBezTo>
                    <a:pt x="52" y="139"/>
                    <a:pt x="52" y="139"/>
                    <a:pt x="52" y="139"/>
                  </a:cubicBezTo>
                  <a:cubicBezTo>
                    <a:pt x="53" y="139"/>
                    <a:pt x="53" y="138"/>
                    <a:pt x="53" y="137"/>
                  </a:cubicBezTo>
                  <a:cubicBezTo>
                    <a:pt x="52" y="137"/>
                    <a:pt x="52" y="137"/>
                    <a:pt x="51" y="137"/>
                  </a:cubicBezTo>
                  <a:cubicBezTo>
                    <a:pt x="51" y="138"/>
                    <a:pt x="51" y="138"/>
                    <a:pt x="50" y="139"/>
                  </a:cubicBezTo>
                  <a:cubicBezTo>
                    <a:pt x="50" y="139"/>
                    <a:pt x="50" y="139"/>
                    <a:pt x="49" y="138"/>
                  </a:cubicBezTo>
                  <a:cubicBezTo>
                    <a:pt x="49" y="138"/>
                    <a:pt x="49" y="137"/>
                    <a:pt x="49" y="137"/>
                  </a:cubicBezTo>
                  <a:cubicBezTo>
                    <a:pt x="49" y="137"/>
                    <a:pt x="49" y="137"/>
                    <a:pt x="48" y="137"/>
                  </a:cubicBezTo>
                  <a:cubicBezTo>
                    <a:pt x="47" y="137"/>
                    <a:pt x="47" y="137"/>
                    <a:pt x="46" y="137"/>
                  </a:cubicBezTo>
                  <a:cubicBezTo>
                    <a:pt x="47" y="138"/>
                    <a:pt x="47" y="138"/>
                    <a:pt x="48" y="139"/>
                  </a:cubicBezTo>
                  <a:cubicBezTo>
                    <a:pt x="49" y="139"/>
                    <a:pt x="49" y="140"/>
                    <a:pt x="49" y="140"/>
                  </a:cubicBezTo>
                  <a:cubicBezTo>
                    <a:pt x="49" y="140"/>
                    <a:pt x="48" y="141"/>
                    <a:pt x="48" y="141"/>
                  </a:cubicBezTo>
                  <a:cubicBezTo>
                    <a:pt x="47" y="142"/>
                    <a:pt x="47" y="142"/>
                    <a:pt x="46" y="142"/>
                  </a:cubicBezTo>
                  <a:cubicBezTo>
                    <a:pt x="46" y="142"/>
                    <a:pt x="46" y="142"/>
                    <a:pt x="46" y="142"/>
                  </a:cubicBezTo>
                  <a:cubicBezTo>
                    <a:pt x="46" y="142"/>
                    <a:pt x="45" y="141"/>
                    <a:pt x="45" y="141"/>
                  </a:cubicBezTo>
                  <a:cubicBezTo>
                    <a:pt x="44" y="141"/>
                    <a:pt x="44" y="142"/>
                    <a:pt x="43" y="142"/>
                  </a:cubicBezTo>
                  <a:cubicBezTo>
                    <a:pt x="44" y="143"/>
                    <a:pt x="44" y="143"/>
                    <a:pt x="44" y="143"/>
                  </a:cubicBezTo>
                  <a:cubicBezTo>
                    <a:pt x="44" y="143"/>
                    <a:pt x="44" y="143"/>
                    <a:pt x="45" y="143"/>
                  </a:cubicBezTo>
                  <a:cubicBezTo>
                    <a:pt x="45" y="143"/>
                    <a:pt x="45" y="144"/>
                    <a:pt x="45" y="144"/>
                  </a:cubicBezTo>
                  <a:cubicBezTo>
                    <a:pt x="45" y="145"/>
                    <a:pt x="44" y="145"/>
                    <a:pt x="44" y="145"/>
                  </a:cubicBezTo>
                  <a:cubicBezTo>
                    <a:pt x="44" y="145"/>
                    <a:pt x="44" y="145"/>
                    <a:pt x="43" y="145"/>
                  </a:cubicBezTo>
                  <a:cubicBezTo>
                    <a:pt x="43" y="145"/>
                    <a:pt x="43" y="145"/>
                    <a:pt x="42" y="145"/>
                  </a:cubicBezTo>
                  <a:cubicBezTo>
                    <a:pt x="42" y="146"/>
                    <a:pt x="42" y="146"/>
                    <a:pt x="42" y="147"/>
                  </a:cubicBezTo>
                  <a:cubicBezTo>
                    <a:pt x="43" y="147"/>
                    <a:pt x="43" y="147"/>
                    <a:pt x="44" y="147"/>
                  </a:cubicBezTo>
                  <a:cubicBezTo>
                    <a:pt x="44" y="147"/>
                    <a:pt x="44" y="148"/>
                    <a:pt x="45" y="148"/>
                  </a:cubicBezTo>
                  <a:cubicBezTo>
                    <a:pt x="45" y="148"/>
                    <a:pt x="45" y="148"/>
                    <a:pt x="46" y="148"/>
                  </a:cubicBezTo>
                  <a:cubicBezTo>
                    <a:pt x="46" y="149"/>
                    <a:pt x="46" y="149"/>
                    <a:pt x="46" y="149"/>
                  </a:cubicBezTo>
                  <a:cubicBezTo>
                    <a:pt x="46" y="149"/>
                    <a:pt x="46" y="150"/>
                    <a:pt x="46" y="150"/>
                  </a:cubicBezTo>
                  <a:cubicBezTo>
                    <a:pt x="47" y="150"/>
                    <a:pt x="47" y="150"/>
                    <a:pt x="47" y="150"/>
                  </a:cubicBezTo>
                  <a:cubicBezTo>
                    <a:pt x="47" y="150"/>
                    <a:pt x="47" y="151"/>
                    <a:pt x="46" y="151"/>
                  </a:cubicBezTo>
                  <a:cubicBezTo>
                    <a:pt x="46" y="151"/>
                    <a:pt x="46" y="151"/>
                    <a:pt x="46" y="151"/>
                  </a:cubicBezTo>
                  <a:cubicBezTo>
                    <a:pt x="45" y="151"/>
                    <a:pt x="45" y="151"/>
                    <a:pt x="45" y="151"/>
                  </a:cubicBezTo>
                  <a:cubicBezTo>
                    <a:pt x="45" y="150"/>
                    <a:pt x="44" y="150"/>
                    <a:pt x="44" y="150"/>
                  </a:cubicBezTo>
                  <a:cubicBezTo>
                    <a:pt x="44" y="150"/>
                    <a:pt x="43" y="149"/>
                    <a:pt x="43" y="149"/>
                  </a:cubicBezTo>
                  <a:cubicBezTo>
                    <a:pt x="43" y="149"/>
                    <a:pt x="43" y="149"/>
                    <a:pt x="43" y="149"/>
                  </a:cubicBezTo>
                  <a:cubicBezTo>
                    <a:pt x="42" y="149"/>
                    <a:pt x="42" y="148"/>
                    <a:pt x="42" y="148"/>
                  </a:cubicBezTo>
                  <a:cubicBezTo>
                    <a:pt x="42" y="147"/>
                    <a:pt x="42" y="147"/>
                    <a:pt x="41" y="147"/>
                  </a:cubicBezTo>
                  <a:cubicBezTo>
                    <a:pt x="41" y="146"/>
                    <a:pt x="41" y="146"/>
                    <a:pt x="41" y="145"/>
                  </a:cubicBezTo>
                  <a:cubicBezTo>
                    <a:pt x="41" y="145"/>
                    <a:pt x="40" y="145"/>
                    <a:pt x="40" y="146"/>
                  </a:cubicBezTo>
                  <a:cubicBezTo>
                    <a:pt x="40" y="146"/>
                    <a:pt x="40" y="146"/>
                    <a:pt x="40" y="146"/>
                  </a:cubicBezTo>
                  <a:cubicBezTo>
                    <a:pt x="39" y="147"/>
                    <a:pt x="39" y="147"/>
                    <a:pt x="39" y="147"/>
                  </a:cubicBezTo>
                  <a:cubicBezTo>
                    <a:pt x="39" y="147"/>
                    <a:pt x="39" y="147"/>
                    <a:pt x="38" y="147"/>
                  </a:cubicBezTo>
                  <a:cubicBezTo>
                    <a:pt x="38" y="147"/>
                    <a:pt x="38" y="147"/>
                    <a:pt x="38" y="147"/>
                  </a:cubicBezTo>
                  <a:cubicBezTo>
                    <a:pt x="37" y="147"/>
                    <a:pt x="38" y="146"/>
                    <a:pt x="38" y="146"/>
                  </a:cubicBezTo>
                  <a:cubicBezTo>
                    <a:pt x="38" y="146"/>
                    <a:pt x="38" y="145"/>
                    <a:pt x="38" y="145"/>
                  </a:cubicBezTo>
                  <a:lnTo>
                    <a:pt x="40" y="145"/>
                  </a:lnTo>
                  <a:cubicBezTo>
                    <a:pt x="40" y="145"/>
                    <a:pt x="40" y="144"/>
                    <a:pt x="40" y="144"/>
                  </a:cubicBezTo>
                  <a:cubicBezTo>
                    <a:pt x="40" y="143"/>
                    <a:pt x="40" y="143"/>
                    <a:pt x="40" y="143"/>
                  </a:cubicBezTo>
                  <a:cubicBezTo>
                    <a:pt x="41" y="143"/>
                    <a:pt x="41" y="143"/>
                    <a:pt x="41" y="144"/>
                  </a:cubicBezTo>
                  <a:cubicBezTo>
                    <a:pt x="41" y="144"/>
                    <a:pt x="41" y="145"/>
                    <a:pt x="41" y="145"/>
                  </a:cubicBezTo>
                  <a:cubicBezTo>
                    <a:pt x="42" y="145"/>
                    <a:pt x="42" y="145"/>
                    <a:pt x="42" y="144"/>
                  </a:cubicBezTo>
                  <a:cubicBezTo>
                    <a:pt x="42" y="144"/>
                    <a:pt x="42" y="144"/>
                    <a:pt x="42" y="143"/>
                  </a:cubicBezTo>
                  <a:cubicBezTo>
                    <a:pt x="42" y="143"/>
                    <a:pt x="41" y="143"/>
                    <a:pt x="41" y="142"/>
                  </a:cubicBezTo>
                  <a:cubicBezTo>
                    <a:pt x="41" y="142"/>
                    <a:pt x="41" y="142"/>
                    <a:pt x="41" y="141"/>
                  </a:cubicBezTo>
                  <a:cubicBezTo>
                    <a:pt x="41" y="141"/>
                    <a:pt x="40" y="140"/>
                    <a:pt x="40" y="139"/>
                  </a:cubicBezTo>
                  <a:cubicBezTo>
                    <a:pt x="40" y="139"/>
                    <a:pt x="40" y="138"/>
                    <a:pt x="40" y="138"/>
                  </a:cubicBezTo>
                  <a:cubicBezTo>
                    <a:pt x="41" y="137"/>
                    <a:pt x="41" y="137"/>
                    <a:pt x="41" y="137"/>
                  </a:cubicBezTo>
                  <a:cubicBezTo>
                    <a:pt x="41" y="138"/>
                    <a:pt x="41" y="138"/>
                    <a:pt x="41" y="138"/>
                  </a:cubicBezTo>
                  <a:cubicBezTo>
                    <a:pt x="42" y="138"/>
                    <a:pt x="42" y="137"/>
                    <a:pt x="42" y="137"/>
                  </a:cubicBezTo>
                  <a:cubicBezTo>
                    <a:pt x="42" y="137"/>
                    <a:pt x="42" y="137"/>
                    <a:pt x="43" y="137"/>
                  </a:cubicBezTo>
                  <a:cubicBezTo>
                    <a:pt x="43" y="137"/>
                    <a:pt x="44" y="137"/>
                    <a:pt x="44" y="137"/>
                  </a:cubicBezTo>
                  <a:cubicBezTo>
                    <a:pt x="44" y="137"/>
                    <a:pt x="45" y="137"/>
                    <a:pt x="45" y="137"/>
                  </a:cubicBezTo>
                  <a:cubicBezTo>
                    <a:pt x="45" y="136"/>
                    <a:pt x="45" y="136"/>
                    <a:pt x="45" y="136"/>
                  </a:cubicBezTo>
                  <a:cubicBezTo>
                    <a:pt x="45" y="135"/>
                    <a:pt x="45" y="135"/>
                    <a:pt x="45" y="134"/>
                  </a:cubicBezTo>
                  <a:cubicBezTo>
                    <a:pt x="45" y="134"/>
                    <a:pt x="45" y="134"/>
                    <a:pt x="46" y="134"/>
                  </a:cubicBezTo>
                  <a:cubicBezTo>
                    <a:pt x="46" y="134"/>
                    <a:pt x="47" y="134"/>
                    <a:pt x="47" y="134"/>
                  </a:cubicBezTo>
                  <a:cubicBezTo>
                    <a:pt x="46" y="133"/>
                    <a:pt x="46" y="133"/>
                    <a:pt x="45" y="133"/>
                  </a:cubicBezTo>
                  <a:lnTo>
                    <a:pt x="45" y="131"/>
                  </a:lnTo>
                  <a:cubicBezTo>
                    <a:pt x="45" y="131"/>
                    <a:pt x="45" y="130"/>
                    <a:pt x="45" y="130"/>
                  </a:cubicBezTo>
                  <a:cubicBezTo>
                    <a:pt x="45" y="129"/>
                    <a:pt x="45" y="129"/>
                    <a:pt x="45" y="129"/>
                  </a:cubicBezTo>
                  <a:cubicBezTo>
                    <a:pt x="44" y="130"/>
                    <a:pt x="44" y="129"/>
                    <a:pt x="44" y="129"/>
                  </a:cubicBezTo>
                  <a:cubicBezTo>
                    <a:pt x="44" y="129"/>
                    <a:pt x="44" y="128"/>
                    <a:pt x="45" y="128"/>
                  </a:cubicBezTo>
                  <a:cubicBezTo>
                    <a:pt x="45" y="128"/>
                    <a:pt x="45" y="128"/>
                    <a:pt x="45" y="128"/>
                  </a:cubicBezTo>
                  <a:cubicBezTo>
                    <a:pt x="46" y="127"/>
                    <a:pt x="46" y="127"/>
                    <a:pt x="45" y="126"/>
                  </a:cubicBezTo>
                  <a:cubicBezTo>
                    <a:pt x="45" y="125"/>
                    <a:pt x="44" y="125"/>
                    <a:pt x="44" y="125"/>
                  </a:cubicBezTo>
                  <a:cubicBezTo>
                    <a:pt x="43" y="125"/>
                    <a:pt x="43" y="125"/>
                    <a:pt x="43" y="126"/>
                  </a:cubicBezTo>
                  <a:cubicBezTo>
                    <a:pt x="43" y="126"/>
                    <a:pt x="42" y="126"/>
                    <a:pt x="42" y="126"/>
                  </a:cubicBezTo>
                  <a:cubicBezTo>
                    <a:pt x="42" y="126"/>
                    <a:pt x="42" y="127"/>
                    <a:pt x="41" y="127"/>
                  </a:cubicBezTo>
                  <a:cubicBezTo>
                    <a:pt x="41" y="127"/>
                    <a:pt x="41" y="127"/>
                    <a:pt x="41" y="127"/>
                  </a:cubicBezTo>
                  <a:cubicBezTo>
                    <a:pt x="41" y="128"/>
                    <a:pt x="41" y="128"/>
                    <a:pt x="41" y="128"/>
                  </a:cubicBezTo>
                  <a:cubicBezTo>
                    <a:pt x="41" y="129"/>
                    <a:pt x="41" y="129"/>
                    <a:pt x="41" y="129"/>
                  </a:cubicBezTo>
                  <a:cubicBezTo>
                    <a:pt x="41" y="130"/>
                    <a:pt x="41" y="130"/>
                    <a:pt x="40" y="131"/>
                  </a:cubicBezTo>
                  <a:cubicBezTo>
                    <a:pt x="40" y="131"/>
                    <a:pt x="40" y="131"/>
                    <a:pt x="39" y="131"/>
                  </a:cubicBezTo>
                  <a:cubicBezTo>
                    <a:pt x="39" y="130"/>
                    <a:pt x="39" y="130"/>
                    <a:pt x="38" y="129"/>
                  </a:cubicBezTo>
                  <a:cubicBezTo>
                    <a:pt x="37" y="129"/>
                    <a:pt x="37" y="128"/>
                    <a:pt x="36" y="128"/>
                  </a:cubicBezTo>
                  <a:cubicBezTo>
                    <a:pt x="36" y="128"/>
                    <a:pt x="36" y="128"/>
                    <a:pt x="35" y="128"/>
                  </a:cubicBezTo>
                  <a:cubicBezTo>
                    <a:pt x="35" y="128"/>
                    <a:pt x="35" y="129"/>
                    <a:pt x="35" y="129"/>
                  </a:cubicBezTo>
                  <a:lnTo>
                    <a:pt x="35" y="130"/>
                  </a:lnTo>
                  <a:cubicBezTo>
                    <a:pt x="35" y="130"/>
                    <a:pt x="35" y="131"/>
                    <a:pt x="35" y="131"/>
                  </a:cubicBezTo>
                  <a:cubicBezTo>
                    <a:pt x="35" y="131"/>
                    <a:pt x="35" y="132"/>
                    <a:pt x="35" y="132"/>
                  </a:cubicBezTo>
                  <a:cubicBezTo>
                    <a:pt x="35" y="133"/>
                    <a:pt x="35" y="133"/>
                    <a:pt x="34" y="133"/>
                  </a:cubicBezTo>
                  <a:cubicBezTo>
                    <a:pt x="34" y="133"/>
                    <a:pt x="34" y="133"/>
                    <a:pt x="34" y="132"/>
                  </a:cubicBezTo>
                  <a:cubicBezTo>
                    <a:pt x="34" y="132"/>
                    <a:pt x="34" y="131"/>
                    <a:pt x="34" y="131"/>
                  </a:cubicBezTo>
                  <a:cubicBezTo>
                    <a:pt x="34" y="130"/>
                    <a:pt x="34" y="130"/>
                    <a:pt x="33" y="130"/>
                  </a:cubicBezTo>
                  <a:cubicBezTo>
                    <a:pt x="33" y="131"/>
                    <a:pt x="33" y="130"/>
                    <a:pt x="33" y="130"/>
                  </a:cubicBezTo>
                  <a:cubicBezTo>
                    <a:pt x="33" y="130"/>
                    <a:pt x="33" y="129"/>
                    <a:pt x="33" y="129"/>
                  </a:cubicBezTo>
                  <a:cubicBezTo>
                    <a:pt x="34" y="129"/>
                    <a:pt x="34" y="129"/>
                    <a:pt x="34" y="129"/>
                  </a:cubicBezTo>
                  <a:cubicBezTo>
                    <a:pt x="34" y="128"/>
                    <a:pt x="34" y="128"/>
                    <a:pt x="34" y="127"/>
                  </a:cubicBezTo>
                  <a:cubicBezTo>
                    <a:pt x="34" y="127"/>
                    <a:pt x="33" y="126"/>
                    <a:pt x="32" y="126"/>
                  </a:cubicBezTo>
                  <a:cubicBezTo>
                    <a:pt x="32" y="126"/>
                    <a:pt x="32" y="125"/>
                    <a:pt x="32" y="125"/>
                  </a:cubicBezTo>
                  <a:cubicBezTo>
                    <a:pt x="33" y="125"/>
                    <a:pt x="33" y="124"/>
                    <a:pt x="33" y="124"/>
                  </a:cubicBezTo>
                  <a:cubicBezTo>
                    <a:pt x="33" y="124"/>
                    <a:pt x="33" y="123"/>
                    <a:pt x="32" y="123"/>
                  </a:cubicBezTo>
                  <a:cubicBezTo>
                    <a:pt x="32" y="123"/>
                    <a:pt x="32" y="122"/>
                    <a:pt x="33" y="122"/>
                  </a:cubicBezTo>
                  <a:lnTo>
                    <a:pt x="32" y="121"/>
                  </a:lnTo>
                  <a:cubicBezTo>
                    <a:pt x="32" y="119"/>
                    <a:pt x="32" y="118"/>
                    <a:pt x="32" y="116"/>
                  </a:cubicBezTo>
                  <a:cubicBezTo>
                    <a:pt x="32" y="115"/>
                    <a:pt x="32" y="113"/>
                    <a:pt x="32" y="112"/>
                  </a:cubicBezTo>
                  <a:lnTo>
                    <a:pt x="32" y="102"/>
                  </a:lnTo>
                  <a:cubicBezTo>
                    <a:pt x="33" y="102"/>
                    <a:pt x="33" y="102"/>
                    <a:pt x="33" y="102"/>
                  </a:cubicBezTo>
                  <a:cubicBezTo>
                    <a:pt x="33" y="102"/>
                    <a:pt x="33" y="102"/>
                    <a:pt x="33" y="102"/>
                  </a:cubicBezTo>
                  <a:cubicBezTo>
                    <a:pt x="33" y="101"/>
                    <a:pt x="33" y="101"/>
                    <a:pt x="33" y="101"/>
                  </a:cubicBezTo>
                  <a:cubicBezTo>
                    <a:pt x="33" y="101"/>
                    <a:pt x="33" y="101"/>
                    <a:pt x="32" y="101"/>
                  </a:cubicBezTo>
                  <a:lnTo>
                    <a:pt x="32" y="91"/>
                  </a:lnTo>
                  <a:lnTo>
                    <a:pt x="32" y="82"/>
                  </a:lnTo>
                  <a:cubicBezTo>
                    <a:pt x="33" y="82"/>
                    <a:pt x="34" y="82"/>
                    <a:pt x="35" y="82"/>
                  </a:cubicBezTo>
                  <a:cubicBezTo>
                    <a:pt x="35" y="82"/>
                    <a:pt x="35" y="82"/>
                    <a:pt x="35" y="82"/>
                  </a:cubicBezTo>
                  <a:cubicBezTo>
                    <a:pt x="35" y="82"/>
                    <a:pt x="35" y="82"/>
                    <a:pt x="35" y="82"/>
                  </a:cubicBezTo>
                  <a:cubicBezTo>
                    <a:pt x="35" y="83"/>
                    <a:pt x="35" y="83"/>
                    <a:pt x="35" y="83"/>
                  </a:cubicBezTo>
                  <a:cubicBezTo>
                    <a:pt x="35" y="83"/>
                    <a:pt x="34" y="83"/>
                    <a:pt x="34" y="83"/>
                  </a:cubicBezTo>
                  <a:cubicBezTo>
                    <a:pt x="34" y="84"/>
                    <a:pt x="33" y="84"/>
                    <a:pt x="33" y="84"/>
                  </a:cubicBezTo>
                  <a:cubicBezTo>
                    <a:pt x="33" y="84"/>
                    <a:pt x="33" y="84"/>
                    <a:pt x="33" y="85"/>
                  </a:cubicBezTo>
                  <a:cubicBezTo>
                    <a:pt x="33" y="86"/>
                    <a:pt x="33" y="86"/>
                    <a:pt x="34" y="86"/>
                  </a:cubicBezTo>
                  <a:cubicBezTo>
                    <a:pt x="34" y="86"/>
                    <a:pt x="35" y="86"/>
                    <a:pt x="35" y="86"/>
                  </a:cubicBezTo>
                  <a:cubicBezTo>
                    <a:pt x="35" y="87"/>
                    <a:pt x="36" y="87"/>
                    <a:pt x="36" y="88"/>
                  </a:cubicBezTo>
                  <a:cubicBezTo>
                    <a:pt x="37" y="88"/>
                    <a:pt x="37" y="88"/>
                    <a:pt x="38" y="87"/>
                  </a:cubicBezTo>
                  <a:cubicBezTo>
                    <a:pt x="38" y="87"/>
                    <a:pt x="37" y="87"/>
                    <a:pt x="37" y="87"/>
                  </a:cubicBezTo>
                  <a:cubicBezTo>
                    <a:pt x="36" y="87"/>
                    <a:pt x="36" y="87"/>
                    <a:pt x="36" y="86"/>
                  </a:cubicBezTo>
                  <a:cubicBezTo>
                    <a:pt x="36" y="86"/>
                    <a:pt x="36" y="86"/>
                    <a:pt x="36" y="86"/>
                  </a:cubicBezTo>
                  <a:cubicBezTo>
                    <a:pt x="36" y="85"/>
                    <a:pt x="35" y="85"/>
                    <a:pt x="35" y="85"/>
                  </a:cubicBezTo>
                  <a:cubicBezTo>
                    <a:pt x="35" y="85"/>
                    <a:pt x="35" y="85"/>
                    <a:pt x="35" y="85"/>
                  </a:cubicBezTo>
                  <a:cubicBezTo>
                    <a:pt x="35" y="85"/>
                    <a:pt x="35" y="84"/>
                    <a:pt x="35" y="84"/>
                  </a:cubicBezTo>
                  <a:cubicBezTo>
                    <a:pt x="36" y="84"/>
                    <a:pt x="36" y="83"/>
                    <a:pt x="37" y="82"/>
                  </a:cubicBezTo>
                  <a:cubicBezTo>
                    <a:pt x="37" y="82"/>
                    <a:pt x="38" y="82"/>
                    <a:pt x="38" y="82"/>
                  </a:cubicBezTo>
                  <a:cubicBezTo>
                    <a:pt x="39" y="82"/>
                    <a:pt x="39" y="82"/>
                    <a:pt x="39" y="82"/>
                  </a:cubicBezTo>
                  <a:cubicBezTo>
                    <a:pt x="39" y="82"/>
                    <a:pt x="39" y="82"/>
                    <a:pt x="39" y="81"/>
                  </a:cubicBezTo>
                  <a:cubicBezTo>
                    <a:pt x="39" y="81"/>
                    <a:pt x="39" y="81"/>
                    <a:pt x="39" y="81"/>
                  </a:cubicBezTo>
                  <a:cubicBezTo>
                    <a:pt x="39" y="81"/>
                    <a:pt x="39" y="80"/>
                    <a:pt x="39" y="80"/>
                  </a:cubicBezTo>
                  <a:cubicBezTo>
                    <a:pt x="40" y="80"/>
                    <a:pt x="40" y="79"/>
                    <a:pt x="40" y="79"/>
                  </a:cubicBezTo>
                  <a:cubicBezTo>
                    <a:pt x="40" y="79"/>
                    <a:pt x="41" y="79"/>
                    <a:pt x="41" y="80"/>
                  </a:cubicBezTo>
                  <a:cubicBezTo>
                    <a:pt x="41" y="80"/>
                    <a:pt x="41" y="80"/>
                    <a:pt x="42" y="80"/>
                  </a:cubicBezTo>
                  <a:cubicBezTo>
                    <a:pt x="42" y="80"/>
                    <a:pt x="42" y="80"/>
                    <a:pt x="42" y="80"/>
                  </a:cubicBezTo>
                  <a:cubicBezTo>
                    <a:pt x="43" y="80"/>
                    <a:pt x="43" y="80"/>
                    <a:pt x="43" y="80"/>
                  </a:cubicBezTo>
                  <a:cubicBezTo>
                    <a:pt x="43" y="80"/>
                    <a:pt x="43" y="80"/>
                    <a:pt x="44" y="80"/>
                  </a:cubicBezTo>
                  <a:cubicBezTo>
                    <a:pt x="43" y="79"/>
                    <a:pt x="43" y="79"/>
                    <a:pt x="42" y="78"/>
                  </a:cubicBezTo>
                  <a:cubicBezTo>
                    <a:pt x="42" y="78"/>
                    <a:pt x="41" y="78"/>
                    <a:pt x="41" y="78"/>
                  </a:cubicBezTo>
                  <a:cubicBezTo>
                    <a:pt x="40" y="78"/>
                    <a:pt x="40" y="78"/>
                    <a:pt x="40" y="77"/>
                  </a:cubicBezTo>
                  <a:cubicBezTo>
                    <a:pt x="40" y="77"/>
                    <a:pt x="40" y="77"/>
                    <a:pt x="40" y="77"/>
                  </a:cubicBezTo>
                  <a:cubicBezTo>
                    <a:pt x="39" y="77"/>
                    <a:pt x="39" y="78"/>
                    <a:pt x="38" y="78"/>
                  </a:cubicBezTo>
                  <a:cubicBezTo>
                    <a:pt x="37" y="79"/>
                    <a:pt x="37" y="79"/>
                    <a:pt x="36" y="79"/>
                  </a:cubicBezTo>
                  <a:cubicBezTo>
                    <a:pt x="35" y="79"/>
                    <a:pt x="35" y="80"/>
                    <a:pt x="35" y="80"/>
                  </a:cubicBezTo>
                  <a:cubicBezTo>
                    <a:pt x="35" y="80"/>
                    <a:pt x="34" y="81"/>
                    <a:pt x="34" y="81"/>
                  </a:cubicBezTo>
                  <a:cubicBezTo>
                    <a:pt x="33" y="81"/>
                    <a:pt x="33" y="81"/>
                    <a:pt x="32" y="81"/>
                  </a:cubicBezTo>
                  <a:cubicBezTo>
                    <a:pt x="32" y="74"/>
                    <a:pt x="32" y="68"/>
                    <a:pt x="32" y="62"/>
                  </a:cubicBezTo>
                  <a:cubicBezTo>
                    <a:pt x="32" y="55"/>
                    <a:pt x="32" y="49"/>
                    <a:pt x="32" y="43"/>
                  </a:cubicBezTo>
                  <a:cubicBezTo>
                    <a:pt x="28" y="42"/>
                    <a:pt x="24" y="42"/>
                    <a:pt x="20" y="43"/>
                  </a:cubicBezTo>
                  <a:cubicBezTo>
                    <a:pt x="16" y="43"/>
                    <a:pt x="12" y="43"/>
                    <a:pt x="8" y="43"/>
                  </a:cubicBezTo>
                  <a:cubicBezTo>
                    <a:pt x="7" y="42"/>
                    <a:pt x="7" y="42"/>
                    <a:pt x="7" y="42"/>
                  </a:cubicBezTo>
                  <a:cubicBezTo>
                    <a:pt x="7" y="42"/>
                    <a:pt x="7" y="42"/>
                    <a:pt x="7" y="41"/>
                  </a:cubicBezTo>
                  <a:cubicBezTo>
                    <a:pt x="6" y="41"/>
                    <a:pt x="6" y="41"/>
                    <a:pt x="6" y="42"/>
                  </a:cubicBezTo>
                  <a:cubicBezTo>
                    <a:pt x="5" y="42"/>
                    <a:pt x="5" y="42"/>
                    <a:pt x="4" y="42"/>
                  </a:cubicBezTo>
                  <a:cubicBezTo>
                    <a:pt x="3" y="43"/>
                    <a:pt x="2" y="43"/>
                    <a:pt x="0" y="42"/>
                  </a:cubicBezTo>
                  <a:cubicBezTo>
                    <a:pt x="0" y="42"/>
                    <a:pt x="0" y="42"/>
                    <a:pt x="0" y="41"/>
                  </a:cubicBezTo>
                  <a:cubicBezTo>
                    <a:pt x="0" y="41"/>
                    <a:pt x="0" y="41"/>
                    <a:pt x="0" y="41"/>
                  </a:cubicBezTo>
                  <a:cubicBezTo>
                    <a:pt x="1" y="41"/>
                    <a:pt x="1" y="41"/>
                    <a:pt x="0" y="41"/>
                  </a:cubicBezTo>
                  <a:cubicBezTo>
                    <a:pt x="0" y="41"/>
                    <a:pt x="0" y="41"/>
                    <a:pt x="0" y="41"/>
                  </a:cubicBezTo>
                  <a:cubicBezTo>
                    <a:pt x="0" y="40"/>
                    <a:pt x="0" y="40"/>
                    <a:pt x="0" y="39"/>
                  </a:cubicBezTo>
                  <a:cubicBezTo>
                    <a:pt x="0" y="38"/>
                    <a:pt x="0" y="38"/>
                    <a:pt x="0" y="37"/>
                  </a:cubicBezTo>
                  <a:cubicBezTo>
                    <a:pt x="0" y="36"/>
                    <a:pt x="0" y="35"/>
                    <a:pt x="0" y="35"/>
                  </a:cubicBezTo>
                  <a:cubicBezTo>
                    <a:pt x="0" y="34"/>
                    <a:pt x="0" y="33"/>
                    <a:pt x="0" y="33"/>
                  </a:cubicBezTo>
                  <a:cubicBezTo>
                    <a:pt x="0" y="33"/>
                    <a:pt x="0" y="32"/>
                    <a:pt x="1" y="32"/>
                  </a:cubicBezTo>
                  <a:cubicBezTo>
                    <a:pt x="1" y="32"/>
                    <a:pt x="1" y="32"/>
                    <a:pt x="1" y="32"/>
                  </a:cubicBezTo>
                  <a:cubicBezTo>
                    <a:pt x="2" y="32"/>
                    <a:pt x="2" y="32"/>
                    <a:pt x="2" y="32"/>
                  </a:cubicBezTo>
                  <a:cubicBezTo>
                    <a:pt x="2" y="32"/>
                    <a:pt x="3" y="31"/>
                    <a:pt x="2" y="31"/>
                  </a:cubicBezTo>
                  <a:cubicBezTo>
                    <a:pt x="2" y="31"/>
                    <a:pt x="2" y="30"/>
                    <a:pt x="1" y="30"/>
                  </a:cubicBezTo>
                  <a:cubicBezTo>
                    <a:pt x="1" y="31"/>
                    <a:pt x="0" y="30"/>
                    <a:pt x="0" y="30"/>
                  </a:cubicBezTo>
                  <a:lnTo>
                    <a:pt x="0" y="0"/>
                  </a:lnTo>
                  <a:cubicBezTo>
                    <a:pt x="13" y="0"/>
                    <a:pt x="27" y="0"/>
                    <a:pt x="40" y="0"/>
                  </a:cubicBezTo>
                  <a:cubicBezTo>
                    <a:pt x="40" y="0"/>
                    <a:pt x="41" y="0"/>
                    <a:pt x="41" y="1"/>
                  </a:cubicBezTo>
                  <a:cubicBezTo>
                    <a:pt x="41" y="1"/>
                    <a:pt x="41" y="1"/>
                    <a:pt x="41" y="2"/>
                  </a:cubicBezTo>
                  <a:cubicBezTo>
                    <a:pt x="41" y="2"/>
                    <a:pt x="41" y="2"/>
                    <a:pt x="41" y="2"/>
                  </a:cubicBezTo>
                  <a:cubicBezTo>
                    <a:pt x="42" y="2"/>
                    <a:pt x="42" y="2"/>
                    <a:pt x="42" y="2"/>
                  </a:cubicBezTo>
                  <a:cubicBezTo>
                    <a:pt x="42" y="1"/>
                    <a:pt x="42" y="1"/>
                    <a:pt x="42" y="1"/>
                  </a:cubicBezTo>
                  <a:cubicBezTo>
                    <a:pt x="42" y="1"/>
                    <a:pt x="41" y="0"/>
                    <a:pt x="42" y="0"/>
                  </a:cubicBezTo>
                  <a:cubicBezTo>
                    <a:pt x="47" y="0"/>
                    <a:pt x="53" y="0"/>
                    <a:pt x="59" y="0"/>
                  </a:cubicBezTo>
                  <a:cubicBezTo>
                    <a:pt x="65" y="0"/>
                    <a:pt x="71" y="0"/>
                    <a:pt x="77" y="0"/>
                  </a:cubicBezTo>
                  <a:cubicBezTo>
                    <a:pt x="77" y="0"/>
                    <a:pt x="77" y="0"/>
                    <a:pt x="77" y="0"/>
                  </a:cubicBezTo>
                  <a:cubicBezTo>
                    <a:pt x="77" y="1"/>
                    <a:pt x="77" y="1"/>
                    <a:pt x="77" y="1"/>
                  </a:cubicBezTo>
                  <a:cubicBezTo>
                    <a:pt x="77" y="1"/>
                    <a:pt x="77" y="2"/>
                    <a:pt x="78" y="2"/>
                  </a:cubicBezTo>
                  <a:cubicBezTo>
                    <a:pt x="79" y="2"/>
                    <a:pt x="79" y="2"/>
                    <a:pt x="79" y="1"/>
                  </a:cubicBezTo>
                  <a:cubicBezTo>
                    <a:pt x="80" y="1"/>
                    <a:pt x="80" y="1"/>
                    <a:pt x="81" y="1"/>
                  </a:cubicBezTo>
                  <a:cubicBezTo>
                    <a:pt x="81" y="1"/>
                    <a:pt x="81" y="1"/>
                    <a:pt x="81" y="1"/>
                  </a:cubicBezTo>
                  <a:cubicBezTo>
                    <a:pt x="81" y="0"/>
                    <a:pt x="81" y="0"/>
                    <a:pt x="81" y="0"/>
                  </a:cubicBezTo>
                  <a:lnTo>
                    <a:pt x="82" y="0"/>
                  </a:lnTo>
                  <a:cubicBezTo>
                    <a:pt x="82" y="0"/>
                    <a:pt x="83" y="0"/>
                    <a:pt x="83" y="0"/>
                  </a:cubicBezTo>
                  <a:cubicBezTo>
                    <a:pt x="83" y="0"/>
                    <a:pt x="83" y="1"/>
                    <a:pt x="83" y="1"/>
                  </a:cubicBezTo>
                  <a:cubicBezTo>
                    <a:pt x="82" y="1"/>
                    <a:pt x="82" y="1"/>
                    <a:pt x="82" y="1"/>
                  </a:cubicBezTo>
                  <a:cubicBezTo>
                    <a:pt x="82" y="2"/>
                    <a:pt x="83" y="2"/>
                    <a:pt x="83" y="2"/>
                  </a:cubicBezTo>
                  <a:cubicBezTo>
                    <a:pt x="83" y="2"/>
                    <a:pt x="83" y="2"/>
                    <a:pt x="83" y="2"/>
                  </a:cubicBezTo>
                  <a:cubicBezTo>
                    <a:pt x="83" y="3"/>
                    <a:pt x="83" y="3"/>
                    <a:pt x="83" y="4"/>
                  </a:cubicBezTo>
                  <a:cubicBezTo>
                    <a:pt x="84" y="4"/>
                    <a:pt x="84" y="4"/>
                    <a:pt x="84" y="4"/>
                  </a:cubicBezTo>
                  <a:cubicBezTo>
                    <a:pt x="84" y="5"/>
                    <a:pt x="84" y="5"/>
                    <a:pt x="84" y="5"/>
                  </a:cubicBezTo>
                  <a:cubicBezTo>
                    <a:pt x="84" y="6"/>
                    <a:pt x="84" y="6"/>
                    <a:pt x="85" y="6"/>
                  </a:cubicBezTo>
                  <a:cubicBezTo>
                    <a:pt x="85" y="6"/>
                    <a:pt x="85" y="6"/>
                    <a:pt x="85" y="5"/>
                  </a:cubicBezTo>
                  <a:cubicBezTo>
                    <a:pt x="85" y="5"/>
                    <a:pt x="85" y="5"/>
                    <a:pt x="85" y="4"/>
                  </a:cubicBezTo>
                  <a:cubicBezTo>
                    <a:pt x="85" y="4"/>
                    <a:pt x="85" y="3"/>
                    <a:pt x="85" y="3"/>
                  </a:cubicBezTo>
                  <a:cubicBezTo>
                    <a:pt x="85" y="3"/>
                    <a:pt x="85" y="2"/>
                    <a:pt x="85" y="2"/>
                  </a:cubicBezTo>
                  <a:cubicBezTo>
                    <a:pt x="85" y="2"/>
                    <a:pt x="86" y="1"/>
                    <a:pt x="86" y="1"/>
                  </a:cubicBezTo>
                  <a:cubicBezTo>
                    <a:pt x="86" y="1"/>
                    <a:pt x="87" y="0"/>
                    <a:pt x="87" y="0"/>
                  </a:cubicBezTo>
                  <a:cubicBezTo>
                    <a:pt x="88" y="0"/>
                    <a:pt x="89" y="0"/>
                    <a:pt x="90" y="0"/>
                  </a:cubicBezTo>
                  <a:cubicBezTo>
                    <a:pt x="91" y="0"/>
                    <a:pt x="92" y="0"/>
                    <a:pt x="93" y="0"/>
                  </a:cubicBezTo>
                  <a:cubicBezTo>
                    <a:pt x="93" y="1"/>
                    <a:pt x="93" y="1"/>
                    <a:pt x="93" y="1"/>
                  </a:cubicBezTo>
                  <a:cubicBezTo>
                    <a:pt x="93" y="2"/>
                    <a:pt x="93" y="2"/>
                    <a:pt x="94" y="2"/>
                  </a:cubicBezTo>
                  <a:cubicBezTo>
                    <a:pt x="94" y="2"/>
                    <a:pt x="95" y="2"/>
                    <a:pt x="95" y="2"/>
                  </a:cubicBezTo>
                  <a:cubicBezTo>
                    <a:pt x="95" y="1"/>
                    <a:pt x="95" y="1"/>
                    <a:pt x="95" y="0"/>
                  </a:cubicBezTo>
                  <a:cubicBezTo>
                    <a:pt x="96" y="0"/>
                    <a:pt x="97" y="0"/>
                    <a:pt x="99" y="0"/>
                  </a:cubicBezTo>
                  <a:cubicBezTo>
                    <a:pt x="101" y="0"/>
                    <a:pt x="102" y="0"/>
                    <a:pt x="103" y="0"/>
                  </a:cubicBezTo>
                  <a:cubicBezTo>
                    <a:pt x="104" y="0"/>
                    <a:pt x="104" y="0"/>
                    <a:pt x="104" y="1"/>
                  </a:cubicBezTo>
                  <a:cubicBezTo>
                    <a:pt x="104" y="1"/>
                    <a:pt x="104" y="1"/>
                    <a:pt x="104" y="1"/>
                  </a:cubicBezTo>
                  <a:cubicBezTo>
                    <a:pt x="105" y="1"/>
                    <a:pt x="105" y="1"/>
                    <a:pt x="105" y="1"/>
                  </a:cubicBezTo>
                  <a:cubicBezTo>
                    <a:pt x="104" y="0"/>
                    <a:pt x="104" y="0"/>
                    <a:pt x="104" y="0"/>
                  </a:cubicBezTo>
                  <a:cubicBezTo>
                    <a:pt x="105" y="0"/>
                    <a:pt x="106" y="0"/>
                    <a:pt x="107" y="0"/>
                  </a:cubicBezTo>
                  <a:cubicBezTo>
                    <a:pt x="108" y="0"/>
                    <a:pt x="109" y="0"/>
                    <a:pt x="110" y="0"/>
                  </a:cubicBezTo>
                  <a:cubicBezTo>
                    <a:pt x="110" y="0"/>
                    <a:pt x="110" y="1"/>
                    <a:pt x="111" y="1"/>
                  </a:cubicBezTo>
                  <a:cubicBezTo>
                    <a:pt x="112" y="1"/>
                    <a:pt x="112" y="1"/>
                    <a:pt x="112" y="0"/>
                  </a:cubicBezTo>
                  <a:cubicBezTo>
                    <a:pt x="114" y="0"/>
                    <a:pt x="115" y="0"/>
                    <a:pt x="116" y="0"/>
                  </a:cubicBezTo>
                  <a:cubicBezTo>
                    <a:pt x="118" y="0"/>
                    <a:pt x="119" y="0"/>
                    <a:pt x="120" y="0"/>
                  </a:cubicBezTo>
                  <a:cubicBezTo>
                    <a:pt x="120" y="1"/>
                    <a:pt x="120" y="2"/>
                    <a:pt x="120" y="3"/>
                  </a:cubicBezTo>
                  <a:cubicBezTo>
                    <a:pt x="120" y="3"/>
                    <a:pt x="120" y="4"/>
                    <a:pt x="120" y="5"/>
                  </a:cubicBezTo>
                  <a:cubicBezTo>
                    <a:pt x="120" y="5"/>
                    <a:pt x="120" y="6"/>
                    <a:pt x="120" y="6"/>
                  </a:cubicBezTo>
                  <a:cubicBezTo>
                    <a:pt x="120" y="6"/>
                    <a:pt x="120" y="6"/>
                    <a:pt x="120" y="6"/>
                  </a:cubicBezTo>
                  <a:cubicBezTo>
                    <a:pt x="120" y="12"/>
                    <a:pt x="120" y="18"/>
                    <a:pt x="120" y="24"/>
                  </a:cubicBezTo>
                  <a:cubicBezTo>
                    <a:pt x="120" y="30"/>
                    <a:pt x="120" y="36"/>
                    <a:pt x="120" y="42"/>
                  </a:cubicBezTo>
                  <a:cubicBezTo>
                    <a:pt x="119" y="42"/>
                    <a:pt x="118" y="42"/>
                    <a:pt x="117" y="42"/>
                  </a:cubicBezTo>
                  <a:cubicBezTo>
                    <a:pt x="116" y="42"/>
                    <a:pt x="115" y="42"/>
                    <a:pt x="114" y="42"/>
                  </a:cubicBezTo>
                  <a:cubicBezTo>
                    <a:pt x="112" y="42"/>
                    <a:pt x="110" y="42"/>
                    <a:pt x="108" y="42"/>
                  </a:cubicBezTo>
                  <a:cubicBezTo>
                    <a:pt x="105" y="42"/>
                    <a:pt x="103" y="42"/>
                    <a:pt x="100" y="42"/>
                  </a:cubicBezTo>
                  <a:lnTo>
                    <a:pt x="88" y="42"/>
                  </a:lnTo>
                  <a:cubicBezTo>
                    <a:pt x="87" y="57"/>
                    <a:pt x="87" y="72"/>
                    <a:pt x="87" y="86"/>
                  </a:cubicBezTo>
                  <a:cubicBezTo>
                    <a:pt x="88" y="100"/>
                    <a:pt x="88" y="115"/>
                    <a:pt x="87" y="129"/>
                  </a:cubicBezTo>
                  <a:cubicBezTo>
                    <a:pt x="87" y="129"/>
                    <a:pt x="87" y="129"/>
                    <a:pt x="87" y="129"/>
                  </a:cubicBezTo>
                  <a:cubicBezTo>
                    <a:pt x="87" y="129"/>
                    <a:pt x="87" y="129"/>
                    <a:pt x="86" y="129"/>
                  </a:cubicBezTo>
                  <a:cubicBezTo>
                    <a:pt x="86" y="129"/>
                    <a:pt x="86" y="130"/>
                    <a:pt x="86" y="130"/>
                  </a:cubicBezTo>
                  <a:cubicBezTo>
                    <a:pt x="86" y="130"/>
                    <a:pt x="86" y="130"/>
                    <a:pt x="86" y="130"/>
                  </a:cubicBezTo>
                  <a:cubicBezTo>
                    <a:pt x="87" y="130"/>
                    <a:pt x="87" y="130"/>
                    <a:pt x="87" y="130"/>
                  </a:cubicBezTo>
                  <a:cubicBezTo>
                    <a:pt x="88" y="133"/>
                    <a:pt x="88" y="136"/>
                    <a:pt x="87" y="138"/>
                  </a:cubicBezTo>
                  <a:cubicBezTo>
                    <a:pt x="87" y="141"/>
                    <a:pt x="87" y="144"/>
                    <a:pt x="87" y="147"/>
                  </a:cubicBezTo>
                  <a:cubicBezTo>
                    <a:pt x="88" y="149"/>
                    <a:pt x="88" y="152"/>
                    <a:pt x="88" y="155"/>
                  </a:cubicBezTo>
                  <a:cubicBezTo>
                    <a:pt x="87" y="158"/>
                    <a:pt x="87" y="160"/>
                    <a:pt x="87" y="163"/>
                  </a:cubicBezTo>
                  <a:lnTo>
                    <a:pt x="88" y="212"/>
                  </a:lnTo>
                  <a:cubicBezTo>
                    <a:pt x="80" y="213"/>
                    <a:pt x="72" y="213"/>
                    <a:pt x="65" y="213"/>
                  </a:cubicBezTo>
                  <a:cubicBezTo>
                    <a:pt x="58" y="212"/>
                    <a:pt x="50" y="212"/>
                    <a:pt x="42" y="213"/>
                  </a:cubicBezTo>
                  <a:cubicBezTo>
                    <a:pt x="42" y="212"/>
                    <a:pt x="42" y="212"/>
                    <a:pt x="42" y="212"/>
                  </a:cubicBezTo>
                  <a:cubicBezTo>
                    <a:pt x="42" y="212"/>
                    <a:pt x="41" y="212"/>
                    <a:pt x="41" y="211"/>
                  </a:cubicBezTo>
                  <a:cubicBezTo>
                    <a:pt x="41" y="212"/>
                    <a:pt x="41" y="212"/>
                    <a:pt x="40" y="212"/>
                  </a:cubicBezTo>
                  <a:cubicBezTo>
                    <a:pt x="40" y="212"/>
                    <a:pt x="40" y="212"/>
                    <a:pt x="40" y="212"/>
                  </a:cubicBezTo>
                  <a:cubicBezTo>
                    <a:pt x="40" y="212"/>
                    <a:pt x="39" y="211"/>
                    <a:pt x="39" y="211"/>
                  </a:cubicBezTo>
                  <a:cubicBezTo>
                    <a:pt x="39" y="210"/>
                    <a:pt x="38" y="210"/>
                    <a:pt x="38" y="210"/>
                  </a:cubicBezTo>
                  <a:cubicBezTo>
                    <a:pt x="37" y="210"/>
                    <a:pt x="37" y="210"/>
                    <a:pt x="37" y="211"/>
                  </a:cubicBezTo>
                  <a:cubicBezTo>
                    <a:pt x="37" y="211"/>
                    <a:pt x="37" y="212"/>
                    <a:pt x="36" y="212"/>
                  </a:cubicBezTo>
                  <a:cubicBezTo>
                    <a:pt x="36" y="212"/>
                    <a:pt x="36" y="212"/>
                    <a:pt x="36" y="212"/>
                  </a:cubicBezTo>
                  <a:cubicBezTo>
                    <a:pt x="35" y="212"/>
                    <a:pt x="35" y="212"/>
                    <a:pt x="35" y="212"/>
                  </a:cubicBezTo>
                  <a:cubicBezTo>
                    <a:pt x="35" y="212"/>
                    <a:pt x="35" y="212"/>
                    <a:pt x="35" y="212"/>
                  </a:cubicBezTo>
                  <a:lnTo>
                    <a:pt x="35" y="211"/>
                  </a:lnTo>
                  <a:cubicBezTo>
                    <a:pt x="35" y="211"/>
                    <a:pt x="35" y="211"/>
                    <a:pt x="36" y="211"/>
                  </a:cubicBezTo>
                  <a:cubicBezTo>
                    <a:pt x="36" y="210"/>
                    <a:pt x="36" y="210"/>
                    <a:pt x="36" y="210"/>
                  </a:cubicBezTo>
                  <a:cubicBezTo>
                    <a:pt x="35" y="209"/>
                    <a:pt x="35" y="209"/>
                    <a:pt x="34" y="209"/>
                  </a:cubicBezTo>
                  <a:cubicBezTo>
                    <a:pt x="34" y="210"/>
                    <a:pt x="34" y="210"/>
                    <a:pt x="34" y="210"/>
                  </a:cubicBezTo>
                  <a:cubicBezTo>
                    <a:pt x="34" y="210"/>
                    <a:pt x="34" y="210"/>
                    <a:pt x="34" y="210"/>
                  </a:cubicBezTo>
                  <a:cubicBezTo>
                    <a:pt x="34" y="211"/>
                    <a:pt x="34" y="211"/>
                    <a:pt x="33" y="210"/>
                  </a:cubicBezTo>
                  <a:cubicBezTo>
                    <a:pt x="33" y="210"/>
                    <a:pt x="33" y="210"/>
                    <a:pt x="32" y="210"/>
                  </a:cubicBezTo>
                  <a:cubicBezTo>
                    <a:pt x="32" y="201"/>
                    <a:pt x="32" y="192"/>
                    <a:pt x="32" y="182"/>
                  </a:cubicBezTo>
                  <a:cubicBezTo>
                    <a:pt x="32" y="173"/>
                    <a:pt x="32" y="163"/>
                    <a:pt x="32" y="154"/>
                  </a:cubicBezTo>
                  <a:cubicBezTo>
                    <a:pt x="33" y="154"/>
                    <a:pt x="33" y="154"/>
                    <a:pt x="34" y="154"/>
                  </a:cubicBezTo>
                  <a:cubicBezTo>
                    <a:pt x="34" y="154"/>
                    <a:pt x="35" y="154"/>
                    <a:pt x="35" y="154"/>
                  </a:cubicBezTo>
                  <a:cubicBezTo>
                    <a:pt x="35" y="154"/>
                    <a:pt x="35" y="155"/>
                    <a:pt x="35" y="155"/>
                  </a:cubicBezTo>
                  <a:cubicBezTo>
                    <a:pt x="36" y="155"/>
                    <a:pt x="36" y="155"/>
                    <a:pt x="36" y="156"/>
                  </a:cubicBezTo>
                  <a:cubicBezTo>
                    <a:pt x="36" y="156"/>
                    <a:pt x="37" y="156"/>
                    <a:pt x="37" y="156"/>
                  </a:cubicBezTo>
                  <a:cubicBezTo>
                    <a:pt x="37" y="157"/>
                    <a:pt x="37" y="157"/>
                    <a:pt x="38" y="157"/>
                  </a:cubicBezTo>
                  <a:cubicBezTo>
                    <a:pt x="38" y="157"/>
                    <a:pt x="38" y="158"/>
                    <a:pt x="38" y="158"/>
                  </a:cubicBezTo>
                  <a:cubicBezTo>
                    <a:pt x="38" y="158"/>
                    <a:pt x="39" y="158"/>
                    <a:pt x="39" y="158"/>
                  </a:cubicBezTo>
                  <a:cubicBezTo>
                    <a:pt x="39" y="158"/>
                    <a:pt x="40" y="158"/>
                    <a:pt x="40" y="157"/>
                  </a:cubicBezTo>
                  <a:cubicBezTo>
                    <a:pt x="40" y="157"/>
                    <a:pt x="40" y="157"/>
                    <a:pt x="39" y="157"/>
                  </a:cubicBezTo>
                  <a:cubicBezTo>
                    <a:pt x="39" y="156"/>
                    <a:pt x="39" y="156"/>
                    <a:pt x="38" y="155"/>
                  </a:cubicBezTo>
                  <a:cubicBezTo>
                    <a:pt x="37" y="155"/>
                    <a:pt x="37" y="154"/>
                    <a:pt x="37" y="154"/>
                  </a:cubicBezTo>
                  <a:cubicBezTo>
                    <a:pt x="37" y="154"/>
                    <a:pt x="37" y="153"/>
                    <a:pt x="38" y="153"/>
                  </a:cubicBezTo>
                  <a:cubicBezTo>
                    <a:pt x="38" y="152"/>
                    <a:pt x="38" y="152"/>
                    <a:pt x="37" y="151"/>
                  </a:cubicBezTo>
                  <a:cubicBezTo>
                    <a:pt x="38" y="151"/>
                    <a:pt x="38" y="151"/>
                    <a:pt x="38" y="150"/>
                  </a:cubicBezTo>
                  <a:cubicBezTo>
                    <a:pt x="39" y="149"/>
                    <a:pt x="39" y="149"/>
                    <a:pt x="40" y="150"/>
                  </a:cubicBezTo>
                  <a:cubicBezTo>
                    <a:pt x="40" y="150"/>
                    <a:pt x="40" y="150"/>
                    <a:pt x="40" y="150"/>
                  </a:cubicBezTo>
                  <a:cubicBezTo>
                    <a:pt x="39" y="150"/>
                    <a:pt x="39" y="151"/>
                    <a:pt x="39" y="151"/>
                  </a:cubicBezTo>
                  <a:cubicBezTo>
                    <a:pt x="39" y="151"/>
                    <a:pt x="39" y="152"/>
                    <a:pt x="39" y="152"/>
                  </a:cubicBezTo>
                  <a:cubicBezTo>
                    <a:pt x="39" y="153"/>
                    <a:pt x="39" y="153"/>
                    <a:pt x="38" y="153"/>
                  </a:cubicBezTo>
                  <a:cubicBezTo>
                    <a:pt x="39" y="154"/>
                    <a:pt x="39" y="155"/>
                    <a:pt x="40" y="155"/>
                  </a:cubicBezTo>
                  <a:cubicBezTo>
                    <a:pt x="40" y="155"/>
                    <a:pt x="41" y="155"/>
                    <a:pt x="42" y="155"/>
                  </a:cubicBezTo>
                  <a:cubicBezTo>
                    <a:pt x="42" y="156"/>
                    <a:pt x="42" y="156"/>
                    <a:pt x="42" y="156"/>
                  </a:cubicBezTo>
                  <a:cubicBezTo>
                    <a:pt x="41" y="157"/>
                    <a:pt x="41" y="157"/>
                    <a:pt x="41" y="157"/>
                  </a:cubicBezTo>
                  <a:cubicBezTo>
                    <a:pt x="41" y="157"/>
                    <a:pt x="42" y="157"/>
                    <a:pt x="42" y="158"/>
                  </a:cubicBezTo>
                  <a:cubicBezTo>
                    <a:pt x="42" y="158"/>
                    <a:pt x="43" y="158"/>
                    <a:pt x="43" y="159"/>
                  </a:cubicBezTo>
                  <a:cubicBezTo>
                    <a:pt x="43" y="159"/>
                    <a:pt x="43" y="159"/>
                    <a:pt x="42" y="159"/>
                  </a:cubicBezTo>
                  <a:cubicBezTo>
                    <a:pt x="42" y="159"/>
                    <a:pt x="42" y="159"/>
                    <a:pt x="42" y="160"/>
                  </a:cubicBezTo>
                  <a:cubicBezTo>
                    <a:pt x="42" y="160"/>
                    <a:pt x="43" y="160"/>
                    <a:pt x="43" y="160"/>
                  </a:cubicBezTo>
                  <a:cubicBezTo>
                    <a:pt x="44" y="160"/>
                    <a:pt x="44" y="160"/>
                    <a:pt x="45" y="160"/>
                  </a:cubicBezTo>
                  <a:cubicBezTo>
                    <a:pt x="45" y="160"/>
                    <a:pt x="45" y="159"/>
                    <a:pt x="46" y="159"/>
                  </a:cubicBezTo>
                  <a:cubicBezTo>
                    <a:pt x="46" y="159"/>
                    <a:pt x="46" y="159"/>
                    <a:pt x="47" y="159"/>
                  </a:cubicBezTo>
                  <a:cubicBezTo>
                    <a:pt x="47" y="159"/>
                    <a:pt x="47" y="159"/>
                    <a:pt x="47" y="159"/>
                  </a:cubicBezTo>
                  <a:cubicBezTo>
                    <a:pt x="47" y="159"/>
                    <a:pt x="47" y="159"/>
                    <a:pt x="47" y="160"/>
                  </a:cubicBezTo>
                  <a:cubicBezTo>
                    <a:pt x="48" y="160"/>
                    <a:pt x="48" y="160"/>
                    <a:pt x="49" y="160"/>
                  </a:cubicBezTo>
                  <a:cubicBezTo>
                    <a:pt x="49" y="160"/>
                    <a:pt x="49" y="161"/>
                    <a:pt x="50" y="161"/>
                  </a:cubicBezTo>
                  <a:cubicBezTo>
                    <a:pt x="50" y="161"/>
                    <a:pt x="51" y="161"/>
                    <a:pt x="51" y="161"/>
                  </a:cubicBezTo>
                  <a:cubicBezTo>
                    <a:pt x="51" y="162"/>
                    <a:pt x="51" y="162"/>
                    <a:pt x="51" y="162"/>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89" name="Freeform 84">
              <a:extLst>
                <a:ext uri="{FF2B5EF4-FFF2-40B4-BE49-F238E27FC236}">
                  <a16:creationId xmlns:a16="http://schemas.microsoft.com/office/drawing/2014/main" id="{6FEEF508-3C52-43DA-99AE-A652DABB66F0}"/>
                </a:ext>
              </a:extLst>
            </p:cNvPr>
            <p:cNvSpPr>
              <a:spLocks noEditPoints="1"/>
            </p:cNvSpPr>
            <p:nvPr/>
          </p:nvSpPr>
          <p:spPr bwMode="auto">
            <a:xfrm>
              <a:off x="5008720" y="1613769"/>
              <a:ext cx="105815" cy="177767"/>
            </a:xfrm>
            <a:custGeom>
              <a:avLst/>
              <a:gdLst>
                <a:gd name="T0" fmla="*/ 38 w 127"/>
                <a:gd name="T1" fmla="*/ 213 h 217"/>
                <a:gd name="T2" fmla="*/ 43 w 127"/>
                <a:gd name="T3" fmla="*/ 212 h 217"/>
                <a:gd name="T4" fmla="*/ 65 w 127"/>
                <a:gd name="T5" fmla="*/ 214 h 217"/>
                <a:gd name="T6" fmla="*/ 54 w 127"/>
                <a:gd name="T7" fmla="*/ 209 h 217"/>
                <a:gd name="T8" fmla="*/ 52 w 127"/>
                <a:gd name="T9" fmla="*/ 207 h 217"/>
                <a:gd name="T10" fmla="*/ 59 w 127"/>
                <a:gd name="T11" fmla="*/ 209 h 217"/>
                <a:gd name="T12" fmla="*/ 63 w 127"/>
                <a:gd name="T13" fmla="*/ 204 h 217"/>
                <a:gd name="T14" fmla="*/ 106 w 127"/>
                <a:gd name="T15" fmla="*/ 202 h 217"/>
                <a:gd name="T16" fmla="*/ 36 w 127"/>
                <a:gd name="T17" fmla="*/ 199 h 217"/>
                <a:gd name="T18" fmla="*/ 77 w 127"/>
                <a:gd name="T19" fmla="*/ 196 h 217"/>
                <a:gd name="T20" fmla="*/ 66 w 127"/>
                <a:gd name="T21" fmla="*/ 194 h 217"/>
                <a:gd name="T22" fmla="*/ 69 w 127"/>
                <a:gd name="T23" fmla="*/ 193 h 217"/>
                <a:gd name="T24" fmla="*/ 27 w 127"/>
                <a:gd name="T25" fmla="*/ 190 h 217"/>
                <a:gd name="T26" fmla="*/ 18 w 127"/>
                <a:gd name="T27" fmla="*/ 188 h 217"/>
                <a:gd name="T28" fmla="*/ 66 w 127"/>
                <a:gd name="T29" fmla="*/ 185 h 217"/>
                <a:gd name="T30" fmla="*/ 14 w 127"/>
                <a:gd name="T31" fmla="*/ 184 h 217"/>
                <a:gd name="T32" fmla="*/ 18 w 127"/>
                <a:gd name="T33" fmla="*/ 181 h 217"/>
                <a:gd name="T34" fmla="*/ 24 w 127"/>
                <a:gd name="T35" fmla="*/ 178 h 217"/>
                <a:gd name="T36" fmla="*/ 11 w 127"/>
                <a:gd name="T37" fmla="*/ 177 h 217"/>
                <a:gd name="T38" fmla="*/ 26 w 127"/>
                <a:gd name="T39" fmla="*/ 172 h 217"/>
                <a:gd name="T40" fmla="*/ 5 w 127"/>
                <a:gd name="T41" fmla="*/ 171 h 217"/>
                <a:gd name="T42" fmla="*/ 30 w 127"/>
                <a:gd name="T43" fmla="*/ 171 h 217"/>
                <a:gd name="T44" fmla="*/ 19 w 127"/>
                <a:gd name="T45" fmla="*/ 168 h 217"/>
                <a:gd name="T46" fmla="*/ 119 w 127"/>
                <a:gd name="T47" fmla="*/ 164 h 217"/>
                <a:gd name="T48" fmla="*/ 16 w 127"/>
                <a:gd name="T49" fmla="*/ 160 h 217"/>
                <a:gd name="T50" fmla="*/ 14 w 127"/>
                <a:gd name="T51" fmla="*/ 156 h 217"/>
                <a:gd name="T52" fmla="*/ 7 w 127"/>
                <a:gd name="T53" fmla="*/ 156 h 217"/>
                <a:gd name="T54" fmla="*/ 13 w 127"/>
                <a:gd name="T55" fmla="*/ 149 h 217"/>
                <a:gd name="T56" fmla="*/ 80 w 127"/>
                <a:gd name="T57" fmla="*/ 146 h 217"/>
                <a:gd name="T58" fmla="*/ 2 w 127"/>
                <a:gd name="T59" fmla="*/ 143 h 217"/>
                <a:gd name="T60" fmla="*/ 9 w 127"/>
                <a:gd name="T61" fmla="*/ 136 h 217"/>
                <a:gd name="T62" fmla="*/ 6 w 127"/>
                <a:gd name="T63" fmla="*/ 141 h 217"/>
                <a:gd name="T64" fmla="*/ 13 w 127"/>
                <a:gd name="T65" fmla="*/ 131 h 217"/>
                <a:gd name="T66" fmla="*/ 114 w 127"/>
                <a:gd name="T67" fmla="*/ 126 h 217"/>
                <a:gd name="T68" fmla="*/ 12 w 127"/>
                <a:gd name="T69" fmla="*/ 122 h 217"/>
                <a:gd name="T70" fmla="*/ 12 w 127"/>
                <a:gd name="T71" fmla="*/ 119 h 217"/>
                <a:gd name="T72" fmla="*/ 11 w 127"/>
                <a:gd name="T73" fmla="*/ 117 h 217"/>
                <a:gd name="T74" fmla="*/ 20 w 127"/>
                <a:gd name="T75" fmla="*/ 115 h 217"/>
                <a:gd name="T76" fmla="*/ 6 w 127"/>
                <a:gd name="T77" fmla="*/ 100 h 217"/>
                <a:gd name="T78" fmla="*/ 32 w 127"/>
                <a:gd name="T79" fmla="*/ 89 h 217"/>
                <a:gd name="T80" fmla="*/ 23 w 127"/>
                <a:gd name="T81" fmla="*/ 84 h 217"/>
                <a:gd name="T82" fmla="*/ 91 w 127"/>
                <a:gd name="T83" fmla="*/ 74 h 217"/>
                <a:gd name="T84" fmla="*/ 18 w 127"/>
                <a:gd name="T85" fmla="*/ 75 h 217"/>
                <a:gd name="T86" fmla="*/ 84 w 127"/>
                <a:gd name="T87" fmla="*/ 66 h 217"/>
                <a:gd name="T88" fmla="*/ 20 w 127"/>
                <a:gd name="T89" fmla="*/ 58 h 217"/>
                <a:gd name="T90" fmla="*/ 49 w 127"/>
                <a:gd name="T91" fmla="*/ 41 h 217"/>
                <a:gd name="T92" fmla="*/ 44 w 127"/>
                <a:gd name="T93" fmla="*/ 5 h 217"/>
                <a:gd name="T94" fmla="*/ 36 w 127"/>
                <a:gd name="T95" fmla="*/ 3 h 217"/>
                <a:gd name="T96" fmla="*/ 9 w 127"/>
                <a:gd name="T97" fmla="*/ 191 h 217"/>
                <a:gd name="T98" fmla="*/ 0 w 127"/>
                <a:gd name="T99" fmla="*/ 148 h 217"/>
                <a:gd name="T100" fmla="*/ 0 w 127"/>
                <a:gd name="T101" fmla="*/ 42 h 217"/>
                <a:gd name="T102" fmla="*/ 32 w 127"/>
                <a:gd name="T103" fmla="*/ 3 h 217"/>
                <a:gd name="T104" fmla="*/ 55 w 127"/>
                <a:gd name="T105" fmla="*/ 2 h 217"/>
                <a:gd name="T106" fmla="*/ 77 w 127"/>
                <a:gd name="T107" fmla="*/ 154 h 217"/>
                <a:gd name="T108" fmla="*/ 106 w 127"/>
                <a:gd name="T109" fmla="*/ 0 h 217"/>
                <a:gd name="T110" fmla="*/ 109 w 127"/>
                <a:gd name="T111" fmla="*/ 203 h 217"/>
                <a:gd name="T112" fmla="*/ 62 w 127"/>
                <a:gd name="T113" fmla="*/ 217 h 217"/>
                <a:gd name="T114" fmla="*/ 49 w 127"/>
                <a:gd name="T115" fmla="*/ 212 h 217"/>
                <a:gd name="T116" fmla="*/ 52 w 127"/>
                <a:gd name="T117" fmla="*/ 213 h 217"/>
                <a:gd name="T118" fmla="*/ 43 w 127"/>
                <a:gd name="T119" fmla="*/ 207 h 217"/>
                <a:gd name="T120" fmla="*/ 30 w 127"/>
                <a:gd name="T121" fmla="*/ 209 h 217"/>
                <a:gd name="T122" fmla="*/ 12 w 127"/>
                <a:gd name="T123" fmla="*/ 19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7" h="217">
                  <a:moveTo>
                    <a:pt x="15" y="72"/>
                  </a:moveTo>
                  <a:cubicBezTo>
                    <a:pt x="15" y="72"/>
                    <a:pt x="15" y="72"/>
                    <a:pt x="15" y="72"/>
                  </a:cubicBezTo>
                  <a:cubicBezTo>
                    <a:pt x="16" y="72"/>
                    <a:pt x="16" y="72"/>
                    <a:pt x="16" y="72"/>
                  </a:cubicBezTo>
                  <a:cubicBezTo>
                    <a:pt x="16" y="72"/>
                    <a:pt x="16" y="73"/>
                    <a:pt x="15" y="73"/>
                  </a:cubicBezTo>
                  <a:cubicBezTo>
                    <a:pt x="15" y="73"/>
                    <a:pt x="15" y="73"/>
                    <a:pt x="15" y="73"/>
                  </a:cubicBezTo>
                  <a:cubicBezTo>
                    <a:pt x="15" y="73"/>
                    <a:pt x="15" y="73"/>
                    <a:pt x="15" y="73"/>
                  </a:cubicBezTo>
                  <a:cubicBezTo>
                    <a:pt x="15" y="73"/>
                    <a:pt x="15" y="72"/>
                    <a:pt x="15" y="72"/>
                  </a:cubicBezTo>
                  <a:close/>
                  <a:moveTo>
                    <a:pt x="40" y="204"/>
                  </a:moveTo>
                  <a:cubicBezTo>
                    <a:pt x="40" y="205"/>
                    <a:pt x="40" y="205"/>
                    <a:pt x="40" y="205"/>
                  </a:cubicBezTo>
                  <a:cubicBezTo>
                    <a:pt x="41" y="205"/>
                    <a:pt x="41" y="205"/>
                    <a:pt x="41" y="205"/>
                  </a:cubicBezTo>
                  <a:cubicBezTo>
                    <a:pt x="42" y="205"/>
                    <a:pt x="41" y="205"/>
                    <a:pt x="41" y="205"/>
                  </a:cubicBezTo>
                  <a:cubicBezTo>
                    <a:pt x="41" y="206"/>
                    <a:pt x="41" y="206"/>
                    <a:pt x="41" y="206"/>
                  </a:cubicBezTo>
                  <a:cubicBezTo>
                    <a:pt x="40" y="206"/>
                    <a:pt x="39" y="205"/>
                    <a:pt x="40" y="204"/>
                  </a:cubicBezTo>
                  <a:close/>
                  <a:moveTo>
                    <a:pt x="22" y="205"/>
                  </a:moveTo>
                  <a:cubicBezTo>
                    <a:pt x="22" y="205"/>
                    <a:pt x="23" y="205"/>
                    <a:pt x="23" y="206"/>
                  </a:cubicBezTo>
                  <a:cubicBezTo>
                    <a:pt x="22" y="206"/>
                    <a:pt x="22" y="205"/>
                    <a:pt x="22" y="205"/>
                  </a:cubicBezTo>
                  <a:close/>
                  <a:moveTo>
                    <a:pt x="45" y="205"/>
                  </a:moveTo>
                  <a:cubicBezTo>
                    <a:pt x="45" y="205"/>
                    <a:pt x="45" y="205"/>
                    <a:pt x="44" y="206"/>
                  </a:cubicBezTo>
                  <a:cubicBezTo>
                    <a:pt x="44" y="206"/>
                    <a:pt x="44" y="206"/>
                    <a:pt x="44" y="205"/>
                  </a:cubicBezTo>
                  <a:cubicBezTo>
                    <a:pt x="44" y="205"/>
                    <a:pt x="44" y="205"/>
                    <a:pt x="44" y="205"/>
                  </a:cubicBezTo>
                  <a:cubicBezTo>
                    <a:pt x="44" y="205"/>
                    <a:pt x="44" y="205"/>
                    <a:pt x="45" y="205"/>
                  </a:cubicBezTo>
                  <a:close/>
                  <a:moveTo>
                    <a:pt x="38" y="206"/>
                  </a:moveTo>
                  <a:cubicBezTo>
                    <a:pt x="38" y="207"/>
                    <a:pt x="38" y="208"/>
                    <a:pt x="37" y="209"/>
                  </a:cubicBezTo>
                  <a:cubicBezTo>
                    <a:pt x="37" y="209"/>
                    <a:pt x="36" y="210"/>
                    <a:pt x="37" y="211"/>
                  </a:cubicBezTo>
                  <a:cubicBezTo>
                    <a:pt x="37" y="211"/>
                    <a:pt x="37" y="212"/>
                    <a:pt x="37" y="212"/>
                  </a:cubicBezTo>
                  <a:cubicBezTo>
                    <a:pt x="37" y="212"/>
                    <a:pt x="37" y="212"/>
                    <a:pt x="38" y="213"/>
                  </a:cubicBezTo>
                  <a:cubicBezTo>
                    <a:pt x="37" y="213"/>
                    <a:pt x="37" y="213"/>
                    <a:pt x="36" y="212"/>
                  </a:cubicBezTo>
                  <a:cubicBezTo>
                    <a:pt x="36" y="212"/>
                    <a:pt x="36" y="212"/>
                    <a:pt x="35" y="212"/>
                  </a:cubicBezTo>
                  <a:cubicBezTo>
                    <a:pt x="35" y="212"/>
                    <a:pt x="35" y="211"/>
                    <a:pt x="35" y="211"/>
                  </a:cubicBezTo>
                  <a:cubicBezTo>
                    <a:pt x="35" y="211"/>
                    <a:pt x="36" y="211"/>
                    <a:pt x="36" y="211"/>
                  </a:cubicBezTo>
                  <a:cubicBezTo>
                    <a:pt x="35" y="210"/>
                    <a:pt x="35" y="209"/>
                    <a:pt x="36" y="208"/>
                  </a:cubicBezTo>
                  <a:cubicBezTo>
                    <a:pt x="36" y="207"/>
                    <a:pt x="37" y="207"/>
                    <a:pt x="38" y="206"/>
                  </a:cubicBezTo>
                  <a:close/>
                  <a:moveTo>
                    <a:pt x="45" y="207"/>
                  </a:moveTo>
                  <a:cubicBezTo>
                    <a:pt x="45" y="207"/>
                    <a:pt x="45" y="207"/>
                    <a:pt x="45" y="208"/>
                  </a:cubicBezTo>
                  <a:cubicBezTo>
                    <a:pt x="44" y="208"/>
                    <a:pt x="44" y="208"/>
                    <a:pt x="44" y="208"/>
                  </a:cubicBezTo>
                  <a:cubicBezTo>
                    <a:pt x="45" y="208"/>
                    <a:pt x="45" y="208"/>
                    <a:pt x="45" y="209"/>
                  </a:cubicBezTo>
                  <a:cubicBezTo>
                    <a:pt x="46" y="210"/>
                    <a:pt x="45" y="210"/>
                    <a:pt x="45" y="211"/>
                  </a:cubicBezTo>
                  <a:cubicBezTo>
                    <a:pt x="44" y="210"/>
                    <a:pt x="43" y="210"/>
                    <a:pt x="42" y="211"/>
                  </a:cubicBezTo>
                  <a:cubicBezTo>
                    <a:pt x="42" y="211"/>
                    <a:pt x="41" y="211"/>
                    <a:pt x="41" y="211"/>
                  </a:cubicBezTo>
                  <a:cubicBezTo>
                    <a:pt x="40" y="210"/>
                    <a:pt x="41" y="209"/>
                    <a:pt x="42" y="209"/>
                  </a:cubicBezTo>
                  <a:cubicBezTo>
                    <a:pt x="42" y="208"/>
                    <a:pt x="43" y="209"/>
                    <a:pt x="43" y="209"/>
                  </a:cubicBezTo>
                  <a:cubicBezTo>
                    <a:pt x="44" y="209"/>
                    <a:pt x="44" y="209"/>
                    <a:pt x="43" y="208"/>
                  </a:cubicBezTo>
                  <a:cubicBezTo>
                    <a:pt x="43" y="208"/>
                    <a:pt x="43" y="208"/>
                    <a:pt x="43" y="207"/>
                  </a:cubicBezTo>
                  <a:cubicBezTo>
                    <a:pt x="43" y="207"/>
                    <a:pt x="44" y="207"/>
                    <a:pt x="45" y="207"/>
                  </a:cubicBezTo>
                  <a:close/>
                  <a:moveTo>
                    <a:pt x="34" y="211"/>
                  </a:moveTo>
                  <a:cubicBezTo>
                    <a:pt x="34" y="212"/>
                    <a:pt x="33" y="211"/>
                    <a:pt x="33" y="211"/>
                  </a:cubicBezTo>
                  <a:cubicBezTo>
                    <a:pt x="32" y="210"/>
                    <a:pt x="32" y="210"/>
                    <a:pt x="31" y="210"/>
                  </a:cubicBezTo>
                  <a:cubicBezTo>
                    <a:pt x="31" y="209"/>
                    <a:pt x="31" y="209"/>
                    <a:pt x="31" y="209"/>
                  </a:cubicBezTo>
                  <a:cubicBezTo>
                    <a:pt x="32" y="209"/>
                    <a:pt x="33" y="209"/>
                    <a:pt x="33" y="210"/>
                  </a:cubicBezTo>
                  <a:cubicBezTo>
                    <a:pt x="33" y="210"/>
                    <a:pt x="34" y="211"/>
                    <a:pt x="34" y="211"/>
                  </a:cubicBezTo>
                  <a:close/>
                  <a:moveTo>
                    <a:pt x="42" y="212"/>
                  </a:moveTo>
                  <a:cubicBezTo>
                    <a:pt x="42" y="212"/>
                    <a:pt x="43" y="212"/>
                    <a:pt x="43" y="212"/>
                  </a:cubicBezTo>
                  <a:cubicBezTo>
                    <a:pt x="44" y="212"/>
                    <a:pt x="44" y="212"/>
                    <a:pt x="44" y="213"/>
                  </a:cubicBezTo>
                  <a:cubicBezTo>
                    <a:pt x="44" y="213"/>
                    <a:pt x="44" y="213"/>
                    <a:pt x="44" y="213"/>
                  </a:cubicBezTo>
                  <a:cubicBezTo>
                    <a:pt x="43" y="214"/>
                    <a:pt x="43" y="214"/>
                    <a:pt x="43" y="214"/>
                  </a:cubicBezTo>
                  <a:cubicBezTo>
                    <a:pt x="43" y="214"/>
                    <a:pt x="42" y="214"/>
                    <a:pt x="42" y="214"/>
                  </a:cubicBezTo>
                  <a:cubicBezTo>
                    <a:pt x="41" y="214"/>
                    <a:pt x="41" y="214"/>
                    <a:pt x="40" y="213"/>
                  </a:cubicBezTo>
                  <a:cubicBezTo>
                    <a:pt x="41" y="213"/>
                    <a:pt x="41" y="213"/>
                    <a:pt x="42" y="213"/>
                  </a:cubicBezTo>
                  <a:cubicBezTo>
                    <a:pt x="42" y="213"/>
                    <a:pt x="42" y="213"/>
                    <a:pt x="42" y="212"/>
                  </a:cubicBezTo>
                  <a:close/>
                  <a:moveTo>
                    <a:pt x="75" y="215"/>
                  </a:moveTo>
                  <a:cubicBezTo>
                    <a:pt x="75" y="216"/>
                    <a:pt x="75" y="216"/>
                    <a:pt x="76" y="216"/>
                  </a:cubicBezTo>
                  <a:cubicBezTo>
                    <a:pt x="76" y="216"/>
                    <a:pt x="76" y="216"/>
                    <a:pt x="76" y="216"/>
                  </a:cubicBezTo>
                  <a:cubicBezTo>
                    <a:pt x="76" y="215"/>
                    <a:pt x="76" y="215"/>
                    <a:pt x="76" y="215"/>
                  </a:cubicBezTo>
                  <a:cubicBezTo>
                    <a:pt x="76" y="215"/>
                    <a:pt x="76" y="215"/>
                    <a:pt x="75" y="215"/>
                  </a:cubicBezTo>
                  <a:close/>
                  <a:moveTo>
                    <a:pt x="51" y="215"/>
                  </a:moveTo>
                  <a:cubicBezTo>
                    <a:pt x="52" y="215"/>
                    <a:pt x="52" y="215"/>
                    <a:pt x="52" y="215"/>
                  </a:cubicBezTo>
                  <a:cubicBezTo>
                    <a:pt x="52" y="215"/>
                    <a:pt x="52" y="215"/>
                    <a:pt x="52" y="215"/>
                  </a:cubicBezTo>
                  <a:cubicBezTo>
                    <a:pt x="51" y="215"/>
                    <a:pt x="51" y="215"/>
                    <a:pt x="51" y="215"/>
                  </a:cubicBezTo>
                  <a:cubicBezTo>
                    <a:pt x="51" y="215"/>
                    <a:pt x="51" y="215"/>
                    <a:pt x="51" y="215"/>
                  </a:cubicBezTo>
                  <a:close/>
                  <a:moveTo>
                    <a:pt x="54" y="214"/>
                  </a:moveTo>
                  <a:cubicBezTo>
                    <a:pt x="53" y="214"/>
                    <a:pt x="53" y="214"/>
                    <a:pt x="53" y="214"/>
                  </a:cubicBezTo>
                  <a:cubicBezTo>
                    <a:pt x="53" y="214"/>
                    <a:pt x="53" y="214"/>
                    <a:pt x="53" y="215"/>
                  </a:cubicBezTo>
                  <a:cubicBezTo>
                    <a:pt x="53" y="215"/>
                    <a:pt x="53" y="215"/>
                    <a:pt x="54" y="215"/>
                  </a:cubicBezTo>
                  <a:cubicBezTo>
                    <a:pt x="54" y="215"/>
                    <a:pt x="54" y="215"/>
                    <a:pt x="54" y="214"/>
                  </a:cubicBezTo>
                  <a:close/>
                  <a:moveTo>
                    <a:pt x="65" y="215"/>
                  </a:moveTo>
                  <a:cubicBezTo>
                    <a:pt x="65" y="215"/>
                    <a:pt x="65" y="215"/>
                    <a:pt x="65" y="215"/>
                  </a:cubicBezTo>
                  <a:cubicBezTo>
                    <a:pt x="66" y="215"/>
                    <a:pt x="66" y="215"/>
                    <a:pt x="66" y="214"/>
                  </a:cubicBezTo>
                  <a:cubicBezTo>
                    <a:pt x="66" y="214"/>
                    <a:pt x="66" y="214"/>
                    <a:pt x="65" y="214"/>
                  </a:cubicBezTo>
                  <a:cubicBezTo>
                    <a:pt x="65" y="214"/>
                    <a:pt x="65" y="214"/>
                    <a:pt x="65" y="214"/>
                  </a:cubicBezTo>
                  <a:cubicBezTo>
                    <a:pt x="64" y="214"/>
                    <a:pt x="64" y="214"/>
                    <a:pt x="64" y="214"/>
                  </a:cubicBezTo>
                  <a:cubicBezTo>
                    <a:pt x="64" y="215"/>
                    <a:pt x="64" y="215"/>
                    <a:pt x="65" y="215"/>
                  </a:cubicBezTo>
                  <a:close/>
                  <a:moveTo>
                    <a:pt x="67" y="213"/>
                  </a:moveTo>
                  <a:cubicBezTo>
                    <a:pt x="67" y="213"/>
                    <a:pt x="68" y="213"/>
                    <a:pt x="68" y="213"/>
                  </a:cubicBezTo>
                  <a:cubicBezTo>
                    <a:pt x="69" y="213"/>
                    <a:pt x="69" y="212"/>
                    <a:pt x="68" y="212"/>
                  </a:cubicBezTo>
                  <a:cubicBezTo>
                    <a:pt x="68" y="212"/>
                    <a:pt x="68" y="212"/>
                    <a:pt x="67" y="212"/>
                  </a:cubicBezTo>
                  <a:cubicBezTo>
                    <a:pt x="67" y="212"/>
                    <a:pt x="67" y="213"/>
                    <a:pt x="67" y="213"/>
                  </a:cubicBezTo>
                  <a:close/>
                  <a:moveTo>
                    <a:pt x="54" y="212"/>
                  </a:moveTo>
                  <a:cubicBezTo>
                    <a:pt x="55" y="212"/>
                    <a:pt x="55" y="212"/>
                    <a:pt x="55" y="213"/>
                  </a:cubicBezTo>
                  <a:cubicBezTo>
                    <a:pt x="56" y="213"/>
                    <a:pt x="56" y="213"/>
                    <a:pt x="56" y="214"/>
                  </a:cubicBezTo>
                  <a:cubicBezTo>
                    <a:pt x="57" y="214"/>
                    <a:pt x="57" y="213"/>
                    <a:pt x="57" y="213"/>
                  </a:cubicBezTo>
                  <a:cubicBezTo>
                    <a:pt x="57" y="213"/>
                    <a:pt x="56" y="212"/>
                    <a:pt x="56" y="212"/>
                  </a:cubicBezTo>
                  <a:cubicBezTo>
                    <a:pt x="55" y="211"/>
                    <a:pt x="55" y="211"/>
                    <a:pt x="54" y="212"/>
                  </a:cubicBezTo>
                  <a:close/>
                  <a:moveTo>
                    <a:pt x="66" y="211"/>
                  </a:moveTo>
                  <a:cubicBezTo>
                    <a:pt x="66" y="211"/>
                    <a:pt x="67" y="211"/>
                    <a:pt x="67" y="211"/>
                  </a:cubicBezTo>
                  <a:cubicBezTo>
                    <a:pt x="68" y="211"/>
                    <a:pt x="68" y="211"/>
                    <a:pt x="68" y="211"/>
                  </a:cubicBezTo>
                  <a:cubicBezTo>
                    <a:pt x="68" y="210"/>
                    <a:pt x="67" y="210"/>
                    <a:pt x="66" y="210"/>
                  </a:cubicBezTo>
                  <a:cubicBezTo>
                    <a:pt x="66" y="210"/>
                    <a:pt x="66" y="210"/>
                    <a:pt x="66" y="210"/>
                  </a:cubicBezTo>
                  <a:cubicBezTo>
                    <a:pt x="66" y="210"/>
                    <a:pt x="66" y="211"/>
                    <a:pt x="66" y="211"/>
                  </a:cubicBezTo>
                  <a:close/>
                  <a:moveTo>
                    <a:pt x="72" y="210"/>
                  </a:moveTo>
                  <a:cubicBezTo>
                    <a:pt x="72" y="210"/>
                    <a:pt x="72" y="210"/>
                    <a:pt x="73" y="210"/>
                  </a:cubicBezTo>
                  <a:lnTo>
                    <a:pt x="73" y="210"/>
                  </a:lnTo>
                  <a:lnTo>
                    <a:pt x="72" y="210"/>
                  </a:lnTo>
                  <a:lnTo>
                    <a:pt x="72" y="210"/>
                  </a:lnTo>
                  <a:close/>
                  <a:moveTo>
                    <a:pt x="54" y="209"/>
                  </a:moveTo>
                  <a:cubicBezTo>
                    <a:pt x="53" y="209"/>
                    <a:pt x="53" y="209"/>
                    <a:pt x="53" y="208"/>
                  </a:cubicBezTo>
                  <a:cubicBezTo>
                    <a:pt x="53" y="208"/>
                    <a:pt x="53" y="209"/>
                    <a:pt x="53" y="209"/>
                  </a:cubicBezTo>
                  <a:cubicBezTo>
                    <a:pt x="52" y="209"/>
                    <a:pt x="52" y="209"/>
                    <a:pt x="52" y="210"/>
                  </a:cubicBezTo>
                  <a:cubicBezTo>
                    <a:pt x="52" y="210"/>
                    <a:pt x="52" y="210"/>
                    <a:pt x="53" y="210"/>
                  </a:cubicBezTo>
                  <a:cubicBezTo>
                    <a:pt x="53" y="210"/>
                    <a:pt x="53" y="210"/>
                    <a:pt x="53" y="210"/>
                  </a:cubicBezTo>
                  <a:cubicBezTo>
                    <a:pt x="54" y="210"/>
                    <a:pt x="54" y="209"/>
                    <a:pt x="54" y="209"/>
                  </a:cubicBezTo>
                  <a:close/>
                  <a:moveTo>
                    <a:pt x="75" y="207"/>
                  </a:moveTo>
                  <a:cubicBezTo>
                    <a:pt x="75" y="207"/>
                    <a:pt x="75" y="208"/>
                    <a:pt x="75" y="208"/>
                  </a:cubicBezTo>
                  <a:cubicBezTo>
                    <a:pt x="76" y="208"/>
                    <a:pt x="76" y="207"/>
                    <a:pt x="76" y="207"/>
                  </a:cubicBezTo>
                  <a:cubicBezTo>
                    <a:pt x="76" y="207"/>
                    <a:pt x="75" y="207"/>
                    <a:pt x="75" y="207"/>
                  </a:cubicBezTo>
                  <a:cubicBezTo>
                    <a:pt x="75" y="207"/>
                    <a:pt x="75" y="207"/>
                    <a:pt x="75" y="207"/>
                  </a:cubicBezTo>
                  <a:close/>
                  <a:moveTo>
                    <a:pt x="64" y="207"/>
                  </a:moveTo>
                  <a:cubicBezTo>
                    <a:pt x="64" y="208"/>
                    <a:pt x="64" y="208"/>
                    <a:pt x="65" y="208"/>
                  </a:cubicBezTo>
                  <a:cubicBezTo>
                    <a:pt x="65" y="208"/>
                    <a:pt x="66" y="208"/>
                    <a:pt x="65" y="207"/>
                  </a:cubicBezTo>
                  <a:cubicBezTo>
                    <a:pt x="65" y="207"/>
                    <a:pt x="65" y="207"/>
                    <a:pt x="65" y="207"/>
                  </a:cubicBezTo>
                  <a:cubicBezTo>
                    <a:pt x="65" y="207"/>
                    <a:pt x="64" y="207"/>
                    <a:pt x="64" y="207"/>
                  </a:cubicBezTo>
                  <a:close/>
                  <a:moveTo>
                    <a:pt x="54" y="207"/>
                  </a:moveTo>
                  <a:cubicBezTo>
                    <a:pt x="54" y="208"/>
                    <a:pt x="54" y="208"/>
                    <a:pt x="54" y="209"/>
                  </a:cubicBezTo>
                  <a:cubicBezTo>
                    <a:pt x="54" y="209"/>
                    <a:pt x="54" y="210"/>
                    <a:pt x="55" y="210"/>
                  </a:cubicBezTo>
                  <a:cubicBezTo>
                    <a:pt x="55" y="210"/>
                    <a:pt x="56" y="210"/>
                    <a:pt x="56" y="209"/>
                  </a:cubicBezTo>
                  <a:cubicBezTo>
                    <a:pt x="55" y="209"/>
                    <a:pt x="54" y="208"/>
                    <a:pt x="55" y="207"/>
                  </a:cubicBezTo>
                  <a:cubicBezTo>
                    <a:pt x="54" y="207"/>
                    <a:pt x="54" y="207"/>
                    <a:pt x="54" y="207"/>
                  </a:cubicBezTo>
                  <a:close/>
                  <a:moveTo>
                    <a:pt x="51" y="207"/>
                  </a:moveTo>
                  <a:cubicBezTo>
                    <a:pt x="51" y="207"/>
                    <a:pt x="51" y="207"/>
                    <a:pt x="52" y="207"/>
                  </a:cubicBezTo>
                  <a:cubicBezTo>
                    <a:pt x="52" y="207"/>
                    <a:pt x="52" y="207"/>
                    <a:pt x="52" y="207"/>
                  </a:cubicBezTo>
                  <a:cubicBezTo>
                    <a:pt x="52" y="207"/>
                    <a:pt x="52" y="207"/>
                    <a:pt x="52" y="207"/>
                  </a:cubicBezTo>
                  <a:cubicBezTo>
                    <a:pt x="52" y="206"/>
                    <a:pt x="52" y="206"/>
                    <a:pt x="52" y="206"/>
                  </a:cubicBezTo>
                  <a:lnTo>
                    <a:pt x="51" y="206"/>
                  </a:lnTo>
                  <a:cubicBezTo>
                    <a:pt x="51" y="206"/>
                    <a:pt x="51" y="207"/>
                    <a:pt x="51" y="207"/>
                  </a:cubicBezTo>
                  <a:cubicBezTo>
                    <a:pt x="51" y="207"/>
                    <a:pt x="51" y="207"/>
                    <a:pt x="51" y="207"/>
                  </a:cubicBezTo>
                  <a:close/>
                  <a:moveTo>
                    <a:pt x="30" y="205"/>
                  </a:moveTo>
                  <a:cubicBezTo>
                    <a:pt x="30" y="205"/>
                    <a:pt x="31" y="205"/>
                    <a:pt x="31" y="205"/>
                  </a:cubicBezTo>
                  <a:cubicBezTo>
                    <a:pt x="32" y="205"/>
                    <a:pt x="31" y="205"/>
                    <a:pt x="31" y="204"/>
                  </a:cubicBezTo>
                  <a:cubicBezTo>
                    <a:pt x="30" y="204"/>
                    <a:pt x="30" y="205"/>
                    <a:pt x="30" y="205"/>
                  </a:cubicBezTo>
                  <a:close/>
                  <a:moveTo>
                    <a:pt x="59" y="204"/>
                  </a:moveTo>
                  <a:cubicBezTo>
                    <a:pt x="59" y="205"/>
                    <a:pt x="59" y="205"/>
                    <a:pt x="59" y="206"/>
                  </a:cubicBezTo>
                  <a:cubicBezTo>
                    <a:pt x="59" y="206"/>
                    <a:pt x="59" y="207"/>
                    <a:pt x="59" y="207"/>
                  </a:cubicBezTo>
                  <a:cubicBezTo>
                    <a:pt x="58" y="207"/>
                    <a:pt x="57" y="207"/>
                    <a:pt x="57" y="206"/>
                  </a:cubicBezTo>
                  <a:cubicBezTo>
                    <a:pt x="57" y="206"/>
                    <a:pt x="57" y="206"/>
                    <a:pt x="58" y="206"/>
                  </a:cubicBezTo>
                  <a:cubicBezTo>
                    <a:pt x="58" y="206"/>
                    <a:pt x="58" y="205"/>
                    <a:pt x="58" y="205"/>
                  </a:cubicBezTo>
                  <a:cubicBezTo>
                    <a:pt x="58" y="205"/>
                    <a:pt x="58" y="205"/>
                    <a:pt x="58" y="205"/>
                  </a:cubicBezTo>
                  <a:cubicBezTo>
                    <a:pt x="58" y="205"/>
                    <a:pt x="57" y="205"/>
                    <a:pt x="57" y="205"/>
                  </a:cubicBezTo>
                  <a:cubicBezTo>
                    <a:pt x="57" y="205"/>
                    <a:pt x="56" y="205"/>
                    <a:pt x="56" y="206"/>
                  </a:cubicBezTo>
                  <a:cubicBezTo>
                    <a:pt x="55" y="206"/>
                    <a:pt x="55" y="206"/>
                    <a:pt x="55" y="207"/>
                  </a:cubicBezTo>
                  <a:cubicBezTo>
                    <a:pt x="55" y="207"/>
                    <a:pt x="55" y="207"/>
                    <a:pt x="56" y="207"/>
                  </a:cubicBezTo>
                  <a:cubicBezTo>
                    <a:pt x="56" y="207"/>
                    <a:pt x="56" y="207"/>
                    <a:pt x="56" y="207"/>
                  </a:cubicBezTo>
                  <a:cubicBezTo>
                    <a:pt x="56" y="207"/>
                    <a:pt x="56" y="207"/>
                    <a:pt x="56" y="208"/>
                  </a:cubicBezTo>
                  <a:cubicBezTo>
                    <a:pt x="56" y="208"/>
                    <a:pt x="56" y="208"/>
                    <a:pt x="56" y="208"/>
                  </a:cubicBezTo>
                  <a:cubicBezTo>
                    <a:pt x="56" y="209"/>
                    <a:pt x="57" y="209"/>
                    <a:pt x="57" y="208"/>
                  </a:cubicBezTo>
                  <a:cubicBezTo>
                    <a:pt x="57" y="208"/>
                    <a:pt x="57" y="208"/>
                    <a:pt x="58" y="208"/>
                  </a:cubicBezTo>
                  <a:cubicBezTo>
                    <a:pt x="58" y="208"/>
                    <a:pt x="58" y="209"/>
                    <a:pt x="58" y="209"/>
                  </a:cubicBezTo>
                  <a:cubicBezTo>
                    <a:pt x="58" y="209"/>
                    <a:pt x="59" y="209"/>
                    <a:pt x="59" y="209"/>
                  </a:cubicBezTo>
                  <a:cubicBezTo>
                    <a:pt x="59" y="209"/>
                    <a:pt x="59" y="209"/>
                    <a:pt x="59" y="208"/>
                  </a:cubicBezTo>
                  <a:cubicBezTo>
                    <a:pt x="59" y="208"/>
                    <a:pt x="59" y="207"/>
                    <a:pt x="59" y="207"/>
                  </a:cubicBezTo>
                  <a:cubicBezTo>
                    <a:pt x="59" y="207"/>
                    <a:pt x="60" y="207"/>
                    <a:pt x="60" y="206"/>
                  </a:cubicBezTo>
                  <a:cubicBezTo>
                    <a:pt x="60" y="206"/>
                    <a:pt x="60" y="206"/>
                    <a:pt x="60" y="205"/>
                  </a:cubicBezTo>
                  <a:cubicBezTo>
                    <a:pt x="60" y="205"/>
                    <a:pt x="60" y="205"/>
                    <a:pt x="60" y="204"/>
                  </a:cubicBezTo>
                  <a:cubicBezTo>
                    <a:pt x="60" y="204"/>
                    <a:pt x="60" y="204"/>
                    <a:pt x="59" y="204"/>
                  </a:cubicBezTo>
                  <a:close/>
                  <a:moveTo>
                    <a:pt x="65" y="204"/>
                  </a:moveTo>
                  <a:cubicBezTo>
                    <a:pt x="65" y="204"/>
                    <a:pt x="65" y="205"/>
                    <a:pt x="66" y="204"/>
                  </a:cubicBezTo>
                  <a:cubicBezTo>
                    <a:pt x="66" y="204"/>
                    <a:pt x="66" y="204"/>
                    <a:pt x="66" y="204"/>
                  </a:cubicBezTo>
                  <a:cubicBezTo>
                    <a:pt x="66" y="204"/>
                    <a:pt x="65" y="204"/>
                    <a:pt x="65" y="204"/>
                  </a:cubicBezTo>
                  <a:lnTo>
                    <a:pt x="65" y="204"/>
                  </a:lnTo>
                  <a:close/>
                  <a:moveTo>
                    <a:pt x="61" y="209"/>
                  </a:moveTo>
                  <a:cubicBezTo>
                    <a:pt x="61" y="209"/>
                    <a:pt x="61" y="210"/>
                    <a:pt x="61" y="210"/>
                  </a:cubicBezTo>
                  <a:cubicBezTo>
                    <a:pt x="61" y="210"/>
                    <a:pt x="60" y="211"/>
                    <a:pt x="60" y="211"/>
                  </a:cubicBezTo>
                  <a:cubicBezTo>
                    <a:pt x="60" y="211"/>
                    <a:pt x="61" y="211"/>
                    <a:pt x="61" y="211"/>
                  </a:cubicBezTo>
                  <a:cubicBezTo>
                    <a:pt x="61" y="211"/>
                    <a:pt x="61" y="211"/>
                    <a:pt x="61" y="210"/>
                  </a:cubicBezTo>
                  <a:cubicBezTo>
                    <a:pt x="61" y="211"/>
                    <a:pt x="61" y="211"/>
                    <a:pt x="62" y="211"/>
                  </a:cubicBezTo>
                  <a:cubicBezTo>
                    <a:pt x="62" y="211"/>
                    <a:pt x="62" y="210"/>
                    <a:pt x="62" y="210"/>
                  </a:cubicBezTo>
                  <a:cubicBezTo>
                    <a:pt x="62" y="210"/>
                    <a:pt x="63" y="209"/>
                    <a:pt x="63" y="210"/>
                  </a:cubicBezTo>
                  <a:lnTo>
                    <a:pt x="65" y="211"/>
                  </a:lnTo>
                  <a:cubicBezTo>
                    <a:pt x="65" y="210"/>
                    <a:pt x="65" y="210"/>
                    <a:pt x="65" y="210"/>
                  </a:cubicBezTo>
                  <a:cubicBezTo>
                    <a:pt x="64" y="209"/>
                    <a:pt x="64" y="209"/>
                    <a:pt x="64" y="209"/>
                  </a:cubicBezTo>
                  <a:cubicBezTo>
                    <a:pt x="63" y="208"/>
                    <a:pt x="63" y="208"/>
                    <a:pt x="63" y="208"/>
                  </a:cubicBezTo>
                  <a:cubicBezTo>
                    <a:pt x="63" y="207"/>
                    <a:pt x="63" y="207"/>
                    <a:pt x="63" y="206"/>
                  </a:cubicBezTo>
                  <a:cubicBezTo>
                    <a:pt x="63" y="206"/>
                    <a:pt x="63" y="206"/>
                    <a:pt x="63" y="205"/>
                  </a:cubicBezTo>
                  <a:cubicBezTo>
                    <a:pt x="63" y="205"/>
                    <a:pt x="63" y="204"/>
                    <a:pt x="63" y="204"/>
                  </a:cubicBezTo>
                  <a:cubicBezTo>
                    <a:pt x="62" y="204"/>
                    <a:pt x="62" y="205"/>
                    <a:pt x="62" y="205"/>
                  </a:cubicBezTo>
                  <a:cubicBezTo>
                    <a:pt x="61" y="206"/>
                    <a:pt x="61" y="207"/>
                    <a:pt x="60" y="207"/>
                  </a:cubicBezTo>
                  <a:cubicBezTo>
                    <a:pt x="60" y="207"/>
                    <a:pt x="61" y="208"/>
                    <a:pt x="61" y="208"/>
                  </a:cubicBezTo>
                  <a:cubicBezTo>
                    <a:pt x="61" y="208"/>
                    <a:pt x="61" y="208"/>
                    <a:pt x="61" y="209"/>
                  </a:cubicBezTo>
                  <a:close/>
                  <a:moveTo>
                    <a:pt x="52" y="204"/>
                  </a:moveTo>
                  <a:cubicBezTo>
                    <a:pt x="52" y="204"/>
                    <a:pt x="52" y="204"/>
                    <a:pt x="53" y="205"/>
                  </a:cubicBezTo>
                  <a:cubicBezTo>
                    <a:pt x="53" y="205"/>
                    <a:pt x="53" y="206"/>
                    <a:pt x="53" y="206"/>
                  </a:cubicBezTo>
                  <a:cubicBezTo>
                    <a:pt x="54" y="206"/>
                    <a:pt x="54" y="206"/>
                    <a:pt x="54" y="206"/>
                  </a:cubicBezTo>
                  <a:cubicBezTo>
                    <a:pt x="54" y="206"/>
                    <a:pt x="55" y="206"/>
                    <a:pt x="55" y="205"/>
                  </a:cubicBezTo>
                  <a:cubicBezTo>
                    <a:pt x="54" y="205"/>
                    <a:pt x="54" y="205"/>
                    <a:pt x="53" y="204"/>
                  </a:cubicBezTo>
                  <a:cubicBezTo>
                    <a:pt x="53" y="204"/>
                    <a:pt x="53" y="204"/>
                    <a:pt x="52" y="204"/>
                  </a:cubicBezTo>
                  <a:close/>
                  <a:moveTo>
                    <a:pt x="23" y="204"/>
                  </a:moveTo>
                  <a:cubicBezTo>
                    <a:pt x="23" y="204"/>
                    <a:pt x="24" y="204"/>
                    <a:pt x="24" y="204"/>
                  </a:cubicBezTo>
                  <a:cubicBezTo>
                    <a:pt x="24" y="204"/>
                    <a:pt x="24" y="203"/>
                    <a:pt x="23" y="204"/>
                  </a:cubicBezTo>
                  <a:cubicBezTo>
                    <a:pt x="23" y="204"/>
                    <a:pt x="23" y="204"/>
                    <a:pt x="23" y="204"/>
                  </a:cubicBezTo>
                  <a:cubicBezTo>
                    <a:pt x="23" y="204"/>
                    <a:pt x="23" y="204"/>
                    <a:pt x="23" y="204"/>
                  </a:cubicBezTo>
                  <a:close/>
                  <a:moveTo>
                    <a:pt x="63" y="203"/>
                  </a:moveTo>
                  <a:cubicBezTo>
                    <a:pt x="63" y="203"/>
                    <a:pt x="63" y="203"/>
                    <a:pt x="63" y="203"/>
                  </a:cubicBezTo>
                  <a:cubicBezTo>
                    <a:pt x="63" y="202"/>
                    <a:pt x="63" y="202"/>
                    <a:pt x="63" y="202"/>
                  </a:cubicBezTo>
                  <a:cubicBezTo>
                    <a:pt x="62" y="202"/>
                    <a:pt x="62" y="203"/>
                    <a:pt x="63" y="203"/>
                  </a:cubicBezTo>
                  <a:close/>
                  <a:moveTo>
                    <a:pt x="104" y="201"/>
                  </a:moveTo>
                  <a:cubicBezTo>
                    <a:pt x="103" y="202"/>
                    <a:pt x="103" y="203"/>
                    <a:pt x="104" y="204"/>
                  </a:cubicBezTo>
                  <a:cubicBezTo>
                    <a:pt x="104" y="205"/>
                    <a:pt x="105" y="206"/>
                    <a:pt x="106" y="206"/>
                  </a:cubicBezTo>
                  <a:cubicBezTo>
                    <a:pt x="106" y="206"/>
                    <a:pt x="106" y="205"/>
                    <a:pt x="106" y="205"/>
                  </a:cubicBezTo>
                  <a:cubicBezTo>
                    <a:pt x="106" y="204"/>
                    <a:pt x="107" y="204"/>
                    <a:pt x="107" y="203"/>
                  </a:cubicBezTo>
                  <a:cubicBezTo>
                    <a:pt x="107" y="203"/>
                    <a:pt x="107" y="202"/>
                    <a:pt x="106" y="202"/>
                  </a:cubicBezTo>
                  <a:cubicBezTo>
                    <a:pt x="106" y="202"/>
                    <a:pt x="106" y="201"/>
                    <a:pt x="106" y="201"/>
                  </a:cubicBezTo>
                  <a:cubicBezTo>
                    <a:pt x="105" y="201"/>
                    <a:pt x="104" y="201"/>
                    <a:pt x="104" y="201"/>
                  </a:cubicBezTo>
                  <a:close/>
                  <a:moveTo>
                    <a:pt x="64" y="201"/>
                  </a:moveTo>
                  <a:cubicBezTo>
                    <a:pt x="64" y="202"/>
                    <a:pt x="64" y="202"/>
                    <a:pt x="64" y="202"/>
                  </a:cubicBezTo>
                  <a:cubicBezTo>
                    <a:pt x="64" y="201"/>
                    <a:pt x="64" y="201"/>
                    <a:pt x="64" y="201"/>
                  </a:cubicBezTo>
                  <a:cubicBezTo>
                    <a:pt x="64" y="201"/>
                    <a:pt x="64" y="201"/>
                    <a:pt x="64" y="201"/>
                  </a:cubicBezTo>
                  <a:close/>
                  <a:moveTo>
                    <a:pt x="47" y="203"/>
                  </a:moveTo>
                  <a:cubicBezTo>
                    <a:pt x="48" y="203"/>
                    <a:pt x="48" y="203"/>
                    <a:pt x="48" y="203"/>
                  </a:cubicBezTo>
                  <a:cubicBezTo>
                    <a:pt x="49" y="204"/>
                    <a:pt x="49" y="204"/>
                    <a:pt x="50" y="204"/>
                  </a:cubicBezTo>
                  <a:cubicBezTo>
                    <a:pt x="50" y="205"/>
                    <a:pt x="50" y="205"/>
                    <a:pt x="50" y="205"/>
                  </a:cubicBezTo>
                  <a:cubicBezTo>
                    <a:pt x="50" y="205"/>
                    <a:pt x="50" y="205"/>
                    <a:pt x="50" y="205"/>
                  </a:cubicBezTo>
                  <a:cubicBezTo>
                    <a:pt x="50" y="205"/>
                    <a:pt x="51" y="205"/>
                    <a:pt x="51" y="205"/>
                  </a:cubicBezTo>
                  <a:cubicBezTo>
                    <a:pt x="51" y="204"/>
                    <a:pt x="50" y="204"/>
                    <a:pt x="50" y="204"/>
                  </a:cubicBezTo>
                  <a:cubicBezTo>
                    <a:pt x="50" y="204"/>
                    <a:pt x="50" y="204"/>
                    <a:pt x="50" y="204"/>
                  </a:cubicBezTo>
                  <a:cubicBezTo>
                    <a:pt x="50" y="204"/>
                    <a:pt x="50" y="204"/>
                    <a:pt x="50" y="203"/>
                  </a:cubicBezTo>
                  <a:cubicBezTo>
                    <a:pt x="49" y="203"/>
                    <a:pt x="49" y="203"/>
                    <a:pt x="49" y="203"/>
                  </a:cubicBezTo>
                  <a:cubicBezTo>
                    <a:pt x="49" y="203"/>
                    <a:pt x="49" y="203"/>
                    <a:pt x="48" y="203"/>
                  </a:cubicBezTo>
                  <a:cubicBezTo>
                    <a:pt x="49" y="202"/>
                    <a:pt x="48" y="202"/>
                    <a:pt x="48" y="201"/>
                  </a:cubicBezTo>
                  <a:cubicBezTo>
                    <a:pt x="47" y="201"/>
                    <a:pt x="47" y="201"/>
                    <a:pt x="47" y="201"/>
                  </a:cubicBezTo>
                  <a:lnTo>
                    <a:pt x="47" y="203"/>
                  </a:lnTo>
                  <a:close/>
                  <a:moveTo>
                    <a:pt x="64" y="200"/>
                  </a:moveTo>
                  <a:cubicBezTo>
                    <a:pt x="64" y="200"/>
                    <a:pt x="64" y="200"/>
                    <a:pt x="64" y="200"/>
                  </a:cubicBezTo>
                  <a:cubicBezTo>
                    <a:pt x="64" y="200"/>
                    <a:pt x="64" y="200"/>
                    <a:pt x="64" y="200"/>
                  </a:cubicBezTo>
                  <a:lnTo>
                    <a:pt x="64" y="200"/>
                  </a:lnTo>
                  <a:close/>
                  <a:moveTo>
                    <a:pt x="36" y="200"/>
                  </a:moveTo>
                  <a:cubicBezTo>
                    <a:pt x="36" y="200"/>
                    <a:pt x="36" y="199"/>
                    <a:pt x="36" y="199"/>
                  </a:cubicBezTo>
                  <a:cubicBezTo>
                    <a:pt x="37" y="199"/>
                    <a:pt x="36" y="199"/>
                    <a:pt x="36" y="198"/>
                  </a:cubicBezTo>
                  <a:cubicBezTo>
                    <a:pt x="36" y="198"/>
                    <a:pt x="36" y="198"/>
                    <a:pt x="36" y="198"/>
                  </a:cubicBezTo>
                  <a:cubicBezTo>
                    <a:pt x="36" y="198"/>
                    <a:pt x="35" y="198"/>
                    <a:pt x="35" y="199"/>
                  </a:cubicBezTo>
                  <a:cubicBezTo>
                    <a:pt x="35" y="199"/>
                    <a:pt x="35" y="199"/>
                    <a:pt x="35" y="199"/>
                  </a:cubicBezTo>
                  <a:cubicBezTo>
                    <a:pt x="35" y="200"/>
                    <a:pt x="36" y="200"/>
                    <a:pt x="36" y="200"/>
                  </a:cubicBezTo>
                  <a:close/>
                  <a:moveTo>
                    <a:pt x="61" y="199"/>
                  </a:moveTo>
                  <a:cubicBezTo>
                    <a:pt x="61" y="199"/>
                    <a:pt x="61" y="199"/>
                    <a:pt x="61" y="199"/>
                  </a:cubicBezTo>
                  <a:cubicBezTo>
                    <a:pt x="62" y="199"/>
                    <a:pt x="62" y="199"/>
                    <a:pt x="62" y="198"/>
                  </a:cubicBezTo>
                  <a:cubicBezTo>
                    <a:pt x="62" y="198"/>
                    <a:pt x="62" y="198"/>
                    <a:pt x="61" y="198"/>
                  </a:cubicBezTo>
                  <a:cubicBezTo>
                    <a:pt x="61" y="197"/>
                    <a:pt x="61" y="197"/>
                    <a:pt x="61" y="197"/>
                  </a:cubicBezTo>
                  <a:cubicBezTo>
                    <a:pt x="60" y="198"/>
                    <a:pt x="60" y="198"/>
                    <a:pt x="61" y="199"/>
                  </a:cubicBezTo>
                  <a:close/>
                  <a:moveTo>
                    <a:pt x="29" y="198"/>
                  </a:moveTo>
                  <a:cubicBezTo>
                    <a:pt x="30" y="198"/>
                    <a:pt x="31" y="198"/>
                    <a:pt x="31" y="198"/>
                  </a:cubicBezTo>
                  <a:cubicBezTo>
                    <a:pt x="32" y="198"/>
                    <a:pt x="32" y="197"/>
                    <a:pt x="31" y="197"/>
                  </a:cubicBezTo>
                  <a:cubicBezTo>
                    <a:pt x="30" y="197"/>
                    <a:pt x="30" y="197"/>
                    <a:pt x="30" y="197"/>
                  </a:cubicBezTo>
                  <a:cubicBezTo>
                    <a:pt x="29" y="198"/>
                    <a:pt x="29" y="198"/>
                    <a:pt x="29" y="198"/>
                  </a:cubicBezTo>
                  <a:close/>
                  <a:moveTo>
                    <a:pt x="25" y="198"/>
                  </a:moveTo>
                  <a:cubicBezTo>
                    <a:pt x="26" y="197"/>
                    <a:pt x="26" y="196"/>
                    <a:pt x="25" y="196"/>
                  </a:cubicBezTo>
                  <a:cubicBezTo>
                    <a:pt x="25" y="196"/>
                    <a:pt x="24" y="196"/>
                    <a:pt x="24" y="197"/>
                  </a:cubicBezTo>
                  <a:cubicBezTo>
                    <a:pt x="24" y="197"/>
                    <a:pt x="25" y="198"/>
                    <a:pt x="25" y="198"/>
                  </a:cubicBezTo>
                  <a:close/>
                  <a:moveTo>
                    <a:pt x="77" y="196"/>
                  </a:moveTo>
                  <a:cubicBezTo>
                    <a:pt x="77" y="196"/>
                    <a:pt x="77" y="196"/>
                    <a:pt x="77" y="195"/>
                  </a:cubicBezTo>
                  <a:cubicBezTo>
                    <a:pt x="77" y="195"/>
                    <a:pt x="77" y="194"/>
                    <a:pt x="77" y="195"/>
                  </a:cubicBezTo>
                  <a:cubicBezTo>
                    <a:pt x="76" y="195"/>
                    <a:pt x="76" y="195"/>
                    <a:pt x="76" y="195"/>
                  </a:cubicBezTo>
                  <a:cubicBezTo>
                    <a:pt x="76" y="195"/>
                    <a:pt x="76" y="196"/>
                    <a:pt x="76" y="196"/>
                  </a:cubicBezTo>
                  <a:cubicBezTo>
                    <a:pt x="76" y="196"/>
                    <a:pt x="76" y="196"/>
                    <a:pt x="77" y="196"/>
                  </a:cubicBezTo>
                  <a:close/>
                  <a:moveTo>
                    <a:pt x="28" y="197"/>
                  </a:moveTo>
                  <a:cubicBezTo>
                    <a:pt x="28" y="197"/>
                    <a:pt x="28" y="197"/>
                    <a:pt x="29" y="196"/>
                  </a:cubicBezTo>
                  <a:cubicBezTo>
                    <a:pt x="29" y="195"/>
                    <a:pt x="29" y="195"/>
                    <a:pt x="29" y="194"/>
                  </a:cubicBezTo>
                  <a:cubicBezTo>
                    <a:pt x="28" y="194"/>
                    <a:pt x="27" y="194"/>
                    <a:pt x="27" y="195"/>
                  </a:cubicBezTo>
                  <a:cubicBezTo>
                    <a:pt x="27" y="196"/>
                    <a:pt x="27" y="196"/>
                    <a:pt x="28" y="197"/>
                  </a:cubicBezTo>
                  <a:close/>
                  <a:moveTo>
                    <a:pt x="42" y="195"/>
                  </a:moveTo>
                  <a:cubicBezTo>
                    <a:pt x="42" y="195"/>
                    <a:pt x="42" y="195"/>
                    <a:pt x="42" y="195"/>
                  </a:cubicBezTo>
                  <a:cubicBezTo>
                    <a:pt x="42" y="195"/>
                    <a:pt x="42" y="195"/>
                    <a:pt x="43" y="195"/>
                  </a:cubicBezTo>
                  <a:cubicBezTo>
                    <a:pt x="43" y="195"/>
                    <a:pt x="43" y="195"/>
                    <a:pt x="43" y="194"/>
                  </a:cubicBezTo>
                  <a:cubicBezTo>
                    <a:pt x="43" y="194"/>
                    <a:pt x="43" y="194"/>
                    <a:pt x="43" y="194"/>
                  </a:cubicBezTo>
                  <a:cubicBezTo>
                    <a:pt x="42" y="194"/>
                    <a:pt x="42" y="194"/>
                    <a:pt x="42" y="195"/>
                  </a:cubicBezTo>
                  <a:close/>
                  <a:moveTo>
                    <a:pt x="103" y="194"/>
                  </a:moveTo>
                  <a:cubicBezTo>
                    <a:pt x="103" y="194"/>
                    <a:pt x="103" y="194"/>
                    <a:pt x="102" y="194"/>
                  </a:cubicBezTo>
                  <a:cubicBezTo>
                    <a:pt x="102" y="194"/>
                    <a:pt x="102" y="194"/>
                    <a:pt x="102" y="194"/>
                  </a:cubicBezTo>
                  <a:cubicBezTo>
                    <a:pt x="102" y="194"/>
                    <a:pt x="101" y="194"/>
                    <a:pt x="101" y="194"/>
                  </a:cubicBezTo>
                  <a:cubicBezTo>
                    <a:pt x="101" y="195"/>
                    <a:pt x="102" y="195"/>
                    <a:pt x="102" y="195"/>
                  </a:cubicBezTo>
                  <a:cubicBezTo>
                    <a:pt x="102" y="195"/>
                    <a:pt x="102" y="195"/>
                    <a:pt x="103" y="195"/>
                  </a:cubicBezTo>
                  <a:cubicBezTo>
                    <a:pt x="103" y="195"/>
                    <a:pt x="103" y="195"/>
                    <a:pt x="103" y="194"/>
                  </a:cubicBezTo>
                  <a:close/>
                  <a:moveTo>
                    <a:pt x="70" y="195"/>
                  </a:moveTo>
                  <a:cubicBezTo>
                    <a:pt x="71" y="195"/>
                    <a:pt x="72" y="195"/>
                    <a:pt x="72" y="194"/>
                  </a:cubicBezTo>
                  <a:cubicBezTo>
                    <a:pt x="73" y="194"/>
                    <a:pt x="72" y="193"/>
                    <a:pt x="72" y="193"/>
                  </a:cubicBezTo>
                  <a:cubicBezTo>
                    <a:pt x="71" y="193"/>
                    <a:pt x="71" y="193"/>
                    <a:pt x="71" y="193"/>
                  </a:cubicBezTo>
                  <a:cubicBezTo>
                    <a:pt x="70" y="194"/>
                    <a:pt x="70" y="194"/>
                    <a:pt x="70" y="195"/>
                  </a:cubicBezTo>
                  <a:close/>
                  <a:moveTo>
                    <a:pt x="65" y="193"/>
                  </a:moveTo>
                  <a:cubicBezTo>
                    <a:pt x="65" y="193"/>
                    <a:pt x="65" y="194"/>
                    <a:pt x="65" y="194"/>
                  </a:cubicBezTo>
                  <a:cubicBezTo>
                    <a:pt x="66" y="194"/>
                    <a:pt x="66" y="194"/>
                    <a:pt x="66" y="194"/>
                  </a:cubicBezTo>
                  <a:cubicBezTo>
                    <a:pt x="66" y="194"/>
                    <a:pt x="66" y="194"/>
                    <a:pt x="66" y="193"/>
                  </a:cubicBezTo>
                  <a:cubicBezTo>
                    <a:pt x="66" y="193"/>
                    <a:pt x="66" y="193"/>
                    <a:pt x="66" y="193"/>
                  </a:cubicBezTo>
                  <a:cubicBezTo>
                    <a:pt x="66" y="192"/>
                    <a:pt x="66" y="192"/>
                    <a:pt x="65" y="193"/>
                  </a:cubicBezTo>
                  <a:close/>
                  <a:moveTo>
                    <a:pt x="29" y="194"/>
                  </a:moveTo>
                  <a:cubicBezTo>
                    <a:pt x="29" y="194"/>
                    <a:pt x="30" y="194"/>
                    <a:pt x="30" y="194"/>
                  </a:cubicBezTo>
                  <a:cubicBezTo>
                    <a:pt x="31" y="194"/>
                    <a:pt x="31" y="193"/>
                    <a:pt x="31" y="192"/>
                  </a:cubicBezTo>
                  <a:cubicBezTo>
                    <a:pt x="30" y="192"/>
                    <a:pt x="30" y="192"/>
                    <a:pt x="29" y="193"/>
                  </a:cubicBezTo>
                  <a:cubicBezTo>
                    <a:pt x="29" y="193"/>
                    <a:pt x="29" y="193"/>
                    <a:pt x="29" y="194"/>
                  </a:cubicBezTo>
                  <a:close/>
                  <a:moveTo>
                    <a:pt x="26" y="195"/>
                  </a:moveTo>
                  <a:cubicBezTo>
                    <a:pt x="26" y="195"/>
                    <a:pt x="26" y="194"/>
                    <a:pt x="26" y="194"/>
                  </a:cubicBezTo>
                  <a:cubicBezTo>
                    <a:pt x="27" y="193"/>
                    <a:pt x="27" y="193"/>
                    <a:pt x="26" y="192"/>
                  </a:cubicBezTo>
                  <a:cubicBezTo>
                    <a:pt x="25" y="192"/>
                    <a:pt x="25" y="192"/>
                    <a:pt x="25" y="193"/>
                  </a:cubicBezTo>
                  <a:cubicBezTo>
                    <a:pt x="25" y="194"/>
                    <a:pt x="25" y="195"/>
                    <a:pt x="26" y="195"/>
                  </a:cubicBezTo>
                  <a:close/>
                  <a:moveTo>
                    <a:pt x="15" y="192"/>
                  </a:moveTo>
                  <a:cubicBezTo>
                    <a:pt x="14" y="193"/>
                    <a:pt x="14" y="193"/>
                    <a:pt x="15" y="194"/>
                  </a:cubicBezTo>
                  <a:cubicBezTo>
                    <a:pt x="15" y="194"/>
                    <a:pt x="15" y="195"/>
                    <a:pt x="15" y="195"/>
                  </a:cubicBezTo>
                  <a:cubicBezTo>
                    <a:pt x="16" y="195"/>
                    <a:pt x="16" y="195"/>
                    <a:pt x="16" y="195"/>
                  </a:cubicBezTo>
                  <a:cubicBezTo>
                    <a:pt x="17" y="194"/>
                    <a:pt x="17" y="194"/>
                    <a:pt x="17" y="194"/>
                  </a:cubicBezTo>
                  <a:cubicBezTo>
                    <a:pt x="17" y="194"/>
                    <a:pt x="18" y="193"/>
                    <a:pt x="18" y="193"/>
                  </a:cubicBezTo>
                  <a:cubicBezTo>
                    <a:pt x="18" y="193"/>
                    <a:pt x="18" y="193"/>
                    <a:pt x="18" y="192"/>
                  </a:cubicBezTo>
                  <a:cubicBezTo>
                    <a:pt x="17" y="192"/>
                    <a:pt x="16" y="192"/>
                    <a:pt x="16" y="192"/>
                  </a:cubicBezTo>
                  <a:cubicBezTo>
                    <a:pt x="15" y="192"/>
                    <a:pt x="15" y="192"/>
                    <a:pt x="15" y="192"/>
                  </a:cubicBezTo>
                  <a:close/>
                  <a:moveTo>
                    <a:pt x="19" y="193"/>
                  </a:moveTo>
                  <a:cubicBezTo>
                    <a:pt x="21" y="193"/>
                    <a:pt x="21" y="193"/>
                    <a:pt x="20" y="192"/>
                  </a:cubicBezTo>
                  <a:cubicBezTo>
                    <a:pt x="20" y="192"/>
                    <a:pt x="19" y="192"/>
                    <a:pt x="19" y="193"/>
                  </a:cubicBezTo>
                  <a:close/>
                  <a:moveTo>
                    <a:pt x="69" y="193"/>
                  </a:moveTo>
                  <a:cubicBezTo>
                    <a:pt x="69" y="193"/>
                    <a:pt x="69" y="193"/>
                    <a:pt x="70" y="192"/>
                  </a:cubicBezTo>
                  <a:cubicBezTo>
                    <a:pt x="70" y="191"/>
                    <a:pt x="70" y="191"/>
                    <a:pt x="69" y="191"/>
                  </a:cubicBezTo>
                  <a:cubicBezTo>
                    <a:pt x="69" y="191"/>
                    <a:pt x="68" y="191"/>
                    <a:pt x="68" y="192"/>
                  </a:cubicBezTo>
                  <a:cubicBezTo>
                    <a:pt x="68" y="192"/>
                    <a:pt x="68" y="193"/>
                    <a:pt x="69" y="193"/>
                  </a:cubicBezTo>
                  <a:close/>
                  <a:moveTo>
                    <a:pt x="83" y="191"/>
                  </a:moveTo>
                  <a:cubicBezTo>
                    <a:pt x="84" y="191"/>
                    <a:pt x="84" y="191"/>
                    <a:pt x="84" y="190"/>
                  </a:cubicBezTo>
                  <a:cubicBezTo>
                    <a:pt x="83" y="190"/>
                    <a:pt x="83" y="190"/>
                    <a:pt x="83" y="190"/>
                  </a:cubicBezTo>
                  <a:cubicBezTo>
                    <a:pt x="83" y="191"/>
                    <a:pt x="83" y="191"/>
                    <a:pt x="83" y="191"/>
                  </a:cubicBezTo>
                  <a:close/>
                  <a:moveTo>
                    <a:pt x="23" y="192"/>
                  </a:moveTo>
                  <a:cubicBezTo>
                    <a:pt x="24" y="191"/>
                    <a:pt x="24" y="191"/>
                    <a:pt x="24" y="191"/>
                  </a:cubicBezTo>
                  <a:cubicBezTo>
                    <a:pt x="24" y="190"/>
                    <a:pt x="24" y="190"/>
                    <a:pt x="24" y="189"/>
                  </a:cubicBezTo>
                  <a:cubicBezTo>
                    <a:pt x="24" y="189"/>
                    <a:pt x="23" y="189"/>
                    <a:pt x="23" y="189"/>
                  </a:cubicBezTo>
                  <a:cubicBezTo>
                    <a:pt x="23" y="189"/>
                    <a:pt x="23" y="189"/>
                    <a:pt x="23" y="189"/>
                  </a:cubicBezTo>
                  <a:cubicBezTo>
                    <a:pt x="22" y="189"/>
                    <a:pt x="22" y="190"/>
                    <a:pt x="23" y="190"/>
                  </a:cubicBezTo>
                  <a:cubicBezTo>
                    <a:pt x="23" y="191"/>
                    <a:pt x="24" y="191"/>
                    <a:pt x="23" y="192"/>
                  </a:cubicBezTo>
                  <a:close/>
                  <a:moveTo>
                    <a:pt x="70" y="190"/>
                  </a:moveTo>
                  <a:cubicBezTo>
                    <a:pt x="70" y="190"/>
                    <a:pt x="70" y="190"/>
                    <a:pt x="71" y="190"/>
                  </a:cubicBezTo>
                  <a:cubicBezTo>
                    <a:pt x="71" y="190"/>
                    <a:pt x="71" y="190"/>
                    <a:pt x="72" y="190"/>
                  </a:cubicBezTo>
                  <a:cubicBezTo>
                    <a:pt x="72" y="189"/>
                    <a:pt x="72" y="189"/>
                    <a:pt x="72" y="189"/>
                  </a:cubicBezTo>
                  <a:cubicBezTo>
                    <a:pt x="71" y="189"/>
                    <a:pt x="71" y="189"/>
                    <a:pt x="71" y="189"/>
                  </a:cubicBezTo>
                  <a:cubicBezTo>
                    <a:pt x="70" y="189"/>
                    <a:pt x="70" y="189"/>
                    <a:pt x="70" y="189"/>
                  </a:cubicBezTo>
                  <a:cubicBezTo>
                    <a:pt x="70" y="189"/>
                    <a:pt x="70" y="190"/>
                    <a:pt x="70" y="190"/>
                  </a:cubicBezTo>
                  <a:close/>
                  <a:moveTo>
                    <a:pt x="25" y="189"/>
                  </a:moveTo>
                  <a:cubicBezTo>
                    <a:pt x="25" y="190"/>
                    <a:pt x="25" y="190"/>
                    <a:pt x="25" y="190"/>
                  </a:cubicBezTo>
                  <a:cubicBezTo>
                    <a:pt x="26" y="191"/>
                    <a:pt x="26" y="191"/>
                    <a:pt x="27" y="191"/>
                  </a:cubicBezTo>
                  <a:cubicBezTo>
                    <a:pt x="27" y="191"/>
                    <a:pt x="27" y="190"/>
                    <a:pt x="27" y="190"/>
                  </a:cubicBezTo>
                  <a:cubicBezTo>
                    <a:pt x="27" y="189"/>
                    <a:pt x="27" y="189"/>
                    <a:pt x="27" y="189"/>
                  </a:cubicBezTo>
                  <a:cubicBezTo>
                    <a:pt x="27" y="189"/>
                    <a:pt x="27" y="189"/>
                    <a:pt x="26" y="189"/>
                  </a:cubicBezTo>
                  <a:cubicBezTo>
                    <a:pt x="26" y="189"/>
                    <a:pt x="25" y="189"/>
                    <a:pt x="25" y="189"/>
                  </a:cubicBezTo>
                  <a:close/>
                  <a:moveTo>
                    <a:pt x="67" y="191"/>
                  </a:moveTo>
                  <a:cubicBezTo>
                    <a:pt x="67" y="191"/>
                    <a:pt x="67" y="190"/>
                    <a:pt x="67" y="190"/>
                  </a:cubicBezTo>
                  <a:cubicBezTo>
                    <a:pt x="68" y="189"/>
                    <a:pt x="68" y="189"/>
                    <a:pt x="67" y="188"/>
                  </a:cubicBezTo>
                  <a:cubicBezTo>
                    <a:pt x="66" y="188"/>
                    <a:pt x="66" y="188"/>
                    <a:pt x="66" y="189"/>
                  </a:cubicBezTo>
                  <a:cubicBezTo>
                    <a:pt x="66" y="190"/>
                    <a:pt x="66" y="191"/>
                    <a:pt x="67" y="191"/>
                  </a:cubicBezTo>
                  <a:close/>
                  <a:moveTo>
                    <a:pt x="11" y="190"/>
                  </a:moveTo>
                  <a:cubicBezTo>
                    <a:pt x="11" y="190"/>
                    <a:pt x="12" y="190"/>
                    <a:pt x="12" y="190"/>
                  </a:cubicBezTo>
                  <a:cubicBezTo>
                    <a:pt x="13" y="190"/>
                    <a:pt x="13" y="189"/>
                    <a:pt x="12" y="188"/>
                  </a:cubicBezTo>
                  <a:cubicBezTo>
                    <a:pt x="12" y="188"/>
                    <a:pt x="12" y="188"/>
                    <a:pt x="12" y="188"/>
                  </a:cubicBezTo>
                  <a:cubicBezTo>
                    <a:pt x="12" y="188"/>
                    <a:pt x="12" y="188"/>
                    <a:pt x="12" y="188"/>
                  </a:cubicBezTo>
                  <a:cubicBezTo>
                    <a:pt x="12" y="189"/>
                    <a:pt x="12" y="189"/>
                    <a:pt x="11" y="189"/>
                  </a:cubicBezTo>
                  <a:cubicBezTo>
                    <a:pt x="11" y="189"/>
                    <a:pt x="11" y="190"/>
                    <a:pt x="11" y="190"/>
                  </a:cubicBezTo>
                  <a:close/>
                  <a:moveTo>
                    <a:pt x="20" y="187"/>
                  </a:moveTo>
                  <a:cubicBezTo>
                    <a:pt x="21" y="187"/>
                    <a:pt x="21" y="187"/>
                    <a:pt x="21" y="187"/>
                  </a:cubicBezTo>
                  <a:lnTo>
                    <a:pt x="20" y="187"/>
                  </a:lnTo>
                  <a:close/>
                  <a:moveTo>
                    <a:pt x="17" y="187"/>
                  </a:moveTo>
                  <a:cubicBezTo>
                    <a:pt x="17" y="187"/>
                    <a:pt x="17" y="188"/>
                    <a:pt x="17" y="188"/>
                  </a:cubicBezTo>
                  <a:cubicBezTo>
                    <a:pt x="17" y="189"/>
                    <a:pt x="17" y="189"/>
                    <a:pt x="17" y="189"/>
                  </a:cubicBezTo>
                  <a:cubicBezTo>
                    <a:pt x="17" y="189"/>
                    <a:pt x="16" y="189"/>
                    <a:pt x="16" y="189"/>
                  </a:cubicBezTo>
                  <a:cubicBezTo>
                    <a:pt x="16" y="189"/>
                    <a:pt x="15" y="190"/>
                    <a:pt x="15" y="190"/>
                  </a:cubicBezTo>
                  <a:cubicBezTo>
                    <a:pt x="16" y="190"/>
                    <a:pt x="16" y="191"/>
                    <a:pt x="17" y="191"/>
                  </a:cubicBezTo>
                  <a:cubicBezTo>
                    <a:pt x="17" y="191"/>
                    <a:pt x="17" y="190"/>
                    <a:pt x="18" y="190"/>
                  </a:cubicBezTo>
                  <a:cubicBezTo>
                    <a:pt x="18" y="189"/>
                    <a:pt x="18" y="189"/>
                    <a:pt x="18" y="188"/>
                  </a:cubicBezTo>
                  <a:cubicBezTo>
                    <a:pt x="18" y="188"/>
                    <a:pt x="18" y="187"/>
                    <a:pt x="18" y="187"/>
                  </a:cubicBezTo>
                  <a:cubicBezTo>
                    <a:pt x="18" y="187"/>
                    <a:pt x="18" y="187"/>
                    <a:pt x="17" y="187"/>
                  </a:cubicBezTo>
                  <a:close/>
                  <a:moveTo>
                    <a:pt x="15" y="187"/>
                  </a:moveTo>
                  <a:cubicBezTo>
                    <a:pt x="15" y="186"/>
                    <a:pt x="15" y="186"/>
                    <a:pt x="14" y="186"/>
                  </a:cubicBezTo>
                  <a:cubicBezTo>
                    <a:pt x="13" y="186"/>
                    <a:pt x="13" y="187"/>
                    <a:pt x="13" y="188"/>
                  </a:cubicBezTo>
                  <a:cubicBezTo>
                    <a:pt x="14" y="188"/>
                    <a:pt x="14" y="188"/>
                    <a:pt x="15" y="188"/>
                  </a:cubicBezTo>
                  <a:cubicBezTo>
                    <a:pt x="15" y="188"/>
                    <a:pt x="15" y="188"/>
                    <a:pt x="15" y="187"/>
                  </a:cubicBezTo>
                  <a:close/>
                  <a:moveTo>
                    <a:pt x="8" y="189"/>
                  </a:moveTo>
                  <a:cubicBezTo>
                    <a:pt x="9" y="189"/>
                    <a:pt x="9" y="189"/>
                    <a:pt x="10" y="188"/>
                  </a:cubicBezTo>
                  <a:cubicBezTo>
                    <a:pt x="11" y="187"/>
                    <a:pt x="11" y="186"/>
                    <a:pt x="12" y="186"/>
                  </a:cubicBezTo>
                  <a:cubicBezTo>
                    <a:pt x="12" y="185"/>
                    <a:pt x="11" y="185"/>
                    <a:pt x="11" y="185"/>
                  </a:cubicBezTo>
                  <a:cubicBezTo>
                    <a:pt x="11" y="186"/>
                    <a:pt x="11" y="186"/>
                    <a:pt x="10" y="186"/>
                  </a:cubicBezTo>
                  <a:cubicBezTo>
                    <a:pt x="10" y="186"/>
                    <a:pt x="9" y="187"/>
                    <a:pt x="9" y="187"/>
                  </a:cubicBezTo>
                  <a:cubicBezTo>
                    <a:pt x="9" y="187"/>
                    <a:pt x="8" y="187"/>
                    <a:pt x="8" y="188"/>
                  </a:cubicBezTo>
                  <a:cubicBezTo>
                    <a:pt x="8" y="188"/>
                    <a:pt x="7" y="189"/>
                    <a:pt x="8" y="189"/>
                  </a:cubicBezTo>
                  <a:close/>
                  <a:moveTo>
                    <a:pt x="63" y="185"/>
                  </a:moveTo>
                  <a:cubicBezTo>
                    <a:pt x="63" y="186"/>
                    <a:pt x="64" y="186"/>
                    <a:pt x="64" y="187"/>
                  </a:cubicBezTo>
                  <a:cubicBezTo>
                    <a:pt x="64" y="187"/>
                    <a:pt x="65" y="187"/>
                    <a:pt x="65" y="188"/>
                  </a:cubicBezTo>
                  <a:cubicBezTo>
                    <a:pt x="65" y="187"/>
                    <a:pt x="65" y="187"/>
                    <a:pt x="65" y="186"/>
                  </a:cubicBezTo>
                  <a:cubicBezTo>
                    <a:pt x="65" y="185"/>
                    <a:pt x="64" y="185"/>
                    <a:pt x="63" y="185"/>
                  </a:cubicBezTo>
                  <a:close/>
                  <a:moveTo>
                    <a:pt x="66" y="185"/>
                  </a:moveTo>
                  <a:cubicBezTo>
                    <a:pt x="66" y="186"/>
                    <a:pt x="66" y="186"/>
                    <a:pt x="67" y="187"/>
                  </a:cubicBezTo>
                  <a:cubicBezTo>
                    <a:pt x="67" y="187"/>
                    <a:pt x="67" y="187"/>
                    <a:pt x="68" y="187"/>
                  </a:cubicBezTo>
                  <a:cubicBezTo>
                    <a:pt x="68" y="187"/>
                    <a:pt x="68" y="187"/>
                    <a:pt x="68" y="186"/>
                  </a:cubicBezTo>
                  <a:cubicBezTo>
                    <a:pt x="68" y="186"/>
                    <a:pt x="68" y="185"/>
                    <a:pt x="68" y="185"/>
                  </a:cubicBezTo>
                  <a:lnTo>
                    <a:pt x="66" y="185"/>
                  </a:lnTo>
                  <a:close/>
                  <a:moveTo>
                    <a:pt x="7" y="186"/>
                  </a:moveTo>
                  <a:cubicBezTo>
                    <a:pt x="7" y="186"/>
                    <a:pt x="7" y="186"/>
                    <a:pt x="7" y="185"/>
                  </a:cubicBezTo>
                  <a:cubicBezTo>
                    <a:pt x="7" y="185"/>
                    <a:pt x="7" y="185"/>
                    <a:pt x="7" y="185"/>
                  </a:cubicBezTo>
                  <a:lnTo>
                    <a:pt x="7" y="186"/>
                  </a:lnTo>
                  <a:close/>
                  <a:moveTo>
                    <a:pt x="21" y="185"/>
                  </a:moveTo>
                  <a:cubicBezTo>
                    <a:pt x="21" y="184"/>
                    <a:pt x="21" y="184"/>
                    <a:pt x="21" y="184"/>
                  </a:cubicBezTo>
                  <a:cubicBezTo>
                    <a:pt x="21" y="184"/>
                    <a:pt x="20" y="184"/>
                    <a:pt x="20" y="184"/>
                  </a:cubicBezTo>
                  <a:cubicBezTo>
                    <a:pt x="20" y="184"/>
                    <a:pt x="20" y="184"/>
                    <a:pt x="19" y="185"/>
                  </a:cubicBezTo>
                  <a:cubicBezTo>
                    <a:pt x="19" y="185"/>
                    <a:pt x="19" y="185"/>
                    <a:pt x="19" y="186"/>
                  </a:cubicBezTo>
                  <a:cubicBezTo>
                    <a:pt x="20" y="186"/>
                    <a:pt x="20" y="186"/>
                    <a:pt x="20" y="186"/>
                  </a:cubicBezTo>
                  <a:cubicBezTo>
                    <a:pt x="21" y="185"/>
                    <a:pt x="21" y="185"/>
                    <a:pt x="21" y="185"/>
                  </a:cubicBezTo>
                  <a:close/>
                  <a:moveTo>
                    <a:pt x="40" y="184"/>
                  </a:moveTo>
                  <a:cubicBezTo>
                    <a:pt x="40" y="185"/>
                    <a:pt x="41" y="185"/>
                    <a:pt x="41" y="185"/>
                  </a:cubicBezTo>
                  <a:cubicBezTo>
                    <a:pt x="41" y="185"/>
                    <a:pt x="41" y="184"/>
                    <a:pt x="41" y="184"/>
                  </a:cubicBezTo>
                  <a:cubicBezTo>
                    <a:pt x="42" y="184"/>
                    <a:pt x="42" y="184"/>
                    <a:pt x="41" y="183"/>
                  </a:cubicBezTo>
                  <a:cubicBezTo>
                    <a:pt x="41" y="183"/>
                    <a:pt x="40" y="184"/>
                    <a:pt x="40" y="184"/>
                  </a:cubicBezTo>
                  <a:close/>
                  <a:moveTo>
                    <a:pt x="36" y="185"/>
                  </a:moveTo>
                  <a:cubicBezTo>
                    <a:pt x="36" y="185"/>
                    <a:pt x="36" y="185"/>
                    <a:pt x="37" y="184"/>
                  </a:cubicBezTo>
                  <a:cubicBezTo>
                    <a:pt x="37" y="184"/>
                    <a:pt x="37" y="183"/>
                    <a:pt x="36" y="183"/>
                  </a:cubicBezTo>
                  <a:cubicBezTo>
                    <a:pt x="36" y="183"/>
                    <a:pt x="35" y="183"/>
                    <a:pt x="35" y="184"/>
                  </a:cubicBezTo>
                  <a:cubicBezTo>
                    <a:pt x="35" y="185"/>
                    <a:pt x="35" y="185"/>
                    <a:pt x="36" y="185"/>
                  </a:cubicBezTo>
                  <a:close/>
                  <a:moveTo>
                    <a:pt x="14" y="184"/>
                  </a:moveTo>
                  <a:cubicBezTo>
                    <a:pt x="14" y="185"/>
                    <a:pt x="14" y="185"/>
                    <a:pt x="15" y="185"/>
                  </a:cubicBezTo>
                  <a:cubicBezTo>
                    <a:pt x="15" y="184"/>
                    <a:pt x="15" y="184"/>
                    <a:pt x="15" y="183"/>
                  </a:cubicBezTo>
                  <a:cubicBezTo>
                    <a:pt x="15" y="183"/>
                    <a:pt x="14" y="183"/>
                    <a:pt x="14" y="183"/>
                  </a:cubicBezTo>
                  <a:cubicBezTo>
                    <a:pt x="14" y="184"/>
                    <a:pt x="14" y="184"/>
                    <a:pt x="14" y="184"/>
                  </a:cubicBezTo>
                  <a:close/>
                  <a:moveTo>
                    <a:pt x="10" y="183"/>
                  </a:moveTo>
                  <a:cubicBezTo>
                    <a:pt x="10" y="183"/>
                    <a:pt x="10" y="183"/>
                    <a:pt x="10" y="183"/>
                  </a:cubicBezTo>
                  <a:cubicBezTo>
                    <a:pt x="11" y="183"/>
                    <a:pt x="11" y="183"/>
                    <a:pt x="11" y="182"/>
                  </a:cubicBezTo>
                  <a:cubicBezTo>
                    <a:pt x="11" y="182"/>
                    <a:pt x="11" y="182"/>
                    <a:pt x="11" y="182"/>
                  </a:cubicBezTo>
                  <a:cubicBezTo>
                    <a:pt x="10" y="182"/>
                    <a:pt x="10" y="182"/>
                    <a:pt x="10" y="183"/>
                  </a:cubicBezTo>
                  <a:close/>
                  <a:moveTo>
                    <a:pt x="7" y="183"/>
                  </a:moveTo>
                  <a:cubicBezTo>
                    <a:pt x="7" y="183"/>
                    <a:pt x="8" y="183"/>
                    <a:pt x="8" y="182"/>
                  </a:cubicBezTo>
                  <a:cubicBezTo>
                    <a:pt x="8" y="182"/>
                    <a:pt x="8" y="182"/>
                    <a:pt x="7" y="182"/>
                  </a:cubicBezTo>
                  <a:cubicBezTo>
                    <a:pt x="7" y="182"/>
                    <a:pt x="7" y="182"/>
                    <a:pt x="7" y="182"/>
                  </a:cubicBezTo>
                  <a:cubicBezTo>
                    <a:pt x="7" y="183"/>
                    <a:pt x="7" y="183"/>
                    <a:pt x="7" y="183"/>
                  </a:cubicBezTo>
                  <a:close/>
                  <a:moveTo>
                    <a:pt x="24" y="181"/>
                  </a:moveTo>
                  <a:cubicBezTo>
                    <a:pt x="24" y="181"/>
                    <a:pt x="24" y="181"/>
                    <a:pt x="24" y="181"/>
                  </a:cubicBezTo>
                  <a:lnTo>
                    <a:pt x="24" y="182"/>
                  </a:lnTo>
                  <a:cubicBezTo>
                    <a:pt x="24" y="182"/>
                    <a:pt x="25" y="182"/>
                    <a:pt x="25" y="182"/>
                  </a:cubicBezTo>
                  <a:cubicBezTo>
                    <a:pt x="25" y="182"/>
                    <a:pt x="25" y="182"/>
                    <a:pt x="25" y="182"/>
                  </a:cubicBezTo>
                  <a:cubicBezTo>
                    <a:pt x="25" y="181"/>
                    <a:pt x="25" y="181"/>
                    <a:pt x="25" y="181"/>
                  </a:cubicBezTo>
                  <a:cubicBezTo>
                    <a:pt x="25" y="181"/>
                    <a:pt x="24" y="181"/>
                    <a:pt x="24" y="181"/>
                  </a:cubicBezTo>
                  <a:close/>
                  <a:moveTo>
                    <a:pt x="21" y="182"/>
                  </a:moveTo>
                  <a:cubicBezTo>
                    <a:pt x="21" y="182"/>
                    <a:pt x="21" y="182"/>
                    <a:pt x="22" y="182"/>
                  </a:cubicBezTo>
                  <a:cubicBezTo>
                    <a:pt x="22" y="182"/>
                    <a:pt x="22" y="181"/>
                    <a:pt x="22" y="181"/>
                  </a:cubicBezTo>
                  <a:cubicBezTo>
                    <a:pt x="21" y="181"/>
                    <a:pt x="21" y="181"/>
                    <a:pt x="21" y="181"/>
                  </a:cubicBezTo>
                  <a:cubicBezTo>
                    <a:pt x="21" y="181"/>
                    <a:pt x="21" y="182"/>
                    <a:pt x="21" y="182"/>
                  </a:cubicBezTo>
                  <a:close/>
                  <a:moveTo>
                    <a:pt x="18" y="180"/>
                  </a:moveTo>
                  <a:cubicBezTo>
                    <a:pt x="17" y="181"/>
                    <a:pt x="17" y="181"/>
                    <a:pt x="17" y="181"/>
                  </a:cubicBezTo>
                  <a:cubicBezTo>
                    <a:pt x="18" y="182"/>
                    <a:pt x="18" y="182"/>
                    <a:pt x="18" y="182"/>
                  </a:cubicBezTo>
                  <a:cubicBezTo>
                    <a:pt x="19" y="182"/>
                    <a:pt x="19" y="181"/>
                    <a:pt x="18" y="181"/>
                  </a:cubicBezTo>
                  <a:cubicBezTo>
                    <a:pt x="18" y="180"/>
                    <a:pt x="18" y="180"/>
                    <a:pt x="18" y="180"/>
                  </a:cubicBezTo>
                  <a:close/>
                  <a:moveTo>
                    <a:pt x="81" y="180"/>
                  </a:moveTo>
                  <a:cubicBezTo>
                    <a:pt x="81" y="181"/>
                    <a:pt x="81" y="181"/>
                    <a:pt x="82" y="181"/>
                  </a:cubicBezTo>
                  <a:cubicBezTo>
                    <a:pt x="82" y="181"/>
                    <a:pt x="82" y="180"/>
                    <a:pt x="82" y="180"/>
                  </a:cubicBezTo>
                  <a:cubicBezTo>
                    <a:pt x="83" y="180"/>
                    <a:pt x="83" y="180"/>
                    <a:pt x="82" y="180"/>
                  </a:cubicBezTo>
                  <a:cubicBezTo>
                    <a:pt x="82" y="180"/>
                    <a:pt x="82" y="179"/>
                    <a:pt x="82" y="179"/>
                  </a:cubicBezTo>
                  <a:cubicBezTo>
                    <a:pt x="82" y="179"/>
                    <a:pt x="81" y="179"/>
                    <a:pt x="81" y="180"/>
                  </a:cubicBezTo>
                  <a:cubicBezTo>
                    <a:pt x="81" y="180"/>
                    <a:pt x="81" y="180"/>
                    <a:pt x="81" y="180"/>
                  </a:cubicBezTo>
                  <a:close/>
                  <a:moveTo>
                    <a:pt x="76" y="181"/>
                  </a:moveTo>
                  <a:cubicBezTo>
                    <a:pt x="77" y="181"/>
                    <a:pt x="77" y="181"/>
                    <a:pt x="77" y="181"/>
                  </a:cubicBezTo>
                  <a:cubicBezTo>
                    <a:pt x="77" y="181"/>
                    <a:pt x="77" y="181"/>
                    <a:pt x="78" y="180"/>
                  </a:cubicBezTo>
                  <a:cubicBezTo>
                    <a:pt x="78" y="180"/>
                    <a:pt x="78" y="180"/>
                    <a:pt x="77" y="180"/>
                  </a:cubicBezTo>
                  <a:cubicBezTo>
                    <a:pt x="77" y="179"/>
                    <a:pt x="77" y="179"/>
                    <a:pt x="77" y="179"/>
                  </a:cubicBezTo>
                  <a:cubicBezTo>
                    <a:pt x="76" y="179"/>
                    <a:pt x="76" y="180"/>
                    <a:pt x="76" y="180"/>
                  </a:cubicBezTo>
                  <a:cubicBezTo>
                    <a:pt x="76" y="181"/>
                    <a:pt x="76" y="181"/>
                    <a:pt x="76" y="181"/>
                  </a:cubicBezTo>
                  <a:close/>
                  <a:moveTo>
                    <a:pt x="20" y="179"/>
                  </a:moveTo>
                  <a:cubicBezTo>
                    <a:pt x="21" y="179"/>
                    <a:pt x="21" y="179"/>
                    <a:pt x="22" y="179"/>
                  </a:cubicBezTo>
                  <a:cubicBezTo>
                    <a:pt x="22" y="179"/>
                    <a:pt x="22" y="178"/>
                    <a:pt x="22" y="178"/>
                  </a:cubicBezTo>
                  <a:cubicBezTo>
                    <a:pt x="21" y="178"/>
                    <a:pt x="20" y="178"/>
                    <a:pt x="20" y="179"/>
                  </a:cubicBezTo>
                  <a:close/>
                  <a:moveTo>
                    <a:pt x="17" y="179"/>
                  </a:moveTo>
                  <a:cubicBezTo>
                    <a:pt x="17" y="179"/>
                    <a:pt x="17" y="179"/>
                    <a:pt x="17" y="178"/>
                  </a:cubicBezTo>
                  <a:cubicBezTo>
                    <a:pt x="17" y="178"/>
                    <a:pt x="17" y="178"/>
                    <a:pt x="17" y="178"/>
                  </a:cubicBezTo>
                  <a:cubicBezTo>
                    <a:pt x="17" y="177"/>
                    <a:pt x="16" y="177"/>
                    <a:pt x="16" y="178"/>
                  </a:cubicBezTo>
                  <a:cubicBezTo>
                    <a:pt x="16" y="178"/>
                    <a:pt x="16" y="179"/>
                    <a:pt x="17" y="179"/>
                  </a:cubicBezTo>
                  <a:close/>
                  <a:moveTo>
                    <a:pt x="22" y="178"/>
                  </a:moveTo>
                  <a:cubicBezTo>
                    <a:pt x="22" y="178"/>
                    <a:pt x="23" y="178"/>
                    <a:pt x="24" y="178"/>
                  </a:cubicBezTo>
                  <a:cubicBezTo>
                    <a:pt x="24" y="178"/>
                    <a:pt x="25" y="178"/>
                    <a:pt x="25" y="178"/>
                  </a:cubicBezTo>
                  <a:cubicBezTo>
                    <a:pt x="24" y="177"/>
                    <a:pt x="24" y="177"/>
                    <a:pt x="23" y="177"/>
                  </a:cubicBezTo>
                  <a:cubicBezTo>
                    <a:pt x="23" y="177"/>
                    <a:pt x="22" y="177"/>
                    <a:pt x="22" y="178"/>
                  </a:cubicBezTo>
                  <a:close/>
                  <a:moveTo>
                    <a:pt x="30" y="178"/>
                  </a:moveTo>
                  <a:cubicBezTo>
                    <a:pt x="30" y="177"/>
                    <a:pt x="30" y="177"/>
                    <a:pt x="30" y="177"/>
                  </a:cubicBezTo>
                  <a:cubicBezTo>
                    <a:pt x="29" y="177"/>
                    <a:pt x="29" y="177"/>
                    <a:pt x="30" y="178"/>
                  </a:cubicBezTo>
                  <a:cubicBezTo>
                    <a:pt x="30" y="178"/>
                    <a:pt x="30" y="178"/>
                    <a:pt x="30" y="178"/>
                  </a:cubicBezTo>
                  <a:close/>
                  <a:moveTo>
                    <a:pt x="7" y="176"/>
                  </a:moveTo>
                  <a:cubicBezTo>
                    <a:pt x="7" y="177"/>
                    <a:pt x="7" y="177"/>
                    <a:pt x="7" y="178"/>
                  </a:cubicBezTo>
                  <a:cubicBezTo>
                    <a:pt x="8" y="178"/>
                    <a:pt x="8" y="179"/>
                    <a:pt x="9" y="178"/>
                  </a:cubicBezTo>
                  <a:cubicBezTo>
                    <a:pt x="9" y="178"/>
                    <a:pt x="9" y="178"/>
                    <a:pt x="9" y="177"/>
                  </a:cubicBezTo>
                  <a:cubicBezTo>
                    <a:pt x="8" y="177"/>
                    <a:pt x="8" y="176"/>
                    <a:pt x="8" y="176"/>
                  </a:cubicBezTo>
                  <a:cubicBezTo>
                    <a:pt x="8" y="176"/>
                    <a:pt x="7" y="176"/>
                    <a:pt x="7" y="176"/>
                  </a:cubicBezTo>
                  <a:close/>
                  <a:moveTo>
                    <a:pt x="18" y="176"/>
                  </a:moveTo>
                  <a:cubicBezTo>
                    <a:pt x="18" y="176"/>
                    <a:pt x="19" y="176"/>
                    <a:pt x="19" y="176"/>
                  </a:cubicBezTo>
                  <a:lnTo>
                    <a:pt x="20" y="176"/>
                  </a:lnTo>
                  <a:cubicBezTo>
                    <a:pt x="20" y="176"/>
                    <a:pt x="20" y="176"/>
                    <a:pt x="20" y="176"/>
                  </a:cubicBezTo>
                  <a:cubicBezTo>
                    <a:pt x="20" y="176"/>
                    <a:pt x="20" y="176"/>
                    <a:pt x="20" y="176"/>
                  </a:cubicBezTo>
                  <a:cubicBezTo>
                    <a:pt x="20" y="176"/>
                    <a:pt x="19" y="176"/>
                    <a:pt x="19" y="175"/>
                  </a:cubicBezTo>
                  <a:cubicBezTo>
                    <a:pt x="18" y="175"/>
                    <a:pt x="18" y="176"/>
                    <a:pt x="18" y="176"/>
                  </a:cubicBezTo>
                  <a:close/>
                  <a:moveTo>
                    <a:pt x="12" y="174"/>
                  </a:moveTo>
                  <a:cubicBezTo>
                    <a:pt x="12" y="174"/>
                    <a:pt x="12" y="175"/>
                    <a:pt x="12" y="175"/>
                  </a:cubicBezTo>
                  <a:cubicBezTo>
                    <a:pt x="12" y="175"/>
                    <a:pt x="12" y="175"/>
                    <a:pt x="11" y="175"/>
                  </a:cubicBezTo>
                  <a:cubicBezTo>
                    <a:pt x="11" y="175"/>
                    <a:pt x="11" y="175"/>
                    <a:pt x="11" y="175"/>
                  </a:cubicBezTo>
                  <a:cubicBezTo>
                    <a:pt x="10" y="175"/>
                    <a:pt x="10" y="176"/>
                    <a:pt x="10" y="176"/>
                  </a:cubicBezTo>
                  <a:cubicBezTo>
                    <a:pt x="11" y="176"/>
                    <a:pt x="11" y="176"/>
                    <a:pt x="11" y="177"/>
                  </a:cubicBezTo>
                  <a:cubicBezTo>
                    <a:pt x="12" y="177"/>
                    <a:pt x="12" y="177"/>
                    <a:pt x="12" y="178"/>
                  </a:cubicBezTo>
                  <a:cubicBezTo>
                    <a:pt x="12" y="178"/>
                    <a:pt x="11" y="178"/>
                    <a:pt x="11" y="178"/>
                  </a:cubicBezTo>
                  <a:cubicBezTo>
                    <a:pt x="10" y="178"/>
                    <a:pt x="10" y="179"/>
                    <a:pt x="10" y="179"/>
                  </a:cubicBezTo>
                  <a:cubicBezTo>
                    <a:pt x="11" y="180"/>
                    <a:pt x="11" y="180"/>
                    <a:pt x="12" y="179"/>
                  </a:cubicBezTo>
                  <a:cubicBezTo>
                    <a:pt x="12" y="179"/>
                    <a:pt x="12" y="179"/>
                    <a:pt x="12" y="178"/>
                  </a:cubicBezTo>
                  <a:cubicBezTo>
                    <a:pt x="13" y="178"/>
                    <a:pt x="13" y="177"/>
                    <a:pt x="13" y="177"/>
                  </a:cubicBezTo>
                  <a:cubicBezTo>
                    <a:pt x="14" y="178"/>
                    <a:pt x="15" y="178"/>
                    <a:pt x="15" y="177"/>
                  </a:cubicBezTo>
                  <a:cubicBezTo>
                    <a:pt x="15" y="175"/>
                    <a:pt x="14" y="174"/>
                    <a:pt x="12" y="174"/>
                  </a:cubicBezTo>
                  <a:close/>
                  <a:moveTo>
                    <a:pt x="26" y="175"/>
                  </a:moveTo>
                  <a:cubicBezTo>
                    <a:pt x="27" y="175"/>
                    <a:pt x="27" y="175"/>
                    <a:pt x="27" y="175"/>
                  </a:cubicBezTo>
                  <a:cubicBezTo>
                    <a:pt x="26" y="174"/>
                    <a:pt x="26" y="174"/>
                    <a:pt x="26" y="174"/>
                  </a:cubicBezTo>
                  <a:cubicBezTo>
                    <a:pt x="26" y="174"/>
                    <a:pt x="26" y="174"/>
                    <a:pt x="26" y="174"/>
                  </a:cubicBezTo>
                  <a:cubicBezTo>
                    <a:pt x="26" y="174"/>
                    <a:pt x="25" y="174"/>
                    <a:pt x="25" y="175"/>
                  </a:cubicBezTo>
                  <a:cubicBezTo>
                    <a:pt x="25" y="175"/>
                    <a:pt x="25" y="175"/>
                    <a:pt x="26" y="175"/>
                  </a:cubicBezTo>
                  <a:cubicBezTo>
                    <a:pt x="26" y="175"/>
                    <a:pt x="26" y="175"/>
                    <a:pt x="26" y="175"/>
                  </a:cubicBezTo>
                  <a:close/>
                  <a:moveTo>
                    <a:pt x="40" y="176"/>
                  </a:moveTo>
                  <a:cubicBezTo>
                    <a:pt x="40" y="176"/>
                    <a:pt x="40" y="176"/>
                    <a:pt x="40" y="176"/>
                  </a:cubicBezTo>
                  <a:cubicBezTo>
                    <a:pt x="40" y="176"/>
                    <a:pt x="40" y="175"/>
                    <a:pt x="40" y="175"/>
                  </a:cubicBezTo>
                  <a:cubicBezTo>
                    <a:pt x="40" y="174"/>
                    <a:pt x="40" y="174"/>
                    <a:pt x="40" y="174"/>
                  </a:cubicBezTo>
                  <a:cubicBezTo>
                    <a:pt x="40" y="174"/>
                    <a:pt x="39" y="174"/>
                    <a:pt x="39" y="174"/>
                  </a:cubicBezTo>
                  <a:cubicBezTo>
                    <a:pt x="38" y="174"/>
                    <a:pt x="38" y="175"/>
                    <a:pt x="38" y="175"/>
                  </a:cubicBezTo>
                  <a:cubicBezTo>
                    <a:pt x="39" y="176"/>
                    <a:pt x="39" y="176"/>
                    <a:pt x="40" y="176"/>
                  </a:cubicBezTo>
                  <a:close/>
                  <a:moveTo>
                    <a:pt x="25" y="172"/>
                  </a:moveTo>
                  <a:cubicBezTo>
                    <a:pt x="25" y="172"/>
                    <a:pt x="25" y="172"/>
                    <a:pt x="25" y="172"/>
                  </a:cubicBezTo>
                  <a:cubicBezTo>
                    <a:pt x="26" y="172"/>
                    <a:pt x="26" y="172"/>
                    <a:pt x="26" y="172"/>
                  </a:cubicBezTo>
                  <a:cubicBezTo>
                    <a:pt x="26" y="172"/>
                    <a:pt x="26" y="172"/>
                    <a:pt x="26" y="172"/>
                  </a:cubicBezTo>
                  <a:cubicBezTo>
                    <a:pt x="26" y="172"/>
                    <a:pt x="25" y="172"/>
                    <a:pt x="25" y="172"/>
                  </a:cubicBezTo>
                  <a:cubicBezTo>
                    <a:pt x="25" y="172"/>
                    <a:pt x="25" y="172"/>
                    <a:pt x="25" y="172"/>
                  </a:cubicBezTo>
                  <a:cubicBezTo>
                    <a:pt x="25" y="171"/>
                    <a:pt x="25" y="171"/>
                    <a:pt x="24" y="172"/>
                  </a:cubicBezTo>
                  <a:cubicBezTo>
                    <a:pt x="24" y="172"/>
                    <a:pt x="24" y="172"/>
                    <a:pt x="24" y="172"/>
                  </a:cubicBezTo>
                  <a:cubicBezTo>
                    <a:pt x="24" y="172"/>
                    <a:pt x="25" y="172"/>
                    <a:pt x="25" y="172"/>
                  </a:cubicBezTo>
                  <a:close/>
                  <a:moveTo>
                    <a:pt x="108" y="173"/>
                  </a:moveTo>
                  <a:cubicBezTo>
                    <a:pt x="108" y="173"/>
                    <a:pt x="107" y="173"/>
                    <a:pt x="107" y="174"/>
                  </a:cubicBezTo>
                  <a:cubicBezTo>
                    <a:pt x="107" y="174"/>
                    <a:pt x="107" y="174"/>
                    <a:pt x="107" y="175"/>
                  </a:cubicBezTo>
                  <a:cubicBezTo>
                    <a:pt x="107" y="175"/>
                    <a:pt x="107" y="175"/>
                    <a:pt x="107" y="175"/>
                  </a:cubicBezTo>
                  <a:cubicBezTo>
                    <a:pt x="107" y="176"/>
                    <a:pt x="107" y="176"/>
                    <a:pt x="107" y="176"/>
                  </a:cubicBezTo>
                  <a:cubicBezTo>
                    <a:pt x="107" y="177"/>
                    <a:pt x="107" y="177"/>
                    <a:pt x="107" y="178"/>
                  </a:cubicBezTo>
                  <a:cubicBezTo>
                    <a:pt x="107" y="178"/>
                    <a:pt x="107" y="179"/>
                    <a:pt x="108" y="179"/>
                  </a:cubicBezTo>
                  <a:cubicBezTo>
                    <a:pt x="108" y="180"/>
                    <a:pt x="108" y="180"/>
                    <a:pt x="109" y="181"/>
                  </a:cubicBezTo>
                  <a:cubicBezTo>
                    <a:pt x="110" y="181"/>
                    <a:pt x="110" y="181"/>
                    <a:pt x="110" y="181"/>
                  </a:cubicBezTo>
                  <a:cubicBezTo>
                    <a:pt x="111" y="181"/>
                    <a:pt x="111" y="181"/>
                    <a:pt x="111" y="181"/>
                  </a:cubicBezTo>
                  <a:cubicBezTo>
                    <a:pt x="111" y="181"/>
                    <a:pt x="111" y="181"/>
                    <a:pt x="112" y="181"/>
                  </a:cubicBezTo>
                  <a:cubicBezTo>
                    <a:pt x="112" y="181"/>
                    <a:pt x="112" y="181"/>
                    <a:pt x="112" y="181"/>
                  </a:cubicBezTo>
                  <a:cubicBezTo>
                    <a:pt x="112" y="181"/>
                    <a:pt x="113" y="181"/>
                    <a:pt x="113" y="181"/>
                  </a:cubicBezTo>
                  <a:cubicBezTo>
                    <a:pt x="114" y="180"/>
                    <a:pt x="115" y="179"/>
                    <a:pt x="115" y="177"/>
                  </a:cubicBezTo>
                  <a:cubicBezTo>
                    <a:pt x="115" y="175"/>
                    <a:pt x="115" y="174"/>
                    <a:pt x="114" y="173"/>
                  </a:cubicBezTo>
                  <a:cubicBezTo>
                    <a:pt x="114" y="172"/>
                    <a:pt x="112" y="171"/>
                    <a:pt x="111" y="171"/>
                  </a:cubicBezTo>
                  <a:cubicBezTo>
                    <a:pt x="110" y="171"/>
                    <a:pt x="110" y="172"/>
                    <a:pt x="109" y="172"/>
                  </a:cubicBezTo>
                  <a:cubicBezTo>
                    <a:pt x="108" y="172"/>
                    <a:pt x="108" y="172"/>
                    <a:pt x="108" y="173"/>
                  </a:cubicBezTo>
                  <a:close/>
                  <a:moveTo>
                    <a:pt x="4" y="172"/>
                  </a:moveTo>
                  <a:cubicBezTo>
                    <a:pt x="4" y="173"/>
                    <a:pt x="5" y="173"/>
                    <a:pt x="5" y="172"/>
                  </a:cubicBezTo>
                  <a:cubicBezTo>
                    <a:pt x="5" y="171"/>
                    <a:pt x="5" y="171"/>
                    <a:pt x="5" y="171"/>
                  </a:cubicBezTo>
                  <a:cubicBezTo>
                    <a:pt x="4" y="171"/>
                    <a:pt x="4" y="171"/>
                    <a:pt x="4" y="172"/>
                  </a:cubicBezTo>
                  <a:close/>
                  <a:moveTo>
                    <a:pt x="12" y="171"/>
                  </a:moveTo>
                  <a:cubicBezTo>
                    <a:pt x="12" y="171"/>
                    <a:pt x="12" y="172"/>
                    <a:pt x="11" y="172"/>
                  </a:cubicBezTo>
                  <a:cubicBezTo>
                    <a:pt x="10" y="173"/>
                    <a:pt x="10" y="172"/>
                    <a:pt x="10" y="171"/>
                  </a:cubicBezTo>
                  <a:cubicBezTo>
                    <a:pt x="9" y="171"/>
                    <a:pt x="9" y="172"/>
                    <a:pt x="8" y="172"/>
                  </a:cubicBezTo>
                  <a:cubicBezTo>
                    <a:pt x="9" y="172"/>
                    <a:pt x="9" y="173"/>
                    <a:pt x="9" y="173"/>
                  </a:cubicBezTo>
                  <a:lnTo>
                    <a:pt x="9" y="175"/>
                  </a:lnTo>
                  <a:cubicBezTo>
                    <a:pt x="9" y="174"/>
                    <a:pt x="10" y="174"/>
                    <a:pt x="10" y="174"/>
                  </a:cubicBezTo>
                  <a:cubicBezTo>
                    <a:pt x="11" y="174"/>
                    <a:pt x="11" y="174"/>
                    <a:pt x="12" y="173"/>
                  </a:cubicBezTo>
                  <a:cubicBezTo>
                    <a:pt x="13" y="173"/>
                    <a:pt x="13" y="172"/>
                    <a:pt x="13" y="171"/>
                  </a:cubicBezTo>
                  <a:lnTo>
                    <a:pt x="12" y="171"/>
                  </a:lnTo>
                  <a:close/>
                  <a:moveTo>
                    <a:pt x="19" y="172"/>
                  </a:moveTo>
                  <a:cubicBezTo>
                    <a:pt x="19" y="172"/>
                    <a:pt x="20" y="172"/>
                    <a:pt x="20" y="172"/>
                  </a:cubicBezTo>
                  <a:cubicBezTo>
                    <a:pt x="21" y="172"/>
                    <a:pt x="21" y="171"/>
                    <a:pt x="21" y="171"/>
                  </a:cubicBezTo>
                  <a:cubicBezTo>
                    <a:pt x="21" y="171"/>
                    <a:pt x="21" y="170"/>
                    <a:pt x="21" y="170"/>
                  </a:cubicBezTo>
                  <a:cubicBezTo>
                    <a:pt x="20" y="170"/>
                    <a:pt x="20" y="170"/>
                    <a:pt x="20" y="170"/>
                  </a:cubicBezTo>
                  <a:cubicBezTo>
                    <a:pt x="20" y="170"/>
                    <a:pt x="19" y="171"/>
                    <a:pt x="19" y="171"/>
                  </a:cubicBezTo>
                  <a:cubicBezTo>
                    <a:pt x="19" y="171"/>
                    <a:pt x="19" y="171"/>
                    <a:pt x="19" y="172"/>
                  </a:cubicBezTo>
                  <a:close/>
                  <a:moveTo>
                    <a:pt x="79" y="171"/>
                  </a:moveTo>
                  <a:cubicBezTo>
                    <a:pt x="79" y="172"/>
                    <a:pt x="79" y="172"/>
                    <a:pt x="80" y="172"/>
                  </a:cubicBezTo>
                  <a:cubicBezTo>
                    <a:pt x="80" y="172"/>
                    <a:pt x="80" y="172"/>
                    <a:pt x="80" y="173"/>
                  </a:cubicBezTo>
                  <a:cubicBezTo>
                    <a:pt x="81" y="172"/>
                    <a:pt x="81" y="172"/>
                    <a:pt x="81" y="171"/>
                  </a:cubicBezTo>
                  <a:cubicBezTo>
                    <a:pt x="81" y="171"/>
                    <a:pt x="81" y="171"/>
                    <a:pt x="81" y="170"/>
                  </a:cubicBezTo>
                  <a:cubicBezTo>
                    <a:pt x="80" y="170"/>
                    <a:pt x="80" y="170"/>
                    <a:pt x="80" y="170"/>
                  </a:cubicBezTo>
                  <a:cubicBezTo>
                    <a:pt x="79" y="170"/>
                    <a:pt x="79" y="171"/>
                    <a:pt x="79" y="171"/>
                  </a:cubicBezTo>
                  <a:close/>
                  <a:moveTo>
                    <a:pt x="30" y="171"/>
                  </a:moveTo>
                  <a:cubicBezTo>
                    <a:pt x="30" y="171"/>
                    <a:pt x="30" y="171"/>
                    <a:pt x="30" y="171"/>
                  </a:cubicBezTo>
                  <a:cubicBezTo>
                    <a:pt x="30" y="170"/>
                    <a:pt x="29" y="170"/>
                    <a:pt x="29" y="170"/>
                  </a:cubicBezTo>
                  <a:cubicBezTo>
                    <a:pt x="29" y="170"/>
                    <a:pt x="29" y="170"/>
                    <a:pt x="29" y="170"/>
                  </a:cubicBezTo>
                  <a:cubicBezTo>
                    <a:pt x="29" y="171"/>
                    <a:pt x="29" y="171"/>
                    <a:pt x="29" y="171"/>
                  </a:cubicBezTo>
                  <a:cubicBezTo>
                    <a:pt x="29" y="171"/>
                    <a:pt x="29" y="172"/>
                    <a:pt x="29" y="172"/>
                  </a:cubicBezTo>
                  <a:cubicBezTo>
                    <a:pt x="30" y="172"/>
                    <a:pt x="30" y="172"/>
                    <a:pt x="30" y="171"/>
                  </a:cubicBezTo>
                  <a:close/>
                  <a:moveTo>
                    <a:pt x="123" y="170"/>
                  </a:moveTo>
                  <a:cubicBezTo>
                    <a:pt x="123" y="170"/>
                    <a:pt x="123" y="170"/>
                    <a:pt x="123" y="170"/>
                  </a:cubicBezTo>
                  <a:cubicBezTo>
                    <a:pt x="123" y="170"/>
                    <a:pt x="123" y="170"/>
                    <a:pt x="123" y="170"/>
                  </a:cubicBezTo>
                  <a:cubicBezTo>
                    <a:pt x="123" y="170"/>
                    <a:pt x="123" y="170"/>
                    <a:pt x="123" y="170"/>
                  </a:cubicBezTo>
                  <a:cubicBezTo>
                    <a:pt x="123" y="170"/>
                    <a:pt x="123" y="170"/>
                    <a:pt x="123" y="170"/>
                  </a:cubicBezTo>
                  <a:close/>
                  <a:moveTo>
                    <a:pt x="8" y="167"/>
                  </a:moveTo>
                  <a:cubicBezTo>
                    <a:pt x="8" y="168"/>
                    <a:pt x="8" y="168"/>
                    <a:pt x="8" y="169"/>
                  </a:cubicBezTo>
                  <a:cubicBezTo>
                    <a:pt x="8" y="169"/>
                    <a:pt x="8" y="169"/>
                    <a:pt x="8" y="169"/>
                  </a:cubicBezTo>
                  <a:cubicBezTo>
                    <a:pt x="7" y="170"/>
                    <a:pt x="7" y="170"/>
                    <a:pt x="7" y="170"/>
                  </a:cubicBezTo>
                  <a:cubicBezTo>
                    <a:pt x="7" y="170"/>
                    <a:pt x="7" y="171"/>
                    <a:pt x="7" y="171"/>
                  </a:cubicBezTo>
                  <a:cubicBezTo>
                    <a:pt x="8" y="171"/>
                    <a:pt x="8" y="171"/>
                    <a:pt x="8" y="171"/>
                  </a:cubicBezTo>
                  <a:cubicBezTo>
                    <a:pt x="8" y="170"/>
                    <a:pt x="8" y="170"/>
                    <a:pt x="8" y="170"/>
                  </a:cubicBezTo>
                  <a:cubicBezTo>
                    <a:pt x="9" y="170"/>
                    <a:pt x="9" y="170"/>
                    <a:pt x="9" y="170"/>
                  </a:cubicBezTo>
                  <a:cubicBezTo>
                    <a:pt x="10" y="170"/>
                    <a:pt x="10" y="170"/>
                    <a:pt x="10" y="170"/>
                  </a:cubicBezTo>
                  <a:cubicBezTo>
                    <a:pt x="11" y="170"/>
                    <a:pt x="11" y="169"/>
                    <a:pt x="11" y="169"/>
                  </a:cubicBezTo>
                  <a:cubicBezTo>
                    <a:pt x="11" y="169"/>
                    <a:pt x="11" y="168"/>
                    <a:pt x="10" y="168"/>
                  </a:cubicBezTo>
                  <a:cubicBezTo>
                    <a:pt x="10" y="168"/>
                    <a:pt x="10" y="168"/>
                    <a:pt x="9" y="167"/>
                  </a:cubicBezTo>
                  <a:cubicBezTo>
                    <a:pt x="9" y="167"/>
                    <a:pt x="9" y="167"/>
                    <a:pt x="8" y="167"/>
                  </a:cubicBezTo>
                  <a:close/>
                  <a:moveTo>
                    <a:pt x="19" y="167"/>
                  </a:moveTo>
                  <a:cubicBezTo>
                    <a:pt x="19" y="167"/>
                    <a:pt x="19" y="167"/>
                    <a:pt x="19" y="168"/>
                  </a:cubicBezTo>
                  <a:cubicBezTo>
                    <a:pt x="20" y="168"/>
                    <a:pt x="20" y="168"/>
                    <a:pt x="20" y="168"/>
                  </a:cubicBezTo>
                  <a:cubicBezTo>
                    <a:pt x="20" y="169"/>
                    <a:pt x="20" y="168"/>
                    <a:pt x="20" y="168"/>
                  </a:cubicBezTo>
                  <a:cubicBezTo>
                    <a:pt x="20" y="168"/>
                    <a:pt x="20" y="167"/>
                    <a:pt x="20" y="167"/>
                  </a:cubicBezTo>
                  <a:cubicBezTo>
                    <a:pt x="20" y="167"/>
                    <a:pt x="20" y="167"/>
                    <a:pt x="20" y="167"/>
                  </a:cubicBezTo>
                  <a:cubicBezTo>
                    <a:pt x="19" y="166"/>
                    <a:pt x="19" y="166"/>
                    <a:pt x="19" y="167"/>
                  </a:cubicBezTo>
                  <a:close/>
                  <a:moveTo>
                    <a:pt x="13" y="167"/>
                  </a:moveTo>
                  <a:cubicBezTo>
                    <a:pt x="14" y="167"/>
                    <a:pt x="14" y="167"/>
                    <a:pt x="14" y="167"/>
                  </a:cubicBezTo>
                  <a:cubicBezTo>
                    <a:pt x="14" y="166"/>
                    <a:pt x="14" y="166"/>
                    <a:pt x="14" y="166"/>
                  </a:cubicBezTo>
                  <a:cubicBezTo>
                    <a:pt x="13" y="166"/>
                    <a:pt x="13" y="166"/>
                    <a:pt x="13" y="167"/>
                  </a:cubicBezTo>
                  <a:close/>
                  <a:moveTo>
                    <a:pt x="11" y="166"/>
                  </a:moveTo>
                  <a:cubicBezTo>
                    <a:pt x="11" y="166"/>
                    <a:pt x="11" y="167"/>
                    <a:pt x="12" y="167"/>
                  </a:cubicBezTo>
                  <a:cubicBezTo>
                    <a:pt x="12" y="166"/>
                    <a:pt x="12" y="166"/>
                    <a:pt x="12" y="166"/>
                  </a:cubicBezTo>
                  <a:cubicBezTo>
                    <a:pt x="11" y="166"/>
                    <a:pt x="11" y="166"/>
                    <a:pt x="11" y="166"/>
                  </a:cubicBezTo>
                  <a:close/>
                  <a:moveTo>
                    <a:pt x="7" y="167"/>
                  </a:moveTo>
                  <a:cubicBezTo>
                    <a:pt x="7" y="167"/>
                    <a:pt x="7" y="166"/>
                    <a:pt x="7" y="166"/>
                  </a:cubicBezTo>
                  <a:cubicBezTo>
                    <a:pt x="7" y="165"/>
                    <a:pt x="7" y="165"/>
                    <a:pt x="7" y="164"/>
                  </a:cubicBezTo>
                  <a:cubicBezTo>
                    <a:pt x="6" y="164"/>
                    <a:pt x="6" y="164"/>
                    <a:pt x="6" y="165"/>
                  </a:cubicBezTo>
                  <a:cubicBezTo>
                    <a:pt x="6" y="165"/>
                    <a:pt x="6" y="165"/>
                    <a:pt x="6" y="165"/>
                  </a:cubicBezTo>
                  <a:cubicBezTo>
                    <a:pt x="6" y="166"/>
                    <a:pt x="6" y="166"/>
                    <a:pt x="6" y="167"/>
                  </a:cubicBezTo>
                  <a:cubicBezTo>
                    <a:pt x="6" y="167"/>
                    <a:pt x="6" y="167"/>
                    <a:pt x="7" y="167"/>
                  </a:cubicBezTo>
                  <a:close/>
                  <a:moveTo>
                    <a:pt x="119" y="164"/>
                  </a:moveTo>
                  <a:cubicBezTo>
                    <a:pt x="119" y="164"/>
                    <a:pt x="120" y="164"/>
                    <a:pt x="120" y="163"/>
                  </a:cubicBezTo>
                  <a:cubicBezTo>
                    <a:pt x="119" y="162"/>
                    <a:pt x="119" y="162"/>
                    <a:pt x="118" y="162"/>
                  </a:cubicBezTo>
                  <a:cubicBezTo>
                    <a:pt x="118" y="162"/>
                    <a:pt x="118" y="163"/>
                    <a:pt x="118" y="163"/>
                  </a:cubicBezTo>
                  <a:cubicBezTo>
                    <a:pt x="118" y="163"/>
                    <a:pt x="118" y="164"/>
                    <a:pt x="118" y="164"/>
                  </a:cubicBezTo>
                  <a:cubicBezTo>
                    <a:pt x="118" y="164"/>
                    <a:pt x="118" y="164"/>
                    <a:pt x="119" y="164"/>
                  </a:cubicBezTo>
                  <a:close/>
                  <a:moveTo>
                    <a:pt x="10" y="162"/>
                  </a:moveTo>
                  <a:cubicBezTo>
                    <a:pt x="9" y="163"/>
                    <a:pt x="10" y="163"/>
                    <a:pt x="10" y="164"/>
                  </a:cubicBezTo>
                  <a:cubicBezTo>
                    <a:pt x="10" y="164"/>
                    <a:pt x="11" y="164"/>
                    <a:pt x="12" y="164"/>
                  </a:cubicBezTo>
                  <a:cubicBezTo>
                    <a:pt x="12" y="164"/>
                    <a:pt x="12" y="164"/>
                    <a:pt x="12" y="165"/>
                  </a:cubicBezTo>
                  <a:cubicBezTo>
                    <a:pt x="13" y="165"/>
                    <a:pt x="13" y="165"/>
                    <a:pt x="14" y="165"/>
                  </a:cubicBezTo>
                  <a:cubicBezTo>
                    <a:pt x="14" y="165"/>
                    <a:pt x="14" y="164"/>
                    <a:pt x="14" y="164"/>
                  </a:cubicBezTo>
                  <a:cubicBezTo>
                    <a:pt x="14" y="163"/>
                    <a:pt x="14" y="163"/>
                    <a:pt x="13" y="162"/>
                  </a:cubicBezTo>
                  <a:cubicBezTo>
                    <a:pt x="13" y="162"/>
                    <a:pt x="12" y="162"/>
                    <a:pt x="12" y="162"/>
                  </a:cubicBezTo>
                  <a:cubicBezTo>
                    <a:pt x="11" y="162"/>
                    <a:pt x="10" y="162"/>
                    <a:pt x="10" y="162"/>
                  </a:cubicBezTo>
                  <a:close/>
                  <a:moveTo>
                    <a:pt x="7" y="161"/>
                  </a:moveTo>
                  <a:cubicBezTo>
                    <a:pt x="6" y="162"/>
                    <a:pt x="6" y="162"/>
                    <a:pt x="7" y="163"/>
                  </a:cubicBezTo>
                  <a:cubicBezTo>
                    <a:pt x="7" y="163"/>
                    <a:pt x="7" y="163"/>
                    <a:pt x="7" y="163"/>
                  </a:cubicBezTo>
                  <a:cubicBezTo>
                    <a:pt x="7" y="162"/>
                    <a:pt x="7" y="162"/>
                    <a:pt x="7" y="162"/>
                  </a:cubicBezTo>
                  <a:cubicBezTo>
                    <a:pt x="7" y="162"/>
                    <a:pt x="7" y="162"/>
                    <a:pt x="7" y="162"/>
                  </a:cubicBezTo>
                  <a:cubicBezTo>
                    <a:pt x="7" y="161"/>
                    <a:pt x="7" y="161"/>
                    <a:pt x="7" y="161"/>
                  </a:cubicBezTo>
                  <a:close/>
                  <a:moveTo>
                    <a:pt x="18" y="160"/>
                  </a:moveTo>
                  <a:cubicBezTo>
                    <a:pt x="18" y="161"/>
                    <a:pt x="18" y="161"/>
                    <a:pt x="19" y="162"/>
                  </a:cubicBezTo>
                  <a:cubicBezTo>
                    <a:pt x="19" y="161"/>
                    <a:pt x="20" y="161"/>
                    <a:pt x="19" y="160"/>
                  </a:cubicBezTo>
                  <a:cubicBezTo>
                    <a:pt x="19" y="160"/>
                    <a:pt x="19" y="159"/>
                    <a:pt x="18" y="160"/>
                  </a:cubicBezTo>
                  <a:close/>
                  <a:moveTo>
                    <a:pt x="23" y="159"/>
                  </a:moveTo>
                  <a:cubicBezTo>
                    <a:pt x="22" y="159"/>
                    <a:pt x="22" y="159"/>
                    <a:pt x="22" y="159"/>
                  </a:cubicBezTo>
                  <a:cubicBezTo>
                    <a:pt x="22" y="160"/>
                    <a:pt x="22" y="160"/>
                    <a:pt x="22" y="161"/>
                  </a:cubicBezTo>
                  <a:cubicBezTo>
                    <a:pt x="22" y="161"/>
                    <a:pt x="23" y="162"/>
                    <a:pt x="23" y="161"/>
                  </a:cubicBezTo>
                  <a:cubicBezTo>
                    <a:pt x="24" y="161"/>
                    <a:pt x="24" y="161"/>
                    <a:pt x="24" y="160"/>
                  </a:cubicBezTo>
                  <a:cubicBezTo>
                    <a:pt x="23" y="159"/>
                    <a:pt x="23" y="159"/>
                    <a:pt x="23" y="159"/>
                  </a:cubicBezTo>
                  <a:close/>
                  <a:moveTo>
                    <a:pt x="16" y="160"/>
                  </a:moveTo>
                  <a:cubicBezTo>
                    <a:pt x="17" y="160"/>
                    <a:pt x="17" y="160"/>
                    <a:pt x="18" y="160"/>
                  </a:cubicBezTo>
                  <a:cubicBezTo>
                    <a:pt x="17" y="159"/>
                    <a:pt x="17" y="159"/>
                    <a:pt x="16" y="159"/>
                  </a:cubicBezTo>
                  <a:cubicBezTo>
                    <a:pt x="16" y="159"/>
                    <a:pt x="16" y="159"/>
                    <a:pt x="16" y="159"/>
                  </a:cubicBezTo>
                  <a:cubicBezTo>
                    <a:pt x="16" y="159"/>
                    <a:pt x="16" y="159"/>
                    <a:pt x="16" y="160"/>
                  </a:cubicBezTo>
                  <a:close/>
                  <a:moveTo>
                    <a:pt x="8" y="159"/>
                  </a:moveTo>
                  <a:cubicBezTo>
                    <a:pt x="8" y="159"/>
                    <a:pt x="8" y="159"/>
                    <a:pt x="8" y="159"/>
                  </a:cubicBezTo>
                  <a:cubicBezTo>
                    <a:pt x="8" y="159"/>
                    <a:pt x="9" y="159"/>
                    <a:pt x="9" y="159"/>
                  </a:cubicBezTo>
                  <a:cubicBezTo>
                    <a:pt x="9" y="159"/>
                    <a:pt x="9" y="159"/>
                    <a:pt x="9" y="159"/>
                  </a:cubicBezTo>
                  <a:cubicBezTo>
                    <a:pt x="8" y="159"/>
                    <a:pt x="8" y="159"/>
                    <a:pt x="8" y="159"/>
                  </a:cubicBezTo>
                  <a:close/>
                  <a:moveTo>
                    <a:pt x="26" y="160"/>
                  </a:moveTo>
                  <a:cubicBezTo>
                    <a:pt x="26" y="160"/>
                    <a:pt x="26" y="160"/>
                    <a:pt x="26" y="160"/>
                  </a:cubicBezTo>
                  <a:cubicBezTo>
                    <a:pt x="26" y="160"/>
                    <a:pt x="26" y="160"/>
                    <a:pt x="27" y="160"/>
                  </a:cubicBezTo>
                  <a:cubicBezTo>
                    <a:pt x="27" y="159"/>
                    <a:pt x="27" y="159"/>
                    <a:pt x="27" y="159"/>
                  </a:cubicBezTo>
                  <a:cubicBezTo>
                    <a:pt x="27" y="158"/>
                    <a:pt x="26" y="158"/>
                    <a:pt x="26" y="158"/>
                  </a:cubicBezTo>
                  <a:cubicBezTo>
                    <a:pt x="26" y="158"/>
                    <a:pt x="26" y="158"/>
                    <a:pt x="26" y="159"/>
                  </a:cubicBezTo>
                  <a:cubicBezTo>
                    <a:pt x="26" y="159"/>
                    <a:pt x="26" y="159"/>
                    <a:pt x="26" y="160"/>
                  </a:cubicBezTo>
                  <a:close/>
                  <a:moveTo>
                    <a:pt x="13" y="158"/>
                  </a:moveTo>
                  <a:cubicBezTo>
                    <a:pt x="14" y="158"/>
                    <a:pt x="14" y="158"/>
                    <a:pt x="14" y="158"/>
                  </a:cubicBezTo>
                  <a:cubicBezTo>
                    <a:pt x="14" y="158"/>
                    <a:pt x="14" y="158"/>
                    <a:pt x="14" y="158"/>
                  </a:cubicBezTo>
                  <a:cubicBezTo>
                    <a:pt x="14" y="158"/>
                    <a:pt x="14" y="157"/>
                    <a:pt x="15" y="157"/>
                  </a:cubicBezTo>
                  <a:cubicBezTo>
                    <a:pt x="14" y="157"/>
                    <a:pt x="14" y="157"/>
                    <a:pt x="13" y="157"/>
                  </a:cubicBezTo>
                  <a:cubicBezTo>
                    <a:pt x="13" y="157"/>
                    <a:pt x="13" y="158"/>
                    <a:pt x="13" y="158"/>
                  </a:cubicBezTo>
                  <a:close/>
                  <a:moveTo>
                    <a:pt x="13" y="155"/>
                  </a:moveTo>
                  <a:cubicBezTo>
                    <a:pt x="13" y="155"/>
                    <a:pt x="12" y="155"/>
                    <a:pt x="12" y="156"/>
                  </a:cubicBezTo>
                  <a:cubicBezTo>
                    <a:pt x="12" y="156"/>
                    <a:pt x="12" y="157"/>
                    <a:pt x="13" y="157"/>
                  </a:cubicBezTo>
                  <a:cubicBezTo>
                    <a:pt x="13" y="156"/>
                    <a:pt x="13" y="156"/>
                    <a:pt x="14" y="156"/>
                  </a:cubicBezTo>
                  <a:cubicBezTo>
                    <a:pt x="14" y="155"/>
                    <a:pt x="14" y="155"/>
                    <a:pt x="13" y="155"/>
                  </a:cubicBezTo>
                  <a:close/>
                  <a:moveTo>
                    <a:pt x="19" y="156"/>
                  </a:moveTo>
                  <a:cubicBezTo>
                    <a:pt x="19" y="156"/>
                    <a:pt x="20" y="156"/>
                    <a:pt x="21" y="156"/>
                  </a:cubicBezTo>
                  <a:cubicBezTo>
                    <a:pt x="21" y="156"/>
                    <a:pt x="21" y="155"/>
                    <a:pt x="21" y="155"/>
                  </a:cubicBezTo>
                  <a:cubicBezTo>
                    <a:pt x="21" y="155"/>
                    <a:pt x="20" y="155"/>
                    <a:pt x="20" y="155"/>
                  </a:cubicBezTo>
                  <a:cubicBezTo>
                    <a:pt x="20" y="155"/>
                    <a:pt x="20" y="155"/>
                    <a:pt x="19" y="155"/>
                  </a:cubicBezTo>
                  <a:cubicBezTo>
                    <a:pt x="19" y="155"/>
                    <a:pt x="19" y="155"/>
                    <a:pt x="19" y="156"/>
                  </a:cubicBezTo>
                  <a:close/>
                  <a:moveTo>
                    <a:pt x="16" y="155"/>
                  </a:moveTo>
                  <a:cubicBezTo>
                    <a:pt x="17" y="155"/>
                    <a:pt x="17" y="155"/>
                    <a:pt x="17" y="154"/>
                  </a:cubicBezTo>
                  <a:cubicBezTo>
                    <a:pt x="17" y="154"/>
                    <a:pt x="16" y="154"/>
                    <a:pt x="16" y="155"/>
                  </a:cubicBezTo>
                  <a:close/>
                  <a:moveTo>
                    <a:pt x="7" y="154"/>
                  </a:moveTo>
                  <a:cubicBezTo>
                    <a:pt x="6" y="153"/>
                    <a:pt x="6" y="154"/>
                    <a:pt x="5" y="155"/>
                  </a:cubicBezTo>
                  <a:cubicBezTo>
                    <a:pt x="5" y="156"/>
                    <a:pt x="5" y="157"/>
                    <a:pt x="5" y="158"/>
                  </a:cubicBezTo>
                  <a:cubicBezTo>
                    <a:pt x="5" y="158"/>
                    <a:pt x="5" y="158"/>
                    <a:pt x="5" y="158"/>
                  </a:cubicBezTo>
                  <a:cubicBezTo>
                    <a:pt x="5" y="158"/>
                    <a:pt x="5" y="158"/>
                    <a:pt x="5" y="158"/>
                  </a:cubicBezTo>
                  <a:cubicBezTo>
                    <a:pt x="5" y="158"/>
                    <a:pt x="4" y="158"/>
                    <a:pt x="4" y="158"/>
                  </a:cubicBezTo>
                  <a:cubicBezTo>
                    <a:pt x="4" y="158"/>
                    <a:pt x="4" y="158"/>
                    <a:pt x="4" y="158"/>
                  </a:cubicBezTo>
                  <a:cubicBezTo>
                    <a:pt x="4" y="158"/>
                    <a:pt x="4" y="159"/>
                    <a:pt x="4" y="159"/>
                  </a:cubicBezTo>
                  <a:cubicBezTo>
                    <a:pt x="4" y="159"/>
                    <a:pt x="4" y="160"/>
                    <a:pt x="4" y="160"/>
                  </a:cubicBezTo>
                  <a:cubicBezTo>
                    <a:pt x="4" y="160"/>
                    <a:pt x="5" y="160"/>
                    <a:pt x="5" y="160"/>
                  </a:cubicBezTo>
                  <a:lnTo>
                    <a:pt x="7" y="160"/>
                  </a:lnTo>
                  <a:cubicBezTo>
                    <a:pt x="7" y="159"/>
                    <a:pt x="7" y="159"/>
                    <a:pt x="7" y="159"/>
                  </a:cubicBezTo>
                  <a:cubicBezTo>
                    <a:pt x="7" y="158"/>
                    <a:pt x="7" y="158"/>
                    <a:pt x="6" y="158"/>
                  </a:cubicBezTo>
                  <a:cubicBezTo>
                    <a:pt x="6" y="157"/>
                    <a:pt x="6" y="157"/>
                    <a:pt x="6" y="157"/>
                  </a:cubicBezTo>
                  <a:cubicBezTo>
                    <a:pt x="6" y="156"/>
                    <a:pt x="6" y="156"/>
                    <a:pt x="7" y="156"/>
                  </a:cubicBezTo>
                  <a:cubicBezTo>
                    <a:pt x="7" y="156"/>
                    <a:pt x="7" y="156"/>
                    <a:pt x="7" y="156"/>
                  </a:cubicBezTo>
                  <a:cubicBezTo>
                    <a:pt x="7" y="157"/>
                    <a:pt x="7" y="157"/>
                    <a:pt x="7" y="157"/>
                  </a:cubicBezTo>
                  <a:cubicBezTo>
                    <a:pt x="8" y="157"/>
                    <a:pt x="8" y="157"/>
                    <a:pt x="8" y="156"/>
                  </a:cubicBezTo>
                  <a:cubicBezTo>
                    <a:pt x="8" y="156"/>
                    <a:pt x="8" y="156"/>
                    <a:pt x="8" y="155"/>
                  </a:cubicBezTo>
                  <a:cubicBezTo>
                    <a:pt x="7" y="155"/>
                    <a:pt x="7" y="154"/>
                    <a:pt x="7" y="154"/>
                  </a:cubicBezTo>
                  <a:close/>
                  <a:moveTo>
                    <a:pt x="35" y="154"/>
                  </a:moveTo>
                  <a:cubicBezTo>
                    <a:pt x="34" y="154"/>
                    <a:pt x="34" y="154"/>
                    <a:pt x="34" y="154"/>
                  </a:cubicBezTo>
                  <a:cubicBezTo>
                    <a:pt x="33" y="154"/>
                    <a:pt x="33" y="154"/>
                    <a:pt x="33" y="154"/>
                  </a:cubicBezTo>
                  <a:cubicBezTo>
                    <a:pt x="32" y="154"/>
                    <a:pt x="32" y="154"/>
                    <a:pt x="31" y="155"/>
                  </a:cubicBezTo>
                  <a:cubicBezTo>
                    <a:pt x="31" y="156"/>
                    <a:pt x="30" y="157"/>
                    <a:pt x="30" y="157"/>
                  </a:cubicBezTo>
                  <a:cubicBezTo>
                    <a:pt x="30" y="159"/>
                    <a:pt x="31" y="159"/>
                    <a:pt x="31" y="160"/>
                  </a:cubicBezTo>
                  <a:cubicBezTo>
                    <a:pt x="32" y="160"/>
                    <a:pt x="33" y="160"/>
                    <a:pt x="34" y="161"/>
                  </a:cubicBezTo>
                  <a:cubicBezTo>
                    <a:pt x="35" y="160"/>
                    <a:pt x="36" y="159"/>
                    <a:pt x="36" y="157"/>
                  </a:cubicBezTo>
                  <a:cubicBezTo>
                    <a:pt x="37" y="156"/>
                    <a:pt x="36" y="155"/>
                    <a:pt x="35" y="154"/>
                  </a:cubicBezTo>
                  <a:close/>
                  <a:moveTo>
                    <a:pt x="14" y="155"/>
                  </a:moveTo>
                  <a:cubicBezTo>
                    <a:pt x="14" y="155"/>
                    <a:pt x="15" y="155"/>
                    <a:pt x="15" y="154"/>
                  </a:cubicBezTo>
                  <a:cubicBezTo>
                    <a:pt x="15" y="154"/>
                    <a:pt x="15" y="154"/>
                    <a:pt x="15" y="154"/>
                  </a:cubicBezTo>
                  <a:cubicBezTo>
                    <a:pt x="14" y="153"/>
                    <a:pt x="14" y="153"/>
                    <a:pt x="14" y="154"/>
                  </a:cubicBezTo>
                  <a:cubicBezTo>
                    <a:pt x="14" y="154"/>
                    <a:pt x="14" y="154"/>
                    <a:pt x="14" y="155"/>
                  </a:cubicBezTo>
                  <a:close/>
                  <a:moveTo>
                    <a:pt x="81" y="151"/>
                  </a:moveTo>
                  <a:cubicBezTo>
                    <a:pt x="81" y="151"/>
                    <a:pt x="81" y="151"/>
                    <a:pt x="81" y="151"/>
                  </a:cubicBezTo>
                  <a:cubicBezTo>
                    <a:pt x="81" y="151"/>
                    <a:pt x="81" y="151"/>
                    <a:pt x="81" y="151"/>
                  </a:cubicBezTo>
                  <a:cubicBezTo>
                    <a:pt x="81" y="151"/>
                    <a:pt x="81" y="151"/>
                    <a:pt x="81" y="151"/>
                  </a:cubicBezTo>
                  <a:close/>
                  <a:moveTo>
                    <a:pt x="4" y="151"/>
                  </a:moveTo>
                  <a:cubicBezTo>
                    <a:pt x="5" y="151"/>
                    <a:pt x="5" y="151"/>
                    <a:pt x="5" y="150"/>
                  </a:cubicBezTo>
                  <a:cubicBezTo>
                    <a:pt x="4" y="150"/>
                    <a:pt x="4" y="150"/>
                    <a:pt x="4" y="151"/>
                  </a:cubicBezTo>
                  <a:close/>
                  <a:moveTo>
                    <a:pt x="13" y="149"/>
                  </a:moveTo>
                  <a:cubicBezTo>
                    <a:pt x="13" y="149"/>
                    <a:pt x="13" y="149"/>
                    <a:pt x="12" y="149"/>
                  </a:cubicBezTo>
                  <a:cubicBezTo>
                    <a:pt x="12" y="149"/>
                    <a:pt x="12" y="149"/>
                    <a:pt x="12" y="149"/>
                  </a:cubicBezTo>
                  <a:cubicBezTo>
                    <a:pt x="12" y="150"/>
                    <a:pt x="12" y="150"/>
                    <a:pt x="13" y="151"/>
                  </a:cubicBezTo>
                  <a:cubicBezTo>
                    <a:pt x="13" y="150"/>
                    <a:pt x="13" y="150"/>
                    <a:pt x="13" y="150"/>
                  </a:cubicBezTo>
                  <a:cubicBezTo>
                    <a:pt x="13" y="150"/>
                    <a:pt x="13" y="150"/>
                    <a:pt x="14" y="150"/>
                  </a:cubicBezTo>
                  <a:cubicBezTo>
                    <a:pt x="14" y="149"/>
                    <a:pt x="14" y="149"/>
                    <a:pt x="14" y="149"/>
                  </a:cubicBezTo>
                  <a:cubicBezTo>
                    <a:pt x="14" y="149"/>
                    <a:pt x="13" y="149"/>
                    <a:pt x="13" y="149"/>
                  </a:cubicBezTo>
                  <a:close/>
                  <a:moveTo>
                    <a:pt x="111" y="149"/>
                  </a:moveTo>
                  <a:cubicBezTo>
                    <a:pt x="112" y="149"/>
                    <a:pt x="112" y="149"/>
                    <a:pt x="112" y="149"/>
                  </a:cubicBezTo>
                  <a:cubicBezTo>
                    <a:pt x="112" y="148"/>
                    <a:pt x="112" y="148"/>
                    <a:pt x="112" y="148"/>
                  </a:cubicBezTo>
                  <a:cubicBezTo>
                    <a:pt x="111" y="148"/>
                    <a:pt x="111" y="148"/>
                    <a:pt x="111" y="148"/>
                  </a:cubicBezTo>
                  <a:cubicBezTo>
                    <a:pt x="111" y="149"/>
                    <a:pt x="111" y="149"/>
                    <a:pt x="111" y="149"/>
                  </a:cubicBezTo>
                  <a:close/>
                  <a:moveTo>
                    <a:pt x="19" y="147"/>
                  </a:moveTo>
                  <a:cubicBezTo>
                    <a:pt x="19" y="147"/>
                    <a:pt x="19" y="147"/>
                    <a:pt x="20" y="147"/>
                  </a:cubicBezTo>
                  <a:cubicBezTo>
                    <a:pt x="20" y="147"/>
                    <a:pt x="20" y="146"/>
                    <a:pt x="20" y="146"/>
                  </a:cubicBezTo>
                  <a:cubicBezTo>
                    <a:pt x="19" y="146"/>
                    <a:pt x="19" y="146"/>
                    <a:pt x="19" y="147"/>
                  </a:cubicBezTo>
                  <a:close/>
                  <a:moveTo>
                    <a:pt x="17" y="146"/>
                  </a:moveTo>
                  <a:cubicBezTo>
                    <a:pt x="17" y="146"/>
                    <a:pt x="17" y="146"/>
                    <a:pt x="17" y="146"/>
                  </a:cubicBezTo>
                  <a:cubicBezTo>
                    <a:pt x="17" y="146"/>
                    <a:pt x="17" y="146"/>
                    <a:pt x="17" y="146"/>
                  </a:cubicBezTo>
                  <a:cubicBezTo>
                    <a:pt x="17" y="146"/>
                    <a:pt x="17" y="146"/>
                    <a:pt x="17" y="145"/>
                  </a:cubicBezTo>
                  <a:cubicBezTo>
                    <a:pt x="17" y="145"/>
                    <a:pt x="17" y="145"/>
                    <a:pt x="17" y="145"/>
                  </a:cubicBezTo>
                  <a:cubicBezTo>
                    <a:pt x="17" y="145"/>
                    <a:pt x="17" y="145"/>
                    <a:pt x="17" y="145"/>
                  </a:cubicBezTo>
                  <a:cubicBezTo>
                    <a:pt x="17" y="145"/>
                    <a:pt x="17" y="146"/>
                    <a:pt x="17" y="146"/>
                  </a:cubicBezTo>
                  <a:close/>
                  <a:moveTo>
                    <a:pt x="78" y="146"/>
                  </a:moveTo>
                  <a:cubicBezTo>
                    <a:pt x="78" y="146"/>
                    <a:pt x="79" y="146"/>
                    <a:pt x="79" y="146"/>
                  </a:cubicBezTo>
                  <a:cubicBezTo>
                    <a:pt x="79" y="146"/>
                    <a:pt x="80" y="146"/>
                    <a:pt x="80" y="146"/>
                  </a:cubicBezTo>
                  <a:cubicBezTo>
                    <a:pt x="80" y="146"/>
                    <a:pt x="80" y="145"/>
                    <a:pt x="80" y="145"/>
                  </a:cubicBezTo>
                  <a:cubicBezTo>
                    <a:pt x="80" y="145"/>
                    <a:pt x="80" y="144"/>
                    <a:pt x="79" y="144"/>
                  </a:cubicBezTo>
                  <a:cubicBezTo>
                    <a:pt x="79" y="144"/>
                    <a:pt x="79" y="144"/>
                    <a:pt x="78" y="145"/>
                  </a:cubicBezTo>
                  <a:cubicBezTo>
                    <a:pt x="78" y="145"/>
                    <a:pt x="78" y="145"/>
                    <a:pt x="78" y="146"/>
                  </a:cubicBezTo>
                  <a:close/>
                  <a:moveTo>
                    <a:pt x="9" y="145"/>
                  </a:moveTo>
                  <a:cubicBezTo>
                    <a:pt x="9" y="145"/>
                    <a:pt x="9" y="144"/>
                    <a:pt x="9" y="144"/>
                  </a:cubicBezTo>
                  <a:cubicBezTo>
                    <a:pt x="9" y="144"/>
                    <a:pt x="9" y="144"/>
                    <a:pt x="9" y="144"/>
                  </a:cubicBezTo>
                  <a:cubicBezTo>
                    <a:pt x="9" y="145"/>
                    <a:pt x="9" y="145"/>
                    <a:pt x="9" y="145"/>
                  </a:cubicBezTo>
                  <a:close/>
                  <a:moveTo>
                    <a:pt x="13" y="147"/>
                  </a:moveTo>
                  <a:cubicBezTo>
                    <a:pt x="14" y="146"/>
                    <a:pt x="14" y="146"/>
                    <a:pt x="15" y="146"/>
                  </a:cubicBezTo>
                  <a:cubicBezTo>
                    <a:pt x="16" y="146"/>
                    <a:pt x="16" y="146"/>
                    <a:pt x="16" y="146"/>
                  </a:cubicBezTo>
                  <a:cubicBezTo>
                    <a:pt x="16" y="145"/>
                    <a:pt x="15" y="145"/>
                    <a:pt x="15" y="145"/>
                  </a:cubicBezTo>
                  <a:cubicBezTo>
                    <a:pt x="15" y="144"/>
                    <a:pt x="14" y="144"/>
                    <a:pt x="13" y="144"/>
                  </a:cubicBezTo>
                  <a:cubicBezTo>
                    <a:pt x="13" y="145"/>
                    <a:pt x="13" y="146"/>
                    <a:pt x="13" y="147"/>
                  </a:cubicBezTo>
                  <a:close/>
                  <a:moveTo>
                    <a:pt x="21" y="143"/>
                  </a:moveTo>
                  <a:cubicBezTo>
                    <a:pt x="21" y="143"/>
                    <a:pt x="21" y="144"/>
                    <a:pt x="21" y="144"/>
                  </a:cubicBezTo>
                  <a:cubicBezTo>
                    <a:pt x="22" y="145"/>
                    <a:pt x="22" y="145"/>
                    <a:pt x="22" y="146"/>
                  </a:cubicBezTo>
                  <a:cubicBezTo>
                    <a:pt x="23" y="146"/>
                    <a:pt x="23" y="145"/>
                    <a:pt x="23" y="145"/>
                  </a:cubicBezTo>
                  <a:cubicBezTo>
                    <a:pt x="23" y="145"/>
                    <a:pt x="23" y="144"/>
                    <a:pt x="23" y="144"/>
                  </a:cubicBezTo>
                  <a:cubicBezTo>
                    <a:pt x="23" y="144"/>
                    <a:pt x="23" y="143"/>
                    <a:pt x="22" y="143"/>
                  </a:cubicBezTo>
                  <a:cubicBezTo>
                    <a:pt x="22" y="143"/>
                    <a:pt x="22" y="143"/>
                    <a:pt x="21" y="143"/>
                  </a:cubicBezTo>
                  <a:close/>
                  <a:moveTo>
                    <a:pt x="2" y="143"/>
                  </a:moveTo>
                  <a:cubicBezTo>
                    <a:pt x="2" y="143"/>
                    <a:pt x="3" y="143"/>
                    <a:pt x="3" y="143"/>
                  </a:cubicBezTo>
                  <a:cubicBezTo>
                    <a:pt x="3" y="143"/>
                    <a:pt x="3" y="143"/>
                    <a:pt x="2" y="142"/>
                  </a:cubicBezTo>
                  <a:cubicBezTo>
                    <a:pt x="2" y="142"/>
                    <a:pt x="2" y="142"/>
                    <a:pt x="2" y="142"/>
                  </a:cubicBezTo>
                  <a:cubicBezTo>
                    <a:pt x="2" y="143"/>
                    <a:pt x="2" y="143"/>
                    <a:pt x="2" y="143"/>
                  </a:cubicBezTo>
                  <a:close/>
                  <a:moveTo>
                    <a:pt x="104" y="140"/>
                  </a:moveTo>
                  <a:cubicBezTo>
                    <a:pt x="104" y="140"/>
                    <a:pt x="104" y="140"/>
                    <a:pt x="104" y="140"/>
                  </a:cubicBezTo>
                  <a:cubicBezTo>
                    <a:pt x="104" y="139"/>
                    <a:pt x="104" y="139"/>
                    <a:pt x="104" y="139"/>
                  </a:cubicBezTo>
                  <a:cubicBezTo>
                    <a:pt x="104" y="139"/>
                    <a:pt x="104" y="139"/>
                    <a:pt x="104" y="140"/>
                  </a:cubicBezTo>
                  <a:cubicBezTo>
                    <a:pt x="104" y="140"/>
                    <a:pt x="104" y="140"/>
                    <a:pt x="104" y="140"/>
                  </a:cubicBezTo>
                  <a:close/>
                  <a:moveTo>
                    <a:pt x="12" y="137"/>
                  </a:moveTo>
                  <a:cubicBezTo>
                    <a:pt x="13" y="137"/>
                    <a:pt x="13" y="138"/>
                    <a:pt x="13" y="138"/>
                  </a:cubicBezTo>
                  <a:lnTo>
                    <a:pt x="14" y="138"/>
                  </a:lnTo>
                  <a:cubicBezTo>
                    <a:pt x="14" y="138"/>
                    <a:pt x="14" y="138"/>
                    <a:pt x="14" y="137"/>
                  </a:cubicBezTo>
                  <a:cubicBezTo>
                    <a:pt x="13" y="137"/>
                    <a:pt x="13" y="137"/>
                    <a:pt x="12" y="137"/>
                  </a:cubicBezTo>
                  <a:close/>
                  <a:moveTo>
                    <a:pt x="87" y="138"/>
                  </a:moveTo>
                  <a:cubicBezTo>
                    <a:pt x="87" y="138"/>
                    <a:pt x="87" y="138"/>
                    <a:pt x="87" y="137"/>
                  </a:cubicBezTo>
                  <a:cubicBezTo>
                    <a:pt x="87" y="137"/>
                    <a:pt x="87" y="137"/>
                    <a:pt x="87" y="137"/>
                  </a:cubicBezTo>
                  <a:cubicBezTo>
                    <a:pt x="86" y="137"/>
                    <a:pt x="86" y="137"/>
                    <a:pt x="86" y="137"/>
                  </a:cubicBezTo>
                  <a:cubicBezTo>
                    <a:pt x="86" y="137"/>
                    <a:pt x="86" y="137"/>
                    <a:pt x="86" y="138"/>
                  </a:cubicBezTo>
                  <a:cubicBezTo>
                    <a:pt x="86" y="138"/>
                    <a:pt x="86" y="138"/>
                    <a:pt x="86" y="138"/>
                  </a:cubicBezTo>
                  <a:cubicBezTo>
                    <a:pt x="86" y="139"/>
                    <a:pt x="87" y="139"/>
                    <a:pt x="87" y="138"/>
                  </a:cubicBezTo>
                  <a:close/>
                  <a:moveTo>
                    <a:pt x="9" y="136"/>
                  </a:moveTo>
                  <a:cubicBezTo>
                    <a:pt x="9" y="137"/>
                    <a:pt x="9" y="137"/>
                    <a:pt x="8" y="138"/>
                  </a:cubicBezTo>
                  <a:cubicBezTo>
                    <a:pt x="8" y="138"/>
                    <a:pt x="8" y="138"/>
                    <a:pt x="8" y="139"/>
                  </a:cubicBezTo>
                  <a:lnTo>
                    <a:pt x="8" y="139"/>
                  </a:lnTo>
                  <a:cubicBezTo>
                    <a:pt x="9" y="139"/>
                    <a:pt x="9" y="139"/>
                    <a:pt x="9" y="138"/>
                  </a:cubicBezTo>
                  <a:cubicBezTo>
                    <a:pt x="9" y="137"/>
                    <a:pt x="9" y="137"/>
                    <a:pt x="10" y="137"/>
                  </a:cubicBezTo>
                  <a:cubicBezTo>
                    <a:pt x="10" y="137"/>
                    <a:pt x="11" y="137"/>
                    <a:pt x="11" y="136"/>
                  </a:cubicBezTo>
                  <a:cubicBezTo>
                    <a:pt x="10" y="136"/>
                    <a:pt x="10" y="136"/>
                    <a:pt x="10" y="136"/>
                  </a:cubicBezTo>
                  <a:cubicBezTo>
                    <a:pt x="9" y="136"/>
                    <a:pt x="9" y="136"/>
                    <a:pt x="9" y="136"/>
                  </a:cubicBezTo>
                  <a:close/>
                  <a:moveTo>
                    <a:pt x="82" y="136"/>
                  </a:moveTo>
                  <a:cubicBezTo>
                    <a:pt x="82" y="136"/>
                    <a:pt x="82" y="136"/>
                    <a:pt x="81" y="136"/>
                  </a:cubicBezTo>
                  <a:cubicBezTo>
                    <a:pt x="80" y="136"/>
                    <a:pt x="80" y="136"/>
                    <a:pt x="80" y="137"/>
                  </a:cubicBezTo>
                  <a:cubicBezTo>
                    <a:pt x="81" y="137"/>
                    <a:pt x="81" y="137"/>
                    <a:pt x="81" y="137"/>
                  </a:cubicBezTo>
                  <a:cubicBezTo>
                    <a:pt x="82" y="137"/>
                    <a:pt x="82" y="137"/>
                    <a:pt x="82" y="136"/>
                  </a:cubicBezTo>
                  <a:close/>
                  <a:moveTo>
                    <a:pt x="24" y="136"/>
                  </a:moveTo>
                  <a:cubicBezTo>
                    <a:pt x="24" y="136"/>
                    <a:pt x="24" y="136"/>
                    <a:pt x="24" y="136"/>
                  </a:cubicBezTo>
                  <a:cubicBezTo>
                    <a:pt x="24" y="136"/>
                    <a:pt x="24" y="135"/>
                    <a:pt x="24" y="135"/>
                  </a:cubicBezTo>
                  <a:cubicBezTo>
                    <a:pt x="24" y="135"/>
                    <a:pt x="24" y="135"/>
                    <a:pt x="23" y="135"/>
                  </a:cubicBezTo>
                  <a:cubicBezTo>
                    <a:pt x="23" y="135"/>
                    <a:pt x="23" y="135"/>
                    <a:pt x="23" y="135"/>
                  </a:cubicBezTo>
                  <a:cubicBezTo>
                    <a:pt x="23" y="136"/>
                    <a:pt x="23" y="136"/>
                    <a:pt x="23" y="136"/>
                  </a:cubicBezTo>
                  <a:cubicBezTo>
                    <a:pt x="23" y="136"/>
                    <a:pt x="23" y="136"/>
                    <a:pt x="24" y="136"/>
                  </a:cubicBezTo>
                  <a:close/>
                  <a:moveTo>
                    <a:pt x="2" y="135"/>
                  </a:moveTo>
                  <a:cubicBezTo>
                    <a:pt x="3" y="135"/>
                    <a:pt x="3" y="135"/>
                    <a:pt x="3" y="135"/>
                  </a:cubicBezTo>
                  <a:cubicBezTo>
                    <a:pt x="3" y="135"/>
                    <a:pt x="3" y="135"/>
                    <a:pt x="3" y="135"/>
                  </a:cubicBezTo>
                  <a:cubicBezTo>
                    <a:pt x="3" y="135"/>
                    <a:pt x="3" y="134"/>
                    <a:pt x="3" y="134"/>
                  </a:cubicBezTo>
                  <a:cubicBezTo>
                    <a:pt x="3" y="135"/>
                    <a:pt x="3" y="135"/>
                    <a:pt x="3" y="135"/>
                  </a:cubicBezTo>
                  <a:cubicBezTo>
                    <a:pt x="2" y="135"/>
                    <a:pt x="2" y="135"/>
                    <a:pt x="2" y="135"/>
                  </a:cubicBezTo>
                  <a:close/>
                  <a:moveTo>
                    <a:pt x="5" y="134"/>
                  </a:moveTo>
                  <a:cubicBezTo>
                    <a:pt x="5" y="135"/>
                    <a:pt x="5" y="135"/>
                    <a:pt x="6" y="135"/>
                  </a:cubicBezTo>
                  <a:cubicBezTo>
                    <a:pt x="6" y="135"/>
                    <a:pt x="6" y="135"/>
                    <a:pt x="6" y="135"/>
                  </a:cubicBezTo>
                  <a:cubicBezTo>
                    <a:pt x="5" y="135"/>
                    <a:pt x="5" y="135"/>
                    <a:pt x="5" y="135"/>
                  </a:cubicBezTo>
                  <a:cubicBezTo>
                    <a:pt x="4" y="135"/>
                    <a:pt x="4" y="135"/>
                    <a:pt x="4" y="136"/>
                  </a:cubicBezTo>
                  <a:cubicBezTo>
                    <a:pt x="4" y="136"/>
                    <a:pt x="4" y="137"/>
                    <a:pt x="3" y="137"/>
                  </a:cubicBezTo>
                  <a:cubicBezTo>
                    <a:pt x="4" y="138"/>
                    <a:pt x="4" y="139"/>
                    <a:pt x="5" y="139"/>
                  </a:cubicBezTo>
                  <a:cubicBezTo>
                    <a:pt x="5" y="139"/>
                    <a:pt x="6" y="140"/>
                    <a:pt x="6" y="141"/>
                  </a:cubicBezTo>
                  <a:cubicBezTo>
                    <a:pt x="6" y="141"/>
                    <a:pt x="5" y="141"/>
                    <a:pt x="5" y="141"/>
                  </a:cubicBezTo>
                  <a:cubicBezTo>
                    <a:pt x="5" y="141"/>
                    <a:pt x="4" y="142"/>
                    <a:pt x="4" y="142"/>
                  </a:cubicBezTo>
                  <a:cubicBezTo>
                    <a:pt x="4" y="143"/>
                    <a:pt x="5" y="143"/>
                    <a:pt x="6" y="143"/>
                  </a:cubicBezTo>
                  <a:cubicBezTo>
                    <a:pt x="7" y="144"/>
                    <a:pt x="7" y="144"/>
                    <a:pt x="8" y="144"/>
                  </a:cubicBezTo>
                  <a:cubicBezTo>
                    <a:pt x="8" y="143"/>
                    <a:pt x="8" y="143"/>
                    <a:pt x="9" y="142"/>
                  </a:cubicBezTo>
                  <a:cubicBezTo>
                    <a:pt x="9" y="142"/>
                    <a:pt x="9" y="142"/>
                    <a:pt x="10" y="142"/>
                  </a:cubicBezTo>
                  <a:cubicBezTo>
                    <a:pt x="9" y="141"/>
                    <a:pt x="9" y="141"/>
                    <a:pt x="8" y="141"/>
                  </a:cubicBezTo>
                  <a:cubicBezTo>
                    <a:pt x="8" y="141"/>
                    <a:pt x="8" y="142"/>
                    <a:pt x="8" y="142"/>
                  </a:cubicBezTo>
                  <a:cubicBezTo>
                    <a:pt x="8" y="142"/>
                    <a:pt x="8" y="142"/>
                    <a:pt x="8" y="142"/>
                  </a:cubicBezTo>
                  <a:cubicBezTo>
                    <a:pt x="7" y="142"/>
                    <a:pt x="7" y="142"/>
                    <a:pt x="7" y="141"/>
                  </a:cubicBezTo>
                  <a:cubicBezTo>
                    <a:pt x="7" y="141"/>
                    <a:pt x="7" y="141"/>
                    <a:pt x="7" y="140"/>
                  </a:cubicBezTo>
                  <a:cubicBezTo>
                    <a:pt x="7" y="140"/>
                    <a:pt x="8" y="140"/>
                    <a:pt x="8" y="140"/>
                  </a:cubicBezTo>
                  <a:cubicBezTo>
                    <a:pt x="7" y="139"/>
                    <a:pt x="7" y="139"/>
                    <a:pt x="6" y="139"/>
                  </a:cubicBezTo>
                  <a:cubicBezTo>
                    <a:pt x="6" y="139"/>
                    <a:pt x="6" y="138"/>
                    <a:pt x="6" y="138"/>
                  </a:cubicBezTo>
                  <a:cubicBezTo>
                    <a:pt x="6" y="137"/>
                    <a:pt x="6" y="136"/>
                    <a:pt x="7" y="136"/>
                  </a:cubicBezTo>
                  <a:cubicBezTo>
                    <a:pt x="8" y="135"/>
                    <a:pt x="8" y="134"/>
                    <a:pt x="8" y="134"/>
                  </a:cubicBezTo>
                  <a:cubicBezTo>
                    <a:pt x="8" y="134"/>
                    <a:pt x="7" y="134"/>
                    <a:pt x="7" y="134"/>
                  </a:cubicBezTo>
                  <a:cubicBezTo>
                    <a:pt x="6" y="134"/>
                    <a:pt x="6" y="134"/>
                    <a:pt x="5" y="134"/>
                  </a:cubicBezTo>
                  <a:close/>
                  <a:moveTo>
                    <a:pt x="113" y="133"/>
                  </a:moveTo>
                  <a:cubicBezTo>
                    <a:pt x="113" y="132"/>
                    <a:pt x="112" y="132"/>
                    <a:pt x="112" y="132"/>
                  </a:cubicBezTo>
                  <a:cubicBezTo>
                    <a:pt x="112" y="132"/>
                    <a:pt x="112" y="132"/>
                    <a:pt x="112" y="132"/>
                  </a:cubicBezTo>
                  <a:cubicBezTo>
                    <a:pt x="112" y="133"/>
                    <a:pt x="112" y="133"/>
                    <a:pt x="113" y="133"/>
                  </a:cubicBezTo>
                  <a:close/>
                  <a:moveTo>
                    <a:pt x="12" y="130"/>
                  </a:moveTo>
                  <a:cubicBezTo>
                    <a:pt x="12" y="130"/>
                    <a:pt x="12" y="131"/>
                    <a:pt x="12" y="131"/>
                  </a:cubicBezTo>
                  <a:cubicBezTo>
                    <a:pt x="12" y="131"/>
                    <a:pt x="12" y="131"/>
                    <a:pt x="12" y="131"/>
                  </a:cubicBezTo>
                  <a:lnTo>
                    <a:pt x="13" y="131"/>
                  </a:lnTo>
                  <a:cubicBezTo>
                    <a:pt x="14" y="131"/>
                    <a:pt x="14" y="131"/>
                    <a:pt x="14" y="130"/>
                  </a:cubicBezTo>
                  <a:cubicBezTo>
                    <a:pt x="14" y="130"/>
                    <a:pt x="14" y="130"/>
                    <a:pt x="14" y="129"/>
                  </a:cubicBezTo>
                  <a:cubicBezTo>
                    <a:pt x="14" y="129"/>
                    <a:pt x="13" y="129"/>
                    <a:pt x="13" y="129"/>
                  </a:cubicBezTo>
                  <a:cubicBezTo>
                    <a:pt x="13" y="129"/>
                    <a:pt x="12" y="129"/>
                    <a:pt x="12" y="130"/>
                  </a:cubicBezTo>
                  <a:close/>
                  <a:moveTo>
                    <a:pt x="109" y="131"/>
                  </a:moveTo>
                  <a:cubicBezTo>
                    <a:pt x="110" y="131"/>
                    <a:pt x="111" y="131"/>
                    <a:pt x="112" y="131"/>
                  </a:cubicBezTo>
                  <a:cubicBezTo>
                    <a:pt x="112" y="130"/>
                    <a:pt x="112" y="130"/>
                    <a:pt x="111" y="129"/>
                  </a:cubicBezTo>
                  <a:cubicBezTo>
                    <a:pt x="111" y="129"/>
                    <a:pt x="110" y="129"/>
                    <a:pt x="110" y="129"/>
                  </a:cubicBezTo>
                  <a:cubicBezTo>
                    <a:pt x="109" y="130"/>
                    <a:pt x="109" y="131"/>
                    <a:pt x="109" y="131"/>
                  </a:cubicBezTo>
                  <a:close/>
                  <a:moveTo>
                    <a:pt x="17" y="128"/>
                  </a:moveTo>
                  <a:cubicBezTo>
                    <a:pt x="17" y="129"/>
                    <a:pt x="17" y="129"/>
                    <a:pt x="17" y="129"/>
                  </a:cubicBezTo>
                  <a:cubicBezTo>
                    <a:pt x="17" y="130"/>
                    <a:pt x="17" y="130"/>
                    <a:pt x="17" y="130"/>
                  </a:cubicBezTo>
                  <a:cubicBezTo>
                    <a:pt x="16" y="130"/>
                    <a:pt x="16" y="131"/>
                    <a:pt x="16" y="131"/>
                  </a:cubicBezTo>
                  <a:cubicBezTo>
                    <a:pt x="16" y="132"/>
                    <a:pt x="16" y="132"/>
                    <a:pt x="17" y="132"/>
                  </a:cubicBezTo>
                  <a:cubicBezTo>
                    <a:pt x="17" y="131"/>
                    <a:pt x="17" y="130"/>
                    <a:pt x="18" y="130"/>
                  </a:cubicBezTo>
                  <a:cubicBezTo>
                    <a:pt x="18" y="130"/>
                    <a:pt x="19" y="130"/>
                    <a:pt x="19" y="129"/>
                  </a:cubicBezTo>
                  <a:cubicBezTo>
                    <a:pt x="19" y="129"/>
                    <a:pt x="19" y="128"/>
                    <a:pt x="18" y="128"/>
                  </a:cubicBezTo>
                  <a:cubicBezTo>
                    <a:pt x="18" y="128"/>
                    <a:pt x="18" y="128"/>
                    <a:pt x="17" y="128"/>
                  </a:cubicBezTo>
                  <a:close/>
                  <a:moveTo>
                    <a:pt x="7" y="129"/>
                  </a:moveTo>
                  <a:cubicBezTo>
                    <a:pt x="7" y="129"/>
                    <a:pt x="7" y="129"/>
                    <a:pt x="7" y="128"/>
                  </a:cubicBezTo>
                  <a:cubicBezTo>
                    <a:pt x="7" y="128"/>
                    <a:pt x="7" y="128"/>
                    <a:pt x="6" y="128"/>
                  </a:cubicBezTo>
                  <a:cubicBezTo>
                    <a:pt x="6" y="128"/>
                    <a:pt x="6" y="128"/>
                    <a:pt x="6" y="128"/>
                  </a:cubicBezTo>
                  <a:cubicBezTo>
                    <a:pt x="6" y="129"/>
                    <a:pt x="6" y="129"/>
                    <a:pt x="6" y="129"/>
                  </a:cubicBezTo>
                  <a:lnTo>
                    <a:pt x="7" y="129"/>
                  </a:lnTo>
                  <a:close/>
                  <a:moveTo>
                    <a:pt x="114" y="126"/>
                  </a:moveTo>
                  <a:cubicBezTo>
                    <a:pt x="114" y="126"/>
                    <a:pt x="114" y="126"/>
                    <a:pt x="114" y="126"/>
                  </a:cubicBezTo>
                  <a:cubicBezTo>
                    <a:pt x="113" y="126"/>
                    <a:pt x="113" y="126"/>
                    <a:pt x="113" y="126"/>
                  </a:cubicBezTo>
                  <a:cubicBezTo>
                    <a:pt x="113" y="127"/>
                    <a:pt x="113" y="127"/>
                    <a:pt x="113" y="127"/>
                  </a:cubicBezTo>
                  <a:cubicBezTo>
                    <a:pt x="113" y="127"/>
                    <a:pt x="113" y="128"/>
                    <a:pt x="114" y="128"/>
                  </a:cubicBezTo>
                  <a:cubicBezTo>
                    <a:pt x="114" y="127"/>
                    <a:pt x="114" y="127"/>
                    <a:pt x="114" y="126"/>
                  </a:cubicBezTo>
                  <a:close/>
                  <a:moveTo>
                    <a:pt x="4" y="126"/>
                  </a:moveTo>
                  <a:cubicBezTo>
                    <a:pt x="4" y="125"/>
                    <a:pt x="4" y="125"/>
                    <a:pt x="4" y="125"/>
                  </a:cubicBezTo>
                  <a:cubicBezTo>
                    <a:pt x="4" y="124"/>
                    <a:pt x="3" y="124"/>
                    <a:pt x="3" y="124"/>
                  </a:cubicBezTo>
                  <a:cubicBezTo>
                    <a:pt x="3" y="124"/>
                    <a:pt x="3" y="125"/>
                    <a:pt x="3" y="125"/>
                  </a:cubicBezTo>
                  <a:cubicBezTo>
                    <a:pt x="3" y="126"/>
                    <a:pt x="3" y="126"/>
                    <a:pt x="4" y="126"/>
                  </a:cubicBezTo>
                  <a:close/>
                  <a:moveTo>
                    <a:pt x="106" y="125"/>
                  </a:moveTo>
                  <a:cubicBezTo>
                    <a:pt x="107" y="125"/>
                    <a:pt x="107" y="125"/>
                    <a:pt x="107" y="124"/>
                  </a:cubicBezTo>
                  <a:cubicBezTo>
                    <a:pt x="107" y="124"/>
                    <a:pt x="107" y="124"/>
                    <a:pt x="106" y="124"/>
                  </a:cubicBezTo>
                  <a:cubicBezTo>
                    <a:pt x="106" y="125"/>
                    <a:pt x="106" y="125"/>
                    <a:pt x="106" y="125"/>
                  </a:cubicBezTo>
                  <a:close/>
                  <a:moveTo>
                    <a:pt x="109" y="124"/>
                  </a:moveTo>
                  <a:cubicBezTo>
                    <a:pt x="109" y="123"/>
                    <a:pt x="108" y="123"/>
                    <a:pt x="108" y="123"/>
                  </a:cubicBezTo>
                  <a:cubicBezTo>
                    <a:pt x="108" y="123"/>
                    <a:pt x="108" y="123"/>
                    <a:pt x="108" y="123"/>
                  </a:cubicBezTo>
                  <a:cubicBezTo>
                    <a:pt x="108" y="123"/>
                    <a:pt x="108" y="124"/>
                    <a:pt x="108" y="124"/>
                  </a:cubicBezTo>
                  <a:cubicBezTo>
                    <a:pt x="108" y="124"/>
                    <a:pt x="108" y="124"/>
                    <a:pt x="109" y="124"/>
                  </a:cubicBezTo>
                  <a:close/>
                  <a:moveTo>
                    <a:pt x="3" y="122"/>
                  </a:moveTo>
                  <a:cubicBezTo>
                    <a:pt x="3" y="122"/>
                    <a:pt x="3" y="122"/>
                    <a:pt x="3" y="122"/>
                  </a:cubicBezTo>
                  <a:cubicBezTo>
                    <a:pt x="3" y="121"/>
                    <a:pt x="3" y="121"/>
                    <a:pt x="3" y="121"/>
                  </a:cubicBezTo>
                  <a:cubicBezTo>
                    <a:pt x="3" y="121"/>
                    <a:pt x="3" y="121"/>
                    <a:pt x="2" y="122"/>
                  </a:cubicBezTo>
                  <a:cubicBezTo>
                    <a:pt x="2" y="122"/>
                    <a:pt x="3" y="122"/>
                    <a:pt x="3" y="122"/>
                  </a:cubicBezTo>
                  <a:close/>
                  <a:moveTo>
                    <a:pt x="12" y="122"/>
                  </a:moveTo>
                  <a:cubicBezTo>
                    <a:pt x="12" y="122"/>
                    <a:pt x="12" y="122"/>
                    <a:pt x="12" y="122"/>
                  </a:cubicBezTo>
                  <a:cubicBezTo>
                    <a:pt x="12" y="122"/>
                    <a:pt x="12" y="122"/>
                    <a:pt x="12" y="122"/>
                  </a:cubicBezTo>
                  <a:cubicBezTo>
                    <a:pt x="12" y="122"/>
                    <a:pt x="13" y="122"/>
                    <a:pt x="13" y="122"/>
                  </a:cubicBezTo>
                  <a:cubicBezTo>
                    <a:pt x="13" y="121"/>
                    <a:pt x="13" y="121"/>
                    <a:pt x="12" y="120"/>
                  </a:cubicBezTo>
                  <a:cubicBezTo>
                    <a:pt x="12" y="121"/>
                    <a:pt x="12" y="121"/>
                    <a:pt x="12" y="121"/>
                  </a:cubicBezTo>
                  <a:cubicBezTo>
                    <a:pt x="12" y="121"/>
                    <a:pt x="12" y="121"/>
                    <a:pt x="12" y="122"/>
                  </a:cubicBezTo>
                  <a:close/>
                  <a:moveTo>
                    <a:pt x="15" y="121"/>
                  </a:moveTo>
                  <a:cubicBezTo>
                    <a:pt x="15" y="121"/>
                    <a:pt x="15" y="121"/>
                    <a:pt x="15" y="121"/>
                  </a:cubicBezTo>
                  <a:cubicBezTo>
                    <a:pt x="15" y="121"/>
                    <a:pt x="15" y="121"/>
                    <a:pt x="16" y="121"/>
                  </a:cubicBezTo>
                  <a:cubicBezTo>
                    <a:pt x="16" y="121"/>
                    <a:pt x="16" y="121"/>
                    <a:pt x="16" y="120"/>
                  </a:cubicBezTo>
                  <a:cubicBezTo>
                    <a:pt x="16" y="120"/>
                    <a:pt x="17" y="120"/>
                    <a:pt x="17" y="119"/>
                  </a:cubicBezTo>
                  <a:cubicBezTo>
                    <a:pt x="15" y="120"/>
                    <a:pt x="15" y="120"/>
                    <a:pt x="15" y="121"/>
                  </a:cubicBezTo>
                  <a:close/>
                  <a:moveTo>
                    <a:pt x="117" y="119"/>
                  </a:moveTo>
                  <a:cubicBezTo>
                    <a:pt x="117" y="119"/>
                    <a:pt x="117" y="119"/>
                    <a:pt x="117" y="120"/>
                  </a:cubicBezTo>
                  <a:cubicBezTo>
                    <a:pt x="117" y="120"/>
                    <a:pt x="117" y="120"/>
                    <a:pt x="117" y="120"/>
                  </a:cubicBezTo>
                  <a:cubicBezTo>
                    <a:pt x="118" y="120"/>
                    <a:pt x="118" y="119"/>
                    <a:pt x="118" y="119"/>
                  </a:cubicBezTo>
                  <a:cubicBezTo>
                    <a:pt x="117" y="118"/>
                    <a:pt x="117" y="118"/>
                    <a:pt x="117" y="119"/>
                  </a:cubicBezTo>
                  <a:close/>
                  <a:moveTo>
                    <a:pt x="9" y="118"/>
                  </a:moveTo>
                  <a:cubicBezTo>
                    <a:pt x="9" y="118"/>
                    <a:pt x="8" y="119"/>
                    <a:pt x="9" y="120"/>
                  </a:cubicBezTo>
                  <a:cubicBezTo>
                    <a:pt x="9" y="121"/>
                    <a:pt x="9" y="121"/>
                    <a:pt x="9" y="122"/>
                  </a:cubicBezTo>
                  <a:cubicBezTo>
                    <a:pt x="9" y="122"/>
                    <a:pt x="9" y="122"/>
                    <a:pt x="9" y="122"/>
                  </a:cubicBezTo>
                  <a:cubicBezTo>
                    <a:pt x="9" y="122"/>
                    <a:pt x="9" y="122"/>
                    <a:pt x="10" y="122"/>
                  </a:cubicBezTo>
                  <a:cubicBezTo>
                    <a:pt x="10" y="122"/>
                    <a:pt x="10" y="122"/>
                    <a:pt x="10" y="122"/>
                  </a:cubicBezTo>
                  <a:cubicBezTo>
                    <a:pt x="10" y="122"/>
                    <a:pt x="10" y="121"/>
                    <a:pt x="10" y="121"/>
                  </a:cubicBezTo>
                  <a:cubicBezTo>
                    <a:pt x="10" y="121"/>
                    <a:pt x="10" y="120"/>
                    <a:pt x="11" y="120"/>
                  </a:cubicBezTo>
                  <a:cubicBezTo>
                    <a:pt x="11" y="120"/>
                    <a:pt x="11" y="120"/>
                    <a:pt x="11" y="119"/>
                  </a:cubicBezTo>
                  <a:cubicBezTo>
                    <a:pt x="11" y="119"/>
                    <a:pt x="12" y="119"/>
                    <a:pt x="12" y="119"/>
                  </a:cubicBezTo>
                  <a:cubicBezTo>
                    <a:pt x="12" y="119"/>
                    <a:pt x="12" y="119"/>
                    <a:pt x="12" y="119"/>
                  </a:cubicBezTo>
                  <a:cubicBezTo>
                    <a:pt x="12" y="119"/>
                    <a:pt x="12" y="119"/>
                    <a:pt x="12" y="119"/>
                  </a:cubicBezTo>
                  <a:cubicBezTo>
                    <a:pt x="12" y="118"/>
                    <a:pt x="12" y="118"/>
                    <a:pt x="11" y="118"/>
                  </a:cubicBezTo>
                  <a:cubicBezTo>
                    <a:pt x="11" y="118"/>
                    <a:pt x="11" y="119"/>
                    <a:pt x="11" y="119"/>
                  </a:cubicBezTo>
                  <a:cubicBezTo>
                    <a:pt x="11" y="119"/>
                    <a:pt x="11" y="119"/>
                    <a:pt x="11" y="119"/>
                  </a:cubicBezTo>
                  <a:cubicBezTo>
                    <a:pt x="10" y="119"/>
                    <a:pt x="10" y="119"/>
                    <a:pt x="10" y="119"/>
                  </a:cubicBezTo>
                  <a:cubicBezTo>
                    <a:pt x="10" y="118"/>
                    <a:pt x="9" y="118"/>
                    <a:pt x="9" y="118"/>
                  </a:cubicBezTo>
                  <a:close/>
                  <a:moveTo>
                    <a:pt x="6" y="118"/>
                  </a:moveTo>
                  <a:cubicBezTo>
                    <a:pt x="6" y="119"/>
                    <a:pt x="6" y="120"/>
                    <a:pt x="7" y="120"/>
                  </a:cubicBezTo>
                  <a:cubicBezTo>
                    <a:pt x="7" y="119"/>
                    <a:pt x="7" y="119"/>
                    <a:pt x="7" y="118"/>
                  </a:cubicBezTo>
                  <a:cubicBezTo>
                    <a:pt x="7" y="118"/>
                    <a:pt x="7" y="118"/>
                    <a:pt x="6" y="118"/>
                  </a:cubicBezTo>
                  <a:cubicBezTo>
                    <a:pt x="6" y="118"/>
                    <a:pt x="6" y="118"/>
                    <a:pt x="6" y="118"/>
                  </a:cubicBezTo>
                  <a:close/>
                  <a:moveTo>
                    <a:pt x="2" y="119"/>
                  </a:moveTo>
                  <a:cubicBezTo>
                    <a:pt x="2" y="119"/>
                    <a:pt x="2" y="118"/>
                    <a:pt x="2" y="118"/>
                  </a:cubicBezTo>
                  <a:cubicBezTo>
                    <a:pt x="2" y="118"/>
                    <a:pt x="2" y="118"/>
                    <a:pt x="2" y="118"/>
                  </a:cubicBezTo>
                  <a:cubicBezTo>
                    <a:pt x="2" y="118"/>
                    <a:pt x="2" y="118"/>
                    <a:pt x="2" y="118"/>
                  </a:cubicBezTo>
                  <a:cubicBezTo>
                    <a:pt x="2" y="118"/>
                    <a:pt x="2" y="118"/>
                    <a:pt x="2" y="118"/>
                  </a:cubicBezTo>
                  <a:cubicBezTo>
                    <a:pt x="2" y="119"/>
                    <a:pt x="2" y="119"/>
                    <a:pt x="2" y="119"/>
                  </a:cubicBezTo>
                  <a:close/>
                  <a:moveTo>
                    <a:pt x="125" y="120"/>
                  </a:moveTo>
                  <a:cubicBezTo>
                    <a:pt x="125" y="120"/>
                    <a:pt x="126" y="119"/>
                    <a:pt x="126" y="119"/>
                  </a:cubicBezTo>
                  <a:cubicBezTo>
                    <a:pt x="126" y="119"/>
                    <a:pt x="126" y="118"/>
                    <a:pt x="126" y="118"/>
                  </a:cubicBezTo>
                  <a:cubicBezTo>
                    <a:pt x="126" y="118"/>
                    <a:pt x="126" y="117"/>
                    <a:pt x="125" y="117"/>
                  </a:cubicBezTo>
                  <a:cubicBezTo>
                    <a:pt x="125" y="117"/>
                    <a:pt x="125" y="117"/>
                    <a:pt x="124" y="117"/>
                  </a:cubicBezTo>
                  <a:cubicBezTo>
                    <a:pt x="124" y="117"/>
                    <a:pt x="123" y="118"/>
                    <a:pt x="124" y="119"/>
                  </a:cubicBezTo>
                  <a:cubicBezTo>
                    <a:pt x="124" y="119"/>
                    <a:pt x="124" y="120"/>
                    <a:pt x="125" y="120"/>
                  </a:cubicBezTo>
                  <a:close/>
                  <a:moveTo>
                    <a:pt x="9" y="117"/>
                  </a:moveTo>
                  <a:cubicBezTo>
                    <a:pt x="10" y="118"/>
                    <a:pt x="10" y="117"/>
                    <a:pt x="11" y="117"/>
                  </a:cubicBezTo>
                  <a:cubicBezTo>
                    <a:pt x="11" y="117"/>
                    <a:pt x="10" y="116"/>
                    <a:pt x="10" y="116"/>
                  </a:cubicBezTo>
                  <a:cubicBezTo>
                    <a:pt x="10" y="116"/>
                    <a:pt x="10" y="116"/>
                    <a:pt x="9" y="116"/>
                  </a:cubicBezTo>
                  <a:cubicBezTo>
                    <a:pt x="9" y="116"/>
                    <a:pt x="9" y="117"/>
                    <a:pt x="9" y="117"/>
                  </a:cubicBezTo>
                  <a:close/>
                  <a:moveTo>
                    <a:pt x="111" y="113"/>
                  </a:moveTo>
                  <a:cubicBezTo>
                    <a:pt x="111" y="113"/>
                    <a:pt x="111" y="114"/>
                    <a:pt x="110" y="114"/>
                  </a:cubicBezTo>
                  <a:cubicBezTo>
                    <a:pt x="110" y="115"/>
                    <a:pt x="110" y="115"/>
                    <a:pt x="109" y="115"/>
                  </a:cubicBezTo>
                  <a:cubicBezTo>
                    <a:pt x="109" y="117"/>
                    <a:pt x="109" y="118"/>
                    <a:pt x="109" y="119"/>
                  </a:cubicBezTo>
                  <a:cubicBezTo>
                    <a:pt x="110" y="119"/>
                    <a:pt x="110" y="120"/>
                    <a:pt x="110" y="120"/>
                  </a:cubicBezTo>
                  <a:cubicBezTo>
                    <a:pt x="111" y="121"/>
                    <a:pt x="111" y="121"/>
                    <a:pt x="111" y="121"/>
                  </a:cubicBezTo>
                  <a:cubicBezTo>
                    <a:pt x="112" y="121"/>
                    <a:pt x="112" y="121"/>
                    <a:pt x="113" y="121"/>
                  </a:cubicBezTo>
                  <a:cubicBezTo>
                    <a:pt x="114" y="120"/>
                    <a:pt x="114" y="120"/>
                    <a:pt x="114" y="120"/>
                  </a:cubicBezTo>
                  <a:cubicBezTo>
                    <a:pt x="115" y="120"/>
                    <a:pt x="116" y="119"/>
                    <a:pt x="116" y="118"/>
                  </a:cubicBezTo>
                  <a:cubicBezTo>
                    <a:pt x="116" y="118"/>
                    <a:pt x="116" y="118"/>
                    <a:pt x="115" y="118"/>
                  </a:cubicBezTo>
                  <a:cubicBezTo>
                    <a:pt x="115" y="117"/>
                    <a:pt x="115" y="117"/>
                    <a:pt x="115" y="117"/>
                  </a:cubicBezTo>
                  <a:cubicBezTo>
                    <a:pt x="115" y="116"/>
                    <a:pt x="115" y="115"/>
                    <a:pt x="115" y="115"/>
                  </a:cubicBezTo>
                  <a:cubicBezTo>
                    <a:pt x="114" y="114"/>
                    <a:pt x="114" y="114"/>
                    <a:pt x="114" y="114"/>
                  </a:cubicBezTo>
                  <a:cubicBezTo>
                    <a:pt x="113" y="114"/>
                    <a:pt x="113" y="114"/>
                    <a:pt x="112" y="114"/>
                  </a:cubicBezTo>
                  <a:cubicBezTo>
                    <a:pt x="112" y="113"/>
                    <a:pt x="111" y="113"/>
                    <a:pt x="111" y="113"/>
                  </a:cubicBezTo>
                  <a:close/>
                  <a:moveTo>
                    <a:pt x="18" y="115"/>
                  </a:moveTo>
                  <a:cubicBezTo>
                    <a:pt x="18" y="115"/>
                    <a:pt x="18" y="115"/>
                    <a:pt x="18" y="115"/>
                  </a:cubicBezTo>
                  <a:cubicBezTo>
                    <a:pt x="18" y="116"/>
                    <a:pt x="18" y="116"/>
                    <a:pt x="18" y="117"/>
                  </a:cubicBezTo>
                  <a:cubicBezTo>
                    <a:pt x="18" y="117"/>
                    <a:pt x="18" y="117"/>
                    <a:pt x="18" y="117"/>
                  </a:cubicBezTo>
                  <a:cubicBezTo>
                    <a:pt x="18" y="117"/>
                    <a:pt x="18" y="117"/>
                    <a:pt x="18" y="118"/>
                  </a:cubicBezTo>
                  <a:cubicBezTo>
                    <a:pt x="18" y="118"/>
                    <a:pt x="19" y="117"/>
                    <a:pt x="19" y="117"/>
                  </a:cubicBezTo>
                  <a:cubicBezTo>
                    <a:pt x="19" y="117"/>
                    <a:pt x="19" y="116"/>
                    <a:pt x="19" y="116"/>
                  </a:cubicBezTo>
                  <a:cubicBezTo>
                    <a:pt x="19" y="115"/>
                    <a:pt x="20" y="115"/>
                    <a:pt x="20" y="115"/>
                  </a:cubicBezTo>
                  <a:cubicBezTo>
                    <a:pt x="20" y="114"/>
                    <a:pt x="21" y="114"/>
                    <a:pt x="21" y="113"/>
                  </a:cubicBezTo>
                  <a:cubicBezTo>
                    <a:pt x="20" y="113"/>
                    <a:pt x="20" y="113"/>
                    <a:pt x="19" y="113"/>
                  </a:cubicBezTo>
                  <a:cubicBezTo>
                    <a:pt x="18" y="114"/>
                    <a:pt x="18" y="114"/>
                    <a:pt x="18" y="115"/>
                  </a:cubicBezTo>
                  <a:close/>
                  <a:moveTo>
                    <a:pt x="119" y="112"/>
                  </a:moveTo>
                  <a:cubicBezTo>
                    <a:pt x="119" y="112"/>
                    <a:pt x="120" y="112"/>
                    <a:pt x="120" y="112"/>
                  </a:cubicBezTo>
                  <a:cubicBezTo>
                    <a:pt x="120" y="111"/>
                    <a:pt x="120" y="111"/>
                    <a:pt x="120" y="110"/>
                  </a:cubicBezTo>
                  <a:cubicBezTo>
                    <a:pt x="120" y="110"/>
                    <a:pt x="119" y="110"/>
                    <a:pt x="119" y="110"/>
                  </a:cubicBezTo>
                  <a:cubicBezTo>
                    <a:pt x="119" y="110"/>
                    <a:pt x="119" y="110"/>
                    <a:pt x="118" y="111"/>
                  </a:cubicBezTo>
                  <a:cubicBezTo>
                    <a:pt x="118" y="111"/>
                    <a:pt x="118" y="111"/>
                    <a:pt x="119" y="112"/>
                  </a:cubicBezTo>
                  <a:close/>
                  <a:moveTo>
                    <a:pt x="4" y="110"/>
                  </a:moveTo>
                  <a:cubicBezTo>
                    <a:pt x="5" y="110"/>
                    <a:pt x="5" y="110"/>
                    <a:pt x="5" y="110"/>
                  </a:cubicBezTo>
                  <a:cubicBezTo>
                    <a:pt x="5" y="109"/>
                    <a:pt x="5" y="109"/>
                    <a:pt x="4" y="109"/>
                  </a:cubicBezTo>
                  <a:cubicBezTo>
                    <a:pt x="4" y="109"/>
                    <a:pt x="4" y="109"/>
                    <a:pt x="4" y="110"/>
                  </a:cubicBezTo>
                  <a:close/>
                  <a:moveTo>
                    <a:pt x="125" y="107"/>
                  </a:moveTo>
                  <a:cubicBezTo>
                    <a:pt x="125" y="106"/>
                    <a:pt x="125" y="105"/>
                    <a:pt x="124" y="105"/>
                  </a:cubicBezTo>
                  <a:cubicBezTo>
                    <a:pt x="124" y="105"/>
                    <a:pt x="123" y="105"/>
                    <a:pt x="123" y="106"/>
                  </a:cubicBezTo>
                  <a:cubicBezTo>
                    <a:pt x="123" y="106"/>
                    <a:pt x="123" y="107"/>
                    <a:pt x="123" y="107"/>
                  </a:cubicBezTo>
                  <a:cubicBezTo>
                    <a:pt x="123" y="107"/>
                    <a:pt x="123" y="108"/>
                    <a:pt x="124" y="108"/>
                  </a:cubicBezTo>
                  <a:cubicBezTo>
                    <a:pt x="124" y="108"/>
                    <a:pt x="125" y="108"/>
                    <a:pt x="125" y="107"/>
                  </a:cubicBezTo>
                  <a:close/>
                  <a:moveTo>
                    <a:pt x="100" y="102"/>
                  </a:moveTo>
                  <a:cubicBezTo>
                    <a:pt x="100" y="102"/>
                    <a:pt x="100" y="102"/>
                    <a:pt x="100" y="102"/>
                  </a:cubicBezTo>
                  <a:cubicBezTo>
                    <a:pt x="99" y="102"/>
                    <a:pt x="99" y="102"/>
                    <a:pt x="99" y="102"/>
                  </a:cubicBezTo>
                  <a:cubicBezTo>
                    <a:pt x="99" y="102"/>
                    <a:pt x="99" y="102"/>
                    <a:pt x="99" y="102"/>
                  </a:cubicBezTo>
                  <a:cubicBezTo>
                    <a:pt x="99" y="103"/>
                    <a:pt x="99" y="103"/>
                    <a:pt x="100" y="103"/>
                  </a:cubicBezTo>
                  <a:lnTo>
                    <a:pt x="100" y="102"/>
                  </a:lnTo>
                  <a:close/>
                  <a:moveTo>
                    <a:pt x="6" y="100"/>
                  </a:moveTo>
                  <a:cubicBezTo>
                    <a:pt x="6" y="100"/>
                    <a:pt x="6" y="100"/>
                    <a:pt x="6" y="100"/>
                  </a:cubicBezTo>
                  <a:cubicBezTo>
                    <a:pt x="6" y="100"/>
                    <a:pt x="6" y="100"/>
                    <a:pt x="6" y="100"/>
                  </a:cubicBezTo>
                  <a:cubicBezTo>
                    <a:pt x="6" y="100"/>
                    <a:pt x="6" y="100"/>
                    <a:pt x="6" y="100"/>
                  </a:cubicBezTo>
                  <a:cubicBezTo>
                    <a:pt x="6" y="100"/>
                    <a:pt x="6" y="100"/>
                    <a:pt x="5" y="100"/>
                  </a:cubicBezTo>
                  <a:cubicBezTo>
                    <a:pt x="6" y="100"/>
                    <a:pt x="6" y="100"/>
                    <a:pt x="6" y="100"/>
                  </a:cubicBezTo>
                  <a:close/>
                  <a:moveTo>
                    <a:pt x="2" y="102"/>
                  </a:moveTo>
                  <a:cubicBezTo>
                    <a:pt x="3" y="102"/>
                    <a:pt x="3" y="101"/>
                    <a:pt x="3" y="101"/>
                  </a:cubicBezTo>
                  <a:cubicBezTo>
                    <a:pt x="4" y="100"/>
                    <a:pt x="4" y="100"/>
                    <a:pt x="3" y="100"/>
                  </a:cubicBezTo>
                  <a:cubicBezTo>
                    <a:pt x="2" y="100"/>
                    <a:pt x="2" y="100"/>
                    <a:pt x="2" y="100"/>
                  </a:cubicBezTo>
                  <a:cubicBezTo>
                    <a:pt x="2" y="101"/>
                    <a:pt x="2" y="102"/>
                    <a:pt x="2" y="102"/>
                  </a:cubicBezTo>
                  <a:close/>
                  <a:moveTo>
                    <a:pt x="100" y="97"/>
                  </a:moveTo>
                  <a:cubicBezTo>
                    <a:pt x="100" y="97"/>
                    <a:pt x="100" y="97"/>
                    <a:pt x="100" y="97"/>
                  </a:cubicBezTo>
                  <a:cubicBezTo>
                    <a:pt x="100" y="96"/>
                    <a:pt x="100" y="96"/>
                    <a:pt x="100" y="97"/>
                  </a:cubicBezTo>
                  <a:cubicBezTo>
                    <a:pt x="100" y="97"/>
                    <a:pt x="100" y="97"/>
                    <a:pt x="100" y="97"/>
                  </a:cubicBezTo>
                  <a:close/>
                  <a:moveTo>
                    <a:pt x="102" y="95"/>
                  </a:moveTo>
                  <a:cubicBezTo>
                    <a:pt x="102" y="95"/>
                    <a:pt x="102" y="95"/>
                    <a:pt x="103" y="95"/>
                  </a:cubicBezTo>
                  <a:cubicBezTo>
                    <a:pt x="103" y="95"/>
                    <a:pt x="103" y="94"/>
                    <a:pt x="102" y="94"/>
                  </a:cubicBezTo>
                  <a:cubicBezTo>
                    <a:pt x="102" y="94"/>
                    <a:pt x="102" y="95"/>
                    <a:pt x="102" y="95"/>
                  </a:cubicBezTo>
                  <a:close/>
                  <a:moveTo>
                    <a:pt x="104" y="91"/>
                  </a:moveTo>
                  <a:cubicBezTo>
                    <a:pt x="105" y="91"/>
                    <a:pt x="105" y="91"/>
                    <a:pt x="105" y="91"/>
                  </a:cubicBezTo>
                  <a:cubicBezTo>
                    <a:pt x="104" y="91"/>
                    <a:pt x="104" y="91"/>
                    <a:pt x="104" y="91"/>
                  </a:cubicBezTo>
                  <a:close/>
                  <a:moveTo>
                    <a:pt x="32" y="89"/>
                  </a:moveTo>
                  <a:cubicBezTo>
                    <a:pt x="33" y="89"/>
                    <a:pt x="33" y="89"/>
                    <a:pt x="34" y="89"/>
                  </a:cubicBezTo>
                  <a:cubicBezTo>
                    <a:pt x="34" y="89"/>
                    <a:pt x="34" y="88"/>
                    <a:pt x="34" y="87"/>
                  </a:cubicBezTo>
                  <a:cubicBezTo>
                    <a:pt x="34" y="87"/>
                    <a:pt x="33" y="87"/>
                    <a:pt x="33" y="87"/>
                  </a:cubicBezTo>
                  <a:cubicBezTo>
                    <a:pt x="32" y="88"/>
                    <a:pt x="32" y="88"/>
                    <a:pt x="32" y="89"/>
                  </a:cubicBezTo>
                  <a:close/>
                  <a:moveTo>
                    <a:pt x="40" y="88"/>
                  </a:moveTo>
                  <a:cubicBezTo>
                    <a:pt x="41" y="88"/>
                    <a:pt x="41" y="88"/>
                    <a:pt x="41" y="88"/>
                  </a:cubicBezTo>
                  <a:cubicBezTo>
                    <a:pt x="41" y="87"/>
                    <a:pt x="41" y="87"/>
                    <a:pt x="41" y="86"/>
                  </a:cubicBezTo>
                  <a:cubicBezTo>
                    <a:pt x="40" y="86"/>
                    <a:pt x="40" y="86"/>
                    <a:pt x="40" y="87"/>
                  </a:cubicBezTo>
                  <a:cubicBezTo>
                    <a:pt x="40" y="87"/>
                    <a:pt x="40" y="88"/>
                    <a:pt x="40" y="88"/>
                  </a:cubicBezTo>
                  <a:close/>
                  <a:moveTo>
                    <a:pt x="49" y="86"/>
                  </a:moveTo>
                  <a:cubicBezTo>
                    <a:pt x="49" y="86"/>
                    <a:pt x="49" y="86"/>
                    <a:pt x="49" y="85"/>
                  </a:cubicBezTo>
                  <a:cubicBezTo>
                    <a:pt x="49" y="85"/>
                    <a:pt x="49" y="85"/>
                    <a:pt x="49" y="85"/>
                  </a:cubicBezTo>
                  <a:cubicBezTo>
                    <a:pt x="48" y="86"/>
                    <a:pt x="48" y="86"/>
                    <a:pt x="49" y="86"/>
                  </a:cubicBezTo>
                  <a:close/>
                  <a:moveTo>
                    <a:pt x="13" y="86"/>
                  </a:moveTo>
                  <a:cubicBezTo>
                    <a:pt x="14" y="86"/>
                    <a:pt x="14" y="86"/>
                    <a:pt x="14" y="86"/>
                  </a:cubicBezTo>
                  <a:cubicBezTo>
                    <a:pt x="15" y="85"/>
                    <a:pt x="14" y="85"/>
                    <a:pt x="14" y="84"/>
                  </a:cubicBezTo>
                  <a:cubicBezTo>
                    <a:pt x="13" y="84"/>
                    <a:pt x="13" y="84"/>
                    <a:pt x="13" y="85"/>
                  </a:cubicBezTo>
                  <a:cubicBezTo>
                    <a:pt x="13" y="86"/>
                    <a:pt x="13" y="86"/>
                    <a:pt x="13" y="86"/>
                  </a:cubicBezTo>
                  <a:close/>
                  <a:moveTo>
                    <a:pt x="75" y="85"/>
                  </a:moveTo>
                  <a:cubicBezTo>
                    <a:pt x="75" y="85"/>
                    <a:pt x="75" y="85"/>
                    <a:pt x="75" y="84"/>
                  </a:cubicBezTo>
                  <a:cubicBezTo>
                    <a:pt x="75" y="84"/>
                    <a:pt x="75" y="83"/>
                    <a:pt x="74" y="83"/>
                  </a:cubicBezTo>
                  <a:cubicBezTo>
                    <a:pt x="73" y="84"/>
                    <a:pt x="73" y="84"/>
                    <a:pt x="73" y="85"/>
                  </a:cubicBezTo>
                  <a:cubicBezTo>
                    <a:pt x="74" y="85"/>
                    <a:pt x="74" y="86"/>
                    <a:pt x="75" y="85"/>
                  </a:cubicBezTo>
                  <a:close/>
                  <a:moveTo>
                    <a:pt x="82" y="82"/>
                  </a:moveTo>
                  <a:cubicBezTo>
                    <a:pt x="81" y="82"/>
                    <a:pt x="81" y="83"/>
                    <a:pt x="81" y="83"/>
                  </a:cubicBezTo>
                  <a:cubicBezTo>
                    <a:pt x="81" y="83"/>
                    <a:pt x="81" y="83"/>
                    <a:pt x="81" y="84"/>
                  </a:cubicBezTo>
                  <a:cubicBezTo>
                    <a:pt x="81" y="84"/>
                    <a:pt x="81" y="84"/>
                    <a:pt x="81" y="84"/>
                  </a:cubicBezTo>
                  <a:cubicBezTo>
                    <a:pt x="82" y="84"/>
                    <a:pt x="82" y="84"/>
                    <a:pt x="82" y="84"/>
                  </a:cubicBezTo>
                  <a:cubicBezTo>
                    <a:pt x="82" y="83"/>
                    <a:pt x="82" y="83"/>
                    <a:pt x="82" y="82"/>
                  </a:cubicBezTo>
                  <a:close/>
                  <a:moveTo>
                    <a:pt x="23" y="84"/>
                  </a:moveTo>
                  <a:cubicBezTo>
                    <a:pt x="23" y="84"/>
                    <a:pt x="23" y="84"/>
                    <a:pt x="24" y="84"/>
                  </a:cubicBezTo>
                  <a:cubicBezTo>
                    <a:pt x="24" y="84"/>
                    <a:pt x="24" y="83"/>
                    <a:pt x="24" y="83"/>
                  </a:cubicBezTo>
                  <a:cubicBezTo>
                    <a:pt x="24" y="83"/>
                    <a:pt x="24" y="82"/>
                    <a:pt x="24" y="82"/>
                  </a:cubicBezTo>
                  <a:cubicBezTo>
                    <a:pt x="23" y="82"/>
                    <a:pt x="23" y="82"/>
                    <a:pt x="23" y="82"/>
                  </a:cubicBezTo>
                  <a:cubicBezTo>
                    <a:pt x="22" y="83"/>
                    <a:pt x="23" y="83"/>
                    <a:pt x="23" y="84"/>
                  </a:cubicBezTo>
                  <a:close/>
                  <a:moveTo>
                    <a:pt x="89" y="82"/>
                  </a:moveTo>
                  <a:cubicBezTo>
                    <a:pt x="90" y="82"/>
                    <a:pt x="90" y="82"/>
                    <a:pt x="90" y="82"/>
                  </a:cubicBezTo>
                  <a:cubicBezTo>
                    <a:pt x="90" y="82"/>
                    <a:pt x="90" y="81"/>
                    <a:pt x="90" y="81"/>
                  </a:cubicBezTo>
                  <a:cubicBezTo>
                    <a:pt x="90" y="81"/>
                    <a:pt x="89" y="81"/>
                    <a:pt x="89" y="81"/>
                  </a:cubicBezTo>
                  <a:cubicBezTo>
                    <a:pt x="89" y="82"/>
                    <a:pt x="89" y="82"/>
                    <a:pt x="89" y="82"/>
                  </a:cubicBezTo>
                  <a:close/>
                  <a:moveTo>
                    <a:pt x="4" y="79"/>
                  </a:moveTo>
                  <a:cubicBezTo>
                    <a:pt x="4" y="79"/>
                    <a:pt x="4" y="79"/>
                    <a:pt x="4" y="80"/>
                  </a:cubicBezTo>
                  <a:cubicBezTo>
                    <a:pt x="4" y="80"/>
                    <a:pt x="4" y="80"/>
                    <a:pt x="5" y="80"/>
                  </a:cubicBezTo>
                  <a:cubicBezTo>
                    <a:pt x="5" y="80"/>
                    <a:pt x="5" y="80"/>
                    <a:pt x="5" y="80"/>
                  </a:cubicBezTo>
                  <a:cubicBezTo>
                    <a:pt x="5" y="80"/>
                    <a:pt x="6" y="79"/>
                    <a:pt x="5" y="79"/>
                  </a:cubicBezTo>
                  <a:cubicBezTo>
                    <a:pt x="5" y="79"/>
                    <a:pt x="5" y="79"/>
                    <a:pt x="5" y="79"/>
                  </a:cubicBezTo>
                  <a:cubicBezTo>
                    <a:pt x="5" y="79"/>
                    <a:pt x="5" y="79"/>
                    <a:pt x="4" y="79"/>
                  </a:cubicBezTo>
                  <a:close/>
                  <a:moveTo>
                    <a:pt x="44" y="78"/>
                  </a:moveTo>
                  <a:cubicBezTo>
                    <a:pt x="44" y="78"/>
                    <a:pt x="45" y="78"/>
                    <a:pt x="45" y="77"/>
                  </a:cubicBezTo>
                  <a:cubicBezTo>
                    <a:pt x="45" y="77"/>
                    <a:pt x="45" y="76"/>
                    <a:pt x="45" y="76"/>
                  </a:cubicBezTo>
                  <a:cubicBezTo>
                    <a:pt x="44" y="76"/>
                    <a:pt x="44" y="77"/>
                    <a:pt x="44" y="78"/>
                  </a:cubicBezTo>
                  <a:close/>
                  <a:moveTo>
                    <a:pt x="90" y="73"/>
                  </a:moveTo>
                  <a:cubicBezTo>
                    <a:pt x="89" y="73"/>
                    <a:pt x="89" y="74"/>
                    <a:pt x="89" y="74"/>
                  </a:cubicBezTo>
                  <a:cubicBezTo>
                    <a:pt x="90" y="75"/>
                    <a:pt x="90" y="75"/>
                    <a:pt x="90" y="75"/>
                  </a:cubicBezTo>
                  <a:cubicBezTo>
                    <a:pt x="90" y="75"/>
                    <a:pt x="91" y="75"/>
                    <a:pt x="91" y="75"/>
                  </a:cubicBezTo>
                  <a:cubicBezTo>
                    <a:pt x="91" y="74"/>
                    <a:pt x="91" y="74"/>
                    <a:pt x="91" y="74"/>
                  </a:cubicBezTo>
                  <a:cubicBezTo>
                    <a:pt x="90" y="73"/>
                    <a:pt x="90" y="73"/>
                    <a:pt x="90" y="73"/>
                  </a:cubicBezTo>
                  <a:close/>
                  <a:moveTo>
                    <a:pt x="85" y="74"/>
                  </a:moveTo>
                  <a:cubicBezTo>
                    <a:pt x="85" y="74"/>
                    <a:pt x="86" y="73"/>
                    <a:pt x="86" y="73"/>
                  </a:cubicBezTo>
                  <a:cubicBezTo>
                    <a:pt x="86" y="73"/>
                    <a:pt x="86" y="72"/>
                    <a:pt x="86" y="72"/>
                  </a:cubicBezTo>
                  <a:cubicBezTo>
                    <a:pt x="86" y="72"/>
                    <a:pt x="86" y="72"/>
                    <a:pt x="85" y="72"/>
                  </a:cubicBezTo>
                  <a:cubicBezTo>
                    <a:pt x="85" y="73"/>
                    <a:pt x="85" y="73"/>
                    <a:pt x="85" y="73"/>
                  </a:cubicBezTo>
                  <a:cubicBezTo>
                    <a:pt x="85" y="73"/>
                    <a:pt x="85" y="74"/>
                    <a:pt x="85" y="74"/>
                  </a:cubicBezTo>
                  <a:close/>
                  <a:moveTo>
                    <a:pt x="7" y="74"/>
                  </a:moveTo>
                  <a:cubicBezTo>
                    <a:pt x="8" y="74"/>
                    <a:pt x="8" y="74"/>
                    <a:pt x="9" y="74"/>
                  </a:cubicBezTo>
                  <a:cubicBezTo>
                    <a:pt x="9" y="74"/>
                    <a:pt x="9" y="73"/>
                    <a:pt x="9" y="73"/>
                  </a:cubicBezTo>
                  <a:cubicBezTo>
                    <a:pt x="9" y="72"/>
                    <a:pt x="8" y="72"/>
                    <a:pt x="8" y="73"/>
                  </a:cubicBezTo>
                  <a:cubicBezTo>
                    <a:pt x="7" y="73"/>
                    <a:pt x="7" y="74"/>
                    <a:pt x="7" y="74"/>
                  </a:cubicBezTo>
                  <a:close/>
                  <a:moveTo>
                    <a:pt x="29" y="69"/>
                  </a:moveTo>
                  <a:cubicBezTo>
                    <a:pt x="29" y="70"/>
                    <a:pt x="29" y="70"/>
                    <a:pt x="29" y="71"/>
                  </a:cubicBezTo>
                  <a:cubicBezTo>
                    <a:pt x="30" y="71"/>
                    <a:pt x="30" y="71"/>
                    <a:pt x="31" y="70"/>
                  </a:cubicBezTo>
                  <a:cubicBezTo>
                    <a:pt x="31" y="70"/>
                    <a:pt x="31" y="69"/>
                    <a:pt x="30" y="69"/>
                  </a:cubicBezTo>
                  <a:cubicBezTo>
                    <a:pt x="30" y="68"/>
                    <a:pt x="29" y="68"/>
                    <a:pt x="29" y="69"/>
                  </a:cubicBezTo>
                  <a:close/>
                  <a:moveTo>
                    <a:pt x="13" y="69"/>
                  </a:moveTo>
                  <a:cubicBezTo>
                    <a:pt x="13" y="69"/>
                    <a:pt x="13" y="70"/>
                    <a:pt x="13" y="70"/>
                  </a:cubicBezTo>
                  <a:cubicBezTo>
                    <a:pt x="13" y="70"/>
                    <a:pt x="12" y="71"/>
                    <a:pt x="12" y="71"/>
                  </a:cubicBezTo>
                  <a:cubicBezTo>
                    <a:pt x="12" y="71"/>
                    <a:pt x="13" y="72"/>
                    <a:pt x="13" y="72"/>
                  </a:cubicBezTo>
                  <a:cubicBezTo>
                    <a:pt x="13" y="73"/>
                    <a:pt x="14" y="73"/>
                    <a:pt x="14" y="74"/>
                  </a:cubicBezTo>
                  <a:cubicBezTo>
                    <a:pt x="14" y="74"/>
                    <a:pt x="15" y="75"/>
                    <a:pt x="15" y="75"/>
                  </a:cubicBezTo>
                  <a:cubicBezTo>
                    <a:pt x="15" y="76"/>
                    <a:pt x="15" y="76"/>
                    <a:pt x="16" y="76"/>
                  </a:cubicBezTo>
                  <a:cubicBezTo>
                    <a:pt x="16" y="76"/>
                    <a:pt x="17" y="76"/>
                    <a:pt x="17" y="76"/>
                  </a:cubicBezTo>
                  <a:cubicBezTo>
                    <a:pt x="17" y="75"/>
                    <a:pt x="17" y="75"/>
                    <a:pt x="18" y="75"/>
                  </a:cubicBezTo>
                  <a:cubicBezTo>
                    <a:pt x="18" y="74"/>
                    <a:pt x="18" y="74"/>
                    <a:pt x="18" y="73"/>
                  </a:cubicBezTo>
                  <a:cubicBezTo>
                    <a:pt x="18" y="73"/>
                    <a:pt x="19" y="73"/>
                    <a:pt x="19" y="72"/>
                  </a:cubicBezTo>
                  <a:cubicBezTo>
                    <a:pt x="19" y="72"/>
                    <a:pt x="19" y="71"/>
                    <a:pt x="18" y="71"/>
                  </a:cubicBezTo>
                  <a:cubicBezTo>
                    <a:pt x="18" y="70"/>
                    <a:pt x="18" y="70"/>
                    <a:pt x="18" y="69"/>
                  </a:cubicBezTo>
                  <a:cubicBezTo>
                    <a:pt x="17" y="69"/>
                    <a:pt x="16" y="69"/>
                    <a:pt x="15" y="69"/>
                  </a:cubicBezTo>
                  <a:cubicBezTo>
                    <a:pt x="15" y="68"/>
                    <a:pt x="14" y="69"/>
                    <a:pt x="13" y="69"/>
                  </a:cubicBezTo>
                  <a:close/>
                  <a:moveTo>
                    <a:pt x="40" y="68"/>
                  </a:moveTo>
                  <a:cubicBezTo>
                    <a:pt x="41" y="69"/>
                    <a:pt x="42" y="69"/>
                    <a:pt x="41" y="70"/>
                  </a:cubicBezTo>
                  <a:cubicBezTo>
                    <a:pt x="41" y="71"/>
                    <a:pt x="41" y="71"/>
                    <a:pt x="42" y="72"/>
                  </a:cubicBezTo>
                  <a:cubicBezTo>
                    <a:pt x="42" y="72"/>
                    <a:pt x="42" y="72"/>
                    <a:pt x="42" y="71"/>
                  </a:cubicBezTo>
                  <a:cubicBezTo>
                    <a:pt x="43" y="71"/>
                    <a:pt x="43" y="71"/>
                    <a:pt x="43" y="70"/>
                  </a:cubicBezTo>
                  <a:cubicBezTo>
                    <a:pt x="44" y="71"/>
                    <a:pt x="44" y="71"/>
                    <a:pt x="44" y="72"/>
                  </a:cubicBezTo>
                  <a:cubicBezTo>
                    <a:pt x="44" y="72"/>
                    <a:pt x="44" y="72"/>
                    <a:pt x="44" y="73"/>
                  </a:cubicBezTo>
                  <a:cubicBezTo>
                    <a:pt x="45" y="73"/>
                    <a:pt x="45" y="73"/>
                    <a:pt x="45" y="73"/>
                  </a:cubicBezTo>
                  <a:cubicBezTo>
                    <a:pt x="46" y="73"/>
                    <a:pt x="46" y="72"/>
                    <a:pt x="46" y="72"/>
                  </a:cubicBezTo>
                  <a:cubicBezTo>
                    <a:pt x="46" y="72"/>
                    <a:pt x="46" y="71"/>
                    <a:pt x="45" y="71"/>
                  </a:cubicBezTo>
                  <a:cubicBezTo>
                    <a:pt x="45" y="71"/>
                    <a:pt x="44" y="71"/>
                    <a:pt x="44" y="71"/>
                  </a:cubicBezTo>
                  <a:cubicBezTo>
                    <a:pt x="43" y="70"/>
                    <a:pt x="42" y="69"/>
                    <a:pt x="42" y="67"/>
                  </a:cubicBezTo>
                  <a:cubicBezTo>
                    <a:pt x="41" y="67"/>
                    <a:pt x="41" y="68"/>
                    <a:pt x="40" y="68"/>
                  </a:cubicBezTo>
                  <a:close/>
                  <a:moveTo>
                    <a:pt x="28" y="66"/>
                  </a:moveTo>
                  <a:cubicBezTo>
                    <a:pt x="28" y="66"/>
                    <a:pt x="28" y="66"/>
                    <a:pt x="27" y="66"/>
                  </a:cubicBezTo>
                  <a:cubicBezTo>
                    <a:pt x="26" y="66"/>
                    <a:pt x="26" y="66"/>
                    <a:pt x="26" y="67"/>
                  </a:cubicBezTo>
                  <a:cubicBezTo>
                    <a:pt x="27" y="67"/>
                    <a:pt x="27" y="67"/>
                    <a:pt x="27" y="67"/>
                  </a:cubicBezTo>
                  <a:cubicBezTo>
                    <a:pt x="27" y="67"/>
                    <a:pt x="28" y="67"/>
                    <a:pt x="28" y="67"/>
                  </a:cubicBezTo>
                  <a:cubicBezTo>
                    <a:pt x="28" y="67"/>
                    <a:pt x="28" y="67"/>
                    <a:pt x="28" y="66"/>
                  </a:cubicBezTo>
                  <a:close/>
                  <a:moveTo>
                    <a:pt x="84" y="66"/>
                  </a:moveTo>
                  <a:cubicBezTo>
                    <a:pt x="83" y="65"/>
                    <a:pt x="83" y="64"/>
                    <a:pt x="83" y="64"/>
                  </a:cubicBezTo>
                  <a:cubicBezTo>
                    <a:pt x="82" y="63"/>
                    <a:pt x="82" y="63"/>
                    <a:pt x="81" y="64"/>
                  </a:cubicBezTo>
                  <a:cubicBezTo>
                    <a:pt x="81" y="65"/>
                    <a:pt x="82" y="65"/>
                    <a:pt x="82" y="65"/>
                  </a:cubicBezTo>
                  <a:cubicBezTo>
                    <a:pt x="82" y="65"/>
                    <a:pt x="82" y="66"/>
                    <a:pt x="82" y="66"/>
                  </a:cubicBezTo>
                  <a:cubicBezTo>
                    <a:pt x="82" y="66"/>
                    <a:pt x="82" y="67"/>
                    <a:pt x="82" y="67"/>
                  </a:cubicBezTo>
                  <a:cubicBezTo>
                    <a:pt x="82" y="68"/>
                    <a:pt x="82" y="68"/>
                    <a:pt x="83" y="68"/>
                  </a:cubicBezTo>
                  <a:cubicBezTo>
                    <a:pt x="83" y="68"/>
                    <a:pt x="83" y="68"/>
                    <a:pt x="83" y="67"/>
                  </a:cubicBezTo>
                  <a:cubicBezTo>
                    <a:pt x="83" y="67"/>
                    <a:pt x="84" y="67"/>
                    <a:pt x="84" y="67"/>
                  </a:cubicBezTo>
                  <a:cubicBezTo>
                    <a:pt x="84" y="67"/>
                    <a:pt x="85" y="67"/>
                    <a:pt x="85" y="68"/>
                  </a:cubicBezTo>
                  <a:cubicBezTo>
                    <a:pt x="85" y="68"/>
                    <a:pt x="85" y="69"/>
                    <a:pt x="85" y="69"/>
                  </a:cubicBezTo>
                  <a:cubicBezTo>
                    <a:pt x="85" y="69"/>
                    <a:pt x="86" y="69"/>
                    <a:pt x="86" y="69"/>
                  </a:cubicBezTo>
                  <a:cubicBezTo>
                    <a:pt x="87" y="69"/>
                    <a:pt x="87" y="69"/>
                    <a:pt x="87" y="68"/>
                  </a:cubicBezTo>
                  <a:cubicBezTo>
                    <a:pt x="87" y="68"/>
                    <a:pt x="87" y="67"/>
                    <a:pt x="86" y="67"/>
                  </a:cubicBezTo>
                  <a:cubicBezTo>
                    <a:pt x="86" y="67"/>
                    <a:pt x="85" y="67"/>
                    <a:pt x="85" y="67"/>
                  </a:cubicBezTo>
                  <a:cubicBezTo>
                    <a:pt x="85" y="66"/>
                    <a:pt x="84" y="66"/>
                    <a:pt x="84" y="66"/>
                  </a:cubicBezTo>
                  <a:cubicBezTo>
                    <a:pt x="84" y="66"/>
                    <a:pt x="84" y="66"/>
                    <a:pt x="84" y="66"/>
                  </a:cubicBezTo>
                  <a:close/>
                  <a:moveTo>
                    <a:pt x="113" y="63"/>
                  </a:moveTo>
                  <a:cubicBezTo>
                    <a:pt x="113" y="63"/>
                    <a:pt x="113" y="63"/>
                    <a:pt x="113" y="64"/>
                  </a:cubicBezTo>
                  <a:cubicBezTo>
                    <a:pt x="114" y="64"/>
                    <a:pt x="114" y="64"/>
                    <a:pt x="114" y="64"/>
                  </a:cubicBezTo>
                  <a:cubicBezTo>
                    <a:pt x="115" y="64"/>
                    <a:pt x="115" y="64"/>
                    <a:pt x="114" y="63"/>
                  </a:cubicBezTo>
                  <a:cubicBezTo>
                    <a:pt x="114" y="63"/>
                    <a:pt x="114" y="63"/>
                    <a:pt x="113" y="63"/>
                  </a:cubicBezTo>
                  <a:close/>
                  <a:moveTo>
                    <a:pt x="18" y="60"/>
                  </a:moveTo>
                  <a:cubicBezTo>
                    <a:pt x="18" y="60"/>
                    <a:pt x="18" y="60"/>
                    <a:pt x="18" y="60"/>
                  </a:cubicBezTo>
                  <a:cubicBezTo>
                    <a:pt x="19" y="60"/>
                    <a:pt x="19" y="60"/>
                    <a:pt x="19" y="60"/>
                  </a:cubicBezTo>
                  <a:cubicBezTo>
                    <a:pt x="20" y="60"/>
                    <a:pt x="20" y="59"/>
                    <a:pt x="20" y="59"/>
                  </a:cubicBezTo>
                  <a:cubicBezTo>
                    <a:pt x="20" y="59"/>
                    <a:pt x="20" y="58"/>
                    <a:pt x="20" y="58"/>
                  </a:cubicBezTo>
                  <a:cubicBezTo>
                    <a:pt x="19" y="58"/>
                    <a:pt x="19" y="58"/>
                    <a:pt x="18" y="58"/>
                  </a:cubicBezTo>
                  <a:cubicBezTo>
                    <a:pt x="18" y="58"/>
                    <a:pt x="17" y="59"/>
                    <a:pt x="18" y="60"/>
                  </a:cubicBezTo>
                  <a:close/>
                  <a:moveTo>
                    <a:pt x="27" y="52"/>
                  </a:moveTo>
                  <a:lnTo>
                    <a:pt x="27" y="52"/>
                  </a:lnTo>
                  <a:cubicBezTo>
                    <a:pt x="27" y="52"/>
                    <a:pt x="27" y="52"/>
                    <a:pt x="27" y="52"/>
                  </a:cubicBezTo>
                  <a:lnTo>
                    <a:pt x="27" y="52"/>
                  </a:lnTo>
                  <a:cubicBezTo>
                    <a:pt x="27" y="52"/>
                    <a:pt x="27" y="52"/>
                    <a:pt x="28" y="52"/>
                  </a:cubicBezTo>
                  <a:lnTo>
                    <a:pt x="28" y="52"/>
                  </a:lnTo>
                  <a:lnTo>
                    <a:pt x="27" y="52"/>
                  </a:lnTo>
                  <a:lnTo>
                    <a:pt x="27" y="52"/>
                  </a:lnTo>
                  <a:close/>
                  <a:moveTo>
                    <a:pt x="7" y="52"/>
                  </a:moveTo>
                  <a:cubicBezTo>
                    <a:pt x="8" y="52"/>
                    <a:pt x="8" y="52"/>
                    <a:pt x="8" y="52"/>
                  </a:cubicBezTo>
                  <a:cubicBezTo>
                    <a:pt x="9" y="51"/>
                    <a:pt x="9" y="51"/>
                    <a:pt x="9" y="51"/>
                  </a:cubicBezTo>
                  <a:cubicBezTo>
                    <a:pt x="8" y="50"/>
                    <a:pt x="8" y="50"/>
                    <a:pt x="7" y="50"/>
                  </a:cubicBezTo>
                  <a:cubicBezTo>
                    <a:pt x="7" y="51"/>
                    <a:pt x="7" y="51"/>
                    <a:pt x="7" y="52"/>
                  </a:cubicBezTo>
                  <a:close/>
                  <a:moveTo>
                    <a:pt x="2" y="50"/>
                  </a:moveTo>
                  <a:cubicBezTo>
                    <a:pt x="3" y="50"/>
                    <a:pt x="3" y="50"/>
                    <a:pt x="3" y="49"/>
                  </a:cubicBezTo>
                  <a:cubicBezTo>
                    <a:pt x="4" y="49"/>
                    <a:pt x="4" y="48"/>
                    <a:pt x="3" y="48"/>
                  </a:cubicBezTo>
                  <a:cubicBezTo>
                    <a:pt x="3" y="47"/>
                    <a:pt x="2" y="47"/>
                    <a:pt x="2" y="47"/>
                  </a:cubicBezTo>
                  <a:cubicBezTo>
                    <a:pt x="2" y="48"/>
                    <a:pt x="1" y="48"/>
                    <a:pt x="1" y="48"/>
                  </a:cubicBezTo>
                  <a:cubicBezTo>
                    <a:pt x="1" y="49"/>
                    <a:pt x="1" y="49"/>
                    <a:pt x="1" y="49"/>
                  </a:cubicBezTo>
                  <a:cubicBezTo>
                    <a:pt x="2" y="50"/>
                    <a:pt x="2" y="50"/>
                    <a:pt x="2" y="50"/>
                  </a:cubicBezTo>
                  <a:close/>
                  <a:moveTo>
                    <a:pt x="48" y="42"/>
                  </a:moveTo>
                  <a:cubicBezTo>
                    <a:pt x="48" y="42"/>
                    <a:pt x="48" y="42"/>
                    <a:pt x="49" y="42"/>
                  </a:cubicBezTo>
                  <a:cubicBezTo>
                    <a:pt x="49" y="42"/>
                    <a:pt x="50" y="42"/>
                    <a:pt x="50" y="41"/>
                  </a:cubicBezTo>
                  <a:cubicBezTo>
                    <a:pt x="49" y="41"/>
                    <a:pt x="49" y="41"/>
                    <a:pt x="49" y="41"/>
                  </a:cubicBezTo>
                  <a:cubicBezTo>
                    <a:pt x="48" y="41"/>
                    <a:pt x="48" y="41"/>
                    <a:pt x="48" y="42"/>
                  </a:cubicBezTo>
                  <a:close/>
                  <a:moveTo>
                    <a:pt x="88" y="38"/>
                  </a:moveTo>
                  <a:cubicBezTo>
                    <a:pt x="89" y="38"/>
                    <a:pt x="89" y="38"/>
                    <a:pt x="90" y="38"/>
                  </a:cubicBezTo>
                  <a:cubicBezTo>
                    <a:pt x="90" y="38"/>
                    <a:pt x="90" y="38"/>
                    <a:pt x="90" y="38"/>
                  </a:cubicBezTo>
                  <a:cubicBezTo>
                    <a:pt x="90" y="37"/>
                    <a:pt x="90" y="37"/>
                    <a:pt x="89" y="37"/>
                  </a:cubicBezTo>
                  <a:cubicBezTo>
                    <a:pt x="89" y="37"/>
                    <a:pt x="88" y="37"/>
                    <a:pt x="88" y="38"/>
                  </a:cubicBezTo>
                  <a:close/>
                  <a:moveTo>
                    <a:pt x="123" y="40"/>
                  </a:moveTo>
                  <a:cubicBezTo>
                    <a:pt x="123" y="40"/>
                    <a:pt x="123" y="40"/>
                    <a:pt x="124" y="39"/>
                  </a:cubicBezTo>
                  <a:cubicBezTo>
                    <a:pt x="124" y="39"/>
                    <a:pt x="124" y="39"/>
                    <a:pt x="124" y="38"/>
                  </a:cubicBezTo>
                  <a:cubicBezTo>
                    <a:pt x="124" y="37"/>
                    <a:pt x="125" y="37"/>
                    <a:pt x="125" y="36"/>
                  </a:cubicBezTo>
                  <a:cubicBezTo>
                    <a:pt x="126" y="35"/>
                    <a:pt x="126" y="34"/>
                    <a:pt x="126" y="33"/>
                  </a:cubicBezTo>
                  <a:cubicBezTo>
                    <a:pt x="125" y="34"/>
                    <a:pt x="124" y="34"/>
                    <a:pt x="124" y="36"/>
                  </a:cubicBezTo>
                  <a:cubicBezTo>
                    <a:pt x="123" y="37"/>
                    <a:pt x="123" y="38"/>
                    <a:pt x="123" y="40"/>
                  </a:cubicBezTo>
                  <a:close/>
                  <a:moveTo>
                    <a:pt x="13" y="6"/>
                  </a:moveTo>
                  <a:cubicBezTo>
                    <a:pt x="13" y="6"/>
                    <a:pt x="13" y="6"/>
                    <a:pt x="12" y="6"/>
                  </a:cubicBezTo>
                  <a:cubicBezTo>
                    <a:pt x="12" y="7"/>
                    <a:pt x="13" y="7"/>
                    <a:pt x="13" y="7"/>
                  </a:cubicBezTo>
                  <a:cubicBezTo>
                    <a:pt x="13" y="7"/>
                    <a:pt x="14" y="7"/>
                    <a:pt x="14" y="6"/>
                  </a:cubicBezTo>
                  <a:cubicBezTo>
                    <a:pt x="14" y="6"/>
                    <a:pt x="14" y="6"/>
                    <a:pt x="13" y="6"/>
                  </a:cubicBezTo>
                  <a:close/>
                  <a:moveTo>
                    <a:pt x="39" y="5"/>
                  </a:moveTo>
                  <a:cubicBezTo>
                    <a:pt x="39" y="6"/>
                    <a:pt x="39" y="6"/>
                    <a:pt x="40" y="6"/>
                  </a:cubicBezTo>
                  <a:cubicBezTo>
                    <a:pt x="40" y="6"/>
                    <a:pt x="40" y="6"/>
                    <a:pt x="40" y="5"/>
                  </a:cubicBezTo>
                  <a:cubicBezTo>
                    <a:pt x="40" y="5"/>
                    <a:pt x="40" y="5"/>
                    <a:pt x="40" y="4"/>
                  </a:cubicBezTo>
                  <a:cubicBezTo>
                    <a:pt x="39" y="4"/>
                    <a:pt x="39" y="4"/>
                    <a:pt x="39" y="5"/>
                  </a:cubicBezTo>
                  <a:close/>
                  <a:moveTo>
                    <a:pt x="45" y="5"/>
                  </a:moveTo>
                  <a:cubicBezTo>
                    <a:pt x="45" y="5"/>
                    <a:pt x="45" y="4"/>
                    <a:pt x="44" y="4"/>
                  </a:cubicBezTo>
                  <a:cubicBezTo>
                    <a:pt x="44" y="5"/>
                    <a:pt x="44" y="5"/>
                    <a:pt x="44" y="5"/>
                  </a:cubicBezTo>
                  <a:cubicBezTo>
                    <a:pt x="44" y="5"/>
                    <a:pt x="45" y="5"/>
                    <a:pt x="45" y="5"/>
                  </a:cubicBezTo>
                  <a:close/>
                  <a:moveTo>
                    <a:pt x="4" y="5"/>
                  </a:moveTo>
                  <a:cubicBezTo>
                    <a:pt x="4" y="5"/>
                    <a:pt x="4" y="5"/>
                    <a:pt x="4" y="5"/>
                  </a:cubicBezTo>
                  <a:cubicBezTo>
                    <a:pt x="4" y="5"/>
                    <a:pt x="4" y="4"/>
                    <a:pt x="4" y="4"/>
                  </a:cubicBezTo>
                  <a:cubicBezTo>
                    <a:pt x="4" y="4"/>
                    <a:pt x="4" y="4"/>
                    <a:pt x="3" y="4"/>
                  </a:cubicBezTo>
                  <a:cubicBezTo>
                    <a:pt x="3" y="4"/>
                    <a:pt x="3" y="4"/>
                    <a:pt x="3" y="5"/>
                  </a:cubicBezTo>
                  <a:cubicBezTo>
                    <a:pt x="3" y="5"/>
                    <a:pt x="3" y="5"/>
                    <a:pt x="4" y="5"/>
                  </a:cubicBezTo>
                  <a:close/>
                  <a:moveTo>
                    <a:pt x="108" y="4"/>
                  </a:moveTo>
                  <a:cubicBezTo>
                    <a:pt x="108" y="4"/>
                    <a:pt x="108" y="4"/>
                    <a:pt x="108" y="5"/>
                  </a:cubicBezTo>
                  <a:cubicBezTo>
                    <a:pt x="108" y="5"/>
                    <a:pt x="108" y="6"/>
                    <a:pt x="108" y="6"/>
                  </a:cubicBezTo>
                  <a:cubicBezTo>
                    <a:pt x="109" y="6"/>
                    <a:pt x="109" y="6"/>
                    <a:pt x="110" y="6"/>
                  </a:cubicBezTo>
                  <a:cubicBezTo>
                    <a:pt x="110" y="5"/>
                    <a:pt x="110" y="5"/>
                    <a:pt x="110" y="5"/>
                  </a:cubicBezTo>
                  <a:cubicBezTo>
                    <a:pt x="110" y="4"/>
                    <a:pt x="110" y="4"/>
                    <a:pt x="110" y="4"/>
                  </a:cubicBezTo>
                  <a:cubicBezTo>
                    <a:pt x="110" y="3"/>
                    <a:pt x="109" y="4"/>
                    <a:pt x="108" y="4"/>
                  </a:cubicBezTo>
                  <a:close/>
                  <a:moveTo>
                    <a:pt x="118" y="6"/>
                  </a:moveTo>
                  <a:cubicBezTo>
                    <a:pt x="118" y="6"/>
                    <a:pt x="118" y="6"/>
                    <a:pt x="118" y="5"/>
                  </a:cubicBezTo>
                  <a:cubicBezTo>
                    <a:pt x="119" y="4"/>
                    <a:pt x="118" y="4"/>
                    <a:pt x="118" y="3"/>
                  </a:cubicBezTo>
                  <a:cubicBezTo>
                    <a:pt x="117" y="3"/>
                    <a:pt x="117" y="4"/>
                    <a:pt x="117" y="5"/>
                  </a:cubicBezTo>
                  <a:cubicBezTo>
                    <a:pt x="117" y="6"/>
                    <a:pt x="117" y="6"/>
                    <a:pt x="118" y="6"/>
                  </a:cubicBezTo>
                  <a:close/>
                  <a:moveTo>
                    <a:pt x="36" y="3"/>
                  </a:moveTo>
                  <a:cubicBezTo>
                    <a:pt x="36" y="4"/>
                    <a:pt x="35" y="4"/>
                    <a:pt x="34" y="4"/>
                  </a:cubicBezTo>
                  <a:cubicBezTo>
                    <a:pt x="34" y="4"/>
                    <a:pt x="34" y="4"/>
                    <a:pt x="33" y="4"/>
                  </a:cubicBezTo>
                  <a:cubicBezTo>
                    <a:pt x="34" y="5"/>
                    <a:pt x="34" y="5"/>
                    <a:pt x="35" y="5"/>
                  </a:cubicBezTo>
                  <a:cubicBezTo>
                    <a:pt x="35" y="5"/>
                    <a:pt x="35" y="5"/>
                    <a:pt x="36" y="5"/>
                  </a:cubicBezTo>
                  <a:cubicBezTo>
                    <a:pt x="36" y="5"/>
                    <a:pt x="36" y="5"/>
                    <a:pt x="37" y="5"/>
                  </a:cubicBezTo>
                  <a:cubicBezTo>
                    <a:pt x="37" y="4"/>
                    <a:pt x="36" y="4"/>
                    <a:pt x="36" y="3"/>
                  </a:cubicBezTo>
                  <a:close/>
                  <a:moveTo>
                    <a:pt x="114" y="3"/>
                  </a:moveTo>
                  <a:cubicBezTo>
                    <a:pt x="114" y="3"/>
                    <a:pt x="114" y="3"/>
                    <a:pt x="114" y="2"/>
                  </a:cubicBezTo>
                  <a:cubicBezTo>
                    <a:pt x="113" y="2"/>
                    <a:pt x="113" y="2"/>
                    <a:pt x="113" y="2"/>
                  </a:cubicBezTo>
                  <a:cubicBezTo>
                    <a:pt x="112" y="2"/>
                    <a:pt x="112" y="2"/>
                    <a:pt x="112" y="2"/>
                  </a:cubicBezTo>
                  <a:cubicBezTo>
                    <a:pt x="112" y="3"/>
                    <a:pt x="112" y="3"/>
                    <a:pt x="112" y="4"/>
                  </a:cubicBezTo>
                  <a:cubicBezTo>
                    <a:pt x="112" y="4"/>
                    <a:pt x="112" y="5"/>
                    <a:pt x="112" y="5"/>
                  </a:cubicBezTo>
                  <a:cubicBezTo>
                    <a:pt x="111" y="6"/>
                    <a:pt x="111" y="6"/>
                    <a:pt x="112" y="6"/>
                  </a:cubicBezTo>
                  <a:cubicBezTo>
                    <a:pt x="112" y="6"/>
                    <a:pt x="113" y="6"/>
                    <a:pt x="114" y="5"/>
                  </a:cubicBezTo>
                  <a:cubicBezTo>
                    <a:pt x="114" y="4"/>
                    <a:pt x="115" y="4"/>
                    <a:pt x="114" y="3"/>
                  </a:cubicBezTo>
                  <a:close/>
                  <a:moveTo>
                    <a:pt x="16" y="2"/>
                  </a:moveTo>
                  <a:cubicBezTo>
                    <a:pt x="17" y="2"/>
                    <a:pt x="17" y="2"/>
                    <a:pt x="17" y="1"/>
                  </a:cubicBezTo>
                  <a:cubicBezTo>
                    <a:pt x="16" y="0"/>
                    <a:pt x="16" y="0"/>
                    <a:pt x="16" y="0"/>
                  </a:cubicBezTo>
                  <a:cubicBezTo>
                    <a:pt x="16" y="1"/>
                    <a:pt x="15" y="1"/>
                    <a:pt x="15" y="1"/>
                  </a:cubicBezTo>
                  <a:cubicBezTo>
                    <a:pt x="15" y="1"/>
                    <a:pt x="15" y="2"/>
                    <a:pt x="15" y="2"/>
                  </a:cubicBezTo>
                  <a:cubicBezTo>
                    <a:pt x="15" y="2"/>
                    <a:pt x="16" y="2"/>
                    <a:pt x="16" y="2"/>
                  </a:cubicBezTo>
                  <a:close/>
                  <a:moveTo>
                    <a:pt x="11" y="193"/>
                  </a:moveTo>
                  <a:cubicBezTo>
                    <a:pt x="12" y="193"/>
                    <a:pt x="12" y="193"/>
                    <a:pt x="12" y="193"/>
                  </a:cubicBezTo>
                  <a:cubicBezTo>
                    <a:pt x="12" y="193"/>
                    <a:pt x="12" y="193"/>
                    <a:pt x="13" y="193"/>
                  </a:cubicBezTo>
                  <a:cubicBezTo>
                    <a:pt x="13" y="193"/>
                    <a:pt x="13" y="193"/>
                    <a:pt x="13" y="193"/>
                  </a:cubicBezTo>
                  <a:cubicBezTo>
                    <a:pt x="13" y="192"/>
                    <a:pt x="13" y="192"/>
                    <a:pt x="13" y="191"/>
                  </a:cubicBezTo>
                  <a:cubicBezTo>
                    <a:pt x="12" y="191"/>
                    <a:pt x="12" y="191"/>
                    <a:pt x="12" y="192"/>
                  </a:cubicBezTo>
                  <a:cubicBezTo>
                    <a:pt x="11" y="192"/>
                    <a:pt x="11" y="193"/>
                    <a:pt x="11" y="193"/>
                  </a:cubicBezTo>
                  <a:lnTo>
                    <a:pt x="10" y="193"/>
                  </a:lnTo>
                  <a:cubicBezTo>
                    <a:pt x="10" y="192"/>
                    <a:pt x="10" y="192"/>
                    <a:pt x="10" y="192"/>
                  </a:cubicBezTo>
                  <a:cubicBezTo>
                    <a:pt x="10" y="192"/>
                    <a:pt x="10" y="192"/>
                    <a:pt x="10" y="191"/>
                  </a:cubicBezTo>
                  <a:cubicBezTo>
                    <a:pt x="10" y="191"/>
                    <a:pt x="9" y="191"/>
                    <a:pt x="9" y="191"/>
                  </a:cubicBezTo>
                  <a:cubicBezTo>
                    <a:pt x="9" y="191"/>
                    <a:pt x="8" y="191"/>
                    <a:pt x="8" y="191"/>
                  </a:cubicBezTo>
                  <a:cubicBezTo>
                    <a:pt x="8" y="191"/>
                    <a:pt x="7" y="191"/>
                    <a:pt x="7" y="190"/>
                  </a:cubicBezTo>
                  <a:cubicBezTo>
                    <a:pt x="7" y="190"/>
                    <a:pt x="7" y="189"/>
                    <a:pt x="7" y="189"/>
                  </a:cubicBezTo>
                  <a:cubicBezTo>
                    <a:pt x="7" y="188"/>
                    <a:pt x="7" y="187"/>
                    <a:pt x="7" y="187"/>
                  </a:cubicBezTo>
                  <a:cubicBezTo>
                    <a:pt x="7" y="186"/>
                    <a:pt x="7" y="185"/>
                    <a:pt x="7" y="184"/>
                  </a:cubicBezTo>
                  <a:cubicBezTo>
                    <a:pt x="6" y="184"/>
                    <a:pt x="6" y="183"/>
                    <a:pt x="6" y="183"/>
                  </a:cubicBezTo>
                  <a:cubicBezTo>
                    <a:pt x="6" y="182"/>
                    <a:pt x="6" y="182"/>
                    <a:pt x="7" y="182"/>
                  </a:cubicBezTo>
                  <a:cubicBezTo>
                    <a:pt x="7" y="180"/>
                    <a:pt x="7" y="179"/>
                    <a:pt x="6" y="179"/>
                  </a:cubicBezTo>
                  <a:cubicBezTo>
                    <a:pt x="5" y="179"/>
                    <a:pt x="5" y="179"/>
                    <a:pt x="4" y="180"/>
                  </a:cubicBezTo>
                  <a:cubicBezTo>
                    <a:pt x="4" y="181"/>
                    <a:pt x="4" y="181"/>
                    <a:pt x="3" y="181"/>
                  </a:cubicBezTo>
                  <a:cubicBezTo>
                    <a:pt x="3" y="181"/>
                    <a:pt x="3" y="180"/>
                    <a:pt x="3" y="180"/>
                  </a:cubicBezTo>
                  <a:cubicBezTo>
                    <a:pt x="3" y="180"/>
                    <a:pt x="3" y="180"/>
                    <a:pt x="3" y="180"/>
                  </a:cubicBezTo>
                  <a:cubicBezTo>
                    <a:pt x="3" y="179"/>
                    <a:pt x="3" y="179"/>
                    <a:pt x="3" y="179"/>
                  </a:cubicBezTo>
                  <a:cubicBezTo>
                    <a:pt x="3" y="179"/>
                    <a:pt x="3" y="179"/>
                    <a:pt x="3" y="178"/>
                  </a:cubicBezTo>
                  <a:cubicBezTo>
                    <a:pt x="3" y="178"/>
                    <a:pt x="3" y="178"/>
                    <a:pt x="2" y="177"/>
                  </a:cubicBezTo>
                  <a:cubicBezTo>
                    <a:pt x="2" y="177"/>
                    <a:pt x="2" y="176"/>
                    <a:pt x="2" y="176"/>
                  </a:cubicBezTo>
                  <a:lnTo>
                    <a:pt x="1" y="173"/>
                  </a:lnTo>
                  <a:cubicBezTo>
                    <a:pt x="1" y="172"/>
                    <a:pt x="1" y="171"/>
                    <a:pt x="1" y="170"/>
                  </a:cubicBezTo>
                  <a:cubicBezTo>
                    <a:pt x="1" y="169"/>
                    <a:pt x="1" y="168"/>
                    <a:pt x="1" y="168"/>
                  </a:cubicBezTo>
                  <a:cubicBezTo>
                    <a:pt x="1" y="165"/>
                    <a:pt x="1" y="162"/>
                    <a:pt x="1" y="160"/>
                  </a:cubicBezTo>
                  <a:cubicBezTo>
                    <a:pt x="0" y="157"/>
                    <a:pt x="0" y="154"/>
                    <a:pt x="1" y="151"/>
                  </a:cubicBezTo>
                  <a:cubicBezTo>
                    <a:pt x="1" y="151"/>
                    <a:pt x="2" y="151"/>
                    <a:pt x="3" y="151"/>
                  </a:cubicBezTo>
                  <a:cubicBezTo>
                    <a:pt x="3" y="151"/>
                    <a:pt x="3" y="150"/>
                    <a:pt x="3" y="149"/>
                  </a:cubicBezTo>
                  <a:cubicBezTo>
                    <a:pt x="2" y="149"/>
                    <a:pt x="1" y="149"/>
                    <a:pt x="1" y="150"/>
                  </a:cubicBezTo>
                  <a:cubicBezTo>
                    <a:pt x="1" y="151"/>
                    <a:pt x="1" y="151"/>
                    <a:pt x="1" y="151"/>
                  </a:cubicBezTo>
                  <a:cubicBezTo>
                    <a:pt x="0" y="150"/>
                    <a:pt x="0" y="149"/>
                    <a:pt x="0" y="148"/>
                  </a:cubicBezTo>
                  <a:cubicBezTo>
                    <a:pt x="1" y="147"/>
                    <a:pt x="1" y="146"/>
                    <a:pt x="1" y="145"/>
                  </a:cubicBezTo>
                  <a:cubicBezTo>
                    <a:pt x="1" y="144"/>
                    <a:pt x="0" y="143"/>
                    <a:pt x="0" y="142"/>
                  </a:cubicBezTo>
                  <a:cubicBezTo>
                    <a:pt x="0" y="141"/>
                    <a:pt x="0" y="141"/>
                    <a:pt x="1" y="140"/>
                  </a:cubicBezTo>
                  <a:cubicBezTo>
                    <a:pt x="1" y="140"/>
                    <a:pt x="0" y="139"/>
                    <a:pt x="0" y="139"/>
                  </a:cubicBezTo>
                  <a:cubicBezTo>
                    <a:pt x="0" y="138"/>
                    <a:pt x="0" y="138"/>
                    <a:pt x="0" y="137"/>
                  </a:cubicBezTo>
                  <a:cubicBezTo>
                    <a:pt x="0" y="136"/>
                    <a:pt x="0" y="136"/>
                    <a:pt x="1" y="136"/>
                  </a:cubicBezTo>
                  <a:cubicBezTo>
                    <a:pt x="1" y="135"/>
                    <a:pt x="1" y="135"/>
                    <a:pt x="2" y="135"/>
                  </a:cubicBezTo>
                  <a:cubicBezTo>
                    <a:pt x="2" y="135"/>
                    <a:pt x="2" y="135"/>
                    <a:pt x="1" y="134"/>
                  </a:cubicBezTo>
                  <a:cubicBezTo>
                    <a:pt x="1" y="134"/>
                    <a:pt x="1" y="134"/>
                    <a:pt x="1" y="134"/>
                  </a:cubicBezTo>
                  <a:cubicBezTo>
                    <a:pt x="1" y="134"/>
                    <a:pt x="1" y="133"/>
                    <a:pt x="2" y="133"/>
                  </a:cubicBezTo>
                  <a:cubicBezTo>
                    <a:pt x="2" y="133"/>
                    <a:pt x="2" y="133"/>
                    <a:pt x="3" y="132"/>
                  </a:cubicBezTo>
                  <a:cubicBezTo>
                    <a:pt x="3" y="133"/>
                    <a:pt x="4" y="133"/>
                    <a:pt x="5" y="134"/>
                  </a:cubicBezTo>
                  <a:cubicBezTo>
                    <a:pt x="5" y="134"/>
                    <a:pt x="5" y="133"/>
                    <a:pt x="5" y="133"/>
                  </a:cubicBezTo>
                  <a:cubicBezTo>
                    <a:pt x="5" y="132"/>
                    <a:pt x="5" y="132"/>
                    <a:pt x="5" y="131"/>
                  </a:cubicBezTo>
                  <a:cubicBezTo>
                    <a:pt x="4" y="131"/>
                    <a:pt x="4" y="131"/>
                    <a:pt x="3" y="131"/>
                  </a:cubicBezTo>
                  <a:cubicBezTo>
                    <a:pt x="3" y="131"/>
                    <a:pt x="3" y="130"/>
                    <a:pt x="2" y="129"/>
                  </a:cubicBezTo>
                  <a:cubicBezTo>
                    <a:pt x="2" y="130"/>
                    <a:pt x="2" y="130"/>
                    <a:pt x="2" y="131"/>
                  </a:cubicBezTo>
                  <a:cubicBezTo>
                    <a:pt x="1" y="131"/>
                    <a:pt x="1" y="131"/>
                    <a:pt x="1" y="131"/>
                  </a:cubicBezTo>
                  <a:cubicBezTo>
                    <a:pt x="0" y="131"/>
                    <a:pt x="0" y="130"/>
                    <a:pt x="0" y="129"/>
                  </a:cubicBezTo>
                  <a:cubicBezTo>
                    <a:pt x="0" y="128"/>
                    <a:pt x="0" y="127"/>
                    <a:pt x="0" y="127"/>
                  </a:cubicBezTo>
                  <a:cubicBezTo>
                    <a:pt x="0" y="123"/>
                    <a:pt x="0" y="120"/>
                    <a:pt x="0" y="117"/>
                  </a:cubicBezTo>
                  <a:cubicBezTo>
                    <a:pt x="0" y="114"/>
                    <a:pt x="0" y="110"/>
                    <a:pt x="0" y="107"/>
                  </a:cubicBezTo>
                  <a:lnTo>
                    <a:pt x="1" y="58"/>
                  </a:lnTo>
                  <a:cubicBezTo>
                    <a:pt x="0" y="56"/>
                    <a:pt x="0" y="54"/>
                    <a:pt x="0" y="52"/>
                  </a:cubicBezTo>
                  <a:cubicBezTo>
                    <a:pt x="1" y="50"/>
                    <a:pt x="0" y="48"/>
                    <a:pt x="0" y="46"/>
                  </a:cubicBezTo>
                  <a:cubicBezTo>
                    <a:pt x="0" y="45"/>
                    <a:pt x="0" y="43"/>
                    <a:pt x="0" y="42"/>
                  </a:cubicBezTo>
                  <a:cubicBezTo>
                    <a:pt x="0" y="40"/>
                    <a:pt x="0" y="39"/>
                    <a:pt x="0" y="37"/>
                  </a:cubicBezTo>
                  <a:cubicBezTo>
                    <a:pt x="0" y="33"/>
                    <a:pt x="0" y="28"/>
                    <a:pt x="0" y="24"/>
                  </a:cubicBezTo>
                  <a:cubicBezTo>
                    <a:pt x="0" y="19"/>
                    <a:pt x="0" y="15"/>
                    <a:pt x="0" y="10"/>
                  </a:cubicBezTo>
                  <a:cubicBezTo>
                    <a:pt x="1" y="10"/>
                    <a:pt x="1" y="10"/>
                    <a:pt x="2" y="10"/>
                  </a:cubicBezTo>
                  <a:cubicBezTo>
                    <a:pt x="2" y="10"/>
                    <a:pt x="3" y="9"/>
                    <a:pt x="3" y="9"/>
                  </a:cubicBezTo>
                  <a:cubicBezTo>
                    <a:pt x="3" y="8"/>
                    <a:pt x="2" y="8"/>
                    <a:pt x="2" y="8"/>
                  </a:cubicBezTo>
                  <a:cubicBezTo>
                    <a:pt x="1" y="7"/>
                    <a:pt x="1" y="7"/>
                    <a:pt x="0" y="7"/>
                  </a:cubicBezTo>
                  <a:cubicBezTo>
                    <a:pt x="0" y="6"/>
                    <a:pt x="0" y="6"/>
                    <a:pt x="0" y="5"/>
                  </a:cubicBezTo>
                  <a:cubicBezTo>
                    <a:pt x="0" y="4"/>
                    <a:pt x="0" y="4"/>
                    <a:pt x="0" y="3"/>
                  </a:cubicBezTo>
                  <a:cubicBezTo>
                    <a:pt x="0" y="3"/>
                    <a:pt x="1" y="2"/>
                    <a:pt x="1" y="2"/>
                  </a:cubicBezTo>
                  <a:cubicBezTo>
                    <a:pt x="1" y="2"/>
                    <a:pt x="1" y="2"/>
                    <a:pt x="1" y="2"/>
                  </a:cubicBezTo>
                  <a:cubicBezTo>
                    <a:pt x="1" y="2"/>
                    <a:pt x="1" y="1"/>
                    <a:pt x="1" y="0"/>
                  </a:cubicBezTo>
                  <a:cubicBezTo>
                    <a:pt x="3" y="0"/>
                    <a:pt x="5" y="0"/>
                    <a:pt x="7" y="0"/>
                  </a:cubicBezTo>
                  <a:lnTo>
                    <a:pt x="13" y="0"/>
                  </a:lnTo>
                  <a:cubicBezTo>
                    <a:pt x="15" y="0"/>
                    <a:pt x="18" y="0"/>
                    <a:pt x="20" y="0"/>
                  </a:cubicBezTo>
                  <a:cubicBezTo>
                    <a:pt x="22" y="0"/>
                    <a:pt x="24" y="0"/>
                    <a:pt x="26" y="0"/>
                  </a:cubicBezTo>
                  <a:cubicBezTo>
                    <a:pt x="26" y="0"/>
                    <a:pt x="26" y="0"/>
                    <a:pt x="27" y="0"/>
                  </a:cubicBezTo>
                  <a:cubicBezTo>
                    <a:pt x="27" y="0"/>
                    <a:pt x="27" y="0"/>
                    <a:pt x="28" y="0"/>
                  </a:cubicBezTo>
                  <a:cubicBezTo>
                    <a:pt x="28" y="0"/>
                    <a:pt x="28" y="0"/>
                    <a:pt x="28" y="1"/>
                  </a:cubicBezTo>
                  <a:cubicBezTo>
                    <a:pt x="29" y="1"/>
                    <a:pt x="29" y="1"/>
                    <a:pt x="29" y="1"/>
                  </a:cubicBezTo>
                  <a:cubicBezTo>
                    <a:pt x="29" y="1"/>
                    <a:pt x="30" y="1"/>
                    <a:pt x="30" y="0"/>
                  </a:cubicBezTo>
                  <a:cubicBezTo>
                    <a:pt x="30" y="0"/>
                    <a:pt x="30" y="0"/>
                    <a:pt x="30" y="0"/>
                  </a:cubicBezTo>
                  <a:lnTo>
                    <a:pt x="32" y="0"/>
                  </a:lnTo>
                  <a:cubicBezTo>
                    <a:pt x="32" y="0"/>
                    <a:pt x="33" y="0"/>
                    <a:pt x="33" y="0"/>
                  </a:cubicBezTo>
                  <a:cubicBezTo>
                    <a:pt x="33" y="1"/>
                    <a:pt x="33" y="1"/>
                    <a:pt x="33" y="1"/>
                  </a:cubicBezTo>
                  <a:cubicBezTo>
                    <a:pt x="32" y="2"/>
                    <a:pt x="32" y="2"/>
                    <a:pt x="32" y="3"/>
                  </a:cubicBezTo>
                  <a:cubicBezTo>
                    <a:pt x="33" y="3"/>
                    <a:pt x="34" y="3"/>
                    <a:pt x="34" y="2"/>
                  </a:cubicBezTo>
                  <a:cubicBezTo>
                    <a:pt x="35" y="2"/>
                    <a:pt x="35" y="1"/>
                    <a:pt x="36" y="0"/>
                  </a:cubicBezTo>
                  <a:cubicBezTo>
                    <a:pt x="36" y="0"/>
                    <a:pt x="36" y="0"/>
                    <a:pt x="37" y="0"/>
                  </a:cubicBezTo>
                  <a:cubicBezTo>
                    <a:pt x="37" y="0"/>
                    <a:pt x="38" y="0"/>
                    <a:pt x="38" y="0"/>
                  </a:cubicBezTo>
                  <a:cubicBezTo>
                    <a:pt x="38" y="0"/>
                    <a:pt x="39" y="0"/>
                    <a:pt x="39" y="1"/>
                  </a:cubicBezTo>
                  <a:cubicBezTo>
                    <a:pt x="39" y="1"/>
                    <a:pt x="40" y="1"/>
                    <a:pt x="40" y="1"/>
                  </a:cubicBezTo>
                  <a:cubicBezTo>
                    <a:pt x="40" y="1"/>
                    <a:pt x="41" y="1"/>
                    <a:pt x="41" y="1"/>
                  </a:cubicBezTo>
                  <a:cubicBezTo>
                    <a:pt x="41" y="0"/>
                    <a:pt x="41" y="0"/>
                    <a:pt x="42" y="0"/>
                  </a:cubicBezTo>
                  <a:cubicBezTo>
                    <a:pt x="42" y="0"/>
                    <a:pt x="42" y="0"/>
                    <a:pt x="42" y="1"/>
                  </a:cubicBezTo>
                  <a:cubicBezTo>
                    <a:pt x="42" y="1"/>
                    <a:pt x="42" y="1"/>
                    <a:pt x="43" y="1"/>
                  </a:cubicBezTo>
                  <a:cubicBezTo>
                    <a:pt x="43" y="2"/>
                    <a:pt x="43" y="1"/>
                    <a:pt x="43" y="1"/>
                  </a:cubicBezTo>
                  <a:cubicBezTo>
                    <a:pt x="43" y="1"/>
                    <a:pt x="44" y="1"/>
                    <a:pt x="44" y="1"/>
                  </a:cubicBezTo>
                  <a:cubicBezTo>
                    <a:pt x="44" y="1"/>
                    <a:pt x="45" y="1"/>
                    <a:pt x="45" y="1"/>
                  </a:cubicBezTo>
                  <a:cubicBezTo>
                    <a:pt x="45" y="2"/>
                    <a:pt x="45" y="2"/>
                    <a:pt x="45" y="2"/>
                  </a:cubicBezTo>
                  <a:cubicBezTo>
                    <a:pt x="46" y="2"/>
                    <a:pt x="46" y="2"/>
                    <a:pt x="46" y="2"/>
                  </a:cubicBezTo>
                  <a:cubicBezTo>
                    <a:pt x="46" y="1"/>
                    <a:pt x="46" y="1"/>
                    <a:pt x="46" y="1"/>
                  </a:cubicBezTo>
                  <a:cubicBezTo>
                    <a:pt x="47" y="1"/>
                    <a:pt x="47" y="2"/>
                    <a:pt x="48" y="2"/>
                  </a:cubicBezTo>
                  <a:cubicBezTo>
                    <a:pt x="48" y="3"/>
                    <a:pt x="49" y="3"/>
                    <a:pt x="50" y="2"/>
                  </a:cubicBezTo>
                  <a:cubicBezTo>
                    <a:pt x="50" y="2"/>
                    <a:pt x="50" y="1"/>
                    <a:pt x="49" y="1"/>
                  </a:cubicBezTo>
                  <a:cubicBezTo>
                    <a:pt x="49" y="1"/>
                    <a:pt x="49" y="1"/>
                    <a:pt x="49" y="0"/>
                  </a:cubicBezTo>
                  <a:cubicBezTo>
                    <a:pt x="50" y="0"/>
                    <a:pt x="51" y="0"/>
                    <a:pt x="52" y="0"/>
                  </a:cubicBezTo>
                  <a:cubicBezTo>
                    <a:pt x="52" y="1"/>
                    <a:pt x="52" y="1"/>
                    <a:pt x="52" y="1"/>
                  </a:cubicBezTo>
                  <a:cubicBezTo>
                    <a:pt x="53" y="2"/>
                    <a:pt x="53" y="2"/>
                    <a:pt x="53" y="2"/>
                  </a:cubicBezTo>
                  <a:cubicBezTo>
                    <a:pt x="54" y="2"/>
                    <a:pt x="54" y="3"/>
                    <a:pt x="54" y="3"/>
                  </a:cubicBezTo>
                  <a:cubicBezTo>
                    <a:pt x="54" y="3"/>
                    <a:pt x="55" y="3"/>
                    <a:pt x="55" y="3"/>
                  </a:cubicBezTo>
                  <a:cubicBezTo>
                    <a:pt x="55" y="3"/>
                    <a:pt x="55" y="2"/>
                    <a:pt x="55" y="2"/>
                  </a:cubicBezTo>
                  <a:cubicBezTo>
                    <a:pt x="55" y="2"/>
                    <a:pt x="55" y="2"/>
                    <a:pt x="55" y="2"/>
                  </a:cubicBezTo>
                  <a:cubicBezTo>
                    <a:pt x="54" y="1"/>
                    <a:pt x="54" y="1"/>
                    <a:pt x="54" y="1"/>
                  </a:cubicBezTo>
                  <a:cubicBezTo>
                    <a:pt x="53" y="1"/>
                    <a:pt x="53" y="1"/>
                    <a:pt x="53" y="0"/>
                  </a:cubicBezTo>
                  <a:cubicBezTo>
                    <a:pt x="54" y="0"/>
                    <a:pt x="54" y="0"/>
                    <a:pt x="54" y="0"/>
                  </a:cubicBezTo>
                  <a:cubicBezTo>
                    <a:pt x="55" y="0"/>
                    <a:pt x="55" y="0"/>
                    <a:pt x="56" y="0"/>
                  </a:cubicBezTo>
                  <a:lnTo>
                    <a:pt x="56" y="146"/>
                  </a:lnTo>
                  <a:cubicBezTo>
                    <a:pt x="56" y="151"/>
                    <a:pt x="56" y="155"/>
                    <a:pt x="56" y="159"/>
                  </a:cubicBezTo>
                  <a:cubicBezTo>
                    <a:pt x="56" y="163"/>
                    <a:pt x="56" y="167"/>
                    <a:pt x="56" y="171"/>
                  </a:cubicBezTo>
                  <a:cubicBezTo>
                    <a:pt x="56" y="173"/>
                    <a:pt x="56" y="175"/>
                    <a:pt x="57" y="177"/>
                  </a:cubicBezTo>
                  <a:cubicBezTo>
                    <a:pt x="57" y="179"/>
                    <a:pt x="59" y="180"/>
                    <a:pt x="60" y="181"/>
                  </a:cubicBezTo>
                  <a:cubicBezTo>
                    <a:pt x="61" y="181"/>
                    <a:pt x="61" y="181"/>
                    <a:pt x="61" y="181"/>
                  </a:cubicBezTo>
                  <a:cubicBezTo>
                    <a:pt x="62" y="181"/>
                    <a:pt x="62" y="181"/>
                    <a:pt x="63" y="181"/>
                  </a:cubicBezTo>
                  <a:cubicBezTo>
                    <a:pt x="66" y="181"/>
                    <a:pt x="69" y="180"/>
                    <a:pt x="70" y="177"/>
                  </a:cubicBezTo>
                  <a:cubicBezTo>
                    <a:pt x="70" y="177"/>
                    <a:pt x="70" y="176"/>
                    <a:pt x="70" y="176"/>
                  </a:cubicBezTo>
                  <a:cubicBezTo>
                    <a:pt x="70" y="175"/>
                    <a:pt x="70" y="175"/>
                    <a:pt x="70" y="175"/>
                  </a:cubicBezTo>
                  <a:cubicBezTo>
                    <a:pt x="70" y="174"/>
                    <a:pt x="71" y="174"/>
                    <a:pt x="71" y="174"/>
                  </a:cubicBezTo>
                  <a:cubicBezTo>
                    <a:pt x="71" y="173"/>
                    <a:pt x="71" y="172"/>
                    <a:pt x="71" y="171"/>
                  </a:cubicBezTo>
                  <a:cubicBezTo>
                    <a:pt x="71" y="170"/>
                    <a:pt x="71" y="169"/>
                    <a:pt x="71" y="167"/>
                  </a:cubicBezTo>
                  <a:cubicBezTo>
                    <a:pt x="71" y="165"/>
                    <a:pt x="71" y="163"/>
                    <a:pt x="71" y="161"/>
                  </a:cubicBezTo>
                  <a:cubicBezTo>
                    <a:pt x="71" y="159"/>
                    <a:pt x="72" y="157"/>
                    <a:pt x="72" y="155"/>
                  </a:cubicBezTo>
                  <a:cubicBezTo>
                    <a:pt x="72" y="155"/>
                    <a:pt x="72" y="155"/>
                    <a:pt x="72" y="156"/>
                  </a:cubicBezTo>
                  <a:cubicBezTo>
                    <a:pt x="72" y="156"/>
                    <a:pt x="73" y="156"/>
                    <a:pt x="73" y="156"/>
                  </a:cubicBezTo>
                  <a:cubicBezTo>
                    <a:pt x="73" y="156"/>
                    <a:pt x="73" y="156"/>
                    <a:pt x="74" y="157"/>
                  </a:cubicBezTo>
                  <a:cubicBezTo>
                    <a:pt x="74" y="157"/>
                    <a:pt x="74" y="157"/>
                    <a:pt x="75" y="157"/>
                  </a:cubicBezTo>
                  <a:cubicBezTo>
                    <a:pt x="75" y="157"/>
                    <a:pt x="76" y="156"/>
                    <a:pt x="76" y="156"/>
                  </a:cubicBezTo>
                  <a:cubicBezTo>
                    <a:pt x="77" y="155"/>
                    <a:pt x="77" y="154"/>
                    <a:pt x="77" y="154"/>
                  </a:cubicBezTo>
                  <a:cubicBezTo>
                    <a:pt x="77" y="153"/>
                    <a:pt x="77" y="152"/>
                    <a:pt x="77" y="152"/>
                  </a:cubicBezTo>
                  <a:cubicBezTo>
                    <a:pt x="77" y="151"/>
                    <a:pt x="76" y="150"/>
                    <a:pt x="76" y="150"/>
                  </a:cubicBezTo>
                  <a:cubicBezTo>
                    <a:pt x="75" y="150"/>
                    <a:pt x="75" y="150"/>
                    <a:pt x="74" y="150"/>
                  </a:cubicBezTo>
                  <a:cubicBezTo>
                    <a:pt x="74" y="150"/>
                    <a:pt x="74" y="150"/>
                    <a:pt x="73" y="150"/>
                  </a:cubicBezTo>
                  <a:cubicBezTo>
                    <a:pt x="73" y="150"/>
                    <a:pt x="73" y="150"/>
                    <a:pt x="72" y="151"/>
                  </a:cubicBezTo>
                  <a:cubicBezTo>
                    <a:pt x="72" y="151"/>
                    <a:pt x="72" y="151"/>
                    <a:pt x="72" y="152"/>
                  </a:cubicBezTo>
                  <a:cubicBezTo>
                    <a:pt x="72" y="137"/>
                    <a:pt x="72" y="123"/>
                    <a:pt x="71" y="109"/>
                  </a:cubicBezTo>
                  <a:cubicBezTo>
                    <a:pt x="71" y="95"/>
                    <a:pt x="71" y="81"/>
                    <a:pt x="72" y="66"/>
                  </a:cubicBezTo>
                  <a:lnTo>
                    <a:pt x="72" y="66"/>
                  </a:lnTo>
                  <a:lnTo>
                    <a:pt x="72" y="65"/>
                  </a:lnTo>
                  <a:cubicBezTo>
                    <a:pt x="71" y="64"/>
                    <a:pt x="71" y="62"/>
                    <a:pt x="71" y="61"/>
                  </a:cubicBezTo>
                  <a:cubicBezTo>
                    <a:pt x="72" y="59"/>
                    <a:pt x="72" y="58"/>
                    <a:pt x="72" y="57"/>
                  </a:cubicBezTo>
                  <a:cubicBezTo>
                    <a:pt x="72" y="55"/>
                    <a:pt x="72" y="53"/>
                    <a:pt x="72" y="52"/>
                  </a:cubicBezTo>
                  <a:cubicBezTo>
                    <a:pt x="72" y="50"/>
                    <a:pt x="72" y="48"/>
                    <a:pt x="72" y="47"/>
                  </a:cubicBezTo>
                  <a:cubicBezTo>
                    <a:pt x="72" y="46"/>
                    <a:pt x="72" y="44"/>
                    <a:pt x="72" y="41"/>
                  </a:cubicBezTo>
                  <a:cubicBezTo>
                    <a:pt x="72" y="39"/>
                    <a:pt x="72" y="37"/>
                    <a:pt x="72" y="35"/>
                  </a:cubicBezTo>
                  <a:cubicBezTo>
                    <a:pt x="72" y="29"/>
                    <a:pt x="72" y="23"/>
                    <a:pt x="72" y="17"/>
                  </a:cubicBezTo>
                  <a:cubicBezTo>
                    <a:pt x="72" y="11"/>
                    <a:pt x="72" y="6"/>
                    <a:pt x="72" y="0"/>
                  </a:cubicBezTo>
                  <a:cubicBezTo>
                    <a:pt x="76" y="0"/>
                    <a:pt x="80" y="0"/>
                    <a:pt x="85" y="0"/>
                  </a:cubicBezTo>
                  <a:cubicBezTo>
                    <a:pt x="90" y="0"/>
                    <a:pt x="95" y="0"/>
                    <a:pt x="99" y="0"/>
                  </a:cubicBezTo>
                  <a:cubicBezTo>
                    <a:pt x="100" y="0"/>
                    <a:pt x="101" y="0"/>
                    <a:pt x="101" y="0"/>
                  </a:cubicBezTo>
                  <a:cubicBezTo>
                    <a:pt x="102" y="0"/>
                    <a:pt x="103" y="0"/>
                    <a:pt x="103" y="0"/>
                  </a:cubicBezTo>
                  <a:cubicBezTo>
                    <a:pt x="104" y="0"/>
                    <a:pt x="104" y="0"/>
                    <a:pt x="104" y="0"/>
                  </a:cubicBezTo>
                  <a:cubicBezTo>
                    <a:pt x="104" y="1"/>
                    <a:pt x="104" y="1"/>
                    <a:pt x="105" y="1"/>
                  </a:cubicBezTo>
                  <a:cubicBezTo>
                    <a:pt x="105" y="1"/>
                    <a:pt x="105" y="1"/>
                    <a:pt x="105" y="0"/>
                  </a:cubicBezTo>
                  <a:cubicBezTo>
                    <a:pt x="105" y="0"/>
                    <a:pt x="106" y="0"/>
                    <a:pt x="106" y="0"/>
                  </a:cubicBezTo>
                  <a:cubicBezTo>
                    <a:pt x="106" y="0"/>
                    <a:pt x="107" y="0"/>
                    <a:pt x="107" y="0"/>
                  </a:cubicBezTo>
                  <a:cubicBezTo>
                    <a:pt x="107" y="0"/>
                    <a:pt x="108" y="0"/>
                    <a:pt x="108" y="0"/>
                  </a:cubicBezTo>
                  <a:cubicBezTo>
                    <a:pt x="108" y="0"/>
                    <a:pt x="108" y="1"/>
                    <a:pt x="108" y="1"/>
                  </a:cubicBezTo>
                  <a:cubicBezTo>
                    <a:pt x="108" y="1"/>
                    <a:pt x="109" y="2"/>
                    <a:pt x="109" y="2"/>
                  </a:cubicBezTo>
                  <a:cubicBezTo>
                    <a:pt x="110" y="2"/>
                    <a:pt x="110" y="1"/>
                    <a:pt x="110" y="1"/>
                  </a:cubicBezTo>
                  <a:cubicBezTo>
                    <a:pt x="110" y="1"/>
                    <a:pt x="110" y="0"/>
                    <a:pt x="110" y="0"/>
                  </a:cubicBezTo>
                  <a:cubicBezTo>
                    <a:pt x="111" y="0"/>
                    <a:pt x="112" y="0"/>
                    <a:pt x="112" y="0"/>
                  </a:cubicBezTo>
                  <a:cubicBezTo>
                    <a:pt x="113" y="1"/>
                    <a:pt x="114" y="1"/>
                    <a:pt x="114" y="1"/>
                  </a:cubicBezTo>
                  <a:cubicBezTo>
                    <a:pt x="115" y="1"/>
                    <a:pt x="115" y="1"/>
                    <a:pt x="116" y="0"/>
                  </a:cubicBezTo>
                  <a:cubicBezTo>
                    <a:pt x="116" y="0"/>
                    <a:pt x="117" y="0"/>
                    <a:pt x="117" y="0"/>
                  </a:cubicBezTo>
                  <a:cubicBezTo>
                    <a:pt x="119" y="0"/>
                    <a:pt x="120" y="0"/>
                    <a:pt x="122" y="0"/>
                  </a:cubicBezTo>
                  <a:cubicBezTo>
                    <a:pt x="124" y="0"/>
                    <a:pt x="125" y="0"/>
                    <a:pt x="127" y="0"/>
                  </a:cubicBezTo>
                  <a:cubicBezTo>
                    <a:pt x="127" y="1"/>
                    <a:pt x="127" y="1"/>
                    <a:pt x="127" y="1"/>
                  </a:cubicBezTo>
                  <a:cubicBezTo>
                    <a:pt x="126" y="2"/>
                    <a:pt x="126" y="2"/>
                    <a:pt x="126" y="2"/>
                  </a:cubicBezTo>
                  <a:cubicBezTo>
                    <a:pt x="126" y="2"/>
                    <a:pt x="126" y="2"/>
                    <a:pt x="126" y="2"/>
                  </a:cubicBezTo>
                  <a:cubicBezTo>
                    <a:pt x="126" y="2"/>
                    <a:pt x="127" y="2"/>
                    <a:pt x="127" y="3"/>
                  </a:cubicBezTo>
                  <a:cubicBezTo>
                    <a:pt x="127" y="4"/>
                    <a:pt x="127" y="5"/>
                    <a:pt x="127" y="6"/>
                  </a:cubicBezTo>
                  <a:cubicBezTo>
                    <a:pt x="127" y="7"/>
                    <a:pt x="127" y="8"/>
                    <a:pt x="126" y="9"/>
                  </a:cubicBezTo>
                  <a:cubicBezTo>
                    <a:pt x="127" y="10"/>
                    <a:pt x="127" y="12"/>
                    <a:pt x="127" y="14"/>
                  </a:cubicBezTo>
                  <a:lnTo>
                    <a:pt x="127" y="19"/>
                  </a:lnTo>
                  <a:lnTo>
                    <a:pt x="127" y="148"/>
                  </a:lnTo>
                  <a:cubicBezTo>
                    <a:pt x="127" y="153"/>
                    <a:pt x="127" y="159"/>
                    <a:pt x="126" y="164"/>
                  </a:cubicBezTo>
                  <a:cubicBezTo>
                    <a:pt x="126" y="169"/>
                    <a:pt x="126" y="175"/>
                    <a:pt x="125" y="180"/>
                  </a:cubicBezTo>
                  <a:cubicBezTo>
                    <a:pt x="122" y="188"/>
                    <a:pt x="118" y="195"/>
                    <a:pt x="112" y="201"/>
                  </a:cubicBezTo>
                  <a:cubicBezTo>
                    <a:pt x="112" y="201"/>
                    <a:pt x="111" y="202"/>
                    <a:pt x="111" y="202"/>
                  </a:cubicBezTo>
                  <a:cubicBezTo>
                    <a:pt x="111" y="202"/>
                    <a:pt x="110" y="203"/>
                    <a:pt x="109" y="203"/>
                  </a:cubicBezTo>
                  <a:cubicBezTo>
                    <a:pt x="109" y="202"/>
                    <a:pt x="109" y="202"/>
                    <a:pt x="109" y="202"/>
                  </a:cubicBezTo>
                  <a:cubicBezTo>
                    <a:pt x="109" y="201"/>
                    <a:pt x="109" y="201"/>
                    <a:pt x="109" y="201"/>
                  </a:cubicBezTo>
                  <a:cubicBezTo>
                    <a:pt x="108" y="201"/>
                    <a:pt x="108" y="202"/>
                    <a:pt x="108" y="202"/>
                  </a:cubicBezTo>
                  <a:cubicBezTo>
                    <a:pt x="108" y="203"/>
                    <a:pt x="108" y="204"/>
                    <a:pt x="108" y="204"/>
                  </a:cubicBezTo>
                  <a:cubicBezTo>
                    <a:pt x="107" y="205"/>
                    <a:pt x="106" y="206"/>
                    <a:pt x="105" y="207"/>
                  </a:cubicBezTo>
                  <a:cubicBezTo>
                    <a:pt x="103" y="208"/>
                    <a:pt x="102" y="209"/>
                    <a:pt x="100" y="209"/>
                  </a:cubicBezTo>
                  <a:cubicBezTo>
                    <a:pt x="101" y="209"/>
                    <a:pt x="101" y="208"/>
                    <a:pt x="101" y="208"/>
                  </a:cubicBezTo>
                  <a:cubicBezTo>
                    <a:pt x="101" y="207"/>
                    <a:pt x="102" y="206"/>
                    <a:pt x="102" y="206"/>
                  </a:cubicBezTo>
                  <a:cubicBezTo>
                    <a:pt x="102" y="205"/>
                    <a:pt x="101" y="205"/>
                    <a:pt x="101" y="204"/>
                  </a:cubicBezTo>
                  <a:cubicBezTo>
                    <a:pt x="101" y="203"/>
                    <a:pt x="101" y="203"/>
                    <a:pt x="100" y="203"/>
                  </a:cubicBezTo>
                  <a:cubicBezTo>
                    <a:pt x="100" y="203"/>
                    <a:pt x="99" y="203"/>
                    <a:pt x="99" y="203"/>
                  </a:cubicBezTo>
                  <a:cubicBezTo>
                    <a:pt x="98" y="203"/>
                    <a:pt x="98" y="203"/>
                    <a:pt x="98" y="204"/>
                  </a:cubicBezTo>
                  <a:cubicBezTo>
                    <a:pt x="98" y="204"/>
                    <a:pt x="98" y="204"/>
                    <a:pt x="99" y="204"/>
                  </a:cubicBezTo>
                  <a:cubicBezTo>
                    <a:pt x="99" y="204"/>
                    <a:pt x="99" y="205"/>
                    <a:pt x="99" y="205"/>
                  </a:cubicBezTo>
                  <a:cubicBezTo>
                    <a:pt x="99" y="206"/>
                    <a:pt x="99" y="206"/>
                    <a:pt x="99" y="206"/>
                  </a:cubicBezTo>
                  <a:cubicBezTo>
                    <a:pt x="99" y="206"/>
                    <a:pt x="99" y="207"/>
                    <a:pt x="98" y="207"/>
                  </a:cubicBezTo>
                  <a:cubicBezTo>
                    <a:pt x="99" y="208"/>
                    <a:pt x="99" y="208"/>
                    <a:pt x="99" y="207"/>
                  </a:cubicBezTo>
                  <a:cubicBezTo>
                    <a:pt x="100" y="207"/>
                    <a:pt x="100" y="207"/>
                    <a:pt x="100" y="207"/>
                  </a:cubicBezTo>
                  <a:cubicBezTo>
                    <a:pt x="100" y="207"/>
                    <a:pt x="100" y="208"/>
                    <a:pt x="99" y="208"/>
                  </a:cubicBezTo>
                  <a:cubicBezTo>
                    <a:pt x="99" y="209"/>
                    <a:pt x="99" y="209"/>
                    <a:pt x="98" y="209"/>
                  </a:cubicBezTo>
                  <a:cubicBezTo>
                    <a:pt x="98" y="209"/>
                    <a:pt x="98" y="209"/>
                    <a:pt x="98" y="209"/>
                  </a:cubicBezTo>
                  <a:cubicBezTo>
                    <a:pt x="98" y="209"/>
                    <a:pt x="98" y="209"/>
                    <a:pt x="97" y="209"/>
                  </a:cubicBezTo>
                  <a:cubicBezTo>
                    <a:pt x="97" y="209"/>
                    <a:pt x="97" y="209"/>
                    <a:pt x="97" y="210"/>
                  </a:cubicBezTo>
                  <a:cubicBezTo>
                    <a:pt x="97" y="210"/>
                    <a:pt x="97" y="211"/>
                    <a:pt x="97" y="211"/>
                  </a:cubicBezTo>
                  <a:cubicBezTo>
                    <a:pt x="93" y="213"/>
                    <a:pt x="87" y="215"/>
                    <a:pt x="81" y="216"/>
                  </a:cubicBezTo>
                  <a:cubicBezTo>
                    <a:pt x="76" y="217"/>
                    <a:pt x="69" y="217"/>
                    <a:pt x="62" y="217"/>
                  </a:cubicBezTo>
                  <a:lnTo>
                    <a:pt x="62" y="215"/>
                  </a:lnTo>
                  <a:cubicBezTo>
                    <a:pt x="62" y="215"/>
                    <a:pt x="62" y="215"/>
                    <a:pt x="62" y="215"/>
                  </a:cubicBezTo>
                  <a:cubicBezTo>
                    <a:pt x="62" y="215"/>
                    <a:pt x="62" y="215"/>
                    <a:pt x="63" y="215"/>
                  </a:cubicBezTo>
                  <a:cubicBezTo>
                    <a:pt x="63" y="214"/>
                    <a:pt x="63" y="214"/>
                    <a:pt x="63" y="213"/>
                  </a:cubicBezTo>
                  <a:cubicBezTo>
                    <a:pt x="63" y="212"/>
                    <a:pt x="63" y="212"/>
                    <a:pt x="62" y="212"/>
                  </a:cubicBezTo>
                  <a:cubicBezTo>
                    <a:pt x="62" y="212"/>
                    <a:pt x="61" y="212"/>
                    <a:pt x="61" y="213"/>
                  </a:cubicBezTo>
                  <a:cubicBezTo>
                    <a:pt x="61" y="213"/>
                    <a:pt x="61" y="214"/>
                    <a:pt x="61" y="215"/>
                  </a:cubicBezTo>
                  <a:cubicBezTo>
                    <a:pt x="61" y="215"/>
                    <a:pt x="61" y="216"/>
                    <a:pt x="61" y="216"/>
                  </a:cubicBezTo>
                  <a:cubicBezTo>
                    <a:pt x="61" y="216"/>
                    <a:pt x="61" y="217"/>
                    <a:pt x="61" y="217"/>
                  </a:cubicBezTo>
                  <a:cubicBezTo>
                    <a:pt x="60" y="217"/>
                    <a:pt x="60" y="217"/>
                    <a:pt x="59" y="217"/>
                  </a:cubicBezTo>
                  <a:cubicBezTo>
                    <a:pt x="58" y="217"/>
                    <a:pt x="58" y="217"/>
                    <a:pt x="57" y="216"/>
                  </a:cubicBezTo>
                  <a:cubicBezTo>
                    <a:pt x="57" y="216"/>
                    <a:pt x="57" y="216"/>
                    <a:pt x="58" y="216"/>
                  </a:cubicBezTo>
                  <a:cubicBezTo>
                    <a:pt x="58" y="216"/>
                    <a:pt x="58" y="216"/>
                    <a:pt x="58" y="215"/>
                  </a:cubicBezTo>
                  <a:cubicBezTo>
                    <a:pt x="58" y="215"/>
                    <a:pt x="59" y="215"/>
                    <a:pt x="59" y="215"/>
                  </a:cubicBezTo>
                  <a:cubicBezTo>
                    <a:pt x="59" y="214"/>
                    <a:pt x="59" y="214"/>
                    <a:pt x="59" y="213"/>
                  </a:cubicBezTo>
                  <a:cubicBezTo>
                    <a:pt x="58" y="214"/>
                    <a:pt x="58" y="214"/>
                    <a:pt x="58" y="215"/>
                  </a:cubicBezTo>
                  <a:cubicBezTo>
                    <a:pt x="57" y="215"/>
                    <a:pt x="57" y="216"/>
                    <a:pt x="57" y="216"/>
                  </a:cubicBezTo>
                  <a:cubicBezTo>
                    <a:pt x="56" y="216"/>
                    <a:pt x="55" y="216"/>
                    <a:pt x="54" y="216"/>
                  </a:cubicBezTo>
                  <a:cubicBezTo>
                    <a:pt x="54" y="217"/>
                    <a:pt x="53" y="217"/>
                    <a:pt x="52" y="216"/>
                  </a:cubicBezTo>
                  <a:cubicBezTo>
                    <a:pt x="52" y="216"/>
                    <a:pt x="52" y="216"/>
                    <a:pt x="52" y="216"/>
                  </a:cubicBezTo>
                  <a:cubicBezTo>
                    <a:pt x="52" y="216"/>
                    <a:pt x="52" y="216"/>
                    <a:pt x="51" y="216"/>
                  </a:cubicBezTo>
                  <a:cubicBezTo>
                    <a:pt x="51" y="215"/>
                    <a:pt x="51" y="215"/>
                    <a:pt x="51" y="215"/>
                  </a:cubicBezTo>
                  <a:cubicBezTo>
                    <a:pt x="50" y="215"/>
                    <a:pt x="50" y="215"/>
                    <a:pt x="50" y="215"/>
                  </a:cubicBezTo>
                  <a:cubicBezTo>
                    <a:pt x="50" y="215"/>
                    <a:pt x="50" y="215"/>
                    <a:pt x="49" y="214"/>
                  </a:cubicBezTo>
                  <a:cubicBezTo>
                    <a:pt x="49" y="214"/>
                    <a:pt x="49" y="214"/>
                    <a:pt x="49" y="213"/>
                  </a:cubicBezTo>
                  <a:cubicBezTo>
                    <a:pt x="49" y="213"/>
                    <a:pt x="49" y="213"/>
                    <a:pt x="49" y="212"/>
                  </a:cubicBezTo>
                  <a:cubicBezTo>
                    <a:pt x="49" y="211"/>
                    <a:pt x="49" y="211"/>
                    <a:pt x="49" y="211"/>
                  </a:cubicBezTo>
                  <a:cubicBezTo>
                    <a:pt x="48" y="211"/>
                    <a:pt x="48" y="211"/>
                    <a:pt x="48" y="212"/>
                  </a:cubicBezTo>
                  <a:cubicBezTo>
                    <a:pt x="47" y="212"/>
                    <a:pt x="47" y="213"/>
                    <a:pt x="47" y="213"/>
                  </a:cubicBezTo>
                  <a:cubicBezTo>
                    <a:pt x="47" y="213"/>
                    <a:pt x="47" y="213"/>
                    <a:pt x="48" y="213"/>
                  </a:cubicBezTo>
                  <a:cubicBezTo>
                    <a:pt x="48" y="214"/>
                    <a:pt x="48" y="214"/>
                    <a:pt x="48" y="215"/>
                  </a:cubicBezTo>
                  <a:cubicBezTo>
                    <a:pt x="48" y="215"/>
                    <a:pt x="48" y="215"/>
                    <a:pt x="48" y="216"/>
                  </a:cubicBezTo>
                  <a:cubicBezTo>
                    <a:pt x="48" y="216"/>
                    <a:pt x="48" y="216"/>
                    <a:pt x="48" y="215"/>
                  </a:cubicBezTo>
                  <a:cubicBezTo>
                    <a:pt x="48" y="215"/>
                    <a:pt x="48" y="215"/>
                    <a:pt x="47" y="215"/>
                  </a:cubicBezTo>
                  <a:cubicBezTo>
                    <a:pt x="47" y="215"/>
                    <a:pt x="47" y="215"/>
                    <a:pt x="47" y="214"/>
                  </a:cubicBezTo>
                  <a:cubicBezTo>
                    <a:pt x="47" y="214"/>
                    <a:pt x="47" y="214"/>
                    <a:pt x="47" y="213"/>
                  </a:cubicBezTo>
                  <a:cubicBezTo>
                    <a:pt x="47" y="213"/>
                    <a:pt x="47" y="213"/>
                    <a:pt x="46" y="213"/>
                  </a:cubicBezTo>
                  <a:cubicBezTo>
                    <a:pt x="46" y="213"/>
                    <a:pt x="46" y="213"/>
                    <a:pt x="46" y="213"/>
                  </a:cubicBezTo>
                  <a:cubicBezTo>
                    <a:pt x="45" y="214"/>
                    <a:pt x="45" y="214"/>
                    <a:pt x="45" y="214"/>
                  </a:cubicBezTo>
                  <a:cubicBezTo>
                    <a:pt x="45" y="214"/>
                    <a:pt x="45" y="215"/>
                    <a:pt x="45" y="215"/>
                  </a:cubicBezTo>
                  <a:cubicBezTo>
                    <a:pt x="45" y="215"/>
                    <a:pt x="44" y="215"/>
                    <a:pt x="44" y="214"/>
                  </a:cubicBezTo>
                  <a:cubicBezTo>
                    <a:pt x="44" y="214"/>
                    <a:pt x="44" y="214"/>
                    <a:pt x="44" y="213"/>
                  </a:cubicBezTo>
                  <a:cubicBezTo>
                    <a:pt x="44" y="213"/>
                    <a:pt x="44" y="213"/>
                    <a:pt x="45" y="213"/>
                  </a:cubicBezTo>
                  <a:cubicBezTo>
                    <a:pt x="45" y="212"/>
                    <a:pt x="45" y="212"/>
                    <a:pt x="45" y="212"/>
                  </a:cubicBezTo>
                  <a:cubicBezTo>
                    <a:pt x="46" y="211"/>
                    <a:pt x="48" y="211"/>
                    <a:pt x="49" y="210"/>
                  </a:cubicBezTo>
                  <a:cubicBezTo>
                    <a:pt x="49" y="210"/>
                    <a:pt x="49" y="210"/>
                    <a:pt x="49" y="210"/>
                  </a:cubicBezTo>
                  <a:cubicBezTo>
                    <a:pt x="49" y="210"/>
                    <a:pt x="49" y="211"/>
                    <a:pt x="49" y="211"/>
                  </a:cubicBezTo>
                  <a:cubicBezTo>
                    <a:pt x="50" y="211"/>
                    <a:pt x="50" y="211"/>
                    <a:pt x="50" y="211"/>
                  </a:cubicBezTo>
                  <a:cubicBezTo>
                    <a:pt x="50" y="211"/>
                    <a:pt x="51" y="211"/>
                    <a:pt x="51" y="211"/>
                  </a:cubicBezTo>
                  <a:cubicBezTo>
                    <a:pt x="51" y="211"/>
                    <a:pt x="51" y="212"/>
                    <a:pt x="51" y="212"/>
                  </a:cubicBezTo>
                  <a:cubicBezTo>
                    <a:pt x="51" y="212"/>
                    <a:pt x="52" y="212"/>
                    <a:pt x="52" y="212"/>
                  </a:cubicBezTo>
                  <a:cubicBezTo>
                    <a:pt x="52" y="212"/>
                    <a:pt x="52" y="212"/>
                    <a:pt x="52" y="213"/>
                  </a:cubicBezTo>
                  <a:cubicBezTo>
                    <a:pt x="52" y="213"/>
                    <a:pt x="53" y="213"/>
                    <a:pt x="53" y="213"/>
                  </a:cubicBezTo>
                  <a:cubicBezTo>
                    <a:pt x="53" y="213"/>
                    <a:pt x="53" y="213"/>
                    <a:pt x="53" y="213"/>
                  </a:cubicBezTo>
                  <a:cubicBezTo>
                    <a:pt x="53" y="212"/>
                    <a:pt x="53" y="212"/>
                    <a:pt x="53" y="212"/>
                  </a:cubicBezTo>
                  <a:cubicBezTo>
                    <a:pt x="53" y="212"/>
                    <a:pt x="52" y="212"/>
                    <a:pt x="52" y="212"/>
                  </a:cubicBezTo>
                  <a:cubicBezTo>
                    <a:pt x="52" y="212"/>
                    <a:pt x="52" y="211"/>
                    <a:pt x="52" y="211"/>
                  </a:cubicBezTo>
                  <a:cubicBezTo>
                    <a:pt x="52" y="211"/>
                    <a:pt x="51" y="211"/>
                    <a:pt x="51" y="211"/>
                  </a:cubicBezTo>
                  <a:cubicBezTo>
                    <a:pt x="51" y="210"/>
                    <a:pt x="51" y="210"/>
                    <a:pt x="51" y="209"/>
                  </a:cubicBezTo>
                  <a:cubicBezTo>
                    <a:pt x="51" y="209"/>
                    <a:pt x="51" y="208"/>
                    <a:pt x="50" y="208"/>
                  </a:cubicBezTo>
                  <a:cubicBezTo>
                    <a:pt x="50" y="208"/>
                    <a:pt x="50" y="208"/>
                    <a:pt x="50" y="208"/>
                  </a:cubicBezTo>
                  <a:cubicBezTo>
                    <a:pt x="49" y="208"/>
                    <a:pt x="49" y="208"/>
                    <a:pt x="49" y="208"/>
                  </a:cubicBezTo>
                  <a:cubicBezTo>
                    <a:pt x="49" y="208"/>
                    <a:pt x="49" y="207"/>
                    <a:pt x="49" y="207"/>
                  </a:cubicBezTo>
                  <a:cubicBezTo>
                    <a:pt x="49" y="206"/>
                    <a:pt x="48" y="206"/>
                    <a:pt x="48" y="206"/>
                  </a:cubicBezTo>
                  <a:cubicBezTo>
                    <a:pt x="48" y="207"/>
                    <a:pt x="47" y="207"/>
                    <a:pt x="47" y="208"/>
                  </a:cubicBezTo>
                  <a:cubicBezTo>
                    <a:pt x="47" y="208"/>
                    <a:pt x="47" y="209"/>
                    <a:pt x="47" y="209"/>
                  </a:cubicBezTo>
                  <a:cubicBezTo>
                    <a:pt x="46" y="209"/>
                    <a:pt x="46" y="208"/>
                    <a:pt x="46" y="208"/>
                  </a:cubicBezTo>
                  <a:cubicBezTo>
                    <a:pt x="46" y="207"/>
                    <a:pt x="46" y="206"/>
                    <a:pt x="47" y="206"/>
                  </a:cubicBezTo>
                  <a:cubicBezTo>
                    <a:pt x="47" y="206"/>
                    <a:pt x="47" y="205"/>
                    <a:pt x="47" y="205"/>
                  </a:cubicBezTo>
                  <a:cubicBezTo>
                    <a:pt x="47" y="204"/>
                    <a:pt x="47" y="203"/>
                    <a:pt x="46" y="203"/>
                  </a:cubicBezTo>
                  <a:cubicBezTo>
                    <a:pt x="46" y="203"/>
                    <a:pt x="46" y="203"/>
                    <a:pt x="45" y="204"/>
                  </a:cubicBezTo>
                  <a:cubicBezTo>
                    <a:pt x="45" y="204"/>
                    <a:pt x="45" y="204"/>
                    <a:pt x="45" y="205"/>
                  </a:cubicBezTo>
                  <a:cubicBezTo>
                    <a:pt x="45" y="205"/>
                    <a:pt x="44" y="205"/>
                    <a:pt x="44" y="205"/>
                  </a:cubicBezTo>
                  <a:cubicBezTo>
                    <a:pt x="44" y="204"/>
                    <a:pt x="44" y="204"/>
                    <a:pt x="44" y="204"/>
                  </a:cubicBezTo>
                  <a:cubicBezTo>
                    <a:pt x="43" y="205"/>
                    <a:pt x="43" y="205"/>
                    <a:pt x="44" y="205"/>
                  </a:cubicBezTo>
                  <a:cubicBezTo>
                    <a:pt x="44" y="205"/>
                    <a:pt x="44" y="205"/>
                    <a:pt x="44" y="205"/>
                  </a:cubicBezTo>
                  <a:cubicBezTo>
                    <a:pt x="43" y="205"/>
                    <a:pt x="43" y="205"/>
                    <a:pt x="43" y="206"/>
                  </a:cubicBezTo>
                  <a:cubicBezTo>
                    <a:pt x="43" y="206"/>
                    <a:pt x="43" y="206"/>
                    <a:pt x="43" y="207"/>
                  </a:cubicBezTo>
                  <a:cubicBezTo>
                    <a:pt x="42" y="207"/>
                    <a:pt x="42" y="206"/>
                    <a:pt x="42" y="206"/>
                  </a:cubicBezTo>
                  <a:cubicBezTo>
                    <a:pt x="42" y="205"/>
                    <a:pt x="42" y="205"/>
                    <a:pt x="42" y="205"/>
                  </a:cubicBezTo>
                  <a:cubicBezTo>
                    <a:pt x="42" y="205"/>
                    <a:pt x="43" y="204"/>
                    <a:pt x="43" y="204"/>
                  </a:cubicBezTo>
                  <a:cubicBezTo>
                    <a:pt x="43" y="204"/>
                    <a:pt x="42" y="203"/>
                    <a:pt x="42" y="203"/>
                  </a:cubicBezTo>
                  <a:cubicBezTo>
                    <a:pt x="41" y="203"/>
                    <a:pt x="40" y="203"/>
                    <a:pt x="40" y="203"/>
                  </a:cubicBezTo>
                  <a:cubicBezTo>
                    <a:pt x="40" y="203"/>
                    <a:pt x="39" y="203"/>
                    <a:pt x="39" y="203"/>
                  </a:cubicBezTo>
                  <a:cubicBezTo>
                    <a:pt x="38" y="203"/>
                    <a:pt x="38" y="202"/>
                    <a:pt x="38" y="201"/>
                  </a:cubicBezTo>
                  <a:cubicBezTo>
                    <a:pt x="37" y="201"/>
                    <a:pt x="37" y="202"/>
                    <a:pt x="37" y="203"/>
                  </a:cubicBezTo>
                  <a:cubicBezTo>
                    <a:pt x="37" y="203"/>
                    <a:pt x="37" y="203"/>
                    <a:pt x="37" y="203"/>
                  </a:cubicBezTo>
                  <a:cubicBezTo>
                    <a:pt x="37" y="203"/>
                    <a:pt x="37" y="204"/>
                    <a:pt x="37" y="204"/>
                  </a:cubicBezTo>
                  <a:cubicBezTo>
                    <a:pt x="37" y="204"/>
                    <a:pt x="37" y="204"/>
                    <a:pt x="37" y="204"/>
                  </a:cubicBezTo>
                  <a:cubicBezTo>
                    <a:pt x="37" y="204"/>
                    <a:pt x="37" y="205"/>
                    <a:pt x="37" y="205"/>
                  </a:cubicBezTo>
                  <a:cubicBezTo>
                    <a:pt x="37" y="205"/>
                    <a:pt x="37" y="205"/>
                    <a:pt x="37" y="205"/>
                  </a:cubicBezTo>
                  <a:cubicBezTo>
                    <a:pt x="37" y="205"/>
                    <a:pt x="37" y="205"/>
                    <a:pt x="37" y="206"/>
                  </a:cubicBezTo>
                  <a:cubicBezTo>
                    <a:pt x="37" y="206"/>
                    <a:pt x="36" y="206"/>
                    <a:pt x="36" y="206"/>
                  </a:cubicBezTo>
                  <a:cubicBezTo>
                    <a:pt x="36" y="206"/>
                    <a:pt x="35" y="206"/>
                    <a:pt x="35" y="206"/>
                  </a:cubicBezTo>
                  <a:cubicBezTo>
                    <a:pt x="35" y="206"/>
                    <a:pt x="35" y="206"/>
                    <a:pt x="35" y="207"/>
                  </a:cubicBezTo>
                  <a:cubicBezTo>
                    <a:pt x="35" y="207"/>
                    <a:pt x="35" y="207"/>
                    <a:pt x="34" y="208"/>
                  </a:cubicBezTo>
                  <a:cubicBezTo>
                    <a:pt x="34" y="207"/>
                    <a:pt x="34" y="207"/>
                    <a:pt x="34" y="207"/>
                  </a:cubicBezTo>
                  <a:cubicBezTo>
                    <a:pt x="34" y="207"/>
                    <a:pt x="34" y="206"/>
                    <a:pt x="34" y="206"/>
                  </a:cubicBezTo>
                  <a:lnTo>
                    <a:pt x="35" y="206"/>
                  </a:lnTo>
                  <a:cubicBezTo>
                    <a:pt x="35" y="205"/>
                    <a:pt x="35" y="205"/>
                    <a:pt x="34" y="205"/>
                  </a:cubicBezTo>
                  <a:cubicBezTo>
                    <a:pt x="34" y="205"/>
                    <a:pt x="33" y="205"/>
                    <a:pt x="33" y="205"/>
                  </a:cubicBezTo>
                  <a:cubicBezTo>
                    <a:pt x="33" y="206"/>
                    <a:pt x="33" y="206"/>
                    <a:pt x="32" y="206"/>
                  </a:cubicBezTo>
                  <a:lnTo>
                    <a:pt x="31" y="209"/>
                  </a:lnTo>
                  <a:cubicBezTo>
                    <a:pt x="31" y="209"/>
                    <a:pt x="30" y="209"/>
                    <a:pt x="30" y="209"/>
                  </a:cubicBezTo>
                  <a:cubicBezTo>
                    <a:pt x="29" y="209"/>
                    <a:pt x="29" y="209"/>
                    <a:pt x="28" y="208"/>
                  </a:cubicBezTo>
                  <a:cubicBezTo>
                    <a:pt x="28" y="208"/>
                    <a:pt x="28" y="208"/>
                    <a:pt x="28" y="208"/>
                  </a:cubicBezTo>
                  <a:cubicBezTo>
                    <a:pt x="28" y="208"/>
                    <a:pt x="28" y="208"/>
                    <a:pt x="27" y="208"/>
                  </a:cubicBezTo>
                  <a:cubicBezTo>
                    <a:pt x="27" y="207"/>
                    <a:pt x="27" y="207"/>
                    <a:pt x="26" y="207"/>
                  </a:cubicBezTo>
                  <a:cubicBezTo>
                    <a:pt x="26" y="207"/>
                    <a:pt x="26" y="207"/>
                    <a:pt x="25" y="206"/>
                  </a:cubicBezTo>
                  <a:cubicBezTo>
                    <a:pt x="25" y="206"/>
                    <a:pt x="24" y="206"/>
                    <a:pt x="24" y="205"/>
                  </a:cubicBezTo>
                  <a:cubicBezTo>
                    <a:pt x="24" y="205"/>
                    <a:pt x="23" y="204"/>
                    <a:pt x="23" y="204"/>
                  </a:cubicBezTo>
                  <a:cubicBezTo>
                    <a:pt x="23" y="204"/>
                    <a:pt x="23" y="204"/>
                    <a:pt x="22" y="204"/>
                  </a:cubicBezTo>
                  <a:cubicBezTo>
                    <a:pt x="22" y="204"/>
                    <a:pt x="22" y="204"/>
                    <a:pt x="22" y="205"/>
                  </a:cubicBezTo>
                  <a:cubicBezTo>
                    <a:pt x="21" y="205"/>
                    <a:pt x="21" y="205"/>
                    <a:pt x="20" y="204"/>
                  </a:cubicBezTo>
                  <a:cubicBezTo>
                    <a:pt x="20" y="204"/>
                    <a:pt x="19" y="204"/>
                    <a:pt x="19" y="203"/>
                  </a:cubicBezTo>
                  <a:cubicBezTo>
                    <a:pt x="19" y="203"/>
                    <a:pt x="18" y="203"/>
                    <a:pt x="18" y="202"/>
                  </a:cubicBezTo>
                  <a:cubicBezTo>
                    <a:pt x="17" y="202"/>
                    <a:pt x="17" y="202"/>
                    <a:pt x="17" y="201"/>
                  </a:cubicBezTo>
                  <a:cubicBezTo>
                    <a:pt x="17" y="201"/>
                    <a:pt x="17" y="201"/>
                    <a:pt x="17" y="201"/>
                  </a:cubicBezTo>
                  <a:cubicBezTo>
                    <a:pt x="17" y="200"/>
                    <a:pt x="17" y="200"/>
                    <a:pt x="17" y="200"/>
                  </a:cubicBezTo>
                  <a:cubicBezTo>
                    <a:pt x="17" y="199"/>
                    <a:pt x="17" y="199"/>
                    <a:pt x="16" y="198"/>
                  </a:cubicBezTo>
                  <a:cubicBezTo>
                    <a:pt x="16" y="198"/>
                    <a:pt x="16" y="197"/>
                    <a:pt x="16" y="196"/>
                  </a:cubicBezTo>
                  <a:cubicBezTo>
                    <a:pt x="15" y="196"/>
                    <a:pt x="15" y="196"/>
                    <a:pt x="14" y="196"/>
                  </a:cubicBezTo>
                  <a:cubicBezTo>
                    <a:pt x="14" y="195"/>
                    <a:pt x="13" y="196"/>
                    <a:pt x="13" y="196"/>
                  </a:cubicBezTo>
                  <a:cubicBezTo>
                    <a:pt x="13" y="196"/>
                    <a:pt x="13" y="197"/>
                    <a:pt x="14" y="196"/>
                  </a:cubicBezTo>
                  <a:cubicBezTo>
                    <a:pt x="14" y="196"/>
                    <a:pt x="14" y="196"/>
                    <a:pt x="14" y="196"/>
                  </a:cubicBezTo>
                  <a:cubicBezTo>
                    <a:pt x="15" y="197"/>
                    <a:pt x="15" y="197"/>
                    <a:pt x="14" y="198"/>
                  </a:cubicBezTo>
                  <a:cubicBezTo>
                    <a:pt x="14" y="198"/>
                    <a:pt x="14" y="198"/>
                    <a:pt x="14" y="199"/>
                  </a:cubicBezTo>
                  <a:cubicBezTo>
                    <a:pt x="14" y="198"/>
                    <a:pt x="13" y="198"/>
                    <a:pt x="13" y="197"/>
                  </a:cubicBezTo>
                  <a:cubicBezTo>
                    <a:pt x="12" y="197"/>
                    <a:pt x="12" y="197"/>
                    <a:pt x="12" y="196"/>
                  </a:cubicBezTo>
                  <a:lnTo>
                    <a:pt x="12" y="196"/>
                  </a:lnTo>
                  <a:cubicBezTo>
                    <a:pt x="12" y="195"/>
                    <a:pt x="12" y="195"/>
                    <a:pt x="12" y="196"/>
                  </a:cubicBezTo>
                  <a:cubicBezTo>
                    <a:pt x="12" y="196"/>
                    <a:pt x="12" y="196"/>
                    <a:pt x="12" y="196"/>
                  </a:cubicBezTo>
                  <a:cubicBezTo>
                    <a:pt x="12" y="196"/>
                    <a:pt x="11" y="196"/>
                    <a:pt x="11" y="195"/>
                  </a:cubicBezTo>
                  <a:cubicBezTo>
                    <a:pt x="11" y="195"/>
                    <a:pt x="11" y="195"/>
                    <a:pt x="11" y="195"/>
                  </a:cubicBezTo>
                  <a:cubicBezTo>
                    <a:pt x="11" y="195"/>
                    <a:pt x="11" y="194"/>
                    <a:pt x="11" y="194"/>
                  </a:cubicBezTo>
                  <a:cubicBezTo>
                    <a:pt x="11" y="194"/>
                    <a:pt x="11" y="193"/>
                    <a:pt x="11" y="193"/>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90" name="Freeform 85">
              <a:extLst>
                <a:ext uri="{FF2B5EF4-FFF2-40B4-BE49-F238E27FC236}">
                  <a16:creationId xmlns:a16="http://schemas.microsoft.com/office/drawing/2014/main" id="{DF700738-D36D-4B71-96A8-36F6C13075A5}"/>
                </a:ext>
              </a:extLst>
            </p:cNvPr>
            <p:cNvSpPr>
              <a:spLocks noEditPoints="1"/>
            </p:cNvSpPr>
            <p:nvPr/>
          </p:nvSpPr>
          <p:spPr bwMode="auto">
            <a:xfrm>
              <a:off x="5131465" y="1613769"/>
              <a:ext cx="101581" cy="177767"/>
            </a:xfrm>
            <a:custGeom>
              <a:avLst/>
              <a:gdLst>
                <a:gd name="T0" fmla="*/ 31 w 124"/>
                <a:gd name="T1" fmla="*/ 209 h 213"/>
                <a:gd name="T2" fmla="*/ 48 w 124"/>
                <a:gd name="T3" fmla="*/ 208 h 213"/>
                <a:gd name="T4" fmla="*/ 32 w 124"/>
                <a:gd name="T5" fmla="*/ 204 h 213"/>
                <a:gd name="T6" fmla="*/ 49 w 124"/>
                <a:gd name="T7" fmla="*/ 205 h 213"/>
                <a:gd name="T8" fmla="*/ 45 w 124"/>
                <a:gd name="T9" fmla="*/ 205 h 213"/>
                <a:gd name="T10" fmla="*/ 19 w 124"/>
                <a:gd name="T11" fmla="*/ 202 h 213"/>
                <a:gd name="T12" fmla="*/ 32 w 124"/>
                <a:gd name="T13" fmla="*/ 198 h 213"/>
                <a:gd name="T14" fmla="*/ 22 w 124"/>
                <a:gd name="T15" fmla="*/ 196 h 213"/>
                <a:gd name="T16" fmla="*/ 5 w 124"/>
                <a:gd name="T17" fmla="*/ 190 h 213"/>
                <a:gd name="T18" fmla="*/ 29 w 124"/>
                <a:gd name="T19" fmla="*/ 194 h 213"/>
                <a:gd name="T20" fmla="*/ 18 w 124"/>
                <a:gd name="T21" fmla="*/ 189 h 213"/>
                <a:gd name="T22" fmla="*/ 41 w 124"/>
                <a:gd name="T23" fmla="*/ 191 h 213"/>
                <a:gd name="T24" fmla="*/ 36 w 124"/>
                <a:gd name="T25" fmla="*/ 193 h 213"/>
                <a:gd name="T26" fmla="*/ 46 w 124"/>
                <a:gd name="T27" fmla="*/ 200 h 213"/>
                <a:gd name="T28" fmla="*/ 6 w 124"/>
                <a:gd name="T29" fmla="*/ 187 h 213"/>
                <a:gd name="T30" fmla="*/ 33 w 124"/>
                <a:gd name="T31" fmla="*/ 187 h 213"/>
                <a:gd name="T32" fmla="*/ 15 w 124"/>
                <a:gd name="T33" fmla="*/ 177 h 213"/>
                <a:gd name="T34" fmla="*/ 12 w 124"/>
                <a:gd name="T35" fmla="*/ 176 h 213"/>
                <a:gd name="T36" fmla="*/ 9 w 124"/>
                <a:gd name="T37" fmla="*/ 161 h 213"/>
                <a:gd name="T38" fmla="*/ 5 w 124"/>
                <a:gd name="T39" fmla="*/ 175 h 213"/>
                <a:gd name="T40" fmla="*/ 7 w 124"/>
                <a:gd name="T41" fmla="*/ 172 h 213"/>
                <a:gd name="T42" fmla="*/ 20 w 124"/>
                <a:gd name="T43" fmla="*/ 151 h 213"/>
                <a:gd name="T44" fmla="*/ 15 w 124"/>
                <a:gd name="T45" fmla="*/ 153 h 213"/>
                <a:gd name="T46" fmla="*/ 40 w 124"/>
                <a:gd name="T47" fmla="*/ 141 h 213"/>
                <a:gd name="T48" fmla="*/ 49 w 124"/>
                <a:gd name="T49" fmla="*/ 140 h 213"/>
                <a:gd name="T50" fmla="*/ 39 w 124"/>
                <a:gd name="T51" fmla="*/ 134 h 213"/>
                <a:gd name="T52" fmla="*/ 17 w 124"/>
                <a:gd name="T53" fmla="*/ 142 h 213"/>
                <a:gd name="T54" fmla="*/ 52 w 124"/>
                <a:gd name="T55" fmla="*/ 131 h 213"/>
                <a:gd name="T56" fmla="*/ 37 w 124"/>
                <a:gd name="T57" fmla="*/ 113 h 213"/>
                <a:gd name="T58" fmla="*/ 40 w 124"/>
                <a:gd name="T59" fmla="*/ 103 h 213"/>
                <a:gd name="T60" fmla="*/ 8 w 124"/>
                <a:gd name="T61" fmla="*/ 91 h 213"/>
                <a:gd name="T62" fmla="*/ 49 w 124"/>
                <a:gd name="T63" fmla="*/ 89 h 213"/>
                <a:gd name="T64" fmla="*/ 37 w 124"/>
                <a:gd name="T65" fmla="*/ 82 h 213"/>
                <a:gd name="T66" fmla="*/ 28 w 124"/>
                <a:gd name="T67" fmla="*/ 106 h 213"/>
                <a:gd name="T68" fmla="*/ 21 w 124"/>
                <a:gd name="T69" fmla="*/ 123 h 213"/>
                <a:gd name="T70" fmla="*/ 29 w 124"/>
                <a:gd name="T71" fmla="*/ 116 h 213"/>
                <a:gd name="T72" fmla="*/ 36 w 124"/>
                <a:gd name="T73" fmla="*/ 93 h 213"/>
                <a:gd name="T74" fmla="*/ 47 w 124"/>
                <a:gd name="T75" fmla="*/ 81 h 213"/>
                <a:gd name="T76" fmla="*/ 44 w 124"/>
                <a:gd name="T77" fmla="*/ 76 h 213"/>
                <a:gd name="T78" fmla="*/ 32 w 124"/>
                <a:gd name="T79" fmla="*/ 73 h 213"/>
                <a:gd name="T80" fmla="*/ 18 w 124"/>
                <a:gd name="T81" fmla="*/ 70 h 213"/>
                <a:gd name="T82" fmla="*/ 22 w 124"/>
                <a:gd name="T83" fmla="*/ 68 h 213"/>
                <a:gd name="T84" fmla="*/ 47 w 124"/>
                <a:gd name="T85" fmla="*/ 62 h 213"/>
                <a:gd name="T86" fmla="*/ 54 w 124"/>
                <a:gd name="T87" fmla="*/ 51 h 213"/>
                <a:gd name="T88" fmla="*/ 72 w 124"/>
                <a:gd name="T89" fmla="*/ 50 h 213"/>
                <a:gd name="T90" fmla="*/ 53 w 124"/>
                <a:gd name="T91" fmla="*/ 70 h 213"/>
                <a:gd name="T92" fmla="*/ 54 w 124"/>
                <a:gd name="T93" fmla="*/ 87 h 213"/>
                <a:gd name="T94" fmla="*/ 57 w 124"/>
                <a:gd name="T95" fmla="*/ 92 h 213"/>
                <a:gd name="T96" fmla="*/ 104 w 124"/>
                <a:gd name="T97" fmla="*/ 25 h 213"/>
                <a:gd name="T98" fmla="*/ 98 w 124"/>
                <a:gd name="T99" fmla="*/ 22 h 213"/>
                <a:gd name="T100" fmla="*/ 95 w 124"/>
                <a:gd name="T101" fmla="*/ 22 h 213"/>
                <a:gd name="T102" fmla="*/ 48 w 124"/>
                <a:gd name="T103" fmla="*/ 84 h 213"/>
                <a:gd name="T104" fmla="*/ 43 w 124"/>
                <a:gd name="T105" fmla="*/ 89 h 213"/>
                <a:gd name="T106" fmla="*/ 16 w 124"/>
                <a:gd name="T107" fmla="*/ 1 h 213"/>
                <a:gd name="T108" fmla="*/ 34 w 124"/>
                <a:gd name="T109" fmla="*/ 4 h 213"/>
                <a:gd name="T110" fmla="*/ 42 w 124"/>
                <a:gd name="T111" fmla="*/ 1 h 213"/>
                <a:gd name="T112" fmla="*/ 112 w 124"/>
                <a:gd name="T113" fmla="*/ 14 h 213"/>
                <a:gd name="T114" fmla="*/ 123 w 124"/>
                <a:gd name="T115" fmla="*/ 129 h 213"/>
                <a:gd name="T116" fmla="*/ 55 w 124"/>
                <a:gd name="T117" fmla="*/ 213 h 213"/>
                <a:gd name="T118" fmla="*/ 38 w 124"/>
                <a:gd name="T119" fmla="*/ 209 h 213"/>
                <a:gd name="T120" fmla="*/ 27 w 124"/>
                <a:gd name="T121" fmla="*/ 212 h 213"/>
                <a:gd name="T122" fmla="*/ 19 w 124"/>
                <a:gd name="T123" fmla="*/ 210 h 213"/>
                <a:gd name="T124" fmla="*/ 1 w 124"/>
                <a:gd name="T125" fmla="*/ 21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4" h="213">
                  <a:moveTo>
                    <a:pt x="53" y="211"/>
                  </a:moveTo>
                  <a:cubicBezTo>
                    <a:pt x="53" y="210"/>
                    <a:pt x="53" y="210"/>
                    <a:pt x="52" y="210"/>
                  </a:cubicBezTo>
                  <a:cubicBezTo>
                    <a:pt x="52" y="210"/>
                    <a:pt x="52" y="210"/>
                    <a:pt x="52" y="211"/>
                  </a:cubicBezTo>
                  <a:cubicBezTo>
                    <a:pt x="53" y="211"/>
                    <a:pt x="53" y="211"/>
                    <a:pt x="53" y="211"/>
                  </a:cubicBezTo>
                  <a:close/>
                  <a:moveTo>
                    <a:pt x="46" y="209"/>
                  </a:moveTo>
                  <a:cubicBezTo>
                    <a:pt x="46" y="209"/>
                    <a:pt x="46" y="210"/>
                    <a:pt x="47" y="210"/>
                  </a:cubicBezTo>
                  <a:cubicBezTo>
                    <a:pt x="47" y="210"/>
                    <a:pt x="48" y="210"/>
                    <a:pt x="48" y="209"/>
                  </a:cubicBezTo>
                  <a:cubicBezTo>
                    <a:pt x="48" y="209"/>
                    <a:pt x="47" y="209"/>
                    <a:pt x="47" y="209"/>
                  </a:cubicBezTo>
                  <a:cubicBezTo>
                    <a:pt x="46" y="209"/>
                    <a:pt x="46" y="209"/>
                    <a:pt x="46" y="209"/>
                  </a:cubicBezTo>
                  <a:close/>
                  <a:moveTo>
                    <a:pt x="4" y="209"/>
                  </a:moveTo>
                  <a:cubicBezTo>
                    <a:pt x="4" y="209"/>
                    <a:pt x="4" y="208"/>
                    <a:pt x="3" y="209"/>
                  </a:cubicBezTo>
                  <a:cubicBezTo>
                    <a:pt x="3" y="209"/>
                    <a:pt x="3" y="209"/>
                    <a:pt x="3" y="209"/>
                  </a:cubicBezTo>
                  <a:cubicBezTo>
                    <a:pt x="3" y="210"/>
                    <a:pt x="3" y="210"/>
                    <a:pt x="3" y="210"/>
                  </a:cubicBezTo>
                  <a:cubicBezTo>
                    <a:pt x="3" y="211"/>
                    <a:pt x="3" y="211"/>
                    <a:pt x="3" y="211"/>
                  </a:cubicBezTo>
                  <a:cubicBezTo>
                    <a:pt x="4" y="211"/>
                    <a:pt x="4" y="211"/>
                    <a:pt x="4" y="210"/>
                  </a:cubicBezTo>
                  <a:cubicBezTo>
                    <a:pt x="4" y="210"/>
                    <a:pt x="4" y="209"/>
                    <a:pt x="4" y="209"/>
                  </a:cubicBezTo>
                  <a:close/>
                  <a:moveTo>
                    <a:pt x="31" y="209"/>
                  </a:moveTo>
                  <a:cubicBezTo>
                    <a:pt x="31" y="209"/>
                    <a:pt x="30" y="209"/>
                    <a:pt x="30" y="209"/>
                  </a:cubicBezTo>
                  <a:cubicBezTo>
                    <a:pt x="29" y="208"/>
                    <a:pt x="28" y="208"/>
                    <a:pt x="28" y="208"/>
                  </a:cubicBezTo>
                  <a:cubicBezTo>
                    <a:pt x="28" y="208"/>
                    <a:pt x="28" y="209"/>
                    <a:pt x="28" y="209"/>
                  </a:cubicBezTo>
                  <a:cubicBezTo>
                    <a:pt x="28" y="209"/>
                    <a:pt x="28" y="210"/>
                    <a:pt x="28" y="210"/>
                  </a:cubicBezTo>
                  <a:cubicBezTo>
                    <a:pt x="29" y="210"/>
                    <a:pt x="29" y="210"/>
                    <a:pt x="30" y="210"/>
                  </a:cubicBezTo>
                  <a:cubicBezTo>
                    <a:pt x="30" y="210"/>
                    <a:pt x="31" y="210"/>
                    <a:pt x="31" y="209"/>
                  </a:cubicBezTo>
                  <a:close/>
                  <a:moveTo>
                    <a:pt x="42" y="206"/>
                  </a:moveTo>
                  <a:cubicBezTo>
                    <a:pt x="42" y="207"/>
                    <a:pt x="42" y="207"/>
                    <a:pt x="43" y="207"/>
                  </a:cubicBezTo>
                  <a:cubicBezTo>
                    <a:pt x="43" y="207"/>
                    <a:pt x="43" y="206"/>
                    <a:pt x="43" y="206"/>
                  </a:cubicBezTo>
                  <a:cubicBezTo>
                    <a:pt x="43" y="206"/>
                    <a:pt x="43" y="206"/>
                    <a:pt x="42" y="206"/>
                  </a:cubicBezTo>
                  <a:cubicBezTo>
                    <a:pt x="42" y="206"/>
                    <a:pt x="42" y="206"/>
                    <a:pt x="42" y="206"/>
                  </a:cubicBezTo>
                  <a:close/>
                  <a:moveTo>
                    <a:pt x="48" y="205"/>
                  </a:moveTo>
                  <a:cubicBezTo>
                    <a:pt x="48" y="206"/>
                    <a:pt x="48" y="206"/>
                    <a:pt x="48" y="206"/>
                  </a:cubicBezTo>
                  <a:cubicBezTo>
                    <a:pt x="48" y="206"/>
                    <a:pt x="49" y="206"/>
                    <a:pt x="48" y="207"/>
                  </a:cubicBezTo>
                  <a:cubicBezTo>
                    <a:pt x="48" y="207"/>
                    <a:pt x="48" y="207"/>
                    <a:pt x="47" y="207"/>
                  </a:cubicBezTo>
                  <a:cubicBezTo>
                    <a:pt x="47" y="207"/>
                    <a:pt x="47" y="207"/>
                    <a:pt x="47" y="208"/>
                  </a:cubicBezTo>
                  <a:cubicBezTo>
                    <a:pt x="47" y="208"/>
                    <a:pt x="47" y="208"/>
                    <a:pt x="48" y="208"/>
                  </a:cubicBezTo>
                  <a:cubicBezTo>
                    <a:pt x="48" y="207"/>
                    <a:pt x="49" y="207"/>
                    <a:pt x="49" y="207"/>
                  </a:cubicBezTo>
                  <a:cubicBezTo>
                    <a:pt x="49" y="207"/>
                    <a:pt x="49" y="207"/>
                    <a:pt x="49" y="206"/>
                  </a:cubicBezTo>
                  <a:cubicBezTo>
                    <a:pt x="49" y="206"/>
                    <a:pt x="49" y="206"/>
                    <a:pt x="49" y="205"/>
                  </a:cubicBezTo>
                  <a:cubicBezTo>
                    <a:pt x="48" y="205"/>
                    <a:pt x="48" y="205"/>
                    <a:pt x="48" y="205"/>
                  </a:cubicBezTo>
                  <a:close/>
                  <a:moveTo>
                    <a:pt x="38" y="205"/>
                  </a:moveTo>
                  <a:cubicBezTo>
                    <a:pt x="38" y="205"/>
                    <a:pt x="38" y="205"/>
                    <a:pt x="38" y="205"/>
                  </a:cubicBezTo>
                  <a:cubicBezTo>
                    <a:pt x="38" y="205"/>
                    <a:pt x="38" y="205"/>
                    <a:pt x="38" y="205"/>
                  </a:cubicBezTo>
                  <a:cubicBezTo>
                    <a:pt x="38" y="205"/>
                    <a:pt x="38" y="205"/>
                    <a:pt x="38" y="204"/>
                  </a:cubicBezTo>
                  <a:cubicBezTo>
                    <a:pt x="38" y="204"/>
                    <a:pt x="38" y="204"/>
                    <a:pt x="38" y="204"/>
                  </a:cubicBezTo>
                  <a:cubicBezTo>
                    <a:pt x="38" y="204"/>
                    <a:pt x="38" y="204"/>
                    <a:pt x="38" y="204"/>
                  </a:cubicBezTo>
                  <a:cubicBezTo>
                    <a:pt x="38" y="204"/>
                    <a:pt x="38" y="205"/>
                    <a:pt x="38" y="205"/>
                  </a:cubicBezTo>
                  <a:close/>
                  <a:moveTo>
                    <a:pt x="31" y="205"/>
                  </a:moveTo>
                  <a:cubicBezTo>
                    <a:pt x="32" y="205"/>
                    <a:pt x="32" y="205"/>
                    <a:pt x="32" y="205"/>
                  </a:cubicBezTo>
                  <a:cubicBezTo>
                    <a:pt x="32" y="205"/>
                    <a:pt x="33" y="206"/>
                    <a:pt x="33" y="206"/>
                  </a:cubicBezTo>
                  <a:cubicBezTo>
                    <a:pt x="33" y="206"/>
                    <a:pt x="34" y="206"/>
                    <a:pt x="34" y="205"/>
                  </a:cubicBezTo>
                  <a:cubicBezTo>
                    <a:pt x="33" y="205"/>
                    <a:pt x="33" y="205"/>
                    <a:pt x="33" y="205"/>
                  </a:cubicBezTo>
                  <a:cubicBezTo>
                    <a:pt x="33" y="204"/>
                    <a:pt x="32" y="204"/>
                    <a:pt x="32" y="204"/>
                  </a:cubicBezTo>
                  <a:cubicBezTo>
                    <a:pt x="32" y="204"/>
                    <a:pt x="31" y="204"/>
                    <a:pt x="31" y="205"/>
                  </a:cubicBezTo>
                  <a:close/>
                  <a:moveTo>
                    <a:pt x="34" y="205"/>
                  </a:moveTo>
                  <a:cubicBezTo>
                    <a:pt x="34" y="205"/>
                    <a:pt x="35" y="205"/>
                    <a:pt x="35" y="205"/>
                  </a:cubicBezTo>
                  <a:cubicBezTo>
                    <a:pt x="35" y="205"/>
                    <a:pt x="36" y="205"/>
                    <a:pt x="35" y="204"/>
                  </a:cubicBezTo>
                  <a:cubicBezTo>
                    <a:pt x="35" y="204"/>
                    <a:pt x="35" y="204"/>
                    <a:pt x="35" y="204"/>
                  </a:cubicBezTo>
                  <a:cubicBezTo>
                    <a:pt x="35" y="204"/>
                    <a:pt x="34" y="204"/>
                    <a:pt x="34" y="204"/>
                  </a:cubicBezTo>
                  <a:cubicBezTo>
                    <a:pt x="34" y="204"/>
                    <a:pt x="34" y="204"/>
                    <a:pt x="34" y="205"/>
                  </a:cubicBezTo>
                  <a:close/>
                  <a:moveTo>
                    <a:pt x="40" y="205"/>
                  </a:moveTo>
                  <a:cubicBezTo>
                    <a:pt x="41" y="205"/>
                    <a:pt x="41" y="204"/>
                    <a:pt x="41" y="203"/>
                  </a:cubicBezTo>
                  <a:cubicBezTo>
                    <a:pt x="41" y="203"/>
                    <a:pt x="41" y="203"/>
                    <a:pt x="40" y="203"/>
                  </a:cubicBezTo>
                  <a:cubicBezTo>
                    <a:pt x="40" y="204"/>
                    <a:pt x="40" y="204"/>
                    <a:pt x="40" y="205"/>
                  </a:cubicBezTo>
                  <a:close/>
                  <a:moveTo>
                    <a:pt x="49" y="205"/>
                  </a:moveTo>
                  <a:cubicBezTo>
                    <a:pt x="49" y="205"/>
                    <a:pt x="50" y="205"/>
                    <a:pt x="50" y="205"/>
                  </a:cubicBezTo>
                  <a:cubicBezTo>
                    <a:pt x="51" y="205"/>
                    <a:pt x="51" y="205"/>
                    <a:pt x="51" y="205"/>
                  </a:cubicBezTo>
                  <a:cubicBezTo>
                    <a:pt x="52" y="205"/>
                    <a:pt x="52" y="204"/>
                    <a:pt x="51" y="204"/>
                  </a:cubicBezTo>
                  <a:cubicBezTo>
                    <a:pt x="51" y="204"/>
                    <a:pt x="51" y="203"/>
                    <a:pt x="51" y="203"/>
                  </a:cubicBezTo>
                  <a:cubicBezTo>
                    <a:pt x="50" y="203"/>
                    <a:pt x="49" y="204"/>
                    <a:pt x="49" y="205"/>
                  </a:cubicBezTo>
                  <a:close/>
                  <a:moveTo>
                    <a:pt x="23" y="202"/>
                  </a:moveTo>
                  <a:cubicBezTo>
                    <a:pt x="22" y="202"/>
                    <a:pt x="22" y="203"/>
                    <a:pt x="22" y="203"/>
                  </a:cubicBezTo>
                  <a:cubicBezTo>
                    <a:pt x="23" y="203"/>
                    <a:pt x="24" y="203"/>
                    <a:pt x="25" y="203"/>
                  </a:cubicBezTo>
                  <a:cubicBezTo>
                    <a:pt x="25" y="203"/>
                    <a:pt x="25" y="203"/>
                    <a:pt x="25" y="204"/>
                  </a:cubicBezTo>
                  <a:cubicBezTo>
                    <a:pt x="25" y="205"/>
                    <a:pt x="26" y="205"/>
                    <a:pt x="26" y="205"/>
                  </a:cubicBezTo>
                  <a:cubicBezTo>
                    <a:pt x="27" y="205"/>
                    <a:pt x="27" y="204"/>
                    <a:pt x="26" y="204"/>
                  </a:cubicBezTo>
                  <a:cubicBezTo>
                    <a:pt x="26" y="203"/>
                    <a:pt x="26" y="203"/>
                    <a:pt x="26" y="203"/>
                  </a:cubicBezTo>
                  <a:lnTo>
                    <a:pt x="23" y="202"/>
                  </a:lnTo>
                  <a:close/>
                  <a:moveTo>
                    <a:pt x="45" y="202"/>
                  </a:moveTo>
                  <a:cubicBezTo>
                    <a:pt x="45" y="202"/>
                    <a:pt x="44" y="202"/>
                    <a:pt x="43" y="202"/>
                  </a:cubicBezTo>
                  <a:cubicBezTo>
                    <a:pt x="43" y="202"/>
                    <a:pt x="43" y="203"/>
                    <a:pt x="43" y="203"/>
                  </a:cubicBezTo>
                  <a:cubicBezTo>
                    <a:pt x="43" y="203"/>
                    <a:pt x="43" y="204"/>
                    <a:pt x="43" y="204"/>
                  </a:cubicBezTo>
                  <a:cubicBezTo>
                    <a:pt x="43" y="204"/>
                    <a:pt x="43" y="204"/>
                    <a:pt x="43" y="204"/>
                  </a:cubicBezTo>
                  <a:cubicBezTo>
                    <a:pt x="44" y="204"/>
                    <a:pt x="44" y="204"/>
                    <a:pt x="44" y="205"/>
                  </a:cubicBezTo>
                  <a:cubicBezTo>
                    <a:pt x="44" y="205"/>
                    <a:pt x="44" y="205"/>
                    <a:pt x="44" y="205"/>
                  </a:cubicBezTo>
                  <a:cubicBezTo>
                    <a:pt x="44" y="205"/>
                    <a:pt x="44" y="206"/>
                    <a:pt x="45" y="206"/>
                  </a:cubicBezTo>
                  <a:cubicBezTo>
                    <a:pt x="45" y="206"/>
                    <a:pt x="45" y="205"/>
                    <a:pt x="45" y="205"/>
                  </a:cubicBezTo>
                  <a:cubicBezTo>
                    <a:pt x="45" y="205"/>
                    <a:pt x="45" y="205"/>
                    <a:pt x="45" y="205"/>
                  </a:cubicBezTo>
                  <a:cubicBezTo>
                    <a:pt x="45" y="205"/>
                    <a:pt x="44" y="204"/>
                    <a:pt x="44" y="204"/>
                  </a:cubicBezTo>
                  <a:cubicBezTo>
                    <a:pt x="44" y="204"/>
                    <a:pt x="44" y="204"/>
                    <a:pt x="44" y="204"/>
                  </a:cubicBezTo>
                  <a:cubicBezTo>
                    <a:pt x="44" y="203"/>
                    <a:pt x="44" y="203"/>
                    <a:pt x="45" y="203"/>
                  </a:cubicBezTo>
                  <a:cubicBezTo>
                    <a:pt x="45" y="203"/>
                    <a:pt x="45" y="203"/>
                    <a:pt x="45" y="202"/>
                  </a:cubicBezTo>
                  <a:close/>
                  <a:moveTo>
                    <a:pt x="40" y="202"/>
                  </a:moveTo>
                  <a:cubicBezTo>
                    <a:pt x="40" y="203"/>
                    <a:pt x="40" y="203"/>
                    <a:pt x="40" y="202"/>
                  </a:cubicBezTo>
                  <a:cubicBezTo>
                    <a:pt x="41" y="202"/>
                    <a:pt x="41" y="202"/>
                    <a:pt x="40" y="202"/>
                  </a:cubicBezTo>
                  <a:cubicBezTo>
                    <a:pt x="40" y="201"/>
                    <a:pt x="40" y="202"/>
                    <a:pt x="40" y="202"/>
                  </a:cubicBezTo>
                  <a:cubicBezTo>
                    <a:pt x="39" y="202"/>
                    <a:pt x="40" y="202"/>
                    <a:pt x="40" y="202"/>
                  </a:cubicBezTo>
                  <a:close/>
                  <a:moveTo>
                    <a:pt x="18" y="200"/>
                  </a:moveTo>
                  <a:cubicBezTo>
                    <a:pt x="17" y="200"/>
                    <a:pt x="17" y="199"/>
                    <a:pt x="16" y="200"/>
                  </a:cubicBezTo>
                  <a:cubicBezTo>
                    <a:pt x="15" y="200"/>
                    <a:pt x="14" y="200"/>
                    <a:pt x="14" y="200"/>
                  </a:cubicBezTo>
                  <a:cubicBezTo>
                    <a:pt x="14" y="201"/>
                    <a:pt x="14" y="202"/>
                    <a:pt x="14" y="204"/>
                  </a:cubicBezTo>
                  <a:cubicBezTo>
                    <a:pt x="15" y="205"/>
                    <a:pt x="15" y="205"/>
                    <a:pt x="16" y="205"/>
                  </a:cubicBezTo>
                  <a:cubicBezTo>
                    <a:pt x="17" y="205"/>
                    <a:pt x="18" y="205"/>
                    <a:pt x="18" y="204"/>
                  </a:cubicBezTo>
                  <a:cubicBezTo>
                    <a:pt x="18" y="204"/>
                    <a:pt x="19" y="203"/>
                    <a:pt x="19" y="202"/>
                  </a:cubicBezTo>
                  <a:cubicBezTo>
                    <a:pt x="19" y="202"/>
                    <a:pt x="19" y="201"/>
                    <a:pt x="19" y="201"/>
                  </a:cubicBezTo>
                  <a:cubicBezTo>
                    <a:pt x="19" y="200"/>
                    <a:pt x="18" y="200"/>
                    <a:pt x="18" y="200"/>
                  </a:cubicBezTo>
                  <a:close/>
                  <a:moveTo>
                    <a:pt x="49" y="199"/>
                  </a:moveTo>
                  <a:cubicBezTo>
                    <a:pt x="49" y="199"/>
                    <a:pt x="49" y="199"/>
                    <a:pt x="50" y="199"/>
                  </a:cubicBezTo>
                  <a:cubicBezTo>
                    <a:pt x="50" y="199"/>
                    <a:pt x="50" y="199"/>
                    <a:pt x="50" y="199"/>
                  </a:cubicBezTo>
                  <a:cubicBezTo>
                    <a:pt x="50" y="198"/>
                    <a:pt x="50" y="198"/>
                    <a:pt x="49" y="198"/>
                  </a:cubicBezTo>
                  <a:cubicBezTo>
                    <a:pt x="49" y="198"/>
                    <a:pt x="49" y="199"/>
                    <a:pt x="49" y="199"/>
                  </a:cubicBezTo>
                  <a:cubicBezTo>
                    <a:pt x="49" y="199"/>
                    <a:pt x="49" y="199"/>
                    <a:pt x="49" y="199"/>
                  </a:cubicBezTo>
                  <a:close/>
                  <a:moveTo>
                    <a:pt x="1" y="199"/>
                  </a:moveTo>
                  <a:cubicBezTo>
                    <a:pt x="1" y="199"/>
                    <a:pt x="2" y="199"/>
                    <a:pt x="2" y="199"/>
                  </a:cubicBezTo>
                  <a:cubicBezTo>
                    <a:pt x="2" y="199"/>
                    <a:pt x="2" y="198"/>
                    <a:pt x="2" y="198"/>
                  </a:cubicBezTo>
                  <a:cubicBezTo>
                    <a:pt x="1" y="198"/>
                    <a:pt x="1" y="198"/>
                    <a:pt x="1" y="199"/>
                  </a:cubicBezTo>
                  <a:close/>
                  <a:moveTo>
                    <a:pt x="30" y="197"/>
                  </a:moveTo>
                  <a:cubicBezTo>
                    <a:pt x="30" y="198"/>
                    <a:pt x="30" y="198"/>
                    <a:pt x="30" y="198"/>
                  </a:cubicBezTo>
                  <a:cubicBezTo>
                    <a:pt x="30" y="199"/>
                    <a:pt x="30" y="199"/>
                    <a:pt x="30" y="199"/>
                  </a:cubicBezTo>
                  <a:cubicBezTo>
                    <a:pt x="31" y="200"/>
                    <a:pt x="31" y="200"/>
                    <a:pt x="31" y="199"/>
                  </a:cubicBezTo>
                  <a:cubicBezTo>
                    <a:pt x="32" y="199"/>
                    <a:pt x="32" y="199"/>
                    <a:pt x="32" y="198"/>
                  </a:cubicBezTo>
                  <a:cubicBezTo>
                    <a:pt x="32" y="198"/>
                    <a:pt x="32" y="198"/>
                    <a:pt x="32" y="197"/>
                  </a:cubicBezTo>
                  <a:cubicBezTo>
                    <a:pt x="31" y="197"/>
                    <a:pt x="31" y="197"/>
                    <a:pt x="30" y="197"/>
                  </a:cubicBezTo>
                  <a:close/>
                  <a:moveTo>
                    <a:pt x="34" y="196"/>
                  </a:moveTo>
                  <a:cubicBezTo>
                    <a:pt x="35" y="196"/>
                    <a:pt x="35" y="196"/>
                    <a:pt x="35" y="196"/>
                  </a:cubicBezTo>
                  <a:cubicBezTo>
                    <a:pt x="35" y="195"/>
                    <a:pt x="35" y="195"/>
                    <a:pt x="34" y="195"/>
                  </a:cubicBezTo>
                  <a:cubicBezTo>
                    <a:pt x="34" y="195"/>
                    <a:pt x="34" y="196"/>
                    <a:pt x="34" y="196"/>
                  </a:cubicBezTo>
                  <a:close/>
                  <a:moveTo>
                    <a:pt x="7" y="197"/>
                  </a:moveTo>
                  <a:cubicBezTo>
                    <a:pt x="7" y="197"/>
                    <a:pt x="7" y="197"/>
                    <a:pt x="7" y="197"/>
                  </a:cubicBezTo>
                  <a:cubicBezTo>
                    <a:pt x="8" y="197"/>
                    <a:pt x="8" y="196"/>
                    <a:pt x="8" y="196"/>
                  </a:cubicBezTo>
                  <a:cubicBezTo>
                    <a:pt x="8" y="196"/>
                    <a:pt x="8" y="195"/>
                    <a:pt x="7" y="195"/>
                  </a:cubicBezTo>
                  <a:cubicBezTo>
                    <a:pt x="7" y="195"/>
                    <a:pt x="7" y="195"/>
                    <a:pt x="6" y="195"/>
                  </a:cubicBezTo>
                  <a:cubicBezTo>
                    <a:pt x="6" y="195"/>
                    <a:pt x="5" y="195"/>
                    <a:pt x="6" y="196"/>
                  </a:cubicBezTo>
                  <a:cubicBezTo>
                    <a:pt x="6" y="197"/>
                    <a:pt x="6" y="197"/>
                    <a:pt x="7" y="197"/>
                  </a:cubicBezTo>
                  <a:close/>
                  <a:moveTo>
                    <a:pt x="22" y="196"/>
                  </a:moveTo>
                  <a:cubicBezTo>
                    <a:pt x="22" y="196"/>
                    <a:pt x="23" y="196"/>
                    <a:pt x="23" y="196"/>
                  </a:cubicBezTo>
                  <a:cubicBezTo>
                    <a:pt x="24" y="195"/>
                    <a:pt x="24" y="195"/>
                    <a:pt x="24" y="194"/>
                  </a:cubicBezTo>
                  <a:cubicBezTo>
                    <a:pt x="22" y="194"/>
                    <a:pt x="22" y="195"/>
                    <a:pt x="22" y="196"/>
                  </a:cubicBezTo>
                  <a:close/>
                  <a:moveTo>
                    <a:pt x="15" y="192"/>
                  </a:moveTo>
                  <a:cubicBezTo>
                    <a:pt x="15" y="192"/>
                    <a:pt x="15" y="192"/>
                    <a:pt x="15" y="192"/>
                  </a:cubicBezTo>
                  <a:cubicBezTo>
                    <a:pt x="15" y="191"/>
                    <a:pt x="15" y="191"/>
                    <a:pt x="14" y="192"/>
                  </a:cubicBezTo>
                  <a:cubicBezTo>
                    <a:pt x="14" y="192"/>
                    <a:pt x="14" y="192"/>
                    <a:pt x="15" y="192"/>
                  </a:cubicBezTo>
                  <a:close/>
                  <a:moveTo>
                    <a:pt x="85" y="191"/>
                  </a:moveTo>
                  <a:cubicBezTo>
                    <a:pt x="85" y="190"/>
                    <a:pt x="84" y="190"/>
                    <a:pt x="84" y="190"/>
                  </a:cubicBezTo>
                  <a:cubicBezTo>
                    <a:pt x="84" y="190"/>
                    <a:pt x="83" y="190"/>
                    <a:pt x="83" y="190"/>
                  </a:cubicBezTo>
                  <a:cubicBezTo>
                    <a:pt x="82" y="191"/>
                    <a:pt x="82" y="191"/>
                    <a:pt x="82" y="191"/>
                  </a:cubicBezTo>
                  <a:cubicBezTo>
                    <a:pt x="82" y="192"/>
                    <a:pt x="82" y="192"/>
                    <a:pt x="82" y="193"/>
                  </a:cubicBezTo>
                  <a:cubicBezTo>
                    <a:pt x="83" y="193"/>
                    <a:pt x="83" y="193"/>
                    <a:pt x="84" y="192"/>
                  </a:cubicBezTo>
                  <a:cubicBezTo>
                    <a:pt x="85" y="192"/>
                    <a:pt x="85" y="191"/>
                    <a:pt x="85" y="191"/>
                  </a:cubicBezTo>
                  <a:close/>
                  <a:moveTo>
                    <a:pt x="10" y="191"/>
                  </a:moveTo>
                  <a:cubicBezTo>
                    <a:pt x="11" y="191"/>
                    <a:pt x="11" y="191"/>
                    <a:pt x="12" y="191"/>
                  </a:cubicBezTo>
                  <a:cubicBezTo>
                    <a:pt x="12" y="190"/>
                    <a:pt x="12" y="190"/>
                    <a:pt x="11" y="190"/>
                  </a:cubicBezTo>
                  <a:cubicBezTo>
                    <a:pt x="11" y="190"/>
                    <a:pt x="10" y="190"/>
                    <a:pt x="10" y="191"/>
                  </a:cubicBezTo>
                  <a:close/>
                  <a:moveTo>
                    <a:pt x="4" y="189"/>
                  </a:moveTo>
                  <a:cubicBezTo>
                    <a:pt x="4" y="190"/>
                    <a:pt x="4" y="190"/>
                    <a:pt x="5" y="190"/>
                  </a:cubicBezTo>
                  <a:cubicBezTo>
                    <a:pt x="5" y="190"/>
                    <a:pt x="5" y="190"/>
                    <a:pt x="5" y="189"/>
                  </a:cubicBezTo>
                  <a:cubicBezTo>
                    <a:pt x="5" y="189"/>
                    <a:pt x="4" y="189"/>
                    <a:pt x="4" y="189"/>
                  </a:cubicBezTo>
                  <a:close/>
                  <a:moveTo>
                    <a:pt x="80" y="192"/>
                  </a:moveTo>
                  <a:cubicBezTo>
                    <a:pt x="81" y="191"/>
                    <a:pt x="81" y="191"/>
                    <a:pt x="80" y="190"/>
                  </a:cubicBezTo>
                  <a:cubicBezTo>
                    <a:pt x="80" y="189"/>
                    <a:pt x="79" y="189"/>
                    <a:pt x="79" y="189"/>
                  </a:cubicBezTo>
                  <a:cubicBezTo>
                    <a:pt x="78" y="190"/>
                    <a:pt x="78" y="190"/>
                    <a:pt x="79" y="191"/>
                  </a:cubicBezTo>
                  <a:cubicBezTo>
                    <a:pt x="79" y="191"/>
                    <a:pt x="80" y="192"/>
                    <a:pt x="80" y="192"/>
                  </a:cubicBezTo>
                  <a:close/>
                  <a:moveTo>
                    <a:pt x="33" y="190"/>
                  </a:moveTo>
                  <a:cubicBezTo>
                    <a:pt x="32" y="190"/>
                    <a:pt x="32" y="191"/>
                    <a:pt x="32" y="191"/>
                  </a:cubicBezTo>
                  <a:cubicBezTo>
                    <a:pt x="33" y="191"/>
                    <a:pt x="32" y="191"/>
                    <a:pt x="32" y="192"/>
                  </a:cubicBezTo>
                  <a:cubicBezTo>
                    <a:pt x="32" y="191"/>
                    <a:pt x="32" y="191"/>
                    <a:pt x="31" y="191"/>
                  </a:cubicBezTo>
                  <a:cubicBezTo>
                    <a:pt x="31" y="190"/>
                    <a:pt x="31" y="190"/>
                    <a:pt x="31" y="189"/>
                  </a:cubicBezTo>
                  <a:cubicBezTo>
                    <a:pt x="30" y="189"/>
                    <a:pt x="30" y="190"/>
                    <a:pt x="30" y="190"/>
                  </a:cubicBezTo>
                  <a:cubicBezTo>
                    <a:pt x="30" y="191"/>
                    <a:pt x="29" y="191"/>
                    <a:pt x="29" y="192"/>
                  </a:cubicBezTo>
                  <a:cubicBezTo>
                    <a:pt x="28" y="192"/>
                    <a:pt x="28" y="192"/>
                    <a:pt x="28" y="192"/>
                  </a:cubicBezTo>
                  <a:cubicBezTo>
                    <a:pt x="28" y="192"/>
                    <a:pt x="27" y="192"/>
                    <a:pt x="27" y="192"/>
                  </a:cubicBezTo>
                  <a:cubicBezTo>
                    <a:pt x="28" y="193"/>
                    <a:pt x="28" y="194"/>
                    <a:pt x="29" y="194"/>
                  </a:cubicBezTo>
                  <a:cubicBezTo>
                    <a:pt x="30" y="194"/>
                    <a:pt x="30" y="195"/>
                    <a:pt x="30" y="196"/>
                  </a:cubicBezTo>
                  <a:cubicBezTo>
                    <a:pt x="31" y="196"/>
                    <a:pt x="31" y="196"/>
                    <a:pt x="31" y="196"/>
                  </a:cubicBezTo>
                  <a:cubicBezTo>
                    <a:pt x="31" y="196"/>
                    <a:pt x="32" y="195"/>
                    <a:pt x="32" y="195"/>
                  </a:cubicBezTo>
                  <a:cubicBezTo>
                    <a:pt x="32" y="195"/>
                    <a:pt x="32" y="195"/>
                    <a:pt x="32" y="195"/>
                  </a:cubicBezTo>
                  <a:cubicBezTo>
                    <a:pt x="32" y="195"/>
                    <a:pt x="33" y="195"/>
                    <a:pt x="33" y="195"/>
                  </a:cubicBezTo>
                  <a:cubicBezTo>
                    <a:pt x="34" y="194"/>
                    <a:pt x="34" y="193"/>
                    <a:pt x="34" y="193"/>
                  </a:cubicBezTo>
                  <a:cubicBezTo>
                    <a:pt x="35" y="192"/>
                    <a:pt x="35" y="191"/>
                    <a:pt x="35" y="191"/>
                  </a:cubicBezTo>
                  <a:cubicBezTo>
                    <a:pt x="36" y="191"/>
                    <a:pt x="36" y="191"/>
                    <a:pt x="36" y="191"/>
                  </a:cubicBezTo>
                  <a:cubicBezTo>
                    <a:pt x="36" y="191"/>
                    <a:pt x="36" y="191"/>
                    <a:pt x="36" y="191"/>
                  </a:cubicBezTo>
                  <a:cubicBezTo>
                    <a:pt x="37" y="191"/>
                    <a:pt x="37" y="190"/>
                    <a:pt x="36" y="190"/>
                  </a:cubicBezTo>
                  <a:cubicBezTo>
                    <a:pt x="36" y="190"/>
                    <a:pt x="36" y="190"/>
                    <a:pt x="36" y="190"/>
                  </a:cubicBezTo>
                  <a:cubicBezTo>
                    <a:pt x="35" y="189"/>
                    <a:pt x="35" y="189"/>
                    <a:pt x="34" y="189"/>
                  </a:cubicBezTo>
                  <a:cubicBezTo>
                    <a:pt x="33" y="189"/>
                    <a:pt x="33" y="189"/>
                    <a:pt x="33" y="190"/>
                  </a:cubicBezTo>
                  <a:close/>
                  <a:moveTo>
                    <a:pt x="18" y="190"/>
                  </a:moveTo>
                  <a:cubicBezTo>
                    <a:pt x="18" y="190"/>
                    <a:pt x="19" y="190"/>
                    <a:pt x="19" y="189"/>
                  </a:cubicBezTo>
                  <a:cubicBezTo>
                    <a:pt x="19" y="189"/>
                    <a:pt x="19" y="189"/>
                    <a:pt x="19" y="189"/>
                  </a:cubicBezTo>
                  <a:cubicBezTo>
                    <a:pt x="18" y="189"/>
                    <a:pt x="18" y="189"/>
                    <a:pt x="18" y="189"/>
                  </a:cubicBezTo>
                  <a:cubicBezTo>
                    <a:pt x="18" y="189"/>
                    <a:pt x="18" y="190"/>
                    <a:pt x="18" y="190"/>
                  </a:cubicBezTo>
                  <a:close/>
                  <a:moveTo>
                    <a:pt x="8" y="189"/>
                  </a:moveTo>
                  <a:cubicBezTo>
                    <a:pt x="8" y="189"/>
                    <a:pt x="8" y="189"/>
                    <a:pt x="9" y="189"/>
                  </a:cubicBezTo>
                  <a:cubicBezTo>
                    <a:pt x="9" y="189"/>
                    <a:pt x="9" y="189"/>
                    <a:pt x="9" y="189"/>
                  </a:cubicBezTo>
                  <a:cubicBezTo>
                    <a:pt x="9" y="189"/>
                    <a:pt x="9" y="189"/>
                    <a:pt x="9" y="189"/>
                  </a:cubicBezTo>
                  <a:cubicBezTo>
                    <a:pt x="9" y="189"/>
                    <a:pt x="8" y="189"/>
                    <a:pt x="8" y="189"/>
                  </a:cubicBezTo>
                  <a:close/>
                  <a:moveTo>
                    <a:pt x="29" y="189"/>
                  </a:moveTo>
                  <a:cubicBezTo>
                    <a:pt x="29" y="189"/>
                    <a:pt x="29" y="189"/>
                    <a:pt x="29" y="188"/>
                  </a:cubicBezTo>
                  <a:cubicBezTo>
                    <a:pt x="29" y="188"/>
                    <a:pt x="28" y="188"/>
                    <a:pt x="28" y="188"/>
                  </a:cubicBezTo>
                  <a:cubicBezTo>
                    <a:pt x="28" y="188"/>
                    <a:pt x="28" y="189"/>
                    <a:pt x="28" y="189"/>
                  </a:cubicBezTo>
                  <a:cubicBezTo>
                    <a:pt x="28" y="189"/>
                    <a:pt x="28" y="189"/>
                    <a:pt x="29" y="189"/>
                  </a:cubicBezTo>
                  <a:close/>
                  <a:moveTo>
                    <a:pt x="43" y="189"/>
                  </a:moveTo>
                  <a:cubicBezTo>
                    <a:pt x="43" y="189"/>
                    <a:pt x="42" y="189"/>
                    <a:pt x="42" y="189"/>
                  </a:cubicBezTo>
                  <a:cubicBezTo>
                    <a:pt x="42" y="189"/>
                    <a:pt x="41" y="189"/>
                    <a:pt x="41" y="188"/>
                  </a:cubicBezTo>
                  <a:cubicBezTo>
                    <a:pt x="40" y="188"/>
                    <a:pt x="40" y="189"/>
                    <a:pt x="40" y="189"/>
                  </a:cubicBezTo>
                  <a:cubicBezTo>
                    <a:pt x="40" y="190"/>
                    <a:pt x="40" y="190"/>
                    <a:pt x="41" y="190"/>
                  </a:cubicBezTo>
                  <a:cubicBezTo>
                    <a:pt x="41" y="190"/>
                    <a:pt x="41" y="190"/>
                    <a:pt x="41" y="191"/>
                  </a:cubicBezTo>
                  <a:cubicBezTo>
                    <a:pt x="42" y="191"/>
                    <a:pt x="42" y="191"/>
                    <a:pt x="42" y="191"/>
                  </a:cubicBezTo>
                  <a:cubicBezTo>
                    <a:pt x="42" y="192"/>
                    <a:pt x="42" y="192"/>
                    <a:pt x="41" y="192"/>
                  </a:cubicBezTo>
                  <a:cubicBezTo>
                    <a:pt x="41" y="192"/>
                    <a:pt x="40" y="192"/>
                    <a:pt x="40" y="191"/>
                  </a:cubicBezTo>
                  <a:cubicBezTo>
                    <a:pt x="40" y="191"/>
                    <a:pt x="40" y="191"/>
                    <a:pt x="39" y="190"/>
                  </a:cubicBezTo>
                  <a:cubicBezTo>
                    <a:pt x="39" y="189"/>
                    <a:pt x="38" y="188"/>
                    <a:pt x="37" y="188"/>
                  </a:cubicBezTo>
                  <a:cubicBezTo>
                    <a:pt x="37" y="189"/>
                    <a:pt x="37" y="189"/>
                    <a:pt x="37" y="189"/>
                  </a:cubicBezTo>
                  <a:cubicBezTo>
                    <a:pt x="37" y="189"/>
                    <a:pt x="37" y="189"/>
                    <a:pt x="37" y="190"/>
                  </a:cubicBezTo>
                  <a:cubicBezTo>
                    <a:pt x="38" y="190"/>
                    <a:pt x="38" y="190"/>
                    <a:pt x="38" y="190"/>
                  </a:cubicBezTo>
                  <a:cubicBezTo>
                    <a:pt x="38" y="190"/>
                    <a:pt x="38" y="190"/>
                    <a:pt x="38" y="190"/>
                  </a:cubicBezTo>
                  <a:cubicBezTo>
                    <a:pt x="38" y="191"/>
                    <a:pt x="38" y="191"/>
                    <a:pt x="38" y="191"/>
                  </a:cubicBezTo>
                  <a:cubicBezTo>
                    <a:pt x="39" y="191"/>
                    <a:pt x="39" y="191"/>
                    <a:pt x="39" y="191"/>
                  </a:cubicBezTo>
                  <a:cubicBezTo>
                    <a:pt x="39" y="191"/>
                    <a:pt x="39" y="192"/>
                    <a:pt x="39" y="192"/>
                  </a:cubicBezTo>
                  <a:cubicBezTo>
                    <a:pt x="38" y="192"/>
                    <a:pt x="38" y="193"/>
                    <a:pt x="38" y="193"/>
                  </a:cubicBezTo>
                  <a:cubicBezTo>
                    <a:pt x="37" y="193"/>
                    <a:pt x="37" y="192"/>
                    <a:pt x="37" y="192"/>
                  </a:cubicBezTo>
                  <a:cubicBezTo>
                    <a:pt x="37" y="192"/>
                    <a:pt x="37" y="192"/>
                    <a:pt x="37" y="192"/>
                  </a:cubicBezTo>
                  <a:cubicBezTo>
                    <a:pt x="36" y="192"/>
                    <a:pt x="36" y="192"/>
                    <a:pt x="36" y="193"/>
                  </a:cubicBezTo>
                  <a:cubicBezTo>
                    <a:pt x="36" y="193"/>
                    <a:pt x="36" y="193"/>
                    <a:pt x="36" y="193"/>
                  </a:cubicBezTo>
                  <a:cubicBezTo>
                    <a:pt x="36" y="193"/>
                    <a:pt x="37" y="194"/>
                    <a:pt x="37" y="194"/>
                  </a:cubicBezTo>
                  <a:cubicBezTo>
                    <a:pt x="38" y="194"/>
                    <a:pt x="38" y="195"/>
                    <a:pt x="38" y="195"/>
                  </a:cubicBezTo>
                  <a:cubicBezTo>
                    <a:pt x="38" y="196"/>
                    <a:pt x="38" y="196"/>
                    <a:pt x="38" y="197"/>
                  </a:cubicBezTo>
                  <a:cubicBezTo>
                    <a:pt x="37" y="197"/>
                    <a:pt x="37" y="198"/>
                    <a:pt x="37" y="198"/>
                  </a:cubicBezTo>
                  <a:cubicBezTo>
                    <a:pt x="37" y="199"/>
                    <a:pt x="37" y="199"/>
                    <a:pt x="37" y="199"/>
                  </a:cubicBezTo>
                  <a:cubicBezTo>
                    <a:pt x="38" y="200"/>
                    <a:pt x="38" y="200"/>
                    <a:pt x="38" y="200"/>
                  </a:cubicBezTo>
                  <a:cubicBezTo>
                    <a:pt x="39" y="200"/>
                    <a:pt x="39" y="200"/>
                    <a:pt x="40" y="199"/>
                  </a:cubicBezTo>
                  <a:cubicBezTo>
                    <a:pt x="40" y="199"/>
                    <a:pt x="41" y="198"/>
                    <a:pt x="41" y="199"/>
                  </a:cubicBezTo>
                  <a:cubicBezTo>
                    <a:pt x="42" y="199"/>
                    <a:pt x="42" y="199"/>
                    <a:pt x="42" y="200"/>
                  </a:cubicBezTo>
                  <a:cubicBezTo>
                    <a:pt x="42" y="200"/>
                    <a:pt x="42" y="201"/>
                    <a:pt x="43" y="201"/>
                  </a:cubicBezTo>
                  <a:cubicBezTo>
                    <a:pt x="43" y="201"/>
                    <a:pt x="43" y="200"/>
                    <a:pt x="44" y="200"/>
                  </a:cubicBezTo>
                  <a:cubicBezTo>
                    <a:pt x="44" y="200"/>
                    <a:pt x="44" y="199"/>
                    <a:pt x="44" y="199"/>
                  </a:cubicBezTo>
                  <a:cubicBezTo>
                    <a:pt x="45" y="199"/>
                    <a:pt x="45" y="199"/>
                    <a:pt x="45" y="199"/>
                  </a:cubicBezTo>
                  <a:cubicBezTo>
                    <a:pt x="45" y="200"/>
                    <a:pt x="45" y="200"/>
                    <a:pt x="45" y="200"/>
                  </a:cubicBezTo>
                  <a:cubicBezTo>
                    <a:pt x="45" y="200"/>
                    <a:pt x="45" y="201"/>
                    <a:pt x="45" y="201"/>
                  </a:cubicBezTo>
                  <a:cubicBezTo>
                    <a:pt x="46" y="201"/>
                    <a:pt x="46" y="201"/>
                    <a:pt x="46" y="201"/>
                  </a:cubicBezTo>
                  <a:cubicBezTo>
                    <a:pt x="46" y="201"/>
                    <a:pt x="46" y="201"/>
                    <a:pt x="46" y="200"/>
                  </a:cubicBezTo>
                  <a:cubicBezTo>
                    <a:pt x="46" y="200"/>
                    <a:pt x="46" y="200"/>
                    <a:pt x="47" y="200"/>
                  </a:cubicBezTo>
                  <a:cubicBezTo>
                    <a:pt x="47" y="199"/>
                    <a:pt x="47" y="199"/>
                    <a:pt x="47" y="198"/>
                  </a:cubicBezTo>
                  <a:cubicBezTo>
                    <a:pt x="48" y="198"/>
                    <a:pt x="48" y="198"/>
                    <a:pt x="48" y="197"/>
                  </a:cubicBezTo>
                  <a:cubicBezTo>
                    <a:pt x="47" y="197"/>
                    <a:pt x="46" y="197"/>
                    <a:pt x="45" y="197"/>
                  </a:cubicBezTo>
                  <a:cubicBezTo>
                    <a:pt x="45" y="196"/>
                    <a:pt x="44" y="195"/>
                    <a:pt x="43" y="195"/>
                  </a:cubicBezTo>
                  <a:cubicBezTo>
                    <a:pt x="44" y="195"/>
                    <a:pt x="44" y="194"/>
                    <a:pt x="44" y="194"/>
                  </a:cubicBezTo>
                  <a:cubicBezTo>
                    <a:pt x="45" y="193"/>
                    <a:pt x="45" y="193"/>
                    <a:pt x="45" y="192"/>
                  </a:cubicBezTo>
                  <a:cubicBezTo>
                    <a:pt x="45" y="191"/>
                    <a:pt x="44" y="192"/>
                    <a:pt x="44" y="192"/>
                  </a:cubicBezTo>
                  <a:cubicBezTo>
                    <a:pt x="44" y="192"/>
                    <a:pt x="44" y="192"/>
                    <a:pt x="44" y="192"/>
                  </a:cubicBezTo>
                  <a:cubicBezTo>
                    <a:pt x="43" y="191"/>
                    <a:pt x="43" y="191"/>
                    <a:pt x="44" y="191"/>
                  </a:cubicBezTo>
                  <a:cubicBezTo>
                    <a:pt x="44" y="191"/>
                    <a:pt x="44" y="191"/>
                    <a:pt x="44" y="191"/>
                  </a:cubicBezTo>
                  <a:cubicBezTo>
                    <a:pt x="44" y="191"/>
                    <a:pt x="44" y="190"/>
                    <a:pt x="43" y="190"/>
                  </a:cubicBezTo>
                  <a:cubicBezTo>
                    <a:pt x="43" y="190"/>
                    <a:pt x="43" y="190"/>
                    <a:pt x="43" y="190"/>
                  </a:cubicBezTo>
                  <a:cubicBezTo>
                    <a:pt x="44" y="189"/>
                    <a:pt x="44" y="189"/>
                    <a:pt x="44" y="188"/>
                  </a:cubicBezTo>
                  <a:cubicBezTo>
                    <a:pt x="44" y="188"/>
                    <a:pt x="43" y="188"/>
                    <a:pt x="43" y="188"/>
                  </a:cubicBezTo>
                  <a:cubicBezTo>
                    <a:pt x="43" y="189"/>
                    <a:pt x="43" y="189"/>
                    <a:pt x="43" y="189"/>
                  </a:cubicBezTo>
                  <a:close/>
                  <a:moveTo>
                    <a:pt x="6" y="187"/>
                  </a:moveTo>
                  <a:cubicBezTo>
                    <a:pt x="6" y="187"/>
                    <a:pt x="6" y="188"/>
                    <a:pt x="7" y="188"/>
                  </a:cubicBezTo>
                  <a:cubicBezTo>
                    <a:pt x="7" y="187"/>
                    <a:pt x="6" y="187"/>
                    <a:pt x="6" y="187"/>
                  </a:cubicBezTo>
                  <a:close/>
                  <a:moveTo>
                    <a:pt x="44" y="186"/>
                  </a:moveTo>
                  <a:cubicBezTo>
                    <a:pt x="44" y="185"/>
                    <a:pt x="44" y="185"/>
                    <a:pt x="44" y="185"/>
                  </a:cubicBezTo>
                  <a:cubicBezTo>
                    <a:pt x="44" y="185"/>
                    <a:pt x="44" y="185"/>
                    <a:pt x="44" y="185"/>
                  </a:cubicBezTo>
                  <a:cubicBezTo>
                    <a:pt x="44" y="185"/>
                    <a:pt x="44" y="186"/>
                    <a:pt x="44" y="186"/>
                  </a:cubicBezTo>
                  <a:close/>
                  <a:moveTo>
                    <a:pt x="30" y="184"/>
                  </a:moveTo>
                  <a:cubicBezTo>
                    <a:pt x="30" y="185"/>
                    <a:pt x="30" y="185"/>
                    <a:pt x="29" y="186"/>
                  </a:cubicBezTo>
                  <a:cubicBezTo>
                    <a:pt x="29" y="186"/>
                    <a:pt x="29" y="187"/>
                    <a:pt x="29" y="188"/>
                  </a:cubicBezTo>
                  <a:cubicBezTo>
                    <a:pt x="29" y="187"/>
                    <a:pt x="29" y="187"/>
                    <a:pt x="30" y="188"/>
                  </a:cubicBezTo>
                  <a:cubicBezTo>
                    <a:pt x="30" y="188"/>
                    <a:pt x="30" y="188"/>
                    <a:pt x="30" y="188"/>
                  </a:cubicBezTo>
                  <a:cubicBezTo>
                    <a:pt x="30" y="188"/>
                    <a:pt x="31" y="189"/>
                    <a:pt x="31" y="189"/>
                  </a:cubicBezTo>
                  <a:cubicBezTo>
                    <a:pt x="31" y="189"/>
                    <a:pt x="31" y="189"/>
                    <a:pt x="31" y="189"/>
                  </a:cubicBezTo>
                  <a:cubicBezTo>
                    <a:pt x="31" y="189"/>
                    <a:pt x="32" y="189"/>
                    <a:pt x="32" y="189"/>
                  </a:cubicBezTo>
                  <a:cubicBezTo>
                    <a:pt x="32" y="189"/>
                    <a:pt x="32" y="188"/>
                    <a:pt x="32" y="188"/>
                  </a:cubicBezTo>
                  <a:cubicBezTo>
                    <a:pt x="32" y="188"/>
                    <a:pt x="32" y="188"/>
                    <a:pt x="32" y="187"/>
                  </a:cubicBezTo>
                  <a:cubicBezTo>
                    <a:pt x="32" y="187"/>
                    <a:pt x="32" y="187"/>
                    <a:pt x="33" y="187"/>
                  </a:cubicBezTo>
                  <a:cubicBezTo>
                    <a:pt x="33" y="186"/>
                    <a:pt x="33" y="186"/>
                    <a:pt x="32" y="186"/>
                  </a:cubicBezTo>
                  <a:cubicBezTo>
                    <a:pt x="32" y="186"/>
                    <a:pt x="32" y="186"/>
                    <a:pt x="32" y="186"/>
                  </a:cubicBezTo>
                  <a:cubicBezTo>
                    <a:pt x="31" y="187"/>
                    <a:pt x="31" y="187"/>
                    <a:pt x="31" y="186"/>
                  </a:cubicBezTo>
                  <a:cubicBezTo>
                    <a:pt x="31" y="186"/>
                    <a:pt x="31" y="185"/>
                    <a:pt x="31" y="185"/>
                  </a:cubicBezTo>
                  <a:cubicBezTo>
                    <a:pt x="31" y="185"/>
                    <a:pt x="31" y="185"/>
                    <a:pt x="31" y="184"/>
                  </a:cubicBezTo>
                  <a:cubicBezTo>
                    <a:pt x="31" y="184"/>
                    <a:pt x="31" y="184"/>
                    <a:pt x="31" y="184"/>
                  </a:cubicBezTo>
                  <a:cubicBezTo>
                    <a:pt x="31" y="184"/>
                    <a:pt x="30" y="184"/>
                    <a:pt x="30" y="184"/>
                  </a:cubicBezTo>
                  <a:close/>
                  <a:moveTo>
                    <a:pt x="19" y="177"/>
                  </a:moveTo>
                  <a:cubicBezTo>
                    <a:pt x="19" y="177"/>
                    <a:pt x="20" y="177"/>
                    <a:pt x="20" y="178"/>
                  </a:cubicBezTo>
                  <a:cubicBezTo>
                    <a:pt x="20" y="178"/>
                    <a:pt x="21" y="178"/>
                    <a:pt x="21" y="178"/>
                  </a:cubicBezTo>
                  <a:cubicBezTo>
                    <a:pt x="21" y="178"/>
                    <a:pt x="21" y="177"/>
                    <a:pt x="20" y="177"/>
                  </a:cubicBezTo>
                  <a:cubicBezTo>
                    <a:pt x="20" y="177"/>
                    <a:pt x="19" y="177"/>
                    <a:pt x="19" y="177"/>
                  </a:cubicBezTo>
                  <a:lnTo>
                    <a:pt x="19" y="177"/>
                  </a:lnTo>
                  <a:close/>
                  <a:moveTo>
                    <a:pt x="39" y="177"/>
                  </a:moveTo>
                  <a:cubicBezTo>
                    <a:pt x="39" y="177"/>
                    <a:pt x="39" y="176"/>
                    <a:pt x="39" y="176"/>
                  </a:cubicBezTo>
                  <a:cubicBezTo>
                    <a:pt x="39" y="177"/>
                    <a:pt x="39" y="177"/>
                    <a:pt x="39" y="177"/>
                  </a:cubicBezTo>
                  <a:close/>
                  <a:moveTo>
                    <a:pt x="15" y="177"/>
                  </a:moveTo>
                  <a:cubicBezTo>
                    <a:pt x="16" y="177"/>
                    <a:pt x="16" y="177"/>
                    <a:pt x="17" y="178"/>
                  </a:cubicBezTo>
                  <a:cubicBezTo>
                    <a:pt x="17" y="177"/>
                    <a:pt x="17" y="177"/>
                    <a:pt x="16" y="176"/>
                  </a:cubicBezTo>
                  <a:cubicBezTo>
                    <a:pt x="16" y="176"/>
                    <a:pt x="15" y="176"/>
                    <a:pt x="15" y="177"/>
                  </a:cubicBezTo>
                  <a:close/>
                  <a:moveTo>
                    <a:pt x="22" y="178"/>
                  </a:moveTo>
                  <a:cubicBezTo>
                    <a:pt x="22" y="178"/>
                    <a:pt x="23" y="177"/>
                    <a:pt x="23" y="177"/>
                  </a:cubicBezTo>
                  <a:cubicBezTo>
                    <a:pt x="23" y="177"/>
                    <a:pt x="22" y="177"/>
                    <a:pt x="22" y="176"/>
                  </a:cubicBezTo>
                  <a:cubicBezTo>
                    <a:pt x="22" y="176"/>
                    <a:pt x="22" y="176"/>
                    <a:pt x="22" y="176"/>
                  </a:cubicBezTo>
                  <a:cubicBezTo>
                    <a:pt x="21" y="176"/>
                    <a:pt x="21" y="176"/>
                    <a:pt x="22" y="177"/>
                  </a:cubicBezTo>
                  <a:cubicBezTo>
                    <a:pt x="22" y="177"/>
                    <a:pt x="22" y="177"/>
                    <a:pt x="22" y="178"/>
                  </a:cubicBezTo>
                  <a:close/>
                  <a:moveTo>
                    <a:pt x="36" y="176"/>
                  </a:moveTo>
                  <a:cubicBezTo>
                    <a:pt x="36" y="176"/>
                    <a:pt x="36" y="176"/>
                    <a:pt x="36" y="176"/>
                  </a:cubicBezTo>
                  <a:cubicBezTo>
                    <a:pt x="37" y="176"/>
                    <a:pt x="37" y="176"/>
                    <a:pt x="37" y="176"/>
                  </a:cubicBezTo>
                  <a:cubicBezTo>
                    <a:pt x="37" y="176"/>
                    <a:pt x="36" y="176"/>
                    <a:pt x="36" y="176"/>
                  </a:cubicBezTo>
                  <a:cubicBezTo>
                    <a:pt x="36" y="176"/>
                    <a:pt x="36" y="176"/>
                    <a:pt x="36" y="176"/>
                  </a:cubicBezTo>
                  <a:close/>
                  <a:moveTo>
                    <a:pt x="10" y="177"/>
                  </a:moveTo>
                  <a:cubicBezTo>
                    <a:pt x="10" y="177"/>
                    <a:pt x="11" y="177"/>
                    <a:pt x="11" y="177"/>
                  </a:cubicBezTo>
                  <a:cubicBezTo>
                    <a:pt x="11" y="177"/>
                    <a:pt x="11" y="177"/>
                    <a:pt x="12" y="176"/>
                  </a:cubicBezTo>
                  <a:cubicBezTo>
                    <a:pt x="12" y="176"/>
                    <a:pt x="12" y="176"/>
                    <a:pt x="13" y="176"/>
                  </a:cubicBezTo>
                  <a:cubicBezTo>
                    <a:pt x="12" y="176"/>
                    <a:pt x="12" y="175"/>
                    <a:pt x="12" y="175"/>
                  </a:cubicBezTo>
                  <a:cubicBezTo>
                    <a:pt x="12" y="175"/>
                    <a:pt x="11" y="175"/>
                    <a:pt x="11" y="175"/>
                  </a:cubicBezTo>
                  <a:cubicBezTo>
                    <a:pt x="11" y="176"/>
                    <a:pt x="11" y="176"/>
                    <a:pt x="10" y="177"/>
                  </a:cubicBezTo>
                  <a:close/>
                  <a:moveTo>
                    <a:pt x="26" y="175"/>
                  </a:moveTo>
                  <a:cubicBezTo>
                    <a:pt x="27" y="175"/>
                    <a:pt x="27" y="175"/>
                    <a:pt x="27" y="175"/>
                  </a:cubicBezTo>
                  <a:cubicBezTo>
                    <a:pt x="27" y="175"/>
                    <a:pt x="27" y="174"/>
                    <a:pt x="26" y="175"/>
                  </a:cubicBezTo>
                  <a:cubicBezTo>
                    <a:pt x="26" y="175"/>
                    <a:pt x="26" y="175"/>
                    <a:pt x="26" y="175"/>
                  </a:cubicBezTo>
                  <a:close/>
                  <a:moveTo>
                    <a:pt x="8" y="170"/>
                  </a:moveTo>
                  <a:cubicBezTo>
                    <a:pt x="8" y="169"/>
                    <a:pt x="8" y="169"/>
                    <a:pt x="8" y="169"/>
                  </a:cubicBezTo>
                  <a:cubicBezTo>
                    <a:pt x="9" y="168"/>
                    <a:pt x="9" y="168"/>
                    <a:pt x="9" y="167"/>
                  </a:cubicBezTo>
                  <a:cubicBezTo>
                    <a:pt x="9" y="167"/>
                    <a:pt x="9" y="166"/>
                    <a:pt x="9" y="166"/>
                  </a:cubicBezTo>
                  <a:cubicBezTo>
                    <a:pt x="9" y="165"/>
                    <a:pt x="9" y="165"/>
                    <a:pt x="9" y="164"/>
                  </a:cubicBezTo>
                  <a:cubicBezTo>
                    <a:pt x="9" y="163"/>
                    <a:pt x="9" y="163"/>
                    <a:pt x="10" y="162"/>
                  </a:cubicBezTo>
                  <a:cubicBezTo>
                    <a:pt x="11" y="162"/>
                    <a:pt x="11" y="161"/>
                    <a:pt x="11" y="161"/>
                  </a:cubicBezTo>
                  <a:cubicBezTo>
                    <a:pt x="11" y="160"/>
                    <a:pt x="10" y="160"/>
                    <a:pt x="10" y="160"/>
                  </a:cubicBezTo>
                  <a:cubicBezTo>
                    <a:pt x="9" y="160"/>
                    <a:pt x="9" y="160"/>
                    <a:pt x="9" y="161"/>
                  </a:cubicBezTo>
                  <a:cubicBezTo>
                    <a:pt x="9" y="161"/>
                    <a:pt x="9" y="161"/>
                    <a:pt x="9" y="162"/>
                  </a:cubicBezTo>
                  <a:cubicBezTo>
                    <a:pt x="9" y="162"/>
                    <a:pt x="9" y="163"/>
                    <a:pt x="9" y="163"/>
                  </a:cubicBezTo>
                  <a:cubicBezTo>
                    <a:pt x="8" y="163"/>
                    <a:pt x="8" y="163"/>
                    <a:pt x="8" y="163"/>
                  </a:cubicBezTo>
                  <a:cubicBezTo>
                    <a:pt x="8" y="164"/>
                    <a:pt x="8" y="164"/>
                    <a:pt x="8" y="164"/>
                  </a:cubicBezTo>
                  <a:cubicBezTo>
                    <a:pt x="8" y="164"/>
                    <a:pt x="8" y="165"/>
                    <a:pt x="8" y="165"/>
                  </a:cubicBezTo>
                  <a:cubicBezTo>
                    <a:pt x="8" y="165"/>
                    <a:pt x="7" y="166"/>
                    <a:pt x="7" y="166"/>
                  </a:cubicBezTo>
                  <a:cubicBezTo>
                    <a:pt x="7" y="166"/>
                    <a:pt x="7" y="166"/>
                    <a:pt x="6" y="166"/>
                  </a:cubicBezTo>
                  <a:cubicBezTo>
                    <a:pt x="6" y="166"/>
                    <a:pt x="6" y="166"/>
                    <a:pt x="6" y="167"/>
                  </a:cubicBezTo>
                  <a:cubicBezTo>
                    <a:pt x="7" y="167"/>
                    <a:pt x="7" y="167"/>
                    <a:pt x="7" y="168"/>
                  </a:cubicBezTo>
                  <a:cubicBezTo>
                    <a:pt x="7" y="168"/>
                    <a:pt x="7" y="168"/>
                    <a:pt x="6" y="168"/>
                  </a:cubicBezTo>
                  <a:cubicBezTo>
                    <a:pt x="6" y="168"/>
                    <a:pt x="6" y="169"/>
                    <a:pt x="6" y="169"/>
                  </a:cubicBezTo>
                  <a:cubicBezTo>
                    <a:pt x="6" y="169"/>
                    <a:pt x="6" y="170"/>
                    <a:pt x="6" y="170"/>
                  </a:cubicBezTo>
                  <a:cubicBezTo>
                    <a:pt x="6" y="170"/>
                    <a:pt x="6" y="171"/>
                    <a:pt x="6" y="171"/>
                  </a:cubicBezTo>
                  <a:cubicBezTo>
                    <a:pt x="6" y="171"/>
                    <a:pt x="6" y="171"/>
                    <a:pt x="6" y="171"/>
                  </a:cubicBezTo>
                  <a:cubicBezTo>
                    <a:pt x="6" y="171"/>
                    <a:pt x="5" y="172"/>
                    <a:pt x="5" y="172"/>
                  </a:cubicBezTo>
                  <a:cubicBezTo>
                    <a:pt x="5" y="172"/>
                    <a:pt x="5" y="173"/>
                    <a:pt x="5" y="173"/>
                  </a:cubicBezTo>
                  <a:cubicBezTo>
                    <a:pt x="5" y="174"/>
                    <a:pt x="5" y="175"/>
                    <a:pt x="5" y="175"/>
                  </a:cubicBezTo>
                  <a:cubicBezTo>
                    <a:pt x="5" y="175"/>
                    <a:pt x="4" y="176"/>
                    <a:pt x="4" y="176"/>
                  </a:cubicBezTo>
                  <a:cubicBezTo>
                    <a:pt x="4" y="176"/>
                    <a:pt x="4" y="177"/>
                    <a:pt x="4" y="177"/>
                  </a:cubicBezTo>
                  <a:cubicBezTo>
                    <a:pt x="4" y="177"/>
                    <a:pt x="5" y="178"/>
                    <a:pt x="5" y="178"/>
                  </a:cubicBezTo>
                  <a:cubicBezTo>
                    <a:pt x="5" y="179"/>
                    <a:pt x="5" y="180"/>
                    <a:pt x="6" y="180"/>
                  </a:cubicBezTo>
                  <a:cubicBezTo>
                    <a:pt x="6" y="180"/>
                    <a:pt x="6" y="180"/>
                    <a:pt x="5" y="181"/>
                  </a:cubicBezTo>
                  <a:cubicBezTo>
                    <a:pt x="5" y="181"/>
                    <a:pt x="5" y="181"/>
                    <a:pt x="5" y="182"/>
                  </a:cubicBezTo>
                  <a:cubicBezTo>
                    <a:pt x="5" y="182"/>
                    <a:pt x="5" y="183"/>
                    <a:pt x="5" y="183"/>
                  </a:cubicBezTo>
                  <a:cubicBezTo>
                    <a:pt x="5" y="183"/>
                    <a:pt x="5" y="184"/>
                    <a:pt x="5" y="184"/>
                  </a:cubicBezTo>
                  <a:cubicBezTo>
                    <a:pt x="6" y="184"/>
                    <a:pt x="6" y="183"/>
                    <a:pt x="6" y="183"/>
                  </a:cubicBezTo>
                  <a:cubicBezTo>
                    <a:pt x="6" y="182"/>
                    <a:pt x="6" y="182"/>
                    <a:pt x="6" y="182"/>
                  </a:cubicBezTo>
                  <a:cubicBezTo>
                    <a:pt x="7" y="181"/>
                    <a:pt x="7" y="181"/>
                    <a:pt x="7" y="181"/>
                  </a:cubicBezTo>
                  <a:cubicBezTo>
                    <a:pt x="8" y="181"/>
                    <a:pt x="8" y="180"/>
                    <a:pt x="8" y="180"/>
                  </a:cubicBezTo>
                  <a:cubicBezTo>
                    <a:pt x="8" y="179"/>
                    <a:pt x="7" y="179"/>
                    <a:pt x="7" y="179"/>
                  </a:cubicBezTo>
                  <a:cubicBezTo>
                    <a:pt x="7" y="178"/>
                    <a:pt x="7" y="178"/>
                    <a:pt x="6" y="178"/>
                  </a:cubicBezTo>
                  <a:cubicBezTo>
                    <a:pt x="6" y="177"/>
                    <a:pt x="7" y="176"/>
                    <a:pt x="7" y="176"/>
                  </a:cubicBezTo>
                  <a:cubicBezTo>
                    <a:pt x="7" y="175"/>
                    <a:pt x="7" y="175"/>
                    <a:pt x="7" y="174"/>
                  </a:cubicBezTo>
                  <a:cubicBezTo>
                    <a:pt x="7" y="173"/>
                    <a:pt x="7" y="173"/>
                    <a:pt x="7" y="172"/>
                  </a:cubicBezTo>
                  <a:cubicBezTo>
                    <a:pt x="7" y="172"/>
                    <a:pt x="7" y="171"/>
                    <a:pt x="7" y="171"/>
                  </a:cubicBezTo>
                  <a:lnTo>
                    <a:pt x="8" y="170"/>
                  </a:lnTo>
                  <a:close/>
                  <a:moveTo>
                    <a:pt x="13" y="161"/>
                  </a:moveTo>
                  <a:cubicBezTo>
                    <a:pt x="13" y="162"/>
                    <a:pt x="14" y="162"/>
                    <a:pt x="14" y="162"/>
                  </a:cubicBezTo>
                  <a:cubicBezTo>
                    <a:pt x="15" y="162"/>
                    <a:pt x="15" y="161"/>
                    <a:pt x="15" y="160"/>
                  </a:cubicBezTo>
                  <a:cubicBezTo>
                    <a:pt x="14" y="160"/>
                    <a:pt x="14" y="159"/>
                    <a:pt x="14" y="159"/>
                  </a:cubicBezTo>
                  <a:cubicBezTo>
                    <a:pt x="13" y="159"/>
                    <a:pt x="13" y="160"/>
                    <a:pt x="13" y="160"/>
                  </a:cubicBezTo>
                  <a:cubicBezTo>
                    <a:pt x="13" y="161"/>
                    <a:pt x="13" y="161"/>
                    <a:pt x="13" y="161"/>
                  </a:cubicBezTo>
                  <a:close/>
                  <a:moveTo>
                    <a:pt x="95" y="158"/>
                  </a:moveTo>
                  <a:cubicBezTo>
                    <a:pt x="94" y="158"/>
                    <a:pt x="94" y="158"/>
                    <a:pt x="94" y="158"/>
                  </a:cubicBezTo>
                  <a:cubicBezTo>
                    <a:pt x="94" y="158"/>
                    <a:pt x="94" y="158"/>
                    <a:pt x="93" y="158"/>
                  </a:cubicBezTo>
                  <a:cubicBezTo>
                    <a:pt x="94" y="159"/>
                    <a:pt x="94" y="159"/>
                    <a:pt x="94" y="159"/>
                  </a:cubicBezTo>
                  <a:cubicBezTo>
                    <a:pt x="95" y="159"/>
                    <a:pt x="95" y="158"/>
                    <a:pt x="95" y="158"/>
                  </a:cubicBezTo>
                  <a:close/>
                  <a:moveTo>
                    <a:pt x="20" y="151"/>
                  </a:moveTo>
                  <a:cubicBezTo>
                    <a:pt x="20" y="151"/>
                    <a:pt x="20" y="151"/>
                    <a:pt x="20" y="151"/>
                  </a:cubicBezTo>
                  <a:cubicBezTo>
                    <a:pt x="21" y="151"/>
                    <a:pt x="21" y="151"/>
                    <a:pt x="21" y="151"/>
                  </a:cubicBezTo>
                  <a:cubicBezTo>
                    <a:pt x="21" y="151"/>
                    <a:pt x="21" y="151"/>
                    <a:pt x="20" y="151"/>
                  </a:cubicBezTo>
                  <a:cubicBezTo>
                    <a:pt x="20" y="151"/>
                    <a:pt x="20" y="151"/>
                    <a:pt x="20" y="151"/>
                  </a:cubicBezTo>
                  <a:cubicBezTo>
                    <a:pt x="20" y="151"/>
                    <a:pt x="20" y="151"/>
                    <a:pt x="20" y="151"/>
                  </a:cubicBezTo>
                  <a:close/>
                  <a:moveTo>
                    <a:pt x="20" y="149"/>
                  </a:moveTo>
                  <a:cubicBezTo>
                    <a:pt x="20" y="150"/>
                    <a:pt x="20" y="150"/>
                    <a:pt x="20" y="150"/>
                  </a:cubicBezTo>
                  <a:cubicBezTo>
                    <a:pt x="20" y="150"/>
                    <a:pt x="20" y="150"/>
                    <a:pt x="20" y="150"/>
                  </a:cubicBezTo>
                  <a:cubicBezTo>
                    <a:pt x="21" y="150"/>
                    <a:pt x="21" y="150"/>
                    <a:pt x="20" y="149"/>
                  </a:cubicBezTo>
                  <a:lnTo>
                    <a:pt x="20" y="149"/>
                  </a:lnTo>
                  <a:cubicBezTo>
                    <a:pt x="20" y="149"/>
                    <a:pt x="20" y="149"/>
                    <a:pt x="20" y="149"/>
                  </a:cubicBezTo>
                  <a:close/>
                  <a:moveTo>
                    <a:pt x="16" y="145"/>
                  </a:moveTo>
                  <a:cubicBezTo>
                    <a:pt x="16" y="145"/>
                    <a:pt x="16" y="145"/>
                    <a:pt x="16" y="145"/>
                  </a:cubicBezTo>
                  <a:cubicBezTo>
                    <a:pt x="16" y="145"/>
                    <a:pt x="15" y="145"/>
                    <a:pt x="15" y="145"/>
                  </a:cubicBezTo>
                  <a:cubicBezTo>
                    <a:pt x="15" y="146"/>
                    <a:pt x="15" y="146"/>
                    <a:pt x="15" y="146"/>
                  </a:cubicBezTo>
                  <a:cubicBezTo>
                    <a:pt x="16" y="147"/>
                    <a:pt x="16" y="147"/>
                    <a:pt x="16" y="148"/>
                  </a:cubicBezTo>
                  <a:cubicBezTo>
                    <a:pt x="16" y="148"/>
                    <a:pt x="17" y="149"/>
                    <a:pt x="16" y="150"/>
                  </a:cubicBezTo>
                  <a:cubicBezTo>
                    <a:pt x="16" y="151"/>
                    <a:pt x="16" y="151"/>
                    <a:pt x="16" y="152"/>
                  </a:cubicBezTo>
                  <a:cubicBezTo>
                    <a:pt x="16" y="152"/>
                    <a:pt x="16" y="152"/>
                    <a:pt x="16" y="153"/>
                  </a:cubicBezTo>
                  <a:cubicBezTo>
                    <a:pt x="16" y="153"/>
                    <a:pt x="16" y="153"/>
                    <a:pt x="15" y="153"/>
                  </a:cubicBezTo>
                  <a:cubicBezTo>
                    <a:pt x="16" y="153"/>
                    <a:pt x="16" y="153"/>
                    <a:pt x="17" y="152"/>
                  </a:cubicBezTo>
                  <a:cubicBezTo>
                    <a:pt x="17" y="152"/>
                    <a:pt x="18" y="152"/>
                    <a:pt x="18" y="151"/>
                  </a:cubicBezTo>
                  <a:cubicBezTo>
                    <a:pt x="18" y="150"/>
                    <a:pt x="17" y="149"/>
                    <a:pt x="17" y="148"/>
                  </a:cubicBezTo>
                  <a:cubicBezTo>
                    <a:pt x="17" y="147"/>
                    <a:pt x="17" y="146"/>
                    <a:pt x="16" y="145"/>
                  </a:cubicBezTo>
                  <a:close/>
                  <a:moveTo>
                    <a:pt x="18" y="145"/>
                  </a:moveTo>
                  <a:cubicBezTo>
                    <a:pt x="19" y="145"/>
                    <a:pt x="19" y="145"/>
                    <a:pt x="19" y="144"/>
                  </a:cubicBezTo>
                  <a:cubicBezTo>
                    <a:pt x="19" y="144"/>
                    <a:pt x="19" y="144"/>
                    <a:pt x="19" y="144"/>
                  </a:cubicBezTo>
                  <a:cubicBezTo>
                    <a:pt x="18" y="144"/>
                    <a:pt x="18" y="144"/>
                    <a:pt x="18" y="144"/>
                  </a:cubicBezTo>
                  <a:cubicBezTo>
                    <a:pt x="18" y="144"/>
                    <a:pt x="18" y="144"/>
                    <a:pt x="18" y="145"/>
                  </a:cubicBezTo>
                  <a:close/>
                  <a:moveTo>
                    <a:pt x="55" y="143"/>
                  </a:moveTo>
                  <a:cubicBezTo>
                    <a:pt x="54" y="142"/>
                    <a:pt x="54" y="142"/>
                    <a:pt x="54" y="142"/>
                  </a:cubicBezTo>
                  <a:cubicBezTo>
                    <a:pt x="53" y="142"/>
                    <a:pt x="53" y="142"/>
                    <a:pt x="53" y="142"/>
                  </a:cubicBezTo>
                  <a:cubicBezTo>
                    <a:pt x="52" y="142"/>
                    <a:pt x="52" y="143"/>
                    <a:pt x="53" y="143"/>
                  </a:cubicBezTo>
                  <a:cubicBezTo>
                    <a:pt x="53" y="144"/>
                    <a:pt x="53" y="144"/>
                    <a:pt x="54" y="144"/>
                  </a:cubicBezTo>
                  <a:cubicBezTo>
                    <a:pt x="54" y="144"/>
                    <a:pt x="54" y="144"/>
                    <a:pt x="55" y="144"/>
                  </a:cubicBezTo>
                  <a:cubicBezTo>
                    <a:pt x="55" y="144"/>
                    <a:pt x="55" y="143"/>
                    <a:pt x="55" y="143"/>
                  </a:cubicBezTo>
                  <a:close/>
                  <a:moveTo>
                    <a:pt x="40" y="141"/>
                  </a:moveTo>
                  <a:cubicBezTo>
                    <a:pt x="40" y="141"/>
                    <a:pt x="40" y="141"/>
                    <a:pt x="40" y="141"/>
                  </a:cubicBezTo>
                  <a:cubicBezTo>
                    <a:pt x="40" y="141"/>
                    <a:pt x="40" y="141"/>
                    <a:pt x="40" y="141"/>
                  </a:cubicBezTo>
                  <a:close/>
                  <a:moveTo>
                    <a:pt x="24" y="144"/>
                  </a:moveTo>
                  <a:cubicBezTo>
                    <a:pt x="24" y="144"/>
                    <a:pt x="24" y="144"/>
                    <a:pt x="24" y="144"/>
                  </a:cubicBezTo>
                  <a:cubicBezTo>
                    <a:pt x="25" y="144"/>
                    <a:pt x="25" y="143"/>
                    <a:pt x="25" y="143"/>
                  </a:cubicBezTo>
                  <a:cubicBezTo>
                    <a:pt x="25" y="142"/>
                    <a:pt x="25" y="141"/>
                    <a:pt x="25" y="141"/>
                  </a:cubicBezTo>
                  <a:cubicBezTo>
                    <a:pt x="25" y="141"/>
                    <a:pt x="24" y="141"/>
                    <a:pt x="24" y="141"/>
                  </a:cubicBezTo>
                  <a:cubicBezTo>
                    <a:pt x="24" y="141"/>
                    <a:pt x="24" y="141"/>
                    <a:pt x="24" y="142"/>
                  </a:cubicBezTo>
                  <a:cubicBezTo>
                    <a:pt x="24" y="142"/>
                    <a:pt x="24" y="142"/>
                    <a:pt x="24" y="143"/>
                  </a:cubicBezTo>
                  <a:cubicBezTo>
                    <a:pt x="24" y="143"/>
                    <a:pt x="24" y="144"/>
                    <a:pt x="24" y="144"/>
                  </a:cubicBezTo>
                  <a:close/>
                  <a:moveTo>
                    <a:pt x="27" y="139"/>
                  </a:moveTo>
                  <a:cubicBezTo>
                    <a:pt x="28" y="140"/>
                    <a:pt x="28" y="140"/>
                    <a:pt x="28" y="139"/>
                  </a:cubicBezTo>
                  <a:cubicBezTo>
                    <a:pt x="28" y="139"/>
                    <a:pt x="28" y="139"/>
                    <a:pt x="28" y="139"/>
                  </a:cubicBezTo>
                  <a:cubicBezTo>
                    <a:pt x="28" y="138"/>
                    <a:pt x="27" y="139"/>
                    <a:pt x="27" y="139"/>
                  </a:cubicBezTo>
                  <a:close/>
                  <a:moveTo>
                    <a:pt x="49" y="139"/>
                  </a:moveTo>
                  <a:cubicBezTo>
                    <a:pt x="49" y="139"/>
                    <a:pt x="49" y="140"/>
                    <a:pt x="49" y="140"/>
                  </a:cubicBezTo>
                  <a:cubicBezTo>
                    <a:pt x="49" y="140"/>
                    <a:pt x="49" y="140"/>
                    <a:pt x="49" y="140"/>
                  </a:cubicBezTo>
                  <a:cubicBezTo>
                    <a:pt x="49" y="140"/>
                    <a:pt x="50" y="141"/>
                    <a:pt x="50" y="141"/>
                  </a:cubicBezTo>
                  <a:cubicBezTo>
                    <a:pt x="51" y="141"/>
                    <a:pt x="51" y="141"/>
                    <a:pt x="52" y="141"/>
                  </a:cubicBezTo>
                  <a:cubicBezTo>
                    <a:pt x="52" y="140"/>
                    <a:pt x="52" y="140"/>
                    <a:pt x="52" y="140"/>
                  </a:cubicBezTo>
                  <a:cubicBezTo>
                    <a:pt x="52" y="139"/>
                    <a:pt x="52" y="139"/>
                    <a:pt x="52" y="139"/>
                  </a:cubicBezTo>
                  <a:cubicBezTo>
                    <a:pt x="52" y="138"/>
                    <a:pt x="52" y="139"/>
                    <a:pt x="51" y="139"/>
                  </a:cubicBezTo>
                  <a:cubicBezTo>
                    <a:pt x="51" y="139"/>
                    <a:pt x="50" y="139"/>
                    <a:pt x="49" y="139"/>
                  </a:cubicBezTo>
                  <a:close/>
                  <a:moveTo>
                    <a:pt x="42" y="134"/>
                  </a:moveTo>
                  <a:cubicBezTo>
                    <a:pt x="42" y="134"/>
                    <a:pt x="42" y="134"/>
                    <a:pt x="43" y="134"/>
                  </a:cubicBezTo>
                  <a:cubicBezTo>
                    <a:pt x="43" y="134"/>
                    <a:pt x="43" y="134"/>
                    <a:pt x="43" y="133"/>
                  </a:cubicBezTo>
                  <a:cubicBezTo>
                    <a:pt x="43" y="133"/>
                    <a:pt x="43" y="133"/>
                    <a:pt x="43" y="133"/>
                  </a:cubicBezTo>
                  <a:cubicBezTo>
                    <a:pt x="43" y="133"/>
                    <a:pt x="43" y="133"/>
                    <a:pt x="43" y="133"/>
                  </a:cubicBezTo>
                  <a:cubicBezTo>
                    <a:pt x="43" y="133"/>
                    <a:pt x="43" y="133"/>
                    <a:pt x="42" y="133"/>
                  </a:cubicBezTo>
                  <a:cubicBezTo>
                    <a:pt x="42" y="133"/>
                    <a:pt x="42" y="133"/>
                    <a:pt x="42" y="134"/>
                  </a:cubicBezTo>
                  <a:close/>
                  <a:moveTo>
                    <a:pt x="35" y="134"/>
                  </a:moveTo>
                  <a:cubicBezTo>
                    <a:pt x="35" y="134"/>
                    <a:pt x="36" y="135"/>
                    <a:pt x="36" y="135"/>
                  </a:cubicBezTo>
                  <a:cubicBezTo>
                    <a:pt x="37" y="135"/>
                    <a:pt x="37" y="135"/>
                    <a:pt x="38" y="135"/>
                  </a:cubicBezTo>
                  <a:cubicBezTo>
                    <a:pt x="39" y="135"/>
                    <a:pt x="39" y="135"/>
                    <a:pt x="39" y="134"/>
                  </a:cubicBezTo>
                  <a:cubicBezTo>
                    <a:pt x="39" y="134"/>
                    <a:pt x="39" y="133"/>
                    <a:pt x="38" y="133"/>
                  </a:cubicBezTo>
                  <a:cubicBezTo>
                    <a:pt x="37" y="132"/>
                    <a:pt x="36" y="132"/>
                    <a:pt x="36" y="133"/>
                  </a:cubicBezTo>
                  <a:cubicBezTo>
                    <a:pt x="35" y="133"/>
                    <a:pt x="35" y="133"/>
                    <a:pt x="35" y="134"/>
                  </a:cubicBezTo>
                  <a:close/>
                  <a:moveTo>
                    <a:pt x="22" y="133"/>
                  </a:moveTo>
                  <a:cubicBezTo>
                    <a:pt x="22" y="133"/>
                    <a:pt x="22" y="132"/>
                    <a:pt x="22" y="132"/>
                  </a:cubicBezTo>
                  <a:cubicBezTo>
                    <a:pt x="22" y="132"/>
                    <a:pt x="22" y="132"/>
                    <a:pt x="22" y="132"/>
                  </a:cubicBezTo>
                  <a:cubicBezTo>
                    <a:pt x="22" y="131"/>
                    <a:pt x="22" y="131"/>
                    <a:pt x="22" y="131"/>
                  </a:cubicBezTo>
                  <a:cubicBezTo>
                    <a:pt x="22" y="130"/>
                    <a:pt x="21" y="130"/>
                    <a:pt x="21" y="130"/>
                  </a:cubicBezTo>
                  <a:cubicBezTo>
                    <a:pt x="20" y="130"/>
                    <a:pt x="20" y="131"/>
                    <a:pt x="19" y="131"/>
                  </a:cubicBezTo>
                  <a:cubicBezTo>
                    <a:pt x="19" y="132"/>
                    <a:pt x="18" y="133"/>
                    <a:pt x="18" y="134"/>
                  </a:cubicBezTo>
                  <a:cubicBezTo>
                    <a:pt x="18" y="134"/>
                    <a:pt x="18" y="134"/>
                    <a:pt x="18" y="135"/>
                  </a:cubicBezTo>
                  <a:cubicBezTo>
                    <a:pt x="18" y="135"/>
                    <a:pt x="18" y="135"/>
                    <a:pt x="18" y="135"/>
                  </a:cubicBezTo>
                  <a:cubicBezTo>
                    <a:pt x="18" y="136"/>
                    <a:pt x="18" y="136"/>
                    <a:pt x="18" y="137"/>
                  </a:cubicBezTo>
                  <a:cubicBezTo>
                    <a:pt x="18" y="137"/>
                    <a:pt x="18" y="138"/>
                    <a:pt x="18" y="138"/>
                  </a:cubicBezTo>
                  <a:cubicBezTo>
                    <a:pt x="18" y="138"/>
                    <a:pt x="17" y="139"/>
                    <a:pt x="17" y="139"/>
                  </a:cubicBezTo>
                  <a:cubicBezTo>
                    <a:pt x="17" y="140"/>
                    <a:pt x="17" y="140"/>
                    <a:pt x="16" y="140"/>
                  </a:cubicBezTo>
                  <a:cubicBezTo>
                    <a:pt x="16" y="141"/>
                    <a:pt x="16" y="142"/>
                    <a:pt x="17" y="142"/>
                  </a:cubicBezTo>
                  <a:cubicBezTo>
                    <a:pt x="17" y="142"/>
                    <a:pt x="18" y="141"/>
                    <a:pt x="18" y="140"/>
                  </a:cubicBezTo>
                  <a:cubicBezTo>
                    <a:pt x="19" y="140"/>
                    <a:pt x="19" y="139"/>
                    <a:pt x="19" y="138"/>
                  </a:cubicBezTo>
                  <a:cubicBezTo>
                    <a:pt x="19" y="137"/>
                    <a:pt x="20" y="137"/>
                    <a:pt x="20" y="136"/>
                  </a:cubicBezTo>
                  <a:cubicBezTo>
                    <a:pt x="21" y="137"/>
                    <a:pt x="21" y="137"/>
                    <a:pt x="21" y="137"/>
                  </a:cubicBezTo>
                  <a:cubicBezTo>
                    <a:pt x="22" y="138"/>
                    <a:pt x="22" y="138"/>
                    <a:pt x="23" y="138"/>
                  </a:cubicBezTo>
                  <a:cubicBezTo>
                    <a:pt x="23" y="137"/>
                    <a:pt x="22" y="136"/>
                    <a:pt x="22" y="135"/>
                  </a:cubicBezTo>
                  <a:cubicBezTo>
                    <a:pt x="22" y="135"/>
                    <a:pt x="22" y="134"/>
                    <a:pt x="22" y="133"/>
                  </a:cubicBezTo>
                  <a:close/>
                  <a:moveTo>
                    <a:pt x="50" y="129"/>
                  </a:moveTo>
                  <a:cubicBezTo>
                    <a:pt x="50" y="130"/>
                    <a:pt x="50" y="131"/>
                    <a:pt x="50" y="132"/>
                  </a:cubicBezTo>
                  <a:cubicBezTo>
                    <a:pt x="50" y="133"/>
                    <a:pt x="50" y="134"/>
                    <a:pt x="51" y="135"/>
                  </a:cubicBezTo>
                  <a:cubicBezTo>
                    <a:pt x="51" y="134"/>
                    <a:pt x="52" y="134"/>
                    <a:pt x="52" y="134"/>
                  </a:cubicBezTo>
                  <a:cubicBezTo>
                    <a:pt x="52" y="134"/>
                    <a:pt x="53" y="134"/>
                    <a:pt x="53" y="135"/>
                  </a:cubicBezTo>
                  <a:cubicBezTo>
                    <a:pt x="53" y="135"/>
                    <a:pt x="54" y="135"/>
                    <a:pt x="54" y="135"/>
                  </a:cubicBezTo>
                  <a:cubicBezTo>
                    <a:pt x="54" y="135"/>
                    <a:pt x="55" y="135"/>
                    <a:pt x="55" y="134"/>
                  </a:cubicBezTo>
                  <a:cubicBezTo>
                    <a:pt x="55" y="134"/>
                    <a:pt x="54" y="134"/>
                    <a:pt x="54" y="134"/>
                  </a:cubicBezTo>
                  <a:cubicBezTo>
                    <a:pt x="53" y="134"/>
                    <a:pt x="53" y="133"/>
                    <a:pt x="53" y="133"/>
                  </a:cubicBezTo>
                  <a:cubicBezTo>
                    <a:pt x="52" y="133"/>
                    <a:pt x="52" y="132"/>
                    <a:pt x="52" y="131"/>
                  </a:cubicBezTo>
                  <a:cubicBezTo>
                    <a:pt x="51" y="130"/>
                    <a:pt x="51" y="130"/>
                    <a:pt x="51" y="129"/>
                  </a:cubicBezTo>
                  <a:lnTo>
                    <a:pt x="50" y="129"/>
                  </a:lnTo>
                  <a:close/>
                  <a:moveTo>
                    <a:pt x="43" y="128"/>
                  </a:moveTo>
                  <a:cubicBezTo>
                    <a:pt x="43" y="128"/>
                    <a:pt x="43" y="128"/>
                    <a:pt x="43" y="128"/>
                  </a:cubicBezTo>
                  <a:cubicBezTo>
                    <a:pt x="43" y="128"/>
                    <a:pt x="43" y="128"/>
                    <a:pt x="43" y="127"/>
                  </a:cubicBezTo>
                  <a:lnTo>
                    <a:pt x="43" y="127"/>
                  </a:lnTo>
                  <a:cubicBezTo>
                    <a:pt x="42" y="128"/>
                    <a:pt x="42" y="128"/>
                    <a:pt x="43" y="128"/>
                  </a:cubicBezTo>
                  <a:close/>
                  <a:moveTo>
                    <a:pt x="38" y="125"/>
                  </a:moveTo>
                  <a:cubicBezTo>
                    <a:pt x="38" y="125"/>
                    <a:pt x="38" y="125"/>
                    <a:pt x="38" y="124"/>
                  </a:cubicBezTo>
                  <a:cubicBezTo>
                    <a:pt x="38" y="124"/>
                    <a:pt x="38" y="124"/>
                    <a:pt x="38" y="124"/>
                  </a:cubicBezTo>
                  <a:cubicBezTo>
                    <a:pt x="38" y="124"/>
                    <a:pt x="38" y="124"/>
                    <a:pt x="38" y="124"/>
                  </a:cubicBezTo>
                  <a:cubicBezTo>
                    <a:pt x="38" y="124"/>
                    <a:pt x="38" y="125"/>
                    <a:pt x="38" y="125"/>
                  </a:cubicBezTo>
                  <a:close/>
                  <a:moveTo>
                    <a:pt x="46" y="116"/>
                  </a:moveTo>
                  <a:cubicBezTo>
                    <a:pt x="46" y="116"/>
                    <a:pt x="46" y="115"/>
                    <a:pt x="46" y="115"/>
                  </a:cubicBezTo>
                  <a:cubicBezTo>
                    <a:pt x="46" y="114"/>
                    <a:pt x="45" y="114"/>
                    <a:pt x="45" y="115"/>
                  </a:cubicBezTo>
                  <a:cubicBezTo>
                    <a:pt x="45" y="116"/>
                    <a:pt x="45" y="116"/>
                    <a:pt x="46" y="116"/>
                  </a:cubicBezTo>
                  <a:close/>
                  <a:moveTo>
                    <a:pt x="37" y="113"/>
                  </a:moveTo>
                  <a:cubicBezTo>
                    <a:pt x="37" y="112"/>
                    <a:pt x="37" y="112"/>
                    <a:pt x="36" y="113"/>
                  </a:cubicBezTo>
                  <a:cubicBezTo>
                    <a:pt x="35" y="113"/>
                    <a:pt x="35" y="113"/>
                    <a:pt x="35" y="113"/>
                  </a:cubicBezTo>
                  <a:cubicBezTo>
                    <a:pt x="35" y="114"/>
                    <a:pt x="36" y="114"/>
                    <a:pt x="36" y="114"/>
                  </a:cubicBezTo>
                  <a:cubicBezTo>
                    <a:pt x="36" y="114"/>
                    <a:pt x="37" y="114"/>
                    <a:pt x="37" y="114"/>
                  </a:cubicBezTo>
                  <a:cubicBezTo>
                    <a:pt x="37" y="114"/>
                    <a:pt x="37" y="114"/>
                    <a:pt x="37" y="113"/>
                  </a:cubicBezTo>
                  <a:close/>
                  <a:moveTo>
                    <a:pt x="51" y="112"/>
                  </a:moveTo>
                  <a:cubicBezTo>
                    <a:pt x="51" y="112"/>
                    <a:pt x="51" y="111"/>
                    <a:pt x="51" y="110"/>
                  </a:cubicBezTo>
                  <a:cubicBezTo>
                    <a:pt x="51" y="110"/>
                    <a:pt x="51" y="111"/>
                    <a:pt x="51" y="112"/>
                  </a:cubicBezTo>
                  <a:close/>
                  <a:moveTo>
                    <a:pt x="40" y="103"/>
                  </a:moveTo>
                  <a:cubicBezTo>
                    <a:pt x="40" y="104"/>
                    <a:pt x="40" y="104"/>
                    <a:pt x="40" y="105"/>
                  </a:cubicBezTo>
                  <a:cubicBezTo>
                    <a:pt x="40" y="105"/>
                    <a:pt x="40" y="105"/>
                    <a:pt x="41" y="106"/>
                  </a:cubicBezTo>
                  <a:cubicBezTo>
                    <a:pt x="41" y="106"/>
                    <a:pt x="41" y="106"/>
                    <a:pt x="41" y="105"/>
                  </a:cubicBezTo>
                  <a:cubicBezTo>
                    <a:pt x="41" y="105"/>
                    <a:pt x="42" y="105"/>
                    <a:pt x="42" y="105"/>
                  </a:cubicBezTo>
                  <a:cubicBezTo>
                    <a:pt x="42" y="105"/>
                    <a:pt x="42" y="105"/>
                    <a:pt x="42" y="106"/>
                  </a:cubicBezTo>
                  <a:cubicBezTo>
                    <a:pt x="43" y="106"/>
                    <a:pt x="43" y="106"/>
                    <a:pt x="43" y="106"/>
                  </a:cubicBezTo>
                  <a:cubicBezTo>
                    <a:pt x="43" y="106"/>
                    <a:pt x="44" y="106"/>
                    <a:pt x="44" y="105"/>
                  </a:cubicBezTo>
                  <a:cubicBezTo>
                    <a:pt x="43" y="103"/>
                    <a:pt x="42" y="102"/>
                    <a:pt x="40" y="103"/>
                  </a:cubicBezTo>
                  <a:close/>
                  <a:moveTo>
                    <a:pt x="38" y="104"/>
                  </a:moveTo>
                  <a:cubicBezTo>
                    <a:pt x="38" y="104"/>
                    <a:pt x="38" y="104"/>
                    <a:pt x="38" y="104"/>
                  </a:cubicBezTo>
                  <a:cubicBezTo>
                    <a:pt x="39" y="104"/>
                    <a:pt x="39" y="103"/>
                    <a:pt x="39" y="103"/>
                  </a:cubicBezTo>
                  <a:cubicBezTo>
                    <a:pt x="39" y="103"/>
                    <a:pt x="40" y="103"/>
                    <a:pt x="40" y="102"/>
                  </a:cubicBezTo>
                  <a:cubicBezTo>
                    <a:pt x="39" y="101"/>
                    <a:pt x="38" y="101"/>
                    <a:pt x="38" y="102"/>
                  </a:cubicBezTo>
                  <a:cubicBezTo>
                    <a:pt x="37" y="103"/>
                    <a:pt x="37" y="103"/>
                    <a:pt x="38" y="104"/>
                  </a:cubicBezTo>
                  <a:close/>
                  <a:moveTo>
                    <a:pt x="40" y="100"/>
                  </a:moveTo>
                  <a:cubicBezTo>
                    <a:pt x="40" y="100"/>
                    <a:pt x="40" y="100"/>
                    <a:pt x="40" y="101"/>
                  </a:cubicBezTo>
                  <a:cubicBezTo>
                    <a:pt x="39" y="101"/>
                    <a:pt x="40" y="101"/>
                    <a:pt x="40" y="101"/>
                  </a:cubicBezTo>
                  <a:cubicBezTo>
                    <a:pt x="40" y="101"/>
                    <a:pt x="40" y="101"/>
                    <a:pt x="40" y="101"/>
                  </a:cubicBezTo>
                  <a:cubicBezTo>
                    <a:pt x="41" y="100"/>
                    <a:pt x="40" y="100"/>
                    <a:pt x="40" y="100"/>
                  </a:cubicBezTo>
                  <a:close/>
                  <a:moveTo>
                    <a:pt x="58" y="100"/>
                  </a:moveTo>
                  <a:cubicBezTo>
                    <a:pt x="58" y="100"/>
                    <a:pt x="58" y="99"/>
                    <a:pt x="58" y="99"/>
                  </a:cubicBezTo>
                  <a:cubicBezTo>
                    <a:pt x="59" y="98"/>
                    <a:pt x="58" y="98"/>
                    <a:pt x="58" y="98"/>
                  </a:cubicBezTo>
                  <a:cubicBezTo>
                    <a:pt x="58" y="98"/>
                    <a:pt x="58" y="98"/>
                    <a:pt x="58" y="99"/>
                  </a:cubicBezTo>
                  <a:cubicBezTo>
                    <a:pt x="58" y="99"/>
                    <a:pt x="58" y="100"/>
                    <a:pt x="58" y="100"/>
                  </a:cubicBezTo>
                  <a:close/>
                  <a:moveTo>
                    <a:pt x="8" y="91"/>
                  </a:moveTo>
                  <a:cubicBezTo>
                    <a:pt x="8" y="91"/>
                    <a:pt x="8" y="91"/>
                    <a:pt x="8" y="90"/>
                  </a:cubicBezTo>
                  <a:cubicBezTo>
                    <a:pt x="8" y="90"/>
                    <a:pt x="8" y="90"/>
                    <a:pt x="7" y="90"/>
                  </a:cubicBezTo>
                  <a:cubicBezTo>
                    <a:pt x="7" y="90"/>
                    <a:pt x="7" y="91"/>
                    <a:pt x="8" y="91"/>
                  </a:cubicBezTo>
                  <a:close/>
                  <a:moveTo>
                    <a:pt x="92" y="91"/>
                  </a:moveTo>
                  <a:cubicBezTo>
                    <a:pt x="93" y="91"/>
                    <a:pt x="94" y="91"/>
                    <a:pt x="94" y="91"/>
                  </a:cubicBezTo>
                  <a:cubicBezTo>
                    <a:pt x="94" y="90"/>
                    <a:pt x="94" y="90"/>
                    <a:pt x="94" y="90"/>
                  </a:cubicBezTo>
                  <a:cubicBezTo>
                    <a:pt x="94" y="90"/>
                    <a:pt x="94" y="90"/>
                    <a:pt x="94" y="89"/>
                  </a:cubicBezTo>
                  <a:cubicBezTo>
                    <a:pt x="94" y="89"/>
                    <a:pt x="93" y="89"/>
                    <a:pt x="93" y="89"/>
                  </a:cubicBezTo>
                  <a:cubicBezTo>
                    <a:pt x="93" y="89"/>
                    <a:pt x="92" y="89"/>
                    <a:pt x="92" y="90"/>
                  </a:cubicBezTo>
                  <a:cubicBezTo>
                    <a:pt x="92" y="90"/>
                    <a:pt x="92" y="90"/>
                    <a:pt x="92" y="91"/>
                  </a:cubicBezTo>
                  <a:close/>
                  <a:moveTo>
                    <a:pt x="50" y="79"/>
                  </a:moveTo>
                  <a:cubicBezTo>
                    <a:pt x="50" y="80"/>
                    <a:pt x="50" y="81"/>
                    <a:pt x="50" y="82"/>
                  </a:cubicBezTo>
                  <a:cubicBezTo>
                    <a:pt x="51" y="83"/>
                    <a:pt x="51" y="84"/>
                    <a:pt x="50" y="85"/>
                  </a:cubicBezTo>
                  <a:cubicBezTo>
                    <a:pt x="50" y="85"/>
                    <a:pt x="50" y="86"/>
                    <a:pt x="49" y="86"/>
                  </a:cubicBezTo>
                  <a:cubicBezTo>
                    <a:pt x="48" y="87"/>
                    <a:pt x="48" y="87"/>
                    <a:pt x="48" y="88"/>
                  </a:cubicBezTo>
                  <a:cubicBezTo>
                    <a:pt x="48" y="88"/>
                    <a:pt x="48" y="88"/>
                    <a:pt x="48" y="89"/>
                  </a:cubicBezTo>
                  <a:cubicBezTo>
                    <a:pt x="49" y="89"/>
                    <a:pt x="49" y="89"/>
                    <a:pt x="49" y="89"/>
                  </a:cubicBezTo>
                  <a:cubicBezTo>
                    <a:pt x="50" y="89"/>
                    <a:pt x="50" y="89"/>
                    <a:pt x="51" y="88"/>
                  </a:cubicBezTo>
                  <a:cubicBezTo>
                    <a:pt x="52" y="87"/>
                    <a:pt x="52" y="87"/>
                    <a:pt x="52" y="87"/>
                  </a:cubicBezTo>
                  <a:cubicBezTo>
                    <a:pt x="52" y="86"/>
                    <a:pt x="52" y="85"/>
                    <a:pt x="52" y="85"/>
                  </a:cubicBezTo>
                  <a:cubicBezTo>
                    <a:pt x="52" y="84"/>
                    <a:pt x="52" y="83"/>
                    <a:pt x="52" y="83"/>
                  </a:cubicBezTo>
                  <a:cubicBezTo>
                    <a:pt x="52" y="82"/>
                    <a:pt x="51" y="81"/>
                    <a:pt x="51" y="81"/>
                  </a:cubicBezTo>
                  <a:cubicBezTo>
                    <a:pt x="51" y="80"/>
                    <a:pt x="51" y="80"/>
                    <a:pt x="51" y="79"/>
                  </a:cubicBezTo>
                  <a:cubicBezTo>
                    <a:pt x="51" y="79"/>
                    <a:pt x="51" y="79"/>
                    <a:pt x="50" y="79"/>
                  </a:cubicBezTo>
                  <a:cubicBezTo>
                    <a:pt x="50" y="78"/>
                    <a:pt x="50" y="79"/>
                    <a:pt x="50" y="79"/>
                  </a:cubicBezTo>
                  <a:close/>
                  <a:moveTo>
                    <a:pt x="40" y="78"/>
                  </a:moveTo>
                  <a:cubicBezTo>
                    <a:pt x="39" y="78"/>
                    <a:pt x="39" y="78"/>
                    <a:pt x="39" y="78"/>
                  </a:cubicBezTo>
                  <a:cubicBezTo>
                    <a:pt x="39" y="77"/>
                    <a:pt x="39" y="77"/>
                    <a:pt x="38" y="78"/>
                  </a:cubicBezTo>
                  <a:cubicBezTo>
                    <a:pt x="38" y="78"/>
                    <a:pt x="38" y="78"/>
                    <a:pt x="38" y="78"/>
                  </a:cubicBezTo>
                  <a:cubicBezTo>
                    <a:pt x="38" y="78"/>
                    <a:pt x="38" y="78"/>
                    <a:pt x="38" y="79"/>
                  </a:cubicBezTo>
                  <a:cubicBezTo>
                    <a:pt x="38" y="79"/>
                    <a:pt x="38" y="79"/>
                    <a:pt x="38" y="80"/>
                  </a:cubicBezTo>
                  <a:cubicBezTo>
                    <a:pt x="39" y="80"/>
                    <a:pt x="39" y="80"/>
                    <a:pt x="38" y="81"/>
                  </a:cubicBezTo>
                  <a:cubicBezTo>
                    <a:pt x="38" y="81"/>
                    <a:pt x="38" y="81"/>
                    <a:pt x="38" y="81"/>
                  </a:cubicBezTo>
                  <a:cubicBezTo>
                    <a:pt x="37" y="81"/>
                    <a:pt x="37" y="82"/>
                    <a:pt x="37" y="82"/>
                  </a:cubicBezTo>
                  <a:cubicBezTo>
                    <a:pt x="37" y="82"/>
                    <a:pt x="37" y="82"/>
                    <a:pt x="37" y="83"/>
                  </a:cubicBezTo>
                  <a:cubicBezTo>
                    <a:pt x="37" y="83"/>
                    <a:pt x="37" y="83"/>
                    <a:pt x="37" y="83"/>
                  </a:cubicBezTo>
                  <a:cubicBezTo>
                    <a:pt x="37" y="84"/>
                    <a:pt x="37" y="84"/>
                    <a:pt x="36" y="84"/>
                  </a:cubicBezTo>
                  <a:cubicBezTo>
                    <a:pt x="36" y="84"/>
                    <a:pt x="36" y="85"/>
                    <a:pt x="36" y="85"/>
                  </a:cubicBezTo>
                  <a:cubicBezTo>
                    <a:pt x="35" y="86"/>
                    <a:pt x="35" y="87"/>
                    <a:pt x="35" y="88"/>
                  </a:cubicBezTo>
                  <a:cubicBezTo>
                    <a:pt x="35" y="90"/>
                    <a:pt x="35" y="91"/>
                    <a:pt x="34" y="91"/>
                  </a:cubicBezTo>
                  <a:cubicBezTo>
                    <a:pt x="34" y="92"/>
                    <a:pt x="34" y="93"/>
                    <a:pt x="33" y="93"/>
                  </a:cubicBezTo>
                  <a:cubicBezTo>
                    <a:pt x="32" y="93"/>
                    <a:pt x="32" y="94"/>
                    <a:pt x="32" y="95"/>
                  </a:cubicBezTo>
                  <a:cubicBezTo>
                    <a:pt x="32" y="95"/>
                    <a:pt x="32" y="95"/>
                    <a:pt x="33" y="95"/>
                  </a:cubicBezTo>
                  <a:cubicBezTo>
                    <a:pt x="33" y="96"/>
                    <a:pt x="33" y="96"/>
                    <a:pt x="33" y="96"/>
                  </a:cubicBezTo>
                  <a:cubicBezTo>
                    <a:pt x="33" y="96"/>
                    <a:pt x="32" y="97"/>
                    <a:pt x="32" y="97"/>
                  </a:cubicBezTo>
                  <a:cubicBezTo>
                    <a:pt x="32" y="98"/>
                    <a:pt x="32" y="98"/>
                    <a:pt x="31" y="98"/>
                  </a:cubicBezTo>
                  <a:cubicBezTo>
                    <a:pt x="31" y="99"/>
                    <a:pt x="31" y="99"/>
                    <a:pt x="31" y="99"/>
                  </a:cubicBezTo>
                  <a:cubicBezTo>
                    <a:pt x="30" y="100"/>
                    <a:pt x="30" y="100"/>
                    <a:pt x="30" y="100"/>
                  </a:cubicBezTo>
                  <a:cubicBezTo>
                    <a:pt x="30" y="101"/>
                    <a:pt x="30" y="102"/>
                    <a:pt x="30" y="103"/>
                  </a:cubicBezTo>
                  <a:cubicBezTo>
                    <a:pt x="29" y="103"/>
                    <a:pt x="29" y="104"/>
                    <a:pt x="29" y="105"/>
                  </a:cubicBezTo>
                  <a:cubicBezTo>
                    <a:pt x="29" y="105"/>
                    <a:pt x="28" y="106"/>
                    <a:pt x="28" y="106"/>
                  </a:cubicBezTo>
                  <a:cubicBezTo>
                    <a:pt x="28" y="107"/>
                    <a:pt x="28" y="107"/>
                    <a:pt x="28" y="108"/>
                  </a:cubicBezTo>
                  <a:cubicBezTo>
                    <a:pt x="28" y="108"/>
                    <a:pt x="27" y="108"/>
                    <a:pt x="27" y="108"/>
                  </a:cubicBezTo>
                  <a:cubicBezTo>
                    <a:pt x="27" y="108"/>
                    <a:pt x="27" y="109"/>
                    <a:pt x="27" y="109"/>
                  </a:cubicBezTo>
                  <a:cubicBezTo>
                    <a:pt x="27" y="109"/>
                    <a:pt x="27" y="109"/>
                    <a:pt x="27" y="109"/>
                  </a:cubicBezTo>
                  <a:cubicBezTo>
                    <a:pt x="27" y="110"/>
                    <a:pt x="27" y="110"/>
                    <a:pt x="27" y="110"/>
                  </a:cubicBezTo>
                  <a:cubicBezTo>
                    <a:pt x="27" y="110"/>
                    <a:pt x="27" y="110"/>
                    <a:pt x="27" y="110"/>
                  </a:cubicBezTo>
                  <a:cubicBezTo>
                    <a:pt x="26" y="111"/>
                    <a:pt x="26" y="111"/>
                    <a:pt x="26" y="111"/>
                  </a:cubicBezTo>
                  <a:cubicBezTo>
                    <a:pt x="26" y="112"/>
                    <a:pt x="25" y="113"/>
                    <a:pt x="26" y="114"/>
                  </a:cubicBezTo>
                  <a:cubicBezTo>
                    <a:pt x="25" y="115"/>
                    <a:pt x="25" y="115"/>
                    <a:pt x="25" y="116"/>
                  </a:cubicBezTo>
                  <a:cubicBezTo>
                    <a:pt x="25" y="116"/>
                    <a:pt x="24" y="116"/>
                    <a:pt x="24" y="116"/>
                  </a:cubicBezTo>
                  <a:cubicBezTo>
                    <a:pt x="24" y="117"/>
                    <a:pt x="24" y="117"/>
                    <a:pt x="24" y="117"/>
                  </a:cubicBezTo>
                  <a:cubicBezTo>
                    <a:pt x="24" y="117"/>
                    <a:pt x="24" y="117"/>
                    <a:pt x="24" y="118"/>
                  </a:cubicBezTo>
                  <a:cubicBezTo>
                    <a:pt x="24" y="118"/>
                    <a:pt x="24" y="118"/>
                    <a:pt x="24" y="119"/>
                  </a:cubicBezTo>
                  <a:cubicBezTo>
                    <a:pt x="23" y="119"/>
                    <a:pt x="23" y="119"/>
                    <a:pt x="23" y="120"/>
                  </a:cubicBezTo>
                  <a:cubicBezTo>
                    <a:pt x="23" y="120"/>
                    <a:pt x="23" y="120"/>
                    <a:pt x="23" y="121"/>
                  </a:cubicBezTo>
                  <a:cubicBezTo>
                    <a:pt x="22" y="121"/>
                    <a:pt x="22" y="122"/>
                    <a:pt x="22" y="122"/>
                  </a:cubicBezTo>
                  <a:cubicBezTo>
                    <a:pt x="22" y="122"/>
                    <a:pt x="22" y="122"/>
                    <a:pt x="21" y="123"/>
                  </a:cubicBezTo>
                  <a:cubicBezTo>
                    <a:pt x="21" y="123"/>
                    <a:pt x="21" y="123"/>
                    <a:pt x="21" y="124"/>
                  </a:cubicBezTo>
                  <a:cubicBezTo>
                    <a:pt x="21" y="125"/>
                    <a:pt x="21" y="126"/>
                    <a:pt x="21" y="127"/>
                  </a:cubicBezTo>
                  <a:cubicBezTo>
                    <a:pt x="22" y="128"/>
                    <a:pt x="22" y="128"/>
                    <a:pt x="22" y="129"/>
                  </a:cubicBezTo>
                  <a:cubicBezTo>
                    <a:pt x="23" y="130"/>
                    <a:pt x="23" y="130"/>
                    <a:pt x="23" y="131"/>
                  </a:cubicBezTo>
                  <a:cubicBezTo>
                    <a:pt x="23" y="131"/>
                    <a:pt x="24" y="131"/>
                    <a:pt x="24" y="131"/>
                  </a:cubicBezTo>
                  <a:cubicBezTo>
                    <a:pt x="25" y="131"/>
                    <a:pt x="25" y="131"/>
                    <a:pt x="25" y="131"/>
                  </a:cubicBezTo>
                  <a:cubicBezTo>
                    <a:pt x="25" y="130"/>
                    <a:pt x="25" y="130"/>
                    <a:pt x="25" y="129"/>
                  </a:cubicBezTo>
                  <a:cubicBezTo>
                    <a:pt x="25" y="129"/>
                    <a:pt x="25" y="129"/>
                    <a:pt x="25" y="128"/>
                  </a:cubicBezTo>
                  <a:cubicBezTo>
                    <a:pt x="25" y="127"/>
                    <a:pt x="25" y="127"/>
                    <a:pt x="25" y="127"/>
                  </a:cubicBezTo>
                  <a:cubicBezTo>
                    <a:pt x="26" y="126"/>
                    <a:pt x="26" y="126"/>
                    <a:pt x="26" y="126"/>
                  </a:cubicBezTo>
                  <a:cubicBezTo>
                    <a:pt x="26" y="125"/>
                    <a:pt x="26" y="125"/>
                    <a:pt x="26" y="125"/>
                  </a:cubicBezTo>
                  <a:cubicBezTo>
                    <a:pt x="26" y="125"/>
                    <a:pt x="26" y="124"/>
                    <a:pt x="26" y="124"/>
                  </a:cubicBezTo>
                  <a:cubicBezTo>
                    <a:pt x="26" y="124"/>
                    <a:pt x="26" y="124"/>
                    <a:pt x="26" y="123"/>
                  </a:cubicBezTo>
                  <a:cubicBezTo>
                    <a:pt x="26" y="123"/>
                    <a:pt x="26" y="122"/>
                    <a:pt x="27" y="121"/>
                  </a:cubicBezTo>
                  <a:cubicBezTo>
                    <a:pt x="28" y="120"/>
                    <a:pt x="28" y="119"/>
                    <a:pt x="27" y="118"/>
                  </a:cubicBezTo>
                  <a:cubicBezTo>
                    <a:pt x="28" y="118"/>
                    <a:pt x="28" y="117"/>
                    <a:pt x="28" y="117"/>
                  </a:cubicBezTo>
                  <a:cubicBezTo>
                    <a:pt x="29" y="117"/>
                    <a:pt x="29" y="116"/>
                    <a:pt x="29" y="116"/>
                  </a:cubicBezTo>
                  <a:cubicBezTo>
                    <a:pt x="29" y="115"/>
                    <a:pt x="30" y="115"/>
                    <a:pt x="30" y="114"/>
                  </a:cubicBezTo>
                  <a:cubicBezTo>
                    <a:pt x="30" y="114"/>
                    <a:pt x="30" y="113"/>
                    <a:pt x="30" y="113"/>
                  </a:cubicBezTo>
                  <a:cubicBezTo>
                    <a:pt x="30" y="113"/>
                    <a:pt x="30" y="112"/>
                    <a:pt x="30" y="112"/>
                  </a:cubicBezTo>
                  <a:cubicBezTo>
                    <a:pt x="31" y="112"/>
                    <a:pt x="31" y="112"/>
                    <a:pt x="31" y="112"/>
                  </a:cubicBezTo>
                  <a:cubicBezTo>
                    <a:pt x="31" y="111"/>
                    <a:pt x="31" y="110"/>
                    <a:pt x="31" y="110"/>
                  </a:cubicBezTo>
                  <a:cubicBezTo>
                    <a:pt x="31" y="109"/>
                    <a:pt x="31" y="109"/>
                    <a:pt x="31" y="108"/>
                  </a:cubicBezTo>
                  <a:cubicBezTo>
                    <a:pt x="31" y="107"/>
                    <a:pt x="31" y="107"/>
                    <a:pt x="32" y="106"/>
                  </a:cubicBezTo>
                  <a:cubicBezTo>
                    <a:pt x="32" y="106"/>
                    <a:pt x="33" y="105"/>
                    <a:pt x="33" y="104"/>
                  </a:cubicBezTo>
                  <a:cubicBezTo>
                    <a:pt x="33" y="104"/>
                    <a:pt x="33" y="103"/>
                    <a:pt x="33" y="103"/>
                  </a:cubicBezTo>
                  <a:cubicBezTo>
                    <a:pt x="33" y="102"/>
                    <a:pt x="34" y="101"/>
                    <a:pt x="34" y="101"/>
                  </a:cubicBezTo>
                  <a:cubicBezTo>
                    <a:pt x="34" y="101"/>
                    <a:pt x="34" y="101"/>
                    <a:pt x="34" y="100"/>
                  </a:cubicBezTo>
                  <a:cubicBezTo>
                    <a:pt x="34" y="100"/>
                    <a:pt x="34" y="100"/>
                    <a:pt x="35" y="100"/>
                  </a:cubicBezTo>
                  <a:cubicBezTo>
                    <a:pt x="35" y="99"/>
                    <a:pt x="35" y="99"/>
                    <a:pt x="35" y="99"/>
                  </a:cubicBezTo>
                  <a:cubicBezTo>
                    <a:pt x="34" y="99"/>
                    <a:pt x="34" y="98"/>
                    <a:pt x="35" y="98"/>
                  </a:cubicBezTo>
                  <a:cubicBezTo>
                    <a:pt x="35" y="97"/>
                    <a:pt x="35" y="97"/>
                    <a:pt x="36" y="96"/>
                  </a:cubicBezTo>
                  <a:cubicBezTo>
                    <a:pt x="36" y="96"/>
                    <a:pt x="36" y="95"/>
                    <a:pt x="36" y="94"/>
                  </a:cubicBezTo>
                  <a:cubicBezTo>
                    <a:pt x="36" y="94"/>
                    <a:pt x="36" y="94"/>
                    <a:pt x="36" y="93"/>
                  </a:cubicBezTo>
                  <a:cubicBezTo>
                    <a:pt x="36" y="93"/>
                    <a:pt x="36" y="93"/>
                    <a:pt x="36" y="93"/>
                  </a:cubicBezTo>
                  <a:cubicBezTo>
                    <a:pt x="36" y="92"/>
                    <a:pt x="37" y="91"/>
                    <a:pt x="37" y="91"/>
                  </a:cubicBezTo>
                  <a:cubicBezTo>
                    <a:pt x="37" y="90"/>
                    <a:pt x="37" y="90"/>
                    <a:pt x="38" y="90"/>
                  </a:cubicBezTo>
                  <a:cubicBezTo>
                    <a:pt x="38" y="89"/>
                    <a:pt x="38" y="88"/>
                    <a:pt x="38" y="88"/>
                  </a:cubicBezTo>
                  <a:cubicBezTo>
                    <a:pt x="37" y="87"/>
                    <a:pt x="37" y="86"/>
                    <a:pt x="38" y="86"/>
                  </a:cubicBezTo>
                  <a:cubicBezTo>
                    <a:pt x="38" y="85"/>
                    <a:pt x="38" y="84"/>
                    <a:pt x="39" y="83"/>
                  </a:cubicBezTo>
                  <a:cubicBezTo>
                    <a:pt x="40" y="83"/>
                    <a:pt x="40" y="82"/>
                    <a:pt x="41" y="81"/>
                  </a:cubicBezTo>
                  <a:cubicBezTo>
                    <a:pt x="41" y="81"/>
                    <a:pt x="41" y="80"/>
                    <a:pt x="41" y="80"/>
                  </a:cubicBezTo>
                  <a:cubicBezTo>
                    <a:pt x="41" y="80"/>
                    <a:pt x="41" y="80"/>
                    <a:pt x="41" y="80"/>
                  </a:cubicBezTo>
                  <a:cubicBezTo>
                    <a:pt x="41" y="79"/>
                    <a:pt x="41" y="79"/>
                    <a:pt x="41" y="79"/>
                  </a:cubicBezTo>
                  <a:cubicBezTo>
                    <a:pt x="42" y="78"/>
                    <a:pt x="42" y="78"/>
                    <a:pt x="41" y="78"/>
                  </a:cubicBezTo>
                  <a:cubicBezTo>
                    <a:pt x="41" y="77"/>
                    <a:pt x="41" y="77"/>
                    <a:pt x="41" y="78"/>
                  </a:cubicBezTo>
                  <a:cubicBezTo>
                    <a:pt x="40" y="78"/>
                    <a:pt x="40" y="78"/>
                    <a:pt x="40" y="78"/>
                  </a:cubicBezTo>
                  <a:close/>
                  <a:moveTo>
                    <a:pt x="46" y="77"/>
                  </a:moveTo>
                  <a:cubicBezTo>
                    <a:pt x="46" y="78"/>
                    <a:pt x="46" y="78"/>
                    <a:pt x="46" y="78"/>
                  </a:cubicBezTo>
                  <a:cubicBezTo>
                    <a:pt x="47" y="78"/>
                    <a:pt x="47" y="78"/>
                    <a:pt x="47" y="79"/>
                  </a:cubicBezTo>
                  <a:cubicBezTo>
                    <a:pt x="47" y="79"/>
                    <a:pt x="47" y="80"/>
                    <a:pt x="47" y="81"/>
                  </a:cubicBezTo>
                  <a:cubicBezTo>
                    <a:pt x="47" y="82"/>
                    <a:pt x="48" y="82"/>
                    <a:pt x="49" y="81"/>
                  </a:cubicBezTo>
                  <a:cubicBezTo>
                    <a:pt x="48" y="81"/>
                    <a:pt x="48" y="80"/>
                    <a:pt x="48" y="79"/>
                  </a:cubicBezTo>
                  <a:cubicBezTo>
                    <a:pt x="48" y="78"/>
                    <a:pt x="48" y="77"/>
                    <a:pt x="47" y="77"/>
                  </a:cubicBezTo>
                  <a:lnTo>
                    <a:pt x="47" y="77"/>
                  </a:lnTo>
                  <a:cubicBezTo>
                    <a:pt x="47" y="77"/>
                    <a:pt x="46" y="77"/>
                    <a:pt x="46" y="77"/>
                  </a:cubicBezTo>
                  <a:close/>
                  <a:moveTo>
                    <a:pt x="25" y="77"/>
                  </a:moveTo>
                  <a:cubicBezTo>
                    <a:pt x="25" y="76"/>
                    <a:pt x="25" y="75"/>
                    <a:pt x="24" y="76"/>
                  </a:cubicBezTo>
                  <a:cubicBezTo>
                    <a:pt x="23" y="76"/>
                    <a:pt x="23" y="76"/>
                    <a:pt x="22" y="76"/>
                  </a:cubicBezTo>
                  <a:cubicBezTo>
                    <a:pt x="22" y="77"/>
                    <a:pt x="23" y="77"/>
                    <a:pt x="23" y="77"/>
                  </a:cubicBezTo>
                  <a:cubicBezTo>
                    <a:pt x="23" y="77"/>
                    <a:pt x="24" y="77"/>
                    <a:pt x="24" y="78"/>
                  </a:cubicBezTo>
                  <a:cubicBezTo>
                    <a:pt x="24" y="78"/>
                    <a:pt x="24" y="78"/>
                    <a:pt x="24" y="78"/>
                  </a:cubicBezTo>
                  <a:cubicBezTo>
                    <a:pt x="24" y="78"/>
                    <a:pt x="24" y="78"/>
                    <a:pt x="24" y="79"/>
                  </a:cubicBezTo>
                  <a:cubicBezTo>
                    <a:pt x="24" y="78"/>
                    <a:pt x="24" y="78"/>
                    <a:pt x="25" y="77"/>
                  </a:cubicBezTo>
                  <a:close/>
                  <a:moveTo>
                    <a:pt x="41" y="75"/>
                  </a:moveTo>
                  <a:cubicBezTo>
                    <a:pt x="41" y="75"/>
                    <a:pt x="41" y="76"/>
                    <a:pt x="41" y="77"/>
                  </a:cubicBezTo>
                  <a:cubicBezTo>
                    <a:pt x="42" y="77"/>
                    <a:pt x="42" y="76"/>
                    <a:pt x="43" y="76"/>
                  </a:cubicBezTo>
                  <a:cubicBezTo>
                    <a:pt x="43" y="76"/>
                    <a:pt x="43" y="75"/>
                    <a:pt x="44" y="76"/>
                  </a:cubicBezTo>
                  <a:cubicBezTo>
                    <a:pt x="44" y="75"/>
                    <a:pt x="44" y="74"/>
                    <a:pt x="43" y="74"/>
                  </a:cubicBezTo>
                  <a:cubicBezTo>
                    <a:pt x="43" y="74"/>
                    <a:pt x="42" y="74"/>
                    <a:pt x="41" y="75"/>
                  </a:cubicBezTo>
                  <a:close/>
                  <a:moveTo>
                    <a:pt x="20" y="73"/>
                  </a:moveTo>
                  <a:cubicBezTo>
                    <a:pt x="19" y="73"/>
                    <a:pt x="19" y="73"/>
                    <a:pt x="19" y="74"/>
                  </a:cubicBezTo>
                  <a:cubicBezTo>
                    <a:pt x="19" y="75"/>
                    <a:pt x="19" y="75"/>
                    <a:pt x="20" y="76"/>
                  </a:cubicBezTo>
                  <a:cubicBezTo>
                    <a:pt x="20" y="75"/>
                    <a:pt x="20" y="74"/>
                    <a:pt x="21" y="74"/>
                  </a:cubicBezTo>
                  <a:cubicBezTo>
                    <a:pt x="22" y="74"/>
                    <a:pt x="22" y="75"/>
                    <a:pt x="22" y="75"/>
                  </a:cubicBezTo>
                  <a:cubicBezTo>
                    <a:pt x="22" y="75"/>
                    <a:pt x="22" y="75"/>
                    <a:pt x="23" y="75"/>
                  </a:cubicBezTo>
                  <a:cubicBezTo>
                    <a:pt x="23" y="75"/>
                    <a:pt x="23" y="75"/>
                    <a:pt x="23" y="75"/>
                  </a:cubicBezTo>
                  <a:cubicBezTo>
                    <a:pt x="23" y="74"/>
                    <a:pt x="23" y="74"/>
                    <a:pt x="22" y="74"/>
                  </a:cubicBezTo>
                  <a:cubicBezTo>
                    <a:pt x="22" y="74"/>
                    <a:pt x="22" y="74"/>
                    <a:pt x="21" y="73"/>
                  </a:cubicBezTo>
                  <a:cubicBezTo>
                    <a:pt x="21" y="73"/>
                    <a:pt x="21" y="73"/>
                    <a:pt x="20" y="73"/>
                  </a:cubicBezTo>
                  <a:close/>
                  <a:moveTo>
                    <a:pt x="13" y="72"/>
                  </a:moveTo>
                  <a:cubicBezTo>
                    <a:pt x="13" y="72"/>
                    <a:pt x="13" y="72"/>
                    <a:pt x="12" y="72"/>
                  </a:cubicBezTo>
                  <a:cubicBezTo>
                    <a:pt x="12" y="72"/>
                    <a:pt x="12" y="72"/>
                    <a:pt x="12" y="72"/>
                  </a:cubicBezTo>
                  <a:cubicBezTo>
                    <a:pt x="12" y="72"/>
                    <a:pt x="12" y="72"/>
                    <a:pt x="13" y="72"/>
                  </a:cubicBezTo>
                  <a:close/>
                  <a:moveTo>
                    <a:pt x="32" y="73"/>
                  </a:moveTo>
                  <a:cubicBezTo>
                    <a:pt x="32" y="73"/>
                    <a:pt x="32" y="72"/>
                    <a:pt x="32" y="72"/>
                  </a:cubicBezTo>
                  <a:cubicBezTo>
                    <a:pt x="32" y="72"/>
                    <a:pt x="31" y="72"/>
                    <a:pt x="31" y="72"/>
                  </a:cubicBezTo>
                  <a:cubicBezTo>
                    <a:pt x="31" y="72"/>
                    <a:pt x="30" y="72"/>
                    <a:pt x="30" y="72"/>
                  </a:cubicBezTo>
                  <a:cubicBezTo>
                    <a:pt x="30" y="72"/>
                    <a:pt x="29" y="73"/>
                    <a:pt x="29" y="73"/>
                  </a:cubicBezTo>
                  <a:cubicBezTo>
                    <a:pt x="29" y="74"/>
                    <a:pt x="29" y="74"/>
                    <a:pt x="30" y="74"/>
                  </a:cubicBezTo>
                  <a:cubicBezTo>
                    <a:pt x="30" y="75"/>
                    <a:pt x="30" y="75"/>
                    <a:pt x="31" y="75"/>
                  </a:cubicBezTo>
                  <a:cubicBezTo>
                    <a:pt x="31" y="75"/>
                    <a:pt x="31" y="74"/>
                    <a:pt x="31" y="74"/>
                  </a:cubicBezTo>
                  <a:cubicBezTo>
                    <a:pt x="32" y="74"/>
                    <a:pt x="32" y="73"/>
                    <a:pt x="32" y="73"/>
                  </a:cubicBezTo>
                  <a:close/>
                  <a:moveTo>
                    <a:pt x="46" y="74"/>
                  </a:moveTo>
                  <a:cubicBezTo>
                    <a:pt x="46" y="73"/>
                    <a:pt x="47" y="73"/>
                    <a:pt x="47" y="72"/>
                  </a:cubicBezTo>
                  <a:cubicBezTo>
                    <a:pt x="48" y="71"/>
                    <a:pt x="47" y="71"/>
                    <a:pt x="47" y="71"/>
                  </a:cubicBezTo>
                  <a:cubicBezTo>
                    <a:pt x="46" y="71"/>
                    <a:pt x="46" y="71"/>
                    <a:pt x="46" y="72"/>
                  </a:cubicBezTo>
                  <a:cubicBezTo>
                    <a:pt x="46" y="73"/>
                    <a:pt x="46" y="73"/>
                    <a:pt x="46" y="74"/>
                  </a:cubicBezTo>
                  <a:close/>
                  <a:moveTo>
                    <a:pt x="18" y="70"/>
                  </a:moveTo>
                  <a:cubicBezTo>
                    <a:pt x="18" y="70"/>
                    <a:pt x="18" y="70"/>
                    <a:pt x="18" y="69"/>
                  </a:cubicBezTo>
                  <a:cubicBezTo>
                    <a:pt x="18" y="69"/>
                    <a:pt x="18" y="69"/>
                    <a:pt x="18" y="69"/>
                  </a:cubicBezTo>
                  <a:cubicBezTo>
                    <a:pt x="17" y="69"/>
                    <a:pt x="17" y="70"/>
                    <a:pt x="18" y="70"/>
                  </a:cubicBezTo>
                  <a:close/>
                  <a:moveTo>
                    <a:pt x="22" y="68"/>
                  </a:moveTo>
                  <a:cubicBezTo>
                    <a:pt x="22" y="68"/>
                    <a:pt x="22" y="69"/>
                    <a:pt x="21" y="69"/>
                  </a:cubicBezTo>
                  <a:cubicBezTo>
                    <a:pt x="21" y="69"/>
                    <a:pt x="21" y="69"/>
                    <a:pt x="20" y="69"/>
                  </a:cubicBezTo>
                  <a:cubicBezTo>
                    <a:pt x="20" y="69"/>
                    <a:pt x="20" y="69"/>
                    <a:pt x="20" y="70"/>
                  </a:cubicBezTo>
                  <a:cubicBezTo>
                    <a:pt x="19" y="70"/>
                    <a:pt x="19" y="70"/>
                    <a:pt x="19" y="71"/>
                  </a:cubicBezTo>
                  <a:cubicBezTo>
                    <a:pt x="20" y="71"/>
                    <a:pt x="20" y="71"/>
                    <a:pt x="21" y="71"/>
                  </a:cubicBezTo>
                  <a:cubicBezTo>
                    <a:pt x="22" y="71"/>
                    <a:pt x="22" y="71"/>
                    <a:pt x="23" y="71"/>
                  </a:cubicBezTo>
                  <a:cubicBezTo>
                    <a:pt x="23" y="71"/>
                    <a:pt x="23" y="71"/>
                    <a:pt x="23" y="72"/>
                  </a:cubicBezTo>
                  <a:cubicBezTo>
                    <a:pt x="23" y="72"/>
                    <a:pt x="23" y="72"/>
                    <a:pt x="24" y="73"/>
                  </a:cubicBezTo>
                  <a:cubicBezTo>
                    <a:pt x="24" y="72"/>
                    <a:pt x="25" y="72"/>
                    <a:pt x="25" y="72"/>
                  </a:cubicBezTo>
                  <a:cubicBezTo>
                    <a:pt x="25" y="71"/>
                    <a:pt x="25" y="71"/>
                    <a:pt x="25" y="70"/>
                  </a:cubicBezTo>
                  <a:cubicBezTo>
                    <a:pt x="25" y="70"/>
                    <a:pt x="24" y="70"/>
                    <a:pt x="24" y="70"/>
                  </a:cubicBezTo>
                  <a:cubicBezTo>
                    <a:pt x="24" y="70"/>
                    <a:pt x="24" y="69"/>
                    <a:pt x="24" y="69"/>
                  </a:cubicBezTo>
                  <a:cubicBezTo>
                    <a:pt x="24" y="68"/>
                    <a:pt x="24" y="68"/>
                    <a:pt x="23" y="68"/>
                  </a:cubicBezTo>
                  <a:cubicBezTo>
                    <a:pt x="23" y="67"/>
                    <a:pt x="23" y="67"/>
                    <a:pt x="23" y="66"/>
                  </a:cubicBezTo>
                  <a:cubicBezTo>
                    <a:pt x="23" y="66"/>
                    <a:pt x="22" y="66"/>
                    <a:pt x="22" y="67"/>
                  </a:cubicBezTo>
                  <a:cubicBezTo>
                    <a:pt x="22" y="67"/>
                    <a:pt x="22" y="68"/>
                    <a:pt x="22" y="68"/>
                  </a:cubicBezTo>
                  <a:close/>
                  <a:moveTo>
                    <a:pt x="53" y="64"/>
                  </a:moveTo>
                  <a:cubicBezTo>
                    <a:pt x="53" y="65"/>
                    <a:pt x="53" y="65"/>
                    <a:pt x="54" y="65"/>
                  </a:cubicBezTo>
                  <a:cubicBezTo>
                    <a:pt x="54" y="65"/>
                    <a:pt x="54" y="65"/>
                    <a:pt x="55" y="65"/>
                  </a:cubicBezTo>
                  <a:cubicBezTo>
                    <a:pt x="55" y="65"/>
                    <a:pt x="55" y="64"/>
                    <a:pt x="55" y="64"/>
                  </a:cubicBezTo>
                  <a:cubicBezTo>
                    <a:pt x="55" y="64"/>
                    <a:pt x="54" y="64"/>
                    <a:pt x="54" y="63"/>
                  </a:cubicBezTo>
                  <a:cubicBezTo>
                    <a:pt x="54" y="63"/>
                    <a:pt x="54" y="64"/>
                    <a:pt x="54" y="64"/>
                  </a:cubicBezTo>
                  <a:cubicBezTo>
                    <a:pt x="53" y="64"/>
                    <a:pt x="53" y="64"/>
                    <a:pt x="53" y="64"/>
                  </a:cubicBezTo>
                  <a:close/>
                  <a:moveTo>
                    <a:pt x="40" y="63"/>
                  </a:moveTo>
                  <a:cubicBezTo>
                    <a:pt x="40" y="64"/>
                    <a:pt x="40" y="64"/>
                    <a:pt x="40" y="64"/>
                  </a:cubicBezTo>
                  <a:cubicBezTo>
                    <a:pt x="40" y="65"/>
                    <a:pt x="41" y="65"/>
                    <a:pt x="41" y="65"/>
                  </a:cubicBezTo>
                  <a:cubicBezTo>
                    <a:pt x="41" y="64"/>
                    <a:pt x="41" y="64"/>
                    <a:pt x="41" y="64"/>
                  </a:cubicBezTo>
                  <a:cubicBezTo>
                    <a:pt x="41" y="63"/>
                    <a:pt x="40" y="63"/>
                    <a:pt x="40" y="63"/>
                  </a:cubicBezTo>
                  <a:close/>
                  <a:moveTo>
                    <a:pt x="49" y="60"/>
                  </a:moveTo>
                  <a:cubicBezTo>
                    <a:pt x="49" y="59"/>
                    <a:pt x="49" y="59"/>
                    <a:pt x="48" y="59"/>
                  </a:cubicBezTo>
                  <a:cubicBezTo>
                    <a:pt x="48" y="59"/>
                    <a:pt x="48" y="59"/>
                    <a:pt x="48" y="58"/>
                  </a:cubicBezTo>
                  <a:cubicBezTo>
                    <a:pt x="48" y="59"/>
                    <a:pt x="47" y="59"/>
                    <a:pt x="47" y="60"/>
                  </a:cubicBezTo>
                  <a:cubicBezTo>
                    <a:pt x="47" y="60"/>
                    <a:pt x="47" y="61"/>
                    <a:pt x="47" y="62"/>
                  </a:cubicBezTo>
                  <a:cubicBezTo>
                    <a:pt x="47" y="62"/>
                    <a:pt x="47" y="62"/>
                    <a:pt x="48" y="62"/>
                  </a:cubicBezTo>
                  <a:cubicBezTo>
                    <a:pt x="48" y="62"/>
                    <a:pt x="48" y="62"/>
                    <a:pt x="48" y="63"/>
                  </a:cubicBezTo>
                  <a:cubicBezTo>
                    <a:pt x="48" y="63"/>
                    <a:pt x="48" y="63"/>
                    <a:pt x="48" y="63"/>
                  </a:cubicBezTo>
                  <a:cubicBezTo>
                    <a:pt x="48" y="63"/>
                    <a:pt x="47" y="63"/>
                    <a:pt x="47" y="63"/>
                  </a:cubicBezTo>
                  <a:cubicBezTo>
                    <a:pt x="47" y="64"/>
                    <a:pt x="47" y="65"/>
                    <a:pt x="46" y="66"/>
                  </a:cubicBezTo>
                  <a:cubicBezTo>
                    <a:pt x="46" y="67"/>
                    <a:pt x="46" y="68"/>
                    <a:pt x="46" y="69"/>
                  </a:cubicBezTo>
                  <a:cubicBezTo>
                    <a:pt x="47" y="69"/>
                    <a:pt x="47" y="69"/>
                    <a:pt x="48" y="68"/>
                  </a:cubicBezTo>
                  <a:cubicBezTo>
                    <a:pt x="47" y="67"/>
                    <a:pt x="47" y="66"/>
                    <a:pt x="48" y="65"/>
                  </a:cubicBezTo>
                  <a:cubicBezTo>
                    <a:pt x="48" y="65"/>
                    <a:pt x="48" y="64"/>
                    <a:pt x="49" y="63"/>
                  </a:cubicBezTo>
                  <a:cubicBezTo>
                    <a:pt x="49" y="63"/>
                    <a:pt x="50" y="64"/>
                    <a:pt x="51" y="63"/>
                  </a:cubicBezTo>
                  <a:cubicBezTo>
                    <a:pt x="51" y="63"/>
                    <a:pt x="51" y="63"/>
                    <a:pt x="51" y="62"/>
                  </a:cubicBezTo>
                  <a:cubicBezTo>
                    <a:pt x="51" y="62"/>
                    <a:pt x="51" y="62"/>
                    <a:pt x="50" y="62"/>
                  </a:cubicBezTo>
                  <a:cubicBezTo>
                    <a:pt x="51" y="61"/>
                    <a:pt x="51" y="60"/>
                    <a:pt x="51" y="59"/>
                  </a:cubicBezTo>
                  <a:cubicBezTo>
                    <a:pt x="51" y="59"/>
                    <a:pt x="51" y="58"/>
                    <a:pt x="51" y="57"/>
                  </a:cubicBezTo>
                  <a:cubicBezTo>
                    <a:pt x="50" y="57"/>
                    <a:pt x="50" y="57"/>
                    <a:pt x="50" y="58"/>
                  </a:cubicBezTo>
                  <a:cubicBezTo>
                    <a:pt x="50" y="59"/>
                    <a:pt x="49" y="59"/>
                    <a:pt x="49" y="60"/>
                  </a:cubicBezTo>
                  <a:close/>
                  <a:moveTo>
                    <a:pt x="54" y="51"/>
                  </a:moveTo>
                  <a:cubicBezTo>
                    <a:pt x="54" y="50"/>
                    <a:pt x="54" y="50"/>
                    <a:pt x="53" y="50"/>
                  </a:cubicBezTo>
                  <a:cubicBezTo>
                    <a:pt x="53" y="50"/>
                    <a:pt x="53" y="51"/>
                    <a:pt x="53" y="51"/>
                  </a:cubicBezTo>
                  <a:cubicBezTo>
                    <a:pt x="53" y="51"/>
                    <a:pt x="54" y="51"/>
                    <a:pt x="54" y="52"/>
                  </a:cubicBezTo>
                  <a:cubicBezTo>
                    <a:pt x="54" y="52"/>
                    <a:pt x="53" y="52"/>
                    <a:pt x="53" y="53"/>
                  </a:cubicBezTo>
                  <a:cubicBezTo>
                    <a:pt x="53" y="53"/>
                    <a:pt x="53" y="53"/>
                    <a:pt x="53" y="54"/>
                  </a:cubicBezTo>
                  <a:cubicBezTo>
                    <a:pt x="53" y="54"/>
                    <a:pt x="53" y="54"/>
                    <a:pt x="53" y="55"/>
                  </a:cubicBezTo>
                  <a:cubicBezTo>
                    <a:pt x="54" y="55"/>
                    <a:pt x="54" y="54"/>
                    <a:pt x="55" y="53"/>
                  </a:cubicBezTo>
                  <a:cubicBezTo>
                    <a:pt x="55" y="52"/>
                    <a:pt x="55" y="52"/>
                    <a:pt x="54" y="51"/>
                  </a:cubicBezTo>
                  <a:close/>
                  <a:moveTo>
                    <a:pt x="65" y="83"/>
                  </a:moveTo>
                  <a:cubicBezTo>
                    <a:pt x="65" y="83"/>
                    <a:pt x="66" y="82"/>
                    <a:pt x="67" y="82"/>
                  </a:cubicBezTo>
                  <a:cubicBezTo>
                    <a:pt x="68" y="82"/>
                    <a:pt x="68" y="81"/>
                    <a:pt x="69" y="81"/>
                  </a:cubicBezTo>
                  <a:cubicBezTo>
                    <a:pt x="70" y="80"/>
                    <a:pt x="71" y="79"/>
                    <a:pt x="71" y="77"/>
                  </a:cubicBezTo>
                  <a:cubicBezTo>
                    <a:pt x="72" y="75"/>
                    <a:pt x="72" y="74"/>
                    <a:pt x="72" y="72"/>
                  </a:cubicBezTo>
                  <a:cubicBezTo>
                    <a:pt x="72" y="70"/>
                    <a:pt x="72" y="69"/>
                    <a:pt x="72" y="67"/>
                  </a:cubicBezTo>
                  <a:cubicBezTo>
                    <a:pt x="72" y="65"/>
                    <a:pt x="73" y="63"/>
                    <a:pt x="73" y="61"/>
                  </a:cubicBezTo>
                  <a:cubicBezTo>
                    <a:pt x="73" y="59"/>
                    <a:pt x="73" y="57"/>
                    <a:pt x="73" y="55"/>
                  </a:cubicBezTo>
                  <a:cubicBezTo>
                    <a:pt x="73" y="53"/>
                    <a:pt x="72" y="51"/>
                    <a:pt x="72" y="50"/>
                  </a:cubicBezTo>
                  <a:cubicBezTo>
                    <a:pt x="72" y="49"/>
                    <a:pt x="72" y="48"/>
                    <a:pt x="72" y="46"/>
                  </a:cubicBezTo>
                  <a:cubicBezTo>
                    <a:pt x="72" y="45"/>
                    <a:pt x="71" y="44"/>
                    <a:pt x="71" y="44"/>
                  </a:cubicBezTo>
                  <a:lnTo>
                    <a:pt x="71" y="43"/>
                  </a:lnTo>
                  <a:cubicBezTo>
                    <a:pt x="70" y="40"/>
                    <a:pt x="68" y="38"/>
                    <a:pt x="65" y="38"/>
                  </a:cubicBezTo>
                  <a:cubicBezTo>
                    <a:pt x="62" y="37"/>
                    <a:pt x="59" y="36"/>
                    <a:pt x="56" y="36"/>
                  </a:cubicBezTo>
                  <a:cubicBezTo>
                    <a:pt x="56" y="36"/>
                    <a:pt x="56" y="36"/>
                    <a:pt x="56" y="36"/>
                  </a:cubicBezTo>
                  <a:cubicBezTo>
                    <a:pt x="56" y="36"/>
                    <a:pt x="56" y="36"/>
                    <a:pt x="56" y="36"/>
                  </a:cubicBezTo>
                  <a:cubicBezTo>
                    <a:pt x="55" y="36"/>
                    <a:pt x="55" y="36"/>
                    <a:pt x="55" y="37"/>
                  </a:cubicBezTo>
                  <a:cubicBezTo>
                    <a:pt x="55" y="42"/>
                    <a:pt x="55" y="47"/>
                    <a:pt x="55" y="53"/>
                  </a:cubicBezTo>
                  <a:cubicBezTo>
                    <a:pt x="56" y="59"/>
                    <a:pt x="56" y="64"/>
                    <a:pt x="55" y="69"/>
                  </a:cubicBezTo>
                  <a:cubicBezTo>
                    <a:pt x="55" y="69"/>
                    <a:pt x="54" y="69"/>
                    <a:pt x="54" y="68"/>
                  </a:cubicBezTo>
                  <a:cubicBezTo>
                    <a:pt x="54" y="67"/>
                    <a:pt x="54" y="67"/>
                    <a:pt x="53" y="66"/>
                  </a:cubicBezTo>
                  <a:cubicBezTo>
                    <a:pt x="52" y="66"/>
                    <a:pt x="52" y="67"/>
                    <a:pt x="52" y="68"/>
                  </a:cubicBezTo>
                  <a:cubicBezTo>
                    <a:pt x="52" y="68"/>
                    <a:pt x="52" y="68"/>
                    <a:pt x="53" y="68"/>
                  </a:cubicBezTo>
                  <a:cubicBezTo>
                    <a:pt x="53" y="68"/>
                    <a:pt x="53" y="68"/>
                    <a:pt x="53" y="68"/>
                  </a:cubicBezTo>
                  <a:cubicBezTo>
                    <a:pt x="53" y="69"/>
                    <a:pt x="53" y="69"/>
                    <a:pt x="53" y="69"/>
                  </a:cubicBezTo>
                  <a:cubicBezTo>
                    <a:pt x="53" y="70"/>
                    <a:pt x="53" y="70"/>
                    <a:pt x="53" y="70"/>
                  </a:cubicBezTo>
                  <a:cubicBezTo>
                    <a:pt x="53" y="71"/>
                    <a:pt x="53" y="71"/>
                    <a:pt x="54" y="71"/>
                  </a:cubicBezTo>
                  <a:cubicBezTo>
                    <a:pt x="54" y="71"/>
                    <a:pt x="55" y="71"/>
                    <a:pt x="55" y="72"/>
                  </a:cubicBezTo>
                  <a:cubicBezTo>
                    <a:pt x="55" y="72"/>
                    <a:pt x="55" y="72"/>
                    <a:pt x="55" y="73"/>
                  </a:cubicBezTo>
                  <a:cubicBezTo>
                    <a:pt x="54" y="73"/>
                    <a:pt x="54" y="73"/>
                    <a:pt x="54" y="74"/>
                  </a:cubicBezTo>
                  <a:cubicBezTo>
                    <a:pt x="53" y="75"/>
                    <a:pt x="54" y="76"/>
                    <a:pt x="54" y="76"/>
                  </a:cubicBezTo>
                  <a:cubicBezTo>
                    <a:pt x="55" y="76"/>
                    <a:pt x="55" y="76"/>
                    <a:pt x="55" y="75"/>
                  </a:cubicBezTo>
                  <a:cubicBezTo>
                    <a:pt x="55" y="74"/>
                    <a:pt x="55" y="74"/>
                    <a:pt x="55" y="73"/>
                  </a:cubicBezTo>
                  <a:cubicBezTo>
                    <a:pt x="55" y="74"/>
                    <a:pt x="56" y="75"/>
                    <a:pt x="56" y="77"/>
                  </a:cubicBezTo>
                  <a:cubicBezTo>
                    <a:pt x="56" y="78"/>
                    <a:pt x="55" y="79"/>
                    <a:pt x="55" y="80"/>
                  </a:cubicBezTo>
                  <a:cubicBezTo>
                    <a:pt x="55" y="80"/>
                    <a:pt x="55" y="80"/>
                    <a:pt x="54" y="80"/>
                  </a:cubicBezTo>
                  <a:cubicBezTo>
                    <a:pt x="54" y="80"/>
                    <a:pt x="54" y="80"/>
                    <a:pt x="54" y="80"/>
                  </a:cubicBezTo>
                  <a:cubicBezTo>
                    <a:pt x="53" y="81"/>
                    <a:pt x="53" y="81"/>
                    <a:pt x="54" y="82"/>
                  </a:cubicBezTo>
                  <a:cubicBezTo>
                    <a:pt x="54" y="82"/>
                    <a:pt x="54" y="83"/>
                    <a:pt x="54" y="84"/>
                  </a:cubicBezTo>
                  <a:cubicBezTo>
                    <a:pt x="54" y="84"/>
                    <a:pt x="54" y="84"/>
                    <a:pt x="54" y="85"/>
                  </a:cubicBezTo>
                  <a:cubicBezTo>
                    <a:pt x="54" y="85"/>
                    <a:pt x="54" y="85"/>
                    <a:pt x="54" y="85"/>
                  </a:cubicBezTo>
                  <a:cubicBezTo>
                    <a:pt x="54" y="86"/>
                    <a:pt x="54" y="86"/>
                    <a:pt x="54" y="86"/>
                  </a:cubicBezTo>
                  <a:cubicBezTo>
                    <a:pt x="54" y="86"/>
                    <a:pt x="54" y="86"/>
                    <a:pt x="54" y="87"/>
                  </a:cubicBezTo>
                  <a:cubicBezTo>
                    <a:pt x="54" y="87"/>
                    <a:pt x="54" y="87"/>
                    <a:pt x="54" y="88"/>
                  </a:cubicBezTo>
                  <a:cubicBezTo>
                    <a:pt x="54" y="88"/>
                    <a:pt x="54" y="88"/>
                    <a:pt x="55" y="88"/>
                  </a:cubicBezTo>
                  <a:cubicBezTo>
                    <a:pt x="55" y="88"/>
                    <a:pt x="56" y="88"/>
                    <a:pt x="56" y="88"/>
                  </a:cubicBezTo>
                  <a:cubicBezTo>
                    <a:pt x="56" y="88"/>
                    <a:pt x="56" y="88"/>
                    <a:pt x="56" y="88"/>
                  </a:cubicBezTo>
                  <a:lnTo>
                    <a:pt x="55" y="90"/>
                  </a:lnTo>
                  <a:cubicBezTo>
                    <a:pt x="55" y="90"/>
                    <a:pt x="54" y="90"/>
                    <a:pt x="53" y="91"/>
                  </a:cubicBezTo>
                  <a:cubicBezTo>
                    <a:pt x="53" y="91"/>
                    <a:pt x="52" y="92"/>
                    <a:pt x="52" y="92"/>
                  </a:cubicBezTo>
                  <a:cubicBezTo>
                    <a:pt x="52" y="93"/>
                    <a:pt x="53" y="93"/>
                    <a:pt x="53" y="93"/>
                  </a:cubicBezTo>
                  <a:cubicBezTo>
                    <a:pt x="54" y="93"/>
                    <a:pt x="54" y="93"/>
                    <a:pt x="54" y="93"/>
                  </a:cubicBezTo>
                  <a:cubicBezTo>
                    <a:pt x="54" y="94"/>
                    <a:pt x="54" y="94"/>
                    <a:pt x="53" y="94"/>
                  </a:cubicBezTo>
                  <a:cubicBezTo>
                    <a:pt x="53" y="94"/>
                    <a:pt x="53" y="95"/>
                    <a:pt x="52" y="95"/>
                  </a:cubicBezTo>
                  <a:cubicBezTo>
                    <a:pt x="52" y="96"/>
                    <a:pt x="52" y="97"/>
                    <a:pt x="53" y="97"/>
                  </a:cubicBezTo>
                  <a:cubicBezTo>
                    <a:pt x="53" y="98"/>
                    <a:pt x="53" y="99"/>
                    <a:pt x="54" y="99"/>
                  </a:cubicBezTo>
                  <a:cubicBezTo>
                    <a:pt x="55" y="99"/>
                    <a:pt x="56" y="98"/>
                    <a:pt x="57" y="96"/>
                  </a:cubicBezTo>
                  <a:cubicBezTo>
                    <a:pt x="57" y="96"/>
                    <a:pt x="58" y="95"/>
                    <a:pt x="58" y="95"/>
                  </a:cubicBezTo>
                  <a:cubicBezTo>
                    <a:pt x="58" y="94"/>
                    <a:pt x="58" y="94"/>
                    <a:pt x="58" y="93"/>
                  </a:cubicBezTo>
                  <a:cubicBezTo>
                    <a:pt x="58" y="93"/>
                    <a:pt x="57" y="92"/>
                    <a:pt x="57" y="92"/>
                  </a:cubicBezTo>
                  <a:cubicBezTo>
                    <a:pt x="58" y="91"/>
                    <a:pt x="58" y="91"/>
                    <a:pt x="58" y="91"/>
                  </a:cubicBezTo>
                  <a:cubicBezTo>
                    <a:pt x="58" y="91"/>
                    <a:pt x="59" y="90"/>
                    <a:pt x="58" y="90"/>
                  </a:cubicBezTo>
                  <a:cubicBezTo>
                    <a:pt x="58" y="90"/>
                    <a:pt x="58" y="90"/>
                    <a:pt x="58" y="90"/>
                  </a:cubicBezTo>
                  <a:cubicBezTo>
                    <a:pt x="58" y="91"/>
                    <a:pt x="57" y="91"/>
                    <a:pt x="57" y="91"/>
                  </a:cubicBezTo>
                  <a:cubicBezTo>
                    <a:pt x="57" y="91"/>
                    <a:pt x="56" y="91"/>
                    <a:pt x="56" y="90"/>
                  </a:cubicBezTo>
                  <a:cubicBezTo>
                    <a:pt x="57" y="90"/>
                    <a:pt x="57" y="90"/>
                    <a:pt x="57" y="89"/>
                  </a:cubicBezTo>
                  <a:cubicBezTo>
                    <a:pt x="57" y="89"/>
                    <a:pt x="58" y="88"/>
                    <a:pt x="58" y="88"/>
                  </a:cubicBezTo>
                  <a:cubicBezTo>
                    <a:pt x="57" y="88"/>
                    <a:pt x="57" y="87"/>
                    <a:pt x="57" y="86"/>
                  </a:cubicBezTo>
                  <a:cubicBezTo>
                    <a:pt x="57" y="85"/>
                    <a:pt x="57" y="84"/>
                    <a:pt x="58" y="84"/>
                  </a:cubicBezTo>
                  <a:cubicBezTo>
                    <a:pt x="59" y="84"/>
                    <a:pt x="60" y="83"/>
                    <a:pt x="61" y="83"/>
                  </a:cubicBezTo>
                  <a:cubicBezTo>
                    <a:pt x="62" y="83"/>
                    <a:pt x="64" y="83"/>
                    <a:pt x="65" y="83"/>
                  </a:cubicBezTo>
                  <a:close/>
                  <a:moveTo>
                    <a:pt x="104" y="25"/>
                  </a:moveTo>
                  <a:cubicBezTo>
                    <a:pt x="104" y="25"/>
                    <a:pt x="104" y="25"/>
                    <a:pt x="104" y="24"/>
                  </a:cubicBezTo>
                  <a:cubicBezTo>
                    <a:pt x="104" y="24"/>
                    <a:pt x="104" y="24"/>
                    <a:pt x="104" y="24"/>
                  </a:cubicBezTo>
                  <a:cubicBezTo>
                    <a:pt x="103" y="24"/>
                    <a:pt x="103" y="24"/>
                    <a:pt x="103" y="24"/>
                  </a:cubicBezTo>
                  <a:cubicBezTo>
                    <a:pt x="103" y="24"/>
                    <a:pt x="103" y="24"/>
                    <a:pt x="103" y="25"/>
                  </a:cubicBezTo>
                  <a:cubicBezTo>
                    <a:pt x="103" y="25"/>
                    <a:pt x="104" y="25"/>
                    <a:pt x="104" y="25"/>
                  </a:cubicBezTo>
                  <a:close/>
                  <a:moveTo>
                    <a:pt x="95" y="25"/>
                  </a:moveTo>
                  <a:cubicBezTo>
                    <a:pt x="95" y="25"/>
                    <a:pt x="96" y="25"/>
                    <a:pt x="97" y="25"/>
                  </a:cubicBezTo>
                  <a:cubicBezTo>
                    <a:pt x="97" y="25"/>
                    <a:pt x="98" y="25"/>
                    <a:pt x="98" y="25"/>
                  </a:cubicBezTo>
                  <a:cubicBezTo>
                    <a:pt x="98" y="25"/>
                    <a:pt x="98" y="25"/>
                    <a:pt x="98" y="24"/>
                  </a:cubicBezTo>
                  <a:cubicBezTo>
                    <a:pt x="98" y="24"/>
                    <a:pt x="97" y="24"/>
                    <a:pt x="97" y="23"/>
                  </a:cubicBezTo>
                  <a:cubicBezTo>
                    <a:pt x="97" y="23"/>
                    <a:pt x="96" y="23"/>
                    <a:pt x="95" y="23"/>
                  </a:cubicBezTo>
                  <a:cubicBezTo>
                    <a:pt x="95" y="23"/>
                    <a:pt x="95" y="24"/>
                    <a:pt x="95" y="25"/>
                  </a:cubicBezTo>
                  <a:close/>
                  <a:moveTo>
                    <a:pt x="103" y="24"/>
                  </a:moveTo>
                  <a:cubicBezTo>
                    <a:pt x="102" y="23"/>
                    <a:pt x="102" y="23"/>
                    <a:pt x="102" y="22"/>
                  </a:cubicBezTo>
                  <a:cubicBezTo>
                    <a:pt x="102" y="22"/>
                    <a:pt x="102" y="21"/>
                    <a:pt x="101" y="21"/>
                  </a:cubicBezTo>
                  <a:cubicBezTo>
                    <a:pt x="101" y="21"/>
                    <a:pt x="101" y="21"/>
                    <a:pt x="100" y="22"/>
                  </a:cubicBezTo>
                  <a:cubicBezTo>
                    <a:pt x="100" y="22"/>
                    <a:pt x="101" y="22"/>
                    <a:pt x="101" y="23"/>
                  </a:cubicBezTo>
                  <a:cubicBezTo>
                    <a:pt x="101" y="23"/>
                    <a:pt x="101" y="23"/>
                    <a:pt x="101" y="24"/>
                  </a:cubicBezTo>
                  <a:cubicBezTo>
                    <a:pt x="102" y="24"/>
                    <a:pt x="102" y="24"/>
                    <a:pt x="103" y="24"/>
                  </a:cubicBezTo>
                  <a:close/>
                  <a:moveTo>
                    <a:pt x="97" y="20"/>
                  </a:moveTo>
                  <a:cubicBezTo>
                    <a:pt x="97" y="20"/>
                    <a:pt x="98" y="21"/>
                    <a:pt x="98" y="21"/>
                  </a:cubicBezTo>
                  <a:cubicBezTo>
                    <a:pt x="98" y="22"/>
                    <a:pt x="98" y="22"/>
                    <a:pt x="98" y="22"/>
                  </a:cubicBezTo>
                  <a:cubicBezTo>
                    <a:pt x="99" y="22"/>
                    <a:pt x="98" y="21"/>
                    <a:pt x="98" y="21"/>
                  </a:cubicBezTo>
                  <a:cubicBezTo>
                    <a:pt x="98" y="20"/>
                    <a:pt x="97" y="20"/>
                    <a:pt x="97" y="20"/>
                  </a:cubicBezTo>
                  <a:close/>
                  <a:moveTo>
                    <a:pt x="90" y="21"/>
                  </a:moveTo>
                  <a:cubicBezTo>
                    <a:pt x="91" y="20"/>
                    <a:pt x="90" y="20"/>
                    <a:pt x="89" y="20"/>
                  </a:cubicBezTo>
                  <a:cubicBezTo>
                    <a:pt x="88" y="20"/>
                    <a:pt x="88" y="21"/>
                    <a:pt x="88" y="21"/>
                  </a:cubicBezTo>
                  <a:cubicBezTo>
                    <a:pt x="88" y="21"/>
                    <a:pt x="89" y="22"/>
                    <a:pt x="89" y="22"/>
                  </a:cubicBezTo>
                  <a:cubicBezTo>
                    <a:pt x="90" y="22"/>
                    <a:pt x="90" y="22"/>
                    <a:pt x="90" y="21"/>
                  </a:cubicBezTo>
                  <a:close/>
                  <a:moveTo>
                    <a:pt x="93" y="19"/>
                  </a:moveTo>
                  <a:cubicBezTo>
                    <a:pt x="93" y="19"/>
                    <a:pt x="93" y="19"/>
                    <a:pt x="93" y="19"/>
                  </a:cubicBezTo>
                  <a:cubicBezTo>
                    <a:pt x="93" y="19"/>
                    <a:pt x="92" y="18"/>
                    <a:pt x="92" y="18"/>
                  </a:cubicBezTo>
                  <a:cubicBezTo>
                    <a:pt x="92" y="18"/>
                    <a:pt x="92" y="18"/>
                    <a:pt x="92" y="18"/>
                  </a:cubicBezTo>
                  <a:cubicBezTo>
                    <a:pt x="91" y="18"/>
                    <a:pt x="91" y="18"/>
                    <a:pt x="91" y="18"/>
                  </a:cubicBezTo>
                  <a:cubicBezTo>
                    <a:pt x="91" y="18"/>
                    <a:pt x="91" y="18"/>
                    <a:pt x="91" y="19"/>
                  </a:cubicBezTo>
                  <a:cubicBezTo>
                    <a:pt x="92" y="19"/>
                    <a:pt x="92" y="19"/>
                    <a:pt x="92" y="19"/>
                  </a:cubicBezTo>
                  <a:cubicBezTo>
                    <a:pt x="92" y="20"/>
                    <a:pt x="92" y="20"/>
                    <a:pt x="92" y="21"/>
                  </a:cubicBezTo>
                  <a:cubicBezTo>
                    <a:pt x="92" y="21"/>
                    <a:pt x="93" y="21"/>
                    <a:pt x="93" y="21"/>
                  </a:cubicBezTo>
                  <a:cubicBezTo>
                    <a:pt x="94" y="21"/>
                    <a:pt x="95" y="21"/>
                    <a:pt x="95" y="22"/>
                  </a:cubicBezTo>
                  <a:cubicBezTo>
                    <a:pt x="95" y="22"/>
                    <a:pt x="95" y="22"/>
                    <a:pt x="96" y="22"/>
                  </a:cubicBezTo>
                  <a:cubicBezTo>
                    <a:pt x="96" y="21"/>
                    <a:pt x="96" y="21"/>
                    <a:pt x="95" y="21"/>
                  </a:cubicBezTo>
                  <a:cubicBezTo>
                    <a:pt x="95" y="20"/>
                    <a:pt x="95" y="20"/>
                    <a:pt x="95" y="20"/>
                  </a:cubicBezTo>
                  <a:cubicBezTo>
                    <a:pt x="94" y="19"/>
                    <a:pt x="94" y="19"/>
                    <a:pt x="93" y="19"/>
                  </a:cubicBezTo>
                  <a:close/>
                  <a:moveTo>
                    <a:pt x="43" y="3"/>
                  </a:moveTo>
                  <a:cubicBezTo>
                    <a:pt x="44" y="3"/>
                    <a:pt x="44" y="3"/>
                    <a:pt x="44" y="3"/>
                  </a:cubicBezTo>
                  <a:cubicBezTo>
                    <a:pt x="45" y="3"/>
                    <a:pt x="45" y="3"/>
                    <a:pt x="45" y="3"/>
                  </a:cubicBezTo>
                  <a:cubicBezTo>
                    <a:pt x="45" y="2"/>
                    <a:pt x="45" y="2"/>
                    <a:pt x="45" y="1"/>
                  </a:cubicBezTo>
                  <a:cubicBezTo>
                    <a:pt x="45" y="1"/>
                    <a:pt x="45" y="1"/>
                    <a:pt x="44" y="1"/>
                  </a:cubicBezTo>
                  <a:cubicBezTo>
                    <a:pt x="44" y="1"/>
                    <a:pt x="44" y="1"/>
                    <a:pt x="44" y="1"/>
                  </a:cubicBezTo>
                  <a:cubicBezTo>
                    <a:pt x="43" y="2"/>
                    <a:pt x="43" y="2"/>
                    <a:pt x="43" y="3"/>
                  </a:cubicBezTo>
                  <a:close/>
                  <a:moveTo>
                    <a:pt x="45" y="90"/>
                  </a:moveTo>
                  <a:cubicBezTo>
                    <a:pt x="46" y="88"/>
                    <a:pt x="46" y="87"/>
                    <a:pt x="48" y="87"/>
                  </a:cubicBezTo>
                  <a:cubicBezTo>
                    <a:pt x="48" y="86"/>
                    <a:pt x="48" y="86"/>
                    <a:pt x="48" y="86"/>
                  </a:cubicBezTo>
                  <a:cubicBezTo>
                    <a:pt x="48" y="85"/>
                    <a:pt x="49" y="85"/>
                    <a:pt x="49" y="85"/>
                  </a:cubicBezTo>
                  <a:cubicBezTo>
                    <a:pt x="49" y="84"/>
                    <a:pt x="49" y="84"/>
                    <a:pt x="49" y="84"/>
                  </a:cubicBezTo>
                  <a:cubicBezTo>
                    <a:pt x="48" y="84"/>
                    <a:pt x="48" y="84"/>
                    <a:pt x="48" y="84"/>
                  </a:cubicBezTo>
                  <a:cubicBezTo>
                    <a:pt x="48" y="84"/>
                    <a:pt x="47" y="84"/>
                    <a:pt x="47" y="85"/>
                  </a:cubicBezTo>
                  <a:cubicBezTo>
                    <a:pt x="47" y="85"/>
                    <a:pt x="47" y="86"/>
                    <a:pt x="47" y="86"/>
                  </a:cubicBezTo>
                  <a:cubicBezTo>
                    <a:pt x="46" y="85"/>
                    <a:pt x="46" y="85"/>
                    <a:pt x="46" y="85"/>
                  </a:cubicBezTo>
                  <a:cubicBezTo>
                    <a:pt x="45" y="84"/>
                    <a:pt x="45" y="84"/>
                    <a:pt x="45" y="83"/>
                  </a:cubicBezTo>
                  <a:cubicBezTo>
                    <a:pt x="44" y="83"/>
                    <a:pt x="44" y="83"/>
                    <a:pt x="43" y="82"/>
                  </a:cubicBezTo>
                  <a:cubicBezTo>
                    <a:pt x="43" y="82"/>
                    <a:pt x="43" y="82"/>
                    <a:pt x="42" y="82"/>
                  </a:cubicBezTo>
                  <a:cubicBezTo>
                    <a:pt x="42" y="82"/>
                    <a:pt x="41" y="82"/>
                    <a:pt x="41" y="82"/>
                  </a:cubicBezTo>
                  <a:cubicBezTo>
                    <a:pt x="40" y="83"/>
                    <a:pt x="40" y="83"/>
                    <a:pt x="40" y="83"/>
                  </a:cubicBezTo>
                  <a:cubicBezTo>
                    <a:pt x="40" y="83"/>
                    <a:pt x="39" y="84"/>
                    <a:pt x="39" y="84"/>
                  </a:cubicBezTo>
                  <a:cubicBezTo>
                    <a:pt x="39" y="85"/>
                    <a:pt x="39" y="86"/>
                    <a:pt x="39" y="86"/>
                  </a:cubicBezTo>
                  <a:cubicBezTo>
                    <a:pt x="39" y="87"/>
                    <a:pt x="39" y="88"/>
                    <a:pt x="39" y="88"/>
                  </a:cubicBezTo>
                  <a:cubicBezTo>
                    <a:pt x="39" y="89"/>
                    <a:pt x="39" y="90"/>
                    <a:pt x="40" y="90"/>
                  </a:cubicBezTo>
                  <a:cubicBezTo>
                    <a:pt x="40" y="91"/>
                    <a:pt x="40" y="91"/>
                    <a:pt x="41" y="92"/>
                  </a:cubicBezTo>
                  <a:cubicBezTo>
                    <a:pt x="41" y="92"/>
                    <a:pt x="42" y="93"/>
                    <a:pt x="43" y="93"/>
                  </a:cubicBezTo>
                  <a:cubicBezTo>
                    <a:pt x="43" y="93"/>
                    <a:pt x="43" y="92"/>
                    <a:pt x="43" y="92"/>
                  </a:cubicBezTo>
                  <a:cubicBezTo>
                    <a:pt x="43" y="91"/>
                    <a:pt x="44" y="91"/>
                    <a:pt x="44" y="90"/>
                  </a:cubicBezTo>
                  <a:cubicBezTo>
                    <a:pt x="43" y="90"/>
                    <a:pt x="43" y="90"/>
                    <a:pt x="43" y="89"/>
                  </a:cubicBezTo>
                  <a:cubicBezTo>
                    <a:pt x="42" y="89"/>
                    <a:pt x="42" y="89"/>
                    <a:pt x="42" y="88"/>
                  </a:cubicBezTo>
                  <a:cubicBezTo>
                    <a:pt x="41" y="88"/>
                    <a:pt x="41" y="88"/>
                    <a:pt x="41" y="87"/>
                  </a:cubicBezTo>
                  <a:cubicBezTo>
                    <a:pt x="40" y="87"/>
                    <a:pt x="40" y="86"/>
                    <a:pt x="41" y="86"/>
                  </a:cubicBezTo>
                  <a:cubicBezTo>
                    <a:pt x="41" y="85"/>
                    <a:pt x="41" y="85"/>
                    <a:pt x="41" y="84"/>
                  </a:cubicBezTo>
                  <a:cubicBezTo>
                    <a:pt x="42" y="84"/>
                    <a:pt x="42" y="83"/>
                    <a:pt x="43" y="83"/>
                  </a:cubicBezTo>
                  <a:cubicBezTo>
                    <a:pt x="43" y="84"/>
                    <a:pt x="43" y="85"/>
                    <a:pt x="43" y="86"/>
                  </a:cubicBezTo>
                  <a:cubicBezTo>
                    <a:pt x="43" y="88"/>
                    <a:pt x="44" y="89"/>
                    <a:pt x="44" y="90"/>
                  </a:cubicBezTo>
                  <a:cubicBezTo>
                    <a:pt x="44" y="90"/>
                    <a:pt x="44" y="90"/>
                    <a:pt x="45" y="90"/>
                  </a:cubicBezTo>
                  <a:cubicBezTo>
                    <a:pt x="45" y="90"/>
                    <a:pt x="45" y="90"/>
                    <a:pt x="45" y="90"/>
                  </a:cubicBezTo>
                  <a:close/>
                  <a:moveTo>
                    <a:pt x="1" y="0"/>
                  </a:moveTo>
                  <a:cubicBezTo>
                    <a:pt x="2" y="0"/>
                    <a:pt x="3" y="0"/>
                    <a:pt x="4" y="0"/>
                  </a:cubicBezTo>
                  <a:cubicBezTo>
                    <a:pt x="5" y="0"/>
                    <a:pt x="6" y="0"/>
                    <a:pt x="7" y="0"/>
                  </a:cubicBezTo>
                  <a:cubicBezTo>
                    <a:pt x="7" y="0"/>
                    <a:pt x="7" y="0"/>
                    <a:pt x="8" y="0"/>
                  </a:cubicBezTo>
                  <a:cubicBezTo>
                    <a:pt x="8" y="0"/>
                    <a:pt x="8" y="0"/>
                    <a:pt x="9" y="0"/>
                  </a:cubicBezTo>
                  <a:cubicBezTo>
                    <a:pt x="10" y="0"/>
                    <a:pt x="11" y="0"/>
                    <a:pt x="13" y="0"/>
                  </a:cubicBezTo>
                  <a:cubicBezTo>
                    <a:pt x="14" y="0"/>
                    <a:pt x="14" y="0"/>
                    <a:pt x="15" y="0"/>
                  </a:cubicBezTo>
                  <a:cubicBezTo>
                    <a:pt x="16" y="0"/>
                    <a:pt x="16" y="1"/>
                    <a:pt x="16" y="1"/>
                  </a:cubicBezTo>
                  <a:cubicBezTo>
                    <a:pt x="16" y="1"/>
                    <a:pt x="16" y="1"/>
                    <a:pt x="16" y="1"/>
                  </a:cubicBezTo>
                  <a:cubicBezTo>
                    <a:pt x="17" y="1"/>
                    <a:pt x="17" y="1"/>
                    <a:pt x="17" y="1"/>
                  </a:cubicBezTo>
                  <a:cubicBezTo>
                    <a:pt x="17" y="1"/>
                    <a:pt x="18" y="0"/>
                    <a:pt x="18" y="0"/>
                  </a:cubicBezTo>
                  <a:cubicBezTo>
                    <a:pt x="19" y="0"/>
                    <a:pt x="19" y="0"/>
                    <a:pt x="20" y="0"/>
                  </a:cubicBezTo>
                  <a:cubicBezTo>
                    <a:pt x="21" y="1"/>
                    <a:pt x="22" y="1"/>
                    <a:pt x="22" y="1"/>
                  </a:cubicBezTo>
                  <a:cubicBezTo>
                    <a:pt x="23" y="1"/>
                    <a:pt x="23" y="1"/>
                    <a:pt x="23" y="1"/>
                  </a:cubicBezTo>
                  <a:cubicBezTo>
                    <a:pt x="23" y="1"/>
                    <a:pt x="24" y="1"/>
                    <a:pt x="24" y="1"/>
                  </a:cubicBezTo>
                  <a:cubicBezTo>
                    <a:pt x="24" y="0"/>
                    <a:pt x="25" y="0"/>
                    <a:pt x="25" y="1"/>
                  </a:cubicBezTo>
                  <a:cubicBezTo>
                    <a:pt x="26" y="1"/>
                    <a:pt x="26" y="1"/>
                    <a:pt x="26" y="1"/>
                  </a:cubicBezTo>
                  <a:cubicBezTo>
                    <a:pt x="27" y="0"/>
                    <a:pt x="27" y="0"/>
                    <a:pt x="28" y="0"/>
                  </a:cubicBezTo>
                  <a:cubicBezTo>
                    <a:pt x="28" y="0"/>
                    <a:pt x="29" y="0"/>
                    <a:pt x="29" y="0"/>
                  </a:cubicBezTo>
                  <a:cubicBezTo>
                    <a:pt x="30" y="0"/>
                    <a:pt x="30" y="1"/>
                    <a:pt x="30" y="1"/>
                  </a:cubicBezTo>
                  <a:cubicBezTo>
                    <a:pt x="30" y="2"/>
                    <a:pt x="30" y="2"/>
                    <a:pt x="30" y="2"/>
                  </a:cubicBezTo>
                  <a:cubicBezTo>
                    <a:pt x="30" y="3"/>
                    <a:pt x="30" y="3"/>
                    <a:pt x="30" y="4"/>
                  </a:cubicBezTo>
                  <a:cubicBezTo>
                    <a:pt x="30" y="4"/>
                    <a:pt x="31" y="4"/>
                    <a:pt x="31" y="4"/>
                  </a:cubicBezTo>
                  <a:cubicBezTo>
                    <a:pt x="32" y="4"/>
                    <a:pt x="32" y="4"/>
                    <a:pt x="33" y="4"/>
                  </a:cubicBezTo>
                  <a:cubicBezTo>
                    <a:pt x="34" y="4"/>
                    <a:pt x="34" y="4"/>
                    <a:pt x="34" y="4"/>
                  </a:cubicBezTo>
                  <a:cubicBezTo>
                    <a:pt x="34" y="3"/>
                    <a:pt x="34" y="3"/>
                    <a:pt x="34" y="3"/>
                  </a:cubicBezTo>
                  <a:cubicBezTo>
                    <a:pt x="33" y="2"/>
                    <a:pt x="33" y="2"/>
                    <a:pt x="33" y="2"/>
                  </a:cubicBezTo>
                  <a:cubicBezTo>
                    <a:pt x="33" y="1"/>
                    <a:pt x="34" y="1"/>
                    <a:pt x="34" y="1"/>
                  </a:cubicBezTo>
                  <a:cubicBezTo>
                    <a:pt x="35" y="1"/>
                    <a:pt x="36" y="1"/>
                    <a:pt x="37" y="1"/>
                  </a:cubicBezTo>
                  <a:cubicBezTo>
                    <a:pt x="37" y="1"/>
                    <a:pt x="36" y="2"/>
                    <a:pt x="36" y="2"/>
                  </a:cubicBezTo>
                  <a:cubicBezTo>
                    <a:pt x="35" y="3"/>
                    <a:pt x="35" y="3"/>
                    <a:pt x="36" y="3"/>
                  </a:cubicBezTo>
                  <a:cubicBezTo>
                    <a:pt x="36" y="4"/>
                    <a:pt x="37" y="4"/>
                    <a:pt x="37" y="4"/>
                  </a:cubicBezTo>
                  <a:cubicBezTo>
                    <a:pt x="38" y="3"/>
                    <a:pt x="38" y="3"/>
                    <a:pt x="38" y="2"/>
                  </a:cubicBezTo>
                  <a:cubicBezTo>
                    <a:pt x="38" y="2"/>
                    <a:pt x="38" y="2"/>
                    <a:pt x="38" y="1"/>
                  </a:cubicBezTo>
                  <a:cubicBezTo>
                    <a:pt x="38" y="1"/>
                    <a:pt x="37" y="1"/>
                    <a:pt x="37" y="1"/>
                  </a:cubicBezTo>
                  <a:cubicBezTo>
                    <a:pt x="37" y="0"/>
                    <a:pt x="38" y="0"/>
                    <a:pt x="38" y="1"/>
                  </a:cubicBezTo>
                  <a:cubicBezTo>
                    <a:pt x="38" y="1"/>
                    <a:pt x="39" y="1"/>
                    <a:pt x="39" y="1"/>
                  </a:cubicBezTo>
                  <a:cubicBezTo>
                    <a:pt x="39" y="1"/>
                    <a:pt x="39" y="0"/>
                    <a:pt x="40" y="0"/>
                  </a:cubicBezTo>
                  <a:cubicBezTo>
                    <a:pt x="40" y="0"/>
                    <a:pt x="40" y="0"/>
                    <a:pt x="41" y="0"/>
                  </a:cubicBezTo>
                  <a:cubicBezTo>
                    <a:pt x="41" y="0"/>
                    <a:pt x="41" y="1"/>
                    <a:pt x="41" y="1"/>
                  </a:cubicBezTo>
                  <a:cubicBezTo>
                    <a:pt x="41" y="2"/>
                    <a:pt x="41" y="2"/>
                    <a:pt x="42" y="3"/>
                  </a:cubicBezTo>
                  <a:cubicBezTo>
                    <a:pt x="42" y="2"/>
                    <a:pt x="42" y="2"/>
                    <a:pt x="42" y="1"/>
                  </a:cubicBezTo>
                  <a:cubicBezTo>
                    <a:pt x="42" y="1"/>
                    <a:pt x="42" y="0"/>
                    <a:pt x="43" y="0"/>
                  </a:cubicBezTo>
                  <a:lnTo>
                    <a:pt x="46" y="0"/>
                  </a:lnTo>
                  <a:cubicBezTo>
                    <a:pt x="46" y="0"/>
                    <a:pt x="46" y="1"/>
                    <a:pt x="46" y="2"/>
                  </a:cubicBezTo>
                  <a:cubicBezTo>
                    <a:pt x="46" y="3"/>
                    <a:pt x="47" y="3"/>
                    <a:pt x="47" y="3"/>
                  </a:cubicBezTo>
                  <a:cubicBezTo>
                    <a:pt x="48" y="3"/>
                    <a:pt x="48" y="3"/>
                    <a:pt x="48" y="2"/>
                  </a:cubicBezTo>
                  <a:cubicBezTo>
                    <a:pt x="48" y="1"/>
                    <a:pt x="48" y="1"/>
                    <a:pt x="48" y="0"/>
                  </a:cubicBezTo>
                  <a:cubicBezTo>
                    <a:pt x="48" y="0"/>
                    <a:pt x="48" y="0"/>
                    <a:pt x="49" y="0"/>
                  </a:cubicBezTo>
                  <a:cubicBezTo>
                    <a:pt x="49" y="0"/>
                    <a:pt x="49" y="0"/>
                    <a:pt x="49" y="0"/>
                  </a:cubicBezTo>
                  <a:cubicBezTo>
                    <a:pt x="49" y="0"/>
                    <a:pt x="49" y="1"/>
                    <a:pt x="49" y="2"/>
                  </a:cubicBezTo>
                  <a:cubicBezTo>
                    <a:pt x="49" y="2"/>
                    <a:pt x="49" y="3"/>
                    <a:pt x="49" y="3"/>
                  </a:cubicBezTo>
                  <a:cubicBezTo>
                    <a:pt x="50" y="3"/>
                    <a:pt x="51" y="3"/>
                    <a:pt x="51" y="3"/>
                  </a:cubicBezTo>
                  <a:cubicBezTo>
                    <a:pt x="52" y="2"/>
                    <a:pt x="53" y="2"/>
                    <a:pt x="53" y="2"/>
                  </a:cubicBezTo>
                  <a:cubicBezTo>
                    <a:pt x="54" y="1"/>
                    <a:pt x="54" y="1"/>
                    <a:pt x="53" y="1"/>
                  </a:cubicBezTo>
                  <a:cubicBezTo>
                    <a:pt x="53" y="0"/>
                    <a:pt x="53" y="0"/>
                    <a:pt x="53" y="0"/>
                  </a:cubicBezTo>
                  <a:cubicBezTo>
                    <a:pt x="59" y="0"/>
                    <a:pt x="66" y="0"/>
                    <a:pt x="71" y="1"/>
                  </a:cubicBezTo>
                  <a:cubicBezTo>
                    <a:pt x="77" y="1"/>
                    <a:pt x="83" y="1"/>
                    <a:pt x="89" y="2"/>
                  </a:cubicBezTo>
                  <a:cubicBezTo>
                    <a:pt x="99" y="4"/>
                    <a:pt x="106" y="8"/>
                    <a:pt x="112" y="14"/>
                  </a:cubicBezTo>
                  <a:cubicBezTo>
                    <a:pt x="117" y="21"/>
                    <a:pt x="121" y="30"/>
                    <a:pt x="122" y="40"/>
                  </a:cubicBezTo>
                  <a:cubicBezTo>
                    <a:pt x="123" y="43"/>
                    <a:pt x="123" y="46"/>
                    <a:pt x="123" y="49"/>
                  </a:cubicBezTo>
                  <a:cubicBezTo>
                    <a:pt x="123" y="52"/>
                    <a:pt x="124" y="55"/>
                    <a:pt x="124" y="58"/>
                  </a:cubicBezTo>
                  <a:cubicBezTo>
                    <a:pt x="124" y="64"/>
                    <a:pt x="123" y="69"/>
                    <a:pt x="123" y="74"/>
                  </a:cubicBezTo>
                  <a:cubicBezTo>
                    <a:pt x="122" y="79"/>
                    <a:pt x="121" y="84"/>
                    <a:pt x="120" y="88"/>
                  </a:cubicBezTo>
                  <a:cubicBezTo>
                    <a:pt x="118" y="92"/>
                    <a:pt x="116" y="94"/>
                    <a:pt x="113" y="96"/>
                  </a:cubicBezTo>
                  <a:cubicBezTo>
                    <a:pt x="109" y="98"/>
                    <a:pt x="105" y="100"/>
                    <a:pt x="101" y="101"/>
                  </a:cubicBezTo>
                  <a:cubicBezTo>
                    <a:pt x="100" y="101"/>
                    <a:pt x="98" y="101"/>
                    <a:pt x="97" y="101"/>
                  </a:cubicBezTo>
                  <a:cubicBezTo>
                    <a:pt x="96" y="102"/>
                    <a:pt x="95" y="102"/>
                    <a:pt x="94" y="102"/>
                  </a:cubicBezTo>
                  <a:cubicBezTo>
                    <a:pt x="95" y="102"/>
                    <a:pt x="95" y="102"/>
                    <a:pt x="96" y="103"/>
                  </a:cubicBezTo>
                  <a:cubicBezTo>
                    <a:pt x="97" y="103"/>
                    <a:pt x="98" y="103"/>
                    <a:pt x="99" y="103"/>
                  </a:cubicBezTo>
                  <a:cubicBezTo>
                    <a:pt x="101" y="104"/>
                    <a:pt x="104" y="105"/>
                    <a:pt x="106" y="106"/>
                  </a:cubicBezTo>
                  <a:cubicBezTo>
                    <a:pt x="108" y="107"/>
                    <a:pt x="110" y="108"/>
                    <a:pt x="112" y="110"/>
                  </a:cubicBezTo>
                  <a:cubicBezTo>
                    <a:pt x="113" y="111"/>
                    <a:pt x="115" y="112"/>
                    <a:pt x="116" y="113"/>
                  </a:cubicBezTo>
                  <a:cubicBezTo>
                    <a:pt x="116" y="114"/>
                    <a:pt x="117" y="116"/>
                    <a:pt x="118" y="117"/>
                  </a:cubicBezTo>
                  <a:cubicBezTo>
                    <a:pt x="120" y="119"/>
                    <a:pt x="121" y="121"/>
                    <a:pt x="121" y="123"/>
                  </a:cubicBezTo>
                  <a:cubicBezTo>
                    <a:pt x="122" y="125"/>
                    <a:pt x="123" y="127"/>
                    <a:pt x="123" y="129"/>
                  </a:cubicBezTo>
                  <a:cubicBezTo>
                    <a:pt x="123" y="131"/>
                    <a:pt x="123" y="132"/>
                    <a:pt x="123" y="133"/>
                  </a:cubicBezTo>
                  <a:cubicBezTo>
                    <a:pt x="123" y="134"/>
                    <a:pt x="123" y="135"/>
                    <a:pt x="123" y="136"/>
                  </a:cubicBezTo>
                  <a:cubicBezTo>
                    <a:pt x="124" y="138"/>
                    <a:pt x="124" y="139"/>
                    <a:pt x="124" y="141"/>
                  </a:cubicBezTo>
                  <a:cubicBezTo>
                    <a:pt x="124" y="143"/>
                    <a:pt x="124" y="144"/>
                    <a:pt x="124" y="146"/>
                  </a:cubicBezTo>
                  <a:cubicBezTo>
                    <a:pt x="124" y="157"/>
                    <a:pt x="124" y="168"/>
                    <a:pt x="124" y="179"/>
                  </a:cubicBezTo>
                  <a:cubicBezTo>
                    <a:pt x="124" y="191"/>
                    <a:pt x="124" y="202"/>
                    <a:pt x="124" y="213"/>
                  </a:cubicBezTo>
                  <a:lnTo>
                    <a:pt x="104" y="213"/>
                  </a:lnTo>
                  <a:lnTo>
                    <a:pt x="72" y="213"/>
                  </a:lnTo>
                  <a:lnTo>
                    <a:pt x="72" y="172"/>
                  </a:lnTo>
                  <a:cubicBezTo>
                    <a:pt x="72" y="165"/>
                    <a:pt x="72" y="158"/>
                    <a:pt x="73" y="151"/>
                  </a:cubicBezTo>
                  <a:cubicBezTo>
                    <a:pt x="73" y="144"/>
                    <a:pt x="73" y="138"/>
                    <a:pt x="72" y="132"/>
                  </a:cubicBezTo>
                  <a:cubicBezTo>
                    <a:pt x="72" y="129"/>
                    <a:pt x="72" y="127"/>
                    <a:pt x="71" y="125"/>
                  </a:cubicBezTo>
                  <a:cubicBezTo>
                    <a:pt x="71" y="122"/>
                    <a:pt x="70" y="121"/>
                    <a:pt x="68" y="120"/>
                  </a:cubicBezTo>
                  <a:cubicBezTo>
                    <a:pt x="67" y="118"/>
                    <a:pt x="65" y="118"/>
                    <a:pt x="63" y="117"/>
                  </a:cubicBezTo>
                  <a:cubicBezTo>
                    <a:pt x="61" y="117"/>
                    <a:pt x="58" y="117"/>
                    <a:pt x="56" y="117"/>
                  </a:cubicBezTo>
                  <a:cubicBezTo>
                    <a:pt x="55" y="133"/>
                    <a:pt x="55" y="148"/>
                    <a:pt x="56" y="165"/>
                  </a:cubicBezTo>
                  <a:cubicBezTo>
                    <a:pt x="56" y="181"/>
                    <a:pt x="56" y="197"/>
                    <a:pt x="55" y="213"/>
                  </a:cubicBezTo>
                  <a:cubicBezTo>
                    <a:pt x="55" y="213"/>
                    <a:pt x="54" y="213"/>
                    <a:pt x="53" y="212"/>
                  </a:cubicBezTo>
                  <a:cubicBezTo>
                    <a:pt x="53" y="212"/>
                    <a:pt x="52" y="212"/>
                    <a:pt x="51" y="212"/>
                  </a:cubicBezTo>
                  <a:cubicBezTo>
                    <a:pt x="49" y="212"/>
                    <a:pt x="47" y="212"/>
                    <a:pt x="46" y="213"/>
                  </a:cubicBezTo>
                  <a:cubicBezTo>
                    <a:pt x="44" y="213"/>
                    <a:pt x="42" y="213"/>
                    <a:pt x="40" y="213"/>
                  </a:cubicBezTo>
                  <a:cubicBezTo>
                    <a:pt x="40" y="213"/>
                    <a:pt x="39" y="212"/>
                    <a:pt x="39" y="212"/>
                  </a:cubicBezTo>
                  <a:cubicBezTo>
                    <a:pt x="39" y="212"/>
                    <a:pt x="39" y="212"/>
                    <a:pt x="38" y="212"/>
                  </a:cubicBezTo>
                  <a:cubicBezTo>
                    <a:pt x="38" y="213"/>
                    <a:pt x="38" y="213"/>
                    <a:pt x="38" y="212"/>
                  </a:cubicBezTo>
                  <a:cubicBezTo>
                    <a:pt x="37" y="212"/>
                    <a:pt x="37" y="212"/>
                    <a:pt x="36" y="212"/>
                  </a:cubicBezTo>
                  <a:cubicBezTo>
                    <a:pt x="36" y="211"/>
                    <a:pt x="35" y="211"/>
                    <a:pt x="35" y="210"/>
                  </a:cubicBezTo>
                  <a:cubicBezTo>
                    <a:pt x="35" y="210"/>
                    <a:pt x="35" y="210"/>
                    <a:pt x="36" y="210"/>
                  </a:cubicBezTo>
                  <a:cubicBezTo>
                    <a:pt x="36" y="210"/>
                    <a:pt x="36" y="210"/>
                    <a:pt x="37" y="210"/>
                  </a:cubicBezTo>
                  <a:cubicBezTo>
                    <a:pt x="37" y="210"/>
                    <a:pt x="37" y="210"/>
                    <a:pt x="38" y="210"/>
                  </a:cubicBezTo>
                  <a:cubicBezTo>
                    <a:pt x="38" y="210"/>
                    <a:pt x="38" y="210"/>
                    <a:pt x="38" y="210"/>
                  </a:cubicBezTo>
                  <a:lnTo>
                    <a:pt x="39" y="210"/>
                  </a:lnTo>
                  <a:cubicBezTo>
                    <a:pt x="39" y="210"/>
                    <a:pt x="39" y="210"/>
                    <a:pt x="39" y="210"/>
                  </a:cubicBezTo>
                  <a:cubicBezTo>
                    <a:pt x="39" y="210"/>
                    <a:pt x="39" y="209"/>
                    <a:pt x="38" y="209"/>
                  </a:cubicBezTo>
                  <a:cubicBezTo>
                    <a:pt x="38" y="209"/>
                    <a:pt x="38" y="209"/>
                    <a:pt x="38" y="209"/>
                  </a:cubicBezTo>
                  <a:cubicBezTo>
                    <a:pt x="37" y="208"/>
                    <a:pt x="37" y="208"/>
                    <a:pt x="37" y="207"/>
                  </a:cubicBezTo>
                  <a:cubicBezTo>
                    <a:pt x="37" y="207"/>
                    <a:pt x="36" y="206"/>
                    <a:pt x="36" y="206"/>
                  </a:cubicBezTo>
                  <a:cubicBezTo>
                    <a:pt x="36" y="207"/>
                    <a:pt x="36" y="207"/>
                    <a:pt x="36" y="207"/>
                  </a:cubicBezTo>
                  <a:cubicBezTo>
                    <a:pt x="36" y="207"/>
                    <a:pt x="36" y="208"/>
                    <a:pt x="36" y="208"/>
                  </a:cubicBezTo>
                  <a:cubicBezTo>
                    <a:pt x="35" y="208"/>
                    <a:pt x="34" y="208"/>
                    <a:pt x="34" y="208"/>
                  </a:cubicBezTo>
                  <a:cubicBezTo>
                    <a:pt x="33" y="208"/>
                    <a:pt x="33" y="208"/>
                    <a:pt x="32" y="208"/>
                  </a:cubicBezTo>
                  <a:cubicBezTo>
                    <a:pt x="32" y="208"/>
                    <a:pt x="32" y="208"/>
                    <a:pt x="32" y="209"/>
                  </a:cubicBezTo>
                  <a:cubicBezTo>
                    <a:pt x="32" y="209"/>
                    <a:pt x="32" y="209"/>
                    <a:pt x="32" y="209"/>
                  </a:cubicBezTo>
                  <a:cubicBezTo>
                    <a:pt x="32" y="210"/>
                    <a:pt x="32" y="210"/>
                    <a:pt x="31" y="210"/>
                  </a:cubicBezTo>
                  <a:cubicBezTo>
                    <a:pt x="31" y="210"/>
                    <a:pt x="31" y="211"/>
                    <a:pt x="31" y="211"/>
                  </a:cubicBezTo>
                  <a:cubicBezTo>
                    <a:pt x="31" y="212"/>
                    <a:pt x="32" y="212"/>
                    <a:pt x="32" y="212"/>
                  </a:cubicBezTo>
                  <a:cubicBezTo>
                    <a:pt x="33" y="211"/>
                    <a:pt x="33" y="211"/>
                    <a:pt x="33" y="211"/>
                  </a:cubicBezTo>
                  <a:cubicBezTo>
                    <a:pt x="33" y="211"/>
                    <a:pt x="33" y="211"/>
                    <a:pt x="33" y="210"/>
                  </a:cubicBezTo>
                  <a:cubicBezTo>
                    <a:pt x="33" y="211"/>
                    <a:pt x="34" y="211"/>
                    <a:pt x="33" y="212"/>
                  </a:cubicBezTo>
                  <a:cubicBezTo>
                    <a:pt x="33" y="212"/>
                    <a:pt x="33" y="212"/>
                    <a:pt x="33" y="212"/>
                  </a:cubicBezTo>
                  <a:cubicBezTo>
                    <a:pt x="32" y="213"/>
                    <a:pt x="31" y="213"/>
                    <a:pt x="30" y="213"/>
                  </a:cubicBezTo>
                  <a:cubicBezTo>
                    <a:pt x="29" y="213"/>
                    <a:pt x="27" y="213"/>
                    <a:pt x="27" y="212"/>
                  </a:cubicBezTo>
                  <a:cubicBezTo>
                    <a:pt x="26" y="212"/>
                    <a:pt x="26" y="212"/>
                    <a:pt x="27" y="212"/>
                  </a:cubicBezTo>
                  <a:cubicBezTo>
                    <a:pt x="27" y="211"/>
                    <a:pt x="27" y="211"/>
                    <a:pt x="27" y="211"/>
                  </a:cubicBezTo>
                  <a:cubicBezTo>
                    <a:pt x="27" y="211"/>
                    <a:pt x="27" y="210"/>
                    <a:pt x="26" y="210"/>
                  </a:cubicBezTo>
                  <a:cubicBezTo>
                    <a:pt x="26" y="209"/>
                    <a:pt x="26" y="209"/>
                    <a:pt x="25" y="209"/>
                  </a:cubicBezTo>
                  <a:cubicBezTo>
                    <a:pt x="25" y="208"/>
                    <a:pt x="25" y="208"/>
                    <a:pt x="25" y="207"/>
                  </a:cubicBezTo>
                  <a:cubicBezTo>
                    <a:pt x="25" y="207"/>
                    <a:pt x="25" y="207"/>
                    <a:pt x="25" y="207"/>
                  </a:cubicBezTo>
                  <a:cubicBezTo>
                    <a:pt x="24" y="207"/>
                    <a:pt x="24" y="207"/>
                    <a:pt x="24" y="207"/>
                  </a:cubicBezTo>
                  <a:cubicBezTo>
                    <a:pt x="24" y="208"/>
                    <a:pt x="24" y="208"/>
                    <a:pt x="23" y="208"/>
                  </a:cubicBezTo>
                  <a:cubicBezTo>
                    <a:pt x="23" y="208"/>
                    <a:pt x="22" y="208"/>
                    <a:pt x="22" y="208"/>
                  </a:cubicBezTo>
                  <a:cubicBezTo>
                    <a:pt x="21" y="208"/>
                    <a:pt x="21" y="209"/>
                    <a:pt x="20" y="210"/>
                  </a:cubicBezTo>
                  <a:cubicBezTo>
                    <a:pt x="21" y="210"/>
                    <a:pt x="21" y="210"/>
                    <a:pt x="22" y="210"/>
                  </a:cubicBezTo>
                  <a:cubicBezTo>
                    <a:pt x="22" y="209"/>
                    <a:pt x="22" y="209"/>
                    <a:pt x="23" y="209"/>
                  </a:cubicBezTo>
                  <a:cubicBezTo>
                    <a:pt x="23" y="210"/>
                    <a:pt x="23" y="210"/>
                    <a:pt x="22" y="211"/>
                  </a:cubicBezTo>
                  <a:cubicBezTo>
                    <a:pt x="22" y="211"/>
                    <a:pt x="22" y="212"/>
                    <a:pt x="23" y="212"/>
                  </a:cubicBezTo>
                  <a:cubicBezTo>
                    <a:pt x="22" y="213"/>
                    <a:pt x="21" y="212"/>
                    <a:pt x="20" y="212"/>
                  </a:cubicBezTo>
                  <a:cubicBezTo>
                    <a:pt x="20" y="212"/>
                    <a:pt x="20" y="211"/>
                    <a:pt x="20" y="211"/>
                  </a:cubicBezTo>
                  <a:cubicBezTo>
                    <a:pt x="20" y="210"/>
                    <a:pt x="20" y="210"/>
                    <a:pt x="19" y="210"/>
                  </a:cubicBezTo>
                  <a:cubicBezTo>
                    <a:pt x="19" y="210"/>
                    <a:pt x="18" y="210"/>
                    <a:pt x="18" y="210"/>
                  </a:cubicBezTo>
                  <a:cubicBezTo>
                    <a:pt x="18" y="211"/>
                    <a:pt x="18" y="211"/>
                    <a:pt x="18" y="211"/>
                  </a:cubicBezTo>
                  <a:cubicBezTo>
                    <a:pt x="19" y="211"/>
                    <a:pt x="19" y="212"/>
                    <a:pt x="19" y="212"/>
                  </a:cubicBezTo>
                  <a:cubicBezTo>
                    <a:pt x="19" y="212"/>
                    <a:pt x="19" y="212"/>
                    <a:pt x="19" y="212"/>
                  </a:cubicBezTo>
                  <a:cubicBezTo>
                    <a:pt x="18" y="213"/>
                    <a:pt x="17" y="213"/>
                    <a:pt x="15" y="213"/>
                  </a:cubicBezTo>
                  <a:cubicBezTo>
                    <a:pt x="14" y="213"/>
                    <a:pt x="13" y="213"/>
                    <a:pt x="12" y="213"/>
                  </a:cubicBezTo>
                  <a:cubicBezTo>
                    <a:pt x="12" y="212"/>
                    <a:pt x="12" y="212"/>
                    <a:pt x="12" y="211"/>
                  </a:cubicBezTo>
                  <a:cubicBezTo>
                    <a:pt x="12" y="210"/>
                    <a:pt x="12" y="210"/>
                    <a:pt x="11" y="210"/>
                  </a:cubicBezTo>
                  <a:cubicBezTo>
                    <a:pt x="11" y="210"/>
                    <a:pt x="11" y="210"/>
                    <a:pt x="11" y="210"/>
                  </a:cubicBezTo>
                  <a:cubicBezTo>
                    <a:pt x="11" y="211"/>
                    <a:pt x="10" y="211"/>
                    <a:pt x="10" y="211"/>
                  </a:cubicBezTo>
                  <a:cubicBezTo>
                    <a:pt x="10" y="211"/>
                    <a:pt x="9" y="211"/>
                    <a:pt x="9" y="211"/>
                  </a:cubicBezTo>
                  <a:cubicBezTo>
                    <a:pt x="9" y="211"/>
                    <a:pt x="9" y="211"/>
                    <a:pt x="8" y="211"/>
                  </a:cubicBezTo>
                  <a:cubicBezTo>
                    <a:pt x="8" y="211"/>
                    <a:pt x="9" y="211"/>
                    <a:pt x="9" y="212"/>
                  </a:cubicBezTo>
                  <a:cubicBezTo>
                    <a:pt x="10" y="212"/>
                    <a:pt x="10" y="212"/>
                    <a:pt x="9" y="212"/>
                  </a:cubicBezTo>
                  <a:cubicBezTo>
                    <a:pt x="8" y="212"/>
                    <a:pt x="7" y="213"/>
                    <a:pt x="6" y="213"/>
                  </a:cubicBezTo>
                  <a:cubicBezTo>
                    <a:pt x="4" y="213"/>
                    <a:pt x="3" y="213"/>
                    <a:pt x="2" y="212"/>
                  </a:cubicBezTo>
                  <a:cubicBezTo>
                    <a:pt x="2" y="212"/>
                    <a:pt x="2" y="212"/>
                    <a:pt x="1" y="212"/>
                  </a:cubicBezTo>
                  <a:cubicBezTo>
                    <a:pt x="1" y="213"/>
                    <a:pt x="1" y="213"/>
                    <a:pt x="1" y="213"/>
                  </a:cubicBezTo>
                  <a:cubicBezTo>
                    <a:pt x="0" y="200"/>
                    <a:pt x="0" y="188"/>
                    <a:pt x="1" y="175"/>
                  </a:cubicBezTo>
                  <a:cubicBezTo>
                    <a:pt x="1" y="174"/>
                    <a:pt x="1" y="174"/>
                    <a:pt x="1" y="174"/>
                  </a:cubicBezTo>
                  <a:cubicBezTo>
                    <a:pt x="2" y="175"/>
                    <a:pt x="2" y="174"/>
                    <a:pt x="2" y="174"/>
                  </a:cubicBezTo>
                  <a:cubicBezTo>
                    <a:pt x="2" y="174"/>
                    <a:pt x="2" y="173"/>
                    <a:pt x="1" y="174"/>
                  </a:cubicBezTo>
                  <a:cubicBezTo>
                    <a:pt x="1" y="174"/>
                    <a:pt x="1" y="174"/>
                    <a:pt x="1" y="174"/>
                  </a:cubicBezTo>
                  <a:cubicBezTo>
                    <a:pt x="0" y="145"/>
                    <a:pt x="0" y="116"/>
                    <a:pt x="0" y="87"/>
                  </a:cubicBezTo>
                  <a:cubicBezTo>
                    <a:pt x="0" y="58"/>
                    <a:pt x="0" y="29"/>
                    <a:pt x="0" y="0"/>
                  </a:cubicBezTo>
                  <a:cubicBezTo>
                    <a:pt x="0" y="0"/>
                    <a:pt x="1" y="0"/>
                    <a:pt x="1" y="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91" name="Freeform 86">
              <a:extLst>
                <a:ext uri="{FF2B5EF4-FFF2-40B4-BE49-F238E27FC236}">
                  <a16:creationId xmlns:a16="http://schemas.microsoft.com/office/drawing/2014/main" id="{6F943422-3824-4EEC-9D8A-8D8872880532}"/>
                </a:ext>
              </a:extLst>
            </p:cNvPr>
            <p:cNvSpPr>
              <a:spLocks noEditPoints="1"/>
            </p:cNvSpPr>
            <p:nvPr/>
          </p:nvSpPr>
          <p:spPr bwMode="auto">
            <a:xfrm>
              <a:off x="5254208" y="1613769"/>
              <a:ext cx="76186" cy="177767"/>
            </a:xfrm>
            <a:custGeom>
              <a:avLst/>
              <a:gdLst>
                <a:gd name="T0" fmla="*/ 17 w 96"/>
                <a:gd name="T1" fmla="*/ 209 h 213"/>
                <a:gd name="T2" fmla="*/ 21 w 96"/>
                <a:gd name="T3" fmla="*/ 210 h 213"/>
                <a:gd name="T4" fmla="*/ 96 w 96"/>
                <a:gd name="T5" fmla="*/ 210 h 213"/>
                <a:gd name="T6" fmla="*/ 23 w 96"/>
                <a:gd name="T7" fmla="*/ 212 h 213"/>
                <a:gd name="T8" fmla="*/ 69 w 96"/>
                <a:gd name="T9" fmla="*/ 210 h 213"/>
                <a:gd name="T10" fmla="*/ 43 w 96"/>
                <a:gd name="T11" fmla="*/ 208 h 213"/>
                <a:gd name="T12" fmla="*/ 30 w 96"/>
                <a:gd name="T13" fmla="*/ 207 h 213"/>
                <a:gd name="T14" fmla="*/ 90 w 96"/>
                <a:gd name="T15" fmla="*/ 206 h 213"/>
                <a:gd name="T16" fmla="*/ 53 w 96"/>
                <a:gd name="T17" fmla="*/ 207 h 213"/>
                <a:gd name="T18" fmla="*/ 71 w 96"/>
                <a:gd name="T19" fmla="*/ 205 h 213"/>
                <a:gd name="T20" fmla="*/ 63 w 96"/>
                <a:gd name="T21" fmla="*/ 205 h 213"/>
                <a:gd name="T22" fmla="*/ 84 w 96"/>
                <a:gd name="T23" fmla="*/ 206 h 213"/>
                <a:gd name="T24" fmla="*/ 80 w 96"/>
                <a:gd name="T25" fmla="*/ 205 h 213"/>
                <a:gd name="T26" fmla="*/ 90 w 96"/>
                <a:gd name="T27" fmla="*/ 202 h 213"/>
                <a:gd name="T28" fmla="*/ 32 w 96"/>
                <a:gd name="T29" fmla="*/ 200 h 213"/>
                <a:gd name="T30" fmla="*/ 53 w 96"/>
                <a:gd name="T31" fmla="*/ 200 h 213"/>
                <a:gd name="T32" fmla="*/ 45 w 96"/>
                <a:gd name="T33" fmla="*/ 201 h 213"/>
                <a:gd name="T34" fmla="*/ 67 w 96"/>
                <a:gd name="T35" fmla="*/ 205 h 213"/>
                <a:gd name="T36" fmla="*/ 78 w 96"/>
                <a:gd name="T37" fmla="*/ 201 h 213"/>
                <a:gd name="T38" fmla="*/ 65 w 96"/>
                <a:gd name="T39" fmla="*/ 198 h 213"/>
                <a:gd name="T40" fmla="*/ 27 w 96"/>
                <a:gd name="T41" fmla="*/ 197 h 213"/>
                <a:gd name="T42" fmla="*/ 22 w 96"/>
                <a:gd name="T43" fmla="*/ 196 h 213"/>
                <a:gd name="T44" fmla="*/ 10 w 96"/>
                <a:gd name="T45" fmla="*/ 195 h 213"/>
                <a:gd name="T46" fmla="*/ 29 w 96"/>
                <a:gd name="T47" fmla="*/ 194 h 213"/>
                <a:gd name="T48" fmla="*/ 43 w 96"/>
                <a:gd name="T49" fmla="*/ 195 h 213"/>
                <a:gd name="T50" fmla="*/ 25 w 96"/>
                <a:gd name="T51" fmla="*/ 192 h 213"/>
                <a:gd name="T52" fmla="*/ 11 w 96"/>
                <a:gd name="T53" fmla="*/ 191 h 213"/>
                <a:gd name="T54" fmla="*/ 51 w 96"/>
                <a:gd name="T55" fmla="*/ 190 h 213"/>
                <a:gd name="T56" fmla="*/ 25 w 96"/>
                <a:gd name="T57" fmla="*/ 191 h 213"/>
                <a:gd name="T58" fmla="*/ 66 w 96"/>
                <a:gd name="T59" fmla="*/ 188 h 213"/>
                <a:gd name="T60" fmla="*/ 27 w 96"/>
                <a:gd name="T61" fmla="*/ 186 h 213"/>
                <a:gd name="T62" fmla="*/ 32 w 96"/>
                <a:gd name="T63" fmla="*/ 155 h 213"/>
                <a:gd name="T64" fmla="*/ 55 w 96"/>
                <a:gd name="T65" fmla="*/ 96 h 213"/>
                <a:gd name="T66" fmla="*/ 12 w 96"/>
                <a:gd name="T67" fmla="*/ 79 h 213"/>
                <a:gd name="T68" fmla="*/ 51 w 96"/>
                <a:gd name="T69" fmla="*/ 54 h 213"/>
                <a:gd name="T70" fmla="*/ 46 w 96"/>
                <a:gd name="T71" fmla="*/ 45 h 213"/>
                <a:gd name="T72" fmla="*/ 27 w 96"/>
                <a:gd name="T73" fmla="*/ 34 h 213"/>
                <a:gd name="T74" fmla="*/ 33 w 96"/>
                <a:gd name="T75" fmla="*/ 30 h 213"/>
                <a:gd name="T76" fmla="*/ 77 w 96"/>
                <a:gd name="T77" fmla="*/ 32 h 213"/>
                <a:gd name="T78" fmla="*/ 28 w 96"/>
                <a:gd name="T79" fmla="*/ 26 h 213"/>
                <a:gd name="T80" fmla="*/ 35 w 96"/>
                <a:gd name="T81" fmla="*/ 21 h 213"/>
                <a:gd name="T82" fmla="*/ 66 w 96"/>
                <a:gd name="T83" fmla="*/ 15 h 213"/>
                <a:gd name="T84" fmla="*/ 51 w 96"/>
                <a:gd name="T85" fmla="*/ 13 h 213"/>
                <a:gd name="T86" fmla="*/ 15 w 96"/>
                <a:gd name="T87" fmla="*/ 8 h 213"/>
                <a:gd name="T88" fmla="*/ 8 w 96"/>
                <a:gd name="T89" fmla="*/ 5 h 213"/>
                <a:gd name="T90" fmla="*/ 4 w 96"/>
                <a:gd name="T91" fmla="*/ 5 h 213"/>
                <a:gd name="T92" fmla="*/ 65 w 96"/>
                <a:gd name="T93" fmla="*/ 1 h 213"/>
                <a:gd name="T94" fmla="*/ 14 w 96"/>
                <a:gd name="T95" fmla="*/ 204 h 213"/>
                <a:gd name="T96" fmla="*/ 7 w 96"/>
                <a:gd name="T97" fmla="*/ 199 h 213"/>
                <a:gd name="T98" fmla="*/ 3 w 96"/>
                <a:gd name="T99" fmla="*/ 205 h 213"/>
                <a:gd name="T100" fmla="*/ 6 w 96"/>
                <a:gd name="T101" fmla="*/ 0 h 213"/>
                <a:gd name="T102" fmla="*/ 16 w 96"/>
                <a:gd name="T103" fmla="*/ 1 h 213"/>
                <a:gd name="T104" fmla="*/ 68 w 96"/>
                <a:gd name="T105" fmla="*/ 0 h 213"/>
                <a:gd name="T106" fmla="*/ 55 w 96"/>
                <a:gd name="T107" fmla="*/ 69 h 213"/>
                <a:gd name="T108" fmla="*/ 96 w 96"/>
                <a:gd name="T109" fmla="*/ 205 h 213"/>
                <a:gd name="T110" fmla="*/ 80 w 96"/>
                <a:gd name="T111" fmla="*/ 208 h 213"/>
                <a:gd name="T112" fmla="*/ 67 w 96"/>
                <a:gd name="T113" fmla="*/ 213 h 213"/>
                <a:gd name="T114" fmla="*/ 61 w 96"/>
                <a:gd name="T115" fmla="*/ 208 h 213"/>
                <a:gd name="T116" fmla="*/ 55 w 96"/>
                <a:gd name="T117" fmla="*/ 209 h 213"/>
                <a:gd name="T118" fmla="*/ 38 w 96"/>
                <a:gd name="T119" fmla="*/ 211 h 213"/>
                <a:gd name="T120" fmla="*/ 26 w 96"/>
                <a:gd name="T121" fmla="*/ 211 h 213"/>
                <a:gd name="T122" fmla="*/ 14 w 96"/>
                <a:gd name="T123" fmla="*/ 20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13">
                  <a:moveTo>
                    <a:pt x="9" y="205"/>
                  </a:moveTo>
                  <a:cubicBezTo>
                    <a:pt x="10" y="205"/>
                    <a:pt x="11" y="205"/>
                    <a:pt x="11" y="205"/>
                  </a:cubicBezTo>
                  <a:cubicBezTo>
                    <a:pt x="12" y="205"/>
                    <a:pt x="12" y="206"/>
                    <a:pt x="12" y="207"/>
                  </a:cubicBezTo>
                  <a:cubicBezTo>
                    <a:pt x="12" y="206"/>
                    <a:pt x="12" y="206"/>
                    <a:pt x="11" y="206"/>
                  </a:cubicBezTo>
                  <a:lnTo>
                    <a:pt x="10" y="206"/>
                  </a:lnTo>
                  <a:cubicBezTo>
                    <a:pt x="10" y="206"/>
                    <a:pt x="10" y="206"/>
                    <a:pt x="9" y="206"/>
                  </a:cubicBezTo>
                  <a:cubicBezTo>
                    <a:pt x="9" y="206"/>
                    <a:pt x="9" y="206"/>
                    <a:pt x="9" y="205"/>
                  </a:cubicBezTo>
                  <a:close/>
                  <a:moveTo>
                    <a:pt x="3" y="207"/>
                  </a:moveTo>
                  <a:cubicBezTo>
                    <a:pt x="4" y="207"/>
                    <a:pt x="5" y="207"/>
                    <a:pt x="5" y="207"/>
                  </a:cubicBezTo>
                  <a:cubicBezTo>
                    <a:pt x="6" y="207"/>
                    <a:pt x="6" y="208"/>
                    <a:pt x="6" y="208"/>
                  </a:cubicBezTo>
                  <a:cubicBezTo>
                    <a:pt x="5" y="208"/>
                    <a:pt x="4" y="208"/>
                    <a:pt x="4" y="209"/>
                  </a:cubicBezTo>
                  <a:cubicBezTo>
                    <a:pt x="3" y="209"/>
                    <a:pt x="3" y="208"/>
                    <a:pt x="3" y="207"/>
                  </a:cubicBezTo>
                  <a:close/>
                  <a:moveTo>
                    <a:pt x="14" y="209"/>
                  </a:moveTo>
                  <a:cubicBezTo>
                    <a:pt x="15" y="209"/>
                    <a:pt x="16" y="209"/>
                    <a:pt x="17" y="209"/>
                  </a:cubicBezTo>
                  <a:cubicBezTo>
                    <a:pt x="18" y="209"/>
                    <a:pt x="19" y="209"/>
                    <a:pt x="20" y="210"/>
                  </a:cubicBezTo>
                  <a:cubicBezTo>
                    <a:pt x="20" y="210"/>
                    <a:pt x="20" y="211"/>
                    <a:pt x="19" y="211"/>
                  </a:cubicBezTo>
                  <a:cubicBezTo>
                    <a:pt x="19" y="211"/>
                    <a:pt x="19" y="211"/>
                    <a:pt x="18" y="211"/>
                  </a:cubicBezTo>
                  <a:cubicBezTo>
                    <a:pt x="18" y="211"/>
                    <a:pt x="18" y="212"/>
                    <a:pt x="17" y="212"/>
                  </a:cubicBezTo>
                  <a:cubicBezTo>
                    <a:pt x="17" y="213"/>
                    <a:pt x="16" y="213"/>
                    <a:pt x="16" y="213"/>
                  </a:cubicBezTo>
                  <a:cubicBezTo>
                    <a:pt x="15" y="212"/>
                    <a:pt x="16" y="212"/>
                    <a:pt x="16" y="212"/>
                  </a:cubicBezTo>
                  <a:cubicBezTo>
                    <a:pt x="16" y="212"/>
                    <a:pt x="17" y="211"/>
                    <a:pt x="17" y="211"/>
                  </a:cubicBezTo>
                  <a:cubicBezTo>
                    <a:pt x="16" y="211"/>
                    <a:pt x="16" y="210"/>
                    <a:pt x="16" y="210"/>
                  </a:cubicBezTo>
                  <a:cubicBezTo>
                    <a:pt x="16" y="210"/>
                    <a:pt x="15" y="211"/>
                    <a:pt x="15" y="211"/>
                  </a:cubicBezTo>
                  <a:cubicBezTo>
                    <a:pt x="15" y="211"/>
                    <a:pt x="15" y="211"/>
                    <a:pt x="14" y="211"/>
                  </a:cubicBezTo>
                  <a:cubicBezTo>
                    <a:pt x="14" y="212"/>
                    <a:pt x="14" y="212"/>
                    <a:pt x="14" y="212"/>
                  </a:cubicBezTo>
                  <a:cubicBezTo>
                    <a:pt x="13" y="212"/>
                    <a:pt x="13" y="211"/>
                    <a:pt x="14" y="211"/>
                  </a:cubicBezTo>
                  <a:cubicBezTo>
                    <a:pt x="14" y="210"/>
                    <a:pt x="14" y="209"/>
                    <a:pt x="14" y="209"/>
                  </a:cubicBezTo>
                  <a:close/>
                  <a:moveTo>
                    <a:pt x="21" y="210"/>
                  </a:moveTo>
                  <a:cubicBezTo>
                    <a:pt x="21" y="210"/>
                    <a:pt x="21" y="210"/>
                    <a:pt x="21" y="210"/>
                  </a:cubicBezTo>
                  <a:cubicBezTo>
                    <a:pt x="22" y="210"/>
                    <a:pt x="22" y="210"/>
                    <a:pt x="22" y="210"/>
                  </a:cubicBezTo>
                  <a:cubicBezTo>
                    <a:pt x="22" y="210"/>
                    <a:pt x="22" y="210"/>
                    <a:pt x="22" y="211"/>
                  </a:cubicBezTo>
                  <a:cubicBezTo>
                    <a:pt x="22" y="211"/>
                    <a:pt x="21" y="211"/>
                    <a:pt x="21" y="210"/>
                  </a:cubicBezTo>
                  <a:close/>
                  <a:moveTo>
                    <a:pt x="95" y="210"/>
                  </a:moveTo>
                  <a:cubicBezTo>
                    <a:pt x="95" y="210"/>
                    <a:pt x="94" y="211"/>
                    <a:pt x="94" y="211"/>
                  </a:cubicBezTo>
                  <a:cubicBezTo>
                    <a:pt x="94" y="211"/>
                    <a:pt x="94" y="212"/>
                    <a:pt x="94" y="213"/>
                  </a:cubicBezTo>
                  <a:cubicBezTo>
                    <a:pt x="93" y="212"/>
                    <a:pt x="93" y="211"/>
                    <a:pt x="93" y="210"/>
                  </a:cubicBezTo>
                  <a:lnTo>
                    <a:pt x="95" y="210"/>
                  </a:lnTo>
                  <a:close/>
                  <a:moveTo>
                    <a:pt x="96" y="210"/>
                  </a:moveTo>
                  <a:cubicBezTo>
                    <a:pt x="96" y="210"/>
                    <a:pt x="96" y="210"/>
                    <a:pt x="96" y="210"/>
                  </a:cubicBezTo>
                  <a:cubicBezTo>
                    <a:pt x="96" y="210"/>
                    <a:pt x="96" y="210"/>
                    <a:pt x="96" y="210"/>
                  </a:cubicBezTo>
                  <a:cubicBezTo>
                    <a:pt x="96" y="211"/>
                    <a:pt x="96" y="211"/>
                    <a:pt x="96" y="211"/>
                  </a:cubicBezTo>
                  <a:cubicBezTo>
                    <a:pt x="96" y="211"/>
                    <a:pt x="96" y="211"/>
                    <a:pt x="96" y="210"/>
                  </a:cubicBezTo>
                  <a:close/>
                  <a:moveTo>
                    <a:pt x="33" y="211"/>
                  </a:moveTo>
                  <a:cubicBezTo>
                    <a:pt x="34" y="211"/>
                    <a:pt x="34" y="212"/>
                    <a:pt x="34" y="213"/>
                  </a:cubicBezTo>
                  <a:lnTo>
                    <a:pt x="33" y="213"/>
                  </a:lnTo>
                  <a:cubicBezTo>
                    <a:pt x="33" y="212"/>
                    <a:pt x="33" y="212"/>
                    <a:pt x="33" y="212"/>
                  </a:cubicBezTo>
                  <a:cubicBezTo>
                    <a:pt x="33" y="212"/>
                    <a:pt x="33" y="211"/>
                    <a:pt x="33" y="211"/>
                  </a:cubicBezTo>
                  <a:close/>
                  <a:moveTo>
                    <a:pt x="86" y="211"/>
                  </a:moveTo>
                  <a:cubicBezTo>
                    <a:pt x="86" y="212"/>
                    <a:pt x="86" y="212"/>
                    <a:pt x="85" y="212"/>
                  </a:cubicBezTo>
                  <a:cubicBezTo>
                    <a:pt x="85" y="212"/>
                    <a:pt x="84" y="212"/>
                    <a:pt x="84" y="213"/>
                  </a:cubicBezTo>
                  <a:cubicBezTo>
                    <a:pt x="84" y="212"/>
                    <a:pt x="84" y="212"/>
                    <a:pt x="85" y="211"/>
                  </a:cubicBezTo>
                  <a:cubicBezTo>
                    <a:pt x="85" y="211"/>
                    <a:pt x="85" y="211"/>
                    <a:pt x="86" y="211"/>
                  </a:cubicBezTo>
                  <a:close/>
                  <a:moveTo>
                    <a:pt x="22" y="212"/>
                  </a:moveTo>
                  <a:cubicBezTo>
                    <a:pt x="22" y="212"/>
                    <a:pt x="22" y="212"/>
                    <a:pt x="22" y="212"/>
                  </a:cubicBezTo>
                  <a:cubicBezTo>
                    <a:pt x="23" y="211"/>
                    <a:pt x="23" y="211"/>
                    <a:pt x="23" y="212"/>
                  </a:cubicBezTo>
                  <a:cubicBezTo>
                    <a:pt x="23" y="212"/>
                    <a:pt x="23" y="212"/>
                    <a:pt x="23" y="212"/>
                  </a:cubicBezTo>
                  <a:cubicBezTo>
                    <a:pt x="23" y="212"/>
                    <a:pt x="22" y="212"/>
                    <a:pt x="22" y="212"/>
                  </a:cubicBezTo>
                  <a:close/>
                  <a:moveTo>
                    <a:pt x="53" y="213"/>
                  </a:moveTo>
                  <a:cubicBezTo>
                    <a:pt x="53" y="212"/>
                    <a:pt x="53" y="212"/>
                    <a:pt x="53" y="212"/>
                  </a:cubicBezTo>
                  <a:cubicBezTo>
                    <a:pt x="54" y="212"/>
                    <a:pt x="54" y="212"/>
                    <a:pt x="54" y="212"/>
                  </a:cubicBezTo>
                  <a:cubicBezTo>
                    <a:pt x="54" y="212"/>
                    <a:pt x="54" y="213"/>
                    <a:pt x="54" y="213"/>
                  </a:cubicBezTo>
                  <a:cubicBezTo>
                    <a:pt x="53" y="213"/>
                    <a:pt x="53" y="213"/>
                    <a:pt x="53" y="213"/>
                  </a:cubicBezTo>
                  <a:close/>
                  <a:moveTo>
                    <a:pt x="95" y="213"/>
                  </a:moveTo>
                  <a:cubicBezTo>
                    <a:pt x="95" y="212"/>
                    <a:pt x="95" y="212"/>
                    <a:pt x="95" y="212"/>
                  </a:cubicBezTo>
                  <a:cubicBezTo>
                    <a:pt x="95" y="212"/>
                    <a:pt x="96" y="212"/>
                    <a:pt x="96" y="212"/>
                  </a:cubicBezTo>
                  <a:cubicBezTo>
                    <a:pt x="96" y="212"/>
                    <a:pt x="96" y="212"/>
                    <a:pt x="96" y="213"/>
                  </a:cubicBezTo>
                  <a:cubicBezTo>
                    <a:pt x="95" y="213"/>
                    <a:pt x="95" y="213"/>
                    <a:pt x="95" y="213"/>
                  </a:cubicBezTo>
                  <a:close/>
                  <a:moveTo>
                    <a:pt x="69" y="210"/>
                  </a:moveTo>
                  <a:cubicBezTo>
                    <a:pt x="69" y="210"/>
                    <a:pt x="69" y="210"/>
                    <a:pt x="69" y="210"/>
                  </a:cubicBezTo>
                  <a:cubicBezTo>
                    <a:pt x="69" y="210"/>
                    <a:pt x="69" y="210"/>
                    <a:pt x="69" y="210"/>
                  </a:cubicBezTo>
                  <a:cubicBezTo>
                    <a:pt x="69" y="211"/>
                    <a:pt x="69" y="211"/>
                    <a:pt x="69" y="211"/>
                  </a:cubicBezTo>
                  <a:cubicBezTo>
                    <a:pt x="69" y="211"/>
                    <a:pt x="69" y="211"/>
                    <a:pt x="69" y="210"/>
                  </a:cubicBezTo>
                  <a:close/>
                  <a:moveTo>
                    <a:pt x="33" y="209"/>
                  </a:moveTo>
                  <a:lnTo>
                    <a:pt x="34" y="209"/>
                  </a:lnTo>
                  <a:lnTo>
                    <a:pt x="34" y="208"/>
                  </a:lnTo>
                  <a:lnTo>
                    <a:pt x="33" y="208"/>
                  </a:lnTo>
                  <a:lnTo>
                    <a:pt x="33" y="209"/>
                  </a:lnTo>
                  <a:close/>
                  <a:moveTo>
                    <a:pt x="91" y="209"/>
                  </a:moveTo>
                  <a:cubicBezTo>
                    <a:pt x="91" y="208"/>
                    <a:pt x="91" y="208"/>
                    <a:pt x="90" y="208"/>
                  </a:cubicBezTo>
                  <a:cubicBezTo>
                    <a:pt x="89" y="208"/>
                    <a:pt x="89" y="208"/>
                    <a:pt x="88" y="208"/>
                  </a:cubicBezTo>
                  <a:cubicBezTo>
                    <a:pt x="88" y="208"/>
                    <a:pt x="88" y="209"/>
                    <a:pt x="89" y="209"/>
                  </a:cubicBezTo>
                  <a:cubicBezTo>
                    <a:pt x="90" y="209"/>
                    <a:pt x="91" y="209"/>
                    <a:pt x="91" y="209"/>
                  </a:cubicBezTo>
                  <a:close/>
                  <a:moveTo>
                    <a:pt x="43" y="210"/>
                  </a:moveTo>
                  <a:cubicBezTo>
                    <a:pt x="44" y="209"/>
                    <a:pt x="44" y="209"/>
                    <a:pt x="43" y="208"/>
                  </a:cubicBezTo>
                  <a:cubicBezTo>
                    <a:pt x="43" y="208"/>
                    <a:pt x="42" y="208"/>
                    <a:pt x="42" y="208"/>
                  </a:cubicBezTo>
                  <a:cubicBezTo>
                    <a:pt x="41" y="209"/>
                    <a:pt x="42" y="210"/>
                    <a:pt x="43" y="210"/>
                  </a:cubicBezTo>
                  <a:close/>
                  <a:moveTo>
                    <a:pt x="39" y="209"/>
                  </a:moveTo>
                  <a:cubicBezTo>
                    <a:pt x="39" y="209"/>
                    <a:pt x="40" y="209"/>
                    <a:pt x="40" y="209"/>
                  </a:cubicBezTo>
                  <a:cubicBezTo>
                    <a:pt x="40" y="209"/>
                    <a:pt x="40" y="209"/>
                    <a:pt x="40" y="208"/>
                  </a:cubicBezTo>
                  <a:cubicBezTo>
                    <a:pt x="40" y="208"/>
                    <a:pt x="40" y="208"/>
                    <a:pt x="40" y="208"/>
                  </a:cubicBezTo>
                  <a:cubicBezTo>
                    <a:pt x="40" y="207"/>
                    <a:pt x="39" y="207"/>
                    <a:pt x="39" y="208"/>
                  </a:cubicBezTo>
                  <a:lnTo>
                    <a:pt x="39" y="209"/>
                  </a:lnTo>
                  <a:close/>
                  <a:moveTo>
                    <a:pt x="36" y="207"/>
                  </a:moveTo>
                  <a:cubicBezTo>
                    <a:pt x="36" y="207"/>
                    <a:pt x="35" y="208"/>
                    <a:pt x="35" y="208"/>
                  </a:cubicBezTo>
                  <a:cubicBezTo>
                    <a:pt x="35" y="208"/>
                    <a:pt x="35" y="208"/>
                    <a:pt x="35" y="208"/>
                  </a:cubicBezTo>
                  <a:cubicBezTo>
                    <a:pt x="35" y="208"/>
                    <a:pt x="35" y="208"/>
                    <a:pt x="35" y="208"/>
                  </a:cubicBezTo>
                  <a:cubicBezTo>
                    <a:pt x="36" y="208"/>
                    <a:pt x="36" y="208"/>
                    <a:pt x="36" y="207"/>
                  </a:cubicBezTo>
                  <a:close/>
                  <a:moveTo>
                    <a:pt x="30" y="207"/>
                  </a:moveTo>
                  <a:cubicBezTo>
                    <a:pt x="30" y="207"/>
                    <a:pt x="29" y="206"/>
                    <a:pt x="29" y="206"/>
                  </a:cubicBezTo>
                  <a:cubicBezTo>
                    <a:pt x="29" y="206"/>
                    <a:pt x="29" y="206"/>
                    <a:pt x="29" y="207"/>
                  </a:cubicBezTo>
                  <a:cubicBezTo>
                    <a:pt x="29" y="207"/>
                    <a:pt x="29" y="207"/>
                    <a:pt x="29" y="207"/>
                  </a:cubicBezTo>
                  <a:cubicBezTo>
                    <a:pt x="29" y="207"/>
                    <a:pt x="29" y="207"/>
                    <a:pt x="30" y="207"/>
                  </a:cubicBezTo>
                  <a:close/>
                  <a:moveTo>
                    <a:pt x="27" y="208"/>
                  </a:moveTo>
                  <a:cubicBezTo>
                    <a:pt x="27" y="208"/>
                    <a:pt x="27" y="208"/>
                    <a:pt x="27" y="208"/>
                  </a:cubicBezTo>
                  <a:cubicBezTo>
                    <a:pt x="28" y="208"/>
                    <a:pt x="28" y="207"/>
                    <a:pt x="28" y="207"/>
                  </a:cubicBezTo>
                  <a:cubicBezTo>
                    <a:pt x="28" y="207"/>
                    <a:pt x="28" y="207"/>
                    <a:pt x="28" y="206"/>
                  </a:cubicBezTo>
                  <a:cubicBezTo>
                    <a:pt x="28" y="206"/>
                    <a:pt x="27" y="206"/>
                    <a:pt x="27" y="206"/>
                  </a:cubicBezTo>
                  <a:cubicBezTo>
                    <a:pt x="27" y="206"/>
                    <a:pt x="27" y="207"/>
                    <a:pt x="26" y="207"/>
                  </a:cubicBezTo>
                  <a:lnTo>
                    <a:pt x="27" y="208"/>
                  </a:lnTo>
                  <a:close/>
                  <a:moveTo>
                    <a:pt x="90" y="206"/>
                  </a:moveTo>
                  <a:lnTo>
                    <a:pt x="91" y="206"/>
                  </a:lnTo>
                  <a:cubicBezTo>
                    <a:pt x="91" y="206"/>
                    <a:pt x="91" y="205"/>
                    <a:pt x="90" y="206"/>
                  </a:cubicBezTo>
                  <a:close/>
                  <a:moveTo>
                    <a:pt x="75" y="208"/>
                  </a:moveTo>
                  <a:cubicBezTo>
                    <a:pt x="75" y="209"/>
                    <a:pt x="76" y="209"/>
                    <a:pt x="76" y="208"/>
                  </a:cubicBezTo>
                  <a:cubicBezTo>
                    <a:pt x="76" y="208"/>
                    <a:pt x="77" y="208"/>
                    <a:pt x="77" y="208"/>
                  </a:cubicBezTo>
                  <a:cubicBezTo>
                    <a:pt x="77" y="207"/>
                    <a:pt x="77" y="207"/>
                    <a:pt x="77" y="207"/>
                  </a:cubicBezTo>
                  <a:cubicBezTo>
                    <a:pt x="77" y="206"/>
                    <a:pt x="78" y="206"/>
                    <a:pt x="78" y="206"/>
                  </a:cubicBezTo>
                  <a:cubicBezTo>
                    <a:pt x="77" y="205"/>
                    <a:pt x="77" y="206"/>
                    <a:pt x="76" y="206"/>
                  </a:cubicBezTo>
                  <a:cubicBezTo>
                    <a:pt x="75" y="207"/>
                    <a:pt x="75" y="207"/>
                    <a:pt x="75" y="208"/>
                  </a:cubicBezTo>
                  <a:close/>
                  <a:moveTo>
                    <a:pt x="93" y="206"/>
                  </a:moveTo>
                  <a:lnTo>
                    <a:pt x="94" y="206"/>
                  </a:lnTo>
                  <a:lnTo>
                    <a:pt x="94" y="205"/>
                  </a:lnTo>
                  <a:lnTo>
                    <a:pt x="93" y="205"/>
                  </a:lnTo>
                  <a:lnTo>
                    <a:pt x="93" y="206"/>
                  </a:lnTo>
                  <a:close/>
                  <a:moveTo>
                    <a:pt x="51" y="208"/>
                  </a:moveTo>
                  <a:cubicBezTo>
                    <a:pt x="52" y="208"/>
                    <a:pt x="52" y="208"/>
                    <a:pt x="53" y="207"/>
                  </a:cubicBezTo>
                  <a:cubicBezTo>
                    <a:pt x="53" y="207"/>
                    <a:pt x="53" y="206"/>
                    <a:pt x="54" y="206"/>
                  </a:cubicBezTo>
                  <a:cubicBezTo>
                    <a:pt x="55" y="206"/>
                    <a:pt x="55" y="206"/>
                    <a:pt x="56" y="206"/>
                  </a:cubicBezTo>
                  <a:cubicBezTo>
                    <a:pt x="56" y="206"/>
                    <a:pt x="56" y="205"/>
                    <a:pt x="56" y="205"/>
                  </a:cubicBezTo>
                  <a:lnTo>
                    <a:pt x="53" y="205"/>
                  </a:lnTo>
                  <a:cubicBezTo>
                    <a:pt x="53" y="206"/>
                    <a:pt x="53" y="206"/>
                    <a:pt x="52" y="207"/>
                  </a:cubicBezTo>
                  <a:cubicBezTo>
                    <a:pt x="51" y="207"/>
                    <a:pt x="51" y="207"/>
                    <a:pt x="51" y="208"/>
                  </a:cubicBezTo>
                  <a:close/>
                  <a:moveTo>
                    <a:pt x="28" y="206"/>
                  </a:moveTo>
                  <a:lnTo>
                    <a:pt x="30" y="206"/>
                  </a:lnTo>
                  <a:cubicBezTo>
                    <a:pt x="30" y="205"/>
                    <a:pt x="30" y="205"/>
                    <a:pt x="28" y="205"/>
                  </a:cubicBezTo>
                  <a:lnTo>
                    <a:pt x="28" y="206"/>
                  </a:lnTo>
                  <a:close/>
                  <a:moveTo>
                    <a:pt x="71" y="204"/>
                  </a:moveTo>
                  <a:cubicBezTo>
                    <a:pt x="71" y="204"/>
                    <a:pt x="71" y="204"/>
                    <a:pt x="70" y="204"/>
                  </a:cubicBezTo>
                  <a:cubicBezTo>
                    <a:pt x="70" y="204"/>
                    <a:pt x="70" y="205"/>
                    <a:pt x="70" y="205"/>
                  </a:cubicBezTo>
                  <a:cubicBezTo>
                    <a:pt x="70" y="205"/>
                    <a:pt x="71" y="205"/>
                    <a:pt x="71" y="205"/>
                  </a:cubicBezTo>
                  <a:cubicBezTo>
                    <a:pt x="71" y="205"/>
                    <a:pt x="71" y="205"/>
                    <a:pt x="71" y="204"/>
                  </a:cubicBezTo>
                  <a:close/>
                  <a:moveTo>
                    <a:pt x="86" y="206"/>
                  </a:moveTo>
                  <a:cubicBezTo>
                    <a:pt x="87" y="206"/>
                    <a:pt x="87" y="206"/>
                    <a:pt x="88" y="206"/>
                  </a:cubicBezTo>
                  <a:cubicBezTo>
                    <a:pt x="88" y="205"/>
                    <a:pt x="88" y="205"/>
                    <a:pt x="88" y="205"/>
                  </a:cubicBezTo>
                  <a:cubicBezTo>
                    <a:pt x="88" y="205"/>
                    <a:pt x="88" y="204"/>
                    <a:pt x="88" y="204"/>
                  </a:cubicBezTo>
                  <a:cubicBezTo>
                    <a:pt x="88" y="204"/>
                    <a:pt x="87" y="203"/>
                    <a:pt x="87" y="203"/>
                  </a:cubicBezTo>
                  <a:cubicBezTo>
                    <a:pt x="87" y="204"/>
                    <a:pt x="87" y="204"/>
                    <a:pt x="87" y="205"/>
                  </a:cubicBezTo>
                  <a:cubicBezTo>
                    <a:pt x="86" y="205"/>
                    <a:pt x="86" y="205"/>
                    <a:pt x="86" y="206"/>
                  </a:cubicBezTo>
                  <a:close/>
                  <a:moveTo>
                    <a:pt x="37" y="206"/>
                  </a:moveTo>
                  <a:cubicBezTo>
                    <a:pt x="37" y="205"/>
                    <a:pt x="37" y="205"/>
                    <a:pt x="37" y="204"/>
                  </a:cubicBezTo>
                  <a:cubicBezTo>
                    <a:pt x="37" y="204"/>
                    <a:pt x="37" y="204"/>
                    <a:pt x="37" y="203"/>
                  </a:cubicBezTo>
                  <a:cubicBezTo>
                    <a:pt x="37" y="203"/>
                    <a:pt x="36" y="204"/>
                    <a:pt x="36" y="204"/>
                  </a:cubicBezTo>
                  <a:cubicBezTo>
                    <a:pt x="36" y="205"/>
                    <a:pt x="36" y="206"/>
                    <a:pt x="37" y="206"/>
                  </a:cubicBezTo>
                  <a:close/>
                  <a:moveTo>
                    <a:pt x="63" y="205"/>
                  </a:moveTo>
                  <a:cubicBezTo>
                    <a:pt x="62" y="205"/>
                    <a:pt x="62" y="205"/>
                    <a:pt x="62" y="205"/>
                  </a:cubicBezTo>
                  <a:cubicBezTo>
                    <a:pt x="62" y="205"/>
                    <a:pt x="62" y="205"/>
                    <a:pt x="62" y="204"/>
                  </a:cubicBezTo>
                  <a:cubicBezTo>
                    <a:pt x="62" y="204"/>
                    <a:pt x="62" y="204"/>
                    <a:pt x="62" y="204"/>
                  </a:cubicBezTo>
                  <a:cubicBezTo>
                    <a:pt x="62" y="203"/>
                    <a:pt x="62" y="203"/>
                    <a:pt x="61" y="203"/>
                  </a:cubicBezTo>
                  <a:cubicBezTo>
                    <a:pt x="61" y="204"/>
                    <a:pt x="61" y="205"/>
                    <a:pt x="62" y="206"/>
                  </a:cubicBezTo>
                  <a:cubicBezTo>
                    <a:pt x="62" y="206"/>
                    <a:pt x="63" y="206"/>
                    <a:pt x="64" y="206"/>
                  </a:cubicBezTo>
                  <a:cubicBezTo>
                    <a:pt x="64" y="206"/>
                    <a:pt x="65" y="206"/>
                    <a:pt x="65" y="206"/>
                  </a:cubicBezTo>
                  <a:cubicBezTo>
                    <a:pt x="65" y="205"/>
                    <a:pt x="65" y="205"/>
                    <a:pt x="64" y="204"/>
                  </a:cubicBezTo>
                  <a:cubicBezTo>
                    <a:pt x="64" y="204"/>
                    <a:pt x="64" y="203"/>
                    <a:pt x="63" y="203"/>
                  </a:cubicBezTo>
                  <a:cubicBezTo>
                    <a:pt x="63" y="203"/>
                    <a:pt x="63" y="203"/>
                    <a:pt x="63" y="203"/>
                  </a:cubicBezTo>
                  <a:cubicBezTo>
                    <a:pt x="63" y="204"/>
                    <a:pt x="63" y="204"/>
                    <a:pt x="63" y="204"/>
                  </a:cubicBezTo>
                  <a:cubicBezTo>
                    <a:pt x="63" y="204"/>
                    <a:pt x="63" y="204"/>
                    <a:pt x="63" y="204"/>
                  </a:cubicBezTo>
                  <a:cubicBezTo>
                    <a:pt x="63" y="205"/>
                    <a:pt x="63" y="205"/>
                    <a:pt x="63" y="205"/>
                  </a:cubicBezTo>
                  <a:close/>
                  <a:moveTo>
                    <a:pt x="84" y="206"/>
                  </a:moveTo>
                  <a:cubicBezTo>
                    <a:pt x="85" y="206"/>
                    <a:pt x="85" y="205"/>
                    <a:pt x="85" y="203"/>
                  </a:cubicBezTo>
                  <a:cubicBezTo>
                    <a:pt x="84" y="203"/>
                    <a:pt x="84" y="203"/>
                    <a:pt x="83" y="202"/>
                  </a:cubicBezTo>
                  <a:cubicBezTo>
                    <a:pt x="84" y="203"/>
                    <a:pt x="84" y="203"/>
                    <a:pt x="84" y="204"/>
                  </a:cubicBezTo>
                  <a:cubicBezTo>
                    <a:pt x="84" y="204"/>
                    <a:pt x="84" y="205"/>
                    <a:pt x="84" y="205"/>
                  </a:cubicBezTo>
                  <a:cubicBezTo>
                    <a:pt x="83" y="205"/>
                    <a:pt x="83" y="206"/>
                    <a:pt x="84" y="206"/>
                  </a:cubicBezTo>
                  <a:cubicBezTo>
                    <a:pt x="84" y="206"/>
                    <a:pt x="84" y="206"/>
                    <a:pt x="84" y="206"/>
                  </a:cubicBezTo>
                  <a:close/>
                  <a:moveTo>
                    <a:pt x="79" y="205"/>
                  </a:moveTo>
                  <a:cubicBezTo>
                    <a:pt x="79" y="205"/>
                    <a:pt x="79" y="206"/>
                    <a:pt x="79" y="206"/>
                  </a:cubicBezTo>
                  <a:cubicBezTo>
                    <a:pt x="80" y="207"/>
                    <a:pt x="80" y="207"/>
                    <a:pt x="81" y="207"/>
                  </a:cubicBezTo>
                  <a:cubicBezTo>
                    <a:pt x="81" y="206"/>
                    <a:pt x="81" y="206"/>
                    <a:pt x="82" y="206"/>
                  </a:cubicBezTo>
                  <a:cubicBezTo>
                    <a:pt x="83" y="205"/>
                    <a:pt x="83" y="205"/>
                    <a:pt x="83" y="204"/>
                  </a:cubicBezTo>
                  <a:cubicBezTo>
                    <a:pt x="83" y="204"/>
                    <a:pt x="83" y="203"/>
                    <a:pt x="82" y="204"/>
                  </a:cubicBezTo>
                  <a:cubicBezTo>
                    <a:pt x="82" y="204"/>
                    <a:pt x="82" y="204"/>
                    <a:pt x="81" y="204"/>
                  </a:cubicBezTo>
                  <a:cubicBezTo>
                    <a:pt x="81" y="205"/>
                    <a:pt x="81" y="205"/>
                    <a:pt x="80" y="205"/>
                  </a:cubicBezTo>
                  <a:cubicBezTo>
                    <a:pt x="80" y="205"/>
                    <a:pt x="80" y="205"/>
                    <a:pt x="79" y="205"/>
                  </a:cubicBezTo>
                  <a:close/>
                  <a:moveTo>
                    <a:pt x="78" y="202"/>
                  </a:moveTo>
                  <a:cubicBezTo>
                    <a:pt x="78" y="203"/>
                    <a:pt x="78" y="203"/>
                    <a:pt x="77" y="203"/>
                  </a:cubicBezTo>
                  <a:cubicBezTo>
                    <a:pt x="77" y="203"/>
                    <a:pt x="76" y="203"/>
                    <a:pt x="76" y="204"/>
                  </a:cubicBezTo>
                  <a:cubicBezTo>
                    <a:pt x="76" y="204"/>
                    <a:pt x="75" y="204"/>
                    <a:pt x="75" y="204"/>
                  </a:cubicBezTo>
                  <a:cubicBezTo>
                    <a:pt x="75" y="204"/>
                    <a:pt x="75" y="204"/>
                    <a:pt x="75" y="205"/>
                  </a:cubicBezTo>
                  <a:cubicBezTo>
                    <a:pt x="76" y="204"/>
                    <a:pt x="77" y="204"/>
                    <a:pt x="78" y="204"/>
                  </a:cubicBezTo>
                  <a:cubicBezTo>
                    <a:pt x="79" y="204"/>
                    <a:pt x="80" y="203"/>
                    <a:pt x="81" y="203"/>
                  </a:cubicBezTo>
                  <a:cubicBezTo>
                    <a:pt x="80" y="203"/>
                    <a:pt x="80" y="203"/>
                    <a:pt x="79" y="203"/>
                  </a:cubicBezTo>
                  <a:cubicBezTo>
                    <a:pt x="79" y="202"/>
                    <a:pt x="79" y="202"/>
                    <a:pt x="78" y="202"/>
                  </a:cubicBezTo>
                  <a:close/>
                  <a:moveTo>
                    <a:pt x="90" y="202"/>
                  </a:moveTo>
                  <a:cubicBezTo>
                    <a:pt x="89" y="203"/>
                    <a:pt x="90" y="203"/>
                    <a:pt x="90" y="204"/>
                  </a:cubicBezTo>
                  <a:cubicBezTo>
                    <a:pt x="91" y="204"/>
                    <a:pt x="92" y="204"/>
                    <a:pt x="92" y="203"/>
                  </a:cubicBezTo>
                  <a:lnTo>
                    <a:pt x="90" y="202"/>
                  </a:lnTo>
                  <a:close/>
                  <a:moveTo>
                    <a:pt x="65" y="202"/>
                  </a:moveTo>
                  <a:cubicBezTo>
                    <a:pt x="65" y="202"/>
                    <a:pt x="65" y="201"/>
                    <a:pt x="65" y="201"/>
                  </a:cubicBezTo>
                  <a:cubicBezTo>
                    <a:pt x="65" y="201"/>
                    <a:pt x="65" y="201"/>
                    <a:pt x="65" y="202"/>
                  </a:cubicBezTo>
                  <a:cubicBezTo>
                    <a:pt x="65" y="202"/>
                    <a:pt x="65" y="202"/>
                    <a:pt x="65" y="202"/>
                  </a:cubicBezTo>
                  <a:cubicBezTo>
                    <a:pt x="65" y="202"/>
                    <a:pt x="65" y="202"/>
                    <a:pt x="65" y="202"/>
                  </a:cubicBezTo>
                  <a:close/>
                  <a:moveTo>
                    <a:pt x="83" y="202"/>
                  </a:moveTo>
                  <a:cubicBezTo>
                    <a:pt x="83" y="201"/>
                    <a:pt x="82" y="201"/>
                    <a:pt x="82" y="201"/>
                  </a:cubicBezTo>
                  <a:cubicBezTo>
                    <a:pt x="82" y="202"/>
                    <a:pt x="82" y="202"/>
                    <a:pt x="83" y="202"/>
                  </a:cubicBezTo>
                  <a:close/>
                  <a:moveTo>
                    <a:pt x="24" y="201"/>
                  </a:moveTo>
                  <a:cubicBezTo>
                    <a:pt x="23" y="201"/>
                    <a:pt x="23" y="201"/>
                    <a:pt x="23" y="201"/>
                  </a:cubicBezTo>
                  <a:cubicBezTo>
                    <a:pt x="23" y="201"/>
                    <a:pt x="23" y="201"/>
                    <a:pt x="23" y="201"/>
                  </a:cubicBezTo>
                  <a:cubicBezTo>
                    <a:pt x="24" y="201"/>
                    <a:pt x="24" y="201"/>
                    <a:pt x="24" y="201"/>
                  </a:cubicBezTo>
                  <a:close/>
                  <a:moveTo>
                    <a:pt x="32" y="201"/>
                  </a:moveTo>
                  <a:cubicBezTo>
                    <a:pt x="32" y="201"/>
                    <a:pt x="32" y="201"/>
                    <a:pt x="32" y="200"/>
                  </a:cubicBezTo>
                  <a:cubicBezTo>
                    <a:pt x="32" y="200"/>
                    <a:pt x="31" y="200"/>
                    <a:pt x="31" y="200"/>
                  </a:cubicBezTo>
                  <a:cubicBezTo>
                    <a:pt x="31" y="200"/>
                    <a:pt x="30" y="200"/>
                    <a:pt x="30" y="200"/>
                  </a:cubicBezTo>
                  <a:cubicBezTo>
                    <a:pt x="30" y="200"/>
                    <a:pt x="30" y="201"/>
                    <a:pt x="30" y="201"/>
                  </a:cubicBezTo>
                  <a:cubicBezTo>
                    <a:pt x="30" y="201"/>
                    <a:pt x="31" y="201"/>
                    <a:pt x="32" y="201"/>
                  </a:cubicBezTo>
                  <a:close/>
                  <a:moveTo>
                    <a:pt x="85" y="201"/>
                  </a:moveTo>
                  <a:cubicBezTo>
                    <a:pt x="87" y="202"/>
                    <a:pt x="88" y="201"/>
                    <a:pt x="87" y="200"/>
                  </a:cubicBezTo>
                  <a:cubicBezTo>
                    <a:pt x="87" y="200"/>
                    <a:pt x="86" y="200"/>
                    <a:pt x="86" y="200"/>
                  </a:cubicBezTo>
                  <a:cubicBezTo>
                    <a:pt x="85" y="200"/>
                    <a:pt x="85" y="201"/>
                    <a:pt x="85" y="201"/>
                  </a:cubicBezTo>
                  <a:close/>
                  <a:moveTo>
                    <a:pt x="59" y="201"/>
                  </a:moveTo>
                  <a:cubicBezTo>
                    <a:pt x="59" y="201"/>
                    <a:pt x="59" y="200"/>
                    <a:pt x="58" y="200"/>
                  </a:cubicBezTo>
                  <a:cubicBezTo>
                    <a:pt x="58" y="200"/>
                    <a:pt x="57" y="200"/>
                    <a:pt x="57" y="200"/>
                  </a:cubicBezTo>
                  <a:cubicBezTo>
                    <a:pt x="56" y="200"/>
                    <a:pt x="55" y="200"/>
                    <a:pt x="55" y="200"/>
                  </a:cubicBezTo>
                  <a:cubicBezTo>
                    <a:pt x="55" y="200"/>
                    <a:pt x="54" y="200"/>
                    <a:pt x="54" y="200"/>
                  </a:cubicBezTo>
                  <a:lnTo>
                    <a:pt x="53" y="200"/>
                  </a:lnTo>
                  <a:cubicBezTo>
                    <a:pt x="53" y="201"/>
                    <a:pt x="53" y="201"/>
                    <a:pt x="53" y="201"/>
                  </a:cubicBezTo>
                  <a:cubicBezTo>
                    <a:pt x="54" y="201"/>
                    <a:pt x="54" y="202"/>
                    <a:pt x="55" y="201"/>
                  </a:cubicBezTo>
                  <a:cubicBezTo>
                    <a:pt x="56" y="201"/>
                    <a:pt x="56" y="201"/>
                    <a:pt x="57" y="201"/>
                  </a:cubicBezTo>
                  <a:cubicBezTo>
                    <a:pt x="58" y="201"/>
                    <a:pt x="58" y="201"/>
                    <a:pt x="59" y="201"/>
                  </a:cubicBezTo>
                  <a:close/>
                  <a:moveTo>
                    <a:pt x="43" y="201"/>
                  </a:moveTo>
                  <a:cubicBezTo>
                    <a:pt x="42" y="201"/>
                    <a:pt x="42" y="201"/>
                    <a:pt x="41" y="200"/>
                  </a:cubicBezTo>
                  <a:cubicBezTo>
                    <a:pt x="41" y="200"/>
                    <a:pt x="40" y="200"/>
                    <a:pt x="40" y="200"/>
                  </a:cubicBezTo>
                  <a:cubicBezTo>
                    <a:pt x="39" y="200"/>
                    <a:pt x="39" y="200"/>
                    <a:pt x="38" y="200"/>
                  </a:cubicBezTo>
                  <a:cubicBezTo>
                    <a:pt x="37" y="200"/>
                    <a:pt x="36" y="200"/>
                    <a:pt x="36" y="201"/>
                  </a:cubicBezTo>
                  <a:cubicBezTo>
                    <a:pt x="38" y="202"/>
                    <a:pt x="40" y="202"/>
                    <a:pt x="42" y="202"/>
                  </a:cubicBezTo>
                  <a:cubicBezTo>
                    <a:pt x="44" y="201"/>
                    <a:pt x="46" y="201"/>
                    <a:pt x="49" y="201"/>
                  </a:cubicBezTo>
                  <a:cubicBezTo>
                    <a:pt x="48" y="201"/>
                    <a:pt x="48" y="200"/>
                    <a:pt x="48" y="200"/>
                  </a:cubicBezTo>
                  <a:cubicBezTo>
                    <a:pt x="47" y="200"/>
                    <a:pt x="47" y="200"/>
                    <a:pt x="46" y="200"/>
                  </a:cubicBezTo>
                  <a:cubicBezTo>
                    <a:pt x="46" y="200"/>
                    <a:pt x="45" y="201"/>
                    <a:pt x="45" y="201"/>
                  </a:cubicBezTo>
                  <a:cubicBezTo>
                    <a:pt x="44" y="201"/>
                    <a:pt x="43" y="201"/>
                    <a:pt x="43" y="201"/>
                  </a:cubicBezTo>
                  <a:close/>
                  <a:moveTo>
                    <a:pt x="66" y="207"/>
                  </a:moveTo>
                  <a:cubicBezTo>
                    <a:pt x="66" y="206"/>
                    <a:pt x="67" y="206"/>
                    <a:pt x="67" y="205"/>
                  </a:cubicBezTo>
                  <a:cubicBezTo>
                    <a:pt x="68" y="205"/>
                    <a:pt x="68" y="204"/>
                    <a:pt x="68" y="203"/>
                  </a:cubicBezTo>
                  <a:cubicBezTo>
                    <a:pt x="68" y="203"/>
                    <a:pt x="68" y="202"/>
                    <a:pt x="67" y="202"/>
                  </a:cubicBezTo>
                  <a:cubicBezTo>
                    <a:pt x="67" y="201"/>
                    <a:pt x="67" y="201"/>
                    <a:pt x="67" y="200"/>
                  </a:cubicBezTo>
                  <a:cubicBezTo>
                    <a:pt x="67" y="200"/>
                    <a:pt x="67" y="200"/>
                    <a:pt x="68" y="200"/>
                  </a:cubicBezTo>
                  <a:cubicBezTo>
                    <a:pt x="68" y="200"/>
                    <a:pt x="68" y="200"/>
                    <a:pt x="68" y="199"/>
                  </a:cubicBezTo>
                  <a:cubicBezTo>
                    <a:pt x="67" y="199"/>
                    <a:pt x="67" y="199"/>
                    <a:pt x="67" y="198"/>
                  </a:cubicBezTo>
                  <a:cubicBezTo>
                    <a:pt x="67" y="198"/>
                    <a:pt x="66" y="199"/>
                    <a:pt x="66" y="199"/>
                  </a:cubicBezTo>
                  <a:cubicBezTo>
                    <a:pt x="66" y="200"/>
                    <a:pt x="66" y="200"/>
                    <a:pt x="66" y="201"/>
                  </a:cubicBezTo>
                  <a:cubicBezTo>
                    <a:pt x="66" y="202"/>
                    <a:pt x="67" y="202"/>
                    <a:pt x="67" y="203"/>
                  </a:cubicBezTo>
                  <a:cubicBezTo>
                    <a:pt x="67" y="203"/>
                    <a:pt x="67" y="204"/>
                    <a:pt x="67" y="204"/>
                  </a:cubicBezTo>
                  <a:cubicBezTo>
                    <a:pt x="67" y="204"/>
                    <a:pt x="67" y="204"/>
                    <a:pt x="67" y="205"/>
                  </a:cubicBezTo>
                  <a:cubicBezTo>
                    <a:pt x="66" y="205"/>
                    <a:pt x="66" y="205"/>
                    <a:pt x="66" y="206"/>
                  </a:cubicBezTo>
                  <a:cubicBezTo>
                    <a:pt x="66" y="206"/>
                    <a:pt x="66" y="206"/>
                    <a:pt x="66" y="207"/>
                  </a:cubicBezTo>
                  <a:cubicBezTo>
                    <a:pt x="66" y="207"/>
                    <a:pt x="66" y="207"/>
                    <a:pt x="66" y="207"/>
                  </a:cubicBezTo>
                  <a:close/>
                  <a:moveTo>
                    <a:pt x="55" y="198"/>
                  </a:moveTo>
                  <a:cubicBezTo>
                    <a:pt x="55" y="198"/>
                    <a:pt x="55" y="198"/>
                    <a:pt x="55" y="198"/>
                  </a:cubicBezTo>
                  <a:cubicBezTo>
                    <a:pt x="55" y="198"/>
                    <a:pt x="55" y="199"/>
                    <a:pt x="55" y="199"/>
                  </a:cubicBezTo>
                  <a:cubicBezTo>
                    <a:pt x="55" y="199"/>
                    <a:pt x="55" y="199"/>
                    <a:pt x="55" y="199"/>
                  </a:cubicBezTo>
                  <a:cubicBezTo>
                    <a:pt x="56" y="198"/>
                    <a:pt x="56" y="198"/>
                    <a:pt x="55" y="198"/>
                  </a:cubicBezTo>
                  <a:close/>
                  <a:moveTo>
                    <a:pt x="80" y="198"/>
                  </a:moveTo>
                  <a:cubicBezTo>
                    <a:pt x="80" y="198"/>
                    <a:pt x="80" y="198"/>
                    <a:pt x="79" y="198"/>
                  </a:cubicBezTo>
                  <a:cubicBezTo>
                    <a:pt x="79" y="199"/>
                    <a:pt x="79" y="199"/>
                    <a:pt x="79" y="199"/>
                  </a:cubicBezTo>
                  <a:cubicBezTo>
                    <a:pt x="79" y="199"/>
                    <a:pt x="79" y="200"/>
                    <a:pt x="79" y="200"/>
                  </a:cubicBezTo>
                  <a:cubicBezTo>
                    <a:pt x="78" y="200"/>
                    <a:pt x="78" y="200"/>
                    <a:pt x="78" y="200"/>
                  </a:cubicBezTo>
                  <a:cubicBezTo>
                    <a:pt x="78" y="200"/>
                    <a:pt x="78" y="201"/>
                    <a:pt x="78" y="201"/>
                  </a:cubicBezTo>
                  <a:lnTo>
                    <a:pt x="79" y="201"/>
                  </a:lnTo>
                  <a:cubicBezTo>
                    <a:pt x="80" y="200"/>
                    <a:pt x="80" y="200"/>
                    <a:pt x="80" y="200"/>
                  </a:cubicBezTo>
                  <a:cubicBezTo>
                    <a:pt x="80" y="199"/>
                    <a:pt x="81" y="199"/>
                    <a:pt x="82" y="199"/>
                  </a:cubicBezTo>
                  <a:cubicBezTo>
                    <a:pt x="82" y="199"/>
                    <a:pt x="82" y="198"/>
                    <a:pt x="81" y="198"/>
                  </a:cubicBezTo>
                  <a:cubicBezTo>
                    <a:pt x="81" y="198"/>
                    <a:pt x="80" y="198"/>
                    <a:pt x="80" y="198"/>
                  </a:cubicBezTo>
                  <a:close/>
                  <a:moveTo>
                    <a:pt x="75" y="198"/>
                  </a:moveTo>
                  <a:lnTo>
                    <a:pt x="76" y="198"/>
                  </a:lnTo>
                  <a:lnTo>
                    <a:pt x="76" y="196"/>
                  </a:lnTo>
                  <a:lnTo>
                    <a:pt x="75" y="197"/>
                  </a:lnTo>
                  <a:lnTo>
                    <a:pt x="75" y="198"/>
                  </a:lnTo>
                  <a:close/>
                  <a:moveTo>
                    <a:pt x="65" y="198"/>
                  </a:moveTo>
                  <a:cubicBezTo>
                    <a:pt x="65" y="197"/>
                    <a:pt x="65" y="196"/>
                    <a:pt x="64" y="196"/>
                  </a:cubicBezTo>
                  <a:cubicBezTo>
                    <a:pt x="64" y="197"/>
                    <a:pt x="64" y="197"/>
                    <a:pt x="64" y="198"/>
                  </a:cubicBezTo>
                  <a:cubicBezTo>
                    <a:pt x="64" y="198"/>
                    <a:pt x="65" y="198"/>
                    <a:pt x="65" y="198"/>
                  </a:cubicBezTo>
                  <a:close/>
                  <a:moveTo>
                    <a:pt x="68" y="198"/>
                  </a:moveTo>
                  <a:cubicBezTo>
                    <a:pt x="68" y="196"/>
                    <a:pt x="68" y="196"/>
                    <a:pt x="66" y="196"/>
                  </a:cubicBezTo>
                  <a:cubicBezTo>
                    <a:pt x="66" y="196"/>
                    <a:pt x="66" y="197"/>
                    <a:pt x="67" y="197"/>
                  </a:cubicBezTo>
                  <a:cubicBezTo>
                    <a:pt x="67" y="197"/>
                    <a:pt x="68" y="198"/>
                    <a:pt x="68" y="198"/>
                  </a:cubicBezTo>
                  <a:close/>
                  <a:moveTo>
                    <a:pt x="27" y="198"/>
                  </a:moveTo>
                  <a:cubicBezTo>
                    <a:pt x="27" y="198"/>
                    <a:pt x="27" y="198"/>
                    <a:pt x="27" y="198"/>
                  </a:cubicBezTo>
                  <a:cubicBezTo>
                    <a:pt x="26" y="198"/>
                    <a:pt x="26" y="198"/>
                    <a:pt x="26" y="198"/>
                  </a:cubicBezTo>
                  <a:cubicBezTo>
                    <a:pt x="27" y="198"/>
                    <a:pt x="27" y="198"/>
                    <a:pt x="28" y="198"/>
                  </a:cubicBezTo>
                  <a:cubicBezTo>
                    <a:pt x="29" y="198"/>
                    <a:pt x="29" y="198"/>
                    <a:pt x="29" y="198"/>
                  </a:cubicBezTo>
                  <a:cubicBezTo>
                    <a:pt x="29" y="197"/>
                    <a:pt x="28" y="197"/>
                    <a:pt x="28" y="196"/>
                  </a:cubicBezTo>
                  <a:cubicBezTo>
                    <a:pt x="28" y="196"/>
                    <a:pt x="27" y="195"/>
                    <a:pt x="26" y="196"/>
                  </a:cubicBezTo>
                  <a:cubicBezTo>
                    <a:pt x="26" y="196"/>
                    <a:pt x="26" y="196"/>
                    <a:pt x="26" y="196"/>
                  </a:cubicBezTo>
                  <a:cubicBezTo>
                    <a:pt x="27" y="197"/>
                    <a:pt x="27" y="197"/>
                    <a:pt x="27" y="197"/>
                  </a:cubicBezTo>
                  <a:cubicBezTo>
                    <a:pt x="27" y="197"/>
                    <a:pt x="27" y="197"/>
                    <a:pt x="27" y="197"/>
                  </a:cubicBezTo>
                  <a:cubicBezTo>
                    <a:pt x="28" y="197"/>
                    <a:pt x="28" y="197"/>
                    <a:pt x="27" y="198"/>
                  </a:cubicBezTo>
                  <a:close/>
                  <a:moveTo>
                    <a:pt x="33" y="195"/>
                  </a:moveTo>
                  <a:cubicBezTo>
                    <a:pt x="33" y="195"/>
                    <a:pt x="33" y="195"/>
                    <a:pt x="33" y="195"/>
                  </a:cubicBezTo>
                  <a:cubicBezTo>
                    <a:pt x="32" y="195"/>
                    <a:pt x="32" y="195"/>
                    <a:pt x="32" y="196"/>
                  </a:cubicBezTo>
                  <a:cubicBezTo>
                    <a:pt x="32" y="196"/>
                    <a:pt x="33" y="196"/>
                    <a:pt x="33" y="196"/>
                  </a:cubicBezTo>
                  <a:cubicBezTo>
                    <a:pt x="33" y="196"/>
                    <a:pt x="33" y="195"/>
                    <a:pt x="33" y="195"/>
                  </a:cubicBezTo>
                  <a:close/>
                  <a:moveTo>
                    <a:pt x="31" y="196"/>
                  </a:moveTo>
                  <a:cubicBezTo>
                    <a:pt x="31" y="196"/>
                    <a:pt x="30" y="196"/>
                    <a:pt x="30" y="196"/>
                  </a:cubicBezTo>
                  <a:cubicBezTo>
                    <a:pt x="30" y="195"/>
                    <a:pt x="30" y="195"/>
                    <a:pt x="29" y="195"/>
                  </a:cubicBezTo>
                  <a:cubicBezTo>
                    <a:pt x="29" y="196"/>
                    <a:pt x="29" y="196"/>
                    <a:pt x="30" y="196"/>
                  </a:cubicBezTo>
                  <a:cubicBezTo>
                    <a:pt x="31" y="197"/>
                    <a:pt x="31" y="197"/>
                    <a:pt x="31" y="196"/>
                  </a:cubicBezTo>
                  <a:close/>
                  <a:moveTo>
                    <a:pt x="22" y="195"/>
                  </a:moveTo>
                  <a:cubicBezTo>
                    <a:pt x="21" y="196"/>
                    <a:pt x="21" y="196"/>
                    <a:pt x="21" y="196"/>
                  </a:cubicBezTo>
                  <a:cubicBezTo>
                    <a:pt x="22" y="196"/>
                    <a:pt x="22" y="196"/>
                    <a:pt x="22" y="196"/>
                  </a:cubicBezTo>
                  <a:cubicBezTo>
                    <a:pt x="23" y="196"/>
                    <a:pt x="23" y="196"/>
                    <a:pt x="23" y="196"/>
                  </a:cubicBezTo>
                  <a:cubicBezTo>
                    <a:pt x="23" y="196"/>
                    <a:pt x="23" y="195"/>
                    <a:pt x="22" y="195"/>
                  </a:cubicBezTo>
                  <a:close/>
                  <a:moveTo>
                    <a:pt x="35" y="195"/>
                  </a:moveTo>
                  <a:cubicBezTo>
                    <a:pt x="35" y="195"/>
                    <a:pt x="34" y="195"/>
                    <a:pt x="34" y="195"/>
                  </a:cubicBezTo>
                  <a:cubicBezTo>
                    <a:pt x="34" y="195"/>
                    <a:pt x="34" y="195"/>
                    <a:pt x="34" y="195"/>
                  </a:cubicBezTo>
                  <a:cubicBezTo>
                    <a:pt x="34" y="195"/>
                    <a:pt x="34" y="195"/>
                    <a:pt x="34" y="195"/>
                  </a:cubicBezTo>
                  <a:cubicBezTo>
                    <a:pt x="35" y="195"/>
                    <a:pt x="35" y="195"/>
                    <a:pt x="35" y="195"/>
                  </a:cubicBezTo>
                  <a:close/>
                  <a:moveTo>
                    <a:pt x="13" y="195"/>
                  </a:moveTo>
                  <a:cubicBezTo>
                    <a:pt x="12" y="195"/>
                    <a:pt x="12" y="195"/>
                    <a:pt x="12" y="195"/>
                  </a:cubicBezTo>
                  <a:cubicBezTo>
                    <a:pt x="12" y="195"/>
                    <a:pt x="11" y="195"/>
                    <a:pt x="11" y="195"/>
                  </a:cubicBezTo>
                  <a:cubicBezTo>
                    <a:pt x="12" y="195"/>
                    <a:pt x="12" y="195"/>
                    <a:pt x="12" y="195"/>
                  </a:cubicBezTo>
                  <a:cubicBezTo>
                    <a:pt x="12" y="195"/>
                    <a:pt x="13" y="195"/>
                    <a:pt x="13" y="195"/>
                  </a:cubicBezTo>
                  <a:close/>
                  <a:moveTo>
                    <a:pt x="8" y="196"/>
                  </a:moveTo>
                  <a:cubicBezTo>
                    <a:pt x="9" y="196"/>
                    <a:pt x="9" y="196"/>
                    <a:pt x="10" y="195"/>
                  </a:cubicBezTo>
                  <a:cubicBezTo>
                    <a:pt x="10" y="195"/>
                    <a:pt x="10" y="194"/>
                    <a:pt x="9" y="194"/>
                  </a:cubicBezTo>
                  <a:cubicBezTo>
                    <a:pt x="9" y="194"/>
                    <a:pt x="9" y="195"/>
                    <a:pt x="9" y="195"/>
                  </a:cubicBezTo>
                  <a:lnTo>
                    <a:pt x="8" y="195"/>
                  </a:lnTo>
                  <a:lnTo>
                    <a:pt x="8" y="196"/>
                  </a:lnTo>
                  <a:close/>
                  <a:moveTo>
                    <a:pt x="43" y="197"/>
                  </a:moveTo>
                  <a:cubicBezTo>
                    <a:pt x="43" y="195"/>
                    <a:pt x="42" y="195"/>
                    <a:pt x="41" y="195"/>
                  </a:cubicBezTo>
                  <a:cubicBezTo>
                    <a:pt x="41" y="195"/>
                    <a:pt x="40" y="194"/>
                    <a:pt x="40" y="194"/>
                  </a:cubicBezTo>
                  <a:cubicBezTo>
                    <a:pt x="39" y="193"/>
                    <a:pt x="39" y="193"/>
                    <a:pt x="39" y="194"/>
                  </a:cubicBezTo>
                  <a:cubicBezTo>
                    <a:pt x="39" y="194"/>
                    <a:pt x="40" y="195"/>
                    <a:pt x="40" y="195"/>
                  </a:cubicBezTo>
                  <a:cubicBezTo>
                    <a:pt x="40" y="195"/>
                    <a:pt x="40" y="196"/>
                    <a:pt x="40" y="196"/>
                  </a:cubicBezTo>
                  <a:cubicBezTo>
                    <a:pt x="41" y="196"/>
                    <a:pt x="41" y="196"/>
                    <a:pt x="41" y="197"/>
                  </a:cubicBezTo>
                  <a:cubicBezTo>
                    <a:pt x="42" y="197"/>
                    <a:pt x="42" y="197"/>
                    <a:pt x="43" y="197"/>
                  </a:cubicBezTo>
                  <a:close/>
                  <a:moveTo>
                    <a:pt x="30" y="194"/>
                  </a:moveTo>
                  <a:cubicBezTo>
                    <a:pt x="30" y="194"/>
                    <a:pt x="29" y="194"/>
                    <a:pt x="29" y="194"/>
                  </a:cubicBezTo>
                  <a:cubicBezTo>
                    <a:pt x="29" y="194"/>
                    <a:pt x="29" y="194"/>
                    <a:pt x="29" y="194"/>
                  </a:cubicBezTo>
                  <a:cubicBezTo>
                    <a:pt x="29" y="195"/>
                    <a:pt x="29" y="195"/>
                    <a:pt x="30" y="194"/>
                  </a:cubicBezTo>
                  <a:close/>
                  <a:moveTo>
                    <a:pt x="19" y="194"/>
                  </a:moveTo>
                  <a:cubicBezTo>
                    <a:pt x="19" y="194"/>
                    <a:pt x="19" y="194"/>
                    <a:pt x="19" y="194"/>
                  </a:cubicBezTo>
                  <a:cubicBezTo>
                    <a:pt x="18" y="194"/>
                    <a:pt x="18" y="194"/>
                    <a:pt x="18" y="194"/>
                  </a:cubicBezTo>
                  <a:cubicBezTo>
                    <a:pt x="18" y="194"/>
                    <a:pt x="18" y="194"/>
                    <a:pt x="18" y="194"/>
                  </a:cubicBezTo>
                  <a:cubicBezTo>
                    <a:pt x="19" y="194"/>
                    <a:pt x="19" y="194"/>
                    <a:pt x="19" y="194"/>
                  </a:cubicBezTo>
                  <a:close/>
                  <a:moveTo>
                    <a:pt x="43" y="195"/>
                  </a:moveTo>
                  <a:cubicBezTo>
                    <a:pt x="43" y="195"/>
                    <a:pt x="43" y="195"/>
                    <a:pt x="44" y="195"/>
                  </a:cubicBezTo>
                  <a:cubicBezTo>
                    <a:pt x="44" y="195"/>
                    <a:pt x="44" y="194"/>
                    <a:pt x="44" y="194"/>
                  </a:cubicBezTo>
                  <a:cubicBezTo>
                    <a:pt x="44" y="194"/>
                    <a:pt x="44" y="194"/>
                    <a:pt x="44" y="193"/>
                  </a:cubicBezTo>
                  <a:cubicBezTo>
                    <a:pt x="44" y="193"/>
                    <a:pt x="44" y="193"/>
                    <a:pt x="43" y="193"/>
                  </a:cubicBezTo>
                  <a:cubicBezTo>
                    <a:pt x="43" y="193"/>
                    <a:pt x="43" y="194"/>
                    <a:pt x="43" y="194"/>
                  </a:cubicBezTo>
                  <a:lnTo>
                    <a:pt x="43" y="195"/>
                  </a:lnTo>
                  <a:close/>
                  <a:moveTo>
                    <a:pt x="59" y="192"/>
                  </a:moveTo>
                  <a:cubicBezTo>
                    <a:pt x="58" y="193"/>
                    <a:pt x="58" y="193"/>
                    <a:pt x="58" y="193"/>
                  </a:cubicBezTo>
                  <a:cubicBezTo>
                    <a:pt x="58" y="193"/>
                    <a:pt x="57" y="193"/>
                    <a:pt x="57" y="193"/>
                  </a:cubicBezTo>
                  <a:cubicBezTo>
                    <a:pt x="58" y="193"/>
                    <a:pt x="58" y="193"/>
                    <a:pt x="58" y="193"/>
                  </a:cubicBezTo>
                  <a:cubicBezTo>
                    <a:pt x="58" y="193"/>
                    <a:pt x="59" y="193"/>
                    <a:pt x="59" y="192"/>
                  </a:cubicBezTo>
                  <a:close/>
                  <a:moveTo>
                    <a:pt x="26" y="193"/>
                  </a:moveTo>
                  <a:lnTo>
                    <a:pt x="27" y="193"/>
                  </a:lnTo>
                  <a:lnTo>
                    <a:pt x="27" y="192"/>
                  </a:lnTo>
                  <a:lnTo>
                    <a:pt x="26" y="192"/>
                  </a:lnTo>
                  <a:lnTo>
                    <a:pt x="26" y="193"/>
                  </a:lnTo>
                  <a:close/>
                  <a:moveTo>
                    <a:pt x="27" y="195"/>
                  </a:moveTo>
                  <a:cubicBezTo>
                    <a:pt x="27" y="194"/>
                    <a:pt x="27" y="194"/>
                    <a:pt x="27" y="194"/>
                  </a:cubicBezTo>
                  <a:cubicBezTo>
                    <a:pt x="26" y="193"/>
                    <a:pt x="26" y="193"/>
                    <a:pt x="25" y="193"/>
                  </a:cubicBezTo>
                  <a:cubicBezTo>
                    <a:pt x="25" y="193"/>
                    <a:pt x="25" y="193"/>
                    <a:pt x="25" y="192"/>
                  </a:cubicBezTo>
                  <a:cubicBezTo>
                    <a:pt x="24" y="192"/>
                    <a:pt x="24" y="192"/>
                    <a:pt x="23" y="192"/>
                  </a:cubicBezTo>
                  <a:cubicBezTo>
                    <a:pt x="24" y="193"/>
                    <a:pt x="24" y="194"/>
                    <a:pt x="25" y="194"/>
                  </a:cubicBezTo>
                  <a:cubicBezTo>
                    <a:pt x="25" y="194"/>
                    <a:pt x="26" y="194"/>
                    <a:pt x="27" y="195"/>
                  </a:cubicBezTo>
                  <a:close/>
                  <a:moveTo>
                    <a:pt x="65" y="194"/>
                  </a:moveTo>
                  <a:cubicBezTo>
                    <a:pt x="66" y="194"/>
                    <a:pt x="67" y="193"/>
                    <a:pt x="67" y="193"/>
                  </a:cubicBezTo>
                  <a:cubicBezTo>
                    <a:pt x="67" y="192"/>
                    <a:pt x="66" y="192"/>
                    <a:pt x="66" y="192"/>
                  </a:cubicBezTo>
                  <a:cubicBezTo>
                    <a:pt x="66" y="192"/>
                    <a:pt x="66" y="192"/>
                    <a:pt x="65" y="192"/>
                  </a:cubicBezTo>
                  <a:cubicBezTo>
                    <a:pt x="65" y="193"/>
                    <a:pt x="65" y="193"/>
                    <a:pt x="65" y="194"/>
                  </a:cubicBezTo>
                  <a:close/>
                  <a:moveTo>
                    <a:pt x="29" y="192"/>
                  </a:moveTo>
                  <a:cubicBezTo>
                    <a:pt x="29" y="191"/>
                    <a:pt x="29" y="191"/>
                    <a:pt x="29" y="192"/>
                  </a:cubicBezTo>
                  <a:cubicBezTo>
                    <a:pt x="28" y="192"/>
                    <a:pt x="28" y="192"/>
                    <a:pt x="29" y="192"/>
                  </a:cubicBezTo>
                  <a:cubicBezTo>
                    <a:pt x="29" y="192"/>
                    <a:pt x="29" y="192"/>
                    <a:pt x="29" y="192"/>
                  </a:cubicBezTo>
                  <a:cubicBezTo>
                    <a:pt x="29" y="192"/>
                    <a:pt x="29" y="192"/>
                    <a:pt x="29" y="192"/>
                  </a:cubicBezTo>
                  <a:close/>
                  <a:moveTo>
                    <a:pt x="11" y="191"/>
                  </a:moveTo>
                  <a:cubicBezTo>
                    <a:pt x="11" y="191"/>
                    <a:pt x="11" y="191"/>
                    <a:pt x="11" y="191"/>
                  </a:cubicBezTo>
                  <a:cubicBezTo>
                    <a:pt x="11" y="191"/>
                    <a:pt x="11" y="191"/>
                    <a:pt x="11" y="192"/>
                  </a:cubicBezTo>
                  <a:cubicBezTo>
                    <a:pt x="11" y="192"/>
                    <a:pt x="11" y="192"/>
                    <a:pt x="11" y="192"/>
                  </a:cubicBezTo>
                  <a:cubicBezTo>
                    <a:pt x="12" y="191"/>
                    <a:pt x="12" y="191"/>
                    <a:pt x="12" y="191"/>
                  </a:cubicBezTo>
                  <a:lnTo>
                    <a:pt x="11" y="191"/>
                  </a:lnTo>
                  <a:close/>
                  <a:moveTo>
                    <a:pt x="27" y="191"/>
                  </a:moveTo>
                  <a:cubicBezTo>
                    <a:pt x="27" y="191"/>
                    <a:pt x="27" y="190"/>
                    <a:pt x="27" y="190"/>
                  </a:cubicBezTo>
                  <a:cubicBezTo>
                    <a:pt x="27" y="190"/>
                    <a:pt x="27" y="190"/>
                    <a:pt x="26" y="190"/>
                  </a:cubicBezTo>
                  <a:cubicBezTo>
                    <a:pt x="26" y="191"/>
                    <a:pt x="26" y="191"/>
                    <a:pt x="27" y="191"/>
                  </a:cubicBezTo>
                  <a:cubicBezTo>
                    <a:pt x="27" y="191"/>
                    <a:pt x="27" y="191"/>
                    <a:pt x="27" y="191"/>
                  </a:cubicBezTo>
                  <a:close/>
                  <a:moveTo>
                    <a:pt x="50" y="191"/>
                  </a:moveTo>
                  <a:cubicBezTo>
                    <a:pt x="50" y="191"/>
                    <a:pt x="50" y="191"/>
                    <a:pt x="50" y="191"/>
                  </a:cubicBezTo>
                  <a:cubicBezTo>
                    <a:pt x="50" y="191"/>
                    <a:pt x="51" y="191"/>
                    <a:pt x="51" y="191"/>
                  </a:cubicBezTo>
                  <a:cubicBezTo>
                    <a:pt x="51" y="191"/>
                    <a:pt x="51" y="191"/>
                    <a:pt x="51" y="190"/>
                  </a:cubicBezTo>
                  <a:cubicBezTo>
                    <a:pt x="51" y="190"/>
                    <a:pt x="51" y="190"/>
                    <a:pt x="51" y="190"/>
                  </a:cubicBezTo>
                  <a:cubicBezTo>
                    <a:pt x="51" y="190"/>
                    <a:pt x="51" y="190"/>
                    <a:pt x="51" y="190"/>
                  </a:cubicBezTo>
                  <a:cubicBezTo>
                    <a:pt x="51" y="190"/>
                    <a:pt x="50" y="190"/>
                    <a:pt x="50" y="189"/>
                  </a:cubicBezTo>
                  <a:cubicBezTo>
                    <a:pt x="50" y="190"/>
                    <a:pt x="50" y="190"/>
                    <a:pt x="50" y="190"/>
                  </a:cubicBezTo>
                  <a:cubicBezTo>
                    <a:pt x="50" y="190"/>
                    <a:pt x="50" y="190"/>
                    <a:pt x="50" y="191"/>
                  </a:cubicBezTo>
                  <a:close/>
                  <a:moveTo>
                    <a:pt x="35" y="193"/>
                  </a:moveTo>
                  <a:cubicBezTo>
                    <a:pt x="36" y="193"/>
                    <a:pt x="36" y="193"/>
                    <a:pt x="37" y="192"/>
                  </a:cubicBezTo>
                  <a:cubicBezTo>
                    <a:pt x="37" y="192"/>
                    <a:pt x="37" y="192"/>
                    <a:pt x="38" y="191"/>
                  </a:cubicBezTo>
                  <a:cubicBezTo>
                    <a:pt x="38" y="191"/>
                    <a:pt x="38" y="190"/>
                    <a:pt x="38" y="190"/>
                  </a:cubicBezTo>
                  <a:cubicBezTo>
                    <a:pt x="38" y="189"/>
                    <a:pt x="37" y="189"/>
                    <a:pt x="37" y="189"/>
                  </a:cubicBezTo>
                  <a:cubicBezTo>
                    <a:pt x="37" y="190"/>
                    <a:pt x="37" y="190"/>
                    <a:pt x="36" y="191"/>
                  </a:cubicBezTo>
                  <a:cubicBezTo>
                    <a:pt x="35" y="191"/>
                    <a:pt x="35" y="192"/>
                    <a:pt x="35" y="193"/>
                  </a:cubicBezTo>
                  <a:close/>
                  <a:moveTo>
                    <a:pt x="24" y="192"/>
                  </a:moveTo>
                  <a:cubicBezTo>
                    <a:pt x="25" y="192"/>
                    <a:pt x="25" y="191"/>
                    <a:pt x="25" y="191"/>
                  </a:cubicBezTo>
                  <a:cubicBezTo>
                    <a:pt x="26" y="191"/>
                    <a:pt x="26" y="190"/>
                    <a:pt x="26" y="190"/>
                  </a:cubicBezTo>
                  <a:cubicBezTo>
                    <a:pt x="26" y="189"/>
                    <a:pt x="26" y="189"/>
                    <a:pt x="26" y="189"/>
                  </a:cubicBezTo>
                  <a:cubicBezTo>
                    <a:pt x="25" y="188"/>
                    <a:pt x="25" y="188"/>
                    <a:pt x="24" y="188"/>
                  </a:cubicBezTo>
                  <a:lnTo>
                    <a:pt x="24" y="192"/>
                  </a:lnTo>
                  <a:close/>
                  <a:moveTo>
                    <a:pt x="29" y="191"/>
                  </a:moveTo>
                  <a:cubicBezTo>
                    <a:pt x="29" y="190"/>
                    <a:pt x="29" y="190"/>
                    <a:pt x="29" y="190"/>
                  </a:cubicBezTo>
                  <a:cubicBezTo>
                    <a:pt x="29" y="190"/>
                    <a:pt x="29" y="189"/>
                    <a:pt x="30" y="189"/>
                  </a:cubicBezTo>
                  <a:cubicBezTo>
                    <a:pt x="30" y="189"/>
                    <a:pt x="30" y="188"/>
                    <a:pt x="30" y="188"/>
                  </a:cubicBezTo>
                  <a:cubicBezTo>
                    <a:pt x="29" y="188"/>
                    <a:pt x="29" y="188"/>
                    <a:pt x="29" y="188"/>
                  </a:cubicBezTo>
                  <a:cubicBezTo>
                    <a:pt x="29" y="188"/>
                    <a:pt x="29" y="188"/>
                    <a:pt x="28" y="189"/>
                  </a:cubicBezTo>
                  <a:cubicBezTo>
                    <a:pt x="28" y="189"/>
                    <a:pt x="28" y="189"/>
                    <a:pt x="28" y="189"/>
                  </a:cubicBezTo>
                  <a:cubicBezTo>
                    <a:pt x="28" y="190"/>
                    <a:pt x="28" y="190"/>
                    <a:pt x="28" y="190"/>
                  </a:cubicBezTo>
                  <a:cubicBezTo>
                    <a:pt x="28" y="190"/>
                    <a:pt x="28" y="190"/>
                    <a:pt x="29" y="191"/>
                  </a:cubicBezTo>
                  <a:close/>
                  <a:moveTo>
                    <a:pt x="66" y="188"/>
                  </a:moveTo>
                  <a:cubicBezTo>
                    <a:pt x="67" y="188"/>
                    <a:pt x="67" y="188"/>
                    <a:pt x="67" y="187"/>
                  </a:cubicBezTo>
                  <a:cubicBezTo>
                    <a:pt x="67" y="186"/>
                    <a:pt x="67" y="186"/>
                    <a:pt x="66" y="186"/>
                  </a:cubicBezTo>
                  <a:cubicBezTo>
                    <a:pt x="66" y="186"/>
                    <a:pt x="66" y="187"/>
                    <a:pt x="66" y="187"/>
                  </a:cubicBezTo>
                  <a:cubicBezTo>
                    <a:pt x="66" y="187"/>
                    <a:pt x="66" y="187"/>
                    <a:pt x="66" y="188"/>
                  </a:cubicBezTo>
                  <a:close/>
                  <a:moveTo>
                    <a:pt x="67" y="185"/>
                  </a:moveTo>
                  <a:cubicBezTo>
                    <a:pt x="67" y="185"/>
                    <a:pt x="67" y="185"/>
                    <a:pt x="66" y="185"/>
                  </a:cubicBezTo>
                  <a:cubicBezTo>
                    <a:pt x="66" y="185"/>
                    <a:pt x="66" y="185"/>
                    <a:pt x="66" y="185"/>
                  </a:cubicBezTo>
                  <a:cubicBezTo>
                    <a:pt x="66" y="185"/>
                    <a:pt x="67" y="185"/>
                    <a:pt x="67" y="185"/>
                  </a:cubicBezTo>
                  <a:cubicBezTo>
                    <a:pt x="67" y="185"/>
                    <a:pt x="67" y="185"/>
                    <a:pt x="67" y="185"/>
                  </a:cubicBezTo>
                  <a:close/>
                  <a:moveTo>
                    <a:pt x="27" y="188"/>
                  </a:moveTo>
                  <a:cubicBezTo>
                    <a:pt x="27" y="188"/>
                    <a:pt x="28" y="188"/>
                    <a:pt x="28" y="187"/>
                  </a:cubicBezTo>
                  <a:cubicBezTo>
                    <a:pt x="29" y="187"/>
                    <a:pt x="29" y="186"/>
                    <a:pt x="29" y="185"/>
                  </a:cubicBezTo>
                  <a:cubicBezTo>
                    <a:pt x="29" y="185"/>
                    <a:pt x="28" y="185"/>
                    <a:pt x="28" y="185"/>
                  </a:cubicBezTo>
                  <a:cubicBezTo>
                    <a:pt x="28" y="185"/>
                    <a:pt x="28" y="186"/>
                    <a:pt x="27" y="186"/>
                  </a:cubicBezTo>
                  <a:cubicBezTo>
                    <a:pt x="27" y="187"/>
                    <a:pt x="27" y="187"/>
                    <a:pt x="27" y="187"/>
                  </a:cubicBezTo>
                  <a:cubicBezTo>
                    <a:pt x="27" y="187"/>
                    <a:pt x="27" y="187"/>
                    <a:pt x="26" y="186"/>
                  </a:cubicBezTo>
                  <a:lnTo>
                    <a:pt x="27" y="188"/>
                  </a:lnTo>
                  <a:close/>
                  <a:moveTo>
                    <a:pt x="14" y="181"/>
                  </a:moveTo>
                  <a:cubicBezTo>
                    <a:pt x="15" y="181"/>
                    <a:pt x="16" y="181"/>
                    <a:pt x="16" y="181"/>
                  </a:cubicBezTo>
                  <a:cubicBezTo>
                    <a:pt x="17" y="180"/>
                    <a:pt x="17" y="180"/>
                    <a:pt x="17" y="179"/>
                  </a:cubicBezTo>
                  <a:cubicBezTo>
                    <a:pt x="15" y="179"/>
                    <a:pt x="15" y="180"/>
                    <a:pt x="14" y="181"/>
                  </a:cubicBezTo>
                  <a:close/>
                  <a:moveTo>
                    <a:pt x="32" y="155"/>
                  </a:moveTo>
                  <a:cubicBezTo>
                    <a:pt x="31" y="155"/>
                    <a:pt x="31" y="155"/>
                    <a:pt x="31" y="154"/>
                  </a:cubicBezTo>
                  <a:cubicBezTo>
                    <a:pt x="31" y="154"/>
                    <a:pt x="31" y="154"/>
                    <a:pt x="30" y="154"/>
                  </a:cubicBezTo>
                  <a:cubicBezTo>
                    <a:pt x="30" y="155"/>
                    <a:pt x="30" y="155"/>
                    <a:pt x="30" y="155"/>
                  </a:cubicBezTo>
                  <a:cubicBezTo>
                    <a:pt x="30" y="155"/>
                    <a:pt x="30" y="155"/>
                    <a:pt x="31" y="155"/>
                  </a:cubicBezTo>
                  <a:cubicBezTo>
                    <a:pt x="31" y="155"/>
                    <a:pt x="31" y="155"/>
                    <a:pt x="31" y="155"/>
                  </a:cubicBezTo>
                  <a:cubicBezTo>
                    <a:pt x="32" y="155"/>
                    <a:pt x="32" y="155"/>
                    <a:pt x="32" y="155"/>
                  </a:cubicBezTo>
                  <a:close/>
                  <a:moveTo>
                    <a:pt x="32" y="154"/>
                  </a:moveTo>
                  <a:cubicBezTo>
                    <a:pt x="32" y="155"/>
                    <a:pt x="32" y="155"/>
                    <a:pt x="32" y="155"/>
                  </a:cubicBezTo>
                  <a:cubicBezTo>
                    <a:pt x="32" y="155"/>
                    <a:pt x="32" y="155"/>
                    <a:pt x="33" y="155"/>
                  </a:cubicBezTo>
                  <a:cubicBezTo>
                    <a:pt x="33" y="155"/>
                    <a:pt x="33" y="154"/>
                    <a:pt x="33" y="154"/>
                  </a:cubicBezTo>
                  <a:cubicBezTo>
                    <a:pt x="33" y="154"/>
                    <a:pt x="33" y="154"/>
                    <a:pt x="32" y="154"/>
                  </a:cubicBezTo>
                  <a:close/>
                  <a:moveTo>
                    <a:pt x="33" y="145"/>
                  </a:moveTo>
                  <a:cubicBezTo>
                    <a:pt x="33" y="144"/>
                    <a:pt x="32" y="144"/>
                    <a:pt x="32" y="145"/>
                  </a:cubicBezTo>
                  <a:cubicBezTo>
                    <a:pt x="32" y="145"/>
                    <a:pt x="32" y="145"/>
                    <a:pt x="32" y="145"/>
                  </a:cubicBezTo>
                  <a:cubicBezTo>
                    <a:pt x="32" y="145"/>
                    <a:pt x="32" y="145"/>
                    <a:pt x="33" y="145"/>
                  </a:cubicBezTo>
                  <a:cubicBezTo>
                    <a:pt x="33" y="145"/>
                    <a:pt x="33" y="145"/>
                    <a:pt x="33" y="145"/>
                  </a:cubicBezTo>
                  <a:close/>
                  <a:moveTo>
                    <a:pt x="55" y="99"/>
                  </a:moveTo>
                  <a:cubicBezTo>
                    <a:pt x="55" y="99"/>
                    <a:pt x="55" y="98"/>
                    <a:pt x="55" y="98"/>
                  </a:cubicBezTo>
                  <a:cubicBezTo>
                    <a:pt x="55" y="97"/>
                    <a:pt x="55" y="97"/>
                    <a:pt x="55" y="97"/>
                  </a:cubicBezTo>
                  <a:cubicBezTo>
                    <a:pt x="55" y="97"/>
                    <a:pt x="55" y="96"/>
                    <a:pt x="55" y="96"/>
                  </a:cubicBezTo>
                  <a:cubicBezTo>
                    <a:pt x="55" y="96"/>
                    <a:pt x="55" y="96"/>
                    <a:pt x="54" y="96"/>
                  </a:cubicBezTo>
                  <a:cubicBezTo>
                    <a:pt x="54" y="97"/>
                    <a:pt x="54" y="97"/>
                    <a:pt x="54" y="98"/>
                  </a:cubicBezTo>
                  <a:cubicBezTo>
                    <a:pt x="54" y="99"/>
                    <a:pt x="54" y="99"/>
                    <a:pt x="55" y="99"/>
                  </a:cubicBezTo>
                  <a:close/>
                  <a:moveTo>
                    <a:pt x="9" y="97"/>
                  </a:moveTo>
                  <a:cubicBezTo>
                    <a:pt x="10" y="97"/>
                    <a:pt x="10" y="97"/>
                    <a:pt x="10" y="97"/>
                  </a:cubicBezTo>
                  <a:cubicBezTo>
                    <a:pt x="10" y="97"/>
                    <a:pt x="10" y="97"/>
                    <a:pt x="10" y="98"/>
                  </a:cubicBezTo>
                  <a:cubicBezTo>
                    <a:pt x="10" y="97"/>
                    <a:pt x="10" y="97"/>
                    <a:pt x="11" y="97"/>
                  </a:cubicBezTo>
                  <a:cubicBezTo>
                    <a:pt x="11" y="97"/>
                    <a:pt x="11" y="97"/>
                    <a:pt x="11" y="96"/>
                  </a:cubicBezTo>
                  <a:cubicBezTo>
                    <a:pt x="11" y="96"/>
                    <a:pt x="10" y="96"/>
                    <a:pt x="10" y="96"/>
                  </a:cubicBezTo>
                  <a:cubicBezTo>
                    <a:pt x="10" y="96"/>
                    <a:pt x="10" y="96"/>
                    <a:pt x="10" y="96"/>
                  </a:cubicBezTo>
                  <a:cubicBezTo>
                    <a:pt x="10" y="96"/>
                    <a:pt x="10" y="96"/>
                    <a:pt x="10" y="97"/>
                  </a:cubicBezTo>
                  <a:cubicBezTo>
                    <a:pt x="10" y="97"/>
                    <a:pt x="9" y="97"/>
                    <a:pt x="9" y="97"/>
                  </a:cubicBezTo>
                  <a:close/>
                  <a:moveTo>
                    <a:pt x="11" y="80"/>
                  </a:moveTo>
                  <a:cubicBezTo>
                    <a:pt x="11" y="79"/>
                    <a:pt x="12" y="79"/>
                    <a:pt x="12" y="79"/>
                  </a:cubicBezTo>
                  <a:cubicBezTo>
                    <a:pt x="12" y="79"/>
                    <a:pt x="12" y="78"/>
                    <a:pt x="12" y="78"/>
                  </a:cubicBezTo>
                  <a:cubicBezTo>
                    <a:pt x="12" y="78"/>
                    <a:pt x="11" y="78"/>
                    <a:pt x="11" y="78"/>
                  </a:cubicBezTo>
                  <a:cubicBezTo>
                    <a:pt x="11" y="78"/>
                    <a:pt x="11" y="79"/>
                    <a:pt x="11" y="79"/>
                  </a:cubicBezTo>
                  <a:cubicBezTo>
                    <a:pt x="11" y="79"/>
                    <a:pt x="11" y="80"/>
                    <a:pt x="11" y="80"/>
                  </a:cubicBezTo>
                  <a:close/>
                  <a:moveTo>
                    <a:pt x="20" y="65"/>
                  </a:moveTo>
                  <a:cubicBezTo>
                    <a:pt x="20" y="65"/>
                    <a:pt x="20" y="64"/>
                    <a:pt x="20" y="64"/>
                  </a:cubicBezTo>
                  <a:cubicBezTo>
                    <a:pt x="19" y="64"/>
                    <a:pt x="19" y="64"/>
                    <a:pt x="19" y="65"/>
                  </a:cubicBezTo>
                  <a:cubicBezTo>
                    <a:pt x="19" y="65"/>
                    <a:pt x="19" y="65"/>
                    <a:pt x="19" y="65"/>
                  </a:cubicBezTo>
                  <a:cubicBezTo>
                    <a:pt x="20" y="65"/>
                    <a:pt x="20" y="65"/>
                    <a:pt x="20" y="65"/>
                  </a:cubicBezTo>
                  <a:close/>
                  <a:moveTo>
                    <a:pt x="51" y="54"/>
                  </a:moveTo>
                  <a:cubicBezTo>
                    <a:pt x="51" y="54"/>
                    <a:pt x="51" y="54"/>
                    <a:pt x="50" y="54"/>
                  </a:cubicBezTo>
                  <a:cubicBezTo>
                    <a:pt x="50" y="54"/>
                    <a:pt x="50" y="54"/>
                    <a:pt x="50" y="55"/>
                  </a:cubicBezTo>
                  <a:cubicBezTo>
                    <a:pt x="50" y="55"/>
                    <a:pt x="51" y="55"/>
                    <a:pt x="51" y="54"/>
                  </a:cubicBezTo>
                  <a:cubicBezTo>
                    <a:pt x="51" y="54"/>
                    <a:pt x="51" y="54"/>
                    <a:pt x="51" y="54"/>
                  </a:cubicBezTo>
                  <a:close/>
                  <a:moveTo>
                    <a:pt x="44" y="56"/>
                  </a:moveTo>
                  <a:cubicBezTo>
                    <a:pt x="43" y="55"/>
                    <a:pt x="44" y="55"/>
                    <a:pt x="44" y="55"/>
                  </a:cubicBezTo>
                  <a:cubicBezTo>
                    <a:pt x="44" y="54"/>
                    <a:pt x="44" y="54"/>
                    <a:pt x="45" y="54"/>
                  </a:cubicBezTo>
                  <a:cubicBezTo>
                    <a:pt x="44" y="54"/>
                    <a:pt x="44" y="54"/>
                    <a:pt x="44" y="53"/>
                  </a:cubicBezTo>
                  <a:cubicBezTo>
                    <a:pt x="44" y="52"/>
                    <a:pt x="43" y="52"/>
                    <a:pt x="43" y="52"/>
                  </a:cubicBezTo>
                  <a:cubicBezTo>
                    <a:pt x="43" y="52"/>
                    <a:pt x="43" y="53"/>
                    <a:pt x="43" y="54"/>
                  </a:cubicBezTo>
                  <a:cubicBezTo>
                    <a:pt x="43" y="55"/>
                    <a:pt x="43" y="55"/>
                    <a:pt x="44" y="56"/>
                  </a:cubicBezTo>
                  <a:close/>
                  <a:moveTo>
                    <a:pt x="46" y="47"/>
                  </a:moveTo>
                  <a:cubicBezTo>
                    <a:pt x="45" y="47"/>
                    <a:pt x="45" y="47"/>
                    <a:pt x="45" y="47"/>
                  </a:cubicBezTo>
                  <a:cubicBezTo>
                    <a:pt x="45" y="47"/>
                    <a:pt x="45" y="47"/>
                    <a:pt x="45" y="47"/>
                  </a:cubicBezTo>
                  <a:cubicBezTo>
                    <a:pt x="45" y="47"/>
                    <a:pt x="45" y="47"/>
                    <a:pt x="46" y="47"/>
                  </a:cubicBezTo>
                  <a:cubicBezTo>
                    <a:pt x="46" y="47"/>
                    <a:pt x="46" y="47"/>
                    <a:pt x="46" y="47"/>
                  </a:cubicBezTo>
                  <a:close/>
                  <a:moveTo>
                    <a:pt x="45" y="46"/>
                  </a:moveTo>
                  <a:cubicBezTo>
                    <a:pt x="45" y="45"/>
                    <a:pt x="46" y="45"/>
                    <a:pt x="46" y="45"/>
                  </a:cubicBezTo>
                  <a:cubicBezTo>
                    <a:pt x="46" y="44"/>
                    <a:pt x="45" y="44"/>
                    <a:pt x="45" y="44"/>
                  </a:cubicBezTo>
                  <a:cubicBezTo>
                    <a:pt x="44" y="44"/>
                    <a:pt x="44" y="45"/>
                    <a:pt x="44" y="45"/>
                  </a:cubicBezTo>
                  <a:cubicBezTo>
                    <a:pt x="44" y="45"/>
                    <a:pt x="45" y="46"/>
                    <a:pt x="45" y="46"/>
                  </a:cubicBezTo>
                  <a:close/>
                  <a:moveTo>
                    <a:pt x="44" y="40"/>
                  </a:moveTo>
                  <a:cubicBezTo>
                    <a:pt x="44" y="40"/>
                    <a:pt x="44" y="40"/>
                    <a:pt x="44" y="40"/>
                  </a:cubicBezTo>
                  <a:cubicBezTo>
                    <a:pt x="43" y="40"/>
                    <a:pt x="43" y="40"/>
                    <a:pt x="44" y="40"/>
                  </a:cubicBezTo>
                  <a:cubicBezTo>
                    <a:pt x="44" y="40"/>
                    <a:pt x="44" y="40"/>
                    <a:pt x="44" y="40"/>
                  </a:cubicBezTo>
                  <a:cubicBezTo>
                    <a:pt x="44" y="40"/>
                    <a:pt x="44" y="40"/>
                    <a:pt x="44" y="40"/>
                  </a:cubicBezTo>
                  <a:close/>
                  <a:moveTo>
                    <a:pt x="32" y="40"/>
                  </a:moveTo>
                  <a:lnTo>
                    <a:pt x="33" y="40"/>
                  </a:lnTo>
                  <a:lnTo>
                    <a:pt x="33" y="39"/>
                  </a:lnTo>
                  <a:lnTo>
                    <a:pt x="32" y="39"/>
                  </a:lnTo>
                  <a:lnTo>
                    <a:pt x="32" y="40"/>
                  </a:lnTo>
                  <a:close/>
                  <a:moveTo>
                    <a:pt x="27" y="34"/>
                  </a:moveTo>
                  <a:cubicBezTo>
                    <a:pt x="27" y="34"/>
                    <a:pt x="27" y="34"/>
                    <a:pt x="27" y="34"/>
                  </a:cubicBezTo>
                  <a:cubicBezTo>
                    <a:pt x="27" y="34"/>
                    <a:pt x="27" y="34"/>
                    <a:pt x="26" y="34"/>
                  </a:cubicBezTo>
                  <a:cubicBezTo>
                    <a:pt x="26" y="35"/>
                    <a:pt x="27" y="35"/>
                    <a:pt x="27" y="35"/>
                  </a:cubicBezTo>
                  <a:cubicBezTo>
                    <a:pt x="27" y="35"/>
                    <a:pt x="27" y="35"/>
                    <a:pt x="27" y="34"/>
                  </a:cubicBezTo>
                  <a:close/>
                  <a:moveTo>
                    <a:pt x="50" y="31"/>
                  </a:moveTo>
                  <a:cubicBezTo>
                    <a:pt x="49" y="31"/>
                    <a:pt x="49" y="31"/>
                    <a:pt x="49" y="31"/>
                  </a:cubicBezTo>
                  <a:cubicBezTo>
                    <a:pt x="48" y="31"/>
                    <a:pt x="48" y="31"/>
                    <a:pt x="48" y="32"/>
                  </a:cubicBezTo>
                  <a:cubicBezTo>
                    <a:pt x="48" y="31"/>
                    <a:pt x="49" y="31"/>
                    <a:pt x="49" y="31"/>
                  </a:cubicBezTo>
                  <a:cubicBezTo>
                    <a:pt x="49" y="32"/>
                    <a:pt x="50" y="31"/>
                    <a:pt x="50" y="31"/>
                  </a:cubicBezTo>
                  <a:close/>
                  <a:moveTo>
                    <a:pt x="32" y="33"/>
                  </a:moveTo>
                  <a:cubicBezTo>
                    <a:pt x="32" y="33"/>
                    <a:pt x="32" y="34"/>
                    <a:pt x="33" y="35"/>
                  </a:cubicBezTo>
                  <a:cubicBezTo>
                    <a:pt x="33" y="35"/>
                    <a:pt x="33" y="35"/>
                    <a:pt x="34" y="36"/>
                  </a:cubicBezTo>
                  <a:cubicBezTo>
                    <a:pt x="35" y="35"/>
                    <a:pt x="35" y="34"/>
                    <a:pt x="35" y="32"/>
                  </a:cubicBezTo>
                  <a:cubicBezTo>
                    <a:pt x="35" y="31"/>
                    <a:pt x="34" y="30"/>
                    <a:pt x="33" y="30"/>
                  </a:cubicBezTo>
                  <a:cubicBezTo>
                    <a:pt x="33" y="30"/>
                    <a:pt x="33" y="31"/>
                    <a:pt x="33" y="31"/>
                  </a:cubicBezTo>
                  <a:cubicBezTo>
                    <a:pt x="33" y="31"/>
                    <a:pt x="33" y="31"/>
                    <a:pt x="32" y="31"/>
                  </a:cubicBezTo>
                  <a:cubicBezTo>
                    <a:pt x="32" y="31"/>
                    <a:pt x="32" y="31"/>
                    <a:pt x="32" y="32"/>
                  </a:cubicBezTo>
                  <a:cubicBezTo>
                    <a:pt x="32" y="32"/>
                    <a:pt x="32" y="32"/>
                    <a:pt x="32" y="33"/>
                  </a:cubicBezTo>
                  <a:close/>
                  <a:moveTo>
                    <a:pt x="55" y="29"/>
                  </a:moveTo>
                  <a:cubicBezTo>
                    <a:pt x="55" y="29"/>
                    <a:pt x="54" y="29"/>
                    <a:pt x="54" y="29"/>
                  </a:cubicBezTo>
                  <a:cubicBezTo>
                    <a:pt x="55" y="29"/>
                    <a:pt x="55" y="29"/>
                    <a:pt x="55" y="29"/>
                  </a:cubicBezTo>
                  <a:close/>
                  <a:moveTo>
                    <a:pt x="13" y="29"/>
                  </a:moveTo>
                  <a:cubicBezTo>
                    <a:pt x="12" y="30"/>
                    <a:pt x="12" y="30"/>
                    <a:pt x="12" y="30"/>
                  </a:cubicBezTo>
                  <a:cubicBezTo>
                    <a:pt x="12" y="30"/>
                    <a:pt x="12" y="30"/>
                    <a:pt x="13" y="30"/>
                  </a:cubicBezTo>
                  <a:cubicBezTo>
                    <a:pt x="13" y="30"/>
                    <a:pt x="13" y="29"/>
                    <a:pt x="13" y="29"/>
                  </a:cubicBezTo>
                  <a:cubicBezTo>
                    <a:pt x="13" y="29"/>
                    <a:pt x="13" y="29"/>
                    <a:pt x="13" y="29"/>
                  </a:cubicBezTo>
                  <a:close/>
                  <a:moveTo>
                    <a:pt x="76" y="33"/>
                  </a:moveTo>
                  <a:cubicBezTo>
                    <a:pt x="76" y="33"/>
                    <a:pt x="77" y="32"/>
                    <a:pt x="77" y="32"/>
                  </a:cubicBezTo>
                  <a:cubicBezTo>
                    <a:pt x="77" y="32"/>
                    <a:pt x="78" y="31"/>
                    <a:pt x="78" y="31"/>
                  </a:cubicBezTo>
                  <a:cubicBezTo>
                    <a:pt x="78" y="30"/>
                    <a:pt x="78" y="30"/>
                    <a:pt x="78" y="29"/>
                  </a:cubicBezTo>
                  <a:cubicBezTo>
                    <a:pt x="78" y="29"/>
                    <a:pt x="78" y="28"/>
                    <a:pt x="78" y="28"/>
                  </a:cubicBezTo>
                  <a:cubicBezTo>
                    <a:pt x="77" y="29"/>
                    <a:pt x="77" y="29"/>
                    <a:pt x="77" y="30"/>
                  </a:cubicBezTo>
                  <a:cubicBezTo>
                    <a:pt x="76" y="31"/>
                    <a:pt x="76" y="32"/>
                    <a:pt x="76" y="33"/>
                  </a:cubicBezTo>
                  <a:close/>
                  <a:moveTo>
                    <a:pt x="53" y="26"/>
                  </a:moveTo>
                  <a:cubicBezTo>
                    <a:pt x="53" y="26"/>
                    <a:pt x="53" y="26"/>
                    <a:pt x="53" y="26"/>
                  </a:cubicBezTo>
                  <a:cubicBezTo>
                    <a:pt x="53" y="25"/>
                    <a:pt x="53" y="25"/>
                    <a:pt x="53" y="26"/>
                  </a:cubicBezTo>
                  <a:cubicBezTo>
                    <a:pt x="53" y="26"/>
                    <a:pt x="53" y="26"/>
                    <a:pt x="53" y="27"/>
                  </a:cubicBezTo>
                  <a:cubicBezTo>
                    <a:pt x="53" y="27"/>
                    <a:pt x="53" y="27"/>
                    <a:pt x="53" y="26"/>
                  </a:cubicBezTo>
                  <a:close/>
                  <a:moveTo>
                    <a:pt x="29" y="26"/>
                  </a:moveTo>
                  <a:cubicBezTo>
                    <a:pt x="28" y="26"/>
                    <a:pt x="28" y="26"/>
                    <a:pt x="28" y="26"/>
                  </a:cubicBezTo>
                  <a:cubicBezTo>
                    <a:pt x="28" y="25"/>
                    <a:pt x="28" y="26"/>
                    <a:pt x="28" y="26"/>
                  </a:cubicBezTo>
                  <a:cubicBezTo>
                    <a:pt x="28" y="26"/>
                    <a:pt x="28" y="26"/>
                    <a:pt x="28" y="26"/>
                  </a:cubicBezTo>
                  <a:cubicBezTo>
                    <a:pt x="28" y="26"/>
                    <a:pt x="28" y="26"/>
                    <a:pt x="29" y="26"/>
                  </a:cubicBezTo>
                  <a:close/>
                  <a:moveTo>
                    <a:pt x="92" y="22"/>
                  </a:moveTo>
                  <a:cubicBezTo>
                    <a:pt x="92" y="22"/>
                    <a:pt x="92" y="22"/>
                    <a:pt x="92" y="22"/>
                  </a:cubicBezTo>
                  <a:cubicBezTo>
                    <a:pt x="92" y="22"/>
                    <a:pt x="92" y="22"/>
                    <a:pt x="92" y="22"/>
                  </a:cubicBezTo>
                  <a:cubicBezTo>
                    <a:pt x="92" y="23"/>
                    <a:pt x="92" y="23"/>
                    <a:pt x="92" y="23"/>
                  </a:cubicBezTo>
                  <a:cubicBezTo>
                    <a:pt x="92" y="23"/>
                    <a:pt x="92" y="23"/>
                    <a:pt x="92" y="22"/>
                  </a:cubicBezTo>
                  <a:close/>
                  <a:moveTo>
                    <a:pt x="36" y="22"/>
                  </a:moveTo>
                  <a:cubicBezTo>
                    <a:pt x="36" y="22"/>
                    <a:pt x="36" y="22"/>
                    <a:pt x="36" y="22"/>
                  </a:cubicBezTo>
                  <a:cubicBezTo>
                    <a:pt x="36" y="22"/>
                    <a:pt x="36" y="22"/>
                    <a:pt x="36" y="22"/>
                  </a:cubicBezTo>
                  <a:cubicBezTo>
                    <a:pt x="36" y="23"/>
                    <a:pt x="36" y="23"/>
                    <a:pt x="36" y="23"/>
                  </a:cubicBezTo>
                  <a:cubicBezTo>
                    <a:pt x="36" y="23"/>
                    <a:pt x="36" y="23"/>
                    <a:pt x="36" y="22"/>
                  </a:cubicBezTo>
                  <a:close/>
                  <a:moveTo>
                    <a:pt x="34" y="19"/>
                  </a:moveTo>
                  <a:cubicBezTo>
                    <a:pt x="34" y="20"/>
                    <a:pt x="34" y="20"/>
                    <a:pt x="34" y="21"/>
                  </a:cubicBezTo>
                  <a:cubicBezTo>
                    <a:pt x="35" y="21"/>
                    <a:pt x="35" y="21"/>
                    <a:pt x="35" y="21"/>
                  </a:cubicBezTo>
                  <a:cubicBezTo>
                    <a:pt x="35" y="20"/>
                    <a:pt x="35" y="20"/>
                    <a:pt x="35" y="20"/>
                  </a:cubicBezTo>
                  <a:cubicBezTo>
                    <a:pt x="35" y="20"/>
                    <a:pt x="35" y="19"/>
                    <a:pt x="34" y="19"/>
                  </a:cubicBezTo>
                  <a:close/>
                  <a:moveTo>
                    <a:pt x="25" y="18"/>
                  </a:moveTo>
                  <a:cubicBezTo>
                    <a:pt x="25" y="18"/>
                    <a:pt x="25" y="18"/>
                    <a:pt x="26" y="18"/>
                  </a:cubicBezTo>
                  <a:cubicBezTo>
                    <a:pt x="26" y="17"/>
                    <a:pt x="26" y="17"/>
                    <a:pt x="26" y="17"/>
                  </a:cubicBezTo>
                  <a:cubicBezTo>
                    <a:pt x="26" y="17"/>
                    <a:pt x="26" y="16"/>
                    <a:pt x="26" y="16"/>
                  </a:cubicBezTo>
                  <a:cubicBezTo>
                    <a:pt x="25" y="16"/>
                    <a:pt x="25" y="16"/>
                    <a:pt x="25" y="16"/>
                  </a:cubicBezTo>
                  <a:lnTo>
                    <a:pt x="25" y="18"/>
                  </a:lnTo>
                  <a:close/>
                  <a:moveTo>
                    <a:pt x="64" y="19"/>
                  </a:moveTo>
                  <a:cubicBezTo>
                    <a:pt x="65" y="19"/>
                    <a:pt x="65" y="19"/>
                    <a:pt x="66" y="20"/>
                  </a:cubicBezTo>
                  <a:cubicBezTo>
                    <a:pt x="66" y="20"/>
                    <a:pt x="66" y="21"/>
                    <a:pt x="67" y="21"/>
                  </a:cubicBezTo>
                  <a:cubicBezTo>
                    <a:pt x="67" y="20"/>
                    <a:pt x="67" y="19"/>
                    <a:pt x="67" y="19"/>
                  </a:cubicBezTo>
                  <a:cubicBezTo>
                    <a:pt x="66" y="18"/>
                    <a:pt x="66" y="17"/>
                    <a:pt x="67" y="16"/>
                  </a:cubicBezTo>
                  <a:cubicBezTo>
                    <a:pt x="66" y="16"/>
                    <a:pt x="66" y="16"/>
                    <a:pt x="66" y="15"/>
                  </a:cubicBezTo>
                  <a:cubicBezTo>
                    <a:pt x="66" y="15"/>
                    <a:pt x="65" y="15"/>
                    <a:pt x="65" y="15"/>
                  </a:cubicBezTo>
                  <a:cubicBezTo>
                    <a:pt x="64" y="15"/>
                    <a:pt x="64" y="16"/>
                    <a:pt x="64" y="16"/>
                  </a:cubicBezTo>
                  <a:cubicBezTo>
                    <a:pt x="64" y="17"/>
                    <a:pt x="64" y="18"/>
                    <a:pt x="64" y="19"/>
                  </a:cubicBezTo>
                  <a:close/>
                  <a:moveTo>
                    <a:pt x="8" y="16"/>
                  </a:moveTo>
                  <a:cubicBezTo>
                    <a:pt x="8" y="16"/>
                    <a:pt x="8" y="16"/>
                    <a:pt x="9" y="16"/>
                  </a:cubicBezTo>
                  <a:cubicBezTo>
                    <a:pt x="9" y="15"/>
                    <a:pt x="8" y="15"/>
                    <a:pt x="8" y="15"/>
                  </a:cubicBezTo>
                  <a:cubicBezTo>
                    <a:pt x="8" y="15"/>
                    <a:pt x="8" y="15"/>
                    <a:pt x="7" y="15"/>
                  </a:cubicBezTo>
                  <a:cubicBezTo>
                    <a:pt x="8" y="15"/>
                    <a:pt x="8" y="15"/>
                    <a:pt x="8" y="16"/>
                  </a:cubicBezTo>
                  <a:cubicBezTo>
                    <a:pt x="8" y="16"/>
                    <a:pt x="8" y="16"/>
                    <a:pt x="8" y="16"/>
                  </a:cubicBezTo>
                  <a:close/>
                  <a:moveTo>
                    <a:pt x="51" y="15"/>
                  </a:moveTo>
                  <a:cubicBezTo>
                    <a:pt x="51" y="14"/>
                    <a:pt x="51" y="14"/>
                    <a:pt x="52" y="14"/>
                  </a:cubicBezTo>
                  <a:cubicBezTo>
                    <a:pt x="52" y="14"/>
                    <a:pt x="52" y="14"/>
                    <a:pt x="53" y="14"/>
                  </a:cubicBezTo>
                  <a:lnTo>
                    <a:pt x="53" y="13"/>
                  </a:lnTo>
                  <a:cubicBezTo>
                    <a:pt x="52" y="12"/>
                    <a:pt x="51" y="13"/>
                    <a:pt x="51" y="13"/>
                  </a:cubicBezTo>
                  <a:cubicBezTo>
                    <a:pt x="50" y="14"/>
                    <a:pt x="50" y="15"/>
                    <a:pt x="51" y="15"/>
                  </a:cubicBezTo>
                  <a:close/>
                  <a:moveTo>
                    <a:pt x="26" y="11"/>
                  </a:moveTo>
                  <a:cubicBezTo>
                    <a:pt x="26" y="10"/>
                    <a:pt x="26" y="10"/>
                    <a:pt x="26" y="10"/>
                  </a:cubicBezTo>
                  <a:cubicBezTo>
                    <a:pt x="26" y="10"/>
                    <a:pt x="26" y="10"/>
                    <a:pt x="25" y="11"/>
                  </a:cubicBezTo>
                  <a:cubicBezTo>
                    <a:pt x="25" y="11"/>
                    <a:pt x="25" y="11"/>
                    <a:pt x="26" y="11"/>
                  </a:cubicBezTo>
                  <a:cubicBezTo>
                    <a:pt x="26" y="11"/>
                    <a:pt x="26" y="11"/>
                    <a:pt x="26" y="11"/>
                  </a:cubicBezTo>
                  <a:close/>
                  <a:moveTo>
                    <a:pt x="46" y="9"/>
                  </a:moveTo>
                  <a:cubicBezTo>
                    <a:pt x="47" y="8"/>
                    <a:pt x="47" y="8"/>
                    <a:pt x="46" y="8"/>
                  </a:cubicBezTo>
                  <a:cubicBezTo>
                    <a:pt x="46" y="8"/>
                    <a:pt x="46" y="8"/>
                    <a:pt x="46" y="8"/>
                  </a:cubicBezTo>
                  <a:cubicBezTo>
                    <a:pt x="46" y="8"/>
                    <a:pt x="46" y="9"/>
                    <a:pt x="46" y="9"/>
                  </a:cubicBezTo>
                  <a:cubicBezTo>
                    <a:pt x="46" y="9"/>
                    <a:pt x="46" y="9"/>
                    <a:pt x="46" y="9"/>
                  </a:cubicBezTo>
                  <a:close/>
                  <a:moveTo>
                    <a:pt x="14" y="9"/>
                  </a:moveTo>
                  <a:cubicBezTo>
                    <a:pt x="15" y="9"/>
                    <a:pt x="15" y="9"/>
                    <a:pt x="15" y="9"/>
                  </a:cubicBezTo>
                  <a:cubicBezTo>
                    <a:pt x="15" y="9"/>
                    <a:pt x="15" y="8"/>
                    <a:pt x="15" y="8"/>
                  </a:cubicBezTo>
                  <a:cubicBezTo>
                    <a:pt x="15" y="8"/>
                    <a:pt x="16" y="7"/>
                    <a:pt x="15" y="7"/>
                  </a:cubicBezTo>
                  <a:cubicBezTo>
                    <a:pt x="15" y="7"/>
                    <a:pt x="15" y="8"/>
                    <a:pt x="15" y="8"/>
                  </a:cubicBezTo>
                  <a:cubicBezTo>
                    <a:pt x="15" y="8"/>
                    <a:pt x="15" y="8"/>
                    <a:pt x="15" y="8"/>
                  </a:cubicBezTo>
                  <a:cubicBezTo>
                    <a:pt x="14" y="9"/>
                    <a:pt x="14" y="9"/>
                    <a:pt x="15" y="9"/>
                  </a:cubicBezTo>
                  <a:lnTo>
                    <a:pt x="14" y="9"/>
                  </a:lnTo>
                  <a:close/>
                  <a:moveTo>
                    <a:pt x="13" y="4"/>
                  </a:moveTo>
                  <a:cubicBezTo>
                    <a:pt x="12" y="4"/>
                    <a:pt x="12" y="4"/>
                    <a:pt x="12" y="5"/>
                  </a:cubicBezTo>
                  <a:cubicBezTo>
                    <a:pt x="12" y="5"/>
                    <a:pt x="12" y="5"/>
                    <a:pt x="12" y="5"/>
                  </a:cubicBezTo>
                  <a:cubicBezTo>
                    <a:pt x="12" y="5"/>
                    <a:pt x="12" y="5"/>
                    <a:pt x="12" y="5"/>
                  </a:cubicBezTo>
                  <a:cubicBezTo>
                    <a:pt x="13" y="5"/>
                    <a:pt x="13" y="5"/>
                    <a:pt x="13" y="4"/>
                  </a:cubicBezTo>
                  <a:close/>
                  <a:moveTo>
                    <a:pt x="7" y="6"/>
                  </a:moveTo>
                  <a:cubicBezTo>
                    <a:pt x="8" y="6"/>
                    <a:pt x="8" y="6"/>
                    <a:pt x="8" y="6"/>
                  </a:cubicBezTo>
                  <a:cubicBezTo>
                    <a:pt x="8" y="6"/>
                    <a:pt x="8" y="6"/>
                    <a:pt x="9" y="6"/>
                  </a:cubicBezTo>
                  <a:cubicBezTo>
                    <a:pt x="9" y="6"/>
                    <a:pt x="9" y="5"/>
                    <a:pt x="8" y="5"/>
                  </a:cubicBezTo>
                  <a:cubicBezTo>
                    <a:pt x="8" y="4"/>
                    <a:pt x="8" y="4"/>
                    <a:pt x="7" y="4"/>
                  </a:cubicBezTo>
                  <a:lnTo>
                    <a:pt x="7" y="6"/>
                  </a:lnTo>
                  <a:close/>
                  <a:moveTo>
                    <a:pt x="72" y="4"/>
                  </a:moveTo>
                  <a:cubicBezTo>
                    <a:pt x="71" y="5"/>
                    <a:pt x="71" y="5"/>
                    <a:pt x="71" y="5"/>
                  </a:cubicBezTo>
                  <a:cubicBezTo>
                    <a:pt x="71" y="5"/>
                    <a:pt x="72" y="6"/>
                    <a:pt x="72" y="5"/>
                  </a:cubicBezTo>
                  <a:cubicBezTo>
                    <a:pt x="72" y="5"/>
                    <a:pt x="72" y="5"/>
                    <a:pt x="72" y="5"/>
                  </a:cubicBezTo>
                  <a:cubicBezTo>
                    <a:pt x="72" y="5"/>
                    <a:pt x="72" y="4"/>
                    <a:pt x="72" y="4"/>
                  </a:cubicBezTo>
                  <a:close/>
                  <a:moveTo>
                    <a:pt x="64" y="4"/>
                  </a:moveTo>
                  <a:cubicBezTo>
                    <a:pt x="64" y="4"/>
                    <a:pt x="64" y="5"/>
                    <a:pt x="64" y="5"/>
                  </a:cubicBezTo>
                  <a:cubicBezTo>
                    <a:pt x="64" y="5"/>
                    <a:pt x="64" y="5"/>
                    <a:pt x="65" y="5"/>
                  </a:cubicBezTo>
                  <a:cubicBezTo>
                    <a:pt x="65" y="5"/>
                    <a:pt x="65" y="5"/>
                    <a:pt x="66" y="5"/>
                  </a:cubicBezTo>
                  <a:cubicBezTo>
                    <a:pt x="66" y="5"/>
                    <a:pt x="66" y="4"/>
                    <a:pt x="66" y="4"/>
                  </a:cubicBezTo>
                  <a:lnTo>
                    <a:pt x="64" y="4"/>
                  </a:lnTo>
                  <a:close/>
                  <a:moveTo>
                    <a:pt x="4" y="5"/>
                  </a:moveTo>
                  <a:cubicBezTo>
                    <a:pt x="4" y="5"/>
                    <a:pt x="5" y="5"/>
                    <a:pt x="5" y="5"/>
                  </a:cubicBezTo>
                  <a:cubicBezTo>
                    <a:pt x="6" y="5"/>
                    <a:pt x="6" y="5"/>
                    <a:pt x="6" y="4"/>
                  </a:cubicBezTo>
                  <a:lnTo>
                    <a:pt x="4" y="4"/>
                  </a:lnTo>
                  <a:lnTo>
                    <a:pt x="4" y="5"/>
                  </a:lnTo>
                  <a:close/>
                  <a:moveTo>
                    <a:pt x="67" y="6"/>
                  </a:moveTo>
                  <a:cubicBezTo>
                    <a:pt x="68" y="5"/>
                    <a:pt x="68" y="5"/>
                    <a:pt x="69" y="5"/>
                  </a:cubicBezTo>
                  <a:cubicBezTo>
                    <a:pt x="69" y="4"/>
                    <a:pt x="69" y="4"/>
                    <a:pt x="69" y="3"/>
                  </a:cubicBezTo>
                  <a:cubicBezTo>
                    <a:pt x="69" y="3"/>
                    <a:pt x="68" y="3"/>
                    <a:pt x="68" y="2"/>
                  </a:cubicBezTo>
                  <a:cubicBezTo>
                    <a:pt x="68" y="2"/>
                    <a:pt x="68" y="2"/>
                    <a:pt x="67" y="2"/>
                  </a:cubicBezTo>
                  <a:cubicBezTo>
                    <a:pt x="67" y="3"/>
                    <a:pt x="67" y="3"/>
                    <a:pt x="67" y="4"/>
                  </a:cubicBezTo>
                  <a:cubicBezTo>
                    <a:pt x="67" y="5"/>
                    <a:pt x="67" y="5"/>
                    <a:pt x="67" y="6"/>
                  </a:cubicBezTo>
                  <a:close/>
                  <a:moveTo>
                    <a:pt x="64" y="2"/>
                  </a:moveTo>
                  <a:lnTo>
                    <a:pt x="65" y="2"/>
                  </a:lnTo>
                  <a:lnTo>
                    <a:pt x="65" y="1"/>
                  </a:lnTo>
                  <a:lnTo>
                    <a:pt x="64" y="1"/>
                  </a:lnTo>
                  <a:lnTo>
                    <a:pt x="64" y="2"/>
                  </a:lnTo>
                  <a:close/>
                  <a:moveTo>
                    <a:pt x="21" y="3"/>
                  </a:moveTo>
                  <a:cubicBezTo>
                    <a:pt x="21" y="2"/>
                    <a:pt x="21" y="2"/>
                    <a:pt x="20" y="1"/>
                  </a:cubicBezTo>
                  <a:cubicBezTo>
                    <a:pt x="20" y="1"/>
                    <a:pt x="19" y="1"/>
                    <a:pt x="18" y="1"/>
                  </a:cubicBezTo>
                  <a:cubicBezTo>
                    <a:pt x="18" y="2"/>
                    <a:pt x="19" y="3"/>
                    <a:pt x="21" y="3"/>
                  </a:cubicBezTo>
                  <a:close/>
                  <a:moveTo>
                    <a:pt x="14" y="206"/>
                  </a:moveTo>
                  <a:cubicBezTo>
                    <a:pt x="14" y="205"/>
                    <a:pt x="14" y="205"/>
                    <a:pt x="14" y="205"/>
                  </a:cubicBezTo>
                  <a:cubicBezTo>
                    <a:pt x="14" y="205"/>
                    <a:pt x="15" y="205"/>
                    <a:pt x="15" y="205"/>
                  </a:cubicBezTo>
                  <a:cubicBezTo>
                    <a:pt x="16" y="205"/>
                    <a:pt x="16" y="205"/>
                    <a:pt x="16" y="204"/>
                  </a:cubicBezTo>
                  <a:cubicBezTo>
                    <a:pt x="16" y="204"/>
                    <a:pt x="17" y="204"/>
                    <a:pt x="17" y="203"/>
                  </a:cubicBezTo>
                  <a:cubicBezTo>
                    <a:pt x="16" y="203"/>
                    <a:pt x="16" y="203"/>
                    <a:pt x="16" y="203"/>
                  </a:cubicBezTo>
                  <a:cubicBezTo>
                    <a:pt x="15" y="203"/>
                    <a:pt x="15" y="203"/>
                    <a:pt x="15" y="204"/>
                  </a:cubicBezTo>
                  <a:cubicBezTo>
                    <a:pt x="15" y="204"/>
                    <a:pt x="14" y="204"/>
                    <a:pt x="14" y="204"/>
                  </a:cubicBezTo>
                  <a:cubicBezTo>
                    <a:pt x="14" y="204"/>
                    <a:pt x="14" y="204"/>
                    <a:pt x="15" y="203"/>
                  </a:cubicBezTo>
                  <a:cubicBezTo>
                    <a:pt x="14" y="203"/>
                    <a:pt x="13" y="203"/>
                    <a:pt x="13" y="202"/>
                  </a:cubicBezTo>
                  <a:cubicBezTo>
                    <a:pt x="13" y="202"/>
                    <a:pt x="13" y="202"/>
                    <a:pt x="14" y="201"/>
                  </a:cubicBezTo>
                  <a:cubicBezTo>
                    <a:pt x="14" y="201"/>
                    <a:pt x="14" y="201"/>
                    <a:pt x="14" y="200"/>
                  </a:cubicBezTo>
                  <a:cubicBezTo>
                    <a:pt x="15" y="200"/>
                    <a:pt x="15" y="199"/>
                    <a:pt x="15" y="199"/>
                  </a:cubicBezTo>
                  <a:cubicBezTo>
                    <a:pt x="14" y="199"/>
                    <a:pt x="13" y="200"/>
                    <a:pt x="12" y="200"/>
                  </a:cubicBezTo>
                  <a:cubicBezTo>
                    <a:pt x="11" y="201"/>
                    <a:pt x="11" y="201"/>
                    <a:pt x="9" y="201"/>
                  </a:cubicBezTo>
                  <a:cubicBezTo>
                    <a:pt x="9" y="201"/>
                    <a:pt x="9" y="200"/>
                    <a:pt x="9" y="200"/>
                  </a:cubicBezTo>
                  <a:cubicBezTo>
                    <a:pt x="10" y="200"/>
                    <a:pt x="10" y="199"/>
                    <a:pt x="10" y="199"/>
                  </a:cubicBezTo>
                  <a:cubicBezTo>
                    <a:pt x="11" y="199"/>
                    <a:pt x="11" y="199"/>
                    <a:pt x="12" y="199"/>
                  </a:cubicBezTo>
                  <a:cubicBezTo>
                    <a:pt x="12" y="199"/>
                    <a:pt x="13" y="199"/>
                    <a:pt x="13" y="199"/>
                  </a:cubicBezTo>
                  <a:cubicBezTo>
                    <a:pt x="12" y="198"/>
                    <a:pt x="12" y="198"/>
                    <a:pt x="11" y="198"/>
                  </a:cubicBezTo>
                  <a:cubicBezTo>
                    <a:pt x="10" y="198"/>
                    <a:pt x="10" y="198"/>
                    <a:pt x="9" y="198"/>
                  </a:cubicBezTo>
                  <a:cubicBezTo>
                    <a:pt x="8" y="198"/>
                    <a:pt x="8" y="199"/>
                    <a:pt x="7" y="199"/>
                  </a:cubicBezTo>
                  <a:cubicBezTo>
                    <a:pt x="7" y="200"/>
                    <a:pt x="6" y="200"/>
                    <a:pt x="6" y="201"/>
                  </a:cubicBezTo>
                  <a:cubicBezTo>
                    <a:pt x="6" y="201"/>
                    <a:pt x="7" y="202"/>
                    <a:pt x="7" y="202"/>
                  </a:cubicBezTo>
                  <a:cubicBezTo>
                    <a:pt x="7" y="202"/>
                    <a:pt x="7" y="202"/>
                    <a:pt x="8" y="202"/>
                  </a:cubicBezTo>
                  <a:cubicBezTo>
                    <a:pt x="8" y="202"/>
                    <a:pt x="9" y="202"/>
                    <a:pt x="9" y="202"/>
                  </a:cubicBezTo>
                  <a:cubicBezTo>
                    <a:pt x="9" y="202"/>
                    <a:pt x="10" y="203"/>
                    <a:pt x="10" y="203"/>
                  </a:cubicBezTo>
                  <a:lnTo>
                    <a:pt x="12" y="203"/>
                  </a:lnTo>
                  <a:cubicBezTo>
                    <a:pt x="12" y="203"/>
                    <a:pt x="12" y="203"/>
                    <a:pt x="12" y="203"/>
                  </a:cubicBezTo>
                  <a:cubicBezTo>
                    <a:pt x="11" y="203"/>
                    <a:pt x="11" y="203"/>
                    <a:pt x="11" y="203"/>
                  </a:cubicBezTo>
                  <a:cubicBezTo>
                    <a:pt x="10" y="203"/>
                    <a:pt x="9" y="203"/>
                    <a:pt x="8" y="204"/>
                  </a:cubicBezTo>
                  <a:cubicBezTo>
                    <a:pt x="7" y="204"/>
                    <a:pt x="6" y="204"/>
                    <a:pt x="6" y="203"/>
                  </a:cubicBezTo>
                  <a:cubicBezTo>
                    <a:pt x="5" y="203"/>
                    <a:pt x="5" y="204"/>
                    <a:pt x="5" y="204"/>
                  </a:cubicBezTo>
                  <a:cubicBezTo>
                    <a:pt x="5" y="204"/>
                    <a:pt x="5" y="204"/>
                    <a:pt x="5" y="204"/>
                  </a:cubicBezTo>
                  <a:cubicBezTo>
                    <a:pt x="4" y="205"/>
                    <a:pt x="4" y="205"/>
                    <a:pt x="4" y="205"/>
                  </a:cubicBezTo>
                  <a:cubicBezTo>
                    <a:pt x="4" y="205"/>
                    <a:pt x="4" y="205"/>
                    <a:pt x="3" y="205"/>
                  </a:cubicBezTo>
                  <a:cubicBezTo>
                    <a:pt x="3" y="206"/>
                    <a:pt x="2" y="207"/>
                    <a:pt x="2" y="207"/>
                  </a:cubicBezTo>
                  <a:cubicBezTo>
                    <a:pt x="1" y="208"/>
                    <a:pt x="0" y="208"/>
                    <a:pt x="0" y="208"/>
                  </a:cubicBezTo>
                  <a:lnTo>
                    <a:pt x="0" y="0"/>
                  </a:lnTo>
                  <a:cubicBezTo>
                    <a:pt x="0" y="0"/>
                    <a:pt x="0" y="0"/>
                    <a:pt x="1" y="0"/>
                  </a:cubicBezTo>
                  <a:cubicBezTo>
                    <a:pt x="1" y="0"/>
                    <a:pt x="1" y="0"/>
                    <a:pt x="1" y="0"/>
                  </a:cubicBezTo>
                  <a:cubicBezTo>
                    <a:pt x="2" y="1"/>
                    <a:pt x="2" y="1"/>
                    <a:pt x="2" y="1"/>
                  </a:cubicBezTo>
                  <a:cubicBezTo>
                    <a:pt x="2" y="1"/>
                    <a:pt x="2" y="1"/>
                    <a:pt x="2" y="0"/>
                  </a:cubicBezTo>
                  <a:cubicBezTo>
                    <a:pt x="3" y="0"/>
                    <a:pt x="3" y="0"/>
                    <a:pt x="3" y="0"/>
                  </a:cubicBezTo>
                  <a:cubicBezTo>
                    <a:pt x="3" y="1"/>
                    <a:pt x="3" y="1"/>
                    <a:pt x="3" y="1"/>
                  </a:cubicBezTo>
                  <a:cubicBezTo>
                    <a:pt x="3" y="1"/>
                    <a:pt x="2" y="2"/>
                    <a:pt x="2" y="2"/>
                  </a:cubicBezTo>
                  <a:cubicBezTo>
                    <a:pt x="2" y="2"/>
                    <a:pt x="2" y="3"/>
                    <a:pt x="2" y="3"/>
                  </a:cubicBezTo>
                  <a:cubicBezTo>
                    <a:pt x="3" y="3"/>
                    <a:pt x="4" y="3"/>
                    <a:pt x="4" y="2"/>
                  </a:cubicBezTo>
                  <a:cubicBezTo>
                    <a:pt x="4" y="1"/>
                    <a:pt x="5" y="1"/>
                    <a:pt x="5" y="0"/>
                  </a:cubicBezTo>
                  <a:cubicBezTo>
                    <a:pt x="6" y="0"/>
                    <a:pt x="6" y="0"/>
                    <a:pt x="6" y="0"/>
                  </a:cubicBezTo>
                  <a:cubicBezTo>
                    <a:pt x="7" y="0"/>
                    <a:pt x="7" y="1"/>
                    <a:pt x="7" y="1"/>
                  </a:cubicBezTo>
                  <a:cubicBezTo>
                    <a:pt x="7" y="1"/>
                    <a:pt x="7" y="1"/>
                    <a:pt x="8" y="1"/>
                  </a:cubicBezTo>
                  <a:cubicBezTo>
                    <a:pt x="8" y="2"/>
                    <a:pt x="8" y="2"/>
                    <a:pt x="8" y="2"/>
                  </a:cubicBezTo>
                  <a:cubicBezTo>
                    <a:pt x="9" y="2"/>
                    <a:pt x="9" y="2"/>
                    <a:pt x="9" y="1"/>
                  </a:cubicBezTo>
                  <a:cubicBezTo>
                    <a:pt x="9" y="1"/>
                    <a:pt x="9" y="0"/>
                    <a:pt x="9" y="0"/>
                  </a:cubicBezTo>
                  <a:cubicBezTo>
                    <a:pt x="10" y="0"/>
                    <a:pt x="10" y="0"/>
                    <a:pt x="10" y="0"/>
                  </a:cubicBezTo>
                  <a:cubicBezTo>
                    <a:pt x="10" y="0"/>
                    <a:pt x="10" y="0"/>
                    <a:pt x="10" y="1"/>
                  </a:cubicBezTo>
                  <a:cubicBezTo>
                    <a:pt x="10" y="1"/>
                    <a:pt x="10" y="1"/>
                    <a:pt x="10" y="1"/>
                  </a:cubicBezTo>
                  <a:cubicBezTo>
                    <a:pt x="10" y="1"/>
                    <a:pt x="10" y="2"/>
                    <a:pt x="10" y="2"/>
                  </a:cubicBezTo>
                  <a:cubicBezTo>
                    <a:pt x="11" y="1"/>
                    <a:pt x="11" y="1"/>
                    <a:pt x="12" y="2"/>
                  </a:cubicBezTo>
                  <a:cubicBezTo>
                    <a:pt x="12" y="2"/>
                    <a:pt x="13" y="2"/>
                    <a:pt x="13" y="2"/>
                  </a:cubicBezTo>
                  <a:cubicBezTo>
                    <a:pt x="13" y="2"/>
                    <a:pt x="14" y="2"/>
                    <a:pt x="14" y="2"/>
                  </a:cubicBezTo>
                  <a:cubicBezTo>
                    <a:pt x="15" y="2"/>
                    <a:pt x="16" y="2"/>
                    <a:pt x="16" y="3"/>
                  </a:cubicBezTo>
                  <a:cubicBezTo>
                    <a:pt x="16" y="2"/>
                    <a:pt x="16" y="2"/>
                    <a:pt x="16" y="1"/>
                  </a:cubicBezTo>
                  <a:cubicBezTo>
                    <a:pt x="16" y="1"/>
                    <a:pt x="15" y="1"/>
                    <a:pt x="16" y="0"/>
                  </a:cubicBezTo>
                  <a:lnTo>
                    <a:pt x="24" y="0"/>
                  </a:lnTo>
                  <a:cubicBezTo>
                    <a:pt x="23" y="1"/>
                    <a:pt x="23" y="2"/>
                    <a:pt x="24" y="2"/>
                  </a:cubicBezTo>
                  <a:cubicBezTo>
                    <a:pt x="24" y="2"/>
                    <a:pt x="24" y="2"/>
                    <a:pt x="24" y="2"/>
                  </a:cubicBezTo>
                  <a:cubicBezTo>
                    <a:pt x="24" y="1"/>
                    <a:pt x="24" y="1"/>
                    <a:pt x="24" y="0"/>
                  </a:cubicBezTo>
                  <a:cubicBezTo>
                    <a:pt x="27" y="1"/>
                    <a:pt x="30" y="1"/>
                    <a:pt x="33" y="1"/>
                  </a:cubicBezTo>
                  <a:cubicBezTo>
                    <a:pt x="36" y="0"/>
                    <a:pt x="39" y="0"/>
                    <a:pt x="42" y="0"/>
                  </a:cubicBezTo>
                  <a:cubicBezTo>
                    <a:pt x="45" y="0"/>
                    <a:pt x="48" y="0"/>
                    <a:pt x="51" y="0"/>
                  </a:cubicBezTo>
                  <a:cubicBezTo>
                    <a:pt x="54" y="0"/>
                    <a:pt x="57" y="0"/>
                    <a:pt x="59" y="0"/>
                  </a:cubicBezTo>
                  <a:cubicBezTo>
                    <a:pt x="60" y="0"/>
                    <a:pt x="60" y="0"/>
                    <a:pt x="60" y="1"/>
                  </a:cubicBezTo>
                  <a:cubicBezTo>
                    <a:pt x="61" y="1"/>
                    <a:pt x="61" y="1"/>
                    <a:pt x="61" y="1"/>
                  </a:cubicBezTo>
                  <a:cubicBezTo>
                    <a:pt x="62" y="1"/>
                    <a:pt x="62" y="1"/>
                    <a:pt x="63" y="0"/>
                  </a:cubicBezTo>
                  <a:cubicBezTo>
                    <a:pt x="64" y="0"/>
                    <a:pt x="64" y="0"/>
                    <a:pt x="65" y="0"/>
                  </a:cubicBezTo>
                  <a:cubicBezTo>
                    <a:pt x="66" y="0"/>
                    <a:pt x="67" y="0"/>
                    <a:pt x="68" y="0"/>
                  </a:cubicBezTo>
                  <a:cubicBezTo>
                    <a:pt x="68" y="1"/>
                    <a:pt x="69" y="1"/>
                    <a:pt x="69" y="1"/>
                  </a:cubicBezTo>
                  <a:cubicBezTo>
                    <a:pt x="69" y="2"/>
                    <a:pt x="70" y="2"/>
                    <a:pt x="70" y="1"/>
                  </a:cubicBezTo>
                  <a:cubicBezTo>
                    <a:pt x="70" y="1"/>
                    <a:pt x="70" y="1"/>
                    <a:pt x="70" y="1"/>
                  </a:cubicBezTo>
                  <a:cubicBezTo>
                    <a:pt x="70" y="1"/>
                    <a:pt x="70" y="0"/>
                    <a:pt x="70" y="0"/>
                  </a:cubicBezTo>
                  <a:cubicBezTo>
                    <a:pt x="70" y="0"/>
                    <a:pt x="71" y="0"/>
                    <a:pt x="71" y="0"/>
                  </a:cubicBezTo>
                  <a:cubicBezTo>
                    <a:pt x="73" y="0"/>
                    <a:pt x="75" y="0"/>
                    <a:pt x="77" y="0"/>
                  </a:cubicBezTo>
                  <a:lnTo>
                    <a:pt x="82" y="0"/>
                  </a:lnTo>
                  <a:cubicBezTo>
                    <a:pt x="83" y="0"/>
                    <a:pt x="85" y="0"/>
                    <a:pt x="87" y="0"/>
                  </a:cubicBezTo>
                  <a:cubicBezTo>
                    <a:pt x="88" y="0"/>
                    <a:pt x="90" y="0"/>
                    <a:pt x="93" y="0"/>
                  </a:cubicBezTo>
                  <a:lnTo>
                    <a:pt x="93" y="43"/>
                  </a:lnTo>
                  <a:lnTo>
                    <a:pt x="56" y="43"/>
                  </a:lnTo>
                  <a:cubicBezTo>
                    <a:pt x="56" y="45"/>
                    <a:pt x="55" y="48"/>
                    <a:pt x="55" y="51"/>
                  </a:cubicBezTo>
                  <a:cubicBezTo>
                    <a:pt x="55" y="54"/>
                    <a:pt x="55" y="57"/>
                    <a:pt x="55" y="60"/>
                  </a:cubicBezTo>
                  <a:cubicBezTo>
                    <a:pt x="55" y="63"/>
                    <a:pt x="55" y="66"/>
                    <a:pt x="55" y="69"/>
                  </a:cubicBezTo>
                  <a:cubicBezTo>
                    <a:pt x="56" y="72"/>
                    <a:pt x="56" y="74"/>
                    <a:pt x="55" y="77"/>
                  </a:cubicBezTo>
                  <a:cubicBezTo>
                    <a:pt x="55" y="78"/>
                    <a:pt x="55" y="79"/>
                    <a:pt x="55" y="80"/>
                  </a:cubicBezTo>
                  <a:cubicBezTo>
                    <a:pt x="55" y="81"/>
                    <a:pt x="55" y="82"/>
                    <a:pt x="55" y="83"/>
                  </a:cubicBezTo>
                  <a:lnTo>
                    <a:pt x="90" y="83"/>
                  </a:lnTo>
                  <a:lnTo>
                    <a:pt x="90" y="123"/>
                  </a:lnTo>
                  <a:lnTo>
                    <a:pt x="55" y="123"/>
                  </a:lnTo>
                  <a:lnTo>
                    <a:pt x="55" y="170"/>
                  </a:lnTo>
                  <a:cubicBezTo>
                    <a:pt x="62" y="170"/>
                    <a:pt x="68" y="170"/>
                    <a:pt x="75" y="170"/>
                  </a:cubicBezTo>
                  <a:cubicBezTo>
                    <a:pt x="83" y="170"/>
                    <a:pt x="89" y="170"/>
                    <a:pt x="96" y="170"/>
                  </a:cubicBezTo>
                  <a:lnTo>
                    <a:pt x="96" y="202"/>
                  </a:lnTo>
                  <a:cubicBezTo>
                    <a:pt x="96" y="202"/>
                    <a:pt x="96" y="203"/>
                    <a:pt x="96" y="203"/>
                  </a:cubicBezTo>
                  <a:cubicBezTo>
                    <a:pt x="96" y="203"/>
                    <a:pt x="95" y="203"/>
                    <a:pt x="95" y="203"/>
                  </a:cubicBezTo>
                  <a:cubicBezTo>
                    <a:pt x="95" y="204"/>
                    <a:pt x="95" y="204"/>
                    <a:pt x="95" y="204"/>
                  </a:cubicBezTo>
                  <a:cubicBezTo>
                    <a:pt x="96" y="204"/>
                    <a:pt x="96" y="204"/>
                    <a:pt x="96" y="205"/>
                  </a:cubicBezTo>
                  <a:lnTo>
                    <a:pt x="96" y="208"/>
                  </a:lnTo>
                  <a:cubicBezTo>
                    <a:pt x="95" y="208"/>
                    <a:pt x="94" y="208"/>
                    <a:pt x="93" y="209"/>
                  </a:cubicBezTo>
                  <a:cubicBezTo>
                    <a:pt x="92" y="209"/>
                    <a:pt x="91" y="210"/>
                    <a:pt x="91" y="212"/>
                  </a:cubicBezTo>
                  <a:cubicBezTo>
                    <a:pt x="91" y="211"/>
                    <a:pt x="90" y="210"/>
                    <a:pt x="90" y="210"/>
                  </a:cubicBezTo>
                  <a:cubicBezTo>
                    <a:pt x="89" y="210"/>
                    <a:pt x="88" y="211"/>
                    <a:pt x="88" y="212"/>
                  </a:cubicBezTo>
                  <a:cubicBezTo>
                    <a:pt x="88" y="211"/>
                    <a:pt x="88" y="211"/>
                    <a:pt x="88" y="211"/>
                  </a:cubicBezTo>
                  <a:cubicBezTo>
                    <a:pt x="88" y="210"/>
                    <a:pt x="88" y="210"/>
                    <a:pt x="88" y="210"/>
                  </a:cubicBezTo>
                  <a:cubicBezTo>
                    <a:pt x="88" y="209"/>
                    <a:pt x="88" y="209"/>
                    <a:pt x="88" y="208"/>
                  </a:cubicBezTo>
                  <a:cubicBezTo>
                    <a:pt x="88" y="208"/>
                    <a:pt x="87" y="208"/>
                    <a:pt x="87" y="207"/>
                  </a:cubicBezTo>
                  <a:cubicBezTo>
                    <a:pt x="86" y="207"/>
                    <a:pt x="85" y="208"/>
                    <a:pt x="85" y="208"/>
                  </a:cubicBezTo>
                  <a:cubicBezTo>
                    <a:pt x="85" y="209"/>
                    <a:pt x="84" y="209"/>
                    <a:pt x="83" y="209"/>
                  </a:cubicBezTo>
                  <a:lnTo>
                    <a:pt x="83" y="208"/>
                  </a:lnTo>
                  <a:cubicBezTo>
                    <a:pt x="83" y="208"/>
                    <a:pt x="83" y="208"/>
                    <a:pt x="82" y="207"/>
                  </a:cubicBezTo>
                  <a:cubicBezTo>
                    <a:pt x="81" y="207"/>
                    <a:pt x="80" y="208"/>
                    <a:pt x="80" y="208"/>
                  </a:cubicBezTo>
                  <a:cubicBezTo>
                    <a:pt x="79" y="208"/>
                    <a:pt x="78" y="209"/>
                    <a:pt x="78" y="209"/>
                  </a:cubicBezTo>
                  <a:cubicBezTo>
                    <a:pt x="78" y="210"/>
                    <a:pt x="78" y="210"/>
                    <a:pt x="78" y="210"/>
                  </a:cubicBezTo>
                  <a:cubicBezTo>
                    <a:pt x="79" y="210"/>
                    <a:pt x="79" y="210"/>
                    <a:pt x="80" y="210"/>
                  </a:cubicBezTo>
                  <a:cubicBezTo>
                    <a:pt x="80" y="210"/>
                    <a:pt x="81" y="210"/>
                    <a:pt x="81" y="210"/>
                  </a:cubicBezTo>
                  <a:cubicBezTo>
                    <a:pt x="82" y="210"/>
                    <a:pt x="82" y="210"/>
                    <a:pt x="82" y="211"/>
                  </a:cubicBezTo>
                  <a:cubicBezTo>
                    <a:pt x="81" y="211"/>
                    <a:pt x="80" y="211"/>
                    <a:pt x="79" y="211"/>
                  </a:cubicBezTo>
                  <a:cubicBezTo>
                    <a:pt x="78" y="211"/>
                    <a:pt x="77" y="211"/>
                    <a:pt x="76" y="212"/>
                  </a:cubicBezTo>
                  <a:cubicBezTo>
                    <a:pt x="76" y="211"/>
                    <a:pt x="76" y="211"/>
                    <a:pt x="76" y="210"/>
                  </a:cubicBezTo>
                  <a:cubicBezTo>
                    <a:pt x="77" y="210"/>
                    <a:pt x="77" y="210"/>
                    <a:pt x="77" y="209"/>
                  </a:cubicBezTo>
                  <a:cubicBezTo>
                    <a:pt x="76" y="209"/>
                    <a:pt x="75" y="210"/>
                    <a:pt x="75" y="211"/>
                  </a:cubicBezTo>
                  <a:cubicBezTo>
                    <a:pt x="74" y="211"/>
                    <a:pt x="74" y="212"/>
                    <a:pt x="73" y="213"/>
                  </a:cubicBezTo>
                  <a:cubicBezTo>
                    <a:pt x="72" y="212"/>
                    <a:pt x="72" y="212"/>
                    <a:pt x="71" y="212"/>
                  </a:cubicBezTo>
                  <a:cubicBezTo>
                    <a:pt x="70" y="213"/>
                    <a:pt x="70" y="213"/>
                    <a:pt x="69" y="213"/>
                  </a:cubicBezTo>
                  <a:cubicBezTo>
                    <a:pt x="68" y="213"/>
                    <a:pt x="68" y="213"/>
                    <a:pt x="67" y="213"/>
                  </a:cubicBezTo>
                  <a:cubicBezTo>
                    <a:pt x="67" y="212"/>
                    <a:pt x="66" y="212"/>
                    <a:pt x="66" y="212"/>
                  </a:cubicBezTo>
                  <a:cubicBezTo>
                    <a:pt x="65" y="211"/>
                    <a:pt x="65" y="211"/>
                    <a:pt x="66" y="211"/>
                  </a:cubicBezTo>
                  <a:cubicBezTo>
                    <a:pt x="66" y="211"/>
                    <a:pt x="66" y="210"/>
                    <a:pt x="66" y="210"/>
                  </a:cubicBezTo>
                  <a:cubicBezTo>
                    <a:pt x="67" y="210"/>
                    <a:pt x="67" y="210"/>
                    <a:pt x="68" y="210"/>
                  </a:cubicBezTo>
                  <a:cubicBezTo>
                    <a:pt x="68" y="209"/>
                    <a:pt x="68" y="209"/>
                    <a:pt x="68" y="208"/>
                  </a:cubicBezTo>
                  <a:cubicBezTo>
                    <a:pt x="67" y="208"/>
                    <a:pt x="66" y="208"/>
                    <a:pt x="65" y="207"/>
                  </a:cubicBezTo>
                  <a:cubicBezTo>
                    <a:pt x="64" y="207"/>
                    <a:pt x="64" y="207"/>
                    <a:pt x="63" y="207"/>
                  </a:cubicBezTo>
                  <a:cubicBezTo>
                    <a:pt x="62" y="208"/>
                    <a:pt x="62" y="208"/>
                    <a:pt x="62" y="209"/>
                  </a:cubicBezTo>
                  <a:cubicBezTo>
                    <a:pt x="62" y="209"/>
                    <a:pt x="63" y="209"/>
                    <a:pt x="63" y="209"/>
                  </a:cubicBezTo>
                  <a:cubicBezTo>
                    <a:pt x="63" y="210"/>
                    <a:pt x="63" y="210"/>
                    <a:pt x="64" y="210"/>
                  </a:cubicBezTo>
                  <a:cubicBezTo>
                    <a:pt x="64" y="210"/>
                    <a:pt x="64" y="211"/>
                    <a:pt x="63" y="211"/>
                  </a:cubicBezTo>
                  <a:cubicBezTo>
                    <a:pt x="62" y="211"/>
                    <a:pt x="62" y="211"/>
                    <a:pt x="62" y="210"/>
                  </a:cubicBezTo>
                  <a:cubicBezTo>
                    <a:pt x="62" y="210"/>
                    <a:pt x="62" y="210"/>
                    <a:pt x="62" y="209"/>
                  </a:cubicBezTo>
                  <a:cubicBezTo>
                    <a:pt x="61" y="209"/>
                    <a:pt x="61" y="208"/>
                    <a:pt x="61" y="208"/>
                  </a:cubicBezTo>
                  <a:cubicBezTo>
                    <a:pt x="61" y="208"/>
                    <a:pt x="60" y="208"/>
                    <a:pt x="60" y="208"/>
                  </a:cubicBezTo>
                  <a:cubicBezTo>
                    <a:pt x="59" y="209"/>
                    <a:pt x="59" y="209"/>
                    <a:pt x="59" y="209"/>
                  </a:cubicBezTo>
                  <a:cubicBezTo>
                    <a:pt x="60" y="209"/>
                    <a:pt x="60" y="210"/>
                    <a:pt x="60" y="210"/>
                  </a:cubicBezTo>
                  <a:cubicBezTo>
                    <a:pt x="61" y="210"/>
                    <a:pt x="61" y="210"/>
                    <a:pt x="61" y="210"/>
                  </a:cubicBezTo>
                  <a:cubicBezTo>
                    <a:pt x="61" y="210"/>
                    <a:pt x="62" y="211"/>
                    <a:pt x="61" y="212"/>
                  </a:cubicBezTo>
                  <a:cubicBezTo>
                    <a:pt x="61" y="211"/>
                    <a:pt x="60" y="211"/>
                    <a:pt x="59" y="211"/>
                  </a:cubicBezTo>
                  <a:cubicBezTo>
                    <a:pt x="58" y="212"/>
                    <a:pt x="58" y="212"/>
                    <a:pt x="57" y="212"/>
                  </a:cubicBezTo>
                  <a:cubicBezTo>
                    <a:pt x="57" y="212"/>
                    <a:pt x="57" y="211"/>
                    <a:pt x="56" y="211"/>
                  </a:cubicBezTo>
                  <a:cubicBezTo>
                    <a:pt x="56" y="211"/>
                    <a:pt x="56" y="211"/>
                    <a:pt x="55" y="210"/>
                  </a:cubicBezTo>
                  <a:cubicBezTo>
                    <a:pt x="55" y="210"/>
                    <a:pt x="55" y="210"/>
                    <a:pt x="55" y="210"/>
                  </a:cubicBezTo>
                  <a:cubicBezTo>
                    <a:pt x="54" y="210"/>
                    <a:pt x="54" y="210"/>
                    <a:pt x="54" y="211"/>
                  </a:cubicBezTo>
                  <a:cubicBezTo>
                    <a:pt x="54" y="211"/>
                    <a:pt x="53" y="210"/>
                    <a:pt x="53" y="210"/>
                  </a:cubicBezTo>
                  <a:cubicBezTo>
                    <a:pt x="53" y="210"/>
                    <a:pt x="54" y="210"/>
                    <a:pt x="54" y="209"/>
                  </a:cubicBezTo>
                  <a:cubicBezTo>
                    <a:pt x="54" y="209"/>
                    <a:pt x="54" y="209"/>
                    <a:pt x="55" y="209"/>
                  </a:cubicBezTo>
                  <a:cubicBezTo>
                    <a:pt x="55" y="208"/>
                    <a:pt x="55" y="208"/>
                    <a:pt x="55" y="208"/>
                  </a:cubicBezTo>
                  <a:cubicBezTo>
                    <a:pt x="54" y="208"/>
                    <a:pt x="54" y="208"/>
                    <a:pt x="53" y="208"/>
                  </a:cubicBezTo>
                  <a:cubicBezTo>
                    <a:pt x="53" y="208"/>
                    <a:pt x="52" y="208"/>
                    <a:pt x="52" y="209"/>
                  </a:cubicBezTo>
                  <a:cubicBezTo>
                    <a:pt x="52" y="209"/>
                    <a:pt x="52" y="210"/>
                    <a:pt x="51" y="210"/>
                  </a:cubicBezTo>
                  <a:cubicBezTo>
                    <a:pt x="51" y="211"/>
                    <a:pt x="51" y="211"/>
                    <a:pt x="50" y="212"/>
                  </a:cubicBezTo>
                  <a:cubicBezTo>
                    <a:pt x="50" y="212"/>
                    <a:pt x="50" y="212"/>
                    <a:pt x="49" y="212"/>
                  </a:cubicBezTo>
                  <a:cubicBezTo>
                    <a:pt x="49" y="212"/>
                    <a:pt x="49" y="212"/>
                    <a:pt x="49" y="212"/>
                  </a:cubicBezTo>
                  <a:cubicBezTo>
                    <a:pt x="49" y="212"/>
                    <a:pt x="48" y="212"/>
                    <a:pt x="48" y="212"/>
                  </a:cubicBezTo>
                  <a:cubicBezTo>
                    <a:pt x="48" y="213"/>
                    <a:pt x="47" y="213"/>
                    <a:pt x="47" y="213"/>
                  </a:cubicBezTo>
                  <a:cubicBezTo>
                    <a:pt x="47" y="213"/>
                    <a:pt x="46" y="213"/>
                    <a:pt x="46" y="212"/>
                  </a:cubicBezTo>
                  <a:cubicBezTo>
                    <a:pt x="45" y="212"/>
                    <a:pt x="45" y="212"/>
                    <a:pt x="45" y="211"/>
                  </a:cubicBezTo>
                  <a:cubicBezTo>
                    <a:pt x="44" y="211"/>
                    <a:pt x="43" y="211"/>
                    <a:pt x="42" y="211"/>
                  </a:cubicBezTo>
                  <a:cubicBezTo>
                    <a:pt x="40" y="211"/>
                    <a:pt x="39" y="211"/>
                    <a:pt x="38" y="212"/>
                  </a:cubicBezTo>
                  <a:cubicBezTo>
                    <a:pt x="38" y="211"/>
                    <a:pt x="38" y="211"/>
                    <a:pt x="38" y="211"/>
                  </a:cubicBezTo>
                  <a:cubicBezTo>
                    <a:pt x="37" y="210"/>
                    <a:pt x="37" y="210"/>
                    <a:pt x="37" y="210"/>
                  </a:cubicBezTo>
                  <a:cubicBezTo>
                    <a:pt x="37" y="210"/>
                    <a:pt x="36" y="210"/>
                    <a:pt x="35" y="211"/>
                  </a:cubicBezTo>
                  <a:cubicBezTo>
                    <a:pt x="35" y="211"/>
                    <a:pt x="34" y="211"/>
                    <a:pt x="33" y="210"/>
                  </a:cubicBezTo>
                  <a:cubicBezTo>
                    <a:pt x="32" y="210"/>
                    <a:pt x="31" y="211"/>
                    <a:pt x="30" y="212"/>
                  </a:cubicBezTo>
                  <a:cubicBezTo>
                    <a:pt x="30" y="212"/>
                    <a:pt x="29" y="212"/>
                    <a:pt x="29" y="211"/>
                  </a:cubicBezTo>
                  <a:cubicBezTo>
                    <a:pt x="29" y="211"/>
                    <a:pt x="29" y="210"/>
                    <a:pt x="29" y="210"/>
                  </a:cubicBezTo>
                  <a:cubicBezTo>
                    <a:pt x="29" y="210"/>
                    <a:pt x="28" y="210"/>
                    <a:pt x="28" y="209"/>
                  </a:cubicBezTo>
                  <a:cubicBezTo>
                    <a:pt x="28" y="209"/>
                    <a:pt x="27" y="209"/>
                    <a:pt x="27" y="209"/>
                  </a:cubicBezTo>
                  <a:cubicBezTo>
                    <a:pt x="26" y="209"/>
                    <a:pt x="26" y="210"/>
                    <a:pt x="26" y="210"/>
                  </a:cubicBezTo>
                  <a:cubicBezTo>
                    <a:pt x="27" y="210"/>
                    <a:pt x="27" y="210"/>
                    <a:pt x="27" y="210"/>
                  </a:cubicBezTo>
                  <a:cubicBezTo>
                    <a:pt x="27" y="210"/>
                    <a:pt x="28" y="210"/>
                    <a:pt x="28" y="210"/>
                  </a:cubicBezTo>
                  <a:cubicBezTo>
                    <a:pt x="28" y="210"/>
                    <a:pt x="28" y="211"/>
                    <a:pt x="28" y="212"/>
                  </a:cubicBezTo>
                  <a:cubicBezTo>
                    <a:pt x="27" y="212"/>
                    <a:pt x="27" y="212"/>
                    <a:pt x="27" y="212"/>
                  </a:cubicBezTo>
                  <a:cubicBezTo>
                    <a:pt x="26" y="211"/>
                    <a:pt x="26" y="211"/>
                    <a:pt x="26" y="211"/>
                  </a:cubicBezTo>
                  <a:cubicBezTo>
                    <a:pt x="25" y="211"/>
                    <a:pt x="25" y="211"/>
                    <a:pt x="25" y="210"/>
                  </a:cubicBezTo>
                  <a:cubicBezTo>
                    <a:pt x="25" y="210"/>
                    <a:pt x="24" y="211"/>
                    <a:pt x="24" y="211"/>
                  </a:cubicBezTo>
                  <a:cubicBezTo>
                    <a:pt x="24" y="211"/>
                    <a:pt x="23" y="211"/>
                    <a:pt x="24" y="211"/>
                  </a:cubicBezTo>
                  <a:cubicBezTo>
                    <a:pt x="24" y="211"/>
                    <a:pt x="24" y="210"/>
                    <a:pt x="24" y="210"/>
                  </a:cubicBezTo>
                  <a:cubicBezTo>
                    <a:pt x="24" y="209"/>
                    <a:pt x="24" y="209"/>
                    <a:pt x="24" y="209"/>
                  </a:cubicBezTo>
                  <a:cubicBezTo>
                    <a:pt x="23" y="209"/>
                    <a:pt x="23" y="209"/>
                    <a:pt x="23" y="209"/>
                  </a:cubicBezTo>
                  <a:cubicBezTo>
                    <a:pt x="22" y="209"/>
                    <a:pt x="22" y="208"/>
                    <a:pt x="22" y="208"/>
                  </a:cubicBezTo>
                  <a:cubicBezTo>
                    <a:pt x="22" y="208"/>
                    <a:pt x="21" y="208"/>
                    <a:pt x="21" y="207"/>
                  </a:cubicBezTo>
                  <a:cubicBezTo>
                    <a:pt x="21" y="207"/>
                    <a:pt x="20" y="208"/>
                    <a:pt x="20" y="208"/>
                  </a:cubicBezTo>
                  <a:cubicBezTo>
                    <a:pt x="19" y="209"/>
                    <a:pt x="19" y="209"/>
                    <a:pt x="19" y="208"/>
                  </a:cubicBezTo>
                  <a:cubicBezTo>
                    <a:pt x="18" y="208"/>
                    <a:pt x="18" y="208"/>
                    <a:pt x="18" y="208"/>
                  </a:cubicBezTo>
                  <a:cubicBezTo>
                    <a:pt x="18" y="208"/>
                    <a:pt x="18" y="208"/>
                    <a:pt x="18" y="207"/>
                  </a:cubicBezTo>
                  <a:cubicBezTo>
                    <a:pt x="17" y="208"/>
                    <a:pt x="16" y="208"/>
                    <a:pt x="15" y="207"/>
                  </a:cubicBezTo>
                  <a:cubicBezTo>
                    <a:pt x="14" y="207"/>
                    <a:pt x="14" y="207"/>
                    <a:pt x="14" y="206"/>
                  </a:cubicBezTo>
                  <a:close/>
                  <a:moveTo>
                    <a:pt x="2" y="208"/>
                  </a:moveTo>
                  <a:cubicBezTo>
                    <a:pt x="2" y="209"/>
                    <a:pt x="2" y="209"/>
                    <a:pt x="3" y="209"/>
                  </a:cubicBezTo>
                  <a:cubicBezTo>
                    <a:pt x="2" y="209"/>
                    <a:pt x="2" y="210"/>
                    <a:pt x="2" y="210"/>
                  </a:cubicBezTo>
                  <a:cubicBezTo>
                    <a:pt x="1" y="211"/>
                    <a:pt x="1" y="211"/>
                    <a:pt x="0" y="211"/>
                  </a:cubicBezTo>
                  <a:cubicBezTo>
                    <a:pt x="0" y="211"/>
                    <a:pt x="0" y="210"/>
                    <a:pt x="1" y="210"/>
                  </a:cubicBezTo>
                  <a:cubicBezTo>
                    <a:pt x="1" y="210"/>
                    <a:pt x="1" y="209"/>
                    <a:pt x="1" y="208"/>
                  </a:cubicBezTo>
                  <a:lnTo>
                    <a:pt x="2" y="208"/>
                  </a:ln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92" name="Freeform 87">
            <a:extLst>
              <a:ext uri="{FF2B5EF4-FFF2-40B4-BE49-F238E27FC236}">
                <a16:creationId xmlns:a16="http://schemas.microsoft.com/office/drawing/2014/main" id="{E9DCEE30-902A-4B95-AC27-60D4485D733B}"/>
              </a:ext>
            </a:extLst>
          </p:cNvPr>
          <p:cNvSpPr>
            <a:spLocks/>
          </p:cNvSpPr>
          <p:nvPr/>
        </p:nvSpPr>
        <p:spPr bwMode="auto">
          <a:xfrm>
            <a:off x="7288765" y="152718"/>
            <a:ext cx="2226325" cy="2848513"/>
          </a:xfrm>
          <a:custGeom>
            <a:avLst/>
            <a:gdLst>
              <a:gd name="T0" fmla="*/ 0 w 2695"/>
              <a:gd name="T1" fmla="*/ 3447 h 3447"/>
              <a:gd name="T2" fmla="*/ 2695 w 2695"/>
              <a:gd name="T3" fmla="*/ 1297 h 3447"/>
              <a:gd name="T4" fmla="*/ 0 w 2695"/>
              <a:gd name="T5" fmla="*/ 0 h 3447"/>
              <a:gd name="T6" fmla="*/ 0 w 2695"/>
              <a:gd name="T7" fmla="*/ 3447 h 3447"/>
            </a:gdLst>
            <a:ahLst/>
            <a:cxnLst>
              <a:cxn ang="0">
                <a:pos x="T0" y="T1"/>
              </a:cxn>
              <a:cxn ang="0">
                <a:pos x="T2" y="T3"/>
              </a:cxn>
              <a:cxn ang="0">
                <a:pos x="T4" y="T5"/>
              </a:cxn>
              <a:cxn ang="0">
                <a:pos x="T6" y="T7"/>
              </a:cxn>
            </a:cxnLst>
            <a:rect l="0" t="0" r="r" b="b"/>
            <a:pathLst>
              <a:path w="2695" h="3447">
                <a:moveTo>
                  <a:pt x="0" y="3447"/>
                </a:moveTo>
                <a:lnTo>
                  <a:pt x="2695" y="1297"/>
                </a:lnTo>
                <a:lnTo>
                  <a:pt x="0" y="0"/>
                </a:lnTo>
                <a:lnTo>
                  <a:pt x="0" y="3447"/>
                </a:lnTo>
                <a:close/>
              </a:path>
            </a:pathLst>
          </a:custGeom>
          <a:noFill/>
          <a:ln w="9525">
            <a:solidFill>
              <a:srgbClr val="E6E7E8"/>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nvGrpSpPr>
          <p:cNvPr id="93" name="Group 92">
            <a:extLst>
              <a:ext uri="{FF2B5EF4-FFF2-40B4-BE49-F238E27FC236}">
                <a16:creationId xmlns:a16="http://schemas.microsoft.com/office/drawing/2014/main" id="{85C18C39-3911-412D-A76D-3D9FD03E9C17}"/>
              </a:ext>
            </a:extLst>
          </p:cNvPr>
          <p:cNvGrpSpPr/>
          <p:nvPr/>
        </p:nvGrpSpPr>
        <p:grpSpPr>
          <a:xfrm>
            <a:off x="7504627" y="1033090"/>
            <a:ext cx="1193581" cy="402091"/>
            <a:chOff x="6138814" y="1609538"/>
            <a:chExt cx="1193581" cy="402091"/>
          </a:xfrm>
        </p:grpSpPr>
        <p:sp>
          <p:nvSpPr>
            <p:cNvPr id="94" name="Freeform 88">
              <a:extLst>
                <a:ext uri="{FF2B5EF4-FFF2-40B4-BE49-F238E27FC236}">
                  <a16:creationId xmlns:a16="http://schemas.microsoft.com/office/drawing/2014/main" id="{1F1E6B14-5ADC-4924-ADFE-8083D0B4964D}"/>
                </a:ext>
              </a:extLst>
            </p:cNvPr>
            <p:cNvSpPr>
              <a:spLocks noEditPoints="1"/>
            </p:cNvSpPr>
            <p:nvPr/>
          </p:nvSpPr>
          <p:spPr bwMode="auto">
            <a:xfrm>
              <a:off x="6138814" y="1613769"/>
              <a:ext cx="76186" cy="177767"/>
            </a:xfrm>
            <a:custGeom>
              <a:avLst/>
              <a:gdLst>
                <a:gd name="T0" fmla="*/ 52 w 90"/>
                <a:gd name="T1" fmla="*/ 211 h 213"/>
                <a:gd name="T2" fmla="*/ 51 w 90"/>
                <a:gd name="T3" fmla="*/ 211 h 213"/>
                <a:gd name="T4" fmla="*/ 58 w 90"/>
                <a:gd name="T5" fmla="*/ 204 h 213"/>
                <a:gd name="T6" fmla="*/ 68 w 90"/>
                <a:gd name="T7" fmla="*/ 203 h 213"/>
                <a:gd name="T8" fmla="*/ 84 w 90"/>
                <a:gd name="T9" fmla="*/ 204 h 213"/>
                <a:gd name="T10" fmla="*/ 54 w 90"/>
                <a:gd name="T11" fmla="*/ 204 h 213"/>
                <a:gd name="T12" fmla="*/ 51 w 90"/>
                <a:gd name="T13" fmla="*/ 204 h 213"/>
                <a:gd name="T14" fmla="*/ 60 w 90"/>
                <a:gd name="T15" fmla="*/ 203 h 213"/>
                <a:gd name="T16" fmla="*/ 39 w 90"/>
                <a:gd name="T17" fmla="*/ 202 h 213"/>
                <a:gd name="T18" fmla="*/ 50 w 90"/>
                <a:gd name="T19" fmla="*/ 203 h 213"/>
                <a:gd name="T20" fmla="*/ 83 w 90"/>
                <a:gd name="T21" fmla="*/ 201 h 213"/>
                <a:gd name="T22" fmla="*/ 65 w 90"/>
                <a:gd name="T23" fmla="*/ 205 h 213"/>
                <a:gd name="T24" fmla="*/ 63 w 90"/>
                <a:gd name="T25" fmla="*/ 200 h 213"/>
                <a:gd name="T26" fmla="*/ 76 w 90"/>
                <a:gd name="T27" fmla="*/ 201 h 213"/>
                <a:gd name="T28" fmla="*/ 82 w 90"/>
                <a:gd name="T29" fmla="*/ 201 h 213"/>
                <a:gd name="T30" fmla="*/ 73 w 90"/>
                <a:gd name="T31" fmla="*/ 200 h 213"/>
                <a:gd name="T32" fmla="*/ 58 w 90"/>
                <a:gd name="T33" fmla="*/ 200 h 213"/>
                <a:gd name="T34" fmla="*/ 74 w 90"/>
                <a:gd name="T35" fmla="*/ 172 h 213"/>
                <a:gd name="T36" fmla="*/ 87 w 90"/>
                <a:gd name="T37" fmla="*/ 166 h 213"/>
                <a:gd name="T38" fmla="*/ 73 w 90"/>
                <a:gd name="T39" fmla="*/ 160 h 213"/>
                <a:gd name="T40" fmla="*/ 40 w 90"/>
                <a:gd name="T41" fmla="*/ 159 h 213"/>
                <a:gd name="T42" fmla="*/ 82 w 90"/>
                <a:gd name="T43" fmla="*/ 155 h 213"/>
                <a:gd name="T44" fmla="*/ 80 w 90"/>
                <a:gd name="T45" fmla="*/ 153 h 213"/>
                <a:gd name="T46" fmla="*/ 56 w 90"/>
                <a:gd name="T47" fmla="*/ 143 h 213"/>
                <a:gd name="T48" fmla="*/ 82 w 90"/>
                <a:gd name="T49" fmla="*/ 98 h 213"/>
                <a:gd name="T50" fmla="*/ 67 w 90"/>
                <a:gd name="T51" fmla="*/ 94 h 213"/>
                <a:gd name="T52" fmla="*/ 63 w 90"/>
                <a:gd name="T53" fmla="*/ 86 h 213"/>
                <a:gd name="T54" fmla="*/ 79 w 90"/>
                <a:gd name="T55" fmla="*/ 82 h 213"/>
                <a:gd name="T56" fmla="*/ 66 w 90"/>
                <a:gd name="T57" fmla="*/ 83 h 213"/>
                <a:gd name="T58" fmla="*/ 83 w 90"/>
                <a:gd name="T59" fmla="*/ 79 h 213"/>
                <a:gd name="T60" fmla="*/ 77 w 90"/>
                <a:gd name="T61" fmla="*/ 80 h 213"/>
                <a:gd name="T62" fmla="*/ 58 w 90"/>
                <a:gd name="T63" fmla="*/ 67 h 213"/>
                <a:gd name="T64" fmla="*/ 36 w 90"/>
                <a:gd name="T65" fmla="*/ 54 h 213"/>
                <a:gd name="T66" fmla="*/ 36 w 90"/>
                <a:gd name="T67" fmla="*/ 51 h 213"/>
                <a:gd name="T68" fmla="*/ 15 w 90"/>
                <a:gd name="T69" fmla="*/ 34 h 213"/>
                <a:gd name="T70" fmla="*/ 86 w 90"/>
                <a:gd name="T71" fmla="*/ 5 h 213"/>
                <a:gd name="T72" fmla="*/ 63 w 90"/>
                <a:gd name="T73" fmla="*/ 4 h 213"/>
                <a:gd name="T74" fmla="*/ 84 w 90"/>
                <a:gd name="T75" fmla="*/ 5 h 213"/>
                <a:gd name="T76" fmla="*/ 81 w 90"/>
                <a:gd name="T77" fmla="*/ 4 h 213"/>
                <a:gd name="T78" fmla="*/ 71 w 90"/>
                <a:gd name="T79" fmla="*/ 5 h 213"/>
                <a:gd name="T80" fmla="*/ 72 w 90"/>
                <a:gd name="T81" fmla="*/ 6 h 213"/>
                <a:gd name="T82" fmla="*/ 77 w 90"/>
                <a:gd name="T83" fmla="*/ 4 h 213"/>
                <a:gd name="T84" fmla="*/ 73 w 90"/>
                <a:gd name="T85" fmla="*/ 0 h 213"/>
                <a:gd name="T86" fmla="*/ 78 w 90"/>
                <a:gd name="T87" fmla="*/ 2 h 213"/>
                <a:gd name="T88" fmla="*/ 85 w 90"/>
                <a:gd name="T89" fmla="*/ 0 h 213"/>
                <a:gd name="T90" fmla="*/ 89 w 90"/>
                <a:gd name="T91" fmla="*/ 95 h 213"/>
                <a:gd name="T92" fmla="*/ 89 w 90"/>
                <a:gd name="T93" fmla="*/ 97 h 213"/>
                <a:gd name="T94" fmla="*/ 89 w 90"/>
                <a:gd name="T95" fmla="*/ 173 h 213"/>
                <a:gd name="T96" fmla="*/ 89 w 90"/>
                <a:gd name="T97" fmla="*/ 206 h 213"/>
                <a:gd name="T98" fmla="*/ 85 w 90"/>
                <a:gd name="T99" fmla="*/ 208 h 213"/>
                <a:gd name="T100" fmla="*/ 81 w 90"/>
                <a:gd name="T101" fmla="*/ 207 h 213"/>
                <a:gd name="T102" fmla="*/ 72 w 90"/>
                <a:gd name="T103" fmla="*/ 211 h 213"/>
                <a:gd name="T104" fmla="*/ 72 w 90"/>
                <a:gd name="T105" fmla="*/ 207 h 213"/>
                <a:gd name="T106" fmla="*/ 64 w 90"/>
                <a:gd name="T107" fmla="*/ 211 h 213"/>
                <a:gd name="T108" fmla="*/ 61 w 90"/>
                <a:gd name="T109" fmla="*/ 209 h 213"/>
                <a:gd name="T110" fmla="*/ 59 w 90"/>
                <a:gd name="T111" fmla="*/ 209 h 213"/>
                <a:gd name="T112" fmla="*/ 58 w 90"/>
                <a:gd name="T113" fmla="*/ 208 h 213"/>
                <a:gd name="T114" fmla="*/ 50 w 90"/>
                <a:gd name="T115" fmla="*/ 206 h 213"/>
                <a:gd name="T116" fmla="*/ 47 w 90"/>
                <a:gd name="T117" fmla="*/ 208 h 213"/>
                <a:gd name="T118" fmla="*/ 37 w 90"/>
                <a:gd name="T119" fmla="*/ 144 h 213"/>
                <a:gd name="T120" fmla="*/ 6 w 90"/>
                <a:gd name="T121" fmla="*/ 59 h 213"/>
                <a:gd name="T122" fmla="*/ 62 w 90"/>
                <a:gd name="T123" fmla="*/ 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 h="213">
                  <a:moveTo>
                    <a:pt x="68" y="212"/>
                  </a:moveTo>
                  <a:cubicBezTo>
                    <a:pt x="68" y="212"/>
                    <a:pt x="67" y="212"/>
                    <a:pt x="67" y="211"/>
                  </a:cubicBezTo>
                  <a:cubicBezTo>
                    <a:pt x="67" y="211"/>
                    <a:pt x="67" y="211"/>
                    <a:pt x="66" y="211"/>
                  </a:cubicBezTo>
                  <a:cubicBezTo>
                    <a:pt x="66" y="211"/>
                    <a:pt x="67" y="211"/>
                    <a:pt x="67" y="211"/>
                  </a:cubicBezTo>
                  <a:cubicBezTo>
                    <a:pt x="67" y="210"/>
                    <a:pt x="67" y="210"/>
                    <a:pt x="67" y="210"/>
                  </a:cubicBezTo>
                  <a:cubicBezTo>
                    <a:pt x="68" y="210"/>
                    <a:pt x="68" y="211"/>
                    <a:pt x="68" y="212"/>
                  </a:cubicBezTo>
                  <a:close/>
                  <a:moveTo>
                    <a:pt x="52" y="211"/>
                  </a:moveTo>
                  <a:cubicBezTo>
                    <a:pt x="52" y="211"/>
                    <a:pt x="53" y="211"/>
                    <a:pt x="53" y="211"/>
                  </a:cubicBezTo>
                  <a:cubicBezTo>
                    <a:pt x="53" y="211"/>
                    <a:pt x="53" y="212"/>
                    <a:pt x="53" y="212"/>
                  </a:cubicBezTo>
                  <a:cubicBezTo>
                    <a:pt x="53" y="213"/>
                    <a:pt x="52" y="213"/>
                    <a:pt x="50" y="212"/>
                  </a:cubicBezTo>
                  <a:cubicBezTo>
                    <a:pt x="49" y="212"/>
                    <a:pt x="48" y="212"/>
                    <a:pt x="47" y="212"/>
                  </a:cubicBezTo>
                  <a:cubicBezTo>
                    <a:pt x="47" y="211"/>
                    <a:pt x="48" y="211"/>
                    <a:pt x="48" y="211"/>
                  </a:cubicBezTo>
                  <a:cubicBezTo>
                    <a:pt x="49" y="211"/>
                    <a:pt x="49" y="211"/>
                    <a:pt x="50" y="211"/>
                  </a:cubicBezTo>
                  <a:cubicBezTo>
                    <a:pt x="50" y="211"/>
                    <a:pt x="51" y="211"/>
                    <a:pt x="51" y="211"/>
                  </a:cubicBezTo>
                  <a:cubicBezTo>
                    <a:pt x="52" y="211"/>
                    <a:pt x="52" y="211"/>
                    <a:pt x="52" y="211"/>
                  </a:cubicBezTo>
                  <a:close/>
                  <a:moveTo>
                    <a:pt x="62" y="207"/>
                  </a:moveTo>
                  <a:cubicBezTo>
                    <a:pt x="62" y="207"/>
                    <a:pt x="62" y="207"/>
                    <a:pt x="63" y="206"/>
                  </a:cubicBezTo>
                  <a:cubicBezTo>
                    <a:pt x="63" y="206"/>
                    <a:pt x="63" y="206"/>
                    <a:pt x="63" y="205"/>
                  </a:cubicBezTo>
                  <a:cubicBezTo>
                    <a:pt x="62" y="205"/>
                    <a:pt x="62" y="205"/>
                    <a:pt x="61" y="205"/>
                  </a:cubicBezTo>
                  <a:cubicBezTo>
                    <a:pt x="61" y="206"/>
                    <a:pt x="60" y="205"/>
                    <a:pt x="61" y="204"/>
                  </a:cubicBezTo>
                  <a:lnTo>
                    <a:pt x="58" y="204"/>
                  </a:lnTo>
                  <a:cubicBezTo>
                    <a:pt x="58" y="205"/>
                    <a:pt x="58" y="205"/>
                    <a:pt x="58" y="206"/>
                  </a:cubicBezTo>
                  <a:cubicBezTo>
                    <a:pt x="59" y="206"/>
                    <a:pt x="59" y="206"/>
                    <a:pt x="59" y="206"/>
                  </a:cubicBezTo>
                  <a:cubicBezTo>
                    <a:pt x="60" y="206"/>
                    <a:pt x="60" y="206"/>
                    <a:pt x="60" y="206"/>
                  </a:cubicBezTo>
                  <a:cubicBezTo>
                    <a:pt x="61" y="206"/>
                    <a:pt x="61" y="206"/>
                    <a:pt x="62" y="207"/>
                  </a:cubicBezTo>
                  <a:close/>
                  <a:moveTo>
                    <a:pt x="68" y="205"/>
                  </a:moveTo>
                  <a:cubicBezTo>
                    <a:pt x="68" y="205"/>
                    <a:pt x="68" y="204"/>
                    <a:pt x="68" y="204"/>
                  </a:cubicBezTo>
                  <a:cubicBezTo>
                    <a:pt x="69" y="203"/>
                    <a:pt x="68" y="203"/>
                    <a:pt x="68" y="203"/>
                  </a:cubicBezTo>
                  <a:cubicBezTo>
                    <a:pt x="67" y="204"/>
                    <a:pt x="67" y="204"/>
                    <a:pt x="67" y="205"/>
                  </a:cubicBezTo>
                  <a:cubicBezTo>
                    <a:pt x="67" y="205"/>
                    <a:pt x="68" y="205"/>
                    <a:pt x="68" y="205"/>
                  </a:cubicBezTo>
                  <a:close/>
                  <a:moveTo>
                    <a:pt x="84" y="204"/>
                  </a:moveTo>
                  <a:cubicBezTo>
                    <a:pt x="85" y="204"/>
                    <a:pt x="85" y="204"/>
                    <a:pt x="86" y="204"/>
                  </a:cubicBezTo>
                  <a:cubicBezTo>
                    <a:pt x="86" y="204"/>
                    <a:pt x="86" y="203"/>
                    <a:pt x="86" y="203"/>
                  </a:cubicBezTo>
                  <a:lnTo>
                    <a:pt x="84" y="203"/>
                  </a:lnTo>
                  <a:lnTo>
                    <a:pt x="84" y="204"/>
                  </a:lnTo>
                  <a:close/>
                  <a:moveTo>
                    <a:pt x="51" y="204"/>
                  </a:moveTo>
                  <a:cubicBezTo>
                    <a:pt x="51" y="205"/>
                    <a:pt x="52" y="206"/>
                    <a:pt x="52" y="206"/>
                  </a:cubicBezTo>
                  <a:cubicBezTo>
                    <a:pt x="53" y="207"/>
                    <a:pt x="53" y="208"/>
                    <a:pt x="53" y="209"/>
                  </a:cubicBezTo>
                  <a:cubicBezTo>
                    <a:pt x="53" y="208"/>
                    <a:pt x="53" y="208"/>
                    <a:pt x="54" y="208"/>
                  </a:cubicBezTo>
                  <a:cubicBezTo>
                    <a:pt x="54" y="208"/>
                    <a:pt x="55" y="207"/>
                    <a:pt x="55" y="207"/>
                  </a:cubicBezTo>
                  <a:cubicBezTo>
                    <a:pt x="54" y="207"/>
                    <a:pt x="54" y="206"/>
                    <a:pt x="53" y="205"/>
                  </a:cubicBezTo>
                  <a:cubicBezTo>
                    <a:pt x="54" y="205"/>
                    <a:pt x="54" y="205"/>
                    <a:pt x="54" y="204"/>
                  </a:cubicBezTo>
                  <a:cubicBezTo>
                    <a:pt x="54" y="204"/>
                    <a:pt x="54" y="204"/>
                    <a:pt x="55" y="204"/>
                  </a:cubicBezTo>
                  <a:cubicBezTo>
                    <a:pt x="55" y="204"/>
                    <a:pt x="56" y="204"/>
                    <a:pt x="56" y="204"/>
                  </a:cubicBezTo>
                  <a:cubicBezTo>
                    <a:pt x="56" y="205"/>
                    <a:pt x="56" y="205"/>
                    <a:pt x="56" y="205"/>
                  </a:cubicBezTo>
                  <a:cubicBezTo>
                    <a:pt x="56" y="204"/>
                    <a:pt x="56" y="204"/>
                    <a:pt x="57" y="204"/>
                  </a:cubicBezTo>
                  <a:cubicBezTo>
                    <a:pt x="57" y="204"/>
                    <a:pt x="57" y="203"/>
                    <a:pt x="57" y="203"/>
                  </a:cubicBezTo>
                  <a:cubicBezTo>
                    <a:pt x="56" y="202"/>
                    <a:pt x="55" y="202"/>
                    <a:pt x="54" y="203"/>
                  </a:cubicBezTo>
                  <a:cubicBezTo>
                    <a:pt x="53" y="203"/>
                    <a:pt x="52" y="204"/>
                    <a:pt x="51" y="204"/>
                  </a:cubicBezTo>
                  <a:close/>
                  <a:moveTo>
                    <a:pt x="71" y="202"/>
                  </a:moveTo>
                  <a:cubicBezTo>
                    <a:pt x="70" y="203"/>
                    <a:pt x="71" y="203"/>
                    <a:pt x="71" y="203"/>
                  </a:cubicBezTo>
                  <a:cubicBezTo>
                    <a:pt x="71" y="203"/>
                    <a:pt x="72" y="203"/>
                    <a:pt x="73" y="203"/>
                  </a:cubicBezTo>
                  <a:lnTo>
                    <a:pt x="73" y="202"/>
                  </a:lnTo>
                  <a:cubicBezTo>
                    <a:pt x="72" y="202"/>
                    <a:pt x="71" y="202"/>
                    <a:pt x="71" y="202"/>
                  </a:cubicBezTo>
                  <a:close/>
                  <a:moveTo>
                    <a:pt x="59" y="203"/>
                  </a:moveTo>
                  <a:cubicBezTo>
                    <a:pt x="60" y="203"/>
                    <a:pt x="60" y="203"/>
                    <a:pt x="60" y="203"/>
                  </a:cubicBezTo>
                  <a:cubicBezTo>
                    <a:pt x="60" y="204"/>
                    <a:pt x="60" y="204"/>
                    <a:pt x="61" y="203"/>
                  </a:cubicBezTo>
                  <a:cubicBezTo>
                    <a:pt x="61" y="203"/>
                    <a:pt x="61" y="202"/>
                    <a:pt x="60" y="202"/>
                  </a:cubicBezTo>
                  <a:cubicBezTo>
                    <a:pt x="60" y="202"/>
                    <a:pt x="60" y="203"/>
                    <a:pt x="60" y="203"/>
                  </a:cubicBezTo>
                  <a:cubicBezTo>
                    <a:pt x="59" y="203"/>
                    <a:pt x="59" y="203"/>
                    <a:pt x="59" y="203"/>
                  </a:cubicBezTo>
                  <a:close/>
                  <a:moveTo>
                    <a:pt x="38" y="202"/>
                  </a:moveTo>
                  <a:cubicBezTo>
                    <a:pt x="38" y="203"/>
                    <a:pt x="38" y="203"/>
                    <a:pt x="39" y="203"/>
                  </a:cubicBezTo>
                  <a:cubicBezTo>
                    <a:pt x="39" y="203"/>
                    <a:pt x="39" y="202"/>
                    <a:pt x="39" y="202"/>
                  </a:cubicBezTo>
                  <a:cubicBezTo>
                    <a:pt x="40" y="202"/>
                    <a:pt x="40" y="202"/>
                    <a:pt x="40" y="202"/>
                  </a:cubicBezTo>
                  <a:cubicBezTo>
                    <a:pt x="40" y="202"/>
                    <a:pt x="40" y="201"/>
                    <a:pt x="40" y="201"/>
                  </a:cubicBezTo>
                  <a:lnTo>
                    <a:pt x="39" y="201"/>
                  </a:lnTo>
                  <a:cubicBezTo>
                    <a:pt x="39" y="202"/>
                    <a:pt x="39" y="202"/>
                    <a:pt x="38" y="202"/>
                  </a:cubicBezTo>
                  <a:close/>
                  <a:moveTo>
                    <a:pt x="52" y="202"/>
                  </a:moveTo>
                  <a:cubicBezTo>
                    <a:pt x="51" y="201"/>
                    <a:pt x="51" y="201"/>
                    <a:pt x="50" y="201"/>
                  </a:cubicBezTo>
                  <a:cubicBezTo>
                    <a:pt x="49" y="202"/>
                    <a:pt x="50" y="202"/>
                    <a:pt x="50" y="203"/>
                  </a:cubicBezTo>
                  <a:cubicBezTo>
                    <a:pt x="51" y="203"/>
                    <a:pt x="52" y="203"/>
                    <a:pt x="52" y="202"/>
                  </a:cubicBezTo>
                  <a:close/>
                  <a:moveTo>
                    <a:pt x="84" y="202"/>
                  </a:moveTo>
                  <a:cubicBezTo>
                    <a:pt x="84" y="202"/>
                    <a:pt x="84" y="202"/>
                    <a:pt x="84" y="202"/>
                  </a:cubicBezTo>
                  <a:cubicBezTo>
                    <a:pt x="84" y="201"/>
                    <a:pt x="84" y="201"/>
                    <a:pt x="84" y="201"/>
                  </a:cubicBezTo>
                  <a:cubicBezTo>
                    <a:pt x="84" y="200"/>
                    <a:pt x="84" y="200"/>
                    <a:pt x="84" y="200"/>
                  </a:cubicBezTo>
                  <a:cubicBezTo>
                    <a:pt x="83" y="200"/>
                    <a:pt x="83" y="200"/>
                    <a:pt x="83" y="200"/>
                  </a:cubicBezTo>
                  <a:cubicBezTo>
                    <a:pt x="83" y="200"/>
                    <a:pt x="83" y="200"/>
                    <a:pt x="83" y="201"/>
                  </a:cubicBezTo>
                  <a:cubicBezTo>
                    <a:pt x="83" y="201"/>
                    <a:pt x="83" y="201"/>
                    <a:pt x="83" y="201"/>
                  </a:cubicBezTo>
                  <a:cubicBezTo>
                    <a:pt x="83" y="202"/>
                    <a:pt x="83" y="202"/>
                    <a:pt x="83" y="202"/>
                  </a:cubicBezTo>
                  <a:cubicBezTo>
                    <a:pt x="83" y="202"/>
                    <a:pt x="83" y="202"/>
                    <a:pt x="84" y="202"/>
                  </a:cubicBezTo>
                  <a:close/>
                  <a:moveTo>
                    <a:pt x="63" y="204"/>
                  </a:moveTo>
                  <a:cubicBezTo>
                    <a:pt x="63" y="203"/>
                    <a:pt x="64" y="203"/>
                    <a:pt x="64" y="203"/>
                  </a:cubicBezTo>
                  <a:cubicBezTo>
                    <a:pt x="65" y="204"/>
                    <a:pt x="65" y="204"/>
                    <a:pt x="65" y="204"/>
                  </a:cubicBezTo>
                  <a:cubicBezTo>
                    <a:pt x="65" y="205"/>
                    <a:pt x="65" y="205"/>
                    <a:pt x="65" y="205"/>
                  </a:cubicBezTo>
                  <a:cubicBezTo>
                    <a:pt x="64" y="206"/>
                    <a:pt x="64" y="206"/>
                    <a:pt x="65" y="206"/>
                  </a:cubicBezTo>
                  <a:cubicBezTo>
                    <a:pt x="66" y="206"/>
                    <a:pt x="66" y="205"/>
                    <a:pt x="67" y="204"/>
                  </a:cubicBezTo>
                  <a:cubicBezTo>
                    <a:pt x="67" y="203"/>
                    <a:pt x="67" y="203"/>
                    <a:pt x="68" y="202"/>
                  </a:cubicBezTo>
                  <a:cubicBezTo>
                    <a:pt x="67" y="202"/>
                    <a:pt x="66" y="202"/>
                    <a:pt x="66" y="203"/>
                  </a:cubicBezTo>
                  <a:cubicBezTo>
                    <a:pt x="66" y="203"/>
                    <a:pt x="66" y="203"/>
                    <a:pt x="65" y="203"/>
                  </a:cubicBezTo>
                  <a:cubicBezTo>
                    <a:pt x="65" y="203"/>
                    <a:pt x="65" y="202"/>
                    <a:pt x="65" y="201"/>
                  </a:cubicBezTo>
                  <a:cubicBezTo>
                    <a:pt x="64" y="201"/>
                    <a:pt x="64" y="200"/>
                    <a:pt x="63" y="200"/>
                  </a:cubicBezTo>
                  <a:cubicBezTo>
                    <a:pt x="63" y="201"/>
                    <a:pt x="62" y="201"/>
                    <a:pt x="62" y="202"/>
                  </a:cubicBezTo>
                  <a:cubicBezTo>
                    <a:pt x="62" y="203"/>
                    <a:pt x="62" y="203"/>
                    <a:pt x="63" y="204"/>
                  </a:cubicBezTo>
                  <a:close/>
                  <a:moveTo>
                    <a:pt x="75" y="202"/>
                  </a:moveTo>
                  <a:cubicBezTo>
                    <a:pt x="75" y="202"/>
                    <a:pt x="76" y="203"/>
                    <a:pt x="76" y="203"/>
                  </a:cubicBezTo>
                  <a:cubicBezTo>
                    <a:pt x="77" y="204"/>
                    <a:pt x="77" y="204"/>
                    <a:pt x="77" y="205"/>
                  </a:cubicBezTo>
                  <a:cubicBezTo>
                    <a:pt x="78" y="204"/>
                    <a:pt x="78" y="204"/>
                    <a:pt x="77" y="203"/>
                  </a:cubicBezTo>
                  <a:cubicBezTo>
                    <a:pt x="77" y="203"/>
                    <a:pt x="76" y="202"/>
                    <a:pt x="76" y="201"/>
                  </a:cubicBezTo>
                  <a:cubicBezTo>
                    <a:pt x="77" y="201"/>
                    <a:pt x="77" y="201"/>
                    <a:pt x="78" y="201"/>
                  </a:cubicBezTo>
                  <a:cubicBezTo>
                    <a:pt x="78" y="200"/>
                    <a:pt x="78" y="200"/>
                    <a:pt x="77" y="200"/>
                  </a:cubicBezTo>
                  <a:cubicBezTo>
                    <a:pt x="77" y="200"/>
                    <a:pt x="77" y="200"/>
                    <a:pt x="76" y="200"/>
                  </a:cubicBezTo>
                  <a:cubicBezTo>
                    <a:pt x="76" y="200"/>
                    <a:pt x="76" y="200"/>
                    <a:pt x="75" y="201"/>
                  </a:cubicBezTo>
                  <a:cubicBezTo>
                    <a:pt x="75" y="201"/>
                    <a:pt x="75" y="201"/>
                    <a:pt x="75" y="202"/>
                  </a:cubicBezTo>
                  <a:close/>
                  <a:moveTo>
                    <a:pt x="81" y="201"/>
                  </a:moveTo>
                  <a:cubicBezTo>
                    <a:pt x="81" y="201"/>
                    <a:pt x="82" y="201"/>
                    <a:pt x="82" y="201"/>
                  </a:cubicBezTo>
                  <a:cubicBezTo>
                    <a:pt x="82" y="200"/>
                    <a:pt x="82" y="200"/>
                    <a:pt x="83" y="200"/>
                  </a:cubicBezTo>
                  <a:cubicBezTo>
                    <a:pt x="82" y="199"/>
                    <a:pt x="82" y="199"/>
                    <a:pt x="81" y="199"/>
                  </a:cubicBezTo>
                  <a:cubicBezTo>
                    <a:pt x="81" y="200"/>
                    <a:pt x="81" y="200"/>
                    <a:pt x="81" y="201"/>
                  </a:cubicBezTo>
                  <a:close/>
                  <a:moveTo>
                    <a:pt x="71" y="200"/>
                  </a:moveTo>
                  <a:cubicBezTo>
                    <a:pt x="72" y="200"/>
                    <a:pt x="72" y="201"/>
                    <a:pt x="72" y="201"/>
                  </a:cubicBezTo>
                  <a:cubicBezTo>
                    <a:pt x="73" y="202"/>
                    <a:pt x="74" y="202"/>
                    <a:pt x="74" y="201"/>
                  </a:cubicBezTo>
                  <a:cubicBezTo>
                    <a:pt x="74" y="201"/>
                    <a:pt x="74" y="200"/>
                    <a:pt x="73" y="200"/>
                  </a:cubicBezTo>
                  <a:cubicBezTo>
                    <a:pt x="73" y="199"/>
                    <a:pt x="72" y="199"/>
                    <a:pt x="71" y="200"/>
                  </a:cubicBezTo>
                  <a:close/>
                  <a:moveTo>
                    <a:pt x="61" y="200"/>
                  </a:moveTo>
                  <a:cubicBezTo>
                    <a:pt x="61" y="200"/>
                    <a:pt x="61" y="199"/>
                    <a:pt x="60" y="199"/>
                  </a:cubicBezTo>
                  <a:cubicBezTo>
                    <a:pt x="59" y="199"/>
                    <a:pt x="59" y="200"/>
                    <a:pt x="59" y="200"/>
                  </a:cubicBezTo>
                  <a:lnTo>
                    <a:pt x="61" y="200"/>
                  </a:lnTo>
                  <a:close/>
                  <a:moveTo>
                    <a:pt x="58" y="202"/>
                  </a:moveTo>
                  <a:cubicBezTo>
                    <a:pt x="58" y="201"/>
                    <a:pt x="58" y="200"/>
                    <a:pt x="58" y="200"/>
                  </a:cubicBezTo>
                  <a:cubicBezTo>
                    <a:pt x="58" y="199"/>
                    <a:pt x="57" y="199"/>
                    <a:pt x="56" y="199"/>
                  </a:cubicBezTo>
                  <a:cubicBezTo>
                    <a:pt x="57" y="200"/>
                    <a:pt x="57" y="200"/>
                    <a:pt x="57" y="201"/>
                  </a:cubicBezTo>
                  <a:cubicBezTo>
                    <a:pt x="57" y="201"/>
                    <a:pt x="57" y="202"/>
                    <a:pt x="58" y="202"/>
                  </a:cubicBezTo>
                  <a:close/>
                  <a:moveTo>
                    <a:pt x="73" y="174"/>
                  </a:moveTo>
                  <a:cubicBezTo>
                    <a:pt x="73" y="174"/>
                    <a:pt x="74" y="174"/>
                    <a:pt x="74" y="173"/>
                  </a:cubicBezTo>
                  <a:cubicBezTo>
                    <a:pt x="74" y="173"/>
                    <a:pt x="74" y="173"/>
                    <a:pt x="74" y="172"/>
                  </a:cubicBezTo>
                  <a:cubicBezTo>
                    <a:pt x="74" y="172"/>
                    <a:pt x="74" y="172"/>
                    <a:pt x="74" y="172"/>
                  </a:cubicBezTo>
                  <a:cubicBezTo>
                    <a:pt x="74" y="172"/>
                    <a:pt x="73" y="172"/>
                    <a:pt x="73" y="172"/>
                  </a:cubicBezTo>
                  <a:lnTo>
                    <a:pt x="73" y="174"/>
                  </a:lnTo>
                  <a:close/>
                  <a:moveTo>
                    <a:pt x="87" y="166"/>
                  </a:moveTo>
                  <a:cubicBezTo>
                    <a:pt x="87" y="167"/>
                    <a:pt x="87" y="168"/>
                    <a:pt x="88" y="168"/>
                  </a:cubicBezTo>
                  <a:cubicBezTo>
                    <a:pt x="88" y="167"/>
                    <a:pt x="88" y="167"/>
                    <a:pt x="89" y="167"/>
                  </a:cubicBezTo>
                  <a:cubicBezTo>
                    <a:pt x="89" y="167"/>
                    <a:pt x="89" y="167"/>
                    <a:pt x="89" y="166"/>
                  </a:cubicBezTo>
                  <a:cubicBezTo>
                    <a:pt x="88" y="166"/>
                    <a:pt x="88" y="166"/>
                    <a:pt x="87" y="166"/>
                  </a:cubicBezTo>
                  <a:close/>
                  <a:moveTo>
                    <a:pt x="80" y="164"/>
                  </a:moveTo>
                  <a:cubicBezTo>
                    <a:pt x="80" y="163"/>
                    <a:pt x="80" y="162"/>
                    <a:pt x="80" y="162"/>
                  </a:cubicBezTo>
                  <a:cubicBezTo>
                    <a:pt x="79" y="163"/>
                    <a:pt x="79" y="163"/>
                    <a:pt x="79" y="163"/>
                  </a:cubicBezTo>
                  <a:cubicBezTo>
                    <a:pt x="79" y="163"/>
                    <a:pt x="79" y="163"/>
                    <a:pt x="79" y="164"/>
                  </a:cubicBezTo>
                  <a:lnTo>
                    <a:pt x="80" y="164"/>
                  </a:lnTo>
                  <a:close/>
                  <a:moveTo>
                    <a:pt x="73" y="162"/>
                  </a:moveTo>
                  <a:cubicBezTo>
                    <a:pt x="73" y="161"/>
                    <a:pt x="73" y="161"/>
                    <a:pt x="73" y="160"/>
                  </a:cubicBezTo>
                  <a:cubicBezTo>
                    <a:pt x="73" y="160"/>
                    <a:pt x="72" y="160"/>
                    <a:pt x="72" y="160"/>
                  </a:cubicBezTo>
                  <a:cubicBezTo>
                    <a:pt x="72" y="160"/>
                    <a:pt x="71" y="160"/>
                    <a:pt x="72" y="161"/>
                  </a:cubicBezTo>
                  <a:cubicBezTo>
                    <a:pt x="72" y="161"/>
                    <a:pt x="72" y="161"/>
                    <a:pt x="73" y="162"/>
                  </a:cubicBezTo>
                  <a:close/>
                  <a:moveTo>
                    <a:pt x="40" y="159"/>
                  </a:moveTo>
                  <a:cubicBezTo>
                    <a:pt x="40" y="158"/>
                    <a:pt x="40" y="157"/>
                    <a:pt x="39" y="157"/>
                  </a:cubicBezTo>
                  <a:cubicBezTo>
                    <a:pt x="39" y="157"/>
                    <a:pt x="38" y="158"/>
                    <a:pt x="39" y="159"/>
                  </a:cubicBezTo>
                  <a:cubicBezTo>
                    <a:pt x="39" y="159"/>
                    <a:pt x="39" y="159"/>
                    <a:pt x="40" y="159"/>
                  </a:cubicBezTo>
                  <a:close/>
                  <a:moveTo>
                    <a:pt x="75" y="156"/>
                  </a:moveTo>
                  <a:cubicBezTo>
                    <a:pt x="75" y="155"/>
                    <a:pt x="75" y="155"/>
                    <a:pt x="75" y="155"/>
                  </a:cubicBezTo>
                  <a:cubicBezTo>
                    <a:pt x="75" y="155"/>
                    <a:pt x="75" y="155"/>
                    <a:pt x="75" y="154"/>
                  </a:cubicBezTo>
                  <a:lnTo>
                    <a:pt x="74" y="154"/>
                  </a:lnTo>
                  <a:cubicBezTo>
                    <a:pt x="73" y="155"/>
                    <a:pt x="74" y="156"/>
                    <a:pt x="75" y="156"/>
                  </a:cubicBezTo>
                  <a:close/>
                  <a:moveTo>
                    <a:pt x="80" y="153"/>
                  </a:moveTo>
                  <a:cubicBezTo>
                    <a:pt x="81" y="154"/>
                    <a:pt x="81" y="155"/>
                    <a:pt x="82" y="155"/>
                  </a:cubicBezTo>
                  <a:cubicBezTo>
                    <a:pt x="83" y="155"/>
                    <a:pt x="83" y="155"/>
                    <a:pt x="84" y="155"/>
                  </a:cubicBezTo>
                  <a:cubicBezTo>
                    <a:pt x="84" y="155"/>
                    <a:pt x="85" y="154"/>
                    <a:pt x="85" y="154"/>
                  </a:cubicBezTo>
                  <a:cubicBezTo>
                    <a:pt x="85" y="153"/>
                    <a:pt x="86" y="152"/>
                    <a:pt x="85" y="151"/>
                  </a:cubicBezTo>
                  <a:cubicBezTo>
                    <a:pt x="85" y="150"/>
                    <a:pt x="84" y="150"/>
                    <a:pt x="84" y="150"/>
                  </a:cubicBezTo>
                  <a:cubicBezTo>
                    <a:pt x="83" y="150"/>
                    <a:pt x="83" y="150"/>
                    <a:pt x="82" y="150"/>
                  </a:cubicBezTo>
                  <a:cubicBezTo>
                    <a:pt x="82" y="151"/>
                    <a:pt x="82" y="151"/>
                    <a:pt x="81" y="152"/>
                  </a:cubicBezTo>
                  <a:cubicBezTo>
                    <a:pt x="81" y="152"/>
                    <a:pt x="81" y="153"/>
                    <a:pt x="80" y="153"/>
                  </a:cubicBezTo>
                  <a:close/>
                  <a:moveTo>
                    <a:pt x="86" y="145"/>
                  </a:moveTo>
                  <a:cubicBezTo>
                    <a:pt x="86" y="146"/>
                    <a:pt x="86" y="147"/>
                    <a:pt x="88" y="147"/>
                  </a:cubicBezTo>
                  <a:lnTo>
                    <a:pt x="88" y="145"/>
                  </a:lnTo>
                  <a:cubicBezTo>
                    <a:pt x="87" y="145"/>
                    <a:pt x="86" y="145"/>
                    <a:pt x="86" y="145"/>
                  </a:cubicBezTo>
                  <a:close/>
                  <a:moveTo>
                    <a:pt x="55" y="145"/>
                  </a:moveTo>
                  <a:cubicBezTo>
                    <a:pt x="55" y="145"/>
                    <a:pt x="56" y="145"/>
                    <a:pt x="56" y="145"/>
                  </a:cubicBezTo>
                  <a:cubicBezTo>
                    <a:pt x="57" y="144"/>
                    <a:pt x="57" y="144"/>
                    <a:pt x="56" y="143"/>
                  </a:cubicBezTo>
                  <a:cubicBezTo>
                    <a:pt x="55" y="143"/>
                    <a:pt x="54" y="144"/>
                    <a:pt x="55" y="145"/>
                  </a:cubicBezTo>
                  <a:close/>
                  <a:moveTo>
                    <a:pt x="53" y="144"/>
                  </a:moveTo>
                  <a:cubicBezTo>
                    <a:pt x="54" y="144"/>
                    <a:pt x="54" y="143"/>
                    <a:pt x="53" y="143"/>
                  </a:cubicBezTo>
                  <a:cubicBezTo>
                    <a:pt x="53" y="142"/>
                    <a:pt x="52" y="142"/>
                    <a:pt x="52" y="142"/>
                  </a:cubicBezTo>
                  <a:cubicBezTo>
                    <a:pt x="52" y="142"/>
                    <a:pt x="52" y="143"/>
                    <a:pt x="52" y="143"/>
                  </a:cubicBezTo>
                  <a:cubicBezTo>
                    <a:pt x="52" y="144"/>
                    <a:pt x="53" y="144"/>
                    <a:pt x="53" y="144"/>
                  </a:cubicBezTo>
                  <a:close/>
                  <a:moveTo>
                    <a:pt x="82" y="98"/>
                  </a:moveTo>
                  <a:cubicBezTo>
                    <a:pt x="83" y="98"/>
                    <a:pt x="84" y="97"/>
                    <a:pt x="84" y="96"/>
                  </a:cubicBezTo>
                  <a:cubicBezTo>
                    <a:pt x="83" y="96"/>
                    <a:pt x="83" y="96"/>
                    <a:pt x="83" y="96"/>
                  </a:cubicBezTo>
                  <a:cubicBezTo>
                    <a:pt x="83" y="96"/>
                    <a:pt x="83" y="96"/>
                    <a:pt x="83" y="96"/>
                  </a:cubicBezTo>
                  <a:cubicBezTo>
                    <a:pt x="83" y="96"/>
                    <a:pt x="82" y="96"/>
                    <a:pt x="82" y="97"/>
                  </a:cubicBezTo>
                  <a:cubicBezTo>
                    <a:pt x="82" y="97"/>
                    <a:pt x="82" y="97"/>
                    <a:pt x="82" y="98"/>
                  </a:cubicBezTo>
                  <a:close/>
                  <a:moveTo>
                    <a:pt x="66" y="95"/>
                  </a:moveTo>
                  <a:cubicBezTo>
                    <a:pt x="67" y="95"/>
                    <a:pt x="68" y="95"/>
                    <a:pt x="67" y="94"/>
                  </a:cubicBezTo>
                  <a:lnTo>
                    <a:pt x="66" y="94"/>
                  </a:lnTo>
                  <a:lnTo>
                    <a:pt x="66" y="95"/>
                  </a:lnTo>
                  <a:close/>
                  <a:moveTo>
                    <a:pt x="74" y="93"/>
                  </a:moveTo>
                  <a:lnTo>
                    <a:pt x="76" y="93"/>
                  </a:lnTo>
                  <a:cubicBezTo>
                    <a:pt x="76" y="92"/>
                    <a:pt x="75" y="92"/>
                    <a:pt x="74" y="92"/>
                  </a:cubicBezTo>
                  <a:lnTo>
                    <a:pt x="74" y="93"/>
                  </a:lnTo>
                  <a:close/>
                  <a:moveTo>
                    <a:pt x="63" y="86"/>
                  </a:moveTo>
                  <a:cubicBezTo>
                    <a:pt x="63" y="86"/>
                    <a:pt x="63" y="85"/>
                    <a:pt x="63" y="85"/>
                  </a:cubicBezTo>
                  <a:cubicBezTo>
                    <a:pt x="63" y="85"/>
                    <a:pt x="63" y="85"/>
                    <a:pt x="63" y="84"/>
                  </a:cubicBezTo>
                  <a:cubicBezTo>
                    <a:pt x="63" y="84"/>
                    <a:pt x="63" y="84"/>
                    <a:pt x="62" y="84"/>
                  </a:cubicBezTo>
                  <a:cubicBezTo>
                    <a:pt x="62" y="84"/>
                    <a:pt x="62" y="85"/>
                    <a:pt x="62" y="85"/>
                  </a:cubicBezTo>
                  <a:cubicBezTo>
                    <a:pt x="62" y="85"/>
                    <a:pt x="62" y="85"/>
                    <a:pt x="62" y="86"/>
                  </a:cubicBezTo>
                  <a:cubicBezTo>
                    <a:pt x="62" y="86"/>
                    <a:pt x="62" y="86"/>
                    <a:pt x="63" y="86"/>
                  </a:cubicBezTo>
                  <a:close/>
                  <a:moveTo>
                    <a:pt x="79" y="82"/>
                  </a:moveTo>
                  <a:cubicBezTo>
                    <a:pt x="80" y="82"/>
                    <a:pt x="80" y="82"/>
                    <a:pt x="80" y="83"/>
                  </a:cubicBezTo>
                  <a:cubicBezTo>
                    <a:pt x="80" y="83"/>
                    <a:pt x="80" y="83"/>
                    <a:pt x="81" y="83"/>
                  </a:cubicBezTo>
                  <a:cubicBezTo>
                    <a:pt x="81" y="83"/>
                    <a:pt x="81" y="82"/>
                    <a:pt x="81" y="82"/>
                  </a:cubicBezTo>
                  <a:cubicBezTo>
                    <a:pt x="81" y="82"/>
                    <a:pt x="81" y="82"/>
                    <a:pt x="81" y="81"/>
                  </a:cubicBezTo>
                  <a:cubicBezTo>
                    <a:pt x="80" y="81"/>
                    <a:pt x="80" y="81"/>
                    <a:pt x="80" y="81"/>
                  </a:cubicBezTo>
                  <a:cubicBezTo>
                    <a:pt x="79" y="81"/>
                    <a:pt x="79" y="81"/>
                    <a:pt x="79" y="82"/>
                  </a:cubicBezTo>
                  <a:close/>
                  <a:moveTo>
                    <a:pt x="66" y="83"/>
                  </a:moveTo>
                  <a:cubicBezTo>
                    <a:pt x="67" y="84"/>
                    <a:pt x="67" y="85"/>
                    <a:pt x="67" y="86"/>
                  </a:cubicBezTo>
                  <a:cubicBezTo>
                    <a:pt x="68" y="86"/>
                    <a:pt x="68" y="87"/>
                    <a:pt x="69" y="87"/>
                  </a:cubicBezTo>
                  <a:cubicBezTo>
                    <a:pt x="70" y="87"/>
                    <a:pt x="71" y="86"/>
                    <a:pt x="71" y="84"/>
                  </a:cubicBezTo>
                  <a:cubicBezTo>
                    <a:pt x="71" y="83"/>
                    <a:pt x="71" y="82"/>
                    <a:pt x="70" y="81"/>
                  </a:cubicBezTo>
                  <a:cubicBezTo>
                    <a:pt x="68" y="81"/>
                    <a:pt x="66" y="81"/>
                    <a:pt x="66" y="83"/>
                  </a:cubicBezTo>
                  <a:close/>
                  <a:moveTo>
                    <a:pt x="85" y="80"/>
                  </a:moveTo>
                  <a:cubicBezTo>
                    <a:pt x="85" y="79"/>
                    <a:pt x="84" y="79"/>
                    <a:pt x="83" y="79"/>
                  </a:cubicBezTo>
                  <a:cubicBezTo>
                    <a:pt x="83" y="80"/>
                    <a:pt x="83" y="80"/>
                    <a:pt x="83" y="80"/>
                  </a:cubicBezTo>
                  <a:cubicBezTo>
                    <a:pt x="84" y="80"/>
                    <a:pt x="84" y="80"/>
                    <a:pt x="85" y="80"/>
                  </a:cubicBezTo>
                  <a:close/>
                  <a:moveTo>
                    <a:pt x="77" y="80"/>
                  </a:moveTo>
                  <a:cubicBezTo>
                    <a:pt x="77" y="80"/>
                    <a:pt x="78" y="80"/>
                    <a:pt x="78" y="80"/>
                  </a:cubicBezTo>
                  <a:cubicBezTo>
                    <a:pt x="78" y="80"/>
                    <a:pt x="78" y="80"/>
                    <a:pt x="79" y="80"/>
                  </a:cubicBezTo>
                  <a:lnTo>
                    <a:pt x="79" y="79"/>
                  </a:lnTo>
                  <a:cubicBezTo>
                    <a:pt x="78" y="79"/>
                    <a:pt x="77" y="79"/>
                    <a:pt x="77" y="80"/>
                  </a:cubicBezTo>
                  <a:close/>
                  <a:moveTo>
                    <a:pt x="53" y="74"/>
                  </a:moveTo>
                  <a:cubicBezTo>
                    <a:pt x="54" y="74"/>
                    <a:pt x="54" y="74"/>
                    <a:pt x="55" y="73"/>
                  </a:cubicBezTo>
                  <a:cubicBezTo>
                    <a:pt x="55" y="72"/>
                    <a:pt x="55" y="72"/>
                    <a:pt x="54" y="72"/>
                  </a:cubicBezTo>
                  <a:cubicBezTo>
                    <a:pt x="54" y="72"/>
                    <a:pt x="54" y="73"/>
                    <a:pt x="53" y="73"/>
                  </a:cubicBezTo>
                  <a:cubicBezTo>
                    <a:pt x="53" y="74"/>
                    <a:pt x="53" y="74"/>
                    <a:pt x="53" y="74"/>
                  </a:cubicBezTo>
                  <a:close/>
                  <a:moveTo>
                    <a:pt x="58" y="68"/>
                  </a:moveTo>
                  <a:cubicBezTo>
                    <a:pt x="58" y="68"/>
                    <a:pt x="58" y="67"/>
                    <a:pt x="58" y="67"/>
                  </a:cubicBezTo>
                  <a:cubicBezTo>
                    <a:pt x="58" y="67"/>
                    <a:pt x="57" y="66"/>
                    <a:pt x="57" y="66"/>
                  </a:cubicBezTo>
                  <a:cubicBezTo>
                    <a:pt x="57" y="67"/>
                    <a:pt x="57" y="67"/>
                    <a:pt x="57" y="67"/>
                  </a:cubicBezTo>
                  <a:cubicBezTo>
                    <a:pt x="56" y="67"/>
                    <a:pt x="56" y="68"/>
                    <a:pt x="56" y="68"/>
                  </a:cubicBezTo>
                  <a:lnTo>
                    <a:pt x="58" y="68"/>
                  </a:lnTo>
                  <a:close/>
                  <a:moveTo>
                    <a:pt x="35" y="53"/>
                  </a:moveTo>
                  <a:cubicBezTo>
                    <a:pt x="35" y="53"/>
                    <a:pt x="35" y="53"/>
                    <a:pt x="35" y="53"/>
                  </a:cubicBezTo>
                  <a:cubicBezTo>
                    <a:pt x="36" y="53"/>
                    <a:pt x="36" y="53"/>
                    <a:pt x="36" y="54"/>
                  </a:cubicBezTo>
                  <a:cubicBezTo>
                    <a:pt x="36" y="54"/>
                    <a:pt x="36" y="54"/>
                    <a:pt x="36" y="54"/>
                  </a:cubicBezTo>
                  <a:cubicBezTo>
                    <a:pt x="36" y="54"/>
                    <a:pt x="37" y="54"/>
                    <a:pt x="37" y="54"/>
                  </a:cubicBezTo>
                  <a:cubicBezTo>
                    <a:pt x="37" y="53"/>
                    <a:pt x="37" y="53"/>
                    <a:pt x="37" y="52"/>
                  </a:cubicBezTo>
                  <a:cubicBezTo>
                    <a:pt x="37" y="52"/>
                    <a:pt x="37" y="52"/>
                    <a:pt x="38" y="51"/>
                  </a:cubicBezTo>
                  <a:cubicBezTo>
                    <a:pt x="37" y="51"/>
                    <a:pt x="37" y="51"/>
                    <a:pt x="37" y="51"/>
                  </a:cubicBezTo>
                  <a:cubicBezTo>
                    <a:pt x="37" y="50"/>
                    <a:pt x="37" y="50"/>
                    <a:pt x="36" y="50"/>
                  </a:cubicBezTo>
                  <a:cubicBezTo>
                    <a:pt x="36" y="51"/>
                    <a:pt x="36" y="51"/>
                    <a:pt x="36" y="51"/>
                  </a:cubicBezTo>
                  <a:cubicBezTo>
                    <a:pt x="36" y="52"/>
                    <a:pt x="36" y="52"/>
                    <a:pt x="35" y="52"/>
                  </a:cubicBezTo>
                  <a:cubicBezTo>
                    <a:pt x="35" y="52"/>
                    <a:pt x="35" y="53"/>
                    <a:pt x="35" y="53"/>
                  </a:cubicBezTo>
                  <a:cubicBezTo>
                    <a:pt x="35" y="53"/>
                    <a:pt x="35" y="53"/>
                    <a:pt x="35" y="53"/>
                  </a:cubicBezTo>
                  <a:close/>
                  <a:moveTo>
                    <a:pt x="14" y="36"/>
                  </a:moveTo>
                  <a:cubicBezTo>
                    <a:pt x="15" y="36"/>
                    <a:pt x="15" y="35"/>
                    <a:pt x="16" y="35"/>
                  </a:cubicBezTo>
                  <a:cubicBezTo>
                    <a:pt x="16" y="35"/>
                    <a:pt x="16" y="34"/>
                    <a:pt x="16" y="33"/>
                  </a:cubicBezTo>
                  <a:cubicBezTo>
                    <a:pt x="16" y="33"/>
                    <a:pt x="15" y="34"/>
                    <a:pt x="15" y="34"/>
                  </a:cubicBezTo>
                  <a:cubicBezTo>
                    <a:pt x="15" y="35"/>
                    <a:pt x="14" y="35"/>
                    <a:pt x="14" y="36"/>
                  </a:cubicBezTo>
                  <a:close/>
                  <a:moveTo>
                    <a:pt x="84" y="8"/>
                  </a:moveTo>
                  <a:cubicBezTo>
                    <a:pt x="84" y="7"/>
                    <a:pt x="85" y="7"/>
                    <a:pt x="85" y="7"/>
                  </a:cubicBezTo>
                  <a:cubicBezTo>
                    <a:pt x="85" y="7"/>
                    <a:pt x="86" y="7"/>
                    <a:pt x="86" y="7"/>
                  </a:cubicBezTo>
                  <a:cubicBezTo>
                    <a:pt x="86" y="7"/>
                    <a:pt x="87" y="7"/>
                    <a:pt x="87" y="7"/>
                  </a:cubicBezTo>
                  <a:cubicBezTo>
                    <a:pt x="87" y="6"/>
                    <a:pt x="87" y="6"/>
                    <a:pt x="87" y="6"/>
                  </a:cubicBezTo>
                  <a:cubicBezTo>
                    <a:pt x="87" y="5"/>
                    <a:pt x="87" y="5"/>
                    <a:pt x="86" y="5"/>
                  </a:cubicBezTo>
                  <a:cubicBezTo>
                    <a:pt x="86" y="6"/>
                    <a:pt x="85" y="6"/>
                    <a:pt x="85" y="6"/>
                  </a:cubicBezTo>
                  <a:cubicBezTo>
                    <a:pt x="85" y="6"/>
                    <a:pt x="84" y="6"/>
                    <a:pt x="84" y="7"/>
                  </a:cubicBezTo>
                  <a:cubicBezTo>
                    <a:pt x="84" y="7"/>
                    <a:pt x="84" y="7"/>
                    <a:pt x="84" y="8"/>
                  </a:cubicBezTo>
                  <a:close/>
                  <a:moveTo>
                    <a:pt x="61" y="6"/>
                  </a:moveTo>
                  <a:cubicBezTo>
                    <a:pt x="62" y="5"/>
                    <a:pt x="62" y="5"/>
                    <a:pt x="63" y="5"/>
                  </a:cubicBezTo>
                  <a:cubicBezTo>
                    <a:pt x="63" y="5"/>
                    <a:pt x="64" y="5"/>
                    <a:pt x="64" y="4"/>
                  </a:cubicBezTo>
                  <a:cubicBezTo>
                    <a:pt x="63" y="4"/>
                    <a:pt x="63" y="4"/>
                    <a:pt x="63" y="4"/>
                  </a:cubicBezTo>
                  <a:cubicBezTo>
                    <a:pt x="62" y="4"/>
                    <a:pt x="62" y="4"/>
                    <a:pt x="61" y="4"/>
                  </a:cubicBezTo>
                  <a:lnTo>
                    <a:pt x="61" y="5"/>
                  </a:lnTo>
                  <a:lnTo>
                    <a:pt x="61" y="6"/>
                  </a:lnTo>
                  <a:close/>
                  <a:moveTo>
                    <a:pt x="84" y="5"/>
                  </a:moveTo>
                  <a:cubicBezTo>
                    <a:pt x="85" y="5"/>
                    <a:pt x="86" y="5"/>
                    <a:pt x="86" y="3"/>
                  </a:cubicBezTo>
                  <a:cubicBezTo>
                    <a:pt x="85" y="3"/>
                    <a:pt x="84" y="3"/>
                    <a:pt x="84" y="4"/>
                  </a:cubicBezTo>
                  <a:lnTo>
                    <a:pt x="84" y="5"/>
                  </a:lnTo>
                  <a:close/>
                  <a:moveTo>
                    <a:pt x="80" y="6"/>
                  </a:moveTo>
                  <a:cubicBezTo>
                    <a:pt x="81" y="5"/>
                    <a:pt x="81" y="4"/>
                    <a:pt x="82" y="4"/>
                  </a:cubicBezTo>
                  <a:cubicBezTo>
                    <a:pt x="83" y="3"/>
                    <a:pt x="84" y="2"/>
                    <a:pt x="84" y="1"/>
                  </a:cubicBezTo>
                  <a:cubicBezTo>
                    <a:pt x="84" y="1"/>
                    <a:pt x="83" y="1"/>
                    <a:pt x="83" y="0"/>
                  </a:cubicBezTo>
                  <a:cubicBezTo>
                    <a:pt x="83" y="0"/>
                    <a:pt x="83" y="0"/>
                    <a:pt x="82" y="0"/>
                  </a:cubicBezTo>
                  <a:cubicBezTo>
                    <a:pt x="82" y="1"/>
                    <a:pt x="82" y="2"/>
                    <a:pt x="82" y="3"/>
                  </a:cubicBezTo>
                  <a:cubicBezTo>
                    <a:pt x="81" y="3"/>
                    <a:pt x="81" y="4"/>
                    <a:pt x="81" y="4"/>
                  </a:cubicBezTo>
                  <a:cubicBezTo>
                    <a:pt x="80" y="4"/>
                    <a:pt x="80" y="5"/>
                    <a:pt x="80" y="5"/>
                  </a:cubicBezTo>
                  <a:cubicBezTo>
                    <a:pt x="80" y="6"/>
                    <a:pt x="80" y="6"/>
                    <a:pt x="80" y="6"/>
                  </a:cubicBezTo>
                  <a:close/>
                  <a:moveTo>
                    <a:pt x="70" y="4"/>
                  </a:moveTo>
                  <a:cubicBezTo>
                    <a:pt x="69" y="4"/>
                    <a:pt x="68" y="4"/>
                    <a:pt x="68" y="4"/>
                  </a:cubicBezTo>
                  <a:cubicBezTo>
                    <a:pt x="67" y="4"/>
                    <a:pt x="66" y="4"/>
                    <a:pt x="66" y="5"/>
                  </a:cubicBezTo>
                  <a:cubicBezTo>
                    <a:pt x="66" y="5"/>
                    <a:pt x="67" y="5"/>
                    <a:pt x="68" y="6"/>
                  </a:cubicBezTo>
                  <a:cubicBezTo>
                    <a:pt x="69" y="6"/>
                    <a:pt x="70" y="6"/>
                    <a:pt x="71" y="5"/>
                  </a:cubicBezTo>
                  <a:cubicBezTo>
                    <a:pt x="71" y="6"/>
                    <a:pt x="71" y="7"/>
                    <a:pt x="71" y="7"/>
                  </a:cubicBezTo>
                  <a:cubicBezTo>
                    <a:pt x="71" y="7"/>
                    <a:pt x="70" y="7"/>
                    <a:pt x="70" y="7"/>
                  </a:cubicBezTo>
                  <a:cubicBezTo>
                    <a:pt x="70" y="7"/>
                    <a:pt x="70" y="7"/>
                    <a:pt x="70" y="7"/>
                  </a:cubicBezTo>
                  <a:cubicBezTo>
                    <a:pt x="69" y="7"/>
                    <a:pt x="69" y="8"/>
                    <a:pt x="69" y="8"/>
                  </a:cubicBezTo>
                  <a:cubicBezTo>
                    <a:pt x="70" y="8"/>
                    <a:pt x="70" y="8"/>
                    <a:pt x="70" y="8"/>
                  </a:cubicBezTo>
                  <a:cubicBezTo>
                    <a:pt x="71" y="8"/>
                    <a:pt x="71" y="8"/>
                    <a:pt x="71" y="7"/>
                  </a:cubicBezTo>
                  <a:cubicBezTo>
                    <a:pt x="72" y="7"/>
                    <a:pt x="72" y="6"/>
                    <a:pt x="72" y="6"/>
                  </a:cubicBezTo>
                  <a:cubicBezTo>
                    <a:pt x="73" y="6"/>
                    <a:pt x="73" y="6"/>
                    <a:pt x="73" y="5"/>
                  </a:cubicBezTo>
                  <a:cubicBezTo>
                    <a:pt x="74" y="5"/>
                    <a:pt x="74" y="6"/>
                    <a:pt x="75" y="6"/>
                  </a:cubicBezTo>
                  <a:cubicBezTo>
                    <a:pt x="75" y="6"/>
                    <a:pt x="75" y="7"/>
                    <a:pt x="75" y="7"/>
                  </a:cubicBezTo>
                  <a:cubicBezTo>
                    <a:pt x="76" y="7"/>
                    <a:pt x="76" y="7"/>
                    <a:pt x="76" y="7"/>
                  </a:cubicBezTo>
                  <a:cubicBezTo>
                    <a:pt x="77" y="6"/>
                    <a:pt x="77" y="6"/>
                    <a:pt x="78" y="6"/>
                  </a:cubicBezTo>
                  <a:cubicBezTo>
                    <a:pt x="78" y="6"/>
                    <a:pt x="78" y="5"/>
                    <a:pt x="78" y="5"/>
                  </a:cubicBezTo>
                  <a:cubicBezTo>
                    <a:pt x="77" y="5"/>
                    <a:pt x="77" y="4"/>
                    <a:pt x="77" y="4"/>
                  </a:cubicBezTo>
                  <a:cubicBezTo>
                    <a:pt x="76" y="4"/>
                    <a:pt x="76" y="3"/>
                    <a:pt x="76" y="3"/>
                  </a:cubicBezTo>
                  <a:cubicBezTo>
                    <a:pt x="75" y="3"/>
                    <a:pt x="75" y="2"/>
                    <a:pt x="75" y="2"/>
                  </a:cubicBezTo>
                  <a:cubicBezTo>
                    <a:pt x="74" y="2"/>
                    <a:pt x="74" y="2"/>
                    <a:pt x="74" y="3"/>
                  </a:cubicBezTo>
                  <a:cubicBezTo>
                    <a:pt x="74" y="4"/>
                    <a:pt x="73" y="4"/>
                    <a:pt x="73" y="5"/>
                  </a:cubicBezTo>
                  <a:cubicBezTo>
                    <a:pt x="72" y="4"/>
                    <a:pt x="72" y="3"/>
                    <a:pt x="71" y="2"/>
                  </a:cubicBezTo>
                  <a:cubicBezTo>
                    <a:pt x="71" y="1"/>
                    <a:pt x="71" y="1"/>
                    <a:pt x="71" y="0"/>
                  </a:cubicBezTo>
                  <a:cubicBezTo>
                    <a:pt x="72" y="0"/>
                    <a:pt x="72" y="0"/>
                    <a:pt x="73" y="0"/>
                  </a:cubicBezTo>
                  <a:cubicBezTo>
                    <a:pt x="73" y="0"/>
                    <a:pt x="74" y="1"/>
                    <a:pt x="74" y="1"/>
                  </a:cubicBezTo>
                  <a:cubicBezTo>
                    <a:pt x="75" y="1"/>
                    <a:pt x="75" y="1"/>
                    <a:pt x="76" y="1"/>
                  </a:cubicBezTo>
                  <a:cubicBezTo>
                    <a:pt x="76" y="1"/>
                    <a:pt x="76" y="1"/>
                    <a:pt x="76" y="1"/>
                  </a:cubicBezTo>
                  <a:cubicBezTo>
                    <a:pt x="76" y="0"/>
                    <a:pt x="76" y="0"/>
                    <a:pt x="76" y="0"/>
                  </a:cubicBezTo>
                  <a:cubicBezTo>
                    <a:pt x="76" y="0"/>
                    <a:pt x="76" y="0"/>
                    <a:pt x="77" y="0"/>
                  </a:cubicBezTo>
                  <a:cubicBezTo>
                    <a:pt x="77" y="0"/>
                    <a:pt x="77" y="0"/>
                    <a:pt x="77" y="1"/>
                  </a:cubicBezTo>
                  <a:cubicBezTo>
                    <a:pt x="78" y="1"/>
                    <a:pt x="78" y="2"/>
                    <a:pt x="78" y="2"/>
                  </a:cubicBezTo>
                  <a:cubicBezTo>
                    <a:pt x="78" y="2"/>
                    <a:pt x="78" y="3"/>
                    <a:pt x="78" y="3"/>
                  </a:cubicBezTo>
                  <a:cubicBezTo>
                    <a:pt x="78" y="3"/>
                    <a:pt x="79" y="4"/>
                    <a:pt x="79" y="4"/>
                  </a:cubicBezTo>
                  <a:cubicBezTo>
                    <a:pt x="79" y="4"/>
                    <a:pt x="80" y="3"/>
                    <a:pt x="80" y="3"/>
                  </a:cubicBezTo>
                  <a:cubicBezTo>
                    <a:pt x="80" y="3"/>
                    <a:pt x="80" y="3"/>
                    <a:pt x="80" y="2"/>
                  </a:cubicBezTo>
                  <a:cubicBezTo>
                    <a:pt x="80" y="2"/>
                    <a:pt x="80" y="1"/>
                    <a:pt x="80" y="1"/>
                  </a:cubicBezTo>
                  <a:cubicBezTo>
                    <a:pt x="80" y="1"/>
                    <a:pt x="80" y="0"/>
                    <a:pt x="81" y="0"/>
                  </a:cubicBezTo>
                  <a:cubicBezTo>
                    <a:pt x="83" y="0"/>
                    <a:pt x="84" y="0"/>
                    <a:pt x="85" y="0"/>
                  </a:cubicBezTo>
                  <a:cubicBezTo>
                    <a:pt x="87" y="1"/>
                    <a:pt x="88" y="1"/>
                    <a:pt x="88" y="2"/>
                  </a:cubicBezTo>
                  <a:cubicBezTo>
                    <a:pt x="88" y="2"/>
                    <a:pt x="88" y="2"/>
                    <a:pt x="88" y="3"/>
                  </a:cubicBezTo>
                  <a:cubicBezTo>
                    <a:pt x="88" y="3"/>
                    <a:pt x="88" y="3"/>
                    <a:pt x="88" y="4"/>
                  </a:cubicBezTo>
                  <a:cubicBezTo>
                    <a:pt x="88" y="4"/>
                    <a:pt x="88" y="4"/>
                    <a:pt x="88" y="5"/>
                  </a:cubicBezTo>
                  <a:cubicBezTo>
                    <a:pt x="89" y="5"/>
                    <a:pt x="89" y="5"/>
                    <a:pt x="90" y="5"/>
                  </a:cubicBezTo>
                  <a:lnTo>
                    <a:pt x="90" y="94"/>
                  </a:lnTo>
                  <a:cubicBezTo>
                    <a:pt x="90" y="95"/>
                    <a:pt x="90" y="95"/>
                    <a:pt x="89" y="95"/>
                  </a:cubicBezTo>
                  <a:cubicBezTo>
                    <a:pt x="89" y="95"/>
                    <a:pt x="89" y="95"/>
                    <a:pt x="89" y="95"/>
                  </a:cubicBezTo>
                  <a:cubicBezTo>
                    <a:pt x="89" y="95"/>
                    <a:pt x="88" y="95"/>
                    <a:pt x="88" y="95"/>
                  </a:cubicBezTo>
                  <a:cubicBezTo>
                    <a:pt x="88" y="95"/>
                    <a:pt x="88" y="96"/>
                    <a:pt x="88" y="96"/>
                  </a:cubicBezTo>
                  <a:cubicBezTo>
                    <a:pt x="88" y="96"/>
                    <a:pt x="88" y="97"/>
                    <a:pt x="88" y="97"/>
                  </a:cubicBezTo>
                  <a:cubicBezTo>
                    <a:pt x="88" y="97"/>
                    <a:pt x="88" y="97"/>
                    <a:pt x="89" y="97"/>
                  </a:cubicBezTo>
                  <a:cubicBezTo>
                    <a:pt x="89" y="97"/>
                    <a:pt x="89" y="97"/>
                    <a:pt x="89" y="97"/>
                  </a:cubicBezTo>
                  <a:cubicBezTo>
                    <a:pt x="89" y="97"/>
                    <a:pt x="89" y="97"/>
                    <a:pt x="89" y="97"/>
                  </a:cubicBezTo>
                  <a:lnTo>
                    <a:pt x="89" y="138"/>
                  </a:lnTo>
                  <a:lnTo>
                    <a:pt x="88" y="138"/>
                  </a:lnTo>
                  <a:cubicBezTo>
                    <a:pt x="88" y="139"/>
                    <a:pt x="88" y="139"/>
                    <a:pt x="88" y="139"/>
                  </a:cubicBezTo>
                  <a:cubicBezTo>
                    <a:pt x="89" y="139"/>
                    <a:pt x="89" y="139"/>
                    <a:pt x="89" y="140"/>
                  </a:cubicBezTo>
                  <a:lnTo>
                    <a:pt x="89" y="172"/>
                  </a:lnTo>
                  <a:cubicBezTo>
                    <a:pt x="90" y="173"/>
                    <a:pt x="90" y="173"/>
                    <a:pt x="89" y="173"/>
                  </a:cubicBezTo>
                  <a:cubicBezTo>
                    <a:pt x="89" y="173"/>
                    <a:pt x="89" y="173"/>
                    <a:pt x="89" y="173"/>
                  </a:cubicBezTo>
                  <a:cubicBezTo>
                    <a:pt x="89" y="173"/>
                    <a:pt x="89" y="173"/>
                    <a:pt x="89" y="173"/>
                  </a:cubicBezTo>
                  <a:cubicBezTo>
                    <a:pt x="88" y="173"/>
                    <a:pt x="88" y="174"/>
                    <a:pt x="88" y="174"/>
                  </a:cubicBezTo>
                  <a:cubicBezTo>
                    <a:pt x="88" y="174"/>
                    <a:pt x="89" y="174"/>
                    <a:pt x="89" y="174"/>
                  </a:cubicBezTo>
                  <a:cubicBezTo>
                    <a:pt x="89" y="174"/>
                    <a:pt x="90" y="175"/>
                    <a:pt x="89" y="175"/>
                  </a:cubicBezTo>
                  <a:cubicBezTo>
                    <a:pt x="90" y="180"/>
                    <a:pt x="90" y="186"/>
                    <a:pt x="89" y="191"/>
                  </a:cubicBezTo>
                  <a:cubicBezTo>
                    <a:pt x="89" y="196"/>
                    <a:pt x="89" y="201"/>
                    <a:pt x="89" y="205"/>
                  </a:cubicBezTo>
                  <a:cubicBezTo>
                    <a:pt x="90" y="206"/>
                    <a:pt x="89" y="206"/>
                    <a:pt x="89" y="206"/>
                  </a:cubicBezTo>
                  <a:cubicBezTo>
                    <a:pt x="88" y="206"/>
                    <a:pt x="88" y="207"/>
                    <a:pt x="88" y="207"/>
                  </a:cubicBezTo>
                  <a:cubicBezTo>
                    <a:pt x="87" y="208"/>
                    <a:pt x="88" y="208"/>
                    <a:pt x="88" y="208"/>
                  </a:cubicBezTo>
                  <a:cubicBezTo>
                    <a:pt x="88" y="208"/>
                    <a:pt x="88" y="208"/>
                    <a:pt x="89" y="208"/>
                  </a:cubicBezTo>
                  <a:cubicBezTo>
                    <a:pt x="89" y="208"/>
                    <a:pt x="89" y="208"/>
                    <a:pt x="89" y="208"/>
                  </a:cubicBezTo>
                  <a:cubicBezTo>
                    <a:pt x="89" y="209"/>
                    <a:pt x="90" y="209"/>
                    <a:pt x="89" y="209"/>
                  </a:cubicBezTo>
                  <a:lnTo>
                    <a:pt x="85" y="209"/>
                  </a:lnTo>
                  <a:cubicBezTo>
                    <a:pt x="85" y="209"/>
                    <a:pt x="85" y="209"/>
                    <a:pt x="85" y="208"/>
                  </a:cubicBezTo>
                  <a:cubicBezTo>
                    <a:pt x="85" y="208"/>
                    <a:pt x="86" y="208"/>
                    <a:pt x="86" y="208"/>
                  </a:cubicBezTo>
                  <a:cubicBezTo>
                    <a:pt x="86" y="208"/>
                    <a:pt x="86" y="208"/>
                    <a:pt x="86" y="208"/>
                  </a:cubicBezTo>
                  <a:cubicBezTo>
                    <a:pt x="86" y="207"/>
                    <a:pt x="86" y="207"/>
                    <a:pt x="86" y="207"/>
                  </a:cubicBezTo>
                  <a:cubicBezTo>
                    <a:pt x="84" y="207"/>
                    <a:pt x="84" y="207"/>
                    <a:pt x="83" y="207"/>
                  </a:cubicBezTo>
                  <a:cubicBezTo>
                    <a:pt x="83" y="208"/>
                    <a:pt x="82" y="208"/>
                    <a:pt x="82" y="209"/>
                  </a:cubicBezTo>
                  <a:cubicBezTo>
                    <a:pt x="81" y="209"/>
                    <a:pt x="81" y="209"/>
                    <a:pt x="81" y="208"/>
                  </a:cubicBezTo>
                  <a:cubicBezTo>
                    <a:pt x="81" y="208"/>
                    <a:pt x="81" y="208"/>
                    <a:pt x="81" y="207"/>
                  </a:cubicBezTo>
                  <a:cubicBezTo>
                    <a:pt x="81" y="206"/>
                    <a:pt x="80" y="206"/>
                    <a:pt x="80" y="205"/>
                  </a:cubicBezTo>
                  <a:cubicBezTo>
                    <a:pt x="80" y="205"/>
                    <a:pt x="80" y="205"/>
                    <a:pt x="80" y="204"/>
                  </a:cubicBezTo>
                  <a:cubicBezTo>
                    <a:pt x="79" y="204"/>
                    <a:pt x="79" y="205"/>
                    <a:pt x="79" y="205"/>
                  </a:cubicBezTo>
                  <a:cubicBezTo>
                    <a:pt x="79" y="206"/>
                    <a:pt x="79" y="206"/>
                    <a:pt x="79" y="207"/>
                  </a:cubicBezTo>
                  <a:cubicBezTo>
                    <a:pt x="77" y="208"/>
                    <a:pt x="76" y="209"/>
                    <a:pt x="75" y="210"/>
                  </a:cubicBezTo>
                  <a:cubicBezTo>
                    <a:pt x="74" y="211"/>
                    <a:pt x="73" y="211"/>
                    <a:pt x="72" y="212"/>
                  </a:cubicBezTo>
                  <a:cubicBezTo>
                    <a:pt x="72" y="212"/>
                    <a:pt x="72" y="211"/>
                    <a:pt x="72" y="211"/>
                  </a:cubicBezTo>
                  <a:cubicBezTo>
                    <a:pt x="72" y="211"/>
                    <a:pt x="72" y="210"/>
                    <a:pt x="72" y="210"/>
                  </a:cubicBezTo>
                  <a:cubicBezTo>
                    <a:pt x="72" y="210"/>
                    <a:pt x="72" y="210"/>
                    <a:pt x="72" y="210"/>
                  </a:cubicBezTo>
                  <a:lnTo>
                    <a:pt x="73" y="210"/>
                  </a:lnTo>
                  <a:lnTo>
                    <a:pt x="74" y="210"/>
                  </a:lnTo>
                  <a:cubicBezTo>
                    <a:pt x="74" y="210"/>
                    <a:pt x="74" y="210"/>
                    <a:pt x="74" y="210"/>
                  </a:cubicBezTo>
                  <a:cubicBezTo>
                    <a:pt x="74" y="209"/>
                    <a:pt x="73" y="209"/>
                    <a:pt x="73" y="208"/>
                  </a:cubicBezTo>
                  <a:cubicBezTo>
                    <a:pt x="73" y="208"/>
                    <a:pt x="72" y="207"/>
                    <a:pt x="72" y="207"/>
                  </a:cubicBezTo>
                  <a:cubicBezTo>
                    <a:pt x="71" y="207"/>
                    <a:pt x="71" y="207"/>
                    <a:pt x="71" y="207"/>
                  </a:cubicBezTo>
                  <a:cubicBezTo>
                    <a:pt x="71" y="208"/>
                    <a:pt x="71" y="208"/>
                    <a:pt x="71" y="209"/>
                  </a:cubicBezTo>
                  <a:cubicBezTo>
                    <a:pt x="70" y="210"/>
                    <a:pt x="68" y="210"/>
                    <a:pt x="67" y="209"/>
                  </a:cubicBezTo>
                  <a:cubicBezTo>
                    <a:pt x="65" y="209"/>
                    <a:pt x="64" y="208"/>
                    <a:pt x="63" y="208"/>
                  </a:cubicBezTo>
                  <a:cubicBezTo>
                    <a:pt x="63" y="208"/>
                    <a:pt x="63" y="208"/>
                    <a:pt x="63" y="209"/>
                  </a:cubicBezTo>
                  <a:cubicBezTo>
                    <a:pt x="63" y="209"/>
                    <a:pt x="63" y="209"/>
                    <a:pt x="63" y="210"/>
                  </a:cubicBezTo>
                  <a:cubicBezTo>
                    <a:pt x="64" y="210"/>
                    <a:pt x="64" y="211"/>
                    <a:pt x="64" y="211"/>
                  </a:cubicBezTo>
                  <a:cubicBezTo>
                    <a:pt x="64" y="211"/>
                    <a:pt x="64" y="212"/>
                    <a:pt x="64" y="213"/>
                  </a:cubicBezTo>
                  <a:cubicBezTo>
                    <a:pt x="64" y="213"/>
                    <a:pt x="63" y="212"/>
                    <a:pt x="63" y="212"/>
                  </a:cubicBezTo>
                  <a:cubicBezTo>
                    <a:pt x="63" y="212"/>
                    <a:pt x="63" y="212"/>
                    <a:pt x="63" y="212"/>
                  </a:cubicBezTo>
                  <a:cubicBezTo>
                    <a:pt x="62" y="211"/>
                    <a:pt x="62" y="211"/>
                    <a:pt x="62" y="211"/>
                  </a:cubicBezTo>
                  <a:cubicBezTo>
                    <a:pt x="62" y="211"/>
                    <a:pt x="61" y="211"/>
                    <a:pt x="61" y="211"/>
                  </a:cubicBezTo>
                  <a:cubicBezTo>
                    <a:pt x="61" y="211"/>
                    <a:pt x="61" y="210"/>
                    <a:pt x="61" y="210"/>
                  </a:cubicBezTo>
                  <a:cubicBezTo>
                    <a:pt x="61" y="210"/>
                    <a:pt x="61" y="210"/>
                    <a:pt x="61" y="209"/>
                  </a:cubicBezTo>
                  <a:lnTo>
                    <a:pt x="60" y="209"/>
                  </a:lnTo>
                  <a:cubicBezTo>
                    <a:pt x="60" y="209"/>
                    <a:pt x="60" y="210"/>
                    <a:pt x="60" y="210"/>
                  </a:cubicBezTo>
                  <a:cubicBezTo>
                    <a:pt x="60" y="210"/>
                    <a:pt x="60" y="211"/>
                    <a:pt x="59" y="212"/>
                  </a:cubicBezTo>
                  <a:cubicBezTo>
                    <a:pt x="59" y="212"/>
                    <a:pt x="58" y="212"/>
                    <a:pt x="58" y="211"/>
                  </a:cubicBezTo>
                  <a:cubicBezTo>
                    <a:pt x="59" y="211"/>
                    <a:pt x="59" y="211"/>
                    <a:pt x="59" y="211"/>
                  </a:cubicBezTo>
                  <a:cubicBezTo>
                    <a:pt x="59" y="211"/>
                    <a:pt x="59" y="211"/>
                    <a:pt x="59" y="210"/>
                  </a:cubicBezTo>
                  <a:cubicBezTo>
                    <a:pt x="59" y="210"/>
                    <a:pt x="59" y="210"/>
                    <a:pt x="59" y="209"/>
                  </a:cubicBezTo>
                  <a:cubicBezTo>
                    <a:pt x="58" y="209"/>
                    <a:pt x="58" y="210"/>
                    <a:pt x="58" y="210"/>
                  </a:cubicBezTo>
                  <a:cubicBezTo>
                    <a:pt x="57" y="210"/>
                    <a:pt x="57" y="211"/>
                    <a:pt x="57" y="211"/>
                  </a:cubicBezTo>
                  <a:cubicBezTo>
                    <a:pt x="57" y="212"/>
                    <a:pt x="56" y="212"/>
                    <a:pt x="56" y="212"/>
                  </a:cubicBezTo>
                  <a:cubicBezTo>
                    <a:pt x="56" y="213"/>
                    <a:pt x="55" y="213"/>
                    <a:pt x="55" y="213"/>
                  </a:cubicBezTo>
                  <a:cubicBezTo>
                    <a:pt x="55" y="212"/>
                    <a:pt x="56" y="211"/>
                    <a:pt x="56" y="210"/>
                  </a:cubicBezTo>
                  <a:cubicBezTo>
                    <a:pt x="57" y="210"/>
                    <a:pt x="58" y="209"/>
                    <a:pt x="59" y="209"/>
                  </a:cubicBezTo>
                  <a:cubicBezTo>
                    <a:pt x="59" y="208"/>
                    <a:pt x="58" y="208"/>
                    <a:pt x="58" y="208"/>
                  </a:cubicBezTo>
                  <a:cubicBezTo>
                    <a:pt x="57" y="208"/>
                    <a:pt x="57" y="208"/>
                    <a:pt x="56" y="208"/>
                  </a:cubicBezTo>
                  <a:cubicBezTo>
                    <a:pt x="56" y="209"/>
                    <a:pt x="55" y="209"/>
                    <a:pt x="55" y="209"/>
                  </a:cubicBezTo>
                  <a:cubicBezTo>
                    <a:pt x="54" y="210"/>
                    <a:pt x="54" y="210"/>
                    <a:pt x="53" y="210"/>
                  </a:cubicBezTo>
                  <a:cubicBezTo>
                    <a:pt x="53" y="210"/>
                    <a:pt x="52" y="209"/>
                    <a:pt x="51" y="209"/>
                  </a:cubicBezTo>
                  <a:cubicBezTo>
                    <a:pt x="50" y="209"/>
                    <a:pt x="49" y="209"/>
                    <a:pt x="48" y="208"/>
                  </a:cubicBezTo>
                  <a:cubicBezTo>
                    <a:pt x="49" y="208"/>
                    <a:pt x="49" y="208"/>
                    <a:pt x="49" y="207"/>
                  </a:cubicBezTo>
                  <a:cubicBezTo>
                    <a:pt x="50" y="207"/>
                    <a:pt x="50" y="207"/>
                    <a:pt x="50" y="206"/>
                  </a:cubicBezTo>
                  <a:cubicBezTo>
                    <a:pt x="49" y="206"/>
                    <a:pt x="49" y="206"/>
                    <a:pt x="50" y="205"/>
                  </a:cubicBezTo>
                  <a:cubicBezTo>
                    <a:pt x="50" y="205"/>
                    <a:pt x="50" y="204"/>
                    <a:pt x="49" y="204"/>
                  </a:cubicBezTo>
                  <a:cubicBezTo>
                    <a:pt x="49" y="204"/>
                    <a:pt x="48" y="204"/>
                    <a:pt x="48" y="204"/>
                  </a:cubicBezTo>
                  <a:cubicBezTo>
                    <a:pt x="48" y="205"/>
                    <a:pt x="47" y="205"/>
                    <a:pt x="47" y="205"/>
                  </a:cubicBezTo>
                  <a:cubicBezTo>
                    <a:pt x="47" y="205"/>
                    <a:pt x="46" y="206"/>
                    <a:pt x="46" y="206"/>
                  </a:cubicBezTo>
                  <a:cubicBezTo>
                    <a:pt x="46" y="206"/>
                    <a:pt x="46" y="207"/>
                    <a:pt x="47" y="207"/>
                  </a:cubicBezTo>
                  <a:cubicBezTo>
                    <a:pt x="47" y="207"/>
                    <a:pt x="47" y="207"/>
                    <a:pt x="47" y="208"/>
                  </a:cubicBezTo>
                  <a:cubicBezTo>
                    <a:pt x="46" y="208"/>
                    <a:pt x="45" y="208"/>
                    <a:pt x="45" y="207"/>
                  </a:cubicBezTo>
                  <a:cubicBezTo>
                    <a:pt x="45" y="207"/>
                    <a:pt x="44" y="206"/>
                    <a:pt x="43" y="206"/>
                  </a:cubicBezTo>
                  <a:cubicBezTo>
                    <a:pt x="42" y="207"/>
                    <a:pt x="42" y="207"/>
                    <a:pt x="41" y="209"/>
                  </a:cubicBezTo>
                  <a:cubicBezTo>
                    <a:pt x="40" y="209"/>
                    <a:pt x="39" y="209"/>
                    <a:pt x="39" y="209"/>
                  </a:cubicBezTo>
                  <a:cubicBezTo>
                    <a:pt x="38" y="209"/>
                    <a:pt x="37" y="209"/>
                    <a:pt x="36" y="208"/>
                  </a:cubicBezTo>
                  <a:cubicBezTo>
                    <a:pt x="36" y="199"/>
                    <a:pt x="36" y="188"/>
                    <a:pt x="36" y="177"/>
                  </a:cubicBezTo>
                  <a:cubicBezTo>
                    <a:pt x="36" y="166"/>
                    <a:pt x="36" y="155"/>
                    <a:pt x="37" y="144"/>
                  </a:cubicBezTo>
                  <a:cubicBezTo>
                    <a:pt x="37" y="132"/>
                    <a:pt x="37" y="121"/>
                    <a:pt x="37" y="110"/>
                  </a:cubicBezTo>
                  <a:cubicBezTo>
                    <a:pt x="37" y="98"/>
                    <a:pt x="37" y="88"/>
                    <a:pt x="36" y="78"/>
                  </a:cubicBezTo>
                  <a:cubicBezTo>
                    <a:pt x="36" y="74"/>
                    <a:pt x="35" y="70"/>
                    <a:pt x="35" y="68"/>
                  </a:cubicBezTo>
                  <a:cubicBezTo>
                    <a:pt x="34" y="66"/>
                    <a:pt x="32" y="64"/>
                    <a:pt x="30" y="63"/>
                  </a:cubicBezTo>
                  <a:cubicBezTo>
                    <a:pt x="28" y="62"/>
                    <a:pt x="26" y="61"/>
                    <a:pt x="23" y="60"/>
                  </a:cubicBezTo>
                  <a:cubicBezTo>
                    <a:pt x="20" y="60"/>
                    <a:pt x="17" y="59"/>
                    <a:pt x="12" y="59"/>
                  </a:cubicBezTo>
                  <a:cubicBezTo>
                    <a:pt x="10" y="59"/>
                    <a:pt x="8" y="59"/>
                    <a:pt x="6" y="59"/>
                  </a:cubicBezTo>
                  <a:cubicBezTo>
                    <a:pt x="4" y="59"/>
                    <a:pt x="2" y="59"/>
                    <a:pt x="0" y="59"/>
                  </a:cubicBezTo>
                  <a:lnTo>
                    <a:pt x="0" y="34"/>
                  </a:lnTo>
                  <a:cubicBezTo>
                    <a:pt x="12" y="31"/>
                    <a:pt x="24" y="27"/>
                    <a:pt x="33" y="22"/>
                  </a:cubicBezTo>
                  <a:cubicBezTo>
                    <a:pt x="43" y="16"/>
                    <a:pt x="51" y="9"/>
                    <a:pt x="58" y="0"/>
                  </a:cubicBezTo>
                  <a:cubicBezTo>
                    <a:pt x="59" y="1"/>
                    <a:pt x="59" y="1"/>
                    <a:pt x="60" y="1"/>
                  </a:cubicBezTo>
                  <a:cubicBezTo>
                    <a:pt x="60" y="1"/>
                    <a:pt x="61" y="0"/>
                    <a:pt x="62" y="0"/>
                  </a:cubicBezTo>
                  <a:lnTo>
                    <a:pt x="62" y="2"/>
                  </a:lnTo>
                  <a:cubicBezTo>
                    <a:pt x="63" y="2"/>
                    <a:pt x="64" y="2"/>
                    <a:pt x="65" y="1"/>
                  </a:cubicBezTo>
                  <a:cubicBezTo>
                    <a:pt x="66" y="1"/>
                    <a:pt x="66" y="1"/>
                    <a:pt x="67" y="0"/>
                  </a:cubicBezTo>
                  <a:cubicBezTo>
                    <a:pt x="68" y="0"/>
                    <a:pt x="68" y="0"/>
                    <a:pt x="68" y="1"/>
                  </a:cubicBezTo>
                  <a:cubicBezTo>
                    <a:pt x="67" y="1"/>
                    <a:pt x="67" y="1"/>
                    <a:pt x="67" y="2"/>
                  </a:cubicBezTo>
                  <a:cubicBezTo>
                    <a:pt x="69" y="1"/>
                    <a:pt x="69" y="1"/>
                    <a:pt x="70" y="1"/>
                  </a:cubicBezTo>
                  <a:cubicBezTo>
                    <a:pt x="71" y="1"/>
                    <a:pt x="71" y="2"/>
                    <a:pt x="70" y="4"/>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95" name="Freeform 89">
              <a:extLst>
                <a:ext uri="{FF2B5EF4-FFF2-40B4-BE49-F238E27FC236}">
                  <a16:creationId xmlns:a16="http://schemas.microsoft.com/office/drawing/2014/main" id="{6693609E-2A05-46F3-A7F8-8B695B2167A9}"/>
                </a:ext>
              </a:extLst>
            </p:cNvPr>
            <p:cNvSpPr>
              <a:spLocks noEditPoints="1"/>
            </p:cNvSpPr>
            <p:nvPr/>
          </p:nvSpPr>
          <p:spPr bwMode="auto">
            <a:xfrm>
              <a:off x="6227697" y="1753445"/>
              <a:ext cx="33860" cy="38094"/>
            </a:xfrm>
            <a:custGeom>
              <a:avLst/>
              <a:gdLst>
                <a:gd name="T0" fmla="*/ 3 w 40"/>
                <a:gd name="T1" fmla="*/ 43 h 44"/>
                <a:gd name="T2" fmla="*/ 1 w 40"/>
                <a:gd name="T3" fmla="*/ 41 h 44"/>
                <a:gd name="T4" fmla="*/ 7 w 40"/>
                <a:gd name="T5" fmla="*/ 41 h 44"/>
                <a:gd name="T6" fmla="*/ 6 w 40"/>
                <a:gd name="T7" fmla="*/ 44 h 44"/>
                <a:gd name="T8" fmla="*/ 6 w 40"/>
                <a:gd name="T9" fmla="*/ 42 h 44"/>
                <a:gd name="T10" fmla="*/ 9 w 40"/>
                <a:gd name="T11" fmla="*/ 43 h 44"/>
                <a:gd name="T12" fmla="*/ 11 w 40"/>
                <a:gd name="T13" fmla="*/ 41 h 44"/>
                <a:gd name="T14" fmla="*/ 9 w 40"/>
                <a:gd name="T15" fmla="*/ 43 h 44"/>
                <a:gd name="T16" fmla="*/ 21 w 40"/>
                <a:gd name="T17" fmla="*/ 41 h 44"/>
                <a:gd name="T18" fmla="*/ 18 w 40"/>
                <a:gd name="T19" fmla="*/ 41 h 44"/>
                <a:gd name="T20" fmla="*/ 12 w 40"/>
                <a:gd name="T21" fmla="*/ 39 h 44"/>
                <a:gd name="T22" fmla="*/ 14 w 40"/>
                <a:gd name="T23" fmla="*/ 41 h 44"/>
                <a:gd name="T24" fmla="*/ 10 w 40"/>
                <a:gd name="T25" fmla="*/ 39 h 44"/>
                <a:gd name="T26" fmla="*/ 10 w 40"/>
                <a:gd name="T27" fmla="*/ 37 h 44"/>
                <a:gd name="T28" fmla="*/ 39 w 40"/>
                <a:gd name="T29" fmla="*/ 37 h 44"/>
                <a:gd name="T30" fmla="*/ 39 w 40"/>
                <a:gd name="T31" fmla="*/ 37 h 44"/>
                <a:gd name="T32" fmla="*/ 3 w 40"/>
                <a:gd name="T33" fmla="*/ 38 h 44"/>
                <a:gd name="T34" fmla="*/ 4 w 40"/>
                <a:gd name="T35" fmla="*/ 35 h 44"/>
                <a:gd name="T36" fmla="*/ 2 w 40"/>
                <a:gd name="T37" fmla="*/ 37 h 44"/>
                <a:gd name="T38" fmla="*/ 11 w 40"/>
                <a:gd name="T39" fmla="*/ 10 h 44"/>
                <a:gd name="T40" fmla="*/ 12 w 40"/>
                <a:gd name="T41" fmla="*/ 10 h 44"/>
                <a:gd name="T42" fmla="*/ 21 w 40"/>
                <a:gd name="T43" fmla="*/ 10 h 44"/>
                <a:gd name="T44" fmla="*/ 19 w 40"/>
                <a:gd name="T45" fmla="*/ 10 h 44"/>
                <a:gd name="T46" fmla="*/ 28 w 40"/>
                <a:gd name="T47" fmla="*/ 8 h 44"/>
                <a:gd name="T48" fmla="*/ 19 w 40"/>
                <a:gd name="T49" fmla="*/ 7 h 44"/>
                <a:gd name="T50" fmla="*/ 19 w 40"/>
                <a:gd name="T51" fmla="*/ 9 h 44"/>
                <a:gd name="T52" fmla="*/ 29 w 40"/>
                <a:gd name="T53" fmla="*/ 6 h 44"/>
                <a:gd name="T54" fmla="*/ 26 w 40"/>
                <a:gd name="T55" fmla="*/ 8 h 44"/>
                <a:gd name="T56" fmla="*/ 25 w 40"/>
                <a:gd name="T57" fmla="*/ 9 h 44"/>
                <a:gd name="T58" fmla="*/ 26 w 40"/>
                <a:gd name="T59" fmla="*/ 6 h 44"/>
                <a:gd name="T60" fmla="*/ 25 w 40"/>
                <a:gd name="T61" fmla="*/ 6 h 44"/>
                <a:gd name="T62" fmla="*/ 17 w 40"/>
                <a:gd name="T63" fmla="*/ 6 h 44"/>
                <a:gd name="T64" fmla="*/ 16 w 40"/>
                <a:gd name="T65" fmla="*/ 6 h 44"/>
                <a:gd name="T66" fmla="*/ 6 w 40"/>
                <a:gd name="T67" fmla="*/ 6 h 44"/>
                <a:gd name="T68" fmla="*/ 7 w 40"/>
                <a:gd name="T69" fmla="*/ 5 h 44"/>
                <a:gd name="T70" fmla="*/ 35 w 40"/>
                <a:gd name="T71" fmla="*/ 5 h 44"/>
                <a:gd name="T72" fmla="*/ 34 w 40"/>
                <a:gd name="T73" fmla="*/ 6 h 44"/>
                <a:gd name="T74" fmla="*/ 13 w 40"/>
                <a:gd name="T75" fmla="*/ 3 h 44"/>
                <a:gd name="T76" fmla="*/ 13 w 40"/>
                <a:gd name="T77" fmla="*/ 1 h 44"/>
                <a:gd name="T78" fmla="*/ 5 w 40"/>
                <a:gd name="T79" fmla="*/ 39 h 44"/>
                <a:gd name="T80" fmla="*/ 6 w 40"/>
                <a:gd name="T81" fmla="*/ 41 h 44"/>
                <a:gd name="T82" fmla="*/ 4 w 40"/>
                <a:gd name="T83" fmla="*/ 42 h 44"/>
                <a:gd name="T84" fmla="*/ 4 w 40"/>
                <a:gd name="T85" fmla="*/ 41 h 44"/>
                <a:gd name="T86" fmla="*/ 0 w 40"/>
                <a:gd name="T87" fmla="*/ 3 h 44"/>
                <a:gd name="T88" fmla="*/ 1 w 40"/>
                <a:gd name="T89" fmla="*/ 2 h 44"/>
                <a:gd name="T90" fmla="*/ 16 w 40"/>
                <a:gd name="T91" fmla="*/ 1 h 44"/>
                <a:gd name="T92" fmla="*/ 20 w 40"/>
                <a:gd name="T93" fmla="*/ 0 h 44"/>
                <a:gd name="T94" fmla="*/ 23 w 40"/>
                <a:gd name="T95" fmla="*/ 4 h 44"/>
                <a:gd name="T96" fmla="*/ 29 w 40"/>
                <a:gd name="T97" fmla="*/ 1 h 44"/>
                <a:gd name="T98" fmla="*/ 31 w 40"/>
                <a:gd name="T99" fmla="*/ 0 h 44"/>
                <a:gd name="T100" fmla="*/ 40 w 40"/>
                <a:gd name="T101" fmla="*/ 6 h 44"/>
                <a:gd name="T102" fmla="*/ 37 w 40"/>
                <a:gd name="T103" fmla="*/ 5 h 44"/>
                <a:gd name="T104" fmla="*/ 37 w 40"/>
                <a:gd name="T105" fmla="*/ 3 h 44"/>
                <a:gd name="T106" fmla="*/ 36 w 40"/>
                <a:gd name="T107" fmla="*/ 7 h 44"/>
                <a:gd name="T108" fmla="*/ 38 w 40"/>
                <a:gd name="T109" fmla="*/ 9 h 44"/>
                <a:gd name="T110" fmla="*/ 40 w 40"/>
                <a:gd name="T111" fmla="*/ 8 h 44"/>
                <a:gd name="T112" fmla="*/ 39 w 40"/>
                <a:gd name="T113" fmla="*/ 38 h 44"/>
                <a:gd name="T114" fmla="*/ 39 w 40"/>
                <a:gd name="T115" fmla="*/ 44 h 44"/>
                <a:gd name="T116" fmla="*/ 37 w 40"/>
                <a:gd name="T117" fmla="*/ 42 h 44"/>
                <a:gd name="T118" fmla="*/ 24 w 40"/>
                <a:gd name="T119" fmla="*/ 44 h 44"/>
                <a:gd name="T120" fmla="*/ 15 w 40"/>
                <a:gd name="T121" fmla="*/ 44 h 44"/>
                <a:gd name="T122" fmla="*/ 9 w 40"/>
                <a:gd name="T123" fmla="*/ 42 h 44"/>
                <a:gd name="T124" fmla="*/ 5 w 40"/>
                <a:gd name="T125"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44">
                  <a:moveTo>
                    <a:pt x="2" y="41"/>
                  </a:moveTo>
                  <a:cubicBezTo>
                    <a:pt x="3" y="42"/>
                    <a:pt x="2" y="42"/>
                    <a:pt x="2" y="42"/>
                  </a:cubicBezTo>
                  <a:cubicBezTo>
                    <a:pt x="2" y="43"/>
                    <a:pt x="2" y="43"/>
                    <a:pt x="3" y="43"/>
                  </a:cubicBezTo>
                  <a:cubicBezTo>
                    <a:pt x="2" y="44"/>
                    <a:pt x="2" y="44"/>
                    <a:pt x="1" y="43"/>
                  </a:cubicBezTo>
                  <a:cubicBezTo>
                    <a:pt x="0" y="43"/>
                    <a:pt x="0" y="42"/>
                    <a:pt x="0" y="41"/>
                  </a:cubicBezTo>
                  <a:cubicBezTo>
                    <a:pt x="0" y="41"/>
                    <a:pt x="1" y="41"/>
                    <a:pt x="1" y="41"/>
                  </a:cubicBezTo>
                  <a:cubicBezTo>
                    <a:pt x="1" y="41"/>
                    <a:pt x="2" y="41"/>
                    <a:pt x="2" y="41"/>
                  </a:cubicBezTo>
                  <a:close/>
                  <a:moveTo>
                    <a:pt x="6" y="41"/>
                  </a:moveTo>
                  <a:cubicBezTo>
                    <a:pt x="7" y="41"/>
                    <a:pt x="7" y="41"/>
                    <a:pt x="7" y="41"/>
                  </a:cubicBezTo>
                  <a:cubicBezTo>
                    <a:pt x="7" y="42"/>
                    <a:pt x="7" y="42"/>
                    <a:pt x="7" y="42"/>
                  </a:cubicBezTo>
                  <a:cubicBezTo>
                    <a:pt x="7" y="42"/>
                    <a:pt x="7" y="42"/>
                    <a:pt x="6" y="43"/>
                  </a:cubicBezTo>
                  <a:cubicBezTo>
                    <a:pt x="6" y="43"/>
                    <a:pt x="6" y="43"/>
                    <a:pt x="6" y="44"/>
                  </a:cubicBezTo>
                  <a:lnTo>
                    <a:pt x="5" y="44"/>
                  </a:lnTo>
                  <a:cubicBezTo>
                    <a:pt x="5" y="43"/>
                    <a:pt x="5" y="43"/>
                    <a:pt x="5" y="43"/>
                  </a:cubicBezTo>
                  <a:cubicBezTo>
                    <a:pt x="5" y="43"/>
                    <a:pt x="5" y="42"/>
                    <a:pt x="6" y="42"/>
                  </a:cubicBezTo>
                  <a:cubicBezTo>
                    <a:pt x="6" y="42"/>
                    <a:pt x="6" y="42"/>
                    <a:pt x="6" y="42"/>
                  </a:cubicBezTo>
                  <a:cubicBezTo>
                    <a:pt x="6" y="42"/>
                    <a:pt x="6" y="41"/>
                    <a:pt x="6" y="41"/>
                  </a:cubicBezTo>
                  <a:close/>
                  <a:moveTo>
                    <a:pt x="9" y="43"/>
                  </a:moveTo>
                  <a:cubicBezTo>
                    <a:pt x="10" y="44"/>
                    <a:pt x="10" y="44"/>
                    <a:pt x="11" y="43"/>
                  </a:cubicBezTo>
                  <a:cubicBezTo>
                    <a:pt x="11" y="43"/>
                    <a:pt x="11" y="43"/>
                    <a:pt x="11" y="42"/>
                  </a:cubicBezTo>
                  <a:cubicBezTo>
                    <a:pt x="12" y="42"/>
                    <a:pt x="12" y="42"/>
                    <a:pt x="11" y="41"/>
                  </a:cubicBezTo>
                  <a:cubicBezTo>
                    <a:pt x="11" y="41"/>
                    <a:pt x="11" y="41"/>
                    <a:pt x="10" y="41"/>
                  </a:cubicBezTo>
                  <a:cubicBezTo>
                    <a:pt x="10" y="41"/>
                    <a:pt x="10" y="42"/>
                    <a:pt x="10" y="42"/>
                  </a:cubicBezTo>
                  <a:cubicBezTo>
                    <a:pt x="9" y="42"/>
                    <a:pt x="9" y="43"/>
                    <a:pt x="9" y="43"/>
                  </a:cubicBezTo>
                  <a:close/>
                  <a:moveTo>
                    <a:pt x="18" y="41"/>
                  </a:moveTo>
                  <a:cubicBezTo>
                    <a:pt x="18" y="41"/>
                    <a:pt x="19" y="42"/>
                    <a:pt x="20" y="42"/>
                  </a:cubicBezTo>
                  <a:cubicBezTo>
                    <a:pt x="21" y="42"/>
                    <a:pt x="21" y="42"/>
                    <a:pt x="21" y="41"/>
                  </a:cubicBezTo>
                  <a:cubicBezTo>
                    <a:pt x="20" y="41"/>
                    <a:pt x="20" y="41"/>
                    <a:pt x="19" y="41"/>
                  </a:cubicBezTo>
                  <a:cubicBezTo>
                    <a:pt x="19" y="40"/>
                    <a:pt x="18" y="40"/>
                    <a:pt x="18" y="40"/>
                  </a:cubicBezTo>
                  <a:lnTo>
                    <a:pt x="18" y="41"/>
                  </a:lnTo>
                  <a:close/>
                  <a:moveTo>
                    <a:pt x="15" y="40"/>
                  </a:moveTo>
                  <a:cubicBezTo>
                    <a:pt x="14" y="40"/>
                    <a:pt x="14" y="40"/>
                    <a:pt x="14" y="39"/>
                  </a:cubicBezTo>
                  <a:cubicBezTo>
                    <a:pt x="13" y="39"/>
                    <a:pt x="13" y="39"/>
                    <a:pt x="12" y="39"/>
                  </a:cubicBezTo>
                  <a:cubicBezTo>
                    <a:pt x="12" y="39"/>
                    <a:pt x="12" y="40"/>
                    <a:pt x="13" y="40"/>
                  </a:cubicBezTo>
                  <a:cubicBezTo>
                    <a:pt x="13" y="40"/>
                    <a:pt x="13" y="41"/>
                    <a:pt x="13" y="41"/>
                  </a:cubicBezTo>
                  <a:cubicBezTo>
                    <a:pt x="14" y="41"/>
                    <a:pt x="14" y="41"/>
                    <a:pt x="14" y="41"/>
                  </a:cubicBezTo>
                  <a:cubicBezTo>
                    <a:pt x="15" y="41"/>
                    <a:pt x="15" y="40"/>
                    <a:pt x="15" y="40"/>
                  </a:cubicBezTo>
                  <a:close/>
                  <a:moveTo>
                    <a:pt x="8" y="38"/>
                  </a:moveTo>
                  <a:cubicBezTo>
                    <a:pt x="9" y="39"/>
                    <a:pt x="9" y="39"/>
                    <a:pt x="10" y="39"/>
                  </a:cubicBezTo>
                  <a:cubicBezTo>
                    <a:pt x="10" y="39"/>
                    <a:pt x="11" y="39"/>
                    <a:pt x="11" y="38"/>
                  </a:cubicBezTo>
                  <a:cubicBezTo>
                    <a:pt x="11" y="38"/>
                    <a:pt x="11" y="37"/>
                    <a:pt x="11" y="37"/>
                  </a:cubicBezTo>
                  <a:cubicBezTo>
                    <a:pt x="10" y="37"/>
                    <a:pt x="10" y="37"/>
                    <a:pt x="10" y="37"/>
                  </a:cubicBezTo>
                  <a:cubicBezTo>
                    <a:pt x="9" y="37"/>
                    <a:pt x="9" y="37"/>
                    <a:pt x="9" y="37"/>
                  </a:cubicBezTo>
                  <a:cubicBezTo>
                    <a:pt x="9" y="38"/>
                    <a:pt x="8" y="38"/>
                    <a:pt x="8" y="38"/>
                  </a:cubicBezTo>
                  <a:close/>
                  <a:moveTo>
                    <a:pt x="39" y="37"/>
                  </a:moveTo>
                  <a:cubicBezTo>
                    <a:pt x="39" y="37"/>
                    <a:pt x="39" y="37"/>
                    <a:pt x="39" y="36"/>
                  </a:cubicBezTo>
                  <a:cubicBezTo>
                    <a:pt x="39" y="36"/>
                    <a:pt x="38" y="36"/>
                    <a:pt x="38" y="36"/>
                  </a:cubicBezTo>
                  <a:cubicBezTo>
                    <a:pt x="38" y="37"/>
                    <a:pt x="38" y="38"/>
                    <a:pt x="39" y="37"/>
                  </a:cubicBezTo>
                  <a:close/>
                  <a:moveTo>
                    <a:pt x="1" y="38"/>
                  </a:moveTo>
                  <a:cubicBezTo>
                    <a:pt x="1" y="39"/>
                    <a:pt x="2" y="39"/>
                    <a:pt x="2" y="39"/>
                  </a:cubicBezTo>
                  <a:cubicBezTo>
                    <a:pt x="2" y="38"/>
                    <a:pt x="2" y="38"/>
                    <a:pt x="3" y="38"/>
                  </a:cubicBezTo>
                  <a:cubicBezTo>
                    <a:pt x="3" y="37"/>
                    <a:pt x="3" y="37"/>
                    <a:pt x="3" y="37"/>
                  </a:cubicBezTo>
                  <a:cubicBezTo>
                    <a:pt x="4" y="36"/>
                    <a:pt x="4" y="36"/>
                    <a:pt x="5" y="36"/>
                  </a:cubicBezTo>
                  <a:cubicBezTo>
                    <a:pt x="5" y="36"/>
                    <a:pt x="5" y="35"/>
                    <a:pt x="4" y="35"/>
                  </a:cubicBezTo>
                  <a:cubicBezTo>
                    <a:pt x="4" y="35"/>
                    <a:pt x="3" y="35"/>
                    <a:pt x="2" y="35"/>
                  </a:cubicBezTo>
                  <a:cubicBezTo>
                    <a:pt x="3" y="36"/>
                    <a:pt x="3" y="36"/>
                    <a:pt x="2" y="36"/>
                  </a:cubicBezTo>
                  <a:cubicBezTo>
                    <a:pt x="2" y="36"/>
                    <a:pt x="2" y="37"/>
                    <a:pt x="2" y="37"/>
                  </a:cubicBezTo>
                  <a:cubicBezTo>
                    <a:pt x="2" y="37"/>
                    <a:pt x="1" y="37"/>
                    <a:pt x="1" y="37"/>
                  </a:cubicBezTo>
                  <a:cubicBezTo>
                    <a:pt x="1" y="37"/>
                    <a:pt x="1" y="38"/>
                    <a:pt x="1" y="38"/>
                  </a:cubicBezTo>
                  <a:close/>
                  <a:moveTo>
                    <a:pt x="11" y="10"/>
                  </a:moveTo>
                  <a:cubicBezTo>
                    <a:pt x="11" y="10"/>
                    <a:pt x="12" y="11"/>
                    <a:pt x="12" y="10"/>
                  </a:cubicBezTo>
                  <a:cubicBezTo>
                    <a:pt x="13" y="10"/>
                    <a:pt x="13" y="10"/>
                    <a:pt x="13" y="9"/>
                  </a:cubicBezTo>
                  <a:cubicBezTo>
                    <a:pt x="13" y="9"/>
                    <a:pt x="12" y="9"/>
                    <a:pt x="12" y="10"/>
                  </a:cubicBezTo>
                  <a:cubicBezTo>
                    <a:pt x="12" y="10"/>
                    <a:pt x="11" y="10"/>
                    <a:pt x="11" y="10"/>
                  </a:cubicBezTo>
                  <a:close/>
                  <a:moveTo>
                    <a:pt x="19" y="10"/>
                  </a:moveTo>
                  <a:cubicBezTo>
                    <a:pt x="20" y="10"/>
                    <a:pt x="20" y="10"/>
                    <a:pt x="21" y="10"/>
                  </a:cubicBezTo>
                  <a:cubicBezTo>
                    <a:pt x="21" y="9"/>
                    <a:pt x="21" y="9"/>
                    <a:pt x="21" y="8"/>
                  </a:cubicBezTo>
                  <a:cubicBezTo>
                    <a:pt x="21" y="8"/>
                    <a:pt x="20" y="8"/>
                    <a:pt x="20" y="9"/>
                  </a:cubicBezTo>
                  <a:cubicBezTo>
                    <a:pt x="20" y="9"/>
                    <a:pt x="19" y="9"/>
                    <a:pt x="19" y="10"/>
                  </a:cubicBezTo>
                  <a:close/>
                  <a:moveTo>
                    <a:pt x="30" y="10"/>
                  </a:moveTo>
                  <a:cubicBezTo>
                    <a:pt x="30" y="9"/>
                    <a:pt x="30" y="9"/>
                    <a:pt x="30" y="8"/>
                  </a:cubicBezTo>
                  <a:cubicBezTo>
                    <a:pt x="30" y="8"/>
                    <a:pt x="29" y="7"/>
                    <a:pt x="28" y="8"/>
                  </a:cubicBezTo>
                  <a:cubicBezTo>
                    <a:pt x="28" y="9"/>
                    <a:pt x="29" y="10"/>
                    <a:pt x="30" y="10"/>
                  </a:cubicBezTo>
                  <a:close/>
                  <a:moveTo>
                    <a:pt x="19" y="9"/>
                  </a:moveTo>
                  <a:cubicBezTo>
                    <a:pt x="19" y="9"/>
                    <a:pt x="19" y="8"/>
                    <a:pt x="19" y="7"/>
                  </a:cubicBezTo>
                  <a:cubicBezTo>
                    <a:pt x="19" y="7"/>
                    <a:pt x="19" y="7"/>
                    <a:pt x="18" y="7"/>
                  </a:cubicBezTo>
                  <a:cubicBezTo>
                    <a:pt x="18" y="7"/>
                    <a:pt x="18" y="8"/>
                    <a:pt x="18" y="8"/>
                  </a:cubicBezTo>
                  <a:cubicBezTo>
                    <a:pt x="18" y="9"/>
                    <a:pt x="18" y="9"/>
                    <a:pt x="19" y="9"/>
                  </a:cubicBezTo>
                  <a:close/>
                  <a:moveTo>
                    <a:pt x="31" y="7"/>
                  </a:moveTo>
                  <a:cubicBezTo>
                    <a:pt x="31" y="6"/>
                    <a:pt x="31" y="6"/>
                    <a:pt x="31" y="6"/>
                  </a:cubicBezTo>
                  <a:cubicBezTo>
                    <a:pt x="30" y="6"/>
                    <a:pt x="30" y="6"/>
                    <a:pt x="29" y="6"/>
                  </a:cubicBezTo>
                  <a:cubicBezTo>
                    <a:pt x="29" y="6"/>
                    <a:pt x="29" y="7"/>
                    <a:pt x="30" y="7"/>
                  </a:cubicBezTo>
                  <a:cubicBezTo>
                    <a:pt x="30" y="7"/>
                    <a:pt x="31" y="7"/>
                    <a:pt x="31" y="7"/>
                  </a:cubicBezTo>
                  <a:close/>
                  <a:moveTo>
                    <a:pt x="26" y="8"/>
                  </a:moveTo>
                  <a:cubicBezTo>
                    <a:pt x="25" y="8"/>
                    <a:pt x="25" y="8"/>
                    <a:pt x="24" y="8"/>
                  </a:cubicBezTo>
                  <a:cubicBezTo>
                    <a:pt x="24" y="9"/>
                    <a:pt x="24" y="9"/>
                    <a:pt x="24" y="9"/>
                  </a:cubicBezTo>
                  <a:cubicBezTo>
                    <a:pt x="25" y="9"/>
                    <a:pt x="25" y="9"/>
                    <a:pt x="25" y="9"/>
                  </a:cubicBezTo>
                  <a:cubicBezTo>
                    <a:pt x="26" y="9"/>
                    <a:pt x="26" y="9"/>
                    <a:pt x="26" y="9"/>
                  </a:cubicBezTo>
                  <a:cubicBezTo>
                    <a:pt x="27" y="8"/>
                    <a:pt x="27" y="8"/>
                    <a:pt x="27" y="8"/>
                  </a:cubicBezTo>
                  <a:cubicBezTo>
                    <a:pt x="27" y="7"/>
                    <a:pt x="26" y="7"/>
                    <a:pt x="26" y="6"/>
                  </a:cubicBezTo>
                  <a:cubicBezTo>
                    <a:pt x="26" y="5"/>
                    <a:pt x="25" y="5"/>
                    <a:pt x="25" y="5"/>
                  </a:cubicBezTo>
                  <a:cubicBezTo>
                    <a:pt x="24" y="5"/>
                    <a:pt x="24" y="5"/>
                    <a:pt x="24" y="5"/>
                  </a:cubicBezTo>
                  <a:cubicBezTo>
                    <a:pt x="25" y="6"/>
                    <a:pt x="25" y="6"/>
                    <a:pt x="25" y="6"/>
                  </a:cubicBezTo>
                  <a:cubicBezTo>
                    <a:pt x="25" y="6"/>
                    <a:pt x="25" y="7"/>
                    <a:pt x="26" y="7"/>
                  </a:cubicBezTo>
                  <a:cubicBezTo>
                    <a:pt x="26" y="7"/>
                    <a:pt x="26" y="8"/>
                    <a:pt x="26" y="8"/>
                  </a:cubicBezTo>
                  <a:close/>
                  <a:moveTo>
                    <a:pt x="17" y="6"/>
                  </a:moveTo>
                  <a:cubicBezTo>
                    <a:pt x="18" y="6"/>
                    <a:pt x="18" y="6"/>
                    <a:pt x="18" y="5"/>
                  </a:cubicBezTo>
                  <a:cubicBezTo>
                    <a:pt x="18" y="5"/>
                    <a:pt x="17" y="5"/>
                    <a:pt x="17" y="5"/>
                  </a:cubicBezTo>
                  <a:cubicBezTo>
                    <a:pt x="16" y="5"/>
                    <a:pt x="16" y="5"/>
                    <a:pt x="16" y="6"/>
                  </a:cubicBezTo>
                  <a:cubicBezTo>
                    <a:pt x="16" y="6"/>
                    <a:pt x="17" y="7"/>
                    <a:pt x="17" y="6"/>
                  </a:cubicBezTo>
                  <a:close/>
                  <a:moveTo>
                    <a:pt x="5" y="5"/>
                  </a:moveTo>
                  <a:cubicBezTo>
                    <a:pt x="5" y="5"/>
                    <a:pt x="5" y="5"/>
                    <a:pt x="6" y="6"/>
                  </a:cubicBezTo>
                  <a:cubicBezTo>
                    <a:pt x="6" y="6"/>
                    <a:pt x="6" y="6"/>
                    <a:pt x="6" y="6"/>
                  </a:cubicBezTo>
                  <a:cubicBezTo>
                    <a:pt x="7" y="6"/>
                    <a:pt x="7" y="6"/>
                    <a:pt x="7" y="6"/>
                  </a:cubicBezTo>
                  <a:cubicBezTo>
                    <a:pt x="7" y="5"/>
                    <a:pt x="7" y="5"/>
                    <a:pt x="7" y="5"/>
                  </a:cubicBezTo>
                  <a:lnTo>
                    <a:pt x="5" y="5"/>
                  </a:lnTo>
                  <a:close/>
                  <a:moveTo>
                    <a:pt x="34" y="6"/>
                  </a:moveTo>
                  <a:cubicBezTo>
                    <a:pt x="35" y="6"/>
                    <a:pt x="35" y="5"/>
                    <a:pt x="35" y="5"/>
                  </a:cubicBezTo>
                  <a:cubicBezTo>
                    <a:pt x="35" y="4"/>
                    <a:pt x="35" y="4"/>
                    <a:pt x="34" y="4"/>
                  </a:cubicBezTo>
                  <a:cubicBezTo>
                    <a:pt x="34" y="4"/>
                    <a:pt x="34" y="4"/>
                    <a:pt x="34" y="5"/>
                  </a:cubicBezTo>
                  <a:cubicBezTo>
                    <a:pt x="34" y="5"/>
                    <a:pt x="34" y="6"/>
                    <a:pt x="34" y="6"/>
                  </a:cubicBezTo>
                  <a:close/>
                  <a:moveTo>
                    <a:pt x="11" y="1"/>
                  </a:moveTo>
                  <a:cubicBezTo>
                    <a:pt x="11" y="2"/>
                    <a:pt x="11" y="2"/>
                    <a:pt x="12" y="2"/>
                  </a:cubicBezTo>
                  <a:cubicBezTo>
                    <a:pt x="12" y="3"/>
                    <a:pt x="12" y="3"/>
                    <a:pt x="13" y="3"/>
                  </a:cubicBezTo>
                  <a:cubicBezTo>
                    <a:pt x="13" y="3"/>
                    <a:pt x="14" y="3"/>
                    <a:pt x="14" y="2"/>
                  </a:cubicBezTo>
                  <a:cubicBezTo>
                    <a:pt x="15" y="2"/>
                    <a:pt x="15" y="2"/>
                    <a:pt x="15" y="1"/>
                  </a:cubicBezTo>
                  <a:cubicBezTo>
                    <a:pt x="14" y="1"/>
                    <a:pt x="14" y="1"/>
                    <a:pt x="13" y="1"/>
                  </a:cubicBezTo>
                  <a:cubicBezTo>
                    <a:pt x="12" y="1"/>
                    <a:pt x="12" y="1"/>
                    <a:pt x="11" y="1"/>
                  </a:cubicBezTo>
                  <a:close/>
                  <a:moveTo>
                    <a:pt x="5" y="38"/>
                  </a:moveTo>
                  <a:cubicBezTo>
                    <a:pt x="5" y="38"/>
                    <a:pt x="5" y="39"/>
                    <a:pt x="5" y="39"/>
                  </a:cubicBezTo>
                  <a:cubicBezTo>
                    <a:pt x="5" y="39"/>
                    <a:pt x="5" y="39"/>
                    <a:pt x="5" y="39"/>
                  </a:cubicBezTo>
                  <a:cubicBezTo>
                    <a:pt x="6" y="39"/>
                    <a:pt x="6" y="40"/>
                    <a:pt x="6" y="40"/>
                  </a:cubicBezTo>
                  <a:cubicBezTo>
                    <a:pt x="6" y="40"/>
                    <a:pt x="6" y="40"/>
                    <a:pt x="6" y="41"/>
                  </a:cubicBezTo>
                  <a:cubicBezTo>
                    <a:pt x="6" y="40"/>
                    <a:pt x="5" y="41"/>
                    <a:pt x="5" y="41"/>
                  </a:cubicBezTo>
                  <a:cubicBezTo>
                    <a:pt x="5" y="41"/>
                    <a:pt x="5" y="41"/>
                    <a:pt x="4" y="41"/>
                  </a:cubicBezTo>
                  <a:cubicBezTo>
                    <a:pt x="4" y="42"/>
                    <a:pt x="4" y="42"/>
                    <a:pt x="4" y="42"/>
                  </a:cubicBezTo>
                  <a:cubicBezTo>
                    <a:pt x="4" y="42"/>
                    <a:pt x="3" y="42"/>
                    <a:pt x="3" y="42"/>
                  </a:cubicBezTo>
                  <a:cubicBezTo>
                    <a:pt x="3" y="41"/>
                    <a:pt x="3" y="41"/>
                    <a:pt x="3" y="41"/>
                  </a:cubicBezTo>
                  <a:cubicBezTo>
                    <a:pt x="4" y="41"/>
                    <a:pt x="4" y="41"/>
                    <a:pt x="4" y="41"/>
                  </a:cubicBezTo>
                  <a:cubicBezTo>
                    <a:pt x="4" y="40"/>
                    <a:pt x="3" y="40"/>
                    <a:pt x="3" y="40"/>
                  </a:cubicBezTo>
                  <a:cubicBezTo>
                    <a:pt x="2" y="40"/>
                    <a:pt x="1" y="40"/>
                    <a:pt x="0" y="40"/>
                  </a:cubicBezTo>
                  <a:lnTo>
                    <a:pt x="0" y="3"/>
                  </a:lnTo>
                  <a:cubicBezTo>
                    <a:pt x="1" y="3"/>
                    <a:pt x="1" y="3"/>
                    <a:pt x="1" y="3"/>
                  </a:cubicBezTo>
                  <a:cubicBezTo>
                    <a:pt x="1" y="3"/>
                    <a:pt x="1" y="3"/>
                    <a:pt x="2" y="3"/>
                  </a:cubicBezTo>
                  <a:cubicBezTo>
                    <a:pt x="2" y="2"/>
                    <a:pt x="1" y="2"/>
                    <a:pt x="1" y="2"/>
                  </a:cubicBezTo>
                  <a:cubicBezTo>
                    <a:pt x="0" y="1"/>
                    <a:pt x="0" y="1"/>
                    <a:pt x="0" y="0"/>
                  </a:cubicBezTo>
                  <a:lnTo>
                    <a:pt x="17" y="0"/>
                  </a:lnTo>
                  <a:cubicBezTo>
                    <a:pt x="17" y="0"/>
                    <a:pt x="16" y="1"/>
                    <a:pt x="16" y="1"/>
                  </a:cubicBezTo>
                  <a:cubicBezTo>
                    <a:pt x="16" y="1"/>
                    <a:pt x="16" y="1"/>
                    <a:pt x="16" y="1"/>
                  </a:cubicBezTo>
                  <a:cubicBezTo>
                    <a:pt x="17" y="2"/>
                    <a:pt x="18" y="2"/>
                    <a:pt x="18" y="1"/>
                  </a:cubicBezTo>
                  <a:cubicBezTo>
                    <a:pt x="19" y="1"/>
                    <a:pt x="20" y="1"/>
                    <a:pt x="20" y="0"/>
                  </a:cubicBezTo>
                  <a:cubicBezTo>
                    <a:pt x="21" y="1"/>
                    <a:pt x="21" y="1"/>
                    <a:pt x="21" y="2"/>
                  </a:cubicBezTo>
                  <a:cubicBezTo>
                    <a:pt x="21" y="3"/>
                    <a:pt x="22" y="4"/>
                    <a:pt x="22" y="5"/>
                  </a:cubicBezTo>
                  <a:cubicBezTo>
                    <a:pt x="23" y="5"/>
                    <a:pt x="23" y="4"/>
                    <a:pt x="23" y="4"/>
                  </a:cubicBezTo>
                  <a:cubicBezTo>
                    <a:pt x="23" y="3"/>
                    <a:pt x="22" y="3"/>
                    <a:pt x="23" y="2"/>
                  </a:cubicBezTo>
                  <a:cubicBezTo>
                    <a:pt x="24" y="0"/>
                    <a:pt x="26" y="0"/>
                    <a:pt x="30" y="0"/>
                  </a:cubicBezTo>
                  <a:cubicBezTo>
                    <a:pt x="29" y="0"/>
                    <a:pt x="29" y="1"/>
                    <a:pt x="29" y="1"/>
                  </a:cubicBezTo>
                  <a:cubicBezTo>
                    <a:pt x="29" y="2"/>
                    <a:pt x="30" y="2"/>
                    <a:pt x="30" y="2"/>
                  </a:cubicBezTo>
                  <a:cubicBezTo>
                    <a:pt x="31" y="2"/>
                    <a:pt x="31" y="2"/>
                    <a:pt x="31" y="2"/>
                  </a:cubicBezTo>
                  <a:cubicBezTo>
                    <a:pt x="31" y="1"/>
                    <a:pt x="31" y="1"/>
                    <a:pt x="31" y="0"/>
                  </a:cubicBezTo>
                  <a:lnTo>
                    <a:pt x="40" y="0"/>
                  </a:lnTo>
                  <a:cubicBezTo>
                    <a:pt x="40" y="2"/>
                    <a:pt x="40" y="3"/>
                    <a:pt x="40" y="4"/>
                  </a:cubicBezTo>
                  <a:cubicBezTo>
                    <a:pt x="39" y="4"/>
                    <a:pt x="40" y="5"/>
                    <a:pt x="40" y="6"/>
                  </a:cubicBezTo>
                  <a:cubicBezTo>
                    <a:pt x="40" y="6"/>
                    <a:pt x="40" y="6"/>
                    <a:pt x="39" y="6"/>
                  </a:cubicBezTo>
                  <a:cubicBezTo>
                    <a:pt x="38" y="6"/>
                    <a:pt x="38" y="6"/>
                    <a:pt x="37" y="6"/>
                  </a:cubicBezTo>
                  <a:cubicBezTo>
                    <a:pt x="37" y="5"/>
                    <a:pt x="37" y="5"/>
                    <a:pt x="37" y="5"/>
                  </a:cubicBezTo>
                  <a:cubicBezTo>
                    <a:pt x="37" y="5"/>
                    <a:pt x="37" y="4"/>
                    <a:pt x="37" y="4"/>
                  </a:cubicBezTo>
                  <a:cubicBezTo>
                    <a:pt x="37" y="4"/>
                    <a:pt x="37" y="4"/>
                    <a:pt x="37" y="4"/>
                  </a:cubicBezTo>
                  <a:cubicBezTo>
                    <a:pt x="38" y="3"/>
                    <a:pt x="37" y="3"/>
                    <a:pt x="37" y="3"/>
                  </a:cubicBezTo>
                  <a:cubicBezTo>
                    <a:pt x="36" y="3"/>
                    <a:pt x="36" y="4"/>
                    <a:pt x="35" y="4"/>
                  </a:cubicBezTo>
                  <a:cubicBezTo>
                    <a:pt x="35" y="5"/>
                    <a:pt x="35" y="6"/>
                    <a:pt x="35" y="7"/>
                  </a:cubicBezTo>
                  <a:cubicBezTo>
                    <a:pt x="35" y="7"/>
                    <a:pt x="36" y="7"/>
                    <a:pt x="36" y="7"/>
                  </a:cubicBezTo>
                  <a:cubicBezTo>
                    <a:pt x="36" y="6"/>
                    <a:pt x="36" y="6"/>
                    <a:pt x="36" y="6"/>
                  </a:cubicBezTo>
                  <a:cubicBezTo>
                    <a:pt x="37" y="6"/>
                    <a:pt x="37" y="7"/>
                    <a:pt x="37" y="7"/>
                  </a:cubicBezTo>
                  <a:cubicBezTo>
                    <a:pt x="38" y="8"/>
                    <a:pt x="38" y="9"/>
                    <a:pt x="38" y="9"/>
                  </a:cubicBezTo>
                  <a:cubicBezTo>
                    <a:pt x="39" y="9"/>
                    <a:pt x="39" y="9"/>
                    <a:pt x="39" y="9"/>
                  </a:cubicBezTo>
                  <a:cubicBezTo>
                    <a:pt x="39" y="9"/>
                    <a:pt x="39" y="9"/>
                    <a:pt x="39" y="8"/>
                  </a:cubicBezTo>
                  <a:cubicBezTo>
                    <a:pt x="40" y="8"/>
                    <a:pt x="40" y="8"/>
                    <a:pt x="40" y="8"/>
                  </a:cubicBezTo>
                  <a:cubicBezTo>
                    <a:pt x="40" y="8"/>
                    <a:pt x="40" y="8"/>
                    <a:pt x="40" y="8"/>
                  </a:cubicBezTo>
                  <a:lnTo>
                    <a:pt x="40" y="38"/>
                  </a:lnTo>
                  <a:cubicBezTo>
                    <a:pt x="40" y="38"/>
                    <a:pt x="39" y="38"/>
                    <a:pt x="39" y="38"/>
                  </a:cubicBezTo>
                  <a:cubicBezTo>
                    <a:pt x="39" y="38"/>
                    <a:pt x="39" y="39"/>
                    <a:pt x="38" y="39"/>
                  </a:cubicBezTo>
                  <a:cubicBezTo>
                    <a:pt x="38" y="40"/>
                    <a:pt x="39" y="41"/>
                    <a:pt x="40" y="41"/>
                  </a:cubicBezTo>
                  <a:cubicBezTo>
                    <a:pt x="40" y="42"/>
                    <a:pt x="39" y="43"/>
                    <a:pt x="39" y="44"/>
                  </a:cubicBezTo>
                  <a:lnTo>
                    <a:pt x="37" y="44"/>
                  </a:lnTo>
                  <a:cubicBezTo>
                    <a:pt x="37" y="43"/>
                    <a:pt x="37" y="43"/>
                    <a:pt x="37" y="43"/>
                  </a:cubicBezTo>
                  <a:cubicBezTo>
                    <a:pt x="38" y="43"/>
                    <a:pt x="38" y="42"/>
                    <a:pt x="37" y="42"/>
                  </a:cubicBezTo>
                  <a:cubicBezTo>
                    <a:pt x="36" y="42"/>
                    <a:pt x="36" y="42"/>
                    <a:pt x="36" y="44"/>
                  </a:cubicBezTo>
                  <a:cubicBezTo>
                    <a:pt x="34" y="44"/>
                    <a:pt x="31" y="44"/>
                    <a:pt x="29" y="43"/>
                  </a:cubicBezTo>
                  <a:cubicBezTo>
                    <a:pt x="27" y="43"/>
                    <a:pt x="25" y="43"/>
                    <a:pt x="24" y="44"/>
                  </a:cubicBezTo>
                  <a:cubicBezTo>
                    <a:pt x="23" y="43"/>
                    <a:pt x="22" y="43"/>
                    <a:pt x="22" y="43"/>
                  </a:cubicBezTo>
                  <a:cubicBezTo>
                    <a:pt x="21" y="43"/>
                    <a:pt x="20" y="43"/>
                    <a:pt x="18" y="44"/>
                  </a:cubicBezTo>
                  <a:cubicBezTo>
                    <a:pt x="17" y="44"/>
                    <a:pt x="16" y="44"/>
                    <a:pt x="15" y="44"/>
                  </a:cubicBezTo>
                  <a:cubicBezTo>
                    <a:pt x="15" y="44"/>
                    <a:pt x="14" y="43"/>
                    <a:pt x="14" y="42"/>
                  </a:cubicBezTo>
                  <a:cubicBezTo>
                    <a:pt x="13" y="44"/>
                    <a:pt x="11" y="44"/>
                    <a:pt x="8" y="44"/>
                  </a:cubicBezTo>
                  <a:cubicBezTo>
                    <a:pt x="9" y="43"/>
                    <a:pt x="9" y="42"/>
                    <a:pt x="9" y="42"/>
                  </a:cubicBezTo>
                  <a:cubicBezTo>
                    <a:pt x="8" y="41"/>
                    <a:pt x="8" y="41"/>
                    <a:pt x="8" y="40"/>
                  </a:cubicBezTo>
                  <a:cubicBezTo>
                    <a:pt x="7" y="40"/>
                    <a:pt x="7" y="39"/>
                    <a:pt x="6" y="39"/>
                  </a:cubicBezTo>
                  <a:cubicBezTo>
                    <a:pt x="6" y="39"/>
                    <a:pt x="6" y="38"/>
                    <a:pt x="5" y="38"/>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96" name="Freeform 90">
              <a:extLst>
                <a:ext uri="{FF2B5EF4-FFF2-40B4-BE49-F238E27FC236}">
                  <a16:creationId xmlns:a16="http://schemas.microsoft.com/office/drawing/2014/main" id="{EF85FD7E-9EA4-4107-9F41-78F517C33421}"/>
                </a:ext>
              </a:extLst>
            </p:cNvPr>
            <p:cNvSpPr>
              <a:spLocks noEditPoints="1"/>
            </p:cNvSpPr>
            <p:nvPr/>
          </p:nvSpPr>
          <p:spPr bwMode="auto">
            <a:xfrm>
              <a:off x="6312348" y="1609538"/>
              <a:ext cx="105815" cy="182001"/>
            </a:xfrm>
            <a:custGeom>
              <a:avLst/>
              <a:gdLst>
                <a:gd name="T0" fmla="*/ 67 w 131"/>
                <a:gd name="T1" fmla="*/ 214 h 222"/>
                <a:gd name="T2" fmla="*/ 44 w 131"/>
                <a:gd name="T3" fmla="*/ 219 h 222"/>
                <a:gd name="T4" fmla="*/ 60 w 131"/>
                <a:gd name="T5" fmla="*/ 221 h 222"/>
                <a:gd name="T6" fmla="*/ 65 w 131"/>
                <a:gd name="T7" fmla="*/ 218 h 222"/>
                <a:gd name="T8" fmla="*/ 82 w 131"/>
                <a:gd name="T9" fmla="*/ 216 h 222"/>
                <a:gd name="T10" fmla="*/ 74 w 131"/>
                <a:gd name="T11" fmla="*/ 211 h 222"/>
                <a:gd name="T12" fmla="*/ 86 w 131"/>
                <a:gd name="T13" fmla="*/ 210 h 222"/>
                <a:gd name="T14" fmla="*/ 72 w 131"/>
                <a:gd name="T15" fmla="*/ 210 h 222"/>
                <a:gd name="T16" fmla="*/ 108 w 131"/>
                <a:gd name="T17" fmla="*/ 209 h 222"/>
                <a:gd name="T18" fmla="*/ 76 w 131"/>
                <a:gd name="T19" fmla="*/ 209 h 222"/>
                <a:gd name="T20" fmla="*/ 92 w 131"/>
                <a:gd name="T21" fmla="*/ 208 h 222"/>
                <a:gd name="T22" fmla="*/ 24 w 131"/>
                <a:gd name="T23" fmla="*/ 207 h 222"/>
                <a:gd name="T24" fmla="*/ 86 w 131"/>
                <a:gd name="T25" fmla="*/ 206 h 222"/>
                <a:gd name="T26" fmla="*/ 67 w 131"/>
                <a:gd name="T27" fmla="*/ 205 h 222"/>
                <a:gd name="T28" fmla="*/ 103 w 131"/>
                <a:gd name="T29" fmla="*/ 205 h 222"/>
                <a:gd name="T30" fmla="*/ 83 w 131"/>
                <a:gd name="T31" fmla="*/ 204 h 222"/>
                <a:gd name="T32" fmla="*/ 98 w 131"/>
                <a:gd name="T33" fmla="*/ 204 h 222"/>
                <a:gd name="T34" fmla="*/ 105 w 131"/>
                <a:gd name="T35" fmla="*/ 200 h 222"/>
                <a:gd name="T36" fmla="*/ 97 w 131"/>
                <a:gd name="T37" fmla="*/ 194 h 222"/>
                <a:gd name="T38" fmla="*/ 102 w 131"/>
                <a:gd name="T39" fmla="*/ 200 h 222"/>
                <a:gd name="T40" fmla="*/ 111 w 131"/>
                <a:gd name="T41" fmla="*/ 193 h 222"/>
                <a:gd name="T42" fmla="*/ 112 w 131"/>
                <a:gd name="T43" fmla="*/ 192 h 222"/>
                <a:gd name="T44" fmla="*/ 55 w 131"/>
                <a:gd name="T45" fmla="*/ 190 h 222"/>
                <a:gd name="T46" fmla="*/ 105 w 131"/>
                <a:gd name="T47" fmla="*/ 188 h 222"/>
                <a:gd name="T48" fmla="*/ 107 w 131"/>
                <a:gd name="T49" fmla="*/ 164 h 222"/>
                <a:gd name="T50" fmla="*/ 96 w 131"/>
                <a:gd name="T51" fmla="*/ 137 h 222"/>
                <a:gd name="T52" fmla="*/ 111 w 131"/>
                <a:gd name="T53" fmla="*/ 79 h 222"/>
                <a:gd name="T54" fmla="*/ 15 w 131"/>
                <a:gd name="T55" fmla="*/ 52 h 222"/>
                <a:gd name="T56" fmla="*/ 17 w 131"/>
                <a:gd name="T57" fmla="*/ 45 h 222"/>
                <a:gd name="T58" fmla="*/ 26 w 131"/>
                <a:gd name="T59" fmla="*/ 41 h 222"/>
                <a:gd name="T60" fmla="*/ 33 w 131"/>
                <a:gd name="T61" fmla="*/ 31 h 222"/>
                <a:gd name="T62" fmla="*/ 25 w 131"/>
                <a:gd name="T63" fmla="*/ 27 h 222"/>
                <a:gd name="T64" fmla="*/ 63 w 131"/>
                <a:gd name="T65" fmla="*/ 24 h 222"/>
                <a:gd name="T66" fmla="*/ 40 w 131"/>
                <a:gd name="T67" fmla="*/ 21 h 222"/>
                <a:gd name="T68" fmla="*/ 66 w 131"/>
                <a:gd name="T69" fmla="*/ 18 h 222"/>
                <a:gd name="T70" fmla="*/ 43 w 131"/>
                <a:gd name="T71" fmla="*/ 17 h 222"/>
                <a:gd name="T72" fmla="*/ 67 w 131"/>
                <a:gd name="T73" fmla="*/ 16 h 222"/>
                <a:gd name="T74" fmla="*/ 66 w 131"/>
                <a:gd name="T75" fmla="*/ 14 h 222"/>
                <a:gd name="T76" fmla="*/ 63 w 131"/>
                <a:gd name="T77" fmla="*/ 13 h 222"/>
                <a:gd name="T78" fmla="*/ 96 w 131"/>
                <a:gd name="T79" fmla="*/ 11 h 222"/>
                <a:gd name="T80" fmla="*/ 59 w 131"/>
                <a:gd name="T81" fmla="*/ 5 h 222"/>
                <a:gd name="T82" fmla="*/ 65 w 131"/>
                <a:gd name="T83" fmla="*/ 4 h 222"/>
                <a:gd name="T84" fmla="*/ 113 w 131"/>
                <a:gd name="T85" fmla="*/ 98 h 222"/>
                <a:gd name="T86" fmla="*/ 65 w 131"/>
                <a:gd name="T87" fmla="*/ 36 h 222"/>
                <a:gd name="T88" fmla="*/ 66 w 131"/>
                <a:gd name="T89" fmla="*/ 186 h 222"/>
                <a:gd name="T90" fmla="*/ 126 w 131"/>
                <a:gd name="T91" fmla="*/ 187 h 222"/>
                <a:gd name="T92" fmla="*/ 106 w 131"/>
                <a:gd name="T93" fmla="*/ 211 h 222"/>
                <a:gd name="T94" fmla="*/ 92 w 131"/>
                <a:gd name="T95" fmla="*/ 217 h 222"/>
                <a:gd name="T96" fmla="*/ 93 w 131"/>
                <a:gd name="T97" fmla="*/ 215 h 222"/>
                <a:gd name="T98" fmla="*/ 56 w 131"/>
                <a:gd name="T99" fmla="*/ 220 h 222"/>
                <a:gd name="T100" fmla="*/ 69 w 131"/>
                <a:gd name="T101" fmla="*/ 216 h 222"/>
                <a:gd name="T102" fmla="*/ 71 w 131"/>
                <a:gd name="T103" fmla="*/ 213 h 222"/>
                <a:gd name="T104" fmla="*/ 58 w 131"/>
                <a:gd name="T105" fmla="*/ 211 h 222"/>
                <a:gd name="T106" fmla="*/ 51 w 131"/>
                <a:gd name="T107" fmla="*/ 214 h 222"/>
                <a:gd name="T108" fmla="*/ 42 w 131"/>
                <a:gd name="T109" fmla="*/ 211 h 222"/>
                <a:gd name="T110" fmla="*/ 33 w 131"/>
                <a:gd name="T111" fmla="*/ 211 h 222"/>
                <a:gd name="T112" fmla="*/ 21 w 131"/>
                <a:gd name="T113" fmla="*/ 211 h 222"/>
                <a:gd name="T114" fmla="*/ 18 w 131"/>
                <a:gd name="T115" fmla="*/ 16 h 222"/>
                <a:gd name="T116" fmla="*/ 117 w 131"/>
                <a:gd name="T117" fmla="*/ 2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1" h="222">
                  <a:moveTo>
                    <a:pt x="40" y="213"/>
                  </a:moveTo>
                  <a:cubicBezTo>
                    <a:pt x="40" y="212"/>
                    <a:pt x="40" y="212"/>
                    <a:pt x="40" y="212"/>
                  </a:cubicBezTo>
                  <a:cubicBezTo>
                    <a:pt x="40" y="212"/>
                    <a:pt x="40" y="212"/>
                    <a:pt x="41" y="212"/>
                  </a:cubicBezTo>
                  <a:cubicBezTo>
                    <a:pt x="41" y="212"/>
                    <a:pt x="41" y="212"/>
                    <a:pt x="40" y="212"/>
                  </a:cubicBezTo>
                  <a:cubicBezTo>
                    <a:pt x="40" y="213"/>
                    <a:pt x="40" y="213"/>
                    <a:pt x="40" y="213"/>
                  </a:cubicBezTo>
                  <a:close/>
                  <a:moveTo>
                    <a:pt x="44" y="213"/>
                  </a:moveTo>
                  <a:cubicBezTo>
                    <a:pt x="45" y="213"/>
                    <a:pt x="45" y="213"/>
                    <a:pt x="45" y="213"/>
                  </a:cubicBezTo>
                  <a:cubicBezTo>
                    <a:pt x="45" y="214"/>
                    <a:pt x="45" y="214"/>
                    <a:pt x="44" y="214"/>
                  </a:cubicBezTo>
                  <a:cubicBezTo>
                    <a:pt x="44" y="214"/>
                    <a:pt x="44" y="214"/>
                    <a:pt x="44" y="213"/>
                  </a:cubicBezTo>
                  <a:cubicBezTo>
                    <a:pt x="44" y="213"/>
                    <a:pt x="44" y="213"/>
                    <a:pt x="44" y="213"/>
                  </a:cubicBezTo>
                  <a:close/>
                  <a:moveTo>
                    <a:pt x="67" y="214"/>
                  </a:moveTo>
                  <a:cubicBezTo>
                    <a:pt x="67" y="213"/>
                    <a:pt x="68" y="213"/>
                    <a:pt x="68" y="213"/>
                  </a:cubicBezTo>
                  <a:cubicBezTo>
                    <a:pt x="69" y="213"/>
                    <a:pt x="69" y="213"/>
                    <a:pt x="69" y="214"/>
                  </a:cubicBezTo>
                  <a:lnTo>
                    <a:pt x="67" y="214"/>
                  </a:lnTo>
                  <a:close/>
                  <a:moveTo>
                    <a:pt x="61" y="214"/>
                  </a:moveTo>
                  <a:cubicBezTo>
                    <a:pt x="61" y="214"/>
                    <a:pt x="61" y="214"/>
                    <a:pt x="62" y="214"/>
                  </a:cubicBezTo>
                  <a:cubicBezTo>
                    <a:pt x="62" y="214"/>
                    <a:pt x="62" y="214"/>
                    <a:pt x="62" y="214"/>
                  </a:cubicBezTo>
                  <a:cubicBezTo>
                    <a:pt x="62" y="214"/>
                    <a:pt x="62" y="214"/>
                    <a:pt x="62" y="214"/>
                  </a:cubicBezTo>
                  <a:cubicBezTo>
                    <a:pt x="62" y="214"/>
                    <a:pt x="61" y="214"/>
                    <a:pt x="61" y="214"/>
                  </a:cubicBezTo>
                  <a:close/>
                  <a:moveTo>
                    <a:pt x="55" y="218"/>
                  </a:moveTo>
                  <a:cubicBezTo>
                    <a:pt x="55" y="219"/>
                    <a:pt x="55" y="220"/>
                    <a:pt x="54" y="220"/>
                  </a:cubicBezTo>
                  <a:cubicBezTo>
                    <a:pt x="54" y="220"/>
                    <a:pt x="53" y="220"/>
                    <a:pt x="53" y="220"/>
                  </a:cubicBezTo>
                  <a:cubicBezTo>
                    <a:pt x="52" y="220"/>
                    <a:pt x="52" y="220"/>
                    <a:pt x="51" y="220"/>
                  </a:cubicBezTo>
                  <a:cubicBezTo>
                    <a:pt x="51" y="220"/>
                    <a:pt x="51" y="220"/>
                    <a:pt x="51" y="221"/>
                  </a:cubicBezTo>
                  <a:cubicBezTo>
                    <a:pt x="51" y="221"/>
                    <a:pt x="50" y="221"/>
                    <a:pt x="50" y="221"/>
                  </a:cubicBezTo>
                  <a:cubicBezTo>
                    <a:pt x="49" y="221"/>
                    <a:pt x="48" y="221"/>
                    <a:pt x="47" y="221"/>
                  </a:cubicBezTo>
                  <a:cubicBezTo>
                    <a:pt x="47" y="220"/>
                    <a:pt x="46" y="220"/>
                    <a:pt x="45" y="220"/>
                  </a:cubicBezTo>
                  <a:cubicBezTo>
                    <a:pt x="45" y="220"/>
                    <a:pt x="44" y="219"/>
                    <a:pt x="44" y="219"/>
                  </a:cubicBezTo>
                  <a:cubicBezTo>
                    <a:pt x="45" y="219"/>
                    <a:pt x="46" y="219"/>
                    <a:pt x="47" y="219"/>
                  </a:cubicBezTo>
                  <a:cubicBezTo>
                    <a:pt x="48" y="219"/>
                    <a:pt x="49" y="219"/>
                    <a:pt x="50" y="220"/>
                  </a:cubicBezTo>
                  <a:cubicBezTo>
                    <a:pt x="51" y="219"/>
                    <a:pt x="51" y="218"/>
                    <a:pt x="52" y="218"/>
                  </a:cubicBezTo>
                  <a:cubicBezTo>
                    <a:pt x="53" y="219"/>
                    <a:pt x="54" y="219"/>
                    <a:pt x="55" y="218"/>
                  </a:cubicBezTo>
                  <a:close/>
                  <a:moveTo>
                    <a:pt x="82" y="220"/>
                  </a:moveTo>
                  <a:cubicBezTo>
                    <a:pt x="81" y="221"/>
                    <a:pt x="81" y="221"/>
                    <a:pt x="81" y="221"/>
                  </a:cubicBezTo>
                  <a:cubicBezTo>
                    <a:pt x="80" y="221"/>
                    <a:pt x="80" y="221"/>
                    <a:pt x="79" y="221"/>
                  </a:cubicBezTo>
                  <a:cubicBezTo>
                    <a:pt x="79" y="220"/>
                    <a:pt x="79" y="220"/>
                    <a:pt x="80" y="220"/>
                  </a:cubicBezTo>
                  <a:cubicBezTo>
                    <a:pt x="80" y="220"/>
                    <a:pt x="81" y="220"/>
                    <a:pt x="82" y="220"/>
                  </a:cubicBezTo>
                  <a:close/>
                  <a:moveTo>
                    <a:pt x="60" y="221"/>
                  </a:moveTo>
                  <a:cubicBezTo>
                    <a:pt x="60" y="221"/>
                    <a:pt x="60" y="221"/>
                    <a:pt x="61" y="220"/>
                  </a:cubicBezTo>
                  <a:cubicBezTo>
                    <a:pt x="61" y="220"/>
                    <a:pt x="61" y="220"/>
                    <a:pt x="61" y="219"/>
                  </a:cubicBezTo>
                  <a:cubicBezTo>
                    <a:pt x="60" y="219"/>
                    <a:pt x="60" y="219"/>
                    <a:pt x="60" y="220"/>
                  </a:cubicBezTo>
                  <a:cubicBezTo>
                    <a:pt x="59" y="221"/>
                    <a:pt x="59" y="221"/>
                    <a:pt x="60" y="221"/>
                  </a:cubicBezTo>
                  <a:close/>
                  <a:moveTo>
                    <a:pt x="70" y="219"/>
                  </a:moveTo>
                  <a:cubicBezTo>
                    <a:pt x="70" y="219"/>
                    <a:pt x="70" y="218"/>
                    <a:pt x="70" y="218"/>
                  </a:cubicBezTo>
                  <a:cubicBezTo>
                    <a:pt x="70" y="218"/>
                    <a:pt x="70" y="218"/>
                    <a:pt x="70" y="219"/>
                  </a:cubicBezTo>
                  <a:cubicBezTo>
                    <a:pt x="70" y="219"/>
                    <a:pt x="70" y="219"/>
                    <a:pt x="70" y="219"/>
                  </a:cubicBezTo>
                  <a:cubicBezTo>
                    <a:pt x="70" y="219"/>
                    <a:pt x="70" y="219"/>
                    <a:pt x="70" y="219"/>
                  </a:cubicBezTo>
                  <a:close/>
                  <a:moveTo>
                    <a:pt x="68" y="219"/>
                  </a:moveTo>
                  <a:cubicBezTo>
                    <a:pt x="68" y="219"/>
                    <a:pt x="68" y="219"/>
                    <a:pt x="69" y="219"/>
                  </a:cubicBezTo>
                  <a:cubicBezTo>
                    <a:pt x="69" y="219"/>
                    <a:pt x="69" y="219"/>
                    <a:pt x="69" y="218"/>
                  </a:cubicBezTo>
                  <a:cubicBezTo>
                    <a:pt x="69" y="218"/>
                    <a:pt x="69" y="218"/>
                    <a:pt x="69" y="218"/>
                  </a:cubicBezTo>
                  <a:cubicBezTo>
                    <a:pt x="68" y="217"/>
                    <a:pt x="68" y="217"/>
                    <a:pt x="68" y="218"/>
                  </a:cubicBezTo>
                  <a:lnTo>
                    <a:pt x="68" y="219"/>
                  </a:lnTo>
                  <a:close/>
                  <a:moveTo>
                    <a:pt x="64" y="220"/>
                  </a:moveTo>
                  <a:cubicBezTo>
                    <a:pt x="64" y="220"/>
                    <a:pt x="64" y="220"/>
                    <a:pt x="65" y="219"/>
                  </a:cubicBezTo>
                  <a:cubicBezTo>
                    <a:pt x="65" y="219"/>
                    <a:pt x="65" y="219"/>
                    <a:pt x="65" y="218"/>
                  </a:cubicBezTo>
                  <a:cubicBezTo>
                    <a:pt x="65" y="218"/>
                    <a:pt x="64" y="218"/>
                    <a:pt x="64" y="218"/>
                  </a:cubicBezTo>
                  <a:cubicBezTo>
                    <a:pt x="64" y="218"/>
                    <a:pt x="63" y="218"/>
                    <a:pt x="63" y="219"/>
                  </a:cubicBezTo>
                  <a:cubicBezTo>
                    <a:pt x="63" y="219"/>
                    <a:pt x="63" y="219"/>
                    <a:pt x="63" y="220"/>
                  </a:cubicBezTo>
                  <a:cubicBezTo>
                    <a:pt x="63" y="220"/>
                    <a:pt x="63" y="220"/>
                    <a:pt x="64" y="220"/>
                  </a:cubicBezTo>
                  <a:close/>
                  <a:moveTo>
                    <a:pt x="78" y="213"/>
                  </a:moveTo>
                  <a:cubicBezTo>
                    <a:pt x="78" y="214"/>
                    <a:pt x="78" y="214"/>
                    <a:pt x="78" y="214"/>
                  </a:cubicBezTo>
                  <a:cubicBezTo>
                    <a:pt x="78" y="214"/>
                    <a:pt x="78" y="215"/>
                    <a:pt x="79" y="215"/>
                  </a:cubicBezTo>
                  <a:cubicBezTo>
                    <a:pt x="79" y="215"/>
                    <a:pt x="79" y="215"/>
                    <a:pt x="79" y="215"/>
                  </a:cubicBezTo>
                  <a:cubicBezTo>
                    <a:pt x="80" y="215"/>
                    <a:pt x="80" y="215"/>
                    <a:pt x="80" y="216"/>
                  </a:cubicBezTo>
                  <a:cubicBezTo>
                    <a:pt x="80" y="216"/>
                    <a:pt x="80" y="217"/>
                    <a:pt x="80" y="217"/>
                  </a:cubicBezTo>
                  <a:cubicBezTo>
                    <a:pt x="79" y="217"/>
                    <a:pt x="80" y="217"/>
                    <a:pt x="81" y="217"/>
                  </a:cubicBezTo>
                  <a:cubicBezTo>
                    <a:pt x="81" y="217"/>
                    <a:pt x="81" y="217"/>
                    <a:pt x="81" y="217"/>
                  </a:cubicBezTo>
                  <a:cubicBezTo>
                    <a:pt x="81" y="217"/>
                    <a:pt x="81" y="216"/>
                    <a:pt x="81" y="216"/>
                  </a:cubicBezTo>
                  <a:cubicBezTo>
                    <a:pt x="81" y="216"/>
                    <a:pt x="82" y="216"/>
                    <a:pt x="82" y="216"/>
                  </a:cubicBezTo>
                  <a:cubicBezTo>
                    <a:pt x="82" y="216"/>
                    <a:pt x="82" y="216"/>
                    <a:pt x="83" y="216"/>
                  </a:cubicBezTo>
                  <a:cubicBezTo>
                    <a:pt x="83" y="214"/>
                    <a:pt x="82" y="213"/>
                    <a:pt x="81" y="213"/>
                  </a:cubicBezTo>
                  <a:cubicBezTo>
                    <a:pt x="80" y="213"/>
                    <a:pt x="80" y="214"/>
                    <a:pt x="80" y="213"/>
                  </a:cubicBezTo>
                  <a:cubicBezTo>
                    <a:pt x="79" y="213"/>
                    <a:pt x="79" y="213"/>
                    <a:pt x="78" y="213"/>
                  </a:cubicBezTo>
                  <a:close/>
                  <a:moveTo>
                    <a:pt x="76" y="211"/>
                  </a:moveTo>
                  <a:cubicBezTo>
                    <a:pt x="76" y="212"/>
                    <a:pt x="76" y="212"/>
                    <a:pt x="76" y="212"/>
                  </a:cubicBezTo>
                  <a:cubicBezTo>
                    <a:pt x="76" y="212"/>
                    <a:pt x="76" y="212"/>
                    <a:pt x="76" y="212"/>
                  </a:cubicBezTo>
                  <a:cubicBezTo>
                    <a:pt x="76" y="212"/>
                    <a:pt x="76" y="211"/>
                    <a:pt x="76" y="211"/>
                  </a:cubicBezTo>
                  <a:cubicBezTo>
                    <a:pt x="77" y="211"/>
                    <a:pt x="76" y="211"/>
                    <a:pt x="76" y="211"/>
                  </a:cubicBezTo>
                  <a:close/>
                  <a:moveTo>
                    <a:pt x="74" y="211"/>
                  </a:moveTo>
                  <a:cubicBezTo>
                    <a:pt x="74" y="212"/>
                    <a:pt x="73" y="212"/>
                    <a:pt x="74" y="212"/>
                  </a:cubicBezTo>
                  <a:cubicBezTo>
                    <a:pt x="74" y="212"/>
                    <a:pt x="74" y="212"/>
                    <a:pt x="74" y="212"/>
                  </a:cubicBezTo>
                  <a:cubicBezTo>
                    <a:pt x="74" y="212"/>
                    <a:pt x="75" y="212"/>
                    <a:pt x="75" y="212"/>
                  </a:cubicBezTo>
                  <a:cubicBezTo>
                    <a:pt x="75" y="211"/>
                    <a:pt x="75" y="211"/>
                    <a:pt x="74" y="211"/>
                  </a:cubicBezTo>
                  <a:lnTo>
                    <a:pt x="74" y="211"/>
                  </a:lnTo>
                  <a:close/>
                  <a:moveTo>
                    <a:pt x="62" y="211"/>
                  </a:moveTo>
                  <a:cubicBezTo>
                    <a:pt x="61" y="211"/>
                    <a:pt x="61" y="211"/>
                    <a:pt x="61" y="211"/>
                  </a:cubicBezTo>
                  <a:cubicBezTo>
                    <a:pt x="61" y="211"/>
                    <a:pt x="61" y="211"/>
                    <a:pt x="61" y="211"/>
                  </a:cubicBezTo>
                  <a:cubicBezTo>
                    <a:pt x="61" y="211"/>
                    <a:pt x="61" y="212"/>
                    <a:pt x="61" y="212"/>
                  </a:cubicBezTo>
                  <a:cubicBezTo>
                    <a:pt x="61" y="212"/>
                    <a:pt x="61" y="211"/>
                    <a:pt x="62" y="211"/>
                  </a:cubicBezTo>
                  <a:close/>
                  <a:moveTo>
                    <a:pt x="98" y="213"/>
                  </a:moveTo>
                  <a:cubicBezTo>
                    <a:pt x="98" y="212"/>
                    <a:pt x="98" y="212"/>
                    <a:pt x="98" y="211"/>
                  </a:cubicBezTo>
                  <a:cubicBezTo>
                    <a:pt x="98" y="211"/>
                    <a:pt x="97" y="210"/>
                    <a:pt x="97" y="210"/>
                  </a:cubicBezTo>
                  <a:cubicBezTo>
                    <a:pt x="96" y="211"/>
                    <a:pt x="96" y="212"/>
                    <a:pt x="96" y="213"/>
                  </a:cubicBezTo>
                  <a:lnTo>
                    <a:pt x="98" y="213"/>
                  </a:lnTo>
                  <a:close/>
                  <a:moveTo>
                    <a:pt x="85" y="211"/>
                  </a:moveTo>
                  <a:lnTo>
                    <a:pt x="86" y="211"/>
                  </a:lnTo>
                  <a:lnTo>
                    <a:pt x="86" y="210"/>
                  </a:lnTo>
                  <a:lnTo>
                    <a:pt x="85" y="210"/>
                  </a:lnTo>
                  <a:lnTo>
                    <a:pt x="85" y="211"/>
                  </a:lnTo>
                  <a:close/>
                  <a:moveTo>
                    <a:pt x="25" y="210"/>
                  </a:moveTo>
                  <a:cubicBezTo>
                    <a:pt x="25" y="210"/>
                    <a:pt x="24" y="210"/>
                    <a:pt x="24" y="210"/>
                  </a:cubicBezTo>
                  <a:cubicBezTo>
                    <a:pt x="24" y="210"/>
                    <a:pt x="24" y="210"/>
                    <a:pt x="24" y="211"/>
                  </a:cubicBezTo>
                  <a:cubicBezTo>
                    <a:pt x="24" y="211"/>
                    <a:pt x="24" y="211"/>
                    <a:pt x="25" y="210"/>
                  </a:cubicBezTo>
                  <a:cubicBezTo>
                    <a:pt x="25" y="210"/>
                    <a:pt x="25" y="210"/>
                    <a:pt x="25" y="210"/>
                  </a:cubicBezTo>
                  <a:close/>
                  <a:moveTo>
                    <a:pt x="94" y="209"/>
                  </a:moveTo>
                  <a:cubicBezTo>
                    <a:pt x="94" y="209"/>
                    <a:pt x="94" y="209"/>
                    <a:pt x="93" y="209"/>
                  </a:cubicBezTo>
                  <a:cubicBezTo>
                    <a:pt x="93" y="210"/>
                    <a:pt x="93" y="210"/>
                    <a:pt x="93" y="210"/>
                  </a:cubicBezTo>
                  <a:cubicBezTo>
                    <a:pt x="93" y="210"/>
                    <a:pt x="94" y="210"/>
                    <a:pt x="94" y="210"/>
                  </a:cubicBezTo>
                  <a:cubicBezTo>
                    <a:pt x="94" y="210"/>
                    <a:pt x="94" y="209"/>
                    <a:pt x="94" y="209"/>
                  </a:cubicBezTo>
                  <a:close/>
                  <a:moveTo>
                    <a:pt x="73" y="210"/>
                  </a:moveTo>
                  <a:cubicBezTo>
                    <a:pt x="73" y="210"/>
                    <a:pt x="72" y="210"/>
                    <a:pt x="72" y="210"/>
                  </a:cubicBezTo>
                  <a:cubicBezTo>
                    <a:pt x="72" y="210"/>
                    <a:pt x="72" y="210"/>
                    <a:pt x="72" y="210"/>
                  </a:cubicBezTo>
                  <a:cubicBezTo>
                    <a:pt x="72" y="210"/>
                    <a:pt x="72" y="210"/>
                    <a:pt x="72" y="210"/>
                  </a:cubicBezTo>
                  <a:cubicBezTo>
                    <a:pt x="73" y="210"/>
                    <a:pt x="73" y="210"/>
                    <a:pt x="73" y="210"/>
                  </a:cubicBezTo>
                  <a:close/>
                  <a:moveTo>
                    <a:pt x="36" y="210"/>
                  </a:moveTo>
                  <a:cubicBezTo>
                    <a:pt x="36" y="210"/>
                    <a:pt x="36" y="210"/>
                    <a:pt x="36" y="210"/>
                  </a:cubicBezTo>
                  <a:cubicBezTo>
                    <a:pt x="36" y="210"/>
                    <a:pt x="36" y="210"/>
                    <a:pt x="36" y="210"/>
                  </a:cubicBezTo>
                  <a:cubicBezTo>
                    <a:pt x="36" y="210"/>
                    <a:pt x="36" y="210"/>
                    <a:pt x="36" y="210"/>
                  </a:cubicBezTo>
                  <a:cubicBezTo>
                    <a:pt x="36" y="210"/>
                    <a:pt x="36" y="210"/>
                    <a:pt x="36" y="210"/>
                  </a:cubicBezTo>
                  <a:close/>
                  <a:moveTo>
                    <a:pt x="26" y="209"/>
                  </a:moveTo>
                  <a:cubicBezTo>
                    <a:pt x="26" y="210"/>
                    <a:pt x="26" y="211"/>
                    <a:pt x="26" y="211"/>
                  </a:cubicBezTo>
                  <a:cubicBezTo>
                    <a:pt x="26" y="211"/>
                    <a:pt x="26" y="211"/>
                    <a:pt x="26" y="211"/>
                  </a:cubicBezTo>
                  <a:cubicBezTo>
                    <a:pt x="27" y="211"/>
                    <a:pt x="27" y="210"/>
                    <a:pt x="27" y="210"/>
                  </a:cubicBezTo>
                  <a:cubicBezTo>
                    <a:pt x="27" y="210"/>
                    <a:pt x="26" y="210"/>
                    <a:pt x="26" y="209"/>
                  </a:cubicBezTo>
                  <a:close/>
                  <a:moveTo>
                    <a:pt x="108" y="209"/>
                  </a:moveTo>
                  <a:cubicBezTo>
                    <a:pt x="108" y="209"/>
                    <a:pt x="108" y="209"/>
                    <a:pt x="107" y="209"/>
                  </a:cubicBezTo>
                  <a:cubicBezTo>
                    <a:pt x="107" y="209"/>
                    <a:pt x="107" y="209"/>
                    <a:pt x="107" y="209"/>
                  </a:cubicBezTo>
                  <a:cubicBezTo>
                    <a:pt x="107" y="209"/>
                    <a:pt x="107" y="209"/>
                    <a:pt x="107" y="209"/>
                  </a:cubicBezTo>
                  <a:cubicBezTo>
                    <a:pt x="107" y="209"/>
                    <a:pt x="108" y="209"/>
                    <a:pt x="108" y="209"/>
                  </a:cubicBezTo>
                  <a:close/>
                  <a:moveTo>
                    <a:pt x="100" y="211"/>
                  </a:moveTo>
                  <a:cubicBezTo>
                    <a:pt x="101" y="211"/>
                    <a:pt x="102" y="210"/>
                    <a:pt x="102" y="208"/>
                  </a:cubicBezTo>
                  <a:cubicBezTo>
                    <a:pt x="101" y="209"/>
                    <a:pt x="101" y="209"/>
                    <a:pt x="100" y="209"/>
                  </a:cubicBezTo>
                  <a:cubicBezTo>
                    <a:pt x="100" y="209"/>
                    <a:pt x="100" y="210"/>
                    <a:pt x="100" y="211"/>
                  </a:cubicBezTo>
                  <a:close/>
                  <a:moveTo>
                    <a:pt x="100" y="209"/>
                  </a:moveTo>
                  <a:cubicBezTo>
                    <a:pt x="100" y="209"/>
                    <a:pt x="99" y="209"/>
                    <a:pt x="99" y="209"/>
                  </a:cubicBezTo>
                  <a:cubicBezTo>
                    <a:pt x="99" y="209"/>
                    <a:pt x="99" y="209"/>
                    <a:pt x="99" y="209"/>
                  </a:cubicBezTo>
                  <a:cubicBezTo>
                    <a:pt x="99" y="209"/>
                    <a:pt x="99" y="209"/>
                    <a:pt x="99" y="209"/>
                  </a:cubicBezTo>
                  <a:cubicBezTo>
                    <a:pt x="99" y="209"/>
                    <a:pt x="99" y="209"/>
                    <a:pt x="100" y="209"/>
                  </a:cubicBezTo>
                  <a:close/>
                  <a:moveTo>
                    <a:pt x="76" y="209"/>
                  </a:moveTo>
                  <a:cubicBezTo>
                    <a:pt x="76" y="209"/>
                    <a:pt x="76" y="209"/>
                    <a:pt x="76" y="209"/>
                  </a:cubicBezTo>
                  <a:cubicBezTo>
                    <a:pt x="76" y="209"/>
                    <a:pt x="75" y="209"/>
                    <a:pt x="75" y="209"/>
                  </a:cubicBezTo>
                  <a:cubicBezTo>
                    <a:pt x="75" y="209"/>
                    <a:pt x="75" y="209"/>
                    <a:pt x="76" y="209"/>
                  </a:cubicBezTo>
                  <a:cubicBezTo>
                    <a:pt x="76" y="209"/>
                    <a:pt x="76" y="209"/>
                    <a:pt x="76" y="209"/>
                  </a:cubicBezTo>
                  <a:close/>
                  <a:moveTo>
                    <a:pt x="27" y="208"/>
                  </a:moveTo>
                  <a:cubicBezTo>
                    <a:pt x="27" y="208"/>
                    <a:pt x="27" y="208"/>
                    <a:pt x="27" y="208"/>
                  </a:cubicBezTo>
                  <a:cubicBezTo>
                    <a:pt x="27" y="209"/>
                    <a:pt x="26" y="209"/>
                    <a:pt x="27" y="209"/>
                  </a:cubicBezTo>
                  <a:cubicBezTo>
                    <a:pt x="27" y="209"/>
                    <a:pt x="27" y="209"/>
                    <a:pt x="27" y="209"/>
                  </a:cubicBezTo>
                  <a:cubicBezTo>
                    <a:pt x="27" y="209"/>
                    <a:pt x="27" y="209"/>
                    <a:pt x="27" y="208"/>
                  </a:cubicBezTo>
                  <a:close/>
                  <a:moveTo>
                    <a:pt x="92" y="208"/>
                  </a:moveTo>
                  <a:cubicBezTo>
                    <a:pt x="92" y="208"/>
                    <a:pt x="92" y="208"/>
                    <a:pt x="92" y="208"/>
                  </a:cubicBezTo>
                  <a:cubicBezTo>
                    <a:pt x="92" y="208"/>
                    <a:pt x="92" y="208"/>
                    <a:pt x="92" y="208"/>
                  </a:cubicBezTo>
                  <a:cubicBezTo>
                    <a:pt x="92" y="209"/>
                    <a:pt x="92" y="209"/>
                    <a:pt x="92" y="208"/>
                  </a:cubicBezTo>
                  <a:cubicBezTo>
                    <a:pt x="92" y="208"/>
                    <a:pt x="93" y="208"/>
                    <a:pt x="92" y="208"/>
                  </a:cubicBezTo>
                  <a:close/>
                  <a:moveTo>
                    <a:pt x="104" y="208"/>
                  </a:moveTo>
                  <a:cubicBezTo>
                    <a:pt x="104" y="208"/>
                    <a:pt x="104" y="208"/>
                    <a:pt x="104" y="208"/>
                  </a:cubicBezTo>
                  <a:cubicBezTo>
                    <a:pt x="104" y="208"/>
                    <a:pt x="104" y="208"/>
                    <a:pt x="104" y="208"/>
                  </a:cubicBezTo>
                  <a:cubicBezTo>
                    <a:pt x="104" y="208"/>
                    <a:pt x="104" y="208"/>
                    <a:pt x="104" y="208"/>
                  </a:cubicBezTo>
                  <a:cubicBezTo>
                    <a:pt x="104" y="208"/>
                    <a:pt x="104" y="208"/>
                    <a:pt x="104" y="208"/>
                  </a:cubicBezTo>
                  <a:close/>
                  <a:moveTo>
                    <a:pt x="89" y="209"/>
                  </a:moveTo>
                  <a:cubicBezTo>
                    <a:pt x="89" y="208"/>
                    <a:pt x="89" y="208"/>
                    <a:pt x="88" y="207"/>
                  </a:cubicBezTo>
                  <a:cubicBezTo>
                    <a:pt x="88" y="208"/>
                    <a:pt x="88" y="208"/>
                    <a:pt x="88" y="208"/>
                  </a:cubicBezTo>
                  <a:cubicBezTo>
                    <a:pt x="88" y="208"/>
                    <a:pt x="88" y="209"/>
                    <a:pt x="88" y="209"/>
                  </a:cubicBezTo>
                  <a:lnTo>
                    <a:pt x="89" y="209"/>
                  </a:lnTo>
                  <a:close/>
                  <a:moveTo>
                    <a:pt x="24" y="208"/>
                  </a:moveTo>
                  <a:lnTo>
                    <a:pt x="25" y="208"/>
                  </a:lnTo>
                  <a:lnTo>
                    <a:pt x="25" y="207"/>
                  </a:lnTo>
                  <a:lnTo>
                    <a:pt x="24" y="207"/>
                  </a:lnTo>
                  <a:lnTo>
                    <a:pt x="24" y="208"/>
                  </a:lnTo>
                  <a:close/>
                  <a:moveTo>
                    <a:pt x="77" y="207"/>
                  </a:moveTo>
                  <a:cubicBezTo>
                    <a:pt x="77" y="207"/>
                    <a:pt x="77" y="206"/>
                    <a:pt x="76" y="206"/>
                  </a:cubicBezTo>
                  <a:cubicBezTo>
                    <a:pt x="76" y="206"/>
                    <a:pt x="76" y="207"/>
                    <a:pt x="76" y="207"/>
                  </a:cubicBezTo>
                  <a:cubicBezTo>
                    <a:pt x="76" y="207"/>
                    <a:pt x="76" y="207"/>
                    <a:pt x="77" y="207"/>
                  </a:cubicBezTo>
                  <a:close/>
                  <a:moveTo>
                    <a:pt x="28" y="207"/>
                  </a:moveTo>
                  <a:cubicBezTo>
                    <a:pt x="28" y="207"/>
                    <a:pt x="27" y="207"/>
                    <a:pt x="27" y="207"/>
                  </a:cubicBezTo>
                  <a:cubicBezTo>
                    <a:pt x="28" y="207"/>
                    <a:pt x="28" y="207"/>
                    <a:pt x="28" y="207"/>
                  </a:cubicBezTo>
                  <a:close/>
                  <a:moveTo>
                    <a:pt x="105" y="207"/>
                  </a:moveTo>
                  <a:cubicBezTo>
                    <a:pt x="105" y="207"/>
                    <a:pt x="106" y="207"/>
                    <a:pt x="106" y="207"/>
                  </a:cubicBezTo>
                  <a:cubicBezTo>
                    <a:pt x="107" y="208"/>
                    <a:pt x="107" y="207"/>
                    <a:pt x="107" y="206"/>
                  </a:cubicBezTo>
                  <a:cubicBezTo>
                    <a:pt x="106" y="206"/>
                    <a:pt x="106" y="206"/>
                    <a:pt x="105" y="206"/>
                  </a:cubicBezTo>
                  <a:cubicBezTo>
                    <a:pt x="105" y="206"/>
                    <a:pt x="105" y="206"/>
                    <a:pt x="105" y="207"/>
                  </a:cubicBezTo>
                  <a:close/>
                  <a:moveTo>
                    <a:pt x="86" y="206"/>
                  </a:moveTo>
                  <a:cubicBezTo>
                    <a:pt x="86" y="206"/>
                    <a:pt x="86" y="205"/>
                    <a:pt x="86" y="205"/>
                  </a:cubicBezTo>
                  <a:cubicBezTo>
                    <a:pt x="85" y="205"/>
                    <a:pt x="85" y="205"/>
                    <a:pt x="85" y="206"/>
                  </a:cubicBezTo>
                  <a:cubicBezTo>
                    <a:pt x="85" y="206"/>
                    <a:pt x="86" y="206"/>
                    <a:pt x="86" y="206"/>
                  </a:cubicBezTo>
                  <a:cubicBezTo>
                    <a:pt x="86" y="206"/>
                    <a:pt x="86" y="206"/>
                    <a:pt x="86" y="206"/>
                  </a:cubicBezTo>
                  <a:close/>
                  <a:moveTo>
                    <a:pt x="73" y="207"/>
                  </a:moveTo>
                  <a:lnTo>
                    <a:pt x="74" y="207"/>
                  </a:lnTo>
                  <a:lnTo>
                    <a:pt x="74" y="206"/>
                  </a:lnTo>
                  <a:lnTo>
                    <a:pt x="73" y="206"/>
                  </a:lnTo>
                  <a:lnTo>
                    <a:pt x="73" y="207"/>
                  </a:lnTo>
                  <a:close/>
                  <a:moveTo>
                    <a:pt x="68" y="210"/>
                  </a:moveTo>
                  <a:cubicBezTo>
                    <a:pt x="68" y="209"/>
                    <a:pt x="68" y="209"/>
                    <a:pt x="68" y="209"/>
                  </a:cubicBezTo>
                  <a:cubicBezTo>
                    <a:pt x="68" y="208"/>
                    <a:pt x="68" y="208"/>
                    <a:pt x="68" y="207"/>
                  </a:cubicBezTo>
                  <a:cubicBezTo>
                    <a:pt x="68" y="207"/>
                    <a:pt x="68" y="206"/>
                    <a:pt x="68" y="206"/>
                  </a:cubicBezTo>
                  <a:cubicBezTo>
                    <a:pt x="68" y="205"/>
                    <a:pt x="68" y="205"/>
                    <a:pt x="67" y="205"/>
                  </a:cubicBezTo>
                  <a:cubicBezTo>
                    <a:pt x="67" y="206"/>
                    <a:pt x="67" y="207"/>
                    <a:pt x="67" y="208"/>
                  </a:cubicBezTo>
                  <a:cubicBezTo>
                    <a:pt x="67" y="209"/>
                    <a:pt x="67" y="209"/>
                    <a:pt x="68" y="210"/>
                  </a:cubicBezTo>
                  <a:close/>
                  <a:moveTo>
                    <a:pt x="63" y="206"/>
                  </a:moveTo>
                  <a:cubicBezTo>
                    <a:pt x="63" y="206"/>
                    <a:pt x="62" y="206"/>
                    <a:pt x="62" y="206"/>
                  </a:cubicBezTo>
                  <a:cubicBezTo>
                    <a:pt x="62" y="206"/>
                    <a:pt x="62" y="206"/>
                    <a:pt x="62" y="206"/>
                  </a:cubicBezTo>
                  <a:cubicBezTo>
                    <a:pt x="62" y="206"/>
                    <a:pt x="62" y="206"/>
                    <a:pt x="62" y="206"/>
                  </a:cubicBezTo>
                  <a:cubicBezTo>
                    <a:pt x="62" y="206"/>
                    <a:pt x="62" y="206"/>
                    <a:pt x="63" y="206"/>
                  </a:cubicBezTo>
                  <a:close/>
                  <a:moveTo>
                    <a:pt x="22" y="206"/>
                  </a:moveTo>
                  <a:cubicBezTo>
                    <a:pt x="22" y="206"/>
                    <a:pt x="22" y="206"/>
                    <a:pt x="22" y="206"/>
                  </a:cubicBezTo>
                  <a:cubicBezTo>
                    <a:pt x="22" y="205"/>
                    <a:pt x="22" y="206"/>
                    <a:pt x="22" y="206"/>
                  </a:cubicBezTo>
                  <a:cubicBezTo>
                    <a:pt x="22" y="206"/>
                    <a:pt x="22" y="206"/>
                    <a:pt x="22" y="206"/>
                  </a:cubicBezTo>
                  <a:cubicBezTo>
                    <a:pt x="22" y="206"/>
                    <a:pt x="22" y="206"/>
                    <a:pt x="22" y="206"/>
                  </a:cubicBezTo>
                  <a:close/>
                  <a:moveTo>
                    <a:pt x="103" y="205"/>
                  </a:moveTo>
                  <a:cubicBezTo>
                    <a:pt x="103" y="205"/>
                    <a:pt x="103" y="205"/>
                    <a:pt x="103" y="205"/>
                  </a:cubicBezTo>
                  <a:cubicBezTo>
                    <a:pt x="102" y="205"/>
                    <a:pt x="102" y="205"/>
                    <a:pt x="103" y="205"/>
                  </a:cubicBezTo>
                  <a:cubicBezTo>
                    <a:pt x="103" y="205"/>
                    <a:pt x="103" y="205"/>
                    <a:pt x="103" y="205"/>
                  </a:cubicBezTo>
                  <a:cubicBezTo>
                    <a:pt x="103" y="205"/>
                    <a:pt x="103" y="205"/>
                    <a:pt x="103" y="205"/>
                  </a:cubicBezTo>
                  <a:close/>
                  <a:moveTo>
                    <a:pt x="111" y="206"/>
                  </a:moveTo>
                  <a:cubicBezTo>
                    <a:pt x="112" y="206"/>
                    <a:pt x="113" y="205"/>
                    <a:pt x="113" y="204"/>
                  </a:cubicBezTo>
                  <a:cubicBezTo>
                    <a:pt x="112" y="204"/>
                    <a:pt x="112" y="204"/>
                    <a:pt x="112" y="204"/>
                  </a:cubicBezTo>
                  <a:cubicBezTo>
                    <a:pt x="111" y="205"/>
                    <a:pt x="111" y="205"/>
                    <a:pt x="111" y="206"/>
                  </a:cubicBezTo>
                  <a:close/>
                  <a:moveTo>
                    <a:pt x="90" y="205"/>
                  </a:moveTo>
                  <a:cubicBezTo>
                    <a:pt x="90" y="205"/>
                    <a:pt x="90" y="205"/>
                    <a:pt x="90" y="205"/>
                  </a:cubicBezTo>
                  <a:cubicBezTo>
                    <a:pt x="90" y="204"/>
                    <a:pt x="90" y="204"/>
                    <a:pt x="90" y="205"/>
                  </a:cubicBezTo>
                  <a:cubicBezTo>
                    <a:pt x="90" y="205"/>
                    <a:pt x="90" y="205"/>
                    <a:pt x="90" y="205"/>
                  </a:cubicBezTo>
                  <a:cubicBezTo>
                    <a:pt x="90" y="205"/>
                    <a:pt x="90" y="205"/>
                    <a:pt x="90" y="205"/>
                  </a:cubicBezTo>
                  <a:close/>
                  <a:moveTo>
                    <a:pt x="84" y="205"/>
                  </a:moveTo>
                  <a:cubicBezTo>
                    <a:pt x="84" y="205"/>
                    <a:pt x="84" y="205"/>
                    <a:pt x="83" y="204"/>
                  </a:cubicBezTo>
                  <a:cubicBezTo>
                    <a:pt x="83" y="204"/>
                    <a:pt x="83" y="205"/>
                    <a:pt x="83" y="205"/>
                  </a:cubicBezTo>
                  <a:cubicBezTo>
                    <a:pt x="83" y="205"/>
                    <a:pt x="83" y="205"/>
                    <a:pt x="83" y="205"/>
                  </a:cubicBezTo>
                  <a:cubicBezTo>
                    <a:pt x="83" y="205"/>
                    <a:pt x="84" y="205"/>
                    <a:pt x="84" y="205"/>
                  </a:cubicBezTo>
                  <a:close/>
                  <a:moveTo>
                    <a:pt x="109" y="205"/>
                  </a:moveTo>
                  <a:cubicBezTo>
                    <a:pt x="109" y="205"/>
                    <a:pt x="110" y="205"/>
                    <a:pt x="110" y="205"/>
                  </a:cubicBezTo>
                  <a:cubicBezTo>
                    <a:pt x="110" y="205"/>
                    <a:pt x="111" y="205"/>
                    <a:pt x="111" y="204"/>
                  </a:cubicBezTo>
                  <a:cubicBezTo>
                    <a:pt x="110" y="204"/>
                    <a:pt x="110" y="204"/>
                    <a:pt x="110" y="204"/>
                  </a:cubicBezTo>
                  <a:cubicBezTo>
                    <a:pt x="110" y="203"/>
                    <a:pt x="109" y="203"/>
                    <a:pt x="109" y="203"/>
                  </a:cubicBezTo>
                  <a:lnTo>
                    <a:pt x="109" y="205"/>
                  </a:lnTo>
                  <a:close/>
                  <a:moveTo>
                    <a:pt x="98" y="205"/>
                  </a:moveTo>
                  <a:cubicBezTo>
                    <a:pt x="97" y="205"/>
                    <a:pt x="96" y="205"/>
                    <a:pt x="96" y="207"/>
                  </a:cubicBezTo>
                  <a:cubicBezTo>
                    <a:pt x="97" y="207"/>
                    <a:pt x="98" y="207"/>
                    <a:pt x="98" y="206"/>
                  </a:cubicBezTo>
                  <a:cubicBezTo>
                    <a:pt x="99" y="205"/>
                    <a:pt x="100" y="204"/>
                    <a:pt x="100" y="203"/>
                  </a:cubicBezTo>
                  <a:cubicBezTo>
                    <a:pt x="99" y="204"/>
                    <a:pt x="98" y="204"/>
                    <a:pt x="98" y="204"/>
                  </a:cubicBezTo>
                  <a:cubicBezTo>
                    <a:pt x="98" y="204"/>
                    <a:pt x="98" y="204"/>
                    <a:pt x="97" y="203"/>
                  </a:cubicBezTo>
                  <a:cubicBezTo>
                    <a:pt x="97" y="204"/>
                    <a:pt x="97" y="204"/>
                    <a:pt x="97" y="204"/>
                  </a:cubicBezTo>
                  <a:cubicBezTo>
                    <a:pt x="97" y="205"/>
                    <a:pt x="98" y="205"/>
                    <a:pt x="98" y="205"/>
                  </a:cubicBezTo>
                  <a:close/>
                  <a:moveTo>
                    <a:pt x="92" y="204"/>
                  </a:moveTo>
                  <a:lnTo>
                    <a:pt x="93" y="204"/>
                  </a:lnTo>
                  <a:lnTo>
                    <a:pt x="93" y="203"/>
                  </a:lnTo>
                  <a:lnTo>
                    <a:pt x="92" y="203"/>
                  </a:lnTo>
                  <a:lnTo>
                    <a:pt x="92" y="204"/>
                  </a:lnTo>
                  <a:close/>
                  <a:moveTo>
                    <a:pt x="114" y="202"/>
                  </a:moveTo>
                  <a:cubicBezTo>
                    <a:pt x="114" y="202"/>
                    <a:pt x="114" y="202"/>
                    <a:pt x="114" y="202"/>
                  </a:cubicBezTo>
                  <a:cubicBezTo>
                    <a:pt x="114" y="202"/>
                    <a:pt x="114" y="202"/>
                    <a:pt x="114" y="202"/>
                  </a:cubicBezTo>
                  <a:cubicBezTo>
                    <a:pt x="114" y="202"/>
                    <a:pt x="114" y="202"/>
                    <a:pt x="114" y="202"/>
                  </a:cubicBezTo>
                  <a:cubicBezTo>
                    <a:pt x="115" y="202"/>
                    <a:pt x="115" y="202"/>
                    <a:pt x="114" y="202"/>
                  </a:cubicBezTo>
                  <a:close/>
                  <a:moveTo>
                    <a:pt x="105" y="200"/>
                  </a:moveTo>
                  <a:cubicBezTo>
                    <a:pt x="104" y="200"/>
                    <a:pt x="104" y="200"/>
                    <a:pt x="104" y="200"/>
                  </a:cubicBezTo>
                  <a:cubicBezTo>
                    <a:pt x="104" y="200"/>
                    <a:pt x="105" y="200"/>
                    <a:pt x="105" y="200"/>
                  </a:cubicBezTo>
                  <a:cubicBezTo>
                    <a:pt x="105" y="200"/>
                    <a:pt x="105" y="200"/>
                    <a:pt x="105" y="199"/>
                  </a:cubicBezTo>
                  <a:cubicBezTo>
                    <a:pt x="105" y="199"/>
                    <a:pt x="105" y="199"/>
                    <a:pt x="105" y="200"/>
                  </a:cubicBezTo>
                  <a:close/>
                  <a:moveTo>
                    <a:pt x="112" y="199"/>
                  </a:moveTo>
                  <a:lnTo>
                    <a:pt x="113" y="199"/>
                  </a:lnTo>
                  <a:lnTo>
                    <a:pt x="113" y="198"/>
                  </a:lnTo>
                  <a:lnTo>
                    <a:pt x="112" y="198"/>
                  </a:lnTo>
                  <a:lnTo>
                    <a:pt x="112" y="199"/>
                  </a:lnTo>
                  <a:close/>
                  <a:moveTo>
                    <a:pt x="109" y="199"/>
                  </a:moveTo>
                  <a:cubicBezTo>
                    <a:pt x="109" y="198"/>
                    <a:pt x="108" y="197"/>
                    <a:pt x="108" y="197"/>
                  </a:cubicBezTo>
                  <a:cubicBezTo>
                    <a:pt x="108" y="199"/>
                    <a:pt x="108" y="199"/>
                    <a:pt x="109" y="199"/>
                  </a:cubicBezTo>
                  <a:close/>
                  <a:moveTo>
                    <a:pt x="96" y="195"/>
                  </a:moveTo>
                  <a:cubicBezTo>
                    <a:pt x="96" y="195"/>
                    <a:pt x="97" y="194"/>
                    <a:pt x="97" y="194"/>
                  </a:cubicBezTo>
                  <a:cubicBezTo>
                    <a:pt x="97" y="193"/>
                    <a:pt x="97" y="193"/>
                    <a:pt x="96" y="193"/>
                  </a:cubicBezTo>
                  <a:cubicBezTo>
                    <a:pt x="96" y="193"/>
                    <a:pt x="96" y="193"/>
                    <a:pt x="96" y="194"/>
                  </a:cubicBezTo>
                  <a:cubicBezTo>
                    <a:pt x="95" y="195"/>
                    <a:pt x="96" y="195"/>
                    <a:pt x="96" y="195"/>
                  </a:cubicBezTo>
                  <a:close/>
                  <a:moveTo>
                    <a:pt x="103" y="196"/>
                  </a:moveTo>
                  <a:cubicBezTo>
                    <a:pt x="103" y="196"/>
                    <a:pt x="102" y="196"/>
                    <a:pt x="101" y="196"/>
                  </a:cubicBezTo>
                  <a:cubicBezTo>
                    <a:pt x="101" y="196"/>
                    <a:pt x="100" y="196"/>
                    <a:pt x="100" y="196"/>
                  </a:cubicBezTo>
                  <a:cubicBezTo>
                    <a:pt x="100" y="195"/>
                    <a:pt x="99" y="194"/>
                    <a:pt x="98" y="193"/>
                  </a:cubicBezTo>
                  <a:cubicBezTo>
                    <a:pt x="98" y="194"/>
                    <a:pt x="98" y="195"/>
                    <a:pt x="98" y="196"/>
                  </a:cubicBezTo>
                  <a:cubicBezTo>
                    <a:pt x="99" y="196"/>
                    <a:pt x="98" y="197"/>
                    <a:pt x="98" y="198"/>
                  </a:cubicBezTo>
                  <a:cubicBezTo>
                    <a:pt x="99" y="197"/>
                    <a:pt x="99" y="197"/>
                    <a:pt x="99" y="197"/>
                  </a:cubicBezTo>
                  <a:cubicBezTo>
                    <a:pt x="100" y="197"/>
                    <a:pt x="100" y="198"/>
                    <a:pt x="100" y="198"/>
                  </a:cubicBezTo>
                  <a:cubicBezTo>
                    <a:pt x="100" y="198"/>
                    <a:pt x="100" y="198"/>
                    <a:pt x="100" y="199"/>
                  </a:cubicBezTo>
                  <a:cubicBezTo>
                    <a:pt x="100" y="199"/>
                    <a:pt x="100" y="199"/>
                    <a:pt x="101" y="200"/>
                  </a:cubicBezTo>
                  <a:cubicBezTo>
                    <a:pt x="101" y="200"/>
                    <a:pt x="102" y="200"/>
                    <a:pt x="102" y="200"/>
                  </a:cubicBezTo>
                  <a:cubicBezTo>
                    <a:pt x="102" y="199"/>
                    <a:pt x="102" y="199"/>
                    <a:pt x="102" y="198"/>
                  </a:cubicBezTo>
                  <a:cubicBezTo>
                    <a:pt x="102" y="198"/>
                    <a:pt x="103" y="197"/>
                    <a:pt x="103" y="197"/>
                  </a:cubicBezTo>
                  <a:cubicBezTo>
                    <a:pt x="103" y="197"/>
                    <a:pt x="103" y="196"/>
                    <a:pt x="103" y="196"/>
                  </a:cubicBezTo>
                  <a:cubicBezTo>
                    <a:pt x="103" y="195"/>
                    <a:pt x="103" y="194"/>
                    <a:pt x="102" y="193"/>
                  </a:cubicBezTo>
                  <a:cubicBezTo>
                    <a:pt x="101" y="193"/>
                    <a:pt x="100" y="193"/>
                    <a:pt x="100" y="193"/>
                  </a:cubicBezTo>
                  <a:cubicBezTo>
                    <a:pt x="100" y="193"/>
                    <a:pt x="101" y="194"/>
                    <a:pt x="101" y="194"/>
                  </a:cubicBezTo>
                  <a:cubicBezTo>
                    <a:pt x="102" y="194"/>
                    <a:pt x="102" y="195"/>
                    <a:pt x="103" y="196"/>
                  </a:cubicBezTo>
                  <a:close/>
                  <a:moveTo>
                    <a:pt x="92" y="192"/>
                  </a:moveTo>
                  <a:cubicBezTo>
                    <a:pt x="92" y="192"/>
                    <a:pt x="92" y="192"/>
                    <a:pt x="92" y="192"/>
                  </a:cubicBezTo>
                  <a:cubicBezTo>
                    <a:pt x="91" y="192"/>
                    <a:pt x="91" y="192"/>
                    <a:pt x="91" y="193"/>
                  </a:cubicBezTo>
                  <a:cubicBezTo>
                    <a:pt x="91" y="193"/>
                    <a:pt x="92" y="193"/>
                    <a:pt x="92" y="192"/>
                  </a:cubicBezTo>
                  <a:cubicBezTo>
                    <a:pt x="92" y="192"/>
                    <a:pt x="92" y="192"/>
                    <a:pt x="92" y="192"/>
                  </a:cubicBezTo>
                  <a:close/>
                  <a:moveTo>
                    <a:pt x="110" y="193"/>
                  </a:moveTo>
                  <a:cubicBezTo>
                    <a:pt x="111" y="193"/>
                    <a:pt x="111" y="193"/>
                    <a:pt x="111" y="193"/>
                  </a:cubicBezTo>
                  <a:cubicBezTo>
                    <a:pt x="111" y="192"/>
                    <a:pt x="110" y="192"/>
                    <a:pt x="110" y="192"/>
                  </a:cubicBezTo>
                  <a:cubicBezTo>
                    <a:pt x="110" y="192"/>
                    <a:pt x="110" y="192"/>
                    <a:pt x="110" y="192"/>
                  </a:cubicBezTo>
                  <a:cubicBezTo>
                    <a:pt x="110" y="192"/>
                    <a:pt x="109" y="192"/>
                    <a:pt x="109" y="192"/>
                  </a:cubicBezTo>
                  <a:cubicBezTo>
                    <a:pt x="110" y="192"/>
                    <a:pt x="110" y="192"/>
                    <a:pt x="110" y="192"/>
                  </a:cubicBezTo>
                  <a:cubicBezTo>
                    <a:pt x="110" y="193"/>
                    <a:pt x="110" y="193"/>
                    <a:pt x="110" y="193"/>
                  </a:cubicBezTo>
                  <a:close/>
                  <a:moveTo>
                    <a:pt x="110" y="190"/>
                  </a:moveTo>
                  <a:cubicBezTo>
                    <a:pt x="110" y="190"/>
                    <a:pt x="110" y="190"/>
                    <a:pt x="109" y="190"/>
                  </a:cubicBezTo>
                  <a:cubicBezTo>
                    <a:pt x="109" y="190"/>
                    <a:pt x="109" y="190"/>
                    <a:pt x="109" y="190"/>
                  </a:cubicBezTo>
                  <a:cubicBezTo>
                    <a:pt x="109" y="191"/>
                    <a:pt x="110" y="191"/>
                    <a:pt x="110" y="190"/>
                  </a:cubicBezTo>
                  <a:cubicBezTo>
                    <a:pt x="110" y="190"/>
                    <a:pt x="110" y="190"/>
                    <a:pt x="110" y="190"/>
                  </a:cubicBezTo>
                  <a:close/>
                  <a:moveTo>
                    <a:pt x="112" y="192"/>
                  </a:moveTo>
                  <a:cubicBezTo>
                    <a:pt x="112" y="190"/>
                    <a:pt x="112" y="190"/>
                    <a:pt x="113" y="189"/>
                  </a:cubicBezTo>
                  <a:cubicBezTo>
                    <a:pt x="112" y="189"/>
                    <a:pt x="112" y="190"/>
                    <a:pt x="111" y="190"/>
                  </a:cubicBezTo>
                  <a:cubicBezTo>
                    <a:pt x="111" y="191"/>
                    <a:pt x="112" y="191"/>
                    <a:pt x="112" y="192"/>
                  </a:cubicBezTo>
                  <a:close/>
                  <a:moveTo>
                    <a:pt x="56" y="190"/>
                  </a:moveTo>
                  <a:cubicBezTo>
                    <a:pt x="56" y="189"/>
                    <a:pt x="56" y="189"/>
                    <a:pt x="56" y="190"/>
                  </a:cubicBezTo>
                  <a:cubicBezTo>
                    <a:pt x="56" y="190"/>
                    <a:pt x="56" y="190"/>
                    <a:pt x="56" y="190"/>
                  </a:cubicBezTo>
                  <a:cubicBezTo>
                    <a:pt x="56" y="190"/>
                    <a:pt x="56" y="190"/>
                    <a:pt x="56" y="190"/>
                  </a:cubicBezTo>
                  <a:cubicBezTo>
                    <a:pt x="57" y="190"/>
                    <a:pt x="57" y="190"/>
                    <a:pt x="56" y="190"/>
                  </a:cubicBezTo>
                  <a:close/>
                  <a:moveTo>
                    <a:pt x="95" y="188"/>
                  </a:moveTo>
                  <a:cubicBezTo>
                    <a:pt x="95" y="189"/>
                    <a:pt x="95" y="189"/>
                    <a:pt x="95" y="189"/>
                  </a:cubicBezTo>
                  <a:cubicBezTo>
                    <a:pt x="95" y="189"/>
                    <a:pt x="94" y="189"/>
                    <a:pt x="94" y="189"/>
                  </a:cubicBezTo>
                  <a:cubicBezTo>
                    <a:pt x="95" y="189"/>
                    <a:pt x="95" y="189"/>
                    <a:pt x="95" y="189"/>
                  </a:cubicBezTo>
                  <a:cubicBezTo>
                    <a:pt x="95" y="189"/>
                    <a:pt x="95" y="189"/>
                    <a:pt x="95" y="188"/>
                  </a:cubicBezTo>
                  <a:close/>
                  <a:moveTo>
                    <a:pt x="52" y="190"/>
                  </a:moveTo>
                  <a:cubicBezTo>
                    <a:pt x="52" y="190"/>
                    <a:pt x="53" y="190"/>
                    <a:pt x="53" y="190"/>
                  </a:cubicBezTo>
                  <a:cubicBezTo>
                    <a:pt x="53" y="190"/>
                    <a:pt x="54" y="190"/>
                    <a:pt x="54" y="190"/>
                  </a:cubicBezTo>
                  <a:cubicBezTo>
                    <a:pt x="54" y="190"/>
                    <a:pt x="55" y="190"/>
                    <a:pt x="55" y="190"/>
                  </a:cubicBezTo>
                  <a:cubicBezTo>
                    <a:pt x="55" y="191"/>
                    <a:pt x="55" y="190"/>
                    <a:pt x="56" y="190"/>
                  </a:cubicBezTo>
                  <a:cubicBezTo>
                    <a:pt x="55" y="190"/>
                    <a:pt x="54" y="189"/>
                    <a:pt x="54" y="189"/>
                  </a:cubicBezTo>
                  <a:cubicBezTo>
                    <a:pt x="54" y="188"/>
                    <a:pt x="53" y="188"/>
                    <a:pt x="53" y="188"/>
                  </a:cubicBezTo>
                  <a:cubicBezTo>
                    <a:pt x="53" y="189"/>
                    <a:pt x="52" y="190"/>
                    <a:pt x="52" y="190"/>
                  </a:cubicBezTo>
                  <a:close/>
                  <a:moveTo>
                    <a:pt x="97" y="188"/>
                  </a:moveTo>
                  <a:cubicBezTo>
                    <a:pt x="98" y="188"/>
                    <a:pt x="98" y="188"/>
                    <a:pt x="98" y="189"/>
                  </a:cubicBezTo>
                  <a:cubicBezTo>
                    <a:pt x="98" y="189"/>
                    <a:pt x="99" y="189"/>
                    <a:pt x="99" y="189"/>
                  </a:cubicBezTo>
                  <a:cubicBezTo>
                    <a:pt x="99" y="188"/>
                    <a:pt x="99" y="187"/>
                    <a:pt x="98" y="187"/>
                  </a:cubicBezTo>
                  <a:cubicBezTo>
                    <a:pt x="98" y="187"/>
                    <a:pt x="98" y="188"/>
                    <a:pt x="98" y="188"/>
                  </a:cubicBezTo>
                  <a:cubicBezTo>
                    <a:pt x="98" y="188"/>
                    <a:pt x="98" y="188"/>
                    <a:pt x="97" y="188"/>
                  </a:cubicBezTo>
                  <a:close/>
                  <a:moveTo>
                    <a:pt x="104" y="190"/>
                  </a:moveTo>
                  <a:cubicBezTo>
                    <a:pt x="104" y="191"/>
                    <a:pt x="105" y="190"/>
                    <a:pt x="105" y="190"/>
                  </a:cubicBezTo>
                  <a:cubicBezTo>
                    <a:pt x="105" y="190"/>
                    <a:pt x="105" y="190"/>
                    <a:pt x="105" y="189"/>
                  </a:cubicBezTo>
                  <a:cubicBezTo>
                    <a:pt x="105" y="189"/>
                    <a:pt x="105" y="188"/>
                    <a:pt x="105" y="188"/>
                  </a:cubicBezTo>
                  <a:cubicBezTo>
                    <a:pt x="105" y="187"/>
                    <a:pt x="104" y="187"/>
                    <a:pt x="104" y="187"/>
                  </a:cubicBezTo>
                  <a:cubicBezTo>
                    <a:pt x="104" y="188"/>
                    <a:pt x="104" y="188"/>
                    <a:pt x="104" y="189"/>
                  </a:cubicBezTo>
                  <a:cubicBezTo>
                    <a:pt x="104" y="189"/>
                    <a:pt x="103" y="190"/>
                    <a:pt x="104" y="190"/>
                  </a:cubicBezTo>
                  <a:close/>
                  <a:moveTo>
                    <a:pt x="100" y="185"/>
                  </a:moveTo>
                  <a:lnTo>
                    <a:pt x="101" y="185"/>
                  </a:lnTo>
                  <a:lnTo>
                    <a:pt x="101" y="184"/>
                  </a:lnTo>
                  <a:lnTo>
                    <a:pt x="100" y="184"/>
                  </a:lnTo>
                  <a:lnTo>
                    <a:pt x="100" y="185"/>
                  </a:lnTo>
                  <a:close/>
                  <a:moveTo>
                    <a:pt x="75" y="181"/>
                  </a:moveTo>
                  <a:lnTo>
                    <a:pt x="76" y="181"/>
                  </a:lnTo>
                  <a:lnTo>
                    <a:pt x="76" y="180"/>
                  </a:lnTo>
                  <a:lnTo>
                    <a:pt x="75" y="180"/>
                  </a:lnTo>
                  <a:lnTo>
                    <a:pt x="75" y="181"/>
                  </a:lnTo>
                  <a:close/>
                  <a:moveTo>
                    <a:pt x="107" y="164"/>
                  </a:moveTo>
                  <a:lnTo>
                    <a:pt x="108" y="164"/>
                  </a:lnTo>
                  <a:lnTo>
                    <a:pt x="108" y="163"/>
                  </a:lnTo>
                  <a:lnTo>
                    <a:pt x="107" y="163"/>
                  </a:lnTo>
                  <a:lnTo>
                    <a:pt x="107" y="164"/>
                  </a:lnTo>
                  <a:close/>
                  <a:moveTo>
                    <a:pt x="9" y="140"/>
                  </a:moveTo>
                  <a:cubicBezTo>
                    <a:pt x="10" y="140"/>
                    <a:pt x="10" y="140"/>
                    <a:pt x="11" y="140"/>
                  </a:cubicBezTo>
                  <a:cubicBezTo>
                    <a:pt x="11" y="140"/>
                    <a:pt x="12" y="140"/>
                    <a:pt x="11" y="139"/>
                  </a:cubicBezTo>
                  <a:lnTo>
                    <a:pt x="9" y="139"/>
                  </a:lnTo>
                  <a:lnTo>
                    <a:pt x="9" y="140"/>
                  </a:lnTo>
                  <a:close/>
                  <a:moveTo>
                    <a:pt x="94" y="137"/>
                  </a:moveTo>
                  <a:cubicBezTo>
                    <a:pt x="95" y="137"/>
                    <a:pt x="95" y="138"/>
                    <a:pt x="95" y="138"/>
                  </a:cubicBezTo>
                  <a:cubicBezTo>
                    <a:pt x="95" y="138"/>
                    <a:pt x="95" y="138"/>
                    <a:pt x="95" y="138"/>
                  </a:cubicBezTo>
                  <a:cubicBezTo>
                    <a:pt x="95" y="138"/>
                    <a:pt x="96" y="138"/>
                    <a:pt x="96" y="138"/>
                  </a:cubicBezTo>
                  <a:cubicBezTo>
                    <a:pt x="96" y="137"/>
                    <a:pt x="96" y="137"/>
                    <a:pt x="96" y="137"/>
                  </a:cubicBezTo>
                  <a:cubicBezTo>
                    <a:pt x="96" y="137"/>
                    <a:pt x="96" y="137"/>
                    <a:pt x="96" y="136"/>
                  </a:cubicBezTo>
                  <a:cubicBezTo>
                    <a:pt x="95" y="136"/>
                    <a:pt x="95" y="137"/>
                    <a:pt x="94" y="137"/>
                  </a:cubicBezTo>
                  <a:close/>
                  <a:moveTo>
                    <a:pt x="37" y="128"/>
                  </a:moveTo>
                  <a:cubicBezTo>
                    <a:pt x="38" y="128"/>
                    <a:pt x="38" y="128"/>
                    <a:pt x="38" y="128"/>
                  </a:cubicBezTo>
                  <a:cubicBezTo>
                    <a:pt x="38" y="128"/>
                    <a:pt x="39" y="128"/>
                    <a:pt x="39" y="128"/>
                  </a:cubicBezTo>
                  <a:lnTo>
                    <a:pt x="39" y="125"/>
                  </a:lnTo>
                  <a:cubicBezTo>
                    <a:pt x="39" y="125"/>
                    <a:pt x="39" y="124"/>
                    <a:pt x="38" y="125"/>
                  </a:cubicBezTo>
                  <a:cubicBezTo>
                    <a:pt x="38" y="125"/>
                    <a:pt x="38" y="125"/>
                    <a:pt x="37" y="126"/>
                  </a:cubicBezTo>
                  <a:cubicBezTo>
                    <a:pt x="37" y="126"/>
                    <a:pt x="37" y="126"/>
                    <a:pt x="37" y="126"/>
                  </a:cubicBezTo>
                  <a:cubicBezTo>
                    <a:pt x="37" y="127"/>
                    <a:pt x="37" y="127"/>
                    <a:pt x="37" y="127"/>
                  </a:cubicBezTo>
                  <a:cubicBezTo>
                    <a:pt x="37" y="127"/>
                    <a:pt x="37" y="128"/>
                    <a:pt x="37" y="128"/>
                  </a:cubicBezTo>
                  <a:close/>
                  <a:moveTo>
                    <a:pt x="112" y="81"/>
                  </a:moveTo>
                  <a:cubicBezTo>
                    <a:pt x="113" y="80"/>
                    <a:pt x="113" y="80"/>
                    <a:pt x="112" y="79"/>
                  </a:cubicBezTo>
                  <a:cubicBezTo>
                    <a:pt x="112" y="79"/>
                    <a:pt x="112" y="78"/>
                    <a:pt x="111" y="79"/>
                  </a:cubicBezTo>
                  <a:cubicBezTo>
                    <a:pt x="111" y="80"/>
                    <a:pt x="111" y="81"/>
                    <a:pt x="112" y="81"/>
                  </a:cubicBezTo>
                  <a:close/>
                  <a:moveTo>
                    <a:pt x="9" y="62"/>
                  </a:moveTo>
                  <a:cubicBezTo>
                    <a:pt x="8" y="61"/>
                    <a:pt x="9" y="60"/>
                    <a:pt x="9" y="60"/>
                  </a:cubicBezTo>
                  <a:cubicBezTo>
                    <a:pt x="9" y="60"/>
                    <a:pt x="10" y="59"/>
                    <a:pt x="10" y="59"/>
                  </a:cubicBezTo>
                  <a:cubicBezTo>
                    <a:pt x="9" y="59"/>
                    <a:pt x="9" y="60"/>
                    <a:pt x="9" y="59"/>
                  </a:cubicBezTo>
                  <a:cubicBezTo>
                    <a:pt x="8" y="59"/>
                    <a:pt x="8" y="59"/>
                    <a:pt x="8" y="59"/>
                  </a:cubicBezTo>
                  <a:cubicBezTo>
                    <a:pt x="8" y="59"/>
                    <a:pt x="7" y="59"/>
                    <a:pt x="7" y="59"/>
                  </a:cubicBezTo>
                  <a:cubicBezTo>
                    <a:pt x="7" y="59"/>
                    <a:pt x="6" y="59"/>
                    <a:pt x="6" y="59"/>
                  </a:cubicBezTo>
                  <a:cubicBezTo>
                    <a:pt x="7" y="59"/>
                    <a:pt x="7" y="60"/>
                    <a:pt x="8" y="60"/>
                  </a:cubicBezTo>
                  <a:cubicBezTo>
                    <a:pt x="8" y="61"/>
                    <a:pt x="8" y="61"/>
                    <a:pt x="9" y="62"/>
                  </a:cubicBezTo>
                  <a:close/>
                  <a:moveTo>
                    <a:pt x="15" y="52"/>
                  </a:moveTo>
                  <a:cubicBezTo>
                    <a:pt x="15" y="52"/>
                    <a:pt x="15" y="52"/>
                    <a:pt x="15" y="52"/>
                  </a:cubicBezTo>
                  <a:cubicBezTo>
                    <a:pt x="15" y="52"/>
                    <a:pt x="15" y="52"/>
                    <a:pt x="15" y="52"/>
                  </a:cubicBezTo>
                  <a:cubicBezTo>
                    <a:pt x="15" y="52"/>
                    <a:pt x="15" y="53"/>
                    <a:pt x="15" y="52"/>
                  </a:cubicBezTo>
                  <a:cubicBezTo>
                    <a:pt x="16" y="52"/>
                    <a:pt x="16" y="52"/>
                    <a:pt x="15" y="52"/>
                  </a:cubicBezTo>
                  <a:close/>
                  <a:moveTo>
                    <a:pt x="101" y="52"/>
                  </a:moveTo>
                  <a:cubicBezTo>
                    <a:pt x="101" y="52"/>
                    <a:pt x="102" y="52"/>
                    <a:pt x="102" y="52"/>
                  </a:cubicBezTo>
                  <a:cubicBezTo>
                    <a:pt x="102" y="52"/>
                    <a:pt x="102" y="52"/>
                    <a:pt x="102" y="52"/>
                  </a:cubicBezTo>
                  <a:cubicBezTo>
                    <a:pt x="102" y="51"/>
                    <a:pt x="102" y="51"/>
                    <a:pt x="102" y="51"/>
                  </a:cubicBezTo>
                  <a:cubicBezTo>
                    <a:pt x="102" y="51"/>
                    <a:pt x="101" y="51"/>
                    <a:pt x="101" y="51"/>
                  </a:cubicBezTo>
                  <a:lnTo>
                    <a:pt x="101" y="52"/>
                  </a:lnTo>
                  <a:close/>
                  <a:moveTo>
                    <a:pt x="16" y="51"/>
                  </a:moveTo>
                  <a:cubicBezTo>
                    <a:pt x="16" y="51"/>
                    <a:pt x="16" y="50"/>
                    <a:pt x="16" y="50"/>
                  </a:cubicBezTo>
                  <a:cubicBezTo>
                    <a:pt x="16" y="49"/>
                    <a:pt x="16" y="49"/>
                    <a:pt x="15" y="49"/>
                  </a:cubicBezTo>
                  <a:cubicBezTo>
                    <a:pt x="15" y="49"/>
                    <a:pt x="15" y="50"/>
                    <a:pt x="15" y="50"/>
                  </a:cubicBezTo>
                  <a:cubicBezTo>
                    <a:pt x="15" y="51"/>
                    <a:pt x="15" y="51"/>
                    <a:pt x="16" y="51"/>
                  </a:cubicBezTo>
                  <a:close/>
                  <a:moveTo>
                    <a:pt x="17" y="45"/>
                  </a:moveTo>
                  <a:cubicBezTo>
                    <a:pt x="17" y="45"/>
                    <a:pt x="17" y="45"/>
                    <a:pt x="17" y="45"/>
                  </a:cubicBezTo>
                  <a:cubicBezTo>
                    <a:pt x="16" y="45"/>
                    <a:pt x="16" y="45"/>
                    <a:pt x="16" y="45"/>
                  </a:cubicBezTo>
                  <a:cubicBezTo>
                    <a:pt x="17" y="45"/>
                    <a:pt x="17" y="45"/>
                    <a:pt x="17" y="45"/>
                  </a:cubicBezTo>
                  <a:cubicBezTo>
                    <a:pt x="17" y="45"/>
                    <a:pt x="17" y="45"/>
                    <a:pt x="17" y="45"/>
                  </a:cubicBezTo>
                  <a:close/>
                  <a:moveTo>
                    <a:pt x="27" y="45"/>
                  </a:moveTo>
                  <a:lnTo>
                    <a:pt x="28" y="45"/>
                  </a:lnTo>
                  <a:lnTo>
                    <a:pt x="28" y="44"/>
                  </a:lnTo>
                  <a:lnTo>
                    <a:pt x="27" y="44"/>
                  </a:lnTo>
                  <a:lnTo>
                    <a:pt x="27" y="45"/>
                  </a:lnTo>
                  <a:close/>
                  <a:moveTo>
                    <a:pt x="34" y="39"/>
                  </a:moveTo>
                  <a:cubicBezTo>
                    <a:pt x="34" y="39"/>
                    <a:pt x="34" y="39"/>
                    <a:pt x="34" y="39"/>
                  </a:cubicBezTo>
                  <a:cubicBezTo>
                    <a:pt x="34" y="39"/>
                    <a:pt x="33" y="39"/>
                    <a:pt x="33" y="39"/>
                  </a:cubicBezTo>
                  <a:cubicBezTo>
                    <a:pt x="33" y="40"/>
                    <a:pt x="33" y="40"/>
                    <a:pt x="34" y="40"/>
                  </a:cubicBezTo>
                  <a:cubicBezTo>
                    <a:pt x="34" y="40"/>
                    <a:pt x="34" y="40"/>
                    <a:pt x="34" y="39"/>
                  </a:cubicBezTo>
                  <a:close/>
                  <a:moveTo>
                    <a:pt x="26" y="41"/>
                  </a:moveTo>
                  <a:cubicBezTo>
                    <a:pt x="27" y="40"/>
                    <a:pt x="28" y="40"/>
                    <a:pt x="28" y="39"/>
                  </a:cubicBezTo>
                  <a:cubicBezTo>
                    <a:pt x="28" y="39"/>
                    <a:pt x="29" y="38"/>
                    <a:pt x="29" y="38"/>
                  </a:cubicBezTo>
                  <a:cubicBezTo>
                    <a:pt x="29" y="37"/>
                    <a:pt x="28" y="37"/>
                    <a:pt x="28" y="36"/>
                  </a:cubicBezTo>
                  <a:cubicBezTo>
                    <a:pt x="28" y="35"/>
                    <a:pt x="27" y="35"/>
                    <a:pt x="27" y="35"/>
                  </a:cubicBezTo>
                  <a:cubicBezTo>
                    <a:pt x="26" y="35"/>
                    <a:pt x="26" y="36"/>
                    <a:pt x="26" y="38"/>
                  </a:cubicBezTo>
                  <a:cubicBezTo>
                    <a:pt x="26" y="39"/>
                    <a:pt x="26" y="40"/>
                    <a:pt x="26" y="41"/>
                  </a:cubicBezTo>
                  <a:close/>
                  <a:moveTo>
                    <a:pt x="102" y="31"/>
                  </a:moveTo>
                  <a:cubicBezTo>
                    <a:pt x="101" y="31"/>
                    <a:pt x="101" y="31"/>
                    <a:pt x="101" y="31"/>
                  </a:cubicBezTo>
                  <a:cubicBezTo>
                    <a:pt x="101" y="31"/>
                    <a:pt x="100" y="31"/>
                    <a:pt x="100" y="31"/>
                  </a:cubicBezTo>
                  <a:cubicBezTo>
                    <a:pt x="100" y="31"/>
                    <a:pt x="100" y="31"/>
                    <a:pt x="100" y="32"/>
                  </a:cubicBezTo>
                  <a:cubicBezTo>
                    <a:pt x="100" y="32"/>
                    <a:pt x="100" y="32"/>
                    <a:pt x="100" y="32"/>
                  </a:cubicBezTo>
                  <a:cubicBezTo>
                    <a:pt x="101" y="32"/>
                    <a:pt x="101" y="32"/>
                    <a:pt x="101" y="32"/>
                  </a:cubicBezTo>
                  <a:cubicBezTo>
                    <a:pt x="102" y="32"/>
                    <a:pt x="102" y="32"/>
                    <a:pt x="102" y="31"/>
                  </a:cubicBezTo>
                  <a:close/>
                  <a:moveTo>
                    <a:pt x="33" y="31"/>
                  </a:moveTo>
                  <a:cubicBezTo>
                    <a:pt x="33" y="31"/>
                    <a:pt x="33" y="31"/>
                    <a:pt x="33" y="30"/>
                  </a:cubicBezTo>
                  <a:cubicBezTo>
                    <a:pt x="32" y="30"/>
                    <a:pt x="32" y="31"/>
                    <a:pt x="32" y="31"/>
                  </a:cubicBezTo>
                  <a:cubicBezTo>
                    <a:pt x="32" y="31"/>
                    <a:pt x="32" y="31"/>
                    <a:pt x="32" y="31"/>
                  </a:cubicBezTo>
                  <a:cubicBezTo>
                    <a:pt x="33" y="31"/>
                    <a:pt x="33" y="31"/>
                    <a:pt x="33" y="31"/>
                  </a:cubicBezTo>
                  <a:close/>
                  <a:moveTo>
                    <a:pt x="90" y="28"/>
                  </a:moveTo>
                  <a:cubicBezTo>
                    <a:pt x="90" y="28"/>
                    <a:pt x="89" y="28"/>
                    <a:pt x="89" y="28"/>
                  </a:cubicBezTo>
                  <a:cubicBezTo>
                    <a:pt x="89" y="28"/>
                    <a:pt x="89" y="28"/>
                    <a:pt x="89" y="28"/>
                  </a:cubicBezTo>
                  <a:cubicBezTo>
                    <a:pt x="89" y="28"/>
                    <a:pt x="89" y="29"/>
                    <a:pt x="90" y="29"/>
                  </a:cubicBezTo>
                  <a:cubicBezTo>
                    <a:pt x="90" y="29"/>
                    <a:pt x="90" y="29"/>
                    <a:pt x="90" y="28"/>
                  </a:cubicBezTo>
                  <a:close/>
                  <a:moveTo>
                    <a:pt x="25" y="27"/>
                  </a:moveTo>
                  <a:cubicBezTo>
                    <a:pt x="25" y="27"/>
                    <a:pt x="25" y="27"/>
                    <a:pt x="24" y="27"/>
                  </a:cubicBezTo>
                  <a:cubicBezTo>
                    <a:pt x="24" y="27"/>
                    <a:pt x="24" y="27"/>
                    <a:pt x="24" y="27"/>
                  </a:cubicBezTo>
                  <a:cubicBezTo>
                    <a:pt x="24" y="28"/>
                    <a:pt x="24" y="28"/>
                    <a:pt x="24" y="28"/>
                  </a:cubicBezTo>
                  <a:cubicBezTo>
                    <a:pt x="24" y="28"/>
                    <a:pt x="25" y="28"/>
                    <a:pt x="25" y="27"/>
                  </a:cubicBezTo>
                  <a:close/>
                  <a:moveTo>
                    <a:pt x="69" y="25"/>
                  </a:moveTo>
                  <a:lnTo>
                    <a:pt x="70" y="25"/>
                  </a:lnTo>
                  <a:lnTo>
                    <a:pt x="70" y="24"/>
                  </a:lnTo>
                  <a:lnTo>
                    <a:pt x="69" y="24"/>
                  </a:lnTo>
                  <a:lnTo>
                    <a:pt x="69" y="25"/>
                  </a:lnTo>
                  <a:close/>
                  <a:moveTo>
                    <a:pt x="26" y="26"/>
                  </a:moveTo>
                  <a:cubicBezTo>
                    <a:pt x="27" y="25"/>
                    <a:pt x="26" y="24"/>
                    <a:pt x="26" y="24"/>
                  </a:cubicBezTo>
                  <a:cubicBezTo>
                    <a:pt x="26" y="25"/>
                    <a:pt x="25" y="25"/>
                    <a:pt x="25" y="26"/>
                  </a:cubicBezTo>
                  <a:lnTo>
                    <a:pt x="26" y="26"/>
                  </a:lnTo>
                  <a:close/>
                  <a:moveTo>
                    <a:pt x="63" y="24"/>
                  </a:moveTo>
                  <a:cubicBezTo>
                    <a:pt x="62" y="24"/>
                    <a:pt x="62" y="24"/>
                    <a:pt x="62" y="24"/>
                  </a:cubicBezTo>
                  <a:cubicBezTo>
                    <a:pt x="62" y="24"/>
                    <a:pt x="63" y="24"/>
                    <a:pt x="63" y="24"/>
                  </a:cubicBezTo>
                  <a:cubicBezTo>
                    <a:pt x="63" y="24"/>
                    <a:pt x="63" y="24"/>
                    <a:pt x="63" y="23"/>
                  </a:cubicBezTo>
                  <a:cubicBezTo>
                    <a:pt x="63" y="23"/>
                    <a:pt x="63" y="23"/>
                    <a:pt x="63" y="24"/>
                  </a:cubicBezTo>
                  <a:close/>
                  <a:moveTo>
                    <a:pt x="60" y="23"/>
                  </a:moveTo>
                  <a:cubicBezTo>
                    <a:pt x="60" y="22"/>
                    <a:pt x="60" y="21"/>
                    <a:pt x="59" y="21"/>
                  </a:cubicBezTo>
                  <a:cubicBezTo>
                    <a:pt x="59" y="22"/>
                    <a:pt x="59" y="22"/>
                    <a:pt x="59" y="23"/>
                  </a:cubicBezTo>
                  <a:lnTo>
                    <a:pt x="60" y="23"/>
                  </a:lnTo>
                  <a:close/>
                  <a:moveTo>
                    <a:pt x="34" y="23"/>
                  </a:moveTo>
                  <a:cubicBezTo>
                    <a:pt x="35" y="23"/>
                    <a:pt x="35" y="23"/>
                    <a:pt x="35" y="23"/>
                  </a:cubicBezTo>
                  <a:cubicBezTo>
                    <a:pt x="35" y="22"/>
                    <a:pt x="36" y="22"/>
                    <a:pt x="36" y="22"/>
                  </a:cubicBezTo>
                  <a:cubicBezTo>
                    <a:pt x="36" y="22"/>
                    <a:pt x="35" y="21"/>
                    <a:pt x="35" y="21"/>
                  </a:cubicBezTo>
                  <a:cubicBezTo>
                    <a:pt x="35" y="21"/>
                    <a:pt x="35" y="21"/>
                    <a:pt x="34" y="21"/>
                  </a:cubicBezTo>
                  <a:lnTo>
                    <a:pt x="34" y="23"/>
                  </a:lnTo>
                  <a:close/>
                  <a:moveTo>
                    <a:pt x="40" y="20"/>
                  </a:moveTo>
                  <a:cubicBezTo>
                    <a:pt x="40" y="20"/>
                    <a:pt x="40" y="20"/>
                    <a:pt x="40" y="20"/>
                  </a:cubicBezTo>
                  <a:cubicBezTo>
                    <a:pt x="39" y="20"/>
                    <a:pt x="39" y="20"/>
                    <a:pt x="40" y="21"/>
                  </a:cubicBezTo>
                  <a:cubicBezTo>
                    <a:pt x="40" y="21"/>
                    <a:pt x="40" y="21"/>
                    <a:pt x="40" y="21"/>
                  </a:cubicBezTo>
                  <a:cubicBezTo>
                    <a:pt x="40" y="20"/>
                    <a:pt x="40" y="20"/>
                    <a:pt x="40" y="20"/>
                  </a:cubicBezTo>
                  <a:close/>
                  <a:moveTo>
                    <a:pt x="46" y="21"/>
                  </a:moveTo>
                  <a:lnTo>
                    <a:pt x="46" y="20"/>
                  </a:lnTo>
                  <a:lnTo>
                    <a:pt x="45" y="20"/>
                  </a:lnTo>
                  <a:cubicBezTo>
                    <a:pt x="45" y="20"/>
                    <a:pt x="45" y="20"/>
                    <a:pt x="44" y="20"/>
                  </a:cubicBezTo>
                  <a:cubicBezTo>
                    <a:pt x="44" y="20"/>
                    <a:pt x="44" y="21"/>
                    <a:pt x="44" y="21"/>
                  </a:cubicBezTo>
                  <a:lnTo>
                    <a:pt x="46" y="21"/>
                  </a:lnTo>
                  <a:close/>
                  <a:moveTo>
                    <a:pt x="41" y="19"/>
                  </a:moveTo>
                  <a:cubicBezTo>
                    <a:pt x="41" y="17"/>
                    <a:pt x="41" y="16"/>
                    <a:pt x="40" y="17"/>
                  </a:cubicBezTo>
                  <a:cubicBezTo>
                    <a:pt x="40" y="17"/>
                    <a:pt x="40" y="18"/>
                    <a:pt x="40" y="18"/>
                  </a:cubicBezTo>
                  <a:cubicBezTo>
                    <a:pt x="40" y="18"/>
                    <a:pt x="41" y="18"/>
                    <a:pt x="41" y="19"/>
                  </a:cubicBezTo>
                  <a:close/>
                  <a:moveTo>
                    <a:pt x="63" y="18"/>
                  </a:moveTo>
                  <a:cubicBezTo>
                    <a:pt x="63" y="17"/>
                    <a:pt x="64" y="17"/>
                    <a:pt x="65" y="17"/>
                  </a:cubicBezTo>
                  <a:cubicBezTo>
                    <a:pt x="65" y="17"/>
                    <a:pt x="66" y="17"/>
                    <a:pt x="66" y="18"/>
                  </a:cubicBezTo>
                  <a:lnTo>
                    <a:pt x="66" y="17"/>
                  </a:lnTo>
                  <a:cubicBezTo>
                    <a:pt x="67" y="17"/>
                    <a:pt x="67" y="16"/>
                    <a:pt x="67" y="16"/>
                  </a:cubicBezTo>
                  <a:cubicBezTo>
                    <a:pt x="66" y="16"/>
                    <a:pt x="66" y="16"/>
                    <a:pt x="66" y="16"/>
                  </a:cubicBezTo>
                  <a:cubicBezTo>
                    <a:pt x="66" y="16"/>
                    <a:pt x="65" y="16"/>
                    <a:pt x="65" y="16"/>
                  </a:cubicBezTo>
                  <a:cubicBezTo>
                    <a:pt x="65" y="15"/>
                    <a:pt x="65" y="15"/>
                    <a:pt x="65" y="15"/>
                  </a:cubicBezTo>
                  <a:cubicBezTo>
                    <a:pt x="65" y="15"/>
                    <a:pt x="65" y="15"/>
                    <a:pt x="64" y="15"/>
                  </a:cubicBezTo>
                  <a:cubicBezTo>
                    <a:pt x="64" y="15"/>
                    <a:pt x="64" y="16"/>
                    <a:pt x="63" y="16"/>
                  </a:cubicBezTo>
                  <a:cubicBezTo>
                    <a:pt x="63" y="17"/>
                    <a:pt x="63" y="17"/>
                    <a:pt x="63" y="18"/>
                  </a:cubicBezTo>
                  <a:close/>
                  <a:moveTo>
                    <a:pt x="35" y="15"/>
                  </a:moveTo>
                  <a:cubicBezTo>
                    <a:pt x="35" y="15"/>
                    <a:pt x="35" y="15"/>
                    <a:pt x="34" y="15"/>
                  </a:cubicBezTo>
                  <a:cubicBezTo>
                    <a:pt x="34" y="15"/>
                    <a:pt x="34" y="15"/>
                    <a:pt x="34" y="16"/>
                  </a:cubicBezTo>
                  <a:cubicBezTo>
                    <a:pt x="34" y="15"/>
                    <a:pt x="34" y="15"/>
                    <a:pt x="35" y="15"/>
                  </a:cubicBezTo>
                  <a:cubicBezTo>
                    <a:pt x="35" y="15"/>
                    <a:pt x="35" y="15"/>
                    <a:pt x="35" y="15"/>
                  </a:cubicBezTo>
                  <a:close/>
                  <a:moveTo>
                    <a:pt x="43" y="17"/>
                  </a:moveTo>
                  <a:cubicBezTo>
                    <a:pt x="43" y="17"/>
                    <a:pt x="44" y="17"/>
                    <a:pt x="44" y="17"/>
                  </a:cubicBezTo>
                  <a:cubicBezTo>
                    <a:pt x="44" y="17"/>
                    <a:pt x="44" y="17"/>
                    <a:pt x="45" y="16"/>
                  </a:cubicBezTo>
                  <a:cubicBezTo>
                    <a:pt x="45" y="16"/>
                    <a:pt x="45" y="16"/>
                    <a:pt x="45" y="15"/>
                  </a:cubicBezTo>
                  <a:cubicBezTo>
                    <a:pt x="45" y="15"/>
                    <a:pt x="45" y="15"/>
                    <a:pt x="45" y="14"/>
                  </a:cubicBezTo>
                  <a:cubicBezTo>
                    <a:pt x="45" y="15"/>
                    <a:pt x="45" y="15"/>
                    <a:pt x="44" y="15"/>
                  </a:cubicBezTo>
                  <a:cubicBezTo>
                    <a:pt x="44" y="15"/>
                    <a:pt x="44" y="16"/>
                    <a:pt x="44" y="16"/>
                  </a:cubicBezTo>
                  <a:cubicBezTo>
                    <a:pt x="44" y="16"/>
                    <a:pt x="43" y="16"/>
                    <a:pt x="43" y="16"/>
                  </a:cubicBezTo>
                  <a:cubicBezTo>
                    <a:pt x="43" y="16"/>
                    <a:pt x="43" y="16"/>
                    <a:pt x="43" y="17"/>
                  </a:cubicBezTo>
                  <a:close/>
                  <a:moveTo>
                    <a:pt x="109" y="14"/>
                  </a:moveTo>
                  <a:cubicBezTo>
                    <a:pt x="108" y="15"/>
                    <a:pt x="108" y="15"/>
                    <a:pt x="108" y="15"/>
                  </a:cubicBezTo>
                  <a:cubicBezTo>
                    <a:pt x="109" y="15"/>
                    <a:pt x="109" y="15"/>
                    <a:pt x="109" y="15"/>
                  </a:cubicBezTo>
                  <a:cubicBezTo>
                    <a:pt x="109" y="15"/>
                    <a:pt x="109" y="14"/>
                    <a:pt x="109" y="14"/>
                  </a:cubicBezTo>
                  <a:cubicBezTo>
                    <a:pt x="109" y="14"/>
                    <a:pt x="109" y="14"/>
                    <a:pt x="109" y="14"/>
                  </a:cubicBezTo>
                  <a:close/>
                  <a:moveTo>
                    <a:pt x="67" y="16"/>
                  </a:moveTo>
                  <a:cubicBezTo>
                    <a:pt x="67" y="16"/>
                    <a:pt x="67" y="16"/>
                    <a:pt x="68" y="16"/>
                  </a:cubicBezTo>
                  <a:cubicBezTo>
                    <a:pt x="68" y="15"/>
                    <a:pt x="68" y="15"/>
                    <a:pt x="68" y="15"/>
                  </a:cubicBezTo>
                  <a:cubicBezTo>
                    <a:pt x="68" y="15"/>
                    <a:pt x="68" y="14"/>
                    <a:pt x="68" y="14"/>
                  </a:cubicBezTo>
                  <a:cubicBezTo>
                    <a:pt x="67" y="14"/>
                    <a:pt x="67" y="14"/>
                    <a:pt x="67" y="14"/>
                  </a:cubicBezTo>
                  <a:lnTo>
                    <a:pt x="67" y="16"/>
                  </a:lnTo>
                  <a:close/>
                  <a:moveTo>
                    <a:pt x="68" y="14"/>
                  </a:moveTo>
                  <a:cubicBezTo>
                    <a:pt x="69" y="14"/>
                    <a:pt x="69" y="14"/>
                    <a:pt x="70" y="14"/>
                  </a:cubicBezTo>
                  <a:cubicBezTo>
                    <a:pt x="70" y="14"/>
                    <a:pt x="70" y="14"/>
                    <a:pt x="70" y="13"/>
                  </a:cubicBezTo>
                  <a:lnTo>
                    <a:pt x="69" y="13"/>
                  </a:lnTo>
                  <a:cubicBezTo>
                    <a:pt x="69" y="13"/>
                    <a:pt x="69" y="13"/>
                    <a:pt x="69" y="14"/>
                  </a:cubicBezTo>
                  <a:cubicBezTo>
                    <a:pt x="68" y="14"/>
                    <a:pt x="68" y="14"/>
                    <a:pt x="68" y="14"/>
                  </a:cubicBezTo>
                  <a:close/>
                  <a:moveTo>
                    <a:pt x="66" y="13"/>
                  </a:moveTo>
                  <a:cubicBezTo>
                    <a:pt x="66" y="13"/>
                    <a:pt x="66" y="13"/>
                    <a:pt x="66" y="13"/>
                  </a:cubicBezTo>
                  <a:cubicBezTo>
                    <a:pt x="66" y="13"/>
                    <a:pt x="66" y="13"/>
                    <a:pt x="66" y="14"/>
                  </a:cubicBezTo>
                  <a:cubicBezTo>
                    <a:pt x="66" y="14"/>
                    <a:pt x="66" y="14"/>
                    <a:pt x="66" y="13"/>
                  </a:cubicBezTo>
                  <a:cubicBezTo>
                    <a:pt x="66" y="13"/>
                    <a:pt x="66" y="13"/>
                    <a:pt x="66" y="13"/>
                  </a:cubicBezTo>
                  <a:close/>
                  <a:moveTo>
                    <a:pt x="57" y="13"/>
                  </a:moveTo>
                  <a:lnTo>
                    <a:pt x="58" y="13"/>
                  </a:lnTo>
                  <a:lnTo>
                    <a:pt x="58" y="12"/>
                  </a:lnTo>
                  <a:lnTo>
                    <a:pt x="57" y="12"/>
                  </a:lnTo>
                  <a:lnTo>
                    <a:pt x="57" y="13"/>
                  </a:lnTo>
                  <a:close/>
                  <a:moveTo>
                    <a:pt x="97" y="11"/>
                  </a:moveTo>
                  <a:cubicBezTo>
                    <a:pt x="97" y="12"/>
                    <a:pt x="97" y="12"/>
                    <a:pt x="97" y="12"/>
                  </a:cubicBezTo>
                  <a:cubicBezTo>
                    <a:pt x="97" y="12"/>
                    <a:pt x="98" y="12"/>
                    <a:pt x="98" y="12"/>
                  </a:cubicBezTo>
                  <a:cubicBezTo>
                    <a:pt x="98" y="12"/>
                    <a:pt x="98" y="11"/>
                    <a:pt x="98" y="11"/>
                  </a:cubicBezTo>
                  <a:cubicBezTo>
                    <a:pt x="98" y="11"/>
                    <a:pt x="98" y="11"/>
                    <a:pt x="97" y="11"/>
                  </a:cubicBezTo>
                  <a:close/>
                  <a:moveTo>
                    <a:pt x="62" y="14"/>
                  </a:moveTo>
                  <a:cubicBezTo>
                    <a:pt x="62" y="14"/>
                    <a:pt x="62" y="13"/>
                    <a:pt x="63" y="13"/>
                  </a:cubicBezTo>
                  <a:cubicBezTo>
                    <a:pt x="63" y="13"/>
                    <a:pt x="63" y="13"/>
                    <a:pt x="63" y="13"/>
                  </a:cubicBezTo>
                  <a:cubicBezTo>
                    <a:pt x="64" y="13"/>
                    <a:pt x="64" y="13"/>
                    <a:pt x="64" y="13"/>
                  </a:cubicBezTo>
                  <a:cubicBezTo>
                    <a:pt x="64" y="13"/>
                    <a:pt x="64" y="12"/>
                    <a:pt x="64" y="12"/>
                  </a:cubicBezTo>
                  <a:cubicBezTo>
                    <a:pt x="63" y="12"/>
                    <a:pt x="63" y="12"/>
                    <a:pt x="62" y="12"/>
                  </a:cubicBezTo>
                  <a:cubicBezTo>
                    <a:pt x="62" y="11"/>
                    <a:pt x="61" y="12"/>
                    <a:pt x="61" y="12"/>
                  </a:cubicBezTo>
                  <a:cubicBezTo>
                    <a:pt x="61" y="11"/>
                    <a:pt x="60" y="11"/>
                    <a:pt x="59" y="11"/>
                  </a:cubicBezTo>
                  <a:cubicBezTo>
                    <a:pt x="60" y="11"/>
                    <a:pt x="60" y="12"/>
                    <a:pt x="60" y="13"/>
                  </a:cubicBezTo>
                  <a:cubicBezTo>
                    <a:pt x="61" y="14"/>
                    <a:pt x="61" y="14"/>
                    <a:pt x="62" y="14"/>
                  </a:cubicBezTo>
                  <a:close/>
                  <a:moveTo>
                    <a:pt x="67" y="10"/>
                  </a:moveTo>
                  <a:cubicBezTo>
                    <a:pt x="66" y="10"/>
                    <a:pt x="66" y="11"/>
                    <a:pt x="66" y="11"/>
                  </a:cubicBezTo>
                  <a:cubicBezTo>
                    <a:pt x="66" y="11"/>
                    <a:pt x="66" y="11"/>
                    <a:pt x="66" y="11"/>
                  </a:cubicBezTo>
                  <a:cubicBezTo>
                    <a:pt x="66" y="11"/>
                    <a:pt x="66" y="11"/>
                    <a:pt x="66" y="11"/>
                  </a:cubicBezTo>
                  <a:cubicBezTo>
                    <a:pt x="67" y="11"/>
                    <a:pt x="67" y="11"/>
                    <a:pt x="67" y="10"/>
                  </a:cubicBezTo>
                  <a:close/>
                  <a:moveTo>
                    <a:pt x="96" y="11"/>
                  </a:moveTo>
                  <a:cubicBezTo>
                    <a:pt x="96" y="11"/>
                    <a:pt x="96" y="10"/>
                    <a:pt x="96" y="10"/>
                  </a:cubicBezTo>
                  <a:cubicBezTo>
                    <a:pt x="96" y="9"/>
                    <a:pt x="96" y="9"/>
                    <a:pt x="95" y="9"/>
                  </a:cubicBezTo>
                  <a:cubicBezTo>
                    <a:pt x="95" y="9"/>
                    <a:pt x="95" y="10"/>
                    <a:pt x="96" y="11"/>
                  </a:cubicBezTo>
                  <a:close/>
                  <a:moveTo>
                    <a:pt x="76" y="7"/>
                  </a:moveTo>
                  <a:cubicBezTo>
                    <a:pt x="76" y="7"/>
                    <a:pt x="76" y="7"/>
                    <a:pt x="76" y="7"/>
                  </a:cubicBezTo>
                  <a:cubicBezTo>
                    <a:pt x="76" y="8"/>
                    <a:pt x="76" y="8"/>
                    <a:pt x="76" y="8"/>
                  </a:cubicBezTo>
                  <a:cubicBezTo>
                    <a:pt x="76" y="8"/>
                    <a:pt x="76" y="8"/>
                    <a:pt x="76" y="8"/>
                  </a:cubicBezTo>
                  <a:cubicBezTo>
                    <a:pt x="77" y="8"/>
                    <a:pt x="77" y="8"/>
                    <a:pt x="76" y="7"/>
                  </a:cubicBezTo>
                  <a:close/>
                  <a:moveTo>
                    <a:pt x="62" y="6"/>
                  </a:moveTo>
                  <a:cubicBezTo>
                    <a:pt x="62" y="6"/>
                    <a:pt x="62" y="6"/>
                    <a:pt x="62" y="6"/>
                  </a:cubicBezTo>
                  <a:cubicBezTo>
                    <a:pt x="61" y="6"/>
                    <a:pt x="61" y="6"/>
                    <a:pt x="62" y="6"/>
                  </a:cubicBezTo>
                  <a:cubicBezTo>
                    <a:pt x="62" y="6"/>
                    <a:pt x="62" y="6"/>
                    <a:pt x="62" y="6"/>
                  </a:cubicBezTo>
                  <a:cubicBezTo>
                    <a:pt x="62" y="6"/>
                    <a:pt x="62" y="6"/>
                    <a:pt x="62" y="6"/>
                  </a:cubicBezTo>
                  <a:close/>
                  <a:moveTo>
                    <a:pt x="59" y="5"/>
                  </a:moveTo>
                  <a:cubicBezTo>
                    <a:pt x="58" y="5"/>
                    <a:pt x="58" y="5"/>
                    <a:pt x="58" y="5"/>
                  </a:cubicBezTo>
                  <a:cubicBezTo>
                    <a:pt x="58" y="5"/>
                    <a:pt x="58" y="5"/>
                    <a:pt x="58" y="5"/>
                  </a:cubicBezTo>
                  <a:cubicBezTo>
                    <a:pt x="58" y="5"/>
                    <a:pt x="58" y="5"/>
                    <a:pt x="58" y="5"/>
                  </a:cubicBezTo>
                  <a:cubicBezTo>
                    <a:pt x="59" y="5"/>
                    <a:pt x="59" y="5"/>
                    <a:pt x="59" y="5"/>
                  </a:cubicBezTo>
                  <a:close/>
                  <a:moveTo>
                    <a:pt x="40" y="6"/>
                  </a:moveTo>
                  <a:lnTo>
                    <a:pt x="41" y="6"/>
                  </a:lnTo>
                  <a:cubicBezTo>
                    <a:pt x="41" y="6"/>
                    <a:pt x="41" y="6"/>
                    <a:pt x="41" y="6"/>
                  </a:cubicBezTo>
                  <a:cubicBezTo>
                    <a:pt x="42" y="6"/>
                    <a:pt x="42" y="5"/>
                    <a:pt x="42" y="5"/>
                  </a:cubicBezTo>
                  <a:cubicBezTo>
                    <a:pt x="41" y="5"/>
                    <a:pt x="41" y="5"/>
                    <a:pt x="41" y="5"/>
                  </a:cubicBezTo>
                  <a:cubicBezTo>
                    <a:pt x="41" y="5"/>
                    <a:pt x="41" y="5"/>
                    <a:pt x="40" y="5"/>
                  </a:cubicBezTo>
                  <a:lnTo>
                    <a:pt x="40" y="6"/>
                  </a:lnTo>
                  <a:close/>
                  <a:moveTo>
                    <a:pt x="64" y="6"/>
                  </a:moveTo>
                  <a:cubicBezTo>
                    <a:pt x="65" y="6"/>
                    <a:pt x="65" y="6"/>
                    <a:pt x="65" y="5"/>
                  </a:cubicBezTo>
                  <a:cubicBezTo>
                    <a:pt x="65" y="5"/>
                    <a:pt x="65" y="4"/>
                    <a:pt x="65" y="4"/>
                  </a:cubicBezTo>
                  <a:cubicBezTo>
                    <a:pt x="64" y="4"/>
                    <a:pt x="63" y="4"/>
                    <a:pt x="64" y="6"/>
                  </a:cubicBezTo>
                  <a:close/>
                  <a:moveTo>
                    <a:pt x="79" y="3"/>
                  </a:moveTo>
                  <a:cubicBezTo>
                    <a:pt x="79" y="3"/>
                    <a:pt x="79" y="3"/>
                    <a:pt x="78" y="3"/>
                  </a:cubicBezTo>
                  <a:cubicBezTo>
                    <a:pt x="78" y="3"/>
                    <a:pt x="78" y="3"/>
                    <a:pt x="78" y="4"/>
                  </a:cubicBezTo>
                  <a:cubicBezTo>
                    <a:pt x="78" y="4"/>
                    <a:pt x="78" y="4"/>
                    <a:pt x="79" y="4"/>
                  </a:cubicBezTo>
                  <a:cubicBezTo>
                    <a:pt x="79" y="4"/>
                    <a:pt x="79" y="4"/>
                    <a:pt x="79" y="3"/>
                  </a:cubicBezTo>
                  <a:close/>
                  <a:moveTo>
                    <a:pt x="107" y="12"/>
                  </a:moveTo>
                  <a:cubicBezTo>
                    <a:pt x="106" y="12"/>
                    <a:pt x="106" y="13"/>
                    <a:pt x="106" y="13"/>
                  </a:cubicBezTo>
                  <a:cubicBezTo>
                    <a:pt x="106" y="14"/>
                    <a:pt x="107" y="14"/>
                    <a:pt x="107" y="14"/>
                  </a:cubicBezTo>
                  <a:cubicBezTo>
                    <a:pt x="107" y="14"/>
                    <a:pt x="108" y="13"/>
                    <a:pt x="108" y="13"/>
                  </a:cubicBezTo>
                  <a:cubicBezTo>
                    <a:pt x="108" y="12"/>
                    <a:pt x="107" y="12"/>
                    <a:pt x="107" y="12"/>
                  </a:cubicBezTo>
                  <a:close/>
                  <a:moveTo>
                    <a:pt x="131" y="98"/>
                  </a:moveTo>
                  <a:cubicBezTo>
                    <a:pt x="128" y="98"/>
                    <a:pt x="125" y="98"/>
                    <a:pt x="122" y="98"/>
                  </a:cubicBezTo>
                  <a:cubicBezTo>
                    <a:pt x="119" y="98"/>
                    <a:pt x="116" y="98"/>
                    <a:pt x="113" y="98"/>
                  </a:cubicBezTo>
                  <a:cubicBezTo>
                    <a:pt x="112" y="98"/>
                    <a:pt x="111" y="97"/>
                    <a:pt x="111" y="96"/>
                  </a:cubicBezTo>
                  <a:cubicBezTo>
                    <a:pt x="111" y="96"/>
                    <a:pt x="110" y="96"/>
                    <a:pt x="110" y="96"/>
                  </a:cubicBezTo>
                  <a:cubicBezTo>
                    <a:pt x="110" y="96"/>
                    <a:pt x="110" y="97"/>
                    <a:pt x="110" y="97"/>
                  </a:cubicBezTo>
                  <a:cubicBezTo>
                    <a:pt x="110" y="97"/>
                    <a:pt x="110" y="97"/>
                    <a:pt x="110" y="98"/>
                  </a:cubicBezTo>
                  <a:cubicBezTo>
                    <a:pt x="110" y="98"/>
                    <a:pt x="110" y="98"/>
                    <a:pt x="109" y="98"/>
                  </a:cubicBezTo>
                  <a:lnTo>
                    <a:pt x="75" y="98"/>
                  </a:lnTo>
                  <a:cubicBezTo>
                    <a:pt x="75" y="95"/>
                    <a:pt x="75" y="91"/>
                    <a:pt x="75" y="87"/>
                  </a:cubicBezTo>
                  <a:cubicBezTo>
                    <a:pt x="75" y="83"/>
                    <a:pt x="75" y="79"/>
                    <a:pt x="75" y="75"/>
                  </a:cubicBezTo>
                  <a:cubicBezTo>
                    <a:pt x="75" y="71"/>
                    <a:pt x="76" y="67"/>
                    <a:pt x="76" y="62"/>
                  </a:cubicBezTo>
                  <a:cubicBezTo>
                    <a:pt x="76" y="58"/>
                    <a:pt x="76" y="54"/>
                    <a:pt x="75" y="51"/>
                  </a:cubicBezTo>
                  <a:cubicBezTo>
                    <a:pt x="75" y="49"/>
                    <a:pt x="75" y="47"/>
                    <a:pt x="75" y="45"/>
                  </a:cubicBezTo>
                  <a:cubicBezTo>
                    <a:pt x="75" y="44"/>
                    <a:pt x="74" y="42"/>
                    <a:pt x="73" y="41"/>
                  </a:cubicBezTo>
                  <a:cubicBezTo>
                    <a:pt x="73" y="39"/>
                    <a:pt x="72" y="38"/>
                    <a:pt x="70" y="37"/>
                  </a:cubicBezTo>
                  <a:cubicBezTo>
                    <a:pt x="69" y="37"/>
                    <a:pt x="67" y="36"/>
                    <a:pt x="65" y="36"/>
                  </a:cubicBezTo>
                  <a:cubicBezTo>
                    <a:pt x="63" y="37"/>
                    <a:pt x="61" y="37"/>
                    <a:pt x="60" y="38"/>
                  </a:cubicBezTo>
                  <a:cubicBezTo>
                    <a:pt x="59" y="39"/>
                    <a:pt x="58" y="40"/>
                    <a:pt x="57" y="42"/>
                  </a:cubicBezTo>
                  <a:cubicBezTo>
                    <a:pt x="57" y="43"/>
                    <a:pt x="56" y="45"/>
                    <a:pt x="56" y="47"/>
                  </a:cubicBezTo>
                  <a:cubicBezTo>
                    <a:pt x="56" y="49"/>
                    <a:pt x="56" y="51"/>
                    <a:pt x="55" y="53"/>
                  </a:cubicBezTo>
                  <a:cubicBezTo>
                    <a:pt x="55" y="61"/>
                    <a:pt x="55" y="70"/>
                    <a:pt x="55" y="80"/>
                  </a:cubicBezTo>
                  <a:cubicBezTo>
                    <a:pt x="55" y="91"/>
                    <a:pt x="55" y="101"/>
                    <a:pt x="55" y="112"/>
                  </a:cubicBezTo>
                  <a:cubicBezTo>
                    <a:pt x="55" y="123"/>
                    <a:pt x="55" y="133"/>
                    <a:pt x="55" y="143"/>
                  </a:cubicBezTo>
                  <a:cubicBezTo>
                    <a:pt x="55" y="153"/>
                    <a:pt x="55" y="162"/>
                    <a:pt x="55" y="170"/>
                  </a:cubicBezTo>
                  <a:cubicBezTo>
                    <a:pt x="56" y="171"/>
                    <a:pt x="56" y="172"/>
                    <a:pt x="56" y="173"/>
                  </a:cubicBezTo>
                  <a:cubicBezTo>
                    <a:pt x="56" y="174"/>
                    <a:pt x="56" y="175"/>
                    <a:pt x="56" y="177"/>
                  </a:cubicBezTo>
                  <a:cubicBezTo>
                    <a:pt x="56" y="178"/>
                    <a:pt x="57" y="179"/>
                    <a:pt x="57" y="180"/>
                  </a:cubicBezTo>
                  <a:cubicBezTo>
                    <a:pt x="57" y="181"/>
                    <a:pt x="57" y="182"/>
                    <a:pt x="58" y="182"/>
                  </a:cubicBezTo>
                  <a:cubicBezTo>
                    <a:pt x="58" y="184"/>
                    <a:pt x="60" y="185"/>
                    <a:pt x="61" y="185"/>
                  </a:cubicBezTo>
                  <a:cubicBezTo>
                    <a:pt x="63" y="186"/>
                    <a:pt x="65" y="186"/>
                    <a:pt x="66" y="186"/>
                  </a:cubicBezTo>
                  <a:cubicBezTo>
                    <a:pt x="68" y="186"/>
                    <a:pt x="70" y="185"/>
                    <a:pt x="71" y="184"/>
                  </a:cubicBezTo>
                  <a:cubicBezTo>
                    <a:pt x="73" y="183"/>
                    <a:pt x="73" y="182"/>
                    <a:pt x="74" y="181"/>
                  </a:cubicBezTo>
                  <a:cubicBezTo>
                    <a:pt x="74" y="180"/>
                    <a:pt x="75" y="178"/>
                    <a:pt x="75" y="176"/>
                  </a:cubicBezTo>
                  <a:cubicBezTo>
                    <a:pt x="75" y="174"/>
                    <a:pt x="75" y="172"/>
                    <a:pt x="75" y="170"/>
                  </a:cubicBezTo>
                  <a:cubicBezTo>
                    <a:pt x="76" y="167"/>
                    <a:pt x="76" y="164"/>
                    <a:pt x="76" y="161"/>
                  </a:cubicBezTo>
                  <a:cubicBezTo>
                    <a:pt x="76" y="158"/>
                    <a:pt x="75" y="155"/>
                    <a:pt x="75" y="151"/>
                  </a:cubicBezTo>
                  <a:cubicBezTo>
                    <a:pt x="75" y="148"/>
                    <a:pt x="75" y="145"/>
                    <a:pt x="75" y="142"/>
                  </a:cubicBezTo>
                  <a:cubicBezTo>
                    <a:pt x="75" y="139"/>
                    <a:pt x="75" y="136"/>
                    <a:pt x="75" y="133"/>
                  </a:cubicBezTo>
                  <a:lnTo>
                    <a:pt x="131" y="133"/>
                  </a:lnTo>
                  <a:lnTo>
                    <a:pt x="131" y="145"/>
                  </a:lnTo>
                  <a:cubicBezTo>
                    <a:pt x="131" y="149"/>
                    <a:pt x="131" y="153"/>
                    <a:pt x="130" y="157"/>
                  </a:cubicBezTo>
                  <a:cubicBezTo>
                    <a:pt x="130" y="161"/>
                    <a:pt x="130" y="165"/>
                    <a:pt x="130" y="169"/>
                  </a:cubicBezTo>
                  <a:cubicBezTo>
                    <a:pt x="129" y="173"/>
                    <a:pt x="129" y="177"/>
                    <a:pt x="128" y="180"/>
                  </a:cubicBezTo>
                  <a:cubicBezTo>
                    <a:pt x="128" y="183"/>
                    <a:pt x="127" y="185"/>
                    <a:pt x="126" y="187"/>
                  </a:cubicBezTo>
                  <a:cubicBezTo>
                    <a:pt x="126" y="190"/>
                    <a:pt x="125" y="192"/>
                    <a:pt x="124" y="194"/>
                  </a:cubicBezTo>
                  <a:cubicBezTo>
                    <a:pt x="123" y="194"/>
                    <a:pt x="123" y="194"/>
                    <a:pt x="123" y="195"/>
                  </a:cubicBezTo>
                  <a:cubicBezTo>
                    <a:pt x="123" y="195"/>
                    <a:pt x="123" y="196"/>
                    <a:pt x="122" y="196"/>
                  </a:cubicBezTo>
                  <a:cubicBezTo>
                    <a:pt x="122" y="196"/>
                    <a:pt x="122" y="196"/>
                    <a:pt x="122" y="196"/>
                  </a:cubicBezTo>
                  <a:cubicBezTo>
                    <a:pt x="122" y="196"/>
                    <a:pt x="121" y="196"/>
                    <a:pt x="121" y="196"/>
                  </a:cubicBezTo>
                  <a:cubicBezTo>
                    <a:pt x="121" y="197"/>
                    <a:pt x="120" y="198"/>
                    <a:pt x="120" y="199"/>
                  </a:cubicBezTo>
                  <a:cubicBezTo>
                    <a:pt x="119" y="200"/>
                    <a:pt x="118" y="201"/>
                    <a:pt x="117" y="202"/>
                  </a:cubicBezTo>
                  <a:cubicBezTo>
                    <a:pt x="117" y="203"/>
                    <a:pt x="116" y="203"/>
                    <a:pt x="115" y="204"/>
                  </a:cubicBezTo>
                  <a:cubicBezTo>
                    <a:pt x="114" y="205"/>
                    <a:pt x="113" y="206"/>
                    <a:pt x="112" y="207"/>
                  </a:cubicBezTo>
                  <a:cubicBezTo>
                    <a:pt x="112" y="207"/>
                    <a:pt x="111" y="207"/>
                    <a:pt x="111" y="207"/>
                  </a:cubicBezTo>
                  <a:cubicBezTo>
                    <a:pt x="111" y="207"/>
                    <a:pt x="110" y="206"/>
                    <a:pt x="110" y="207"/>
                  </a:cubicBezTo>
                  <a:cubicBezTo>
                    <a:pt x="110" y="207"/>
                    <a:pt x="109" y="208"/>
                    <a:pt x="109" y="209"/>
                  </a:cubicBezTo>
                  <a:cubicBezTo>
                    <a:pt x="109" y="209"/>
                    <a:pt x="108" y="210"/>
                    <a:pt x="107" y="211"/>
                  </a:cubicBezTo>
                  <a:cubicBezTo>
                    <a:pt x="107" y="211"/>
                    <a:pt x="107" y="211"/>
                    <a:pt x="106" y="211"/>
                  </a:cubicBezTo>
                  <a:cubicBezTo>
                    <a:pt x="106" y="211"/>
                    <a:pt x="106" y="211"/>
                    <a:pt x="105" y="211"/>
                  </a:cubicBezTo>
                  <a:cubicBezTo>
                    <a:pt x="105" y="210"/>
                    <a:pt x="105" y="210"/>
                    <a:pt x="105" y="210"/>
                  </a:cubicBezTo>
                  <a:cubicBezTo>
                    <a:pt x="104" y="210"/>
                    <a:pt x="104" y="210"/>
                    <a:pt x="104" y="210"/>
                  </a:cubicBezTo>
                  <a:cubicBezTo>
                    <a:pt x="103" y="210"/>
                    <a:pt x="103" y="210"/>
                    <a:pt x="103" y="211"/>
                  </a:cubicBezTo>
                  <a:cubicBezTo>
                    <a:pt x="103" y="212"/>
                    <a:pt x="103" y="212"/>
                    <a:pt x="104" y="212"/>
                  </a:cubicBezTo>
                  <a:cubicBezTo>
                    <a:pt x="103" y="212"/>
                    <a:pt x="103" y="213"/>
                    <a:pt x="102" y="213"/>
                  </a:cubicBezTo>
                  <a:cubicBezTo>
                    <a:pt x="102" y="214"/>
                    <a:pt x="101" y="214"/>
                    <a:pt x="100" y="215"/>
                  </a:cubicBezTo>
                  <a:cubicBezTo>
                    <a:pt x="100" y="214"/>
                    <a:pt x="99" y="214"/>
                    <a:pt x="99" y="214"/>
                  </a:cubicBezTo>
                  <a:cubicBezTo>
                    <a:pt x="99" y="214"/>
                    <a:pt x="98" y="214"/>
                    <a:pt x="97" y="214"/>
                  </a:cubicBezTo>
                  <a:cubicBezTo>
                    <a:pt x="97" y="215"/>
                    <a:pt x="97" y="215"/>
                    <a:pt x="97" y="215"/>
                  </a:cubicBezTo>
                  <a:cubicBezTo>
                    <a:pt x="98" y="215"/>
                    <a:pt x="98" y="215"/>
                    <a:pt x="99" y="215"/>
                  </a:cubicBezTo>
                  <a:cubicBezTo>
                    <a:pt x="98" y="216"/>
                    <a:pt x="97" y="217"/>
                    <a:pt x="96" y="217"/>
                  </a:cubicBezTo>
                  <a:cubicBezTo>
                    <a:pt x="94" y="217"/>
                    <a:pt x="93" y="218"/>
                    <a:pt x="92" y="218"/>
                  </a:cubicBezTo>
                  <a:cubicBezTo>
                    <a:pt x="92" y="218"/>
                    <a:pt x="92" y="217"/>
                    <a:pt x="92" y="217"/>
                  </a:cubicBezTo>
                  <a:cubicBezTo>
                    <a:pt x="93" y="217"/>
                    <a:pt x="93" y="217"/>
                    <a:pt x="93" y="217"/>
                  </a:cubicBezTo>
                  <a:cubicBezTo>
                    <a:pt x="94" y="217"/>
                    <a:pt x="94" y="217"/>
                    <a:pt x="94" y="217"/>
                  </a:cubicBezTo>
                  <a:cubicBezTo>
                    <a:pt x="95" y="217"/>
                    <a:pt x="95" y="217"/>
                    <a:pt x="95" y="216"/>
                  </a:cubicBezTo>
                  <a:cubicBezTo>
                    <a:pt x="95" y="215"/>
                    <a:pt x="94" y="214"/>
                    <a:pt x="93" y="214"/>
                  </a:cubicBezTo>
                  <a:cubicBezTo>
                    <a:pt x="94" y="213"/>
                    <a:pt x="94" y="213"/>
                    <a:pt x="94" y="213"/>
                  </a:cubicBezTo>
                  <a:cubicBezTo>
                    <a:pt x="94" y="213"/>
                    <a:pt x="93" y="212"/>
                    <a:pt x="93" y="211"/>
                  </a:cubicBezTo>
                  <a:cubicBezTo>
                    <a:pt x="93" y="212"/>
                    <a:pt x="92" y="212"/>
                    <a:pt x="91" y="212"/>
                  </a:cubicBezTo>
                  <a:cubicBezTo>
                    <a:pt x="90" y="212"/>
                    <a:pt x="89" y="212"/>
                    <a:pt x="88" y="212"/>
                  </a:cubicBezTo>
                  <a:cubicBezTo>
                    <a:pt x="88" y="212"/>
                    <a:pt x="87" y="212"/>
                    <a:pt x="86" y="212"/>
                  </a:cubicBezTo>
                  <a:cubicBezTo>
                    <a:pt x="85" y="213"/>
                    <a:pt x="84" y="213"/>
                    <a:pt x="84" y="214"/>
                  </a:cubicBezTo>
                  <a:cubicBezTo>
                    <a:pt x="84" y="214"/>
                    <a:pt x="85" y="215"/>
                    <a:pt x="86" y="215"/>
                  </a:cubicBezTo>
                  <a:cubicBezTo>
                    <a:pt x="87" y="214"/>
                    <a:pt x="88" y="214"/>
                    <a:pt x="89" y="214"/>
                  </a:cubicBezTo>
                  <a:cubicBezTo>
                    <a:pt x="90" y="214"/>
                    <a:pt x="91" y="214"/>
                    <a:pt x="92" y="214"/>
                  </a:cubicBezTo>
                  <a:cubicBezTo>
                    <a:pt x="92" y="214"/>
                    <a:pt x="93" y="214"/>
                    <a:pt x="93" y="215"/>
                  </a:cubicBezTo>
                  <a:lnTo>
                    <a:pt x="89" y="216"/>
                  </a:lnTo>
                  <a:cubicBezTo>
                    <a:pt x="89" y="216"/>
                    <a:pt x="89" y="216"/>
                    <a:pt x="88" y="217"/>
                  </a:cubicBezTo>
                  <a:cubicBezTo>
                    <a:pt x="88" y="218"/>
                    <a:pt x="87" y="218"/>
                    <a:pt x="87" y="218"/>
                  </a:cubicBezTo>
                  <a:lnTo>
                    <a:pt x="87" y="216"/>
                  </a:lnTo>
                  <a:cubicBezTo>
                    <a:pt x="86" y="217"/>
                    <a:pt x="86" y="217"/>
                    <a:pt x="85" y="217"/>
                  </a:cubicBezTo>
                  <a:cubicBezTo>
                    <a:pt x="84" y="218"/>
                    <a:pt x="83" y="218"/>
                    <a:pt x="83" y="219"/>
                  </a:cubicBezTo>
                  <a:cubicBezTo>
                    <a:pt x="83" y="219"/>
                    <a:pt x="82" y="219"/>
                    <a:pt x="81" y="219"/>
                  </a:cubicBezTo>
                  <a:cubicBezTo>
                    <a:pt x="81" y="219"/>
                    <a:pt x="80" y="219"/>
                    <a:pt x="79" y="219"/>
                  </a:cubicBezTo>
                  <a:cubicBezTo>
                    <a:pt x="79" y="219"/>
                    <a:pt x="78" y="220"/>
                    <a:pt x="78" y="220"/>
                  </a:cubicBezTo>
                  <a:cubicBezTo>
                    <a:pt x="77" y="221"/>
                    <a:pt x="76" y="221"/>
                    <a:pt x="76" y="222"/>
                  </a:cubicBezTo>
                  <a:lnTo>
                    <a:pt x="60" y="222"/>
                  </a:lnTo>
                  <a:cubicBezTo>
                    <a:pt x="59" y="221"/>
                    <a:pt x="59" y="221"/>
                    <a:pt x="58" y="221"/>
                  </a:cubicBezTo>
                  <a:cubicBezTo>
                    <a:pt x="58" y="221"/>
                    <a:pt x="57" y="220"/>
                    <a:pt x="57" y="219"/>
                  </a:cubicBezTo>
                  <a:cubicBezTo>
                    <a:pt x="57" y="219"/>
                    <a:pt x="56" y="219"/>
                    <a:pt x="56" y="220"/>
                  </a:cubicBezTo>
                  <a:cubicBezTo>
                    <a:pt x="56" y="220"/>
                    <a:pt x="56" y="220"/>
                    <a:pt x="56" y="220"/>
                  </a:cubicBezTo>
                  <a:cubicBezTo>
                    <a:pt x="56" y="220"/>
                    <a:pt x="56" y="221"/>
                    <a:pt x="56" y="221"/>
                  </a:cubicBezTo>
                  <a:cubicBezTo>
                    <a:pt x="56" y="221"/>
                    <a:pt x="56" y="221"/>
                    <a:pt x="56" y="221"/>
                  </a:cubicBezTo>
                  <a:cubicBezTo>
                    <a:pt x="55" y="221"/>
                    <a:pt x="55" y="221"/>
                    <a:pt x="55" y="221"/>
                  </a:cubicBezTo>
                  <a:cubicBezTo>
                    <a:pt x="55" y="221"/>
                    <a:pt x="55" y="221"/>
                    <a:pt x="55" y="220"/>
                  </a:cubicBezTo>
                  <a:cubicBezTo>
                    <a:pt x="55" y="220"/>
                    <a:pt x="55" y="220"/>
                    <a:pt x="55" y="220"/>
                  </a:cubicBezTo>
                  <a:cubicBezTo>
                    <a:pt x="55" y="219"/>
                    <a:pt x="56" y="219"/>
                    <a:pt x="56" y="219"/>
                  </a:cubicBezTo>
                  <a:cubicBezTo>
                    <a:pt x="56" y="219"/>
                    <a:pt x="57" y="218"/>
                    <a:pt x="57" y="218"/>
                  </a:cubicBezTo>
                  <a:cubicBezTo>
                    <a:pt x="58" y="218"/>
                    <a:pt x="58" y="217"/>
                    <a:pt x="58" y="217"/>
                  </a:cubicBezTo>
                  <a:cubicBezTo>
                    <a:pt x="59" y="217"/>
                    <a:pt x="60" y="218"/>
                    <a:pt x="60" y="218"/>
                  </a:cubicBezTo>
                  <a:cubicBezTo>
                    <a:pt x="60" y="217"/>
                    <a:pt x="61" y="217"/>
                    <a:pt x="61" y="217"/>
                  </a:cubicBezTo>
                  <a:cubicBezTo>
                    <a:pt x="62" y="217"/>
                    <a:pt x="63" y="217"/>
                    <a:pt x="64" y="217"/>
                  </a:cubicBezTo>
                  <a:cubicBezTo>
                    <a:pt x="65" y="217"/>
                    <a:pt x="66" y="217"/>
                    <a:pt x="67" y="217"/>
                  </a:cubicBezTo>
                  <a:cubicBezTo>
                    <a:pt x="68" y="217"/>
                    <a:pt x="69" y="217"/>
                    <a:pt x="69" y="216"/>
                  </a:cubicBezTo>
                  <a:cubicBezTo>
                    <a:pt x="70" y="216"/>
                    <a:pt x="70" y="216"/>
                    <a:pt x="71" y="216"/>
                  </a:cubicBezTo>
                  <a:cubicBezTo>
                    <a:pt x="72" y="217"/>
                    <a:pt x="72" y="217"/>
                    <a:pt x="73" y="217"/>
                  </a:cubicBezTo>
                  <a:cubicBezTo>
                    <a:pt x="73" y="217"/>
                    <a:pt x="74" y="216"/>
                    <a:pt x="74" y="216"/>
                  </a:cubicBezTo>
                  <a:cubicBezTo>
                    <a:pt x="74" y="216"/>
                    <a:pt x="75" y="216"/>
                    <a:pt x="75" y="216"/>
                  </a:cubicBezTo>
                  <a:cubicBezTo>
                    <a:pt x="76" y="216"/>
                    <a:pt x="76" y="216"/>
                    <a:pt x="77" y="216"/>
                  </a:cubicBezTo>
                  <a:cubicBezTo>
                    <a:pt x="77" y="216"/>
                    <a:pt x="78" y="216"/>
                    <a:pt x="78" y="215"/>
                  </a:cubicBezTo>
                  <a:cubicBezTo>
                    <a:pt x="78" y="215"/>
                    <a:pt x="77" y="214"/>
                    <a:pt x="77" y="214"/>
                  </a:cubicBezTo>
                  <a:cubicBezTo>
                    <a:pt x="77" y="214"/>
                    <a:pt x="76" y="214"/>
                    <a:pt x="76" y="214"/>
                  </a:cubicBezTo>
                  <a:cubicBezTo>
                    <a:pt x="75" y="214"/>
                    <a:pt x="75" y="214"/>
                    <a:pt x="74" y="214"/>
                  </a:cubicBezTo>
                  <a:cubicBezTo>
                    <a:pt x="74" y="214"/>
                    <a:pt x="74" y="214"/>
                    <a:pt x="73" y="214"/>
                  </a:cubicBezTo>
                  <a:cubicBezTo>
                    <a:pt x="73" y="214"/>
                    <a:pt x="73" y="213"/>
                    <a:pt x="73" y="213"/>
                  </a:cubicBezTo>
                  <a:cubicBezTo>
                    <a:pt x="72" y="212"/>
                    <a:pt x="72" y="211"/>
                    <a:pt x="71" y="211"/>
                  </a:cubicBezTo>
                  <a:cubicBezTo>
                    <a:pt x="71" y="211"/>
                    <a:pt x="71" y="211"/>
                    <a:pt x="71" y="212"/>
                  </a:cubicBezTo>
                  <a:cubicBezTo>
                    <a:pt x="71" y="212"/>
                    <a:pt x="71" y="213"/>
                    <a:pt x="71" y="213"/>
                  </a:cubicBezTo>
                  <a:cubicBezTo>
                    <a:pt x="71" y="213"/>
                    <a:pt x="71" y="214"/>
                    <a:pt x="71" y="214"/>
                  </a:cubicBezTo>
                  <a:cubicBezTo>
                    <a:pt x="71" y="214"/>
                    <a:pt x="71" y="214"/>
                    <a:pt x="71" y="214"/>
                  </a:cubicBezTo>
                  <a:cubicBezTo>
                    <a:pt x="70" y="214"/>
                    <a:pt x="69" y="213"/>
                    <a:pt x="69" y="212"/>
                  </a:cubicBezTo>
                  <a:cubicBezTo>
                    <a:pt x="69" y="212"/>
                    <a:pt x="68" y="211"/>
                    <a:pt x="67" y="211"/>
                  </a:cubicBezTo>
                  <a:cubicBezTo>
                    <a:pt x="66" y="211"/>
                    <a:pt x="66" y="211"/>
                    <a:pt x="66" y="212"/>
                  </a:cubicBezTo>
                  <a:cubicBezTo>
                    <a:pt x="66" y="212"/>
                    <a:pt x="66" y="212"/>
                    <a:pt x="67" y="213"/>
                  </a:cubicBezTo>
                  <a:cubicBezTo>
                    <a:pt x="67" y="213"/>
                    <a:pt x="67" y="213"/>
                    <a:pt x="66" y="213"/>
                  </a:cubicBezTo>
                  <a:cubicBezTo>
                    <a:pt x="66" y="213"/>
                    <a:pt x="66" y="213"/>
                    <a:pt x="65" y="213"/>
                  </a:cubicBezTo>
                  <a:cubicBezTo>
                    <a:pt x="65" y="213"/>
                    <a:pt x="65" y="212"/>
                    <a:pt x="65" y="212"/>
                  </a:cubicBezTo>
                  <a:cubicBezTo>
                    <a:pt x="64" y="212"/>
                    <a:pt x="64" y="212"/>
                    <a:pt x="64" y="212"/>
                  </a:cubicBezTo>
                  <a:cubicBezTo>
                    <a:pt x="64" y="213"/>
                    <a:pt x="63" y="213"/>
                    <a:pt x="62" y="213"/>
                  </a:cubicBezTo>
                  <a:cubicBezTo>
                    <a:pt x="62" y="213"/>
                    <a:pt x="61" y="213"/>
                    <a:pt x="60" y="213"/>
                  </a:cubicBezTo>
                  <a:cubicBezTo>
                    <a:pt x="60" y="213"/>
                    <a:pt x="59" y="212"/>
                    <a:pt x="59" y="212"/>
                  </a:cubicBezTo>
                  <a:cubicBezTo>
                    <a:pt x="58" y="212"/>
                    <a:pt x="58" y="212"/>
                    <a:pt x="58" y="211"/>
                  </a:cubicBezTo>
                  <a:cubicBezTo>
                    <a:pt x="58" y="211"/>
                    <a:pt x="58" y="211"/>
                    <a:pt x="58" y="212"/>
                  </a:cubicBezTo>
                  <a:cubicBezTo>
                    <a:pt x="58" y="212"/>
                    <a:pt x="58" y="213"/>
                    <a:pt x="58" y="213"/>
                  </a:cubicBezTo>
                  <a:cubicBezTo>
                    <a:pt x="57" y="213"/>
                    <a:pt x="57" y="214"/>
                    <a:pt x="57" y="213"/>
                  </a:cubicBezTo>
                  <a:cubicBezTo>
                    <a:pt x="57" y="213"/>
                    <a:pt x="57" y="213"/>
                    <a:pt x="56" y="213"/>
                  </a:cubicBezTo>
                  <a:cubicBezTo>
                    <a:pt x="56" y="213"/>
                    <a:pt x="56" y="213"/>
                    <a:pt x="56" y="213"/>
                  </a:cubicBezTo>
                  <a:cubicBezTo>
                    <a:pt x="56" y="212"/>
                    <a:pt x="55" y="212"/>
                    <a:pt x="55" y="213"/>
                  </a:cubicBezTo>
                  <a:cubicBezTo>
                    <a:pt x="55" y="213"/>
                    <a:pt x="54" y="213"/>
                    <a:pt x="54" y="213"/>
                  </a:cubicBezTo>
                  <a:cubicBezTo>
                    <a:pt x="54" y="213"/>
                    <a:pt x="54" y="213"/>
                    <a:pt x="54" y="214"/>
                  </a:cubicBezTo>
                  <a:cubicBezTo>
                    <a:pt x="55" y="214"/>
                    <a:pt x="55" y="214"/>
                    <a:pt x="55" y="215"/>
                  </a:cubicBezTo>
                  <a:cubicBezTo>
                    <a:pt x="54" y="215"/>
                    <a:pt x="54" y="215"/>
                    <a:pt x="54" y="215"/>
                  </a:cubicBezTo>
                  <a:cubicBezTo>
                    <a:pt x="54" y="215"/>
                    <a:pt x="53" y="215"/>
                    <a:pt x="53" y="215"/>
                  </a:cubicBezTo>
                  <a:cubicBezTo>
                    <a:pt x="53" y="214"/>
                    <a:pt x="53" y="214"/>
                    <a:pt x="53" y="214"/>
                  </a:cubicBezTo>
                  <a:cubicBezTo>
                    <a:pt x="53" y="214"/>
                    <a:pt x="52" y="213"/>
                    <a:pt x="52" y="213"/>
                  </a:cubicBezTo>
                  <a:cubicBezTo>
                    <a:pt x="52" y="213"/>
                    <a:pt x="52" y="213"/>
                    <a:pt x="51" y="214"/>
                  </a:cubicBezTo>
                  <a:cubicBezTo>
                    <a:pt x="51" y="214"/>
                    <a:pt x="51" y="214"/>
                    <a:pt x="51" y="213"/>
                  </a:cubicBezTo>
                  <a:cubicBezTo>
                    <a:pt x="51" y="213"/>
                    <a:pt x="51" y="213"/>
                    <a:pt x="52" y="213"/>
                  </a:cubicBezTo>
                  <a:cubicBezTo>
                    <a:pt x="52" y="212"/>
                    <a:pt x="52" y="212"/>
                    <a:pt x="52" y="212"/>
                  </a:cubicBezTo>
                  <a:cubicBezTo>
                    <a:pt x="53" y="212"/>
                    <a:pt x="53" y="211"/>
                    <a:pt x="53" y="211"/>
                  </a:cubicBezTo>
                  <a:cubicBezTo>
                    <a:pt x="52" y="212"/>
                    <a:pt x="52" y="212"/>
                    <a:pt x="51" y="212"/>
                  </a:cubicBezTo>
                  <a:cubicBezTo>
                    <a:pt x="50" y="212"/>
                    <a:pt x="50" y="213"/>
                    <a:pt x="49" y="213"/>
                  </a:cubicBezTo>
                  <a:cubicBezTo>
                    <a:pt x="48" y="213"/>
                    <a:pt x="47" y="213"/>
                    <a:pt x="47" y="213"/>
                  </a:cubicBezTo>
                  <a:cubicBezTo>
                    <a:pt x="46" y="214"/>
                    <a:pt x="46" y="214"/>
                    <a:pt x="46" y="215"/>
                  </a:cubicBezTo>
                  <a:cubicBezTo>
                    <a:pt x="46" y="215"/>
                    <a:pt x="45" y="215"/>
                    <a:pt x="45" y="215"/>
                  </a:cubicBezTo>
                  <a:cubicBezTo>
                    <a:pt x="45" y="214"/>
                    <a:pt x="45" y="214"/>
                    <a:pt x="46" y="214"/>
                  </a:cubicBezTo>
                  <a:cubicBezTo>
                    <a:pt x="46" y="214"/>
                    <a:pt x="46" y="213"/>
                    <a:pt x="46" y="213"/>
                  </a:cubicBezTo>
                  <a:cubicBezTo>
                    <a:pt x="46" y="213"/>
                    <a:pt x="46" y="212"/>
                    <a:pt x="46" y="212"/>
                  </a:cubicBezTo>
                  <a:cubicBezTo>
                    <a:pt x="46" y="212"/>
                    <a:pt x="45" y="212"/>
                    <a:pt x="44" y="211"/>
                  </a:cubicBezTo>
                  <a:cubicBezTo>
                    <a:pt x="44" y="211"/>
                    <a:pt x="43" y="211"/>
                    <a:pt x="42" y="211"/>
                  </a:cubicBezTo>
                  <a:cubicBezTo>
                    <a:pt x="42" y="211"/>
                    <a:pt x="42" y="211"/>
                    <a:pt x="42" y="210"/>
                  </a:cubicBezTo>
                  <a:cubicBezTo>
                    <a:pt x="42" y="210"/>
                    <a:pt x="41" y="210"/>
                    <a:pt x="41" y="210"/>
                  </a:cubicBezTo>
                  <a:cubicBezTo>
                    <a:pt x="41" y="210"/>
                    <a:pt x="40" y="210"/>
                    <a:pt x="40" y="210"/>
                  </a:cubicBezTo>
                  <a:cubicBezTo>
                    <a:pt x="40" y="210"/>
                    <a:pt x="39" y="210"/>
                    <a:pt x="39" y="209"/>
                  </a:cubicBezTo>
                  <a:cubicBezTo>
                    <a:pt x="39" y="210"/>
                    <a:pt x="38" y="210"/>
                    <a:pt x="38" y="210"/>
                  </a:cubicBezTo>
                  <a:cubicBezTo>
                    <a:pt x="38" y="210"/>
                    <a:pt x="38" y="211"/>
                    <a:pt x="38" y="211"/>
                  </a:cubicBezTo>
                  <a:cubicBezTo>
                    <a:pt x="38" y="211"/>
                    <a:pt x="38" y="212"/>
                    <a:pt x="38" y="212"/>
                  </a:cubicBezTo>
                  <a:cubicBezTo>
                    <a:pt x="38" y="212"/>
                    <a:pt x="38" y="213"/>
                    <a:pt x="38" y="213"/>
                  </a:cubicBezTo>
                  <a:cubicBezTo>
                    <a:pt x="37" y="213"/>
                    <a:pt x="36" y="212"/>
                    <a:pt x="36" y="211"/>
                  </a:cubicBezTo>
                  <a:cubicBezTo>
                    <a:pt x="36" y="211"/>
                    <a:pt x="35" y="210"/>
                    <a:pt x="34" y="210"/>
                  </a:cubicBezTo>
                  <a:cubicBezTo>
                    <a:pt x="34" y="211"/>
                    <a:pt x="35" y="211"/>
                    <a:pt x="35" y="212"/>
                  </a:cubicBezTo>
                  <a:cubicBezTo>
                    <a:pt x="36" y="212"/>
                    <a:pt x="36" y="213"/>
                    <a:pt x="36" y="214"/>
                  </a:cubicBezTo>
                  <a:cubicBezTo>
                    <a:pt x="35" y="213"/>
                    <a:pt x="34" y="213"/>
                    <a:pt x="34" y="213"/>
                  </a:cubicBezTo>
                  <a:cubicBezTo>
                    <a:pt x="34" y="212"/>
                    <a:pt x="33" y="211"/>
                    <a:pt x="33" y="211"/>
                  </a:cubicBezTo>
                  <a:cubicBezTo>
                    <a:pt x="32" y="211"/>
                    <a:pt x="32" y="211"/>
                    <a:pt x="32" y="211"/>
                  </a:cubicBezTo>
                  <a:cubicBezTo>
                    <a:pt x="31" y="211"/>
                    <a:pt x="31" y="212"/>
                    <a:pt x="31" y="213"/>
                  </a:cubicBezTo>
                  <a:cubicBezTo>
                    <a:pt x="31" y="212"/>
                    <a:pt x="30" y="212"/>
                    <a:pt x="30" y="211"/>
                  </a:cubicBezTo>
                  <a:cubicBezTo>
                    <a:pt x="30" y="211"/>
                    <a:pt x="30" y="210"/>
                    <a:pt x="30" y="210"/>
                  </a:cubicBezTo>
                  <a:cubicBezTo>
                    <a:pt x="29" y="210"/>
                    <a:pt x="29" y="210"/>
                    <a:pt x="28" y="210"/>
                  </a:cubicBezTo>
                  <a:cubicBezTo>
                    <a:pt x="28" y="210"/>
                    <a:pt x="27" y="211"/>
                    <a:pt x="27" y="211"/>
                  </a:cubicBezTo>
                  <a:cubicBezTo>
                    <a:pt x="27" y="211"/>
                    <a:pt x="27" y="211"/>
                    <a:pt x="27" y="212"/>
                  </a:cubicBezTo>
                  <a:cubicBezTo>
                    <a:pt x="27" y="212"/>
                    <a:pt x="28" y="212"/>
                    <a:pt x="28" y="212"/>
                  </a:cubicBezTo>
                  <a:cubicBezTo>
                    <a:pt x="28" y="212"/>
                    <a:pt x="28" y="212"/>
                    <a:pt x="28" y="213"/>
                  </a:cubicBezTo>
                  <a:cubicBezTo>
                    <a:pt x="28" y="213"/>
                    <a:pt x="28" y="213"/>
                    <a:pt x="27" y="213"/>
                  </a:cubicBezTo>
                  <a:cubicBezTo>
                    <a:pt x="26" y="213"/>
                    <a:pt x="26" y="213"/>
                    <a:pt x="25" y="213"/>
                  </a:cubicBezTo>
                  <a:cubicBezTo>
                    <a:pt x="25" y="212"/>
                    <a:pt x="25" y="212"/>
                    <a:pt x="24" y="212"/>
                  </a:cubicBezTo>
                  <a:cubicBezTo>
                    <a:pt x="23" y="211"/>
                    <a:pt x="23" y="211"/>
                    <a:pt x="22" y="211"/>
                  </a:cubicBezTo>
                  <a:cubicBezTo>
                    <a:pt x="22" y="211"/>
                    <a:pt x="21" y="211"/>
                    <a:pt x="21" y="211"/>
                  </a:cubicBezTo>
                  <a:cubicBezTo>
                    <a:pt x="21" y="210"/>
                    <a:pt x="20" y="210"/>
                    <a:pt x="20" y="209"/>
                  </a:cubicBezTo>
                  <a:cubicBezTo>
                    <a:pt x="19" y="209"/>
                    <a:pt x="19" y="208"/>
                    <a:pt x="18" y="208"/>
                  </a:cubicBezTo>
                  <a:cubicBezTo>
                    <a:pt x="17" y="207"/>
                    <a:pt x="16" y="206"/>
                    <a:pt x="15" y="205"/>
                  </a:cubicBezTo>
                  <a:cubicBezTo>
                    <a:pt x="13" y="204"/>
                    <a:pt x="12" y="203"/>
                    <a:pt x="11" y="201"/>
                  </a:cubicBezTo>
                  <a:cubicBezTo>
                    <a:pt x="11" y="201"/>
                    <a:pt x="11" y="201"/>
                    <a:pt x="11" y="200"/>
                  </a:cubicBezTo>
                  <a:cubicBezTo>
                    <a:pt x="11" y="200"/>
                    <a:pt x="10" y="200"/>
                    <a:pt x="10" y="199"/>
                  </a:cubicBezTo>
                  <a:cubicBezTo>
                    <a:pt x="8" y="196"/>
                    <a:pt x="6" y="191"/>
                    <a:pt x="4" y="186"/>
                  </a:cubicBezTo>
                  <a:cubicBezTo>
                    <a:pt x="3" y="180"/>
                    <a:pt x="2" y="175"/>
                    <a:pt x="1" y="169"/>
                  </a:cubicBezTo>
                  <a:cubicBezTo>
                    <a:pt x="0" y="160"/>
                    <a:pt x="0" y="151"/>
                    <a:pt x="0" y="140"/>
                  </a:cubicBezTo>
                  <a:cubicBezTo>
                    <a:pt x="0" y="130"/>
                    <a:pt x="0" y="120"/>
                    <a:pt x="0" y="109"/>
                  </a:cubicBezTo>
                  <a:cubicBezTo>
                    <a:pt x="0" y="98"/>
                    <a:pt x="0" y="88"/>
                    <a:pt x="0" y="78"/>
                  </a:cubicBezTo>
                  <a:cubicBezTo>
                    <a:pt x="0" y="68"/>
                    <a:pt x="0" y="58"/>
                    <a:pt x="1" y="49"/>
                  </a:cubicBezTo>
                  <a:cubicBezTo>
                    <a:pt x="2" y="42"/>
                    <a:pt x="4" y="36"/>
                    <a:pt x="7" y="30"/>
                  </a:cubicBezTo>
                  <a:cubicBezTo>
                    <a:pt x="10" y="24"/>
                    <a:pt x="13" y="20"/>
                    <a:pt x="18" y="16"/>
                  </a:cubicBezTo>
                  <a:cubicBezTo>
                    <a:pt x="18" y="15"/>
                    <a:pt x="19" y="15"/>
                    <a:pt x="20" y="14"/>
                  </a:cubicBezTo>
                  <a:cubicBezTo>
                    <a:pt x="21" y="13"/>
                    <a:pt x="22" y="13"/>
                    <a:pt x="23" y="12"/>
                  </a:cubicBezTo>
                  <a:cubicBezTo>
                    <a:pt x="28" y="9"/>
                    <a:pt x="34" y="6"/>
                    <a:pt x="41" y="4"/>
                  </a:cubicBezTo>
                  <a:cubicBezTo>
                    <a:pt x="45" y="3"/>
                    <a:pt x="50" y="2"/>
                    <a:pt x="55" y="1"/>
                  </a:cubicBezTo>
                  <a:cubicBezTo>
                    <a:pt x="61" y="0"/>
                    <a:pt x="66" y="0"/>
                    <a:pt x="72" y="1"/>
                  </a:cubicBezTo>
                  <a:cubicBezTo>
                    <a:pt x="79" y="1"/>
                    <a:pt x="85" y="2"/>
                    <a:pt x="91" y="4"/>
                  </a:cubicBezTo>
                  <a:cubicBezTo>
                    <a:pt x="97" y="6"/>
                    <a:pt x="102" y="8"/>
                    <a:pt x="107" y="11"/>
                  </a:cubicBezTo>
                  <a:cubicBezTo>
                    <a:pt x="107" y="11"/>
                    <a:pt x="107" y="11"/>
                    <a:pt x="107" y="11"/>
                  </a:cubicBezTo>
                  <a:cubicBezTo>
                    <a:pt x="107" y="12"/>
                    <a:pt x="107" y="12"/>
                    <a:pt x="107" y="12"/>
                  </a:cubicBezTo>
                  <a:cubicBezTo>
                    <a:pt x="108" y="12"/>
                    <a:pt x="109" y="13"/>
                    <a:pt x="111" y="14"/>
                  </a:cubicBezTo>
                  <a:cubicBezTo>
                    <a:pt x="111" y="14"/>
                    <a:pt x="111" y="14"/>
                    <a:pt x="111" y="14"/>
                  </a:cubicBezTo>
                  <a:cubicBezTo>
                    <a:pt x="111" y="15"/>
                    <a:pt x="112" y="15"/>
                    <a:pt x="112" y="15"/>
                  </a:cubicBezTo>
                  <a:cubicBezTo>
                    <a:pt x="112" y="16"/>
                    <a:pt x="113" y="16"/>
                    <a:pt x="115" y="17"/>
                  </a:cubicBezTo>
                  <a:cubicBezTo>
                    <a:pt x="116" y="18"/>
                    <a:pt x="117" y="19"/>
                    <a:pt x="117" y="20"/>
                  </a:cubicBezTo>
                  <a:cubicBezTo>
                    <a:pt x="121" y="24"/>
                    <a:pt x="124" y="29"/>
                    <a:pt x="126" y="35"/>
                  </a:cubicBezTo>
                  <a:cubicBezTo>
                    <a:pt x="128" y="41"/>
                    <a:pt x="130" y="49"/>
                    <a:pt x="130" y="57"/>
                  </a:cubicBezTo>
                  <a:cubicBezTo>
                    <a:pt x="131" y="63"/>
                    <a:pt x="131" y="70"/>
                    <a:pt x="131" y="76"/>
                  </a:cubicBezTo>
                  <a:cubicBezTo>
                    <a:pt x="131" y="83"/>
                    <a:pt x="131" y="90"/>
                    <a:pt x="131" y="98"/>
                  </a:cubicBezTo>
                  <a:close/>
                  <a:moveTo>
                    <a:pt x="64" y="214"/>
                  </a:moveTo>
                  <a:cubicBezTo>
                    <a:pt x="65" y="214"/>
                    <a:pt x="65" y="214"/>
                    <a:pt x="65" y="214"/>
                  </a:cubicBezTo>
                  <a:cubicBezTo>
                    <a:pt x="65" y="215"/>
                    <a:pt x="66" y="215"/>
                    <a:pt x="65" y="215"/>
                  </a:cubicBezTo>
                  <a:cubicBezTo>
                    <a:pt x="65" y="215"/>
                    <a:pt x="65" y="215"/>
                    <a:pt x="65" y="215"/>
                  </a:cubicBezTo>
                  <a:cubicBezTo>
                    <a:pt x="65" y="215"/>
                    <a:pt x="64" y="214"/>
                    <a:pt x="64" y="214"/>
                  </a:cubicBezTo>
                  <a:close/>
                  <a:moveTo>
                    <a:pt x="85" y="219"/>
                  </a:moveTo>
                  <a:cubicBezTo>
                    <a:pt x="85" y="219"/>
                    <a:pt x="84" y="220"/>
                    <a:pt x="84" y="220"/>
                  </a:cubicBezTo>
                  <a:cubicBezTo>
                    <a:pt x="83" y="220"/>
                    <a:pt x="83" y="220"/>
                    <a:pt x="84" y="220"/>
                  </a:cubicBezTo>
                  <a:cubicBezTo>
                    <a:pt x="84" y="219"/>
                    <a:pt x="85" y="219"/>
                    <a:pt x="85" y="21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97" name="Freeform 91">
              <a:extLst>
                <a:ext uri="{FF2B5EF4-FFF2-40B4-BE49-F238E27FC236}">
                  <a16:creationId xmlns:a16="http://schemas.microsoft.com/office/drawing/2014/main" id="{A485E3AC-7FCF-4B84-B020-EE6348382002}"/>
                </a:ext>
              </a:extLst>
            </p:cNvPr>
            <p:cNvSpPr>
              <a:spLocks noEditPoints="1"/>
            </p:cNvSpPr>
            <p:nvPr/>
          </p:nvSpPr>
          <p:spPr bwMode="auto">
            <a:xfrm>
              <a:off x="6435093" y="1613769"/>
              <a:ext cx="105815" cy="177767"/>
            </a:xfrm>
            <a:custGeom>
              <a:avLst/>
              <a:gdLst>
                <a:gd name="T0" fmla="*/ 1 w 127"/>
                <a:gd name="T1" fmla="*/ 5 h 213"/>
                <a:gd name="T2" fmla="*/ 55 w 127"/>
                <a:gd name="T3" fmla="*/ 200 h 213"/>
                <a:gd name="T4" fmla="*/ 73 w 127"/>
                <a:gd name="T5" fmla="*/ 206 h 213"/>
                <a:gd name="T6" fmla="*/ 89 w 127"/>
                <a:gd name="T7" fmla="*/ 208 h 213"/>
                <a:gd name="T8" fmla="*/ 77 w 127"/>
                <a:gd name="T9" fmla="*/ 210 h 213"/>
                <a:gd name="T10" fmla="*/ 34 w 127"/>
                <a:gd name="T11" fmla="*/ 210 h 213"/>
                <a:gd name="T12" fmla="*/ 108 w 127"/>
                <a:gd name="T13" fmla="*/ 211 h 213"/>
                <a:gd name="T14" fmla="*/ 73 w 127"/>
                <a:gd name="T15" fmla="*/ 212 h 213"/>
                <a:gd name="T16" fmla="*/ 29 w 127"/>
                <a:gd name="T17" fmla="*/ 5 h 213"/>
                <a:gd name="T18" fmla="*/ 32 w 127"/>
                <a:gd name="T19" fmla="*/ 1 h 213"/>
                <a:gd name="T20" fmla="*/ 52 w 127"/>
                <a:gd name="T21" fmla="*/ 0 h 213"/>
                <a:gd name="T22" fmla="*/ 74 w 127"/>
                <a:gd name="T23" fmla="*/ 3 h 213"/>
                <a:gd name="T24" fmla="*/ 97 w 127"/>
                <a:gd name="T25" fmla="*/ 2 h 213"/>
                <a:gd name="T26" fmla="*/ 125 w 127"/>
                <a:gd name="T27" fmla="*/ 196 h 213"/>
                <a:gd name="T28" fmla="*/ 116 w 127"/>
                <a:gd name="T29" fmla="*/ 204 h 213"/>
                <a:gd name="T30" fmla="*/ 107 w 127"/>
                <a:gd name="T31" fmla="*/ 208 h 213"/>
                <a:gd name="T32" fmla="*/ 98 w 127"/>
                <a:gd name="T33" fmla="*/ 203 h 213"/>
                <a:gd name="T34" fmla="*/ 92 w 127"/>
                <a:gd name="T35" fmla="*/ 202 h 213"/>
                <a:gd name="T36" fmla="*/ 83 w 127"/>
                <a:gd name="T37" fmla="*/ 207 h 213"/>
                <a:gd name="T38" fmla="*/ 71 w 127"/>
                <a:gd name="T39" fmla="*/ 156 h 213"/>
                <a:gd name="T40" fmla="*/ 53 w 127"/>
                <a:gd name="T41" fmla="*/ 194 h 213"/>
                <a:gd name="T42" fmla="*/ 45 w 127"/>
                <a:gd name="T43" fmla="*/ 198 h 213"/>
                <a:gd name="T44" fmla="*/ 33 w 127"/>
                <a:gd name="T45" fmla="*/ 205 h 213"/>
                <a:gd name="T46" fmla="*/ 27 w 127"/>
                <a:gd name="T47" fmla="*/ 210 h 213"/>
                <a:gd name="T48" fmla="*/ 18 w 127"/>
                <a:gd name="T49" fmla="*/ 209 h 213"/>
                <a:gd name="T50" fmla="*/ 3 w 127"/>
                <a:gd name="T51" fmla="*/ 212 h 213"/>
                <a:gd name="T52" fmla="*/ 3 w 127"/>
                <a:gd name="T53" fmla="*/ 205 h 213"/>
                <a:gd name="T54" fmla="*/ 3 w 127"/>
                <a:gd name="T55" fmla="*/ 4 h 213"/>
                <a:gd name="T56" fmla="*/ 9 w 127"/>
                <a:gd name="T57" fmla="*/ 8 h 213"/>
                <a:gd name="T58" fmla="*/ 10 w 127"/>
                <a:gd name="T59" fmla="*/ 16 h 213"/>
                <a:gd name="T60" fmla="*/ 19 w 127"/>
                <a:gd name="T61" fmla="*/ 6 h 213"/>
                <a:gd name="T62" fmla="*/ 18 w 127"/>
                <a:gd name="T63" fmla="*/ 208 h 213"/>
                <a:gd name="T64" fmla="*/ 95 w 127"/>
                <a:gd name="T65" fmla="*/ 2 h 213"/>
                <a:gd name="T66" fmla="*/ 102 w 127"/>
                <a:gd name="T67" fmla="*/ 6 h 213"/>
                <a:gd name="T68" fmla="*/ 28 w 127"/>
                <a:gd name="T69" fmla="*/ 7 h 213"/>
                <a:gd name="T70" fmla="*/ 87 w 127"/>
                <a:gd name="T71" fmla="*/ 19 h 213"/>
                <a:gd name="T72" fmla="*/ 11 w 127"/>
                <a:gd name="T73" fmla="*/ 20 h 213"/>
                <a:gd name="T74" fmla="*/ 12 w 127"/>
                <a:gd name="T75" fmla="*/ 24 h 213"/>
                <a:gd name="T76" fmla="*/ 75 w 127"/>
                <a:gd name="T77" fmla="*/ 29 h 213"/>
                <a:gd name="T78" fmla="*/ 32 w 127"/>
                <a:gd name="T79" fmla="*/ 36 h 213"/>
                <a:gd name="T80" fmla="*/ 120 w 127"/>
                <a:gd name="T81" fmla="*/ 39 h 213"/>
                <a:gd name="T82" fmla="*/ 118 w 127"/>
                <a:gd name="T83" fmla="*/ 43 h 213"/>
                <a:gd name="T84" fmla="*/ 84 w 127"/>
                <a:gd name="T85" fmla="*/ 50 h 213"/>
                <a:gd name="T86" fmla="*/ 86 w 127"/>
                <a:gd name="T87" fmla="*/ 55 h 213"/>
                <a:gd name="T88" fmla="*/ 96 w 127"/>
                <a:gd name="T89" fmla="*/ 88 h 213"/>
                <a:gd name="T90" fmla="*/ 36 w 127"/>
                <a:gd name="T91" fmla="*/ 157 h 213"/>
                <a:gd name="T92" fmla="*/ 105 w 127"/>
                <a:gd name="T93" fmla="*/ 182 h 213"/>
                <a:gd name="T94" fmla="*/ 75 w 127"/>
                <a:gd name="T95" fmla="*/ 186 h 213"/>
                <a:gd name="T96" fmla="*/ 97 w 127"/>
                <a:gd name="T97" fmla="*/ 188 h 213"/>
                <a:gd name="T98" fmla="*/ 79 w 127"/>
                <a:gd name="T99" fmla="*/ 190 h 213"/>
                <a:gd name="T100" fmla="*/ 13 w 127"/>
                <a:gd name="T101" fmla="*/ 191 h 213"/>
                <a:gd name="T102" fmla="*/ 115 w 127"/>
                <a:gd name="T103" fmla="*/ 192 h 213"/>
                <a:gd name="T104" fmla="*/ 94 w 127"/>
                <a:gd name="T105" fmla="*/ 194 h 213"/>
                <a:gd name="T106" fmla="*/ 83 w 127"/>
                <a:gd name="T107" fmla="*/ 196 h 213"/>
                <a:gd name="T108" fmla="*/ 120 w 127"/>
                <a:gd name="T109" fmla="*/ 196 h 213"/>
                <a:gd name="T110" fmla="*/ 125 w 127"/>
                <a:gd name="T111" fmla="*/ 198 h 213"/>
                <a:gd name="T112" fmla="*/ 120 w 127"/>
                <a:gd name="T113" fmla="*/ 198 h 213"/>
                <a:gd name="T114" fmla="*/ 95 w 127"/>
                <a:gd name="T115" fmla="*/ 200 h 213"/>
                <a:gd name="T116" fmla="*/ 39 w 127"/>
                <a:gd name="T117" fmla="*/ 201 h 213"/>
                <a:gd name="T118" fmla="*/ 74 w 127"/>
                <a:gd name="T119" fmla="*/ 202 h 213"/>
                <a:gd name="T120" fmla="*/ 8 w 127"/>
                <a:gd name="T121" fmla="*/ 205 h 213"/>
                <a:gd name="T122" fmla="*/ 12 w 127"/>
                <a:gd name="T123" fmla="*/ 212 h 213"/>
                <a:gd name="T124" fmla="*/ 31 w 127"/>
                <a:gd name="T125"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 h="213">
                  <a:moveTo>
                    <a:pt x="72" y="5"/>
                  </a:moveTo>
                  <a:cubicBezTo>
                    <a:pt x="72" y="4"/>
                    <a:pt x="73" y="3"/>
                    <a:pt x="73" y="3"/>
                  </a:cubicBezTo>
                  <a:cubicBezTo>
                    <a:pt x="73" y="2"/>
                    <a:pt x="74" y="1"/>
                    <a:pt x="73" y="0"/>
                  </a:cubicBezTo>
                  <a:cubicBezTo>
                    <a:pt x="72" y="0"/>
                    <a:pt x="71" y="1"/>
                    <a:pt x="71" y="2"/>
                  </a:cubicBezTo>
                  <a:cubicBezTo>
                    <a:pt x="71" y="3"/>
                    <a:pt x="71" y="4"/>
                    <a:pt x="72" y="5"/>
                  </a:cubicBezTo>
                  <a:close/>
                  <a:moveTo>
                    <a:pt x="20" y="6"/>
                  </a:moveTo>
                  <a:cubicBezTo>
                    <a:pt x="20" y="5"/>
                    <a:pt x="20" y="5"/>
                    <a:pt x="21" y="5"/>
                  </a:cubicBezTo>
                  <a:cubicBezTo>
                    <a:pt x="22" y="5"/>
                    <a:pt x="22" y="4"/>
                    <a:pt x="22" y="4"/>
                  </a:cubicBezTo>
                  <a:cubicBezTo>
                    <a:pt x="22" y="4"/>
                    <a:pt x="22" y="4"/>
                    <a:pt x="22" y="4"/>
                  </a:cubicBezTo>
                  <a:cubicBezTo>
                    <a:pt x="22" y="5"/>
                    <a:pt x="22" y="5"/>
                    <a:pt x="22" y="5"/>
                  </a:cubicBezTo>
                  <a:cubicBezTo>
                    <a:pt x="22" y="6"/>
                    <a:pt x="22" y="6"/>
                    <a:pt x="22" y="6"/>
                  </a:cubicBezTo>
                  <a:cubicBezTo>
                    <a:pt x="21" y="6"/>
                    <a:pt x="21" y="6"/>
                    <a:pt x="20" y="6"/>
                  </a:cubicBezTo>
                  <a:close/>
                  <a:moveTo>
                    <a:pt x="24" y="4"/>
                  </a:moveTo>
                  <a:cubicBezTo>
                    <a:pt x="24" y="5"/>
                    <a:pt x="24" y="5"/>
                    <a:pt x="24" y="5"/>
                  </a:cubicBezTo>
                  <a:cubicBezTo>
                    <a:pt x="24" y="4"/>
                    <a:pt x="24" y="4"/>
                    <a:pt x="23" y="4"/>
                  </a:cubicBezTo>
                  <a:cubicBezTo>
                    <a:pt x="23" y="4"/>
                    <a:pt x="24" y="4"/>
                    <a:pt x="24" y="4"/>
                  </a:cubicBezTo>
                  <a:cubicBezTo>
                    <a:pt x="24" y="4"/>
                    <a:pt x="24" y="4"/>
                    <a:pt x="24" y="4"/>
                  </a:cubicBezTo>
                  <a:close/>
                  <a:moveTo>
                    <a:pt x="1" y="4"/>
                  </a:moveTo>
                  <a:cubicBezTo>
                    <a:pt x="2" y="4"/>
                    <a:pt x="2" y="5"/>
                    <a:pt x="1" y="5"/>
                  </a:cubicBezTo>
                  <a:cubicBezTo>
                    <a:pt x="1" y="5"/>
                    <a:pt x="1" y="5"/>
                    <a:pt x="1" y="5"/>
                  </a:cubicBezTo>
                  <a:cubicBezTo>
                    <a:pt x="1" y="5"/>
                    <a:pt x="1" y="4"/>
                    <a:pt x="1" y="4"/>
                  </a:cubicBezTo>
                  <a:cubicBezTo>
                    <a:pt x="1" y="4"/>
                    <a:pt x="1" y="4"/>
                    <a:pt x="1" y="4"/>
                  </a:cubicBezTo>
                  <a:close/>
                  <a:moveTo>
                    <a:pt x="14" y="9"/>
                  </a:moveTo>
                  <a:cubicBezTo>
                    <a:pt x="14" y="10"/>
                    <a:pt x="14" y="10"/>
                    <a:pt x="13" y="10"/>
                  </a:cubicBezTo>
                  <a:cubicBezTo>
                    <a:pt x="13" y="10"/>
                    <a:pt x="13" y="10"/>
                    <a:pt x="12" y="10"/>
                  </a:cubicBezTo>
                  <a:cubicBezTo>
                    <a:pt x="12" y="10"/>
                    <a:pt x="11" y="10"/>
                    <a:pt x="11" y="10"/>
                  </a:cubicBezTo>
                  <a:cubicBezTo>
                    <a:pt x="11" y="9"/>
                    <a:pt x="11" y="9"/>
                    <a:pt x="11" y="8"/>
                  </a:cubicBezTo>
                  <a:cubicBezTo>
                    <a:pt x="11" y="9"/>
                    <a:pt x="12" y="9"/>
                    <a:pt x="12" y="9"/>
                  </a:cubicBezTo>
                  <a:lnTo>
                    <a:pt x="14" y="9"/>
                  </a:lnTo>
                  <a:close/>
                  <a:moveTo>
                    <a:pt x="49" y="201"/>
                  </a:moveTo>
                  <a:cubicBezTo>
                    <a:pt x="49" y="200"/>
                    <a:pt x="49" y="200"/>
                    <a:pt x="49" y="200"/>
                  </a:cubicBezTo>
                  <a:cubicBezTo>
                    <a:pt x="50" y="200"/>
                    <a:pt x="50" y="200"/>
                    <a:pt x="51" y="200"/>
                  </a:cubicBezTo>
                  <a:cubicBezTo>
                    <a:pt x="51" y="200"/>
                    <a:pt x="51" y="200"/>
                    <a:pt x="52" y="200"/>
                  </a:cubicBezTo>
                  <a:cubicBezTo>
                    <a:pt x="52" y="201"/>
                    <a:pt x="52" y="201"/>
                    <a:pt x="52" y="201"/>
                  </a:cubicBezTo>
                  <a:cubicBezTo>
                    <a:pt x="52" y="201"/>
                    <a:pt x="51" y="201"/>
                    <a:pt x="51" y="201"/>
                  </a:cubicBezTo>
                  <a:cubicBezTo>
                    <a:pt x="50" y="201"/>
                    <a:pt x="50" y="201"/>
                    <a:pt x="49" y="201"/>
                  </a:cubicBezTo>
                  <a:close/>
                  <a:moveTo>
                    <a:pt x="53" y="201"/>
                  </a:moveTo>
                  <a:cubicBezTo>
                    <a:pt x="53" y="200"/>
                    <a:pt x="54" y="200"/>
                    <a:pt x="55" y="200"/>
                  </a:cubicBezTo>
                  <a:lnTo>
                    <a:pt x="55" y="202"/>
                  </a:lnTo>
                  <a:cubicBezTo>
                    <a:pt x="54" y="203"/>
                    <a:pt x="54" y="202"/>
                    <a:pt x="54" y="202"/>
                  </a:cubicBezTo>
                  <a:cubicBezTo>
                    <a:pt x="54" y="201"/>
                    <a:pt x="53" y="201"/>
                    <a:pt x="53" y="201"/>
                  </a:cubicBezTo>
                  <a:close/>
                  <a:moveTo>
                    <a:pt x="41" y="206"/>
                  </a:moveTo>
                  <a:cubicBezTo>
                    <a:pt x="40" y="206"/>
                    <a:pt x="40" y="206"/>
                    <a:pt x="40" y="205"/>
                  </a:cubicBezTo>
                  <a:cubicBezTo>
                    <a:pt x="40" y="205"/>
                    <a:pt x="40" y="205"/>
                    <a:pt x="40" y="205"/>
                  </a:cubicBezTo>
                  <a:cubicBezTo>
                    <a:pt x="41" y="205"/>
                    <a:pt x="41" y="204"/>
                    <a:pt x="41" y="204"/>
                  </a:cubicBezTo>
                  <a:cubicBezTo>
                    <a:pt x="41" y="204"/>
                    <a:pt x="41" y="203"/>
                    <a:pt x="41" y="203"/>
                  </a:cubicBezTo>
                  <a:lnTo>
                    <a:pt x="42" y="203"/>
                  </a:lnTo>
                  <a:cubicBezTo>
                    <a:pt x="42" y="204"/>
                    <a:pt x="42" y="205"/>
                    <a:pt x="42" y="205"/>
                  </a:cubicBezTo>
                  <a:cubicBezTo>
                    <a:pt x="41" y="205"/>
                    <a:pt x="41" y="205"/>
                    <a:pt x="41" y="206"/>
                  </a:cubicBezTo>
                  <a:close/>
                  <a:moveTo>
                    <a:pt x="39" y="205"/>
                  </a:moveTo>
                  <a:cubicBezTo>
                    <a:pt x="39" y="206"/>
                    <a:pt x="39" y="206"/>
                    <a:pt x="39" y="206"/>
                  </a:cubicBezTo>
                  <a:cubicBezTo>
                    <a:pt x="38" y="206"/>
                    <a:pt x="38" y="206"/>
                    <a:pt x="38" y="205"/>
                  </a:cubicBezTo>
                  <a:cubicBezTo>
                    <a:pt x="38" y="205"/>
                    <a:pt x="38" y="205"/>
                    <a:pt x="39" y="205"/>
                  </a:cubicBezTo>
                  <a:cubicBezTo>
                    <a:pt x="39" y="205"/>
                    <a:pt x="39" y="205"/>
                    <a:pt x="39" y="205"/>
                  </a:cubicBezTo>
                  <a:close/>
                  <a:moveTo>
                    <a:pt x="72" y="208"/>
                  </a:moveTo>
                  <a:cubicBezTo>
                    <a:pt x="72" y="207"/>
                    <a:pt x="72" y="207"/>
                    <a:pt x="72" y="207"/>
                  </a:cubicBezTo>
                  <a:cubicBezTo>
                    <a:pt x="72" y="207"/>
                    <a:pt x="73" y="206"/>
                    <a:pt x="73" y="206"/>
                  </a:cubicBezTo>
                  <a:cubicBezTo>
                    <a:pt x="73" y="206"/>
                    <a:pt x="73" y="206"/>
                    <a:pt x="73" y="206"/>
                  </a:cubicBezTo>
                  <a:lnTo>
                    <a:pt x="73" y="208"/>
                  </a:lnTo>
                  <a:lnTo>
                    <a:pt x="72" y="208"/>
                  </a:lnTo>
                  <a:close/>
                  <a:moveTo>
                    <a:pt x="122" y="209"/>
                  </a:moveTo>
                  <a:cubicBezTo>
                    <a:pt x="123" y="208"/>
                    <a:pt x="123" y="208"/>
                    <a:pt x="123" y="207"/>
                  </a:cubicBezTo>
                  <a:cubicBezTo>
                    <a:pt x="123" y="206"/>
                    <a:pt x="124" y="206"/>
                    <a:pt x="125" y="206"/>
                  </a:cubicBezTo>
                  <a:cubicBezTo>
                    <a:pt x="125" y="206"/>
                    <a:pt x="124" y="207"/>
                    <a:pt x="124" y="207"/>
                  </a:cubicBezTo>
                  <a:cubicBezTo>
                    <a:pt x="124" y="208"/>
                    <a:pt x="123" y="208"/>
                    <a:pt x="122" y="209"/>
                  </a:cubicBezTo>
                  <a:close/>
                  <a:moveTo>
                    <a:pt x="94" y="209"/>
                  </a:moveTo>
                  <a:cubicBezTo>
                    <a:pt x="93" y="209"/>
                    <a:pt x="93" y="209"/>
                    <a:pt x="92" y="209"/>
                  </a:cubicBezTo>
                  <a:cubicBezTo>
                    <a:pt x="92" y="209"/>
                    <a:pt x="92" y="208"/>
                    <a:pt x="92" y="207"/>
                  </a:cubicBezTo>
                  <a:cubicBezTo>
                    <a:pt x="93" y="207"/>
                    <a:pt x="94" y="207"/>
                    <a:pt x="94" y="209"/>
                  </a:cubicBezTo>
                  <a:close/>
                  <a:moveTo>
                    <a:pt x="95" y="208"/>
                  </a:moveTo>
                  <a:cubicBezTo>
                    <a:pt x="95" y="208"/>
                    <a:pt x="95" y="208"/>
                    <a:pt x="96" y="208"/>
                  </a:cubicBezTo>
                  <a:cubicBezTo>
                    <a:pt x="96" y="207"/>
                    <a:pt x="96" y="207"/>
                    <a:pt x="96" y="207"/>
                  </a:cubicBezTo>
                  <a:cubicBezTo>
                    <a:pt x="96" y="207"/>
                    <a:pt x="97" y="208"/>
                    <a:pt x="97" y="209"/>
                  </a:cubicBezTo>
                  <a:cubicBezTo>
                    <a:pt x="96" y="209"/>
                    <a:pt x="96" y="209"/>
                    <a:pt x="96" y="208"/>
                  </a:cubicBezTo>
                  <a:cubicBezTo>
                    <a:pt x="96" y="208"/>
                    <a:pt x="96" y="208"/>
                    <a:pt x="95" y="208"/>
                  </a:cubicBezTo>
                  <a:close/>
                  <a:moveTo>
                    <a:pt x="89" y="208"/>
                  </a:moveTo>
                  <a:cubicBezTo>
                    <a:pt x="90" y="208"/>
                    <a:pt x="90" y="208"/>
                    <a:pt x="90" y="208"/>
                  </a:cubicBezTo>
                  <a:cubicBezTo>
                    <a:pt x="91" y="208"/>
                    <a:pt x="91" y="208"/>
                    <a:pt x="91" y="209"/>
                  </a:cubicBezTo>
                  <a:cubicBezTo>
                    <a:pt x="92" y="209"/>
                    <a:pt x="92" y="209"/>
                    <a:pt x="92" y="210"/>
                  </a:cubicBezTo>
                  <a:cubicBezTo>
                    <a:pt x="93" y="210"/>
                    <a:pt x="93" y="210"/>
                    <a:pt x="93" y="210"/>
                  </a:cubicBezTo>
                  <a:cubicBezTo>
                    <a:pt x="93" y="211"/>
                    <a:pt x="92" y="212"/>
                    <a:pt x="92" y="211"/>
                  </a:cubicBezTo>
                  <a:cubicBezTo>
                    <a:pt x="92" y="211"/>
                    <a:pt x="91" y="210"/>
                    <a:pt x="91" y="210"/>
                  </a:cubicBezTo>
                  <a:cubicBezTo>
                    <a:pt x="91" y="210"/>
                    <a:pt x="90" y="209"/>
                    <a:pt x="90" y="209"/>
                  </a:cubicBezTo>
                  <a:cubicBezTo>
                    <a:pt x="89" y="209"/>
                    <a:pt x="89" y="208"/>
                    <a:pt x="89" y="208"/>
                  </a:cubicBezTo>
                  <a:close/>
                  <a:moveTo>
                    <a:pt x="72" y="209"/>
                  </a:moveTo>
                  <a:cubicBezTo>
                    <a:pt x="73" y="209"/>
                    <a:pt x="74" y="209"/>
                    <a:pt x="74" y="210"/>
                  </a:cubicBezTo>
                  <a:lnTo>
                    <a:pt x="72" y="210"/>
                  </a:lnTo>
                  <a:lnTo>
                    <a:pt x="72" y="209"/>
                  </a:lnTo>
                  <a:close/>
                  <a:moveTo>
                    <a:pt x="77" y="210"/>
                  </a:moveTo>
                  <a:cubicBezTo>
                    <a:pt x="77" y="210"/>
                    <a:pt x="77" y="210"/>
                    <a:pt x="78" y="209"/>
                  </a:cubicBezTo>
                  <a:cubicBezTo>
                    <a:pt x="78" y="209"/>
                    <a:pt x="78" y="209"/>
                    <a:pt x="79" y="209"/>
                  </a:cubicBezTo>
                  <a:cubicBezTo>
                    <a:pt x="79" y="209"/>
                    <a:pt x="80" y="209"/>
                    <a:pt x="80" y="210"/>
                  </a:cubicBezTo>
                  <a:cubicBezTo>
                    <a:pt x="80" y="210"/>
                    <a:pt x="80" y="211"/>
                    <a:pt x="80" y="212"/>
                  </a:cubicBezTo>
                  <a:cubicBezTo>
                    <a:pt x="79" y="212"/>
                    <a:pt x="79" y="211"/>
                    <a:pt x="79" y="211"/>
                  </a:cubicBezTo>
                  <a:cubicBezTo>
                    <a:pt x="78" y="211"/>
                    <a:pt x="78" y="210"/>
                    <a:pt x="77" y="210"/>
                  </a:cubicBezTo>
                  <a:close/>
                  <a:moveTo>
                    <a:pt x="51" y="210"/>
                  </a:moveTo>
                  <a:cubicBezTo>
                    <a:pt x="51" y="210"/>
                    <a:pt x="52" y="210"/>
                    <a:pt x="53" y="210"/>
                  </a:cubicBezTo>
                  <a:cubicBezTo>
                    <a:pt x="53" y="210"/>
                    <a:pt x="53" y="210"/>
                    <a:pt x="53" y="211"/>
                  </a:cubicBezTo>
                  <a:lnTo>
                    <a:pt x="52" y="211"/>
                  </a:lnTo>
                  <a:cubicBezTo>
                    <a:pt x="52" y="211"/>
                    <a:pt x="51" y="211"/>
                    <a:pt x="52" y="211"/>
                  </a:cubicBezTo>
                  <a:cubicBezTo>
                    <a:pt x="52" y="212"/>
                    <a:pt x="52" y="212"/>
                    <a:pt x="52" y="212"/>
                  </a:cubicBezTo>
                  <a:cubicBezTo>
                    <a:pt x="52" y="212"/>
                    <a:pt x="52" y="212"/>
                    <a:pt x="51" y="213"/>
                  </a:cubicBezTo>
                  <a:cubicBezTo>
                    <a:pt x="51" y="213"/>
                    <a:pt x="51" y="213"/>
                    <a:pt x="50" y="213"/>
                  </a:cubicBezTo>
                  <a:cubicBezTo>
                    <a:pt x="50" y="212"/>
                    <a:pt x="50" y="212"/>
                    <a:pt x="51" y="211"/>
                  </a:cubicBezTo>
                  <a:cubicBezTo>
                    <a:pt x="51" y="211"/>
                    <a:pt x="51" y="211"/>
                    <a:pt x="51" y="210"/>
                  </a:cubicBezTo>
                  <a:close/>
                  <a:moveTo>
                    <a:pt x="6" y="210"/>
                  </a:moveTo>
                  <a:cubicBezTo>
                    <a:pt x="7" y="210"/>
                    <a:pt x="8" y="210"/>
                    <a:pt x="8" y="211"/>
                  </a:cubicBezTo>
                  <a:cubicBezTo>
                    <a:pt x="8" y="211"/>
                    <a:pt x="9" y="211"/>
                    <a:pt x="9" y="212"/>
                  </a:cubicBezTo>
                  <a:cubicBezTo>
                    <a:pt x="9" y="212"/>
                    <a:pt x="9" y="212"/>
                    <a:pt x="8" y="212"/>
                  </a:cubicBezTo>
                  <a:cubicBezTo>
                    <a:pt x="7" y="212"/>
                    <a:pt x="7" y="212"/>
                    <a:pt x="6" y="212"/>
                  </a:cubicBezTo>
                  <a:lnTo>
                    <a:pt x="6" y="210"/>
                  </a:lnTo>
                  <a:close/>
                  <a:moveTo>
                    <a:pt x="35" y="210"/>
                  </a:moveTo>
                  <a:cubicBezTo>
                    <a:pt x="34" y="211"/>
                    <a:pt x="34" y="211"/>
                    <a:pt x="34" y="211"/>
                  </a:cubicBezTo>
                  <a:cubicBezTo>
                    <a:pt x="34" y="211"/>
                    <a:pt x="34" y="210"/>
                    <a:pt x="34" y="210"/>
                  </a:cubicBezTo>
                  <a:cubicBezTo>
                    <a:pt x="34" y="210"/>
                    <a:pt x="34" y="210"/>
                    <a:pt x="34" y="210"/>
                  </a:cubicBezTo>
                  <a:cubicBezTo>
                    <a:pt x="34" y="210"/>
                    <a:pt x="35" y="210"/>
                    <a:pt x="35" y="210"/>
                  </a:cubicBezTo>
                  <a:close/>
                  <a:moveTo>
                    <a:pt x="81" y="211"/>
                  </a:moveTo>
                  <a:cubicBezTo>
                    <a:pt x="81" y="210"/>
                    <a:pt x="81" y="210"/>
                    <a:pt x="81" y="210"/>
                  </a:cubicBezTo>
                  <a:cubicBezTo>
                    <a:pt x="81" y="210"/>
                    <a:pt x="81" y="210"/>
                    <a:pt x="82" y="210"/>
                  </a:cubicBezTo>
                  <a:cubicBezTo>
                    <a:pt x="82" y="210"/>
                    <a:pt x="82" y="210"/>
                    <a:pt x="82" y="211"/>
                  </a:cubicBezTo>
                  <a:cubicBezTo>
                    <a:pt x="83" y="211"/>
                    <a:pt x="83" y="211"/>
                    <a:pt x="84" y="210"/>
                  </a:cubicBezTo>
                  <a:cubicBezTo>
                    <a:pt x="84" y="211"/>
                    <a:pt x="83" y="212"/>
                    <a:pt x="83" y="212"/>
                  </a:cubicBezTo>
                  <a:cubicBezTo>
                    <a:pt x="83" y="212"/>
                    <a:pt x="83" y="212"/>
                    <a:pt x="82" y="212"/>
                  </a:cubicBezTo>
                  <a:cubicBezTo>
                    <a:pt x="82" y="212"/>
                    <a:pt x="82" y="212"/>
                    <a:pt x="81" y="212"/>
                  </a:cubicBezTo>
                  <a:cubicBezTo>
                    <a:pt x="81" y="212"/>
                    <a:pt x="81" y="211"/>
                    <a:pt x="81" y="211"/>
                  </a:cubicBezTo>
                  <a:close/>
                  <a:moveTo>
                    <a:pt x="102" y="211"/>
                  </a:moveTo>
                  <a:cubicBezTo>
                    <a:pt x="102" y="211"/>
                    <a:pt x="102" y="211"/>
                    <a:pt x="102" y="211"/>
                  </a:cubicBezTo>
                  <a:cubicBezTo>
                    <a:pt x="102" y="210"/>
                    <a:pt x="102" y="210"/>
                    <a:pt x="102" y="210"/>
                  </a:cubicBezTo>
                  <a:cubicBezTo>
                    <a:pt x="103" y="210"/>
                    <a:pt x="104" y="211"/>
                    <a:pt x="104" y="212"/>
                  </a:cubicBezTo>
                  <a:cubicBezTo>
                    <a:pt x="103" y="212"/>
                    <a:pt x="103" y="212"/>
                    <a:pt x="103" y="211"/>
                  </a:cubicBezTo>
                  <a:cubicBezTo>
                    <a:pt x="103" y="211"/>
                    <a:pt x="102" y="211"/>
                    <a:pt x="102" y="211"/>
                  </a:cubicBezTo>
                  <a:close/>
                  <a:moveTo>
                    <a:pt x="110" y="211"/>
                  </a:moveTo>
                  <a:cubicBezTo>
                    <a:pt x="109" y="212"/>
                    <a:pt x="109" y="212"/>
                    <a:pt x="108" y="211"/>
                  </a:cubicBezTo>
                  <a:cubicBezTo>
                    <a:pt x="108" y="211"/>
                    <a:pt x="107" y="211"/>
                    <a:pt x="107" y="210"/>
                  </a:cubicBezTo>
                  <a:cubicBezTo>
                    <a:pt x="107" y="210"/>
                    <a:pt x="108" y="210"/>
                    <a:pt x="108" y="210"/>
                  </a:cubicBezTo>
                  <a:cubicBezTo>
                    <a:pt x="109" y="211"/>
                    <a:pt x="109" y="211"/>
                    <a:pt x="110" y="211"/>
                  </a:cubicBezTo>
                  <a:close/>
                  <a:moveTo>
                    <a:pt x="32" y="211"/>
                  </a:moveTo>
                  <a:cubicBezTo>
                    <a:pt x="32" y="211"/>
                    <a:pt x="32" y="211"/>
                    <a:pt x="32" y="211"/>
                  </a:cubicBezTo>
                  <a:cubicBezTo>
                    <a:pt x="32" y="211"/>
                    <a:pt x="32" y="211"/>
                    <a:pt x="32" y="211"/>
                  </a:cubicBezTo>
                  <a:cubicBezTo>
                    <a:pt x="32" y="211"/>
                    <a:pt x="31" y="212"/>
                    <a:pt x="31" y="212"/>
                  </a:cubicBezTo>
                  <a:cubicBezTo>
                    <a:pt x="31" y="212"/>
                    <a:pt x="31" y="211"/>
                    <a:pt x="32" y="211"/>
                  </a:cubicBezTo>
                  <a:close/>
                  <a:moveTo>
                    <a:pt x="24" y="211"/>
                  </a:moveTo>
                  <a:cubicBezTo>
                    <a:pt x="24" y="211"/>
                    <a:pt x="24" y="212"/>
                    <a:pt x="24" y="212"/>
                  </a:cubicBezTo>
                  <a:cubicBezTo>
                    <a:pt x="24" y="212"/>
                    <a:pt x="24" y="212"/>
                    <a:pt x="24" y="212"/>
                  </a:cubicBezTo>
                  <a:cubicBezTo>
                    <a:pt x="23" y="212"/>
                    <a:pt x="23" y="212"/>
                    <a:pt x="23" y="212"/>
                  </a:cubicBezTo>
                  <a:cubicBezTo>
                    <a:pt x="23" y="212"/>
                    <a:pt x="23" y="211"/>
                    <a:pt x="24" y="211"/>
                  </a:cubicBezTo>
                  <a:close/>
                  <a:moveTo>
                    <a:pt x="55" y="212"/>
                  </a:moveTo>
                  <a:cubicBezTo>
                    <a:pt x="55" y="212"/>
                    <a:pt x="55" y="212"/>
                    <a:pt x="55" y="212"/>
                  </a:cubicBezTo>
                  <a:cubicBezTo>
                    <a:pt x="55" y="212"/>
                    <a:pt x="54" y="212"/>
                    <a:pt x="54" y="212"/>
                  </a:cubicBezTo>
                  <a:cubicBezTo>
                    <a:pt x="54" y="212"/>
                    <a:pt x="54" y="212"/>
                    <a:pt x="55" y="212"/>
                  </a:cubicBezTo>
                  <a:cubicBezTo>
                    <a:pt x="55" y="212"/>
                    <a:pt x="55" y="212"/>
                    <a:pt x="55" y="212"/>
                  </a:cubicBezTo>
                  <a:close/>
                  <a:moveTo>
                    <a:pt x="73" y="212"/>
                  </a:moveTo>
                  <a:cubicBezTo>
                    <a:pt x="74" y="212"/>
                    <a:pt x="74" y="212"/>
                    <a:pt x="73" y="212"/>
                  </a:cubicBezTo>
                  <a:cubicBezTo>
                    <a:pt x="73" y="212"/>
                    <a:pt x="73" y="212"/>
                    <a:pt x="73" y="212"/>
                  </a:cubicBezTo>
                  <a:cubicBezTo>
                    <a:pt x="73" y="212"/>
                    <a:pt x="73" y="212"/>
                    <a:pt x="73" y="212"/>
                  </a:cubicBezTo>
                  <a:cubicBezTo>
                    <a:pt x="73" y="212"/>
                    <a:pt x="73" y="211"/>
                    <a:pt x="73" y="212"/>
                  </a:cubicBezTo>
                  <a:close/>
                  <a:moveTo>
                    <a:pt x="0" y="3"/>
                  </a:moveTo>
                  <a:cubicBezTo>
                    <a:pt x="0" y="3"/>
                    <a:pt x="0" y="3"/>
                    <a:pt x="0" y="2"/>
                  </a:cubicBezTo>
                  <a:cubicBezTo>
                    <a:pt x="1" y="1"/>
                    <a:pt x="1" y="0"/>
                    <a:pt x="1" y="0"/>
                  </a:cubicBezTo>
                  <a:cubicBezTo>
                    <a:pt x="2" y="0"/>
                    <a:pt x="3" y="0"/>
                    <a:pt x="3" y="0"/>
                  </a:cubicBezTo>
                  <a:cubicBezTo>
                    <a:pt x="4" y="1"/>
                    <a:pt x="4" y="1"/>
                    <a:pt x="3" y="2"/>
                  </a:cubicBezTo>
                  <a:cubicBezTo>
                    <a:pt x="3" y="2"/>
                    <a:pt x="3" y="3"/>
                    <a:pt x="3" y="2"/>
                  </a:cubicBezTo>
                  <a:cubicBezTo>
                    <a:pt x="2" y="2"/>
                    <a:pt x="2" y="2"/>
                    <a:pt x="2" y="2"/>
                  </a:cubicBezTo>
                  <a:cubicBezTo>
                    <a:pt x="2" y="2"/>
                    <a:pt x="1" y="2"/>
                    <a:pt x="1" y="2"/>
                  </a:cubicBezTo>
                  <a:cubicBezTo>
                    <a:pt x="1" y="2"/>
                    <a:pt x="1" y="3"/>
                    <a:pt x="0" y="3"/>
                  </a:cubicBezTo>
                  <a:close/>
                  <a:moveTo>
                    <a:pt x="30" y="1"/>
                  </a:moveTo>
                  <a:cubicBezTo>
                    <a:pt x="30" y="1"/>
                    <a:pt x="30" y="1"/>
                    <a:pt x="31" y="1"/>
                  </a:cubicBezTo>
                  <a:cubicBezTo>
                    <a:pt x="31" y="1"/>
                    <a:pt x="32" y="1"/>
                    <a:pt x="32" y="2"/>
                  </a:cubicBezTo>
                  <a:cubicBezTo>
                    <a:pt x="32" y="2"/>
                    <a:pt x="31" y="2"/>
                    <a:pt x="31" y="2"/>
                  </a:cubicBezTo>
                  <a:cubicBezTo>
                    <a:pt x="30" y="3"/>
                    <a:pt x="29" y="3"/>
                    <a:pt x="29" y="4"/>
                  </a:cubicBezTo>
                  <a:cubicBezTo>
                    <a:pt x="29" y="4"/>
                    <a:pt x="29" y="4"/>
                    <a:pt x="29" y="5"/>
                  </a:cubicBezTo>
                  <a:cubicBezTo>
                    <a:pt x="30" y="5"/>
                    <a:pt x="30" y="5"/>
                    <a:pt x="30" y="5"/>
                  </a:cubicBezTo>
                  <a:cubicBezTo>
                    <a:pt x="31" y="5"/>
                    <a:pt x="31" y="5"/>
                    <a:pt x="31" y="6"/>
                  </a:cubicBezTo>
                  <a:cubicBezTo>
                    <a:pt x="32" y="6"/>
                    <a:pt x="32" y="6"/>
                    <a:pt x="32" y="7"/>
                  </a:cubicBezTo>
                  <a:cubicBezTo>
                    <a:pt x="32" y="7"/>
                    <a:pt x="32" y="7"/>
                    <a:pt x="32" y="7"/>
                  </a:cubicBezTo>
                  <a:cubicBezTo>
                    <a:pt x="33" y="6"/>
                    <a:pt x="33" y="6"/>
                    <a:pt x="33" y="6"/>
                  </a:cubicBezTo>
                  <a:cubicBezTo>
                    <a:pt x="33" y="6"/>
                    <a:pt x="33" y="6"/>
                    <a:pt x="34" y="6"/>
                  </a:cubicBezTo>
                  <a:cubicBezTo>
                    <a:pt x="34" y="7"/>
                    <a:pt x="34" y="7"/>
                    <a:pt x="35" y="7"/>
                  </a:cubicBezTo>
                  <a:cubicBezTo>
                    <a:pt x="35" y="6"/>
                    <a:pt x="35" y="6"/>
                    <a:pt x="34" y="6"/>
                  </a:cubicBezTo>
                  <a:cubicBezTo>
                    <a:pt x="34" y="5"/>
                    <a:pt x="34" y="5"/>
                    <a:pt x="33" y="5"/>
                  </a:cubicBezTo>
                  <a:cubicBezTo>
                    <a:pt x="33" y="5"/>
                    <a:pt x="33" y="5"/>
                    <a:pt x="32" y="5"/>
                  </a:cubicBezTo>
                  <a:cubicBezTo>
                    <a:pt x="32" y="5"/>
                    <a:pt x="32" y="5"/>
                    <a:pt x="32" y="5"/>
                  </a:cubicBezTo>
                  <a:cubicBezTo>
                    <a:pt x="32" y="5"/>
                    <a:pt x="33" y="4"/>
                    <a:pt x="33" y="4"/>
                  </a:cubicBezTo>
                  <a:cubicBezTo>
                    <a:pt x="33" y="4"/>
                    <a:pt x="34" y="4"/>
                    <a:pt x="34" y="4"/>
                  </a:cubicBezTo>
                  <a:cubicBezTo>
                    <a:pt x="34" y="4"/>
                    <a:pt x="34" y="4"/>
                    <a:pt x="35" y="4"/>
                  </a:cubicBezTo>
                  <a:cubicBezTo>
                    <a:pt x="35" y="4"/>
                    <a:pt x="36" y="3"/>
                    <a:pt x="36" y="3"/>
                  </a:cubicBezTo>
                  <a:cubicBezTo>
                    <a:pt x="35" y="3"/>
                    <a:pt x="35" y="3"/>
                    <a:pt x="34" y="2"/>
                  </a:cubicBezTo>
                  <a:cubicBezTo>
                    <a:pt x="34" y="2"/>
                    <a:pt x="34" y="2"/>
                    <a:pt x="33" y="1"/>
                  </a:cubicBezTo>
                  <a:cubicBezTo>
                    <a:pt x="33" y="1"/>
                    <a:pt x="33" y="1"/>
                    <a:pt x="33" y="1"/>
                  </a:cubicBezTo>
                  <a:cubicBezTo>
                    <a:pt x="32" y="1"/>
                    <a:pt x="32" y="1"/>
                    <a:pt x="32" y="1"/>
                  </a:cubicBezTo>
                  <a:cubicBezTo>
                    <a:pt x="33" y="0"/>
                    <a:pt x="34" y="0"/>
                    <a:pt x="34" y="0"/>
                  </a:cubicBezTo>
                  <a:cubicBezTo>
                    <a:pt x="35" y="0"/>
                    <a:pt x="36" y="0"/>
                    <a:pt x="37" y="0"/>
                  </a:cubicBezTo>
                  <a:cubicBezTo>
                    <a:pt x="37" y="1"/>
                    <a:pt x="37" y="1"/>
                    <a:pt x="37" y="1"/>
                  </a:cubicBezTo>
                  <a:cubicBezTo>
                    <a:pt x="37" y="1"/>
                    <a:pt x="37" y="2"/>
                    <a:pt x="37" y="3"/>
                  </a:cubicBezTo>
                  <a:cubicBezTo>
                    <a:pt x="37" y="3"/>
                    <a:pt x="38" y="3"/>
                    <a:pt x="38" y="2"/>
                  </a:cubicBezTo>
                  <a:cubicBezTo>
                    <a:pt x="38" y="2"/>
                    <a:pt x="38" y="2"/>
                    <a:pt x="38" y="2"/>
                  </a:cubicBezTo>
                  <a:cubicBezTo>
                    <a:pt x="39" y="1"/>
                    <a:pt x="39" y="1"/>
                    <a:pt x="39" y="1"/>
                  </a:cubicBezTo>
                  <a:cubicBezTo>
                    <a:pt x="39" y="0"/>
                    <a:pt x="39" y="0"/>
                    <a:pt x="40" y="0"/>
                  </a:cubicBezTo>
                  <a:cubicBezTo>
                    <a:pt x="41" y="0"/>
                    <a:pt x="42" y="0"/>
                    <a:pt x="42" y="0"/>
                  </a:cubicBezTo>
                  <a:cubicBezTo>
                    <a:pt x="43" y="1"/>
                    <a:pt x="44" y="1"/>
                    <a:pt x="44" y="2"/>
                  </a:cubicBezTo>
                  <a:cubicBezTo>
                    <a:pt x="44" y="2"/>
                    <a:pt x="44" y="1"/>
                    <a:pt x="44" y="1"/>
                  </a:cubicBezTo>
                  <a:cubicBezTo>
                    <a:pt x="44" y="0"/>
                    <a:pt x="45" y="0"/>
                    <a:pt x="45" y="0"/>
                  </a:cubicBezTo>
                  <a:cubicBezTo>
                    <a:pt x="46" y="0"/>
                    <a:pt x="46" y="0"/>
                    <a:pt x="46" y="0"/>
                  </a:cubicBezTo>
                  <a:cubicBezTo>
                    <a:pt x="47" y="0"/>
                    <a:pt x="47" y="0"/>
                    <a:pt x="48" y="0"/>
                  </a:cubicBezTo>
                  <a:cubicBezTo>
                    <a:pt x="48" y="0"/>
                    <a:pt x="49" y="0"/>
                    <a:pt x="49" y="0"/>
                  </a:cubicBezTo>
                  <a:cubicBezTo>
                    <a:pt x="49" y="0"/>
                    <a:pt x="50" y="0"/>
                    <a:pt x="50" y="0"/>
                  </a:cubicBezTo>
                  <a:cubicBezTo>
                    <a:pt x="50" y="0"/>
                    <a:pt x="51" y="0"/>
                    <a:pt x="51" y="1"/>
                  </a:cubicBezTo>
                  <a:cubicBezTo>
                    <a:pt x="51" y="1"/>
                    <a:pt x="51" y="1"/>
                    <a:pt x="51" y="1"/>
                  </a:cubicBezTo>
                  <a:cubicBezTo>
                    <a:pt x="51" y="1"/>
                    <a:pt x="52" y="1"/>
                    <a:pt x="52" y="0"/>
                  </a:cubicBezTo>
                  <a:cubicBezTo>
                    <a:pt x="52" y="0"/>
                    <a:pt x="53" y="0"/>
                    <a:pt x="53" y="0"/>
                  </a:cubicBezTo>
                  <a:cubicBezTo>
                    <a:pt x="53" y="1"/>
                    <a:pt x="53" y="1"/>
                    <a:pt x="53" y="1"/>
                  </a:cubicBezTo>
                  <a:cubicBezTo>
                    <a:pt x="53" y="1"/>
                    <a:pt x="54" y="1"/>
                    <a:pt x="54" y="1"/>
                  </a:cubicBezTo>
                  <a:cubicBezTo>
                    <a:pt x="54" y="1"/>
                    <a:pt x="54" y="2"/>
                    <a:pt x="55" y="2"/>
                  </a:cubicBezTo>
                  <a:cubicBezTo>
                    <a:pt x="55" y="2"/>
                    <a:pt x="55" y="2"/>
                    <a:pt x="55" y="3"/>
                  </a:cubicBezTo>
                  <a:cubicBezTo>
                    <a:pt x="55" y="3"/>
                    <a:pt x="55" y="3"/>
                    <a:pt x="55" y="3"/>
                  </a:cubicBezTo>
                  <a:cubicBezTo>
                    <a:pt x="54" y="4"/>
                    <a:pt x="54" y="4"/>
                    <a:pt x="54" y="4"/>
                  </a:cubicBezTo>
                  <a:cubicBezTo>
                    <a:pt x="54" y="4"/>
                    <a:pt x="53" y="4"/>
                    <a:pt x="53" y="4"/>
                  </a:cubicBezTo>
                  <a:cubicBezTo>
                    <a:pt x="53" y="4"/>
                    <a:pt x="52" y="4"/>
                    <a:pt x="52" y="4"/>
                  </a:cubicBezTo>
                  <a:cubicBezTo>
                    <a:pt x="53" y="5"/>
                    <a:pt x="53" y="5"/>
                    <a:pt x="53" y="5"/>
                  </a:cubicBezTo>
                  <a:cubicBezTo>
                    <a:pt x="54" y="5"/>
                    <a:pt x="54" y="5"/>
                    <a:pt x="55" y="5"/>
                  </a:cubicBezTo>
                  <a:lnTo>
                    <a:pt x="55" y="76"/>
                  </a:lnTo>
                  <a:cubicBezTo>
                    <a:pt x="57" y="76"/>
                    <a:pt x="60" y="77"/>
                    <a:pt x="63" y="76"/>
                  </a:cubicBezTo>
                  <a:cubicBezTo>
                    <a:pt x="65" y="76"/>
                    <a:pt x="68" y="76"/>
                    <a:pt x="71" y="76"/>
                  </a:cubicBezTo>
                  <a:cubicBezTo>
                    <a:pt x="71" y="65"/>
                    <a:pt x="71" y="53"/>
                    <a:pt x="71" y="42"/>
                  </a:cubicBezTo>
                  <a:cubicBezTo>
                    <a:pt x="71" y="30"/>
                    <a:pt x="71" y="18"/>
                    <a:pt x="71" y="6"/>
                  </a:cubicBezTo>
                  <a:cubicBezTo>
                    <a:pt x="72" y="6"/>
                    <a:pt x="72" y="6"/>
                    <a:pt x="72" y="4"/>
                  </a:cubicBezTo>
                  <a:cubicBezTo>
                    <a:pt x="73" y="4"/>
                    <a:pt x="73" y="4"/>
                    <a:pt x="73" y="4"/>
                  </a:cubicBezTo>
                  <a:cubicBezTo>
                    <a:pt x="74" y="4"/>
                    <a:pt x="74" y="3"/>
                    <a:pt x="74" y="3"/>
                  </a:cubicBezTo>
                  <a:cubicBezTo>
                    <a:pt x="74" y="3"/>
                    <a:pt x="74" y="2"/>
                    <a:pt x="74" y="2"/>
                  </a:cubicBezTo>
                  <a:cubicBezTo>
                    <a:pt x="75" y="2"/>
                    <a:pt x="75" y="2"/>
                    <a:pt x="76" y="2"/>
                  </a:cubicBezTo>
                  <a:lnTo>
                    <a:pt x="76" y="1"/>
                  </a:lnTo>
                  <a:cubicBezTo>
                    <a:pt x="76" y="1"/>
                    <a:pt x="75" y="1"/>
                    <a:pt x="75" y="1"/>
                  </a:cubicBezTo>
                  <a:cubicBezTo>
                    <a:pt x="75" y="0"/>
                    <a:pt x="76" y="0"/>
                    <a:pt x="76" y="0"/>
                  </a:cubicBezTo>
                  <a:cubicBezTo>
                    <a:pt x="76" y="0"/>
                    <a:pt x="77" y="0"/>
                    <a:pt x="77" y="0"/>
                  </a:cubicBezTo>
                  <a:cubicBezTo>
                    <a:pt x="78" y="0"/>
                    <a:pt x="78" y="1"/>
                    <a:pt x="78" y="1"/>
                  </a:cubicBezTo>
                  <a:cubicBezTo>
                    <a:pt x="79" y="1"/>
                    <a:pt x="79" y="1"/>
                    <a:pt x="79" y="1"/>
                  </a:cubicBezTo>
                  <a:cubicBezTo>
                    <a:pt x="80" y="1"/>
                    <a:pt x="80" y="1"/>
                    <a:pt x="80" y="1"/>
                  </a:cubicBezTo>
                  <a:cubicBezTo>
                    <a:pt x="80" y="2"/>
                    <a:pt x="80" y="2"/>
                    <a:pt x="80" y="2"/>
                  </a:cubicBezTo>
                  <a:cubicBezTo>
                    <a:pt x="80" y="3"/>
                    <a:pt x="80" y="3"/>
                    <a:pt x="80" y="3"/>
                  </a:cubicBezTo>
                  <a:cubicBezTo>
                    <a:pt x="80" y="4"/>
                    <a:pt x="80" y="4"/>
                    <a:pt x="80" y="4"/>
                  </a:cubicBezTo>
                  <a:cubicBezTo>
                    <a:pt x="81" y="4"/>
                    <a:pt x="81" y="4"/>
                    <a:pt x="81" y="3"/>
                  </a:cubicBezTo>
                  <a:cubicBezTo>
                    <a:pt x="81" y="3"/>
                    <a:pt x="81" y="2"/>
                    <a:pt x="81" y="2"/>
                  </a:cubicBezTo>
                  <a:cubicBezTo>
                    <a:pt x="81" y="2"/>
                    <a:pt x="81" y="1"/>
                    <a:pt x="81" y="1"/>
                  </a:cubicBezTo>
                  <a:cubicBezTo>
                    <a:pt x="81" y="1"/>
                    <a:pt x="82" y="0"/>
                    <a:pt x="82" y="0"/>
                  </a:cubicBezTo>
                  <a:lnTo>
                    <a:pt x="96" y="0"/>
                  </a:lnTo>
                  <a:cubicBezTo>
                    <a:pt x="97" y="0"/>
                    <a:pt x="97" y="0"/>
                    <a:pt x="97" y="1"/>
                  </a:cubicBezTo>
                  <a:cubicBezTo>
                    <a:pt x="97" y="1"/>
                    <a:pt x="97" y="1"/>
                    <a:pt x="97" y="2"/>
                  </a:cubicBezTo>
                  <a:cubicBezTo>
                    <a:pt x="98" y="2"/>
                    <a:pt x="99" y="1"/>
                    <a:pt x="99" y="1"/>
                  </a:cubicBezTo>
                  <a:cubicBezTo>
                    <a:pt x="100" y="1"/>
                    <a:pt x="100" y="0"/>
                    <a:pt x="101" y="0"/>
                  </a:cubicBezTo>
                  <a:cubicBezTo>
                    <a:pt x="102" y="0"/>
                    <a:pt x="102" y="0"/>
                    <a:pt x="102" y="0"/>
                  </a:cubicBezTo>
                  <a:cubicBezTo>
                    <a:pt x="102" y="0"/>
                    <a:pt x="103" y="0"/>
                    <a:pt x="103" y="0"/>
                  </a:cubicBezTo>
                  <a:cubicBezTo>
                    <a:pt x="103" y="0"/>
                    <a:pt x="103" y="1"/>
                    <a:pt x="103" y="1"/>
                  </a:cubicBezTo>
                  <a:cubicBezTo>
                    <a:pt x="103" y="1"/>
                    <a:pt x="104" y="1"/>
                    <a:pt x="104" y="1"/>
                  </a:cubicBezTo>
                  <a:cubicBezTo>
                    <a:pt x="105" y="0"/>
                    <a:pt x="106" y="0"/>
                    <a:pt x="109" y="0"/>
                  </a:cubicBezTo>
                  <a:cubicBezTo>
                    <a:pt x="111" y="0"/>
                    <a:pt x="113" y="0"/>
                    <a:pt x="115" y="0"/>
                  </a:cubicBezTo>
                  <a:cubicBezTo>
                    <a:pt x="115" y="0"/>
                    <a:pt x="115" y="0"/>
                    <a:pt x="116" y="0"/>
                  </a:cubicBezTo>
                  <a:cubicBezTo>
                    <a:pt x="116" y="0"/>
                    <a:pt x="116" y="0"/>
                    <a:pt x="116" y="0"/>
                  </a:cubicBezTo>
                  <a:lnTo>
                    <a:pt x="117" y="1"/>
                  </a:lnTo>
                  <a:cubicBezTo>
                    <a:pt x="117" y="1"/>
                    <a:pt x="118" y="1"/>
                    <a:pt x="118" y="1"/>
                  </a:cubicBezTo>
                  <a:cubicBezTo>
                    <a:pt x="118" y="0"/>
                    <a:pt x="119" y="0"/>
                    <a:pt x="119" y="0"/>
                  </a:cubicBezTo>
                  <a:cubicBezTo>
                    <a:pt x="120" y="0"/>
                    <a:pt x="122" y="0"/>
                    <a:pt x="123" y="0"/>
                  </a:cubicBezTo>
                  <a:cubicBezTo>
                    <a:pt x="124" y="0"/>
                    <a:pt x="125" y="0"/>
                    <a:pt x="127" y="0"/>
                  </a:cubicBezTo>
                  <a:lnTo>
                    <a:pt x="127" y="195"/>
                  </a:lnTo>
                  <a:cubicBezTo>
                    <a:pt x="126" y="195"/>
                    <a:pt x="126" y="195"/>
                    <a:pt x="126" y="195"/>
                  </a:cubicBezTo>
                  <a:cubicBezTo>
                    <a:pt x="125" y="195"/>
                    <a:pt x="125" y="195"/>
                    <a:pt x="125" y="195"/>
                  </a:cubicBezTo>
                  <a:cubicBezTo>
                    <a:pt x="124" y="196"/>
                    <a:pt x="124" y="196"/>
                    <a:pt x="125" y="196"/>
                  </a:cubicBezTo>
                  <a:cubicBezTo>
                    <a:pt x="125" y="196"/>
                    <a:pt x="125" y="196"/>
                    <a:pt x="125" y="196"/>
                  </a:cubicBezTo>
                  <a:cubicBezTo>
                    <a:pt x="126" y="196"/>
                    <a:pt x="126" y="196"/>
                    <a:pt x="126" y="196"/>
                  </a:cubicBezTo>
                  <a:cubicBezTo>
                    <a:pt x="127" y="196"/>
                    <a:pt x="127" y="196"/>
                    <a:pt x="127" y="196"/>
                  </a:cubicBezTo>
                  <a:cubicBezTo>
                    <a:pt x="127" y="197"/>
                    <a:pt x="127" y="198"/>
                    <a:pt x="126" y="199"/>
                  </a:cubicBezTo>
                  <a:cubicBezTo>
                    <a:pt x="126" y="199"/>
                    <a:pt x="125" y="200"/>
                    <a:pt x="125" y="200"/>
                  </a:cubicBezTo>
                  <a:cubicBezTo>
                    <a:pt x="125" y="201"/>
                    <a:pt x="125" y="201"/>
                    <a:pt x="126" y="201"/>
                  </a:cubicBezTo>
                  <a:cubicBezTo>
                    <a:pt x="126" y="201"/>
                    <a:pt x="126" y="201"/>
                    <a:pt x="126" y="201"/>
                  </a:cubicBezTo>
                  <a:cubicBezTo>
                    <a:pt x="126" y="201"/>
                    <a:pt x="127" y="201"/>
                    <a:pt x="127" y="201"/>
                  </a:cubicBezTo>
                  <a:cubicBezTo>
                    <a:pt x="127" y="201"/>
                    <a:pt x="127" y="202"/>
                    <a:pt x="127" y="202"/>
                  </a:cubicBezTo>
                  <a:cubicBezTo>
                    <a:pt x="127" y="203"/>
                    <a:pt x="127" y="203"/>
                    <a:pt x="127" y="203"/>
                  </a:cubicBezTo>
                  <a:cubicBezTo>
                    <a:pt x="126" y="203"/>
                    <a:pt x="126" y="203"/>
                    <a:pt x="126" y="203"/>
                  </a:cubicBezTo>
                  <a:cubicBezTo>
                    <a:pt x="126" y="203"/>
                    <a:pt x="126" y="203"/>
                    <a:pt x="126" y="202"/>
                  </a:cubicBezTo>
                  <a:cubicBezTo>
                    <a:pt x="125" y="202"/>
                    <a:pt x="125" y="202"/>
                    <a:pt x="125" y="202"/>
                  </a:cubicBezTo>
                  <a:cubicBezTo>
                    <a:pt x="125" y="202"/>
                    <a:pt x="124" y="203"/>
                    <a:pt x="124" y="203"/>
                  </a:cubicBezTo>
                  <a:cubicBezTo>
                    <a:pt x="123" y="204"/>
                    <a:pt x="123" y="204"/>
                    <a:pt x="122" y="204"/>
                  </a:cubicBezTo>
                  <a:cubicBezTo>
                    <a:pt x="122" y="203"/>
                    <a:pt x="122" y="202"/>
                    <a:pt x="121" y="202"/>
                  </a:cubicBezTo>
                  <a:cubicBezTo>
                    <a:pt x="121" y="202"/>
                    <a:pt x="120" y="202"/>
                    <a:pt x="120" y="202"/>
                  </a:cubicBezTo>
                  <a:cubicBezTo>
                    <a:pt x="119" y="203"/>
                    <a:pt x="118" y="203"/>
                    <a:pt x="118" y="203"/>
                  </a:cubicBezTo>
                  <a:cubicBezTo>
                    <a:pt x="117" y="204"/>
                    <a:pt x="117" y="204"/>
                    <a:pt x="116" y="204"/>
                  </a:cubicBezTo>
                  <a:cubicBezTo>
                    <a:pt x="116" y="204"/>
                    <a:pt x="117" y="205"/>
                    <a:pt x="117" y="205"/>
                  </a:cubicBezTo>
                  <a:cubicBezTo>
                    <a:pt x="118" y="205"/>
                    <a:pt x="118" y="205"/>
                    <a:pt x="118" y="205"/>
                  </a:cubicBezTo>
                  <a:cubicBezTo>
                    <a:pt x="119" y="205"/>
                    <a:pt x="119" y="205"/>
                    <a:pt x="120" y="205"/>
                  </a:cubicBezTo>
                  <a:cubicBezTo>
                    <a:pt x="120" y="205"/>
                    <a:pt x="121" y="205"/>
                    <a:pt x="121" y="206"/>
                  </a:cubicBezTo>
                  <a:cubicBezTo>
                    <a:pt x="121" y="206"/>
                    <a:pt x="120" y="206"/>
                    <a:pt x="120" y="206"/>
                  </a:cubicBezTo>
                  <a:cubicBezTo>
                    <a:pt x="119" y="206"/>
                    <a:pt x="119" y="206"/>
                    <a:pt x="118" y="206"/>
                  </a:cubicBezTo>
                  <a:cubicBezTo>
                    <a:pt x="117" y="206"/>
                    <a:pt x="117" y="206"/>
                    <a:pt x="116" y="206"/>
                  </a:cubicBezTo>
                  <a:cubicBezTo>
                    <a:pt x="116" y="206"/>
                    <a:pt x="115" y="206"/>
                    <a:pt x="115" y="207"/>
                  </a:cubicBezTo>
                  <a:cubicBezTo>
                    <a:pt x="115" y="206"/>
                    <a:pt x="115" y="206"/>
                    <a:pt x="115" y="206"/>
                  </a:cubicBezTo>
                  <a:cubicBezTo>
                    <a:pt x="116" y="206"/>
                    <a:pt x="116" y="205"/>
                    <a:pt x="116" y="205"/>
                  </a:cubicBezTo>
                  <a:cubicBezTo>
                    <a:pt x="115" y="204"/>
                    <a:pt x="114" y="205"/>
                    <a:pt x="114" y="205"/>
                  </a:cubicBezTo>
                  <a:cubicBezTo>
                    <a:pt x="114" y="206"/>
                    <a:pt x="113" y="207"/>
                    <a:pt x="113" y="207"/>
                  </a:cubicBezTo>
                  <a:cubicBezTo>
                    <a:pt x="113" y="207"/>
                    <a:pt x="113" y="208"/>
                    <a:pt x="113" y="208"/>
                  </a:cubicBezTo>
                  <a:cubicBezTo>
                    <a:pt x="113" y="208"/>
                    <a:pt x="113" y="208"/>
                    <a:pt x="113" y="208"/>
                  </a:cubicBezTo>
                  <a:cubicBezTo>
                    <a:pt x="114" y="209"/>
                    <a:pt x="114" y="209"/>
                    <a:pt x="114" y="209"/>
                  </a:cubicBezTo>
                  <a:cubicBezTo>
                    <a:pt x="114" y="209"/>
                    <a:pt x="114" y="210"/>
                    <a:pt x="114" y="210"/>
                  </a:cubicBezTo>
                  <a:cubicBezTo>
                    <a:pt x="113" y="210"/>
                    <a:pt x="112" y="209"/>
                    <a:pt x="112" y="209"/>
                  </a:cubicBezTo>
                  <a:cubicBezTo>
                    <a:pt x="111" y="208"/>
                    <a:pt x="110" y="208"/>
                    <a:pt x="109" y="207"/>
                  </a:cubicBezTo>
                  <a:cubicBezTo>
                    <a:pt x="108" y="207"/>
                    <a:pt x="108" y="207"/>
                    <a:pt x="107" y="208"/>
                  </a:cubicBezTo>
                  <a:cubicBezTo>
                    <a:pt x="107" y="208"/>
                    <a:pt x="106" y="208"/>
                    <a:pt x="105" y="208"/>
                  </a:cubicBezTo>
                  <a:cubicBezTo>
                    <a:pt x="105" y="207"/>
                    <a:pt x="105" y="207"/>
                    <a:pt x="104" y="206"/>
                  </a:cubicBezTo>
                  <a:cubicBezTo>
                    <a:pt x="104" y="206"/>
                    <a:pt x="104" y="205"/>
                    <a:pt x="105" y="205"/>
                  </a:cubicBezTo>
                  <a:cubicBezTo>
                    <a:pt x="105" y="205"/>
                    <a:pt x="105" y="205"/>
                    <a:pt x="106" y="205"/>
                  </a:cubicBezTo>
                  <a:cubicBezTo>
                    <a:pt x="106" y="205"/>
                    <a:pt x="106" y="205"/>
                    <a:pt x="107" y="204"/>
                  </a:cubicBezTo>
                  <a:cubicBezTo>
                    <a:pt x="107" y="204"/>
                    <a:pt x="107" y="204"/>
                    <a:pt x="107" y="203"/>
                  </a:cubicBezTo>
                  <a:cubicBezTo>
                    <a:pt x="107" y="203"/>
                    <a:pt x="106" y="203"/>
                    <a:pt x="105" y="203"/>
                  </a:cubicBezTo>
                  <a:cubicBezTo>
                    <a:pt x="104" y="203"/>
                    <a:pt x="103" y="202"/>
                    <a:pt x="103" y="202"/>
                  </a:cubicBezTo>
                  <a:cubicBezTo>
                    <a:pt x="103" y="202"/>
                    <a:pt x="102" y="202"/>
                    <a:pt x="102" y="202"/>
                  </a:cubicBezTo>
                  <a:cubicBezTo>
                    <a:pt x="102" y="202"/>
                    <a:pt x="102" y="203"/>
                    <a:pt x="101" y="203"/>
                  </a:cubicBezTo>
                  <a:cubicBezTo>
                    <a:pt x="101" y="203"/>
                    <a:pt x="101" y="204"/>
                    <a:pt x="101" y="204"/>
                  </a:cubicBezTo>
                  <a:cubicBezTo>
                    <a:pt x="102" y="204"/>
                    <a:pt x="102" y="204"/>
                    <a:pt x="102" y="204"/>
                  </a:cubicBezTo>
                  <a:cubicBezTo>
                    <a:pt x="102" y="204"/>
                    <a:pt x="102" y="205"/>
                    <a:pt x="102" y="205"/>
                  </a:cubicBezTo>
                  <a:cubicBezTo>
                    <a:pt x="103" y="205"/>
                    <a:pt x="103" y="205"/>
                    <a:pt x="102" y="206"/>
                  </a:cubicBezTo>
                  <a:cubicBezTo>
                    <a:pt x="102" y="206"/>
                    <a:pt x="101" y="206"/>
                    <a:pt x="101" y="206"/>
                  </a:cubicBezTo>
                  <a:cubicBezTo>
                    <a:pt x="101" y="206"/>
                    <a:pt x="101" y="205"/>
                    <a:pt x="101" y="205"/>
                  </a:cubicBezTo>
                  <a:cubicBezTo>
                    <a:pt x="101" y="204"/>
                    <a:pt x="101" y="204"/>
                    <a:pt x="101" y="203"/>
                  </a:cubicBezTo>
                  <a:cubicBezTo>
                    <a:pt x="101" y="203"/>
                    <a:pt x="100" y="203"/>
                    <a:pt x="100" y="203"/>
                  </a:cubicBezTo>
                  <a:cubicBezTo>
                    <a:pt x="100" y="203"/>
                    <a:pt x="99" y="203"/>
                    <a:pt x="98" y="203"/>
                  </a:cubicBezTo>
                  <a:cubicBezTo>
                    <a:pt x="98" y="204"/>
                    <a:pt x="99" y="204"/>
                    <a:pt x="99" y="204"/>
                  </a:cubicBezTo>
                  <a:cubicBezTo>
                    <a:pt x="99" y="204"/>
                    <a:pt x="99" y="204"/>
                    <a:pt x="100" y="205"/>
                  </a:cubicBezTo>
                  <a:cubicBezTo>
                    <a:pt x="100" y="205"/>
                    <a:pt x="100" y="205"/>
                    <a:pt x="100" y="205"/>
                  </a:cubicBezTo>
                  <a:cubicBezTo>
                    <a:pt x="100" y="205"/>
                    <a:pt x="100" y="206"/>
                    <a:pt x="100" y="206"/>
                  </a:cubicBezTo>
                  <a:cubicBezTo>
                    <a:pt x="99" y="206"/>
                    <a:pt x="99" y="206"/>
                    <a:pt x="98" y="206"/>
                  </a:cubicBezTo>
                  <a:lnTo>
                    <a:pt x="97" y="206"/>
                  </a:lnTo>
                  <a:cubicBezTo>
                    <a:pt x="96" y="206"/>
                    <a:pt x="96" y="206"/>
                    <a:pt x="95" y="206"/>
                  </a:cubicBezTo>
                  <a:cubicBezTo>
                    <a:pt x="95" y="206"/>
                    <a:pt x="95" y="206"/>
                    <a:pt x="94" y="205"/>
                  </a:cubicBezTo>
                  <a:cubicBezTo>
                    <a:pt x="94" y="205"/>
                    <a:pt x="93" y="205"/>
                    <a:pt x="93" y="206"/>
                  </a:cubicBezTo>
                  <a:cubicBezTo>
                    <a:pt x="93" y="206"/>
                    <a:pt x="93" y="206"/>
                    <a:pt x="92" y="206"/>
                  </a:cubicBezTo>
                  <a:cubicBezTo>
                    <a:pt x="92" y="205"/>
                    <a:pt x="92" y="205"/>
                    <a:pt x="93" y="205"/>
                  </a:cubicBezTo>
                  <a:cubicBezTo>
                    <a:pt x="93" y="204"/>
                    <a:pt x="94" y="204"/>
                    <a:pt x="94" y="203"/>
                  </a:cubicBezTo>
                  <a:cubicBezTo>
                    <a:pt x="94" y="203"/>
                    <a:pt x="93" y="203"/>
                    <a:pt x="93" y="203"/>
                  </a:cubicBezTo>
                  <a:cubicBezTo>
                    <a:pt x="93" y="203"/>
                    <a:pt x="93" y="203"/>
                    <a:pt x="93" y="203"/>
                  </a:cubicBezTo>
                  <a:cubicBezTo>
                    <a:pt x="92" y="203"/>
                    <a:pt x="92" y="204"/>
                    <a:pt x="92" y="204"/>
                  </a:cubicBezTo>
                  <a:cubicBezTo>
                    <a:pt x="92" y="204"/>
                    <a:pt x="91" y="204"/>
                    <a:pt x="91" y="204"/>
                  </a:cubicBezTo>
                  <a:cubicBezTo>
                    <a:pt x="91" y="203"/>
                    <a:pt x="91" y="203"/>
                    <a:pt x="91" y="203"/>
                  </a:cubicBezTo>
                  <a:cubicBezTo>
                    <a:pt x="91" y="203"/>
                    <a:pt x="92" y="203"/>
                    <a:pt x="92" y="203"/>
                  </a:cubicBezTo>
                  <a:cubicBezTo>
                    <a:pt x="92" y="203"/>
                    <a:pt x="92" y="202"/>
                    <a:pt x="92" y="202"/>
                  </a:cubicBezTo>
                  <a:cubicBezTo>
                    <a:pt x="93" y="202"/>
                    <a:pt x="92" y="202"/>
                    <a:pt x="92" y="201"/>
                  </a:cubicBezTo>
                  <a:cubicBezTo>
                    <a:pt x="92" y="201"/>
                    <a:pt x="91" y="202"/>
                    <a:pt x="91" y="202"/>
                  </a:cubicBezTo>
                  <a:cubicBezTo>
                    <a:pt x="90" y="202"/>
                    <a:pt x="90" y="202"/>
                    <a:pt x="90" y="203"/>
                  </a:cubicBezTo>
                  <a:cubicBezTo>
                    <a:pt x="90" y="203"/>
                    <a:pt x="90" y="203"/>
                    <a:pt x="90" y="204"/>
                  </a:cubicBezTo>
                  <a:cubicBezTo>
                    <a:pt x="91" y="204"/>
                    <a:pt x="91" y="205"/>
                    <a:pt x="91" y="206"/>
                  </a:cubicBezTo>
                  <a:cubicBezTo>
                    <a:pt x="89" y="206"/>
                    <a:pt x="88" y="207"/>
                    <a:pt x="87" y="209"/>
                  </a:cubicBezTo>
                  <a:cubicBezTo>
                    <a:pt x="87" y="209"/>
                    <a:pt x="87" y="210"/>
                    <a:pt x="87" y="210"/>
                  </a:cubicBezTo>
                  <a:cubicBezTo>
                    <a:pt x="87" y="210"/>
                    <a:pt x="88" y="210"/>
                    <a:pt x="88" y="211"/>
                  </a:cubicBezTo>
                  <a:cubicBezTo>
                    <a:pt x="88" y="211"/>
                    <a:pt x="88" y="211"/>
                    <a:pt x="88" y="211"/>
                  </a:cubicBezTo>
                  <a:cubicBezTo>
                    <a:pt x="88" y="211"/>
                    <a:pt x="88" y="212"/>
                    <a:pt x="88" y="212"/>
                  </a:cubicBezTo>
                  <a:lnTo>
                    <a:pt x="85" y="212"/>
                  </a:lnTo>
                  <a:cubicBezTo>
                    <a:pt x="85" y="211"/>
                    <a:pt x="85" y="210"/>
                    <a:pt x="85" y="210"/>
                  </a:cubicBezTo>
                  <a:cubicBezTo>
                    <a:pt x="85" y="210"/>
                    <a:pt x="85" y="209"/>
                    <a:pt x="85" y="209"/>
                  </a:cubicBezTo>
                  <a:cubicBezTo>
                    <a:pt x="85" y="208"/>
                    <a:pt x="85" y="208"/>
                    <a:pt x="84" y="208"/>
                  </a:cubicBezTo>
                  <a:cubicBezTo>
                    <a:pt x="84" y="208"/>
                    <a:pt x="84" y="208"/>
                    <a:pt x="83" y="208"/>
                  </a:cubicBezTo>
                  <a:cubicBezTo>
                    <a:pt x="83" y="209"/>
                    <a:pt x="82" y="209"/>
                    <a:pt x="82" y="209"/>
                  </a:cubicBezTo>
                  <a:cubicBezTo>
                    <a:pt x="82" y="209"/>
                    <a:pt x="82" y="208"/>
                    <a:pt x="82" y="207"/>
                  </a:cubicBezTo>
                  <a:cubicBezTo>
                    <a:pt x="82" y="207"/>
                    <a:pt x="82" y="207"/>
                    <a:pt x="83" y="207"/>
                  </a:cubicBezTo>
                  <a:cubicBezTo>
                    <a:pt x="83" y="207"/>
                    <a:pt x="83" y="207"/>
                    <a:pt x="83" y="207"/>
                  </a:cubicBezTo>
                  <a:cubicBezTo>
                    <a:pt x="84" y="208"/>
                    <a:pt x="84" y="208"/>
                    <a:pt x="84" y="208"/>
                  </a:cubicBezTo>
                  <a:cubicBezTo>
                    <a:pt x="84" y="208"/>
                    <a:pt x="84" y="207"/>
                    <a:pt x="85" y="207"/>
                  </a:cubicBezTo>
                  <a:cubicBezTo>
                    <a:pt x="85" y="207"/>
                    <a:pt x="85" y="207"/>
                    <a:pt x="85" y="206"/>
                  </a:cubicBezTo>
                  <a:cubicBezTo>
                    <a:pt x="84" y="206"/>
                    <a:pt x="84" y="205"/>
                    <a:pt x="84" y="205"/>
                  </a:cubicBezTo>
                  <a:cubicBezTo>
                    <a:pt x="84" y="205"/>
                    <a:pt x="84" y="205"/>
                    <a:pt x="84" y="206"/>
                  </a:cubicBezTo>
                  <a:cubicBezTo>
                    <a:pt x="83" y="206"/>
                    <a:pt x="83" y="206"/>
                    <a:pt x="83" y="206"/>
                  </a:cubicBezTo>
                  <a:cubicBezTo>
                    <a:pt x="83" y="206"/>
                    <a:pt x="82" y="206"/>
                    <a:pt x="81" y="206"/>
                  </a:cubicBezTo>
                  <a:cubicBezTo>
                    <a:pt x="80" y="206"/>
                    <a:pt x="78" y="206"/>
                    <a:pt x="78" y="206"/>
                  </a:cubicBezTo>
                  <a:cubicBezTo>
                    <a:pt x="77" y="206"/>
                    <a:pt x="77" y="205"/>
                    <a:pt x="77" y="205"/>
                  </a:cubicBezTo>
                  <a:cubicBezTo>
                    <a:pt x="76" y="204"/>
                    <a:pt x="76" y="204"/>
                    <a:pt x="76" y="205"/>
                  </a:cubicBezTo>
                  <a:cubicBezTo>
                    <a:pt x="76" y="205"/>
                    <a:pt x="76" y="206"/>
                    <a:pt x="75" y="206"/>
                  </a:cubicBezTo>
                  <a:cubicBezTo>
                    <a:pt x="75" y="206"/>
                    <a:pt x="75" y="206"/>
                    <a:pt x="74" y="206"/>
                  </a:cubicBezTo>
                  <a:cubicBezTo>
                    <a:pt x="74" y="206"/>
                    <a:pt x="74" y="205"/>
                    <a:pt x="74" y="205"/>
                  </a:cubicBezTo>
                  <a:cubicBezTo>
                    <a:pt x="73" y="205"/>
                    <a:pt x="73" y="205"/>
                    <a:pt x="73" y="205"/>
                  </a:cubicBezTo>
                  <a:cubicBezTo>
                    <a:pt x="72" y="205"/>
                    <a:pt x="72" y="205"/>
                    <a:pt x="72" y="205"/>
                  </a:cubicBezTo>
                  <a:cubicBezTo>
                    <a:pt x="71" y="201"/>
                    <a:pt x="71" y="196"/>
                    <a:pt x="71" y="192"/>
                  </a:cubicBezTo>
                  <a:cubicBezTo>
                    <a:pt x="71" y="187"/>
                    <a:pt x="71" y="181"/>
                    <a:pt x="71" y="175"/>
                  </a:cubicBezTo>
                  <a:cubicBezTo>
                    <a:pt x="71" y="171"/>
                    <a:pt x="71" y="168"/>
                    <a:pt x="71" y="164"/>
                  </a:cubicBezTo>
                  <a:cubicBezTo>
                    <a:pt x="71" y="161"/>
                    <a:pt x="71" y="158"/>
                    <a:pt x="71" y="156"/>
                  </a:cubicBezTo>
                  <a:cubicBezTo>
                    <a:pt x="71" y="155"/>
                    <a:pt x="72" y="155"/>
                    <a:pt x="72" y="155"/>
                  </a:cubicBezTo>
                  <a:cubicBezTo>
                    <a:pt x="72" y="155"/>
                    <a:pt x="72" y="154"/>
                    <a:pt x="72" y="154"/>
                  </a:cubicBezTo>
                  <a:cubicBezTo>
                    <a:pt x="72" y="154"/>
                    <a:pt x="73" y="154"/>
                    <a:pt x="72" y="153"/>
                  </a:cubicBezTo>
                  <a:cubicBezTo>
                    <a:pt x="72" y="153"/>
                    <a:pt x="72" y="153"/>
                    <a:pt x="72" y="153"/>
                  </a:cubicBezTo>
                  <a:cubicBezTo>
                    <a:pt x="72" y="153"/>
                    <a:pt x="72" y="153"/>
                    <a:pt x="71" y="153"/>
                  </a:cubicBezTo>
                  <a:cubicBezTo>
                    <a:pt x="71" y="153"/>
                    <a:pt x="71" y="153"/>
                    <a:pt x="71" y="153"/>
                  </a:cubicBezTo>
                  <a:cubicBezTo>
                    <a:pt x="71" y="151"/>
                    <a:pt x="71" y="149"/>
                    <a:pt x="71" y="146"/>
                  </a:cubicBezTo>
                  <a:cubicBezTo>
                    <a:pt x="71" y="143"/>
                    <a:pt x="71" y="141"/>
                    <a:pt x="71" y="138"/>
                  </a:cubicBezTo>
                  <a:lnTo>
                    <a:pt x="71" y="123"/>
                  </a:lnTo>
                  <a:lnTo>
                    <a:pt x="55" y="123"/>
                  </a:lnTo>
                  <a:cubicBezTo>
                    <a:pt x="55" y="136"/>
                    <a:pt x="55" y="149"/>
                    <a:pt x="55" y="161"/>
                  </a:cubicBezTo>
                  <a:cubicBezTo>
                    <a:pt x="55" y="174"/>
                    <a:pt x="55" y="187"/>
                    <a:pt x="55" y="199"/>
                  </a:cubicBezTo>
                  <a:cubicBezTo>
                    <a:pt x="54" y="199"/>
                    <a:pt x="54" y="199"/>
                    <a:pt x="54" y="198"/>
                  </a:cubicBezTo>
                  <a:cubicBezTo>
                    <a:pt x="54" y="198"/>
                    <a:pt x="53" y="198"/>
                    <a:pt x="53" y="198"/>
                  </a:cubicBezTo>
                  <a:cubicBezTo>
                    <a:pt x="53" y="198"/>
                    <a:pt x="53" y="197"/>
                    <a:pt x="53" y="197"/>
                  </a:cubicBezTo>
                  <a:cubicBezTo>
                    <a:pt x="53" y="197"/>
                    <a:pt x="53" y="197"/>
                    <a:pt x="53" y="197"/>
                  </a:cubicBezTo>
                  <a:cubicBezTo>
                    <a:pt x="53" y="196"/>
                    <a:pt x="53" y="196"/>
                    <a:pt x="54" y="195"/>
                  </a:cubicBezTo>
                  <a:cubicBezTo>
                    <a:pt x="54" y="195"/>
                    <a:pt x="54" y="195"/>
                    <a:pt x="55" y="194"/>
                  </a:cubicBezTo>
                  <a:cubicBezTo>
                    <a:pt x="54" y="194"/>
                    <a:pt x="54" y="194"/>
                    <a:pt x="53" y="194"/>
                  </a:cubicBezTo>
                  <a:cubicBezTo>
                    <a:pt x="53" y="195"/>
                    <a:pt x="53" y="195"/>
                    <a:pt x="52" y="195"/>
                  </a:cubicBezTo>
                  <a:cubicBezTo>
                    <a:pt x="52" y="196"/>
                    <a:pt x="51" y="196"/>
                    <a:pt x="51" y="196"/>
                  </a:cubicBezTo>
                  <a:cubicBezTo>
                    <a:pt x="50" y="196"/>
                    <a:pt x="49" y="196"/>
                    <a:pt x="49" y="196"/>
                  </a:cubicBezTo>
                  <a:cubicBezTo>
                    <a:pt x="49" y="195"/>
                    <a:pt x="49" y="195"/>
                    <a:pt x="49" y="195"/>
                  </a:cubicBezTo>
                  <a:cubicBezTo>
                    <a:pt x="50" y="195"/>
                    <a:pt x="50" y="194"/>
                    <a:pt x="50" y="194"/>
                  </a:cubicBezTo>
                  <a:cubicBezTo>
                    <a:pt x="51" y="194"/>
                    <a:pt x="51" y="194"/>
                    <a:pt x="52" y="194"/>
                  </a:cubicBezTo>
                  <a:cubicBezTo>
                    <a:pt x="52" y="194"/>
                    <a:pt x="52" y="194"/>
                    <a:pt x="52" y="194"/>
                  </a:cubicBezTo>
                  <a:cubicBezTo>
                    <a:pt x="51" y="193"/>
                    <a:pt x="50" y="193"/>
                    <a:pt x="49" y="193"/>
                  </a:cubicBezTo>
                  <a:cubicBezTo>
                    <a:pt x="47" y="194"/>
                    <a:pt x="46" y="194"/>
                    <a:pt x="46" y="195"/>
                  </a:cubicBezTo>
                  <a:cubicBezTo>
                    <a:pt x="46" y="196"/>
                    <a:pt x="47" y="197"/>
                    <a:pt x="48" y="197"/>
                  </a:cubicBezTo>
                  <a:cubicBezTo>
                    <a:pt x="49" y="197"/>
                    <a:pt x="50" y="197"/>
                    <a:pt x="51" y="198"/>
                  </a:cubicBezTo>
                  <a:cubicBezTo>
                    <a:pt x="52" y="198"/>
                    <a:pt x="52" y="198"/>
                    <a:pt x="52" y="198"/>
                  </a:cubicBezTo>
                  <a:cubicBezTo>
                    <a:pt x="52" y="198"/>
                    <a:pt x="52" y="198"/>
                    <a:pt x="51" y="198"/>
                  </a:cubicBezTo>
                  <a:cubicBezTo>
                    <a:pt x="51" y="198"/>
                    <a:pt x="51" y="198"/>
                    <a:pt x="51" y="198"/>
                  </a:cubicBezTo>
                  <a:lnTo>
                    <a:pt x="50" y="198"/>
                  </a:lnTo>
                  <a:cubicBezTo>
                    <a:pt x="49" y="198"/>
                    <a:pt x="49" y="198"/>
                    <a:pt x="48" y="198"/>
                  </a:cubicBezTo>
                  <a:cubicBezTo>
                    <a:pt x="48" y="198"/>
                    <a:pt x="47" y="198"/>
                    <a:pt x="47" y="198"/>
                  </a:cubicBezTo>
                  <a:cubicBezTo>
                    <a:pt x="47" y="198"/>
                    <a:pt x="46" y="198"/>
                    <a:pt x="46" y="198"/>
                  </a:cubicBezTo>
                  <a:cubicBezTo>
                    <a:pt x="46" y="198"/>
                    <a:pt x="45" y="198"/>
                    <a:pt x="45" y="198"/>
                  </a:cubicBezTo>
                  <a:cubicBezTo>
                    <a:pt x="45" y="199"/>
                    <a:pt x="45" y="199"/>
                    <a:pt x="44" y="199"/>
                  </a:cubicBezTo>
                  <a:cubicBezTo>
                    <a:pt x="43" y="200"/>
                    <a:pt x="43" y="200"/>
                    <a:pt x="42" y="200"/>
                  </a:cubicBezTo>
                  <a:cubicBezTo>
                    <a:pt x="42" y="201"/>
                    <a:pt x="42" y="201"/>
                    <a:pt x="42" y="201"/>
                  </a:cubicBezTo>
                  <a:cubicBezTo>
                    <a:pt x="43" y="201"/>
                    <a:pt x="43" y="202"/>
                    <a:pt x="44" y="202"/>
                  </a:cubicBezTo>
                  <a:cubicBezTo>
                    <a:pt x="44" y="202"/>
                    <a:pt x="44" y="202"/>
                    <a:pt x="45" y="202"/>
                  </a:cubicBezTo>
                  <a:cubicBezTo>
                    <a:pt x="45" y="202"/>
                    <a:pt x="45" y="203"/>
                    <a:pt x="45" y="203"/>
                  </a:cubicBezTo>
                  <a:cubicBezTo>
                    <a:pt x="45" y="203"/>
                    <a:pt x="44" y="204"/>
                    <a:pt x="43" y="204"/>
                  </a:cubicBezTo>
                  <a:cubicBezTo>
                    <a:pt x="43" y="203"/>
                    <a:pt x="43" y="203"/>
                    <a:pt x="43" y="202"/>
                  </a:cubicBezTo>
                  <a:cubicBezTo>
                    <a:pt x="42" y="202"/>
                    <a:pt x="42" y="202"/>
                    <a:pt x="42" y="202"/>
                  </a:cubicBezTo>
                  <a:cubicBezTo>
                    <a:pt x="41" y="202"/>
                    <a:pt x="41" y="202"/>
                    <a:pt x="41" y="202"/>
                  </a:cubicBezTo>
                  <a:cubicBezTo>
                    <a:pt x="40" y="202"/>
                    <a:pt x="40" y="202"/>
                    <a:pt x="40" y="202"/>
                  </a:cubicBezTo>
                  <a:cubicBezTo>
                    <a:pt x="39" y="203"/>
                    <a:pt x="39" y="203"/>
                    <a:pt x="39" y="204"/>
                  </a:cubicBezTo>
                  <a:cubicBezTo>
                    <a:pt x="38" y="204"/>
                    <a:pt x="38" y="203"/>
                    <a:pt x="38" y="203"/>
                  </a:cubicBezTo>
                  <a:cubicBezTo>
                    <a:pt x="37" y="203"/>
                    <a:pt x="37" y="204"/>
                    <a:pt x="37" y="205"/>
                  </a:cubicBezTo>
                  <a:cubicBezTo>
                    <a:pt x="37" y="206"/>
                    <a:pt x="37" y="207"/>
                    <a:pt x="37" y="208"/>
                  </a:cubicBezTo>
                  <a:lnTo>
                    <a:pt x="34" y="208"/>
                  </a:lnTo>
                  <a:cubicBezTo>
                    <a:pt x="34" y="207"/>
                    <a:pt x="34" y="207"/>
                    <a:pt x="34" y="207"/>
                  </a:cubicBezTo>
                  <a:cubicBezTo>
                    <a:pt x="35" y="207"/>
                    <a:pt x="35" y="206"/>
                    <a:pt x="35" y="206"/>
                  </a:cubicBezTo>
                  <a:cubicBezTo>
                    <a:pt x="34" y="206"/>
                    <a:pt x="33" y="205"/>
                    <a:pt x="33" y="205"/>
                  </a:cubicBezTo>
                  <a:cubicBezTo>
                    <a:pt x="32" y="204"/>
                    <a:pt x="31" y="204"/>
                    <a:pt x="31" y="203"/>
                  </a:cubicBezTo>
                  <a:cubicBezTo>
                    <a:pt x="30" y="203"/>
                    <a:pt x="30" y="203"/>
                    <a:pt x="30" y="204"/>
                  </a:cubicBezTo>
                  <a:cubicBezTo>
                    <a:pt x="29" y="204"/>
                    <a:pt x="29" y="203"/>
                    <a:pt x="29" y="203"/>
                  </a:cubicBezTo>
                  <a:cubicBezTo>
                    <a:pt x="29" y="202"/>
                    <a:pt x="29" y="202"/>
                    <a:pt x="28" y="202"/>
                  </a:cubicBezTo>
                  <a:cubicBezTo>
                    <a:pt x="28" y="203"/>
                    <a:pt x="28" y="203"/>
                    <a:pt x="28" y="204"/>
                  </a:cubicBezTo>
                  <a:cubicBezTo>
                    <a:pt x="28" y="204"/>
                    <a:pt x="29" y="204"/>
                    <a:pt x="29" y="204"/>
                  </a:cubicBezTo>
                  <a:cubicBezTo>
                    <a:pt x="30" y="204"/>
                    <a:pt x="30" y="204"/>
                    <a:pt x="31" y="204"/>
                  </a:cubicBezTo>
                  <a:cubicBezTo>
                    <a:pt x="31" y="204"/>
                    <a:pt x="31" y="204"/>
                    <a:pt x="31" y="205"/>
                  </a:cubicBezTo>
                  <a:cubicBezTo>
                    <a:pt x="31" y="205"/>
                    <a:pt x="30" y="205"/>
                    <a:pt x="30" y="205"/>
                  </a:cubicBezTo>
                  <a:cubicBezTo>
                    <a:pt x="29" y="206"/>
                    <a:pt x="29" y="206"/>
                    <a:pt x="28" y="206"/>
                  </a:cubicBezTo>
                  <a:cubicBezTo>
                    <a:pt x="29" y="206"/>
                    <a:pt x="28" y="206"/>
                    <a:pt x="28" y="206"/>
                  </a:cubicBezTo>
                  <a:cubicBezTo>
                    <a:pt x="27" y="206"/>
                    <a:pt x="27" y="206"/>
                    <a:pt x="27" y="207"/>
                  </a:cubicBezTo>
                  <a:cubicBezTo>
                    <a:pt x="28" y="207"/>
                    <a:pt x="28" y="207"/>
                    <a:pt x="29" y="208"/>
                  </a:cubicBezTo>
                  <a:cubicBezTo>
                    <a:pt x="30" y="208"/>
                    <a:pt x="30" y="209"/>
                    <a:pt x="31" y="209"/>
                  </a:cubicBezTo>
                  <a:cubicBezTo>
                    <a:pt x="31" y="210"/>
                    <a:pt x="31" y="210"/>
                    <a:pt x="30" y="210"/>
                  </a:cubicBezTo>
                  <a:cubicBezTo>
                    <a:pt x="30" y="210"/>
                    <a:pt x="30" y="210"/>
                    <a:pt x="29" y="210"/>
                  </a:cubicBezTo>
                  <a:cubicBezTo>
                    <a:pt x="29" y="210"/>
                    <a:pt x="29" y="209"/>
                    <a:pt x="28" y="209"/>
                  </a:cubicBezTo>
                  <a:cubicBezTo>
                    <a:pt x="28" y="209"/>
                    <a:pt x="28" y="209"/>
                    <a:pt x="28" y="209"/>
                  </a:cubicBezTo>
                  <a:cubicBezTo>
                    <a:pt x="27" y="209"/>
                    <a:pt x="27" y="210"/>
                    <a:pt x="27" y="210"/>
                  </a:cubicBezTo>
                  <a:cubicBezTo>
                    <a:pt x="27" y="210"/>
                    <a:pt x="27" y="210"/>
                    <a:pt x="28" y="210"/>
                  </a:cubicBezTo>
                  <a:cubicBezTo>
                    <a:pt x="28" y="210"/>
                    <a:pt x="28" y="210"/>
                    <a:pt x="28" y="211"/>
                  </a:cubicBezTo>
                  <a:cubicBezTo>
                    <a:pt x="29" y="211"/>
                    <a:pt x="29" y="211"/>
                    <a:pt x="29" y="212"/>
                  </a:cubicBezTo>
                  <a:cubicBezTo>
                    <a:pt x="28" y="212"/>
                    <a:pt x="28" y="212"/>
                    <a:pt x="28" y="211"/>
                  </a:cubicBezTo>
                  <a:cubicBezTo>
                    <a:pt x="27" y="211"/>
                    <a:pt x="27" y="211"/>
                    <a:pt x="27" y="211"/>
                  </a:cubicBezTo>
                  <a:cubicBezTo>
                    <a:pt x="27" y="211"/>
                    <a:pt x="27" y="211"/>
                    <a:pt x="26" y="211"/>
                  </a:cubicBezTo>
                  <a:cubicBezTo>
                    <a:pt x="26" y="211"/>
                    <a:pt x="26" y="211"/>
                    <a:pt x="26" y="211"/>
                  </a:cubicBezTo>
                  <a:cubicBezTo>
                    <a:pt x="26" y="211"/>
                    <a:pt x="26" y="210"/>
                    <a:pt x="26" y="210"/>
                  </a:cubicBezTo>
                  <a:cubicBezTo>
                    <a:pt x="26" y="210"/>
                    <a:pt x="26" y="210"/>
                    <a:pt x="26" y="209"/>
                  </a:cubicBezTo>
                  <a:cubicBezTo>
                    <a:pt x="26" y="209"/>
                    <a:pt x="26" y="208"/>
                    <a:pt x="26" y="208"/>
                  </a:cubicBezTo>
                  <a:cubicBezTo>
                    <a:pt x="26" y="208"/>
                    <a:pt x="26" y="207"/>
                    <a:pt x="26" y="207"/>
                  </a:cubicBezTo>
                  <a:cubicBezTo>
                    <a:pt x="25" y="207"/>
                    <a:pt x="24" y="207"/>
                    <a:pt x="24" y="208"/>
                  </a:cubicBezTo>
                  <a:cubicBezTo>
                    <a:pt x="24" y="209"/>
                    <a:pt x="24" y="210"/>
                    <a:pt x="24" y="211"/>
                  </a:cubicBezTo>
                  <a:cubicBezTo>
                    <a:pt x="24" y="210"/>
                    <a:pt x="24" y="210"/>
                    <a:pt x="24" y="210"/>
                  </a:cubicBezTo>
                  <a:cubicBezTo>
                    <a:pt x="24" y="210"/>
                    <a:pt x="23" y="210"/>
                    <a:pt x="23" y="209"/>
                  </a:cubicBezTo>
                  <a:cubicBezTo>
                    <a:pt x="23" y="210"/>
                    <a:pt x="22" y="210"/>
                    <a:pt x="22" y="211"/>
                  </a:cubicBezTo>
                  <a:cubicBezTo>
                    <a:pt x="22" y="211"/>
                    <a:pt x="22" y="212"/>
                    <a:pt x="21" y="212"/>
                  </a:cubicBezTo>
                  <a:cubicBezTo>
                    <a:pt x="20" y="212"/>
                    <a:pt x="19" y="212"/>
                    <a:pt x="19" y="211"/>
                  </a:cubicBezTo>
                  <a:cubicBezTo>
                    <a:pt x="19" y="210"/>
                    <a:pt x="18" y="210"/>
                    <a:pt x="18" y="209"/>
                  </a:cubicBezTo>
                  <a:cubicBezTo>
                    <a:pt x="17" y="210"/>
                    <a:pt x="17" y="211"/>
                    <a:pt x="17" y="212"/>
                  </a:cubicBezTo>
                  <a:cubicBezTo>
                    <a:pt x="16" y="212"/>
                    <a:pt x="16" y="212"/>
                    <a:pt x="16" y="211"/>
                  </a:cubicBezTo>
                  <a:cubicBezTo>
                    <a:pt x="16" y="211"/>
                    <a:pt x="15" y="211"/>
                    <a:pt x="15" y="211"/>
                  </a:cubicBezTo>
                  <a:cubicBezTo>
                    <a:pt x="15" y="211"/>
                    <a:pt x="14" y="211"/>
                    <a:pt x="14" y="211"/>
                  </a:cubicBezTo>
                  <a:cubicBezTo>
                    <a:pt x="14" y="211"/>
                    <a:pt x="14" y="211"/>
                    <a:pt x="15" y="212"/>
                  </a:cubicBezTo>
                  <a:cubicBezTo>
                    <a:pt x="15" y="212"/>
                    <a:pt x="15" y="212"/>
                    <a:pt x="15" y="212"/>
                  </a:cubicBezTo>
                  <a:cubicBezTo>
                    <a:pt x="15" y="212"/>
                    <a:pt x="14" y="212"/>
                    <a:pt x="14" y="212"/>
                  </a:cubicBezTo>
                  <a:cubicBezTo>
                    <a:pt x="14" y="212"/>
                    <a:pt x="13" y="212"/>
                    <a:pt x="13" y="212"/>
                  </a:cubicBezTo>
                  <a:cubicBezTo>
                    <a:pt x="12" y="212"/>
                    <a:pt x="11" y="212"/>
                    <a:pt x="10" y="212"/>
                  </a:cubicBezTo>
                  <a:cubicBezTo>
                    <a:pt x="10" y="211"/>
                    <a:pt x="10" y="211"/>
                    <a:pt x="9" y="210"/>
                  </a:cubicBezTo>
                  <a:cubicBezTo>
                    <a:pt x="9" y="210"/>
                    <a:pt x="9" y="209"/>
                    <a:pt x="9" y="208"/>
                  </a:cubicBezTo>
                  <a:cubicBezTo>
                    <a:pt x="9" y="208"/>
                    <a:pt x="8" y="208"/>
                    <a:pt x="8" y="208"/>
                  </a:cubicBezTo>
                  <a:cubicBezTo>
                    <a:pt x="7" y="208"/>
                    <a:pt x="7" y="208"/>
                    <a:pt x="7" y="209"/>
                  </a:cubicBezTo>
                  <a:cubicBezTo>
                    <a:pt x="6" y="209"/>
                    <a:pt x="6" y="209"/>
                    <a:pt x="6" y="209"/>
                  </a:cubicBezTo>
                  <a:cubicBezTo>
                    <a:pt x="5" y="209"/>
                    <a:pt x="5" y="209"/>
                    <a:pt x="5" y="209"/>
                  </a:cubicBezTo>
                  <a:cubicBezTo>
                    <a:pt x="4" y="209"/>
                    <a:pt x="4" y="210"/>
                    <a:pt x="4" y="210"/>
                  </a:cubicBezTo>
                  <a:cubicBezTo>
                    <a:pt x="5" y="210"/>
                    <a:pt x="5" y="211"/>
                    <a:pt x="5" y="211"/>
                  </a:cubicBezTo>
                  <a:cubicBezTo>
                    <a:pt x="5" y="211"/>
                    <a:pt x="4" y="211"/>
                    <a:pt x="4" y="212"/>
                  </a:cubicBezTo>
                  <a:cubicBezTo>
                    <a:pt x="4" y="212"/>
                    <a:pt x="4" y="212"/>
                    <a:pt x="3" y="212"/>
                  </a:cubicBezTo>
                  <a:cubicBezTo>
                    <a:pt x="4" y="211"/>
                    <a:pt x="4" y="211"/>
                    <a:pt x="4" y="211"/>
                  </a:cubicBezTo>
                  <a:cubicBezTo>
                    <a:pt x="4" y="210"/>
                    <a:pt x="4" y="210"/>
                    <a:pt x="3" y="210"/>
                  </a:cubicBezTo>
                  <a:cubicBezTo>
                    <a:pt x="3" y="210"/>
                    <a:pt x="3" y="210"/>
                    <a:pt x="3" y="209"/>
                  </a:cubicBezTo>
                  <a:cubicBezTo>
                    <a:pt x="3" y="209"/>
                    <a:pt x="3" y="209"/>
                    <a:pt x="3" y="209"/>
                  </a:cubicBezTo>
                  <a:cubicBezTo>
                    <a:pt x="3" y="208"/>
                    <a:pt x="3" y="208"/>
                    <a:pt x="3" y="208"/>
                  </a:cubicBezTo>
                  <a:cubicBezTo>
                    <a:pt x="2" y="209"/>
                    <a:pt x="2" y="209"/>
                    <a:pt x="2" y="209"/>
                  </a:cubicBezTo>
                  <a:cubicBezTo>
                    <a:pt x="2" y="209"/>
                    <a:pt x="2" y="210"/>
                    <a:pt x="2" y="210"/>
                  </a:cubicBezTo>
                  <a:cubicBezTo>
                    <a:pt x="2" y="211"/>
                    <a:pt x="1" y="211"/>
                    <a:pt x="1" y="211"/>
                  </a:cubicBezTo>
                  <a:cubicBezTo>
                    <a:pt x="1" y="211"/>
                    <a:pt x="1" y="211"/>
                    <a:pt x="0" y="211"/>
                  </a:cubicBezTo>
                  <a:cubicBezTo>
                    <a:pt x="0" y="211"/>
                    <a:pt x="0" y="211"/>
                    <a:pt x="1" y="211"/>
                  </a:cubicBezTo>
                  <a:cubicBezTo>
                    <a:pt x="1" y="210"/>
                    <a:pt x="1" y="210"/>
                    <a:pt x="1" y="210"/>
                  </a:cubicBezTo>
                  <a:cubicBezTo>
                    <a:pt x="1" y="210"/>
                    <a:pt x="1" y="209"/>
                    <a:pt x="1" y="209"/>
                  </a:cubicBezTo>
                  <a:lnTo>
                    <a:pt x="0" y="209"/>
                  </a:lnTo>
                  <a:lnTo>
                    <a:pt x="0" y="209"/>
                  </a:lnTo>
                  <a:cubicBezTo>
                    <a:pt x="0" y="209"/>
                    <a:pt x="0" y="208"/>
                    <a:pt x="1" y="207"/>
                  </a:cubicBezTo>
                  <a:cubicBezTo>
                    <a:pt x="1" y="207"/>
                    <a:pt x="1" y="206"/>
                    <a:pt x="0" y="205"/>
                  </a:cubicBezTo>
                  <a:cubicBezTo>
                    <a:pt x="1" y="206"/>
                    <a:pt x="1" y="206"/>
                    <a:pt x="1" y="206"/>
                  </a:cubicBezTo>
                  <a:cubicBezTo>
                    <a:pt x="1" y="206"/>
                    <a:pt x="2" y="206"/>
                    <a:pt x="2" y="206"/>
                  </a:cubicBezTo>
                  <a:cubicBezTo>
                    <a:pt x="2" y="206"/>
                    <a:pt x="2" y="206"/>
                    <a:pt x="3" y="205"/>
                  </a:cubicBezTo>
                  <a:cubicBezTo>
                    <a:pt x="3" y="205"/>
                    <a:pt x="3" y="205"/>
                    <a:pt x="4" y="205"/>
                  </a:cubicBezTo>
                  <a:cubicBezTo>
                    <a:pt x="3" y="204"/>
                    <a:pt x="3" y="204"/>
                    <a:pt x="2" y="204"/>
                  </a:cubicBezTo>
                  <a:cubicBezTo>
                    <a:pt x="2" y="204"/>
                    <a:pt x="1" y="205"/>
                    <a:pt x="0" y="205"/>
                  </a:cubicBezTo>
                  <a:cubicBezTo>
                    <a:pt x="0" y="191"/>
                    <a:pt x="0" y="176"/>
                    <a:pt x="0" y="160"/>
                  </a:cubicBezTo>
                  <a:cubicBezTo>
                    <a:pt x="0" y="145"/>
                    <a:pt x="0" y="129"/>
                    <a:pt x="0" y="114"/>
                  </a:cubicBezTo>
                  <a:cubicBezTo>
                    <a:pt x="0" y="98"/>
                    <a:pt x="0" y="82"/>
                    <a:pt x="0" y="66"/>
                  </a:cubicBezTo>
                  <a:cubicBezTo>
                    <a:pt x="0" y="51"/>
                    <a:pt x="0" y="35"/>
                    <a:pt x="0" y="20"/>
                  </a:cubicBezTo>
                  <a:cubicBezTo>
                    <a:pt x="0" y="19"/>
                    <a:pt x="0" y="19"/>
                    <a:pt x="0" y="19"/>
                  </a:cubicBezTo>
                  <a:cubicBezTo>
                    <a:pt x="0" y="19"/>
                    <a:pt x="0" y="19"/>
                    <a:pt x="0" y="19"/>
                  </a:cubicBezTo>
                  <a:cubicBezTo>
                    <a:pt x="1" y="19"/>
                    <a:pt x="1" y="19"/>
                    <a:pt x="1" y="19"/>
                  </a:cubicBezTo>
                  <a:cubicBezTo>
                    <a:pt x="1" y="19"/>
                    <a:pt x="1" y="19"/>
                    <a:pt x="1" y="19"/>
                  </a:cubicBezTo>
                  <a:cubicBezTo>
                    <a:pt x="1" y="18"/>
                    <a:pt x="1" y="18"/>
                    <a:pt x="1" y="18"/>
                  </a:cubicBezTo>
                  <a:cubicBezTo>
                    <a:pt x="1" y="18"/>
                    <a:pt x="0" y="18"/>
                    <a:pt x="0" y="19"/>
                  </a:cubicBezTo>
                  <a:cubicBezTo>
                    <a:pt x="0" y="17"/>
                    <a:pt x="0" y="15"/>
                    <a:pt x="0" y="13"/>
                  </a:cubicBezTo>
                  <a:cubicBezTo>
                    <a:pt x="0" y="10"/>
                    <a:pt x="0" y="8"/>
                    <a:pt x="0" y="6"/>
                  </a:cubicBezTo>
                  <a:cubicBezTo>
                    <a:pt x="1" y="6"/>
                    <a:pt x="1" y="7"/>
                    <a:pt x="2" y="7"/>
                  </a:cubicBezTo>
                  <a:cubicBezTo>
                    <a:pt x="2" y="7"/>
                    <a:pt x="3" y="7"/>
                    <a:pt x="3" y="7"/>
                  </a:cubicBezTo>
                  <a:cubicBezTo>
                    <a:pt x="4" y="6"/>
                    <a:pt x="4" y="6"/>
                    <a:pt x="4" y="5"/>
                  </a:cubicBezTo>
                  <a:cubicBezTo>
                    <a:pt x="3" y="5"/>
                    <a:pt x="3" y="4"/>
                    <a:pt x="3" y="4"/>
                  </a:cubicBezTo>
                  <a:cubicBezTo>
                    <a:pt x="4" y="4"/>
                    <a:pt x="5" y="4"/>
                    <a:pt x="5" y="4"/>
                  </a:cubicBezTo>
                  <a:cubicBezTo>
                    <a:pt x="5" y="3"/>
                    <a:pt x="5" y="3"/>
                    <a:pt x="6" y="3"/>
                  </a:cubicBezTo>
                  <a:cubicBezTo>
                    <a:pt x="6" y="2"/>
                    <a:pt x="6" y="2"/>
                    <a:pt x="6" y="2"/>
                  </a:cubicBezTo>
                  <a:cubicBezTo>
                    <a:pt x="6" y="2"/>
                    <a:pt x="7" y="1"/>
                    <a:pt x="7" y="1"/>
                  </a:cubicBezTo>
                  <a:cubicBezTo>
                    <a:pt x="7" y="1"/>
                    <a:pt x="8" y="2"/>
                    <a:pt x="8" y="2"/>
                  </a:cubicBezTo>
                  <a:cubicBezTo>
                    <a:pt x="8" y="2"/>
                    <a:pt x="8" y="2"/>
                    <a:pt x="7" y="3"/>
                  </a:cubicBezTo>
                  <a:cubicBezTo>
                    <a:pt x="7" y="3"/>
                    <a:pt x="7" y="3"/>
                    <a:pt x="7" y="4"/>
                  </a:cubicBezTo>
                  <a:cubicBezTo>
                    <a:pt x="7" y="4"/>
                    <a:pt x="6" y="4"/>
                    <a:pt x="6" y="4"/>
                  </a:cubicBezTo>
                  <a:cubicBezTo>
                    <a:pt x="7" y="4"/>
                    <a:pt x="8" y="4"/>
                    <a:pt x="8" y="3"/>
                  </a:cubicBezTo>
                  <a:cubicBezTo>
                    <a:pt x="8" y="2"/>
                    <a:pt x="9" y="2"/>
                    <a:pt x="9" y="1"/>
                  </a:cubicBezTo>
                  <a:cubicBezTo>
                    <a:pt x="9" y="1"/>
                    <a:pt x="9" y="2"/>
                    <a:pt x="9" y="3"/>
                  </a:cubicBezTo>
                  <a:cubicBezTo>
                    <a:pt x="9" y="4"/>
                    <a:pt x="9" y="5"/>
                    <a:pt x="9" y="5"/>
                  </a:cubicBezTo>
                  <a:cubicBezTo>
                    <a:pt x="9" y="6"/>
                    <a:pt x="9" y="6"/>
                    <a:pt x="8" y="6"/>
                  </a:cubicBezTo>
                  <a:lnTo>
                    <a:pt x="7" y="6"/>
                  </a:lnTo>
                  <a:cubicBezTo>
                    <a:pt x="6" y="6"/>
                    <a:pt x="6" y="6"/>
                    <a:pt x="6" y="6"/>
                  </a:cubicBezTo>
                  <a:cubicBezTo>
                    <a:pt x="5" y="6"/>
                    <a:pt x="5" y="6"/>
                    <a:pt x="5" y="7"/>
                  </a:cubicBezTo>
                  <a:cubicBezTo>
                    <a:pt x="5" y="7"/>
                    <a:pt x="6" y="7"/>
                    <a:pt x="6" y="7"/>
                  </a:cubicBezTo>
                  <a:cubicBezTo>
                    <a:pt x="7" y="7"/>
                    <a:pt x="7" y="8"/>
                    <a:pt x="8" y="8"/>
                  </a:cubicBezTo>
                  <a:cubicBezTo>
                    <a:pt x="8" y="8"/>
                    <a:pt x="8" y="8"/>
                    <a:pt x="9" y="8"/>
                  </a:cubicBezTo>
                  <a:cubicBezTo>
                    <a:pt x="9" y="8"/>
                    <a:pt x="9" y="8"/>
                    <a:pt x="9" y="9"/>
                  </a:cubicBezTo>
                  <a:cubicBezTo>
                    <a:pt x="9" y="10"/>
                    <a:pt x="9" y="10"/>
                    <a:pt x="8" y="10"/>
                  </a:cubicBezTo>
                  <a:cubicBezTo>
                    <a:pt x="7" y="10"/>
                    <a:pt x="7" y="10"/>
                    <a:pt x="6" y="11"/>
                  </a:cubicBezTo>
                  <a:cubicBezTo>
                    <a:pt x="7" y="11"/>
                    <a:pt x="7" y="12"/>
                    <a:pt x="7" y="12"/>
                  </a:cubicBezTo>
                  <a:cubicBezTo>
                    <a:pt x="7" y="12"/>
                    <a:pt x="7" y="12"/>
                    <a:pt x="7" y="12"/>
                  </a:cubicBezTo>
                  <a:cubicBezTo>
                    <a:pt x="8" y="11"/>
                    <a:pt x="8" y="11"/>
                    <a:pt x="8" y="11"/>
                  </a:cubicBezTo>
                  <a:cubicBezTo>
                    <a:pt x="8" y="11"/>
                    <a:pt x="9" y="11"/>
                    <a:pt x="9" y="11"/>
                  </a:cubicBezTo>
                  <a:cubicBezTo>
                    <a:pt x="9" y="11"/>
                    <a:pt x="8" y="11"/>
                    <a:pt x="9" y="11"/>
                  </a:cubicBezTo>
                  <a:cubicBezTo>
                    <a:pt x="9" y="12"/>
                    <a:pt x="9" y="12"/>
                    <a:pt x="9" y="12"/>
                  </a:cubicBezTo>
                  <a:cubicBezTo>
                    <a:pt x="9" y="12"/>
                    <a:pt x="9" y="12"/>
                    <a:pt x="9" y="12"/>
                  </a:cubicBezTo>
                  <a:cubicBezTo>
                    <a:pt x="9" y="12"/>
                    <a:pt x="9" y="13"/>
                    <a:pt x="9" y="13"/>
                  </a:cubicBezTo>
                  <a:cubicBezTo>
                    <a:pt x="9" y="14"/>
                    <a:pt x="9" y="14"/>
                    <a:pt x="9" y="14"/>
                  </a:cubicBezTo>
                  <a:cubicBezTo>
                    <a:pt x="8" y="15"/>
                    <a:pt x="8" y="15"/>
                    <a:pt x="8" y="15"/>
                  </a:cubicBezTo>
                  <a:cubicBezTo>
                    <a:pt x="8" y="16"/>
                    <a:pt x="9" y="16"/>
                    <a:pt x="9" y="15"/>
                  </a:cubicBezTo>
                  <a:cubicBezTo>
                    <a:pt x="9" y="15"/>
                    <a:pt x="10" y="15"/>
                    <a:pt x="10" y="14"/>
                  </a:cubicBezTo>
                  <a:cubicBezTo>
                    <a:pt x="11" y="14"/>
                    <a:pt x="12" y="14"/>
                    <a:pt x="12" y="13"/>
                  </a:cubicBezTo>
                  <a:cubicBezTo>
                    <a:pt x="13" y="13"/>
                    <a:pt x="13" y="13"/>
                    <a:pt x="14" y="14"/>
                  </a:cubicBezTo>
                  <a:cubicBezTo>
                    <a:pt x="14" y="15"/>
                    <a:pt x="13" y="15"/>
                    <a:pt x="12" y="15"/>
                  </a:cubicBezTo>
                  <a:cubicBezTo>
                    <a:pt x="11" y="15"/>
                    <a:pt x="10" y="15"/>
                    <a:pt x="10" y="16"/>
                  </a:cubicBezTo>
                  <a:cubicBezTo>
                    <a:pt x="11" y="16"/>
                    <a:pt x="12" y="17"/>
                    <a:pt x="14" y="16"/>
                  </a:cubicBezTo>
                  <a:cubicBezTo>
                    <a:pt x="16" y="16"/>
                    <a:pt x="17" y="15"/>
                    <a:pt x="17" y="14"/>
                  </a:cubicBezTo>
                  <a:cubicBezTo>
                    <a:pt x="17" y="13"/>
                    <a:pt x="16" y="13"/>
                    <a:pt x="15" y="12"/>
                  </a:cubicBezTo>
                  <a:cubicBezTo>
                    <a:pt x="14" y="12"/>
                    <a:pt x="12" y="12"/>
                    <a:pt x="11" y="12"/>
                  </a:cubicBezTo>
                  <a:cubicBezTo>
                    <a:pt x="11" y="12"/>
                    <a:pt x="10" y="12"/>
                    <a:pt x="11" y="12"/>
                  </a:cubicBezTo>
                  <a:cubicBezTo>
                    <a:pt x="11" y="12"/>
                    <a:pt x="11" y="12"/>
                    <a:pt x="11" y="11"/>
                  </a:cubicBezTo>
                  <a:cubicBezTo>
                    <a:pt x="11" y="11"/>
                    <a:pt x="12" y="11"/>
                    <a:pt x="12" y="11"/>
                  </a:cubicBezTo>
                  <a:lnTo>
                    <a:pt x="13" y="11"/>
                  </a:lnTo>
                  <a:cubicBezTo>
                    <a:pt x="13" y="12"/>
                    <a:pt x="14" y="12"/>
                    <a:pt x="14" y="12"/>
                  </a:cubicBezTo>
                  <a:cubicBezTo>
                    <a:pt x="15" y="11"/>
                    <a:pt x="15" y="11"/>
                    <a:pt x="16" y="11"/>
                  </a:cubicBezTo>
                  <a:cubicBezTo>
                    <a:pt x="16" y="11"/>
                    <a:pt x="16" y="11"/>
                    <a:pt x="17" y="11"/>
                  </a:cubicBezTo>
                  <a:cubicBezTo>
                    <a:pt x="17" y="11"/>
                    <a:pt x="17" y="11"/>
                    <a:pt x="17" y="11"/>
                  </a:cubicBezTo>
                  <a:cubicBezTo>
                    <a:pt x="18" y="11"/>
                    <a:pt x="18" y="10"/>
                    <a:pt x="19" y="10"/>
                  </a:cubicBezTo>
                  <a:cubicBezTo>
                    <a:pt x="19" y="10"/>
                    <a:pt x="20" y="10"/>
                    <a:pt x="20" y="10"/>
                  </a:cubicBezTo>
                  <a:cubicBezTo>
                    <a:pt x="20" y="9"/>
                    <a:pt x="20" y="9"/>
                    <a:pt x="20" y="8"/>
                  </a:cubicBezTo>
                  <a:cubicBezTo>
                    <a:pt x="20" y="8"/>
                    <a:pt x="19" y="8"/>
                    <a:pt x="19" y="8"/>
                  </a:cubicBezTo>
                  <a:cubicBezTo>
                    <a:pt x="18" y="8"/>
                    <a:pt x="18" y="8"/>
                    <a:pt x="18" y="8"/>
                  </a:cubicBezTo>
                  <a:cubicBezTo>
                    <a:pt x="17" y="8"/>
                    <a:pt x="17" y="7"/>
                    <a:pt x="17" y="7"/>
                  </a:cubicBezTo>
                  <a:cubicBezTo>
                    <a:pt x="18" y="6"/>
                    <a:pt x="19" y="6"/>
                    <a:pt x="19" y="6"/>
                  </a:cubicBezTo>
                  <a:cubicBezTo>
                    <a:pt x="20" y="6"/>
                    <a:pt x="20" y="7"/>
                    <a:pt x="20" y="8"/>
                  </a:cubicBezTo>
                  <a:cubicBezTo>
                    <a:pt x="20" y="8"/>
                    <a:pt x="21" y="7"/>
                    <a:pt x="21" y="7"/>
                  </a:cubicBezTo>
                  <a:lnTo>
                    <a:pt x="22" y="7"/>
                  </a:lnTo>
                  <a:cubicBezTo>
                    <a:pt x="22" y="7"/>
                    <a:pt x="23" y="7"/>
                    <a:pt x="23" y="7"/>
                  </a:cubicBezTo>
                  <a:cubicBezTo>
                    <a:pt x="23" y="7"/>
                    <a:pt x="23" y="7"/>
                    <a:pt x="23" y="6"/>
                  </a:cubicBezTo>
                  <a:cubicBezTo>
                    <a:pt x="24" y="6"/>
                    <a:pt x="25" y="6"/>
                    <a:pt x="25" y="7"/>
                  </a:cubicBezTo>
                  <a:cubicBezTo>
                    <a:pt x="25" y="6"/>
                    <a:pt x="25" y="5"/>
                    <a:pt x="25" y="4"/>
                  </a:cubicBezTo>
                  <a:cubicBezTo>
                    <a:pt x="26" y="3"/>
                    <a:pt x="26" y="3"/>
                    <a:pt x="26" y="2"/>
                  </a:cubicBezTo>
                  <a:lnTo>
                    <a:pt x="29" y="1"/>
                  </a:lnTo>
                  <a:cubicBezTo>
                    <a:pt x="29" y="2"/>
                    <a:pt x="29" y="3"/>
                    <a:pt x="28" y="3"/>
                  </a:cubicBezTo>
                  <a:cubicBezTo>
                    <a:pt x="28" y="3"/>
                    <a:pt x="28" y="3"/>
                    <a:pt x="28" y="4"/>
                  </a:cubicBezTo>
                  <a:cubicBezTo>
                    <a:pt x="28" y="4"/>
                    <a:pt x="29" y="4"/>
                    <a:pt x="29" y="3"/>
                  </a:cubicBezTo>
                  <a:cubicBezTo>
                    <a:pt x="29" y="3"/>
                    <a:pt x="29" y="3"/>
                    <a:pt x="29" y="3"/>
                  </a:cubicBezTo>
                  <a:cubicBezTo>
                    <a:pt x="29" y="2"/>
                    <a:pt x="29" y="2"/>
                    <a:pt x="29" y="2"/>
                  </a:cubicBezTo>
                  <a:cubicBezTo>
                    <a:pt x="29" y="1"/>
                    <a:pt x="29" y="1"/>
                    <a:pt x="29" y="1"/>
                  </a:cubicBezTo>
                  <a:cubicBezTo>
                    <a:pt x="29" y="1"/>
                    <a:pt x="29" y="1"/>
                    <a:pt x="29" y="1"/>
                  </a:cubicBezTo>
                  <a:cubicBezTo>
                    <a:pt x="29" y="1"/>
                    <a:pt x="29" y="1"/>
                    <a:pt x="29" y="1"/>
                  </a:cubicBezTo>
                  <a:lnTo>
                    <a:pt x="30" y="1"/>
                  </a:lnTo>
                  <a:close/>
                  <a:moveTo>
                    <a:pt x="18" y="208"/>
                  </a:moveTo>
                  <a:cubicBezTo>
                    <a:pt x="18" y="209"/>
                    <a:pt x="19" y="209"/>
                    <a:pt x="19" y="210"/>
                  </a:cubicBezTo>
                  <a:cubicBezTo>
                    <a:pt x="19" y="211"/>
                    <a:pt x="20" y="211"/>
                    <a:pt x="20" y="211"/>
                  </a:cubicBezTo>
                  <a:cubicBezTo>
                    <a:pt x="21" y="211"/>
                    <a:pt x="21" y="210"/>
                    <a:pt x="21" y="210"/>
                  </a:cubicBezTo>
                  <a:cubicBezTo>
                    <a:pt x="21" y="210"/>
                    <a:pt x="21" y="210"/>
                    <a:pt x="21" y="209"/>
                  </a:cubicBezTo>
                  <a:cubicBezTo>
                    <a:pt x="20" y="209"/>
                    <a:pt x="20" y="209"/>
                    <a:pt x="19" y="209"/>
                  </a:cubicBezTo>
                  <a:cubicBezTo>
                    <a:pt x="19" y="208"/>
                    <a:pt x="19" y="208"/>
                    <a:pt x="18" y="208"/>
                  </a:cubicBezTo>
                  <a:close/>
                  <a:moveTo>
                    <a:pt x="83" y="1"/>
                  </a:moveTo>
                  <a:cubicBezTo>
                    <a:pt x="83" y="1"/>
                    <a:pt x="82" y="1"/>
                    <a:pt x="82" y="1"/>
                  </a:cubicBezTo>
                  <a:cubicBezTo>
                    <a:pt x="82" y="1"/>
                    <a:pt x="82" y="1"/>
                    <a:pt x="82" y="2"/>
                  </a:cubicBezTo>
                  <a:cubicBezTo>
                    <a:pt x="82" y="2"/>
                    <a:pt x="82" y="2"/>
                    <a:pt x="83" y="2"/>
                  </a:cubicBezTo>
                  <a:cubicBezTo>
                    <a:pt x="83" y="2"/>
                    <a:pt x="83" y="2"/>
                    <a:pt x="83" y="2"/>
                  </a:cubicBezTo>
                  <a:cubicBezTo>
                    <a:pt x="83" y="2"/>
                    <a:pt x="83" y="1"/>
                    <a:pt x="83" y="1"/>
                  </a:cubicBezTo>
                  <a:cubicBezTo>
                    <a:pt x="83" y="1"/>
                    <a:pt x="83" y="1"/>
                    <a:pt x="83" y="1"/>
                  </a:cubicBezTo>
                  <a:close/>
                  <a:moveTo>
                    <a:pt x="47" y="1"/>
                  </a:moveTo>
                  <a:cubicBezTo>
                    <a:pt x="47" y="2"/>
                    <a:pt x="47" y="2"/>
                    <a:pt x="47" y="2"/>
                  </a:cubicBezTo>
                  <a:cubicBezTo>
                    <a:pt x="48" y="2"/>
                    <a:pt x="48" y="2"/>
                    <a:pt x="48" y="2"/>
                  </a:cubicBezTo>
                  <a:cubicBezTo>
                    <a:pt x="48" y="2"/>
                    <a:pt x="48" y="2"/>
                    <a:pt x="48" y="1"/>
                  </a:cubicBezTo>
                  <a:cubicBezTo>
                    <a:pt x="48" y="1"/>
                    <a:pt x="48" y="1"/>
                    <a:pt x="47" y="1"/>
                  </a:cubicBezTo>
                  <a:close/>
                  <a:moveTo>
                    <a:pt x="95" y="2"/>
                  </a:moveTo>
                  <a:lnTo>
                    <a:pt x="96" y="2"/>
                  </a:lnTo>
                  <a:cubicBezTo>
                    <a:pt x="97" y="1"/>
                    <a:pt x="96" y="1"/>
                    <a:pt x="95" y="1"/>
                  </a:cubicBezTo>
                  <a:lnTo>
                    <a:pt x="95" y="2"/>
                  </a:lnTo>
                  <a:close/>
                  <a:moveTo>
                    <a:pt x="107" y="3"/>
                  </a:moveTo>
                  <a:cubicBezTo>
                    <a:pt x="107" y="3"/>
                    <a:pt x="107" y="3"/>
                    <a:pt x="108" y="3"/>
                  </a:cubicBezTo>
                  <a:cubicBezTo>
                    <a:pt x="108" y="3"/>
                    <a:pt x="108" y="3"/>
                    <a:pt x="108" y="3"/>
                  </a:cubicBezTo>
                  <a:cubicBezTo>
                    <a:pt x="108" y="3"/>
                    <a:pt x="107" y="3"/>
                    <a:pt x="107" y="3"/>
                  </a:cubicBezTo>
                  <a:cubicBezTo>
                    <a:pt x="107" y="3"/>
                    <a:pt x="107" y="3"/>
                    <a:pt x="107" y="3"/>
                  </a:cubicBezTo>
                  <a:close/>
                  <a:moveTo>
                    <a:pt x="76" y="4"/>
                  </a:moveTo>
                  <a:lnTo>
                    <a:pt x="77" y="4"/>
                  </a:lnTo>
                  <a:cubicBezTo>
                    <a:pt x="77" y="4"/>
                    <a:pt x="77" y="3"/>
                    <a:pt x="76" y="3"/>
                  </a:cubicBezTo>
                  <a:lnTo>
                    <a:pt x="76" y="4"/>
                  </a:lnTo>
                  <a:close/>
                  <a:moveTo>
                    <a:pt x="114" y="5"/>
                  </a:moveTo>
                  <a:lnTo>
                    <a:pt x="115" y="5"/>
                  </a:lnTo>
                  <a:lnTo>
                    <a:pt x="115" y="4"/>
                  </a:lnTo>
                  <a:lnTo>
                    <a:pt x="114" y="4"/>
                  </a:lnTo>
                  <a:lnTo>
                    <a:pt x="114" y="5"/>
                  </a:lnTo>
                  <a:close/>
                  <a:moveTo>
                    <a:pt x="105" y="5"/>
                  </a:moveTo>
                  <a:cubicBezTo>
                    <a:pt x="104" y="6"/>
                    <a:pt x="103" y="6"/>
                    <a:pt x="102" y="6"/>
                  </a:cubicBezTo>
                  <a:cubicBezTo>
                    <a:pt x="101" y="7"/>
                    <a:pt x="100" y="8"/>
                    <a:pt x="100" y="9"/>
                  </a:cubicBezTo>
                  <a:cubicBezTo>
                    <a:pt x="101" y="9"/>
                    <a:pt x="102" y="9"/>
                    <a:pt x="102" y="9"/>
                  </a:cubicBezTo>
                  <a:cubicBezTo>
                    <a:pt x="103" y="8"/>
                    <a:pt x="103" y="8"/>
                    <a:pt x="104" y="7"/>
                  </a:cubicBezTo>
                  <a:cubicBezTo>
                    <a:pt x="105" y="8"/>
                    <a:pt x="106" y="7"/>
                    <a:pt x="106" y="7"/>
                  </a:cubicBezTo>
                  <a:cubicBezTo>
                    <a:pt x="106" y="7"/>
                    <a:pt x="106" y="6"/>
                    <a:pt x="107" y="6"/>
                  </a:cubicBezTo>
                  <a:cubicBezTo>
                    <a:pt x="106" y="6"/>
                    <a:pt x="106" y="6"/>
                    <a:pt x="106" y="5"/>
                  </a:cubicBezTo>
                  <a:cubicBezTo>
                    <a:pt x="106" y="5"/>
                    <a:pt x="106" y="5"/>
                    <a:pt x="105" y="5"/>
                  </a:cubicBezTo>
                  <a:close/>
                  <a:moveTo>
                    <a:pt x="78" y="5"/>
                  </a:moveTo>
                  <a:cubicBezTo>
                    <a:pt x="78" y="5"/>
                    <a:pt x="77" y="5"/>
                    <a:pt x="77" y="5"/>
                  </a:cubicBezTo>
                  <a:cubicBezTo>
                    <a:pt x="77" y="6"/>
                    <a:pt x="77" y="6"/>
                    <a:pt x="76" y="6"/>
                  </a:cubicBezTo>
                  <a:cubicBezTo>
                    <a:pt x="76" y="6"/>
                    <a:pt x="76" y="7"/>
                    <a:pt x="76" y="7"/>
                  </a:cubicBezTo>
                  <a:cubicBezTo>
                    <a:pt x="77" y="7"/>
                    <a:pt x="77" y="7"/>
                    <a:pt x="77" y="7"/>
                  </a:cubicBezTo>
                  <a:cubicBezTo>
                    <a:pt x="78" y="7"/>
                    <a:pt x="78" y="7"/>
                    <a:pt x="78" y="6"/>
                  </a:cubicBezTo>
                  <a:cubicBezTo>
                    <a:pt x="79" y="6"/>
                    <a:pt x="79" y="6"/>
                    <a:pt x="78" y="5"/>
                  </a:cubicBezTo>
                  <a:close/>
                  <a:moveTo>
                    <a:pt x="28" y="7"/>
                  </a:moveTo>
                  <a:lnTo>
                    <a:pt x="30" y="7"/>
                  </a:lnTo>
                  <a:lnTo>
                    <a:pt x="30" y="6"/>
                  </a:lnTo>
                  <a:lnTo>
                    <a:pt x="28" y="6"/>
                  </a:lnTo>
                  <a:lnTo>
                    <a:pt x="28" y="7"/>
                  </a:lnTo>
                  <a:close/>
                  <a:moveTo>
                    <a:pt x="23" y="9"/>
                  </a:moveTo>
                  <a:cubicBezTo>
                    <a:pt x="23" y="9"/>
                    <a:pt x="23" y="9"/>
                    <a:pt x="23" y="9"/>
                  </a:cubicBezTo>
                  <a:cubicBezTo>
                    <a:pt x="23" y="9"/>
                    <a:pt x="23" y="9"/>
                    <a:pt x="23" y="9"/>
                  </a:cubicBezTo>
                  <a:cubicBezTo>
                    <a:pt x="23" y="9"/>
                    <a:pt x="23" y="9"/>
                    <a:pt x="23" y="9"/>
                  </a:cubicBezTo>
                  <a:cubicBezTo>
                    <a:pt x="23" y="9"/>
                    <a:pt x="23" y="9"/>
                    <a:pt x="23" y="9"/>
                  </a:cubicBezTo>
                  <a:close/>
                  <a:moveTo>
                    <a:pt x="54" y="9"/>
                  </a:moveTo>
                  <a:cubicBezTo>
                    <a:pt x="54" y="9"/>
                    <a:pt x="54" y="9"/>
                    <a:pt x="54" y="9"/>
                  </a:cubicBezTo>
                  <a:cubicBezTo>
                    <a:pt x="54" y="9"/>
                    <a:pt x="54" y="8"/>
                    <a:pt x="54" y="8"/>
                  </a:cubicBezTo>
                  <a:cubicBezTo>
                    <a:pt x="54" y="8"/>
                    <a:pt x="54" y="8"/>
                    <a:pt x="54" y="8"/>
                  </a:cubicBezTo>
                  <a:cubicBezTo>
                    <a:pt x="53" y="8"/>
                    <a:pt x="53" y="9"/>
                    <a:pt x="54" y="9"/>
                  </a:cubicBezTo>
                  <a:close/>
                  <a:moveTo>
                    <a:pt x="93" y="10"/>
                  </a:moveTo>
                  <a:cubicBezTo>
                    <a:pt x="93" y="10"/>
                    <a:pt x="93" y="10"/>
                    <a:pt x="93" y="10"/>
                  </a:cubicBezTo>
                  <a:cubicBezTo>
                    <a:pt x="93" y="10"/>
                    <a:pt x="94" y="10"/>
                    <a:pt x="93" y="9"/>
                  </a:cubicBezTo>
                  <a:cubicBezTo>
                    <a:pt x="93" y="9"/>
                    <a:pt x="93" y="9"/>
                    <a:pt x="93" y="10"/>
                  </a:cubicBezTo>
                  <a:cubicBezTo>
                    <a:pt x="93" y="10"/>
                    <a:pt x="93" y="10"/>
                    <a:pt x="93" y="10"/>
                  </a:cubicBezTo>
                  <a:close/>
                  <a:moveTo>
                    <a:pt x="87" y="17"/>
                  </a:moveTo>
                  <a:cubicBezTo>
                    <a:pt x="87" y="18"/>
                    <a:pt x="86" y="18"/>
                    <a:pt x="86" y="18"/>
                  </a:cubicBezTo>
                  <a:lnTo>
                    <a:pt x="86" y="19"/>
                  </a:lnTo>
                  <a:cubicBezTo>
                    <a:pt x="86" y="19"/>
                    <a:pt x="87" y="19"/>
                    <a:pt x="87" y="19"/>
                  </a:cubicBezTo>
                  <a:cubicBezTo>
                    <a:pt x="87" y="19"/>
                    <a:pt x="87" y="19"/>
                    <a:pt x="87" y="19"/>
                  </a:cubicBezTo>
                  <a:cubicBezTo>
                    <a:pt x="87" y="18"/>
                    <a:pt x="87" y="18"/>
                    <a:pt x="87" y="18"/>
                  </a:cubicBezTo>
                  <a:cubicBezTo>
                    <a:pt x="87" y="17"/>
                    <a:pt x="87" y="17"/>
                    <a:pt x="87" y="17"/>
                  </a:cubicBezTo>
                  <a:close/>
                  <a:moveTo>
                    <a:pt x="15" y="19"/>
                  </a:moveTo>
                  <a:cubicBezTo>
                    <a:pt x="15" y="19"/>
                    <a:pt x="15" y="19"/>
                    <a:pt x="14" y="19"/>
                  </a:cubicBezTo>
                  <a:cubicBezTo>
                    <a:pt x="14" y="19"/>
                    <a:pt x="13" y="19"/>
                    <a:pt x="13" y="19"/>
                  </a:cubicBezTo>
                  <a:cubicBezTo>
                    <a:pt x="13" y="19"/>
                    <a:pt x="13" y="19"/>
                    <a:pt x="13" y="20"/>
                  </a:cubicBezTo>
                  <a:cubicBezTo>
                    <a:pt x="13" y="20"/>
                    <a:pt x="13" y="20"/>
                    <a:pt x="13" y="21"/>
                  </a:cubicBezTo>
                  <a:cubicBezTo>
                    <a:pt x="13" y="20"/>
                    <a:pt x="13" y="20"/>
                    <a:pt x="14" y="20"/>
                  </a:cubicBezTo>
                  <a:cubicBezTo>
                    <a:pt x="14" y="20"/>
                    <a:pt x="14" y="20"/>
                    <a:pt x="14" y="20"/>
                  </a:cubicBezTo>
                  <a:cubicBezTo>
                    <a:pt x="15" y="20"/>
                    <a:pt x="15" y="20"/>
                    <a:pt x="15" y="20"/>
                  </a:cubicBezTo>
                  <a:cubicBezTo>
                    <a:pt x="15" y="20"/>
                    <a:pt x="15" y="19"/>
                    <a:pt x="15" y="19"/>
                  </a:cubicBezTo>
                  <a:close/>
                  <a:moveTo>
                    <a:pt x="49" y="19"/>
                  </a:moveTo>
                  <a:cubicBezTo>
                    <a:pt x="49" y="19"/>
                    <a:pt x="49" y="19"/>
                    <a:pt x="50" y="19"/>
                  </a:cubicBezTo>
                  <a:cubicBezTo>
                    <a:pt x="50" y="19"/>
                    <a:pt x="50" y="19"/>
                    <a:pt x="50" y="19"/>
                  </a:cubicBezTo>
                  <a:cubicBezTo>
                    <a:pt x="50" y="19"/>
                    <a:pt x="50" y="19"/>
                    <a:pt x="50" y="19"/>
                  </a:cubicBezTo>
                  <a:cubicBezTo>
                    <a:pt x="50" y="19"/>
                    <a:pt x="49" y="19"/>
                    <a:pt x="49" y="19"/>
                  </a:cubicBezTo>
                  <a:close/>
                  <a:moveTo>
                    <a:pt x="11" y="20"/>
                  </a:moveTo>
                  <a:cubicBezTo>
                    <a:pt x="11" y="20"/>
                    <a:pt x="11" y="20"/>
                    <a:pt x="11" y="20"/>
                  </a:cubicBezTo>
                  <a:cubicBezTo>
                    <a:pt x="11" y="20"/>
                    <a:pt x="11" y="20"/>
                    <a:pt x="11" y="20"/>
                  </a:cubicBezTo>
                  <a:cubicBezTo>
                    <a:pt x="11" y="19"/>
                    <a:pt x="11" y="19"/>
                    <a:pt x="11" y="20"/>
                  </a:cubicBezTo>
                  <a:cubicBezTo>
                    <a:pt x="11" y="20"/>
                    <a:pt x="10" y="20"/>
                    <a:pt x="11" y="20"/>
                  </a:cubicBezTo>
                  <a:close/>
                  <a:moveTo>
                    <a:pt x="4" y="21"/>
                  </a:moveTo>
                  <a:lnTo>
                    <a:pt x="5" y="21"/>
                  </a:lnTo>
                  <a:lnTo>
                    <a:pt x="5" y="20"/>
                  </a:lnTo>
                  <a:lnTo>
                    <a:pt x="4" y="20"/>
                  </a:lnTo>
                  <a:lnTo>
                    <a:pt x="4" y="21"/>
                  </a:lnTo>
                  <a:close/>
                  <a:moveTo>
                    <a:pt x="93" y="23"/>
                  </a:moveTo>
                  <a:cubicBezTo>
                    <a:pt x="93" y="23"/>
                    <a:pt x="93" y="23"/>
                    <a:pt x="92" y="23"/>
                  </a:cubicBezTo>
                  <a:cubicBezTo>
                    <a:pt x="92" y="23"/>
                    <a:pt x="92" y="23"/>
                    <a:pt x="91" y="23"/>
                  </a:cubicBezTo>
                  <a:cubicBezTo>
                    <a:pt x="91" y="24"/>
                    <a:pt x="91" y="24"/>
                    <a:pt x="91" y="24"/>
                  </a:cubicBezTo>
                  <a:cubicBezTo>
                    <a:pt x="91" y="25"/>
                    <a:pt x="91" y="25"/>
                    <a:pt x="91" y="25"/>
                  </a:cubicBezTo>
                  <a:cubicBezTo>
                    <a:pt x="91" y="25"/>
                    <a:pt x="91" y="25"/>
                    <a:pt x="92" y="24"/>
                  </a:cubicBezTo>
                  <a:cubicBezTo>
                    <a:pt x="92" y="24"/>
                    <a:pt x="92" y="24"/>
                    <a:pt x="92" y="24"/>
                  </a:cubicBezTo>
                  <a:cubicBezTo>
                    <a:pt x="92" y="24"/>
                    <a:pt x="93" y="24"/>
                    <a:pt x="93" y="24"/>
                  </a:cubicBezTo>
                  <a:cubicBezTo>
                    <a:pt x="93" y="24"/>
                    <a:pt x="93" y="23"/>
                    <a:pt x="93" y="23"/>
                  </a:cubicBezTo>
                  <a:close/>
                  <a:moveTo>
                    <a:pt x="12" y="24"/>
                  </a:moveTo>
                  <a:cubicBezTo>
                    <a:pt x="12" y="24"/>
                    <a:pt x="12" y="24"/>
                    <a:pt x="12" y="24"/>
                  </a:cubicBezTo>
                  <a:cubicBezTo>
                    <a:pt x="12" y="23"/>
                    <a:pt x="12" y="23"/>
                    <a:pt x="12" y="23"/>
                  </a:cubicBezTo>
                  <a:cubicBezTo>
                    <a:pt x="12" y="23"/>
                    <a:pt x="12" y="23"/>
                    <a:pt x="12" y="23"/>
                  </a:cubicBezTo>
                  <a:cubicBezTo>
                    <a:pt x="11" y="23"/>
                    <a:pt x="11" y="23"/>
                    <a:pt x="12" y="24"/>
                  </a:cubicBezTo>
                  <a:close/>
                  <a:moveTo>
                    <a:pt x="48" y="25"/>
                  </a:moveTo>
                  <a:cubicBezTo>
                    <a:pt x="48" y="25"/>
                    <a:pt x="48" y="25"/>
                    <a:pt x="48" y="26"/>
                  </a:cubicBezTo>
                  <a:cubicBezTo>
                    <a:pt x="48" y="26"/>
                    <a:pt x="49" y="26"/>
                    <a:pt x="49" y="26"/>
                  </a:cubicBezTo>
                  <a:cubicBezTo>
                    <a:pt x="49" y="26"/>
                    <a:pt x="49" y="26"/>
                    <a:pt x="49" y="26"/>
                  </a:cubicBezTo>
                  <a:cubicBezTo>
                    <a:pt x="49" y="25"/>
                    <a:pt x="49" y="25"/>
                    <a:pt x="49" y="25"/>
                  </a:cubicBezTo>
                  <a:cubicBezTo>
                    <a:pt x="49" y="25"/>
                    <a:pt x="49" y="25"/>
                    <a:pt x="48" y="25"/>
                  </a:cubicBezTo>
                  <a:close/>
                  <a:moveTo>
                    <a:pt x="105" y="24"/>
                  </a:moveTo>
                  <a:cubicBezTo>
                    <a:pt x="104" y="25"/>
                    <a:pt x="104" y="26"/>
                    <a:pt x="104" y="27"/>
                  </a:cubicBezTo>
                  <a:cubicBezTo>
                    <a:pt x="104" y="27"/>
                    <a:pt x="104" y="28"/>
                    <a:pt x="104" y="29"/>
                  </a:cubicBezTo>
                  <a:cubicBezTo>
                    <a:pt x="105" y="29"/>
                    <a:pt x="106" y="29"/>
                    <a:pt x="106" y="30"/>
                  </a:cubicBezTo>
                  <a:cubicBezTo>
                    <a:pt x="106" y="30"/>
                    <a:pt x="106" y="31"/>
                    <a:pt x="107" y="31"/>
                  </a:cubicBezTo>
                  <a:cubicBezTo>
                    <a:pt x="106" y="30"/>
                    <a:pt x="106" y="29"/>
                    <a:pt x="106" y="28"/>
                  </a:cubicBezTo>
                  <a:cubicBezTo>
                    <a:pt x="106" y="28"/>
                    <a:pt x="107" y="27"/>
                    <a:pt x="107" y="26"/>
                  </a:cubicBezTo>
                  <a:cubicBezTo>
                    <a:pt x="106" y="26"/>
                    <a:pt x="106" y="26"/>
                    <a:pt x="106" y="25"/>
                  </a:cubicBezTo>
                  <a:cubicBezTo>
                    <a:pt x="106" y="25"/>
                    <a:pt x="105" y="25"/>
                    <a:pt x="105" y="24"/>
                  </a:cubicBezTo>
                  <a:close/>
                  <a:moveTo>
                    <a:pt x="75" y="29"/>
                  </a:moveTo>
                  <a:cubicBezTo>
                    <a:pt x="75" y="29"/>
                    <a:pt x="75" y="30"/>
                    <a:pt x="75" y="30"/>
                  </a:cubicBezTo>
                  <a:cubicBezTo>
                    <a:pt x="74" y="30"/>
                    <a:pt x="74" y="30"/>
                    <a:pt x="74" y="31"/>
                  </a:cubicBezTo>
                  <a:lnTo>
                    <a:pt x="75" y="31"/>
                  </a:lnTo>
                  <a:cubicBezTo>
                    <a:pt x="76" y="31"/>
                    <a:pt x="76" y="31"/>
                    <a:pt x="76" y="30"/>
                  </a:cubicBezTo>
                  <a:cubicBezTo>
                    <a:pt x="76" y="30"/>
                    <a:pt x="75" y="30"/>
                    <a:pt x="75" y="30"/>
                  </a:cubicBezTo>
                  <a:cubicBezTo>
                    <a:pt x="75" y="29"/>
                    <a:pt x="75" y="29"/>
                    <a:pt x="75" y="29"/>
                  </a:cubicBezTo>
                  <a:close/>
                  <a:moveTo>
                    <a:pt x="77" y="33"/>
                  </a:moveTo>
                  <a:cubicBezTo>
                    <a:pt x="77" y="33"/>
                    <a:pt x="77" y="33"/>
                    <a:pt x="77" y="33"/>
                  </a:cubicBezTo>
                  <a:cubicBezTo>
                    <a:pt x="77" y="33"/>
                    <a:pt x="77" y="32"/>
                    <a:pt x="77" y="32"/>
                  </a:cubicBezTo>
                  <a:cubicBezTo>
                    <a:pt x="77" y="32"/>
                    <a:pt x="77" y="32"/>
                    <a:pt x="77" y="32"/>
                  </a:cubicBezTo>
                  <a:cubicBezTo>
                    <a:pt x="76" y="32"/>
                    <a:pt x="76" y="33"/>
                    <a:pt x="77" y="33"/>
                  </a:cubicBezTo>
                  <a:close/>
                  <a:moveTo>
                    <a:pt x="93" y="37"/>
                  </a:moveTo>
                  <a:lnTo>
                    <a:pt x="94" y="37"/>
                  </a:lnTo>
                  <a:lnTo>
                    <a:pt x="94" y="36"/>
                  </a:lnTo>
                  <a:lnTo>
                    <a:pt x="93" y="36"/>
                  </a:lnTo>
                  <a:lnTo>
                    <a:pt x="93" y="37"/>
                  </a:lnTo>
                  <a:close/>
                  <a:moveTo>
                    <a:pt x="32" y="37"/>
                  </a:moveTo>
                  <a:lnTo>
                    <a:pt x="32" y="37"/>
                  </a:lnTo>
                  <a:lnTo>
                    <a:pt x="32" y="36"/>
                  </a:lnTo>
                  <a:lnTo>
                    <a:pt x="32" y="36"/>
                  </a:lnTo>
                  <a:lnTo>
                    <a:pt x="32" y="37"/>
                  </a:lnTo>
                  <a:close/>
                  <a:moveTo>
                    <a:pt x="97" y="39"/>
                  </a:moveTo>
                  <a:cubicBezTo>
                    <a:pt x="98" y="39"/>
                    <a:pt x="98" y="39"/>
                    <a:pt x="98" y="39"/>
                  </a:cubicBezTo>
                  <a:cubicBezTo>
                    <a:pt x="98" y="39"/>
                    <a:pt x="98" y="39"/>
                    <a:pt x="98" y="40"/>
                  </a:cubicBezTo>
                  <a:cubicBezTo>
                    <a:pt x="98" y="39"/>
                    <a:pt x="98" y="39"/>
                    <a:pt x="98" y="38"/>
                  </a:cubicBezTo>
                  <a:cubicBezTo>
                    <a:pt x="98" y="38"/>
                    <a:pt x="98" y="38"/>
                    <a:pt x="97" y="38"/>
                  </a:cubicBezTo>
                  <a:lnTo>
                    <a:pt x="97" y="39"/>
                  </a:lnTo>
                  <a:close/>
                  <a:moveTo>
                    <a:pt x="53" y="39"/>
                  </a:moveTo>
                  <a:cubicBezTo>
                    <a:pt x="53" y="39"/>
                    <a:pt x="53" y="39"/>
                    <a:pt x="53" y="40"/>
                  </a:cubicBezTo>
                  <a:cubicBezTo>
                    <a:pt x="53" y="40"/>
                    <a:pt x="53" y="40"/>
                    <a:pt x="53" y="40"/>
                  </a:cubicBezTo>
                  <a:cubicBezTo>
                    <a:pt x="53" y="40"/>
                    <a:pt x="54" y="40"/>
                    <a:pt x="54" y="39"/>
                  </a:cubicBezTo>
                  <a:cubicBezTo>
                    <a:pt x="54" y="39"/>
                    <a:pt x="54" y="39"/>
                    <a:pt x="53" y="39"/>
                  </a:cubicBezTo>
                  <a:close/>
                  <a:moveTo>
                    <a:pt x="95" y="39"/>
                  </a:moveTo>
                  <a:cubicBezTo>
                    <a:pt x="95" y="40"/>
                    <a:pt x="95" y="40"/>
                    <a:pt x="95" y="40"/>
                  </a:cubicBezTo>
                  <a:cubicBezTo>
                    <a:pt x="95" y="40"/>
                    <a:pt x="95" y="40"/>
                    <a:pt x="95" y="39"/>
                  </a:cubicBezTo>
                  <a:cubicBezTo>
                    <a:pt x="95" y="39"/>
                    <a:pt x="95" y="39"/>
                    <a:pt x="95" y="39"/>
                  </a:cubicBezTo>
                  <a:cubicBezTo>
                    <a:pt x="95" y="39"/>
                    <a:pt x="95" y="39"/>
                    <a:pt x="95" y="39"/>
                  </a:cubicBezTo>
                  <a:close/>
                  <a:moveTo>
                    <a:pt x="120" y="39"/>
                  </a:moveTo>
                  <a:cubicBezTo>
                    <a:pt x="120" y="39"/>
                    <a:pt x="120" y="39"/>
                    <a:pt x="119" y="39"/>
                  </a:cubicBezTo>
                  <a:cubicBezTo>
                    <a:pt x="119" y="39"/>
                    <a:pt x="119" y="39"/>
                    <a:pt x="118" y="39"/>
                  </a:cubicBezTo>
                  <a:cubicBezTo>
                    <a:pt x="118" y="41"/>
                    <a:pt x="119" y="42"/>
                    <a:pt x="120" y="41"/>
                  </a:cubicBezTo>
                  <a:lnTo>
                    <a:pt x="120" y="39"/>
                  </a:lnTo>
                  <a:close/>
                  <a:moveTo>
                    <a:pt x="74" y="40"/>
                  </a:moveTo>
                  <a:cubicBezTo>
                    <a:pt x="74" y="40"/>
                    <a:pt x="73" y="41"/>
                    <a:pt x="73" y="41"/>
                  </a:cubicBezTo>
                  <a:cubicBezTo>
                    <a:pt x="72" y="42"/>
                    <a:pt x="72" y="42"/>
                    <a:pt x="72" y="43"/>
                  </a:cubicBezTo>
                  <a:cubicBezTo>
                    <a:pt x="73" y="44"/>
                    <a:pt x="73" y="44"/>
                    <a:pt x="73" y="45"/>
                  </a:cubicBezTo>
                  <a:cubicBezTo>
                    <a:pt x="74" y="45"/>
                    <a:pt x="74" y="45"/>
                    <a:pt x="75" y="46"/>
                  </a:cubicBezTo>
                  <a:cubicBezTo>
                    <a:pt x="75" y="45"/>
                    <a:pt x="75" y="45"/>
                    <a:pt x="75" y="44"/>
                  </a:cubicBezTo>
                  <a:cubicBezTo>
                    <a:pt x="76" y="43"/>
                    <a:pt x="76" y="43"/>
                    <a:pt x="75" y="42"/>
                  </a:cubicBezTo>
                  <a:cubicBezTo>
                    <a:pt x="75" y="42"/>
                    <a:pt x="75" y="41"/>
                    <a:pt x="75" y="41"/>
                  </a:cubicBezTo>
                  <a:cubicBezTo>
                    <a:pt x="75" y="40"/>
                    <a:pt x="74" y="40"/>
                    <a:pt x="74" y="40"/>
                  </a:cubicBezTo>
                  <a:close/>
                  <a:moveTo>
                    <a:pt x="121" y="42"/>
                  </a:moveTo>
                  <a:cubicBezTo>
                    <a:pt x="121" y="42"/>
                    <a:pt x="121" y="42"/>
                    <a:pt x="121" y="43"/>
                  </a:cubicBezTo>
                  <a:cubicBezTo>
                    <a:pt x="121" y="43"/>
                    <a:pt x="121" y="43"/>
                    <a:pt x="122" y="43"/>
                  </a:cubicBezTo>
                  <a:cubicBezTo>
                    <a:pt x="122" y="43"/>
                    <a:pt x="122" y="43"/>
                    <a:pt x="122" y="42"/>
                  </a:cubicBezTo>
                  <a:cubicBezTo>
                    <a:pt x="122" y="42"/>
                    <a:pt x="122" y="42"/>
                    <a:pt x="121" y="42"/>
                  </a:cubicBezTo>
                  <a:close/>
                  <a:moveTo>
                    <a:pt x="118" y="43"/>
                  </a:moveTo>
                  <a:cubicBezTo>
                    <a:pt x="118" y="44"/>
                    <a:pt x="119" y="45"/>
                    <a:pt x="120" y="45"/>
                  </a:cubicBezTo>
                  <a:cubicBezTo>
                    <a:pt x="120" y="43"/>
                    <a:pt x="120" y="42"/>
                    <a:pt x="118" y="43"/>
                  </a:cubicBezTo>
                  <a:close/>
                  <a:moveTo>
                    <a:pt x="9" y="45"/>
                  </a:moveTo>
                  <a:cubicBezTo>
                    <a:pt x="9" y="46"/>
                    <a:pt x="10" y="46"/>
                    <a:pt x="10" y="47"/>
                  </a:cubicBezTo>
                  <a:cubicBezTo>
                    <a:pt x="11" y="47"/>
                    <a:pt x="12" y="47"/>
                    <a:pt x="12" y="47"/>
                  </a:cubicBezTo>
                  <a:cubicBezTo>
                    <a:pt x="12" y="46"/>
                    <a:pt x="11" y="45"/>
                    <a:pt x="9" y="45"/>
                  </a:cubicBezTo>
                  <a:close/>
                  <a:moveTo>
                    <a:pt x="121" y="46"/>
                  </a:moveTo>
                  <a:cubicBezTo>
                    <a:pt x="120" y="46"/>
                    <a:pt x="120" y="46"/>
                    <a:pt x="120" y="47"/>
                  </a:cubicBezTo>
                  <a:cubicBezTo>
                    <a:pt x="120" y="47"/>
                    <a:pt x="120" y="48"/>
                    <a:pt x="119" y="48"/>
                  </a:cubicBezTo>
                  <a:cubicBezTo>
                    <a:pt x="121" y="48"/>
                    <a:pt x="121" y="48"/>
                    <a:pt x="121" y="46"/>
                  </a:cubicBezTo>
                  <a:close/>
                  <a:moveTo>
                    <a:pt x="73" y="49"/>
                  </a:moveTo>
                  <a:cubicBezTo>
                    <a:pt x="73" y="49"/>
                    <a:pt x="73" y="50"/>
                    <a:pt x="73" y="50"/>
                  </a:cubicBezTo>
                  <a:cubicBezTo>
                    <a:pt x="73" y="50"/>
                    <a:pt x="73" y="51"/>
                    <a:pt x="73" y="51"/>
                  </a:cubicBezTo>
                  <a:cubicBezTo>
                    <a:pt x="74" y="50"/>
                    <a:pt x="74" y="50"/>
                    <a:pt x="74" y="50"/>
                  </a:cubicBezTo>
                  <a:cubicBezTo>
                    <a:pt x="74" y="49"/>
                    <a:pt x="74" y="49"/>
                    <a:pt x="73" y="49"/>
                  </a:cubicBezTo>
                  <a:close/>
                  <a:moveTo>
                    <a:pt x="84" y="50"/>
                  </a:moveTo>
                  <a:cubicBezTo>
                    <a:pt x="84" y="50"/>
                    <a:pt x="84" y="50"/>
                    <a:pt x="84" y="51"/>
                  </a:cubicBezTo>
                  <a:cubicBezTo>
                    <a:pt x="84" y="51"/>
                    <a:pt x="85" y="50"/>
                    <a:pt x="85" y="50"/>
                  </a:cubicBezTo>
                  <a:cubicBezTo>
                    <a:pt x="85" y="50"/>
                    <a:pt x="85" y="50"/>
                    <a:pt x="84" y="50"/>
                  </a:cubicBezTo>
                  <a:cubicBezTo>
                    <a:pt x="84" y="50"/>
                    <a:pt x="84" y="50"/>
                    <a:pt x="84" y="50"/>
                  </a:cubicBezTo>
                  <a:close/>
                  <a:moveTo>
                    <a:pt x="28" y="50"/>
                  </a:moveTo>
                  <a:cubicBezTo>
                    <a:pt x="28" y="51"/>
                    <a:pt x="28" y="51"/>
                    <a:pt x="28" y="51"/>
                  </a:cubicBezTo>
                  <a:cubicBezTo>
                    <a:pt x="27" y="51"/>
                    <a:pt x="27" y="52"/>
                    <a:pt x="27" y="53"/>
                  </a:cubicBezTo>
                  <a:cubicBezTo>
                    <a:pt x="27" y="53"/>
                    <a:pt x="28" y="53"/>
                    <a:pt x="28" y="53"/>
                  </a:cubicBezTo>
                  <a:cubicBezTo>
                    <a:pt x="28" y="53"/>
                    <a:pt x="28" y="54"/>
                    <a:pt x="29" y="54"/>
                  </a:cubicBezTo>
                  <a:cubicBezTo>
                    <a:pt x="28" y="53"/>
                    <a:pt x="28" y="53"/>
                    <a:pt x="28" y="53"/>
                  </a:cubicBezTo>
                  <a:cubicBezTo>
                    <a:pt x="28" y="52"/>
                    <a:pt x="28" y="52"/>
                    <a:pt x="29" y="52"/>
                  </a:cubicBezTo>
                  <a:cubicBezTo>
                    <a:pt x="29" y="51"/>
                    <a:pt x="29" y="51"/>
                    <a:pt x="29" y="51"/>
                  </a:cubicBezTo>
                  <a:cubicBezTo>
                    <a:pt x="29" y="51"/>
                    <a:pt x="29" y="50"/>
                    <a:pt x="28" y="50"/>
                  </a:cubicBezTo>
                  <a:close/>
                  <a:moveTo>
                    <a:pt x="120" y="52"/>
                  </a:moveTo>
                  <a:cubicBezTo>
                    <a:pt x="120" y="52"/>
                    <a:pt x="119" y="52"/>
                    <a:pt x="119" y="53"/>
                  </a:cubicBezTo>
                  <a:cubicBezTo>
                    <a:pt x="119" y="53"/>
                    <a:pt x="119" y="54"/>
                    <a:pt x="119" y="54"/>
                  </a:cubicBezTo>
                  <a:cubicBezTo>
                    <a:pt x="120" y="54"/>
                    <a:pt x="121" y="53"/>
                    <a:pt x="120" y="52"/>
                  </a:cubicBezTo>
                  <a:close/>
                  <a:moveTo>
                    <a:pt x="85" y="54"/>
                  </a:moveTo>
                  <a:cubicBezTo>
                    <a:pt x="85" y="54"/>
                    <a:pt x="85" y="54"/>
                    <a:pt x="85" y="55"/>
                  </a:cubicBezTo>
                  <a:cubicBezTo>
                    <a:pt x="85" y="55"/>
                    <a:pt x="85" y="55"/>
                    <a:pt x="85" y="56"/>
                  </a:cubicBezTo>
                  <a:cubicBezTo>
                    <a:pt x="85" y="56"/>
                    <a:pt x="85" y="56"/>
                    <a:pt x="86" y="56"/>
                  </a:cubicBezTo>
                  <a:cubicBezTo>
                    <a:pt x="86" y="56"/>
                    <a:pt x="86" y="55"/>
                    <a:pt x="86" y="55"/>
                  </a:cubicBezTo>
                  <a:cubicBezTo>
                    <a:pt x="86" y="55"/>
                    <a:pt x="86" y="55"/>
                    <a:pt x="86" y="54"/>
                  </a:cubicBezTo>
                  <a:cubicBezTo>
                    <a:pt x="86" y="54"/>
                    <a:pt x="86" y="54"/>
                    <a:pt x="85" y="54"/>
                  </a:cubicBezTo>
                  <a:close/>
                  <a:moveTo>
                    <a:pt x="119" y="55"/>
                  </a:moveTo>
                  <a:cubicBezTo>
                    <a:pt x="119" y="56"/>
                    <a:pt x="120" y="56"/>
                    <a:pt x="120" y="55"/>
                  </a:cubicBezTo>
                  <a:cubicBezTo>
                    <a:pt x="120" y="55"/>
                    <a:pt x="120" y="55"/>
                    <a:pt x="120" y="55"/>
                  </a:cubicBezTo>
                  <a:cubicBezTo>
                    <a:pt x="120" y="55"/>
                    <a:pt x="120" y="55"/>
                    <a:pt x="119" y="55"/>
                  </a:cubicBezTo>
                  <a:cubicBezTo>
                    <a:pt x="119" y="55"/>
                    <a:pt x="119" y="55"/>
                    <a:pt x="119" y="55"/>
                  </a:cubicBezTo>
                  <a:close/>
                  <a:moveTo>
                    <a:pt x="86" y="57"/>
                  </a:moveTo>
                  <a:cubicBezTo>
                    <a:pt x="86" y="57"/>
                    <a:pt x="86" y="57"/>
                    <a:pt x="86" y="57"/>
                  </a:cubicBezTo>
                  <a:cubicBezTo>
                    <a:pt x="86" y="57"/>
                    <a:pt x="86" y="57"/>
                    <a:pt x="86" y="57"/>
                  </a:cubicBezTo>
                  <a:cubicBezTo>
                    <a:pt x="86" y="57"/>
                    <a:pt x="86" y="57"/>
                    <a:pt x="86" y="57"/>
                  </a:cubicBezTo>
                  <a:cubicBezTo>
                    <a:pt x="86" y="57"/>
                    <a:pt x="86" y="57"/>
                    <a:pt x="86" y="57"/>
                  </a:cubicBezTo>
                  <a:close/>
                  <a:moveTo>
                    <a:pt x="96" y="88"/>
                  </a:moveTo>
                  <a:cubicBezTo>
                    <a:pt x="96" y="88"/>
                    <a:pt x="96" y="88"/>
                    <a:pt x="96" y="89"/>
                  </a:cubicBezTo>
                  <a:cubicBezTo>
                    <a:pt x="96" y="89"/>
                    <a:pt x="95" y="89"/>
                    <a:pt x="95" y="90"/>
                  </a:cubicBezTo>
                  <a:cubicBezTo>
                    <a:pt x="95" y="90"/>
                    <a:pt x="95" y="90"/>
                    <a:pt x="95" y="90"/>
                  </a:cubicBezTo>
                  <a:cubicBezTo>
                    <a:pt x="96" y="91"/>
                    <a:pt x="96" y="91"/>
                    <a:pt x="96" y="91"/>
                  </a:cubicBezTo>
                  <a:cubicBezTo>
                    <a:pt x="96" y="90"/>
                    <a:pt x="96" y="90"/>
                    <a:pt x="96" y="89"/>
                  </a:cubicBezTo>
                  <a:cubicBezTo>
                    <a:pt x="97" y="88"/>
                    <a:pt x="97" y="88"/>
                    <a:pt x="96" y="88"/>
                  </a:cubicBezTo>
                  <a:close/>
                  <a:moveTo>
                    <a:pt x="94" y="104"/>
                  </a:moveTo>
                  <a:cubicBezTo>
                    <a:pt x="94" y="105"/>
                    <a:pt x="94" y="105"/>
                    <a:pt x="93" y="105"/>
                  </a:cubicBezTo>
                  <a:cubicBezTo>
                    <a:pt x="93" y="106"/>
                    <a:pt x="93" y="106"/>
                    <a:pt x="93" y="106"/>
                  </a:cubicBezTo>
                  <a:cubicBezTo>
                    <a:pt x="93" y="107"/>
                    <a:pt x="93" y="107"/>
                    <a:pt x="93" y="107"/>
                  </a:cubicBezTo>
                  <a:cubicBezTo>
                    <a:pt x="93" y="107"/>
                    <a:pt x="94" y="107"/>
                    <a:pt x="94" y="107"/>
                  </a:cubicBezTo>
                  <a:cubicBezTo>
                    <a:pt x="94" y="107"/>
                    <a:pt x="94" y="106"/>
                    <a:pt x="94" y="106"/>
                  </a:cubicBezTo>
                  <a:cubicBezTo>
                    <a:pt x="95" y="105"/>
                    <a:pt x="94" y="104"/>
                    <a:pt x="94" y="104"/>
                  </a:cubicBezTo>
                  <a:close/>
                  <a:moveTo>
                    <a:pt x="2" y="135"/>
                  </a:moveTo>
                  <a:cubicBezTo>
                    <a:pt x="2" y="135"/>
                    <a:pt x="2" y="136"/>
                    <a:pt x="2" y="136"/>
                  </a:cubicBezTo>
                  <a:cubicBezTo>
                    <a:pt x="2" y="136"/>
                    <a:pt x="3" y="135"/>
                    <a:pt x="3" y="135"/>
                  </a:cubicBezTo>
                  <a:cubicBezTo>
                    <a:pt x="3" y="135"/>
                    <a:pt x="3" y="135"/>
                    <a:pt x="3" y="135"/>
                  </a:cubicBezTo>
                  <a:cubicBezTo>
                    <a:pt x="3" y="135"/>
                    <a:pt x="3" y="135"/>
                    <a:pt x="2" y="135"/>
                  </a:cubicBezTo>
                  <a:close/>
                  <a:moveTo>
                    <a:pt x="34" y="156"/>
                  </a:moveTo>
                  <a:cubicBezTo>
                    <a:pt x="34" y="156"/>
                    <a:pt x="35" y="157"/>
                    <a:pt x="34" y="157"/>
                  </a:cubicBezTo>
                  <a:cubicBezTo>
                    <a:pt x="34" y="157"/>
                    <a:pt x="34" y="158"/>
                    <a:pt x="34" y="158"/>
                  </a:cubicBezTo>
                  <a:cubicBezTo>
                    <a:pt x="34" y="158"/>
                    <a:pt x="34" y="159"/>
                    <a:pt x="34" y="159"/>
                  </a:cubicBezTo>
                  <a:cubicBezTo>
                    <a:pt x="34" y="159"/>
                    <a:pt x="34" y="159"/>
                    <a:pt x="35" y="160"/>
                  </a:cubicBezTo>
                  <a:cubicBezTo>
                    <a:pt x="34" y="159"/>
                    <a:pt x="35" y="158"/>
                    <a:pt x="35" y="158"/>
                  </a:cubicBezTo>
                  <a:cubicBezTo>
                    <a:pt x="36" y="158"/>
                    <a:pt x="36" y="158"/>
                    <a:pt x="36" y="157"/>
                  </a:cubicBezTo>
                  <a:cubicBezTo>
                    <a:pt x="35" y="157"/>
                    <a:pt x="35" y="157"/>
                    <a:pt x="35" y="156"/>
                  </a:cubicBezTo>
                  <a:cubicBezTo>
                    <a:pt x="35" y="156"/>
                    <a:pt x="34" y="156"/>
                    <a:pt x="34" y="156"/>
                  </a:cubicBezTo>
                  <a:close/>
                  <a:moveTo>
                    <a:pt x="50" y="162"/>
                  </a:moveTo>
                  <a:cubicBezTo>
                    <a:pt x="51" y="164"/>
                    <a:pt x="51" y="164"/>
                    <a:pt x="53" y="165"/>
                  </a:cubicBezTo>
                  <a:cubicBezTo>
                    <a:pt x="53" y="164"/>
                    <a:pt x="53" y="163"/>
                    <a:pt x="52" y="163"/>
                  </a:cubicBezTo>
                  <a:cubicBezTo>
                    <a:pt x="51" y="163"/>
                    <a:pt x="51" y="162"/>
                    <a:pt x="50" y="162"/>
                  </a:cubicBezTo>
                  <a:close/>
                  <a:moveTo>
                    <a:pt x="9" y="169"/>
                  </a:moveTo>
                  <a:cubicBezTo>
                    <a:pt x="9" y="169"/>
                    <a:pt x="9" y="170"/>
                    <a:pt x="9" y="170"/>
                  </a:cubicBezTo>
                  <a:cubicBezTo>
                    <a:pt x="8" y="170"/>
                    <a:pt x="9" y="171"/>
                    <a:pt x="9" y="171"/>
                  </a:cubicBezTo>
                  <a:cubicBezTo>
                    <a:pt x="9" y="170"/>
                    <a:pt x="9" y="170"/>
                    <a:pt x="9" y="170"/>
                  </a:cubicBezTo>
                  <a:cubicBezTo>
                    <a:pt x="10" y="170"/>
                    <a:pt x="10" y="169"/>
                    <a:pt x="9" y="169"/>
                  </a:cubicBezTo>
                  <a:close/>
                  <a:moveTo>
                    <a:pt x="30" y="173"/>
                  </a:moveTo>
                  <a:lnTo>
                    <a:pt x="31" y="173"/>
                  </a:lnTo>
                  <a:lnTo>
                    <a:pt x="31" y="172"/>
                  </a:lnTo>
                  <a:lnTo>
                    <a:pt x="30" y="172"/>
                  </a:lnTo>
                  <a:lnTo>
                    <a:pt x="30" y="173"/>
                  </a:lnTo>
                  <a:close/>
                  <a:moveTo>
                    <a:pt x="106" y="179"/>
                  </a:moveTo>
                  <a:cubicBezTo>
                    <a:pt x="106" y="180"/>
                    <a:pt x="106" y="180"/>
                    <a:pt x="106" y="181"/>
                  </a:cubicBezTo>
                  <a:cubicBezTo>
                    <a:pt x="105" y="181"/>
                    <a:pt x="105" y="181"/>
                    <a:pt x="105" y="182"/>
                  </a:cubicBezTo>
                  <a:cubicBezTo>
                    <a:pt x="105" y="182"/>
                    <a:pt x="105" y="182"/>
                    <a:pt x="105" y="182"/>
                  </a:cubicBezTo>
                  <a:cubicBezTo>
                    <a:pt x="105" y="183"/>
                    <a:pt x="105" y="183"/>
                    <a:pt x="106" y="183"/>
                  </a:cubicBezTo>
                  <a:cubicBezTo>
                    <a:pt x="106" y="183"/>
                    <a:pt x="106" y="182"/>
                    <a:pt x="106" y="181"/>
                  </a:cubicBezTo>
                  <a:cubicBezTo>
                    <a:pt x="106" y="180"/>
                    <a:pt x="106" y="180"/>
                    <a:pt x="106" y="179"/>
                  </a:cubicBezTo>
                  <a:close/>
                  <a:moveTo>
                    <a:pt x="14" y="183"/>
                  </a:moveTo>
                  <a:cubicBezTo>
                    <a:pt x="14" y="184"/>
                    <a:pt x="14" y="184"/>
                    <a:pt x="13" y="184"/>
                  </a:cubicBezTo>
                  <a:lnTo>
                    <a:pt x="13" y="185"/>
                  </a:lnTo>
                  <a:cubicBezTo>
                    <a:pt x="14" y="185"/>
                    <a:pt x="14" y="185"/>
                    <a:pt x="14" y="185"/>
                  </a:cubicBezTo>
                  <a:cubicBezTo>
                    <a:pt x="14" y="185"/>
                    <a:pt x="14" y="185"/>
                    <a:pt x="14" y="185"/>
                  </a:cubicBezTo>
                  <a:cubicBezTo>
                    <a:pt x="14" y="184"/>
                    <a:pt x="14" y="184"/>
                    <a:pt x="14" y="184"/>
                  </a:cubicBezTo>
                  <a:cubicBezTo>
                    <a:pt x="14" y="184"/>
                    <a:pt x="14" y="183"/>
                    <a:pt x="14" y="183"/>
                  </a:cubicBezTo>
                  <a:close/>
                  <a:moveTo>
                    <a:pt x="89" y="186"/>
                  </a:moveTo>
                  <a:cubicBezTo>
                    <a:pt x="90" y="186"/>
                    <a:pt x="90" y="186"/>
                    <a:pt x="90" y="186"/>
                  </a:cubicBezTo>
                  <a:cubicBezTo>
                    <a:pt x="90" y="186"/>
                    <a:pt x="90" y="186"/>
                    <a:pt x="90" y="186"/>
                  </a:cubicBezTo>
                  <a:cubicBezTo>
                    <a:pt x="90" y="186"/>
                    <a:pt x="90" y="185"/>
                    <a:pt x="90" y="185"/>
                  </a:cubicBezTo>
                  <a:cubicBezTo>
                    <a:pt x="90" y="184"/>
                    <a:pt x="90" y="184"/>
                    <a:pt x="89" y="185"/>
                  </a:cubicBezTo>
                  <a:lnTo>
                    <a:pt x="89" y="186"/>
                  </a:lnTo>
                  <a:close/>
                  <a:moveTo>
                    <a:pt x="76" y="185"/>
                  </a:moveTo>
                  <a:cubicBezTo>
                    <a:pt x="76" y="186"/>
                    <a:pt x="76" y="186"/>
                    <a:pt x="75" y="186"/>
                  </a:cubicBezTo>
                  <a:cubicBezTo>
                    <a:pt x="75" y="187"/>
                    <a:pt x="75" y="187"/>
                    <a:pt x="75" y="188"/>
                  </a:cubicBezTo>
                  <a:cubicBezTo>
                    <a:pt x="76" y="187"/>
                    <a:pt x="76" y="187"/>
                    <a:pt x="77" y="187"/>
                  </a:cubicBezTo>
                  <a:cubicBezTo>
                    <a:pt x="77" y="187"/>
                    <a:pt x="78" y="186"/>
                    <a:pt x="77" y="186"/>
                  </a:cubicBezTo>
                  <a:cubicBezTo>
                    <a:pt x="77" y="186"/>
                    <a:pt x="77" y="186"/>
                    <a:pt x="77" y="185"/>
                  </a:cubicBezTo>
                  <a:cubicBezTo>
                    <a:pt x="77" y="185"/>
                    <a:pt x="76" y="185"/>
                    <a:pt x="76" y="185"/>
                  </a:cubicBezTo>
                  <a:close/>
                  <a:moveTo>
                    <a:pt x="50" y="187"/>
                  </a:moveTo>
                  <a:cubicBezTo>
                    <a:pt x="51" y="187"/>
                    <a:pt x="51" y="187"/>
                    <a:pt x="51" y="187"/>
                  </a:cubicBezTo>
                  <a:cubicBezTo>
                    <a:pt x="51" y="186"/>
                    <a:pt x="51" y="186"/>
                    <a:pt x="51" y="186"/>
                  </a:cubicBezTo>
                  <a:cubicBezTo>
                    <a:pt x="51" y="186"/>
                    <a:pt x="51" y="186"/>
                    <a:pt x="50" y="186"/>
                  </a:cubicBezTo>
                  <a:cubicBezTo>
                    <a:pt x="50" y="186"/>
                    <a:pt x="50" y="186"/>
                    <a:pt x="50" y="187"/>
                  </a:cubicBezTo>
                  <a:close/>
                  <a:moveTo>
                    <a:pt x="104" y="188"/>
                  </a:moveTo>
                  <a:lnTo>
                    <a:pt x="106" y="188"/>
                  </a:lnTo>
                  <a:lnTo>
                    <a:pt x="105" y="187"/>
                  </a:lnTo>
                  <a:lnTo>
                    <a:pt x="105" y="187"/>
                  </a:lnTo>
                  <a:lnTo>
                    <a:pt x="104" y="188"/>
                  </a:lnTo>
                  <a:close/>
                  <a:moveTo>
                    <a:pt x="97" y="188"/>
                  </a:moveTo>
                  <a:cubicBezTo>
                    <a:pt x="97" y="188"/>
                    <a:pt x="97" y="188"/>
                    <a:pt x="98" y="188"/>
                  </a:cubicBezTo>
                  <a:cubicBezTo>
                    <a:pt x="98" y="188"/>
                    <a:pt x="98" y="188"/>
                    <a:pt x="98" y="188"/>
                  </a:cubicBezTo>
                  <a:cubicBezTo>
                    <a:pt x="98" y="188"/>
                    <a:pt x="98" y="188"/>
                    <a:pt x="97" y="188"/>
                  </a:cubicBezTo>
                  <a:cubicBezTo>
                    <a:pt x="97" y="188"/>
                    <a:pt x="97" y="188"/>
                    <a:pt x="97" y="188"/>
                  </a:cubicBezTo>
                  <a:close/>
                  <a:moveTo>
                    <a:pt x="83" y="188"/>
                  </a:moveTo>
                  <a:cubicBezTo>
                    <a:pt x="83" y="188"/>
                    <a:pt x="82" y="189"/>
                    <a:pt x="82" y="188"/>
                  </a:cubicBezTo>
                  <a:lnTo>
                    <a:pt x="82" y="189"/>
                  </a:lnTo>
                  <a:cubicBezTo>
                    <a:pt x="82" y="190"/>
                    <a:pt x="83" y="190"/>
                    <a:pt x="83" y="190"/>
                  </a:cubicBezTo>
                  <a:cubicBezTo>
                    <a:pt x="83" y="189"/>
                    <a:pt x="83" y="189"/>
                    <a:pt x="83" y="189"/>
                  </a:cubicBezTo>
                  <a:cubicBezTo>
                    <a:pt x="83" y="189"/>
                    <a:pt x="83" y="188"/>
                    <a:pt x="83" y="188"/>
                  </a:cubicBezTo>
                  <a:cubicBezTo>
                    <a:pt x="83" y="188"/>
                    <a:pt x="83" y="188"/>
                    <a:pt x="83" y="188"/>
                  </a:cubicBezTo>
                  <a:close/>
                  <a:moveTo>
                    <a:pt x="49" y="189"/>
                  </a:moveTo>
                  <a:cubicBezTo>
                    <a:pt x="49" y="189"/>
                    <a:pt x="49" y="190"/>
                    <a:pt x="49" y="190"/>
                  </a:cubicBezTo>
                  <a:cubicBezTo>
                    <a:pt x="49" y="190"/>
                    <a:pt x="49" y="190"/>
                    <a:pt x="48" y="190"/>
                  </a:cubicBezTo>
                  <a:cubicBezTo>
                    <a:pt x="48" y="190"/>
                    <a:pt x="48" y="190"/>
                    <a:pt x="48" y="190"/>
                  </a:cubicBezTo>
                  <a:cubicBezTo>
                    <a:pt x="47" y="190"/>
                    <a:pt x="47" y="190"/>
                    <a:pt x="47" y="191"/>
                  </a:cubicBezTo>
                  <a:cubicBezTo>
                    <a:pt x="48" y="191"/>
                    <a:pt x="48" y="191"/>
                    <a:pt x="48" y="191"/>
                  </a:cubicBezTo>
                  <a:cubicBezTo>
                    <a:pt x="49" y="191"/>
                    <a:pt x="49" y="191"/>
                    <a:pt x="49" y="191"/>
                  </a:cubicBezTo>
                  <a:cubicBezTo>
                    <a:pt x="50" y="191"/>
                    <a:pt x="50" y="191"/>
                    <a:pt x="50" y="190"/>
                  </a:cubicBezTo>
                  <a:cubicBezTo>
                    <a:pt x="50" y="190"/>
                    <a:pt x="50" y="189"/>
                    <a:pt x="49" y="189"/>
                  </a:cubicBezTo>
                  <a:close/>
                  <a:moveTo>
                    <a:pt x="79" y="190"/>
                  </a:moveTo>
                  <a:cubicBezTo>
                    <a:pt x="79" y="190"/>
                    <a:pt x="79" y="190"/>
                    <a:pt x="79" y="190"/>
                  </a:cubicBezTo>
                  <a:cubicBezTo>
                    <a:pt x="80" y="191"/>
                    <a:pt x="80" y="191"/>
                    <a:pt x="80" y="191"/>
                  </a:cubicBezTo>
                  <a:cubicBezTo>
                    <a:pt x="80" y="191"/>
                    <a:pt x="80" y="192"/>
                    <a:pt x="80" y="192"/>
                  </a:cubicBezTo>
                  <a:cubicBezTo>
                    <a:pt x="81" y="192"/>
                    <a:pt x="81" y="192"/>
                    <a:pt x="82" y="192"/>
                  </a:cubicBezTo>
                  <a:cubicBezTo>
                    <a:pt x="82" y="191"/>
                    <a:pt x="81" y="190"/>
                    <a:pt x="80" y="190"/>
                  </a:cubicBezTo>
                  <a:cubicBezTo>
                    <a:pt x="80" y="189"/>
                    <a:pt x="79" y="189"/>
                    <a:pt x="79" y="190"/>
                  </a:cubicBezTo>
                  <a:close/>
                  <a:moveTo>
                    <a:pt x="51" y="190"/>
                  </a:moveTo>
                  <a:cubicBezTo>
                    <a:pt x="51" y="190"/>
                    <a:pt x="52" y="190"/>
                    <a:pt x="52" y="190"/>
                  </a:cubicBezTo>
                  <a:cubicBezTo>
                    <a:pt x="52" y="190"/>
                    <a:pt x="52" y="190"/>
                    <a:pt x="52" y="190"/>
                  </a:cubicBezTo>
                  <a:cubicBezTo>
                    <a:pt x="52" y="190"/>
                    <a:pt x="52" y="190"/>
                    <a:pt x="52" y="190"/>
                  </a:cubicBezTo>
                  <a:cubicBezTo>
                    <a:pt x="51" y="190"/>
                    <a:pt x="51" y="190"/>
                    <a:pt x="51" y="190"/>
                  </a:cubicBezTo>
                  <a:close/>
                  <a:moveTo>
                    <a:pt x="74" y="189"/>
                  </a:moveTo>
                  <a:cubicBezTo>
                    <a:pt x="74" y="189"/>
                    <a:pt x="73" y="190"/>
                    <a:pt x="72" y="190"/>
                  </a:cubicBezTo>
                  <a:cubicBezTo>
                    <a:pt x="72" y="190"/>
                    <a:pt x="72" y="190"/>
                    <a:pt x="72" y="191"/>
                  </a:cubicBezTo>
                  <a:cubicBezTo>
                    <a:pt x="73" y="190"/>
                    <a:pt x="74" y="190"/>
                    <a:pt x="74" y="189"/>
                  </a:cubicBezTo>
                  <a:close/>
                  <a:moveTo>
                    <a:pt x="13" y="191"/>
                  </a:moveTo>
                  <a:cubicBezTo>
                    <a:pt x="13" y="191"/>
                    <a:pt x="13" y="191"/>
                    <a:pt x="13" y="191"/>
                  </a:cubicBezTo>
                  <a:cubicBezTo>
                    <a:pt x="13" y="191"/>
                    <a:pt x="13" y="191"/>
                    <a:pt x="13" y="191"/>
                  </a:cubicBezTo>
                  <a:cubicBezTo>
                    <a:pt x="13" y="191"/>
                    <a:pt x="13" y="190"/>
                    <a:pt x="13" y="190"/>
                  </a:cubicBezTo>
                  <a:cubicBezTo>
                    <a:pt x="13" y="190"/>
                    <a:pt x="13" y="190"/>
                    <a:pt x="13" y="191"/>
                  </a:cubicBezTo>
                  <a:close/>
                  <a:moveTo>
                    <a:pt x="106" y="190"/>
                  </a:moveTo>
                  <a:cubicBezTo>
                    <a:pt x="105" y="191"/>
                    <a:pt x="105" y="191"/>
                    <a:pt x="105" y="192"/>
                  </a:cubicBezTo>
                  <a:cubicBezTo>
                    <a:pt x="105" y="192"/>
                    <a:pt x="106" y="192"/>
                    <a:pt x="107" y="193"/>
                  </a:cubicBezTo>
                  <a:cubicBezTo>
                    <a:pt x="107" y="192"/>
                    <a:pt x="107" y="192"/>
                    <a:pt x="107" y="191"/>
                  </a:cubicBezTo>
                  <a:cubicBezTo>
                    <a:pt x="106" y="191"/>
                    <a:pt x="106" y="190"/>
                    <a:pt x="106" y="190"/>
                  </a:cubicBezTo>
                  <a:close/>
                  <a:moveTo>
                    <a:pt x="6" y="191"/>
                  </a:moveTo>
                  <a:cubicBezTo>
                    <a:pt x="6" y="191"/>
                    <a:pt x="7" y="192"/>
                    <a:pt x="7" y="192"/>
                  </a:cubicBezTo>
                  <a:cubicBezTo>
                    <a:pt x="7" y="192"/>
                    <a:pt x="7" y="191"/>
                    <a:pt x="7" y="191"/>
                  </a:cubicBezTo>
                  <a:cubicBezTo>
                    <a:pt x="7" y="191"/>
                    <a:pt x="7" y="191"/>
                    <a:pt x="7" y="191"/>
                  </a:cubicBezTo>
                  <a:cubicBezTo>
                    <a:pt x="7" y="191"/>
                    <a:pt x="7" y="191"/>
                    <a:pt x="6" y="191"/>
                  </a:cubicBezTo>
                  <a:close/>
                  <a:moveTo>
                    <a:pt x="103" y="193"/>
                  </a:moveTo>
                  <a:lnTo>
                    <a:pt x="104" y="193"/>
                  </a:lnTo>
                  <a:lnTo>
                    <a:pt x="104" y="191"/>
                  </a:lnTo>
                  <a:lnTo>
                    <a:pt x="103" y="191"/>
                  </a:lnTo>
                  <a:lnTo>
                    <a:pt x="103" y="193"/>
                  </a:lnTo>
                  <a:close/>
                  <a:moveTo>
                    <a:pt x="114" y="192"/>
                  </a:moveTo>
                  <a:cubicBezTo>
                    <a:pt x="114" y="192"/>
                    <a:pt x="114" y="192"/>
                    <a:pt x="114" y="192"/>
                  </a:cubicBezTo>
                  <a:lnTo>
                    <a:pt x="115" y="193"/>
                  </a:lnTo>
                  <a:cubicBezTo>
                    <a:pt x="115" y="192"/>
                    <a:pt x="116" y="192"/>
                    <a:pt x="115" y="192"/>
                  </a:cubicBezTo>
                  <a:cubicBezTo>
                    <a:pt x="115" y="192"/>
                    <a:pt x="115" y="191"/>
                    <a:pt x="115" y="191"/>
                  </a:cubicBezTo>
                  <a:cubicBezTo>
                    <a:pt x="115" y="191"/>
                    <a:pt x="114" y="191"/>
                    <a:pt x="114" y="191"/>
                  </a:cubicBezTo>
                  <a:cubicBezTo>
                    <a:pt x="114" y="191"/>
                    <a:pt x="114" y="192"/>
                    <a:pt x="114" y="192"/>
                  </a:cubicBezTo>
                  <a:close/>
                  <a:moveTo>
                    <a:pt x="119" y="193"/>
                  </a:moveTo>
                  <a:cubicBezTo>
                    <a:pt x="119" y="194"/>
                    <a:pt x="118" y="194"/>
                    <a:pt x="118" y="194"/>
                  </a:cubicBezTo>
                  <a:cubicBezTo>
                    <a:pt x="117" y="195"/>
                    <a:pt x="117" y="195"/>
                    <a:pt x="117" y="196"/>
                  </a:cubicBezTo>
                  <a:lnTo>
                    <a:pt x="118" y="196"/>
                  </a:lnTo>
                  <a:cubicBezTo>
                    <a:pt x="118" y="196"/>
                    <a:pt x="119" y="196"/>
                    <a:pt x="119" y="195"/>
                  </a:cubicBezTo>
                  <a:cubicBezTo>
                    <a:pt x="119" y="195"/>
                    <a:pt x="119" y="195"/>
                    <a:pt x="119" y="195"/>
                  </a:cubicBezTo>
                  <a:cubicBezTo>
                    <a:pt x="119" y="195"/>
                    <a:pt x="119" y="194"/>
                    <a:pt x="119" y="194"/>
                  </a:cubicBezTo>
                  <a:cubicBezTo>
                    <a:pt x="119" y="194"/>
                    <a:pt x="119" y="194"/>
                    <a:pt x="119" y="194"/>
                  </a:cubicBezTo>
                  <a:cubicBezTo>
                    <a:pt x="119" y="194"/>
                    <a:pt x="120" y="194"/>
                    <a:pt x="120" y="194"/>
                  </a:cubicBezTo>
                  <a:cubicBezTo>
                    <a:pt x="120" y="194"/>
                    <a:pt x="121" y="193"/>
                    <a:pt x="121" y="193"/>
                  </a:cubicBezTo>
                  <a:cubicBezTo>
                    <a:pt x="120" y="193"/>
                    <a:pt x="119" y="193"/>
                    <a:pt x="119" y="193"/>
                  </a:cubicBezTo>
                  <a:close/>
                  <a:moveTo>
                    <a:pt x="94" y="194"/>
                  </a:moveTo>
                  <a:cubicBezTo>
                    <a:pt x="94" y="194"/>
                    <a:pt x="95" y="194"/>
                    <a:pt x="95" y="193"/>
                  </a:cubicBezTo>
                  <a:cubicBezTo>
                    <a:pt x="95" y="193"/>
                    <a:pt x="95" y="193"/>
                    <a:pt x="95" y="193"/>
                  </a:cubicBezTo>
                  <a:cubicBezTo>
                    <a:pt x="95" y="193"/>
                    <a:pt x="95" y="193"/>
                    <a:pt x="94" y="193"/>
                  </a:cubicBezTo>
                  <a:cubicBezTo>
                    <a:pt x="94" y="193"/>
                    <a:pt x="94" y="193"/>
                    <a:pt x="94" y="194"/>
                  </a:cubicBezTo>
                  <a:close/>
                  <a:moveTo>
                    <a:pt x="105" y="193"/>
                  </a:moveTo>
                  <a:cubicBezTo>
                    <a:pt x="105" y="193"/>
                    <a:pt x="105" y="194"/>
                    <a:pt x="105" y="194"/>
                  </a:cubicBezTo>
                  <a:cubicBezTo>
                    <a:pt x="105" y="195"/>
                    <a:pt x="105" y="196"/>
                    <a:pt x="105" y="196"/>
                  </a:cubicBezTo>
                  <a:cubicBezTo>
                    <a:pt x="106" y="197"/>
                    <a:pt x="106" y="198"/>
                    <a:pt x="106" y="198"/>
                  </a:cubicBezTo>
                  <a:cubicBezTo>
                    <a:pt x="106" y="198"/>
                    <a:pt x="107" y="199"/>
                    <a:pt x="107" y="198"/>
                  </a:cubicBezTo>
                  <a:cubicBezTo>
                    <a:pt x="106" y="197"/>
                    <a:pt x="106" y="197"/>
                    <a:pt x="106" y="196"/>
                  </a:cubicBezTo>
                  <a:cubicBezTo>
                    <a:pt x="106" y="196"/>
                    <a:pt x="107" y="195"/>
                    <a:pt x="107" y="194"/>
                  </a:cubicBezTo>
                  <a:cubicBezTo>
                    <a:pt x="107" y="194"/>
                    <a:pt x="106" y="194"/>
                    <a:pt x="106" y="193"/>
                  </a:cubicBezTo>
                  <a:cubicBezTo>
                    <a:pt x="106" y="193"/>
                    <a:pt x="106" y="193"/>
                    <a:pt x="105" y="193"/>
                  </a:cubicBezTo>
                  <a:close/>
                  <a:moveTo>
                    <a:pt x="76" y="195"/>
                  </a:moveTo>
                  <a:cubicBezTo>
                    <a:pt x="76" y="196"/>
                    <a:pt x="76" y="196"/>
                    <a:pt x="77" y="196"/>
                  </a:cubicBezTo>
                  <a:cubicBezTo>
                    <a:pt x="78" y="196"/>
                    <a:pt x="79" y="196"/>
                    <a:pt x="79" y="196"/>
                  </a:cubicBezTo>
                  <a:cubicBezTo>
                    <a:pt x="80" y="196"/>
                    <a:pt x="81" y="196"/>
                    <a:pt x="82" y="196"/>
                  </a:cubicBezTo>
                  <a:cubicBezTo>
                    <a:pt x="83" y="196"/>
                    <a:pt x="84" y="196"/>
                    <a:pt x="84" y="196"/>
                  </a:cubicBezTo>
                  <a:lnTo>
                    <a:pt x="88" y="196"/>
                  </a:lnTo>
                  <a:cubicBezTo>
                    <a:pt x="88" y="195"/>
                    <a:pt x="87" y="195"/>
                    <a:pt x="87" y="195"/>
                  </a:cubicBezTo>
                  <a:cubicBezTo>
                    <a:pt x="86" y="195"/>
                    <a:pt x="86" y="195"/>
                    <a:pt x="86" y="195"/>
                  </a:cubicBezTo>
                  <a:cubicBezTo>
                    <a:pt x="85" y="195"/>
                    <a:pt x="85" y="195"/>
                    <a:pt x="84" y="195"/>
                  </a:cubicBezTo>
                  <a:cubicBezTo>
                    <a:pt x="84" y="196"/>
                    <a:pt x="83" y="196"/>
                    <a:pt x="83" y="196"/>
                  </a:cubicBezTo>
                  <a:cubicBezTo>
                    <a:pt x="82" y="196"/>
                    <a:pt x="82" y="195"/>
                    <a:pt x="81" y="195"/>
                  </a:cubicBezTo>
                  <a:cubicBezTo>
                    <a:pt x="81" y="195"/>
                    <a:pt x="80" y="195"/>
                    <a:pt x="80" y="195"/>
                  </a:cubicBezTo>
                  <a:cubicBezTo>
                    <a:pt x="79" y="195"/>
                    <a:pt x="78" y="195"/>
                    <a:pt x="78" y="195"/>
                  </a:cubicBezTo>
                  <a:cubicBezTo>
                    <a:pt x="77" y="195"/>
                    <a:pt x="77" y="195"/>
                    <a:pt x="76" y="195"/>
                  </a:cubicBezTo>
                  <a:close/>
                  <a:moveTo>
                    <a:pt x="92" y="195"/>
                  </a:moveTo>
                  <a:cubicBezTo>
                    <a:pt x="92" y="195"/>
                    <a:pt x="92" y="196"/>
                    <a:pt x="93" y="196"/>
                  </a:cubicBezTo>
                  <a:cubicBezTo>
                    <a:pt x="93" y="196"/>
                    <a:pt x="93" y="196"/>
                    <a:pt x="94" y="196"/>
                  </a:cubicBezTo>
                  <a:cubicBezTo>
                    <a:pt x="95" y="196"/>
                    <a:pt x="95" y="196"/>
                    <a:pt x="96" y="196"/>
                  </a:cubicBezTo>
                  <a:cubicBezTo>
                    <a:pt x="97" y="196"/>
                    <a:pt x="97" y="196"/>
                    <a:pt x="98" y="196"/>
                  </a:cubicBezTo>
                  <a:cubicBezTo>
                    <a:pt x="98" y="196"/>
                    <a:pt x="97" y="195"/>
                    <a:pt x="97" y="195"/>
                  </a:cubicBezTo>
                  <a:cubicBezTo>
                    <a:pt x="96" y="195"/>
                    <a:pt x="96" y="195"/>
                    <a:pt x="96" y="195"/>
                  </a:cubicBezTo>
                  <a:cubicBezTo>
                    <a:pt x="95" y="195"/>
                    <a:pt x="95" y="195"/>
                    <a:pt x="94" y="195"/>
                  </a:cubicBezTo>
                  <a:cubicBezTo>
                    <a:pt x="94" y="195"/>
                    <a:pt x="94" y="195"/>
                    <a:pt x="93" y="195"/>
                  </a:cubicBezTo>
                  <a:lnTo>
                    <a:pt x="92" y="195"/>
                  </a:lnTo>
                  <a:close/>
                  <a:moveTo>
                    <a:pt x="120" y="196"/>
                  </a:moveTo>
                  <a:cubicBezTo>
                    <a:pt x="121" y="196"/>
                    <a:pt x="121" y="196"/>
                    <a:pt x="121" y="197"/>
                  </a:cubicBezTo>
                  <a:cubicBezTo>
                    <a:pt x="121" y="197"/>
                    <a:pt x="122" y="197"/>
                    <a:pt x="122" y="197"/>
                  </a:cubicBezTo>
                  <a:cubicBezTo>
                    <a:pt x="122" y="197"/>
                    <a:pt x="122" y="196"/>
                    <a:pt x="122" y="196"/>
                  </a:cubicBezTo>
                  <a:cubicBezTo>
                    <a:pt x="121" y="195"/>
                    <a:pt x="121" y="196"/>
                    <a:pt x="120" y="196"/>
                  </a:cubicBezTo>
                  <a:close/>
                  <a:moveTo>
                    <a:pt x="104" y="197"/>
                  </a:moveTo>
                  <a:cubicBezTo>
                    <a:pt x="104" y="197"/>
                    <a:pt x="104" y="197"/>
                    <a:pt x="105" y="197"/>
                  </a:cubicBezTo>
                  <a:cubicBezTo>
                    <a:pt x="105" y="197"/>
                    <a:pt x="105" y="196"/>
                    <a:pt x="105" y="196"/>
                  </a:cubicBezTo>
                  <a:cubicBezTo>
                    <a:pt x="104" y="196"/>
                    <a:pt x="104" y="196"/>
                    <a:pt x="104" y="196"/>
                  </a:cubicBezTo>
                  <a:cubicBezTo>
                    <a:pt x="104" y="196"/>
                    <a:pt x="104" y="197"/>
                    <a:pt x="104" y="197"/>
                  </a:cubicBezTo>
                  <a:close/>
                  <a:moveTo>
                    <a:pt x="120" y="198"/>
                  </a:moveTo>
                  <a:cubicBezTo>
                    <a:pt x="119" y="197"/>
                    <a:pt x="117" y="197"/>
                    <a:pt x="116" y="198"/>
                  </a:cubicBezTo>
                  <a:cubicBezTo>
                    <a:pt x="115" y="198"/>
                    <a:pt x="114" y="198"/>
                    <a:pt x="114" y="200"/>
                  </a:cubicBezTo>
                  <a:cubicBezTo>
                    <a:pt x="115" y="200"/>
                    <a:pt x="115" y="200"/>
                    <a:pt x="116" y="199"/>
                  </a:cubicBezTo>
                  <a:cubicBezTo>
                    <a:pt x="116" y="199"/>
                    <a:pt x="117" y="198"/>
                    <a:pt x="117" y="198"/>
                  </a:cubicBezTo>
                  <a:cubicBezTo>
                    <a:pt x="118" y="198"/>
                    <a:pt x="119" y="198"/>
                    <a:pt x="119" y="198"/>
                  </a:cubicBezTo>
                  <a:cubicBezTo>
                    <a:pt x="119" y="198"/>
                    <a:pt x="119" y="198"/>
                    <a:pt x="120" y="198"/>
                  </a:cubicBezTo>
                  <a:close/>
                  <a:moveTo>
                    <a:pt x="123" y="197"/>
                  </a:moveTo>
                  <a:cubicBezTo>
                    <a:pt x="123" y="198"/>
                    <a:pt x="123" y="198"/>
                    <a:pt x="123" y="198"/>
                  </a:cubicBezTo>
                  <a:cubicBezTo>
                    <a:pt x="123" y="199"/>
                    <a:pt x="123" y="199"/>
                    <a:pt x="123" y="200"/>
                  </a:cubicBezTo>
                  <a:cubicBezTo>
                    <a:pt x="123" y="200"/>
                    <a:pt x="123" y="200"/>
                    <a:pt x="123" y="201"/>
                  </a:cubicBezTo>
                  <a:cubicBezTo>
                    <a:pt x="123" y="201"/>
                    <a:pt x="123" y="201"/>
                    <a:pt x="124" y="202"/>
                  </a:cubicBezTo>
                  <a:cubicBezTo>
                    <a:pt x="124" y="201"/>
                    <a:pt x="124" y="201"/>
                    <a:pt x="124" y="200"/>
                  </a:cubicBezTo>
                  <a:cubicBezTo>
                    <a:pt x="124" y="199"/>
                    <a:pt x="125" y="199"/>
                    <a:pt x="125" y="198"/>
                  </a:cubicBezTo>
                  <a:cubicBezTo>
                    <a:pt x="124" y="198"/>
                    <a:pt x="124" y="198"/>
                    <a:pt x="123" y="198"/>
                  </a:cubicBezTo>
                  <a:cubicBezTo>
                    <a:pt x="123" y="197"/>
                    <a:pt x="123" y="197"/>
                    <a:pt x="123" y="197"/>
                  </a:cubicBezTo>
                  <a:close/>
                  <a:moveTo>
                    <a:pt x="102" y="198"/>
                  </a:moveTo>
                  <a:cubicBezTo>
                    <a:pt x="102" y="199"/>
                    <a:pt x="102" y="200"/>
                    <a:pt x="102" y="200"/>
                  </a:cubicBezTo>
                  <a:cubicBezTo>
                    <a:pt x="101" y="199"/>
                    <a:pt x="101" y="199"/>
                    <a:pt x="100" y="199"/>
                  </a:cubicBezTo>
                  <a:cubicBezTo>
                    <a:pt x="100" y="199"/>
                    <a:pt x="100" y="199"/>
                    <a:pt x="100" y="200"/>
                  </a:cubicBezTo>
                  <a:cubicBezTo>
                    <a:pt x="100" y="200"/>
                    <a:pt x="100" y="200"/>
                    <a:pt x="100" y="201"/>
                  </a:cubicBezTo>
                  <a:lnTo>
                    <a:pt x="102" y="201"/>
                  </a:lnTo>
                  <a:cubicBezTo>
                    <a:pt x="103" y="201"/>
                    <a:pt x="104" y="201"/>
                    <a:pt x="104" y="201"/>
                  </a:cubicBezTo>
                  <a:cubicBezTo>
                    <a:pt x="104" y="201"/>
                    <a:pt x="103" y="200"/>
                    <a:pt x="103" y="199"/>
                  </a:cubicBezTo>
                  <a:cubicBezTo>
                    <a:pt x="103" y="198"/>
                    <a:pt x="103" y="198"/>
                    <a:pt x="102" y="198"/>
                  </a:cubicBezTo>
                  <a:close/>
                  <a:moveTo>
                    <a:pt x="76" y="198"/>
                  </a:moveTo>
                  <a:cubicBezTo>
                    <a:pt x="76" y="199"/>
                    <a:pt x="76" y="199"/>
                    <a:pt x="76" y="199"/>
                  </a:cubicBezTo>
                  <a:cubicBezTo>
                    <a:pt x="76" y="199"/>
                    <a:pt x="75" y="200"/>
                    <a:pt x="76" y="200"/>
                  </a:cubicBezTo>
                  <a:lnTo>
                    <a:pt x="77" y="200"/>
                  </a:lnTo>
                  <a:cubicBezTo>
                    <a:pt x="77" y="200"/>
                    <a:pt x="77" y="199"/>
                    <a:pt x="77" y="199"/>
                  </a:cubicBezTo>
                  <a:cubicBezTo>
                    <a:pt x="77" y="199"/>
                    <a:pt x="77" y="199"/>
                    <a:pt x="77" y="198"/>
                  </a:cubicBezTo>
                  <a:lnTo>
                    <a:pt x="76" y="198"/>
                  </a:lnTo>
                  <a:close/>
                  <a:moveTo>
                    <a:pt x="120" y="198"/>
                  </a:moveTo>
                  <a:cubicBezTo>
                    <a:pt x="120" y="199"/>
                    <a:pt x="120" y="199"/>
                    <a:pt x="120" y="200"/>
                  </a:cubicBezTo>
                  <a:cubicBezTo>
                    <a:pt x="120" y="200"/>
                    <a:pt x="120" y="200"/>
                    <a:pt x="119" y="200"/>
                  </a:cubicBezTo>
                  <a:cubicBezTo>
                    <a:pt x="119" y="200"/>
                    <a:pt x="119" y="200"/>
                    <a:pt x="118" y="200"/>
                  </a:cubicBezTo>
                  <a:cubicBezTo>
                    <a:pt x="118" y="200"/>
                    <a:pt x="118" y="200"/>
                    <a:pt x="118" y="200"/>
                  </a:cubicBezTo>
                  <a:cubicBezTo>
                    <a:pt x="119" y="201"/>
                    <a:pt x="119" y="201"/>
                    <a:pt x="119" y="202"/>
                  </a:cubicBezTo>
                  <a:cubicBezTo>
                    <a:pt x="121" y="202"/>
                    <a:pt x="122" y="200"/>
                    <a:pt x="122" y="198"/>
                  </a:cubicBezTo>
                  <a:lnTo>
                    <a:pt x="120" y="198"/>
                  </a:lnTo>
                  <a:close/>
                  <a:moveTo>
                    <a:pt x="107" y="199"/>
                  </a:moveTo>
                  <a:cubicBezTo>
                    <a:pt x="106" y="199"/>
                    <a:pt x="105" y="199"/>
                    <a:pt x="105" y="200"/>
                  </a:cubicBezTo>
                  <a:cubicBezTo>
                    <a:pt x="105" y="200"/>
                    <a:pt x="105" y="200"/>
                    <a:pt x="105" y="201"/>
                  </a:cubicBezTo>
                  <a:cubicBezTo>
                    <a:pt x="105" y="201"/>
                    <a:pt x="105" y="202"/>
                    <a:pt x="105" y="202"/>
                  </a:cubicBezTo>
                  <a:cubicBezTo>
                    <a:pt x="105" y="202"/>
                    <a:pt x="105" y="202"/>
                    <a:pt x="106" y="202"/>
                  </a:cubicBezTo>
                  <a:cubicBezTo>
                    <a:pt x="106" y="202"/>
                    <a:pt x="106" y="202"/>
                    <a:pt x="106" y="201"/>
                  </a:cubicBezTo>
                  <a:cubicBezTo>
                    <a:pt x="106" y="201"/>
                    <a:pt x="106" y="201"/>
                    <a:pt x="106" y="200"/>
                  </a:cubicBezTo>
                  <a:cubicBezTo>
                    <a:pt x="106" y="200"/>
                    <a:pt x="106" y="200"/>
                    <a:pt x="106" y="200"/>
                  </a:cubicBezTo>
                  <a:cubicBezTo>
                    <a:pt x="107" y="200"/>
                    <a:pt x="107" y="200"/>
                    <a:pt x="107" y="199"/>
                  </a:cubicBezTo>
                  <a:close/>
                  <a:moveTo>
                    <a:pt x="93" y="201"/>
                  </a:moveTo>
                  <a:cubicBezTo>
                    <a:pt x="93" y="201"/>
                    <a:pt x="94" y="201"/>
                    <a:pt x="95" y="201"/>
                  </a:cubicBezTo>
                  <a:cubicBezTo>
                    <a:pt x="95" y="201"/>
                    <a:pt x="96" y="201"/>
                    <a:pt x="95" y="200"/>
                  </a:cubicBezTo>
                  <a:lnTo>
                    <a:pt x="93" y="200"/>
                  </a:lnTo>
                  <a:lnTo>
                    <a:pt x="93" y="201"/>
                  </a:lnTo>
                  <a:close/>
                  <a:moveTo>
                    <a:pt x="116" y="200"/>
                  </a:moveTo>
                  <a:cubicBezTo>
                    <a:pt x="116" y="201"/>
                    <a:pt x="116" y="201"/>
                    <a:pt x="115" y="201"/>
                  </a:cubicBezTo>
                  <a:cubicBezTo>
                    <a:pt x="115" y="201"/>
                    <a:pt x="115" y="202"/>
                    <a:pt x="114" y="202"/>
                  </a:cubicBezTo>
                  <a:cubicBezTo>
                    <a:pt x="114" y="202"/>
                    <a:pt x="114" y="202"/>
                    <a:pt x="114" y="202"/>
                  </a:cubicBezTo>
                  <a:cubicBezTo>
                    <a:pt x="113" y="202"/>
                    <a:pt x="113" y="203"/>
                    <a:pt x="113" y="203"/>
                  </a:cubicBezTo>
                  <a:cubicBezTo>
                    <a:pt x="114" y="204"/>
                    <a:pt x="115" y="203"/>
                    <a:pt x="116" y="202"/>
                  </a:cubicBezTo>
                  <a:cubicBezTo>
                    <a:pt x="116" y="202"/>
                    <a:pt x="116" y="201"/>
                    <a:pt x="116" y="200"/>
                  </a:cubicBezTo>
                  <a:close/>
                  <a:moveTo>
                    <a:pt x="9" y="201"/>
                  </a:moveTo>
                  <a:cubicBezTo>
                    <a:pt x="9" y="201"/>
                    <a:pt x="9" y="201"/>
                    <a:pt x="9" y="201"/>
                  </a:cubicBezTo>
                  <a:cubicBezTo>
                    <a:pt x="9" y="201"/>
                    <a:pt x="9" y="201"/>
                    <a:pt x="9" y="201"/>
                  </a:cubicBezTo>
                  <a:cubicBezTo>
                    <a:pt x="9" y="201"/>
                    <a:pt x="9" y="201"/>
                    <a:pt x="9" y="201"/>
                  </a:cubicBezTo>
                  <a:cubicBezTo>
                    <a:pt x="8" y="201"/>
                    <a:pt x="8" y="201"/>
                    <a:pt x="9" y="201"/>
                  </a:cubicBezTo>
                  <a:close/>
                  <a:moveTo>
                    <a:pt x="39" y="201"/>
                  </a:moveTo>
                  <a:cubicBezTo>
                    <a:pt x="39" y="201"/>
                    <a:pt x="40" y="201"/>
                    <a:pt x="40" y="201"/>
                  </a:cubicBezTo>
                  <a:cubicBezTo>
                    <a:pt x="40" y="201"/>
                    <a:pt x="40" y="201"/>
                    <a:pt x="40" y="201"/>
                  </a:cubicBezTo>
                  <a:cubicBezTo>
                    <a:pt x="40" y="201"/>
                    <a:pt x="40" y="201"/>
                    <a:pt x="40" y="201"/>
                  </a:cubicBezTo>
                  <a:cubicBezTo>
                    <a:pt x="39" y="201"/>
                    <a:pt x="39" y="201"/>
                    <a:pt x="39" y="201"/>
                  </a:cubicBezTo>
                  <a:close/>
                  <a:moveTo>
                    <a:pt x="1" y="202"/>
                  </a:moveTo>
                  <a:cubicBezTo>
                    <a:pt x="1" y="202"/>
                    <a:pt x="1" y="202"/>
                    <a:pt x="1" y="202"/>
                  </a:cubicBezTo>
                  <a:cubicBezTo>
                    <a:pt x="2" y="202"/>
                    <a:pt x="2" y="202"/>
                    <a:pt x="1" y="202"/>
                  </a:cubicBezTo>
                  <a:cubicBezTo>
                    <a:pt x="1" y="202"/>
                    <a:pt x="1" y="202"/>
                    <a:pt x="1" y="202"/>
                  </a:cubicBezTo>
                  <a:cubicBezTo>
                    <a:pt x="1" y="202"/>
                    <a:pt x="1" y="202"/>
                    <a:pt x="1" y="202"/>
                  </a:cubicBezTo>
                  <a:close/>
                  <a:moveTo>
                    <a:pt x="33" y="203"/>
                  </a:moveTo>
                  <a:lnTo>
                    <a:pt x="34" y="203"/>
                  </a:lnTo>
                  <a:lnTo>
                    <a:pt x="34" y="202"/>
                  </a:lnTo>
                  <a:lnTo>
                    <a:pt x="33" y="202"/>
                  </a:lnTo>
                  <a:lnTo>
                    <a:pt x="33" y="203"/>
                  </a:lnTo>
                  <a:close/>
                  <a:moveTo>
                    <a:pt x="73" y="202"/>
                  </a:moveTo>
                  <a:cubicBezTo>
                    <a:pt x="73" y="203"/>
                    <a:pt x="73" y="203"/>
                    <a:pt x="73" y="203"/>
                  </a:cubicBezTo>
                  <a:cubicBezTo>
                    <a:pt x="73" y="204"/>
                    <a:pt x="73" y="204"/>
                    <a:pt x="73" y="204"/>
                  </a:cubicBezTo>
                  <a:cubicBezTo>
                    <a:pt x="74" y="204"/>
                    <a:pt x="74" y="203"/>
                    <a:pt x="74" y="203"/>
                  </a:cubicBezTo>
                  <a:cubicBezTo>
                    <a:pt x="74" y="202"/>
                    <a:pt x="74" y="202"/>
                    <a:pt x="73" y="202"/>
                  </a:cubicBezTo>
                  <a:close/>
                  <a:moveTo>
                    <a:pt x="74" y="203"/>
                  </a:moveTo>
                  <a:cubicBezTo>
                    <a:pt x="74" y="203"/>
                    <a:pt x="75" y="203"/>
                    <a:pt x="75" y="203"/>
                  </a:cubicBezTo>
                  <a:cubicBezTo>
                    <a:pt x="75" y="203"/>
                    <a:pt x="75" y="203"/>
                    <a:pt x="75" y="202"/>
                  </a:cubicBezTo>
                  <a:cubicBezTo>
                    <a:pt x="75" y="202"/>
                    <a:pt x="75" y="202"/>
                    <a:pt x="74" y="202"/>
                  </a:cubicBezTo>
                  <a:cubicBezTo>
                    <a:pt x="74" y="203"/>
                    <a:pt x="74" y="203"/>
                    <a:pt x="74" y="203"/>
                  </a:cubicBezTo>
                  <a:close/>
                  <a:moveTo>
                    <a:pt x="79" y="202"/>
                  </a:moveTo>
                  <a:cubicBezTo>
                    <a:pt x="79" y="202"/>
                    <a:pt x="78" y="203"/>
                    <a:pt x="78" y="203"/>
                  </a:cubicBezTo>
                  <a:cubicBezTo>
                    <a:pt x="78" y="203"/>
                    <a:pt x="78" y="203"/>
                    <a:pt x="78" y="203"/>
                  </a:cubicBezTo>
                  <a:cubicBezTo>
                    <a:pt x="78" y="203"/>
                    <a:pt x="79" y="203"/>
                    <a:pt x="79" y="204"/>
                  </a:cubicBezTo>
                  <a:cubicBezTo>
                    <a:pt x="79" y="204"/>
                    <a:pt x="79" y="204"/>
                    <a:pt x="80" y="204"/>
                  </a:cubicBezTo>
                  <a:cubicBezTo>
                    <a:pt x="80" y="203"/>
                    <a:pt x="79" y="202"/>
                    <a:pt x="79" y="202"/>
                  </a:cubicBezTo>
                  <a:close/>
                  <a:moveTo>
                    <a:pt x="81" y="205"/>
                  </a:moveTo>
                  <a:lnTo>
                    <a:pt x="83" y="205"/>
                  </a:lnTo>
                  <a:cubicBezTo>
                    <a:pt x="83" y="203"/>
                    <a:pt x="82" y="202"/>
                    <a:pt x="81" y="202"/>
                  </a:cubicBezTo>
                  <a:lnTo>
                    <a:pt x="81" y="205"/>
                  </a:lnTo>
                  <a:close/>
                  <a:moveTo>
                    <a:pt x="4" y="205"/>
                  </a:moveTo>
                  <a:cubicBezTo>
                    <a:pt x="5" y="205"/>
                    <a:pt x="5" y="205"/>
                    <a:pt x="5" y="205"/>
                  </a:cubicBezTo>
                  <a:cubicBezTo>
                    <a:pt x="5" y="205"/>
                    <a:pt x="5" y="205"/>
                    <a:pt x="5" y="204"/>
                  </a:cubicBezTo>
                  <a:cubicBezTo>
                    <a:pt x="5" y="204"/>
                    <a:pt x="5" y="204"/>
                    <a:pt x="4" y="205"/>
                  </a:cubicBezTo>
                  <a:cubicBezTo>
                    <a:pt x="4" y="205"/>
                    <a:pt x="4" y="205"/>
                    <a:pt x="4" y="205"/>
                  </a:cubicBezTo>
                  <a:close/>
                  <a:moveTo>
                    <a:pt x="10" y="205"/>
                  </a:moveTo>
                  <a:cubicBezTo>
                    <a:pt x="10" y="205"/>
                    <a:pt x="9" y="204"/>
                    <a:pt x="9" y="205"/>
                  </a:cubicBezTo>
                  <a:cubicBezTo>
                    <a:pt x="9" y="205"/>
                    <a:pt x="8" y="205"/>
                    <a:pt x="8" y="205"/>
                  </a:cubicBezTo>
                  <a:cubicBezTo>
                    <a:pt x="7" y="206"/>
                    <a:pt x="7" y="206"/>
                    <a:pt x="8" y="206"/>
                  </a:cubicBezTo>
                  <a:cubicBezTo>
                    <a:pt x="8" y="206"/>
                    <a:pt x="8" y="206"/>
                    <a:pt x="9" y="206"/>
                  </a:cubicBezTo>
                  <a:cubicBezTo>
                    <a:pt x="9" y="206"/>
                    <a:pt x="9" y="206"/>
                    <a:pt x="10" y="206"/>
                  </a:cubicBezTo>
                  <a:cubicBezTo>
                    <a:pt x="10" y="206"/>
                    <a:pt x="10" y="205"/>
                    <a:pt x="10" y="205"/>
                  </a:cubicBezTo>
                  <a:close/>
                  <a:moveTo>
                    <a:pt x="108" y="205"/>
                  </a:moveTo>
                  <a:cubicBezTo>
                    <a:pt x="108" y="206"/>
                    <a:pt x="108" y="206"/>
                    <a:pt x="108" y="206"/>
                  </a:cubicBezTo>
                  <a:cubicBezTo>
                    <a:pt x="108" y="206"/>
                    <a:pt x="108" y="206"/>
                    <a:pt x="108" y="205"/>
                  </a:cubicBezTo>
                  <a:cubicBezTo>
                    <a:pt x="108" y="205"/>
                    <a:pt x="108" y="205"/>
                    <a:pt x="108" y="205"/>
                  </a:cubicBezTo>
                  <a:cubicBezTo>
                    <a:pt x="108" y="205"/>
                    <a:pt x="108" y="205"/>
                    <a:pt x="108" y="205"/>
                  </a:cubicBezTo>
                  <a:close/>
                  <a:moveTo>
                    <a:pt x="15" y="207"/>
                  </a:moveTo>
                  <a:cubicBezTo>
                    <a:pt x="14" y="207"/>
                    <a:pt x="14" y="208"/>
                    <a:pt x="14" y="208"/>
                  </a:cubicBezTo>
                  <a:cubicBezTo>
                    <a:pt x="14" y="208"/>
                    <a:pt x="15" y="208"/>
                    <a:pt x="15" y="208"/>
                  </a:cubicBezTo>
                  <a:cubicBezTo>
                    <a:pt x="15" y="208"/>
                    <a:pt x="15" y="208"/>
                    <a:pt x="15" y="208"/>
                  </a:cubicBezTo>
                  <a:cubicBezTo>
                    <a:pt x="15" y="208"/>
                    <a:pt x="15" y="207"/>
                    <a:pt x="15" y="207"/>
                  </a:cubicBezTo>
                  <a:close/>
                  <a:moveTo>
                    <a:pt x="11" y="209"/>
                  </a:moveTo>
                  <a:cubicBezTo>
                    <a:pt x="11" y="209"/>
                    <a:pt x="11" y="209"/>
                    <a:pt x="11" y="210"/>
                  </a:cubicBezTo>
                  <a:cubicBezTo>
                    <a:pt x="11" y="210"/>
                    <a:pt x="11" y="210"/>
                    <a:pt x="12" y="210"/>
                  </a:cubicBezTo>
                  <a:cubicBezTo>
                    <a:pt x="12" y="209"/>
                    <a:pt x="12" y="209"/>
                    <a:pt x="11" y="209"/>
                  </a:cubicBezTo>
                  <a:close/>
                  <a:moveTo>
                    <a:pt x="12" y="212"/>
                  </a:moveTo>
                  <a:cubicBezTo>
                    <a:pt x="12" y="212"/>
                    <a:pt x="12" y="212"/>
                    <a:pt x="12" y="211"/>
                  </a:cubicBezTo>
                  <a:cubicBezTo>
                    <a:pt x="12" y="211"/>
                    <a:pt x="12" y="211"/>
                    <a:pt x="12" y="211"/>
                  </a:cubicBezTo>
                  <a:cubicBezTo>
                    <a:pt x="12" y="211"/>
                    <a:pt x="12" y="211"/>
                    <a:pt x="12" y="211"/>
                  </a:cubicBezTo>
                  <a:cubicBezTo>
                    <a:pt x="11" y="211"/>
                    <a:pt x="11" y="211"/>
                    <a:pt x="12" y="212"/>
                  </a:cubicBezTo>
                  <a:close/>
                  <a:moveTo>
                    <a:pt x="53" y="206"/>
                  </a:moveTo>
                  <a:cubicBezTo>
                    <a:pt x="53" y="204"/>
                    <a:pt x="54" y="204"/>
                    <a:pt x="55" y="204"/>
                  </a:cubicBezTo>
                  <a:cubicBezTo>
                    <a:pt x="55" y="205"/>
                    <a:pt x="55" y="206"/>
                    <a:pt x="54" y="206"/>
                  </a:cubicBezTo>
                  <a:cubicBezTo>
                    <a:pt x="54" y="207"/>
                    <a:pt x="54" y="207"/>
                    <a:pt x="53" y="208"/>
                  </a:cubicBezTo>
                  <a:cubicBezTo>
                    <a:pt x="53" y="208"/>
                    <a:pt x="53" y="208"/>
                    <a:pt x="53" y="208"/>
                  </a:cubicBezTo>
                  <a:cubicBezTo>
                    <a:pt x="53" y="208"/>
                    <a:pt x="53" y="208"/>
                    <a:pt x="53" y="208"/>
                  </a:cubicBezTo>
                  <a:cubicBezTo>
                    <a:pt x="53" y="207"/>
                    <a:pt x="53" y="207"/>
                    <a:pt x="53" y="207"/>
                  </a:cubicBezTo>
                  <a:cubicBezTo>
                    <a:pt x="53" y="206"/>
                    <a:pt x="53" y="206"/>
                    <a:pt x="53" y="206"/>
                  </a:cubicBezTo>
                  <a:close/>
                  <a:moveTo>
                    <a:pt x="34" y="209"/>
                  </a:moveTo>
                  <a:cubicBezTo>
                    <a:pt x="34" y="209"/>
                    <a:pt x="33" y="209"/>
                    <a:pt x="32" y="209"/>
                  </a:cubicBezTo>
                  <a:cubicBezTo>
                    <a:pt x="31" y="208"/>
                    <a:pt x="31" y="208"/>
                    <a:pt x="31" y="207"/>
                  </a:cubicBezTo>
                  <a:cubicBezTo>
                    <a:pt x="30" y="207"/>
                    <a:pt x="30" y="207"/>
                    <a:pt x="30" y="207"/>
                  </a:cubicBezTo>
                  <a:cubicBezTo>
                    <a:pt x="30" y="207"/>
                    <a:pt x="30" y="207"/>
                    <a:pt x="30" y="207"/>
                  </a:cubicBezTo>
                  <a:cubicBezTo>
                    <a:pt x="30" y="207"/>
                    <a:pt x="31" y="207"/>
                    <a:pt x="31" y="207"/>
                  </a:cubicBezTo>
                  <a:cubicBezTo>
                    <a:pt x="31" y="207"/>
                    <a:pt x="31" y="207"/>
                    <a:pt x="31" y="208"/>
                  </a:cubicBezTo>
                  <a:cubicBezTo>
                    <a:pt x="32" y="208"/>
                    <a:pt x="32" y="208"/>
                    <a:pt x="32" y="207"/>
                  </a:cubicBezTo>
                  <a:cubicBezTo>
                    <a:pt x="32" y="207"/>
                    <a:pt x="33" y="206"/>
                    <a:pt x="34" y="206"/>
                  </a:cubicBezTo>
                  <a:cubicBezTo>
                    <a:pt x="34" y="207"/>
                    <a:pt x="34" y="207"/>
                    <a:pt x="33" y="207"/>
                  </a:cubicBezTo>
                  <a:cubicBezTo>
                    <a:pt x="33" y="207"/>
                    <a:pt x="33" y="208"/>
                    <a:pt x="33" y="208"/>
                  </a:cubicBezTo>
                  <a:cubicBezTo>
                    <a:pt x="33" y="208"/>
                    <a:pt x="33" y="208"/>
                    <a:pt x="34" y="209"/>
                  </a:cubicBezTo>
                  <a:cubicBezTo>
                    <a:pt x="34" y="209"/>
                    <a:pt x="34" y="209"/>
                    <a:pt x="34" y="209"/>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98" name="Freeform 92">
              <a:extLst>
                <a:ext uri="{FF2B5EF4-FFF2-40B4-BE49-F238E27FC236}">
                  <a16:creationId xmlns:a16="http://schemas.microsoft.com/office/drawing/2014/main" id="{F7796868-62B7-47E1-993E-25BFFBFC0D81}"/>
                </a:ext>
              </a:extLst>
            </p:cNvPr>
            <p:cNvSpPr>
              <a:spLocks noEditPoints="1"/>
            </p:cNvSpPr>
            <p:nvPr/>
          </p:nvSpPr>
          <p:spPr bwMode="auto">
            <a:xfrm>
              <a:off x="6549371" y="1613769"/>
              <a:ext cx="114280" cy="177767"/>
            </a:xfrm>
            <a:custGeom>
              <a:avLst/>
              <a:gdLst>
                <a:gd name="T0" fmla="*/ 42 w 139"/>
                <a:gd name="T1" fmla="*/ 196 h 213"/>
                <a:gd name="T2" fmla="*/ 26 w 139"/>
                <a:gd name="T3" fmla="*/ 204 h 213"/>
                <a:gd name="T4" fmla="*/ 123 w 139"/>
                <a:gd name="T5" fmla="*/ 205 h 213"/>
                <a:gd name="T6" fmla="*/ 7 w 139"/>
                <a:gd name="T7" fmla="*/ 211 h 213"/>
                <a:gd name="T8" fmla="*/ 130 w 139"/>
                <a:gd name="T9" fmla="*/ 208 h 213"/>
                <a:gd name="T10" fmla="*/ 114 w 139"/>
                <a:gd name="T11" fmla="*/ 206 h 213"/>
                <a:gd name="T12" fmla="*/ 6 w 139"/>
                <a:gd name="T13" fmla="*/ 205 h 213"/>
                <a:gd name="T14" fmla="*/ 96 w 139"/>
                <a:gd name="T15" fmla="*/ 203 h 213"/>
                <a:gd name="T16" fmla="*/ 134 w 139"/>
                <a:gd name="T17" fmla="*/ 202 h 213"/>
                <a:gd name="T18" fmla="*/ 116 w 139"/>
                <a:gd name="T19" fmla="*/ 206 h 213"/>
                <a:gd name="T20" fmla="*/ 117 w 139"/>
                <a:gd name="T21" fmla="*/ 205 h 213"/>
                <a:gd name="T22" fmla="*/ 7 w 139"/>
                <a:gd name="T23" fmla="*/ 203 h 213"/>
                <a:gd name="T24" fmla="*/ 124 w 139"/>
                <a:gd name="T25" fmla="*/ 201 h 213"/>
                <a:gd name="T26" fmla="*/ 8 w 139"/>
                <a:gd name="T27" fmla="*/ 198 h 213"/>
                <a:gd name="T28" fmla="*/ 112 w 139"/>
                <a:gd name="T29" fmla="*/ 197 h 213"/>
                <a:gd name="T30" fmla="*/ 10 w 139"/>
                <a:gd name="T31" fmla="*/ 206 h 213"/>
                <a:gd name="T32" fmla="*/ 17 w 139"/>
                <a:gd name="T33" fmla="*/ 200 h 213"/>
                <a:gd name="T34" fmla="*/ 53 w 139"/>
                <a:gd name="T35" fmla="*/ 194 h 213"/>
                <a:gd name="T36" fmla="*/ 51 w 139"/>
                <a:gd name="T37" fmla="*/ 195 h 213"/>
                <a:gd name="T38" fmla="*/ 46 w 139"/>
                <a:gd name="T39" fmla="*/ 193 h 213"/>
                <a:gd name="T40" fmla="*/ 58 w 139"/>
                <a:gd name="T41" fmla="*/ 190 h 213"/>
                <a:gd name="T42" fmla="*/ 56 w 139"/>
                <a:gd name="T43" fmla="*/ 192 h 213"/>
                <a:gd name="T44" fmla="*/ 58 w 139"/>
                <a:gd name="T45" fmla="*/ 186 h 213"/>
                <a:gd name="T46" fmla="*/ 57 w 139"/>
                <a:gd name="T47" fmla="*/ 182 h 213"/>
                <a:gd name="T48" fmla="*/ 110 w 139"/>
                <a:gd name="T49" fmla="*/ 174 h 213"/>
                <a:gd name="T50" fmla="*/ 20 w 139"/>
                <a:gd name="T51" fmla="*/ 155 h 213"/>
                <a:gd name="T52" fmla="*/ 98 w 139"/>
                <a:gd name="T53" fmla="*/ 120 h 213"/>
                <a:gd name="T54" fmla="*/ 93 w 139"/>
                <a:gd name="T55" fmla="*/ 90 h 213"/>
                <a:gd name="T56" fmla="*/ 76 w 139"/>
                <a:gd name="T57" fmla="*/ 57 h 213"/>
                <a:gd name="T58" fmla="*/ 60 w 139"/>
                <a:gd name="T59" fmla="*/ 51 h 213"/>
                <a:gd name="T60" fmla="*/ 58 w 139"/>
                <a:gd name="T61" fmla="*/ 47 h 213"/>
                <a:gd name="T62" fmla="*/ 62 w 139"/>
                <a:gd name="T63" fmla="*/ 39 h 213"/>
                <a:gd name="T64" fmla="*/ 56 w 139"/>
                <a:gd name="T65" fmla="*/ 36 h 213"/>
                <a:gd name="T66" fmla="*/ 34 w 139"/>
                <a:gd name="T67" fmla="*/ 22 h 213"/>
                <a:gd name="T68" fmla="*/ 81 w 139"/>
                <a:gd name="T69" fmla="*/ 21 h 213"/>
                <a:gd name="T70" fmla="*/ 77 w 139"/>
                <a:gd name="T71" fmla="*/ 14 h 213"/>
                <a:gd name="T72" fmla="*/ 33 w 139"/>
                <a:gd name="T73" fmla="*/ 10 h 213"/>
                <a:gd name="T74" fmla="*/ 77 w 139"/>
                <a:gd name="T75" fmla="*/ 8 h 213"/>
                <a:gd name="T76" fmla="*/ 69 w 139"/>
                <a:gd name="T77" fmla="*/ 7 h 213"/>
                <a:gd name="T78" fmla="*/ 40 w 139"/>
                <a:gd name="T79" fmla="*/ 6 h 213"/>
                <a:gd name="T80" fmla="*/ 66 w 139"/>
                <a:gd name="T81" fmla="*/ 3 h 213"/>
                <a:gd name="T82" fmla="*/ 91 w 139"/>
                <a:gd name="T83" fmla="*/ 1 h 213"/>
                <a:gd name="T84" fmla="*/ 101 w 139"/>
                <a:gd name="T85" fmla="*/ 0 h 213"/>
                <a:gd name="T86" fmla="*/ 115 w 139"/>
                <a:gd name="T87" fmla="*/ 48 h 213"/>
                <a:gd name="T88" fmla="*/ 130 w 139"/>
                <a:gd name="T89" fmla="*/ 212 h 213"/>
                <a:gd name="T90" fmla="*/ 118 w 139"/>
                <a:gd name="T91" fmla="*/ 210 h 213"/>
                <a:gd name="T92" fmla="*/ 101 w 139"/>
                <a:gd name="T93" fmla="*/ 205 h 213"/>
                <a:gd name="T94" fmla="*/ 100 w 139"/>
                <a:gd name="T95" fmla="*/ 206 h 213"/>
                <a:gd name="T96" fmla="*/ 94 w 139"/>
                <a:gd name="T97" fmla="*/ 213 h 213"/>
                <a:gd name="T98" fmla="*/ 84 w 139"/>
                <a:gd name="T99" fmla="*/ 211 h 213"/>
                <a:gd name="T100" fmla="*/ 81 w 139"/>
                <a:gd name="T101" fmla="*/ 177 h 213"/>
                <a:gd name="T102" fmla="*/ 59 w 139"/>
                <a:gd name="T103" fmla="*/ 200 h 213"/>
                <a:gd name="T104" fmla="*/ 53 w 139"/>
                <a:gd name="T105" fmla="*/ 210 h 213"/>
                <a:gd name="T106" fmla="*/ 45 w 139"/>
                <a:gd name="T107" fmla="*/ 210 h 213"/>
                <a:gd name="T108" fmla="*/ 38 w 139"/>
                <a:gd name="T109" fmla="*/ 200 h 213"/>
                <a:gd name="T110" fmla="*/ 32 w 139"/>
                <a:gd name="T111" fmla="*/ 204 h 213"/>
                <a:gd name="T112" fmla="*/ 22 w 139"/>
                <a:gd name="T113" fmla="*/ 213 h 213"/>
                <a:gd name="T114" fmla="*/ 13 w 139"/>
                <a:gd name="T115" fmla="*/ 211 h 213"/>
                <a:gd name="T116" fmla="*/ 7 w 139"/>
                <a:gd name="T117" fmla="*/ 174 h 213"/>
                <a:gd name="T118" fmla="*/ 28 w 139"/>
                <a:gd name="T119" fmla="*/ 5 h 213"/>
                <a:gd name="T120" fmla="*/ 37 w 139"/>
                <a:gd name="T121" fmla="*/ 5 h 213"/>
                <a:gd name="T122" fmla="*/ 44 w 139"/>
                <a:gd name="T123" fmla="*/ 1 h 213"/>
                <a:gd name="T124" fmla="*/ 73 w 139"/>
                <a:gd name="T1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213">
                  <a:moveTo>
                    <a:pt x="107" y="1"/>
                  </a:moveTo>
                  <a:cubicBezTo>
                    <a:pt x="107" y="2"/>
                    <a:pt x="107" y="2"/>
                    <a:pt x="106" y="2"/>
                  </a:cubicBezTo>
                  <a:cubicBezTo>
                    <a:pt x="106" y="2"/>
                    <a:pt x="106" y="2"/>
                    <a:pt x="106" y="1"/>
                  </a:cubicBezTo>
                  <a:cubicBezTo>
                    <a:pt x="106" y="1"/>
                    <a:pt x="107" y="1"/>
                    <a:pt x="107" y="1"/>
                  </a:cubicBezTo>
                  <a:close/>
                  <a:moveTo>
                    <a:pt x="108" y="1"/>
                  </a:moveTo>
                  <a:cubicBezTo>
                    <a:pt x="109" y="1"/>
                    <a:pt x="109" y="1"/>
                    <a:pt x="109" y="1"/>
                  </a:cubicBezTo>
                  <a:cubicBezTo>
                    <a:pt x="108" y="1"/>
                    <a:pt x="108" y="1"/>
                    <a:pt x="108" y="1"/>
                  </a:cubicBezTo>
                  <a:close/>
                  <a:moveTo>
                    <a:pt x="16" y="194"/>
                  </a:moveTo>
                  <a:cubicBezTo>
                    <a:pt x="17" y="194"/>
                    <a:pt x="17" y="194"/>
                    <a:pt x="17" y="195"/>
                  </a:cubicBezTo>
                  <a:cubicBezTo>
                    <a:pt x="17" y="195"/>
                    <a:pt x="17" y="195"/>
                    <a:pt x="16" y="195"/>
                  </a:cubicBezTo>
                  <a:cubicBezTo>
                    <a:pt x="16" y="196"/>
                    <a:pt x="15" y="196"/>
                    <a:pt x="15" y="195"/>
                  </a:cubicBezTo>
                  <a:cubicBezTo>
                    <a:pt x="15" y="195"/>
                    <a:pt x="15" y="195"/>
                    <a:pt x="16" y="195"/>
                  </a:cubicBezTo>
                  <a:cubicBezTo>
                    <a:pt x="16" y="195"/>
                    <a:pt x="16" y="194"/>
                    <a:pt x="16" y="194"/>
                  </a:cubicBezTo>
                  <a:close/>
                  <a:moveTo>
                    <a:pt x="13" y="195"/>
                  </a:moveTo>
                  <a:cubicBezTo>
                    <a:pt x="13" y="195"/>
                    <a:pt x="13" y="195"/>
                    <a:pt x="13" y="196"/>
                  </a:cubicBezTo>
                  <a:cubicBezTo>
                    <a:pt x="12" y="196"/>
                    <a:pt x="12" y="196"/>
                    <a:pt x="11" y="196"/>
                  </a:cubicBezTo>
                  <a:cubicBezTo>
                    <a:pt x="12" y="195"/>
                    <a:pt x="12" y="195"/>
                    <a:pt x="12" y="195"/>
                  </a:cubicBezTo>
                  <a:cubicBezTo>
                    <a:pt x="12" y="195"/>
                    <a:pt x="13" y="195"/>
                    <a:pt x="13" y="195"/>
                  </a:cubicBezTo>
                  <a:close/>
                  <a:moveTo>
                    <a:pt x="42" y="196"/>
                  </a:moveTo>
                  <a:cubicBezTo>
                    <a:pt x="42" y="196"/>
                    <a:pt x="42" y="196"/>
                    <a:pt x="42" y="196"/>
                  </a:cubicBezTo>
                  <a:cubicBezTo>
                    <a:pt x="42" y="196"/>
                    <a:pt x="41" y="196"/>
                    <a:pt x="41" y="196"/>
                  </a:cubicBezTo>
                  <a:cubicBezTo>
                    <a:pt x="41" y="196"/>
                    <a:pt x="42" y="196"/>
                    <a:pt x="42" y="196"/>
                  </a:cubicBezTo>
                  <a:close/>
                  <a:moveTo>
                    <a:pt x="39" y="198"/>
                  </a:moveTo>
                  <a:cubicBezTo>
                    <a:pt x="38" y="198"/>
                    <a:pt x="38" y="198"/>
                    <a:pt x="37" y="198"/>
                  </a:cubicBezTo>
                  <a:cubicBezTo>
                    <a:pt x="37" y="198"/>
                    <a:pt x="36" y="198"/>
                    <a:pt x="36" y="198"/>
                  </a:cubicBezTo>
                  <a:cubicBezTo>
                    <a:pt x="36" y="197"/>
                    <a:pt x="37" y="197"/>
                    <a:pt x="38" y="197"/>
                  </a:cubicBezTo>
                  <a:cubicBezTo>
                    <a:pt x="39" y="197"/>
                    <a:pt x="39" y="198"/>
                    <a:pt x="39" y="198"/>
                  </a:cubicBezTo>
                  <a:close/>
                  <a:moveTo>
                    <a:pt x="32" y="201"/>
                  </a:moveTo>
                  <a:cubicBezTo>
                    <a:pt x="31" y="202"/>
                    <a:pt x="30" y="202"/>
                    <a:pt x="29" y="202"/>
                  </a:cubicBezTo>
                  <a:cubicBezTo>
                    <a:pt x="29" y="201"/>
                    <a:pt x="29" y="201"/>
                    <a:pt x="29" y="200"/>
                  </a:cubicBezTo>
                  <a:cubicBezTo>
                    <a:pt x="29" y="200"/>
                    <a:pt x="30" y="200"/>
                    <a:pt x="30" y="200"/>
                  </a:cubicBezTo>
                  <a:cubicBezTo>
                    <a:pt x="31" y="200"/>
                    <a:pt x="31" y="200"/>
                    <a:pt x="32" y="200"/>
                  </a:cubicBezTo>
                  <a:cubicBezTo>
                    <a:pt x="32" y="201"/>
                    <a:pt x="32" y="201"/>
                    <a:pt x="32" y="201"/>
                  </a:cubicBezTo>
                  <a:close/>
                  <a:moveTo>
                    <a:pt x="28" y="202"/>
                  </a:moveTo>
                  <a:cubicBezTo>
                    <a:pt x="28" y="202"/>
                    <a:pt x="28" y="202"/>
                    <a:pt x="28" y="202"/>
                  </a:cubicBezTo>
                  <a:cubicBezTo>
                    <a:pt x="28" y="202"/>
                    <a:pt x="28" y="202"/>
                    <a:pt x="28" y="203"/>
                  </a:cubicBezTo>
                  <a:cubicBezTo>
                    <a:pt x="27" y="203"/>
                    <a:pt x="27" y="203"/>
                    <a:pt x="27" y="203"/>
                  </a:cubicBezTo>
                  <a:cubicBezTo>
                    <a:pt x="27" y="204"/>
                    <a:pt x="26" y="204"/>
                    <a:pt x="26" y="204"/>
                  </a:cubicBezTo>
                  <a:cubicBezTo>
                    <a:pt x="26" y="204"/>
                    <a:pt x="26" y="204"/>
                    <a:pt x="26" y="204"/>
                  </a:cubicBezTo>
                  <a:cubicBezTo>
                    <a:pt x="26" y="203"/>
                    <a:pt x="26" y="203"/>
                    <a:pt x="26" y="203"/>
                  </a:cubicBezTo>
                  <a:cubicBezTo>
                    <a:pt x="26" y="202"/>
                    <a:pt x="26" y="202"/>
                    <a:pt x="27" y="201"/>
                  </a:cubicBezTo>
                  <a:cubicBezTo>
                    <a:pt x="27" y="201"/>
                    <a:pt x="28" y="201"/>
                    <a:pt x="28" y="202"/>
                  </a:cubicBezTo>
                  <a:close/>
                  <a:moveTo>
                    <a:pt x="133" y="204"/>
                  </a:moveTo>
                  <a:cubicBezTo>
                    <a:pt x="133" y="204"/>
                    <a:pt x="133" y="204"/>
                    <a:pt x="132" y="205"/>
                  </a:cubicBezTo>
                  <a:lnTo>
                    <a:pt x="131" y="205"/>
                  </a:lnTo>
                  <a:cubicBezTo>
                    <a:pt x="131" y="204"/>
                    <a:pt x="131" y="204"/>
                    <a:pt x="131" y="204"/>
                  </a:cubicBezTo>
                  <a:cubicBezTo>
                    <a:pt x="132" y="203"/>
                    <a:pt x="133" y="203"/>
                    <a:pt x="133" y="204"/>
                  </a:cubicBezTo>
                  <a:close/>
                  <a:moveTo>
                    <a:pt x="135" y="204"/>
                  </a:moveTo>
                  <a:cubicBezTo>
                    <a:pt x="135" y="204"/>
                    <a:pt x="135" y="204"/>
                    <a:pt x="134" y="204"/>
                  </a:cubicBezTo>
                  <a:cubicBezTo>
                    <a:pt x="134" y="204"/>
                    <a:pt x="134" y="203"/>
                    <a:pt x="134" y="203"/>
                  </a:cubicBezTo>
                  <a:cubicBezTo>
                    <a:pt x="135" y="203"/>
                    <a:pt x="135" y="203"/>
                    <a:pt x="135" y="204"/>
                  </a:cubicBezTo>
                  <a:cubicBezTo>
                    <a:pt x="135" y="204"/>
                    <a:pt x="135" y="204"/>
                    <a:pt x="135" y="204"/>
                  </a:cubicBezTo>
                  <a:close/>
                  <a:moveTo>
                    <a:pt x="24" y="205"/>
                  </a:moveTo>
                  <a:cubicBezTo>
                    <a:pt x="24" y="205"/>
                    <a:pt x="23" y="205"/>
                    <a:pt x="23" y="204"/>
                  </a:cubicBezTo>
                  <a:cubicBezTo>
                    <a:pt x="23" y="204"/>
                    <a:pt x="24" y="204"/>
                    <a:pt x="24" y="204"/>
                  </a:cubicBezTo>
                  <a:cubicBezTo>
                    <a:pt x="24" y="204"/>
                    <a:pt x="24" y="205"/>
                    <a:pt x="24" y="205"/>
                  </a:cubicBezTo>
                  <a:close/>
                  <a:moveTo>
                    <a:pt x="123" y="205"/>
                  </a:moveTo>
                  <a:cubicBezTo>
                    <a:pt x="123" y="205"/>
                    <a:pt x="123" y="205"/>
                    <a:pt x="123" y="205"/>
                  </a:cubicBezTo>
                  <a:cubicBezTo>
                    <a:pt x="122" y="205"/>
                    <a:pt x="122" y="205"/>
                    <a:pt x="122" y="205"/>
                  </a:cubicBezTo>
                  <a:cubicBezTo>
                    <a:pt x="122" y="205"/>
                    <a:pt x="122" y="205"/>
                    <a:pt x="123" y="204"/>
                  </a:cubicBezTo>
                  <a:cubicBezTo>
                    <a:pt x="123" y="204"/>
                    <a:pt x="123" y="204"/>
                    <a:pt x="123" y="205"/>
                  </a:cubicBezTo>
                  <a:close/>
                  <a:moveTo>
                    <a:pt x="103" y="212"/>
                  </a:moveTo>
                  <a:lnTo>
                    <a:pt x="104" y="212"/>
                  </a:lnTo>
                  <a:lnTo>
                    <a:pt x="104" y="212"/>
                  </a:lnTo>
                  <a:cubicBezTo>
                    <a:pt x="104" y="211"/>
                    <a:pt x="104" y="211"/>
                    <a:pt x="104" y="211"/>
                  </a:cubicBezTo>
                  <a:cubicBezTo>
                    <a:pt x="104" y="211"/>
                    <a:pt x="104" y="211"/>
                    <a:pt x="104" y="211"/>
                  </a:cubicBezTo>
                  <a:cubicBezTo>
                    <a:pt x="103" y="211"/>
                    <a:pt x="103" y="211"/>
                    <a:pt x="103" y="211"/>
                  </a:cubicBezTo>
                  <a:cubicBezTo>
                    <a:pt x="103" y="211"/>
                    <a:pt x="103" y="212"/>
                    <a:pt x="103" y="212"/>
                  </a:cubicBezTo>
                  <a:close/>
                  <a:moveTo>
                    <a:pt x="11" y="211"/>
                  </a:moveTo>
                  <a:cubicBezTo>
                    <a:pt x="11" y="211"/>
                    <a:pt x="11" y="211"/>
                    <a:pt x="11" y="211"/>
                  </a:cubicBezTo>
                  <a:cubicBezTo>
                    <a:pt x="11" y="210"/>
                    <a:pt x="11" y="210"/>
                    <a:pt x="10" y="210"/>
                  </a:cubicBezTo>
                  <a:cubicBezTo>
                    <a:pt x="10" y="211"/>
                    <a:pt x="10" y="211"/>
                    <a:pt x="10" y="211"/>
                  </a:cubicBezTo>
                  <a:cubicBezTo>
                    <a:pt x="10" y="211"/>
                    <a:pt x="10" y="211"/>
                    <a:pt x="11" y="211"/>
                  </a:cubicBezTo>
                  <a:close/>
                  <a:moveTo>
                    <a:pt x="5" y="211"/>
                  </a:moveTo>
                  <a:cubicBezTo>
                    <a:pt x="5" y="211"/>
                    <a:pt x="5" y="211"/>
                    <a:pt x="6" y="212"/>
                  </a:cubicBezTo>
                  <a:cubicBezTo>
                    <a:pt x="6" y="212"/>
                    <a:pt x="7" y="212"/>
                    <a:pt x="7" y="211"/>
                  </a:cubicBezTo>
                  <a:cubicBezTo>
                    <a:pt x="7" y="211"/>
                    <a:pt x="6" y="211"/>
                    <a:pt x="6" y="210"/>
                  </a:cubicBezTo>
                  <a:cubicBezTo>
                    <a:pt x="5" y="210"/>
                    <a:pt x="5" y="210"/>
                    <a:pt x="5" y="211"/>
                  </a:cubicBezTo>
                  <a:close/>
                  <a:moveTo>
                    <a:pt x="129" y="209"/>
                  </a:moveTo>
                  <a:cubicBezTo>
                    <a:pt x="129" y="208"/>
                    <a:pt x="129" y="208"/>
                    <a:pt x="129" y="208"/>
                  </a:cubicBezTo>
                  <a:cubicBezTo>
                    <a:pt x="128" y="209"/>
                    <a:pt x="128" y="209"/>
                    <a:pt x="128" y="209"/>
                  </a:cubicBezTo>
                  <a:cubicBezTo>
                    <a:pt x="127" y="209"/>
                    <a:pt x="127" y="208"/>
                    <a:pt x="127" y="208"/>
                  </a:cubicBezTo>
                  <a:cubicBezTo>
                    <a:pt x="127" y="208"/>
                    <a:pt x="127" y="208"/>
                    <a:pt x="126" y="208"/>
                  </a:cubicBezTo>
                  <a:cubicBezTo>
                    <a:pt x="126" y="208"/>
                    <a:pt x="126" y="208"/>
                    <a:pt x="126" y="208"/>
                  </a:cubicBezTo>
                  <a:cubicBezTo>
                    <a:pt x="126" y="208"/>
                    <a:pt x="126" y="209"/>
                    <a:pt x="126" y="209"/>
                  </a:cubicBezTo>
                  <a:cubicBezTo>
                    <a:pt x="126" y="209"/>
                    <a:pt x="126" y="209"/>
                    <a:pt x="126" y="210"/>
                  </a:cubicBezTo>
                  <a:cubicBezTo>
                    <a:pt x="127" y="210"/>
                    <a:pt x="127" y="210"/>
                    <a:pt x="127" y="210"/>
                  </a:cubicBezTo>
                  <a:cubicBezTo>
                    <a:pt x="127" y="210"/>
                    <a:pt x="128" y="210"/>
                    <a:pt x="128" y="210"/>
                  </a:cubicBezTo>
                  <a:cubicBezTo>
                    <a:pt x="128" y="210"/>
                    <a:pt x="128" y="210"/>
                    <a:pt x="129" y="210"/>
                  </a:cubicBezTo>
                  <a:cubicBezTo>
                    <a:pt x="129" y="210"/>
                    <a:pt x="129" y="210"/>
                    <a:pt x="129" y="209"/>
                  </a:cubicBezTo>
                  <a:close/>
                  <a:moveTo>
                    <a:pt x="130" y="208"/>
                  </a:moveTo>
                  <a:cubicBezTo>
                    <a:pt x="131" y="208"/>
                    <a:pt x="131" y="208"/>
                    <a:pt x="131" y="208"/>
                  </a:cubicBezTo>
                  <a:cubicBezTo>
                    <a:pt x="131" y="207"/>
                    <a:pt x="131" y="207"/>
                    <a:pt x="131" y="207"/>
                  </a:cubicBezTo>
                  <a:cubicBezTo>
                    <a:pt x="131" y="207"/>
                    <a:pt x="131" y="207"/>
                    <a:pt x="131" y="207"/>
                  </a:cubicBezTo>
                  <a:cubicBezTo>
                    <a:pt x="130" y="207"/>
                    <a:pt x="130" y="207"/>
                    <a:pt x="130" y="208"/>
                  </a:cubicBezTo>
                  <a:close/>
                  <a:moveTo>
                    <a:pt x="56" y="207"/>
                  </a:moveTo>
                  <a:cubicBezTo>
                    <a:pt x="56" y="208"/>
                    <a:pt x="57" y="208"/>
                    <a:pt x="57" y="207"/>
                  </a:cubicBezTo>
                  <a:cubicBezTo>
                    <a:pt x="57" y="207"/>
                    <a:pt x="57" y="206"/>
                    <a:pt x="57" y="206"/>
                  </a:cubicBezTo>
                  <a:cubicBezTo>
                    <a:pt x="56" y="206"/>
                    <a:pt x="56" y="206"/>
                    <a:pt x="56" y="206"/>
                  </a:cubicBezTo>
                  <a:cubicBezTo>
                    <a:pt x="56" y="207"/>
                    <a:pt x="56" y="207"/>
                    <a:pt x="56" y="207"/>
                  </a:cubicBezTo>
                  <a:close/>
                  <a:moveTo>
                    <a:pt x="25" y="206"/>
                  </a:moveTo>
                  <a:cubicBezTo>
                    <a:pt x="25" y="206"/>
                    <a:pt x="25" y="206"/>
                    <a:pt x="25" y="206"/>
                  </a:cubicBezTo>
                  <a:cubicBezTo>
                    <a:pt x="25" y="207"/>
                    <a:pt x="25" y="207"/>
                    <a:pt x="26" y="206"/>
                  </a:cubicBezTo>
                  <a:cubicBezTo>
                    <a:pt x="26" y="206"/>
                    <a:pt x="26" y="206"/>
                    <a:pt x="25" y="206"/>
                  </a:cubicBezTo>
                  <a:cubicBezTo>
                    <a:pt x="25" y="206"/>
                    <a:pt x="25" y="206"/>
                    <a:pt x="25" y="206"/>
                  </a:cubicBezTo>
                  <a:close/>
                  <a:moveTo>
                    <a:pt x="112" y="207"/>
                  </a:moveTo>
                  <a:cubicBezTo>
                    <a:pt x="111" y="207"/>
                    <a:pt x="111" y="207"/>
                    <a:pt x="110" y="207"/>
                  </a:cubicBezTo>
                  <a:cubicBezTo>
                    <a:pt x="110" y="208"/>
                    <a:pt x="110" y="208"/>
                    <a:pt x="110" y="208"/>
                  </a:cubicBezTo>
                  <a:cubicBezTo>
                    <a:pt x="110" y="209"/>
                    <a:pt x="110" y="209"/>
                    <a:pt x="110" y="209"/>
                  </a:cubicBezTo>
                  <a:cubicBezTo>
                    <a:pt x="111" y="209"/>
                    <a:pt x="111" y="209"/>
                    <a:pt x="112" y="209"/>
                  </a:cubicBezTo>
                  <a:cubicBezTo>
                    <a:pt x="112" y="209"/>
                    <a:pt x="113" y="208"/>
                    <a:pt x="113" y="208"/>
                  </a:cubicBezTo>
                  <a:cubicBezTo>
                    <a:pt x="113" y="208"/>
                    <a:pt x="113" y="208"/>
                    <a:pt x="113" y="208"/>
                  </a:cubicBezTo>
                  <a:cubicBezTo>
                    <a:pt x="113" y="207"/>
                    <a:pt x="113" y="207"/>
                    <a:pt x="113" y="207"/>
                  </a:cubicBezTo>
                  <a:cubicBezTo>
                    <a:pt x="113" y="207"/>
                    <a:pt x="113" y="207"/>
                    <a:pt x="114" y="206"/>
                  </a:cubicBezTo>
                  <a:cubicBezTo>
                    <a:pt x="114" y="206"/>
                    <a:pt x="114" y="206"/>
                    <a:pt x="114" y="206"/>
                  </a:cubicBezTo>
                  <a:cubicBezTo>
                    <a:pt x="113" y="206"/>
                    <a:pt x="113" y="206"/>
                    <a:pt x="113" y="206"/>
                  </a:cubicBezTo>
                  <a:cubicBezTo>
                    <a:pt x="112" y="206"/>
                    <a:pt x="112" y="206"/>
                    <a:pt x="112" y="207"/>
                  </a:cubicBezTo>
                  <a:close/>
                  <a:moveTo>
                    <a:pt x="129" y="206"/>
                  </a:moveTo>
                  <a:cubicBezTo>
                    <a:pt x="129" y="206"/>
                    <a:pt x="128" y="206"/>
                    <a:pt x="128" y="206"/>
                  </a:cubicBezTo>
                  <a:cubicBezTo>
                    <a:pt x="128" y="206"/>
                    <a:pt x="127" y="207"/>
                    <a:pt x="127" y="207"/>
                  </a:cubicBezTo>
                  <a:cubicBezTo>
                    <a:pt x="127" y="207"/>
                    <a:pt x="128" y="207"/>
                    <a:pt x="128" y="207"/>
                  </a:cubicBezTo>
                  <a:cubicBezTo>
                    <a:pt x="129" y="207"/>
                    <a:pt x="129" y="207"/>
                    <a:pt x="130" y="207"/>
                  </a:cubicBezTo>
                  <a:cubicBezTo>
                    <a:pt x="130" y="207"/>
                    <a:pt x="130" y="206"/>
                    <a:pt x="129" y="206"/>
                  </a:cubicBezTo>
                  <a:cubicBezTo>
                    <a:pt x="129" y="206"/>
                    <a:pt x="129" y="206"/>
                    <a:pt x="129" y="206"/>
                  </a:cubicBezTo>
                  <a:close/>
                  <a:moveTo>
                    <a:pt x="131" y="205"/>
                  </a:moveTo>
                  <a:cubicBezTo>
                    <a:pt x="131" y="206"/>
                    <a:pt x="132" y="206"/>
                    <a:pt x="132" y="206"/>
                  </a:cubicBezTo>
                  <a:cubicBezTo>
                    <a:pt x="133" y="206"/>
                    <a:pt x="133" y="206"/>
                    <a:pt x="133" y="205"/>
                  </a:cubicBezTo>
                  <a:cubicBezTo>
                    <a:pt x="132" y="205"/>
                    <a:pt x="132" y="205"/>
                    <a:pt x="131" y="205"/>
                  </a:cubicBezTo>
                  <a:close/>
                  <a:moveTo>
                    <a:pt x="6" y="205"/>
                  </a:moveTo>
                  <a:cubicBezTo>
                    <a:pt x="5" y="205"/>
                    <a:pt x="5" y="205"/>
                    <a:pt x="4" y="205"/>
                  </a:cubicBezTo>
                  <a:cubicBezTo>
                    <a:pt x="4" y="205"/>
                    <a:pt x="3" y="206"/>
                    <a:pt x="3" y="207"/>
                  </a:cubicBezTo>
                  <a:cubicBezTo>
                    <a:pt x="4" y="207"/>
                    <a:pt x="4" y="207"/>
                    <a:pt x="5" y="207"/>
                  </a:cubicBezTo>
                  <a:cubicBezTo>
                    <a:pt x="5" y="206"/>
                    <a:pt x="6" y="206"/>
                    <a:pt x="6" y="205"/>
                  </a:cubicBezTo>
                  <a:close/>
                  <a:moveTo>
                    <a:pt x="21" y="205"/>
                  </a:moveTo>
                  <a:cubicBezTo>
                    <a:pt x="21" y="205"/>
                    <a:pt x="21" y="205"/>
                    <a:pt x="21" y="205"/>
                  </a:cubicBezTo>
                  <a:cubicBezTo>
                    <a:pt x="21" y="204"/>
                    <a:pt x="21" y="204"/>
                    <a:pt x="21" y="205"/>
                  </a:cubicBezTo>
                  <a:close/>
                  <a:moveTo>
                    <a:pt x="125" y="203"/>
                  </a:moveTo>
                  <a:cubicBezTo>
                    <a:pt x="125" y="204"/>
                    <a:pt x="124" y="204"/>
                    <a:pt x="124" y="204"/>
                  </a:cubicBezTo>
                  <a:cubicBezTo>
                    <a:pt x="124" y="205"/>
                    <a:pt x="123" y="205"/>
                    <a:pt x="124" y="206"/>
                  </a:cubicBezTo>
                  <a:cubicBezTo>
                    <a:pt x="124" y="206"/>
                    <a:pt x="124" y="206"/>
                    <a:pt x="125" y="206"/>
                  </a:cubicBezTo>
                  <a:cubicBezTo>
                    <a:pt x="125" y="206"/>
                    <a:pt x="125" y="206"/>
                    <a:pt x="126" y="205"/>
                  </a:cubicBezTo>
                  <a:cubicBezTo>
                    <a:pt x="126" y="205"/>
                    <a:pt x="126" y="205"/>
                    <a:pt x="126" y="204"/>
                  </a:cubicBezTo>
                  <a:cubicBezTo>
                    <a:pt x="126" y="204"/>
                    <a:pt x="126" y="203"/>
                    <a:pt x="125" y="203"/>
                  </a:cubicBezTo>
                  <a:close/>
                  <a:moveTo>
                    <a:pt x="98" y="204"/>
                  </a:moveTo>
                  <a:cubicBezTo>
                    <a:pt x="98" y="204"/>
                    <a:pt x="98" y="203"/>
                    <a:pt x="98" y="203"/>
                  </a:cubicBezTo>
                  <a:cubicBezTo>
                    <a:pt x="98" y="202"/>
                    <a:pt x="98" y="202"/>
                    <a:pt x="97" y="202"/>
                  </a:cubicBezTo>
                  <a:cubicBezTo>
                    <a:pt x="97" y="203"/>
                    <a:pt x="97" y="203"/>
                    <a:pt x="97" y="203"/>
                  </a:cubicBezTo>
                  <a:cubicBezTo>
                    <a:pt x="97" y="204"/>
                    <a:pt x="97" y="204"/>
                    <a:pt x="97" y="205"/>
                  </a:cubicBezTo>
                  <a:cubicBezTo>
                    <a:pt x="97" y="205"/>
                    <a:pt x="97" y="205"/>
                    <a:pt x="97" y="205"/>
                  </a:cubicBezTo>
                  <a:cubicBezTo>
                    <a:pt x="96" y="205"/>
                    <a:pt x="96" y="205"/>
                    <a:pt x="96" y="204"/>
                  </a:cubicBezTo>
                  <a:cubicBezTo>
                    <a:pt x="96" y="204"/>
                    <a:pt x="96" y="204"/>
                    <a:pt x="96" y="204"/>
                  </a:cubicBezTo>
                  <a:cubicBezTo>
                    <a:pt x="96" y="204"/>
                    <a:pt x="96" y="203"/>
                    <a:pt x="96" y="203"/>
                  </a:cubicBezTo>
                  <a:cubicBezTo>
                    <a:pt x="95" y="203"/>
                    <a:pt x="95" y="203"/>
                    <a:pt x="95" y="204"/>
                  </a:cubicBezTo>
                  <a:cubicBezTo>
                    <a:pt x="95" y="204"/>
                    <a:pt x="95" y="204"/>
                    <a:pt x="95" y="205"/>
                  </a:cubicBezTo>
                  <a:cubicBezTo>
                    <a:pt x="95" y="205"/>
                    <a:pt x="95" y="206"/>
                    <a:pt x="96" y="206"/>
                  </a:cubicBezTo>
                  <a:cubicBezTo>
                    <a:pt x="96" y="206"/>
                    <a:pt x="96" y="206"/>
                    <a:pt x="96" y="206"/>
                  </a:cubicBezTo>
                  <a:cubicBezTo>
                    <a:pt x="97" y="206"/>
                    <a:pt x="97" y="206"/>
                    <a:pt x="97" y="206"/>
                  </a:cubicBezTo>
                  <a:cubicBezTo>
                    <a:pt x="98" y="206"/>
                    <a:pt x="98" y="206"/>
                    <a:pt x="98" y="206"/>
                  </a:cubicBezTo>
                  <a:cubicBezTo>
                    <a:pt x="98" y="206"/>
                    <a:pt x="99" y="206"/>
                    <a:pt x="99" y="206"/>
                  </a:cubicBezTo>
                  <a:cubicBezTo>
                    <a:pt x="99" y="206"/>
                    <a:pt x="99" y="207"/>
                    <a:pt x="99" y="207"/>
                  </a:cubicBezTo>
                  <a:cubicBezTo>
                    <a:pt x="99" y="207"/>
                    <a:pt x="100" y="206"/>
                    <a:pt x="100" y="206"/>
                  </a:cubicBezTo>
                  <a:cubicBezTo>
                    <a:pt x="100" y="206"/>
                    <a:pt x="99" y="206"/>
                    <a:pt x="99" y="205"/>
                  </a:cubicBezTo>
                  <a:cubicBezTo>
                    <a:pt x="99" y="205"/>
                    <a:pt x="99" y="205"/>
                    <a:pt x="99" y="205"/>
                  </a:cubicBezTo>
                  <a:cubicBezTo>
                    <a:pt x="99" y="205"/>
                    <a:pt x="98" y="204"/>
                    <a:pt x="98" y="204"/>
                  </a:cubicBezTo>
                  <a:close/>
                  <a:moveTo>
                    <a:pt x="136" y="204"/>
                  </a:moveTo>
                  <a:cubicBezTo>
                    <a:pt x="136" y="204"/>
                    <a:pt x="137" y="204"/>
                    <a:pt x="137" y="204"/>
                  </a:cubicBezTo>
                  <a:cubicBezTo>
                    <a:pt x="138" y="204"/>
                    <a:pt x="138" y="204"/>
                    <a:pt x="138" y="203"/>
                  </a:cubicBezTo>
                  <a:cubicBezTo>
                    <a:pt x="137" y="203"/>
                    <a:pt x="137" y="203"/>
                    <a:pt x="137" y="203"/>
                  </a:cubicBezTo>
                  <a:cubicBezTo>
                    <a:pt x="136" y="203"/>
                    <a:pt x="136" y="203"/>
                    <a:pt x="136" y="203"/>
                  </a:cubicBezTo>
                  <a:cubicBezTo>
                    <a:pt x="135" y="203"/>
                    <a:pt x="135" y="203"/>
                    <a:pt x="135" y="202"/>
                  </a:cubicBezTo>
                  <a:cubicBezTo>
                    <a:pt x="134" y="202"/>
                    <a:pt x="134" y="202"/>
                    <a:pt x="134" y="202"/>
                  </a:cubicBezTo>
                  <a:cubicBezTo>
                    <a:pt x="133" y="202"/>
                    <a:pt x="133" y="202"/>
                    <a:pt x="133" y="203"/>
                  </a:cubicBezTo>
                  <a:cubicBezTo>
                    <a:pt x="134" y="203"/>
                    <a:pt x="134" y="203"/>
                    <a:pt x="134" y="204"/>
                  </a:cubicBezTo>
                  <a:cubicBezTo>
                    <a:pt x="134" y="204"/>
                    <a:pt x="134" y="204"/>
                    <a:pt x="134" y="204"/>
                  </a:cubicBezTo>
                  <a:cubicBezTo>
                    <a:pt x="135" y="204"/>
                    <a:pt x="135" y="204"/>
                    <a:pt x="136" y="204"/>
                  </a:cubicBezTo>
                  <a:close/>
                  <a:moveTo>
                    <a:pt x="116" y="202"/>
                  </a:moveTo>
                  <a:cubicBezTo>
                    <a:pt x="116" y="202"/>
                    <a:pt x="116" y="202"/>
                    <a:pt x="115" y="202"/>
                  </a:cubicBezTo>
                  <a:cubicBezTo>
                    <a:pt x="114" y="202"/>
                    <a:pt x="114" y="202"/>
                    <a:pt x="114" y="202"/>
                  </a:cubicBezTo>
                  <a:cubicBezTo>
                    <a:pt x="113" y="202"/>
                    <a:pt x="113" y="202"/>
                    <a:pt x="113" y="203"/>
                  </a:cubicBezTo>
                  <a:cubicBezTo>
                    <a:pt x="113" y="203"/>
                    <a:pt x="113" y="203"/>
                    <a:pt x="113" y="203"/>
                  </a:cubicBezTo>
                  <a:cubicBezTo>
                    <a:pt x="112" y="203"/>
                    <a:pt x="112" y="203"/>
                    <a:pt x="111" y="203"/>
                  </a:cubicBezTo>
                  <a:cubicBezTo>
                    <a:pt x="111" y="204"/>
                    <a:pt x="111" y="204"/>
                    <a:pt x="111" y="204"/>
                  </a:cubicBezTo>
                  <a:cubicBezTo>
                    <a:pt x="110" y="204"/>
                    <a:pt x="110" y="205"/>
                    <a:pt x="111" y="205"/>
                  </a:cubicBezTo>
                  <a:cubicBezTo>
                    <a:pt x="111" y="205"/>
                    <a:pt x="112" y="205"/>
                    <a:pt x="112" y="205"/>
                  </a:cubicBezTo>
                  <a:cubicBezTo>
                    <a:pt x="112" y="205"/>
                    <a:pt x="112" y="204"/>
                    <a:pt x="113" y="204"/>
                  </a:cubicBezTo>
                  <a:cubicBezTo>
                    <a:pt x="113" y="204"/>
                    <a:pt x="114" y="204"/>
                    <a:pt x="114" y="203"/>
                  </a:cubicBezTo>
                  <a:cubicBezTo>
                    <a:pt x="115" y="203"/>
                    <a:pt x="115" y="203"/>
                    <a:pt x="116" y="204"/>
                  </a:cubicBezTo>
                  <a:cubicBezTo>
                    <a:pt x="116" y="204"/>
                    <a:pt x="116" y="204"/>
                    <a:pt x="116" y="205"/>
                  </a:cubicBezTo>
                  <a:cubicBezTo>
                    <a:pt x="116" y="205"/>
                    <a:pt x="116" y="205"/>
                    <a:pt x="116" y="205"/>
                  </a:cubicBezTo>
                  <a:cubicBezTo>
                    <a:pt x="116" y="206"/>
                    <a:pt x="116" y="206"/>
                    <a:pt x="116" y="206"/>
                  </a:cubicBezTo>
                  <a:cubicBezTo>
                    <a:pt x="117" y="207"/>
                    <a:pt x="117" y="207"/>
                    <a:pt x="117" y="207"/>
                  </a:cubicBezTo>
                  <a:cubicBezTo>
                    <a:pt x="118" y="207"/>
                    <a:pt x="118" y="207"/>
                    <a:pt x="119" y="206"/>
                  </a:cubicBezTo>
                  <a:cubicBezTo>
                    <a:pt x="119" y="205"/>
                    <a:pt x="119" y="205"/>
                    <a:pt x="120" y="205"/>
                  </a:cubicBezTo>
                  <a:cubicBezTo>
                    <a:pt x="120" y="205"/>
                    <a:pt x="120" y="204"/>
                    <a:pt x="120" y="204"/>
                  </a:cubicBezTo>
                  <a:cubicBezTo>
                    <a:pt x="120" y="204"/>
                    <a:pt x="120" y="204"/>
                    <a:pt x="121" y="204"/>
                  </a:cubicBezTo>
                  <a:cubicBezTo>
                    <a:pt x="121" y="204"/>
                    <a:pt x="121" y="204"/>
                    <a:pt x="121" y="205"/>
                  </a:cubicBezTo>
                  <a:cubicBezTo>
                    <a:pt x="121" y="205"/>
                    <a:pt x="121" y="205"/>
                    <a:pt x="121" y="205"/>
                  </a:cubicBezTo>
                  <a:cubicBezTo>
                    <a:pt x="120" y="206"/>
                    <a:pt x="121" y="207"/>
                    <a:pt x="122" y="207"/>
                  </a:cubicBezTo>
                  <a:cubicBezTo>
                    <a:pt x="123" y="207"/>
                    <a:pt x="123" y="206"/>
                    <a:pt x="122" y="205"/>
                  </a:cubicBezTo>
                  <a:cubicBezTo>
                    <a:pt x="123" y="205"/>
                    <a:pt x="123" y="204"/>
                    <a:pt x="123" y="204"/>
                  </a:cubicBezTo>
                  <a:cubicBezTo>
                    <a:pt x="123" y="203"/>
                    <a:pt x="123" y="203"/>
                    <a:pt x="123" y="202"/>
                  </a:cubicBezTo>
                  <a:cubicBezTo>
                    <a:pt x="122" y="202"/>
                    <a:pt x="122" y="202"/>
                    <a:pt x="122" y="202"/>
                  </a:cubicBezTo>
                  <a:cubicBezTo>
                    <a:pt x="121" y="202"/>
                    <a:pt x="121" y="202"/>
                    <a:pt x="121" y="202"/>
                  </a:cubicBezTo>
                  <a:cubicBezTo>
                    <a:pt x="120" y="202"/>
                    <a:pt x="120" y="202"/>
                    <a:pt x="121" y="203"/>
                  </a:cubicBezTo>
                  <a:cubicBezTo>
                    <a:pt x="121" y="203"/>
                    <a:pt x="121" y="203"/>
                    <a:pt x="120" y="203"/>
                  </a:cubicBezTo>
                  <a:cubicBezTo>
                    <a:pt x="120" y="203"/>
                    <a:pt x="120" y="203"/>
                    <a:pt x="120" y="203"/>
                  </a:cubicBezTo>
                  <a:cubicBezTo>
                    <a:pt x="120" y="203"/>
                    <a:pt x="119" y="203"/>
                    <a:pt x="119" y="203"/>
                  </a:cubicBezTo>
                  <a:cubicBezTo>
                    <a:pt x="119" y="203"/>
                    <a:pt x="118" y="204"/>
                    <a:pt x="118" y="204"/>
                  </a:cubicBezTo>
                  <a:cubicBezTo>
                    <a:pt x="118" y="205"/>
                    <a:pt x="117" y="205"/>
                    <a:pt x="117" y="205"/>
                  </a:cubicBezTo>
                  <a:cubicBezTo>
                    <a:pt x="117" y="205"/>
                    <a:pt x="116" y="205"/>
                    <a:pt x="116" y="204"/>
                  </a:cubicBezTo>
                  <a:cubicBezTo>
                    <a:pt x="116" y="204"/>
                    <a:pt x="116" y="203"/>
                    <a:pt x="117" y="203"/>
                  </a:cubicBezTo>
                  <a:cubicBezTo>
                    <a:pt x="117" y="203"/>
                    <a:pt x="117" y="203"/>
                    <a:pt x="117" y="203"/>
                  </a:cubicBezTo>
                  <a:cubicBezTo>
                    <a:pt x="118" y="203"/>
                    <a:pt x="118" y="203"/>
                    <a:pt x="118" y="203"/>
                  </a:cubicBezTo>
                  <a:cubicBezTo>
                    <a:pt x="118" y="202"/>
                    <a:pt x="118" y="202"/>
                    <a:pt x="117" y="202"/>
                  </a:cubicBezTo>
                  <a:cubicBezTo>
                    <a:pt x="117" y="202"/>
                    <a:pt x="117" y="202"/>
                    <a:pt x="116" y="202"/>
                  </a:cubicBezTo>
                  <a:close/>
                  <a:moveTo>
                    <a:pt x="128" y="201"/>
                  </a:moveTo>
                  <a:cubicBezTo>
                    <a:pt x="127" y="202"/>
                    <a:pt x="127" y="202"/>
                    <a:pt x="127" y="203"/>
                  </a:cubicBezTo>
                  <a:cubicBezTo>
                    <a:pt x="128" y="203"/>
                    <a:pt x="128" y="203"/>
                    <a:pt x="128" y="203"/>
                  </a:cubicBezTo>
                  <a:cubicBezTo>
                    <a:pt x="129" y="204"/>
                    <a:pt x="129" y="204"/>
                    <a:pt x="130" y="204"/>
                  </a:cubicBezTo>
                  <a:cubicBezTo>
                    <a:pt x="130" y="203"/>
                    <a:pt x="130" y="203"/>
                    <a:pt x="130" y="202"/>
                  </a:cubicBezTo>
                  <a:cubicBezTo>
                    <a:pt x="129" y="202"/>
                    <a:pt x="129" y="202"/>
                    <a:pt x="129" y="202"/>
                  </a:cubicBezTo>
                  <a:cubicBezTo>
                    <a:pt x="128" y="201"/>
                    <a:pt x="128" y="201"/>
                    <a:pt x="128" y="201"/>
                  </a:cubicBezTo>
                  <a:close/>
                  <a:moveTo>
                    <a:pt x="7" y="203"/>
                  </a:moveTo>
                  <a:cubicBezTo>
                    <a:pt x="7" y="203"/>
                    <a:pt x="7" y="202"/>
                    <a:pt x="7" y="202"/>
                  </a:cubicBezTo>
                  <a:cubicBezTo>
                    <a:pt x="7" y="202"/>
                    <a:pt x="7" y="202"/>
                    <a:pt x="7" y="201"/>
                  </a:cubicBezTo>
                  <a:cubicBezTo>
                    <a:pt x="7" y="201"/>
                    <a:pt x="7" y="201"/>
                    <a:pt x="6" y="201"/>
                  </a:cubicBezTo>
                  <a:cubicBezTo>
                    <a:pt x="6" y="201"/>
                    <a:pt x="6" y="201"/>
                    <a:pt x="6" y="202"/>
                  </a:cubicBezTo>
                  <a:cubicBezTo>
                    <a:pt x="6" y="202"/>
                    <a:pt x="6" y="203"/>
                    <a:pt x="7" y="203"/>
                  </a:cubicBezTo>
                  <a:close/>
                  <a:moveTo>
                    <a:pt x="99" y="201"/>
                  </a:moveTo>
                  <a:cubicBezTo>
                    <a:pt x="99" y="201"/>
                    <a:pt x="99" y="201"/>
                    <a:pt x="99" y="202"/>
                  </a:cubicBezTo>
                  <a:cubicBezTo>
                    <a:pt x="99" y="202"/>
                    <a:pt x="99" y="202"/>
                    <a:pt x="99" y="202"/>
                  </a:cubicBezTo>
                  <a:cubicBezTo>
                    <a:pt x="99" y="202"/>
                    <a:pt x="100" y="202"/>
                    <a:pt x="100" y="202"/>
                  </a:cubicBezTo>
                  <a:cubicBezTo>
                    <a:pt x="100" y="201"/>
                    <a:pt x="100" y="201"/>
                    <a:pt x="100" y="201"/>
                  </a:cubicBezTo>
                  <a:cubicBezTo>
                    <a:pt x="100" y="201"/>
                    <a:pt x="100" y="201"/>
                    <a:pt x="99" y="201"/>
                  </a:cubicBezTo>
                  <a:close/>
                  <a:moveTo>
                    <a:pt x="118" y="200"/>
                  </a:moveTo>
                  <a:cubicBezTo>
                    <a:pt x="119" y="201"/>
                    <a:pt x="119" y="201"/>
                    <a:pt x="119" y="201"/>
                  </a:cubicBezTo>
                  <a:cubicBezTo>
                    <a:pt x="119" y="202"/>
                    <a:pt x="120" y="202"/>
                    <a:pt x="120" y="202"/>
                  </a:cubicBezTo>
                  <a:cubicBezTo>
                    <a:pt x="120" y="201"/>
                    <a:pt x="120" y="201"/>
                    <a:pt x="119" y="200"/>
                  </a:cubicBezTo>
                  <a:cubicBezTo>
                    <a:pt x="119" y="200"/>
                    <a:pt x="119" y="200"/>
                    <a:pt x="118" y="200"/>
                  </a:cubicBezTo>
                  <a:close/>
                  <a:moveTo>
                    <a:pt x="7" y="200"/>
                  </a:moveTo>
                  <a:cubicBezTo>
                    <a:pt x="7" y="200"/>
                    <a:pt x="7" y="200"/>
                    <a:pt x="7" y="200"/>
                  </a:cubicBezTo>
                  <a:cubicBezTo>
                    <a:pt x="7" y="200"/>
                    <a:pt x="7" y="200"/>
                    <a:pt x="7" y="199"/>
                  </a:cubicBezTo>
                  <a:lnTo>
                    <a:pt x="7" y="200"/>
                  </a:lnTo>
                  <a:cubicBezTo>
                    <a:pt x="7" y="200"/>
                    <a:pt x="7" y="200"/>
                    <a:pt x="7" y="200"/>
                  </a:cubicBezTo>
                  <a:cubicBezTo>
                    <a:pt x="7" y="200"/>
                    <a:pt x="7" y="200"/>
                    <a:pt x="7" y="200"/>
                  </a:cubicBezTo>
                  <a:close/>
                  <a:moveTo>
                    <a:pt x="123" y="200"/>
                  </a:moveTo>
                  <a:cubicBezTo>
                    <a:pt x="123" y="201"/>
                    <a:pt x="123" y="201"/>
                    <a:pt x="124" y="201"/>
                  </a:cubicBezTo>
                  <a:cubicBezTo>
                    <a:pt x="125" y="201"/>
                    <a:pt x="125" y="200"/>
                    <a:pt x="125" y="200"/>
                  </a:cubicBezTo>
                  <a:cubicBezTo>
                    <a:pt x="125" y="199"/>
                    <a:pt x="125" y="199"/>
                    <a:pt x="124" y="199"/>
                  </a:cubicBezTo>
                  <a:cubicBezTo>
                    <a:pt x="123" y="199"/>
                    <a:pt x="122" y="200"/>
                    <a:pt x="123" y="200"/>
                  </a:cubicBezTo>
                  <a:close/>
                  <a:moveTo>
                    <a:pt x="91" y="201"/>
                  </a:moveTo>
                  <a:lnTo>
                    <a:pt x="92" y="201"/>
                  </a:lnTo>
                  <a:cubicBezTo>
                    <a:pt x="92" y="201"/>
                    <a:pt x="93" y="201"/>
                    <a:pt x="93" y="200"/>
                  </a:cubicBezTo>
                  <a:cubicBezTo>
                    <a:pt x="93" y="199"/>
                    <a:pt x="93" y="199"/>
                    <a:pt x="92" y="199"/>
                  </a:cubicBezTo>
                  <a:cubicBezTo>
                    <a:pt x="91" y="199"/>
                    <a:pt x="91" y="199"/>
                    <a:pt x="91" y="199"/>
                  </a:cubicBezTo>
                  <a:cubicBezTo>
                    <a:pt x="90" y="199"/>
                    <a:pt x="90" y="199"/>
                    <a:pt x="89" y="199"/>
                  </a:cubicBezTo>
                  <a:cubicBezTo>
                    <a:pt x="89" y="199"/>
                    <a:pt x="89" y="199"/>
                    <a:pt x="88" y="199"/>
                  </a:cubicBezTo>
                  <a:cubicBezTo>
                    <a:pt x="88" y="199"/>
                    <a:pt x="87" y="199"/>
                    <a:pt x="86" y="199"/>
                  </a:cubicBezTo>
                  <a:cubicBezTo>
                    <a:pt x="86" y="199"/>
                    <a:pt x="85" y="199"/>
                    <a:pt x="86" y="200"/>
                  </a:cubicBezTo>
                  <a:cubicBezTo>
                    <a:pt x="86" y="201"/>
                    <a:pt x="87" y="201"/>
                    <a:pt x="88" y="201"/>
                  </a:cubicBezTo>
                  <a:cubicBezTo>
                    <a:pt x="89" y="201"/>
                    <a:pt x="90" y="201"/>
                    <a:pt x="91" y="201"/>
                  </a:cubicBezTo>
                  <a:close/>
                  <a:moveTo>
                    <a:pt x="8" y="198"/>
                  </a:moveTo>
                  <a:cubicBezTo>
                    <a:pt x="8" y="198"/>
                    <a:pt x="8" y="198"/>
                    <a:pt x="9" y="198"/>
                  </a:cubicBezTo>
                  <a:cubicBezTo>
                    <a:pt x="9" y="199"/>
                    <a:pt x="9" y="199"/>
                    <a:pt x="9" y="198"/>
                  </a:cubicBezTo>
                  <a:lnTo>
                    <a:pt x="9" y="198"/>
                  </a:lnTo>
                  <a:cubicBezTo>
                    <a:pt x="9" y="198"/>
                    <a:pt x="9" y="198"/>
                    <a:pt x="8" y="198"/>
                  </a:cubicBezTo>
                  <a:cubicBezTo>
                    <a:pt x="8" y="198"/>
                    <a:pt x="8" y="198"/>
                    <a:pt x="8" y="198"/>
                  </a:cubicBezTo>
                  <a:close/>
                  <a:moveTo>
                    <a:pt x="88" y="198"/>
                  </a:moveTo>
                  <a:cubicBezTo>
                    <a:pt x="88" y="198"/>
                    <a:pt x="88" y="198"/>
                    <a:pt x="89" y="198"/>
                  </a:cubicBezTo>
                  <a:cubicBezTo>
                    <a:pt x="89" y="198"/>
                    <a:pt x="89" y="198"/>
                    <a:pt x="89" y="197"/>
                  </a:cubicBezTo>
                  <a:cubicBezTo>
                    <a:pt x="89" y="197"/>
                    <a:pt x="88" y="197"/>
                    <a:pt x="88" y="197"/>
                  </a:cubicBezTo>
                  <a:cubicBezTo>
                    <a:pt x="88" y="197"/>
                    <a:pt x="88" y="198"/>
                    <a:pt x="88" y="198"/>
                  </a:cubicBezTo>
                  <a:close/>
                  <a:moveTo>
                    <a:pt x="116" y="197"/>
                  </a:moveTo>
                  <a:cubicBezTo>
                    <a:pt x="116" y="197"/>
                    <a:pt x="116" y="198"/>
                    <a:pt x="116" y="198"/>
                  </a:cubicBezTo>
                  <a:cubicBezTo>
                    <a:pt x="115" y="198"/>
                    <a:pt x="114" y="199"/>
                    <a:pt x="114" y="200"/>
                  </a:cubicBezTo>
                  <a:cubicBezTo>
                    <a:pt x="115" y="201"/>
                    <a:pt x="115" y="201"/>
                    <a:pt x="116" y="200"/>
                  </a:cubicBezTo>
                  <a:cubicBezTo>
                    <a:pt x="116" y="200"/>
                    <a:pt x="116" y="200"/>
                    <a:pt x="116" y="199"/>
                  </a:cubicBezTo>
                  <a:cubicBezTo>
                    <a:pt x="116" y="199"/>
                    <a:pt x="116" y="199"/>
                    <a:pt x="116" y="198"/>
                  </a:cubicBezTo>
                  <a:cubicBezTo>
                    <a:pt x="117" y="198"/>
                    <a:pt x="117" y="198"/>
                    <a:pt x="117" y="198"/>
                  </a:cubicBezTo>
                  <a:cubicBezTo>
                    <a:pt x="117" y="199"/>
                    <a:pt x="117" y="199"/>
                    <a:pt x="118" y="199"/>
                  </a:cubicBezTo>
                  <a:cubicBezTo>
                    <a:pt x="118" y="198"/>
                    <a:pt x="118" y="198"/>
                    <a:pt x="118" y="198"/>
                  </a:cubicBezTo>
                  <a:cubicBezTo>
                    <a:pt x="119" y="198"/>
                    <a:pt x="119" y="198"/>
                    <a:pt x="119" y="197"/>
                  </a:cubicBezTo>
                  <a:cubicBezTo>
                    <a:pt x="118" y="197"/>
                    <a:pt x="118" y="197"/>
                    <a:pt x="117" y="197"/>
                  </a:cubicBezTo>
                  <a:cubicBezTo>
                    <a:pt x="117" y="197"/>
                    <a:pt x="116" y="197"/>
                    <a:pt x="116" y="197"/>
                  </a:cubicBezTo>
                  <a:close/>
                  <a:moveTo>
                    <a:pt x="112" y="197"/>
                  </a:moveTo>
                  <a:cubicBezTo>
                    <a:pt x="112" y="197"/>
                    <a:pt x="112" y="196"/>
                    <a:pt x="112" y="196"/>
                  </a:cubicBezTo>
                  <a:cubicBezTo>
                    <a:pt x="112" y="195"/>
                    <a:pt x="112" y="195"/>
                    <a:pt x="111" y="195"/>
                  </a:cubicBezTo>
                  <a:cubicBezTo>
                    <a:pt x="111" y="195"/>
                    <a:pt x="111" y="196"/>
                    <a:pt x="111" y="196"/>
                  </a:cubicBezTo>
                  <a:cubicBezTo>
                    <a:pt x="111" y="196"/>
                    <a:pt x="111" y="196"/>
                    <a:pt x="111" y="197"/>
                  </a:cubicBezTo>
                  <a:cubicBezTo>
                    <a:pt x="111" y="197"/>
                    <a:pt x="111" y="197"/>
                    <a:pt x="112" y="197"/>
                  </a:cubicBezTo>
                  <a:close/>
                  <a:moveTo>
                    <a:pt x="10" y="197"/>
                  </a:moveTo>
                  <a:cubicBezTo>
                    <a:pt x="10" y="198"/>
                    <a:pt x="10" y="198"/>
                    <a:pt x="10" y="198"/>
                  </a:cubicBezTo>
                  <a:cubicBezTo>
                    <a:pt x="11" y="198"/>
                    <a:pt x="11" y="199"/>
                    <a:pt x="11" y="199"/>
                  </a:cubicBezTo>
                  <a:cubicBezTo>
                    <a:pt x="11" y="200"/>
                    <a:pt x="11" y="200"/>
                    <a:pt x="10" y="201"/>
                  </a:cubicBezTo>
                  <a:cubicBezTo>
                    <a:pt x="10" y="200"/>
                    <a:pt x="10" y="200"/>
                    <a:pt x="10" y="200"/>
                  </a:cubicBezTo>
                  <a:cubicBezTo>
                    <a:pt x="10" y="200"/>
                    <a:pt x="10" y="200"/>
                    <a:pt x="10" y="199"/>
                  </a:cubicBezTo>
                  <a:cubicBezTo>
                    <a:pt x="9" y="200"/>
                    <a:pt x="9" y="200"/>
                    <a:pt x="9" y="200"/>
                  </a:cubicBezTo>
                  <a:cubicBezTo>
                    <a:pt x="9" y="201"/>
                    <a:pt x="8" y="201"/>
                    <a:pt x="8" y="202"/>
                  </a:cubicBezTo>
                  <a:cubicBezTo>
                    <a:pt x="9" y="202"/>
                    <a:pt x="9" y="202"/>
                    <a:pt x="9" y="202"/>
                  </a:cubicBezTo>
                  <a:cubicBezTo>
                    <a:pt x="10" y="202"/>
                    <a:pt x="10" y="202"/>
                    <a:pt x="10" y="202"/>
                  </a:cubicBezTo>
                  <a:cubicBezTo>
                    <a:pt x="10" y="202"/>
                    <a:pt x="10" y="202"/>
                    <a:pt x="10" y="203"/>
                  </a:cubicBezTo>
                  <a:cubicBezTo>
                    <a:pt x="11" y="203"/>
                    <a:pt x="11" y="203"/>
                    <a:pt x="11" y="203"/>
                  </a:cubicBezTo>
                  <a:cubicBezTo>
                    <a:pt x="11" y="204"/>
                    <a:pt x="10" y="204"/>
                    <a:pt x="10" y="205"/>
                  </a:cubicBezTo>
                  <a:cubicBezTo>
                    <a:pt x="10" y="205"/>
                    <a:pt x="10" y="206"/>
                    <a:pt x="10" y="206"/>
                  </a:cubicBezTo>
                  <a:cubicBezTo>
                    <a:pt x="10" y="207"/>
                    <a:pt x="11" y="207"/>
                    <a:pt x="11" y="207"/>
                  </a:cubicBezTo>
                  <a:cubicBezTo>
                    <a:pt x="12" y="207"/>
                    <a:pt x="12" y="207"/>
                    <a:pt x="12" y="206"/>
                  </a:cubicBezTo>
                  <a:cubicBezTo>
                    <a:pt x="13" y="206"/>
                    <a:pt x="13" y="206"/>
                    <a:pt x="14" y="206"/>
                  </a:cubicBezTo>
                  <a:cubicBezTo>
                    <a:pt x="14" y="206"/>
                    <a:pt x="14" y="207"/>
                    <a:pt x="14" y="207"/>
                  </a:cubicBezTo>
                  <a:cubicBezTo>
                    <a:pt x="14" y="207"/>
                    <a:pt x="14" y="208"/>
                    <a:pt x="15" y="208"/>
                  </a:cubicBezTo>
                  <a:cubicBezTo>
                    <a:pt x="15" y="208"/>
                    <a:pt x="15" y="208"/>
                    <a:pt x="15" y="207"/>
                  </a:cubicBezTo>
                  <a:cubicBezTo>
                    <a:pt x="16" y="207"/>
                    <a:pt x="16" y="206"/>
                    <a:pt x="16" y="206"/>
                  </a:cubicBezTo>
                  <a:cubicBezTo>
                    <a:pt x="17" y="206"/>
                    <a:pt x="17" y="207"/>
                    <a:pt x="17" y="207"/>
                  </a:cubicBezTo>
                  <a:cubicBezTo>
                    <a:pt x="17" y="207"/>
                    <a:pt x="17" y="208"/>
                    <a:pt x="17" y="208"/>
                  </a:cubicBezTo>
                  <a:cubicBezTo>
                    <a:pt x="17" y="209"/>
                    <a:pt x="18" y="209"/>
                    <a:pt x="18" y="209"/>
                  </a:cubicBezTo>
                  <a:cubicBezTo>
                    <a:pt x="18" y="210"/>
                    <a:pt x="19" y="210"/>
                    <a:pt x="19" y="209"/>
                  </a:cubicBezTo>
                  <a:cubicBezTo>
                    <a:pt x="19" y="208"/>
                    <a:pt x="19" y="208"/>
                    <a:pt x="18" y="207"/>
                  </a:cubicBezTo>
                  <a:cubicBezTo>
                    <a:pt x="18" y="207"/>
                    <a:pt x="18" y="207"/>
                    <a:pt x="18" y="206"/>
                  </a:cubicBezTo>
                  <a:cubicBezTo>
                    <a:pt x="18" y="206"/>
                    <a:pt x="19" y="206"/>
                    <a:pt x="19" y="205"/>
                  </a:cubicBezTo>
                  <a:cubicBezTo>
                    <a:pt x="19" y="205"/>
                    <a:pt x="19" y="204"/>
                    <a:pt x="18" y="204"/>
                  </a:cubicBezTo>
                  <a:cubicBezTo>
                    <a:pt x="18" y="203"/>
                    <a:pt x="18" y="203"/>
                    <a:pt x="18" y="202"/>
                  </a:cubicBezTo>
                  <a:cubicBezTo>
                    <a:pt x="18" y="202"/>
                    <a:pt x="18" y="202"/>
                    <a:pt x="18" y="201"/>
                  </a:cubicBezTo>
                  <a:cubicBezTo>
                    <a:pt x="18" y="201"/>
                    <a:pt x="18" y="201"/>
                    <a:pt x="18" y="200"/>
                  </a:cubicBezTo>
                  <a:cubicBezTo>
                    <a:pt x="17" y="200"/>
                    <a:pt x="17" y="200"/>
                    <a:pt x="17" y="200"/>
                  </a:cubicBezTo>
                  <a:cubicBezTo>
                    <a:pt x="16" y="200"/>
                    <a:pt x="16" y="200"/>
                    <a:pt x="16" y="199"/>
                  </a:cubicBezTo>
                  <a:cubicBezTo>
                    <a:pt x="16" y="199"/>
                    <a:pt x="16" y="199"/>
                    <a:pt x="17" y="198"/>
                  </a:cubicBezTo>
                  <a:cubicBezTo>
                    <a:pt x="17" y="198"/>
                    <a:pt x="17" y="198"/>
                    <a:pt x="18" y="197"/>
                  </a:cubicBezTo>
                  <a:cubicBezTo>
                    <a:pt x="17" y="197"/>
                    <a:pt x="17" y="197"/>
                    <a:pt x="16" y="197"/>
                  </a:cubicBezTo>
                  <a:cubicBezTo>
                    <a:pt x="16" y="197"/>
                    <a:pt x="16" y="197"/>
                    <a:pt x="15" y="196"/>
                  </a:cubicBezTo>
                  <a:cubicBezTo>
                    <a:pt x="15" y="196"/>
                    <a:pt x="15" y="196"/>
                    <a:pt x="14" y="196"/>
                  </a:cubicBezTo>
                  <a:cubicBezTo>
                    <a:pt x="14" y="197"/>
                    <a:pt x="13" y="196"/>
                    <a:pt x="13" y="196"/>
                  </a:cubicBezTo>
                  <a:cubicBezTo>
                    <a:pt x="13" y="196"/>
                    <a:pt x="13" y="196"/>
                    <a:pt x="14" y="196"/>
                  </a:cubicBezTo>
                  <a:cubicBezTo>
                    <a:pt x="14" y="196"/>
                    <a:pt x="14" y="196"/>
                    <a:pt x="14" y="195"/>
                  </a:cubicBezTo>
                  <a:cubicBezTo>
                    <a:pt x="14" y="195"/>
                    <a:pt x="13" y="195"/>
                    <a:pt x="13" y="195"/>
                  </a:cubicBezTo>
                  <a:cubicBezTo>
                    <a:pt x="13" y="195"/>
                    <a:pt x="12" y="195"/>
                    <a:pt x="12" y="195"/>
                  </a:cubicBezTo>
                  <a:cubicBezTo>
                    <a:pt x="12" y="195"/>
                    <a:pt x="11" y="196"/>
                    <a:pt x="11" y="196"/>
                  </a:cubicBezTo>
                  <a:cubicBezTo>
                    <a:pt x="11" y="197"/>
                    <a:pt x="11" y="197"/>
                    <a:pt x="10" y="197"/>
                  </a:cubicBezTo>
                  <a:close/>
                  <a:moveTo>
                    <a:pt x="99" y="197"/>
                  </a:moveTo>
                  <a:cubicBezTo>
                    <a:pt x="99" y="197"/>
                    <a:pt x="100" y="197"/>
                    <a:pt x="100" y="196"/>
                  </a:cubicBezTo>
                  <a:cubicBezTo>
                    <a:pt x="100" y="195"/>
                    <a:pt x="99" y="195"/>
                    <a:pt x="99" y="195"/>
                  </a:cubicBezTo>
                  <a:cubicBezTo>
                    <a:pt x="98" y="195"/>
                    <a:pt x="98" y="195"/>
                    <a:pt x="98" y="196"/>
                  </a:cubicBezTo>
                  <a:cubicBezTo>
                    <a:pt x="98" y="197"/>
                    <a:pt x="99" y="197"/>
                    <a:pt x="99" y="197"/>
                  </a:cubicBezTo>
                  <a:close/>
                  <a:moveTo>
                    <a:pt x="53" y="194"/>
                  </a:moveTo>
                  <a:cubicBezTo>
                    <a:pt x="53" y="195"/>
                    <a:pt x="53" y="194"/>
                    <a:pt x="53" y="194"/>
                  </a:cubicBezTo>
                  <a:lnTo>
                    <a:pt x="53" y="194"/>
                  </a:lnTo>
                  <a:cubicBezTo>
                    <a:pt x="53" y="194"/>
                    <a:pt x="53" y="194"/>
                    <a:pt x="53" y="194"/>
                  </a:cubicBezTo>
                  <a:cubicBezTo>
                    <a:pt x="53" y="194"/>
                    <a:pt x="53" y="194"/>
                    <a:pt x="53" y="194"/>
                  </a:cubicBezTo>
                  <a:close/>
                  <a:moveTo>
                    <a:pt x="101" y="195"/>
                  </a:moveTo>
                  <a:cubicBezTo>
                    <a:pt x="101" y="195"/>
                    <a:pt x="101" y="196"/>
                    <a:pt x="101" y="196"/>
                  </a:cubicBezTo>
                  <a:cubicBezTo>
                    <a:pt x="102" y="196"/>
                    <a:pt x="102" y="196"/>
                    <a:pt x="103" y="196"/>
                  </a:cubicBezTo>
                  <a:cubicBezTo>
                    <a:pt x="103" y="196"/>
                    <a:pt x="103" y="196"/>
                    <a:pt x="103" y="195"/>
                  </a:cubicBezTo>
                  <a:cubicBezTo>
                    <a:pt x="102" y="194"/>
                    <a:pt x="102" y="194"/>
                    <a:pt x="102" y="194"/>
                  </a:cubicBezTo>
                  <a:cubicBezTo>
                    <a:pt x="101" y="194"/>
                    <a:pt x="101" y="194"/>
                    <a:pt x="101" y="194"/>
                  </a:cubicBezTo>
                  <a:cubicBezTo>
                    <a:pt x="101" y="195"/>
                    <a:pt x="101" y="195"/>
                    <a:pt x="101" y="195"/>
                  </a:cubicBezTo>
                  <a:close/>
                  <a:moveTo>
                    <a:pt x="51" y="195"/>
                  </a:moveTo>
                  <a:cubicBezTo>
                    <a:pt x="51" y="195"/>
                    <a:pt x="51" y="195"/>
                    <a:pt x="51" y="195"/>
                  </a:cubicBezTo>
                  <a:cubicBezTo>
                    <a:pt x="52" y="195"/>
                    <a:pt x="52" y="194"/>
                    <a:pt x="52" y="194"/>
                  </a:cubicBezTo>
                  <a:cubicBezTo>
                    <a:pt x="52" y="194"/>
                    <a:pt x="52" y="194"/>
                    <a:pt x="52" y="194"/>
                  </a:cubicBezTo>
                  <a:cubicBezTo>
                    <a:pt x="51" y="194"/>
                    <a:pt x="51" y="194"/>
                    <a:pt x="51" y="194"/>
                  </a:cubicBezTo>
                  <a:cubicBezTo>
                    <a:pt x="50" y="194"/>
                    <a:pt x="50" y="194"/>
                    <a:pt x="50" y="194"/>
                  </a:cubicBezTo>
                  <a:cubicBezTo>
                    <a:pt x="50" y="194"/>
                    <a:pt x="50" y="195"/>
                    <a:pt x="50" y="195"/>
                  </a:cubicBezTo>
                  <a:cubicBezTo>
                    <a:pt x="50" y="195"/>
                    <a:pt x="51" y="195"/>
                    <a:pt x="51" y="195"/>
                  </a:cubicBezTo>
                  <a:close/>
                  <a:moveTo>
                    <a:pt x="38" y="194"/>
                  </a:moveTo>
                  <a:cubicBezTo>
                    <a:pt x="39" y="194"/>
                    <a:pt x="39" y="194"/>
                    <a:pt x="39" y="194"/>
                  </a:cubicBezTo>
                  <a:cubicBezTo>
                    <a:pt x="39" y="194"/>
                    <a:pt x="39" y="194"/>
                    <a:pt x="39" y="193"/>
                  </a:cubicBezTo>
                  <a:cubicBezTo>
                    <a:pt x="39" y="193"/>
                    <a:pt x="39" y="193"/>
                    <a:pt x="39" y="193"/>
                  </a:cubicBezTo>
                  <a:cubicBezTo>
                    <a:pt x="39" y="194"/>
                    <a:pt x="38" y="194"/>
                    <a:pt x="38" y="194"/>
                  </a:cubicBezTo>
                  <a:close/>
                  <a:moveTo>
                    <a:pt x="37" y="193"/>
                  </a:moveTo>
                  <a:cubicBezTo>
                    <a:pt x="37" y="193"/>
                    <a:pt x="37" y="192"/>
                    <a:pt x="36" y="193"/>
                  </a:cubicBezTo>
                  <a:cubicBezTo>
                    <a:pt x="36" y="193"/>
                    <a:pt x="35" y="193"/>
                    <a:pt x="35" y="193"/>
                  </a:cubicBezTo>
                  <a:cubicBezTo>
                    <a:pt x="35" y="193"/>
                    <a:pt x="34" y="193"/>
                    <a:pt x="34" y="193"/>
                  </a:cubicBezTo>
                  <a:cubicBezTo>
                    <a:pt x="34" y="194"/>
                    <a:pt x="34" y="194"/>
                    <a:pt x="34" y="194"/>
                  </a:cubicBezTo>
                  <a:cubicBezTo>
                    <a:pt x="35" y="195"/>
                    <a:pt x="35" y="195"/>
                    <a:pt x="36" y="194"/>
                  </a:cubicBezTo>
                  <a:cubicBezTo>
                    <a:pt x="37" y="194"/>
                    <a:pt x="37" y="194"/>
                    <a:pt x="37" y="193"/>
                  </a:cubicBezTo>
                  <a:close/>
                  <a:moveTo>
                    <a:pt x="46" y="193"/>
                  </a:moveTo>
                  <a:cubicBezTo>
                    <a:pt x="46" y="193"/>
                    <a:pt x="46" y="193"/>
                    <a:pt x="46" y="193"/>
                  </a:cubicBezTo>
                  <a:cubicBezTo>
                    <a:pt x="47" y="193"/>
                    <a:pt x="47" y="193"/>
                    <a:pt x="47" y="193"/>
                  </a:cubicBezTo>
                  <a:cubicBezTo>
                    <a:pt x="47" y="192"/>
                    <a:pt x="47" y="192"/>
                    <a:pt x="47" y="192"/>
                  </a:cubicBezTo>
                  <a:cubicBezTo>
                    <a:pt x="47" y="192"/>
                    <a:pt x="47" y="192"/>
                    <a:pt x="47" y="192"/>
                  </a:cubicBezTo>
                  <a:cubicBezTo>
                    <a:pt x="47" y="192"/>
                    <a:pt x="47" y="192"/>
                    <a:pt x="46" y="192"/>
                  </a:cubicBezTo>
                  <a:cubicBezTo>
                    <a:pt x="46" y="192"/>
                    <a:pt x="46" y="192"/>
                    <a:pt x="46" y="193"/>
                  </a:cubicBezTo>
                  <a:close/>
                  <a:moveTo>
                    <a:pt x="57" y="192"/>
                  </a:moveTo>
                  <a:cubicBezTo>
                    <a:pt x="57" y="192"/>
                    <a:pt x="58" y="192"/>
                    <a:pt x="58" y="193"/>
                  </a:cubicBezTo>
                  <a:cubicBezTo>
                    <a:pt x="58" y="193"/>
                    <a:pt x="58" y="193"/>
                    <a:pt x="59" y="193"/>
                  </a:cubicBezTo>
                  <a:lnTo>
                    <a:pt x="59" y="192"/>
                  </a:lnTo>
                  <a:cubicBezTo>
                    <a:pt x="58" y="192"/>
                    <a:pt x="58" y="191"/>
                    <a:pt x="57" y="192"/>
                  </a:cubicBezTo>
                  <a:close/>
                  <a:moveTo>
                    <a:pt x="91" y="191"/>
                  </a:moveTo>
                  <a:cubicBezTo>
                    <a:pt x="91" y="191"/>
                    <a:pt x="91" y="191"/>
                    <a:pt x="92" y="191"/>
                  </a:cubicBezTo>
                  <a:cubicBezTo>
                    <a:pt x="92" y="191"/>
                    <a:pt x="92" y="191"/>
                    <a:pt x="92" y="191"/>
                  </a:cubicBezTo>
                  <a:cubicBezTo>
                    <a:pt x="92" y="190"/>
                    <a:pt x="91" y="190"/>
                    <a:pt x="91" y="191"/>
                  </a:cubicBezTo>
                  <a:close/>
                  <a:moveTo>
                    <a:pt x="100" y="192"/>
                  </a:moveTo>
                  <a:cubicBezTo>
                    <a:pt x="101" y="192"/>
                    <a:pt x="101" y="192"/>
                    <a:pt x="101" y="191"/>
                  </a:cubicBezTo>
                  <a:cubicBezTo>
                    <a:pt x="101" y="190"/>
                    <a:pt x="101" y="190"/>
                    <a:pt x="101" y="189"/>
                  </a:cubicBezTo>
                  <a:cubicBezTo>
                    <a:pt x="100" y="189"/>
                    <a:pt x="100" y="189"/>
                    <a:pt x="100" y="190"/>
                  </a:cubicBezTo>
                  <a:cubicBezTo>
                    <a:pt x="100" y="191"/>
                    <a:pt x="100" y="191"/>
                    <a:pt x="100" y="192"/>
                  </a:cubicBezTo>
                  <a:close/>
                  <a:moveTo>
                    <a:pt x="58" y="190"/>
                  </a:moveTo>
                  <a:cubicBezTo>
                    <a:pt x="58" y="190"/>
                    <a:pt x="58" y="190"/>
                    <a:pt x="58" y="190"/>
                  </a:cubicBezTo>
                  <a:cubicBezTo>
                    <a:pt x="59" y="190"/>
                    <a:pt x="59" y="190"/>
                    <a:pt x="59" y="190"/>
                  </a:cubicBezTo>
                  <a:cubicBezTo>
                    <a:pt x="59" y="190"/>
                    <a:pt x="59" y="190"/>
                    <a:pt x="58" y="189"/>
                  </a:cubicBezTo>
                  <a:cubicBezTo>
                    <a:pt x="58" y="189"/>
                    <a:pt x="58" y="189"/>
                    <a:pt x="58" y="190"/>
                  </a:cubicBezTo>
                  <a:close/>
                  <a:moveTo>
                    <a:pt x="37" y="189"/>
                  </a:moveTo>
                  <a:cubicBezTo>
                    <a:pt x="38" y="189"/>
                    <a:pt x="38" y="189"/>
                    <a:pt x="38" y="189"/>
                  </a:cubicBezTo>
                  <a:lnTo>
                    <a:pt x="38" y="189"/>
                  </a:lnTo>
                  <a:cubicBezTo>
                    <a:pt x="38" y="189"/>
                    <a:pt x="38" y="189"/>
                    <a:pt x="38" y="189"/>
                  </a:cubicBezTo>
                  <a:cubicBezTo>
                    <a:pt x="37" y="189"/>
                    <a:pt x="37" y="189"/>
                    <a:pt x="37" y="189"/>
                  </a:cubicBezTo>
                  <a:close/>
                  <a:moveTo>
                    <a:pt x="84" y="189"/>
                  </a:moveTo>
                  <a:cubicBezTo>
                    <a:pt x="84" y="188"/>
                    <a:pt x="84" y="188"/>
                    <a:pt x="83" y="187"/>
                  </a:cubicBezTo>
                  <a:cubicBezTo>
                    <a:pt x="83" y="187"/>
                    <a:pt x="83" y="187"/>
                    <a:pt x="82" y="187"/>
                  </a:cubicBezTo>
                  <a:cubicBezTo>
                    <a:pt x="82" y="188"/>
                    <a:pt x="82" y="188"/>
                    <a:pt x="82" y="188"/>
                  </a:cubicBezTo>
                  <a:cubicBezTo>
                    <a:pt x="83" y="189"/>
                    <a:pt x="83" y="189"/>
                    <a:pt x="83" y="189"/>
                  </a:cubicBezTo>
                  <a:cubicBezTo>
                    <a:pt x="83" y="189"/>
                    <a:pt x="83" y="189"/>
                    <a:pt x="84" y="189"/>
                  </a:cubicBezTo>
                  <a:close/>
                  <a:moveTo>
                    <a:pt x="55" y="192"/>
                  </a:moveTo>
                  <a:cubicBezTo>
                    <a:pt x="54" y="192"/>
                    <a:pt x="54" y="191"/>
                    <a:pt x="53" y="190"/>
                  </a:cubicBezTo>
                  <a:cubicBezTo>
                    <a:pt x="53" y="190"/>
                    <a:pt x="52" y="190"/>
                    <a:pt x="52" y="190"/>
                  </a:cubicBezTo>
                  <a:cubicBezTo>
                    <a:pt x="52" y="191"/>
                    <a:pt x="53" y="191"/>
                    <a:pt x="53" y="192"/>
                  </a:cubicBezTo>
                  <a:cubicBezTo>
                    <a:pt x="54" y="192"/>
                    <a:pt x="55" y="193"/>
                    <a:pt x="55" y="194"/>
                  </a:cubicBezTo>
                  <a:cubicBezTo>
                    <a:pt x="55" y="193"/>
                    <a:pt x="56" y="193"/>
                    <a:pt x="56" y="193"/>
                  </a:cubicBezTo>
                  <a:cubicBezTo>
                    <a:pt x="56" y="193"/>
                    <a:pt x="56" y="193"/>
                    <a:pt x="57" y="192"/>
                  </a:cubicBezTo>
                  <a:cubicBezTo>
                    <a:pt x="57" y="192"/>
                    <a:pt x="56" y="192"/>
                    <a:pt x="56" y="192"/>
                  </a:cubicBezTo>
                  <a:cubicBezTo>
                    <a:pt x="56" y="192"/>
                    <a:pt x="56" y="192"/>
                    <a:pt x="56" y="192"/>
                  </a:cubicBezTo>
                  <a:cubicBezTo>
                    <a:pt x="56" y="192"/>
                    <a:pt x="56" y="191"/>
                    <a:pt x="56" y="191"/>
                  </a:cubicBezTo>
                  <a:cubicBezTo>
                    <a:pt x="56" y="191"/>
                    <a:pt x="56" y="191"/>
                    <a:pt x="57" y="191"/>
                  </a:cubicBezTo>
                  <a:lnTo>
                    <a:pt x="56" y="190"/>
                  </a:lnTo>
                  <a:cubicBezTo>
                    <a:pt x="56" y="190"/>
                    <a:pt x="56" y="189"/>
                    <a:pt x="56" y="188"/>
                  </a:cubicBezTo>
                  <a:cubicBezTo>
                    <a:pt x="56" y="188"/>
                    <a:pt x="56" y="187"/>
                    <a:pt x="56" y="187"/>
                  </a:cubicBezTo>
                  <a:cubicBezTo>
                    <a:pt x="55" y="188"/>
                    <a:pt x="55" y="189"/>
                    <a:pt x="55" y="189"/>
                  </a:cubicBezTo>
                  <a:cubicBezTo>
                    <a:pt x="55" y="190"/>
                    <a:pt x="55" y="191"/>
                    <a:pt x="55" y="192"/>
                  </a:cubicBezTo>
                  <a:close/>
                  <a:moveTo>
                    <a:pt x="54" y="188"/>
                  </a:moveTo>
                  <a:cubicBezTo>
                    <a:pt x="54" y="188"/>
                    <a:pt x="55" y="187"/>
                    <a:pt x="55" y="187"/>
                  </a:cubicBezTo>
                  <a:cubicBezTo>
                    <a:pt x="55" y="187"/>
                    <a:pt x="55" y="187"/>
                    <a:pt x="55" y="186"/>
                  </a:cubicBezTo>
                  <a:cubicBezTo>
                    <a:pt x="55" y="186"/>
                    <a:pt x="54" y="186"/>
                    <a:pt x="54" y="186"/>
                  </a:cubicBezTo>
                  <a:cubicBezTo>
                    <a:pt x="54" y="186"/>
                    <a:pt x="53" y="186"/>
                    <a:pt x="53" y="187"/>
                  </a:cubicBezTo>
                  <a:cubicBezTo>
                    <a:pt x="53" y="187"/>
                    <a:pt x="53" y="188"/>
                    <a:pt x="53" y="188"/>
                  </a:cubicBezTo>
                  <a:cubicBezTo>
                    <a:pt x="53" y="189"/>
                    <a:pt x="53" y="189"/>
                    <a:pt x="53" y="189"/>
                  </a:cubicBezTo>
                  <a:cubicBezTo>
                    <a:pt x="54" y="190"/>
                    <a:pt x="54" y="190"/>
                    <a:pt x="55" y="189"/>
                  </a:cubicBezTo>
                  <a:cubicBezTo>
                    <a:pt x="55" y="189"/>
                    <a:pt x="55" y="189"/>
                    <a:pt x="55" y="189"/>
                  </a:cubicBezTo>
                  <a:cubicBezTo>
                    <a:pt x="55" y="189"/>
                    <a:pt x="54" y="188"/>
                    <a:pt x="54" y="188"/>
                  </a:cubicBezTo>
                  <a:close/>
                  <a:moveTo>
                    <a:pt x="58" y="186"/>
                  </a:moveTo>
                  <a:cubicBezTo>
                    <a:pt x="57" y="187"/>
                    <a:pt x="57" y="187"/>
                    <a:pt x="57" y="187"/>
                  </a:cubicBezTo>
                  <a:cubicBezTo>
                    <a:pt x="57" y="188"/>
                    <a:pt x="57" y="188"/>
                    <a:pt x="58" y="188"/>
                  </a:cubicBezTo>
                  <a:cubicBezTo>
                    <a:pt x="58" y="188"/>
                    <a:pt x="58" y="188"/>
                    <a:pt x="58" y="188"/>
                  </a:cubicBezTo>
                  <a:cubicBezTo>
                    <a:pt x="58" y="187"/>
                    <a:pt x="59" y="187"/>
                    <a:pt x="59" y="187"/>
                  </a:cubicBezTo>
                  <a:cubicBezTo>
                    <a:pt x="59" y="187"/>
                    <a:pt x="59" y="186"/>
                    <a:pt x="59" y="186"/>
                  </a:cubicBezTo>
                  <a:cubicBezTo>
                    <a:pt x="59" y="186"/>
                    <a:pt x="59" y="185"/>
                    <a:pt x="59" y="185"/>
                  </a:cubicBezTo>
                  <a:cubicBezTo>
                    <a:pt x="58" y="185"/>
                    <a:pt x="58" y="185"/>
                    <a:pt x="58" y="185"/>
                  </a:cubicBezTo>
                  <a:cubicBezTo>
                    <a:pt x="58" y="186"/>
                    <a:pt x="58" y="186"/>
                    <a:pt x="58" y="186"/>
                  </a:cubicBezTo>
                  <a:close/>
                  <a:moveTo>
                    <a:pt x="57" y="184"/>
                  </a:moveTo>
                  <a:cubicBezTo>
                    <a:pt x="56" y="184"/>
                    <a:pt x="56" y="184"/>
                    <a:pt x="56" y="184"/>
                  </a:cubicBezTo>
                  <a:cubicBezTo>
                    <a:pt x="56" y="184"/>
                    <a:pt x="56" y="183"/>
                    <a:pt x="56" y="183"/>
                  </a:cubicBezTo>
                  <a:cubicBezTo>
                    <a:pt x="56" y="184"/>
                    <a:pt x="55" y="184"/>
                    <a:pt x="56" y="185"/>
                  </a:cubicBezTo>
                  <a:cubicBezTo>
                    <a:pt x="56" y="186"/>
                    <a:pt x="56" y="186"/>
                    <a:pt x="56" y="186"/>
                  </a:cubicBezTo>
                  <a:cubicBezTo>
                    <a:pt x="56" y="186"/>
                    <a:pt x="57" y="186"/>
                    <a:pt x="57" y="186"/>
                  </a:cubicBezTo>
                  <a:cubicBezTo>
                    <a:pt x="57" y="186"/>
                    <a:pt x="57" y="185"/>
                    <a:pt x="57" y="185"/>
                  </a:cubicBezTo>
                  <a:cubicBezTo>
                    <a:pt x="57" y="185"/>
                    <a:pt x="58" y="184"/>
                    <a:pt x="58" y="184"/>
                  </a:cubicBezTo>
                  <a:cubicBezTo>
                    <a:pt x="59" y="184"/>
                    <a:pt x="59" y="183"/>
                    <a:pt x="59" y="182"/>
                  </a:cubicBezTo>
                  <a:lnTo>
                    <a:pt x="59" y="182"/>
                  </a:lnTo>
                  <a:cubicBezTo>
                    <a:pt x="58" y="182"/>
                    <a:pt x="57" y="182"/>
                    <a:pt x="57" y="182"/>
                  </a:cubicBezTo>
                  <a:cubicBezTo>
                    <a:pt x="57" y="183"/>
                    <a:pt x="57" y="184"/>
                    <a:pt x="57" y="184"/>
                  </a:cubicBezTo>
                  <a:close/>
                  <a:moveTo>
                    <a:pt x="56" y="182"/>
                  </a:moveTo>
                  <a:cubicBezTo>
                    <a:pt x="56" y="182"/>
                    <a:pt x="56" y="182"/>
                    <a:pt x="55" y="181"/>
                  </a:cubicBezTo>
                  <a:cubicBezTo>
                    <a:pt x="55" y="182"/>
                    <a:pt x="55" y="182"/>
                    <a:pt x="55" y="182"/>
                  </a:cubicBezTo>
                  <a:cubicBezTo>
                    <a:pt x="56" y="182"/>
                    <a:pt x="56" y="182"/>
                    <a:pt x="56" y="182"/>
                  </a:cubicBezTo>
                  <a:close/>
                  <a:moveTo>
                    <a:pt x="101" y="183"/>
                  </a:moveTo>
                  <a:cubicBezTo>
                    <a:pt x="101" y="183"/>
                    <a:pt x="101" y="184"/>
                    <a:pt x="100" y="184"/>
                  </a:cubicBezTo>
                  <a:cubicBezTo>
                    <a:pt x="100" y="184"/>
                    <a:pt x="100" y="184"/>
                    <a:pt x="100" y="185"/>
                  </a:cubicBezTo>
                  <a:cubicBezTo>
                    <a:pt x="100" y="185"/>
                    <a:pt x="100" y="185"/>
                    <a:pt x="100" y="185"/>
                  </a:cubicBezTo>
                  <a:cubicBezTo>
                    <a:pt x="101" y="185"/>
                    <a:pt x="102" y="185"/>
                    <a:pt x="102" y="184"/>
                  </a:cubicBezTo>
                  <a:cubicBezTo>
                    <a:pt x="102" y="183"/>
                    <a:pt x="102" y="182"/>
                    <a:pt x="101" y="181"/>
                  </a:cubicBezTo>
                  <a:cubicBezTo>
                    <a:pt x="101" y="181"/>
                    <a:pt x="101" y="181"/>
                    <a:pt x="101" y="182"/>
                  </a:cubicBezTo>
                  <a:cubicBezTo>
                    <a:pt x="101" y="182"/>
                    <a:pt x="101" y="183"/>
                    <a:pt x="101" y="183"/>
                  </a:cubicBezTo>
                  <a:close/>
                  <a:moveTo>
                    <a:pt x="55" y="178"/>
                  </a:moveTo>
                  <a:cubicBezTo>
                    <a:pt x="55" y="179"/>
                    <a:pt x="55" y="179"/>
                    <a:pt x="55" y="178"/>
                  </a:cubicBezTo>
                  <a:cubicBezTo>
                    <a:pt x="55" y="178"/>
                    <a:pt x="55" y="178"/>
                    <a:pt x="55" y="178"/>
                  </a:cubicBezTo>
                  <a:cubicBezTo>
                    <a:pt x="55" y="178"/>
                    <a:pt x="55" y="178"/>
                    <a:pt x="55" y="178"/>
                  </a:cubicBezTo>
                  <a:cubicBezTo>
                    <a:pt x="55" y="178"/>
                    <a:pt x="55" y="178"/>
                    <a:pt x="55" y="178"/>
                  </a:cubicBezTo>
                  <a:close/>
                  <a:moveTo>
                    <a:pt x="110" y="174"/>
                  </a:moveTo>
                  <a:cubicBezTo>
                    <a:pt x="111" y="174"/>
                    <a:pt x="112" y="174"/>
                    <a:pt x="113" y="174"/>
                  </a:cubicBezTo>
                  <a:cubicBezTo>
                    <a:pt x="113" y="173"/>
                    <a:pt x="114" y="172"/>
                    <a:pt x="113" y="171"/>
                  </a:cubicBezTo>
                  <a:cubicBezTo>
                    <a:pt x="113" y="172"/>
                    <a:pt x="112" y="172"/>
                    <a:pt x="111" y="172"/>
                  </a:cubicBezTo>
                  <a:cubicBezTo>
                    <a:pt x="111" y="173"/>
                    <a:pt x="110" y="174"/>
                    <a:pt x="110" y="174"/>
                  </a:cubicBezTo>
                  <a:close/>
                  <a:moveTo>
                    <a:pt x="128" y="160"/>
                  </a:moveTo>
                  <a:cubicBezTo>
                    <a:pt x="128" y="160"/>
                    <a:pt x="128" y="160"/>
                    <a:pt x="128" y="159"/>
                  </a:cubicBezTo>
                  <a:cubicBezTo>
                    <a:pt x="128" y="159"/>
                    <a:pt x="128" y="158"/>
                    <a:pt x="127" y="159"/>
                  </a:cubicBezTo>
                  <a:cubicBezTo>
                    <a:pt x="126" y="159"/>
                    <a:pt x="126" y="159"/>
                    <a:pt x="127" y="160"/>
                  </a:cubicBezTo>
                  <a:cubicBezTo>
                    <a:pt x="127" y="160"/>
                    <a:pt x="127" y="161"/>
                    <a:pt x="128" y="160"/>
                  </a:cubicBezTo>
                  <a:close/>
                  <a:moveTo>
                    <a:pt x="19" y="154"/>
                  </a:moveTo>
                  <a:cubicBezTo>
                    <a:pt x="19" y="154"/>
                    <a:pt x="18" y="155"/>
                    <a:pt x="19" y="155"/>
                  </a:cubicBezTo>
                  <a:cubicBezTo>
                    <a:pt x="19" y="155"/>
                    <a:pt x="19" y="156"/>
                    <a:pt x="19" y="156"/>
                  </a:cubicBezTo>
                  <a:cubicBezTo>
                    <a:pt x="19" y="157"/>
                    <a:pt x="18" y="157"/>
                    <a:pt x="18" y="157"/>
                  </a:cubicBezTo>
                  <a:cubicBezTo>
                    <a:pt x="18" y="157"/>
                    <a:pt x="18" y="157"/>
                    <a:pt x="18" y="157"/>
                  </a:cubicBezTo>
                  <a:cubicBezTo>
                    <a:pt x="18" y="158"/>
                    <a:pt x="18" y="158"/>
                    <a:pt x="19" y="158"/>
                  </a:cubicBezTo>
                  <a:lnTo>
                    <a:pt x="20" y="156"/>
                  </a:lnTo>
                  <a:cubicBezTo>
                    <a:pt x="20" y="156"/>
                    <a:pt x="21" y="156"/>
                    <a:pt x="21" y="156"/>
                  </a:cubicBezTo>
                  <a:cubicBezTo>
                    <a:pt x="21" y="156"/>
                    <a:pt x="21" y="156"/>
                    <a:pt x="21" y="155"/>
                  </a:cubicBezTo>
                  <a:cubicBezTo>
                    <a:pt x="21" y="155"/>
                    <a:pt x="20" y="155"/>
                    <a:pt x="20" y="155"/>
                  </a:cubicBezTo>
                  <a:cubicBezTo>
                    <a:pt x="20" y="155"/>
                    <a:pt x="19" y="154"/>
                    <a:pt x="19" y="154"/>
                  </a:cubicBezTo>
                  <a:lnTo>
                    <a:pt x="19" y="154"/>
                  </a:lnTo>
                  <a:close/>
                  <a:moveTo>
                    <a:pt x="100" y="155"/>
                  </a:moveTo>
                  <a:cubicBezTo>
                    <a:pt x="101" y="155"/>
                    <a:pt x="101" y="154"/>
                    <a:pt x="101" y="154"/>
                  </a:cubicBezTo>
                  <a:cubicBezTo>
                    <a:pt x="101" y="154"/>
                    <a:pt x="101" y="154"/>
                    <a:pt x="100" y="154"/>
                  </a:cubicBezTo>
                  <a:cubicBezTo>
                    <a:pt x="100" y="154"/>
                    <a:pt x="100" y="154"/>
                    <a:pt x="100" y="155"/>
                  </a:cubicBezTo>
                  <a:close/>
                  <a:moveTo>
                    <a:pt x="60" y="153"/>
                  </a:moveTo>
                  <a:cubicBezTo>
                    <a:pt x="61" y="153"/>
                    <a:pt x="61" y="153"/>
                    <a:pt x="61" y="152"/>
                  </a:cubicBezTo>
                  <a:cubicBezTo>
                    <a:pt x="61" y="152"/>
                    <a:pt x="61" y="151"/>
                    <a:pt x="60" y="152"/>
                  </a:cubicBezTo>
                  <a:cubicBezTo>
                    <a:pt x="60" y="152"/>
                    <a:pt x="60" y="152"/>
                    <a:pt x="60" y="153"/>
                  </a:cubicBezTo>
                  <a:cubicBezTo>
                    <a:pt x="60" y="153"/>
                    <a:pt x="60" y="153"/>
                    <a:pt x="60" y="153"/>
                  </a:cubicBezTo>
                  <a:close/>
                  <a:moveTo>
                    <a:pt x="62" y="153"/>
                  </a:moveTo>
                  <a:cubicBezTo>
                    <a:pt x="63" y="153"/>
                    <a:pt x="63" y="153"/>
                    <a:pt x="63" y="152"/>
                  </a:cubicBezTo>
                  <a:cubicBezTo>
                    <a:pt x="63" y="151"/>
                    <a:pt x="63" y="151"/>
                    <a:pt x="63" y="150"/>
                  </a:cubicBezTo>
                  <a:cubicBezTo>
                    <a:pt x="62" y="150"/>
                    <a:pt x="62" y="151"/>
                    <a:pt x="62" y="152"/>
                  </a:cubicBezTo>
                  <a:cubicBezTo>
                    <a:pt x="62" y="153"/>
                    <a:pt x="62" y="153"/>
                    <a:pt x="62" y="153"/>
                  </a:cubicBezTo>
                  <a:close/>
                  <a:moveTo>
                    <a:pt x="97" y="121"/>
                  </a:moveTo>
                  <a:cubicBezTo>
                    <a:pt x="98" y="121"/>
                    <a:pt x="98" y="121"/>
                    <a:pt x="97" y="120"/>
                  </a:cubicBezTo>
                  <a:cubicBezTo>
                    <a:pt x="97" y="120"/>
                    <a:pt x="97" y="120"/>
                    <a:pt x="98" y="120"/>
                  </a:cubicBezTo>
                  <a:cubicBezTo>
                    <a:pt x="97" y="120"/>
                    <a:pt x="97" y="120"/>
                    <a:pt x="97" y="120"/>
                  </a:cubicBezTo>
                  <a:cubicBezTo>
                    <a:pt x="97" y="120"/>
                    <a:pt x="97" y="121"/>
                    <a:pt x="97" y="121"/>
                  </a:cubicBezTo>
                  <a:lnTo>
                    <a:pt x="97" y="121"/>
                  </a:lnTo>
                  <a:close/>
                  <a:moveTo>
                    <a:pt x="88" y="98"/>
                  </a:moveTo>
                  <a:cubicBezTo>
                    <a:pt x="88" y="97"/>
                    <a:pt x="88" y="97"/>
                    <a:pt x="88" y="96"/>
                  </a:cubicBezTo>
                  <a:cubicBezTo>
                    <a:pt x="88" y="95"/>
                    <a:pt x="88" y="94"/>
                    <a:pt x="88" y="93"/>
                  </a:cubicBezTo>
                  <a:cubicBezTo>
                    <a:pt x="88" y="94"/>
                    <a:pt x="88" y="94"/>
                    <a:pt x="87" y="95"/>
                  </a:cubicBezTo>
                  <a:cubicBezTo>
                    <a:pt x="87" y="95"/>
                    <a:pt x="87" y="96"/>
                    <a:pt x="87" y="96"/>
                  </a:cubicBezTo>
                  <a:cubicBezTo>
                    <a:pt x="87" y="97"/>
                    <a:pt x="86" y="97"/>
                    <a:pt x="87" y="98"/>
                  </a:cubicBezTo>
                  <a:cubicBezTo>
                    <a:pt x="87" y="98"/>
                    <a:pt x="87" y="98"/>
                    <a:pt x="88" y="98"/>
                  </a:cubicBezTo>
                  <a:close/>
                  <a:moveTo>
                    <a:pt x="105" y="92"/>
                  </a:moveTo>
                  <a:cubicBezTo>
                    <a:pt x="105" y="92"/>
                    <a:pt x="105" y="93"/>
                    <a:pt x="105" y="93"/>
                  </a:cubicBezTo>
                  <a:cubicBezTo>
                    <a:pt x="105" y="93"/>
                    <a:pt x="105" y="93"/>
                    <a:pt x="105" y="94"/>
                  </a:cubicBezTo>
                  <a:cubicBezTo>
                    <a:pt x="106" y="93"/>
                    <a:pt x="106" y="92"/>
                    <a:pt x="106" y="92"/>
                  </a:cubicBezTo>
                  <a:cubicBezTo>
                    <a:pt x="106" y="92"/>
                    <a:pt x="106" y="91"/>
                    <a:pt x="105" y="91"/>
                  </a:cubicBezTo>
                  <a:cubicBezTo>
                    <a:pt x="105" y="91"/>
                    <a:pt x="105" y="92"/>
                    <a:pt x="105" y="92"/>
                  </a:cubicBezTo>
                  <a:close/>
                  <a:moveTo>
                    <a:pt x="93" y="91"/>
                  </a:moveTo>
                  <a:cubicBezTo>
                    <a:pt x="93" y="90"/>
                    <a:pt x="93" y="90"/>
                    <a:pt x="93" y="90"/>
                  </a:cubicBezTo>
                  <a:cubicBezTo>
                    <a:pt x="93" y="90"/>
                    <a:pt x="93" y="90"/>
                    <a:pt x="93" y="90"/>
                  </a:cubicBezTo>
                  <a:cubicBezTo>
                    <a:pt x="93" y="90"/>
                    <a:pt x="93" y="91"/>
                    <a:pt x="93" y="91"/>
                  </a:cubicBezTo>
                  <a:close/>
                  <a:moveTo>
                    <a:pt x="46" y="80"/>
                  </a:moveTo>
                  <a:cubicBezTo>
                    <a:pt x="46" y="80"/>
                    <a:pt x="47" y="80"/>
                    <a:pt x="47" y="79"/>
                  </a:cubicBezTo>
                  <a:cubicBezTo>
                    <a:pt x="46" y="79"/>
                    <a:pt x="46" y="79"/>
                    <a:pt x="46" y="79"/>
                  </a:cubicBezTo>
                  <a:lnTo>
                    <a:pt x="46" y="79"/>
                  </a:lnTo>
                  <a:cubicBezTo>
                    <a:pt x="46" y="79"/>
                    <a:pt x="46" y="79"/>
                    <a:pt x="46" y="79"/>
                  </a:cubicBezTo>
                  <a:cubicBezTo>
                    <a:pt x="46" y="80"/>
                    <a:pt x="46" y="80"/>
                    <a:pt x="46" y="80"/>
                  </a:cubicBezTo>
                  <a:close/>
                  <a:moveTo>
                    <a:pt x="82" y="68"/>
                  </a:moveTo>
                  <a:cubicBezTo>
                    <a:pt x="82" y="68"/>
                    <a:pt x="82" y="67"/>
                    <a:pt x="82" y="67"/>
                  </a:cubicBezTo>
                  <a:lnTo>
                    <a:pt x="81" y="67"/>
                  </a:lnTo>
                  <a:cubicBezTo>
                    <a:pt x="81" y="67"/>
                    <a:pt x="81" y="67"/>
                    <a:pt x="81" y="68"/>
                  </a:cubicBezTo>
                  <a:cubicBezTo>
                    <a:pt x="81" y="68"/>
                    <a:pt x="82" y="68"/>
                    <a:pt x="82" y="68"/>
                  </a:cubicBezTo>
                  <a:close/>
                  <a:moveTo>
                    <a:pt x="76" y="59"/>
                  </a:moveTo>
                  <a:cubicBezTo>
                    <a:pt x="76" y="59"/>
                    <a:pt x="76" y="59"/>
                    <a:pt x="76" y="59"/>
                  </a:cubicBezTo>
                  <a:cubicBezTo>
                    <a:pt x="75" y="60"/>
                    <a:pt x="76" y="60"/>
                    <a:pt x="76" y="60"/>
                  </a:cubicBezTo>
                  <a:cubicBezTo>
                    <a:pt x="76" y="60"/>
                    <a:pt x="76" y="59"/>
                    <a:pt x="76" y="59"/>
                  </a:cubicBezTo>
                  <a:cubicBezTo>
                    <a:pt x="76" y="59"/>
                    <a:pt x="76" y="59"/>
                    <a:pt x="76" y="59"/>
                  </a:cubicBezTo>
                  <a:close/>
                  <a:moveTo>
                    <a:pt x="75" y="58"/>
                  </a:moveTo>
                  <a:cubicBezTo>
                    <a:pt x="76" y="58"/>
                    <a:pt x="76" y="57"/>
                    <a:pt x="76" y="57"/>
                  </a:cubicBezTo>
                  <a:cubicBezTo>
                    <a:pt x="76" y="56"/>
                    <a:pt x="76" y="56"/>
                    <a:pt x="76" y="55"/>
                  </a:cubicBezTo>
                  <a:cubicBezTo>
                    <a:pt x="75" y="55"/>
                    <a:pt x="75" y="55"/>
                    <a:pt x="75" y="56"/>
                  </a:cubicBezTo>
                  <a:cubicBezTo>
                    <a:pt x="74" y="56"/>
                    <a:pt x="74" y="56"/>
                    <a:pt x="74" y="57"/>
                  </a:cubicBezTo>
                  <a:cubicBezTo>
                    <a:pt x="74" y="57"/>
                    <a:pt x="74" y="57"/>
                    <a:pt x="75" y="58"/>
                  </a:cubicBezTo>
                  <a:cubicBezTo>
                    <a:pt x="75" y="58"/>
                    <a:pt x="75" y="58"/>
                    <a:pt x="75" y="58"/>
                  </a:cubicBezTo>
                  <a:close/>
                  <a:moveTo>
                    <a:pt x="51" y="54"/>
                  </a:moveTo>
                  <a:cubicBezTo>
                    <a:pt x="51" y="54"/>
                    <a:pt x="51" y="53"/>
                    <a:pt x="51" y="53"/>
                  </a:cubicBezTo>
                  <a:cubicBezTo>
                    <a:pt x="50" y="53"/>
                    <a:pt x="50" y="53"/>
                    <a:pt x="50" y="54"/>
                  </a:cubicBezTo>
                  <a:cubicBezTo>
                    <a:pt x="50" y="54"/>
                    <a:pt x="51" y="54"/>
                    <a:pt x="51" y="54"/>
                  </a:cubicBezTo>
                  <a:close/>
                  <a:moveTo>
                    <a:pt x="74" y="50"/>
                  </a:moveTo>
                  <a:cubicBezTo>
                    <a:pt x="74" y="50"/>
                    <a:pt x="74" y="50"/>
                    <a:pt x="74" y="51"/>
                  </a:cubicBezTo>
                  <a:cubicBezTo>
                    <a:pt x="74" y="51"/>
                    <a:pt x="74" y="52"/>
                    <a:pt x="74" y="52"/>
                  </a:cubicBezTo>
                  <a:cubicBezTo>
                    <a:pt x="75" y="51"/>
                    <a:pt x="75" y="51"/>
                    <a:pt x="74" y="50"/>
                  </a:cubicBezTo>
                  <a:close/>
                  <a:moveTo>
                    <a:pt x="60" y="51"/>
                  </a:moveTo>
                  <a:cubicBezTo>
                    <a:pt x="60" y="51"/>
                    <a:pt x="61" y="52"/>
                    <a:pt x="61" y="52"/>
                  </a:cubicBezTo>
                  <a:cubicBezTo>
                    <a:pt x="61" y="52"/>
                    <a:pt x="62" y="51"/>
                    <a:pt x="62" y="51"/>
                  </a:cubicBezTo>
                  <a:cubicBezTo>
                    <a:pt x="62" y="51"/>
                    <a:pt x="62" y="50"/>
                    <a:pt x="62" y="50"/>
                  </a:cubicBezTo>
                  <a:cubicBezTo>
                    <a:pt x="61" y="50"/>
                    <a:pt x="61" y="50"/>
                    <a:pt x="61" y="50"/>
                  </a:cubicBezTo>
                  <a:cubicBezTo>
                    <a:pt x="61" y="50"/>
                    <a:pt x="61" y="50"/>
                    <a:pt x="60" y="51"/>
                  </a:cubicBezTo>
                  <a:close/>
                  <a:moveTo>
                    <a:pt x="71" y="49"/>
                  </a:moveTo>
                  <a:cubicBezTo>
                    <a:pt x="70" y="49"/>
                    <a:pt x="70" y="50"/>
                    <a:pt x="70" y="50"/>
                  </a:cubicBezTo>
                  <a:cubicBezTo>
                    <a:pt x="71" y="50"/>
                    <a:pt x="70" y="51"/>
                    <a:pt x="70" y="51"/>
                  </a:cubicBezTo>
                  <a:cubicBezTo>
                    <a:pt x="70" y="52"/>
                    <a:pt x="70" y="53"/>
                    <a:pt x="70" y="54"/>
                  </a:cubicBezTo>
                  <a:cubicBezTo>
                    <a:pt x="70" y="55"/>
                    <a:pt x="70" y="56"/>
                    <a:pt x="69" y="57"/>
                  </a:cubicBezTo>
                  <a:lnTo>
                    <a:pt x="67" y="80"/>
                  </a:lnTo>
                  <a:cubicBezTo>
                    <a:pt x="66" y="83"/>
                    <a:pt x="66" y="86"/>
                    <a:pt x="65" y="89"/>
                  </a:cubicBezTo>
                  <a:cubicBezTo>
                    <a:pt x="65" y="92"/>
                    <a:pt x="65" y="96"/>
                    <a:pt x="64" y="99"/>
                  </a:cubicBezTo>
                  <a:cubicBezTo>
                    <a:pt x="64" y="105"/>
                    <a:pt x="63" y="111"/>
                    <a:pt x="62" y="118"/>
                  </a:cubicBezTo>
                  <a:cubicBezTo>
                    <a:pt x="61" y="124"/>
                    <a:pt x="61" y="130"/>
                    <a:pt x="60" y="137"/>
                  </a:cubicBezTo>
                  <a:cubicBezTo>
                    <a:pt x="63" y="137"/>
                    <a:pt x="66" y="137"/>
                    <a:pt x="70" y="137"/>
                  </a:cubicBezTo>
                  <a:cubicBezTo>
                    <a:pt x="73" y="137"/>
                    <a:pt x="76" y="137"/>
                    <a:pt x="79" y="137"/>
                  </a:cubicBezTo>
                  <a:cubicBezTo>
                    <a:pt x="78" y="122"/>
                    <a:pt x="76" y="108"/>
                    <a:pt x="75" y="93"/>
                  </a:cubicBezTo>
                  <a:cubicBezTo>
                    <a:pt x="73" y="78"/>
                    <a:pt x="72" y="64"/>
                    <a:pt x="71" y="49"/>
                  </a:cubicBezTo>
                  <a:cubicBezTo>
                    <a:pt x="71" y="49"/>
                    <a:pt x="71" y="49"/>
                    <a:pt x="71" y="49"/>
                  </a:cubicBezTo>
                  <a:close/>
                  <a:moveTo>
                    <a:pt x="58" y="49"/>
                  </a:moveTo>
                  <a:cubicBezTo>
                    <a:pt x="58" y="49"/>
                    <a:pt x="59" y="48"/>
                    <a:pt x="59" y="48"/>
                  </a:cubicBezTo>
                  <a:cubicBezTo>
                    <a:pt x="59" y="48"/>
                    <a:pt x="59" y="48"/>
                    <a:pt x="59" y="48"/>
                  </a:cubicBezTo>
                  <a:cubicBezTo>
                    <a:pt x="59" y="47"/>
                    <a:pt x="58" y="47"/>
                    <a:pt x="58" y="47"/>
                  </a:cubicBezTo>
                  <a:cubicBezTo>
                    <a:pt x="58" y="47"/>
                    <a:pt x="58" y="47"/>
                    <a:pt x="57" y="47"/>
                  </a:cubicBezTo>
                  <a:cubicBezTo>
                    <a:pt x="57" y="47"/>
                    <a:pt x="57" y="48"/>
                    <a:pt x="57" y="48"/>
                  </a:cubicBezTo>
                  <a:cubicBezTo>
                    <a:pt x="57" y="49"/>
                    <a:pt x="58" y="49"/>
                    <a:pt x="58" y="49"/>
                  </a:cubicBezTo>
                  <a:close/>
                  <a:moveTo>
                    <a:pt x="55" y="45"/>
                  </a:moveTo>
                  <a:cubicBezTo>
                    <a:pt x="55" y="44"/>
                    <a:pt x="55" y="44"/>
                    <a:pt x="54" y="44"/>
                  </a:cubicBezTo>
                  <a:cubicBezTo>
                    <a:pt x="54" y="45"/>
                    <a:pt x="54" y="45"/>
                    <a:pt x="54" y="45"/>
                  </a:cubicBezTo>
                  <a:cubicBezTo>
                    <a:pt x="55" y="45"/>
                    <a:pt x="55" y="45"/>
                    <a:pt x="55" y="45"/>
                  </a:cubicBezTo>
                  <a:cubicBezTo>
                    <a:pt x="55" y="45"/>
                    <a:pt x="55" y="45"/>
                    <a:pt x="55" y="45"/>
                  </a:cubicBezTo>
                  <a:close/>
                  <a:moveTo>
                    <a:pt x="62" y="39"/>
                  </a:moveTo>
                  <a:cubicBezTo>
                    <a:pt x="62" y="40"/>
                    <a:pt x="61" y="40"/>
                    <a:pt x="61" y="41"/>
                  </a:cubicBezTo>
                  <a:cubicBezTo>
                    <a:pt x="60" y="41"/>
                    <a:pt x="60" y="41"/>
                    <a:pt x="60" y="42"/>
                  </a:cubicBezTo>
                  <a:cubicBezTo>
                    <a:pt x="60" y="43"/>
                    <a:pt x="60" y="43"/>
                    <a:pt x="60" y="43"/>
                  </a:cubicBezTo>
                  <a:cubicBezTo>
                    <a:pt x="60" y="44"/>
                    <a:pt x="61" y="44"/>
                    <a:pt x="61" y="45"/>
                  </a:cubicBezTo>
                  <a:cubicBezTo>
                    <a:pt x="61" y="45"/>
                    <a:pt x="62" y="45"/>
                    <a:pt x="62" y="46"/>
                  </a:cubicBezTo>
                  <a:cubicBezTo>
                    <a:pt x="62" y="46"/>
                    <a:pt x="62" y="46"/>
                    <a:pt x="62" y="46"/>
                  </a:cubicBezTo>
                  <a:cubicBezTo>
                    <a:pt x="63" y="46"/>
                    <a:pt x="64" y="45"/>
                    <a:pt x="64" y="45"/>
                  </a:cubicBezTo>
                  <a:cubicBezTo>
                    <a:pt x="64" y="44"/>
                    <a:pt x="64" y="43"/>
                    <a:pt x="64" y="42"/>
                  </a:cubicBezTo>
                  <a:cubicBezTo>
                    <a:pt x="64" y="42"/>
                    <a:pt x="64" y="41"/>
                    <a:pt x="63" y="40"/>
                  </a:cubicBezTo>
                  <a:cubicBezTo>
                    <a:pt x="63" y="40"/>
                    <a:pt x="63" y="40"/>
                    <a:pt x="62" y="39"/>
                  </a:cubicBezTo>
                  <a:close/>
                  <a:moveTo>
                    <a:pt x="38" y="40"/>
                  </a:moveTo>
                  <a:cubicBezTo>
                    <a:pt x="38" y="40"/>
                    <a:pt x="38" y="40"/>
                    <a:pt x="39" y="39"/>
                  </a:cubicBezTo>
                  <a:cubicBezTo>
                    <a:pt x="39" y="39"/>
                    <a:pt x="39" y="39"/>
                    <a:pt x="39" y="38"/>
                  </a:cubicBezTo>
                  <a:cubicBezTo>
                    <a:pt x="39" y="38"/>
                    <a:pt x="38" y="38"/>
                    <a:pt x="38" y="38"/>
                  </a:cubicBezTo>
                  <a:cubicBezTo>
                    <a:pt x="38" y="39"/>
                    <a:pt x="38" y="39"/>
                    <a:pt x="38" y="40"/>
                  </a:cubicBezTo>
                  <a:close/>
                  <a:moveTo>
                    <a:pt x="86" y="38"/>
                  </a:moveTo>
                  <a:cubicBezTo>
                    <a:pt x="86" y="38"/>
                    <a:pt x="86" y="39"/>
                    <a:pt x="86" y="39"/>
                  </a:cubicBezTo>
                  <a:cubicBezTo>
                    <a:pt x="87" y="39"/>
                    <a:pt x="87" y="39"/>
                    <a:pt x="87" y="39"/>
                  </a:cubicBezTo>
                  <a:cubicBezTo>
                    <a:pt x="87" y="39"/>
                    <a:pt x="87" y="38"/>
                    <a:pt x="87" y="38"/>
                  </a:cubicBezTo>
                  <a:cubicBezTo>
                    <a:pt x="87" y="38"/>
                    <a:pt x="87" y="38"/>
                    <a:pt x="86" y="38"/>
                  </a:cubicBezTo>
                  <a:close/>
                  <a:moveTo>
                    <a:pt x="84" y="36"/>
                  </a:moveTo>
                  <a:cubicBezTo>
                    <a:pt x="85" y="36"/>
                    <a:pt x="85" y="36"/>
                    <a:pt x="85" y="35"/>
                  </a:cubicBezTo>
                  <a:cubicBezTo>
                    <a:pt x="85" y="35"/>
                    <a:pt x="85" y="35"/>
                    <a:pt x="85" y="34"/>
                  </a:cubicBezTo>
                  <a:cubicBezTo>
                    <a:pt x="85" y="34"/>
                    <a:pt x="84" y="34"/>
                    <a:pt x="84" y="35"/>
                  </a:cubicBezTo>
                  <a:cubicBezTo>
                    <a:pt x="84" y="35"/>
                    <a:pt x="84" y="36"/>
                    <a:pt x="84" y="36"/>
                  </a:cubicBezTo>
                  <a:close/>
                  <a:moveTo>
                    <a:pt x="56" y="34"/>
                  </a:moveTo>
                  <a:cubicBezTo>
                    <a:pt x="56" y="34"/>
                    <a:pt x="55" y="34"/>
                    <a:pt x="55" y="34"/>
                  </a:cubicBezTo>
                  <a:cubicBezTo>
                    <a:pt x="55" y="35"/>
                    <a:pt x="55" y="35"/>
                    <a:pt x="56" y="36"/>
                  </a:cubicBezTo>
                  <a:lnTo>
                    <a:pt x="56" y="36"/>
                  </a:lnTo>
                  <a:cubicBezTo>
                    <a:pt x="57" y="35"/>
                    <a:pt x="57" y="35"/>
                    <a:pt x="56" y="34"/>
                  </a:cubicBezTo>
                  <a:close/>
                  <a:moveTo>
                    <a:pt x="65" y="31"/>
                  </a:moveTo>
                  <a:cubicBezTo>
                    <a:pt x="66" y="31"/>
                    <a:pt x="66" y="31"/>
                    <a:pt x="66" y="31"/>
                  </a:cubicBezTo>
                  <a:cubicBezTo>
                    <a:pt x="66" y="30"/>
                    <a:pt x="65" y="30"/>
                    <a:pt x="65" y="30"/>
                  </a:cubicBezTo>
                  <a:cubicBezTo>
                    <a:pt x="65" y="30"/>
                    <a:pt x="65" y="31"/>
                    <a:pt x="65" y="31"/>
                  </a:cubicBezTo>
                  <a:cubicBezTo>
                    <a:pt x="65" y="31"/>
                    <a:pt x="65" y="32"/>
                    <a:pt x="65" y="31"/>
                  </a:cubicBezTo>
                  <a:close/>
                  <a:moveTo>
                    <a:pt x="63" y="27"/>
                  </a:moveTo>
                  <a:cubicBezTo>
                    <a:pt x="63" y="28"/>
                    <a:pt x="63" y="29"/>
                    <a:pt x="63" y="29"/>
                  </a:cubicBezTo>
                  <a:lnTo>
                    <a:pt x="64" y="29"/>
                  </a:lnTo>
                  <a:cubicBezTo>
                    <a:pt x="64" y="29"/>
                    <a:pt x="64" y="28"/>
                    <a:pt x="64" y="28"/>
                  </a:cubicBezTo>
                  <a:cubicBezTo>
                    <a:pt x="64" y="27"/>
                    <a:pt x="63" y="27"/>
                    <a:pt x="63" y="27"/>
                  </a:cubicBezTo>
                  <a:close/>
                  <a:moveTo>
                    <a:pt x="53" y="25"/>
                  </a:moveTo>
                  <a:cubicBezTo>
                    <a:pt x="53" y="26"/>
                    <a:pt x="53" y="25"/>
                    <a:pt x="53" y="25"/>
                  </a:cubicBezTo>
                  <a:cubicBezTo>
                    <a:pt x="54" y="24"/>
                    <a:pt x="53" y="24"/>
                    <a:pt x="53" y="24"/>
                  </a:cubicBezTo>
                  <a:cubicBezTo>
                    <a:pt x="53" y="23"/>
                    <a:pt x="52" y="24"/>
                    <a:pt x="52" y="24"/>
                  </a:cubicBezTo>
                  <a:cubicBezTo>
                    <a:pt x="52" y="25"/>
                    <a:pt x="52" y="25"/>
                    <a:pt x="53" y="25"/>
                  </a:cubicBezTo>
                  <a:close/>
                  <a:moveTo>
                    <a:pt x="33" y="24"/>
                  </a:moveTo>
                  <a:cubicBezTo>
                    <a:pt x="33" y="24"/>
                    <a:pt x="33" y="23"/>
                    <a:pt x="34" y="23"/>
                  </a:cubicBezTo>
                  <a:cubicBezTo>
                    <a:pt x="34" y="23"/>
                    <a:pt x="34" y="22"/>
                    <a:pt x="34" y="22"/>
                  </a:cubicBezTo>
                  <a:cubicBezTo>
                    <a:pt x="33" y="21"/>
                    <a:pt x="32" y="22"/>
                    <a:pt x="32" y="22"/>
                  </a:cubicBezTo>
                  <a:cubicBezTo>
                    <a:pt x="32" y="23"/>
                    <a:pt x="32" y="23"/>
                    <a:pt x="33" y="24"/>
                  </a:cubicBezTo>
                  <a:close/>
                  <a:moveTo>
                    <a:pt x="97" y="25"/>
                  </a:moveTo>
                  <a:cubicBezTo>
                    <a:pt x="97" y="26"/>
                    <a:pt x="97" y="26"/>
                    <a:pt x="97" y="27"/>
                  </a:cubicBezTo>
                  <a:cubicBezTo>
                    <a:pt x="98" y="27"/>
                    <a:pt x="98" y="28"/>
                    <a:pt x="99" y="28"/>
                  </a:cubicBezTo>
                  <a:cubicBezTo>
                    <a:pt x="99" y="29"/>
                    <a:pt x="99" y="29"/>
                    <a:pt x="99" y="29"/>
                  </a:cubicBezTo>
                  <a:cubicBezTo>
                    <a:pt x="100" y="29"/>
                    <a:pt x="101" y="29"/>
                    <a:pt x="101" y="28"/>
                  </a:cubicBezTo>
                  <a:cubicBezTo>
                    <a:pt x="100" y="27"/>
                    <a:pt x="100" y="27"/>
                    <a:pt x="100" y="27"/>
                  </a:cubicBezTo>
                  <a:cubicBezTo>
                    <a:pt x="100" y="27"/>
                    <a:pt x="100" y="27"/>
                    <a:pt x="99" y="27"/>
                  </a:cubicBezTo>
                  <a:cubicBezTo>
                    <a:pt x="100" y="26"/>
                    <a:pt x="100" y="25"/>
                    <a:pt x="100" y="24"/>
                  </a:cubicBezTo>
                  <a:cubicBezTo>
                    <a:pt x="100" y="23"/>
                    <a:pt x="100" y="23"/>
                    <a:pt x="99" y="23"/>
                  </a:cubicBezTo>
                  <a:cubicBezTo>
                    <a:pt x="98" y="22"/>
                    <a:pt x="98" y="22"/>
                    <a:pt x="98" y="22"/>
                  </a:cubicBezTo>
                  <a:cubicBezTo>
                    <a:pt x="98" y="21"/>
                    <a:pt x="98" y="21"/>
                    <a:pt x="98" y="21"/>
                  </a:cubicBezTo>
                  <a:lnTo>
                    <a:pt x="98" y="21"/>
                  </a:lnTo>
                  <a:cubicBezTo>
                    <a:pt x="98" y="21"/>
                    <a:pt x="97" y="22"/>
                    <a:pt x="97" y="23"/>
                  </a:cubicBezTo>
                  <a:cubicBezTo>
                    <a:pt x="97" y="23"/>
                    <a:pt x="97" y="24"/>
                    <a:pt x="97" y="25"/>
                  </a:cubicBezTo>
                  <a:close/>
                  <a:moveTo>
                    <a:pt x="84" y="19"/>
                  </a:moveTo>
                  <a:cubicBezTo>
                    <a:pt x="83" y="19"/>
                    <a:pt x="83" y="19"/>
                    <a:pt x="82" y="20"/>
                  </a:cubicBezTo>
                  <a:cubicBezTo>
                    <a:pt x="82" y="20"/>
                    <a:pt x="81" y="21"/>
                    <a:pt x="81" y="21"/>
                  </a:cubicBezTo>
                  <a:cubicBezTo>
                    <a:pt x="81" y="21"/>
                    <a:pt x="81" y="21"/>
                    <a:pt x="81" y="22"/>
                  </a:cubicBezTo>
                  <a:cubicBezTo>
                    <a:pt x="81" y="22"/>
                    <a:pt x="81" y="22"/>
                    <a:pt x="82" y="22"/>
                  </a:cubicBezTo>
                  <a:cubicBezTo>
                    <a:pt x="82" y="22"/>
                    <a:pt x="82" y="22"/>
                    <a:pt x="82" y="22"/>
                  </a:cubicBezTo>
                  <a:cubicBezTo>
                    <a:pt x="82" y="21"/>
                    <a:pt x="83" y="21"/>
                    <a:pt x="83" y="21"/>
                  </a:cubicBezTo>
                  <a:cubicBezTo>
                    <a:pt x="83" y="21"/>
                    <a:pt x="83" y="21"/>
                    <a:pt x="83" y="21"/>
                  </a:cubicBezTo>
                  <a:cubicBezTo>
                    <a:pt x="84" y="21"/>
                    <a:pt x="84" y="21"/>
                    <a:pt x="84" y="21"/>
                  </a:cubicBezTo>
                  <a:cubicBezTo>
                    <a:pt x="84" y="21"/>
                    <a:pt x="84" y="20"/>
                    <a:pt x="84" y="20"/>
                  </a:cubicBezTo>
                  <a:cubicBezTo>
                    <a:pt x="84" y="19"/>
                    <a:pt x="84" y="19"/>
                    <a:pt x="84" y="19"/>
                  </a:cubicBezTo>
                  <a:close/>
                  <a:moveTo>
                    <a:pt x="54" y="16"/>
                  </a:moveTo>
                  <a:cubicBezTo>
                    <a:pt x="53" y="16"/>
                    <a:pt x="53" y="16"/>
                    <a:pt x="53" y="17"/>
                  </a:cubicBezTo>
                  <a:cubicBezTo>
                    <a:pt x="53" y="17"/>
                    <a:pt x="53" y="17"/>
                    <a:pt x="54" y="17"/>
                  </a:cubicBezTo>
                  <a:cubicBezTo>
                    <a:pt x="54" y="17"/>
                    <a:pt x="54" y="16"/>
                    <a:pt x="54" y="16"/>
                  </a:cubicBezTo>
                  <a:close/>
                  <a:moveTo>
                    <a:pt x="52" y="14"/>
                  </a:moveTo>
                  <a:cubicBezTo>
                    <a:pt x="52" y="14"/>
                    <a:pt x="52" y="15"/>
                    <a:pt x="52" y="15"/>
                  </a:cubicBezTo>
                  <a:cubicBezTo>
                    <a:pt x="53" y="15"/>
                    <a:pt x="53" y="14"/>
                    <a:pt x="53" y="14"/>
                  </a:cubicBezTo>
                  <a:cubicBezTo>
                    <a:pt x="53" y="14"/>
                    <a:pt x="52" y="14"/>
                    <a:pt x="52" y="14"/>
                  </a:cubicBezTo>
                  <a:close/>
                  <a:moveTo>
                    <a:pt x="77" y="15"/>
                  </a:moveTo>
                  <a:cubicBezTo>
                    <a:pt x="77" y="15"/>
                    <a:pt x="78" y="15"/>
                    <a:pt x="78" y="15"/>
                  </a:cubicBezTo>
                  <a:cubicBezTo>
                    <a:pt x="77" y="14"/>
                    <a:pt x="77" y="14"/>
                    <a:pt x="77" y="14"/>
                  </a:cubicBezTo>
                  <a:cubicBezTo>
                    <a:pt x="76" y="14"/>
                    <a:pt x="76" y="14"/>
                    <a:pt x="76" y="14"/>
                  </a:cubicBezTo>
                  <a:cubicBezTo>
                    <a:pt x="76" y="15"/>
                    <a:pt x="76" y="15"/>
                    <a:pt x="77" y="15"/>
                  </a:cubicBezTo>
                  <a:close/>
                  <a:moveTo>
                    <a:pt x="41" y="15"/>
                  </a:moveTo>
                  <a:cubicBezTo>
                    <a:pt x="41" y="15"/>
                    <a:pt x="41" y="15"/>
                    <a:pt x="41" y="15"/>
                  </a:cubicBezTo>
                  <a:cubicBezTo>
                    <a:pt x="41" y="15"/>
                    <a:pt x="42" y="14"/>
                    <a:pt x="42" y="14"/>
                  </a:cubicBezTo>
                  <a:cubicBezTo>
                    <a:pt x="41" y="14"/>
                    <a:pt x="41" y="14"/>
                    <a:pt x="41" y="14"/>
                  </a:cubicBezTo>
                  <a:cubicBezTo>
                    <a:pt x="41" y="14"/>
                    <a:pt x="41" y="15"/>
                    <a:pt x="41" y="15"/>
                  </a:cubicBezTo>
                  <a:close/>
                  <a:moveTo>
                    <a:pt x="39" y="11"/>
                  </a:moveTo>
                  <a:cubicBezTo>
                    <a:pt x="39" y="11"/>
                    <a:pt x="39" y="11"/>
                    <a:pt x="39" y="11"/>
                  </a:cubicBezTo>
                  <a:cubicBezTo>
                    <a:pt x="39" y="11"/>
                    <a:pt x="39" y="11"/>
                    <a:pt x="39" y="11"/>
                  </a:cubicBezTo>
                  <a:cubicBezTo>
                    <a:pt x="39" y="11"/>
                    <a:pt x="39" y="11"/>
                    <a:pt x="39" y="10"/>
                  </a:cubicBezTo>
                  <a:cubicBezTo>
                    <a:pt x="39" y="10"/>
                    <a:pt x="39" y="10"/>
                    <a:pt x="39" y="10"/>
                  </a:cubicBezTo>
                  <a:cubicBezTo>
                    <a:pt x="39" y="11"/>
                    <a:pt x="39" y="11"/>
                    <a:pt x="39" y="11"/>
                  </a:cubicBezTo>
                  <a:close/>
                  <a:moveTo>
                    <a:pt x="32" y="12"/>
                  </a:moveTo>
                  <a:cubicBezTo>
                    <a:pt x="32" y="12"/>
                    <a:pt x="32" y="12"/>
                    <a:pt x="32" y="12"/>
                  </a:cubicBezTo>
                  <a:cubicBezTo>
                    <a:pt x="32" y="12"/>
                    <a:pt x="33" y="11"/>
                    <a:pt x="33" y="11"/>
                  </a:cubicBezTo>
                  <a:cubicBezTo>
                    <a:pt x="34" y="11"/>
                    <a:pt x="34" y="11"/>
                    <a:pt x="35" y="11"/>
                  </a:cubicBezTo>
                  <a:cubicBezTo>
                    <a:pt x="35" y="11"/>
                    <a:pt x="36" y="11"/>
                    <a:pt x="36" y="10"/>
                  </a:cubicBezTo>
                  <a:cubicBezTo>
                    <a:pt x="35" y="9"/>
                    <a:pt x="34" y="9"/>
                    <a:pt x="33" y="10"/>
                  </a:cubicBezTo>
                  <a:cubicBezTo>
                    <a:pt x="32" y="11"/>
                    <a:pt x="32" y="11"/>
                    <a:pt x="32" y="12"/>
                  </a:cubicBezTo>
                  <a:close/>
                  <a:moveTo>
                    <a:pt x="63" y="13"/>
                  </a:moveTo>
                  <a:cubicBezTo>
                    <a:pt x="63" y="13"/>
                    <a:pt x="64" y="13"/>
                    <a:pt x="64" y="13"/>
                  </a:cubicBezTo>
                  <a:cubicBezTo>
                    <a:pt x="64" y="12"/>
                    <a:pt x="64" y="12"/>
                    <a:pt x="65" y="12"/>
                  </a:cubicBezTo>
                  <a:cubicBezTo>
                    <a:pt x="66" y="12"/>
                    <a:pt x="66" y="12"/>
                    <a:pt x="67" y="12"/>
                  </a:cubicBezTo>
                  <a:cubicBezTo>
                    <a:pt x="67" y="12"/>
                    <a:pt x="68" y="11"/>
                    <a:pt x="68" y="11"/>
                  </a:cubicBezTo>
                  <a:cubicBezTo>
                    <a:pt x="68" y="10"/>
                    <a:pt x="68" y="10"/>
                    <a:pt x="67" y="9"/>
                  </a:cubicBezTo>
                  <a:cubicBezTo>
                    <a:pt x="67" y="9"/>
                    <a:pt x="66" y="9"/>
                    <a:pt x="66" y="9"/>
                  </a:cubicBezTo>
                  <a:cubicBezTo>
                    <a:pt x="66" y="9"/>
                    <a:pt x="65" y="9"/>
                    <a:pt x="64" y="10"/>
                  </a:cubicBezTo>
                  <a:cubicBezTo>
                    <a:pt x="63" y="10"/>
                    <a:pt x="62" y="11"/>
                    <a:pt x="62" y="11"/>
                  </a:cubicBezTo>
                  <a:cubicBezTo>
                    <a:pt x="62" y="11"/>
                    <a:pt x="62" y="11"/>
                    <a:pt x="62" y="12"/>
                  </a:cubicBezTo>
                  <a:cubicBezTo>
                    <a:pt x="62" y="12"/>
                    <a:pt x="61" y="12"/>
                    <a:pt x="61" y="12"/>
                  </a:cubicBezTo>
                  <a:cubicBezTo>
                    <a:pt x="61" y="12"/>
                    <a:pt x="61" y="13"/>
                    <a:pt x="61" y="13"/>
                  </a:cubicBezTo>
                  <a:cubicBezTo>
                    <a:pt x="60" y="13"/>
                    <a:pt x="60" y="13"/>
                    <a:pt x="60" y="14"/>
                  </a:cubicBezTo>
                  <a:cubicBezTo>
                    <a:pt x="61" y="14"/>
                    <a:pt x="62" y="14"/>
                    <a:pt x="63" y="13"/>
                  </a:cubicBezTo>
                  <a:close/>
                  <a:moveTo>
                    <a:pt x="77" y="9"/>
                  </a:moveTo>
                  <a:cubicBezTo>
                    <a:pt x="77" y="9"/>
                    <a:pt x="78" y="9"/>
                    <a:pt x="78" y="9"/>
                  </a:cubicBezTo>
                  <a:cubicBezTo>
                    <a:pt x="78" y="8"/>
                    <a:pt x="78" y="8"/>
                    <a:pt x="78" y="8"/>
                  </a:cubicBezTo>
                  <a:cubicBezTo>
                    <a:pt x="77" y="8"/>
                    <a:pt x="77" y="8"/>
                    <a:pt x="77" y="8"/>
                  </a:cubicBezTo>
                  <a:cubicBezTo>
                    <a:pt x="77" y="8"/>
                    <a:pt x="77" y="9"/>
                    <a:pt x="77" y="9"/>
                  </a:cubicBezTo>
                  <a:close/>
                  <a:moveTo>
                    <a:pt x="32" y="9"/>
                  </a:moveTo>
                  <a:cubicBezTo>
                    <a:pt x="32" y="9"/>
                    <a:pt x="33" y="9"/>
                    <a:pt x="33" y="9"/>
                  </a:cubicBezTo>
                  <a:cubicBezTo>
                    <a:pt x="34" y="8"/>
                    <a:pt x="34" y="8"/>
                    <a:pt x="34" y="8"/>
                  </a:cubicBezTo>
                  <a:cubicBezTo>
                    <a:pt x="34" y="7"/>
                    <a:pt x="33" y="7"/>
                    <a:pt x="32" y="7"/>
                  </a:cubicBezTo>
                  <a:cubicBezTo>
                    <a:pt x="32" y="7"/>
                    <a:pt x="31" y="8"/>
                    <a:pt x="32" y="9"/>
                  </a:cubicBezTo>
                  <a:close/>
                  <a:moveTo>
                    <a:pt x="102" y="8"/>
                  </a:moveTo>
                  <a:cubicBezTo>
                    <a:pt x="102" y="8"/>
                    <a:pt x="102" y="8"/>
                    <a:pt x="102" y="7"/>
                  </a:cubicBezTo>
                  <a:cubicBezTo>
                    <a:pt x="102" y="7"/>
                    <a:pt x="102" y="6"/>
                    <a:pt x="102" y="6"/>
                  </a:cubicBezTo>
                  <a:cubicBezTo>
                    <a:pt x="101" y="6"/>
                    <a:pt x="101" y="6"/>
                    <a:pt x="101" y="7"/>
                  </a:cubicBezTo>
                  <a:cubicBezTo>
                    <a:pt x="101" y="8"/>
                    <a:pt x="101" y="8"/>
                    <a:pt x="102" y="8"/>
                  </a:cubicBezTo>
                  <a:close/>
                  <a:moveTo>
                    <a:pt x="106" y="6"/>
                  </a:moveTo>
                  <a:cubicBezTo>
                    <a:pt x="106" y="7"/>
                    <a:pt x="106" y="7"/>
                    <a:pt x="106" y="7"/>
                  </a:cubicBezTo>
                  <a:cubicBezTo>
                    <a:pt x="106" y="7"/>
                    <a:pt x="107" y="7"/>
                    <a:pt x="107" y="7"/>
                  </a:cubicBezTo>
                  <a:cubicBezTo>
                    <a:pt x="107" y="7"/>
                    <a:pt x="107" y="6"/>
                    <a:pt x="106" y="6"/>
                  </a:cubicBezTo>
                  <a:cubicBezTo>
                    <a:pt x="106" y="6"/>
                    <a:pt x="106" y="6"/>
                    <a:pt x="106" y="6"/>
                  </a:cubicBezTo>
                  <a:close/>
                  <a:moveTo>
                    <a:pt x="68" y="7"/>
                  </a:moveTo>
                  <a:cubicBezTo>
                    <a:pt x="68" y="7"/>
                    <a:pt x="69" y="7"/>
                    <a:pt x="69" y="7"/>
                  </a:cubicBezTo>
                  <a:cubicBezTo>
                    <a:pt x="69" y="7"/>
                    <a:pt x="69" y="7"/>
                    <a:pt x="69" y="7"/>
                  </a:cubicBezTo>
                  <a:cubicBezTo>
                    <a:pt x="69" y="7"/>
                    <a:pt x="69" y="6"/>
                    <a:pt x="69" y="6"/>
                  </a:cubicBezTo>
                  <a:cubicBezTo>
                    <a:pt x="69" y="6"/>
                    <a:pt x="69" y="6"/>
                    <a:pt x="68" y="6"/>
                  </a:cubicBezTo>
                  <a:cubicBezTo>
                    <a:pt x="68" y="6"/>
                    <a:pt x="68" y="6"/>
                    <a:pt x="68" y="7"/>
                  </a:cubicBezTo>
                  <a:close/>
                  <a:moveTo>
                    <a:pt x="98" y="5"/>
                  </a:moveTo>
                  <a:cubicBezTo>
                    <a:pt x="98" y="6"/>
                    <a:pt x="98" y="6"/>
                    <a:pt x="97" y="6"/>
                  </a:cubicBezTo>
                  <a:cubicBezTo>
                    <a:pt x="97" y="6"/>
                    <a:pt x="96" y="6"/>
                    <a:pt x="96" y="6"/>
                  </a:cubicBezTo>
                  <a:cubicBezTo>
                    <a:pt x="97" y="7"/>
                    <a:pt x="97" y="7"/>
                    <a:pt x="98" y="7"/>
                  </a:cubicBezTo>
                  <a:cubicBezTo>
                    <a:pt x="99" y="7"/>
                    <a:pt x="99" y="7"/>
                    <a:pt x="99" y="6"/>
                  </a:cubicBezTo>
                  <a:cubicBezTo>
                    <a:pt x="99" y="6"/>
                    <a:pt x="99" y="5"/>
                    <a:pt x="98" y="5"/>
                  </a:cubicBezTo>
                  <a:close/>
                  <a:moveTo>
                    <a:pt x="54" y="6"/>
                  </a:moveTo>
                  <a:cubicBezTo>
                    <a:pt x="54" y="6"/>
                    <a:pt x="55" y="6"/>
                    <a:pt x="55" y="6"/>
                  </a:cubicBezTo>
                  <a:cubicBezTo>
                    <a:pt x="56" y="6"/>
                    <a:pt x="56" y="6"/>
                    <a:pt x="56" y="5"/>
                  </a:cubicBezTo>
                  <a:cubicBezTo>
                    <a:pt x="56" y="4"/>
                    <a:pt x="55" y="4"/>
                    <a:pt x="55" y="5"/>
                  </a:cubicBezTo>
                  <a:cubicBezTo>
                    <a:pt x="54" y="5"/>
                    <a:pt x="54" y="5"/>
                    <a:pt x="54" y="6"/>
                  </a:cubicBezTo>
                  <a:close/>
                  <a:moveTo>
                    <a:pt x="41" y="6"/>
                  </a:moveTo>
                  <a:cubicBezTo>
                    <a:pt x="41" y="5"/>
                    <a:pt x="41" y="5"/>
                    <a:pt x="41" y="5"/>
                  </a:cubicBezTo>
                  <a:cubicBezTo>
                    <a:pt x="41" y="4"/>
                    <a:pt x="41" y="4"/>
                    <a:pt x="40" y="4"/>
                  </a:cubicBezTo>
                  <a:cubicBezTo>
                    <a:pt x="40" y="4"/>
                    <a:pt x="40" y="5"/>
                    <a:pt x="40" y="5"/>
                  </a:cubicBezTo>
                  <a:cubicBezTo>
                    <a:pt x="40" y="5"/>
                    <a:pt x="40" y="6"/>
                    <a:pt x="40" y="6"/>
                  </a:cubicBezTo>
                  <a:lnTo>
                    <a:pt x="41" y="6"/>
                  </a:lnTo>
                  <a:close/>
                  <a:moveTo>
                    <a:pt x="59" y="3"/>
                  </a:moveTo>
                  <a:cubicBezTo>
                    <a:pt x="57" y="3"/>
                    <a:pt x="57" y="3"/>
                    <a:pt x="57" y="4"/>
                  </a:cubicBezTo>
                  <a:cubicBezTo>
                    <a:pt x="57" y="5"/>
                    <a:pt x="57" y="5"/>
                    <a:pt x="58" y="5"/>
                  </a:cubicBezTo>
                  <a:cubicBezTo>
                    <a:pt x="58" y="5"/>
                    <a:pt x="58" y="5"/>
                    <a:pt x="58" y="5"/>
                  </a:cubicBezTo>
                  <a:cubicBezTo>
                    <a:pt x="59" y="5"/>
                    <a:pt x="59" y="5"/>
                    <a:pt x="59" y="5"/>
                  </a:cubicBezTo>
                  <a:cubicBezTo>
                    <a:pt x="60" y="5"/>
                    <a:pt x="60" y="4"/>
                    <a:pt x="60" y="4"/>
                  </a:cubicBezTo>
                  <a:cubicBezTo>
                    <a:pt x="60" y="4"/>
                    <a:pt x="61" y="4"/>
                    <a:pt x="61" y="4"/>
                  </a:cubicBezTo>
                  <a:cubicBezTo>
                    <a:pt x="60" y="4"/>
                    <a:pt x="60" y="4"/>
                    <a:pt x="60" y="4"/>
                  </a:cubicBezTo>
                  <a:cubicBezTo>
                    <a:pt x="59" y="3"/>
                    <a:pt x="59" y="3"/>
                    <a:pt x="59" y="3"/>
                  </a:cubicBezTo>
                  <a:close/>
                  <a:moveTo>
                    <a:pt x="80" y="5"/>
                  </a:moveTo>
                  <a:cubicBezTo>
                    <a:pt x="80" y="5"/>
                    <a:pt x="81" y="5"/>
                    <a:pt x="81" y="4"/>
                  </a:cubicBezTo>
                  <a:cubicBezTo>
                    <a:pt x="81" y="3"/>
                    <a:pt x="81" y="3"/>
                    <a:pt x="80" y="3"/>
                  </a:cubicBezTo>
                  <a:cubicBezTo>
                    <a:pt x="80" y="3"/>
                    <a:pt x="79" y="3"/>
                    <a:pt x="79" y="3"/>
                  </a:cubicBezTo>
                  <a:cubicBezTo>
                    <a:pt x="79" y="4"/>
                    <a:pt x="79" y="4"/>
                    <a:pt x="80" y="5"/>
                  </a:cubicBezTo>
                  <a:close/>
                  <a:moveTo>
                    <a:pt x="63" y="4"/>
                  </a:moveTo>
                  <a:cubicBezTo>
                    <a:pt x="63" y="5"/>
                    <a:pt x="64" y="5"/>
                    <a:pt x="65" y="5"/>
                  </a:cubicBezTo>
                  <a:cubicBezTo>
                    <a:pt x="66" y="5"/>
                    <a:pt x="66" y="5"/>
                    <a:pt x="66" y="4"/>
                  </a:cubicBezTo>
                  <a:cubicBezTo>
                    <a:pt x="66" y="4"/>
                    <a:pt x="66" y="4"/>
                    <a:pt x="66" y="3"/>
                  </a:cubicBezTo>
                  <a:cubicBezTo>
                    <a:pt x="66" y="3"/>
                    <a:pt x="66" y="3"/>
                    <a:pt x="66" y="2"/>
                  </a:cubicBezTo>
                  <a:cubicBezTo>
                    <a:pt x="66" y="3"/>
                    <a:pt x="65" y="3"/>
                    <a:pt x="64" y="3"/>
                  </a:cubicBezTo>
                  <a:cubicBezTo>
                    <a:pt x="64" y="3"/>
                    <a:pt x="63" y="3"/>
                    <a:pt x="63" y="4"/>
                  </a:cubicBezTo>
                  <a:close/>
                  <a:moveTo>
                    <a:pt x="50" y="2"/>
                  </a:moveTo>
                  <a:cubicBezTo>
                    <a:pt x="50" y="3"/>
                    <a:pt x="50" y="3"/>
                    <a:pt x="50" y="3"/>
                  </a:cubicBezTo>
                  <a:cubicBezTo>
                    <a:pt x="51" y="4"/>
                    <a:pt x="51" y="4"/>
                    <a:pt x="51" y="3"/>
                  </a:cubicBezTo>
                  <a:cubicBezTo>
                    <a:pt x="51" y="3"/>
                    <a:pt x="51" y="2"/>
                    <a:pt x="51" y="2"/>
                  </a:cubicBezTo>
                  <a:cubicBezTo>
                    <a:pt x="51" y="2"/>
                    <a:pt x="50" y="2"/>
                    <a:pt x="50" y="2"/>
                  </a:cubicBezTo>
                  <a:close/>
                  <a:moveTo>
                    <a:pt x="44" y="3"/>
                  </a:moveTo>
                  <a:cubicBezTo>
                    <a:pt x="44" y="3"/>
                    <a:pt x="44" y="2"/>
                    <a:pt x="44" y="2"/>
                  </a:cubicBezTo>
                  <a:cubicBezTo>
                    <a:pt x="44" y="2"/>
                    <a:pt x="44" y="2"/>
                    <a:pt x="43" y="2"/>
                  </a:cubicBezTo>
                  <a:cubicBezTo>
                    <a:pt x="43" y="2"/>
                    <a:pt x="43" y="2"/>
                    <a:pt x="43" y="2"/>
                  </a:cubicBezTo>
                  <a:cubicBezTo>
                    <a:pt x="43" y="2"/>
                    <a:pt x="43" y="2"/>
                    <a:pt x="43" y="3"/>
                  </a:cubicBezTo>
                  <a:cubicBezTo>
                    <a:pt x="43" y="3"/>
                    <a:pt x="43" y="3"/>
                    <a:pt x="44" y="3"/>
                  </a:cubicBezTo>
                  <a:close/>
                  <a:moveTo>
                    <a:pt x="91" y="1"/>
                  </a:moveTo>
                  <a:cubicBezTo>
                    <a:pt x="91" y="2"/>
                    <a:pt x="91" y="2"/>
                    <a:pt x="91" y="3"/>
                  </a:cubicBezTo>
                  <a:cubicBezTo>
                    <a:pt x="91" y="3"/>
                    <a:pt x="91" y="3"/>
                    <a:pt x="92" y="3"/>
                  </a:cubicBezTo>
                  <a:cubicBezTo>
                    <a:pt x="93" y="3"/>
                    <a:pt x="93" y="2"/>
                    <a:pt x="92" y="1"/>
                  </a:cubicBezTo>
                  <a:cubicBezTo>
                    <a:pt x="92" y="1"/>
                    <a:pt x="91" y="1"/>
                    <a:pt x="91" y="1"/>
                  </a:cubicBezTo>
                  <a:close/>
                  <a:moveTo>
                    <a:pt x="85" y="1"/>
                  </a:moveTo>
                  <a:cubicBezTo>
                    <a:pt x="86" y="0"/>
                    <a:pt x="88" y="0"/>
                    <a:pt x="89" y="0"/>
                  </a:cubicBezTo>
                  <a:cubicBezTo>
                    <a:pt x="91" y="0"/>
                    <a:pt x="92" y="0"/>
                    <a:pt x="94" y="0"/>
                  </a:cubicBezTo>
                  <a:cubicBezTo>
                    <a:pt x="94" y="0"/>
                    <a:pt x="95" y="0"/>
                    <a:pt x="95" y="0"/>
                  </a:cubicBezTo>
                  <a:cubicBezTo>
                    <a:pt x="95" y="0"/>
                    <a:pt x="95" y="0"/>
                    <a:pt x="95" y="1"/>
                  </a:cubicBezTo>
                  <a:cubicBezTo>
                    <a:pt x="95" y="1"/>
                    <a:pt x="94" y="1"/>
                    <a:pt x="94" y="1"/>
                  </a:cubicBezTo>
                  <a:cubicBezTo>
                    <a:pt x="94" y="1"/>
                    <a:pt x="94" y="1"/>
                    <a:pt x="94" y="1"/>
                  </a:cubicBezTo>
                  <a:cubicBezTo>
                    <a:pt x="94" y="2"/>
                    <a:pt x="94" y="2"/>
                    <a:pt x="94" y="2"/>
                  </a:cubicBezTo>
                  <a:cubicBezTo>
                    <a:pt x="95" y="2"/>
                    <a:pt x="95" y="2"/>
                    <a:pt x="95" y="1"/>
                  </a:cubicBezTo>
                  <a:cubicBezTo>
                    <a:pt x="96" y="1"/>
                    <a:pt x="96" y="1"/>
                    <a:pt x="96" y="1"/>
                  </a:cubicBezTo>
                  <a:cubicBezTo>
                    <a:pt x="96" y="2"/>
                    <a:pt x="96" y="2"/>
                    <a:pt x="96" y="3"/>
                  </a:cubicBezTo>
                  <a:cubicBezTo>
                    <a:pt x="95" y="3"/>
                    <a:pt x="95" y="4"/>
                    <a:pt x="95" y="5"/>
                  </a:cubicBezTo>
                  <a:cubicBezTo>
                    <a:pt x="96" y="5"/>
                    <a:pt x="96" y="5"/>
                    <a:pt x="97" y="4"/>
                  </a:cubicBezTo>
                  <a:cubicBezTo>
                    <a:pt x="98" y="4"/>
                    <a:pt x="98" y="3"/>
                    <a:pt x="98" y="2"/>
                  </a:cubicBezTo>
                  <a:cubicBezTo>
                    <a:pt x="98" y="2"/>
                    <a:pt x="98" y="2"/>
                    <a:pt x="98" y="2"/>
                  </a:cubicBezTo>
                  <a:cubicBezTo>
                    <a:pt x="99" y="2"/>
                    <a:pt x="99" y="2"/>
                    <a:pt x="99" y="2"/>
                  </a:cubicBezTo>
                  <a:cubicBezTo>
                    <a:pt x="99" y="1"/>
                    <a:pt x="99" y="1"/>
                    <a:pt x="100" y="0"/>
                  </a:cubicBezTo>
                  <a:cubicBezTo>
                    <a:pt x="100" y="0"/>
                    <a:pt x="100" y="0"/>
                    <a:pt x="101" y="0"/>
                  </a:cubicBezTo>
                  <a:cubicBezTo>
                    <a:pt x="101" y="0"/>
                    <a:pt x="101" y="0"/>
                    <a:pt x="101" y="0"/>
                  </a:cubicBezTo>
                  <a:cubicBezTo>
                    <a:pt x="100" y="0"/>
                    <a:pt x="100" y="0"/>
                    <a:pt x="100" y="1"/>
                  </a:cubicBezTo>
                  <a:cubicBezTo>
                    <a:pt x="100" y="1"/>
                    <a:pt x="100" y="2"/>
                    <a:pt x="100" y="2"/>
                  </a:cubicBezTo>
                  <a:cubicBezTo>
                    <a:pt x="100" y="2"/>
                    <a:pt x="101" y="3"/>
                    <a:pt x="101" y="3"/>
                  </a:cubicBezTo>
                  <a:cubicBezTo>
                    <a:pt x="101" y="3"/>
                    <a:pt x="102" y="3"/>
                    <a:pt x="102" y="3"/>
                  </a:cubicBezTo>
                  <a:cubicBezTo>
                    <a:pt x="102" y="3"/>
                    <a:pt x="103" y="3"/>
                    <a:pt x="103" y="3"/>
                  </a:cubicBezTo>
                  <a:cubicBezTo>
                    <a:pt x="103" y="3"/>
                    <a:pt x="103" y="2"/>
                    <a:pt x="103" y="2"/>
                  </a:cubicBezTo>
                  <a:cubicBezTo>
                    <a:pt x="102" y="2"/>
                    <a:pt x="102" y="2"/>
                    <a:pt x="102" y="1"/>
                  </a:cubicBezTo>
                  <a:cubicBezTo>
                    <a:pt x="102" y="1"/>
                    <a:pt x="102" y="1"/>
                    <a:pt x="102" y="1"/>
                  </a:cubicBezTo>
                  <a:cubicBezTo>
                    <a:pt x="102" y="0"/>
                    <a:pt x="102" y="0"/>
                    <a:pt x="102" y="0"/>
                  </a:cubicBezTo>
                  <a:cubicBezTo>
                    <a:pt x="103" y="0"/>
                    <a:pt x="103" y="0"/>
                    <a:pt x="103" y="0"/>
                  </a:cubicBezTo>
                  <a:cubicBezTo>
                    <a:pt x="104" y="1"/>
                    <a:pt x="104" y="1"/>
                    <a:pt x="104" y="2"/>
                  </a:cubicBezTo>
                  <a:cubicBezTo>
                    <a:pt x="104" y="2"/>
                    <a:pt x="104" y="3"/>
                    <a:pt x="104" y="3"/>
                  </a:cubicBezTo>
                  <a:cubicBezTo>
                    <a:pt x="105" y="4"/>
                    <a:pt x="105" y="4"/>
                    <a:pt x="106" y="3"/>
                  </a:cubicBezTo>
                  <a:cubicBezTo>
                    <a:pt x="106" y="4"/>
                    <a:pt x="106" y="4"/>
                    <a:pt x="107" y="4"/>
                  </a:cubicBezTo>
                  <a:cubicBezTo>
                    <a:pt x="107" y="4"/>
                    <a:pt x="107" y="4"/>
                    <a:pt x="108" y="3"/>
                  </a:cubicBezTo>
                  <a:cubicBezTo>
                    <a:pt x="108" y="4"/>
                    <a:pt x="109" y="4"/>
                    <a:pt x="109" y="4"/>
                  </a:cubicBezTo>
                  <a:cubicBezTo>
                    <a:pt x="109" y="5"/>
                    <a:pt x="109" y="7"/>
                    <a:pt x="110" y="10"/>
                  </a:cubicBezTo>
                  <a:cubicBezTo>
                    <a:pt x="110" y="14"/>
                    <a:pt x="111" y="19"/>
                    <a:pt x="112" y="26"/>
                  </a:cubicBezTo>
                  <a:cubicBezTo>
                    <a:pt x="113" y="32"/>
                    <a:pt x="114" y="39"/>
                    <a:pt x="115" y="48"/>
                  </a:cubicBezTo>
                  <a:cubicBezTo>
                    <a:pt x="117" y="56"/>
                    <a:pt x="118" y="65"/>
                    <a:pt x="119" y="74"/>
                  </a:cubicBezTo>
                  <a:cubicBezTo>
                    <a:pt x="121" y="84"/>
                    <a:pt x="122" y="93"/>
                    <a:pt x="124" y="103"/>
                  </a:cubicBezTo>
                  <a:cubicBezTo>
                    <a:pt x="125" y="113"/>
                    <a:pt x="127" y="123"/>
                    <a:pt x="128" y="133"/>
                  </a:cubicBezTo>
                  <a:cubicBezTo>
                    <a:pt x="130" y="142"/>
                    <a:pt x="131" y="151"/>
                    <a:pt x="132" y="160"/>
                  </a:cubicBezTo>
                  <a:cubicBezTo>
                    <a:pt x="134" y="168"/>
                    <a:pt x="135" y="176"/>
                    <a:pt x="136" y="182"/>
                  </a:cubicBezTo>
                  <a:cubicBezTo>
                    <a:pt x="137" y="189"/>
                    <a:pt x="138" y="194"/>
                    <a:pt x="138" y="198"/>
                  </a:cubicBezTo>
                  <a:cubicBezTo>
                    <a:pt x="139" y="203"/>
                    <a:pt x="139" y="205"/>
                    <a:pt x="139" y="206"/>
                  </a:cubicBezTo>
                  <a:cubicBezTo>
                    <a:pt x="139" y="206"/>
                    <a:pt x="138" y="206"/>
                    <a:pt x="138" y="206"/>
                  </a:cubicBezTo>
                  <a:cubicBezTo>
                    <a:pt x="137" y="206"/>
                    <a:pt x="137" y="206"/>
                    <a:pt x="136" y="206"/>
                  </a:cubicBezTo>
                  <a:cubicBezTo>
                    <a:pt x="136" y="207"/>
                    <a:pt x="136" y="208"/>
                    <a:pt x="136" y="209"/>
                  </a:cubicBezTo>
                  <a:cubicBezTo>
                    <a:pt x="135" y="209"/>
                    <a:pt x="135" y="209"/>
                    <a:pt x="135" y="209"/>
                  </a:cubicBezTo>
                  <a:cubicBezTo>
                    <a:pt x="135" y="208"/>
                    <a:pt x="134" y="208"/>
                    <a:pt x="134" y="208"/>
                  </a:cubicBezTo>
                  <a:cubicBezTo>
                    <a:pt x="134" y="208"/>
                    <a:pt x="134" y="209"/>
                    <a:pt x="134" y="209"/>
                  </a:cubicBezTo>
                  <a:cubicBezTo>
                    <a:pt x="133" y="209"/>
                    <a:pt x="133" y="209"/>
                    <a:pt x="133" y="209"/>
                  </a:cubicBezTo>
                  <a:cubicBezTo>
                    <a:pt x="133" y="209"/>
                    <a:pt x="132" y="209"/>
                    <a:pt x="132" y="209"/>
                  </a:cubicBezTo>
                  <a:cubicBezTo>
                    <a:pt x="131" y="209"/>
                    <a:pt x="131" y="209"/>
                    <a:pt x="131" y="209"/>
                  </a:cubicBezTo>
                  <a:cubicBezTo>
                    <a:pt x="130" y="209"/>
                    <a:pt x="130" y="209"/>
                    <a:pt x="130" y="209"/>
                  </a:cubicBezTo>
                  <a:cubicBezTo>
                    <a:pt x="130" y="210"/>
                    <a:pt x="130" y="210"/>
                    <a:pt x="130" y="210"/>
                  </a:cubicBezTo>
                  <a:cubicBezTo>
                    <a:pt x="130" y="211"/>
                    <a:pt x="130" y="211"/>
                    <a:pt x="130" y="212"/>
                  </a:cubicBezTo>
                  <a:cubicBezTo>
                    <a:pt x="130" y="212"/>
                    <a:pt x="129" y="212"/>
                    <a:pt x="129" y="212"/>
                  </a:cubicBezTo>
                  <a:cubicBezTo>
                    <a:pt x="129" y="212"/>
                    <a:pt x="128" y="212"/>
                    <a:pt x="128" y="211"/>
                  </a:cubicBezTo>
                  <a:cubicBezTo>
                    <a:pt x="128" y="211"/>
                    <a:pt x="128" y="211"/>
                    <a:pt x="128" y="211"/>
                  </a:cubicBezTo>
                  <a:cubicBezTo>
                    <a:pt x="127" y="211"/>
                    <a:pt x="127" y="211"/>
                    <a:pt x="127" y="211"/>
                  </a:cubicBezTo>
                  <a:cubicBezTo>
                    <a:pt x="126" y="212"/>
                    <a:pt x="126" y="212"/>
                    <a:pt x="126" y="212"/>
                  </a:cubicBezTo>
                  <a:cubicBezTo>
                    <a:pt x="126" y="211"/>
                    <a:pt x="126" y="210"/>
                    <a:pt x="126" y="209"/>
                  </a:cubicBezTo>
                  <a:cubicBezTo>
                    <a:pt x="125" y="209"/>
                    <a:pt x="125" y="208"/>
                    <a:pt x="124" y="208"/>
                  </a:cubicBezTo>
                  <a:cubicBezTo>
                    <a:pt x="123" y="208"/>
                    <a:pt x="123" y="208"/>
                    <a:pt x="122" y="209"/>
                  </a:cubicBezTo>
                  <a:cubicBezTo>
                    <a:pt x="122" y="210"/>
                    <a:pt x="121" y="210"/>
                    <a:pt x="120" y="210"/>
                  </a:cubicBezTo>
                  <a:cubicBezTo>
                    <a:pt x="120" y="209"/>
                    <a:pt x="120" y="209"/>
                    <a:pt x="120" y="209"/>
                  </a:cubicBezTo>
                  <a:cubicBezTo>
                    <a:pt x="120" y="208"/>
                    <a:pt x="120" y="208"/>
                    <a:pt x="119" y="208"/>
                  </a:cubicBezTo>
                  <a:cubicBezTo>
                    <a:pt x="119" y="208"/>
                    <a:pt x="118" y="208"/>
                    <a:pt x="117" y="208"/>
                  </a:cubicBezTo>
                  <a:cubicBezTo>
                    <a:pt x="117" y="208"/>
                    <a:pt x="116" y="208"/>
                    <a:pt x="116" y="209"/>
                  </a:cubicBezTo>
                  <a:cubicBezTo>
                    <a:pt x="115" y="209"/>
                    <a:pt x="114" y="209"/>
                    <a:pt x="114" y="209"/>
                  </a:cubicBezTo>
                  <a:cubicBezTo>
                    <a:pt x="114" y="210"/>
                    <a:pt x="114" y="210"/>
                    <a:pt x="114" y="211"/>
                  </a:cubicBezTo>
                  <a:cubicBezTo>
                    <a:pt x="114" y="211"/>
                    <a:pt x="114" y="211"/>
                    <a:pt x="115" y="211"/>
                  </a:cubicBezTo>
                  <a:cubicBezTo>
                    <a:pt x="115" y="211"/>
                    <a:pt x="115" y="211"/>
                    <a:pt x="115" y="211"/>
                  </a:cubicBezTo>
                  <a:cubicBezTo>
                    <a:pt x="116" y="210"/>
                    <a:pt x="116" y="210"/>
                    <a:pt x="116" y="210"/>
                  </a:cubicBezTo>
                  <a:cubicBezTo>
                    <a:pt x="117" y="210"/>
                    <a:pt x="117" y="210"/>
                    <a:pt x="118" y="210"/>
                  </a:cubicBezTo>
                  <a:cubicBezTo>
                    <a:pt x="118" y="211"/>
                    <a:pt x="118" y="211"/>
                    <a:pt x="119" y="212"/>
                  </a:cubicBezTo>
                  <a:cubicBezTo>
                    <a:pt x="118" y="212"/>
                    <a:pt x="117" y="212"/>
                    <a:pt x="116" y="212"/>
                  </a:cubicBezTo>
                  <a:cubicBezTo>
                    <a:pt x="115" y="212"/>
                    <a:pt x="115" y="212"/>
                    <a:pt x="114" y="212"/>
                  </a:cubicBezTo>
                  <a:cubicBezTo>
                    <a:pt x="113" y="212"/>
                    <a:pt x="113" y="212"/>
                    <a:pt x="113" y="213"/>
                  </a:cubicBezTo>
                  <a:cubicBezTo>
                    <a:pt x="113" y="213"/>
                    <a:pt x="112" y="213"/>
                    <a:pt x="112" y="213"/>
                  </a:cubicBezTo>
                  <a:cubicBezTo>
                    <a:pt x="112" y="212"/>
                    <a:pt x="112" y="212"/>
                    <a:pt x="113" y="211"/>
                  </a:cubicBezTo>
                  <a:cubicBezTo>
                    <a:pt x="113" y="211"/>
                    <a:pt x="113" y="211"/>
                    <a:pt x="113" y="210"/>
                  </a:cubicBezTo>
                  <a:cubicBezTo>
                    <a:pt x="113" y="210"/>
                    <a:pt x="113" y="210"/>
                    <a:pt x="112" y="210"/>
                  </a:cubicBezTo>
                  <a:cubicBezTo>
                    <a:pt x="111" y="211"/>
                    <a:pt x="111" y="211"/>
                    <a:pt x="111" y="212"/>
                  </a:cubicBezTo>
                  <a:cubicBezTo>
                    <a:pt x="111" y="212"/>
                    <a:pt x="110" y="212"/>
                    <a:pt x="110" y="212"/>
                  </a:cubicBezTo>
                  <a:cubicBezTo>
                    <a:pt x="110" y="212"/>
                    <a:pt x="110" y="212"/>
                    <a:pt x="109" y="213"/>
                  </a:cubicBezTo>
                  <a:cubicBezTo>
                    <a:pt x="108" y="212"/>
                    <a:pt x="106" y="213"/>
                    <a:pt x="105" y="213"/>
                  </a:cubicBezTo>
                  <a:cubicBezTo>
                    <a:pt x="103" y="213"/>
                    <a:pt x="102" y="213"/>
                    <a:pt x="100" y="212"/>
                  </a:cubicBezTo>
                  <a:lnTo>
                    <a:pt x="100" y="212"/>
                  </a:lnTo>
                  <a:cubicBezTo>
                    <a:pt x="101" y="211"/>
                    <a:pt x="102" y="211"/>
                    <a:pt x="102" y="211"/>
                  </a:cubicBezTo>
                  <a:cubicBezTo>
                    <a:pt x="103" y="210"/>
                    <a:pt x="103" y="210"/>
                    <a:pt x="103" y="209"/>
                  </a:cubicBezTo>
                  <a:cubicBezTo>
                    <a:pt x="102" y="209"/>
                    <a:pt x="102" y="209"/>
                    <a:pt x="101" y="209"/>
                  </a:cubicBezTo>
                  <a:cubicBezTo>
                    <a:pt x="101" y="208"/>
                    <a:pt x="101" y="207"/>
                    <a:pt x="101" y="207"/>
                  </a:cubicBezTo>
                  <a:cubicBezTo>
                    <a:pt x="101" y="206"/>
                    <a:pt x="101" y="206"/>
                    <a:pt x="101" y="205"/>
                  </a:cubicBezTo>
                  <a:cubicBezTo>
                    <a:pt x="102" y="205"/>
                    <a:pt x="102" y="205"/>
                    <a:pt x="102" y="205"/>
                  </a:cubicBezTo>
                  <a:cubicBezTo>
                    <a:pt x="103" y="204"/>
                    <a:pt x="103" y="203"/>
                    <a:pt x="102" y="202"/>
                  </a:cubicBezTo>
                  <a:cubicBezTo>
                    <a:pt x="102" y="201"/>
                    <a:pt x="102" y="200"/>
                    <a:pt x="102" y="200"/>
                  </a:cubicBezTo>
                  <a:cubicBezTo>
                    <a:pt x="102" y="200"/>
                    <a:pt x="102" y="200"/>
                    <a:pt x="102" y="200"/>
                  </a:cubicBezTo>
                  <a:cubicBezTo>
                    <a:pt x="102" y="200"/>
                    <a:pt x="102" y="200"/>
                    <a:pt x="103" y="200"/>
                  </a:cubicBezTo>
                  <a:cubicBezTo>
                    <a:pt x="103" y="199"/>
                    <a:pt x="103" y="198"/>
                    <a:pt x="102" y="198"/>
                  </a:cubicBezTo>
                  <a:cubicBezTo>
                    <a:pt x="102" y="197"/>
                    <a:pt x="102" y="197"/>
                    <a:pt x="101" y="197"/>
                  </a:cubicBezTo>
                  <a:cubicBezTo>
                    <a:pt x="101" y="197"/>
                    <a:pt x="100" y="197"/>
                    <a:pt x="100" y="198"/>
                  </a:cubicBezTo>
                  <a:cubicBezTo>
                    <a:pt x="100" y="199"/>
                    <a:pt x="100" y="199"/>
                    <a:pt x="100" y="200"/>
                  </a:cubicBezTo>
                  <a:cubicBezTo>
                    <a:pt x="100" y="200"/>
                    <a:pt x="100" y="200"/>
                    <a:pt x="101" y="200"/>
                  </a:cubicBezTo>
                  <a:cubicBezTo>
                    <a:pt x="101" y="200"/>
                    <a:pt x="101" y="200"/>
                    <a:pt x="101" y="200"/>
                  </a:cubicBezTo>
                  <a:cubicBezTo>
                    <a:pt x="101" y="201"/>
                    <a:pt x="101" y="201"/>
                    <a:pt x="101" y="201"/>
                  </a:cubicBezTo>
                  <a:cubicBezTo>
                    <a:pt x="101" y="202"/>
                    <a:pt x="101" y="202"/>
                    <a:pt x="101" y="203"/>
                  </a:cubicBezTo>
                  <a:cubicBezTo>
                    <a:pt x="101" y="203"/>
                    <a:pt x="102" y="203"/>
                    <a:pt x="102" y="203"/>
                  </a:cubicBezTo>
                  <a:cubicBezTo>
                    <a:pt x="102" y="203"/>
                    <a:pt x="102" y="204"/>
                    <a:pt x="102" y="204"/>
                  </a:cubicBezTo>
                  <a:cubicBezTo>
                    <a:pt x="102" y="204"/>
                    <a:pt x="102" y="204"/>
                    <a:pt x="101" y="204"/>
                  </a:cubicBezTo>
                  <a:cubicBezTo>
                    <a:pt x="101" y="204"/>
                    <a:pt x="101" y="204"/>
                    <a:pt x="101" y="204"/>
                  </a:cubicBezTo>
                  <a:cubicBezTo>
                    <a:pt x="101" y="205"/>
                    <a:pt x="101" y="205"/>
                    <a:pt x="101" y="205"/>
                  </a:cubicBezTo>
                  <a:cubicBezTo>
                    <a:pt x="100" y="206"/>
                    <a:pt x="100" y="206"/>
                    <a:pt x="100" y="206"/>
                  </a:cubicBezTo>
                  <a:cubicBezTo>
                    <a:pt x="100" y="207"/>
                    <a:pt x="100" y="207"/>
                    <a:pt x="100" y="207"/>
                  </a:cubicBezTo>
                  <a:cubicBezTo>
                    <a:pt x="101" y="208"/>
                    <a:pt x="101" y="208"/>
                    <a:pt x="101" y="208"/>
                  </a:cubicBezTo>
                  <a:cubicBezTo>
                    <a:pt x="100" y="208"/>
                    <a:pt x="100" y="208"/>
                    <a:pt x="99" y="208"/>
                  </a:cubicBezTo>
                  <a:cubicBezTo>
                    <a:pt x="99" y="208"/>
                    <a:pt x="99" y="207"/>
                    <a:pt x="98" y="207"/>
                  </a:cubicBezTo>
                  <a:cubicBezTo>
                    <a:pt x="98" y="207"/>
                    <a:pt x="98" y="207"/>
                    <a:pt x="97" y="208"/>
                  </a:cubicBezTo>
                  <a:cubicBezTo>
                    <a:pt x="97" y="208"/>
                    <a:pt x="97" y="209"/>
                    <a:pt x="96" y="209"/>
                  </a:cubicBezTo>
                  <a:cubicBezTo>
                    <a:pt x="96" y="209"/>
                    <a:pt x="96" y="210"/>
                    <a:pt x="96" y="210"/>
                  </a:cubicBezTo>
                  <a:cubicBezTo>
                    <a:pt x="97" y="210"/>
                    <a:pt x="97" y="210"/>
                    <a:pt x="98" y="210"/>
                  </a:cubicBezTo>
                  <a:cubicBezTo>
                    <a:pt x="98" y="211"/>
                    <a:pt x="98" y="212"/>
                    <a:pt x="97" y="212"/>
                  </a:cubicBezTo>
                  <a:cubicBezTo>
                    <a:pt x="97" y="212"/>
                    <a:pt x="97" y="212"/>
                    <a:pt x="96" y="212"/>
                  </a:cubicBezTo>
                  <a:cubicBezTo>
                    <a:pt x="96" y="212"/>
                    <a:pt x="96" y="212"/>
                    <a:pt x="96" y="212"/>
                  </a:cubicBezTo>
                  <a:cubicBezTo>
                    <a:pt x="96" y="211"/>
                    <a:pt x="96" y="210"/>
                    <a:pt x="96" y="210"/>
                  </a:cubicBezTo>
                  <a:cubicBezTo>
                    <a:pt x="96" y="209"/>
                    <a:pt x="96" y="208"/>
                    <a:pt x="95" y="208"/>
                  </a:cubicBezTo>
                  <a:cubicBezTo>
                    <a:pt x="95" y="208"/>
                    <a:pt x="94" y="208"/>
                    <a:pt x="94" y="209"/>
                  </a:cubicBezTo>
                  <a:cubicBezTo>
                    <a:pt x="93" y="209"/>
                    <a:pt x="93" y="209"/>
                    <a:pt x="93" y="210"/>
                  </a:cubicBezTo>
                  <a:cubicBezTo>
                    <a:pt x="93" y="210"/>
                    <a:pt x="93" y="210"/>
                    <a:pt x="94" y="210"/>
                  </a:cubicBezTo>
                  <a:cubicBezTo>
                    <a:pt x="94" y="211"/>
                    <a:pt x="95" y="211"/>
                    <a:pt x="95" y="211"/>
                  </a:cubicBezTo>
                  <a:cubicBezTo>
                    <a:pt x="95" y="212"/>
                    <a:pt x="95" y="212"/>
                    <a:pt x="95" y="212"/>
                  </a:cubicBezTo>
                  <a:cubicBezTo>
                    <a:pt x="95" y="213"/>
                    <a:pt x="94" y="213"/>
                    <a:pt x="94" y="213"/>
                  </a:cubicBezTo>
                  <a:cubicBezTo>
                    <a:pt x="94" y="212"/>
                    <a:pt x="94" y="212"/>
                    <a:pt x="94" y="212"/>
                  </a:cubicBezTo>
                  <a:cubicBezTo>
                    <a:pt x="94" y="212"/>
                    <a:pt x="93" y="212"/>
                    <a:pt x="93" y="212"/>
                  </a:cubicBezTo>
                  <a:cubicBezTo>
                    <a:pt x="93" y="212"/>
                    <a:pt x="93" y="212"/>
                    <a:pt x="93" y="212"/>
                  </a:cubicBezTo>
                  <a:cubicBezTo>
                    <a:pt x="92" y="212"/>
                    <a:pt x="92" y="212"/>
                    <a:pt x="92" y="212"/>
                  </a:cubicBezTo>
                  <a:cubicBezTo>
                    <a:pt x="92" y="212"/>
                    <a:pt x="91" y="213"/>
                    <a:pt x="91" y="213"/>
                  </a:cubicBezTo>
                  <a:cubicBezTo>
                    <a:pt x="91" y="213"/>
                    <a:pt x="90" y="212"/>
                    <a:pt x="90" y="212"/>
                  </a:cubicBezTo>
                  <a:cubicBezTo>
                    <a:pt x="90" y="212"/>
                    <a:pt x="90" y="211"/>
                    <a:pt x="89" y="212"/>
                  </a:cubicBezTo>
                  <a:cubicBezTo>
                    <a:pt x="89" y="211"/>
                    <a:pt x="89" y="211"/>
                    <a:pt x="89" y="211"/>
                  </a:cubicBezTo>
                  <a:cubicBezTo>
                    <a:pt x="89" y="211"/>
                    <a:pt x="88" y="211"/>
                    <a:pt x="88" y="211"/>
                  </a:cubicBezTo>
                  <a:cubicBezTo>
                    <a:pt x="88" y="211"/>
                    <a:pt x="87" y="211"/>
                    <a:pt x="87" y="211"/>
                  </a:cubicBezTo>
                  <a:cubicBezTo>
                    <a:pt x="87" y="212"/>
                    <a:pt x="87" y="212"/>
                    <a:pt x="86" y="212"/>
                  </a:cubicBezTo>
                  <a:cubicBezTo>
                    <a:pt x="86" y="211"/>
                    <a:pt x="86" y="211"/>
                    <a:pt x="86" y="211"/>
                  </a:cubicBezTo>
                  <a:cubicBezTo>
                    <a:pt x="87" y="210"/>
                    <a:pt x="87" y="210"/>
                    <a:pt x="87" y="210"/>
                  </a:cubicBezTo>
                  <a:cubicBezTo>
                    <a:pt x="87" y="209"/>
                    <a:pt x="88" y="209"/>
                    <a:pt x="88" y="209"/>
                  </a:cubicBezTo>
                  <a:cubicBezTo>
                    <a:pt x="88" y="209"/>
                    <a:pt x="88" y="208"/>
                    <a:pt x="87" y="208"/>
                  </a:cubicBezTo>
                  <a:cubicBezTo>
                    <a:pt x="87" y="208"/>
                    <a:pt x="86" y="208"/>
                    <a:pt x="86" y="208"/>
                  </a:cubicBezTo>
                  <a:cubicBezTo>
                    <a:pt x="86" y="209"/>
                    <a:pt x="86" y="209"/>
                    <a:pt x="85" y="209"/>
                  </a:cubicBezTo>
                  <a:cubicBezTo>
                    <a:pt x="85" y="209"/>
                    <a:pt x="84" y="209"/>
                    <a:pt x="84" y="210"/>
                  </a:cubicBezTo>
                  <a:cubicBezTo>
                    <a:pt x="84" y="210"/>
                    <a:pt x="84" y="211"/>
                    <a:pt x="84" y="211"/>
                  </a:cubicBezTo>
                  <a:cubicBezTo>
                    <a:pt x="83" y="211"/>
                    <a:pt x="83" y="210"/>
                    <a:pt x="84" y="209"/>
                  </a:cubicBezTo>
                  <a:cubicBezTo>
                    <a:pt x="84" y="208"/>
                    <a:pt x="84" y="208"/>
                    <a:pt x="85" y="208"/>
                  </a:cubicBezTo>
                  <a:cubicBezTo>
                    <a:pt x="85" y="208"/>
                    <a:pt x="85" y="208"/>
                    <a:pt x="86" y="207"/>
                  </a:cubicBezTo>
                  <a:cubicBezTo>
                    <a:pt x="86" y="207"/>
                    <a:pt x="86" y="207"/>
                    <a:pt x="86" y="206"/>
                  </a:cubicBezTo>
                  <a:cubicBezTo>
                    <a:pt x="87" y="206"/>
                    <a:pt x="87" y="206"/>
                    <a:pt x="88" y="206"/>
                  </a:cubicBezTo>
                  <a:cubicBezTo>
                    <a:pt x="89" y="206"/>
                    <a:pt x="89" y="206"/>
                    <a:pt x="90" y="205"/>
                  </a:cubicBezTo>
                  <a:cubicBezTo>
                    <a:pt x="90" y="205"/>
                    <a:pt x="89" y="205"/>
                    <a:pt x="89" y="205"/>
                  </a:cubicBezTo>
                  <a:cubicBezTo>
                    <a:pt x="88" y="205"/>
                    <a:pt x="87" y="205"/>
                    <a:pt x="87" y="205"/>
                  </a:cubicBezTo>
                  <a:cubicBezTo>
                    <a:pt x="87" y="205"/>
                    <a:pt x="86" y="205"/>
                    <a:pt x="86" y="205"/>
                  </a:cubicBezTo>
                  <a:cubicBezTo>
                    <a:pt x="86" y="205"/>
                    <a:pt x="86" y="206"/>
                    <a:pt x="86" y="206"/>
                  </a:cubicBezTo>
                  <a:cubicBezTo>
                    <a:pt x="85" y="206"/>
                    <a:pt x="85" y="206"/>
                    <a:pt x="84" y="206"/>
                  </a:cubicBezTo>
                  <a:cubicBezTo>
                    <a:pt x="84" y="207"/>
                    <a:pt x="84" y="207"/>
                    <a:pt x="84" y="208"/>
                  </a:cubicBezTo>
                  <a:cubicBezTo>
                    <a:pt x="83" y="207"/>
                    <a:pt x="83" y="206"/>
                    <a:pt x="83" y="205"/>
                  </a:cubicBezTo>
                  <a:cubicBezTo>
                    <a:pt x="83" y="204"/>
                    <a:pt x="83" y="203"/>
                    <a:pt x="83" y="202"/>
                  </a:cubicBezTo>
                  <a:cubicBezTo>
                    <a:pt x="83" y="200"/>
                    <a:pt x="82" y="198"/>
                    <a:pt x="82" y="195"/>
                  </a:cubicBezTo>
                  <a:cubicBezTo>
                    <a:pt x="82" y="193"/>
                    <a:pt x="82" y="190"/>
                    <a:pt x="82" y="188"/>
                  </a:cubicBezTo>
                  <a:lnTo>
                    <a:pt x="82" y="186"/>
                  </a:lnTo>
                  <a:lnTo>
                    <a:pt x="81" y="180"/>
                  </a:lnTo>
                  <a:cubicBezTo>
                    <a:pt x="81" y="179"/>
                    <a:pt x="81" y="178"/>
                    <a:pt x="81" y="177"/>
                  </a:cubicBezTo>
                  <a:cubicBezTo>
                    <a:pt x="81" y="176"/>
                    <a:pt x="81" y="175"/>
                    <a:pt x="81" y="174"/>
                  </a:cubicBezTo>
                  <a:cubicBezTo>
                    <a:pt x="77" y="174"/>
                    <a:pt x="74" y="174"/>
                    <a:pt x="71" y="174"/>
                  </a:cubicBezTo>
                  <a:cubicBezTo>
                    <a:pt x="67" y="174"/>
                    <a:pt x="64" y="174"/>
                    <a:pt x="61" y="175"/>
                  </a:cubicBezTo>
                  <a:cubicBezTo>
                    <a:pt x="61" y="178"/>
                    <a:pt x="60" y="181"/>
                    <a:pt x="60" y="184"/>
                  </a:cubicBezTo>
                  <a:cubicBezTo>
                    <a:pt x="60" y="187"/>
                    <a:pt x="60" y="190"/>
                    <a:pt x="59" y="194"/>
                  </a:cubicBezTo>
                  <a:cubicBezTo>
                    <a:pt x="59" y="194"/>
                    <a:pt x="58" y="194"/>
                    <a:pt x="58" y="195"/>
                  </a:cubicBezTo>
                  <a:cubicBezTo>
                    <a:pt x="58" y="195"/>
                    <a:pt x="57" y="195"/>
                    <a:pt x="57" y="194"/>
                  </a:cubicBezTo>
                  <a:cubicBezTo>
                    <a:pt x="56" y="194"/>
                    <a:pt x="56" y="194"/>
                    <a:pt x="56" y="194"/>
                  </a:cubicBezTo>
                  <a:cubicBezTo>
                    <a:pt x="55" y="194"/>
                    <a:pt x="55" y="195"/>
                    <a:pt x="56" y="195"/>
                  </a:cubicBezTo>
                  <a:cubicBezTo>
                    <a:pt x="56" y="195"/>
                    <a:pt x="56" y="196"/>
                    <a:pt x="57" y="196"/>
                  </a:cubicBezTo>
                  <a:cubicBezTo>
                    <a:pt x="57" y="196"/>
                    <a:pt x="56" y="197"/>
                    <a:pt x="56" y="197"/>
                  </a:cubicBezTo>
                  <a:cubicBezTo>
                    <a:pt x="55" y="197"/>
                    <a:pt x="55" y="197"/>
                    <a:pt x="55" y="197"/>
                  </a:cubicBezTo>
                  <a:cubicBezTo>
                    <a:pt x="56" y="197"/>
                    <a:pt x="56" y="197"/>
                    <a:pt x="56" y="197"/>
                  </a:cubicBezTo>
                  <a:cubicBezTo>
                    <a:pt x="56" y="197"/>
                    <a:pt x="56" y="197"/>
                    <a:pt x="56" y="197"/>
                  </a:cubicBezTo>
                  <a:cubicBezTo>
                    <a:pt x="57" y="197"/>
                    <a:pt x="57" y="197"/>
                    <a:pt x="57" y="197"/>
                  </a:cubicBezTo>
                  <a:cubicBezTo>
                    <a:pt x="58" y="198"/>
                    <a:pt x="58" y="197"/>
                    <a:pt x="58" y="197"/>
                  </a:cubicBezTo>
                  <a:cubicBezTo>
                    <a:pt x="58" y="197"/>
                    <a:pt x="58" y="196"/>
                    <a:pt x="58" y="196"/>
                  </a:cubicBezTo>
                  <a:cubicBezTo>
                    <a:pt x="58" y="195"/>
                    <a:pt x="58" y="195"/>
                    <a:pt x="59" y="195"/>
                  </a:cubicBezTo>
                  <a:cubicBezTo>
                    <a:pt x="59" y="196"/>
                    <a:pt x="59" y="198"/>
                    <a:pt x="59" y="200"/>
                  </a:cubicBezTo>
                  <a:cubicBezTo>
                    <a:pt x="59" y="201"/>
                    <a:pt x="59" y="203"/>
                    <a:pt x="59" y="205"/>
                  </a:cubicBezTo>
                  <a:cubicBezTo>
                    <a:pt x="59" y="205"/>
                    <a:pt x="58" y="205"/>
                    <a:pt x="58" y="205"/>
                  </a:cubicBezTo>
                  <a:cubicBezTo>
                    <a:pt x="58" y="205"/>
                    <a:pt x="58" y="205"/>
                    <a:pt x="58" y="205"/>
                  </a:cubicBezTo>
                  <a:cubicBezTo>
                    <a:pt x="58" y="206"/>
                    <a:pt x="58" y="206"/>
                    <a:pt x="58" y="206"/>
                  </a:cubicBezTo>
                  <a:cubicBezTo>
                    <a:pt x="58" y="206"/>
                    <a:pt x="58" y="207"/>
                    <a:pt x="58" y="207"/>
                  </a:cubicBezTo>
                  <a:cubicBezTo>
                    <a:pt x="58" y="208"/>
                    <a:pt x="58" y="208"/>
                    <a:pt x="58" y="209"/>
                  </a:cubicBezTo>
                  <a:cubicBezTo>
                    <a:pt x="58" y="209"/>
                    <a:pt x="58" y="210"/>
                    <a:pt x="58" y="210"/>
                  </a:cubicBezTo>
                  <a:cubicBezTo>
                    <a:pt x="58" y="211"/>
                    <a:pt x="58" y="210"/>
                    <a:pt x="58" y="210"/>
                  </a:cubicBezTo>
                  <a:cubicBezTo>
                    <a:pt x="57" y="210"/>
                    <a:pt x="57" y="210"/>
                    <a:pt x="57" y="210"/>
                  </a:cubicBezTo>
                  <a:cubicBezTo>
                    <a:pt x="57" y="210"/>
                    <a:pt x="56" y="210"/>
                    <a:pt x="56" y="210"/>
                  </a:cubicBezTo>
                  <a:cubicBezTo>
                    <a:pt x="56" y="210"/>
                    <a:pt x="56" y="210"/>
                    <a:pt x="56" y="211"/>
                  </a:cubicBezTo>
                  <a:cubicBezTo>
                    <a:pt x="56" y="211"/>
                    <a:pt x="56" y="211"/>
                    <a:pt x="56" y="211"/>
                  </a:cubicBezTo>
                  <a:cubicBezTo>
                    <a:pt x="57" y="211"/>
                    <a:pt x="57" y="211"/>
                    <a:pt x="58" y="211"/>
                  </a:cubicBezTo>
                  <a:cubicBezTo>
                    <a:pt x="58" y="211"/>
                    <a:pt x="58" y="212"/>
                    <a:pt x="58" y="212"/>
                  </a:cubicBezTo>
                  <a:cubicBezTo>
                    <a:pt x="57" y="212"/>
                    <a:pt x="57" y="212"/>
                    <a:pt x="57" y="212"/>
                  </a:cubicBezTo>
                  <a:cubicBezTo>
                    <a:pt x="56" y="213"/>
                    <a:pt x="56" y="213"/>
                    <a:pt x="55" y="212"/>
                  </a:cubicBezTo>
                  <a:cubicBezTo>
                    <a:pt x="55" y="212"/>
                    <a:pt x="54" y="212"/>
                    <a:pt x="54" y="211"/>
                  </a:cubicBezTo>
                  <a:lnTo>
                    <a:pt x="52" y="212"/>
                  </a:lnTo>
                  <a:cubicBezTo>
                    <a:pt x="52" y="211"/>
                    <a:pt x="52" y="211"/>
                    <a:pt x="53" y="210"/>
                  </a:cubicBezTo>
                  <a:cubicBezTo>
                    <a:pt x="53" y="210"/>
                    <a:pt x="52" y="210"/>
                    <a:pt x="52" y="209"/>
                  </a:cubicBezTo>
                  <a:lnTo>
                    <a:pt x="51" y="209"/>
                  </a:lnTo>
                  <a:cubicBezTo>
                    <a:pt x="50" y="209"/>
                    <a:pt x="50" y="209"/>
                    <a:pt x="50" y="209"/>
                  </a:cubicBezTo>
                  <a:cubicBezTo>
                    <a:pt x="50" y="208"/>
                    <a:pt x="50" y="208"/>
                    <a:pt x="49" y="208"/>
                  </a:cubicBezTo>
                  <a:cubicBezTo>
                    <a:pt x="49" y="208"/>
                    <a:pt x="48" y="208"/>
                    <a:pt x="48" y="209"/>
                  </a:cubicBezTo>
                  <a:cubicBezTo>
                    <a:pt x="47" y="209"/>
                    <a:pt x="47" y="209"/>
                    <a:pt x="47" y="210"/>
                  </a:cubicBezTo>
                  <a:cubicBezTo>
                    <a:pt x="47" y="210"/>
                    <a:pt x="47" y="210"/>
                    <a:pt x="47" y="210"/>
                  </a:cubicBezTo>
                  <a:cubicBezTo>
                    <a:pt x="47" y="211"/>
                    <a:pt x="48" y="211"/>
                    <a:pt x="48" y="212"/>
                  </a:cubicBezTo>
                  <a:cubicBezTo>
                    <a:pt x="47" y="212"/>
                    <a:pt x="46" y="212"/>
                    <a:pt x="46" y="212"/>
                  </a:cubicBezTo>
                  <a:cubicBezTo>
                    <a:pt x="45" y="212"/>
                    <a:pt x="45" y="213"/>
                    <a:pt x="44" y="213"/>
                  </a:cubicBezTo>
                  <a:cubicBezTo>
                    <a:pt x="44" y="212"/>
                    <a:pt x="44" y="212"/>
                    <a:pt x="44" y="212"/>
                  </a:cubicBezTo>
                  <a:cubicBezTo>
                    <a:pt x="44" y="212"/>
                    <a:pt x="44" y="211"/>
                    <a:pt x="44" y="211"/>
                  </a:cubicBezTo>
                  <a:cubicBezTo>
                    <a:pt x="43" y="211"/>
                    <a:pt x="43" y="211"/>
                    <a:pt x="42" y="212"/>
                  </a:cubicBezTo>
                  <a:cubicBezTo>
                    <a:pt x="42" y="212"/>
                    <a:pt x="42" y="213"/>
                    <a:pt x="41" y="213"/>
                  </a:cubicBezTo>
                  <a:cubicBezTo>
                    <a:pt x="41" y="212"/>
                    <a:pt x="40" y="212"/>
                    <a:pt x="41" y="211"/>
                  </a:cubicBezTo>
                  <a:cubicBezTo>
                    <a:pt x="41" y="210"/>
                    <a:pt x="42" y="210"/>
                    <a:pt x="42" y="210"/>
                  </a:cubicBezTo>
                  <a:cubicBezTo>
                    <a:pt x="42" y="210"/>
                    <a:pt x="43" y="210"/>
                    <a:pt x="43" y="210"/>
                  </a:cubicBezTo>
                  <a:cubicBezTo>
                    <a:pt x="43" y="210"/>
                    <a:pt x="43" y="210"/>
                    <a:pt x="44" y="210"/>
                  </a:cubicBezTo>
                  <a:cubicBezTo>
                    <a:pt x="44" y="210"/>
                    <a:pt x="45" y="210"/>
                    <a:pt x="45" y="210"/>
                  </a:cubicBezTo>
                  <a:cubicBezTo>
                    <a:pt x="45" y="209"/>
                    <a:pt x="45" y="209"/>
                    <a:pt x="46" y="209"/>
                  </a:cubicBezTo>
                  <a:cubicBezTo>
                    <a:pt x="46" y="208"/>
                    <a:pt x="46" y="208"/>
                    <a:pt x="45" y="208"/>
                  </a:cubicBezTo>
                  <a:cubicBezTo>
                    <a:pt x="45" y="208"/>
                    <a:pt x="44" y="208"/>
                    <a:pt x="44" y="208"/>
                  </a:cubicBezTo>
                  <a:cubicBezTo>
                    <a:pt x="43" y="208"/>
                    <a:pt x="43" y="208"/>
                    <a:pt x="42" y="208"/>
                  </a:cubicBezTo>
                  <a:cubicBezTo>
                    <a:pt x="42" y="208"/>
                    <a:pt x="42" y="208"/>
                    <a:pt x="42" y="208"/>
                  </a:cubicBezTo>
                  <a:cubicBezTo>
                    <a:pt x="42" y="207"/>
                    <a:pt x="41" y="207"/>
                    <a:pt x="41" y="207"/>
                  </a:cubicBezTo>
                  <a:cubicBezTo>
                    <a:pt x="41" y="207"/>
                    <a:pt x="41" y="207"/>
                    <a:pt x="41" y="206"/>
                  </a:cubicBezTo>
                  <a:cubicBezTo>
                    <a:pt x="41" y="206"/>
                    <a:pt x="41" y="206"/>
                    <a:pt x="41" y="206"/>
                  </a:cubicBezTo>
                  <a:cubicBezTo>
                    <a:pt x="41" y="205"/>
                    <a:pt x="41" y="205"/>
                    <a:pt x="41" y="205"/>
                  </a:cubicBezTo>
                  <a:cubicBezTo>
                    <a:pt x="42" y="205"/>
                    <a:pt x="42" y="205"/>
                    <a:pt x="42" y="205"/>
                  </a:cubicBezTo>
                  <a:cubicBezTo>
                    <a:pt x="43" y="204"/>
                    <a:pt x="44" y="204"/>
                    <a:pt x="44" y="204"/>
                  </a:cubicBezTo>
                  <a:cubicBezTo>
                    <a:pt x="44" y="203"/>
                    <a:pt x="44" y="203"/>
                    <a:pt x="43" y="203"/>
                  </a:cubicBezTo>
                  <a:cubicBezTo>
                    <a:pt x="43" y="203"/>
                    <a:pt x="42" y="203"/>
                    <a:pt x="42" y="203"/>
                  </a:cubicBezTo>
                  <a:cubicBezTo>
                    <a:pt x="41" y="202"/>
                    <a:pt x="41" y="202"/>
                    <a:pt x="40" y="202"/>
                  </a:cubicBezTo>
                  <a:cubicBezTo>
                    <a:pt x="41" y="201"/>
                    <a:pt x="41" y="201"/>
                    <a:pt x="41" y="200"/>
                  </a:cubicBezTo>
                  <a:cubicBezTo>
                    <a:pt x="42" y="199"/>
                    <a:pt x="42" y="198"/>
                    <a:pt x="43" y="197"/>
                  </a:cubicBezTo>
                  <a:cubicBezTo>
                    <a:pt x="42" y="197"/>
                    <a:pt x="42" y="197"/>
                    <a:pt x="41" y="198"/>
                  </a:cubicBezTo>
                  <a:cubicBezTo>
                    <a:pt x="41" y="198"/>
                    <a:pt x="41" y="199"/>
                    <a:pt x="41" y="199"/>
                  </a:cubicBezTo>
                  <a:cubicBezTo>
                    <a:pt x="40" y="199"/>
                    <a:pt x="39" y="199"/>
                    <a:pt x="38" y="200"/>
                  </a:cubicBezTo>
                  <a:cubicBezTo>
                    <a:pt x="38" y="200"/>
                    <a:pt x="37" y="200"/>
                    <a:pt x="36" y="200"/>
                  </a:cubicBezTo>
                  <a:cubicBezTo>
                    <a:pt x="36" y="199"/>
                    <a:pt x="36" y="199"/>
                    <a:pt x="36" y="199"/>
                  </a:cubicBezTo>
                  <a:cubicBezTo>
                    <a:pt x="37" y="198"/>
                    <a:pt x="37" y="198"/>
                    <a:pt x="38" y="198"/>
                  </a:cubicBezTo>
                  <a:cubicBezTo>
                    <a:pt x="38" y="198"/>
                    <a:pt x="39" y="198"/>
                    <a:pt x="39" y="198"/>
                  </a:cubicBezTo>
                  <a:cubicBezTo>
                    <a:pt x="40" y="198"/>
                    <a:pt x="40" y="198"/>
                    <a:pt x="40" y="197"/>
                  </a:cubicBezTo>
                  <a:cubicBezTo>
                    <a:pt x="40" y="197"/>
                    <a:pt x="39" y="197"/>
                    <a:pt x="39" y="197"/>
                  </a:cubicBezTo>
                  <a:cubicBezTo>
                    <a:pt x="38" y="197"/>
                    <a:pt x="38" y="197"/>
                    <a:pt x="37" y="197"/>
                  </a:cubicBezTo>
                  <a:cubicBezTo>
                    <a:pt x="37" y="197"/>
                    <a:pt x="36" y="197"/>
                    <a:pt x="35" y="197"/>
                  </a:cubicBezTo>
                  <a:cubicBezTo>
                    <a:pt x="35" y="197"/>
                    <a:pt x="34" y="197"/>
                    <a:pt x="34" y="198"/>
                  </a:cubicBezTo>
                  <a:cubicBezTo>
                    <a:pt x="33" y="198"/>
                    <a:pt x="32" y="199"/>
                    <a:pt x="32" y="199"/>
                  </a:cubicBezTo>
                  <a:cubicBezTo>
                    <a:pt x="32" y="200"/>
                    <a:pt x="32" y="201"/>
                    <a:pt x="33" y="201"/>
                  </a:cubicBezTo>
                  <a:cubicBezTo>
                    <a:pt x="34" y="201"/>
                    <a:pt x="34" y="201"/>
                    <a:pt x="35" y="202"/>
                  </a:cubicBezTo>
                  <a:cubicBezTo>
                    <a:pt x="35" y="202"/>
                    <a:pt x="35" y="202"/>
                    <a:pt x="36" y="202"/>
                  </a:cubicBezTo>
                  <a:cubicBezTo>
                    <a:pt x="36" y="202"/>
                    <a:pt x="37" y="202"/>
                    <a:pt x="38" y="202"/>
                  </a:cubicBezTo>
                  <a:cubicBezTo>
                    <a:pt x="38" y="202"/>
                    <a:pt x="39" y="202"/>
                    <a:pt x="39" y="202"/>
                  </a:cubicBezTo>
                  <a:cubicBezTo>
                    <a:pt x="39" y="203"/>
                    <a:pt x="38" y="203"/>
                    <a:pt x="38" y="203"/>
                  </a:cubicBezTo>
                  <a:cubicBezTo>
                    <a:pt x="37" y="203"/>
                    <a:pt x="36" y="203"/>
                    <a:pt x="36" y="203"/>
                  </a:cubicBezTo>
                  <a:cubicBezTo>
                    <a:pt x="35" y="203"/>
                    <a:pt x="34" y="203"/>
                    <a:pt x="34" y="203"/>
                  </a:cubicBezTo>
                  <a:cubicBezTo>
                    <a:pt x="33" y="203"/>
                    <a:pt x="32" y="203"/>
                    <a:pt x="32" y="204"/>
                  </a:cubicBezTo>
                  <a:cubicBezTo>
                    <a:pt x="32" y="204"/>
                    <a:pt x="32" y="204"/>
                    <a:pt x="32" y="203"/>
                  </a:cubicBezTo>
                  <a:cubicBezTo>
                    <a:pt x="32" y="203"/>
                    <a:pt x="32" y="203"/>
                    <a:pt x="31" y="203"/>
                  </a:cubicBezTo>
                  <a:cubicBezTo>
                    <a:pt x="31" y="203"/>
                    <a:pt x="31" y="203"/>
                    <a:pt x="31" y="204"/>
                  </a:cubicBezTo>
                  <a:cubicBezTo>
                    <a:pt x="31" y="204"/>
                    <a:pt x="31" y="204"/>
                    <a:pt x="31" y="205"/>
                  </a:cubicBezTo>
                  <a:cubicBezTo>
                    <a:pt x="30" y="205"/>
                    <a:pt x="29" y="205"/>
                    <a:pt x="29" y="205"/>
                  </a:cubicBezTo>
                  <a:cubicBezTo>
                    <a:pt x="28" y="206"/>
                    <a:pt x="28" y="206"/>
                    <a:pt x="28" y="207"/>
                  </a:cubicBezTo>
                  <a:cubicBezTo>
                    <a:pt x="28" y="207"/>
                    <a:pt x="28" y="207"/>
                    <a:pt x="27" y="208"/>
                  </a:cubicBezTo>
                  <a:cubicBezTo>
                    <a:pt x="27" y="208"/>
                    <a:pt x="27" y="208"/>
                    <a:pt x="26" y="208"/>
                  </a:cubicBezTo>
                  <a:cubicBezTo>
                    <a:pt x="26" y="208"/>
                    <a:pt x="26" y="208"/>
                    <a:pt x="26" y="208"/>
                  </a:cubicBezTo>
                  <a:cubicBezTo>
                    <a:pt x="26" y="208"/>
                    <a:pt x="25" y="208"/>
                    <a:pt x="25" y="208"/>
                  </a:cubicBezTo>
                  <a:cubicBezTo>
                    <a:pt x="25" y="208"/>
                    <a:pt x="25" y="208"/>
                    <a:pt x="25" y="209"/>
                  </a:cubicBezTo>
                  <a:cubicBezTo>
                    <a:pt x="25" y="209"/>
                    <a:pt x="24" y="209"/>
                    <a:pt x="24" y="209"/>
                  </a:cubicBezTo>
                  <a:cubicBezTo>
                    <a:pt x="24" y="209"/>
                    <a:pt x="23" y="209"/>
                    <a:pt x="23" y="209"/>
                  </a:cubicBezTo>
                  <a:cubicBezTo>
                    <a:pt x="23" y="209"/>
                    <a:pt x="23" y="208"/>
                    <a:pt x="22" y="208"/>
                  </a:cubicBezTo>
                  <a:cubicBezTo>
                    <a:pt x="22" y="209"/>
                    <a:pt x="22" y="209"/>
                    <a:pt x="22" y="209"/>
                  </a:cubicBezTo>
                  <a:cubicBezTo>
                    <a:pt x="23" y="209"/>
                    <a:pt x="23" y="210"/>
                    <a:pt x="23" y="210"/>
                  </a:cubicBezTo>
                  <a:lnTo>
                    <a:pt x="21" y="211"/>
                  </a:lnTo>
                  <a:cubicBezTo>
                    <a:pt x="21" y="211"/>
                    <a:pt x="21" y="212"/>
                    <a:pt x="21" y="212"/>
                  </a:cubicBezTo>
                  <a:cubicBezTo>
                    <a:pt x="22" y="212"/>
                    <a:pt x="22" y="212"/>
                    <a:pt x="22" y="213"/>
                  </a:cubicBezTo>
                  <a:cubicBezTo>
                    <a:pt x="21" y="213"/>
                    <a:pt x="21" y="213"/>
                    <a:pt x="21" y="213"/>
                  </a:cubicBezTo>
                  <a:cubicBezTo>
                    <a:pt x="20" y="213"/>
                    <a:pt x="20" y="213"/>
                    <a:pt x="20" y="212"/>
                  </a:cubicBezTo>
                  <a:cubicBezTo>
                    <a:pt x="20" y="212"/>
                    <a:pt x="20" y="212"/>
                    <a:pt x="21" y="212"/>
                  </a:cubicBezTo>
                  <a:cubicBezTo>
                    <a:pt x="21" y="211"/>
                    <a:pt x="21" y="211"/>
                    <a:pt x="20" y="211"/>
                  </a:cubicBezTo>
                  <a:cubicBezTo>
                    <a:pt x="20" y="211"/>
                    <a:pt x="20" y="210"/>
                    <a:pt x="20" y="210"/>
                  </a:cubicBezTo>
                  <a:cubicBezTo>
                    <a:pt x="20" y="211"/>
                    <a:pt x="20" y="211"/>
                    <a:pt x="19" y="212"/>
                  </a:cubicBezTo>
                  <a:cubicBezTo>
                    <a:pt x="19" y="212"/>
                    <a:pt x="18" y="212"/>
                    <a:pt x="18" y="212"/>
                  </a:cubicBezTo>
                  <a:cubicBezTo>
                    <a:pt x="18" y="212"/>
                    <a:pt x="18" y="212"/>
                    <a:pt x="18" y="212"/>
                  </a:cubicBezTo>
                  <a:cubicBezTo>
                    <a:pt x="18" y="211"/>
                    <a:pt x="18" y="211"/>
                    <a:pt x="18" y="211"/>
                  </a:cubicBezTo>
                  <a:cubicBezTo>
                    <a:pt x="17" y="211"/>
                    <a:pt x="16" y="211"/>
                    <a:pt x="16" y="210"/>
                  </a:cubicBezTo>
                  <a:cubicBezTo>
                    <a:pt x="16" y="209"/>
                    <a:pt x="15" y="209"/>
                    <a:pt x="15" y="208"/>
                  </a:cubicBezTo>
                  <a:cubicBezTo>
                    <a:pt x="14" y="208"/>
                    <a:pt x="14" y="208"/>
                    <a:pt x="14" y="209"/>
                  </a:cubicBezTo>
                  <a:cubicBezTo>
                    <a:pt x="14" y="209"/>
                    <a:pt x="14" y="209"/>
                    <a:pt x="13" y="209"/>
                  </a:cubicBezTo>
                  <a:cubicBezTo>
                    <a:pt x="13" y="209"/>
                    <a:pt x="13" y="209"/>
                    <a:pt x="13" y="209"/>
                  </a:cubicBezTo>
                  <a:cubicBezTo>
                    <a:pt x="13" y="208"/>
                    <a:pt x="13" y="208"/>
                    <a:pt x="12" y="208"/>
                  </a:cubicBezTo>
                  <a:cubicBezTo>
                    <a:pt x="12" y="208"/>
                    <a:pt x="12" y="208"/>
                    <a:pt x="11" y="208"/>
                  </a:cubicBezTo>
                  <a:cubicBezTo>
                    <a:pt x="11" y="208"/>
                    <a:pt x="11" y="209"/>
                    <a:pt x="11" y="209"/>
                  </a:cubicBezTo>
                  <a:cubicBezTo>
                    <a:pt x="11" y="210"/>
                    <a:pt x="11" y="210"/>
                    <a:pt x="12" y="210"/>
                  </a:cubicBezTo>
                  <a:cubicBezTo>
                    <a:pt x="12" y="210"/>
                    <a:pt x="13" y="211"/>
                    <a:pt x="13" y="211"/>
                  </a:cubicBezTo>
                  <a:cubicBezTo>
                    <a:pt x="13" y="211"/>
                    <a:pt x="13" y="211"/>
                    <a:pt x="13" y="211"/>
                  </a:cubicBezTo>
                  <a:cubicBezTo>
                    <a:pt x="13" y="210"/>
                    <a:pt x="14" y="210"/>
                    <a:pt x="14" y="210"/>
                  </a:cubicBezTo>
                  <a:cubicBezTo>
                    <a:pt x="14" y="211"/>
                    <a:pt x="14" y="211"/>
                    <a:pt x="14" y="211"/>
                  </a:cubicBezTo>
                  <a:cubicBezTo>
                    <a:pt x="14" y="211"/>
                    <a:pt x="13" y="212"/>
                    <a:pt x="13" y="212"/>
                  </a:cubicBezTo>
                  <a:cubicBezTo>
                    <a:pt x="12" y="211"/>
                    <a:pt x="11" y="211"/>
                    <a:pt x="10" y="213"/>
                  </a:cubicBezTo>
                  <a:cubicBezTo>
                    <a:pt x="9" y="213"/>
                    <a:pt x="7" y="213"/>
                    <a:pt x="5" y="213"/>
                  </a:cubicBezTo>
                  <a:cubicBezTo>
                    <a:pt x="4" y="213"/>
                    <a:pt x="2" y="213"/>
                    <a:pt x="1" y="213"/>
                  </a:cubicBezTo>
                  <a:cubicBezTo>
                    <a:pt x="0" y="212"/>
                    <a:pt x="1" y="212"/>
                    <a:pt x="1" y="212"/>
                  </a:cubicBezTo>
                  <a:cubicBezTo>
                    <a:pt x="1" y="211"/>
                    <a:pt x="1" y="210"/>
                    <a:pt x="1" y="208"/>
                  </a:cubicBezTo>
                  <a:cubicBezTo>
                    <a:pt x="1" y="207"/>
                    <a:pt x="1" y="206"/>
                    <a:pt x="2" y="205"/>
                  </a:cubicBezTo>
                  <a:cubicBezTo>
                    <a:pt x="2" y="204"/>
                    <a:pt x="2" y="204"/>
                    <a:pt x="2" y="203"/>
                  </a:cubicBezTo>
                  <a:cubicBezTo>
                    <a:pt x="2" y="203"/>
                    <a:pt x="2" y="203"/>
                    <a:pt x="2" y="202"/>
                  </a:cubicBezTo>
                  <a:cubicBezTo>
                    <a:pt x="2" y="201"/>
                    <a:pt x="2" y="200"/>
                    <a:pt x="2" y="198"/>
                  </a:cubicBezTo>
                  <a:cubicBezTo>
                    <a:pt x="2" y="197"/>
                    <a:pt x="3" y="196"/>
                    <a:pt x="3" y="194"/>
                  </a:cubicBezTo>
                  <a:cubicBezTo>
                    <a:pt x="3" y="192"/>
                    <a:pt x="4" y="189"/>
                    <a:pt x="4" y="186"/>
                  </a:cubicBezTo>
                  <a:cubicBezTo>
                    <a:pt x="4" y="183"/>
                    <a:pt x="5" y="180"/>
                    <a:pt x="5" y="177"/>
                  </a:cubicBezTo>
                  <a:cubicBezTo>
                    <a:pt x="5" y="176"/>
                    <a:pt x="6" y="176"/>
                    <a:pt x="6" y="175"/>
                  </a:cubicBezTo>
                  <a:cubicBezTo>
                    <a:pt x="6" y="174"/>
                    <a:pt x="6" y="174"/>
                    <a:pt x="6" y="173"/>
                  </a:cubicBezTo>
                  <a:cubicBezTo>
                    <a:pt x="7" y="173"/>
                    <a:pt x="7" y="174"/>
                    <a:pt x="7" y="174"/>
                  </a:cubicBezTo>
                  <a:cubicBezTo>
                    <a:pt x="8" y="175"/>
                    <a:pt x="8" y="175"/>
                    <a:pt x="9" y="174"/>
                  </a:cubicBezTo>
                  <a:cubicBezTo>
                    <a:pt x="9" y="173"/>
                    <a:pt x="8" y="173"/>
                    <a:pt x="8" y="172"/>
                  </a:cubicBezTo>
                  <a:cubicBezTo>
                    <a:pt x="7" y="172"/>
                    <a:pt x="7" y="172"/>
                    <a:pt x="6" y="171"/>
                  </a:cubicBezTo>
                  <a:cubicBezTo>
                    <a:pt x="10" y="145"/>
                    <a:pt x="13" y="118"/>
                    <a:pt x="17" y="91"/>
                  </a:cubicBezTo>
                  <a:cubicBezTo>
                    <a:pt x="20" y="65"/>
                    <a:pt x="24" y="38"/>
                    <a:pt x="27" y="11"/>
                  </a:cubicBezTo>
                  <a:cubicBezTo>
                    <a:pt x="27" y="11"/>
                    <a:pt x="28" y="11"/>
                    <a:pt x="28" y="11"/>
                  </a:cubicBezTo>
                  <a:cubicBezTo>
                    <a:pt x="28" y="11"/>
                    <a:pt x="28" y="10"/>
                    <a:pt x="28" y="10"/>
                  </a:cubicBezTo>
                  <a:cubicBezTo>
                    <a:pt x="29" y="10"/>
                    <a:pt x="29" y="10"/>
                    <a:pt x="29" y="10"/>
                  </a:cubicBezTo>
                  <a:cubicBezTo>
                    <a:pt x="29" y="9"/>
                    <a:pt x="29" y="9"/>
                    <a:pt x="29" y="8"/>
                  </a:cubicBezTo>
                  <a:cubicBezTo>
                    <a:pt x="30" y="8"/>
                    <a:pt x="30" y="7"/>
                    <a:pt x="30" y="6"/>
                  </a:cubicBezTo>
                  <a:cubicBezTo>
                    <a:pt x="31" y="6"/>
                    <a:pt x="31" y="6"/>
                    <a:pt x="32" y="6"/>
                  </a:cubicBezTo>
                  <a:cubicBezTo>
                    <a:pt x="32" y="6"/>
                    <a:pt x="32" y="5"/>
                    <a:pt x="32" y="5"/>
                  </a:cubicBezTo>
                  <a:cubicBezTo>
                    <a:pt x="32" y="4"/>
                    <a:pt x="31" y="4"/>
                    <a:pt x="30" y="4"/>
                  </a:cubicBezTo>
                  <a:cubicBezTo>
                    <a:pt x="30" y="4"/>
                    <a:pt x="30" y="4"/>
                    <a:pt x="30" y="5"/>
                  </a:cubicBezTo>
                  <a:cubicBezTo>
                    <a:pt x="30" y="5"/>
                    <a:pt x="30" y="5"/>
                    <a:pt x="30" y="6"/>
                  </a:cubicBezTo>
                  <a:cubicBezTo>
                    <a:pt x="30" y="6"/>
                    <a:pt x="29" y="6"/>
                    <a:pt x="29" y="7"/>
                  </a:cubicBezTo>
                  <a:cubicBezTo>
                    <a:pt x="29" y="7"/>
                    <a:pt x="29" y="7"/>
                    <a:pt x="28" y="8"/>
                  </a:cubicBezTo>
                  <a:cubicBezTo>
                    <a:pt x="28" y="8"/>
                    <a:pt x="28" y="9"/>
                    <a:pt x="28" y="8"/>
                  </a:cubicBezTo>
                  <a:cubicBezTo>
                    <a:pt x="28" y="7"/>
                    <a:pt x="28" y="6"/>
                    <a:pt x="28" y="5"/>
                  </a:cubicBezTo>
                  <a:cubicBezTo>
                    <a:pt x="28" y="3"/>
                    <a:pt x="29" y="2"/>
                    <a:pt x="29" y="2"/>
                  </a:cubicBezTo>
                  <a:cubicBezTo>
                    <a:pt x="29" y="1"/>
                    <a:pt x="29" y="1"/>
                    <a:pt x="29" y="1"/>
                  </a:cubicBezTo>
                  <a:cubicBezTo>
                    <a:pt x="29" y="1"/>
                    <a:pt x="29" y="1"/>
                    <a:pt x="30" y="1"/>
                  </a:cubicBezTo>
                  <a:cubicBezTo>
                    <a:pt x="30" y="0"/>
                    <a:pt x="30" y="0"/>
                    <a:pt x="31" y="0"/>
                  </a:cubicBezTo>
                  <a:cubicBezTo>
                    <a:pt x="31" y="1"/>
                    <a:pt x="31" y="1"/>
                    <a:pt x="32" y="1"/>
                  </a:cubicBezTo>
                  <a:cubicBezTo>
                    <a:pt x="32" y="1"/>
                    <a:pt x="32" y="1"/>
                    <a:pt x="32" y="1"/>
                  </a:cubicBezTo>
                  <a:cubicBezTo>
                    <a:pt x="32" y="0"/>
                    <a:pt x="33" y="0"/>
                    <a:pt x="33" y="0"/>
                  </a:cubicBezTo>
                  <a:cubicBezTo>
                    <a:pt x="34" y="0"/>
                    <a:pt x="34" y="0"/>
                    <a:pt x="35" y="1"/>
                  </a:cubicBezTo>
                  <a:cubicBezTo>
                    <a:pt x="35" y="1"/>
                    <a:pt x="35" y="1"/>
                    <a:pt x="34" y="1"/>
                  </a:cubicBezTo>
                  <a:cubicBezTo>
                    <a:pt x="33" y="1"/>
                    <a:pt x="33" y="1"/>
                    <a:pt x="32" y="1"/>
                  </a:cubicBezTo>
                  <a:cubicBezTo>
                    <a:pt x="32" y="1"/>
                    <a:pt x="32" y="2"/>
                    <a:pt x="32" y="2"/>
                  </a:cubicBezTo>
                  <a:cubicBezTo>
                    <a:pt x="33" y="2"/>
                    <a:pt x="33" y="2"/>
                    <a:pt x="33" y="2"/>
                  </a:cubicBezTo>
                  <a:cubicBezTo>
                    <a:pt x="33" y="2"/>
                    <a:pt x="34" y="2"/>
                    <a:pt x="34" y="2"/>
                  </a:cubicBezTo>
                  <a:cubicBezTo>
                    <a:pt x="34" y="2"/>
                    <a:pt x="35" y="2"/>
                    <a:pt x="35" y="2"/>
                  </a:cubicBezTo>
                  <a:cubicBezTo>
                    <a:pt x="35" y="2"/>
                    <a:pt x="35" y="3"/>
                    <a:pt x="35" y="4"/>
                  </a:cubicBezTo>
                  <a:cubicBezTo>
                    <a:pt x="34" y="4"/>
                    <a:pt x="35" y="5"/>
                    <a:pt x="35" y="5"/>
                  </a:cubicBezTo>
                  <a:cubicBezTo>
                    <a:pt x="35" y="5"/>
                    <a:pt x="36" y="5"/>
                    <a:pt x="36" y="5"/>
                  </a:cubicBezTo>
                  <a:cubicBezTo>
                    <a:pt x="36" y="5"/>
                    <a:pt x="36" y="5"/>
                    <a:pt x="36" y="5"/>
                  </a:cubicBezTo>
                  <a:cubicBezTo>
                    <a:pt x="36" y="5"/>
                    <a:pt x="37" y="5"/>
                    <a:pt x="37" y="5"/>
                  </a:cubicBezTo>
                  <a:cubicBezTo>
                    <a:pt x="37" y="5"/>
                    <a:pt x="37" y="5"/>
                    <a:pt x="37" y="6"/>
                  </a:cubicBezTo>
                  <a:cubicBezTo>
                    <a:pt x="37" y="6"/>
                    <a:pt x="37" y="6"/>
                    <a:pt x="37" y="7"/>
                  </a:cubicBezTo>
                  <a:cubicBezTo>
                    <a:pt x="37" y="7"/>
                    <a:pt x="37" y="7"/>
                    <a:pt x="37" y="7"/>
                  </a:cubicBezTo>
                  <a:cubicBezTo>
                    <a:pt x="37" y="8"/>
                    <a:pt x="37" y="8"/>
                    <a:pt x="37" y="8"/>
                  </a:cubicBezTo>
                  <a:cubicBezTo>
                    <a:pt x="38" y="9"/>
                    <a:pt x="38" y="8"/>
                    <a:pt x="39" y="8"/>
                  </a:cubicBezTo>
                  <a:cubicBezTo>
                    <a:pt x="38" y="7"/>
                    <a:pt x="38" y="7"/>
                    <a:pt x="38" y="6"/>
                  </a:cubicBezTo>
                  <a:cubicBezTo>
                    <a:pt x="39" y="6"/>
                    <a:pt x="39" y="5"/>
                    <a:pt x="39" y="5"/>
                  </a:cubicBezTo>
                  <a:cubicBezTo>
                    <a:pt x="39" y="5"/>
                    <a:pt x="39" y="4"/>
                    <a:pt x="39" y="4"/>
                  </a:cubicBezTo>
                  <a:cubicBezTo>
                    <a:pt x="39" y="3"/>
                    <a:pt x="39" y="3"/>
                    <a:pt x="38" y="3"/>
                  </a:cubicBezTo>
                  <a:cubicBezTo>
                    <a:pt x="38" y="3"/>
                    <a:pt x="38" y="3"/>
                    <a:pt x="37" y="3"/>
                  </a:cubicBezTo>
                  <a:cubicBezTo>
                    <a:pt x="37" y="4"/>
                    <a:pt x="37" y="4"/>
                    <a:pt x="37" y="4"/>
                  </a:cubicBezTo>
                  <a:cubicBezTo>
                    <a:pt x="37" y="4"/>
                    <a:pt x="36" y="3"/>
                    <a:pt x="36" y="3"/>
                  </a:cubicBezTo>
                  <a:cubicBezTo>
                    <a:pt x="36" y="3"/>
                    <a:pt x="36" y="3"/>
                    <a:pt x="36" y="2"/>
                  </a:cubicBezTo>
                  <a:cubicBezTo>
                    <a:pt x="37" y="2"/>
                    <a:pt x="37" y="1"/>
                    <a:pt x="38" y="1"/>
                  </a:cubicBezTo>
                  <a:cubicBezTo>
                    <a:pt x="39" y="0"/>
                    <a:pt x="39" y="0"/>
                    <a:pt x="40" y="0"/>
                  </a:cubicBezTo>
                  <a:cubicBezTo>
                    <a:pt x="41" y="0"/>
                    <a:pt x="41" y="0"/>
                    <a:pt x="41" y="1"/>
                  </a:cubicBezTo>
                  <a:cubicBezTo>
                    <a:pt x="41" y="1"/>
                    <a:pt x="41" y="1"/>
                    <a:pt x="42" y="1"/>
                  </a:cubicBezTo>
                  <a:cubicBezTo>
                    <a:pt x="42" y="1"/>
                    <a:pt x="42" y="1"/>
                    <a:pt x="43" y="0"/>
                  </a:cubicBezTo>
                  <a:cubicBezTo>
                    <a:pt x="43" y="0"/>
                    <a:pt x="44" y="0"/>
                    <a:pt x="44" y="1"/>
                  </a:cubicBezTo>
                  <a:cubicBezTo>
                    <a:pt x="45" y="0"/>
                    <a:pt x="46" y="0"/>
                    <a:pt x="47" y="0"/>
                  </a:cubicBezTo>
                  <a:cubicBezTo>
                    <a:pt x="47" y="0"/>
                    <a:pt x="47" y="1"/>
                    <a:pt x="47" y="1"/>
                  </a:cubicBezTo>
                  <a:cubicBezTo>
                    <a:pt x="48" y="1"/>
                    <a:pt x="48" y="1"/>
                    <a:pt x="48" y="1"/>
                  </a:cubicBezTo>
                  <a:cubicBezTo>
                    <a:pt x="48" y="1"/>
                    <a:pt x="49" y="1"/>
                    <a:pt x="49" y="1"/>
                  </a:cubicBezTo>
                  <a:cubicBezTo>
                    <a:pt x="49" y="0"/>
                    <a:pt x="49" y="0"/>
                    <a:pt x="50" y="0"/>
                  </a:cubicBezTo>
                  <a:cubicBezTo>
                    <a:pt x="50" y="0"/>
                    <a:pt x="50" y="0"/>
                    <a:pt x="50" y="0"/>
                  </a:cubicBezTo>
                  <a:cubicBezTo>
                    <a:pt x="50" y="0"/>
                    <a:pt x="51" y="0"/>
                    <a:pt x="51" y="0"/>
                  </a:cubicBezTo>
                  <a:cubicBezTo>
                    <a:pt x="53" y="0"/>
                    <a:pt x="56" y="0"/>
                    <a:pt x="60" y="0"/>
                  </a:cubicBezTo>
                  <a:cubicBezTo>
                    <a:pt x="61" y="0"/>
                    <a:pt x="62" y="0"/>
                    <a:pt x="63" y="0"/>
                  </a:cubicBezTo>
                  <a:cubicBezTo>
                    <a:pt x="64" y="0"/>
                    <a:pt x="65" y="0"/>
                    <a:pt x="66" y="0"/>
                  </a:cubicBezTo>
                  <a:cubicBezTo>
                    <a:pt x="66" y="0"/>
                    <a:pt x="66" y="1"/>
                    <a:pt x="66" y="1"/>
                  </a:cubicBezTo>
                  <a:cubicBezTo>
                    <a:pt x="67" y="1"/>
                    <a:pt x="67" y="1"/>
                    <a:pt x="67" y="1"/>
                  </a:cubicBezTo>
                  <a:cubicBezTo>
                    <a:pt x="68" y="1"/>
                    <a:pt x="68" y="1"/>
                    <a:pt x="68" y="1"/>
                  </a:cubicBezTo>
                  <a:cubicBezTo>
                    <a:pt x="68" y="0"/>
                    <a:pt x="68" y="0"/>
                    <a:pt x="69" y="0"/>
                  </a:cubicBezTo>
                  <a:cubicBezTo>
                    <a:pt x="69" y="0"/>
                    <a:pt x="70" y="0"/>
                    <a:pt x="70" y="1"/>
                  </a:cubicBezTo>
                  <a:cubicBezTo>
                    <a:pt x="70" y="1"/>
                    <a:pt x="70" y="1"/>
                    <a:pt x="71" y="2"/>
                  </a:cubicBezTo>
                  <a:cubicBezTo>
                    <a:pt x="71" y="1"/>
                    <a:pt x="71" y="1"/>
                    <a:pt x="71" y="1"/>
                  </a:cubicBezTo>
                  <a:cubicBezTo>
                    <a:pt x="71" y="1"/>
                    <a:pt x="71" y="0"/>
                    <a:pt x="71" y="0"/>
                  </a:cubicBezTo>
                  <a:cubicBezTo>
                    <a:pt x="72" y="0"/>
                    <a:pt x="72" y="0"/>
                    <a:pt x="73" y="0"/>
                  </a:cubicBezTo>
                  <a:cubicBezTo>
                    <a:pt x="73" y="0"/>
                    <a:pt x="73" y="0"/>
                    <a:pt x="74" y="0"/>
                  </a:cubicBezTo>
                  <a:cubicBezTo>
                    <a:pt x="74" y="0"/>
                    <a:pt x="75" y="0"/>
                    <a:pt x="75" y="0"/>
                  </a:cubicBezTo>
                  <a:cubicBezTo>
                    <a:pt x="76" y="0"/>
                    <a:pt x="76" y="0"/>
                    <a:pt x="77" y="0"/>
                  </a:cubicBezTo>
                  <a:cubicBezTo>
                    <a:pt x="78" y="0"/>
                    <a:pt x="78" y="0"/>
                    <a:pt x="79" y="0"/>
                  </a:cubicBezTo>
                  <a:cubicBezTo>
                    <a:pt x="79" y="0"/>
                    <a:pt x="80" y="0"/>
                    <a:pt x="80" y="0"/>
                  </a:cubicBezTo>
                  <a:cubicBezTo>
                    <a:pt x="81" y="0"/>
                    <a:pt x="82" y="0"/>
                    <a:pt x="83" y="0"/>
                  </a:cubicBezTo>
                  <a:cubicBezTo>
                    <a:pt x="84" y="0"/>
                    <a:pt x="85" y="0"/>
                    <a:pt x="85"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99" name="Freeform 93">
              <a:extLst>
                <a:ext uri="{FF2B5EF4-FFF2-40B4-BE49-F238E27FC236}">
                  <a16:creationId xmlns:a16="http://schemas.microsoft.com/office/drawing/2014/main" id="{E81387B4-540E-41F3-A7BF-B95C4DEE9036}"/>
                </a:ext>
              </a:extLst>
            </p:cNvPr>
            <p:cNvSpPr>
              <a:spLocks noEditPoints="1"/>
            </p:cNvSpPr>
            <p:nvPr/>
          </p:nvSpPr>
          <p:spPr bwMode="auto">
            <a:xfrm>
              <a:off x="6672116" y="1613769"/>
              <a:ext cx="101581" cy="177767"/>
            </a:xfrm>
            <a:custGeom>
              <a:avLst/>
              <a:gdLst>
                <a:gd name="T0" fmla="*/ 107 w 125"/>
                <a:gd name="T1" fmla="*/ 2 h 213"/>
                <a:gd name="T2" fmla="*/ 30 w 125"/>
                <a:gd name="T3" fmla="*/ 190 h 213"/>
                <a:gd name="T4" fmla="*/ 38 w 125"/>
                <a:gd name="T5" fmla="*/ 189 h 213"/>
                <a:gd name="T6" fmla="*/ 19 w 125"/>
                <a:gd name="T7" fmla="*/ 193 h 213"/>
                <a:gd name="T8" fmla="*/ 13 w 125"/>
                <a:gd name="T9" fmla="*/ 197 h 213"/>
                <a:gd name="T10" fmla="*/ 43 w 125"/>
                <a:gd name="T11" fmla="*/ 202 h 213"/>
                <a:gd name="T12" fmla="*/ 15 w 125"/>
                <a:gd name="T13" fmla="*/ 204 h 213"/>
                <a:gd name="T14" fmla="*/ 16 w 125"/>
                <a:gd name="T15" fmla="*/ 209 h 213"/>
                <a:gd name="T16" fmla="*/ 13 w 125"/>
                <a:gd name="T17" fmla="*/ 209 h 213"/>
                <a:gd name="T18" fmla="*/ 24 w 125"/>
                <a:gd name="T19" fmla="*/ 211 h 213"/>
                <a:gd name="T20" fmla="*/ 118 w 125"/>
                <a:gd name="T21" fmla="*/ 5 h 213"/>
                <a:gd name="T22" fmla="*/ 101 w 125"/>
                <a:gd name="T23" fmla="*/ 212 h 213"/>
                <a:gd name="T24" fmla="*/ 78 w 125"/>
                <a:gd name="T25" fmla="*/ 207 h 213"/>
                <a:gd name="T26" fmla="*/ 47 w 125"/>
                <a:gd name="T27" fmla="*/ 149 h 213"/>
                <a:gd name="T28" fmla="*/ 42 w 125"/>
                <a:gd name="T29" fmla="*/ 195 h 213"/>
                <a:gd name="T30" fmla="*/ 34 w 125"/>
                <a:gd name="T31" fmla="*/ 188 h 213"/>
                <a:gd name="T32" fmla="*/ 14 w 125"/>
                <a:gd name="T33" fmla="*/ 194 h 213"/>
                <a:gd name="T34" fmla="*/ 7 w 125"/>
                <a:gd name="T35" fmla="*/ 202 h 213"/>
                <a:gd name="T36" fmla="*/ 6 w 125"/>
                <a:gd name="T37" fmla="*/ 198 h 213"/>
                <a:gd name="T38" fmla="*/ 2 w 125"/>
                <a:gd name="T39" fmla="*/ 186 h 213"/>
                <a:gd name="T40" fmla="*/ 47 w 125"/>
                <a:gd name="T41" fmla="*/ 0 h 213"/>
                <a:gd name="T42" fmla="*/ 87 w 125"/>
                <a:gd name="T43" fmla="*/ 62 h 213"/>
                <a:gd name="T44" fmla="*/ 96 w 125"/>
                <a:gd name="T45" fmla="*/ 1 h 213"/>
                <a:gd name="T46" fmla="*/ 36 w 125"/>
                <a:gd name="T47" fmla="*/ 1 h 213"/>
                <a:gd name="T48" fmla="*/ 97 w 125"/>
                <a:gd name="T49" fmla="*/ 6 h 213"/>
                <a:gd name="T50" fmla="*/ 121 w 125"/>
                <a:gd name="T51" fmla="*/ 8 h 213"/>
                <a:gd name="T52" fmla="*/ 6 w 125"/>
                <a:gd name="T53" fmla="*/ 11 h 213"/>
                <a:gd name="T54" fmla="*/ 93 w 125"/>
                <a:gd name="T55" fmla="*/ 13 h 213"/>
                <a:gd name="T56" fmla="*/ 30 w 125"/>
                <a:gd name="T57" fmla="*/ 43 h 213"/>
                <a:gd name="T58" fmla="*/ 101 w 125"/>
                <a:gd name="T59" fmla="*/ 50 h 213"/>
                <a:gd name="T60" fmla="*/ 92 w 125"/>
                <a:gd name="T61" fmla="*/ 51 h 213"/>
                <a:gd name="T62" fmla="*/ 90 w 125"/>
                <a:gd name="T63" fmla="*/ 58 h 213"/>
                <a:gd name="T64" fmla="*/ 100 w 125"/>
                <a:gd name="T65" fmla="*/ 68 h 213"/>
                <a:gd name="T66" fmla="*/ 38 w 125"/>
                <a:gd name="T67" fmla="*/ 76 h 213"/>
                <a:gd name="T68" fmla="*/ 39 w 125"/>
                <a:gd name="T69" fmla="*/ 88 h 213"/>
                <a:gd name="T70" fmla="*/ 99 w 125"/>
                <a:gd name="T71" fmla="*/ 98 h 213"/>
                <a:gd name="T72" fmla="*/ 7 w 125"/>
                <a:gd name="T73" fmla="*/ 101 h 213"/>
                <a:gd name="T74" fmla="*/ 102 w 125"/>
                <a:gd name="T75" fmla="*/ 113 h 213"/>
                <a:gd name="T76" fmla="*/ 104 w 125"/>
                <a:gd name="T77" fmla="*/ 126 h 213"/>
                <a:gd name="T78" fmla="*/ 61 w 125"/>
                <a:gd name="T79" fmla="*/ 131 h 213"/>
                <a:gd name="T80" fmla="*/ 66 w 125"/>
                <a:gd name="T81" fmla="*/ 144 h 213"/>
                <a:gd name="T82" fmla="*/ 26 w 125"/>
                <a:gd name="T83" fmla="*/ 154 h 213"/>
                <a:gd name="T84" fmla="*/ 26 w 125"/>
                <a:gd name="T85" fmla="*/ 166 h 213"/>
                <a:gd name="T86" fmla="*/ 2 w 125"/>
                <a:gd name="T87" fmla="*/ 173 h 213"/>
                <a:gd name="T88" fmla="*/ 15 w 125"/>
                <a:gd name="T89" fmla="*/ 180 h 213"/>
                <a:gd name="T90" fmla="*/ 15 w 125"/>
                <a:gd name="T91" fmla="*/ 183 h 213"/>
                <a:gd name="T92" fmla="*/ 5 w 125"/>
                <a:gd name="T93" fmla="*/ 187 h 213"/>
                <a:gd name="T94" fmla="*/ 16 w 125"/>
                <a:gd name="T95" fmla="*/ 190 h 213"/>
                <a:gd name="T96" fmla="*/ 122 w 125"/>
                <a:gd name="T97" fmla="*/ 198 h 213"/>
                <a:gd name="T98" fmla="*/ 119 w 125"/>
                <a:gd name="T99" fmla="*/ 207 h 213"/>
                <a:gd name="T100" fmla="*/ 30 w 125"/>
                <a:gd name="T101" fmla="*/ 205 h 213"/>
                <a:gd name="T102" fmla="*/ 39 w 125"/>
                <a:gd name="T103" fmla="*/ 205 h 213"/>
                <a:gd name="T104" fmla="*/ 36 w 125"/>
                <a:gd name="T105" fmla="*/ 209 h 213"/>
                <a:gd name="T106" fmla="*/ 20 w 125"/>
                <a:gd name="T107" fmla="*/ 204 h 213"/>
                <a:gd name="T108" fmla="*/ 18 w 125"/>
                <a:gd name="T109" fmla="*/ 199 h 213"/>
                <a:gd name="T110" fmla="*/ 27 w 125"/>
                <a:gd name="T111" fmla="*/ 192 h 213"/>
                <a:gd name="T112" fmla="*/ 25 w 125"/>
                <a:gd name="T113" fmla="*/ 195 h 213"/>
                <a:gd name="T114" fmla="*/ 24 w 125"/>
                <a:gd name="T115" fmla="*/ 205 h 213"/>
                <a:gd name="T116" fmla="*/ 23 w 125"/>
                <a:gd name="T117" fmla="*/ 207 h 213"/>
                <a:gd name="T118" fmla="*/ 37 w 125"/>
                <a:gd name="T119" fmla="*/ 203 h 213"/>
                <a:gd name="T120" fmla="*/ 19 w 125"/>
                <a:gd name="T121" fmla="*/ 196 h 213"/>
                <a:gd name="T122" fmla="*/ 40 w 125"/>
                <a:gd name="T123" fmla="*/ 2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5" h="213">
                  <a:moveTo>
                    <a:pt x="101" y="1"/>
                  </a:moveTo>
                  <a:cubicBezTo>
                    <a:pt x="100" y="0"/>
                    <a:pt x="100" y="0"/>
                    <a:pt x="99" y="0"/>
                  </a:cubicBezTo>
                  <a:cubicBezTo>
                    <a:pt x="99" y="1"/>
                    <a:pt x="98" y="1"/>
                    <a:pt x="98" y="2"/>
                  </a:cubicBezTo>
                  <a:cubicBezTo>
                    <a:pt x="99" y="2"/>
                    <a:pt x="100" y="2"/>
                    <a:pt x="100" y="2"/>
                  </a:cubicBezTo>
                  <a:cubicBezTo>
                    <a:pt x="101" y="2"/>
                    <a:pt x="101" y="1"/>
                    <a:pt x="101" y="1"/>
                  </a:cubicBezTo>
                  <a:close/>
                  <a:moveTo>
                    <a:pt x="117" y="1"/>
                  </a:moveTo>
                  <a:cubicBezTo>
                    <a:pt x="117" y="0"/>
                    <a:pt x="118" y="0"/>
                    <a:pt x="119" y="0"/>
                  </a:cubicBezTo>
                  <a:cubicBezTo>
                    <a:pt x="120" y="0"/>
                    <a:pt x="120" y="0"/>
                    <a:pt x="121" y="1"/>
                  </a:cubicBezTo>
                  <a:cubicBezTo>
                    <a:pt x="121" y="2"/>
                    <a:pt x="121" y="2"/>
                    <a:pt x="120" y="2"/>
                  </a:cubicBezTo>
                  <a:cubicBezTo>
                    <a:pt x="120" y="2"/>
                    <a:pt x="120" y="3"/>
                    <a:pt x="120" y="4"/>
                  </a:cubicBezTo>
                  <a:cubicBezTo>
                    <a:pt x="120" y="3"/>
                    <a:pt x="119" y="3"/>
                    <a:pt x="118" y="2"/>
                  </a:cubicBezTo>
                  <a:cubicBezTo>
                    <a:pt x="117" y="2"/>
                    <a:pt x="117" y="2"/>
                    <a:pt x="117" y="1"/>
                  </a:cubicBezTo>
                  <a:close/>
                  <a:moveTo>
                    <a:pt x="105" y="1"/>
                  </a:moveTo>
                  <a:cubicBezTo>
                    <a:pt x="105" y="1"/>
                    <a:pt x="105" y="2"/>
                    <a:pt x="104" y="2"/>
                  </a:cubicBezTo>
                  <a:cubicBezTo>
                    <a:pt x="104" y="2"/>
                    <a:pt x="104" y="2"/>
                    <a:pt x="104" y="2"/>
                  </a:cubicBezTo>
                  <a:cubicBezTo>
                    <a:pt x="103" y="2"/>
                    <a:pt x="103" y="2"/>
                    <a:pt x="103" y="2"/>
                  </a:cubicBezTo>
                  <a:cubicBezTo>
                    <a:pt x="103" y="2"/>
                    <a:pt x="102" y="2"/>
                    <a:pt x="102" y="1"/>
                  </a:cubicBezTo>
                  <a:cubicBezTo>
                    <a:pt x="102" y="1"/>
                    <a:pt x="102" y="1"/>
                    <a:pt x="103" y="1"/>
                  </a:cubicBezTo>
                  <a:cubicBezTo>
                    <a:pt x="104" y="1"/>
                    <a:pt x="104" y="1"/>
                    <a:pt x="105" y="1"/>
                  </a:cubicBezTo>
                  <a:close/>
                  <a:moveTo>
                    <a:pt x="115" y="1"/>
                  </a:moveTo>
                  <a:cubicBezTo>
                    <a:pt x="115" y="1"/>
                    <a:pt x="115" y="1"/>
                    <a:pt x="115" y="1"/>
                  </a:cubicBezTo>
                  <a:cubicBezTo>
                    <a:pt x="115" y="1"/>
                    <a:pt x="114" y="1"/>
                    <a:pt x="114" y="1"/>
                  </a:cubicBezTo>
                  <a:cubicBezTo>
                    <a:pt x="114" y="1"/>
                    <a:pt x="114" y="1"/>
                    <a:pt x="114" y="1"/>
                  </a:cubicBezTo>
                  <a:cubicBezTo>
                    <a:pt x="115" y="1"/>
                    <a:pt x="115" y="1"/>
                    <a:pt x="115" y="1"/>
                  </a:cubicBezTo>
                  <a:close/>
                  <a:moveTo>
                    <a:pt x="124" y="4"/>
                  </a:moveTo>
                  <a:cubicBezTo>
                    <a:pt x="123" y="4"/>
                    <a:pt x="123" y="3"/>
                    <a:pt x="123" y="2"/>
                  </a:cubicBezTo>
                  <a:cubicBezTo>
                    <a:pt x="123" y="2"/>
                    <a:pt x="123" y="1"/>
                    <a:pt x="123" y="1"/>
                  </a:cubicBezTo>
                  <a:cubicBezTo>
                    <a:pt x="124" y="1"/>
                    <a:pt x="124" y="1"/>
                    <a:pt x="124" y="2"/>
                  </a:cubicBezTo>
                  <a:cubicBezTo>
                    <a:pt x="124" y="2"/>
                    <a:pt x="124" y="3"/>
                    <a:pt x="124" y="4"/>
                  </a:cubicBezTo>
                  <a:close/>
                  <a:moveTo>
                    <a:pt x="108" y="2"/>
                  </a:moveTo>
                  <a:cubicBezTo>
                    <a:pt x="108" y="2"/>
                    <a:pt x="108" y="2"/>
                    <a:pt x="108" y="2"/>
                  </a:cubicBezTo>
                  <a:cubicBezTo>
                    <a:pt x="107" y="2"/>
                    <a:pt x="107" y="3"/>
                    <a:pt x="107" y="2"/>
                  </a:cubicBezTo>
                  <a:cubicBezTo>
                    <a:pt x="107" y="2"/>
                    <a:pt x="107" y="2"/>
                    <a:pt x="107" y="2"/>
                  </a:cubicBezTo>
                  <a:cubicBezTo>
                    <a:pt x="107" y="2"/>
                    <a:pt x="108" y="2"/>
                    <a:pt x="108" y="2"/>
                  </a:cubicBezTo>
                  <a:close/>
                  <a:moveTo>
                    <a:pt x="112" y="3"/>
                  </a:moveTo>
                  <a:cubicBezTo>
                    <a:pt x="112" y="3"/>
                    <a:pt x="112" y="3"/>
                    <a:pt x="112" y="3"/>
                  </a:cubicBezTo>
                  <a:cubicBezTo>
                    <a:pt x="112" y="3"/>
                    <a:pt x="112" y="3"/>
                    <a:pt x="112" y="3"/>
                  </a:cubicBezTo>
                  <a:cubicBezTo>
                    <a:pt x="112" y="3"/>
                    <a:pt x="112" y="2"/>
                    <a:pt x="112" y="3"/>
                  </a:cubicBezTo>
                  <a:cubicBezTo>
                    <a:pt x="112" y="3"/>
                    <a:pt x="112" y="3"/>
                    <a:pt x="112" y="3"/>
                  </a:cubicBezTo>
                  <a:close/>
                  <a:moveTo>
                    <a:pt x="113" y="4"/>
                  </a:moveTo>
                  <a:cubicBezTo>
                    <a:pt x="113" y="3"/>
                    <a:pt x="114" y="2"/>
                    <a:pt x="114" y="3"/>
                  </a:cubicBezTo>
                  <a:cubicBezTo>
                    <a:pt x="115" y="3"/>
                    <a:pt x="115" y="3"/>
                    <a:pt x="115" y="4"/>
                  </a:cubicBezTo>
                  <a:cubicBezTo>
                    <a:pt x="115" y="4"/>
                    <a:pt x="114" y="4"/>
                    <a:pt x="114" y="4"/>
                  </a:cubicBezTo>
                  <a:cubicBezTo>
                    <a:pt x="114" y="4"/>
                    <a:pt x="114" y="4"/>
                    <a:pt x="113" y="4"/>
                  </a:cubicBezTo>
                  <a:close/>
                  <a:moveTo>
                    <a:pt x="109" y="6"/>
                  </a:moveTo>
                  <a:lnTo>
                    <a:pt x="110" y="6"/>
                  </a:lnTo>
                  <a:lnTo>
                    <a:pt x="110" y="7"/>
                  </a:lnTo>
                  <a:lnTo>
                    <a:pt x="109" y="7"/>
                  </a:lnTo>
                  <a:lnTo>
                    <a:pt x="109" y="6"/>
                  </a:lnTo>
                  <a:close/>
                  <a:moveTo>
                    <a:pt x="33" y="166"/>
                  </a:moveTo>
                  <a:cubicBezTo>
                    <a:pt x="33" y="166"/>
                    <a:pt x="33" y="166"/>
                    <a:pt x="32" y="166"/>
                  </a:cubicBezTo>
                  <a:cubicBezTo>
                    <a:pt x="32" y="167"/>
                    <a:pt x="32" y="167"/>
                    <a:pt x="32" y="167"/>
                  </a:cubicBezTo>
                  <a:cubicBezTo>
                    <a:pt x="32" y="166"/>
                    <a:pt x="32" y="166"/>
                    <a:pt x="32" y="166"/>
                  </a:cubicBezTo>
                  <a:cubicBezTo>
                    <a:pt x="32" y="166"/>
                    <a:pt x="32" y="166"/>
                    <a:pt x="33" y="166"/>
                  </a:cubicBezTo>
                  <a:close/>
                  <a:moveTo>
                    <a:pt x="29" y="187"/>
                  </a:moveTo>
                  <a:cubicBezTo>
                    <a:pt x="29" y="187"/>
                    <a:pt x="29" y="187"/>
                    <a:pt x="28" y="187"/>
                  </a:cubicBezTo>
                  <a:cubicBezTo>
                    <a:pt x="28" y="187"/>
                    <a:pt x="28" y="187"/>
                    <a:pt x="27" y="187"/>
                  </a:cubicBezTo>
                  <a:cubicBezTo>
                    <a:pt x="27" y="187"/>
                    <a:pt x="28" y="187"/>
                    <a:pt x="28" y="187"/>
                  </a:cubicBezTo>
                  <a:cubicBezTo>
                    <a:pt x="28" y="187"/>
                    <a:pt x="29" y="187"/>
                    <a:pt x="29" y="187"/>
                  </a:cubicBezTo>
                  <a:close/>
                  <a:moveTo>
                    <a:pt x="32" y="187"/>
                  </a:moveTo>
                  <a:cubicBezTo>
                    <a:pt x="33" y="187"/>
                    <a:pt x="33" y="187"/>
                    <a:pt x="33" y="187"/>
                  </a:cubicBezTo>
                  <a:cubicBezTo>
                    <a:pt x="34" y="187"/>
                    <a:pt x="34" y="188"/>
                    <a:pt x="34" y="188"/>
                  </a:cubicBezTo>
                  <a:cubicBezTo>
                    <a:pt x="34" y="188"/>
                    <a:pt x="34" y="189"/>
                    <a:pt x="34" y="189"/>
                  </a:cubicBezTo>
                  <a:cubicBezTo>
                    <a:pt x="33" y="190"/>
                    <a:pt x="33" y="190"/>
                    <a:pt x="34" y="190"/>
                  </a:cubicBezTo>
                  <a:cubicBezTo>
                    <a:pt x="33" y="191"/>
                    <a:pt x="32" y="191"/>
                    <a:pt x="32" y="191"/>
                  </a:cubicBezTo>
                  <a:cubicBezTo>
                    <a:pt x="31" y="191"/>
                    <a:pt x="30" y="191"/>
                    <a:pt x="30" y="190"/>
                  </a:cubicBezTo>
                  <a:cubicBezTo>
                    <a:pt x="30" y="190"/>
                    <a:pt x="30" y="190"/>
                    <a:pt x="30" y="190"/>
                  </a:cubicBezTo>
                  <a:cubicBezTo>
                    <a:pt x="30" y="190"/>
                    <a:pt x="31" y="190"/>
                    <a:pt x="31" y="190"/>
                  </a:cubicBezTo>
                  <a:cubicBezTo>
                    <a:pt x="31" y="190"/>
                    <a:pt x="31" y="190"/>
                    <a:pt x="32" y="190"/>
                  </a:cubicBezTo>
                  <a:cubicBezTo>
                    <a:pt x="32" y="190"/>
                    <a:pt x="32" y="190"/>
                    <a:pt x="32" y="189"/>
                  </a:cubicBezTo>
                  <a:lnTo>
                    <a:pt x="32" y="187"/>
                  </a:lnTo>
                  <a:close/>
                  <a:moveTo>
                    <a:pt x="30" y="188"/>
                  </a:moveTo>
                  <a:cubicBezTo>
                    <a:pt x="30" y="188"/>
                    <a:pt x="30" y="188"/>
                    <a:pt x="30" y="188"/>
                  </a:cubicBezTo>
                  <a:cubicBezTo>
                    <a:pt x="30" y="188"/>
                    <a:pt x="30" y="188"/>
                    <a:pt x="30" y="188"/>
                  </a:cubicBezTo>
                  <a:cubicBezTo>
                    <a:pt x="30" y="188"/>
                    <a:pt x="30" y="188"/>
                    <a:pt x="30" y="188"/>
                  </a:cubicBezTo>
                  <a:cubicBezTo>
                    <a:pt x="30" y="188"/>
                    <a:pt x="30" y="188"/>
                    <a:pt x="30" y="188"/>
                  </a:cubicBezTo>
                  <a:close/>
                  <a:moveTo>
                    <a:pt x="26" y="189"/>
                  </a:moveTo>
                  <a:cubicBezTo>
                    <a:pt x="26" y="189"/>
                    <a:pt x="26" y="189"/>
                    <a:pt x="26" y="189"/>
                  </a:cubicBezTo>
                  <a:cubicBezTo>
                    <a:pt x="26" y="189"/>
                    <a:pt x="26" y="188"/>
                    <a:pt x="26" y="188"/>
                  </a:cubicBezTo>
                  <a:cubicBezTo>
                    <a:pt x="26" y="188"/>
                    <a:pt x="27" y="188"/>
                    <a:pt x="28" y="188"/>
                  </a:cubicBezTo>
                  <a:cubicBezTo>
                    <a:pt x="28" y="189"/>
                    <a:pt x="28" y="189"/>
                    <a:pt x="27" y="189"/>
                  </a:cubicBezTo>
                  <a:cubicBezTo>
                    <a:pt x="27" y="189"/>
                    <a:pt x="26" y="189"/>
                    <a:pt x="26" y="189"/>
                  </a:cubicBezTo>
                  <a:close/>
                  <a:moveTo>
                    <a:pt x="32" y="188"/>
                  </a:moveTo>
                  <a:cubicBezTo>
                    <a:pt x="32" y="189"/>
                    <a:pt x="32" y="189"/>
                    <a:pt x="32" y="189"/>
                  </a:cubicBezTo>
                  <a:cubicBezTo>
                    <a:pt x="31" y="188"/>
                    <a:pt x="31" y="188"/>
                    <a:pt x="31" y="188"/>
                  </a:cubicBezTo>
                  <a:cubicBezTo>
                    <a:pt x="31" y="188"/>
                    <a:pt x="31" y="188"/>
                    <a:pt x="31" y="188"/>
                  </a:cubicBezTo>
                  <a:cubicBezTo>
                    <a:pt x="32" y="188"/>
                    <a:pt x="32" y="188"/>
                    <a:pt x="32" y="188"/>
                  </a:cubicBezTo>
                  <a:close/>
                  <a:moveTo>
                    <a:pt x="23" y="188"/>
                  </a:moveTo>
                  <a:cubicBezTo>
                    <a:pt x="23" y="189"/>
                    <a:pt x="23" y="189"/>
                    <a:pt x="23" y="189"/>
                  </a:cubicBezTo>
                  <a:cubicBezTo>
                    <a:pt x="23" y="189"/>
                    <a:pt x="22" y="189"/>
                    <a:pt x="22" y="189"/>
                  </a:cubicBezTo>
                  <a:cubicBezTo>
                    <a:pt x="22" y="189"/>
                    <a:pt x="22" y="189"/>
                    <a:pt x="23" y="189"/>
                  </a:cubicBezTo>
                  <a:cubicBezTo>
                    <a:pt x="23" y="189"/>
                    <a:pt x="23" y="189"/>
                    <a:pt x="23" y="188"/>
                  </a:cubicBezTo>
                  <a:close/>
                  <a:moveTo>
                    <a:pt x="25" y="189"/>
                  </a:moveTo>
                  <a:cubicBezTo>
                    <a:pt x="25" y="189"/>
                    <a:pt x="25" y="189"/>
                    <a:pt x="25" y="189"/>
                  </a:cubicBezTo>
                  <a:cubicBezTo>
                    <a:pt x="24" y="189"/>
                    <a:pt x="24" y="189"/>
                    <a:pt x="24" y="189"/>
                  </a:cubicBezTo>
                  <a:cubicBezTo>
                    <a:pt x="24" y="189"/>
                    <a:pt x="24" y="188"/>
                    <a:pt x="25" y="189"/>
                  </a:cubicBezTo>
                  <a:cubicBezTo>
                    <a:pt x="25" y="189"/>
                    <a:pt x="25" y="189"/>
                    <a:pt x="25" y="189"/>
                  </a:cubicBezTo>
                  <a:close/>
                  <a:moveTo>
                    <a:pt x="38" y="188"/>
                  </a:moveTo>
                  <a:cubicBezTo>
                    <a:pt x="38" y="188"/>
                    <a:pt x="38" y="188"/>
                    <a:pt x="38" y="189"/>
                  </a:cubicBezTo>
                  <a:cubicBezTo>
                    <a:pt x="38" y="189"/>
                    <a:pt x="38" y="189"/>
                    <a:pt x="38" y="189"/>
                  </a:cubicBezTo>
                  <a:cubicBezTo>
                    <a:pt x="37" y="188"/>
                    <a:pt x="37" y="188"/>
                    <a:pt x="38" y="188"/>
                  </a:cubicBezTo>
                  <a:cubicBezTo>
                    <a:pt x="38" y="188"/>
                    <a:pt x="38" y="188"/>
                    <a:pt x="38" y="188"/>
                  </a:cubicBezTo>
                  <a:close/>
                  <a:moveTo>
                    <a:pt x="20" y="192"/>
                  </a:moveTo>
                  <a:cubicBezTo>
                    <a:pt x="20" y="192"/>
                    <a:pt x="20" y="191"/>
                    <a:pt x="20" y="191"/>
                  </a:cubicBezTo>
                  <a:cubicBezTo>
                    <a:pt x="20" y="191"/>
                    <a:pt x="20" y="191"/>
                    <a:pt x="20" y="190"/>
                  </a:cubicBezTo>
                  <a:cubicBezTo>
                    <a:pt x="20" y="190"/>
                    <a:pt x="21" y="191"/>
                    <a:pt x="21" y="191"/>
                  </a:cubicBezTo>
                  <a:cubicBezTo>
                    <a:pt x="21" y="191"/>
                    <a:pt x="22" y="191"/>
                    <a:pt x="22" y="191"/>
                  </a:cubicBezTo>
                  <a:cubicBezTo>
                    <a:pt x="22" y="192"/>
                    <a:pt x="21" y="192"/>
                    <a:pt x="20" y="192"/>
                  </a:cubicBezTo>
                  <a:close/>
                  <a:moveTo>
                    <a:pt x="28" y="190"/>
                  </a:moveTo>
                  <a:cubicBezTo>
                    <a:pt x="28" y="190"/>
                    <a:pt x="28" y="190"/>
                    <a:pt x="27" y="190"/>
                  </a:cubicBezTo>
                  <a:lnTo>
                    <a:pt x="26" y="190"/>
                  </a:lnTo>
                  <a:cubicBezTo>
                    <a:pt x="26" y="190"/>
                    <a:pt x="27" y="190"/>
                    <a:pt x="27" y="190"/>
                  </a:cubicBezTo>
                  <a:cubicBezTo>
                    <a:pt x="27" y="190"/>
                    <a:pt x="28" y="190"/>
                    <a:pt x="28" y="190"/>
                  </a:cubicBezTo>
                  <a:close/>
                  <a:moveTo>
                    <a:pt x="34" y="194"/>
                  </a:moveTo>
                  <a:cubicBezTo>
                    <a:pt x="35" y="194"/>
                    <a:pt x="36" y="194"/>
                    <a:pt x="36" y="194"/>
                  </a:cubicBezTo>
                  <a:cubicBezTo>
                    <a:pt x="37" y="193"/>
                    <a:pt x="37" y="192"/>
                    <a:pt x="37" y="191"/>
                  </a:cubicBezTo>
                  <a:cubicBezTo>
                    <a:pt x="37" y="191"/>
                    <a:pt x="37" y="192"/>
                    <a:pt x="37" y="192"/>
                  </a:cubicBezTo>
                  <a:cubicBezTo>
                    <a:pt x="37" y="193"/>
                    <a:pt x="37" y="194"/>
                    <a:pt x="38" y="194"/>
                  </a:cubicBezTo>
                  <a:cubicBezTo>
                    <a:pt x="38" y="194"/>
                    <a:pt x="38" y="194"/>
                    <a:pt x="37" y="194"/>
                  </a:cubicBezTo>
                  <a:cubicBezTo>
                    <a:pt x="37" y="194"/>
                    <a:pt x="37" y="194"/>
                    <a:pt x="37" y="194"/>
                  </a:cubicBezTo>
                  <a:cubicBezTo>
                    <a:pt x="37" y="194"/>
                    <a:pt x="37" y="195"/>
                    <a:pt x="37" y="195"/>
                  </a:cubicBezTo>
                  <a:cubicBezTo>
                    <a:pt x="37" y="195"/>
                    <a:pt x="37" y="195"/>
                    <a:pt x="38" y="195"/>
                  </a:cubicBezTo>
                  <a:cubicBezTo>
                    <a:pt x="38" y="195"/>
                    <a:pt x="38" y="195"/>
                    <a:pt x="38" y="195"/>
                  </a:cubicBezTo>
                  <a:cubicBezTo>
                    <a:pt x="38" y="195"/>
                    <a:pt x="37" y="196"/>
                    <a:pt x="37" y="196"/>
                  </a:cubicBezTo>
                  <a:cubicBezTo>
                    <a:pt x="37" y="196"/>
                    <a:pt x="36" y="195"/>
                    <a:pt x="36" y="195"/>
                  </a:cubicBezTo>
                  <a:cubicBezTo>
                    <a:pt x="36" y="195"/>
                    <a:pt x="35" y="195"/>
                    <a:pt x="35" y="195"/>
                  </a:cubicBezTo>
                  <a:cubicBezTo>
                    <a:pt x="35" y="195"/>
                    <a:pt x="35" y="195"/>
                    <a:pt x="35" y="196"/>
                  </a:cubicBezTo>
                  <a:cubicBezTo>
                    <a:pt x="35" y="196"/>
                    <a:pt x="34" y="196"/>
                    <a:pt x="34" y="196"/>
                  </a:cubicBezTo>
                  <a:cubicBezTo>
                    <a:pt x="34" y="196"/>
                    <a:pt x="34" y="195"/>
                    <a:pt x="34" y="194"/>
                  </a:cubicBezTo>
                  <a:close/>
                  <a:moveTo>
                    <a:pt x="20" y="194"/>
                  </a:moveTo>
                  <a:cubicBezTo>
                    <a:pt x="20" y="194"/>
                    <a:pt x="20" y="194"/>
                    <a:pt x="19" y="194"/>
                  </a:cubicBezTo>
                  <a:cubicBezTo>
                    <a:pt x="19" y="194"/>
                    <a:pt x="19" y="193"/>
                    <a:pt x="19" y="193"/>
                  </a:cubicBezTo>
                  <a:cubicBezTo>
                    <a:pt x="19" y="193"/>
                    <a:pt x="19" y="192"/>
                    <a:pt x="20" y="193"/>
                  </a:cubicBezTo>
                  <a:cubicBezTo>
                    <a:pt x="20" y="193"/>
                    <a:pt x="20" y="193"/>
                    <a:pt x="20" y="194"/>
                  </a:cubicBezTo>
                  <a:close/>
                  <a:moveTo>
                    <a:pt x="24" y="193"/>
                  </a:moveTo>
                  <a:cubicBezTo>
                    <a:pt x="24" y="193"/>
                    <a:pt x="24" y="193"/>
                    <a:pt x="24" y="193"/>
                  </a:cubicBezTo>
                  <a:cubicBezTo>
                    <a:pt x="23" y="193"/>
                    <a:pt x="23" y="193"/>
                    <a:pt x="23" y="193"/>
                  </a:cubicBezTo>
                  <a:cubicBezTo>
                    <a:pt x="23" y="193"/>
                    <a:pt x="24" y="193"/>
                    <a:pt x="24" y="193"/>
                  </a:cubicBezTo>
                  <a:cubicBezTo>
                    <a:pt x="24" y="193"/>
                    <a:pt x="24" y="193"/>
                    <a:pt x="24" y="193"/>
                  </a:cubicBezTo>
                  <a:close/>
                  <a:moveTo>
                    <a:pt x="16" y="194"/>
                  </a:moveTo>
                  <a:cubicBezTo>
                    <a:pt x="16" y="194"/>
                    <a:pt x="16" y="194"/>
                    <a:pt x="16" y="194"/>
                  </a:cubicBezTo>
                  <a:cubicBezTo>
                    <a:pt x="16" y="194"/>
                    <a:pt x="16" y="194"/>
                    <a:pt x="16" y="194"/>
                  </a:cubicBezTo>
                  <a:cubicBezTo>
                    <a:pt x="15" y="194"/>
                    <a:pt x="15" y="194"/>
                    <a:pt x="16" y="194"/>
                  </a:cubicBezTo>
                  <a:cubicBezTo>
                    <a:pt x="16" y="194"/>
                    <a:pt x="16" y="193"/>
                    <a:pt x="16" y="194"/>
                  </a:cubicBezTo>
                  <a:close/>
                  <a:moveTo>
                    <a:pt x="22" y="194"/>
                  </a:moveTo>
                  <a:cubicBezTo>
                    <a:pt x="22" y="194"/>
                    <a:pt x="22" y="194"/>
                    <a:pt x="22" y="194"/>
                  </a:cubicBezTo>
                  <a:cubicBezTo>
                    <a:pt x="21" y="194"/>
                    <a:pt x="21" y="194"/>
                    <a:pt x="21" y="194"/>
                  </a:cubicBezTo>
                  <a:cubicBezTo>
                    <a:pt x="21" y="194"/>
                    <a:pt x="21" y="194"/>
                    <a:pt x="21" y="194"/>
                  </a:cubicBezTo>
                  <a:cubicBezTo>
                    <a:pt x="21" y="194"/>
                    <a:pt x="22" y="193"/>
                    <a:pt x="22" y="194"/>
                  </a:cubicBezTo>
                  <a:close/>
                  <a:moveTo>
                    <a:pt x="13" y="195"/>
                  </a:moveTo>
                  <a:cubicBezTo>
                    <a:pt x="13" y="195"/>
                    <a:pt x="13" y="195"/>
                    <a:pt x="13" y="196"/>
                  </a:cubicBezTo>
                  <a:cubicBezTo>
                    <a:pt x="13" y="196"/>
                    <a:pt x="13" y="196"/>
                    <a:pt x="12" y="196"/>
                  </a:cubicBezTo>
                  <a:cubicBezTo>
                    <a:pt x="12" y="196"/>
                    <a:pt x="12" y="196"/>
                    <a:pt x="12" y="196"/>
                  </a:cubicBezTo>
                  <a:cubicBezTo>
                    <a:pt x="12" y="195"/>
                    <a:pt x="12" y="195"/>
                    <a:pt x="13" y="195"/>
                  </a:cubicBezTo>
                  <a:close/>
                  <a:moveTo>
                    <a:pt x="30" y="195"/>
                  </a:moveTo>
                  <a:cubicBezTo>
                    <a:pt x="31" y="195"/>
                    <a:pt x="31" y="195"/>
                    <a:pt x="30" y="195"/>
                  </a:cubicBezTo>
                  <a:cubicBezTo>
                    <a:pt x="30" y="195"/>
                    <a:pt x="30" y="195"/>
                    <a:pt x="30" y="195"/>
                  </a:cubicBezTo>
                  <a:cubicBezTo>
                    <a:pt x="30" y="195"/>
                    <a:pt x="30" y="195"/>
                    <a:pt x="30" y="195"/>
                  </a:cubicBezTo>
                  <a:cubicBezTo>
                    <a:pt x="30" y="195"/>
                    <a:pt x="30" y="195"/>
                    <a:pt x="30" y="195"/>
                  </a:cubicBezTo>
                  <a:close/>
                  <a:moveTo>
                    <a:pt x="47" y="195"/>
                  </a:moveTo>
                  <a:cubicBezTo>
                    <a:pt x="47" y="195"/>
                    <a:pt x="47" y="195"/>
                    <a:pt x="47" y="195"/>
                  </a:cubicBezTo>
                  <a:cubicBezTo>
                    <a:pt x="47" y="196"/>
                    <a:pt x="46" y="196"/>
                    <a:pt x="46" y="196"/>
                  </a:cubicBezTo>
                  <a:cubicBezTo>
                    <a:pt x="46" y="195"/>
                    <a:pt x="46" y="195"/>
                    <a:pt x="46" y="195"/>
                  </a:cubicBezTo>
                  <a:cubicBezTo>
                    <a:pt x="47" y="195"/>
                    <a:pt x="47" y="195"/>
                    <a:pt x="47" y="195"/>
                  </a:cubicBezTo>
                  <a:close/>
                  <a:moveTo>
                    <a:pt x="13" y="197"/>
                  </a:moveTo>
                  <a:cubicBezTo>
                    <a:pt x="13" y="197"/>
                    <a:pt x="13" y="197"/>
                    <a:pt x="13" y="197"/>
                  </a:cubicBezTo>
                  <a:cubicBezTo>
                    <a:pt x="14" y="196"/>
                    <a:pt x="14" y="196"/>
                    <a:pt x="14" y="196"/>
                  </a:cubicBezTo>
                  <a:lnTo>
                    <a:pt x="15" y="196"/>
                  </a:lnTo>
                  <a:cubicBezTo>
                    <a:pt x="15" y="196"/>
                    <a:pt x="15" y="197"/>
                    <a:pt x="14" y="197"/>
                  </a:cubicBezTo>
                  <a:cubicBezTo>
                    <a:pt x="14" y="197"/>
                    <a:pt x="14" y="197"/>
                    <a:pt x="13" y="197"/>
                  </a:cubicBezTo>
                  <a:close/>
                  <a:moveTo>
                    <a:pt x="30" y="196"/>
                  </a:moveTo>
                  <a:cubicBezTo>
                    <a:pt x="30" y="197"/>
                    <a:pt x="30" y="197"/>
                    <a:pt x="30" y="197"/>
                  </a:cubicBezTo>
                  <a:cubicBezTo>
                    <a:pt x="30" y="197"/>
                    <a:pt x="30" y="197"/>
                    <a:pt x="30" y="196"/>
                  </a:cubicBezTo>
                  <a:cubicBezTo>
                    <a:pt x="30" y="196"/>
                    <a:pt x="30" y="196"/>
                    <a:pt x="30" y="196"/>
                  </a:cubicBezTo>
                  <a:cubicBezTo>
                    <a:pt x="30" y="196"/>
                    <a:pt x="30" y="196"/>
                    <a:pt x="30" y="196"/>
                  </a:cubicBezTo>
                  <a:close/>
                  <a:moveTo>
                    <a:pt x="30" y="196"/>
                  </a:moveTo>
                  <a:cubicBezTo>
                    <a:pt x="30" y="197"/>
                    <a:pt x="29" y="197"/>
                    <a:pt x="29" y="197"/>
                  </a:cubicBezTo>
                  <a:cubicBezTo>
                    <a:pt x="29" y="197"/>
                    <a:pt x="29" y="197"/>
                    <a:pt x="28" y="197"/>
                  </a:cubicBezTo>
                  <a:cubicBezTo>
                    <a:pt x="28" y="197"/>
                    <a:pt x="29" y="197"/>
                    <a:pt x="29" y="197"/>
                  </a:cubicBezTo>
                  <a:cubicBezTo>
                    <a:pt x="29" y="197"/>
                    <a:pt x="29" y="197"/>
                    <a:pt x="30" y="196"/>
                  </a:cubicBezTo>
                  <a:close/>
                  <a:moveTo>
                    <a:pt x="13" y="199"/>
                  </a:moveTo>
                  <a:cubicBezTo>
                    <a:pt x="12" y="199"/>
                    <a:pt x="12" y="199"/>
                    <a:pt x="12" y="198"/>
                  </a:cubicBezTo>
                  <a:cubicBezTo>
                    <a:pt x="12" y="198"/>
                    <a:pt x="13" y="198"/>
                    <a:pt x="13" y="198"/>
                  </a:cubicBezTo>
                  <a:cubicBezTo>
                    <a:pt x="13" y="198"/>
                    <a:pt x="13" y="198"/>
                    <a:pt x="13" y="198"/>
                  </a:cubicBezTo>
                  <a:cubicBezTo>
                    <a:pt x="13" y="198"/>
                    <a:pt x="13" y="199"/>
                    <a:pt x="13" y="199"/>
                  </a:cubicBezTo>
                  <a:close/>
                  <a:moveTo>
                    <a:pt x="33" y="198"/>
                  </a:moveTo>
                  <a:cubicBezTo>
                    <a:pt x="32" y="198"/>
                    <a:pt x="32" y="198"/>
                    <a:pt x="32" y="198"/>
                  </a:cubicBezTo>
                  <a:cubicBezTo>
                    <a:pt x="32" y="198"/>
                    <a:pt x="32" y="198"/>
                    <a:pt x="32" y="198"/>
                  </a:cubicBezTo>
                  <a:cubicBezTo>
                    <a:pt x="32" y="198"/>
                    <a:pt x="32" y="198"/>
                    <a:pt x="32" y="198"/>
                  </a:cubicBezTo>
                  <a:cubicBezTo>
                    <a:pt x="32" y="198"/>
                    <a:pt x="33" y="198"/>
                    <a:pt x="33" y="198"/>
                  </a:cubicBezTo>
                  <a:close/>
                  <a:moveTo>
                    <a:pt x="42" y="202"/>
                  </a:moveTo>
                  <a:cubicBezTo>
                    <a:pt x="42" y="201"/>
                    <a:pt x="42" y="200"/>
                    <a:pt x="43" y="200"/>
                  </a:cubicBezTo>
                  <a:cubicBezTo>
                    <a:pt x="43" y="200"/>
                    <a:pt x="44" y="199"/>
                    <a:pt x="45" y="199"/>
                  </a:cubicBezTo>
                  <a:cubicBezTo>
                    <a:pt x="45" y="199"/>
                    <a:pt x="45" y="199"/>
                    <a:pt x="45" y="199"/>
                  </a:cubicBezTo>
                  <a:cubicBezTo>
                    <a:pt x="45" y="199"/>
                    <a:pt x="45" y="199"/>
                    <a:pt x="45" y="200"/>
                  </a:cubicBezTo>
                  <a:cubicBezTo>
                    <a:pt x="45" y="200"/>
                    <a:pt x="45" y="200"/>
                    <a:pt x="44" y="200"/>
                  </a:cubicBezTo>
                  <a:cubicBezTo>
                    <a:pt x="44" y="200"/>
                    <a:pt x="44" y="200"/>
                    <a:pt x="44" y="200"/>
                  </a:cubicBezTo>
                  <a:cubicBezTo>
                    <a:pt x="43" y="200"/>
                    <a:pt x="43" y="201"/>
                    <a:pt x="43" y="202"/>
                  </a:cubicBezTo>
                  <a:cubicBezTo>
                    <a:pt x="43" y="202"/>
                    <a:pt x="42" y="202"/>
                    <a:pt x="42" y="202"/>
                  </a:cubicBezTo>
                  <a:close/>
                  <a:moveTo>
                    <a:pt x="46" y="199"/>
                  </a:moveTo>
                  <a:cubicBezTo>
                    <a:pt x="46" y="200"/>
                    <a:pt x="46" y="199"/>
                    <a:pt x="46" y="199"/>
                  </a:cubicBezTo>
                  <a:cubicBezTo>
                    <a:pt x="46" y="199"/>
                    <a:pt x="47" y="199"/>
                    <a:pt x="47" y="199"/>
                  </a:cubicBezTo>
                  <a:cubicBezTo>
                    <a:pt x="47" y="199"/>
                    <a:pt x="47" y="200"/>
                    <a:pt x="47" y="200"/>
                  </a:cubicBezTo>
                  <a:cubicBezTo>
                    <a:pt x="47" y="200"/>
                    <a:pt x="47" y="200"/>
                    <a:pt x="46" y="201"/>
                  </a:cubicBezTo>
                  <a:cubicBezTo>
                    <a:pt x="46" y="201"/>
                    <a:pt x="46" y="201"/>
                    <a:pt x="46" y="201"/>
                  </a:cubicBezTo>
                  <a:lnTo>
                    <a:pt x="46" y="199"/>
                  </a:lnTo>
                  <a:close/>
                  <a:moveTo>
                    <a:pt x="7" y="204"/>
                  </a:moveTo>
                  <a:cubicBezTo>
                    <a:pt x="8" y="203"/>
                    <a:pt x="9" y="202"/>
                    <a:pt x="9" y="200"/>
                  </a:cubicBezTo>
                  <a:cubicBezTo>
                    <a:pt x="9" y="200"/>
                    <a:pt x="9" y="200"/>
                    <a:pt x="9" y="200"/>
                  </a:cubicBezTo>
                  <a:cubicBezTo>
                    <a:pt x="10" y="200"/>
                    <a:pt x="10" y="200"/>
                    <a:pt x="10" y="200"/>
                  </a:cubicBezTo>
                  <a:cubicBezTo>
                    <a:pt x="10" y="201"/>
                    <a:pt x="10" y="201"/>
                    <a:pt x="10" y="201"/>
                  </a:cubicBezTo>
                  <a:cubicBezTo>
                    <a:pt x="10" y="201"/>
                    <a:pt x="10" y="201"/>
                    <a:pt x="11" y="201"/>
                  </a:cubicBezTo>
                  <a:cubicBezTo>
                    <a:pt x="10" y="202"/>
                    <a:pt x="10" y="202"/>
                    <a:pt x="9" y="203"/>
                  </a:cubicBezTo>
                  <a:cubicBezTo>
                    <a:pt x="9" y="203"/>
                    <a:pt x="8" y="204"/>
                    <a:pt x="7" y="204"/>
                  </a:cubicBezTo>
                  <a:close/>
                  <a:moveTo>
                    <a:pt x="13" y="200"/>
                  </a:moveTo>
                  <a:cubicBezTo>
                    <a:pt x="13" y="200"/>
                    <a:pt x="13" y="200"/>
                    <a:pt x="12" y="201"/>
                  </a:cubicBezTo>
                  <a:cubicBezTo>
                    <a:pt x="12" y="201"/>
                    <a:pt x="12" y="201"/>
                    <a:pt x="12" y="201"/>
                  </a:cubicBezTo>
                  <a:cubicBezTo>
                    <a:pt x="12" y="200"/>
                    <a:pt x="12" y="200"/>
                    <a:pt x="12" y="200"/>
                  </a:cubicBezTo>
                  <a:cubicBezTo>
                    <a:pt x="12" y="200"/>
                    <a:pt x="12" y="200"/>
                    <a:pt x="13" y="200"/>
                  </a:cubicBezTo>
                  <a:close/>
                  <a:moveTo>
                    <a:pt x="47" y="202"/>
                  </a:moveTo>
                  <a:cubicBezTo>
                    <a:pt x="47" y="202"/>
                    <a:pt x="47" y="202"/>
                    <a:pt x="47" y="202"/>
                  </a:cubicBezTo>
                  <a:cubicBezTo>
                    <a:pt x="47" y="202"/>
                    <a:pt x="47" y="202"/>
                    <a:pt x="46" y="202"/>
                  </a:cubicBezTo>
                  <a:cubicBezTo>
                    <a:pt x="46" y="202"/>
                    <a:pt x="46" y="202"/>
                    <a:pt x="47" y="202"/>
                  </a:cubicBezTo>
                  <a:cubicBezTo>
                    <a:pt x="47" y="202"/>
                    <a:pt x="47" y="202"/>
                    <a:pt x="47" y="202"/>
                  </a:cubicBezTo>
                  <a:close/>
                  <a:moveTo>
                    <a:pt x="13" y="203"/>
                  </a:moveTo>
                  <a:cubicBezTo>
                    <a:pt x="13" y="203"/>
                    <a:pt x="14" y="203"/>
                    <a:pt x="14" y="204"/>
                  </a:cubicBezTo>
                  <a:cubicBezTo>
                    <a:pt x="14" y="204"/>
                    <a:pt x="14" y="204"/>
                    <a:pt x="13" y="205"/>
                  </a:cubicBezTo>
                  <a:cubicBezTo>
                    <a:pt x="13" y="205"/>
                    <a:pt x="13" y="205"/>
                    <a:pt x="13" y="205"/>
                  </a:cubicBezTo>
                  <a:cubicBezTo>
                    <a:pt x="13" y="204"/>
                    <a:pt x="12" y="204"/>
                    <a:pt x="13" y="203"/>
                  </a:cubicBezTo>
                  <a:close/>
                  <a:moveTo>
                    <a:pt x="16" y="206"/>
                  </a:moveTo>
                  <a:cubicBezTo>
                    <a:pt x="15" y="205"/>
                    <a:pt x="14" y="204"/>
                    <a:pt x="15" y="204"/>
                  </a:cubicBezTo>
                  <a:cubicBezTo>
                    <a:pt x="16" y="204"/>
                    <a:pt x="16" y="204"/>
                    <a:pt x="16" y="205"/>
                  </a:cubicBezTo>
                  <a:cubicBezTo>
                    <a:pt x="16" y="205"/>
                    <a:pt x="16" y="205"/>
                    <a:pt x="16" y="206"/>
                  </a:cubicBezTo>
                  <a:close/>
                  <a:moveTo>
                    <a:pt x="17" y="205"/>
                  </a:moveTo>
                  <a:cubicBezTo>
                    <a:pt x="17" y="204"/>
                    <a:pt x="17" y="204"/>
                    <a:pt x="18" y="204"/>
                  </a:cubicBezTo>
                  <a:cubicBezTo>
                    <a:pt x="18" y="204"/>
                    <a:pt x="18" y="204"/>
                    <a:pt x="19" y="204"/>
                  </a:cubicBezTo>
                  <a:cubicBezTo>
                    <a:pt x="18" y="204"/>
                    <a:pt x="18" y="205"/>
                    <a:pt x="17" y="205"/>
                  </a:cubicBezTo>
                  <a:close/>
                  <a:moveTo>
                    <a:pt x="2" y="205"/>
                  </a:moveTo>
                  <a:cubicBezTo>
                    <a:pt x="2" y="205"/>
                    <a:pt x="2" y="205"/>
                    <a:pt x="2" y="205"/>
                  </a:cubicBezTo>
                  <a:cubicBezTo>
                    <a:pt x="2" y="205"/>
                    <a:pt x="2" y="205"/>
                    <a:pt x="2" y="205"/>
                  </a:cubicBezTo>
                  <a:cubicBezTo>
                    <a:pt x="2" y="205"/>
                    <a:pt x="2" y="205"/>
                    <a:pt x="2" y="205"/>
                  </a:cubicBezTo>
                  <a:cubicBezTo>
                    <a:pt x="2" y="205"/>
                    <a:pt x="2" y="204"/>
                    <a:pt x="2" y="205"/>
                  </a:cubicBezTo>
                  <a:close/>
                  <a:moveTo>
                    <a:pt x="5" y="205"/>
                  </a:moveTo>
                  <a:cubicBezTo>
                    <a:pt x="5" y="205"/>
                    <a:pt x="5" y="205"/>
                    <a:pt x="5" y="205"/>
                  </a:cubicBezTo>
                  <a:cubicBezTo>
                    <a:pt x="5" y="205"/>
                    <a:pt x="5" y="205"/>
                    <a:pt x="4" y="205"/>
                  </a:cubicBezTo>
                  <a:cubicBezTo>
                    <a:pt x="4" y="205"/>
                    <a:pt x="4" y="205"/>
                    <a:pt x="4" y="205"/>
                  </a:cubicBezTo>
                  <a:cubicBezTo>
                    <a:pt x="5" y="205"/>
                    <a:pt x="5" y="204"/>
                    <a:pt x="5" y="205"/>
                  </a:cubicBezTo>
                  <a:close/>
                  <a:moveTo>
                    <a:pt x="15" y="206"/>
                  </a:moveTo>
                  <a:cubicBezTo>
                    <a:pt x="15" y="206"/>
                    <a:pt x="14" y="207"/>
                    <a:pt x="14" y="206"/>
                  </a:cubicBezTo>
                  <a:cubicBezTo>
                    <a:pt x="14" y="206"/>
                    <a:pt x="14" y="206"/>
                    <a:pt x="14" y="206"/>
                  </a:cubicBezTo>
                  <a:cubicBezTo>
                    <a:pt x="14" y="206"/>
                    <a:pt x="14" y="206"/>
                    <a:pt x="14" y="206"/>
                  </a:cubicBezTo>
                  <a:cubicBezTo>
                    <a:pt x="15" y="206"/>
                    <a:pt x="15" y="206"/>
                    <a:pt x="15" y="206"/>
                  </a:cubicBezTo>
                  <a:close/>
                  <a:moveTo>
                    <a:pt x="85" y="207"/>
                  </a:moveTo>
                  <a:cubicBezTo>
                    <a:pt x="85" y="207"/>
                    <a:pt x="86" y="207"/>
                    <a:pt x="86" y="206"/>
                  </a:cubicBezTo>
                  <a:cubicBezTo>
                    <a:pt x="87" y="206"/>
                    <a:pt x="87" y="206"/>
                    <a:pt x="88" y="206"/>
                  </a:cubicBezTo>
                  <a:cubicBezTo>
                    <a:pt x="88" y="207"/>
                    <a:pt x="88" y="208"/>
                    <a:pt x="87" y="208"/>
                  </a:cubicBezTo>
                  <a:cubicBezTo>
                    <a:pt x="86" y="208"/>
                    <a:pt x="85" y="207"/>
                    <a:pt x="85" y="207"/>
                  </a:cubicBezTo>
                  <a:close/>
                  <a:moveTo>
                    <a:pt x="6" y="207"/>
                  </a:moveTo>
                  <a:cubicBezTo>
                    <a:pt x="6" y="206"/>
                    <a:pt x="6" y="206"/>
                    <a:pt x="7" y="206"/>
                  </a:cubicBezTo>
                  <a:cubicBezTo>
                    <a:pt x="7" y="206"/>
                    <a:pt x="7" y="206"/>
                    <a:pt x="7" y="206"/>
                  </a:cubicBezTo>
                  <a:cubicBezTo>
                    <a:pt x="7" y="207"/>
                    <a:pt x="7" y="207"/>
                    <a:pt x="7" y="207"/>
                  </a:cubicBezTo>
                  <a:cubicBezTo>
                    <a:pt x="7" y="207"/>
                    <a:pt x="6" y="207"/>
                    <a:pt x="6" y="207"/>
                  </a:cubicBezTo>
                  <a:close/>
                  <a:moveTo>
                    <a:pt x="16" y="211"/>
                  </a:moveTo>
                  <a:cubicBezTo>
                    <a:pt x="16" y="210"/>
                    <a:pt x="16" y="209"/>
                    <a:pt x="16" y="209"/>
                  </a:cubicBezTo>
                  <a:cubicBezTo>
                    <a:pt x="16" y="208"/>
                    <a:pt x="16" y="207"/>
                    <a:pt x="16" y="206"/>
                  </a:cubicBezTo>
                  <a:cubicBezTo>
                    <a:pt x="17" y="207"/>
                    <a:pt x="17" y="208"/>
                    <a:pt x="17" y="208"/>
                  </a:cubicBezTo>
                  <a:cubicBezTo>
                    <a:pt x="18" y="209"/>
                    <a:pt x="18" y="210"/>
                    <a:pt x="18" y="211"/>
                  </a:cubicBezTo>
                  <a:cubicBezTo>
                    <a:pt x="18" y="211"/>
                    <a:pt x="18" y="211"/>
                    <a:pt x="18" y="211"/>
                  </a:cubicBezTo>
                  <a:cubicBezTo>
                    <a:pt x="18" y="211"/>
                    <a:pt x="19" y="211"/>
                    <a:pt x="19" y="211"/>
                  </a:cubicBezTo>
                  <a:cubicBezTo>
                    <a:pt x="18" y="212"/>
                    <a:pt x="18" y="212"/>
                    <a:pt x="18" y="212"/>
                  </a:cubicBezTo>
                  <a:cubicBezTo>
                    <a:pt x="18" y="212"/>
                    <a:pt x="17" y="212"/>
                    <a:pt x="17" y="212"/>
                  </a:cubicBezTo>
                  <a:cubicBezTo>
                    <a:pt x="17" y="212"/>
                    <a:pt x="17" y="211"/>
                    <a:pt x="16" y="211"/>
                  </a:cubicBezTo>
                  <a:cubicBezTo>
                    <a:pt x="16" y="211"/>
                    <a:pt x="16" y="211"/>
                    <a:pt x="16" y="211"/>
                  </a:cubicBezTo>
                  <a:close/>
                  <a:moveTo>
                    <a:pt x="4" y="208"/>
                  </a:moveTo>
                  <a:cubicBezTo>
                    <a:pt x="4" y="208"/>
                    <a:pt x="4" y="208"/>
                    <a:pt x="4" y="208"/>
                  </a:cubicBezTo>
                  <a:cubicBezTo>
                    <a:pt x="3" y="208"/>
                    <a:pt x="3" y="208"/>
                    <a:pt x="3" y="208"/>
                  </a:cubicBezTo>
                  <a:cubicBezTo>
                    <a:pt x="3" y="208"/>
                    <a:pt x="4" y="207"/>
                    <a:pt x="4" y="207"/>
                  </a:cubicBezTo>
                  <a:cubicBezTo>
                    <a:pt x="4" y="208"/>
                    <a:pt x="4" y="208"/>
                    <a:pt x="4" y="208"/>
                  </a:cubicBezTo>
                  <a:close/>
                  <a:moveTo>
                    <a:pt x="9" y="210"/>
                  </a:moveTo>
                  <a:cubicBezTo>
                    <a:pt x="9" y="209"/>
                    <a:pt x="8" y="209"/>
                    <a:pt x="8" y="208"/>
                  </a:cubicBezTo>
                  <a:cubicBezTo>
                    <a:pt x="8" y="208"/>
                    <a:pt x="8" y="208"/>
                    <a:pt x="9" y="207"/>
                  </a:cubicBezTo>
                  <a:cubicBezTo>
                    <a:pt x="9" y="207"/>
                    <a:pt x="9" y="207"/>
                    <a:pt x="9" y="208"/>
                  </a:cubicBezTo>
                  <a:cubicBezTo>
                    <a:pt x="9" y="208"/>
                    <a:pt x="10" y="208"/>
                    <a:pt x="10" y="208"/>
                  </a:cubicBezTo>
                  <a:cubicBezTo>
                    <a:pt x="10" y="208"/>
                    <a:pt x="10" y="209"/>
                    <a:pt x="10" y="209"/>
                  </a:cubicBezTo>
                  <a:cubicBezTo>
                    <a:pt x="10" y="209"/>
                    <a:pt x="9" y="209"/>
                    <a:pt x="9" y="209"/>
                  </a:cubicBezTo>
                  <a:cubicBezTo>
                    <a:pt x="9" y="209"/>
                    <a:pt x="9" y="209"/>
                    <a:pt x="9" y="209"/>
                  </a:cubicBezTo>
                  <a:cubicBezTo>
                    <a:pt x="9" y="210"/>
                    <a:pt x="9" y="210"/>
                    <a:pt x="10" y="210"/>
                  </a:cubicBezTo>
                  <a:cubicBezTo>
                    <a:pt x="10" y="210"/>
                    <a:pt x="9" y="210"/>
                    <a:pt x="9" y="210"/>
                  </a:cubicBezTo>
                  <a:cubicBezTo>
                    <a:pt x="9" y="210"/>
                    <a:pt x="8" y="210"/>
                    <a:pt x="8" y="210"/>
                  </a:cubicBezTo>
                  <a:cubicBezTo>
                    <a:pt x="8" y="210"/>
                    <a:pt x="8" y="211"/>
                    <a:pt x="8" y="211"/>
                  </a:cubicBezTo>
                  <a:cubicBezTo>
                    <a:pt x="7" y="211"/>
                    <a:pt x="7" y="211"/>
                    <a:pt x="7" y="211"/>
                  </a:cubicBezTo>
                  <a:cubicBezTo>
                    <a:pt x="6" y="211"/>
                    <a:pt x="6" y="211"/>
                    <a:pt x="6" y="210"/>
                  </a:cubicBezTo>
                  <a:lnTo>
                    <a:pt x="9" y="210"/>
                  </a:lnTo>
                  <a:close/>
                  <a:moveTo>
                    <a:pt x="14" y="209"/>
                  </a:moveTo>
                  <a:cubicBezTo>
                    <a:pt x="14" y="209"/>
                    <a:pt x="14" y="209"/>
                    <a:pt x="14" y="209"/>
                  </a:cubicBezTo>
                  <a:cubicBezTo>
                    <a:pt x="13" y="209"/>
                    <a:pt x="13" y="209"/>
                    <a:pt x="13" y="209"/>
                  </a:cubicBezTo>
                  <a:cubicBezTo>
                    <a:pt x="13" y="209"/>
                    <a:pt x="13" y="209"/>
                    <a:pt x="13" y="209"/>
                  </a:cubicBezTo>
                  <a:cubicBezTo>
                    <a:pt x="14" y="209"/>
                    <a:pt x="14" y="209"/>
                    <a:pt x="14" y="209"/>
                  </a:cubicBezTo>
                  <a:close/>
                  <a:moveTo>
                    <a:pt x="87" y="209"/>
                  </a:moveTo>
                  <a:cubicBezTo>
                    <a:pt x="87" y="209"/>
                    <a:pt x="87" y="209"/>
                    <a:pt x="87" y="209"/>
                  </a:cubicBezTo>
                  <a:cubicBezTo>
                    <a:pt x="87" y="209"/>
                    <a:pt x="87" y="209"/>
                    <a:pt x="87" y="209"/>
                  </a:cubicBezTo>
                  <a:cubicBezTo>
                    <a:pt x="87" y="210"/>
                    <a:pt x="87" y="210"/>
                    <a:pt x="86" y="210"/>
                  </a:cubicBezTo>
                  <a:cubicBezTo>
                    <a:pt x="86" y="210"/>
                    <a:pt x="86" y="210"/>
                    <a:pt x="87" y="209"/>
                  </a:cubicBezTo>
                  <a:close/>
                  <a:moveTo>
                    <a:pt x="22" y="212"/>
                  </a:moveTo>
                  <a:cubicBezTo>
                    <a:pt x="22" y="212"/>
                    <a:pt x="21" y="212"/>
                    <a:pt x="21" y="212"/>
                  </a:cubicBezTo>
                  <a:cubicBezTo>
                    <a:pt x="21" y="212"/>
                    <a:pt x="21" y="212"/>
                    <a:pt x="21" y="212"/>
                  </a:cubicBezTo>
                  <a:cubicBezTo>
                    <a:pt x="21" y="211"/>
                    <a:pt x="21" y="211"/>
                    <a:pt x="20" y="211"/>
                  </a:cubicBezTo>
                  <a:cubicBezTo>
                    <a:pt x="20" y="210"/>
                    <a:pt x="20" y="210"/>
                    <a:pt x="20" y="210"/>
                  </a:cubicBezTo>
                  <a:lnTo>
                    <a:pt x="22" y="210"/>
                  </a:lnTo>
                  <a:cubicBezTo>
                    <a:pt x="22" y="210"/>
                    <a:pt x="21" y="210"/>
                    <a:pt x="21" y="211"/>
                  </a:cubicBezTo>
                  <a:cubicBezTo>
                    <a:pt x="21" y="212"/>
                    <a:pt x="21" y="212"/>
                    <a:pt x="22" y="212"/>
                  </a:cubicBezTo>
                  <a:close/>
                  <a:moveTo>
                    <a:pt x="15" y="211"/>
                  </a:moveTo>
                  <a:cubicBezTo>
                    <a:pt x="15" y="211"/>
                    <a:pt x="14" y="211"/>
                    <a:pt x="14" y="211"/>
                  </a:cubicBezTo>
                  <a:cubicBezTo>
                    <a:pt x="14" y="211"/>
                    <a:pt x="14" y="211"/>
                    <a:pt x="14" y="211"/>
                  </a:cubicBezTo>
                  <a:cubicBezTo>
                    <a:pt x="14" y="210"/>
                    <a:pt x="14" y="210"/>
                    <a:pt x="14" y="210"/>
                  </a:cubicBezTo>
                  <a:cubicBezTo>
                    <a:pt x="15" y="210"/>
                    <a:pt x="15" y="211"/>
                    <a:pt x="15" y="211"/>
                  </a:cubicBezTo>
                  <a:close/>
                  <a:moveTo>
                    <a:pt x="33" y="212"/>
                  </a:moveTo>
                  <a:cubicBezTo>
                    <a:pt x="33" y="212"/>
                    <a:pt x="33" y="211"/>
                    <a:pt x="34" y="211"/>
                  </a:cubicBezTo>
                  <a:cubicBezTo>
                    <a:pt x="34" y="210"/>
                    <a:pt x="34" y="210"/>
                    <a:pt x="35" y="210"/>
                  </a:cubicBezTo>
                  <a:cubicBezTo>
                    <a:pt x="35" y="211"/>
                    <a:pt x="34" y="212"/>
                    <a:pt x="33" y="212"/>
                  </a:cubicBezTo>
                  <a:close/>
                  <a:moveTo>
                    <a:pt x="7" y="212"/>
                  </a:moveTo>
                  <a:cubicBezTo>
                    <a:pt x="8" y="211"/>
                    <a:pt x="9" y="211"/>
                    <a:pt x="10" y="211"/>
                  </a:cubicBezTo>
                  <a:cubicBezTo>
                    <a:pt x="11" y="211"/>
                    <a:pt x="12" y="211"/>
                    <a:pt x="14" y="211"/>
                  </a:cubicBezTo>
                  <a:cubicBezTo>
                    <a:pt x="13" y="212"/>
                    <a:pt x="12" y="212"/>
                    <a:pt x="11" y="212"/>
                  </a:cubicBezTo>
                  <a:cubicBezTo>
                    <a:pt x="10" y="212"/>
                    <a:pt x="9" y="212"/>
                    <a:pt x="7" y="212"/>
                  </a:cubicBezTo>
                  <a:close/>
                  <a:moveTo>
                    <a:pt x="24" y="211"/>
                  </a:moveTo>
                  <a:cubicBezTo>
                    <a:pt x="24" y="212"/>
                    <a:pt x="24" y="212"/>
                    <a:pt x="24" y="212"/>
                  </a:cubicBezTo>
                  <a:cubicBezTo>
                    <a:pt x="23" y="212"/>
                    <a:pt x="23" y="211"/>
                    <a:pt x="23" y="211"/>
                  </a:cubicBezTo>
                  <a:cubicBezTo>
                    <a:pt x="23" y="211"/>
                    <a:pt x="24" y="211"/>
                    <a:pt x="24" y="211"/>
                  </a:cubicBezTo>
                  <a:cubicBezTo>
                    <a:pt x="24" y="211"/>
                    <a:pt x="24" y="211"/>
                    <a:pt x="24" y="211"/>
                  </a:cubicBezTo>
                  <a:close/>
                  <a:moveTo>
                    <a:pt x="25" y="211"/>
                  </a:moveTo>
                  <a:cubicBezTo>
                    <a:pt x="25" y="211"/>
                    <a:pt x="25" y="211"/>
                    <a:pt x="25" y="211"/>
                  </a:cubicBezTo>
                  <a:cubicBezTo>
                    <a:pt x="25" y="211"/>
                    <a:pt x="24" y="211"/>
                    <a:pt x="24" y="211"/>
                  </a:cubicBezTo>
                  <a:cubicBezTo>
                    <a:pt x="24" y="211"/>
                    <a:pt x="24" y="211"/>
                    <a:pt x="24" y="211"/>
                  </a:cubicBezTo>
                  <a:cubicBezTo>
                    <a:pt x="25" y="211"/>
                    <a:pt x="25" y="211"/>
                    <a:pt x="25" y="211"/>
                  </a:cubicBezTo>
                  <a:close/>
                  <a:moveTo>
                    <a:pt x="29" y="212"/>
                  </a:moveTo>
                  <a:cubicBezTo>
                    <a:pt x="29" y="211"/>
                    <a:pt x="29" y="211"/>
                    <a:pt x="30" y="211"/>
                  </a:cubicBezTo>
                  <a:cubicBezTo>
                    <a:pt x="31" y="211"/>
                    <a:pt x="31" y="211"/>
                    <a:pt x="31" y="212"/>
                  </a:cubicBezTo>
                  <a:lnTo>
                    <a:pt x="29" y="212"/>
                  </a:lnTo>
                  <a:close/>
                  <a:moveTo>
                    <a:pt x="41" y="212"/>
                  </a:moveTo>
                  <a:cubicBezTo>
                    <a:pt x="41" y="212"/>
                    <a:pt x="42" y="211"/>
                    <a:pt x="43" y="211"/>
                  </a:cubicBezTo>
                  <a:cubicBezTo>
                    <a:pt x="42" y="212"/>
                    <a:pt x="42" y="212"/>
                    <a:pt x="41" y="212"/>
                  </a:cubicBezTo>
                  <a:close/>
                  <a:moveTo>
                    <a:pt x="82" y="212"/>
                  </a:moveTo>
                  <a:cubicBezTo>
                    <a:pt x="82" y="212"/>
                    <a:pt x="82" y="212"/>
                    <a:pt x="82" y="212"/>
                  </a:cubicBezTo>
                  <a:cubicBezTo>
                    <a:pt x="82" y="212"/>
                    <a:pt x="82" y="212"/>
                    <a:pt x="82" y="212"/>
                  </a:cubicBezTo>
                  <a:cubicBezTo>
                    <a:pt x="82" y="212"/>
                    <a:pt x="82" y="212"/>
                    <a:pt x="82" y="212"/>
                  </a:cubicBezTo>
                  <a:cubicBezTo>
                    <a:pt x="82" y="212"/>
                    <a:pt x="82" y="212"/>
                    <a:pt x="82" y="212"/>
                  </a:cubicBezTo>
                  <a:close/>
                  <a:moveTo>
                    <a:pt x="111" y="9"/>
                  </a:moveTo>
                  <a:cubicBezTo>
                    <a:pt x="111" y="9"/>
                    <a:pt x="110" y="9"/>
                    <a:pt x="109" y="10"/>
                  </a:cubicBezTo>
                  <a:cubicBezTo>
                    <a:pt x="109" y="10"/>
                    <a:pt x="109" y="10"/>
                    <a:pt x="108" y="11"/>
                  </a:cubicBezTo>
                  <a:cubicBezTo>
                    <a:pt x="108" y="11"/>
                    <a:pt x="108" y="11"/>
                    <a:pt x="109" y="11"/>
                  </a:cubicBezTo>
                  <a:cubicBezTo>
                    <a:pt x="109" y="11"/>
                    <a:pt x="109" y="11"/>
                    <a:pt x="110" y="11"/>
                  </a:cubicBezTo>
                  <a:cubicBezTo>
                    <a:pt x="110" y="11"/>
                    <a:pt x="110" y="11"/>
                    <a:pt x="111" y="11"/>
                  </a:cubicBezTo>
                  <a:cubicBezTo>
                    <a:pt x="111" y="11"/>
                    <a:pt x="111" y="11"/>
                    <a:pt x="111" y="12"/>
                  </a:cubicBezTo>
                  <a:cubicBezTo>
                    <a:pt x="112" y="11"/>
                    <a:pt x="112" y="11"/>
                    <a:pt x="112" y="10"/>
                  </a:cubicBezTo>
                  <a:cubicBezTo>
                    <a:pt x="112" y="9"/>
                    <a:pt x="111" y="8"/>
                    <a:pt x="112" y="7"/>
                  </a:cubicBezTo>
                  <a:cubicBezTo>
                    <a:pt x="112" y="7"/>
                    <a:pt x="113" y="8"/>
                    <a:pt x="113" y="8"/>
                  </a:cubicBezTo>
                  <a:lnTo>
                    <a:pt x="115" y="8"/>
                  </a:lnTo>
                  <a:cubicBezTo>
                    <a:pt x="116" y="7"/>
                    <a:pt x="116" y="7"/>
                    <a:pt x="116" y="7"/>
                  </a:cubicBezTo>
                  <a:cubicBezTo>
                    <a:pt x="117" y="7"/>
                    <a:pt x="117" y="7"/>
                    <a:pt x="117" y="7"/>
                  </a:cubicBezTo>
                  <a:cubicBezTo>
                    <a:pt x="117" y="7"/>
                    <a:pt x="117" y="7"/>
                    <a:pt x="117" y="6"/>
                  </a:cubicBezTo>
                  <a:cubicBezTo>
                    <a:pt x="117" y="6"/>
                    <a:pt x="117" y="6"/>
                    <a:pt x="118" y="5"/>
                  </a:cubicBezTo>
                  <a:cubicBezTo>
                    <a:pt x="118" y="5"/>
                    <a:pt x="118" y="5"/>
                    <a:pt x="118" y="5"/>
                  </a:cubicBezTo>
                  <a:cubicBezTo>
                    <a:pt x="118" y="5"/>
                    <a:pt x="119" y="5"/>
                    <a:pt x="119" y="5"/>
                  </a:cubicBezTo>
                  <a:cubicBezTo>
                    <a:pt x="119" y="5"/>
                    <a:pt x="120" y="5"/>
                    <a:pt x="120" y="5"/>
                  </a:cubicBezTo>
                  <a:cubicBezTo>
                    <a:pt x="120" y="5"/>
                    <a:pt x="120" y="4"/>
                    <a:pt x="120" y="4"/>
                  </a:cubicBezTo>
                  <a:cubicBezTo>
                    <a:pt x="120" y="4"/>
                    <a:pt x="120" y="4"/>
                    <a:pt x="121" y="4"/>
                  </a:cubicBezTo>
                  <a:cubicBezTo>
                    <a:pt x="121" y="5"/>
                    <a:pt x="122" y="5"/>
                    <a:pt x="122" y="5"/>
                  </a:cubicBezTo>
                  <a:cubicBezTo>
                    <a:pt x="122" y="5"/>
                    <a:pt x="123" y="5"/>
                    <a:pt x="123" y="5"/>
                  </a:cubicBezTo>
                  <a:cubicBezTo>
                    <a:pt x="123" y="5"/>
                    <a:pt x="123" y="5"/>
                    <a:pt x="124" y="4"/>
                  </a:cubicBezTo>
                  <a:cubicBezTo>
                    <a:pt x="124" y="38"/>
                    <a:pt x="125" y="72"/>
                    <a:pt x="124" y="106"/>
                  </a:cubicBezTo>
                  <a:cubicBezTo>
                    <a:pt x="124" y="140"/>
                    <a:pt x="124" y="174"/>
                    <a:pt x="124" y="208"/>
                  </a:cubicBezTo>
                  <a:cubicBezTo>
                    <a:pt x="123" y="208"/>
                    <a:pt x="123" y="208"/>
                    <a:pt x="122" y="208"/>
                  </a:cubicBezTo>
                  <a:cubicBezTo>
                    <a:pt x="122" y="209"/>
                    <a:pt x="122" y="209"/>
                    <a:pt x="121" y="209"/>
                  </a:cubicBezTo>
                  <a:cubicBezTo>
                    <a:pt x="121" y="210"/>
                    <a:pt x="121" y="210"/>
                    <a:pt x="122" y="210"/>
                  </a:cubicBezTo>
                  <a:cubicBezTo>
                    <a:pt x="122" y="210"/>
                    <a:pt x="122" y="210"/>
                    <a:pt x="123" y="210"/>
                  </a:cubicBezTo>
                  <a:cubicBezTo>
                    <a:pt x="123" y="210"/>
                    <a:pt x="123" y="210"/>
                    <a:pt x="124" y="210"/>
                  </a:cubicBezTo>
                  <a:cubicBezTo>
                    <a:pt x="124" y="210"/>
                    <a:pt x="124" y="210"/>
                    <a:pt x="124" y="210"/>
                  </a:cubicBezTo>
                  <a:cubicBezTo>
                    <a:pt x="124" y="211"/>
                    <a:pt x="124" y="211"/>
                    <a:pt x="124" y="211"/>
                  </a:cubicBezTo>
                  <a:cubicBezTo>
                    <a:pt x="124" y="212"/>
                    <a:pt x="124" y="212"/>
                    <a:pt x="124" y="212"/>
                  </a:cubicBezTo>
                  <a:cubicBezTo>
                    <a:pt x="123" y="212"/>
                    <a:pt x="122" y="212"/>
                    <a:pt x="120" y="212"/>
                  </a:cubicBezTo>
                  <a:cubicBezTo>
                    <a:pt x="118" y="212"/>
                    <a:pt x="117" y="212"/>
                    <a:pt x="115" y="212"/>
                  </a:cubicBezTo>
                  <a:cubicBezTo>
                    <a:pt x="113" y="212"/>
                    <a:pt x="111" y="212"/>
                    <a:pt x="110" y="213"/>
                  </a:cubicBezTo>
                  <a:cubicBezTo>
                    <a:pt x="108" y="213"/>
                    <a:pt x="106" y="213"/>
                    <a:pt x="105" y="212"/>
                  </a:cubicBezTo>
                  <a:cubicBezTo>
                    <a:pt x="105" y="212"/>
                    <a:pt x="104" y="212"/>
                    <a:pt x="104" y="212"/>
                  </a:cubicBezTo>
                  <a:cubicBezTo>
                    <a:pt x="104" y="212"/>
                    <a:pt x="104" y="212"/>
                    <a:pt x="104" y="211"/>
                  </a:cubicBezTo>
                  <a:cubicBezTo>
                    <a:pt x="104" y="211"/>
                    <a:pt x="104" y="212"/>
                    <a:pt x="104" y="212"/>
                  </a:cubicBezTo>
                  <a:cubicBezTo>
                    <a:pt x="104" y="212"/>
                    <a:pt x="103" y="212"/>
                    <a:pt x="103" y="212"/>
                  </a:cubicBezTo>
                  <a:cubicBezTo>
                    <a:pt x="102" y="212"/>
                    <a:pt x="102" y="212"/>
                    <a:pt x="102" y="212"/>
                  </a:cubicBezTo>
                  <a:cubicBezTo>
                    <a:pt x="102" y="212"/>
                    <a:pt x="102" y="212"/>
                    <a:pt x="103" y="211"/>
                  </a:cubicBezTo>
                  <a:cubicBezTo>
                    <a:pt x="103" y="211"/>
                    <a:pt x="103" y="211"/>
                    <a:pt x="103" y="211"/>
                  </a:cubicBezTo>
                  <a:cubicBezTo>
                    <a:pt x="103" y="210"/>
                    <a:pt x="103" y="210"/>
                    <a:pt x="103" y="210"/>
                  </a:cubicBezTo>
                  <a:cubicBezTo>
                    <a:pt x="102" y="210"/>
                    <a:pt x="102" y="210"/>
                    <a:pt x="102" y="210"/>
                  </a:cubicBezTo>
                  <a:cubicBezTo>
                    <a:pt x="102" y="210"/>
                    <a:pt x="101" y="211"/>
                    <a:pt x="101" y="211"/>
                  </a:cubicBezTo>
                  <a:cubicBezTo>
                    <a:pt x="101" y="211"/>
                    <a:pt x="101" y="212"/>
                    <a:pt x="101" y="212"/>
                  </a:cubicBezTo>
                  <a:cubicBezTo>
                    <a:pt x="101" y="212"/>
                    <a:pt x="101" y="212"/>
                    <a:pt x="101" y="212"/>
                  </a:cubicBezTo>
                  <a:cubicBezTo>
                    <a:pt x="99" y="213"/>
                    <a:pt x="98" y="212"/>
                    <a:pt x="98" y="212"/>
                  </a:cubicBezTo>
                  <a:cubicBezTo>
                    <a:pt x="97" y="211"/>
                    <a:pt x="96" y="211"/>
                    <a:pt x="95" y="211"/>
                  </a:cubicBezTo>
                  <a:cubicBezTo>
                    <a:pt x="95" y="210"/>
                    <a:pt x="96" y="209"/>
                    <a:pt x="96" y="209"/>
                  </a:cubicBezTo>
                  <a:cubicBezTo>
                    <a:pt x="97" y="209"/>
                    <a:pt x="97" y="209"/>
                    <a:pt x="97" y="208"/>
                  </a:cubicBezTo>
                  <a:cubicBezTo>
                    <a:pt x="97" y="207"/>
                    <a:pt x="97" y="207"/>
                    <a:pt x="96" y="207"/>
                  </a:cubicBezTo>
                  <a:cubicBezTo>
                    <a:pt x="96" y="207"/>
                    <a:pt x="96" y="207"/>
                    <a:pt x="95" y="207"/>
                  </a:cubicBezTo>
                  <a:cubicBezTo>
                    <a:pt x="95" y="207"/>
                    <a:pt x="94" y="207"/>
                    <a:pt x="94" y="207"/>
                  </a:cubicBezTo>
                  <a:cubicBezTo>
                    <a:pt x="94" y="207"/>
                    <a:pt x="93" y="207"/>
                    <a:pt x="93" y="206"/>
                  </a:cubicBezTo>
                  <a:cubicBezTo>
                    <a:pt x="92" y="206"/>
                    <a:pt x="92" y="207"/>
                    <a:pt x="92" y="208"/>
                  </a:cubicBezTo>
                  <a:cubicBezTo>
                    <a:pt x="91" y="209"/>
                    <a:pt x="91" y="209"/>
                    <a:pt x="90" y="209"/>
                  </a:cubicBezTo>
                  <a:cubicBezTo>
                    <a:pt x="90" y="208"/>
                    <a:pt x="90" y="208"/>
                    <a:pt x="90" y="208"/>
                  </a:cubicBezTo>
                  <a:cubicBezTo>
                    <a:pt x="91" y="208"/>
                    <a:pt x="91" y="207"/>
                    <a:pt x="91" y="207"/>
                  </a:cubicBezTo>
                  <a:cubicBezTo>
                    <a:pt x="91" y="206"/>
                    <a:pt x="91" y="206"/>
                    <a:pt x="90" y="206"/>
                  </a:cubicBezTo>
                  <a:cubicBezTo>
                    <a:pt x="90" y="206"/>
                    <a:pt x="89" y="205"/>
                    <a:pt x="89" y="205"/>
                  </a:cubicBezTo>
                  <a:cubicBezTo>
                    <a:pt x="88" y="205"/>
                    <a:pt x="87" y="205"/>
                    <a:pt x="87" y="205"/>
                  </a:cubicBezTo>
                  <a:cubicBezTo>
                    <a:pt x="86" y="205"/>
                    <a:pt x="85" y="205"/>
                    <a:pt x="85" y="205"/>
                  </a:cubicBezTo>
                  <a:cubicBezTo>
                    <a:pt x="84" y="205"/>
                    <a:pt x="84" y="205"/>
                    <a:pt x="84" y="205"/>
                  </a:cubicBezTo>
                  <a:cubicBezTo>
                    <a:pt x="84" y="206"/>
                    <a:pt x="84" y="206"/>
                    <a:pt x="84" y="206"/>
                  </a:cubicBezTo>
                  <a:cubicBezTo>
                    <a:pt x="84" y="207"/>
                    <a:pt x="84" y="207"/>
                    <a:pt x="84" y="208"/>
                  </a:cubicBezTo>
                  <a:cubicBezTo>
                    <a:pt x="84" y="208"/>
                    <a:pt x="84" y="208"/>
                    <a:pt x="84" y="209"/>
                  </a:cubicBezTo>
                  <a:cubicBezTo>
                    <a:pt x="82" y="208"/>
                    <a:pt x="81" y="208"/>
                    <a:pt x="79" y="209"/>
                  </a:cubicBezTo>
                  <a:cubicBezTo>
                    <a:pt x="78" y="210"/>
                    <a:pt x="77" y="211"/>
                    <a:pt x="77" y="212"/>
                  </a:cubicBezTo>
                  <a:cubicBezTo>
                    <a:pt x="76" y="212"/>
                    <a:pt x="75" y="211"/>
                    <a:pt x="75" y="210"/>
                  </a:cubicBezTo>
                  <a:cubicBezTo>
                    <a:pt x="75" y="209"/>
                    <a:pt x="75" y="208"/>
                    <a:pt x="75" y="208"/>
                  </a:cubicBezTo>
                  <a:cubicBezTo>
                    <a:pt x="76" y="208"/>
                    <a:pt x="76" y="208"/>
                    <a:pt x="76" y="208"/>
                  </a:cubicBezTo>
                  <a:cubicBezTo>
                    <a:pt x="76" y="208"/>
                    <a:pt x="76" y="208"/>
                    <a:pt x="76" y="208"/>
                  </a:cubicBezTo>
                  <a:cubicBezTo>
                    <a:pt x="76" y="208"/>
                    <a:pt x="76" y="209"/>
                    <a:pt x="76" y="209"/>
                  </a:cubicBezTo>
                  <a:cubicBezTo>
                    <a:pt x="75" y="209"/>
                    <a:pt x="75" y="210"/>
                    <a:pt x="76" y="210"/>
                  </a:cubicBezTo>
                  <a:cubicBezTo>
                    <a:pt x="76" y="210"/>
                    <a:pt x="77" y="210"/>
                    <a:pt x="77" y="209"/>
                  </a:cubicBezTo>
                  <a:cubicBezTo>
                    <a:pt x="77" y="209"/>
                    <a:pt x="77" y="209"/>
                    <a:pt x="78" y="208"/>
                  </a:cubicBezTo>
                  <a:cubicBezTo>
                    <a:pt x="78" y="208"/>
                    <a:pt x="78" y="208"/>
                    <a:pt x="79" y="207"/>
                  </a:cubicBezTo>
                  <a:cubicBezTo>
                    <a:pt x="79" y="207"/>
                    <a:pt x="79" y="207"/>
                    <a:pt x="80" y="207"/>
                  </a:cubicBezTo>
                  <a:cubicBezTo>
                    <a:pt x="79" y="207"/>
                    <a:pt x="79" y="206"/>
                    <a:pt x="78" y="207"/>
                  </a:cubicBezTo>
                  <a:cubicBezTo>
                    <a:pt x="78" y="207"/>
                    <a:pt x="77" y="207"/>
                    <a:pt x="76" y="207"/>
                  </a:cubicBezTo>
                  <a:cubicBezTo>
                    <a:pt x="76" y="206"/>
                    <a:pt x="76" y="206"/>
                    <a:pt x="75" y="205"/>
                  </a:cubicBezTo>
                  <a:cubicBezTo>
                    <a:pt x="75" y="205"/>
                    <a:pt x="74" y="205"/>
                    <a:pt x="73" y="205"/>
                  </a:cubicBezTo>
                  <a:cubicBezTo>
                    <a:pt x="73" y="201"/>
                    <a:pt x="71" y="198"/>
                    <a:pt x="70" y="194"/>
                  </a:cubicBezTo>
                  <a:cubicBezTo>
                    <a:pt x="69" y="190"/>
                    <a:pt x="68" y="187"/>
                    <a:pt x="67" y="183"/>
                  </a:cubicBezTo>
                  <a:cubicBezTo>
                    <a:pt x="67" y="182"/>
                    <a:pt x="67" y="182"/>
                    <a:pt x="67" y="182"/>
                  </a:cubicBezTo>
                  <a:cubicBezTo>
                    <a:pt x="68" y="182"/>
                    <a:pt x="68" y="182"/>
                    <a:pt x="68" y="182"/>
                  </a:cubicBezTo>
                  <a:cubicBezTo>
                    <a:pt x="68" y="180"/>
                    <a:pt x="68" y="178"/>
                    <a:pt x="67" y="177"/>
                  </a:cubicBezTo>
                  <a:cubicBezTo>
                    <a:pt x="67" y="175"/>
                    <a:pt x="66" y="174"/>
                    <a:pt x="65" y="173"/>
                  </a:cubicBezTo>
                  <a:cubicBezTo>
                    <a:pt x="65" y="172"/>
                    <a:pt x="65" y="172"/>
                    <a:pt x="66" y="172"/>
                  </a:cubicBezTo>
                  <a:cubicBezTo>
                    <a:pt x="66" y="171"/>
                    <a:pt x="66" y="171"/>
                    <a:pt x="66" y="170"/>
                  </a:cubicBezTo>
                  <a:cubicBezTo>
                    <a:pt x="67" y="169"/>
                    <a:pt x="67" y="167"/>
                    <a:pt x="66" y="166"/>
                  </a:cubicBezTo>
                  <a:cubicBezTo>
                    <a:pt x="66" y="164"/>
                    <a:pt x="66" y="162"/>
                    <a:pt x="66" y="160"/>
                  </a:cubicBezTo>
                  <a:cubicBezTo>
                    <a:pt x="65" y="161"/>
                    <a:pt x="65" y="161"/>
                    <a:pt x="65" y="162"/>
                  </a:cubicBezTo>
                  <a:cubicBezTo>
                    <a:pt x="65" y="163"/>
                    <a:pt x="64" y="164"/>
                    <a:pt x="64" y="164"/>
                  </a:cubicBezTo>
                  <a:cubicBezTo>
                    <a:pt x="64" y="165"/>
                    <a:pt x="64" y="166"/>
                    <a:pt x="64" y="166"/>
                  </a:cubicBezTo>
                  <a:cubicBezTo>
                    <a:pt x="64" y="167"/>
                    <a:pt x="63" y="167"/>
                    <a:pt x="62" y="168"/>
                  </a:cubicBezTo>
                  <a:cubicBezTo>
                    <a:pt x="62" y="166"/>
                    <a:pt x="62" y="165"/>
                    <a:pt x="61" y="163"/>
                  </a:cubicBezTo>
                  <a:cubicBezTo>
                    <a:pt x="60" y="162"/>
                    <a:pt x="60" y="161"/>
                    <a:pt x="61" y="159"/>
                  </a:cubicBezTo>
                  <a:cubicBezTo>
                    <a:pt x="60" y="159"/>
                    <a:pt x="59" y="158"/>
                    <a:pt x="59" y="156"/>
                  </a:cubicBezTo>
                  <a:cubicBezTo>
                    <a:pt x="59" y="155"/>
                    <a:pt x="59" y="154"/>
                    <a:pt x="58" y="153"/>
                  </a:cubicBezTo>
                  <a:cubicBezTo>
                    <a:pt x="58" y="151"/>
                    <a:pt x="57" y="149"/>
                    <a:pt x="56" y="147"/>
                  </a:cubicBezTo>
                  <a:cubicBezTo>
                    <a:pt x="55" y="145"/>
                    <a:pt x="55" y="142"/>
                    <a:pt x="54" y="140"/>
                  </a:cubicBezTo>
                  <a:cubicBezTo>
                    <a:pt x="54" y="139"/>
                    <a:pt x="53" y="138"/>
                    <a:pt x="53" y="137"/>
                  </a:cubicBezTo>
                  <a:cubicBezTo>
                    <a:pt x="53" y="136"/>
                    <a:pt x="53" y="135"/>
                    <a:pt x="53" y="133"/>
                  </a:cubicBezTo>
                  <a:cubicBezTo>
                    <a:pt x="52" y="133"/>
                    <a:pt x="52" y="132"/>
                    <a:pt x="52" y="132"/>
                  </a:cubicBezTo>
                  <a:cubicBezTo>
                    <a:pt x="51" y="131"/>
                    <a:pt x="51" y="130"/>
                    <a:pt x="51" y="130"/>
                  </a:cubicBezTo>
                  <a:cubicBezTo>
                    <a:pt x="50" y="126"/>
                    <a:pt x="49" y="122"/>
                    <a:pt x="48" y="118"/>
                  </a:cubicBezTo>
                  <a:cubicBezTo>
                    <a:pt x="47" y="120"/>
                    <a:pt x="47" y="123"/>
                    <a:pt x="47" y="125"/>
                  </a:cubicBezTo>
                  <a:cubicBezTo>
                    <a:pt x="47" y="128"/>
                    <a:pt x="47" y="130"/>
                    <a:pt x="47" y="133"/>
                  </a:cubicBezTo>
                  <a:cubicBezTo>
                    <a:pt x="47" y="135"/>
                    <a:pt x="47" y="138"/>
                    <a:pt x="47" y="140"/>
                  </a:cubicBezTo>
                  <a:cubicBezTo>
                    <a:pt x="48" y="143"/>
                    <a:pt x="47" y="145"/>
                    <a:pt x="47" y="148"/>
                  </a:cubicBezTo>
                  <a:cubicBezTo>
                    <a:pt x="47" y="148"/>
                    <a:pt x="47" y="149"/>
                    <a:pt x="47" y="149"/>
                  </a:cubicBezTo>
                  <a:cubicBezTo>
                    <a:pt x="47" y="150"/>
                    <a:pt x="47" y="150"/>
                    <a:pt x="47" y="151"/>
                  </a:cubicBezTo>
                  <a:cubicBezTo>
                    <a:pt x="47" y="152"/>
                    <a:pt x="47" y="154"/>
                    <a:pt x="47" y="155"/>
                  </a:cubicBezTo>
                  <a:cubicBezTo>
                    <a:pt x="47" y="156"/>
                    <a:pt x="47" y="157"/>
                    <a:pt x="47" y="158"/>
                  </a:cubicBezTo>
                  <a:cubicBezTo>
                    <a:pt x="47" y="159"/>
                    <a:pt x="47" y="159"/>
                    <a:pt x="47" y="160"/>
                  </a:cubicBezTo>
                  <a:cubicBezTo>
                    <a:pt x="47" y="160"/>
                    <a:pt x="47" y="161"/>
                    <a:pt x="47" y="162"/>
                  </a:cubicBezTo>
                  <a:cubicBezTo>
                    <a:pt x="47" y="162"/>
                    <a:pt x="47" y="163"/>
                    <a:pt x="47" y="163"/>
                  </a:cubicBezTo>
                  <a:cubicBezTo>
                    <a:pt x="47" y="164"/>
                    <a:pt x="47" y="164"/>
                    <a:pt x="46" y="164"/>
                  </a:cubicBezTo>
                  <a:cubicBezTo>
                    <a:pt x="47" y="166"/>
                    <a:pt x="47" y="167"/>
                    <a:pt x="47" y="169"/>
                  </a:cubicBezTo>
                  <a:cubicBezTo>
                    <a:pt x="47" y="171"/>
                    <a:pt x="47" y="173"/>
                    <a:pt x="47" y="175"/>
                  </a:cubicBezTo>
                  <a:cubicBezTo>
                    <a:pt x="47" y="178"/>
                    <a:pt x="47" y="180"/>
                    <a:pt x="47" y="182"/>
                  </a:cubicBezTo>
                  <a:cubicBezTo>
                    <a:pt x="47" y="185"/>
                    <a:pt x="47" y="187"/>
                    <a:pt x="47" y="189"/>
                  </a:cubicBezTo>
                  <a:cubicBezTo>
                    <a:pt x="47" y="189"/>
                    <a:pt x="47" y="189"/>
                    <a:pt x="47" y="189"/>
                  </a:cubicBezTo>
                  <a:cubicBezTo>
                    <a:pt x="47" y="189"/>
                    <a:pt x="47" y="190"/>
                    <a:pt x="47" y="190"/>
                  </a:cubicBezTo>
                  <a:cubicBezTo>
                    <a:pt x="46" y="190"/>
                    <a:pt x="46" y="190"/>
                    <a:pt x="45" y="191"/>
                  </a:cubicBezTo>
                  <a:cubicBezTo>
                    <a:pt x="45" y="191"/>
                    <a:pt x="44" y="192"/>
                    <a:pt x="43" y="191"/>
                  </a:cubicBezTo>
                  <a:cubicBezTo>
                    <a:pt x="43" y="192"/>
                    <a:pt x="43" y="193"/>
                    <a:pt x="44" y="193"/>
                  </a:cubicBezTo>
                  <a:cubicBezTo>
                    <a:pt x="44" y="193"/>
                    <a:pt x="44" y="194"/>
                    <a:pt x="45" y="194"/>
                  </a:cubicBezTo>
                  <a:cubicBezTo>
                    <a:pt x="45" y="194"/>
                    <a:pt x="45" y="194"/>
                    <a:pt x="45" y="194"/>
                  </a:cubicBezTo>
                  <a:cubicBezTo>
                    <a:pt x="45" y="193"/>
                    <a:pt x="45" y="193"/>
                    <a:pt x="44" y="193"/>
                  </a:cubicBezTo>
                  <a:cubicBezTo>
                    <a:pt x="44" y="193"/>
                    <a:pt x="44" y="192"/>
                    <a:pt x="44" y="192"/>
                  </a:cubicBezTo>
                  <a:cubicBezTo>
                    <a:pt x="45" y="192"/>
                    <a:pt x="45" y="192"/>
                    <a:pt x="46" y="192"/>
                  </a:cubicBezTo>
                  <a:cubicBezTo>
                    <a:pt x="46" y="193"/>
                    <a:pt x="46" y="194"/>
                    <a:pt x="45" y="195"/>
                  </a:cubicBezTo>
                  <a:cubicBezTo>
                    <a:pt x="45" y="195"/>
                    <a:pt x="45" y="196"/>
                    <a:pt x="44" y="196"/>
                  </a:cubicBezTo>
                  <a:cubicBezTo>
                    <a:pt x="44" y="197"/>
                    <a:pt x="45" y="197"/>
                    <a:pt x="45" y="197"/>
                  </a:cubicBezTo>
                  <a:cubicBezTo>
                    <a:pt x="46" y="197"/>
                    <a:pt x="46" y="197"/>
                    <a:pt x="47" y="197"/>
                  </a:cubicBezTo>
                  <a:cubicBezTo>
                    <a:pt x="46" y="198"/>
                    <a:pt x="46" y="198"/>
                    <a:pt x="46" y="198"/>
                  </a:cubicBezTo>
                  <a:cubicBezTo>
                    <a:pt x="45" y="198"/>
                    <a:pt x="45" y="198"/>
                    <a:pt x="44" y="198"/>
                  </a:cubicBezTo>
                  <a:cubicBezTo>
                    <a:pt x="44" y="197"/>
                    <a:pt x="44" y="197"/>
                    <a:pt x="43" y="197"/>
                  </a:cubicBezTo>
                  <a:cubicBezTo>
                    <a:pt x="43" y="196"/>
                    <a:pt x="42" y="196"/>
                    <a:pt x="42" y="196"/>
                  </a:cubicBezTo>
                  <a:cubicBezTo>
                    <a:pt x="42" y="197"/>
                    <a:pt x="40" y="198"/>
                    <a:pt x="39" y="198"/>
                  </a:cubicBezTo>
                  <a:cubicBezTo>
                    <a:pt x="37" y="198"/>
                    <a:pt x="36" y="198"/>
                    <a:pt x="34" y="198"/>
                  </a:cubicBezTo>
                  <a:cubicBezTo>
                    <a:pt x="35" y="197"/>
                    <a:pt x="37" y="197"/>
                    <a:pt x="38" y="197"/>
                  </a:cubicBezTo>
                  <a:cubicBezTo>
                    <a:pt x="39" y="196"/>
                    <a:pt x="41" y="196"/>
                    <a:pt x="42" y="195"/>
                  </a:cubicBezTo>
                  <a:cubicBezTo>
                    <a:pt x="42" y="195"/>
                    <a:pt x="42" y="195"/>
                    <a:pt x="42" y="195"/>
                  </a:cubicBezTo>
                  <a:cubicBezTo>
                    <a:pt x="41" y="195"/>
                    <a:pt x="41" y="195"/>
                    <a:pt x="41" y="195"/>
                  </a:cubicBezTo>
                  <a:cubicBezTo>
                    <a:pt x="41" y="195"/>
                    <a:pt x="40" y="195"/>
                    <a:pt x="40" y="195"/>
                  </a:cubicBezTo>
                  <a:cubicBezTo>
                    <a:pt x="39" y="195"/>
                    <a:pt x="39" y="195"/>
                    <a:pt x="39" y="195"/>
                  </a:cubicBezTo>
                  <a:cubicBezTo>
                    <a:pt x="39" y="195"/>
                    <a:pt x="39" y="194"/>
                    <a:pt x="39" y="194"/>
                  </a:cubicBezTo>
                  <a:cubicBezTo>
                    <a:pt x="39" y="194"/>
                    <a:pt x="40" y="194"/>
                    <a:pt x="40" y="194"/>
                  </a:cubicBezTo>
                  <a:cubicBezTo>
                    <a:pt x="41" y="194"/>
                    <a:pt x="41" y="194"/>
                    <a:pt x="41" y="194"/>
                  </a:cubicBezTo>
                  <a:cubicBezTo>
                    <a:pt x="42" y="194"/>
                    <a:pt x="42" y="194"/>
                    <a:pt x="42" y="193"/>
                  </a:cubicBezTo>
                  <a:cubicBezTo>
                    <a:pt x="42" y="193"/>
                    <a:pt x="42" y="192"/>
                    <a:pt x="42" y="192"/>
                  </a:cubicBezTo>
                  <a:cubicBezTo>
                    <a:pt x="42" y="193"/>
                    <a:pt x="42" y="193"/>
                    <a:pt x="41" y="193"/>
                  </a:cubicBezTo>
                  <a:cubicBezTo>
                    <a:pt x="41" y="193"/>
                    <a:pt x="41" y="193"/>
                    <a:pt x="41" y="193"/>
                  </a:cubicBezTo>
                  <a:cubicBezTo>
                    <a:pt x="41" y="194"/>
                    <a:pt x="40" y="194"/>
                    <a:pt x="40" y="193"/>
                  </a:cubicBezTo>
                  <a:cubicBezTo>
                    <a:pt x="40" y="193"/>
                    <a:pt x="40" y="192"/>
                    <a:pt x="40" y="192"/>
                  </a:cubicBezTo>
                  <a:cubicBezTo>
                    <a:pt x="40" y="192"/>
                    <a:pt x="40" y="192"/>
                    <a:pt x="41" y="191"/>
                  </a:cubicBezTo>
                  <a:cubicBezTo>
                    <a:pt x="40" y="191"/>
                    <a:pt x="39" y="191"/>
                    <a:pt x="39" y="192"/>
                  </a:cubicBezTo>
                  <a:cubicBezTo>
                    <a:pt x="39" y="192"/>
                    <a:pt x="39" y="193"/>
                    <a:pt x="38" y="192"/>
                  </a:cubicBezTo>
                  <a:cubicBezTo>
                    <a:pt x="38" y="192"/>
                    <a:pt x="38" y="191"/>
                    <a:pt x="38" y="191"/>
                  </a:cubicBezTo>
                  <a:cubicBezTo>
                    <a:pt x="38" y="190"/>
                    <a:pt x="38" y="190"/>
                    <a:pt x="39" y="190"/>
                  </a:cubicBezTo>
                  <a:cubicBezTo>
                    <a:pt x="39" y="190"/>
                    <a:pt x="39" y="189"/>
                    <a:pt x="39" y="189"/>
                  </a:cubicBezTo>
                  <a:cubicBezTo>
                    <a:pt x="40" y="189"/>
                    <a:pt x="40" y="189"/>
                    <a:pt x="40" y="188"/>
                  </a:cubicBezTo>
                  <a:cubicBezTo>
                    <a:pt x="40" y="188"/>
                    <a:pt x="39" y="188"/>
                    <a:pt x="39" y="188"/>
                  </a:cubicBezTo>
                  <a:cubicBezTo>
                    <a:pt x="39" y="188"/>
                    <a:pt x="38" y="188"/>
                    <a:pt x="38" y="187"/>
                  </a:cubicBezTo>
                  <a:cubicBezTo>
                    <a:pt x="38" y="187"/>
                    <a:pt x="37" y="187"/>
                    <a:pt x="37" y="187"/>
                  </a:cubicBezTo>
                  <a:cubicBezTo>
                    <a:pt x="36" y="187"/>
                    <a:pt x="36" y="187"/>
                    <a:pt x="35" y="187"/>
                  </a:cubicBezTo>
                  <a:cubicBezTo>
                    <a:pt x="35" y="188"/>
                    <a:pt x="35" y="188"/>
                    <a:pt x="35" y="188"/>
                  </a:cubicBezTo>
                  <a:cubicBezTo>
                    <a:pt x="35" y="188"/>
                    <a:pt x="36" y="188"/>
                    <a:pt x="36" y="188"/>
                  </a:cubicBezTo>
                  <a:cubicBezTo>
                    <a:pt x="36" y="189"/>
                    <a:pt x="36" y="189"/>
                    <a:pt x="37" y="189"/>
                  </a:cubicBezTo>
                  <a:cubicBezTo>
                    <a:pt x="37" y="189"/>
                    <a:pt x="37" y="189"/>
                    <a:pt x="37" y="189"/>
                  </a:cubicBezTo>
                  <a:cubicBezTo>
                    <a:pt x="37" y="190"/>
                    <a:pt x="36" y="191"/>
                    <a:pt x="36" y="192"/>
                  </a:cubicBezTo>
                  <a:cubicBezTo>
                    <a:pt x="35" y="192"/>
                    <a:pt x="35" y="193"/>
                    <a:pt x="34" y="193"/>
                  </a:cubicBezTo>
                  <a:cubicBezTo>
                    <a:pt x="34" y="192"/>
                    <a:pt x="34" y="192"/>
                    <a:pt x="34" y="191"/>
                  </a:cubicBezTo>
                  <a:cubicBezTo>
                    <a:pt x="34" y="191"/>
                    <a:pt x="34" y="190"/>
                    <a:pt x="36" y="190"/>
                  </a:cubicBezTo>
                  <a:cubicBezTo>
                    <a:pt x="35" y="189"/>
                    <a:pt x="35" y="189"/>
                    <a:pt x="34" y="188"/>
                  </a:cubicBezTo>
                  <a:cubicBezTo>
                    <a:pt x="34" y="188"/>
                    <a:pt x="34" y="187"/>
                    <a:pt x="34" y="186"/>
                  </a:cubicBezTo>
                  <a:cubicBezTo>
                    <a:pt x="34" y="185"/>
                    <a:pt x="34" y="185"/>
                    <a:pt x="33" y="185"/>
                  </a:cubicBezTo>
                  <a:cubicBezTo>
                    <a:pt x="33" y="185"/>
                    <a:pt x="32" y="185"/>
                    <a:pt x="32" y="185"/>
                  </a:cubicBezTo>
                  <a:cubicBezTo>
                    <a:pt x="32" y="185"/>
                    <a:pt x="31" y="185"/>
                    <a:pt x="31" y="184"/>
                  </a:cubicBezTo>
                  <a:cubicBezTo>
                    <a:pt x="31" y="184"/>
                    <a:pt x="31" y="184"/>
                    <a:pt x="31" y="183"/>
                  </a:cubicBezTo>
                  <a:cubicBezTo>
                    <a:pt x="30" y="184"/>
                    <a:pt x="29" y="184"/>
                    <a:pt x="28" y="185"/>
                  </a:cubicBezTo>
                  <a:cubicBezTo>
                    <a:pt x="27" y="185"/>
                    <a:pt x="26" y="185"/>
                    <a:pt x="25" y="184"/>
                  </a:cubicBezTo>
                  <a:cubicBezTo>
                    <a:pt x="25" y="184"/>
                    <a:pt x="25" y="185"/>
                    <a:pt x="25" y="185"/>
                  </a:cubicBezTo>
                  <a:cubicBezTo>
                    <a:pt x="25" y="185"/>
                    <a:pt x="25" y="186"/>
                    <a:pt x="25" y="186"/>
                  </a:cubicBezTo>
                  <a:cubicBezTo>
                    <a:pt x="25" y="187"/>
                    <a:pt x="25" y="187"/>
                    <a:pt x="25" y="187"/>
                  </a:cubicBezTo>
                  <a:cubicBezTo>
                    <a:pt x="25" y="188"/>
                    <a:pt x="24" y="188"/>
                    <a:pt x="24" y="187"/>
                  </a:cubicBezTo>
                  <a:cubicBezTo>
                    <a:pt x="23" y="187"/>
                    <a:pt x="23" y="187"/>
                    <a:pt x="23" y="186"/>
                  </a:cubicBezTo>
                  <a:cubicBezTo>
                    <a:pt x="24" y="186"/>
                    <a:pt x="24" y="186"/>
                    <a:pt x="24" y="185"/>
                  </a:cubicBezTo>
                  <a:cubicBezTo>
                    <a:pt x="24" y="185"/>
                    <a:pt x="24" y="185"/>
                    <a:pt x="23" y="185"/>
                  </a:cubicBezTo>
                  <a:cubicBezTo>
                    <a:pt x="23" y="185"/>
                    <a:pt x="23" y="185"/>
                    <a:pt x="23" y="186"/>
                  </a:cubicBezTo>
                  <a:cubicBezTo>
                    <a:pt x="22" y="186"/>
                    <a:pt x="22" y="186"/>
                    <a:pt x="22" y="186"/>
                  </a:cubicBezTo>
                  <a:cubicBezTo>
                    <a:pt x="22" y="187"/>
                    <a:pt x="21" y="187"/>
                    <a:pt x="21" y="187"/>
                  </a:cubicBezTo>
                  <a:cubicBezTo>
                    <a:pt x="20" y="187"/>
                    <a:pt x="20" y="187"/>
                    <a:pt x="20" y="187"/>
                  </a:cubicBezTo>
                  <a:cubicBezTo>
                    <a:pt x="20" y="187"/>
                    <a:pt x="20" y="187"/>
                    <a:pt x="20" y="188"/>
                  </a:cubicBezTo>
                  <a:lnTo>
                    <a:pt x="18" y="188"/>
                  </a:lnTo>
                  <a:cubicBezTo>
                    <a:pt x="18" y="189"/>
                    <a:pt x="18" y="189"/>
                    <a:pt x="17" y="189"/>
                  </a:cubicBezTo>
                  <a:cubicBezTo>
                    <a:pt x="17" y="190"/>
                    <a:pt x="17" y="190"/>
                    <a:pt x="17" y="191"/>
                  </a:cubicBezTo>
                  <a:cubicBezTo>
                    <a:pt x="18" y="191"/>
                    <a:pt x="18" y="191"/>
                    <a:pt x="18" y="192"/>
                  </a:cubicBezTo>
                  <a:cubicBezTo>
                    <a:pt x="17" y="192"/>
                    <a:pt x="17" y="192"/>
                    <a:pt x="17" y="192"/>
                  </a:cubicBezTo>
                  <a:cubicBezTo>
                    <a:pt x="17" y="191"/>
                    <a:pt x="17" y="191"/>
                    <a:pt x="17" y="191"/>
                  </a:cubicBezTo>
                  <a:cubicBezTo>
                    <a:pt x="17" y="191"/>
                    <a:pt x="16" y="190"/>
                    <a:pt x="16" y="190"/>
                  </a:cubicBezTo>
                  <a:cubicBezTo>
                    <a:pt x="16" y="190"/>
                    <a:pt x="16" y="190"/>
                    <a:pt x="15" y="190"/>
                  </a:cubicBezTo>
                  <a:cubicBezTo>
                    <a:pt x="15" y="191"/>
                    <a:pt x="15" y="191"/>
                    <a:pt x="15" y="191"/>
                  </a:cubicBezTo>
                  <a:cubicBezTo>
                    <a:pt x="16" y="192"/>
                    <a:pt x="16" y="192"/>
                    <a:pt x="17" y="192"/>
                  </a:cubicBezTo>
                  <a:cubicBezTo>
                    <a:pt x="16" y="192"/>
                    <a:pt x="16" y="192"/>
                    <a:pt x="16" y="192"/>
                  </a:cubicBezTo>
                  <a:cubicBezTo>
                    <a:pt x="15" y="193"/>
                    <a:pt x="15" y="193"/>
                    <a:pt x="15" y="193"/>
                  </a:cubicBezTo>
                  <a:cubicBezTo>
                    <a:pt x="14" y="193"/>
                    <a:pt x="14" y="193"/>
                    <a:pt x="14" y="194"/>
                  </a:cubicBezTo>
                  <a:cubicBezTo>
                    <a:pt x="14" y="194"/>
                    <a:pt x="14" y="194"/>
                    <a:pt x="14" y="194"/>
                  </a:cubicBezTo>
                  <a:cubicBezTo>
                    <a:pt x="13" y="194"/>
                    <a:pt x="13" y="193"/>
                    <a:pt x="13" y="193"/>
                  </a:cubicBezTo>
                  <a:cubicBezTo>
                    <a:pt x="13" y="193"/>
                    <a:pt x="13" y="193"/>
                    <a:pt x="13" y="193"/>
                  </a:cubicBezTo>
                  <a:cubicBezTo>
                    <a:pt x="13" y="193"/>
                    <a:pt x="13" y="193"/>
                    <a:pt x="13" y="192"/>
                  </a:cubicBezTo>
                  <a:cubicBezTo>
                    <a:pt x="14" y="192"/>
                    <a:pt x="14" y="192"/>
                    <a:pt x="14" y="192"/>
                  </a:cubicBezTo>
                  <a:cubicBezTo>
                    <a:pt x="14" y="192"/>
                    <a:pt x="13" y="191"/>
                    <a:pt x="13" y="191"/>
                  </a:cubicBezTo>
                  <a:cubicBezTo>
                    <a:pt x="13" y="191"/>
                    <a:pt x="12" y="191"/>
                    <a:pt x="13" y="190"/>
                  </a:cubicBezTo>
                  <a:lnTo>
                    <a:pt x="14" y="190"/>
                  </a:lnTo>
                  <a:cubicBezTo>
                    <a:pt x="14" y="190"/>
                    <a:pt x="14" y="190"/>
                    <a:pt x="13" y="190"/>
                  </a:cubicBezTo>
                  <a:cubicBezTo>
                    <a:pt x="13" y="189"/>
                    <a:pt x="13" y="189"/>
                    <a:pt x="12" y="189"/>
                  </a:cubicBezTo>
                  <a:cubicBezTo>
                    <a:pt x="12" y="189"/>
                    <a:pt x="11" y="189"/>
                    <a:pt x="11" y="189"/>
                  </a:cubicBezTo>
                  <a:cubicBezTo>
                    <a:pt x="11" y="189"/>
                    <a:pt x="11" y="190"/>
                    <a:pt x="11" y="190"/>
                  </a:cubicBezTo>
                  <a:cubicBezTo>
                    <a:pt x="11" y="190"/>
                    <a:pt x="11" y="190"/>
                    <a:pt x="11" y="190"/>
                  </a:cubicBezTo>
                  <a:cubicBezTo>
                    <a:pt x="11" y="190"/>
                    <a:pt x="11" y="190"/>
                    <a:pt x="11" y="190"/>
                  </a:cubicBezTo>
                  <a:cubicBezTo>
                    <a:pt x="10" y="190"/>
                    <a:pt x="10" y="191"/>
                    <a:pt x="11" y="191"/>
                  </a:cubicBezTo>
                  <a:cubicBezTo>
                    <a:pt x="11" y="191"/>
                    <a:pt x="11" y="191"/>
                    <a:pt x="11" y="191"/>
                  </a:cubicBezTo>
                  <a:cubicBezTo>
                    <a:pt x="11" y="191"/>
                    <a:pt x="12" y="191"/>
                    <a:pt x="12" y="191"/>
                  </a:cubicBezTo>
                  <a:cubicBezTo>
                    <a:pt x="12" y="191"/>
                    <a:pt x="12" y="191"/>
                    <a:pt x="12" y="191"/>
                  </a:cubicBezTo>
                  <a:cubicBezTo>
                    <a:pt x="12" y="192"/>
                    <a:pt x="11" y="193"/>
                    <a:pt x="11" y="194"/>
                  </a:cubicBezTo>
                  <a:cubicBezTo>
                    <a:pt x="11" y="195"/>
                    <a:pt x="10" y="195"/>
                    <a:pt x="10" y="194"/>
                  </a:cubicBezTo>
                  <a:cubicBezTo>
                    <a:pt x="10" y="195"/>
                    <a:pt x="10" y="196"/>
                    <a:pt x="10" y="197"/>
                  </a:cubicBezTo>
                  <a:cubicBezTo>
                    <a:pt x="10" y="197"/>
                    <a:pt x="10" y="198"/>
                    <a:pt x="11" y="198"/>
                  </a:cubicBezTo>
                  <a:cubicBezTo>
                    <a:pt x="10" y="199"/>
                    <a:pt x="10" y="199"/>
                    <a:pt x="10" y="198"/>
                  </a:cubicBezTo>
                  <a:cubicBezTo>
                    <a:pt x="10" y="198"/>
                    <a:pt x="9" y="198"/>
                    <a:pt x="9" y="198"/>
                  </a:cubicBezTo>
                  <a:cubicBezTo>
                    <a:pt x="9" y="199"/>
                    <a:pt x="8" y="199"/>
                    <a:pt x="8" y="199"/>
                  </a:cubicBezTo>
                  <a:cubicBezTo>
                    <a:pt x="8" y="200"/>
                    <a:pt x="7" y="200"/>
                    <a:pt x="7" y="201"/>
                  </a:cubicBezTo>
                  <a:cubicBezTo>
                    <a:pt x="6" y="201"/>
                    <a:pt x="6" y="200"/>
                    <a:pt x="6" y="200"/>
                  </a:cubicBezTo>
                  <a:cubicBezTo>
                    <a:pt x="6" y="199"/>
                    <a:pt x="6" y="199"/>
                    <a:pt x="5" y="199"/>
                  </a:cubicBezTo>
                  <a:cubicBezTo>
                    <a:pt x="5" y="199"/>
                    <a:pt x="4" y="200"/>
                    <a:pt x="4" y="200"/>
                  </a:cubicBezTo>
                  <a:cubicBezTo>
                    <a:pt x="4" y="200"/>
                    <a:pt x="4" y="201"/>
                    <a:pt x="4" y="202"/>
                  </a:cubicBezTo>
                  <a:cubicBezTo>
                    <a:pt x="4" y="202"/>
                    <a:pt x="3" y="202"/>
                    <a:pt x="3" y="202"/>
                  </a:cubicBezTo>
                  <a:cubicBezTo>
                    <a:pt x="2" y="202"/>
                    <a:pt x="2" y="202"/>
                    <a:pt x="2" y="203"/>
                  </a:cubicBezTo>
                  <a:cubicBezTo>
                    <a:pt x="3" y="203"/>
                    <a:pt x="4" y="203"/>
                    <a:pt x="5" y="203"/>
                  </a:cubicBezTo>
                  <a:cubicBezTo>
                    <a:pt x="6" y="202"/>
                    <a:pt x="6" y="202"/>
                    <a:pt x="7" y="202"/>
                  </a:cubicBezTo>
                  <a:cubicBezTo>
                    <a:pt x="7" y="202"/>
                    <a:pt x="7" y="202"/>
                    <a:pt x="7" y="203"/>
                  </a:cubicBezTo>
                  <a:cubicBezTo>
                    <a:pt x="6" y="203"/>
                    <a:pt x="6" y="203"/>
                    <a:pt x="5" y="203"/>
                  </a:cubicBezTo>
                  <a:cubicBezTo>
                    <a:pt x="4" y="204"/>
                    <a:pt x="4" y="204"/>
                    <a:pt x="3" y="204"/>
                  </a:cubicBezTo>
                  <a:cubicBezTo>
                    <a:pt x="2" y="204"/>
                    <a:pt x="1" y="204"/>
                    <a:pt x="1" y="203"/>
                  </a:cubicBezTo>
                  <a:cubicBezTo>
                    <a:pt x="1" y="203"/>
                    <a:pt x="1" y="202"/>
                    <a:pt x="1" y="202"/>
                  </a:cubicBezTo>
                  <a:cubicBezTo>
                    <a:pt x="1" y="201"/>
                    <a:pt x="1" y="201"/>
                    <a:pt x="1" y="201"/>
                  </a:cubicBezTo>
                  <a:cubicBezTo>
                    <a:pt x="1" y="200"/>
                    <a:pt x="1" y="200"/>
                    <a:pt x="1" y="200"/>
                  </a:cubicBezTo>
                  <a:cubicBezTo>
                    <a:pt x="1" y="199"/>
                    <a:pt x="1" y="199"/>
                    <a:pt x="2" y="199"/>
                  </a:cubicBezTo>
                  <a:cubicBezTo>
                    <a:pt x="1" y="199"/>
                    <a:pt x="1" y="199"/>
                    <a:pt x="1" y="198"/>
                  </a:cubicBezTo>
                  <a:cubicBezTo>
                    <a:pt x="1" y="198"/>
                    <a:pt x="1" y="197"/>
                    <a:pt x="1" y="196"/>
                  </a:cubicBezTo>
                  <a:cubicBezTo>
                    <a:pt x="0" y="196"/>
                    <a:pt x="1" y="195"/>
                    <a:pt x="1" y="195"/>
                  </a:cubicBezTo>
                  <a:cubicBezTo>
                    <a:pt x="1" y="194"/>
                    <a:pt x="1" y="194"/>
                    <a:pt x="2" y="194"/>
                  </a:cubicBezTo>
                  <a:cubicBezTo>
                    <a:pt x="2" y="193"/>
                    <a:pt x="2" y="192"/>
                    <a:pt x="1" y="192"/>
                  </a:cubicBezTo>
                  <a:cubicBezTo>
                    <a:pt x="1" y="191"/>
                    <a:pt x="1" y="191"/>
                    <a:pt x="1" y="190"/>
                  </a:cubicBezTo>
                  <a:cubicBezTo>
                    <a:pt x="2" y="190"/>
                    <a:pt x="2" y="191"/>
                    <a:pt x="2" y="192"/>
                  </a:cubicBezTo>
                  <a:cubicBezTo>
                    <a:pt x="3" y="192"/>
                    <a:pt x="4" y="192"/>
                    <a:pt x="4" y="192"/>
                  </a:cubicBezTo>
                  <a:cubicBezTo>
                    <a:pt x="4" y="193"/>
                    <a:pt x="3" y="193"/>
                    <a:pt x="3" y="194"/>
                  </a:cubicBezTo>
                  <a:cubicBezTo>
                    <a:pt x="4" y="194"/>
                    <a:pt x="4" y="194"/>
                    <a:pt x="5" y="194"/>
                  </a:cubicBezTo>
                  <a:cubicBezTo>
                    <a:pt x="5" y="195"/>
                    <a:pt x="4" y="195"/>
                    <a:pt x="4" y="195"/>
                  </a:cubicBezTo>
                  <a:lnTo>
                    <a:pt x="3" y="195"/>
                  </a:lnTo>
                  <a:cubicBezTo>
                    <a:pt x="3" y="195"/>
                    <a:pt x="2" y="195"/>
                    <a:pt x="2" y="195"/>
                  </a:cubicBezTo>
                  <a:cubicBezTo>
                    <a:pt x="2" y="195"/>
                    <a:pt x="2" y="196"/>
                    <a:pt x="2" y="197"/>
                  </a:cubicBezTo>
                  <a:cubicBezTo>
                    <a:pt x="2" y="197"/>
                    <a:pt x="3" y="197"/>
                    <a:pt x="3" y="197"/>
                  </a:cubicBezTo>
                  <a:cubicBezTo>
                    <a:pt x="3" y="197"/>
                    <a:pt x="4" y="197"/>
                    <a:pt x="4" y="197"/>
                  </a:cubicBezTo>
                  <a:cubicBezTo>
                    <a:pt x="5" y="196"/>
                    <a:pt x="5" y="196"/>
                    <a:pt x="6" y="196"/>
                  </a:cubicBezTo>
                  <a:cubicBezTo>
                    <a:pt x="6" y="196"/>
                    <a:pt x="7" y="196"/>
                    <a:pt x="7" y="197"/>
                  </a:cubicBezTo>
                  <a:cubicBezTo>
                    <a:pt x="7" y="197"/>
                    <a:pt x="7" y="197"/>
                    <a:pt x="7" y="197"/>
                  </a:cubicBezTo>
                  <a:lnTo>
                    <a:pt x="6" y="197"/>
                  </a:lnTo>
                  <a:cubicBezTo>
                    <a:pt x="5" y="197"/>
                    <a:pt x="5" y="197"/>
                    <a:pt x="5" y="197"/>
                  </a:cubicBezTo>
                  <a:cubicBezTo>
                    <a:pt x="5" y="197"/>
                    <a:pt x="5" y="198"/>
                    <a:pt x="5" y="198"/>
                  </a:cubicBezTo>
                  <a:cubicBezTo>
                    <a:pt x="5" y="199"/>
                    <a:pt x="5" y="199"/>
                    <a:pt x="5" y="199"/>
                  </a:cubicBezTo>
                  <a:cubicBezTo>
                    <a:pt x="5" y="199"/>
                    <a:pt x="5" y="199"/>
                    <a:pt x="6" y="198"/>
                  </a:cubicBezTo>
                  <a:cubicBezTo>
                    <a:pt x="6" y="198"/>
                    <a:pt x="6" y="198"/>
                    <a:pt x="6" y="198"/>
                  </a:cubicBezTo>
                  <a:cubicBezTo>
                    <a:pt x="6" y="198"/>
                    <a:pt x="6" y="198"/>
                    <a:pt x="6" y="198"/>
                  </a:cubicBezTo>
                  <a:cubicBezTo>
                    <a:pt x="7" y="197"/>
                    <a:pt x="7" y="197"/>
                    <a:pt x="8" y="198"/>
                  </a:cubicBezTo>
                  <a:cubicBezTo>
                    <a:pt x="8" y="198"/>
                    <a:pt x="8" y="198"/>
                    <a:pt x="9" y="198"/>
                  </a:cubicBezTo>
                  <a:lnTo>
                    <a:pt x="9" y="194"/>
                  </a:lnTo>
                  <a:cubicBezTo>
                    <a:pt x="7" y="195"/>
                    <a:pt x="7" y="195"/>
                    <a:pt x="7" y="194"/>
                  </a:cubicBezTo>
                  <a:cubicBezTo>
                    <a:pt x="8" y="194"/>
                    <a:pt x="8" y="194"/>
                    <a:pt x="9" y="193"/>
                  </a:cubicBezTo>
                  <a:cubicBezTo>
                    <a:pt x="9" y="193"/>
                    <a:pt x="8" y="193"/>
                    <a:pt x="8" y="193"/>
                  </a:cubicBezTo>
                  <a:cubicBezTo>
                    <a:pt x="8" y="193"/>
                    <a:pt x="8" y="193"/>
                    <a:pt x="8" y="193"/>
                  </a:cubicBezTo>
                  <a:cubicBezTo>
                    <a:pt x="8" y="193"/>
                    <a:pt x="7" y="194"/>
                    <a:pt x="7" y="194"/>
                  </a:cubicBezTo>
                  <a:cubicBezTo>
                    <a:pt x="7" y="194"/>
                    <a:pt x="6" y="194"/>
                    <a:pt x="6" y="193"/>
                  </a:cubicBezTo>
                  <a:cubicBezTo>
                    <a:pt x="6" y="193"/>
                    <a:pt x="6" y="192"/>
                    <a:pt x="6" y="192"/>
                  </a:cubicBezTo>
                  <a:cubicBezTo>
                    <a:pt x="6" y="192"/>
                    <a:pt x="6" y="191"/>
                    <a:pt x="6" y="191"/>
                  </a:cubicBezTo>
                  <a:cubicBezTo>
                    <a:pt x="7" y="191"/>
                    <a:pt x="7" y="190"/>
                    <a:pt x="7" y="190"/>
                  </a:cubicBezTo>
                  <a:cubicBezTo>
                    <a:pt x="7" y="190"/>
                    <a:pt x="7" y="190"/>
                    <a:pt x="7" y="189"/>
                  </a:cubicBezTo>
                  <a:cubicBezTo>
                    <a:pt x="7" y="189"/>
                    <a:pt x="7" y="189"/>
                    <a:pt x="8" y="189"/>
                  </a:cubicBezTo>
                  <a:cubicBezTo>
                    <a:pt x="9" y="190"/>
                    <a:pt x="9" y="190"/>
                    <a:pt x="10" y="190"/>
                  </a:cubicBezTo>
                  <a:cubicBezTo>
                    <a:pt x="10" y="189"/>
                    <a:pt x="10" y="189"/>
                    <a:pt x="9" y="189"/>
                  </a:cubicBezTo>
                  <a:cubicBezTo>
                    <a:pt x="9" y="188"/>
                    <a:pt x="9" y="188"/>
                    <a:pt x="9" y="188"/>
                  </a:cubicBezTo>
                  <a:cubicBezTo>
                    <a:pt x="9" y="188"/>
                    <a:pt x="9" y="188"/>
                    <a:pt x="8" y="188"/>
                  </a:cubicBezTo>
                  <a:cubicBezTo>
                    <a:pt x="8" y="188"/>
                    <a:pt x="8" y="188"/>
                    <a:pt x="8" y="187"/>
                  </a:cubicBezTo>
                  <a:cubicBezTo>
                    <a:pt x="8" y="187"/>
                    <a:pt x="8" y="187"/>
                    <a:pt x="7" y="187"/>
                  </a:cubicBezTo>
                  <a:cubicBezTo>
                    <a:pt x="7" y="188"/>
                    <a:pt x="6" y="188"/>
                    <a:pt x="6" y="189"/>
                  </a:cubicBezTo>
                  <a:cubicBezTo>
                    <a:pt x="5" y="189"/>
                    <a:pt x="5" y="190"/>
                    <a:pt x="4" y="190"/>
                  </a:cubicBezTo>
                  <a:cubicBezTo>
                    <a:pt x="4" y="190"/>
                    <a:pt x="3" y="190"/>
                    <a:pt x="3" y="189"/>
                  </a:cubicBezTo>
                  <a:cubicBezTo>
                    <a:pt x="3" y="189"/>
                    <a:pt x="3" y="189"/>
                    <a:pt x="4" y="189"/>
                  </a:cubicBezTo>
                  <a:cubicBezTo>
                    <a:pt x="4" y="189"/>
                    <a:pt x="4" y="189"/>
                    <a:pt x="4" y="188"/>
                  </a:cubicBezTo>
                  <a:cubicBezTo>
                    <a:pt x="4" y="188"/>
                    <a:pt x="4" y="187"/>
                    <a:pt x="4" y="187"/>
                  </a:cubicBezTo>
                  <a:cubicBezTo>
                    <a:pt x="4" y="187"/>
                    <a:pt x="3" y="187"/>
                    <a:pt x="3" y="187"/>
                  </a:cubicBezTo>
                  <a:cubicBezTo>
                    <a:pt x="3" y="187"/>
                    <a:pt x="3" y="187"/>
                    <a:pt x="3" y="188"/>
                  </a:cubicBezTo>
                  <a:cubicBezTo>
                    <a:pt x="2" y="188"/>
                    <a:pt x="2" y="188"/>
                    <a:pt x="2" y="188"/>
                  </a:cubicBezTo>
                  <a:cubicBezTo>
                    <a:pt x="2" y="187"/>
                    <a:pt x="2" y="187"/>
                    <a:pt x="2" y="187"/>
                  </a:cubicBezTo>
                  <a:cubicBezTo>
                    <a:pt x="2" y="187"/>
                    <a:pt x="2" y="186"/>
                    <a:pt x="2" y="186"/>
                  </a:cubicBezTo>
                  <a:cubicBezTo>
                    <a:pt x="2" y="186"/>
                    <a:pt x="2" y="186"/>
                    <a:pt x="2" y="186"/>
                  </a:cubicBezTo>
                  <a:cubicBezTo>
                    <a:pt x="2" y="186"/>
                    <a:pt x="2" y="186"/>
                    <a:pt x="2" y="187"/>
                  </a:cubicBezTo>
                  <a:cubicBezTo>
                    <a:pt x="1" y="186"/>
                    <a:pt x="1" y="186"/>
                    <a:pt x="1" y="185"/>
                  </a:cubicBezTo>
                  <a:cubicBezTo>
                    <a:pt x="1" y="185"/>
                    <a:pt x="1" y="185"/>
                    <a:pt x="1" y="185"/>
                  </a:cubicBezTo>
                  <a:cubicBezTo>
                    <a:pt x="1" y="184"/>
                    <a:pt x="1" y="184"/>
                    <a:pt x="1" y="183"/>
                  </a:cubicBezTo>
                  <a:cubicBezTo>
                    <a:pt x="1" y="183"/>
                    <a:pt x="1" y="182"/>
                    <a:pt x="1" y="181"/>
                  </a:cubicBezTo>
                  <a:cubicBezTo>
                    <a:pt x="1" y="178"/>
                    <a:pt x="0" y="175"/>
                    <a:pt x="0" y="172"/>
                  </a:cubicBezTo>
                  <a:cubicBezTo>
                    <a:pt x="0" y="168"/>
                    <a:pt x="1" y="164"/>
                    <a:pt x="1" y="161"/>
                  </a:cubicBezTo>
                  <a:cubicBezTo>
                    <a:pt x="1" y="157"/>
                    <a:pt x="1" y="153"/>
                    <a:pt x="1" y="150"/>
                  </a:cubicBezTo>
                  <a:cubicBezTo>
                    <a:pt x="1" y="146"/>
                    <a:pt x="1" y="143"/>
                    <a:pt x="1" y="140"/>
                  </a:cubicBezTo>
                  <a:cubicBezTo>
                    <a:pt x="1" y="129"/>
                    <a:pt x="1" y="117"/>
                    <a:pt x="1" y="105"/>
                  </a:cubicBezTo>
                  <a:cubicBezTo>
                    <a:pt x="1" y="93"/>
                    <a:pt x="1" y="81"/>
                    <a:pt x="1" y="69"/>
                  </a:cubicBezTo>
                  <a:cubicBezTo>
                    <a:pt x="1" y="57"/>
                    <a:pt x="1" y="45"/>
                    <a:pt x="1" y="34"/>
                  </a:cubicBezTo>
                  <a:cubicBezTo>
                    <a:pt x="1" y="22"/>
                    <a:pt x="1" y="11"/>
                    <a:pt x="1" y="0"/>
                  </a:cubicBezTo>
                  <a:cubicBezTo>
                    <a:pt x="3" y="1"/>
                    <a:pt x="6" y="1"/>
                    <a:pt x="8" y="0"/>
                  </a:cubicBezTo>
                  <a:cubicBezTo>
                    <a:pt x="9" y="0"/>
                    <a:pt x="11" y="0"/>
                    <a:pt x="13" y="1"/>
                  </a:cubicBezTo>
                  <a:cubicBezTo>
                    <a:pt x="13" y="1"/>
                    <a:pt x="14" y="1"/>
                    <a:pt x="14" y="1"/>
                  </a:cubicBezTo>
                  <a:cubicBezTo>
                    <a:pt x="14" y="1"/>
                    <a:pt x="15" y="1"/>
                    <a:pt x="16" y="1"/>
                  </a:cubicBezTo>
                  <a:cubicBezTo>
                    <a:pt x="15" y="1"/>
                    <a:pt x="15" y="2"/>
                    <a:pt x="15" y="2"/>
                  </a:cubicBezTo>
                  <a:cubicBezTo>
                    <a:pt x="15" y="3"/>
                    <a:pt x="15" y="3"/>
                    <a:pt x="16" y="3"/>
                  </a:cubicBezTo>
                  <a:cubicBezTo>
                    <a:pt x="16" y="3"/>
                    <a:pt x="16" y="3"/>
                    <a:pt x="17" y="2"/>
                  </a:cubicBezTo>
                  <a:cubicBezTo>
                    <a:pt x="17" y="2"/>
                    <a:pt x="17" y="2"/>
                    <a:pt x="18" y="2"/>
                  </a:cubicBezTo>
                  <a:cubicBezTo>
                    <a:pt x="18" y="2"/>
                    <a:pt x="18" y="2"/>
                    <a:pt x="19" y="2"/>
                  </a:cubicBezTo>
                  <a:cubicBezTo>
                    <a:pt x="19" y="2"/>
                    <a:pt x="19" y="2"/>
                    <a:pt x="20" y="1"/>
                  </a:cubicBezTo>
                  <a:cubicBezTo>
                    <a:pt x="20" y="1"/>
                    <a:pt x="21" y="1"/>
                    <a:pt x="21" y="2"/>
                  </a:cubicBezTo>
                  <a:cubicBezTo>
                    <a:pt x="21" y="2"/>
                    <a:pt x="21" y="3"/>
                    <a:pt x="21" y="3"/>
                  </a:cubicBezTo>
                  <a:cubicBezTo>
                    <a:pt x="21" y="3"/>
                    <a:pt x="21" y="3"/>
                    <a:pt x="22" y="3"/>
                  </a:cubicBezTo>
                  <a:cubicBezTo>
                    <a:pt x="22" y="2"/>
                    <a:pt x="23" y="2"/>
                    <a:pt x="24" y="2"/>
                  </a:cubicBezTo>
                  <a:cubicBezTo>
                    <a:pt x="24" y="1"/>
                    <a:pt x="25" y="1"/>
                    <a:pt x="26" y="1"/>
                  </a:cubicBezTo>
                  <a:cubicBezTo>
                    <a:pt x="27" y="1"/>
                    <a:pt x="27" y="0"/>
                    <a:pt x="28" y="0"/>
                  </a:cubicBezTo>
                  <a:cubicBezTo>
                    <a:pt x="29" y="0"/>
                    <a:pt x="30" y="0"/>
                    <a:pt x="31" y="1"/>
                  </a:cubicBezTo>
                  <a:cubicBezTo>
                    <a:pt x="32" y="1"/>
                    <a:pt x="33" y="1"/>
                    <a:pt x="35" y="1"/>
                  </a:cubicBezTo>
                  <a:cubicBezTo>
                    <a:pt x="37" y="1"/>
                    <a:pt x="39" y="1"/>
                    <a:pt x="41" y="0"/>
                  </a:cubicBezTo>
                  <a:cubicBezTo>
                    <a:pt x="43" y="0"/>
                    <a:pt x="45" y="0"/>
                    <a:pt x="47" y="0"/>
                  </a:cubicBezTo>
                  <a:cubicBezTo>
                    <a:pt x="47" y="1"/>
                    <a:pt x="48" y="2"/>
                    <a:pt x="48" y="3"/>
                  </a:cubicBezTo>
                  <a:cubicBezTo>
                    <a:pt x="49" y="4"/>
                    <a:pt x="48" y="5"/>
                    <a:pt x="47" y="5"/>
                  </a:cubicBezTo>
                  <a:cubicBezTo>
                    <a:pt x="47" y="6"/>
                    <a:pt x="48" y="6"/>
                    <a:pt x="48" y="6"/>
                  </a:cubicBezTo>
                  <a:cubicBezTo>
                    <a:pt x="48" y="6"/>
                    <a:pt x="48" y="6"/>
                    <a:pt x="49" y="6"/>
                  </a:cubicBezTo>
                  <a:cubicBezTo>
                    <a:pt x="49" y="6"/>
                    <a:pt x="49" y="6"/>
                    <a:pt x="49" y="6"/>
                  </a:cubicBezTo>
                  <a:cubicBezTo>
                    <a:pt x="49" y="7"/>
                    <a:pt x="49" y="7"/>
                    <a:pt x="49" y="8"/>
                  </a:cubicBezTo>
                  <a:lnTo>
                    <a:pt x="48" y="8"/>
                  </a:lnTo>
                  <a:cubicBezTo>
                    <a:pt x="48" y="8"/>
                    <a:pt x="49" y="8"/>
                    <a:pt x="49" y="9"/>
                  </a:cubicBezTo>
                  <a:cubicBezTo>
                    <a:pt x="50" y="9"/>
                    <a:pt x="50" y="9"/>
                    <a:pt x="50" y="10"/>
                  </a:cubicBezTo>
                  <a:cubicBezTo>
                    <a:pt x="54" y="23"/>
                    <a:pt x="59" y="36"/>
                    <a:pt x="63" y="49"/>
                  </a:cubicBezTo>
                  <a:cubicBezTo>
                    <a:pt x="67" y="62"/>
                    <a:pt x="71" y="74"/>
                    <a:pt x="76" y="87"/>
                  </a:cubicBezTo>
                  <a:cubicBezTo>
                    <a:pt x="76" y="88"/>
                    <a:pt x="76" y="89"/>
                    <a:pt x="75" y="89"/>
                  </a:cubicBezTo>
                  <a:cubicBezTo>
                    <a:pt x="75" y="89"/>
                    <a:pt x="74" y="90"/>
                    <a:pt x="74" y="90"/>
                  </a:cubicBezTo>
                  <a:cubicBezTo>
                    <a:pt x="74" y="91"/>
                    <a:pt x="74" y="92"/>
                    <a:pt x="75" y="94"/>
                  </a:cubicBezTo>
                  <a:cubicBezTo>
                    <a:pt x="75" y="95"/>
                    <a:pt x="76" y="95"/>
                    <a:pt x="76" y="96"/>
                  </a:cubicBezTo>
                  <a:cubicBezTo>
                    <a:pt x="77" y="96"/>
                    <a:pt x="77" y="96"/>
                    <a:pt x="77" y="96"/>
                  </a:cubicBezTo>
                  <a:cubicBezTo>
                    <a:pt x="77" y="96"/>
                    <a:pt x="77" y="96"/>
                    <a:pt x="77" y="95"/>
                  </a:cubicBezTo>
                  <a:cubicBezTo>
                    <a:pt x="77" y="95"/>
                    <a:pt x="77" y="95"/>
                    <a:pt x="77" y="95"/>
                  </a:cubicBezTo>
                  <a:cubicBezTo>
                    <a:pt x="77" y="94"/>
                    <a:pt x="78" y="94"/>
                    <a:pt x="78" y="95"/>
                  </a:cubicBezTo>
                  <a:cubicBezTo>
                    <a:pt x="78" y="93"/>
                    <a:pt x="78" y="91"/>
                    <a:pt x="78" y="90"/>
                  </a:cubicBezTo>
                  <a:cubicBezTo>
                    <a:pt x="78" y="89"/>
                    <a:pt x="78" y="87"/>
                    <a:pt x="78" y="86"/>
                  </a:cubicBezTo>
                  <a:cubicBezTo>
                    <a:pt x="79" y="85"/>
                    <a:pt x="80" y="84"/>
                    <a:pt x="81" y="83"/>
                  </a:cubicBezTo>
                  <a:cubicBezTo>
                    <a:pt x="81" y="81"/>
                    <a:pt x="82" y="80"/>
                    <a:pt x="82" y="78"/>
                  </a:cubicBezTo>
                  <a:cubicBezTo>
                    <a:pt x="82" y="77"/>
                    <a:pt x="83" y="76"/>
                    <a:pt x="84" y="74"/>
                  </a:cubicBezTo>
                  <a:cubicBezTo>
                    <a:pt x="84" y="73"/>
                    <a:pt x="84" y="73"/>
                    <a:pt x="84" y="72"/>
                  </a:cubicBezTo>
                  <a:cubicBezTo>
                    <a:pt x="84" y="71"/>
                    <a:pt x="84" y="70"/>
                    <a:pt x="85" y="70"/>
                  </a:cubicBezTo>
                  <a:cubicBezTo>
                    <a:pt x="85" y="69"/>
                    <a:pt x="85" y="69"/>
                    <a:pt x="85" y="69"/>
                  </a:cubicBezTo>
                  <a:cubicBezTo>
                    <a:pt x="86" y="68"/>
                    <a:pt x="86" y="68"/>
                    <a:pt x="86" y="68"/>
                  </a:cubicBezTo>
                  <a:cubicBezTo>
                    <a:pt x="86" y="67"/>
                    <a:pt x="86" y="67"/>
                    <a:pt x="86" y="66"/>
                  </a:cubicBezTo>
                  <a:cubicBezTo>
                    <a:pt x="86" y="65"/>
                    <a:pt x="86" y="65"/>
                    <a:pt x="86" y="64"/>
                  </a:cubicBezTo>
                  <a:cubicBezTo>
                    <a:pt x="86" y="64"/>
                    <a:pt x="86" y="64"/>
                    <a:pt x="87" y="64"/>
                  </a:cubicBezTo>
                  <a:cubicBezTo>
                    <a:pt x="87" y="64"/>
                    <a:pt x="87" y="63"/>
                    <a:pt x="87" y="63"/>
                  </a:cubicBezTo>
                  <a:cubicBezTo>
                    <a:pt x="87" y="63"/>
                    <a:pt x="87" y="62"/>
                    <a:pt x="87" y="62"/>
                  </a:cubicBezTo>
                  <a:cubicBezTo>
                    <a:pt x="87" y="61"/>
                    <a:pt x="87" y="60"/>
                    <a:pt x="87" y="60"/>
                  </a:cubicBezTo>
                  <a:cubicBezTo>
                    <a:pt x="88" y="59"/>
                    <a:pt x="88" y="58"/>
                    <a:pt x="89" y="57"/>
                  </a:cubicBezTo>
                  <a:cubicBezTo>
                    <a:pt x="90" y="56"/>
                    <a:pt x="90" y="55"/>
                    <a:pt x="90" y="54"/>
                  </a:cubicBezTo>
                  <a:cubicBezTo>
                    <a:pt x="90" y="54"/>
                    <a:pt x="90" y="54"/>
                    <a:pt x="89" y="54"/>
                  </a:cubicBezTo>
                  <a:cubicBezTo>
                    <a:pt x="89" y="54"/>
                    <a:pt x="89" y="54"/>
                    <a:pt x="88" y="54"/>
                  </a:cubicBezTo>
                  <a:cubicBezTo>
                    <a:pt x="88" y="55"/>
                    <a:pt x="88" y="56"/>
                    <a:pt x="88" y="57"/>
                  </a:cubicBezTo>
                  <a:cubicBezTo>
                    <a:pt x="87" y="58"/>
                    <a:pt x="86" y="59"/>
                    <a:pt x="86" y="60"/>
                  </a:cubicBezTo>
                  <a:cubicBezTo>
                    <a:pt x="86" y="63"/>
                    <a:pt x="85" y="66"/>
                    <a:pt x="83" y="67"/>
                  </a:cubicBezTo>
                  <a:cubicBezTo>
                    <a:pt x="83" y="67"/>
                    <a:pt x="83" y="68"/>
                    <a:pt x="83" y="68"/>
                  </a:cubicBezTo>
                  <a:cubicBezTo>
                    <a:pt x="84" y="68"/>
                    <a:pt x="84" y="68"/>
                    <a:pt x="84" y="68"/>
                  </a:cubicBezTo>
                  <a:cubicBezTo>
                    <a:pt x="84" y="69"/>
                    <a:pt x="84" y="69"/>
                    <a:pt x="83" y="70"/>
                  </a:cubicBezTo>
                  <a:cubicBezTo>
                    <a:pt x="82" y="70"/>
                    <a:pt x="82" y="71"/>
                    <a:pt x="82" y="71"/>
                  </a:cubicBezTo>
                  <a:cubicBezTo>
                    <a:pt x="81" y="72"/>
                    <a:pt x="81" y="74"/>
                    <a:pt x="81" y="75"/>
                  </a:cubicBezTo>
                  <a:cubicBezTo>
                    <a:pt x="81" y="77"/>
                    <a:pt x="80" y="78"/>
                    <a:pt x="79" y="78"/>
                  </a:cubicBezTo>
                  <a:cubicBezTo>
                    <a:pt x="79" y="79"/>
                    <a:pt x="79" y="80"/>
                    <a:pt x="79" y="80"/>
                  </a:cubicBezTo>
                  <a:cubicBezTo>
                    <a:pt x="79" y="80"/>
                    <a:pt x="79" y="80"/>
                    <a:pt x="78" y="81"/>
                  </a:cubicBezTo>
                  <a:cubicBezTo>
                    <a:pt x="78" y="74"/>
                    <a:pt x="78" y="68"/>
                    <a:pt x="78" y="61"/>
                  </a:cubicBezTo>
                  <a:cubicBezTo>
                    <a:pt x="78" y="54"/>
                    <a:pt x="78" y="47"/>
                    <a:pt x="78" y="40"/>
                  </a:cubicBezTo>
                  <a:cubicBezTo>
                    <a:pt x="78" y="33"/>
                    <a:pt x="78" y="27"/>
                    <a:pt x="78" y="20"/>
                  </a:cubicBezTo>
                  <a:cubicBezTo>
                    <a:pt x="78" y="13"/>
                    <a:pt x="78" y="7"/>
                    <a:pt x="78" y="0"/>
                  </a:cubicBezTo>
                  <a:cubicBezTo>
                    <a:pt x="79" y="1"/>
                    <a:pt x="80" y="1"/>
                    <a:pt x="81" y="1"/>
                  </a:cubicBezTo>
                  <a:cubicBezTo>
                    <a:pt x="82" y="0"/>
                    <a:pt x="83" y="0"/>
                    <a:pt x="84" y="0"/>
                  </a:cubicBezTo>
                  <a:cubicBezTo>
                    <a:pt x="85" y="0"/>
                    <a:pt x="86" y="0"/>
                    <a:pt x="87" y="0"/>
                  </a:cubicBezTo>
                  <a:cubicBezTo>
                    <a:pt x="88" y="0"/>
                    <a:pt x="88" y="0"/>
                    <a:pt x="89" y="0"/>
                  </a:cubicBezTo>
                  <a:lnTo>
                    <a:pt x="89" y="0"/>
                  </a:lnTo>
                  <a:cubicBezTo>
                    <a:pt x="89" y="1"/>
                    <a:pt x="89" y="1"/>
                    <a:pt x="89" y="1"/>
                  </a:cubicBezTo>
                  <a:lnTo>
                    <a:pt x="90" y="1"/>
                  </a:lnTo>
                  <a:cubicBezTo>
                    <a:pt x="90" y="1"/>
                    <a:pt x="90" y="1"/>
                    <a:pt x="91" y="1"/>
                  </a:cubicBezTo>
                  <a:cubicBezTo>
                    <a:pt x="91" y="1"/>
                    <a:pt x="91" y="0"/>
                    <a:pt x="92" y="0"/>
                  </a:cubicBezTo>
                  <a:cubicBezTo>
                    <a:pt x="93" y="0"/>
                    <a:pt x="94" y="0"/>
                    <a:pt x="95" y="0"/>
                  </a:cubicBezTo>
                  <a:cubicBezTo>
                    <a:pt x="95" y="0"/>
                    <a:pt x="96" y="0"/>
                    <a:pt x="97" y="0"/>
                  </a:cubicBezTo>
                  <a:cubicBezTo>
                    <a:pt x="98" y="1"/>
                    <a:pt x="97" y="1"/>
                    <a:pt x="97" y="1"/>
                  </a:cubicBezTo>
                  <a:cubicBezTo>
                    <a:pt x="97" y="1"/>
                    <a:pt x="96" y="1"/>
                    <a:pt x="96" y="1"/>
                  </a:cubicBezTo>
                  <a:cubicBezTo>
                    <a:pt x="96" y="2"/>
                    <a:pt x="96" y="2"/>
                    <a:pt x="96" y="2"/>
                  </a:cubicBezTo>
                  <a:cubicBezTo>
                    <a:pt x="96" y="2"/>
                    <a:pt x="96" y="2"/>
                    <a:pt x="97" y="2"/>
                  </a:cubicBezTo>
                  <a:cubicBezTo>
                    <a:pt x="97" y="2"/>
                    <a:pt x="97" y="2"/>
                    <a:pt x="97" y="3"/>
                  </a:cubicBezTo>
                  <a:cubicBezTo>
                    <a:pt x="97" y="3"/>
                    <a:pt x="97" y="3"/>
                    <a:pt x="97" y="3"/>
                  </a:cubicBezTo>
                  <a:cubicBezTo>
                    <a:pt x="98" y="4"/>
                    <a:pt x="98" y="4"/>
                    <a:pt x="99" y="4"/>
                  </a:cubicBezTo>
                  <a:cubicBezTo>
                    <a:pt x="100" y="5"/>
                    <a:pt x="100" y="5"/>
                    <a:pt x="101" y="5"/>
                  </a:cubicBezTo>
                  <a:cubicBezTo>
                    <a:pt x="101" y="6"/>
                    <a:pt x="101" y="6"/>
                    <a:pt x="100" y="6"/>
                  </a:cubicBezTo>
                  <a:cubicBezTo>
                    <a:pt x="100" y="7"/>
                    <a:pt x="100" y="7"/>
                    <a:pt x="100" y="7"/>
                  </a:cubicBezTo>
                  <a:cubicBezTo>
                    <a:pt x="99" y="7"/>
                    <a:pt x="99" y="7"/>
                    <a:pt x="99" y="7"/>
                  </a:cubicBezTo>
                  <a:cubicBezTo>
                    <a:pt x="99" y="7"/>
                    <a:pt x="99" y="8"/>
                    <a:pt x="99" y="8"/>
                  </a:cubicBezTo>
                  <a:cubicBezTo>
                    <a:pt x="99" y="9"/>
                    <a:pt x="99" y="9"/>
                    <a:pt x="100" y="9"/>
                  </a:cubicBezTo>
                  <a:cubicBezTo>
                    <a:pt x="100" y="9"/>
                    <a:pt x="100" y="9"/>
                    <a:pt x="101" y="9"/>
                  </a:cubicBezTo>
                  <a:cubicBezTo>
                    <a:pt x="101" y="9"/>
                    <a:pt x="102" y="9"/>
                    <a:pt x="102" y="9"/>
                  </a:cubicBezTo>
                  <a:cubicBezTo>
                    <a:pt x="103" y="9"/>
                    <a:pt x="103" y="9"/>
                    <a:pt x="103" y="10"/>
                  </a:cubicBezTo>
                  <a:cubicBezTo>
                    <a:pt x="104" y="10"/>
                    <a:pt x="104" y="9"/>
                    <a:pt x="104" y="8"/>
                  </a:cubicBezTo>
                  <a:cubicBezTo>
                    <a:pt x="105" y="7"/>
                    <a:pt x="105" y="7"/>
                    <a:pt x="106" y="7"/>
                  </a:cubicBezTo>
                  <a:cubicBezTo>
                    <a:pt x="106" y="8"/>
                    <a:pt x="106" y="8"/>
                    <a:pt x="106" y="8"/>
                  </a:cubicBezTo>
                  <a:cubicBezTo>
                    <a:pt x="105" y="8"/>
                    <a:pt x="105" y="9"/>
                    <a:pt x="105" y="9"/>
                  </a:cubicBezTo>
                  <a:cubicBezTo>
                    <a:pt x="105" y="9"/>
                    <a:pt x="106" y="10"/>
                    <a:pt x="106" y="10"/>
                  </a:cubicBezTo>
                  <a:cubicBezTo>
                    <a:pt x="106" y="10"/>
                    <a:pt x="107" y="10"/>
                    <a:pt x="107" y="11"/>
                  </a:cubicBezTo>
                  <a:cubicBezTo>
                    <a:pt x="108" y="10"/>
                    <a:pt x="108" y="10"/>
                    <a:pt x="108" y="10"/>
                  </a:cubicBezTo>
                  <a:cubicBezTo>
                    <a:pt x="108" y="10"/>
                    <a:pt x="108" y="9"/>
                    <a:pt x="109" y="9"/>
                  </a:cubicBezTo>
                  <a:cubicBezTo>
                    <a:pt x="109" y="9"/>
                    <a:pt x="109" y="8"/>
                    <a:pt x="109" y="8"/>
                  </a:cubicBezTo>
                  <a:cubicBezTo>
                    <a:pt x="110" y="8"/>
                    <a:pt x="110" y="8"/>
                    <a:pt x="111" y="9"/>
                  </a:cubicBezTo>
                  <a:close/>
                  <a:moveTo>
                    <a:pt x="7" y="198"/>
                  </a:moveTo>
                  <a:lnTo>
                    <a:pt x="7" y="199"/>
                  </a:lnTo>
                  <a:lnTo>
                    <a:pt x="7" y="199"/>
                  </a:lnTo>
                  <a:lnTo>
                    <a:pt x="7" y="200"/>
                  </a:lnTo>
                  <a:lnTo>
                    <a:pt x="7" y="198"/>
                  </a:lnTo>
                  <a:close/>
                  <a:moveTo>
                    <a:pt x="36" y="2"/>
                  </a:moveTo>
                  <a:cubicBezTo>
                    <a:pt x="36" y="2"/>
                    <a:pt x="36" y="2"/>
                    <a:pt x="37" y="2"/>
                  </a:cubicBezTo>
                  <a:cubicBezTo>
                    <a:pt x="37" y="2"/>
                    <a:pt x="37" y="2"/>
                    <a:pt x="37" y="1"/>
                  </a:cubicBezTo>
                  <a:cubicBezTo>
                    <a:pt x="37" y="1"/>
                    <a:pt x="36" y="1"/>
                    <a:pt x="36" y="1"/>
                  </a:cubicBezTo>
                  <a:cubicBezTo>
                    <a:pt x="36" y="2"/>
                    <a:pt x="36" y="2"/>
                    <a:pt x="36" y="2"/>
                  </a:cubicBezTo>
                  <a:close/>
                  <a:moveTo>
                    <a:pt x="3" y="2"/>
                  </a:moveTo>
                  <a:cubicBezTo>
                    <a:pt x="3" y="3"/>
                    <a:pt x="4" y="3"/>
                    <a:pt x="4" y="3"/>
                  </a:cubicBezTo>
                  <a:cubicBezTo>
                    <a:pt x="4" y="3"/>
                    <a:pt x="4" y="3"/>
                    <a:pt x="4" y="2"/>
                  </a:cubicBezTo>
                  <a:cubicBezTo>
                    <a:pt x="4" y="2"/>
                    <a:pt x="4" y="2"/>
                    <a:pt x="4" y="2"/>
                  </a:cubicBezTo>
                  <a:cubicBezTo>
                    <a:pt x="4" y="2"/>
                    <a:pt x="3" y="2"/>
                    <a:pt x="3" y="2"/>
                  </a:cubicBezTo>
                  <a:close/>
                  <a:moveTo>
                    <a:pt x="24" y="3"/>
                  </a:moveTo>
                  <a:cubicBezTo>
                    <a:pt x="24" y="4"/>
                    <a:pt x="24" y="4"/>
                    <a:pt x="24" y="4"/>
                  </a:cubicBezTo>
                  <a:cubicBezTo>
                    <a:pt x="24" y="4"/>
                    <a:pt x="24" y="4"/>
                    <a:pt x="24" y="3"/>
                  </a:cubicBezTo>
                  <a:cubicBezTo>
                    <a:pt x="24" y="3"/>
                    <a:pt x="24" y="3"/>
                    <a:pt x="24" y="3"/>
                  </a:cubicBezTo>
                  <a:cubicBezTo>
                    <a:pt x="24" y="3"/>
                    <a:pt x="24" y="3"/>
                    <a:pt x="24" y="3"/>
                  </a:cubicBezTo>
                  <a:close/>
                  <a:moveTo>
                    <a:pt x="5" y="4"/>
                  </a:moveTo>
                  <a:cubicBezTo>
                    <a:pt x="5" y="4"/>
                    <a:pt x="5" y="4"/>
                    <a:pt x="5" y="5"/>
                  </a:cubicBezTo>
                  <a:cubicBezTo>
                    <a:pt x="5" y="5"/>
                    <a:pt x="6" y="5"/>
                    <a:pt x="6" y="5"/>
                  </a:cubicBezTo>
                  <a:cubicBezTo>
                    <a:pt x="6" y="4"/>
                    <a:pt x="6" y="4"/>
                    <a:pt x="6" y="4"/>
                  </a:cubicBezTo>
                  <a:cubicBezTo>
                    <a:pt x="6" y="3"/>
                    <a:pt x="5" y="3"/>
                    <a:pt x="5" y="3"/>
                  </a:cubicBezTo>
                  <a:lnTo>
                    <a:pt x="5" y="4"/>
                  </a:lnTo>
                  <a:close/>
                  <a:moveTo>
                    <a:pt x="92" y="4"/>
                  </a:moveTo>
                  <a:cubicBezTo>
                    <a:pt x="92" y="5"/>
                    <a:pt x="92" y="5"/>
                    <a:pt x="92" y="5"/>
                  </a:cubicBezTo>
                  <a:cubicBezTo>
                    <a:pt x="92" y="5"/>
                    <a:pt x="93" y="5"/>
                    <a:pt x="93" y="4"/>
                  </a:cubicBezTo>
                  <a:cubicBezTo>
                    <a:pt x="93" y="4"/>
                    <a:pt x="92" y="4"/>
                    <a:pt x="92" y="4"/>
                  </a:cubicBezTo>
                  <a:cubicBezTo>
                    <a:pt x="92" y="4"/>
                    <a:pt x="92" y="4"/>
                    <a:pt x="92" y="4"/>
                  </a:cubicBezTo>
                  <a:close/>
                  <a:moveTo>
                    <a:pt x="95" y="4"/>
                  </a:moveTo>
                  <a:cubicBezTo>
                    <a:pt x="94" y="4"/>
                    <a:pt x="94" y="4"/>
                    <a:pt x="94" y="4"/>
                  </a:cubicBezTo>
                  <a:cubicBezTo>
                    <a:pt x="94" y="5"/>
                    <a:pt x="93" y="5"/>
                    <a:pt x="93" y="5"/>
                  </a:cubicBezTo>
                  <a:cubicBezTo>
                    <a:pt x="93" y="5"/>
                    <a:pt x="93" y="6"/>
                    <a:pt x="94" y="6"/>
                  </a:cubicBezTo>
                  <a:cubicBezTo>
                    <a:pt x="94" y="6"/>
                    <a:pt x="94" y="6"/>
                    <a:pt x="94" y="6"/>
                  </a:cubicBezTo>
                  <a:cubicBezTo>
                    <a:pt x="94" y="6"/>
                    <a:pt x="94" y="5"/>
                    <a:pt x="95" y="5"/>
                  </a:cubicBezTo>
                  <a:cubicBezTo>
                    <a:pt x="95" y="5"/>
                    <a:pt x="95" y="5"/>
                    <a:pt x="95" y="4"/>
                  </a:cubicBezTo>
                  <a:close/>
                  <a:moveTo>
                    <a:pt x="96" y="4"/>
                  </a:moveTo>
                  <a:cubicBezTo>
                    <a:pt x="96" y="5"/>
                    <a:pt x="96" y="5"/>
                    <a:pt x="96" y="5"/>
                  </a:cubicBezTo>
                  <a:cubicBezTo>
                    <a:pt x="96" y="5"/>
                    <a:pt x="96" y="5"/>
                    <a:pt x="96" y="5"/>
                  </a:cubicBezTo>
                  <a:cubicBezTo>
                    <a:pt x="96" y="5"/>
                    <a:pt x="96" y="6"/>
                    <a:pt x="97" y="6"/>
                  </a:cubicBezTo>
                  <a:cubicBezTo>
                    <a:pt x="97" y="6"/>
                    <a:pt x="97" y="6"/>
                    <a:pt x="97" y="6"/>
                  </a:cubicBezTo>
                  <a:cubicBezTo>
                    <a:pt x="97" y="5"/>
                    <a:pt x="97" y="5"/>
                    <a:pt x="96" y="4"/>
                  </a:cubicBezTo>
                  <a:close/>
                  <a:moveTo>
                    <a:pt x="45" y="6"/>
                  </a:moveTo>
                  <a:cubicBezTo>
                    <a:pt x="46" y="6"/>
                    <a:pt x="46" y="6"/>
                    <a:pt x="46" y="6"/>
                  </a:cubicBezTo>
                  <a:cubicBezTo>
                    <a:pt x="46" y="6"/>
                    <a:pt x="46" y="6"/>
                    <a:pt x="46" y="6"/>
                  </a:cubicBezTo>
                  <a:cubicBezTo>
                    <a:pt x="46" y="6"/>
                    <a:pt x="46" y="6"/>
                    <a:pt x="46" y="5"/>
                  </a:cubicBezTo>
                  <a:cubicBezTo>
                    <a:pt x="46" y="5"/>
                    <a:pt x="45" y="6"/>
                    <a:pt x="45" y="6"/>
                  </a:cubicBezTo>
                  <a:close/>
                  <a:moveTo>
                    <a:pt x="5" y="6"/>
                  </a:moveTo>
                  <a:cubicBezTo>
                    <a:pt x="5" y="6"/>
                    <a:pt x="5" y="6"/>
                    <a:pt x="5" y="6"/>
                  </a:cubicBezTo>
                  <a:cubicBezTo>
                    <a:pt x="4" y="6"/>
                    <a:pt x="4" y="6"/>
                    <a:pt x="4" y="7"/>
                  </a:cubicBezTo>
                  <a:cubicBezTo>
                    <a:pt x="4" y="7"/>
                    <a:pt x="4" y="7"/>
                    <a:pt x="5" y="7"/>
                  </a:cubicBezTo>
                  <a:cubicBezTo>
                    <a:pt x="5" y="7"/>
                    <a:pt x="5" y="7"/>
                    <a:pt x="5" y="6"/>
                  </a:cubicBezTo>
                  <a:close/>
                  <a:moveTo>
                    <a:pt x="95" y="6"/>
                  </a:moveTo>
                  <a:cubicBezTo>
                    <a:pt x="95" y="7"/>
                    <a:pt x="96" y="7"/>
                    <a:pt x="96" y="7"/>
                  </a:cubicBezTo>
                  <a:cubicBezTo>
                    <a:pt x="96" y="7"/>
                    <a:pt x="96" y="7"/>
                    <a:pt x="96" y="6"/>
                  </a:cubicBezTo>
                  <a:cubicBezTo>
                    <a:pt x="96" y="6"/>
                    <a:pt x="96" y="6"/>
                    <a:pt x="96" y="6"/>
                  </a:cubicBezTo>
                  <a:cubicBezTo>
                    <a:pt x="96" y="6"/>
                    <a:pt x="95" y="6"/>
                    <a:pt x="95" y="6"/>
                  </a:cubicBezTo>
                  <a:close/>
                  <a:moveTo>
                    <a:pt x="36" y="6"/>
                  </a:moveTo>
                  <a:cubicBezTo>
                    <a:pt x="35" y="8"/>
                    <a:pt x="35" y="9"/>
                    <a:pt x="36" y="11"/>
                  </a:cubicBezTo>
                  <a:cubicBezTo>
                    <a:pt x="36" y="10"/>
                    <a:pt x="37" y="9"/>
                    <a:pt x="39" y="9"/>
                  </a:cubicBezTo>
                  <a:cubicBezTo>
                    <a:pt x="39" y="9"/>
                    <a:pt x="39" y="8"/>
                    <a:pt x="38" y="7"/>
                  </a:cubicBezTo>
                  <a:cubicBezTo>
                    <a:pt x="38" y="7"/>
                    <a:pt x="37" y="6"/>
                    <a:pt x="36" y="6"/>
                  </a:cubicBezTo>
                  <a:close/>
                  <a:moveTo>
                    <a:pt x="120" y="6"/>
                  </a:moveTo>
                  <a:cubicBezTo>
                    <a:pt x="120" y="6"/>
                    <a:pt x="119" y="7"/>
                    <a:pt x="119" y="7"/>
                  </a:cubicBezTo>
                  <a:cubicBezTo>
                    <a:pt x="118" y="8"/>
                    <a:pt x="118" y="8"/>
                    <a:pt x="117" y="9"/>
                  </a:cubicBezTo>
                  <a:cubicBezTo>
                    <a:pt x="117" y="9"/>
                    <a:pt x="117" y="9"/>
                    <a:pt x="116" y="9"/>
                  </a:cubicBezTo>
                  <a:cubicBezTo>
                    <a:pt x="116" y="9"/>
                    <a:pt x="116" y="9"/>
                    <a:pt x="116" y="9"/>
                  </a:cubicBezTo>
                  <a:cubicBezTo>
                    <a:pt x="117" y="9"/>
                    <a:pt x="117" y="9"/>
                    <a:pt x="118" y="10"/>
                  </a:cubicBezTo>
                  <a:cubicBezTo>
                    <a:pt x="119" y="10"/>
                    <a:pt x="120" y="10"/>
                    <a:pt x="120" y="9"/>
                  </a:cubicBezTo>
                  <a:cubicBezTo>
                    <a:pt x="120" y="11"/>
                    <a:pt x="121" y="11"/>
                    <a:pt x="122" y="11"/>
                  </a:cubicBezTo>
                  <a:cubicBezTo>
                    <a:pt x="122" y="11"/>
                    <a:pt x="123" y="10"/>
                    <a:pt x="122" y="10"/>
                  </a:cubicBezTo>
                  <a:cubicBezTo>
                    <a:pt x="122" y="9"/>
                    <a:pt x="122" y="9"/>
                    <a:pt x="123" y="8"/>
                  </a:cubicBezTo>
                  <a:cubicBezTo>
                    <a:pt x="122" y="8"/>
                    <a:pt x="121" y="8"/>
                    <a:pt x="121" y="8"/>
                  </a:cubicBezTo>
                  <a:cubicBezTo>
                    <a:pt x="120" y="8"/>
                    <a:pt x="120" y="8"/>
                    <a:pt x="120" y="6"/>
                  </a:cubicBezTo>
                  <a:close/>
                  <a:moveTo>
                    <a:pt x="80" y="9"/>
                  </a:moveTo>
                  <a:lnTo>
                    <a:pt x="81" y="9"/>
                  </a:lnTo>
                  <a:lnTo>
                    <a:pt x="81" y="8"/>
                  </a:lnTo>
                  <a:lnTo>
                    <a:pt x="80" y="8"/>
                  </a:lnTo>
                  <a:lnTo>
                    <a:pt x="80" y="9"/>
                  </a:lnTo>
                  <a:close/>
                  <a:moveTo>
                    <a:pt x="90" y="8"/>
                  </a:moveTo>
                  <a:cubicBezTo>
                    <a:pt x="90" y="8"/>
                    <a:pt x="90" y="8"/>
                    <a:pt x="90" y="9"/>
                  </a:cubicBezTo>
                  <a:cubicBezTo>
                    <a:pt x="91" y="9"/>
                    <a:pt x="91" y="8"/>
                    <a:pt x="91" y="8"/>
                  </a:cubicBezTo>
                  <a:cubicBezTo>
                    <a:pt x="91" y="8"/>
                    <a:pt x="90" y="8"/>
                    <a:pt x="90" y="8"/>
                  </a:cubicBezTo>
                  <a:cubicBezTo>
                    <a:pt x="90" y="8"/>
                    <a:pt x="90" y="8"/>
                    <a:pt x="90" y="8"/>
                  </a:cubicBezTo>
                  <a:close/>
                  <a:moveTo>
                    <a:pt x="35" y="8"/>
                  </a:moveTo>
                  <a:cubicBezTo>
                    <a:pt x="35" y="8"/>
                    <a:pt x="34" y="8"/>
                    <a:pt x="34" y="8"/>
                  </a:cubicBezTo>
                  <a:cubicBezTo>
                    <a:pt x="34" y="8"/>
                    <a:pt x="33" y="8"/>
                    <a:pt x="34" y="9"/>
                  </a:cubicBezTo>
                  <a:cubicBezTo>
                    <a:pt x="34" y="9"/>
                    <a:pt x="35" y="9"/>
                    <a:pt x="35" y="8"/>
                  </a:cubicBezTo>
                  <a:close/>
                  <a:moveTo>
                    <a:pt x="7" y="10"/>
                  </a:moveTo>
                  <a:cubicBezTo>
                    <a:pt x="7" y="10"/>
                    <a:pt x="8" y="10"/>
                    <a:pt x="8" y="10"/>
                  </a:cubicBezTo>
                  <a:cubicBezTo>
                    <a:pt x="8" y="10"/>
                    <a:pt x="8" y="10"/>
                    <a:pt x="8" y="9"/>
                  </a:cubicBezTo>
                  <a:cubicBezTo>
                    <a:pt x="8" y="9"/>
                    <a:pt x="8" y="9"/>
                    <a:pt x="8" y="10"/>
                  </a:cubicBezTo>
                  <a:cubicBezTo>
                    <a:pt x="7" y="10"/>
                    <a:pt x="7" y="10"/>
                    <a:pt x="7" y="10"/>
                  </a:cubicBezTo>
                  <a:close/>
                  <a:moveTo>
                    <a:pt x="112" y="10"/>
                  </a:moveTo>
                  <a:cubicBezTo>
                    <a:pt x="112" y="10"/>
                    <a:pt x="113" y="11"/>
                    <a:pt x="113" y="11"/>
                  </a:cubicBezTo>
                  <a:cubicBezTo>
                    <a:pt x="113" y="11"/>
                    <a:pt x="113" y="11"/>
                    <a:pt x="113" y="11"/>
                  </a:cubicBezTo>
                  <a:cubicBezTo>
                    <a:pt x="113" y="11"/>
                    <a:pt x="113" y="10"/>
                    <a:pt x="113" y="10"/>
                  </a:cubicBezTo>
                  <a:cubicBezTo>
                    <a:pt x="113" y="9"/>
                    <a:pt x="113" y="9"/>
                    <a:pt x="112" y="9"/>
                  </a:cubicBezTo>
                  <a:lnTo>
                    <a:pt x="112" y="10"/>
                  </a:lnTo>
                  <a:close/>
                  <a:moveTo>
                    <a:pt x="39" y="11"/>
                  </a:moveTo>
                  <a:cubicBezTo>
                    <a:pt x="39" y="11"/>
                    <a:pt x="39" y="11"/>
                    <a:pt x="40" y="10"/>
                  </a:cubicBezTo>
                  <a:cubicBezTo>
                    <a:pt x="40" y="10"/>
                    <a:pt x="40" y="10"/>
                    <a:pt x="40" y="10"/>
                  </a:cubicBezTo>
                  <a:cubicBezTo>
                    <a:pt x="40" y="10"/>
                    <a:pt x="39" y="10"/>
                    <a:pt x="39" y="10"/>
                  </a:cubicBezTo>
                  <a:cubicBezTo>
                    <a:pt x="39" y="10"/>
                    <a:pt x="39" y="10"/>
                    <a:pt x="39" y="11"/>
                  </a:cubicBezTo>
                  <a:close/>
                  <a:moveTo>
                    <a:pt x="7" y="11"/>
                  </a:moveTo>
                  <a:cubicBezTo>
                    <a:pt x="6" y="11"/>
                    <a:pt x="6" y="11"/>
                    <a:pt x="6" y="11"/>
                  </a:cubicBezTo>
                  <a:lnTo>
                    <a:pt x="6" y="12"/>
                  </a:lnTo>
                  <a:cubicBezTo>
                    <a:pt x="6" y="12"/>
                    <a:pt x="7" y="12"/>
                    <a:pt x="7" y="12"/>
                  </a:cubicBezTo>
                  <a:cubicBezTo>
                    <a:pt x="7" y="12"/>
                    <a:pt x="7" y="12"/>
                    <a:pt x="7" y="12"/>
                  </a:cubicBezTo>
                  <a:cubicBezTo>
                    <a:pt x="7" y="11"/>
                    <a:pt x="7" y="11"/>
                    <a:pt x="7" y="11"/>
                  </a:cubicBezTo>
                  <a:cubicBezTo>
                    <a:pt x="7" y="11"/>
                    <a:pt x="7" y="10"/>
                    <a:pt x="7" y="10"/>
                  </a:cubicBezTo>
                  <a:lnTo>
                    <a:pt x="7" y="11"/>
                  </a:lnTo>
                  <a:close/>
                  <a:moveTo>
                    <a:pt x="38" y="14"/>
                  </a:moveTo>
                  <a:cubicBezTo>
                    <a:pt x="37" y="14"/>
                    <a:pt x="37" y="14"/>
                    <a:pt x="37" y="13"/>
                  </a:cubicBezTo>
                  <a:cubicBezTo>
                    <a:pt x="36" y="13"/>
                    <a:pt x="36" y="12"/>
                    <a:pt x="36" y="12"/>
                  </a:cubicBezTo>
                  <a:cubicBezTo>
                    <a:pt x="36" y="11"/>
                    <a:pt x="35" y="11"/>
                    <a:pt x="35" y="11"/>
                  </a:cubicBezTo>
                  <a:cubicBezTo>
                    <a:pt x="35" y="11"/>
                    <a:pt x="34" y="11"/>
                    <a:pt x="34" y="12"/>
                  </a:cubicBezTo>
                  <a:cubicBezTo>
                    <a:pt x="35" y="12"/>
                    <a:pt x="35" y="12"/>
                    <a:pt x="35" y="12"/>
                  </a:cubicBezTo>
                  <a:cubicBezTo>
                    <a:pt x="35" y="13"/>
                    <a:pt x="36" y="13"/>
                    <a:pt x="36" y="14"/>
                  </a:cubicBezTo>
                  <a:cubicBezTo>
                    <a:pt x="36" y="14"/>
                    <a:pt x="36" y="14"/>
                    <a:pt x="37" y="15"/>
                  </a:cubicBezTo>
                  <a:cubicBezTo>
                    <a:pt x="37" y="15"/>
                    <a:pt x="37" y="15"/>
                    <a:pt x="38" y="14"/>
                  </a:cubicBezTo>
                  <a:close/>
                  <a:moveTo>
                    <a:pt x="38" y="12"/>
                  </a:moveTo>
                  <a:cubicBezTo>
                    <a:pt x="38" y="12"/>
                    <a:pt x="38" y="12"/>
                    <a:pt x="38" y="12"/>
                  </a:cubicBezTo>
                  <a:cubicBezTo>
                    <a:pt x="38" y="11"/>
                    <a:pt x="38" y="11"/>
                    <a:pt x="38" y="11"/>
                  </a:cubicBezTo>
                  <a:cubicBezTo>
                    <a:pt x="38" y="11"/>
                    <a:pt x="38" y="11"/>
                    <a:pt x="38" y="11"/>
                  </a:cubicBezTo>
                  <a:cubicBezTo>
                    <a:pt x="38" y="11"/>
                    <a:pt x="37" y="11"/>
                    <a:pt x="38" y="12"/>
                  </a:cubicBezTo>
                  <a:close/>
                  <a:moveTo>
                    <a:pt x="48" y="12"/>
                  </a:moveTo>
                  <a:cubicBezTo>
                    <a:pt x="48" y="12"/>
                    <a:pt x="48" y="12"/>
                    <a:pt x="48" y="12"/>
                  </a:cubicBezTo>
                  <a:cubicBezTo>
                    <a:pt x="49" y="13"/>
                    <a:pt x="49" y="12"/>
                    <a:pt x="49" y="12"/>
                  </a:cubicBezTo>
                  <a:cubicBezTo>
                    <a:pt x="49" y="12"/>
                    <a:pt x="49" y="12"/>
                    <a:pt x="48" y="12"/>
                  </a:cubicBezTo>
                  <a:cubicBezTo>
                    <a:pt x="48" y="12"/>
                    <a:pt x="48" y="12"/>
                    <a:pt x="48" y="12"/>
                  </a:cubicBezTo>
                  <a:close/>
                  <a:moveTo>
                    <a:pt x="91" y="12"/>
                  </a:moveTo>
                  <a:cubicBezTo>
                    <a:pt x="90" y="12"/>
                    <a:pt x="90" y="12"/>
                    <a:pt x="90" y="14"/>
                  </a:cubicBezTo>
                  <a:cubicBezTo>
                    <a:pt x="91" y="14"/>
                    <a:pt x="91" y="14"/>
                    <a:pt x="91" y="13"/>
                  </a:cubicBezTo>
                  <a:cubicBezTo>
                    <a:pt x="92" y="13"/>
                    <a:pt x="92" y="12"/>
                    <a:pt x="91" y="12"/>
                  </a:cubicBezTo>
                  <a:close/>
                  <a:moveTo>
                    <a:pt x="93" y="13"/>
                  </a:moveTo>
                  <a:cubicBezTo>
                    <a:pt x="93" y="13"/>
                    <a:pt x="93" y="14"/>
                    <a:pt x="93" y="14"/>
                  </a:cubicBezTo>
                  <a:cubicBezTo>
                    <a:pt x="94" y="14"/>
                    <a:pt x="94" y="14"/>
                    <a:pt x="94" y="15"/>
                  </a:cubicBezTo>
                  <a:cubicBezTo>
                    <a:pt x="95" y="13"/>
                    <a:pt x="94" y="12"/>
                    <a:pt x="93" y="13"/>
                  </a:cubicBezTo>
                  <a:close/>
                  <a:moveTo>
                    <a:pt x="50" y="15"/>
                  </a:moveTo>
                  <a:cubicBezTo>
                    <a:pt x="50" y="15"/>
                    <a:pt x="50" y="15"/>
                    <a:pt x="50" y="15"/>
                  </a:cubicBezTo>
                  <a:cubicBezTo>
                    <a:pt x="51" y="15"/>
                    <a:pt x="51" y="15"/>
                    <a:pt x="50" y="15"/>
                  </a:cubicBezTo>
                  <a:cubicBezTo>
                    <a:pt x="50" y="15"/>
                    <a:pt x="50" y="15"/>
                    <a:pt x="50" y="15"/>
                  </a:cubicBezTo>
                  <a:cubicBezTo>
                    <a:pt x="50" y="15"/>
                    <a:pt x="50" y="15"/>
                    <a:pt x="50" y="15"/>
                  </a:cubicBezTo>
                  <a:close/>
                  <a:moveTo>
                    <a:pt x="44" y="17"/>
                  </a:moveTo>
                  <a:cubicBezTo>
                    <a:pt x="45" y="18"/>
                    <a:pt x="45" y="18"/>
                    <a:pt x="46" y="18"/>
                  </a:cubicBezTo>
                  <a:cubicBezTo>
                    <a:pt x="46" y="18"/>
                    <a:pt x="46" y="17"/>
                    <a:pt x="46" y="17"/>
                  </a:cubicBezTo>
                  <a:cubicBezTo>
                    <a:pt x="46" y="17"/>
                    <a:pt x="45" y="17"/>
                    <a:pt x="45" y="17"/>
                  </a:cubicBezTo>
                  <a:cubicBezTo>
                    <a:pt x="45" y="17"/>
                    <a:pt x="44" y="17"/>
                    <a:pt x="44" y="17"/>
                  </a:cubicBezTo>
                  <a:close/>
                  <a:moveTo>
                    <a:pt x="80" y="19"/>
                  </a:moveTo>
                  <a:cubicBezTo>
                    <a:pt x="80" y="19"/>
                    <a:pt x="80" y="19"/>
                    <a:pt x="80" y="20"/>
                  </a:cubicBezTo>
                  <a:cubicBezTo>
                    <a:pt x="80" y="20"/>
                    <a:pt x="81" y="19"/>
                    <a:pt x="81" y="19"/>
                  </a:cubicBezTo>
                  <a:cubicBezTo>
                    <a:pt x="81" y="19"/>
                    <a:pt x="81" y="19"/>
                    <a:pt x="80" y="19"/>
                  </a:cubicBezTo>
                  <a:cubicBezTo>
                    <a:pt x="80" y="19"/>
                    <a:pt x="80" y="19"/>
                    <a:pt x="80" y="19"/>
                  </a:cubicBezTo>
                  <a:close/>
                  <a:moveTo>
                    <a:pt x="97" y="37"/>
                  </a:moveTo>
                  <a:cubicBezTo>
                    <a:pt x="97" y="38"/>
                    <a:pt x="97" y="38"/>
                    <a:pt x="97" y="39"/>
                  </a:cubicBezTo>
                  <a:cubicBezTo>
                    <a:pt x="97" y="40"/>
                    <a:pt x="96" y="40"/>
                    <a:pt x="95" y="39"/>
                  </a:cubicBezTo>
                  <a:cubicBezTo>
                    <a:pt x="95" y="41"/>
                    <a:pt x="96" y="42"/>
                    <a:pt x="98" y="42"/>
                  </a:cubicBezTo>
                  <a:cubicBezTo>
                    <a:pt x="97" y="42"/>
                    <a:pt x="97" y="41"/>
                    <a:pt x="97" y="41"/>
                  </a:cubicBezTo>
                  <a:cubicBezTo>
                    <a:pt x="98" y="40"/>
                    <a:pt x="98" y="40"/>
                    <a:pt x="98" y="39"/>
                  </a:cubicBezTo>
                  <a:cubicBezTo>
                    <a:pt x="98" y="39"/>
                    <a:pt x="98" y="38"/>
                    <a:pt x="98" y="38"/>
                  </a:cubicBezTo>
                  <a:cubicBezTo>
                    <a:pt x="98" y="38"/>
                    <a:pt x="98" y="37"/>
                    <a:pt x="97" y="37"/>
                  </a:cubicBezTo>
                  <a:close/>
                  <a:moveTo>
                    <a:pt x="104" y="42"/>
                  </a:moveTo>
                  <a:cubicBezTo>
                    <a:pt x="104" y="42"/>
                    <a:pt x="104" y="42"/>
                    <a:pt x="104" y="42"/>
                  </a:cubicBezTo>
                  <a:cubicBezTo>
                    <a:pt x="104" y="42"/>
                    <a:pt x="104" y="42"/>
                    <a:pt x="104" y="41"/>
                  </a:cubicBezTo>
                  <a:cubicBezTo>
                    <a:pt x="104" y="41"/>
                    <a:pt x="104" y="41"/>
                    <a:pt x="104" y="42"/>
                  </a:cubicBezTo>
                  <a:cubicBezTo>
                    <a:pt x="103" y="42"/>
                    <a:pt x="103" y="42"/>
                    <a:pt x="104" y="42"/>
                  </a:cubicBezTo>
                  <a:close/>
                  <a:moveTo>
                    <a:pt x="30" y="43"/>
                  </a:moveTo>
                  <a:cubicBezTo>
                    <a:pt x="30" y="43"/>
                    <a:pt x="30" y="43"/>
                    <a:pt x="30" y="43"/>
                  </a:cubicBezTo>
                  <a:cubicBezTo>
                    <a:pt x="30" y="42"/>
                    <a:pt x="30" y="42"/>
                    <a:pt x="30" y="42"/>
                  </a:cubicBezTo>
                  <a:cubicBezTo>
                    <a:pt x="30" y="42"/>
                    <a:pt x="30" y="42"/>
                    <a:pt x="30" y="42"/>
                  </a:cubicBezTo>
                  <a:cubicBezTo>
                    <a:pt x="29" y="42"/>
                    <a:pt x="29" y="42"/>
                    <a:pt x="30" y="43"/>
                  </a:cubicBezTo>
                  <a:close/>
                  <a:moveTo>
                    <a:pt x="96" y="42"/>
                  </a:moveTo>
                  <a:cubicBezTo>
                    <a:pt x="96" y="42"/>
                    <a:pt x="95" y="42"/>
                    <a:pt x="95" y="43"/>
                  </a:cubicBezTo>
                  <a:cubicBezTo>
                    <a:pt x="95" y="43"/>
                    <a:pt x="95" y="44"/>
                    <a:pt x="94" y="44"/>
                  </a:cubicBezTo>
                  <a:cubicBezTo>
                    <a:pt x="94" y="45"/>
                    <a:pt x="94" y="45"/>
                    <a:pt x="94" y="46"/>
                  </a:cubicBezTo>
                  <a:cubicBezTo>
                    <a:pt x="94" y="46"/>
                    <a:pt x="95" y="46"/>
                    <a:pt x="95" y="47"/>
                  </a:cubicBezTo>
                  <a:cubicBezTo>
                    <a:pt x="95" y="46"/>
                    <a:pt x="95" y="45"/>
                    <a:pt x="95" y="45"/>
                  </a:cubicBezTo>
                  <a:cubicBezTo>
                    <a:pt x="95" y="44"/>
                    <a:pt x="96" y="43"/>
                    <a:pt x="96" y="42"/>
                  </a:cubicBezTo>
                  <a:close/>
                  <a:moveTo>
                    <a:pt x="89" y="43"/>
                  </a:moveTo>
                  <a:cubicBezTo>
                    <a:pt x="89" y="43"/>
                    <a:pt x="90" y="43"/>
                    <a:pt x="90" y="43"/>
                  </a:cubicBezTo>
                  <a:cubicBezTo>
                    <a:pt x="90" y="43"/>
                    <a:pt x="90" y="43"/>
                    <a:pt x="90" y="43"/>
                  </a:cubicBezTo>
                  <a:cubicBezTo>
                    <a:pt x="90" y="43"/>
                    <a:pt x="90" y="43"/>
                    <a:pt x="89" y="43"/>
                  </a:cubicBezTo>
                  <a:cubicBezTo>
                    <a:pt x="89" y="43"/>
                    <a:pt x="89" y="43"/>
                    <a:pt x="89" y="43"/>
                  </a:cubicBezTo>
                  <a:close/>
                  <a:moveTo>
                    <a:pt x="101" y="43"/>
                  </a:moveTo>
                  <a:cubicBezTo>
                    <a:pt x="100" y="44"/>
                    <a:pt x="100" y="44"/>
                    <a:pt x="100" y="44"/>
                  </a:cubicBezTo>
                  <a:cubicBezTo>
                    <a:pt x="100" y="44"/>
                    <a:pt x="101" y="44"/>
                    <a:pt x="101" y="43"/>
                  </a:cubicBezTo>
                  <a:cubicBezTo>
                    <a:pt x="101" y="43"/>
                    <a:pt x="101" y="43"/>
                    <a:pt x="101" y="43"/>
                  </a:cubicBezTo>
                  <a:cubicBezTo>
                    <a:pt x="101" y="43"/>
                    <a:pt x="101" y="43"/>
                    <a:pt x="101" y="43"/>
                  </a:cubicBezTo>
                  <a:close/>
                  <a:moveTo>
                    <a:pt x="102" y="45"/>
                  </a:moveTo>
                  <a:lnTo>
                    <a:pt x="104" y="45"/>
                  </a:lnTo>
                  <a:cubicBezTo>
                    <a:pt x="104" y="44"/>
                    <a:pt x="104" y="44"/>
                    <a:pt x="102" y="44"/>
                  </a:cubicBezTo>
                  <a:lnTo>
                    <a:pt x="102" y="45"/>
                  </a:lnTo>
                  <a:close/>
                  <a:moveTo>
                    <a:pt x="99" y="45"/>
                  </a:moveTo>
                  <a:cubicBezTo>
                    <a:pt x="99" y="45"/>
                    <a:pt x="99" y="45"/>
                    <a:pt x="99" y="46"/>
                  </a:cubicBezTo>
                  <a:cubicBezTo>
                    <a:pt x="99" y="46"/>
                    <a:pt x="99" y="46"/>
                    <a:pt x="100" y="46"/>
                  </a:cubicBezTo>
                  <a:cubicBezTo>
                    <a:pt x="100" y="46"/>
                    <a:pt x="100" y="46"/>
                    <a:pt x="100" y="46"/>
                  </a:cubicBezTo>
                  <a:cubicBezTo>
                    <a:pt x="100" y="45"/>
                    <a:pt x="100" y="45"/>
                    <a:pt x="99" y="45"/>
                  </a:cubicBezTo>
                  <a:close/>
                  <a:moveTo>
                    <a:pt x="7" y="47"/>
                  </a:moveTo>
                  <a:lnTo>
                    <a:pt x="8" y="47"/>
                  </a:lnTo>
                  <a:cubicBezTo>
                    <a:pt x="8" y="46"/>
                    <a:pt x="8" y="45"/>
                    <a:pt x="7" y="45"/>
                  </a:cubicBezTo>
                  <a:lnTo>
                    <a:pt x="7" y="47"/>
                  </a:lnTo>
                  <a:close/>
                  <a:moveTo>
                    <a:pt x="99" y="48"/>
                  </a:moveTo>
                  <a:cubicBezTo>
                    <a:pt x="100" y="48"/>
                    <a:pt x="101" y="48"/>
                    <a:pt x="101" y="48"/>
                  </a:cubicBezTo>
                  <a:cubicBezTo>
                    <a:pt x="101" y="49"/>
                    <a:pt x="101" y="49"/>
                    <a:pt x="101" y="50"/>
                  </a:cubicBezTo>
                  <a:cubicBezTo>
                    <a:pt x="101" y="50"/>
                    <a:pt x="101" y="51"/>
                    <a:pt x="100" y="51"/>
                  </a:cubicBezTo>
                  <a:cubicBezTo>
                    <a:pt x="100" y="52"/>
                    <a:pt x="101" y="52"/>
                    <a:pt x="101" y="52"/>
                  </a:cubicBezTo>
                  <a:cubicBezTo>
                    <a:pt x="101" y="51"/>
                    <a:pt x="101" y="51"/>
                    <a:pt x="102" y="50"/>
                  </a:cubicBezTo>
                  <a:cubicBezTo>
                    <a:pt x="102" y="50"/>
                    <a:pt x="102" y="49"/>
                    <a:pt x="102" y="47"/>
                  </a:cubicBezTo>
                  <a:cubicBezTo>
                    <a:pt x="101" y="47"/>
                    <a:pt x="101" y="47"/>
                    <a:pt x="100" y="47"/>
                  </a:cubicBezTo>
                  <a:cubicBezTo>
                    <a:pt x="100" y="47"/>
                    <a:pt x="100" y="47"/>
                    <a:pt x="99" y="48"/>
                  </a:cubicBezTo>
                  <a:close/>
                  <a:moveTo>
                    <a:pt x="94" y="49"/>
                  </a:moveTo>
                  <a:cubicBezTo>
                    <a:pt x="94" y="49"/>
                    <a:pt x="94" y="50"/>
                    <a:pt x="94" y="50"/>
                  </a:cubicBezTo>
                  <a:cubicBezTo>
                    <a:pt x="94" y="51"/>
                    <a:pt x="94" y="50"/>
                    <a:pt x="94" y="50"/>
                  </a:cubicBezTo>
                  <a:cubicBezTo>
                    <a:pt x="95" y="50"/>
                    <a:pt x="95" y="50"/>
                    <a:pt x="95" y="50"/>
                  </a:cubicBezTo>
                  <a:cubicBezTo>
                    <a:pt x="95" y="49"/>
                    <a:pt x="95" y="49"/>
                    <a:pt x="95" y="49"/>
                  </a:cubicBezTo>
                  <a:cubicBezTo>
                    <a:pt x="95" y="49"/>
                    <a:pt x="95" y="48"/>
                    <a:pt x="95" y="48"/>
                  </a:cubicBezTo>
                  <a:cubicBezTo>
                    <a:pt x="94" y="48"/>
                    <a:pt x="94" y="48"/>
                    <a:pt x="94" y="49"/>
                  </a:cubicBezTo>
                  <a:close/>
                  <a:moveTo>
                    <a:pt x="81" y="51"/>
                  </a:moveTo>
                  <a:cubicBezTo>
                    <a:pt x="82" y="51"/>
                    <a:pt x="82" y="51"/>
                    <a:pt x="82" y="51"/>
                  </a:cubicBezTo>
                  <a:cubicBezTo>
                    <a:pt x="82" y="50"/>
                    <a:pt x="83" y="50"/>
                    <a:pt x="83" y="49"/>
                  </a:cubicBezTo>
                  <a:lnTo>
                    <a:pt x="81" y="49"/>
                  </a:lnTo>
                  <a:lnTo>
                    <a:pt x="81" y="51"/>
                  </a:lnTo>
                  <a:close/>
                  <a:moveTo>
                    <a:pt x="7" y="50"/>
                  </a:moveTo>
                  <a:cubicBezTo>
                    <a:pt x="7" y="50"/>
                    <a:pt x="7" y="50"/>
                    <a:pt x="7" y="50"/>
                  </a:cubicBezTo>
                  <a:cubicBezTo>
                    <a:pt x="7" y="50"/>
                    <a:pt x="7" y="50"/>
                    <a:pt x="7" y="50"/>
                  </a:cubicBezTo>
                  <a:cubicBezTo>
                    <a:pt x="7" y="50"/>
                    <a:pt x="7" y="50"/>
                    <a:pt x="7" y="50"/>
                  </a:cubicBezTo>
                  <a:cubicBezTo>
                    <a:pt x="6" y="50"/>
                    <a:pt x="6" y="50"/>
                    <a:pt x="7" y="50"/>
                  </a:cubicBezTo>
                  <a:close/>
                  <a:moveTo>
                    <a:pt x="10" y="51"/>
                  </a:moveTo>
                  <a:lnTo>
                    <a:pt x="11" y="51"/>
                  </a:lnTo>
                  <a:lnTo>
                    <a:pt x="11" y="50"/>
                  </a:lnTo>
                  <a:lnTo>
                    <a:pt x="10" y="50"/>
                  </a:lnTo>
                  <a:lnTo>
                    <a:pt x="10" y="51"/>
                  </a:lnTo>
                  <a:close/>
                  <a:moveTo>
                    <a:pt x="92" y="51"/>
                  </a:moveTo>
                  <a:cubicBezTo>
                    <a:pt x="92" y="51"/>
                    <a:pt x="91" y="51"/>
                    <a:pt x="91" y="52"/>
                  </a:cubicBezTo>
                  <a:cubicBezTo>
                    <a:pt x="90" y="52"/>
                    <a:pt x="90" y="52"/>
                    <a:pt x="90" y="53"/>
                  </a:cubicBezTo>
                  <a:cubicBezTo>
                    <a:pt x="91" y="53"/>
                    <a:pt x="91" y="53"/>
                    <a:pt x="92" y="52"/>
                  </a:cubicBezTo>
                  <a:cubicBezTo>
                    <a:pt x="92" y="51"/>
                    <a:pt x="92" y="51"/>
                    <a:pt x="92" y="51"/>
                  </a:cubicBezTo>
                  <a:close/>
                  <a:moveTo>
                    <a:pt x="103" y="53"/>
                  </a:moveTo>
                  <a:cubicBezTo>
                    <a:pt x="103" y="53"/>
                    <a:pt x="103" y="53"/>
                    <a:pt x="103" y="53"/>
                  </a:cubicBezTo>
                  <a:cubicBezTo>
                    <a:pt x="103" y="53"/>
                    <a:pt x="104" y="53"/>
                    <a:pt x="104" y="53"/>
                  </a:cubicBezTo>
                  <a:cubicBezTo>
                    <a:pt x="103" y="53"/>
                    <a:pt x="103" y="53"/>
                    <a:pt x="103" y="53"/>
                  </a:cubicBezTo>
                  <a:cubicBezTo>
                    <a:pt x="103" y="53"/>
                    <a:pt x="103" y="53"/>
                    <a:pt x="103" y="53"/>
                  </a:cubicBezTo>
                  <a:close/>
                  <a:moveTo>
                    <a:pt x="94" y="54"/>
                  </a:moveTo>
                  <a:cubicBezTo>
                    <a:pt x="95" y="54"/>
                    <a:pt x="95" y="54"/>
                    <a:pt x="95" y="55"/>
                  </a:cubicBezTo>
                  <a:cubicBezTo>
                    <a:pt x="95" y="55"/>
                    <a:pt x="95" y="55"/>
                    <a:pt x="95" y="56"/>
                  </a:cubicBezTo>
                  <a:cubicBezTo>
                    <a:pt x="95" y="56"/>
                    <a:pt x="95" y="56"/>
                    <a:pt x="95" y="57"/>
                  </a:cubicBezTo>
                  <a:cubicBezTo>
                    <a:pt x="95" y="57"/>
                    <a:pt x="96" y="57"/>
                    <a:pt x="96" y="57"/>
                  </a:cubicBezTo>
                  <a:cubicBezTo>
                    <a:pt x="96" y="56"/>
                    <a:pt x="96" y="55"/>
                    <a:pt x="96" y="54"/>
                  </a:cubicBezTo>
                  <a:cubicBezTo>
                    <a:pt x="95" y="53"/>
                    <a:pt x="95" y="53"/>
                    <a:pt x="94" y="54"/>
                  </a:cubicBezTo>
                  <a:close/>
                  <a:moveTo>
                    <a:pt x="97" y="55"/>
                  </a:moveTo>
                  <a:cubicBezTo>
                    <a:pt x="98" y="56"/>
                    <a:pt x="98" y="57"/>
                    <a:pt x="98" y="59"/>
                  </a:cubicBezTo>
                  <a:cubicBezTo>
                    <a:pt x="98" y="60"/>
                    <a:pt x="97" y="60"/>
                    <a:pt x="97" y="61"/>
                  </a:cubicBezTo>
                  <a:cubicBezTo>
                    <a:pt x="96" y="61"/>
                    <a:pt x="96" y="62"/>
                    <a:pt x="96" y="63"/>
                  </a:cubicBezTo>
                  <a:cubicBezTo>
                    <a:pt x="97" y="63"/>
                    <a:pt x="98" y="63"/>
                    <a:pt x="98" y="62"/>
                  </a:cubicBezTo>
                  <a:cubicBezTo>
                    <a:pt x="99" y="61"/>
                    <a:pt x="99" y="60"/>
                    <a:pt x="99" y="59"/>
                  </a:cubicBezTo>
                  <a:cubicBezTo>
                    <a:pt x="99" y="58"/>
                    <a:pt x="99" y="57"/>
                    <a:pt x="98" y="56"/>
                  </a:cubicBezTo>
                  <a:cubicBezTo>
                    <a:pt x="98" y="55"/>
                    <a:pt x="97" y="55"/>
                    <a:pt x="97" y="55"/>
                  </a:cubicBezTo>
                  <a:close/>
                  <a:moveTo>
                    <a:pt x="100" y="56"/>
                  </a:moveTo>
                  <a:cubicBezTo>
                    <a:pt x="100" y="57"/>
                    <a:pt x="101" y="57"/>
                    <a:pt x="101" y="58"/>
                  </a:cubicBezTo>
                  <a:cubicBezTo>
                    <a:pt x="101" y="58"/>
                    <a:pt x="101" y="59"/>
                    <a:pt x="101" y="59"/>
                  </a:cubicBezTo>
                  <a:cubicBezTo>
                    <a:pt x="101" y="60"/>
                    <a:pt x="101" y="60"/>
                    <a:pt x="101" y="61"/>
                  </a:cubicBezTo>
                  <a:cubicBezTo>
                    <a:pt x="101" y="61"/>
                    <a:pt x="101" y="62"/>
                    <a:pt x="101" y="62"/>
                  </a:cubicBezTo>
                  <a:cubicBezTo>
                    <a:pt x="102" y="61"/>
                    <a:pt x="103" y="60"/>
                    <a:pt x="103" y="59"/>
                  </a:cubicBezTo>
                  <a:cubicBezTo>
                    <a:pt x="102" y="59"/>
                    <a:pt x="102" y="57"/>
                    <a:pt x="102" y="56"/>
                  </a:cubicBezTo>
                  <a:lnTo>
                    <a:pt x="100" y="56"/>
                  </a:lnTo>
                  <a:close/>
                  <a:moveTo>
                    <a:pt x="95" y="61"/>
                  </a:moveTo>
                  <a:cubicBezTo>
                    <a:pt x="95" y="61"/>
                    <a:pt x="94" y="61"/>
                    <a:pt x="94" y="60"/>
                  </a:cubicBezTo>
                  <a:cubicBezTo>
                    <a:pt x="94" y="60"/>
                    <a:pt x="93" y="60"/>
                    <a:pt x="93" y="59"/>
                  </a:cubicBezTo>
                  <a:cubicBezTo>
                    <a:pt x="93" y="59"/>
                    <a:pt x="92" y="58"/>
                    <a:pt x="92" y="58"/>
                  </a:cubicBezTo>
                  <a:cubicBezTo>
                    <a:pt x="92" y="58"/>
                    <a:pt x="91" y="58"/>
                    <a:pt x="90" y="58"/>
                  </a:cubicBezTo>
                  <a:cubicBezTo>
                    <a:pt x="90" y="58"/>
                    <a:pt x="89" y="59"/>
                    <a:pt x="89" y="60"/>
                  </a:cubicBezTo>
                  <a:cubicBezTo>
                    <a:pt x="89" y="61"/>
                    <a:pt x="88" y="62"/>
                    <a:pt x="89" y="63"/>
                  </a:cubicBezTo>
                  <a:cubicBezTo>
                    <a:pt x="89" y="64"/>
                    <a:pt x="89" y="64"/>
                    <a:pt x="90" y="65"/>
                  </a:cubicBezTo>
                  <a:cubicBezTo>
                    <a:pt x="90" y="66"/>
                    <a:pt x="91" y="66"/>
                    <a:pt x="92" y="66"/>
                  </a:cubicBezTo>
                  <a:cubicBezTo>
                    <a:pt x="92" y="65"/>
                    <a:pt x="92" y="64"/>
                    <a:pt x="91" y="64"/>
                  </a:cubicBezTo>
                  <a:cubicBezTo>
                    <a:pt x="91" y="63"/>
                    <a:pt x="90" y="63"/>
                    <a:pt x="90" y="62"/>
                  </a:cubicBezTo>
                  <a:cubicBezTo>
                    <a:pt x="90" y="61"/>
                    <a:pt x="90" y="61"/>
                    <a:pt x="90" y="60"/>
                  </a:cubicBezTo>
                  <a:cubicBezTo>
                    <a:pt x="90" y="59"/>
                    <a:pt x="91" y="59"/>
                    <a:pt x="92" y="59"/>
                  </a:cubicBezTo>
                  <a:cubicBezTo>
                    <a:pt x="92" y="59"/>
                    <a:pt x="92" y="60"/>
                    <a:pt x="92" y="60"/>
                  </a:cubicBezTo>
                  <a:cubicBezTo>
                    <a:pt x="92" y="61"/>
                    <a:pt x="92" y="61"/>
                    <a:pt x="92" y="62"/>
                  </a:cubicBezTo>
                  <a:cubicBezTo>
                    <a:pt x="92" y="62"/>
                    <a:pt x="92" y="63"/>
                    <a:pt x="93" y="63"/>
                  </a:cubicBezTo>
                  <a:cubicBezTo>
                    <a:pt x="93" y="64"/>
                    <a:pt x="93" y="64"/>
                    <a:pt x="94" y="64"/>
                  </a:cubicBezTo>
                  <a:cubicBezTo>
                    <a:pt x="94" y="63"/>
                    <a:pt x="94" y="63"/>
                    <a:pt x="94" y="62"/>
                  </a:cubicBezTo>
                  <a:cubicBezTo>
                    <a:pt x="95" y="62"/>
                    <a:pt x="95" y="61"/>
                    <a:pt x="95" y="61"/>
                  </a:cubicBezTo>
                  <a:close/>
                  <a:moveTo>
                    <a:pt x="3" y="58"/>
                  </a:moveTo>
                  <a:cubicBezTo>
                    <a:pt x="3" y="59"/>
                    <a:pt x="3" y="59"/>
                    <a:pt x="4" y="59"/>
                  </a:cubicBezTo>
                  <a:cubicBezTo>
                    <a:pt x="4" y="59"/>
                    <a:pt x="4" y="59"/>
                    <a:pt x="4" y="58"/>
                  </a:cubicBezTo>
                  <a:cubicBezTo>
                    <a:pt x="4" y="58"/>
                    <a:pt x="4" y="58"/>
                    <a:pt x="4" y="58"/>
                  </a:cubicBezTo>
                  <a:cubicBezTo>
                    <a:pt x="4" y="58"/>
                    <a:pt x="3" y="58"/>
                    <a:pt x="3" y="58"/>
                  </a:cubicBezTo>
                  <a:close/>
                  <a:moveTo>
                    <a:pt x="95" y="60"/>
                  </a:moveTo>
                  <a:cubicBezTo>
                    <a:pt x="95" y="60"/>
                    <a:pt x="96" y="60"/>
                    <a:pt x="96" y="60"/>
                  </a:cubicBezTo>
                  <a:cubicBezTo>
                    <a:pt x="96" y="60"/>
                    <a:pt x="96" y="60"/>
                    <a:pt x="97" y="60"/>
                  </a:cubicBezTo>
                  <a:cubicBezTo>
                    <a:pt x="96" y="60"/>
                    <a:pt x="96" y="60"/>
                    <a:pt x="96" y="60"/>
                  </a:cubicBezTo>
                  <a:cubicBezTo>
                    <a:pt x="96" y="59"/>
                    <a:pt x="96" y="59"/>
                    <a:pt x="95" y="60"/>
                  </a:cubicBezTo>
                  <a:close/>
                  <a:moveTo>
                    <a:pt x="50" y="62"/>
                  </a:moveTo>
                  <a:cubicBezTo>
                    <a:pt x="50" y="63"/>
                    <a:pt x="51" y="64"/>
                    <a:pt x="52" y="64"/>
                  </a:cubicBezTo>
                  <a:cubicBezTo>
                    <a:pt x="52" y="63"/>
                    <a:pt x="52" y="63"/>
                    <a:pt x="52" y="62"/>
                  </a:cubicBezTo>
                  <a:cubicBezTo>
                    <a:pt x="51" y="62"/>
                    <a:pt x="50" y="62"/>
                    <a:pt x="50" y="62"/>
                  </a:cubicBezTo>
                  <a:close/>
                  <a:moveTo>
                    <a:pt x="101" y="64"/>
                  </a:moveTo>
                  <a:cubicBezTo>
                    <a:pt x="101" y="64"/>
                    <a:pt x="100" y="65"/>
                    <a:pt x="100" y="65"/>
                  </a:cubicBezTo>
                  <a:cubicBezTo>
                    <a:pt x="99" y="65"/>
                    <a:pt x="99" y="65"/>
                    <a:pt x="99" y="66"/>
                  </a:cubicBezTo>
                  <a:cubicBezTo>
                    <a:pt x="100" y="66"/>
                    <a:pt x="100" y="66"/>
                    <a:pt x="100" y="66"/>
                  </a:cubicBezTo>
                  <a:cubicBezTo>
                    <a:pt x="100" y="67"/>
                    <a:pt x="100" y="67"/>
                    <a:pt x="100" y="68"/>
                  </a:cubicBezTo>
                  <a:cubicBezTo>
                    <a:pt x="100" y="68"/>
                    <a:pt x="99" y="69"/>
                    <a:pt x="99" y="70"/>
                  </a:cubicBezTo>
                  <a:cubicBezTo>
                    <a:pt x="99" y="70"/>
                    <a:pt x="99" y="71"/>
                    <a:pt x="100" y="71"/>
                  </a:cubicBezTo>
                  <a:cubicBezTo>
                    <a:pt x="101" y="71"/>
                    <a:pt x="102" y="70"/>
                    <a:pt x="102" y="68"/>
                  </a:cubicBezTo>
                  <a:cubicBezTo>
                    <a:pt x="102" y="68"/>
                    <a:pt x="103" y="68"/>
                    <a:pt x="103" y="68"/>
                  </a:cubicBezTo>
                  <a:cubicBezTo>
                    <a:pt x="104" y="68"/>
                    <a:pt x="104" y="67"/>
                    <a:pt x="103" y="67"/>
                  </a:cubicBezTo>
                  <a:cubicBezTo>
                    <a:pt x="103" y="66"/>
                    <a:pt x="103" y="66"/>
                    <a:pt x="103" y="65"/>
                  </a:cubicBezTo>
                  <a:cubicBezTo>
                    <a:pt x="102" y="64"/>
                    <a:pt x="102" y="64"/>
                    <a:pt x="101" y="64"/>
                  </a:cubicBezTo>
                  <a:close/>
                  <a:moveTo>
                    <a:pt x="104" y="71"/>
                  </a:moveTo>
                  <a:cubicBezTo>
                    <a:pt x="104" y="71"/>
                    <a:pt x="104" y="71"/>
                    <a:pt x="104" y="71"/>
                  </a:cubicBezTo>
                  <a:cubicBezTo>
                    <a:pt x="104" y="71"/>
                    <a:pt x="104" y="71"/>
                    <a:pt x="104" y="71"/>
                  </a:cubicBezTo>
                  <a:cubicBezTo>
                    <a:pt x="104" y="71"/>
                    <a:pt x="104" y="71"/>
                    <a:pt x="104" y="71"/>
                  </a:cubicBezTo>
                  <a:cubicBezTo>
                    <a:pt x="103" y="71"/>
                    <a:pt x="103" y="71"/>
                    <a:pt x="104" y="71"/>
                  </a:cubicBezTo>
                  <a:close/>
                  <a:moveTo>
                    <a:pt x="88" y="73"/>
                  </a:moveTo>
                  <a:cubicBezTo>
                    <a:pt x="87" y="73"/>
                    <a:pt x="87" y="74"/>
                    <a:pt x="87" y="74"/>
                  </a:cubicBezTo>
                  <a:cubicBezTo>
                    <a:pt x="87" y="74"/>
                    <a:pt x="88" y="74"/>
                    <a:pt x="89" y="74"/>
                  </a:cubicBezTo>
                  <a:cubicBezTo>
                    <a:pt x="89" y="73"/>
                    <a:pt x="88" y="73"/>
                    <a:pt x="88" y="73"/>
                  </a:cubicBezTo>
                  <a:close/>
                  <a:moveTo>
                    <a:pt x="18" y="74"/>
                  </a:moveTo>
                  <a:cubicBezTo>
                    <a:pt x="18" y="74"/>
                    <a:pt x="18" y="74"/>
                    <a:pt x="18" y="74"/>
                  </a:cubicBezTo>
                  <a:cubicBezTo>
                    <a:pt x="18" y="74"/>
                    <a:pt x="18" y="73"/>
                    <a:pt x="18" y="73"/>
                  </a:cubicBezTo>
                  <a:cubicBezTo>
                    <a:pt x="18" y="73"/>
                    <a:pt x="18" y="73"/>
                    <a:pt x="18" y="73"/>
                  </a:cubicBezTo>
                  <a:cubicBezTo>
                    <a:pt x="18" y="73"/>
                    <a:pt x="17" y="74"/>
                    <a:pt x="18" y="74"/>
                  </a:cubicBezTo>
                  <a:close/>
                  <a:moveTo>
                    <a:pt x="89" y="75"/>
                  </a:moveTo>
                  <a:cubicBezTo>
                    <a:pt x="90" y="75"/>
                    <a:pt x="90" y="76"/>
                    <a:pt x="90" y="76"/>
                  </a:cubicBezTo>
                  <a:cubicBezTo>
                    <a:pt x="91" y="76"/>
                    <a:pt x="91" y="76"/>
                    <a:pt x="92" y="76"/>
                  </a:cubicBezTo>
                  <a:cubicBezTo>
                    <a:pt x="92" y="76"/>
                    <a:pt x="92" y="75"/>
                    <a:pt x="92" y="75"/>
                  </a:cubicBezTo>
                  <a:cubicBezTo>
                    <a:pt x="92" y="75"/>
                    <a:pt x="91" y="75"/>
                    <a:pt x="91" y="74"/>
                  </a:cubicBezTo>
                  <a:cubicBezTo>
                    <a:pt x="91" y="74"/>
                    <a:pt x="90" y="74"/>
                    <a:pt x="90" y="74"/>
                  </a:cubicBezTo>
                  <a:cubicBezTo>
                    <a:pt x="90" y="74"/>
                    <a:pt x="89" y="75"/>
                    <a:pt x="89" y="75"/>
                  </a:cubicBezTo>
                  <a:close/>
                  <a:moveTo>
                    <a:pt x="38" y="76"/>
                  </a:moveTo>
                  <a:cubicBezTo>
                    <a:pt x="38" y="76"/>
                    <a:pt x="37" y="76"/>
                    <a:pt x="37" y="77"/>
                  </a:cubicBezTo>
                  <a:cubicBezTo>
                    <a:pt x="37" y="77"/>
                    <a:pt x="37" y="77"/>
                    <a:pt x="37" y="78"/>
                  </a:cubicBezTo>
                  <a:cubicBezTo>
                    <a:pt x="38" y="78"/>
                    <a:pt x="39" y="78"/>
                    <a:pt x="39" y="77"/>
                  </a:cubicBezTo>
                  <a:cubicBezTo>
                    <a:pt x="39" y="76"/>
                    <a:pt x="38" y="76"/>
                    <a:pt x="38" y="76"/>
                  </a:cubicBezTo>
                  <a:close/>
                  <a:moveTo>
                    <a:pt x="34" y="81"/>
                  </a:moveTo>
                  <a:lnTo>
                    <a:pt x="35" y="81"/>
                  </a:lnTo>
                  <a:lnTo>
                    <a:pt x="35" y="80"/>
                  </a:lnTo>
                  <a:lnTo>
                    <a:pt x="34" y="80"/>
                  </a:lnTo>
                  <a:lnTo>
                    <a:pt x="34" y="81"/>
                  </a:lnTo>
                  <a:close/>
                  <a:moveTo>
                    <a:pt x="86" y="83"/>
                  </a:moveTo>
                  <a:lnTo>
                    <a:pt x="87" y="83"/>
                  </a:lnTo>
                  <a:lnTo>
                    <a:pt x="87" y="82"/>
                  </a:lnTo>
                  <a:lnTo>
                    <a:pt x="86" y="82"/>
                  </a:lnTo>
                  <a:lnTo>
                    <a:pt x="86" y="83"/>
                  </a:lnTo>
                  <a:close/>
                  <a:moveTo>
                    <a:pt x="30" y="83"/>
                  </a:moveTo>
                  <a:cubicBezTo>
                    <a:pt x="30" y="83"/>
                    <a:pt x="29" y="82"/>
                    <a:pt x="28" y="83"/>
                  </a:cubicBezTo>
                  <a:cubicBezTo>
                    <a:pt x="27" y="83"/>
                    <a:pt x="27" y="83"/>
                    <a:pt x="26" y="84"/>
                  </a:cubicBezTo>
                  <a:cubicBezTo>
                    <a:pt x="26" y="85"/>
                    <a:pt x="26" y="85"/>
                    <a:pt x="26" y="86"/>
                  </a:cubicBezTo>
                  <a:cubicBezTo>
                    <a:pt x="26" y="87"/>
                    <a:pt x="27" y="88"/>
                    <a:pt x="27" y="89"/>
                  </a:cubicBezTo>
                  <a:cubicBezTo>
                    <a:pt x="29" y="88"/>
                    <a:pt x="30" y="88"/>
                    <a:pt x="31" y="87"/>
                  </a:cubicBezTo>
                  <a:cubicBezTo>
                    <a:pt x="31" y="86"/>
                    <a:pt x="31" y="86"/>
                    <a:pt x="31" y="85"/>
                  </a:cubicBezTo>
                  <a:cubicBezTo>
                    <a:pt x="30" y="85"/>
                    <a:pt x="30" y="84"/>
                    <a:pt x="30" y="83"/>
                  </a:cubicBezTo>
                  <a:close/>
                  <a:moveTo>
                    <a:pt x="48" y="83"/>
                  </a:moveTo>
                  <a:cubicBezTo>
                    <a:pt x="48" y="85"/>
                    <a:pt x="48" y="86"/>
                    <a:pt x="49" y="85"/>
                  </a:cubicBezTo>
                  <a:cubicBezTo>
                    <a:pt x="49" y="85"/>
                    <a:pt x="50" y="85"/>
                    <a:pt x="50" y="85"/>
                  </a:cubicBezTo>
                  <a:cubicBezTo>
                    <a:pt x="50" y="84"/>
                    <a:pt x="50" y="84"/>
                    <a:pt x="50" y="83"/>
                  </a:cubicBezTo>
                  <a:lnTo>
                    <a:pt x="48" y="83"/>
                  </a:lnTo>
                  <a:close/>
                  <a:moveTo>
                    <a:pt x="94" y="84"/>
                  </a:moveTo>
                  <a:cubicBezTo>
                    <a:pt x="94" y="84"/>
                    <a:pt x="94" y="84"/>
                    <a:pt x="94" y="84"/>
                  </a:cubicBezTo>
                  <a:cubicBezTo>
                    <a:pt x="95" y="84"/>
                    <a:pt x="95" y="84"/>
                    <a:pt x="94" y="83"/>
                  </a:cubicBezTo>
                  <a:cubicBezTo>
                    <a:pt x="94" y="83"/>
                    <a:pt x="94" y="83"/>
                    <a:pt x="94" y="84"/>
                  </a:cubicBezTo>
                  <a:cubicBezTo>
                    <a:pt x="94" y="84"/>
                    <a:pt x="94" y="84"/>
                    <a:pt x="94" y="84"/>
                  </a:cubicBezTo>
                  <a:close/>
                  <a:moveTo>
                    <a:pt x="39" y="85"/>
                  </a:moveTo>
                  <a:cubicBezTo>
                    <a:pt x="39" y="85"/>
                    <a:pt x="38" y="85"/>
                    <a:pt x="38" y="86"/>
                  </a:cubicBezTo>
                  <a:cubicBezTo>
                    <a:pt x="38" y="86"/>
                    <a:pt x="38" y="86"/>
                    <a:pt x="38" y="86"/>
                  </a:cubicBezTo>
                  <a:cubicBezTo>
                    <a:pt x="38" y="87"/>
                    <a:pt x="38" y="87"/>
                    <a:pt x="38" y="87"/>
                  </a:cubicBezTo>
                  <a:cubicBezTo>
                    <a:pt x="38" y="88"/>
                    <a:pt x="39" y="88"/>
                    <a:pt x="39" y="88"/>
                  </a:cubicBezTo>
                  <a:lnTo>
                    <a:pt x="39" y="85"/>
                  </a:lnTo>
                  <a:close/>
                  <a:moveTo>
                    <a:pt x="32" y="87"/>
                  </a:moveTo>
                  <a:cubicBezTo>
                    <a:pt x="32" y="87"/>
                    <a:pt x="32" y="87"/>
                    <a:pt x="32" y="87"/>
                  </a:cubicBezTo>
                  <a:cubicBezTo>
                    <a:pt x="32" y="87"/>
                    <a:pt x="32" y="87"/>
                    <a:pt x="33" y="87"/>
                  </a:cubicBezTo>
                  <a:cubicBezTo>
                    <a:pt x="33" y="87"/>
                    <a:pt x="32" y="87"/>
                    <a:pt x="32" y="87"/>
                  </a:cubicBezTo>
                  <a:cubicBezTo>
                    <a:pt x="32" y="86"/>
                    <a:pt x="32" y="87"/>
                    <a:pt x="32" y="87"/>
                  </a:cubicBezTo>
                  <a:close/>
                  <a:moveTo>
                    <a:pt x="103" y="87"/>
                  </a:moveTo>
                  <a:cubicBezTo>
                    <a:pt x="103" y="87"/>
                    <a:pt x="103" y="87"/>
                    <a:pt x="103" y="87"/>
                  </a:cubicBezTo>
                  <a:cubicBezTo>
                    <a:pt x="103" y="87"/>
                    <a:pt x="103" y="87"/>
                    <a:pt x="103" y="86"/>
                  </a:cubicBezTo>
                  <a:cubicBezTo>
                    <a:pt x="103" y="86"/>
                    <a:pt x="103" y="86"/>
                    <a:pt x="103" y="87"/>
                  </a:cubicBezTo>
                  <a:cubicBezTo>
                    <a:pt x="102" y="87"/>
                    <a:pt x="102" y="87"/>
                    <a:pt x="103" y="87"/>
                  </a:cubicBezTo>
                  <a:close/>
                  <a:moveTo>
                    <a:pt x="54" y="89"/>
                  </a:moveTo>
                  <a:lnTo>
                    <a:pt x="55" y="89"/>
                  </a:lnTo>
                  <a:lnTo>
                    <a:pt x="55" y="88"/>
                  </a:lnTo>
                  <a:lnTo>
                    <a:pt x="54" y="88"/>
                  </a:lnTo>
                  <a:lnTo>
                    <a:pt x="54" y="89"/>
                  </a:lnTo>
                  <a:close/>
                  <a:moveTo>
                    <a:pt x="30" y="93"/>
                  </a:moveTo>
                  <a:cubicBezTo>
                    <a:pt x="30" y="93"/>
                    <a:pt x="30" y="93"/>
                    <a:pt x="30" y="93"/>
                  </a:cubicBezTo>
                  <a:cubicBezTo>
                    <a:pt x="30" y="93"/>
                    <a:pt x="30" y="93"/>
                    <a:pt x="30" y="93"/>
                  </a:cubicBezTo>
                  <a:cubicBezTo>
                    <a:pt x="30" y="93"/>
                    <a:pt x="30" y="93"/>
                    <a:pt x="30" y="93"/>
                  </a:cubicBezTo>
                  <a:cubicBezTo>
                    <a:pt x="29" y="93"/>
                    <a:pt x="29" y="93"/>
                    <a:pt x="30" y="93"/>
                  </a:cubicBezTo>
                  <a:close/>
                  <a:moveTo>
                    <a:pt x="26" y="97"/>
                  </a:moveTo>
                  <a:lnTo>
                    <a:pt x="27" y="97"/>
                  </a:lnTo>
                  <a:cubicBezTo>
                    <a:pt x="27" y="96"/>
                    <a:pt x="27" y="96"/>
                    <a:pt x="28" y="96"/>
                  </a:cubicBezTo>
                  <a:cubicBezTo>
                    <a:pt x="28" y="96"/>
                    <a:pt x="28" y="96"/>
                    <a:pt x="28" y="96"/>
                  </a:cubicBezTo>
                  <a:cubicBezTo>
                    <a:pt x="28" y="96"/>
                    <a:pt x="27" y="96"/>
                    <a:pt x="27" y="95"/>
                  </a:cubicBezTo>
                  <a:cubicBezTo>
                    <a:pt x="27" y="95"/>
                    <a:pt x="27" y="95"/>
                    <a:pt x="26" y="95"/>
                  </a:cubicBezTo>
                  <a:lnTo>
                    <a:pt x="26" y="97"/>
                  </a:lnTo>
                  <a:close/>
                  <a:moveTo>
                    <a:pt x="97" y="96"/>
                  </a:moveTo>
                  <a:cubicBezTo>
                    <a:pt x="97" y="96"/>
                    <a:pt x="97" y="97"/>
                    <a:pt x="97" y="98"/>
                  </a:cubicBezTo>
                  <a:cubicBezTo>
                    <a:pt x="97" y="99"/>
                    <a:pt x="98" y="99"/>
                    <a:pt x="98" y="99"/>
                  </a:cubicBezTo>
                  <a:cubicBezTo>
                    <a:pt x="98" y="99"/>
                    <a:pt x="99" y="99"/>
                    <a:pt x="99" y="99"/>
                  </a:cubicBezTo>
                  <a:cubicBezTo>
                    <a:pt x="99" y="99"/>
                    <a:pt x="100" y="99"/>
                    <a:pt x="99" y="98"/>
                  </a:cubicBezTo>
                  <a:cubicBezTo>
                    <a:pt x="99" y="98"/>
                    <a:pt x="99" y="97"/>
                    <a:pt x="99" y="97"/>
                  </a:cubicBezTo>
                  <a:cubicBezTo>
                    <a:pt x="98" y="96"/>
                    <a:pt x="98" y="96"/>
                    <a:pt x="97" y="96"/>
                  </a:cubicBezTo>
                  <a:close/>
                  <a:moveTo>
                    <a:pt x="73" y="96"/>
                  </a:moveTo>
                  <a:cubicBezTo>
                    <a:pt x="72" y="97"/>
                    <a:pt x="72" y="98"/>
                    <a:pt x="72" y="99"/>
                  </a:cubicBezTo>
                  <a:cubicBezTo>
                    <a:pt x="72" y="100"/>
                    <a:pt x="72" y="101"/>
                    <a:pt x="72" y="103"/>
                  </a:cubicBezTo>
                  <a:cubicBezTo>
                    <a:pt x="71" y="103"/>
                    <a:pt x="71" y="103"/>
                    <a:pt x="70" y="104"/>
                  </a:cubicBezTo>
                  <a:cubicBezTo>
                    <a:pt x="70" y="105"/>
                    <a:pt x="70" y="105"/>
                    <a:pt x="71" y="105"/>
                  </a:cubicBezTo>
                  <a:cubicBezTo>
                    <a:pt x="71" y="105"/>
                    <a:pt x="71" y="104"/>
                    <a:pt x="72" y="104"/>
                  </a:cubicBezTo>
                  <a:cubicBezTo>
                    <a:pt x="72" y="103"/>
                    <a:pt x="72" y="102"/>
                    <a:pt x="72" y="102"/>
                  </a:cubicBezTo>
                  <a:cubicBezTo>
                    <a:pt x="73" y="101"/>
                    <a:pt x="73" y="101"/>
                    <a:pt x="74" y="101"/>
                  </a:cubicBezTo>
                  <a:cubicBezTo>
                    <a:pt x="74" y="101"/>
                    <a:pt x="74" y="101"/>
                    <a:pt x="75" y="102"/>
                  </a:cubicBezTo>
                  <a:cubicBezTo>
                    <a:pt x="75" y="101"/>
                    <a:pt x="75" y="100"/>
                    <a:pt x="74" y="99"/>
                  </a:cubicBezTo>
                  <a:cubicBezTo>
                    <a:pt x="74" y="98"/>
                    <a:pt x="74" y="97"/>
                    <a:pt x="74" y="96"/>
                  </a:cubicBezTo>
                  <a:lnTo>
                    <a:pt x="73" y="96"/>
                  </a:lnTo>
                  <a:close/>
                  <a:moveTo>
                    <a:pt x="88" y="100"/>
                  </a:moveTo>
                  <a:cubicBezTo>
                    <a:pt x="89" y="99"/>
                    <a:pt x="88" y="98"/>
                    <a:pt x="88" y="98"/>
                  </a:cubicBezTo>
                  <a:cubicBezTo>
                    <a:pt x="87" y="97"/>
                    <a:pt x="86" y="98"/>
                    <a:pt x="86" y="98"/>
                  </a:cubicBezTo>
                  <a:cubicBezTo>
                    <a:pt x="86" y="99"/>
                    <a:pt x="86" y="99"/>
                    <a:pt x="86" y="99"/>
                  </a:cubicBezTo>
                  <a:cubicBezTo>
                    <a:pt x="87" y="100"/>
                    <a:pt x="88" y="100"/>
                    <a:pt x="88" y="100"/>
                  </a:cubicBezTo>
                  <a:close/>
                  <a:moveTo>
                    <a:pt x="101" y="100"/>
                  </a:moveTo>
                  <a:cubicBezTo>
                    <a:pt x="101" y="100"/>
                    <a:pt x="101" y="100"/>
                    <a:pt x="101" y="100"/>
                  </a:cubicBezTo>
                  <a:cubicBezTo>
                    <a:pt x="101" y="100"/>
                    <a:pt x="101" y="99"/>
                    <a:pt x="101" y="99"/>
                  </a:cubicBezTo>
                  <a:cubicBezTo>
                    <a:pt x="101" y="99"/>
                    <a:pt x="101" y="99"/>
                    <a:pt x="101" y="99"/>
                  </a:cubicBezTo>
                  <a:cubicBezTo>
                    <a:pt x="100" y="99"/>
                    <a:pt x="100" y="100"/>
                    <a:pt x="101" y="100"/>
                  </a:cubicBezTo>
                  <a:close/>
                  <a:moveTo>
                    <a:pt x="3" y="101"/>
                  </a:moveTo>
                  <a:lnTo>
                    <a:pt x="4" y="101"/>
                  </a:lnTo>
                  <a:lnTo>
                    <a:pt x="4" y="100"/>
                  </a:lnTo>
                  <a:lnTo>
                    <a:pt x="3" y="100"/>
                  </a:lnTo>
                  <a:lnTo>
                    <a:pt x="3" y="101"/>
                  </a:lnTo>
                  <a:close/>
                  <a:moveTo>
                    <a:pt x="7" y="102"/>
                  </a:moveTo>
                  <a:lnTo>
                    <a:pt x="8" y="102"/>
                  </a:lnTo>
                  <a:lnTo>
                    <a:pt x="8" y="101"/>
                  </a:lnTo>
                  <a:lnTo>
                    <a:pt x="7" y="101"/>
                  </a:lnTo>
                  <a:lnTo>
                    <a:pt x="7" y="102"/>
                  </a:lnTo>
                  <a:close/>
                  <a:moveTo>
                    <a:pt x="97" y="104"/>
                  </a:moveTo>
                  <a:cubicBezTo>
                    <a:pt x="97" y="104"/>
                    <a:pt x="98" y="104"/>
                    <a:pt x="97" y="104"/>
                  </a:cubicBezTo>
                  <a:lnTo>
                    <a:pt x="99" y="104"/>
                  </a:lnTo>
                  <a:cubicBezTo>
                    <a:pt x="99" y="104"/>
                    <a:pt x="99" y="104"/>
                    <a:pt x="99" y="104"/>
                  </a:cubicBezTo>
                  <a:cubicBezTo>
                    <a:pt x="98" y="103"/>
                    <a:pt x="98" y="103"/>
                    <a:pt x="98" y="103"/>
                  </a:cubicBezTo>
                  <a:cubicBezTo>
                    <a:pt x="98" y="103"/>
                    <a:pt x="97" y="103"/>
                    <a:pt x="97" y="103"/>
                  </a:cubicBezTo>
                  <a:cubicBezTo>
                    <a:pt x="97" y="103"/>
                    <a:pt x="97" y="104"/>
                    <a:pt x="97" y="104"/>
                  </a:cubicBezTo>
                  <a:close/>
                  <a:moveTo>
                    <a:pt x="100" y="107"/>
                  </a:moveTo>
                  <a:lnTo>
                    <a:pt x="101" y="107"/>
                  </a:lnTo>
                  <a:lnTo>
                    <a:pt x="101" y="106"/>
                  </a:lnTo>
                  <a:lnTo>
                    <a:pt x="100" y="106"/>
                  </a:lnTo>
                  <a:lnTo>
                    <a:pt x="100" y="107"/>
                  </a:lnTo>
                  <a:close/>
                  <a:moveTo>
                    <a:pt x="1" y="108"/>
                  </a:moveTo>
                  <a:lnTo>
                    <a:pt x="2" y="108"/>
                  </a:lnTo>
                  <a:lnTo>
                    <a:pt x="2" y="107"/>
                  </a:lnTo>
                  <a:lnTo>
                    <a:pt x="1" y="107"/>
                  </a:lnTo>
                  <a:lnTo>
                    <a:pt x="1" y="108"/>
                  </a:lnTo>
                  <a:close/>
                  <a:moveTo>
                    <a:pt x="70" y="108"/>
                  </a:moveTo>
                  <a:cubicBezTo>
                    <a:pt x="69" y="108"/>
                    <a:pt x="69" y="108"/>
                    <a:pt x="70" y="109"/>
                  </a:cubicBezTo>
                  <a:cubicBezTo>
                    <a:pt x="70" y="109"/>
                    <a:pt x="70" y="109"/>
                    <a:pt x="70" y="110"/>
                  </a:cubicBezTo>
                  <a:cubicBezTo>
                    <a:pt x="70" y="110"/>
                    <a:pt x="70" y="111"/>
                    <a:pt x="70" y="112"/>
                  </a:cubicBezTo>
                  <a:cubicBezTo>
                    <a:pt x="70" y="113"/>
                    <a:pt x="71" y="113"/>
                    <a:pt x="71" y="113"/>
                  </a:cubicBezTo>
                  <a:cubicBezTo>
                    <a:pt x="71" y="112"/>
                    <a:pt x="71" y="111"/>
                    <a:pt x="71" y="110"/>
                  </a:cubicBezTo>
                  <a:cubicBezTo>
                    <a:pt x="71" y="109"/>
                    <a:pt x="71" y="108"/>
                    <a:pt x="70" y="108"/>
                  </a:cubicBezTo>
                  <a:close/>
                  <a:moveTo>
                    <a:pt x="54" y="111"/>
                  </a:moveTo>
                  <a:cubicBezTo>
                    <a:pt x="53" y="112"/>
                    <a:pt x="53" y="112"/>
                    <a:pt x="54" y="113"/>
                  </a:cubicBezTo>
                  <a:cubicBezTo>
                    <a:pt x="55" y="113"/>
                    <a:pt x="55" y="112"/>
                    <a:pt x="55" y="112"/>
                  </a:cubicBezTo>
                  <a:cubicBezTo>
                    <a:pt x="55" y="111"/>
                    <a:pt x="55" y="111"/>
                    <a:pt x="54" y="111"/>
                  </a:cubicBezTo>
                  <a:close/>
                  <a:moveTo>
                    <a:pt x="102" y="113"/>
                  </a:moveTo>
                  <a:cubicBezTo>
                    <a:pt x="102" y="114"/>
                    <a:pt x="103" y="114"/>
                    <a:pt x="103" y="114"/>
                  </a:cubicBezTo>
                  <a:cubicBezTo>
                    <a:pt x="103" y="115"/>
                    <a:pt x="104" y="115"/>
                    <a:pt x="104" y="115"/>
                  </a:cubicBezTo>
                  <a:cubicBezTo>
                    <a:pt x="104" y="114"/>
                    <a:pt x="104" y="113"/>
                    <a:pt x="102" y="113"/>
                  </a:cubicBezTo>
                  <a:close/>
                  <a:moveTo>
                    <a:pt x="68" y="119"/>
                  </a:moveTo>
                  <a:cubicBezTo>
                    <a:pt x="68" y="120"/>
                    <a:pt x="68" y="120"/>
                    <a:pt x="68" y="121"/>
                  </a:cubicBezTo>
                  <a:cubicBezTo>
                    <a:pt x="68" y="121"/>
                    <a:pt x="68" y="121"/>
                    <a:pt x="69" y="121"/>
                  </a:cubicBezTo>
                  <a:cubicBezTo>
                    <a:pt x="69" y="120"/>
                    <a:pt x="69" y="119"/>
                    <a:pt x="68" y="119"/>
                  </a:cubicBezTo>
                  <a:close/>
                  <a:moveTo>
                    <a:pt x="66" y="120"/>
                  </a:moveTo>
                  <a:cubicBezTo>
                    <a:pt x="65" y="120"/>
                    <a:pt x="65" y="120"/>
                    <a:pt x="64" y="121"/>
                  </a:cubicBezTo>
                  <a:cubicBezTo>
                    <a:pt x="64" y="122"/>
                    <a:pt x="64" y="122"/>
                    <a:pt x="65" y="122"/>
                  </a:cubicBezTo>
                  <a:cubicBezTo>
                    <a:pt x="65" y="122"/>
                    <a:pt x="65" y="121"/>
                    <a:pt x="65" y="121"/>
                  </a:cubicBezTo>
                  <a:cubicBezTo>
                    <a:pt x="66" y="121"/>
                    <a:pt x="66" y="121"/>
                    <a:pt x="66" y="120"/>
                  </a:cubicBezTo>
                  <a:close/>
                  <a:moveTo>
                    <a:pt x="33" y="123"/>
                  </a:moveTo>
                  <a:cubicBezTo>
                    <a:pt x="33" y="123"/>
                    <a:pt x="33" y="123"/>
                    <a:pt x="34" y="123"/>
                  </a:cubicBezTo>
                  <a:cubicBezTo>
                    <a:pt x="34" y="123"/>
                    <a:pt x="34" y="123"/>
                    <a:pt x="34" y="123"/>
                  </a:cubicBezTo>
                  <a:cubicBezTo>
                    <a:pt x="34" y="123"/>
                    <a:pt x="34" y="122"/>
                    <a:pt x="34" y="122"/>
                  </a:cubicBezTo>
                  <a:cubicBezTo>
                    <a:pt x="34" y="122"/>
                    <a:pt x="34" y="122"/>
                    <a:pt x="33" y="122"/>
                  </a:cubicBezTo>
                  <a:lnTo>
                    <a:pt x="33" y="123"/>
                  </a:lnTo>
                  <a:close/>
                  <a:moveTo>
                    <a:pt x="64" y="123"/>
                  </a:moveTo>
                  <a:cubicBezTo>
                    <a:pt x="64" y="123"/>
                    <a:pt x="64" y="124"/>
                    <a:pt x="63" y="124"/>
                  </a:cubicBezTo>
                  <a:cubicBezTo>
                    <a:pt x="63" y="125"/>
                    <a:pt x="63" y="125"/>
                    <a:pt x="63" y="126"/>
                  </a:cubicBezTo>
                  <a:cubicBezTo>
                    <a:pt x="62" y="126"/>
                    <a:pt x="62" y="127"/>
                    <a:pt x="62" y="127"/>
                  </a:cubicBezTo>
                  <a:cubicBezTo>
                    <a:pt x="62" y="128"/>
                    <a:pt x="62" y="128"/>
                    <a:pt x="63" y="129"/>
                  </a:cubicBezTo>
                  <a:cubicBezTo>
                    <a:pt x="63" y="129"/>
                    <a:pt x="63" y="128"/>
                    <a:pt x="63" y="128"/>
                  </a:cubicBezTo>
                  <a:cubicBezTo>
                    <a:pt x="64" y="127"/>
                    <a:pt x="64" y="127"/>
                    <a:pt x="64" y="126"/>
                  </a:cubicBezTo>
                  <a:cubicBezTo>
                    <a:pt x="64" y="125"/>
                    <a:pt x="64" y="125"/>
                    <a:pt x="64" y="124"/>
                  </a:cubicBezTo>
                  <a:cubicBezTo>
                    <a:pt x="64" y="124"/>
                    <a:pt x="64" y="123"/>
                    <a:pt x="64" y="123"/>
                  </a:cubicBezTo>
                  <a:close/>
                  <a:moveTo>
                    <a:pt x="51" y="126"/>
                  </a:moveTo>
                  <a:cubicBezTo>
                    <a:pt x="51" y="126"/>
                    <a:pt x="52" y="127"/>
                    <a:pt x="52" y="127"/>
                  </a:cubicBezTo>
                  <a:cubicBezTo>
                    <a:pt x="52" y="127"/>
                    <a:pt x="52" y="127"/>
                    <a:pt x="52" y="126"/>
                  </a:cubicBezTo>
                  <a:cubicBezTo>
                    <a:pt x="52" y="126"/>
                    <a:pt x="52" y="126"/>
                    <a:pt x="52" y="126"/>
                  </a:cubicBezTo>
                  <a:cubicBezTo>
                    <a:pt x="52" y="126"/>
                    <a:pt x="52" y="126"/>
                    <a:pt x="51" y="126"/>
                  </a:cubicBezTo>
                  <a:close/>
                  <a:moveTo>
                    <a:pt x="104" y="126"/>
                  </a:moveTo>
                  <a:cubicBezTo>
                    <a:pt x="104" y="126"/>
                    <a:pt x="104" y="126"/>
                    <a:pt x="104" y="126"/>
                  </a:cubicBezTo>
                  <a:cubicBezTo>
                    <a:pt x="104" y="126"/>
                    <a:pt x="104" y="126"/>
                    <a:pt x="104" y="126"/>
                  </a:cubicBezTo>
                  <a:cubicBezTo>
                    <a:pt x="104" y="126"/>
                    <a:pt x="104" y="126"/>
                    <a:pt x="104" y="126"/>
                  </a:cubicBezTo>
                  <a:cubicBezTo>
                    <a:pt x="103" y="126"/>
                    <a:pt x="103" y="126"/>
                    <a:pt x="104" y="126"/>
                  </a:cubicBezTo>
                  <a:close/>
                  <a:moveTo>
                    <a:pt x="44" y="128"/>
                  </a:moveTo>
                  <a:cubicBezTo>
                    <a:pt x="43" y="128"/>
                    <a:pt x="43" y="128"/>
                    <a:pt x="44" y="128"/>
                  </a:cubicBezTo>
                  <a:cubicBezTo>
                    <a:pt x="44" y="128"/>
                    <a:pt x="44" y="128"/>
                    <a:pt x="44" y="128"/>
                  </a:cubicBezTo>
                  <a:cubicBezTo>
                    <a:pt x="44" y="128"/>
                    <a:pt x="44" y="128"/>
                    <a:pt x="44" y="128"/>
                  </a:cubicBezTo>
                  <a:cubicBezTo>
                    <a:pt x="44" y="127"/>
                    <a:pt x="44" y="127"/>
                    <a:pt x="44" y="128"/>
                  </a:cubicBezTo>
                  <a:close/>
                  <a:moveTo>
                    <a:pt x="2" y="128"/>
                  </a:moveTo>
                  <a:cubicBezTo>
                    <a:pt x="2" y="128"/>
                    <a:pt x="2" y="129"/>
                    <a:pt x="2" y="129"/>
                  </a:cubicBezTo>
                  <a:cubicBezTo>
                    <a:pt x="2" y="130"/>
                    <a:pt x="2" y="130"/>
                    <a:pt x="3" y="130"/>
                  </a:cubicBezTo>
                  <a:cubicBezTo>
                    <a:pt x="3" y="129"/>
                    <a:pt x="3" y="128"/>
                    <a:pt x="2" y="128"/>
                  </a:cubicBezTo>
                  <a:close/>
                  <a:moveTo>
                    <a:pt x="30" y="129"/>
                  </a:moveTo>
                  <a:cubicBezTo>
                    <a:pt x="28" y="129"/>
                    <a:pt x="27" y="129"/>
                    <a:pt x="26" y="130"/>
                  </a:cubicBezTo>
                  <a:cubicBezTo>
                    <a:pt x="25" y="130"/>
                    <a:pt x="24" y="131"/>
                    <a:pt x="24" y="132"/>
                  </a:cubicBezTo>
                  <a:cubicBezTo>
                    <a:pt x="24" y="133"/>
                    <a:pt x="24" y="134"/>
                    <a:pt x="24" y="135"/>
                  </a:cubicBezTo>
                  <a:cubicBezTo>
                    <a:pt x="25" y="136"/>
                    <a:pt x="25" y="137"/>
                    <a:pt x="26" y="137"/>
                  </a:cubicBezTo>
                  <a:cubicBezTo>
                    <a:pt x="27" y="137"/>
                    <a:pt x="28" y="137"/>
                    <a:pt x="29" y="136"/>
                  </a:cubicBezTo>
                  <a:cubicBezTo>
                    <a:pt x="30" y="135"/>
                    <a:pt x="30" y="135"/>
                    <a:pt x="30" y="134"/>
                  </a:cubicBezTo>
                  <a:cubicBezTo>
                    <a:pt x="31" y="133"/>
                    <a:pt x="31" y="133"/>
                    <a:pt x="31" y="132"/>
                  </a:cubicBezTo>
                  <a:cubicBezTo>
                    <a:pt x="31" y="131"/>
                    <a:pt x="30" y="130"/>
                    <a:pt x="30" y="129"/>
                  </a:cubicBezTo>
                  <a:close/>
                  <a:moveTo>
                    <a:pt x="61" y="133"/>
                  </a:moveTo>
                  <a:cubicBezTo>
                    <a:pt x="61" y="134"/>
                    <a:pt x="62" y="134"/>
                    <a:pt x="62" y="134"/>
                  </a:cubicBezTo>
                  <a:cubicBezTo>
                    <a:pt x="61" y="135"/>
                    <a:pt x="62" y="135"/>
                    <a:pt x="62" y="136"/>
                  </a:cubicBezTo>
                  <a:cubicBezTo>
                    <a:pt x="62" y="136"/>
                    <a:pt x="62" y="137"/>
                    <a:pt x="61" y="137"/>
                  </a:cubicBezTo>
                  <a:cubicBezTo>
                    <a:pt x="61" y="138"/>
                    <a:pt x="61" y="138"/>
                    <a:pt x="62" y="139"/>
                  </a:cubicBezTo>
                  <a:cubicBezTo>
                    <a:pt x="62" y="138"/>
                    <a:pt x="62" y="138"/>
                    <a:pt x="62" y="137"/>
                  </a:cubicBezTo>
                  <a:cubicBezTo>
                    <a:pt x="62" y="137"/>
                    <a:pt x="62" y="137"/>
                    <a:pt x="62" y="137"/>
                  </a:cubicBezTo>
                  <a:cubicBezTo>
                    <a:pt x="63" y="137"/>
                    <a:pt x="63" y="136"/>
                    <a:pt x="63" y="136"/>
                  </a:cubicBezTo>
                  <a:cubicBezTo>
                    <a:pt x="63" y="136"/>
                    <a:pt x="63" y="136"/>
                    <a:pt x="63" y="135"/>
                  </a:cubicBezTo>
                  <a:cubicBezTo>
                    <a:pt x="63" y="135"/>
                    <a:pt x="62" y="135"/>
                    <a:pt x="62" y="134"/>
                  </a:cubicBezTo>
                  <a:cubicBezTo>
                    <a:pt x="62" y="134"/>
                    <a:pt x="62" y="133"/>
                    <a:pt x="62" y="133"/>
                  </a:cubicBezTo>
                  <a:cubicBezTo>
                    <a:pt x="62" y="132"/>
                    <a:pt x="62" y="131"/>
                    <a:pt x="62" y="131"/>
                  </a:cubicBezTo>
                  <a:cubicBezTo>
                    <a:pt x="63" y="130"/>
                    <a:pt x="62" y="130"/>
                    <a:pt x="62" y="129"/>
                  </a:cubicBezTo>
                  <a:cubicBezTo>
                    <a:pt x="62" y="130"/>
                    <a:pt x="62" y="131"/>
                    <a:pt x="61" y="131"/>
                  </a:cubicBezTo>
                  <a:cubicBezTo>
                    <a:pt x="61" y="132"/>
                    <a:pt x="61" y="133"/>
                    <a:pt x="61" y="133"/>
                  </a:cubicBezTo>
                  <a:close/>
                  <a:moveTo>
                    <a:pt x="100" y="131"/>
                  </a:moveTo>
                  <a:cubicBezTo>
                    <a:pt x="100" y="131"/>
                    <a:pt x="100" y="131"/>
                    <a:pt x="100" y="131"/>
                  </a:cubicBezTo>
                  <a:cubicBezTo>
                    <a:pt x="100" y="131"/>
                    <a:pt x="101" y="131"/>
                    <a:pt x="101" y="131"/>
                  </a:cubicBezTo>
                  <a:cubicBezTo>
                    <a:pt x="100" y="131"/>
                    <a:pt x="100" y="131"/>
                    <a:pt x="100" y="131"/>
                  </a:cubicBezTo>
                  <a:cubicBezTo>
                    <a:pt x="100" y="131"/>
                    <a:pt x="100" y="131"/>
                    <a:pt x="100" y="131"/>
                  </a:cubicBezTo>
                  <a:close/>
                  <a:moveTo>
                    <a:pt x="66" y="133"/>
                  </a:moveTo>
                  <a:cubicBezTo>
                    <a:pt x="66" y="133"/>
                    <a:pt x="67" y="133"/>
                    <a:pt x="67" y="133"/>
                  </a:cubicBezTo>
                  <a:cubicBezTo>
                    <a:pt x="67" y="133"/>
                    <a:pt x="67" y="133"/>
                    <a:pt x="67" y="132"/>
                  </a:cubicBezTo>
                  <a:cubicBezTo>
                    <a:pt x="67" y="132"/>
                    <a:pt x="67" y="132"/>
                    <a:pt x="66" y="132"/>
                  </a:cubicBezTo>
                  <a:cubicBezTo>
                    <a:pt x="66" y="133"/>
                    <a:pt x="66" y="133"/>
                    <a:pt x="66" y="133"/>
                  </a:cubicBezTo>
                  <a:close/>
                  <a:moveTo>
                    <a:pt x="45" y="139"/>
                  </a:moveTo>
                  <a:cubicBezTo>
                    <a:pt x="45" y="140"/>
                    <a:pt x="46" y="140"/>
                    <a:pt x="46" y="140"/>
                  </a:cubicBezTo>
                  <a:cubicBezTo>
                    <a:pt x="46" y="139"/>
                    <a:pt x="46" y="139"/>
                    <a:pt x="46" y="139"/>
                  </a:cubicBezTo>
                  <a:cubicBezTo>
                    <a:pt x="46" y="139"/>
                    <a:pt x="46" y="139"/>
                    <a:pt x="45" y="139"/>
                  </a:cubicBezTo>
                  <a:cubicBezTo>
                    <a:pt x="45" y="139"/>
                    <a:pt x="45" y="139"/>
                    <a:pt x="45" y="139"/>
                  </a:cubicBezTo>
                  <a:close/>
                  <a:moveTo>
                    <a:pt x="6" y="142"/>
                  </a:moveTo>
                  <a:cubicBezTo>
                    <a:pt x="6" y="142"/>
                    <a:pt x="6" y="142"/>
                    <a:pt x="7" y="142"/>
                  </a:cubicBezTo>
                  <a:cubicBezTo>
                    <a:pt x="7" y="143"/>
                    <a:pt x="7" y="142"/>
                    <a:pt x="7" y="142"/>
                  </a:cubicBezTo>
                  <a:cubicBezTo>
                    <a:pt x="7" y="142"/>
                    <a:pt x="7" y="142"/>
                    <a:pt x="7" y="142"/>
                  </a:cubicBezTo>
                  <a:cubicBezTo>
                    <a:pt x="6" y="142"/>
                    <a:pt x="6" y="142"/>
                    <a:pt x="6" y="142"/>
                  </a:cubicBezTo>
                  <a:close/>
                  <a:moveTo>
                    <a:pt x="38" y="143"/>
                  </a:moveTo>
                  <a:cubicBezTo>
                    <a:pt x="38" y="143"/>
                    <a:pt x="38" y="143"/>
                    <a:pt x="38" y="143"/>
                  </a:cubicBezTo>
                  <a:cubicBezTo>
                    <a:pt x="38" y="143"/>
                    <a:pt x="39" y="143"/>
                    <a:pt x="39" y="143"/>
                  </a:cubicBezTo>
                  <a:cubicBezTo>
                    <a:pt x="39" y="142"/>
                    <a:pt x="39" y="142"/>
                    <a:pt x="38" y="142"/>
                  </a:cubicBezTo>
                  <a:cubicBezTo>
                    <a:pt x="38" y="142"/>
                    <a:pt x="38" y="142"/>
                    <a:pt x="38" y="143"/>
                  </a:cubicBezTo>
                  <a:close/>
                  <a:moveTo>
                    <a:pt x="5" y="145"/>
                  </a:moveTo>
                  <a:cubicBezTo>
                    <a:pt x="5" y="145"/>
                    <a:pt x="5" y="145"/>
                    <a:pt x="5" y="144"/>
                  </a:cubicBezTo>
                  <a:cubicBezTo>
                    <a:pt x="6" y="144"/>
                    <a:pt x="6" y="144"/>
                    <a:pt x="5" y="144"/>
                  </a:cubicBezTo>
                  <a:cubicBezTo>
                    <a:pt x="5" y="144"/>
                    <a:pt x="5" y="144"/>
                    <a:pt x="5" y="144"/>
                  </a:cubicBezTo>
                  <a:cubicBezTo>
                    <a:pt x="5" y="144"/>
                    <a:pt x="5" y="144"/>
                    <a:pt x="5" y="145"/>
                  </a:cubicBezTo>
                  <a:close/>
                  <a:moveTo>
                    <a:pt x="66" y="145"/>
                  </a:moveTo>
                  <a:cubicBezTo>
                    <a:pt x="66" y="145"/>
                    <a:pt x="66" y="145"/>
                    <a:pt x="66" y="144"/>
                  </a:cubicBezTo>
                  <a:cubicBezTo>
                    <a:pt x="66" y="144"/>
                    <a:pt x="66" y="144"/>
                    <a:pt x="66" y="144"/>
                  </a:cubicBezTo>
                  <a:cubicBezTo>
                    <a:pt x="66" y="144"/>
                    <a:pt x="66" y="144"/>
                    <a:pt x="66" y="144"/>
                  </a:cubicBezTo>
                  <a:cubicBezTo>
                    <a:pt x="66" y="144"/>
                    <a:pt x="66" y="144"/>
                    <a:pt x="66" y="145"/>
                  </a:cubicBezTo>
                  <a:close/>
                  <a:moveTo>
                    <a:pt x="20" y="147"/>
                  </a:moveTo>
                  <a:cubicBezTo>
                    <a:pt x="20" y="147"/>
                    <a:pt x="20" y="148"/>
                    <a:pt x="20" y="148"/>
                  </a:cubicBezTo>
                  <a:cubicBezTo>
                    <a:pt x="21" y="148"/>
                    <a:pt x="21" y="147"/>
                    <a:pt x="21" y="147"/>
                  </a:cubicBezTo>
                  <a:cubicBezTo>
                    <a:pt x="20" y="147"/>
                    <a:pt x="20" y="147"/>
                    <a:pt x="20" y="147"/>
                  </a:cubicBezTo>
                  <a:cubicBezTo>
                    <a:pt x="20" y="147"/>
                    <a:pt x="20" y="147"/>
                    <a:pt x="20" y="147"/>
                  </a:cubicBezTo>
                  <a:close/>
                  <a:moveTo>
                    <a:pt x="62" y="148"/>
                  </a:moveTo>
                  <a:cubicBezTo>
                    <a:pt x="62" y="148"/>
                    <a:pt x="62" y="148"/>
                    <a:pt x="62" y="149"/>
                  </a:cubicBezTo>
                  <a:cubicBezTo>
                    <a:pt x="62" y="149"/>
                    <a:pt x="62" y="150"/>
                    <a:pt x="63" y="150"/>
                  </a:cubicBezTo>
                  <a:cubicBezTo>
                    <a:pt x="63" y="149"/>
                    <a:pt x="63" y="149"/>
                    <a:pt x="63" y="148"/>
                  </a:cubicBezTo>
                  <a:cubicBezTo>
                    <a:pt x="63" y="148"/>
                    <a:pt x="63" y="148"/>
                    <a:pt x="62" y="148"/>
                  </a:cubicBezTo>
                  <a:close/>
                  <a:moveTo>
                    <a:pt x="58" y="151"/>
                  </a:moveTo>
                  <a:cubicBezTo>
                    <a:pt x="58" y="151"/>
                    <a:pt x="59" y="151"/>
                    <a:pt x="59" y="151"/>
                  </a:cubicBezTo>
                  <a:cubicBezTo>
                    <a:pt x="59" y="151"/>
                    <a:pt x="59" y="151"/>
                    <a:pt x="59" y="151"/>
                  </a:cubicBezTo>
                  <a:cubicBezTo>
                    <a:pt x="59" y="151"/>
                    <a:pt x="59" y="151"/>
                    <a:pt x="59" y="151"/>
                  </a:cubicBezTo>
                  <a:cubicBezTo>
                    <a:pt x="58" y="151"/>
                    <a:pt x="58" y="151"/>
                    <a:pt x="58" y="151"/>
                  </a:cubicBezTo>
                  <a:close/>
                  <a:moveTo>
                    <a:pt x="32" y="152"/>
                  </a:moveTo>
                  <a:cubicBezTo>
                    <a:pt x="32" y="152"/>
                    <a:pt x="32" y="152"/>
                    <a:pt x="33" y="152"/>
                  </a:cubicBezTo>
                  <a:cubicBezTo>
                    <a:pt x="33" y="152"/>
                    <a:pt x="33" y="151"/>
                    <a:pt x="33" y="151"/>
                  </a:cubicBezTo>
                  <a:cubicBezTo>
                    <a:pt x="32" y="151"/>
                    <a:pt x="32" y="151"/>
                    <a:pt x="32" y="152"/>
                  </a:cubicBezTo>
                  <a:close/>
                  <a:moveTo>
                    <a:pt x="22" y="153"/>
                  </a:moveTo>
                  <a:cubicBezTo>
                    <a:pt x="21" y="153"/>
                    <a:pt x="21" y="154"/>
                    <a:pt x="21" y="155"/>
                  </a:cubicBezTo>
                  <a:cubicBezTo>
                    <a:pt x="22" y="156"/>
                    <a:pt x="22" y="156"/>
                    <a:pt x="23" y="156"/>
                  </a:cubicBezTo>
                  <a:cubicBezTo>
                    <a:pt x="23" y="156"/>
                    <a:pt x="24" y="156"/>
                    <a:pt x="24" y="155"/>
                  </a:cubicBezTo>
                  <a:cubicBezTo>
                    <a:pt x="24" y="155"/>
                    <a:pt x="24" y="154"/>
                    <a:pt x="24" y="154"/>
                  </a:cubicBezTo>
                  <a:cubicBezTo>
                    <a:pt x="24" y="153"/>
                    <a:pt x="23" y="153"/>
                    <a:pt x="23" y="153"/>
                  </a:cubicBezTo>
                  <a:cubicBezTo>
                    <a:pt x="23" y="153"/>
                    <a:pt x="22" y="153"/>
                    <a:pt x="22" y="153"/>
                  </a:cubicBezTo>
                  <a:close/>
                  <a:moveTo>
                    <a:pt x="25" y="154"/>
                  </a:moveTo>
                  <a:cubicBezTo>
                    <a:pt x="25" y="154"/>
                    <a:pt x="25" y="154"/>
                    <a:pt x="26" y="155"/>
                  </a:cubicBezTo>
                  <a:cubicBezTo>
                    <a:pt x="26" y="155"/>
                    <a:pt x="26" y="155"/>
                    <a:pt x="26" y="154"/>
                  </a:cubicBezTo>
                  <a:cubicBezTo>
                    <a:pt x="26" y="154"/>
                    <a:pt x="26" y="154"/>
                    <a:pt x="26" y="154"/>
                  </a:cubicBezTo>
                  <a:cubicBezTo>
                    <a:pt x="26" y="153"/>
                    <a:pt x="25" y="153"/>
                    <a:pt x="25" y="154"/>
                  </a:cubicBezTo>
                  <a:close/>
                  <a:moveTo>
                    <a:pt x="18" y="154"/>
                  </a:moveTo>
                  <a:cubicBezTo>
                    <a:pt x="18" y="155"/>
                    <a:pt x="18" y="155"/>
                    <a:pt x="18" y="155"/>
                  </a:cubicBezTo>
                  <a:cubicBezTo>
                    <a:pt x="18" y="156"/>
                    <a:pt x="18" y="156"/>
                    <a:pt x="18" y="157"/>
                  </a:cubicBezTo>
                  <a:cubicBezTo>
                    <a:pt x="19" y="157"/>
                    <a:pt x="19" y="158"/>
                    <a:pt x="19" y="158"/>
                  </a:cubicBezTo>
                  <a:cubicBezTo>
                    <a:pt x="19" y="159"/>
                    <a:pt x="18" y="159"/>
                    <a:pt x="18" y="159"/>
                  </a:cubicBezTo>
                  <a:cubicBezTo>
                    <a:pt x="19" y="159"/>
                    <a:pt x="19" y="159"/>
                    <a:pt x="20" y="158"/>
                  </a:cubicBezTo>
                  <a:cubicBezTo>
                    <a:pt x="20" y="157"/>
                    <a:pt x="20" y="156"/>
                    <a:pt x="20" y="155"/>
                  </a:cubicBezTo>
                  <a:cubicBezTo>
                    <a:pt x="19" y="155"/>
                    <a:pt x="19" y="155"/>
                    <a:pt x="19" y="154"/>
                  </a:cubicBezTo>
                  <a:cubicBezTo>
                    <a:pt x="19" y="154"/>
                    <a:pt x="19" y="154"/>
                    <a:pt x="18" y="154"/>
                  </a:cubicBezTo>
                  <a:close/>
                  <a:moveTo>
                    <a:pt x="38" y="157"/>
                  </a:moveTo>
                  <a:cubicBezTo>
                    <a:pt x="38" y="157"/>
                    <a:pt x="38" y="157"/>
                    <a:pt x="39" y="157"/>
                  </a:cubicBezTo>
                  <a:cubicBezTo>
                    <a:pt x="39" y="157"/>
                    <a:pt x="39" y="157"/>
                    <a:pt x="39" y="157"/>
                  </a:cubicBezTo>
                  <a:cubicBezTo>
                    <a:pt x="39" y="157"/>
                    <a:pt x="38" y="157"/>
                    <a:pt x="38" y="157"/>
                  </a:cubicBezTo>
                  <a:cubicBezTo>
                    <a:pt x="38" y="157"/>
                    <a:pt x="38" y="157"/>
                    <a:pt x="38" y="157"/>
                  </a:cubicBezTo>
                  <a:close/>
                  <a:moveTo>
                    <a:pt x="31" y="162"/>
                  </a:moveTo>
                  <a:cubicBezTo>
                    <a:pt x="32" y="163"/>
                    <a:pt x="32" y="162"/>
                    <a:pt x="32" y="162"/>
                  </a:cubicBezTo>
                  <a:cubicBezTo>
                    <a:pt x="32" y="162"/>
                    <a:pt x="32" y="162"/>
                    <a:pt x="32" y="162"/>
                  </a:cubicBezTo>
                  <a:cubicBezTo>
                    <a:pt x="32" y="162"/>
                    <a:pt x="32" y="162"/>
                    <a:pt x="32" y="162"/>
                  </a:cubicBezTo>
                  <a:cubicBezTo>
                    <a:pt x="31" y="162"/>
                    <a:pt x="31" y="162"/>
                    <a:pt x="31" y="162"/>
                  </a:cubicBezTo>
                  <a:close/>
                  <a:moveTo>
                    <a:pt x="30" y="168"/>
                  </a:moveTo>
                  <a:lnTo>
                    <a:pt x="30" y="169"/>
                  </a:lnTo>
                  <a:cubicBezTo>
                    <a:pt x="30" y="169"/>
                    <a:pt x="30" y="169"/>
                    <a:pt x="31" y="169"/>
                  </a:cubicBezTo>
                  <a:cubicBezTo>
                    <a:pt x="32" y="169"/>
                    <a:pt x="32" y="168"/>
                    <a:pt x="31" y="168"/>
                  </a:cubicBezTo>
                  <a:lnTo>
                    <a:pt x="30" y="168"/>
                  </a:lnTo>
                  <a:close/>
                  <a:moveTo>
                    <a:pt x="32" y="163"/>
                  </a:moveTo>
                  <a:cubicBezTo>
                    <a:pt x="31" y="164"/>
                    <a:pt x="31" y="165"/>
                    <a:pt x="31" y="166"/>
                  </a:cubicBezTo>
                  <a:cubicBezTo>
                    <a:pt x="31" y="167"/>
                    <a:pt x="31" y="167"/>
                    <a:pt x="32" y="168"/>
                  </a:cubicBezTo>
                  <a:cubicBezTo>
                    <a:pt x="33" y="168"/>
                    <a:pt x="34" y="167"/>
                    <a:pt x="35" y="166"/>
                  </a:cubicBezTo>
                  <a:cubicBezTo>
                    <a:pt x="35" y="165"/>
                    <a:pt x="34" y="165"/>
                    <a:pt x="34" y="164"/>
                  </a:cubicBezTo>
                  <a:cubicBezTo>
                    <a:pt x="34" y="163"/>
                    <a:pt x="33" y="163"/>
                    <a:pt x="32" y="163"/>
                  </a:cubicBezTo>
                  <a:close/>
                  <a:moveTo>
                    <a:pt x="26" y="164"/>
                  </a:moveTo>
                  <a:cubicBezTo>
                    <a:pt x="26" y="165"/>
                    <a:pt x="26" y="165"/>
                    <a:pt x="26" y="166"/>
                  </a:cubicBezTo>
                  <a:cubicBezTo>
                    <a:pt x="26" y="167"/>
                    <a:pt x="26" y="168"/>
                    <a:pt x="27" y="168"/>
                  </a:cubicBezTo>
                  <a:cubicBezTo>
                    <a:pt x="27" y="167"/>
                    <a:pt x="27" y="167"/>
                    <a:pt x="28" y="166"/>
                  </a:cubicBezTo>
                  <a:cubicBezTo>
                    <a:pt x="28" y="166"/>
                    <a:pt x="28" y="165"/>
                    <a:pt x="28" y="164"/>
                  </a:cubicBezTo>
                  <a:lnTo>
                    <a:pt x="26" y="164"/>
                  </a:lnTo>
                  <a:close/>
                  <a:moveTo>
                    <a:pt x="36" y="165"/>
                  </a:moveTo>
                  <a:cubicBezTo>
                    <a:pt x="36" y="165"/>
                    <a:pt x="36" y="165"/>
                    <a:pt x="36" y="165"/>
                  </a:cubicBezTo>
                  <a:lnTo>
                    <a:pt x="37" y="165"/>
                  </a:lnTo>
                  <a:cubicBezTo>
                    <a:pt x="37" y="165"/>
                    <a:pt x="37" y="165"/>
                    <a:pt x="37" y="164"/>
                  </a:cubicBezTo>
                  <a:cubicBezTo>
                    <a:pt x="37" y="164"/>
                    <a:pt x="37" y="164"/>
                    <a:pt x="37" y="164"/>
                  </a:cubicBezTo>
                  <a:cubicBezTo>
                    <a:pt x="36" y="164"/>
                    <a:pt x="36" y="164"/>
                    <a:pt x="36" y="164"/>
                  </a:cubicBezTo>
                  <a:cubicBezTo>
                    <a:pt x="36" y="164"/>
                    <a:pt x="36" y="164"/>
                    <a:pt x="36" y="165"/>
                  </a:cubicBezTo>
                  <a:close/>
                  <a:moveTo>
                    <a:pt x="17" y="170"/>
                  </a:moveTo>
                  <a:lnTo>
                    <a:pt x="18" y="170"/>
                  </a:lnTo>
                  <a:lnTo>
                    <a:pt x="18" y="169"/>
                  </a:lnTo>
                  <a:lnTo>
                    <a:pt x="17" y="169"/>
                  </a:lnTo>
                  <a:lnTo>
                    <a:pt x="17" y="170"/>
                  </a:lnTo>
                  <a:close/>
                  <a:moveTo>
                    <a:pt x="27" y="171"/>
                  </a:moveTo>
                  <a:cubicBezTo>
                    <a:pt x="28" y="171"/>
                    <a:pt x="28" y="171"/>
                    <a:pt x="28" y="171"/>
                  </a:cubicBezTo>
                  <a:cubicBezTo>
                    <a:pt x="28" y="171"/>
                    <a:pt x="28" y="171"/>
                    <a:pt x="28" y="171"/>
                  </a:cubicBezTo>
                  <a:cubicBezTo>
                    <a:pt x="28" y="171"/>
                    <a:pt x="28" y="171"/>
                    <a:pt x="27" y="171"/>
                  </a:cubicBezTo>
                  <a:cubicBezTo>
                    <a:pt x="27" y="171"/>
                    <a:pt x="27" y="171"/>
                    <a:pt x="27" y="171"/>
                  </a:cubicBezTo>
                  <a:close/>
                  <a:moveTo>
                    <a:pt x="3" y="172"/>
                  </a:moveTo>
                  <a:cubicBezTo>
                    <a:pt x="3" y="172"/>
                    <a:pt x="3" y="172"/>
                    <a:pt x="4" y="172"/>
                  </a:cubicBezTo>
                  <a:cubicBezTo>
                    <a:pt x="4" y="172"/>
                    <a:pt x="4" y="172"/>
                    <a:pt x="4" y="172"/>
                  </a:cubicBezTo>
                  <a:cubicBezTo>
                    <a:pt x="4" y="171"/>
                    <a:pt x="4" y="171"/>
                    <a:pt x="4" y="171"/>
                  </a:cubicBezTo>
                  <a:cubicBezTo>
                    <a:pt x="4" y="171"/>
                    <a:pt x="3" y="171"/>
                    <a:pt x="3" y="172"/>
                  </a:cubicBezTo>
                  <a:close/>
                  <a:moveTo>
                    <a:pt x="42" y="173"/>
                  </a:moveTo>
                  <a:cubicBezTo>
                    <a:pt x="42" y="173"/>
                    <a:pt x="43" y="173"/>
                    <a:pt x="43" y="172"/>
                  </a:cubicBezTo>
                  <a:cubicBezTo>
                    <a:pt x="43" y="172"/>
                    <a:pt x="43" y="172"/>
                    <a:pt x="43" y="172"/>
                  </a:cubicBezTo>
                  <a:cubicBezTo>
                    <a:pt x="43" y="172"/>
                    <a:pt x="43" y="172"/>
                    <a:pt x="43" y="172"/>
                  </a:cubicBezTo>
                  <a:cubicBezTo>
                    <a:pt x="42" y="172"/>
                    <a:pt x="42" y="172"/>
                    <a:pt x="42" y="173"/>
                  </a:cubicBezTo>
                  <a:close/>
                  <a:moveTo>
                    <a:pt x="3" y="173"/>
                  </a:moveTo>
                  <a:cubicBezTo>
                    <a:pt x="2" y="172"/>
                    <a:pt x="2" y="173"/>
                    <a:pt x="2" y="173"/>
                  </a:cubicBezTo>
                  <a:cubicBezTo>
                    <a:pt x="1" y="174"/>
                    <a:pt x="1" y="175"/>
                    <a:pt x="2" y="175"/>
                  </a:cubicBezTo>
                  <a:cubicBezTo>
                    <a:pt x="2" y="174"/>
                    <a:pt x="2" y="174"/>
                    <a:pt x="2" y="174"/>
                  </a:cubicBezTo>
                  <a:cubicBezTo>
                    <a:pt x="3" y="173"/>
                    <a:pt x="3" y="173"/>
                    <a:pt x="3" y="173"/>
                  </a:cubicBezTo>
                  <a:close/>
                  <a:moveTo>
                    <a:pt x="121" y="174"/>
                  </a:moveTo>
                  <a:cubicBezTo>
                    <a:pt x="121" y="175"/>
                    <a:pt x="120" y="175"/>
                    <a:pt x="120" y="176"/>
                  </a:cubicBezTo>
                  <a:cubicBezTo>
                    <a:pt x="120" y="177"/>
                    <a:pt x="120" y="177"/>
                    <a:pt x="120" y="178"/>
                  </a:cubicBezTo>
                  <a:cubicBezTo>
                    <a:pt x="120" y="178"/>
                    <a:pt x="120" y="178"/>
                    <a:pt x="121" y="178"/>
                  </a:cubicBezTo>
                  <a:cubicBezTo>
                    <a:pt x="121" y="177"/>
                    <a:pt x="121" y="177"/>
                    <a:pt x="121" y="176"/>
                  </a:cubicBezTo>
                  <a:cubicBezTo>
                    <a:pt x="121" y="176"/>
                    <a:pt x="121" y="176"/>
                    <a:pt x="121" y="175"/>
                  </a:cubicBezTo>
                  <a:cubicBezTo>
                    <a:pt x="121" y="175"/>
                    <a:pt x="121" y="174"/>
                    <a:pt x="121" y="174"/>
                  </a:cubicBezTo>
                  <a:close/>
                  <a:moveTo>
                    <a:pt x="23" y="180"/>
                  </a:moveTo>
                  <a:cubicBezTo>
                    <a:pt x="24" y="180"/>
                    <a:pt x="24" y="180"/>
                    <a:pt x="24" y="182"/>
                  </a:cubicBezTo>
                  <a:cubicBezTo>
                    <a:pt x="25" y="182"/>
                    <a:pt x="25" y="181"/>
                    <a:pt x="26" y="181"/>
                  </a:cubicBezTo>
                  <a:cubicBezTo>
                    <a:pt x="27" y="181"/>
                    <a:pt x="28" y="181"/>
                    <a:pt x="28" y="181"/>
                  </a:cubicBezTo>
                  <a:cubicBezTo>
                    <a:pt x="29" y="181"/>
                    <a:pt x="29" y="181"/>
                    <a:pt x="30" y="181"/>
                  </a:cubicBezTo>
                  <a:cubicBezTo>
                    <a:pt x="30" y="181"/>
                    <a:pt x="30" y="180"/>
                    <a:pt x="30" y="180"/>
                  </a:cubicBezTo>
                  <a:cubicBezTo>
                    <a:pt x="29" y="180"/>
                    <a:pt x="29" y="180"/>
                    <a:pt x="29" y="180"/>
                  </a:cubicBezTo>
                  <a:cubicBezTo>
                    <a:pt x="28" y="180"/>
                    <a:pt x="28" y="180"/>
                    <a:pt x="28" y="180"/>
                  </a:cubicBezTo>
                  <a:cubicBezTo>
                    <a:pt x="27" y="180"/>
                    <a:pt x="27" y="180"/>
                    <a:pt x="27" y="180"/>
                  </a:cubicBezTo>
                  <a:cubicBezTo>
                    <a:pt x="27" y="180"/>
                    <a:pt x="26" y="180"/>
                    <a:pt x="26" y="180"/>
                  </a:cubicBezTo>
                  <a:cubicBezTo>
                    <a:pt x="25" y="180"/>
                    <a:pt x="25" y="179"/>
                    <a:pt x="25" y="178"/>
                  </a:cubicBezTo>
                  <a:cubicBezTo>
                    <a:pt x="24" y="177"/>
                    <a:pt x="24" y="177"/>
                    <a:pt x="23" y="177"/>
                  </a:cubicBezTo>
                  <a:lnTo>
                    <a:pt x="23" y="180"/>
                  </a:lnTo>
                  <a:close/>
                  <a:moveTo>
                    <a:pt x="72" y="180"/>
                  </a:moveTo>
                  <a:cubicBezTo>
                    <a:pt x="73" y="180"/>
                    <a:pt x="73" y="180"/>
                    <a:pt x="73" y="180"/>
                  </a:cubicBezTo>
                  <a:cubicBezTo>
                    <a:pt x="73" y="180"/>
                    <a:pt x="73" y="179"/>
                    <a:pt x="73" y="179"/>
                  </a:cubicBezTo>
                  <a:cubicBezTo>
                    <a:pt x="73" y="179"/>
                    <a:pt x="73" y="179"/>
                    <a:pt x="72" y="179"/>
                  </a:cubicBezTo>
                  <a:cubicBezTo>
                    <a:pt x="72" y="179"/>
                    <a:pt x="72" y="180"/>
                    <a:pt x="72" y="180"/>
                  </a:cubicBezTo>
                  <a:close/>
                  <a:moveTo>
                    <a:pt x="15" y="180"/>
                  </a:moveTo>
                  <a:cubicBezTo>
                    <a:pt x="15" y="180"/>
                    <a:pt x="15" y="180"/>
                    <a:pt x="15" y="180"/>
                  </a:cubicBezTo>
                  <a:cubicBezTo>
                    <a:pt x="15" y="180"/>
                    <a:pt x="15" y="180"/>
                    <a:pt x="15" y="180"/>
                  </a:cubicBezTo>
                  <a:cubicBezTo>
                    <a:pt x="15" y="180"/>
                    <a:pt x="15" y="180"/>
                    <a:pt x="15" y="180"/>
                  </a:cubicBezTo>
                  <a:cubicBezTo>
                    <a:pt x="15" y="180"/>
                    <a:pt x="15" y="180"/>
                    <a:pt x="15" y="180"/>
                  </a:cubicBezTo>
                  <a:close/>
                  <a:moveTo>
                    <a:pt x="10" y="180"/>
                  </a:moveTo>
                  <a:cubicBezTo>
                    <a:pt x="10" y="181"/>
                    <a:pt x="10" y="181"/>
                    <a:pt x="10" y="181"/>
                  </a:cubicBezTo>
                  <a:cubicBezTo>
                    <a:pt x="10" y="181"/>
                    <a:pt x="10" y="181"/>
                    <a:pt x="9" y="181"/>
                  </a:cubicBezTo>
                  <a:cubicBezTo>
                    <a:pt x="9" y="181"/>
                    <a:pt x="9" y="181"/>
                    <a:pt x="9" y="181"/>
                  </a:cubicBezTo>
                  <a:cubicBezTo>
                    <a:pt x="8" y="182"/>
                    <a:pt x="8" y="182"/>
                    <a:pt x="9" y="182"/>
                  </a:cubicBezTo>
                  <a:cubicBezTo>
                    <a:pt x="9" y="182"/>
                    <a:pt x="9" y="182"/>
                    <a:pt x="10" y="182"/>
                  </a:cubicBezTo>
                  <a:cubicBezTo>
                    <a:pt x="10" y="182"/>
                    <a:pt x="10" y="182"/>
                    <a:pt x="10" y="182"/>
                  </a:cubicBezTo>
                  <a:cubicBezTo>
                    <a:pt x="11" y="181"/>
                    <a:pt x="11" y="181"/>
                    <a:pt x="11" y="181"/>
                  </a:cubicBezTo>
                  <a:cubicBezTo>
                    <a:pt x="11" y="181"/>
                    <a:pt x="10" y="180"/>
                    <a:pt x="10" y="180"/>
                  </a:cubicBezTo>
                  <a:close/>
                  <a:moveTo>
                    <a:pt x="22" y="182"/>
                  </a:moveTo>
                  <a:lnTo>
                    <a:pt x="23" y="182"/>
                  </a:lnTo>
                  <a:lnTo>
                    <a:pt x="23" y="181"/>
                  </a:lnTo>
                  <a:lnTo>
                    <a:pt x="22" y="181"/>
                  </a:lnTo>
                  <a:lnTo>
                    <a:pt x="22" y="182"/>
                  </a:lnTo>
                  <a:close/>
                  <a:moveTo>
                    <a:pt x="69" y="182"/>
                  </a:moveTo>
                  <a:cubicBezTo>
                    <a:pt x="69" y="182"/>
                    <a:pt x="69" y="182"/>
                    <a:pt x="69" y="182"/>
                  </a:cubicBezTo>
                  <a:cubicBezTo>
                    <a:pt x="70" y="182"/>
                    <a:pt x="70" y="182"/>
                    <a:pt x="70" y="182"/>
                  </a:cubicBezTo>
                  <a:cubicBezTo>
                    <a:pt x="70" y="182"/>
                    <a:pt x="69" y="182"/>
                    <a:pt x="69" y="182"/>
                  </a:cubicBezTo>
                  <a:cubicBezTo>
                    <a:pt x="69" y="182"/>
                    <a:pt x="69" y="182"/>
                    <a:pt x="69" y="182"/>
                  </a:cubicBezTo>
                  <a:close/>
                  <a:moveTo>
                    <a:pt x="23" y="182"/>
                  </a:moveTo>
                  <a:cubicBezTo>
                    <a:pt x="23" y="183"/>
                    <a:pt x="23" y="184"/>
                    <a:pt x="24" y="184"/>
                  </a:cubicBezTo>
                  <a:cubicBezTo>
                    <a:pt x="24" y="183"/>
                    <a:pt x="24" y="182"/>
                    <a:pt x="23" y="182"/>
                  </a:cubicBezTo>
                  <a:close/>
                  <a:moveTo>
                    <a:pt x="74" y="182"/>
                  </a:moveTo>
                  <a:cubicBezTo>
                    <a:pt x="74" y="183"/>
                    <a:pt x="74" y="183"/>
                    <a:pt x="75" y="184"/>
                  </a:cubicBezTo>
                  <a:cubicBezTo>
                    <a:pt x="75" y="184"/>
                    <a:pt x="76" y="184"/>
                    <a:pt x="76" y="183"/>
                  </a:cubicBezTo>
                  <a:cubicBezTo>
                    <a:pt x="76" y="183"/>
                    <a:pt x="75" y="183"/>
                    <a:pt x="75" y="183"/>
                  </a:cubicBezTo>
                  <a:cubicBezTo>
                    <a:pt x="75" y="183"/>
                    <a:pt x="75" y="182"/>
                    <a:pt x="74" y="182"/>
                  </a:cubicBezTo>
                  <a:close/>
                  <a:moveTo>
                    <a:pt x="14" y="183"/>
                  </a:moveTo>
                  <a:cubicBezTo>
                    <a:pt x="15" y="183"/>
                    <a:pt x="15" y="184"/>
                    <a:pt x="15" y="184"/>
                  </a:cubicBezTo>
                  <a:lnTo>
                    <a:pt x="16" y="184"/>
                  </a:lnTo>
                  <a:cubicBezTo>
                    <a:pt x="16" y="184"/>
                    <a:pt x="16" y="184"/>
                    <a:pt x="16" y="184"/>
                  </a:cubicBezTo>
                  <a:cubicBezTo>
                    <a:pt x="16" y="184"/>
                    <a:pt x="16" y="183"/>
                    <a:pt x="16" y="183"/>
                  </a:cubicBezTo>
                  <a:cubicBezTo>
                    <a:pt x="16" y="183"/>
                    <a:pt x="16" y="183"/>
                    <a:pt x="15" y="183"/>
                  </a:cubicBezTo>
                  <a:cubicBezTo>
                    <a:pt x="15" y="182"/>
                    <a:pt x="14" y="183"/>
                    <a:pt x="14" y="183"/>
                  </a:cubicBezTo>
                  <a:close/>
                  <a:moveTo>
                    <a:pt x="19" y="183"/>
                  </a:moveTo>
                  <a:cubicBezTo>
                    <a:pt x="19" y="184"/>
                    <a:pt x="19" y="184"/>
                    <a:pt x="20" y="183"/>
                  </a:cubicBezTo>
                  <a:cubicBezTo>
                    <a:pt x="20" y="183"/>
                    <a:pt x="20" y="183"/>
                    <a:pt x="19" y="183"/>
                  </a:cubicBezTo>
                  <a:cubicBezTo>
                    <a:pt x="19" y="183"/>
                    <a:pt x="19" y="183"/>
                    <a:pt x="19" y="183"/>
                  </a:cubicBezTo>
                  <a:close/>
                  <a:moveTo>
                    <a:pt x="68" y="184"/>
                  </a:moveTo>
                  <a:cubicBezTo>
                    <a:pt x="68" y="184"/>
                    <a:pt x="68" y="184"/>
                    <a:pt x="69" y="184"/>
                  </a:cubicBezTo>
                  <a:cubicBezTo>
                    <a:pt x="69" y="184"/>
                    <a:pt x="69" y="184"/>
                    <a:pt x="69" y="184"/>
                  </a:cubicBezTo>
                  <a:cubicBezTo>
                    <a:pt x="69" y="184"/>
                    <a:pt x="69" y="184"/>
                    <a:pt x="69" y="184"/>
                  </a:cubicBezTo>
                  <a:cubicBezTo>
                    <a:pt x="68" y="183"/>
                    <a:pt x="68" y="184"/>
                    <a:pt x="68" y="184"/>
                  </a:cubicBezTo>
                  <a:close/>
                  <a:moveTo>
                    <a:pt x="73" y="184"/>
                  </a:moveTo>
                  <a:cubicBezTo>
                    <a:pt x="72" y="183"/>
                    <a:pt x="72" y="183"/>
                    <a:pt x="71" y="184"/>
                  </a:cubicBezTo>
                  <a:cubicBezTo>
                    <a:pt x="71" y="184"/>
                    <a:pt x="70" y="185"/>
                    <a:pt x="70" y="185"/>
                  </a:cubicBezTo>
                  <a:cubicBezTo>
                    <a:pt x="70" y="185"/>
                    <a:pt x="71" y="185"/>
                    <a:pt x="71" y="185"/>
                  </a:cubicBezTo>
                  <a:cubicBezTo>
                    <a:pt x="71" y="185"/>
                    <a:pt x="71" y="185"/>
                    <a:pt x="72" y="184"/>
                  </a:cubicBezTo>
                  <a:cubicBezTo>
                    <a:pt x="72" y="185"/>
                    <a:pt x="72" y="185"/>
                    <a:pt x="72" y="185"/>
                  </a:cubicBezTo>
                  <a:cubicBezTo>
                    <a:pt x="73" y="185"/>
                    <a:pt x="73" y="184"/>
                    <a:pt x="73" y="184"/>
                  </a:cubicBezTo>
                  <a:close/>
                  <a:moveTo>
                    <a:pt x="2" y="185"/>
                  </a:moveTo>
                  <a:cubicBezTo>
                    <a:pt x="2" y="185"/>
                    <a:pt x="3" y="185"/>
                    <a:pt x="3" y="185"/>
                  </a:cubicBezTo>
                  <a:cubicBezTo>
                    <a:pt x="3" y="185"/>
                    <a:pt x="3" y="185"/>
                    <a:pt x="3" y="185"/>
                  </a:cubicBezTo>
                  <a:cubicBezTo>
                    <a:pt x="3" y="185"/>
                    <a:pt x="3" y="185"/>
                    <a:pt x="3" y="185"/>
                  </a:cubicBezTo>
                  <a:cubicBezTo>
                    <a:pt x="3" y="185"/>
                    <a:pt x="2" y="185"/>
                    <a:pt x="2" y="185"/>
                  </a:cubicBezTo>
                  <a:close/>
                  <a:moveTo>
                    <a:pt x="20" y="185"/>
                  </a:moveTo>
                  <a:cubicBezTo>
                    <a:pt x="20" y="186"/>
                    <a:pt x="20" y="186"/>
                    <a:pt x="20" y="186"/>
                  </a:cubicBezTo>
                  <a:cubicBezTo>
                    <a:pt x="21" y="186"/>
                    <a:pt x="21" y="186"/>
                    <a:pt x="21" y="185"/>
                  </a:cubicBezTo>
                  <a:cubicBezTo>
                    <a:pt x="20" y="185"/>
                    <a:pt x="20" y="185"/>
                    <a:pt x="20" y="185"/>
                  </a:cubicBezTo>
                  <a:cubicBezTo>
                    <a:pt x="20" y="185"/>
                    <a:pt x="20" y="185"/>
                    <a:pt x="20" y="185"/>
                  </a:cubicBezTo>
                  <a:close/>
                  <a:moveTo>
                    <a:pt x="74" y="186"/>
                  </a:moveTo>
                  <a:cubicBezTo>
                    <a:pt x="74" y="186"/>
                    <a:pt x="75" y="186"/>
                    <a:pt x="75" y="186"/>
                  </a:cubicBezTo>
                  <a:cubicBezTo>
                    <a:pt x="75" y="186"/>
                    <a:pt x="75" y="186"/>
                    <a:pt x="75" y="186"/>
                  </a:cubicBezTo>
                  <a:cubicBezTo>
                    <a:pt x="75" y="186"/>
                    <a:pt x="75" y="186"/>
                    <a:pt x="75" y="185"/>
                  </a:cubicBezTo>
                  <a:cubicBezTo>
                    <a:pt x="75" y="185"/>
                    <a:pt x="75" y="186"/>
                    <a:pt x="74" y="186"/>
                  </a:cubicBezTo>
                  <a:close/>
                  <a:moveTo>
                    <a:pt x="5" y="187"/>
                  </a:moveTo>
                  <a:cubicBezTo>
                    <a:pt x="5" y="187"/>
                    <a:pt x="5" y="187"/>
                    <a:pt x="6" y="187"/>
                  </a:cubicBezTo>
                  <a:cubicBezTo>
                    <a:pt x="6" y="188"/>
                    <a:pt x="7" y="188"/>
                    <a:pt x="7" y="187"/>
                  </a:cubicBezTo>
                  <a:cubicBezTo>
                    <a:pt x="6" y="187"/>
                    <a:pt x="6" y="187"/>
                    <a:pt x="6" y="186"/>
                  </a:cubicBezTo>
                  <a:cubicBezTo>
                    <a:pt x="5" y="186"/>
                    <a:pt x="5" y="186"/>
                    <a:pt x="5" y="187"/>
                  </a:cubicBezTo>
                  <a:close/>
                  <a:moveTo>
                    <a:pt x="35" y="187"/>
                  </a:moveTo>
                  <a:cubicBezTo>
                    <a:pt x="36" y="187"/>
                    <a:pt x="36" y="187"/>
                    <a:pt x="36" y="187"/>
                  </a:cubicBezTo>
                  <a:cubicBezTo>
                    <a:pt x="36" y="187"/>
                    <a:pt x="36" y="187"/>
                    <a:pt x="36" y="187"/>
                  </a:cubicBezTo>
                  <a:cubicBezTo>
                    <a:pt x="36" y="186"/>
                    <a:pt x="36" y="186"/>
                    <a:pt x="36" y="187"/>
                  </a:cubicBezTo>
                  <a:cubicBezTo>
                    <a:pt x="35" y="187"/>
                    <a:pt x="35" y="187"/>
                    <a:pt x="35" y="187"/>
                  </a:cubicBezTo>
                  <a:close/>
                  <a:moveTo>
                    <a:pt x="12" y="187"/>
                  </a:moveTo>
                  <a:cubicBezTo>
                    <a:pt x="12" y="187"/>
                    <a:pt x="12" y="187"/>
                    <a:pt x="12" y="187"/>
                  </a:cubicBezTo>
                  <a:cubicBezTo>
                    <a:pt x="13" y="187"/>
                    <a:pt x="13" y="187"/>
                    <a:pt x="13" y="187"/>
                  </a:cubicBezTo>
                  <a:cubicBezTo>
                    <a:pt x="12" y="187"/>
                    <a:pt x="12" y="187"/>
                    <a:pt x="12" y="187"/>
                  </a:cubicBezTo>
                  <a:cubicBezTo>
                    <a:pt x="12" y="187"/>
                    <a:pt x="12" y="187"/>
                    <a:pt x="12" y="187"/>
                  </a:cubicBezTo>
                  <a:close/>
                  <a:moveTo>
                    <a:pt x="41" y="188"/>
                  </a:moveTo>
                  <a:lnTo>
                    <a:pt x="42" y="188"/>
                  </a:lnTo>
                  <a:lnTo>
                    <a:pt x="42" y="187"/>
                  </a:lnTo>
                  <a:lnTo>
                    <a:pt x="41" y="187"/>
                  </a:lnTo>
                  <a:lnTo>
                    <a:pt x="41" y="188"/>
                  </a:lnTo>
                  <a:close/>
                  <a:moveTo>
                    <a:pt x="16" y="188"/>
                  </a:moveTo>
                  <a:cubicBezTo>
                    <a:pt x="16" y="189"/>
                    <a:pt x="16" y="188"/>
                    <a:pt x="16" y="188"/>
                  </a:cubicBezTo>
                  <a:cubicBezTo>
                    <a:pt x="16" y="188"/>
                    <a:pt x="16" y="188"/>
                    <a:pt x="16" y="188"/>
                  </a:cubicBezTo>
                  <a:cubicBezTo>
                    <a:pt x="16" y="188"/>
                    <a:pt x="16" y="188"/>
                    <a:pt x="16" y="188"/>
                  </a:cubicBezTo>
                  <a:cubicBezTo>
                    <a:pt x="16" y="188"/>
                    <a:pt x="16" y="188"/>
                    <a:pt x="16" y="188"/>
                  </a:cubicBezTo>
                  <a:close/>
                  <a:moveTo>
                    <a:pt x="46" y="188"/>
                  </a:moveTo>
                  <a:cubicBezTo>
                    <a:pt x="46" y="188"/>
                    <a:pt x="45" y="188"/>
                    <a:pt x="45" y="189"/>
                  </a:cubicBezTo>
                  <a:cubicBezTo>
                    <a:pt x="44" y="189"/>
                    <a:pt x="44" y="190"/>
                    <a:pt x="44" y="190"/>
                  </a:cubicBezTo>
                  <a:cubicBezTo>
                    <a:pt x="43" y="190"/>
                    <a:pt x="43" y="190"/>
                    <a:pt x="43" y="190"/>
                  </a:cubicBezTo>
                  <a:cubicBezTo>
                    <a:pt x="42" y="190"/>
                    <a:pt x="42" y="190"/>
                    <a:pt x="42" y="191"/>
                  </a:cubicBezTo>
                  <a:cubicBezTo>
                    <a:pt x="43" y="191"/>
                    <a:pt x="44" y="191"/>
                    <a:pt x="45" y="190"/>
                  </a:cubicBezTo>
                  <a:cubicBezTo>
                    <a:pt x="45" y="189"/>
                    <a:pt x="46" y="189"/>
                    <a:pt x="46" y="188"/>
                  </a:cubicBezTo>
                  <a:close/>
                  <a:moveTo>
                    <a:pt x="15" y="190"/>
                  </a:moveTo>
                  <a:lnTo>
                    <a:pt x="16" y="190"/>
                  </a:lnTo>
                  <a:lnTo>
                    <a:pt x="16" y="189"/>
                  </a:lnTo>
                  <a:lnTo>
                    <a:pt x="15" y="189"/>
                  </a:lnTo>
                  <a:lnTo>
                    <a:pt x="15" y="190"/>
                  </a:lnTo>
                  <a:close/>
                  <a:moveTo>
                    <a:pt x="7" y="191"/>
                  </a:moveTo>
                  <a:lnTo>
                    <a:pt x="9" y="191"/>
                  </a:lnTo>
                  <a:lnTo>
                    <a:pt x="9" y="190"/>
                  </a:lnTo>
                  <a:lnTo>
                    <a:pt x="7" y="190"/>
                  </a:lnTo>
                  <a:lnTo>
                    <a:pt x="7" y="191"/>
                  </a:lnTo>
                  <a:close/>
                  <a:moveTo>
                    <a:pt x="10" y="193"/>
                  </a:moveTo>
                  <a:cubicBezTo>
                    <a:pt x="10" y="193"/>
                    <a:pt x="10" y="193"/>
                    <a:pt x="11" y="192"/>
                  </a:cubicBezTo>
                  <a:cubicBezTo>
                    <a:pt x="11" y="192"/>
                    <a:pt x="11" y="192"/>
                    <a:pt x="11" y="192"/>
                  </a:cubicBezTo>
                  <a:cubicBezTo>
                    <a:pt x="11" y="192"/>
                    <a:pt x="10" y="192"/>
                    <a:pt x="10" y="192"/>
                  </a:cubicBezTo>
                  <a:cubicBezTo>
                    <a:pt x="10" y="192"/>
                    <a:pt x="10" y="192"/>
                    <a:pt x="10" y="193"/>
                  </a:cubicBezTo>
                  <a:close/>
                  <a:moveTo>
                    <a:pt x="2" y="194"/>
                  </a:moveTo>
                  <a:cubicBezTo>
                    <a:pt x="2" y="194"/>
                    <a:pt x="3" y="194"/>
                    <a:pt x="3" y="194"/>
                  </a:cubicBezTo>
                  <a:cubicBezTo>
                    <a:pt x="3" y="194"/>
                    <a:pt x="3" y="194"/>
                    <a:pt x="3" y="194"/>
                  </a:cubicBezTo>
                  <a:cubicBezTo>
                    <a:pt x="3" y="193"/>
                    <a:pt x="3" y="194"/>
                    <a:pt x="2" y="194"/>
                  </a:cubicBezTo>
                  <a:cubicBezTo>
                    <a:pt x="2" y="194"/>
                    <a:pt x="2" y="194"/>
                    <a:pt x="2" y="194"/>
                  </a:cubicBezTo>
                  <a:close/>
                  <a:moveTo>
                    <a:pt x="10" y="194"/>
                  </a:moveTo>
                  <a:cubicBezTo>
                    <a:pt x="10" y="194"/>
                    <a:pt x="10" y="194"/>
                    <a:pt x="10" y="194"/>
                  </a:cubicBezTo>
                  <a:cubicBezTo>
                    <a:pt x="10" y="194"/>
                    <a:pt x="10" y="194"/>
                    <a:pt x="10" y="194"/>
                  </a:cubicBezTo>
                  <a:cubicBezTo>
                    <a:pt x="10" y="193"/>
                    <a:pt x="10" y="194"/>
                    <a:pt x="10" y="194"/>
                  </a:cubicBezTo>
                  <a:cubicBezTo>
                    <a:pt x="9" y="194"/>
                    <a:pt x="9" y="194"/>
                    <a:pt x="10" y="194"/>
                  </a:cubicBezTo>
                  <a:close/>
                  <a:moveTo>
                    <a:pt x="115" y="198"/>
                  </a:moveTo>
                  <a:lnTo>
                    <a:pt x="116" y="198"/>
                  </a:lnTo>
                  <a:lnTo>
                    <a:pt x="116" y="196"/>
                  </a:lnTo>
                  <a:lnTo>
                    <a:pt x="115" y="196"/>
                  </a:lnTo>
                  <a:lnTo>
                    <a:pt x="115" y="198"/>
                  </a:lnTo>
                  <a:close/>
                  <a:moveTo>
                    <a:pt x="122" y="198"/>
                  </a:moveTo>
                  <a:cubicBezTo>
                    <a:pt x="122" y="198"/>
                    <a:pt x="122" y="198"/>
                    <a:pt x="123" y="198"/>
                  </a:cubicBezTo>
                  <a:cubicBezTo>
                    <a:pt x="123" y="198"/>
                    <a:pt x="123" y="198"/>
                    <a:pt x="123" y="198"/>
                  </a:cubicBezTo>
                  <a:cubicBezTo>
                    <a:pt x="123" y="198"/>
                    <a:pt x="123" y="198"/>
                    <a:pt x="122" y="198"/>
                  </a:cubicBezTo>
                  <a:cubicBezTo>
                    <a:pt x="122" y="198"/>
                    <a:pt x="122" y="198"/>
                    <a:pt x="122" y="198"/>
                  </a:cubicBezTo>
                  <a:close/>
                  <a:moveTo>
                    <a:pt x="4" y="198"/>
                  </a:moveTo>
                  <a:cubicBezTo>
                    <a:pt x="4" y="198"/>
                    <a:pt x="4" y="199"/>
                    <a:pt x="3" y="199"/>
                  </a:cubicBezTo>
                  <a:cubicBezTo>
                    <a:pt x="3" y="199"/>
                    <a:pt x="3" y="199"/>
                    <a:pt x="3" y="199"/>
                  </a:cubicBezTo>
                  <a:cubicBezTo>
                    <a:pt x="4" y="199"/>
                    <a:pt x="4" y="199"/>
                    <a:pt x="4" y="198"/>
                  </a:cubicBezTo>
                  <a:close/>
                  <a:moveTo>
                    <a:pt x="2" y="201"/>
                  </a:moveTo>
                  <a:cubicBezTo>
                    <a:pt x="2" y="201"/>
                    <a:pt x="3" y="201"/>
                    <a:pt x="3" y="201"/>
                  </a:cubicBezTo>
                  <a:cubicBezTo>
                    <a:pt x="3" y="200"/>
                    <a:pt x="3" y="200"/>
                    <a:pt x="3" y="200"/>
                  </a:cubicBezTo>
                  <a:cubicBezTo>
                    <a:pt x="3" y="200"/>
                    <a:pt x="3" y="200"/>
                    <a:pt x="2" y="200"/>
                  </a:cubicBezTo>
                  <a:cubicBezTo>
                    <a:pt x="2" y="200"/>
                    <a:pt x="2" y="200"/>
                    <a:pt x="2" y="201"/>
                  </a:cubicBezTo>
                  <a:close/>
                  <a:moveTo>
                    <a:pt x="101" y="202"/>
                  </a:moveTo>
                  <a:cubicBezTo>
                    <a:pt x="101" y="202"/>
                    <a:pt x="102" y="203"/>
                    <a:pt x="102" y="203"/>
                  </a:cubicBezTo>
                  <a:cubicBezTo>
                    <a:pt x="102" y="203"/>
                    <a:pt x="103" y="204"/>
                    <a:pt x="103" y="204"/>
                  </a:cubicBezTo>
                  <a:cubicBezTo>
                    <a:pt x="103" y="202"/>
                    <a:pt x="103" y="202"/>
                    <a:pt x="101" y="202"/>
                  </a:cubicBezTo>
                  <a:close/>
                  <a:moveTo>
                    <a:pt x="105" y="203"/>
                  </a:moveTo>
                  <a:cubicBezTo>
                    <a:pt x="105" y="203"/>
                    <a:pt x="105" y="203"/>
                    <a:pt x="105" y="203"/>
                  </a:cubicBezTo>
                  <a:cubicBezTo>
                    <a:pt x="105" y="204"/>
                    <a:pt x="105" y="204"/>
                    <a:pt x="105" y="204"/>
                  </a:cubicBezTo>
                  <a:lnTo>
                    <a:pt x="106" y="204"/>
                  </a:lnTo>
                  <a:lnTo>
                    <a:pt x="106" y="203"/>
                  </a:lnTo>
                  <a:lnTo>
                    <a:pt x="105" y="203"/>
                  </a:lnTo>
                  <a:close/>
                  <a:moveTo>
                    <a:pt x="119" y="204"/>
                  </a:moveTo>
                  <a:cubicBezTo>
                    <a:pt x="119" y="205"/>
                    <a:pt x="120" y="205"/>
                    <a:pt x="120" y="206"/>
                  </a:cubicBezTo>
                  <a:cubicBezTo>
                    <a:pt x="120" y="206"/>
                    <a:pt x="121" y="206"/>
                    <a:pt x="122" y="206"/>
                  </a:cubicBezTo>
                  <a:cubicBezTo>
                    <a:pt x="122" y="206"/>
                    <a:pt x="122" y="205"/>
                    <a:pt x="122" y="205"/>
                  </a:cubicBezTo>
                  <a:cubicBezTo>
                    <a:pt x="121" y="205"/>
                    <a:pt x="121" y="205"/>
                    <a:pt x="121" y="205"/>
                  </a:cubicBezTo>
                  <a:cubicBezTo>
                    <a:pt x="120" y="205"/>
                    <a:pt x="120" y="205"/>
                    <a:pt x="120" y="205"/>
                  </a:cubicBezTo>
                  <a:cubicBezTo>
                    <a:pt x="119" y="205"/>
                    <a:pt x="119" y="205"/>
                    <a:pt x="119" y="204"/>
                  </a:cubicBezTo>
                  <a:close/>
                  <a:moveTo>
                    <a:pt x="83" y="206"/>
                  </a:moveTo>
                  <a:lnTo>
                    <a:pt x="84" y="206"/>
                  </a:lnTo>
                  <a:lnTo>
                    <a:pt x="84" y="205"/>
                  </a:lnTo>
                  <a:lnTo>
                    <a:pt x="83" y="205"/>
                  </a:lnTo>
                  <a:lnTo>
                    <a:pt x="83" y="206"/>
                  </a:lnTo>
                  <a:close/>
                  <a:moveTo>
                    <a:pt x="118" y="207"/>
                  </a:moveTo>
                  <a:lnTo>
                    <a:pt x="119" y="207"/>
                  </a:lnTo>
                  <a:lnTo>
                    <a:pt x="119" y="206"/>
                  </a:lnTo>
                  <a:lnTo>
                    <a:pt x="118" y="206"/>
                  </a:lnTo>
                  <a:lnTo>
                    <a:pt x="118" y="207"/>
                  </a:lnTo>
                  <a:close/>
                  <a:moveTo>
                    <a:pt x="116" y="208"/>
                  </a:moveTo>
                  <a:cubicBezTo>
                    <a:pt x="116" y="208"/>
                    <a:pt x="116" y="208"/>
                    <a:pt x="116" y="208"/>
                  </a:cubicBezTo>
                  <a:cubicBezTo>
                    <a:pt x="116" y="208"/>
                    <a:pt x="116" y="208"/>
                    <a:pt x="116" y="208"/>
                  </a:cubicBezTo>
                  <a:cubicBezTo>
                    <a:pt x="116" y="208"/>
                    <a:pt x="116" y="207"/>
                    <a:pt x="116" y="207"/>
                  </a:cubicBezTo>
                  <a:cubicBezTo>
                    <a:pt x="116" y="207"/>
                    <a:pt x="116" y="208"/>
                    <a:pt x="116" y="208"/>
                  </a:cubicBezTo>
                  <a:close/>
                  <a:moveTo>
                    <a:pt x="100" y="210"/>
                  </a:moveTo>
                  <a:cubicBezTo>
                    <a:pt x="100" y="210"/>
                    <a:pt x="100" y="210"/>
                    <a:pt x="101" y="210"/>
                  </a:cubicBezTo>
                  <a:cubicBezTo>
                    <a:pt x="101" y="210"/>
                    <a:pt x="101" y="210"/>
                    <a:pt x="101" y="209"/>
                  </a:cubicBezTo>
                  <a:cubicBezTo>
                    <a:pt x="101" y="209"/>
                    <a:pt x="100" y="209"/>
                    <a:pt x="100" y="209"/>
                  </a:cubicBezTo>
                  <a:cubicBezTo>
                    <a:pt x="100" y="210"/>
                    <a:pt x="100" y="210"/>
                    <a:pt x="100" y="210"/>
                  </a:cubicBezTo>
                  <a:close/>
                  <a:moveTo>
                    <a:pt x="98" y="210"/>
                  </a:moveTo>
                  <a:cubicBezTo>
                    <a:pt x="98" y="211"/>
                    <a:pt x="99" y="211"/>
                    <a:pt x="100" y="211"/>
                  </a:cubicBezTo>
                  <a:cubicBezTo>
                    <a:pt x="100" y="211"/>
                    <a:pt x="100" y="210"/>
                    <a:pt x="100" y="210"/>
                  </a:cubicBezTo>
                  <a:cubicBezTo>
                    <a:pt x="99" y="210"/>
                    <a:pt x="99" y="210"/>
                    <a:pt x="98" y="210"/>
                  </a:cubicBezTo>
                  <a:close/>
                  <a:moveTo>
                    <a:pt x="118" y="211"/>
                  </a:moveTo>
                  <a:cubicBezTo>
                    <a:pt x="119" y="211"/>
                    <a:pt x="119" y="211"/>
                    <a:pt x="120" y="211"/>
                  </a:cubicBezTo>
                  <a:cubicBezTo>
                    <a:pt x="119" y="211"/>
                    <a:pt x="119" y="211"/>
                    <a:pt x="119" y="211"/>
                  </a:cubicBezTo>
                  <a:cubicBezTo>
                    <a:pt x="119" y="211"/>
                    <a:pt x="118" y="211"/>
                    <a:pt x="118" y="211"/>
                  </a:cubicBezTo>
                  <a:close/>
                  <a:moveTo>
                    <a:pt x="111" y="3"/>
                  </a:moveTo>
                  <a:cubicBezTo>
                    <a:pt x="111" y="3"/>
                    <a:pt x="111" y="3"/>
                    <a:pt x="111" y="3"/>
                  </a:cubicBezTo>
                  <a:cubicBezTo>
                    <a:pt x="110" y="3"/>
                    <a:pt x="110" y="3"/>
                    <a:pt x="110" y="3"/>
                  </a:cubicBezTo>
                  <a:cubicBezTo>
                    <a:pt x="110" y="3"/>
                    <a:pt x="109" y="3"/>
                    <a:pt x="109" y="3"/>
                  </a:cubicBezTo>
                  <a:cubicBezTo>
                    <a:pt x="109" y="2"/>
                    <a:pt x="109" y="2"/>
                    <a:pt x="109" y="2"/>
                  </a:cubicBezTo>
                  <a:cubicBezTo>
                    <a:pt x="110" y="2"/>
                    <a:pt x="110" y="2"/>
                    <a:pt x="110" y="2"/>
                  </a:cubicBezTo>
                  <a:cubicBezTo>
                    <a:pt x="110" y="3"/>
                    <a:pt x="110" y="3"/>
                    <a:pt x="111" y="3"/>
                  </a:cubicBezTo>
                  <a:close/>
                  <a:moveTo>
                    <a:pt x="32" y="202"/>
                  </a:moveTo>
                  <a:cubicBezTo>
                    <a:pt x="32" y="202"/>
                    <a:pt x="32" y="203"/>
                    <a:pt x="31" y="202"/>
                  </a:cubicBezTo>
                  <a:cubicBezTo>
                    <a:pt x="31" y="202"/>
                    <a:pt x="30" y="202"/>
                    <a:pt x="30" y="202"/>
                  </a:cubicBezTo>
                  <a:cubicBezTo>
                    <a:pt x="30" y="203"/>
                    <a:pt x="30" y="203"/>
                    <a:pt x="30" y="203"/>
                  </a:cubicBezTo>
                  <a:cubicBezTo>
                    <a:pt x="31" y="204"/>
                    <a:pt x="31" y="204"/>
                    <a:pt x="30" y="205"/>
                  </a:cubicBezTo>
                  <a:lnTo>
                    <a:pt x="31" y="205"/>
                  </a:lnTo>
                  <a:cubicBezTo>
                    <a:pt x="32" y="205"/>
                    <a:pt x="32" y="205"/>
                    <a:pt x="32" y="205"/>
                  </a:cubicBezTo>
                  <a:cubicBezTo>
                    <a:pt x="32" y="205"/>
                    <a:pt x="32" y="204"/>
                    <a:pt x="32" y="204"/>
                  </a:cubicBezTo>
                  <a:cubicBezTo>
                    <a:pt x="32" y="204"/>
                    <a:pt x="32" y="204"/>
                    <a:pt x="32" y="203"/>
                  </a:cubicBezTo>
                  <a:cubicBezTo>
                    <a:pt x="32" y="203"/>
                    <a:pt x="32" y="203"/>
                    <a:pt x="32" y="203"/>
                  </a:cubicBezTo>
                  <a:cubicBezTo>
                    <a:pt x="32" y="203"/>
                    <a:pt x="33" y="203"/>
                    <a:pt x="33" y="204"/>
                  </a:cubicBezTo>
                  <a:cubicBezTo>
                    <a:pt x="32" y="204"/>
                    <a:pt x="33" y="205"/>
                    <a:pt x="33" y="205"/>
                  </a:cubicBezTo>
                  <a:cubicBezTo>
                    <a:pt x="33" y="205"/>
                    <a:pt x="33" y="205"/>
                    <a:pt x="33" y="204"/>
                  </a:cubicBezTo>
                  <a:cubicBezTo>
                    <a:pt x="33" y="204"/>
                    <a:pt x="34" y="204"/>
                    <a:pt x="34" y="204"/>
                  </a:cubicBezTo>
                  <a:cubicBezTo>
                    <a:pt x="34" y="203"/>
                    <a:pt x="34" y="203"/>
                    <a:pt x="34" y="203"/>
                  </a:cubicBezTo>
                  <a:cubicBezTo>
                    <a:pt x="34" y="203"/>
                    <a:pt x="34" y="203"/>
                    <a:pt x="35" y="204"/>
                  </a:cubicBezTo>
                  <a:cubicBezTo>
                    <a:pt x="34" y="203"/>
                    <a:pt x="34" y="203"/>
                    <a:pt x="34" y="202"/>
                  </a:cubicBezTo>
                  <a:cubicBezTo>
                    <a:pt x="33" y="201"/>
                    <a:pt x="33" y="201"/>
                    <a:pt x="32" y="201"/>
                  </a:cubicBezTo>
                  <a:cubicBezTo>
                    <a:pt x="32" y="200"/>
                    <a:pt x="33" y="200"/>
                    <a:pt x="33" y="200"/>
                  </a:cubicBezTo>
                  <a:cubicBezTo>
                    <a:pt x="34" y="199"/>
                    <a:pt x="34" y="199"/>
                    <a:pt x="34" y="198"/>
                  </a:cubicBezTo>
                  <a:cubicBezTo>
                    <a:pt x="34" y="198"/>
                    <a:pt x="35" y="198"/>
                    <a:pt x="35" y="199"/>
                  </a:cubicBezTo>
                  <a:cubicBezTo>
                    <a:pt x="35" y="199"/>
                    <a:pt x="35" y="199"/>
                    <a:pt x="35" y="199"/>
                  </a:cubicBezTo>
                  <a:cubicBezTo>
                    <a:pt x="36" y="199"/>
                    <a:pt x="36" y="199"/>
                    <a:pt x="36" y="199"/>
                  </a:cubicBezTo>
                  <a:cubicBezTo>
                    <a:pt x="36" y="199"/>
                    <a:pt x="36" y="199"/>
                    <a:pt x="36" y="199"/>
                  </a:cubicBezTo>
                  <a:cubicBezTo>
                    <a:pt x="36" y="199"/>
                    <a:pt x="37" y="199"/>
                    <a:pt x="37" y="199"/>
                  </a:cubicBezTo>
                  <a:cubicBezTo>
                    <a:pt x="37" y="199"/>
                    <a:pt x="37" y="199"/>
                    <a:pt x="38" y="199"/>
                  </a:cubicBezTo>
                  <a:cubicBezTo>
                    <a:pt x="38" y="199"/>
                    <a:pt x="38" y="199"/>
                    <a:pt x="38" y="199"/>
                  </a:cubicBezTo>
                  <a:cubicBezTo>
                    <a:pt x="39" y="199"/>
                    <a:pt x="39" y="199"/>
                    <a:pt x="39" y="200"/>
                  </a:cubicBezTo>
                  <a:cubicBezTo>
                    <a:pt x="38" y="200"/>
                    <a:pt x="37" y="200"/>
                    <a:pt x="36" y="200"/>
                  </a:cubicBezTo>
                  <a:cubicBezTo>
                    <a:pt x="35" y="201"/>
                    <a:pt x="34" y="200"/>
                    <a:pt x="34" y="200"/>
                  </a:cubicBezTo>
                  <a:cubicBezTo>
                    <a:pt x="34" y="201"/>
                    <a:pt x="35" y="202"/>
                    <a:pt x="36" y="202"/>
                  </a:cubicBezTo>
                  <a:cubicBezTo>
                    <a:pt x="37" y="203"/>
                    <a:pt x="37" y="204"/>
                    <a:pt x="38" y="205"/>
                  </a:cubicBezTo>
                  <a:cubicBezTo>
                    <a:pt x="38" y="205"/>
                    <a:pt x="38" y="205"/>
                    <a:pt x="38" y="204"/>
                  </a:cubicBezTo>
                  <a:cubicBezTo>
                    <a:pt x="39" y="205"/>
                    <a:pt x="39" y="205"/>
                    <a:pt x="39" y="206"/>
                  </a:cubicBezTo>
                  <a:cubicBezTo>
                    <a:pt x="39" y="206"/>
                    <a:pt x="39" y="207"/>
                    <a:pt x="40" y="207"/>
                  </a:cubicBezTo>
                  <a:cubicBezTo>
                    <a:pt x="40" y="207"/>
                    <a:pt x="40" y="207"/>
                    <a:pt x="40" y="207"/>
                  </a:cubicBezTo>
                  <a:cubicBezTo>
                    <a:pt x="40" y="207"/>
                    <a:pt x="40" y="207"/>
                    <a:pt x="41" y="207"/>
                  </a:cubicBezTo>
                  <a:cubicBezTo>
                    <a:pt x="41" y="206"/>
                    <a:pt x="40" y="205"/>
                    <a:pt x="39" y="205"/>
                  </a:cubicBezTo>
                  <a:cubicBezTo>
                    <a:pt x="39" y="205"/>
                    <a:pt x="39" y="205"/>
                    <a:pt x="39" y="205"/>
                  </a:cubicBezTo>
                  <a:cubicBezTo>
                    <a:pt x="39" y="205"/>
                    <a:pt x="39" y="205"/>
                    <a:pt x="40" y="205"/>
                  </a:cubicBezTo>
                  <a:cubicBezTo>
                    <a:pt x="40" y="205"/>
                    <a:pt x="40" y="205"/>
                    <a:pt x="41" y="205"/>
                  </a:cubicBezTo>
                  <a:cubicBezTo>
                    <a:pt x="41" y="205"/>
                    <a:pt x="41" y="206"/>
                    <a:pt x="41" y="206"/>
                  </a:cubicBezTo>
                  <a:cubicBezTo>
                    <a:pt x="43" y="205"/>
                    <a:pt x="44" y="205"/>
                    <a:pt x="46" y="206"/>
                  </a:cubicBezTo>
                  <a:cubicBezTo>
                    <a:pt x="46" y="205"/>
                    <a:pt x="46" y="205"/>
                    <a:pt x="46" y="205"/>
                  </a:cubicBezTo>
                  <a:cubicBezTo>
                    <a:pt x="46" y="204"/>
                    <a:pt x="45" y="204"/>
                    <a:pt x="45" y="204"/>
                  </a:cubicBezTo>
                  <a:cubicBezTo>
                    <a:pt x="45" y="204"/>
                    <a:pt x="45" y="204"/>
                    <a:pt x="45" y="203"/>
                  </a:cubicBezTo>
                  <a:cubicBezTo>
                    <a:pt x="45" y="203"/>
                    <a:pt x="45" y="203"/>
                    <a:pt x="45" y="202"/>
                  </a:cubicBezTo>
                  <a:cubicBezTo>
                    <a:pt x="46" y="203"/>
                    <a:pt x="46" y="203"/>
                    <a:pt x="47" y="204"/>
                  </a:cubicBezTo>
                  <a:cubicBezTo>
                    <a:pt x="47" y="205"/>
                    <a:pt x="47" y="205"/>
                    <a:pt x="47" y="206"/>
                  </a:cubicBezTo>
                  <a:cubicBezTo>
                    <a:pt x="47" y="207"/>
                    <a:pt x="47" y="208"/>
                    <a:pt x="47" y="209"/>
                  </a:cubicBezTo>
                  <a:cubicBezTo>
                    <a:pt x="47" y="210"/>
                    <a:pt x="47" y="211"/>
                    <a:pt x="47" y="212"/>
                  </a:cubicBezTo>
                  <a:cubicBezTo>
                    <a:pt x="47" y="212"/>
                    <a:pt x="47" y="212"/>
                    <a:pt x="47" y="212"/>
                  </a:cubicBezTo>
                  <a:cubicBezTo>
                    <a:pt x="46" y="212"/>
                    <a:pt x="46" y="212"/>
                    <a:pt x="46" y="212"/>
                  </a:cubicBezTo>
                  <a:cubicBezTo>
                    <a:pt x="46" y="212"/>
                    <a:pt x="45" y="212"/>
                    <a:pt x="45" y="212"/>
                  </a:cubicBezTo>
                  <a:cubicBezTo>
                    <a:pt x="45" y="212"/>
                    <a:pt x="44" y="212"/>
                    <a:pt x="44" y="212"/>
                  </a:cubicBezTo>
                  <a:cubicBezTo>
                    <a:pt x="43" y="212"/>
                    <a:pt x="43" y="212"/>
                    <a:pt x="44" y="211"/>
                  </a:cubicBezTo>
                  <a:cubicBezTo>
                    <a:pt x="44" y="210"/>
                    <a:pt x="44" y="210"/>
                    <a:pt x="43" y="210"/>
                  </a:cubicBezTo>
                  <a:cubicBezTo>
                    <a:pt x="43" y="210"/>
                    <a:pt x="43" y="210"/>
                    <a:pt x="43" y="211"/>
                  </a:cubicBezTo>
                  <a:cubicBezTo>
                    <a:pt x="43" y="211"/>
                    <a:pt x="42" y="211"/>
                    <a:pt x="42" y="211"/>
                  </a:cubicBezTo>
                  <a:cubicBezTo>
                    <a:pt x="42" y="210"/>
                    <a:pt x="42" y="210"/>
                    <a:pt x="42" y="210"/>
                  </a:cubicBezTo>
                  <a:cubicBezTo>
                    <a:pt x="42" y="209"/>
                    <a:pt x="42" y="209"/>
                    <a:pt x="42" y="209"/>
                  </a:cubicBezTo>
                  <a:cubicBezTo>
                    <a:pt x="43" y="209"/>
                    <a:pt x="43" y="209"/>
                    <a:pt x="44" y="209"/>
                  </a:cubicBezTo>
                  <a:cubicBezTo>
                    <a:pt x="43" y="208"/>
                    <a:pt x="43" y="208"/>
                    <a:pt x="42" y="208"/>
                  </a:cubicBezTo>
                  <a:cubicBezTo>
                    <a:pt x="42" y="208"/>
                    <a:pt x="41" y="208"/>
                    <a:pt x="41" y="208"/>
                  </a:cubicBezTo>
                  <a:cubicBezTo>
                    <a:pt x="40" y="208"/>
                    <a:pt x="39" y="208"/>
                    <a:pt x="39" y="208"/>
                  </a:cubicBezTo>
                  <a:cubicBezTo>
                    <a:pt x="38" y="208"/>
                    <a:pt x="38" y="208"/>
                    <a:pt x="37" y="208"/>
                  </a:cubicBezTo>
                  <a:cubicBezTo>
                    <a:pt x="37" y="208"/>
                    <a:pt x="37" y="208"/>
                    <a:pt x="37" y="208"/>
                  </a:cubicBezTo>
                  <a:cubicBezTo>
                    <a:pt x="37" y="209"/>
                    <a:pt x="37" y="209"/>
                    <a:pt x="38" y="209"/>
                  </a:cubicBezTo>
                  <a:cubicBezTo>
                    <a:pt x="38" y="209"/>
                    <a:pt x="38" y="209"/>
                    <a:pt x="38" y="209"/>
                  </a:cubicBezTo>
                  <a:cubicBezTo>
                    <a:pt x="39" y="209"/>
                    <a:pt x="39" y="209"/>
                    <a:pt x="38" y="210"/>
                  </a:cubicBezTo>
                  <a:cubicBezTo>
                    <a:pt x="38" y="209"/>
                    <a:pt x="37" y="209"/>
                    <a:pt x="36" y="209"/>
                  </a:cubicBezTo>
                  <a:cubicBezTo>
                    <a:pt x="35" y="209"/>
                    <a:pt x="34" y="209"/>
                    <a:pt x="33" y="209"/>
                  </a:cubicBezTo>
                  <a:cubicBezTo>
                    <a:pt x="33" y="209"/>
                    <a:pt x="33" y="208"/>
                    <a:pt x="33" y="208"/>
                  </a:cubicBezTo>
                  <a:cubicBezTo>
                    <a:pt x="33" y="208"/>
                    <a:pt x="33" y="208"/>
                    <a:pt x="32" y="208"/>
                  </a:cubicBezTo>
                  <a:cubicBezTo>
                    <a:pt x="32" y="208"/>
                    <a:pt x="32" y="207"/>
                    <a:pt x="31" y="208"/>
                  </a:cubicBezTo>
                  <a:cubicBezTo>
                    <a:pt x="31" y="208"/>
                    <a:pt x="31" y="207"/>
                    <a:pt x="31" y="206"/>
                  </a:cubicBezTo>
                  <a:cubicBezTo>
                    <a:pt x="30" y="207"/>
                    <a:pt x="30" y="207"/>
                    <a:pt x="29" y="207"/>
                  </a:cubicBezTo>
                  <a:cubicBezTo>
                    <a:pt x="28" y="207"/>
                    <a:pt x="28" y="206"/>
                    <a:pt x="27" y="206"/>
                  </a:cubicBezTo>
                  <a:cubicBezTo>
                    <a:pt x="27" y="206"/>
                    <a:pt x="26" y="205"/>
                    <a:pt x="26" y="205"/>
                  </a:cubicBezTo>
                  <a:cubicBezTo>
                    <a:pt x="26" y="204"/>
                    <a:pt x="25" y="203"/>
                    <a:pt x="25" y="203"/>
                  </a:cubicBezTo>
                  <a:cubicBezTo>
                    <a:pt x="25" y="203"/>
                    <a:pt x="25" y="203"/>
                    <a:pt x="24" y="203"/>
                  </a:cubicBezTo>
                  <a:cubicBezTo>
                    <a:pt x="24" y="204"/>
                    <a:pt x="24" y="204"/>
                    <a:pt x="24" y="204"/>
                  </a:cubicBezTo>
                  <a:cubicBezTo>
                    <a:pt x="25" y="205"/>
                    <a:pt x="25" y="205"/>
                    <a:pt x="25" y="205"/>
                  </a:cubicBezTo>
                  <a:cubicBezTo>
                    <a:pt x="25" y="206"/>
                    <a:pt x="25" y="206"/>
                    <a:pt x="25" y="206"/>
                  </a:cubicBezTo>
                  <a:cubicBezTo>
                    <a:pt x="26" y="206"/>
                    <a:pt x="26" y="206"/>
                    <a:pt x="27" y="206"/>
                  </a:cubicBezTo>
                  <a:cubicBezTo>
                    <a:pt x="27" y="207"/>
                    <a:pt x="28" y="207"/>
                    <a:pt x="29" y="208"/>
                  </a:cubicBezTo>
                  <a:cubicBezTo>
                    <a:pt x="29" y="208"/>
                    <a:pt x="28" y="208"/>
                    <a:pt x="28" y="208"/>
                  </a:cubicBezTo>
                  <a:cubicBezTo>
                    <a:pt x="27" y="208"/>
                    <a:pt x="27" y="208"/>
                    <a:pt x="26" y="208"/>
                  </a:cubicBezTo>
                  <a:cubicBezTo>
                    <a:pt x="26" y="208"/>
                    <a:pt x="25" y="208"/>
                    <a:pt x="25" y="208"/>
                  </a:cubicBezTo>
                  <a:cubicBezTo>
                    <a:pt x="25" y="208"/>
                    <a:pt x="24" y="209"/>
                    <a:pt x="24" y="209"/>
                  </a:cubicBezTo>
                  <a:cubicBezTo>
                    <a:pt x="23" y="209"/>
                    <a:pt x="22" y="208"/>
                    <a:pt x="21" y="207"/>
                  </a:cubicBezTo>
                  <a:cubicBezTo>
                    <a:pt x="21" y="208"/>
                    <a:pt x="21" y="208"/>
                    <a:pt x="21" y="209"/>
                  </a:cubicBezTo>
                  <a:cubicBezTo>
                    <a:pt x="20" y="209"/>
                    <a:pt x="20" y="209"/>
                    <a:pt x="19" y="208"/>
                  </a:cubicBezTo>
                  <a:cubicBezTo>
                    <a:pt x="19" y="208"/>
                    <a:pt x="19" y="207"/>
                    <a:pt x="19" y="207"/>
                  </a:cubicBezTo>
                  <a:cubicBezTo>
                    <a:pt x="20" y="207"/>
                    <a:pt x="20" y="207"/>
                    <a:pt x="20" y="206"/>
                  </a:cubicBezTo>
                  <a:cubicBezTo>
                    <a:pt x="20" y="206"/>
                    <a:pt x="19" y="206"/>
                    <a:pt x="19" y="206"/>
                  </a:cubicBezTo>
                  <a:cubicBezTo>
                    <a:pt x="19" y="206"/>
                    <a:pt x="18" y="207"/>
                    <a:pt x="18" y="207"/>
                  </a:cubicBezTo>
                  <a:cubicBezTo>
                    <a:pt x="18" y="207"/>
                    <a:pt x="18" y="207"/>
                    <a:pt x="18" y="206"/>
                  </a:cubicBezTo>
                  <a:cubicBezTo>
                    <a:pt x="17" y="206"/>
                    <a:pt x="17" y="206"/>
                    <a:pt x="17" y="205"/>
                  </a:cubicBezTo>
                  <a:cubicBezTo>
                    <a:pt x="17" y="205"/>
                    <a:pt x="18" y="205"/>
                    <a:pt x="18" y="206"/>
                  </a:cubicBezTo>
                  <a:cubicBezTo>
                    <a:pt x="18" y="206"/>
                    <a:pt x="18" y="206"/>
                    <a:pt x="18" y="206"/>
                  </a:cubicBezTo>
                  <a:cubicBezTo>
                    <a:pt x="18" y="206"/>
                    <a:pt x="18" y="206"/>
                    <a:pt x="19" y="205"/>
                  </a:cubicBezTo>
                  <a:cubicBezTo>
                    <a:pt x="20" y="205"/>
                    <a:pt x="20" y="205"/>
                    <a:pt x="20" y="205"/>
                  </a:cubicBezTo>
                  <a:cubicBezTo>
                    <a:pt x="20" y="205"/>
                    <a:pt x="20" y="204"/>
                    <a:pt x="20" y="204"/>
                  </a:cubicBezTo>
                  <a:cubicBezTo>
                    <a:pt x="20" y="204"/>
                    <a:pt x="20" y="203"/>
                    <a:pt x="20" y="203"/>
                  </a:cubicBezTo>
                  <a:cubicBezTo>
                    <a:pt x="20" y="203"/>
                    <a:pt x="20" y="203"/>
                    <a:pt x="20" y="203"/>
                  </a:cubicBezTo>
                  <a:cubicBezTo>
                    <a:pt x="21" y="203"/>
                    <a:pt x="21" y="203"/>
                    <a:pt x="21" y="203"/>
                  </a:cubicBezTo>
                  <a:cubicBezTo>
                    <a:pt x="21" y="203"/>
                    <a:pt x="22" y="203"/>
                    <a:pt x="22" y="203"/>
                  </a:cubicBezTo>
                  <a:cubicBezTo>
                    <a:pt x="22" y="203"/>
                    <a:pt x="22" y="202"/>
                    <a:pt x="21" y="202"/>
                  </a:cubicBezTo>
                  <a:cubicBezTo>
                    <a:pt x="22" y="202"/>
                    <a:pt x="23" y="202"/>
                    <a:pt x="24" y="201"/>
                  </a:cubicBezTo>
                  <a:cubicBezTo>
                    <a:pt x="24" y="201"/>
                    <a:pt x="25" y="201"/>
                    <a:pt x="26" y="201"/>
                  </a:cubicBezTo>
                  <a:cubicBezTo>
                    <a:pt x="25" y="200"/>
                    <a:pt x="25" y="200"/>
                    <a:pt x="24" y="200"/>
                  </a:cubicBezTo>
                  <a:cubicBezTo>
                    <a:pt x="24" y="200"/>
                    <a:pt x="23" y="200"/>
                    <a:pt x="23" y="200"/>
                  </a:cubicBezTo>
                  <a:cubicBezTo>
                    <a:pt x="22" y="201"/>
                    <a:pt x="22" y="201"/>
                    <a:pt x="21" y="201"/>
                  </a:cubicBezTo>
                  <a:cubicBezTo>
                    <a:pt x="21" y="201"/>
                    <a:pt x="21" y="200"/>
                    <a:pt x="21" y="199"/>
                  </a:cubicBezTo>
                  <a:cubicBezTo>
                    <a:pt x="19" y="200"/>
                    <a:pt x="19" y="201"/>
                    <a:pt x="19" y="203"/>
                  </a:cubicBezTo>
                  <a:lnTo>
                    <a:pt x="17" y="203"/>
                  </a:lnTo>
                  <a:cubicBezTo>
                    <a:pt x="17" y="202"/>
                    <a:pt x="17" y="202"/>
                    <a:pt x="18" y="202"/>
                  </a:cubicBezTo>
                  <a:cubicBezTo>
                    <a:pt x="18" y="202"/>
                    <a:pt x="18" y="201"/>
                    <a:pt x="18" y="201"/>
                  </a:cubicBezTo>
                  <a:cubicBezTo>
                    <a:pt x="18" y="201"/>
                    <a:pt x="18" y="201"/>
                    <a:pt x="17" y="201"/>
                  </a:cubicBezTo>
                  <a:cubicBezTo>
                    <a:pt x="17" y="202"/>
                    <a:pt x="17" y="202"/>
                    <a:pt x="17" y="202"/>
                  </a:cubicBezTo>
                  <a:cubicBezTo>
                    <a:pt x="17" y="203"/>
                    <a:pt x="16" y="203"/>
                    <a:pt x="16" y="203"/>
                  </a:cubicBezTo>
                  <a:cubicBezTo>
                    <a:pt x="16" y="203"/>
                    <a:pt x="16" y="203"/>
                    <a:pt x="15" y="203"/>
                  </a:cubicBezTo>
                  <a:cubicBezTo>
                    <a:pt x="15" y="202"/>
                    <a:pt x="15" y="202"/>
                    <a:pt x="15" y="202"/>
                  </a:cubicBezTo>
                  <a:cubicBezTo>
                    <a:pt x="15" y="202"/>
                    <a:pt x="16" y="202"/>
                    <a:pt x="16" y="202"/>
                  </a:cubicBezTo>
                  <a:cubicBezTo>
                    <a:pt x="16" y="202"/>
                    <a:pt x="16" y="202"/>
                    <a:pt x="17" y="202"/>
                  </a:cubicBezTo>
                  <a:cubicBezTo>
                    <a:pt x="17" y="202"/>
                    <a:pt x="17" y="202"/>
                    <a:pt x="17" y="201"/>
                  </a:cubicBezTo>
                  <a:cubicBezTo>
                    <a:pt x="17" y="201"/>
                    <a:pt x="16" y="201"/>
                    <a:pt x="16" y="201"/>
                  </a:cubicBezTo>
                  <a:cubicBezTo>
                    <a:pt x="15" y="201"/>
                    <a:pt x="15" y="201"/>
                    <a:pt x="15" y="200"/>
                  </a:cubicBezTo>
                  <a:cubicBezTo>
                    <a:pt x="15" y="199"/>
                    <a:pt x="15" y="199"/>
                    <a:pt x="16" y="199"/>
                  </a:cubicBezTo>
                  <a:cubicBezTo>
                    <a:pt x="16" y="199"/>
                    <a:pt x="16" y="200"/>
                    <a:pt x="16" y="200"/>
                  </a:cubicBezTo>
                  <a:cubicBezTo>
                    <a:pt x="16" y="199"/>
                    <a:pt x="16" y="199"/>
                    <a:pt x="16" y="199"/>
                  </a:cubicBezTo>
                  <a:cubicBezTo>
                    <a:pt x="16" y="199"/>
                    <a:pt x="16" y="199"/>
                    <a:pt x="16" y="199"/>
                  </a:cubicBezTo>
                  <a:cubicBezTo>
                    <a:pt x="16" y="199"/>
                    <a:pt x="15" y="198"/>
                    <a:pt x="15" y="198"/>
                  </a:cubicBezTo>
                  <a:cubicBezTo>
                    <a:pt x="15" y="198"/>
                    <a:pt x="15" y="198"/>
                    <a:pt x="15" y="198"/>
                  </a:cubicBezTo>
                  <a:cubicBezTo>
                    <a:pt x="16" y="198"/>
                    <a:pt x="16" y="198"/>
                    <a:pt x="16" y="198"/>
                  </a:cubicBezTo>
                  <a:cubicBezTo>
                    <a:pt x="17" y="198"/>
                    <a:pt x="18" y="199"/>
                    <a:pt x="18" y="199"/>
                  </a:cubicBezTo>
                  <a:cubicBezTo>
                    <a:pt x="19" y="199"/>
                    <a:pt x="20" y="199"/>
                    <a:pt x="20" y="199"/>
                  </a:cubicBezTo>
                  <a:cubicBezTo>
                    <a:pt x="21" y="199"/>
                    <a:pt x="21" y="198"/>
                    <a:pt x="22" y="198"/>
                  </a:cubicBezTo>
                  <a:cubicBezTo>
                    <a:pt x="22" y="198"/>
                    <a:pt x="22" y="198"/>
                    <a:pt x="21" y="198"/>
                  </a:cubicBezTo>
                  <a:cubicBezTo>
                    <a:pt x="21" y="198"/>
                    <a:pt x="21" y="198"/>
                    <a:pt x="21" y="198"/>
                  </a:cubicBezTo>
                  <a:cubicBezTo>
                    <a:pt x="20" y="198"/>
                    <a:pt x="20" y="198"/>
                    <a:pt x="20" y="198"/>
                  </a:cubicBezTo>
                  <a:cubicBezTo>
                    <a:pt x="20" y="198"/>
                    <a:pt x="20" y="198"/>
                    <a:pt x="20" y="197"/>
                  </a:cubicBezTo>
                  <a:cubicBezTo>
                    <a:pt x="21" y="197"/>
                    <a:pt x="22" y="197"/>
                    <a:pt x="22" y="197"/>
                  </a:cubicBezTo>
                  <a:cubicBezTo>
                    <a:pt x="23" y="197"/>
                    <a:pt x="23" y="197"/>
                    <a:pt x="24" y="198"/>
                  </a:cubicBezTo>
                  <a:cubicBezTo>
                    <a:pt x="24" y="198"/>
                    <a:pt x="25" y="198"/>
                    <a:pt x="24" y="197"/>
                  </a:cubicBezTo>
                  <a:cubicBezTo>
                    <a:pt x="24" y="196"/>
                    <a:pt x="24" y="196"/>
                    <a:pt x="24" y="195"/>
                  </a:cubicBezTo>
                  <a:cubicBezTo>
                    <a:pt x="24" y="196"/>
                    <a:pt x="24" y="196"/>
                    <a:pt x="24" y="196"/>
                  </a:cubicBezTo>
                  <a:lnTo>
                    <a:pt x="24" y="197"/>
                  </a:lnTo>
                  <a:cubicBezTo>
                    <a:pt x="24" y="197"/>
                    <a:pt x="23" y="197"/>
                    <a:pt x="23" y="196"/>
                  </a:cubicBezTo>
                  <a:cubicBezTo>
                    <a:pt x="23" y="196"/>
                    <a:pt x="23" y="196"/>
                    <a:pt x="23" y="195"/>
                  </a:cubicBezTo>
                  <a:cubicBezTo>
                    <a:pt x="23" y="195"/>
                    <a:pt x="23" y="195"/>
                    <a:pt x="22" y="196"/>
                  </a:cubicBezTo>
                  <a:cubicBezTo>
                    <a:pt x="22" y="196"/>
                    <a:pt x="22" y="196"/>
                    <a:pt x="21" y="196"/>
                  </a:cubicBezTo>
                  <a:cubicBezTo>
                    <a:pt x="21" y="196"/>
                    <a:pt x="21" y="196"/>
                    <a:pt x="21" y="196"/>
                  </a:cubicBezTo>
                  <a:cubicBezTo>
                    <a:pt x="20" y="196"/>
                    <a:pt x="20" y="196"/>
                    <a:pt x="20" y="195"/>
                  </a:cubicBezTo>
                  <a:cubicBezTo>
                    <a:pt x="21" y="195"/>
                    <a:pt x="21" y="196"/>
                    <a:pt x="21" y="196"/>
                  </a:cubicBezTo>
                  <a:cubicBezTo>
                    <a:pt x="21" y="195"/>
                    <a:pt x="22" y="195"/>
                    <a:pt x="22" y="195"/>
                  </a:cubicBezTo>
                  <a:cubicBezTo>
                    <a:pt x="22" y="195"/>
                    <a:pt x="22" y="195"/>
                    <a:pt x="23" y="195"/>
                  </a:cubicBezTo>
                  <a:cubicBezTo>
                    <a:pt x="23" y="194"/>
                    <a:pt x="23" y="194"/>
                    <a:pt x="23" y="194"/>
                  </a:cubicBezTo>
                  <a:cubicBezTo>
                    <a:pt x="24" y="194"/>
                    <a:pt x="24" y="194"/>
                    <a:pt x="24" y="194"/>
                  </a:cubicBezTo>
                  <a:cubicBezTo>
                    <a:pt x="24" y="194"/>
                    <a:pt x="24" y="194"/>
                    <a:pt x="24" y="194"/>
                  </a:cubicBezTo>
                  <a:cubicBezTo>
                    <a:pt x="24" y="194"/>
                    <a:pt x="25" y="194"/>
                    <a:pt x="25" y="193"/>
                  </a:cubicBezTo>
                  <a:cubicBezTo>
                    <a:pt x="25" y="193"/>
                    <a:pt x="26" y="193"/>
                    <a:pt x="26" y="192"/>
                  </a:cubicBezTo>
                  <a:cubicBezTo>
                    <a:pt x="26" y="192"/>
                    <a:pt x="26" y="192"/>
                    <a:pt x="25" y="192"/>
                  </a:cubicBezTo>
                  <a:cubicBezTo>
                    <a:pt x="25" y="192"/>
                    <a:pt x="25" y="192"/>
                    <a:pt x="25" y="192"/>
                  </a:cubicBezTo>
                  <a:cubicBezTo>
                    <a:pt x="25" y="192"/>
                    <a:pt x="24" y="191"/>
                    <a:pt x="24" y="191"/>
                  </a:cubicBezTo>
                  <a:cubicBezTo>
                    <a:pt x="24" y="191"/>
                    <a:pt x="24" y="191"/>
                    <a:pt x="24" y="190"/>
                  </a:cubicBezTo>
                  <a:cubicBezTo>
                    <a:pt x="25" y="191"/>
                    <a:pt x="25" y="191"/>
                    <a:pt x="26" y="191"/>
                  </a:cubicBezTo>
                  <a:cubicBezTo>
                    <a:pt x="26" y="191"/>
                    <a:pt x="27" y="191"/>
                    <a:pt x="27" y="191"/>
                  </a:cubicBezTo>
                  <a:cubicBezTo>
                    <a:pt x="27" y="191"/>
                    <a:pt x="27" y="192"/>
                    <a:pt x="27" y="192"/>
                  </a:cubicBezTo>
                  <a:cubicBezTo>
                    <a:pt x="28" y="192"/>
                    <a:pt x="28" y="192"/>
                    <a:pt x="28" y="193"/>
                  </a:cubicBezTo>
                  <a:cubicBezTo>
                    <a:pt x="28" y="193"/>
                    <a:pt x="28" y="193"/>
                    <a:pt x="28" y="192"/>
                  </a:cubicBezTo>
                  <a:cubicBezTo>
                    <a:pt x="28" y="192"/>
                    <a:pt x="28" y="191"/>
                    <a:pt x="28" y="191"/>
                  </a:cubicBezTo>
                  <a:cubicBezTo>
                    <a:pt x="29" y="191"/>
                    <a:pt x="29" y="192"/>
                    <a:pt x="29" y="192"/>
                  </a:cubicBezTo>
                  <a:cubicBezTo>
                    <a:pt x="29" y="193"/>
                    <a:pt x="30" y="193"/>
                    <a:pt x="30" y="194"/>
                  </a:cubicBezTo>
                  <a:cubicBezTo>
                    <a:pt x="30" y="194"/>
                    <a:pt x="30" y="194"/>
                    <a:pt x="30" y="194"/>
                  </a:cubicBezTo>
                  <a:cubicBezTo>
                    <a:pt x="29" y="194"/>
                    <a:pt x="28" y="194"/>
                    <a:pt x="28" y="194"/>
                  </a:cubicBezTo>
                  <a:cubicBezTo>
                    <a:pt x="28" y="194"/>
                    <a:pt x="28" y="195"/>
                    <a:pt x="29" y="195"/>
                  </a:cubicBezTo>
                  <a:cubicBezTo>
                    <a:pt x="29" y="195"/>
                    <a:pt x="29" y="195"/>
                    <a:pt x="29" y="196"/>
                  </a:cubicBezTo>
                  <a:cubicBezTo>
                    <a:pt x="28" y="196"/>
                    <a:pt x="28" y="196"/>
                    <a:pt x="28" y="195"/>
                  </a:cubicBezTo>
                  <a:cubicBezTo>
                    <a:pt x="28" y="195"/>
                    <a:pt x="27" y="195"/>
                    <a:pt x="26" y="195"/>
                  </a:cubicBezTo>
                  <a:cubicBezTo>
                    <a:pt x="27" y="195"/>
                    <a:pt x="28" y="196"/>
                    <a:pt x="27" y="197"/>
                  </a:cubicBezTo>
                  <a:cubicBezTo>
                    <a:pt x="27" y="197"/>
                    <a:pt x="26" y="197"/>
                    <a:pt x="25" y="197"/>
                  </a:cubicBezTo>
                  <a:cubicBezTo>
                    <a:pt x="25" y="198"/>
                    <a:pt x="26" y="198"/>
                    <a:pt x="28" y="198"/>
                  </a:cubicBezTo>
                  <a:cubicBezTo>
                    <a:pt x="29" y="198"/>
                    <a:pt x="30" y="198"/>
                    <a:pt x="30" y="198"/>
                  </a:cubicBezTo>
                  <a:cubicBezTo>
                    <a:pt x="30" y="198"/>
                    <a:pt x="30" y="198"/>
                    <a:pt x="30" y="198"/>
                  </a:cubicBezTo>
                  <a:cubicBezTo>
                    <a:pt x="30" y="199"/>
                    <a:pt x="29" y="199"/>
                    <a:pt x="28" y="199"/>
                  </a:cubicBezTo>
                  <a:cubicBezTo>
                    <a:pt x="28" y="199"/>
                    <a:pt x="27" y="199"/>
                    <a:pt x="26" y="198"/>
                  </a:cubicBezTo>
                  <a:cubicBezTo>
                    <a:pt x="25" y="198"/>
                    <a:pt x="25" y="198"/>
                    <a:pt x="24" y="198"/>
                  </a:cubicBezTo>
                  <a:cubicBezTo>
                    <a:pt x="25" y="199"/>
                    <a:pt x="25" y="199"/>
                    <a:pt x="26" y="199"/>
                  </a:cubicBezTo>
                  <a:cubicBezTo>
                    <a:pt x="26" y="199"/>
                    <a:pt x="27" y="199"/>
                    <a:pt x="27" y="199"/>
                  </a:cubicBezTo>
                  <a:cubicBezTo>
                    <a:pt x="28" y="199"/>
                    <a:pt x="28" y="199"/>
                    <a:pt x="29" y="199"/>
                  </a:cubicBezTo>
                  <a:cubicBezTo>
                    <a:pt x="29" y="199"/>
                    <a:pt x="30" y="199"/>
                    <a:pt x="30" y="200"/>
                  </a:cubicBezTo>
                  <a:cubicBezTo>
                    <a:pt x="30" y="200"/>
                    <a:pt x="30" y="200"/>
                    <a:pt x="29" y="200"/>
                  </a:cubicBezTo>
                  <a:cubicBezTo>
                    <a:pt x="29" y="200"/>
                    <a:pt x="28" y="200"/>
                    <a:pt x="28" y="201"/>
                  </a:cubicBezTo>
                  <a:cubicBezTo>
                    <a:pt x="29" y="201"/>
                    <a:pt x="29" y="201"/>
                    <a:pt x="30" y="201"/>
                  </a:cubicBezTo>
                  <a:cubicBezTo>
                    <a:pt x="31" y="201"/>
                    <a:pt x="31" y="202"/>
                    <a:pt x="32" y="202"/>
                  </a:cubicBezTo>
                  <a:close/>
                  <a:moveTo>
                    <a:pt x="26" y="192"/>
                  </a:moveTo>
                  <a:cubicBezTo>
                    <a:pt x="26" y="193"/>
                    <a:pt x="26" y="193"/>
                    <a:pt x="27" y="194"/>
                  </a:cubicBezTo>
                  <a:cubicBezTo>
                    <a:pt x="27" y="194"/>
                    <a:pt x="27" y="194"/>
                    <a:pt x="27" y="194"/>
                  </a:cubicBezTo>
                  <a:cubicBezTo>
                    <a:pt x="27" y="194"/>
                    <a:pt x="27" y="193"/>
                    <a:pt x="27" y="193"/>
                  </a:cubicBezTo>
                  <a:cubicBezTo>
                    <a:pt x="27" y="193"/>
                    <a:pt x="27" y="193"/>
                    <a:pt x="26" y="192"/>
                  </a:cubicBezTo>
                  <a:close/>
                  <a:moveTo>
                    <a:pt x="25" y="195"/>
                  </a:moveTo>
                  <a:cubicBezTo>
                    <a:pt x="26" y="195"/>
                    <a:pt x="26" y="195"/>
                    <a:pt x="26" y="195"/>
                  </a:cubicBezTo>
                  <a:cubicBezTo>
                    <a:pt x="26" y="194"/>
                    <a:pt x="26" y="194"/>
                    <a:pt x="26" y="194"/>
                  </a:cubicBezTo>
                  <a:cubicBezTo>
                    <a:pt x="26" y="194"/>
                    <a:pt x="26" y="194"/>
                    <a:pt x="25" y="194"/>
                  </a:cubicBezTo>
                  <a:cubicBezTo>
                    <a:pt x="25" y="194"/>
                    <a:pt x="25" y="194"/>
                    <a:pt x="25" y="195"/>
                  </a:cubicBezTo>
                  <a:close/>
                  <a:moveTo>
                    <a:pt x="25" y="196"/>
                  </a:moveTo>
                  <a:cubicBezTo>
                    <a:pt x="25" y="196"/>
                    <a:pt x="25" y="196"/>
                    <a:pt x="25" y="196"/>
                  </a:cubicBezTo>
                  <a:cubicBezTo>
                    <a:pt x="26" y="196"/>
                    <a:pt x="26" y="196"/>
                    <a:pt x="26" y="196"/>
                  </a:cubicBezTo>
                  <a:cubicBezTo>
                    <a:pt x="26" y="196"/>
                    <a:pt x="25" y="196"/>
                    <a:pt x="25" y="196"/>
                  </a:cubicBezTo>
                  <a:cubicBezTo>
                    <a:pt x="25" y="196"/>
                    <a:pt x="25" y="196"/>
                    <a:pt x="25" y="196"/>
                  </a:cubicBezTo>
                  <a:close/>
                  <a:moveTo>
                    <a:pt x="23" y="199"/>
                  </a:moveTo>
                  <a:cubicBezTo>
                    <a:pt x="23" y="199"/>
                    <a:pt x="23" y="199"/>
                    <a:pt x="24" y="199"/>
                  </a:cubicBezTo>
                  <a:cubicBezTo>
                    <a:pt x="24" y="199"/>
                    <a:pt x="24" y="199"/>
                    <a:pt x="23" y="199"/>
                  </a:cubicBezTo>
                  <a:cubicBezTo>
                    <a:pt x="23" y="199"/>
                    <a:pt x="23" y="199"/>
                    <a:pt x="23" y="199"/>
                  </a:cubicBezTo>
                  <a:close/>
                  <a:moveTo>
                    <a:pt x="17" y="199"/>
                  </a:moveTo>
                  <a:cubicBezTo>
                    <a:pt x="16" y="199"/>
                    <a:pt x="16" y="200"/>
                    <a:pt x="17" y="200"/>
                  </a:cubicBezTo>
                  <a:cubicBezTo>
                    <a:pt x="17" y="200"/>
                    <a:pt x="17" y="200"/>
                    <a:pt x="17" y="200"/>
                  </a:cubicBezTo>
                  <a:cubicBezTo>
                    <a:pt x="17" y="200"/>
                    <a:pt x="18" y="200"/>
                    <a:pt x="18" y="200"/>
                  </a:cubicBezTo>
                  <a:cubicBezTo>
                    <a:pt x="18" y="200"/>
                    <a:pt x="18" y="200"/>
                    <a:pt x="18" y="199"/>
                  </a:cubicBezTo>
                  <a:cubicBezTo>
                    <a:pt x="18" y="199"/>
                    <a:pt x="18" y="199"/>
                    <a:pt x="18" y="199"/>
                  </a:cubicBezTo>
                  <a:cubicBezTo>
                    <a:pt x="17" y="199"/>
                    <a:pt x="17" y="199"/>
                    <a:pt x="17" y="199"/>
                  </a:cubicBezTo>
                  <a:close/>
                  <a:moveTo>
                    <a:pt x="26" y="201"/>
                  </a:moveTo>
                  <a:cubicBezTo>
                    <a:pt x="26" y="201"/>
                    <a:pt x="26" y="201"/>
                    <a:pt x="27" y="201"/>
                  </a:cubicBezTo>
                  <a:cubicBezTo>
                    <a:pt x="27" y="201"/>
                    <a:pt x="27" y="201"/>
                    <a:pt x="28" y="201"/>
                  </a:cubicBezTo>
                  <a:cubicBezTo>
                    <a:pt x="28" y="201"/>
                    <a:pt x="28" y="201"/>
                    <a:pt x="28" y="200"/>
                  </a:cubicBezTo>
                  <a:cubicBezTo>
                    <a:pt x="27" y="200"/>
                    <a:pt x="27" y="200"/>
                    <a:pt x="27" y="200"/>
                  </a:cubicBezTo>
                  <a:cubicBezTo>
                    <a:pt x="27" y="200"/>
                    <a:pt x="27" y="200"/>
                    <a:pt x="26" y="201"/>
                  </a:cubicBezTo>
                  <a:close/>
                  <a:moveTo>
                    <a:pt x="27" y="202"/>
                  </a:moveTo>
                  <a:cubicBezTo>
                    <a:pt x="27" y="203"/>
                    <a:pt x="27" y="203"/>
                    <a:pt x="27" y="203"/>
                  </a:cubicBezTo>
                  <a:cubicBezTo>
                    <a:pt x="27" y="203"/>
                    <a:pt x="27" y="203"/>
                    <a:pt x="27" y="203"/>
                  </a:cubicBezTo>
                  <a:cubicBezTo>
                    <a:pt x="28" y="203"/>
                    <a:pt x="28" y="203"/>
                    <a:pt x="28" y="203"/>
                  </a:cubicBezTo>
                  <a:cubicBezTo>
                    <a:pt x="28" y="203"/>
                    <a:pt x="28" y="203"/>
                    <a:pt x="27" y="202"/>
                  </a:cubicBezTo>
                  <a:close/>
                  <a:moveTo>
                    <a:pt x="23" y="204"/>
                  </a:moveTo>
                  <a:cubicBezTo>
                    <a:pt x="23" y="204"/>
                    <a:pt x="23" y="205"/>
                    <a:pt x="24" y="205"/>
                  </a:cubicBezTo>
                  <a:cubicBezTo>
                    <a:pt x="24" y="205"/>
                    <a:pt x="24" y="204"/>
                    <a:pt x="24" y="204"/>
                  </a:cubicBezTo>
                  <a:cubicBezTo>
                    <a:pt x="24" y="204"/>
                    <a:pt x="24" y="204"/>
                    <a:pt x="24" y="204"/>
                  </a:cubicBezTo>
                  <a:cubicBezTo>
                    <a:pt x="24" y="204"/>
                    <a:pt x="23" y="204"/>
                    <a:pt x="23" y="204"/>
                  </a:cubicBezTo>
                  <a:close/>
                  <a:moveTo>
                    <a:pt x="28" y="204"/>
                  </a:moveTo>
                  <a:cubicBezTo>
                    <a:pt x="29" y="204"/>
                    <a:pt x="29" y="204"/>
                    <a:pt x="29" y="204"/>
                  </a:cubicBezTo>
                  <a:cubicBezTo>
                    <a:pt x="29" y="204"/>
                    <a:pt x="29" y="204"/>
                    <a:pt x="29" y="204"/>
                  </a:cubicBezTo>
                  <a:cubicBezTo>
                    <a:pt x="29" y="204"/>
                    <a:pt x="29" y="204"/>
                    <a:pt x="29" y="204"/>
                  </a:cubicBezTo>
                  <a:cubicBezTo>
                    <a:pt x="28" y="204"/>
                    <a:pt x="28" y="204"/>
                    <a:pt x="28" y="204"/>
                  </a:cubicBezTo>
                  <a:close/>
                  <a:moveTo>
                    <a:pt x="20" y="204"/>
                  </a:moveTo>
                  <a:cubicBezTo>
                    <a:pt x="20" y="204"/>
                    <a:pt x="20" y="205"/>
                    <a:pt x="20" y="206"/>
                  </a:cubicBezTo>
                  <a:cubicBezTo>
                    <a:pt x="20" y="206"/>
                    <a:pt x="20" y="207"/>
                    <a:pt x="21" y="207"/>
                  </a:cubicBezTo>
                  <a:cubicBezTo>
                    <a:pt x="21" y="206"/>
                    <a:pt x="21" y="206"/>
                    <a:pt x="21" y="206"/>
                  </a:cubicBezTo>
                  <a:cubicBezTo>
                    <a:pt x="21" y="206"/>
                    <a:pt x="21" y="207"/>
                    <a:pt x="22" y="206"/>
                  </a:cubicBezTo>
                  <a:cubicBezTo>
                    <a:pt x="22" y="206"/>
                    <a:pt x="22" y="205"/>
                    <a:pt x="22" y="205"/>
                  </a:cubicBezTo>
                  <a:cubicBezTo>
                    <a:pt x="21" y="205"/>
                    <a:pt x="21" y="204"/>
                    <a:pt x="20" y="204"/>
                  </a:cubicBezTo>
                  <a:close/>
                  <a:moveTo>
                    <a:pt x="36" y="205"/>
                  </a:moveTo>
                  <a:cubicBezTo>
                    <a:pt x="37" y="205"/>
                    <a:pt x="37" y="206"/>
                    <a:pt x="37" y="206"/>
                  </a:cubicBezTo>
                  <a:cubicBezTo>
                    <a:pt x="37" y="207"/>
                    <a:pt x="37" y="207"/>
                    <a:pt x="38" y="207"/>
                  </a:cubicBezTo>
                  <a:cubicBezTo>
                    <a:pt x="38" y="206"/>
                    <a:pt x="38" y="206"/>
                    <a:pt x="38" y="206"/>
                  </a:cubicBezTo>
                  <a:cubicBezTo>
                    <a:pt x="38" y="205"/>
                    <a:pt x="37" y="205"/>
                    <a:pt x="37" y="205"/>
                  </a:cubicBezTo>
                  <a:cubicBezTo>
                    <a:pt x="37" y="205"/>
                    <a:pt x="37" y="205"/>
                    <a:pt x="36" y="205"/>
                  </a:cubicBezTo>
                  <a:cubicBezTo>
                    <a:pt x="36" y="205"/>
                    <a:pt x="36" y="205"/>
                    <a:pt x="36" y="205"/>
                  </a:cubicBezTo>
                  <a:close/>
                  <a:moveTo>
                    <a:pt x="30" y="206"/>
                  </a:moveTo>
                  <a:cubicBezTo>
                    <a:pt x="30" y="206"/>
                    <a:pt x="30" y="206"/>
                    <a:pt x="30" y="206"/>
                  </a:cubicBezTo>
                  <a:cubicBezTo>
                    <a:pt x="30" y="206"/>
                    <a:pt x="30" y="205"/>
                    <a:pt x="30" y="205"/>
                  </a:cubicBezTo>
                  <a:cubicBezTo>
                    <a:pt x="30" y="205"/>
                    <a:pt x="30" y="205"/>
                    <a:pt x="30" y="205"/>
                  </a:cubicBezTo>
                  <a:cubicBezTo>
                    <a:pt x="29" y="205"/>
                    <a:pt x="29" y="206"/>
                    <a:pt x="30" y="206"/>
                  </a:cubicBezTo>
                  <a:close/>
                  <a:moveTo>
                    <a:pt x="34" y="205"/>
                  </a:moveTo>
                  <a:cubicBezTo>
                    <a:pt x="34" y="206"/>
                    <a:pt x="34" y="206"/>
                    <a:pt x="34" y="207"/>
                  </a:cubicBezTo>
                  <a:cubicBezTo>
                    <a:pt x="34" y="207"/>
                    <a:pt x="34" y="207"/>
                    <a:pt x="35" y="207"/>
                  </a:cubicBezTo>
                  <a:cubicBezTo>
                    <a:pt x="35" y="207"/>
                    <a:pt x="35" y="206"/>
                    <a:pt x="35" y="206"/>
                  </a:cubicBezTo>
                  <a:cubicBezTo>
                    <a:pt x="35" y="206"/>
                    <a:pt x="35" y="205"/>
                    <a:pt x="34" y="205"/>
                  </a:cubicBezTo>
                  <a:close/>
                  <a:moveTo>
                    <a:pt x="23" y="207"/>
                  </a:moveTo>
                  <a:cubicBezTo>
                    <a:pt x="23" y="207"/>
                    <a:pt x="23" y="207"/>
                    <a:pt x="23" y="207"/>
                  </a:cubicBezTo>
                  <a:cubicBezTo>
                    <a:pt x="23" y="207"/>
                    <a:pt x="24" y="207"/>
                    <a:pt x="23" y="207"/>
                  </a:cubicBezTo>
                  <a:cubicBezTo>
                    <a:pt x="23" y="207"/>
                    <a:pt x="23" y="207"/>
                    <a:pt x="23" y="207"/>
                  </a:cubicBezTo>
                  <a:cubicBezTo>
                    <a:pt x="23" y="207"/>
                    <a:pt x="23" y="207"/>
                    <a:pt x="23" y="207"/>
                  </a:cubicBezTo>
                  <a:close/>
                  <a:moveTo>
                    <a:pt x="33" y="207"/>
                  </a:moveTo>
                  <a:cubicBezTo>
                    <a:pt x="33" y="207"/>
                    <a:pt x="33" y="207"/>
                    <a:pt x="33" y="207"/>
                  </a:cubicBezTo>
                  <a:cubicBezTo>
                    <a:pt x="33" y="207"/>
                    <a:pt x="34" y="207"/>
                    <a:pt x="34" y="207"/>
                  </a:cubicBezTo>
                  <a:cubicBezTo>
                    <a:pt x="33" y="207"/>
                    <a:pt x="33" y="207"/>
                    <a:pt x="33" y="207"/>
                  </a:cubicBezTo>
                  <a:cubicBezTo>
                    <a:pt x="33" y="207"/>
                    <a:pt x="33" y="207"/>
                    <a:pt x="33" y="207"/>
                  </a:cubicBezTo>
                  <a:close/>
                  <a:moveTo>
                    <a:pt x="44" y="207"/>
                  </a:moveTo>
                  <a:cubicBezTo>
                    <a:pt x="44" y="207"/>
                    <a:pt x="45" y="208"/>
                    <a:pt x="45" y="208"/>
                  </a:cubicBezTo>
                  <a:cubicBezTo>
                    <a:pt x="45" y="208"/>
                    <a:pt x="45" y="207"/>
                    <a:pt x="45" y="207"/>
                  </a:cubicBezTo>
                  <a:cubicBezTo>
                    <a:pt x="46" y="207"/>
                    <a:pt x="46" y="207"/>
                    <a:pt x="46" y="207"/>
                  </a:cubicBezTo>
                  <a:cubicBezTo>
                    <a:pt x="45" y="207"/>
                    <a:pt x="45" y="207"/>
                    <a:pt x="45" y="207"/>
                  </a:cubicBezTo>
                  <a:cubicBezTo>
                    <a:pt x="45" y="207"/>
                    <a:pt x="44" y="207"/>
                    <a:pt x="44" y="207"/>
                  </a:cubicBezTo>
                  <a:cubicBezTo>
                    <a:pt x="44" y="207"/>
                    <a:pt x="44" y="207"/>
                    <a:pt x="44" y="207"/>
                  </a:cubicBezTo>
                  <a:close/>
                  <a:moveTo>
                    <a:pt x="45" y="209"/>
                  </a:moveTo>
                  <a:cubicBezTo>
                    <a:pt x="45" y="209"/>
                    <a:pt x="45" y="209"/>
                    <a:pt x="45" y="209"/>
                  </a:cubicBezTo>
                  <a:cubicBezTo>
                    <a:pt x="45" y="209"/>
                    <a:pt x="45" y="210"/>
                    <a:pt x="46" y="210"/>
                  </a:cubicBezTo>
                  <a:cubicBezTo>
                    <a:pt x="46" y="209"/>
                    <a:pt x="46" y="209"/>
                    <a:pt x="46" y="209"/>
                  </a:cubicBezTo>
                  <a:cubicBezTo>
                    <a:pt x="46" y="209"/>
                    <a:pt x="46" y="209"/>
                    <a:pt x="46" y="208"/>
                  </a:cubicBezTo>
                  <a:cubicBezTo>
                    <a:pt x="46" y="208"/>
                    <a:pt x="46" y="208"/>
                    <a:pt x="45" y="208"/>
                  </a:cubicBezTo>
                  <a:cubicBezTo>
                    <a:pt x="45" y="208"/>
                    <a:pt x="45" y="208"/>
                    <a:pt x="45" y="209"/>
                  </a:cubicBezTo>
                  <a:close/>
                  <a:moveTo>
                    <a:pt x="45" y="211"/>
                  </a:moveTo>
                  <a:cubicBezTo>
                    <a:pt x="45" y="211"/>
                    <a:pt x="45" y="211"/>
                    <a:pt x="45" y="211"/>
                  </a:cubicBezTo>
                  <a:cubicBezTo>
                    <a:pt x="45" y="211"/>
                    <a:pt x="45" y="211"/>
                    <a:pt x="45" y="210"/>
                  </a:cubicBezTo>
                  <a:cubicBezTo>
                    <a:pt x="45" y="210"/>
                    <a:pt x="45" y="210"/>
                    <a:pt x="45" y="210"/>
                  </a:cubicBezTo>
                  <a:cubicBezTo>
                    <a:pt x="45" y="210"/>
                    <a:pt x="45" y="211"/>
                    <a:pt x="45" y="211"/>
                  </a:cubicBezTo>
                  <a:close/>
                  <a:moveTo>
                    <a:pt x="44" y="202"/>
                  </a:moveTo>
                  <a:cubicBezTo>
                    <a:pt x="44" y="203"/>
                    <a:pt x="44" y="203"/>
                    <a:pt x="43" y="203"/>
                  </a:cubicBezTo>
                  <a:cubicBezTo>
                    <a:pt x="42" y="204"/>
                    <a:pt x="42" y="204"/>
                    <a:pt x="42" y="205"/>
                  </a:cubicBezTo>
                  <a:cubicBezTo>
                    <a:pt x="41" y="204"/>
                    <a:pt x="40" y="204"/>
                    <a:pt x="39" y="203"/>
                  </a:cubicBezTo>
                  <a:cubicBezTo>
                    <a:pt x="38" y="203"/>
                    <a:pt x="37" y="203"/>
                    <a:pt x="37" y="203"/>
                  </a:cubicBezTo>
                  <a:cubicBezTo>
                    <a:pt x="36" y="202"/>
                    <a:pt x="37" y="202"/>
                    <a:pt x="37" y="202"/>
                  </a:cubicBezTo>
                  <a:cubicBezTo>
                    <a:pt x="38" y="202"/>
                    <a:pt x="38" y="202"/>
                    <a:pt x="38" y="202"/>
                  </a:cubicBezTo>
                  <a:cubicBezTo>
                    <a:pt x="38" y="202"/>
                    <a:pt x="38" y="201"/>
                    <a:pt x="38" y="201"/>
                  </a:cubicBezTo>
                  <a:cubicBezTo>
                    <a:pt x="38" y="201"/>
                    <a:pt x="38" y="200"/>
                    <a:pt x="39" y="200"/>
                  </a:cubicBezTo>
                  <a:cubicBezTo>
                    <a:pt x="39" y="200"/>
                    <a:pt x="39" y="200"/>
                    <a:pt x="40" y="199"/>
                  </a:cubicBezTo>
                  <a:cubicBezTo>
                    <a:pt x="41" y="199"/>
                    <a:pt x="42" y="198"/>
                    <a:pt x="42" y="198"/>
                  </a:cubicBezTo>
                  <a:cubicBezTo>
                    <a:pt x="42" y="198"/>
                    <a:pt x="42" y="198"/>
                    <a:pt x="42" y="198"/>
                  </a:cubicBezTo>
                  <a:cubicBezTo>
                    <a:pt x="42" y="198"/>
                    <a:pt x="42" y="198"/>
                    <a:pt x="42" y="198"/>
                  </a:cubicBezTo>
                  <a:cubicBezTo>
                    <a:pt x="42" y="199"/>
                    <a:pt x="42" y="199"/>
                    <a:pt x="41" y="200"/>
                  </a:cubicBezTo>
                  <a:cubicBezTo>
                    <a:pt x="41" y="201"/>
                    <a:pt x="40" y="201"/>
                    <a:pt x="40" y="201"/>
                  </a:cubicBezTo>
                  <a:cubicBezTo>
                    <a:pt x="40" y="202"/>
                    <a:pt x="40" y="202"/>
                    <a:pt x="40" y="202"/>
                  </a:cubicBezTo>
                  <a:cubicBezTo>
                    <a:pt x="41" y="202"/>
                    <a:pt x="41" y="202"/>
                    <a:pt x="41" y="203"/>
                  </a:cubicBezTo>
                  <a:cubicBezTo>
                    <a:pt x="42" y="203"/>
                    <a:pt x="42" y="203"/>
                    <a:pt x="43" y="203"/>
                  </a:cubicBezTo>
                  <a:cubicBezTo>
                    <a:pt x="43" y="202"/>
                    <a:pt x="44" y="202"/>
                    <a:pt x="44" y="201"/>
                  </a:cubicBezTo>
                  <a:cubicBezTo>
                    <a:pt x="45" y="201"/>
                    <a:pt x="45" y="202"/>
                    <a:pt x="45" y="202"/>
                  </a:cubicBezTo>
                  <a:cubicBezTo>
                    <a:pt x="45" y="202"/>
                    <a:pt x="45" y="202"/>
                    <a:pt x="44" y="202"/>
                  </a:cubicBezTo>
                  <a:close/>
                  <a:moveTo>
                    <a:pt x="33" y="194"/>
                  </a:moveTo>
                  <a:cubicBezTo>
                    <a:pt x="33" y="194"/>
                    <a:pt x="33" y="193"/>
                    <a:pt x="33" y="192"/>
                  </a:cubicBezTo>
                  <a:cubicBezTo>
                    <a:pt x="33" y="191"/>
                    <a:pt x="33" y="191"/>
                    <a:pt x="34" y="191"/>
                  </a:cubicBezTo>
                  <a:cubicBezTo>
                    <a:pt x="33" y="192"/>
                    <a:pt x="33" y="192"/>
                    <a:pt x="34" y="193"/>
                  </a:cubicBezTo>
                  <a:cubicBezTo>
                    <a:pt x="34" y="193"/>
                    <a:pt x="34" y="194"/>
                    <a:pt x="34" y="194"/>
                  </a:cubicBezTo>
                  <a:cubicBezTo>
                    <a:pt x="34" y="194"/>
                    <a:pt x="33" y="194"/>
                    <a:pt x="33" y="194"/>
                  </a:cubicBezTo>
                  <a:cubicBezTo>
                    <a:pt x="33" y="194"/>
                    <a:pt x="33" y="194"/>
                    <a:pt x="33" y="194"/>
                  </a:cubicBezTo>
                  <a:cubicBezTo>
                    <a:pt x="32" y="194"/>
                    <a:pt x="32" y="195"/>
                    <a:pt x="33" y="195"/>
                  </a:cubicBezTo>
                  <a:cubicBezTo>
                    <a:pt x="33" y="195"/>
                    <a:pt x="33" y="195"/>
                    <a:pt x="33" y="195"/>
                  </a:cubicBezTo>
                  <a:cubicBezTo>
                    <a:pt x="33" y="195"/>
                    <a:pt x="33" y="195"/>
                    <a:pt x="32" y="195"/>
                  </a:cubicBezTo>
                  <a:cubicBezTo>
                    <a:pt x="32" y="196"/>
                    <a:pt x="32" y="196"/>
                    <a:pt x="32" y="196"/>
                  </a:cubicBezTo>
                  <a:cubicBezTo>
                    <a:pt x="32" y="196"/>
                    <a:pt x="31" y="196"/>
                    <a:pt x="31" y="195"/>
                  </a:cubicBezTo>
                  <a:cubicBezTo>
                    <a:pt x="31" y="195"/>
                    <a:pt x="31" y="194"/>
                    <a:pt x="31" y="194"/>
                  </a:cubicBezTo>
                  <a:lnTo>
                    <a:pt x="32" y="194"/>
                  </a:lnTo>
                  <a:lnTo>
                    <a:pt x="33" y="194"/>
                  </a:lnTo>
                  <a:close/>
                  <a:moveTo>
                    <a:pt x="18" y="198"/>
                  </a:moveTo>
                  <a:cubicBezTo>
                    <a:pt x="19" y="197"/>
                    <a:pt x="19" y="196"/>
                    <a:pt x="19" y="196"/>
                  </a:cubicBezTo>
                  <a:cubicBezTo>
                    <a:pt x="18" y="195"/>
                    <a:pt x="18" y="194"/>
                    <a:pt x="17" y="194"/>
                  </a:cubicBezTo>
                  <a:cubicBezTo>
                    <a:pt x="17" y="193"/>
                    <a:pt x="18" y="193"/>
                    <a:pt x="18" y="193"/>
                  </a:cubicBezTo>
                  <a:cubicBezTo>
                    <a:pt x="18" y="193"/>
                    <a:pt x="18" y="194"/>
                    <a:pt x="18" y="194"/>
                  </a:cubicBezTo>
                  <a:cubicBezTo>
                    <a:pt x="19" y="194"/>
                    <a:pt x="19" y="194"/>
                    <a:pt x="19" y="195"/>
                  </a:cubicBezTo>
                  <a:cubicBezTo>
                    <a:pt x="19" y="195"/>
                    <a:pt x="19" y="195"/>
                    <a:pt x="20" y="195"/>
                  </a:cubicBezTo>
                  <a:lnTo>
                    <a:pt x="20" y="198"/>
                  </a:lnTo>
                  <a:lnTo>
                    <a:pt x="18" y="198"/>
                  </a:lnTo>
                  <a:close/>
                  <a:moveTo>
                    <a:pt x="17" y="198"/>
                  </a:moveTo>
                  <a:cubicBezTo>
                    <a:pt x="16" y="198"/>
                    <a:pt x="16" y="198"/>
                    <a:pt x="16" y="197"/>
                  </a:cubicBezTo>
                  <a:cubicBezTo>
                    <a:pt x="16" y="197"/>
                    <a:pt x="16" y="197"/>
                    <a:pt x="16" y="196"/>
                  </a:cubicBezTo>
                  <a:cubicBezTo>
                    <a:pt x="16" y="196"/>
                    <a:pt x="16" y="196"/>
                    <a:pt x="16" y="196"/>
                  </a:cubicBezTo>
                  <a:cubicBezTo>
                    <a:pt x="16" y="196"/>
                    <a:pt x="16" y="196"/>
                    <a:pt x="16" y="196"/>
                  </a:cubicBezTo>
                  <a:cubicBezTo>
                    <a:pt x="15" y="196"/>
                    <a:pt x="15" y="196"/>
                    <a:pt x="15" y="196"/>
                  </a:cubicBezTo>
                  <a:cubicBezTo>
                    <a:pt x="15" y="195"/>
                    <a:pt x="15" y="195"/>
                    <a:pt x="16" y="195"/>
                  </a:cubicBezTo>
                  <a:cubicBezTo>
                    <a:pt x="16" y="195"/>
                    <a:pt x="16" y="195"/>
                    <a:pt x="17" y="195"/>
                  </a:cubicBezTo>
                  <a:cubicBezTo>
                    <a:pt x="17" y="196"/>
                    <a:pt x="17" y="196"/>
                    <a:pt x="18" y="196"/>
                  </a:cubicBezTo>
                  <a:cubicBezTo>
                    <a:pt x="18" y="196"/>
                    <a:pt x="18" y="196"/>
                    <a:pt x="18" y="197"/>
                  </a:cubicBezTo>
                  <a:cubicBezTo>
                    <a:pt x="17" y="197"/>
                    <a:pt x="17" y="197"/>
                    <a:pt x="17" y="197"/>
                  </a:cubicBezTo>
                  <a:cubicBezTo>
                    <a:pt x="17" y="197"/>
                    <a:pt x="17" y="197"/>
                    <a:pt x="17" y="197"/>
                  </a:cubicBezTo>
                  <a:cubicBezTo>
                    <a:pt x="16" y="197"/>
                    <a:pt x="16" y="197"/>
                    <a:pt x="17" y="198"/>
                  </a:cubicBezTo>
                  <a:close/>
                  <a:moveTo>
                    <a:pt x="11" y="206"/>
                  </a:moveTo>
                  <a:cubicBezTo>
                    <a:pt x="11" y="206"/>
                    <a:pt x="11" y="205"/>
                    <a:pt x="11" y="205"/>
                  </a:cubicBezTo>
                  <a:cubicBezTo>
                    <a:pt x="10" y="205"/>
                    <a:pt x="10" y="204"/>
                    <a:pt x="10" y="204"/>
                  </a:cubicBezTo>
                  <a:cubicBezTo>
                    <a:pt x="10" y="203"/>
                    <a:pt x="10" y="203"/>
                    <a:pt x="10" y="203"/>
                  </a:cubicBezTo>
                  <a:cubicBezTo>
                    <a:pt x="11" y="203"/>
                    <a:pt x="11" y="203"/>
                    <a:pt x="11" y="203"/>
                  </a:cubicBezTo>
                  <a:cubicBezTo>
                    <a:pt x="12" y="205"/>
                    <a:pt x="12" y="205"/>
                    <a:pt x="12" y="206"/>
                  </a:cubicBezTo>
                  <a:cubicBezTo>
                    <a:pt x="12" y="206"/>
                    <a:pt x="12" y="207"/>
                    <a:pt x="11" y="208"/>
                  </a:cubicBezTo>
                  <a:cubicBezTo>
                    <a:pt x="11" y="208"/>
                    <a:pt x="11" y="207"/>
                    <a:pt x="11" y="207"/>
                  </a:cubicBezTo>
                  <a:cubicBezTo>
                    <a:pt x="11" y="206"/>
                    <a:pt x="11" y="206"/>
                    <a:pt x="11" y="206"/>
                  </a:cubicBezTo>
                  <a:close/>
                  <a:moveTo>
                    <a:pt x="35" y="210"/>
                  </a:moveTo>
                  <a:cubicBezTo>
                    <a:pt x="37" y="211"/>
                    <a:pt x="38" y="211"/>
                    <a:pt x="39" y="210"/>
                  </a:cubicBezTo>
                  <a:cubicBezTo>
                    <a:pt x="40" y="210"/>
                    <a:pt x="40" y="210"/>
                    <a:pt x="41" y="210"/>
                  </a:cubicBezTo>
                  <a:cubicBezTo>
                    <a:pt x="41" y="211"/>
                    <a:pt x="41" y="211"/>
                    <a:pt x="40" y="211"/>
                  </a:cubicBezTo>
                  <a:cubicBezTo>
                    <a:pt x="40" y="211"/>
                    <a:pt x="40" y="211"/>
                    <a:pt x="40" y="210"/>
                  </a:cubicBezTo>
                  <a:cubicBezTo>
                    <a:pt x="39" y="210"/>
                    <a:pt x="39" y="211"/>
                    <a:pt x="39" y="211"/>
                  </a:cubicBezTo>
                  <a:cubicBezTo>
                    <a:pt x="39" y="212"/>
                    <a:pt x="38" y="212"/>
                    <a:pt x="38" y="211"/>
                  </a:cubicBezTo>
                  <a:cubicBezTo>
                    <a:pt x="38" y="212"/>
                    <a:pt x="38" y="212"/>
                    <a:pt x="38" y="212"/>
                  </a:cubicBezTo>
                  <a:cubicBezTo>
                    <a:pt x="39" y="212"/>
                    <a:pt x="39" y="212"/>
                    <a:pt x="40" y="212"/>
                  </a:cubicBezTo>
                  <a:cubicBezTo>
                    <a:pt x="40" y="212"/>
                    <a:pt x="40" y="212"/>
                    <a:pt x="40" y="212"/>
                  </a:cubicBezTo>
                  <a:cubicBezTo>
                    <a:pt x="40" y="212"/>
                    <a:pt x="39" y="212"/>
                    <a:pt x="39" y="212"/>
                  </a:cubicBezTo>
                  <a:cubicBezTo>
                    <a:pt x="38" y="212"/>
                    <a:pt x="38" y="212"/>
                    <a:pt x="37" y="212"/>
                  </a:cubicBezTo>
                  <a:cubicBezTo>
                    <a:pt x="37" y="212"/>
                    <a:pt x="36" y="212"/>
                    <a:pt x="36" y="212"/>
                  </a:cubicBezTo>
                  <a:cubicBezTo>
                    <a:pt x="36" y="212"/>
                    <a:pt x="36" y="212"/>
                    <a:pt x="36" y="211"/>
                  </a:cubicBezTo>
                  <a:cubicBezTo>
                    <a:pt x="35" y="211"/>
                    <a:pt x="35" y="211"/>
                    <a:pt x="35" y="21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0" name="Freeform 94">
              <a:extLst>
                <a:ext uri="{FF2B5EF4-FFF2-40B4-BE49-F238E27FC236}">
                  <a16:creationId xmlns:a16="http://schemas.microsoft.com/office/drawing/2014/main" id="{7B47F231-F7A6-4A3E-AC50-ED9AEB1BAF69}"/>
                </a:ext>
              </a:extLst>
            </p:cNvPr>
            <p:cNvSpPr>
              <a:spLocks noEditPoints="1"/>
            </p:cNvSpPr>
            <p:nvPr/>
          </p:nvSpPr>
          <p:spPr bwMode="auto">
            <a:xfrm>
              <a:off x="6790628" y="1609538"/>
              <a:ext cx="105815" cy="182001"/>
            </a:xfrm>
            <a:custGeom>
              <a:avLst/>
              <a:gdLst>
                <a:gd name="T0" fmla="*/ 73 w 130"/>
                <a:gd name="T1" fmla="*/ 9 h 217"/>
                <a:gd name="T2" fmla="*/ 71 w 130"/>
                <a:gd name="T3" fmla="*/ 184 h 217"/>
                <a:gd name="T4" fmla="*/ 69 w 130"/>
                <a:gd name="T5" fmla="*/ 207 h 217"/>
                <a:gd name="T6" fmla="*/ 70 w 130"/>
                <a:gd name="T7" fmla="*/ 217 h 217"/>
                <a:gd name="T8" fmla="*/ 76 w 130"/>
                <a:gd name="T9" fmla="*/ 213 h 217"/>
                <a:gd name="T10" fmla="*/ 58 w 130"/>
                <a:gd name="T11" fmla="*/ 214 h 217"/>
                <a:gd name="T12" fmla="*/ 100 w 130"/>
                <a:gd name="T13" fmla="*/ 212 h 217"/>
                <a:gd name="T14" fmla="*/ 39 w 130"/>
                <a:gd name="T15" fmla="*/ 211 h 217"/>
                <a:gd name="T16" fmla="*/ 33 w 130"/>
                <a:gd name="T17" fmla="*/ 214 h 217"/>
                <a:gd name="T18" fmla="*/ 45 w 130"/>
                <a:gd name="T19" fmla="*/ 209 h 217"/>
                <a:gd name="T20" fmla="*/ 109 w 130"/>
                <a:gd name="T21" fmla="*/ 205 h 217"/>
                <a:gd name="T22" fmla="*/ 65 w 130"/>
                <a:gd name="T23" fmla="*/ 203 h 217"/>
                <a:gd name="T24" fmla="*/ 21 w 130"/>
                <a:gd name="T25" fmla="*/ 205 h 217"/>
                <a:gd name="T26" fmla="*/ 21 w 130"/>
                <a:gd name="T27" fmla="*/ 202 h 217"/>
                <a:gd name="T28" fmla="*/ 27 w 130"/>
                <a:gd name="T29" fmla="*/ 204 h 217"/>
                <a:gd name="T30" fmla="*/ 128 w 130"/>
                <a:gd name="T31" fmla="*/ 200 h 217"/>
                <a:gd name="T32" fmla="*/ 103 w 130"/>
                <a:gd name="T33" fmla="*/ 199 h 217"/>
                <a:gd name="T34" fmla="*/ 107 w 130"/>
                <a:gd name="T35" fmla="*/ 197 h 217"/>
                <a:gd name="T36" fmla="*/ 43 w 130"/>
                <a:gd name="T37" fmla="*/ 198 h 217"/>
                <a:gd name="T38" fmla="*/ 125 w 130"/>
                <a:gd name="T39" fmla="*/ 196 h 217"/>
                <a:gd name="T40" fmla="*/ 44 w 130"/>
                <a:gd name="T41" fmla="*/ 195 h 217"/>
                <a:gd name="T42" fmla="*/ 88 w 130"/>
                <a:gd name="T43" fmla="*/ 196 h 217"/>
                <a:gd name="T44" fmla="*/ 53 w 130"/>
                <a:gd name="T45" fmla="*/ 193 h 217"/>
                <a:gd name="T46" fmla="*/ 59 w 130"/>
                <a:gd name="T47" fmla="*/ 195 h 217"/>
                <a:gd name="T48" fmla="*/ 61 w 130"/>
                <a:gd name="T49" fmla="*/ 202 h 217"/>
                <a:gd name="T50" fmla="*/ 69 w 130"/>
                <a:gd name="T51" fmla="*/ 200 h 217"/>
                <a:gd name="T52" fmla="*/ 49 w 130"/>
                <a:gd name="T53" fmla="*/ 202 h 217"/>
                <a:gd name="T54" fmla="*/ 95 w 130"/>
                <a:gd name="T55" fmla="*/ 195 h 217"/>
                <a:gd name="T56" fmla="*/ 91 w 130"/>
                <a:gd name="T57" fmla="*/ 190 h 217"/>
                <a:gd name="T58" fmla="*/ 82 w 130"/>
                <a:gd name="T59" fmla="*/ 188 h 217"/>
                <a:gd name="T60" fmla="*/ 98 w 130"/>
                <a:gd name="T61" fmla="*/ 178 h 217"/>
                <a:gd name="T62" fmla="*/ 110 w 130"/>
                <a:gd name="T63" fmla="*/ 172 h 217"/>
                <a:gd name="T64" fmla="*/ 112 w 130"/>
                <a:gd name="T65" fmla="*/ 167 h 217"/>
                <a:gd name="T66" fmla="*/ 120 w 130"/>
                <a:gd name="T67" fmla="*/ 158 h 217"/>
                <a:gd name="T68" fmla="*/ 127 w 130"/>
                <a:gd name="T69" fmla="*/ 104 h 217"/>
                <a:gd name="T70" fmla="*/ 44 w 130"/>
                <a:gd name="T71" fmla="*/ 46 h 217"/>
                <a:gd name="T72" fmla="*/ 19 w 130"/>
                <a:gd name="T73" fmla="*/ 21 h 217"/>
                <a:gd name="T74" fmla="*/ 77 w 130"/>
                <a:gd name="T75" fmla="*/ 17 h 217"/>
                <a:gd name="T76" fmla="*/ 41 w 130"/>
                <a:gd name="T77" fmla="*/ 15 h 217"/>
                <a:gd name="T78" fmla="*/ 87 w 130"/>
                <a:gd name="T79" fmla="*/ 14 h 217"/>
                <a:gd name="T80" fmla="*/ 86 w 130"/>
                <a:gd name="T81" fmla="*/ 14 h 217"/>
                <a:gd name="T82" fmla="*/ 40 w 130"/>
                <a:gd name="T83" fmla="*/ 12 h 217"/>
                <a:gd name="T84" fmla="*/ 89 w 130"/>
                <a:gd name="T85" fmla="*/ 7 h 217"/>
                <a:gd name="T86" fmla="*/ 104 w 130"/>
                <a:gd name="T87" fmla="*/ 206 h 217"/>
                <a:gd name="T88" fmla="*/ 128 w 130"/>
                <a:gd name="T89" fmla="*/ 61 h 217"/>
                <a:gd name="T90" fmla="*/ 62 w 130"/>
                <a:gd name="T91" fmla="*/ 11 h 217"/>
                <a:gd name="T92" fmla="*/ 87 w 130"/>
                <a:gd name="T93" fmla="*/ 10 h 217"/>
                <a:gd name="T94" fmla="*/ 81 w 130"/>
                <a:gd name="T95" fmla="*/ 6 h 217"/>
                <a:gd name="T96" fmla="*/ 108 w 130"/>
                <a:gd name="T97" fmla="*/ 15 h 217"/>
                <a:gd name="T98" fmla="*/ 64 w 130"/>
                <a:gd name="T99" fmla="*/ 34 h 217"/>
                <a:gd name="T100" fmla="*/ 76 w 130"/>
                <a:gd name="T101" fmla="*/ 134 h 217"/>
                <a:gd name="T102" fmla="*/ 117 w 130"/>
                <a:gd name="T103" fmla="*/ 198 h 217"/>
                <a:gd name="T104" fmla="*/ 112 w 130"/>
                <a:gd name="T105" fmla="*/ 208 h 217"/>
                <a:gd name="T106" fmla="*/ 120 w 130"/>
                <a:gd name="T107" fmla="*/ 202 h 217"/>
                <a:gd name="T108" fmla="*/ 113 w 130"/>
                <a:gd name="T109" fmla="*/ 211 h 217"/>
                <a:gd name="T110" fmla="*/ 84 w 130"/>
                <a:gd name="T111" fmla="*/ 205 h 217"/>
                <a:gd name="T112" fmla="*/ 64 w 130"/>
                <a:gd name="T113" fmla="*/ 207 h 217"/>
                <a:gd name="T114" fmla="*/ 44 w 130"/>
                <a:gd name="T115" fmla="*/ 215 h 217"/>
                <a:gd name="T116" fmla="*/ 22 w 130"/>
                <a:gd name="T117" fmla="*/ 209 h 217"/>
                <a:gd name="T118" fmla="*/ 16 w 130"/>
                <a:gd name="T119" fmla="*/ 15 h 217"/>
                <a:gd name="T120" fmla="*/ 73 w 130"/>
                <a:gd name="T121" fmla="*/ 20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217">
                  <a:moveTo>
                    <a:pt x="59" y="2"/>
                  </a:moveTo>
                  <a:cubicBezTo>
                    <a:pt x="59" y="1"/>
                    <a:pt x="59" y="1"/>
                    <a:pt x="59" y="1"/>
                  </a:cubicBezTo>
                  <a:cubicBezTo>
                    <a:pt x="59" y="1"/>
                    <a:pt x="59" y="1"/>
                    <a:pt x="59" y="1"/>
                  </a:cubicBezTo>
                  <a:cubicBezTo>
                    <a:pt x="59" y="1"/>
                    <a:pt x="59" y="1"/>
                    <a:pt x="59" y="2"/>
                  </a:cubicBezTo>
                  <a:cubicBezTo>
                    <a:pt x="59" y="2"/>
                    <a:pt x="59" y="2"/>
                    <a:pt x="59" y="2"/>
                  </a:cubicBezTo>
                  <a:close/>
                  <a:moveTo>
                    <a:pt x="73" y="4"/>
                  </a:moveTo>
                  <a:cubicBezTo>
                    <a:pt x="73" y="3"/>
                    <a:pt x="73" y="3"/>
                    <a:pt x="73" y="3"/>
                  </a:cubicBezTo>
                  <a:cubicBezTo>
                    <a:pt x="74" y="3"/>
                    <a:pt x="74" y="3"/>
                    <a:pt x="74" y="3"/>
                  </a:cubicBezTo>
                  <a:cubicBezTo>
                    <a:pt x="74" y="3"/>
                    <a:pt x="74" y="3"/>
                    <a:pt x="74" y="3"/>
                  </a:cubicBezTo>
                  <a:cubicBezTo>
                    <a:pt x="74" y="4"/>
                    <a:pt x="74" y="4"/>
                    <a:pt x="73" y="4"/>
                  </a:cubicBezTo>
                  <a:close/>
                  <a:moveTo>
                    <a:pt x="68" y="5"/>
                  </a:moveTo>
                  <a:cubicBezTo>
                    <a:pt x="68" y="6"/>
                    <a:pt x="67" y="6"/>
                    <a:pt x="67" y="6"/>
                  </a:cubicBezTo>
                  <a:cubicBezTo>
                    <a:pt x="67" y="6"/>
                    <a:pt x="67" y="5"/>
                    <a:pt x="68" y="5"/>
                  </a:cubicBezTo>
                  <a:close/>
                  <a:moveTo>
                    <a:pt x="74" y="6"/>
                  </a:moveTo>
                  <a:cubicBezTo>
                    <a:pt x="74" y="6"/>
                    <a:pt x="74" y="5"/>
                    <a:pt x="74" y="5"/>
                  </a:cubicBezTo>
                  <a:cubicBezTo>
                    <a:pt x="74" y="5"/>
                    <a:pt x="74" y="5"/>
                    <a:pt x="74" y="5"/>
                  </a:cubicBezTo>
                  <a:cubicBezTo>
                    <a:pt x="75" y="5"/>
                    <a:pt x="75" y="5"/>
                    <a:pt x="74" y="6"/>
                  </a:cubicBezTo>
                  <a:cubicBezTo>
                    <a:pt x="74" y="6"/>
                    <a:pt x="74" y="6"/>
                    <a:pt x="74" y="6"/>
                  </a:cubicBezTo>
                  <a:close/>
                  <a:moveTo>
                    <a:pt x="66" y="7"/>
                  </a:moveTo>
                  <a:cubicBezTo>
                    <a:pt x="66" y="7"/>
                    <a:pt x="67" y="7"/>
                    <a:pt x="67" y="7"/>
                  </a:cubicBezTo>
                  <a:cubicBezTo>
                    <a:pt x="67" y="8"/>
                    <a:pt x="68" y="8"/>
                    <a:pt x="68" y="8"/>
                  </a:cubicBezTo>
                  <a:cubicBezTo>
                    <a:pt x="68" y="8"/>
                    <a:pt x="68" y="8"/>
                    <a:pt x="68" y="8"/>
                  </a:cubicBezTo>
                  <a:cubicBezTo>
                    <a:pt x="67" y="9"/>
                    <a:pt x="67" y="9"/>
                    <a:pt x="67" y="9"/>
                  </a:cubicBezTo>
                  <a:cubicBezTo>
                    <a:pt x="66" y="9"/>
                    <a:pt x="66" y="8"/>
                    <a:pt x="66" y="8"/>
                  </a:cubicBezTo>
                  <a:cubicBezTo>
                    <a:pt x="66" y="8"/>
                    <a:pt x="66" y="8"/>
                    <a:pt x="66" y="7"/>
                  </a:cubicBezTo>
                  <a:close/>
                  <a:moveTo>
                    <a:pt x="73" y="9"/>
                  </a:moveTo>
                  <a:cubicBezTo>
                    <a:pt x="73" y="8"/>
                    <a:pt x="73" y="8"/>
                    <a:pt x="73" y="8"/>
                  </a:cubicBezTo>
                  <a:cubicBezTo>
                    <a:pt x="73" y="9"/>
                    <a:pt x="74" y="9"/>
                    <a:pt x="74" y="9"/>
                  </a:cubicBezTo>
                  <a:cubicBezTo>
                    <a:pt x="74" y="9"/>
                    <a:pt x="74" y="9"/>
                    <a:pt x="73" y="9"/>
                  </a:cubicBezTo>
                  <a:cubicBezTo>
                    <a:pt x="73" y="9"/>
                    <a:pt x="73" y="9"/>
                    <a:pt x="73" y="9"/>
                  </a:cubicBezTo>
                  <a:close/>
                  <a:moveTo>
                    <a:pt x="75" y="10"/>
                  </a:moveTo>
                  <a:cubicBezTo>
                    <a:pt x="75" y="10"/>
                    <a:pt x="75" y="9"/>
                    <a:pt x="75" y="9"/>
                  </a:cubicBezTo>
                  <a:cubicBezTo>
                    <a:pt x="76" y="9"/>
                    <a:pt x="76" y="9"/>
                    <a:pt x="76" y="9"/>
                  </a:cubicBezTo>
                  <a:cubicBezTo>
                    <a:pt x="76" y="9"/>
                    <a:pt x="76" y="10"/>
                    <a:pt x="76" y="10"/>
                  </a:cubicBezTo>
                  <a:cubicBezTo>
                    <a:pt x="76" y="10"/>
                    <a:pt x="75" y="10"/>
                    <a:pt x="75" y="10"/>
                  </a:cubicBezTo>
                  <a:close/>
                  <a:moveTo>
                    <a:pt x="77" y="9"/>
                  </a:moveTo>
                  <a:cubicBezTo>
                    <a:pt x="78" y="9"/>
                    <a:pt x="79" y="9"/>
                    <a:pt x="79" y="10"/>
                  </a:cubicBezTo>
                  <a:lnTo>
                    <a:pt x="77" y="10"/>
                  </a:lnTo>
                  <a:lnTo>
                    <a:pt x="77" y="9"/>
                  </a:lnTo>
                  <a:close/>
                  <a:moveTo>
                    <a:pt x="72" y="13"/>
                  </a:moveTo>
                  <a:cubicBezTo>
                    <a:pt x="72" y="13"/>
                    <a:pt x="72" y="13"/>
                    <a:pt x="72" y="13"/>
                  </a:cubicBezTo>
                  <a:cubicBezTo>
                    <a:pt x="73" y="13"/>
                    <a:pt x="73" y="13"/>
                    <a:pt x="73" y="13"/>
                  </a:cubicBezTo>
                  <a:cubicBezTo>
                    <a:pt x="73" y="13"/>
                    <a:pt x="73" y="13"/>
                    <a:pt x="73" y="13"/>
                  </a:cubicBezTo>
                  <a:cubicBezTo>
                    <a:pt x="73" y="13"/>
                    <a:pt x="72" y="13"/>
                    <a:pt x="72" y="13"/>
                  </a:cubicBezTo>
                  <a:close/>
                  <a:moveTo>
                    <a:pt x="72" y="15"/>
                  </a:moveTo>
                  <a:cubicBezTo>
                    <a:pt x="73" y="15"/>
                    <a:pt x="74" y="15"/>
                    <a:pt x="73" y="16"/>
                  </a:cubicBezTo>
                  <a:cubicBezTo>
                    <a:pt x="73" y="16"/>
                    <a:pt x="72" y="16"/>
                    <a:pt x="71" y="16"/>
                  </a:cubicBezTo>
                  <a:cubicBezTo>
                    <a:pt x="71" y="16"/>
                    <a:pt x="72" y="16"/>
                    <a:pt x="72" y="16"/>
                  </a:cubicBezTo>
                  <a:cubicBezTo>
                    <a:pt x="72" y="15"/>
                    <a:pt x="72" y="15"/>
                    <a:pt x="72" y="15"/>
                  </a:cubicBezTo>
                  <a:close/>
                  <a:moveTo>
                    <a:pt x="74" y="15"/>
                  </a:moveTo>
                  <a:cubicBezTo>
                    <a:pt x="74" y="15"/>
                    <a:pt x="74" y="15"/>
                    <a:pt x="74" y="15"/>
                  </a:cubicBezTo>
                  <a:cubicBezTo>
                    <a:pt x="74" y="15"/>
                    <a:pt x="74" y="15"/>
                    <a:pt x="74" y="15"/>
                  </a:cubicBezTo>
                  <a:cubicBezTo>
                    <a:pt x="74" y="16"/>
                    <a:pt x="74" y="16"/>
                    <a:pt x="74" y="16"/>
                  </a:cubicBezTo>
                  <a:cubicBezTo>
                    <a:pt x="74" y="16"/>
                    <a:pt x="74" y="16"/>
                    <a:pt x="74" y="15"/>
                  </a:cubicBezTo>
                  <a:close/>
                  <a:moveTo>
                    <a:pt x="72" y="184"/>
                  </a:moveTo>
                  <a:cubicBezTo>
                    <a:pt x="72" y="185"/>
                    <a:pt x="72" y="185"/>
                    <a:pt x="71" y="185"/>
                  </a:cubicBezTo>
                  <a:cubicBezTo>
                    <a:pt x="71" y="185"/>
                    <a:pt x="70" y="185"/>
                    <a:pt x="70" y="185"/>
                  </a:cubicBezTo>
                  <a:cubicBezTo>
                    <a:pt x="70" y="185"/>
                    <a:pt x="69" y="185"/>
                    <a:pt x="69" y="185"/>
                  </a:cubicBezTo>
                  <a:cubicBezTo>
                    <a:pt x="69" y="184"/>
                    <a:pt x="68" y="184"/>
                    <a:pt x="69" y="183"/>
                  </a:cubicBezTo>
                  <a:cubicBezTo>
                    <a:pt x="70" y="183"/>
                    <a:pt x="70" y="183"/>
                    <a:pt x="71" y="184"/>
                  </a:cubicBezTo>
                  <a:cubicBezTo>
                    <a:pt x="71" y="184"/>
                    <a:pt x="71" y="184"/>
                    <a:pt x="72" y="184"/>
                  </a:cubicBezTo>
                  <a:close/>
                  <a:moveTo>
                    <a:pt x="69" y="198"/>
                  </a:moveTo>
                  <a:cubicBezTo>
                    <a:pt x="69" y="198"/>
                    <a:pt x="69" y="198"/>
                    <a:pt x="69" y="198"/>
                  </a:cubicBezTo>
                  <a:cubicBezTo>
                    <a:pt x="69" y="198"/>
                    <a:pt x="69" y="198"/>
                    <a:pt x="69" y="198"/>
                  </a:cubicBezTo>
                  <a:cubicBezTo>
                    <a:pt x="69" y="198"/>
                    <a:pt x="69" y="198"/>
                    <a:pt x="69" y="198"/>
                  </a:cubicBezTo>
                  <a:cubicBezTo>
                    <a:pt x="69" y="198"/>
                    <a:pt x="69" y="199"/>
                    <a:pt x="69" y="198"/>
                  </a:cubicBezTo>
                  <a:close/>
                  <a:moveTo>
                    <a:pt x="27" y="202"/>
                  </a:moveTo>
                  <a:cubicBezTo>
                    <a:pt x="27" y="202"/>
                    <a:pt x="27" y="202"/>
                    <a:pt x="27" y="201"/>
                  </a:cubicBezTo>
                  <a:cubicBezTo>
                    <a:pt x="27" y="201"/>
                    <a:pt x="27" y="201"/>
                    <a:pt x="28" y="201"/>
                  </a:cubicBezTo>
                  <a:cubicBezTo>
                    <a:pt x="28" y="202"/>
                    <a:pt x="28" y="202"/>
                    <a:pt x="28" y="202"/>
                  </a:cubicBezTo>
                  <a:cubicBezTo>
                    <a:pt x="27" y="202"/>
                    <a:pt x="27" y="202"/>
                    <a:pt x="27" y="202"/>
                  </a:cubicBezTo>
                  <a:close/>
                  <a:moveTo>
                    <a:pt x="123" y="202"/>
                  </a:moveTo>
                  <a:cubicBezTo>
                    <a:pt x="123" y="202"/>
                    <a:pt x="123" y="202"/>
                    <a:pt x="123" y="202"/>
                  </a:cubicBezTo>
                  <a:cubicBezTo>
                    <a:pt x="123" y="202"/>
                    <a:pt x="123" y="202"/>
                    <a:pt x="123" y="202"/>
                  </a:cubicBezTo>
                  <a:cubicBezTo>
                    <a:pt x="123" y="203"/>
                    <a:pt x="123" y="203"/>
                    <a:pt x="123" y="203"/>
                  </a:cubicBezTo>
                  <a:cubicBezTo>
                    <a:pt x="123" y="203"/>
                    <a:pt x="123" y="203"/>
                    <a:pt x="123" y="202"/>
                  </a:cubicBezTo>
                  <a:close/>
                  <a:moveTo>
                    <a:pt x="56" y="206"/>
                  </a:moveTo>
                  <a:cubicBezTo>
                    <a:pt x="56" y="206"/>
                    <a:pt x="56" y="206"/>
                    <a:pt x="56" y="206"/>
                  </a:cubicBezTo>
                  <a:cubicBezTo>
                    <a:pt x="56" y="206"/>
                    <a:pt x="56" y="206"/>
                    <a:pt x="56" y="206"/>
                  </a:cubicBezTo>
                  <a:cubicBezTo>
                    <a:pt x="56" y="206"/>
                    <a:pt x="56" y="207"/>
                    <a:pt x="56" y="206"/>
                  </a:cubicBezTo>
                  <a:cubicBezTo>
                    <a:pt x="56" y="206"/>
                    <a:pt x="56" y="206"/>
                    <a:pt x="56" y="206"/>
                  </a:cubicBezTo>
                  <a:close/>
                  <a:moveTo>
                    <a:pt x="69" y="207"/>
                  </a:moveTo>
                  <a:cubicBezTo>
                    <a:pt x="70" y="207"/>
                    <a:pt x="70" y="207"/>
                    <a:pt x="70" y="207"/>
                  </a:cubicBezTo>
                  <a:cubicBezTo>
                    <a:pt x="70" y="207"/>
                    <a:pt x="70" y="208"/>
                    <a:pt x="70" y="208"/>
                  </a:cubicBezTo>
                  <a:cubicBezTo>
                    <a:pt x="70" y="208"/>
                    <a:pt x="70" y="209"/>
                    <a:pt x="70" y="209"/>
                  </a:cubicBezTo>
                  <a:cubicBezTo>
                    <a:pt x="70" y="209"/>
                    <a:pt x="70" y="209"/>
                    <a:pt x="70" y="210"/>
                  </a:cubicBezTo>
                  <a:cubicBezTo>
                    <a:pt x="69" y="209"/>
                    <a:pt x="69" y="209"/>
                    <a:pt x="69" y="209"/>
                  </a:cubicBezTo>
                  <a:cubicBezTo>
                    <a:pt x="69" y="209"/>
                    <a:pt x="69" y="209"/>
                    <a:pt x="69" y="209"/>
                  </a:cubicBezTo>
                  <a:cubicBezTo>
                    <a:pt x="69" y="209"/>
                    <a:pt x="69" y="208"/>
                    <a:pt x="69" y="208"/>
                  </a:cubicBezTo>
                  <a:cubicBezTo>
                    <a:pt x="69" y="208"/>
                    <a:pt x="69" y="207"/>
                    <a:pt x="69" y="207"/>
                  </a:cubicBezTo>
                  <a:close/>
                  <a:moveTo>
                    <a:pt x="82" y="207"/>
                  </a:moveTo>
                  <a:cubicBezTo>
                    <a:pt x="83" y="207"/>
                    <a:pt x="83" y="208"/>
                    <a:pt x="83" y="209"/>
                  </a:cubicBezTo>
                  <a:cubicBezTo>
                    <a:pt x="82" y="210"/>
                    <a:pt x="81" y="209"/>
                    <a:pt x="82" y="207"/>
                  </a:cubicBezTo>
                  <a:close/>
                  <a:moveTo>
                    <a:pt x="64" y="208"/>
                  </a:moveTo>
                  <a:cubicBezTo>
                    <a:pt x="65" y="208"/>
                    <a:pt x="65" y="208"/>
                    <a:pt x="66" y="208"/>
                  </a:cubicBezTo>
                  <a:cubicBezTo>
                    <a:pt x="67" y="208"/>
                    <a:pt x="67" y="209"/>
                    <a:pt x="67" y="209"/>
                  </a:cubicBezTo>
                  <a:cubicBezTo>
                    <a:pt x="66" y="210"/>
                    <a:pt x="65" y="210"/>
                    <a:pt x="65" y="210"/>
                  </a:cubicBezTo>
                  <a:cubicBezTo>
                    <a:pt x="65" y="209"/>
                    <a:pt x="64" y="210"/>
                    <a:pt x="64" y="210"/>
                  </a:cubicBezTo>
                  <a:cubicBezTo>
                    <a:pt x="63" y="209"/>
                    <a:pt x="64" y="209"/>
                    <a:pt x="64" y="209"/>
                  </a:cubicBezTo>
                  <a:cubicBezTo>
                    <a:pt x="64" y="208"/>
                    <a:pt x="64" y="208"/>
                    <a:pt x="64" y="208"/>
                  </a:cubicBezTo>
                  <a:close/>
                  <a:moveTo>
                    <a:pt x="110" y="210"/>
                  </a:moveTo>
                  <a:cubicBezTo>
                    <a:pt x="110" y="210"/>
                    <a:pt x="110" y="210"/>
                    <a:pt x="110" y="210"/>
                  </a:cubicBezTo>
                  <a:cubicBezTo>
                    <a:pt x="110" y="210"/>
                    <a:pt x="110" y="210"/>
                    <a:pt x="110" y="210"/>
                  </a:cubicBezTo>
                  <a:cubicBezTo>
                    <a:pt x="110" y="210"/>
                    <a:pt x="110" y="211"/>
                    <a:pt x="110" y="211"/>
                  </a:cubicBezTo>
                  <a:cubicBezTo>
                    <a:pt x="110" y="210"/>
                    <a:pt x="110" y="210"/>
                    <a:pt x="110" y="210"/>
                  </a:cubicBezTo>
                  <a:close/>
                  <a:moveTo>
                    <a:pt x="67" y="211"/>
                  </a:moveTo>
                  <a:cubicBezTo>
                    <a:pt x="67" y="211"/>
                    <a:pt x="68" y="211"/>
                    <a:pt x="69" y="211"/>
                  </a:cubicBezTo>
                  <a:cubicBezTo>
                    <a:pt x="70" y="211"/>
                    <a:pt x="70" y="212"/>
                    <a:pt x="71" y="213"/>
                  </a:cubicBezTo>
                  <a:cubicBezTo>
                    <a:pt x="70" y="213"/>
                    <a:pt x="70" y="213"/>
                    <a:pt x="70" y="213"/>
                  </a:cubicBezTo>
                  <a:cubicBezTo>
                    <a:pt x="70" y="212"/>
                    <a:pt x="70" y="212"/>
                    <a:pt x="69" y="212"/>
                  </a:cubicBezTo>
                  <a:cubicBezTo>
                    <a:pt x="69" y="212"/>
                    <a:pt x="69" y="212"/>
                    <a:pt x="69" y="212"/>
                  </a:cubicBezTo>
                  <a:cubicBezTo>
                    <a:pt x="69" y="212"/>
                    <a:pt x="68" y="212"/>
                    <a:pt x="68" y="212"/>
                  </a:cubicBezTo>
                  <a:cubicBezTo>
                    <a:pt x="68" y="213"/>
                    <a:pt x="68" y="214"/>
                    <a:pt x="69" y="214"/>
                  </a:cubicBezTo>
                  <a:cubicBezTo>
                    <a:pt x="69" y="214"/>
                    <a:pt x="70" y="214"/>
                    <a:pt x="70" y="214"/>
                  </a:cubicBezTo>
                  <a:cubicBezTo>
                    <a:pt x="71" y="214"/>
                    <a:pt x="71" y="215"/>
                    <a:pt x="72" y="215"/>
                  </a:cubicBezTo>
                  <a:cubicBezTo>
                    <a:pt x="72" y="215"/>
                    <a:pt x="73" y="216"/>
                    <a:pt x="72" y="217"/>
                  </a:cubicBezTo>
                  <a:cubicBezTo>
                    <a:pt x="72" y="217"/>
                    <a:pt x="72" y="216"/>
                    <a:pt x="71" y="216"/>
                  </a:cubicBezTo>
                  <a:cubicBezTo>
                    <a:pt x="71" y="216"/>
                    <a:pt x="71" y="216"/>
                    <a:pt x="71" y="215"/>
                  </a:cubicBezTo>
                  <a:cubicBezTo>
                    <a:pt x="70" y="215"/>
                    <a:pt x="70" y="215"/>
                    <a:pt x="70" y="215"/>
                  </a:cubicBezTo>
                  <a:cubicBezTo>
                    <a:pt x="70" y="215"/>
                    <a:pt x="70" y="216"/>
                    <a:pt x="70" y="217"/>
                  </a:cubicBezTo>
                  <a:lnTo>
                    <a:pt x="68" y="217"/>
                  </a:lnTo>
                  <a:cubicBezTo>
                    <a:pt x="68" y="216"/>
                    <a:pt x="68" y="216"/>
                    <a:pt x="68" y="216"/>
                  </a:cubicBezTo>
                  <a:cubicBezTo>
                    <a:pt x="68" y="216"/>
                    <a:pt x="68" y="215"/>
                    <a:pt x="68" y="215"/>
                  </a:cubicBezTo>
                  <a:cubicBezTo>
                    <a:pt x="67" y="215"/>
                    <a:pt x="67" y="215"/>
                    <a:pt x="67" y="215"/>
                  </a:cubicBezTo>
                  <a:cubicBezTo>
                    <a:pt x="67" y="215"/>
                    <a:pt x="67" y="216"/>
                    <a:pt x="67" y="216"/>
                  </a:cubicBezTo>
                  <a:cubicBezTo>
                    <a:pt x="67" y="216"/>
                    <a:pt x="67" y="216"/>
                    <a:pt x="67" y="216"/>
                  </a:cubicBezTo>
                  <a:cubicBezTo>
                    <a:pt x="67" y="216"/>
                    <a:pt x="67" y="216"/>
                    <a:pt x="66" y="216"/>
                  </a:cubicBezTo>
                  <a:cubicBezTo>
                    <a:pt x="67" y="215"/>
                    <a:pt x="67" y="214"/>
                    <a:pt x="67" y="213"/>
                  </a:cubicBezTo>
                  <a:cubicBezTo>
                    <a:pt x="67" y="213"/>
                    <a:pt x="67" y="212"/>
                    <a:pt x="67" y="211"/>
                  </a:cubicBezTo>
                  <a:close/>
                  <a:moveTo>
                    <a:pt x="78" y="211"/>
                  </a:moveTo>
                  <a:cubicBezTo>
                    <a:pt x="78" y="211"/>
                    <a:pt x="78" y="211"/>
                    <a:pt x="78" y="211"/>
                  </a:cubicBezTo>
                  <a:cubicBezTo>
                    <a:pt x="78" y="211"/>
                    <a:pt x="79" y="212"/>
                    <a:pt x="79" y="212"/>
                  </a:cubicBezTo>
                  <a:cubicBezTo>
                    <a:pt x="79" y="212"/>
                    <a:pt x="78" y="213"/>
                    <a:pt x="78" y="213"/>
                  </a:cubicBezTo>
                  <a:cubicBezTo>
                    <a:pt x="78" y="213"/>
                    <a:pt x="78" y="213"/>
                    <a:pt x="78" y="213"/>
                  </a:cubicBezTo>
                  <a:lnTo>
                    <a:pt x="78" y="211"/>
                  </a:lnTo>
                  <a:close/>
                  <a:moveTo>
                    <a:pt x="124" y="211"/>
                  </a:moveTo>
                  <a:cubicBezTo>
                    <a:pt x="124" y="211"/>
                    <a:pt x="125" y="212"/>
                    <a:pt x="124" y="212"/>
                  </a:cubicBezTo>
                  <a:cubicBezTo>
                    <a:pt x="124" y="213"/>
                    <a:pt x="124" y="214"/>
                    <a:pt x="124" y="214"/>
                  </a:cubicBezTo>
                  <a:cubicBezTo>
                    <a:pt x="123" y="214"/>
                    <a:pt x="122" y="213"/>
                    <a:pt x="123" y="213"/>
                  </a:cubicBezTo>
                  <a:cubicBezTo>
                    <a:pt x="123" y="212"/>
                    <a:pt x="124" y="212"/>
                    <a:pt x="124" y="211"/>
                  </a:cubicBezTo>
                  <a:close/>
                  <a:moveTo>
                    <a:pt x="121" y="213"/>
                  </a:moveTo>
                  <a:cubicBezTo>
                    <a:pt x="121" y="213"/>
                    <a:pt x="121" y="213"/>
                    <a:pt x="121" y="214"/>
                  </a:cubicBezTo>
                  <a:cubicBezTo>
                    <a:pt x="120" y="214"/>
                    <a:pt x="120" y="214"/>
                    <a:pt x="120" y="214"/>
                  </a:cubicBezTo>
                  <a:cubicBezTo>
                    <a:pt x="119" y="214"/>
                    <a:pt x="119" y="214"/>
                    <a:pt x="119" y="214"/>
                  </a:cubicBezTo>
                  <a:cubicBezTo>
                    <a:pt x="118" y="214"/>
                    <a:pt x="118" y="214"/>
                    <a:pt x="118" y="214"/>
                  </a:cubicBezTo>
                  <a:lnTo>
                    <a:pt x="118" y="212"/>
                  </a:lnTo>
                  <a:cubicBezTo>
                    <a:pt x="118" y="212"/>
                    <a:pt x="119" y="212"/>
                    <a:pt x="119" y="212"/>
                  </a:cubicBezTo>
                  <a:cubicBezTo>
                    <a:pt x="120" y="212"/>
                    <a:pt x="120" y="212"/>
                    <a:pt x="121" y="213"/>
                  </a:cubicBezTo>
                  <a:close/>
                  <a:moveTo>
                    <a:pt x="74" y="213"/>
                  </a:moveTo>
                  <a:cubicBezTo>
                    <a:pt x="75" y="213"/>
                    <a:pt x="75" y="213"/>
                    <a:pt x="76" y="213"/>
                  </a:cubicBezTo>
                  <a:cubicBezTo>
                    <a:pt x="76" y="214"/>
                    <a:pt x="76" y="215"/>
                    <a:pt x="75" y="215"/>
                  </a:cubicBezTo>
                  <a:cubicBezTo>
                    <a:pt x="75" y="216"/>
                    <a:pt x="74" y="216"/>
                    <a:pt x="73" y="215"/>
                  </a:cubicBezTo>
                  <a:cubicBezTo>
                    <a:pt x="73" y="215"/>
                    <a:pt x="73" y="214"/>
                    <a:pt x="74" y="214"/>
                  </a:cubicBezTo>
                  <a:cubicBezTo>
                    <a:pt x="74" y="214"/>
                    <a:pt x="74" y="213"/>
                    <a:pt x="74" y="213"/>
                  </a:cubicBezTo>
                  <a:close/>
                  <a:moveTo>
                    <a:pt x="65" y="214"/>
                  </a:moveTo>
                  <a:cubicBezTo>
                    <a:pt x="65" y="214"/>
                    <a:pt x="65" y="214"/>
                    <a:pt x="65" y="214"/>
                  </a:cubicBezTo>
                  <a:cubicBezTo>
                    <a:pt x="65" y="214"/>
                    <a:pt x="65" y="214"/>
                    <a:pt x="66" y="214"/>
                  </a:cubicBezTo>
                  <a:cubicBezTo>
                    <a:pt x="66" y="214"/>
                    <a:pt x="66" y="214"/>
                    <a:pt x="65" y="214"/>
                  </a:cubicBezTo>
                  <a:cubicBezTo>
                    <a:pt x="65" y="214"/>
                    <a:pt x="65" y="214"/>
                    <a:pt x="65" y="214"/>
                  </a:cubicBezTo>
                  <a:close/>
                  <a:moveTo>
                    <a:pt x="120" y="215"/>
                  </a:moveTo>
                  <a:lnTo>
                    <a:pt x="122" y="215"/>
                  </a:lnTo>
                  <a:lnTo>
                    <a:pt x="122" y="216"/>
                  </a:lnTo>
                  <a:lnTo>
                    <a:pt x="121" y="216"/>
                  </a:lnTo>
                  <a:lnTo>
                    <a:pt x="120" y="215"/>
                  </a:lnTo>
                  <a:close/>
                  <a:moveTo>
                    <a:pt x="123" y="215"/>
                  </a:moveTo>
                  <a:cubicBezTo>
                    <a:pt x="123" y="215"/>
                    <a:pt x="123" y="215"/>
                    <a:pt x="123" y="215"/>
                  </a:cubicBezTo>
                  <a:cubicBezTo>
                    <a:pt x="123" y="215"/>
                    <a:pt x="123" y="215"/>
                    <a:pt x="123" y="215"/>
                  </a:cubicBezTo>
                  <a:cubicBezTo>
                    <a:pt x="123" y="215"/>
                    <a:pt x="123" y="215"/>
                    <a:pt x="123" y="215"/>
                  </a:cubicBezTo>
                  <a:cubicBezTo>
                    <a:pt x="123" y="215"/>
                    <a:pt x="123" y="215"/>
                    <a:pt x="123" y="215"/>
                  </a:cubicBezTo>
                  <a:close/>
                  <a:moveTo>
                    <a:pt x="46" y="215"/>
                  </a:moveTo>
                  <a:cubicBezTo>
                    <a:pt x="46" y="215"/>
                    <a:pt x="46" y="215"/>
                    <a:pt x="46" y="215"/>
                  </a:cubicBezTo>
                  <a:cubicBezTo>
                    <a:pt x="45" y="215"/>
                    <a:pt x="45" y="215"/>
                    <a:pt x="46" y="215"/>
                  </a:cubicBezTo>
                  <a:cubicBezTo>
                    <a:pt x="46" y="215"/>
                    <a:pt x="46" y="215"/>
                    <a:pt x="46" y="215"/>
                  </a:cubicBezTo>
                  <a:cubicBezTo>
                    <a:pt x="46" y="215"/>
                    <a:pt x="46" y="215"/>
                    <a:pt x="46" y="215"/>
                  </a:cubicBezTo>
                  <a:close/>
                  <a:moveTo>
                    <a:pt x="104" y="214"/>
                  </a:moveTo>
                  <a:cubicBezTo>
                    <a:pt x="104" y="214"/>
                    <a:pt x="104" y="214"/>
                    <a:pt x="103" y="214"/>
                  </a:cubicBezTo>
                  <a:cubicBezTo>
                    <a:pt x="103" y="214"/>
                    <a:pt x="103" y="214"/>
                    <a:pt x="103" y="214"/>
                  </a:cubicBezTo>
                  <a:cubicBezTo>
                    <a:pt x="103" y="214"/>
                    <a:pt x="103" y="214"/>
                    <a:pt x="103" y="215"/>
                  </a:cubicBezTo>
                  <a:cubicBezTo>
                    <a:pt x="103" y="215"/>
                    <a:pt x="104" y="215"/>
                    <a:pt x="104" y="214"/>
                  </a:cubicBezTo>
                  <a:close/>
                  <a:moveTo>
                    <a:pt x="58" y="214"/>
                  </a:moveTo>
                  <a:cubicBezTo>
                    <a:pt x="58" y="214"/>
                    <a:pt x="58" y="214"/>
                    <a:pt x="59" y="215"/>
                  </a:cubicBezTo>
                  <a:cubicBezTo>
                    <a:pt x="59" y="215"/>
                    <a:pt x="59" y="215"/>
                    <a:pt x="59" y="216"/>
                  </a:cubicBezTo>
                  <a:cubicBezTo>
                    <a:pt x="59" y="216"/>
                    <a:pt x="60" y="215"/>
                    <a:pt x="60" y="215"/>
                  </a:cubicBezTo>
                  <a:cubicBezTo>
                    <a:pt x="61" y="215"/>
                    <a:pt x="61" y="215"/>
                    <a:pt x="61" y="215"/>
                  </a:cubicBezTo>
                  <a:cubicBezTo>
                    <a:pt x="61" y="215"/>
                    <a:pt x="61" y="215"/>
                    <a:pt x="61" y="214"/>
                  </a:cubicBezTo>
                  <a:cubicBezTo>
                    <a:pt x="61" y="214"/>
                    <a:pt x="60" y="213"/>
                    <a:pt x="60" y="213"/>
                  </a:cubicBezTo>
                  <a:cubicBezTo>
                    <a:pt x="60" y="214"/>
                    <a:pt x="59" y="214"/>
                    <a:pt x="58" y="214"/>
                  </a:cubicBezTo>
                  <a:close/>
                  <a:moveTo>
                    <a:pt x="57" y="214"/>
                  </a:moveTo>
                  <a:cubicBezTo>
                    <a:pt x="56" y="214"/>
                    <a:pt x="56" y="214"/>
                    <a:pt x="56" y="213"/>
                  </a:cubicBezTo>
                  <a:cubicBezTo>
                    <a:pt x="56" y="213"/>
                    <a:pt x="55" y="213"/>
                    <a:pt x="55" y="213"/>
                  </a:cubicBezTo>
                  <a:cubicBezTo>
                    <a:pt x="55" y="214"/>
                    <a:pt x="55" y="215"/>
                    <a:pt x="56" y="215"/>
                  </a:cubicBezTo>
                  <a:cubicBezTo>
                    <a:pt x="56" y="215"/>
                    <a:pt x="57" y="214"/>
                    <a:pt x="57" y="214"/>
                  </a:cubicBezTo>
                  <a:close/>
                  <a:moveTo>
                    <a:pt x="51" y="215"/>
                  </a:moveTo>
                  <a:cubicBezTo>
                    <a:pt x="50" y="215"/>
                    <a:pt x="50" y="215"/>
                    <a:pt x="50" y="215"/>
                  </a:cubicBezTo>
                  <a:cubicBezTo>
                    <a:pt x="50" y="215"/>
                    <a:pt x="50" y="214"/>
                    <a:pt x="49" y="214"/>
                  </a:cubicBezTo>
                  <a:cubicBezTo>
                    <a:pt x="49" y="214"/>
                    <a:pt x="49" y="214"/>
                    <a:pt x="49" y="214"/>
                  </a:cubicBezTo>
                  <a:cubicBezTo>
                    <a:pt x="49" y="213"/>
                    <a:pt x="49" y="213"/>
                    <a:pt x="48" y="213"/>
                  </a:cubicBezTo>
                  <a:cubicBezTo>
                    <a:pt x="48" y="214"/>
                    <a:pt x="48" y="214"/>
                    <a:pt x="48" y="214"/>
                  </a:cubicBezTo>
                  <a:cubicBezTo>
                    <a:pt x="48" y="215"/>
                    <a:pt x="48" y="215"/>
                    <a:pt x="48" y="215"/>
                  </a:cubicBezTo>
                  <a:cubicBezTo>
                    <a:pt x="49" y="215"/>
                    <a:pt x="49" y="215"/>
                    <a:pt x="50" y="215"/>
                  </a:cubicBezTo>
                  <a:cubicBezTo>
                    <a:pt x="50" y="215"/>
                    <a:pt x="50" y="215"/>
                    <a:pt x="51" y="215"/>
                  </a:cubicBezTo>
                  <a:close/>
                  <a:moveTo>
                    <a:pt x="53" y="215"/>
                  </a:moveTo>
                  <a:cubicBezTo>
                    <a:pt x="53" y="213"/>
                    <a:pt x="53" y="213"/>
                    <a:pt x="52" y="213"/>
                  </a:cubicBezTo>
                  <a:cubicBezTo>
                    <a:pt x="52" y="213"/>
                    <a:pt x="52" y="214"/>
                    <a:pt x="52" y="214"/>
                  </a:cubicBezTo>
                  <a:cubicBezTo>
                    <a:pt x="51" y="214"/>
                    <a:pt x="51" y="214"/>
                    <a:pt x="51" y="215"/>
                  </a:cubicBezTo>
                  <a:lnTo>
                    <a:pt x="53" y="215"/>
                  </a:lnTo>
                  <a:close/>
                  <a:moveTo>
                    <a:pt x="100" y="214"/>
                  </a:moveTo>
                  <a:cubicBezTo>
                    <a:pt x="100" y="213"/>
                    <a:pt x="100" y="213"/>
                    <a:pt x="101" y="213"/>
                  </a:cubicBezTo>
                  <a:cubicBezTo>
                    <a:pt x="101" y="213"/>
                    <a:pt x="101" y="213"/>
                    <a:pt x="100" y="212"/>
                  </a:cubicBezTo>
                  <a:cubicBezTo>
                    <a:pt x="100" y="212"/>
                    <a:pt x="100" y="212"/>
                    <a:pt x="100" y="212"/>
                  </a:cubicBezTo>
                  <a:cubicBezTo>
                    <a:pt x="100" y="212"/>
                    <a:pt x="100" y="213"/>
                    <a:pt x="100" y="213"/>
                  </a:cubicBezTo>
                  <a:cubicBezTo>
                    <a:pt x="100" y="213"/>
                    <a:pt x="100" y="214"/>
                    <a:pt x="100" y="214"/>
                  </a:cubicBezTo>
                  <a:close/>
                  <a:moveTo>
                    <a:pt x="35" y="213"/>
                  </a:moveTo>
                  <a:cubicBezTo>
                    <a:pt x="36" y="213"/>
                    <a:pt x="36" y="214"/>
                    <a:pt x="36" y="214"/>
                  </a:cubicBezTo>
                  <a:cubicBezTo>
                    <a:pt x="37" y="215"/>
                    <a:pt x="37" y="215"/>
                    <a:pt x="37" y="215"/>
                  </a:cubicBezTo>
                  <a:cubicBezTo>
                    <a:pt x="37" y="214"/>
                    <a:pt x="37" y="214"/>
                    <a:pt x="38" y="214"/>
                  </a:cubicBezTo>
                  <a:cubicBezTo>
                    <a:pt x="38" y="214"/>
                    <a:pt x="38" y="214"/>
                    <a:pt x="38" y="214"/>
                  </a:cubicBezTo>
                  <a:cubicBezTo>
                    <a:pt x="38" y="214"/>
                    <a:pt x="39" y="214"/>
                    <a:pt x="39" y="214"/>
                  </a:cubicBezTo>
                  <a:cubicBezTo>
                    <a:pt x="39" y="214"/>
                    <a:pt x="39" y="214"/>
                    <a:pt x="39" y="213"/>
                  </a:cubicBezTo>
                  <a:cubicBezTo>
                    <a:pt x="39" y="213"/>
                    <a:pt x="39" y="213"/>
                    <a:pt x="38" y="213"/>
                  </a:cubicBezTo>
                  <a:cubicBezTo>
                    <a:pt x="38" y="213"/>
                    <a:pt x="37" y="213"/>
                    <a:pt x="37" y="212"/>
                  </a:cubicBezTo>
                  <a:cubicBezTo>
                    <a:pt x="37" y="212"/>
                    <a:pt x="36" y="212"/>
                    <a:pt x="36" y="212"/>
                  </a:cubicBezTo>
                  <a:cubicBezTo>
                    <a:pt x="36" y="213"/>
                    <a:pt x="35" y="213"/>
                    <a:pt x="35" y="213"/>
                  </a:cubicBezTo>
                  <a:close/>
                  <a:moveTo>
                    <a:pt x="50" y="211"/>
                  </a:moveTo>
                  <a:cubicBezTo>
                    <a:pt x="50" y="212"/>
                    <a:pt x="50" y="212"/>
                    <a:pt x="50" y="212"/>
                  </a:cubicBezTo>
                  <a:cubicBezTo>
                    <a:pt x="50" y="213"/>
                    <a:pt x="50" y="213"/>
                    <a:pt x="50" y="212"/>
                  </a:cubicBezTo>
                  <a:cubicBezTo>
                    <a:pt x="51" y="212"/>
                    <a:pt x="51" y="212"/>
                    <a:pt x="51" y="212"/>
                  </a:cubicBezTo>
                  <a:cubicBezTo>
                    <a:pt x="51" y="211"/>
                    <a:pt x="50" y="211"/>
                    <a:pt x="50" y="211"/>
                  </a:cubicBezTo>
                  <a:close/>
                  <a:moveTo>
                    <a:pt x="43" y="212"/>
                  </a:moveTo>
                  <a:cubicBezTo>
                    <a:pt x="43" y="211"/>
                    <a:pt x="43" y="211"/>
                    <a:pt x="43" y="211"/>
                  </a:cubicBezTo>
                  <a:cubicBezTo>
                    <a:pt x="43" y="211"/>
                    <a:pt x="43" y="211"/>
                    <a:pt x="43" y="212"/>
                  </a:cubicBezTo>
                  <a:cubicBezTo>
                    <a:pt x="43" y="212"/>
                    <a:pt x="43" y="212"/>
                    <a:pt x="43" y="212"/>
                  </a:cubicBezTo>
                  <a:cubicBezTo>
                    <a:pt x="43" y="212"/>
                    <a:pt x="43" y="212"/>
                    <a:pt x="43" y="212"/>
                  </a:cubicBezTo>
                  <a:close/>
                  <a:moveTo>
                    <a:pt x="40" y="211"/>
                  </a:moveTo>
                  <a:cubicBezTo>
                    <a:pt x="40" y="210"/>
                    <a:pt x="40" y="210"/>
                    <a:pt x="40" y="211"/>
                  </a:cubicBezTo>
                  <a:cubicBezTo>
                    <a:pt x="40" y="211"/>
                    <a:pt x="40" y="211"/>
                    <a:pt x="40" y="211"/>
                  </a:cubicBezTo>
                  <a:cubicBezTo>
                    <a:pt x="40" y="211"/>
                    <a:pt x="40" y="211"/>
                    <a:pt x="40" y="211"/>
                  </a:cubicBezTo>
                  <a:cubicBezTo>
                    <a:pt x="41" y="211"/>
                    <a:pt x="41" y="211"/>
                    <a:pt x="40" y="211"/>
                  </a:cubicBezTo>
                  <a:close/>
                  <a:moveTo>
                    <a:pt x="39" y="211"/>
                  </a:moveTo>
                  <a:cubicBezTo>
                    <a:pt x="39" y="211"/>
                    <a:pt x="39" y="211"/>
                    <a:pt x="39" y="211"/>
                  </a:cubicBezTo>
                  <a:cubicBezTo>
                    <a:pt x="39" y="211"/>
                    <a:pt x="39" y="211"/>
                    <a:pt x="39" y="211"/>
                  </a:cubicBezTo>
                  <a:cubicBezTo>
                    <a:pt x="39" y="211"/>
                    <a:pt x="39" y="211"/>
                    <a:pt x="39" y="211"/>
                  </a:cubicBezTo>
                  <a:cubicBezTo>
                    <a:pt x="39" y="211"/>
                    <a:pt x="39" y="211"/>
                    <a:pt x="39" y="211"/>
                  </a:cubicBezTo>
                  <a:close/>
                  <a:moveTo>
                    <a:pt x="106" y="212"/>
                  </a:moveTo>
                  <a:cubicBezTo>
                    <a:pt x="107" y="212"/>
                    <a:pt x="107" y="211"/>
                    <a:pt x="106" y="211"/>
                  </a:cubicBezTo>
                  <a:cubicBezTo>
                    <a:pt x="106" y="211"/>
                    <a:pt x="106" y="210"/>
                    <a:pt x="105" y="210"/>
                  </a:cubicBezTo>
                  <a:cubicBezTo>
                    <a:pt x="105" y="211"/>
                    <a:pt x="106" y="212"/>
                    <a:pt x="106" y="212"/>
                  </a:cubicBezTo>
                  <a:close/>
                  <a:moveTo>
                    <a:pt x="101" y="211"/>
                  </a:moveTo>
                  <a:cubicBezTo>
                    <a:pt x="102" y="211"/>
                    <a:pt x="102" y="211"/>
                    <a:pt x="103" y="211"/>
                  </a:cubicBezTo>
                  <a:cubicBezTo>
                    <a:pt x="103" y="211"/>
                    <a:pt x="103" y="210"/>
                    <a:pt x="103" y="210"/>
                  </a:cubicBezTo>
                  <a:cubicBezTo>
                    <a:pt x="103" y="210"/>
                    <a:pt x="103" y="210"/>
                    <a:pt x="102" y="210"/>
                  </a:cubicBezTo>
                  <a:cubicBezTo>
                    <a:pt x="102" y="210"/>
                    <a:pt x="101" y="210"/>
                    <a:pt x="101" y="211"/>
                  </a:cubicBezTo>
                  <a:close/>
                  <a:moveTo>
                    <a:pt x="57" y="212"/>
                  </a:moveTo>
                  <a:cubicBezTo>
                    <a:pt x="58" y="211"/>
                    <a:pt x="58" y="210"/>
                    <a:pt x="57" y="210"/>
                  </a:cubicBezTo>
                  <a:cubicBezTo>
                    <a:pt x="57" y="210"/>
                    <a:pt x="56" y="210"/>
                    <a:pt x="55" y="209"/>
                  </a:cubicBezTo>
                  <a:cubicBezTo>
                    <a:pt x="55" y="211"/>
                    <a:pt x="56" y="212"/>
                    <a:pt x="57" y="212"/>
                  </a:cubicBezTo>
                  <a:close/>
                  <a:moveTo>
                    <a:pt x="50" y="210"/>
                  </a:moveTo>
                  <a:cubicBezTo>
                    <a:pt x="50" y="210"/>
                    <a:pt x="49" y="210"/>
                    <a:pt x="49" y="210"/>
                  </a:cubicBezTo>
                  <a:cubicBezTo>
                    <a:pt x="49" y="210"/>
                    <a:pt x="49" y="210"/>
                    <a:pt x="49" y="210"/>
                  </a:cubicBezTo>
                  <a:cubicBezTo>
                    <a:pt x="49" y="210"/>
                    <a:pt x="49" y="210"/>
                    <a:pt x="49" y="210"/>
                  </a:cubicBezTo>
                  <a:cubicBezTo>
                    <a:pt x="50" y="210"/>
                    <a:pt x="50" y="210"/>
                    <a:pt x="50" y="210"/>
                  </a:cubicBezTo>
                  <a:close/>
                  <a:moveTo>
                    <a:pt x="30" y="211"/>
                  </a:moveTo>
                  <a:cubicBezTo>
                    <a:pt x="29" y="211"/>
                    <a:pt x="29" y="211"/>
                    <a:pt x="29" y="210"/>
                  </a:cubicBezTo>
                  <a:cubicBezTo>
                    <a:pt x="29" y="210"/>
                    <a:pt x="28" y="210"/>
                    <a:pt x="27" y="210"/>
                  </a:cubicBezTo>
                  <a:cubicBezTo>
                    <a:pt x="27" y="211"/>
                    <a:pt x="28" y="211"/>
                    <a:pt x="28" y="212"/>
                  </a:cubicBezTo>
                  <a:cubicBezTo>
                    <a:pt x="29" y="212"/>
                    <a:pt x="29" y="212"/>
                    <a:pt x="30" y="211"/>
                  </a:cubicBezTo>
                  <a:close/>
                  <a:moveTo>
                    <a:pt x="33" y="212"/>
                  </a:moveTo>
                  <a:cubicBezTo>
                    <a:pt x="32" y="212"/>
                    <a:pt x="32" y="212"/>
                    <a:pt x="32" y="212"/>
                  </a:cubicBezTo>
                  <a:cubicBezTo>
                    <a:pt x="32" y="212"/>
                    <a:pt x="31" y="212"/>
                    <a:pt x="31" y="212"/>
                  </a:cubicBezTo>
                  <a:cubicBezTo>
                    <a:pt x="31" y="213"/>
                    <a:pt x="32" y="214"/>
                    <a:pt x="33" y="214"/>
                  </a:cubicBezTo>
                  <a:cubicBezTo>
                    <a:pt x="34" y="215"/>
                    <a:pt x="35" y="215"/>
                    <a:pt x="36" y="215"/>
                  </a:cubicBezTo>
                  <a:cubicBezTo>
                    <a:pt x="36" y="214"/>
                    <a:pt x="36" y="214"/>
                    <a:pt x="35" y="214"/>
                  </a:cubicBezTo>
                  <a:cubicBezTo>
                    <a:pt x="35" y="214"/>
                    <a:pt x="35" y="214"/>
                    <a:pt x="34" y="213"/>
                  </a:cubicBezTo>
                  <a:cubicBezTo>
                    <a:pt x="35" y="213"/>
                    <a:pt x="35" y="212"/>
                    <a:pt x="35" y="210"/>
                  </a:cubicBezTo>
                  <a:cubicBezTo>
                    <a:pt x="34" y="210"/>
                    <a:pt x="34" y="210"/>
                    <a:pt x="33" y="210"/>
                  </a:cubicBezTo>
                  <a:cubicBezTo>
                    <a:pt x="33" y="209"/>
                    <a:pt x="33" y="209"/>
                    <a:pt x="32" y="209"/>
                  </a:cubicBezTo>
                  <a:cubicBezTo>
                    <a:pt x="32" y="210"/>
                    <a:pt x="32" y="210"/>
                    <a:pt x="33" y="211"/>
                  </a:cubicBezTo>
                  <a:cubicBezTo>
                    <a:pt x="33" y="211"/>
                    <a:pt x="33" y="212"/>
                    <a:pt x="33" y="212"/>
                  </a:cubicBezTo>
                  <a:close/>
                  <a:moveTo>
                    <a:pt x="107" y="212"/>
                  </a:moveTo>
                  <a:cubicBezTo>
                    <a:pt x="108" y="212"/>
                    <a:pt x="108" y="211"/>
                    <a:pt x="109" y="212"/>
                  </a:cubicBezTo>
                  <a:cubicBezTo>
                    <a:pt x="109" y="212"/>
                    <a:pt x="110" y="212"/>
                    <a:pt x="110" y="212"/>
                  </a:cubicBezTo>
                  <a:cubicBezTo>
                    <a:pt x="111" y="212"/>
                    <a:pt x="111" y="212"/>
                    <a:pt x="112" y="212"/>
                  </a:cubicBezTo>
                  <a:cubicBezTo>
                    <a:pt x="112" y="212"/>
                    <a:pt x="113" y="212"/>
                    <a:pt x="113" y="212"/>
                  </a:cubicBezTo>
                  <a:cubicBezTo>
                    <a:pt x="113" y="211"/>
                    <a:pt x="112" y="210"/>
                    <a:pt x="112" y="209"/>
                  </a:cubicBezTo>
                  <a:cubicBezTo>
                    <a:pt x="112" y="209"/>
                    <a:pt x="111" y="208"/>
                    <a:pt x="110" y="208"/>
                  </a:cubicBezTo>
                  <a:cubicBezTo>
                    <a:pt x="110" y="209"/>
                    <a:pt x="109" y="210"/>
                    <a:pt x="109" y="210"/>
                  </a:cubicBezTo>
                  <a:cubicBezTo>
                    <a:pt x="108" y="210"/>
                    <a:pt x="108" y="211"/>
                    <a:pt x="107" y="212"/>
                  </a:cubicBezTo>
                  <a:close/>
                  <a:moveTo>
                    <a:pt x="100" y="210"/>
                  </a:moveTo>
                  <a:cubicBezTo>
                    <a:pt x="100" y="210"/>
                    <a:pt x="100" y="210"/>
                    <a:pt x="100" y="210"/>
                  </a:cubicBezTo>
                  <a:cubicBezTo>
                    <a:pt x="101" y="209"/>
                    <a:pt x="101" y="209"/>
                    <a:pt x="101" y="209"/>
                  </a:cubicBezTo>
                  <a:cubicBezTo>
                    <a:pt x="101" y="209"/>
                    <a:pt x="101" y="209"/>
                    <a:pt x="101" y="208"/>
                  </a:cubicBezTo>
                  <a:cubicBezTo>
                    <a:pt x="101" y="208"/>
                    <a:pt x="100" y="208"/>
                    <a:pt x="100" y="208"/>
                  </a:cubicBezTo>
                  <a:cubicBezTo>
                    <a:pt x="100" y="208"/>
                    <a:pt x="100" y="209"/>
                    <a:pt x="100" y="209"/>
                  </a:cubicBezTo>
                  <a:lnTo>
                    <a:pt x="100" y="210"/>
                  </a:lnTo>
                  <a:close/>
                  <a:moveTo>
                    <a:pt x="45" y="209"/>
                  </a:moveTo>
                  <a:cubicBezTo>
                    <a:pt x="45" y="209"/>
                    <a:pt x="46" y="209"/>
                    <a:pt x="46" y="209"/>
                  </a:cubicBezTo>
                  <a:cubicBezTo>
                    <a:pt x="47" y="209"/>
                    <a:pt x="47" y="209"/>
                    <a:pt x="47" y="208"/>
                  </a:cubicBezTo>
                  <a:lnTo>
                    <a:pt x="46" y="208"/>
                  </a:lnTo>
                  <a:cubicBezTo>
                    <a:pt x="46" y="209"/>
                    <a:pt x="46" y="209"/>
                    <a:pt x="45" y="209"/>
                  </a:cubicBezTo>
                  <a:cubicBezTo>
                    <a:pt x="45" y="209"/>
                    <a:pt x="45" y="209"/>
                    <a:pt x="45" y="209"/>
                  </a:cubicBezTo>
                  <a:close/>
                  <a:moveTo>
                    <a:pt x="119" y="208"/>
                  </a:moveTo>
                  <a:cubicBezTo>
                    <a:pt x="119" y="208"/>
                    <a:pt x="119" y="208"/>
                    <a:pt x="119" y="208"/>
                  </a:cubicBezTo>
                  <a:cubicBezTo>
                    <a:pt x="118" y="208"/>
                    <a:pt x="118" y="208"/>
                    <a:pt x="119" y="208"/>
                  </a:cubicBezTo>
                  <a:cubicBezTo>
                    <a:pt x="119" y="208"/>
                    <a:pt x="119" y="208"/>
                    <a:pt x="119" y="208"/>
                  </a:cubicBezTo>
                  <a:cubicBezTo>
                    <a:pt x="119" y="208"/>
                    <a:pt x="119" y="208"/>
                    <a:pt x="119" y="208"/>
                  </a:cubicBezTo>
                  <a:close/>
                  <a:moveTo>
                    <a:pt x="36" y="209"/>
                  </a:moveTo>
                  <a:cubicBezTo>
                    <a:pt x="36" y="209"/>
                    <a:pt x="37" y="209"/>
                    <a:pt x="37" y="209"/>
                  </a:cubicBezTo>
                  <a:cubicBezTo>
                    <a:pt x="37" y="208"/>
                    <a:pt x="37" y="208"/>
                    <a:pt x="37" y="208"/>
                  </a:cubicBezTo>
                  <a:lnTo>
                    <a:pt x="35" y="208"/>
                  </a:lnTo>
                  <a:lnTo>
                    <a:pt x="36" y="209"/>
                  </a:lnTo>
                  <a:close/>
                  <a:moveTo>
                    <a:pt x="102" y="207"/>
                  </a:moveTo>
                  <a:cubicBezTo>
                    <a:pt x="102" y="207"/>
                    <a:pt x="102" y="207"/>
                    <a:pt x="101" y="207"/>
                  </a:cubicBezTo>
                  <a:cubicBezTo>
                    <a:pt x="101" y="207"/>
                    <a:pt x="101" y="207"/>
                    <a:pt x="101" y="208"/>
                  </a:cubicBezTo>
                  <a:cubicBezTo>
                    <a:pt x="101" y="208"/>
                    <a:pt x="102" y="208"/>
                    <a:pt x="102" y="207"/>
                  </a:cubicBezTo>
                  <a:cubicBezTo>
                    <a:pt x="102" y="207"/>
                    <a:pt x="102" y="207"/>
                    <a:pt x="102" y="207"/>
                  </a:cubicBezTo>
                  <a:close/>
                  <a:moveTo>
                    <a:pt x="99" y="206"/>
                  </a:moveTo>
                  <a:cubicBezTo>
                    <a:pt x="98" y="206"/>
                    <a:pt x="98" y="206"/>
                    <a:pt x="98" y="207"/>
                  </a:cubicBezTo>
                  <a:cubicBezTo>
                    <a:pt x="98" y="207"/>
                    <a:pt x="98" y="207"/>
                    <a:pt x="98" y="207"/>
                  </a:cubicBezTo>
                  <a:cubicBezTo>
                    <a:pt x="98" y="207"/>
                    <a:pt x="98" y="207"/>
                    <a:pt x="98" y="207"/>
                  </a:cubicBezTo>
                  <a:cubicBezTo>
                    <a:pt x="99" y="207"/>
                    <a:pt x="99" y="207"/>
                    <a:pt x="99" y="206"/>
                  </a:cubicBezTo>
                  <a:close/>
                  <a:moveTo>
                    <a:pt x="53" y="208"/>
                  </a:moveTo>
                  <a:cubicBezTo>
                    <a:pt x="53" y="207"/>
                    <a:pt x="52" y="206"/>
                    <a:pt x="51" y="206"/>
                  </a:cubicBezTo>
                  <a:cubicBezTo>
                    <a:pt x="51" y="207"/>
                    <a:pt x="52" y="208"/>
                    <a:pt x="53" y="208"/>
                  </a:cubicBezTo>
                  <a:close/>
                  <a:moveTo>
                    <a:pt x="122" y="205"/>
                  </a:moveTo>
                  <a:cubicBezTo>
                    <a:pt x="122" y="205"/>
                    <a:pt x="122" y="205"/>
                    <a:pt x="122" y="205"/>
                  </a:cubicBezTo>
                  <a:cubicBezTo>
                    <a:pt x="122" y="206"/>
                    <a:pt x="121" y="206"/>
                    <a:pt x="122" y="206"/>
                  </a:cubicBezTo>
                  <a:cubicBezTo>
                    <a:pt x="122" y="206"/>
                    <a:pt x="122" y="206"/>
                    <a:pt x="122" y="206"/>
                  </a:cubicBezTo>
                  <a:cubicBezTo>
                    <a:pt x="122" y="206"/>
                    <a:pt x="122" y="206"/>
                    <a:pt x="122" y="205"/>
                  </a:cubicBezTo>
                  <a:close/>
                  <a:moveTo>
                    <a:pt x="110" y="206"/>
                  </a:moveTo>
                  <a:cubicBezTo>
                    <a:pt x="109" y="206"/>
                    <a:pt x="109" y="206"/>
                    <a:pt x="109" y="205"/>
                  </a:cubicBezTo>
                  <a:cubicBezTo>
                    <a:pt x="109" y="206"/>
                    <a:pt x="109" y="206"/>
                    <a:pt x="109" y="206"/>
                  </a:cubicBezTo>
                  <a:cubicBezTo>
                    <a:pt x="108" y="206"/>
                    <a:pt x="108" y="206"/>
                    <a:pt x="109" y="207"/>
                  </a:cubicBezTo>
                  <a:cubicBezTo>
                    <a:pt x="109" y="207"/>
                    <a:pt x="109" y="207"/>
                    <a:pt x="109" y="207"/>
                  </a:cubicBezTo>
                  <a:cubicBezTo>
                    <a:pt x="110" y="207"/>
                    <a:pt x="110" y="207"/>
                    <a:pt x="110" y="206"/>
                  </a:cubicBezTo>
                  <a:close/>
                  <a:moveTo>
                    <a:pt x="107" y="207"/>
                  </a:moveTo>
                  <a:cubicBezTo>
                    <a:pt x="108" y="207"/>
                    <a:pt x="108" y="207"/>
                    <a:pt x="108" y="207"/>
                  </a:cubicBezTo>
                  <a:cubicBezTo>
                    <a:pt x="108" y="208"/>
                    <a:pt x="108" y="208"/>
                    <a:pt x="108" y="208"/>
                  </a:cubicBezTo>
                  <a:cubicBezTo>
                    <a:pt x="108" y="208"/>
                    <a:pt x="109" y="207"/>
                    <a:pt x="109" y="207"/>
                  </a:cubicBezTo>
                  <a:cubicBezTo>
                    <a:pt x="109" y="207"/>
                    <a:pt x="109" y="207"/>
                    <a:pt x="108" y="206"/>
                  </a:cubicBezTo>
                  <a:cubicBezTo>
                    <a:pt x="108" y="207"/>
                    <a:pt x="108" y="207"/>
                    <a:pt x="108" y="207"/>
                  </a:cubicBezTo>
                  <a:cubicBezTo>
                    <a:pt x="107" y="207"/>
                    <a:pt x="107" y="207"/>
                    <a:pt x="107" y="207"/>
                  </a:cubicBezTo>
                  <a:close/>
                  <a:moveTo>
                    <a:pt x="93" y="205"/>
                  </a:moveTo>
                  <a:cubicBezTo>
                    <a:pt x="93" y="205"/>
                    <a:pt x="93" y="205"/>
                    <a:pt x="92" y="206"/>
                  </a:cubicBezTo>
                  <a:cubicBezTo>
                    <a:pt x="92" y="206"/>
                    <a:pt x="92" y="206"/>
                    <a:pt x="92" y="206"/>
                  </a:cubicBezTo>
                  <a:cubicBezTo>
                    <a:pt x="92" y="206"/>
                    <a:pt x="93" y="206"/>
                    <a:pt x="93" y="206"/>
                  </a:cubicBezTo>
                  <a:cubicBezTo>
                    <a:pt x="93" y="206"/>
                    <a:pt x="93" y="206"/>
                    <a:pt x="93" y="205"/>
                  </a:cubicBezTo>
                  <a:close/>
                  <a:moveTo>
                    <a:pt x="47" y="207"/>
                  </a:moveTo>
                  <a:cubicBezTo>
                    <a:pt x="47" y="207"/>
                    <a:pt x="47" y="207"/>
                    <a:pt x="48" y="207"/>
                  </a:cubicBezTo>
                  <a:cubicBezTo>
                    <a:pt x="48" y="207"/>
                    <a:pt x="48" y="207"/>
                    <a:pt x="48" y="207"/>
                  </a:cubicBezTo>
                  <a:cubicBezTo>
                    <a:pt x="49" y="207"/>
                    <a:pt x="49" y="207"/>
                    <a:pt x="49" y="207"/>
                  </a:cubicBezTo>
                  <a:cubicBezTo>
                    <a:pt x="49" y="207"/>
                    <a:pt x="49" y="207"/>
                    <a:pt x="49" y="206"/>
                  </a:cubicBezTo>
                  <a:cubicBezTo>
                    <a:pt x="49" y="206"/>
                    <a:pt x="48" y="207"/>
                    <a:pt x="48" y="206"/>
                  </a:cubicBezTo>
                  <a:cubicBezTo>
                    <a:pt x="47" y="206"/>
                    <a:pt x="47" y="206"/>
                    <a:pt x="47" y="206"/>
                  </a:cubicBezTo>
                  <a:cubicBezTo>
                    <a:pt x="47" y="205"/>
                    <a:pt x="47" y="205"/>
                    <a:pt x="46" y="205"/>
                  </a:cubicBezTo>
                  <a:cubicBezTo>
                    <a:pt x="46" y="204"/>
                    <a:pt x="46" y="204"/>
                    <a:pt x="46" y="204"/>
                  </a:cubicBezTo>
                  <a:lnTo>
                    <a:pt x="46" y="206"/>
                  </a:lnTo>
                  <a:cubicBezTo>
                    <a:pt x="46" y="206"/>
                    <a:pt x="46" y="206"/>
                    <a:pt x="46" y="206"/>
                  </a:cubicBezTo>
                  <a:cubicBezTo>
                    <a:pt x="47" y="206"/>
                    <a:pt x="47" y="206"/>
                    <a:pt x="47" y="207"/>
                  </a:cubicBezTo>
                  <a:close/>
                  <a:moveTo>
                    <a:pt x="65" y="204"/>
                  </a:moveTo>
                  <a:cubicBezTo>
                    <a:pt x="65" y="203"/>
                    <a:pt x="65" y="203"/>
                    <a:pt x="65" y="203"/>
                  </a:cubicBezTo>
                  <a:cubicBezTo>
                    <a:pt x="64" y="204"/>
                    <a:pt x="64" y="204"/>
                    <a:pt x="65" y="204"/>
                  </a:cubicBezTo>
                  <a:cubicBezTo>
                    <a:pt x="65" y="204"/>
                    <a:pt x="65" y="204"/>
                    <a:pt x="65" y="204"/>
                  </a:cubicBezTo>
                  <a:cubicBezTo>
                    <a:pt x="65" y="204"/>
                    <a:pt x="65" y="204"/>
                    <a:pt x="65" y="204"/>
                  </a:cubicBezTo>
                  <a:close/>
                  <a:moveTo>
                    <a:pt x="64" y="205"/>
                  </a:moveTo>
                  <a:cubicBezTo>
                    <a:pt x="64" y="204"/>
                    <a:pt x="64" y="204"/>
                    <a:pt x="63" y="204"/>
                  </a:cubicBezTo>
                  <a:cubicBezTo>
                    <a:pt x="63" y="204"/>
                    <a:pt x="62" y="204"/>
                    <a:pt x="61" y="204"/>
                  </a:cubicBezTo>
                  <a:cubicBezTo>
                    <a:pt x="61" y="204"/>
                    <a:pt x="62" y="205"/>
                    <a:pt x="62" y="205"/>
                  </a:cubicBezTo>
                  <a:cubicBezTo>
                    <a:pt x="63" y="205"/>
                    <a:pt x="63" y="205"/>
                    <a:pt x="64" y="205"/>
                  </a:cubicBezTo>
                  <a:close/>
                  <a:moveTo>
                    <a:pt x="53" y="207"/>
                  </a:moveTo>
                  <a:cubicBezTo>
                    <a:pt x="54" y="208"/>
                    <a:pt x="54" y="208"/>
                    <a:pt x="54" y="207"/>
                  </a:cubicBezTo>
                  <a:cubicBezTo>
                    <a:pt x="55" y="207"/>
                    <a:pt x="55" y="207"/>
                    <a:pt x="55" y="207"/>
                  </a:cubicBezTo>
                  <a:cubicBezTo>
                    <a:pt x="56" y="207"/>
                    <a:pt x="56" y="207"/>
                    <a:pt x="56" y="208"/>
                  </a:cubicBezTo>
                  <a:cubicBezTo>
                    <a:pt x="56" y="208"/>
                    <a:pt x="56" y="208"/>
                    <a:pt x="57" y="208"/>
                  </a:cubicBezTo>
                  <a:cubicBezTo>
                    <a:pt x="57" y="208"/>
                    <a:pt x="58" y="208"/>
                    <a:pt x="58" y="208"/>
                  </a:cubicBezTo>
                  <a:cubicBezTo>
                    <a:pt x="58" y="208"/>
                    <a:pt x="58" y="208"/>
                    <a:pt x="59" y="208"/>
                  </a:cubicBezTo>
                  <a:cubicBezTo>
                    <a:pt x="59" y="207"/>
                    <a:pt x="59" y="206"/>
                    <a:pt x="58" y="206"/>
                  </a:cubicBezTo>
                  <a:cubicBezTo>
                    <a:pt x="58" y="206"/>
                    <a:pt x="58" y="206"/>
                    <a:pt x="57" y="205"/>
                  </a:cubicBezTo>
                  <a:cubicBezTo>
                    <a:pt x="57" y="205"/>
                    <a:pt x="57" y="205"/>
                    <a:pt x="57" y="204"/>
                  </a:cubicBezTo>
                  <a:cubicBezTo>
                    <a:pt x="57" y="203"/>
                    <a:pt x="57" y="203"/>
                    <a:pt x="56" y="203"/>
                  </a:cubicBezTo>
                  <a:cubicBezTo>
                    <a:pt x="56" y="204"/>
                    <a:pt x="56" y="205"/>
                    <a:pt x="55" y="205"/>
                  </a:cubicBezTo>
                  <a:cubicBezTo>
                    <a:pt x="54" y="206"/>
                    <a:pt x="54" y="206"/>
                    <a:pt x="53" y="207"/>
                  </a:cubicBezTo>
                  <a:close/>
                  <a:moveTo>
                    <a:pt x="34" y="205"/>
                  </a:moveTo>
                  <a:cubicBezTo>
                    <a:pt x="35" y="204"/>
                    <a:pt x="34" y="204"/>
                    <a:pt x="33" y="203"/>
                  </a:cubicBezTo>
                  <a:cubicBezTo>
                    <a:pt x="33" y="204"/>
                    <a:pt x="33" y="204"/>
                    <a:pt x="33" y="204"/>
                  </a:cubicBezTo>
                  <a:cubicBezTo>
                    <a:pt x="33" y="204"/>
                    <a:pt x="33" y="204"/>
                    <a:pt x="33" y="205"/>
                  </a:cubicBezTo>
                  <a:lnTo>
                    <a:pt x="34" y="205"/>
                  </a:lnTo>
                  <a:close/>
                  <a:moveTo>
                    <a:pt x="23" y="206"/>
                  </a:moveTo>
                  <a:cubicBezTo>
                    <a:pt x="23" y="205"/>
                    <a:pt x="23" y="205"/>
                    <a:pt x="22" y="205"/>
                  </a:cubicBezTo>
                  <a:cubicBezTo>
                    <a:pt x="21" y="204"/>
                    <a:pt x="21" y="204"/>
                    <a:pt x="20" y="203"/>
                  </a:cubicBezTo>
                  <a:cubicBezTo>
                    <a:pt x="21" y="204"/>
                    <a:pt x="21" y="205"/>
                    <a:pt x="21" y="205"/>
                  </a:cubicBezTo>
                  <a:cubicBezTo>
                    <a:pt x="20" y="205"/>
                    <a:pt x="20" y="206"/>
                    <a:pt x="21" y="206"/>
                  </a:cubicBezTo>
                  <a:lnTo>
                    <a:pt x="23" y="206"/>
                  </a:lnTo>
                  <a:close/>
                  <a:moveTo>
                    <a:pt x="48" y="203"/>
                  </a:moveTo>
                  <a:cubicBezTo>
                    <a:pt x="48" y="203"/>
                    <a:pt x="47" y="203"/>
                    <a:pt x="47" y="203"/>
                  </a:cubicBezTo>
                  <a:cubicBezTo>
                    <a:pt x="47" y="203"/>
                    <a:pt x="47" y="203"/>
                    <a:pt x="47" y="204"/>
                  </a:cubicBezTo>
                  <a:cubicBezTo>
                    <a:pt x="47" y="204"/>
                    <a:pt x="47" y="204"/>
                    <a:pt x="48" y="203"/>
                  </a:cubicBezTo>
                  <a:cubicBezTo>
                    <a:pt x="48" y="203"/>
                    <a:pt x="48" y="203"/>
                    <a:pt x="48" y="203"/>
                  </a:cubicBezTo>
                  <a:close/>
                  <a:moveTo>
                    <a:pt x="25" y="203"/>
                  </a:moveTo>
                  <a:cubicBezTo>
                    <a:pt x="25" y="203"/>
                    <a:pt x="25" y="203"/>
                    <a:pt x="25" y="203"/>
                  </a:cubicBezTo>
                  <a:cubicBezTo>
                    <a:pt x="24" y="203"/>
                    <a:pt x="24" y="203"/>
                    <a:pt x="25" y="204"/>
                  </a:cubicBezTo>
                  <a:cubicBezTo>
                    <a:pt x="25" y="204"/>
                    <a:pt x="25" y="204"/>
                    <a:pt x="25" y="203"/>
                  </a:cubicBezTo>
                  <a:cubicBezTo>
                    <a:pt x="25" y="203"/>
                    <a:pt x="25" y="203"/>
                    <a:pt x="25" y="203"/>
                  </a:cubicBezTo>
                  <a:close/>
                  <a:moveTo>
                    <a:pt x="39" y="204"/>
                  </a:moveTo>
                  <a:lnTo>
                    <a:pt x="39" y="204"/>
                  </a:lnTo>
                  <a:cubicBezTo>
                    <a:pt x="40" y="203"/>
                    <a:pt x="40" y="203"/>
                    <a:pt x="40" y="203"/>
                  </a:cubicBezTo>
                  <a:cubicBezTo>
                    <a:pt x="40" y="203"/>
                    <a:pt x="40" y="203"/>
                    <a:pt x="40" y="202"/>
                  </a:cubicBezTo>
                  <a:lnTo>
                    <a:pt x="39" y="202"/>
                  </a:lnTo>
                  <a:lnTo>
                    <a:pt x="39" y="204"/>
                  </a:lnTo>
                  <a:close/>
                  <a:moveTo>
                    <a:pt x="44" y="204"/>
                  </a:moveTo>
                  <a:cubicBezTo>
                    <a:pt x="44" y="203"/>
                    <a:pt x="44" y="203"/>
                    <a:pt x="44" y="203"/>
                  </a:cubicBezTo>
                  <a:cubicBezTo>
                    <a:pt x="44" y="202"/>
                    <a:pt x="44" y="202"/>
                    <a:pt x="44" y="202"/>
                  </a:cubicBezTo>
                  <a:lnTo>
                    <a:pt x="44" y="203"/>
                  </a:lnTo>
                  <a:cubicBezTo>
                    <a:pt x="44" y="203"/>
                    <a:pt x="44" y="203"/>
                    <a:pt x="44" y="204"/>
                  </a:cubicBezTo>
                  <a:close/>
                  <a:moveTo>
                    <a:pt x="68" y="201"/>
                  </a:moveTo>
                  <a:cubicBezTo>
                    <a:pt x="68" y="201"/>
                    <a:pt x="68" y="201"/>
                    <a:pt x="68" y="202"/>
                  </a:cubicBezTo>
                  <a:cubicBezTo>
                    <a:pt x="67" y="202"/>
                    <a:pt x="67" y="202"/>
                    <a:pt x="68" y="202"/>
                  </a:cubicBezTo>
                  <a:cubicBezTo>
                    <a:pt x="68" y="202"/>
                    <a:pt x="68" y="202"/>
                    <a:pt x="68" y="202"/>
                  </a:cubicBezTo>
                  <a:cubicBezTo>
                    <a:pt x="68" y="202"/>
                    <a:pt x="68" y="202"/>
                    <a:pt x="68" y="201"/>
                  </a:cubicBezTo>
                  <a:close/>
                  <a:moveTo>
                    <a:pt x="21" y="202"/>
                  </a:moveTo>
                  <a:cubicBezTo>
                    <a:pt x="21" y="202"/>
                    <a:pt x="21" y="202"/>
                    <a:pt x="21" y="202"/>
                  </a:cubicBezTo>
                  <a:cubicBezTo>
                    <a:pt x="21" y="201"/>
                    <a:pt x="21" y="202"/>
                    <a:pt x="21" y="202"/>
                  </a:cubicBezTo>
                  <a:cubicBezTo>
                    <a:pt x="21" y="202"/>
                    <a:pt x="21" y="202"/>
                    <a:pt x="21" y="203"/>
                  </a:cubicBezTo>
                  <a:cubicBezTo>
                    <a:pt x="21" y="203"/>
                    <a:pt x="21" y="203"/>
                    <a:pt x="21" y="202"/>
                  </a:cubicBezTo>
                  <a:close/>
                  <a:moveTo>
                    <a:pt x="56" y="202"/>
                  </a:moveTo>
                  <a:cubicBezTo>
                    <a:pt x="56" y="202"/>
                    <a:pt x="55" y="202"/>
                    <a:pt x="55" y="201"/>
                  </a:cubicBezTo>
                  <a:cubicBezTo>
                    <a:pt x="55" y="201"/>
                    <a:pt x="55" y="201"/>
                    <a:pt x="54" y="201"/>
                  </a:cubicBezTo>
                  <a:cubicBezTo>
                    <a:pt x="54" y="201"/>
                    <a:pt x="54" y="202"/>
                    <a:pt x="55" y="202"/>
                  </a:cubicBezTo>
                  <a:cubicBezTo>
                    <a:pt x="55" y="203"/>
                    <a:pt x="56" y="203"/>
                    <a:pt x="56" y="202"/>
                  </a:cubicBezTo>
                  <a:close/>
                  <a:moveTo>
                    <a:pt x="99" y="205"/>
                  </a:moveTo>
                  <a:cubicBezTo>
                    <a:pt x="99" y="205"/>
                    <a:pt x="99" y="205"/>
                    <a:pt x="100" y="204"/>
                  </a:cubicBezTo>
                  <a:cubicBezTo>
                    <a:pt x="100" y="204"/>
                    <a:pt x="100" y="204"/>
                    <a:pt x="101" y="204"/>
                  </a:cubicBezTo>
                  <a:cubicBezTo>
                    <a:pt x="101" y="204"/>
                    <a:pt x="101" y="204"/>
                    <a:pt x="102" y="204"/>
                  </a:cubicBezTo>
                  <a:cubicBezTo>
                    <a:pt x="102" y="203"/>
                    <a:pt x="102" y="203"/>
                    <a:pt x="102" y="203"/>
                  </a:cubicBezTo>
                  <a:cubicBezTo>
                    <a:pt x="102" y="203"/>
                    <a:pt x="102" y="203"/>
                    <a:pt x="101" y="202"/>
                  </a:cubicBezTo>
                  <a:cubicBezTo>
                    <a:pt x="101" y="202"/>
                    <a:pt x="101" y="202"/>
                    <a:pt x="101" y="202"/>
                  </a:cubicBezTo>
                  <a:cubicBezTo>
                    <a:pt x="101" y="201"/>
                    <a:pt x="101" y="201"/>
                    <a:pt x="100" y="201"/>
                  </a:cubicBezTo>
                  <a:cubicBezTo>
                    <a:pt x="100" y="201"/>
                    <a:pt x="100" y="200"/>
                    <a:pt x="100" y="200"/>
                  </a:cubicBezTo>
                  <a:cubicBezTo>
                    <a:pt x="100" y="201"/>
                    <a:pt x="100" y="202"/>
                    <a:pt x="99" y="203"/>
                  </a:cubicBezTo>
                  <a:cubicBezTo>
                    <a:pt x="99" y="204"/>
                    <a:pt x="99" y="205"/>
                    <a:pt x="99" y="205"/>
                  </a:cubicBezTo>
                  <a:close/>
                  <a:moveTo>
                    <a:pt x="31" y="201"/>
                  </a:moveTo>
                  <a:cubicBezTo>
                    <a:pt x="31" y="201"/>
                    <a:pt x="31" y="201"/>
                    <a:pt x="31" y="201"/>
                  </a:cubicBezTo>
                  <a:cubicBezTo>
                    <a:pt x="30" y="201"/>
                    <a:pt x="30" y="201"/>
                    <a:pt x="30" y="201"/>
                  </a:cubicBezTo>
                  <a:cubicBezTo>
                    <a:pt x="30" y="201"/>
                    <a:pt x="30" y="201"/>
                    <a:pt x="30" y="201"/>
                  </a:cubicBezTo>
                  <a:cubicBezTo>
                    <a:pt x="31" y="201"/>
                    <a:pt x="31" y="201"/>
                    <a:pt x="31" y="201"/>
                  </a:cubicBezTo>
                  <a:close/>
                  <a:moveTo>
                    <a:pt x="31" y="202"/>
                  </a:moveTo>
                  <a:cubicBezTo>
                    <a:pt x="30" y="202"/>
                    <a:pt x="29" y="202"/>
                    <a:pt x="29" y="201"/>
                  </a:cubicBezTo>
                  <a:cubicBezTo>
                    <a:pt x="28" y="201"/>
                    <a:pt x="28" y="200"/>
                    <a:pt x="27" y="200"/>
                  </a:cubicBezTo>
                  <a:cubicBezTo>
                    <a:pt x="26" y="201"/>
                    <a:pt x="26" y="202"/>
                    <a:pt x="26" y="202"/>
                  </a:cubicBezTo>
                  <a:cubicBezTo>
                    <a:pt x="26" y="203"/>
                    <a:pt x="26" y="203"/>
                    <a:pt x="26" y="205"/>
                  </a:cubicBezTo>
                  <a:cubicBezTo>
                    <a:pt x="26" y="205"/>
                    <a:pt x="27" y="205"/>
                    <a:pt x="27" y="204"/>
                  </a:cubicBezTo>
                  <a:cubicBezTo>
                    <a:pt x="27" y="204"/>
                    <a:pt x="28" y="204"/>
                    <a:pt x="28" y="204"/>
                  </a:cubicBezTo>
                  <a:cubicBezTo>
                    <a:pt x="28" y="204"/>
                    <a:pt x="29" y="204"/>
                    <a:pt x="29" y="203"/>
                  </a:cubicBezTo>
                  <a:cubicBezTo>
                    <a:pt x="29" y="203"/>
                    <a:pt x="29" y="204"/>
                    <a:pt x="30" y="204"/>
                  </a:cubicBezTo>
                  <a:cubicBezTo>
                    <a:pt x="28" y="204"/>
                    <a:pt x="28" y="205"/>
                    <a:pt x="27" y="206"/>
                  </a:cubicBezTo>
                  <a:cubicBezTo>
                    <a:pt x="28" y="206"/>
                    <a:pt x="29" y="207"/>
                    <a:pt x="29" y="207"/>
                  </a:cubicBezTo>
                  <a:cubicBezTo>
                    <a:pt x="30" y="208"/>
                    <a:pt x="30" y="208"/>
                    <a:pt x="30" y="209"/>
                  </a:cubicBezTo>
                  <a:cubicBezTo>
                    <a:pt x="31" y="209"/>
                    <a:pt x="31" y="209"/>
                    <a:pt x="32" y="209"/>
                  </a:cubicBezTo>
                  <a:cubicBezTo>
                    <a:pt x="32" y="208"/>
                    <a:pt x="33" y="208"/>
                    <a:pt x="33" y="208"/>
                  </a:cubicBezTo>
                  <a:cubicBezTo>
                    <a:pt x="32" y="208"/>
                    <a:pt x="32" y="207"/>
                    <a:pt x="32" y="207"/>
                  </a:cubicBezTo>
                  <a:cubicBezTo>
                    <a:pt x="32" y="207"/>
                    <a:pt x="32" y="207"/>
                    <a:pt x="32" y="207"/>
                  </a:cubicBezTo>
                  <a:cubicBezTo>
                    <a:pt x="31" y="207"/>
                    <a:pt x="31" y="207"/>
                    <a:pt x="31" y="207"/>
                  </a:cubicBezTo>
                  <a:cubicBezTo>
                    <a:pt x="31" y="207"/>
                    <a:pt x="31" y="207"/>
                    <a:pt x="30" y="207"/>
                  </a:cubicBezTo>
                  <a:cubicBezTo>
                    <a:pt x="30" y="207"/>
                    <a:pt x="30" y="207"/>
                    <a:pt x="30" y="207"/>
                  </a:cubicBezTo>
                  <a:cubicBezTo>
                    <a:pt x="30" y="206"/>
                    <a:pt x="30" y="205"/>
                    <a:pt x="31" y="205"/>
                  </a:cubicBezTo>
                  <a:cubicBezTo>
                    <a:pt x="31" y="205"/>
                    <a:pt x="31" y="205"/>
                    <a:pt x="32" y="205"/>
                  </a:cubicBezTo>
                  <a:cubicBezTo>
                    <a:pt x="31" y="204"/>
                    <a:pt x="31" y="204"/>
                    <a:pt x="31" y="203"/>
                  </a:cubicBezTo>
                  <a:cubicBezTo>
                    <a:pt x="31" y="203"/>
                    <a:pt x="31" y="203"/>
                    <a:pt x="32" y="202"/>
                  </a:cubicBezTo>
                  <a:cubicBezTo>
                    <a:pt x="32" y="202"/>
                    <a:pt x="32" y="202"/>
                    <a:pt x="32" y="202"/>
                  </a:cubicBezTo>
                  <a:cubicBezTo>
                    <a:pt x="32" y="201"/>
                    <a:pt x="32" y="201"/>
                    <a:pt x="31" y="201"/>
                  </a:cubicBezTo>
                  <a:cubicBezTo>
                    <a:pt x="31" y="202"/>
                    <a:pt x="31" y="202"/>
                    <a:pt x="31" y="202"/>
                  </a:cubicBezTo>
                  <a:cubicBezTo>
                    <a:pt x="31" y="202"/>
                    <a:pt x="31" y="202"/>
                    <a:pt x="31" y="202"/>
                  </a:cubicBezTo>
                  <a:close/>
                  <a:moveTo>
                    <a:pt x="23" y="201"/>
                  </a:moveTo>
                  <a:cubicBezTo>
                    <a:pt x="23" y="201"/>
                    <a:pt x="23" y="200"/>
                    <a:pt x="23" y="200"/>
                  </a:cubicBezTo>
                  <a:cubicBezTo>
                    <a:pt x="22" y="200"/>
                    <a:pt x="22" y="200"/>
                    <a:pt x="22" y="201"/>
                  </a:cubicBezTo>
                  <a:cubicBezTo>
                    <a:pt x="22" y="201"/>
                    <a:pt x="22" y="201"/>
                    <a:pt x="23" y="201"/>
                  </a:cubicBezTo>
                  <a:cubicBezTo>
                    <a:pt x="23" y="201"/>
                    <a:pt x="23" y="201"/>
                    <a:pt x="23" y="201"/>
                  </a:cubicBezTo>
                  <a:close/>
                  <a:moveTo>
                    <a:pt x="129" y="200"/>
                  </a:moveTo>
                  <a:cubicBezTo>
                    <a:pt x="129" y="200"/>
                    <a:pt x="128" y="200"/>
                    <a:pt x="128" y="200"/>
                  </a:cubicBezTo>
                  <a:cubicBezTo>
                    <a:pt x="128" y="200"/>
                    <a:pt x="128" y="200"/>
                    <a:pt x="128" y="200"/>
                  </a:cubicBezTo>
                  <a:cubicBezTo>
                    <a:pt x="128" y="200"/>
                    <a:pt x="128" y="200"/>
                    <a:pt x="128" y="200"/>
                  </a:cubicBezTo>
                  <a:cubicBezTo>
                    <a:pt x="129" y="200"/>
                    <a:pt x="129" y="200"/>
                    <a:pt x="129" y="200"/>
                  </a:cubicBezTo>
                  <a:close/>
                  <a:moveTo>
                    <a:pt x="40" y="202"/>
                  </a:moveTo>
                  <a:cubicBezTo>
                    <a:pt x="41" y="202"/>
                    <a:pt x="41" y="202"/>
                    <a:pt x="41" y="201"/>
                  </a:cubicBezTo>
                  <a:cubicBezTo>
                    <a:pt x="41" y="201"/>
                    <a:pt x="42" y="200"/>
                    <a:pt x="42" y="200"/>
                  </a:cubicBezTo>
                  <a:cubicBezTo>
                    <a:pt x="40" y="199"/>
                    <a:pt x="40" y="200"/>
                    <a:pt x="40" y="202"/>
                  </a:cubicBezTo>
                  <a:close/>
                  <a:moveTo>
                    <a:pt x="39" y="200"/>
                  </a:moveTo>
                  <a:cubicBezTo>
                    <a:pt x="39" y="200"/>
                    <a:pt x="39" y="200"/>
                    <a:pt x="39" y="200"/>
                  </a:cubicBezTo>
                  <a:cubicBezTo>
                    <a:pt x="39" y="200"/>
                    <a:pt x="39" y="200"/>
                    <a:pt x="39" y="200"/>
                  </a:cubicBezTo>
                  <a:cubicBezTo>
                    <a:pt x="39" y="200"/>
                    <a:pt x="39" y="200"/>
                    <a:pt x="39" y="200"/>
                  </a:cubicBezTo>
                  <a:cubicBezTo>
                    <a:pt x="40" y="199"/>
                    <a:pt x="39" y="199"/>
                    <a:pt x="39" y="200"/>
                  </a:cubicBezTo>
                  <a:close/>
                  <a:moveTo>
                    <a:pt x="102" y="199"/>
                  </a:moveTo>
                  <a:cubicBezTo>
                    <a:pt x="102" y="199"/>
                    <a:pt x="101" y="199"/>
                    <a:pt x="101" y="199"/>
                  </a:cubicBezTo>
                  <a:cubicBezTo>
                    <a:pt x="101" y="199"/>
                    <a:pt x="101" y="199"/>
                    <a:pt x="101" y="199"/>
                  </a:cubicBezTo>
                  <a:cubicBezTo>
                    <a:pt x="101" y="199"/>
                    <a:pt x="101" y="199"/>
                    <a:pt x="102" y="199"/>
                  </a:cubicBezTo>
                  <a:cubicBezTo>
                    <a:pt x="102" y="199"/>
                    <a:pt x="102" y="199"/>
                    <a:pt x="102" y="199"/>
                  </a:cubicBezTo>
                  <a:close/>
                  <a:moveTo>
                    <a:pt x="34" y="203"/>
                  </a:moveTo>
                  <a:cubicBezTo>
                    <a:pt x="35" y="202"/>
                    <a:pt x="35" y="202"/>
                    <a:pt x="36" y="202"/>
                  </a:cubicBezTo>
                  <a:cubicBezTo>
                    <a:pt x="36" y="202"/>
                    <a:pt x="37" y="202"/>
                    <a:pt x="38" y="202"/>
                  </a:cubicBezTo>
                  <a:lnTo>
                    <a:pt x="38" y="200"/>
                  </a:lnTo>
                  <a:cubicBezTo>
                    <a:pt x="38" y="201"/>
                    <a:pt x="37" y="201"/>
                    <a:pt x="37" y="200"/>
                  </a:cubicBezTo>
                  <a:cubicBezTo>
                    <a:pt x="37" y="200"/>
                    <a:pt x="36" y="200"/>
                    <a:pt x="36" y="200"/>
                  </a:cubicBezTo>
                  <a:cubicBezTo>
                    <a:pt x="36" y="200"/>
                    <a:pt x="36" y="199"/>
                    <a:pt x="35" y="199"/>
                  </a:cubicBezTo>
                  <a:cubicBezTo>
                    <a:pt x="35" y="199"/>
                    <a:pt x="35" y="199"/>
                    <a:pt x="34" y="199"/>
                  </a:cubicBezTo>
                  <a:cubicBezTo>
                    <a:pt x="34" y="199"/>
                    <a:pt x="34" y="200"/>
                    <a:pt x="34" y="200"/>
                  </a:cubicBezTo>
                  <a:cubicBezTo>
                    <a:pt x="34" y="200"/>
                    <a:pt x="34" y="201"/>
                    <a:pt x="34" y="201"/>
                  </a:cubicBezTo>
                  <a:cubicBezTo>
                    <a:pt x="34" y="201"/>
                    <a:pt x="34" y="202"/>
                    <a:pt x="34" y="202"/>
                  </a:cubicBezTo>
                  <a:cubicBezTo>
                    <a:pt x="34" y="202"/>
                    <a:pt x="34" y="203"/>
                    <a:pt x="34" y="203"/>
                  </a:cubicBezTo>
                  <a:close/>
                  <a:moveTo>
                    <a:pt x="103" y="198"/>
                  </a:moveTo>
                  <a:cubicBezTo>
                    <a:pt x="103" y="198"/>
                    <a:pt x="103" y="198"/>
                    <a:pt x="103" y="198"/>
                  </a:cubicBezTo>
                  <a:cubicBezTo>
                    <a:pt x="102" y="198"/>
                    <a:pt x="102" y="199"/>
                    <a:pt x="103" y="199"/>
                  </a:cubicBezTo>
                  <a:cubicBezTo>
                    <a:pt x="103" y="199"/>
                    <a:pt x="103" y="199"/>
                    <a:pt x="103" y="199"/>
                  </a:cubicBezTo>
                  <a:cubicBezTo>
                    <a:pt x="103" y="199"/>
                    <a:pt x="103" y="199"/>
                    <a:pt x="103" y="198"/>
                  </a:cubicBezTo>
                  <a:close/>
                  <a:moveTo>
                    <a:pt x="32" y="198"/>
                  </a:moveTo>
                  <a:cubicBezTo>
                    <a:pt x="32" y="198"/>
                    <a:pt x="32" y="198"/>
                    <a:pt x="32" y="198"/>
                  </a:cubicBezTo>
                  <a:cubicBezTo>
                    <a:pt x="31" y="198"/>
                    <a:pt x="31" y="198"/>
                    <a:pt x="31" y="199"/>
                  </a:cubicBezTo>
                  <a:cubicBezTo>
                    <a:pt x="32" y="199"/>
                    <a:pt x="32" y="199"/>
                    <a:pt x="32" y="198"/>
                  </a:cubicBezTo>
                  <a:close/>
                  <a:moveTo>
                    <a:pt x="29" y="199"/>
                  </a:moveTo>
                  <a:cubicBezTo>
                    <a:pt x="29" y="199"/>
                    <a:pt x="30" y="199"/>
                    <a:pt x="30" y="198"/>
                  </a:cubicBezTo>
                  <a:cubicBezTo>
                    <a:pt x="30" y="198"/>
                    <a:pt x="29" y="199"/>
                    <a:pt x="29" y="199"/>
                  </a:cubicBezTo>
                  <a:close/>
                  <a:moveTo>
                    <a:pt x="126" y="199"/>
                  </a:moveTo>
                  <a:lnTo>
                    <a:pt x="127" y="199"/>
                  </a:lnTo>
                  <a:lnTo>
                    <a:pt x="127" y="198"/>
                  </a:lnTo>
                  <a:lnTo>
                    <a:pt x="126" y="198"/>
                  </a:lnTo>
                  <a:lnTo>
                    <a:pt x="126" y="199"/>
                  </a:lnTo>
                  <a:close/>
                  <a:moveTo>
                    <a:pt x="40" y="199"/>
                  </a:moveTo>
                  <a:lnTo>
                    <a:pt x="41" y="199"/>
                  </a:lnTo>
                  <a:lnTo>
                    <a:pt x="41" y="198"/>
                  </a:lnTo>
                  <a:lnTo>
                    <a:pt x="40" y="198"/>
                  </a:lnTo>
                  <a:lnTo>
                    <a:pt x="40" y="199"/>
                  </a:lnTo>
                  <a:close/>
                  <a:moveTo>
                    <a:pt x="37" y="198"/>
                  </a:moveTo>
                  <a:cubicBezTo>
                    <a:pt x="37" y="198"/>
                    <a:pt x="37" y="198"/>
                    <a:pt x="37" y="198"/>
                  </a:cubicBezTo>
                  <a:cubicBezTo>
                    <a:pt x="37" y="198"/>
                    <a:pt x="36" y="198"/>
                    <a:pt x="36" y="198"/>
                  </a:cubicBezTo>
                  <a:cubicBezTo>
                    <a:pt x="36" y="199"/>
                    <a:pt x="36" y="199"/>
                    <a:pt x="37" y="199"/>
                  </a:cubicBezTo>
                  <a:cubicBezTo>
                    <a:pt x="37" y="199"/>
                    <a:pt x="37" y="199"/>
                    <a:pt x="37" y="198"/>
                  </a:cubicBezTo>
                  <a:close/>
                  <a:moveTo>
                    <a:pt x="27" y="199"/>
                  </a:moveTo>
                  <a:cubicBezTo>
                    <a:pt x="28" y="198"/>
                    <a:pt x="27" y="198"/>
                    <a:pt x="26" y="198"/>
                  </a:cubicBezTo>
                  <a:cubicBezTo>
                    <a:pt x="26" y="199"/>
                    <a:pt x="26" y="199"/>
                    <a:pt x="27" y="199"/>
                  </a:cubicBezTo>
                  <a:close/>
                  <a:moveTo>
                    <a:pt x="106" y="198"/>
                  </a:moveTo>
                  <a:lnTo>
                    <a:pt x="107" y="198"/>
                  </a:lnTo>
                  <a:lnTo>
                    <a:pt x="107" y="197"/>
                  </a:lnTo>
                  <a:lnTo>
                    <a:pt x="106" y="197"/>
                  </a:lnTo>
                  <a:lnTo>
                    <a:pt x="106" y="198"/>
                  </a:lnTo>
                  <a:close/>
                  <a:moveTo>
                    <a:pt x="97" y="198"/>
                  </a:moveTo>
                  <a:cubicBezTo>
                    <a:pt x="96" y="198"/>
                    <a:pt x="96" y="197"/>
                    <a:pt x="96" y="197"/>
                  </a:cubicBezTo>
                  <a:cubicBezTo>
                    <a:pt x="96" y="197"/>
                    <a:pt x="96" y="198"/>
                    <a:pt x="95" y="198"/>
                  </a:cubicBezTo>
                  <a:cubicBezTo>
                    <a:pt x="96" y="198"/>
                    <a:pt x="96" y="198"/>
                    <a:pt x="97" y="198"/>
                  </a:cubicBezTo>
                  <a:close/>
                  <a:moveTo>
                    <a:pt x="92" y="199"/>
                  </a:moveTo>
                  <a:cubicBezTo>
                    <a:pt x="92" y="198"/>
                    <a:pt x="92" y="198"/>
                    <a:pt x="91" y="197"/>
                  </a:cubicBezTo>
                  <a:cubicBezTo>
                    <a:pt x="90" y="198"/>
                    <a:pt x="90" y="198"/>
                    <a:pt x="90" y="198"/>
                  </a:cubicBezTo>
                  <a:cubicBezTo>
                    <a:pt x="90" y="199"/>
                    <a:pt x="91" y="199"/>
                    <a:pt x="92" y="199"/>
                  </a:cubicBezTo>
                  <a:close/>
                  <a:moveTo>
                    <a:pt x="80" y="198"/>
                  </a:moveTo>
                  <a:cubicBezTo>
                    <a:pt x="81" y="198"/>
                    <a:pt x="81" y="198"/>
                    <a:pt x="82" y="198"/>
                  </a:cubicBezTo>
                  <a:cubicBezTo>
                    <a:pt x="82" y="198"/>
                    <a:pt x="83" y="198"/>
                    <a:pt x="83" y="197"/>
                  </a:cubicBezTo>
                  <a:cubicBezTo>
                    <a:pt x="81" y="197"/>
                    <a:pt x="81" y="197"/>
                    <a:pt x="80" y="198"/>
                  </a:cubicBezTo>
                  <a:close/>
                  <a:moveTo>
                    <a:pt x="117" y="197"/>
                  </a:moveTo>
                  <a:cubicBezTo>
                    <a:pt x="117" y="197"/>
                    <a:pt x="116" y="197"/>
                    <a:pt x="116" y="196"/>
                  </a:cubicBezTo>
                  <a:cubicBezTo>
                    <a:pt x="116" y="196"/>
                    <a:pt x="116" y="196"/>
                    <a:pt x="116" y="197"/>
                  </a:cubicBezTo>
                  <a:cubicBezTo>
                    <a:pt x="116" y="197"/>
                    <a:pt x="116" y="197"/>
                    <a:pt x="116" y="197"/>
                  </a:cubicBezTo>
                  <a:cubicBezTo>
                    <a:pt x="116" y="197"/>
                    <a:pt x="116" y="197"/>
                    <a:pt x="117" y="197"/>
                  </a:cubicBezTo>
                  <a:close/>
                  <a:moveTo>
                    <a:pt x="84" y="197"/>
                  </a:moveTo>
                  <a:lnTo>
                    <a:pt x="83" y="197"/>
                  </a:lnTo>
                  <a:cubicBezTo>
                    <a:pt x="83" y="197"/>
                    <a:pt x="83" y="197"/>
                    <a:pt x="84" y="197"/>
                  </a:cubicBezTo>
                  <a:cubicBezTo>
                    <a:pt x="84" y="197"/>
                    <a:pt x="84" y="197"/>
                    <a:pt x="84" y="196"/>
                  </a:cubicBezTo>
                  <a:cubicBezTo>
                    <a:pt x="84" y="196"/>
                    <a:pt x="84" y="196"/>
                    <a:pt x="84" y="197"/>
                  </a:cubicBezTo>
                  <a:close/>
                  <a:moveTo>
                    <a:pt x="32" y="196"/>
                  </a:moveTo>
                  <a:cubicBezTo>
                    <a:pt x="32" y="196"/>
                    <a:pt x="31" y="196"/>
                    <a:pt x="31" y="196"/>
                  </a:cubicBezTo>
                  <a:cubicBezTo>
                    <a:pt x="31" y="196"/>
                    <a:pt x="31" y="197"/>
                    <a:pt x="31" y="197"/>
                  </a:cubicBezTo>
                  <a:cubicBezTo>
                    <a:pt x="31" y="197"/>
                    <a:pt x="31" y="197"/>
                    <a:pt x="31" y="197"/>
                  </a:cubicBezTo>
                  <a:cubicBezTo>
                    <a:pt x="32" y="197"/>
                    <a:pt x="32" y="197"/>
                    <a:pt x="32" y="196"/>
                  </a:cubicBezTo>
                  <a:close/>
                  <a:moveTo>
                    <a:pt x="43" y="198"/>
                  </a:moveTo>
                  <a:cubicBezTo>
                    <a:pt x="43" y="198"/>
                    <a:pt x="43" y="198"/>
                    <a:pt x="44" y="199"/>
                  </a:cubicBezTo>
                  <a:cubicBezTo>
                    <a:pt x="44" y="199"/>
                    <a:pt x="44" y="199"/>
                    <a:pt x="44" y="199"/>
                  </a:cubicBezTo>
                  <a:cubicBezTo>
                    <a:pt x="44" y="199"/>
                    <a:pt x="44" y="199"/>
                    <a:pt x="44" y="200"/>
                  </a:cubicBezTo>
                  <a:cubicBezTo>
                    <a:pt x="43" y="200"/>
                    <a:pt x="43" y="200"/>
                    <a:pt x="43" y="200"/>
                  </a:cubicBezTo>
                  <a:cubicBezTo>
                    <a:pt x="43" y="200"/>
                    <a:pt x="43" y="200"/>
                    <a:pt x="42" y="200"/>
                  </a:cubicBezTo>
                  <a:cubicBezTo>
                    <a:pt x="42" y="200"/>
                    <a:pt x="42" y="201"/>
                    <a:pt x="43" y="201"/>
                  </a:cubicBezTo>
                  <a:cubicBezTo>
                    <a:pt x="43" y="201"/>
                    <a:pt x="44" y="201"/>
                    <a:pt x="44" y="201"/>
                  </a:cubicBezTo>
                  <a:cubicBezTo>
                    <a:pt x="45" y="201"/>
                    <a:pt x="45" y="201"/>
                    <a:pt x="46" y="201"/>
                  </a:cubicBezTo>
                  <a:cubicBezTo>
                    <a:pt x="46" y="200"/>
                    <a:pt x="46" y="200"/>
                    <a:pt x="47" y="200"/>
                  </a:cubicBezTo>
                  <a:cubicBezTo>
                    <a:pt x="47" y="199"/>
                    <a:pt x="48" y="199"/>
                    <a:pt x="48" y="199"/>
                  </a:cubicBezTo>
                  <a:cubicBezTo>
                    <a:pt x="47" y="199"/>
                    <a:pt x="47" y="198"/>
                    <a:pt x="47" y="197"/>
                  </a:cubicBezTo>
                  <a:cubicBezTo>
                    <a:pt x="47" y="197"/>
                    <a:pt x="46" y="196"/>
                    <a:pt x="46" y="196"/>
                  </a:cubicBezTo>
                  <a:cubicBezTo>
                    <a:pt x="45" y="197"/>
                    <a:pt x="45" y="197"/>
                    <a:pt x="44" y="197"/>
                  </a:cubicBezTo>
                  <a:cubicBezTo>
                    <a:pt x="44" y="197"/>
                    <a:pt x="43" y="198"/>
                    <a:pt x="43" y="198"/>
                  </a:cubicBezTo>
                  <a:close/>
                  <a:moveTo>
                    <a:pt x="39" y="196"/>
                  </a:moveTo>
                  <a:cubicBezTo>
                    <a:pt x="39" y="196"/>
                    <a:pt x="39" y="196"/>
                    <a:pt x="39" y="196"/>
                  </a:cubicBezTo>
                  <a:cubicBezTo>
                    <a:pt x="39" y="196"/>
                    <a:pt x="39" y="196"/>
                    <a:pt x="39" y="196"/>
                  </a:cubicBezTo>
                  <a:cubicBezTo>
                    <a:pt x="39" y="196"/>
                    <a:pt x="39" y="196"/>
                    <a:pt x="39" y="196"/>
                  </a:cubicBezTo>
                  <a:cubicBezTo>
                    <a:pt x="40" y="196"/>
                    <a:pt x="40" y="196"/>
                    <a:pt x="39" y="196"/>
                  </a:cubicBezTo>
                  <a:close/>
                  <a:moveTo>
                    <a:pt x="125" y="198"/>
                  </a:moveTo>
                  <a:cubicBezTo>
                    <a:pt x="124" y="198"/>
                    <a:pt x="124" y="198"/>
                    <a:pt x="124" y="198"/>
                  </a:cubicBezTo>
                  <a:cubicBezTo>
                    <a:pt x="123" y="198"/>
                    <a:pt x="123" y="198"/>
                    <a:pt x="122" y="197"/>
                  </a:cubicBezTo>
                  <a:cubicBezTo>
                    <a:pt x="122" y="197"/>
                    <a:pt x="122" y="197"/>
                    <a:pt x="121" y="197"/>
                  </a:cubicBezTo>
                  <a:cubicBezTo>
                    <a:pt x="121" y="197"/>
                    <a:pt x="121" y="198"/>
                    <a:pt x="121" y="198"/>
                  </a:cubicBezTo>
                  <a:cubicBezTo>
                    <a:pt x="121" y="199"/>
                    <a:pt x="122" y="199"/>
                    <a:pt x="122" y="199"/>
                  </a:cubicBezTo>
                  <a:cubicBezTo>
                    <a:pt x="123" y="199"/>
                    <a:pt x="124" y="199"/>
                    <a:pt x="124" y="199"/>
                  </a:cubicBezTo>
                  <a:cubicBezTo>
                    <a:pt x="125" y="198"/>
                    <a:pt x="125" y="198"/>
                    <a:pt x="125" y="198"/>
                  </a:cubicBezTo>
                  <a:cubicBezTo>
                    <a:pt x="126" y="197"/>
                    <a:pt x="126" y="197"/>
                    <a:pt x="126" y="196"/>
                  </a:cubicBezTo>
                  <a:cubicBezTo>
                    <a:pt x="126" y="196"/>
                    <a:pt x="125" y="196"/>
                    <a:pt x="125" y="196"/>
                  </a:cubicBezTo>
                  <a:cubicBezTo>
                    <a:pt x="125" y="196"/>
                    <a:pt x="125" y="196"/>
                    <a:pt x="125" y="196"/>
                  </a:cubicBezTo>
                  <a:cubicBezTo>
                    <a:pt x="125" y="195"/>
                    <a:pt x="124" y="195"/>
                    <a:pt x="124" y="195"/>
                  </a:cubicBezTo>
                  <a:cubicBezTo>
                    <a:pt x="124" y="195"/>
                    <a:pt x="124" y="195"/>
                    <a:pt x="124" y="196"/>
                  </a:cubicBezTo>
                  <a:cubicBezTo>
                    <a:pt x="125" y="196"/>
                    <a:pt x="125" y="197"/>
                    <a:pt x="125" y="198"/>
                  </a:cubicBezTo>
                  <a:close/>
                  <a:moveTo>
                    <a:pt x="122" y="196"/>
                  </a:moveTo>
                  <a:cubicBezTo>
                    <a:pt x="121" y="196"/>
                    <a:pt x="121" y="196"/>
                    <a:pt x="121" y="196"/>
                  </a:cubicBezTo>
                  <a:cubicBezTo>
                    <a:pt x="122" y="196"/>
                    <a:pt x="122" y="196"/>
                    <a:pt x="122" y="196"/>
                  </a:cubicBezTo>
                  <a:cubicBezTo>
                    <a:pt x="122" y="196"/>
                    <a:pt x="122" y="196"/>
                    <a:pt x="122" y="196"/>
                  </a:cubicBezTo>
                  <a:cubicBezTo>
                    <a:pt x="122" y="195"/>
                    <a:pt x="122" y="196"/>
                    <a:pt x="122" y="196"/>
                  </a:cubicBezTo>
                  <a:close/>
                  <a:moveTo>
                    <a:pt x="83" y="196"/>
                  </a:moveTo>
                  <a:cubicBezTo>
                    <a:pt x="83" y="196"/>
                    <a:pt x="83" y="196"/>
                    <a:pt x="83" y="195"/>
                  </a:cubicBezTo>
                  <a:cubicBezTo>
                    <a:pt x="82" y="195"/>
                    <a:pt x="82" y="195"/>
                    <a:pt x="82" y="196"/>
                  </a:cubicBezTo>
                  <a:cubicBezTo>
                    <a:pt x="82" y="196"/>
                    <a:pt x="82" y="196"/>
                    <a:pt x="83" y="196"/>
                  </a:cubicBezTo>
                  <a:cubicBezTo>
                    <a:pt x="83" y="196"/>
                    <a:pt x="83" y="196"/>
                    <a:pt x="83" y="196"/>
                  </a:cubicBezTo>
                  <a:close/>
                  <a:moveTo>
                    <a:pt x="79" y="198"/>
                  </a:moveTo>
                  <a:cubicBezTo>
                    <a:pt x="80" y="197"/>
                    <a:pt x="80" y="197"/>
                    <a:pt x="80" y="197"/>
                  </a:cubicBezTo>
                  <a:cubicBezTo>
                    <a:pt x="79" y="197"/>
                    <a:pt x="79" y="196"/>
                    <a:pt x="79" y="195"/>
                  </a:cubicBezTo>
                  <a:lnTo>
                    <a:pt x="77" y="195"/>
                  </a:lnTo>
                  <a:cubicBezTo>
                    <a:pt x="78" y="196"/>
                    <a:pt x="78" y="196"/>
                    <a:pt x="78" y="197"/>
                  </a:cubicBezTo>
                  <a:cubicBezTo>
                    <a:pt x="79" y="197"/>
                    <a:pt x="79" y="197"/>
                    <a:pt x="79" y="198"/>
                  </a:cubicBezTo>
                  <a:close/>
                  <a:moveTo>
                    <a:pt x="74" y="196"/>
                  </a:moveTo>
                  <a:lnTo>
                    <a:pt x="75" y="196"/>
                  </a:lnTo>
                  <a:lnTo>
                    <a:pt x="75" y="195"/>
                  </a:lnTo>
                  <a:lnTo>
                    <a:pt x="74" y="195"/>
                  </a:lnTo>
                  <a:lnTo>
                    <a:pt x="74" y="196"/>
                  </a:lnTo>
                  <a:close/>
                  <a:moveTo>
                    <a:pt x="92" y="197"/>
                  </a:moveTo>
                  <a:cubicBezTo>
                    <a:pt x="93" y="197"/>
                    <a:pt x="94" y="196"/>
                    <a:pt x="94" y="195"/>
                  </a:cubicBezTo>
                  <a:cubicBezTo>
                    <a:pt x="93" y="195"/>
                    <a:pt x="92" y="195"/>
                    <a:pt x="92" y="197"/>
                  </a:cubicBezTo>
                  <a:close/>
                  <a:moveTo>
                    <a:pt x="45" y="195"/>
                  </a:moveTo>
                  <a:cubicBezTo>
                    <a:pt x="45" y="195"/>
                    <a:pt x="45" y="195"/>
                    <a:pt x="44" y="195"/>
                  </a:cubicBezTo>
                  <a:cubicBezTo>
                    <a:pt x="44" y="195"/>
                    <a:pt x="44" y="195"/>
                    <a:pt x="44" y="195"/>
                  </a:cubicBezTo>
                  <a:cubicBezTo>
                    <a:pt x="44" y="195"/>
                    <a:pt x="44" y="195"/>
                    <a:pt x="45" y="195"/>
                  </a:cubicBezTo>
                  <a:cubicBezTo>
                    <a:pt x="45" y="195"/>
                    <a:pt x="45" y="195"/>
                    <a:pt x="45" y="195"/>
                  </a:cubicBezTo>
                  <a:close/>
                  <a:moveTo>
                    <a:pt x="41" y="195"/>
                  </a:moveTo>
                  <a:cubicBezTo>
                    <a:pt x="41" y="195"/>
                    <a:pt x="41" y="195"/>
                    <a:pt x="40" y="195"/>
                  </a:cubicBezTo>
                  <a:cubicBezTo>
                    <a:pt x="40" y="195"/>
                    <a:pt x="40" y="195"/>
                    <a:pt x="40" y="195"/>
                  </a:cubicBezTo>
                  <a:cubicBezTo>
                    <a:pt x="40" y="195"/>
                    <a:pt x="40" y="195"/>
                    <a:pt x="41" y="195"/>
                  </a:cubicBezTo>
                  <a:cubicBezTo>
                    <a:pt x="41" y="195"/>
                    <a:pt x="41" y="195"/>
                    <a:pt x="41" y="195"/>
                  </a:cubicBezTo>
                  <a:close/>
                  <a:moveTo>
                    <a:pt x="38" y="195"/>
                  </a:moveTo>
                  <a:cubicBezTo>
                    <a:pt x="38" y="195"/>
                    <a:pt x="38" y="195"/>
                    <a:pt x="38" y="195"/>
                  </a:cubicBezTo>
                  <a:cubicBezTo>
                    <a:pt x="38" y="195"/>
                    <a:pt x="37" y="195"/>
                    <a:pt x="37" y="195"/>
                  </a:cubicBezTo>
                  <a:cubicBezTo>
                    <a:pt x="38" y="195"/>
                    <a:pt x="38" y="195"/>
                    <a:pt x="38" y="195"/>
                  </a:cubicBezTo>
                  <a:cubicBezTo>
                    <a:pt x="38" y="195"/>
                    <a:pt x="38" y="195"/>
                    <a:pt x="38" y="195"/>
                  </a:cubicBezTo>
                  <a:close/>
                  <a:moveTo>
                    <a:pt x="128" y="197"/>
                  </a:moveTo>
                  <a:cubicBezTo>
                    <a:pt x="128" y="195"/>
                    <a:pt x="127" y="194"/>
                    <a:pt x="125" y="194"/>
                  </a:cubicBezTo>
                  <a:cubicBezTo>
                    <a:pt x="126" y="195"/>
                    <a:pt x="126" y="195"/>
                    <a:pt x="127" y="196"/>
                  </a:cubicBezTo>
                  <a:cubicBezTo>
                    <a:pt x="127" y="196"/>
                    <a:pt x="128" y="196"/>
                    <a:pt x="128" y="197"/>
                  </a:cubicBezTo>
                  <a:close/>
                  <a:moveTo>
                    <a:pt x="91" y="195"/>
                  </a:moveTo>
                  <a:cubicBezTo>
                    <a:pt x="91" y="195"/>
                    <a:pt x="91" y="195"/>
                    <a:pt x="91" y="195"/>
                  </a:cubicBezTo>
                  <a:cubicBezTo>
                    <a:pt x="91" y="194"/>
                    <a:pt x="91" y="194"/>
                    <a:pt x="91" y="195"/>
                  </a:cubicBezTo>
                  <a:cubicBezTo>
                    <a:pt x="91" y="195"/>
                    <a:pt x="91" y="195"/>
                    <a:pt x="91" y="196"/>
                  </a:cubicBezTo>
                  <a:cubicBezTo>
                    <a:pt x="91" y="196"/>
                    <a:pt x="91" y="196"/>
                    <a:pt x="91" y="195"/>
                  </a:cubicBezTo>
                  <a:close/>
                  <a:moveTo>
                    <a:pt x="88" y="196"/>
                  </a:moveTo>
                  <a:cubicBezTo>
                    <a:pt x="88" y="197"/>
                    <a:pt x="89" y="197"/>
                    <a:pt x="89" y="197"/>
                  </a:cubicBezTo>
                  <a:cubicBezTo>
                    <a:pt x="89" y="197"/>
                    <a:pt x="90" y="197"/>
                    <a:pt x="90" y="197"/>
                  </a:cubicBezTo>
                  <a:cubicBezTo>
                    <a:pt x="90" y="196"/>
                    <a:pt x="90" y="196"/>
                    <a:pt x="90" y="196"/>
                  </a:cubicBezTo>
                  <a:cubicBezTo>
                    <a:pt x="90" y="196"/>
                    <a:pt x="90" y="195"/>
                    <a:pt x="90" y="195"/>
                  </a:cubicBezTo>
                  <a:cubicBezTo>
                    <a:pt x="90" y="195"/>
                    <a:pt x="89" y="196"/>
                    <a:pt x="89" y="196"/>
                  </a:cubicBezTo>
                  <a:cubicBezTo>
                    <a:pt x="89" y="196"/>
                    <a:pt x="89" y="196"/>
                    <a:pt x="89" y="196"/>
                  </a:cubicBezTo>
                  <a:cubicBezTo>
                    <a:pt x="89" y="196"/>
                    <a:pt x="88" y="196"/>
                    <a:pt x="88" y="196"/>
                  </a:cubicBezTo>
                  <a:cubicBezTo>
                    <a:pt x="88" y="196"/>
                    <a:pt x="88" y="196"/>
                    <a:pt x="88" y="196"/>
                  </a:cubicBezTo>
                  <a:cubicBezTo>
                    <a:pt x="88" y="196"/>
                    <a:pt x="88" y="195"/>
                    <a:pt x="88" y="195"/>
                  </a:cubicBezTo>
                  <a:cubicBezTo>
                    <a:pt x="88" y="195"/>
                    <a:pt x="88" y="195"/>
                    <a:pt x="87" y="194"/>
                  </a:cubicBezTo>
                  <a:cubicBezTo>
                    <a:pt x="87" y="194"/>
                    <a:pt x="87" y="194"/>
                    <a:pt x="86" y="194"/>
                  </a:cubicBezTo>
                  <a:cubicBezTo>
                    <a:pt x="86" y="195"/>
                    <a:pt x="86" y="196"/>
                    <a:pt x="86" y="196"/>
                  </a:cubicBezTo>
                  <a:cubicBezTo>
                    <a:pt x="86" y="196"/>
                    <a:pt x="85" y="197"/>
                    <a:pt x="86" y="198"/>
                  </a:cubicBezTo>
                  <a:cubicBezTo>
                    <a:pt x="86" y="198"/>
                    <a:pt x="87" y="198"/>
                    <a:pt x="87" y="198"/>
                  </a:cubicBezTo>
                  <a:cubicBezTo>
                    <a:pt x="87" y="198"/>
                    <a:pt x="87" y="197"/>
                    <a:pt x="87" y="197"/>
                  </a:cubicBezTo>
                  <a:cubicBezTo>
                    <a:pt x="87" y="197"/>
                    <a:pt x="87" y="197"/>
                    <a:pt x="87" y="197"/>
                  </a:cubicBezTo>
                  <a:cubicBezTo>
                    <a:pt x="88" y="196"/>
                    <a:pt x="88" y="196"/>
                    <a:pt x="88" y="196"/>
                  </a:cubicBezTo>
                  <a:close/>
                  <a:moveTo>
                    <a:pt x="72" y="195"/>
                  </a:moveTo>
                  <a:lnTo>
                    <a:pt x="74" y="195"/>
                  </a:lnTo>
                  <a:lnTo>
                    <a:pt x="74" y="194"/>
                  </a:lnTo>
                  <a:lnTo>
                    <a:pt x="72" y="194"/>
                  </a:lnTo>
                  <a:lnTo>
                    <a:pt x="72" y="195"/>
                  </a:lnTo>
                  <a:close/>
                  <a:moveTo>
                    <a:pt x="80" y="194"/>
                  </a:moveTo>
                  <a:cubicBezTo>
                    <a:pt x="81" y="194"/>
                    <a:pt x="81" y="194"/>
                    <a:pt x="82" y="194"/>
                  </a:cubicBezTo>
                  <a:cubicBezTo>
                    <a:pt x="82" y="194"/>
                    <a:pt x="82" y="194"/>
                    <a:pt x="82" y="194"/>
                  </a:cubicBezTo>
                  <a:lnTo>
                    <a:pt x="81" y="193"/>
                  </a:lnTo>
                  <a:cubicBezTo>
                    <a:pt x="81" y="193"/>
                    <a:pt x="81" y="194"/>
                    <a:pt x="81" y="194"/>
                  </a:cubicBezTo>
                  <a:cubicBezTo>
                    <a:pt x="81" y="194"/>
                    <a:pt x="81" y="194"/>
                    <a:pt x="80" y="194"/>
                  </a:cubicBezTo>
                  <a:close/>
                  <a:moveTo>
                    <a:pt x="71" y="195"/>
                  </a:moveTo>
                  <a:cubicBezTo>
                    <a:pt x="71" y="194"/>
                    <a:pt x="70" y="193"/>
                    <a:pt x="69" y="193"/>
                  </a:cubicBezTo>
                  <a:cubicBezTo>
                    <a:pt x="68" y="193"/>
                    <a:pt x="68" y="193"/>
                    <a:pt x="67" y="193"/>
                  </a:cubicBezTo>
                  <a:cubicBezTo>
                    <a:pt x="67" y="194"/>
                    <a:pt x="67" y="195"/>
                    <a:pt x="68" y="195"/>
                  </a:cubicBezTo>
                  <a:cubicBezTo>
                    <a:pt x="69" y="195"/>
                    <a:pt x="70" y="195"/>
                    <a:pt x="71" y="195"/>
                  </a:cubicBezTo>
                  <a:close/>
                  <a:moveTo>
                    <a:pt x="53" y="193"/>
                  </a:moveTo>
                  <a:cubicBezTo>
                    <a:pt x="53" y="193"/>
                    <a:pt x="53" y="193"/>
                    <a:pt x="53" y="193"/>
                  </a:cubicBezTo>
                  <a:cubicBezTo>
                    <a:pt x="52" y="193"/>
                    <a:pt x="52" y="194"/>
                    <a:pt x="52" y="194"/>
                  </a:cubicBezTo>
                  <a:cubicBezTo>
                    <a:pt x="52" y="194"/>
                    <a:pt x="53" y="194"/>
                    <a:pt x="53" y="194"/>
                  </a:cubicBezTo>
                  <a:cubicBezTo>
                    <a:pt x="53" y="194"/>
                    <a:pt x="53" y="193"/>
                    <a:pt x="53" y="193"/>
                  </a:cubicBezTo>
                  <a:close/>
                  <a:moveTo>
                    <a:pt x="92" y="194"/>
                  </a:moveTo>
                  <a:lnTo>
                    <a:pt x="93" y="194"/>
                  </a:lnTo>
                  <a:lnTo>
                    <a:pt x="93" y="193"/>
                  </a:lnTo>
                  <a:lnTo>
                    <a:pt x="92" y="193"/>
                  </a:lnTo>
                  <a:lnTo>
                    <a:pt x="92" y="194"/>
                  </a:lnTo>
                  <a:close/>
                  <a:moveTo>
                    <a:pt x="89" y="193"/>
                  </a:moveTo>
                  <a:cubicBezTo>
                    <a:pt x="89" y="193"/>
                    <a:pt x="89" y="193"/>
                    <a:pt x="89" y="193"/>
                  </a:cubicBezTo>
                  <a:cubicBezTo>
                    <a:pt x="88" y="193"/>
                    <a:pt x="88" y="193"/>
                    <a:pt x="88" y="193"/>
                  </a:cubicBezTo>
                  <a:cubicBezTo>
                    <a:pt x="88" y="193"/>
                    <a:pt x="88" y="194"/>
                    <a:pt x="88" y="194"/>
                  </a:cubicBezTo>
                  <a:cubicBezTo>
                    <a:pt x="89" y="194"/>
                    <a:pt x="89" y="194"/>
                    <a:pt x="89" y="193"/>
                  </a:cubicBezTo>
                  <a:close/>
                  <a:moveTo>
                    <a:pt x="80" y="194"/>
                  </a:moveTo>
                  <a:cubicBezTo>
                    <a:pt x="80" y="194"/>
                    <a:pt x="79" y="193"/>
                    <a:pt x="79" y="193"/>
                  </a:cubicBezTo>
                  <a:cubicBezTo>
                    <a:pt x="79" y="193"/>
                    <a:pt x="79" y="192"/>
                    <a:pt x="78" y="193"/>
                  </a:cubicBezTo>
                  <a:cubicBezTo>
                    <a:pt x="78" y="193"/>
                    <a:pt x="78" y="194"/>
                    <a:pt x="79" y="194"/>
                  </a:cubicBezTo>
                  <a:cubicBezTo>
                    <a:pt x="79" y="194"/>
                    <a:pt x="80" y="194"/>
                    <a:pt x="80" y="194"/>
                  </a:cubicBezTo>
                  <a:close/>
                  <a:moveTo>
                    <a:pt x="72" y="193"/>
                  </a:moveTo>
                  <a:cubicBezTo>
                    <a:pt x="72" y="193"/>
                    <a:pt x="71" y="193"/>
                    <a:pt x="71" y="193"/>
                  </a:cubicBezTo>
                  <a:cubicBezTo>
                    <a:pt x="71" y="193"/>
                    <a:pt x="71" y="193"/>
                    <a:pt x="71" y="193"/>
                  </a:cubicBezTo>
                  <a:cubicBezTo>
                    <a:pt x="71" y="193"/>
                    <a:pt x="71" y="193"/>
                    <a:pt x="71" y="193"/>
                  </a:cubicBezTo>
                  <a:cubicBezTo>
                    <a:pt x="72" y="193"/>
                    <a:pt x="72" y="193"/>
                    <a:pt x="72" y="193"/>
                  </a:cubicBezTo>
                  <a:close/>
                  <a:moveTo>
                    <a:pt x="68" y="195"/>
                  </a:moveTo>
                  <a:cubicBezTo>
                    <a:pt x="67" y="195"/>
                    <a:pt x="67" y="195"/>
                    <a:pt x="66" y="196"/>
                  </a:cubicBezTo>
                  <a:cubicBezTo>
                    <a:pt x="66" y="195"/>
                    <a:pt x="66" y="195"/>
                    <a:pt x="66" y="194"/>
                  </a:cubicBezTo>
                  <a:cubicBezTo>
                    <a:pt x="66" y="194"/>
                    <a:pt x="66" y="193"/>
                    <a:pt x="66" y="193"/>
                  </a:cubicBezTo>
                  <a:cubicBezTo>
                    <a:pt x="65" y="193"/>
                    <a:pt x="64" y="193"/>
                    <a:pt x="63" y="194"/>
                  </a:cubicBezTo>
                  <a:cubicBezTo>
                    <a:pt x="62" y="194"/>
                    <a:pt x="61" y="194"/>
                    <a:pt x="60" y="194"/>
                  </a:cubicBezTo>
                  <a:cubicBezTo>
                    <a:pt x="60" y="194"/>
                    <a:pt x="60" y="194"/>
                    <a:pt x="61" y="195"/>
                  </a:cubicBezTo>
                  <a:cubicBezTo>
                    <a:pt x="61" y="195"/>
                    <a:pt x="61" y="195"/>
                    <a:pt x="60" y="195"/>
                  </a:cubicBezTo>
                  <a:cubicBezTo>
                    <a:pt x="60" y="195"/>
                    <a:pt x="59" y="195"/>
                    <a:pt x="59" y="195"/>
                  </a:cubicBezTo>
                  <a:cubicBezTo>
                    <a:pt x="59" y="195"/>
                    <a:pt x="59" y="195"/>
                    <a:pt x="59" y="195"/>
                  </a:cubicBezTo>
                  <a:cubicBezTo>
                    <a:pt x="59" y="194"/>
                    <a:pt x="59" y="194"/>
                    <a:pt x="59" y="194"/>
                  </a:cubicBezTo>
                  <a:cubicBezTo>
                    <a:pt x="59" y="193"/>
                    <a:pt x="59" y="193"/>
                    <a:pt x="59" y="193"/>
                  </a:cubicBezTo>
                  <a:cubicBezTo>
                    <a:pt x="59" y="194"/>
                    <a:pt x="59" y="194"/>
                    <a:pt x="58" y="194"/>
                  </a:cubicBezTo>
                  <a:cubicBezTo>
                    <a:pt x="58" y="194"/>
                    <a:pt x="58" y="194"/>
                    <a:pt x="58" y="194"/>
                  </a:cubicBezTo>
                  <a:cubicBezTo>
                    <a:pt x="57" y="194"/>
                    <a:pt x="57" y="194"/>
                    <a:pt x="57" y="194"/>
                  </a:cubicBezTo>
                  <a:cubicBezTo>
                    <a:pt x="57" y="194"/>
                    <a:pt x="56" y="194"/>
                    <a:pt x="56" y="194"/>
                  </a:cubicBezTo>
                  <a:cubicBezTo>
                    <a:pt x="56" y="195"/>
                    <a:pt x="56" y="195"/>
                    <a:pt x="57" y="195"/>
                  </a:cubicBezTo>
                  <a:cubicBezTo>
                    <a:pt x="57" y="195"/>
                    <a:pt x="57" y="195"/>
                    <a:pt x="57" y="196"/>
                  </a:cubicBezTo>
                  <a:cubicBezTo>
                    <a:pt x="57" y="196"/>
                    <a:pt x="57" y="196"/>
                    <a:pt x="57" y="196"/>
                  </a:cubicBezTo>
                  <a:cubicBezTo>
                    <a:pt x="57" y="196"/>
                    <a:pt x="57" y="196"/>
                    <a:pt x="56" y="196"/>
                  </a:cubicBezTo>
                  <a:cubicBezTo>
                    <a:pt x="56" y="196"/>
                    <a:pt x="56" y="196"/>
                    <a:pt x="55" y="195"/>
                  </a:cubicBezTo>
                  <a:cubicBezTo>
                    <a:pt x="55" y="195"/>
                    <a:pt x="55" y="194"/>
                    <a:pt x="54" y="195"/>
                  </a:cubicBezTo>
                  <a:cubicBezTo>
                    <a:pt x="54" y="195"/>
                    <a:pt x="54" y="196"/>
                    <a:pt x="54" y="196"/>
                  </a:cubicBezTo>
                  <a:cubicBezTo>
                    <a:pt x="54" y="196"/>
                    <a:pt x="55" y="196"/>
                    <a:pt x="55" y="197"/>
                  </a:cubicBezTo>
                  <a:cubicBezTo>
                    <a:pt x="54" y="197"/>
                    <a:pt x="54" y="197"/>
                    <a:pt x="54" y="198"/>
                  </a:cubicBezTo>
                  <a:cubicBezTo>
                    <a:pt x="54" y="198"/>
                    <a:pt x="55" y="198"/>
                    <a:pt x="55" y="198"/>
                  </a:cubicBezTo>
                  <a:cubicBezTo>
                    <a:pt x="55" y="198"/>
                    <a:pt x="55" y="199"/>
                    <a:pt x="55" y="199"/>
                  </a:cubicBezTo>
                  <a:cubicBezTo>
                    <a:pt x="55" y="199"/>
                    <a:pt x="55" y="200"/>
                    <a:pt x="55" y="200"/>
                  </a:cubicBezTo>
                  <a:cubicBezTo>
                    <a:pt x="56" y="200"/>
                    <a:pt x="56" y="200"/>
                    <a:pt x="56" y="200"/>
                  </a:cubicBezTo>
                  <a:cubicBezTo>
                    <a:pt x="56" y="200"/>
                    <a:pt x="56" y="200"/>
                    <a:pt x="56" y="200"/>
                  </a:cubicBezTo>
                  <a:cubicBezTo>
                    <a:pt x="57" y="200"/>
                    <a:pt x="57" y="200"/>
                    <a:pt x="57" y="200"/>
                  </a:cubicBezTo>
                  <a:cubicBezTo>
                    <a:pt x="57" y="201"/>
                    <a:pt x="58" y="201"/>
                    <a:pt x="58" y="201"/>
                  </a:cubicBezTo>
                  <a:cubicBezTo>
                    <a:pt x="58" y="201"/>
                    <a:pt x="58" y="202"/>
                    <a:pt x="58" y="202"/>
                  </a:cubicBezTo>
                  <a:cubicBezTo>
                    <a:pt x="58" y="202"/>
                    <a:pt x="58" y="202"/>
                    <a:pt x="58" y="202"/>
                  </a:cubicBezTo>
                  <a:cubicBezTo>
                    <a:pt x="58" y="202"/>
                    <a:pt x="57" y="202"/>
                    <a:pt x="57" y="202"/>
                  </a:cubicBezTo>
                  <a:cubicBezTo>
                    <a:pt x="57" y="202"/>
                    <a:pt x="57" y="202"/>
                    <a:pt x="57" y="202"/>
                  </a:cubicBezTo>
                  <a:cubicBezTo>
                    <a:pt x="57" y="202"/>
                    <a:pt x="56" y="203"/>
                    <a:pt x="56" y="203"/>
                  </a:cubicBezTo>
                  <a:cubicBezTo>
                    <a:pt x="57" y="203"/>
                    <a:pt x="58" y="203"/>
                    <a:pt x="59" y="203"/>
                  </a:cubicBezTo>
                  <a:cubicBezTo>
                    <a:pt x="60" y="204"/>
                    <a:pt x="60" y="204"/>
                    <a:pt x="61" y="203"/>
                  </a:cubicBezTo>
                  <a:cubicBezTo>
                    <a:pt x="60" y="203"/>
                    <a:pt x="60" y="202"/>
                    <a:pt x="61" y="202"/>
                  </a:cubicBezTo>
                  <a:cubicBezTo>
                    <a:pt x="61" y="202"/>
                    <a:pt x="61" y="202"/>
                    <a:pt x="62" y="202"/>
                  </a:cubicBezTo>
                  <a:cubicBezTo>
                    <a:pt x="62" y="201"/>
                    <a:pt x="63" y="201"/>
                    <a:pt x="63" y="201"/>
                  </a:cubicBezTo>
                  <a:cubicBezTo>
                    <a:pt x="64" y="201"/>
                    <a:pt x="64" y="200"/>
                    <a:pt x="64" y="200"/>
                  </a:cubicBezTo>
                  <a:cubicBezTo>
                    <a:pt x="64" y="200"/>
                    <a:pt x="63" y="200"/>
                    <a:pt x="63" y="200"/>
                  </a:cubicBezTo>
                  <a:cubicBezTo>
                    <a:pt x="62" y="200"/>
                    <a:pt x="61" y="200"/>
                    <a:pt x="61" y="200"/>
                  </a:cubicBezTo>
                  <a:cubicBezTo>
                    <a:pt x="60" y="200"/>
                    <a:pt x="60" y="200"/>
                    <a:pt x="59" y="200"/>
                  </a:cubicBezTo>
                  <a:cubicBezTo>
                    <a:pt x="59" y="200"/>
                    <a:pt x="59" y="199"/>
                    <a:pt x="58" y="199"/>
                  </a:cubicBezTo>
                  <a:cubicBezTo>
                    <a:pt x="59" y="198"/>
                    <a:pt x="59" y="198"/>
                    <a:pt x="59" y="198"/>
                  </a:cubicBezTo>
                  <a:cubicBezTo>
                    <a:pt x="58" y="198"/>
                    <a:pt x="58" y="197"/>
                    <a:pt x="58" y="197"/>
                  </a:cubicBezTo>
                  <a:cubicBezTo>
                    <a:pt x="59" y="197"/>
                    <a:pt x="60" y="197"/>
                    <a:pt x="60" y="196"/>
                  </a:cubicBezTo>
                  <a:cubicBezTo>
                    <a:pt x="60" y="197"/>
                    <a:pt x="60" y="198"/>
                    <a:pt x="60" y="198"/>
                  </a:cubicBezTo>
                  <a:cubicBezTo>
                    <a:pt x="60" y="199"/>
                    <a:pt x="60" y="200"/>
                    <a:pt x="60" y="200"/>
                  </a:cubicBezTo>
                  <a:cubicBezTo>
                    <a:pt x="61" y="199"/>
                    <a:pt x="61" y="199"/>
                    <a:pt x="61" y="198"/>
                  </a:cubicBezTo>
                  <a:cubicBezTo>
                    <a:pt x="61" y="197"/>
                    <a:pt x="61" y="196"/>
                    <a:pt x="62" y="196"/>
                  </a:cubicBezTo>
                  <a:lnTo>
                    <a:pt x="62" y="196"/>
                  </a:lnTo>
                  <a:cubicBezTo>
                    <a:pt x="62" y="196"/>
                    <a:pt x="62" y="197"/>
                    <a:pt x="62" y="197"/>
                  </a:cubicBezTo>
                  <a:cubicBezTo>
                    <a:pt x="62" y="198"/>
                    <a:pt x="62" y="198"/>
                    <a:pt x="63" y="198"/>
                  </a:cubicBezTo>
                  <a:cubicBezTo>
                    <a:pt x="63" y="198"/>
                    <a:pt x="64" y="198"/>
                    <a:pt x="64" y="197"/>
                  </a:cubicBezTo>
                  <a:cubicBezTo>
                    <a:pt x="64" y="197"/>
                    <a:pt x="64" y="197"/>
                    <a:pt x="64" y="197"/>
                  </a:cubicBezTo>
                  <a:cubicBezTo>
                    <a:pt x="64" y="196"/>
                    <a:pt x="64" y="196"/>
                    <a:pt x="64" y="196"/>
                  </a:cubicBezTo>
                  <a:cubicBezTo>
                    <a:pt x="64" y="196"/>
                    <a:pt x="64" y="196"/>
                    <a:pt x="65" y="196"/>
                  </a:cubicBezTo>
                  <a:cubicBezTo>
                    <a:pt x="64" y="197"/>
                    <a:pt x="64" y="197"/>
                    <a:pt x="64" y="197"/>
                  </a:cubicBezTo>
                  <a:cubicBezTo>
                    <a:pt x="65" y="198"/>
                    <a:pt x="65" y="198"/>
                    <a:pt x="65" y="198"/>
                  </a:cubicBezTo>
                  <a:cubicBezTo>
                    <a:pt x="65" y="198"/>
                    <a:pt x="66" y="198"/>
                    <a:pt x="66" y="198"/>
                  </a:cubicBezTo>
                  <a:cubicBezTo>
                    <a:pt x="66" y="198"/>
                    <a:pt x="66" y="198"/>
                    <a:pt x="67" y="199"/>
                  </a:cubicBezTo>
                  <a:cubicBezTo>
                    <a:pt x="67" y="199"/>
                    <a:pt x="66" y="200"/>
                    <a:pt x="66" y="200"/>
                  </a:cubicBezTo>
                  <a:cubicBezTo>
                    <a:pt x="65" y="199"/>
                    <a:pt x="65" y="200"/>
                    <a:pt x="65" y="200"/>
                  </a:cubicBezTo>
                  <a:cubicBezTo>
                    <a:pt x="66" y="201"/>
                    <a:pt x="66" y="201"/>
                    <a:pt x="66" y="200"/>
                  </a:cubicBezTo>
                  <a:cubicBezTo>
                    <a:pt x="67" y="200"/>
                    <a:pt x="67" y="200"/>
                    <a:pt x="68" y="200"/>
                  </a:cubicBezTo>
                  <a:cubicBezTo>
                    <a:pt x="68" y="200"/>
                    <a:pt x="68" y="200"/>
                    <a:pt x="69" y="200"/>
                  </a:cubicBezTo>
                  <a:cubicBezTo>
                    <a:pt x="69" y="201"/>
                    <a:pt x="69" y="201"/>
                    <a:pt x="69" y="201"/>
                  </a:cubicBezTo>
                  <a:cubicBezTo>
                    <a:pt x="69" y="201"/>
                    <a:pt x="70" y="201"/>
                    <a:pt x="70" y="200"/>
                  </a:cubicBezTo>
                  <a:cubicBezTo>
                    <a:pt x="70" y="200"/>
                    <a:pt x="70" y="200"/>
                    <a:pt x="71" y="200"/>
                  </a:cubicBezTo>
                  <a:cubicBezTo>
                    <a:pt x="71" y="200"/>
                    <a:pt x="71" y="200"/>
                    <a:pt x="71" y="200"/>
                  </a:cubicBezTo>
                  <a:cubicBezTo>
                    <a:pt x="72" y="200"/>
                    <a:pt x="72" y="200"/>
                    <a:pt x="72" y="200"/>
                  </a:cubicBezTo>
                  <a:cubicBezTo>
                    <a:pt x="73" y="200"/>
                    <a:pt x="73" y="200"/>
                    <a:pt x="73" y="200"/>
                  </a:cubicBezTo>
                  <a:cubicBezTo>
                    <a:pt x="73" y="200"/>
                    <a:pt x="73" y="199"/>
                    <a:pt x="74" y="199"/>
                  </a:cubicBezTo>
                  <a:cubicBezTo>
                    <a:pt x="75" y="199"/>
                    <a:pt x="75" y="199"/>
                    <a:pt x="75" y="198"/>
                  </a:cubicBezTo>
                  <a:cubicBezTo>
                    <a:pt x="76" y="198"/>
                    <a:pt x="76" y="197"/>
                    <a:pt x="76" y="197"/>
                  </a:cubicBezTo>
                  <a:cubicBezTo>
                    <a:pt x="75" y="197"/>
                    <a:pt x="74" y="197"/>
                    <a:pt x="73" y="197"/>
                  </a:cubicBezTo>
                  <a:cubicBezTo>
                    <a:pt x="73" y="197"/>
                    <a:pt x="72" y="197"/>
                    <a:pt x="71" y="198"/>
                  </a:cubicBezTo>
                  <a:cubicBezTo>
                    <a:pt x="71" y="197"/>
                    <a:pt x="71" y="197"/>
                    <a:pt x="72" y="197"/>
                  </a:cubicBezTo>
                  <a:cubicBezTo>
                    <a:pt x="72" y="197"/>
                    <a:pt x="72" y="196"/>
                    <a:pt x="71" y="196"/>
                  </a:cubicBezTo>
                  <a:cubicBezTo>
                    <a:pt x="71" y="196"/>
                    <a:pt x="71" y="196"/>
                    <a:pt x="70" y="196"/>
                  </a:cubicBezTo>
                  <a:cubicBezTo>
                    <a:pt x="70" y="196"/>
                    <a:pt x="69" y="196"/>
                    <a:pt x="69" y="196"/>
                  </a:cubicBezTo>
                  <a:cubicBezTo>
                    <a:pt x="69" y="197"/>
                    <a:pt x="68" y="197"/>
                    <a:pt x="68" y="197"/>
                  </a:cubicBezTo>
                  <a:cubicBezTo>
                    <a:pt x="68" y="197"/>
                    <a:pt x="67" y="197"/>
                    <a:pt x="67" y="196"/>
                  </a:cubicBezTo>
                  <a:cubicBezTo>
                    <a:pt x="67" y="196"/>
                    <a:pt x="68" y="196"/>
                    <a:pt x="68" y="196"/>
                  </a:cubicBezTo>
                  <a:cubicBezTo>
                    <a:pt x="68" y="196"/>
                    <a:pt x="68" y="196"/>
                    <a:pt x="68" y="195"/>
                  </a:cubicBezTo>
                  <a:close/>
                  <a:moveTo>
                    <a:pt x="51" y="196"/>
                  </a:moveTo>
                  <a:cubicBezTo>
                    <a:pt x="50" y="196"/>
                    <a:pt x="50" y="196"/>
                    <a:pt x="50" y="197"/>
                  </a:cubicBezTo>
                  <a:cubicBezTo>
                    <a:pt x="51" y="197"/>
                    <a:pt x="51" y="197"/>
                    <a:pt x="51" y="197"/>
                  </a:cubicBezTo>
                  <a:cubicBezTo>
                    <a:pt x="51" y="198"/>
                    <a:pt x="51" y="198"/>
                    <a:pt x="51" y="198"/>
                  </a:cubicBezTo>
                  <a:cubicBezTo>
                    <a:pt x="51" y="198"/>
                    <a:pt x="50" y="199"/>
                    <a:pt x="50" y="198"/>
                  </a:cubicBezTo>
                  <a:cubicBezTo>
                    <a:pt x="50" y="198"/>
                    <a:pt x="49" y="198"/>
                    <a:pt x="49" y="198"/>
                  </a:cubicBezTo>
                  <a:cubicBezTo>
                    <a:pt x="49" y="198"/>
                    <a:pt x="49" y="197"/>
                    <a:pt x="49" y="197"/>
                  </a:cubicBezTo>
                  <a:cubicBezTo>
                    <a:pt x="49" y="197"/>
                    <a:pt x="49" y="196"/>
                    <a:pt x="49" y="196"/>
                  </a:cubicBezTo>
                  <a:cubicBezTo>
                    <a:pt x="49" y="196"/>
                    <a:pt x="48" y="196"/>
                    <a:pt x="48" y="196"/>
                  </a:cubicBezTo>
                  <a:cubicBezTo>
                    <a:pt x="48" y="197"/>
                    <a:pt x="48" y="198"/>
                    <a:pt x="49" y="199"/>
                  </a:cubicBezTo>
                  <a:cubicBezTo>
                    <a:pt x="49" y="200"/>
                    <a:pt x="49" y="201"/>
                    <a:pt x="49" y="202"/>
                  </a:cubicBezTo>
                  <a:cubicBezTo>
                    <a:pt x="50" y="202"/>
                    <a:pt x="51" y="202"/>
                    <a:pt x="51" y="202"/>
                  </a:cubicBezTo>
                  <a:cubicBezTo>
                    <a:pt x="52" y="202"/>
                    <a:pt x="52" y="202"/>
                    <a:pt x="53" y="203"/>
                  </a:cubicBezTo>
                  <a:cubicBezTo>
                    <a:pt x="53" y="203"/>
                    <a:pt x="54" y="203"/>
                    <a:pt x="54" y="203"/>
                  </a:cubicBezTo>
                  <a:cubicBezTo>
                    <a:pt x="54" y="203"/>
                    <a:pt x="55" y="203"/>
                    <a:pt x="55" y="203"/>
                  </a:cubicBezTo>
                  <a:cubicBezTo>
                    <a:pt x="54" y="203"/>
                    <a:pt x="54" y="203"/>
                    <a:pt x="53" y="202"/>
                  </a:cubicBezTo>
                  <a:cubicBezTo>
                    <a:pt x="53" y="201"/>
                    <a:pt x="53" y="201"/>
                    <a:pt x="53" y="201"/>
                  </a:cubicBezTo>
                  <a:cubicBezTo>
                    <a:pt x="52" y="201"/>
                    <a:pt x="52" y="201"/>
                    <a:pt x="52" y="201"/>
                  </a:cubicBezTo>
                  <a:cubicBezTo>
                    <a:pt x="51" y="201"/>
                    <a:pt x="51" y="201"/>
                    <a:pt x="51" y="200"/>
                  </a:cubicBezTo>
                  <a:cubicBezTo>
                    <a:pt x="51" y="200"/>
                    <a:pt x="51" y="200"/>
                    <a:pt x="51" y="200"/>
                  </a:cubicBezTo>
                  <a:cubicBezTo>
                    <a:pt x="51" y="199"/>
                    <a:pt x="52" y="199"/>
                    <a:pt x="52" y="199"/>
                  </a:cubicBezTo>
                  <a:cubicBezTo>
                    <a:pt x="53" y="199"/>
                    <a:pt x="53" y="199"/>
                    <a:pt x="53" y="199"/>
                  </a:cubicBezTo>
                  <a:cubicBezTo>
                    <a:pt x="54" y="199"/>
                    <a:pt x="54" y="199"/>
                    <a:pt x="54" y="198"/>
                  </a:cubicBezTo>
                  <a:cubicBezTo>
                    <a:pt x="53" y="198"/>
                    <a:pt x="53" y="198"/>
                    <a:pt x="53" y="198"/>
                  </a:cubicBezTo>
                  <a:cubicBezTo>
                    <a:pt x="53" y="198"/>
                    <a:pt x="53" y="198"/>
                    <a:pt x="52" y="197"/>
                  </a:cubicBezTo>
                  <a:cubicBezTo>
                    <a:pt x="52" y="197"/>
                    <a:pt x="52" y="197"/>
                    <a:pt x="52" y="197"/>
                  </a:cubicBezTo>
                  <a:cubicBezTo>
                    <a:pt x="52" y="196"/>
                    <a:pt x="51" y="196"/>
                    <a:pt x="51" y="196"/>
                  </a:cubicBezTo>
                  <a:close/>
                  <a:moveTo>
                    <a:pt x="42" y="194"/>
                  </a:moveTo>
                  <a:cubicBezTo>
                    <a:pt x="43" y="195"/>
                    <a:pt x="43" y="195"/>
                    <a:pt x="44" y="194"/>
                  </a:cubicBezTo>
                  <a:cubicBezTo>
                    <a:pt x="43" y="194"/>
                    <a:pt x="42" y="193"/>
                    <a:pt x="42" y="193"/>
                  </a:cubicBezTo>
                  <a:lnTo>
                    <a:pt x="42" y="194"/>
                  </a:lnTo>
                  <a:close/>
                  <a:moveTo>
                    <a:pt x="63" y="193"/>
                  </a:moveTo>
                  <a:cubicBezTo>
                    <a:pt x="63" y="193"/>
                    <a:pt x="62" y="192"/>
                    <a:pt x="62" y="192"/>
                  </a:cubicBezTo>
                  <a:cubicBezTo>
                    <a:pt x="62" y="192"/>
                    <a:pt x="62" y="192"/>
                    <a:pt x="62" y="193"/>
                  </a:cubicBezTo>
                  <a:cubicBezTo>
                    <a:pt x="62" y="193"/>
                    <a:pt x="62" y="193"/>
                    <a:pt x="62" y="193"/>
                  </a:cubicBezTo>
                  <a:cubicBezTo>
                    <a:pt x="62" y="193"/>
                    <a:pt x="63" y="193"/>
                    <a:pt x="63" y="193"/>
                  </a:cubicBezTo>
                  <a:close/>
                  <a:moveTo>
                    <a:pt x="95" y="193"/>
                  </a:moveTo>
                  <a:cubicBezTo>
                    <a:pt x="95" y="193"/>
                    <a:pt x="95" y="193"/>
                    <a:pt x="96" y="193"/>
                  </a:cubicBezTo>
                  <a:cubicBezTo>
                    <a:pt x="96" y="194"/>
                    <a:pt x="96" y="194"/>
                    <a:pt x="96" y="194"/>
                  </a:cubicBezTo>
                  <a:cubicBezTo>
                    <a:pt x="96" y="194"/>
                    <a:pt x="96" y="195"/>
                    <a:pt x="95" y="195"/>
                  </a:cubicBezTo>
                  <a:cubicBezTo>
                    <a:pt x="95" y="195"/>
                    <a:pt x="95" y="195"/>
                    <a:pt x="95" y="195"/>
                  </a:cubicBezTo>
                  <a:cubicBezTo>
                    <a:pt x="94" y="195"/>
                    <a:pt x="94" y="195"/>
                    <a:pt x="94" y="195"/>
                  </a:cubicBezTo>
                  <a:cubicBezTo>
                    <a:pt x="94" y="195"/>
                    <a:pt x="94" y="195"/>
                    <a:pt x="94" y="196"/>
                  </a:cubicBezTo>
                  <a:cubicBezTo>
                    <a:pt x="96" y="196"/>
                    <a:pt x="96" y="196"/>
                    <a:pt x="97" y="196"/>
                  </a:cubicBezTo>
                  <a:cubicBezTo>
                    <a:pt x="97" y="196"/>
                    <a:pt x="97" y="196"/>
                    <a:pt x="97" y="195"/>
                  </a:cubicBezTo>
                  <a:cubicBezTo>
                    <a:pt x="97" y="195"/>
                    <a:pt x="97" y="194"/>
                    <a:pt x="97" y="194"/>
                  </a:cubicBezTo>
                  <a:cubicBezTo>
                    <a:pt x="97" y="193"/>
                    <a:pt x="97" y="193"/>
                    <a:pt x="97" y="192"/>
                  </a:cubicBezTo>
                  <a:cubicBezTo>
                    <a:pt x="97" y="192"/>
                    <a:pt x="97" y="191"/>
                    <a:pt x="97" y="191"/>
                  </a:cubicBezTo>
                  <a:cubicBezTo>
                    <a:pt x="97" y="192"/>
                    <a:pt x="97" y="192"/>
                    <a:pt x="97" y="192"/>
                  </a:cubicBezTo>
                  <a:cubicBezTo>
                    <a:pt x="96" y="192"/>
                    <a:pt x="96" y="193"/>
                    <a:pt x="95" y="193"/>
                  </a:cubicBezTo>
                  <a:close/>
                  <a:moveTo>
                    <a:pt x="84" y="191"/>
                  </a:moveTo>
                  <a:cubicBezTo>
                    <a:pt x="84" y="191"/>
                    <a:pt x="83" y="191"/>
                    <a:pt x="83" y="192"/>
                  </a:cubicBezTo>
                  <a:cubicBezTo>
                    <a:pt x="83" y="192"/>
                    <a:pt x="83" y="192"/>
                    <a:pt x="83" y="192"/>
                  </a:cubicBezTo>
                  <a:cubicBezTo>
                    <a:pt x="83" y="192"/>
                    <a:pt x="83" y="192"/>
                    <a:pt x="84" y="192"/>
                  </a:cubicBezTo>
                  <a:cubicBezTo>
                    <a:pt x="84" y="192"/>
                    <a:pt x="84" y="192"/>
                    <a:pt x="84" y="191"/>
                  </a:cubicBezTo>
                  <a:close/>
                  <a:moveTo>
                    <a:pt x="68" y="192"/>
                  </a:moveTo>
                  <a:cubicBezTo>
                    <a:pt x="67" y="192"/>
                    <a:pt x="67" y="192"/>
                    <a:pt x="67" y="192"/>
                  </a:cubicBezTo>
                  <a:cubicBezTo>
                    <a:pt x="68" y="192"/>
                    <a:pt x="68" y="192"/>
                    <a:pt x="68" y="192"/>
                  </a:cubicBezTo>
                  <a:cubicBezTo>
                    <a:pt x="68" y="192"/>
                    <a:pt x="68" y="192"/>
                    <a:pt x="68" y="191"/>
                  </a:cubicBezTo>
                  <a:cubicBezTo>
                    <a:pt x="68" y="191"/>
                    <a:pt x="68" y="191"/>
                    <a:pt x="68" y="192"/>
                  </a:cubicBezTo>
                  <a:close/>
                  <a:moveTo>
                    <a:pt x="97" y="190"/>
                  </a:moveTo>
                  <a:cubicBezTo>
                    <a:pt x="97" y="189"/>
                    <a:pt x="97" y="189"/>
                    <a:pt x="97" y="190"/>
                  </a:cubicBezTo>
                  <a:cubicBezTo>
                    <a:pt x="96" y="190"/>
                    <a:pt x="96" y="190"/>
                    <a:pt x="97" y="190"/>
                  </a:cubicBezTo>
                  <a:cubicBezTo>
                    <a:pt x="97" y="190"/>
                    <a:pt x="97" y="190"/>
                    <a:pt x="97" y="190"/>
                  </a:cubicBezTo>
                  <a:cubicBezTo>
                    <a:pt x="97" y="190"/>
                    <a:pt x="97" y="190"/>
                    <a:pt x="97" y="190"/>
                  </a:cubicBezTo>
                  <a:close/>
                  <a:moveTo>
                    <a:pt x="92" y="191"/>
                  </a:moveTo>
                  <a:lnTo>
                    <a:pt x="93" y="191"/>
                  </a:lnTo>
                  <a:lnTo>
                    <a:pt x="93" y="190"/>
                  </a:lnTo>
                  <a:lnTo>
                    <a:pt x="92" y="190"/>
                  </a:lnTo>
                  <a:lnTo>
                    <a:pt x="92" y="191"/>
                  </a:lnTo>
                  <a:close/>
                  <a:moveTo>
                    <a:pt x="91" y="190"/>
                  </a:moveTo>
                  <a:cubicBezTo>
                    <a:pt x="91" y="190"/>
                    <a:pt x="90" y="190"/>
                    <a:pt x="90" y="190"/>
                  </a:cubicBezTo>
                  <a:cubicBezTo>
                    <a:pt x="90" y="190"/>
                    <a:pt x="89" y="190"/>
                    <a:pt x="89" y="190"/>
                  </a:cubicBezTo>
                  <a:lnTo>
                    <a:pt x="90" y="190"/>
                  </a:lnTo>
                  <a:cubicBezTo>
                    <a:pt x="91" y="190"/>
                    <a:pt x="91" y="190"/>
                    <a:pt x="91" y="190"/>
                  </a:cubicBezTo>
                  <a:close/>
                  <a:moveTo>
                    <a:pt x="119" y="189"/>
                  </a:moveTo>
                  <a:cubicBezTo>
                    <a:pt x="119" y="189"/>
                    <a:pt x="119" y="189"/>
                    <a:pt x="118" y="189"/>
                  </a:cubicBezTo>
                  <a:cubicBezTo>
                    <a:pt x="118" y="189"/>
                    <a:pt x="118" y="189"/>
                    <a:pt x="118" y="189"/>
                  </a:cubicBezTo>
                  <a:cubicBezTo>
                    <a:pt x="118" y="189"/>
                    <a:pt x="118" y="189"/>
                    <a:pt x="119" y="189"/>
                  </a:cubicBezTo>
                  <a:cubicBezTo>
                    <a:pt x="119" y="189"/>
                    <a:pt x="119" y="189"/>
                    <a:pt x="119" y="189"/>
                  </a:cubicBezTo>
                  <a:close/>
                  <a:moveTo>
                    <a:pt x="75" y="189"/>
                  </a:moveTo>
                  <a:cubicBezTo>
                    <a:pt x="75" y="189"/>
                    <a:pt x="75" y="189"/>
                    <a:pt x="74" y="189"/>
                  </a:cubicBezTo>
                  <a:cubicBezTo>
                    <a:pt x="74" y="189"/>
                    <a:pt x="74" y="189"/>
                    <a:pt x="74" y="189"/>
                  </a:cubicBezTo>
                  <a:cubicBezTo>
                    <a:pt x="74" y="189"/>
                    <a:pt x="74" y="190"/>
                    <a:pt x="74" y="189"/>
                  </a:cubicBezTo>
                  <a:cubicBezTo>
                    <a:pt x="74" y="189"/>
                    <a:pt x="75" y="189"/>
                    <a:pt x="75" y="189"/>
                  </a:cubicBezTo>
                  <a:close/>
                  <a:moveTo>
                    <a:pt x="95" y="189"/>
                  </a:moveTo>
                  <a:cubicBezTo>
                    <a:pt x="96" y="189"/>
                    <a:pt x="95" y="188"/>
                    <a:pt x="95" y="188"/>
                  </a:cubicBezTo>
                  <a:cubicBezTo>
                    <a:pt x="94" y="188"/>
                    <a:pt x="94" y="188"/>
                    <a:pt x="94" y="188"/>
                  </a:cubicBezTo>
                  <a:cubicBezTo>
                    <a:pt x="94" y="188"/>
                    <a:pt x="95" y="188"/>
                    <a:pt x="95" y="189"/>
                  </a:cubicBezTo>
                  <a:cubicBezTo>
                    <a:pt x="95" y="189"/>
                    <a:pt x="95" y="189"/>
                    <a:pt x="95" y="189"/>
                  </a:cubicBezTo>
                  <a:close/>
                  <a:moveTo>
                    <a:pt x="111" y="189"/>
                  </a:moveTo>
                  <a:cubicBezTo>
                    <a:pt x="112" y="189"/>
                    <a:pt x="112" y="190"/>
                    <a:pt x="113" y="190"/>
                  </a:cubicBezTo>
                  <a:cubicBezTo>
                    <a:pt x="114" y="190"/>
                    <a:pt x="114" y="189"/>
                    <a:pt x="114" y="188"/>
                  </a:cubicBezTo>
                  <a:cubicBezTo>
                    <a:pt x="113" y="188"/>
                    <a:pt x="113" y="188"/>
                    <a:pt x="113" y="187"/>
                  </a:cubicBezTo>
                  <a:cubicBezTo>
                    <a:pt x="113" y="187"/>
                    <a:pt x="113" y="187"/>
                    <a:pt x="113" y="187"/>
                  </a:cubicBezTo>
                  <a:cubicBezTo>
                    <a:pt x="113" y="187"/>
                    <a:pt x="113" y="187"/>
                    <a:pt x="113" y="187"/>
                  </a:cubicBezTo>
                  <a:cubicBezTo>
                    <a:pt x="113" y="187"/>
                    <a:pt x="113" y="188"/>
                    <a:pt x="112" y="188"/>
                  </a:cubicBezTo>
                  <a:cubicBezTo>
                    <a:pt x="112" y="188"/>
                    <a:pt x="112" y="188"/>
                    <a:pt x="111" y="189"/>
                  </a:cubicBezTo>
                  <a:close/>
                  <a:moveTo>
                    <a:pt x="81" y="187"/>
                  </a:moveTo>
                  <a:cubicBezTo>
                    <a:pt x="81" y="188"/>
                    <a:pt x="81" y="188"/>
                    <a:pt x="81" y="188"/>
                  </a:cubicBezTo>
                  <a:cubicBezTo>
                    <a:pt x="81" y="189"/>
                    <a:pt x="81" y="188"/>
                    <a:pt x="82" y="188"/>
                  </a:cubicBezTo>
                  <a:cubicBezTo>
                    <a:pt x="82" y="188"/>
                    <a:pt x="82" y="188"/>
                    <a:pt x="82" y="188"/>
                  </a:cubicBezTo>
                  <a:cubicBezTo>
                    <a:pt x="82" y="187"/>
                    <a:pt x="82" y="187"/>
                    <a:pt x="81" y="187"/>
                  </a:cubicBezTo>
                  <a:close/>
                  <a:moveTo>
                    <a:pt x="78" y="188"/>
                  </a:moveTo>
                  <a:cubicBezTo>
                    <a:pt x="78" y="188"/>
                    <a:pt x="78" y="188"/>
                    <a:pt x="78" y="187"/>
                  </a:cubicBezTo>
                  <a:cubicBezTo>
                    <a:pt x="78" y="186"/>
                    <a:pt x="78" y="186"/>
                    <a:pt x="77" y="187"/>
                  </a:cubicBezTo>
                  <a:cubicBezTo>
                    <a:pt x="77" y="188"/>
                    <a:pt x="77" y="188"/>
                    <a:pt x="78" y="188"/>
                  </a:cubicBezTo>
                  <a:close/>
                  <a:moveTo>
                    <a:pt x="79" y="183"/>
                  </a:moveTo>
                  <a:cubicBezTo>
                    <a:pt x="80" y="182"/>
                    <a:pt x="80" y="182"/>
                    <a:pt x="80" y="182"/>
                  </a:cubicBezTo>
                  <a:cubicBezTo>
                    <a:pt x="80" y="182"/>
                    <a:pt x="80" y="181"/>
                    <a:pt x="80" y="181"/>
                  </a:cubicBezTo>
                  <a:cubicBezTo>
                    <a:pt x="79" y="181"/>
                    <a:pt x="79" y="181"/>
                    <a:pt x="79" y="181"/>
                  </a:cubicBezTo>
                  <a:cubicBezTo>
                    <a:pt x="79" y="181"/>
                    <a:pt x="79" y="181"/>
                    <a:pt x="79" y="181"/>
                  </a:cubicBezTo>
                  <a:cubicBezTo>
                    <a:pt x="79" y="181"/>
                    <a:pt x="79" y="182"/>
                    <a:pt x="79" y="182"/>
                  </a:cubicBezTo>
                  <a:cubicBezTo>
                    <a:pt x="79" y="182"/>
                    <a:pt x="79" y="182"/>
                    <a:pt x="79" y="183"/>
                  </a:cubicBezTo>
                  <a:close/>
                  <a:moveTo>
                    <a:pt x="79" y="179"/>
                  </a:moveTo>
                  <a:cubicBezTo>
                    <a:pt x="79" y="179"/>
                    <a:pt x="79" y="179"/>
                    <a:pt x="79" y="179"/>
                  </a:cubicBezTo>
                  <a:cubicBezTo>
                    <a:pt x="78" y="180"/>
                    <a:pt x="78" y="180"/>
                    <a:pt x="79" y="180"/>
                  </a:cubicBezTo>
                  <a:cubicBezTo>
                    <a:pt x="79" y="180"/>
                    <a:pt x="79" y="180"/>
                    <a:pt x="79" y="180"/>
                  </a:cubicBezTo>
                  <a:cubicBezTo>
                    <a:pt x="79" y="180"/>
                    <a:pt x="79" y="180"/>
                    <a:pt x="79" y="179"/>
                  </a:cubicBezTo>
                  <a:close/>
                  <a:moveTo>
                    <a:pt x="81" y="180"/>
                  </a:moveTo>
                  <a:cubicBezTo>
                    <a:pt x="81" y="181"/>
                    <a:pt x="82" y="180"/>
                    <a:pt x="82" y="180"/>
                  </a:cubicBezTo>
                  <a:cubicBezTo>
                    <a:pt x="82" y="179"/>
                    <a:pt x="82" y="179"/>
                    <a:pt x="82" y="178"/>
                  </a:cubicBezTo>
                  <a:lnTo>
                    <a:pt x="81" y="180"/>
                  </a:lnTo>
                  <a:close/>
                  <a:moveTo>
                    <a:pt x="107" y="177"/>
                  </a:moveTo>
                  <a:cubicBezTo>
                    <a:pt x="107" y="177"/>
                    <a:pt x="107" y="177"/>
                    <a:pt x="106" y="177"/>
                  </a:cubicBezTo>
                  <a:cubicBezTo>
                    <a:pt x="106" y="177"/>
                    <a:pt x="106" y="177"/>
                    <a:pt x="106" y="177"/>
                  </a:cubicBezTo>
                  <a:cubicBezTo>
                    <a:pt x="106" y="177"/>
                    <a:pt x="107" y="177"/>
                    <a:pt x="107" y="177"/>
                  </a:cubicBezTo>
                  <a:cubicBezTo>
                    <a:pt x="107" y="177"/>
                    <a:pt x="107" y="177"/>
                    <a:pt x="107" y="177"/>
                  </a:cubicBezTo>
                  <a:close/>
                  <a:moveTo>
                    <a:pt x="100" y="178"/>
                  </a:moveTo>
                  <a:cubicBezTo>
                    <a:pt x="100" y="177"/>
                    <a:pt x="99" y="177"/>
                    <a:pt x="99" y="176"/>
                  </a:cubicBezTo>
                  <a:cubicBezTo>
                    <a:pt x="98" y="177"/>
                    <a:pt x="98" y="177"/>
                    <a:pt x="98" y="178"/>
                  </a:cubicBezTo>
                  <a:cubicBezTo>
                    <a:pt x="98" y="178"/>
                    <a:pt x="99" y="178"/>
                    <a:pt x="100" y="178"/>
                  </a:cubicBezTo>
                  <a:close/>
                  <a:moveTo>
                    <a:pt x="103" y="179"/>
                  </a:moveTo>
                  <a:cubicBezTo>
                    <a:pt x="104" y="179"/>
                    <a:pt x="104" y="179"/>
                    <a:pt x="104" y="178"/>
                  </a:cubicBezTo>
                  <a:cubicBezTo>
                    <a:pt x="104" y="178"/>
                    <a:pt x="105" y="177"/>
                    <a:pt x="105" y="177"/>
                  </a:cubicBezTo>
                  <a:cubicBezTo>
                    <a:pt x="105" y="177"/>
                    <a:pt x="105" y="177"/>
                    <a:pt x="105" y="177"/>
                  </a:cubicBezTo>
                  <a:cubicBezTo>
                    <a:pt x="106" y="177"/>
                    <a:pt x="106" y="177"/>
                    <a:pt x="106" y="176"/>
                  </a:cubicBezTo>
                  <a:cubicBezTo>
                    <a:pt x="106" y="176"/>
                    <a:pt x="106" y="176"/>
                    <a:pt x="105" y="176"/>
                  </a:cubicBezTo>
                  <a:cubicBezTo>
                    <a:pt x="105" y="175"/>
                    <a:pt x="105" y="175"/>
                    <a:pt x="105" y="175"/>
                  </a:cubicBezTo>
                  <a:cubicBezTo>
                    <a:pt x="105" y="176"/>
                    <a:pt x="104" y="176"/>
                    <a:pt x="104" y="177"/>
                  </a:cubicBezTo>
                  <a:cubicBezTo>
                    <a:pt x="103" y="177"/>
                    <a:pt x="103" y="178"/>
                    <a:pt x="103" y="179"/>
                  </a:cubicBezTo>
                  <a:close/>
                  <a:moveTo>
                    <a:pt x="110" y="176"/>
                  </a:moveTo>
                  <a:cubicBezTo>
                    <a:pt x="111" y="176"/>
                    <a:pt x="111" y="176"/>
                    <a:pt x="111" y="176"/>
                  </a:cubicBezTo>
                  <a:cubicBezTo>
                    <a:pt x="111" y="176"/>
                    <a:pt x="111" y="176"/>
                    <a:pt x="111" y="176"/>
                  </a:cubicBezTo>
                  <a:cubicBezTo>
                    <a:pt x="112" y="176"/>
                    <a:pt x="112" y="175"/>
                    <a:pt x="111" y="175"/>
                  </a:cubicBezTo>
                  <a:cubicBezTo>
                    <a:pt x="111" y="175"/>
                    <a:pt x="111" y="175"/>
                    <a:pt x="111" y="175"/>
                  </a:cubicBezTo>
                  <a:cubicBezTo>
                    <a:pt x="111" y="175"/>
                    <a:pt x="111" y="175"/>
                    <a:pt x="110" y="175"/>
                  </a:cubicBezTo>
                  <a:lnTo>
                    <a:pt x="110" y="176"/>
                  </a:lnTo>
                  <a:close/>
                  <a:moveTo>
                    <a:pt x="113" y="174"/>
                  </a:moveTo>
                  <a:cubicBezTo>
                    <a:pt x="113" y="175"/>
                    <a:pt x="113" y="175"/>
                    <a:pt x="113" y="176"/>
                  </a:cubicBezTo>
                  <a:cubicBezTo>
                    <a:pt x="113" y="176"/>
                    <a:pt x="114" y="176"/>
                    <a:pt x="114" y="176"/>
                  </a:cubicBezTo>
                  <a:cubicBezTo>
                    <a:pt x="114" y="175"/>
                    <a:pt x="114" y="175"/>
                    <a:pt x="114" y="175"/>
                  </a:cubicBezTo>
                  <a:cubicBezTo>
                    <a:pt x="114" y="174"/>
                    <a:pt x="114" y="174"/>
                    <a:pt x="113" y="174"/>
                  </a:cubicBezTo>
                  <a:close/>
                  <a:moveTo>
                    <a:pt x="108" y="173"/>
                  </a:moveTo>
                  <a:cubicBezTo>
                    <a:pt x="108" y="173"/>
                    <a:pt x="107" y="173"/>
                    <a:pt x="108" y="173"/>
                  </a:cubicBezTo>
                  <a:cubicBezTo>
                    <a:pt x="108" y="173"/>
                    <a:pt x="108" y="173"/>
                    <a:pt x="108" y="173"/>
                  </a:cubicBezTo>
                  <a:cubicBezTo>
                    <a:pt x="108" y="173"/>
                    <a:pt x="108" y="173"/>
                    <a:pt x="108" y="173"/>
                  </a:cubicBezTo>
                  <a:cubicBezTo>
                    <a:pt x="109" y="172"/>
                    <a:pt x="108" y="172"/>
                    <a:pt x="108" y="173"/>
                  </a:cubicBezTo>
                  <a:close/>
                  <a:moveTo>
                    <a:pt x="109" y="173"/>
                  </a:moveTo>
                  <a:lnTo>
                    <a:pt x="110" y="173"/>
                  </a:lnTo>
                  <a:lnTo>
                    <a:pt x="110" y="172"/>
                  </a:lnTo>
                  <a:lnTo>
                    <a:pt x="109" y="172"/>
                  </a:lnTo>
                  <a:lnTo>
                    <a:pt x="109" y="173"/>
                  </a:lnTo>
                  <a:close/>
                  <a:moveTo>
                    <a:pt x="113" y="173"/>
                  </a:moveTo>
                  <a:cubicBezTo>
                    <a:pt x="113" y="173"/>
                    <a:pt x="112" y="173"/>
                    <a:pt x="112" y="173"/>
                  </a:cubicBezTo>
                  <a:cubicBezTo>
                    <a:pt x="112" y="172"/>
                    <a:pt x="112" y="172"/>
                    <a:pt x="112" y="172"/>
                  </a:cubicBezTo>
                  <a:cubicBezTo>
                    <a:pt x="113" y="171"/>
                    <a:pt x="113" y="171"/>
                    <a:pt x="113" y="171"/>
                  </a:cubicBezTo>
                  <a:cubicBezTo>
                    <a:pt x="112" y="170"/>
                    <a:pt x="112" y="170"/>
                    <a:pt x="112" y="170"/>
                  </a:cubicBezTo>
                  <a:lnTo>
                    <a:pt x="112" y="171"/>
                  </a:lnTo>
                  <a:cubicBezTo>
                    <a:pt x="112" y="172"/>
                    <a:pt x="112" y="172"/>
                    <a:pt x="112" y="173"/>
                  </a:cubicBezTo>
                  <a:cubicBezTo>
                    <a:pt x="112" y="173"/>
                    <a:pt x="112" y="173"/>
                    <a:pt x="112" y="174"/>
                  </a:cubicBezTo>
                  <a:cubicBezTo>
                    <a:pt x="112" y="174"/>
                    <a:pt x="113" y="174"/>
                    <a:pt x="113" y="173"/>
                  </a:cubicBezTo>
                  <a:close/>
                  <a:moveTo>
                    <a:pt x="109" y="170"/>
                  </a:moveTo>
                  <a:cubicBezTo>
                    <a:pt x="109" y="170"/>
                    <a:pt x="109" y="170"/>
                    <a:pt x="109" y="170"/>
                  </a:cubicBezTo>
                  <a:cubicBezTo>
                    <a:pt x="109" y="170"/>
                    <a:pt x="109" y="170"/>
                    <a:pt x="109" y="170"/>
                  </a:cubicBezTo>
                  <a:cubicBezTo>
                    <a:pt x="109" y="170"/>
                    <a:pt x="109" y="170"/>
                    <a:pt x="109" y="170"/>
                  </a:cubicBezTo>
                  <a:cubicBezTo>
                    <a:pt x="109" y="170"/>
                    <a:pt x="109" y="170"/>
                    <a:pt x="109" y="170"/>
                  </a:cubicBezTo>
                  <a:close/>
                  <a:moveTo>
                    <a:pt x="106" y="167"/>
                  </a:moveTo>
                  <a:cubicBezTo>
                    <a:pt x="106" y="168"/>
                    <a:pt x="105" y="168"/>
                    <a:pt x="105" y="168"/>
                  </a:cubicBezTo>
                  <a:cubicBezTo>
                    <a:pt x="105" y="168"/>
                    <a:pt x="105" y="168"/>
                    <a:pt x="105" y="168"/>
                  </a:cubicBezTo>
                  <a:cubicBezTo>
                    <a:pt x="105" y="168"/>
                    <a:pt x="105" y="168"/>
                    <a:pt x="105" y="168"/>
                  </a:cubicBezTo>
                  <a:cubicBezTo>
                    <a:pt x="106" y="168"/>
                    <a:pt x="106" y="168"/>
                    <a:pt x="106" y="167"/>
                  </a:cubicBezTo>
                  <a:close/>
                  <a:moveTo>
                    <a:pt x="127" y="167"/>
                  </a:moveTo>
                  <a:cubicBezTo>
                    <a:pt x="127" y="167"/>
                    <a:pt x="127" y="167"/>
                    <a:pt x="127" y="167"/>
                  </a:cubicBezTo>
                  <a:cubicBezTo>
                    <a:pt x="127" y="167"/>
                    <a:pt x="127" y="167"/>
                    <a:pt x="127" y="167"/>
                  </a:cubicBezTo>
                  <a:cubicBezTo>
                    <a:pt x="127" y="167"/>
                    <a:pt x="127" y="167"/>
                    <a:pt x="127" y="167"/>
                  </a:cubicBezTo>
                  <a:cubicBezTo>
                    <a:pt x="127" y="167"/>
                    <a:pt x="127" y="167"/>
                    <a:pt x="127" y="167"/>
                  </a:cubicBezTo>
                  <a:close/>
                  <a:moveTo>
                    <a:pt x="112" y="167"/>
                  </a:moveTo>
                  <a:cubicBezTo>
                    <a:pt x="112" y="167"/>
                    <a:pt x="112" y="167"/>
                    <a:pt x="112" y="167"/>
                  </a:cubicBezTo>
                  <a:cubicBezTo>
                    <a:pt x="112" y="167"/>
                    <a:pt x="111" y="167"/>
                    <a:pt x="111" y="167"/>
                  </a:cubicBezTo>
                  <a:cubicBezTo>
                    <a:pt x="111" y="167"/>
                    <a:pt x="111" y="167"/>
                    <a:pt x="112" y="167"/>
                  </a:cubicBezTo>
                  <a:cubicBezTo>
                    <a:pt x="112" y="168"/>
                    <a:pt x="112" y="167"/>
                    <a:pt x="112" y="167"/>
                  </a:cubicBezTo>
                  <a:close/>
                  <a:moveTo>
                    <a:pt x="110" y="165"/>
                  </a:moveTo>
                  <a:cubicBezTo>
                    <a:pt x="111" y="165"/>
                    <a:pt x="111" y="165"/>
                    <a:pt x="111" y="165"/>
                  </a:cubicBezTo>
                  <a:cubicBezTo>
                    <a:pt x="111" y="166"/>
                    <a:pt x="112" y="166"/>
                    <a:pt x="112" y="166"/>
                  </a:cubicBezTo>
                  <a:cubicBezTo>
                    <a:pt x="112" y="165"/>
                    <a:pt x="112" y="164"/>
                    <a:pt x="111" y="164"/>
                  </a:cubicBezTo>
                  <a:cubicBezTo>
                    <a:pt x="111" y="164"/>
                    <a:pt x="111" y="164"/>
                    <a:pt x="111" y="165"/>
                  </a:cubicBezTo>
                  <a:cubicBezTo>
                    <a:pt x="111" y="165"/>
                    <a:pt x="111" y="165"/>
                    <a:pt x="110" y="165"/>
                  </a:cubicBezTo>
                  <a:close/>
                  <a:moveTo>
                    <a:pt x="108" y="162"/>
                  </a:moveTo>
                  <a:cubicBezTo>
                    <a:pt x="108" y="163"/>
                    <a:pt x="108" y="162"/>
                    <a:pt x="108" y="162"/>
                  </a:cubicBezTo>
                  <a:cubicBezTo>
                    <a:pt x="108" y="162"/>
                    <a:pt x="108" y="162"/>
                    <a:pt x="107" y="162"/>
                  </a:cubicBezTo>
                  <a:cubicBezTo>
                    <a:pt x="107" y="163"/>
                    <a:pt x="108" y="163"/>
                    <a:pt x="108" y="163"/>
                  </a:cubicBezTo>
                  <a:cubicBezTo>
                    <a:pt x="108" y="163"/>
                    <a:pt x="108" y="163"/>
                    <a:pt x="108" y="162"/>
                  </a:cubicBezTo>
                  <a:close/>
                  <a:moveTo>
                    <a:pt x="109" y="161"/>
                  </a:moveTo>
                  <a:cubicBezTo>
                    <a:pt x="109" y="161"/>
                    <a:pt x="109" y="161"/>
                    <a:pt x="109" y="161"/>
                  </a:cubicBezTo>
                  <a:cubicBezTo>
                    <a:pt x="109" y="161"/>
                    <a:pt x="109" y="161"/>
                    <a:pt x="109" y="162"/>
                  </a:cubicBezTo>
                  <a:cubicBezTo>
                    <a:pt x="109" y="162"/>
                    <a:pt x="109" y="162"/>
                    <a:pt x="109" y="161"/>
                  </a:cubicBezTo>
                  <a:cubicBezTo>
                    <a:pt x="109" y="161"/>
                    <a:pt x="109" y="161"/>
                    <a:pt x="109" y="161"/>
                  </a:cubicBezTo>
                  <a:close/>
                  <a:moveTo>
                    <a:pt x="50" y="162"/>
                  </a:moveTo>
                  <a:cubicBezTo>
                    <a:pt x="50" y="161"/>
                    <a:pt x="49" y="160"/>
                    <a:pt x="47" y="160"/>
                  </a:cubicBezTo>
                  <a:cubicBezTo>
                    <a:pt x="47" y="161"/>
                    <a:pt x="47" y="162"/>
                    <a:pt x="48" y="162"/>
                  </a:cubicBezTo>
                  <a:cubicBezTo>
                    <a:pt x="48" y="162"/>
                    <a:pt x="49" y="162"/>
                    <a:pt x="50" y="162"/>
                  </a:cubicBezTo>
                  <a:close/>
                  <a:moveTo>
                    <a:pt x="108" y="159"/>
                  </a:moveTo>
                  <a:lnTo>
                    <a:pt x="109" y="159"/>
                  </a:lnTo>
                  <a:lnTo>
                    <a:pt x="109" y="158"/>
                  </a:lnTo>
                  <a:lnTo>
                    <a:pt x="108" y="158"/>
                  </a:lnTo>
                  <a:lnTo>
                    <a:pt x="108" y="159"/>
                  </a:lnTo>
                  <a:close/>
                  <a:moveTo>
                    <a:pt x="121" y="158"/>
                  </a:moveTo>
                  <a:cubicBezTo>
                    <a:pt x="121" y="158"/>
                    <a:pt x="122" y="157"/>
                    <a:pt x="121" y="158"/>
                  </a:cubicBezTo>
                  <a:cubicBezTo>
                    <a:pt x="121" y="158"/>
                    <a:pt x="121" y="158"/>
                    <a:pt x="121" y="158"/>
                  </a:cubicBezTo>
                  <a:cubicBezTo>
                    <a:pt x="120" y="158"/>
                    <a:pt x="120" y="158"/>
                    <a:pt x="120" y="158"/>
                  </a:cubicBezTo>
                  <a:cubicBezTo>
                    <a:pt x="121" y="158"/>
                    <a:pt x="121" y="158"/>
                    <a:pt x="121" y="158"/>
                  </a:cubicBezTo>
                  <a:close/>
                  <a:moveTo>
                    <a:pt x="124" y="152"/>
                  </a:moveTo>
                  <a:cubicBezTo>
                    <a:pt x="124" y="152"/>
                    <a:pt x="124" y="152"/>
                    <a:pt x="123" y="152"/>
                  </a:cubicBezTo>
                  <a:cubicBezTo>
                    <a:pt x="123" y="152"/>
                    <a:pt x="123" y="153"/>
                    <a:pt x="123" y="153"/>
                  </a:cubicBezTo>
                  <a:cubicBezTo>
                    <a:pt x="123" y="153"/>
                    <a:pt x="123" y="153"/>
                    <a:pt x="124" y="153"/>
                  </a:cubicBezTo>
                  <a:cubicBezTo>
                    <a:pt x="124" y="153"/>
                    <a:pt x="124" y="152"/>
                    <a:pt x="124" y="152"/>
                  </a:cubicBezTo>
                  <a:close/>
                  <a:moveTo>
                    <a:pt x="117" y="151"/>
                  </a:moveTo>
                  <a:cubicBezTo>
                    <a:pt x="118" y="151"/>
                    <a:pt x="118" y="151"/>
                    <a:pt x="119" y="151"/>
                  </a:cubicBezTo>
                  <a:cubicBezTo>
                    <a:pt x="119" y="150"/>
                    <a:pt x="119" y="150"/>
                    <a:pt x="119" y="149"/>
                  </a:cubicBezTo>
                  <a:cubicBezTo>
                    <a:pt x="118" y="149"/>
                    <a:pt x="118" y="149"/>
                    <a:pt x="118" y="150"/>
                  </a:cubicBezTo>
                  <a:cubicBezTo>
                    <a:pt x="118" y="150"/>
                    <a:pt x="117" y="151"/>
                    <a:pt x="117" y="151"/>
                  </a:cubicBezTo>
                  <a:close/>
                  <a:moveTo>
                    <a:pt x="119" y="148"/>
                  </a:moveTo>
                  <a:cubicBezTo>
                    <a:pt x="119" y="147"/>
                    <a:pt x="119" y="147"/>
                    <a:pt x="119" y="146"/>
                  </a:cubicBezTo>
                  <a:cubicBezTo>
                    <a:pt x="119" y="146"/>
                    <a:pt x="119" y="145"/>
                    <a:pt x="119" y="145"/>
                  </a:cubicBezTo>
                  <a:cubicBezTo>
                    <a:pt x="119" y="144"/>
                    <a:pt x="118" y="145"/>
                    <a:pt x="118" y="145"/>
                  </a:cubicBezTo>
                  <a:cubicBezTo>
                    <a:pt x="118" y="146"/>
                    <a:pt x="118" y="146"/>
                    <a:pt x="118" y="147"/>
                  </a:cubicBezTo>
                  <a:cubicBezTo>
                    <a:pt x="118" y="148"/>
                    <a:pt x="118" y="148"/>
                    <a:pt x="118" y="149"/>
                  </a:cubicBezTo>
                  <a:cubicBezTo>
                    <a:pt x="119" y="149"/>
                    <a:pt x="119" y="149"/>
                    <a:pt x="119" y="148"/>
                  </a:cubicBezTo>
                  <a:close/>
                  <a:moveTo>
                    <a:pt x="123" y="132"/>
                  </a:moveTo>
                  <a:cubicBezTo>
                    <a:pt x="124" y="132"/>
                    <a:pt x="124" y="133"/>
                    <a:pt x="124" y="133"/>
                  </a:cubicBezTo>
                  <a:cubicBezTo>
                    <a:pt x="125" y="133"/>
                    <a:pt x="125" y="133"/>
                    <a:pt x="125" y="133"/>
                  </a:cubicBezTo>
                  <a:cubicBezTo>
                    <a:pt x="126" y="132"/>
                    <a:pt x="125" y="131"/>
                    <a:pt x="125" y="131"/>
                  </a:cubicBezTo>
                  <a:cubicBezTo>
                    <a:pt x="124" y="131"/>
                    <a:pt x="123" y="132"/>
                    <a:pt x="123" y="132"/>
                  </a:cubicBezTo>
                  <a:close/>
                  <a:moveTo>
                    <a:pt x="98" y="111"/>
                  </a:moveTo>
                  <a:cubicBezTo>
                    <a:pt x="98" y="111"/>
                    <a:pt x="98" y="111"/>
                    <a:pt x="98" y="111"/>
                  </a:cubicBezTo>
                  <a:cubicBezTo>
                    <a:pt x="97" y="111"/>
                    <a:pt x="97" y="112"/>
                    <a:pt x="97" y="112"/>
                  </a:cubicBezTo>
                  <a:cubicBezTo>
                    <a:pt x="98" y="112"/>
                    <a:pt x="98" y="112"/>
                    <a:pt x="98" y="112"/>
                  </a:cubicBezTo>
                  <a:cubicBezTo>
                    <a:pt x="98" y="112"/>
                    <a:pt x="98" y="111"/>
                    <a:pt x="98" y="111"/>
                  </a:cubicBezTo>
                  <a:close/>
                  <a:moveTo>
                    <a:pt x="127" y="104"/>
                  </a:moveTo>
                  <a:cubicBezTo>
                    <a:pt x="127" y="104"/>
                    <a:pt x="127" y="104"/>
                    <a:pt x="127" y="104"/>
                  </a:cubicBezTo>
                  <a:cubicBezTo>
                    <a:pt x="127" y="104"/>
                    <a:pt x="126" y="104"/>
                    <a:pt x="126" y="104"/>
                  </a:cubicBezTo>
                  <a:cubicBezTo>
                    <a:pt x="127" y="104"/>
                    <a:pt x="127" y="104"/>
                    <a:pt x="127" y="104"/>
                  </a:cubicBezTo>
                  <a:cubicBezTo>
                    <a:pt x="127" y="105"/>
                    <a:pt x="127" y="105"/>
                    <a:pt x="127" y="104"/>
                  </a:cubicBezTo>
                  <a:close/>
                  <a:moveTo>
                    <a:pt x="128" y="71"/>
                  </a:moveTo>
                  <a:cubicBezTo>
                    <a:pt x="128" y="71"/>
                    <a:pt x="128" y="71"/>
                    <a:pt x="128" y="71"/>
                  </a:cubicBezTo>
                  <a:cubicBezTo>
                    <a:pt x="128" y="71"/>
                    <a:pt x="128" y="71"/>
                    <a:pt x="128" y="72"/>
                  </a:cubicBezTo>
                  <a:cubicBezTo>
                    <a:pt x="129" y="72"/>
                    <a:pt x="129" y="72"/>
                    <a:pt x="129" y="72"/>
                  </a:cubicBezTo>
                  <a:cubicBezTo>
                    <a:pt x="129" y="72"/>
                    <a:pt x="129" y="72"/>
                    <a:pt x="128" y="71"/>
                  </a:cubicBezTo>
                  <a:close/>
                  <a:moveTo>
                    <a:pt x="111" y="69"/>
                  </a:moveTo>
                  <a:cubicBezTo>
                    <a:pt x="112" y="67"/>
                    <a:pt x="111" y="66"/>
                    <a:pt x="110" y="67"/>
                  </a:cubicBezTo>
                  <a:cubicBezTo>
                    <a:pt x="110" y="67"/>
                    <a:pt x="110" y="68"/>
                    <a:pt x="110" y="68"/>
                  </a:cubicBezTo>
                  <a:cubicBezTo>
                    <a:pt x="111" y="68"/>
                    <a:pt x="111" y="68"/>
                    <a:pt x="111" y="69"/>
                  </a:cubicBezTo>
                  <a:close/>
                  <a:moveTo>
                    <a:pt x="107" y="67"/>
                  </a:moveTo>
                  <a:cubicBezTo>
                    <a:pt x="107" y="68"/>
                    <a:pt x="108" y="68"/>
                    <a:pt x="108" y="67"/>
                  </a:cubicBezTo>
                  <a:cubicBezTo>
                    <a:pt x="109" y="67"/>
                    <a:pt x="109" y="66"/>
                    <a:pt x="109" y="66"/>
                  </a:cubicBezTo>
                  <a:cubicBezTo>
                    <a:pt x="108" y="65"/>
                    <a:pt x="108" y="66"/>
                    <a:pt x="108" y="66"/>
                  </a:cubicBezTo>
                  <a:cubicBezTo>
                    <a:pt x="108" y="66"/>
                    <a:pt x="107" y="66"/>
                    <a:pt x="107" y="66"/>
                  </a:cubicBezTo>
                  <a:lnTo>
                    <a:pt x="107" y="67"/>
                  </a:lnTo>
                  <a:close/>
                  <a:moveTo>
                    <a:pt x="125" y="53"/>
                  </a:moveTo>
                  <a:cubicBezTo>
                    <a:pt x="125" y="52"/>
                    <a:pt x="125" y="51"/>
                    <a:pt x="124" y="51"/>
                  </a:cubicBezTo>
                  <a:cubicBezTo>
                    <a:pt x="124" y="52"/>
                    <a:pt x="123" y="52"/>
                    <a:pt x="124" y="53"/>
                  </a:cubicBezTo>
                  <a:cubicBezTo>
                    <a:pt x="124" y="53"/>
                    <a:pt x="124" y="53"/>
                    <a:pt x="125" y="53"/>
                  </a:cubicBezTo>
                  <a:close/>
                  <a:moveTo>
                    <a:pt x="55" y="52"/>
                  </a:moveTo>
                  <a:cubicBezTo>
                    <a:pt x="55" y="52"/>
                    <a:pt x="55" y="52"/>
                    <a:pt x="55" y="52"/>
                  </a:cubicBezTo>
                  <a:cubicBezTo>
                    <a:pt x="55" y="51"/>
                    <a:pt x="54" y="51"/>
                    <a:pt x="54" y="52"/>
                  </a:cubicBezTo>
                  <a:cubicBezTo>
                    <a:pt x="54" y="52"/>
                    <a:pt x="54" y="52"/>
                    <a:pt x="54" y="53"/>
                  </a:cubicBezTo>
                  <a:cubicBezTo>
                    <a:pt x="55" y="53"/>
                    <a:pt x="55" y="53"/>
                    <a:pt x="55" y="52"/>
                  </a:cubicBezTo>
                  <a:close/>
                  <a:moveTo>
                    <a:pt x="46" y="46"/>
                  </a:moveTo>
                  <a:cubicBezTo>
                    <a:pt x="46" y="46"/>
                    <a:pt x="45" y="46"/>
                    <a:pt x="45" y="46"/>
                  </a:cubicBezTo>
                  <a:cubicBezTo>
                    <a:pt x="45" y="46"/>
                    <a:pt x="45" y="46"/>
                    <a:pt x="44" y="46"/>
                  </a:cubicBezTo>
                  <a:cubicBezTo>
                    <a:pt x="45" y="46"/>
                    <a:pt x="45" y="46"/>
                    <a:pt x="46" y="46"/>
                  </a:cubicBezTo>
                  <a:cubicBezTo>
                    <a:pt x="46" y="46"/>
                    <a:pt x="46" y="46"/>
                    <a:pt x="46" y="46"/>
                  </a:cubicBezTo>
                  <a:close/>
                  <a:moveTo>
                    <a:pt x="43" y="26"/>
                  </a:moveTo>
                  <a:lnTo>
                    <a:pt x="44" y="26"/>
                  </a:lnTo>
                  <a:lnTo>
                    <a:pt x="44" y="25"/>
                  </a:lnTo>
                  <a:lnTo>
                    <a:pt x="43" y="25"/>
                  </a:lnTo>
                  <a:lnTo>
                    <a:pt x="43" y="26"/>
                  </a:lnTo>
                  <a:close/>
                  <a:moveTo>
                    <a:pt x="37" y="25"/>
                  </a:moveTo>
                  <a:cubicBezTo>
                    <a:pt x="37" y="25"/>
                    <a:pt x="36" y="25"/>
                    <a:pt x="37" y="25"/>
                  </a:cubicBezTo>
                  <a:cubicBezTo>
                    <a:pt x="37" y="25"/>
                    <a:pt x="37" y="25"/>
                    <a:pt x="37" y="25"/>
                  </a:cubicBezTo>
                  <a:cubicBezTo>
                    <a:pt x="37" y="25"/>
                    <a:pt x="37" y="25"/>
                    <a:pt x="37" y="24"/>
                  </a:cubicBezTo>
                  <a:cubicBezTo>
                    <a:pt x="37" y="24"/>
                    <a:pt x="37" y="24"/>
                    <a:pt x="37" y="25"/>
                  </a:cubicBezTo>
                  <a:close/>
                  <a:moveTo>
                    <a:pt x="14" y="24"/>
                  </a:moveTo>
                  <a:cubicBezTo>
                    <a:pt x="14" y="24"/>
                    <a:pt x="14" y="24"/>
                    <a:pt x="13" y="24"/>
                  </a:cubicBezTo>
                  <a:cubicBezTo>
                    <a:pt x="13" y="24"/>
                    <a:pt x="13" y="24"/>
                    <a:pt x="13" y="25"/>
                  </a:cubicBezTo>
                  <a:cubicBezTo>
                    <a:pt x="13" y="25"/>
                    <a:pt x="13" y="25"/>
                    <a:pt x="14" y="25"/>
                  </a:cubicBezTo>
                  <a:cubicBezTo>
                    <a:pt x="14" y="24"/>
                    <a:pt x="14" y="24"/>
                    <a:pt x="14" y="24"/>
                  </a:cubicBezTo>
                  <a:close/>
                  <a:moveTo>
                    <a:pt x="34" y="24"/>
                  </a:moveTo>
                  <a:cubicBezTo>
                    <a:pt x="34" y="23"/>
                    <a:pt x="34" y="22"/>
                    <a:pt x="33" y="22"/>
                  </a:cubicBezTo>
                  <a:cubicBezTo>
                    <a:pt x="33" y="23"/>
                    <a:pt x="33" y="23"/>
                    <a:pt x="33" y="24"/>
                  </a:cubicBezTo>
                  <a:lnTo>
                    <a:pt x="34" y="24"/>
                  </a:lnTo>
                  <a:close/>
                  <a:moveTo>
                    <a:pt x="14" y="21"/>
                  </a:moveTo>
                  <a:cubicBezTo>
                    <a:pt x="14" y="21"/>
                    <a:pt x="14" y="21"/>
                    <a:pt x="13" y="21"/>
                  </a:cubicBezTo>
                  <a:cubicBezTo>
                    <a:pt x="13" y="21"/>
                    <a:pt x="13" y="21"/>
                    <a:pt x="13" y="22"/>
                  </a:cubicBezTo>
                  <a:cubicBezTo>
                    <a:pt x="13" y="22"/>
                    <a:pt x="13" y="22"/>
                    <a:pt x="14" y="21"/>
                  </a:cubicBezTo>
                  <a:cubicBezTo>
                    <a:pt x="14" y="21"/>
                    <a:pt x="14" y="21"/>
                    <a:pt x="14" y="21"/>
                  </a:cubicBezTo>
                  <a:close/>
                  <a:moveTo>
                    <a:pt x="20" y="22"/>
                  </a:moveTo>
                  <a:lnTo>
                    <a:pt x="20" y="21"/>
                  </a:lnTo>
                  <a:lnTo>
                    <a:pt x="19" y="21"/>
                  </a:lnTo>
                  <a:cubicBezTo>
                    <a:pt x="19" y="21"/>
                    <a:pt x="19" y="21"/>
                    <a:pt x="19" y="21"/>
                  </a:cubicBezTo>
                  <a:cubicBezTo>
                    <a:pt x="18" y="21"/>
                    <a:pt x="18" y="22"/>
                    <a:pt x="18" y="22"/>
                  </a:cubicBezTo>
                  <a:lnTo>
                    <a:pt x="20" y="22"/>
                  </a:lnTo>
                  <a:close/>
                  <a:moveTo>
                    <a:pt x="58" y="21"/>
                  </a:moveTo>
                  <a:cubicBezTo>
                    <a:pt x="58" y="21"/>
                    <a:pt x="58" y="20"/>
                    <a:pt x="58" y="20"/>
                  </a:cubicBezTo>
                  <a:cubicBezTo>
                    <a:pt x="57" y="19"/>
                    <a:pt x="57" y="19"/>
                    <a:pt x="56" y="19"/>
                  </a:cubicBezTo>
                  <a:cubicBezTo>
                    <a:pt x="56" y="19"/>
                    <a:pt x="56" y="20"/>
                    <a:pt x="56" y="20"/>
                  </a:cubicBezTo>
                  <a:cubicBezTo>
                    <a:pt x="57" y="21"/>
                    <a:pt x="57" y="21"/>
                    <a:pt x="58" y="21"/>
                  </a:cubicBezTo>
                  <a:close/>
                  <a:moveTo>
                    <a:pt x="107" y="18"/>
                  </a:moveTo>
                  <a:cubicBezTo>
                    <a:pt x="107" y="18"/>
                    <a:pt x="107" y="18"/>
                    <a:pt x="107" y="18"/>
                  </a:cubicBezTo>
                  <a:cubicBezTo>
                    <a:pt x="106" y="18"/>
                    <a:pt x="106" y="18"/>
                    <a:pt x="106" y="18"/>
                  </a:cubicBezTo>
                  <a:cubicBezTo>
                    <a:pt x="106" y="19"/>
                    <a:pt x="106" y="19"/>
                    <a:pt x="106" y="19"/>
                  </a:cubicBezTo>
                  <a:cubicBezTo>
                    <a:pt x="107" y="19"/>
                    <a:pt x="107" y="19"/>
                    <a:pt x="107" y="18"/>
                  </a:cubicBezTo>
                  <a:close/>
                  <a:moveTo>
                    <a:pt x="53" y="20"/>
                  </a:moveTo>
                  <a:cubicBezTo>
                    <a:pt x="54" y="20"/>
                    <a:pt x="54" y="20"/>
                    <a:pt x="54" y="20"/>
                  </a:cubicBezTo>
                  <a:cubicBezTo>
                    <a:pt x="55" y="19"/>
                    <a:pt x="55" y="19"/>
                    <a:pt x="55" y="18"/>
                  </a:cubicBezTo>
                  <a:cubicBezTo>
                    <a:pt x="55" y="18"/>
                    <a:pt x="54" y="18"/>
                    <a:pt x="54" y="18"/>
                  </a:cubicBezTo>
                  <a:cubicBezTo>
                    <a:pt x="53" y="19"/>
                    <a:pt x="53" y="19"/>
                    <a:pt x="53" y="20"/>
                  </a:cubicBezTo>
                  <a:close/>
                  <a:moveTo>
                    <a:pt x="101" y="17"/>
                  </a:moveTo>
                  <a:cubicBezTo>
                    <a:pt x="101" y="17"/>
                    <a:pt x="100" y="17"/>
                    <a:pt x="100" y="17"/>
                  </a:cubicBezTo>
                  <a:cubicBezTo>
                    <a:pt x="100" y="18"/>
                    <a:pt x="100" y="18"/>
                    <a:pt x="100" y="18"/>
                  </a:cubicBezTo>
                  <a:cubicBezTo>
                    <a:pt x="100" y="18"/>
                    <a:pt x="100" y="18"/>
                    <a:pt x="101" y="18"/>
                  </a:cubicBezTo>
                  <a:cubicBezTo>
                    <a:pt x="101" y="18"/>
                    <a:pt x="101" y="18"/>
                    <a:pt x="101" y="17"/>
                  </a:cubicBezTo>
                  <a:close/>
                  <a:moveTo>
                    <a:pt x="104" y="17"/>
                  </a:moveTo>
                  <a:cubicBezTo>
                    <a:pt x="104" y="17"/>
                    <a:pt x="104" y="17"/>
                    <a:pt x="104" y="17"/>
                  </a:cubicBezTo>
                  <a:cubicBezTo>
                    <a:pt x="103" y="17"/>
                    <a:pt x="103" y="17"/>
                    <a:pt x="103" y="17"/>
                  </a:cubicBezTo>
                  <a:cubicBezTo>
                    <a:pt x="103" y="17"/>
                    <a:pt x="103" y="17"/>
                    <a:pt x="104" y="17"/>
                  </a:cubicBezTo>
                  <a:cubicBezTo>
                    <a:pt x="104" y="17"/>
                    <a:pt x="104" y="17"/>
                    <a:pt x="104" y="17"/>
                  </a:cubicBezTo>
                  <a:close/>
                  <a:moveTo>
                    <a:pt x="76" y="16"/>
                  </a:moveTo>
                  <a:cubicBezTo>
                    <a:pt x="76" y="17"/>
                    <a:pt x="76" y="17"/>
                    <a:pt x="76" y="17"/>
                  </a:cubicBezTo>
                  <a:cubicBezTo>
                    <a:pt x="76" y="17"/>
                    <a:pt x="77" y="17"/>
                    <a:pt x="77" y="17"/>
                  </a:cubicBezTo>
                  <a:cubicBezTo>
                    <a:pt x="77" y="17"/>
                    <a:pt x="77" y="17"/>
                    <a:pt x="77" y="17"/>
                  </a:cubicBezTo>
                  <a:cubicBezTo>
                    <a:pt x="77" y="16"/>
                    <a:pt x="77" y="16"/>
                    <a:pt x="76" y="16"/>
                  </a:cubicBezTo>
                  <a:close/>
                  <a:moveTo>
                    <a:pt x="37" y="18"/>
                  </a:moveTo>
                  <a:cubicBezTo>
                    <a:pt x="38" y="18"/>
                    <a:pt x="38" y="18"/>
                    <a:pt x="39" y="18"/>
                  </a:cubicBezTo>
                  <a:cubicBezTo>
                    <a:pt x="40" y="18"/>
                    <a:pt x="40" y="18"/>
                    <a:pt x="40" y="18"/>
                  </a:cubicBezTo>
                  <a:lnTo>
                    <a:pt x="40" y="17"/>
                  </a:lnTo>
                  <a:cubicBezTo>
                    <a:pt x="41" y="17"/>
                    <a:pt x="41" y="17"/>
                    <a:pt x="41" y="17"/>
                  </a:cubicBezTo>
                  <a:cubicBezTo>
                    <a:pt x="40" y="17"/>
                    <a:pt x="40" y="17"/>
                    <a:pt x="40" y="17"/>
                  </a:cubicBezTo>
                  <a:cubicBezTo>
                    <a:pt x="40" y="17"/>
                    <a:pt x="40" y="17"/>
                    <a:pt x="40" y="17"/>
                  </a:cubicBezTo>
                  <a:cubicBezTo>
                    <a:pt x="40" y="16"/>
                    <a:pt x="39" y="16"/>
                    <a:pt x="39" y="16"/>
                  </a:cubicBezTo>
                  <a:cubicBezTo>
                    <a:pt x="39" y="16"/>
                    <a:pt x="39" y="16"/>
                    <a:pt x="39" y="16"/>
                  </a:cubicBezTo>
                  <a:cubicBezTo>
                    <a:pt x="38" y="16"/>
                    <a:pt x="38" y="17"/>
                    <a:pt x="38" y="17"/>
                  </a:cubicBezTo>
                  <a:cubicBezTo>
                    <a:pt x="38" y="17"/>
                    <a:pt x="37" y="18"/>
                    <a:pt x="37" y="18"/>
                  </a:cubicBezTo>
                  <a:close/>
                  <a:moveTo>
                    <a:pt x="102" y="15"/>
                  </a:moveTo>
                  <a:cubicBezTo>
                    <a:pt x="102" y="15"/>
                    <a:pt x="101" y="15"/>
                    <a:pt x="101" y="16"/>
                  </a:cubicBezTo>
                  <a:cubicBezTo>
                    <a:pt x="101" y="16"/>
                    <a:pt x="101" y="16"/>
                    <a:pt x="101" y="16"/>
                  </a:cubicBezTo>
                  <a:cubicBezTo>
                    <a:pt x="101" y="16"/>
                    <a:pt x="101" y="16"/>
                    <a:pt x="102" y="16"/>
                  </a:cubicBezTo>
                  <a:cubicBezTo>
                    <a:pt x="102" y="16"/>
                    <a:pt x="102" y="16"/>
                    <a:pt x="102" y="15"/>
                  </a:cubicBezTo>
                  <a:close/>
                  <a:moveTo>
                    <a:pt x="17" y="18"/>
                  </a:moveTo>
                  <a:cubicBezTo>
                    <a:pt x="18" y="18"/>
                    <a:pt x="19" y="18"/>
                    <a:pt x="19" y="17"/>
                  </a:cubicBezTo>
                  <a:cubicBezTo>
                    <a:pt x="20" y="16"/>
                    <a:pt x="20" y="16"/>
                    <a:pt x="19" y="15"/>
                  </a:cubicBezTo>
                  <a:cubicBezTo>
                    <a:pt x="19" y="16"/>
                    <a:pt x="19" y="16"/>
                    <a:pt x="19" y="16"/>
                  </a:cubicBezTo>
                  <a:cubicBezTo>
                    <a:pt x="18" y="16"/>
                    <a:pt x="18" y="17"/>
                    <a:pt x="18" y="17"/>
                  </a:cubicBezTo>
                  <a:cubicBezTo>
                    <a:pt x="18" y="17"/>
                    <a:pt x="17" y="17"/>
                    <a:pt x="17" y="17"/>
                  </a:cubicBezTo>
                  <a:cubicBezTo>
                    <a:pt x="17" y="17"/>
                    <a:pt x="17" y="17"/>
                    <a:pt x="17" y="18"/>
                  </a:cubicBezTo>
                  <a:close/>
                  <a:moveTo>
                    <a:pt x="41" y="16"/>
                  </a:moveTo>
                  <a:cubicBezTo>
                    <a:pt x="41" y="17"/>
                    <a:pt x="42" y="17"/>
                    <a:pt x="42" y="16"/>
                  </a:cubicBezTo>
                  <a:cubicBezTo>
                    <a:pt x="42" y="16"/>
                    <a:pt x="42" y="16"/>
                    <a:pt x="42" y="16"/>
                  </a:cubicBezTo>
                  <a:cubicBezTo>
                    <a:pt x="42" y="15"/>
                    <a:pt x="42" y="15"/>
                    <a:pt x="42" y="15"/>
                  </a:cubicBezTo>
                  <a:cubicBezTo>
                    <a:pt x="42" y="15"/>
                    <a:pt x="41" y="15"/>
                    <a:pt x="41" y="15"/>
                  </a:cubicBezTo>
                  <a:lnTo>
                    <a:pt x="41" y="16"/>
                  </a:lnTo>
                  <a:close/>
                  <a:moveTo>
                    <a:pt x="104" y="14"/>
                  </a:moveTo>
                  <a:cubicBezTo>
                    <a:pt x="104" y="14"/>
                    <a:pt x="104" y="14"/>
                    <a:pt x="104" y="14"/>
                  </a:cubicBezTo>
                  <a:cubicBezTo>
                    <a:pt x="104" y="14"/>
                    <a:pt x="103" y="14"/>
                    <a:pt x="104" y="14"/>
                  </a:cubicBezTo>
                  <a:cubicBezTo>
                    <a:pt x="104" y="14"/>
                    <a:pt x="104" y="14"/>
                    <a:pt x="104" y="14"/>
                  </a:cubicBezTo>
                  <a:cubicBezTo>
                    <a:pt x="104" y="14"/>
                    <a:pt x="104" y="14"/>
                    <a:pt x="104" y="14"/>
                  </a:cubicBezTo>
                  <a:close/>
                  <a:moveTo>
                    <a:pt x="54" y="14"/>
                  </a:moveTo>
                  <a:cubicBezTo>
                    <a:pt x="54" y="14"/>
                    <a:pt x="53" y="14"/>
                    <a:pt x="53" y="14"/>
                  </a:cubicBezTo>
                  <a:cubicBezTo>
                    <a:pt x="53" y="14"/>
                    <a:pt x="53" y="14"/>
                    <a:pt x="53" y="14"/>
                  </a:cubicBezTo>
                  <a:cubicBezTo>
                    <a:pt x="53" y="14"/>
                    <a:pt x="53" y="15"/>
                    <a:pt x="54" y="15"/>
                  </a:cubicBezTo>
                  <a:cubicBezTo>
                    <a:pt x="54" y="15"/>
                    <a:pt x="54" y="15"/>
                    <a:pt x="54" y="14"/>
                  </a:cubicBezTo>
                  <a:close/>
                  <a:moveTo>
                    <a:pt x="43" y="15"/>
                  </a:moveTo>
                  <a:cubicBezTo>
                    <a:pt x="43" y="15"/>
                    <a:pt x="43" y="15"/>
                    <a:pt x="44" y="15"/>
                  </a:cubicBezTo>
                  <a:cubicBezTo>
                    <a:pt x="44" y="15"/>
                    <a:pt x="44" y="14"/>
                    <a:pt x="44" y="14"/>
                  </a:cubicBezTo>
                  <a:lnTo>
                    <a:pt x="43" y="14"/>
                  </a:lnTo>
                  <a:cubicBezTo>
                    <a:pt x="43" y="14"/>
                    <a:pt x="43" y="14"/>
                    <a:pt x="43" y="14"/>
                  </a:cubicBezTo>
                  <a:cubicBezTo>
                    <a:pt x="43" y="15"/>
                    <a:pt x="43" y="15"/>
                    <a:pt x="43" y="15"/>
                  </a:cubicBezTo>
                  <a:close/>
                  <a:moveTo>
                    <a:pt x="40" y="14"/>
                  </a:moveTo>
                  <a:cubicBezTo>
                    <a:pt x="40" y="14"/>
                    <a:pt x="40" y="14"/>
                    <a:pt x="40" y="14"/>
                  </a:cubicBezTo>
                  <a:cubicBezTo>
                    <a:pt x="40" y="14"/>
                    <a:pt x="40" y="14"/>
                    <a:pt x="40" y="14"/>
                  </a:cubicBezTo>
                  <a:cubicBezTo>
                    <a:pt x="40" y="14"/>
                    <a:pt x="40" y="14"/>
                    <a:pt x="40" y="14"/>
                  </a:cubicBezTo>
                  <a:cubicBezTo>
                    <a:pt x="41" y="14"/>
                    <a:pt x="41" y="14"/>
                    <a:pt x="40" y="14"/>
                  </a:cubicBezTo>
                  <a:close/>
                  <a:moveTo>
                    <a:pt x="102" y="14"/>
                  </a:moveTo>
                  <a:cubicBezTo>
                    <a:pt x="102" y="14"/>
                    <a:pt x="102" y="14"/>
                    <a:pt x="102" y="15"/>
                  </a:cubicBezTo>
                  <a:cubicBezTo>
                    <a:pt x="102" y="15"/>
                    <a:pt x="102" y="15"/>
                    <a:pt x="103" y="15"/>
                  </a:cubicBezTo>
                  <a:cubicBezTo>
                    <a:pt x="103" y="14"/>
                    <a:pt x="103" y="14"/>
                    <a:pt x="103" y="14"/>
                  </a:cubicBezTo>
                  <a:cubicBezTo>
                    <a:pt x="102" y="13"/>
                    <a:pt x="102" y="13"/>
                    <a:pt x="102" y="13"/>
                  </a:cubicBezTo>
                  <a:lnTo>
                    <a:pt x="102" y="14"/>
                  </a:lnTo>
                  <a:close/>
                  <a:moveTo>
                    <a:pt x="88" y="13"/>
                  </a:moveTo>
                  <a:cubicBezTo>
                    <a:pt x="87" y="14"/>
                    <a:pt x="87" y="14"/>
                    <a:pt x="87" y="14"/>
                  </a:cubicBezTo>
                  <a:cubicBezTo>
                    <a:pt x="88" y="15"/>
                    <a:pt x="88" y="15"/>
                    <a:pt x="88" y="16"/>
                  </a:cubicBezTo>
                  <a:cubicBezTo>
                    <a:pt x="89" y="16"/>
                    <a:pt x="89" y="16"/>
                    <a:pt x="90" y="15"/>
                  </a:cubicBezTo>
                  <a:cubicBezTo>
                    <a:pt x="90" y="15"/>
                    <a:pt x="91" y="15"/>
                    <a:pt x="92" y="15"/>
                  </a:cubicBezTo>
                  <a:cubicBezTo>
                    <a:pt x="92" y="14"/>
                    <a:pt x="92" y="13"/>
                    <a:pt x="91" y="13"/>
                  </a:cubicBezTo>
                  <a:cubicBezTo>
                    <a:pt x="91" y="13"/>
                    <a:pt x="91" y="14"/>
                    <a:pt x="90" y="14"/>
                  </a:cubicBezTo>
                  <a:cubicBezTo>
                    <a:pt x="90" y="14"/>
                    <a:pt x="90" y="14"/>
                    <a:pt x="90" y="14"/>
                  </a:cubicBezTo>
                  <a:cubicBezTo>
                    <a:pt x="90" y="14"/>
                    <a:pt x="89" y="14"/>
                    <a:pt x="89" y="14"/>
                  </a:cubicBezTo>
                  <a:cubicBezTo>
                    <a:pt x="89" y="13"/>
                    <a:pt x="88" y="13"/>
                    <a:pt x="88" y="13"/>
                  </a:cubicBezTo>
                  <a:close/>
                  <a:moveTo>
                    <a:pt x="31" y="14"/>
                  </a:moveTo>
                  <a:lnTo>
                    <a:pt x="33" y="14"/>
                  </a:lnTo>
                  <a:lnTo>
                    <a:pt x="32" y="13"/>
                  </a:lnTo>
                  <a:lnTo>
                    <a:pt x="31" y="13"/>
                  </a:lnTo>
                  <a:lnTo>
                    <a:pt x="31" y="14"/>
                  </a:lnTo>
                  <a:close/>
                  <a:moveTo>
                    <a:pt x="94" y="14"/>
                  </a:moveTo>
                  <a:cubicBezTo>
                    <a:pt x="95" y="15"/>
                    <a:pt x="95" y="15"/>
                    <a:pt x="96" y="15"/>
                  </a:cubicBezTo>
                  <a:cubicBezTo>
                    <a:pt x="96" y="15"/>
                    <a:pt x="97" y="15"/>
                    <a:pt x="97" y="14"/>
                  </a:cubicBezTo>
                  <a:cubicBezTo>
                    <a:pt x="97" y="14"/>
                    <a:pt x="97" y="13"/>
                    <a:pt x="97" y="13"/>
                  </a:cubicBezTo>
                  <a:cubicBezTo>
                    <a:pt x="97" y="13"/>
                    <a:pt x="97" y="12"/>
                    <a:pt x="96" y="12"/>
                  </a:cubicBezTo>
                  <a:cubicBezTo>
                    <a:pt x="96" y="13"/>
                    <a:pt x="96" y="13"/>
                    <a:pt x="95" y="13"/>
                  </a:cubicBezTo>
                  <a:cubicBezTo>
                    <a:pt x="95" y="13"/>
                    <a:pt x="94" y="14"/>
                    <a:pt x="94" y="14"/>
                  </a:cubicBezTo>
                  <a:close/>
                  <a:moveTo>
                    <a:pt x="81" y="15"/>
                  </a:moveTo>
                  <a:cubicBezTo>
                    <a:pt x="81" y="15"/>
                    <a:pt x="80" y="15"/>
                    <a:pt x="80" y="15"/>
                  </a:cubicBezTo>
                  <a:cubicBezTo>
                    <a:pt x="80" y="15"/>
                    <a:pt x="79" y="15"/>
                    <a:pt x="80" y="16"/>
                  </a:cubicBezTo>
                  <a:cubicBezTo>
                    <a:pt x="81" y="16"/>
                    <a:pt x="81" y="16"/>
                    <a:pt x="82" y="16"/>
                  </a:cubicBezTo>
                  <a:cubicBezTo>
                    <a:pt x="82" y="16"/>
                    <a:pt x="83" y="16"/>
                    <a:pt x="84" y="16"/>
                  </a:cubicBezTo>
                  <a:cubicBezTo>
                    <a:pt x="84" y="17"/>
                    <a:pt x="84" y="17"/>
                    <a:pt x="84" y="17"/>
                  </a:cubicBezTo>
                  <a:cubicBezTo>
                    <a:pt x="85" y="17"/>
                    <a:pt x="86" y="17"/>
                    <a:pt x="86" y="17"/>
                  </a:cubicBezTo>
                  <a:cubicBezTo>
                    <a:pt x="86" y="17"/>
                    <a:pt x="86" y="16"/>
                    <a:pt x="86" y="16"/>
                  </a:cubicBezTo>
                  <a:cubicBezTo>
                    <a:pt x="86" y="16"/>
                    <a:pt x="86" y="16"/>
                    <a:pt x="86" y="15"/>
                  </a:cubicBezTo>
                  <a:cubicBezTo>
                    <a:pt x="86" y="14"/>
                    <a:pt x="86" y="14"/>
                    <a:pt x="86" y="14"/>
                  </a:cubicBezTo>
                  <a:cubicBezTo>
                    <a:pt x="85" y="14"/>
                    <a:pt x="85" y="14"/>
                    <a:pt x="85" y="14"/>
                  </a:cubicBezTo>
                  <a:cubicBezTo>
                    <a:pt x="85" y="15"/>
                    <a:pt x="85" y="15"/>
                    <a:pt x="84" y="15"/>
                  </a:cubicBezTo>
                  <a:cubicBezTo>
                    <a:pt x="84" y="15"/>
                    <a:pt x="84" y="15"/>
                    <a:pt x="84" y="14"/>
                  </a:cubicBezTo>
                  <a:cubicBezTo>
                    <a:pt x="84" y="13"/>
                    <a:pt x="84" y="12"/>
                    <a:pt x="83" y="12"/>
                  </a:cubicBezTo>
                  <a:cubicBezTo>
                    <a:pt x="83" y="13"/>
                    <a:pt x="83" y="13"/>
                    <a:pt x="82" y="14"/>
                  </a:cubicBezTo>
                  <a:cubicBezTo>
                    <a:pt x="82" y="14"/>
                    <a:pt x="81" y="14"/>
                    <a:pt x="81" y="15"/>
                  </a:cubicBezTo>
                  <a:close/>
                  <a:moveTo>
                    <a:pt x="94" y="12"/>
                  </a:moveTo>
                  <a:cubicBezTo>
                    <a:pt x="93" y="12"/>
                    <a:pt x="93" y="12"/>
                    <a:pt x="93" y="13"/>
                  </a:cubicBezTo>
                  <a:cubicBezTo>
                    <a:pt x="93" y="13"/>
                    <a:pt x="93" y="13"/>
                    <a:pt x="94" y="13"/>
                  </a:cubicBezTo>
                  <a:cubicBezTo>
                    <a:pt x="94" y="13"/>
                    <a:pt x="94" y="13"/>
                    <a:pt x="94" y="13"/>
                  </a:cubicBezTo>
                  <a:cubicBezTo>
                    <a:pt x="94" y="12"/>
                    <a:pt x="94" y="12"/>
                    <a:pt x="94" y="12"/>
                  </a:cubicBezTo>
                  <a:close/>
                  <a:moveTo>
                    <a:pt x="36" y="15"/>
                  </a:moveTo>
                  <a:cubicBezTo>
                    <a:pt x="36" y="15"/>
                    <a:pt x="36" y="14"/>
                    <a:pt x="37" y="14"/>
                  </a:cubicBezTo>
                  <a:cubicBezTo>
                    <a:pt x="37" y="14"/>
                    <a:pt x="37" y="14"/>
                    <a:pt x="37" y="14"/>
                  </a:cubicBezTo>
                  <a:cubicBezTo>
                    <a:pt x="38" y="14"/>
                    <a:pt x="38" y="14"/>
                    <a:pt x="38" y="14"/>
                  </a:cubicBezTo>
                  <a:cubicBezTo>
                    <a:pt x="38" y="13"/>
                    <a:pt x="39" y="13"/>
                    <a:pt x="39" y="13"/>
                  </a:cubicBezTo>
                  <a:cubicBezTo>
                    <a:pt x="38" y="13"/>
                    <a:pt x="37" y="13"/>
                    <a:pt x="37" y="12"/>
                  </a:cubicBezTo>
                  <a:cubicBezTo>
                    <a:pt x="36" y="12"/>
                    <a:pt x="36" y="12"/>
                    <a:pt x="35" y="13"/>
                  </a:cubicBezTo>
                  <a:cubicBezTo>
                    <a:pt x="35" y="12"/>
                    <a:pt x="35" y="12"/>
                    <a:pt x="35" y="12"/>
                  </a:cubicBezTo>
                  <a:cubicBezTo>
                    <a:pt x="34" y="12"/>
                    <a:pt x="34" y="12"/>
                    <a:pt x="34" y="12"/>
                  </a:cubicBezTo>
                  <a:cubicBezTo>
                    <a:pt x="34" y="12"/>
                    <a:pt x="34" y="13"/>
                    <a:pt x="35" y="14"/>
                  </a:cubicBezTo>
                  <a:cubicBezTo>
                    <a:pt x="35" y="14"/>
                    <a:pt x="35" y="15"/>
                    <a:pt x="36" y="15"/>
                  </a:cubicBezTo>
                  <a:close/>
                  <a:moveTo>
                    <a:pt x="89" y="11"/>
                  </a:moveTo>
                  <a:cubicBezTo>
                    <a:pt x="89" y="11"/>
                    <a:pt x="89" y="11"/>
                    <a:pt x="88" y="11"/>
                  </a:cubicBezTo>
                  <a:cubicBezTo>
                    <a:pt x="88" y="11"/>
                    <a:pt x="88" y="11"/>
                    <a:pt x="88" y="12"/>
                  </a:cubicBezTo>
                  <a:cubicBezTo>
                    <a:pt x="88" y="12"/>
                    <a:pt x="89" y="12"/>
                    <a:pt x="89" y="12"/>
                  </a:cubicBezTo>
                  <a:cubicBezTo>
                    <a:pt x="89" y="11"/>
                    <a:pt x="89" y="11"/>
                    <a:pt x="89" y="11"/>
                  </a:cubicBezTo>
                  <a:close/>
                  <a:moveTo>
                    <a:pt x="41" y="11"/>
                  </a:moveTo>
                  <a:cubicBezTo>
                    <a:pt x="41" y="11"/>
                    <a:pt x="41" y="11"/>
                    <a:pt x="40" y="11"/>
                  </a:cubicBezTo>
                  <a:cubicBezTo>
                    <a:pt x="40" y="11"/>
                    <a:pt x="40" y="12"/>
                    <a:pt x="40" y="12"/>
                  </a:cubicBezTo>
                  <a:cubicBezTo>
                    <a:pt x="40" y="12"/>
                    <a:pt x="40" y="12"/>
                    <a:pt x="41" y="12"/>
                  </a:cubicBezTo>
                  <a:cubicBezTo>
                    <a:pt x="41" y="12"/>
                    <a:pt x="41" y="11"/>
                    <a:pt x="41" y="11"/>
                  </a:cubicBezTo>
                  <a:close/>
                  <a:moveTo>
                    <a:pt x="58" y="13"/>
                  </a:moveTo>
                  <a:cubicBezTo>
                    <a:pt x="59" y="13"/>
                    <a:pt x="59" y="13"/>
                    <a:pt x="59" y="13"/>
                  </a:cubicBezTo>
                  <a:cubicBezTo>
                    <a:pt x="59" y="13"/>
                    <a:pt x="60" y="12"/>
                    <a:pt x="60" y="12"/>
                  </a:cubicBezTo>
                  <a:cubicBezTo>
                    <a:pt x="60" y="12"/>
                    <a:pt x="60" y="12"/>
                    <a:pt x="60" y="13"/>
                  </a:cubicBezTo>
                  <a:cubicBezTo>
                    <a:pt x="60" y="13"/>
                    <a:pt x="61" y="13"/>
                    <a:pt x="61" y="13"/>
                  </a:cubicBezTo>
                  <a:cubicBezTo>
                    <a:pt x="61" y="11"/>
                    <a:pt x="60" y="11"/>
                    <a:pt x="59" y="11"/>
                  </a:cubicBezTo>
                  <a:cubicBezTo>
                    <a:pt x="59" y="12"/>
                    <a:pt x="59" y="12"/>
                    <a:pt x="59" y="12"/>
                  </a:cubicBezTo>
                  <a:cubicBezTo>
                    <a:pt x="59" y="13"/>
                    <a:pt x="58" y="13"/>
                    <a:pt x="58" y="13"/>
                  </a:cubicBezTo>
                  <a:close/>
                  <a:moveTo>
                    <a:pt x="56" y="11"/>
                  </a:moveTo>
                  <a:cubicBezTo>
                    <a:pt x="56" y="13"/>
                    <a:pt x="57" y="13"/>
                    <a:pt x="58" y="13"/>
                  </a:cubicBezTo>
                  <a:cubicBezTo>
                    <a:pt x="58" y="12"/>
                    <a:pt x="58" y="12"/>
                    <a:pt x="58" y="12"/>
                  </a:cubicBezTo>
                  <a:cubicBezTo>
                    <a:pt x="58" y="11"/>
                    <a:pt x="58" y="11"/>
                    <a:pt x="58" y="10"/>
                  </a:cubicBezTo>
                  <a:cubicBezTo>
                    <a:pt x="58" y="10"/>
                    <a:pt x="58" y="10"/>
                    <a:pt x="57" y="11"/>
                  </a:cubicBezTo>
                  <a:cubicBezTo>
                    <a:pt x="57" y="11"/>
                    <a:pt x="57" y="11"/>
                    <a:pt x="56" y="11"/>
                  </a:cubicBezTo>
                  <a:close/>
                  <a:moveTo>
                    <a:pt x="55" y="11"/>
                  </a:moveTo>
                  <a:cubicBezTo>
                    <a:pt x="55" y="11"/>
                    <a:pt x="55" y="11"/>
                    <a:pt x="55" y="11"/>
                  </a:cubicBezTo>
                  <a:cubicBezTo>
                    <a:pt x="55" y="11"/>
                    <a:pt x="55" y="11"/>
                    <a:pt x="56" y="11"/>
                  </a:cubicBezTo>
                  <a:cubicBezTo>
                    <a:pt x="56" y="11"/>
                    <a:pt x="56" y="11"/>
                    <a:pt x="56" y="10"/>
                  </a:cubicBezTo>
                  <a:cubicBezTo>
                    <a:pt x="56" y="10"/>
                    <a:pt x="56" y="10"/>
                    <a:pt x="55" y="11"/>
                  </a:cubicBezTo>
                  <a:close/>
                  <a:moveTo>
                    <a:pt x="51" y="8"/>
                  </a:moveTo>
                  <a:cubicBezTo>
                    <a:pt x="51" y="8"/>
                    <a:pt x="50" y="8"/>
                    <a:pt x="50" y="8"/>
                  </a:cubicBezTo>
                  <a:cubicBezTo>
                    <a:pt x="50" y="8"/>
                    <a:pt x="50" y="9"/>
                    <a:pt x="50" y="9"/>
                  </a:cubicBezTo>
                  <a:cubicBezTo>
                    <a:pt x="50" y="9"/>
                    <a:pt x="50" y="9"/>
                    <a:pt x="51" y="9"/>
                  </a:cubicBezTo>
                  <a:cubicBezTo>
                    <a:pt x="51" y="8"/>
                    <a:pt x="51" y="8"/>
                    <a:pt x="51" y="8"/>
                  </a:cubicBezTo>
                  <a:close/>
                  <a:moveTo>
                    <a:pt x="89" y="8"/>
                  </a:moveTo>
                  <a:lnTo>
                    <a:pt x="90" y="8"/>
                  </a:lnTo>
                  <a:lnTo>
                    <a:pt x="90" y="7"/>
                  </a:lnTo>
                  <a:lnTo>
                    <a:pt x="89" y="7"/>
                  </a:lnTo>
                  <a:lnTo>
                    <a:pt x="89" y="8"/>
                  </a:lnTo>
                  <a:close/>
                  <a:moveTo>
                    <a:pt x="36" y="7"/>
                  </a:moveTo>
                  <a:cubicBezTo>
                    <a:pt x="36" y="7"/>
                    <a:pt x="36" y="6"/>
                    <a:pt x="36" y="7"/>
                  </a:cubicBezTo>
                  <a:cubicBezTo>
                    <a:pt x="36" y="7"/>
                    <a:pt x="36" y="7"/>
                    <a:pt x="36" y="7"/>
                  </a:cubicBezTo>
                  <a:cubicBezTo>
                    <a:pt x="36" y="7"/>
                    <a:pt x="36" y="7"/>
                    <a:pt x="36" y="7"/>
                  </a:cubicBezTo>
                  <a:cubicBezTo>
                    <a:pt x="37" y="7"/>
                    <a:pt x="37" y="7"/>
                    <a:pt x="36" y="7"/>
                  </a:cubicBezTo>
                  <a:close/>
                  <a:moveTo>
                    <a:pt x="53" y="8"/>
                  </a:moveTo>
                  <a:lnTo>
                    <a:pt x="54" y="8"/>
                  </a:lnTo>
                  <a:cubicBezTo>
                    <a:pt x="54" y="7"/>
                    <a:pt x="54" y="6"/>
                    <a:pt x="53" y="6"/>
                  </a:cubicBezTo>
                  <a:lnTo>
                    <a:pt x="53" y="8"/>
                  </a:lnTo>
                  <a:close/>
                  <a:moveTo>
                    <a:pt x="33" y="6"/>
                  </a:moveTo>
                  <a:cubicBezTo>
                    <a:pt x="33" y="6"/>
                    <a:pt x="32" y="6"/>
                    <a:pt x="32" y="6"/>
                  </a:cubicBezTo>
                  <a:cubicBezTo>
                    <a:pt x="32" y="6"/>
                    <a:pt x="32" y="6"/>
                    <a:pt x="32" y="6"/>
                  </a:cubicBezTo>
                  <a:cubicBezTo>
                    <a:pt x="32" y="6"/>
                    <a:pt x="33" y="6"/>
                    <a:pt x="33" y="6"/>
                  </a:cubicBezTo>
                  <a:cubicBezTo>
                    <a:pt x="33" y="6"/>
                    <a:pt x="33" y="6"/>
                    <a:pt x="33" y="6"/>
                  </a:cubicBezTo>
                  <a:close/>
                  <a:moveTo>
                    <a:pt x="38" y="7"/>
                  </a:moveTo>
                  <a:cubicBezTo>
                    <a:pt x="39" y="7"/>
                    <a:pt x="39" y="7"/>
                    <a:pt x="39" y="6"/>
                  </a:cubicBezTo>
                  <a:cubicBezTo>
                    <a:pt x="39" y="6"/>
                    <a:pt x="39" y="5"/>
                    <a:pt x="39" y="5"/>
                  </a:cubicBezTo>
                  <a:cubicBezTo>
                    <a:pt x="38" y="5"/>
                    <a:pt x="38" y="5"/>
                    <a:pt x="38" y="7"/>
                  </a:cubicBezTo>
                  <a:close/>
                  <a:moveTo>
                    <a:pt x="93" y="4"/>
                  </a:moveTo>
                  <a:cubicBezTo>
                    <a:pt x="93" y="4"/>
                    <a:pt x="93" y="4"/>
                    <a:pt x="93" y="4"/>
                  </a:cubicBezTo>
                  <a:cubicBezTo>
                    <a:pt x="93" y="4"/>
                    <a:pt x="93" y="4"/>
                    <a:pt x="93" y="5"/>
                  </a:cubicBezTo>
                  <a:cubicBezTo>
                    <a:pt x="93" y="5"/>
                    <a:pt x="93" y="5"/>
                    <a:pt x="93" y="5"/>
                  </a:cubicBezTo>
                  <a:cubicBezTo>
                    <a:pt x="94" y="4"/>
                    <a:pt x="94" y="4"/>
                    <a:pt x="93" y="4"/>
                  </a:cubicBezTo>
                  <a:close/>
                  <a:moveTo>
                    <a:pt x="103" y="203"/>
                  </a:moveTo>
                  <a:cubicBezTo>
                    <a:pt x="103" y="203"/>
                    <a:pt x="103" y="203"/>
                    <a:pt x="103" y="203"/>
                  </a:cubicBezTo>
                  <a:cubicBezTo>
                    <a:pt x="103" y="204"/>
                    <a:pt x="103" y="204"/>
                    <a:pt x="103" y="204"/>
                  </a:cubicBezTo>
                  <a:cubicBezTo>
                    <a:pt x="103" y="205"/>
                    <a:pt x="103" y="205"/>
                    <a:pt x="103" y="205"/>
                  </a:cubicBezTo>
                  <a:cubicBezTo>
                    <a:pt x="103" y="206"/>
                    <a:pt x="103" y="206"/>
                    <a:pt x="103" y="207"/>
                  </a:cubicBezTo>
                  <a:cubicBezTo>
                    <a:pt x="103" y="206"/>
                    <a:pt x="104" y="206"/>
                    <a:pt x="104" y="206"/>
                  </a:cubicBezTo>
                  <a:cubicBezTo>
                    <a:pt x="105" y="206"/>
                    <a:pt x="105" y="207"/>
                    <a:pt x="106" y="207"/>
                  </a:cubicBezTo>
                  <a:cubicBezTo>
                    <a:pt x="106" y="207"/>
                    <a:pt x="106" y="207"/>
                    <a:pt x="107" y="206"/>
                  </a:cubicBezTo>
                  <a:cubicBezTo>
                    <a:pt x="107" y="206"/>
                    <a:pt x="107" y="206"/>
                    <a:pt x="107" y="205"/>
                  </a:cubicBezTo>
                  <a:cubicBezTo>
                    <a:pt x="107" y="205"/>
                    <a:pt x="107" y="205"/>
                    <a:pt x="106" y="205"/>
                  </a:cubicBezTo>
                  <a:cubicBezTo>
                    <a:pt x="106" y="205"/>
                    <a:pt x="106" y="205"/>
                    <a:pt x="106" y="205"/>
                  </a:cubicBezTo>
                  <a:cubicBezTo>
                    <a:pt x="105" y="205"/>
                    <a:pt x="105" y="205"/>
                    <a:pt x="105" y="205"/>
                  </a:cubicBezTo>
                  <a:cubicBezTo>
                    <a:pt x="105" y="205"/>
                    <a:pt x="105" y="204"/>
                    <a:pt x="105" y="204"/>
                  </a:cubicBezTo>
                  <a:cubicBezTo>
                    <a:pt x="105" y="204"/>
                    <a:pt x="106" y="204"/>
                    <a:pt x="106" y="204"/>
                  </a:cubicBezTo>
                  <a:cubicBezTo>
                    <a:pt x="107" y="203"/>
                    <a:pt x="107" y="203"/>
                    <a:pt x="108" y="203"/>
                  </a:cubicBezTo>
                  <a:cubicBezTo>
                    <a:pt x="108" y="203"/>
                    <a:pt x="108" y="202"/>
                    <a:pt x="107" y="202"/>
                  </a:cubicBezTo>
                  <a:cubicBezTo>
                    <a:pt x="107" y="202"/>
                    <a:pt x="106" y="202"/>
                    <a:pt x="106" y="201"/>
                  </a:cubicBezTo>
                  <a:cubicBezTo>
                    <a:pt x="107" y="201"/>
                    <a:pt x="107" y="201"/>
                    <a:pt x="106" y="201"/>
                  </a:cubicBezTo>
                  <a:cubicBezTo>
                    <a:pt x="106" y="200"/>
                    <a:pt x="106" y="200"/>
                    <a:pt x="105" y="200"/>
                  </a:cubicBezTo>
                  <a:cubicBezTo>
                    <a:pt x="105" y="200"/>
                    <a:pt x="105" y="200"/>
                    <a:pt x="105" y="200"/>
                  </a:cubicBezTo>
                  <a:cubicBezTo>
                    <a:pt x="104" y="200"/>
                    <a:pt x="104" y="201"/>
                    <a:pt x="104" y="201"/>
                  </a:cubicBezTo>
                  <a:cubicBezTo>
                    <a:pt x="105" y="201"/>
                    <a:pt x="105" y="201"/>
                    <a:pt x="105" y="202"/>
                  </a:cubicBezTo>
                  <a:cubicBezTo>
                    <a:pt x="105" y="202"/>
                    <a:pt x="105" y="202"/>
                    <a:pt x="104" y="202"/>
                  </a:cubicBezTo>
                  <a:cubicBezTo>
                    <a:pt x="104" y="203"/>
                    <a:pt x="103" y="202"/>
                    <a:pt x="103" y="202"/>
                  </a:cubicBezTo>
                  <a:cubicBezTo>
                    <a:pt x="103" y="202"/>
                    <a:pt x="103" y="202"/>
                    <a:pt x="103" y="201"/>
                  </a:cubicBezTo>
                  <a:cubicBezTo>
                    <a:pt x="103" y="201"/>
                    <a:pt x="103" y="201"/>
                    <a:pt x="103" y="200"/>
                  </a:cubicBezTo>
                  <a:cubicBezTo>
                    <a:pt x="103" y="200"/>
                    <a:pt x="102" y="200"/>
                    <a:pt x="102" y="200"/>
                  </a:cubicBezTo>
                  <a:cubicBezTo>
                    <a:pt x="101" y="201"/>
                    <a:pt x="101" y="201"/>
                    <a:pt x="102" y="201"/>
                  </a:cubicBezTo>
                  <a:cubicBezTo>
                    <a:pt x="102" y="202"/>
                    <a:pt x="102" y="202"/>
                    <a:pt x="102" y="202"/>
                  </a:cubicBezTo>
                  <a:cubicBezTo>
                    <a:pt x="102" y="202"/>
                    <a:pt x="103" y="202"/>
                    <a:pt x="103" y="202"/>
                  </a:cubicBezTo>
                  <a:cubicBezTo>
                    <a:pt x="103" y="202"/>
                    <a:pt x="103" y="203"/>
                    <a:pt x="103" y="203"/>
                  </a:cubicBezTo>
                  <a:close/>
                  <a:moveTo>
                    <a:pt x="128" y="61"/>
                  </a:moveTo>
                  <a:cubicBezTo>
                    <a:pt x="128" y="61"/>
                    <a:pt x="128" y="61"/>
                    <a:pt x="129" y="61"/>
                  </a:cubicBezTo>
                  <a:cubicBezTo>
                    <a:pt x="129" y="61"/>
                    <a:pt x="129" y="60"/>
                    <a:pt x="129" y="60"/>
                  </a:cubicBezTo>
                  <a:cubicBezTo>
                    <a:pt x="129" y="60"/>
                    <a:pt x="128" y="60"/>
                    <a:pt x="128" y="60"/>
                  </a:cubicBezTo>
                  <a:cubicBezTo>
                    <a:pt x="128" y="60"/>
                    <a:pt x="128" y="60"/>
                    <a:pt x="128" y="61"/>
                  </a:cubicBezTo>
                  <a:cubicBezTo>
                    <a:pt x="128" y="61"/>
                    <a:pt x="128" y="61"/>
                    <a:pt x="128" y="61"/>
                  </a:cubicBezTo>
                  <a:cubicBezTo>
                    <a:pt x="128" y="62"/>
                    <a:pt x="128" y="62"/>
                    <a:pt x="128" y="61"/>
                  </a:cubicBezTo>
                  <a:close/>
                  <a:moveTo>
                    <a:pt x="57" y="1"/>
                  </a:moveTo>
                  <a:cubicBezTo>
                    <a:pt x="58" y="1"/>
                    <a:pt x="58" y="1"/>
                    <a:pt x="58" y="1"/>
                  </a:cubicBezTo>
                  <a:cubicBezTo>
                    <a:pt x="58" y="2"/>
                    <a:pt x="58" y="2"/>
                    <a:pt x="58" y="2"/>
                  </a:cubicBezTo>
                  <a:cubicBezTo>
                    <a:pt x="58" y="2"/>
                    <a:pt x="58" y="2"/>
                    <a:pt x="58" y="2"/>
                  </a:cubicBezTo>
                  <a:cubicBezTo>
                    <a:pt x="58" y="3"/>
                    <a:pt x="58" y="3"/>
                    <a:pt x="59" y="3"/>
                  </a:cubicBezTo>
                  <a:cubicBezTo>
                    <a:pt x="59" y="3"/>
                    <a:pt x="59" y="3"/>
                    <a:pt x="59" y="3"/>
                  </a:cubicBezTo>
                  <a:cubicBezTo>
                    <a:pt x="59" y="3"/>
                    <a:pt x="59" y="4"/>
                    <a:pt x="59" y="4"/>
                  </a:cubicBezTo>
                  <a:cubicBezTo>
                    <a:pt x="59" y="4"/>
                    <a:pt x="59" y="4"/>
                    <a:pt x="59" y="4"/>
                  </a:cubicBezTo>
                  <a:cubicBezTo>
                    <a:pt x="59" y="5"/>
                    <a:pt x="59" y="5"/>
                    <a:pt x="59" y="5"/>
                  </a:cubicBezTo>
                  <a:cubicBezTo>
                    <a:pt x="60" y="5"/>
                    <a:pt x="61" y="5"/>
                    <a:pt x="61" y="4"/>
                  </a:cubicBezTo>
                  <a:cubicBezTo>
                    <a:pt x="62" y="3"/>
                    <a:pt x="63" y="3"/>
                    <a:pt x="64" y="3"/>
                  </a:cubicBezTo>
                  <a:cubicBezTo>
                    <a:pt x="64" y="3"/>
                    <a:pt x="64" y="4"/>
                    <a:pt x="64" y="5"/>
                  </a:cubicBezTo>
                  <a:cubicBezTo>
                    <a:pt x="64" y="5"/>
                    <a:pt x="64" y="6"/>
                    <a:pt x="64" y="6"/>
                  </a:cubicBezTo>
                  <a:cubicBezTo>
                    <a:pt x="64" y="7"/>
                    <a:pt x="64" y="7"/>
                    <a:pt x="64" y="8"/>
                  </a:cubicBezTo>
                  <a:cubicBezTo>
                    <a:pt x="64" y="8"/>
                    <a:pt x="64" y="8"/>
                    <a:pt x="63" y="8"/>
                  </a:cubicBezTo>
                  <a:cubicBezTo>
                    <a:pt x="62" y="8"/>
                    <a:pt x="62" y="8"/>
                    <a:pt x="62" y="8"/>
                  </a:cubicBezTo>
                  <a:cubicBezTo>
                    <a:pt x="62" y="8"/>
                    <a:pt x="62" y="7"/>
                    <a:pt x="62" y="7"/>
                  </a:cubicBezTo>
                  <a:cubicBezTo>
                    <a:pt x="62" y="7"/>
                    <a:pt x="62" y="7"/>
                    <a:pt x="62" y="6"/>
                  </a:cubicBezTo>
                  <a:cubicBezTo>
                    <a:pt x="63" y="6"/>
                    <a:pt x="63" y="5"/>
                    <a:pt x="63" y="5"/>
                  </a:cubicBezTo>
                  <a:cubicBezTo>
                    <a:pt x="62" y="5"/>
                    <a:pt x="62" y="5"/>
                    <a:pt x="61" y="5"/>
                  </a:cubicBezTo>
                  <a:cubicBezTo>
                    <a:pt x="61" y="6"/>
                    <a:pt x="61" y="6"/>
                    <a:pt x="61" y="7"/>
                  </a:cubicBezTo>
                  <a:cubicBezTo>
                    <a:pt x="61" y="7"/>
                    <a:pt x="61" y="7"/>
                    <a:pt x="61" y="8"/>
                  </a:cubicBezTo>
                  <a:cubicBezTo>
                    <a:pt x="61" y="8"/>
                    <a:pt x="60" y="8"/>
                    <a:pt x="60" y="8"/>
                  </a:cubicBezTo>
                  <a:cubicBezTo>
                    <a:pt x="59" y="8"/>
                    <a:pt x="59" y="8"/>
                    <a:pt x="60" y="9"/>
                  </a:cubicBezTo>
                  <a:cubicBezTo>
                    <a:pt x="60" y="9"/>
                    <a:pt x="60" y="9"/>
                    <a:pt x="60" y="9"/>
                  </a:cubicBezTo>
                  <a:cubicBezTo>
                    <a:pt x="60" y="9"/>
                    <a:pt x="61" y="9"/>
                    <a:pt x="61" y="9"/>
                  </a:cubicBezTo>
                  <a:cubicBezTo>
                    <a:pt x="61" y="9"/>
                    <a:pt x="61" y="10"/>
                    <a:pt x="61" y="10"/>
                  </a:cubicBezTo>
                  <a:cubicBezTo>
                    <a:pt x="61" y="10"/>
                    <a:pt x="62" y="11"/>
                    <a:pt x="62" y="11"/>
                  </a:cubicBezTo>
                  <a:cubicBezTo>
                    <a:pt x="62" y="11"/>
                    <a:pt x="63" y="11"/>
                    <a:pt x="63" y="11"/>
                  </a:cubicBezTo>
                  <a:cubicBezTo>
                    <a:pt x="63" y="11"/>
                    <a:pt x="63" y="12"/>
                    <a:pt x="64" y="12"/>
                  </a:cubicBezTo>
                  <a:cubicBezTo>
                    <a:pt x="64" y="12"/>
                    <a:pt x="64" y="12"/>
                    <a:pt x="64" y="13"/>
                  </a:cubicBezTo>
                  <a:cubicBezTo>
                    <a:pt x="63" y="13"/>
                    <a:pt x="63" y="13"/>
                    <a:pt x="63" y="13"/>
                  </a:cubicBezTo>
                  <a:cubicBezTo>
                    <a:pt x="63" y="13"/>
                    <a:pt x="63" y="13"/>
                    <a:pt x="62" y="13"/>
                  </a:cubicBezTo>
                  <a:cubicBezTo>
                    <a:pt x="62" y="13"/>
                    <a:pt x="62" y="13"/>
                    <a:pt x="62" y="14"/>
                  </a:cubicBezTo>
                  <a:cubicBezTo>
                    <a:pt x="63" y="14"/>
                    <a:pt x="62" y="14"/>
                    <a:pt x="62" y="14"/>
                  </a:cubicBezTo>
                  <a:cubicBezTo>
                    <a:pt x="62" y="15"/>
                    <a:pt x="63" y="15"/>
                    <a:pt x="63" y="15"/>
                  </a:cubicBezTo>
                  <a:lnTo>
                    <a:pt x="64" y="15"/>
                  </a:lnTo>
                  <a:cubicBezTo>
                    <a:pt x="65" y="15"/>
                    <a:pt x="65" y="15"/>
                    <a:pt x="65" y="15"/>
                  </a:cubicBezTo>
                  <a:cubicBezTo>
                    <a:pt x="66" y="15"/>
                    <a:pt x="66" y="16"/>
                    <a:pt x="67" y="16"/>
                  </a:cubicBezTo>
                  <a:cubicBezTo>
                    <a:pt x="67" y="16"/>
                    <a:pt x="68" y="15"/>
                    <a:pt x="69" y="13"/>
                  </a:cubicBezTo>
                  <a:cubicBezTo>
                    <a:pt x="69" y="14"/>
                    <a:pt x="70" y="14"/>
                    <a:pt x="69" y="15"/>
                  </a:cubicBezTo>
                  <a:cubicBezTo>
                    <a:pt x="69" y="15"/>
                    <a:pt x="68" y="16"/>
                    <a:pt x="68" y="16"/>
                  </a:cubicBezTo>
                  <a:cubicBezTo>
                    <a:pt x="69" y="17"/>
                    <a:pt x="70" y="17"/>
                    <a:pt x="71" y="17"/>
                  </a:cubicBezTo>
                  <a:cubicBezTo>
                    <a:pt x="73" y="17"/>
                    <a:pt x="74" y="17"/>
                    <a:pt x="75" y="18"/>
                  </a:cubicBezTo>
                  <a:cubicBezTo>
                    <a:pt x="75" y="18"/>
                    <a:pt x="75" y="18"/>
                    <a:pt x="75" y="17"/>
                  </a:cubicBezTo>
                  <a:cubicBezTo>
                    <a:pt x="76" y="17"/>
                    <a:pt x="76" y="16"/>
                    <a:pt x="75" y="16"/>
                  </a:cubicBezTo>
                  <a:cubicBezTo>
                    <a:pt x="75" y="16"/>
                    <a:pt x="75" y="15"/>
                    <a:pt x="75" y="15"/>
                  </a:cubicBezTo>
                  <a:cubicBezTo>
                    <a:pt x="75" y="14"/>
                    <a:pt x="75" y="14"/>
                    <a:pt x="75" y="14"/>
                  </a:cubicBezTo>
                  <a:lnTo>
                    <a:pt x="79" y="14"/>
                  </a:lnTo>
                  <a:cubicBezTo>
                    <a:pt x="80" y="14"/>
                    <a:pt x="80" y="14"/>
                    <a:pt x="80" y="13"/>
                  </a:cubicBezTo>
                  <a:cubicBezTo>
                    <a:pt x="80" y="13"/>
                    <a:pt x="81" y="12"/>
                    <a:pt x="81" y="12"/>
                  </a:cubicBezTo>
                  <a:cubicBezTo>
                    <a:pt x="81" y="12"/>
                    <a:pt x="82" y="12"/>
                    <a:pt x="82" y="12"/>
                  </a:cubicBezTo>
                  <a:cubicBezTo>
                    <a:pt x="83" y="12"/>
                    <a:pt x="83" y="11"/>
                    <a:pt x="83" y="11"/>
                  </a:cubicBezTo>
                  <a:cubicBezTo>
                    <a:pt x="84" y="11"/>
                    <a:pt x="85" y="12"/>
                    <a:pt x="86" y="12"/>
                  </a:cubicBezTo>
                  <a:cubicBezTo>
                    <a:pt x="87" y="12"/>
                    <a:pt x="88" y="11"/>
                    <a:pt x="88" y="10"/>
                  </a:cubicBezTo>
                  <a:cubicBezTo>
                    <a:pt x="88" y="9"/>
                    <a:pt x="88" y="9"/>
                    <a:pt x="88" y="9"/>
                  </a:cubicBezTo>
                  <a:cubicBezTo>
                    <a:pt x="88" y="9"/>
                    <a:pt x="88" y="9"/>
                    <a:pt x="88" y="10"/>
                  </a:cubicBezTo>
                  <a:cubicBezTo>
                    <a:pt x="87" y="10"/>
                    <a:pt x="87" y="10"/>
                    <a:pt x="87" y="10"/>
                  </a:cubicBezTo>
                  <a:cubicBezTo>
                    <a:pt x="87" y="10"/>
                    <a:pt x="86" y="10"/>
                    <a:pt x="86" y="10"/>
                  </a:cubicBezTo>
                  <a:cubicBezTo>
                    <a:pt x="86" y="9"/>
                    <a:pt x="86" y="8"/>
                    <a:pt x="86" y="8"/>
                  </a:cubicBezTo>
                  <a:cubicBezTo>
                    <a:pt x="87" y="8"/>
                    <a:pt x="87" y="7"/>
                    <a:pt x="87" y="7"/>
                  </a:cubicBezTo>
                  <a:cubicBezTo>
                    <a:pt x="86" y="6"/>
                    <a:pt x="86" y="6"/>
                    <a:pt x="85" y="6"/>
                  </a:cubicBezTo>
                  <a:cubicBezTo>
                    <a:pt x="85" y="6"/>
                    <a:pt x="84" y="6"/>
                    <a:pt x="83" y="6"/>
                  </a:cubicBezTo>
                  <a:cubicBezTo>
                    <a:pt x="83" y="6"/>
                    <a:pt x="83" y="6"/>
                    <a:pt x="83" y="6"/>
                  </a:cubicBezTo>
                  <a:cubicBezTo>
                    <a:pt x="83" y="7"/>
                    <a:pt x="83" y="7"/>
                    <a:pt x="83" y="7"/>
                  </a:cubicBezTo>
                  <a:cubicBezTo>
                    <a:pt x="83" y="7"/>
                    <a:pt x="84" y="8"/>
                    <a:pt x="84" y="8"/>
                  </a:cubicBezTo>
                  <a:cubicBezTo>
                    <a:pt x="84" y="8"/>
                    <a:pt x="84" y="9"/>
                    <a:pt x="84" y="9"/>
                  </a:cubicBezTo>
                  <a:cubicBezTo>
                    <a:pt x="82" y="9"/>
                    <a:pt x="81" y="9"/>
                    <a:pt x="81" y="8"/>
                  </a:cubicBezTo>
                  <a:cubicBezTo>
                    <a:pt x="80" y="7"/>
                    <a:pt x="80" y="7"/>
                    <a:pt x="80" y="6"/>
                  </a:cubicBezTo>
                  <a:cubicBezTo>
                    <a:pt x="79" y="6"/>
                    <a:pt x="79" y="7"/>
                    <a:pt x="79" y="8"/>
                  </a:cubicBezTo>
                  <a:cubicBezTo>
                    <a:pt x="78" y="8"/>
                    <a:pt x="78" y="7"/>
                    <a:pt x="78" y="7"/>
                  </a:cubicBezTo>
                  <a:cubicBezTo>
                    <a:pt x="78" y="7"/>
                    <a:pt x="78" y="6"/>
                    <a:pt x="78" y="6"/>
                  </a:cubicBezTo>
                  <a:cubicBezTo>
                    <a:pt x="78" y="6"/>
                    <a:pt x="78" y="6"/>
                    <a:pt x="78" y="6"/>
                  </a:cubicBezTo>
                  <a:cubicBezTo>
                    <a:pt x="77" y="6"/>
                    <a:pt x="77" y="6"/>
                    <a:pt x="77" y="7"/>
                  </a:cubicBezTo>
                  <a:cubicBezTo>
                    <a:pt x="77" y="7"/>
                    <a:pt x="77" y="7"/>
                    <a:pt x="76" y="6"/>
                  </a:cubicBezTo>
                  <a:cubicBezTo>
                    <a:pt x="76" y="6"/>
                    <a:pt x="76" y="6"/>
                    <a:pt x="76" y="6"/>
                  </a:cubicBezTo>
                  <a:cubicBezTo>
                    <a:pt x="76" y="5"/>
                    <a:pt x="77" y="5"/>
                    <a:pt x="77" y="5"/>
                  </a:cubicBezTo>
                  <a:cubicBezTo>
                    <a:pt x="77" y="5"/>
                    <a:pt x="77" y="5"/>
                    <a:pt x="78" y="5"/>
                  </a:cubicBezTo>
                  <a:cubicBezTo>
                    <a:pt x="78" y="5"/>
                    <a:pt x="78" y="4"/>
                    <a:pt x="77" y="4"/>
                  </a:cubicBezTo>
                  <a:cubicBezTo>
                    <a:pt x="77" y="4"/>
                    <a:pt x="77" y="4"/>
                    <a:pt x="77" y="3"/>
                  </a:cubicBezTo>
                  <a:cubicBezTo>
                    <a:pt x="77" y="3"/>
                    <a:pt x="77" y="3"/>
                    <a:pt x="76" y="3"/>
                  </a:cubicBezTo>
                  <a:cubicBezTo>
                    <a:pt x="76" y="3"/>
                    <a:pt x="76" y="2"/>
                    <a:pt x="76" y="2"/>
                  </a:cubicBezTo>
                  <a:cubicBezTo>
                    <a:pt x="77" y="2"/>
                    <a:pt x="77" y="2"/>
                    <a:pt x="77" y="2"/>
                  </a:cubicBezTo>
                  <a:cubicBezTo>
                    <a:pt x="78" y="2"/>
                    <a:pt x="78" y="2"/>
                    <a:pt x="79" y="2"/>
                  </a:cubicBezTo>
                  <a:cubicBezTo>
                    <a:pt x="79" y="2"/>
                    <a:pt x="79" y="2"/>
                    <a:pt x="79" y="2"/>
                  </a:cubicBezTo>
                  <a:cubicBezTo>
                    <a:pt x="79" y="3"/>
                    <a:pt x="79" y="3"/>
                    <a:pt x="79" y="3"/>
                  </a:cubicBezTo>
                  <a:cubicBezTo>
                    <a:pt x="79" y="3"/>
                    <a:pt x="80" y="4"/>
                    <a:pt x="80" y="5"/>
                  </a:cubicBezTo>
                  <a:cubicBezTo>
                    <a:pt x="81" y="5"/>
                    <a:pt x="81" y="6"/>
                    <a:pt x="81" y="6"/>
                  </a:cubicBezTo>
                  <a:cubicBezTo>
                    <a:pt x="81" y="6"/>
                    <a:pt x="82" y="6"/>
                    <a:pt x="82" y="5"/>
                  </a:cubicBezTo>
                  <a:cubicBezTo>
                    <a:pt x="82" y="5"/>
                    <a:pt x="82" y="4"/>
                    <a:pt x="82" y="4"/>
                  </a:cubicBezTo>
                  <a:cubicBezTo>
                    <a:pt x="82" y="3"/>
                    <a:pt x="83" y="4"/>
                    <a:pt x="83" y="4"/>
                  </a:cubicBezTo>
                  <a:cubicBezTo>
                    <a:pt x="83" y="4"/>
                    <a:pt x="83" y="4"/>
                    <a:pt x="83" y="4"/>
                  </a:cubicBezTo>
                  <a:cubicBezTo>
                    <a:pt x="84" y="4"/>
                    <a:pt x="84" y="5"/>
                    <a:pt x="84" y="5"/>
                  </a:cubicBezTo>
                  <a:cubicBezTo>
                    <a:pt x="84" y="5"/>
                    <a:pt x="84" y="5"/>
                    <a:pt x="85" y="5"/>
                  </a:cubicBezTo>
                  <a:cubicBezTo>
                    <a:pt x="85" y="5"/>
                    <a:pt x="86" y="5"/>
                    <a:pt x="86" y="4"/>
                  </a:cubicBezTo>
                  <a:cubicBezTo>
                    <a:pt x="87" y="4"/>
                    <a:pt x="87" y="4"/>
                    <a:pt x="87" y="3"/>
                  </a:cubicBezTo>
                  <a:cubicBezTo>
                    <a:pt x="87" y="3"/>
                    <a:pt x="87" y="3"/>
                    <a:pt x="87" y="3"/>
                  </a:cubicBezTo>
                  <a:lnTo>
                    <a:pt x="86" y="3"/>
                  </a:lnTo>
                  <a:cubicBezTo>
                    <a:pt x="86" y="3"/>
                    <a:pt x="86" y="3"/>
                    <a:pt x="86" y="2"/>
                  </a:cubicBezTo>
                  <a:cubicBezTo>
                    <a:pt x="85" y="2"/>
                    <a:pt x="85" y="2"/>
                    <a:pt x="86" y="2"/>
                  </a:cubicBezTo>
                  <a:cubicBezTo>
                    <a:pt x="88" y="2"/>
                    <a:pt x="90" y="2"/>
                    <a:pt x="92" y="3"/>
                  </a:cubicBezTo>
                  <a:cubicBezTo>
                    <a:pt x="93" y="4"/>
                    <a:pt x="95" y="4"/>
                    <a:pt x="97" y="5"/>
                  </a:cubicBezTo>
                  <a:cubicBezTo>
                    <a:pt x="97" y="6"/>
                    <a:pt x="97" y="7"/>
                    <a:pt x="97" y="8"/>
                  </a:cubicBezTo>
                  <a:cubicBezTo>
                    <a:pt x="97" y="9"/>
                    <a:pt x="97" y="10"/>
                    <a:pt x="97" y="11"/>
                  </a:cubicBezTo>
                  <a:cubicBezTo>
                    <a:pt x="97" y="11"/>
                    <a:pt x="97" y="12"/>
                    <a:pt x="97" y="12"/>
                  </a:cubicBezTo>
                  <a:cubicBezTo>
                    <a:pt x="98" y="12"/>
                    <a:pt x="98" y="13"/>
                    <a:pt x="98" y="13"/>
                  </a:cubicBezTo>
                  <a:cubicBezTo>
                    <a:pt x="98" y="13"/>
                    <a:pt x="98" y="14"/>
                    <a:pt x="98" y="14"/>
                  </a:cubicBezTo>
                  <a:cubicBezTo>
                    <a:pt x="99" y="14"/>
                    <a:pt x="98" y="15"/>
                    <a:pt x="98" y="15"/>
                  </a:cubicBezTo>
                  <a:cubicBezTo>
                    <a:pt x="99" y="15"/>
                    <a:pt x="99" y="15"/>
                    <a:pt x="99" y="15"/>
                  </a:cubicBezTo>
                  <a:cubicBezTo>
                    <a:pt x="100" y="14"/>
                    <a:pt x="100" y="14"/>
                    <a:pt x="101" y="14"/>
                  </a:cubicBezTo>
                  <a:cubicBezTo>
                    <a:pt x="101" y="13"/>
                    <a:pt x="101" y="13"/>
                    <a:pt x="100" y="12"/>
                  </a:cubicBezTo>
                  <a:cubicBezTo>
                    <a:pt x="100" y="12"/>
                    <a:pt x="100" y="12"/>
                    <a:pt x="101" y="12"/>
                  </a:cubicBezTo>
                  <a:cubicBezTo>
                    <a:pt x="101" y="12"/>
                    <a:pt x="102" y="11"/>
                    <a:pt x="102" y="11"/>
                  </a:cubicBezTo>
                  <a:cubicBezTo>
                    <a:pt x="102" y="11"/>
                    <a:pt x="103" y="11"/>
                    <a:pt x="103" y="12"/>
                  </a:cubicBezTo>
                  <a:cubicBezTo>
                    <a:pt x="104" y="12"/>
                    <a:pt x="104" y="13"/>
                    <a:pt x="105" y="13"/>
                  </a:cubicBezTo>
                  <a:cubicBezTo>
                    <a:pt x="105" y="13"/>
                    <a:pt x="105" y="13"/>
                    <a:pt x="105" y="13"/>
                  </a:cubicBezTo>
                  <a:cubicBezTo>
                    <a:pt x="105" y="12"/>
                    <a:pt x="105" y="12"/>
                    <a:pt x="105" y="12"/>
                  </a:cubicBezTo>
                  <a:cubicBezTo>
                    <a:pt x="107" y="12"/>
                    <a:pt x="108" y="13"/>
                    <a:pt x="108" y="15"/>
                  </a:cubicBezTo>
                  <a:cubicBezTo>
                    <a:pt x="108" y="15"/>
                    <a:pt x="109" y="15"/>
                    <a:pt x="110" y="15"/>
                  </a:cubicBezTo>
                  <a:cubicBezTo>
                    <a:pt x="110" y="15"/>
                    <a:pt x="111" y="15"/>
                    <a:pt x="110" y="16"/>
                  </a:cubicBezTo>
                  <a:cubicBezTo>
                    <a:pt x="111" y="16"/>
                    <a:pt x="111" y="16"/>
                    <a:pt x="111" y="16"/>
                  </a:cubicBezTo>
                  <a:cubicBezTo>
                    <a:pt x="112" y="15"/>
                    <a:pt x="112" y="15"/>
                    <a:pt x="112" y="15"/>
                  </a:cubicBezTo>
                  <a:cubicBezTo>
                    <a:pt x="112" y="15"/>
                    <a:pt x="113" y="15"/>
                    <a:pt x="113" y="16"/>
                  </a:cubicBezTo>
                  <a:cubicBezTo>
                    <a:pt x="114" y="16"/>
                    <a:pt x="115" y="17"/>
                    <a:pt x="115" y="17"/>
                  </a:cubicBezTo>
                  <a:cubicBezTo>
                    <a:pt x="116" y="18"/>
                    <a:pt x="117" y="19"/>
                    <a:pt x="118" y="20"/>
                  </a:cubicBezTo>
                  <a:cubicBezTo>
                    <a:pt x="118" y="21"/>
                    <a:pt x="119" y="21"/>
                    <a:pt x="119" y="22"/>
                  </a:cubicBezTo>
                  <a:cubicBezTo>
                    <a:pt x="119" y="22"/>
                    <a:pt x="120" y="22"/>
                    <a:pt x="120" y="23"/>
                  </a:cubicBezTo>
                  <a:cubicBezTo>
                    <a:pt x="120" y="23"/>
                    <a:pt x="120" y="23"/>
                    <a:pt x="120" y="24"/>
                  </a:cubicBezTo>
                  <a:cubicBezTo>
                    <a:pt x="120" y="24"/>
                    <a:pt x="121" y="24"/>
                    <a:pt x="121" y="24"/>
                  </a:cubicBezTo>
                  <a:cubicBezTo>
                    <a:pt x="121" y="25"/>
                    <a:pt x="122" y="25"/>
                    <a:pt x="122" y="25"/>
                  </a:cubicBezTo>
                  <a:cubicBezTo>
                    <a:pt x="123" y="27"/>
                    <a:pt x="124" y="30"/>
                    <a:pt x="125" y="34"/>
                  </a:cubicBezTo>
                  <a:cubicBezTo>
                    <a:pt x="127" y="37"/>
                    <a:pt x="127" y="41"/>
                    <a:pt x="128" y="44"/>
                  </a:cubicBezTo>
                  <a:cubicBezTo>
                    <a:pt x="128" y="45"/>
                    <a:pt x="128" y="46"/>
                    <a:pt x="128" y="46"/>
                  </a:cubicBezTo>
                  <a:cubicBezTo>
                    <a:pt x="128" y="47"/>
                    <a:pt x="128" y="48"/>
                    <a:pt x="128" y="48"/>
                  </a:cubicBezTo>
                  <a:cubicBezTo>
                    <a:pt x="128" y="49"/>
                    <a:pt x="128" y="49"/>
                    <a:pt x="128" y="50"/>
                  </a:cubicBezTo>
                  <a:cubicBezTo>
                    <a:pt x="128" y="50"/>
                    <a:pt x="128" y="51"/>
                    <a:pt x="128" y="51"/>
                  </a:cubicBezTo>
                  <a:cubicBezTo>
                    <a:pt x="128" y="52"/>
                    <a:pt x="128" y="52"/>
                    <a:pt x="128" y="53"/>
                  </a:cubicBezTo>
                  <a:cubicBezTo>
                    <a:pt x="129" y="53"/>
                    <a:pt x="129" y="53"/>
                    <a:pt x="129" y="54"/>
                  </a:cubicBezTo>
                  <a:cubicBezTo>
                    <a:pt x="128" y="54"/>
                    <a:pt x="128" y="54"/>
                    <a:pt x="128" y="54"/>
                  </a:cubicBezTo>
                  <a:cubicBezTo>
                    <a:pt x="129" y="58"/>
                    <a:pt x="129" y="62"/>
                    <a:pt x="129" y="67"/>
                  </a:cubicBezTo>
                  <a:cubicBezTo>
                    <a:pt x="129" y="71"/>
                    <a:pt x="129" y="76"/>
                    <a:pt x="129" y="81"/>
                  </a:cubicBezTo>
                  <a:lnTo>
                    <a:pt x="74" y="81"/>
                  </a:lnTo>
                  <a:cubicBezTo>
                    <a:pt x="74" y="79"/>
                    <a:pt x="74" y="76"/>
                    <a:pt x="74" y="72"/>
                  </a:cubicBezTo>
                  <a:cubicBezTo>
                    <a:pt x="74" y="69"/>
                    <a:pt x="74" y="66"/>
                    <a:pt x="74" y="62"/>
                  </a:cubicBezTo>
                  <a:cubicBezTo>
                    <a:pt x="74" y="59"/>
                    <a:pt x="74" y="55"/>
                    <a:pt x="74" y="52"/>
                  </a:cubicBezTo>
                  <a:cubicBezTo>
                    <a:pt x="74" y="49"/>
                    <a:pt x="74" y="45"/>
                    <a:pt x="73" y="43"/>
                  </a:cubicBezTo>
                  <a:cubicBezTo>
                    <a:pt x="73" y="40"/>
                    <a:pt x="72" y="38"/>
                    <a:pt x="71" y="36"/>
                  </a:cubicBezTo>
                  <a:cubicBezTo>
                    <a:pt x="69" y="35"/>
                    <a:pt x="67" y="34"/>
                    <a:pt x="64" y="34"/>
                  </a:cubicBezTo>
                  <a:cubicBezTo>
                    <a:pt x="61" y="34"/>
                    <a:pt x="60" y="35"/>
                    <a:pt x="59" y="37"/>
                  </a:cubicBezTo>
                  <a:cubicBezTo>
                    <a:pt x="57" y="39"/>
                    <a:pt x="57" y="42"/>
                    <a:pt x="56" y="46"/>
                  </a:cubicBezTo>
                  <a:cubicBezTo>
                    <a:pt x="56" y="51"/>
                    <a:pt x="56" y="57"/>
                    <a:pt x="56" y="63"/>
                  </a:cubicBezTo>
                  <a:cubicBezTo>
                    <a:pt x="56" y="69"/>
                    <a:pt x="56" y="76"/>
                    <a:pt x="56" y="82"/>
                  </a:cubicBezTo>
                  <a:cubicBezTo>
                    <a:pt x="56" y="89"/>
                    <a:pt x="56" y="95"/>
                    <a:pt x="57" y="101"/>
                  </a:cubicBezTo>
                  <a:cubicBezTo>
                    <a:pt x="57" y="107"/>
                    <a:pt x="57" y="113"/>
                    <a:pt x="56" y="119"/>
                  </a:cubicBezTo>
                  <a:cubicBezTo>
                    <a:pt x="56" y="120"/>
                    <a:pt x="56" y="120"/>
                    <a:pt x="56" y="121"/>
                  </a:cubicBezTo>
                  <a:cubicBezTo>
                    <a:pt x="56" y="121"/>
                    <a:pt x="56" y="121"/>
                    <a:pt x="56" y="122"/>
                  </a:cubicBezTo>
                  <a:cubicBezTo>
                    <a:pt x="57" y="126"/>
                    <a:pt x="57" y="130"/>
                    <a:pt x="57" y="135"/>
                  </a:cubicBezTo>
                  <a:cubicBezTo>
                    <a:pt x="57" y="139"/>
                    <a:pt x="57" y="143"/>
                    <a:pt x="56" y="147"/>
                  </a:cubicBezTo>
                  <a:cubicBezTo>
                    <a:pt x="56" y="151"/>
                    <a:pt x="56" y="156"/>
                    <a:pt x="56" y="160"/>
                  </a:cubicBezTo>
                  <a:cubicBezTo>
                    <a:pt x="56" y="164"/>
                    <a:pt x="56" y="168"/>
                    <a:pt x="56" y="172"/>
                  </a:cubicBezTo>
                  <a:cubicBezTo>
                    <a:pt x="56" y="175"/>
                    <a:pt x="57" y="177"/>
                    <a:pt x="58" y="180"/>
                  </a:cubicBezTo>
                  <a:cubicBezTo>
                    <a:pt x="59" y="182"/>
                    <a:pt x="61" y="183"/>
                    <a:pt x="62" y="184"/>
                  </a:cubicBezTo>
                  <a:cubicBezTo>
                    <a:pt x="64" y="184"/>
                    <a:pt x="65" y="184"/>
                    <a:pt x="66" y="184"/>
                  </a:cubicBezTo>
                  <a:cubicBezTo>
                    <a:pt x="66" y="184"/>
                    <a:pt x="67" y="184"/>
                    <a:pt x="68" y="184"/>
                  </a:cubicBezTo>
                  <a:cubicBezTo>
                    <a:pt x="67" y="185"/>
                    <a:pt x="68" y="185"/>
                    <a:pt x="68" y="185"/>
                  </a:cubicBezTo>
                  <a:cubicBezTo>
                    <a:pt x="68" y="186"/>
                    <a:pt x="68" y="186"/>
                    <a:pt x="69" y="186"/>
                  </a:cubicBezTo>
                  <a:cubicBezTo>
                    <a:pt x="69" y="186"/>
                    <a:pt x="69" y="187"/>
                    <a:pt x="69" y="187"/>
                  </a:cubicBezTo>
                  <a:cubicBezTo>
                    <a:pt x="69" y="187"/>
                    <a:pt x="69" y="188"/>
                    <a:pt x="69" y="189"/>
                  </a:cubicBezTo>
                  <a:cubicBezTo>
                    <a:pt x="70" y="189"/>
                    <a:pt x="70" y="189"/>
                    <a:pt x="71" y="188"/>
                  </a:cubicBezTo>
                  <a:cubicBezTo>
                    <a:pt x="71" y="188"/>
                    <a:pt x="71" y="188"/>
                    <a:pt x="71" y="188"/>
                  </a:cubicBezTo>
                  <a:cubicBezTo>
                    <a:pt x="71" y="187"/>
                    <a:pt x="72" y="187"/>
                    <a:pt x="72" y="186"/>
                  </a:cubicBezTo>
                  <a:cubicBezTo>
                    <a:pt x="72" y="186"/>
                    <a:pt x="72" y="186"/>
                    <a:pt x="72" y="186"/>
                  </a:cubicBezTo>
                  <a:cubicBezTo>
                    <a:pt x="72" y="185"/>
                    <a:pt x="72" y="184"/>
                    <a:pt x="72" y="184"/>
                  </a:cubicBezTo>
                  <a:cubicBezTo>
                    <a:pt x="72" y="183"/>
                    <a:pt x="71" y="183"/>
                    <a:pt x="71" y="183"/>
                  </a:cubicBezTo>
                  <a:cubicBezTo>
                    <a:pt x="71" y="182"/>
                    <a:pt x="72" y="182"/>
                    <a:pt x="72" y="181"/>
                  </a:cubicBezTo>
                  <a:cubicBezTo>
                    <a:pt x="73" y="180"/>
                    <a:pt x="73" y="180"/>
                    <a:pt x="74" y="179"/>
                  </a:cubicBezTo>
                  <a:cubicBezTo>
                    <a:pt x="75" y="172"/>
                    <a:pt x="76" y="165"/>
                    <a:pt x="76" y="158"/>
                  </a:cubicBezTo>
                  <a:cubicBezTo>
                    <a:pt x="76" y="150"/>
                    <a:pt x="76" y="142"/>
                    <a:pt x="76" y="134"/>
                  </a:cubicBezTo>
                  <a:cubicBezTo>
                    <a:pt x="75" y="134"/>
                    <a:pt x="73" y="134"/>
                    <a:pt x="71" y="134"/>
                  </a:cubicBezTo>
                  <a:cubicBezTo>
                    <a:pt x="68" y="134"/>
                    <a:pt x="66" y="134"/>
                    <a:pt x="65" y="134"/>
                  </a:cubicBezTo>
                  <a:lnTo>
                    <a:pt x="65" y="102"/>
                  </a:lnTo>
                  <a:lnTo>
                    <a:pt x="129" y="102"/>
                  </a:lnTo>
                  <a:lnTo>
                    <a:pt x="129" y="192"/>
                  </a:lnTo>
                  <a:cubicBezTo>
                    <a:pt x="129" y="192"/>
                    <a:pt x="129" y="192"/>
                    <a:pt x="128" y="192"/>
                  </a:cubicBezTo>
                  <a:cubicBezTo>
                    <a:pt x="128" y="192"/>
                    <a:pt x="128" y="192"/>
                    <a:pt x="128" y="192"/>
                  </a:cubicBezTo>
                  <a:cubicBezTo>
                    <a:pt x="127" y="192"/>
                    <a:pt x="127" y="191"/>
                    <a:pt x="127" y="191"/>
                  </a:cubicBezTo>
                  <a:cubicBezTo>
                    <a:pt x="127" y="191"/>
                    <a:pt x="127" y="191"/>
                    <a:pt x="126" y="192"/>
                  </a:cubicBezTo>
                  <a:cubicBezTo>
                    <a:pt x="126" y="192"/>
                    <a:pt x="126" y="192"/>
                    <a:pt x="127" y="193"/>
                  </a:cubicBezTo>
                  <a:cubicBezTo>
                    <a:pt x="127" y="193"/>
                    <a:pt x="127" y="193"/>
                    <a:pt x="127" y="193"/>
                  </a:cubicBezTo>
                  <a:cubicBezTo>
                    <a:pt x="127" y="193"/>
                    <a:pt x="128" y="192"/>
                    <a:pt x="128" y="192"/>
                  </a:cubicBezTo>
                  <a:cubicBezTo>
                    <a:pt x="128" y="192"/>
                    <a:pt x="128" y="192"/>
                    <a:pt x="128" y="193"/>
                  </a:cubicBezTo>
                  <a:cubicBezTo>
                    <a:pt x="128" y="194"/>
                    <a:pt x="129" y="194"/>
                    <a:pt x="129" y="194"/>
                  </a:cubicBezTo>
                  <a:lnTo>
                    <a:pt x="129" y="195"/>
                  </a:lnTo>
                  <a:cubicBezTo>
                    <a:pt x="129" y="196"/>
                    <a:pt x="129" y="196"/>
                    <a:pt x="129" y="197"/>
                  </a:cubicBezTo>
                  <a:cubicBezTo>
                    <a:pt x="129" y="197"/>
                    <a:pt x="129" y="198"/>
                    <a:pt x="129" y="198"/>
                  </a:cubicBezTo>
                  <a:cubicBezTo>
                    <a:pt x="129" y="198"/>
                    <a:pt x="129" y="198"/>
                    <a:pt x="128" y="197"/>
                  </a:cubicBezTo>
                  <a:cubicBezTo>
                    <a:pt x="129" y="198"/>
                    <a:pt x="129" y="198"/>
                    <a:pt x="129" y="199"/>
                  </a:cubicBezTo>
                  <a:cubicBezTo>
                    <a:pt x="129" y="199"/>
                    <a:pt x="129" y="200"/>
                    <a:pt x="129" y="201"/>
                  </a:cubicBezTo>
                  <a:cubicBezTo>
                    <a:pt x="129" y="202"/>
                    <a:pt x="128" y="202"/>
                    <a:pt x="128" y="202"/>
                  </a:cubicBezTo>
                  <a:cubicBezTo>
                    <a:pt x="127" y="201"/>
                    <a:pt x="126" y="201"/>
                    <a:pt x="125" y="202"/>
                  </a:cubicBezTo>
                  <a:cubicBezTo>
                    <a:pt x="125" y="201"/>
                    <a:pt x="125" y="201"/>
                    <a:pt x="126" y="201"/>
                  </a:cubicBezTo>
                  <a:cubicBezTo>
                    <a:pt x="126" y="201"/>
                    <a:pt x="126" y="200"/>
                    <a:pt x="125" y="200"/>
                  </a:cubicBezTo>
                  <a:lnTo>
                    <a:pt x="121" y="201"/>
                  </a:lnTo>
                  <a:cubicBezTo>
                    <a:pt x="122" y="200"/>
                    <a:pt x="122" y="200"/>
                    <a:pt x="122" y="200"/>
                  </a:cubicBezTo>
                  <a:cubicBezTo>
                    <a:pt x="121" y="199"/>
                    <a:pt x="121" y="199"/>
                    <a:pt x="120" y="200"/>
                  </a:cubicBezTo>
                  <a:lnTo>
                    <a:pt x="120" y="197"/>
                  </a:lnTo>
                  <a:cubicBezTo>
                    <a:pt x="119" y="197"/>
                    <a:pt x="119" y="197"/>
                    <a:pt x="119" y="197"/>
                  </a:cubicBezTo>
                  <a:cubicBezTo>
                    <a:pt x="118" y="198"/>
                    <a:pt x="118" y="198"/>
                    <a:pt x="117" y="198"/>
                  </a:cubicBezTo>
                  <a:cubicBezTo>
                    <a:pt x="117" y="198"/>
                    <a:pt x="117" y="198"/>
                    <a:pt x="116" y="198"/>
                  </a:cubicBezTo>
                  <a:cubicBezTo>
                    <a:pt x="116" y="198"/>
                    <a:pt x="115" y="198"/>
                    <a:pt x="115" y="198"/>
                  </a:cubicBezTo>
                  <a:cubicBezTo>
                    <a:pt x="115" y="198"/>
                    <a:pt x="115" y="198"/>
                    <a:pt x="115" y="198"/>
                  </a:cubicBezTo>
                  <a:cubicBezTo>
                    <a:pt x="114" y="198"/>
                    <a:pt x="114" y="198"/>
                    <a:pt x="114" y="199"/>
                  </a:cubicBezTo>
                  <a:cubicBezTo>
                    <a:pt x="114" y="199"/>
                    <a:pt x="114" y="199"/>
                    <a:pt x="114" y="199"/>
                  </a:cubicBezTo>
                  <a:cubicBezTo>
                    <a:pt x="114" y="199"/>
                    <a:pt x="114" y="199"/>
                    <a:pt x="114" y="199"/>
                  </a:cubicBezTo>
                  <a:cubicBezTo>
                    <a:pt x="113" y="199"/>
                    <a:pt x="113" y="199"/>
                    <a:pt x="113" y="199"/>
                  </a:cubicBezTo>
                  <a:cubicBezTo>
                    <a:pt x="113" y="198"/>
                    <a:pt x="113" y="198"/>
                    <a:pt x="114" y="198"/>
                  </a:cubicBezTo>
                  <a:cubicBezTo>
                    <a:pt x="113" y="197"/>
                    <a:pt x="113" y="197"/>
                    <a:pt x="113" y="197"/>
                  </a:cubicBezTo>
                  <a:cubicBezTo>
                    <a:pt x="113" y="198"/>
                    <a:pt x="113" y="198"/>
                    <a:pt x="112" y="198"/>
                  </a:cubicBezTo>
                  <a:cubicBezTo>
                    <a:pt x="112" y="198"/>
                    <a:pt x="112" y="198"/>
                    <a:pt x="112" y="198"/>
                  </a:cubicBezTo>
                  <a:cubicBezTo>
                    <a:pt x="111" y="199"/>
                    <a:pt x="111" y="199"/>
                    <a:pt x="110" y="198"/>
                  </a:cubicBezTo>
                  <a:cubicBezTo>
                    <a:pt x="110" y="199"/>
                    <a:pt x="111" y="200"/>
                    <a:pt x="111" y="200"/>
                  </a:cubicBezTo>
                  <a:cubicBezTo>
                    <a:pt x="111" y="200"/>
                    <a:pt x="111" y="200"/>
                    <a:pt x="111" y="200"/>
                  </a:cubicBezTo>
                  <a:cubicBezTo>
                    <a:pt x="110" y="200"/>
                    <a:pt x="110" y="200"/>
                    <a:pt x="110" y="200"/>
                  </a:cubicBezTo>
                  <a:cubicBezTo>
                    <a:pt x="110" y="200"/>
                    <a:pt x="109" y="199"/>
                    <a:pt x="109" y="199"/>
                  </a:cubicBezTo>
                  <a:cubicBezTo>
                    <a:pt x="109" y="199"/>
                    <a:pt x="109" y="199"/>
                    <a:pt x="108" y="199"/>
                  </a:cubicBezTo>
                  <a:cubicBezTo>
                    <a:pt x="108" y="199"/>
                    <a:pt x="108" y="199"/>
                    <a:pt x="108" y="200"/>
                  </a:cubicBezTo>
                  <a:cubicBezTo>
                    <a:pt x="108" y="200"/>
                    <a:pt x="108" y="200"/>
                    <a:pt x="108" y="200"/>
                  </a:cubicBezTo>
                  <a:cubicBezTo>
                    <a:pt x="108" y="201"/>
                    <a:pt x="109" y="201"/>
                    <a:pt x="109" y="201"/>
                  </a:cubicBezTo>
                  <a:cubicBezTo>
                    <a:pt x="109" y="201"/>
                    <a:pt x="108" y="202"/>
                    <a:pt x="108" y="202"/>
                  </a:cubicBezTo>
                  <a:cubicBezTo>
                    <a:pt x="108" y="202"/>
                    <a:pt x="108" y="202"/>
                    <a:pt x="108" y="203"/>
                  </a:cubicBezTo>
                  <a:cubicBezTo>
                    <a:pt x="108" y="203"/>
                    <a:pt x="109" y="203"/>
                    <a:pt x="109" y="203"/>
                  </a:cubicBezTo>
                  <a:cubicBezTo>
                    <a:pt x="109" y="203"/>
                    <a:pt x="109" y="203"/>
                    <a:pt x="109" y="203"/>
                  </a:cubicBezTo>
                  <a:cubicBezTo>
                    <a:pt x="109" y="204"/>
                    <a:pt x="109" y="204"/>
                    <a:pt x="109" y="204"/>
                  </a:cubicBezTo>
                  <a:cubicBezTo>
                    <a:pt x="110" y="204"/>
                    <a:pt x="110" y="204"/>
                    <a:pt x="111" y="205"/>
                  </a:cubicBezTo>
                  <a:cubicBezTo>
                    <a:pt x="111" y="205"/>
                    <a:pt x="112" y="205"/>
                    <a:pt x="113" y="206"/>
                  </a:cubicBezTo>
                  <a:cubicBezTo>
                    <a:pt x="112" y="206"/>
                    <a:pt x="112" y="206"/>
                    <a:pt x="112" y="206"/>
                  </a:cubicBezTo>
                  <a:cubicBezTo>
                    <a:pt x="111" y="206"/>
                    <a:pt x="111" y="206"/>
                    <a:pt x="110" y="207"/>
                  </a:cubicBezTo>
                  <a:cubicBezTo>
                    <a:pt x="111" y="207"/>
                    <a:pt x="112" y="208"/>
                    <a:pt x="112" y="208"/>
                  </a:cubicBezTo>
                  <a:cubicBezTo>
                    <a:pt x="113" y="208"/>
                    <a:pt x="114" y="208"/>
                    <a:pt x="115" y="208"/>
                  </a:cubicBezTo>
                  <a:cubicBezTo>
                    <a:pt x="115" y="208"/>
                    <a:pt x="116" y="208"/>
                    <a:pt x="116" y="209"/>
                  </a:cubicBezTo>
                  <a:cubicBezTo>
                    <a:pt x="116" y="209"/>
                    <a:pt x="117" y="209"/>
                    <a:pt x="117" y="210"/>
                  </a:cubicBezTo>
                  <a:cubicBezTo>
                    <a:pt x="118" y="209"/>
                    <a:pt x="118" y="209"/>
                    <a:pt x="118" y="208"/>
                  </a:cubicBezTo>
                  <a:cubicBezTo>
                    <a:pt x="117" y="208"/>
                    <a:pt x="117" y="208"/>
                    <a:pt x="116" y="208"/>
                  </a:cubicBezTo>
                  <a:cubicBezTo>
                    <a:pt x="116" y="208"/>
                    <a:pt x="115" y="207"/>
                    <a:pt x="115" y="207"/>
                  </a:cubicBezTo>
                  <a:cubicBezTo>
                    <a:pt x="114" y="207"/>
                    <a:pt x="114" y="207"/>
                    <a:pt x="114" y="206"/>
                  </a:cubicBezTo>
                  <a:cubicBezTo>
                    <a:pt x="116" y="206"/>
                    <a:pt x="117" y="206"/>
                    <a:pt x="118" y="205"/>
                  </a:cubicBezTo>
                  <a:cubicBezTo>
                    <a:pt x="117" y="204"/>
                    <a:pt x="115" y="204"/>
                    <a:pt x="114" y="204"/>
                  </a:cubicBezTo>
                  <a:cubicBezTo>
                    <a:pt x="113" y="204"/>
                    <a:pt x="112" y="204"/>
                    <a:pt x="110" y="204"/>
                  </a:cubicBezTo>
                  <a:cubicBezTo>
                    <a:pt x="111" y="203"/>
                    <a:pt x="111" y="202"/>
                    <a:pt x="112" y="203"/>
                  </a:cubicBezTo>
                  <a:cubicBezTo>
                    <a:pt x="112" y="203"/>
                    <a:pt x="112" y="202"/>
                    <a:pt x="112" y="202"/>
                  </a:cubicBezTo>
                  <a:cubicBezTo>
                    <a:pt x="112" y="201"/>
                    <a:pt x="113" y="201"/>
                    <a:pt x="113" y="200"/>
                  </a:cubicBezTo>
                  <a:cubicBezTo>
                    <a:pt x="114" y="201"/>
                    <a:pt x="114" y="201"/>
                    <a:pt x="114" y="202"/>
                  </a:cubicBezTo>
                  <a:cubicBezTo>
                    <a:pt x="114" y="203"/>
                    <a:pt x="114" y="203"/>
                    <a:pt x="114" y="204"/>
                  </a:cubicBezTo>
                  <a:cubicBezTo>
                    <a:pt x="115" y="204"/>
                    <a:pt x="115" y="204"/>
                    <a:pt x="115" y="203"/>
                  </a:cubicBezTo>
                  <a:cubicBezTo>
                    <a:pt x="115" y="203"/>
                    <a:pt x="115" y="203"/>
                    <a:pt x="115" y="202"/>
                  </a:cubicBezTo>
                  <a:cubicBezTo>
                    <a:pt x="115" y="202"/>
                    <a:pt x="115" y="201"/>
                    <a:pt x="115" y="201"/>
                  </a:cubicBezTo>
                  <a:cubicBezTo>
                    <a:pt x="115" y="201"/>
                    <a:pt x="115" y="200"/>
                    <a:pt x="115" y="200"/>
                  </a:cubicBezTo>
                  <a:cubicBezTo>
                    <a:pt x="116" y="200"/>
                    <a:pt x="116" y="200"/>
                    <a:pt x="116" y="200"/>
                  </a:cubicBezTo>
                  <a:cubicBezTo>
                    <a:pt x="116" y="200"/>
                    <a:pt x="116" y="200"/>
                    <a:pt x="116" y="201"/>
                  </a:cubicBezTo>
                  <a:cubicBezTo>
                    <a:pt x="116" y="201"/>
                    <a:pt x="116" y="201"/>
                    <a:pt x="116" y="201"/>
                  </a:cubicBezTo>
                  <a:cubicBezTo>
                    <a:pt x="116" y="202"/>
                    <a:pt x="116" y="202"/>
                    <a:pt x="116" y="202"/>
                  </a:cubicBezTo>
                  <a:cubicBezTo>
                    <a:pt x="117" y="202"/>
                    <a:pt x="117" y="202"/>
                    <a:pt x="117" y="202"/>
                  </a:cubicBezTo>
                  <a:cubicBezTo>
                    <a:pt x="117" y="201"/>
                    <a:pt x="117" y="201"/>
                    <a:pt x="117" y="201"/>
                  </a:cubicBezTo>
                  <a:cubicBezTo>
                    <a:pt x="117" y="200"/>
                    <a:pt x="117" y="200"/>
                    <a:pt x="118" y="200"/>
                  </a:cubicBezTo>
                  <a:cubicBezTo>
                    <a:pt x="118" y="200"/>
                    <a:pt x="118" y="200"/>
                    <a:pt x="118" y="200"/>
                  </a:cubicBezTo>
                  <a:cubicBezTo>
                    <a:pt x="118" y="201"/>
                    <a:pt x="118" y="201"/>
                    <a:pt x="118" y="201"/>
                  </a:cubicBezTo>
                  <a:cubicBezTo>
                    <a:pt x="118" y="202"/>
                    <a:pt x="119" y="202"/>
                    <a:pt x="119" y="202"/>
                  </a:cubicBezTo>
                  <a:cubicBezTo>
                    <a:pt x="119" y="202"/>
                    <a:pt x="119" y="202"/>
                    <a:pt x="120" y="202"/>
                  </a:cubicBezTo>
                  <a:cubicBezTo>
                    <a:pt x="120" y="202"/>
                    <a:pt x="120" y="203"/>
                    <a:pt x="120" y="203"/>
                  </a:cubicBezTo>
                  <a:cubicBezTo>
                    <a:pt x="120" y="204"/>
                    <a:pt x="120" y="204"/>
                    <a:pt x="119" y="204"/>
                  </a:cubicBezTo>
                  <a:cubicBezTo>
                    <a:pt x="119" y="205"/>
                    <a:pt x="120" y="205"/>
                    <a:pt x="121" y="204"/>
                  </a:cubicBezTo>
                  <a:cubicBezTo>
                    <a:pt x="121" y="204"/>
                    <a:pt x="122" y="204"/>
                    <a:pt x="122" y="204"/>
                  </a:cubicBezTo>
                  <a:cubicBezTo>
                    <a:pt x="122" y="205"/>
                    <a:pt x="123" y="205"/>
                    <a:pt x="123" y="204"/>
                  </a:cubicBezTo>
                  <a:cubicBezTo>
                    <a:pt x="123" y="204"/>
                    <a:pt x="124" y="204"/>
                    <a:pt x="124" y="204"/>
                  </a:cubicBezTo>
                  <a:cubicBezTo>
                    <a:pt x="124" y="204"/>
                    <a:pt x="125" y="204"/>
                    <a:pt x="125" y="204"/>
                  </a:cubicBezTo>
                  <a:cubicBezTo>
                    <a:pt x="125" y="204"/>
                    <a:pt x="126" y="204"/>
                    <a:pt x="126" y="205"/>
                  </a:cubicBezTo>
                  <a:cubicBezTo>
                    <a:pt x="126" y="204"/>
                    <a:pt x="127" y="204"/>
                    <a:pt x="128" y="204"/>
                  </a:cubicBezTo>
                  <a:cubicBezTo>
                    <a:pt x="128" y="204"/>
                    <a:pt x="129" y="203"/>
                    <a:pt x="129" y="202"/>
                  </a:cubicBezTo>
                  <a:cubicBezTo>
                    <a:pt x="129" y="202"/>
                    <a:pt x="129" y="203"/>
                    <a:pt x="129" y="203"/>
                  </a:cubicBezTo>
                  <a:cubicBezTo>
                    <a:pt x="130" y="203"/>
                    <a:pt x="130" y="203"/>
                    <a:pt x="130" y="204"/>
                  </a:cubicBezTo>
                  <a:cubicBezTo>
                    <a:pt x="129" y="204"/>
                    <a:pt x="129" y="205"/>
                    <a:pt x="129" y="205"/>
                  </a:cubicBezTo>
                  <a:cubicBezTo>
                    <a:pt x="129" y="205"/>
                    <a:pt x="129" y="206"/>
                    <a:pt x="129" y="206"/>
                  </a:cubicBezTo>
                  <a:cubicBezTo>
                    <a:pt x="129" y="206"/>
                    <a:pt x="128" y="206"/>
                    <a:pt x="128" y="206"/>
                  </a:cubicBezTo>
                  <a:cubicBezTo>
                    <a:pt x="127" y="206"/>
                    <a:pt x="127" y="206"/>
                    <a:pt x="126" y="207"/>
                  </a:cubicBezTo>
                  <a:cubicBezTo>
                    <a:pt x="126" y="207"/>
                    <a:pt x="126" y="207"/>
                    <a:pt x="125" y="207"/>
                  </a:cubicBezTo>
                  <a:cubicBezTo>
                    <a:pt x="125" y="207"/>
                    <a:pt x="124" y="207"/>
                    <a:pt x="123" y="207"/>
                  </a:cubicBezTo>
                  <a:cubicBezTo>
                    <a:pt x="123" y="207"/>
                    <a:pt x="122" y="207"/>
                    <a:pt x="122" y="208"/>
                  </a:cubicBezTo>
                  <a:cubicBezTo>
                    <a:pt x="122" y="208"/>
                    <a:pt x="122" y="209"/>
                    <a:pt x="122" y="209"/>
                  </a:cubicBezTo>
                  <a:cubicBezTo>
                    <a:pt x="121" y="209"/>
                    <a:pt x="121" y="209"/>
                    <a:pt x="121" y="209"/>
                  </a:cubicBezTo>
                  <a:cubicBezTo>
                    <a:pt x="120" y="209"/>
                    <a:pt x="120" y="209"/>
                    <a:pt x="120" y="209"/>
                  </a:cubicBezTo>
                  <a:lnTo>
                    <a:pt x="119" y="210"/>
                  </a:lnTo>
                  <a:cubicBezTo>
                    <a:pt x="119" y="210"/>
                    <a:pt x="118" y="211"/>
                    <a:pt x="118" y="211"/>
                  </a:cubicBezTo>
                  <a:cubicBezTo>
                    <a:pt x="118" y="211"/>
                    <a:pt x="118" y="211"/>
                    <a:pt x="117" y="211"/>
                  </a:cubicBezTo>
                  <a:cubicBezTo>
                    <a:pt x="117" y="211"/>
                    <a:pt x="116" y="210"/>
                    <a:pt x="116" y="210"/>
                  </a:cubicBezTo>
                  <a:cubicBezTo>
                    <a:pt x="116" y="210"/>
                    <a:pt x="115" y="210"/>
                    <a:pt x="115" y="210"/>
                  </a:cubicBezTo>
                  <a:cubicBezTo>
                    <a:pt x="114" y="210"/>
                    <a:pt x="114" y="210"/>
                    <a:pt x="114" y="209"/>
                  </a:cubicBezTo>
                  <a:cubicBezTo>
                    <a:pt x="114" y="209"/>
                    <a:pt x="114" y="209"/>
                    <a:pt x="113" y="210"/>
                  </a:cubicBezTo>
                  <a:cubicBezTo>
                    <a:pt x="113" y="210"/>
                    <a:pt x="113" y="211"/>
                    <a:pt x="113" y="211"/>
                  </a:cubicBezTo>
                  <a:cubicBezTo>
                    <a:pt x="113" y="211"/>
                    <a:pt x="114" y="211"/>
                    <a:pt x="114" y="212"/>
                  </a:cubicBezTo>
                  <a:cubicBezTo>
                    <a:pt x="114" y="212"/>
                    <a:pt x="114" y="212"/>
                    <a:pt x="114" y="212"/>
                  </a:cubicBezTo>
                  <a:cubicBezTo>
                    <a:pt x="114" y="212"/>
                    <a:pt x="114" y="213"/>
                    <a:pt x="114" y="213"/>
                  </a:cubicBezTo>
                  <a:cubicBezTo>
                    <a:pt x="114" y="213"/>
                    <a:pt x="113" y="214"/>
                    <a:pt x="113" y="214"/>
                  </a:cubicBezTo>
                  <a:cubicBezTo>
                    <a:pt x="115" y="214"/>
                    <a:pt x="116" y="214"/>
                    <a:pt x="116" y="214"/>
                  </a:cubicBezTo>
                  <a:cubicBezTo>
                    <a:pt x="117" y="214"/>
                    <a:pt x="118" y="214"/>
                    <a:pt x="118" y="216"/>
                  </a:cubicBezTo>
                  <a:cubicBezTo>
                    <a:pt x="116" y="216"/>
                    <a:pt x="115" y="216"/>
                    <a:pt x="113" y="216"/>
                  </a:cubicBezTo>
                  <a:cubicBezTo>
                    <a:pt x="112" y="216"/>
                    <a:pt x="111" y="215"/>
                    <a:pt x="110" y="214"/>
                  </a:cubicBezTo>
                  <a:cubicBezTo>
                    <a:pt x="110" y="214"/>
                    <a:pt x="110" y="214"/>
                    <a:pt x="109" y="214"/>
                  </a:cubicBezTo>
                  <a:cubicBezTo>
                    <a:pt x="109" y="214"/>
                    <a:pt x="109" y="215"/>
                    <a:pt x="109" y="215"/>
                  </a:cubicBezTo>
                  <a:cubicBezTo>
                    <a:pt x="109" y="215"/>
                    <a:pt x="109" y="215"/>
                    <a:pt x="109" y="215"/>
                  </a:cubicBezTo>
                  <a:cubicBezTo>
                    <a:pt x="109" y="216"/>
                    <a:pt x="109" y="216"/>
                    <a:pt x="109" y="216"/>
                  </a:cubicBezTo>
                  <a:cubicBezTo>
                    <a:pt x="106" y="216"/>
                    <a:pt x="104" y="216"/>
                    <a:pt x="101" y="216"/>
                  </a:cubicBezTo>
                  <a:cubicBezTo>
                    <a:pt x="99" y="216"/>
                    <a:pt x="97" y="216"/>
                    <a:pt x="94" y="216"/>
                  </a:cubicBezTo>
                  <a:cubicBezTo>
                    <a:pt x="94" y="213"/>
                    <a:pt x="93" y="211"/>
                    <a:pt x="92" y="208"/>
                  </a:cubicBezTo>
                  <a:cubicBezTo>
                    <a:pt x="91" y="206"/>
                    <a:pt x="91" y="204"/>
                    <a:pt x="90" y="201"/>
                  </a:cubicBezTo>
                  <a:cubicBezTo>
                    <a:pt x="89" y="201"/>
                    <a:pt x="89" y="201"/>
                    <a:pt x="89" y="201"/>
                  </a:cubicBezTo>
                  <a:cubicBezTo>
                    <a:pt x="88" y="201"/>
                    <a:pt x="88" y="201"/>
                    <a:pt x="88" y="201"/>
                  </a:cubicBezTo>
                  <a:cubicBezTo>
                    <a:pt x="88" y="201"/>
                    <a:pt x="88" y="201"/>
                    <a:pt x="88" y="202"/>
                  </a:cubicBezTo>
                  <a:cubicBezTo>
                    <a:pt x="88" y="203"/>
                    <a:pt x="88" y="203"/>
                    <a:pt x="87" y="204"/>
                  </a:cubicBezTo>
                  <a:cubicBezTo>
                    <a:pt x="87" y="204"/>
                    <a:pt x="87" y="204"/>
                    <a:pt x="87" y="204"/>
                  </a:cubicBezTo>
                  <a:cubicBezTo>
                    <a:pt x="87" y="203"/>
                    <a:pt x="87" y="203"/>
                    <a:pt x="87" y="203"/>
                  </a:cubicBezTo>
                  <a:cubicBezTo>
                    <a:pt x="87" y="202"/>
                    <a:pt x="87" y="202"/>
                    <a:pt x="86" y="203"/>
                  </a:cubicBezTo>
                  <a:cubicBezTo>
                    <a:pt x="86" y="203"/>
                    <a:pt x="86" y="204"/>
                    <a:pt x="86" y="204"/>
                  </a:cubicBezTo>
                  <a:cubicBezTo>
                    <a:pt x="85" y="204"/>
                    <a:pt x="85" y="204"/>
                    <a:pt x="85" y="204"/>
                  </a:cubicBezTo>
                  <a:cubicBezTo>
                    <a:pt x="84" y="204"/>
                    <a:pt x="84" y="204"/>
                    <a:pt x="84" y="203"/>
                  </a:cubicBezTo>
                  <a:cubicBezTo>
                    <a:pt x="84" y="203"/>
                    <a:pt x="84" y="203"/>
                    <a:pt x="83" y="203"/>
                  </a:cubicBezTo>
                  <a:cubicBezTo>
                    <a:pt x="83" y="202"/>
                    <a:pt x="83" y="202"/>
                    <a:pt x="82" y="203"/>
                  </a:cubicBezTo>
                  <a:cubicBezTo>
                    <a:pt x="82" y="203"/>
                    <a:pt x="82" y="204"/>
                    <a:pt x="83" y="204"/>
                  </a:cubicBezTo>
                  <a:cubicBezTo>
                    <a:pt x="83" y="204"/>
                    <a:pt x="83" y="204"/>
                    <a:pt x="84" y="205"/>
                  </a:cubicBezTo>
                  <a:cubicBezTo>
                    <a:pt x="84" y="205"/>
                    <a:pt x="85" y="205"/>
                    <a:pt x="85" y="205"/>
                  </a:cubicBezTo>
                  <a:cubicBezTo>
                    <a:pt x="85" y="205"/>
                    <a:pt x="86" y="206"/>
                    <a:pt x="86" y="206"/>
                  </a:cubicBezTo>
                  <a:cubicBezTo>
                    <a:pt x="85" y="206"/>
                    <a:pt x="85" y="206"/>
                    <a:pt x="84" y="206"/>
                  </a:cubicBezTo>
                  <a:cubicBezTo>
                    <a:pt x="84" y="207"/>
                    <a:pt x="84" y="207"/>
                    <a:pt x="85" y="207"/>
                  </a:cubicBezTo>
                  <a:cubicBezTo>
                    <a:pt x="85" y="207"/>
                    <a:pt x="84" y="207"/>
                    <a:pt x="84" y="207"/>
                  </a:cubicBezTo>
                  <a:cubicBezTo>
                    <a:pt x="84" y="207"/>
                    <a:pt x="84" y="207"/>
                    <a:pt x="84" y="207"/>
                  </a:cubicBezTo>
                  <a:cubicBezTo>
                    <a:pt x="83" y="207"/>
                    <a:pt x="83" y="207"/>
                    <a:pt x="83" y="206"/>
                  </a:cubicBezTo>
                  <a:cubicBezTo>
                    <a:pt x="83" y="206"/>
                    <a:pt x="83" y="206"/>
                    <a:pt x="83" y="206"/>
                  </a:cubicBezTo>
                  <a:cubicBezTo>
                    <a:pt x="83" y="205"/>
                    <a:pt x="83" y="205"/>
                    <a:pt x="83" y="205"/>
                  </a:cubicBezTo>
                  <a:cubicBezTo>
                    <a:pt x="83" y="204"/>
                    <a:pt x="83" y="204"/>
                    <a:pt x="82" y="204"/>
                  </a:cubicBezTo>
                  <a:cubicBezTo>
                    <a:pt x="80" y="204"/>
                    <a:pt x="80" y="205"/>
                    <a:pt x="80" y="207"/>
                  </a:cubicBezTo>
                  <a:cubicBezTo>
                    <a:pt x="81" y="207"/>
                    <a:pt x="81" y="207"/>
                    <a:pt x="81" y="206"/>
                  </a:cubicBezTo>
                  <a:cubicBezTo>
                    <a:pt x="82" y="206"/>
                    <a:pt x="82" y="206"/>
                    <a:pt x="81" y="207"/>
                  </a:cubicBezTo>
                  <a:cubicBezTo>
                    <a:pt x="81" y="207"/>
                    <a:pt x="80" y="208"/>
                    <a:pt x="80" y="208"/>
                  </a:cubicBezTo>
                  <a:cubicBezTo>
                    <a:pt x="80" y="208"/>
                    <a:pt x="79" y="207"/>
                    <a:pt x="79" y="206"/>
                  </a:cubicBezTo>
                  <a:cubicBezTo>
                    <a:pt x="79" y="205"/>
                    <a:pt x="79" y="205"/>
                    <a:pt x="80" y="204"/>
                  </a:cubicBezTo>
                  <a:cubicBezTo>
                    <a:pt x="80" y="203"/>
                    <a:pt x="80" y="202"/>
                    <a:pt x="79" y="202"/>
                  </a:cubicBezTo>
                  <a:cubicBezTo>
                    <a:pt x="79" y="202"/>
                    <a:pt x="79" y="201"/>
                    <a:pt x="80" y="201"/>
                  </a:cubicBezTo>
                  <a:cubicBezTo>
                    <a:pt x="80" y="200"/>
                    <a:pt x="80" y="200"/>
                    <a:pt x="79" y="200"/>
                  </a:cubicBezTo>
                  <a:cubicBezTo>
                    <a:pt x="79" y="200"/>
                    <a:pt x="78" y="200"/>
                    <a:pt x="78" y="200"/>
                  </a:cubicBezTo>
                  <a:cubicBezTo>
                    <a:pt x="77" y="200"/>
                    <a:pt x="78" y="199"/>
                    <a:pt x="78" y="199"/>
                  </a:cubicBezTo>
                  <a:cubicBezTo>
                    <a:pt x="78" y="199"/>
                    <a:pt x="79" y="199"/>
                    <a:pt x="79" y="198"/>
                  </a:cubicBezTo>
                  <a:cubicBezTo>
                    <a:pt x="78" y="198"/>
                    <a:pt x="77" y="198"/>
                    <a:pt x="77" y="199"/>
                  </a:cubicBezTo>
                  <a:cubicBezTo>
                    <a:pt x="76" y="200"/>
                    <a:pt x="76" y="201"/>
                    <a:pt x="76" y="202"/>
                  </a:cubicBezTo>
                  <a:cubicBezTo>
                    <a:pt x="75" y="202"/>
                    <a:pt x="74" y="202"/>
                    <a:pt x="74" y="202"/>
                  </a:cubicBezTo>
                  <a:cubicBezTo>
                    <a:pt x="74" y="201"/>
                    <a:pt x="74" y="202"/>
                    <a:pt x="73" y="202"/>
                  </a:cubicBezTo>
                  <a:cubicBezTo>
                    <a:pt x="72" y="203"/>
                    <a:pt x="72" y="203"/>
                    <a:pt x="72" y="203"/>
                  </a:cubicBezTo>
                  <a:cubicBezTo>
                    <a:pt x="71" y="203"/>
                    <a:pt x="70" y="203"/>
                    <a:pt x="69" y="203"/>
                  </a:cubicBezTo>
                  <a:cubicBezTo>
                    <a:pt x="69" y="204"/>
                    <a:pt x="68" y="204"/>
                    <a:pt x="67" y="205"/>
                  </a:cubicBezTo>
                  <a:cubicBezTo>
                    <a:pt x="66" y="205"/>
                    <a:pt x="65" y="206"/>
                    <a:pt x="64" y="207"/>
                  </a:cubicBezTo>
                  <a:cubicBezTo>
                    <a:pt x="64" y="207"/>
                    <a:pt x="64" y="206"/>
                    <a:pt x="63" y="206"/>
                  </a:cubicBezTo>
                  <a:cubicBezTo>
                    <a:pt x="63" y="206"/>
                    <a:pt x="62" y="206"/>
                    <a:pt x="62" y="206"/>
                  </a:cubicBezTo>
                  <a:cubicBezTo>
                    <a:pt x="62" y="206"/>
                    <a:pt x="61" y="206"/>
                    <a:pt x="61" y="206"/>
                  </a:cubicBezTo>
                  <a:cubicBezTo>
                    <a:pt x="60" y="206"/>
                    <a:pt x="60" y="205"/>
                    <a:pt x="60" y="205"/>
                  </a:cubicBezTo>
                  <a:cubicBezTo>
                    <a:pt x="60" y="205"/>
                    <a:pt x="60" y="205"/>
                    <a:pt x="59" y="206"/>
                  </a:cubicBezTo>
                  <a:cubicBezTo>
                    <a:pt x="59" y="206"/>
                    <a:pt x="59" y="206"/>
                    <a:pt x="59" y="207"/>
                  </a:cubicBezTo>
                  <a:cubicBezTo>
                    <a:pt x="59" y="207"/>
                    <a:pt x="60" y="207"/>
                    <a:pt x="60" y="207"/>
                  </a:cubicBezTo>
                  <a:cubicBezTo>
                    <a:pt x="60" y="208"/>
                    <a:pt x="60" y="208"/>
                    <a:pt x="61" y="208"/>
                  </a:cubicBezTo>
                  <a:cubicBezTo>
                    <a:pt x="60" y="208"/>
                    <a:pt x="60" y="208"/>
                    <a:pt x="60" y="209"/>
                  </a:cubicBezTo>
                  <a:cubicBezTo>
                    <a:pt x="59" y="209"/>
                    <a:pt x="59" y="209"/>
                    <a:pt x="59" y="210"/>
                  </a:cubicBezTo>
                  <a:cubicBezTo>
                    <a:pt x="60" y="210"/>
                    <a:pt x="60" y="210"/>
                    <a:pt x="61" y="210"/>
                  </a:cubicBezTo>
                  <a:cubicBezTo>
                    <a:pt x="61" y="210"/>
                    <a:pt x="62" y="210"/>
                    <a:pt x="61" y="209"/>
                  </a:cubicBezTo>
                  <a:cubicBezTo>
                    <a:pt x="62" y="210"/>
                    <a:pt x="63" y="210"/>
                    <a:pt x="63" y="210"/>
                  </a:cubicBezTo>
                  <a:cubicBezTo>
                    <a:pt x="64" y="211"/>
                    <a:pt x="65" y="211"/>
                    <a:pt x="65" y="212"/>
                  </a:cubicBezTo>
                  <a:cubicBezTo>
                    <a:pt x="64" y="212"/>
                    <a:pt x="63" y="212"/>
                    <a:pt x="63" y="213"/>
                  </a:cubicBezTo>
                  <a:cubicBezTo>
                    <a:pt x="63" y="214"/>
                    <a:pt x="62" y="214"/>
                    <a:pt x="62" y="214"/>
                  </a:cubicBezTo>
                  <a:cubicBezTo>
                    <a:pt x="62" y="215"/>
                    <a:pt x="62" y="215"/>
                    <a:pt x="63" y="215"/>
                  </a:cubicBezTo>
                  <a:cubicBezTo>
                    <a:pt x="63" y="215"/>
                    <a:pt x="63" y="215"/>
                    <a:pt x="64" y="215"/>
                  </a:cubicBezTo>
                  <a:cubicBezTo>
                    <a:pt x="64" y="215"/>
                    <a:pt x="64" y="215"/>
                    <a:pt x="64" y="215"/>
                  </a:cubicBezTo>
                  <a:cubicBezTo>
                    <a:pt x="65" y="215"/>
                    <a:pt x="65" y="216"/>
                    <a:pt x="65" y="216"/>
                  </a:cubicBezTo>
                  <a:cubicBezTo>
                    <a:pt x="64" y="217"/>
                    <a:pt x="63" y="217"/>
                    <a:pt x="62" y="217"/>
                  </a:cubicBezTo>
                  <a:cubicBezTo>
                    <a:pt x="61" y="216"/>
                    <a:pt x="60" y="216"/>
                    <a:pt x="58" y="216"/>
                  </a:cubicBezTo>
                  <a:cubicBezTo>
                    <a:pt x="58" y="216"/>
                    <a:pt x="57" y="216"/>
                    <a:pt x="56" y="216"/>
                  </a:cubicBezTo>
                  <a:cubicBezTo>
                    <a:pt x="55" y="217"/>
                    <a:pt x="54" y="217"/>
                    <a:pt x="53" y="217"/>
                  </a:cubicBezTo>
                  <a:cubicBezTo>
                    <a:pt x="53" y="217"/>
                    <a:pt x="53" y="217"/>
                    <a:pt x="52" y="216"/>
                  </a:cubicBezTo>
                  <a:cubicBezTo>
                    <a:pt x="52" y="216"/>
                    <a:pt x="51" y="216"/>
                    <a:pt x="51" y="216"/>
                  </a:cubicBezTo>
                  <a:cubicBezTo>
                    <a:pt x="50" y="216"/>
                    <a:pt x="49" y="216"/>
                    <a:pt x="49" y="216"/>
                  </a:cubicBezTo>
                  <a:cubicBezTo>
                    <a:pt x="48" y="217"/>
                    <a:pt x="47" y="217"/>
                    <a:pt x="47" y="217"/>
                  </a:cubicBezTo>
                  <a:cubicBezTo>
                    <a:pt x="46" y="217"/>
                    <a:pt x="45" y="217"/>
                    <a:pt x="45" y="217"/>
                  </a:cubicBezTo>
                  <a:cubicBezTo>
                    <a:pt x="44" y="216"/>
                    <a:pt x="44" y="216"/>
                    <a:pt x="44" y="215"/>
                  </a:cubicBezTo>
                  <a:cubicBezTo>
                    <a:pt x="43" y="215"/>
                    <a:pt x="43" y="215"/>
                    <a:pt x="43" y="216"/>
                  </a:cubicBezTo>
                  <a:cubicBezTo>
                    <a:pt x="43" y="216"/>
                    <a:pt x="43" y="216"/>
                    <a:pt x="43" y="216"/>
                  </a:cubicBezTo>
                  <a:cubicBezTo>
                    <a:pt x="42" y="217"/>
                    <a:pt x="42" y="217"/>
                    <a:pt x="42" y="217"/>
                  </a:cubicBezTo>
                  <a:cubicBezTo>
                    <a:pt x="42" y="217"/>
                    <a:pt x="41" y="217"/>
                    <a:pt x="41" y="217"/>
                  </a:cubicBezTo>
                  <a:cubicBezTo>
                    <a:pt x="40" y="217"/>
                    <a:pt x="40" y="217"/>
                    <a:pt x="40" y="217"/>
                  </a:cubicBezTo>
                  <a:cubicBezTo>
                    <a:pt x="40" y="217"/>
                    <a:pt x="40" y="216"/>
                    <a:pt x="40" y="216"/>
                  </a:cubicBezTo>
                  <a:cubicBezTo>
                    <a:pt x="40" y="216"/>
                    <a:pt x="40" y="216"/>
                    <a:pt x="40" y="215"/>
                  </a:cubicBezTo>
                  <a:cubicBezTo>
                    <a:pt x="40" y="215"/>
                    <a:pt x="39" y="215"/>
                    <a:pt x="39" y="215"/>
                  </a:cubicBezTo>
                  <a:cubicBezTo>
                    <a:pt x="38" y="216"/>
                    <a:pt x="38" y="216"/>
                    <a:pt x="39" y="216"/>
                  </a:cubicBezTo>
                  <a:cubicBezTo>
                    <a:pt x="39" y="216"/>
                    <a:pt x="39" y="216"/>
                    <a:pt x="39" y="216"/>
                  </a:cubicBezTo>
                  <a:cubicBezTo>
                    <a:pt x="39" y="217"/>
                    <a:pt x="38" y="217"/>
                    <a:pt x="36" y="217"/>
                  </a:cubicBezTo>
                  <a:cubicBezTo>
                    <a:pt x="35" y="216"/>
                    <a:pt x="34" y="216"/>
                    <a:pt x="33" y="216"/>
                  </a:cubicBezTo>
                  <a:lnTo>
                    <a:pt x="33" y="216"/>
                  </a:lnTo>
                  <a:lnTo>
                    <a:pt x="32" y="215"/>
                  </a:lnTo>
                  <a:cubicBezTo>
                    <a:pt x="32" y="215"/>
                    <a:pt x="31" y="215"/>
                    <a:pt x="31" y="215"/>
                  </a:cubicBezTo>
                  <a:cubicBezTo>
                    <a:pt x="31" y="215"/>
                    <a:pt x="31" y="214"/>
                    <a:pt x="31" y="214"/>
                  </a:cubicBezTo>
                  <a:cubicBezTo>
                    <a:pt x="31" y="214"/>
                    <a:pt x="30" y="214"/>
                    <a:pt x="30" y="214"/>
                  </a:cubicBezTo>
                  <a:cubicBezTo>
                    <a:pt x="30" y="214"/>
                    <a:pt x="30" y="214"/>
                    <a:pt x="30" y="213"/>
                  </a:cubicBezTo>
                  <a:cubicBezTo>
                    <a:pt x="29" y="213"/>
                    <a:pt x="29" y="213"/>
                    <a:pt x="28" y="213"/>
                  </a:cubicBezTo>
                  <a:cubicBezTo>
                    <a:pt x="28" y="213"/>
                    <a:pt x="27" y="213"/>
                    <a:pt x="27" y="213"/>
                  </a:cubicBezTo>
                  <a:cubicBezTo>
                    <a:pt x="27" y="213"/>
                    <a:pt x="26" y="213"/>
                    <a:pt x="26" y="212"/>
                  </a:cubicBezTo>
                  <a:cubicBezTo>
                    <a:pt x="26" y="212"/>
                    <a:pt x="26" y="212"/>
                    <a:pt x="25" y="211"/>
                  </a:cubicBezTo>
                  <a:cubicBezTo>
                    <a:pt x="25" y="211"/>
                    <a:pt x="25" y="211"/>
                    <a:pt x="25" y="210"/>
                  </a:cubicBezTo>
                  <a:cubicBezTo>
                    <a:pt x="24" y="210"/>
                    <a:pt x="24" y="210"/>
                    <a:pt x="23" y="210"/>
                  </a:cubicBezTo>
                  <a:cubicBezTo>
                    <a:pt x="23" y="209"/>
                    <a:pt x="24" y="209"/>
                    <a:pt x="24" y="208"/>
                  </a:cubicBezTo>
                  <a:cubicBezTo>
                    <a:pt x="25" y="208"/>
                    <a:pt x="25" y="208"/>
                    <a:pt x="26" y="208"/>
                  </a:cubicBezTo>
                  <a:cubicBezTo>
                    <a:pt x="25" y="207"/>
                    <a:pt x="25" y="207"/>
                    <a:pt x="24" y="207"/>
                  </a:cubicBezTo>
                  <a:cubicBezTo>
                    <a:pt x="24" y="207"/>
                    <a:pt x="23" y="207"/>
                    <a:pt x="23" y="208"/>
                  </a:cubicBezTo>
                  <a:cubicBezTo>
                    <a:pt x="23" y="208"/>
                    <a:pt x="22" y="208"/>
                    <a:pt x="22" y="208"/>
                  </a:cubicBezTo>
                  <a:cubicBezTo>
                    <a:pt x="22" y="208"/>
                    <a:pt x="22" y="208"/>
                    <a:pt x="22" y="209"/>
                  </a:cubicBezTo>
                  <a:cubicBezTo>
                    <a:pt x="22" y="209"/>
                    <a:pt x="22" y="209"/>
                    <a:pt x="22" y="209"/>
                  </a:cubicBezTo>
                  <a:cubicBezTo>
                    <a:pt x="22" y="209"/>
                    <a:pt x="22" y="209"/>
                    <a:pt x="21" y="209"/>
                  </a:cubicBezTo>
                  <a:cubicBezTo>
                    <a:pt x="21" y="209"/>
                    <a:pt x="21" y="208"/>
                    <a:pt x="21" y="207"/>
                  </a:cubicBezTo>
                  <a:cubicBezTo>
                    <a:pt x="19" y="207"/>
                    <a:pt x="18" y="206"/>
                    <a:pt x="17" y="205"/>
                  </a:cubicBezTo>
                  <a:cubicBezTo>
                    <a:pt x="16" y="204"/>
                    <a:pt x="15" y="203"/>
                    <a:pt x="14" y="202"/>
                  </a:cubicBezTo>
                  <a:cubicBezTo>
                    <a:pt x="13" y="200"/>
                    <a:pt x="11" y="197"/>
                    <a:pt x="9" y="195"/>
                  </a:cubicBezTo>
                  <a:cubicBezTo>
                    <a:pt x="8" y="192"/>
                    <a:pt x="6" y="190"/>
                    <a:pt x="5" y="187"/>
                  </a:cubicBezTo>
                  <a:cubicBezTo>
                    <a:pt x="3" y="182"/>
                    <a:pt x="2" y="177"/>
                    <a:pt x="1" y="171"/>
                  </a:cubicBezTo>
                  <a:cubicBezTo>
                    <a:pt x="1" y="165"/>
                    <a:pt x="0" y="159"/>
                    <a:pt x="0" y="152"/>
                  </a:cubicBezTo>
                  <a:cubicBezTo>
                    <a:pt x="0" y="145"/>
                    <a:pt x="0" y="138"/>
                    <a:pt x="1" y="131"/>
                  </a:cubicBezTo>
                  <a:cubicBezTo>
                    <a:pt x="1" y="124"/>
                    <a:pt x="1" y="118"/>
                    <a:pt x="1" y="111"/>
                  </a:cubicBezTo>
                  <a:lnTo>
                    <a:pt x="1" y="85"/>
                  </a:lnTo>
                  <a:lnTo>
                    <a:pt x="1" y="72"/>
                  </a:lnTo>
                  <a:cubicBezTo>
                    <a:pt x="1" y="68"/>
                    <a:pt x="1" y="64"/>
                    <a:pt x="1" y="60"/>
                  </a:cubicBezTo>
                  <a:cubicBezTo>
                    <a:pt x="1" y="57"/>
                    <a:pt x="1" y="53"/>
                    <a:pt x="2" y="49"/>
                  </a:cubicBezTo>
                  <a:cubicBezTo>
                    <a:pt x="2" y="46"/>
                    <a:pt x="3" y="42"/>
                    <a:pt x="3" y="38"/>
                  </a:cubicBezTo>
                  <a:cubicBezTo>
                    <a:pt x="4" y="38"/>
                    <a:pt x="4" y="37"/>
                    <a:pt x="4" y="36"/>
                  </a:cubicBezTo>
                  <a:cubicBezTo>
                    <a:pt x="4" y="35"/>
                    <a:pt x="4" y="34"/>
                    <a:pt x="4" y="34"/>
                  </a:cubicBezTo>
                  <a:cubicBezTo>
                    <a:pt x="5" y="31"/>
                    <a:pt x="6" y="28"/>
                    <a:pt x="8" y="26"/>
                  </a:cubicBezTo>
                  <a:cubicBezTo>
                    <a:pt x="10" y="23"/>
                    <a:pt x="11" y="21"/>
                    <a:pt x="13" y="18"/>
                  </a:cubicBezTo>
                  <a:cubicBezTo>
                    <a:pt x="13" y="18"/>
                    <a:pt x="14" y="18"/>
                    <a:pt x="14" y="19"/>
                  </a:cubicBezTo>
                  <a:cubicBezTo>
                    <a:pt x="14" y="19"/>
                    <a:pt x="15" y="19"/>
                    <a:pt x="15" y="19"/>
                  </a:cubicBezTo>
                  <a:cubicBezTo>
                    <a:pt x="15" y="19"/>
                    <a:pt x="15" y="19"/>
                    <a:pt x="15" y="18"/>
                  </a:cubicBezTo>
                  <a:cubicBezTo>
                    <a:pt x="15" y="18"/>
                    <a:pt x="15" y="18"/>
                    <a:pt x="15" y="18"/>
                  </a:cubicBezTo>
                  <a:cubicBezTo>
                    <a:pt x="15" y="18"/>
                    <a:pt x="14" y="18"/>
                    <a:pt x="14" y="18"/>
                  </a:cubicBezTo>
                  <a:cubicBezTo>
                    <a:pt x="14" y="18"/>
                    <a:pt x="14" y="17"/>
                    <a:pt x="14" y="17"/>
                  </a:cubicBezTo>
                  <a:cubicBezTo>
                    <a:pt x="14" y="17"/>
                    <a:pt x="14" y="17"/>
                    <a:pt x="15" y="17"/>
                  </a:cubicBezTo>
                  <a:cubicBezTo>
                    <a:pt x="15" y="17"/>
                    <a:pt x="15" y="17"/>
                    <a:pt x="15" y="16"/>
                  </a:cubicBezTo>
                  <a:cubicBezTo>
                    <a:pt x="15" y="16"/>
                    <a:pt x="15" y="16"/>
                    <a:pt x="15" y="16"/>
                  </a:cubicBezTo>
                  <a:cubicBezTo>
                    <a:pt x="15" y="16"/>
                    <a:pt x="16" y="16"/>
                    <a:pt x="16" y="15"/>
                  </a:cubicBezTo>
                  <a:cubicBezTo>
                    <a:pt x="16" y="15"/>
                    <a:pt x="17" y="15"/>
                    <a:pt x="17" y="14"/>
                  </a:cubicBezTo>
                  <a:cubicBezTo>
                    <a:pt x="18" y="14"/>
                    <a:pt x="18" y="14"/>
                    <a:pt x="19" y="13"/>
                  </a:cubicBezTo>
                  <a:cubicBezTo>
                    <a:pt x="20" y="13"/>
                    <a:pt x="21" y="12"/>
                    <a:pt x="21" y="11"/>
                  </a:cubicBezTo>
                  <a:cubicBezTo>
                    <a:pt x="22" y="10"/>
                    <a:pt x="23" y="9"/>
                    <a:pt x="25" y="9"/>
                  </a:cubicBezTo>
                  <a:cubicBezTo>
                    <a:pt x="25" y="8"/>
                    <a:pt x="25" y="8"/>
                    <a:pt x="26" y="8"/>
                  </a:cubicBezTo>
                  <a:cubicBezTo>
                    <a:pt x="27" y="8"/>
                    <a:pt x="27" y="8"/>
                    <a:pt x="28" y="7"/>
                  </a:cubicBezTo>
                  <a:cubicBezTo>
                    <a:pt x="28" y="7"/>
                    <a:pt x="28" y="7"/>
                    <a:pt x="28" y="7"/>
                  </a:cubicBezTo>
                  <a:cubicBezTo>
                    <a:pt x="28" y="6"/>
                    <a:pt x="28" y="6"/>
                    <a:pt x="28" y="6"/>
                  </a:cubicBezTo>
                  <a:cubicBezTo>
                    <a:pt x="30" y="5"/>
                    <a:pt x="32" y="5"/>
                    <a:pt x="34" y="3"/>
                  </a:cubicBezTo>
                  <a:cubicBezTo>
                    <a:pt x="37" y="2"/>
                    <a:pt x="39" y="2"/>
                    <a:pt x="42" y="1"/>
                  </a:cubicBezTo>
                  <a:cubicBezTo>
                    <a:pt x="42" y="1"/>
                    <a:pt x="43" y="1"/>
                    <a:pt x="43" y="1"/>
                  </a:cubicBezTo>
                  <a:cubicBezTo>
                    <a:pt x="44" y="1"/>
                    <a:pt x="45" y="1"/>
                    <a:pt x="45" y="1"/>
                  </a:cubicBezTo>
                  <a:cubicBezTo>
                    <a:pt x="46" y="1"/>
                    <a:pt x="48" y="1"/>
                    <a:pt x="49" y="1"/>
                  </a:cubicBezTo>
                  <a:cubicBezTo>
                    <a:pt x="50" y="1"/>
                    <a:pt x="52" y="1"/>
                    <a:pt x="53" y="0"/>
                  </a:cubicBezTo>
                  <a:cubicBezTo>
                    <a:pt x="53" y="1"/>
                    <a:pt x="53" y="1"/>
                    <a:pt x="53" y="1"/>
                  </a:cubicBezTo>
                  <a:cubicBezTo>
                    <a:pt x="53" y="1"/>
                    <a:pt x="53" y="1"/>
                    <a:pt x="54" y="1"/>
                  </a:cubicBezTo>
                  <a:cubicBezTo>
                    <a:pt x="54" y="1"/>
                    <a:pt x="55" y="1"/>
                    <a:pt x="56" y="1"/>
                  </a:cubicBezTo>
                  <a:cubicBezTo>
                    <a:pt x="56" y="0"/>
                    <a:pt x="57" y="0"/>
                    <a:pt x="57" y="1"/>
                  </a:cubicBezTo>
                  <a:close/>
                  <a:moveTo>
                    <a:pt x="57" y="199"/>
                  </a:moveTo>
                  <a:cubicBezTo>
                    <a:pt x="57" y="199"/>
                    <a:pt x="57" y="199"/>
                    <a:pt x="57" y="199"/>
                  </a:cubicBezTo>
                  <a:cubicBezTo>
                    <a:pt x="57" y="199"/>
                    <a:pt x="57" y="199"/>
                    <a:pt x="58" y="199"/>
                  </a:cubicBezTo>
                  <a:cubicBezTo>
                    <a:pt x="58" y="199"/>
                    <a:pt x="58" y="199"/>
                    <a:pt x="58" y="199"/>
                  </a:cubicBezTo>
                  <a:cubicBezTo>
                    <a:pt x="58" y="199"/>
                    <a:pt x="58" y="199"/>
                    <a:pt x="58" y="199"/>
                  </a:cubicBezTo>
                  <a:cubicBezTo>
                    <a:pt x="58" y="199"/>
                    <a:pt x="58" y="199"/>
                    <a:pt x="57" y="199"/>
                  </a:cubicBezTo>
                  <a:cubicBezTo>
                    <a:pt x="57" y="199"/>
                    <a:pt x="57" y="199"/>
                    <a:pt x="57" y="199"/>
                  </a:cubicBezTo>
                  <a:cubicBezTo>
                    <a:pt x="57" y="199"/>
                    <a:pt x="57" y="199"/>
                    <a:pt x="57" y="199"/>
                  </a:cubicBezTo>
                  <a:close/>
                  <a:moveTo>
                    <a:pt x="74" y="206"/>
                  </a:moveTo>
                  <a:cubicBezTo>
                    <a:pt x="74" y="206"/>
                    <a:pt x="74" y="206"/>
                    <a:pt x="74" y="206"/>
                  </a:cubicBezTo>
                  <a:cubicBezTo>
                    <a:pt x="73" y="207"/>
                    <a:pt x="73" y="207"/>
                    <a:pt x="73" y="207"/>
                  </a:cubicBezTo>
                  <a:cubicBezTo>
                    <a:pt x="73" y="207"/>
                    <a:pt x="73" y="207"/>
                    <a:pt x="73" y="207"/>
                  </a:cubicBezTo>
                  <a:cubicBezTo>
                    <a:pt x="73" y="208"/>
                    <a:pt x="74" y="208"/>
                    <a:pt x="74" y="208"/>
                  </a:cubicBezTo>
                  <a:cubicBezTo>
                    <a:pt x="74" y="208"/>
                    <a:pt x="74" y="209"/>
                    <a:pt x="74" y="209"/>
                  </a:cubicBezTo>
                  <a:cubicBezTo>
                    <a:pt x="73" y="209"/>
                    <a:pt x="73" y="209"/>
                    <a:pt x="72" y="209"/>
                  </a:cubicBezTo>
                  <a:cubicBezTo>
                    <a:pt x="73" y="208"/>
                    <a:pt x="72" y="208"/>
                    <a:pt x="72" y="207"/>
                  </a:cubicBezTo>
                  <a:cubicBezTo>
                    <a:pt x="72" y="207"/>
                    <a:pt x="72" y="207"/>
                    <a:pt x="72" y="206"/>
                  </a:cubicBezTo>
                  <a:cubicBezTo>
                    <a:pt x="72" y="206"/>
                    <a:pt x="72" y="206"/>
                    <a:pt x="72" y="206"/>
                  </a:cubicBezTo>
                  <a:cubicBezTo>
                    <a:pt x="73" y="205"/>
                    <a:pt x="73" y="205"/>
                    <a:pt x="73" y="205"/>
                  </a:cubicBezTo>
                  <a:cubicBezTo>
                    <a:pt x="73" y="205"/>
                    <a:pt x="74" y="205"/>
                    <a:pt x="74" y="205"/>
                  </a:cubicBezTo>
                  <a:cubicBezTo>
                    <a:pt x="74" y="205"/>
                    <a:pt x="74" y="205"/>
                    <a:pt x="74" y="205"/>
                  </a:cubicBezTo>
                  <a:cubicBezTo>
                    <a:pt x="74" y="206"/>
                    <a:pt x="74" y="206"/>
                    <a:pt x="75" y="206"/>
                  </a:cubicBezTo>
                  <a:cubicBezTo>
                    <a:pt x="75" y="206"/>
                    <a:pt x="75" y="206"/>
                    <a:pt x="75" y="206"/>
                  </a:cubicBezTo>
                  <a:cubicBezTo>
                    <a:pt x="75" y="207"/>
                    <a:pt x="75" y="207"/>
                    <a:pt x="75" y="207"/>
                  </a:cubicBezTo>
                  <a:cubicBezTo>
                    <a:pt x="74" y="207"/>
                    <a:pt x="74" y="206"/>
                    <a:pt x="74" y="206"/>
                  </a:cubicBezTo>
                  <a:close/>
                  <a:moveTo>
                    <a:pt x="128" y="210"/>
                  </a:moveTo>
                  <a:cubicBezTo>
                    <a:pt x="128" y="210"/>
                    <a:pt x="128" y="210"/>
                    <a:pt x="128" y="210"/>
                  </a:cubicBezTo>
                  <a:cubicBezTo>
                    <a:pt x="127" y="211"/>
                    <a:pt x="127" y="211"/>
                    <a:pt x="127" y="211"/>
                  </a:cubicBezTo>
                  <a:cubicBezTo>
                    <a:pt x="127" y="211"/>
                    <a:pt x="127" y="211"/>
                    <a:pt x="127" y="212"/>
                  </a:cubicBezTo>
                  <a:cubicBezTo>
                    <a:pt x="127" y="212"/>
                    <a:pt x="127" y="212"/>
                    <a:pt x="128" y="212"/>
                  </a:cubicBezTo>
                  <a:cubicBezTo>
                    <a:pt x="128" y="213"/>
                    <a:pt x="128" y="213"/>
                    <a:pt x="127" y="213"/>
                  </a:cubicBezTo>
                  <a:cubicBezTo>
                    <a:pt x="127" y="213"/>
                    <a:pt x="127" y="213"/>
                    <a:pt x="126" y="213"/>
                  </a:cubicBezTo>
                  <a:cubicBezTo>
                    <a:pt x="126" y="212"/>
                    <a:pt x="126" y="212"/>
                    <a:pt x="126" y="211"/>
                  </a:cubicBezTo>
                  <a:cubicBezTo>
                    <a:pt x="126" y="211"/>
                    <a:pt x="126" y="210"/>
                    <a:pt x="127" y="209"/>
                  </a:cubicBezTo>
                  <a:cubicBezTo>
                    <a:pt x="127" y="209"/>
                    <a:pt x="127" y="209"/>
                    <a:pt x="128" y="209"/>
                  </a:cubicBezTo>
                  <a:cubicBezTo>
                    <a:pt x="128" y="209"/>
                    <a:pt x="128" y="210"/>
                    <a:pt x="128" y="210"/>
                  </a:cubicBezTo>
                  <a:cubicBezTo>
                    <a:pt x="128" y="210"/>
                    <a:pt x="128" y="210"/>
                    <a:pt x="128" y="210"/>
                  </a:cubicBezTo>
                  <a:cubicBezTo>
                    <a:pt x="129" y="210"/>
                    <a:pt x="129" y="210"/>
                    <a:pt x="129" y="210"/>
                  </a:cubicBezTo>
                  <a:cubicBezTo>
                    <a:pt x="129" y="211"/>
                    <a:pt x="129" y="211"/>
                    <a:pt x="129" y="211"/>
                  </a:cubicBezTo>
                  <a:cubicBezTo>
                    <a:pt x="128" y="211"/>
                    <a:pt x="128" y="210"/>
                    <a:pt x="128" y="21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1" name="Freeform 95">
              <a:extLst>
                <a:ext uri="{FF2B5EF4-FFF2-40B4-BE49-F238E27FC236}">
                  <a16:creationId xmlns:a16="http://schemas.microsoft.com/office/drawing/2014/main" id="{882B25F8-D083-46DA-AFD0-EC2DF4E2798A}"/>
                </a:ext>
              </a:extLst>
            </p:cNvPr>
            <p:cNvSpPr>
              <a:spLocks noEditPoints="1"/>
            </p:cNvSpPr>
            <p:nvPr/>
          </p:nvSpPr>
          <p:spPr bwMode="auto">
            <a:xfrm>
              <a:off x="6913371" y="1613769"/>
              <a:ext cx="80420" cy="177767"/>
            </a:xfrm>
            <a:custGeom>
              <a:avLst/>
              <a:gdLst>
                <a:gd name="T0" fmla="*/ 17 w 96"/>
                <a:gd name="T1" fmla="*/ 209 h 213"/>
                <a:gd name="T2" fmla="*/ 21 w 96"/>
                <a:gd name="T3" fmla="*/ 210 h 213"/>
                <a:gd name="T4" fmla="*/ 95 w 96"/>
                <a:gd name="T5" fmla="*/ 210 h 213"/>
                <a:gd name="T6" fmla="*/ 22 w 96"/>
                <a:gd name="T7" fmla="*/ 212 h 213"/>
                <a:gd name="T8" fmla="*/ 68 w 96"/>
                <a:gd name="T9" fmla="*/ 210 h 213"/>
                <a:gd name="T10" fmla="*/ 43 w 96"/>
                <a:gd name="T11" fmla="*/ 208 h 213"/>
                <a:gd name="T12" fmla="*/ 29 w 96"/>
                <a:gd name="T13" fmla="*/ 207 h 213"/>
                <a:gd name="T14" fmla="*/ 89 w 96"/>
                <a:gd name="T15" fmla="*/ 206 h 213"/>
                <a:gd name="T16" fmla="*/ 52 w 96"/>
                <a:gd name="T17" fmla="*/ 207 h 213"/>
                <a:gd name="T18" fmla="*/ 70 w 96"/>
                <a:gd name="T19" fmla="*/ 205 h 213"/>
                <a:gd name="T20" fmla="*/ 62 w 96"/>
                <a:gd name="T21" fmla="*/ 205 h 213"/>
                <a:gd name="T22" fmla="*/ 84 w 96"/>
                <a:gd name="T23" fmla="*/ 206 h 213"/>
                <a:gd name="T24" fmla="*/ 80 w 96"/>
                <a:gd name="T25" fmla="*/ 205 h 213"/>
                <a:gd name="T26" fmla="*/ 89 w 96"/>
                <a:gd name="T27" fmla="*/ 202 h 213"/>
                <a:gd name="T28" fmla="*/ 32 w 96"/>
                <a:gd name="T29" fmla="*/ 200 h 213"/>
                <a:gd name="T30" fmla="*/ 53 w 96"/>
                <a:gd name="T31" fmla="*/ 200 h 213"/>
                <a:gd name="T32" fmla="*/ 44 w 96"/>
                <a:gd name="T33" fmla="*/ 201 h 213"/>
                <a:gd name="T34" fmla="*/ 66 w 96"/>
                <a:gd name="T35" fmla="*/ 205 h 213"/>
                <a:gd name="T36" fmla="*/ 78 w 96"/>
                <a:gd name="T37" fmla="*/ 201 h 213"/>
                <a:gd name="T38" fmla="*/ 65 w 96"/>
                <a:gd name="T39" fmla="*/ 198 h 213"/>
                <a:gd name="T40" fmla="*/ 27 w 96"/>
                <a:gd name="T41" fmla="*/ 197 h 213"/>
                <a:gd name="T42" fmla="*/ 22 w 96"/>
                <a:gd name="T43" fmla="*/ 196 h 213"/>
                <a:gd name="T44" fmla="*/ 10 w 96"/>
                <a:gd name="T45" fmla="*/ 195 h 213"/>
                <a:gd name="T46" fmla="*/ 29 w 96"/>
                <a:gd name="T47" fmla="*/ 194 h 213"/>
                <a:gd name="T48" fmla="*/ 42 w 96"/>
                <a:gd name="T49" fmla="*/ 195 h 213"/>
                <a:gd name="T50" fmla="*/ 24 w 96"/>
                <a:gd name="T51" fmla="*/ 192 h 213"/>
                <a:gd name="T52" fmla="*/ 11 w 96"/>
                <a:gd name="T53" fmla="*/ 191 h 213"/>
                <a:gd name="T54" fmla="*/ 51 w 96"/>
                <a:gd name="T55" fmla="*/ 190 h 213"/>
                <a:gd name="T56" fmla="*/ 25 w 96"/>
                <a:gd name="T57" fmla="*/ 190 h 213"/>
                <a:gd name="T58" fmla="*/ 67 w 96"/>
                <a:gd name="T59" fmla="*/ 187 h 213"/>
                <a:gd name="T60" fmla="*/ 27 w 96"/>
                <a:gd name="T61" fmla="*/ 187 h 213"/>
                <a:gd name="T62" fmla="*/ 32 w 96"/>
                <a:gd name="T63" fmla="*/ 154 h 213"/>
                <a:gd name="T64" fmla="*/ 54 w 96"/>
                <a:gd name="T65" fmla="*/ 96 h 213"/>
                <a:gd name="T66" fmla="*/ 11 w 96"/>
                <a:gd name="T67" fmla="*/ 78 h 213"/>
                <a:gd name="T68" fmla="*/ 43 w 96"/>
                <a:gd name="T69" fmla="*/ 56 h 213"/>
                <a:gd name="T70" fmla="*/ 44 w 96"/>
                <a:gd name="T71" fmla="*/ 44 h 213"/>
                <a:gd name="T72" fmla="*/ 26 w 96"/>
                <a:gd name="T73" fmla="*/ 34 h 213"/>
                <a:gd name="T74" fmla="*/ 33 w 96"/>
                <a:gd name="T75" fmla="*/ 31 h 213"/>
                <a:gd name="T76" fmla="*/ 77 w 96"/>
                <a:gd name="T77" fmla="*/ 31 h 213"/>
                <a:gd name="T78" fmla="*/ 28 w 96"/>
                <a:gd name="T79" fmla="*/ 26 h 213"/>
                <a:gd name="T80" fmla="*/ 35 w 96"/>
                <a:gd name="T81" fmla="*/ 20 h 213"/>
                <a:gd name="T82" fmla="*/ 64 w 96"/>
                <a:gd name="T83" fmla="*/ 15 h 213"/>
                <a:gd name="T84" fmla="*/ 50 w 96"/>
                <a:gd name="T85" fmla="*/ 15 h 213"/>
                <a:gd name="T86" fmla="*/ 15 w 96"/>
                <a:gd name="T87" fmla="*/ 7 h 213"/>
                <a:gd name="T88" fmla="*/ 7 w 96"/>
                <a:gd name="T89" fmla="*/ 6 h 213"/>
                <a:gd name="T90" fmla="*/ 6 w 96"/>
                <a:gd name="T91" fmla="*/ 4 h 213"/>
                <a:gd name="T92" fmla="*/ 64 w 96"/>
                <a:gd name="T93" fmla="*/ 2 h 213"/>
                <a:gd name="T94" fmla="*/ 13 w 96"/>
                <a:gd name="T95" fmla="*/ 202 h 213"/>
                <a:gd name="T96" fmla="*/ 6 w 96"/>
                <a:gd name="T97" fmla="*/ 202 h 213"/>
                <a:gd name="T98" fmla="*/ 0 w 96"/>
                <a:gd name="T99" fmla="*/ 208 h 213"/>
                <a:gd name="T100" fmla="*/ 7 w 96"/>
                <a:gd name="T101" fmla="*/ 1 h 213"/>
                <a:gd name="T102" fmla="*/ 24 w 96"/>
                <a:gd name="T103" fmla="*/ 0 h 213"/>
                <a:gd name="T104" fmla="*/ 69 w 96"/>
                <a:gd name="T105" fmla="*/ 1 h 213"/>
                <a:gd name="T106" fmla="*/ 55 w 96"/>
                <a:gd name="T107" fmla="*/ 80 h 213"/>
                <a:gd name="T108" fmla="*/ 92 w 96"/>
                <a:gd name="T109" fmla="*/ 209 h 213"/>
                <a:gd name="T110" fmla="*/ 78 w 96"/>
                <a:gd name="T111" fmla="*/ 210 h 213"/>
                <a:gd name="T112" fmla="*/ 65 w 96"/>
                <a:gd name="T113" fmla="*/ 211 h 213"/>
                <a:gd name="T114" fmla="*/ 59 w 96"/>
                <a:gd name="T115" fmla="*/ 209 h 213"/>
                <a:gd name="T116" fmla="*/ 53 w 96"/>
                <a:gd name="T117" fmla="*/ 208 h 213"/>
                <a:gd name="T118" fmla="*/ 35 w 96"/>
                <a:gd name="T119" fmla="*/ 211 h 213"/>
                <a:gd name="T120" fmla="*/ 24 w 96"/>
                <a:gd name="T121" fmla="*/ 211 h 213"/>
                <a:gd name="T122" fmla="*/ 2 w 96"/>
                <a:gd name="T123" fmla="*/ 20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13">
                  <a:moveTo>
                    <a:pt x="9" y="205"/>
                  </a:moveTo>
                  <a:cubicBezTo>
                    <a:pt x="10" y="205"/>
                    <a:pt x="10" y="205"/>
                    <a:pt x="11" y="205"/>
                  </a:cubicBezTo>
                  <a:cubicBezTo>
                    <a:pt x="12" y="205"/>
                    <a:pt x="12" y="206"/>
                    <a:pt x="12" y="207"/>
                  </a:cubicBezTo>
                  <a:cubicBezTo>
                    <a:pt x="12" y="206"/>
                    <a:pt x="11" y="206"/>
                    <a:pt x="11" y="206"/>
                  </a:cubicBezTo>
                  <a:lnTo>
                    <a:pt x="10" y="206"/>
                  </a:lnTo>
                  <a:cubicBezTo>
                    <a:pt x="10" y="206"/>
                    <a:pt x="9" y="206"/>
                    <a:pt x="9" y="206"/>
                  </a:cubicBezTo>
                  <a:cubicBezTo>
                    <a:pt x="9" y="206"/>
                    <a:pt x="9" y="206"/>
                    <a:pt x="9" y="205"/>
                  </a:cubicBezTo>
                  <a:close/>
                  <a:moveTo>
                    <a:pt x="3" y="207"/>
                  </a:moveTo>
                  <a:cubicBezTo>
                    <a:pt x="4" y="207"/>
                    <a:pt x="4" y="207"/>
                    <a:pt x="5" y="207"/>
                  </a:cubicBezTo>
                  <a:cubicBezTo>
                    <a:pt x="5" y="207"/>
                    <a:pt x="6" y="208"/>
                    <a:pt x="6" y="208"/>
                  </a:cubicBezTo>
                  <a:cubicBezTo>
                    <a:pt x="5" y="208"/>
                    <a:pt x="4" y="208"/>
                    <a:pt x="3" y="209"/>
                  </a:cubicBezTo>
                  <a:cubicBezTo>
                    <a:pt x="3" y="209"/>
                    <a:pt x="3" y="208"/>
                    <a:pt x="3" y="207"/>
                  </a:cubicBezTo>
                  <a:close/>
                  <a:moveTo>
                    <a:pt x="14" y="209"/>
                  </a:moveTo>
                  <a:cubicBezTo>
                    <a:pt x="15" y="209"/>
                    <a:pt x="16" y="209"/>
                    <a:pt x="17" y="209"/>
                  </a:cubicBezTo>
                  <a:cubicBezTo>
                    <a:pt x="18" y="209"/>
                    <a:pt x="19" y="209"/>
                    <a:pt x="19" y="210"/>
                  </a:cubicBezTo>
                  <a:cubicBezTo>
                    <a:pt x="19" y="210"/>
                    <a:pt x="19" y="211"/>
                    <a:pt x="19" y="211"/>
                  </a:cubicBezTo>
                  <a:cubicBezTo>
                    <a:pt x="19" y="211"/>
                    <a:pt x="18" y="211"/>
                    <a:pt x="18" y="211"/>
                  </a:cubicBezTo>
                  <a:cubicBezTo>
                    <a:pt x="18" y="211"/>
                    <a:pt x="17" y="212"/>
                    <a:pt x="17" y="212"/>
                  </a:cubicBezTo>
                  <a:cubicBezTo>
                    <a:pt x="16" y="213"/>
                    <a:pt x="16" y="213"/>
                    <a:pt x="15" y="213"/>
                  </a:cubicBezTo>
                  <a:cubicBezTo>
                    <a:pt x="15" y="212"/>
                    <a:pt x="15" y="212"/>
                    <a:pt x="16" y="212"/>
                  </a:cubicBezTo>
                  <a:cubicBezTo>
                    <a:pt x="16" y="212"/>
                    <a:pt x="16" y="211"/>
                    <a:pt x="16" y="211"/>
                  </a:cubicBezTo>
                  <a:cubicBezTo>
                    <a:pt x="16" y="211"/>
                    <a:pt x="16" y="210"/>
                    <a:pt x="16" y="210"/>
                  </a:cubicBezTo>
                  <a:cubicBezTo>
                    <a:pt x="15" y="210"/>
                    <a:pt x="15" y="211"/>
                    <a:pt x="15" y="211"/>
                  </a:cubicBezTo>
                  <a:cubicBezTo>
                    <a:pt x="15" y="211"/>
                    <a:pt x="14" y="211"/>
                    <a:pt x="14" y="211"/>
                  </a:cubicBezTo>
                  <a:cubicBezTo>
                    <a:pt x="14" y="212"/>
                    <a:pt x="14" y="212"/>
                    <a:pt x="14" y="212"/>
                  </a:cubicBezTo>
                  <a:cubicBezTo>
                    <a:pt x="13" y="212"/>
                    <a:pt x="13" y="211"/>
                    <a:pt x="13" y="211"/>
                  </a:cubicBezTo>
                  <a:cubicBezTo>
                    <a:pt x="14" y="210"/>
                    <a:pt x="14" y="209"/>
                    <a:pt x="14" y="209"/>
                  </a:cubicBezTo>
                  <a:close/>
                  <a:moveTo>
                    <a:pt x="21" y="210"/>
                  </a:moveTo>
                  <a:cubicBezTo>
                    <a:pt x="21" y="210"/>
                    <a:pt x="21" y="210"/>
                    <a:pt x="21" y="210"/>
                  </a:cubicBezTo>
                  <a:cubicBezTo>
                    <a:pt x="21" y="210"/>
                    <a:pt x="21" y="210"/>
                    <a:pt x="22" y="210"/>
                  </a:cubicBezTo>
                  <a:cubicBezTo>
                    <a:pt x="22" y="210"/>
                    <a:pt x="22" y="210"/>
                    <a:pt x="21" y="211"/>
                  </a:cubicBezTo>
                  <a:cubicBezTo>
                    <a:pt x="21" y="211"/>
                    <a:pt x="21" y="211"/>
                    <a:pt x="21" y="210"/>
                  </a:cubicBezTo>
                  <a:close/>
                  <a:moveTo>
                    <a:pt x="94" y="210"/>
                  </a:moveTo>
                  <a:cubicBezTo>
                    <a:pt x="94" y="210"/>
                    <a:pt x="94" y="211"/>
                    <a:pt x="94" y="211"/>
                  </a:cubicBezTo>
                  <a:cubicBezTo>
                    <a:pt x="93" y="211"/>
                    <a:pt x="93" y="212"/>
                    <a:pt x="93" y="213"/>
                  </a:cubicBezTo>
                  <a:cubicBezTo>
                    <a:pt x="93" y="212"/>
                    <a:pt x="92" y="211"/>
                    <a:pt x="92" y="210"/>
                  </a:cubicBezTo>
                  <a:lnTo>
                    <a:pt x="94" y="210"/>
                  </a:lnTo>
                  <a:close/>
                  <a:moveTo>
                    <a:pt x="95" y="210"/>
                  </a:moveTo>
                  <a:cubicBezTo>
                    <a:pt x="95" y="210"/>
                    <a:pt x="96" y="210"/>
                    <a:pt x="96" y="210"/>
                  </a:cubicBezTo>
                  <a:cubicBezTo>
                    <a:pt x="96" y="210"/>
                    <a:pt x="96" y="210"/>
                    <a:pt x="96" y="210"/>
                  </a:cubicBezTo>
                  <a:cubicBezTo>
                    <a:pt x="96" y="211"/>
                    <a:pt x="96" y="211"/>
                    <a:pt x="96" y="211"/>
                  </a:cubicBezTo>
                  <a:cubicBezTo>
                    <a:pt x="95" y="211"/>
                    <a:pt x="95" y="211"/>
                    <a:pt x="95" y="210"/>
                  </a:cubicBezTo>
                  <a:close/>
                  <a:moveTo>
                    <a:pt x="33" y="211"/>
                  </a:moveTo>
                  <a:cubicBezTo>
                    <a:pt x="34" y="211"/>
                    <a:pt x="34" y="212"/>
                    <a:pt x="33" y="213"/>
                  </a:cubicBezTo>
                  <a:lnTo>
                    <a:pt x="32" y="213"/>
                  </a:lnTo>
                  <a:cubicBezTo>
                    <a:pt x="32" y="212"/>
                    <a:pt x="32" y="212"/>
                    <a:pt x="33" y="212"/>
                  </a:cubicBezTo>
                  <a:cubicBezTo>
                    <a:pt x="33" y="212"/>
                    <a:pt x="33" y="211"/>
                    <a:pt x="33" y="211"/>
                  </a:cubicBezTo>
                  <a:close/>
                  <a:moveTo>
                    <a:pt x="86" y="211"/>
                  </a:moveTo>
                  <a:cubicBezTo>
                    <a:pt x="86" y="212"/>
                    <a:pt x="86" y="212"/>
                    <a:pt x="85" y="212"/>
                  </a:cubicBezTo>
                  <a:cubicBezTo>
                    <a:pt x="85" y="212"/>
                    <a:pt x="84" y="212"/>
                    <a:pt x="84" y="213"/>
                  </a:cubicBezTo>
                  <a:cubicBezTo>
                    <a:pt x="84" y="212"/>
                    <a:pt x="84" y="212"/>
                    <a:pt x="84" y="211"/>
                  </a:cubicBezTo>
                  <a:cubicBezTo>
                    <a:pt x="85" y="211"/>
                    <a:pt x="85" y="211"/>
                    <a:pt x="86" y="211"/>
                  </a:cubicBezTo>
                  <a:close/>
                  <a:moveTo>
                    <a:pt x="22" y="212"/>
                  </a:moveTo>
                  <a:cubicBezTo>
                    <a:pt x="22" y="212"/>
                    <a:pt x="22" y="212"/>
                    <a:pt x="22" y="212"/>
                  </a:cubicBezTo>
                  <a:cubicBezTo>
                    <a:pt x="22" y="211"/>
                    <a:pt x="22" y="211"/>
                    <a:pt x="22" y="212"/>
                  </a:cubicBezTo>
                  <a:cubicBezTo>
                    <a:pt x="23" y="212"/>
                    <a:pt x="23" y="212"/>
                    <a:pt x="22" y="212"/>
                  </a:cubicBezTo>
                  <a:cubicBezTo>
                    <a:pt x="22" y="212"/>
                    <a:pt x="22" y="212"/>
                    <a:pt x="22" y="212"/>
                  </a:cubicBezTo>
                  <a:close/>
                  <a:moveTo>
                    <a:pt x="53" y="213"/>
                  </a:moveTo>
                  <a:cubicBezTo>
                    <a:pt x="53" y="212"/>
                    <a:pt x="53" y="212"/>
                    <a:pt x="53" y="212"/>
                  </a:cubicBezTo>
                  <a:cubicBezTo>
                    <a:pt x="53" y="212"/>
                    <a:pt x="53" y="212"/>
                    <a:pt x="54" y="212"/>
                  </a:cubicBezTo>
                  <a:cubicBezTo>
                    <a:pt x="54" y="212"/>
                    <a:pt x="53" y="213"/>
                    <a:pt x="53" y="213"/>
                  </a:cubicBezTo>
                  <a:cubicBezTo>
                    <a:pt x="53" y="213"/>
                    <a:pt x="53" y="213"/>
                    <a:pt x="53" y="213"/>
                  </a:cubicBezTo>
                  <a:close/>
                  <a:moveTo>
                    <a:pt x="95" y="213"/>
                  </a:moveTo>
                  <a:cubicBezTo>
                    <a:pt x="95" y="212"/>
                    <a:pt x="95" y="212"/>
                    <a:pt x="95" y="212"/>
                  </a:cubicBezTo>
                  <a:cubicBezTo>
                    <a:pt x="95" y="212"/>
                    <a:pt x="95" y="212"/>
                    <a:pt x="95" y="212"/>
                  </a:cubicBezTo>
                  <a:cubicBezTo>
                    <a:pt x="96" y="212"/>
                    <a:pt x="96" y="212"/>
                    <a:pt x="95" y="213"/>
                  </a:cubicBezTo>
                  <a:cubicBezTo>
                    <a:pt x="95" y="213"/>
                    <a:pt x="95" y="213"/>
                    <a:pt x="95" y="213"/>
                  </a:cubicBezTo>
                  <a:close/>
                  <a:moveTo>
                    <a:pt x="69" y="210"/>
                  </a:moveTo>
                  <a:cubicBezTo>
                    <a:pt x="69" y="210"/>
                    <a:pt x="69" y="210"/>
                    <a:pt x="68" y="210"/>
                  </a:cubicBezTo>
                  <a:cubicBezTo>
                    <a:pt x="68" y="210"/>
                    <a:pt x="68" y="210"/>
                    <a:pt x="68" y="210"/>
                  </a:cubicBezTo>
                  <a:cubicBezTo>
                    <a:pt x="68" y="211"/>
                    <a:pt x="68" y="211"/>
                    <a:pt x="68" y="211"/>
                  </a:cubicBezTo>
                  <a:cubicBezTo>
                    <a:pt x="69" y="211"/>
                    <a:pt x="69" y="211"/>
                    <a:pt x="69" y="210"/>
                  </a:cubicBezTo>
                  <a:close/>
                  <a:moveTo>
                    <a:pt x="33" y="209"/>
                  </a:moveTo>
                  <a:lnTo>
                    <a:pt x="34" y="209"/>
                  </a:lnTo>
                  <a:lnTo>
                    <a:pt x="34" y="208"/>
                  </a:lnTo>
                  <a:lnTo>
                    <a:pt x="33" y="208"/>
                  </a:lnTo>
                  <a:lnTo>
                    <a:pt x="33" y="209"/>
                  </a:lnTo>
                  <a:close/>
                  <a:moveTo>
                    <a:pt x="91" y="209"/>
                  </a:moveTo>
                  <a:cubicBezTo>
                    <a:pt x="91" y="208"/>
                    <a:pt x="90" y="208"/>
                    <a:pt x="90" y="208"/>
                  </a:cubicBezTo>
                  <a:cubicBezTo>
                    <a:pt x="89" y="208"/>
                    <a:pt x="88" y="208"/>
                    <a:pt x="88" y="208"/>
                  </a:cubicBezTo>
                  <a:cubicBezTo>
                    <a:pt x="88" y="208"/>
                    <a:pt x="88" y="209"/>
                    <a:pt x="89" y="209"/>
                  </a:cubicBezTo>
                  <a:cubicBezTo>
                    <a:pt x="90" y="209"/>
                    <a:pt x="90" y="209"/>
                    <a:pt x="91" y="209"/>
                  </a:cubicBezTo>
                  <a:close/>
                  <a:moveTo>
                    <a:pt x="43" y="210"/>
                  </a:moveTo>
                  <a:cubicBezTo>
                    <a:pt x="43" y="209"/>
                    <a:pt x="43" y="209"/>
                    <a:pt x="43" y="208"/>
                  </a:cubicBezTo>
                  <a:cubicBezTo>
                    <a:pt x="43" y="208"/>
                    <a:pt x="42" y="208"/>
                    <a:pt x="41" y="208"/>
                  </a:cubicBezTo>
                  <a:cubicBezTo>
                    <a:pt x="41" y="209"/>
                    <a:pt x="42" y="210"/>
                    <a:pt x="43" y="210"/>
                  </a:cubicBezTo>
                  <a:close/>
                  <a:moveTo>
                    <a:pt x="39" y="209"/>
                  </a:moveTo>
                  <a:cubicBezTo>
                    <a:pt x="39" y="209"/>
                    <a:pt x="39" y="209"/>
                    <a:pt x="39" y="209"/>
                  </a:cubicBezTo>
                  <a:cubicBezTo>
                    <a:pt x="40" y="209"/>
                    <a:pt x="40" y="209"/>
                    <a:pt x="40" y="208"/>
                  </a:cubicBezTo>
                  <a:cubicBezTo>
                    <a:pt x="40" y="208"/>
                    <a:pt x="40" y="208"/>
                    <a:pt x="39" y="208"/>
                  </a:cubicBezTo>
                  <a:cubicBezTo>
                    <a:pt x="39" y="207"/>
                    <a:pt x="39" y="207"/>
                    <a:pt x="39" y="208"/>
                  </a:cubicBezTo>
                  <a:lnTo>
                    <a:pt x="39" y="209"/>
                  </a:lnTo>
                  <a:close/>
                  <a:moveTo>
                    <a:pt x="35" y="207"/>
                  </a:moveTo>
                  <a:cubicBezTo>
                    <a:pt x="35" y="207"/>
                    <a:pt x="35" y="208"/>
                    <a:pt x="35" y="208"/>
                  </a:cubicBezTo>
                  <a:cubicBezTo>
                    <a:pt x="35" y="208"/>
                    <a:pt x="34" y="208"/>
                    <a:pt x="34" y="208"/>
                  </a:cubicBezTo>
                  <a:cubicBezTo>
                    <a:pt x="35" y="208"/>
                    <a:pt x="35" y="208"/>
                    <a:pt x="35" y="208"/>
                  </a:cubicBezTo>
                  <a:cubicBezTo>
                    <a:pt x="35" y="208"/>
                    <a:pt x="35" y="208"/>
                    <a:pt x="35" y="207"/>
                  </a:cubicBezTo>
                  <a:close/>
                  <a:moveTo>
                    <a:pt x="29" y="207"/>
                  </a:moveTo>
                  <a:cubicBezTo>
                    <a:pt x="29" y="207"/>
                    <a:pt x="29" y="206"/>
                    <a:pt x="29" y="206"/>
                  </a:cubicBezTo>
                  <a:cubicBezTo>
                    <a:pt x="29" y="206"/>
                    <a:pt x="28" y="206"/>
                    <a:pt x="28" y="207"/>
                  </a:cubicBezTo>
                  <a:cubicBezTo>
                    <a:pt x="29" y="207"/>
                    <a:pt x="29" y="207"/>
                    <a:pt x="29" y="207"/>
                  </a:cubicBezTo>
                  <a:cubicBezTo>
                    <a:pt x="29" y="207"/>
                    <a:pt x="29" y="207"/>
                    <a:pt x="29" y="207"/>
                  </a:cubicBezTo>
                  <a:close/>
                  <a:moveTo>
                    <a:pt x="26" y="208"/>
                  </a:moveTo>
                  <a:cubicBezTo>
                    <a:pt x="27" y="208"/>
                    <a:pt x="27" y="208"/>
                    <a:pt x="27" y="208"/>
                  </a:cubicBezTo>
                  <a:cubicBezTo>
                    <a:pt x="27" y="208"/>
                    <a:pt x="27" y="207"/>
                    <a:pt x="27" y="207"/>
                  </a:cubicBezTo>
                  <a:cubicBezTo>
                    <a:pt x="27" y="207"/>
                    <a:pt x="27" y="207"/>
                    <a:pt x="27" y="206"/>
                  </a:cubicBezTo>
                  <a:cubicBezTo>
                    <a:pt x="27" y="206"/>
                    <a:pt x="27" y="206"/>
                    <a:pt x="27" y="206"/>
                  </a:cubicBezTo>
                  <a:cubicBezTo>
                    <a:pt x="27" y="206"/>
                    <a:pt x="26" y="207"/>
                    <a:pt x="26" y="207"/>
                  </a:cubicBezTo>
                  <a:lnTo>
                    <a:pt x="26" y="208"/>
                  </a:lnTo>
                  <a:close/>
                  <a:moveTo>
                    <a:pt x="89" y="206"/>
                  </a:moveTo>
                  <a:lnTo>
                    <a:pt x="91" y="206"/>
                  </a:lnTo>
                  <a:cubicBezTo>
                    <a:pt x="91" y="206"/>
                    <a:pt x="90" y="205"/>
                    <a:pt x="89" y="206"/>
                  </a:cubicBezTo>
                  <a:close/>
                  <a:moveTo>
                    <a:pt x="74" y="208"/>
                  </a:moveTo>
                  <a:cubicBezTo>
                    <a:pt x="75" y="209"/>
                    <a:pt x="75" y="209"/>
                    <a:pt x="76" y="208"/>
                  </a:cubicBezTo>
                  <a:cubicBezTo>
                    <a:pt x="76" y="208"/>
                    <a:pt x="76" y="208"/>
                    <a:pt x="76" y="208"/>
                  </a:cubicBezTo>
                  <a:cubicBezTo>
                    <a:pt x="77" y="207"/>
                    <a:pt x="77" y="207"/>
                    <a:pt x="77" y="207"/>
                  </a:cubicBezTo>
                  <a:cubicBezTo>
                    <a:pt x="77" y="206"/>
                    <a:pt x="77" y="206"/>
                    <a:pt x="78" y="206"/>
                  </a:cubicBezTo>
                  <a:cubicBezTo>
                    <a:pt x="77" y="205"/>
                    <a:pt x="76" y="206"/>
                    <a:pt x="76" y="206"/>
                  </a:cubicBezTo>
                  <a:cubicBezTo>
                    <a:pt x="75" y="207"/>
                    <a:pt x="74" y="207"/>
                    <a:pt x="74" y="208"/>
                  </a:cubicBezTo>
                  <a:close/>
                  <a:moveTo>
                    <a:pt x="93" y="206"/>
                  </a:moveTo>
                  <a:lnTo>
                    <a:pt x="94" y="206"/>
                  </a:lnTo>
                  <a:lnTo>
                    <a:pt x="94" y="205"/>
                  </a:lnTo>
                  <a:lnTo>
                    <a:pt x="93" y="205"/>
                  </a:lnTo>
                  <a:lnTo>
                    <a:pt x="93" y="206"/>
                  </a:lnTo>
                  <a:close/>
                  <a:moveTo>
                    <a:pt x="50" y="208"/>
                  </a:moveTo>
                  <a:cubicBezTo>
                    <a:pt x="51" y="208"/>
                    <a:pt x="52" y="208"/>
                    <a:pt x="52" y="207"/>
                  </a:cubicBezTo>
                  <a:cubicBezTo>
                    <a:pt x="53" y="207"/>
                    <a:pt x="53" y="206"/>
                    <a:pt x="54" y="206"/>
                  </a:cubicBezTo>
                  <a:cubicBezTo>
                    <a:pt x="54" y="206"/>
                    <a:pt x="55" y="206"/>
                    <a:pt x="55" y="206"/>
                  </a:cubicBezTo>
                  <a:cubicBezTo>
                    <a:pt x="56" y="206"/>
                    <a:pt x="56" y="205"/>
                    <a:pt x="56" y="205"/>
                  </a:cubicBezTo>
                  <a:lnTo>
                    <a:pt x="53" y="205"/>
                  </a:lnTo>
                  <a:cubicBezTo>
                    <a:pt x="53" y="206"/>
                    <a:pt x="53" y="206"/>
                    <a:pt x="52" y="207"/>
                  </a:cubicBezTo>
                  <a:cubicBezTo>
                    <a:pt x="51" y="207"/>
                    <a:pt x="51" y="207"/>
                    <a:pt x="50" y="208"/>
                  </a:cubicBezTo>
                  <a:close/>
                  <a:moveTo>
                    <a:pt x="28" y="206"/>
                  </a:moveTo>
                  <a:lnTo>
                    <a:pt x="30" y="206"/>
                  </a:lnTo>
                  <a:cubicBezTo>
                    <a:pt x="30" y="205"/>
                    <a:pt x="29" y="205"/>
                    <a:pt x="28" y="205"/>
                  </a:cubicBezTo>
                  <a:lnTo>
                    <a:pt x="28" y="206"/>
                  </a:lnTo>
                  <a:close/>
                  <a:moveTo>
                    <a:pt x="71" y="204"/>
                  </a:moveTo>
                  <a:cubicBezTo>
                    <a:pt x="71" y="204"/>
                    <a:pt x="70" y="204"/>
                    <a:pt x="70" y="204"/>
                  </a:cubicBezTo>
                  <a:cubicBezTo>
                    <a:pt x="70" y="204"/>
                    <a:pt x="70" y="205"/>
                    <a:pt x="70" y="205"/>
                  </a:cubicBezTo>
                  <a:cubicBezTo>
                    <a:pt x="70" y="205"/>
                    <a:pt x="70" y="205"/>
                    <a:pt x="70" y="205"/>
                  </a:cubicBezTo>
                  <a:cubicBezTo>
                    <a:pt x="71" y="205"/>
                    <a:pt x="71" y="205"/>
                    <a:pt x="71" y="204"/>
                  </a:cubicBezTo>
                  <a:close/>
                  <a:moveTo>
                    <a:pt x="86" y="206"/>
                  </a:moveTo>
                  <a:cubicBezTo>
                    <a:pt x="87" y="206"/>
                    <a:pt x="87" y="206"/>
                    <a:pt x="87" y="206"/>
                  </a:cubicBezTo>
                  <a:cubicBezTo>
                    <a:pt x="88" y="205"/>
                    <a:pt x="88" y="205"/>
                    <a:pt x="88" y="205"/>
                  </a:cubicBezTo>
                  <a:cubicBezTo>
                    <a:pt x="88" y="205"/>
                    <a:pt x="88" y="204"/>
                    <a:pt x="88" y="204"/>
                  </a:cubicBezTo>
                  <a:cubicBezTo>
                    <a:pt x="87" y="204"/>
                    <a:pt x="87" y="203"/>
                    <a:pt x="87" y="203"/>
                  </a:cubicBezTo>
                  <a:cubicBezTo>
                    <a:pt x="87" y="204"/>
                    <a:pt x="87" y="204"/>
                    <a:pt x="86" y="205"/>
                  </a:cubicBezTo>
                  <a:cubicBezTo>
                    <a:pt x="86" y="205"/>
                    <a:pt x="86" y="205"/>
                    <a:pt x="86" y="206"/>
                  </a:cubicBezTo>
                  <a:close/>
                  <a:moveTo>
                    <a:pt x="36" y="206"/>
                  </a:moveTo>
                  <a:cubicBezTo>
                    <a:pt x="36" y="205"/>
                    <a:pt x="36" y="205"/>
                    <a:pt x="37" y="204"/>
                  </a:cubicBezTo>
                  <a:cubicBezTo>
                    <a:pt x="37" y="204"/>
                    <a:pt x="37" y="204"/>
                    <a:pt x="37" y="203"/>
                  </a:cubicBezTo>
                  <a:cubicBezTo>
                    <a:pt x="36" y="203"/>
                    <a:pt x="36" y="204"/>
                    <a:pt x="36" y="204"/>
                  </a:cubicBezTo>
                  <a:cubicBezTo>
                    <a:pt x="35" y="205"/>
                    <a:pt x="36" y="206"/>
                    <a:pt x="36" y="206"/>
                  </a:cubicBezTo>
                  <a:close/>
                  <a:moveTo>
                    <a:pt x="62" y="205"/>
                  </a:moveTo>
                  <a:cubicBezTo>
                    <a:pt x="62" y="205"/>
                    <a:pt x="62" y="205"/>
                    <a:pt x="62" y="205"/>
                  </a:cubicBezTo>
                  <a:cubicBezTo>
                    <a:pt x="62" y="205"/>
                    <a:pt x="61" y="205"/>
                    <a:pt x="61" y="204"/>
                  </a:cubicBezTo>
                  <a:cubicBezTo>
                    <a:pt x="61" y="204"/>
                    <a:pt x="61" y="204"/>
                    <a:pt x="61" y="204"/>
                  </a:cubicBezTo>
                  <a:cubicBezTo>
                    <a:pt x="61" y="203"/>
                    <a:pt x="61" y="203"/>
                    <a:pt x="61" y="203"/>
                  </a:cubicBezTo>
                  <a:cubicBezTo>
                    <a:pt x="61" y="204"/>
                    <a:pt x="61" y="205"/>
                    <a:pt x="61" y="206"/>
                  </a:cubicBezTo>
                  <a:cubicBezTo>
                    <a:pt x="62" y="206"/>
                    <a:pt x="63" y="206"/>
                    <a:pt x="63" y="206"/>
                  </a:cubicBezTo>
                  <a:cubicBezTo>
                    <a:pt x="64" y="206"/>
                    <a:pt x="64" y="206"/>
                    <a:pt x="64" y="206"/>
                  </a:cubicBezTo>
                  <a:cubicBezTo>
                    <a:pt x="65" y="205"/>
                    <a:pt x="64" y="205"/>
                    <a:pt x="64" y="204"/>
                  </a:cubicBezTo>
                  <a:cubicBezTo>
                    <a:pt x="64" y="204"/>
                    <a:pt x="63" y="203"/>
                    <a:pt x="63" y="203"/>
                  </a:cubicBezTo>
                  <a:cubicBezTo>
                    <a:pt x="63" y="203"/>
                    <a:pt x="63" y="203"/>
                    <a:pt x="63" y="203"/>
                  </a:cubicBezTo>
                  <a:cubicBezTo>
                    <a:pt x="63" y="204"/>
                    <a:pt x="63" y="204"/>
                    <a:pt x="63" y="204"/>
                  </a:cubicBezTo>
                  <a:cubicBezTo>
                    <a:pt x="63" y="204"/>
                    <a:pt x="63" y="204"/>
                    <a:pt x="63" y="204"/>
                  </a:cubicBezTo>
                  <a:cubicBezTo>
                    <a:pt x="63" y="205"/>
                    <a:pt x="63" y="205"/>
                    <a:pt x="62" y="205"/>
                  </a:cubicBezTo>
                  <a:close/>
                  <a:moveTo>
                    <a:pt x="84" y="206"/>
                  </a:moveTo>
                  <a:cubicBezTo>
                    <a:pt x="85" y="206"/>
                    <a:pt x="85" y="205"/>
                    <a:pt x="85" y="203"/>
                  </a:cubicBezTo>
                  <a:cubicBezTo>
                    <a:pt x="84" y="203"/>
                    <a:pt x="83" y="203"/>
                    <a:pt x="83" y="202"/>
                  </a:cubicBezTo>
                  <a:cubicBezTo>
                    <a:pt x="83" y="203"/>
                    <a:pt x="83" y="203"/>
                    <a:pt x="83" y="204"/>
                  </a:cubicBezTo>
                  <a:cubicBezTo>
                    <a:pt x="83" y="204"/>
                    <a:pt x="83" y="205"/>
                    <a:pt x="83" y="205"/>
                  </a:cubicBezTo>
                  <a:cubicBezTo>
                    <a:pt x="83" y="205"/>
                    <a:pt x="83" y="206"/>
                    <a:pt x="83" y="206"/>
                  </a:cubicBezTo>
                  <a:cubicBezTo>
                    <a:pt x="83" y="206"/>
                    <a:pt x="84" y="206"/>
                    <a:pt x="84" y="206"/>
                  </a:cubicBezTo>
                  <a:close/>
                  <a:moveTo>
                    <a:pt x="79" y="205"/>
                  </a:moveTo>
                  <a:cubicBezTo>
                    <a:pt x="79" y="205"/>
                    <a:pt x="79" y="206"/>
                    <a:pt x="79" y="206"/>
                  </a:cubicBezTo>
                  <a:cubicBezTo>
                    <a:pt x="80" y="207"/>
                    <a:pt x="80" y="207"/>
                    <a:pt x="80" y="207"/>
                  </a:cubicBezTo>
                  <a:cubicBezTo>
                    <a:pt x="81" y="206"/>
                    <a:pt x="81" y="206"/>
                    <a:pt x="82" y="206"/>
                  </a:cubicBezTo>
                  <a:cubicBezTo>
                    <a:pt x="83" y="205"/>
                    <a:pt x="83" y="205"/>
                    <a:pt x="83" y="204"/>
                  </a:cubicBezTo>
                  <a:cubicBezTo>
                    <a:pt x="83" y="204"/>
                    <a:pt x="82" y="203"/>
                    <a:pt x="82" y="204"/>
                  </a:cubicBezTo>
                  <a:cubicBezTo>
                    <a:pt x="82" y="204"/>
                    <a:pt x="81" y="204"/>
                    <a:pt x="81" y="204"/>
                  </a:cubicBezTo>
                  <a:cubicBezTo>
                    <a:pt x="81" y="205"/>
                    <a:pt x="80" y="205"/>
                    <a:pt x="80" y="205"/>
                  </a:cubicBezTo>
                  <a:cubicBezTo>
                    <a:pt x="80" y="205"/>
                    <a:pt x="79" y="205"/>
                    <a:pt x="79" y="205"/>
                  </a:cubicBezTo>
                  <a:close/>
                  <a:moveTo>
                    <a:pt x="77" y="202"/>
                  </a:moveTo>
                  <a:cubicBezTo>
                    <a:pt x="77" y="203"/>
                    <a:pt x="77" y="203"/>
                    <a:pt x="77" y="203"/>
                  </a:cubicBezTo>
                  <a:cubicBezTo>
                    <a:pt x="76" y="203"/>
                    <a:pt x="76" y="203"/>
                    <a:pt x="76" y="204"/>
                  </a:cubicBezTo>
                  <a:cubicBezTo>
                    <a:pt x="75" y="204"/>
                    <a:pt x="75" y="204"/>
                    <a:pt x="75" y="204"/>
                  </a:cubicBezTo>
                  <a:cubicBezTo>
                    <a:pt x="75" y="204"/>
                    <a:pt x="74" y="204"/>
                    <a:pt x="74" y="205"/>
                  </a:cubicBezTo>
                  <a:cubicBezTo>
                    <a:pt x="76" y="204"/>
                    <a:pt x="77" y="204"/>
                    <a:pt x="78" y="204"/>
                  </a:cubicBezTo>
                  <a:cubicBezTo>
                    <a:pt x="79" y="204"/>
                    <a:pt x="80" y="203"/>
                    <a:pt x="81" y="203"/>
                  </a:cubicBezTo>
                  <a:cubicBezTo>
                    <a:pt x="80" y="203"/>
                    <a:pt x="79" y="203"/>
                    <a:pt x="79" y="203"/>
                  </a:cubicBezTo>
                  <a:cubicBezTo>
                    <a:pt x="79" y="202"/>
                    <a:pt x="78" y="202"/>
                    <a:pt x="77" y="202"/>
                  </a:cubicBezTo>
                  <a:close/>
                  <a:moveTo>
                    <a:pt x="89" y="202"/>
                  </a:moveTo>
                  <a:cubicBezTo>
                    <a:pt x="89" y="203"/>
                    <a:pt x="89" y="203"/>
                    <a:pt x="90" y="204"/>
                  </a:cubicBezTo>
                  <a:cubicBezTo>
                    <a:pt x="91" y="204"/>
                    <a:pt x="91" y="204"/>
                    <a:pt x="91" y="203"/>
                  </a:cubicBezTo>
                  <a:lnTo>
                    <a:pt x="89" y="202"/>
                  </a:lnTo>
                  <a:close/>
                  <a:moveTo>
                    <a:pt x="65" y="202"/>
                  </a:moveTo>
                  <a:cubicBezTo>
                    <a:pt x="65" y="202"/>
                    <a:pt x="65" y="201"/>
                    <a:pt x="65" y="201"/>
                  </a:cubicBezTo>
                  <a:cubicBezTo>
                    <a:pt x="65" y="201"/>
                    <a:pt x="64" y="201"/>
                    <a:pt x="64" y="202"/>
                  </a:cubicBezTo>
                  <a:cubicBezTo>
                    <a:pt x="64" y="202"/>
                    <a:pt x="64" y="202"/>
                    <a:pt x="65" y="202"/>
                  </a:cubicBezTo>
                  <a:cubicBezTo>
                    <a:pt x="65" y="202"/>
                    <a:pt x="65" y="202"/>
                    <a:pt x="65" y="202"/>
                  </a:cubicBezTo>
                  <a:close/>
                  <a:moveTo>
                    <a:pt x="82" y="202"/>
                  </a:moveTo>
                  <a:cubicBezTo>
                    <a:pt x="82" y="201"/>
                    <a:pt x="82" y="201"/>
                    <a:pt x="81" y="201"/>
                  </a:cubicBezTo>
                  <a:cubicBezTo>
                    <a:pt x="81" y="202"/>
                    <a:pt x="82" y="202"/>
                    <a:pt x="82" y="202"/>
                  </a:cubicBezTo>
                  <a:close/>
                  <a:moveTo>
                    <a:pt x="23" y="201"/>
                  </a:moveTo>
                  <a:cubicBezTo>
                    <a:pt x="23" y="201"/>
                    <a:pt x="23" y="201"/>
                    <a:pt x="22" y="201"/>
                  </a:cubicBezTo>
                  <a:cubicBezTo>
                    <a:pt x="23" y="201"/>
                    <a:pt x="23" y="201"/>
                    <a:pt x="23" y="201"/>
                  </a:cubicBezTo>
                  <a:cubicBezTo>
                    <a:pt x="23" y="201"/>
                    <a:pt x="23" y="201"/>
                    <a:pt x="23" y="201"/>
                  </a:cubicBezTo>
                  <a:close/>
                  <a:moveTo>
                    <a:pt x="32" y="201"/>
                  </a:moveTo>
                  <a:cubicBezTo>
                    <a:pt x="32" y="201"/>
                    <a:pt x="32" y="201"/>
                    <a:pt x="32" y="200"/>
                  </a:cubicBezTo>
                  <a:cubicBezTo>
                    <a:pt x="31" y="200"/>
                    <a:pt x="31" y="200"/>
                    <a:pt x="31" y="200"/>
                  </a:cubicBezTo>
                  <a:cubicBezTo>
                    <a:pt x="30" y="200"/>
                    <a:pt x="30" y="200"/>
                    <a:pt x="30" y="200"/>
                  </a:cubicBezTo>
                  <a:cubicBezTo>
                    <a:pt x="29" y="200"/>
                    <a:pt x="29" y="201"/>
                    <a:pt x="29" y="201"/>
                  </a:cubicBezTo>
                  <a:cubicBezTo>
                    <a:pt x="30" y="201"/>
                    <a:pt x="31" y="201"/>
                    <a:pt x="32" y="201"/>
                  </a:cubicBezTo>
                  <a:close/>
                  <a:moveTo>
                    <a:pt x="85" y="201"/>
                  </a:moveTo>
                  <a:cubicBezTo>
                    <a:pt x="87" y="202"/>
                    <a:pt x="87" y="201"/>
                    <a:pt x="87" y="200"/>
                  </a:cubicBezTo>
                  <a:cubicBezTo>
                    <a:pt x="86" y="200"/>
                    <a:pt x="86" y="200"/>
                    <a:pt x="85" y="200"/>
                  </a:cubicBezTo>
                  <a:cubicBezTo>
                    <a:pt x="85" y="200"/>
                    <a:pt x="85" y="201"/>
                    <a:pt x="85" y="201"/>
                  </a:cubicBezTo>
                  <a:close/>
                  <a:moveTo>
                    <a:pt x="59" y="201"/>
                  </a:moveTo>
                  <a:cubicBezTo>
                    <a:pt x="59" y="201"/>
                    <a:pt x="58" y="200"/>
                    <a:pt x="58" y="200"/>
                  </a:cubicBezTo>
                  <a:cubicBezTo>
                    <a:pt x="57" y="200"/>
                    <a:pt x="57" y="200"/>
                    <a:pt x="56" y="200"/>
                  </a:cubicBezTo>
                  <a:cubicBezTo>
                    <a:pt x="56" y="200"/>
                    <a:pt x="55" y="200"/>
                    <a:pt x="55" y="200"/>
                  </a:cubicBezTo>
                  <a:cubicBezTo>
                    <a:pt x="54" y="200"/>
                    <a:pt x="54" y="200"/>
                    <a:pt x="54" y="200"/>
                  </a:cubicBezTo>
                  <a:lnTo>
                    <a:pt x="53" y="200"/>
                  </a:lnTo>
                  <a:cubicBezTo>
                    <a:pt x="53" y="201"/>
                    <a:pt x="53" y="201"/>
                    <a:pt x="53" y="201"/>
                  </a:cubicBezTo>
                  <a:cubicBezTo>
                    <a:pt x="53" y="201"/>
                    <a:pt x="54" y="202"/>
                    <a:pt x="55" y="201"/>
                  </a:cubicBezTo>
                  <a:cubicBezTo>
                    <a:pt x="55" y="201"/>
                    <a:pt x="56" y="201"/>
                    <a:pt x="57" y="201"/>
                  </a:cubicBezTo>
                  <a:cubicBezTo>
                    <a:pt x="57" y="201"/>
                    <a:pt x="58" y="201"/>
                    <a:pt x="59" y="201"/>
                  </a:cubicBezTo>
                  <a:close/>
                  <a:moveTo>
                    <a:pt x="43" y="201"/>
                  </a:moveTo>
                  <a:cubicBezTo>
                    <a:pt x="42" y="201"/>
                    <a:pt x="41" y="201"/>
                    <a:pt x="41" y="200"/>
                  </a:cubicBezTo>
                  <a:cubicBezTo>
                    <a:pt x="40" y="200"/>
                    <a:pt x="40" y="200"/>
                    <a:pt x="39" y="200"/>
                  </a:cubicBezTo>
                  <a:cubicBezTo>
                    <a:pt x="39" y="200"/>
                    <a:pt x="38" y="200"/>
                    <a:pt x="37" y="200"/>
                  </a:cubicBezTo>
                  <a:cubicBezTo>
                    <a:pt x="36" y="200"/>
                    <a:pt x="36" y="200"/>
                    <a:pt x="36" y="201"/>
                  </a:cubicBezTo>
                  <a:cubicBezTo>
                    <a:pt x="37" y="202"/>
                    <a:pt x="39" y="202"/>
                    <a:pt x="41" y="202"/>
                  </a:cubicBezTo>
                  <a:cubicBezTo>
                    <a:pt x="43" y="201"/>
                    <a:pt x="46" y="201"/>
                    <a:pt x="48" y="201"/>
                  </a:cubicBezTo>
                  <a:cubicBezTo>
                    <a:pt x="48" y="201"/>
                    <a:pt x="48" y="200"/>
                    <a:pt x="47" y="200"/>
                  </a:cubicBezTo>
                  <a:cubicBezTo>
                    <a:pt x="47" y="200"/>
                    <a:pt x="46" y="200"/>
                    <a:pt x="46" y="200"/>
                  </a:cubicBezTo>
                  <a:cubicBezTo>
                    <a:pt x="45" y="200"/>
                    <a:pt x="45" y="201"/>
                    <a:pt x="44" y="201"/>
                  </a:cubicBezTo>
                  <a:cubicBezTo>
                    <a:pt x="44" y="201"/>
                    <a:pt x="43" y="201"/>
                    <a:pt x="43" y="201"/>
                  </a:cubicBezTo>
                  <a:close/>
                  <a:moveTo>
                    <a:pt x="66" y="207"/>
                  </a:moveTo>
                  <a:cubicBezTo>
                    <a:pt x="66" y="206"/>
                    <a:pt x="66" y="206"/>
                    <a:pt x="67" y="205"/>
                  </a:cubicBezTo>
                  <a:cubicBezTo>
                    <a:pt x="67" y="205"/>
                    <a:pt x="68" y="204"/>
                    <a:pt x="68" y="203"/>
                  </a:cubicBezTo>
                  <a:cubicBezTo>
                    <a:pt x="68" y="203"/>
                    <a:pt x="67" y="202"/>
                    <a:pt x="67" y="202"/>
                  </a:cubicBezTo>
                  <a:cubicBezTo>
                    <a:pt x="67" y="201"/>
                    <a:pt x="67" y="201"/>
                    <a:pt x="67" y="200"/>
                  </a:cubicBezTo>
                  <a:cubicBezTo>
                    <a:pt x="67" y="200"/>
                    <a:pt x="67" y="200"/>
                    <a:pt x="67" y="200"/>
                  </a:cubicBezTo>
                  <a:cubicBezTo>
                    <a:pt x="68" y="200"/>
                    <a:pt x="68" y="200"/>
                    <a:pt x="68" y="199"/>
                  </a:cubicBezTo>
                  <a:cubicBezTo>
                    <a:pt x="67" y="199"/>
                    <a:pt x="67" y="199"/>
                    <a:pt x="67" y="198"/>
                  </a:cubicBezTo>
                  <a:cubicBezTo>
                    <a:pt x="66" y="198"/>
                    <a:pt x="66" y="199"/>
                    <a:pt x="66" y="199"/>
                  </a:cubicBezTo>
                  <a:cubicBezTo>
                    <a:pt x="65" y="200"/>
                    <a:pt x="66" y="200"/>
                    <a:pt x="66" y="201"/>
                  </a:cubicBezTo>
                  <a:cubicBezTo>
                    <a:pt x="66" y="202"/>
                    <a:pt x="66" y="202"/>
                    <a:pt x="66" y="203"/>
                  </a:cubicBezTo>
                  <a:cubicBezTo>
                    <a:pt x="67" y="203"/>
                    <a:pt x="67" y="204"/>
                    <a:pt x="67" y="204"/>
                  </a:cubicBezTo>
                  <a:cubicBezTo>
                    <a:pt x="67" y="204"/>
                    <a:pt x="66" y="204"/>
                    <a:pt x="66" y="205"/>
                  </a:cubicBezTo>
                  <a:cubicBezTo>
                    <a:pt x="66" y="205"/>
                    <a:pt x="66" y="205"/>
                    <a:pt x="66" y="206"/>
                  </a:cubicBezTo>
                  <a:cubicBezTo>
                    <a:pt x="65" y="206"/>
                    <a:pt x="65" y="206"/>
                    <a:pt x="66" y="207"/>
                  </a:cubicBezTo>
                  <a:cubicBezTo>
                    <a:pt x="66" y="207"/>
                    <a:pt x="66" y="207"/>
                    <a:pt x="66" y="207"/>
                  </a:cubicBezTo>
                  <a:close/>
                  <a:moveTo>
                    <a:pt x="55" y="198"/>
                  </a:moveTo>
                  <a:cubicBezTo>
                    <a:pt x="55" y="198"/>
                    <a:pt x="55" y="198"/>
                    <a:pt x="55" y="198"/>
                  </a:cubicBezTo>
                  <a:cubicBezTo>
                    <a:pt x="54" y="198"/>
                    <a:pt x="54" y="199"/>
                    <a:pt x="54" y="199"/>
                  </a:cubicBezTo>
                  <a:cubicBezTo>
                    <a:pt x="55" y="199"/>
                    <a:pt x="55" y="199"/>
                    <a:pt x="55" y="199"/>
                  </a:cubicBezTo>
                  <a:cubicBezTo>
                    <a:pt x="55" y="198"/>
                    <a:pt x="55" y="198"/>
                    <a:pt x="55" y="198"/>
                  </a:cubicBezTo>
                  <a:close/>
                  <a:moveTo>
                    <a:pt x="80" y="198"/>
                  </a:moveTo>
                  <a:cubicBezTo>
                    <a:pt x="80" y="198"/>
                    <a:pt x="79" y="198"/>
                    <a:pt x="79" y="198"/>
                  </a:cubicBezTo>
                  <a:cubicBezTo>
                    <a:pt x="79" y="199"/>
                    <a:pt x="79" y="199"/>
                    <a:pt x="79" y="199"/>
                  </a:cubicBezTo>
                  <a:cubicBezTo>
                    <a:pt x="79" y="199"/>
                    <a:pt x="79" y="200"/>
                    <a:pt x="78" y="200"/>
                  </a:cubicBezTo>
                  <a:cubicBezTo>
                    <a:pt x="78" y="200"/>
                    <a:pt x="78" y="200"/>
                    <a:pt x="78" y="200"/>
                  </a:cubicBezTo>
                  <a:cubicBezTo>
                    <a:pt x="78" y="200"/>
                    <a:pt x="78" y="201"/>
                    <a:pt x="78" y="201"/>
                  </a:cubicBezTo>
                  <a:lnTo>
                    <a:pt x="79" y="201"/>
                  </a:lnTo>
                  <a:cubicBezTo>
                    <a:pt x="79" y="200"/>
                    <a:pt x="80" y="200"/>
                    <a:pt x="80" y="200"/>
                  </a:cubicBezTo>
                  <a:cubicBezTo>
                    <a:pt x="80" y="199"/>
                    <a:pt x="80" y="199"/>
                    <a:pt x="81" y="199"/>
                  </a:cubicBezTo>
                  <a:cubicBezTo>
                    <a:pt x="82" y="199"/>
                    <a:pt x="81" y="198"/>
                    <a:pt x="81" y="198"/>
                  </a:cubicBezTo>
                  <a:cubicBezTo>
                    <a:pt x="80" y="198"/>
                    <a:pt x="80" y="198"/>
                    <a:pt x="80" y="198"/>
                  </a:cubicBezTo>
                  <a:close/>
                  <a:moveTo>
                    <a:pt x="75" y="198"/>
                  </a:moveTo>
                  <a:lnTo>
                    <a:pt x="76" y="198"/>
                  </a:lnTo>
                  <a:lnTo>
                    <a:pt x="76" y="196"/>
                  </a:lnTo>
                  <a:lnTo>
                    <a:pt x="75" y="197"/>
                  </a:lnTo>
                  <a:lnTo>
                    <a:pt x="75" y="198"/>
                  </a:lnTo>
                  <a:close/>
                  <a:moveTo>
                    <a:pt x="65" y="198"/>
                  </a:moveTo>
                  <a:cubicBezTo>
                    <a:pt x="65" y="197"/>
                    <a:pt x="65" y="196"/>
                    <a:pt x="64" y="196"/>
                  </a:cubicBezTo>
                  <a:cubicBezTo>
                    <a:pt x="64" y="197"/>
                    <a:pt x="64" y="197"/>
                    <a:pt x="64" y="198"/>
                  </a:cubicBezTo>
                  <a:cubicBezTo>
                    <a:pt x="64" y="198"/>
                    <a:pt x="64" y="198"/>
                    <a:pt x="65" y="198"/>
                  </a:cubicBezTo>
                  <a:close/>
                  <a:moveTo>
                    <a:pt x="68" y="198"/>
                  </a:moveTo>
                  <a:cubicBezTo>
                    <a:pt x="68" y="196"/>
                    <a:pt x="67" y="196"/>
                    <a:pt x="66" y="196"/>
                  </a:cubicBezTo>
                  <a:cubicBezTo>
                    <a:pt x="66" y="196"/>
                    <a:pt x="66" y="197"/>
                    <a:pt x="66" y="197"/>
                  </a:cubicBezTo>
                  <a:cubicBezTo>
                    <a:pt x="67" y="197"/>
                    <a:pt x="67" y="198"/>
                    <a:pt x="68" y="198"/>
                  </a:cubicBezTo>
                  <a:close/>
                  <a:moveTo>
                    <a:pt x="27" y="198"/>
                  </a:moveTo>
                  <a:cubicBezTo>
                    <a:pt x="27" y="198"/>
                    <a:pt x="27" y="198"/>
                    <a:pt x="26" y="198"/>
                  </a:cubicBezTo>
                  <a:cubicBezTo>
                    <a:pt x="26" y="198"/>
                    <a:pt x="26" y="198"/>
                    <a:pt x="26" y="198"/>
                  </a:cubicBezTo>
                  <a:cubicBezTo>
                    <a:pt x="26" y="198"/>
                    <a:pt x="27" y="198"/>
                    <a:pt x="28" y="198"/>
                  </a:cubicBezTo>
                  <a:cubicBezTo>
                    <a:pt x="28" y="198"/>
                    <a:pt x="29" y="198"/>
                    <a:pt x="29" y="198"/>
                  </a:cubicBezTo>
                  <a:cubicBezTo>
                    <a:pt x="28" y="197"/>
                    <a:pt x="28" y="197"/>
                    <a:pt x="28" y="196"/>
                  </a:cubicBezTo>
                  <a:cubicBezTo>
                    <a:pt x="28" y="196"/>
                    <a:pt x="27" y="195"/>
                    <a:pt x="26" y="196"/>
                  </a:cubicBezTo>
                  <a:cubicBezTo>
                    <a:pt x="26" y="196"/>
                    <a:pt x="26" y="196"/>
                    <a:pt x="26" y="196"/>
                  </a:cubicBezTo>
                  <a:cubicBezTo>
                    <a:pt x="26" y="197"/>
                    <a:pt x="26" y="197"/>
                    <a:pt x="27" y="197"/>
                  </a:cubicBezTo>
                  <a:cubicBezTo>
                    <a:pt x="27" y="197"/>
                    <a:pt x="27" y="197"/>
                    <a:pt x="27" y="197"/>
                  </a:cubicBezTo>
                  <a:cubicBezTo>
                    <a:pt x="27" y="197"/>
                    <a:pt x="27" y="197"/>
                    <a:pt x="27" y="198"/>
                  </a:cubicBezTo>
                  <a:close/>
                  <a:moveTo>
                    <a:pt x="33" y="195"/>
                  </a:moveTo>
                  <a:cubicBezTo>
                    <a:pt x="33" y="195"/>
                    <a:pt x="32" y="195"/>
                    <a:pt x="32" y="195"/>
                  </a:cubicBezTo>
                  <a:cubicBezTo>
                    <a:pt x="32" y="195"/>
                    <a:pt x="32" y="195"/>
                    <a:pt x="32" y="196"/>
                  </a:cubicBezTo>
                  <a:cubicBezTo>
                    <a:pt x="32" y="196"/>
                    <a:pt x="32" y="196"/>
                    <a:pt x="32" y="196"/>
                  </a:cubicBezTo>
                  <a:cubicBezTo>
                    <a:pt x="33" y="196"/>
                    <a:pt x="33" y="195"/>
                    <a:pt x="33" y="195"/>
                  </a:cubicBezTo>
                  <a:close/>
                  <a:moveTo>
                    <a:pt x="31" y="196"/>
                  </a:moveTo>
                  <a:cubicBezTo>
                    <a:pt x="30" y="196"/>
                    <a:pt x="30" y="196"/>
                    <a:pt x="30" y="196"/>
                  </a:cubicBezTo>
                  <a:cubicBezTo>
                    <a:pt x="30" y="195"/>
                    <a:pt x="29" y="195"/>
                    <a:pt x="29" y="195"/>
                  </a:cubicBezTo>
                  <a:cubicBezTo>
                    <a:pt x="29" y="196"/>
                    <a:pt x="29" y="196"/>
                    <a:pt x="30" y="196"/>
                  </a:cubicBezTo>
                  <a:cubicBezTo>
                    <a:pt x="30" y="197"/>
                    <a:pt x="31" y="197"/>
                    <a:pt x="31" y="196"/>
                  </a:cubicBezTo>
                  <a:close/>
                  <a:moveTo>
                    <a:pt x="22" y="195"/>
                  </a:moveTo>
                  <a:cubicBezTo>
                    <a:pt x="21" y="196"/>
                    <a:pt x="21" y="196"/>
                    <a:pt x="21" y="196"/>
                  </a:cubicBezTo>
                  <a:cubicBezTo>
                    <a:pt x="21" y="196"/>
                    <a:pt x="22" y="196"/>
                    <a:pt x="22" y="196"/>
                  </a:cubicBezTo>
                  <a:cubicBezTo>
                    <a:pt x="22" y="196"/>
                    <a:pt x="22" y="196"/>
                    <a:pt x="23" y="196"/>
                  </a:cubicBezTo>
                  <a:cubicBezTo>
                    <a:pt x="23" y="196"/>
                    <a:pt x="22" y="195"/>
                    <a:pt x="22" y="195"/>
                  </a:cubicBezTo>
                  <a:close/>
                  <a:moveTo>
                    <a:pt x="34" y="195"/>
                  </a:moveTo>
                  <a:cubicBezTo>
                    <a:pt x="34" y="195"/>
                    <a:pt x="34" y="195"/>
                    <a:pt x="34" y="195"/>
                  </a:cubicBezTo>
                  <a:cubicBezTo>
                    <a:pt x="33" y="195"/>
                    <a:pt x="33" y="195"/>
                    <a:pt x="33" y="195"/>
                  </a:cubicBezTo>
                  <a:cubicBezTo>
                    <a:pt x="34" y="195"/>
                    <a:pt x="34" y="195"/>
                    <a:pt x="34" y="195"/>
                  </a:cubicBezTo>
                  <a:cubicBezTo>
                    <a:pt x="34" y="195"/>
                    <a:pt x="34" y="195"/>
                    <a:pt x="34" y="195"/>
                  </a:cubicBezTo>
                  <a:close/>
                  <a:moveTo>
                    <a:pt x="12" y="195"/>
                  </a:moveTo>
                  <a:cubicBezTo>
                    <a:pt x="12" y="195"/>
                    <a:pt x="12" y="195"/>
                    <a:pt x="12" y="195"/>
                  </a:cubicBezTo>
                  <a:cubicBezTo>
                    <a:pt x="11" y="195"/>
                    <a:pt x="11" y="195"/>
                    <a:pt x="11" y="195"/>
                  </a:cubicBezTo>
                  <a:cubicBezTo>
                    <a:pt x="11" y="195"/>
                    <a:pt x="12" y="195"/>
                    <a:pt x="12" y="195"/>
                  </a:cubicBezTo>
                  <a:cubicBezTo>
                    <a:pt x="12" y="195"/>
                    <a:pt x="12" y="195"/>
                    <a:pt x="12" y="195"/>
                  </a:cubicBezTo>
                  <a:close/>
                  <a:moveTo>
                    <a:pt x="8" y="196"/>
                  </a:moveTo>
                  <a:cubicBezTo>
                    <a:pt x="8" y="196"/>
                    <a:pt x="9" y="196"/>
                    <a:pt x="10" y="195"/>
                  </a:cubicBezTo>
                  <a:cubicBezTo>
                    <a:pt x="10" y="195"/>
                    <a:pt x="10" y="194"/>
                    <a:pt x="9" y="194"/>
                  </a:cubicBezTo>
                  <a:cubicBezTo>
                    <a:pt x="9" y="194"/>
                    <a:pt x="9" y="195"/>
                    <a:pt x="8" y="195"/>
                  </a:cubicBezTo>
                  <a:lnTo>
                    <a:pt x="7" y="195"/>
                  </a:lnTo>
                  <a:lnTo>
                    <a:pt x="8" y="196"/>
                  </a:lnTo>
                  <a:close/>
                  <a:moveTo>
                    <a:pt x="42" y="197"/>
                  </a:moveTo>
                  <a:cubicBezTo>
                    <a:pt x="42" y="195"/>
                    <a:pt x="42" y="195"/>
                    <a:pt x="40" y="195"/>
                  </a:cubicBezTo>
                  <a:cubicBezTo>
                    <a:pt x="40" y="195"/>
                    <a:pt x="40" y="194"/>
                    <a:pt x="40" y="194"/>
                  </a:cubicBezTo>
                  <a:cubicBezTo>
                    <a:pt x="39" y="193"/>
                    <a:pt x="39" y="193"/>
                    <a:pt x="39" y="194"/>
                  </a:cubicBezTo>
                  <a:cubicBezTo>
                    <a:pt x="39" y="194"/>
                    <a:pt x="39" y="195"/>
                    <a:pt x="39" y="195"/>
                  </a:cubicBezTo>
                  <a:cubicBezTo>
                    <a:pt x="40" y="195"/>
                    <a:pt x="40" y="196"/>
                    <a:pt x="40" y="196"/>
                  </a:cubicBezTo>
                  <a:cubicBezTo>
                    <a:pt x="40" y="196"/>
                    <a:pt x="41" y="196"/>
                    <a:pt x="41" y="197"/>
                  </a:cubicBezTo>
                  <a:cubicBezTo>
                    <a:pt x="41" y="197"/>
                    <a:pt x="42" y="197"/>
                    <a:pt x="42" y="197"/>
                  </a:cubicBezTo>
                  <a:close/>
                  <a:moveTo>
                    <a:pt x="29" y="194"/>
                  </a:moveTo>
                  <a:cubicBezTo>
                    <a:pt x="29" y="194"/>
                    <a:pt x="29" y="194"/>
                    <a:pt x="29" y="194"/>
                  </a:cubicBezTo>
                  <a:cubicBezTo>
                    <a:pt x="29" y="194"/>
                    <a:pt x="28" y="194"/>
                    <a:pt x="28" y="194"/>
                  </a:cubicBezTo>
                  <a:cubicBezTo>
                    <a:pt x="28" y="195"/>
                    <a:pt x="29" y="195"/>
                    <a:pt x="29" y="194"/>
                  </a:cubicBezTo>
                  <a:close/>
                  <a:moveTo>
                    <a:pt x="18" y="194"/>
                  </a:moveTo>
                  <a:cubicBezTo>
                    <a:pt x="18" y="194"/>
                    <a:pt x="18" y="194"/>
                    <a:pt x="18" y="194"/>
                  </a:cubicBezTo>
                  <a:cubicBezTo>
                    <a:pt x="18" y="194"/>
                    <a:pt x="18" y="194"/>
                    <a:pt x="18" y="194"/>
                  </a:cubicBezTo>
                  <a:cubicBezTo>
                    <a:pt x="18" y="194"/>
                    <a:pt x="18" y="194"/>
                    <a:pt x="18" y="194"/>
                  </a:cubicBezTo>
                  <a:cubicBezTo>
                    <a:pt x="18" y="194"/>
                    <a:pt x="18" y="194"/>
                    <a:pt x="18" y="194"/>
                  </a:cubicBezTo>
                  <a:close/>
                  <a:moveTo>
                    <a:pt x="42" y="195"/>
                  </a:moveTo>
                  <a:cubicBezTo>
                    <a:pt x="43" y="195"/>
                    <a:pt x="43" y="195"/>
                    <a:pt x="43" y="195"/>
                  </a:cubicBezTo>
                  <a:cubicBezTo>
                    <a:pt x="43" y="195"/>
                    <a:pt x="43" y="194"/>
                    <a:pt x="43" y="194"/>
                  </a:cubicBezTo>
                  <a:cubicBezTo>
                    <a:pt x="44" y="194"/>
                    <a:pt x="44" y="194"/>
                    <a:pt x="43" y="193"/>
                  </a:cubicBezTo>
                  <a:cubicBezTo>
                    <a:pt x="43" y="193"/>
                    <a:pt x="43" y="193"/>
                    <a:pt x="43" y="193"/>
                  </a:cubicBezTo>
                  <a:cubicBezTo>
                    <a:pt x="43" y="193"/>
                    <a:pt x="43" y="194"/>
                    <a:pt x="42" y="194"/>
                  </a:cubicBezTo>
                  <a:lnTo>
                    <a:pt x="42" y="195"/>
                  </a:lnTo>
                  <a:close/>
                  <a:moveTo>
                    <a:pt x="58" y="192"/>
                  </a:moveTo>
                  <a:cubicBezTo>
                    <a:pt x="58" y="193"/>
                    <a:pt x="58" y="193"/>
                    <a:pt x="58" y="193"/>
                  </a:cubicBezTo>
                  <a:cubicBezTo>
                    <a:pt x="57" y="193"/>
                    <a:pt x="57" y="193"/>
                    <a:pt x="57" y="193"/>
                  </a:cubicBezTo>
                  <a:cubicBezTo>
                    <a:pt x="57" y="193"/>
                    <a:pt x="58" y="193"/>
                    <a:pt x="58" y="193"/>
                  </a:cubicBezTo>
                  <a:cubicBezTo>
                    <a:pt x="58" y="193"/>
                    <a:pt x="58" y="193"/>
                    <a:pt x="58" y="192"/>
                  </a:cubicBezTo>
                  <a:close/>
                  <a:moveTo>
                    <a:pt x="26" y="193"/>
                  </a:moveTo>
                  <a:lnTo>
                    <a:pt x="27" y="193"/>
                  </a:lnTo>
                  <a:lnTo>
                    <a:pt x="27" y="192"/>
                  </a:lnTo>
                  <a:lnTo>
                    <a:pt x="26" y="192"/>
                  </a:lnTo>
                  <a:lnTo>
                    <a:pt x="26" y="193"/>
                  </a:lnTo>
                  <a:close/>
                  <a:moveTo>
                    <a:pt x="27" y="195"/>
                  </a:moveTo>
                  <a:cubicBezTo>
                    <a:pt x="27" y="194"/>
                    <a:pt x="27" y="194"/>
                    <a:pt x="26" y="194"/>
                  </a:cubicBezTo>
                  <a:cubicBezTo>
                    <a:pt x="26" y="193"/>
                    <a:pt x="25" y="193"/>
                    <a:pt x="25" y="193"/>
                  </a:cubicBezTo>
                  <a:cubicBezTo>
                    <a:pt x="25" y="193"/>
                    <a:pt x="25" y="193"/>
                    <a:pt x="24" y="192"/>
                  </a:cubicBezTo>
                  <a:cubicBezTo>
                    <a:pt x="24" y="192"/>
                    <a:pt x="23" y="192"/>
                    <a:pt x="23" y="192"/>
                  </a:cubicBezTo>
                  <a:cubicBezTo>
                    <a:pt x="23" y="193"/>
                    <a:pt x="24" y="194"/>
                    <a:pt x="24" y="194"/>
                  </a:cubicBezTo>
                  <a:cubicBezTo>
                    <a:pt x="25" y="194"/>
                    <a:pt x="26" y="194"/>
                    <a:pt x="27" y="195"/>
                  </a:cubicBezTo>
                  <a:close/>
                  <a:moveTo>
                    <a:pt x="65" y="194"/>
                  </a:moveTo>
                  <a:cubicBezTo>
                    <a:pt x="66" y="194"/>
                    <a:pt x="66" y="193"/>
                    <a:pt x="66" y="193"/>
                  </a:cubicBezTo>
                  <a:cubicBezTo>
                    <a:pt x="66" y="192"/>
                    <a:pt x="66" y="192"/>
                    <a:pt x="65" y="192"/>
                  </a:cubicBezTo>
                  <a:cubicBezTo>
                    <a:pt x="65" y="192"/>
                    <a:pt x="65" y="192"/>
                    <a:pt x="65" y="192"/>
                  </a:cubicBezTo>
                  <a:cubicBezTo>
                    <a:pt x="65" y="193"/>
                    <a:pt x="65" y="193"/>
                    <a:pt x="65" y="194"/>
                  </a:cubicBezTo>
                  <a:close/>
                  <a:moveTo>
                    <a:pt x="29" y="192"/>
                  </a:moveTo>
                  <a:cubicBezTo>
                    <a:pt x="29" y="191"/>
                    <a:pt x="29" y="191"/>
                    <a:pt x="28" y="192"/>
                  </a:cubicBezTo>
                  <a:cubicBezTo>
                    <a:pt x="28" y="192"/>
                    <a:pt x="28" y="192"/>
                    <a:pt x="28" y="192"/>
                  </a:cubicBezTo>
                  <a:cubicBezTo>
                    <a:pt x="28" y="192"/>
                    <a:pt x="28" y="192"/>
                    <a:pt x="29" y="192"/>
                  </a:cubicBezTo>
                  <a:cubicBezTo>
                    <a:pt x="29" y="192"/>
                    <a:pt x="29" y="192"/>
                    <a:pt x="29" y="192"/>
                  </a:cubicBezTo>
                  <a:close/>
                  <a:moveTo>
                    <a:pt x="11" y="191"/>
                  </a:moveTo>
                  <a:cubicBezTo>
                    <a:pt x="11" y="191"/>
                    <a:pt x="11" y="191"/>
                    <a:pt x="11" y="191"/>
                  </a:cubicBezTo>
                  <a:cubicBezTo>
                    <a:pt x="10" y="191"/>
                    <a:pt x="10" y="191"/>
                    <a:pt x="11" y="192"/>
                  </a:cubicBezTo>
                  <a:cubicBezTo>
                    <a:pt x="11" y="192"/>
                    <a:pt x="11" y="192"/>
                    <a:pt x="11" y="192"/>
                  </a:cubicBezTo>
                  <a:cubicBezTo>
                    <a:pt x="11" y="191"/>
                    <a:pt x="11" y="191"/>
                    <a:pt x="11" y="191"/>
                  </a:cubicBezTo>
                  <a:close/>
                  <a:moveTo>
                    <a:pt x="27" y="191"/>
                  </a:moveTo>
                  <a:cubicBezTo>
                    <a:pt x="27" y="191"/>
                    <a:pt x="27" y="190"/>
                    <a:pt x="26" y="190"/>
                  </a:cubicBezTo>
                  <a:cubicBezTo>
                    <a:pt x="26" y="190"/>
                    <a:pt x="26" y="190"/>
                    <a:pt x="26" y="190"/>
                  </a:cubicBezTo>
                  <a:cubicBezTo>
                    <a:pt x="26" y="191"/>
                    <a:pt x="26" y="191"/>
                    <a:pt x="26" y="191"/>
                  </a:cubicBezTo>
                  <a:cubicBezTo>
                    <a:pt x="26" y="191"/>
                    <a:pt x="27" y="191"/>
                    <a:pt x="27" y="191"/>
                  </a:cubicBezTo>
                  <a:close/>
                  <a:moveTo>
                    <a:pt x="49" y="191"/>
                  </a:moveTo>
                  <a:cubicBezTo>
                    <a:pt x="50" y="191"/>
                    <a:pt x="50" y="191"/>
                    <a:pt x="50" y="191"/>
                  </a:cubicBezTo>
                  <a:cubicBezTo>
                    <a:pt x="50" y="191"/>
                    <a:pt x="50" y="191"/>
                    <a:pt x="50" y="191"/>
                  </a:cubicBezTo>
                  <a:cubicBezTo>
                    <a:pt x="50" y="191"/>
                    <a:pt x="50" y="191"/>
                    <a:pt x="51" y="190"/>
                  </a:cubicBezTo>
                  <a:cubicBezTo>
                    <a:pt x="51" y="190"/>
                    <a:pt x="51" y="190"/>
                    <a:pt x="51" y="190"/>
                  </a:cubicBezTo>
                  <a:cubicBezTo>
                    <a:pt x="51" y="190"/>
                    <a:pt x="51" y="190"/>
                    <a:pt x="50" y="190"/>
                  </a:cubicBezTo>
                  <a:cubicBezTo>
                    <a:pt x="50" y="190"/>
                    <a:pt x="50" y="190"/>
                    <a:pt x="50" y="189"/>
                  </a:cubicBezTo>
                  <a:cubicBezTo>
                    <a:pt x="50" y="190"/>
                    <a:pt x="50" y="190"/>
                    <a:pt x="50" y="190"/>
                  </a:cubicBezTo>
                  <a:cubicBezTo>
                    <a:pt x="50" y="190"/>
                    <a:pt x="49" y="190"/>
                    <a:pt x="49" y="191"/>
                  </a:cubicBezTo>
                  <a:close/>
                  <a:moveTo>
                    <a:pt x="35" y="193"/>
                  </a:moveTo>
                  <a:cubicBezTo>
                    <a:pt x="35" y="193"/>
                    <a:pt x="36" y="193"/>
                    <a:pt x="36" y="192"/>
                  </a:cubicBezTo>
                  <a:cubicBezTo>
                    <a:pt x="37" y="192"/>
                    <a:pt x="37" y="192"/>
                    <a:pt x="37" y="191"/>
                  </a:cubicBezTo>
                  <a:cubicBezTo>
                    <a:pt x="38" y="191"/>
                    <a:pt x="38" y="190"/>
                    <a:pt x="37" y="190"/>
                  </a:cubicBezTo>
                  <a:cubicBezTo>
                    <a:pt x="37" y="189"/>
                    <a:pt x="37" y="189"/>
                    <a:pt x="36" y="189"/>
                  </a:cubicBezTo>
                  <a:cubicBezTo>
                    <a:pt x="36" y="190"/>
                    <a:pt x="36" y="190"/>
                    <a:pt x="36" y="191"/>
                  </a:cubicBezTo>
                  <a:cubicBezTo>
                    <a:pt x="35" y="191"/>
                    <a:pt x="35" y="192"/>
                    <a:pt x="35" y="193"/>
                  </a:cubicBezTo>
                  <a:close/>
                  <a:moveTo>
                    <a:pt x="24" y="192"/>
                  </a:moveTo>
                  <a:cubicBezTo>
                    <a:pt x="24" y="192"/>
                    <a:pt x="25" y="191"/>
                    <a:pt x="25" y="191"/>
                  </a:cubicBezTo>
                  <a:cubicBezTo>
                    <a:pt x="25" y="191"/>
                    <a:pt x="25" y="190"/>
                    <a:pt x="25" y="190"/>
                  </a:cubicBezTo>
                  <a:cubicBezTo>
                    <a:pt x="26" y="189"/>
                    <a:pt x="25" y="189"/>
                    <a:pt x="25" y="189"/>
                  </a:cubicBezTo>
                  <a:cubicBezTo>
                    <a:pt x="25" y="188"/>
                    <a:pt x="25" y="188"/>
                    <a:pt x="24" y="188"/>
                  </a:cubicBezTo>
                  <a:lnTo>
                    <a:pt x="24" y="192"/>
                  </a:lnTo>
                  <a:close/>
                  <a:moveTo>
                    <a:pt x="28" y="191"/>
                  </a:moveTo>
                  <a:cubicBezTo>
                    <a:pt x="28" y="190"/>
                    <a:pt x="28" y="190"/>
                    <a:pt x="29" y="190"/>
                  </a:cubicBezTo>
                  <a:cubicBezTo>
                    <a:pt x="29" y="190"/>
                    <a:pt x="29" y="189"/>
                    <a:pt x="29" y="189"/>
                  </a:cubicBezTo>
                  <a:cubicBezTo>
                    <a:pt x="29" y="189"/>
                    <a:pt x="29" y="188"/>
                    <a:pt x="29" y="188"/>
                  </a:cubicBezTo>
                  <a:cubicBezTo>
                    <a:pt x="29" y="188"/>
                    <a:pt x="29" y="188"/>
                    <a:pt x="28" y="188"/>
                  </a:cubicBezTo>
                  <a:cubicBezTo>
                    <a:pt x="28" y="188"/>
                    <a:pt x="28" y="188"/>
                    <a:pt x="28" y="189"/>
                  </a:cubicBezTo>
                  <a:cubicBezTo>
                    <a:pt x="28" y="189"/>
                    <a:pt x="28" y="189"/>
                    <a:pt x="28" y="189"/>
                  </a:cubicBezTo>
                  <a:cubicBezTo>
                    <a:pt x="28" y="190"/>
                    <a:pt x="28" y="190"/>
                    <a:pt x="28" y="190"/>
                  </a:cubicBezTo>
                  <a:cubicBezTo>
                    <a:pt x="28" y="190"/>
                    <a:pt x="28" y="190"/>
                    <a:pt x="28" y="191"/>
                  </a:cubicBezTo>
                  <a:close/>
                  <a:moveTo>
                    <a:pt x="65" y="188"/>
                  </a:moveTo>
                  <a:cubicBezTo>
                    <a:pt x="66" y="188"/>
                    <a:pt x="67" y="188"/>
                    <a:pt x="67" y="187"/>
                  </a:cubicBezTo>
                  <a:cubicBezTo>
                    <a:pt x="67" y="186"/>
                    <a:pt x="67" y="186"/>
                    <a:pt x="66" y="186"/>
                  </a:cubicBezTo>
                  <a:cubicBezTo>
                    <a:pt x="66" y="186"/>
                    <a:pt x="66" y="187"/>
                    <a:pt x="65" y="187"/>
                  </a:cubicBezTo>
                  <a:cubicBezTo>
                    <a:pt x="65" y="187"/>
                    <a:pt x="65" y="187"/>
                    <a:pt x="65" y="188"/>
                  </a:cubicBezTo>
                  <a:close/>
                  <a:moveTo>
                    <a:pt x="66" y="185"/>
                  </a:moveTo>
                  <a:cubicBezTo>
                    <a:pt x="66" y="185"/>
                    <a:pt x="66" y="185"/>
                    <a:pt x="66" y="185"/>
                  </a:cubicBezTo>
                  <a:cubicBezTo>
                    <a:pt x="66" y="185"/>
                    <a:pt x="66" y="185"/>
                    <a:pt x="66" y="185"/>
                  </a:cubicBezTo>
                  <a:cubicBezTo>
                    <a:pt x="66" y="185"/>
                    <a:pt x="66" y="185"/>
                    <a:pt x="66" y="185"/>
                  </a:cubicBezTo>
                  <a:cubicBezTo>
                    <a:pt x="67" y="185"/>
                    <a:pt x="67" y="185"/>
                    <a:pt x="66" y="185"/>
                  </a:cubicBezTo>
                  <a:close/>
                  <a:moveTo>
                    <a:pt x="26" y="188"/>
                  </a:moveTo>
                  <a:cubicBezTo>
                    <a:pt x="27" y="188"/>
                    <a:pt x="27" y="188"/>
                    <a:pt x="28" y="187"/>
                  </a:cubicBezTo>
                  <a:cubicBezTo>
                    <a:pt x="28" y="187"/>
                    <a:pt x="29" y="186"/>
                    <a:pt x="29" y="185"/>
                  </a:cubicBezTo>
                  <a:cubicBezTo>
                    <a:pt x="28" y="185"/>
                    <a:pt x="28" y="185"/>
                    <a:pt x="28" y="185"/>
                  </a:cubicBezTo>
                  <a:cubicBezTo>
                    <a:pt x="27" y="185"/>
                    <a:pt x="27" y="186"/>
                    <a:pt x="27" y="186"/>
                  </a:cubicBezTo>
                  <a:cubicBezTo>
                    <a:pt x="27" y="187"/>
                    <a:pt x="27" y="187"/>
                    <a:pt x="27" y="187"/>
                  </a:cubicBezTo>
                  <a:cubicBezTo>
                    <a:pt x="27" y="187"/>
                    <a:pt x="26" y="187"/>
                    <a:pt x="26" y="186"/>
                  </a:cubicBezTo>
                  <a:lnTo>
                    <a:pt x="26" y="188"/>
                  </a:lnTo>
                  <a:close/>
                  <a:moveTo>
                    <a:pt x="14" y="181"/>
                  </a:moveTo>
                  <a:cubicBezTo>
                    <a:pt x="15" y="181"/>
                    <a:pt x="15" y="181"/>
                    <a:pt x="16" y="181"/>
                  </a:cubicBezTo>
                  <a:cubicBezTo>
                    <a:pt x="16" y="180"/>
                    <a:pt x="17" y="180"/>
                    <a:pt x="17" y="179"/>
                  </a:cubicBezTo>
                  <a:cubicBezTo>
                    <a:pt x="15" y="179"/>
                    <a:pt x="14" y="180"/>
                    <a:pt x="14" y="181"/>
                  </a:cubicBezTo>
                  <a:close/>
                  <a:moveTo>
                    <a:pt x="31" y="155"/>
                  </a:moveTo>
                  <a:cubicBezTo>
                    <a:pt x="31" y="155"/>
                    <a:pt x="31" y="155"/>
                    <a:pt x="31" y="154"/>
                  </a:cubicBezTo>
                  <a:cubicBezTo>
                    <a:pt x="31" y="154"/>
                    <a:pt x="30" y="154"/>
                    <a:pt x="30" y="154"/>
                  </a:cubicBezTo>
                  <a:cubicBezTo>
                    <a:pt x="30" y="155"/>
                    <a:pt x="29" y="155"/>
                    <a:pt x="30" y="155"/>
                  </a:cubicBezTo>
                  <a:cubicBezTo>
                    <a:pt x="30" y="155"/>
                    <a:pt x="30" y="155"/>
                    <a:pt x="30" y="155"/>
                  </a:cubicBezTo>
                  <a:cubicBezTo>
                    <a:pt x="31" y="155"/>
                    <a:pt x="31" y="155"/>
                    <a:pt x="31" y="155"/>
                  </a:cubicBezTo>
                  <a:cubicBezTo>
                    <a:pt x="31" y="155"/>
                    <a:pt x="31" y="155"/>
                    <a:pt x="31" y="155"/>
                  </a:cubicBezTo>
                  <a:close/>
                  <a:moveTo>
                    <a:pt x="32" y="154"/>
                  </a:moveTo>
                  <a:cubicBezTo>
                    <a:pt x="32" y="155"/>
                    <a:pt x="32" y="155"/>
                    <a:pt x="32" y="155"/>
                  </a:cubicBezTo>
                  <a:cubicBezTo>
                    <a:pt x="32" y="155"/>
                    <a:pt x="32" y="155"/>
                    <a:pt x="32" y="155"/>
                  </a:cubicBezTo>
                  <a:cubicBezTo>
                    <a:pt x="33" y="155"/>
                    <a:pt x="33" y="154"/>
                    <a:pt x="33" y="154"/>
                  </a:cubicBezTo>
                  <a:cubicBezTo>
                    <a:pt x="33" y="154"/>
                    <a:pt x="32" y="154"/>
                    <a:pt x="32" y="154"/>
                  </a:cubicBezTo>
                  <a:close/>
                  <a:moveTo>
                    <a:pt x="32" y="145"/>
                  </a:moveTo>
                  <a:cubicBezTo>
                    <a:pt x="32" y="144"/>
                    <a:pt x="32" y="144"/>
                    <a:pt x="32" y="145"/>
                  </a:cubicBezTo>
                  <a:cubicBezTo>
                    <a:pt x="32" y="145"/>
                    <a:pt x="32" y="145"/>
                    <a:pt x="32" y="145"/>
                  </a:cubicBezTo>
                  <a:cubicBezTo>
                    <a:pt x="32" y="145"/>
                    <a:pt x="32" y="145"/>
                    <a:pt x="32" y="145"/>
                  </a:cubicBezTo>
                  <a:cubicBezTo>
                    <a:pt x="32" y="145"/>
                    <a:pt x="32" y="145"/>
                    <a:pt x="32" y="145"/>
                  </a:cubicBezTo>
                  <a:close/>
                  <a:moveTo>
                    <a:pt x="55" y="99"/>
                  </a:moveTo>
                  <a:cubicBezTo>
                    <a:pt x="54" y="99"/>
                    <a:pt x="54" y="98"/>
                    <a:pt x="54" y="98"/>
                  </a:cubicBezTo>
                  <a:cubicBezTo>
                    <a:pt x="54" y="97"/>
                    <a:pt x="55" y="97"/>
                    <a:pt x="55" y="97"/>
                  </a:cubicBezTo>
                  <a:cubicBezTo>
                    <a:pt x="55" y="97"/>
                    <a:pt x="55" y="96"/>
                    <a:pt x="55" y="96"/>
                  </a:cubicBezTo>
                  <a:cubicBezTo>
                    <a:pt x="55" y="96"/>
                    <a:pt x="55" y="96"/>
                    <a:pt x="54" y="96"/>
                  </a:cubicBezTo>
                  <a:cubicBezTo>
                    <a:pt x="54" y="97"/>
                    <a:pt x="54" y="97"/>
                    <a:pt x="54" y="98"/>
                  </a:cubicBezTo>
                  <a:cubicBezTo>
                    <a:pt x="53" y="99"/>
                    <a:pt x="54" y="99"/>
                    <a:pt x="55" y="99"/>
                  </a:cubicBezTo>
                  <a:close/>
                  <a:moveTo>
                    <a:pt x="9" y="97"/>
                  </a:moveTo>
                  <a:cubicBezTo>
                    <a:pt x="9" y="97"/>
                    <a:pt x="9" y="97"/>
                    <a:pt x="10" y="97"/>
                  </a:cubicBezTo>
                  <a:cubicBezTo>
                    <a:pt x="10" y="97"/>
                    <a:pt x="10" y="97"/>
                    <a:pt x="10" y="98"/>
                  </a:cubicBezTo>
                  <a:cubicBezTo>
                    <a:pt x="10" y="97"/>
                    <a:pt x="10" y="97"/>
                    <a:pt x="10" y="97"/>
                  </a:cubicBezTo>
                  <a:cubicBezTo>
                    <a:pt x="10" y="97"/>
                    <a:pt x="11" y="97"/>
                    <a:pt x="11" y="96"/>
                  </a:cubicBezTo>
                  <a:cubicBezTo>
                    <a:pt x="10" y="96"/>
                    <a:pt x="10" y="96"/>
                    <a:pt x="10" y="96"/>
                  </a:cubicBezTo>
                  <a:cubicBezTo>
                    <a:pt x="10" y="96"/>
                    <a:pt x="10" y="96"/>
                    <a:pt x="10" y="96"/>
                  </a:cubicBezTo>
                  <a:cubicBezTo>
                    <a:pt x="10" y="96"/>
                    <a:pt x="9" y="96"/>
                    <a:pt x="9" y="97"/>
                  </a:cubicBezTo>
                  <a:cubicBezTo>
                    <a:pt x="9" y="97"/>
                    <a:pt x="9" y="97"/>
                    <a:pt x="9" y="97"/>
                  </a:cubicBezTo>
                  <a:close/>
                  <a:moveTo>
                    <a:pt x="11" y="80"/>
                  </a:moveTo>
                  <a:cubicBezTo>
                    <a:pt x="11" y="79"/>
                    <a:pt x="11" y="79"/>
                    <a:pt x="12" y="79"/>
                  </a:cubicBezTo>
                  <a:cubicBezTo>
                    <a:pt x="12" y="79"/>
                    <a:pt x="12" y="78"/>
                    <a:pt x="11" y="78"/>
                  </a:cubicBezTo>
                  <a:cubicBezTo>
                    <a:pt x="11" y="78"/>
                    <a:pt x="11" y="78"/>
                    <a:pt x="11" y="78"/>
                  </a:cubicBezTo>
                  <a:cubicBezTo>
                    <a:pt x="11" y="78"/>
                    <a:pt x="11" y="79"/>
                    <a:pt x="11" y="79"/>
                  </a:cubicBezTo>
                  <a:cubicBezTo>
                    <a:pt x="11" y="79"/>
                    <a:pt x="11" y="80"/>
                    <a:pt x="11" y="80"/>
                  </a:cubicBezTo>
                  <a:close/>
                  <a:moveTo>
                    <a:pt x="19" y="65"/>
                  </a:moveTo>
                  <a:cubicBezTo>
                    <a:pt x="19" y="65"/>
                    <a:pt x="19" y="64"/>
                    <a:pt x="19" y="64"/>
                  </a:cubicBezTo>
                  <a:cubicBezTo>
                    <a:pt x="19" y="64"/>
                    <a:pt x="19" y="64"/>
                    <a:pt x="19" y="65"/>
                  </a:cubicBezTo>
                  <a:cubicBezTo>
                    <a:pt x="19" y="65"/>
                    <a:pt x="19" y="65"/>
                    <a:pt x="19" y="65"/>
                  </a:cubicBezTo>
                  <a:cubicBezTo>
                    <a:pt x="19" y="65"/>
                    <a:pt x="19" y="65"/>
                    <a:pt x="19" y="65"/>
                  </a:cubicBezTo>
                  <a:close/>
                  <a:moveTo>
                    <a:pt x="50" y="54"/>
                  </a:moveTo>
                  <a:cubicBezTo>
                    <a:pt x="50" y="54"/>
                    <a:pt x="50" y="54"/>
                    <a:pt x="50" y="54"/>
                  </a:cubicBezTo>
                  <a:cubicBezTo>
                    <a:pt x="50" y="54"/>
                    <a:pt x="50" y="54"/>
                    <a:pt x="50" y="55"/>
                  </a:cubicBezTo>
                  <a:cubicBezTo>
                    <a:pt x="50" y="55"/>
                    <a:pt x="50" y="55"/>
                    <a:pt x="50" y="54"/>
                  </a:cubicBezTo>
                  <a:cubicBezTo>
                    <a:pt x="51" y="54"/>
                    <a:pt x="51" y="54"/>
                    <a:pt x="50" y="54"/>
                  </a:cubicBezTo>
                  <a:close/>
                  <a:moveTo>
                    <a:pt x="43" y="56"/>
                  </a:moveTo>
                  <a:cubicBezTo>
                    <a:pt x="43" y="55"/>
                    <a:pt x="43" y="55"/>
                    <a:pt x="44" y="55"/>
                  </a:cubicBezTo>
                  <a:cubicBezTo>
                    <a:pt x="44" y="54"/>
                    <a:pt x="44" y="54"/>
                    <a:pt x="44" y="54"/>
                  </a:cubicBezTo>
                  <a:cubicBezTo>
                    <a:pt x="44" y="54"/>
                    <a:pt x="43" y="54"/>
                    <a:pt x="43" y="53"/>
                  </a:cubicBezTo>
                  <a:cubicBezTo>
                    <a:pt x="43" y="52"/>
                    <a:pt x="43" y="52"/>
                    <a:pt x="42" y="52"/>
                  </a:cubicBezTo>
                  <a:cubicBezTo>
                    <a:pt x="42" y="52"/>
                    <a:pt x="43" y="53"/>
                    <a:pt x="43" y="54"/>
                  </a:cubicBezTo>
                  <a:cubicBezTo>
                    <a:pt x="43" y="55"/>
                    <a:pt x="43" y="55"/>
                    <a:pt x="43" y="56"/>
                  </a:cubicBezTo>
                  <a:close/>
                  <a:moveTo>
                    <a:pt x="45" y="47"/>
                  </a:moveTo>
                  <a:cubicBezTo>
                    <a:pt x="45" y="47"/>
                    <a:pt x="45" y="47"/>
                    <a:pt x="45" y="47"/>
                  </a:cubicBezTo>
                  <a:cubicBezTo>
                    <a:pt x="45" y="47"/>
                    <a:pt x="45" y="47"/>
                    <a:pt x="45" y="47"/>
                  </a:cubicBezTo>
                  <a:cubicBezTo>
                    <a:pt x="45" y="47"/>
                    <a:pt x="45" y="47"/>
                    <a:pt x="45" y="47"/>
                  </a:cubicBezTo>
                  <a:cubicBezTo>
                    <a:pt x="45" y="47"/>
                    <a:pt x="46" y="47"/>
                    <a:pt x="45" y="47"/>
                  </a:cubicBezTo>
                  <a:close/>
                  <a:moveTo>
                    <a:pt x="45" y="46"/>
                  </a:moveTo>
                  <a:cubicBezTo>
                    <a:pt x="45" y="45"/>
                    <a:pt x="45" y="45"/>
                    <a:pt x="45" y="45"/>
                  </a:cubicBezTo>
                  <a:cubicBezTo>
                    <a:pt x="45" y="44"/>
                    <a:pt x="45" y="44"/>
                    <a:pt x="44" y="44"/>
                  </a:cubicBezTo>
                  <a:cubicBezTo>
                    <a:pt x="44" y="44"/>
                    <a:pt x="44" y="45"/>
                    <a:pt x="44" y="45"/>
                  </a:cubicBezTo>
                  <a:cubicBezTo>
                    <a:pt x="44" y="45"/>
                    <a:pt x="44" y="46"/>
                    <a:pt x="45" y="46"/>
                  </a:cubicBezTo>
                  <a:close/>
                  <a:moveTo>
                    <a:pt x="44" y="40"/>
                  </a:moveTo>
                  <a:cubicBezTo>
                    <a:pt x="44" y="40"/>
                    <a:pt x="43" y="40"/>
                    <a:pt x="43" y="40"/>
                  </a:cubicBezTo>
                  <a:cubicBezTo>
                    <a:pt x="43" y="40"/>
                    <a:pt x="43" y="40"/>
                    <a:pt x="43" y="40"/>
                  </a:cubicBezTo>
                  <a:cubicBezTo>
                    <a:pt x="43" y="40"/>
                    <a:pt x="43" y="40"/>
                    <a:pt x="44" y="40"/>
                  </a:cubicBezTo>
                  <a:cubicBezTo>
                    <a:pt x="44" y="40"/>
                    <a:pt x="44" y="40"/>
                    <a:pt x="44" y="40"/>
                  </a:cubicBezTo>
                  <a:close/>
                  <a:moveTo>
                    <a:pt x="32" y="40"/>
                  </a:moveTo>
                  <a:lnTo>
                    <a:pt x="33" y="40"/>
                  </a:lnTo>
                  <a:lnTo>
                    <a:pt x="33" y="39"/>
                  </a:lnTo>
                  <a:lnTo>
                    <a:pt x="32" y="39"/>
                  </a:lnTo>
                  <a:lnTo>
                    <a:pt x="32" y="40"/>
                  </a:lnTo>
                  <a:close/>
                  <a:moveTo>
                    <a:pt x="27" y="34"/>
                  </a:moveTo>
                  <a:cubicBezTo>
                    <a:pt x="27" y="34"/>
                    <a:pt x="27" y="34"/>
                    <a:pt x="26" y="34"/>
                  </a:cubicBezTo>
                  <a:cubicBezTo>
                    <a:pt x="26" y="34"/>
                    <a:pt x="26" y="34"/>
                    <a:pt x="26" y="34"/>
                  </a:cubicBezTo>
                  <a:cubicBezTo>
                    <a:pt x="26" y="35"/>
                    <a:pt x="26" y="35"/>
                    <a:pt x="26" y="35"/>
                  </a:cubicBezTo>
                  <a:cubicBezTo>
                    <a:pt x="26" y="35"/>
                    <a:pt x="27" y="35"/>
                    <a:pt x="27" y="34"/>
                  </a:cubicBezTo>
                  <a:close/>
                  <a:moveTo>
                    <a:pt x="49" y="31"/>
                  </a:moveTo>
                  <a:cubicBezTo>
                    <a:pt x="49" y="31"/>
                    <a:pt x="49" y="31"/>
                    <a:pt x="48" y="31"/>
                  </a:cubicBezTo>
                  <a:cubicBezTo>
                    <a:pt x="48" y="31"/>
                    <a:pt x="48" y="31"/>
                    <a:pt x="48" y="32"/>
                  </a:cubicBezTo>
                  <a:cubicBezTo>
                    <a:pt x="48" y="31"/>
                    <a:pt x="49" y="31"/>
                    <a:pt x="49" y="31"/>
                  </a:cubicBezTo>
                  <a:cubicBezTo>
                    <a:pt x="49" y="32"/>
                    <a:pt x="49" y="31"/>
                    <a:pt x="49" y="31"/>
                  </a:cubicBezTo>
                  <a:close/>
                  <a:moveTo>
                    <a:pt x="31" y="33"/>
                  </a:moveTo>
                  <a:cubicBezTo>
                    <a:pt x="32" y="33"/>
                    <a:pt x="32" y="34"/>
                    <a:pt x="32" y="35"/>
                  </a:cubicBezTo>
                  <a:cubicBezTo>
                    <a:pt x="33" y="35"/>
                    <a:pt x="33" y="35"/>
                    <a:pt x="34" y="36"/>
                  </a:cubicBezTo>
                  <a:cubicBezTo>
                    <a:pt x="35" y="35"/>
                    <a:pt x="35" y="34"/>
                    <a:pt x="35" y="32"/>
                  </a:cubicBezTo>
                  <a:cubicBezTo>
                    <a:pt x="35" y="31"/>
                    <a:pt x="34" y="30"/>
                    <a:pt x="33" y="30"/>
                  </a:cubicBezTo>
                  <a:cubicBezTo>
                    <a:pt x="33" y="30"/>
                    <a:pt x="33" y="31"/>
                    <a:pt x="33" y="31"/>
                  </a:cubicBezTo>
                  <a:cubicBezTo>
                    <a:pt x="32" y="31"/>
                    <a:pt x="32" y="31"/>
                    <a:pt x="32" y="31"/>
                  </a:cubicBezTo>
                  <a:cubicBezTo>
                    <a:pt x="32" y="31"/>
                    <a:pt x="32" y="31"/>
                    <a:pt x="31" y="32"/>
                  </a:cubicBezTo>
                  <a:cubicBezTo>
                    <a:pt x="31" y="32"/>
                    <a:pt x="31" y="32"/>
                    <a:pt x="31" y="33"/>
                  </a:cubicBezTo>
                  <a:close/>
                  <a:moveTo>
                    <a:pt x="55" y="29"/>
                  </a:moveTo>
                  <a:cubicBezTo>
                    <a:pt x="54" y="29"/>
                    <a:pt x="54" y="29"/>
                    <a:pt x="54" y="29"/>
                  </a:cubicBezTo>
                  <a:cubicBezTo>
                    <a:pt x="55" y="29"/>
                    <a:pt x="55" y="29"/>
                    <a:pt x="55" y="29"/>
                  </a:cubicBezTo>
                  <a:close/>
                  <a:moveTo>
                    <a:pt x="12" y="29"/>
                  </a:moveTo>
                  <a:cubicBezTo>
                    <a:pt x="12" y="30"/>
                    <a:pt x="12" y="30"/>
                    <a:pt x="12" y="30"/>
                  </a:cubicBezTo>
                  <a:cubicBezTo>
                    <a:pt x="12" y="30"/>
                    <a:pt x="12" y="30"/>
                    <a:pt x="12" y="30"/>
                  </a:cubicBezTo>
                  <a:cubicBezTo>
                    <a:pt x="12" y="30"/>
                    <a:pt x="13" y="29"/>
                    <a:pt x="13" y="29"/>
                  </a:cubicBezTo>
                  <a:cubicBezTo>
                    <a:pt x="13" y="29"/>
                    <a:pt x="13" y="29"/>
                    <a:pt x="12" y="29"/>
                  </a:cubicBezTo>
                  <a:close/>
                  <a:moveTo>
                    <a:pt x="75" y="33"/>
                  </a:moveTo>
                  <a:cubicBezTo>
                    <a:pt x="76" y="33"/>
                    <a:pt x="76" y="32"/>
                    <a:pt x="77" y="32"/>
                  </a:cubicBezTo>
                  <a:cubicBezTo>
                    <a:pt x="77" y="32"/>
                    <a:pt x="77" y="31"/>
                    <a:pt x="77" y="31"/>
                  </a:cubicBezTo>
                  <a:cubicBezTo>
                    <a:pt x="78" y="30"/>
                    <a:pt x="78" y="30"/>
                    <a:pt x="78" y="29"/>
                  </a:cubicBezTo>
                  <a:cubicBezTo>
                    <a:pt x="78" y="29"/>
                    <a:pt x="78" y="28"/>
                    <a:pt x="77" y="28"/>
                  </a:cubicBezTo>
                  <a:cubicBezTo>
                    <a:pt x="77" y="29"/>
                    <a:pt x="77" y="29"/>
                    <a:pt x="76" y="30"/>
                  </a:cubicBezTo>
                  <a:cubicBezTo>
                    <a:pt x="76" y="31"/>
                    <a:pt x="76" y="32"/>
                    <a:pt x="75" y="33"/>
                  </a:cubicBezTo>
                  <a:close/>
                  <a:moveTo>
                    <a:pt x="53" y="26"/>
                  </a:moveTo>
                  <a:cubicBezTo>
                    <a:pt x="53" y="26"/>
                    <a:pt x="53" y="26"/>
                    <a:pt x="53" y="26"/>
                  </a:cubicBezTo>
                  <a:cubicBezTo>
                    <a:pt x="53" y="25"/>
                    <a:pt x="53" y="25"/>
                    <a:pt x="53" y="26"/>
                  </a:cubicBezTo>
                  <a:cubicBezTo>
                    <a:pt x="52" y="26"/>
                    <a:pt x="52" y="26"/>
                    <a:pt x="53" y="27"/>
                  </a:cubicBezTo>
                  <a:cubicBezTo>
                    <a:pt x="53" y="27"/>
                    <a:pt x="53" y="27"/>
                    <a:pt x="53" y="26"/>
                  </a:cubicBezTo>
                  <a:close/>
                  <a:moveTo>
                    <a:pt x="28" y="26"/>
                  </a:moveTo>
                  <a:cubicBezTo>
                    <a:pt x="28" y="26"/>
                    <a:pt x="28" y="26"/>
                    <a:pt x="28" y="26"/>
                  </a:cubicBezTo>
                  <a:cubicBezTo>
                    <a:pt x="27" y="25"/>
                    <a:pt x="27" y="26"/>
                    <a:pt x="27" y="26"/>
                  </a:cubicBezTo>
                  <a:cubicBezTo>
                    <a:pt x="27" y="26"/>
                    <a:pt x="27" y="26"/>
                    <a:pt x="28" y="26"/>
                  </a:cubicBezTo>
                  <a:cubicBezTo>
                    <a:pt x="28" y="26"/>
                    <a:pt x="28" y="26"/>
                    <a:pt x="28" y="26"/>
                  </a:cubicBezTo>
                  <a:close/>
                  <a:moveTo>
                    <a:pt x="92" y="22"/>
                  </a:moveTo>
                  <a:cubicBezTo>
                    <a:pt x="92" y="22"/>
                    <a:pt x="92" y="22"/>
                    <a:pt x="92" y="22"/>
                  </a:cubicBezTo>
                  <a:cubicBezTo>
                    <a:pt x="92" y="22"/>
                    <a:pt x="91" y="22"/>
                    <a:pt x="91" y="22"/>
                  </a:cubicBezTo>
                  <a:cubicBezTo>
                    <a:pt x="91" y="23"/>
                    <a:pt x="91" y="23"/>
                    <a:pt x="92" y="23"/>
                  </a:cubicBezTo>
                  <a:cubicBezTo>
                    <a:pt x="92" y="23"/>
                    <a:pt x="92" y="23"/>
                    <a:pt x="92" y="22"/>
                  </a:cubicBezTo>
                  <a:close/>
                  <a:moveTo>
                    <a:pt x="36" y="22"/>
                  </a:moveTo>
                  <a:cubicBezTo>
                    <a:pt x="36" y="22"/>
                    <a:pt x="36" y="22"/>
                    <a:pt x="36" y="22"/>
                  </a:cubicBezTo>
                  <a:cubicBezTo>
                    <a:pt x="36" y="22"/>
                    <a:pt x="36" y="22"/>
                    <a:pt x="35" y="22"/>
                  </a:cubicBezTo>
                  <a:cubicBezTo>
                    <a:pt x="35" y="23"/>
                    <a:pt x="36" y="23"/>
                    <a:pt x="36" y="23"/>
                  </a:cubicBezTo>
                  <a:cubicBezTo>
                    <a:pt x="36" y="23"/>
                    <a:pt x="36" y="23"/>
                    <a:pt x="36" y="22"/>
                  </a:cubicBezTo>
                  <a:close/>
                  <a:moveTo>
                    <a:pt x="34" y="19"/>
                  </a:moveTo>
                  <a:cubicBezTo>
                    <a:pt x="34" y="20"/>
                    <a:pt x="34" y="20"/>
                    <a:pt x="34" y="21"/>
                  </a:cubicBezTo>
                  <a:cubicBezTo>
                    <a:pt x="34" y="21"/>
                    <a:pt x="34" y="21"/>
                    <a:pt x="35" y="21"/>
                  </a:cubicBezTo>
                  <a:cubicBezTo>
                    <a:pt x="35" y="20"/>
                    <a:pt x="35" y="20"/>
                    <a:pt x="35" y="20"/>
                  </a:cubicBezTo>
                  <a:cubicBezTo>
                    <a:pt x="35" y="20"/>
                    <a:pt x="34" y="19"/>
                    <a:pt x="34" y="19"/>
                  </a:cubicBezTo>
                  <a:close/>
                  <a:moveTo>
                    <a:pt x="25" y="18"/>
                  </a:moveTo>
                  <a:cubicBezTo>
                    <a:pt x="25" y="18"/>
                    <a:pt x="25" y="18"/>
                    <a:pt x="25" y="18"/>
                  </a:cubicBezTo>
                  <a:cubicBezTo>
                    <a:pt x="25" y="17"/>
                    <a:pt x="25" y="17"/>
                    <a:pt x="25" y="17"/>
                  </a:cubicBezTo>
                  <a:cubicBezTo>
                    <a:pt x="25" y="17"/>
                    <a:pt x="25" y="16"/>
                    <a:pt x="25" y="16"/>
                  </a:cubicBezTo>
                  <a:cubicBezTo>
                    <a:pt x="25" y="16"/>
                    <a:pt x="25" y="16"/>
                    <a:pt x="24" y="16"/>
                  </a:cubicBezTo>
                  <a:lnTo>
                    <a:pt x="25" y="18"/>
                  </a:lnTo>
                  <a:close/>
                  <a:moveTo>
                    <a:pt x="64" y="19"/>
                  </a:moveTo>
                  <a:cubicBezTo>
                    <a:pt x="65" y="19"/>
                    <a:pt x="65" y="19"/>
                    <a:pt x="65" y="20"/>
                  </a:cubicBezTo>
                  <a:cubicBezTo>
                    <a:pt x="66" y="20"/>
                    <a:pt x="66" y="21"/>
                    <a:pt x="67" y="21"/>
                  </a:cubicBezTo>
                  <a:cubicBezTo>
                    <a:pt x="67" y="20"/>
                    <a:pt x="67" y="19"/>
                    <a:pt x="66" y="19"/>
                  </a:cubicBezTo>
                  <a:cubicBezTo>
                    <a:pt x="66" y="18"/>
                    <a:pt x="66" y="17"/>
                    <a:pt x="67" y="16"/>
                  </a:cubicBezTo>
                  <a:cubicBezTo>
                    <a:pt x="66" y="16"/>
                    <a:pt x="65" y="16"/>
                    <a:pt x="65" y="15"/>
                  </a:cubicBezTo>
                  <a:cubicBezTo>
                    <a:pt x="65" y="15"/>
                    <a:pt x="65" y="15"/>
                    <a:pt x="64" y="15"/>
                  </a:cubicBezTo>
                  <a:cubicBezTo>
                    <a:pt x="64" y="15"/>
                    <a:pt x="64" y="16"/>
                    <a:pt x="64" y="16"/>
                  </a:cubicBezTo>
                  <a:cubicBezTo>
                    <a:pt x="64" y="17"/>
                    <a:pt x="64" y="18"/>
                    <a:pt x="64" y="19"/>
                  </a:cubicBezTo>
                  <a:close/>
                  <a:moveTo>
                    <a:pt x="8" y="16"/>
                  </a:moveTo>
                  <a:cubicBezTo>
                    <a:pt x="8" y="16"/>
                    <a:pt x="8" y="16"/>
                    <a:pt x="8" y="16"/>
                  </a:cubicBezTo>
                  <a:cubicBezTo>
                    <a:pt x="8" y="15"/>
                    <a:pt x="8" y="15"/>
                    <a:pt x="8" y="15"/>
                  </a:cubicBezTo>
                  <a:cubicBezTo>
                    <a:pt x="8" y="15"/>
                    <a:pt x="8" y="15"/>
                    <a:pt x="7" y="15"/>
                  </a:cubicBezTo>
                  <a:cubicBezTo>
                    <a:pt x="7" y="15"/>
                    <a:pt x="7" y="15"/>
                    <a:pt x="7" y="16"/>
                  </a:cubicBezTo>
                  <a:cubicBezTo>
                    <a:pt x="7" y="16"/>
                    <a:pt x="7" y="16"/>
                    <a:pt x="8" y="16"/>
                  </a:cubicBezTo>
                  <a:close/>
                  <a:moveTo>
                    <a:pt x="50" y="15"/>
                  </a:moveTo>
                  <a:cubicBezTo>
                    <a:pt x="51" y="14"/>
                    <a:pt x="51" y="14"/>
                    <a:pt x="52" y="14"/>
                  </a:cubicBezTo>
                  <a:cubicBezTo>
                    <a:pt x="52" y="14"/>
                    <a:pt x="52" y="14"/>
                    <a:pt x="53" y="14"/>
                  </a:cubicBezTo>
                  <a:lnTo>
                    <a:pt x="53" y="13"/>
                  </a:lnTo>
                  <a:cubicBezTo>
                    <a:pt x="52" y="12"/>
                    <a:pt x="51" y="13"/>
                    <a:pt x="50" y="13"/>
                  </a:cubicBezTo>
                  <a:cubicBezTo>
                    <a:pt x="50" y="14"/>
                    <a:pt x="50" y="15"/>
                    <a:pt x="50" y="15"/>
                  </a:cubicBezTo>
                  <a:close/>
                  <a:moveTo>
                    <a:pt x="26" y="11"/>
                  </a:moveTo>
                  <a:cubicBezTo>
                    <a:pt x="26" y="10"/>
                    <a:pt x="26" y="10"/>
                    <a:pt x="25" y="10"/>
                  </a:cubicBezTo>
                  <a:cubicBezTo>
                    <a:pt x="25" y="10"/>
                    <a:pt x="25" y="10"/>
                    <a:pt x="25" y="11"/>
                  </a:cubicBezTo>
                  <a:cubicBezTo>
                    <a:pt x="25" y="11"/>
                    <a:pt x="25" y="11"/>
                    <a:pt x="25" y="11"/>
                  </a:cubicBezTo>
                  <a:cubicBezTo>
                    <a:pt x="25" y="11"/>
                    <a:pt x="25" y="11"/>
                    <a:pt x="26" y="11"/>
                  </a:cubicBezTo>
                  <a:close/>
                  <a:moveTo>
                    <a:pt x="46" y="9"/>
                  </a:moveTo>
                  <a:cubicBezTo>
                    <a:pt x="46" y="8"/>
                    <a:pt x="46" y="8"/>
                    <a:pt x="46" y="8"/>
                  </a:cubicBezTo>
                  <a:cubicBezTo>
                    <a:pt x="46" y="8"/>
                    <a:pt x="46" y="8"/>
                    <a:pt x="46" y="8"/>
                  </a:cubicBezTo>
                  <a:cubicBezTo>
                    <a:pt x="46" y="8"/>
                    <a:pt x="46" y="9"/>
                    <a:pt x="46" y="9"/>
                  </a:cubicBezTo>
                  <a:cubicBezTo>
                    <a:pt x="46" y="9"/>
                    <a:pt x="46" y="9"/>
                    <a:pt x="46" y="9"/>
                  </a:cubicBezTo>
                  <a:close/>
                  <a:moveTo>
                    <a:pt x="14" y="9"/>
                  </a:moveTo>
                  <a:cubicBezTo>
                    <a:pt x="14" y="9"/>
                    <a:pt x="14" y="9"/>
                    <a:pt x="15" y="9"/>
                  </a:cubicBezTo>
                  <a:cubicBezTo>
                    <a:pt x="15" y="9"/>
                    <a:pt x="15" y="8"/>
                    <a:pt x="15" y="8"/>
                  </a:cubicBezTo>
                  <a:cubicBezTo>
                    <a:pt x="15" y="8"/>
                    <a:pt x="15" y="7"/>
                    <a:pt x="15" y="7"/>
                  </a:cubicBezTo>
                  <a:cubicBezTo>
                    <a:pt x="15" y="7"/>
                    <a:pt x="15" y="8"/>
                    <a:pt x="15" y="8"/>
                  </a:cubicBezTo>
                  <a:cubicBezTo>
                    <a:pt x="15" y="8"/>
                    <a:pt x="15" y="8"/>
                    <a:pt x="14" y="8"/>
                  </a:cubicBezTo>
                  <a:cubicBezTo>
                    <a:pt x="14" y="9"/>
                    <a:pt x="14" y="9"/>
                    <a:pt x="14" y="9"/>
                  </a:cubicBezTo>
                  <a:close/>
                  <a:moveTo>
                    <a:pt x="12" y="4"/>
                  </a:moveTo>
                  <a:cubicBezTo>
                    <a:pt x="12" y="4"/>
                    <a:pt x="12" y="4"/>
                    <a:pt x="12" y="5"/>
                  </a:cubicBezTo>
                  <a:cubicBezTo>
                    <a:pt x="12" y="5"/>
                    <a:pt x="12" y="5"/>
                    <a:pt x="12" y="5"/>
                  </a:cubicBezTo>
                  <a:cubicBezTo>
                    <a:pt x="12" y="5"/>
                    <a:pt x="12" y="5"/>
                    <a:pt x="12" y="5"/>
                  </a:cubicBezTo>
                  <a:cubicBezTo>
                    <a:pt x="12" y="5"/>
                    <a:pt x="12" y="5"/>
                    <a:pt x="12" y="4"/>
                  </a:cubicBezTo>
                  <a:close/>
                  <a:moveTo>
                    <a:pt x="7" y="6"/>
                  </a:moveTo>
                  <a:cubicBezTo>
                    <a:pt x="7" y="6"/>
                    <a:pt x="8" y="6"/>
                    <a:pt x="8" y="6"/>
                  </a:cubicBezTo>
                  <a:cubicBezTo>
                    <a:pt x="8" y="6"/>
                    <a:pt x="8" y="6"/>
                    <a:pt x="8" y="6"/>
                  </a:cubicBezTo>
                  <a:cubicBezTo>
                    <a:pt x="8" y="6"/>
                    <a:pt x="8" y="5"/>
                    <a:pt x="8" y="5"/>
                  </a:cubicBezTo>
                  <a:cubicBezTo>
                    <a:pt x="8" y="4"/>
                    <a:pt x="8" y="4"/>
                    <a:pt x="7" y="4"/>
                  </a:cubicBezTo>
                  <a:lnTo>
                    <a:pt x="7" y="6"/>
                  </a:lnTo>
                  <a:close/>
                  <a:moveTo>
                    <a:pt x="71" y="4"/>
                  </a:moveTo>
                  <a:cubicBezTo>
                    <a:pt x="71" y="5"/>
                    <a:pt x="71" y="5"/>
                    <a:pt x="71" y="5"/>
                  </a:cubicBezTo>
                  <a:cubicBezTo>
                    <a:pt x="71" y="5"/>
                    <a:pt x="71" y="6"/>
                    <a:pt x="71" y="5"/>
                  </a:cubicBezTo>
                  <a:cubicBezTo>
                    <a:pt x="72" y="5"/>
                    <a:pt x="72" y="5"/>
                    <a:pt x="72" y="5"/>
                  </a:cubicBezTo>
                  <a:cubicBezTo>
                    <a:pt x="72" y="5"/>
                    <a:pt x="72" y="4"/>
                    <a:pt x="71" y="4"/>
                  </a:cubicBezTo>
                  <a:close/>
                  <a:moveTo>
                    <a:pt x="63" y="4"/>
                  </a:moveTo>
                  <a:cubicBezTo>
                    <a:pt x="63" y="4"/>
                    <a:pt x="63" y="5"/>
                    <a:pt x="64" y="5"/>
                  </a:cubicBezTo>
                  <a:cubicBezTo>
                    <a:pt x="64" y="5"/>
                    <a:pt x="64" y="5"/>
                    <a:pt x="64" y="5"/>
                  </a:cubicBezTo>
                  <a:cubicBezTo>
                    <a:pt x="65" y="5"/>
                    <a:pt x="65" y="5"/>
                    <a:pt x="65" y="5"/>
                  </a:cubicBezTo>
                  <a:cubicBezTo>
                    <a:pt x="66" y="5"/>
                    <a:pt x="66" y="4"/>
                    <a:pt x="66" y="4"/>
                  </a:cubicBezTo>
                  <a:lnTo>
                    <a:pt x="63" y="4"/>
                  </a:lnTo>
                  <a:close/>
                  <a:moveTo>
                    <a:pt x="3" y="5"/>
                  </a:moveTo>
                  <a:cubicBezTo>
                    <a:pt x="4" y="5"/>
                    <a:pt x="4" y="5"/>
                    <a:pt x="5" y="5"/>
                  </a:cubicBezTo>
                  <a:cubicBezTo>
                    <a:pt x="6" y="5"/>
                    <a:pt x="6" y="5"/>
                    <a:pt x="6" y="4"/>
                  </a:cubicBezTo>
                  <a:lnTo>
                    <a:pt x="3" y="4"/>
                  </a:lnTo>
                  <a:lnTo>
                    <a:pt x="3" y="5"/>
                  </a:lnTo>
                  <a:close/>
                  <a:moveTo>
                    <a:pt x="67" y="6"/>
                  </a:moveTo>
                  <a:cubicBezTo>
                    <a:pt x="67" y="5"/>
                    <a:pt x="68" y="5"/>
                    <a:pt x="68" y="5"/>
                  </a:cubicBezTo>
                  <a:cubicBezTo>
                    <a:pt x="69" y="4"/>
                    <a:pt x="69" y="4"/>
                    <a:pt x="69" y="3"/>
                  </a:cubicBezTo>
                  <a:cubicBezTo>
                    <a:pt x="68" y="3"/>
                    <a:pt x="68" y="3"/>
                    <a:pt x="68" y="2"/>
                  </a:cubicBezTo>
                  <a:cubicBezTo>
                    <a:pt x="68" y="2"/>
                    <a:pt x="68" y="2"/>
                    <a:pt x="67" y="2"/>
                  </a:cubicBezTo>
                  <a:cubicBezTo>
                    <a:pt x="67" y="3"/>
                    <a:pt x="67" y="3"/>
                    <a:pt x="67" y="4"/>
                  </a:cubicBezTo>
                  <a:cubicBezTo>
                    <a:pt x="67" y="5"/>
                    <a:pt x="67" y="5"/>
                    <a:pt x="67" y="6"/>
                  </a:cubicBezTo>
                  <a:close/>
                  <a:moveTo>
                    <a:pt x="64" y="2"/>
                  </a:moveTo>
                  <a:lnTo>
                    <a:pt x="65" y="2"/>
                  </a:lnTo>
                  <a:lnTo>
                    <a:pt x="65" y="1"/>
                  </a:lnTo>
                  <a:lnTo>
                    <a:pt x="64" y="1"/>
                  </a:lnTo>
                  <a:lnTo>
                    <a:pt x="64" y="2"/>
                  </a:lnTo>
                  <a:close/>
                  <a:moveTo>
                    <a:pt x="21" y="3"/>
                  </a:moveTo>
                  <a:cubicBezTo>
                    <a:pt x="21" y="2"/>
                    <a:pt x="20" y="2"/>
                    <a:pt x="20" y="1"/>
                  </a:cubicBezTo>
                  <a:cubicBezTo>
                    <a:pt x="19" y="1"/>
                    <a:pt x="19" y="1"/>
                    <a:pt x="18" y="1"/>
                  </a:cubicBezTo>
                  <a:cubicBezTo>
                    <a:pt x="18" y="2"/>
                    <a:pt x="19" y="3"/>
                    <a:pt x="21" y="3"/>
                  </a:cubicBezTo>
                  <a:close/>
                  <a:moveTo>
                    <a:pt x="13" y="206"/>
                  </a:moveTo>
                  <a:cubicBezTo>
                    <a:pt x="13" y="205"/>
                    <a:pt x="13" y="205"/>
                    <a:pt x="14" y="205"/>
                  </a:cubicBezTo>
                  <a:cubicBezTo>
                    <a:pt x="14" y="205"/>
                    <a:pt x="14" y="205"/>
                    <a:pt x="15" y="205"/>
                  </a:cubicBezTo>
                  <a:cubicBezTo>
                    <a:pt x="15" y="205"/>
                    <a:pt x="15" y="205"/>
                    <a:pt x="16" y="204"/>
                  </a:cubicBezTo>
                  <a:cubicBezTo>
                    <a:pt x="16" y="204"/>
                    <a:pt x="16" y="204"/>
                    <a:pt x="16" y="203"/>
                  </a:cubicBezTo>
                  <a:cubicBezTo>
                    <a:pt x="16" y="203"/>
                    <a:pt x="16" y="203"/>
                    <a:pt x="15" y="203"/>
                  </a:cubicBezTo>
                  <a:cubicBezTo>
                    <a:pt x="15" y="203"/>
                    <a:pt x="15" y="203"/>
                    <a:pt x="14" y="204"/>
                  </a:cubicBezTo>
                  <a:cubicBezTo>
                    <a:pt x="14" y="204"/>
                    <a:pt x="14" y="204"/>
                    <a:pt x="14" y="204"/>
                  </a:cubicBezTo>
                  <a:cubicBezTo>
                    <a:pt x="14" y="204"/>
                    <a:pt x="14" y="204"/>
                    <a:pt x="14" y="203"/>
                  </a:cubicBezTo>
                  <a:cubicBezTo>
                    <a:pt x="13" y="203"/>
                    <a:pt x="13" y="203"/>
                    <a:pt x="13" y="202"/>
                  </a:cubicBezTo>
                  <a:cubicBezTo>
                    <a:pt x="13" y="202"/>
                    <a:pt x="13" y="202"/>
                    <a:pt x="13" y="201"/>
                  </a:cubicBezTo>
                  <a:cubicBezTo>
                    <a:pt x="13" y="201"/>
                    <a:pt x="14" y="201"/>
                    <a:pt x="14" y="200"/>
                  </a:cubicBezTo>
                  <a:cubicBezTo>
                    <a:pt x="14" y="200"/>
                    <a:pt x="14" y="199"/>
                    <a:pt x="14" y="199"/>
                  </a:cubicBezTo>
                  <a:cubicBezTo>
                    <a:pt x="13" y="199"/>
                    <a:pt x="13" y="200"/>
                    <a:pt x="12" y="200"/>
                  </a:cubicBezTo>
                  <a:cubicBezTo>
                    <a:pt x="11" y="201"/>
                    <a:pt x="10" y="201"/>
                    <a:pt x="9" y="201"/>
                  </a:cubicBezTo>
                  <a:cubicBezTo>
                    <a:pt x="9" y="201"/>
                    <a:pt x="9" y="200"/>
                    <a:pt x="9" y="200"/>
                  </a:cubicBezTo>
                  <a:cubicBezTo>
                    <a:pt x="9" y="200"/>
                    <a:pt x="10" y="199"/>
                    <a:pt x="10" y="199"/>
                  </a:cubicBezTo>
                  <a:cubicBezTo>
                    <a:pt x="11" y="199"/>
                    <a:pt x="11" y="199"/>
                    <a:pt x="12" y="199"/>
                  </a:cubicBezTo>
                  <a:cubicBezTo>
                    <a:pt x="12" y="199"/>
                    <a:pt x="12" y="199"/>
                    <a:pt x="13" y="199"/>
                  </a:cubicBezTo>
                  <a:cubicBezTo>
                    <a:pt x="12" y="198"/>
                    <a:pt x="11" y="198"/>
                    <a:pt x="11" y="198"/>
                  </a:cubicBezTo>
                  <a:cubicBezTo>
                    <a:pt x="10" y="198"/>
                    <a:pt x="9" y="198"/>
                    <a:pt x="9" y="198"/>
                  </a:cubicBezTo>
                  <a:cubicBezTo>
                    <a:pt x="8" y="198"/>
                    <a:pt x="7" y="199"/>
                    <a:pt x="7" y="199"/>
                  </a:cubicBezTo>
                  <a:cubicBezTo>
                    <a:pt x="6" y="200"/>
                    <a:pt x="6" y="200"/>
                    <a:pt x="6" y="201"/>
                  </a:cubicBezTo>
                  <a:cubicBezTo>
                    <a:pt x="6" y="201"/>
                    <a:pt x="6" y="202"/>
                    <a:pt x="6" y="202"/>
                  </a:cubicBezTo>
                  <a:cubicBezTo>
                    <a:pt x="7" y="202"/>
                    <a:pt x="7" y="202"/>
                    <a:pt x="8" y="202"/>
                  </a:cubicBezTo>
                  <a:cubicBezTo>
                    <a:pt x="8" y="202"/>
                    <a:pt x="8" y="202"/>
                    <a:pt x="9" y="202"/>
                  </a:cubicBezTo>
                  <a:cubicBezTo>
                    <a:pt x="9" y="202"/>
                    <a:pt x="9" y="203"/>
                    <a:pt x="10" y="203"/>
                  </a:cubicBezTo>
                  <a:lnTo>
                    <a:pt x="12" y="203"/>
                  </a:lnTo>
                  <a:cubicBezTo>
                    <a:pt x="12" y="203"/>
                    <a:pt x="12" y="203"/>
                    <a:pt x="11" y="203"/>
                  </a:cubicBezTo>
                  <a:cubicBezTo>
                    <a:pt x="11" y="203"/>
                    <a:pt x="11" y="203"/>
                    <a:pt x="11" y="203"/>
                  </a:cubicBezTo>
                  <a:cubicBezTo>
                    <a:pt x="10" y="203"/>
                    <a:pt x="9" y="203"/>
                    <a:pt x="7" y="204"/>
                  </a:cubicBezTo>
                  <a:cubicBezTo>
                    <a:pt x="6" y="204"/>
                    <a:pt x="6" y="204"/>
                    <a:pt x="5" y="203"/>
                  </a:cubicBezTo>
                  <a:cubicBezTo>
                    <a:pt x="5" y="203"/>
                    <a:pt x="5" y="204"/>
                    <a:pt x="5" y="204"/>
                  </a:cubicBezTo>
                  <a:cubicBezTo>
                    <a:pt x="5" y="204"/>
                    <a:pt x="4" y="204"/>
                    <a:pt x="4" y="204"/>
                  </a:cubicBezTo>
                  <a:cubicBezTo>
                    <a:pt x="4" y="205"/>
                    <a:pt x="4" y="205"/>
                    <a:pt x="4" y="205"/>
                  </a:cubicBezTo>
                  <a:cubicBezTo>
                    <a:pt x="4" y="205"/>
                    <a:pt x="3" y="205"/>
                    <a:pt x="3" y="205"/>
                  </a:cubicBezTo>
                  <a:cubicBezTo>
                    <a:pt x="3" y="206"/>
                    <a:pt x="2" y="207"/>
                    <a:pt x="1" y="207"/>
                  </a:cubicBezTo>
                  <a:cubicBezTo>
                    <a:pt x="1" y="208"/>
                    <a:pt x="0" y="208"/>
                    <a:pt x="0" y="208"/>
                  </a:cubicBezTo>
                  <a:lnTo>
                    <a:pt x="0" y="0"/>
                  </a:lnTo>
                  <a:cubicBezTo>
                    <a:pt x="0" y="0"/>
                    <a:pt x="0" y="0"/>
                    <a:pt x="0" y="0"/>
                  </a:cubicBezTo>
                  <a:cubicBezTo>
                    <a:pt x="1" y="0"/>
                    <a:pt x="1" y="0"/>
                    <a:pt x="1" y="0"/>
                  </a:cubicBezTo>
                  <a:cubicBezTo>
                    <a:pt x="1" y="1"/>
                    <a:pt x="1" y="1"/>
                    <a:pt x="2" y="1"/>
                  </a:cubicBezTo>
                  <a:cubicBezTo>
                    <a:pt x="2" y="1"/>
                    <a:pt x="2" y="1"/>
                    <a:pt x="2" y="0"/>
                  </a:cubicBezTo>
                  <a:cubicBezTo>
                    <a:pt x="2" y="0"/>
                    <a:pt x="3" y="0"/>
                    <a:pt x="3" y="0"/>
                  </a:cubicBezTo>
                  <a:cubicBezTo>
                    <a:pt x="3" y="1"/>
                    <a:pt x="3" y="1"/>
                    <a:pt x="2" y="1"/>
                  </a:cubicBezTo>
                  <a:cubicBezTo>
                    <a:pt x="2" y="1"/>
                    <a:pt x="2" y="2"/>
                    <a:pt x="2" y="2"/>
                  </a:cubicBezTo>
                  <a:cubicBezTo>
                    <a:pt x="2" y="2"/>
                    <a:pt x="2" y="3"/>
                    <a:pt x="2" y="3"/>
                  </a:cubicBezTo>
                  <a:cubicBezTo>
                    <a:pt x="3" y="3"/>
                    <a:pt x="4" y="3"/>
                    <a:pt x="4" y="2"/>
                  </a:cubicBezTo>
                  <a:cubicBezTo>
                    <a:pt x="4" y="1"/>
                    <a:pt x="4" y="1"/>
                    <a:pt x="5" y="0"/>
                  </a:cubicBezTo>
                  <a:cubicBezTo>
                    <a:pt x="5" y="0"/>
                    <a:pt x="6" y="0"/>
                    <a:pt x="6" y="0"/>
                  </a:cubicBezTo>
                  <a:cubicBezTo>
                    <a:pt x="6" y="0"/>
                    <a:pt x="7" y="1"/>
                    <a:pt x="7" y="1"/>
                  </a:cubicBezTo>
                  <a:cubicBezTo>
                    <a:pt x="7" y="1"/>
                    <a:pt x="7" y="1"/>
                    <a:pt x="7" y="1"/>
                  </a:cubicBezTo>
                  <a:cubicBezTo>
                    <a:pt x="7" y="2"/>
                    <a:pt x="8" y="2"/>
                    <a:pt x="8" y="2"/>
                  </a:cubicBezTo>
                  <a:cubicBezTo>
                    <a:pt x="8" y="2"/>
                    <a:pt x="9" y="2"/>
                    <a:pt x="8" y="1"/>
                  </a:cubicBezTo>
                  <a:cubicBezTo>
                    <a:pt x="8" y="1"/>
                    <a:pt x="9" y="0"/>
                    <a:pt x="9" y="0"/>
                  </a:cubicBezTo>
                  <a:cubicBezTo>
                    <a:pt x="10" y="0"/>
                    <a:pt x="10" y="0"/>
                    <a:pt x="10" y="0"/>
                  </a:cubicBezTo>
                  <a:cubicBezTo>
                    <a:pt x="10" y="0"/>
                    <a:pt x="10" y="0"/>
                    <a:pt x="10" y="1"/>
                  </a:cubicBezTo>
                  <a:cubicBezTo>
                    <a:pt x="10" y="1"/>
                    <a:pt x="10" y="1"/>
                    <a:pt x="10" y="1"/>
                  </a:cubicBezTo>
                  <a:cubicBezTo>
                    <a:pt x="9" y="1"/>
                    <a:pt x="9" y="2"/>
                    <a:pt x="10" y="2"/>
                  </a:cubicBezTo>
                  <a:cubicBezTo>
                    <a:pt x="10" y="1"/>
                    <a:pt x="11" y="1"/>
                    <a:pt x="11" y="2"/>
                  </a:cubicBezTo>
                  <a:cubicBezTo>
                    <a:pt x="12" y="2"/>
                    <a:pt x="12" y="2"/>
                    <a:pt x="13" y="2"/>
                  </a:cubicBezTo>
                  <a:cubicBezTo>
                    <a:pt x="13" y="2"/>
                    <a:pt x="14" y="2"/>
                    <a:pt x="14" y="2"/>
                  </a:cubicBezTo>
                  <a:cubicBezTo>
                    <a:pt x="15" y="2"/>
                    <a:pt x="15" y="2"/>
                    <a:pt x="16" y="3"/>
                  </a:cubicBezTo>
                  <a:cubicBezTo>
                    <a:pt x="16" y="2"/>
                    <a:pt x="16" y="2"/>
                    <a:pt x="16" y="1"/>
                  </a:cubicBezTo>
                  <a:cubicBezTo>
                    <a:pt x="15" y="1"/>
                    <a:pt x="15" y="1"/>
                    <a:pt x="15" y="0"/>
                  </a:cubicBezTo>
                  <a:lnTo>
                    <a:pt x="24" y="0"/>
                  </a:lnTo>
                  <a:cubicBezTo>
                    <a:pt x="23" y="1"/>
                    <a:pt x="23" y="2"/>
                    <a:pt x="24" y="2"/>
                  </a:cubicBezTo>
                  <a:cubicBezTo>
                    <a:pt x="24" y="2"/>
                    <a:pt x="24" y="2"/>
                    <a:pt x="24" y="2"/>
                  </a:cubicBezTo>
                  <a:cubicBezTo>
                    <a:pt x="24" y="1"/>
                    <a:pt x="24" y="1"/>
                    <a:pt x="24" y="0"/>
                  </a:cubicBezTo>
                  <a:cubicBezTo>
                    <a:pt x="27" y="1"/>
                    <a:pt x="30" y="1"/>
                    <a:pt x="33" y="1"/>
                  </a:cubicBezTo>
                  <a:cubicBezTo>
                    <a:pt x="36" y="0"/>
                    <a:pt x="39" y="0"/>
                    <a:pt x="42" y="0"/>
                  </a:cubicBezTo>
                  <a:cubicBezTo>
                    <a:pt x="45" y="0"/>
                    <a:pt x="48" y="0"/>
                    <a:pt x="51" y="0"/>
                  </a:cubicBezTo>
                  <a:cubicBezTo>
                    <a:pt x="54" y="0"/>
                    <a:pt x="56" y="0"/>
                    <a:pt x="59" y="0"/>
                  </a:cubicBezTo>
                  <a:cubicBezTo>
                    <a:pt x="59" y="0"/>
                    <a:pt x="60" y="0"/>
                    <a:pt x="60" y="1"/>
                  </a:cubicBezTo>
                  <a:cubicBezTo>
                    <a:pt x="60" y="1"/>
                    <a:pt x="61" y="1"/>
                    <a:pt x="61" y="1"/>
                  </a:cubicBezTo>
                  <a:cubicBezTo>
                    <a:pt x="61" y="1"/>
                    <a:pt x="62" y="1"/>
                    <a:pt x="62" y="0"/>
                  </a:cubicBezTo>
                  <a:cubicBezTo>
                    <a:pt x="63" y="0"/>
                    <a:pt x="64" y="0"/>
                    <a:pt x="65" y="0"/>
                  </a:cubicBezTo>
                  <a:cubicBezTo>
                    <a:pt x="66" y="0"/>
                    <a:pt x="66" y="0"/>
                    <a:pt x="67" y="0"/>
                  </a:cubicBezTo>
                  <a:cubicBezTo>
                    <a:pt x="68" y="1"/>
                    <a:pt x="68" y="1"/>
                    <a:pt x="69" y="1"/>
                  </a:cubicBezTo>
                  <a:cubicBezTo>
                    <a:pt x="69" y="2"/>
                    <a:pt x="69" y="2"/>
                    <a:pt x="69" y="1"/>
                  </a:cubicBezTo>
                  <a:cubicBezTo>
                    <a:pt x="69" y="1"/>
                    <a:pt x="69" y="1"/>
                    <a:pt x="70" y="1"/>
                  </a:cubicBezTo>
                  <a:cubicBezTo>
                    <a:pt x="70" y="1"/>
                    <a:pt x="70" y="0"/>
                    <a:pt x="70" y="0"/>
                  </a:cubicBezTo>
                  <a:cubicBezTo>
                    <a:pt x="70" y="0"/>
                    <a:pt x="70" y="0"/>
                    <a:pt x="71" y="0"/>
                  </a:cubicBezTo>
                  <a:cubicBezTo>
                    <a:pt x="73" y="0"/>
                    <a:pt x="75" y="0"/>
                    <a:pt x="76" y="0"/>
                  </a:cubicBezTo>
                  <a:lnTo>
                    <a:pt x="81" y="0"/>
                  </a:lnTo>
                  <a:cubicBezTo>
                    <a:pt x="83" y="0"/>
                    <a:pt x="85" y="0"/>
                    <a:pt x="86" y="0"/>
                  </a:cubicBezTo>
                  <a:cubicBezTo>
                    <a:pt x="88" y="0"/>
                    <a:pt x="90" y="0"/>
                    <a:pt x="92" y="0"/>
                  </a:cubicBezTo>
                  <a:lnTo>
                    <a:pt x="92" y="43"/>
                  </a:lnTo>
                  <a:lnTo>
                    <a:pt x="56" y="43"/>
                  </a:lnTo>
                  <a:cubicBezTo>
                    <a:pt x="55" y="45"/>
                    <a:pt x="55" y="48"/>
                    <a:pt x="55" y="51"/>
                  </a:cubicBezTo>
                  <a:cubicBezTo>
                    <a:pt x="55" y="54"/>
                    <a:pt x="55" y="57"/>
                    <a:pt x="55" y="60"/>
                  </a:cubicBezTo>
                  <a:cubicBezTo>
                    <a:pt x="55" y="63"/>
                    <a:pt x="55" y="66"/>
                    <a:pt x="55" y="69"/>
                  </a:cubicBezTo>
                  <a:cubicBezTo>
                    <a:pt x="55" y="72"/>
                    <a:pt x="55" y="74"/>
                    <a:pt x="55" y="77"/>
                  </a:cubicBezTo>
                  <a:cubicBezTo>
                    <a:pt x="55" y="78"/>
                    <a:pt x="55" y="79"/>
                    <a:pt x="55" y="80"/>
                  </a:cubicBezTo>
                  <a:cubicBezTo>
                    <a:pt x="55" y="81"/>
                    <a:pt x="55" y="82"/>
                    <a:pt x="55" y="83"/>
                  </a:cubicBezTo>
                  <a:lnTo>
                    <a:pt x="90" y="83"/>
                  </a:lnTo>
                  <a:lnTo>
                    <a:pt x="90" y="123"/>
                  </a:lnTo>
                  <a:lnTo>
                    <a:pt x="55" y="123"/>
                  </a:lnTo>
                  <a:lnTo>
                    <a:pt x="55" y="170"/>
                  </a:lnTo>
                  <a:cubicBezTo>
                    <a:pt x="61" y="170"/>
                    <a:pt x="68" y="170"/>
                    <a:pt x="75" y="170"/>
                  </a:cubicBezTo>
                  <a:cubicBezTo>
                    <a:pt x="82" y="170"/>
                    <a:pt x="89" y="170"/>
                    <a:pt x="96" y="170"/>
                  </a:cubicBezTo>
                  <a:lnTo>
                    <a:pt x="96" y="202"/>
                  </a:lnTo>
                  <a:cubicBezTo>
                    <a:pt x="96" y="202"/>
                    <a:pt x="96" y="203"/>
                    <a:pt x="96" y="203"/>
                  </a:cubicBezTo>
                  <a:cubicBezTo>
                    <a:pt x="95" y="203"/>
                    <a:pt x="95" y="203"/>
                    <a:pt x="94" y="203"/>
                  </a:cubicBezTo>
                  <a:cubicBezTo>
                    <a:pt x="94" y="204"/>
                    <a:pt x="94" y="204"/>
                    <a:pt x="95" y="204"/>
                  </a:cubicBezTo>
                  <a:cubicBezTo>
                    <a:pt x="96" y="204"/>
                    <a:pt x="96" y="204"/>
                    <a:pt x="96" y="205"/>
                  </a:cubicBezTo>
                  <a:lnTo>
                    <a:pt x="96" y="208"/>
                  </a:lnTo>
                  <a:cubicBezTo>
                    <a:pt x="95" y="208"/>
                    <a:pt x="93" y="208"/>
                    <a:pt x="92" y="209"/>
                  </a:cubicBezTo>
                  <a:cubicBezTo>
                    <a:pt x="91" y="209"/>
                    <a:pt x="91" y="210"/>
                    <a:pt x="91" y="212"/>
                  </a:cubicBezTo>
                  <a:cubicBezTo>
                    <a:pt x="90" y="211"/>
                    <a:pt x="90" y="210"/>
                    <a:pt x="89" y="210"/>
                  </a:cubicBezTo>
                  <a:cubicBezTo>
                    <a:pt x="89" y="210"/>
                    <a:pt x="88" y="211"/>
                    <a:pt x="88" y="212"/>
                  </a:cubicBezTo>
                  <a:cubicBezTo>
                    <a:pt x="87" y="211"/>
                    <a:pt x="87" y="211"/>
                    <a:pt x="87" y="211"/>
                  </a:cubicBezTo>
                  <a:cubicBezTo>
                    <a:pt x="87" y="210"/>
                    <a:pt x="87" y="210"/>
                    <a:pt x="87" y="210"/>
                  </a:cubicBezTo>
                  <a:cubicBezTo>
                    <a:pt x="87" y="209"/>
                    <a:pt x="87" y="209"/>
                    <a:pt x="87" y="208"/>
                  </a:cubicBezTo>
                  <a:cubicBezTo>
                    <a:pt x="87" y="208"/>
                    <a:pt x="87" y="208"/>
                    <a:pt x="87" y="207"/>
                  </a:cubicBezTo>
                  <a:cubicBezTo>
                    <a:pt x="86" y="207"/>
                    <a:pt x="85" y="208"/>
                    <a:pt x="85" y="208"/>
                  </a:cubicBezTo>
                  <a:cubicBezTo>
                    <a:pt x="84" y="209"/>
                    <a:pt x="84" y="209"/>
                    <a:pt x="82" y="209"/>
                  </a:cubicBezTo>
                  <a:lnTo>
                    <a:pt x="82" y="208"/>
                  </a:lnTo>
                  <a:cubicBezTo>
                    <a:pt x="82" y="208"/>
                    <a:pt x="82" y="208"/>
                    <a:pt x="82" y="207"/>
                  </a:cubicBezTo>
                  <a:cubicBezTo>
                    <a:pt x="81" y="207"/>
                    <a:pt x="80" y="208"/>
                    <a:pt x="79" y="208"/>
                  </a:cubicBezTo>
                  <a:cubicBezTo>
                    <a:pt x="79" y="208"/>
                    <a:pt x="78" y="209"/>
                    <a:pt x="77" y="209"/>
                  </a:cubicBezTo>
                  <a:cubicBezTo>
                    <a:pt x="77" y="210"/>
                    <a:pt x="77" y="210"/>
                    <a:pt x="78" y="210"/>
                  </a:cubicBezTo>
                  <a:cubicBezTo>
                    <a:pt x="78" y="210"/>
                    <a:pt x="79" y="210"/>
                    <a:pt x="79" y="210"/>
                  </a:cubicBezTo>
                  <a:cubicBezTo>
                    <a:pt x="80" y="210"/>
                    <a:pt x="80" y="210"/>
                    <a:pt x="81" y="210"/>
                  </a:cubicBezTo>
                  <a:cubicBezTo>
                    <a:pt x="81" y="210"/>
                    <a:pt x="81" y="210"/>
                    <a:pt x="81" y="211"/>
                  </a:cubicBezTo>
                  <a:cubicBezTo>
                    <a:pt x="80" y="211"/>
                    <a:pt x="79" y="211"/>
                    <a:pt x="78" y="211"/>
                  </a:cubicBezTo>
                  <a:cubicBezTo>
                    <a:pt x="77" y="211"/>
                    <a:pt x="76" y="211"/>
                    <a:pt x="76" y="212"/>
                  </a:cubicBezTo>
                  <a:cubicBezTo>
                    <a:pt x="76" y="211"/>
                    <a:pt x="76" y="211"/>
                    <a:pt x="76" y="210"/>
                  </a:cubicBezTo>
                  <a:cubicBezTo>
                    <a:pt x="76" y="210"/>
                    <a:pt x="76" y="210"/>
                    <a:pt x="76" y="209"/>
                  </a:cubicBezTo>
                  <a:cubicBezTo>
                    <a:pt x="75" y="209"/>
                    <a:pt x="75" y="210"/>
                    <a:pt x="74" y="211"/>
                  </a:cubicBezTo>
                  <a:cubicBezTo>
                    <a:pt x="74" y="211"/>
                    <a:pt x="73" y="212"/>
                    <a:pt x="73" y="213"/>
                  </a:cubicBezTo>
                  <a:cubicBezTo>
                    <a:pt x="72" y="212"/>
                    <a:pt x="71" y="212"/>
                    <a:pt x="71" y="212"/>
                  </a:cubicBezTo>
                  <a:cubicBezTo>
                    <a:pt x="70" y="213"/>
                    <a:pt x="69" y="213"/>
                    <a:pt x="69" y="213"/>
                  </a:cubicBezTo>
                  <a:cubicBezTo>
                    <a:pt x="68" y="213"/>
                    <a:pt x="67" y="213"/>
                    <a:pt x="67" y="213"/>
                  </a:cubicBezTo>
                  <a:cubicBezTo>
                    <a:pt x="66" y="212"/>
                    <a:pt x="66" y="212"/>
                    <a:pt x="66" y="212"/>
                  </a:cubicBezTo>
                  <a:cubicBezTo>
                    <a:pt x="65" y="211"/>
                    <a:pt x="65" y="211"/>
                    <a:pt x="65" y="211"/>
                  </a:cubicBezTo>
                  <a:cubicBezTo>
                    <a:pt x="65" y="211"/>
                    <a:pt x="66" y="210"/>
                    <a:pt x="66" y="210"/>
                  </a:cubicBezTo>
                  <a:cubicBezTo>
                    <a:pt x="66" y="210"/>
                    <a:pt x="67" y="210"/>
                    <a:pt x="67" y="210"/>
                  </a:cubicBezTo>
                  <a:cubicBezTo>
                    <a:pt x="68" y="209"/>
                    <a:pt x="68" y="209"/>
                    <a:pt x="68" y="208"/>
                  </a:cubicBezTo>
                  <a:cubicBezTo>
                    <a:pt x="67" y="208"/>
                    <a:pt x="66" y="208"/>
                    <a:pt x="65" y="207"/>
                  </a:cubicBezTo>
                  <a:cubicBezTo>
                    <a:pt x="64" y="207"/>
                    <a:pt x="63" y="207"/>
                    <a:pt x="62" y="207"/>
                  </a:cubicBezTo>
                  <a:cubicBezTo>
                    <a:pt x="62" y="208"/>
                    <a:pt x="62" y="208"/>
                    <a:pt x="62" y="209"/>
                  </a:cubicBezTo>
                  <a:cubicBezTo>
                    <a:pt x="62" y="209"/>
                    <a:pt x="62" y="209"/>
                    <a:pt x="63" y="209"/>
                  </a:cubicBezTo>
                  <a:cubicBezTo>
                    <a:pt x="63" y="210"/>
                    <a:pt x="63" y="210"/>
                    <a:pt x="63" y="210"/>
                  </a:cubicBezTo>
                  <a:cubicBezTo>
                    <a:pt x="63" y="210"/>
                    <a:pt x="63" y="211"/>
                    <a:pt x="63" y="211"/>
                  </a:cubicBezTo>
                  <a:cubicBezTo>
                    <a:pt x="62" y="211"/>
                    <a:pt x="62" y="211"/>
                    <a:pt x="62" y="210"/>
                  </a:cubicBezTo>
                  <a:cubicBezTo>
                    <a:pt x="61" y="210"/>
                    <a:pt x="61" y="210"/>
                    <a:pt x="61" y="209"/>
                  </a:cubicBezTo>
                  <a:cubicBezTo>
                    <a:pt x="61" y="209"/>
                    <a:pt x="61" y="208"/>
                    <a:pt x="61" y="208"/>
                  </a:cubicBezTo>
                  <a:cubicBezTo>
                    <a:pt x="60" y="208"/>
                    <a:pt x="60" y="208"/>
                    <a:pt x="59" y="208"/>
                  </a:cubicBezTo>
                  <a:cubicBezTo>
                    <a:pt x="59" y="209"/>
                    <a:pt x="59" y="209"/>
                    <a:pt x="59" y="209"/>
                  </a:cubicBezTo>
                  <a:cubicBezTo>
                    <a:pt x="59" y="209"/>
                    <a:pt x="59" y="210"/>
                    <a:pt x="60" y="210"/>
                  </a:cubicBezTo>
                  <a:cubicBezTo>
                    <a:pt x="60" y="210"/>
                    <a:pt x="61" y="210"/>
                    <a:pt x="61" y="210"/>
                  </a:cubicBezTo>
                  <a:cubicBezTo>
                    <a:pt x="61" y="210"/>
                    <a:pt x="61" y="211"/>
                    <a:pt x="61" y="212"/>
                  </a:cubicBezTo>
                  <a:cubicBezTo>
                    <a:pt x="60" y="211"/>
                    <a:pt x="60" y="211"/>
                    <a:pt x="59" y="211"/>
                  </a:cubicBezTo>
                  <a:cubicBezTo>
                    <a:pt x="58" y="212"/>
                    <a:pt x="57" y="212"/>
                    <a:pt x="57" y="212"/>
                  </a:cubicBezTo>
                  <a:cubicBezTo>
                    <a:pt x="57" y="212"/>
                    <a:pt x="56" y="211"/>
                    <a:pt x="56" y="211"/>
                  </a:cubicBezTo>
                  <a:cubicBezTo>
                    <a:pt x="56" y="211"/>
                    <a:pt x="55" y="211"/>
                    <a:pt x="55" y="210"/>
                  </a:cubicBezTo>
                  <a:cubicBezTo>
                    <a:pt x="55" y="210"/>
                    <a:pt x="54" y="210"/>
                    <a:pt x="54" y="210"/>
                  </a:cubicBezTo>
                  <a:cubicBezTo>
                    <a:pt x="54" y="210"/>
                    <a:pt x="54" y="210"/>
                    <a:pt x="54" y="211"/>
                  </a:cubicBezTo>
                  <a:cubicBezTo>
                    <a:pt x="53" y="211"/>
                    <a:pt x="53" y="210"/>
                    <a:pt x="53" y="210"/>
                  </a:cubicBezTo>
                  <a:cubicBezTo>
                    <a:pt x="53" y="210"/>
                    <a:pt x="53" y="210"/>
                    <a:pt x="53" y="209"/>
                  </a:cubicBezTo>
                  <a:cubicBezTo>
                    <a:pt x="54" y="209"/>
                    <a:pt x="54" y="209"/>
                    <a:pt x="54" y="209"/>
                  </a:cubicBezTo>
                  <a:cubicBezTo>
                    <a:pt x="54" y="208"/>
                    <a:pt x="55" y="208"/>
                    <a:pt x="55" y="208"/>
                  </a:cubicBezTo>
                  <a:cubicBezTo>
                    <a:pt x="54" y="208"/>
                    <a:pt x="53" y="208"/>
                    <a:pt x="53" y="208"/>
                  </a:cubicBezTo>
                  <a:cubicBezTo>
                    <a:pt x="52" y="208"/>
                    <a:pt x="52" y="208"/>
                    <a:pt x="52" y="209"/>
                  </a:cubicBezTo>
                  <a:cubicBezTo>
                    <a:pt x="52" y="209"/>
                    <a:pt x="51" y="210"/>
                    <a:pt x="51" y="210"/>
                  </a:cubicBezTo>
                  <a:cubicBezTo>
                    <a:pt x="51" y="211"/>
                    <a:pt x="50" y="211"/>
                    <a:pt x="50" y="212"/>
                  </a:cubicBezTo>
                  <a:cubicBezTo>
                    <a:pt x="50" y="212"/>
                    <a:pt x="50" y="212"/>
                    <a:pt x="49" y="212"/>
                  </a:cubicBezTo>
                  <a:cubicBezTo>
                    <a:pt x="49" y="212"/>
                    <a:pt x="49" y="212"/>
                    <a:pt x="48" y="212"/>
                  </a:cubicBezTo>
                  <a:cubicBezTo>
                    <a:pt x="48" y="212"/>
                    <a:pt x="48" y="212"/>
                    <a:pt x="48" y="212"/>
                  </a:cubicBezTo>
                  <a:cubicBezTo>
                    <a:pt x="47" y="213"/>
                    <a:pt x="47" y="213"/>
                    <a:pt x="47" y="213"/>
                  </a:cubicBezTo>
                  <a:cubicBezTo>
                    <a:pt x="46" y="213"/>
                    <a:pt x="46" y="213"/>
                    <a:pt x="45" y="212"/>
                  </a:cubicBezTo>
                  <a:cubicBezTo>
                    <a:pt x="45" y="212"/>
                    <a:pt x="45" y="212"/>
                    <a:pt x="45" y="211"/>
                  </a:cubicBezTo>
                  <a:cubicBezTo>
                    <a:pt x="43" y="211"/>
                    <a:pt x="42" y="211"/>
                    <a:pt x="41" y="211"/>
                  </a:cubicBezTo>
                  <a:cubicBezTo>
                    <a:pt x="40" y="211"/>
                    <a:pt x="39" y="211"/>
                    <a:pt x="38" y="212"/>
                  </a:cubicBezTo>
                  <a:cubicBezTo>
                    <a:pt x="38" y="211"/>
                    <a:pt x="37" y="211"/>
                    <a:pt x="37" y="211"/>
                  </a:cubicBezTo>
                  <a:cubicBezTo>
                    <a:pt x="37" y="210"/>
                    <a:pt x="37" y="210"/>
                    <a:pt x="37" y="210"/>
                  </a:cubicBezTo>
                  <a:cubicBezTo>
                    <a:pt x="36" y="210"/>
                    <a:pt x="36" y="210"/>
                    <a:pt x="35" y="211"/>
                  </a:cubicBezTo>
                  <a:cubicBezTo>
                    <a:pt x="34" y="211"/>
                    <a:pt x="34" y="211"/>
                    <a:pt x="33" y="210"/>
                  </a:cubicBezTo>
                  <a:cubicBezTo>
                    <a:pt x="31" y="210"/>
                    <a:pt x="30" y="211"/>
                    <a:pt x="30" y="212"/>
                  </a:cubicBezTo>
                  <a:cubicBezTo>
                    <a:pt x="29" y="212"/>
                    <a:pt x="29" y="212"/>
                    <a:pt x="29" y="211"/>
                  </a:cubicBezTo>
                  <a:cubicBezTo>
                    <a:pt x="29" y="211"/>
                    <a:pt x="29" y="210"/>
                    <a:pt x="28" y="210"/>
                  </a:cubicBezTo>
                  <a:cubicBezTo>
                    <a:pt x="28" y="210"/>
                    <a:pt x="28" y="210"/>
                    <a:pt x="28" y="209"/>
                  </a:cubicBezTo>
                  <a:cubicBezTo>
                    <a:pt x="27" y="209"/>
                    <a:pt x="27" y="209"/>
                    <a:pt x="27" y="209"/>
                  </a:cubicBezTo>
                  <a:cubicBezTo>
                    <a:pt x="26" y="209"/>
                    <a:pt x="26" y="210"/>
                    <a:pt x="26" y="210"/>
                  </a:cubicBezTo>
                  <a:cubicBezTo>
                    <a:pt x="26" y="210"/>
                    <a:pt x="26" y="210"/>
                    <a:pt x="27" y="210"/>
                  </a:cubicBezTo>
                  <a:cubicBezTo>
                    <a:pt x="27" y="210"/>
                    <a:pt x="27" y="210"/>
                    <a:pt x="28" y="210"/>
                  </a:cubicBezTo>
                  <a:cubicBezTo>
                    <a:pt x="28" y="210"/>
                    <a:pt x="28" y="211"/>
                    <a:pt x="28" y="212"/>
                  </a:cubicBezTo>
                  <a:cubicBezTo>
                    <a:pt x="27" y="212"/>
                    <a:pt x="27" y="212"/>
                    <a:pt x="26" y="212"/>
                  </a:cubicBezTo>
                  <a:cubicBezTo>
                    <a:pt x="26" y="211"/>
                    <a:pt x="26" y="211"/>
                    <a:pt x="25" y="211"/>
                  </a:cubicBezTo>
                  <a:cubicBezTo>
                    <a:pt x="25" y="211"/>
                    <a:pt x="25" y="211"/>
                    <a:pt x="24" y="210"/>
                  </a:cubicBezTo>
                  <a:cubicBezTo>
                    <a:pt x="24" y="210"/>
                    <a:pt x="24" y="211"/>
                    <a:pt x="24" y="211"/>
                  </a:cubicBezTo>
                  <a:cubicBezTo>
                    <a:pt x="23" y="211"/>
                    <a:pt x="23" y="211"/>
                    <a:pt x="23" y="211"/>
                  </a:cubicBezTo>
                  <a:cubicBezTo>
                    <a:pt x="24" y="211"/>
                    <a:pt x="24" y="210"/>
                    <a:pt x="24" y="210"/>
                  </a:cubicBezTo>
                  <a:cubicBezTo>
                    <a:pt x="24" y="209"/>
                    <a:pt x="24" y="209"/>
                    <a:pt x="23" y="209"/>
                  </a:cubicBezTo>
                  <a:cubicBezTo>
                    <a:pt x="23" y="209"/>
                    <a:pt x="23" y="209"/>
                    <a:pt x="22" y="209"/>
                  </a:cubicBezTo>
                  <a:cubicBezTo>
                    <a:pt x="22" y="209"/>
                    <a:pt x="22" y="208"/>
                    <a:pt x="22" y="208"/>
                  </a:cubicBezTo>
                  <a:cubicBezTo>
                    <a:pt x="21" y="208"/>
                    <a:pt x="21" y="208"/>
                    <a:pt x="21" y="207"/>
                  </a:cubicBezTo>
                  <a:cubicBezTo>
                    <a:pt x="21" y="207"/>
                    <a:pt x="20" y="208"/>
                    <a:pt x="19" y="208"/>
                  </a:cubicBezTo>
                  <a:cubicBezTo>
                    <a:pt x="19" y="209"/>
                    <a:pt x="18" y="209"/>
                    <a:pt x="18" y="208"/>
                  </a:cubicBezTo>
                  <a:cubicBezTo>
                    <a:pt x="18" y="208"/>
                    <a:pt x="17" y="208"/>
                    <a:pt x="18" y="208"/>
                  </a:cubicBezTo>
                  <a:cubicBezTo>
                    <a:pt x="18" y="208"/>
                    <a:pt x="18" y="208"/>
                    <a:pt x="18" y="207"/>
                  </a:cubicBezTo>
                  <a:cubicBezTo>
                    <a:pt x="17" y="208"/>
                    <a:pt x="16" y="208"/>
                    <a:pt x="15" y="207"/>
                  </a:cubicBezTo>
                  <a:cubicBezTo>
                    <a:pt x="14" y="207"/>
                    <a:pt x="13" y="207"/>
                    <a:pt x="13" y="206"/>
                  </a:cubicBezTo>
                  <a:close/>
                  <a:moveTo>
                    <a:pt x="2" y="208"/>
                  </a:moveTo>
                  <a:cubicBezTo>
                    <a:pt x="2" y="209"/>
                    <a:pt x="2" y="209"/>
                    <a:pt x="2" y="209"/>
                  </a:cubicBezTo>
                  <a:cubicBezTo>
                    <a:pt x="2" y="209"/>
                    <a:pt x="2" y="210"/>
                    <a:pt x="1" y="210"/>
                  </a:cubicBezTo>
                  <a:cubicBezTo>
                    <a:pt x="1" y="211"/>
                    <a:pt x="0" y="211"/>
                    <a:pt x="0" y="211"/>
                  </a:cubicBezTo>
                  <a:cubicBezTo>
                    <a:pt x="0" y="211"/>
                    <a:pt x="0" y="210"/>
                    <a:pt x="0" y="210"/>
                  </a:cubicBezTo>
                  <a:cubicBezTo>
                    <a:pt x="1" y="210"/>
                    <a:pt x="1" y="209"/>
                    <a:pt x="1" y="208"/>
                  </a:cubicBezTo>
                  <a:lnTo>
                    <a:pt x="2" y="208"/>
                  </a:ln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2" name="Freeform 96">
              <a:extLst>
                <a:ext uri="{FF2B5EF4-FFF2-40B4-BE49-F238E27FC236}">
                  <a16:creationId xmlns:a16="http://schemas.microsoft.com/office/drawing/2014/main" id="{14F1CE56-4199-4EAA-B085-273EB258B04D}"/>
                </a:ext>
              </a:extLst>
            </p:cNvPr>
            <p:cNvSpPr>
              <a:spLocks noEditPoints="1"/>
            </p:cNvSpPr>
            <p:nvPr/>
          </p:nvSpPr>
          <p:spPr bwMode="auto">
            <a:xfrm>
              <a:off x="6147279" y="1833862"/>
              <a:ext cx="139676" cy="177767"/>
            </a:xfrm>
            <a:custGeom>
              <a:avLst/>
              <a:gdLst>
                <a:gd name="T0" fmla="*/ 136 w 171"/>
                <a:gd name="T1" fmla="*/ 204 h 213"/>
                <a:gd name="T2" fmla="*/ 4 w 171"/>
                <a:gd name="T3" fmla="*/ 201 h 213"/>
                <a:gd name="T4" fmla="*/ 134 w 171"/>
                <a:gd name="T5" fmla="*/ 195 h 213"/>
                <a:gd name="T6" fmla="*/ 43 w 171"/>
                <a:gd name="T7" fmla="*/ 191 h 213"/>
                <a:gd name="T8" fmla="*/ 161 w 171"/>
                <a:gd name="T9" fmla="*/ 174 h 213"/>
                <a:gd name="T10" fmla="*/ 61 w 171"/>
                <a:gd name="T11" fmla="*/ 111 h 213"/>
                <a:gd name="T12" fmla="*/ 107 w 171"/>
                <a:gd name="T13" fmla="*/ 77 h 213"/>
                <a:gd name="T14" fmla="*/ 170 w 171"/>
                <a:gd name="T15" fmla="*/ 65 h 213"/>
                <a:gd name="T16" fmla="*/ 160 w 171"/>
                <a:gd name="T17" fmla="*/ 59 h 213"/>
                <a:gd name="T18" fmla="*/ 136 w 171"/>
                <a:gd name="T19" fmla="*/ 54 h 213"/>
                <a:gd name="T20" fmla="*/ 161 w 171"/>
                <a:gd name="T21" fmla="*/ 50 h 213"/>
                <a:gd name="T22" fmla="*/ 158 w 171"/>
                <a:gd name="T23" fmla="*/ 47 h 213"/>
                <a:gd name="T24" fmla="*/ 140 w 171"/>
                <a:gd name="T25" fmla="*/ 46 h 213"/>
                <a:gd name="T26" fmla="*/ 149 w 171"/>
                <a:gd name="T27" fmla="*/ 38 h 213"/>
                <a:gd name="T28" fmla="*/ 128 w 171"/>
                <a:gd name="T29" fmla="*/ 43 h 213"/>
                <a:gd name="T30" fmla="*/ 150 w 171"/>
                <a:gd name="T31" fmla="*/ 35 h 213"/>
                <a:gd name="T32" fmla="*/ 56 w 171"/>
                <a:gd name="T33" fmla="*/ 31 h 213"/>
                <a:gd name="T34" fmla="*/ 160 w 171"/>
                <a:gd name="T35" fmla="*/ 32 h 213"/>
                <a:gd name="T36" fmla="*/ 111 w 171"/>
                <a:gd name="T37" fmla="*/ 26 h 213"/>
                <a:gd name="T38" fmla="*/ 73 w 171"/>
                <a:gd name="T39" fmla="*/ 23 h 213"/>
                <a:gd name="T40" fmla="*/ 59 w 171"/>
                <a:gd name="T41" fmla="*/ 23 h 213"/>
                <a:gd name="T42" fmla="*/ 148 w 171"/>
                <a:gd name="T43" fmla="*/ 23 h 213"/>
                <a:gd name="T44" fmla="*/ 102 w 171"/>
                <a:gd name="T45" fmla="*/ 19 h 213"/>
                <a:gd name="T46" fmla="*/ 31 w 171"/>
                <a:gd name="T47" fmla="*/ 25 h 213"/>
                <a:gd name="T48" fmla="*/ 143 w 171"/>
                <a:gd name="T49" fmla="*/ 18 h 213"/>
                <a:gd name="T50" fmla="*/ 7 w 171"/>
                <a:gd name="T51" fmla="*/ 14 h 213"/>
                <a:gd name="T52" fmla="*/ 65 w 171"/>
                <a:gd name="T53" fmla="*/ 12 h 213"/>
                <a:gd name="T54" fmla="*/ 12 w 171"/>
                <a:gd name="T55" fmla="*/ 13 h 213"/>
                <a:gd name="T56" fmla="*/ 45 w 171"/>
                <a:gd name="T57" fmla="*/ 11 h 213"/>
                <a:gd name="T58" fmla="*/ 97 w 171"/>
                <a:gd name="T59" fmla="*/ 21 h 213"/>
                <a:gd name="T60" fmla="*/ 80 w 171"/>
                <a:gd name="T61" fmla="*/ 56 h 213"/>
                <a:gd name="T62" fmla="*/ 100 w 171"/>
                <a:gd name="T63" fmla="*/ 38 h 213"/>
                <a:gd name="T64" fmla="*/ 100 w 171"/>
                <a:gd name="T65" fmla="*/ 23 h 213"/>
                <a:gd name="T66" fmla="*/ 129 w 171"/>
                <a:gd name="T67" fmla="*/ 6 h 213"/>
                <a:gd name="T68" fmla="*/ 132 w 171"/>
                <a:gd name="T69" fmla="*/ 12 h 213"/>
                <a:gd name="T70" fmla="*/ 143 w 171"/>
                <a:gd name="T71" fmla="*/ 13 h 213"/>
                <a:gd name="T72" fmla="*/ 159 w 171"/>
                <a:gd name="T73" fmla="*/ 20 h 213"/>
                <a:gd name="T74" fmla="*/ 168 w 171"/>
                <a:gd name="T75" fmla="*/ 37 h 213"/>
                <a:gd name="T76" fmla="*/ 168 w 171"/>
                <a:gd name="T77" fmla="*/ 58 h 213"/>
                <a:gd name="T78" fmla="*/ 146 w 171"/>
                <a:gd name="T79" fmla="*/ 196 h 213"/>
                <a:gd name="T80" fmla="*/ 138 w 171"/>
                <a:gd name="T81" fmla="*/ 210 h 213"/>
                <a:gd name="T82" fmla="*/ 121 w 171"/>
                <a:gd name="T83" fmla="*/ 78 h 213"/>
                <a:gd name="T84" fmla="*/ 109 w 171"/>
                <a:gd name="T85" fmla="*/ 170 h 213"/>
                <a:gd name="T86" fmla="*/ 70 w 171"/>
                <a:gd name="T87" fmla="*/ 208 h 213"/>
                <a:gd name="T88" fmla="*/ 50 w 171"/>
                <a:gd name="T89" fmla="*/ 88 h 213"/>
                <a:gd name="T90" fmla="*/ 26 w 171"/>
                <a:gd name="T91" fmla="*/ 208 h 213"/>
                <a:gd name="T92" fmla="*/ 9 w 171"/>
                <a:gd name="T93" fmla="*/ 207 h 213"/>
                <a:gd name="T94" fmla="*/ 1 w 171"/>
                <a:gd name="T95" fmla="*/ 12 h 213"/>
                <a:gd name="T96" fmla="*/ 15 w 171"/>
                <a:gd name="T97" fmla="*/ 5 h 213"/>
                <a:gd name="T98" fmla="*/ 41 w 171"/>
                <a:gd name="T99" fmla="*/ 9 h 213"/>
                <a:gd name="T100" fmla="*/ 41 w 171"/>
                <a:gd name="T101" fmla="*/ 1 h 213"/>
                <a:gd name="T102" fmla="*/ 63 w 171"/>
                <a:gd name="T103" fmla="*/ 1 h 213"/>
                <a:gd name="T104" fmla="*/ 46 w 171"/>
                <a:gd name="T105" fmla="*/ 209 h 213"/>
                <a:gd name="T106" fmla="*/ 146 w 171"/>
                <a:gd name="T107" fmla="*/ 205 h 213"/>
                <a:gd name="T108" fmla="*/ 44 w 171"/>
                <a:gd name="T109" fmla="*/ 201 h 213"/>
                <a:gd name="T110" fmla="*/ 156 w 171"/>
                <a:gd name="T111" fmla="*/ 199 h 213"/>
                <a:gd name="T112" fmla="*/ 157 w 171"/>
                <a:gd name="T113" fmla="*/ 193 h 213"/>
                <a:gd name="T114" fmla="*/ 167 w 171"/>
                <a:gd name="T115" fmla="*/ 43 h 213"/>
                <a:gd name="T116" fmla="*/ 126 w 171"/>
                <a:gd name="T117" fmla="*/ 22 h 213"/>
                <a:gd name="T118" fmla="*/ 30 w 171"/>
                <a:gd name="T119" fmla="*/ 9 h 213"/>
                <a:gd name="T120" fmla="*/ 164 w 171"/>
                <a:gd name="T121" fmla="*/ 3 h 213"/>
                <a:gd name="T122" fmla="*/ 45 w 171"/>
                <a:gd name="T123" fmla="*/ 3 h 213"/>
                <a:gd name="T124" fmla="*/ 110 w 171"/>
                <a:gd name="T125" fmla="*/ 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 h="213">
                  <a:moveTo>
                    <a:pt x="167" y="34"/>
                  </a:moveTo>
                  <a:cubicBezTo>
                    <a:pt x="167" y="34"/>
                    <a:pt x="168" y="34"/>
                    <a:pt x="168" y="34"/>
                  </a:cubicBezTo>
                  <a:cubicBezTo>
                    <a:pt x="168" y="35"/>
                    <a:pt x="168" y="35"/>
                    <a:pt x="169" y="35"/>
                  </a:cubicBezTo>
                  <a:cubicBezTo>
                    <a:pt x="169" y="34"/>
                    <a:pt x="169" y="34"/>
                    <a:pt x="169" y="33"/>
                  </a:cubicBezTo>
                  <a:cubicBezTo>
                    <a:pt x="168" y="32"/>
                    <a:pt x="168" y="32"/>
                    <a:pt x="167" y="31"/>
                  </a:cubicBezTo>
                  <a:cubicBezTo>
                    <a:pt x="167" y="31"/>
                    <a:pt x="167" y="31"/>
                    <a:pt x="168" y="31"/>
                  </a:cubicBezTo>
                  <a:cubicBezTo>
                    <a:pt x="168" y="30"/>
                    <a:pt x="168" y="30"/>
                    <a:pt x="167" y="30"/>
                  </a:cubicBezTo>
                  <a:cubicBezTo>
                    <a:pt x="167" y="30"/>
                    <a:pt x="167" y="30"/>
                    <a:pt x="166" y="30"/>
                  </a:cubicBezTo>
                  <a:cubicBezTo>
                    <a:pt x="166" y="30"/>
                    <a:pt x="165" y="30"/>
                    <a:pt x="165" y="30"/>
                  </a:cubicBezTo>
                  <a:cubicBezTo>
                    <a:pt x="166" y="31"/>
                    <a:pt x="167" y="31"/>
                    <a:pt x="167" y="31"/>
                  </a:cubicBezTo>
                  <a:cubicBezTo>
                    <a:pt x="167" y="32"/>
                    <a:pt x="167" y="32"/>
                    <a:pt x="167" y="34"/>
                  </a:cubicBezTo>
                  <a:close/>
                  <a:moveTo>
                    <a:pt x="154" y="12"/>
                  </a:moveTo>
                  <a:cubicBezTo>
                    <a:pt x="154" y="11"/>
                    <a:pt x="154" y="11"/>
                    <a:pt x="153" y="10"/>
                  </a:cubicBezTo>
                  <a:cubicBezTo>
                    <a:pt x="153" y="10"/>
                    <a:pt x="153" y="10"/>
                    <a:pt x="152" y="10"/>
                  </a:cubicBezTo>
                  <a:cubicBezTo>
                    <a:pt x="153" y="10"/>
                    <a:pt x="153" y="10"/>
                    <a:pt x="153" y="10"/>
                  </a:cubicBezTo>
                  <a:cubicBezTo>
                    <a:pt x="153" y="11"/>
                    <a:pt x="153" y="11"/>
                    <a:pt x="153" y="11"/>
                  </a:cubicBezTo>
                  <a:cubicBezTo>
                    <a:pt x="153" y="11"/>
                    <a:pt x="153" y="11"/>
                    <a:pt x="153" y="12"/>
                  </a:cubicBezTo>
                  <a:cubicBezTo>
                    <a:pt x="153" y="12"/>
                    <a:pt x="154" y="12"/>
                    <a:pt x="154" y="12"/>
                  </a:cubicBezTo>
                  <a:close/>
                  <a:moveTo>
                    <a:pt x="85" y="211"/>
                  </a:moveTo>
                  <a:cubicBezTo>
                    <a:pt x="85" y="211"/>
                    <a:pt x="85" y="211"/>
                    <a:pt x="85" y="211"/>
                  </a:cubicBezTo>
                  <a:cubicBezTo>
                    <a:pt x="84" y="211"/>
                    <a:pt x="84" y="211"/>
                    <a:pt x="84" y="211"/>
                  </a:cubicBezTo>
                  <a:cubicBezTo>
                    <a:pt x="85" y="211"/>
                    <a:pt x="85" y="211"/>
                    <a:pt x="85" y="211"/>
                  </a:cubicBezTo>
                  <a:cubicBezTo>
                    <a:pt x="85" y="211"/>
                    <a:pt x="85" y="211"/>
                    <a:pt x="85" y="211"/>
                  </a:cubicBezTo>
                  <a:close/>
                  <a:moveTo>
                    <a:pt x="135" y="208"/>
                  </a:moveTo>
                  <a:cubicBezTo>
                    <a:pt x="135" y="208"/>
                    <a:pt x="135" y="209"/>
                    <a:pt x="135" y="209"/>
                  </a:cubicBezTo>
                  <a:lnTo>
                    <a:pt x="136" y="209"/>
                  </a:lnTo>
                  <a:cubicBezTo>
                    <a:pt x="136" y="208"/>
                    <a:pt x="136" y="208"/>
                    <a:pt x="136" y="208"/>
                  </a:cubicBezTo>
                  <a:lnTo>
                    <a:pt x="136" y="208"/>
                  </a:lnTo>
                  <a:cubicBezTo>
                    <a:pt x="136" y="208"/>
                    <a:pt x="136" y="208"/>
                    <a:pt x="136" y="207"/>
                  </a:cubicBezTo>
                  <a:lnTo>
                    <a:pt x="135" y="207"/>
                  </a:lnTo>
                  <a:cubicBezTo>
                    <a:pt x="135" y="208"/>
                    <a:pt x="135" y="208"/>
                    <a:pt x="135" y="208"/>
                  </a:cubicBezTo>
                  <a:close/>
                  <a:moveTo>
                    <a:pt x="75" y="209"/>
                  </a:moveTo>
                  <a:cubicBezTo>
                    <a:pt x="76" y="209"/>
                    <a:pt x="76" y="210"/>
                    <a:pt x="76" y="210"/>
                  </a:cubicBezTo>
                  <a:cubicBezTo>
                    <a:pt x="76" y="210"/>
                    <a:pt x="76" y="210"/>
                    <a:pt x="77" y="210"/>
                  </a:cubicBezTo>
                  <a:cubicBezTo>
                    <a:pt x="77" y="210"/>
                    <a:pt x="77" y="209"/>
                    <a:pt x="77" y="209"/>
                  </a:cubicBezTo>
                  <a:cubicBezTo>
                    <a:pt x="77" y="208"/>
                    <a:pt x="77" y="208"/>
                    <a:pt x="77" y="207"/>
                  </a:cubicBezTo>
                  <a:cubicBezTo>
                    <a:pt x="76" y="207"/>
                    <a:pt x="75" y="208"/>
                    <a:pt x="75" y="209"/>
                  </a:cubicBezTo>
                  <a:close/>
                  <a:moveTo>
                    <a:pt x="135" y="204"/>
                  </a:moveTo>
                  <a:cubicBezTo>
                    <a:pt x="135" y="205"/>
                    <a:pt x="135" y="205"/>
                    <a:pt x="135" y="205"/>
                  </a:cubicBezTo>
                  <a:cubicBezTo>
                    <a:pt x="136" y="205"/>
                    <a:pt x="136" y="205"/>
                    <a:pt x="136" y="205"/>
                  </a:cubicBezTo>
                  <a:lnTo>
                    <a:pt x="136" y="204"/>
                  </a:lnTo>
                  <a:cubicBezTo>
                    <a:pt x="136" y="204"/>
                    <a:pt x="135" y="204"/>
                    <a:pt x="135" y="204"/>
                  </a:cubicBezTo>
                  <a:close/>
                  <a:moveTo>
                    <a:pt x="79" y="204"/>
                  </a:moveTo>
                  <a:cubicBezTo>
                    <a:pt x="78" y="205"/>
                    <a:pt x="78" y="205"/>
                    <a:pt x="78" y="205"/>
                  </a:cubicBezTo>
                  <a:cubicBezTo>
                    <a:pt x="77" y="205"/>
                    <a:pt x="77" y="205"/>
                    <a:pt x="77" y="205"/>
                  </a:cubicBezTo>
                  <a:cubicBezTo>
                    <a:pt x="78" y="205"/>
                    <a:pt x="78" y="206"/>
                    <a:pt x="78" y="206"/>
                  </a:cubicBezTo>
                  <a:cubicBezTo>
                    <a:pt x="79" y="207"/>
                    <a:pt x="79" y="207"/>
                    <a:pt x="79" y="206"/>
                  </a:cubicBezTo>
                  <a:cubicBezTo>
                    <a:pt x="80" y="206"/>
                    <a:pt x="80" y="206"/>
                    <a:pt x="80" y="206"/>
                  </a:cubicBezTo>
                  <a:cubicBezTo>
                    <a:pt x="80" y="206"/>
                    <a:pt x="81" y="206"/>
                    <a:pt x="81" y="205"/>
                  </a:cubicBezTo>
                  <a:cubicBezTo>
                    <a:pt x="81" y="205"/>
                    <a:pt x="82" y="205"/>
                    <a:pt x="82" y="205"/>
                  </a:cubicBezTo>
                  <a:cubicBezTo>
                    <a:pt x="82" y="204"/>
                    <a:pt x="82" y="204"/>
                    <a:pt x="82" y="204"/>
                  </a:cubicBezTo>
                  <a:cubicBezTo>
                    <a:pt x="81" y="203"/>
                    <a:pt x="81" y="203"/>
                    <a:pt x="81" y="204"/>
                  </a:cubicBezTo>
                  <a:cubicBezTo>
                    <a:pt x="80" y="204"/>
                    <a:pt x="80" y="204"/>
                    <a:pt x="80" y="204"/>
                  </a:cubicBezTo>
                  <a:cubicBezTo>
                    <a:pt x="79" y="204"/>
                    <a:pt x="79" y="204"/>
                    <a:pt x="79" y="204"/>
                  </a:cubicBezTo>
                  <a:close/>
                  <a:moveTo>
                    <a:pt x="4" y="205"/>
                  </a:moveTo>
                  <a:cubicBezTo>
                    <a:pt x="4" y="205"/>
                    <a:pt x="3" y="204"/>
                    <a:pt x="3" y="204"/>
                  </a:cubicBezTo>
                  <a:cubicBezTo>
                    <a:pt x="3" y="203"/>
                    <a:pt x="3" y="203"/>
                    <a:pt x="2" y="203"/>
                  </a:cubicBezTo>
                  <a:cubicBezTo>
                    <a:pt x="2" y="203"/>
                    <a:pt x="1" y="204"/>
                    <a:pt x="1" y="204"/>
                  </a:cubicBezTo>
                  <a:cubicBezTo>
                    <a:pt x="1" y="205"/>
                    <a:pt x="2" y="205"/>
                    <a:pt x="2" y="205"/>
                  </a:cubicBezTo>
                  <a:cubicBezTo>
                    <a:pt x="2" y="206"/>
                    <a:pt x="3" y="206"/>
                    <a:pt x="3" y="206"/>
                  </a:cubicBezTo>
                  <a:cubicBezTo>
                    <a:pt x="4" y="206"/>
                    <a:pt x="4" y="205"/>
                    <a:pt x="4" y="205"/>
                  </a:cubicBezTo>
                  <a:close/>
                  <a:moveTo>
                    <a:pt x="134" y="204"/>
                  </a:moveTo>
                  <a:cubicBezTo>
                    <a:pt x="134" y="203"/>
                    <a:pt x="134" y="203"/>
                    <a:pt x="134" y="203"/>
                  </a:cubicBezTo>
                  <a:cubicBezTo>
                    <a:pt x="135" y="203"/>
                    <a:pt x="134" y="203"/>
                    <a:pt x="134" y="202"/>
                  </a:cubicBezTo>
                  <a:cubicBezTo>
                    <a:pt x="133" y="202"/>
                    <a:pt x="133" y="202"/>
                    <a:pt x="133" y="203"/>
                  </a:cubicBezTo>
                  <a:cubicBezTo>
                    <a:pt x="133" y="204"/>
                    <a:pt x="133" y="204"/>
                    <a:pt x="134" y="204"/>
                  </a:cubicBezTo>
                  <a:close/>
                  <a:moveTo>
                    <a:pt x="23" y="206"/>
                  </a:moveTo>
                  <a:cubicBezTo>
                    <a:pt x="24" y="205"/>
                    <a:pt x="24" y="205"/>
                    <a:pt x="24" y="205"/>
                  </a:cubicBezTo>
                  <a:cubicBezTo>
                    <a:pt x="23" y="204"/>
                    <a:pt x="23" y="204"/>
                    <a:pt x="23" y="203"/>
                  </a:cubicBezTo>
                  <a:cubicBezTo>
                    <a:pt x="24" y="203"/>
                    <a:pt x="24" y="202"/>
                    <a:pt x="25" y="202"/>
                  </a:cubicBezTo>
                  <a:cubicBezTo>
                    <a:pt x="25" y="202"/>
                    <a:pt x="26" y="201"/>
                    <a:pt x="25" y="200"/>
                  </a:cubicBezTo>
                  <a:cubicBezTo>
                    <a:pt x="25" y="200"/>
                    <a:pt x="24" y="200"/>
                    <a:pt x="24" y="200"/>
                  </a:cubicBezTo>
                  <a:cubicBezTo>
                    <a:pt x="24" y="200"/>
                    <a:pt x="24" y="201"/>
                    <a:pt x="23" y="201"/>
                  </a:cubicBezTo>
                  <a:cubicBezTo>
                    <a:pt x="23" y="201"/>
                    <a:pt x="23" y="202"/>
                    <a:pt x="23" y="202"/>
                  </a:cubicBezTo>
                  <a:cubicBezTo>
                    <a:pt x="22" y="202"/>
                    <a:pt x="22" y="202"/>
                    <a:pt x="21" y="202"/>
                  </a:cubicBezTo>
                  <a:lnTo>
                    <a:pt x="21" y="204"/>
                  </a:lnTo>
                  <a:cubicBezTo>
                    <a:pt x="22" y="204"/>
                    <a:pt x="22" y="204"/>
                    <a:pt x="22" y="204"/>
                  </a:cubicBezTo>
                  <a:cubicBezTo>
                    <a:pt x="23" y="204"/>
                    <a:pt x="23" y="204"/>
                    <a:pt x="23" y="204"/>
                  </a:cubicBezTo>
                  <a:lnTo>
                    <a:pt x="23" y="205"/>
                  </a:lnTo>
                  <a:cubicBezTo>
                    <a:pt x="23" y="205"/>
                    <a:pt x="23" y="206"/>
                    <a:pt x="23" y="206"/>
                  </a:cubicBezTo>
                  <a:close/>
                  <a:moveTo>
                    <a:pt x="3" y="200"/>
                  </a:moveTo>
                  <a:cubicBezTo>
                    <a:pt x="3" y="201"/>
                    <a:pt x="3" y="201"/>
                    <a:pt x="4" y="201"/>
                  </a:cubicBezTo>
                  <a:cubicBezTo>
                    <a:pt x="4" y="201"/>
                    <a:pt x="4" y="202"/>
                    <a:pt x="4" y="202"/>
                  </a:cubicBezTo>
                  <a:cubicBezTo>
                    <a:pt x="5" y="202"/>
                    <a:pt x="5" y="201"/>
                    <a:pt x="5" y="201"/>
                  </a:cubicBezTo>
                  <a:cubicBezTo>
                    <a:pt x="5" y="201"/>
                    <a:pt x="5" y="201"/>
                    <a:pt x="5" y="200"/>
                  </a:cubicBezTo>
                  <a:lnTo>
                    <a:pt x="3" y="200"/>
                  </a:lnTo>
                  <a:close/>
                  <a:moveTo>
                    <a:pt x="138" y="201"/>
                  </a:moveTo>
                  <a:cubicBezTo>
                    <a:pt x="137" y="200"/>
                    <a:pt x="137" y="200"/>
                    <a:pt x="137" y="199"/>
                  </a:cubicBezTo>
                  <a:cubicBezTo>
                    <a:pt x="136" y="199"/>
                    <a:pt x="136" y="199"/>
                    <a:pt x="135" y="199"/>
                  </a:cubicBezTo>
                  <a:cubicBezTo>
                    <a:pt x="134" y="200"/>
                    <a:pt x="134" y="200"/>
                    <a:pt x="134" y="201"/>
                  </a:cubicBezTo>
                  <a:cubicBezTo>
                    <a:pt x="134" y="201"/>
                    <a:pt x="134" y="201"/>
                    <a:pt x="135" y="202"/>
                  </a:cubicBezTo>
                  <a:cubicBezTo>
                    <a:pt x="135" y="202"/>
                    <a:pt x="136" y="202"/>
                    <a:pt x="136" y="202"/>
                  </a:cubicBezTo>
                  <a:cubicBezTo>
                    <a:pt x="137" y="202"/>
                    <a:pt x="137" y="202"/>
                    <a:pt x="138" y="201"/>
                  </a:cubicBezTo>
                  <a:close/>
                  <a:moveTo>
                    <a:pt x="24" y="198"/>
                  </a:moveTo>
                  <a:cubicBezTo>
                    <a:pt x="24" y="199"/>
                    <a:pt x="24" y="199"/>
                    <a:pt x="23" y="199"/>
                  </a:cubicBezTo>
                  <a:cubicBezTo>
                    <a:pt x="23" y="199"/>
                    <a:pt x="23" y="199"/>
                    <a:pt x="23" y="199"/>
                  </a:cubicBezTo>
                  <a:cubicBezTo>
                    <a:pt x="24" y="199"/>
                    <a:pt x="24" y="199"/>
                    <a:pt x="24" y="198"/>
                  </a:cubicBezTo>
                  <a:close/>
                  <a:moveTo>
                    <a:pt x="19" y="197"/>
                  </a:moveTo>
                  <a:cubicBezTo>
                    <a:pt x="19" y="198"/>
                    <a:pt x="19" y="198"/>
                    <a:pt x="19" y="198"/>
                  </a:cubicBezTo>
                  <a:cubicBezTo>
                    <a:pt x="19" y="199"/>
                    <a:pt x="19" y="199"/>
                    <a:pt x="19" y="198"/>
                  </a:cubicBezTo>
                  <a:cubicBezTo>
                    <a:pt x="20" y="198"/>
                    <a:pt x="20" y="198"/>
                    <a:pt x="20" y="198"/>
                  </a:cubicBezTo>
                  <a:cubicBezTo>
                    <a:pt x="19" y="198"/>
                    <a:pt x="19" y="197"/>
                    <a:pt x="19" y="197"/>
                  </a:cubicBezTo>
                  <a:close/>
                  <a:moveTo>
                    <a:pt x="13" y="198"/>
                  </a:moveTo>
                  <a:cubicBezTo>
                    <a:pt x="13" y="199"/>
                    <a:pt x="14" y="199"/>
                    <a:pt x="15" y="199"/>
                  </a:cubicBezTo>
                  <a:cubicBezTo>
                    <a:pt x="17" y="199"/>
                    <a:pt x="18" y="198"/>
                    <a:pt x="18" y="198"/>
                  </a:cubicBezTo>
                  <a:cubicBezTo>
                    <a:pt x="18" y="197"/>
                    <a:pt x="17" y="197"/>
                    <a:pt x="17" y="197"/>
                  </a:cubicBezTo>
                  <a:cubicBezTo>
                    <a:pt x="17" y="197"/>
                    <a:pt x="16" y="197"/>
                    <a:pt x="16" y="197"/>
                  </a:cubicBezTo>
                  <a:cubicBezTo>
                    <a:pt x="15" y="197"/>
                    <a:pt x="15" y="197"/>
                    <a:pt x="14" y="197"/>
                  </a:cubicBezTo>
                  <a:cubicBezTo>
                    <a:pt x="14" y="197"/>
                    <a:pt x="14" y="197"/>
                    <a:pt x="13" y="196"/>
                  </a:cubicBezTo>
                  <a:cubicBezTo>
                    <a:pt x="13" y="197"/>
                    <a:pt x="13" y="197"/>
                    <a:pt x="13" y="197"/>
                  </a:cubicBezTo>
                  <a:cubicBezTo>
                    <a:pt x="13" y="197"/>
                    <a:pt x="13" y="197"/>
                    <a:pt x="13" y="198"/>
                  </a:cubicBezTo>
                  <a:close/>
                  <a:moveTo>
                    <a:pt x="137" y="197"/>
                  </a:moveTo>
                  <a:cubicBezTo>
                    <a:pt x="137" y="197"/>
                    <a:pt x="137" y="197"/>
                    <a:pt x="137" y="197"/>
                  </a:cubicBezTo>
                  <a:cubicBezTo>
                    <a:pt x="138" y="197"/>
                    <a:pt x="138" y="198"/>
                    <a:pt x="138" y="197"/>
                  </a:cubicBezTo>
                  <a:cubicBezTo>
                    <a:pt x="138" y="197"/>
                    <a:pt x="138" y="196"/>
                    <a:pt x="138" y="196"/>
                  </a:cubicBezTo>
                  <a:cubicBezTo>
                    <a:pt x="137" y="196"/>
                    <a:pt x="137" y="196"/>
                    <a:pt x="137" y="197"/>
                  </a:cubicBezTo>
                  <a:close/>
                  <a:moveTo>
                    <a:pt x="142" y="195"/>
                  </a:moveTo>
                  <a:cubicBezTo>
                    <a:pt x="142" y="195"/>
                    <a:pt x="141" y="195"/>
                    <a:pt x="142" y="195"/>
                  </a:cubicBezTo>
                  <a:cubicBezTo>
                    <a:pt x="142" y="195"/>
                    <a:pt x="142" y="195"/>
                    <a:pt x="142" y="195"/>
                  </a:cubicBezTo>
                  <a:cubicBezTo>
                    <a:pt x="142" y="195"/>
                    <a:pt x="142" y="195"/>
                    <a:pt x="142" y="195"/>
                  </a:cubicBezTo>
                  <a:cubicBezTo>
                    <a:pt x="142" y="195"/>
                    <a:pt x="142" y="195"/>
                    <a:pt x="142" y="195"/>
                  </a:cubicBezTo>
                  <a:close/>
                  <a:moveTo>
                    <a:pt x="134" y="196"/>
                  </a:moveTo>
                  <a:cubicBezTo>
                    <a:pt x="134" y="196"/>
                    <a:pt x="134" y="195"/>
                    <a:pt x="134" y="195"/>
                  </a:cubicBezTo>
                  <a:cubicBezTo>
                    <a:pt x="134" y="195"/>
                    <a:pt x="134" y="195"/>
                    <a:pt x="133" y="195"/>
                  </a:cubicBezTo>
                  <a:cubicBezTo>
                    <a:pt x="133" y="195"/>
                    <a:pt x="133" y="195"/>
                    <a:pt x="133" y="195"/>
                  </a:cubicBezTo>
                  <a:cubicBezTo>
                    <a:pt x="133" y="196"/>
                    <a:pt x="133" y="196"/>
                    <a:pt x="134" y="196"/>
                  </a:cubicBezTo>
                  <a:close/>
                  <a:moveTo>
                    <a:pt x="132" y="194"/>
                  </a:moveTo>
                  <a:cubicBezTo>
                    <a:pt x="132" y="194"/>
                    <a:pt x="132" y="194"/>
                    <a:pt x="132" y="194"/>
                  </a:cubicBezTo>
                  <a:cubicBezTo>
                    <a:pt x="132" y="194"/>
                    <a:pt x="132" y="194"/>
                    <a:pt x="132" y="195"/>
                  </a:cubicBezTo>
                  <a:cubicBezTo>
                    <a:pt x="132" y="195"/>
                    <a:pt x="132" y="195"/>
                    <a:pt x="132" y="194"/>
                  </a:cubicBezTo>
                  <a:cubicBezTo>
                    <a:pt x="132" y="194"/>
                    <a:pt x="132" y="194"/>
                    <a:pt x="132" y="194"/>
                  </a:cubicBezTo>
                  <a:close/>
                  <a:moveTo>
                    <a:pt x="30" y="197"/>
                  </a:moveTo>
                  <a:cubicBezTo>
                    <a:pt x="31" y="196"/>
                    <a:pt x="31" y="196"/>
                    <a:pt x="31" y="195"/>
                  </a:cubicBezTo>
                  <a:cubicBezTo>
                    <a:pt x="30" y="195"/>
                    <a:pt x="30" y="194"/>
                    <a:pt x="29" y="194"/>
                  </a:cubicBezTo>
                  <a:cubicBezTo>
                    <a:pt x="29" y="195"/>
                    <a:pt x="29" y="196"/>
                    <a:pt x="29" y="196"/>
                  </a:cubicBezTo>
                  <a:cubicBezTo>
                    <a:pt x="29" y="197"/>
                    <a:pt x="30" y="197"/>
                    <a:pt x="30" y="197"/>
                  </a:cubicBezTo>
                  <a:close/>
                  <a:moveTo>
                    <a:pt x="13" y="195"/>
                  </a:moveTo>
                  <a:lnTo>
                    <a:pt x="15" y="195"/>
                  </a:lnTo>
                  <a:lnTo>
                    <a:pt x="15" y="194"/>
                  </a:lnTo>
                  <a:lnTo>
                    <a:pt x="13" y="194"/>
                  </a:lnTo>
                  <a:lnTo>
                    <a:pt x="13" y="195"/>
                  </a:lnTo>
                  <a:close/>
                  <a:moveTo>
                    <a:pt x="4" y="193"/>
                  </a:moveTo>
                  <a:cubicBezTo>
                    <a:pt x="3" y="193"/>
                    <a:pt x="3" y="193"/>
                    <a:pt x="3" y="193"/>
                  </a:cubicBezTo>
                  <a:cubicBezTo>
                    <a:pt x="3" y="193"/>
                    <a:pt x="3" y="194"/>
                    <a:pt x="3" y="194"/>
                  </a:cubicBezTo>
                  <a:cubicBezTo>
                    <a:pt x="3" y="194"/>
                    <a:pt x="3" y="194"/>
                    <a:pt x="4" y="194"/>
                  </a:cubicBezTo>
                  <a:cubicBezTo>
                    <a:pt x="4" y="193"/>
                    <a:pt x="4" y="193"/>
                    <a:pt x="4" y="193"/>
                  </a:cubicBezTo>
                  <a:close/>
                  <a:moveTo>
                    <a:pt x="85" y="193"/>
                  </a:moveTo>
                  <a:cubicBezTo>
                    <a:pt x="85" y="193"/>
                    <a:pt x="85" y="193"/>
                    <a:pt x="85" y="193"/>
                  </a:cubicBezTo>
                  <a:cubicBezTo>
                    <a:pt x="85" y="193"/>
                    <a:pt x="84" y="193"/>
                    <a:pt x="84" y="193"/>
                  </a:cubicBezTo>
                  <a:cubicBezTo>
                    <a:pt x="84" y="194"/>
                    <a:pt x="85" y="194"/>
                    <a:pt x="85" y="193"/>
                  </a:cubicBezTo>
                  <a:close/>
                  <a:moveTo>
                    <a:pt x="20" y="194"/>
                  </a:moveTo>
                  <a:cubicBezTo>
                    <a:pt x="20" y="194"/>
                    <a:pt x="21" y="194"/>
                    <a:pt x="21" y="194"/>
                  </a:cubicBezTo>
                  <a:lnTo>
                    <a:pt x="23" y="194"/>
                  </a:lnTo>
                  <a:cubicBezTo>
                    <a:pt x="23" y="193"/>
                    <a:pt x="23" y="192"/>
                    <a:pt x="22" y="192"/>
                  </a:cubicBezTo>
                  <a:cubicBezTo>
                    <a:pt x="21" y="192"/>
                    <a:pt x="21" y="192"/>
                    <a:pt x="20" y="192"/>
                  </a:cubicBezTo>
                  <a:lnTo>
                    <a:pt x="20" y="194"/>
                  </a:lnTo>
                  <a:close/>
                  <a:moveTo>
                    <a:pt x="32" y="192"/>
                  </a:moveTo>
                  <a:cubicBezTo>
                    <a:pt x="32" y="192"/>
                    <a:pt x="32" y="192"/>
                    <a:pt x="31" y="192"/>
                  </a:cubicBezTo>
                  <a:cubicBezTo>
                    <a:pt x="31" y="192"/>
                    <a:pt x="31" y="192"/>
                    <a:pt x="31" y="192"/>
                  </a:cubicBezTo>
                  <a:cubicBezTo>
                    <a:pt x="31" y="192"/>
                    <a:pt x="31" y="192"/>
                    <a:pt x="32" y="192"/>
                  </a:cubicBezTo>
                  <a:close/>
                  <a:moveTo>
                    <a:pt x="43" y="192"/>
                  </a:moveTo>
                  <a:cubicBezTo>
                    <a:pt x="43" y="193"/>
                    <a:pt x="43" y="193"/>
                    <a:pt x="43" y="192"/>
                  </a:cubicBezTo>
                  <a:cubicBezTo>
                    <a:pt x="43" y="192"/>
                    <a:pt x="43" y="192"/>
                    <a:pt x="44" y="192"/>
                  </a:cubicBezTo>
                  <a:cubicBezTo>
                    <a:pt x="44" y="191"/>
                    <a:pt x="44" y="191"/>
                    <a:pt x="43" y="191"/>
                  </a:cubicBezTo>
                  <a:cubicBezTo>
                    <a:pt x="43" y="191"/>
                    <a:pt x="43" y="191"/>
                    <a:pt x="43" y="191"/>
                  </a:cubicBezTo>
                  <a:cubicBezTo>
                    <a:pt x="43" y="191"/>
                    <a:pt x="43" y="191"/>
                    <a:pt x="43" y="191"/>
                  </a:cubicBezTo>
                  <a:cubicBezTo>
                    <a:pt x="43" y="192"/>
                    <a:pt x="43" y="192"/>
                    <a:pt x="43" y="192"/>
                  </a:cubicBezTo>
                  <a:close/>
                  <a:moveTo>
                    <a:pt x="162" y="190"/>
                  </a:moveTo>
                  <a:cubicBezTo>
                    <a:pt x="162" y="190"/>
                    <a:pt x="162" y="190"/>
                    <a:pt x="162" y="190"/>
                  </a:cubicBezTo>
                  <a:cubicBezTo>
                    <a:pt x="161" y="190"/>
                    <a:pt x="161" y="190"/>
                    <a:pt x="161" y="190"/>
                  </a:cubicBezTo>
                  <a:cubicBezTo>
                    <a:pt x="161" y="190"/>
                    <a:pt x="161" y="190"/>
                    <a:pt x="161" y="190"/>
                  </a:cubicBezTo>
                  <a:cubicBezTo>
                    <a:pt x="162" y="191"/>
                    <a:pt x="162" y="190"/>
                    <a:pt x="162" y="190"/>
                  </a:cubicBezTo>
                  <a:close/>
                  <a:moveTo>
                    <a:pt x="159" y="190"/>
                  </a:moveTo>
                  <a:cubicBezTo>
                    <a:pt x="159" y="190"/>
                    <a:pt x="159" y="190"/>
                    <a:pt x="159" y="190"/>
                  </a:cubicBezTo>
                  <a:cubicBezTo>
                    <a:pt x="159" y="190"/>
                    <a:pt x="159" y="190"/>
                    <a:pt x="159" y="190"/>
                  </a:cubicBezTo>
                  <a:cubicBezTo>
                    <a:pt x="159" y="190"/>
                    <a:pt x="159" y="190"/>
                    <a:pt x="159" y="190"/>
                  </a:cubicBezTo>
                  <a:close/>
                  <a:moveTo>
                    <a:pt x="165" y="190"/>
                  </a:moveTo>
                  <a:cubicBezTo>
                    <a:pt x="164" y="190"/>
                    <a:pt x="164" y="190"/>
                    <a:pt x="163" y="190"/>
                  </a:cubicBezTo>
                  <a:cubicBezTo>
                    <a:pt x="163" y="190"/>
                    <a:pt x="163" y="190"/>
                    <a:pt x="163" y="190"/>
                  </a:cubicBezTo>
                  <a:cubicBezTo>
                    <a:pt x="163" y="190"/>
                    <a:pt x="163" y="191"/>
                    <a:pt x="163" y="191"/>
                  </a:cubicBezTo>
                  <a:cubicBezTo>
                    <a:pt x="164" y="191"/>
                    <a:pt x="164" y="190"/>
                    <a:pt x="164" y="190"/>
                  </a:cubicBezTo>
                  <a:cubicBezTo>
                    <a:pt x="165" y="190"/>
                    <a:pt x="165" y="190"/>
                    <a:pt x="165" y="190"/>
                  </a:cubicBezTo>
                  <a:close/>
                  <a:moveTo>
                    <a:pt x="16" y="185"/>
                  </a:moveTo>
                  <a:lnTo>
                    <a:pt x="17" y="185"/>
                  </a:lnTo>
                  <a:cubicBezTo>
                    <a:pt x="17" y="185"/>
                    <a:pt x="17" y="185"/>
                    <a:pt x="17" y="185"/>
                  </a:cubicBezTo>
                  <a:cubicBezTo>
                    <a:pt x="17" y="184"/>
                    <a:pt x="17" y="184"/>
                    <a:pt x="17" y="184"/>
                  </a:cubicBezTo>
                  <a:cubicBezTo>
                    <a:pt x="17" y="184"/>
                    <a:pt x="17" y="184"/>
                    <a:pt x="17" y="184"/>
                  </a:cubicBezTo>
                  <a:cubicBezTo>
                    <a:pt x="16" y="184"/>
                    <a:pt x="16" y="184"/>
                    <a:pt x="16" y="184"/>
                  </a:cubicBezTo>
                  <a:lnTo>
                    <a:pt x="16" y="185"/>
                  </a:lnTo>
                  <a:close/>
                  <a:moveTo>
                    <a:pt x="27" y="182"/>
                  </a:moveTo>
                  <a:cubicBezTo>
                    <a:pt x="27" y="183"/>
                    <a:pt x="27" y="183"/>
                    <a:pt x="27" y="183"/>
                  </a:cubicBezTo>
                  <a:cubicBezTo>
                    <a:pt x="28" y="184"/>
                    <a:pt x="28" y="184"/>
                    <a:pt x="28" y="183"/>
                  </a:cubicBezTo>
                  <a:cubicBezTo>
                    <a:pt x="28" y="183"/>
                    <a:pt x="28" y="183"/>
                    <a:pt x="28" y="183"/>
                  </a:cubicBezTo>
                  <a:cubicBezTo>
                    <a:pt x="28" y="183"/>
                    <a:pt x="28" y="182"/>
                    <a:pt x="27" y="182"/>
                  </a:cubicBezTo>
                  <a:close/>
                  <a:moveTo>
                    <a:pt x="5" y="182"/>
                  </a:moveTo>
                  <a:cubicBezTo>
                    <a:pt x="6" y="182"/>
                    <a:pt x="7" y="182"/>
                    <a:pt x="7" y="182"/>
                  </a:cubicBezTo>
                  <a:cubicBezTo>
                    <a:pt x="7" y="182"/>
                    <a:pt x="8" y="182"/>
                    <a:pt x="8" y="181"/>
                  </a:cubicBezTo>
                  <a:cubicBezTo>
                    <a:pt x="7" y="180"/>
                    <a:pt x="6" y="180"/>
                    <a:pt x="5" y="180"/>
                  </a:cubicBezTo>
                  <a:lnTo>
                    <a:pt x="5" y="182"/>
                  </a:lnTo>
                  <a:close/>
                  <a:moveTo>
                    <a:pt x="168" y="177"/>
                  </a:moveTo>
                  <a:cubicBezTo>
                    <a:pt x="168" y="177"/>
                    <a:pt x="168" y="177"/>
                    <a:pt x="167" y="177"/>
                  </a:cubicBezTo>
                  <a:cubicBezTo>
                    <a:pt x="167" y="177"/>
                    <a:pt x="167" y="177"/>
                    <a:pt x="167" y="177"/>
                  </a:cubicBezTo>
                  <a:cubicBezTo>
                    <a:pt x="168" y="177"/>
                    <a:pt x="168" y="177"/>
                    <a:pt x="168" y="177"/>
                  </a:cubicBezTo>
                  <a:close/>
                  <a:moveTo>
                    <a:pt x="161" y="174"/>
                  </a:moveTo>
                  <a:cubicBezTo>
                    <a:pt x="161" y="174"/>
                    <a:pt x="161" y="174"/>
                    <a:pt x="161" y="174"/>
                  </a:cubicBezTo>
                  <a:cubicBezTo>
                    <a:pt x="160" y="174"/>
                    <a:pt x="160" y="174"/>
                    <a:pt x="160" y="174"/>
                  </a:cubicBezTo>
                  <a:cubicBezTo>
                    <a:pt x="161" y="174"/>
                    <a:pt x="161" y="174"/>
                    <a:pt x="161" y="174"/>
                  </a:cubicBezTo>
                  <a:cubicBezTo>
                    <a:pt x="161" y="174"/>
                    <a:pt x="161" y="174"/>
                    <a:pt x="161" y="174"/>
                  </a:cubicBezTo>
                  <a:close/>
                  <a:moveTo>
                    <a:pt x="162" y="169"/>
                  </a:moveTo>
                  <a:lnTo>
                    <a:pt x="161" y="169"/>
                  </a:lnTo>
                  <a:cubicBezTo>
                    <a:pt x="161" y="170"/>
                    <a:pt x="161" y="170"/>
                    <a:pt x="162" y="170"/>
                  </a:cubicBezTo>
                  <a:lnTo>
                    <a:pt x="162" y="169"/>
                  </a:lnTo>
                  <a:close/>
                  <a:moveTo>
                    <a:pt x="26" y="165"/>
                  </a:moveTo>
                  <a:lnTo>
                    <a:pt x="27" y="165"/>
                  </a:lnTo>
                  <a:lnTo>
                    <a:pt x="27" y="164"/>
                  </a:lnTo>
                  <a:lnTo>
                    <a:pt x="27" y="164"/>
                  </a:lnTo>
                  <a:lnTo>
                    <a:pt x="26" y="165"/>
                  </a:lnTo>
                  <a:close/>
                  <a:moveTo>
                    <a:pt x="35" y="159"/>
                  </a:moveTo>
                  <a:cubicBezTo>
                    <a:pt x="36" y="159"/>
                    <a:pt x="35" y="158"/>
                    <a:pt x="35" y="158"/>
                  </a:cubicBezTo>
                  <a:cubicBezTo>
                    <a:pt x="35" y="158"/>
                    <a:pt x="35" y="158"/>
                    <a:pt x="34" y="159"/>
                  </a:cubicBezTo>
                  <a:cubicBezTo>
                    <a:pt x="34" y="159"/>
                    <a:pt x="34" y="159"/>
                    <a:pt x="34" y="159"/>
                  </a:cubicBezTo>
                  <a:lnTo>
                    <a:pt x="35" y="159"/>
                  </a:lnTo>
                  <a:close/>
                  <a:moveTo>
                    <a:pt x="6" y="155"/>
                  </a:moveTo>
                  <a:cubicBezTo>
                    <a:pt x="6" y="155"/>
                    <a:pt x="6" y="155"/>
                    <a:pt x="5" y="155"/>
                  </a:cubicBezTo>
                  <a:cubicBezTo>
                    <a:pt x="5" y="155"/>
                    <a:pt x="5" y="155"/>
                    <a:pt x="5" y="155"/>
                  </a:cubicBezTo>
                  <a:cubicBezTo>
                    <a:pt x="5" y="156"/>
                    <a:pt x="5" y="156"/>
                    <a:pt x="6" y="156"/>
                  </a:cubicBezTo>
                  <a:cubicBezTo>
                    <a:pt x="6" y="156"/>
                    <a:pt x="6" y="156"/>
                    <a:pt x="6" y="155"/>
                  </a:cubicBezTo>
                  <a:close/>
                  <a:moveTo>
                    <a:pt x="39" y="153"/>
                  </a:moveTo>
                  <a:lnTo>
                    <a:pt x="39" y="152"/>
                  </a:lnTo>
                  <a:lnTo>
                    <a:pt x="38" y="152"/>
                  </a:lnTo>
                  <a:cubicBezTo>
                    <a:pt x="38" y="152"/>
                    <a:pt x="38" y="152"/>
                    <a:pt x="38" y="152"/>
                  </a:cubicBezTo>
                  <a:cubicBezTo>
                    <a:pt x="38" y="152"/>
                    <a:pt x="38" y="153"/>
                    <a:pt x="38" y="153"/>
                  </a:cubicBezTo>
                  <a:lnTo>
                    <a:pt x="39" y="153"/>
                  </a:lnTo>
                  <a:close/>
                  <a:moveTo>
                    <a:pt x="93" y="124"/>
                  </a:moveTo>
                  <a:cubicBezTo>
                    <a:pt x="93" y="123"/>
                    <a:pt x="93" y="123"/>
                    <a:pt x="92" y="123"/>
                  </a:cubicBezTo>
                  <a:cubicBezTo>
                    <a:pt x="92" y="123"/>
                    <a:pt x="91" y="122"/>
                    <a:pt x="91" y="122"/>
                  </a:cubicBezTo>
                  <a:cubicBezTo>
                    <a:pt x="90" y="123"/>
                    <a:pt x="91" y="124"/>
                    <a:pt x="91" y="124"/>
                  </a:cubicBezTo>
                  <a:cubicBezTo>
                    <a:pt x="92" y="124"/>
                    <a:pt x="93" y="124"/>
                    <a:pt x="93" y="124"/>
                  </a:cubicBezTo>
                  <a:close/>
                  <a:moveTo>
                    <a:pt x="39" y="113"/>
                  </a:moveTo>
                  <a:cubicBezTo>
                    <a:pt x="39" y="112"/>
                    <a:pt x="39" y="112"/>
                    <a:pt x="38" y="112"/>
                  </a:cubicBezTo>
                  <a:cubicBezTo>
                    <a:pt x="38" y="112"/>
                    <a:pt x="38" y="112"/>
                    <a:pt x="38" y="113"/>
                  </a:cubicBezTo>
                  <a:cubicBezTo>
                    <a:pt x="38" y="113"/>
                    <a:pt x="38" y="113"/>
                    <a:pt x="39" y="113"/>
                  </a:cubicBezTo>
                  <a:close/>
                  <a:moveTo>
                    <a:pt x="59" y="111"/>
                  </a:moveTo>
                  <a:cubicBezTo>
                    <a:pt x="59" y="111"/>
                    <a:pt x="59" y="112"/>
                    <a:pt x="60" y="112"/>
                  </a:cubicBezTo>
                  <a:cubicBezTo>
                    <a:pt x="60" y="112"/>
                    <a:pt x="60" y="112"/>
                    <a:pt x="61" y="112"/>
                  </a:cubicBezTo>
                  <a:cubicBezTo>
                    <a:pt x="61" y="112"/>
                    <a:pt x="62" y="111"/>
                    <a:pt x="61" y="111"/>
                  </a:cubicBezTo>
                  <a:cubicBezTo>
                    <a:pt x="60" y="110"/>
                    <a:pt x="60" y="110"/>
                    <a:pt x="59" y="111"/>
                  </a:cubicBezTo>
                  <a:close/>
                  <a:moveTo>
                    <a:pt x="34" y="106"/>
                  </a:moveTo>
                  <a:lnTo>
                    <a:pt x="35" y="106"/>
                  </a:lnTo>
                  <a:lnTo>
                    <a:pt x="35" y="105"/>
                  </a:lnTo>
                  <a:lnTo>
                    <a:pt x="34" y="105"/>
                  </a:lnTo>
                  <a:lnTo>
                    <a:pt x="34" y="106"/>
                  </a:lnTo>
                  <a:close/>
                  <a:moveTo>
                    <a:pt x="115" y="89"/>
                  </a:moveTo>
                  <a:cubicBezTo>
                    <a:pt x="115" y="89"/>
                    <a:pt x="115" y="89"/>
                    <a:pt x="115" y="89"/>
                  </a:cubicBezTo>
                  <a:cubicBezTo>
                    <a:pt x="115" y="89"/>
                    <a:pt x="115" y="89"/>
                    <a:pt x="114" y="89"/>
                  </a:cubicBezTo>
                  <a:cubicBezTo>
                    <a:pt x="115" y="89"/>
                    <a:pt x="115" y="89"/>
                    <a:pt x="115" y="89"/>
                  </a:cubicBezTo>
                  <a:cubicBezTo>
                    <a:pt x="115" y="90"/>
                    <a:pt x="115" y="89"/>
                    <a:pt x="115" y="89"/>
                  </a:cubicBezTo>
                  <a:close/>
                  <a:moveTo>
                    <a:pt x="111" y="89"/>
                  </a:moveTo>
                  <a:cubicBezTo>
                    <a:pt x="112" y="88"/>
                    <a:pt x="112" y="88"/>
                    <a:pt x="111" y="88"/>
                  </a:cubicBezTo>
                  <a:cubicBezTo>
                    <a:pt x="111" y="88"/>
                    <a:pt x="110" y="87"/>
                    <a:pt x="110" y="87"/>
                  </a:cubicBezTo>
                  <a:cubicBezTo>
                    <a:pt x="110" y="89"/>
                    <a:pt x="110" y="89"/>
                    <a:pt x="111" y="89"/>
                  </a:cubicBezTo>
                  <a:close/>
                  <a:moveTo>
                    <a:pt x="94" y="83"/>
                  </a:moveTo>
                  <a:cubicBezTo>
                    <a:pt x="93" y="83"/>
                    <a:pt x="93" y="84"/>
                    <a:pt x="93" y="84"/>
                  </a:cubicBezTo>
                  <a:cubicBezTo>
                    <a:pt x="93" y="84"/>
                    <a:pt x="93" y="84"/>
                    <a:pt x="93" y="84"/>
                  </a:cubicBezTo>
                  <a:cubicBezTo>
                    <a:pt x="94" y="84"/>
                    <a:pt x="94" y="84"/>
                    <a:pt x="94" y="83"/>
                  </a:cubicBezTo>
                  <a:close/>
                  <a:moveTo>
                    <a:pt x="5" y="84"/>
                  </a:moveTo>
                  <a:cubicBezTo>
                    <a:pt x="6" y="84"/>
                    <a:pt x="6" y="84"/>
                    <a:pt x="7" y="84"/>
                  </a:cubicBezTo>
                  <a:cubicBezTo>
                    <a:pt x="7" y="84"/>
                    <a:pt x="7" y="83"/>
                    <a:pt x="7" y="83"/>
                  </a:cubicBezTo>
                  <a:lnTo>
                    <a:pt x="5" y="83"/>
                  </a:lnTo>
                  <a:lnTo>
                    <a:pt x="5" y="84"/>
                  </a:lnTo>
                  <a:close/>
                  <a:moveTo>
                    <a:pt x="110" y="86"/>
                  </a:moveTo>
                  <a:cubicBezTo>
                    <a:pt x="110" y="85"/>
                    <a:pt x="110" y="85"/>
                    <a:pt x="110" y="84"/>
                  </a:cubicBezTo>
                  <a:cubicBezTo>
                    <a:pt x="110" y="84"/>
                    <a:pt x="109" y="83"/>
                    <a:pt x="109" y="83"/>
                  </a:cubicBezTo>
                  <a:cubicBezTo>
                    <a:pt x="109" y="83"/>
                    <a:pt x="109" y="82"/>
                    <a:pt x="108" y="82"/>
                  </a:cubicBezTo>
                  <a:cubicBezTo>
                    <a:pt x="108" y="82"/>
                    <a:pt x="107" y="81"/>
                    <a:pt x="107" y="81"/>
                  </a:cubicBezTo>
                  <a:cubicBezTo>
                    <a:pt x="107" y="82"/>
                    <a:pt x="107" y="83"/>
                    <a:pt x="108" y="84"/>
                  </a:cubicBezTo>
                  <a:cubicBezTo>
                    <a:pt x="108" y="85"/>
                    <a:pt x="109" y="86"/>
                    <a:pt x="110" y="86"/>
                  </a:cubicBezTo>
                  <a:close/>
                  <a:moveTo>
                    <a:pt x="92" y="78"/>
                  </a:moveTo>
                  <a:cubicBezTo>
                    <a:pt x="93" y="78"/>
                    <a:pt x="94" y="78"/>
                    <a:pt x="94" y="78"/>
                  </a:cubicBezTo>
                  <a:cubicBezTo>
                    <a:pt x="94" y="77"/>
                    <a:pt x="94" y="76"/>
                    <a:pt x="92" y="76"/>
                  </a:cubicBezTo>
                  <a:lnTo>
                    <a:pt x="92" y="78"/>
                  </a:lnTo>
                  <a:close/>
                  <a:moveTo>
                    <a:pt x="106" y="77"/>
                  </a:moveTo>
                  <a:cubicBezTo>
                    <a:pt x="105" y="77"/>
                    <a:pt x="105" y="77"/>
                    <a:pt x="105" y="78"/>
                  </a:cubicBezTo>
                  <a:cubicBezTo>
                    <a:pt x="105" y="78"/>
                    <a:pt x="106" y="79"/>
                    <a:pt x="106" y="79"/>
                  </a:cubicBezTo>
                  <a:cubicBezTo>
                    <a:pt x="106" y="80"/>
                    <a:pt x="106" y="80"/>
                    <a:pt x="107" y="80"/>
                  </a:cubicBezTo>
                  <a:cubicBezTo>
                    <a:pt x="108" y="79"/>
                    <a:pt x="108" y="79"/>
                    <a:pt x="107" y="78"/>
                  </a:cubicBezTo>
                  <a:cubicBezTo>
                    <a:pt x="107" y="78"/>
                    <a:pt x="107" y="77"/>
                    <a:pt x="107" y="77"/>
                  </a:cubicBezTo>
                  <a:cubicBezTo>
                    <a:pt x="107" y="76"/>
                    <a:pt x="107" y="76"/>
                    <a:pt x="108" y="76"/>
                  </a:cubicBezTo>
                  <a:cubicBezTo>
                    <a:pt x="108" y="76"/>
                    <a:pt x="108" y="76"/>
                    <a:pt x="108" y="75"/>
                  </a:cubicBezTo>
                  <a:cubicBezTo>
                    <a:pt x="108" y="74"/>
                    <a:pt x="108" y="74"/>
                    <a:pt x="107" y="74"/>
                  </a:cubicBezTo>
                  <a:cubicBezTo>
                    <a:pt x="107" y="75"/>
                    <a:pt x="107" y="75"/>
                    <a:pt x="106" y="75"/>
                  </a:cubicBezTo>
                  <a:cubicBezTo>
                    <a:pt x="106" y="76"/>
                    <a:pt x="106" y="76"/>
                    <a:pt x="106" y="77"/>
                  </a:cubicBezTo>
                  <a:close/>
                  <a:moveTo>
                    <a:pt x="20" y="72"/>
                  </a:moveTo>
                  <a:cubicBezTo>
                    <a:pt x="21" y="73"/>
                    <a:pt x="21" y="73"/>
                    <a:pt x="22" y="73"/>
                  </a:cubicBezTo>
                  <a:cubicBezTo>
                    <a:pt x="23" y="72"/>
                    <a:pt x="23" y="72"/>
                    <a:pt x="23" y="71"/>
                  </a:cubicBezTo>
                  <a:lnTo>
                    <a:pt x="21" y="71"/>
                  </a:lnTo>
                  <a:cubicBezTo>
                    <a:pt x="21" y="71"/>
                    <a:pt x="20" y="71"/>
                    <a:pt x="20" y="71"/>
                  </a:cubicBezTo>
                  <a:lnTo>
                    <a:pt x="20" y="72"/>
                  </a:lnTo>
                  <a:close/>
                  <a:moveTo>
                    <a:pt x="151" y="68"/>
                  </a:moveTo>
                  <a:lnTo>
                    <a:pt x="150" y="68"/>
                  </a:lnTo>
                  <a:cubicBezTo>
                    <a:pt x="149" y="68"/>
                    <a:pt x="149" y="68"/>
                    <a:pt x="149" y="68"/>
                  </a:cubicBezTo>
                  <a:cubicBezTo>
                    <a:pt x="149" y="69"/>
                    <a:pt x="150" y="69"/>
                    <a:pt x="150" y="69"/>
                  </a:cubicBezTo>
                  <a:cubicBezTo>
                    <a:pt x="150" y="69"/>
                    <a:pt x="151" y="69"/>
                    <a:pt x="151" y="68"/>
                  </a:cubicBezTo>
                  <a:close/>
                  <a:moveTo>
                    <a:pt x="145" y="67"/>
                  </a:moveTo>
                  <a:cubicBezTo>
                    <a:pt x="145" y="68"/>
                    <a:pt x="145" y="68"/>
                    <a:pt x="145" y="68"/>
                  </a:cubicBezTo>
                  <a:cubicBezTo>
                    <a:pt x="145" y="68"/>
                    <a:pt x="146" y="67"/>
                    <a:pt x="146" y="67"/>
                  </a:cubicBezTo>
                  <a:cubicBezTo>
                    <a:pt x="146" y="67"/>
                    <a:pt x="146" y="67"/>
                    <a:pt x="146" y="67"/>
                  </a:cubicBezTo>
                  <a:cubicBezTo>
                    <a:pt x="146" y="67"/>
                    <a:pt x="146" y="67"/>
                    <a:pt x="145" y="67"/>
                  </a:cubicBezTo>
                  <a:close/>
                  <a:moveTo>
                    <a:pt x="167" y="66"/>
                  </a:moveTo>
                  <a:cubicBezTo>
                    <a:pt x="167" y="66"/>
                    <a:pt x="167" y="66"/>
                    <a:pt x="167" y="66"/>
                  </a:cubicBezTo>
                  <a:cubicBezTo>
                    <a:pt x="167" y="66"/>
                    <a:pt x="167" y="66"/>
                    <a:pt x="167" y="66"/>
                  </a:cubicBezTo>
                  <a:cubicBezTo>
                    <a:pt x="167" y="66"/>
                    <a:pt x="167" y="66"/>
                    <a:pt x="167" y="66"/>
                  </a:cubicBezTo>
                  <a:cubicBezTo>
                    <a:pt x="167" y="66"/>
                    <a:pt x="167" y="66"/>
                    <a:pt x="167" y="66"/>
                  </a:cubicBezTo>
                  <a:close/>
                  <a:moveTo>
                    <a:pt x="165" y="66"/>
                  </a:moveTo>
                  <a:cubicBezTo>
                    <a:pt x="164" y="65"/>
                    <a:pt x="164" y="65"/>
                    <a:pt x="164" y="65"/>
                  </a:cubicBezTo>
                  <a:cubicBezTo>
                    <a:pt x="164" y="65"/>
                    <a:pt x="164" y="66"/>
                    <a:pt x="164" y="66"/>
                  </a:cubicBezTo>
                  <a:cubicBezTo>
                    <a:pt x="164" y="66"/>
                    <a:pt x="164" y="66"/>
                    <a:pt x="164" y="66"/>
                  </a:cubicBezTo>
                  <a:cubicBezTo>
                    <a:pt x="165" y="66"/>
                    <a:pt x="165" y="66"/>
                    <a:pt x="165" y="66"/>
                  </a:cubicBezTo>
                  <a:close/>
                  <a:moveTo>
                    <a:pt x="124" y="63"/>
                  </a:moveTo>
                  <a:cubicBezTo>
                    <a:pt x="124" y="63"/>
                    <a:pt x="124" y="63"/>
                    <a:pt x="124" y="64"/>
                  </a:cubicBezTo>
                  <a:cubicBezTo>
                    <a:pt x="124" y="64"/>
                    <a:pt x="124" y="64"/>
                    <a:pt x="124" y="64"/>
                  </a:cubicBezTo>
                  <a:cubicBezTo>
                    <a:pt x="124" y="64"/>
                    <a:pt x="124" y="64"/>
                    <a:pt x="124" y="64"/>
                  </a:cubicBezTo>
                  <a:cubicBezTo>
                    <a:pt x="124" y="64"/>
                    <a:pt x="124" y="64"/>
                    <a:pt x="124" y="63"/>
                  </a:cubicBezTo>
                  <a:close/>
                  <a:moveTo>
                    <a:pt x="170" y="65"/>
                  </a:moveTo>
                  <a:cubicBezTo>
                    <a:pt x="170" y="65"/>
                    <a:pt x="170" y="64"/>
                    <a:pt x="169" y="64"/>
                  </a:cubicBezTo>
                  <a:cubicBezTo>
                    <a:pt x="169" y="64"/>
                    <a:pt x="169" y="63"/>
                    <a:pt x="168" y="63"/>
                  </a:cubicBezTo>
                  <a:cubicBezTo>
                    <a:pt x="168" y="64"/>
                    <a:pt x="168" y="64"/>
                    <a:pt x="168" y="65"/>
                  </a:cubicBezTo>
                  <a:lnTo>
                    <a:pt x="170" y="65"/>
                  </a:lnTo>
                  <a:close/>
                  <a:moveTo>
                    <a:pt x="167" y="64"/>
                  </a:moveTo>
                  <a:cubicBezTo>
                    <a:pt x="167" y="63"/>
                    <a:pt x="167" y="63"/>
                    <a:pt x="167" y="63"/>
                  </a:cubicBezTo>
                  <a:cubicBezTo>
                    <a:pt x="166" y="63"/>
                    <a:pt x="166" y="63"/>
                    <a:pt x="166" y="63"/>
                  </a:cubicBezTo>
                  <a:cubicBezTo>
                    <a:pt x="166" y="63"/>
                    <a:pt x="166" y="63"/>
                    <a:pt x="166" y="64"/>
                  </a:cubicBezTo>
                  <a:lnTo>
                    <a:pt x="167" y="64"/>
                  </a:lnTo>
                  <a:close/>
                  <a:moveTo>
                    <a:pt x="159" y="64"/>
                  </a:moveTo>
                  <a:cubicBezTo>
                    <a:pt x="159" y="63"/>
                    <a:pt x="159" y="63"/>
                    <a:pt x="158" y="63"/>
                  </a:cubicBezTo>
                  <a:cubicBezTo>
                    <a:pt x="158" y="64"/>
                    <a:pt x="158" y="64"/>
                    <a:pt x="159" y="64"/>
                  </a:cubicBezTo>
                  <a:close/>
                  <a:moveTo>
                    <a:pt x="148" y="63"/>
                  </a:moveTo>
                  <a:cubicBezTo>
                    <a:pt x="149" y="63"/>
                    <a:pt x="149" y="63"/>
                    <a:pt x="149" y="64"/>
                  </a:cubicBezTo>
                  <a:cubicBezTo>
                    <a:pt x="149" y="64"/>
                    <a:pt x="149" y="64"/>
                    <a:pt x="150" y="64"/>
                  </a:cubicBezTo>
                  <a:cubicBezTo>
                    <a:pt x="150" y="64"/>
                    <a:pt x="151" y="63"/>
                    <a:pt x="150" y="63"/>
                  </a:cubicBezTo>
                  <a:cubicBezTo>
                    <a:pt x="150" y="63"/>
                    <a:pt x="150" y="62"/>
                    <a:pt x="149" y="62"/>
                  </a:cubicBezTo>
                  <a:cubicBezTo>
                    <a:pt x="149" y="63"/>
                    <a:pt x="149" y="63"/>
                    <a:pt x="149" y="63"/>
                  </a:cubicBezTo>
                  <a:cubicBezTo>
                    <a:pt x="149" y="63"/>
                    <a:pt x="149" y="63"/>
                    <a:pt x="148" y="63"/>
                  </a:cubicBezTo>
                  <a:close/>
                  <a:moveTo>
                    <a:pt x="25" y="64"/>
                  </a:moveTo>
                  <a:cubicBezTo>
                    <a:pt x="26" y="64"/>
                    <a:pt x="26" y="64"/>
                    <a:pt x="26" y="63"/>
                  </a:cubicBezTo>
                  <a:cubicBezTo>
                    <a:pt x="26" y="62"/>
                    <a:pt x="25" y="62"/>
                    <a:pt x="24" y="62"/>
                  </a:cubicBezTo>
                  <a:cubicBezTo>
                    <a:pt x="24" y="63"/>
                    <a:pt x="24" y="63"/>
                    <a:pt x="24" y="64"/>
                  </a:cubicBezTo>
                  <a:cubicBezTo>
                    <a:pt x="24" y="64"/>
                    <a:pt x="25" y="64"/>
                    <a:pt x="25" y="64"/>
                  </a:cubicBezTo>
                  <a:close/>
                  <a:moveTo>
                    <a:pt x="165" y="63"/>
                  </a:moveTo>
                  <a:cubicBezTo>
                    <a:pt x="166" y="62"/>
                    <a:pt x="166" y="62"/>
                    <a:pt x="165" y="62"/>
                  </a:cubicBezTo>
                  <a:cubicBezTo>
                    <a:pt x="164" y="62"/>
                    <a:pt x="164" y="62"/>
                    <a:pt x="164" y="62"/>
                  </a:cubicBezTo>
                  <a:cubicBezTo>
                    <a:pt x="165" y="62"/>
                    <a:pt x="165" y="63"/>
                    <a:pt x="165" y="63"/>
                  </a:cubicBezTo>
                  <a:close/>
                  <a:moveTo>
                    <a:pt x="158" y="62"/>
                  </a:moveTo>
                  <a:cubicBezTo>
                    <a:pt x="158" y="62"/>
                    <a:pt x="158" y="62"/>
                    <a:pt x="158" y="62"/>
                  </a:cubicBezTo>
                  <a:cubicBezTo>
                    <a:pt x="158" y="62"/>
                    <a:pt x="158" y="61"/>
                    <a:pt x="158" y="61"/>
                  </a:cubicBezTo>
                  <a:cubicBezTo>
                    <a:pt x="158" y="61"/>
                    <a:pt x="158" y="61"/>
                    <a:pt x="158" y="61"/>
                  </a:cubicBezTo>
                  <a:lnTo>
                    <a:pt x="158" y="62"/>
                  </a:lnTo>
                  <a:cubicBezTo>
                    <a:pt x="158" y="62"/>
                    <a:pt x="158" y="62"/>
                    <a:pt x="158" y="62"/>
                  </a:cubicBezTo>
                  <a:close/>
                  <a:moveTo>
                    <a:pt x="155" y="62"/>
                  </a:moveTo>
                  <a:cubicBezTo>
                    <a:pt x="155" y="62"/>
                    <a:pt x="155" y="61"/>
                    <a:pt x="154" y="61"/>
                  </a:cubicBezTo>
                  <a:cubicBezTo>
                    <a:pt x="154" y="61"/>
                    <a:pt x="154" y="61"/>
                    <a:pt x="153" y="61"/>
                  </a:cubicBezTo>
                  <a:cubicBezTo>
                    <a:pt x="153" y="62"/>
                    <a:pt x="154" y="62"/>
                    <a:pt x="155" y="62"/>
                  </a:cubicBezTo>
                  <a:close/>
                  <a:moveTo>
                    <a:pt x="132" y="61"/>
                  </a:moveTo>
                  <a:cubicBezTo>
                    <a:pt x="132" y="62"/>
                    <a:pt x="132" y="62"/>
                    <a:pt x="133" y="62"/>
                  </a:cubicBezTo>
                  <a:cubicBezTo>
                    <a:pt x="134" y="62"/>
                    <a:pt x="134" y="62"/>
                    <a:pt x="134" y="62"/>
                  </a:cubicBezTo>
                  <a:cubicBezTo>
                    <a:pt x="135" y="61"/>
                    <a:pt x="134" y="61"/>
                    <a:pt x="134" y="61"/>
                  </a:cubicBezTo>
                  <a:cubicBezTo>
                    <a:pt x="133" y="61"/>
                    <a:pt x="132" y="61"/>
                    <a:pt x="132" y="61"/>
                  </a:cubicBezTo>
                  <a:close/>
                  <a:moveTo>
                    <a:pt x="160" y="60"/>
                  </a:moveTo>
                  <a:cubicBezTo>
                    <a:pt x="161" y="59"/>
                    <a:pt x="161" y="59"/>
                    <a:pt x="160" y="59"/>
                  </a:cubicBezTo>
                  <a:cubicBezTo>
                    <a:pt x="159" y="59"/>
                    <a:pt x="159" y="59"/>
                    <a:pt x="159" y="59"/>
                  </a:cubicBezTo>
                  <a:cubicBezTo>
                    <a:pt x="160" y="59"/>
                    <a:pt x="160" y="60"/>
                    <a:pt x="160" y="60"/>
                  </a:cubicBezTo>
                  <a:close/>
                  <a:moveTo>
                    <a:pt x="128" y="58"/>
                  </a:moveTo>
                  <a:cubicBezTo>
                    <a:pt x="128" y="58"/>
                    <a:pt x="128" y="58"/>
                    <a:pt x="127" y="58"/>
                  </a:cubicBezTo>
                  <a:cubicBezTo>
                    <a:pt x="127" y="58"/>
                    <a:pt x="127" y="58"/>
                    <a:pt x="127" y="58"/>
                  </a:cubicBezTo>
                  <a:cubicBezTo>
                    <a:pt x="127" y="58"/>
                    <a:pt x="127" y="58"/>
                    <a:pt x="128" y="58"/>
                  </a:cubicBezTo>
                  <a:cubicBezTo>
                    <a:pt x="128" y="58"/>
                    <a:pt x="128" y="58"/>
                    <a:pt x="128" y="58"/>
                  </a:cubicBezTo>
                  <a:close/>
                  <a:moveTo>
                    <a:pt x="135" y="56"/>
                  </a:moveTo>
                  <a:cubicBezTo>
                    <a:pt x="135" y="56"/>
                    <a:pt x="135" y="56"/>
                    <a:pt x="135" y="56"/>
                  </a:cubicBezTo>
                  <a:cubicBezTo>
                    <a:pt x="135" y="56"/>
                    <a:pt x="135" y="57"/>
                    <a:pt x="135" y="57"/>
                  </a:cubicBezTo>
                  <a:cubicBezTo>
                    <a:pt x="135" y="57"/>
                    <a:pt x="135" y="57"/>
                    <a:pt x="135" y="57"/>
                  </a:cubicBezTo>
                  <a:cubicBezTo>
                    <a:pt x="136" y="57"/>
                    <a:pt x="136" y="56"/>
                    <a:pt x="135" y="56"/>
                  </a:cubicBezTo>
                  <a:close/>
                  <a:moveTo>
                    <a:pt x="37" y="57"/>
                  </a:moveTo>
                  <a:cubicBezTo>
                    <a:pt x="37" y="56"/>
                    <a:pt x="37" y="56"/>
                    <a:pt x="37" y="57"/>
                  </a:cubicBezTo>
                  <a:cubicBezTo>
                    <a:pt x="37" y="57"/>
                    <a:pt x="37" y="57"/>
                    <a:pt x="37" y="57"/>
                  </a:cubicBezTo>
                  <a:cubicBezTo>
                    <a:pt x="37" y="57"/>
                    <a:pt x="37" y="57"/>
                    <a:pt x="37" y="57"/>
                  </a:cubicBezTo>
                  <a:cubicBezTo>
                    <a:pt x="38" y="57"/>
                    <a:pt x="38" y="57"/>
                    <a:pt x="37" y="57"/>
                  </a:cubicBezTo>
                  <a:close/>
                  <a:moveTo>
                    <a:pt x="95" y="60"/>
                  </a:moveTo>
                  <a:cubicBezTo>
                    <a:pt x="95" y="60"/>
                    <a:pt x="96" y="60"/>
                    <a:pt x="96" y="60"/>
                  </a:cubicBezTo>
                  <a:cubicBezTo>
                    <a:pt x="97" y="60"/>
                    <a:pt x="97" y="60"/>
                    <a:pt x="97" y="60"/>
                  </a:cubicBezTo>
                  <a:cubicBezTo>
                    <a:pt x="97" y="59"/>
                    <a:pt x="97" y="58"/>
                    <a:pt x="96" y="57"/>
                  </a:cubicBezTo>
                  <a:cubicBezTo>
                    <a:pt x="95" y="57"/>
                    <a:pt x="95" y="56"/>
                    <a:pt x="94" y="56"/>
                  </a:cubicBezTo>
                  <a:cubicBezTo>
                    <a:pt x="94" y="56"/>
                    <a:pt x="94" y="57"/>
                    <a:pt x="94" y="58"/>
                  </a:cubicBezTo>
                  <a:cubicBezTo>
                    <a:pt x="95" y="59"/>
                    <a:pt x="95" y="60"/>
                    <a:pt x="95" y="60"/>
                  </a:cubicBezTo>
                  <a:close/>
                  <a:moveTo>
                    <a:pt x="131" y="53"/>
                  </a:moveTo>
                  <a:cubicBezTo>
                    <a:pt x="131" y="54"/>
                    <a:pt x="131" y="54"/>
                    <a:pt x="131" y="54"/>
                  </a:cubicBezTo>
                  <a:cubicBezTo>
                    <a:pt x="131" y="54"/>
                    <a:pt x="131" y="54"/>
                    <a:pt x="131" y="54"/>
                  </a:cubicBezTo>
                  <a:cubicBezTo>
                    <a:pt x="132" y="53"/>
                    <a:pt x="132" y="53"/>
                    <a:pt x="132" y="53"/>
                  </a:cubicBezTo>
                  <a:cubicBezTo>
                    <a:pt x="132" y="53"/>
                    <a:pt x="132" y="53"/>
                    <a:pt x="131" y="53"/>
                  </a:cubicBezTo>
                  <a:close/>
                  <a:moveTo>
                    <a:pt x="104" y="53"/>
                  </a:moveTo>
                  <a:lnTo>
                    <a:pt x="105" y="54"/>
                  </a:lnTo>
                  <a:lnTo>
                    <a:pt x="104" y="52"/>
                  </a:lnTo>
                  <a:lnTo>
                    <a:pt x="104" y="52"/>
                  </a:lnTo>
                  <a:lnTo>
                    <a:pt x="104" y="53"/>
                  </a:lnTo>
                  <a:close/>
                  <a:moveTo>
                    <a:pt x="135" y="53"/>
                  </a:moveTo>
                  <a:cubicBezTo>
                    <a:pt x="135" y="53"/>
                    <a:pt x="135" y="52"/>
                    <a:pt x="134" y="52"/>
                  </a:cubicBezTo>
                  <a:cubicBezTo>
                    <a:pt x="134" y="52"/>
                    <a:pt x="134" y="53"/>
                    <a:pt x="134" y="53"/>
                  </a:cubicBezTo>
                  <a:cubicBezTo>
                    <a:pt x="134" y="53"/>
                    <a:pt x="134" y="53"/>
                    <a:pt x="134" y="53"/>
                  </a:cubicBezTo>
                  <a:cubicBezTo>
                    <a:pt x="134" y="53"/>
                    <a:pt x="135" y="53"/>
                    <a:pt x="135" y="53"/>
                  </a:cubicBezTo>
                  <a:close/>
                  <a:moveTo>
                    <a:pt x="135" y="54"/>
                  </a:moveTo>
                  <a:cubicBezTo>
                    <a:pt x="135" y="54"/>
                    <a:pt x="135" y="54"/>
                    <a:pt x="136" y="54"/>
                  </a:cubicBezTo>
                  <a:cubicBezTo>
                    <a:pt x="136" y="54"/>
                    <a:pt x="137" y="55"/>
                    <a:pt x="137" y="55"/>
                  </a:cubicBezTo>
                  <a:cubicBezTo>
                    <a:pt x="138" y="55"/>
                    <a:pt x="139" y="55"/>
                    <a:pt x="139" y="55"/>
                  </a:cubicBezTo>
                  <a:cubicBezTo>
                    <a:pt x="139" y="55"/>
                    <a:pt x="140" y="54"/>
                    <a:pt x="140" y="53"/>
                  </a:cubicBezTo>
                  <a:cubicBezTo>
                    <a:pt x="139" y="54"/>
                    <a:pt x="139" y="54"/>
                    <a:pt x="139" y="53"/>
                  </a:cubicBezTo>
                  <a:cubicBezTo>
                    <a:pt x="138" y="53"/>
                    <a:pt x="138" y="53"/>
                    <a:pt x="138" y="53"/>
                  </a:cubicBezTo>
                  <a:cubicBezTo>
                    <a:pt x="138" y="52"/>
                    <a:pt x="137" y="52"/>
                    <a:pt x="137" y="52"/>
                  </a:cubicBezTo>
                  <a:cubicBezTo>
                    <a:pt x="137" y="51"/>
                    <a:pt x="137" y="51"/>
                    <a:pt x="136" y="51"/>
                  </a:cubicBezTo>
                  <a:lnTo>
                    <a:pt x="135" y="54"/>
                  </a:lnTo>
                  <a:close/>
                  <a:moveTo>
                    <a:pt x="139" y="51"/>
                  </a:moveTo>
                  <a:cubicBezTo>
                    <a:pt x="139" y="51"/>
                    <a:pt x="139" y="51"/>
                    <a:pt x="139" y="51"/>
                  </a:cubicBezTo>
                  <a:cubicBezTo>
                    <a:pt x="139" y="51"/>
                    <a:pt x="139" y="51"/>
                    <a:pt x="139" y="52"/>
                  </a:cubicBezTo>
                  <a:cubicBezTo>
                    <a:pt x="139" y="52"/>
                    <a:pt x="139" y="52"/>
                    <a:pt x="139" y="51"/>
                  </a:cubicBezTo>
                  <a:cubicBezTo>
                    <a:pt x="139" y="51"/>
                    <a:pt x="139" y="51"/>
                    <a:pt x="139" y="51"/>
                  </a:cubicBezTo>
                  <a:close/>
                  <a:moveTo>
                    <a:pt x="159" y="51"/>
                  </a:moveTo>
                  <a:lnTo>
                    <a:pt x="160" y="51"/>
                  </a:lnTo>
                  <a:cubicBezTo>
                    <a:pt x="160" y="50"/>
                    <a:pt x="160" y="50"/>
                    <a:pt x="159" y="50"/>
                  </a:cubicBezTo>
                  <a:lnTo>
                    <a:pt x="159" y="51"/>
                  </a:lnTo>
                  <a:close/>
                  <a:moveTo>
                    <a:pt x="121" y="52"/>
                  </a:moveTo>
                  <a:cubicBezTo>
                    <a:pt x="121" y="51"/>
                    <a:pt x="122" y="51"/>
                    <a:pt x="122" y="51"/>
                  </a:cubicBezTo>
                  <a:cubicBezTo>
                    <a:pt x="123" y="51"/>
                    <a:pt x="123" y="50"/>
                    <a:pt x="123" y="50"/>
                  </a:cubicBezTo>
                  <a:lnTo>
                    <a:pt x="121" y="50"/>
                  </a:lnTo>
                  <a:cubicBezTo>
                    <a:pt x="121" y="50"/>
                    <a:pt x="121" y="50"/>
                    <a:pt x="121" y="51"/>
                  </a:cubicBezTo>
                  <a:cubicBezTo>
                    <a:pt x="120" y="51"/>
                    <a:pt x="121" y="52"/>
                    <a:pt x="121" y="52"/>
                  </a:cubicBezTo>
                  <a:close/>
                  <a:moveTo>
                    <a:pt x="139" y="50"/>
                  </a:moveTo>
                  <a:cubicBezTo>
                    <a:pt x="139" y="50"/>
                    <a:pt x="140" y="51"/>
                    <a:pt x="140" y="51"/>
                  </a:cubicBezTo>
                  <a:cubicBezTo>
                    <a:pt x="140" y="51"/>
                    <a:pt x="140" y="51"/>
                    <a:pt x="140" y="51"/>
                  </a:cubicBezTo>
                  <a:cubicBezTo>
                    <a:pt x="141" y="51"/>
                    <a:pt x="141" y="51"/>
                    <a:pt x="141" y="51"/>
                  </a:cubicBezTo>
                  <a:cubicBezTo>
                    <a:pt x="141" y="51"/>
                    <a:pt x="142" y="51"/>
                    <a:pt x="142" y="51"/>
                  </a:cubicBezTo>
                  <a:cubicBezTo>
                    <a:pt x="142" y="51"/>
                    <a:pt x="142" y="50"/>
                    <a:pt x="142" y="50"/>
                  </a:cubicBezTo>
                  <a:cubicBezTo>
                    <a:pt x="142" y="50"/>
                    <a:pt x="141" y="50"/>
                    <a:pt x="141" y="49"/>
                  </a:cubicBezTo>
                  <a:cubicBezTo>
                    <a:pt x="140" y="49"/>
                    <a:pt x="140" y="49"/>
                    <a:pt x="139" y="50"/>
                  </a:cubicBezTo>
                  <a:close/>
                  <a:moveTo>
                    <a:pt x="168" y="50"/>
                  </a:moveTo>
                  <a:lnTo>
                    <a:pt x="169" y="50"/>
                  </a:lnTo>
                  <a:lnTo>
                    <a:pt x="169" y="49"/>
                  </a:lnTo>
                  <a:lnTo>
                    <a:pt x="168" y="49"/>
                  </a:lnTo>
                  <a:lnTo>
                    <a:pt x="168" y="50"/>
                  </a:lnTo>
                  <a:close/>
                  <a:moveTo>
                    <a:pt x="167" y="49"/>
                  </a:moveTo>
                  <a:cubicBezTo>
                    <a:pt x="166" y="49"/>
                    <a:pt x="166" y="49"/>
                    <a:pt x="166" y="49"/>
                  </a:cubicBezTo>
                  <a:cubicBezTo>
                    <a:pt x="166" y="49"/>
                    <a:pt x="166" y="49"/>
                    <a:pt x="167" y="49"/>
                  </a:cubicBezTo>
                  <a:cubicBezTo>
                    <a:pt x="167" y="49"/>
                    <a:pt x="167" y="49"/>
                    <a:pt x="167" y="49"/>
                  </a:cubicBezTo>
                  <a:close/>
                  <a:moveTo>
                    <a:pt x="161" y="50"/>
                  </a:moveTo>
                  <a:cubicBezTo>
                    <a:pt x="162" y="50"/>
                    <a:pt x="162" y="50"/>
                    <a:pt x="163" y="50"/>
                  </a:cubicBezTo>
                  <a:cubicBezTo>
                    <a:pt x="164" y="51"/>
                    <a:pt x="164" y="51"/>
                    <a:pt x="165" y="50"/>
                  </a:cubicBezTo>
                  <a:cubicBezTo>
                    <a:pt x="165" y="50"/>
                    <a:pt x="165" y="49"/>
                    <a:pt x="164" y="49"/>
                  </a:cubicBezTo>
                  <a:cubicBezTo>
                    <a:pt x="164" y="49"/>
                    <a:pt x="164" y="49"/>
                    <a:pt x="163" y="49"/>
                  </a:cubicBezTo>
                  <a:cubicBezTo>
                    <a:pt x="163" y="49"/>
                    <a:pt x="162" y="49"/>
                    <a:pt x="162" y="49"/>
                  </a:cubicBezTo>
                  <a:cubicBezTo>
                    <a:pt x="162" y="49"/>
                    <a:pt x="161" y="50"/>
                    <a:pt x="161" y="50"/>
                  </a:cubicBezTo>
                  <a:close/>
                  <a:moveTo>
                    <a:pt x="73" y="49"/>
                  </a:moveTo>
                  <a:cubicBezTo>
                    <a:pt x="73" y="49"/>
                    <a:pt x="73" y="49"/>
                    <a:pt x="73" y="49"/>
                  </a:cubicBezTo>
                  <a:cubicBezTo>
                    <a:pt x="73" y="49"/>
                    <a:pt x="73" y="49"/>
                    <a:pt x="73" y="49"/>
                  </a:cubicBezTo>
                  <a:cubicBezTo>
                    <a:pt x="73" y="49"/>
                    <a:pt x="73" y="49"/>
                    <a:pt x="73" y="49"/>
                  </a:cubicBezTo>
                  <a:cubicBezTo>
                    <a:pt x="73" y="49"/>
                    <a:pt x="73" y="49"/>
                    <a:pt x="73" y="49"/>
                  </a:cubicBezTo>
                  <a:close/>
                  <a:moveTo>
                    <a:pt x="150" y="49"/>
                  </a:moveTo>
                  <a:cubicBezTo>
                    <a:pt x="150" y="49"/>
                    <a:pt x="150" y="49"/>
                    <a:pt x="150" y="49"/>
                  </a:cubicBezTo>
                  <a:cubicBezTo>
                    <a:pt x="150" y="49"/>
                    <a:pt x="150" y="49"/>
                    <a:pt x="151" y="49"/>
                  </a:cubicBezTo>
                  <a:cubicBezTo>
                    <a:pt x="151" y="49"/>
                    <a:pt x="150" y="48"/>
                    <a:pt x="150" y="48"/>
                  </a:cubicBezTo>
                  <a:cubicBezTo>
                    <a:pt x="150" y="48"/>
                    <a:pt x="150" y="48"/>
                    <a:pt x="150" y="49"/>
                  </a:cubicBezTo>
                  <a:cubicBezTo>
                    <a:pt x="150" y="49"/>
                    <a:pt x="150" y="49"/>
                    <a:pt x="150" y="49"/>
                  </a:cubicBezTo>
                  <a:close/>
                  <a:moveTo>
                    <a:pt x="124" y="51"/>
                  </a:moveTo>
                  <a:cubicBezTo>
                    <a:pt x="124" y="51"/>
                    <a:pt x="124" y="52"/>
                    <a:pt x="125" y="53"/>
                  </a:cubicBezTo>
                  <a:lnTo>
                    <a:pt x="125" y="54"/>
                  </a:lnTo>
                  <a:cubicBezTo>
                    <a:pt x="125" y="54"/>
                    <a:pt x="125" y="54"/>
                    <a:pt x="125" y="55"/>
                  </a:cubicBezTo>
                  <a:cubicBezTo>
                    <a:pt x="125" y="55"/>
                    <a:pt x="126" y="56"/>
                    <a:pt x="126" y="55"/>
                  </a:cubicBezTo>
                  <a:cubicBezTo>
                    <a:pt x="127" y="54"/>
                    <a:pt x="127" y="54"/>
                    <a:pt x="128" y="53"/>
                  </a:cubicBezTo>
                  <a:cubicBezTo>
                    <a:pt x="129" y="53"/>
                    <a:pt x="129" y="52"/>
                    <a:pt x="129" y="50"/>
                  </a:cubicBezTo>
                  <a:cubicBezTo>
                    <a:pt x="128" y="50"/>
                    <a:pt x="128" y="50"/>
                    <a:pt x="128" y="50"/>
                  </a:cubicBezTo>
                  <a:cubicBezTo>
                    <a:pt x="128" y="49"/>
                    <a:pt x="128" y="49"/>
                    <a:pt x="128" y="49"/>
                  </a:cubicBezTo>
                  <a:cubicBezTo>
                    <a:pt x="127" y="49"/>
                    <a:pt x="126" y="49"/>
                    <a:pt x="125" y="49"/>
                  </a:cubicBezTo>
                  <a:cubicBezTo>
                    <a:pt x="125" y="48"/>
                    <a:pt x="124" y="48"/>
                    <a:pt x="124" y="48"/>
                  </a:cubicBezTo>
                  <a:cubicBezTo>
                    <a:pt x="123" y="49"/>
                    <a:pt x="123" y="49"/>
                    <a:pt x="123" y="50"/>
                  </a:cubicBezTo>
                  <a:cubicBezTo>
                    <a:pt x="124" y="50"/>
                    <a:pt x="124" y="50"/>
                    <a:pt x="124" y="51"/>
                  </a:cubicBezTo>
                  <a:close/>
                  <a:moveTo>
                    <a:pt x="9" y="47"/>
                  </a:moveTo>
                  <a:cubicBezTo>
                    <a:pt x="9" y="47"/>
                    <a:pt x="9" y="47"/>
                    <a:pt x="10" y="47"/>
                  </a:cubicBezTo>
                  <a:cubicBezTo>
                    <a:pt x="10" y="47"/>
                    <a:pt x="10" y="47"/>
                    <a:pt x="10" y="46"/>
                  </a:cubicBezTo>
                  <a:lnTo>
                    <a:pt x="8" y="46"/>
                  </a:lnTo>
                  <a:lnTo>
                    <a:pt x="9" y="47"/>
                  </a:lnTo>
                  <a:close/>
                  <a:moveTo>
                    <a:pt x="158" y="47"/>
                  </a:moveTo>
                  <a:cubicBezTo>
                    <a:pt x="159" y="47"/>
                    <a:pt x="159" y="47"/>
                    <a:pt x="160" y="47"/>
                  </a:cubicBezTo>
                  <a:cubicBezTo>
                    <a:pt x="160" y="47"/>
                    <a:pt x="161" y="46"/>
                    <a:pt x="160" y="46"/>
                  </a:cubicBezTo>
                  <a:lnTo>
                    <a:pt x="159" y="46"/>
                  </a:lnTo>
                  <a:cubicBezTo>
                    <a:pt x="159" y="46"/>
                    <a:pt x="159" y="46"/>
                    <a:pt x="159" y="46"/>
                  </a:cubicBezTo>
                  <a:cubicBezTo>
                    <a:pt x="159" y="46"/>
                    <a:pt x="159" y="47"/>
                    <a:pt x="158" y="47"/>
                  </a:cubicBezTo>
                  <a:close/>
                  <a:moveTo>
                    <a:pt x="155" y="46"/>
                  </a:moveTo>
                  <a:cubicBezTo>
                    <a:pt x="155" y="46"/>
                    <a:pt x="156" y="46"/>
                    <a:pt x="156" y="46"/>
                  </a:cubicBezTo>
                  <a:cubicBezTo>
                    <a:pt x="156" y="46"/>
                    <a:pt x="156" y="46"/>
                    <a:pt x="157" y="46"/>
                  </a:cubicBezTo>
                  <a:lnTo>
                    <a:pt x="157" y="45"/>
                  </a:lnTo>
                  <a:cubicBezTo>
                    <a:pt x="156" y="45"/>
                    <a:pt x="155" y="45"/>
                    <a:pt x="155" y="46"/>
                  </a:cubicBezTo>
                  <a:close/>
                  <a:moveTo>
                    <a:pt x="66" y="45"/>
                  </a:moveTo>
                  <a:cubicBezTo>
                    <a:pt x="66" y="45"/>
                    <a:pt x="66" y="45"/>
                    <a:pt x="65" y="45"/>
                  </a:cubicBezTo>
                  <a:cubicBezTo>
                    <a:pt x="65" y="45"/>
                    <a:pt x="64" y="45"/>
                    <a:pt x="64" y="45"/>
                  </a:cubicBezTo>
                  <a:cubicBezTo>
                    <a:pt x="64" y="45"/>
                    <a:pt x="64" y="46"/>
                    <a:pt x="64" y="46"/>
                  </a:cubicBezTo>
                  <a:cubicBezTo>
                    <a:pt x="64" y="46"/>
                    <a:pt x="64" y="46"/>
                    <a:pt x="65" y="46"/>
                  </a:cubicBezTo>
                  <a:cubicBezTo>
                    <a:pt x="65" y="46"/>
                    <a:pt x="65" y="46"/>
                    <a:pt x="66" y="46"/>
                  </a:cubicBezTo>
                  <a:cubicBezTo>
                    <a:pt x="66" y="46"/>
                    <a:pt x="66" y="46"/>
                    <a:pt x="66" y="45"/>
                  </a:cubicBezTo>
                  <a:close/>
                  <a:moveTo>
                    <a:pt x="99" y="44"/>
                  </a:moveTo>
                  <a:cubicBezTo>
                    <a:pt x="99" y="45"/>
                    <a:pt x="98" y="46"/>
                    <a:pt x="98" y="46"/>
                  </a:cubicBezTo>
                  <a:cubicBezTo>
                    <a:pt x="98" y="46"/>
                    <a:pt x="97" y="47"/>
                    <a:pt x="97" y="47"/>
                  </a:cubicBezTo>
                  <a:cubicBezTo>
                    <a:pt x="98" y="47"/>
                    <a:pt x="99" y="47"/>
                    <a:pt x="99" y="47"/>
                  </a:cubicBezTo>
                  <a:cubicBezTo>
                    <a:pt x="100" y="46"/>
                    <a:pt x="100" y="46"/>
                    <a:pt x="101" y="46"/>
                  </a:cubicBezTo>
                  <a:cubicBezTo>
                    <a:pt x="101" y="46"/>
                    <a:pt x="102" y="46"/>
                    <a:pt x="102" y="47"/>
                  </a:cubicBezTo>
                  <a:cubicBezTo>
                    <a:pt x="103" y="48"/>
                    <a:pt x="104" y="48"/>
                    <a:pt x="105" y="48"/>
                  </a:cubicBezTo>
                  <a:cubicBezTo>
                    <a:pt x="105" y="47"/>
                    <a:pt x="105" y="47"/>
                    <a:pt x="104" y="47"/>
                  </a:cubicBezTo>
                  <a:cubicBezTo>
                    <a:pt x="104" y="47"/>
                    <a:pt x="104" y="46"/>
                    <a:pt x="104" y="46"/>
                  </a:cubicBezTo>
                  <a:cubicBezTo>
                    <a:pt x="104" y="46"/>
                    <a:pt x="103" y="46"/>
                    <a:pt x="103" y="45"/>
                  </a:cubicBezTo>
                  <a:cubicBezTo>
                    <a:pt x="103" y="45"/>
                    <a:pt x="103" y="45"/>
                    <a:pt x="103" y="44"/>
                  </a:cubicBezTo>
                  <a:cubicBezTo>
                    <a:pt x="102" y="45"/>
                    <a:pt x="101" y="45"/>
                    <a:pt x="101" y="45"/>
                  </a:cubicBezTo>
                  <a:cubicBezTo>
                    <a:pt x="100" y="45"/>
                    <a:pt x="100" y="45"/>
                    <a:pt x="99" y="44"/>
                  </a:cubicBezTo>
                  <a:close/>
                  <a:moveTo>
                    <a:pt x="48" y="44"/>
                  </a:moveTo>
                  <a:lnTo>
                    <a:pt x="47" y="44"/>
                  </a:lnTo>
                  <a:cubicBezTo>
                    <a:pt x="47" y="45"/>
                    <a:pt x="47" y="46"/>
                    <a:pt x="48" y="46"/>
                  </a:cubicBezTo>
                  <a:lnTo>
                    <a:pt x="48" y="44"/>
                  </a:lnTo>
                  <a:close/>
                  <a:moveTo>
                    <a:pt x="130" y="45"/>
                  </a:moveTo>
                  <a:cubicBezTo>
                    <a:pt x="130" y="46"/>
                    <a:pt x="131" y="46"/>
                    <a:pt x="131" y="46"/>
                  </a:cubicBezTo>
                  <a:cubicBezTo>
                    <a:pt x="132" y="46"/>
                    <a:pt x="132" y="47"/>
                    <a:pt x="133" y="47"/>
                  </a:cubicBezTo>
                  <a:cubicBezTo>
                    <a:pt x="133" y="47"/>
                    <a:pt x="134" y="47"/>
                    <a:pt x="135" y="47"/>
                  </a:cubicBezTo>
                  <a:cubicBezTo>
                    <a:pt x="135" y="47"/>
                    <a:pt x="136" y="48"/>
                    <a:pt x="136" y="48"/>
                  </a:cubicBezTo>
                  <a:cubicBezTo>
                    <a:pt x="135" y="48"/>
                    <a:pt x="135" y="49"/>
                    <a:pt x="136" y="49"/>
                  </a:cubicBezTo>
                  <a:cubicBezTo>
                    <a:pt x="136" y="49"/>
                    <a:pt x="136" y="49"/>
                    <a:pt x="136" y="50"/>
                  </a:cubicBezTo>
                  <a:cubicBezTo>
                    <a:pt x="136" y="49"/>
                    <a:pt x="137" y="49"/>
                    <a:pt x="137" y="49"/>
                  </a:cubicBezTo>
                  <a:cubicBezTo>
                    <a:pt x="138" y="49"/>
                    <a:pt x="139" y="49"/>
                    <a:pt x="139" y="49"/>
                  </a:cubicBezTo>
                  <a:cubicBezTo>
                    <a:pt x="139" y="49"/>
                    <a:pt x="139" y="48"/>
                    <a:pt x="139" y="48"/>
                  </a:cubicBezTo>
                  <a:cubicBezTo>
                    <a:pt x="139" y="47"/>
                    <a:pt x="140" y="47"/>
                    <a:pt x="140" y="47"/>
                  </a:cubicBezTo>
                  <a:cubicBezTo>
                    <a:pt x="140" y="47"/>
                    <a:pt x="140" y="47"/>
                    <a:pt x="140" y="46"/>
                  </a:cubicBezTo>
                  <a:cubicBezTo>
                    <a:pt x="140" y="46"/>
                    <a:pt x="140" y="46"/>
                    <a:pt x="139" y="46"/>
                  </a:cubicBezTo>
                  <a:cubicBezTo>
                    <a:pt x="139" y="46"/>
                    <a:pt x="139" y="46"/>
                    <a:pt x="139" y="46"/>
                  </a:cubicBezTo>
                  <a:cubicBezTo>
                    <a:pt x="139" y="46"/>
                    <a:pt x="138" y="45"/>
                    <a:pt x="139" y="45"/>
                  </a:cubicBezTo>
                  <a:cubicBezTo>
                    <a:pt x="139" y="45"/>
                    <a:pt x="140" y="45"/>
                    <a:pt x="140" y="44"/>
                  </a:cubicBezTo>
                  <a:cubicBezTo>
                    <a:pt x="138" y="44"/>
                    <a:pt x="136" y="44"/>
                    <a:pt x="135" y="44"/>
                  </a:cubicBezTo>
                  <a:cubicBezTo>
                    <a:pt x="134" y="45"/>
                    <a:pt x="132" y="45"/>
                    <a:pt x="130" y="45"/>
                  </a:cubicBezTo>
                  <a:close/>
                  <a:moveTo>
                    <a:pt x="95" y="45"/>
                  </a:moveTo>
                  <a:cubicBezTo>
                    <a:pt x="95" y="43"/>
                    <a:pt x="95" y="43"/>
                    <a:pt x="94" y="43"/>
                  </a:cubicBezTo>
                  <a:cubicBezTo>
                    <a:pt x="94" y="43"/>
                    <a:pt x="94" y="43"/>
                    <a:pt x="94" y="44"/>
                  </a:cubicBezTo>
                  <a:cubicBezTo>
                    <a:pt x="94" y="44"/>
                    <a:pt x="94" y="44"/>
                    <a:pt x="94" y="45"/>
                  </a:cubicBezTo>
                  <a:lnTo>
                    <a:pt x="95" y="45"/>
                  </a:lnTo>
                  <a:close/>
                  <a:moveTo>
                    <a:pt x="158" y="44"/>
                  </a:moveTo>
                  <a:cubicBezTo>
                    <a:pt x="158" y="43"/>
                    <a:pt x="158" y="43"/>
                    <a:pt x="158" y="42"/>
                  </a:cubicBezTo>
                  <a:cubicBezTo>
                    <a:pt x="158" y="42"/>
                    <a:pt x="157" y="41"/>
                    <a:pt x="156" y="41"/>
                  </a:cubicBezTo>
                  <a:cubicBezTo>
                    <a:pt x="156" y="42"/>
                    <a:pt x="156" y="43"/>
                    <a:pt x="156" y="43"/>
                  </a:cubicBezTo>
                  <a:cubicBezTo>
                    <a:pt x="156" y="44"/>
                    <a:pt x="157" y="44"/>
                    <a:pt x="158" y="44"/>
                  </a:cubicBezTo>
                  <a:close/>
                  <a:moveTo>
                    <a:pt x="129" y="43"/>
                  </a:moveTo>
                  <a:cubicBezTo>
                    <a:pt x="130" y="43"/>
                    <a:pt x="130" y="43"/>
                    <a:pt x="131" y="43"/>
                  </a:cubicBezTo>
                  <a:cubicBezTo>
                    <a:pt x="131" y="43"/>
                    <a:pt x="131" y="43"/>
                    <a:pt x="131" y="42"/>
                  </a:cubicBezTo>
                  <a:cubicBezTo>
                    <a:pt x="131" y="42"/>
                    <a:pt x="131" y="42"/>
                    <a:pt x="131" y="41"/>
                  </a:cubicBezTo>
                  <a:cubicBezTo>
                    <a:pt x="131" y="41"/>
                    <a:pt x="130" y="41"/>
                    <a:pt x="130" y="41"/>
                  </a:cubicBezTo>
                  <a:cubicBezTo>
                    <a:pt x="130" y="42"/>
                    <a:pt x="129" y="42"/>
                    <a:pt x="129" y="43"/>
                  </a:cubicBezTo>
                  <a:close/>
                  <a:moveTo>
                    <a:pt x="97" y="41"/>
                  </a:moveTo>
                  <a:cubicBezTo>
                    <a:pt x="96" y="41"/>
                    <a:pt x="96" y="41"/>
                    <a:pt x="96" y="41"/>
                  </a:cubicBezTo>
                  <a:cubicBezTo>
                    <a:pt x="96" y="41"/>
                    <a:pt x="96" y="41"/>
                    <a:pt x="96" y="41"/>
                  </a:cubicBezTo>
                  <a:cubicBezTo>
                    <a:pt x="96" y="41"/>
                    <a:pt x="96" y="41"/>
                    <a:pt x="97" y="41"/>
                  </a:cubicBezTo>
                  <a:close/>
                  <a:moveTo>
                    <a:pt x="139" y="40"/>
                  </a:moveTo>
                  <a:cubicBezTo>
                    <a:pt x="139" y="41"/>
                    <a:pt x="139" y="41"/>
                    <a:pt x="140" y="41"/>
                  </a:cubicBezTo>
                  <a:lnTo>
                    <a:pt x="140" y="39"/>
                  </a:lnTo>
                  <a:cubicBezTo>
                    <a:pt x="140" y="39"/>
                    <a:pt x="139" y="40"/>
                    <a:pt x="139" y="40"/>
                  </a:cubicBezTo>
                  <a:close/>
                  <a:moveTo>
                    <a:pt x="159" y="41"/>
                  </a:moveTo>
                  <a:cubicBezTo>
                    <a:pt x="159" y="40"/>
                    <a:pt x="159" y="40"/>
                    <a:pt x="159" y="39"/>
                  </a:cubicBezTo>
                  <a:cubicBezTo>
                    <a:pt x="158" y="38"/>
                    <a:pt x="158" y="37"/>
                    <a:pt x="157" y="37"/>
                  </a:cubicBezTo>
                  <a:cubicBezTo>
                    <a:pt x="156" y="38"/>
                    <a:pt x="156" y="39"/>
                    <a:pt x="157" y="40"/>
                  </a:cubicBezTo>
                  <a:cubicBezTo>
                    <a:pt x="157" y="41"/>
                    <a:pt x="157" y="41"/>
                    <a:pt x="158" y="41"/>
                  </a:cubicBezTo>
                  <a:lnTo>
                    <a:pt x="159" y="41"/>
                  </a:lnTo>
                  <a:close/>
                  <a:moveTo>
                    <a:pt x="155" y="37"/>
                  </a:moveTo>
                  <a:cubicBezTo>
                    <a:pt x="155" y="37"/>
                    <a:pt x="155" y="37"/>
                    <a:pt x="155" y="37"/>
                  </a:cubicBezTo>
                  <a:cubicBezTo>
                    <a:pt x="155" y="37"/>
                    <a:pt x="154" y="37"/>
                    <a:pt x="154" y="37"/>
                  </a:cubicBezTo>
                  <a:cubicBezTo>
                    <a:pt x="155" y="37"/>
                    <a:pt x="155" y="37"/>
                    <a:pt x="155" y="37"/>
                  </a:cubicBezTo>
                  <a:close/>
                  <a:moveTo>
                    <a:pt x="149" y="38"/>
                  </a:moveTo>
                  <a:cubicBezTo>
                    <a:pt x="150" y="38"/>
                    <a:pt x="150" y="38"/>
                    <a:pt x="150" y="38"/>
                  </a:cubicBezTo>
                  <a:cubicBezTo>
                    <a:pt x="151" y="38"/>
                    <a:pt x="151" y="38"/>
                    <a:pt x="152" y="38"/>
                  </a:cubicBezTo>
                  <a:cubicBezTo>
                    <a:pt x="152" y="38"/>
                    <a:pt x="153" y="39"/>
                    <a:pt x="152" y="39"/>
                  </a:cubicBezTo>
                  <a:cubicBezTo>
                    <a:pt x="152" y="40"/>
                    <a:pt x="153" y="41"/>
                    <a:pt x="153" y="41"/>
                  </a:cubicBezTo>
                  <a:cubicBezTo>
                    <a:pt x="153" y="41"/>
                    <a:pt x="153" y="41"/>
                    <a:pt x="154" y="41"/>
                  </a:cubicBezTo>
                  <a:cubicBezTo>
                    <a:pt x="154" y="41"/>
                    <a:pt x="155" y="41"/>
                    <a:pt x="155" y="41"/>
                  </a:cubicBezTo>
                  <a:cubicBezTo>
                    <a:pt x="155" y="40"/>
                    <a:pt x="155" y="39"/>
                    <a:pt x="155" y="39"/>
                  </a:cubicBezTo>
                  <a:cubicBezTo>
                    <a:pt x="155" y="39"/>
                    <a:pt x="154" y="39"/>
                    <a:pt x="154" y="38"/>
                  </a:cubicBezTo>
                  <a:cubicBezTo>
                    <a:pt x="154" y="38"/>
                    <a:pt x="153" y="38"/>
                    <a:pt x="153" y="38"/>
                  </a:cubicBezTo>
                  <a:cubicBezTo>
                    <a:pt x="153" y="37"/>
                    <a:pt x="153" y="37"/>
                    <a:pt x="153" y="36"/>
                  </a:cubicBezTo>
                  <a:cubicBezTo>
                    <a:pt x="152" y="37"/>
                    <a:pt x="152" y="37"/>
                    <a:pt x="152" y="37"/>
                  </a:cubicBezTo>
                  <a:cubicBezTo>
                    <a:pt x="151" y="37"/>
                    <a:pt x="151" y="37"/>
                    <a:pt x="151" y="37"/>
                  </a:cubicBezTo>
                  <a:cubicBezTo>
                    <a:pt x="150" y="37"/>
                    <a:pt x="150" y="37"/>
                    <a:pt x="150" y="37"/>
                  </a:cubicBezTo>
                  <a:cubicBezTo>
                    <a:pt x="149" y="37"/>
                    <a:pt x="149" y="37"/>
                    <a:pt x="149" y="38"/>
                  </a:cubicBezTo>
                  <a:close/>
                  <a:moveTo>
                    <a:pt x="160" y="41"/>
                  </a:moveTo>
                  <a:cubicBezTo>
                    <a:pt x="160" y="41"/>
                    <a:pt x="161" y="41"/>
                    <a:pt x="161" y="40"/>
                  </a:cubicBezTo>
                  <a:cubicBezTo>
                    <a:pt x="161" y="40"/>
                    <a:pt x="162" y="40"/>
                    <a:pt x="162" y="40"/>
                  </a:cubicBezTo>
                  <a:cubicBezTo>
                    <a:pt x="162" y="39"/>
                    <a:pt x="162" y="39"/>
                    <a:pt x="162" y="38"/>
                  </a:cubicBezTo>
                  <a:cubicBezTo>
                    <a:pt x="161" y="38"/>
                    <a:pt x="161" y="37"/>
                    <a:pt x="162" y="36"/>
                  </a:cubicBezTo>
                  <a:cubicBezTo>
                    <a:pt x="161" y="37"/>
                    <a:pt x="160" y="37"/>
                    <a:pt x="160" y="37"/>
                  </a:cubicBezTo>
                  <a:cubicBezTo>
                    <a:pt x="160" y="36"/>
                    <a:pt x="159" y="36"/>
                    <a:pt x="159" y="36"/>
                  </a:cubicBezTo>
                  <a:cubicBezTo>
                    <a:pt x="159" y="37"/>
                    <a:pt x="159" y="37"/>
                    <a:pt x="159" y="37"/>
                  </a:cubicBezTo>
                  <a:cubicBezTo>
                    <a:pt x="159" y="38"/>
                    <a:pt x="160" y="38"/>
                    <a:pt x="160" y="39"/>
                  </a:cubicBezTo>
                  <a:cubicBezTo>
                    <a:pt x="160" y="39"/>
                    <a:pt x="160" y="39"/>
                    <a:pt x="160" y="40"/>
                  </a:cubicBezTo>
                  <a:cubicBezTo>
                    <a:pt x="160" y="40"/>
                    <a:pt x="160" y="40"/>
                    <a:pt x="160" y="41"/>
                  </a:cubicBezTo>
                  <a:close/>
                  <a:moveTo>
                    <a:pt x="123" y="38"/>
                  </a:moveTo>
                  <a:cubicBezTo>
                    <a:pt x="123" y="39"/>
                    <a:pt x="123" y="40"/>
                    <a:pt x="124" y="41"/>
                  </a:cubicBezTo>
                  <a:cubicBezTo>
                    <a:pt x="124" y="42"/>
                    <a:pt x="123" y="42"/>
                    <a:pt x="123" y="42"/>
                  </a:cubicBezTo>
                  <a:cubicBezTo>
                    <a:pt x="122" y="42"/>
                    <a:pt x="122" y="42"/>
                    <a:pt x="122" y="43"/>
                  </a:cubicBezTo>
                  <a:cubicBezTo>
                    <a:pt x="122" y="44"/>
                    <a:pt x="122" y="44"/>
                    <a:pt x="123" y="44"/>
                  </a:cubicBezTo>
                  <a:cubicBezTo>
                    <a:pt x="123" y="44"/>
                    <a:pt x="124" y="45"/>
                    <a:pt x="124" y="45"/>
                  </a:cubicBezTo>
                  <a:cubicBezTo>
                    <a:pt x="124" y="46"/>
                    <a:pt x="124" y="46"/>
                    <a:pt x="124" y="47"/>
                  </a:cubicBezTo>
                  <a:cubicBezTo>
                    <a:pt x="125" y="47"/>
                    <a:pt x="125" y="47"/>
                    <a:pt x="125" y="48"/>
                  </a:cubicBezTo>
                  <a:cubicBezTo>
                    <a:pt x="126" y="48"/>
                    <a:pt x="127" y="48"/>
                    <a:pt x="127" y="48"/>
                  </a:cubicBezTo>
                  <a:cubicBezTo>
                    <a:pt x="127" y="48"/>
                    <a:pt x="128" y="47"/>
                    <a:pt x="128" y="47"/>
                  </a:cubicBezTo>
                  <a:cubicBezTo>
                    <a:pt x="128" y="47"/>
                    <a:pt x="128" y="46"/>
                    <a:pt x="128" y="46"/>
                  </a:cubicBezTo>
                  <a:cubicBezTo>
                    <a:pt x="128" y="46"/>
                    <a:pt x="127" y="46"/>
                    <a:pt x="127" y="46"/>
                  </a:cubicBezTo>
                  <a:cubicBezTo>
                    <a:pt x="127" y="46"/>
                    <a:pt x="126" y="45"/>
                    <a:pt x="126" y="45"/>
                  </a:cubicBezTo>
                  <a:cubicBezTo>
                    <a:pt x="126" y="45"/>
                    <a:pt x="126" y="45"/>
                    <a:pt x="126" y="44"/>
                  </a:cubicBezTo>
                  <a:cubicBezTo>
                    <a:pt x="126" y="44"/>
                    <a:pt x="126" y="44"/>
                    <a:pt x="127" y="44"/>
                  </a:cubicBezTo>
                  <a:cubicBezTo>
                    <a:pt x="127" y="44"/>
                    <a:pt x="128" y="43"/>
                    <a:pt x="128" y="43"/>
                  </a:cubicBezTo>
                  <a:cubicBezTo>
                    <a:pt x="128" y="43"/>
                    <a:pt x="128" y="42"/>
                    <a:pt x="127" y="42"/>
                  </a:cubicBezTo>
                  <a:cubicBezTo>
                    <a:pt x="127" y="42"/>
                    <a:pt x="127" y="42"/>
                    <a:pt x="126" y="41"/>
                  </a:cubicBezTo>
                  <a:cubicBezTo>
                    <a:pt x="126" y="41"/>
                    <a:pt x="126" y="41"/>
                    <a:pt x="127" y="40"/>
                  </a:cubicBezTo>
                  <a:cubicBezTo>
                    <a:pt x="127" y="40"/>
                    <a:pt x="127" y="40"/>
                    <a:pt x="126" y="40"/>
                  </a:cubicBezTo>
                  <a:cubicBezTo>
                    <a:pt x="126" y="39"/>
                    <a:pt x="126" y="39"/>
                    <a:pt x="125" y="39"/>
                  </a:cubicBezTo>
                  <a:cubicBezTo>
                    <a:pt x="125" y="39"/>
                    <a:pt x="124" y="39"/>
                    <a:pt x="125" y="38"/>
                  </a:cubicBezTo>
                  <a:cubicBezTo>
                    <a:pt x="125" y="38"/>
                    <a:pt x="126" y="38"/>
                    <a:pt x="127" y="38"/>
                  </a:cubicBezTo>
                  <a:cubicBezTo>
                    <a:pt x="127" y="38"/>
                    <a:pt x="128" y="37"/>
                    <a:pt x="127" y="36"/>
                  </a:cubicBezTo>
                  <a:cubicBezTo>
                    <a:pt x="126" y="36"/>
                    <a:pt x="126" y="36"/>
                    <a:pt x="125" y="37"/>
                  </a:cubicBezTo>
                  <a:cubicBezTo>
                    <a:pt x="124" y="37"/>
                    <a:pt x="124" y="37"/>
                    <a:pt x="123" y="38"/>
                  </a:cubicBezTo>
                  <a:close/>
                  <a:moveTo>
                    <a:pt x="121" y="36"/>
                  </a:moveTo>
                  <a:cubicBezTo>
                    <a:pt x="121" y="36"/>
                    <a:pt x="122" y="36"/>
                    <a:pt x="122" y="35"/>
                  </a:cubicBezTo>
                  <a:cubicBezTo>
                    <a:pt x="122" y="35"/>
                    <a:pt x="122" y="34"/>
                    <a:pt x="121" y="34"/>
                  </a:cubicBezTo>
                  <a:cubicBezTo>
                    <a:pt x="121" y="35"/>
                    <a:pt x="121" y="35"/>
                    <a:pt x="121" y="35"/>
                  </a:cubicBezTo>
                  <a:lnTo>
                    <a:pt x="121" y="36"/>
                  </a:lnTo>
                  <a:close/>
                  <a:moveTo>
                    <a:pt x="156" y="34"/>
                  </a:moveTo>
                  <a:cubicBezTo>
                    <a:pt x="156" y="34"/>
                    <a:pt x="156" y="34"/>
                    <a:pt x="156" y="34"/>
                  </a:cubicBezTo>
                  <a:cubicBezTo>
                    <a:pt x="156" y="34"/>
                    <a:pt x="155" y="34"/>
                    <a:pt x="156" y="34"/>
                  </a:cubicBezTo>
                  <a:cubicBezTo>
                    <a:pt x="156" y="35"/>
                    <a:pt x="156" y="35"/>
                    <a:pt x="156" y="35"/>
                  </a:cubicBezTo>
                  <a:cubicBezTo>
                    <a:pt x="156" y="35"/>
                    <a:pt x="156" y="35"/>
                    <a:pt x="156" y="34"/>
                  </a:cubicBezTo>
                  <a:close/>
                  <a:moveTo>
                    <a:pt x="151" y="36"/>
                  </a:moveTo>
                  <a:cubicBezTo>
                    <a:pt x="151" y="36"/>
                    <a:pt x="152" y="36"/>
                    <a:pt x="152" y="36"/>
                  </a:cubicBezTo>
                  <a:cubicBezTo>
                    <a:pt x="152" y="36"/>
                    <a:pt x="152" y="36"/>
                    <a:pt x="153" y="36"/>
                  </a:cubicBezTo>
                  <a:cubicBezTo>
                    <a:pt x="153" y="36"/>
                    <a:pt x="153" y="35"/>
                    <a:pt x="153" y="35"/>
                  </a:cubicBezTo>
                  <a:cubicBezTo>
                    <a:pt x="153" y="35"/>
                    <a:pt x="153" y="35"/>
                    <a:pt x="153" y="34"/>
                  </a:cubicBezTo>
                  <a:cubicBezTo>
                    <a:pt x="153" y="34"/>
                    <a:pt x="152" y="34"/>
                    <a:pt x="152" y="34"/>
                  </a:cubicBezTo>
                  <a:cubicBezTo>
                    <a:pt x="151" y="34"/>
                    <a:pt x="151" y="35"/>
                    <a:pt x="151" y="36"/>
                  </a:cubicBezTo>
                  <a:close/>
                  <a:moveTo>
                    <a:pt x="140" y="37"/>
                  </a:moveTo>
                  <a:cubicBezTo>
                    <a:pt x="140" y="37"/>
                    <a:pt x="140" y="37"/>
                    <a:pt x="140" y="37"/>
                  </a:cubicBezTo>
                  <a:cubicBezTo>
                    <a:pt x="140" y="36"/>
                    <a:pt x="140" y="36"/>
                    <a:pt x="140" y="35"/>
                  </a:cubicBezTo>
                  <a:cubicBezTo>
                    <a:pt x="140" y="35"/>
                    <a:pt x="140" y="35"/>
                    <a:pt x="140" y="34"/>
                  </a:cubicBezTo>
                  <a:cubicBezTo>
                    <a:pt x="140" y="34"/>
                    <a:pt x="140" y="34"/>
                    <a:pt x="139" y="34"/>
                  </a:cubicBezTo>
                  <a:cubicBezTo>
                    <a:pt x="139" y="34"/>
                    <a:pt x="139" y="35"/>
                    <a:pt x="139" y="36"/>
                  </a:cubicBezTo>
                  <a:cubicBezTo>
                    <a:pt x="138" y="37"/>
                    <a:pt x="139" y="37"/>
                    <a:pt x="140" y="37"/>
                  </a:cubicBezTo>
                  <a:close/>
                  <a:moveTo>
                    <a:pt x="161" y="34"/>
                  </a:moveTo>
                  <a:cubicBezTo>
                    <a:pt x="161" y="34"/>
                    <a:pt x="161" y="34"/>
                    <a:pt x="162" y="34"/>
                  </a:cubicBezTo>
                  <a:cubicBezTo>
                    <a:pt x="162" y="34"/>
                    <a:pt x="162" y="34"/>
                    <a:pt x="162" y="33"/>
                  </a:cubicBezTo>
                  <a:cubicBezTo>
                    <a:pt x="162" y="33"/>
                    <a:pt x="162" y="33"/>
                    <a:pt x="162" y="33"/>
                  </a:cubicBezTo>
                  <a:cubicBezTo>
                    <a:pt x="161" y="33"/>
                    <a:pt x="161" y="33"/>
                    <a:pt x="161" y="33"/>
                  </a:cubicBezTo>
                  <a:lnTo>
                    <a:pt x="161" y="34"/>
                  </a:lnTo>
                  <a:close/>
                  <a:moveTo>
                    <a:pt x="150" y="35"/>
                  </a:moveTo>
                  <a:cubicBezTo>
                    <a:pt x="151" y="34"/>
                    <a:pt x="151" y="34"/>
                    <a:pt x="151" y="33"/>
                  </a:cubicBezTo>
                  <a:cubicBezTo>
                    <a:pt x="149" y="33"/>
                    <a:pt x="148" y="33"/>
                    <a:pt x="149" y="35"/>
                  </a:cubicBezTo>
                  <a:lnTo>
                    <a:pt x="150" y="35"/>
                  </a:lnTo>
                  <a:close/>
                  <a:moveTo>
                    <a:pt x="58" y="33"/>
                  </a:moveTo>
                  <a:cubicBezTo>
                    <a:pt x="57" y="34"/>
                    <a:pt x="56" y="34"/>
                    <a:pt x="55" y="35"/>
                  </a:cubicBezTo>
                  <a:cubicBezTo>
                    <a:pt x="55" y="35"/>
                    <a:pt x="54" y="36"/>
                    <a:pt x="55" y="38"/>
                  </a:cubicBezTo>
                  <a:cubicBezTo>
                    <a:pt x="55" y="38"/>
                    <a:pt x="56" y="38"/>
                    <a:pt x="56" y="38"/>
                  </a:cubicBezTo>
                  <a:cubicBezTo>
                    <a:pt x="57" y="37"/>
                    <a:pt x="57" y="37"/>
                    <a:pt x="57" y="36"/>
                  </a:cubicBezTo>
                  <a:cubicBezTo>
                    <a:pt x="58" y="36"/>
                    <a:pt x="58" y="36"/>
                    <a:pt x="58" y="35"/>
                  </a:cubicBezTo>
                  <a:cubicBezTo>
                    <a:pt x="59" y="35"/>
                    <a:pt x="59" y="35"/>
                    <a:pt x="60" y="34"/>
                  </a:cubicBezTo>
                  <a:cubicBezTo>
                    <a:pt x="60" y="35"/>
                    <a:pt x="61" y="35"/>
                    <a:pt x="62" y="35"/>
                  </a:cubicBezTo>
                  <a:cubicBezTo>
                    <a:pt x="63" y="35"/>
                    <a:pt x="64" y="35"/>
                    <a:pt x="64" y="35"/>
                  </a:cubicBezTo>
                  <a:cubicBezTo>
                    <a:pt x="64" y="34"/>
                    <a:pt x="64" y="34"/>
                    <a:pt x="63" y="33"/>
                  </a:cubicBezTo>
                  <a:cubicBezTo>
                    <a:pt x="63" y="33"/>
                    <a:pt x="62" y="33"/>
                    <a:pt x="61" y="33"/>
                  </a:cubicBezTo>
                  <a:cubicBezTo>
                    <a:pt x="61" y="33"/>
                    <a:pt x="60" y="33"/>
                    <a:pt x="59" y="33"/>
                  </a:cubicBezTo>
                  <a:cubicBezTo>
                    <a:pt x="58" y="34"/>
                    <a:pt x="58" y="33"/>
                    <a:pt x="58" y="33"/>
                  </a:cubicBezTo>
                  <a:close/>
                  <a:moveTo>
                    <a:pt x="54" y="34"/>
                  </a:moveTo>
                  <a:cubicBezTo>
                    <a:pt x="54" y="34"/>
                    <a:pt x="54" y="34"/>
                    <a:pt x="54" y="34"/>
                  </a:cubicBezTo>
                  <a:cubicBezTo>
                    <a:pt x="55" y="34"/>
                    <a:pt x="55" y="33"/>
                    <a:pt x="54" y="33"/>
                  </a:cubicBezTo>
                  <a:lnTo>
                    <a:pt x="53" y="33"/>
                  </a:lnTo>
                  <a:cubicBezTo>
                    <a:pt x="53" y="33"/>
                    <a:pt x="53" y="34"/>
                    <a:pt x="53" y="34"/>
                  </a:cubicBezTo>
                  <a:cubicBezTo>
                    <a:pt x="53" y="34"/>
                    <a:pt x="53" y="34"/>
                    <a:pt x="54" y="34"/>
                  </a:cubicBezTo>
                  <a:close/>
                  <a:moveTo>
                    <a:pt x="22" y="34"/>
                  </a:moveTo>
                  <a:cubicBezTo>
                    <a:pt x="23" y="34"/>
                    <a:pt x="23" y="34"/>
                    <a:pt x="23" y="33"/>
                  </a:cubicBezTo>
                  <a:cubicBezTo>
                    <a:pt x="23" y="33"/>
                    <a:pt x="23" y="33"/>
                    <a:pt x="22" y="33"/>
                  </a:cubicBezTo>
                  <a:cubicBezTo>
                    <a:pt x="22" y="33"/>
                    <a:pt x="22" y="33"/>
                    <a:pt x="22" y="34"/>
                  </a:cubicBezTo>
                  <a:close/>
                  <a:moveTo>
                    <a:pt x="155" y="32"/>
                  </a:moveTo>
                  <a:lnTo>
                    <a:pt x="155" y="32"/>
                  </a:lnTo>
                  <a:lnTo>
                    <a:pt x="154" y="32"/>
                  </a:lnTo>
                  <a:lnTo>
                    <a:pt x="155" y="32"/>
                  </a:lnTo>
                  <a:close/>
                  <a:moveTo>
                    <a:pt x="121" y="34"/>
                  </a:moveTo>
                  <a:cubicBezTo>
                    <a:pt x="122" y="34"/>
                    <a:pt x="122" y="34"/>
                    <a:pt x="122" y="34"/>
                  </a:cubicBezTo>
                  <a:cubicBezTo>
                    <a:pt x="123" y="34"/>
                    <a:pt x="123" y="35"/>
                    <a:pt x="124" y="34"/>
                  </a:cubicBezTo>
                  <a:cubicBezTo>
                    <a:pt x="124" y="34"/>
                    <a:pt x="124" y="33"/>
                    <a:pt x="124" y="33"/>
                  </a:cubicBezTo>
                  <a:cubicBezTo>
                    <a:pt x="124" y="33"/>
                    <a:pt x="124" y="32"/>
                    <a:pt x="124" y="32"/>
                  </a:cubicBezTo>
                  <a:cubicBezTo>
                    <a:pt x="124" y="31"/>
                    <a:pt x="123" y="31"/>
                    <a:pt x="122" y="32"/>
                  </a:cubicBezTo>
                  <a:cubicBezTo>
                    <a:pt x="122" y="32"/>
                    <a:pt x="121" y="33"/>
                    <a:pt x="121" y="34"/>
                  </a:cubicBezTo>
                  <a:close/>
                  <a:moveTo>
                    <a:pt x="55" y="32"/>
                  </a:moveTo>
                  <a:cubicBezTo>
                    <a:pt x="55" y="32"/>
                    <a:pt x="55" y="32"/>
                    <a:pt x="55" y="32"/>
                  </a:cubicBezTo>
                  <a:cubicBezTo>
                    <a:pt x="56" y="32"/>
                    <a:pt x="56" y="32"/>
                    <a:pt x="57" y="32"/>
                  </a:cubicBezTo>
                  <a:lnTo>
                    <a:pt x="56" y="31"/>
                  </a:lnTo>
                  <a:cubicBezTo>
                    <a:pt x="56" y="31"/>
                    <a:pt x="55" y="31"/>
                    <a:pt x="55" y="32"/>
                  </a:cubicBezTo>
                  <a:close/>
                  <a:moveTo>
                    <a:pt x="12" y="33"/>
                  </a:moveTo>
                  <a:cubicBezTo>
                    <a:pt x="12" y="34"/>
                    <a:pt x="13" y="34"/>
                    <a:pt x="14" y="33"/>
                  </a:cubicBezTo>
                  <a:cubicBezTo>
                    <a:pt x="15" y="33"/>
                    <a:pt x="15" y="32"/>
                    <a:pt x="15" y="31"/>
                  </a:cubicBezTo>
                  <a:cubicBezTo>
                    <a:pt x="14" y="31"/>
                    <a:pt x="13" y="31"/>
                    <a:pt x="12" y="31"/>
                  </a:cubicBezTo>
                  <a:cubicBezTo>
                    <a:pt x="12" y="32"/>
                    <a:pt x="11" y="32"/>
                    <a:pt x="12" y="33"/>
                  </a:cubicBezTo>
                  <a:close/>
                  <a:moveTo>
                    <a:pt x="44" y="32"/>
                  </a:moveTo>
                  <a:cubicBezTo>
                    <a:pt x="44" y="32"/>
                    <a:pt x="44" y="32"/>
                    <a:pt x="45" y="32"/>
                  </a:cubicBezTo>
                  <a:cubicBezTo>
                    <a:pt x="46" y="32"/>
                    <a:pt x="46" y="32"/>
                    <a:pt x="46" y="31"/>
                  </a:cubicBezTo>
                  <a:cubicBezTo>
                    <a:pt x="44" y="31"/>
                    <a:pt x="44" y="31"/>
                    <a:pt x="44" y="32"/>
                  </a:cubicBezTo>
                  <a:close/>
                  <a:moveTo>
                    <a:pt x="25" y="31"/>
                  </a:moveTo>
                  <a:lnTo>
                    <a:pt x="24" y="31"/>
                  </a:lnTo>
                  <a:cubicBezTo>
                    <a:pt x="24" y="31"/>
                    <a:pt x="24" y="31"/>
                    <a:pt x="24" y="31"/>
                  </a:cubicBezTo>
                  <a:lnTo>
                    <a:pt x="24" y="31"/>
                  </a:lnTo>
                  <a:cubicBezTo>
                    <a:pt x="25" y="31"/>
                    <a:pt x="25" y="31"/>
                    <a:pt x="25" y="31"/>
                  </a:cubicBezTo>
                  <a:close/>
                  <a:moveTo>
                    <a:pt x="4" y="31"/>
                  </a:moveTo>
                  <a:lnTo>
                    <a:pt x="5" y="31"/>
                  </a:lnTo>
                  <a:lnTo>
                    <a:pt x="5" y="31"/>
                  </a:lnTo>
                  <a:lnTo>
                    <a:pt x="4" y="31"/>
                  </a:lnTo>
                  <a:close/>
                  <a:moveTo>
                    <a:pt x="121" y="30"/>
                  </a:moveTo>
                  <a:cubicBezTo>
                    <a:pt x="120" y="30"/>
                    <a:pt x="120" y="31"/>
                    <a:pt x="119" y="30"/>
                  </a:cubicBezTo>
                  <a:cubicBezTo>
                    <a:pt x="118" y="30"/>
                    <a:pt x="118" y="30"/>
                    <a:pt x="117" y="30"/>
                  </a:cubicBezTo>
                  <a:cubicBezTo>
                    <a:pt x="118" y="31"/>
                    <a:pt x="118" y="31"/>
                    <a:pt x="119" y="31"/>
                  </a:cubicBezTo>
                  <a:cubicBezTo>
                    <a:pt x="119" y="32"/>
                    <a:pt x="120" y="32"/>
                    <a:pt x="121" y="32"/>
                  </a:cubicBezTo>
                  <a:lnTo>
                    <a:pt x="121" y="30"/>
                  </a:lnTo>
                  <a:close/>
                  <a:moveTo>
                    <a:pt x="9" y="31"/>
                  </a:moveTo>
                  <a:cubicBezTo>
                    <a:pt x="9" y="30"/>
                    <a:pt x="9" y="29"/>
                    <a:pt x="9" y="29"/>
                  </a:cubicBezTo>
                  <a:cubicBezTo>
                    <a:pt x="9" y="29"/>
                    <a:pt x="8" y="29"/>
                    <a:pt x="8" y="29"/>
                  </a:cubicBezTo>
                  <a:cubicBezTo>
                    <a:pt x="7" y="30"/>
                    <a:pt x="8" y="31"/>
                    <a:pt x="9" y="31"/>
                  </a:cubicBezTo>
                  <a:close/>
                  <a:moveTo>
                    <a:pt x="123" y="30"/>
                  </a:moveTo>
                  <a:lnTo>
                    <a:pt x="124" y="30"/>
                  </a:lnTo>
                  <a:cubicBezTo>
                    <a:pt x="124" y="30"/>
                    <a:pt x="124" y="29"/>
                    <a:pt x="124" y="29"/>
                  </a:cubicBezTo>
                  <a:cubicBezTo>
                    <a:pt x="124" y="29"/>
                    <a:pt x="124" y="29"/>
                    <a:pt x="124" y="29"/>
                  </a:cubicBezTo>
                  <a:cubicBezTo>
                    <a:pt x="124" y="29"/>
                    <a:pt x="124" y="29"/>
                    <a:pt x="123" y="29"/>
                  </a:cubicBezTo>
                  <a:cubicBezTo>
                    <a:pt x="123" y="29"/>
                    <a:pt x="123" y="29"/>
                    <a:pt x="123" y="29"/>
                  </a:cubicBezTo>
                  <a:lnTo>
                    <a:pt x="123" y="30"/>
                  </a:lnTo>
                  <a:close/>
                  <a:moveTo>
                    <a:pt x="157" y="30"/>
                  </a:moveTo>
                  <a:cubicBezTo>
                    <a:pt x="158" y="30"/>
                    <a:pt x="158" y="30"/>
                    <a:pt x="158" y="30"/>
                  </a:cubicBezTo>
                  <a:cubicBezTo>
                    <a:pt x="158" y="31"/>
                    <a:pt x="158" y="31"/>
                    <a:pt x="158" y="31"/>
                  </a:cubicBezTo>
                  <a:cubicBezTo>
                    <a:pt x="159" y="31"/>
                    <a:pt x="159" y="32"/>
                    <a:pt x="159" y="32"/>
                  </a:cubicBezTo>
                  <a:cubicBezTo>
                    <a:pt x="159" y="32"/>
                    <a:pt x="159" y="32"/>
                    <a:pt x="160" y="32"/>
                  </a:cubicBezTo>
                  <a:cubicBezTo>
                    <a:pt x="160" y="31"/>
                    <a:pt x="160" y="31"/>
                    <a:pt x="159" y="30"/>
                  </a:cubicBezTo>
                  <a:cubicBezTo>
                    <a:pt x="159" y="30"/>
                    <a:pt x="159" y="29"/>
                    <a:pt x="159" y="28"/>
                  </a:cubicBezTo>
                  <a:lnTo>
                    <a:pt x="157" y="28"/>
                  </a:lnTo>
                  <a:lnTo>
                    <a:pt x="157" y="30"/>
                  </a:lnTo>
                  <a:close/>
                  <a:moveTo>
                    <a:pt x="31" y="29"/>
                  </a:moveTo>
                  <a:cubicBezTo>
                    <a:pt x="32" y="29"/>
                    <a:pt x="32" y="29"/>
                    <a:pt x="32" y="29"/>
                  </a:cubicBezTo>
                  <a:cubicBezTo>
                    <a:pt x="33" y="29"/>
                    <a:pt x="33" y="29"/>
                    <a:pt x="33" y="28"/>
                  </a:cubicBezTo>
                  <a:lnTo>
                    <a:pt x="32" y="28"/>
                  </a:lnTo>
                  <a:cubicBezTo>
                    <a:pt x="32" y="28"/>
                    <a:pt x="32" y="28"/>
                    <a:pt x="32" y="29"/>
                  </a:cubicBezTo>
                  <a:cubicBezTo>
                    <a:pt x="31" y="29"/>
                    <a:pt x="31" y="29"/>
                    <a:pt x="31" y="29"/>
                  </a:cubicBezTo>
                  <a:close/>
                  <a:moveTo>
                    <a:pt x="154" y="28"/>
                  </a:moveTo>
                  <a:lnTo>
                    <a:pt x="155" y="29"/>
                  </a:lnTo>
                  <a:lnTo>
                    <a:pt x="155" y="28"/>
                  </a:lnTo>
                  <a:lnTo>
                    <a:pt x="154" y="28"/>
                  </a:lnTo>
                  <a:close/>
                  <a:moveTo>
                    <a:pt x="152" y="28"/>
                  </a:moveTo>
                  <a:cubicBezTo>
                    <a:pt x="152" y="27"/>
                    <a:pt x="152" y="27"/>
                    <a:pt x="152" y="27"/>
                  </a:cubicBezTo>
                  <a:cubicBezTo>
                    <a:pt x="151" y="27"/>
                    <a:pt x="151" y="26"/>
                    <a:pt x="150" y="26"/>
                  </a:cubicBezTo>
                  <a:cubicBezTo>
                    <a:pt x="150" y="27"/>
                    <a:pt x="150" y="28"/>
                    <a:pt x="151" y="28"/>
                  </a:cubicBezTo>
                  <a:cubicBezTo>
                    <a:pt x="151" y="28"/>
                    <a:pt x="152" y="28"/>
                    <a:pt x="152" y="28"/>
                  </a:cubicBezTo>
                  <a:close/>
                  <a:moveTo>
                    <a:pt x="144" y="27"/>
                  </a:moveTo>
                  <a:lnTo>
                    <a:pt x="143" y="27"/>
                  </a:lnTo>
                  <a:lnTo>
                    <a:pt x="143" y="27"/>
                  </a:lnTo>
                  <a:lnTo>
                    <a:pt x="144" y="27"/>
                  </a:lnTo>
                  <a:close/>
                  <a:moveTo>
                    <a:pt x="11" y="29"/>
                  </a:moveTo>
                  <a:cubicBezTo>
                    <a:pt x="12" y="29"/>
                    <a:pt x="13" y="28"/>
                    <a:pt x="13" y="26"/>
                  </a:cubicBezTo>
                  <a:cubicBezTo>
                    <a:pt x="12" y="26"/>
                    <a:pt x="12" y="26"/>
                    <a:pt x="12" y="26"/>
                  </a:cubicBezTo>
                  <a:cubicBezTo>
                    <a:pt x="11" y="26"/>
                    <a:pt x="11" y="26"/>
                    <a:pt x="11" y="27"/>
                  </a:cubicBezTo>
                  <a:cubicBezTo>
                    <a:pt x="11" y="28"/>
                    <a:pt x="11" y="28"/>
                    <a:pt x="11" y="29"/>
                  </a:cubicBezTo>
                  <a:close/>
                  <a:moveTo>
                    <a:pt x="153" y="26"/>
                  </a:moveTo>
                  <a:cubicBezTo>
                    <a:pt x="153" y="26"/>
                    <a:pt x="153" y="26"/>
                    <a:pt x="153" y="26"/>
                  </a:cubicBezTo>
                  <a:cubicBezTo>
                    <a:pt x="153" y="26"/>
                    <a:pt x="153" y="25"/>
                    <a:pt x="153" y="25"/>
                  </a:cubicBezTo>
                  <a:cubicBezTo>
                    <a:pt x="153" y="25"/>
                    <a:pt x="152" y="25"/>
                    <a:pt x="152" y="25"/>
                  </a:cubicBezTo>
                  <a:cubicBezTo>
                    <a:pt x="152" y="26"/>
                    <a:pt x="152" y="26"/>
                    <a:pt x="152" y="26"/>
                  </a:cubicBezTo>
                  <a:cubicBezTo>
                    <a:pt x="152" y="26"/>
                    <a:pt x="152" y="26"/>
                    <a:pt x="152" y="26"/>
                  </a:cubicBezTo>
                  <a:lnTo>
                    <a:pt x="153" y="26"/>
                  </a:lnTo>
                  <a:close/>
                  <a:moveTo>
                    <a:pt x="124" y="26"/>
                  </a:moveTo>
                  <a:cubicBezTo>
                    <a:pt x="124" y="26"/>
                    <a:pt x="124" y="25"/>
                    <a:pt x="123" y="25"/>
                  </a:cubicBezTo>
                  <a:cubicBezTo>
                    <a:pt x="123" y="25"/>
                    <a:pt x="123" y="26"/>
                    <a:pt x="123" y="26"/>
                  </a:cubicBezTo>
                  <a:cubicBezTo>
                    <a:pt x="123" y="26"/>
                    <a:pt x="123" y="26"/>
                    <a:pt x="124" y="26"/>
                  </a:cubicBezTo>
                  <a:close/>
                  <a:moveTo>
                    <a:pt x="110" y="29"/>
                  </a:moveTo>
                  <a:cubicBezTo>
                    <a:pt x="111" y="28"/>
                    <a:pt x="111" y="27"/>
                    <a:pt x="111" y="26"/>
                  </a:cubicBezTo>
                  <a:cubicBezTo>
                    <a:pt x="110" y="26"/>
                    <a:pt x="110" y="25"/>
                    <a:pt x="109" y="25"/>
                  </a:cubicBezTo>
                  <a:cubicBezTo>
                    <a:pt x="109" y="26"/>
                    <a:pt x="109" y="27"/>
                    <a:pt x="109" y="28"/>
                  </a:cubicBezTo>
                  <a:cubicBezTo>
                    <a:pt x="109" y="28"/>
                    <a:pt x="110" y="28"/>
                    <a:pt x="110" y="29"/>
                  </a:cubicBezTo>
                  <a:close/>
                  <a:moveTo>
                    <a:pt x="40" y="26"/>
                  </a:moveTo>
                  <a:lnTo>
                    <a:pt x="41" y="26"/>
                  </a:lnTo>
                  <a:cubicBezTo>
                    <a:pt x="41" y="26"/>
                    <a:pt x="41" y="25"/>
                    <a:pt x="40" y="25"/>
                  </a:cubicBezTo>
                  <a:lnTo>
                    <a:pt x="40" y="26"/>
                  </a:lnTo>
                  <a:close/>
                  <a:moveTo>
                    <a:pt x="16" y="28"/>
                  </a:moveTo>
                  <a:cubicBezTo>
                    <a:pt x="17" y="28"/>
                    <a:pt x="17" y="27"/>
                    <a:pt x="17" y="27"/>
                  </a:cubicBezTo>
                  <a:cubicBezTo>
                    <a:pt x="18" y="27"/>
                    <a:pt x="18" y="26"/>
                    <a:pt x="18" y="25"/>
                  </a:cubicBezTo>
                  <a:cubicBezTo>
                    <a:pt x="17" y="25"/>
                    <a:pt x="17" y="25"/>
                    <a:pt x="16" y="25"/>
                  </a:cubicBezTo>
                  <a:cubicBezTo>
                    <a:pt x="16" y="26"/>
                    <a:pt x="16" y="26"/>
                    <a:pt x="15" y="26"/>
                  </a:cubicBezTo>
                  <a:cubicBezTo>
                    <a:pt x="15" y="27"/>
                    <a:pt x="15" y="27"/>
                    <a:pt x="15" y="27"/>
                  </a:cubicBezTo>
                  <a:cubicBezTo>
                    <a:pt x="15" y="28"/>
                    <a:pt x="16" y="28"/>
                    <a:pt x="17" y="28"/>
                  </a:cubicBezTo>
                  <a:lnTo>
                    <a:pt x="16" y="28"/>
                  </a:lnTo>
                  <a:close/>
                  <a:moveTo>
                    <a:pt x="115" y="26"/>
                  </a:moveTo>
                  <a:cubicBezTo>
                    <a:pt x="115" y="27"/>
                    <a:pt x="116" y="27"/>
                    <a:pt x="117" y="27"/>
                  </a:cubicBezTo>
                  <a:cubicBezTo>
                    <a:pt x="117" y="26"/>
                    <a:pt x="118" y="26"/>
                    <a:pt x="118" y="25"/>
                  </a:cubicBezTo>
                  <a:lnTo>
                    <a:pt x="116" y="25"/>
                  </a:lnTo>
                  <a:cubicBezTo>
                    <a:pt x="115" y="25"/>
                    <a:pt x="114" y="25"/>
                    <a:pt x="115" y="26"/>
                  </a:cubicBezTo>
                  <a:close/>
                  <a:moveTo>
                    <a:pt x="4" y="25"/>
                  </a:moveTo>
                  <a:lnTo>
                    <a:pt x="2" y="25"/>
                  </a:lnTo>
                  <a:cubicBezTo>
                    <a:pt x="2" y="26"/>
                    <a:pt x="3" y="26"/>
                    <a:pt x="4" y="26"/>
                  </a:cubicBezTo>
                  <a:lnTo>
                    <a:pt x="4" y="25"/>
                  </a:lnTo>
                  <a:close/>
                  <a:moveTo>
                    <a:pt x="21" y="25"/>
                  </a:moveTo>
                  <a:cubicBezTo>
                    <a:pt x="22" y="26"/>
                    <a:pt x="22" y="26"/>
                    <a:pt x="22" y="27"/>
                  </a:cubicBezTo>
                  <a:cubicBezTo>
                    <a:pt x="22" y="27"/>
                    <a:pt x="23" y="27"/>
                    <a:pt x="23" y="27"/>
                  </a:cubicBezTo>
                  <a:cubicBezTo>
                    <a:pt x="24" y="26"/>
                    <a:pt x="24" y="26"/>
                    <a:pt x="23" y="25"/>
                  </a:cubicBezTo>
                  <a:cubicBezTo>
                    <a:pt x="22" y="24"/>
                    <a:pt x="20" y="24"/>
                    <a:pt x="19" y="24"/>
                  </a:cubicBezTo>
                  <a:cubicBezTo>
                    <a:pt x="19" y="25"/>
                    <a:pt x="19" y="26"/>
                    <a:pt x="20" y="26"/>
                  </a:cubicBezTo>
                  <a:cubicBezTo>
                    <a:pt x="20" y="26"/>
                    <a:pt x="21" y="26"/>
                    <a:pt x="21" y="25"/>
                  </a:cubicBezTo>
                  <a:close/>
                  <a:moveTo>
                    <a:pt x="16" y="24"/>
                  </a:moveTo>
                  <a:cubicBezTo>
                    <a:pt x="16" y="24"/>
                    <a:pt x="16" y="24"/>
                    <a:pt x="16" y="24"/>
                  </a:cubicBezTo>
                  <a:cubicBezTo>
                    <a:pt x="15" y="24"/>
                    <a:pt x="15" y="24"/>
                    <a:pt x="15" y="24"/>
                  </a:cubicBezTo>
                  <a:cubicBezTo>
                    <a:pt x="16" y="24"/>
                    <a:pt x="16" y="24"/>
                    <a:pt x="16" y="24"/>
                  </a:cubicBezTo>
                  <a:close/>
                  <a:moveTo>
                    <a:pt x="150" y="25"/>
                  </a:moveTo>
                  <a:cubicBezTo>
                    <a:pt x="150" y="24"/>
                    <a:pt x="149" y="23"/>
                    <a:pt x="148" y="23"/>
                  </a:cubicBezTo>
                  <a:cubicBezTo>
                    <a:pt x="148" y="24"/>
                    <a:pt x="148" y="25"/>
                    <a:pt x="149" y="25"/>
                  </a:cubicBezTo>
                  <a:cubicBezTo>
                    <a:pt x="149" y="25"/>
                    <a:pt x="149" y="25"/>
                    <a:pt x="150" y="25"/>
                  </a:cubicBezTo>
                  <a:close/>
                  <a:moveTo>
                    <a:pt x="73" y="23"/>
                  </a:moveTo>
                  <a:cubicBezTo>
                    <a:pt x="73" y="23"/>
                    <a:pt x="73" y="23"/>
                    <a:pt x="73" y="23"/>
                  </a:cubicBezTo>
                  <a:cubicBezTo>
                    <a:pt x="73" y="23"/>
                    <a:pt x="73" y="24"/>
                    <a:pt x="73" y="24"/>
                  </a:cubicBezTo>
                  <a:cubicBezTo>
                    <a:pt x="73" y="24"/>
                    <a:pt x="73" y="24"/>
                    <a:pt x="73" y="24"/>
                  </a:cubicBezTo>
                  <a:cubicBezTo>
                    <a:pt x="73" y="24"/>
                    <a:pt x="73" y="23"/>
                    <a:pt x="73" y="23"/>
                  </a:cubicBezTo>
                  <a:close/>
                  <a:moveTo>
                    <a:pt x="50" y="25"/>
                  </a:moveTo>
                  <a:cubicBezTo>
                    <a:pt x="50" y="24"/>
                    <a:pt x="50" y="23"/>
                    <a:pt x="49" y="23"/>
                  </a:cubicBezTo>
                  <a:cubicBezTo>
                    <a:pt x="48" y="23"/>
                    <a:pt x="48" y="24"/>
                    <a:pt x="48" y="25"/>
                  </a:cubicBezTo>
                  <a:lnTo>
                    <a:pt x="50" y="25"/>
                  </a:lnTo>
                  <a:close/>
                  <a:moveTo>
                    <a:pt x="11" y="24"/>
                  </a:moveTo>
                  <a:cubicBezTo>
                    <a:pt x="11" y="24"/>
                    <a:pt x="12" y="25"/>
                    <a:pt x="12" y="25"/>
                  </a:cubicBezTo>
                  <a:cubicBezTo>
                    <a:pt x="13" y="24"/>
                    <a:pt x="13" y="24"/>
                    <a:pt x="13" y="23"/>
                  </a:cubicBezTo>
                  <a:cubicBezTo>
                    <a:pt x="12" y="23"/>
                    <a:pt x="11" y="23"/>
                    <a:pt x="11" y="24"/>
                  </a:cubicBezTo>
                  <a:close/>
                  <a:moveTo>
                    <a:pt x="6" y="25"/>
                  </a:moveTo>
                  <a:cubicBezTo>
                    <a:pt x="6" y="25"/>
                    <a:pt x="7" y="26"/>
                    <a:pt x="7" y="26"/>
                  </a:cubicBezTo>
                  <a:cubicBezTo>
                    <a:pt x="7" y="26"/>
                    <a:pt x="8" y="27"/>
                    <a:pt x="8" y="27"/>
                  </a:cubicBezTo>
                  <a:cubicBezTo>
                    <a:pt x="8" y="28"/>
                    <a:pt x="9" y="27"/>
                    <a:pt x="9" y="27"/>
                  </a:cubicBezTo>
                  <a:lnTo>
                    <a:pt x="10" y="26"/>
                  </a:lnTo>
                  <a:cubicBezTo>
                    <a:pt x="9" y="25"/>
                    <a:pt x="9" y="25"/>
                    <a:pt x="9" y="25"/>
                  </a:cubicBezTo>
                  <a:cubicBezTo>
                    <a:pt x="9" y="24"/>
                    <a:pt x="9" y="24"/>
                    <a:pt x="9" y="23"/>
                  </a:cubicBezTo>
                  <a:cubicBezTo>
                    <a:pt x="7" y="23"/>
                    <a:pt x="6" y="24"/>
                    <a:pt x="6" y="25"/>
                  </a:cubicBezTo>
                  <a:close/>
                  <a:moveTo>
                    <a:pt x="108" y="22"/>
                  </a:moveTo>
                  <a:cubicBezTo>
                    <a:pt x="107" y="22"/>
                    <a:pt x="107" y="22"/>
                    <a:pt x="107" y="22"/>
                  </a:cubicBezTo>
                  <a:cubicBezTo>
                    <a:pt x="107" y="22"/>
                    <a:pt x="107" y="22"/>
                    <a:pt x="107" y="22"/>
                  </a:cubicBezTo>
                  <a:cubicBezTo>
                    <a:pt x="107" y="23"/>
                    <a:pt x="107" y="23"/>
                    <a:pt x="107" y="22"/>
                  </a:cubicBezTo>
                  <a:cubicBezTo>
                    <a:pt x="108" y="22"/>
                    <a:pt x="108" y="22"/>
                    <a:pt x="108" y="22"/>
                  </a:cubicBezTo>
                  <a:close/>
                  <a:moveTo>
                    <a:pt x="61" y="24"/>
                  </a:moveTo>
                  <a:cubicBezTo>
                    <a:pt x="62" y="24"/>
                    <a:pt x="61" y="25"/>
                    <a:pt x="61" y="25"/>
                  </a:cubicBezTo>
                  <a:cubicBezTo>
                    <a:pt x="61" y="26"/>
                    <a:pt x="61" y="26"/>
                    <a:pt x="61" y="27"/>
                  </a:cubicBezTo>
                  <a:cubicBezTo>
                    <a:pt x="61" y="27"/>
                    <a:pt x="62" y="27"/>
                    <a:pt x="62" y="28"/>
                  </a:cubicBezTo>
                  <a:cubicBezTo>
                    <a:pt x="63" y="28"/>
                    <a:pt x="63" y="28"/>
                    <a:pt x="63" y="29"/>
                  </a:cubicBezTo>
                  <a:cubicBezTo>
                    <a:pt x="62" y="29"/>
                    <a:pt x="62" y="29"/>
                    <a:pt x="61" y="28"/>
                  </a:cubicBezTo>
                  <a:cubicBezTo>
                    <a:pt x="61" y="28"/>
                    <a:pt x="60" y="28"/>
                    <a:pt x="60" y="28"/>
                  </a:cubicBezTo>
                  <a:cubicBezTo>
                    <a:pt x="59" y="27"/>
                    <a:pt x="59" y="27"/>
                    <a:pt x="58" y="27"/>
                  </a:cubicBezTo>
                  <a:cubicBezTo>
                    <a:pt x="58" y="27"/>
                    <a:pt x="57" y="27"/>
                    <a:pt x="57" y="26"/>
                  </a:cubicBezTo>
                  <a:lnTo>
                    <a:pt x="59" y="26"/>
                  </a:lnTo>
                  <a:cubicBezTo>
                    <a:pt x="60" y="26"/>
                    <a:pt x="60" y="26"/>
                    <a:pt x="60" y="25"/>
                  </a:cubicBezTo>
                  <a:cubicBezTo>
                    <a:pt x="60" y="25"/>
                    <a:pt x="60" y="25"/>
                    <a:pt x="60" y="24"/>
                  </a:cubicBezTo>
                  <a:cubicBezTo>
                    <a:pt x="59" y="24"/>
                    <a:pt x="59" y="24"/>
                    <a:pt x="59" y="24"/>
                  </a:cubicBezTo>
                  <a:cubicBezTo>
                    <a:pt x="59" y="24"/>
                    <a:pt x="58" y="24"/>
                    <a:pt x="58" y="24"/>
                  </a:cubicBezTo>
                  <a:cubicBezTo>
                    <a:pt x="58" y="24"/>
                    <a:pt x="58" y="24"/>
                    <a:pt x="58" y="24"/>
                  </a:cubicBezTo>
                  <a:cubicBezTo>
                    <a:pt x="58" y="24"/>
                    <a:pt x="58" y="24"/>
                    <a:pt x="58" y="23"/>
                  </a:cubicBezTo>
                  <a:cubicBezTo>
                    <a:pt x="59" y="23"/>
                    <a:pt x="59" y="23"/>
                    <a:pt x="59" y="23"/>
                  </a:cubicBezTo>
                  <a:cubicBezTo>
                    <a:pt x="58" y="22"/>
                    <a:pt x="57" y="22"/>
                    <a:pt x="57" y="22"/>
                  </a:cubicBezTo>
                  <a:cubicBezTo>
                    <a:pt x="56" y="23"/>
                    <a:pt x="56" y="23"/>
                    <a:pt x="55" y="23"/>
                  </a:cubicBezTo>
                  <a:cubicBezTo>
                    <a:pt x="54" y="23"/>
                    <a:pt x="53" y="23"/>
                    <a:pt x="53" y="22"/>
                  </a:cubicBezTo>
                  <a:cubicBezTo>
                    <a:pt x="52" y="22"/>
                    <a:pt x="51" y="22"/>
                    <a:pt x="50" y="22"/>
                  </a:cubicBezTo>
                  <a:cubicBezTo>
                    <a:pt x="50" y="22"/>
                    <a:pt x="50" y="23"/>
                    <a:pt x="51" y="23"/>
                  </a:cubicBezTo>
                  <a:cubicBezTo>
                    <a:pt x="51" y="23"/>
                    <a:pt x="51" y="23"/>
                    <a:pt x="52" y="23"/>
                  </a:cubicBezTo>
                  <a:cubicBezTo>
                    <a:pt x="52" y="23"/>
                    <a:pt x="52" y="23"/>
                    <a:pt x="53" y="24"/>
                  </a:cubicBezTo>
                  <a:cubicBezTo>
                    <a:pt x="53" y="24"/>
                    <a:pt x="54" y="24"/>
                    <a:pt x="54" y="24"/>
                  </a:cubicBezTo>
                  <a:cubicBezTo>
                    <a:pt x="53" y="24"/>
                    <a:pt x="52" y="25"/>
                    <a:pt x="52" y="25"/>
                  </a:cubicBezTo>
                  <a:cubicBezTo>
                    <a:pt x="51" y="25"/>
                    <a:pt x="50" y="26"/>
                    <a:pt x="50" y="26"/>
                  </a:cubicBezTo>
                  <a:cubicBezTo>
                    <a:pt x="50" y="27"/>
                    <a:pt x="50" y="27"/>
                    <a:pt x="50" y="28"/>
                  </a:cubicBezTo>
                  <a:cubicBezTo>
                    <a:pt x="51" y="28"/>
                    <a:pt x="51" y="28"/>
                    <a:pt x="52" y="28"/>
                  </a:cubicBezTo>
                  <a:cubicBezTo>
                    <a:pt x="52" y="28"/>
                    <a:pt x="53" y="28"/>
                    <a:pt x="53" y="28"/>
                  </a:cubicBezTo>
                  <a:cubicBezTo>
                    <a:pt x="54" y="29"/>
                    <a:pt x="54" y="29"/>
                    <a:pt x="55" y="29"/>
                  </a:cubicBezTo>
                  <a:cubicBezTo>
                    <a:pt x="55" y="28"/>
                    <a:pt x="56" y="28"/>
                    <a:pt x="57" y="28"/>
                  </a:cubicBezTo>
                  <a:cubicBezTo>
                    <a:pt x="57" y="29"/>
                    <a:pt x="57" y="29"/>
                    <a:pt x="58" y="29"/>
                  </a:cubicBezTo>
                  <a:cubicBezTo>
                    <a:pt x="58" y="29"/>
                    <a:pt x="58" y="30"/>
                    <a:pt x="58" y="31"/>
                  </a:cubicBezTo>
                  <a:cubicBezTo>
                    <a:pt x="59" y="31"/>
                    <a:pt x="59" y="31"/>
                    <a:pt x="60" y="31"/>
                  </a:cubicBezTo>
                  <a:cubicBezTo>
                    <a:pt x="60" y="30"/>
                    <a:pt x="61" y="30"/>
                    <a:pt x="61" y="30"/>
                  </a:cubicBezTo>
                  <a:cubicBezTo>
                    <a:pt x="62" y="31"/>
                    <a:pt x="64" y="31"/>
                    <a:pt x="65" y="31"/>
                  </a:cubicBezTo>
                  <a:cubicBezTo>
                    <a:pt x="66" y="30"/>
                    <a:pt x="67" y="30"/>
                    <a:pt x="68" y="30"/>
                  </a:cubicBezTo>
                  <a:cubicBezTo>
                    <a:pt x="68" y="29"/>
                    <a:pt x="68" y="29"/>
                    <a:pt x="68" y="29"/>
                  </a:cubicBezTo>
                  <a:cubicBezTo>
                    <a:pt x="68" y="29"/>
                    <a:pt x="68" y="28"/>
                    <a:pt x="68" y="28"/>
                  </a:cubicBezTo>
                  <a:cubicBezTo>
                    <a:pt x="67" y="28"/>
                    <a:pt x="67" y="28"/>
                    <a:pt x="67" y="28"/>
                  </a:cubicBezTo>
                  <a:cubicBezTo>
                    <a:pt x="67" y="28"/>
                    <a:pt x="66" y="28"/>
                    <a:pt x="66" y="28"/>
                  </a:cubicBezTo>
                  <a:cubicBezTo>
                    <a:pt x="66" y="28"/>
                    <a:pt x="66" y="29"/>
                    <a:pt x="66" y="29"/>
                  </a:cubicBezTo>
                  <a:cubicBezTo>
                    <a:pt x="66" y="29"/>
                    <a:pt x="65" y="29"/>
                    <a:pt x="65" y="29"/>
                  </a:cubicBezTo>
                  <a:cubicBezTo>
                    <a:pt x="65" y="28"/>
                    <a:pt x="65" y="28"/>
                    <a:pt x="64" y="28"/>
                  </a:cubicBezTo>
                  <a:cubicBezTo>
                    <a:pt x="64" y="28"/>
                    <a:pt x="63" y="28"/>
                    <a:pt x="63" y="27"/>
                  </a:cubicBezTo>
                  <a:cubicBezTo>
                    <a:pt x="63" y="27"/>
                    <a:pt x="64" y="26"/>
                    <a:pt x="64" y="26"/>
                  </a:cubicBezTo>
                  <a:cubicBezTo>
                    <a:pt x="64" y="25"/>
                    <a:pt x="64" y="25"/>
                    <a:pt x="64" y="25"/>
                  </a:cubicBezTo>
                  <a:cubicBezTo>
                    <a:pt x="65" y="25"/>
                    <a:pt x="65" y="25"/>
                    <a:pt x="66" y="25"/>
                  </a:cubicBezTo>
                  <a:cubicBezTo>
                    <a:pt x="66" y="25"/>
                    <a:pt x="67" y="25"/>
                    <a:pt x="67" y="24"/>
                  </a:cubicBezTo>
                  <a:cubicBezTo>
                    <a:pt x="68" y="23"/>
                    <a:pt x="67" y="22"/>
                    <a:pt x="65" y="22"/>
                  </a:cubicBezTo>
                  <a:cubicBezTo>
                    <a:pt x="65" y="23"/>
                    <a:pt x="64" y="24"/>
                    <a:pt x="64" y="24"/>
                  </a:cubicBezTo>
                  <a:cubicBezTo>
                    <a:pt x="63" y="25"/>
                    <a:pt x="62" y="24"/>
                    <a:pt x="61" y="24"/>
                  </a:cubicBezTo>
                  <a:close/>
                  <a:moveTo>
                    <a:pt x="149" y="22"/>
                  </a:moveTo>
                  <a:cubicBezTo>
                    <a:pt x="149" y="22"/>
                    <a:pt x="148" y="22"/>
                    <a:pt x="147" y="22"/>
                  </a:cubicBezTo>
                  <a:cubicBezTo>
                    <a:pt x="147" y="21"/>
                    <a:pt x="146" y="21"/>
                    <a:pt x="146" y="22"/>
                  </a:cubicBezTo>
                  <a:cubicBezTo>
                    <a:pt x="146" y="22"/>
                    <a:pt x="147" y="22"/>
                    <a:pt x="147" y="22"/>
                  </a:cubicBezTo>
                  <a:cubicBezTo>
                    <a:pt x="147" y="22"/>
                    <a:pt x="148" y="23"/>
                    <a:pt x="148" y="23"/>
                  </a:cubicBezTo>
                  <a:cubicBezTo>
                    <a:pt x="148" y="23"/>
                    <a:pt x="148" y="23"/>
                    <a:pt x="149" y="23"/>
                  </a:cubicBezTo>
                  <a:cubicBezTo>
                    <a:pt x="149" y="23"/>
                    <a:pt x="149" y="22"/>
                    <a:pt x="149" y="22"/>
                  </a:cubicBezTo>
                  <a:close/>
                  <a:moveTo>
                    <a:pt x="128" y="22"/>
                  </a:moveTo>
                  <a:cubicBezTo>
                    <a:pt x="128" y="21"/>
                    <a:pt x="127" y="21"/>
                    <a:pt x="127" y="21"/>
                  </a:cubicBezTo>
                  <a:cubicBezTo>
                    <a:pt x="126" y="21"/>
                    <a:pt x="125" y="21"/>
                    <a:pt x="125" y="21"/>
                  </a:cubicBezTo>
                  <a:cubicBezTo>
                    <a:pt x="124" y="21"/>
                    <a:pt x="124" y="22"/>
                    <a:pt x="124" y="22"/>
                  </a:cubicBezTo>
                  <a:cubicBezTo>
                    <a:pt x="124" y="23"/>
                    <a:pt x="124" y="23"/>
                    <a:pt x="125" y="24"/>
                  </a:cubicBezTo>
                  <a:cubicBezTo>
                    <a:pt x="126" y="24"/>
                    <a:pt x="126" y="24"/>
                    <a:pt x="126" y="23"/>
                  </a:cubicBezTo>
                  <a:cubicBezTo>
                    <a:pt x="126" y="23"/>
                    <a:pt x="127" y="23"/>
                    <a:pt x="128" y="23"/>
                  </a:cubicBezTo>
                  <a:cubicBezTo>
                    <a:pt x="127" y="24"/>
                    <a:pt x="127" y="25"/>
                    <a:pt x="128" y="25"/>
                  </a:cubicBezTo>
                  <a:cubicBezTo>
                    <a:pt x="128" y="25"/>
                    <a:pt x="129" y="25"/>
                    <a:pt x="130" y="25"/>
                  </a:cubicBezTo>
                  <a:cubicBezTo>
                    <a:pt x="130" y="25"/>
                    <a:pt x="131" y="25"/>
                    <a:pt x="131" y="24"/>
                  </a:cubicBezTo>
                  <a:cubicBezTo>
                    <a:pt x="131" y="24"/>
                    <a:pt x="131" y="23"/>
                    <a:pt x="131" y="23"/>
                  </a:cubicBezTo>
                  <a:cubicBezTo>
                    <a:pt x="131" y="22"/>
                    <a:pt x="131" y="22"/>
                    <a:pt x="131" y="21"/>
                  </a:cubicBezTo>
                  <a:cubicBezTo>
                    <a:pt x="130" y="21"/>
                    <a:pt x="130" y="21"/>
                    <a:pt x="130" y="22"/>
                  </a:cubicBezTo>
                  <a:cubicBezTo>
                    <a:pt x="129" y="22"/>
                    <a:pt x="129" y="22"/>
                    <a:pt x="128" y="22"/>
                  </a:cubicBezTo>
                  <a:close/>
                  <a:moveTo>
                    <a:pt x="43" y="20"/>
                  </a:moveTo>
                  <a:cubicBezTo>
                    <a:pt x="43" y="20"/>
                    <a:pt x="43" y="20"/>
                    <a:pt x="43" y="21"/>
                  </a:cubicBezTo>
                  <a:cubicBezTo>
                    <a:pt x="43" y="21"/>
                    <a:pt x="43" y="21"/>
                    <a:pt x="43" y="21"/>
                  </a:cubicBezTo>
                  <a:cubicBezTo>
                    <a:pt x="43" y="21"/>
                    <a:pt x="43" y="21"/>
                    <a:pt x="43" y="21"/>
                  </a:cubicBezTo>
                  <a:cubicBezTo>
                    <a:pt x="43" y="21"/>
                    <a:pt x="43" y="21"/>
                    <a:pt x="43" y="20"/>
                  </a:cubicBezTo>
                  <a:close/>
                  <a:moveTo>
                    <a:pt x="152" y="20"/>
                  </a:moveTo>
                  <a:cubicBezTo>
                    <a:pt x="151" y="21"/>
                    <a:pt x="152" y="21"/>
                    <a:pt x="152" y="21"/>
                  </a:cubicBezTo>
                  <a:cubicBezTo>
                    <a:pt x="153" y="21"/>
                    <a:pt x="154" y="21"/>
                    <a:pt x="154" y="21"/>
                  </a:cubicBezTo>
                  <a:cubicBezTo>
                    <a:pt x="154" y="20"/>
                    <a:pt x="154" y="20"/>
                    <a:pt x="153" y="20"/>
                  </a:cubicBezTo>
                  <a:cubicBezTo>
                    <a:pt x="152" y="19"/>
                    <a:pt x="152" y="20"/>
                    <a:pt x="152" y="20"/>
                  </a:cubicBezTo>
                  <a:close/>
                  <a:moveTo>
                    <a:pt x="68" y="21"/>
                  </a:moveTo>
                  <a:cubicBezTo>
                    <a:pt x="68" y="21"/>
                    <a:pt x="68" y="21"/>
                    <a:pt x="69" y="21"/>
                  </a:cubicBezTo>
                  <a:cubicBezTo>
                    <a:pt x="70" y="21"/>
                    <a:pt x="70" y="20"/>
                    <a:pt x="70" y="20"/>
                  </a:cubicBezTo>
                  <a:cubicBezTo>
                    <a:pt x="69" y="20"/>
                    <a:pt x="68" y="20"/>
                    <a:pt x="68" y="21"/>
                  </a:cubicBezTo>
                  <a:close/>
                  <a:moveTo>
                    <a:pt x="52" y="20"/>
                  </a:moveTo>
                  <a:lnTo>
                    <a:pt x="53" y="20"/>
                  </a:lnTo>
                  <a:lnTo>
                    <a:pt x="53" y="19"/>
                  </a:lnTo>
                  <a:lnTo>
                    <a:pt x="53" y="19"/>
                  </a:lnTo>
                  <a:lnTo>
                    <a:pt x="52" y="20"/>
                  </a:lnTo>
                  <a:close/>
                  <a:moveTo>
                    <a:pt x="118" y="21"/>
                  </a:moveTo>
                  <a:cubicBezTo>
                    <a:pt x="119" y="21"/>
                    <a:pt x="119" y="20"/>
                    <a:pt x="119" y="19"/>
                  </a:cubicBezTo>
                  <a:cubicBezTo>
                    <a:pt x="119" y="19"/>
                    <a:pt x="119" y="19"/>
                    <a:pt x="119" y="19"/>
                  </a:cubicBezTo>
                  <a:cubicBezTo>
                    <a:pt x="119" y="19"/>
                    <a:pt x="118" y="19"/>
                    <a:pt x="118" y="19"/>
                  </a:cubicBezTo>
                  <a:lnTo>
                    <a:pt x="118" y="21"/>
                  </a:lnTo>
                  <a:close/>
                  <a:moveTo>
                    <a:pt x="102" y="19"/>
                  </a:moveTo>
                  <a:cubicBezTo>
                    <a:pt x="102" y="19"/>
                    <a:pt x="102" y="19"/>
                    <a:pt x="102" y="19"/>
                  </a:cubicBezTo>
                  <a:cubicBezTo>
                    <a:pt x="102" y="19"/>
                    <a:pt x="101" y="19"/>
                    <a:pt x="101" y="19"/>
                  </a:cubicBezTo>
                  <a:cubicBezTo>
                    <a:pt x="101" y="19"/>
                    <a:pt x="101" y="19"/>
                    <a:pt x="102" y="19"/>
                  </a:cubicBezTo>
                  <a:cubicBezTo>
                    <a:pt x="102" y="19"/>
                    <a:pt x="102" y="19"/>
                    <a:pt x="102" y="19"/>
                  </a:cubicBezTo>
                  <a:close/>
                  <a:moveTo>
                    <a:pt x="36" y="27"/>
                  </a:moveTo>
                  <a:cubicBezTo>
                    <a:pt x="35" y="26"/>
                    <a:pt x="35" y="26"/>
                    <a:pt x="34" y="26"/>
                  </a:cubicBezTo>
                  <a:cubicBezTo>
                    <a:pt x="34" y="26"/>
                    <a:pt x="34" y="25"/>
                    <a:pt x="34" y="25"/>
                  </a:cubicBezTo>
                  <a:cubicBezTo>
                    <a:pt x="34" y="25"/>
                    <a:pt x="33" y="25"/>
                    <a:pt x="33" y="24"/>
                  </a:cubicBezTo>
                  <a:cubicBezTo>
                    <a:pt x="33" y="24"/>
                    <a:pt x="32" y="24"/>
                    <a:pt x="32" y="24"/>
                  </a:cubicBezTo>
                  <a:cubicBezTo>
                    <a:pt x="32" y="24"/>
                    <a:pt x="32" y="24"/>
                    <a:pt x="31" y="23"/>
                  </a:cubicBezTo>
                  <a:cubicBezTo>
                    <a:pt x="32" y="23"/>
                    <a:pt x="32" y="23"/>
                    <a:pt x="33" y="22"/>
                  </a:cubicBezTo>
                  <a:cubicBezTo>
                    <a:pt x="33" y="22"/>
                    <a:pt x="34" y="21"/>
                    <a:pt x="34" y="21"/>
                  </a:cubicBezTo>
                  <a:cubicBezTo>
                    <a:pt x="35" y="22"/>
                    <a:pt x="35" y="22"/>
                    <a:pt x="36" y="21"/>
                  </a:cubicBezTo>
                  <a:cubicBezTo>
                    <a:pt x="36" y="21"/>
                    <a:pt x="36" y="20"/>
                    <a:pt x="37" y="20"/>
                  </a:cubicBezTo>
                  <a:cubicBezTo>
                    <a:pt x="36" y="20"/>
                    <a:pt x="36" y="19"/>
                    <a:pt x="36" y="18"/>
                  </a:cubicBezTo>
                  <a:cubicBezTo>
                    <a:pt x="35" y="18"/>
                    <a:pt x="35" y="18"/>
                    <a:pt x="34" y="19"/>
                  </a:cubicBezTo>
                  <a:cubicBezTo>
                    <a:pt x="34" y="19"/>
                    <a:pt x="34" y="19"/>
                    <a:pt x="33" y="19"/>
                  </a:cubicBezTo>
                  <a:cubicBezTo>
                    <a:pt x="33" y="20"/>
                    <a:pt x="33" y="20"/>
                    <a:pt x="32" y="20"/>
                  </a:cubicBezTo>
                  <a:cubicBezTo>
                    <a:pt x="32" y="20"/>
                    <a:pt x="32" y="20"/>
                    <a:pt x="31" y="20"/>
                  </a:cubicBezTo>
                  <a:cubicBezTo>
                    <a:pt x="31" y="20"/>
                    <a:pt x="31" y="20"/>
                    <a:pt x="31" y="20"/>
                  </a:cubicBezTo>
                  <a:cubicBezTo>
                    <a:pt x="31" y="21"/>
                    <a:pt x="31" y="21"/>
                    <a:pt x="31" y="21"/>
                  </a:cubicBezTo>
                  <a:cubicBezTo>
                    <a:pt x="31" y="21"/>
                    <a:pt x="31" y="22"/>
                    <a:pt x="31" y="22"/>
                  </a:cubicBezTo>
                  <a:cubicBezTo>
                    <a:pt x="31" y="22"/>
                    <a:pt x="30" y="22"/>
                    <a:pt x="30" y="22"/>
                  </a:cubicBezTo>
                  <a:cubicBezTo>
                    <a:pt x="30" y="22"/>
                    <a:pt x="30" y="23"/>
                    <a:pt x="30" y="23"/>
                  </a:cubicBezTo>
                  <a:cubicBezTo>
                    <a:pt x="30" y="23"/>
                    <a:pt x="30" y="23"/>
                    <a:pt x="30" y="23"/>
                  </a:cubicBezTo>
                  <a:cubicBezTo>
                    <a:pt x="30" y="23"/>
                    <a:pt x="29" y="23"/>
                    <a:pt x="29" y="24"/>
                  </a:cubicBezTo>
                  <a:cubicBezTo>
                    <a:pt x="29" y="24"/>
                    <a:pt x="28" y="25"/>
                    <a:pt x="28" y="25"/>
                  </a:cubicBezTo>
                  <a:cubicBezTo>
                    <a:pt x="27" y="25"/>
                    <a:pt x="27" y="25"/>
                    <a:pt x="26" y="25"/>
                  </a:cubicBezTo>
                  <a:cubicBezTo>
                    <a:pt x="26" y="25"/>
                    <a:pt x="26" y="24"/>
                    <a:pt x="25" y="25"/>
                  </a:cubicBezTo>
                  <a:cubicBezTo>
                    <a:pt x="25" y="25"/>
                    <a:pt x="25" y="26"/>
                    <a:pt x="25" y="26"/>
                  </a:cubicBezTo>
                  <a:cubicBezTo>
                    <a:pt x="25" y="27"/>
                    <a:pt x="25" y="27"/>
                    <a:pt x="25" y="28"/>
                  </a:cubicBezTo>
                  <a:cubicBezTo>
                    <a:pt x="25" y="28"/>
                    <a:pt x="26" y="29"/>
                    <a:pt x="26" y="29"/>
                  </a:cubicBezTo>
                  <a:cubicBezTo>
                    <a:pt x="26" y="29"/>
                    <a:pt x="27" y="29"/>
                    <a:pt x="27" y="29"/>
                  </a:cubicBezTo>
                  <a:cubicBezTo>
                    <a:pt x="28" y="29"/>
                    <a:pt x="28" y="28"/>
                    <a:pt x="28" y="28"/>
                  </a:cubicBezTo>
                  <a:cubicBezTo>
                    <a:pt x="28" y="27"/>
                    <a:pt x="28" y="27"/>
                    <a:pt x="29" y="27"/>
                  </a:cubicBezTo>
                  <a:cubicBezTo>
                    <a:pt x="29" y="27"/>
                    <a:pt x="29" y="27"/>
                    <a:pt x="29" y="28"/>
                  </a:cubicBezTo>
                  <a:cubicBezTo>
                    <a:pt x="29" y="28"/>
                    <a:pt x="30" y="28"/>
                    <a:pt x="30" y="28"/>
                  </a:cubicBezTo>
                  <a:cubicBezTo>
                    <a:pt x="30" y="27"/>
                    <a:pt x="30" y="27"/>
                    <a:pt x="30" y="27"/>
                  </a:cubicBezTo>
                  <a:cubicBezTo>
                    <a:pt x="29" y="27"/>
                    <a:pt x="29" y="26"/>
                    <a:pt x="29" y="26"/>
                  </a:cubicBezTo>
                  <a:cubicBezTo>
                    <a:pt x="29" y="26"/>
                    <a:pt x="30" y="25"/>
                    <a:pt x="30" y="25"/>
                  </a:cubicBezTo>
                  <a:cubicBezTo>
                    <a:pt x="30" y="25"/>
                    <a:pt x="30" y="25"/>
                    <a:pt x="31" y="25"/>
                  </a:cubicBezTo>
                  <a:cubicBezTo>
                    <a:pt x="31" y="26"/>
                    <a:pt x="31" y="26"/>
                    <a:pt x="32" y="26"/>
                  </a:cubicBezTo>
                  <a:cubicBezTo>
                    <a:pt x="32" y="26"/>
                    <a:pt x="33" y="26"/>
                    <a:pt x="33" y="27"/>
                  </a:cubicBezTo>
                  <a:cubicBezTo>
                    <a:pt x="34" y="27"/>
                    <a:pt x="34" y="27"/>
                    <a:pt x="34" y="28"/>
                  </a:cubicBezTo>
                  <a:cubicBezTo>
                    <a:pt x="35" y="28"/>
                    <a:pt x="35" y="29"/>
                    <a:pt x="36" y="28"/>
                  </a:cubicBezTo>
                  <a:cubicBezTo>
                    <a:pt x="36" y="28"/>
                    <a:pt x="36" y="27"/>
                    <a:pt x="36" y="27"/>
                  </a:cubicBezTo>
                  <a:cubicBezTo>
                    <a:pt x="37" y="27"/>
                    <a:pt x="37" y="27"/>
                    <a:pt x="37" y="26"/>
                  </a:cubicBezTo>
                  <a:cubicBezTo>
                    <a:pt x="37" y="26"/>
                    <a:pt x="36" y="26"/>
                    <a:pt x="36" y="26"/>
                  </a:cubicBezTo>
                  <a:cubicBezTo>
                    <a:pt x="36" y="26"/>
                    <a:pt x="36" y="26"/>
                    <a:pt x="36" y="27"/>
                  </a:cubicBezTo>
                  <a:close/>
                  <a:moveTo>
                    <a:pt x="3" y="20"/>
                  </a:moveTo>
                  <a:cubicBezTo>
                    <a:pt x="4" y="19"/>
                    <a:pt x="3" y="18"/>
                    <a:pt x="3" y="18"/>
                  </a:cubicBezTo>
                  <a:cubicBezTo>
                    <a:pt x="2" y="18"/>
                    <a:pt x="2" y="18"/>
                    <a:pt x="1" y="19"/>
                  </a:cubicBezTo>
                  <a:cubicBezTo>
                    <a:pt x="2" y="19"/>
                    <a:pt x="2" y="19"/>
                    <a:pt x="2" y="19"/>
                  </a:cubicBezTo>
                  <a:cubicBezTo>
                    <a:pt x="2" y="20"/>
                    <a:pt x="3" y="20"/>
                    <a:pt x="3" y="20"/>
                  </a:cubicBezTo>
                  <a:close/>
                  <a:moveTo>
                    <a:pt x="62" y="20"/>
                  </a:moveTo>
                  <a:cubicBezTo>
                    <a:pt x="62" y="18"/>
                    <a:pt x="61" y="18"/>
                    <a:pt x="60" y="18"/>
                  </a:cubicBezTo>
                  <a:cubicBezTo>
                    <a:pt x="60" y="19"/>
                    <a:pt x="61" y="20"/>
                    <a:pt x="62" y="20"/>
                  </a:cubicBezTo>
                  <a:close/>
                  <a:moveTo>
                    <a:pt x="141" y="21"/>
                  </a:moveTo>
                  <a:cubicBezTo>
                    <a:pt x="141" y="22"/>
                    <a:pt x="140" y="22"/>
                    <a:pt x="140" y="21"/>
                  </a:cubicBezTo>
                  <a:cubicBezTo>
                    <a:pt x="139" y="21"/>
                    <a:pt x="138" y="21"/>
                    <a:pt x="137" y="21"/>
                  </a:cubicBezTo>
                  <a:cubicBezTo>
                    <a:pt x="137" y="21"/>
                    <a:pt x="137" y="22"/>
                    <a:pt x="137" y="22"/>
                  </a:cubicBezTo>
                  <a:cubicBezTo>
                    <a:pt x="137" y="23"/>
                    <a:pt x="137" y="23"/>
                    <a:pt x="136" y="23"/>
                  </a:cubicBezTo>
                  <a:cubicBezTo>
                    <a:pt x="136" y="22"/>
                    <a:pt x="135" y="22"/>
                    <a:pt x="135" y="22"/>
                  </a:cubicBezTo>
                  <a:cubicBezTo>
                    <a:pt x="135" y="22"/>
                    <a:pt x="134" y="22"/>
                    <a:pt x="134" y="22"/>
                  </a:cubicBezTo>
                  <a:cubicBezTo>
                    <a:pt x="133" y="22"/>
                    <a:pt x="133" y="23"/>
                    <a:pt x="133" y="24"/>
                  </a:cubicBezTo>
                  <a:cubicBezTo>
                    <a:pt x="133" y="24"/>
                    <a:pt x="134" y="25"/>
                    <a:pt x="134" y="25"/>
                  </a:cubicBezTo>
                  <a:cubicBezTo>
                    <a:pt x="134" y="25"/>
                    <a:pt x="135" y="25"/>
                    <a:pt x="135" y="25"/>
                  </a:cubicBezTo>
                  <a:cubicBezTo>
                    <a:pt x="136" y="25"/>
                    <a:pt x="136" y="25"/>
                    <a:pt x="136" y="24"/>
                  </a:cubicBezTo>
                  <a:cubicBezTo>
                    <a:pt x="136" y="25"/>
                    <a:pt x="137" y="25"/>
                    <a:pt x="137" y="25"/>
                  </a:cubicBezTo>
                  <a:cubicBezTo>
                    <a:pt x="138" y="25"/>
                    <a:pt x="138" y="25"/>
                    <a:pt x="138" y="25"/>
                  </a:cubicBezTo>
                  <a:cubicBezTo>
                    <a:pt x="139" y="25"/>
                    <a:pt x="139" y="25"/>
                    <a:pt x="139" y="25"/>
                  </a:cubicBezTo>
                  <a:cubicBezTo>
                    <a:pt x="140" y="25"/>
                    <a:pt x="140" y="25"/>
                    <a:pt x="141" y="25"/>
                  </a:cubicBezTo>
                  <a:cubicBezTo>
                    <a:pt x="141" y="25"/>
                    <a:pt x="141" y="25"/>
                    <a:pt x="142" y="24"/>
                  </a:cubicBezTo>
                  <a:cubicBezTo>
                    <a:pt x="142" y="24"/>
                    <a:pt x="142" y="24"/>
                    <a:pt x="142" y="24"/>
                  </a:cubicBezTo>
                  <a:cubicBezTo>
                    <a:pt x="142" y="24"/>
                    <a:pt x="142" y="23"/>
                    <a:pt x="142" y="23"/>
                  </a:cubicBezTo>
                  <a:cubicBezTo>
                    <a:pt x="142" y="23"/>
                    <a:pt x="141" y="23"/>
                    <a:pt x="141" y="23"/>
                  </a:cubicBezTo>
                  <a:cubicBezTo>
                    <a:pt x="141" y="24"/>
                    <a:pt x="140" y="24"/>
                    <a:pt x="140" y="24"/>
                  </a:cubicBezTo>
                  <a:cubicBezTo>
                    <a:pt x="140" y="23"/>
                    <a:pt x="140" y="23"/>
                    <a:pt x="140" y="23"/>
                  </a:cubicBezTo>
                  <a:cubicBezTo>
                    <a:pt x="140" y="23"/>
                    <a:pt x="141" y="23"/>
                    <a:pt x="141" y="23"/>
                  </a:cubicBezTo>
                  <a:cubicBezTo>
                    <a:pt x="142" y="23"/>
                    <a:pt x="143" y="23"/>
                    <a:pt x="143" y="23"/>
                  </a:cubicBezTo>
                  <a:cubicBezTo>
                    <a:pt x="144" y="22"/>
                    <a:pt x="144" y="21"/>
                    <a:pt x="144" y="20"/>
                  </a:cubicBezTo>
                  <a:cubicBezTo>
                    <a:pt x="144" y="20"/>
                    <a:pt x="144" y="19"/>
                    <a:pt x="143" y="18"/>
                  </a:cubicBezTo>
                  <a:cubicBezTo>
                    <a:pt x="143" y="18"/>
                    <a:pt x="142" y="19"/>
                    <a:pt x="142" y="19"/>
                  </a:cubicBezTo>
                  <a:cubicBezTo>
                    <a:pt x="142" y="20"/>
                    <a:pt x="142" y="20"/>
                    <a:pt x="141" y="20"/>
                  </a:cubicBezTo>
                  <a:cubicBezTo>
                    <a:pt x="141" y="19"/>
                    <a:pt x="140" y="19"/>
                    <a:pt x="140" y="18"/>
                  </a:cubicBezTo>
                  <a:cubicBezTo>
                    <a:pt x="140" y="17"/>
                    <a:pt x="140" y="17"/>
                    <a:pt x="139" y="17"/>
                  </a:cubicBezTo>
                  <a:cubicBezTo>
                    <a:pt x="138" y="17"/>
                    <a:pt x="138" y="18"/>
                    <a:pt x="138" y="18"/>
                  </a:cubicBezTo>
                  <a:cubicBezTo>
                    <a:pt x="139" y="19"/>
                    <a:pt x="139" y="19"/>
                    <a:pt x="139" y="19"/>
                  </a:cubicBezTo>
                  <a:cubicBezTo>
                    <a:pt x="140" y="20"/>
                    <a:pt x="140" y="20"/>
                    <a:pt x="140" y="20"/>
                  </a:cubicBezTo>
                  <a:cubicBezTo>
                    <a:pt x="141" y="21"/>
                    <a:pt x="141" y="21"/>
                    <a:pt x="141" y="21"/>
                  </a:cubicBezTo>
                  <a:close/>
                  <a:moveTo>
                    <a:pt x="123" y="18"/>
                  </a:moveTo>
                  <a:cubicBezTo>
                    <a:pt x="123" y="18"/>
                    <a:pt x="122" y="18"/>
                    <a:pt x="122" y="17"/>
                  </a:cubicBezTo>
                  <a:cubicBezTo>
                    <a:pt x="122" y="17"/>
                    <a:pt x="122" y="17"/>
                    <a:pt x="122" y="18"/>
                  </a:cubicBezTo>
                  <a:cubicBezTo>
                    <a:pt x="122" y="18"/>
                    <a:pt x="122" y="18"/>
                    <a:pt x="122" y="18"/>
                  </a:cubicBezTo>
                  <a:cubicBezTo>
                    <a:pt x="123" y="18"/>
                    <a:pt x="123" y="18"/>
                    <a:pt x="123" y="18"/>
                  </a:cubicBezTo>
                  <a:close/>
                  <a:moveTo>
                    <a:pt x="34" y="16"/>
                  </a:moveTo>
                  <a:cubicBezTo>
                    <a:pt x="35" y="16"/>
                    <a:pt x="35" y="16"/>
                    <a:pt x="36" y="16"/>
                  </a:cubicBezTo>
                  <a:cubicBezTo>
                    <a:pt x="36" y="16"/>
                    <a:pt x="36" y="16"/>
                    <a:pt x="36" y="15"/>
                  </a:cubicBezTo>
                  <a:cubicBezTo>
                    <a:pt x="35" y="15"/>
                    <a:pt x="34" y="16"/>
                    <a:pt x="34" y="16"/>
                  </a:cubicBezTo>
                  <a:close/>
                  <a:moveTo>
                    <a:pt x="4" y="17"/>
                  </a:moveTo>
                  <a:cubicBezTo>
                    <a:pt x="4" y="17"/>
                    <a:pt x="5" y="17"/>
                    <a:pt x="5" y="16"/>
                  </a:cubicBezTo>
                  <a:cubicBezTo>
                    <a:pt x="6" y="16"/>
                    <a:pt x="6" y="15"/>
                    <a:pt x="5" y="15"/>
                  </a:cubicBezTo>
                  <a:cubicBezTo>
                    <a:pt x="5" y="16"/>
                    <a:pt x="5" y="16"/>
                    <a:pt x="4" y="16"/>
                  </a:cubicBezTo>
                  <a:cubicBezTo>
                    <a:pt x="4" y="16"/>
                    <a:pt x="4" y="17"/>
                    <a:pt x="4" y="17"/>
                  </a:cubicBezTo>
                  <a:close/>
                  <a:moveTo>
                    <a:pt x="103" y="15"/>
                  </a:moveTo>
                  <a:cubicBezTo>
                    <a:pt x="103" y="15"/>
                    <a:pt x="103" y="16"/>
                    <a:pt x="104" y="16"/>
                  </a:cubicBezTo>
                  <a:cubicBezTo>
                    <a:pt x="104" y="16"/>
                    <a:pt x="104" y="16"/>
                    <a:pt x="104" y="16"/>
                  </a:cubicBezTo>
                  <a:cubicBezTo>
                    <a:pt x="105" y="16"/>
                    <a:pt x="105" y="16"/>
                    <a:pt x="105" y="16"/>
                  </a:cubicBezTo>
                  <a:cubicBezTo>
                    <a:pt x="106" y="16"/>
                    <a:pt x="106" y="16"/>
                    <a:pt x="106" y="16"/>
                  </a:cubicBezTo>
                  <a:cubicBezTo>
                    <a:pt x="105" y="15"/>
                    <a:pt x="105" y="15"/>
                    <a:pt x="105" y="15"/>
                  </a:cubicBezTo>
                  <a:cubicBezTo>
                    <a:pt x="104" y="15"/>
                    <a:pt x="104" y="15"/>
                    <a:pt x="103" y="15"/>
                  </a:cubicBezTo>
                  <a:close/>
                  <a:moveTo>
                    <a:pt x="64" y="18"/>
                  </a:moveTo>
                  <a:cubicBezTo>
                    <a:pt x="65" y="18"/>
                    <a:pt x="66" y="18"/>
                    <a:pt x="67" y="18"/>
                  </a:cubicBezTo>
                  <a:cubicBezTo>
                    <a:pt x="68" y="18"/>
                    <a:pt x="68" y="17"/>
                    <a:pt x="68" y="16"/>
                  </a:cubicBezTo>
                  <a:cubicBezTo>
                    <a:pt x="67" y="16"/>
                    <a:pt x="66" y="16"/>
                    <a:pt x="65" y="16"/>
                  </a:cubicBezTo>
                  <a:cubicBezTo>
                    <a:pt x="65" y="16"/>
                    <a:pt x="64" y="17"/>
                    <a:pt x="64" y="18"/>
                  </a:cubicBezTo>
                  <a:close/>
                  <a:moveTo>
                    <a:pt x="138" y="15"/>
                  </a:moveTo>
                  <a:cubicBezTo>
                    <a:pt x="138" y="15"/>
                    <a:pt x="138" y="15"/>
                    <a:pt x="138" y="15"/>
                  </a:cubicBezTo>
                  <a:cubicBezTo>
                    <a:pt x="138" y="15"/>
                    <a:pt x="138" y="15"/>
                    <a:pt x="138" y="15"/>
                  </a:cubicBezTo>
                  <a:cubicBezTo>
                    <a:pt x="138" y="15"/>
                    <a:pt x="138" y="15"/>
                    <a:pt x="138" y="15"/>
                  </a:cubicBezTo>
                  <a:cubicBezTo>
                    <a:pt x="138" y="15"/>
                    <a:pt x="138" y="15"/>
                    <a:pt x="138" y="15"/>
                  </a:cubicBezTo>
                  <a:close/>
                  <a:moveTo>
                    <a:pt x="9" y="15"/>
                  </a:moveTo>
                  <a:cubicBezTo>
                    <a:pt x="9" y="14"/>
                    <a:pt x="8" y="14"/>
                    <a:pt x="7" y="14"/>
                  </a:cubicBezTo>
                  <a:cubicBezTo>
                    <a:pt x="7" y="15"/>
                    <a:pt x="7" y="15"/>
                    <a:pt x="8" y="15"/>
                  </a:cubicBezTo>
                  <a:cubicBezTo>
                    <a:pt x="8" y="15"/>
                    <a:pt x="8" y="15"/>
                    <a:pt x="9" y="15"/>
                  </a:cubicBezTo>
                  <a:close/>
                  <a:moveTo>
                    <a:pt x="107" y="15"/>
                  </a:moveTo>
                  <a:cubicBezTo>
                    <a:pt x="108" y="15"/>
                    <a:pt x="108" y="15"/>
                    <a:pt x="109" y="14"/>
                  </a:cubicBezTo>
                  <a:cubicBezTo>
                    <a:pt x="109" y="14"/>
                    <a:pt x="109" y="14"/>
                    <a:pt x="109" y="13"/>
                  </a:cubicBezTo>
                  <a:cubicBezTo>
                    <a:pt x="108" y="13"/>
                    <a:pt x="108" y="13"/>
                    <a:pt x="107" y="13"/>
                  </a:cubicBezTo>
                  <a:lnTo>
                    <a:pt x="107" y="15"/>
                  </a:lnTo>
                  <a:close/>
                  <a:moveTo>
                    <a:pt x="61" y="14"/>
                  </a:moveTo>
                  <a:cubicBezTo>
                    <a:pt x="61" y="14"/>
                    <a:pt x="62" y="14"/>
                    <a:pt x="62" y="14"/>
                  </a:cubicBezTo>
                  <a:cubicBezTo>
                    <a:pt x="62" y="13"/>
                    <a:pt x="61" y="13"/>
                    <a:pt x="61" y="13"/>
                  </a:cubicBezTo>
                  <a:lnTo>
                    <a:pt x="61" y="14"/>
                  </a:lnTo>
                  <a:close/>
                  <a:moveTo>
                    <a:pt x="50" y="16"/>
                  </a:moveTo>
                  <a:cubicBezTo>
                    <a:pt x="50" y="16"/>
                    <a:pt x="51" y="16"/>
                    <a:pt x="52" y="16"/>
                  </a:cubicBezTo>
                  <a:cubicBezTo>
                    <a:pt x="53" y="16"/>
                    <a:pt x="54" y="16"/>
                    <a:pt x="55" y="16"/>
                  </a:cubicBezTo>
                  <a:cubicBezTo>
                    <a:pt x="55" y="15"/>
                    <a:pt x="54" y="14"/>
                    <a:pt x="52" y="15"/>
                  </a:cubicBezTo>
                  <a:cubicBezTo>
                    <a:pt x="52" y="14"/>
                    <a:pt x="52" y="14"/>
                    <a:pt x="51" y="13"/>
                  </a:cubicBezTo>
                  <a:cubicBezTo>
                    <a:pt x="51" y="13"/>
                    <a:pt x="50" y="13"/>
                    <a:pt x="50" y="13"/>
                  </a:cubicBezTo>
                  <a:lnTo>
                    <a:pt x="49" y="13"/>
                  </a:lnTo>
                  <a:cubicBezTo>
                    <a:pt x="49" y="13"/>
                    <a:pt x="49" y="14"/>
                    <a:pt x="49" y="14"/>
                  </a:cubicBezTo>
                  <a:cubicBezTo>
                    <a:pt x="50" y="14"/>
                    <a:pt x="50" y="15"/>
                    <a:pt x="50" y="16"/>
                  </a:cubicBezTo>
                  <a:close/>
                  <a:moveTo>
                    <a:pt x="24" y="13"/>
                  </a:moveTo>
                  <a:cubicBezTo>
                    <a:pt x="24" y="12"/>
                    <a:pt x="24" y="12"/>
                    <a:pt x="23" y="12"/>
                  </a:cubicBezTo>
                  <a:cubicBezTo>
                    <a:pt x="23" y="12"/>
                    <a:pt x="22" y="12"/>
                    <a:pt x="23" y="13"/>
                  </a:cubicBezTo>
                  <a:cubicBezTo>
                    <a:pt x="23" y="13"/>
                    <a:pt x="23" y="13"/>
                    <a:pt x="23" y="13"/>
                  </a:cubicBezTo>
                  <a:lnTo>
                    <a:pt x="24" y="13"/>
                  </a:lnTo>
                  <a:close/>
                  <a:moveTo>
                    <a:pt x="20" y="14"/>
                  </a:moveTo>
                  <a:cubicBezTo>
                    <a:pt x="20" y="13"/>
                    <a:pt x="19" y="12"/>
                    <a:pt x="18" y="12"/>
                  </a:cubicBezTo>
                  <a:cubicBezTo>
                    <a:pt x="17" y="12"/>
                    <a:pt x="16" y="12"/>
                    <a:pt x="15" y="12"/>
                  </a:cubicBezTo>
                  <a:cubicBezTo>
                    <a:pt x="15" y="13"/>
                    <a:pt x="16" y="14"/>
                    <a:pt x="17" y="14"/>
                  </a:cubicBezTo>
                  <a:cubicBezTo>
                    <a:pt x="18" y="14"/>
                    <a:pt x="19" y="14"/>
                    <a:pt x="20" y="14"/>
                  </a:cubicBezTo>
                  <a:close/>
                  <a:moveTo>
                    <a:pt x="102" y="12"/>
                  </a:moveTo>
                  <a:cubicBezTo>
                    <a:pt x="102" y="13"/>
                    <a:pt x="102" y="13"/>
                    <a:pt x="102" y="13"/>
                  </a:cubicBezTo>
                  <a:cubicBezTo>
                    <a:pt x="103" y="13"/>
                    <a:pt x="103" y="13"/>
                    <a:pt x="103" y="13"/>
                  </a:cubicBezTo>
                  <a:cubicBezTo>
                    <a:pt x="103" y="13"/>
                    <a:pt x="104" y="13"/>
                    <a:pt x="104" y="13"/>
                  </a:cubicBezTo>
                  <a:cubicBezTo>
                    <a:pt x="104" y="13"/>
                    <a:pt x="104" y="12"/>
                    <a:pt x="104" y="12"/>
                  </a:cubicBezTo>
                  <a:cubicBezTo>
                    <a:pt x="104" y="12"/>
                    <a:pt x="103" y="12"/>
                    <a:pt x="103" y="12"/>
                  </a:cubicBezTo>
                  <a:cubicBezTo>
                    <a:pt x="102" y="12"/>
                    <a:pt x="102" y="12"/>
                    <a:pt x="102" y="12"/>
                  </a:cubicBezTo>
                  <a:close/>
                  <a:moveTo>
                    <a:pt x="65" y="14"/>
                  </a:moveTo>
                  <a:cubicBezTo>
                    <a:pt x="66" y="14"/>
                    <a:pt x="67" y="13"/>
                    <a:pt x="67" y="12"/>
                  </a:cubicBezTo>
                  <a:cubicBezTo>
                    <a:pt x="67" y="12"/>
                    <a:pt x="66" y="12"/>
                    <a:pt x="66" y="12"/>
                  </a:cubicBezTo>
                  <a:cubicBezTo>
                    <a:pt x="65" y="12"/>
                    <a:pt x="65" y="12"/>
                    <a:pt x="65" y="12"/>
                  </a:cubicBezTo>
                  <a:lnTo>
                    <a:pt x="65" y="14"/>
                  </a:lnTo>
                  <a:close/>
                  <a:moveTo>
                    <a:pt x="52" y="12"/>
                  </a:moveTo>
                  <a:cubicBezTo>
                    <a:pt x="52" y="12"/>
                    <a:pt x="52" y="12"/>
                    <a:pt x="52" y="12"/>
                  </a:cubicBezTo>
                  <a:cubicBezTo>
                    <a:pt x="53" y="12"/>
                    <a:pt x="53" y="12"/>
                    <a:pt x="53" y="12"/>
                  </a:cubicBezTo>
                  <a:lnTo>
                    <a:pt x="54" y="11"/>
                  </a:lnTo>
                  <a:cubicBezTo>
                    <a:pt x="52" y="11"/>
                    <a:pt x="52" y="11"/>
                    <a:pt x="52" y="12"/>
                  </a:cubicBezTo>
                  <a:close/>
                  <a:moveTo>
                    <a:pt x="71" y="10"/>
                  </a:moveTo>
                  <a:cubicBezTo>
                    <a:pt x="71" y="10"/>
                    <a:pt x="71" y="10"/>
                    <a:pt x="71" y="10"/>
                  </a:cubicBezTo>
                  <a:cubicBezTo>
                    <a:pt x="70" y="10"/>
                    <a:pt x="70" y="11"/>
                    <a:pt x="70" y="11"/>
                  </a:cubicBezTo>
                  <a:cubicBezTo>
                    <a:pt x="71" y="11"/>
                    <a:pt x="71" y="11"/>
                    <a:pt x="71" y="10"/>
                  </a:cubicBezTo>
                  <a:close/>
                  <a:moveTo>
                    <a:pt x="58" y="11"/>
                  </a:moveTo>
                  <a:cubicBezTo>
                    <a:pt x="58" y="12"/>
                    <a:pt x="58" y="12"/>
                    <a:pt x="57" y="13"/>
                  </a:cubicBezTo>
                  <a:cubicBezTo>
                    <a:pt x="57" y="13"/>
                    <a:pt x="57" y="13"/>
                    <a:pt x="57" y="14"/>
                  </a:cubicBezTo>
                  <a:lnTo>
                    <a:pt x="59" y="14"/>
                  </a:lnTo>
                  <a:cubicBezTo>
                    <a:pt x="59" y="12"/>
                    <a:pt x="60" y="11"/>
                    <a:pt x="62" y="11"/>
                  </a:cubicBezTo>
                  <a:cubicBezTo>
                    <a:pt x="62" y="11"/>
                    <a:pt x="62" y="11"/>
                    <a:pt x="62" y="10"/>
                  </a:cubicBezTo>
                  <a:cubicBezTo>
                    <a:pt x="62" y="10"/>
                    <a:pt x="62" y="10"/>
                    <a:pt x="61" y="10"/>
                  </a:cubicBezTo>
                  <a:cubicBezTo>
                    <a:pt x="61" y="11"/>
                    <a:pt x="60" y="11"/>
                    <a:pt x="60" y="11"/>
                  </a:cubicBezTo>
                  <a:cubicBezTo>
                    <a:pt x="59" y="11"/>
                    <a:pt x="58" y="11"/>
                    <a:pt x="58" y="11"/>
                  </a:cubicBezTo>
                  <a:close/>
                  <a:moveTo>
                    <a:pt x="100" y="11"/>
                  </a:moveTo>
                  <a:cubicBezTo>
                    <a:pt x="100" y="10"/>
                    <a:pt x="100" y="10"/>
                    <a:pt x="99" y="9"/>
                  </a:cubicBezTo>
                  <a:cubicBezTo>
                    <a:pt x="99" y="10"/>
                    <a:pt x="99" y="10"/>
                    <a:pt x="99" y="10"/>
                  </a:cubicBezTo>
                  <a:cubicBezTo>
                    <a:pt x="99" y="10"/>
                    <a:pt x="99" y="11"/>
                    <a:pt x="99" y="11"/>
                  </a:cubicBezTo>
                  <a:lnTo>
                    <a:pt x="100" y="11"/>
                  </a:lnTo>
                  <a:close/>
                  <a:moveTo>
                    <a:pt x="17" y="11"/>
                  </a:moveTo>
                  <a:cubicBezTo>
                    <a:pt x="17" y="11"/>
                    <a:pt x="18" y="11"/>
                    <a:pt x="18" y="10"/>
                  </a:cubicBezTo>
                  <a:cubicBezTo>
                    <a:pt x="18" y="10"/>
                    <a:pt x="19" y="10"/>
                    <a:pt x="19" y="10"/>
                  </a:cubicBezTo>
                  <a:cubicBezTo>
                    <a:pt x="18" y="9"/>
                    <a:pt x="18" y="9"/>
                    <a:pt x="18" y="10"/>
                  </a:cubicBezTo>
                  <a:cubicBezTo>
                    <a:pt x="17" y="10"/>
                    <a:pt x="17" y="10"/>
                    <a:pt x="17" y="11"/>
                  </a:cubicBezTo>
                  <a:close/>
                  <a:moveTo>
                    <a:pt x="53" y="9"/>
                  </a:moveTo>
                  <a:cubicBezTo>
                    <a:pt x="53" y="9"/>
                    <a:pt x="53" y="9"/>
                    <a:pt x="53" y="9"/>
                  </a:cubicBezTo>
                  <a:cubicBezTo>
                    <a:pt x="53" y="9"/>
                    <a:pt x="52" y="9"/>
                    <a:pt x="52" y="9"/>
                  </a:cubicBezTo>
                  <a:cubicBezTo>
                    <a:pt x="52" y="9"/>
                    <a:pt x="52" y="10"/>
                    <a:pt x="52" y="10"/>
                  </a:cubicBezTo>
                  <a:cubicBezTo>
                    <a:pt x="52" y="10"/>
                    <a:pt x="53" y="10"/>
                    <a:pt x="53" y="10"/>
                  </a:cubicBezTo>
                  <a:lnTo>
                    <a:pt x="53" y="9"/>
                  </a:lnTo>
                  <a:close/>
                  <a:moveTo>
                    <a:pt x="6" y="10"/>
                  </a:moveTo>
                  <a:cubicBezTo>
                    <a:pt x="7" y="10"/>
                    <a:pt x="7" y="9"/>
                    <a:pt x="8" y="9"/>
                  </a:cubicBezTo>
                  <a:cubicBezTo>
                    <a:pt x="8" y="9"/>
                    <a:pt x="8" y="8"/>
                    <a:pt x="8" y="7"/>
                  </a:cubicBezTo>
                  <a:lnTo>
                    <a:pt x="7" y="7"/>
                  </a:lnTo>
                  <a:cubicBezTo>
                    <a:pt x="6" y="8"/>
                    <a:pt x="6" y="9"/>
                    <a:pt x="6" y="10"/>
                  </a:cubicBezTo>
                  <a:close/>
                  <a:moveTo>
                    <a:pt x="12" y="13"/>
                  </a:moveTo>
                  <a:cubicBezTo>
                    <a:pt x="13" y="13"/>
                    <a:pt x="13" y="13"/>
                    <a:pt x="13" y="12"/>
                  </a:cubicBezTo>
                  <a:cubicBezTo>
                    <a:pt x="13" y="12"/>
                    <a:pt x="14" y="12"/>
                    <a:pt x="14" y="11"/>
                  </a:cubicBezTo>
                  <a:cubicBezTo>
                    <a:pt x="14" y="11"/>
                    <a:pt x="15" y="11"/>
                    <a:pt x="15" y="11"/>
                  </a:cubicBezTo>
                  <a:cubicBezTo>
                    <a:pt x="16" y="11"/>
                    <a:pt x="16" y="11"/>
                    <a:pt x="17" y="10"/>
                  </a:cubicBezTo>
                  <a:cubicBezTo>
                    <a:pt x="16" y="10"/>
                    <a:pt x="16" y="9"/>
                    <a:pt x="16" y="9"/>
                  </a:cubicBezTo>
                  <a:cubicBezTo>
                    <a:pt x="16" y="8"/>
                    <a:pt x="15" y="8"/>
                    <a:pt x="14" y="8"/>
                  </a:cubicBezTo>
                  <a:cubicBezTo>
                    <a:pt x="14" y="8"/>
                    <a:pt x="14" y="9"/>
                    <a:pt x="13" y="10"/>
                  </a:cubicBezTo>
                  <a:cubicBezTo>
                    <a:pt x="13" y="10"/>
                    <a:pt x="13" y="10"/>
                    <a:pt x="12" y="10"/>
                  </a:cubicBezTo>
                  <a:cubicBezTo>
                    <a:pt x="12" y="10"/>
                    <a:pt x="12" y="10"/>
                    <a:pt x="11" y="10"/>
                  </a:cubicBezTo>
                  <a:cubicBezTo>
                    <a:pt x="11" y="10"/>
                    <a:pt x="12" y="9"/>
                    <a:pt x="12" y="9"/>
                  </a:cubicBezTo>
                  <a:cubicBezTo>
                    <a:pt x="12" y="8"/>
                    <a:pt x="12" y="8"/>
                    <a:pt x="12" y="7"/>
                  </a:cubicBezTo>
                  <a:cubicBezTo>
                    <a:pt x="11" y="7"/>
                    <a:pt x="10" y="7"/>
                    <a:pt x="10" y="8"/>
                  </a:cubicBezTo>
                  <a:cubicBezTo>
                    <a:pt x="10" y="9"/>
                    <a:pt x="10" y="9"/>
                    <a:pt x="10" y="10"/>
                  </a:cubicBezTo>
                  <a:cubicBezTo>
                    <a:pt x="10" y="11"/>
                    <a:pt x="10" y="11"/>
                    <a:pt x="11" y="12"/>
                  </a:cubicBezTo>
                  <a:cubicBezTo>
                    <a:pt x="11" y="13"/>
                    <a:pt x="12" y="13"/>
                    <a:pt x="12" y="13"/>
                  </a:cubicBezTo>
                  <a:close/>
                  <a:moveTo>
                    <a:pt x="38" y="23"/>
                  </a:moveTo>
                  <a:cubicBezTo>
                    <a:pt x="39" y="23"/>
                    <a:pt x="39" y="23"/>
                    <a:pt x="39" y="23"/>
                  </a:cubicBezTo>
                  <a:cubicBezTo>
                    <a:pt x="39" y="23"/>
                    <a:pt x="40" y="23"/>
                    <a:pt x="40" y="23"/>
                  </a:cubicBezTo>
                  <a:cubicBezTo>
                    <a:pt x="40" y="24"/>
                    <a:pt x="40" y="24"/>
                    <a:pt x="41" y="24"/>
                  </a:cubicBezTo>
                  <a:cubicBezTo>
                    <a:pt x="41" y="24"/>
                    <a:pt x="42" y="24"/>
                    <a:pt x="42" y="24"/>
                  </a:cubicBezTo>
                  <a:cubicBezTo>
                    <a:pt x="40" y="24"/>
                    <a:pt x="40" y="24"/>
                    <a:pt x="40" y="23"/>
                  </a:cubicBezTo>
                  <a:cubicBezTo>
                    <a:pt x="41" y="23"/>
                    <a:pt x="41" y="23"/>
                    <a:pt x="41" y="22"/>
                  </a:cubicBezTo>
                  <a:cubicBezTo>
                    <a:pt x="41" y="22"/>
                    <a:pt x="40" y="22"/>
                    <a:pt x="40" y="21"/>
                  </a:cubicBezTo>
                  <a:cubicBezTo>
                    <a:pt x="40" y="21"/>
                    <a:pt x="40" y="21"/>
                    <a:pt x="40" y="20"/>
                  </a:cubicBezTo>
                  <a:cubicBezTo>
                    <a:pt x="40" y="20"/>
                    <a:pt x="40" y="19"/>
                    <a:pt x="40" y="19"/>
                  </a:cubicBezTo>
                  <a:cubicBezTo>
                    <a:pt x="40" y="18"/>
                    <a:pt x="40" y="18"/>
                    <a:pt x="40" y="18"/>
                  </a:cubicBezTo>
                  <a:cubicBezTo>
                    <a:pt x="40" y="18"/>
                    <a:pt x="40" y="18"/>
                    <a:pt x="40" y="17"/>
                  </a:cubicBezTo>
                  <a:cubicBezTo>
                    <a:pt x="40" y="17"/>
                    <a:pt x="40" y="17"/>
                    <a:pt x="41" y="17"/>
                  </a:cubicBezTo>
                  <a:cubicBezTo>
                    <a:pt x="41" y="17"/>
                    <a:pt x="42" y="17"/>
                    <a:pt x="42" y="17"/>
                  </a:cubicBezTo>
                  <a:cubicBezTo>
                    <a:pt x="42" y="17"/>
                    <a:pt x="42" y="17"/>
                    <a:pt x="43" y="17"/>
                  </a:cubicBezTo>
                  <a:cubicBezTo>
                    <a:pt x="44" y="15"/>
                    <a:pt x="46" y="13"/>
                    <a:pt x="48" y="13"/>
                  </a:cubicBezTo>
                  <a:cubicBezTo>
                    <a:pt x="48" y="12"/>
                    <a:pt x="48" y="11"/>
                    <a:pt x="48" y="11"/>
                  </a:cubicBezTo>
                  <a:cubicBezTo>
                    <a:pt x="48" y="10"/>
                    <a:pt x="49" y="10"/>
                    <a:pt x="50" y="9"/>
                  </a:cubicBezTo>
                  <a:cubicBezTo>
                    <a:pt x="50" y="9"/>
                    <a:pt x="51" y="8"/>
                    <a:pt x="51" y="8"/>
                  </a:cubicBezTo>
                  <a:cubicBezTo>
                    <a:pt x="52" y="7"/>
                    <a:pt x="52" y="7"/>
                    <a:pt x="52" y="6"/>
                  </a:cubicBezTo>
                  <a:cubicBezTo>
                    <a:pt x="51" y="5"/>
                    <a:pt x="51" y="5"/>
                    <a:pt x="51" y="5"/>
                  </a:cubicBezTo>
                  <a:cubicBezTo>
                    <a:pt x="51" y="5"/>
                    <a:pt x="51" y="5"/>
                    <a:pt x="50" y="5"/>
                  </a:cubicBezTo>
                  <a:cubicBezTo>
                    <a:pt x="50" y="5"/>
                    <a:pt x="49" y="6"/>
                    <a:pt x="49" y="6"/>
                  </a:cubicBezTo>
                  <a:cubicBezTo>
                    <a:pt x="48" y="7"/>
                    <a:pt x="48" y="7"/>
                    <a:pt x="48" y="8"/>
                  </a:cubicBezTo>
                  <a:cubicBezTo>
                    <a:pt x="48" y="8"/>
                    <a:pt x="47" y="9"/>
                    <a:pt x="47" y="10"/>
                  </a:cubicBezTo>
                  <a:cubicBezTo>
                    <a:pt x="47" y="10"/>
                    <a:pt x="46" y="10"/>
                    <a:pt x="45" y="11"/>
                  </a:cubicBezTo>
                  <a:cubicBezTo>
                    <a:pt x="45" y="11"/>
                    <a:pt x="45" y="12"/>
                    <a:pt x="46" y="12"/>
                  </a:cubicBezTo>
                  <a:cubicBezTo>
                    <a:pt x="46" y="12"/>
                    <a:pt x="46" y="13"/>
                    <a:pt x="45" y="13"/>
                  </a:cubicBezTo>
                  <a:cubicBezTo>
                    <a:pt x="45" y="12"/>
                    <a:pt x="44" y="12"/>
                    <a:pt x="44" y="12"/>
                  </a:cubicBezTo>
                  <a:cubicBezTo>
                    <a:pt x="43" y="13"/>
                    <a:pt x="43" y="13"/>
                    <a:pt x="43" y="13"/>
                  </a:cubicBezTo>
                  <a:cubicBezTo>
                    <a:pt x="43" y="14"/>
                    <a:pt x="42" y="14"/>
                    <a:pt x="42" y="14"/>
                  </a:cubicBezTo>
                  <a:cubicBezTo>
                    <a:pt x="42" y="15"/>
                    <a:pt x="42" y="15"/>
                    <a:pt x="41" y="15"/>
                  </a:cubicBezTo>
                  <a:cubicBezTo>
                    <a:pt x="41" y="15"/>
                    <a:pt x="41" y="14"/>
                    <a:pt x="41" y="14"/>
                  </a:cubicBezTo>
                  <a:cubicBezTo>
                    <a:pt x="41" y="14"/>
                    <a:pt x="40" y="13"/>
                    <a:pt x="40" y="13"/>
                  </a:cubicBezTo>
                  <a:cubicBezTo>
                    <a:pt x="39" y="14"/>
                    <a:pt x="39" y="15"/>
                    <a:pt x="38" y="15"/>
                  </a:cubicBezTo>
                  <a:cubicBezTo>
                    <a:pt x="38" y="16"/>
                    <a:pt x="37" y="16"/>
                    <a:pt x="37" y="17"/>
                  </a:cubicBezTo>
                  <a:cubicBezTo>
                    <a:pt x="38" y="18"/>
                    <a:pt x="38" y="18"/>
                    <a:pt x="38" y="20"/>
                  </a:cubicBezTo>
                  <a:cubicBezTo>
                    <a:pt x="38" y="21"/>
                    <a:pt x="38" y="22"/>
                    <a:pt x="38" y="23"/>
                  </a:cubicBezTo>
                  <a:close/>
                  <a:moveTo>
                    <a:pt x="135" y="7"/>
                  </a:moveTo>
                  <a:lnTo>
                    <a:pt x="135" y="5"/>
                  </a:lnTo>
                  <a:lnTo>
                    <a:pt x="134" y="4"/>
                  </a:lnTo>
                  <a:cubicBezTo>
                    <a:pt x="134" y="5"/>
                    <a:pt x="134" y="6"/>
                    <a:pt x="134" y="7"/>
                  </a:cubicBezTo>
                  <a:lnTo>
                    <a:pt x="135" y="7"/>
                  </a:lnTo>
                  <a:close/>
                  <a:moveTo>
                    <a:pt x="1" y="8"/>
                  </a:moveTo>
                  <a:cubicBezTo>
                    <a:pt x="1" y="9"/>
                    <a:pt x="2" y="10"/>
                    <a:pt x="3" y="10"/>
                  </a:cubicBezTo>
                  <a:cubicBezTo>
                    <a:pt x="4" y="10"/>
                    <a:pt x="4" y="9"/>
                    <a:pt x="4" y="9"/>
                  </a:cubicBezTo>
                  <a:cubicBezTo>
                    <a:pt x="4" y="8"/>
                    <a:pt x="3" y="8"/>
                    <a:pt x="3" y="7"/>
                  </a:cubicBezTo>
                  <a:cubicBezTo>
                    <a:pt x="3" y="7"/>
                    <a:pt x="2" y="7"/>
                    <a:pt x="2" y="8"/>
                  </a:cubicBezTo>
                  <a:cubicBezTo>
                    <a:pt x="2" y="8"/>
                    <a:pt x="2" y="8"/>
                    <a:pt x="1" y="8"/>
                  </a:cubicBezTo>
                  <a:close/>
                  <a:moveTo>
                    <a:pt x="3" y="13"/>
                  </a:moveTo>
                  <a:cubicBezTo>
                    <a:pt x="3" y="14"/>
                    <a:pt x="3" y="14"/>
                    <a:pt x="4" y="15"/>
                  </a:cubicBezTo>
                  <a:cubicBezTo>
                    <a:pt x="4" y="15"/>
                    <a:pt x="5" y="15"/>
                    <a:pt x="5" y="15"/>
                  </a:cubicBezTo>
                  <a:cubicBezTo>
                    <a:pt x="5" y="14"/>
                    <a:pt x="5" y="14"/>
                    <a:pt x="5" y="14"/>
                  </a:cubicBezTo>
                  <a:cubicBezTo>
                    <a:pt x="6" y="14"/>
                    <a:pt x="6" y="14"/>
                    <a:pt x="6" y="13"/>
                  </a:cubicBezTo>
                  <a:cubicBezTo>
                    <a:pt x="7" y="13"/>
                    <a:pt x="7" y="13"/>
                    <a:pt x="7" y="13"/>
                  </a:cubicBezTo>
                  <a:cubicBezTo>
                    <a:pt x="8" y="13"/>
                    <a:pt x="8" y="13"/>
                    <a:pt x="8" y="12"/>
                  </a:cubicBezTo>
                  <a:cubicBezTo>
                    <a:pt x="7" y="12"/>
                    <a:pt x="7" y="12"/>
                    <a:pt x="6" y="12"/>
                  </a:cubicBezTo>
                  <a:cubicBezTo>
                    <a:pt x="6" y="12"/>
                    <a:pt x="6" y="12"/>
                    <a:pt x="5" y="12"/>
                  </a:cubicBezTo>
                  <a:cubicBezTo>
                    <a:pt x="5" y="12"/>
                    <a:pt x="5" y="13"/>
                    <a:pt x="5" y="13"/>
                  </a:cubicBezTo>
                  <a:cubicBezTo>
                    <a:pt x="4" y="13"/>
                    <a:pt x="4" y="13"/>
                    <a:pt x="3" y="13"/>
                  </a:cubicBezTo>
                  <a:close/>
                  <a:moveTo>
                    <a:pt x="163" y="36"/>
                  </a:moveTo>
                  <a:cubicBezTo>
                    <a:pt x="163" y="37"/>
                    <a:pt x="163" y="38"/>
                    <a:pt x="164" y="39"/>
                  </a:cubicBezTo>
                  <a:cubicBezTo>
                    <a:pt x="164" y="39"/>
                    <a:pt x="164" y="39"/>
                    <a:pt x="164" y="39"/>
                  </a:cubicBezTo>
                  <a:cubicBezTo>
                    <a:pt x="165" y="39"/>
                    <a:pt x="165" y="38"/>
                    <a:pt x="165" y="38"/>
                  </a:cubicBezTo>
                  <a:cubicBezTo>
                    <a:pt x="165" y="38"/>
                    <a:pt x="165" y="37"/>
                    <a:pt x="165" y="37"/>
                  </a:cubicBezTo>
                  <a:cubicBezTo>
                    <a:pt x="164" y="36"/>
                    <a:pt x="164" y="36"/>
                    <a:pt x="163" y="36"/>
                  </a:cubicBezTo>
                  <a:close/>
                  <a:moveTo>
                    <a:pt x="97" y="21"/>
                  </a:moveTo>
                  <a:cubicBezTo>
                    <a:pt x="97" y="21"/>
                    <a:pt x="97" y="21"/>
                    <a:pt x="97" y="21"/>
                  </a:cubicBezTo>
                  <a:cubicBezTo>
                    <a:pt x="98" y="21"/>
                    <a:pt x="98" y="21"/>
                    <a:pt x="99" y="21"/>
                  </a:cubicBezTo>
                  <a:cubicBezTo>
                    <a:pt x="99" y="20"/>
                    <a:pt x="99" y="20"/>
                    <a:pt x="98" y="20"/>
                  </a:cubicBezTo>
                  <a:cubicBezTo>
                    <a:pt x="98" y="20"/>
                    <a:pt x="98" y="20"/>
                    <a:pt x="97" y="20"/>
                  </a:cubicBezTo>
                  <a:cubicBezTo>
                    <a:pt x="97" y="20"/>
                    <a:pt x="97" y="20"/>
                    <a:pt x="97" y="20"/>
                  </a:cubicBezTo>
                  <a:cubicBezTo>
                    <a:pt x="96" y="20"/>
                    <a:pt x="96" y="20"/>
                    <a:pt x="97" y="21"/>
                  </a:cubicBezTo>
                  <a:close/>
                  <a:moveTo>
                    <a:pt x="55" y="4"/>
                  </a:moveTo>
                  <a:cubicBezTo>
                    <a:pt x="54" y="5"/>
                    <a:pt x="54" y="5"/>
                    <a:pt x="54" y="6"/>
                  </a:cubicBezTo>
                  <a:cubicBezTo>
                    <a:pt x="54" y="6"/>
                    <a:pt x="54" y="7"/>
                    <a:pt x="53" y="8"/>
                  </a:cubicBezTo>
                  <a:cubicBezTo>
                    <a:pt x="53" y="8"/>
                    <a:pt x="54" y="8"/>
                    <a:pt x="54" y="8"/>
                  </a:cubicBezTo>
                  <a:cubicBezTo>
                    <a:pt x="54" y="8"/>
                    <a:pt x="54" y="8"/>
                    <a:pt x="54" y="9"/>
                  </a:cubicBezTo>
                  <a:cubicBezTo>
                    <a:pt x="55" y="8"/>
                    <a:pt x="56" y="8"/>
                    <a:pt x="57" y="8"/>
                  </a:cubicBezTo>
                  <a:cubicBezTo>
                    <a:pt x="57" y="8"/>
                    <a:pt x="58" y="9"/>
                    <a:pt x="59" y="9"/>
                  </a:cubicBezTo>
                  <a:cubicBezTo>
                    <a:pt x="59" y="9"/>
                    <a:pt x="60" y="9"/>
                    <a:pt x="61" y="9"/>
                  </a:cubicBezTo>
                  <a:cubicBezTo>
                    <a:pt x="61" y="10"/>
                    <a:pt x="62" y="10"/>
                    <a:pt x="63" y="9"/>
                  </a:cubicBezTo>
                  <a:lnTo>
                    <a:pt x="64" y="10"/>
                  </a:lnTo>
                  <a:cubicBezTo>
                    <a:pt x="65" y="11"/>
                    <a:pt x="65" y="11"/>
                    <a:pt x="65" y="10"/>
                  </a:cubicBezTo>
                  <a:cubicBezTo>
                    <a:pt x="65" y="10"/>
                    <a:pt x="65" y="9"/>
                    <a:pt x="65" y="9"/>
                  </a:cubicBezTo>
                  <a:cubicBezTo>
                    <a:pt x="66" y="9"/>
                    <a:pt x="67" y="9"/>
                    <a:pt x="68" y="9"/>
                  </a:cubicBezTo>
                  <a:cubicBezTo>
                    <a:pt x="68" y="9"/>
                    <a:pt x="69" y="9"/>
                    <a:pt x="69" y="9"/>
                  </a:cubicBezTo>
                  <a:cubicBezTo>
                    <a:pt x="70" y="9"/>
                    <a:pt x="71" y="9"/>
                    <a:pt x="71" y="8"/>
                  </a:cubicBezTo>
                  <a:cubicBezTo>
                    <a:pt x="72" y="8"/>
                    <a:pt x="72" y="8"/>
                    <a:pt x="73" y="8"/>
                  </a:cubicBezTo>
                  <a:cubicBezTo>
                    <a:pt x="74" y="14"/>
                    <a:pt x="75" y="19"/>
                    <a:pt x="76" y="25"/>
                  </a:cubicBezTo>
                  <a:cubicBezTo>
                    <a:pt x="75" y="25"/>
                    <a:pt x="75" y="25"/>
                    <a:pt x="75" y="25"/>
                  </a:cubicBezTo>
                  <a:cubicBezTo>
                    <a:pt x="74" y="25"/>
                    <a:pt x="74" y="25"/>
                    <a:pt x="74" y="25"/>
                  </a:cubicBezTo>
                  <a:cubicBezTo>
                    <a:pt x="74" y="25"/>
                    <a:pt x="74" y="26"/>
                    <a:pt x="73" y="26"/>
                  </a:cubicBezTo>
                  <a:cubicBezTo>
                    <a:pt x="73" y="26"/>
                    <a:pt x="73" y="26"/>
                    <a:pt x="72" y="27"/>
                  </a:cubicBezTo>
                  <a:cubicBezTo>
                    <a:pt x="72" y="27"/>
                    <a:pt x="72" y="26"/>
                    <a:pt x="72" y="26"/>
                  </a:cubicBezTo>
                  <a:cubicBezTo>
                    <a:pt x="72" y="26"/>
                    <a:pt x="71" y="26"/>
                    <a:pt x="71" y="26"/>
                  </a:cubicBezTo>
                  <a:cubicBezTo>
                    <a:pt x="71" y="25"/>
                    <a:pt x="71" y="25"/>
                    <a:pt x="71" y="25"/>
                  </a:cubicBezTo>
                  <a:cubicBezTo>
                    <a:pt x="71" y="25"/>
                    <a:pt x="70" y="25"/>
                    <a:pt x="70" y="25"/>
                  </a:cubicBezTo>
                  <a:cubicBezTo>
                    <a:pt x="70" y="26"/>
                    <a:pt x="70" y="26"/>
                    <a:pt x="70" y="27"/>
                  </a:cubicBezTo>
                  <a:cubicBezTo>
                    <a:pt x="71" y="27"/>
                    <a:pt x="72" y="28"/>
                    <a:pt x="72" y="28"/>
                  </a:cubicBezTo>
                  <a:cubicBezTo>
                    <a:pt x="73" y="28"/>
                    <a:pt x="74" y="28"/>
                    <a:pt x="74" y="28"/>
                  </a:cubicBezTo>
                  <a:cubicBezTo>
                    <a:pt x="75" y="27"/>
                    <a:pt x="75" y="27"/>
                    <a:pt x="76" y="28"/>
                  </a:cubicBezTo>
                  <a:cubicBezTo>
                    <a:pt x="77" y="31"/>
                    <a:pt x="77" y="33"/>
                    <a:pt x="77" y="36"/>
                  </a:cubicBezTo>
                  <a:cubicBezTo>
                    <a:pt x="78" y="39"/>
                    <a:pt x="78" y="42"/>
                    <a:pt x="78" y="45"/>
                  </a:cubicBezTo>
                  <a:cubicBezTo>
                    <a:pt x="79" y="46"/>
                    <a:pt x="79" y="48"/>
                    <a:pt x="79" y="49"/>
                  </a:cubicBezTo>
                  <a:cubicBezTo>
                    <a:pt x="80" y="51"/>
                    <a:pt x="80" y="52"/>
                    <a:pt x="80" y="53"/>
                  </a:cubicBezTo>
                  <a:cubicBezTo>
                    <a:pt x="80" y="54"/>
                    <a:pt x="80" y="55"/>
                    <a:pt x="80" y="55"/>
                  </a:cubicBezTo>
                  <a:cubicBezTo>
                    <a:pt x="80" y="55"/>
                    <a:pt x="80" y="56"/>
                    <a:pt x="80" y="56"/>
                  </a:cubicBezTo>
                  <a:cubicBezTo>
                    <a:pt x="80" y="57"/>
                    <a:pt x="80" y="57"/>
                    <a:pt x="80" y="58"/>
                  </a:cubicBezTo>
                  <a:cubicBezTo>
                    <a:pt x="81" y="58"/>
                    <a:pt x="81" y="59"/>
                    <a:pt x="81" y="59"/>
                  </a:cubicBezTo>
                  <a:cubicBezTo>
                    <a:pt x="81" y="61"/>
                    <a:pt x="81" y="62"/>
                    <a:pt x="81" y="64"/>
                  </a:cubicBezTo>
                  <a:cubicBezTo>
                    <a:pt x="81" y="65"/>
                    <a:pt x="81" y="67"/>
                    <a:pt x="82" y="68"/>
                  </a:cubicBezTo>
                  <a:cubicBezTo>
                    <a:pt x="82" y="69"/>
                    <a:pt x="82" y="69"/>
                    <a:pt x="82" y="69"/>
                  </a:cubicBezTo>
                  <a:cubicBezTo>
                    <a:pt x="82" y="70"/>
                    <a:pt x="82" y="70"/>
                    <a:pt x="82" y="71"/>
                  </a:cubicBezTo>
                  <a:cubicBezTo>
                    <a:pt x="83" y="71"/>
                    <a:pt x="83" y="71"/>
                    <a:pt x="82" y="72"/>
                  </a:cubicBezTo>
                  <a:cubicBezTo>
                    <a:pt x="82" y="72"/>
                    <a:pt x="82" y="73"/>
                    <a:pt x="82" y="73"/>
                  </a:cubicBezTo>
                  <a:cubicBezTo>
                    <a:pt x="83" y="75"/>
                    <a:pt x="83" y="77"/>
                    <a:pt x="83" y="79"/>
                  </a:cubicBezTo>
                  <a:cubicBezTo>
                    <a:pt x="84" y="81"/>
                    <a:pt x="84" y="83"/>
                    <a:pt x="84" y="85"/>
                  </a:cubicBezTo>
                  <a:cubicBezTo>
                    <a:pt x="84" y="85"/>
                    <a:pt x="84" y="85"/>
                    <a:pt x="84" y="86"/>
                  </a:cubicBezTo>
                  <a:cubicBezTo>
                    <a:pt x="84" y="86"/>
                    <a:pt x="84" y="86"/>
                    <a:pt x="84" y="87"/>
                  </a:cubicBezTo>
                  <a:cubicBezTo>
                    <a:pt x="85" y="88"/>
                    <a:pt x="85" y="89"/>
                    <a:pt x="85" y="91"/>
                  </a:cubicBezTo>
                  <a:cubicBezTo>
                    <a:pt x="85" y="92"/>
                    <a:pt x="86" y="94"/>
                    <a:pt x="86" y="96"/>
                  </a:cubicBezTo>
                  <a:cubicBezTo>
                    <a:pt x="86" y="96"/>
                    <a:pt x="87" y="95"/>
                    <a:pt x="87" y="94"/>
                  </a:cubicBezTo>
                  <a:cubicBezTo>
                    <a:pt x="87" y="94"/>
                    <a:pt x="87" y="93"/>
                    <a:pt x="87" y="93"/>
                  </a:cubicBezTo>
                  <a:cubicBezTo>
                    <a:pt x="88" y="89"/>
                    <a:pt x="88" y="85"/>
                    <a:pt x="88" y="81"/>
                  </a:cubicBezTo>
                  <a:cubicBezTo>
                    <a:pt x="89" y="77"/>
                    <a:pt x="89" y="72"/>
                    <a:pt x="90" y="68"/>
                  </a:cubicBezTo>
                  <a:cubicBezTo>
                    <a:pt x="90" y="67"/>
                    <a:pt x="90" y="67"/>
                    <a:pt x="90" y="66"/>
                  </a:cubicBezTo>
                  <a:cubicBezTo>
                    <a:pt x="90" y="66"/>
                    <a:pt x="91" y="65"/>
                    <a:pt x="91" y="65"/>
                  </a:cubicBezTo>
                  <a:cubicBezTo>
                    <a:pt x="91" y="64"/>
                    <a:pt x="91" y="64"/>
                    <a:pt x="91" y="63"/>
                  </a:cubicBezTo>
                  <a:cubicBezTo>
                    <a:pt x="91" y="62"/>
                    <a:pt x="91" y="62"/>
                    <a:pt x="91" y="61"/>
                  </a:cubicBezTo>
                  <a:cubicBezTo>
                    <a:pt x="91" y="61"/>
                    <a:pt x="91" y="61"/>
                    <a:pt x="91" y="60"/>
                  </a:cubicBezTo>
                  <a:cubicBezTo>
                    <a:pt x="91" y="60"/>
                    <a:pt x="91" y="60"/>
                    <a:pt x="92" y="60"/>
                  </a:cubicBezTo>
                  <a:cubicBezTo>
                    <a:pt x="92" y="59"/>
                    <a:pt x="92" y="59"/>
                    <a:pt x="91" y="59"/>
                  </a:cubicBezTo>
                  <a:cubicBezTo>
                    <a:pt x="91" y="59"/>
                    <a:pt x="91" y="59"/>
                    <a:pt x="91" y="59"/>
                  </a:cubicBezTo>
                  <a:cubicBezTo>
                    <a:pt x="91" y="59"/>
                    <a:pt x="91" y="58"/>
                    <a:pt x="91" y="57"/>
                  </a:cubicBezTo>
                  <a:cubicBezTo>
                    <a:pt x="91" y="56"/>
                    <a:pt x="91" y="55"/>
                    <a:pt x="92" y="55"/>
                  </a:cubicBezTo>
                  <a:cubicBezTo>
                    <a:pt x="92" y="55"/>
                    <a:pt x="92" y="54"/>
                    <a:pt x="92" y="54"/>
                  </a:cubicBezTo>
                  <a:cubicBezTo>
                    <a:pt x="92" y="54"/>
                    <a:pt x="92" y="54"/>
                    <a:pt x="92" y="53"/>
                  </a:cubicBezTo>
                  <a:cubicBezTo>
                    <a:pt x="92" y="53"/>
                    <a:pt x="92" y="53"/>
                    <a:pt x="92" y="53"/>
                  </a:cubicBezTo>
                  <a:cubicBezTo>
                    <a:pt x="92" y="53"/>
                    <a:pt x="92" y="52"/>
                    <a:pt x="92" y="52"/>
                  </a:cubicBezTo>
                  <a:cubicBezTo>
                    <a:pt x="92" y="49"/>
                    <a:pt x="92" y="45"/>
                    <a:pt x="93" y="41"/>
                  </a:cubicBezTo>
                  <a:cubicBezTo>
                    <a:pt x="94" y="37"/>
                    <a:pt x="95" y="34"/>
                    <a:pt x="95" y="30"/>
                  </a:cubicBezTo>
                  <a:cubicBezTo>
                    <a:pt x="95" y="30"/>
                    <a:pt x="96" y="31"/>
                    <a:pt x="96" y="31"/>
                  </a:cubicBezTo>
                  <a:cubicBezTo>
                    <a:pt x="96" y="31"/>
                    <a:pt x="96" y="32"/>
                    <a:pt x="97" y="32"/>
                  </a:cubicBezTo>
                  <a:cubicBezTo>
                    <a:pt x="97" y="32"/>
                    <a:pt x="97" y="32"/>
                    <a:pt x="98" y="32"/>
                  </a:cubicBezTo>
                  <a:cubicBezTo>
                    <a:pt x="98" y="32"/>
                    <a:pt x="98" y="32"/>
                    <a:pt x="99" y="33"/>
                  </a:cubicBezTo>
                  <a:cubicBezTo>
                    <a:pt x="99" y="33"/>
                    <a:pt x="99" y="34"/>
                    <a:pt x="99" y="35"/>
                  </a:cubicBezTo>
                  <a:cubicBezTo>
                    <a:pt x="99" y="35"/>
                    <a:pt x="99" y="36"/>
                    <a:pt x="99" y="37"/>
                  </a:cubicBezTo>
                  <a:cubicBezTo>
                    <a:pt x="99" y="37"/>
                    <a:pt x="100" y="38"/>
                    <a:pt x="100" y="38"/>
                  </a:cubicBezTo>
                  <a:cubicBezTo>
                    <a:pt x="101" y="39"/>
                    <a:pt x="102" y="39"/>
                    <a:pt x="103" y="39"/>
                  </a:cubicBezTo>
                  <a:cubicBezTo>
                    <a:pt x="103" y="39"/>
                    <a:pt x="102" y="39"/>
                    <a:pt x="102" y="39"/>
                  </a:cubicBezTo>
                  <a:cubicBezTo>
                    <a:pt x="102" y="40"/>
                    <a:pt x="101" y="40"/>
                    <a:pt x="101" y="40"/>
                  </a:cubicBezTo>
                  <a:cubicBezTo>
                    <a:pt x="101" y="40"/>
                    <a:pt x="100" y="40"/>
                    <a:pt x="100" y="40"/>
                  </a:cubicBezTo>
                  <a:cubicBezTo>
                    <a:pt x="100" y="41"/>
                    <a:pt x="100" y="41"/>
                    <a:pt x="100" y="42"/>
                  </a:cubicBezTo>
                  <a:cubicBezTo>
                    <a:pt x="100" y="42"/>
                    <a:pt x="101" y="43"/>
                    <a:pt x="102" y="43"/>
                  </a:cubicBezTo>
                  <a:cubicBezTo>
                    <a:pt x="103" y="44"/>
                    <a:pt x="103" y="44"/>
                    <a:pt x="104" y="45"/>
                  </a:cubicBezTo>
                  <a:lnTo>
                    <a:pt x="106" y="45"/>
                  </a:lnTo>
                  <a:cubicBezTo>
                    <a:pt x="107" y="45"/>
                    <a:pt x="108" y="46"/>
                    <a:pt x="108" y="46"/>
                  </a:cubicBezTo>
                  <a:cubicBezTo>
                    <a:pt x="108" y="47"/>
                    <a:pt x="109" y="47"/>
                    <a:pt x="110" y="48"/>
                  </a:cubicBezTo>
                  <a:cubicBezTo>
                    <a:pt x="110" y="49"/>
                    <a:pt x="110" y="50"/>
                    <a:pt x="110" y="51"/>
                  </a:cubicBezTo>
                  <a:cubicBezTo>
                    <a:pt x="111" y="52"/>
                    <a:pt x="112" y="53"/>
                    <a:pt x="113" y="53"/>
                  </a:cubicBezTo>
                  <a:cubicBezTo>
                    <a:pt x="113" y="52"/>
                    <a:pt x="113" y="51"/>
                    <a:pt x="112" y="49"/>
                  </a:cubicBezTo>
                  <a:cubicBezTo>
                    <a:pt x="112" y="48"/>
                    <a:pt x="112" y="46"/>
                    <a:pt x="113" y="45"/>
                  </a:cubicBezTo>
                  <a:cubicBezTo>
                    <a:pt x="113" y="44"/>
                    <a:pt x="113" y="44"/>
                    <a:pt x="113" y="44"/>
                  </a:cubicBezTo>
                  <a:cubicBezTo>
                    <a:pt x="112" y="44"/>
                    <a:pt x="112" y="43"/>
                    <a:pt x="112" y="43"/>
                  </a:cubicBezTo>
                  <a:cubicBezTo>
                    <a:pt x="112" y="43"/>
                    <a:pt x="112" y="43"/>
                    <a:pt x="112" y="42"/>
                  </a:cubicBezTo>
                  <a:cubicBezTo>
                    <a:pt x="111" y="42"/>
                    <a:pt x="111" y="42"/>
                    <a:pt x="111" y="41"/>
                  </a:cubicBezTo>
                  <a:cubicBezTo>
                    <a:pt x="112" y="40"/>
                    <a:pt x="112" y="40"/>
                    <a:pt x="113" y="39"/>
                  </a:cubicBezTo>
                  <a:cubicBezTo>
                    <a:pt x="113" y="39"/>
                    <a:pt x="113" y="39"/>
                    <a:pt x="113" y="38"/>
                  </a:cubicBezTo>
                  <a:cubicBezTo>
                    <a:pt x="114" y="38"/>
                    <a:pt x="114" y="38"/>
                    <a:pt x="114" y="38"/>
                  </a:cubicBezTo>
                  <a:cubicBezTo>
                    <a:pt x="115" y="37"/>
                    <a:pt x="115" y="36"/>
                    <a:pt x="115" y="36"/>
                  </a:cubicBezTo>
                  <a:cubicBezTo>
                    <a:pt x="115" y="35"/>
                    <a:pt x="115" y="35"/>
                    <a:pt x="115" y="34"/>
                  </a:cubicBezTo>
                  <a:cubicBezTo>
                    <a:pt x="115" y="34"/>
                    <a:pt x="115" y="33"/>
                    <a:pt x="114" y="33"/>
                  </a:cubicBezTo>
                  <a:cubicBezTo>
                    <a:pt x="114" y="33"/>
                    <a:pt x="113" y="33"/>
                    <a:pt x="113" y="33"/>
                  </a:cubicBezTo>
                  <a:cubicBezTo>
                    <a:pt x="112" y="33"/>
                    <a:pt x="112" y="32"/>
                    <a:pt x="112" y="32"/>
                  </a:cubicBezTo>
                  <a:cubicBezTo>
                    <a:pt x="111" y="32"/>
                    <a:pt x="111" y="32"/>
                    <a:pt x="111" y="31"/>
                  </a:cubicBezTo>
                  <a:cubicBezTo>
                    <a:pt x="111" y="31"/>
                    <a:pt x="110" y="31"/>
                    <a:pt x="110" y="31"/>
                  </a:cubicBezTo>
                  <a:cubicBezTo>
                    <a:pt x="109" y="31"/>
                    <a:pt x="109" y="31"/>
                    <a:pt x="109" y="31"/>
                  </a:cubicBezTo>
                  <a:cubicBezTo>
                    <a:pt x="109" y="30"/>
                    <a:pt x="108" y="30"/>
                    <a:pt x="108" y="30"/>
                  </a:cubicBezTo>
                  <a:cubicBezTo>
                    <a:pt x="108" y="30"/>
                    <a:pt x="107" y="30"/>
                    <a:pt x="107" y="30"/>
                  </a:cubicBezTo>
                  <a:cubicBezTo>
                    <a:pt x="106" y="29"/>
                    <a:pt x="106" y="28"/>
                    <a:pt x="104" y="28"/>
                  </a:cubicBezTo>
                  <a:cubicBezTo>
                    <a:pt x="103" y="28"/>
                    <a:pt x="102" y="28"/>
                    <a:pt x="102" y="27"/>
                  </a:cubicBezTo>
                  <a:cubicBezTo>
                    <a:pt x="101" y="27"/>
                    <a:pt x="100" y="27"/>
                    <a:pt x="100" y="26"/>
                  </a:cubicBezTo>
                  <a:cubicBezTo>
                    <a:pt x="100" y="25"/>
                    <a:pt x="101" y="24"/>
                    <a:pt x="102" y="24"/>
                  </a:cubicBezTo>
                  <a:cubicBezTo>
                    <a:pt x="102" y="23"/>
                    <a:pt x="103" y="22"/>
                    <a:pt x="103" y="21"/>
                  </a:cubicBezTo>
                  <a:cubicBezTo>
                    <a:pt x="103" y="21"/>
                    <a:pt x="103" y="21"/>
                    <a:pt x="102" y="21"/>
                  </a:cubicBezTo>
                  <a:cubicBezTo>
                    <a:pt x="102" y="21"/>
                    <a:pt x="102" y="21"/>
                    <a:pt x="101" y="21"/>
                  </a:cubicBezTo>
                  <a:cubicBezTo>
                    <a:pt x="101" y="22"/>
                    <a:pt x="101" y="22"/>
                    <a:pt x="101" y="22"/>
                  </a:cubicBezTo>
                  <a:cubicBezTo>
                    <a:pt x="101" y="22"/>
                    <a:pt x="101" y="22"/>
                    <a:pt x="101" y="22"/>
                  </a:cubicBezTo>
                  <a:cubicBezTo>
                    <a:pt x="101" y="23"/>
                    <a:pt x="101" y="23"/>
                    <a:pt x="100" y="23"/>
                  </a:cubicBezTo>
                  <a:cubicBezTo>
                    <a:pt x="100" y="23"/>
                    <a:pt x="100" y="23"/>
                    <a:pt x="100" y="23"/>
                  </a:cubicBezTo>
                  <a:cubicBezTo>
                    <a:pt x="99" y="23"/>
                    <a:pt x="99" y="24"/>
                    <a:pt x="98" y="25"/>
                  </a:cubicBezTo>
                  <a:cubicBezTo>
                    <a:pt x="98" y="26"/>
                    <a:pt x="97" y="26"/>
                    <a:pt x="96" y="26"/>
                  </a:cubicBezTo>
                  <a:cubicBezTo>
                    <a:pt x="96" y="25"/>
                    <a:pt x="96" y="23"/>
                    <a:pt x="96" y="22"/>
                  </a:cubicBezTo>
                  <a:cubicBezTo>
                    <a:pt x="96" y="20"/>
                    <a:pt x="96" y="19"/>
                    <a:pt x="97" y="18"/>
                  </a:cubicBezTo>
                  <a:cubicBezTo>
                    <a:pt x="97" y="17"/>
                    <a:pt x="97" y="17"/>
                    <a:pt x="97" y="17"/>
                  </a:cubicBezTo>
                  <a:cubicBezTo>
                    <a:pt x="97" y="18"/>
                    <a:pt x="98" y="18"/>
                    <a:pt x="98" y="18"/>
                  </a:cubicBezTo>
                  <a:cubicBezTo>
                    <a:pt x="99" y="17"/>
                    <a:pt x="99" y="17"/>
                    <a:pt x="99" y="16"/>
                  </a:cubicBezTo>
                  <a:cubicBezTo>
                    <a:pt x="99" y="16"/>
                    <a:pt x="100" y="15"/>
                    <a:pt x="100" y="15"/>
                  </a:cubicBezTo>
                  <a:cubicBezTo>
                    <a:pt x="99" y="14"/>
                    <a:pt x="99" y="15"/>
                    <a:pt x="99" y="15"/>
                  </a:cubicBezTo>
                  <a:cubicBezTo>
                    <a:pt x="98" y="15"/>
                    <a:pt x="98" y="15"/>
                    <a:pt x="97" y="15"/>
                  </a:cubicBezTo>
                  <a:cubicBezTo>
                    <a:pt x="97" y="14"/>
                    <a:pt x="97" y="13"/>
                    <a:pt x="97" y="12"/>
                  </a:cubicBezTo>
                  <a:cubicBezTo>
                    <a:pt x="98" y="11"/>
                    <a:pt x="98" y="10"/>
                    <a:pt x="98" y="9"/>
                  </a:cubicBezTo>
                  <a:cubicBezTo>
                    <a:pt x="99" y="8"/>
                    <a:pt x="99" y="8"/>
                    <a:pt x="100" y="7"/>
                  </a:cubicBezTo>
                  <a:cubicBezTo>
                    <a:pt x="100" y="6"/>
                    <a:pt x="101" y="6"/>
                    <a:pt x="102" y="6"/>
                  </a:cubicBezTo>
                  <a:cubicBezTo>
                    <a:pt x="102" y="6"/>
                    <a:pt x="102" y="7"/>
                    <a:pt x="103" y="7"/>
                  </a:cubicBezTo>
                  <a:cubicBezTo>
                    <a:pt x="103" y="7"/>
                    <a:pt x="104" y="8"/>
                    <a:pt x="105" y="8"/>
                  </a:cubicBezTo>
                  <a:cubicBezTo>
                    <a:pt x="105" y="8"/>
                    <a:pt x="105" y="9"/>
                    <a:pt x="105" y="9"/>
                  </a:cubicBezTo>
                  <a:cubicBezTo>
                    <a:pt x="105" y="9"/>
                    <a:pt x="105" y="10"/>
                    <a:pt x="106" y="10"/>
                  </a:cubicBezTo>
                  <a:cubicBezTo>
                    <a:pt x="106" y="10"/>
                    <a:pt x="106" y="10"/>
                    <a:pt x="106" y="11"/>
                  </a:cubicBezTo>
                  <a:cubicBezTo>
                    <a:pt x="107" y="11"/>
                    <a:pt x="106" y="11"/>
                    <a:pt x="106" y="12"/>
                  </a:cubicBezTo>
                  <a:cubicBezTo>
                    <a:pt x="107" y="12"/>
                    <a:pt x="108" y="12"/>
                    <a:pt x="110" y="13"/>
                  </a:cubicBezTo>
                  <a:cubicBezTo>
                    <a:pt x="111" y="13"/>
                    <a:pt x="112" y="13"/>
                    <a:pt x="113" y="13"/>
                  </a:cubicBezTo>
                  <a:cubicBezTo>
                    <a:pt x="114" y="13"/>
                    <a:pt x="114" y="13"/>
                    <a:pt x="114" y="12"/>
                  </a:cubicBezTo>
                  <a:cubicBezTo>
                    <a:pt x="115" y="12"/>
                    <a:pt x="115" y="11"/>
                    <a:pt x="116" y="10"/>
                  </a:cubicBezTo>
                  <a:cubicBezTo>
                    <a:pt x="116" y="10"/>
                    <a:pt x="116" y="10"/>
                    <a:pt x="116" y="11"/>
                  </a:cubicBezTo>
                  <a:cubicBezTo>
                    <a:pt x="117" y="11"/>
                    <a:pt x="117" y="11"/>
                    <a:pt x="117" y="11"/>
                  </a:cubicBezTo>
                  <a:lnTo>
                    <a:pt x="117" y="12"/>
                  </a:lnTo>
                  <a:cubicBezTo>
                    <a:pt x="117" y="13"/>
                    <a:pt x="117" y="13"/>
                    <a:pt x="117" y="13"/>
                  </a:cubicBezTo>
                  <a:cubicBezTo>
                    <a:pt x="119" y="13"/>
                    <a:pt x="121" y="13"/>
                    <a:pt x="122" y="13"/>
                  </a:cubicBezTo>
                  <a:cubicBezTo>
                    <a:pt x="124" y="13"/>
                    <a:pt x="126" y="13"/>
                    <a:pt x="128" y="13"/>
                  </a:cubicBezTo>
                  <a:cubicBezTo>
                    <a:pt x="127" y="12"/>
                    <a:pt x="127" y="11"/>
                    <a:pt x="126" y="10"/>
                  </a:cubicBezTo>
                  <a:cubicBezTo>
                    <a:pt x="126" y="10"/>
                    <a:pt x="125" y="10"/>
                    <a:pt x="125" y="10"/>
                  </a:cubicBezTo>
                  <a:cubicBezTo>
                    <a:pt x="124" y="10"/>
                    <a:pt x="124" y="10"/>
                    <a:pt x="124" y="9"/>
                  </a:cubicBezTo>
                  <a:cubicBezTo>
                    <a:pt x="125" y="9"/>
                    <a:pt x="125" y="8"/>
                    <a:pt x="125" y="8"/>
                  </a:cubicBezTo>
                  <a:cubicBezTo>
                    <a:pt x="125" y="8"/>
                    <a:pt x="125" y="8"/>
                    <a:pt x="126" y="8"/>
                  </a:cubicBezTo>
                  <a:cubicBezTo>
                    <a:pt x="126" y="9"/>
                    <a:pt x="126" y="9"/>
                    <a:pt x="126" y="9"/>
                  </a:cubicBezTo>
                  <a:cubicBezTo>
                    <a:pt x="127" y="9"/>
                    <a:pt x="127" y="9"/>
                    <a:pt x="127" y="9"/>
                  </a:cubicBezTo>
                  <a:cubicBezTo>
                    <a:pt x="128" y="9"/>
                    <a:pt x="128" y="8"/>
                    <a:pt x="128" y="8"/>
                  </a:cubicBezTo>
                  <a:cubicBezTo>
                    <a:pt x="128" y="7"/>
                    <a:pt x="128" y="6"/>
                    <a:pt x="128" y="6"/>
                  </a:cubicBezTo>
                  <a:cubicBezTo>
                    <a:pt x="129" y="6"/>
                    <a:pt x="129" y="6"/>
                    <a:pt x="129" y="6"/>
                  </a:cubicBezTo>
                  <a:cubicBezTo>
                    <a:pt x="130" y="6"/>
                    <a:pt x="130" y="7"/>
                    <a:pt x="130" y="7"/>
                  </a:cubicBezTo>
                  <a:lnTo>
                    <a:pt x="130" y="8"/>
                  </a:lnTo>
                  <a:cubicBezTo>
                    <a:pt x="130" y="9"/>
                    <a:pt x="130" y="9"/>
                    <a:pt x="130" y="9"/>
                  </a:cubicBezTo>
                  <a:cubicBezTo>
                    <a:pt x="131" y="9"/>
                    <a:pt x="131" y="8"/>
                    <a:pt x="130" y="8"/>
                  </a:cubicBezTo>
                  <a:cubicBezTo>
                    <a:pt x="130" y="7"/>
                    <a:pt x="130" y="6"/>
                    <a:pt x="131" y="6"/>
                  </a:cubicBezTo>
                  <a:cubicBezTo>
                    <a:pt x="132" y="5"/>
                    <a:pt x="133" y="4"/>
                    <a:pt x="134" y="4"/>
                  </a:cubicBezTo>
                  <a:cubicBezTo>
                    <a:pt x="135" y="4"/>
                    <a:pt x="135" y="4"/>
                    <a:pt x="135" y="3"/>
                  </a:cubicBezTo>
                  <a:cubicBezTo>
                    <a:pt x="135" y="3"/>
                    <a:pt x="136" y="2"/>
                    <a:pt x="136" y="2"/>
                  </a:cubicBezTo>
                  <a:cubicBezTo>
                    <a:pt x="136" y="2"/>
                    <a:pt x="136" y="1"/>
                    <a:pt x="137" y="1"/>
                  </a:cubicBezTo>
                  <a:cubicBezTo>
                    <a:pt x="137" y="1"/>
                    <a:pt x="138" y="1"/>
                    <a:pt x="138" y="2"/>
                  </a:cubicBezTo>
                  <a:cubicBezTo>
                    <a:pt x="138" y="3"/>
                    <a:pt x="138" y="3"/>
                    <a:pt x="138" y="3"/>
                  </a:cubicBezTo>
                  <a:cubicBezTo>
                    <a:pt x="138" y="3"/>
                    <a:pt x="137" y="3"/>
                    <a:pt x="137" y="4"/>
                  </a:cubicBezTo>
                  <a:cubicBezTo>
                    <a:pt x="137" y="4"/>
                    <a:pt x="137" y="4"/>
                    <a:pt x="137" y="4"/>
                  </a:cubicBezTo>
                  <a:cubicBezTo>
                    <a:pt x="136" y="4"/>
                    <a:pt x="136" y="5"/>
                    <a:pt x="136" y="5"/>
                  </a:cubicBezTo>
                  <a:cubicBezTo>
                    <a:pt x="136" y="5"/>
                    <a:pt x="137" y="6"/>
                    <a:pt x="137" y="6"/>
                  </a:cubicBezTo>
                  <a:cubicBezTo>
                    <a:pt x="138" y="6"/>
                    <a:pt x="138" y="6"/>
                    <a:pt x="139" y="6"/>
                  </a:cubicBezTo>
                  <a:cubicBezTo>
                    <a:pt x="139" y="6"/>
                    <a:pt x="140" y="5"/>
                    <a:pt x="140" y="5"/>
                  </a:cubicBezTo>
                  <a:cubicBezTo>
                    <a:pt x="140" y="5"/>
                    <a:pt x="141" y="4"/>
                    <a:pt x="141" y="4"/>
                  </a:cubicBezTo>
                  <a:cubicBezTo>
                    <a:pt x="141" y="4"/>
                    <a:pt x="141" y="5"/>
                    <a:pt x="141" y="5"/>
                  </a:cubicBezTo>
                  <a:cubicBezTo>
                    <a:pt x="141" y="5"/>
                    <a:pt x="141" y="5"/>
                    <a:pt x="141" y="6"/>
                  </a:cubicBezTo>
                  <a:cubicBezTo>
                    <a:pt x="141" y="6"/>
                    <a:pt x="140" y="6"/>
                    <a:pt x="140" y="6"/>
                  </a:cubicBezTo>
                  <a:cubicBezTo>
                    <a:pt x="140" y="7"/>
                    <a:pt x="140" y="7"/>
                    <a:pt x="140" y="7"/>
                  </a:cubicBezTo>
                  <a:cubicBezTo>
                    <a:pt x="140" y="8"/>
                    <a:pt x="140" y="8"/>
                    <a:pt x="141" y="8"/>
                  </a:cubicBezTo>
                  <a:cubicBezTo>
                    <a:pt x="141" y="7"/>
                    <a:pt x="142" y="7"/>
                    <a:pt x="142" y="8"/>
                  </a:cubicBezTo>
                  <a:cubicBezTo>
                    <a:pt x="142" y="8"/>
                    <a:pt x="141" y="9"/>
                    <a:pt x="141" y="8"/>
                  </a:cubicBezTo>
                  <a:cubicBezTo>
                    <a:pt x="140" y="8"/>
                    <a:pt x="140" y="8"/>
                    <a:pt x="139" y="8"/>
                  </a:cubicBezTo>
                  <a:cubicBezTo>
                    <a:pt x="139" y="8"/>
                    <a:pt x="139" y="8"/>
                    <a:pt x="139" y="8"/>
                  </a:cubicBezTo>
                  <a:cubicBezTo>
                    <a:pt x="138" y="8"/>
                    <a:pt x="138" y="9"/>
                    <a:pt x="138" y="9"/>
                  </a:cubicBezTo>
                  <a:cubicBezTo>
                    <a:pt x="137" y="9"/>
                    <a:pt x="137" y="9"/>
                    <a:pt x="137" y="9"/>
                  </a:cubicBezTo>
                  <a:cubicBezTo>
                    <a:pt x="136" y="8"/>
                    <a:pt x="136" y="8"/>
                    <a:pt x="135" y="8"/>
                  </a:cubicBezTo>
                  <a:cubicBezTo>
                    <a:pt x="135" y="8"/>
                    <a:pt x="135" y="9"/>
                    <a:pt x="134" y="9"/>
                  </a:cubicBezTo>
                  <a:cubicBezTo>
                    <a:pt x="134" y="10"/>
                    <a:pt x="134" y="11"/>
                    <a:pt x="134" y="11"/>
                  </a:cubicBezTo>
                  <a:cubicBezTo>
                    <a:pt x="133" y="11"/>
                    <a:pt x="133" y="11"/>
                    <a:pt x="133" y="11"/>
                  </a:cubicBezTo>
                  <a:cubicBezTo>
                    <a:pt x="132" y="11"/>
                    <a:pt x="132" y="11"/>
                    <a:pt x="132" y="10"/>
                  </a:cubicBezTo>
                  <a:cubicBezTo>
                    <a:pt x="132" y="10"/>
                    <a:pt x="132" y="10"/>
                    <a:pt x="132" y="10"/>
                  </a:cubicBezTo>
                  <a:cubicBezTo>
                    <a:pt x="131" y="10"/>
                    <a:pt x="131" y="10"/>
                    <a:pt x="131" y="10"/>
                  </a:cubicBezTo>
                  <a:cubicBezTo>
                    <a:pt x="130" y="10"/>
                    <a:pt x="130" y="10"/>
                    <a:pt x="130" y="10"/>
                  </a:cubicBezTo>
                  <a:cubicBezTo>
                    <a:pt x="130" y="10"/>
                    <a:pt x="130" y="10"/>
                    <a:pt x="130" y="10"/>
                  </a:cubicBezTo>
                  <a:cubicBezTo>
                    <a:pt x="130" y="11"/>
                    <a:pt x="130" y="11"/>
                    <a:pt x="130" y="11"/>
                  </a:cubicBezTo>
                  <a:cubicBezTo>
                    <a:pt x="130" y="11"/>
                    <a:pt x="130" y="12"/>
                    <a:pt x="130" y="12"/>
                  </a:cubicBezTo>
                  <a:cubicBezTo>
                    <a:pt x="131" y="12"/>
                    <a:pt x="132" y="12"/>
                    <a:pt x="132" y="12"/>
                  </a:cubicBezTo>
                  <a:cubicBezTo>
                    <a:pt x="133" y="12"/>
                    <a:pt x="133" y="12"/>
                    <a:pt x="134" y="13"/>
                  </a:cubicBezTo>
                  <a:cubicBezTo>
                    <a:pt x="134" y="13"/>
                    <a:pt x="134" y="13"/>
                    <a:pt x="134" y="14"/>
                  </a:cubicBezTo>
                  <a:cubicBezTo>
                    <a:pt x="134" y="14"/>
                    <a:pt x="134" y="14"/>
                    <a:pt x="133" y="15"/>
                  </a:cubicBezTo>
                  <a:cubicBezTo>
                    <a:pt x="133" y="15"/>
                    <a:pt x="133" y="16"/>
                    <a:pt x="132" y="16"/>
                  </a:cubicBezTo>
                  <a:cubicBezTo>
                    <a:pt x="132" y="17"/>
                    <a:pt x="131" y="17"/>
                    <a:pt x="131" y="18"/>
                  </a:cubicBezTo>
                  <a:cubicBezTo>
                    <a:pt x="131" y="17"/>
                    <a:pt x="131" y="17"/>
                    <a:pt x="131" y="16"/>
                  </a:cubicBezTo>
                  <a:cubicBezTo>
                    <a:pt x="131" y="16"/>
                    <a:pt x="131" y="16"/>
                    <a:pt x="131" y="15"/>
                  </a:cubicBezTo>
                  <a:cubicBezTo>
                    <a:pt x="131" y="15"/>
                    <a:pt x="131" y="14"/>
                    <a:pt x="130" y="15"/>
                  </a:cubicBezTo>
                  <a:cubicBezTo>
                    <a:pt x="129" y="15"/>
                    <a:pt x="129" y="15"/>
                    <a:pt x="129" y="15"/>
                  </a:cubicBezTo>
                  <a:lnTo>
                    <a:pt x="129" y="14"/>
                  </a:lnTo>
                  <a:cubicBezTo>
                    <a:pt x="128" y="14"/>
                    <a:pt x="128" y="14"/>
                    <a:pt x="127" y="15"/>
                  </a:cubicBezTo>
                  <a:cubicBezTo>
                    <a:pt x="127" y="15"/>
                    <a:pt x="127" y="15"/>
                    <a:pt x="126" y="15"/>
                  </a:cubicBezTo>
                  <a:cubicBezTo>
                    <a:pt x="127" y="16"/>
                    <a:pt x="127" y="16"/>
                    <a:pt x="127" y="16"/>
                  </a:cubicBezTo>
                  <a:cubicBezTo>
                    <a:pt x="127" y="15"/>
                    <a:pt x="128" y="15"/>
                    <a:pt x="128" y="15"/>
                  </a:cubicBezTo>
                  <a:cubicBezTo>
                    <a:pt x="128" y="16"/>
                    <a:pt x="129" y="17"/>
                    <a:pt x="129" y="18"/>
                  </a:cubicBezTo>
                  <a:cubicBezTo>
                    <a:pt x="129" y="18"/>
                    <a:pt x="130" y="19"/>
                    <a:pt x="129" y="20"/>
                  </a:cubicBezTo>
                  <a:cubicBezTo>
                    <a:pt x="130" y="20"/>
                    <a:pt x="130" y="20"/>
                    <a:pt x="130" y="21"/>
                  </a:cubicBezTo>
                  <a:cubicBezTo>
                    <a:pt x="131" y="21"/>
                    <a:pt x="131" y="21"/>
                    <a:pt x="131" y="21"/>
                  </a:cubicBezTo>
                  <a:cubicBezTo>
                    <a:pt x="132" y="21"/>
                    <a:pt x="132" y="20"/>
                    <a:pt x="132" y="20"/>
                  </a:cubicBezTo>
                  <a:cubicBezTo>
                    <a:pt x="132" y="19"/>
                    <a:pt x="132" y="19"/>
                    <a:pt x="132" y="19"/>
                  </a:cubicBezTo>
                  <a:cubicBezTo>
                    <a:pt x="133" y="19"/>
                    <a:pt x="133" y="19"/>
                    <a:pt x="133" y="19"/>
                  </a:cubicBezTo>
                  <a:cubicBezTo>
                    <a:pt x="134" y="19"/>
                    <a:pt x="134" y="19"/>
                    <a:pt x="135" y="19"/>
                  </a:cubicBezTo>
                  <a:cubicBezTo>
                    <a:pt x="135" y="19"/>
                    <a:pt x="135" y="19"/>
                    <a:pt x="135" y="18"/>
                  </a:cubicBezTo>
                  <a:cubicBezTo>
                    <a:pt x="135" y="18"/>
                    <a:pt x="135" y="18"/>
                    <a:pt x="135" y="18"/>
                  </a:cubicBezTo>
                  <a:cubicBezTo>
                    <a:pt x="134" y="18"/>
                    <a:pt x="134" y="18"/>
                    <a:pt x="134" y="18"/>
                  </a:cubicBezTo>
                  <a:cubicBezTo>
                    <a:pt x="134" y="17"/>
                    <a:pt x="134" y="17"/>
                    <a:pt x="134" y="17"/>
                  </a:cubicBezTo>
                  <a:cubicBezTo>
                    <a:pt x="135" y="17"/>
                    <a:pt x="135" y="16"/>
                    <a:pt x="135" y="16"/>
                  </a:cubicBezTo>
                  <a:cubicBezTo>
                    <a:pt x="135" y="16"/>
                    <a:pt x="135" y="15"/>
                    <a:pt x="135" y="14"/>
                  </a:cubicBezTo>
                  <a:cubicBezTo>
                    <a:pt x="135" y="14"/>
                    <a:pt x="136" y="14"/>
                    <a:pt x="136" y="14"/>
                  </a:cubicBezTo>
                  <a:cubicBezTo>
                    <a:pt x="136" y="14"/>
                    <a:pt x="137" y="14"/>
                    <a:pt x="137" y="14"/>
                  </a:cubicBezTo>
                  <a:cubicBezTo>
                    <a:pt x="137" y="14"/>
                    <a:pt x="138" y="14"/>
                    <a:pt x="138" y="13"/>
                  </a:cubicBezTo>
                  <a:cubicBezTo>
                    <a:pt x="138" y="13"/>
                    <a:pt x="138" y="13"/>
                    <a:pt x="139" y="13"/>
                  </a:cubicBezTo>
                  <a:cubicBezTo>
                    <a:pt x="138" y="14"/>
                    <a:pt x="139" y="15"/>
                    <a:pt x="139" y="15"/>
                  </a:cubicBezTo>
                  <a:cubicBezTo>
                    <a:pt x="140" y="16"/>
                    <a:pt x="141" y="16"/>
                    <a:pt x="141" y="17"/>
                  </a:cubicBezTo>
                  <a:cubicBezTo>
                    <a:pt x="142" y="17"/>
                    <a:pt x="142" y="17"/>
                    <a:pt x="142" y="16"/>
                  </a:cubicBezTo>
                  <a:cubicBezTo>
                    <a:pt x="142" y="16"/>
                    <a:pt x="142" y="16"/>
                    <a:pt x="141" y="16"/>
                  </a:cubicBezTo>
                  <a:cubicBezTo>
                    <a:pt x="141" y="16"/>
                    <a:pt x="141" y="15"/>
                    <a:pt x="141" y="15"/>
                  </a:cubicBezTo>
                  <a:cubicBezTo>
                    <a:pt x="141" y="15"/>
                    <a:pt x="141" y="15"/>
                    <a:pt x="141" y="14"/>
                  </a:cubicBezTo>
                  <a:cubicBezTo>
                    <a:pt x="142" y="14"/>
                    <a:pt x="142" y="14"/>
                    <a:pt x="142" y="14"/>
                  </a:cubicBezTo>
                  <a:cubicBezTo>
                    <a:pt x="142" y="14"/>
                    <a:pt x="141" y="13"/>
                    <a:pt x="141" y="13"/>
                  </a:cubicBezTo>
                  <a:cubicBezTo>
                    <a:pt x="142" y="13"/>
                    <a:pt x="142" y="13"/>
                    <a:pt x="143" y="13"/>
                  </a:cubicBezTo>
                  <a:lnTo>
                    <a:pt x="143" y="11"/>
                  </a:lnTo>
                  <a:cubicBezTo>
                    <a:pt x="143" y="11"/>
                    <a:pt x="143" y="11"/>
                    <a:pt x="143" y="11"/>
                  </a:cubicBezTo>
                  <a:cubicBezTo>
                    <a:pt x="142" y="11"/>
                    <a:pt x="142" y="11"/>
                    <a:pt x="142" y="11"/>
                  </a:cubicBezTo>
                  <a:cubicBezTo>
                    <a:pt x="142" y="11"/>
                    <a:pt x="141" y="11"/>
                    <a:pt x="141" y="11"/>
                  </a:cubicBezTo>
                  <a:cubicBezTo>
                    <a:pt x="141" y="11"/>
                    <a:pt x="140" y="11"/>
                    <a:pt x="140" y="11"/>
                  </a:cubicBezTo>
                  <a:cubicBezTo>
                    <a:pt x="141" y="10"/>
                    <a:pt x="142" y="10"/>
                    <a:pt x="142" y="10"/>
                  </a:cubicBezTo>
                  <a:cubicBezTo>
                    <a:pt x="143" y="9"/>
                    <a:pt x="144" y="9"/>
                    <a:pt x="145" y="9"/>
                  </a:cubicBezTo>
                  <a:cubicBezTo>
                    <a:pt x="145" y="9"/>
                    <a:pt x="145" y="8"/>
                    <a:pt x="145" y="8"/>
                  </a:cubicBezTo>
                  <a:cubicBezTo>
                    <a:pt x="145" y="8"/>
                    <a:pt x="144" y="7"/>
                    <a:pt x="144" y="7"/>
                  </a:cubicBezTo>
                  <a:cubicBezTo>
                    <a:pt x="144" y="7"/>
                    <a:pt x="144" y="6"/>
                    <a:pt x="144" y="6"/>
                  </a:cubicBezTo>
                  <a:cubicBezTo>
                    <a:pt x="144" y="6"/>
                    <a:pt x="144" y="5"/>
                    <a:pt x="144" y="5"/>
                  </a:cubicBezTo>
                  <a:cubicBezTo>
                    <a:pt x="145" y="5"/>
                    <a:pt x="145" y="5"/>
                    <a:pt x="145" y="5"/>
                  </a:cubicBezTo>
                  <a:cubicBezTo>
                    <a:pt x="145" y="6"/>
                    <a:pt x="145" y="6"/>
                    <a:pt x="145" y="6"/>
                  </a:cubicBezTo>
                  <a:cubicBezTo>
                    <a:pt x="146" y="7"/>
                    <a:pt x="146" y="8"/>
                    <a:pt x="147" y="8"/>
                  </a:cubicBezTo>
                  <a:cubicBezTo>
                    <a:pt x="148" y="8"/>
                    <a:pt x="148" y="9"/>
                    <a:pt x="148" y="10"/>
                  </a:cubicBezTo>
                  <a:cubicBezTo>
                    <a:pt x="147" y="10"/>
                    <a:pt x="147" y="10"/>
                    <a:pt x="146" y="10"/>
                  </a:cubicBezTo>
                  <a:cubicBezTo>
                    <a:pt x="146" y="11"/>
                    <a:pt x="145" y="11"/>
                    <a:pt x="144" y="11"/>
                  </a:cubicBezTo>
                  <a:cubicBezTo>
                    <a:pt x="144" y="12"/>
                    <a:pt x="145" y="12"/>
                    <a:pt x="146" y="12"/>
                  </a:cubicBezTo>
                  <a:cubicBezTo>
                    <a:pt x="146" y="13"/>
                    <a:pt x="146" y="13"/>
                    <a:pt x="146" y="14"/>
                  </a:cubicBezTo>
                  <a:cubicBezTo>
                    <a:pt x="146" y="14"/>
                    <a:pt x="146" y="14"/>
                    <a:pt x="146" y="15"/>
                  </a:cubicBezTo>
                  <a:cubicBezTo>
                    <a:pt x="147" y="15"/>
                    <a:pt x="147" y="15"/>
                    <a:pt x="147" y="15"/>
                  </a:cubicBezTo>
                  <a:cubicBezTo>
                    <a:pt x="148" y="14"/>
                    <a:pt x="148" y="14"/>
                    <a:pt x="149" y="14"/>
                  </a:cubicBezTo>
                  <a:cubicBezTo>
                    <a:pt x="149" y="15"/>
                    <a:pt x="149" y="15"/>
                    <a:pt x="149" y="16"/>
                  </a:cubicBezTo>
                  <a:cubicBezTo>
                    <a:pt x="148" y="16"/>
                    <a:pt x="149" y="16"/>
                    <a:pt x="149" y="17"/>
                  </a:cubicBezTo>
                  <a:cubicBezTo>
                    <a:pt x="149" y="17"/>
                    <a:pt x="149" y="17"/>
                    <a:pt x="149" y="17"/>
                  </a:cubicBezTo>
                  <a:cubicBezTo>
                    <a:pt x="150" y="17"/>
                    <a:pt x="150" y="16"/>
                    <a:pt x="150" y="16"/>
                  </a:cubicBezTo>
                  <a:cubicBezTo>
                    <a:pt x="150" y="16"/>
                    <a:pt x="150" y="16"/>
                    <a:pt x="150" y="16"/>
                  </a:cubicBezTo>
                  <a:cubicBezTo>
                    <a:pt x="150" y="15"/>
                    <a:pt x="150" y="15"/>
                    <a:pt x="151" y="15"/>
                  </a:cubicBezTo>
                  <a:cubicBezTo>
                    <a:pt x="151" y="15"/>
                    <a:pt x="151" y="15"/>
                    <a:pt x="152" y="16"/>
                  </a:cubicBezTo>
                  <a:cubicBezTo>
                    <a:pt x="152" y="16"/>
                    <a:pt x="152" y="16"/>
                    <a:pt x="152" y="16"/>
                  </a:cubicBezTo>
                  <a:cubicBezTo>
                    <a:pt x="152" y="17"/>
                    <a:pt x="152" y="17"/>
                    <a:pt x="152" y="17"/>
                  </a:cubicBezTo>
                  <a:cubicBezTo>
                    <a:pt x="152" y="17"/>
                    <a:pt x="152" y="17"/>
                    <a:pt x="153" y="17"/>
                  </a:cubicBezTo>
                  <a:cubicBezTo>
                    <a:pt x="153" y="17"/>
                    <a:pt x="154" y="17"/>
                    <a:pt x="154" y="17"/>
                  </a:cubicBezTo>
                  <a:cubicBezTo>
                    <a:pt x="154" y="16"/>
                    <a:pt x="154" y="16"/>
                    <a:pt x="154" y="16"/>
                  </a:cubicBezTo>
                  <a:cubicBezTo>
                    <a:pt x="155" y="16"/>
                    <a:pt x="155" y="16"/>
                    <a:pt x="156" y="16"/>
                  </a:cubicBezTo>
                  <a:cubicBezTo>
                    <a:pt x="156" y="17"/>
                    <a:pt x="157" y="17"/>
                    <a:pt x="157" y="17"/>
                  </a:cubicBezTo>
                  <a:cubicBezTo>
                    <a:pt x="158" y="17"/>
                    <a:pt x="159" y="17"/>
                    <a:pt x="159" y="17"/>
                  </a:cubicBezTo>
                  <a:cubicBezTo>
                    <a:pt x="160" y="17"/>
                    <a:pt x="161" y="18"/>
                    <a:pt x="161" y="18"/>
                  </a:cubicBezTo>
                  <a:cubicBezTo>
                    <a:pt x="161" y="19"/>
                    <a:pt x="161" y="19"/>
                    <a:pt x="160" y="19"/>
                  </a:cubicBezTo>
                  <a:cubicBezTo>
                    <a:pt x="160" y="19"/>
                    <a:pt x="159" y="19"/>
                    <a:pt x="159" y="19"/>
                  </a:cubicBezTo>
                  <a:cubicBezTo>
                    <a:pt x="159" y="20"/>
                    <a:pt x="159" y="20"/>
                    <a:pt x="159" y="20"/>
                  </a:cubicBezTo>
                  <a:cubicBezTo>
                    <a:pt x="159" y="21"/>
                    <a:pt x="159" y="21"/>
                    <a:pt x="158" y="21"/>
                  </a:cubicBezTo>
                  <a:cubicBezTo>
                    <a:pt x="158" y="21"/>
                    <a:pt x="158" y="21"/>
                    <a:pt x="157" y="21"/>
                  </a:cubicBezTo>
                  <a:cubicBezTo>
                    <a:pt x="157" y="21"/>
                    <a:pt x="157" y="20"/>
                    <a:pt x="157" y="20"/>
                  </a:cubicBezTo>
                  <a:cubicBezTo>
                    <a:pt x="157" y="19"/>
                    <a:pt x="157" y="19"/>
                    <a:pt x="157" y="19"/>
                  </a:cubicBezTo>
                  <a:cubicBezTo>
                    <a:pt x="156" y="19"/>
                    <a:pt x="156" y="19"/>
                    <a:pt x="155" y="19"/>
                  </a:cubicBezTo>
                  <a:cubicBezTo>
                    <a:pt x="155" y="19"/>
                    <a:pt x="155" y="20"/>
                    <a:pt x="155" y="20"/>
                  </a:cubicBezTo>
                  <a:cubicBezTo>
                    <a:pt x="155" y="20"/>
                    <a:pt x="155" y="21"/>
                    <a:pt x="154" y="21"/>
                  </a:cubicBezTo>
                  <a:cubicBezTo>
                    <a:pt x="155" y="21"/>
                    <a:pt x="156" y="22"/>
                    <a:pt x="156" y="22"/>
                  </a:cubicBezTo>
                  <a:cubicBezTo>
                    <a:pt x="156" y="22"/>
                    <a:pt x="157" y="23"/>
                    <a:pt x="158" y="23"/>
                  </a:cubicBezTo>
                  <a:cubicBezTo>
                    <a:pt x="157" y="23"/>
                    <a:pt x="157" y="23"/>
                    <a:pt x="157" y="23"/>
                  </a:cubicBezTo>
                  <a:cubicBezTo>
                    <a:pt x="156" y="23"/>
                    <a:pt x="156" y="23"/>
                    <a:pt x="155" y="23"/>
                  </a:cubicBezTo>
                  <a:cubicBezTo>
                    <a:pt x="155" y="23"/>
                    <a:pt x="155" y="23"/>
                    <a:pt x="154" y="22"/>
                  </a:cubicBezTo>
                  <a:cubicBezTo>
                    <a:pt x="154" y="22"/>
                    <a:pt x="154" y="23"/>
                    <a:pt x="154" y="23"/>
                  </a:cubicBezTo>
                  <a:cubicBezTo>
                    <a:pt x="153" y="24"/>
                    <a:pt x="154" y="24"/>
                    <a:pt x="154" y="24"/>
                  </a:cubicBezTo>
                  <a:cubicBezTo>
                    <a:pt x="155" y="25"/>
                    <a:pt x="155" y="25"/>
                    <a:pt x="156" y="25"/>
                  </a:cubicBezTo>
                  <a:cubicBezTo>
                    <a:pt x="155" y="25"/>
                    <a:pt x="155" y="25"/>
                    <a:pt x="155" y="26"/>
                  </a:cubicBezTo>
                  <a:cubicBezTo>
                    <a:pt x="155" y="26"/>
                    <a:pt x="155" y="27"/>
                    <a:pt x="156" y="27"/>
                  </a:cubicBezTo>
                  <a:cubicBezTo>
                    <a:pt x="156" y="27"/>
                    <a:pt x="157" y="27"/>
                    <a:pt x="157" y="26"/>
                  </a:cubicBezTo>
                  <a:cubicBezTo>
                    <a:pt x="157" y="26"/>
                    <a:pt x="157" y="25"/>
                    <a:pt x="156" y="25"/>
                  </a:cubicBezTo>
                  <a:cubicBezTo>
                    <a:pt x="156" y="25"/>
                    <a:pt x="157" y="25"/>
                    <a:pt x="157" y="25"/>
                  </a:cubicBezTo>
                  <a:cubicBezTo>
                    <a:pt x="158" y="25"/>
                    <a:pt x="158" y="25"/>
                    <a:pt x="159" y="24"/>
                  </a:cubicBezTo>
                  <a:cubicBezTo>
                    <a:pt x="159" y="25"/>
                    <a:pt x="159" y="25"/>
                    <a:pt x="158" y="25"/>
                  </a:cubicBezTo>
                  <a:cubicBezTo>
                    <a:pt x="158" y="25"/>
                    <a:pt x="158" y="25"/>
                    <a:pt x="158" y="25"/>
                  </a:cubicBezTo>
                  <a:cubicBezTo>
                    <a:pt x="158" y="26"/>
                    <a:pt x="158" y="26"/>
                    <a:pt x="159" y="27"/>
                  </a:cubicBezTo>
                  <a:cubicBezTo>
                    <a:pt x="160" y="27"/>
                    <a:pt x="160" y="28"/>
                    <a:pt x="161" y="27"/>
                  </a:cubicBezTo>
                  <a:cubicBezTo>
                    <a:pt x="161" y="28"/>
                    <a:pt x="162" y="28"/>
                    <a:pt x="162" y="29"/>
                  </a:cubicBezTo>
                  <a:cubicBezTo>
                    <a:pt x="163" y="29"/>
                    <a:pt x="163" y="29"/>
                    <a:pt x="164" y="30"/>
                  </a:cubicBezTo>
                  <a:cubicBezTo>
                    <a:pt x="164" y="31"/>
                    <a:pt x="163" y="31"/>
                    <a:pt x="163" y="31"/>
                  </a:cubicBezTo>
                  <a:cubicBezTo>
                    <a:pt x="162" y="31"/>
                    <a:pt x="161" y="31"/>
                    <a:pt x="161" y="31"/>
                  </a:cubicBezTo>
                  <a:cubicBezTo>
                    <a:pt x="161" y="31"/>
                    <a:pt x="162" y="32"/>
                    <a:pt x="162" y="32"/>
                  </a:cubicBezTo>
                  <a:cubicBezTo>
                    <a:pt x="163" y="31"/>
                    <a:pt x="164" y="31"/>
                    <a:pt x="164" y="31"/>
                  </a:cubicBezTo>
                  <a:cubicBezTo>
                    <a:pt x="164" y="32"/>
                    <a:pt x="163" y="33"/>
                    <a:pt x="163" y="33"/>
                  </a:cubicBezTo>
                  <a:cubicBezTo>
                    <a:pt x="162" y="34"/>
                    <a:pt x="162" y="35"/>
                    <a:pt x="163" y="36"/>
                  </a:cubicBezTo>
                  <a:cubicBezTo>
                    <a:pt x="163" y="36"/>
                    <a:pt x="164" y="36"/>
                    <a:pt x="164" y="35"/>
                  </a:cubicBezTo>
                  <a:cubicBezTo>
                    <a:pt x="164" y="34"/>
                    <a:pt x="164" y="34"/>
                    <a:pt x="164" y="34"/>
                  </a:cubicBezTo>
                  <a:cubicBezTo>
                    <a:pt x="165" y="34"/>
                    <a:pt x="165" y="34"/>
                    <a:pt x="165" y="35"/>
                  </a:cubicBezTo>
                  <a:cubicBezTo>
                    <a:pt x="164" y="35"/>
                    <a:pt x="164" y="36"/>
                    <a:pt x="164" y="36"/>
                  </a:cubicBezTo>
                  <a:cubicBezTo>
                    <a:pt x="166" y="36"/>
                    <a:pt x="167" y="36"/>
                    <a:pt x="168" y="36"/>
                  </a:cubicBezTo>
                  <a:cubicBezTo>
                    <a:pt x="168" y="36"/>
                    <a:pt x="169" y="36"/>
                    <a:pt x="170" y="36"/>
                  </a:cubicBezTo>
                  <a:cubicBezTo>
                    <a:pt x="170" y="37"/>
                    <a:pt x="170" y="37"/>
                    <a:pt x="170" y="37"/>
                  </a:cubicBezTo>
                  <a:cubicBezTo>
                    <a:pt x="169" y="37"/>
                    <a:pt x="169" y="36"/>
                    <a:pt x="168" y="37"/>
                  </a:cubicBezTo>
                  <a:cubicBezTo>
                    <a:pt x="167" y="37"/>
                    <a:pt x="167" y="37"/>
                    <a:pt x="167" y="38"/>
                  </a:cubicBezTo>
                  <a:lnTo>
                    <a:pt x="165" y="38"/>
                  </a:lnTo>
                  <a:cubicBezTo>
                    <a:pt x="165" y="39"/>
                    <a:pt x="165" y="39"/>
                    <a:pt x="165" y="39"/>
                  </a:cubicBezTo>
                  <a:cubicBezTo>
                    <a:pt x="165" y="40"/>
                    <a:pt x="165" y="40"/>
                    <a:pt x="165" y="40"/>
                  </a:cubicBezTo>
                  <a:cubicBezTo>
                    <a:pt x="165" y="40"/>
                    <a:pt x="165" y="40"/>
                    <a:pt x="164" y="40"/>
                  </a:cubicBezTo>
                  <a:cubicBezTo>
                    <a:pt x="164" y="39"/>
                    <a:pt x="164" y="39"/>
                    <a:pt x="163" y="39"/>
                  </a:cubicBezTo>
                  <a:cubicBezTo>
                    <a:pt x="163" y="40"/>
                    <a:pt x="163" y="41"/>
                    <a:pt x="163" y="42"/>
                  </a:cubicBezTo>
                  <a:cubicBezTo>
                    <a:pt x="161" y="42"/>
                    <a:pt x="160" y="42"/>
                    <a:pt x="160" y="43"/>
                  </a:cubicBezTo>
                  <a:cubicBezTo>
                    <a:pt x="160" y="43"/>
                    <a:pt x="159" y="44"/>
                    <a:pt x="159" y="45"/>
                  </a:cubicBezTo>
                  <a:cubicBezTo>
                    <a:pt x="160" y="45"/>
                    <a:pt x="160" y="45"/>
                    <a:pt x="160" y="44"/>
                  </a:cubicBezTo>
                  <a:cubicBezTo>
                    <a:pt x="160" y="44"/>
                    <a:pt x="161" y="44"/>
                    <a:pt x="161" y="44"/>
                  </a:cubicBezTo>
                  <a:cubicBezTo>
                    <a:pt x="161" y="45"/>
                    <a:pt x="161" y="45"/>
                    <a:pt x="162" y="45"/>
                  </a:cubicBezTo>
                  <a:cubicBezTo>
                    <a:pt x="162" y="46"/>
                    <a:pt x="161" y="47"/>
                    <a:pt x="160" y="48"/>
                  </a:cubicBezTo>
                  <a:cubicBezTo>
                    <a:pt x="159" y="48"/>
                    <a:pt x="159" y="48"/>
                    <a:pt x="159" y="48"/>
                  </a:cubicBezTo>
                  <a:cubicBezTo>
                    <a:pt x="158" y="48"/>
                    <a:pt x="158" y="48"/>
                    <a:pt x="158" y="48"/>
                  </a:cubicBezTo>
                  <a:cubicBezTo>
                    <a:pt x="157" y="48"/>
                    <a:pt x="157" y="48"/>
                    <a:pt x="157" y="48"/>
                  </a:cubicBezTo>
                  <a:cubicBezTo>
                    <a:pt x="156" y="48"/>
                    <a:pt x="156" y="49"/>
                    <a:pt x="156" y="49"/>
                  </a:cubicBezTo>
                  <a:cubicBezTo>
                    <a:pt x="157" y="49"/>
                    <a:pt x="158" y="49"/>
                    <a:pt x="159" y="49"/>
                  </a:cubicBezTo>
                  <a:cubicBezTo>
                    <a:pt x="159" y="49"/>
                    <a:pt x="160" y="49"/>
                    <a:pt x="161" y="48"/>
                  </a:cubicBezTo>
                  <a:cubicBezTo>
                    <a:pt x="161" y="48"/>
                    <a:pt x="162" y="48"/>
                    <a:pt x="163" y="48"/>
                  </a:cubicBezTo>
                  <a:cubicBezTo>
                    <a:pt x="163" y="47"/>
                    <a:pt x="164" y="47"/>
                    <a:pt x="165" y="48"/>
                  </a:cubicBezTo>
                  <a:cubicBezTo>
                    <a:pt x="165" y="47"/>
                    <a:pt x="165" y="47"/>
                    <a:pt x="165" y="47"/>
                  </a:cubicBezTo>
                  <a:cubicBezTo>
                    <a:pt x="165" y="47"/>
                    <a:pt x="164" y="46"/>
                    <a:pt x="164" y="46"/>
                  </a:cubicBezTo>
                  <a:cubicBezTo>
                    <a:pt x="164" y="46"/>
                    <a:pt x="164" y="46"/>
                    <a:pt x="163" y="46"/>
                  </a:cubicBezTo>
                  <a:cubicBezTo>
                    <a:pt x="163" y="46"/>
                    <a:pt x="163" y="46"/>
                    <a:pt x="163" y="45"/>
                  </a:cubicBezTo>
                  <a:cubicBezTo>
                    <a:pt x="163" y="45"/>
                    <a:pt x="163" y="45"/>
                    <a:pt x="164" y="45"/>
                  </a:cubicBezTo>
                  <a:cubicBezTo>
                    <a:pt x="164" y="45"/>
                    <a:pt x="164" y="45"/>
                    <a:pt x="164" y="45"/>
                  </a:cubicBezTo>
                  <a:cubicBezTo>
                    <a:pt x="164" y="45"/>
                    <a:pt x="164" y="45"/>
                    <a:pt x="165" y="46"/>
                  </a:cubicBezTo>
                  <a:lnTo>
                    <a:pt x="165" y="46"/>
                  </a:lnTo>
                  <a:cubicBezTo>
                    <a:pt x="165" y="46"/>
                    <a:pt x="165" y="46"/>
                    <a:pt x="165" y="46"/>
                  </a:cubicBezTo>
                  <a:cubicBezTo>
                    <a:pt x="165" y="46"/>
                    <a:pt x="165" y="46"/>
                    <a:pt x="165" y="47"/>
                  </a:cubicBezTo>
                  <a:cubicBezTo>
                    <a:pt x="166" y="47"/>
                    <a:pt x="166" y="47"/>
                    <a:pt x="167" y="47"/>
                  </a:cubicBezTo>
                  <a:cubicBezTo>
                    <a:pt x="167" y="47"/>
                    <a:pt x="168" y="47"/>
                    <a:pt x="168" y="48"/>
                  </a:cubicBezTo>
                  <a:cubicBezTo>
                    <a:pt x="168" y="47"/>
                    <a:pt x="168" y="47"/>
                    <a:pt x="169" y="47"/>
                  </a:cubicBezTo>
                  <a:cubicBezTo>
                    <a:pt x="169" y="48"/>
                    <a:pt x="170" y="48"/>
                    <a:pt x="171" y="48"/>
                  </a:cubicBezTo>
                  <a:cubicBezTo>
                    <a:pt x="171" y="50"/>
                    <a:pt x="171" y="52"/>
                    <a:pt x="171" y="53"/>
                  </a:cubicBezTo>
                  <a:cubicBezTo>
                    <a:pt x="170" y="54"/>
                    <a:pt x="170" y="56"/>
                    <a:pt x="171" y="58"/>
                  </a:cubicBezTo>
                  <a:cubicBezTo>
                    <a:pt x="170" y="59"/>
                    <a:pt x="170" y="59"/>
                    <a:pt x="170" y="59"/>
                  </a:cubicBezTo>
                  <a:cubicBezTo>
                    <a:pt x="170" y="59"/>
                    <a:pt x="170" y="58"/>
                    <a:pt x="169" y="58"/>
                  </a:cubicBezTo>
                  <a:cubicBezTo>
                    <a:pt x="169" y="58"/>
                    <a:pt x="169" y="58"/>
                    <a:pt x="169" y="58"/>
                  </a:cubicBezTo>
                  <a:cubicBezTo>
                    <a:pt x="169" y="57"/>
                    <a:pt x="168" y="57"/>
                    <a:pt x="168" y="58"/>
                  </a:cubicBezTo>
                  <a:cubicBezTo>
                    <a:pt x="168" y="58"/>
                    <a:pt x="168" y="59"/>
                    <a:pt x="168" y="59"/>
                  </a:cubicBezTo>
                  <a:cubicBezTo>
                    <a:pt x="169" y="59"/>
                    <a:pt x="169" y="59"/>
                    <a:pt x="169" y="59"/>
                  </a:cubicBezTo>
                  <a:cubicBezTo>
                    <a:pt x="169" y="59"/>
                    <a:pt x="169" y="60"/>
                    <a:pt x="170" y="60"/>
                  </a:cubicBezTo>
                  <a:cubicBezTo>
                    <a:pt x="170" y="60"/>
                    <a:pt x="170" y="60"/>
                    <a:pt x="171" y="60"/>
                  </a:cubicBezTo>
                  <a:lnTo>
                    <a:pt x="171" y="170"/>
                  </a:lnTo>
                  <a:cubicBezTo>
                    <a:pt x="170" y="170"/>
                    <a:pt x="170" y="169"/>
                    <a:pt x="170" y="169"/>
                  </a:cubicBezTo>
                  <a:cubicBezTo>
                    <a:pt x="169" y="169"/>
                    <a:pt x="169" y="168"/>
                    <a:pt x="168" y="168"/>
                  </a:cubicBezTo>
                  <a:cubicBezTo>
                    <a:pt x="168" y="169"/>
                    <a:pt x="168" y="169"/>
                    <a:pt x="169" y="170"/>
                  </a:cubicBezTo>
                  <a:cubicBezTo>
                    <a:pt x="169" y="171"/>
                    <a:pt x="170" y="171"/>
                    <a:pt x="170" y="171"/>
                  </a:cubicBezTo>
                  <a:cubicBezTo>
                    <a:pt x="171" y="177"/>
                    <a:pt x="171" y="182"/>
                    <a:pt x="171" y="188"/>
                  </a:cubicBezTo>
                  <a:cubicBezTo>
                    <a:pt x="170" y="189"/>
                    <a:pt x="170" y="189"/>
                    <a:pt x="170" y="189"/>
                  </a:cubicBezTo>
                  <a:cubicBezTo>
                    <a:pt x="170" y="189"/>
                    <a:pt x="169" y="190"/>
                    <a:pt x="170" y="190"/>
                  </a:cubicBezTo>
                  <a:cubicBezTo>
                    <a:pt x="169" y="190"/>
                    <a:pt x="169" y="190"/>
                    <a:pt x="169" y="189"/>
                  </a:cubicBezTo>
                  <a:cubicBezTo>
                    <a:pt x="169" y="189"/>
                    <a:pt x="169" y="189"/>
                    <a:pt x="169" y="188"/>
                  </a:cubicBezTo>
                  <a:cubicBezTo>
                    <a:pt x="167" y="188"/>
                    <a:pt x="167" y="189"/>
                    <a:pt x="167" y="191"/>
                  </a:cubicBezTo>
                  <a:cubicBezTo>
                    <a:pt x="167" y="192"/>
                    <a:pt x="166" y="192"/>
                    <a:pt x="166" y="191"/>
                  </a:cubicBezTo>
                  <a:cubicBezTo>
                    <a:pt x="165" y="191"/>
                    <a:pt x="165" y="191"/>
                    <a:pt x="164" y="191"/>
                  </a:cubicBezTo>
                  <a:cubicBezTo>
                    <a:pt x="164" y="192"/>
                    <a:pt x="164" y="192"/>
                    <a:pt x="164" y="192"/>
                  </a:cubicBezTo>
                  <a:cubicBezTo>
                    <a:pt x="164" y="192"/>
                    <a:pt x="164" y="192"/>
                    <a:pt x="164" y="193"/>
                  </a:cubicBezTo>
                  <a:cubicBezTo>
                    <a:pt x="164" y="193"/>
                    <a:pt x="164" y="193"/>
                    <a:pt x="164" y="193"/>
                  </a:cubicBezTo>
                  <a:cubicBezTo>
                    <a:pt x="164" y="193"/>
                    <a:pt x="164" y="193"/>
                    <a:pt x="163" y="193"/>
                  </a:cubicBezTo>
                  <a:cubicBezTo>
                    <a:pt x="163" y="194"/>
                    <a:pt x="163" y="194"/>
                    <a:pt x="164" y="195"/>
                  </a:cubicBezTo>
                  <a:cubicBezTo>
                    <a:pt x="164" y="195"/>
                    <a:pt x="164" y="195"/>
                    <a:pt x="164" y="196"/>
                  </a:cubicBezTo>
                  <a:cubicBezTo>
                    <a:pt x="163" y="196"/>
                    <a:pt x="163" y="196"/>
                    <a:pt x="163" y="196"/>
                  </a:cubicBezTo>
                  <a:cubicBezTo>
                    <a:pt x="163" y="196"/>
                    <a:pt x="163" y="195"/>
                    <a:pt x="162" y="195"/>
                  </a:cubicBezTo>
                  <a:cubicBezTo>
                    <a:pt x="162" y="195"/>
                    <a:pt x="162" y="195"/>
                    <a:pt x="162" y="195"/>
                  </a:cubicBezTo>
                  <a:cubicBezTo>
                    <a:pt x="162" y="194"/>
                    <a:pt x="162" y="194"/>
                    <a:pt x="161" y="194"/>
                  </a:cubicBezTo>
                  <a:cubicBezTo>
                    <a:pt x="161" y="194"/>
                    <a:pt x="162" y="194"/>
                    <a:pt x="162" y="194"/>
                  </a:cubicBezTo>
                  <a:lnTo>
                    <a:pt x="163" y="194"/>
                  </a:lnTo>
                  <a:lnTo>
                    <a:pt x="162" y="192"/>
                  </a:lnTo>
                  <a:cubicBezTo>
                    <a:pt x="161" y="192"/>
                    <a:pt x="161" y="192"/>
                    <a:pt x="160" y="192"/>
                  </a:cubicBezTo>
                  <a:cubicBezTo>
                    <a:pt x="160" y="192"/>
                    <a:pt x="160" y="193"/>
                    <a:pt x="160" y="193"/>
                  </a:cubicBezTo>
                  <a:cubicBezTo>
                    <a:pt x="159" y="193"/>
                    <a:pt x="159" y="193"/>
                    <a:pt x="159" y="193"/>
                  </a:cubicBezTo>
                  <a:cubicBezTo>
                    <a:pt x="159" y="192"/>
                    <a:pt x="159" y="192"/>
                    <a:pt x="159" y="191"/>
                  </a:cubicBezTo>
                  <a:cubicBezTo>
                    <a:pt x="158" y="191"/>
                    <a:pt x="157" y="191"/>
                    <a:pt x="156" y="191"/>
                  </a:cubicBezTo>
                  <a:cubicBezTo>
                    <a:pt x="155" y="191"/>
                    <a:pt x="155" y="191"/>
                    <a:pt x="154" y="192"/>
                  </a:cubicBezTo>
                  <a:cubicBezTo>
                    <a:pt x="154" y="192"/>
                    <a:pt x="153" y="191"/>
                    <a:pt x="152" y="191"/>
                  </a:cubicBezTo>
                  <a:cubicBezTo>
                    <a:pt x="152" y="191"/>
                    <a:pt x="151" y="191"/>
                    <a:pt x="150" y="191"/>
                  </a:cubicBezTo>
                  <a:cubicBezTo>
                    <a:pt x="150" y="192"/>
                    <a:pt x="149" y="193"/>
                    <a:pt x="149" y="193"/>
                  </a:cubicBezTo>
                  <a:cubicBezTo>
                    <a:pt x="148" y="194"/>
                    <a:pt x="148" y="194"/>
                    <a:pt x="148" y="196"/>
                  </a:cubicBezTo>
                  <a:cubicBezTo>
                    <a:pt x="147" y="196"/>
                    <a:pt x="147" y="196"/>
                    <a:pt x="146" y="196"/>
                  </a:cubicBezTo>
                  <a:cubicBezTo>
                    <a:pt x="145" y="196"/>
                    <a:pt x="145" y="196"/>
                    <a:pt x="144" y="197"/>
                  </a:cubicBezTo>
                  <a:cubicBezTo>
                    <a:pt x="144" y="197"/>
                    <a:pt x="144" y="197"/>
                    <a:pt x="144" y="197"/>
                  </a:cubicBezTo>
                  <a:cubicBezTo>
                    <a:pt x="144" y="197"/>
                    <a:pt x="145" y="198"/>
                    <a:pt x="145" y="198"/>
                  </a:cubicBezTo>
                  <a:cubicBezTo>
                    <a:pt x="145" y="198"/>
                    <a:pt x="145" y="198"/>
                    <a:pt x="145" y="198"/>
                  </a:cubicBezTo>
                  <a:cubicBezTo>
                    <a:pt x="145" y="199"/>
                    <a:pt x="145" y="199"/>
                    <a:pt x="145" y="199"/>
                  </a:cubicBezTo>
                  <a:cubicBezTo>
                    <a:pt x="144" y="199"/>
                    <a:pt x="144" y="199"/>
                    <a:pt x="144" y="199"/>
                  </a:cubicBezTo>
                  <a:cubicBezTo>
                    <a:pt x="144" y="199"/>
                    <a:pt x="143" y="198"/>
                    <a:pt x="143" y="198"/>
                  </a:cubicBezTo>
                  <a:cubicBezTo>
                    <a:pt x="143" y="198"/>
                    <a:pt x="143" y="197"/>
                    <a:pt x="143" y="197"/>
                  </a:cubicBezTo>
                  <a:cubicBezTo>
                    <a:pt x="143" y="197"/>
                    <a:pt x="143" y="197"/>
                    <a:pt x="142" y="197"/>
                  </a:cubicBezTo>
                  <a:cubicBezTo>
                    <a:pt x="142" y="197"/>
                    <a:pt x="142" y="197"/>
                    <a:pt x="141" y="197"/>
                  </a:cubicBezTo>
                  <a:cubicBezTo>
                    <a:pt x="141" y="197"/>
                    <a:pt x="141" y="197"/>
                    <a:pt x="141" y="197"/>
                  </a:cubicBezTo>
                  <a:cubicBezTo>
                    <a:pt x="141" y="198"/>
                    <a:pt x="141" y="198"/>
                    <a:pt x="141" y="198"/>
                  </a:cubicBezTo>
                  <a:cubicBezTo>
                    <a:pt x="141" y="199"/>
                    <a:pt x="141" y="199"/>
                    <a:pt x="141" y="199"/>
                  </a:cubicBezTo>
                  <a:cubicBezTo>
                    <a:pt x="141" y="199"/>
                    <a:pt x="140" y="199"/>
                    <a:pt x="140" y="199"/>
                  </a:cubicBezTo>
                  <a:cubicBezTo>
                    <a:pt x="140" y="198"/>
                    <a:pt x="139" y="198"/>
                    <a:pt x="139" y="199"/>
                  </a:cubicBezTo>
                  <a:cubicBezTo>
                    <a:pt x="139" y="199"/>
                    <a:pt x="139" y="200"/>
                    <a:pt x="140" y="200"/>
                  </a:cubicBezTo>
                  <a:cubicBezTo>
                    <a:pt x="140" y="200"/>
                    <a:pt x="141" y="200"/>
                    <a:pt x="141" y="201"/>
                  </a:cubicBezTo>
                  <a:cubicBezTo>
                    <a:pt x="141" y="201"/>
                    <a:pt x="141" y="201"/>
                    <a:pt x="141" y="202"/>
                  </a:cubicBezTo>
                  <a:cubicBezTo>
                    <a:pt x="140" y="202"/>
                    <a:pt x="140" y="203"/>
                    <a:pt x="141" y="203"/>
                  </a:cubicBezTo>
                  <a:cubicBezTo>
                    <a:pt x="141" y="204"/>
                    <a:pt x="141" y="204"/>
                    <a:pt x="142" y="204"/>
                  </a:cubicBezTo>
                  <a:cubicBezTo>
                    <a:pt x="142" y="204"/>
                    <a:pt x="143" y="203"/>
                    <a:pt x="143" y="203"/>
                  </a:cubicBezTo>
                  <a:cubicBezTo>
                    <a:pt x="143" y="203"/>
                    <a:pt x="143" y="203"/>
                    <a:pt x="144" y="203"/>
                  </a:cubicBezTo>
                  <a:cubicBezTo>
                    <a:pt x="144" y="203"/>
                    <a:pt x="145" y="203"/>
                    <a:pt x="145" y="203"/>
                  </a:cubicBezTo>
                  <a:cubicBezTo>
                    <a:pt x="145" y="204"/>
                    <a:pt x="145" y="204"/>
                    <a:pt x="145" y="205"/>
                  </a:cubicBezTo>
                  <a:cubicBezTo>
                    <a:pt x="145" y="205"/>
                    <a:pt x="145" y="205"/>
                    <a:pt x="144" y="205"/>
                  </a:cubicBezTo>
                  <a:cubicBezTo>
                    <a:pt x="144" y="205"/>
                    <a:pt x="144" y="205"/>
                    <a:pt x="143" y="205"/>
                  </a:cubicBezTo>
                  <a:cubicBezTo>
                    <a:pt x="143" y="205"/>
                    <a:pt x="143" y="205"/>
                    <a:pt x="142" y="205"/>
                  </a:cubicBezTo>
                  <a:cubicBezTo>
                    <a:pt x="142" y="206"/>
                    <a:pt x="142" y="206"/>
                    <a:pt x="142" y="206"/>
                  </a:cubicBezTo>
                  <a:cubicBezTo>
                    <a:pt x="142" y="206"/>
                    <a:pt x="143" y="206"/>
                    <a:pt x="143" y="207"/>
                  </a:cubicBezTo>
                  <a:cubicBezTo>
                    <a:pt x="143" y="207"/>
                    <a:pt x="143" y="207"/>
                    <a:pt x="143" y="207"/>
                  </a:cubicBezTo>
                  <a:cubicBezTo>
                    <a:pt x="144" y="208"/>
                    <a:pt x="143" y="208"/>
                    <a:pt x="143" y="208"/>
                  </a:cubicBezTo>
                  <a:cubicBezTo>
                    <a:pt x="142" y="208"/>
                    <a:pt x="142" y="208"/>
                    <a:pt x="142" y="207"/>
                  </a:cubicBezTo>
                  <a:cubicBezTo>
                    <a:pt x="142" y="207"/>
                    <a:pt x="141" y="206"/>
                    <a:pt x="141" y="206"/>
                  </a:cubicBezTo>
                  <a:cubicBezTo>
                    <a:pt x="140" y="206"/>
                    <a:pt x="140" y="206"/>
                    <a:pt x="139" y="206"/>
                  </a:cubicBezTo>
                  <a:cubicBezTo>
                    <a:pt x="139" y="206"/>
                    <a:pt x="139" y="206"/>
                    <a:pt x="138" y="206"/>
                  </a:cubicBezTo>
                  <a:cubicBezTo>
                    <a:pt x="138" y="207"/>
                    <a:pt x="138" y="207"/>
                    <a:pt x="138" y="207"/>
                  </a:cubicBezTo>
                  <a:cubicBezTo>
                    <a:pt x="139" y="207"/>
                    <a:pt x="139" y="207"/>
                    <a:pt x="139" y="207"/>
                  </a:cubicBezTo>
                  <a:cubicBezTo>
                    <a:pt x="139" y="208"/>
                    <a:pt x="140" y="208"/>
                    <a:pt x="140" y="208"/>
                  </a:cubicBezTo>
                  <a:cubicBezTo>
                    <a:pt x="141" y="208"/>
                    <a:pt x="141" y="209"/>
                    <a:pt x="142" y="209"/>
                  </a:cubicBezTo>
                  <a:cubicBezTo>
                    <a:pt x="142" y="210"/>
                    <a:pt x="141" y="210"/>
                    <a:pt x="140" y="210"/>
                  </a:cubicBezTo>
                  <a:cubicBezTo>
                    <a:pt x="139" y="210"/>
                    <a:pt x="139" y="210"/>
                    <a:pt x="138" y="210"/>
                  </a:cubicBezTo>
                  <a:cubicBezTo>
                    <a:pt x="138" y="210"/>
                    <a:pt x="137" y="210"/>
                    <a:pt x="137" y="210"/>
                  </a:cubicBezTo>
                  <a:cubicBezTo>
                    <a:pt x="136" y="210"/>
                    <a:pt x="136" y="210"/>
                    <a:pt x="135" y="211"/>
                  </a:cubicBezTo>
                  <a:cubicBezTo>
                    <a:pt x="135" y="211"/>
                    <a:pt x="135" y="211"/>
                    <a:pt x="135" y="212"/>
                  </a:cubicBezTo>
                  <a:cubicBezTo>
                    <a:pt x="134" y="212"/>
                    <a:pt x="134" y="213"/>
                    <a:pt x="134" y="213"/>
                  </a:cubicBezTo>
                  <a:cubicBezTo>
                    <a:pt x="132" y="213"/>
                    <a:pt x="130" y="213"/>
                    <a:pt x="128" y="213"/>
                  </a:cubicBezTo>
                  <a:cubicBezTo>
                    <a:pt x="126" y="213"/>
                    <a:pt x="124" y="213"/>
                    <a:pt x="122" y="212"/>
                  </a:cubicBezTo>
                  <a:cubicBezTo>
                    <a:pt x="123" y="210"/>
                    <a:pt x="123" y="208"/>
                    <a:pt x="123" y="205"/>
                  </a:cubicBezTo>
                  <a:cubicBezTo>
                    <a:pt x="122" y="203"/>
                    <a:pt x="122" y="201"/>
                    <a:pt x="122" y="199"/>
                  </a:cubicBezTo>
                  <a:cubicBezTo>
                    <a:pt x="122" y="198"/>
                    <a:pt x="122" y="198"/>
                    <a:pt x="122" y="198"/>
                  </a:cubicBezTo>
                  <a:cubicBezTo>
                    <a:pt x="123" y="198"/>
                    <a:pt x="123" y="198"/>
                    <a:pt x="123" y="197"/>
                  </a:cubicBezTo>
                  <a:cubicBezTo>
                    <a:pt x="123" y="197"/>
                    <a:pt x="123" y="196"/>
                    <a:pt x="123" y="196"/>
                  </a:cubicBezTo>
                  <a:cubicBezTo>
                    <a:pt x="123" y="195"/>
                    <a:pt x="122" y="195"/>
                    <a:pt x="122" y="194"/>
                  </a:cubicBezTo>
                  <a:cubicBezTo>
                    <a:pt x="122" y="193"/>
                    <a:pt x="122" y="191"/>
                    <a:pt x="122" y="190"/>
                  </a:cubicBezTo>
                  <a:cubicBezTo>
                    <a:pt x="122" y="188"/>
                    <a:pt x="122" y="187"/>
                    <a:pt x="122" y="185"/>
                  </a:cubicBezTo>
                  <a:cubicBezTo>
                    <a:pt x="122" y="184"/>
                    <a:pt x="122" y="183"/>
                    <a:pt x="122" y="182"/>
                  </a:cubicBezTo>
                  <a:cubicBezTo>
                    <a:pt x="122" y="181"/>
                    <a:pt x="123" y="180"/>
                    <a:pt x="123" y="180"/>
                  </a:cubicBezTo>
                  <a:cubicBezTo>
                    <a:pt x="123" y="179"/>
                    <a:pt x="122" y="178"/>
                    <a:pt x="122" y="178"/>
                  </a:cubicBezTo>
                  <a:cubicBezTo>
                    <a:pt x="122" y="177"/>
                    <a:pt x="122" y="176"/>
                    <a:pt x="122" y="176"/>
                  </a:cubicBezTo>
                  <a:cubicBezTo>
                    <a:pt x="122" y="171"/>
                    <a:pt x="122" y="165"/>
                    <a:pt x="122" y="159"/>
                  </a:cubicBezTo>
                  <a:cubicBezTo>
                    <a:pt x="122" y="153"/>
                    <a:pt x="122" y="147"/>
                    <a:pt x="122" y="142"/>
                  </a:cubicBezTo>
                  <a:cubicBezTo>
                    <a:pt x="122" y="142"/>
                    <a:pt x="122" y="141"/>
                    <a:pt x="122" y="141"/>
                  </a:cubicBezTo>
                  <a:cubicBezTo>
                    <a:pt x="122" y="140"/>
                    <a:pt x="123" y="140"/>
                    <a:pt x="123" y="139"/>
                  </a:cubicBezTo>
                  <a:cubicBezTo>
                    <a:pt x="122" y="136"/>
                    <a:pt x="122" y="133"/>
                    <a:pt x="122" y="129"/>
                  </a:cubicBezTo>
                  <a:cubicBezTo>
                    <a:pt x="122" y="126"/>
                    <a:pt x="122" y="123"/>
                    <a:pt x="122" y="119"/>
                  </a:cubicBezTo>
                  <a:cubicBezTo>
                    <a:pt x="122" y="119"/>
                    <a:pt x="122" y="119"/>
                    <a:pt x="122" y="118"/>
                  </a:cubicBezTo>
                  <a:cubicBezTo>
                    <a:pt x="122" y="118"/>
                    <a:pt x="122" y="117"/>
                    <a:pt x="122" y="117"/>
                  </a:cubicBezTo>
                  <a:cubicBezTo>
                    <a:pt x="122" y="117"/>
                    <a:pt x="122" y="117"/>
                    <a:pt x="123" y="117"/>
                  </a:cubicBezTo>
                  <a:cubicBezTo>
                    <a:pt x="123" y="117"/>
                    <a:pt x="123" y="117"/>
                    <a:pt x="123" y="117"/>
                  </a:cubicBezTo>
                  <a:cubicBezTo>
                    <a:pt x="122" y="116"/>
                    <a:pt x="122" y="116"/>
                    <a:pt x="122" y="116"/>
                  </a:cubicBezTo>
                  <a:cubicBezTo>
                    <a:pt x="122" y="115"/>
                    <a:pt x="123" y="115"/>
                    <a:pt x="123" y="114"/>
                  </a:cubicBezTo>
                  <a:cubicBezTo>
                    <a:pt x="123" y="111"/>
                    <a:pt x="123" y="108"/>
                    <a:pt x="122" y="104"/>
                  </a:cubicBezTo>
                  <a:cubicBezTo>
                    <a:pt x="122" y="101"/>
                    <a:pt x="122" y="98"/>
                    <a:pt x="122" y="95"/>
                  </a:cubicBezTo>
                  <a:cubicBezTo>
                    <a:pt x="122" y="91"/>
                    <a:pt x="122" y="88"/>
                    <a:pt x="122" y="84"/>
                  </a:cubicBezTo>
                  <a:cubicBezTo>
                    <a:pt x="122" y="81"/>
                    <a:pt x="122" y="77"/>
                    <a:pt x="123" y="73"/>
                  </a:cubicBezTo>
                  <a:cubicBezTo>
                    <a:pt x="122" y="74"/>
                    <a:pt x="122" y="74"/>
                    <a:pt x="122" y="75"/>
                  </a:cubicBezTo>
                  <a:cubicBezTo>
                    <a:pt x="122" y="75"/>
                    <a:pt x="122" y="76"/>
                    <a:pt x="122" y="76"/>
                  </a:cubicBezTo>
                  <a:lnTo>
                    <a:pt x="121" y="77"/>
                  </a:lnTo>
                  <a:cubicBezTo>
                    <a:pt x="121" y="77"/>
                    <a:pt x="121" y="77"/>
                    <a:pt x="121" y="77"/>
                  </a:cubicBezTo>
                  <a:lnTo>
                    <a:pt x="121" y="78"/>
                  </a:lnTo>
                  <a:cubicBezTo>
                    <a:pt x="121" y="78"/>
                    <a:pt x="121" y="78"/>
                    <a:pt x="121" y="78"/>
                  </a:cubicBezTo>
                  <a:cubicBezTo>
                    <a:pt x="121" y="78"/>
                    <a:pt x="121" y="78"/>
                    <a:pt x="121" y="78"/>
                  </a:cubicBezTo>
                  <a:cubicBezTo>
                    <a:pt x="121" y="78"/>
                    <a:pt x="121" y="78"/>
                    <a:pt x="121" y="79"/>
                  </a:cubicBezTo>
                  <a:cubicBezTo>
                    <a:pt x="121" y="79"/>
                    <a:pt x="121" y="79"/>
                    <a:pt x="121" y="80"/>
                  </a:cubicBezTo>
                  <a:cubicBezTo>
                    <a:pt x="121" y="80"/>
                    <a:pt x="121" y="80"/>
                    <a:pt x="121" y="81"/>
                  </a:cubicBezTo>
                  <a:cubicBezTo>
                    <a:pt x="121" y="81"/>
                    <a:pt x="121" y="81"/>
                    <a:pt x="121" y="82"/>
                  </a:cubicBezTo>
                  <a:cubicBezTo>
                    <a:pt x="121" y="84"/>
                    <a:pt x="120" y="86"/>
                    <a:pt x="120" y="88"/>
                  </a:cubicBezTo>
                  <a:cubicBezTo>
                    <a:pt x="120" y="90"/>
                    <a:pt x="120" y="92"/>
                    <a:pt x="119" y="94"/>
                  </a:cubicBezTo>
                  <a:cubicBezTo>
                    <a:pt x="119" y="95"/>
                    <a:pt x="119" y="96"/>
                    <a:pt x="119" y="97"/>
                  </a:cubicBezTo>
                  <a:cubicBezTo>
                    <a:pt x="118" y="98"/>
                    <a:pt x="118" y="99"/>
                    <a:pt x="118" y="100"/>
                  </a:cubicBezTo>
                  <a:cubicBezTo>
                    <a:pt x="118" y="101"/>
                    <a:pt x="118" y="101"/>
                    <a:pt x="118" y="102"/>
                  </a:cubicBezTo>
                  <a:cubicBezTo>
                    <a:pt x="118" y="102"/>
                    <a:pt x="118" y="103"/>
                    <a:pt x="118" y="103"/>
                  </a:cubicBezTo>
                  <a:cubicBezTo>
                    <a:pt x="118" y="104"/>
                    <a:pt x="118" y="104"/>
                    <a:pt x="118" y="105"/>
                  </a:cubicBezTo>
                  <a:cubicBezTo>
                    <a:pt x="118" y="105"/>
                    <a:pt x="117" y="106"/>
                    <a:pt x="117" y="106"/>
                  </a:cubicBezTo>
                  <a:cubicBezTo>
                    <a:pt x="117" y="107"/>
                    <a:pt x="117" y="107"/>
                    <a:pt x="117" y="108"/>
                  </a:cubicBezTo>
                  <a:cubicBezTo>
                    <a:pt x="117" y="109"/>
                    <a:pt x="117" y="109"/>
                    <a:pt x="117" y="109"/>
                  </a:cubicBezTo>
                  <a:cubicBezTo>
                    <a:pt x="117" y="110"/>
                    <a:pt x="117" y="110"/>
                    <a:pt x="117" y="111"/>
                  </a:cubicBezTo>
                  <a:cubicBezTo>
                    <a:pt x="117" y="111"/>
                    <a:pt x="117" y="112"/>
                    <a:pt x="116" y="112"/>
                  </a:cubicBezTo>
                  <a:cubicBezTo>
                    <a:pt x="116" y="113"/>
                    <a:pt x="116" y="113"/>
                    <a:pt x="116" y="114"/>
                  </a:cubicBezTo>
                  <a:cubicBezTo>
                    <a:pt x="116" y="115"/>
                    <a:pt x="116" y="115"/>
                    <a:pt x="116" y="116"/>
                  </a:cubicBezTo>
                  <a:cubicBezTo>
                    <a:pt x="116" y="116"/>
                    <a:pt x="116" y="117"/>
                    <a:pt x="116" y="117"/>
                  </a:cubicBezTo>
                  <a:cubicBezTo>
                    <a:pt x="116" y="118"/>
                    <a:pt x="116" y="118"/>
                    <a:pt x="116" y="119"/>
                  </a:cubicBezTo>
                  <a:cubicBezTo>
                    <a:pt x="115" y="119"/>
                    <a:pt x="115" y="120"/>
                    <a:pt x="116" y="120"/>
                  </a:cubicBezTo>
                  <a:cubicBezTo>
                    <a:pt x="116" y="121"/>
                    <a:pt x="116" y="121"/>
                    <a:pt x="116" y="122"/>
                  </a:cubicBezTo>
                  <a:cubicBezTo>
                    <a:pt x="115" y="122"/>
                    <a:pt x="115" y="123"/>
                    <a:pt x="115" y="123"/>
                  </a:cubicBezTo>
                  <a:cubicBezTo>
                    <a:pt x="115" y="124"/>
                    <a:pt x="115" y="124"/>
                    <a:pt x="115" y="125"/>
                  </a:cubicBezTo>
                  <a:cubicBezTo>
                    <a:pt x="115" y="126"/>
                    <a:pt x="114" y="128"/>
                    <a:pt x="114" y="129"/>
                  </a:cubicBezTo>
                  <a:cubicBezTo>
                    <a:pt x="114" y="131"/>
                    <a:pt x="114" y="132"/>
                    <a:pt x="114" y="134"/>
                  </a:cubicBezTo>
                  <a:cubicBezTo>
                    <a:pt x="114" y="135"/>
                    <a:pt x="114" y="136"/>
                    <a:pt x="113" y="138"/>
                  </a:cubicBezTo>
                  <a:cubicBezTo>
                    <a:pt x="113" y="139"/>
                    <a:pt x="113" y="141"/>
                    <a:pt x="113" y="143"/>
                  </a:cubicBezTo>
                  <a:cubicBezTo>
                    <a:pt x="113" y="144"/>
                    <a:pt x="112" y="146"/>
                    <a:pt x="112" y="148"/>
                  </a:cubicBezTo>
                  <a:cubicBezTo>
                    <a:pt x="111" y="149"/>
                    <a:pt x="111" y="151"/>
                    <a:pt x="111" y="152"/>
                  </a:cubicBezTo>
                  <a:cubicBezTo>
                    <a:pt x="111" y="153"/>
                    <a:pt x="111" y="153"/>
                    <a:pt x="111" y="154"/>
                  </a:cubicBezTo>
                  <a:cubicBezTo>
                    <a:pt x="111" y="154"/>
                    <a:pt x="111" y="155"/>
                    <a:pt x="111" y="155"/>
                  </a:cubicBezTo>
                  <a:cubicBezTo>
                    <a:pt x="111" y="156"/>
                    <a:pt x="111" y="156"/>
                    <a:pt x="111" y="156"/>
                  </a:cubicBezTo>
                  <a:cubicBezTo>
                    <a:pt x="110" y="157"/>
                    <a:pt x="110" y="157"/>
                    <a:pt x="110" y="158"/>
                  </a:cubicBezTo>
                  <a:cubicBezTo>
                    <a:pt x="110" y="158"/>
                    <a:pt x="110" y="159"/>
                    <a:pt x="110" y="159"/>
                  </a:cubicBezTo>
                  <a:cubicBezTo>
                    <a:pt x="110" y="160"/>
                    <a:pt x="110" y="160"/>
                    <a:pt x="110" y="161"/>
                  </a:cubicBezTo>
                  <a:cubicBezTo>
                    <a:pt x="110" y="161"/>
                    <a:pt x="110" y="162"/>
                    <a:pt x="110" y="163"/>
                  </a:cubicBezTo>
                  <a:cubicBezTo>
                    <a:pt x="110" y="163"/>
                    <a:pt x="110" y="164"/>
                    <a:pt x="110" y="164"/>
                  </a:cubicBezTo>
                  <a:cubicBezTo>
                    <a:pt x="109" y="165"/>
                    <a:pt x="109" y="165"/>
                    <a:pt x="110" y="166"/>
                  </a:cubicBezTo>
                  <a:cubicBezTo>
                    <a:pt x="110" y="166"/>
                    <a:pt x="110" y="167"/>
                    <a:pt x="110" y="167"/>
                  </a:cubicBezTo>
                  <a:cubicBezTo>
                    <a:pt x="109" y="168"/>
                    <a:pt x="109" y="169"/>
                    <a:pt x="109" y="170"/>
                  </a:cubicBezTo>
                  <a:cubicBezTo>
                    <a:pt x="109" y="171"/>
                    <a:pt x="109" y="172"/>
                    <a:pt x="109" y="173"/>
                  </a:cubicBezTo>
                  <a:cubicBezTo>
                    <a:pt x="108" y="176"/>
                    <a:pt x="108" y="179"/>
                    <a:pt x="107" y="182"/>
                  </a:cubicBezTo>
                  <a:cubicBezTo>
                    <a:pt x="107" y="185"/>
                    <a:pt x="106" y="189"/>
                    <a:pt x="106" y="192"/>
                  </a:cubicBezTo>
                  <a:cubicBezTo>
                    <a:pt x="106" y="192"/>
                    <a:pt x="106" y="192"/>
                    <a:pt x="106" y="193"/>
                  </a:cubicBezTo>
                  <a:cubicBezTo>
                    <a:pt x="106" y="193"/>
                    <a:pt x="106" y="194"/>
                    <a:pt x="106" y="194"/>
                  </a:cubicBezTo>
                  <a:cubicBezTo>
                    <a:pt x="106" y="195"/>
                    <a:pt x="106" y="195"/>
                    <a:pt x="105" y="196"/>
                  </a:cubicBezTo>
                  <a:cubicBezTo>
                    <a:pt x="105" y="196"/>
                    <a:pt x="105" y="196"/>
                    <a:pt x="105" y="197"/>
                  </a:cubicBezTo>
                  <a:cubicBezTo>
                    <a:pt x="105" y="197"/>
                    <a:pt x="105" y="198"/>
                    <a:pt x="105" y="199"/>
                  </a:cubicBezTo>
                  <a:cubicBezTo>
                    <a:pt x="105" y="199"/>
                    <a:pt x="105" y="200"/>
                    <a:pt x="105" y="200"/>
                  </a:cubicBezTo>
                  <a:cubicBezTo>
                    <a:pt x="105" y="201"/>
                    <a:pt x="105" y="201"/>
                    <a:pt x="105" y="202"/>
                  </a:cubicBezTo>
                  <a:cubicBezTo>
                    <a:pt x="104" y="202"/>
                    <a:pt x="104" y="203"/>
                    <a:pt x="104" y="203"/>
                  </a:cubicBezTo>
                  <a:cubicBezTo>
                    <a:pt x="104" y="205"/>
                    <a:pt x="104" y="206"/>
                    <a:pt x="104" y="208"/>
                  </a:cubicBezTo>
                  <a:cubicBezTo>
                    <a:pt x="104" y="210"/>
                    <a:pt x="104" y="211"/>
                    <a:pt x="103" y="213"/>
                  </a:cubicBezTo>
                  <a:cubicBezTo>
                    <a:pt x="100" y="213"/>
                    <a:pt x="97" y="212"/>
                    <a:pt x="94" y="212"/>
                  </a:cubicBezTo>
                  <a:cubicBezTo>
                    <a:pt x="91" y="212"/>
                    <a:pt x="87" y="212"/>
                    <a:pt x="83" y="212"/>
                  </a:cubicBezTo>
                  <a:cubicBezTo>
                    <a:pt x="83" y="212"/>
                    <a:pt x="82" y="212"/>
                    <a:pt x="82" y="211"/>
                  </a:cubicBezTo>
                  <a:cubicBezTo>
                    <a:pt x="82" y="211"/>
                    <a:pt x="82" y="211"/>
                    <a:pt x="82" y="210"/>
                  </a:cubicBezTo>
                  <a:cubicBezTo>
                    <a:pt x="82" y="210"/>
                    <a:pt x="82" y="210"/>
                    <a:pt x="82" y="210"/>
                  </a:cubicBezTo>
                  <a:cubicBezTo>
                    <a:pt x="82" y="209"/>
                    <a:pt x="82" y="209"/>
                    <a:pt x="81" y="209"/>
                  </a:cubicBezTo>
                  <a:cubicBezTo>
                    <a:pt x="81" y="209"/>
                    <a:pt x="80" y="209"/>
                    <a:pt x="80" y="210"/>
                  </a:cubicBezTo>
                  <a:cubicBezTo>
                    <a:pt x="80" y="211"/>
                    <a:pt x="80" y="211"/>
                    <a:pt x="80" y="211"/>
                  </a:cubicBezTo>
                  <a:cubicBezTo>
                    <a:pt x="78" y="211"/>
                    <a:pt x="78" y="211"/>
                    <a:pt x="77" y="212"/>
                  </a:cubicBezTo>
                  <a:cubicBezTo>
                    <a:pt x="76" y="212"/>
                    <a:pt x="76" y="212"/>
                    <a:pt x="76" y="212"/>
                  </a:cubicBezTo>
                  <a:cubicBezTo>
                    <a:pt x="76" y="212"/>
                    <a:pt x="77" y="211"/>
                    <a:pt x="77" y="211"/>
                  </a:cubicBezTo>
                  <a:cubicBezTo>
                    <a:pt x="76" y="211"/>
                    <a:pt x="76" y="211"/>
                    <a:pt x="75" y="211"/>
                  </a:cubicBezTo>
                  <a:cubicBezTo>
                    <a:pt x="75" y="211"/>
                    <a:pt x="75" y="212"/>
                    <a:pt x="74" y="212"/>
                  </a:cubicBezTo>
                  <a:cubicBezTo>
                    <a:pt x="74" y="212"/>
                    <a:pt x="74" y="212"/>
                    <a:pt x="73" y="212"/>
                  </a:cubicBezTo>
                  <a:cubicBezTo>
                    <a:pt x="73" y="212"/>
                    <a:pt x="73" y="212"/>
                    <a:pt x="72" y="212"/>
                  </a:cubicBezTo>
                  <a:cubicBezTo>
                    <a:pt x="72" y="212"/>
                    <a:pt x="72" y="212"/>
                    <a:pt x="73" y="212"/>
                  </a:cubicBezTo>
                  <a:cubicBezTo>
                    <a:pt x="73" y="212"/>
                    <a:pt x="73" y="211"/>
                    <a:pt x="73" y="211"/>
                  </a:cubicBezTo>
                  <a:cubicBezTo>
                    <a:pt x="72" y="211"/>
                    <a:pt x="72" y="211"/>
                    <a:pt x="72" y="211"/>
                  </a:cubicBezTo>
                  <a:cubicBezTo>
                    <a:pt x="72" y="211"/>
                    <a:pt x="71" y="211"/>
                    <a:pt x="71" y="212"/>
                  </a:cubicBezTo>
                  <a:cubicBezTo>
                    <a:pt x="71" y="212"/>
                    <a:pt x="71" y="212"/>
                    <a:pt x="70" y="212"/>
                  </a:cubicBezTo>
                  <a:cubicBezTo>
                    <a:pt x="70" y="212"/>
                    <a:pt x="70" y="212"/>
                    <a:pt x="69" y="212"/>
                  </a:cubicBezTo>
                  <a:cubicBezTo>
                    <a:pt x="69" y="212"/>
                    <a:pt x="69" y="212"/>
                    <a:pt x="70" y="211"/>
                  </a:cubicBezTo>
                  <a:cubicBezTo>
                    <a:pt x="70" y="211"/>
                    <a:pt x="70" y="211"/>
                    <a:pt x="71" y="211"/>
                  </a:cubicBezTo>
                  <a:cubicBezTo>
                    <a:pt x="71" y="211"/>
                    <a:pt x="71" y="211"/>
                    <a:pt x="71" y="210"/>
                  </a:cubicBezTo>
                  <a:cubicBezTo>
                    <a:pt x="72" y="210"/>
                    <a:pt x="72" y="210"/>
                    <a:pt x="72" y="209"/>
                  </a:cubicBezTo>
                  <a:cubicBezTo>
                    <a:pt x="72" y="209"/>
                    <a:pt x="71" y="209"/>
                    <a:pt x="71" y="209"/>
                  </a:cubicBezTo>
                  <a:cubicBezTo>
                    <a:pt x="71" y="209"/>
                    <a:pt x="71" y="208"/>
                    <a:pt x="71" y="208"/>
                  </a:cubicBezTo>
                  <a:cubicBezTo>
                    <a:pt x="70" y="208"/>
                    <a:pt x="70" y="208"/>
                    <a:pt x="70" y="208"/>
                  </a:cubicBezTo>
                  <a:cubicBezTo>
                    <a:pt x="70" y="208"/>
                    <a:pt x="70" y="209"/>
                    <a:pt x="70" y="209"/>
                  </a:cubicBezTo>
                  <a:cubicBezTo>
                    <a:pt x="70" y="209"/>
                    <a:pt x="70" y="209"/>
                    <a:pt x="70" y="209"/>
                  </a:cubicBezTo>
                  <a:cubicBezTo>
                    <a:pt x="70" y="210"/>
                    <a:pt x="69" y="210"/>
                    <a:pt x="69" y="209"/>
                  </a:cubicBezTo>
                  <a:cubicBezTo>
                    <a:pt x="68" y="209"/>
                    <a:pt x="68" y="208"/>
                    <a:pt x="68" y="208"/>
                  </a:cubicBezTo>
                  <a:cubicBezTo>
                    <a:pt x="68" y="207"/>
                    <a:pt x="68" y="206"/>
                    <a:pt x="68" y="206"/>
                  </a:cubicBezTo>
                  <a:cubicBezTo>
                    <a:pt x="68" y="205"/>
                    <a:pt x="68" y="205"/>
                    <a:pt x="68" y="204"/>
                  </a:cubicBezTo>
                  <a:cubicBezTo>
                    <a:pt x="67" y="204"/>
                    <a:pt x="67" y="204"/>
                    <a:pt x="67" y="203"/>
                  </a:cubicBezTo>
                  <a:cubicBezTo>
                    <a:pt x="67" y="202"/>
                    <a:pt x="67" y="200"/>
                    <a:pt x="67" y="199"/>
                  </a:cubicBezTo>
                  <a:cubicBezTo>
                    <a:pt x="67" y="197"/>
                    <a:pt x="66" y="196"/>
                    <a:pt x="66" y="194"/>
                  </a:cubicBezTo>
                  <a:cubicBezTo>
                    <a:pt x="66" y="194"/>
                    <a:pt x="66" y="193"/>
                    <a:pt x="66" y="193"/>
                  </a:cubicBezTo>
                  <a:cubicBezTo>
                    <a:pt x="66" y="193"/>
                    <a:pt x="66" y="192"/>
                    <a:pt x="65" y="192"/>
                  </a:cubicBezTo>
                  <a:cubicBezTo>
                    <a:pt x="65" y="192"/>
                    <a:pt x="65" y="191"/>
                    <a:pt x="65" y="191"/>
                  </a:cubicBezTo>
                  <a:cubicBezTo>
                    <a:pt x="66" y="190"/>
                    <a:pt x="66" y="190"/>
                    <a:pt x="65" y="190"/>
                  </a:cubicBezTo>
                  <a:cubicBezTo>
                    <a:pt x="65" y="189"/>
                    <a:pt x="65" y="188"/>
                    <a:pt x="65" y="187"/>
                  </a:cubicBezTo>
                  <a:cubicBezTo>
                    <a:pt x="65" y="186"/>
                    <a:pt x="65" y="185"/>
                    <a:pt x="65" y="184"/>
                  </a:cubicBezTo>
                  <a:cubicBezTo>
                    <a:pt x="65" y="182"/>
                    <a:pt x="64" y="180"/>
                    <a:pt x="64" y="178"/>
                  </a:cubicBezTo>
                  <a:cubicBezTo>
                    <a:pt x="64" y="176"/>
                    <a:pt x="63" y="174"/>
                    <a:pt x="63" y="173"/>
                  </a:cubicBezTo>
                  <a:cubicBezTo>
                    <a:pt x="63" y="172"/>
                    <a:pt x="63" y="172"/>
                    <a:pt x="63" y="171"/>
                  </a:cubicBezTo>
                  <a:cubicBezTo>
                    <a:pt x="63" y="171"/>
                    <a:pt x="63" y="170"/>
                    <a:pt x="63" y="170"/>
                  </a:cubicBezTo>
                  <a:cubicBezTo>
                    <a:pt x="63" y="169"/>
                    <a:pt x="63" y="167"/>
                    <a:pt x="62" y="166"/>
                  </a:cubicBezTo>
                  <a:cubicBezTo>
                    <a:pt x="62" y="164"/>
                    <a:pt x="61" y="162"/>
                    <a:pt x="61" y="161"/>
                  </a:cubicBezTo>
                  <a:cubicBezTo>
                    <a:pt x="61" y="160"/>
                    <a:pt x="61" y="160"/>
                    <a:pt x="61" y="160"/>
                  </a:cubicBezTo>
                  <a:cubicBezTo>
                    <a:pt x="61" y="159"/>
                    <a:pt x="61" y="159"/>
                    <a:pt x="61" y="158"/>
                  </a:cubicBezTo>
                  <a:cubicBezTo>
                    <a:pt x="61" y="157"/>
                    <a:pt x="61" y="157"/>
                    <a:pt x="61" y="156"/>
                  </a:cubicBezTo>
                  <a:cubicBezTo>
                    <a:pt x="61" y="155"/>
                    <a:pt x="60" y="154"/>
                    <a:pt x="60" y="153"/>
                  </a:cubicBezTo>
                  <a:cubicBezTo>
                    <a:pt x="60" y="150"/>
                    <a:pt x="59" y="147"/>
                    <a:pt x="59" y="144"/>
                  </a:cubicBezTo>
                  <a:cubicBezTo>
                    <a:pt x="58" y="142"/>
                    <a:pt x="58" y="139"/>
                    <a:pt x="58" y="136"/>
                  </a:cubicBezTo>
                  <a:cubicBezTo>
                    <a:pt x="57" y="135"/>
                    <a:pt x="57" y="133"/>
                    <a:pt x="57" y="132"/>
                  </a:cubicBezTo>
                  <a:cubicBezTo>
                    <a:pt x="57" y="131"/>
                    <a:pt x="57" y="129"/>
                    <a:pt x="57" y="128"/>
                  </a:cubicBezTo>
                  <a:cubicBezTo>
                    <a:pt x="57" y="128"/>
                    <a:pt x="57" y="127"/>
                    <a:pt x="56" y="126"/>
                  </a:cubicBezTo>
                  <a:cubicBezTo>
                    <a:pt x="56" y="126"/>
                    <a:pt x="56" y="126"/>
                    <a:pt x="56" y="125"/>
                  </a:cubicBezTo>
                  <a:cubicBezTo>
                    <a:pt x="56" y="124"/>
                    <a:pt x="56" y="122"/>
                    <a:pt x="56" y="120"/>
                  </a:cubicBezTo>
                  <a:cubicBezTo>
                    <a:pt x="56" y="119"/>
                    <a:pt x="55" y="117"/>
                    <a:pt x="55" y="116"/>
                  </a:cubicBezTo>
                  <a:cubicBezTo>
                    <a:pt x="55" y="115"/>
                    <a:pt x="55" y="115"/>
                    <a:pt x="55" y="114"/>
                  </a:cubicBezTo>
                  <a:cubicBezTo>
                    <a:pt x="55" y="114"/>
                    <a:pt x="54" y="113"/>
                    <a:pt x="54" y="113"/>
                  </a:cubicBezTo>
                  <a:cubicBezTo>
                    <a:pt x="54" y="112"/>
                    <a:pt x="54" y="112"/>
                    <a:pt x="54" y="112"/>
                  </a:cubicBezTo>
                  <a:cubicBezTo>
                    <a:pt x="54" y="111"/>
                    <a:pt x="54" y="111"/>
                    <a:pt x="54" y="111"/>
                  </a:cubicBezTo>
                  <a:cubicBezTo>
                    <a:pt x="54" y="110"/>
                    <a:pt x="54" y="109"/>
                    <a:pt x="54" y="108"/>
                  </a:cubicBezTo>
                  <a:cubicBezTo>
                    <a:pt x="54" y="107"/>
                    <a:pt x="54" y="106"/>
                    <a:pt x="54" y="105"/>
                  </a:cubicBezTo>
                  <a:cubicBezTo>
                    <a:pt x="53" y="102"/>
                    <a:pt x="53" y="99"/>
                    <a:pt x="52" y="96"/>
                  </a:cubicBezTo>
                  <a:cubicBezTo>
                    <a:pt x="51" y="94"/>
                    <a:pt x="51" y="91"/>
                    <a:pt x="50" y="88"/>
                  </a:cubicBezTo>
                  <a:cubicBezTo>
                    <a:pt x="50" y="87"/>
                    <a:pt x="50" y="87"/>
                    <a:pt x="50" y="87"/>
                  </a:cubicBezTo>
                  <a:cubicBezTo>
                    <a:pt x="50" y="86"/>
                    <a:pt x="50" y="86"/>
                    <a:pt x="50" y="85"/>
                  </a:cubicBezTo>
                  <a:cubicBezTo>
                    <a:pt x="50" y="84"/>
                    <a:pt x="50" y="83"/>
                    <a:pt x="50" y="81"/>
                  </a:cubicBezTo>
                  <a:cubicBezTo>
                    <a:pt x="50" y="79"/>
                    <a:pt x="50" y="78"/>
                    <a:pt x="50" y="76"/>
                  </a:cubicBezTo>
                  <a:cubicBezTo>
                    <a:pt x="49" y="78"/>
                    <a:pt x="49" y="80"/>
                    <a:pt x="49" y="84"/>
                  </a:cubicBezTo>
                  <a:cubicBezTo>
                    <a:pt x="49" y="87"/>
                    <a:pt x="49" y="90"/>
                    <a:pt x="49" y="93"/>
                  </a:cubicBezTo>
                  <a:lnTo>
                    <a:pt x="49" y="193"/>
                  </a:lnTo>
                  <a:cubicBezTo>
                    <a:pt x="49" y="193"/>
                    <a:pt x="48" y="193"/>
                    <a:pt x="48" y="193"/>
                  </a:cubicBezTo>
                  <a:cubicBezTo>
                    <a:pt x="48" y="193"/>
                    <a:pt x="48" y="193"/>
                    <a:pt x="47" y="193"/>
                  </a:cubicBezTo>
                  <a:cubicBezTo>
                    <a:pt x="47" y="193"/>
                    <a:pt x="47" y="192"/>
                    <a:pt x="47" y="192"/>
                  </a:cubicBezTo>
                  <a:cubicBezTo>
                    <a:pt x="47" y="192"/>
                    <a:pt x="46" y="192"/>
                    <a:pt x="46" y="192"/>
                  </a:cubicBezTo>
                  <a:cubicBezTo>
                    <a:pt x="45" y="192"/>
                    <a:pt x="45" y="192"/>
                    <a:pt x="44" y="193"/>
                  </a:cubicBezTo>
                  <a:cubicBezTo>
                    <a:pt x="43" y="193"/>
                    <a:pt x="43" y="193"/>
                    <a:pt x="42" y="193"/>
                  </a:cubicBezTo>
                  <a:cubicBezTo>
                    <a:pt x="42" y="194"/>
                    <a:pt x="42" y="194"/>
                    <a:pt x="42" y="194"/>
                  </a:cubicBezTo>
                  <a:cubicBezTo>
                    <a:pt x="42" y="194"/>
                    <a:pt x="42" y="194"/>
                    <a:pt x="43" y="194"/>
                  </a:cubicBezTo>
                  <a:cubicBezTo>
                    <a:pt x="43" y="194"/>
                    <a:pt x="43" y="195"/>
                    <a:pt x="43" y="195"/>
                  </a:cubicBezTo>
                  <a:cubicBezTo>
                    <a:pt x="43" y="195"/>
                    <a:pt x="43" y="195"/>
                    <a:pt x="43" y="196"/>
                  </a:cubicBezTo>
                  <a:cubicBezTo>
                    <a:pt x="43" y="196"/>
                    <a:pt x="42" y="196"/>
                    <a:pt x="41" y="197"/>
                  </a:cubicBezTo>
                  <a:cubicBezTo>
                    <a:pt x="41" y="197"/>
                    <a:pt x="40" y="197"/>
                    <a:pt x="39" y="197"/>
                  </a:cubicBezTo>
                  <a:cubicBezTo>
                    <a:pt x="39" y="197"/>
                    <a:pt x="39" y="197"/>
                    <a:pt x="39" y="198"/>
                  </a:cubicBezTo>
                  <a:cubicBezTo>
                    <a:pt x="39" y="198"/>
                    <a:pt x="39" y="198"/>
                    <a:pt x="40" y="198"/>
                  </a:cubicBezTo>
                  <a:cubicBezTo>
                    <a:pt x="40" y="198"/>
                    <a:pt x="40" y="199"/>
                    <a:pt x="40" y="199"/>
                  </a:cubicBezTo>
                  <a:cubicBezTo>
                    <a:pt x="40" y="199"/>
                    <a:pt x="40" y="200"/>
                    <a:pt x="40" y="200"/>
                  </a:cubicBezTo>
                  <a:cubicBezTo>
                    <a:pt x="39" y="201"/>
                    <a:pt x="38" y="200"/>
                    <a:pt x="37" y="198"/>
                  </a:cubicBezTo>
                  <a:cubicBezTo>
                    <a:pt x="37" y="199"/>
                    <a:pt x="36" y="199"/>
                    <a:pt x="36" y="200"/>
                  </a:cubicBezTo>
                  <a:cubicBezTo>
                    <a:pt x="35" y="201"/>
                    <a:pt x="35" y="201"/>
                    <a:pt x="34" y="201"/>
                  </a:cubicBezTo>
                  <a:cubicBezTo>
                    <a:pt x="33" y="201"/>
                    <a:pt x="33" y="201"/>
                    <a:pt x="33" y="201"/>
                  </a:cubicBezTo>
                  <a:cubicBezTo>
                    <a:pt x="33" y="201"/>
                    <a:pt x="33" y="201"/>
                    <a:pt x="32" y="200"/>
                  </a:cubicBezTo>
                  <a:cubicBezTo>
                    <a:pt x="32" y="200"/>
                    <a:pt x="32" y="200"/>
                    <a:pt x="32" y="200"/>
                  </a:cubicBezTo>
                  <a:cubicBezTo>
                    <a:pt x="32" y="199"/>
                    <a:pt x="32" y="199"/>
                    <a:pt x="31" y="199"/>
                  </a:cubicBezTo>
                  <a:cubicBezTo>
                    <a:pt x="31" y="199"/>
                    <a:pt x="31" y="200"/>
                    <a:pt x="31" y="201"/>
                  </a:cubicBezTo>
                  <a:cubicBezTo>
                    <a:pt x="31" y="201"/>
                    <a:pt x="31" y="202"/>
                    <a:pt x="31" y="202"/>
                  </a:cubicBezTo>
                  <a:cubicBezTo>
                    <a:pt x="30" y="202"/>
                    <a:pt x="29" y="202"/>
                    <a:pt x="29" y="202"/>
                  </a:cubicBezTo>
                  <a:cubicBezTo>
                    <a:pt x="28" y="203"/>
                    <a:pt x="28" y="204"/>
                    <a:pt x="28" y="204"/>
                  </a:cubicBezTo>
                  <a:cubicBezTo>
                    <a:pt x="28" y="205"/>
                    <a:pt x="27" y="204"/>
                    <a:pt x="27" y="204"/>
                  </a:cubicBezTo>
                  <a:cubicBezTo>
                    <a:pt x="27" y="204"/>
                    <a:pt x="27" y="204"/>
                    <a:pt x="27" y="204"/>
                  </a:cubicBezTo>
                  <a:cubicBezTo>
                    <a:pt x="26" y="204"/>
                    <a:pt x="26" y="204"/>
                    <a:pt x="26" y="205"/>
                  </a:cubicBezTo>
                  <a:cubicBezTo>
                    <a:pt x="26" y="205"/>
                    <a:pt x="26" y="205"/>
                    <a:pt x="26" y="206"/>
                  </a:cubicBezTo>
                  <a:cubicBezTo>
                    <a:pt x="27" y="206"/>
                    <a:pt x="27" y="206"/>
                    <a:pt x="27" y="207"/>
                  </a:cubicBezTo>
                  <a:cubicBezTo>
                    <a:pt x="28" y="207"/>
                    <a:pt x="28" y="208"/>
                    <a:pt x="28" y="208"/>
                  </a:cubicBezTo>
                  <a:cubicBezTo>
                    <a:pt x="27" y="208"/>
                    <a:pt x="26" y="208"/>
                    <a:pt x="26" y="208"/>
                  </a:cubicBezTo>
                  <a:cubicBezTo>
                    <a:pt x="25" y="208"/>
                    <a:pt x="25" y="209"/>
                    <a:pt x="24" y="209"/>
                  </a:cubicBezTo>
                  <a:cubicBezTo>
                    <a:pt x="24" y="209"/>
                    <a:pt x="23" y="209"/>
                    <a:pt x="22" y="209"/>
                  </a:cubicBezTo>
                  <a:cubicBezTo>
                    <a:pt x="22" y="209"/>
                    <a:pt x="21" y="209"/>
                    <a:pt x="20" y="209"/>
                  </a:cubicBezTo>
                  <a:cubicBezTo>
                    <a:pt x="21" y="208"/>
                    <a:pt x="21" y="208"/>
                    <a:pt x="20" y="207"/>
                  </a:cubicBezTo>
                  <a:cubicBezTo>
                    <a:pt x="20" y="207"/>
                    <a:pt x="20" y="207"/>
                    <a:pt x="19" y="207"/>
                  </a:cubicBezTo>
                  <a:cubicBezTo>
                    <a:pt x="19" y="206"/>
                    <a:pt x="19" y="206"/>
                    <a:pt x="20" y="206"/>
                  </a:cubicBezTo>
                  <a:cubicBezTo>
                    <a:pt x="20" y="206"/>
                    <a:pt x="20" y="205"/>
                    <a:pt x="20" y="205"/>
                  </a:cubicBezTo>
                  <a:cubicBezTo>
                    <a:pt x="20" y="203"/>
                    <a:pt x="19" y="201"/>
                    <a:pt x="19" y="199"/>
                  </a:cubicBezTo>
                  <a:cubicBezTo>
                    <a:pt x="18" y="199"/>
                    <a:pt x="18" y="199"/>
                    <a:pt x="18" y="199"/>
                  </a:cubicBezTo>
                  <a:cubicBezTo>
                    <a:pt x="17" y="199"/>
                    <a:pt x="17" y="200"/>
                    <a:pt x="17" y="200"/>
                  </a:cubicBezTo>
                  <a:cubicBezTo>
                    <a:pt x="17" y="200"/>
                    <a:pt x="16" y="200"/>
                    <a:pt x="16" y="200"/>
                  </a:cubicBezTo>
                  <a:cubicBezTo>
                    <a:pt x="16" y="200"/>
                    <a:pt x="15" y="200"/>
                    <a:pt x="14" y="200"/>
                  </a:cubicBezTo>
                  <a:cubicBezTo>
                    <a:pt x="14" y="200"/>
                    <a:pt x="14" y="200"/>
                    <a:pt x="14" y="201"/>
                  </a:cubicBezTo>
                  <a:cubicBezTo>
                    <a:pt x="14" y="202"/>
                    <a:pt x="14" y="202"/>
                    <a:pt x="14" y="202"/>
                  </a:cubicBezTo>
                  <a:cubicBezTo>
                    <a:pt x="14" y="203"/>
                    <a:pt x="14" y="202"/>
                    <a:pt x="13" y="202"/>
                  </a:cubicBezTo>
                  <a:cubicBezTo>
                    <a:pt x="13" y="202"/>
                    <a:pt x="13" y="201"/>
                    <a:pt x="13" y="201"/>
                  </a:cubicBezTo>
                  <a:cubicBezTo>
                    <a:pt x="13" y="201"/>
                    <a:pt x="12" y="200"/>
                    <a:pt x="12" y="200"/>
                  </a:cubicBezTo>
                  <a:cubicBezTo>
                    <a:pt x="12" y="199"/>
                    <a:pt x="11" y="199"/>
                    <a:pt x="11" y="199"/>
                  </a:cubicBezTo>
                  <a:cubicBezTo>
                    <a:pt x="11" y="199"/>
                    <a:pt x="11" y="198"/>
                    <a:pt x="12" y="198"/>
                  </a:cubicBezTo>
                  <a:cubicBezTo>
                    <a:pt x="12" y="197"/>
                    <a:pt x="11" y="197"/>
                    <a:pt x="10" y="197"/>
                  </a:cubicBezTo>
                  <a:cubicBezTo>
                    <a:pt x="9" y="196"/>
                    <a:pt x="8" y="196"/>
                    <a:pt x="8" y="197"/>
                  </a:cubicBezTo>
                  <a:cubicBezTo>
                    <a:pt x="8" y="197"/>
                    <a:pt x="8" y="198"/>
                    <a:pt x="8" y="198"/>
                  </a:cubicBezTo>
                  <a:cubicBezTo>
                    <a:pt x="8" y="198"/>
                    <a:pt x="8" y="198"/>
                    <a:pt x="9" y="198"/>
                  </a:cubicBezTo>
                  <a:lnTo>
                    <a:pt x="9" y="198"/>
                  </a:lnTo>
                  <a:cubicBezTo>
                    <a:pt x="10" y="198"/>
                    <a:pt x="10" y="198"/>
                    <a:pt x="10" y="198"/>
                  </a:cubicBezTo>
                  <a:cubicBezTo>
                    <a:pt x="10" y="200"/>
                    <a:pt x="9" y="201"/>
                    <a:pt x="7" y="200"/>
                  </a:cubicBezTo>
                  <a:cubicBezTo>
                    <a:pt x="6" y="201"/>
                    <a:pt x="6" y="201"/>
                    <a:pt x="5" y="202"/>
                  </a:cubicBezTo>
                  <a:cubicBezTo>
                    <a:pt x="4" y="203"/>
                    <a:pt x="4" y="203"/>
                    <a:pt x="5" y="204"/>
                  </a:cubicBezTo>
                  <a:cubicBezTo>
                    <a:pt x="5" y="204"/>
                    <a:pt x="6" y="204"/>
                    <a:pt x="6" y="204"/>
                  </a:cubicBezTo>
                  <a:cubicBezTo>
                    <a:pt x="6" y="204"/>
                    <a:pt x="7" y="204"/>
                    <a:pt x="7" y="203"/>
                  </a:cubicBezTo>
                  <a:cubicBezTo>
                    <a:pt x="7" y="203"/>
                    <a:pt x="7" y="203"/>
                    <a:pt x="7" y="203"/>
                  </a:cubicBezTo>
                  <a:cubicBezTo>
                    <a:pt x="8" y="202"/>
                    <a:pt x="8" y="202"/>
                    <a:pt x="8" y="202"/>
                  </a:cubicBezTo>
                  <a:lnTo>
                    <a:pt x="7" y="206"/>
                  </a:lnTo>
                  <a:lnTo>
                    <a:pt x="5" y="206"/>
                  </a:lnTo>
                  <a:cubicBezTo>
                    <a:pt x="5" y="206"/>
                    <a:pt x="4" y="206"/>
                    <a:pt x="4" y="206"/>
                  </a:cubicBezTo>
                  <a:cubicBezTo>
                    <a:pt x="4" y="207"/>
                    <a:pt x="5" y="207"/>
                    <a:pt x="5" y="208"/>
                  </a:cubicBezTo>
                  <a:cubicBezTo>
                    <a:pt x="6" y="208"/>
                    <a:pt x="6" y="208"/>
                    <a:pt x="7" y="209"/>
                  </a:cubicBezTo>
                  <a:cubicBezTo>
                    <a:pt x="7" y="209"/>
                    <a:pt x="7" y="209"/>
                    <a:pt x="7" y="208"/>
                  </a:cubicBezTo>
                  <a:cubicBezTo>
                    <a:pt x="7" y="208"/>
                    <a:pt x="8" y="208"/>
                    <a:pt x="8" y="208"/>
                  </a:cubicBezTo>
                  <a:cubicBezTo>
                    <a:pt x="8" y="208"/>
                    <a:pt x="8" y="208"/>
                    <a:pt x="8" y="207"/>
                  </a:cubicBezTo>
                  <a:cubicBezTo>
                    <a:pt x="8" y="207"/>
                    <a:pt x="8" y="207"/>
                    <a:pt x="9" y="207"/>
                  </a:cubicBezTo>
                  <a:lnTo>
                    <a:pt x="9" y="210"/>
                  </a:lnTo>
                  <a:cubicBezTo>
                    <a:pt x="8" y="210"/>
                    <a:pt x="7" y="210"/>
                    <a:pt x="6" y="210"/>
                  </a:cubicBezTo>
                  <a:cubicBezTo>
                    <a:pt x="5" y="210"/>
                    <a:pt x="5" y="209"/>
                    <a:pt x="4" y="208"/>
                  </a:cubicBezTo>
                  <a:cubicBezTo>
                    <a:pt x="4" y="208"/>
                    <a:pt x="4" y="209"/>
                    <a:pt x="4" y="209"/>
                  </a:cubicBezTo>
                  <a:cubicBezTo>
                    <a:pt x="4" y="210"/>
                    <a:pt x="4" y="211"/>
                    <a:pt x="4" y="211"/>
                  </a:cubicBezTo>
                  <a:cubicBezTo>
                    <a:pt x="3" y="211"/>
                    <a:pt x="3" y="211"/>
                    <a:pt x="2" y="211"/>
                  </a:cubicBezTo>
                  <a:cubicBezTo>
                    <a:pt x="2" y="211"/>
                    <a:pt x="1" y="210"/>
                    <a:pt x="1" y="210"/>
                  </a:cubicBezTo>
                  <a:cubicBezTo>
                    <a:pt x="1" y="209"/>
                    <a:pt x="1" y="208"/>
                    <a:pt x="1" y="207"/>
                  </a:cubicBezTo>
                  <a:cubicBezTo>
                    <a:pt x="0" y="206"/>
                    <a:pt x="0" y="205"/>
                    <a:pt x="1" y="204"/>
                  </a:cubicBezTo>
                  <a:cubicBezTo>
                    <a:pt x="1" y="203"/>
                    <a:pt x="1" y="203"/>
                    <a:pt x="1" y="203"/>
                  </a:cubicBezTo>
                  <a:cubicBezTo>
                    <a:pt x="2" y="203"/>
                    <a:pt x="2" y="203"/>
                    <a:pt x="2" y="202"/>
                  </a:cubicBezTo>
                  <a:cubicBezTo>
                    <a:pt x="2" y="202"/>
                    <a:pt x="2" y="201"/>
                    <a:pt x="2" y="201"/>
                  </a:cubicBezTo>
                  <a:cubicBezTo>
                    <a:pt x="2" y="201"/>
                    <a:pt x="2" y="201"/>
                    <a:pt x="2" y="201"/>
                  </a:cubicBezTo>
                  <a:cubicBezTo>
                    <a:pt x="1" y="201"/>
                    <a:pt x="1" y="201"/>
                    <a:pt x="1" y="201"/>
                  </a:cubicBezTo>
                  <a:cubicBezTo>
                    <a:pt x="1" y="201"/>
                    <a:pt x="1" y="201"/>
                    <a:pt x="1" y="201"/>
                  </a:cubicBezTo>
                  <a:cubicBezTo>
                    <a:pt x="1" y="172"/>
                    <a:pt x="1" y="143"/>
                    <a:pt x="1" y="115"/>
                  </a:cubicBezTo>
                  <a:cubicBezTo>
                    <a:pt x="0" y="86"/>
                    <a:pt x="0" y="58"/>
                    <a:pt x="1" y="29"/>
                  </a:cubicBezTo>
                  <a:cubicBezTo>
                    <a:pt x="2" y="29"/>
                    <a:pt x="2" y="29"/>
                    <a:pt x="2" y="29"/>
                  </a:cubicBezTo>
                  <a:cubicBezTo>
                    <a:pt x="3" y="29"/>
                    <a:pt x="3" y="30"/>
                    <a:pt x="3" y="30"/>
                  </a:cubicBezTo>
                  <a:cubicBezTo>
                    <a:pt x="4" y="30"/>
                    <a:pt x="5" y="29"/>
                    <a:pt x="5" y="28"/>
                  </a:cubicBezTo>
                  <a:cubicBezTo>
                    <a:pt x="5" y="28"/>
                    <a:pt x="5" y="27"/>
                    <a:pt x="6" y="26"/>
                  </a:cubicBezTo>
                  <a:cubicBezTo>
                    <a:pt x="5" y="26"/>
                    <a:pt x="5" y="26"/>
                    <a:pt x="5" y="26"/>
                  </a:cubicBezTo>
                  <a:cubicBezTo>
                    <a:pt x="4" y="26"/>
                    <a:pt x="4" y="27"/>
                    <a:pt x="4" y="27"/>
                  </a:cubicBezTo>
                  <a:lnTo>
                    <a:pt x="4" y="28"/>
                  </a:lnTo>
                  <a:cubicBezTo>
                    <a:pt x="4" y="28"/>
                    <a:pt x="4" y="28"/>
                    <a:pt x="4" y="29"/>
                  </a:cubicBezTo>
                  <a:cubicBezTo>
                    <a:pt x="2" y="28"/>
                    <a:pt x="1" y="27"/>
                    <a:pt x="1" y="26"/>
                  </a:cubicBezTo>
                  <a:cubicBezTo>
                    <a:pt x="1" y="25"/>
                    <a:pt x="1" y="24"/>
                    <a:pt x="0" y="23"/>
                  </a:cubicBezTo>
                  <a:cubicBezTo>
                    <a:pt x="1" y="24"/>
                    <a:pt x="2" y="24"/>
                    <a:pt x="3" y="23"/>
                  </a:cubicBezTo>
                  <a:cubicBezTo>
                    <a:pt x="4" y="23"/>
                    <a:pt x="4" y="22"/>
                    <a:pt x="5" y="21"/>
                  </a:cubicBezTo>
                  <a:cubicBezTo>
                    <a:pt x="4" y="21"/>
                    <a:pt x="3" y="21"/>
                    <a:pt x="2" y="21"/>
                  </a:cubicBezTo>
                  <a:cubicBezTo>
                    <a:pt x="1" y="22"/>
                    <a:pt x="1" y="22"/>
                    <a:pt x="1" y="23"/>
                  </a:cubicBezTo>
                  <a:cubicBezTo>
                    <a:pt x="1" y="22"/>
                    <a:pt x="0" y="22"/>
                    <a:pt x="0" y="21"/>
                  </a:cubicBezTo>
                  <a:cubicBezTo>
                    <a:pt x="0" y="21"/>
                    <a:pt x="0" y="20"/>
                    <a:pt x="1" y="20"/>
                  </a:cubicBezTo>
                  <a:cubicBezTo>
                    <a:pt x="1" y="19"/>
                    <a:pt x="1" y="18"/>
                    <a:pt x="1" y="18"/>
                  </a:cubicBezTo>
                  <a:cubicBezTo>
                    <a:pt x="1" y="17"/>
                    <a:pt x="1" y="17"/>
                    <a:pt x="0" y="16"/>
                  </a:cubicBezTo>
                  <a:cubicBezTo>
                    <a:pt x="1" y="16"/>
                    <a:pt x="1" y="16"/>
                    <a:pt x="2" y="16"/>
                  </a:cubicBezTo>
                  <a:cubicBezTo>
                    <a:pt x="2" y="15"/>
                    <a:pt x="2" y="14"/>
                    <a:pt x="3" y="14"/>
                  </a:cubicBezTo>
                  <a:cubicBezTo>
                    <a:pt x="3" y="13"/>
                    <a:pt x="3" y="13"/>
                    <a:pt x="4" y="12"/>
                  </a:cubicBezTo>
                  <a:cubicBezTo>
                    <a:pt x="4" y="12"/>
                    <a:pt x="4" y="12"/>
                    <a:pt x="3" y="12"/>
                  </a:cubicBezTo>
                  <a:cubicBezTo>
                    <a:pt x="3" y="12"/>
                    <a:pt x="3" y="12"/>
                    <a:pt x="2" y="12"/>
                  </a:cubicBezTo>
                  <a:cubicBezTo>
                    <a:pt x="2" y="12"/>
                    <a:pt x="2" y="12"/>
                    <a:pt x="1" y="12"/>
                  </a:cubicBezTo>
                  <a:cubicBezTo>
                    <a:pt x="1" y="12"/>
                    <a:pt x="1" y="12"/>
                    <a:pt x="1" y="12"/>
                  </a:cubicBezTo>
                  <a:cubicBezTo>
                    <a:pt x="1" y="11"/>
                    <a:pt x="1" y="10"/>
                    <a:pt x="1" y="9"/>
                  </a:cubicBezTo>
                  <a:cubicBezTo>
                    <a:pt x="1" y="9"/>
                    <a:pt x="1" y="8"/>
                    <a:pt x="1" y="7"/>
                  </a:cubicBezTo>
                  <a:cubicBezTo>
                    <a:pt x="2" y="7"/>
                    <a:pt x="2" y="7"/>
                    <a:pt x="2" y="7"/>
                  </a:cubicBezTo>
                  <a:cubicBezTo>
                    <a:pt x="2" y="7"/>
                    <a:pt x="3" y="7"/>
                    <a:pt x="3" y="7"/>
                  </a:cubicBezTo>
                  <a:cubicBezTo>
                    <a:pt x="3" y="7"/>
                    <a:pt x="3" y="8"/>
                    <a:pt x="4" y="8"/>
                  </a:cubicBezTo>
                  <a:cubicBezTo>
                    <a:pt x="4" y="8"/>
                    <a:pt x="4" y="8"/>
                    <a:pt x="5" y="8"/>
                  </a:cubicBezTo>
                  <a:cubicBezTo>
                    <a:pt x="5" y="7"/>
                    <a:pt x="5" y="7"/>
                    <a:pt x="4" y="6"/>
                  </a:cubicBezTo>
                  <a:cubicBezTo>
                    <a:pt x="3" y="6"/>
                    <a:pt x="3" y="5"/>
                    <a:pt x="3" y="5"/>
                  </a:cubicBezTo>
                  <a:cubicBezTo>
                    <a:pt x="2" y="5"/>
                    <a:pt x="2" y="5"/>
                    <a:pt x="2" y="5"/>
                  </a:cubicBezTo>
                  <a:cubicBezTo>
                    <a:pt x="2" y="5"/>
                    <a:pt x="2" y="5"/>
                    <a:pt x="1" y="5"/>
                  </a:cubicBezTo>
                  <a:cubicBezTo>
                    <a:pt x="1" y="6"/>
                    <a:pt x="1" y="6"/>
                    <a:pt x="1" y="6"/>
                  </a:cubicBezTo>
                  <a:cubicBezTo>
                    <a:pt x="1" y="6"/>
                    <a:pt x="1" y="6"/>
                    <a:pt x="1" y="5"/>
                  </a:cubicBezTo>
                  <a:cubicBezTo>
                    <a:pt x="0" y="5"/>
                    <a:pt x="0" y="4"/>
                    <a:pt x="1" y="4"/>
                  </a:cubicBezTo>
                  <a:cubicBezTo>
                    <a:pt x="1" y="4"/>
                    <a:pt x="1" y="4"/>
                    <a:pt x="2" y="4"/>
                  </a:cubicBezTo>
                  <a:cubicBezTo>
                    <a:pt x="2" y="4"/>
                    <a:pt x="2" y="4"/>
                    <a:pt x="2" y="4"/>
                  </a:cubicBezTo>
                  <a:cubicBezTo>
                    <a:pt x="3" y="4"/>
                    <a:pt x="3" y="4"/>
                    <a:pt x="3" y="4"/>
                  </a:cubicBezTo>
                  <a:cubicBezTo>
                    <a:pt x="3" y="4"/>
                    <a:pt x="4" y="4"/>
                    <a:pt x="4" y="4"/>
                  </a:cubicBezTo>
                  <a:cubicBezTo>
                    <a:pt x="4" y="3"/>
                    <a:pt x="4" y="3"/>
                    <a:pt x="4" y="2"/>
                  </a:cubicBezTo>
                  <a:cubicBezTo>
                    <a:pt x="4" y="2"/>
                    <a:pt x="4" y="2"/>
                    <a:pt x="3" y="2"/>
                  </a:cubicBezTo>
                  <a:cubicBezTo>
                    <a:pt x="3" y="2"/>
                    <a:pt x="3" y="2"/>
                    <a:pt x="3" y="2"/>
                  </a:cubicBezTo>
                  <a:cubicBezTo>
                    <a:pt x="2" y="2"/>
                    <a:pt x="2" y="2"/>
                    <a:pt x="2" y="2"/>
                  </a:cubicBezTo>
                  <a:cubicBezTo>
                    <a:pt x="1" y="2"/>
                    <a:pt x="1" y="2"/>
                    <a:pt x="1" y="2"/>
                  </a:cubicBezTo>
                  <a:cubicBezTo>
                    <a:pt x="1" y="1"/>
                    <a:pt x="2" y="0"/>
                    <a:pt x="3" y="0"/>
                  </a:cubicBezTo>
                  <a:cubicBezTo>
                    <a:pt x="4" y="0"/>
                    <a:pt x="6" y="0"/>
                    <a:pt x="7" y="0"/>
                  </a:cubicBezTo>
                  <a:cubicBezTo>
                    <a:pt x="8" y="0"/>
                    <a:pt x="8" y="0"/>
                    <a:pt x="9" y="0"/>
                  </a:cubicBezTo>
                  <a:cubicBezTo>
                    <a:pt x="9" y="0"/>
                    <a:pt x="10" y="0"/>
                    <a:pt x="10" y="0"/>
                  </a:cubicBezTo>
                  <a:cubicBezTo>
                    <a:pt x="12" y="1"/>
                    <a:pt x="13" y="2"/>
                    <a:pt x="13" y="4"/>
                  </a:cubicBezTo>
                  <a:cubicBezTo>
                    <a:pt x="12" y="4"/>
                    <a:pt x="12" y="4"/>
                    <a:pt x="12" y="3"/>
                  </a:cubicBezTo>
                  <a:cubicBezTo>
                    <a:pt x="12" y="3"/>
                    <a:pt x="11" y="2"/>
                    <a:pt x="10" y="2"/>
                  </a:cubicBezTo>
                  <a:cubicBezTo>
                    <a:pt x="10" y="3"/>
                    <a:pt x="9" y="3"/>
                    <a:pt x="8" y="3"/>
                  </a:cubicBezTo>
                  <a:cubicBezTo>
                    <a:pt x="7" y="2"/>
                    <a:pt x="6" y="3"/>
                    <a:pt x="5" y="3"/>
                  </a:cubicBezTo>
                  <a:cubicBezTo>
                    <a:pt x="5" y="4"/>
                    <a:pt x="6" y="5"/>
                    <a:pt x="6" y="5"/>
                  </a:cubicBezTo>
                  <a:cubicBezTo>
                    <a:pt x="7" y="5"/>
                    <a:pt x="7" y="6"/>
                    <a:pt x="8" y="6"/>
                  </a:cubicBezTo>
                  <a:cubicBezTo>
                    <a:pt x="8" y="6"/>
                    <a:pt x="9" y="6"/>
                    <a:pt x="9" y="6"/>
                  </a:cubicBezTo>
                  <a:cubicBezTo>
                    <a:pt x="10" y="6"/>
                    <a:pt x="10" y="6"/>
                    <a:pt x="11" y="5"/>
                  </a:cubicBezTo>
                  <a:cubicBezTo>
                    <a:pt x="11" y="5"/>
                    <a:pt x="12" y="5"/>
                    <a:pt x="12" y="5"/>
                  </a:cubicBezTo>
                  <a:cubicBezTo>
                    <a:pt x="12" y="6"/>
                    <a:pt x="13" y="6"/>
                    <a:pt x="13" y="7"/>
                  </a:cubicBezTo>
                  <a:cubicBezTo>
                    <a:pt x="13" y="7"/>
                    <a:pt x="14" y="7"/>
                    <a:pt x="14" y="6"/>
                  </a:cubicBezTo>
                  <a:cubicBezTo>
                    <a:pt x="14" y="6"/>
                    <a:pt x="14" y="6"/>
                    <a:pt x="15" y="6"/>
                  </a:cubicBezTo>
                  <a:cubicBezTo>
                    <a:pt x="15" y="5"/>
                    <a:pt x="15" y="5"/>
                    <a:pt x="15" y="5"/>
                  </a:cubicBezTo>
                  <a:cubicBezTo>
                    <a:pt x="16" y="5"/>
                    <a:pt x="16" y="5"/>
                    <a:pt x="17" y="5"/>
                  </a:cubicBezTo>
                  <a:cubicBezTo>
                    <a:pt x="17" y="5"/>
                    <a:pt x="17" y="5"/>
                    <a:pt x="17" y="4"/>
                  </a:cubicBezTo>
                  <a:cubicBezTo>
                    <a:pt x="17" y="4"/>
                    <a:pt x="17" y="4"/>
                    <a:pt x="17" y="4"/>
                  </a:cubicBezTo>
                  <a:cubicBezTo>
                    <a:pt x="16" y="4"/>
                    <a:pt x="16" y="4"/>
                    <a:pt x="16" y="3"/>
                  </a:cubicBezTo>
                  <a:cubicBezTo>
                    <a:pt x="16" y="3"/>
                    <a:pt x="16" y="3"/>
                    <a:pt x="16" y="3"/>
                  </a:cubicBezTo>
                  <a:cubicBezTo>
                    <a:pt x="16" y="3"/>
                    <a:pt x="16" y="3"/>
                    <a:pt x="16" y="2"/>
                  </a:cubicBezTo>
                  <a:cubicBezTo>
                    <a:pt x="16" y="2"/>
                    <a:pt x="16" y="2"/>
                    <a:pt x="16" y="2"/>
                  </a:cubicBezTo>
                  <a:cubicBezTo>
                    <a:pt x="16" y="1"/>
                    <a:pt x="16" y="1"/>
                    <a:pt x="16" y="1"/>
                  </a:cubicBezTo>
                  <a:cubicBezTo>
                    <a:pt x="16" y="0"/>
                    <a:pt x="16" y="0"/>
                    <a:pt x="17" y="0"/>
                  </a:cubicBezTo>
                  <a:cubicBezTo>
                    <a:pt x="18" y="1"/>
                    <a:pt x="18" y="1"/>
                    <a:pt x="18" y="1"/>
                  </a:cubicBezTo>
                  <a:cubicBezTo>
                    <a:pt x="18" y="2"/>
                    <a:pt x="19" y="2"/>
                    <a:pt x="18" y="3"/>
                  </a:cubicBezTo>
                  <a:cubicBezTo>
                    <a:pt x="18" y="3"/>
                    <a:pt x="18" y="4"/>
                    <a:pt x="18" y="5"/>
                  </a:cubicBezTo>
                  <a:cubicBezTo>
                    <a:pt x="18" y="5"/>
                    <a:pt x="18" y="6"/>
                    <a:pt x="18" y="6"/>
                  </a:cubicBezTo>
                  <a:cubicBezTo>
                    <a:pt x="19" y="6"/>
                    <a:pt x="19" y="6"/>
                    <a:pt x="19" y="6"/>
                  </a:cubicBezTo>
                  <a:cubicBezTo>
                    <a:pt x="20" y="6"/>
                    <a:pt x="20" y="5"/>
                    <a:pt x="20" y="5"/>
                  </a:cubicBezTo>
                  <a:cubicBezTo>
                    <a:pt x="20" y="5"/>
                    <a:pt x="20" y="5"/>
                    <a:pt x="20" y="4"/>
                  </a:cubicBezTo>
                  <a:cubicBezTo>
                    <a:pt x="21" y="4"/>
                    <a:pt x="21" y="4"/>
                    <a:pt x="21" y="4"/>
                  </a:cubicBezTo>
                  <a:cubicBezTo>
                    <a:pt x="22" y="4"/>
                    <a:pt x="23" y="5"/>
                    <a:pt x="23" y="5"/>
                  </a:cubicBezTo>
                  <a:cubicBezTo>
                    <a:pt x="23" y="6"/>
                    <a:pt x="24" y="6"/>
                    <a:pt x="24" y="7"/>
                  </a:cubicBezTo>
                  <a:cubicBezTo>
                    <a:pt x="23" y="7"/>
                    <a:pt x="22" y="7"/>
                    <a:pt x="22" y="8"/>
                  </a:cubicBezTo>
                  <a:cubicBezTo>
                    <a:pt x="22" y="9"/>
                    <a:pt x="22" y="9"/>
                    <a:pt x="22" y="10"/>
                  </a:cubicBezTo>
                  <a:cubicBezTo>
                    <a:pt x="22" y="10"/>
                    <a:pt x="23" y="11"/>
                    <a:pt x="23" y="11"/>
                  </a:cubicBezTo>
                  <a:cubicBezTo>
                    <a:pt x="23" y="11"/>
                    <a:pt x="24" y="11"/>
                    <a:pt x="25" y="11"/>
                  </a:cubicBezTo>
                  <a:cubicBezTo>
                    <a:pt x="25" y="12"/>
                    <a:pt x="25" y="13"/>
                    <a:pt x="26" y="13"/>
                  </a:cubicBezTo>
                  <a:cubicBezTo>
                    <a:pt x="27" y="13"/>
                    <a:pt x="28" y="13"/>
                    <a:pt x="27" y="12"/>
                  </a:cubicBezTo>
                  <a:cubicBezTo>
                    <a:pt x="28" y="12"/>
                    <a:pt x="28" y="12"/>
                    <a:pt x="28" y="13"/>
                  </a:cubicBezTo>
                  <a:cubicBezTo>
                    <a:pt x="29" y="13"/>
                    <a:pt x="29" y="13"/>
                    <a:pt x="29" y="13"/>
                  </a:cubicBezTo>
                  <a:cubicBezTo>
                    <a:pt x="30" y="13"/>
                    <a:pt x="30" y="13"/>
                    <a:pt x="30" y="13"/>
                  </a:cubicBezTo>
                  <a:cubicBezTo>
                    <a:pt x="31" y="12"/>
                    <a:pt x="30" y="12"/>
                    <a:pt x="30" y="12"/>
                  </a:cubicBezTo>
                  <a:cubicBezTo>
                    <a:pt x="30" y="11"/>
                    <a:pt x="31" y="12"/>
                    <a:pt x="32" y="13"/>
                  </a:cubicBezTo>
                  <a:cubicBezTo>
                    <a:pt x="32" y="13"/>
                    <a:pt x="33" y="14"/>
                    <a:pt x="33" y="15"/>
                  </a:cubicBezTo>
                  <a:cubicBezTo>
                    <a:pt x="33" y="16"/>
                    <a:pt x="33" y="16"/>
                    <a:pt x="33" y="15"/>
                  </a:cubicBezTo>
                  <a:cubicBezTo>
                    <a:pt x="34" y="15"/>
                    <a:pt x="34" y="15"/>
                    <a:pt x="34" y="15"/>
                  </a:cubicBezTo>
                  <a:cubicBezTo>
                    <a:pt x="34" y="15"/>
                    <a:pt x="34" y="14"/>
                    <a:pt x="34" y="14"/>
                  </a:cubicBezTo>
                  <a:cubicBezTo>
                    <a:pt x="34" y="14"/>
                    <a:pt x="34" y="14"/>
                    <a:pt x="35" y="14"/>
                  </a:cubicBezTo>
                  <a:cubicBezTo>
                    <a:pt x="35" y="14"/>
                    <a:pt x="35" y="14"/>
                    <a:pt x="36" y="14"/>
                  </a:cubicBezTo>
                  <a:cubicBezTo>
                    <a:pt x="36" y="14"/>
                    <a:pt x="37" y="14"/>
                    <a:pt x="37" y="14"/>
                  </a:cubicBezTo>
                  <a:cubicBezTo>
                    <a:pt x="38" y="14"/>
                    <a:pt x="38" y="13"/>
                    <a:pt x="38" y="13"/>
                  </a:cubicBezTo>
                  <a:cubicBezTo>
                    <a:pt x="38" y="12"/>
                    <a:pt x="39" y="12"/>
                    <a:pt x="39" y="11"/>
                  </a:cubicBezTo>
                  <a:cubicBezTo>
                    <a:pt x="39" y="11"/>
                    <a:pt x="39" y="10"/>
                    <a:pt x="39" y="10"/>
                  </a:cubicBezTo>
                  <a:cubicBezTo>
                    <a:pt x="40" y="10"/>
                    <a:pt x="40" y="9"/>
                    <a:pt x="41" y="9"/>
                  </a:cubicBezTo>
                  <a:cubicBezTo>
                    <a:pt x="41" y="10"/>
                    <a:pt x="41" y="10"/>
                    <a:pt x="41" y="10"/>
                  </a:cubicBezTo>
                  <a:cubicBezTo>
                    <a:pt x="41" y="11"/>
                    <a:pt x="41" y="11"/>
                    <a:pt x="40" y="11"/>
                  </a:cubicBezTo>
                  <a:cubicBezTo>
                    <a:pt x="40" y="11"/>
                    <a:pt x="40" y="11"/>
                    <a:pt x="40" y="11"/>
                  </a:cubicBezTo>
                  <a:cubicBezTo>
                    <a:pt x="40" y="12"/>
                    <a:pt x="40" y="12"/>
                    <a:pt x="40" y="12"/>
                  </a:cubicBezTo>
                  <a:cubicBezTo>
                    <a:pt x="41" y="12"/>
                    <a:pt x="41" y="12"/>
                    <a:pt x="42" y="11"/>
                  </a:cubicBezTo>
                  <a:cubicBezTo>
                    <a:pt x="42" y="11"/>
                    <a:pt x="43" y="11"/>
                    <a:pt x="43" y="10"/>
                  </a:cubicBezTo>
                  <a:cubicBezTo>
                    <a:pt x="44" y="10"/>
                    <a:pt x="44" y="10"/>
                    <a:pt x="44" y="10"/>
                  </a:cubicBezTo>
                  <a:cubicBezTo>
                    <a:pt x="44" y="11"/>
                    <a:pt x="44" y="11"/>
                    <a:pt x="45" y="10"/>
                  </a:cubicBezTo>
                  <a:cubicBezTo>
                    <a:pt x="45" y="10"/>
                    <a:pt x="45" y="10"/>
                    <a:pt x="46" y="9"/>
                  </a:cubicBezTo>
                  <a:cubicBezTo>
                    <a:pt x="46" y="9"/>
                    <a:pt x="46" y="8"/>
                    <a:pt x="46" y="8"/>
                  </a:cubicBezTo>
                  <a:cubicBezTo>
                    <a:pt x="46" y="8"/>
                    <a:pt x="46" y="8"/>
                    <a:pt x="46" y="8"/>
                  </a:cubicBezTo>
                  <a:cubicBezTo>
                    <a:pt x="46" y="7"/>
                    <a:pt x="46" y="7"/>
                    <a:pt x="46" y="7"/>
                  </a:cubicBezTo>
                  <a:cubicBezTo>
                    <a:pt x="46" y="7"/>
                    <a:pt x="45" y="7"/>
                    <a:pt x="45" y="7"/>
                  </a:cubicBezTo>
                  <a:cubicBezTo>
                    <a:pt x="45" y="7"/>
                    <a:pt x="44" y="7"/>
                    <a:pt x="44" y="7"/>
                  </a:cubicBezTo>
                  <a:cubicBezTo>
                    <a:pt x="44" y="7"/>
                    <a:pt x="43" y="7"/>
                    <a:pt x="43" y="6"/>
                  </a:cubicBezTo>
                  <a:cubicBezTo>
                    <a:pt x="43" y="6"/>
                    <a:pt x="43" y="6"/>
                    <a:pt x="43" y="6"/>
                  </a:cubicBezTo>
                  <a:cubicBezTo>
                    <a:pt x="42" y="6"/>
                    <a:pt x="41" y="6"/>
                    <a:pt x="40" y="7"/>
                  </a:cubicBezTo>
                  <a:cubicBezTo>
                    <a:pt x="40" y="7"/>
                    <a:pt x="39" y="7"/>
                    <a:pt x="37" y="7"/>
                  </a:cubicBezTo>
                  <a:cubicBezTo>
                    <a:pt x="37" y="7"/>
                    <a:pt x="37" y="7"/>
                    <a:pt x="37" y="7"/>
                  </a:cubicBezTo>
                  <a:cubicBezTo>
                    <a:pt x="37" y="8"/>
                    <a:pt x="37" y="8"/>
                    <a:pt x="37" y="8"/>
                  </a:cubicBezTo>
                  <a:cubicBezTo>
                    <a:pt x="37" y="9"/>
                    <a:pt x="37" y="9"/>
                    <a:pt x="37" y="9"/>
                  </a:cubicBezTo>
                  <a:cubicBezTo>
                    <a:pt x="37" y="9"/>
                    <a:pt x="37" y="9"/>
                    <a:pt x="37" y="9"/>
                  </a:cubicBezTo>
                  <a:cubicBezTo>
                    <a:pt x="37" y="10"/>
                    <a:pt x="36" y="10"/>
                    <a:pt x="36" y="9"/>
                  </a:cubicBezTo>
                  <a:cubicBezTo>
                    <a:pt x="36" y="9"/>
                    <a:pt x="35" y="9"/>
                    <a:pt x="35" y="9"/>
                  </a:cubicBezTo>
                  <a:cubicBezTo>
                    <a:pt x="35" y="8"/>
                    <a:pt x="35" y="8"/>
                    <a:pt x="35" y="8"/>
                  </a:cubicBezTo>
                  <a:cubicBezTo>
                    <a:pt x="35" y="7"/>
                    <a:pt x="35" y="7"/>
                    <a:pt x="35" y="7"/>
                  </a:cubicBezTo>
                  <a:cubicBezTo>
                    <a:pt x="34" y="7"/>
                    <a:pt x="33" y="7"/>
                    <a:pt x="33" y="8"/>
                  </a:cubicBezTo>
                  <a:cubicBezTo>
                    <a:pt x="32" y="7"/>
                    <a:pt x="32" y="6"/>
                    <a:pt x="32" y="5"/>
                  </a:cubicBezTo>
                  <a:cubicBezTo>
                    <a:pt x="33" y="5"/>
                    <a:pt x="33" y="4"/>
                    <a:pt x="34" y="4"/>
                  </a:cubicBezTo>
                  <a:cubicBezTo>
                    <a:pt x="34" y="3"/>
                    <a:pt x="34" y="3"/>
                    <a:pt x="34" y="3"/>
                  </a:cubicBezTo>
                  <a:cubicBezTo>
                    <a:pt x="33" y="3"/>
                    <a:pt x="33" y="2"/>
                    <a:pt x="33" y="2"/>
                  </a:cubicBezTo>
                  <a:cubicBezTo>
                    <a:pt x="33" y="2"/>
                    <a:pt x="33" y="2"/>
                    <a:pt x="32" y="2"/>
                  </a:cubicBezTo>
                  <a:cubicBezTo>
                    <a:pt x="32" y="2"/>
                    <a:pt x="32" y="1"/>
                    <a:pt x="33" y="1"/>
                  </a:cubicBezTo>
                  <a:cubicBezTo>
                    <a:pt x="33" y="1"/>
                    <a:pt x="34" y="1"/>
                    <a:pt x="34" y="2"/>
                  </a:cubicBezTo>
                  <a:cubicBezTo>
                    <a:pt x="35" y="2"/>
                    <a:pt x="35" y="2"/>
                    <a:pt x="36" y="2"/>
                  </a:cubicBezTo>
                  <a:cubicBezTo>
                    <a:pt x="36" y="2"/>
                    <a:pt x="36" y="2"/>
                    <a:pt x="37" y="2"/>
                  </a:cubicBezTo>
                  <a:cubicBezTo>
                    <a:pt x="37" y="2"/>
                    <a:pt x="37" y="1"/>
                    <a:pt x="37" y="1"/>
                  </a:cubicBezTo>
                  <a:cubicBezTo>
                    <a:pt x="37" y="1"/>
                    <a:pt x="37" y="1"/>
                    <a:pt x="37" y="0"/>
                  </a:cubicBezTo>
                  <a:cubicBezTo>
                    <a:pt x="38" y="0"/>
                    <a:pt x="38" y="0"/>
                    <a:pt x="38" y="0"/>
                  </a:cubicBezTo>
                  <a:cubicBezTo>
                    <a:pt x="39" y="0"/>
                    <a:pt x="39" y="0"/>
                    <a:pt x="40" y="0"/>
                  </a:cubicBezTo>
                  <a:cubicBezTo>
                    <a:pt x="40" y="0"/>
                    <a:pt x="40" y="1"/>
                    <a:pt x="41" y="1"/>
                  </a:cubicBezTo>
                  <a:cubicBezTo>
                    <a:pt x="40" y="2"/>
                    <a:pt x="40" y="2"/>
                    <a:pt x="39" y="2"/>
                  </a:cubicBezTo>
                  <a:cubicBezTo>
                    <a:pt x="38" y="3"/>
                    <a:pt x="38" y="3"/>
                    <a:pt x="38" y="4"/>
                  </a:cubicBezTo>
                  <a:cubicBezTo>
                    <a:pt x="38" y="5"/>
                    <a:pt x="38" y="5"/>
                    <a:pt x="39" y="5"/>
                  </a:cubicBezTo>
                  <a:cubicBezTo>
                    <a:pt x="40" y="5"/>
                    <a:pt x="41" y="5"/>
                    <a:pt x="42" y="5"/>
                  </a:cubicBezTo>
                  <a:cubicBezTo>
                    <a:pt x="42" y="5"/>
                    <a:pt x="43" y="5"/>
                    <a:pt x="43" y="5"/>
                  </a:cubicBezTo>
                  <a:cubicBezTo>
                    <a:pt x="43" y="5"/>
                    <a:pt x="43" y="5"/>
                    <a:pt x="44" y="5"/>
                  </a:cubicBezTo>
                  <a:cubicBezTo>
                    <a:pt x="44" y="5"/>
                    <a:pt x="45" y="5"/>
                    <a:pt x="45" y="5"/>
                  </a:cubicBezTo>
                  <a:cubicBezTo>
                    <a:pt x="45" y="6"/>
                    <a:pt x="46" y="6"/>
                    <a:pt x="47" y="6"/>
                  </a:cubicBezTo>
                  <a:cubicBezTo>
                    <a:pt x="47" y="6"/>
                    <a:pt x="48" y="5"/>
                    <a:pt x="48" y="5"/>
                  </a:cubicBezTo>
                  <a:cubicBezTo>
                    <a:pt x="48" y="5"/>
                    <a:pt x="49" y="4"/>
                    <a:pt x="49" y="4"/>
                  </a:cubicBezTo>
                  <a:cubicBezTo>
                    <a:pt x="50" y="4"/>
                    <a:pt x="51" y="4"/>
                    <a:pt x="51" y="4"/>
                  </a:cubicBezTo>
                  <a:cubicBezTo>
                    <a:pt x="52" y="4"/>
                    <a:pt x="52" y="3"/>
                    <a:pt x="53" y="3"/>
                  </a:cubicBezTo>
                  <a:cubicBezTo>
                    <a:pt x="53" y="2"/>
                    <a:pt x="53" y="2"/>
                    <a:pt x="52" y="1"/>
                  </a:cubicBezTo>
                  <a:cubicBezTo>
                    <a:pt x="52" y="1"/>
                    <a:pt x="52" y="1"/>
                    <a:pt x="52" y="0"/>
                  </a:cubicBezTo>
                  <a:cubicBezTo>
                    <a:pt x="53" y="0"/>
                    <a:pt x="53" y="0"/>
                    <a:pt x="54" y="0"/>
                  </a:cubicBezTo>
                  <a:cubicBezTo>
                    <a:pt x="54" y="0"/>
                    <a:pt x="55" y="0"/>
                    <a:pt x="55" y="0"/>
                  </a:cubicBezTo>
                  <a:cubicBezTo>
                    <a:pt x="56" y="1"/>
                    <a:pt x="56" y="1"/>
                    <a:pt x="56" y="1"/>
                  </a:cubicBezTo>
                  <a:cubicBezTo>
                    <a:pt x="57" y="1"/>
                    <a:pt x="57" y="2"/>
                    <a:pt x="57" y="2"/>
                  </a:cubicBezTo>
                  <a:cubicBezTo>
                    <a:pt x="58" y="2"/>
                    <a:pt x="58" y="2"/>
                    <a:pt x="59" y="2"/>
                  </a:cubicBezTo>
                  <a:cubicBezTo>
                    <a:pt x="59" y="2"/>
                    <a:pt x="59" y="2"/>
                    <a:pt x="60" y="2"/>
                  </a:cubicBezTo>
                  <a:cubicBezTo>
                    <a:pt x="60" y="1"/>
                    <a:pt x="59" y="1"/>
                    <a:pt x="58" y="1"/>
                  </a:cubicBezTo>
                  <a:cubicBezTo>
                    <a:pt x="58" y="1"/>
                    <a:pt x="58" y="0"/>
                    <a:pt x="59" y="0"/>
                  </a:cubicBezTo>
                  <a:cubicBezTo>
                    <a:pt x="59" y="0"/>
                    <a:pt x="60" y="0"/>
                    <a:pt x="60" y="0"/>
                  </a:cubicBezTo>
                  <a:cubicBezTo>
                    <a:pt x="61" y="0"/>
                    <a:pt x="61" y="0"/>
                    <a:pt x="62" y="0"/>
                  </a:cubicBezTo>
                  <a:cubicBezTo>
                    <a:pt x="62" y="0"/>
                    <a:pt x="63" y="0"/>
                    <a:pt x="63" y="0"/>
                  </a:cubicBezTo>
                  <a:cubicBezTo>
                    <a:pt x="64" y="0"/>
                    <a:pt x="65" y="0"/>
                    <a:pt x="64" y="1"/>
                  </a:cubicBezTo>
                  <a:cubicBezTo>
                    <a:pt x="64" y="1"/>
                    <a:pt x="65" y="1"/>
                    <a:pt x="65" y="1"/>
                  </a:cubicBezTo>
                  <a:cubicBezTo>
                    <a:pt x="66" y="1"/>
                    <a:pt x="66" y="1"/>
                    <a:pt x="66" y="1"/>
                  </a:cubicBezTo>
                  <a:cubicBezTo>
                    <a:pt x="67" y="0"/>
                    <a:pt x="67" y="0"/>
                    <a:pt x="68" y="0"/>
                  </a:cubicBezTo>
                  <a:cubicBezTo>
                    <a:pt x="68" y="0"/>
                    <a:pt x="69" y="0"/>
                    <a:pt x="69" y="0"/>
                  </a:cubicBezTo>
                  <a:cubicBezTo>
                    <a:pt x="69" y="1"/>
                    <a:pt x="70" y="1"/>
                    <a:pt x="70" y="1"/>
                  </a:cubicBezTo>
                  <a:cubicBezTo>
                    <a:pt x="70" y="1"/>
                    <a:pt x="71" y="1"/>
                    <a:pt x="71" y="1"/>
                  </a:cubicBezTo>
                  <a:cubicBezTo>
                    <a:pt x="71" y="1"/>
                    <a:pt x="72" y="1"/>
                    <a:pt x="72" y="1"/>
                  </a:cubicBezTo>
                  <a:cubicBezTo>
                    <a:pt x="72" y="2"/>
                    <a:pt x="72" y="3"/>
                    <a:pt x="73" y="4"/>
                  </a:cubicBezTo>
                  <a:cubicBezTo>
                    <a:pt x="73" y="5"/>
                    <a:pt x="73" y="6"/>
                    <a:pt x="73" y="7"/>
                  </a:cubicBezTo>
                  <a:cubicBezTo>
                    <a:pt x="72" y="7"/>
                    <a:pt x="71" y="7"/>
                    <a:pt x="70" y="6"/>
                  </a:cubicBezTo>
                  <a:cubicBezTo>
                    <a:pt x="69" y="6"/>
                    <a:pt x="69" y="6"/>
                    <a:pt x="68" y="5"/>
                  </a:cubicBezTo>
                  <a:cubicBezTo>
                    <a:pt x="67" y="5"/>
                    <a:pt x="66" y="5"/>
                    <a:pt x="65" y="6"/>
                  </a:cubicBezTo>
                  <a:cubicBezTo>
                    <a:pt x="64" y="7"/>
                    <a:pt x="64" y="7"/>
                    <a:pt x="63" y="6"/>
                  </a:cubicBezTo>
                  <a:cubicBezTo>
                    <a:pt x="63" y="5"/>
                    <a:pt x="63" y="4"/>
                    <a:pt x="63" y="4"/>
                  </a:cubicBezTo>
                  <a:cubicBezTo>
                    <a:pt x="64" y="3"/>
                    <a:pt x="64" y="2"/>
                    <a:pt x="63" y="1"/>
                  </a:cubicBezTo>
                  <a:cubicBezTo>
                    <a:pt x="62" y="1"/>
                    <a:pt x="62" y="1"/>
                    <a:pt x="61" y="2"/>
                  </a:cubicBezTo>
                  <a:cubicBezTo>
                    <a:pt x="61" y="3"/>
                    <a:pt x="61" y="3"/>
                    <a:pt x="62" y="4"/>
                  </a:cubicBezTo>
                  <a:cubicBezTo>
                    <a:pt x="62" y="4"/>
                    <a:pt x="61" y="4"/>
                    <a:pt x="60" y="4"/>
                  </a:cubicBezTo>
                  <a:cubicBezTo>
                    <a:pt x="60" y="4"/>
                    <a:pt x="59" y="4"/>
                    <a:pt x="59" y="4"/>
                  </a:cubicBezTo>
                  <a:cubicBezTo>
                    <a:pt x="58" y="4"/>
                    <a:pt x="57" y="4"/>
                    <a:pt x="57" y="4"/>
                  </a:cubicBezTo>
                  <a:cubicBezTo>
                    <a:pt x="56" y="4"/>
                    <a:pt x="56" y="4"/>
                    <a:pt x="55" y="4"/>
                  </a:cubicBezTo>
                  <a:close/>
                  <a:moveTo>
                    <a:pt x="143" y="211"/>
                  </a:moveTo>
                  <a:cubicBezTo>
                    <a:pt x="144" y="210"/>
                    <a:pt x="144" y="211"/>
                    <a:pt x="144" y="211"/>
                  </a:cubicBezTo>
                  <a:cubicBezTo>
                    <a:pt x="144" y="211"/>
                    <a:pt x="145" y="211"/>
                    <a:pt x="145" y="211"/>
                  </a:cubicBezTo>
                  <a:cubicBezTo>
                    <a:pt x="145" y="210"/>
                    <a:pt x="145" y="210"/>
                    <a:pt x="144" y="210"/>
                  </a:cubicBezTo>
                  <a:cubicBezTo>
                    <a:pt x="144" y="210"/>
                    <a:pt x="143" y="210"/>
                    <a:pt x="143" y="211"/>
                  </a:cubicBezTo>
                  <a:close/>
                  <a:moveTo>
                    <a:pt x="161" y="212"/>
                  </a:moveTo>
                  <a:cubicBezTo>
                    <a:pt x="161" y="212"/>
                    <a:pt x="161" y="212"/>
                    <a:pt x="162" y="212"/>
                  </a:cubicBezTo>
                  <a:cubicBezTo>
                    <a:pt x="162" y="212"/>
                    <a:pt x="162" y="211"/>
                    <a:pt x="162" y="211"/>
                  </a:cubicBezTo>
                  <a:cubicBezTo>
                    <a:pt x="162" y="210"/>
                    <a:pt x="162" y="210"/>
                    <a:pt x="162" y="210"/>
                  </a:cubicBezTo>
                  <a:cubicBezTo>
                    <a:pt x="162" y="209"/>
                    <a:pt x="161" y="209"/>
                    <a:pt x="161" y="209"/>
                  </a:cubicBezTo>
                  <a:cubicBezTo>
                    <a:pt x="161" y="209"/>
                    <a:pt x="161" y="210"/>
                    <a:pt x="161" y="210"/>
                  </a:cubicBezTo>
                  <a:cubicBezTo>
                    <a:pt x="161" y="211"/>
                    <a:pt x="161" y="212"/>
                    <a:pt x="161" y="212"/>
                  </a:cubicBezTo>
                  <a:close/>
                  <a:moveTo>
                    <a:pt x="152" y="209"/>
                  </a:moveTo>
                  <a:cubicBezTo>
                    <a:pt x="152" y="209"/>
                    <a:pt x="152" y="208"/>
                    <a:pt x="152" y="209"/>
                  </a:cubicBezTo>
                  <a:cubicBezTo>
                    <a:pt x="152" y="209"/>
                    <a:pt x="151" y="209"/>
                    <a:pt x="152" y="209"/>
                  </a:cubicBezTo>
                  <a:cubicBezTo>
                    <a:pt x="152" y="209"/>
                    <a:pt x="152" y="209"/>
                    <a:pt x="152" y="209"/>
                  </a:cubicBezTo>
                  <a:cubicBezTo>
                    <a:pt x="152" y="209"/>
                    <a:pt x="152" y="209"/>
                    <a:pt x="152" y="209"/>
                  </a:cubicBezTo>
                  <a:close/>
                  <a:moveTo>
                    <a:pt x="148" y="208"/>
                  </a:moveTo>
                  <a:cubicBezTo>
                    <a:pt x="148" y="208"/>
                    <a:pt x="148" y="208"/>
                    <a:pt x="148" y="208"/>
                  </a:cubicBezTo>
                  <a:cubicBezTo>
                    <a:pt x="148" y="208"/>
                    <a:pt x="148" y="208"/>
                    <a:pt x="148" y="208"/>
                  </a:cubicBezTo>
                  <a:cubicBezTo>
                    <a:pt x="148" y="208"/>
                    <a:pt x="148" y="208"/>
                    <a:pt x="148" y="208"/>
                  </a:cubicBezTo>
                  <a:cubicBezTo>
                    <a:pt x="148" y="208"/>
                    <a:pt x="149" y="208"/>
                    <a:pt x="148" y="208"/>
                  </a:cubicBezTo>
                  <a:close/>
                  <a:moveTo>
                    <a:pt x="38" y="207"/>
                  </a:moveTo>
                  <a:cubicBezTo>
                    <a:pt x="38" y="207"/>
                    <a:pt x="38" y="208"/>
                    <a:pt x="38" y="208"/>
                  </a:cubicBezTo>
                  <a:cubicBezTo>
                    <a:pt x="38" y="208"/>
                    <a:pt x="37" y="208"/>
                    <a:pt x="37" y="209"/>
                  </a:cubicBezTo>
                  <a:cubicBezTo>
                    <a:pt x="37" y="209"/>
                    <a:pt x="37" y="209"/>
                    <a:pt x="37" y="209"/>
                  </a:cubicBezTo>
                  <a:cubicBezTo>
                    <a:pt x="37" y="209"/>
                    <a:pt x="37" y="210"/>
                    <a:pt x="37" y="210"/>
                  </a:cubicBezTo>
                  <a:cubicBezTo>
                    <a:pt x="38" y="210"/>
                    <a:pt x="38" y="210"/>
                    <a:pt x="39" y="210"/>
                  </a:cubicBezTo>
                  <a:cubicBezTo>
                    <a:pt x="39" y="209"/>
                    <a:pt x="39" y="209"/>
                    <a:pt x="40" y="209"/>
                  </a:cubicBezTo>
                  <a:cubicBezTo>
                    <a:pt x="40" y="209"/>
                    <a:pt x="40" y="209"/>
                    <a:pt x="41" y="209"/>
                  </a:cubicBezTo>
                  <a:cubicBezTo>
                    <a:pt x="41" y="209"/>
                    <a:pt x="41" y="210"/>
                    <a:pt x="42" y="210"/>
                  </a:cubicBezTo>
                  <a:cubicBezTo>
                    <a:pt x="42" y="209"/>
                    <a:pt x="43" y="209"/>
                    <a:pt x="43" y="209"/>
                  </a:cubicBezTo>
                  <a:cubicBezTo>
                    <a:pt x="43" y="209"/>
                    <a:pt x="43" y="209"/>
                    <a:pt x="44" y="209"/>
                  </a:cubicBezTo>
                  <a:cubicBezTo>
                    <a:pt x="44" y="208"/>
                    <a:pt x="44" y="208"/>
                    <a:pt x="45" y="209"/>
                  </a:cubicBezTo>
                  <a:cubicBezTo>
                    <a:pt x="45" y="209"/>
                    <a:pt x="45" y="209"/>
                    <a:pt x="46" y="209"/>
                  </a:cubicBezTo>
                  <a:cubicBezTo>
                    <a:pt x="46" y="209"/>
                    <a:pt x="46" y="209"/>
                    <a:pt x="47" y="209"/>
                  </a:cubicBezTo>
                  <a:cubicBezTo>
                    <a:pt x="47" y="209"/>
                    <a:pt x="47" y="209"/>
                    <a:pt x="47" y="208"/>
                  </a:cubicBezTo>
                  <a:cubicBezTo>
                    <a:pt x="46" y="208"/>
                    <a:pt x="44" y="207"/>
                    <a:pt x="43" y="207"/>
                  </a:cubicBezTo>
                  <a:cubicBezTo>
                    <a:pt x="41" y="207"/>
                    <a:pt x="40" y="207"/>
                    <a:pt x="38" y="207"/>
                  </a:cubicBezTo>
                  <a:close/>
                  <a:moveTo>
                    <a:pt x="11" y="209"/>
                  </a:moveTo>
                  <a:cubicBezTo>
                    <a:pt x="11" y="208"/>
                    <a:pt x="12" y="208"/>
                    <a:pt x="13" y="208"/>
                  </a:cubicBezTo>
                  <a:cubicBezTo>
                    <a:pt x="13" y="207"/>
                    <a:pt x="13" y="207"/>
                    <a:pt x="13" y="205"/>
                  </a:cubicBezTo>
                  <a:cubicBezTo>
                    <a:pt x="12" y="206"/>
                    <a:pt x="12" y="206"/>
                    <a:pt x="12" y="207"/>
                  </a:cubicBezTo>
                  <a:cubicBezTo>
                    <a:pt x="11" y="207"/>
                    <a:pt x="11" y="208"/>
                    <a:pt x="11" y="209"/>
                  </a:cubicBezTo>
                  <a:close/>
                  <a:moveTo>
                    <a:pt x="15" y="206"/>
                  </a:moveTo>
                  <a:cubicBezTo>
                    <a:pt x="15" y="207"/>
                    <a:pt x="16" y="207"/>
                    <a:pt x="16" y="207"/>
                  </a:cubicBezTo>
                  <a:cubicBezTo>
                    <a:pt x="16" y="208"/>
                    <a:pt x="17" y="208"/>
                    <a:pt x="17" y="208"/>
                  </a:cubicBezTo>
                  <a:cubicBezTo>
                    <a:pt x="17" y="209"/>
                    <a:pt x="17" y="209"/>
                    <a:pt x="18" y="209"/>
                  </a:cubicBezTo>
                  <a:cubicBezTo>
                    <a:pt x="18" y="209"/>
                    <a:pt x="18" y="208"/>
                    <a:pt x="18" y="208"/>
                  </a:cubicBezTo>
                  <a:cubicBezTo>
                    <a:pt x="18" y="208"/>
                    <a:pt x="17" y="208"/>
                    <a:pt x="17" y="208"/>
                  </a:cubicBezTo>
                  <a:cubicBezTo>
                    <a:pt x="17" y="207"/>
                    <a:pt x="17" y="207"/>
                    <a:pt x="17" y="207"/>
                  </a:cubicBezTo>
                  <a:cubicBezTo>
                    <a:pt x="17" y="206"/>
                    <a:pt x="17" y="206"/>
                    <a:pt x="16" y="205"/>
                  </a:cubicBezTo>
                  <a:cubicBezTo>
                    <a:pt x="16" y="205"/>
                    <a:pt x="16" y="205"/>
                    <a:pt x="16" y="205"/>
                  </a:cubicBezTo>
                  <a:cubicBezTo>
                    <a:pt x="15" y="205"/>
                    <a:pt x="15" y="205"/>
                    <a:pt x="15" y="206"/>
                  </a:cubicBezTo>
                  <a:cubicBezTo>
                    <a:pt x="15" y="206"/>
                    <a:pt x="15" y="206"/>
                    <a:pt x="15" y="206"/>
                  </a:cubicBezTo>
                  <a:close/>
                  <a:moveTo>
                    <a:pt x="151" y="206"/>
                  </a:moveTo>
                  <a:cubicBezTo>
                    <a:pt x="151" y="206"/>
                    <a:pt x="151" y="206"/>
                    <a:pt x="152" y="206"/>
                  </a:cubicBezTo>
                  <a:lnTo>
                    <a:pt x="153" y="206"/>
                  </a:lnTo>
                  <a:cubicBezTo>
                    <a:pt x="154" y="205"/>
                    <a:pt x="153" y="204"/>
                    <a:pt x="151" y="204"/>
                  </a:cubicBezTo>
                  <a:cubicBezTo>
                    <a:pt x="151" y="204"/>
                    <a:pt x="151" y="205"/>
                    <a:pt x="151" y="205"/>
                  </a:cubicBezTo>
                  <a:cubicBezTo>
                    <a:pt x="150" y="205"/>
                    <a:pt x="150" y="205"/>
                    <a:pt x="151" y="206"/>
                  </a:cubicBezTo>
                  <a:close/>
                  <a:moveTo>
                    <a:pt x="33" y="204"/>
                  </a:moveTo>
                  <a:cubicBezTo>
                    <a:pt x="33" y="204"/>
                    <a:pt x="33" y="204"/>
                    <a:pt x="33" y="204"/>
                  </a:cubicBezTo>
                  <a:cubicBezTo>
                    <a:pt x="33" y="204"/>
                    <a:pt x="33" y="204"/>
                    <a:pt x="33" y="204"/>
                  </a:cubicBezTo>
                  <a:cubicBezTo>
                    <a:pt x="33" y="204"/>
                    <a:pt x="33" y="204"/>
                    <a:pt x="33" y="204"/>
                  </a:cubicBezTo>
                  <a:cubicBezTo>
                    <a:pt x="34" y="204"/>
                    <a:pt x="34" y="204"/>
                    <a:pt x="33" y="204"/>
                  </a:cubicBezTo>
                  <a:close/>
                  <a:moveTo>
                    <a:pt x="166" y="204"/>
                  </a:moveTo>
                  <a:cubicBezTo>
                    <a:pt x="166" y="203"/>
                    <a:pt x="166" y="203"/>
                    <a:pt x="165" y="204"/>
                  </a:cubicBezTo>
                  <a:cubicBezTo>
                    <a:pt x="165" y="204"/>
                    <a:pt x="165" y="204"/>
                    <a:pt x="165" y="204"/>
                  </a:cubicBezTo>
                  <a:cubicBezTo>
                    <a:pt x="165" y="204"/>
                    <a:pt x="166" y="204"/>
                    <a:pt x="166" y="204"/>
                  </a:cubicBezTo>
                  <a:cubicBezTo>
                    <a:pt x="166" y="204"/>
                    <a:pt x="166" y="204"/>
                    <a:pt x="166" y="204"/>
                  </a:cubicBezTo>
                  <a:close/>
                  <a:moveTo>
                    <a:pt x="146" y="205"/>
                  </a:moveTo>
                  <a:cubicBezTo>
                    <a:pt x="147" y="205"/>
                    <a:pt x="147" y="205"/>
                    <a:pt x="148" y="205"/>
                  </a:cubicBezTo>
                  <a:cubicBezTo>
                    <a:pt x="149" y="205"/>
                    <a:pt x="149" y="205"/>
                    <a:pt x="149" y="204"/>
                  </a:cubicBezTo>
                  <a:cubicBezTo>
                    <a:pt x="148" y="204"/>
                    <a:pt x="148" y="203"/>
                    <a:pt x="147" y="204"/>
                  </a:cubicBezTo>
                  <a:cubicBezTo>
                    <a:pt x="146" y="204"/>
                    <a:pt x="146" y="204"/>
                    <a:pt x="146" y="205"/>
                  </a:cubicBezTo>
                  <a:close/>
                  <a:moveTo>
                    <a:pt x="9" y="206"/>
                  </a:moveTo>
                  <a:cubicBezTo>
                    <a:pt x="9" y="206"/>
                    <a:pt x="10" y="206"/>
                    <a:pt x="10" y="206"/>
                  </a:cubicBezTo>
                  <a:cubicBezTo>
                    <a:pt x="10" y="206"/>
                    <a:pt x="10" y="206"/>
                    <a:pt x="10" y="206"/>
                  </a:cubicBezTo>
                  <a:cubicBezTo>
                    <a:pt x="11" y="206"/>
                    <a:pt x="11" y="205"/>
                    <a:pt x="11" y="205"/>
                  </a:cubicBezTo>
                  <a:cubicBezTo>
                    <a:pt x="12" y="205"/>
                    <a:pt x="12" y="205"/>
                    <a:pt x="12" y="205"/>
                  </a:cubicBezTo>
                  <a:cubicBezTo>
                    <a:pt x="12" y="205"/>
                    <a:pt x="12" y="204"/>
                    <a:pt x="12" y="204"/>
                  </a:cubicBezTo>
                  <a:cubicBezTo>
                    <a:pt x="11" y="204"/>
                    <a:pt x="11" y="204"/>
                    <a:pt x="11" y="204"/>
                  </a:cubicBezTo>
                  <a:cubicBezTo>
                    <a:pt x="10" y="204"/>
                    <a:pt x="10" y="204"/>
                    <a:pt x="10" y="205"/>
                  </a:cubicBezTo>
                  <a:cubicBezTo>
                    <a:pt x="9" y="205"/>
                    <a:pt x="9" y="206"/>
                    <a:pt x="9" y="206"/>
                  </a:cubicBezTo>
                  <a:close/>
                  <a:moveTo>
                    <a:pt x="40" y="204"/>
                  </a:moveTo>
                  <a:cubicBezTo>
                    <a:pt x="40" y="204"/>
                    <a:pt x="41" y="204"/>
                    <a:pt x="41" y="204"/>
                  </a:cubicBezTo>
                  <a:cubicBezTo>
                    <a:pt x="41" y="203"/>
                    <a:pt x="41" y="203"/>
                    <a:pt x="41" y="203"/>
                  </a:cubicBezTo>
                  <a:cubicBezTo>
                    <a:pt x="41" y="203"/>
                    <a:pt x="41" y="203"/>
                    <a:pt x="40" y="203"/>
                  </a:cubicBezTo>
                  <a:cubicBezTo>
                    <a:pt x="40" y="203"/>
                    <a:pt x="40" y="204"/>
                    <a:pt x="40" y="204"/>
                  </a:cubicBezTo>
                  <a:close/>
                  <a:moveTo>
                    <a:pt x="169" y="202"/>
                  </a:moveTo>
                  <a:cubicBezTo>
                    <a:pt x="169" y="202"/>
                    <a:pt x="169" y="202"/>
                    <a:pt x="168" y="202"/>
                  </a:cubicBezTo>
                  <a:cubicBezTo>
                    <a:pt x="168" y="202"/>
                    <a:pt x="168" y="202"/>
                    <a:pt x="168" y="202"/>
                  </a:cubicBezTo>
                  <a:cubicBezTo>
                    <a:pt x="168" y="202"/>
                    <a:pt x="168" y="202"/>
                    <a:pt x="168" y="202"/>
                  </a:cubicBezTo>
                  <a:cubicBezTo>
                    <a:pt x="168" y="202"/>
                    <a:pt x="169" y="202"/>
                    <a:pt x="169" y="202"/>
                  </a:cubicBezTo>
                  <a:close/>
                  <a:moveTo>
                    <a:pt x="156" y="201"/>
                  </a:moveTo>
                  <a:cubicBezTo>
                    <a:pt x="155" y="202"/>
                    <a:pt x="155" y="202"/>
                    <a:pt x="154" y="202"/>
                  </a:cubicBezTo>
                  <a:cubicBezTo>
                    <a:pt x="153" y="201"/>
                    <a:pt x="153" y="202"/>
                    <a:pt x="153" y="202"/>
                  </a:cubicBezTo>
                  <a:cubicBezTo>
                    <a:pt x="153" y="202"/>
                    <a:pt x="154" y="202"/>
                    <a:pt x="154" y="202"/>
                  </a:cubicBezTo>
                  <a:cubicBezTo>
                    <a:pt x="154" y="202"/>
                    <a:pt x="155" y="203"/>
                    <a:pt x="155" y="203"/>
                  </a:cubicBezTo>
                  <a:cubicBezTo>
                    <a:pt x="155" y="203"/>
                    <a:pt x="155" y="203"/>
                    <a:pt x="155" y="203"/>
                  </a:cubicBezTo>
                  <a:cubicBezTo>
                    <a:pt x="155" y="202"/>
                    <a:pt x="156" y="202"/>
                    <a:pt x="156" y="201"/>
                  </a:cubicBezTo>
                  <a:close/>
                  <a:moveTo>
                    <a:pt x="11" y="202"/>
                  </a:moveTo>
                  <a:cubicBezTo>
                    <a:pt x="11" y="202"/>
                    <a:pt x="11" y="202"/>
                    <a:pt x="11" y="202"/>
                  </a:cubicBezTo>
                  <a:cubicBezTo>
                    <a:pt x="11" y="203"/>
                    <a:pt x="11" y="203"/>
                    <a:pt x="12" y="203"/>
                  </a:cubicBezTo>
                  <a:cubicBezTo>
                    <a:pt x="12" y="202"/>
                    <a:pt x="11" y="202"/>
                    <a:pt x="11" y="202"/>
                  </a:cubicBezTo>
                  <a:cubicBezTo>
                    <a:pt x="11" y="201"/>
                    <a:pt x="11" y="201"/>
                    <a:pt x="11" y="201"/>
                  </a:cubicBezTo>
                  <a:lnTo>
                    <a:pt x="11" y="202"/>
                  </a:lnTo>
                  <a:close/>
                  <a:moveTo>
                    <a:pt x="161" y="202"/>
                  </a:moveTo>
                  <a:cubicBezTo>
                    <a:pt x="162" y="202"/>
                    <a:pt x="162" y="203"/>
                    <a:pt x="163" y="203"/>
                  </a:cubicBezTo>
                  <a:cubicBezTo>
                    <a:pt x="164" y="203"/>
                    <a:pt x="164" y="202"/>
                    <a:pt x="165" y="201"/>
                  </a:cubicBezTo>
                  <a:cubicBezTo>
                    <a:pt x="163" y="201"/>
                    <a:pt x="162" y="201"/>
                    <a:pt x="161" y="202"/>
                  </a:cubicBezTo>
                  <a:close/>
                  <a:moveTo>
                    <a:pt x="42" y="203"/>
                  </a:moveTo>
                  <a:cubicBezTo>
                    <a:pt x="42" y="202"/>
                    <a:pt x="42" y="202"/>
                    <a:pt x="42" y="203"/>
                  </a:cubicBezTo>
                  <a:cubicBezTo>
                    <a:pt x="43" y="203"/>
                    <a:pt x="43" y="203"/>
                    <a:pt x="43" y="203"/>
                  </a:cubicBezTo>
                  <a:cubicBezTo>
                    <a:pt x="44" y="203"/>
                    <a:pt x="44" y="203"/>
                    <a:pt x="44" y="203"/>
                  </a:cubicBezTo>
                  <a:cubicBezTo>
                    <a:pt x="44" y="203"/>
                    <a:pt x="45" y="202"/>
                    <a:pt x="44" y="201"/>
                  </a:cubicBezTo>
                  <a:cubicBezTo>
                    <a:pt x="44" y="202"/>
                    <a:pt x="44" y="202"/>
                    <a:pt x="44" y="202"/>
                  </a:cubicBezTo>
                  <a:cubicBezTo>
                    <a:pt x="43" y="202"/>
                    <a:pt x="43" y="201"/>
                    <a:pt x="43" y="201"/>
                  </a:cubicBezTo>
                  <a:cubicBezTo>
                    <a:pt x="43" y="201"/>
                    <a:pt x="43" y="201"/>
                    <a:pt x="43" y="201"/>
                  </a:cubicBezTo>
                  <a:cubicBezTo>
                    <a:pt x="42" y="201"/>
                    <a:pt x="42" y="201"/>
                    <a:pt x="42" y="201"/>
                  </a:cubicBezTo>
                  <a:cubicBezTo>
                    <a:pt x="42" y="201"/>
                    <a:pt x="41" y="201"/>
                    <a:pt x="41" y="202"/>
                  </a:cubicBezTo>
                  <a:cubicBezTo>
                    <a:pt x="41" y="202"/>
                    <a:pt x="41" y="203"/>
                    <a:pt x="42" y="203"/>
                  </a:cubicBezTo>
                  <a:close/>
                  <a:moveTo>
                    <a:pt x="143" y="201"/>
                  </a:moveTo>
                  <a:cubicBezTo>
                    <a:pt x="144" y="201"/>
                    <a:pt x="143" y="200"/>
                    <a:pt x="142" y="200"/>
                  </a:cubicBezTo>
                  <a:cubicBezTo>
                    <a:pt x="142" y="201"/>
                    <a:pt x="142" y="201"/>
                    <a:pt x="142" y="201"/>
                  </a:cubicBezTo>
                  <a:cubicBezTo>
                    <a:pt x="143" y="201"/>
                    <a:pt x="143" y="201"/>
                    <a:pt x="143" y="201"/>
                  </a:cubicBezTo>
                  <a:close/>
                  <a:moveTo>
                    <a:pt x="167" y="201"/>
                  </a:moveTo>
                  <a:cubicBezTo>
                    <a:pt x="167" y="200"/>
                    <a:pt x="168" y="200"/>
                    <a:pt x="168" y="200"/>
                  </a:cubicBezTo>
                  <a:cubicBezTo>
                    <a:pt x="168" y="200"/>
                    <a:pt x="168" y="200"/>
                    <a:pt x="167" y="199"/>
                  </a:cubicBezTo>
                  <a:cubicBezTo>
                    <a:pt x="167" y="200"/>
                    <a:pt x="167" y="200"/>
                    <a:pt x="167" y="200"/>
                  </a:cubicBezTo>
                  <a:cubicBezTo>
                    <a:pt x="167" y="200"/>
                    <a:pt x="167" y="201"/>
                    <a:pt x="167" y="201"/>
                  </a:cubicBezTo>
                  <a:close/>
                  <a:moveTo>
                    <a:pt x="151" y="199"/>
                  </a:moveTo>
                  <a:cubicBezTo>
                    <a:pt x="151" y="199"/>
                    <a:pt x="151" y="199"/>
                    <a:pt x="151" y="199"/>
                  </a:cubicBezTo>
                  <a:cubicBezTo>
                    <a:pt x="151" y="199"/>
                    <a:pt x="151" y="199"/>
                    <a:pt x="151" y="199"/>
                  </a:cubicBezTo>
                  <a:cubicBezTo>
                    <a:pt x="151" y="200"/>
                    <a:pt x="151" y="199"/>
                    <a:pt x="151" y="199"/>
                  </a:cubicBezTo>
                  <a:cubicBezTo>
                    <a:pt x="151" y="199"/>
                    <a:pt x="151" y="199"/>
                    <a:pt x="151" y="199"/>
                  </a:cubicBezTo>
                  <a:close/>
                  <a:moveTo>
                    <a:pt x="48" y="199"/>
                  </a:moveTo>
                  <a:cubicBezTo>
                    <a:pt x="48" y="199"/>
                    <a:pt x="48" y="199"/>
                    <a:pt x="48" y="199"/>
                  </a:cubicBezTo>
                  <a:cubicBezTo>
                    <a:pt x="48" y="199"/>
                    <a:pt x="48" y="199"/>
                    <a:pt x="48" y="199"/>
                  </a:cubicBezTo>
                  <a:cubicBezTo>
                    <a:pt x="48" y="200"/>
                    <a:pt x="48" y="200"/>
                    <a:pt x="48" y="199"/>
                  </a:cubicBezTo>
                  <a:cubicBezTo>
                    <a:pt x="49" y="199"/>
                    <a:pt x="49" y="199"/>
                    <a:pt x="48" y="199"/>
                  </a:cubicBezTo>
                  <a:close/>
                  <a:moveTo>
                    <a:pt x="165" y="199"/>
                  </a:moveTo>
                  <a:cubicBezTo>
                    <a:pt x="165" y="199"/>
                    <a:pt x="166" y="199"/>
                    <a:pt x="166" y="199"/>
                  </a:cubicBezTo>
                  <a:cubicBezTo>
                    <a:pt x="166" y="199"/>
                    <a:pt x="166" y="199"/>
                    <a:pt x="166" y="199"/>
                  </a:cubicBezTo>
                  <a:cubicBezTo>
                    <a:pt x="166" y="199"/>
                    <a:pt x="166" y="199"/>
                    <a:pt x="166" y="199"/>
                  </a:cubicBezTo>
                  <a:cubicBezTo>
                    <a:pt x="166" y="199"/>
                    <a:pt x="165" y="199"/>
                    <a:pt x="165" y="199"/>
                  </a:cubicBezTo>
                  <a:close/>
                  <a:moveTo>
                    <a:pt x="146" y="200"/>
                  </a:moveTo>
                  <a:cubicBezTo>
                    <a:pt x="146" y="200"/>
                    <a:pt x="146" y="201"/>
                    <a:pt x="147" y="201"/>
                  </a:cubicBezTo>
                  <a:cubicBezTo>
                    <a:pt x="147" y="201"/>
                    <a:pt x="148" y="201"/>
                    <a:pt x="148" y="200"/>
                  </a:cubicBezTo>
                  <a:cubicBezTo>
                    <a:pt x="147" y="200"/>
                    <a:pt x="147" y="200"/>
                    <a:pt x="148" y="199"/>
                  </a:cubicBezTo>
                  <a:cubicBezTo>
                    <a:pt x="148" y="199"/>
                    <a:pt x="148" y="199"/>
                    <a:pt x="148" y="199"/>
                  </a:cubicBezTo>
                  <a:cubicBezTo>
                    <a:pt x="148" y="199"/>
                    <a:pt x="147" y="199"/>
                    <a:pt x="147" y="199"/>
                  </a:cubicBezTo>
                  <a:cubicBezTo>
                    <a:pt x="147" y="200"/>
                    <a:pt x="146" y="200"/>
                    <a:pt x="146" y="200"/>
                  </a:cubicBezTo>
                  <a:close/>
                  <a:moveTo>
                    <a:pt x="153" y="200"/>
                  </a:moveTo>
                  <a:cubicBezTo>
                    <a:pt x="154" y="200"/>
                    <a:pt x="154" y="200"/>
                    <a:pt x="154" y="200"/>
                  </a:cubicBezTo>
                  <a:cubicBezTo>
                    <a:pt x="154" y="200"/>
                    <a:pt x="155" y="200"/>
                    <a:pt x="155" y="199"/>
                  </a:cubicBezTo>
                  <a:cubicBezTo>
                    <a:pt x="155" y="199"/>
                    <a:pt x="155" y="199"/>
                    <a:pt x="156" y="199"/>
                  </a:cubicBezTo>
                  <a:cubicBezTo>
                    <a:pt x="156" y="199"/>
                    <a:pt x="156" y="199"/>
                    <a:pt x="156" y="200"/>
                  </a:cubicBezTo>
                  <a:cubicBezTo>
                    <a:pt x="156" y="199"/>
                    <a:pt x="156" y="199"/>
                    <a:pt x="156" y="198"/>
                  </a:cubicBezTo>
                  <a:cubicBezTo>
                    <a:pt x="156" y="198"/>
                    <a:pt x="155" y="198"/>
                    <a:pt x="155" y="198"/>
                  </a:cubicBezTo>
                  <a:cubicBezTo>
                    <a:pt x="155" y="198"/>
                    <a:pt x="155" y="199"/>
                    <a:pt x="154" y="199"/>
                  </a:cubicBezTo>
                  <a:cubicBezTo>
                    <a:pt x="154" y="199"/>
                    <a:pt x="153" y="199"/>
                    <a:pt x="153" y="200"/>
                  </a:cubicBezTo>
                  <a:close/>
                  <a:moveTo>
                    <a:pt x="42" y="199"/>
                  </a:moveTo>
                  <a:cubicBezTo>
                    <a:pt x="43" y="199"/>
                    <a:pt x="43" y="199"/>
                    <a:pt x="44" y="199"/>
                  </a:cubicBezTo>
                  <a:cubicBezTo>
                    <a:pt x="45" y="199"/>
                    <a:pt x="45" y="199"/>
                    <a:pt x="45" y="199"/>
                  </a:cubicBezTo>
                  <a:cubicBezTo>
                    <a:pt x="45" y="198"/>
                    <a:pt x="44" y="198"/>
                    <a:pt x="44" y="198"/>
                  </a:cubicBezTo>
                  <a:cubicBezTo>
                    <a:pt x="43" y="198"/>
                    <a:pt x="42" y="198"/>
                    <a:pt x="42" y="199"/>
                  </a:cubicBezTo>
                  <a:close/>
                  <a:moveTo>
                    <a:pt x="169" y="199"/>
                  </a:moveTo>
                  <a:cubicBezTo>
                    <a:pt x="169" y="199"/>
                    <a:pt x="169" y="199"/>
                    <a:pt x="169" y="199"/>
                  </a:cubicBezTo>
                  <a:cubicBezTo>
                    <a:pt x="170" y="199"/>
                    <a:pt x="170" y="199"/>
                    <a:pt x="170" y="200"/>
                  </a:cubicBezTo>
                  <a:cubicBezTo>
                    <a:pt x="170" y="200"/>
                    <a:pt x="170" y="200"/>
                    <a:pt x="170" y="200"/>
                  </a:cubicBezTo>
                  <a:cubicBezTo>
                    <a:pt x="170" y="200"/>
                    <a:pt x="170" y="200"/>
                    <a:pt x="171" y="200"/>
                  </a:cubicBezTo>
                  <a:cubicBezTo>
                    <a:pt x="170" y="200"/>
                    <a:pt x="170" y="200"/>
                    <a:pt x="170" y="199"/>
                  </a:cubicBezTo>
                  <a:cubicBezTo>
                    <a:pt x="170" y="199"/>
                    <a:pt x="170" y="198"/>
                    <a:pt x="171" y="198"/>
                  </a:cubicBezTo>
                  <a:cubicBezTo>
                    <a:pt x="171" y="198"/>
                    <a:pt x="171" y="198"/>
                    <a:pt x="171" y="197"/>
                  </a:cubicBezTo>
                  <a:cubicBezTo>
                    <a:pt x="170" y="197"/>
                    <a:pt x="170" y="197"/>
                    <a:pt x="170" y="197"/>
                  </a:cubicBezTo>
                  <a:cubicBezTo>
                    <a:pt x="170" y="198"/>
                    <a:pt x="170" y="198"/>
                    <a:pt x="170" y="198"/>
                  </a:cubicBezTo>
                  <a:cubicBezTo>
                    <a:pt x="169" y="198"/>
                    <a:pt x="169" y="199"/>
                    <a:pt x="169" y="199"/>
                  </a:cubicBezTo>
                  <a:close/>
                  <a:moveTo>
                    <a:pt x="162" y="197"/>
                  </a:moveTo>
                  <a:cubicBezTo>
                    <a:pt x="162" y="197"/>
                    <a:pt x="162" y="197"/>
                    <a:pt x="162" y="196"/>
                  </a:cubicBezTo>
                  <a:cubicBezTo>
                    <a:pt x="162" y="196"/>
                    <a:pt x="162" y="196"/>
                    <a:pt x="161" y="196"/>
                  </a:cubicBezTo>
                  <a:cubicBezTo>
                    <a:pt x="161" y="196"/>
                    <a:pt x="161" y="196"/>
                    <a:pt x="161" y="196"/>
                  </a:cubicBezTo>
                  <a:cubicBezTo>
                    <a:pt x="161" y="196"/>
                    <a:pt x="161" y="196"/>
                    <a:pt x="160" y="196"/>
                  </a:cubicBezTo>
                  <a:cubicBezTo>
                    <a:pt x="161" y="197"/>
                    <a:pt x="161" y="197"/>
                    <a:pt x="161" y="197"/>
                  </a:cubicBezTo>
                  <a:cubicBezTo>
                    <a:pt x="162" y="198"/>
                    <a:pt x="162" y="198"/>
                    <a:pt x="162" y="197"/>
                  </a:cubicBezTo>
                  <a:close/>
                  <a:moveTo>
                    <a:pt x="159" y="195"/>
                  </a:moveTo>
                  <a:cubicBezTo>
                    <a:pt x="159" y="195"/>
                    <a:pt x="159" y="195"/>
                    <a:pt x="159" y="195"/>
                  </a:cubicBezTo>
                  <a:cubicBezTo>
                    <a:pt x="158" y="195"/>
                    <a:pt x="158" y="196"/>
                    <a:pt x="159" y="196"/>
                  </a:cubicBezTo>
                  <a:cubicBezTo>
                    <a:pt x="159" y="196"/>
                    <a:pt x="159" y="196"/>
                    <a:pt x="159" y="196"/>
                  </a:cubicBezTo>
                  <a:cubicBezTo>
                    <a:pt x="159" y="196"/>
                    <a:pt x="159" y="195"/>
                    <a:pt x="159" y="195"/>
                  </a:cubicBezTo>
                  <a:close/>
                  <a:moveTo>
                    <a:pt x="168" y="195"/>
                  </a:moveTo>
                  <a:cubicBezTo>
                    <a:pt x="169" y="195"/>
                    <a:pt x="170" y="195"/>
                    <a:pt x="170" y="194"/>
                  </a:cubicBezTo>
                  <a:cubicBezTo>
                    <a:pt x="170" y="194"/>
                    <a:pt x="170" y="193"/>
                    <a:pt x="170" y="192"/>
                  </a:cubicBezTo>
                  <a:cubicBezTo>
                    <a:pt x="170" y="192"/>
                    <a:pt x="169" y="193"/>
                    <a:pt x="169" y="193"/>
                  </a:cubicBezTo>
                  <a:cubicBezTo>
                    <a:pt x="169" y="194"/>
                    <a:pt x="169" y="195"/>
                    <a:pt x="168" y="195"/>
                  </a:cubicBezTo>
                  <a:close/>
                  <a:moveTo>
                    <a:pt x="158" y="192"/>
                  </a:moveTo>
                  <a:cubicBezTo>
                    <a:pt x="158" y="192"/>
                    <a:pt x="157" y="193"/>
                    <a:pt x="157" y="193"/>
                  </a:cubicBezTo>
                  <a:cubicBezTo>
                    <a:pt x="157" y="193"/>
                    <a:pt x="157" y="193"/>
                    <a:pt x="157" y="193"/>
                  </a:cubicBezTo>
                  <a:cubicBezTo>
                    <a:pt x="157" y="193"/>
                    <a:pt x="157" y="193"/>
                    <a:pt x="157" y="193"/>
                  </a:cubicBezTo>
                  <a:cubicBezTo>
                    <a:pt x="158" y="193"/>
                    <a:pt x="158" y="194"/>
                    <a:pt x="158" y="194"/>
                  </a:cubicBezTo>
                  <a:lnTo>
                    <a:pt x="158" y="192"/>
                  </a:lnTo>
                  <a:close/>
                  <a:moveTo>
                    <a:pt x="155" y="194"/>
                  </a:moveTo>
                  <a:cubicBezTo>
                    <a:pt x="156" y="195"/>
                    <a:pt x="156" y="195"/>
                    <a:pt x="156" y="196"/>
                  </a:cubicBezTo>
                  <a:cubicBezTo>
                    <a:pt x="156" y="197"/>
                    <a:pt x="156" y="197"/>
                    <a:pt x="157" y="197"/>
                  </a:cubicBezTo>
                  <a:cubicBezTo>
                    <a:pt x="157" y="196"/>
                    <a:pt x="157" y="195"/>
                    <a:pt x="157" y="195"/>
                  </a:cubicBezTo>
                  <a:cubicBezTo>
                    <a:pt x="156" y="194"/>
                    <a:pt x="156" y="194"/>
                    <a:pt x="156" y="193"/>
                  </a:cubicBezTo>
                  <a:cubicBezTo>
                    <a:pt x="156" y="193"/>
                    <a:pt x="155" y="193"/>
                    <a:pt x="155" y="193"/>
                  </a:cubicBezTo>
                  <a:cubicBezTo>
                    <a:pt x="155" y="193"/>
                    <a:pt x="155" y="193"/>
                    <a:pt x="155" y="193"/>
                  </a:cubicBezTo>
                  <a:cubicBezTo>
                    <a:pt x="155" y="193"/>
                    <a:pt x="155" y="193"/>
                    <a:pt x="154" y="193"/>
                  </a:cubicBezTo>
                  <a:cubicBezTo>
                    <a:pt x="154" y="194"/>
                    <a:pt x="154" y="194"/>
                    <a:pt x="154" y="194"/>
                  </a:cubicBezTo>
                  <a:cubicBezTo>
                    <a:pt x="153" y="193"/>
                    <a:pt x="153" y="193"/>
                    <a:pt x="153" y="193"/>
                  </a:cubicBezTo>
                  <a:cubicBezTo>
                    <a:pt x="153" y="192"/>
                    <a:pt x="152" y="192"/>
                    <a:pt x="152" y="192"/>
                  </a:cubicBezTo>
                  <a:cubicBezTo>
                    <a:pt x="151" y="193"/>
                    <a:pt x="152" y="194"/>
                    <a:pt x="153" y="194"/>
                  </a:cubicBezTo>
                  <a:cubicBezTo>
                    <a:pt x="153" y="194"/>
                    <a:pt x="154" y="194"/>
                    <a:pt x="155" y="194"/>
                  </a:cubicBezTo>
                  <a:close/>
                  <a:moveTo>
                    <a:pt x="167" y="192"/>
                  </a:moveTo>
                  <a:cubicBezTo>
                    <a:pt x="168" y="192"/>
                    <a:pt x="168" y="192"/>
                    <a:pt x="168" y="192"/>
                  </a:cubicBezTo>
                  <a:cubicBezTo>
                    <a:pt x="169" y="192"/>
                    <a:pt x="169" y="192"/>
                    <a:pt x="169" y="191"/>
                  </a:cubicBezTo>
                  <a:lnTo>
                    <a:pt x="168" y="191"/>
                  </a:lnTo>
                  <a:cubicBezTo>
                    <a:pt x="168" y="191"/>
                    <a:pt x="168" y="192"/>
                    <a:pt x="168" y="192"/>
                  </a:cubicBezTo>
                  <a:cubicBezTo>
                    <a:pt x="168" y="192"/>
                    <a:pt x="167" y="192"/>
                    <a:pt x="167" y="192"/>
                  </a:cubicBezTo>
                  <a:close/>
                  <a:moveTo>
                    <a:pt x="136" y="48"/>
                  </a:moveTo>
                  <a:cubicBezTo>
                    <a:pt x="137" y="48"/>
                    <a:pt x="138" y="47"/>
                    <a:pt x="138" y="47"/>
                  </a:cubicBezTo>
                  <a:cubicBezTo>
                    <a:pt x="137" y="47"/>
                    <a:pt x="137" y="47"/>
                    <a:pt x="137" y="47"/>
                  </a:cubicBezTo>
                  <a:cubicBezTo>
                    <a:pt x="136" y="47"/>
                    <a:pt x="136" y="47"/>
                    <a:pt x="136" y="48"/>
                  </a:cubicBezTo>
                  <a:close/>
                  <a:moveTo>
                    <a:pt x="170" y="43"/>
                  </a:moveTo>
                  <a:cubicBezTo>
                    <a:pt x="170" y="42"/>
                    <a:pt x="170" y="42"/>
                    <a:pt x="171" y="42"/>
                  </a:cubicBezTo>
                  <a:cubicBezTo>
                    <a:pt x="171" y="42"/>
                    <a:pt x="170" y="41"/>
                    <a:pt x="170" y="42"/>
                  </a:cubicBezTo>
                  <a:cubicBezTo>
                    <a:pt x="170" y="42"/>
                    <a:pt x="170" y="42"/>
                    <a:pt x="170" y="42"/>
                  </a:cubicBezTo>
                  <a:cubicBezTo>
                    <a:pt x="170" y="43"/>
                    <a:pt x="170" y="43"/>
                    <a:pt x="170" y="43"/>
                  </a:cubicBezTo>
                  <a:close/>
                  <a:moveTo>
                    <a:pt x="163" y="44"/>
                  </a:moveTo>
                  <a:cubicBezTo>
                    <a:pt x="165" y="44"/>
                    <a:pt x="166" y="44"/>
                    <a:pt x="166" y="45"/>
                  </a:cubicBezTo>
                  <a:cubicBezTo>
                    <a:pt x="167" y="46"/>
                    <a:pt x="168" y="47"/>
                    <a:pt x="169" y="47"/>
                  </a:cubicBezTo>
                  <a:cubicBezTo>
                    <a:pt x="169" y="47"/>
                    <a:pt x="169" y="46"/>
                    <a:pt x="169" y="46"/>
                  </a:cubicBezTo>
                  <a:cubicBezTo>
                    <a:pt x="169" y="46"/>
                    <a:pt x="169" y="46"/>
                    <a:pt x="169" y="46"/>
                  </a:cubicBezTo>
                  <a:lnTo>
                    <a:pt x="170" y="46"/>
                  </a:lnTo>
                  <a:cubicBezTo>
                    <a:pt x="171" y="46"/>
                    <a:pt x="171" y="46"/>
                    <a:pt x="171" y="46"/>
                  </a:cubicBezTo>
                  <a:cubicBezTo>
                    <a:pt x="171" y="45"/>
                    <a:pt x="170" y="44"/>
                    <a:pt x="170" y="44"/>
                  </a:cubicBezTo>
                  <a:cubicBezTo>
                    <a:pt x="169" y="44"/>
                    <a:pt x="169" y="43"/>
                    <a:pt x="169" y="42"/>
                  </a:cubicBezTo>
                  <a:cubicBezTo>
                    <a:pt x="168" y="42"/>
                    <a:pt x="168" y="43"/>
                    <a:pt x="167" y="43"/>
                  </a:cubicBezTo>
                  <a:cubicBezTo>
                    <a:pt x="167" y="43"/>
                    <a:pt x="167" y="44"/>
                    <a:pt x="166" y="43"/>
                  </a:cubicBezTo>
                  <a:cubicBezTo>
                    <a:pt x="166" y="43"/>
                    <a:pt x="166" y="42"/>
                    <a:pt x="166" y="42"/>
                  </a:cubicBezTo>
                  <a:cubicBezTo>
                    <a:pt x="166" y="42"/>
                    <a:pt x="165" y="41"/>
                    <a:pt x="165" y="42"/>
                  </a:cubicBezTo>
                  <a:cubicBezTo>
                    <a:pt x="165" y="42"/>
                    <a:pt x="165" y="42"/>
                    <a:pt x="164" y="42"/>
                  </a:cubicBezTo>
                  <a:cubicBezTo>
                    <a:pt x="164" y="42"/>
                    <a:pt x="164" y="42"/>
                    <a:pt x="164" y="43"/>
                  </a:cubicBezTo>
                  <a:cubicBezTo>
                    <a:pt x="164" y="43"/>
                    <a:pt x="163" y="43"/>
                    <a:pt x="163" y="43"/>
                  </a:cubicBezTo>
                  <a:cubicBezTo>
                    <a:pt x="163" y="43"/>
                    <a:pt x="163" y="43"/>
                    <a:pt x="163" y="44"/>
                  </a:cubicBezTo>
                  <a:close/>
                  <a:moveTo>
                    <a:pt x="168" y="41"/>
                  </a:moveTo>
                  <a:cubicBezTo>
                    <a:pt x="168" y="41"/>
                    <a:pt x="169" y="40"/>
                    <a:pt x="169" y="40"/>
                  </a:cubicBezTo>
                  <a:cubicBezTo>
                    <a:pt x="169" y="39"/>
                    <a:pt x="168" y="38"/>
                    <a:pt x="167" y="39"/>
                  </a:cubicBezTo>
                  <a:lnTo>
                    <a:pt x="167" y="40"/>
                  </a:lnTo>
                  <a:cubicBezTo>
                    <a:pt x="167" y="41"/>
                    <a:pt x="168" y="41"/>
                    <a:pt x="168" y="41"/>
                  </a:cubicBezTo>
                  <a:close/>
                  <a:moveTo>
                    <a:pt x="54" y="27"/>
                  </a:moveTo>
                  <a:cubicBezTo>
                    <a:pt x="54" y="27"/>
                    <a:pt x="54" y="27"/>
                    <a:pt x="54" y="27"/>
                  </a:cubicBezTo>
                  <a:cubicBezTo>
                    <a:pt x="54" y="27"/>
                    <a:pt x="54" y="27"/>
                    <a:pt x="54" y="27"/>
                  </a:cubicBezTo>
                  <a:cubicBezTo>
                    <a:pt x="54" y="27"/>
                    <a:pt x="54" y="27"/>
                    <a:pt x="54" y="27"/>
                  </a:cubicBezTo>
                  <a:cubicBezTo>
                    <a:pt x="54" y="27"/>
                    <a:pt x="54" y="27"/>
                    <a:pt x="54" y="27"/>
                  </a:cubicBezTo>
                  <a:close/>
                  <a:moveTo>
                    <a:pt x="170" y="26"/>
                  </a:moveTo>
                  <a:cubicBezTo>
                    <a:pt x="170" y="26"/>
                    <a:pt x="170" y="26"/>
                    <a:pt x="169" y="25"/>
                  </a:cubicBezTo>
                  <a:cubicBezTo>
                    <a:pt x="169" y="25"/>
                    <a:pt x="169" y="26"/>
                    <a:pt x="169" y="26"/>
                  </a:cubicBezTo>
                  <a:cubicBezTo>
                    <a:pt x="169" y="26"/>
                    <a:pt x="169" y="26"/>
                    <a:pt x="169" y="26"/>
                  </a:cubicBezTo>
                  <a:cubicBezTo>
                    <a:pt x="170" y="26"/>
                    <a:pt x="170" y="26"/>
                    <a:pt x="170" y="26"/>
                  </a:cubicBezTo>
                  <a:close/>
                  <a:moveTo>
                    <a:pt x="165" y="28"/>
                  </a:moveTo>
                  <a:cubicBezTo>
                    <a:pt x="165" y="28"/>
                    <a:pt x="166" y="28"/>
                    <a:pt x="166" y="28"/>
                  </a:cubicBezTo>
                  <a:cubicBezTo>
                    <a:pt x="166" y="28"/>
                    <a:pt x="167" y="28"/>
                    <a:pt x="167" y="27"/>
                  </a:cubicBezTo>
                  <a:cubicBezTo>
                    <a:pt x="167" y="27"/>
                    <a:pt x="168" y="27"/>
                    <a:pt x="168" y="26"/>
                  </a:cubicBezTo>
                  <a:cubicBezTo>
                    <a:pt x="168" y="26"/>
                    <a:pt x="168" y="25"/>
                    <a:pt x="167" y="25"/>
                  </a:cubicBezTo>
                  <a:cubicBezTo>
                    <a:pt x="167" y="25"/>
                    <a:pt x="167" y="25"/>
                    <a:pt x="167" y="26"/>
                  </a:cubicBezTo>
                  <a:cubicBezTo>
                    <a:pt x="166" y="26"/>
                    <a:pt x="166" y="26"/>
                    <a:pt x="166" y="26"/>
                  </a:cubicBezTo>
                  <a:cubicBezTo>
                    <a:pt x="166" y="27"/>
                    <a:pt x="166" y="27"/>
                    <a:pt x="166" y="27"/>
                  </a:cubicBezTo>
                  <a:cubicBezTo>
                    <a:pt x="165" y="27"/>
                    <a:pt x="165" y="28"/>
                    <a:pt x="165" y="28"/>
                  </a:cubicBezTo>
                  <a:close/>
                  <a:moveTo>
                    <a:pt x="162" y="26"/>
                  </a:moveTo>
                  <a:cubicBezTo>
                    <a:pt x="162" y="26"/>
                    <a:pt x="163" y="26"/>
                    <a:pt x="163" y="26"/>
                  </a:cubicBezTo>
                  <a:cubicBezTo>
                    <a:pt x="164" y="26"/>
                    <a:pt x="164" y="26"/>
                    <a:pt x="164" y="26"/>
                  </a:cubicBezTo>
                  <a:cubicBezTo>
                    <a:pt x="163" y="26"/>
                    <a:pt x="163" y="25"/>
                    <a:pt x="162" y="25"/>
                  </a:cubicBezTo>
                  <a:cubicBezTo>
                    <a:pt x="162" y="25"/>
                    <a:pt x="161" y="25"/>
                    <a:pt x="160" y="25"/>
                  </a:cubicBezTo>
                  <a:cubicBezTo>
                    <a:pt x="160" y="25"/>
                    <a:pt x="160" y="25"/>
                    <a:pt x="160" y="25"/>
                  </a:cubicBezTo>
                  <a:cubicBezTo>
                    <a:pt x="161" y="25"/>
                    <a:pt x="161" y="25"/>
                    <a:pt x="161" y="25"/>
                  </a:cubicBezTo>
                  <a:cubicBezTo>
                    <a:pt x="161" y="25"/>
                    <a:pt x="162" y="26"/>
                    <a:pt x="162" y="26"/>
                  </a:cubicBezTo>
                  <a:cubicBezTo>
                    <a:pt x="162" y="26"/>
                    <a:pt x="162" y="26"/>
                    <a:pt x="162" y="26"/>
                  </a:cubicBezTo>
                  <a:close/>
                  <a:moveTo>
                    <a:pt x="126" y="22"/>
                  </a:moveTo>
                  <a:cubicBezTo>
                    <a:pt x="126" y="22"/>
                    <a:pt x="125" y="23"/>
                    <a:pt x="125" y="23"/>
                  </a:cubicBezTo>
                  <a:cubicBezTo>
                    <a:pt x="125" y="23"/>
                    <a:pt x="126" y="23"/>
                    <a:pt x="126" y="23"/>
                  </a:cubicBezTo>
                  <a:cubicBezTo>
                    <a:pt x="126" y="23"/>
                    <a:pt x="126" y="23"/>
                    <a:pt x="126" y="22"/>
                  </a:cubicBezTo>
                  <a:close/>
                  <a:moveTo>
                    <a:pt x="164" y="23"/>
                  </a:moveTo>
                  <a:cubicBezTo>
                    <a:pt x="164" y="22"/>
                    <a:pt x="164" y="22"/>
                    <a:pt x="163" y="22"/>
                  </a:cubicBezTo>
                  <a:cubicBezTo>
                    <a:pt x="163" y="22"/>
                    <a:pt x="163" y="22"/>
                    <a:pt x="162" y="22"/>
                  </a:cubicBezTo>
                  <a:cubicBezTo>
                    <a:pt x="162" y="22"/>
                    <a:pt x="162" y="22"/>
                    <a:pt x="163" y="22"/>
                  </a:cubicBezTo>
                  <a:cubicBezTo>
                    <a:pt x="163" y="23"/>
                    <a:pt x="163" y="23"/>
                    <a:pt x="164" y="23"/>
                  </a:cubicBezTo>
                  <a:close/>
                  <a:moveTo>
                    <a:pt x="162" y="22"/>
                  </a:moveTo>
                  <a:cubicBezTo>
                    <a:pt x="162" y="22"/>
                    <a:pt x="162" y="21"/>
                    <a:pt x="162" y="20"/>
                  </a:cubicBezTo>
                  <a:cubicBezTo>
                    <a:pt x="163" y="20"/>
                    <a:pt x="163" y="19"/>
                    <a:pt x="163" y="18"/>
                  </a:cubicBezTo>
                  <a:cubicBezTo>
                    <a:pt x="163" y="18"/>
                    <a:pt x="162" y="19"/>
                    <a:pt x="162" y="19"/>
                  </a:cubicBezTo>
                  <a:cubicBezTo>
                    <a:pt x="161" y="20"/>
                    <a:pt x="161" y="20"/>
                    <a:pt x="161" y="20"/>
                  </a:cubicBezTo>
                  <a:cubicBezTo>
                    <a:pt x="160" y="21"/>
                    <a:pt x="160" y="21"/>
                    <a:pt x="160" y="22"/>
                  </a:cubicBezTo>
                  <a:cubicBezTo>
                    <a:pt x="161" y="22"/>
                    <a:pt x="161" y="22"/>
                    <a:pt x="162" y="22"/>
                  </a:cubicBezTo>
                  <a:close/>
                  <a:moveTo>
                    <a:pt x="166" y="20"/>
                  </a:moveTo>
                  <a:cubicBezTo>
                    <a:pt x="166" y="19"/>
                    <a:pt x="166" y="19"/>
                    <a:pt x="167" y="18"/>
                  </a:cubicBezTo>
                  <a:cubicBezTo>
                    <a:pt x="167" y="18"/>
                    <a:pt x="167" y="18"/>
                    <a:pt x="166" y="17"/>
                  </a:cubicBezTo>
                  <a:cubicBezTo>
                    <a:pt x="166" y="18"/>
                    <a:pt x="166" y="18"/>
                    <a:pt x="165" y="19"/>
                  </a:cubicBezTo>
                  <a:cubicBezTo>
                    <a:pt x="165" y="19"/>
                    <a:pt x="165" y="19"/>
                    <a:pt x="166" y="20"/>
                  </a:cubicBezTo>
                  <a:close/>
                  <a:moveTo>
                    <a:pt x="158" y="16"/>
                  </a:moveTo>
                  <a:cubicBezTo>
                    <a:pt x="158" y="16"/>
                    <a:pt x="159" y="16"/>
                    <a:pt x="159" y="16"/>
                  </a:cubicBezTo>
                  <a:cubicBezTo>
                    <a:pt x="159" y="15"/>
                    <a:pt x="159" y="15"/>
                    <a:pt x="159" y="15"/>
                  </a:cubicBezTo>
                  <a:lnTo>
                    <a:pt x="158" y="15"/>
                  </a:lnTo>
                  <a:lnTo>
                    <a:pt x="158" y="16"/>
                  </a:lnTo>
                  <a:close/>
                  <a:moveTo>
                    <a:pt x="150" y="10"/>
                  </a:moveTo>
                  <a:cubicBezTo>
                    <a:pt x="150" y="10"/>
                    <a:pt x="150" y="10"/>
                    <a:pt x="150" y="10"/>
                  </a:cubicBezTo>
                  <a:cubicBezTo>
                    <a:pt x="149" y="10"/>
                    <a:pt x="149" y="10"/>
                    <a:pt x="149" y="11"/>
                  </a:cubicBezTo>
                  <a:lnTo>
                    <a:pt x="150" y="11"/>
                  </a:lnTo>
                  <a:cubicBezTo>
                    <a:pt x="150" y="11"/>
                    <a:pt x="150" y="11"/>
                    <a:pt x="150" y="10"/>
                  </a:cubicBezTo>
                  <a:close/>
                  <a:moveTo>
                    <a:pt x="33" y="11"/>
                  </a:moveTo>
                  <a:cubicBezTo>
                    <a:pt x="33" y="11"/>
                    <a:pt x="34" y="11"/>
                    <a:pt x="34" y="11"/>
                  </a:cubicBezTo>
                  <a:cubicBezTo>
                    <a:pt x="35" y="11"/>
                    <a:pt x="35" y="10"/>
                    <a:pt x="35" y="10"/>
                  </a:cubicBezTo>
                  <a:cubicBezTo>
                    <a:pt x="34" y="10"/>
                    <a:pt x="33" y="10"/>
                    <a:pt x="33" y="11"/>
                  </a:cubicBezTo>
                  <a:close/>
                  <a:moveTo>
                    <a:pt x="119" y="11"/>
                  </a:moveTo>
                  <a:cubicBezTo>
                    <a:pt x="120" y="11"/>
                    <a:pt x="121" y="10"/>
                    <a:pt x="121" y="9"/>
                  </a:cubicBezTo>
                  <a:lnTo>
                    <a:pt x="119" y="9"/>
                  </a:lnTo>
                  <a:cubicBezTo>
                    <a:pt x="119" y="10"/>
                    <a:pt x="119" y="11"/>
                    <a:pt x="119" y="11"/>
                  </a:cubicBezTo>
                  <a:close/>
                  <a:moveTo>
                    <a:pt x="28" y="10"/>
                  </a:moveTo>
                  <a:cubicBezTo>
                    <a:pt x="29" y="11"/>
                    <a:pt x="29" y="11"/>
                    <a:pt x="29" y="11"/>
                  </a:cubicBezTo>
                  <a:cubicBezTo>
                    <a:pt x="30" y="10"/>
                    <a:pt x="30" y="10"/>
                    <a:pt x="30" y="9"/>
                  </a:cubicBezTo>
                  <a:cubicBezTo>
                    <a:pt x="29" y="9"/>
                    <a:pt x="28" y="10"/>
                    <a:pt x="28" y="10"/>
                  </a:cubicBezTo>
                  <a:close/>
                  <a:moveTo>
                    <a:pt x="169" y="9"/>
                  </a:moveTo>
                  <a:cubicBezTo>
                    <a:pt x="169" y="8"/>
                    <a:pt x="168" y="8"/>
                    <a:pt x="168" y="9"/>
                  </a:cubicBezTo>
                  <a:cubicBezTo>
                    <a:pt x="168" y="9"/>
                    <a:pt x="168" y="9"/>
                    <a:pt x="168" y="9"/>
                  </a:cubicBezTo>
                  <a:cubicBezTo>
                    <a:pt x="168" y="9"/>
                    <a:pt x="168" y="9"/>
                    <a:pt x="169" y="9"/>
                  </a:cubicBezTo>
                  <a:cubicBezTo>
                    <a:pt x="169" y="9"/>
                    <a:pt x="169" y="9"/>
                    <a:pt x="169" y="9"/>
                  </a:cubicBezTo>
                  <a:close/>
                  <a:moveTo>
                    <a:pt x="41" y="9"/>
                  </a:moveTo>
                  <a:lnTo>
                    <a:pt x="43" y="9"/>
                  </a:lnTo>
                  <a:cubicBezTo>
                    <a:pt x="43" y="9"/>
                    <a:pt x="42" y="8"/>
                    <a:pt x="41" y="8"/>
                  </a:cubicBezTo>
                  <a:lnTo>
                    <a:pt x="41" y="9"/>
                  </a:lnTo>
                  <a:close/>
                  <a:moveTo>
                    <a:pt x="24" y="9"/>
                  </a:moveTo>
                  <a:cubicBezTo>
                    <a:pt x="24" y="9"/>
                    <a:pt x="25" y="9"/>
                    <a:pt x="25" y="9"/>
                  </a:cubicBezTo>
                  <a:cubicBezTo>
                    <a:pt x="25" y="9"/>
                    <a:pt x="25" y="9"/>
                    <a:pt x="25" y="9"/>
                  </a:cubicBezTo>
                  <a:cubicBezTo>
                    <a:pt x="25" y="9"/>
                    <a:pt x="25" y="9"/>
                    <a:pt x="25" y="9"/>
                  </a:cubicBezTo>
                  <a:cubicBezTo>
                    <a:pt x="25" y="9"/>
                    <a:pt x="25" y="9"/>
                    <a:pt x="25" y="8"/>
                  </a:cubicBezTo>
                  <a:cubicBezTo>
                    <a:pt x="25" y="8"/>
                    <a:pt x="25" y="8"/>
                    <a:pt x="25" y="8"/>
                  </a:cubicBezTo>
                  <a:cubicBezTo>
                    <a:pt x="25" y="8"/>
                    <a:pt x="25" y="8"/>
                    <a:pt x="25" y="8"/>
                  </a:cubicBezTo>
                  <a:cubicBezTo>
                    <a:pt x="25" y="8"/>
                    <a:pt x="25" y="8"/>
                    <a:pt x="25" y="8"/>
                  </a:cubicBezTo>
                  <a:cubicBezTo>
                    <a:pt x="24" y="8"/>
                    <a:pt x="24" y="9"/>
                    <a:pt x="24" y="9"/>
                  </a:cubicBezTo>
                  <a:close/>
                  <a:moveTo>
                    <a:pt x="156" y="8"/>
                  </a:moveTo>
                  <a:lnTo>
                    <a:pt x="156" y="8"/>
                  </a:lnTo>
                  <a:lnTo>
                    <a:pt x="156" y="7"/>
                  </a:lnTo>
                  <a:lnTo>
                    <a:pt x="156" y="7"/>
                  </a:lnTo>
                  <a:lnTo>
                    <a:pt x="156" y="8"/>
                  </a:lnTo>
                  <a:close/>
                  <a:moveTo>
                    <a:pt x="163" y="7"/>
                  </a:moveTo>
                  <a:cubicBezTo>
                    <a:pt x="163" y="7"/>
                    <a:pt x="163" y="7"/>
                    <a:pt x="163" y="7"/>
                  </a:cubicBezTo>
                  <a:cubicBezTo>
                    <a:pt x="162" y="7"/>
                    <a:pt x="162" y="7"/>
                    <a:pt x="163" y="7"/>
                  </a:cubicBezTo>
                  <a:cubicBezTo>
                    <a:pt x="163" y="7"/>
                    <a:pt x="163" y="7"/>
                    <a:pt x="163" y="7"/>
                  </a:cubicBezTo>
                  <a:cubicBezTo>
                    <a:pt x="163" y="7"/>
                    <a:pt x="163" y="7"/>
                    <a:pt x="163" y="7"/>
                  </a:cubicBezTo>
                  <a:close/>
                  <a:moveTo>
                    <a:pt x="170" y="7"/>
                  </a:moveTo>
                  <a:cubicBezTo>
                    <a:pt x="170" y="7"/>
                    <a:pt x="170" y="7"/>
                    <a:pt x="170" y="7"/>
                  </a:cubicBezTo>
                  <a:cubicBezTo>
                    <a:pt x="170" y="6"/>
                    <a:pt x="170" y="6"/>
                    <a:pt x="169" y="6"/>
                  </a:cubicBezTo>
                  <a:lnTo>
                    <a:pt x="169" y="7"/>
                  </a:lnTo>
                  <a:cubicBezTo>
                    <a:pt x="169" y="7"/>
                    <a:pt x="169" y="7"/>
                    <a:pt x="170" y="7"/>
                  </a:cubicBezTo>
                  <a:close/>
                  <a:moveTo>
                    <a:pt x="26" y="5"/>
                  </a:moveTo>
                  <a:cubicBezTo>
                    <a:pt x="26" y="5"/>
                    <a:pt x="26" y="5"/>
                    <a:pt x="26" y="5"/>
                  </a:cubicBezTo>
                  <a:cubicBezTo>
                    <a:pt x="26" y="5"/>
                    <a:pt x="26" y="5"/>
                    <a:pt x="26" y="5"/>
                  </a:cubicBezTo>
                  <a:cubicBezTo>
                    <a:pt x="26" y="5"/>
                    <a:pt x="26" y="5"/>
                    <a:pt x="26" y="5"/>
                  </a:cubicBezTo>
                  <a:cubicBezTo>
                    <a:pt x="26" y="5"/>
                    <a:pt x="26" y="5"/>
                    <a:pt x="26" y="5"/>
                  </a:cubicBezTo>
                  <a:close/>
                  <a:moveTo>
                    <a:pt x="161" y="4"/>
                  </a:moveTo>
                  <a:cubicBezTo>
                    <a:pt x="162" y="4"/>
                    <a:pt x="164" y="4"/>
                    <a:pt x="164" y="3"/>
                  </a:cubicBezTo>
                  <a:cubicBezTo>
                    <a:pt x="163" y="3"/>
                    <a:pt x="163" y="3"/>
                    <a:pt x="162" y="3"/>
                  </a:cubicBezTo>
                  <a:cubicBezTo>
                    <a:pt x="161" y="3"/>
                    <a:pt x="161" y="3"/>
                    <a:pt x="161" y="4"/>
                  </a:cubicBezTo>
                  <a:close/>
                  <a:moveTo>
                    <a:pt x="152" y="4"/>
                  </a:moveTo>
                  <a:cubicBezTo>
                    <a:pt x="151" y="3"/>
                    <a:pt x="151" y="3"/>
                    <a:pt x="150" y="3"/>
                  </a:cubicBezTo>
                  <a:cubicBezTo>
                    <a:pt x="150" y="4"/>
                    <a:pt x="150" y="4"/>
                    <a:pt x="149" y="3"/>
                  </a:cubicBezTo>
                  <a:cubicBezTo>
                    <a:pt x="149" y="4"/>
                    <a:pt x="149" y="4"/>
                    <a:pt x="149" y="4"/>
                  </a:cubicBezTo>
                  <a:cubicBezTo>
                    <a:pt x="150" y="4"/>
                    <a:pt x="150" y="4"/>
                    <a:pt x="150" y="4"/>
                  </a:cubicBezTo>
                  <a:cubicBezTo>
                    <a:pt x="151" y="4"/>
                    <a:pt x="151" y="4"/>
                    <a:pt x="151" y="4"/>
                  </a:cubicBezTo>
                  <a:cubicBezTo>
                    <a:pt x="152" y="4"/>
                    <a:pt x="152" y="4"/>
                    <a:pt x="152" y="4"/>
                  </a:cubicBezTo>
                  <a:close/>
                  <a:moveTo>
                    <a:pt x="168" y="3"/>
                  </a:moveTo>
                  <a:lnTo>
                    <a:pt x="169" y="3"/>
                  </a:lnTo>
                  <a:lnTo>
                    <a:pt x="169" y="2"/>
                  </a:lnTo>
                  <a:lnTo>
                    <a:pt x="168" y="2"/>
                  </a:lnTo>
                  <a:lnTo>
                    <a:pt x="168" y="3"/>
                  </a:lnTo>
                  <a:close/>
                  <a:moveTo>
                    <a:pt x="22" y="3"/>
                  </a:moveTo>
                  <a:cubicBezTo>
                    <a:pt x="22" y="3"/>
                    <a:pt x="22" y="3"/>
                    <a:pt x="22" y="2"/>
                  </a:cubicBezTo>
                  <a:cubicBezTo>
                    <a:pt x="22" y="2"/>
                    <a:pt x="22" y="2"/>
                    <a:pt x="22" y="2"/>
                  </a:cubicBezTo>
                  <a:lnTo>
                    <a:pt x="21" y="2"/>
                  </a:lnTo>
                  <a:cubicBezTo>
                    <a:pt x="21" y="3"/>
                    <a:pt x="21" y="3"/>
                    <a:pt x="22" y="3"/>
                  </a:cubicBezTo>
                  <a:close/>
                  <a:moveTo>
                    <a:pt x="122" y="4"/>
                  </a:moveTo>
                  <a:lnTo>
                    <a:pt x="124" y="4"/>
                  </a:lnTo>
                  <a:cubicBezTo>
                    <a:pt x="124" y="4"/>
                    <a:pt x="124" y="4"/>
                    <a:pt x="124" y="3"/>
                  </a:cubicBezTo>
                  <a:cubicBezTo>
                    <a:pt x="124" y="3"/>
                    <a:pt x="123" y="3"/>
                    <a:pt x="123" y="2"/>
                  </a:cubicBezTo>
                  <a:cubicBezTo>
                    <a:pt x="123" y="1"/>
                    <a:pt x="123" y="1"/>
                    <a:pt x="122" y="1"/>
                  </a:cubicBezTo>
                  <a:cubicBezTo>
                    <a:pt x="122" y="2"/>
                    <a:pt x="122" y="2"/>
                    <a:pt x="122" y="2"/>
                  </a:cubicBezTo>
                  <a:cubicBezTo>
                    <a:pt x="122" y="3"/>
                    <a:pt x="122" y="3"/>
                    <a:pt x="122" y="4"/>
                  </a:cubicBezTo>
                  <a:close/>
                  <a:moveTo>
                    <a:pt x="28" y="2"/>
                  </a:moveTo>
                  <a:cubicBezTo>
                    <a:pt x="28" y="2"/>
                    <a:pt x="28" y="3"/>
                    <a:pt x="29" y="3"/>
                  </a:cubicBezTo>
                  <a:cubicBezTo>
                    <a:pt x="29" y="3"/>
                    <a:pt x="30" y="3"/>
                    <a:pt x="30" y="3"/>
                  </a:cubicBezTo>
                  <a:cubicBezTo>
                    <a:pt x="30" y="3"/>
                    <a:pt x="31" y="3"/>
                    <a:pt x="31" y="3"/>
                  </a:cubicBezTo>
                  <a:cubicBezTo>
                    <a:pt x="32" y="2"/>
                    <a:pt x="32" y="2"/>
                    <a:pt x="32" y="1"/>
                  </a:cubicBezTo>
                  <a:cubicBezTo>
                    <a:pt x="31" y="1"/>
                    <a:pt x="30" y="1"/>
                    <a:pt x="30" y="2"/>
                  </a:cubicBezTo>
                  <a:cubicBezTo>
                    <a:pt x="30" y="2"/>
                    <a:pt x="29" y="2"/>
                    <a:pt x="28" y="2"/>
                  </a:cubicBezTo>
                  <a:close/>
                  <a:moveTo>
                    <a:pt x="24" y="3"/>
                  </a:moveTo>
                  <a:cubicBezTo>
                    <a:pt x="24" y="3"/>
                    <a:pt x="25" y="3"/>
                    <a:pt x="25" y="3"/>
                  </a:cubicBezTo>
                  <a:cubicBezTo>
                    <a:pt x="25" y="4"/>
                    <a:pt x="26" y="4"/>
                    <a:pt x="26" y="4"/>
                  </a:cubicBezTo>
                  <a:cubicBezTo>
                    <a:pt x="26" y="3"/>
                    <a:pt x="26" y="3"/>
                    <a:pt x="26" y="3"/>
                  </a:cubicBezTo>
                  <a:cubicBezTo>
                    <a:pt x="27" y="2"/>
                    <a:pt x="27" y="2"/>
                    <a:pt x="27" y="2"/>
                  </a:cubicBezTo>
                  <a:cubicBezTo>
                    <a:pt x="26" y="1"/>
                    <a:pt x="26" y="1"/>
                    <a:pt x="25" y="1"/>
                  </a:cubicBezTo>
                  <a:cubicBezTo>
                    <a:pt x="24" y="2"/>
                    <a:pt x="24" y="2"/>
                    <a:pt x="24" y="3"/>
                  </a:cubicBezTo>
                  <a:close/>
                  <a:moveTo>
                    <a:pt x="45" y="3"/>
                  </a:moveTo>
                  <a:cubicBezTo>
                    <a:pt x="46" y="3"/>
                    <a:pt x="46" y="3"/>
                    <a:pt x="46" y="3"/>
                  </a:cubicBezTo>
                  <a:cubicBezTo>
                    <a:pt x="46" y="4"/>
                    <a:pt x="47" y="4"/>
                    <a:pt x="48" y="4"/>
                  </a:cubicBezTo>
                  <a:cubicBezTo>
                    <a:pt x="48" y="3"/>
                    <a:pt x="48" y="3"/>
                    <a:pt x="49" y="2"/>
                  </a:cubicBezTo>
                  <a:cubicBezTo>
                    <a:pt x="49" y="2"/>
                    <a:pt x="49" y="1"/>
                    <a:pt x="50" y="1"/>
                  </a:cubicBezTo>
                  <a:cubicBezTo>
                    <a:pt x="49" y="1"/>
                    <a:pt x="48" y="1"/>
                    <a:pt x="47" y="1"/>
                  </a:cubicBezTo>
                  <a:cubicBezTo>
                    <a:pt x="47" y="2"/>
                    <a:pt x="46" y="1"/>
                    <a:pt x="45" y="1"/>
                  </a:cubicBezTo>
                  <a:cubicBezTo>
                    <a:pt x="45" y="1"/>
                    <a:pt x="45" y="2"/>
                    <a:pt x="45" y="2"/>
                  </a:cubicBezTo>
                  <a:cubicBezTo>
                    <a:pt x="45" y="2"/>
                    <a:pt x="45" y="2"/>
                    <a:pt x="45" y="3"/>
                  </a:cubicBezTo>
                  <a:close/>
                  <a:moveTo>
                    <a:pt x="141" y="3"/>
                  </a:moveTo>
                  <a:cubicBezTo>
                    <a:pt x="142" y="2"/>
                    <a:pt x="142" y="2"/>
                    <a:pt x="143" y="2"/>
                  </a:cubicBezTo>
                  <a:cubicBezTo>
                    <a:pt x="143" y="2"/>
                    <a:pt x="144" y="1"/>
                    <a:pt x="143" y="0"/>
                  </a:cubicBezTo>
                  <a:cubicBezTo>
                    <a:pt x="143" y="1"/>
                    <a:pt x="142" y="1"/>
                    <a:pt x="141" y="0"/>
                  </a:cubicBezTo>
                  <a:cubicBezTo>
                    <a:pt x="140" y="0"/>
                    <a:pt x="139" y="0"/>
                    <a:pt x="139" y="1"/>
                  </a:cubicBezTo>
                  <a:cubicBezTo>
                    <a:pt x="139" y="1"/>
                    <a:pt x="140" y="1"/>
                    <a:pt x="140" y="2"/>
                  </a:cubicBezTo>
                  <a:cubicBezTo>
                    <a:pt x="140" y="2"/>
                    <a:pt x="141" y="3"/>
                    <a:pt x="141" y="3"/>
                  </a:cubicBezTo>
                  <a:close/>
                  <a:moveTo>
                    <a:pt x="126" y="0"/>
                  </a:moveTo>
                  <a:lnTo>
                    <a:pt x="125" y="0"/>
                  </a:lnTo>
                  <a:cubicBezTo>
                    <a:pt x="125" y="0"/>
                    <a:pt x="125" y="1"/>
                    <a:pt x="125" y="1"/>
                  </a:cubicBezTo>
                  <a:cubicBezTo>
                    <a:pt x="125" y="1"/>
                    <a:pt x="125" y="1"/>
                    <a:pt x="126" y="1"/>
                  </a:cubicBezTo>
                  <a:cubicBezTo>
                    <a:pt x="126" y="1"/>
                    <a:pt x="126" y="1"/>
                    <a:pt x="126" y="0"/>
                  </a:cubicBezTo>
                  <a:close/>
                  <a:moveTo>
                    <a:pt x="104" y="3"/>
                  </a:moveTo>
                  <a:cubicBezTo>
                    <a:pt x="103" y="3"/>
                    <a:pt x="103" y="3"/>
                    <a:pt x="103" y="3"/>
                  </a:cubicBezTo>
                  <a:cubicBezTo>
                    <a:pt x="102" y="4"/>
                    <a:pt x="102" y="4"/>
                    <a:pt x="102" y="4"/>
                  </a:cubicBezTo>
                  <a:cubicBezTo>
                    <a:pt x="102" y="4"/>
                    <a:pt x="103" y="5"/>
                    <a:pt x="103" y="5"/>
                  </a:cubicBezTo>
                  <a:cubicBezTo>
                    <a:pt x="104" y="5"/>
                    <a:pt x="104" y="5"/>
                    <a:pt x="105" y="6"/>
                  </a:cubicBezTo>
                  <a:cubicBezTo>
                    <a:pt x="105" y="5"/>
                    <a:pt x="105" y="5"/>
                    <a:pt x="105" y="4"/>
                  </a:cubicBezTo>
                  <a:cubicBezTo>
                    <a:pt x="105" y="4"/>
                    <a:pt x="105" y="4"/>
                    <a:pt x="105" y="3"/>
                  </a:cubicBezTo>
                  <a:cubicBezTo>
                    <a:pt x="105" y="3"/>
                    <a:pt x="105" y="2"/>
                    <a:pt x="106" y="2"/>
                  </a:cubicBezTo>
                  <a:cubicBezTo>
                    <a:pt x="106" y="2"/>
                    <a:pt x="106" y="2"/>
                    <a:pt x="106" y="1"/>
                  </a:cubicBezTo>
                  <a:cubicBezTo>
                    <a:pt x="106" y="1"/>
                    <a:pt x="105" y="0"/>
                    <a:pt x="104" y="1"/>
                  </a:cubicBezTo>
                  <a:cubicBezTo>
                    <a:pt x="104" y="1"/>
                    <a:pt x="104" y="2"/>
                    <a:pt x="104" y="3"/>
                  </a:cubicBezTo>
                  <a:close/>
                  <a:moveTo>
                    <a:pt x="99" y="3"/>
                  </a:moveTo>
                  <a:cubicBezTo>
                    <a:pt x="99" y="3"/>
                    <a:pt x="99" y="3"/>
                    <a:pt x="99" y="3"/>
                  </a:cubicBezTo>
                  <a:cubicBezTo>
                    <a:pt x="100" y="4"/>
                    <a:pt x="100" y="4"/>
                    <a:pt x="100" y="4"/>
                  </a:cubicBezTo>
                  <a:cubicBezTo>
                    <a:pt x="100" y="3"/>
                    <a:pt x="100" y="2"/>
                    <a:pt x="101" y="2"/>
                  </a:cubicBezTo>
                  <a:cubicBezTo>
                    <a:pt x="101" y="2"/>
                    <a:pt x="101" y="1"/>
                    <a:pt x="101" y="0"/>
                  </a:cubicBezTo>
                  <a:cubicBezTo>
                    <a:pt x="100" y="0"/>
                    <a:pt x="99" y="1"/>
                    <a:pt x="99" y="3"/>
                  </a:cubicBezTo>
                  <a:close/>
                  <a:moveTo>
                    <a:pt x="110" y="9"/>
                  </a:moveTo>
                  <a:cubicBezTo>
                    <a:pt x="110" y="10"/>
                    <a:pt x="111" y="10"/>
                    <a:pt x="111" y="10"/>
                  </a:cubicBezTo>
                  <a:cubicBezTo>
                    <a:pt x="112" y="10"/>
                    <a:pt x="112" y="10"/>
                    <a:pt x="112" y="9"/>
                  </a:cubicBezTo>
                  <a:cubicBezTo>
                    <a:pt x="111" y="8"/>
                    <a:pt x="111" y="9"/>
                    <a:pt x="110" y="9"/>
                  </a:cubicBezTo>
                  <a:close/>
                  <a:moveTo>
                    <a:pt x="108" y="0"/>
                  </a:moveTo>
                  <a:cubicBezTo>
                    <a:pt x="109" y="1"/>
                    <a:pt x="110" y="1"/>
                    <a:pt x="111" y="0"/>
                  </a:cubicBezTo>
                  <a:cubicBezTo>
                    <a:pt x="112" y="0"/>
                    <a:pt x="113" y="0"/>
                    <a:pt x="114" y="0"/>
                  </a:cubicBezTo>
                  <a:cubicBezTo>
                    <a:pt x="113" y="1"/>
                    <a:pt x="113" y="1"/>
                    <a:pt x="113" y="1"/>
                  </a:cubicBezTo>
                  <a:cubicBezTo>
                    <a:pt x="113" y="1"/>
                    <a:pt x="112" y="1"/>
                    <a:pt x="112" y="1"/>
                  </a:cubicBezTo>
                  <a:cubicBezTo>
                    <a:pt x="112" y="1"/>
                    <a:pt x="111" y="1"/>
                    <a:pt x="111" y="1"/>
                  </a:cubicBezTo>
                  <a:cubicBezTo>
                    <a:pt x="111" y="1"/>
                    <a:pt x="111" y="2"/>
                    <a:pt x="111" y="2"/>
                  </a:cubicBezTo>
                  <a:cubicBezTo>
                    <a:pt x="111" y="2"/>
                    <a:pt x="111" y="3"/>
                    <a:pt x="111" y="3"/>
                  </a:cubicBezTo>
                  <a:cubicBezTo>
                    <a:pt x="111" y="3"/>
                    <a:pt x="111" y="3"/>
                    <a:pt x="110" y="4"/>
                  </a:cubicBezTo>
                  <a:cubicBezTo>
                    <a:pt x="111" y="4"/>
                    <a:pt x="111" y="5"/>
                    <a:pt x="111" y="5"/>
                  </a:cubicBezTo>
                  <a:cubicBezTo>
                    <a:pt x="111" y="6"/>
                    <a:pt x="111" y="6"/>
                    <a:pt x="111" y="7"/>
                  </a:cubicBezTo>
                  <a:cubicBezTo>
                    <a:pt x="112" y="7"/>
                    <a:pt x="113" y="7"/>
                    <a:pt x="113" y="7"/>
                  </a:cubicBezTo>
                  <a:cubicBezTo>
                    <a:pt x="114" y="6"/>
                    <a:pt x="114" y="5"/>
                    <a:pt x="114" y="4"/>
                  </a:cubicBezTo>
                  <a:cubicBezTo>
                    <a:pt x="115" y="5"/>
                    <a:pt x="115" y="5"/>
                    <a:pt x="116" y="5"/>
                  </a:cubicBezTo>
                  <a:cubicBezTo>
                    <a:pt x="116" y="6"/>
                    <a:pt x="117" y="6"/>
                    <a:pt x="118" y="7"/>
                  </a:cubicBezTo>
                  <a:cubicBezTo>
                    <a:pt x="118" y="6"/>
                    <a:pt x="118" y="6"/>
                    <a:pt x="119" y="6"/>
                  </a:cubicBezTo>
                  <a:cubicBezTo>
                    <a:pt x="119" y="6"/>
                    <a:pt x="119" y="5"/>
                    <a:pt x="119" y="4"/>
                  </a:cubicBezTo>
                  <a:cubicBezTo>
                    <a:pt x="120" y="4"/>
                    <a:pt x="120" y="4"/>
                    <a:pt x="120" y="4"/>
                  </a:cubicBezTo>
                  <a:cubicBezTo>
                    <a:pt x="120" y="5"/>
                    <a:pt x="121" y="5"/>
                    <a:pt x="121" y="5"/>
                  </a:cubicBezTo>
                  <a:cubicBezTo>
                    <a:pt x="121" y="5"/>
                    <a:pt x="121" y="6"/>
                    <a:pt x="121" y="6"/>
                  </a:cubicBezTo>
                  <a:cubicBezTo>
                    <a:pt x="120" y="7"/>
                    <a:pt x="120" y="7"/>
                    <a:pt x="119" y="7"/>
                  </a:cubicBezTo>
                  <a:cubicBezTo>
                    <a:pt x="119" y="7"/>
                    <a:pt x="118" y="7"/>
                    <a:pt x="118" y="7"/>
                  </a:cubicBezTo>
                  <a:cubicBezTo>
                    <a:pt x="117" y="7"/>
                    <a:pt x="116" y="7"/>
                    <a:pt x="116" y="7"/>
                  </a:cubicBezTo>
                  <a:cubicBezTo>
                    <a:pt x="115" y="7"/>
                    <a:pt x="115" y="8"/>
                    <a:pt x="115" y="8"/>
                  </a:cubicBezTo>
                  <a:cubicBezTo>
                    <a:pt x="114" y="9"/>
                    <a:pt x="114" y="10"/>
                    <a:pt x="114" y="10"/>
                  </a:cubicBezTo>
                  <a:cubicBezTo>
                    <a:pt x="113" y="11"/>
                    <a:pt x="112" y="11"/>
                    <a:pt x="111" y="11"/>
                  </a:cubicBezTo>
                  <a:cubicBezTo>
                    <a:pt x="110" y="10"/>
                    <a:pt x="109" y="10"/>
                    <a:pt x="108" y="11"/>
                  </a:cubicBezTo>
                  <a:cubicBezTo>
                    <a:pt x="108" y="10"/>
                    <a:pt x="109" y="10"/>
                    <a:pt x="109" y="9"/>
                  </a:cubicBezTo>
                  <a:cubicBezTo>
                    <a:pt x="109" y="8"/>
                    <a:pt x="108" y="7"/>
                    <a:pt x="108" y="7"/>
                  </a:cubicBezTo>
                  <a:cubicBezTo>
                    <a:pt x="108" y="7"/>
                    <a:pt x="108" y="6"/>
                    <a:pt x="109" y="6"/>
                  </a:cubicBezTo>
                  <a:cubicBezTo>
                    <a:pt x="109" y="6"/>
                    <a:pt x="109" y="6"/>
                    <a:pt x="110" y="6"/>
                  </a:cubicBezTo>
                  <a:cubicBezTo>
                    <a:pt x="110" y="5"/>
                    <a:pt x="109" y="4"/>
                    <a:pt x="109" y="4"/>
                  </a:cubicBezTo>
                  <a:cubicBezTo>
                    <a:pt x="109" y="3"/>
                    <a:pt x="108" y="3"/>
                    <a:pt x="107" y="3"/>
                  </a:cubicBezTo>
                  <a:cubicBezTo>
                    <a:pt x="107" y="2"/>
                    <a:pt x="107" y="2"/>
                    <a:pt x="108" y="1"/>
                  </a:cubicBezTo>
                  <a:cubicBezTo>
                    <a:pt x="108" y="1"/>
                    <a:pt x="108" y="1"/>
                    <a:pt x="108" y="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3" name="Freeform 97">
              <a:extLst>
                <a:ext uri="{FF2B5EF4-FFF2-40B4-BE49-F238E27FC236}">
                  <a16:creationId xmlns:a16="http://schemas.microsoft.com/office/drawing/2014/main" id="{B8E80EAB-20E2-4B4A-A6DD-473DC34CEA74}"/>
                </a:ext>
              </a:extLst>
            </p:cNvPr>
            <p:cNvSpPr>
              <a:spLocks noEditPoints="1"/>
            </p:cNvSpPr>
            <p:nvPr/>
          </p:nvSpPr>
          <p:spPr bwMode="auto">
            <a:xfrm>
              <a:off x="6295417" y="1833862"/>
              <a:ext cx="114280" cy="177767"/>
            </a:xfrm>
            <a:custGeom>
              <a:avLst/>
              <a:gdLst>
                <a:gd name="T0" fmla="*/ 42 w 139"/>
                <a:gd name="T1" fmla="*/ 196 h 213"/>
                <a:gd name="T2" fmla="*/ 26 w 139"/>
                <a:gd name="T3" fmla="*/ 204 h 213"/>
                <a:gd name="T4" fmla="*/ 123 w 139"/>
                <a:gd name="T5" fmla="*/ 205 h 213"/>
                <a:gd name="T6" fmla="*/ 7 w 139"/>
                <a:gd name="T7" fmla="*/ 211 h 213"/>
                <a:gd name="T8" fmla="*/ 130 w 139"/>
                <a:gd name="T9" fmla="*/ 208 h 213"/>
                <a:gd name="T10" fmla="*/ 113 w 139"/>
                <a:gd name="T11" fmla="*/ 207 h 213"/>
                <a:gd name="T12" fmla="*/ 5 w 139"/>
                <a:gd name="T13" fmla="*/ 205 h 213"/>
                <a:gd name="T14" fmla="*/ 96 w 139"/>
                <a:gd name="T15" fmla="*/ 203 h 213"/>
                <a:gd name="T16" fmla="*/ 133 w 139"/>
                <a:gd name="T17" fmla="*/ 202 h 213"/>
                <a:gd name="T18" fmla="*/ 116 w 139"/>
                <a:gd name="T19" fmla="*/ 207 h 213"/>
                <a:gd name="T20" fmla="*/ 117 w 139"/>
                <a:gd name="T21" fmla="*/ 205 h 213"/>
                <a:gd name="T22" fmla="*/ 6 w 139"/>
                <a:gd name="T23" fmla="*/ 203 h 213"/>
                <a:gd name="T24" fmla="*/ 124 w 139"/>
                <a:gd name="T25" fmla="*/ 201 h 213"/>
                <a:gd name="T26" fmla="*/ 8 w 139"/>
                <a:gd name="T27" fmla="*/ 198 h 213"/>
                <a:gd name="T28" fmla="*/ 112 w 139"/>
                <a:gd name="T29" fmla="*/ 197 h 213"/>
                <a:gd name="T30" fmla="*/ 10 w 139"/>
                <a:gd name="T31" fmla="*/ 206 h 213"/>
                <a:gd name="T32" fmla="*/ 17 w 139"/>
                <a:gd name="T33" fmla="*/ 200 h 213"/>
                <a:gd name="T34" fmla="*/ 53 w 139"/>
                <a:gd name="T35" fmla="*/ 194 h 213"/>
                <a:gd name="T36" fmla="*/ 51 w 139"/>
                <a:gd name="T37" fmla="*/ 196 h 213"/>
                <a:gd name="T38" fmla="*/ 46 w 139"/>
                <a:gd name="T39" fmla="*/ 193 h 213"/>
                <a:gd name="T40" fmla="*/ 58 w 139"/>
                <a:gd name="T41" fmla="*/ 190 h 213"/>
                <a:gd name="T42" fmla="*/ 56 w 139"/>
                <a:gd name="T43" fmla="*/ 192 h 213"/>
                <a:gd name="T44" fmla="*/ 58 w 139"/>
                <a:gd name="T45" fmla="*/ 187 h 213"/>
                <a:gd name="T46" fmla="*/ 57 w 139"/>
                <a:gd name="T47" fmla="*/ 183 h 213"/>
                <a:gd name="T48" fmla="*/ 110 w 139"/>
                <a:gd name="T49" fmla="*/ 175 h 213"/>
                <a:gd name="T50" fmla="*/ 20 w 139"/>
                <a:gd name="T51" fmla="*/ 155 h 213"/>
                <a:gd name="T52" fmla="*/ 97 w 139"/>
                <a:gd name="T53" fmla="*/ 120 h 213"/>
                <a:gd name="T54" fmla="*/ 92 w 139"/>
                <a:gd name="T55" fmla="*/ 90 h 213"/>
                <a:gd name="T56" fmla="*/ 76 w 139"/>
                <a:gd name="T57" fmla="*/ 57 h 213"/>
                <a:gd name="T58" fmla="*/ 60 w 139"/>
                <a:gd name="T59" fmla="*/ 51 h 213"/>
                <a:gd name="T60" fmla="*/ 58 w 139"/>
                <a:gd name="T61" fmla="*/ 47 h 213"/>
                <a:gd name="T62" fmla="*/ 62 w 139"/>
                <a:gd name="T63" fmla="*/ 40 h 213"/>
                <a:gd name="T64" fmla="*/ 56 w 139"/>
                <a:gd name="T65" fmla="*/ 36 h 213"/>
                <a:gd name="T66" fmla="*/ 33 w 139"/>
                <a:gd name="T67" fmla="*/ 22 h 213"/>
                <a:gd name="T68" fmla="*/ 81 w 139"/>
                <a:gd name="T69" fmla="*/ 21 h 213"/>
                <a:gd name="T70" fmla="*/ 77 w 139"/>
                <a:gd name="T71" fmla="*/ 14 h 213"/>
                <a:gd name="T72" fmla="*/ 33 w 139"/>
                <a:gd name="T73" fmla="*/ 10 h 213"/>
                <a:gd name="T74" fmla="*/ 77 w 139"/>
                <a:gd name="T75" fmla="*/ 8 h 213"/>
                <a:gd name="T76" fmla="*/ 69 w 139"/>
                <a:gd name="T77" fmla="*/ 7 h 213"/>
                <a:gd name="T78" fmla="*/ 40 w 139"/>
                <a:gd name="T79" fmla="*/ 6 h 213"/>
                <a:gd name="T80" fmla="*/ 66 w 139"/>
                <a:gd name="T81" fmla="*/ 3 h 213"/>
                <a:gd name="T82" fmla="*/ 91 w 139"/>
                <a:gd name="T83" fmla="*/ 1 h 213"/>
                <a:gd name="T84" fmla="*/ 100 w 139"/>
                <a:gd name="T85" fmla="*/ 0 h 213"/>
                <a:gd name="T86" fmla="*/ 115 w 139"/>
                <a:gd name="T87" fmla="*/ 48 h 213"/>
                <a:gd name="T88" fmla="*/ 130 w 139"/>
                <a:gd name="T89" fmla="*/ 212 h 213"/>
                <a:gd name="T90" fmla="*/ 118 w 139"/>
                <a:gd name="T91" fmla="*/ 210 h 213"/>
                <a:gd name="T92" fmla="*/ 101 w 139"/>
                <a:gd name="T93" fmla="*/ 205 h 213"/>
                <a:gd name="T94" fmla="*/ 100 w 139"/>
                <a:gd name="T95" fmla="*/ 206 h 213"/>
                <a:gd name="T96" fmla="*/ 94 w 139"/>
                <a:gd name="T97" fmla="*/ 213 h 213"/>
                <a:gd name="T98" fmla="*/ 84 w 139"/>
                <a:gd name="T99" fmla="*/ 211 h 213"/>
                <a:gd name="T100" fmla="*/ 81 w 139"/>
                <a:gd name="T101" fmla="*/ 177 h 213"/>
                <a:gd name="T102" fmla="*/ 59 w 139"/>
                <a:gd name="T103" fmla="*/ 200 h 213"/>
                <a:gd name="T104" fmla="*/ 52 w 139"/>
                <a:gd name="T105" fmla="*/ 210 h 213"/>
                <a:gd name="T106" fmla="*/ 45 w 139"/>
                <a:gd name="T107" fmla="*/ 210 h 213"/>
                <a:gd name="T108" fmla="*/ 38 w 139"/>
                <a:gd name="T109" fmla="*/ 200 h 213"/>
                <a:gd name="T110" fmla="*/ 32 w 139"/>
                <a:gd name="T111" fmla="*/ 204 h 213"/>
                <a:gd name="T112" fmla="*/ 22 w 139"/>
                <a:gd name="T113" fmla="*/ 213 h 213"/>
                <a:gd name="T114" fmla="*/ 12 w 139"/>
                <a:gd name="T115" fmla="*/ 211 h 213"/>
                <a:gd name="T116" fmla="*/ 7 w 139"/>
                <a:gd name="T117" fmla="*/ 174 h 213"/>
                <a:gd name="T118" fmla="*/ 28 w 139"/>
                <a:gd name="T119" fmla="*/ 5 h 213"/>
                <a:gd name="T120" fmla="*/ 37 w 139"/>
                <a:gd name="T121" fmla="*/ 5 h 213"/>
                <a:gd name="T122" fmla="*/ 44 w 139"/>
                <a:gd name="T123" fmla="*/ 1 h 213"/>
                <a:gd name="T124" fmla="*/ 72 w 139"/>
                <a:gd name="T1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213">
                  <a:moveTo>
                    <a:pt x="107" y="1"/>
                  </a:moveTo>
                  <a:cubicBezTo>
                    <a:pt x="107" y="2"/>
                    <a:pt x="107" y="2"/>
                    <a:pt x="106" y="2"/>
                  </a:cubicBezTo>
                  <a:cubicBezTo>
                    <a:pt x="106" y="2"/>
                    <a:pt x="106" y="2"/>
                    <a:pt x="106" y="1"/>
                  </a:cubicBezTo>
                  <a:cubicBezTo>
                    <a:pt x="106" y="1"/>
                    <a:pt x="106" y="1"/>
                    <a:pt x="107" y="1"/>
                  </a:cubicBezTo>
                  <a:close/>
                  <a:moveTo>
                    <a:pt x="108" y="1"/>
                  </a:moveTo>
                  <a:cubicBezTo>
                    <a:pt x="108" y="1"/>
                    <a:pt x="108" y="1"/>
                    <a:pt x="108" y="1"/>
                  </a:cubicBezTo>
                  <a:cubicBezTo>
                    <a:pt x="108" y="1"/>
                    <a:pt x="108" y="1"/>
                    <a:pt x="108" y="1"/>
                  </a:cubicBezTo>
                  <a:close/>
                  <a:moveTo>
                    <a:pt x="16" y="194"/>
                  </a:moveTo>
                  <a:cubicBezTo>
                    <a:pt x="17" y="194"/>
                    <a:pt x="17" y="194"/>
                    <a:pt x="17" y="195"/>
                  </a:cubicBezTo>
                  <a:cubicBezTo>
                    <a:pt x="17" y="195"/>
                    <a:pt x="16" y="195"/>
                    <a:pt x="16" y="196"/>
                  </a:cubicBezTo>
                  <a:cubicBezTo>
                    <a:pt x="16" y="196"/>
                    <a:pt x="15" y="196"/>
                    <a:pt x="15" y="196"/>
                  </a:cubicBezTo>
                  <a:cubicBezTo>
                    <a:pt x="15" y="195"/>
                    <a:pt x="15" y="195"/>
                    <a:pt x="15" y="195"/>
                  </a:cubicBezTo>
                  <a:cubicBezTo>
                    <a:pt x="16" y="195"/>
                    <a:pt x="16" y="194"/>
                    <a:pt x="16" y="194"/>
                  </a:cubicBezTo>
                  <a:close/>
                  <a:moveTo>
                    <a:pt x="13" y="195"/>
                  </a:moveTo>
                  <a:cubicBezTo>
                    <a:pt x="13" y="195"/>
                    <a:pt x="13" y="196"/>
                    <a:pt x="12" y="196"/>
                  </a:cubicBezTo>
                  <a:cubicBezTo>
                    <a:pt x="12" y="196"/>
                    <a:pt x="11" y="196"/>
                    <a:pt x="11" y="196"/>
                  </a:cubicBezTo>
                  <a:cubicBezTo>
                    <a:pt x="11" y="195"/>
                    <a:pt x="12" y="195"/>
                    <a:pt x="12" y="195"/>
                  </a:cubicBezTo>
                  <a:cubicBezTo>
                    <a:pt x="12" y="195"/>
                    <a:pt x="13" y="195"/>
                    <a:pt x="13" y="195"/>
                  </a:cubicBezTo>
                  <a:close/>
                  <a:moveTo>
                    <a:pt x="42" y="196"/>
                  </a:moveTo>
                  <a:cubicBezTo>
                    <a:pt x="42" y="196"/>
                    <a:pt x="42" y="196"/>
                    <a:pt x="42" y="196"/>
                  </a:cubicBezTo>
                  <a:cubicBezTo>
                    <a:pt x="42" y="197"/>
                    <a:pt x="41" y="197"/>
                    <a:pt x="41" y="196"/>
                  </a:cubicBezTo>
                  <a:cubicBezTo>
                    <a:pt x="41" y="196"/>
                    <a:pt x="41" y="196"/>
                    <a:pt x="42" y="196"/>
                  </a:cubicBezTo>
                  <a:close/>
                  <a:moveTo>
                    <a:pt x="39" y="198"/>
                  </a:moveTo>
                  <a:cubicBezTo>
                    <a:pt x="38" y="198"/>
                    <a:pt x="38" y="198"/>
                    <a:pt x="37" y="198"/>
                  </a:cubicBezTo>
                  <a:cubicBezTo>
                    <a:pt x="37" y="198"/>
                    <a:pt x="36" y="198"/>
                    <a:pt x="36" y="198"/>
                  </a:cubicBezTo>
                  <a:cubicBezTo>
                    <a:pt x="36" y="198"/>
                    <a:pt x="37" y="197"/>
                    <a:pt x="38" y="198"/>
                  </a:cubicBezTo>
                  <a:cubicBezTo>
                    <a:pt x="38" y="198"/>
                    <a:pt x="39" y="198"/>
                    <a:pt x="39" y="198"/>
                  </a:cubicBezTo>
                  <a:close/>
                  <a:moveTo>
                    <a:pt x="31" y="202"/>
                  </a:moveTo>
                  <a:cubicBezTo>
                    <a:pt x="31" y="202"/>
                    <a:pt x="30" y="202"/>
                    <a:pt x="29" y="202"/>
                  </a:cubicBezTo>
                  <a:cubicBezTo>
                    <a:pt x="29" y="202"/>
                    <a:pt x="29" y="201"/>
                    <a:pt x="29" y="200"/>
                  </a:cubicBezTo>
                  <a:cubicBezTo>
                    <a:pt x="29" y="200"/>
                    <a:pt x="30" y="200"/>
                    <a:pt x="30" y="200"/>
                  </a:cubicBezTo>
                  <a:cubicBezTo>
                    <a:pt x="31" y="200"/>
                    <a:pt x="31" y="200"/>
                    <a:pt x="31" y="200"/>
                  </a:cubicBezTo>
                  <a:cubicBezTo>
                    <a:pt x="32" y="201"/>
                    <a:pt x="32" y="201"/>
                    <a:pt x="31" y="202"/>
                  </a:cubicBezTo>
                  <a:close/>
                  <a:moveTo>
                    <a:pt x="28" y="202"/>
                  </a:moveTo>
                  <a:cubicBezTo>
                    <a:pt x="28" y="202"/>
                    <a:pt x="28" y="202"/>
                    <a:pt x="28" y="202"/>
                  </a:cubicBezTo>
                  <a:cubicBezTo>
                    <a:pt x="28" y="202"/>
                    <a:pt x="28" y="203"/>
                    <a:pt x="28" y="203"/>
                  </a:cubicBezTo>
                  <a:cubicBezTo>
                    <a:pt x="27" y="203"/>
                    <a:pt x="27" y="203"/>
                    <a:pt x="27" y="203"/>
                  </a:cubicBezTo>
                  <a:cubicBezTo>
                    <a:pt x="26" y="204"/>
                    <a:pt x="26" y="204"/>
                    <a:pt x="26" y="204"/>
                  </a:cubicBezTo>
                  <a:cubicBezTo>
                    <a:pt x="26" y="204"/>
                    <a:pt x="26" y="204"/>
                    <a:pt x="26" y="204"/>
                  </a:cubicBezTo>
                  <a:cubicBezTo>
                    <a:pt x="26" y="204"/>
                    <a:pt x="26" y="203"/>
                    <a:pt x="26" y="203"/>
                  </a:cubicBezTo>
                  <a:cubicBezTo>
                    <a:pt x="26" y="202"/>
                    <a:pt x="26" y="202"/>
                    <a:pt x="27" y="201"/>
                  </a:cubicBezTo>
                  <a:cubicBezTo>
                    <a:pt x="27" y="201"/>
                    <a:pt x="28" y="201"/>
                    <a:pt x="28" y="202"/>
                  </a:cubicBezTo>
                  <a:close/>
                  <a:moveTo>
                    <a:pt x="133" y="204"/>
                  </a:moveTo>
                  <a:cubicBezTo>
                    <a:pt x="133" y="204"/>
                    <a:pt x="133" y="205"/>
                    <a:pt x="132" y="205"/>
                  </a:cubicBezTo>
                  <a:lnTo>
                    <a:pt x="131" y="205"/>
                  </a:lnTo>
                  <a:cubicBezTo>
                    <a:pt x="131" y="205"/>
                    <a:pt x="131" y="204"/>
                    <a:pt x="131" y="204"/>
                  </a:cubicBezTo>
                  <a:cubicBezTo>
                    <a:pt x="132" y="203"/>
                    <a:pt x="132" y="203"/>
                    <a:pt x="133" y="204"/>
                  </a:cubicBezTo>
                  <a:close/>
                  <a:moveTo>
                    <a:pt x="135" y="204"/>
                  </a:moveTo>
                  <a:cubicBezTo>
                    <a:pt x="135" y="204"/>
                    <a:pt x="134" y="204"/>
                    <a:pt x="134" y="204"/>
                  </a:cubicBezTo>
                  <a:cubicBezTo>
                    <a:pt x="134" y="204"/>
                    <a:pt x="134" y="204"/>
                    <a:pt x="134" y="203"/>
                  </a:cubicBezTo>
                  <a:cubicBezTo>
                    <a:pt x="135" y="203"/>
                    <a:pt x="135" y="203"/>
                    <a:pt x="135" y="204"/>
                  </a:cubicBezTo>
                  <a:cubicBezTo>
                    <a:pt x="135" y="204"/>
                    <a:pt x="135" y="204"/>
                    <a:pt x="135" y="204"/>
                  </a:cubicBezTo>
                  <a:close/>
                  <a:moveTo>
                    <a:pt x="24" y="205"/>
                  </a:moveTo>
                  <a:cubicBezTo>
                    <a:pt x="23" y="205"/>
                    <a:pt x="23" y="205"/>
                    <a:pt x="23" y="204"/>
                  </a:cubicBezTo>
                  <a:cubicBezTo>
                    <a:pt x="23" y="204"/>
                    <a:pt x="24" y="204"/>
                    <a:pt x="24" y="204"/>
                  </a:cubicBezTo>
                  <a:cubicBezTo>
                    <a:pt x="24" y="205"/>
                    <a:pt x="24" y="205"/>
                    <a:pt x="24" y="205"/>
                  </a:cubicBezTo>
                  <a:close/>
                  <a:moveTo>
                    <a:pt x="123" y="205"/>
                  </a:moveTo>
                  <a:cubicBezTo>
                    <a:pt x="123" y="205"/>
                    <a:pt x="123" y="205"/>
                    <a:pt x="123" y="205"/>
                  </a:cubicBezTo>
                  <a:cubicBezTo>
                    <a:pt x="122" y="205"/>
                    <a:pt x="122" y="205"/>
                    <a:pt x="122" y="205"/>
                  </a:cubicBezTo>
                  <a:cubicBezTo>
                    <a:pt x="122" y="205"/>
                    <a:pt x="122" y="205"/>
                    <a:pt x="122" y="205"/>
                  </a:cubicBezTo>
                  <a:cubicBezTo>
                    <a:pt x="123" y="204"/>
                    <a:pt x="123" y="204"/>
                    <a:pt x="123" y="205"/>
                  </a:cubicBezTo>
                  <a:close/>
                  <a:moveTo>
                    <a:pt x="103" y="212"/>
                  </a:moveTo>
                  <a:lnTo>
                    <a:pt x="104" y="212"/>
                  </a:lnTo>
                  <a:lnTo>
                    <a:pt x="104" y="212"/>
                  </a:lnTo>
                  <a:cubicBezTo>
                    <a:pt x="104" y="212"/>
                    <a:pt x="104" y="211"/>
                    <a:pt x="104" y="211"/>
                  </a:cubicBezTo>
                  <a:cubicBezTo>
                    <a:pt x="104" y="211"/>
                    <a:pt x="104" y="211"/>
                    <a:pt x="104" y="211"/>
                  </a:cubicBezTo>
                  <a:cubicBezTo>
                    <a:pt x="103" y="211"/>
                    <a:pt x="103" y="211"/>
                    <a:pt x="103" y="211"/>
                  </a:cubicBezTo>
                  <a:cubicBezTo>
                    <a:pt x="103" y="212"/>
                    <a:pt x="103" y="212"/>
                    <a:pt x="103" y="212"/>
                  </a:cubicBezTo>
                  <a:close/>
                  <a:moveTo>
                    <a:pt x="10" y="211"/>
                  </a:moveTo>
                  <a:cubicBezTo>
                    <a:pt x="11" y="211"/>
                    <a:pt x="11" y="211"/>
                    <a:pt x="11" y="211"/>
                  </a:cubicBezTo>
                  <a:cubicBezTo>
                    <a:pt x="11" y="211"/>
                    <a:pt x="10" y="211"/>
                    <a:pt x="10" y="211"/>
                  </a:cubicBezTo>
                  <a:cubicBezTo>
                    <a:pt x="10" y="211"/>
                    <a:pt x="10" y="211"/>
                    <a:pt x="10" y="211"/>
                  </a:cubicBezTo>
                  <a:cubicBezTo>
                    <a:pt x="10" y="211"/>
                    <a:pt x="10" y="211"/>
                    <a:pt x="10" y="211"/>
                  </a:cubicBezTo>
                  <a:close/>
                  <a:moveTo>
                    <a:pt x="5" y="211"/>
                  </a:moveTo>
                  <a:cubicBezTo>
                    <a:pt x="5" y="211"/>
                    <a:pt x="5" y="211"/>
                    <a:pt x="6" y="212"/>
                  </a:cubicBezTo>
                  <a:cubicBezTo>
                    <a:pt x="6" y="212"/>
                    <a:pt x="6" y="212"/>
                    <a:pt x="7" y="211"/>
                  </a:cubicBezTo>
                  <a:cubicBezTo>
                    <a:pt x="6" y="211"/>
                    <a:pt x="6" y="211"/>
                    <a:pt x="6" y="211"/>
                  </a:cubicBezTo>
                  <a:cubicBezTo>
                    <a:pt x="5" y="210"/>
                    <a:pt x="5" y="210"/>
                    <a:pt x="5" y="211"/>
                  </a:cubicBezTo>
                  <a:close/>
                  <a:moveTo>
                    <a:pt x="129" y="209"/>
                  </a:moveTo>
                  <a:cubicBezTo>
                    <a:pt x="129" y="209"/>
                    <a:pt x="129" y="208"/>
                    <a:pt x="129" y="209"/>
                  </a:cubicBezTo>
                  <a:cubicBezTo>
                    <a:pt x="128" y="209"/>
                    <a:pt x="128" y="209"/>
                    <a:pt x="127" y="209"/>
                  </a:cubicBezTo>
                  <a:cubicBezTo>
                    <a:pt x="127" y="209"/>
                    <a:pt x="127" y="208"/>
                    <a:pt x="127" y="208"/>
                  </a:cubicBezTo>
                  <a:cubicBezTo>
                    <a:pt x="127" y="208"/>
                    <a:pt x="126" y="208"/>
                    <a:pt x="126" y="208"/>
                  </a:cubicBezTo>
                  <a:cubicBezTo>
                    <a:pt x="126" y="208"/>
                    <a:pt x="126" y="208"/>
                    <a:pt x="126" y="208"/>
                  </a:cubicBezTo>
                  <a:cubicBezTo>
                    <a:pt x="125" y="208"/>
                    <a:pt x="126" y="209"/>
                    <a:pt x="126" y="209"/>
                  </a:cubicBezTo>
                  <a:cubicBezTo>
                    <a:pt x="126" y="209"/>
                    <a:pt x="126" y="210"/>
                    <a:pt x="126" y="210"/>
                  </a:cubicBezTo>
                  <a:cubicBezTo>
                    <a:pt x="127" y="210"/>
                    <a:pt x="127" y="210"/>
                    <a:pt x="127" y="210"/>
                  </a:cubicBezTo>
                  <a:cubicBezTo>
                    <a:pt x="127" y="210"/>
                    <a:pt x="128" y="210"/>
                    <a:pt x="128" y="210"/>
                  </a:cubicBezTo>
                  <a:cubicBezTo>
                    <a:pt x="128" y="210"/>
                    <a:pt x="128" y="211"/>
                    <a:pt x="128" y="211"/>
                  </a:cubicBezTo>
                  <a:cubicBezTo>
                    <a:pt x="129" y="210"/>
                    <a:pt x="129" y="210"/>
                    <a:pt x="129" y="209"/>
                  </a:cubicBezTo>
                  <a:close/>
                  <a:moveTo>
                    <a:pt x="130" y="208"/>
                  </a:moveTo>
                  <a:cubicBezTo>
                    <a:pt x="130" y="208"/>
                    <a:pt x="131" y="208"/>
                    <a:pt x="131" y="208"/>
                  </a:cubicBezTo>
                  <a:cubicBezTo>
                    <a:pt x="131" y="208"/>
                    <a:pt x="131" y="207"/>
                    <a:pt x="131" y="207"/>
                  </a:cubicBezTo>
                  <a:cubicBezTo>
                    <a:pt x="131" y="207"/>
                    <a:pt x="131" y="207"/>
                    <a:pt x="131" y="207"/>
                  </a:cubicBezTo>
                  <a:cubicBezTo>
                    <a:pt x="130" y="207"/>
                    <a:pt x="130" y="207"/>
                    <a:pt x="130" y="208"/>
                  </a:cubicBezTo>
                  <a:close/>
                  <a:moveTo>
                    <a:pt x="56" y="208"/>
                  </a:moveTo>
                  <a:cubicBezTo>
                    <a:pt x="56" y="208"/>
                    <a:pt x="57" y="208"/>
                    <a:pt x="57" y="207"/>
                  </a:cubicBezTo>
                  <a:cubicBezTo>
                    <a:pt x="57" y="207"/>
                    <a:pt x="57" y="206"/>
                    <a:pt x="57" y="206"/>
                  </a:cubicBezTo>
                  <a:cubicBezTo>
                    <a:pt x="56" y="206"/>
                    <a:pt x="56" y="206"/>
                    <a:pt x="56" y="206"/>
                  </a:cubicBezTo>
                  <a:cubicBezTo>
                    <a:pt x="56" y="207"/>
                    <a:pt x="56" y="207"/>
                    <a:pt x="56" y="208"/>
                  </a:cubicBezTo>
                  <a:close/>
                  <a:moveTo>
                    <a:pt x="25" y="207"/>
                  </a:moveTo>
                  <a:cubicBezTo>
                    <a:pt x="25" y="207"/>
                    <a:pt x="25" y="207"/>
                    <a:pt x="25" y="207"/>
                  </a:cubicBezTo>
                  <a:cubicBezTo>
                    <a:pt x="25" y="207"/>
                    <a:pt x="25" y="207"/>
                    <a:pt x="26" y="207"/>
                  </a:cubicBezTo>
                  <a:cubicBezTo>
                    <a:pt x="26" y="206"/>
                    <a:pt x="26" y="206"/>
                    <a:pt x="25" y="206"/>
                  </a:cubicBezTo>
                  <a:cubicBezTo>
                    <a:pt x="25" y="206"/>
                    <a:pt x="24" y="206"/>
                    <a:pt x="25" y="207"/>
                  </a:cubicBezTo>
                  <a:close/>
                  <a:moveTo>
                    <a:pt x="112" y="207"/>
                  </a:moveTo>
                  <a:cubicBezTo>
                    <a:pt x="111" y="207"/>
                    <a:pt x="110" y="207"/>
                    <a:pt x="110" y="207"/>
                  </a:cubicBezTo>
                  <a:cubicBezTo>
                    <a:pt x="110" y="208"/>
                    <a:pt x="110" y="208"/>
                    <a:pt x="110" y="208"/>
                  </a:cubicBezTo>
                  <a:cubicBezTo>
                    <a:pt x="110" y="209"/>
                    <a:pt x="110" y="209"/>
                    <a:pt x="110" y="209"/>
                  </a:cubicBezTo>
                  <a:cubicBezTo>
                    <a:pt x="111" y="209"/>
                    <a:pt x="111" y="209"/>
                    <a:pt x="112" y="209"/>
                  </a:cubicBezTo>
                  <a:cubicBezTo>
                    <a:pt x="112" y="209"/>
                    <a:pt x="112" y="209"/>
                    <a:pt x="113" y="208"/>
                  </a:cubicBezTo>
                  <a:cubicBezTo>
                    <a:pt x="113" y="208"/>
                    <a:pt x="113" y="208"/>
                    <a:pt x="113" y="208"/>
                  </a:cubicBezTo>
                  <a:cubicBezTo>
                    <a:pt x="113" y="208"/>
                    <a:pt x="113" y="207"/>
                    <a:pt x="113" y="207"/>
                  </a:cubicBezTo>
                  <a:cubicBezTo>
                    <a:pt x="113" y="207"/>
                    <a:pt x="113" y="207"/>
                    <a:pt x="113" y="207"/>
                  </a:cubicBezTo>
                  <a:cubicBezTo>
                    <a:pt x="114" y="206"/>
                    <a:pt x="114" y="206"/>
                    <a:pt x="114" y="206"/>
                  </a:cubicBezTo>
                  <a:cubicBezTo>
                    <a:pt x="113" y="206"/>
                    <a:pt x="113" y="206"/>
                    <a:pt x="112" y="206"/>
                  </a:cubicBezTo>
                  <a:cubicBezTo>
                    <a:pt x="112" y="206"/>
                    <a:pt x="112" y="206"/>
                    <a:pt x="112" y="207"/>
                  </a:cubicBezTo>
                  <a:close/>
                  <a:moveTo>
                    <a:pt x="129" y="206"/>
                  </a:moveTo>
                  <a:cubicBezTo>
                    <a:pt x="128" y="206"/>
                    <a:pt x="128" y="206"/>
                    <a:pt x="128" y="206"/>
                  </a:cubicBezTo>
                  <a:cubicBezTo>
                    <a:pt x="128" y="206"/>
                    <a:pt x="127" y="207"/>
                    <a:pt x="127" y="207"/>
                  </a:cubicBezTo>
                  <a:cubicBezTo>
                    <a:pt x="127" y="207"/>
                    <a:pt x="128" y="208"/>
                    <a:pt x="128" y="208"/>
                  </a:cubicBezTo>
                  <a:cubicBezTo>
                    <a:pt x="129" y="208"/>
                    <a:pt x="129" y="207"/>
                    <a:pt x="130" y="207"/>
                  </a:cubicBezTo>
                  <a:cubicBezTo>
                    <a:pt x="130" y="207"/>
                    <a:pt x="129" y="207"/>
                    <a:pt x="129" y="206"/>
                  </a:cubicBezTo>
                  <a:cubicBezTo>
                    <a:pt x="129" y="206"/>
                    <a:pt x="129" y="206"/>
                    <a:pt x="129" y="206"/>
                  </a:cubicBezTo>
                  <a:close/>
                  <a:moveTo>
                    <a:pt x="131" y="205"/>
                  </a:moveTo>
                  <a:cubicBezTo>
                    <a:pt x="131" y="206"/>
                    <a:pt x="131" y="206"/>
                    <a:pt x="132" y="206"/>
                  </a:cubicBezTo>
                  <a:cubicBezTo>
                    <a:pt x="133" y="206"/>
                    <a:pt x="133" y="206"/>
                    <a:pt x="133" y="205"/>
                  </a:cubicBezTo>
                  <a:cubicBezTo>
                    <a:pt x="132" y="205"/>
                    <a:pt x="132" y="205"/>
                    <a:pt x="131" y="205"/>
                  </a:cubicBezTo>
                  <a:close/>
                  <a:moveTo>
                    <a:pt x="5" y="205"/>
                  </a:moveTo>
                  <a:cubicBezTo>
                    <a:pt x="5" y="205"/>
                    <a:pt x="5" y="205"/>
                    <a:pt x="4" y="205"/>
                  </a:cubicBezTo>
                  <a:cubicBezTo>
                    <a:pt x="3" y="205"/>
                    <a:pt x="3" y="206"/>
                    <a:pt x="3" y="207"/>
                  </a:cubicBezTo>
                  <a:cubicBezTo>
                    <a:pt x="4" y="207"/>
                    <a:pt x="4" y="207"/>
                    <a:pt x="5" y="207"/>
                  </a:cubicBezTo>
                  <a:cubicBezTo>
                    <a:pt x="5" y="206"/>
                    <a:pt x="6" y="206"/>
                    <a:pt x="5" y="205"/>
                  </a:cubicBezTo>
                  <a:close/>
                  <a:moveTo>
                    <a:pt x="20" y="205"/>
                  </a:moveTo>
                  <a:cubicBezTo>
                    <a:pt x="21" y="205"/>
                    <a:pt x="21" y="205"/>
                    <a:pt x="21" y="205"/>
                  </a:cubicBezTo>
                  <a:cubicBezTo>
                    <a:pt x="21" y="204"/>
                    <a:pt x="21" y="204"/>
                    <a:pt x="20" y="205"/>
                  </a:cubicBezTo>
                  <a:close/>
                  <a:moveTo>
                    <a:pt x="125" y="203"/>
                  </a:moveTo>
                  <a:cubicBezTo>
                    <a:pt x="124" y="204"/>
                    <a:pt x="124" y="204"/>
                    <a:pt x="124" y="204"/>
                  </a:cubicBezTo>
                  <a:cubicBezTo>
                    <a:pt x="124" y="205"/>
                    <a:pt x="123" y="205"/>
                    <a:pt x="123" y="206"/>
                  </a:cubicBezTo>
                  <a:cubicBezTo>
                    <a:pt x="124" y="206"/>
                    <a:pt x="124" y="206"/>
                    <a:pt x="125" y="206"/>
                  </a:cubicBezTo>
                  <a:cubicBezTo>
                    <a:pt x="125" y="206"/>
                    <a:pt x="125" y="206"/>
                    <a:pt x="125" y="206"/>
                  </a:cubicBezTo>
                  <a:cubicBezTo>
                    <a:pt x="126" y="205"/>
                    <a:pt x="126" y="205"/>
                    <a:pt x="126" y="204"/>
                  </a:cubicBezTo>
                  <a:cubicBezTo>
                    <a:pt x="126" y="204"/>
                    <a:pt x="126" y="204"/>
                    <a:pt x="125" y="203"/>
                  </a:cubicBezTo>
                  <a:close/>
                  <a:moveTo>
                    <a:pt x="98" y="204"/>
                  </a:moveTo>
                  <a:cubicBezTo>
                    <a:pt x="98" y="204"/>
                    <a:pt x="98" y="203"/>
                    <a:pt x="98" y="203"/>
                  </a:cubicBezTo>
                  <a:cubicBezTo>
                    <a:pt x="98" y="202"/>
                    <a:pt x="98" y="202"/>
                    <a:pt x="97" y="202"/>
                  </a:cubicBezTo>
                  <a:cubicBezTo>
                    <a:pt x="97" y="203"/>
                    <a:pt x="97" y="203"/>
                    <a:pt x="97" y="203"/>
                  </a:cubicBezTo>
                  <a:cubicBezTo>
                    <a:pt x="97" y="204"/>
                    <a:pt x="97" y="204"/>
                    <a:pt x="97" y="205"/>
                  </a:cubicBezTo>
                  <a:cubicBezTo>
                    <a:pt x="97" y="205"/>
                    <a:pt x="97" y="205"/>
                    <a:pt x="96" y="205"/>
                  </a:cubicBezTo>
                  <a:cubicBezTo>
                    <a:pt x="96" y="205"/>
                    <a:pt x="96" y="205"/>
                    <a:pt x="96" y="205"/>
                  </a:cubicBezTo>
                  <a:cubicBezTo>
                    <a:pt x="96" y="204"/>
                    <a:pt x="96" y="204"/>
                    <a:pt x="96" y="204"/>
                  </a:cubicBezTo>
                  <a:cubicBezTo>
                    <a:pt x="96" y="204"/>
                    <a:pt x="96" y="203"/>
                    <a:pt x="96" y="203"/>
                  </a:cubicBezTo>
                  <a:cubicBezTo>
                    <a:pt x="95" y="203"/>
                    <a:pt x="95" y="204"/>
                    <a:pt x="95" y="204"/>
                  </a:cubicBezTo>
                  <a:cubicBezTo>
                    <a:pt x="95" y="204"/>
                    <a:pt x="95" y="205"/>
                    <a:pt x="95" y="205"/>
                  </a:cubicBezTo>
                  <a:cubicBezTo>
                    <a:pt x="95" y="205"/>
                    <a:pt x="95" y="206"/>
                    <a:pt x="96" y="206"/>
                  </a:cubicBezTo>
                  <a:cubicBezTo>
                    <a:pt x="96" y="206"/>
                    <a:pt x="96" y="207"/>
                    <a:pt x="96" y="207"/>
                  </a:cubicBezTo>
                  <a:cubicBezTo>
                    <a:pt x="97" y="206"/>
                    <a:pt x="97" y="206"/>
                    <a:pt x="97" y="206"/>
                  </a:cubicBezTo>
                  <a:cubicBezTo>
                    <a:pt x="97" y="206"/>
                    <a:pt x="98" y="206"/>
                    <a:pt x="98" y="206"/>
                  </a:cubicBezTo>
                  <a:cubicBezTo>
                    <a:pt x="98" y="206"/>
                    <a:pt x="98" y="206"/>
                    <a:pt x="98" y="206"/>
                  </a:cubicBezTo>
                  <a:cubicBezTo>
                    <a:pt x="99" y="206"/>
                    <a:pt x="99" y="207"/>
                    <a:pt x="99" y="207"/>
                  </a:cubicBezTo>
                  <a:cubicBezTo>
                    <a:pt x="99" y="207"/>
                    <a:pt x="100" y="206"/>
                    <a:pt x="99" y="206"/>
                  </a:cubicBezTo>
                  <a:cubicBezTo>
                    <a:pt x="99" y="206"/>
                    <a:pt x="99" y="206"/>
                    <a:pt x="99" y="205"/>
                  </a:cubicBezTo>
                  <a:cubicBezTo>
                    <a:pt x="99" y="205"/>
                    <a:pt x="99" y="205"/>
                    <a:pt x="99" y="205"/>
                  </a:cubicBezTo>
                  <a:cubicBezTo>
                    <a:pt x="98" y="205"/>
                    <a:pt x="98" y="204"/>
                    <a:pt x="98" y="204"/>
                  </a:cubicBezTo>
                  <a:close/>
                  <a:moveTo>
                    <a:pt x="136" y="204"/>
                  </a:moveTo>
                  <a:cubicBezTo>
                    <a:pt x="136" y="204"/>
                    <a:pt x="136" y="204"/>
                    <a:pt x="137" y="204"/>
                  </a:cubicBezTo>
                  <a:cubicBezTo>
                    <a:pt x="137" y="204"/>
                    <a:pt x="138" y="204"/>
                    <a:pt x="137" y="203"/>
                  </a:cubicBezTo>
                  <a:cubicBezTo>
                    <a:pt x="137" y="203"/>
                    <a:pt x="137" y="203"/>
                    <a:pt x="137" y="203"/>
                  </a:cubicBezTo>
                  <a:cubicBezTo>
                    <a:pt x="136" y="203"/>
                    <a:pt x="136" y="203"/>
                    <a:pt x="135" y="203"/>
                  </a:cubicBezTo>
                  <a:cubicBezTo>
                    <a:pt x="135" y="203"/>
                    <a:pt x="135" y="203"/>
                    <a:pt x="135" y="202"/>
                  </a:cubicBezTo>
                  <a:cubicBezTo>
                    <a:pt x="134" y="202"/>
                    <a:pt x="134" y="202"/>
                    <a:pt x="133" y="202"/>
                  </a:cubicBezTo>
                  <a:cubicBezTo>
                    <a:pt x="133" y="202"/>
                    <a:pt x="133" y="203"/>
                    <a:pt x="133" y="203"/>
                  </a:cubicBezTo>
                  <a:cubicBezTo>
                    <a:pt x="133" y="203"/>
                    <a:pt x="133" y="204"/>
                    <a:pt x="133" y="204"/>
                  </a:cubicBezTo>
                  <a:cubicBezTo>
                    <a:pt x="134" y="204"/>
                    <a:pt x="134" y="204"/>
                    <a:pt x="134" y="204"/>
                  </a:cubicBezTo>
                  <a:cubicBezTo>
                    <a:pt x="135" y="204"/>
                    <a:pt x="135" y="204"/>
                    <a:pt x="136" y="204"/>
                  </a:cubicBezTo>
                  <a:close/>
                  <a:moveTo>
                    <a:pt x="116" y="203"/>
                  </a:moveTo>
                  <a:cubicBezTo>
                    <a:pt x="116" y="202"/>
                    <a:pt x="115" y="202"/>
                    <a:pt x="115" y="202"/>
                  </a:cubicBezTo>
                  <a:cubicBezTo>
                    <a:pt x="114" y="202"/>
                    <a:pt x="114" y="202"/>
                    <a:pt x="113" y="202"/>
                  </a:cubicBezTo>
                  <a:cubicBezTo>
                    <a:pt x="113" y="202"/>
                    <a:pt x="113" y="203"/>
                    <a:pt x="113" y="203"/>
                  </a:cubicBezTo>
                  <a:cubicBezTo>
                    <a:pt x="113" y="203"/>
                    <a:pt x="113" y="203"/>
                    <a:pt x="113" y="203"/>
                  </a:cubicBezTo>
                  <a:cubicBezTo>
                    <a:pt x="112" y="203"/>
                    <a:pt x="111" y="203"/>
                    <a:pt x="111" y="203"/>
                  </a:cubicBezTo>
                  <a:cubicBezTo>
                    <a:pt x="111" y="204"/>
                    <a:pt x="111" y="204"/>
                    <a:pt x="111" y="204"/>
                  </a:cubicBezTo>
                  <a:cubicBezTo>
                    <a:pt x="110" y="204"/>
                    <a:pt x="110" y="205"/>
                    <a:pt x="111" y="205"/>
                  </a:cubicBezTo>
                  <a:cubicBezTo>
                    <a:pt x="111" y="205"/>
                    <a:pt x="111" y="205"/>
                    <a:pt x="112" y="205"/>
                  </a:cubicBezTo>
                  <a:cubicBezTo>
                    <a:pt x="112" y="205"/>
                    <a:pt x="112" y="205"/>
                    <a:pt x="113" y="204"/>
                  </a:cubicBezTo>
                  <a:cubicBezTo>
                    <a:pt x="113" y="204"/>
                    <a:pt x="114" y="204"/>
                    <a:pt x="114" y="204"/>
                  </a:cubicBezTo>
                  <a:cubicBezTo>
                    <a:pt x="115" y="203"/>
                    <a:pt x="115" y="203"/>
                    <a:pt x="116" y="204"/>
                  </a:cubicBezTo>
                  <a:cubicBezTo>
                    <a:pt x="116" y="204"/>
                    <a:pt x="116" y="205"/>
                    <a:pt x="116" y="205"/>
                  </a:cubicBezTo>
                  <a:cubicBezTo>
                    <a:pt x="116" y="205"/>
                    <a:pt x="115" y="205"/>
                    <a:pt x="115" y="206"/>
                  </a:cubicBezTo>
                  <a:cubicBezTo>
                    <a:pt x="116" y="206"/>
                    <a:pt x="116" y="206"/>
                    <a:pt x="116" y="207"/>
                  </a:cubicBezTo>
                  <a:cubicBezTo>
                    <a:pt x="116" y="207"/>
                    <a:pt x="117" y="207"/>
                    <a:pt x="117" y="207"/>
                  </a:cubicBezTo>
                  <a:cubicBezTo>
                    <a:pt x="118" y="207"/>
                    <a:pt x="118" y="207"/>
                    <a:pt x="119" y="206"/>
                  </a:cubicBezTo>
                  <a:cubicBezTo>
                    <a:pt x="119" y="205"/>
                    <a:pt x="119" y="205"/>
                    <a:pt x="120" y="205"/>
                  </a:cubicBezTo>
                  <a:cubicBezTo>
                    <a:pt x="120" y="205"/>
                    <a:pt x="120" y="205"/>
                    <a:pt x="120" y="204"/>
                  </a:cubicBezTo>
                  <a:cubicBezTo>
                    <a:pt x="120" y="204"/>
                    <a:pt x="120" y="204"/>
                    <a:pt x="120" y="204"/>
                  </a:cubicBezTo>
                  <a:cubicBezTo>
                    <a:pt x="121" y="204"/>
                    <a:pt x="121" y="204"/>
                    <a:pt x="121" y="205"/>
                  </a:cubicBezTo>
                  <a:cubicBezTo>
                    <a:pt x="121" y="205"/>
                    <a:pt x="120" y="205"/>
                    <a:pt x="120" y="206"/>
                  </a:cubicBezTo>
                  <a:cubicBezTo>
                    <a:pt x="120" y="207"/>
                    <a:pt x="121" y="207"/>
                    <a:pt x="122" y="207"/>
                  </a:cubicBezTo>
                  <a:cubicBezTo>
                    <a:pt x="122" y="207"/>
                    <a:pt x="123" y="206"/>
                    <a:pt x="122" y="205"/>
                  </a:cubicBezTo>
                  <a:cubicBezTo>
                    <a:pt x="123" y="205"/>
                    <a:pt x="123" y="205"/>
                    <a:pt x="123" y="204"/>
                  </a:cubicBezTo>
                  <a:cubicBezTo>
                    <a:pt x="123" y="203"/>
                    <a:pt x="123" y="203"/>
                    <a:pt x="122" y="202"/>
                  </a:cubicBezTo>
                  <a:cubicBezTo>
                    <a:pt x="122" y="202"/>
                    <a:pt x="122" y="202"/>
                    <a:pt x="121" y="202"/>
                  </a:cubicBezTo>
                  <a:cubicBezTo>
                    <a:pt x="121" y="202"/>
                    <a:pt x="121" y="202"/>
                    <a:pt x="120" y="202"/>
                  </a:cubicBezTo>
                  <a:cubicBezTo>
                    <a:pt x="120" y="202"/>
                    <a:pt x="120" y="202"/>
                    <a:pt x="120" y="203"/>
                  </a:cubicBezTo>
                  <a:cubicBezTo>
                    <a:pt x="121" y="203"/>
                    <a:pt x="121" y="203"/>
                    <a:pt x="120" y="203"/>
                  </a:cubicBezTo>
                  <a:cubicBezTo>
                    <a:pt x="120" y="203"/>
                    <a:pt x="120" y="203"/>
                    <a:pt x="120" y="203"/>
                  </a:cubicBezTo>
                  <a:cubicBezTo>
                    <a:pt x="119" y="203"/>
                    <a:pt x="119" y="203"/>
                    <a:pt x="119" y="203"/>
                  </a:cubicBezTo>
                  <a:cubicBezTo>
                    <a:pt x="118" y="203"/>
                    <a:pt x="118" y="204"/>
                    <a:pt x="118" y="204"/>
                  </a:cubicBezTo>
                  <a:cubicBezTo>
                    <a:pt x="118" y="205"/>
                    <a:pt x="117" y="205"/>
                    <a:pt x="117" y="205"/>
                  </a:cubicBezTo>
                  <a:cubicBezTo>
                    <a:pt x="117" y="205"/>
                    <a:pt x="116" y="205"/>
                    <a:pt x="116" y="204"/>
                  </a:cubicBezTo>
                  <a:cubicBezTo>
                    <a:pt x="116" y="204"/>
                    <a:pt x="116" y="203"/>
                    <a:pt x="117" y="203"/>
                  </a:cubicBezTo>
                  <a:cubicBezTo>
                    <a:pt x="117" y="203"/>
                    <a:pt x="117" y="203"/>
                    <a:pt x="117" y="203"/>
                  </a:cubicBezTo>
                  <a:cubicBezTo>
                    <a:pt x="118" y="203"/>
                    <a:pt x="118" y="203"/>
                    <a:pt x="118" y="203"/>
                  </a:cubicBezTo>
                  <a:cubicBezTo>
                    <a:pt x="118" y="202"/>
                    <a:pt x="118" y="202"/>
                    <a:pt x="117" y="202"/>
                  </a:cubicBezTo>
                  <a:cubicBezTo>
                    <a:pt x="117" y="202"/>
                    <a:pt x="116" y="203"/>
                    <a:pt x="116" y="203"/>
                  </a:cubicBezTo>
                  <a:close/>
                  <a:moveTo>
                    <a:pt x="127" y="202"/>
                  </a:moveTo>
                  <a:cubicBezTo>
                    <a:pt x="127" y="202"/>
                    <a:pt x="127" y="202"/>
                    <a:pt x="127" y="203"/>
                  </a:cubicBezTo>
                  <a:cubicBezTo>
                    <a:pt x="128" y="203"/>
                    <a:pt x="128" y="203"/>
                    <a:pt x="128" y="204"/>
                  </a:cubicBezTo>
                  <a:cubicBezTo>
                    <a:pt x="129" y="204"/>
                    <a:pt x="129" y="204"/>
                    <a:pt x="130" y="204"/>
                  </a:cubicBezTo>
                  <a:cubicBezTo>
                    <a:pt x="130" y="204"/>
                    <a:pt x="130" y="203"/>
                    <a:pt x="130" y="202"/>
                  </a:cubicBezTo>
                  <a:cubicBezTo>
                    <a:pt x="129" y="203"/>
                    <a:pt x="129" y="202"/>
                    <a:pt x="128" y="202"/>
                  </a:cubicBezTo>
                  <a:cubicBezTo>
                    <a:pt x="128" y="201"/>
                    <a:pt x="128" y="201"/>
                    <a:pt x="127" y="202"/>
                  </a:cubicBezTo>
                  <a:close/>
                  <a:moveTo>
                    <a:pt x="6" y="203"/>
                  </a:moveTo>
                  <a:cubicBezTo>
                    <a:pt x="7" y="203"/>
                    <a:pt x="7" y="202"/>
                    <a:pt x="7" y="202"/>
                  </a:cubicBezTo>
                  <a:cubicBezTo>
                    <a:pt x="7" y="202"/>
                    <a:pt x="7" y="202"/>
                    <a:pt x="7" y="201"/>
                  </a:cubicBezTo>
                  <a:cubicBezTo>
                    <a:pt x="7" y="201"/>
                    <a:pt x="6" y="201"/>
                    <a:pt x="6" y="201"/>
                  </a:cubicBezTo>
                  <a:cubicBezTo>
                    <a:pt x="6" y="201"/>
                    <a:pt x="6" y="201"/>
                    <a:pt x="6" y="202"/>
                  </a:cubicBezTo>
                  <a:cubicBezTo>
                    <a:pt x="6" y="202"/>
                    <a:pt x="6" y="203"/>
                    <a:pt x="6" y="203"/>
                  </a:cubicBezTo>
                  <a:close/>
                  <a:moveTo>
                    <a:pt x="99" y="201"/>
                  </a:moveTo>
                  <a:cubicBezTo>
                    <a:pt x="99" y="201"/>
                    <a:pt x="99" y="201"/>
                    <a:pt x="99" y="202"/>
                  </a:cubicBezTo>
                  <a:cubicBezTo>
                    <a:pt x="99" y="202"/>
                    <a:pt x="99" y="202"/>
                    <a:pt x="99" y="202"/>
                  </a:cubicBezTo>
                  <a:cubicBezTo>
                    <a:pt x="99" y="202"/>
                    <a:pt x="99" y="202"/>
                    <a:pt x="100" y="202"/>
                  </a:cubicBezTo>
                  <a:cubicBezTo>
                    <a:pt x="100" y="201"/>
                    <a:pt x="100" y="201"/>
                    <a:pt x="100" y="201"/>
                  </a:cubicBezTo>
                  <a:cubicBezTo>
                    <a:pt x="100" y="201"/>
                    <a:pt x="99" y="201"/>
                    <a:pt x="99" y="201"/>
                  </a:cubicBezTo>
                  <a:close/>
                  <a:moveTo>
                    <a:pt x="118" y="200"/>
                  </a:moveTo>
                  <a:cubicBezTo>
                    <a:pt x="118" y="201"/>
                    <a:pt x="119" y="201"/>
                    <a:pt x="119" y="202"/>
                  </a:cubicBezTo>
                  <a:cubicBezTo>
                    <a:pt x="119" y="202"/>
                    <a:pt x="120" y="202"/>
                    <a:pt x="120" y="202"/>
                  </a:cubicBezTo>
                  <a:cubicBezTo>
                    <a:pt x="120" y="202"/>
                    <a:pt x="120" y="201"/>
                    <a:pt x="119" y="201"/>
                  </a:cubicBezTo>
                  <a:cubicBezTo>
                    <a:pt x="119" y="200"/>
                    <a:pt x="119" y="200"/>
                    <a:pt x="118" y="200"/>
                  </a:cubicBezTo>
                  <a:close/>
                  <a:moveTo>
                    <a:pt x="6" y="200"/>
                  </a:moveTo>
                  <a:cubicBezTo>
                    <a:pt x="7" y="200"/>
                    <a:pt x="7" y="200"/>
                    <a:pt x="7" y="200"/>
                  </a:cubicBezTo>
                  <a:cubicBezTo>
                    <a:pt x="7" y="200"/>
                    <a:pt x="7" y="200"/>
                    <a:pt x="7" y="200"/>
                  </a:cubicBezTo>
                  <a:lnTo>
                    <a:pt x="7" y="200"/>
                  </a:lnTo>
                  <a:cubicBezTo>
                    <a:pt x="7" y="200"/>
                    <a:pt x="6" y="200"/>
                    <a:pt x="6" y="200"/>
                  </a:cubicBezTo>
                  <a:cubicBezTo>
                    <a:pt x="6" y="200"/>
                    <a:pt x="6" y="200"/>
                    <a:pt x="6" y="200"/>
                  </a:cubicBezTo>
                  <a:close/>
                  <a:moveTo>
                    <a:pt x="122" y="201"/>
                  </a:moveTo>
                  <a:cubicBezTo>
                    <a:pt x="123" y="201"/>
                    <a:pt x="123" y="201"/>
                    <a:pt x="124" y="201"/>
                  </a:cubicBezTo>
                  <a:cubicBezTo>
                    <a:pt x="125" y="201"/>
                    <a:pt x="125" y="200"/>
                    <a:pt x="125" y="200"/>
                  </a:cubicBezTo>
                  <a:cubicBezTo>
                    <a:pt x="125" y="199"/>
                    <a:pt x="125" y="199"/>
                    <a:pt x="124" y="199"/>
                  </a:cubicBezTo>
                  <a:cubicBezTo>
                    <a:pt x="123" y="199"/>
                    <a:pt x="122" y="200"/>
                    <a:pt x="122" y="201"/>
                  </a:cubicBezTo>
                  <a:close/>
                  <a:moveTo>
                    <a:pt x="90" y="201"/>
                  </a:moveTo>
                  <a:lnTo>
                    <a:pt x="92" y="201"/>
                  </a:lnTo>
                  <a:cubicBezTo>
                    <a:pt x="92" y="201"/>
                    <a:pt x="93" y="201"/>
                    <a:pt x="93" y="200"/>
                  </a:cubicBezTo>
                  <a:cubicBezTo>
                    <a:pt x="93" y="199"/>
                    <a:pt x="92" y="199"/>
                    <a:pt x="92" y="199"/>
                  </a:cubicBezTo>
                  <a:cubicBezTo>
                    <a:pt x="91" y="199"/>
                    <a:pt x="91" y="199"/>
                    <a:pt x="91" y="199"/>
                  </a:cubicBezTo>
                  <a:cubicBezTo>
                    <a:pt x="90" y="199"/>
                    <a:pt x="90" y="199"/>
                    <a:pt x="89" y="199"/>
                  </a:cubicBezTo>
                  <a:cubicBezTo>
                    <a:pt x="89" y="199"/>
                    <a:pt x="89" y="199"/>
                    <a:pt x="88" y="199"/>
                  </a:cubicBezTo>
                  <a:cubicBezTo>
                    <a:pt x="88" y="199"/>
                    <a:pt x="87" y="199"/>
                    <a:pt x="86" y="199"/>
                  </a:cubicBezTo>
                  <a:cubicBezTo>
                    <a:pt x="86" y="199"/>
                    <a:pt x="85" y="199"/>
                    <a:pt x="86" y="200"/>
                  </a:cubicBezTo>
                  <a:cubicBezTo>
                    <a:pt x="86" y="201"/>
                    <a:pt x="87" y="201"/>
                    <a:pt x="88" y="201"/>
                  </a:cubicBezTo>
                  <a:cubicBezTo>
                    <a:pt x="89" y="201"/>
                    <a:pt x="90" y="201"/>
                    <a:pt x="90" y="201"/>
                  </a:cubicBezTo>
                  <a:close/>
                  <a:moveTo>
                    <a:pt x="8" y="198"/>
                  </a:moveTo>
                  <a:cubicBezTo>
                    <a:pt x="8" y="198"/>
                    <a:pt x="8" y="199"/>
                    <a:pt x="9" y="199"/>
                  </a:cubicBezTo>
                  <a:cubicBezTo>
                    <a:pt x="9" y="199"/>
                    <a:pt x="9" y="199"/>
                    <a:pt x="9" y="198"/>
                  </a:cubicBezTo>
                  <a:lnTo>
                    <a:pt x="9" y="198"/>
                  </a:lnTo>
                  <a:cubicBezTo>
                    <a:pt x="9" y="198"/>
                    <a:pt x="9" y="198"/>
                    <a:pt x="8" y="198"/>
                  </a:cubicBezTo>
                  <a:cubicBezTo>
                    <a:pt x="8" y="198"/>
                    <a:pt x="8" y="198"/>
                    <a:pt x="8" y="198"/>
                  </a:cubicBezTo>
                  <a:close/>
                  <a:moveTo>
                    <a:pt x="88" y="198"/>
                  </a:moveTo>
                  <a:cubicBezTo>
                    <a:pt x="88" y="198"/>
                    <a:pt x="88" y="198"/>
                    <a:pt x="88" y="198"/>
                  </a:cubicBezTo>
                  <a:cubicBezTo>
                    <a:pt x="89" y="198"/>
                    <a:pt x="89" y="198"/>
                    <a:pt x="89" y="197"/>
                  </a:cubicBezTo>
                  <a:cubicBezTo>
                    <a:pt x="89" y="197"/>
                    <a:pt x="88" y="197"/>
                    <a:pt x="88" y="197"/>
                  </a:cubicBezTo>
                  <a:cubicBezTo>
                    <a:pt x="88" y="197"/>
                    <a:pt x="88" y="198"/>
                    <a:pt x="88" y="198"/>
                  </a:cubicBezTo>
                  <a:close/>
                  <a:moveTo>
                    <a:pt x="116" y="197"/>
                  </a:moveTo>
                  <a:cubicBezTo>
                    <a:pt x="116" y="197"/>
                    <a:pt x="116" y="198"/>
                    <a:pt x="116" y="198"/>
                  </a:cubicBezTo>
                  <a:cubicBezTo>
                    <a:pt x="115" y="199"/>
                    <a:pt x="114" y="199"/>
                    <a:pt x="114" y="200"/>
                  </a:cubicBezTo>
                  <a:cubicBezTo>
                    <a:pt x="115" y="201"/>
                    <a:pt x="115" y="201"/>
                    <a:pt x="116" y="200"/>
                  </a:cubicBezTo>
                  <a:cubicBezTo>
                    <a:pt x="116" y="200"/>
                    <a:pt x="116" y="200"/>
                    <a:pt x="116" y="200"/>
                  </a:cubicBezTo>
                  <a:cubicBezTo>
                    <a:pt x="116" y="199"/>
                    <a:pt x="116" y="199"/>
                    <a:pt x="116" y="198"/>
                  </a:cubicBezTo>
                  <a:cubicBezTo>
                    <a:pt x="117" y="198"/>
                    <a:pt x="117" y="199"/>
                    <a:pt x="117" y="199"/>
                  </a:cubicBezTo>
                  <a:cubicBezTo>
                    <a:pt x="117" y="199"/>
                    <a:pt x="117" y="199"/>
                    <a:pt x="117" y="199"/>
                  </a:cubicBezTo>
                  <a:cubicBezTo>
                    <a:pt x="118" y="199"/>
                    <a:pt x="118" y="198"/>
                    <a:pt x="118" y="198"/>
                  </a:cubicBezTo>
                  <a:cubicBezTo>
                    <a:pt x="118" y="198"/>
                    <a:pt x="119" y="198"/>
                    <a:pt x="118" y="197"/>
                  </a:cubicBezTo>
                  <a:cubicBezTo>
                    <a:pt x="118" y="197"/>
                    <a:pt x="118" y="197"/>
                    <a:pt x="117" y="197"/>
                  </a:cubicBezTo>
                  <a:cubicBezTo>
                    <a:pt x="117" y="197"/>
                    <a:pt x="116" y="197"/>
                    <a:pt x="116" y="197"/>
                  </a:cubicBezTo>
                  <a:close/>
                  <a:moveTo>
                    <a:pt x="112" y="197"/>
                  </a:moveTo>
                  <a:cubicBezTo>
                    <a:pt x="112" y="197"/>
                    <a:pt x="112" y="197"/>
                    <a:pt x="112" y="196"/>
                  </a:cubicBezTo>
                  <a:cubicBezTo>
                    <a:pt x="112" y="195"/>
                    <a:pt x="111" y="195"/>
                    <a:pt x="111" y="195"/>
                  </a:cubicBezTo>
                  <a:cubicBezTo>
                    <a:pt x="111" y="196"/>
                    <a:pt x="111" y="196"/>
                    <a:pt x="111" y="196"/>
                  </a:cubicBezTo>
                  <a:cubicBezTo>
                    <a:pt x="111" y="196"/>
                    <a:pt x="111" y="197"/>
                    <a:pt x="111" y="197"/>
                  </a:cubicBezTo>
                  <a:cubicBezTo>
                    <a:pt x="111" y="197"/>
                    <a:pt x="111" y="197"/>
                    <a:pt x="112" y="197"/>
                  </a:cubicBezTo>
                  <a:close/>
                  <a:moveTo>
                    <a:pt x="10" y="197"/>
                  </a:moveTo>
                  <a:cubicBezTo>
                    <a:pt x="10" y="198"/>
                    <a:pt x="10" y="198"/>
                    <a:pt x="10" y="198"/>
                  </a:cubicBezTo>
                  <a:cubicBezTo>
                    <a:pt x="11" y="199"/>
                    <a:pt x="11" y="199"/>
                    <a:pt x="11" y="199"/>
                  </a:cubicBezTo>
                  <a:cubicBezTo>
                    <a:pt x="11" y="200"/>
                    <a:pt x="11" y="200"/>
                    <a:pt x="10" y="201"/>
                  </a:cubicBezTo>
                  <a:cubicBezTo>
                    <a:pt x="10" y="201"/>
                    <a:pt x="10" y="200"/>
                    <a:pt x="10" y="200"/>
                  </a:cubicBezTo>
                  <a:cubicBezTo>
                    <a:pt x="10" y="200"/>
                    <a:pt x="10" y="200"/>
                    <a:pt x="9" y="200"/>
                  </a:cubicBezTo>
                  <a:cubicBezTo>
                    <a:pt x="9" y="200"/>
                    <a:pt x="9" y="200"/>
                    <a:pt x="9" y="200"/>
                  </a:cubicBezTo>
                  <a:cubicBezTo>
                    <a:pt x="9" y="201"/>
                    <a:pt x="8" y="201"/>
                    <a:pt x="8" y="202"/>
                  </a:cubicBezTo>
                  <a:cubicBezTo>
                    <a:pt x="9" y="202"/>
                    <a:pt x="9" y="202"/>
                    <a:pt x="9" y="202"/>
                  </a:cubicBezTo>
                  <a:cubicBezTo>
                    <a:pt x="9" y="202"/>
                    <a:pt x="10" y="202"/>
                    <a:pt x="10" y="202"/>
                  </a:cubicBezTo>
                  <a:cubicBezTo>
                    <a:pt x="10" y="202"/>
                    <a:pt x="10" y="202"/>
                    <a:pt x="10" y="203"/>
                  </a:cubicBezTo>
                  <a:cubicBezTo>
                    <a:pt x="11" y="203"/>
                    <a:pt x="11" y="203"/>
                    <a:pt x="11" y="203"/>
                  </a:cubicBezTo>
                  <a:cubicBezTo>
                    <a:pt x="11" y="204"/>
                    <a:pt x="10" y="204"/>
                    <a:pt x="10" y="205"/>
                  </a:cubicBezTo>
                  <a:cubicBezTo>
                    <a:pt x="10" y="205"/>
                    <a:pt x="10" y="206"/>
                    <a:pt x="10" y="206"/>
                  </a:cubicBezTo>
                  <a:cubicBezTo>
                    <a:pt x="10" y="207"/>
                    <a:pt x="11" y="207"/>
                    <a:pt x="11" y="207"/>
                  </a:cubicBezTo>
                  <a:cubicBezTo>
                    <a:pt x="12" y="207"/>
                    <a:pt x="12" y="207"/>
                    <a:pt x="12" y="206"/>
                  </a:cubicBezTo>
                  <a:cubicBezTo>
                    <a:pt x="13" y="206"/>
                    <a:pt x="13" y="206"/>
                    <a:pt x="14" y="206"/>
                  </a:cubicBezTo>
                  <a:cubicBezTo>
                    <a:pt x="14" y="206"/>
                    <a:pt x="14" y="207"/>
                    <a:pt x="14" y="207"/>
                  </a:cubicBezTo>
                  <a:cubicBezTo>
                    <a:pt x="14" y="207"/>
                    <a:pt x="14" y="208"/>
                    <a:pt x="15" y="208"/>
                  </a:cubicBezTo>
                  <a:cubicBezTo>
                    <a:pt x="15" y="208"/>
                    <a:pt x="15" y="208"/>
                    <a:pt x="15" y="207"/>
                  </a:cubicBezTo>
                  <a:cubicBezTo>
                    <a:pt x="15" y="207"/>
                    <a:pt x="16" y="207"/>
                    <a:pt x="16" y="207"/>
                  </a:cubicBezTo>
                  <a:cubicBezTo>
                    <a:pt x="16" y="206"/>
                    <a:pt x="17" y="207"/>
                    <a:pt x="17" y="207"/>
                  </a:cubicBezTo>
                  <a:cubicBezTo>
                    <a:pt x="17" y="207"/>
                    <a:pt x="17" y="208"/>
                    <a:pt x="17" y="208"/>
                  </a:cubicBezTo>
                  <a:cubicBezTo>
                    <a:pt x="17" y="209"/>
                    <a:pt x="17" y="209"/>
                    <a:pt x="18" y="209"/>
                  </a:cubicBezTo>
                  <a:cubicBezTo>
                    <a:pt x="18" y="210"/>
                    <a:pt x="19" y="210"/>
                    <a:pt x="19" y="210"/>
                  </a:cubicBezTo>
                  <a:cubicBezTo>
                    <a:pt x="19" y="209"/>
                    <a:pt x="19" y="208"/>
                    <a:pt x="18" y="207"/>
                  </a:cubicBezTo>
                  <a:cubicBezTo>
                    <a:pt x="18" y="207"/>
                    <a:pt x="18" y="207"/>
                    <a:pt x="18" y="206"/>
                  </a:cubicBezTo>
                  <a:cubicBezTo>
                    <a:pt x="18" y="206"/>
                    <a:pt x="18" y="206"/>
                    <a:pt x="19" y="205"/>
                  </a:cubicBezTo>
                  <a:cubicBezTo>
                    <a:pt x="19" y="205"/>
                    <a:pt x="19" y="204"/>
                    <a:pt x="18" y="204"/>
                  </a:cubicBezTo>
                  <a:cubicBezTo>
                    <a:pt x="18" y="203"/>
                    <a:pt x="18" y="203"/>
                    <a:pt x="18" y="202"/>
                  </a:cubicBezTo>
                  <a:cubicBezTo>
                    <a:pt x="18" y="202"/>
                    <a:pt x="18" y="202"/>
                    <a:pt x="18" y="201"/>
                  </a:cubicBezTo>
                  <a:cubicBezTo>
                    <a:pt x="18" y="201"/>
                    <a:pt x="18" y="201"/>
                    <a:pt x="18" y="200"/>
                  </a:cubicBezTo>
                  <a:cubicBezTo>
                    <a:pt x="17" y="200"/>
                    <a:pt x="17" y="200"/>
                    <a:pt x="17" y="200"/>
                  </a:cubicBezTo>
                  <a:cubicBezTo>
                    <a:pt x="16" y="200"/>
                    <a:pt x="16" y="200"/>
                    <a:pt x="16" y="199"/>
                  </a:cubicBezTo>
                  <a:cubicBezTo>
                    <a:pt x="16" y="199"/>
                    <a:pt x="16" y="199"/>
                    <a:pt x="17" y="198"/>
                  </a:cubicBezTo>
                  <a:cubicBezTo>
                    <a:pt x="17" y="198"/>
                    <a:pt x="17" y="198"/>
                    <a:pt x="18" y="198"/>
                  </a:cubicBezTo>
                  <a:cubicBezTo>
                    <a:pt x="17" y="197"/>
                    <a:pt x="17" y="197"/>
                    <a:pt x="16" y="197"/>
                  </a:cubicBezTo>
                  <a:cubicBezTo>
                    <a:pt x="16" y="197"/>
                    <a:pt x="15" y="197"/>
                    <a:pt x="15" y="196"/>
                  </a:cubicBezTo>
                  <a:cubicBezTo>
                    <a:pt x="15" y="196"/>
                    <a:pt x="15" y="197"/>
                    <a:pt x="14" y="197"/>
                  </a:cubicBezTo>
                  <a:cubicBezTo>
                    <a:pt x="14" y="197"/>
                    <a:pt x="13" y="197"/>
                    <a:pt x="13" y="196"/>
                  </a:cubicBezTo>
                  <a:cubicBezTo>
                    <a:pt x="13" y="196"/>
                    <a:pt x="13" y="196"/>
                    <a:pt x="13" y="196"/>
                  </a:cubicBezTo>
                  <a:cubicBezTo>
                    <a:pt x="14" y="196"/>
                    <a:pt x="14" y="196"/>
                    <a:pt x="14" y="195"/>
                  </a:cubicBezTo>
                  <a:cubicBezTo>
                    <a:pt x="13" y="195"/>
                    <a:pt x="13" y="195"/>
                    <a:pt x="13" y="195"/>
                  </a:cubicBezTo>
                  <a:cubicBezTo>
                    <a:pt x="13" y="195"/>
                    <a:pt x="12" y="195"/>
                    <a:pt x="12" y="195"/>
                  </a:cubicBezTo>
                  <a:cubicBezTo>
                    <a:pt x="12" y="195"/>
                    <a:pt x="11" y="196"/>
                    <a:pt x="11" y="197"/>
                  </a:cubicBezTo>
                  <a:cubicBezTo>
                    <a:pt x="11" y="197"/>
                    <a:pt x="11" y="198"/>
                    <a:pt x="10" y="197"/>
                  </a:cubicBezTo>
                  <a:close/>
                  <a:moveTo>
                    <a:pt x="99" y="197"/>
                  </a:moveTo>
                  <a:cubicBezTo>
                    <a:pt x="99" y="197"/>
                    <a:pt x="100" y="197"/>
                    <a:pt x="100" y="196"/>
                  </a:cubicBezTo>
                  <a:cubicBezTo>
                    <a:pt x="100" y="195"/>
                    <a:pt x="99" y="195"/>
                    <a:pt x="99" y="195"/>
                  </a:cubicBezTo>
                  <a:cubicBezTo>
                    <a:pt x="98" y="195"/>
                    <a:pt x="98" y="196"/>
                    <a:pt x="98" y="196"/>
                  </a:cubicBezTo>
                  <a:cubicBezTo>
                    <a:pt x="98" y="197"/>
                    <a:pt x="98" y="197"/>
                    <a:pt x="99" y="197"/>
                  </a:cubicBezTo>
                  <a:close/>
                  <a:moveTo>
                    <a:pt x="53" y="194"/>
                  </a:moveTo>
                  <a:cubicBezTo>
                    <a:pt x="53" y="195"/>
                    <a:pt x="53" y="195"/>
                    <a:pt x="53" y="194"/>
                  </a:cubicBezTo>
                  <a:lnTo>
                    <a:pt x="53" y="194"/>
                  </a:lnTo>
                  <a:cubicBezTo>
                    <a:pt x="53" y="194"/>
                    <a:pt x="53" y="194"/>
                    <a:pt x="53" y="194"/>
                  </a:cubicBezTo>
                  <a:cubicBezTo>
                    <a:pt x="53" y="194"/>
                    <a:pt x="53" y="194"/>
                    <a:pt x="53" y="194"/>
                  </a:cubicBezTo>
                  <a:close/>
                  <a:moveTo>
                    <a:pt x="101" y="195"/>
                  </a:moveTo>
                  <a:cubicBezTo>
                    <a:pt x="101" y="196"/>
                    <a:pt x="101" y="196"/>
                    <a:pt x="101" y="196"/>
                  </a:cubicBezTo>
                  <a:cubicBezTo>
                    <a:pt x="102" y="196"/>
                    <a:pt x="102" y="197"/>
                    <a:pt x="102" y="197"/>
                  </a:cubicBezTo>
                  <a:cubicBezTo>
                    <a:pt x="103" y="196"/>
                    <a:pt x="103" y="196"/>
                    <a:pt x="103" y="195"/>
                  </a:cubicBezTo>
                  <a:cubicBezTo>
                    <a:pt x="102" y="195"/>
                    <a:pt x="102" y="194"/>
                    <a:pt x="102" y="194"/>
                  </a:cubicBezTo>
                  <a:cubicBezTo>
                    <a:pt x="101" y="194"/>
                    <a:pt x="101" y="194"/>
                    <a:pt x="101" y="194"/>
                  </a:cubicBezTo>
                  <a:cubicBezTo>
                    <a:pt x="101" y="195"/>
                    <a:pt x="101" y="195"/>
                    <a:pt x="101" y="195"/>
                  </a:cubicBezTo>
                  <a:close/>
                  <a:moveTo>
                    <a:pt x="51" y="196"/>
                  </a:moveTo>
                  <a:cubicBezTo>
                    <a:pt x="51" y="195"/>
                    <a:pt x="51" y="195"/>
                    <a:pt x="51" y="195"/>
                  </a:cubicBezTo>
                  <a:cubicBezTo>
                    <a:pt x="52" y="195"/>
                    <a:pt x="52" y="195"/>
                    <a:pt x="52" y="194"/>
                  </a:cubicBezTo>
                  <a:cubicBezTo>
                    <a:pt x="52" y="194"/>
                    <a:pt x="52" y="194"/>
                    <a:pt x="52" y="194"/>
                  </a:cubicBezTo>
                  <a:cubicBezTo>
                    <a:pt x="51" y="194"/>
                    <a:pt x="51" y="194"/>
                    <a:pt x="50" y="194"/>
                  </a:cubicBezTo>
                  <a:cubicBezTo>
                    <a:pt x="50" y="194"/>
                    <a:pt x="50" y="194"/>
                    <a:pt x="50" y="194"/>
                  </a:cubicBezTo>
                  <a:cubicBezTo>
                    <a:pt x="50" y="195"/>
                    <a:pt x="50" y="195"/>
                    <a:pt x="50" y="195"/>
                  </a:cubicBezTo>
                  <a:cubicBezTo>
                    <a:pt x="50" y="195"/>
                    <a:pt x="50" y="196"/>
                    <a:pt x="51" y="196"/>
                  </a:cubicBezTo>
                  <a:close/>
                  <a:moveTo>
                    <a:pt x="38" y="194"/>
                  </a:moveTo>
                  <a:cubicBezTo>
                    <a:pt x="38" y="194"/>
                    <a:pt x="39" y="194"/>
                    <a:pt x="39" y="194"/>
                  </a:cubicBezTo>
                  <a:cubicBezTo>
                    <a:pt x="39" y="194"/>
                    <a:pt x="39" y="194"/>
                    <a:pt x="39" y="193"/>
                  </a:cubicBezTo>
                  <a:cubicBezTo>
                    <a:pt x="39" y="193"/>
                    <a:pt x="39" y="193"/>
                    <a:pt x="39" y="194"/>
                  </a:cubicBezTo>
                  <a:cubicBezTo>
                    <a:pt x="38" y="194"/>
                    <a:pt x="38" y="194"/>
                    <a:pt x="38" y="194"/>
                  </a:cubicBezTo>
                  <a:close/>
                  <a:moveTo>
                    <a:pt x="37" y="193"/>
                  </a:moveTo>
                  <a:cubicBezTo>
                    <a:pt x="37" y="193"/>
                    <a:pt x="37" y="193"/>
                    <a:pt x="36" y="193"/>
                  </a:cubicBezTo>
                  <a:cubicBezTo>
                    <a:pt x="36" y="193"/>
                    <a:pt x="35" y="193"/>
                    <a:pt x="34" y="193"/>
                  </a:cubicBezTo>
                  <a:cubicBezTo>
                    <a:pt x="34" y="193"/>
                    <a:pt x="34" y="193"/>
                    <a:pt x="34" y="194"/>
                  </a:cubicBezTo>
                  <a:cubicBezTo>
                    <a:pt x="34" y="194"/>
                    <a:pt x="34" y="194"/>
                    <a:pt x="34" y="194"/>
                  </a:cubicBezTo>
                  <a:cubicBezTo>
                    <a:pt x="35" y="195"/>
                    <a:pt x="35" y="195"/>
                    <a:pt x="36" y="195"/>
                  </a:cubicBezTo>
                  <a:cubicBezTo>
                    <a:pt x="37" y="194"/>
                    <a:pt x="37" y="194"/>
                    <a:pt x="37" y="193"/>
                  </a:cubicBezTo>
                  <a:close/>
                  <a:moveTo>
                    <a:pt x="46" y="193"/>
                  </a:moveTo>
                  <a:cubicBezTo>
                    <a:pt x="46" y="193"/>
                    <a:pt x="46" y="193"/>
                    <a:pt x="46" y="193"/>
                  </a:cubicBezTo>
                  <a:cubicBezTo>
                    <a:pt x="47" y="193"/>
                    <a:pt x="47" y="193"/>
                    <a:pt x="47" y="193"/>
                  </a:cubicBezTo>
                  <a:cubicBezTo>
                    <a:pt x="47" y="193"/>
                    <a:pt x="47" y="193"/>
                    <a:pt x="47" y="193"/>
                  </a:cubicBezTo>
                  <a:cubicBezTo>
                    <a:pt x="47" y="193"/>
                    <a:pt x="47" y="192"/>
                    <a:pt x="47" y="192"/>
                  </a:cubicBezTo>
                  <a:cubicBezTo>
                    <a:pt x="47" y="192"/>
                    <a:pt x="46" y="192"/>
                    <a:pt x="46" y="192"/>
                  </a:cubicBezTo>
                  <a:cubicBezTo>
                    <a:pt x="46" y="192"/>
                    <a:pt x="46" y="193"/>
                    <a:pt x="46" y="193"/>
                  </a:cubicBezTo>
                  <a:close/>
                  <a:moveTo>
                    <a:pt x="57" y="192"/>
                  </a:moveTo>
                  <a:cubicBezTo>
                    <a:pt x="57" y="192"/>
                    <a:pt x="57" y="193"/>
                    <a:pt x="58" y="193"/>
                  </a:cubicBezTo>
                  <a:cubicBezTo>
                    <a:pt x="58" y="193"/>
                    <a:pt x="58" y="193"/>
                    <a:pt x="59" y="193"/>
                  </a:cubicBezTo>
                  <a:lnTo>
                    <a:pt x="59" y="192"/>
                  </a:lnTo>
                  <a:cubicBezTo>
                    <a:pt x="58" y="192"/>
                    <a:pt x="58" y="192"/>
                    <a:pt x="57" y="192"/>
                  </a:cubicBezTo>
                  <a:close/>
                  <a:moveTo>
                    <a:pt x="91" y="191"/>
                  </a:moveTo>
                  <a:cubicBezTo>
                    <a:pt x="91" y="191"/>
                    <a:pt x="91" y="191"/>
                    <a:pt x="92" y="191"/>
                  </a:cubicBezTo>
                  <a:cubicBezTo>
                    <a:pt x="92" y="191"/>
                    <a:pt x="92" y="191"/>
                    <a:pt x="92" y="191"/>
                  </a:cubicBezTo>
                  <a:cubicBezTo>
                    <a:pt x="92" y="190"/>
                    <a:pt x="91" y="190"/>
                    <a:pt x="91" y="191"/>
                  </a:cubicBezTo>
                  <a:close/>
                  <a:moveTo>
                    <a:pt x="100" y="192"/>
                  </a:moveTo>
                  <a:cubicBezTo>
                    <a:pt x="101" y="192"/>
                    <a:pt x="101" y="192"/>
                    <a:pt x="101" y="191"/>
                  </a:cubicBezTo>
                  <a:cubicBezTo>
                    <a:pt x="101" y="190"/>
                    <a:pt x="101" y="190"/>
                    <a:pt x="101" y="190"/>
                  </a:cubicBezTo>
                  <a:cubicBezTo>
                    <a:pt x="100" y="189"/>
                    <a:pt x="100" y="190"/>
                    <a:pt x="100" y="190"/>
                  </a:cubicBezTo>
                  <a:cubicBezTo>
                    <a:pt x="100" y="191"/>
                    <a:pt x="100" y="192"/>
                    <a:pt x="100" y="192"/>
                  </a:cubicBezTo>
                  <a:close/>
                  <a:moveTo>
                    <a:pt x="58" y="190"/>
                  </a:moveTo>
                  <a:cubicBezTo>
                    <a:pt x="58" y="190"/>
                    <a:pt x="58" y="190"/>
                    <a:pt x="58" y="190"/>
                  </a:cubicBezTo>
                  <a:cubicBezTo>
                    <a:pt x="58" y="190"/>
                    <a:pt x="59" y="190"/>
                    <a:pt x="59" y="190"/>
                  </a:cubicBezTo>
                  <a:cubicBezTo>
                    <a:pt x="59" y="190"/>
                    <a:pt x="58" y="190"/>
                    <a:pt x="58" y="190"/>
                  </a:cubicBezTo>
                  <a:cubicBezTo>
                    <a:pt x="58" y="189"/>
                    <a:pt x="58" y="190"/>
                    <a:pt x="58" y="190"/>
                  </a:cubicBezTo>
                  <a:close/>
                  <a:moveTo>
                    <a:pt x="37" y="189"/>
                  </a:moveTo>
                  <a:cubicBezTo>
                    <a:pt x="38" y="190"/>
                    <a:pt x="38" y="190"/>
                    <a:pt x="38" y="189"/>
                  </a:cubicBezTo>
                  <a:lnTo>
                    <a:pt x="38" y="189"/>
                  </a:lnTo>
                  <a:cubicBezTo>
                    <a:pt x="38" y="189"/>
                    <a:pt x="38" y="189"/>
                    <a:pt x="38" y="189"/>
                  </a:cubicBezTo>
                  <a:cubicBezTo>
                    <a:pt x="37" y="189"/>
                    <a:pt x="37" y="189"/>
                    <a:pt x="37" y="189"/>
                  </a:cubicBezTo>
                  <a:close/>
                  <a:moveTo>
                    <a:pt x="84" y="189"/>
                  </a:moveTo>
                  <a:cubicBezTo>
                    <a:pt x="84" y="188"/>
                    <a:pt x="84" y="188"/>
                    <a:pt x="83" y="187"/>
                  </a:cubicBezTo>
                  <a:cubicBezTo>
                    <a:pt x="83" y="187"/>
                    <a:pt x="82" y="187"/>
                    <a:pt x="82" y="188"/>
                  </a:cubicBezTo>
                  <a:cubicBezTo>
                    <a:pt x="82" y="188"/>
                    <a:pt x="82" y="188"/>
                    <a:pt x="82" y="188"/>
                  </a:cubicBezTo>
                  <a:cubicBezTo>
                    <a:pt x="82" y="189"/>
                    <a:pt x="83" y="189"/>
                    <a:pt x="83" y="189"/>
                  </a:cubicBezTo>
                  <a:cubicBezTo>
                    <a:pt x="83" y="189"/>
                    <a:pt x="83" y="189"/>
                    <a:pt x="84" y="189"/>
                  </a:cubicBezTo>
                  <a:close/>
                  <a:moveTo>
                    <a:pt x="55" y="192"/>
                  </a:moveTo>
                  <a:cubicBezTo>
                    <a:pt x="54" y="192"/>
                    <a:pt x="54" y="191"/>
                    <a:pt x="53" y="191"/>
                  </a:cubicBezTo>
                  <a:cubicBezTo>
                    <a:pt x="53" y="190"/>
                    <a:pt x="52" y="190"/>
                    <a:pt x="52" y="190"/>
                  </a:cubicBezTo>
                  <a:cubicBezTo>
                    <a:pt x="52" y="191"/>
                    <a:pt x="52" y="192"/>
                    <a:pt x="53" y="192"/>
                  </a:cubicBezTo>
                  <a:cubicBezTo>
                    <a:pt x="54" y="192"/>
                    <a:pt x="55" y="193"/>
                    <a:pt x="55" y="194"/>
                  </a:cubicBezTo>
                  <a:cubicBezTo>
                    <a:pt x="55" y="193"/>
                    <a:pt x="55" y="193"/>
                    <a:pt x="56" y="193"/>
                  </a:cubicBezTo>
                  <a:cubicBezTo>
                    <a:pt x="56" y="193"/>
                    <a:pt x="56" y="193"/>
                    <a:pt x="56" y="193"/>
                  </a:cubicBezTo>
                  <a:cubicBezTo>
                    <a:pt x="56" y="192"/>
                    <a:pt x="56" y="192"/>
                    <a:pt x="56" y="192"/>
                  </a:cubicBezTo>
                  <a:cubicBezTo>
                    <a:pt x="56" y="192"/>
                    <a:pt x="56" y="192"/>
                    <a:pt x="56" y="192"/>
                  </a:cubicBezTo>
                  <a:cubicBezTo>
                    <a:pt x="56" y="192"/>
                    <a:pt x="56" y="192"/>
                    <a:pt x="56" y="191"/>
                  </a:cubicBezTo>
                  <a:cubicBezTo>
                    <a:pt x="56" y="191"/>
                    <a:pt x="56" y="191"/>
                    <a:pt x="56" y="191"/>
                  </a:cubicBezTo>
                  <a:lnTo>
                    <a:pt x="56" y="190"/>
                  </a:lnTo>
                  <a:cubicBezTo>
                    <a:pt x="56" y="190"/>
                    <a:pt x="56" y="189"/>
                    <a:pt x="56" y="189"/>
                  </a:cubicBezTo>
                  <a:cubicBezTo>
                    <a:pt x="56" y="188"/>
                    <a:pt x="56" y="187"/>
                    <a:pt x="56" y="187"/>
                  </a:cubicBezTo>
                  <a:cubicBezTo>
                    <a:pt x="55" y="188"/>
                    <a:pt x="55" y="189"/>
                    <a:pt x="55" y="190"/>
                  </a:cubicBezTo>
                  <a:cubicBezTo>
                    <a:pt x="55" y="190"/>
                    <a:pt x="55" y="191"/>
                    <a:pt x="55" y="192"/>
                  </a:cubicBezTo>
                  <a:close/>
                  <a:moveTo>
                    <a:pt x="54" y="188"/>
                  </a:moveTo>
                  <a:cubicBezTo>
                    <a:pt x="54" y="188"/>
                    <a:pt x="54" y="188"/>
                    <a:pt x="55" y="187"/>
                  </a:cubicBezTo>
                  <a:cubicBezTo>
                    <a:pt x="55" y="187"/>
                    <a:pt x="55" y="187"/>
                    <a:pt x="55" y="187"/>
                  </a:cubicBezTo>
                  <a:cubicBezTo>
                    <a:pt x="54" y="186"/>
                    <a:pt x="54" y="186"/>
                    <a:pt x="54" y="186"/>
                  </a:cubicBezTo>
                  <a:cubicBezTo>
                    <a:pt x="53" y="186"/>
                    <a:pt x="53" y="186"/>
                    <a:pt x="53" y="187"/>
                  </a:cubicBezTo>
                  <a:cubicBezTo>
                    <a:pt x="53" y="187"/>
                    <a:pt x="53" y="188"/>
                    <a:pt x="53" y="188"/>
                  </a:cubicBezTo>
                  <a:cubicBezTo>
                    <a:pt x="53" y="189"/>
                    <a:pt x="53" y="189"/>
                    <a:pt x="53" y="190"/>
                  </a:cubicBezTo>
                  <a:cubicBezTo>
                    <a:pt x="54" y="190"/>
                    <a:pt x="54" y="190"/>
                    <a:pt x="55" y="190"/>
                  </a:cubicBezTo>
                  <a:cubicBezTo>
                    <a:pt x="55" y="189"/>
                    <a:pt x="55" y="189"/>
                    <a:pt x="55" y="189"/>
                  </a:cubicBezTo>
                  <a:cubicBezTo>
                    <a:pt x="54" y="189"/>
                    <a:pt x="54" y="189"/>
                    <a:pt x="54" y="188"/>
                  </a:cubicBezTo>
                  <a:close/>
                  <a:moveTo>
                    <a:pt x="58" y="187"/>
                  </a:moveTo>
                  <a:cubicBezTo>
                    <a:pt x="57" y="187"/>
                    <a:pt x="57" y="187"/>
                    <a:pt x="57" y="188"/>
                  </a:cubicBezTo>
                  <a:cubicBezTo>
                    <a:pt x="57" y="188"/>
                    <a:pt x="57" y="188"/>
                    <a:pt x="58" y="188"/>
                  </a:cubicBezTo>
                  <a:cubicBezTo>
                    <a:pt x="58" y="188"/>
                    <a:pt x="58" y="188"/>
                    <a:pt x="58" y="188"/>
                  </a:cubicBezTo>
                  <a:cubicBezTo>
                    <a:pt x="58" y="188"/>
                    <a:pt x="59" y="187"/>
                    <a:pt x="59" y="187"/>
                  </a:cubicBezTo>
                  <a:cubicBezTo>
                    <a:pt x="59" y="187"/>
                    <a:pt x="59" y="187"/>
                    <a:pt x="59" y="186"/>
                  </a:cubicBezTo>
                  <a:cubicBezTo>
                    <a:pt x="59" y="186"/>
                    <a:pt x="59" y="185"/>
                    <a:pt x="59" y="185"/>
                  </a:cubicBezTo>
                  <a:cubicBezTo>
                    <a:pt x="58" y="185"/>
                    <a:pt x="58" y="185"/>
                    <a:pt x="58" y="186"/>
                  </a:cubicBezTo>
                  <a:cubicBezTo>
                    <a:pt x="58" y="186"/>
                    <a:pt x="58" y="186"/>
                    <a:pt x="58" y="187"/>
                  </a:cubicBezTo>
                  <a:close/>
                  <a:moveTo>
                    <a:pt x="56" y="184"/>
                  </a:moveTo>
                  <a:cubicBezTo>
                    <a:pt x="56" y="184"/>
                    <a:pt x="56" y="184"/>
                    <a:pt x="56" y="184"/>
                  </a:cubicBezTo>
                  <a:cubicBezTo>
                    <a:pt x="56" y="184"/>
                    <a:pt x="56" y="184"/>
                    <a:pt x="56" y="184"/>
                  </a:cubicBezTo>
                  <a:cubicBezTo>
                    <a:pt x="55" y="184"/>
                    <a:pt x="55" y="184"/>
                    <a:pt x="55" y="185"/>
                  </a:cubicBezTo>
                  <a:cubicBezTo>
                    <a:pt x="55" y="186"/>
                    <a:pt x="56" y="186"/>
                    <a:pt x="56" y="186"/>
                  </a:cubicBezTo>
                  <a:cubicBezTo>
                    <a:pt x="56" y="186"/>
                    <a:pt x="56" y="186"/>
                    <a:pt x="56" y="186"/>
                  </a:cubicBezTo>
                  <a:cubicBezTo>
                    <a:pt x="56" y="186"/>
                    <a:pt x="57" y="185"/>
                    <a:pt x="57" y="185"/>
                  </a:cubicBezTo>
                  <a:cubicBezTo>
                    <a:pt x="57" y="185"/>
                    <a:pt x="58" y="184"/>
                    <a:pt x="58" y="184"/>
                  </a:cubicBezTo>
                  <a:cubicBezTo>
                    <a:pt x="59" y="184"/>
                    <a:pt x="59" y="183"/>
                    <a:pt x="59" y="183"/>
                  </a:cubicBezTo>
                  <a:lnTo>
                    <a:pt x="59" y="182"/>
                  </a:lnTo>
                  <a:cubicBezTo>
                    <a:pt x="58" y="182"/>
                    <a:pt x="57" y="182"/>
                    <a:pt x="57" y="183"/>
                  </a:cubicBezTo>
                  <a:cubicBezTo>
                    <a:pt x="57" y="183"/>
                    <a:pt x="57" y="184"/>
                    <a:pt x="56" y="184"/>
                  </a:cubicBezTo>
                  <a:close/>
                  <a:moveTo>
                    <a:pt x="56" y="182"/>
                  </a:moveTo>
                  <a:cubicBezTo>
                    <a:pt x="56" y="182"/>
                    <a:pt x="56" y="182"/>
                    <a:pt x="55" y="181"/>
                  </a:cubicBezTo>
                  <a:cubicBezTo>
                    <a:pt x="55" y="182"/>
                    <a:pt x="55" y="182"/>
                    <a:pt x="55" y="182"/>
                  </a:cubicBezTo>
                  <a:cubicBezTo>
                    <a:pt x="55" y="182"/>
                    <a:pt x="56" y="182"/>
                    <a:pt x="56" y="182"/>
                  </a:cubicBezTo>
                  <a:close/>
                  <a:moveTo>
                    <a:pt x="101" y="183"/>
                  </a:moveTo>
                  <a:cubicBezTo>
                    <a:pt x="101" y="183"/>
                    <a:pt x="101" y="184"/>
                    <a:pt x="100" y="184"/>
                  </a:cubicBezTo>
                  <a:cubicBezTo>
                    <a:pt x="100" y="184"/>
                    <a:pt x="100" y="185"/>
                    <a:pt x="100" y="185"/>
                  </a:cubicBezTo>
                  <a:cubicBezTo>
                    <a:pt x="100" y="185"/>
                    <a:pt x="100" y="185"/>
                    <a:pt x="100" y="186"/>
                  </a:cubicBezTo>
                  <a:cubicBezTo>
                    <a:pt x="101" y="186"/>
                    <a:pt x="102" y="185"/>
                    <a:pt x="102" y="184"/>
                  </a:cubicBezTo>
                  <a:cubicBezTo>
                    <a:pt x="102" y="183"/>
                    <a:pt x="102" y="182"/>
                    <a:pt x="101" y="181"/>
                  </a:cubicBezTo>
                  <a:cubicBezTo>
                    <a:pt x="101" y="181"/>
                    <a:pt x="101" y="182"/>
                    <a:pt x="101" y="182"/>
                  </a:cubicBezTo>
                  <a:cubicBezTo>
                    <a:pt x="101" y="182"/>
                    <a:pt x="101" y="183"/>
                    <a:pt x="101" y="183"/>
                  </a:cubicBezTo>
                  <a:close/>
                  <a:moveTo>
                    <a:pt x="54" y="179"/>
                  </a:moveTo>
                  <a:cubicBezTo>
                    <a:pt x="55" y="179"/>
                    <a:pt x="55" y="179"/>
                    <a:pt x="55" y="178"/>
                  </a:cubicBezTo>
                  <a:cubicBezTo>
                    <a:pt x="55" y="178"/>
                    <a:pt x="55" y="178"/>
                    <a:pt x="55" y="178"/>
                  </a:cubicBezTo>
                  <a:cubicBezTo>
                    <a:pt x="55" y="178"/>
                    <a:pt x="55" y="178"/>
                    <a:pt x="54" y="178"/>
                  </a:cubicBezTo>
                  <a:cubicBezTo>
                    <a:pt x="54" y="178"/>
                    <a:pt x="54" y="178"/>
                    <a:pt x="54" y="179"/>
                  </a:cubicBezTo>
                  <a:close/>
                  <a:moveTo>
                    <a:pt x="110" y="175"/>
                  </a:moveTo>
                  <a:cubicBezTo>
                    <a:pt x="111" y="175"/>
                    <a:pt x="112" y="174"/>
                    <a:pt x="112" y="174"/>
                  </a:cubicBezTo>
                  <a:cubicBezTo>
                    <a:pt x="113" y="173"/>
                    <a:pt x="113" y="172"/>
                    <a:pt x="113" y="172"/>
                  </a:cubicBezTo>
                  <a:cubicBezTo>
                    <a:pt x="113" y="172"/>
                    <a:pt x="112" y="172"/>
                    <a:pt x="111" y="173"/>
                  </a:cubicBezTo>
                  <a:cubicBezTo>
                    <a:pt x="111" y="173"/>
                    <a:pt x="110" y="174"/>
                    <a:pt x="110" y="175"/>
                  </a:cubicBezTo>
                  <a:close/>
                  <a:moveTo>
                    <a:pt x="127" y="161"/>
                  </a:moveTo>
                  <a:cubicBezTo>
                    <a:pt x="128" y="160"/>
                    <a:pt x="128" y="160"/>
                    <a:pt x="128" y="159"/>
                  </a:cubicBezTo>
                  <a:cubicBezTo>
                    <a:pt x="128" y="159"/>
                    <a:pt x="127" y="158"/>
                    <a:pt x="127" y="159"/>
                  </a:cubicBezTo>
                  <a:cubicBezTo>
                    <a:pt x="126" y="159"/>
                    <a:pt x="126" y="159"/>
                    <a:pt x="126" y="160"/>
                  </a:cubicBezTo>
                  <a:cubicBezTo>
                    <a:pt x="127" y="160"/>
                    <a:pt x="127" y="161"/>
                    <a:pt x="127" y="161"/>
                  </a:cubicBezTo>
                  <a:close/>
                  <a:moveTo>
                    <a:pt x="19" y="154"/>
                  </a:moveTo>
                  <a:cubicBezTo>
                    <a:pt x="18" y="154"/>
                    <a:pt x="18" y="155"/>
                    <a:pt x="19" y="155"/>
                  </a:cubicBezTo>
                  <a:cubicBezTo>
                    <a:pt x="19" y="155"/>
                    <a:pt x="19" y="156"/>
                    <a:pt x="19" y="156"/>
                  </a:cubicBezTo>
                  <a:cubicBezTo>
                    <a:pt x="19" y="157"/>
                    <a:pt x="18" y="157"/>
                    <a:pt x="18" y="157"/>
                  </a:cubicBezTo>
                  <a:cubicBezTo>
                    <a:pt x="18" y="157"/>
                    <a:pt x="18" y="157"/>
                    <a:pt x="18" y="158"/>
                  </a:cubicBezTo>
                  <a:cubicBezTo>
                    <a:pt x="18" y="158"/>
                    <a:pt x="18" y="158"/>
                    <a:pt x="19" y="159"/>
                  </a:cubicBezTo>
                  <a:lnTo>
                    <a:pt x="20" y="156"/>
                  </a:lnTo>
                  <a:cubicBezTo>
                    <a:pt x="20" y="156"/>
                    <a:pt x="20" y="156"/>
                    <a:pt x="21" y="156"/>
                  </a:cubicBezTo>
                  <a:cubicBezTo>
                    <a:pt x="21" y="156"/>
                    <a:pt x="21" y="156"/>
                    <a:pt x="21" y="156"/>
                  </a:cubicBezTo>
                  <a:cubicBezTo>
                    <a:pt x="20" y="155"/>
                    <a:pt x="20" y="155"/>
                    <a:pt x="20" y="155"/>
                  </a:cubicBezTo>
                  <a:cubicBezTo>
                    <a:pt x="19" y="155"/>
                    <a:pt x="19" y="155"/>
                    <a:pt x="19" y="154"/>
                  </a:cubicBezTo>
                  <a:lnTo>
                    <a:pt x="19" y="154"/>
                  </a:lnTo>
                  <a:close/>
                  <a:moveTo>
                    <a:pt x="100" y="155"/>
                  </a:moveTo>
                  <a:cubicBezTo>
                    <a:pt x="101" y="155"/>
                    <a:pt x="101" y="155"/>
                    <a:pt x="101" y="154"/>
                  </a:cubicBezTo>
                  <a:cubicBezTo>
                    <a:pt x="101" y="154"/>
                    <a:pt x="101" y="154"/>
                    <a:pt x="100" y="154"/>
                  </a:cubicBezTo>
                  <a:cubicBezTo>
                    <a:pt x="100" y="154"/>
                    <a:pt x="100" y="154"/>
                    <a:pt x="100" y="155"/>
                  </a:cubicBezTo>
                  <a:close/>
                  <a:moveTo>
                    <a:pt x="60" y="153"/>
                  </a:moveTo>
                  <a:cubicBezTo>
                    <a:pt x="61" y="153"/>
                    <a:pt x="61" y="153"/>
                    <a:pt x="61" y="153"/>
                  </a:cubicBezTo>
                  <a:cubicBezTo>
                    <a:pt x="61" y="152"/>
                    <a:pt x="61" y="152"/>
                    <a:pt x="60" y="152"/>
                  </a:cubicBezTo>
                  <a:cubicBezTo>
                    <a:pt x="60" y="152"/>
                    <a:pt x="60" y="152"/>
                    <a:pt x="60" y="153"/>
                  </a:cubicBezTo>
                  <a:cubicBezTo>
                    <a:pt x="60" y="153"/>
                    <a:pt x="60" y="153"/>
                    <a:pt x="60" y="153"/>
                  </a:cubicBezTo>
                  <a:close/>
                  <a:moveTo>
                    <a:pt x="62" y="154"/>
                  </a:moveTo>
                  <a:cubicBezTo>
                    <a:pt x="63" y="153"/>
                    <a:pt x="63" y="153"/>
                    <a:pt x="63" y="152"/>
                  </a:cubicBezTo>
                  <a:cubicBezTo>
                    <a:pt x="63" y="151"/>
                    <a:pt x="63" y="151"/>
                    <a:pt x="62" y="150"/>
                  </a:cubicBezTo>
                  <a:cubicBezTo>
                    <a:pt x="62" y="151"/>
                    <a:pt x="62" y="151"/>
                    <a:pt x="62" y="152"/>
                  </a:cubicBezTo>
                  <a:cubicBezTo>
                    <a:pt x="62" y="153"/>
                    <a:pt x="62" y="153"/>
                    <a:pt x="62" y="154"/>
                  </a:cubicBezTo>
                  <a:close/>
                  <a:moveTo>
                    <a:pt x="97" y="121"/>
                  </a:moveTo>
                  <a:cubicBezTo>
                    <a:pt x="97" y="121"/>
                    <a:pt x="97" y="121"/>
                    <a:pt x="97" y="121"/>
                  </a:cubicBezTo>
                  <a:cubicBezTo>
                    <a:pt x="97" y="121"/>
                    <a:pt x="97" y="120"/>
                    <a:pt x="97" y="120"/>
                  </a:cubicBezTo>
                  <a:cubicBezTo>
                    <a:pt x="97" y="120"/>
                    <a:pt x="97" y="120"/>
                    <a:pt x="97" y="120"/>
                  </a:cubicBezTo>
                  <a:cubicBezTo>
                    <a:pt x="97" y="121"/>
                    <a:pt x="97" y="121"/>
                    <a:pt x="97" y="121"/>
                  </a:cubicBezTo>
                  <a:lnTo>
                    <a:pt x="97" y="121"/>
                  </a:lnTo>
                  <a:close/>
                  <a:moveTo>
                    <a:pt x="88" y="98"/>
                  </a:moveTo>
                  <a:cubicBezTo>
                    <a:pt x="88" y="98"/>
                    <a:pt x="88" y="97"/>
                    <a:pt x="88" y="96"/>
                  </a:cubicBezTo>
                  <a:cubicBezTo>
                    <a:pt x="88" y="95"/>
                    <a:pt x="88" y="94"/>
                    <a:pt x="88" y="94"/>
                  </a:cubicBezTo>
                  <a:cubicBezTo>
                    <a:pt x="88" y="94"/>
                    <a:pt x="88" y="94"/>
                    <a:pt x="87" y="95"/>
                  </a:cubicBezTo>
                  <a:cubicBezTo>
                    <a:pt x="87" y="95"/>
                    <a:pt x="87" y="96"/>
                    <a:pt x="87" y="96"/>
                  </a:cubicBezTo>
                  <a:cubicBezTo>
                    <a:pt x="86" y="97"/>
                    <a:pt x="86" y="97"/>
                    <a:pt x="86" y="98"/>
                  </a:cubicBezTo>
                  <a:cubicBezTo>
                    <a:pt x="87" y="98"/>
                    <a:pt x="87" y="98"/>
                    <a:pt x="88" y="98"/>
                  </a:cubicBezTo>
                  <a:close/>
                  <a:moveTo>
                    <a:pt x="105" y="92"/>
                  </a:moveTo>
                  <a:cubicBezTo>
                    <a:pt x="104" y="92"/>
                    <a:pt x="105" y="93"/>
                    <a:pt x="105" y="93"/>
                  </a:cubicBezTo>
                  <a:cubicBezTo>
                    <a:pt x="105" y="93"/>
                    <a:pt x="105" y="93"/>
                    <a:pt x="105" y="94"/>
                  </a:cubicBezTo>
                  <a:cubicBezTo>
                    <a:pt x="106" y="93"/>
                    <a:pt x="106" y="92"/>
                    <a:pt x="106" y="92"/>
                  </a:cubicBezTo>
                  <a:cubicBezTo>
                    <a:pt x="106" y="92"/>
                    <a:pt x="106" y="91"/>
                    <a:pt x="105" y="91"/>
                  </a:cubicBezTo>
                  <a:cubicBezTo>
                    <a:pt x="105" y="91"/>
                    <a:pt x="105" y="92"/>
                    <a:pt x="105" y="92"/>
                  </a:cubicBezTo>
                  <a:close/>
                  <a:moveTo>
                    <a:pt x="93" y="91"/>
                  </a:moveTo>
                  <a:cubicBezTo>
                    <a:pt x="93" y="90"/>
                    <a:pt x="93" y="90"/>
                    <a:pt x="93" y="90"/>
                  </a:cubicBezTo>
                  <a:cubicBezTo>
                    <a:pt x="93" y="90"/>
                    <a:pt x="92" y="90"/>
                    <a:pt x="92" y="90"/>
                  </a:cubicBezTo>
                  <a:cubicBezTo>
                    <a:pt x="92" y="91"/>
                    <a:pt x="93" y="91"/>
                    <a:pt x="93" y="91"/>
                  </a:cubicBezTo>
                  <a:close/>
                  <a:moveTo>
                    <a:pt x="46" y="80"/>
                  </a:moveTo>
                  <a:cubicBezTo>
                    <a:pt x="46" y="80"/>
                    <a:pt x="46" y="80"/>
                    <a:pt x="46" y="79"/>
                  </a:cubicBezTo>
                  <a:cubicBezTo>
                    <a:pt x="46" y="79"/>
                    <a:pt x="46" y="79"/>
                    <a:pt x="46" y="79"/>
                  </a:cubicBezTo>
                  <a:lnTo>
                    <a:pt x="46" y="79"/>
                  </a:lnTo>
                  <a:cubicBezTo>
                    <a:pt x="46" y="79"/>
                    <a:pt x="46" y="79"/>
                    <a:pt x="45" y="80"/>
                  </a:cubicBezTo>
                  <a:cubicBezTo>
                    <a:pt x="45" y="80"/>
                    <a:pt x="46" y="80"/>
                    <a:pt x="46" y="80"/>
                  </a:cubicBezTo>
                  <a:close/>
                  <a:moveTo>
                    <a:pt x="82" y="68"/>
                  </a:moveTo>
                  <a:cubicBezTo>
                    <a:pt x="82" y="68"/>
                    <a:pt x="82" y="68"/>
                    <a:pt x="82" y="67"/>
                  </a:cubicBezTo>
                  <a:lnTo>
                    <a:pt x="81" y="67"/>
                  </a:lnTo>
                  <a:cubicBezTo>
                    <a:pt x="81" y="67"/>
                    <a:pt x="81" y="68"/>
                    <a:pt x="81" y="68"/>
                  </a:cubicBezTo>
                  <a:cubicBezTo>
                    <a:pt x="81" y="68"/>
                    <a:pt x="81" y="68"/>
                    <a:pt x="82" y="68"/>
                  </a:cubicBezTo>
                  <a:close/>
                  <a:moveTo>
                    <a:pt x="76" y="59"/>
                  </a:moveTo>
                  <a:cubicBezTo>
                    <a:pt x="76" y="59"/>
                    <a:pt x="75" y="59"/>
                    <a:pt x="75" y="59"/>
                  </a:cubicBezTo>
                  <a:cubicBezTo>
                    <a:pt x="75" y="60"/>
                    <a:pt x="76" y="60"/>
                    <a:pt x="76" y="60"/>
                  </a:cubicBezTo>
                  <a:cubicBezTo>
                    <a:pt x="76" y="60"/>
                    <a:pt x="76" y="60"/>
                    <a:pt x="76" y="59"/>
                  </a:cubicBezTo>
                  <a:cubicBezTo>
                    <a:pt x="76" y="59"/>
                    <a:pt x="76" y="59"/>
                    <a:pt x="76" y="59"/>
                  </a:cubicBezTo>
                  <a:close/>
                  <a:moveTo>
                    <a:pt x="75" y="58"/>
                  </a:moveTo>
                  <a:cubicBezTo>
                    <a:pt x="76" y="58"/>
                    <a:pt x="76" y="57"/>
                    <a:pt x="76" y="57"/>
                  </a:cubicBezTo>
                  <a:cubicBezTo>
                    <a:pt x="76" y="56"/>
                    <a:pt x="76" y="56"/>
                    <a:pt x="76" y="56"/>
                  </a:cubicBezTo>
                  <a:cubicBezTo>
                    <a:pt x="75" y="55"/>
                    <a:pt x="75" y="56"/>
                    <a:pt x="75" y="56"/>
                  </a:cubicBezTo>
                  <a:cubicBezTo>
                    <a:pt x="74" y="56"/>
                    <a:pt x="74" y="56"/>
                    <a:pt x="74" y="57"/>
                  </a:cubicBezTo>
                  <a:cubicBezTo>
                    <a:pt x="74" y="57"/>
                    <a:pt x="74" y="57"/>
                    <a:pt x="74" y="58"/>
                  </a:cubicBezTo>
                  <a:cubicBezTo>
                    <a:pt x="75" y="58"/>
                    <a:pt x="75" y="58"/>
                    <a:pt x="75" y="58"/>
                  </a:cubicBezTo>
                  <a:close/>
                  <a:moveTo>
                    <a:pt x="51" y="54"/>
                  </a:moveTo>
                  <a:cubicBezTo>
                    <a:pt x="51" y="54"/>
                    <a:pt x="51" y="53"/>
                    <a:pt x="51" y="53"/>
                  </a:cubicBezTo>
                  <a:cubicBezTo>
                    <a:pt x="50" y="53"/>
                    <a:pt x="50" y="53"/>
                    <a:pt x="50" y="54"/>
                  </a:cubicBezTo>
                  <a:cubicBezTo>
                    <a:pt x="50" y="54"/>
                    <a:pt x="51" y="54"/>
                    <a:pt x="51" y="54"/>
                  </a:cubicBezTo>
                  <a:close/>
                  <a:moveTo>
                    <a:pt x="74" y="50"/>
                  </a:moveTo>
                  <a:cubicBezTo>
                    <a:pt x="74" y="50"/>
                    <a:pt x="74" y="50"/>
                    <a:pt x="74" y="51"/>
                  </a:cubicBezTo>
                  <a:cubicBezTo>
                    <a:pt x="74" y="51"/>
                    <a:pt x="74" y="52"/>
                    <a:pt x="74" y="52"/>
                  </a:cubicBezTo>
                  <a:cubicBezTo>
                    <a:pt x="74" y="51"/>
                    <a:pt x="74" y="51"/>
                    <a:pt x="74" y="50"/>
                  </a:cubicBezTo>
                  <a:close/>
                  <a:moveTo>
                    <a:pt x="60" y="51"/>
                  </a:moveTo>
                  <a:cubicBezTo>
                    <a:pt x="60" y="51"/>
                    <a:pt x="60" y="52"/>
                    <a:pt x="61" y="52"/>
                  </a:cubicBezTo>
                  <a:cubicBezTo>
                    <a:pt x="61" y="52"/>
                    <a:pt x="61" y="52"/>
                    <a:pt x="62" y="51"/>
                  </a:cubicBezTo>
                  <a:cubicBezTo>
                    <a:pt x="62" y="51"/>
                    <a:pt x="62" y="50"/>
                    <a:pt x="61" y="50"/>
                  </a:cubicBezTo>
                  <a:cubicBezTo>
                    <a:pt x="61" y="50"/>
                    <a:pt x="61" y="50"/>
                    <a:pt x="61" y="50"/>
                  </a:cubicBezTo>
                  <a:cubicBezTo>
                    <a:pt x="61" y="50"/>
                    <a:pt x="61" y="51"/>
                    <a:pt x="60" y="51"/>
                  </a:cubicBezTo>
                  <a:close/>
                  <a:moveTo>
                    <a:pt x="71" y="49"/>
                  </a:moveTo>
                  <a:cubicBezTo>
                    <a:pt x="70" y="49"/>
                    <a:pt x="70" y="50"/>
                    <a:pt x="70" y="50"/>
                  </a:cubicBezTo>
                  <a:cubicBezTo>
                    <a:pt x="70" y="51"/>
                    <a:pt x="70" y="51"/>
                    <a:pt x="70" y="51"/>
                  </a:cubicBezTo>
                  <a:cubicBezTo>
                    <a:pt x="70" y="52"/>
                    <a:pt x="70" y="53"/>
                    <a:pt x="70" y="54"/>
                  </a:cubicBezTo>
                  <a:cubicBezTo>
                    <a:pt x="70" y="55"/>
                    <a:pt x="70" y="56"/>
                    <a:pt x="69" y="57"/>
                  </a:cubicBezTo>
                  <a:lnTo>
                    <a:pt x="67" y="80"/>
                  </a:lnTo>
                  <a:cubicBezTo>
                    <a:pt x="66" y="83"/>
                    <a:pt x="66" y="86"/>
                    <a:pt x="65" y="90"/>
                  </a:cubicBezTo>
                  <a:cubicBezTo>
                    <a:pt x="65" y="93"/>
                    <a:pt x="64" y="96"/>
                    <a:pt x="64" y="99"/>
                  </a:cubicBezTo>
                  <a:cubicBezTo>
                    <a:pt x="63" y="105"/>
                    <a:pt x="63" y="111"/>
                    <a:pt x="62" y="118"/>
                  </a:cubicBezTo>
                  <a:cubicBezTo>
                    <a:pt x="61" y="124"/>
                    <a:pt x="61" y="131"/>
                    <a:pt x="60" y="137"/>
                  </a:cubicBezTo>
                  <a:cubicBezTo>
                    <a:pt x="63" y="137"/>
                    <a:pt x="66" y="137"/>
                    <a:pt x="70" y="137"/>
                  </a:cubicBezTo>
                  <a:cubicBezTo>
                    <a:pt x="73" y="137"/>
                    <a:pt x="76" y="137"/>
                    <a:pt x="79" y="137"/>
                  </a:cubicBezTo>
                  <a:cubicBezTo>
                    <a:pt x="78" y="122"/>
                    <a:pt x="76" y="108"/>
                    <a:pt x="75" y="93"/>
                  </a:cubicBezTo>
                  <a:cubicBezTo>
                    <a:pt x="73" y="78"/>
                    <a:pt x="72" y="64"/>
                    <a:pt x="71" y="49"/>
                  </a:cubicBezTo>
                  <a:cubicBezTo>
                    <a:pt x="71" y="49"/>
                    <a:pt x="71" y="49"/>
                    <a:pt x="71" y="49"/>
                  </a:cubicBezTo>
                  <a:close/>
                  <a:moveTo>
                    <a:pt x="58" y="49"/>
                  </a:moveTo>
                  <a:cubicBezTo>
                    <a:pt x="58" y="49"/>
                    <a:pt x="58" y="49"/>
                    <a:pt x="58" y="48"/>
                  </a:cubicBezTo>
                  <a:cubicBezTo>
                    <a:pt x="59" y="48"/>
                    <a:pt x="59" y="48"/>
                    <a:pt x="58" y="48"/>
                  </a:cubicBezTo>
                  <a:cubicBezTo>
                    <a:pt x="58" y="47"/>
                    <a:pt x="58" y="47"/>
                    <a:pt x="58" y="47"/>
                  </a:cubicBezTo>
                  <a:cubicBezTo>
                    <a:pt x="58" y="47"/>
                    <a:pt x="58" y="47"/>
                    <a:pt x="57" y="47"/>
                  </a:cubicBezTo>
                  <a:cubicBezTo>
                    <a:pt x="57" y="47"/>
                    <a:pt x="57" y="48"/>
                    <a:pt x="57" y="48"/>
                  </a:cubicBezTo>
                  <a:cubicBezTo>
                    <a:pt x="57" y="49"/>
                    <a:pt x="58" y="49"/>
                    <a:pt x="58" y="49"/>
                  </a:cubicBezTo>
                  <a:close/>
                  <a:moveTo>
                    <a:pt x="55" y="45"/>
                  </a:moveTo>
                  <a:cubicBezTo>
                    <a:pt x="55" y="44"/>
                    <a:pt x="55" y="44"/>
                    <a:pt x="54" y="44"/>
                  </a:cubicBezTo>
                  <a:cubicBezTo>
                    <a:pt x="54" y="45"/>
                    <a:pt x="54" y="45"/>
                    <a:pt x="54" y="45"/>
                  </a:cubicBezTo>
                  <a:cubicBezTo>
                    <a:pt x="55" y="46"/>
                    <a:pt x="55" y="46"/>
                    <a:pt x="55" y="45"/>
                  </a:cubicBezTo>
                  <a:cubicBezTo>
                    <a:pt x="55" y="45"/>
                    <a:pt x="55" y="45"/>
                    <a:pt x="55" y="45"/>
                  </a:cubicBezTo>
                  <a:close/>
                  <a:moveTo>
                    <a:pt x="62" y="40"/>
                  </a:moveTo>
                  <a:cubicBezTo>
                    <a:pt x="61" y="40"/>
                    <a:pt x="61" y="40"/>
                    <a:pt x="61" y="41"/>
                  </a:cubicBezTo>
                  <a:cubicBezTo>
                    <a:pt x="60" y="41"/>
                    <a:pt x="60" y="41"/>
                    <a:pt x="60" y="42"/>
                  </a:cubicBezTo>
                  <a:cubicBezTo>
                    <a:pt x="60" y="43"/>
                    <a:pt x="60" y="43"/>
                    <a:pt x="60" y="44"/>
                  </a:cubicBezTo>
                  <a:cubicBezTo>
                    <a:pt x="60" y="44"/>
                    <a:pt x="61" y="44"/>
                    <a:pt x="61" y="45"/>
                  </a:cubicBezTo>
                  <a:cubicBezTo>
                    <a:pt x="61" y="45"/>
                    <a:pt x="62" y="45"/>
                    <a:pt x="62" y="46"/>
                  </a:cubicBezTo>
                  <a:cubicBezTo>
                    <a:pt x="62" y="46"/>
                    <a:pt x="62" y="46"/>
                    <a:pt x="62" y="46"/>
                  </a:cubicBezTo>
                  <a:cubicBezTo>
                    <a:pt x="63" y="46"/>
                    <a:pt x="63" y="45"/>
                    <a:pt x="64" y="45"/>
                  </a:cubicBezTo>
                  <a:cubicBezTo>
                    <a:pt x="64" y="44"/>
                    <a:pt x="64" y="43"/>
                    <a:pt x="64" y="43"/>
                  </a:cubicBezTo>
                  <a:cubicBezTo>
                    <a:pt x="64" y="42"/>
                    <a:pt x="64" y="41"/>
                    <a:pt x="63" y="41"/>
                  </a:cubicBezTo>
                  <a:cubicBezTo>
                    <a:pt x="63" y="40"/>
                    <a:pt x="62" y="40"/>
                    <a:pt x="62" y="40"/>
                  </a:cubicBezTo>
                  <a:close/>
                  <a:moveTo>
                    <a:pt x="38" y="40"/>
                  </a:moveTo>
                  <a:cubicBezTo>
                    <a:pt x="38" y="40"/>
                    <a:pt x="38" y="40"/>
                    <a:pt x="39" y="40"/>
                  </a:cubicBezTo>
                  <a:cubicBezTo>
                    <a:pt x="39" y="39"/>
                    <a:pt x="39" y="39"/>
                    <a:pt x="39" y="38"/>
                  </a:cubicBezTo>
                  <a:cubicBezTo>
                    <a:pt x="39" y="38"/>
                    <a:pt x="38" y="38"/>
                    <a:pt x="38" y="39"/>
                  </a:cubicBezTo>
                  <a:cubicBezTo>
                    <a:pt x="38" y="39"/>
                    <a:pt x="38" y="39"/>
                    <a:pt x="38" y="40"/>
                  </a:cubicBezTo>
                  <a:close/>
                  <a:moveTo>
                    <a:pt x="86" y="38"/>
                  </a:moveTo>
                  <a:cubicBezTo>
                    <a:pt x="86" y="38"/>
                    <a:pt x="86" y="39"/>
                    <a:pt x="86" y="39"/>
                  </a:cubicBezTo>
                  <a:cubicBezTo>
                    <a:pt x="87" y="39"/>
                    <a:pt x="87" y="39"/>
                    <a:pt x="87" y="39"/>
                  </a:cubicBezTo>
                  <a:cubicBezTo>
                    <a:pt x="87" y="39"/>
                    <a:pt x="87" y="39"/>
                    <a:pt x="87" y="38"/>
                  </a:cubicBezTo>
                  <a:cubicBezTo>
                    <a:pt x="87" y="38"/>
                    <a:pt x="86" y="38"/>
                    <a:pt x="86" y="38"/>
                  </a:cubicBezTo>
                  <a:close/>
                  <a:moveTo>
                    <a:pt x="84" y="36"/>
                  </a:moveTo>
                  <a:cubicBezTo>
                    <a:pt x="84" y="36"/>
                    <a:pt x="85" y="36"/>
                    <a:pt x="85" y="35"/>
                  </a:cubicBezTo>
                  <a:cubicBezTo>
                    <a:pt x="85" y="35"/>
                    <a:pt x="85" y="35"/>
                    <a:pt x="85" y="34"/>
                  </a:cubicBezTo>
                  <a:cubicBezTo>
                    <a:pt x="84" y="34"/>
                    <a:pt x="84" y="34"/>
                    <a:pt x="84" y="35"/>
                  </a:cubicBezTo>
                  <a:cubicBezTo>
                    <a:pt x="84" y="35"/>
                    <a:pt x="84" y="36"/>
                    <a:pt x="84" y="36"/>
                  </a:cubicBezTo>
                  <a:close/>
                  <a:moveTo>
                    <a:pt x="56" y="34"/>
                  </a:moveTo>
                  <a:cubicBezTo>
                    <a:pt x="56" y="34"/>
                    <a:pt x="55" y="34"/>
                    <a:pt x="55" y="34"/>
                  </a:cubicBezTo>
                  <a:cubicBezTo>
                    <a:pt x="55" y="35"/>
                    <a:pt x="55" y="35"/>
                    <a:pt x="56" y="36"/>
                  </a:cubicBezTo>
                  <a:lnTo>
                    <a:pt x="56" y="36"/>
                  </a:lnTo>
                  <a:cubicBezTo>
                    <a:pt x="57" y="35"/>
                    <a:pt x="57" y="35"/>
                    <a:pt x="56" y="34"/>
                  </a:cubicBezTo>
                  <a:close/>
                  <a:moveTo>
                    <a:pt x="65" y="32"/>
                  </a:moveTo>
                  <a:cubicBezTo>
                    <a:pt x="66" y="32"/>
                    <a:pt x="66" y="31"/>
                    <a:pt x="66" y="31"/>
                  </a:cubicBezTo>
                  <a:cubicBezTo>
                    <a:pt x="65" y="30"/>
                    <a:pt x="65" y="30"/>
                    <a:pt x="65" y="30"/>
                  </a:cubicBezTo>
                  <a:cubicBezTo>
                    <a:pt x="65" y="30"/>
                    <a:pt x="65" y="31"/>
                    <a:pt x="65" y="31"/>
                  </a:cubicBezTo>
                  <a:cubicBezTo>
                    <a:pt x="65" y="32"/>
                    <a:pt x="65" y="32"/>
                    <a:pt x="65" y="32"/>
                  </a:cubicBezTo>
                  <a:close/>
                  <a:moveTo>
                    <a:pt x="63" y="27"/>
                  </a:moveTo>
                  <a:cubicBezTo>
                    <a:pt x="63" y="28"/>
                    <a:pt x="63" y="29"/>
                    <a:pt x="63" y="29"/>
                  </a:cubicBezTo>
                  <a:lnTo>
                    <a:pt x="64" y="29"/>
                  </a:lnTo>
                  <a:cubicBezTo>
                    <a:pt x="64" y="29"/>
                    <a:pt x="64" y="28"/>
                    <a:pt x="64" y="28"/>
                  </a:cubicBezTo>
                  <a:cubicBezTo>
                    <a:pt x="64" y="27"/>
                    <a:pt x="63" y="27"/>
                    <a:pt x="63" y="27"/>
                  </a:cubicBezTo>
                  <a:close/>
                  <a:moveTo>
                    <a:pt x="53" y="26"/>
                  </a:moveTo>
                  <a:cubicBezTo>
                    <a:pt x="53" y="26"/>
                    <a:pt x="53" y="25"/>
                    <a:pt x="53" y="25"/>
                  </a:cubicBezTo>
                  <a:cubicBezTo>
                    <a:pt x="53" y="24"/>
                    <a:pt x="53" y="24"/>
                    <a:pt x="53" y="24"/>
                  </a:cubicBezTo>
                  <a:cubicBezTo>
                    <a:pt x="53" y="23"/>
                    <a:pt x="52" y="24"/>
                    <a:pt x="52" y="24"/>
                  </a:cubicBezTo>
                  <a:cubicBezTo>
                    <a:pt x="52" y="25"/>
                    <a:pt x="52" y="25"/>
                    <a:pt x="53" y="26"/>
                  </a:cubicBezTo>
                  <a:close/>
                  <a:moveTo>
                    <a:pt x="33" y="24"/>
                  </a:moveTo>
                  <a:cubicBezTo>
                    <a:pt x="33" y="24"/>
                    <a:pt x="33" y="23"/>
                    <a:pt x="33" y="23"/>
                  </a:cubicBezTo>
                  <a:cubicBezTo>
                    <a:pt x="34" y="23"/>
                    <a:pt x="34" y="22"/>
                    <a:pt x="33" y="22"/>
                  </a:cubicBezTo>
                  <a:cubicBezTo>
                    <a:pt x="33" y="22"/>
                    <a:pt x="32" y="22"/>
                    <a:pt x="32" y="22"/>
                  </a:cubicBezTo>
                  <a:cubicBezTo>
                    <a:pt x="32" y="23"/>
                    <a:pt x="32" y="24"/>
                    <a:pt x="33" y="24"/>
                  </a:cubicBezTo>
                  <a:close/>
                  <a:moveTo>
                    <a:pt x="97" y="25"/>
                  </a:moveTo>
                  <a:cubicBezTo>
                    <a:pt x="97" y="26"/>
                    <a:pt x="97" y="27"/>
                    <a:pt x="97" y="27"/>
                  </a:cubicBezTo>
                  <a:cubicBezTo>
                    <a:pt x="98" y="27"/>
                    <a:pt x="98" y="28"/>
                    <a:pt x="99" y="28"/>
                  </a:cubicBezTo>
                  <a:cubicBezTo>
                    <a:pt x="99" y="29"/>
                    <a:pt x="99" y="29"/>
                    <a:pt x="99" y="29"/>
                  </a:cubicBezTo>
                  <a:cubicBezTo>
                    <a:pt x="100" y="29"/>
                    <a:pt x="100" y="29"/>
                    <a:pt x="100" y="28"/>
                  </a:cubicBezTo>
                  <a:cubicBezTo>
                    <a:pt x="100" y="28"/>
                    <a:pt x="100" y="27"/>
                    <a:pt x="100" y="27"/>
                  </a:cubicBezTo>
                  <a:cubicBezTo>
                    <a:pt x="100" y="27"/>
                    <a:pt x="99" y="27"/>
                    <a:pt x="99" y="27"/>
                  </a:cubicBezTo>
                  <a:cubicBezTo>
                    <a:pt x="100" y="26"/>
                    <a:pt x="100" y="25"/>
                    <a:pt x="100" y="24"/>
                  </a:cubicBezTo>
                  <a:cubicBezTo>
                    <a:pt x="100" y="23"/>
                    <a:pt x="100" y="23"/>
                    <a:pt x="98" y="23"/>
                  </a:cubicBezTo>
                  <a:cubicBezTo>
                    <a:pt x="98" y="22"/>
                    <a:pt x="98" y="22"/>
                    <a:pt x="98" y="22"/>
                  </a:cubicBezTo>
                  <a:cubicBezTo>
                    <a:pt x="98" y="21"/>
                    <a:pt x="98" y="21"/>
                    <a:pt x="98" y="21"/>
                  </a:cubicBezTo>
                  <a:lnTo>
                    <a:pt x="98" y="21"/>
                  </a:lnTo>
                  <a:cubicBezTo>
                    <a:pt x="97" y="21"/>
                    <a:pt x="97" y="22"/>
                    <a:pt x="97" y="23"/>
                  </a:cubicBezTo>
                  <a:cubicBezTo>
                    <a:pt x="97" y="24"/>
                    <a:pt x="97" y="24"/>
                    <a:pt x="97" y="25"/>
                  </a:cubicBezTo>
                  <a:close/>
                  <a:moveTo>
                    <a:pt x="83" y="19"/>
                  </a:moveTo>
                  <a:cubicBezTo>
                    <a:pt x="83" y="19"/>
                    <a:pt x="83" y="19"/>
                    <a:pt x="82" y="20"/>
                  </a:cubicBezTo>
                  <a:cubicBezTo>
                    <a:pt x="82" y="20"/>
                    <a:pt x="81" y="21"/>
                    <a:pt x="81" y="21"/>
                  </a:cubicBezTo>
                  <a:cubicBezTo>
                    <a:pt x="81" y="21"/>
                    <a:pt x="81" y="21"/>
                    <a:pt x="81" y="22"/>
                  </a:cubicBezTo>
                  <a:cubicBezTo>
                    <a:pt x="81" y="22"/>
                    <a:pt x="81" y="22"/>
                    <a:pt x="82" y="23"/>
                  </a:cubicBezTo>
                  <a:cubicBezTo>
                    <a:pt x="82" y="22"/>
                    <a:pt x="82" y="22"/>
                    <a:pt x="82" y="22"/>
                  </a:cubicBezTo>
                  <a:cubicBezTo>
                    <a:pt x="82" y="21"/>
                    <a:pt x="83" y="21"/>
                    <a:pt x="83" y="21"/>
                  </a:cubicBezTo>
                  <a:cubicBezTo>
                    <a:pt x="83" y="21"/>
                    <a:pt x="83" y="21"/>
                    <a:pt x="83" y="21"/>
                  </a:cubicBezTo>
                  <a:cubicBezTo>
                    <a:pt x="83" y="21"/>
                    <a:pt x="84" y="21"/>
                    <a:pt x="84" y="21"/>
                  </a:cubicBezTo>
                  <a:cubicBezTo>
                    <a:pt x="84" y="21"/>
                    <a:pt x="84" y="20"/>
                    <a:pt x="84" y="20"/>
                  </a:cubicBezTo>
                  <a:cubicBezTo>
                    <a:pt x="84" y="20"/>
                    <a:pt x="84" y="19"/>
                    <a:pt x="83" y="19"/>
                  </a:cubicBezTo>
                  <a:close/>
                  <a:moveTo>
                    <a:pt x="54" y="16"/>
                  </a:moveTo>
                  <a:cubicBezTo>
                    <a:pt x="53" y="16"/>
                    <a:pt x="53" y="16"/>
                    <a:pt x="53" y="17"/>
                  </a:cubicBezTo>
                  <a:cubicBezTo>
                    <a:pt x="53" y="17"/>
                    <a:pt x="53" y="18"/>
                    <a:pt x="54" y="18"/>
                  </a:cubicBezTo>
                  <a:cubicBezTo>
                    <a:pt x="54" y="17"/>
                    <a:pt x="54" y="17"/>
                    <a:pt x="54" y="16"/>
                  </a:cubicBezTo>
                  <a:close/>
                  <a:moveTo>
                    <a:pt x="52" y="14"/>
                  </a:moveTo>
                  <a:cubicBezTo>
                    <a:pt x="52" y="15"/>
                    <a:pt x="52" y="15"/>
                    <a:pt x="52" y="15"/>
                  </a:cubicBezTo>
                  <a:cubicBezTo>
                    <a:pt x="53" y="15"/>
                    <a:pt x="53" y="15"/>
                    <a:pt x="53" y="14"/>
                  </a:cubicBezTo>
                  <a:cubicBezTo>
                    <a:pt x="52" y="14"/>
                    <a:pt x="52" y="14"/>
                    <a:pt x="52" y="14"/>
                  </a:cubicBezTo>
                  <a:close/>
                  <a:moveTo>
                    <a:pt x="77" y="16"/>
                  </a:moveTo>
                  <a:cubicBezTo>
                    <a:pt x="77" y="16"/>
                    <a:pt x="77" y="15"/>
                    <a:pt x="77" y="15"/>
                  </a:cubicBezTo>
                  <a:cubicBezTo>
                    <a:pt x="77" y="14"/>
                    <a:pt x="77" y="14"/>
                    <a:pt x="77" y="14"/>
                  </a:cubicBezTo>
                  <a:cubicBezTo>
                    <a:pt x="76" y="14"/>
                    <a:pt x="76" y="14"/>
                    <a:pt x="76" y="15"/>
                  </a:cubicBezTo>
                  <a:cubicBezTo>
                    <a:pt x="76" y="15"/>
                    <a:pt x="76" y="16"/>
                    <a:pt x="77" y="16"/>
                  </a:cubicBezTo>
                  <a:close/>
                  <a:moveTo>
                    <a:pt x="40" y="15"/>
                  </a:moveTo>
                  <a:cubicBezTo>
                    <a:pt x="41" y="15"/>
                    <a:pt x="41" y="15"/>
                    <a:pt x="41" y="15"/>
                  </a:cubicBezTo>
                  <a:cubicBezTo>
                    <a:pt x="41" y="15"/>
                    <a:pt x="42" y="14"/>
                    <a:pt x="42" y="14"/>
                  </a:cubicBezTo>
                  <a:cubicBezTo>
                    <a:pt x="41" y="14"/>
                    <a:pt x="41" y="14"/>
                    <a:pt x="41" y="14"/>
                  </a:cubicBezTo>
                  <a:cubicBezTo>
                    <a:pt x="41" y="14"/>
                    <a:pt x="40" y="15"/>
                    <a:pt x="40" y="15"/>
                  </a:cubicBezTo>
                  <a:close/>
                  <a:moveTo>
                    <a:pt x="38" y="11"/>
                  </a:moveTo>
                  <a:cubicBezTo>
                    <a:pt x="39" y="11"/>
                    <a:pt x="39" y="11"/>
                    <a:pt x="39" y="11"/>
                  </a:cubicBezTo>
                  <a:cubicBezTo>
                    <a:pt x="39" y="11"/>
                    <a:pt x="39" y="11"/>
                    <a:pt x="39" y="11"/>
                  </a:cubicBezTo>
                  <a:cubicBezTo>
                    <a:pt x="39" y="11"/>
                    <a:pt x="39" y="11"/>
                    <a:pt x="39" y="11"/>
                  </a:cubicBezTo>
                  <a:cubicBezTo>
                    <a:pt x="39" y="10"/>
                    <a:pt x="39" y="10"/>
                    <a:pt x="39" y="11"/>
                  </a:cubicBezTo>
                  <a:cubicBezTo>
                    <a:pt x="39" y="11"/>
                    <a:pt x="38" y="11"/>
                    <a:pt x="38" y="11"/>
                  </a:cubicBezTo>
                  <a:close/>
                  <a:moveTo>
                    <a:pt x="32" y="12"/>
                  </a:moveTo>
                  <a:cubicBezTo>
                    <a:pt x="32" y="12"/>
                    <a:pt x="32" y="12"/>
                    <a:pt x="32" y="12"/>
                  </a:cubicBezTo>
                  <a:cubicBezTo>
                    <a:pt x="32" y="12"/>
                    <a:pt x="32" y="12"/>
                    <a:pt x="33" y="11"/>
                  </a:cubicBezTo>
                  <a:cubicBezTo>
                    <a:pt x="33" y="11"/>
                    <a:pt x="34" y="11"/>
                    <a:pt x="35" y="11"/>
                  </a:cubicBezTo>
                  <a:cubicBezTo>
                    <a:pt x="35" y="11"/>
                    <a:pt x="36" y="11"/>
                    <a:pt x="36" y="10"/>
                  </a:cubicBezTo>
                  <a:cubicBezTo>
                    <a:pt x="34" y="9"/>
                    <a:pt x="34" y="9"/>
                    <a:pt x="33" y="10"/>
                  </a:cubicBezTo>
                  <a:cubicBezTo>
                    <a:pt x="32" y="11"/>
                    <a:pt x="32" y="12"/>
                    <a:pt x="32" y="12"/>
                  </a:cubicBezTo>
                  <a:close/>
                  <a:moveTo>
                    <a:pt x="63" y="13"/>
                  </a:moveTo>
                  <a:cubicBezTo>
                    <a:pt x="63" y="13"/>
                    <a:pt x="64" y="13"/>
                    <a:pt x="64" y="13"/>
                  </a:cubicBezTo>
                  <a:cubicBezTo>
                    <a:pt x="64" y="12"/>
                    <a:pt x="64" y="12"/>
                    <a:pt x="65" y="12"/>
                  </a:cubicBezTo>
                  <a:cubicBezTo>
                    <a:pt x="65" y="12"/>
                    <a:pt x="66" y="12"/>
                    <a:pt x="67" y="12"/>
                  </a:cubicBezTo>
                  <a:cubicBezTo>
                    <a:pt x="67" y="12"/>
                    <a:pt x="68" y="11"/>
                    <a:pt x="68" y="11"/>
                  </a:cubicBezTo>
                  <a:cubicBezTo>
                    <a:pt x="68" y="10"/>
                    <a:pt x="67" y="10"/>
                    <a:pt x="67" y="10"/>
                  </a:cubicBezTo>
                  <a:cubicBezTo>
                    <a:pt x="67" y="9"/>
                    <a:pt x="66" y="9"/>
                    <a:pt x="66" y="9"/>
                  </a:cubicBezTo>
                  <a:cubicBezTo>
                    <a:pt x="65" y="9"/>
                    <a:pt x="65" y="10"/>
                    <a:pt x="64" y="10"/>
                  </a:cubicBezTo>
                  <a:cubicBezTo>
                    <a:pt x="63" y="10"/>
                    <a:pt x="62" y="11"/>
                    <a:pt x="62" y="11"/>
                  </a:cubicBezTo>
                  <a:cubicBezTo>
                    <a:pt x="62" y="11"/>
                    <a:pt x="61" y="11"/>
                    <a:pt x="61" y="12"/>
                  </a:cubicBezTo>
                  <a:cubicBezTo>
                    <a:pt x="61" y="12"/>
                    <a:pt x="61" y="12"/>
                    <a:pt x="61" y="12"/>
                  </a:cubicBezTo>
                  <a:cubicBezTo>
                    <a:pt x="61" y="12"/>
                    <a:pt x="61" y="13"/>
                    <a:pt x="61" y="13"/>
                  </a:cubicBezTo>
                  <a:cubicBezTo>
                    <a:pt x="60" y="13"/>
                    <a:pt x="60" y="13"/>
                    <a:pt x="60" y="14"/>
                  </a:cubicBezTo>
                  <a:cubicBezTo>
                    <a:pt x="61" y="14"/>
                    <a:pt x="62" y="14"/>
                    <a:pt x="63" y="13"/>
                  </a:cubicBezTo>
                  <a:close/>
                  <a:moveTo>
                    <a:pt x="77" y="9"/>
                  </a:moveTo>
                  <a:cubicBezTo>
                    <a:pt x="77" y="9"/>
                    <a:pt x="78" y="9"/>
                    <a:pt x="78" y="9"/>
                  </a:cubicBezTo>
                  <a:cubicBezTo>
                    <a:pt x="78" y="8"/>
                    <a:pt x="78" y="8"/>
                    <a:pt x="78" y="8"/>
                  </a:cubicBezTo>
                  <a:cubicBezTo>
                    <a:pt x="77" y="8"/>
                    <a:pt x="77" y="8"/>
                    <a:pt x="77" y="8"/>
                  </a:cubicBezTo>
                  <a:cubicBezTo>
                    <a:pt x="77" y="9"/>
                    <a:pt x="77" y="9"/>
                    <a:pt x="77" y="9"/>
                  </a:cubicBezTo>
                  <a:close/>
                  <a:moveTo>
                    <a:pt x="32" y="9"/>
                  </a:moveTo>
                  <a:cubicBezTo>
                    <a:pt x="32" y="9"/>
                    <a:pt x="33" y="9"/>
                    <a:pt x="33" y="9"/>
                  </a:cubicBezTo>
                  <a:cubicBezTo>
                    <a:pt x="33" y="8"/>
                    <a:pt x="34" y="8"/>
                    <a:pt x="34" y="8"/>
                  </a:cubicBezTo>
                  <a:cubicBezTo>
                    <a:pt x="33" y="7"/>
                    <a:pt x="33" y="7"/>
                    <a:pt x="32" y="7"/>
                  </a:cubicBezTo>
                  <a:cubicBezTo>
                    <a:pt x="32" y="8"/>
                    <a:pt x="31" y="8"/>
                    <a:pt x="32" y="9"/>
                  </a:cubicBezTo>
                  <a:close/>
                  <a:moveTo>
                    <a:pt x="102" y="8"/>
                  </a:moveTo>
                  <a:cubicBezTo>
                    <a:pt x="102" y="8"/>
                    <a:pt x="102" y="8"/>
                    <a:pt x="102" y="7"/>
                  </a:cubicBezTo>
                  <a:cubicBezTo>
                    <a:pt x="102" y="7"/>
                    <a:pt x="102" y="7"/>
                    <a:pt x="102" y="6"/>
                  </a:cubicBezTo>
                  <a:cubicBezTo>
                    <a:pt x="101" y="6"/>
                    <a:pt x="101" y="7"/>
                    <a:pt x="101" y="7"/>
                  </a:cubicBezTo>
                  <a:cubicBezTo>
                    <a:pt x="101" y="8"/>
                    <a:pt x="101" y="8"/>
                    <a:pt x="102" y="8"/>
                  </a:cubicBezTo>
                  <a:close/>
                  <a:moveTo>
                    <a:pt x="106" y="6"/>
                  </a:moveTo>
                  <a:cubicBezTo>
                    <a:pt x="106" y="7"/>
                    <a:pt x="106" y="7"/>
                    <a:pt x="106" y="7"/>
                  </a:cubicBezTo>
                  <a:cubicBezTo>
                    <a:pt x="106" y="7"/>
                    <a:pt x="106" y="7"/>
                    <a:pt x="107" y="7"/>
                  </a:cubicBezTo>
                  <a:cubicBezTo>
                    <a:pt x="107" y="7"/>
                    <a:pt x="107" y="7"/>
                    <a:pt x="106" y="6"/>
                  </a:cubicBezTo>
                  <a:cubicBezTo>
                    <a:pt x="106" y="6"/>
                    <a:pt x="106" y="6"/>
                    <a:pt x="106" y="6"/>
                  </a:cubicBezTo>
                  <a:close/>
                  <a:moveTo>
                    <a:pt x="68" y="7"/>
                  </a:moveTo>
                  <a:cubicBezTo>
                    <a:pt x="68" y="7"/>
                    <a:pt x="68" y="7"/>
                    <a:pt x="69" y="7"/>
                  </a:cubicBezTo>
                  <a:cubicBezTo>
                    <a:pt x="69" y="7"/>
                    <a:pt x="69" y="7"/>
                    <a:pt x="69" y="7"/>
                  </a:cubicBezTo>
                  <a:cubicBezTo>
                    <a:pt x="69" y="7"/>
                    <a:pt x="69" y="7"/>
                    <a:pt x="69" y="6"/>
                  </a:cubicBezTo>
                  <a:cubicBezTo>
                    <a:pt x="69" y="6"/>
                    <a:pt x="68" y="6"/>
                    <a:pt x="68" y="6"/>
                  </a:cubicBezTo>
                  <a:cubicBezTo>
                    <a:pt x="68" y="6"/>
                    <a:pt x="68" y="7"/>
                    <a:pt x="68" y="7"/>
                  </a:cubicBezTo>
                  <a:close/>
                  <a:moveTo>
                    <a:pt x="98" y="6"/>
                  </a:moveTo>
                  <a:cubicBezTo>
                    <a:pt x="98" y="6"/>
                    <a:pt x="98" y="6"/>
                    <a:pt x="97" y="6"/>
                  </a:cubicBezTo>
                  <a:cubicBezTo>
                    <a:pt x="96" y="6"/>
                    <a:pt x="96" y="6"/>
                    <a:pt x="96" y="7"/>
                  </a:cubicBezTo>
                  <a:cubicBezTo>
                    <a:pt x="96" y="7"/>
                    <a:pt x="97" y="7"/>
                    <a:pt x="98" y="7"/>
                  </a:cubicBezTo>
                  <a:cubicBezTo>
                    <a:pt x="99" y="7"/>
                    <a:pt x="99" y="7"/>
                    <a:pt x="99" y="6"/>
                  </a:cubicBezTo>
                  <a:cubicBezTo>
                    <a:pt x="99" y="6"/>
                    <a:pt x="98" y="6"/>
                    <a:pt x="98" y="6"/>
                  </a:cubicBezTo>
                  <a:close/>
                  <a:moveTo>
                    <a:pt x="54" y="6"/>
                  </a:moveTo>
                  <a:cubicBezTo>
                    <a:pt x="54" y="6"/>
                    <a:pt x="55" y="6"/>
                    <a:pt x="55" y="6"/>
                  </a:cubicBezTo>
                  <a:cubicBezTo>
                    <a:pt x="56" y="6"/>
                    <a:pt x="56" y="6"/>
                    <a:pt x="56" y="5"/>
                  </a:cubicBezTo>
                  <a:cubicBezTo>
                    <a:pt x="56" y="5"/>
                    <a:pt x="55" y="4"/>
                    <a:pt x="55" y="5"/>
                  </a:cubicBezTo>
                  <a:cubicBezTo>
                    <a:pt x="54" y="5"/>
                    <a:pt x="54" y="5"/>
                    <a:pt x="54" y="6"/>
                  </a:cubicBezTo>
                  <a:close/>
                  <a:moveTo>
                    <a:pt x="41" y="6"/>
                  </a:moveTo>
                  <a:cubicBezTo>
                    <a:pt x="41" y="5"/>
                    <a:pt x="41" y="5"/>
                    <a:pt x="41" y="5"/>
                  </a:cubicBezTo>
                  <a:cubicBezTo>
                    <a:pt x="41" y="5"/>
                    <a:pt x="41" y="4"/>
                    <a:pt x="40" y="5"/>
                  </a:cubicBezTo>
                  <a:cubicBezTo>
                    <a:pt x="40" y="5"/>
                    <a:pt x="40" y="5"/>
                    <a:pt x="40" y="5"/>
                  </a:cubicBezTo>
                  <a:cubicBezTo>
                    <a:pt x="40" y="5"/>
                    <a:pt x="40" y="6"/>
                    <a:pt x="40" y="6"/>
                  </a:cubicBezTo>
                  <a:lnTo>
                    <a:pt x="41" y="6"/>
                  </a:lnTo>
                  <a:close/>
                  <a:moveTo>
                    <a:pt x="58" y="3"/>
                  </a:moveTo>
                  <a:cubicBezTo>
                    <a:pt x="57" y="3"/>
                    <a:pt x="57" y="3"/>
                    <a:pt x="57" y="4"/>
                  </a:cubicBezTo>
                  <a:cubicBezTo>
                    <a:pt x="57" y="5"/>
                    <a:pt x="57" y="5"/>
                    <a:pt x="58" y="6"/>
                  </a:cubicBezTo>
                  <a:cubicBezTo>
                    <a:pt x="58" y="6"/>
                    <a:pt x="58" y="5"/>
                    <a:pt x="58" y="5"/>
                  </a:cubicBezTo>
                  <a:cubicBezTo>
                    <a:pt x="59" y="5"/>
                    <a:pt x="59" y="5"/>
                    <a:pt x="59" y="5"/>
                  </a:cubicBezTo>
                  <a:cubicBezTo>
                    <a:pt x="59" y="5"/>
                    <a:pt x="60" y="5"/>
                    <a:pt x="60" y="5"/>
                  </a:cubicBezTo>
                  <a:cubicBezTo>
                    <a:pt x="60" y="5"/>
                    <a:pt x="60" y="5"/>
                    <a:pt x="61" y="4"/>
                  </a:cubicBezTo>
                  <a:cubicBezTo>
                    <a:pt x="60" y="4"/>
                    <a:pt x="60" y="4"/>
                    <a:pt x="59" y="4"/>
                  </a:cubicBezTo>
                  <a:cubicBezTo>
                    <a:pt x="59" y="3"/>
                    <a:pt x="59" y="3"/>
                    <a:pt x="58" y="3"/>
                  </a:cubicBezTo>
                  <a:close/>
                  <a:moveTo>
                    <a:pt x="80" y="5"/>
                  </a:moveTo>
                  <a:cubicBezTo>
                    <a:pt x="80" y="5"/>
                    <a:pt x="81" y="5"/>
                    <a:pt x="81" y="4"/>
                  </a:cubicBezTo>
                  <a:cubicBezTo>
                    <a:pt x="81" y="3"/>
                    <a:pt x="81" y="3"/>
                    <a:pt x="80" y="3"/>
                  </a:cubicBezTo>
                  <a:cubicBezTo>
                    <a:pt x="80" y="3"/>
                    <a:pt x="79" y="3"/>
                    <a:pt x="79" y="3"/>
                  </a:cubicBezTo>
                  <a:cubicBezTo>
                    <a:pt x="79" y="4"/>
                    <a:pt x="79" y="4"/>
                    <a:pt x="80" y="5"/>
                  </a:cubicBezTo>
                  <a:close/>
                  <a:moveTo>
                    <a:pt x="63" y="4"/>
                  </a:moveTo>
                  <a:cubicBezTo>
                    <a:pt x="63" y="5"/>
                    <a:pt x="64" y="5"/>
                    <a:pt x="65" y="5"/>
                  </a:cubicBezTo>
                  <a:cubicBezTo>
                    <a:pt x="66" y="5"/>
                    <a:pt x="66" y="5"/>
                    <a:pt x="66" y="4"/>
                  </a:cubicBezTo>
                  <a:cubicBezTo>
                    <a:pt x="66" y="4"/>
                    <a:pt x="66" y="4"/>
                    <a:pt x="66" y="3"/>
                  </a:cubicBezTo>
                  <a:cubicBezTo>
                    <a:pt x="66" y="3"/>
                    <a:pt x="66" y="3"/>
                    <a:pt x="66" y="3"/>
                  </a:cubicBezTo>
                  <a:cubicBezTo>
                    <a:pt x="66" y="3"/>
                    <a:pt x="65" y="3"/>
                    <a:pt x="64" y="3"/>
                  </a:cubicBezTo>
                  <a:cubicBezTo>
                    <a:pt x="64" y="3"/>
                    <a:pt x="63" y="4"/>
                    <a:pt x="63" y="4"/>
                  </a:cubicBezTo>
                  <a:close/>
                  <a:moveTo>
                    <a:pt x="50" y="2"/>
                  </a:moveTo>
                  <a:cubicBezTo>
                    <a:pt x="50" y="3"/>
                    <a:pt x="50" y="3"/>
                    <a:pt x="50" y="4"/>
                  </a:cubicBezTo>
                  <a:cubicBezTo>
                    <a:pt x="50" y="4"/>
                    <a:pt x="51" y="4"/>
                    <a:pt x="51" y="3"/>
                  </a:cubicBezTo>
                  <a:cubicBezTo>
                    <a:pt x="51" y="3"/>
                    <a:pt x="51" y="3"/>
                    <a:pt x="51" y="2"/>
                  </a:cubicBezTo>
                  <a:cubicBezTo>
                    <a:pt x="51" y="2"/>
                    <a:pt x="50" y="2"/>
                    <a:pt x="50" y="2"/>
                  </a:cubicBezTo>
                  <a:close/>
                  <a:moveTo>
                    <a:pt x="44" y="3"/>
                  </a:moveTo>
                  <a:cubicBezTo>
                    <a:pt x="44" y="3"/>
                    <a:pt x="44" y="3"/>
                    <a:pt x="44" y="3"/>
                  </a:cubicBezTo>
                  <a:cubicBezTo>
                    <a:pt x="44" y="2"/>
                    <a:pt x="43" y="2"/>
                    <a:pt x="43" y="2"/>
                  </a:cubicBezTo>
                  <a:cubicBezTo>
                    <a:pt x="43" y="2"/>
                    <a:pt x="43" y="2"/>
                    <a:pt x="43" y="2"/>
                  </a:cubicBezTo>
                  <a:cubicBezTo>
                    <a:pt x="43" y="2"/>
                    <a:pt x="43" y="3"/>
                    <a:pt x="43" y="3"/>
                  </a:cubicBezTo>
                  <a:cubicBezTo>
                    <a:pt x="43" y="3"/>
                    <a:pt x="43" y="3"/>
                    <a:pt x="44" y="3"/>
                  </a:cubicBezTo>
                  <a:close/>
                  <a:moveTo>
                    <a:pt x="91" y="1"/>
                  </a:moveTo>
                  <a:cubicBezTo>
                    <a:pt x="91" y="2"/>
                    <a:pt x="91" y="2"/>
                    <a:pt x="91" y="3"/>
                  </a:cubicBezTo>
                  <a:cubicBezTo>
                    <a:pt x="91" y="3"/>
                    <a:pt x="91" y="3"/>
                    <a:pt x="92" y="3"/>
                  </a:cubicBezTo>
                  <a:cubicBezTo>
                    <a:pt x="93" y="3"/>
                    <a:pt x="93" y="2"/>
                    <a:pt x="92" y="2"/>
                  </a:cubicBezTo>
                  <a:cubicBezTo>
                    <a:pt x="92" y="1"/>
                    <a:pt x="91" y="1"/>
                    <a:pt x="91" y="1"/>
                  </a:cubicBezTo>
                  <a:close/>
                  <a:moveTo>
                    <a:pt x="85" y="1"/>
                  </a:moveTo>
                  <a:cubicBezTo>
                    <a:pt x="86" y="0"/>
                    <a:pt x="88" y="0"/>
                    <a:pt x="89" y="0"/>
                  </a:cubicBezTo>
                  <a:cubicBezTo>
                    <a:pt x="91" y="0"/>
                    <a:pt x="92" y="0"/>
                    <a:pt x="94" y="0"/>
                  </a:cubicBezTo>
                  <a:cubicBezTo>
                    <a:pt x="94" y="0"/>
                    <a:pt x="94" y="0"/>
                    <a:pt x="94" y="0"/>
                  </a:cubicBezTo>
                  <a:cubicBezTo>
                    <a:pt x="95" y="0"/>
                    <a:pt x="95" y="1"/>
                    <a:pt x="95" y="1"/>
                  </a:cubicBezTo>
                  <a:cubicBezTo>
                    <a:pt x="95" y="1"/>
                    <a:pt x="94" y="1"/>
                    <a:pt x="94" y="1"/>
                  </a:cubicBezTo>
                  <a:cubicBezTo>
                    <a:pt x="94" y="1"/>
                    <a:pt x="94" y="1"/>
                    <a:pt x="94" y="1"/>
                  </a:cubicBezTo>
                  <a:cubicBezTo>
                    <a:pt x="94" y="2"/>
                    <a:pt x="94" y="2"/>
                    <a:pt x="94" y="3"/>
                  </a:cubicBezTo>
                  <a:cubicBezTo>
                    <a:pt x="95" y="2"/>
                    <a:pt x="95" y="2"/>
                    <a:pt x="95" y="2"/>
                  </a:cubicBezTo>
                  <a:cubicBezTo>
                    <a:pt x="95" y="1"/>
                    <a:pt x="96" y="1"/>
                    <a:pt x="96" y="1"/>
                  </a:cubicBezTo>
                  <a:cubicBezTo>
                    <a:pt x="96" y="2"/>
                    <a:pt x="96" y="3"/>
                    <a:pt x="95" y="3"/>
                  </a:cubicBezTo>
                  <a:cubicBezTo>
                    <a:pt x="95" y="3"/>
                    <a:pt x="95" y="4"/>
                    <a:pt x="95" y="5"/>
                  </a:cubicBezTo>
                  <a:cubicBezTo>
                    <a:pt x="96" y="5"/>
                    <a:pt x="96" y="5"/>
                    <a:pt x="97" y="4"/>
                  </a:cubicBezTo>
                  <a:cubicBezTo>
                    <a:pt x="97" y="4"/>
                    <a:pt x="98" y="3"/>
                    <a:pt x="98" y="3"/>
                  </a:cubicBezTo>
                  <a:cubicBezTo>
                    <a:pt x="98" y="2"/>
                    <a:pt x="98" y="2"/>
                    <a:pt x="98" y="2"/>
                  </a:cubicBezTo>
                  <a:cubicBezTo>
                    <a:pt x="99" y="2"/>
                    <a:pt x="99" y="2"/>
                    <a:pt x="99" y="2"/>
                  </a:cubicBezTo>
                  <a:cubicBezTo>
                    <a:pt x="99" y="1"/>
                    <a:pt x="99" y="1"/>
                    <a:pt x="99" y="1"/>
                  </a:cubicBezTo>
                  <a:cubicBezTo>
                    <a:pt x="100" y="0"/>
                    <a:pt x="100" y="0"/>
                    <a:pt x="101" y="0"/>
                  </a:cubicBezTo>
                  <a:cubicBezTo>
                    <a:pt x="101" y="0"/>
                    <a:pt x="101" y="0"/>
                    <a:pt x="100" y="0"/>
                  </a:cubicBezTo>
                  <a:cubicBezTo>
                    <a:pt x="100" y="0"/>
                    <a:pt x="100" y="0"/>
                    <a:pt x="100" y="1"/>
                  </a:cubicBezTo>
                  <a:cubicBezTo>
                    <a:pt x="100" y="1"/>
                    <a:pt x="100" y="2"/>
                    <a:pt x="100" y="2"/>
                  </a:cubicBezTo>
                  <a:cubicBezTo>
                    <a:pt x="100" y="3"/>
                    <a:pt x="101" y="3"/>
                    <a:pt x="101" y="3"/>
                  </a:cubicBezTo>
                  <a:cubicBezTo>
                    <a:pt x="101" y="3"/>
                    <a:pt x="102" y="4"/>
                    <a:pt x="102" y="4"/>
                  </a:cubicBezTo>
                  <a:cubicBezTo>
                    <a:pt x="102" y="4"/>
                    <a:pt x="102" y="3"/>
                    <a:pt x="103" y="3"/>
                  </a:cubicBezTo>
                  <a:cubicBezTo>
                    <a:pt x="103" y="3"/>
                    <a:pt x="103" y="2"/>
                    <a:pt x="103" y="2"/>
                  </a:cubicBezTo>
                  <a:cubicBezTo>
                    <a:pt x="102" y="2"/>
                    <a:pt x="102" y="2"/>
                    <a:pt x="102" y="1"/>
                  </a:cubicBezTo>
                  <a:cubicBezTo>
                    <a:pt x="102" y="1"/>
                    <a:pt x="102" y="1"/>
                    <a:pt x="102" y="1"/>
                  </a:cubicBezTo>
                  <a:cubicBezTo>
                    <a:pt x="102" y="1"/>
                    <a:pt x="102" y="0"/>
                    <a:pt x="102" y="0"/>
                  </a:cubicBezTo>
                  <a:cubicBezTo>
                    <a:pt x="102" y="0"/>
                    <a:pt x="103" y="0"/>
                    <a:pt x="103" y="0"/>
                  </a:cubicBezTo>
                  <a:cubicBezTo>
                    <a:pt x="104" y="1"/>
                    <a:pt x="104" y="1"/>
                    <a:pt x="104" y="2"/>
                  </a:cubicBezTo>
                  <a:cubicBezTo>
                    <a:pt x="104" y="2"/>
                    <a:pt x="103" y="3"/>
                    <a:pt x="104" y="4"/>
                  </a:cubicBezTo>
                  <a:cubicBezTo>
                    <a:pt x="104" y="4"/>
                    <a:pt x="105" y="4"/>
                    <a:pt x="106" y="3"/>
                  </a:cubicBezTo>
                  <a:cubicBezTo>
                    <a:pt x="106" y="4"/>
                    <a:pt x="106" y="4"/>
                    <a:pt x="107" y="4"/>
                  </a:cubicBezTo>
                  <a:cubicBezTo>
                    <a:pt x="107" y="4"/>
                    <a:pt x="107" y="4"/>
                    <a:pt x="108" y="4"/>
                  </a:cubicBezTo>
                  <a:cubicBezTo>
                    <a:pt x="108" y="4"/>
                    <a:pt x="109" y="4"/>
                    <a:pt x="109" y="5"/>
                  </a:cubicBezTo>
                  <a:cubicBezTo>
                    <a:pt x="109" y="5"/>
                    <a:pt x="109" y="7"/>
                    <a:pt x="110" y="11"/>
                  </a:cubicBezTo>
                  <a:cubicBezTo>
                    <a:pt x="110" y="14"/>
                    <a:pt x="111" y="19"/>
                    <a:pt x="112" y="26"/>
                  </a:cubicBezTo>
                  <a:cubicBezTo>
                    <a:pt x="113" y="32"/>
                    <a:pt x="114" y="39"/>
                    <a:pt x="115" y="48"/>
                  </a:cubicBezTo>
                  <a:cubicBezTo>
                    <a:pt x="117" y="56"/>
                    <a:pt x="118" y="65"/>
                    <a:pt x="119" y="74"/>
                  </a:cubicBezTo>
                  <a:cubicBezTo>
                    <a:pt x="121" y="84"/>
                    <a:pt x="122" y="93"/>
                    <a:pt x="124" y="103"/>
                  </a:cubicBezTo>
                  <a:cubicBezTo>
                    <a:pt x="125" y="113"/>
                    <a:pt x="127" y="123"/>
                    <a:pt x="128" y="133"/>
                  </a:cubicBezTo>
                  <a:cubicBezTo>
                    <a:pt x="130" y="142"/>
                    <a:pt x="131" y="151"/>
                    <a:pt x="132" y="160"/>
                  </a:cubicBezTo>
                  <a:cubicBezTo>
                    <a:pt x="133" y="168"/>
                    <a:pt x="135" y="176"/>
                    <a:pt x="136" y="182"/>
                  </a:cubicBezTo>
                  <a:cubicBezTo>
                    <a:pt x="137" y="189"/>
                    <a:pt x="137" y="194"/>
                    <a:pt x="138" y="199"/>
                  </a:cubicBezTo>
                  <a:cubicBezTo>
                    <a:pt x="139" y="203"/>
                    <a:pt x="139" y="205"/>
                    <a:pt x="139" y="206"/>
                  </a:cubicBezTo>
                  <a:cubicBezTo>
                    <a:pt x="138" y="206"/>
                    <a:pt x="138" y="206"/>
                    <a:pt x="138" y="206"/>
                  </a:cubicBezTo>
                  <a:cubicBezTo>
                    <a:pt x="137" y="206"/>
                    <a:pt x="137" y="206"/>
                    <a:pt x="136" y="206"/>
                  </a:cubicBezTo>
                  <a:cubicBezTo>
                    <a:pt x="136" y="207"/>
                    <a:pt x="136" y="208"/>
                    <a:pt x="136" y="209"/>
                  </a:cubicBezTo>
                  <a:cubicBezTo>
                    <a:pt x="135" y="209"/>
                    <a:pt x="135" y="209"/>
                    <a:pt x="135" y="209"/>
                  </a:cubicBezTo>
                  <a:cubicBezTo>
                    <a:pt x="135" y="209"/>
                    <a:pt x="134" y="208"/>
                    <a:pt x="134" y="208"/>
                  </a:cubicBezTo>
                  <a:cubicBezTo>
                    <a:pt x="134" y="209"/>
                    <a:pt x="134" y="209"/>
                    <a:pt x="134" y="209"/>
                  </a:cubicBezTo>
                  <a:cubicBezTo>
                    <a:pt x="133" y="209"/>
                    <a:pt x="133" y="209"/>
                    <a:pt x="133" y="209"/>
                  </a:cubicBezTo>
                  <a:cubicBezTo>
                    <a:pt x="133" y="209"/>
                    <a:pt x="132" y="209"/>
                    <a:pt x="132" y="209"/>
                  </a:cubicBezTo>
                  <a:cubicBezTo>
                    <a:pt x="131" y="209"/>
                    <a:pt x="131" y="209"/>
                    <a:pt x="131" y="209"/>
                  </a:cubicBezTo>
                  <a:cubicBezTo>
                    <a:pt x="130" y="209"/>
                    <a:pt x="130" y="209"/>
                    <a:pt x="130" y="210"/>
                  </a:cubicBezTo>
                  <a:cubicBezTo>
                    <a:pt x="130" y="210"/>
                    <a:pt x="130" y="210"/>
                    <a:pt x="130" y="211"/>
                  </a:cubicBezTo>
                  <a:cubicBezTo>
                    <a:pt x="130" y="211"/>
                    <a:pt x="130" y="211"/>
                    <a:pt x="130" y="212"/>
                  </a:cubicBezTo>
                  <a:cubicBezTo>
                    <a:pt x="130" y="212"/>
                    <a:pt x="129" y="212"/>
                    <a:pt x="129" y="212"/>
                  </a:cubicBezTo>
                  <a:cubicBezTo>
                    <a:pt x="129" y="212"/>
                    <a:pt x="128" y="212"/>
                    <a:pt x="128" y="212"/>
                  </a:cubicBezTo>
                  <a:cubicBezTo>
                    <a:pt x="128" y="211"/>
                    <a:pt x="128" y="211"/>
                    <a:pt x="128" y="211"/>
                  </a:cubicBezTo>
                  <a:cubicBezTo>
                    <a:pt x="127" y="211"/>
                    <a:pt x="127" y="211"/>
                    <a:pt x="127" y="211"/>
                  </a:cubicBezTo>
                  <a:cubicBezTo>
                    <a:pt x="126" y="212"/>
                    <a:pt x="126" y="212"/>
                    <a:pt x="125" y="212"/>
                  </a:cubicBezTo>
                  <a:cubicBezTo>
                    <a:pt x="126" y="211"/>
                    <a:pt x="126" y="210"/>
                    <a:pt x="125" y="210"/>
                  </a:cubicBezTo>
                  <a:cubicBezTo>
                    <a:pt x="125" y="209"/>
                    <a:pt x="124" y="208"/>
                    <a:pt x="124" y="208"/>
                  </a:cubicBezTo>
                  <a:cubicBezTo>
                    <a:pt x="123" y="208"/>
                    <a:pt x="122" y="208"/>
                    <a:pt x="122" y="209"/>
                  </a:cubicBezTo>
                  <a:cubicBezTo>
                    <a:pt x="122" y="210"/>
                    <a:pt x="121" y="210"/>
                    <a:pt x="120" y="210"/>
                  </a:cubicBezTo>
                  <a:cubicBezTo>
                    <a:pt x="120" y="209"/>
                    <a:pt x="120" y="209"/>
                    <a:pt x="120" y="209"/>
                  </a:cubicBezTo>
                  <a:cubicBezTo>
                    <a:pt x="120" y="208"/>
                    <a:pt x="120" y="208"/>
                    <a:pt x="119" y="208"/>
                  </a:cubicBezTo>
                  <a:cubicBezTo>
                    <a:pt x="119" y="208"/>
                    <a:pt x="118" y="208"/>
                    <a:pt x="117" y="208"/>
                  </a:cubicBezTo>
                  <a:cubicBezTo>
                    <a:pt x="117" y="208"/>
                    <a:pt x="116" y="208"/>
                    <a:pt x="116" y="209"/>
                  </a:cubicBezTo>
                  <a:cubicBezTo>
                    <a:pt x="115" y="209"/>
                    <a:pt x="114" y="209"/>
                    <a:pt x="114" y="210"/>
                  </a:cubicBezTo>
                  <a:cubicBezTo>
                    <a:pt x="114" y="210"/>
                    <a:pt x="114" y="210"/>
                    <a:pt x="114" y="211"/>
                  </a:cubicBezTo>
                  <a:cubicBezTo>
                    <a:pt x="114" y="211"/>
                    <a:pt x="114" y="211"/>
                    <a:pt x="115" y="211"/>
                  </a:cubicBezTo>
                  <a:cubicBezTo>
                    <a:pt x="115" y="211"/>
                    <a:pt x="115" y="211"/>
                    <a:pt x="115" y="211"/>
                  </a:cubicBezTo>
                  <a:cubicBezTo>
                    <a:pt x="115" y="211"/>
                    <a:pt x="116" y="210"/>
                    <a:pt x="116" y="210"/>
                  </a:cubicBezTo>
                  <a:cubicBezTo>
                    <a:pt x="117" y="210"/>
                    <a:pt x="117" y="210"/>
                    <a:pt x="118" y="210"/>
                  </a:cubicBezTo>
                  <a:cubicBezTo>
                    <a:pt x="118" y="211"/>
                    <a:pt x="118" y="211"/>
                    <a:pt x="118" y="212"/>
                  </a:cubicBezTo>
                  <a:cubicBezTo>
                    <a:pt x="118" y="212"/>
                    <a:pt x="117" y="212"/>
                    <a:pt x="116" y="212"/>
                  </a:cubicBezTo>
                  <a:cubicBezTo>
                    <a:pt x="115" y="212"/>
                    <a:pt x="115" y="212"/>
                    <a:pt x="114" y="212"/>
                  </a:cubicBezTo>
                  <a:cubicBezTo>
                    <a:pt x="113" y="212"/>
                    <a:pt x="113" y="212"/>
                    <a:pt x="113" y="213"/>
                  </a:cubicBezTo>
                  <a:cubicBezTo>
                    <a:pt x="113" y="213"/>
                    <a:pt x="112" y="213"/>
                    <a:pt x="112" y="213"/>
                  </a:cubicBezTo>
                  <a:cubicBezTo>
                    <a:pt x="112" y="212"/>
                    <a:pt x="112" y="212"/>
                    <a:pt x="113" y="212"/>
                  </a:cubicBezTo>
                  <a:cubicBezTo>
                    <a:pt x="113" y="211"/>
                    <a:pt x="113" y="211"/>
                    <a:pt x="113" y="211"/>
                  </a:cubicBezTo>
                  <a:cubicBezTo>
                    <a:pt x="113" y="210"/>
                    <a:pt x="112" y="210"/>
                    <a:pt x="112" y="210"/>
                  </a:cubicBezTo>
                  <a:cubicBezTo>
                    <a:pt x="111" y="211"/>
                    <a:pt x="111" y="211"/>
                    <a:pt x="111" y="212"/>
                  </a:cubicBezTo>
                  <a:cubicBezTo>
                    <a:pt x="110" y="212"/>
                    <a:pt x="110" y="212"/>
                    <a:pt x="110" y="212"/>
                  </a:cubicBezTo>
                  <a:cubicBezTo>
                    <a:pt x="110" y="212"/>
                    <a:pt x="110" y="213"/>
                    <a:pt x="109" y="213"/>
                  </a:cubicBezTo>
                  <a:cubicBezTo>
                    <a:pt x="108" y="213"/>
                    <a:pt x="106" y="213"/>
                    <a:pt x="105" y="213"/>
                  </a:cubicBezTo>
                  <a:cubicBezTo>
                    <a:pt x="103" y="213"/>
                    <a:pt x="101" y="213"/>
                    <a:pt x="100" y="212"/>
                  </a:cubicBezTo>
                  <a:lnTo>
                    <a:pt x="100" y="212"/>
                  </a:lnTo>
                  <a:cubicBezTo>
                    <a:pt x="101" y="211"/>
                    <a:pt x="102" y="211"/>
                    <a:pt x="102" y="211"/>
                  </a:cubicBezTo>
                  <a:cubicBezTo>
                    <a:pt x="103" y="211"/>
                    <a:pt x="103" y="210"/>
                    <a:pt x="103" y="209"/>
                  </a:cubicBezTo>
                  <a:cubicBezTo>
                    <a:pt x="102" y="209"/>
                    <a:pt x="102" y="209"/>
                    <a:pt x="101" y="209"/>
                  </a:cubicBezTo>
                  <a:cubicBezTo>
                    <a:pt x="101" y="208"/>
                    <a:pt x="101" y="208"/>
                    <a:pt x="101" y="207"/>
                  </a:cubicBezTo>
                  <a:cubicBezTo>
                    <a:pt x="101" y="206"/>
                    <a:pt x="101" y="206"/>
                    <a:pt x="101" y="205"/>
                  </a:cubicBezTo>
                  <a:cubicBezTo>
                    <a:pt x="102" y="205"/>
                    <a:pt x="102" y="205"/>
                    <a:pt x="102" y="205"/>
                  </a:cubicBezTo>
                  <a:cubicBezTo>
                    <a:pt x="103" y="204"/>
                    <a:pt x="103" y="203"/>
                    <a:pt x="102" y="202"/>
                  </a:cubicBezTo>
                  <a:cubicBezTo>
                    <a:pt x="102" y="201"/>
                    <a:pt x="102" y="201"/>
                    <a:pt x="101" y="200"/>
                  </a:cubicBezTo>
                  <a:cubicBezTo>
                    <a:pt x="102" y="200"/>
                    <a:pt x="102" y="200"/>
                    <a:pt x="102" y="200"/>
                  </a:cubicBezTo>
                  <a:cubicBezTo>
                    <a:pt x="102" y="200"/>
                    <a:pt x="102" y="200"/>
                    <a:pt x="103" y="200"/>
                  </a:cubicBezTo>
                  <a:cubicBezTo>
                    <a:pt x="103" y="199"/>
                    <a:pt x="103" y="198"/>
                    <a:pt x="102" y="198"/>
                  </a:cubicBezTo>
                  <a:cubicBezTo>
                    <a:pt x="102" y="197"/>
                    <a:pt x="102" y="197"/>
                    <a:pt x="101" y="197"/>
                  </a:cubicBezTo>
                  <a:cubicBezTo>
                    <a:pt x="101" y="197"/>
                    <a:pt x="100" y="197"/>
                    <a:pt x="100" y="198"/>
                  </a:cubicBezTo>
                  <a:cubicBezTo>
                    <a:pt x="100" y="199"/>
                    <a:pt x="100" y="199"/>
                    <a:pt x="100" y="200"/>
                  </a:cubicBezTo>
                  <a:cubicBezTo>
                    <a:pt x="100" y="200"/>
                    <a:pt x="100" y="201"/>
                    <a:pt x="100" y="200"/>
                  </a:cubicBezTo>
                  <a:cubicBezTo>
                    <a:pt x="101" y="200"/>
                    <a:pt x="101" y="200"/>
                    <a:pt x="101" y="200"/>
                  </a:cubicBezTo>
                  <a:cubicBezTo>
                    <a:pt x="101" y="201"/>
                    <a:pt x="101" y="201"/>
                    <a:pt x="101" y="201"/>
                  </a:cubicBezTo>
                  <a:cubicBezTo>
                    <a:pt x="101" y="202"/>
                    <a:pt x="101" y="202"/>
                    <a:pt x="101" y="203"/>
                  </a:cubicBezTo>
                  <a:cubicBezTo>
                    <a:pt x="101" y="203"/>
                    <a:pt x="101" y="203"/>
                    <a:pt x="102" y="203"/>
                  </a:cubicBezTo>
                  <a:cubicBezTo>
                    <a:pt x="102" y="203"/>
                    <a:pt x="102" y="204"/>
                    <a:pt x="102" y="204"/>
                  </a:cubicBezTo>
                  <a:cubicBezTo>
                    <a:pt x="102" y="204"/>
                    <a:pt x="101" y="204"/>
                    <a:pt x="101" y="204"/>
                  </a:cubicBezTo>
                  <a:cubicBezTo>
                    <a:pt x="101" y="204"/>
                    <a:pt x="101" y="204"/>
                    <a:pt x="101" y="204"/>
                  </a:cubicBezTo>
                  <a:cubicBezTo>
                    <a:pt x="101" y="205"/>
                    <a:pt x="101" y="205"/>
                    <a:pt x="100" y="205"/>
                  </a:cubicBezTo>
                  <a:cubicBezTo>
                    <a:pt x="100" y="206"/>
                    <a:pt x="100" y="206"/>
                    <a:pt x="100" y="206"/>
                  </a:cubicBezTo>
                  <a:cubicBezTo>
                    <a:pt x="100" y="207"/>
                    <a:pt x="100" y="207"/>
                    <a:pt x="100" y="207"/>
                  </a:cubicBezTo>
                  <a:cubicBezTo>
                    <a:pt x="100" y="208"/>
                    <a:pt x="101" y="208"/>
                    <a:pt x="100" y="208"/>
                  </a:cubicBezTo>
                  <a:cubicBezTo>
                    <a:pt x="100" y="209"/>
                    <a:pt x="100" y="209"/>
                    <a:pt x="99" y="208"/>
                  </a:cubicBezTo>
                  <a:cubicBezTo>
                    <a:pt x="99" y="208"/>
                    <a:pt x="99" y="207"/>
                    <a:pt x="98" y="207"/>
                  </a:cubicBezTo>
                  <a:cubicBezTo>
                    <a:pt x="98" y="207"/>
                    <a:pt x="97" y="208"/>
                    <a:pt x="97" y="208"/>
                  </a:cubicBezTo>
                  <a:cubicBezTo>
                    <a:pt x="97" y="208"/>
                    <a:pt x="96" y="209"/>
                    <a:pt x="96" y="209"/>
                  </a:cubicBezTo>
                  <a:cubicBezTo>
                    <a:pt x="96" y="209"/>
                    <a:pt x="96" y="210"/>
                    <a:pt x="96" y="210"/>
                  </a:cubicBezTo>
                  <a:cubicBezTo>
                    <a:pt x="96" y="210"/>
                    <a:pt x="97" y="211"/>
                    <a:pt x="97" y="211"/>
                  </a:cubicBezTo>
                  <a:cubicBezTo>
                    <a:pt x="98" y="211"/>
                    <a:pt x="98" y="212"/>
                    <a:pt x="97" y="212"/>
                  </a:cubicBezTo>
                  <a:cubicBezTo>
                    <a:pt x="97" y="212"/>
                    <a:pt x="96" y="212"/>
                    <a:pt x="96" y="212"/>
                  </a:cubicBezTo>
                  <a:cubicBezTo>
                    <a:pt x="96" y="212"/>
                    <a:pt x="96" y="212"/>
                    <a:pt x="96" y="212"/>
                  </a:cubicBezTo>
                  <a:cubicBezTo>
                    <a:pt x="96" y="211"/>
                    <a:pt x="96" y="210"/>
                    <a:pt x="96" y="210"/>
                  </a:cubicBezTo>
                  <a:cubicBezTo>
                    <a:pt x="96" y="209"/>
                    <a:pt x="95" y="209"/>
                    <a:pt x="95" y="208"/>
                  </a:cubicBezTo>
                  <a:cubicBezTo>
                    <a:pt x="95" y="208"/>
                    <a:pt x="94" y="208"/>
                    <a:pt x="94" y="209"/>
                  </a:cubicBezTo>
                  <a:cubicBezTo>
                    <a:pt x="93" y="209"/>
                    <a:pt x="93" y="210"/>
                    <a:pt x="93" y="210"/>
                  </a:cubicBezTo>
                  <a:cubicBezTo>
                    <a:pt x="93" y="210"/>
                    <a:pt x="93" y="211"/>
                    <a:pt x="94" y="211"/>
                  </a:cubicBezTo>
                  <a:cubicBezTo>
                    <a:pt x="94" y="211"/>
                    <a:pt x="95" y="211"/>
                    <a:pt x="95" y="211"/>
                  </a:cubicBezTo>
                  <a:cubicBezTo>
                    <a:pt x="95" y="212"/>
                    <a:pt x="95" y="212"/>
                    <a:pt x="95" y="212"/>
                  </a:cubicBezTo>
                  <a:cubicBezTo>
                    <a:pt x="95" y="213"/>
                    <a:pt x="94" y="213"/>
                    <a:pt x="94" y="213"/>
                  </a:cubicBezTo>
                  <a:cubicBezTo>
                    <a:pt x="94" y="213"/>
                    <a:pt x="94" y="213"/>
                    <a:pt x="94" y="212"/>
                  </a:cubicBezTo>
                  <a:cubicBezTo>
                    <a:pt x="93" y="212"/>
                    <a:pt x="93" y="212"/>
                    <a:pt x="93" y="212"/>
                  </a:cubicBezTo>
                  <a:cubicBezTo>
                    <a:pt x="93" y="212"/>
                    <a:pt x="93" y="212"/>
                    <a:pt x="93" y="212"/>
                  </a:cubicBezTo>
                  <a:cubicBezTo>
                    <a:pt x="92" y="212"/>
                    <a:pt x="92" y="212"/>
                    <a:pt x="92" y="212"/>
                  </a:cubicBezTo>
                  <a:cubicBezTo>
                    <a:pt x="91" y="213"/>
                    <a:pt x="91" y="213"/>
                    <a:pt x="91" y="213"/>
                  </a:cubicBezTo>
                  <a:cubicBezTo>
                    <a:pt x="90" y="213"/>
                    <a:pt x="90" y="212"/>
                    <a:pt x="90" y="212"/>
                  </a:cubicBezTo>
                  <a:cubicBezTo>
                    <a:pt x="90" y="212"/>
                    <a:pt x="90" y="212"/>
                    <a:pt x="89" y="212"/>
                  </a:cubicBezTo>
                  <a:cubicBezTo>
                    <a:pt x="89" y="212"/>
                    <a:pt x="89" y="211"/>
                    <a:pt x="89" y="211"/>
                  </a:cubicBezTo>
                  <a:cubicBezTo>
                    <a:pt x="89" y="211"/>
                    <a:pt x="88" y="211"/>
                    <a:pt x="88" y="211"/>
                  </a:cubicBezTo>
                  <a:cubicBezTo>
                    <a:pt x="88" y="211"/>
                    <a:pt x="87" y="211"/>
                    <a:pt x="87" y="212"/>
                  </a:cubicBezTo>
                  <a:cubicBezTo>
                    <a:pt x="87" y="212"/>
                    <a:pt x="87" y="212"/>
                    <a:pt x="86" y="212"/>
                  </a:cubicBezTo>
                  <a:cubicBezTo>
                    <a:pt x="86" y="212"/>
                    <a:pt x="86" y="211"/>
                    <a:pt x="86" y="211"/>
                  </a:cubicBezTo>
                  <a:cubicBezTo>
                    <a:pt x="87" y="211"/>
                    <a:pt x="87" y="210"/>
                    <a:pt x="87" y="210"/>
                  </a:cubicBezTo>
                  <a:cubicBezTo>
                    <a:pt x="87" y="210"/>
                    <a:pt x="87" y="209"/>
                    <a:pt x="88" y="209"/>
                  </a:cubicBezTo>
                  <a:cubicBezTo>
                    <a:pt x="88" y="209"/>
                    <a:pt x="88" y="208"/>
                    <a:pt x="87" y="208"/>
                  </a:cubicBezTo>
                  <a:cubicBezTo>
                    <a:pt x="87" y="208"/>
                    <a:pt x="86" y="208"/>
                    <a:pt x="86" y="209"/>
                  </a:cubicBezTo>
                  <a:cubicBezTo>
                    <a:pt x="86" y="209"/>
                    <a:pt x="85" y="209"/>
                    <a:pt x="85" y="209"/>
                  </a:cubicBezTo>
                  <a:cubicBezTo>
                    <a:pt x="85" y="209"/>
                    <a:pt x="84" y="209"/>
                    <a:pt x="84" y="210"/>
                  </a:cubicBezTo>
                  <a:cubicBezTo>
                    <a:pt x="84" y="210"/>
                    <a:pt x="84" y="211"/>
                    <a:pt x="84" y="211"/>
                  </a:cubicBezTo>
                  <a:cubicBezTo>
                    <a:pt x="83" y="211"/>
                    <a:pt x="83" y="210"/>
                    <a:pt x="84" y="209"/>
                  </a:cubicBezTo>
                  <a:cubicBezTo>
                    <a:pt x="84" y="209"/>
                    <a:pt x="84" y="208"/>
                    <a:pt x="85" y="208"/>
                  </a:cubicBezTo>
                  <a:cubicBezTo>
                    <a:pt x="85" y="208"/>
                    <a:pt x="85" y="208"/>
                    <a:pt x="86" y="207"/>
                  </a:cubicBezTo>
                  <a:cubicBezTo>
                    <a:pt x="86" y="207"/>
                    <a:pt x="86" y="207"/>
                    <a:pt x="86" y="207"/>
                  </a:cubicBezTo>
                  <a:cubicBezTo>
                    <a:pt x="87" y="206"/>
                    <a:pt x="87" y="206"/>
                    <a:pt x="88" y="206"/>
                  </a:cubicBezTo>
                  <a:cubicBezTo>
                    <a:pt x="89" y="206"/>
                    <a:pt x="89" y="206"/>
                    <a:pt x="90" y="205"/>
                  </a:cubicBezTo>
                  <a:cubicBezTo>
                    <a:pt x="90" y="205"/>
                    <a:pt x="89" y="205"/>
                    <a:pt x="88" y="205"/>
                  </a:cubicBezTo>
                  <a:cubicBezTo>
                    <a:pt x="88" y="205"/>
                    <a:pt x="87" y="205"/>
                    <a:pt x="87" y="205"/>
                  </a:cubicBezTo>
                  <a:cubicBezTo>
                    <a:pt x="86" y="205"/>
                    <a:pt x="86" y="205"/>
                    <a:pt x="86" y="205"/>
                  </a:cubicBezTo>
                  <a:cubicBezTo>
                    <a:pt x="86" y="206"/>
                    <a:pt x="86" y="206"/>
                    <a:pt x="86" y="206"/>
                  </a:cubicBezTo>
                  <a:cubicBezTo>
                    <a:pt x="85" y="206"/>
                    <a:pt x="85" y="206"/>
                    <a:pt x="84" y="207"/>
                  </a:cubicBezTo>
                  <a:cubicBezTo>
                    <a:pt x="84" y="207"/>
                    <a:pt x="84" y="207"/>
                    <a:pt x="84" y="208"/>
                  </a:cubicBezTo>
                  <a:cubicBezTo>
                    <a:pt x="83" y="207"/>
                    <a:pt x="83" y="206"/>
                    <a:pt x="83" y="205"/>
                  </a:cubicBezTo>
                  <a:cubicBezTo>
                    <a:pt x="83" y="204"/>
                    <a:pt x="83" y="203"/>
                    <a:pt x="83" y="202"/>
                  </a:cubicBezTo>
                  <a:cubicBezTo>
                    <a:pt x="83" y="200"/>
                    <a:pt x="82" y="198"/>
                    <a:pt x="82" y="195"/>
                  </a:cubicBezTo>
                  <a:cubicBezTo>
                    <a:pt x="82" y="193"/>
                    <a:pt x="82" y="190"/>
                    <a:pt x="82" y="189"/>
                  </a:cubicBezTo>
                  <a:lnTo>
                    <a:pt x="82" y="186"/>
                  </a:lnTo>
                  <a:lnTo>
                    <a:pt x="81" y="180"/>
                  </a:lnTo>
                  <a:cubicBezTo>
                    <a:pt x="81" y="179"/>
                    <a:pt x="81" y="178"/>
                    <a:pt x="81" y="177"/>
                  </a:cubicBezTo>
                  <a:cubicBezTo>
                    <a:pt x="81" y="176"/>
                    <a:pt x="81" y="175"/>
                    <a:pt x="81" y="175"/>
                  </a:cubicBezTo>
                  <a:cubicBezTo>
                    <a:pt x="77" y="175"/>
                    <a:pt x="74" y="175"/>
                    <a:pt x="71" y="175"/>
                  </a:cubicBezTo>
                  <a:cubicBezTo>
                    <a:pt x="67" y="174"/>
                    <a:pt x="64" y="175"/>
                    <a:pt x="61" y="175"/>
                  </a:cubicBezTo>
                  <a:cubicBezTo>
                    <a:pt x="61" y="178"/>
                    <a:pt x="60" y="181"/>
                    <a:pt x="60" y="184"/>
                  </a:cubicBezTo>
                  <a:cubicBezTo>
                    <a:pt x="60" y="187"/>
                    <a:pt x="59" y="191"/>
                    <a:pt x="59" y="194"/>
                  </a:cubicBezTo>
                  <a:cubicBezTo>
                    <a:pt x="59" y="194"/>
                    <a:pt x="58" y="194"/>
                    <a:pt x="58" y="195"/>
                  </a:cubicBezTo>
                  <a:cubicBezTo>
                    <a:pt x="57" y="195"/>
                    <a:pt x="57" y="195"/>
                    <a:pt x="57" y="195"/>
                  </a:cubicBezTo>
                  <a:cubicBezTo>
                    <a:pt x="56" y="194"/>
                    <a:pt x="56" y="194"/>
                    <a:pt x="55" y="194"/>
                  </a:cubicBezTo>
                  <a:cubicBezTo>
                    <a:pt x="55" y="195"/>
                    <a:pt x="55" y="195"/>
                    <a:pt x="55" y="195"/>
                  </a:cubicBezTo>
                  <a:cubicBezTo>
                    <a:pt x="56" y="196"/>
                    <a:pt x="56" y="196"/>
                    <a:pt x="57" y="196"/>
                  </a:cubicBezTo>
                  <a:cubicBezTo>
                    <a:pt x="57" y="197"/>
                    <a:pt x="56" y="197"/>
                    <a:pt x="56" y="197"/>
                  </a:cubicBezTo>
                  <a:cubicBezTo>
                    <a:pt x="55" y="197"/>
                    <a:pt x="55" y="197"/>
                    <a:pt x="55" y="198"/>
                  </a:cubicBezTo>
                  <a:cubicBezTo>
                    <a:pt x="55" y="198"/>
                    <a:pt x="56" y="197"/>
                    <a:pt x="56" y="197"/>
                  </a:cubicBezTo>
                  <a:cubicBezTo>
                    <a:pt x="56" y="197"/>
                    <a:pt x="56" y="197"/>
                    <a:pt x="56" y="197"/>
                  </a:cubicBezTo>
                  <a:cubicBezTo>
                    <a:pt x="57" y="197"/>
                    <a:pt x="57" y="197"/>
                    <a:pt x="57" y="197"/>
                  </a:cubicBezTo>
                  <a:cubicBezTo>
                    <a:pt x="58" y="198"/>
                    <a:pt x="58" y="198"/>
                    <a:pt x="58" y="197"/>
                  </a:cubicBezTo>
                  <a:cubicBezTo>
                    <a:pt x="58" y="197"/>
                    <a:pt x="58" y="196"/>
                    <a:pt x="58" y="196"/>
                  </a:cubicBezTo>
                  <a:cubicBezTo>
                    <a:pt x="58" y="195"/>
                    <a:pt x="58" y="195"/>
                    <a:pt x="59" y="195"/>
                  </a:cubicBezTo>
                  <a:cubicBezTo>
                    <a:pt x="59" y="196"/>
                    <a:pt x="59" y="198"/>
                    <a:pt x="59" y="200"/>
                  </a:cubicBezTo>
                  <a:cubicBezTo>
                    <a:pt x="59" y="201"/>
                    <a:pt x="58" y="203"/>
                    <a:pt x="58" y="205"/>
                  </a:cubicBezTo>
                  <a:cubicBezTo>
                    <a:pt x="58" y="205"/>
                    <a:pt x="58" y="205"/>
                    <a:pt x="58" y="205"/>
                  </a:cubicBezTo>
                  <a:cubicBezTo>
                    <a:pt x="58" y="205"/>
                    <a:pt x="58" y="205"/>
                    <a:pt x="57" y="206"/>
                  </a:cubicBezTo>
                  <a:cubicBezTo>
                    <a:pt x="58" y="206"/>
                    <a:pt x="58" y="206"/>
                    <a:pt x="58" y="206"/>
                  </a:cubicBezTo>
                  <a:cubicBezTo>
                    <a:pt x="58" y="207"/>
                    <a:pt x="58" y="207"/>
                    <a:pt x="58" y="207"/>
                  </a:cubicBezTo>
                  <a:cubicBezTo>
                    <a:pt x="58" y="208"/>
                    <a:pt x="58" y="208"/>
                    <a:pt x="58" y="209"/>
                  </a:cubicBezTo>
                  <a:cubicBezTo>
                    <a:pt x="58" y="210"/>
                    <a:pt x="58" y="210"/>
                    <a:pt x="58" y="210"/>
                  </a:cubicBezTo>
                  <a:cubicBezTo>
                    <a:pt x="58" y="211"/>
                    <a:pt x="57" y="211"/>
                    <a:pt x="57" y="210"/>
                  </a:cubicBezTo>
                  <a:cubicBezTo>
                    <a:pt x="57" y="210"/>
                    <a:pt x="57" y="210"/>
                    <a:pt x="57" y="210"/>
                  </a:cubicBezTo>
                  <a:cubicBezTo>
                    <a:pt x="57" y="210"/>
                    <a:pt x="56" y="210"/>
                    <a:pt x="56" y="210"/>
                  </a:cubicBezTo>
                  <a:cubicBezTo>
                    <a:pt x="56" y="210"/>
                    <a:pt x="56" y="210"/>
                    <a:pt x="56" y="211"/>
                  </a:cubicBezTo>
                  <a:cubicBezTo>
                    <a:pt x="56" y="211"/>
                    <a:pt x="56" y="211"/>
                    <a:pt x="56" y="211"/>
                  </a:cubicBezTo>
                  <a:cubicBezTo>
                    <a:pt x="57" y="211"/>
                    <a:pt x="57" y="211"/>
                    <a:pt x="57" y="211"/>
                  </a:cubicBezTo>
                  <a:cubicBezTo>
                    <a:pt x="57" y="212"/>
                    <a:pt x="57" y="212"/>
                    <a:pt x="57" y="212"/>
                  </a:cubicBezTo>
                  <a:cubicBezTo>
                    <a:pt x="57" y="212"/>
                    <a:pt x="57" y="212"/>
                    <a:pt x="57" y="212"/>
                  </a:cubicBezTo>
                  <a:cubicBezTo>
                    <a:pt x="56" y="213"/>
                    <a:pt x="56" y="213"/>
                    <a:pt x="55" y="213"/>
                  </a:cubicBezTo>
                  <a:cubicBezTo>
                    <a:pt x="54" y="212"/>
                    <a:pt x="54" y="212"/>
                    <a:pt x="53" y="211"/>
                  </a:cubicBezTo>
                  <a:lnTo>
                    <a:pt x="52" y="212"/>
                  </a:lnTo>
                  <a:cubicBezTo>
                    <a:pt x="52" y="211"/>
                    <a:pt x="52" y="211"/>
                    <a:pt x="52" y="210"/>
                  </a:cubicBezTo>
                  <a:cubicBezTo>
                    <a:pt x="52" y="210"/>
                    <a:pt x="52" y="210"/>
                    <a:pt x="52" y="210"/>
                  </a:cubicBezTo>
                  <a:lnTo>
                    <a:pt x="51" y="209"/>
                  </a:lnTo>
                  <a:cubicBezTo>
                    <a:pt x="50" y="209"/>
                    <a:pt x="50" y="209"/>
                    <a:pt x="50" y="209"/>
                  </a:cubicBezTo>
                  <a:cubicBezTo>
                    <a:pt x="50" y="209"/>
                    <a:pt x="50" y="209"/>
                    <a:pt x="49" y="208"/>
                  </a:cubicBezTo>
                  <a:cubicBezTo>
                    <a:pt x="49" y="208"/>
                    <a:pt x="48" y="208"/>
                    <a:pt x="48" y="209"/>
                  </a:cubicBezTo>
                  <a:cubicBezTo>
                    <a:pt x="47" y="209"/>
                    <a:pt x="47" y="210"/>
                    <a:pt x="46" y="210"/>
                  </a:cubicBezTo>
                  <a:cubicBezTo>
                    <a:pt x="47" y="210"/>
                    <a:pt x="47" y="210"/>
                    <a:pt x="47" y="211"/>
                  </a:cubicBezTo>
                  <a:cubicBezTo>
                    <a:pt x="47" y="211"/>
                    <a:pt x="47" y="211"/>
                    <a:pt x="47" y="212"/>
                  </a:cubicBezTo>
                  <a:cubicBezTo>
                    <a:pt x="47" y="212"/>
                    <a:pt x="46" y="212"/>
                    <a:pt x="46" y="212"/>
                  </a:cubicBezTo>
                  <a:cubicBezTo>
                    <a:pt x="45" y="212"/>
                    <a:pt x="45" y="213"/>
                    <a:pt x="44" y="213"/>
                  </a:cubicBezTo>
                  <a:cubicBezTo>
                    <a:pt x="44" y="212"/>
                    <a:pt x="44" y="212"/>
                    <a:pt x="44" y="212"/>
                  </a:cubicBezTo>
                  <a:cubicBezTo>
                    <a:pt x="44" y="212"/>
                    <a:pt x="44" y="211"/>
                    <a:pt x="43" y="211"/>
                  </a:cubicBezTo>
                  <a:cubicBezTo>
                    <a:pt x="43" y="211"/>
                    <a:pt x="42" y="212"/>
                    <a:pt x="42" y="212"/>
                  </a:cubicBezTo>
                  <a:cubicBezTo>
                    <a:pt x="42" y="213"/>
                    <a:pt x="42" y="213"/>
                    <a:pt x="41" y="213"/>
                  </a:cubicBezTo>
                  <a:cubicBezTo>
                    <a:pt x="40" y="212"/>
                    <a:pt x="40" y="212"/>
                    <a:pt x="41" y="211"/>
                  </a:cubicBezTo>
                  <a:cubicBezTo>
                    <a:pt x="41" y="210"/>
                    <a:pt x="42" y="210"/>
                    <a:pt x="42" y="210"/>
                  </a:cubicBezTo>
                  <a:cubicBezTo>
                    <a:pt x="42" y="210"/>
                    <a:pt x="43" y="210"/>
                    <a:pt x="43" y="210"/>
                  </a:cubicBezTo>
                  <a:cubicBezTo>
                    <a:pt x="43" y="210"/>
                    <a:pt x="43" y="210"/>
                    <a:pt x="44" y="210"/>
                  </a:cubicBezTo>
                  <a:cubicBezTo>
                    <a:pt x="44" y="210"/>
                    <a:pt x="44" y="210"/>
                    <a:pt x="45" y="210"/>
                  </a:cubicBezTo>
                  <a:cubicBezTo>
                    <a:pt x="45" y="210"/>
                    <a:pt x="45" y="210"/>
                    <a:pt x="46" y="210"/>
                  </a:cubicBezTo>
                  <a:cubicBezTo>
                    <a:pt x="46" y="209"/>
                    <a:pt x="46" y="208"/>
                    <a:pt x="45" y="208"/>
                  </a:cubicBezTo>
                  <a:cubicBezTo>
                    <a:pt x="45" y="208"/>
                    <a:pt x="44" y="208"/>
                    <a:pt x="44" y="208"/>
                  </a:cubicBezTo>
                  <a:cubicBezTo>
                    <a:pt x="43" y="208"/>
                    <a:pt x="43" y="208"/>
                    <a:pt x="42" y="208"/>
                  </a:cubicBezTo>
                  <a:cubicBezTo>
                    <a:pt x="42" y="208"/>
                    <a:pt x="42" y="208"/>
                    <a:pt x="42" y="208"/>
                  </a:cubicBezTo>
                  <a:cubicBezTo>
                    <a:pt x="41" y="207"/>
                    <a:pt x="41" y="207"/>
                    <a:pt x="41" y="207"/>
                  </a:cubicBezTo>
                  <a:cubicBezTo>
                    <a:pt x="41" y="207"/>
                    <a:pt x="41" y="207"/>
                    <a:pt x="41" y="207"/>
                  </a:cubicBezTo>
                  <a:cubicBezTo>
                    <a:pt x="40" y="206"/>
                    <a:pt x="40" y="206"/>
                    <a:pt x="41" y="206"/>
                  </a:cubicBezTo>
                  <a:cubicBezTo>
                    <a:pt x="41" y="206"/>
                    <a:pt x="41" y="205"/>
                    <a:pt x="41" y="205"/>
                  </a:cubicBezTo>
                  <a:cubicBezTo>
                    <a:pt x="41" y="205"/>
                    <a:pt x="42" y="205"/>
                    <a:pt x="42" y="205"/>
                  </a:cubicBezTo>
                  <a:cubicBezTo>
                    <a:pt x="43" y="205"/>
                    <a:pt x="44" y="204"/>
                    <a:pt x="44" y="204"/>
                  </a:cubicBezTo>
                  <a:cubicBezTo>
                    <a:pt x="44" y="203"/>
                    <a:pt x="44" y="203"/>
                    <a:pt x="43" y="203"/>
                  </a:cubicBezTo>
                  <a:cubicBezTo>
                    <a:pt x="43" y="203"/>
                    <a:pt x="42" y="203"/>
                    <a:pt x="42" y="203"/>
                  </a:cubicBezTo>
                  <a:cubicBezTo>
                    <a:pt x="41" y="202"/>
                    <a:pt x="41" y="202"/>
                    <a:pt x="40" y="202"/>
                  </a:cubicBezTo>
                  <a:cubicBezTo>
                    <a:pt x="41" y="201"/>
                    <a:pt x="41" y="201"/>
                    <a:pt x="41" y="200"/>
                  </a:cubicBezTo>
                  <a:cubicBezTo>
                    <a:pt x="42" y="199"/>
                    <a:pt x="42" y="198"/>
                    <a:pt x="42" y="197"/>
                  </a:cubicBezTo>
                  <a:cubicBezTo>
                    <a:pt x="42" y="197"/>
                    <a:pt x="42" y="198"/>
                    <a:pt x="41" y="198"/>
                  </a:cubicBezTo>
                  <a:cubicBezTo>
                    <a:pt x="41" y="198"/>
                    <a:pt x="41" y="199"/>
                    <a:pt x="41" y="199"/>
                  </a:cubicBezTo>
                  <a:cubicBezTo>
                    <a:pt x="40" y="199"/>
                    <a:pt x="39" y="200"/>
                    <a:pt x="38" y="200"/>
                  </a:cubicBezTo>
                  <a:cubicBezTo>
                    <a:pt x="37" y="200"/>
                    <a:pt x="37" y="200"/>
                    <a:pt x="36" y="200"/>
                  </a:cubicBezTo>
                  <a:cubicBezTo>
                    <a:pt x="36" y="199"/>
                    <a:pt x="36" y="199"/>
                    <a:pt x="36" y="199"/>
                  </a:cubicBezTo>
                  <a:cubicBezTo>
                    <a:pt x="37" y="199"/>
                    <a:pt x="37" y="198"/>
                    <a:pt x="38" y="198"/>
                  </a:cubicBezTo>
                  <a:cubicBezTo>
                    <a:pt x="38" y="198"/>
                    <a:pt x="39" y="198"/>
                    <a:pt x="39" y="198"/>
                  </a:cubicBezTo>
                  <a:cubicBezTo>
                    <a:pt x="39" y="198"/>
                    <a:pt x="40" y="198"/>
                    <a:pt x="40" y="197"/>
                  </a:cubicBezTo>
                  <a:cubicBezTo>
                    <a:pt x="40" y="197"/>
                    <a:pt x="39" y="197"/>
                    <a:pt x="39" y="197"/>
                  </a:cubicBezTo>
                  <a:cubicBezTo>
                    <a:pt x="38" y="197"/>
                    <a:pt x="38" y="197"/>
                    <a:pt x="37" y="197"/>
                  </a:cubicBezTo>
                  <a:cubicBezTo>
                    <a:pt x="36" y="197"/>
                    <a:pt x="36" y="197"/>
                    <a:pt x="35" y="197"/>
                  </a:cubicBezTo>
                  <a:cubicBezTo>
                    <a:pt x="34" y="197"/>
                    <a:pt x="34" y="197"/>
                    <a:pt x="33" y="198"/>
                  </a:cubicBezTo>
                  <a:cubicBezTo>
                    <a:pt x="33" y="198"/>
                    <a:pt x="32" y="199"/>
                    <a:pt x="32" y="200"/>
                  </a:cubicBezTo>
                  <a:cubicBezTo>
                    <a:pt x="32" y="200"/>
                    <a:pt x="32" y="201"/>
                    <a:pt x="33" y="201"/>
                  </a:cubicBezTo>
                  <a:cubicBezTo>
                    <a:pt x="34" y="201"/>
                    <a:pt x="34" y="201"/>
                    <a:pt x="35" y="202"/>
                  </a:cubicBezTo>
                  <a:cubicBezTo>
                    <a:pt x="35" y="202"/>
                    <a:pt x="35" y="202"/>
                    <a:pt x="36" y="202"/>
                  </a:cubicBezTo>
                  <a:cubicBezTo>
                    <a:pt x="36" y="202"/>
                    <a:pt x="37" y="202"/>
                    <a:pt x="37" y="202"/>
                  </a:cubicBezTo>
                  <a:cubicBezTo>
                    <a:pt x="38" y="202"/>
                    <a:pt x="39" y="202"/>
                    <a:pt x="39" y="203"/>
                  </a:cubicBezTo>
                  <a:cubicBezTo>
                    <a:pt x="39" y="203"/>
                    <a:pt x="38" y="203"/>
                    <a:pt x="37" y="203"/>
                  </a:cubicBezTo>
                  <a:cubicBezTo>
                    <a:pt x="37" y="203"/>
                    <a:pt x="36" y="203"/>
                    <a:pt x="35" y="203"/>
                  </a:cubicBezTo>
                  <a:cubicBezTo>
                    <a:pt x="35" y="203"/>
                    <a:pt x="34" y="203"/>
                    <a:pt x="33" y="203"/>
                  </a:cubicBezTo>
                  <a:cubicBezTo>
                    <a:pt x="33" y="203"/>
                    <a:pt x="32" y="203"/>
                    <a:pt x="32" y="204"/>
                  </a:cubicBezTo>
                  <a:cubicBezTo>
                    <a:pt x="32" y="204"/>
                    <a:pt x="32" y="204"/>
                    <a:pt x="32" y="203"/>
                  </a:cubicBezTo>
                  <a:cubicBezTo>
                    <a:pt x="32" y="203"/>
                    <a:pt x="32" y="203"/>
                    <a:pt x="31" y="203"/>
                  </a:cubicBezTo>
                  <a:cubicBezTo>
                    <a:pt x="31" y="203"/>
                    <a:pt x="31" y="203"/>
                    <a:pt x="31" y="204"/>
                  </a:cubicBezTo>
                  <a:cubicBezTo>
                    <a:pt x="31" y="204"/>
                    <a:pt x="31" y="205"/>
                    <a:pt x="31" y="205"/>
                  </a:cubicBezTo>
                  <a:cubicBezTo>
                    <a:pt x="30" y="205"/>
                    <a:pt x="29" y="205"/>
                    <a:pt x="28" y="205"/>
                  </a:cubicBezTo>
                  <a:cubicBezTo>
                    <a:pt x="28" y="206"/>
                    <a:pt x="28" y="206"/>
                    <a:pt x="28" y="207"/>
                  </a:cubicBezTo>
                  <a:cubicBezTo>
                    <a:pt x="28" y="207"/>
                    <a:pt x="28" y="207"/>
                    <a:pt x="27" y="208"/>
                  </a:cubicBezTo>
                  <a:cubicBezTo>
                    <a:pt x="27" y="208"/>
                    <a:pt x="27" y="208"/>
                    <a:pt x="26" y="208"/>
                  </a:cubicBezTo>
                  <a:cubicBezTo>
                    <a:pt x="26" y="208"/>
                    <a:pt x="26" y="208"/>
                    <a:pt x="26" y="208"/>
                  </a:cubicBezTo>
                  <a:cubicBezTo>
                    <a:pt x="25" y="208"/>
                    <a:pt x="25" y="208"/>
                    <a:pt x="25" y="208"/>
                  </a:cubicBezTo>
                  <a:cubicBezTo>
                    <a:pt x="25" y="208"/>
                    <a:pt x="25" y="209"/>
                    <a:pt x="24" y="209"/>
                  </a:cubicBezTo>
                  <a:cubicBezTo>
                    <a:pt x="24" y="209"/>
                    <a:pt x="24" y="209"/>
                    <a:pt x="24" y="209"/>
                  </a:cubicBezTo>
                  <a:cubicBezTo>
                    <a:pt x="23" y="210"/>
                    <a:pt x="23" y="209"/>
                    <a:pt x="23" y="209"/>
                  </a:cubicBezTo>
                  <a:cubicBezTo>
                    <a:pt x="23" y="209"/>
                    <a:pt x="23" y="209"/>
                    <a:pt x="22" y="208"/>
                  </a:cubicBezTo>
                  <a:cubicBezTo>
                    <a:pt x="22" y="209"/>
                    <a:pt x="22" y="209"/>
                    <a:pt x="22" y="209"/>
                  </a:cubicBezTo>
                  <a:cubicBezTo>
                    <a:pt x="23" y="210"/>
                    <a:pt x="23" y="210"/>
                    <a:pt x="23" y="211"/>
                  </a:cubicBezTo>
                  <a:lnTo>
                    <a:pt x="21" y="211"/>
                  </a:lnTo>
                  <a:cubicBezTo>
                    <a:pt x="21" y="212"/>
                    <a:pt x="21" y="212"/>
                    <a:pt x="21" y="212"/>
                  </a:cubicBezTo>
                  <a:cubicBezTo>
                    <a:pt x="21" y="212"/>
                    <a:pt x="22" y="212"/>
                    <a:pt x="22" y="213"/>
                  </a:cubicBezTo>
                  <a:cubicBezTo>
                    <a:pt x="21" y="213"/>
                    <a:pt x="21" y="213"/>
                    <a:pt x="21" y="213"/>
                  </a:cubicBezTo>
                  <a:cubicBezTo>
                    <a:pt x="20" y="213"/>
                    <a:pt x="20" y="213"/>
                    <a:pt x="20" y="212"/>
                  </a:cubicBezTo>
                  <a:cubicBezTo>
                    <a:pt x="20" y="212"/>
                    <a:pt x="20" y="212"/>
                    <a:pt x="21" y="212"/>
                  </a:cubicBezTo>
                  <a:cubicBezTo>
                    <a:pt x="21" y="211"/>
                    <a:pt x="20" y="211"/>
                    <a:pt x="20" y="211"/>
                  </a:cubicBezTo>
                  <a:cubicBezTo>
                    <a:pt x="20" y="211"/>
                    <a:pt x="20" y="211"/>
                    <a:pt x="20" y="210"/>
                  </a:cubicBezTo>
                  <a:cubicBezTo>
                    <a:pt x="20" y="211"/>
                    <a:pt x="19" y="212"/>
                    <a:pt x="19" y="212"/>
                  </a:cubicBezTo>
                  <a:cubicBezTo>
                    <a:pt x="19" y="212"/>
                    <a:pt x="18" y="212"/>
                    <a:pt x="18" y="212"/>
                  </a:cubicBezTo>
                  <a:cubicBezTo>
                    <a:pt x="18" y="212"/>
                    <a:pt x="18" y="212"/>
                    <a:pt x="18" y="212"/>
                  </a:cubicBezTo>
                  <a:cubicBezTo>
                    <a:pt x="18" y="212"/>
                    <a:pt x="18" y="211"/>
                    <a:pt x="18" y="211"/>
                  </a:cubicBezTo>
                  <a:cubicBezTo>
                    <a:pt x="17" y="211"/>
                    <a:pt x="16" y="211"/>
                    <a:pt x="16" y="210"/>
                  </a:cubicBezTo>
                  <a:cubicBezTo>
                    <a:pt x="15" y="209"/>
                    <a:pt x="15" y="209"/>
                    <a:pt x="14" y="208"/>
                  </a:cubicBezTo>
                  <a:cubicBezTo>
                    <a:pt x="14" y="208"/>
                    <a:pt x="14" y="209"/>
                    <a:pt x="14" y="209"/>
                  </a:cubicBezTo>
                  <a:cubicBezTo>
                    <a:pt x="14" y="209"/>
                    <a:pt x="14" y="209"/>
                    <a:pt x="13" y="209"/>
                  </a:cubicBezTo>
                  <a:cubicBezTo>
                    <a:pt x="13" y="209"/>
                    <a:pt x="13" y="209"/>
                    <a:pt x="13" y="209"/>
                  </a:cubicBezTo>
                  <a:cubicBezTo>
                    <a:pt x="13" y="208"/>
                    <a:pt x="13" y="208"/>
                    <a:pt x="12" y="208"/>
                  </a:cubicBezTo>
                  <a:cubicBezTo>
                    <a:pt x="12" y="208"/>
                    <a:pt x="12" y="208"/>
                    <a:pt x="11" y="208"/>
                  </a:cubicBezTo>
                  <a:cubicBezTo>
                    <a:pt x="11" y="209"/>
                    <a:pt x="11" y="209"/>
                    <a:pt x="11" y="209"/>
                  </a:cubicBezTo>
                  <a:cubicBezTo>
                    <a:pt x="11" y="210"/>
                    <a:pt x="11" y="210"/>
                    <a:pt x="12" y="210"/>
                  </a:cubicBezTo>
                  <a:cubicBezTo>
                    <a:pt x="12" y="210"/>
                    <a:pt x="12" y="211"/>
                    <a:pt x="12" y="211"/>
                  </a:cubicBezTo>
                  <a:cubicBezTo>
                    <a:pt x="13" y="211"/>
                    <a:pt x="13" y="211"/>
                    <a:pt x="13" y="211"/>
                  </a:cubicBezTo>
                  <a:cubicBezTo>
                    <a:pt x="13" y="210"/>
                    <a:pt x="14" y="210"/>
                    <a:pt x="14" y="210"/>
                  </a:cubicBezTo>
                  <a:cubicBezTo>
                    <a:pt x="14" y="211"/>
                    <a:pt x="14" y="211"/>
                    <a:pt x="14" y="211"/>
                  </a:cubicBezTo>
                  <a:cubicBezTo>
                    <a:pt x="13" y="211"/>
                    <a:pt x="13" y="212"/>
                    <a:pt x="13" y="212"/>
                  </a:cubicBezTo>
                  <a:cubicBezTo>
                    <a:pt x="12" y="211"/>
                    <a:pt x="11" y="211"/>
                    <a:pt x="10" y="213"/>
                  </a:cubicBezTo>
                  <a:cubicBezTo>
                    <a:pt x="9" y="213"/>
                    <a:pt x="7" y="213"/>
                    <a:pt x="5" y="213"/>
                  </a:cubicBezTo>
                  <a:cubicBezTo>
                    <a:pt x="4" y="213"/>
                    <a:pt x="2" y="213"/>
                    <a:pt x="0" y="213"/>
                  </a:cubicBezTo>
                  <a:cubicBezTo>
                    <a:pt x="0" y="212"/>
                    <a:pt x="0" y="212"/>
                    <a:pt x="1" y="212"/>
                  </a:cubicBezTo>
                  <a:cubicBezTo>
                    <a:pt x="1" y="211"/>
                    <a:pt x="1" y="210"/>
                    <a:pt x="1" y="208"/>
                  </a:cubicBezTo>
                  <a:cubicBezTo>
                    <a:pt x="1" y="207"/>
                    <a:pt x="1" y="206"/>
                    <a:pt x="2" y="205"/>
                  </a:cubicBezTo>
                  <a:cubicBezTo>
                    <a:pt x="2" y="205"/>
                    <a:pt x="2" y="204"/>
                    <a:pt x="2" y="204"/>
                  </a:cubicBezTo>
                  <a:cubicBezTo>
                    <a:pt x="2" y="203"/>
                    <a:pt x="2" y="203"/>
                    <a:pt x="2" y="202"/>
                  </a:cubicBezTo>
                  <a:cubicBezTo>
                    <a:pt x="2" y="201"/>
                    <a:pt x="2" y="200"/>
                    <a:pt x="2" y="199"/>
                  </a:cubicBezTo>
                  <a:cubicBezTo>
                    <a:pt x="2" y="197"/>
                    <a:pt x="3" y="196"/>
                    <a:pt x="3" y="195"/>
                  </a:cubicBezTo>
                  <a:cubicBezTo>
                    <a:pt x="3" y="192"/>
                    <a:pt x="4" y="189"/>
                    <a:pt x="4" y="186"/>
                  </a:cubicBezTo>
                  <a:cubicBezTo>
                    <a:pt x="4" y="183"/>
                    <a:pt x="5" y="180"/>
                    <a:pt x="5" y="177"/>
                  </a:cubicBezTo>
                  <a:cubicBezTo>
                    <a:pt x="5" y="177"/>
                    <a:pt x="5" y="176"/>
                    <a:pt x="6" y="175"/>
                  </a:cubicBezTo>
                  <a:cubicBezTo>
                    <a:pt x="6" y="175"/>
                    <a:pt x="6" y="174"/>
                    <a:pt x="6" y="173"/>
                  </a:cubicBezTo>
                  <a:cubicBezTo>
                    <a:pt x="6" y="173"/>
                    <a:pt x="7" y="174"/>
                    <a:pt x="7" y="174"/>
                  </a:cubicBezTo>
                  <a:cubicBezTo>
                    <a:pt x="7" y="175"/>
                    <a:pt x="8" y="175"/>
                    <a:pt x="9" y="174"/>
                  </a:cubicBezTo>
                  <a:cubicBezTo>
                    <a:pt x="9" y="173"/>
                    <a:pt x="8" y="173"/>
                    <a:pt x="8" y="173"/>
                  </a:cubicBezTo>
                  <a:cubicBezTo>
                    <a:pt x="7" y="172"/>
                    <a:pt x="7" y="172"/>
                    <a:pt x="6" y="172"/>
                  </a:cubicBezTo>
                  <a:cubicBezTo>
                    <a:pt x="9" y="145"/>
                    <a:pt x="13" y="118"/>
                    <a:pt x="16" y="91"/>
                  </a:cubicBezTo>
                  <a:cubicBezTo>
                    <a:pt x="20" y="65"/>
                    <a:pt x="24" y="38"/>
                    <a:pt x="27" y="11"/>
                  </a:cubicBezTo>
                  <a:cubicBezTo>
                    <a:pt x="27" y="11"/>
                    <a:pt x="27" y="11"/>
                    <a:pt x="28" y="11"/>
                  </a:cubicBezTo>
                  <a:cubicBezTo>
                    <a:pt x="28" y="11"/>
                    <a:pt x="28" y="11"/>
                    <a:pt x="28" y="10"/>
                  </a:cubicBezTo>
                  <a:cubicBezTo>
                    <a:pt x="28" y="10"/>
                    <a:pt x="29" y="10"/>
                    <a:pt x="29" y="10"/>
                  </a:cubicBezTo>
                  <a:cubicBezTo>
                    <a:pt x="29" y="9"/>
                    <a:pt x="29" y="9"/>
                    <a:pt x="29" y="9"/>
                  </a:cubicBezTo>
                  <a:cubicBezTo>
                    <a:pt x="30" y="8"/>
                    <a:pt x="30" y="8"/>
                    <a:pt x="30" y="7"/>
                  </a:cubicBezTo>
                  <a:cubicBezTo>
                    <a:pt x="31" y="6"/>
                    <a:pt x="31" y="6"/>
                    <a:pt x="32" y="6"/>
                  </a:cubicBezTo>
                  <a:cubicBezTo>
                    <a:pt x="32" y="6"/>
                    <a:pt x="32" y="5"/>
                    <a:pt x="32" y="5"/>
                  </a:cubicBezTo>
                  <a:cubicBezTo>
                    <a:pt x="32" y="4"/>
                    <a:pt x="31" y="4"/>
                    <a:pt x="30" y="4"/>
                  </a:cubicBezTo>
                  <a:cubicBezTo>
                    <a:pt x="30" y="4"/>
                    <a:pt x="30" y="5"/>
                    <a:pt x="30" y="5"/>
                  </a:cubicBezTo>
                  <a:cubicBezTo>
                    <a:pt x="30" y="5"/>
                    <a:pt x="30" y="5"/>
                    <a:pt x="30" y="6"/>
                  </a:cubicBezTo>
                  <a:cubicBezTo>
                    <a:pt x="30" y="6"/>
                    <a:pt x="29" y="6"/>
                    <a:pt x="29" y="7"/>
                  </a:cubicBezTo>
                  <a:cubicBezTo>
                    <a:pt x="29" y="7"/>
                    <a:pt x="29" y="8"/>
                    <a:pt x="28" y="8"/>
                  </a:cubicBezTo>
                  <a:cubicBezTo>
                    <a:pt x="28" y="9"/>
                    <a:pt x="28" y="9"/>
                    <a:pt x="27" y="8"/>
                  </a:cubicBezTo>
                  <a:cubicBezTo>
                    <a:pt x="28" y="7"/>
                    <a:pt x="28" y="6"/>
                    <a:pt x="28" y="5"/>
                  </a:cubicBezTo>
                  <a:cubicBezTo>
                    <a:pt x="28" y="3"/>
                    <a:pt x="29" y="2"/>
                    <a:pt x="29" y="2"/>
                  </a:cubicBezTo>
                  <a:cubicBezTo>
                    <a:pt x="29" y="1"/>
                    <a:pt x="29" y="1"/>
                    <a:pt x="29" y="1"/>
                  </a:cubicBezTo>
                  <a:cubicBezTo>
                    <a:pt x="29" y="1"/>
                    <a:pt x="29" y="1"/>
                    <a:pt x="29" y="1"/>
                  </a:cubicBezTo>
                  <a:cubicBezTo>
                    <a:pt x="30" y="0"/>
                    <a:pt x="30" y="0"/>
                    <a:pt x="31" y="0"/>
                  </a:cubicBezTo>
                  <a:cubicBezTo>
                    <a:pt x="31" y="1"/>
                    <a:pt x="31" y="1"/>
                    <a:pt x="32" y="1"/>
                  </a:cubicBezTo>
                  <a:cubicBezTo>
                    <a:pt x="32" y="1"/>
                    <a:pt x="32" y="1"/>
                    <a:pt x="32" y="1"/>
                  </a:cubicBezTo>
                  <a:cubicBezTo>
                    <a:pt x="32" y="1"/>
                    <a:pt x="32" y="0"/>
                    <a:pt x="33" y="0"/>
                  </a:cubicBezTo>
                  <a:cubicBezTo>
                    <a:pt x="34" y="0"/>
                    <a:pt x="34" y="0"/>
                    <a:pt x="35" y="1"/>
                  </a:cubicBezTo>
                  <a:cubicBezTo>
                    <a:pt x="35" y="1"/>
                    <a:pt x="34" y="1"/>
                    <a:pt x="34" y="1"/>
                  </a:cubicBezTo>
                  <a:cubicBezTo>
                    <a:pt x="33" y="1"/>
                    <a:pt x="32" y="1"/>
                    <a:pt x="32" y="1"/>
                  </a:cubicBezTo>
                  <a:cubicBezTo>
                    <a:pt x="32" y="2"/>
                    <a:pt x="32" y="2"/>
                    <a:pt x="32" y="2"/>
                  </a:cubicBezTo>
                  <a:cubicBezTo>
                    <a:pt x="32" y="2"/>
                    <a:pt x="33" y="2"/>
                    <a:pt x="33" y="2"/>
                  </a:cubicBezTo>
                  <a:cubicBezTo>
                    <a:pt x="33" y="2"/>
                    <a:pt x="34" y="2"/>
                    <a:pt x="34" y="2"/>
                  </a:cubicBezTo>
                  <a:cubicBezTo>
                    <a:pt x="34" y="2"/>
                    <a:pt x="35" y="2"/>
                    <a:pt x="35" y="2"/>
                  </a:cubicBezTo>
                  <a:cubicBezTo>
                    <a:pt x="35" y="3"/>
                    <a:pt x="35" y="3"/>
                    <a:pt x="35" y="4"/>
                  </a:cubicBezTo>
                  <a:cubicBezTo>
                    <a:pt x="34" y="4"/>
                    <a:pt x="34" y="5"/>
                    <a:pt x="35" y="5"/>
                  </a:cubicBezTo>
                  <a:cubicBezTo>
                    <a:pt x="35" y="5"/>
                    <a:pt x="35" y="5"/>
                    <a:pt x="36" y="5"/>
                  </a:cubicBezTo>
                  <a:cubicBezTo>
                    <a:pt x="36" y="5"/>
                    <a:pt x="36" y="5"/>
                    <a:pt x="36" y="5"/>
                  </a:cubicBezTo>
                  <a:cubicBezTo>
                    <a:pt x="36" y="5"/>
                    <a:pt x="37" y="5"/>
                    <a:pt x="37" y="5"/>
                  </a:cubicBezTo>
                  <a:cubicBezTo>
                    <a:pt x="37" y="5"/>
                    <a:pt x="37" y="6"/>
                    <a:pt x="37" y="6"/>
                  </a:cubicBezTo>
                  <a:cubicBezTo>
                    <a:pt x="37" y="6"/>
                    <a:pt x="37" y="6"/>
                    <a:pt x="37" y="7"/>
                  </a:cubicBezTo>
                  <a:cubicBezTo>
                    <a:pt x="37" y="7"/>
                    <a:pt x="37" y="7"/>
                    <a:pt x="37" y="7"/>
                  </a:cubicBezTo>
                  <a:cubicBezTo>
                    <a:pt x="37" y="8"/>
                    <a:pt x="37" y="8"/>
                    <a:pt x="37" y="8"/>
                  </a:cubicBezTo>
                  <a:cubicBezTo>
                    <a:pt x="38" y="9"/>
                    <a:pt x="38" y="9"/>
                    <a:pt x="38" y="8"/>
                  </a:cubicBezTo>
                  <a:cubicBezTo>
                    <a:pt x="38" y="8"/>
                    <a:pt x="38" y="7"/>
                    <a:pt x="38" y="6"/>
                  </a:cubicBezTo>
                  <a:cubicBezTo>
                    <a:pt x="39" y="6"/>
                    <a:pt x="39" y="6"/>
                    <a:pt x="39" y="5"/>
                  </a:cubicBezTo>
                  <a:cubicBezTo>
                    <a:pt x="39" y="5"/>
                    <a:pt x="39" y="4"/>
                    <a:pt x="39" y="4"/>
                  </a:cubicBezTo>
                  <a:cubicBezTo>
                    <a:pt x="39" y="3"/>
                    <a:pt x="38" y="3"/>
                    <a:pt x="38" y="3"/>
                  </a:cubicBezTo>
                  <a:cubicBezTo>
                    <a:pt x="38" y="3"/>
                    <a:pt x="37" y="3"/>
                    <a:pt x="37" y="3"/>
                  </a:cubicBezTo>
                  <a:cubicBezTo>
                    <a:pt x="37" y="4"/>
                    <a:pt x="37" y="4"/>
                    <a:pt x="37" y="4"/>
                  </a:cubicBezTo>
                  <a:cubicBezTo>
                    <a:pt x="36" y="4"/>
                    <a:pt x="36" y="3"/>
                    <a:pt x="36" y="3"/>
                  </a:cubicBezTo>
                  <a:cubicBezTo>
                    <a:pt x="36" y="3"/>
                    <a:pt x="36" y="3"/>
                    <a:pt x="36" y="3"/>
                  </a:cubicBezTo>
                  <a:cubicBezTo>
                    <a:pt x="37" y="2"/>
                    <a:pt x="37" y="2"/>
                    <a:pt x="38" y="1"/>
                  </a:cubicBezTo>
                  <a:cubicBezTo>
                    <a:pt x="39" y="0"/>
                    <a:pt x="39" y="0"/>
                    <a:pt x="40" y="0"/>
                  </a:cubicBezTo>
                  <a:cubicBezTo>
                    <a:pt x="40" y="0"/>
                    <a:pt x="41" y="1"/>
                    <a:pt x="41" y="1"/>
                  </a:cubicBezTo>
                  <a:cubicBezTo>
                    <a:pt x="41" y="1"/>
                    <a:pt x="41" y="1"/>
                    <a:pt x="42" y="1"/>
                  </a:cubicBezTo>
                  <a:cubicBezTo>
                    <a:pt x="42" y="1"/>
                    <a:pt x="42" y="1"/>
                    <a:pt x="43" y="1"/>
                  </a:cubicBezTo>
                  <a:cubicBezTo>
                    <a:pt x="43" y="0"/>
                    <a:pt x="44" y="0"/>
                    <a:pt x="44" y="1"/>
                  </a:cubicBezTo>
                  <a:cubicBezTo>
                    <a:pt x="45" y="0"/>
                    <a:pt x="46" y="0"/>
                    <a:pt x="47" y="0"/>
                  </a:cubicBezTo>
                  <a:cubicBezTo>
                    <a:pt x="47" y="1"/>
                    <a:pt x="47" y="1"/>
                    <a:pt x="47" y="1"/>
                  </a:cubicBezTo>
                  <a:cubicBezTo>
                    <a:pt x="48" y="1"/>
                    <a:pt x="48" y="1"/>
                    <a:pt x="48" y="1"/>
                  </a:cubicBezTo>
                  <a:cubicBezTo>
                    <a:pt x="48" y="1"/>
                    <a:pt x="48" y="1"/>
                    <a:pt x="49" y="1"/>
                  </a:cubicBezTo>
                  <a:cubicBezTo>
                    <a:pt x="49" y="1"/>
                    <a:pt x="49" y="0"/>
                    <a:pt x="50" y="0"/>
                  </a:cubicBezTo>
                  <a:cubicBezTo>
                    <a:pt x="50" y="0"/>
                    <a:pt x="50" y="0"/>
                    <a:pt x="50" y="0"/>
                  </a:cubicBezTo>
                  <a:cubicBezTo>
                    <a:pt x="50" y="0"/>
                    <a:pt x="51" y="0"/>
                    <a:pt x="51" y="0"/>
                  </a:cubicBezTo>
                  <a:cubicBezTo>
                    <a:pt x="53" y="1"/>
                    <a:pt x="56" y="1"/>
                    <a:pt x="60" y="0"/>
                  </a:cubicBezTo>
                  <a:cubicBezTo>
                    <a:pt x="61" y="0"/>
                    <a:pt x="62" y="0"/>
                    <a:pt x="63" y="0"/>
                  </a:cubicBezTo>
                  <a:cubicBezTo>
                    <a:pt x="64" y="0"/>
                    <a:pt x="65" y="0"/>
                    <a:pt x="65" y="0"/>
                  </a:cubicBezTo>
                  <a:cubicBezTo>
                    <a:pt x="66" y="1"/>
                    <a:pt x="66" y="1"/>
                    <a:pt x="66" y="1"/>
                  </a:cubicBezTo>
                  <a:cubicBezTo>
                    <a:pt x="67" y="1"/>
                    <a:pt x="67" y="1"/>
                    <a:pt x="67" y="1"/>
                  </a:cubicBezTo>
                  <a:cubicBezTo>
                    <a:pt x="67" y="1"/>
                    <a:pt x="68" y="1"/>
                    <a:pt x="68" y="1"/>
                  </a:cubicBezTo>
                  <a:cubicBezTo>
                    <a:pt x="68" y="1"/>
                    <a:pt x="68" y="0"/>
                    <a:pt x="69" y="0"/>
                  </a:cubicBezTo>
                  <a:cubicBezTo>
                    <a:pt x="69" y="0"/>
                    <a:pt x="70" y="1"/>
                    <a:pt x="70" y="1"/>
                  </a:cubicBezTo>
                  <a:cubicBezTo>
                    <a:pt x="70" y="1"/>
                    <a:pt x="70" y="2"/>
                    <a:pt x="71" y="2"/>
                  </a:cubicBezTo>
                  <a:cubicBezTo>
                    <a:pt x="71" y="2"/>
                    <a:pt x="71" y="1"/>
                    <a:pt x="71" y="1"/>
                  </a:cubicBezTo>
                  <a:cubicBezTo>
                    <a:pt x="71" y="1"/>
                    <a:pt x="71" y="0"/>
                    <a:pt x="71" y="0"/>
                  </a:cubicBezTo>
                  <a:cubicBezTo>
                    <a:pt x="72" y="0"/>
                    <a:pt x="72" y="0"/>
                    <a:pt x="72" y="0"/>
                  </a:cubicBezTo>
                  <a:cubicBezTo>
                    <a:pt x="73" y="0"/>
                    <a:pt x="73" y="0"/>
                    <a:pt x="74" y="0"/>
                  </a:cubicBezTo>
                  <a:cubicBezTo>
                    <a:pt x="74" y="0"/>
                    <a:pt x="74" y="0"/>
                    <a:pt x="75" y="0"/>
                  </a:cubicBezTo>
                  <a:cubicBezTo>
                    <a:pt x="76" y="0"/>
                    <a:pt x="76" y="0"/>
                    <a:pt x="77" y="0"/>
                  </a:cubicBezTo>
                  <a:cubicBezTo>
                    <a:pt x="77" y="0"/>
                    <a:pt x="78" y="0"/>
                    <a:pt x="79" y="0"/>
                  </a:cubicBezTo>
                  <a:cubicBezTo>
                    <a:pt x="79" y="0"/>
                    <a:pt x="80" y="0"/>
                    <a:pt x="80" y="0"/>
                  </a:cubicBezTo>
                  <a:cubicBezTo>
                    <a:pt x="81" y="0"/>
                    <a:pt x="82" y="0"/>
                    <a:pt x="83" y="0"/>
                  </a:cubicBezTo>
                  <a:cubicBezTo>
                    <a:pt x="84" y="0"/>
                    <a:pt x="85" y="0"/>
                    <a:pt x="85"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4" name="Freeform 98">
              <a:extLst>
                <a:ext uri="{FF2B5EF4-FFF2-40B4-BE49-F238E27FC236}">
                  <a16:creationId xmlns:a16="http://schemas.microsoft.com/office/drawing/2014/main" id="{D33C7503-B409-42D2-98FE-B48A4ABED821}"/>
                </a:ext>
              </a:extLst>
            </p:cNvPr>
            <p:cNvSpPr>
              <a:spLocks noEditPoints="1"/>
            </p:cNvSpPr>
            <p:nvPr/>
          </p:nvSpPr>
          <p:spPr bwMode="auto">
            <a:xfrm>
              <a:off x="6418163" y="1833862"/>
              <a:ext cx="101581" cy="177767"/>
            </a:xfrm>
            <a:custGeom>
              <a:avLst/>
              <a:gdLst>
                <a:gd name="T0" fmla="*/ 107 w 124"/>
                <a:gd name="T1" fmla="*/ 2 h 213"/>
                <a:gd name="T2" fmla="*/ 30 w 124"/>
                <a:gd name="T3" fmla="*/ 190 h 213"/>
                <a:gd name="T4" fmla="*/ 38 w 124"/>
                <a:gd name="T5" fmla="*/ 189 h 213"/>
                <a:gd name="T6" fmla="*/ 19 w 124"/>
                <a:gd name="T7" fmla="*/ 193 h 213"/>
                <a:gd name="T8" fmla="*/ 13 w 124"/>
                <a:gd name="T9" fmla="*/ 197 h 213"/>
                <a:gd name="T10" fmla="*/ 43 w 124"/>
                <a:gd name="T11" fmla="*/ 202 h 213"/>
                <a:gd name="T12" fmla="*/ 15 w 124"/>
                <a:gd name="T13" fmla="*/ 204 h 213"/>
                <a:gd name="T14" fmla="*/ 16 w 124"/>
                <a:gd name="T15" fmla="*/ 209 h 213"/>
                <a:gd name="T16" fmla="*/ 13 w 124"/>
                <a:gd name="T17" fmla="*/ 209 h 213"/>
                <a:gd name="T18" fmla="*/ 24 w 124"/>
                <a:gd name="T19" fmla="*/ 211 h 213"/>
                <a:gd name="T20" fmla="*/ 118 w 124"/>
                <a:gd name="T21" fmla="*/ 5 h 213"/>
                <a:gd name="T22" fmla="*/ 100 w 124"/>
                <a:gd name="T23" fmla="*/ 212 h 213"/>
                <a:gd name="T24" fmla="*/ 78 w 124"/>
                <a:gd name="T25" fmla="*/ 207 h 213"/>
                <a:gd name="T26" fmla="*/ 47 w 124"/>
                <a:gd name="T27" fmla="*/ 149 h 213"/>
                <a:gd name="T28" fmla="*/ 42 w 124"/>
                <a:gd name="T29" fmla="*/ 196 h 213"/>
                <a:gd name="T30" fmla="*/ 34 w 124"/>
                <a:gd name="T31" fmla="*/ 188 h 213"/>
                <a:gd name="T32" fmla="*/ 14 w 124"/>
                <a:gd name="T33" fmla="*/ 194 h 213"/>
                <a:gd name="T34" fmla="*/ 7 w 124"/>
                <a:gd name="T35" fmla="*/ 202 h 213"/>
                <a:gd name="T36" fmla="*/ 6 w 124"/>
                <a:gd name="T37" fmla="*/ 198 h 213"/>
                <a:gd name="T38" fmla="*/ 2 w 124"/>
                <a:gd name="T39" fmla="*/ 186 h 213"/>
                <a:gd name="T40" fmla="*/ 47 w 124"/>
                <a:gd name="T41" fmla="*/ 0 h 213"/>
                <a:gd name="T42" fmla="*/ 87 w 124"/>
                <a:gd name="T43" fmla="*/ 62 h 213"/>
                <a:gd name="T44" fmla="*/ 96 w 124"/>
                <a:gd name="T45" fmla="*/ 1 h 213"/>
                <a:gd name="T46" fmla="*/ 36 w 124"/>
                <a:gd name="T47" fmla="*/ 2 h 213"/>
                <a:gd name="T48" fmla="*/ 96 w 124"/>
                <a:gd name="T49" fmla="*/ 6 h 213"/>
                <a:gd name="T50" fmla="*/ 121 w 124"/>
                <a:gd name="T51" fmla="*/ 8 h 213"/>
                <a:gd name="T52" fmla="*/ 6 w 124"/>
                <a:gd name="T53" fmla="*/ 11 h 213"/>
                <a:gd name="T54" fmla="*/ 50 w 124"/>
                <a:gd name="T55" fmla="*/ 15 h 213"/>
                <a:gd name="T56" fmla="*/ 96 w 124"/>
                <a:gd name="T57" fmla="*/ 42 h 213"/>
                <a:gd name="T58" fmla="*/ 100 w 124"/>
                <a:gd name="T59" fmla="*/ 51 h 213"/>
                <a:gd name="T60" fmla="*/ 102 w 124"/>
                <a:gd name="T61" fmla="*/ 53 h 213"/>
                <a:gd name="T62" fmla="*/ 89 w 124"/>
                <a:gd name="T63" fmla="*/ 60 h 213"/>
                <a:gd name="T64" fmla="*/ 99 w 124"/>
                <a:gd name="T65" fmla="*/ 70 h 213"/>
                <a:gd name="T66" fmla="*/ 33 w 124"/>
                <a:gd name="T67" fmla="*/ 81 h 213"/>
                <a:gd name="T68" fmla="*/ 39 w 124"/>
                <a:gd name="T69" fmla="*/ 86 h 213"/>
                <a:gd name="T70" fmla="*/ 99 w 124"/>
                <a:gd name="T71" fmla="*/ 98 h 213"/>
                <a:gd name="T72" fmla="*/ 7 w 124"/>
                <a:gd name="T73" fmla="*/ 101 h 213"/>
                <a:gd name="T74" fmla="*/ 102 w 124"/>
                <a:gd name="T75" fmla="*/ 113 h 213"/>
                <a:gd name="T76" fmla="*/ 104 w 124"/>
                <a:gd name="T77" fmla="*/ 126 h 213"/>
                <a:gd name="T78" fmla="*/ 61 w 124"/>
                <a:gd name="T79" fmla="*/ 132 h 213"/>
                <a:gd name="T80" fmla="*/ 66 w 124"/>
                <a:gd name="T81" fmla="*/ 145 h 213"/>
                <a:gd name="T82" fmla="*/ 26 w 124"/>
                <a:gd name="T83" fmla="*/ 154 h 213"/>
                <a:gd name="T84" fmla="*/ 26 w 124"/>
                <a:gd name="T85" fmla="*/ 166 h 213"/>
                <a:gd name="T86" fmla="*/ 1 w 124"/>
                <a:gd name="T87" fmla="*/ 174 h 213"/>
                <a:gd name="T88" fmla="*/ 15 w 124"/>
                <a:gd name="T89" fmla="*/ 180 h 213"/>
                <a:gd name="T90" fmla="*/ 15 w 124"/>
                <a:gd name="T91" fmla="*/ 183 h 213"/>
                <a:gd name="T92" fmla="*/ 4 w 124"/>
                <a:gd name="T93" fmla="*/ 187 h 213"/>
                <a:gd name="T94" fmla="*/ 16 w 124"/>
                <a:gd name="T95" fmla="*/ 190 h 213"/>
                <a:gd name="T96" fmla="*/ 122 w 124"/>
                <a:gd name="T97" fmla="*/ 198 h 213"/>
                <a:gd name="T98" fmla="*/ 119 w 124"/>
                <a:gd name="T99" fmla="*/ 207 h 213"/>
                <a:gd name="T100" fmla="*/ 31 w 124"/>
                <a:gd name="T101" fmla="*/ 206 h 213"/>
                <a:gd name="T102" fmla="*/ 39 w 124"/>
                <a:gd name="T103" fmla="*/ 205 h 213"/>
                <a:gd name="T104" fmla="*/ 33 w 124"/>
                <a:gd name="T105" fmla="*/ 209 h 213"/>
                <a:gd name="T106" fmla="*/ 20 w 124"/>
                <a:gd name="T107" fmla="*/ 203 h 213"/>
                <a:gd name="T108" fmla="*/ 20 w 124"/>
                <a:gd name="T109" fmla="*/ 199 h 213"/>
                <a:gd name="T110" fmla="*/ 28 w 124"/>
                <a:gd name="T111" fmla="*/ 193 h 213"/>
                <a:gd name="T112" fmla="*/ 26 w 124"/>
                <a:gd name="T113" fmla="*/ 195 h 213"/>
                <a:gd name="T114" fmla="*/ 24 w 124"/>
                <a:gd name="T115" fmla="*/ 204 h 213"/>
                <a:gd name="T116" fmla="*/ 23 w 124"/>
                <a:gd name="T117" fmla="*/ 207 h 213"/>
                <a:gd name="T118" fmla="*/ 37 w 124"/>
                <a:gd name="T119" fmla="*/ 202 h 213"/>
                <a:gd name="T120" fmla="*/ 18 w 124"/>
                <a:gd name="T121" fmla="*/ 194 h 213"/>
                <a:gd name="T122" fmla="*/ 39 w 124"/>
                <a:gd name="T123" fmla="*/ 2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213">
                  <a:moveTo>
                    <a:pt x="101" y="1"/>
                  </a:moveTo>
                  <a:cubicBezTo>
                    <a:pt x="100" y="1"/>
                    <a:pt x="100" y="0"/>
                    <a:pt x="99" y="1"/>
                  </a:cubicBezTo>
                  <a:cubicBezTo>
                    <a:pt x="98" y="1"/>
                    <a:pt x="98" y="1"/>
                    <a:pt x="98" y="2"/>
                  </a:cubicBezTo>
                  <a:cubicBezTo>
                    <a:pt x="99" y="2"/>
                    <a:pt x="100" y="2"/>
                    <a:pt x="100" y="2"/>
                  </a:cubicBezTo>
                  <a:cubicBezTo>
                    <a:pt x="101" y="2"/>
                    <a:pt x="101" y="2"/>
                    <a:pt x="101" y="1"/>
                  </a:cubicBezTo>
                  <a:close/>
                  <a:moveTo>
                    <a:pt x="117" y="1"/>
                  </a:moveTo>
                  <a:cubicBezTo>
                    <a:pt x="117" y="1"/>
                    <a:pt x="118" y="0"/>
                    <a:pt x="119" y="0"/>
                  </a:cubicBezTo>
                  <a:cubicBezTo>
                    <a:pt x="120" y="0"/>
                    <a:pt x="120" y="1"/>
                    <a:pt x="120" y="1"/>
                  </a:cubicBezTo>
                  <a:cubicBezTo>
                    <a:pt x="121" y="2"/>
                    <a:pt x="121" y="2"/>
                    <a:pt x="120" y="2"/>
                  </a:cubicBezTo>
                  <a:cubicBezTo>
                    <a:pt x="120" y="3"/>
                    <a:pt x="120" y="3"/>
                    <a:pt x="120" y="4"/>
                  </a:cubicBezTo>
                  <a:cubicBezTo>
                    <a:pt x="120" y="3"/>
                    <a:pt x="119" y="3"/>
                    <a:pt x="118" y="3"/>
                  </a:cubicBezTo>
                  <a:cubicBezTo>
                    <a:pt x="117" y="2"/>
                    <a:pt x="117" y="2"/>
                    <a:pt x="117" y="1"/>
                  </a:cubicBezTo>
                  <a:close/>
                  <a:moveTo>
                    <a:pt x="105" y="1"/>
                  </a:moveTo>
                  <a:cubicBezTo>
                    <a:pt x="105" y="2"/>
                    <a:pt x="104" y="2"/>
                    <a:pt x="104" y="2"/>
                  </a:cubicBezTo>
                  <a:cubicBezTo>
                    <a:pt x="104" y="2"/>
                    <a:pt x="104" y="2"/>
                    <a:pt x="104" y="2"/>
                  </a:cubicBezTo>
                  <a:cubicBezTo>
                    <a:pt x="103" y="2"/>
                    <a:pt x="103" y="2"/>
                    <a:pt x="103" y="2"/>
                  </a:cubicBezTo>
                  <a:cubicBezTo>
                    <a:pt x="102" y="2"/>
                    <a:pt x="102" y="2"/>
                    <a:pt x="102" y="1"/>
                  </a:cubicBezTo>
                  <a:cubicBezTo>
                    <a:pt x="102" y="1"/>
                    <a:pt x="102" y="1"/>
                    <a:pt x="103" y="1"/>
                  </a:cubicBezTo>
                  <a:cubicBezTo>
                    <a:pt x="104" y="1"/>
                    <a:pt x="104" y="1"/>
                    <a:pt x="105" y="1"/>
                  </a:cubicBezTo>
                  <a:close/>
                  <a:moveTo>
                    <a:pt x="115" y="1"/>
                  </a:moveTo>
                  <a:cubicBezTo>
                    <a:pt x="115" y="1"/>
                    <a:pt x="115" y="1"/>
                    <a:pt x="115" y="1"/>
                  </a:cubicBezTo>
                  <a:cubicBezTo>
                    <a:pt x="115" y="2"/>
                    <a:pt x="114" y="2"/>
                    <a:pt x="114" y="1"/>
                  </a:cubicBezTo>
                  <a:cubicBezTo>
                    <a:pt x="114" y="1"/>
                    <a:pt x="114" y="1"/>
                    <a:pt x="114" y="1"/>
                  </a:cubicBezTo>
                  <a:cubicBezTo>
                    <a:pt x="114" y="1"/>
                    <a:pt x="115" y="1"/>
                    <a:pt x="115" y="1"/>
                  </a:cubicBezTo>
                  <a:close/>
                  <a:moveTo>
                    <a:pt x="124" y="4"/>
                  </a:moveTo>
                  <a:cubicBezTo>
                    <a:pt x="123" y="4"/>
                    <a:pt x="123" y="3"/>
                    <a:pt x="123" y="2"/>
                  </a:cubicBezTo>
                  <a:cubicBezTo>
                    <a:pt x="123" y="2"/>
                    <a:pt x="123" y="1"/>
                    <a:pt x="123" y="1"/>
                  </a:cubicBezTo>
                  <a:cubicBezTo>
                    <a:pt x="124" y="1"/>
                    <a:pt x="124" y="1"/>
                    <a:pt x="124" y="2"/>
                  </a:cubicBezTo>
                  <a:cubicBezTo>
                    <a:pt x="124" y="2"/>
                    <a:pt x="124" y="3"/>
                    <a:pt x="124" y="4"/>
                  </a:cubicBezTo>
                  <a:close/>
                  <a:moveTo>
                    <a:pt x="108" y="2"/>
                  </a:moveTo>
                  <a:cubicBezTo>
                    <a:pt x="108" y="2"/>
                    <a:pt x="108" y="2"/>
                    <a:pt x="108" y="2"/>
                  </a:cubicBezTo>
                  <a:cubicBezTo>
                    <a:pt x="107" y="3"/>
                    <a:pt x="107" y="3"/>
                    <a:pt x="107" y="3"/>
                  </a:cubicBezTo>
                  <a:cubicBezTo>
                    <a:pt x="107" y="2"/>
                    <a:pt x="107" y="2"/>
                    <a:pt x="107" y="2"/>
                  </a:cubicBezTo>
                  <a:cubicBezTo>
                    <a:pt x="107" y="2"/>
                    <a:pt x="108" y="2"/>
                    <a:pt x="108" y="2"/>
                  </a:cubicBezTo>
                  <a:close/>
                  <a:moveTo>
                    <a:pt x="112" y="3"/>
                  </a:moveTo>
                  <a:cubicBezTo>
                    <a:pt x="112" y="3"/>
                    <a:pt x="112" y="3"/>
                    <a:pt x="112" y="3"/>
                  </a:cubicBezTo>
                  <a:cubicBezTo>
                    <a:pt x="112" y="3"/>
                    <a:pt x="112" y="3"/>
                    <a:pt x="112" y="3"/>
                  </a:cubicBezTo>
                  <a:cubicBezTo>
                    <a:pt x="112" y="3"/>
                    <a:pt x="112" y="3"/>
                    <a:pt x="112" y="3"/>
                  </a:cubicBezTo>
                  <a:cubicBezTo>
                    <a:pt x="112" y="3"/>
                    <a:pt x="112" y="3"/>
                    <a:pt x="112" y="3"/>
                  </a:cubicBezTo>
                  <a:close/>
                  <a:moveTo>
                    <a:pt x="113" y="4"/>
                  </a:moveTo>
                  <a:cubicBezTo>
                    <a:pt x="113" y="3"/>
                    <a:pt x="114" y="3"/>
                    <a:pt x="114" y="3"/>
                  </a:cubicBezTo>
                  <a:cubicBezTo>
                    <a:pt x="115" y="3"/>
                    <a:pt x="115" y="3"/>
                    <a:pt x="115" y="4"/>
                  </a:cubicBezTo>
                  <a:cubicBezTo>
                    <a:pt x="115" y="4"/>
                    <a:pt x="114" y="4"/>
                    <a:pt x="114" y="4"/>
                  </a:cubicBezTo>
                  <a:cubicBezTo>
                    <a:pt x="114" y="4"/>
                    <a:pt x="113" y="4"/>
                    <a:pt x="113" y="4"/>
                  </a:cubicBezTo>
                  <a:close/>
                  <a:moveTo>
                    <a:pt x="109" y="6"/>
                  </a:moveTo>
                  <a:lnTo>
                    <a:pt x="110" y="6"/>
                  </a:lnTo>
                  <a:lnTo>
                    <a:pt x="110" y="7"/>
                  </a:lnTo>
                  <a:lnTo>
                    <a:pt x="109" y="7"/>
                  </a:lnTo>
                  <a:lnTo>
                    <a:pt x="109" y="6"/>
                  </a:lnTo>
                  <a:close/>
                  <a:moveTo>
                    <a:pt x="32" y="166"/>
                  </a:moveTo>
                  <a:cubicBezTo>
                    <a:pt x="33" y="166"/>
                    <a:pt x="33" y="166"/>
                    <a:pt x="32" y="167"/>
                  </a:cubicBezTo>
                  <a:cubicBezTo>
                    <a:pt x="32" y="167"/>
                    <a:pt x="32" y="167"/>
                    <a:pt x="32" y="167"/>
                  </a:cubicBezTo>
                  <a:cubicBezTo>
                    <a:pt x="32" y="166"/>
                    <a:pt x="32" y="166"/>
                    <a:pt x="32" y="166"/>
                  </a:cubicBezTo>
                  <a:cubicBezTo>
                    <a:pt x="32" y="166"/>
                    <a:pt x="32" y="166"/>
                    <a:pt x="32" y="166"/>
                  </a:cubicBezTo>
                  <a:close/>
                  <a:moveTo>
                    <a:pt x="29" y="187"/>
                  </a:moveTo>
                  <a:cubicBezTo>
                    <a:pt x="29" y="187"/>
                    <a:pt x="29" y="188"/>
                    <a:pt x="28" y="187"/>
                  </a:cubicBezTo>
                  <a:cubicBezTo>
                    <a:pt x="28" y="187"/>
                    <a:pt x="28" y="187"/>
                    <a:pt x="27" y="188"/>
                  </a:cubicBezTo>
                  <a:cubicBezTo>
                    <a:pt x="27" y="187"/>
                    <a:pt x="28" y="187"/>
                    <a:pt x="28" y="187"/>
                  </a:cubicBezTo>
                  <a:cubicBezTo>
                    <a:pt x="28" y="187"/>
                    <a:pt x="28" y="187"/>
                    <a:pt x="29" y="187"/>
                  </a:cubicBezTo>
                  <a:close/>
                  <a:moveTo>
                    <a:pt x="32" y="187"/>
                  </a:moveTo>
                  <a:cubicBezTo>
                    <a:pt x="33" y="187"/>
                    <a:pt x="33" y="187"/>
                    <a:pt x="33" y="187"/>
                  </a:cubicBezTo>
                  <a:cubicBezTo>
                    <a:pt x="34" y="187"/>
                    <a:pt x="34" y="188"/>
                    <a:pt x="34" y="188"/>
                  </a:cubicBezTo>
                  <a:cubicBezTo>
                    <a:pt x="33" y="188"/>
                    <a:pt x="33" y="189"/>
                    <a:pt x="33" y="189"/>
                  </a:cubicBezTo>
                  <a:cubicBezTo>
                    <a:pt x="33" y="190"/>
                    <a:pt x="33" y="190"/>
                    <a:pt x="33" y="190"/>
                  </a:cubicBezTo>
                  <a:cubicBezTo>
                    <a:pt x="33" y="191"/>
                    <a:pt x="32" y="191"/>
                    <a:pt x="32" y="191"/>
                  </a:cubicBezTo>
                  <a:cubicBezTo>
                    <a:pt x="31" y="191"/>
                    <a:pt x="30" y="191"/>
                    <a:pt x="30" y="190"/>
                  </a:cubicBezTo>
                  <a:cubicBezTo>
                    <a:pt x="30" y="190"/>
                    <a:pt x="30" y="190"/>
                    <a:pt x="30" y="190"/>
                  </a:cubicBezTo>
                  <a:cubicBezTo>
                    <a:pt x="30" y="190"/>
                    <a:pt x="30" y="190"/>
                    <a:pt x="31" y="190"/>
                  </a:cubicBezTo>
                  <a:cubicBezTo>
                    <a:pt x="31" y="190"/>
                    <a:pt x="31" y="190"/>
                    <a:pt x="32" y="190"/>
                  </a:cubicBezTo>
                  <a:cubicBezTo>
                    <a:pt x="32" y="190"/>
                    <a:pt x="32" y="190"/>
                    <a:pt x="32" y="189"/>
                  </a:cubicBezTo>
                  <a:lnTo>
                    <a:pt x="32" y="187"/>
                  </a:lnTo>
                  <a:close/>
                  <a:moveTo>
                    <a:pt x="30" y="188"/>
                  </a:moveTo>
                  <a:cubicBezTo>
                    <a:pt x="30" y="188"/>
                    <a:pt x="30" y="188"/>
                    <a:pt x="30" y="188"/>
                  </a:cubicBezTo>
                  <a:cubicBezTo>
                    <a:pt x="30" y="188"/>
                    <a:pt x="30" y="188"/>
                    <a:pt x="30" y="188"/>
                  </a:cubicBezTo>
                  <a:cubicBezTo>
                    <a:pt x="30" y="188"/>
                    <a:pt x="30" y="188"/>
                    <a:pt x="30" y="188"/>
                  </a:cubicBezTo>
                  <a:cubicBezTo>
                    <a:pt x="30" y="188"/>
                    <a:pt x="30" y="188"/>
                    <a:pt x="30" y="188"/>
                  </a:cubicBezTo>
                  <a:close/>
                  <a:moveTo>
                    <a:pt x="26" y="190"/>
                  </a:moveTo>
                  <a:cubicBezTo>
                    <a:pt x="26" y="189"/>
                    <a:pt x="26" y="189"/>
                    <a:pt x="26" y="189"/>
                  </a:cubicBezTo>
                  <a:cubicBezTo>
                    <a:pt x="26" y="189"/>
                    <a:pt x="26" y="188"/>
                    <a:pt x="26" y="188"/>
                  </a:cubicBezTo>
                  <a:cubicBezTo>
                    <a:pt x="26" y="188"/>
                    <a:pt x="27" y="189"/>
                    <a:pt x="28" y="189"/>
                  </a:cubicBezTo>
                  <a:cubicBezTo>
                    <a:pt x="28" y="189"/>
                    <a:pt x="27" y="189"/>
                    <a:pt x="27" y="189"/>
                  </a:cubicBezTo>
                  <a:cubicBezTo>
                    <a:pt x="26" y="189"/>
                    <a:pt x="26" y="189"/>
                    <a:pt x="26" y="190"/>
                  </a:cubicBezTo>
                  <a:close/>
                  <a:moveTo>
                    <a:pt x="32" y="189"/>
                  </a:moveTo>
                  <a:cubicBezTo>
                    <a:pt x="32" y="189"/>
                    <a:pt x="32" y="189"/>
                    <a:pt x="31" y="189"/>
                  </a:cubicBezTo>
                  <a:cubicBezTo>
                    <a:pt x="31" y="189"/>
                    <a:pt x="31" y="188"/>
                    <a:pt x="31" y="189"/>
                  </a:cubicBezTo>
                  <a:cubicBezTo>
                    <a:pt x="31" y="188"/>
                    <a:pt x="31" y="188"/>
                    <a:pt x="31" y="188"/>
                  </a:cubicBezTo>
                  <a:cubicBezTo>
                    <a:pt x="32" y="188"/>
                    <a:pt x="32" y="188"/>
                    <a:pt x="32" y="189"/>
                  </a:cubicBezTo>
                  <a:close/>
                  <a:moveTo>
                    <a:pt x="23" y="189"/>
                  </a:moveTo>
                  <a:cubicBezTo>
                    <a:pt x="23" y="189"/>
                    <a:pt x="23" y="189"/>
                    <a:pt x="23" y="189"/>
                  </a:cubicBezTo>
                  <a:cubicBezTo>
                    <a:pt x="23" y="189"/>
                    <a:pt x="22" y="189"/>
                    <a:pt x="22" y="189"/>
                  </a:cubicBezTo>
                  <a:cubicBezTo>
                    <a:pt x="22" y="189"/>
                    <a:pt x="22" y="189"/>
                    <a:pt x="23" y="189"/>
                  </a:cubicBezTo>
                  <a:cubicBezTo>
                    <a:pt x="23" y="189"/>
                    <a:pt x="23" y="189"/>
                    <a:pt x="23" y="189"/>
                  </a:cubicBezTo>
                  <a:close/>
                  <a:moveTo>
                    <a:pt x="25" y="189"/>
                  </a:moveTo>
                  <a:cubicBezTo>
                    <a:pt x="25" y="189"/>
                    <a:pt x="25" y="189"/>
                    <a:pt x="24" y="189"/>
                  </a:cubicBezTo>
                  <a:cubicBezTo>
                    <a:pt x="24" y="189"/>
                    <a:pt x="24" y="189"/>
                    <a:pt x="24" y="189"/>
                  </a:cubicBezTo>
                  <a:cubicBezTo>
                    <a:pt x="24" y="189"/>
                    <a:pt x="24" y="189"/>
                    <a:pt x="25" y="189"/>
                  </a:cubicBezTo>
                  <a:cubicBezTo>
                    <a:pt x="25" y="189"/>
                    <a:pt x="25" y="189"/>
                    <a:pt x="25" y="189"/>
                  </a:cubicBezTo>
                  <a:close/>
                  <a:moveTo>
                    <a:pt x="38" y="188"/>
                  </a:moveTo>
                  <a:cubicBezTo>
                    <a:pt x="38" y="188"/>
                    <a:pt x="38" y="189"/>
                    <a:pt x="38" y="189"/>
                  </a:cubicBezTo>
                  <a:cubicBezTo>
                    <a:pt x="38" y="189"/>
                    <a:pt x="38" y="189"/>
                    <a:pt x="37" y="189"/>
                  </a:cubicBezTo>
                  <a:cubicBezTo>
                    <a:pt x="37" y="189"/>
                    <a:pt x="37" y="188"/>
                    <a:pt x="38" y="188"/>
                  </a:cubicBezTo>
                  <a:cubicBezTo>
                    <a:pt x="38" y="188"/>
                    <a:pt x="38" y="188"/>
                    <a:pt x="38" y="188"/>
                  </a:cubicBezTo>
                  <a:close/>
                  <a:moveTo>
                    <a:pt x="20" y="193"/>
                  </a:moveTo>
                  <a:cubicBezTo>
                    <a:pt x="20" y="192"/>
                    <a:pt x="20" y="192"/>
                    <a:pt x="20" y="191"/>
                  </a:cubicBezTo>
                  <a:cubicBezTo>
                    <a:pt x="20" y="191"/>
                    <a:pt x="20" y="191"/>
                    <a:pt x="20" y="190"/>
                  </a:cubicBezTo>
                  <a:cubicBezTo>
                    <a:pt x="20" y="190"/>
                    <a:pt x="20" y="191"/>
                    <a:pt x="21" y="191"/>
                  </a:cubicBezTo>
                  <a:cubicBezTo>
                    <a:pt x="21" y="191"/>
                    <a:pt x="21" y="192"/>
                    <a:pt x="22" y="191"/>
                  </a:cubicBezTo>
                  <a:cubicBezTo>
                    <a:pt x="22" y="192"/>
                    <a:pt x="21" y="192"/>
                    <a:pt x="20" y="193"/>
                  </a:cubicBezTo>
                  <a:close/>
                  <a:moveTo>
                    <a:pt x="28" y="190"/>
                  </a:moveTo>
                  <a:cubicBezTo>
                    <a:pt x="28" y="190"/>
                    <a:pt x="28" y="190"/>
                    <a:pt x="27" y="190"/>
                  </a:cubicBezTo>
                  <a:lnTo>
                    <a:pt x="26" y="190"/>
                  </a:lnTo>
                  <a:cubicBezTo>
                    <a:pt x="26" y="190"/>
                    <a:pt x="27" y="190"/>
                    <a:pt x="27" y="190"/>
                  </a:cubicBezTo>
                  <a:cubicBezTo>
                    <a:pt x="27" y="190"/>
                    <a:pt x="27" y="190"/>
                    <a:pt x="28" y="190"/>
                  </a:cubicBezTo>
                  <a:close/>
                  <a:moveTo>
                    <a:pt x="34" y="194"/>
                  </a:moveTo>
                  <a:cubicBezTo>
                    <a:pt x="35" y="194"/>
                    <a:pt x="36" y="194"/>
                    <a:pt x="36" y="194"/>
                  </a:cubicBezTo>
                  <a:cubicBezTo>
                    <a:pt x="36" y="193"/>
                    <a:pt x="37" y="193"/>
                    <a:pt x="36" y="191"/>
                  </a:cubicBezTo>
                  <a:cubicBezTo>
                    <a:pt x="37" y="191"/>
                    <a:pt x="37" y="192"/>
                    <a:pt x="37" y="193"/>
                  </a:cubicBezTo>
                  <a:cubicBezTo>
                    <a:pt x="37" y="193"/>
                    <a:pt x="37" y="194"/>
                    <a:pt x="38" y="194"/>
                  </a:cubicBezTo>
                  <a:cubicBezTo>
                    <a:pt x="38" y="194"/>
                    <a:pt x="37" y="194"/>
                    <a:pt x="37" y="194"/>
                  </a:cubicBezTo>
                  <a:cubicBezTo>
                    <a:pt x="37" y="194"/>
                    <a:pt x="37" y="194"/>
                    <a:pt x="37" y="194"/>
                  </a:cubicBezTo>
                  <a:cubicBezTo>
                    <a:pt x="36" y="195"/>
                    <a:pt x="37" y="195"/>
                    <a:pt x="37" y="195"/>
                  </a:cubicBezTo>
                  <a:cubicBezTo>
                    <a:pt x="37" y="195"/>
                    <a:pt x="37" y="195"/>
                    <a:pt x="38" y="195"/>
                  </a:cubicBezTo>
                  <a:cubicBezTo>
                    <a:pt x="38" y="195"/>
                    <a:pt x="38" y="195"/>
                    <a:pt x="38" y="195"/>
                  </a:cubicBezTo>
                  <a:cubicBezTo>
                    <a:pt x="37" y="196"/>
                    <a:pt x="37" y="196"/>
                    <a:pt x="37" y="196"/>
                  </a:cubicBezTo>
                  <a:cubicBezTo>
                    <a:pt x="36" y="196"/>
                    <a:pt x="36" y="196"/>
                    <a:pt x="36" y="196"/>
                  </a:cubicBezTo>
                  <a:cubicBezTo>
                    <a:pt x="36" y="195"/>
                    <a:pt x="35" y="195"/>
                    <a:pt x="35" y="195"/>
                  </a:cubicBezTo>
                  <a:cubicBezTo>
                    <a:pt x="35" y="195"/>
                    <a:pt x="35" y="195"/>
                    <a:pt x="35" y="196"/>
                  </a:cubicBezTo>
                  <a:cubicBezTo>
                    <a:pt x="35" y="196"/>
                    <a:pt x="34" y="196"/>
                    <a:pt x="33" y="196"/>
                  </a:cubicBezTo>
                  <a:cubicBezTo>
                    <a:pt x="34" y="196"/>
                    <a:pt x="34" y="195"/>
                    <a:pt x="34" y="194"/>
                  </a:cubicBezTo>
                  <a:close/>
                  <a:moveTo>
                    <a:pt x="20" y="194"/>
                  </a:moveTo>
                  <a:cubicBezTo>
                    <a:pt x="20" y="194"/>
                    <a:pt x="19" y="194"/>
                    <a:pt x="19" y="194"/>
                  </a:cubicBezTo>
                  <a:cubicBezTo>
                    <a:pt x="19" y="194"/>
                    <a:pt x="19" y="193"/>
                    <a:pt x="19" y="193"/>
                  </a:cubicBezTo>
                  <a:cubicBezTo>
                    <a:pt x="19" y="193"/>
                    <a:pt x="19" y="193"/>
                    <a:pt x="20" y="193"/>
                  </a:cubicBezTo>
                  <a:cubicBezTo>
                    <a:pt x="20" y="193"/>
                    <a:pt x="20" y="193"/>
                    <a:pt x="20" y="194"/>
                  </a:cubicBezTo>
                  <a:close/>
                  <a:moveTo>
                    <a:pt x="24" y="193"/>
                  </a:moveTo>
                  <a:cubicBezTo>
                    <a:pt x="24" y="193"/>
                    <a:pt x="24" y="194"/>
                    <a:pt x="23" y="194"/>
                  </a:cubicBezTo>
                  <a:cubicBezTo>
                    <a:pt x="23" y="193"/>
                    <a:pt x="23" y="193"/>
                    <a:pt x="23" y="193"/>
                  </a:cubicBezTo>
                  <a:cubicBezTo>
                    <a:pt x="23" y="193"/>
                    <a:pt x="23" y="193"/>
                    <a:pt x="24" y="193"/>
                  </a:cubicBezTo>
                  <a:cubicBezTo>
                    <a:pt x="24" y="193"/>
                    <a:pt x="24" y="193"/>
                    <a:pt x="24" y="193"/>
                  </a:cubicBezTo>
                  <a:close/>
                  <a:moveTo>
                    <a:pt x="16" y="194"/>
                  </a:moveTo>
                  <a:cubicBezTo>
                    <a:pt x="16" y="194"/>
                    <a:pt x="16" y="194"/>
                    <a:pt x="16" y="194"/>
                  </a:cubicBezTo>
                  <a:cubicBezTo>
                    <a:pt x="16" y="194"/>
                    <a:pt x="16" y="194"/>
                    <a:pt x="16" y="194"/>
                  </a:cubicBezTo>
                  <a:cubicBezTo>
                    <a:pt x="15" y="194"/>
                    <a:pt x="15" y="194"/>
                    <a:pt x="16" y="194"/>
                  </a:cubicBezTo>
                  <a:cubicBezTo>
                    <a:pt x="16" y="194"/>
                    <a:pt x="16" y="194"/>
                    <a:pt x="16" y="194"/>
                  </a:cubicBezTo>
                  <a:close/>
                  <a:moveTo>
                    <a:pt x="22" y="194"/>
                  </a:moveTo>
                  <a:cubicBezTo>
                    <a:pt x="22" y="194"/>
                    <a:pt x="22" y="194"/>
                    <a:pt x="22" y="194"/>
                  </a:cubicBezTo>
                  <a:cubicBezTo>
                    <a:pt x="21" y="194"/>
                    <a:pt x="21" y="194"/>
                    <a:pt x="21" y="194"/>
                  </a:cubicBezTo>
                  <a:cubicBezTo>
                    <a:pt x="21" y="194"/>
                    <a:pt x="21" y="194"/>
                    <a:pt x="21" y="194"/>
                  </a:cubicBezTo>
                  <a:cubicBezTo>
                    <a:pt x="21" y="194"/>
                    <a:pt x="22" y="194"/>
                    <a:pt x="22" y="194"/>
                  </a:cubicBezTo>
                  <a:close/>
                  <a:moveTo>
                    <a:pt x="12" y="195"/>
                  </a:moveTo>
                  <a:cubicBezTo>
                    <a:pt x="13" y="195"/>
                    <a:pt x="13" y="196"/>
                    <a:pt x="13" y="196"/>
                  </a:cubicBezTo>
                  <a:cubicBezTo>
                    <a:pt x="13" y="196"/>
                    <a:pt x="12" y="196"/>
                    <a:pt x="12" y="196"/>
                  </a:cubicBezTo>
                  <a:cubicBezTo>
                    <a:pt x="12" y="196"/>
                    <a:pt x="12" y="196"/>
                    <a:pt x="12" y="196"/>
                  </a:cubicBezTo>
                  <a:cubicBezTo>
                    <a:pt x="11" y="196"/>
                    <a:pt x="12" y="195"/>
                    <a:pt x="12" y="195"/>
                  </a:cubicBezTo>
                  <a:close/>
                  <a:moveTo>
                    <a:pt x="30" y="195"/>
                  </a:moveTo>
                  <a:cubicBezTo>
                    <a:pt x="30" y="195"/>
                    <a:pt x="30" y="195"/>
                    <a:pt x="30" y="195"/>
                  </a:cubicBezTo>
                  <a:cubicBezTo>
                    <a:pt x="30" y="196"/>
                    <a:pt x="30" y="196"/>
                    <a:pt x="30" y="196"/>
                  </a:cubicBezTo>
                  <a:cubicBezTo>
                    <a:pt x="30" y="195"/>
                    <a:pt x="30" y="195"/>
                    <a:pt x="30" y="195"/>
                  </a:cubicBezTo>
                  <a:cubicBezTo>
                    <a:pt x="30" y="195"/>
                    <a:pt x="30" y="195"/>
                    <a:pt x="30" y="195"/>
                  </a:cubicBezTo>
                  <a:close/>
                  <a:moveTo>
                    <a:pt x="47" y="195"/>
                  </a:moveTo>
                  <a:cubicBezTo>
                    <a:pt x="47" y="195"/>
                    <a:pt x="47" y="195"/>
                    <a:pt x="47" y="196"/>
                  </a:cubicBezTo>
                  <a:cubicBezTo>
                    <a:pt x="46" y="196"/>
                    <a:pt x="46" y="196"/>
                    <a:pt x="46" y="196"/>
                  </a:cubicBezTo>
                  <a:cubicBezTo>
                    <a:pt x="46" y="195"/>
                    <a:pt x="46" y="195"/>
                    <a:pt x="46" y="195"/>
                  </a:cubicBezTo>
                  <a:cubicBezTo>
                    <a:pt x="47" y="195"/>
                    <a:pt x="47" y="195"/>
                    <a:pt x="47" y="195"/>
                  </a:cubicBezTo>
                  <a:close/>
                  <a:moveTo>
                    <a:pt x="13" y="197"/>
                  </a:moveTo>
                  <a:cubicBezTo>
                    <a:pt x="13" y="197"/>
                    <a:pt x="13" y="197"/>
                    <a:pt x="13" y="197"/>
                  </a:cubicBezTo>
                  <a:cubicBezTo>
                    <a:pt x="13" y="197"/>
                    <a:pt x="14" y="196"/>
                    <a:pt x="14" y="196"/>
                  </a:cubicBezTo>
                  <a:lnTo>
                    <a:pt x="15" y="196"/>
                  </a:lnTo>
                  <a:cubicBezTo>
                    <a:pt x="15" y="197"/>
                    <a:pt x="15" y="197"/>
                    <a:pt x="14" y="197"/>
                  </a:cubicBezTo>
                  <a:cubicBezTo>
                    <a:pt x="14" y="197"/>
                    <a:pt x="13" y="197"/>
                    <a:pt x="13" y="197"/>
                  </a:cubicBezTo>
                  <a:close/>
                  <a:moveTo>
                    <a:pt x="30" y="197"/>
                  </a:moveTo>
                  <a:cubicBezTo>
                    <a:pt x="30" y="197"/>
                    <a:pt x="30" y="197"/>
                    <a:pt x="30" y="197"/>
                  </a:cubicBezTo>
                  <a:cubicBezTo>
                    <a:pt x="30" y="197"/>
                    <a:pt x="30" y="197"/>
                    <a:pt x="30" y="197"/>
                  </a:cubicBezTo>
                  <a:cubicBezTo>
                    <a:pt x="30" y="196"/>
                    <a:pt x="30" y="196"/>
                    <a:pt x="30" y="196"/>
                  </a:cubicBezTo>
                  <a:cubicBezTo>
                    <a:pt x="30" y="196"/>
                    <a:pt x="30" y="196"/>
                    <a:pt x="30" y="197"/>
                  </a:cubicBezTo>
                  <a:close/>
                  <a:moveTo>
                    <a:pt x="29" y="197"/>
                  </a:moveTo>
                  <a:cubicBezTo>
                    <a:pt x="29" y="197"/>
                    <a:pt x="29" y="197"/>
                    <a:pt x="29" y="197"/>
                  </a:cubicBezTo>
                  <a:cubicBezTo>
                    <a:pt x="29" y="197"/>
                    <a:pt x="29" y="197"/>
                    <a:pt x="28" y="197"/>
                  </a:cubicBezTo>
                  <a:cubicBezTo>
                    <a:pt x="28" y="197"/>
                    <a:pt x="28" y="197"/>
                    <a:pt x="29" y="197"/>
                  </a:cubicBezTo>
                  <a:cubicBezTo>
                    <a:pt x="29" y="197"/>
                    <a:pt x="29" y="197"/>
                    <a:pt x="29" y="197"/>
                  </a:cubicBezTo>
                  <a:close/>
                  <a:moveTo>
                    <a:pt x="12" y="199"/>
                  </a:moveTo>
                  <a:cubicBezTo>
                    <a:pt x="12" y="199"/>
                    <a:pt x="12" y="199"/>
                    <a:pt x="12" y="198"/>
                  </a:cubicBezTo>
                  <a:cubicBezTo>
                    <a:pt x="12" y="198"/>
                    <a:pt x="12" y="198"/>
                    <a:pt x="12" y="198"/>
                  </a:cubicBezTo>
                  <a:cubicBezTo>
                    <a:pt x="13" y="198"/>
                    <a:pt x="13" y="198"/>
                    <a:pt x="13" y="198"/>
                  </a:cubicBezTo>
                  <a:cubicBezTo>
                    <a:pt x="13" y="199"/>
                    <a:pt x="13" y="199"/>
                    <a:pt x="12" y="199"/>
                  </a:cubicBezTo>
                  <a:close/>
                  <a:moveTo>
                    <a:pt x="32" y="198"/>
                  </a:moveTo>
                  <a:cubicBezTo>
                    <a:pt x="32" y="198"/>
                    <a:pt x="32" y="199"/>
                    <a:pt x="32" y="199"/>
                  </a:cubicBezTo>
                  <a:cubicBezTo>
                    <a:pt x="32" y="198"/>
                    <a:pt x="32" y="198"/>
                    <a:pt x="32" y="198"/>
                  </a:cubicBezTo>
                  <a:cubicBezTo>
                    <a:pt x="32" y="198"/>
                    <a:pt x="32" y="198"/>
                    <a:pt x="32" y="198"/>
                  </a:cubicBezTo>
                  <a:cubicBezTo>
                    <a:pt x="32" y="198"/>
                    <a:pt x="32" y="198"/>
                    <a:pt x="32" y="198"/>
                  </a:cubicBezTo>
                  <a:close/>
                  <a:moveTo>
                    <a:pt x="42" y="202"/>
                  </a:moveTo>
                  <a:cubicBezTo>
                    <a:pt x="42" y="201"/>
                    <a:pt x="42" y="200"/>
                    <a:pt x="43" y="200"/>
                  </a:cubicBezTo>
                  <a:cubicBezTo>
                    <a:pt x="43" y="200"/>
                    <a:pt x="44" y="199"/>
                    <a:pt x="45" y="199"/>
                  </a:cubicBezTo>
                  <a:cubicBezTo>
                    <a:pt x="45" y="199"/>
                    <a:pt x="45" y="199"/>
                    <a:pt x="45" y="199"/>
                  </a:cubicBezTo>
                  <a:cubicBezTo>
                    <a:pt x="45" y="199"/>
                    <a:pt x="45" y="200"/>
                    <a:pt x="45" y="200"/>
                  </a:cubicBezTo>
                  <a:cubicBezTo>
                    <a:pt x="45" y="200"/>
                    <a:pt x="45" y="200"/>
                    <a:pt x="44" y="200"/>
                  </a:cubicBezTo>
                  <a:cubicBezTo>
                    <a:pt x="44" y="200"/>
                    <a:pt x="44" y="200"/>
                    <a:pt x="44" y="200"/>
                  </a:cubicBezTo>
                  <a:cubicBezTo>
                    <a:pt x="43" y="201"/>
                    <a:pt x="43" y="201"/>
                    <a:pt x="43" y="202"/>
                  </a:cubicBezTo>
                  <a:cubicBezTo>
                    <a:pt x="43" y="202"/>
                    <a:pt x="42" y="202"/>
                    <a:pt x="42" y="202"/>
                  </a:cubicBezTo>
                  <a:close/>
                  <a:moveTo>
                    <a:pt x="46" y="200"/>
                  </a:moveTo>
                  <a:cubicBezTo>
                    <a:pt x="46" y="200"/>
                    <a:pt x="46" y="199"/>
                    <a:pt x="46" y="199"/>
                  </a:cubicBezTo>
                  <a:cubicBezTo>
                    <a:pt x="46" y="199"/>
                    <a:pt x="47" y="199"/>
                    <a:pt x="47" y="199"/>
                  </a:cubicBezTo>
                  <a:cubicBezTo>
                    <a:pt x="47" y="200"/>
                    <a:pt x="47" y="200"/>
                    <a:pt x="47" y="200"/>
                  </a:cubicBezTo>
                  <a:cubicBezTo>
                    <a:pt x="47" y="200"/>
                    <a:pt x="47" y="201"/>
                    <a:pt x="46" y="201"/>
                  </a:cubicBezTo>
                  <a:cubicBezTo>
                    <a:pt x="46" y="201"/>
                    <a:pt x="46" y="201"/>
                    <a:pt x="46" y="201"/>
                  </a:cubicBezTo>
                  <a:lnTo>
                    <a:pt x="46" y="200"/>
                  </a:lnTo>
                  <a:close/>
                  <a:moveTo>
                    <a:pt x="7" y="204"/>
                  </a:moveTo>
                  <a:cubicBezTo>
                    <a:pt x="8" y="203"/>
                    <a:pt x="9" y="202"/>
                    <a:pt x="8" y="200"/>
                  </a:cubicBezTo>
                  <a:cubicBezTo>
                    <a:pt x="9" y="200"/>
                    <a:pt x="9" y="200"/>
                    <a:pt x="9" y="200"/>
                  </a:cubicBezTo>
                  <a:cubicBezTo>
                    <a:pt x="9" y="200"/>
                    <a:pt x="10" y="200"/>
                    <a:pt x="10" y="200"/>
                  </a:cubicBezTo>
                  <a:cubicBezTo>
                    <a:pt x="10" y="201"/>
                    <a:pt x="10" y="201"/>
                    <a:pt x="10" y="201"/>
                  </a:cubicBezTo>
                  <a:cubicBezTo>
                    <a:pt x="10" y="201"/>
                    <a:pt x="10" y="201"/>
                    <a:pt x="11" y="201"/>
                  </a:cubicBezTo>
                  <a:cubicBezTo>
                    <a:pt x="10" y="202"/>
                    <a:pt x="10" y="202"/>
                    <a:pt x="9" y="203"/>
                  </a:cubicBezTo>
                  <a:cubicBezTo>
                    <a:pt x="9" y="203"/>
                    <a:pt x="8" y="204"/>
                    <a:pt x="7" y="204"/>
                  </a:cubicBezTo>
                  <a:close/>
                  <a:moveTo>
                    <a:pt x="12" y="200"/>
                  </a:moveTo>
                  <a:cubicBezTo>
                    <a:pt x="13" y="200"/>
                    <a:pt x="13" y="201"/>
                    <a:pt x="12" y="201"/>
                  </a:cubicBezTo>
                  <a:cubicBezTo>
                    <a:pt x="12" y="201"/>
                    <a:pt x="12" y="201"/>
                    <a:pt x="12" y="201"/>
                  </a:cubicBezTo>
                  <a:cubicBezTo>
                    <a:pt x="12" y="201"/>
                    <a:pt x="12" y="200"/>
                    <a:pt x="12" y="200"/>
                  </a:cubicBezTo>
                  <a:cubicBezTo>
                    <a:pt x="12" y="200"/>
                    <a:pt x="12" y="200"/>
                    <a:pt x="12" y="200"/>
                  </a:cubicBezTo>
                  <a:close/>
                  <a:moveTo>
                    <a:pt x="47" y="202"/>
                  </a:moveTo>
                  <a:cubicBezTo>
                    <a:pt x="47" y="202"/>
                    <a:pt x="47" y="202"/>
                    <a:pt x="47" y="202"/>
                  </a:cubicBezTo>
                  <a:cubicBezTo>
                    <a:pt x="47" y="202"/>
                    <a:pt x="46" y="202"/>
                    <a:pt x="46" y="202"/>
                  </a:cubicBezTo>
                  <a:cubicBezTo>
                    <a:pt x="46" y="202"/>
                    <a:pt x="46" y="202"/>
                    <a:pt x="47" y="202"/>
                  </a:cubicBezTo>
                  <a:cubicBezTo>
                    <a:pt x="47" y="202"/>
                    <a:pt x="47" y="202"/>
                    <a:pt x="47" y="202"/>
                  </a:cubicBezTo>
                  <a:close/>
                  <a:moveTo>
                    <a:pt x="12" y="203"/>
                  </a:moveTo>
                  <a:cubicBezTo>
                    <a:pt x="13" y="203"/>
                    <a:pt x="13" y="204"/>
                    <a:pt x="13" y="204"/>
                  </a:cubicBezTo>
                  <a:cubicBezTo>
                    <a:pt x="14" y="204"/>
                    <a:pt x="13" y="204"/>
                    <a:pt x="13" y="205"/>
                  </a:cubicBezTo>
                  <a:cubicBezTo>
                    <a:pt x="13" y="205"/>
                    <a:pt x="13" y="205"/>
                    <a:pt x="13" y="205"/>
                  </a:cubicBezTo>
                  <a:cubicBezTo>
                    <a:pt x="12" y="205"/>
                    <a:pt x="12" y="204"/>
                    <a:pt x="12" y="203"/>
                  </a:cubicBezTo>
                  <a:close/>
                  <a:moveTo>
                    <a:pt x="16" y="206"/>
                  </a:moveTo>
                  <a:cubicBezTo>
                    <a:pt x="15" y="205"/>
                    <a:pt x="14" y="205"/>
                    <a:pt x="15" y="204"/>
                  </a:cubicBezTo>
                  <a:cubicBezTo>
                    <a:pt x="16" y="204"/>
                    <a:pt x="16" y="204"/>
                    <a:pt x="16" y="205"/>
                  </a:cubicBezTo>
                  <a:cubicBezTo>
                    <a:pt x="16" y="205"/>
                    <a:pt x="16" y="206"/>
                    <a:pt x="16" y="206"/>
                  </a:cubicBezTo>
                  <a:close/>
                  <a:moveTo>
                    <a:pt x="17" y="205"/>
                  </a:moveTo>
                  <a:cubicBezTo>
                    <a:pt x="17" y="204"/>
                    <a:pt x="17" y="204"/>
                    <a:pt x="17" y="204"/>
                  </a:cubicBezTo>
                  <a:cubicBezTo>
                    <a:pt x="18" y="204"/>
                    <a:pt x="18" y="204"/>
                    <a:pt x="19" y="204"/>
                  </a:cubicBezTo>
                  <a:cubicBezTo>
                    <a:pt x="18" y="204"/>
                    <a:pt x="18" y="205"/>
                    <a:pt x="17" y="205"/>
                  </a:cubicBezTo>
                  <a:close/>
                  <a:moveTo>
                    <a:pt x="2" y="205"/>
                  </a:moveTo>
                  <a:cubicBezTo>
                    <a:pt x="2" y="205"/>
                    <a:pt x="2" y="205"/>
                    <a:pt x="2" y="205"/>
                  </a:cubicBezTo>
                  <a:cubicBezTo>
                    <a:pt x="2" y="205"/>
                    <a:pt x="2" y="205"/>
                    <a:pt x="2" y="205"/>
                  </a:cubicBezTo>
                  <a:cubicBezTo>
                    <a:pt x="2" y="205"/>
                    <a:pt x="2" y="205"/>
                    <a:pt x="2" y="205"/>
                  </a:cubicBezTo>
                  <a:cubicBezTo>
                    <a:pt x="2" y="205"/>
                    <a:pt x="2" y="205"/>
                    <a:pt x="2" y="205"/>
                  </a:cubicBezTo>
                  <a:close/>
                  <a:moveTo>
                    <a:pt x="5" y="205"/>
                  </a:moveTo>
                  <a:cubicBezTo>
                    <a:pt x="5" y="205"/>
                    <a:pt x="5" y="205"/>
                    <a:pt x="5" y="205"/>
                  </a:cubicBezTo>
                  <a:cubicBezTo>
                    <a:pt x="5" y="205"/>
                    <a:pt x="4" y="205"/>
                    <a:pt x="4" y="205"/>
                  </a:cubicBezTo>
                  <a:cubicBezTo>
                    <a:pt x="4" y="205"/>
                    <a:pt x="4" y="205"/>
                    <a:pt x="4" y="205"/>
                  </a:cubicBezTo>
                  <a:cubicBezTo>
                    <a:pt x="5" y="205"/>
                    <a:pt x="5" y="205"/>
                    <a:pt x="5" y="205"/>
                  </a:cubicBezTo>
                  <a:close/>
                  <a:moveTo>
                    <a:pt x="15" y="206"/>
                  </a:moveTo>
                  <a:cubicBezTo>
                    <a:pt x="15" y="207"/>
                    <a:pt x="14" y="207"/>
                    <a:pt x="14" y="207"/>
                  </a:cubicBezTo>
                  <a:cubicBezTo>
                    <a:pt x="14" y="207"/>
                    <a:pt x="14" y="206"/>
                    <a:pt x="14" y="206"/>
                  </a:cubicBezTo>
                  <a:cubicBezTo>
                    <a:pt x="14" y="206"/>
                    <a:pt x="14" y="206"/>
                    <a:pt x="14" y="206"/>
                  </a:cubicBezTo>
                  <a:cubicBezTo>
                    <a:pt x="15" y="206"/>
                    <a:pt x="15" y="206"/>
                    <a:pt x="15" y="206"/>
                  </a:cubicBezTo>
                  <a:close/>
                  <a:moveTo>
                    <a:pt x="85" y="207"/>
                  </a:moveTo>
                  <a:cubicBezTo>
                    <a:pt x="85" y="207"/>
                    <a:pt x="86" y="207"/>
                    <a:pt x="86" y="206"/>
                  </a:cubicBezTo>
                  <a:cubicBezTo>
                    <a:pt x="87" y="206"/>
                    <a:pt x="87" y="206"/>
                    <a:pt x="88" y="206"/>
                  </a:cubicBezTo>
                  <a:cubicBezTo>
                    <a:pt x="88" y="207"/>
                    <a:pt x="87" y="208"/>
                    <a:pt x="87" y="208"/>
                  </a:cubicBezTo>
                  <a:cubicBezTo>
                    <a:pt x="86" y="208"/>
                    <a:pt x="85" y="208"/>
                    <a:pt x="85" y="207"/>
                  </a:cubicBezTo>
                  <a:close/>
                  <a:moveTo>
                    <a:pt x="5" y="207"/>
                  </a:moveTo>
                  <a:cubicBezTo>
                    <a:pt x="6" y="206"/>
                    <a:pt x="6" y="206"/>
                    <a:pt x="6" y="206"/>
                  </a:cubicBezTo>
                  <a:cubicBezTo>
                    <a:pt x="7" y="206"/>
                    <a:pt x="7" y="206"/>
                    <a:pt x="7" y="207"/>
                  </a:cubicBezTo>
                  <a:cubicBezTo>
                    <a:pt x="7" y="207"/>
                    <a:pt x="7" y="207"/>
                    <a:pt x="7" y="207"/>
                  </a:cubicBezTo>
                  <a:cubicBezTo>
                    <a:pt x="7" y="207"/>
                    <a:pt x="6" y="207"/>
                    <a:pt x="5" y="207"/>
                  </a:cubicBezTo>
                  <a:close/>
                  <a:moveTo>
                    <a:pt x="16" y="211"/>
                  </a:moveTo>
                  <a:cubicBezTo>
                    <a:pt x="16" y="210"/>
                    <a:pt x="16" y="209"/>
                    <a:pt x="16" y="209"/>
                  </a:cubicBezTo>
                  <a:cubicBezTo>
                    <a:pt x="16" y="208"/>
                    <a:pt x="16" y="208"/>
                    <a:pt x="16" y="206"/>
                  </a:cubicBezTo>
                  <a:cubicBezTo>
                    <a:pt x="17" y="207"/>
                    <a:pt x="17" y="208"/>
                    <a:pt x="17" y="208"/>
                  </a:cubicBezTo>
                  <a:cubicBezTo>
                    <a:pt x="17" y="209"/>
                    <a:pt x="17" y="210"/>
                    <a:pt x="18" y="211"/>
                  </a:cubicBezTo>
                  <a:cubicBezTo>
                    <a:pt x="18" y="211"/>
                    <a:pt x="18" y="211"/>
                    <a:pt x="18" y="211"/>
                  </a:cubicBezTo>
                  <a:cubicBezTo>
                    <a:pt x="18" y="211"/>
                    <a:pt x="18" y="211"/>
                    <a:pt x="19" y="211"/>
                  </a:cubicBezTo>
                  <a:cubicBezTo>
                    <a:pt x="18" y="212"/>
                    <a:pt x="18" y="212"/>
                    <a:pt x="18" y="212"/>
                  </a:cubicBezTo>
                  <a:cubicBezTo>
                    <a:pt x="18" y="212"/>
                    <a:pt x="17" y="212"/>
                    <a:pt x="17" y="212"/>
                  </a:cubicBezTo>
                  <a:cubicBezTo>
                    <a:pt x="17" y="212"/>
                    <a:pt x="17" y="211"/>
                    <a:pt x="16" y="211"/>
                  </a:cubicBezTo>
                  <a:cubicBezTo>
                    <a:pt x="16" y="211"/>
                    <a:pt x="16" y="211"/>
                    <a:pt x="16" y="211"/>
                  </a:cubicBezTo>
                  <a:close/>
                  <a:moveTo>
                    <a:pt x="4" y="208"/>
                  </a:moveTo>
                  <a:cubicBezTo>
                    <a:pt x="4" y="208"/>
                    <a:pt x="4" y="208"/>
                    <a:pt x="3" y="208"/>
                  </a:cubicBezTo>
                  <a:cubicBezTo>
                    <a:pt x="3" y="208"/>
                    <a:pt x="3" y="208"/>
                    <a:pt x="3" y="208"/>
                  </a:cubicBezTo>
                  <a:cubicBezTo>
                    <a:pt x="3" y="208"/>
                    <a:pt x="3" y="208"/>
                    <a:pt x="4" y="208"/>
                  </a:cubicBezTo>
                  <a:cubicBezTo>
                    <a:pt x="4" y="208"/>
                    <a:pt x="4" y="208"/>
                    <a:pt x="4" y="208"/>
                  </a:cubicBezTo>
                  <a:close/>
                  <a:moveTo>
                    <a:pt x="8" y="210"/>
                  </a:moveTo>
                  <a:cubicBezTo>
                    <a:pt x="8" y="209"/>
                    <a:pt x="8" y="209"/>
                    <a:pt x="8" y="209"/>
                  </a:cubicBezTo>
                  <a:cubicBezTo>
                    <a:pt x="8" y="208"/>
                    <a:pt x="8" y="208"/>
                    <a:pt x="8" y="207"/>
                  </a:cubicBezTo>
                  <a:cubicBezTo>
                    <a:pt x="9" y="207"/>
                    <a:pt x="9" y="207"/>
                    <a:pt x="9" y="208"/>
                  </a:cubicBezTo>
                  <a:cubicBezTo>
                    <a:pt x="9" y="208"/>
                    <a:pt x="10" y="208"/>
                    <a:pt x="10" y="208"/>
                  </a:cubicBezTo>
                  <a:cubicBezTo>
                    <a:pt x="10" y="209"/>
                    <a:pt x="10" y="209"/>
                    <a:pt x="10" y="209"/>
                  </a:cubicBezTo>
                  <a:cubicBezTo>
                    <a:pt x="9" y="209"/>
                    <a:pt x="9" y="209"/>
                    <a:pt x="9" y="209"/>
                  </a:cubicBezTo>
                  <a:cubicBezTo>
                    <a:pt x="9" y="209"/>
                    <a:pt x="9" y="209"/>
                    <a:pt x="9" y="210"/>
                  </a:cubicBezTo>
                  <a:cubicBezTo>
                    <a:pt x="9" y="210"/>
                    <a:pt x="9" y="210"/>
                    <a:pt x="10" y="210"/>
                  </a:cubicBezTo>
                  <a:cubicBezTo>
                    <a:pt x="10" y="210"/>
                    <a:pt x="9" y="210"/>
                    <a:pt x="9" y="210"/>
                  </a:cubicBezTo>
                  <a:cubicBezTo>
                    <a:pt x="9" y="210"/>
                    <a:pt x="8" y="210"/>
                    <a:pt x="8" y="210"/>
                  </a:cubicBezTo>
                  <a:cubicBezTo>
                    <a:pt x="8" y="211"/>
                    <a:pt x="8" y="211"/>
                    <a:pt x="7" y="211"/>
                  </a:cubicBezTo>
                  <a:cubicBezTo>
                    <a:pt x="7" y="211"/>
                    <a:pt x="7" y="211"/>
                    <a:pt x="7" y="211"/>
                  </a:cubicBezTo>
                  <a:cubicBezTo>
                    <a:pt x="6" y="211"/>
                    <a:pt x="5" y="211"/>
                    <a:pt x="5" y="210"/>
                  </a:cubicBezTo>
                  <a:lnTo>
                    <a:pt x="8" y="210"/>
                  </a:lnTo>
                  <a:close/>
                  <a:moveTo>
                    <a:pt x="14" y="209"/>
                  </a:moveTo>
                  <a:cubicBezTo>
                    <a:pt x="14" y="209"/>
                    <a:pt x="14" y="209"/>
                    <a:pt x="14" y="209"/>
                  </a:cubicBezTo>
                  <a:cubicBezTo>
                    <a:pt x="13" y="209"/>
                    <a:pt x="13" y="209"/>
                    <a:pt x="13" y="209"/>
                  </a:cubicBezTo>
                  <a:cubicBezTo>
                    <a:pt x="13" y="209"/>
                    <a:pt x="13" y="209"/>
                    <a:pt x="13" y="209"/>
                  </a:cubicBezTo>
                  <a:cubicBezTo>
                    <a:pt x="14" y="209"/>
                    <a:pt x="14" y="209"/>
                    <a:pt x="14" y="209"/>
                  </a:cubicBezTo>
                  <a:close/>
                  <a:moveTo>
                    <a:pt x="87" y="209"/>
                  </a:moveTo>
                  <a:cubicBezTo>
                    <a:pt x="87" y="209"/>
                    <a:pt x="87" y="209"/>
                    <a:pt x="87" y="209"/>
                  </a:cubicBezTo>
                  <a:cubicBezTo>
                    <a:pt x="87" y="209"/>
                    <a:pt x="87" y="209"/>
                    <a:pt x="87" y="210"/>
                  </a:cubicBezTo>
                  <a:cubicBezTo>
                    <a:pt x="87" y="210"/>
                    <a:pt x="87" y="210"/>
                    <a:pt x="86" y="210"/>
                  </a:cubicBezTo>
                  <a:cubicBezTo>
                    <a:pt x="86" y="210"/>
                    <a:pt x="86" y="210"/>
                    <a:pt x="87" y="209"/>
                  </a:cubicBezTo>
                  <a:close/>
                  <a:moveTo>
                    <a:pt x="22" y="212"/>
                  </a:moveTo>
                  <a:cubicBezTo>
                    <a:pt x="21" y="212"/>
                    <a:pt x="21" y="213"/>
                    <a:pt x="21" y="212"/>
                  </a:cubicBezTo>
                  <a:cubicBezTo>
                    <a:pt x="21" y="212"/>
                    <a:pt x="21" y="212"/>
                    <a:pt x="21" y="212"/>
                  </a:cubicBezTo>
                  <a:cubicBezTo>
                    <a:pt x="21" y="212"/>
                    <a:pt x="20" y="211"/>
                    <a:pt x="20" y="211"/>
                  </a:cubicBezTo>
                  <a:cubicBezTo>
                    <a:pt x="20" y="211"/>
                    <a:pt x="20" y="210"/>
                    <a:pt x="20" y="210"/>
                  </a:cubicBezTo>
                  <a:lnTo>
                    <a:pt x="22" y="210"/>
                  </a:lnTo>
                  <a:cubicBezTo>
                    <a:pt x="22" y="210"/>
                    <a:pt x="21" y="211"/>
                    <a:pt x="21" y="211"/>
                  </a:cubicBezTo>
                  <a:cubicBezTo>
                    <a:pt x="21" y="212"/>
                    <a:pt x="21" y="212"/>
                    <a:pt x="22" y="212"/>
                  </a:cubicBezTo>
                  <a:close/>
                  <a:moveTo>
                    <a:pt x="15" y="211"/>
                  </a:moveTo>
                  <a:cubicBezTo>
                    <a:pt x="14" y="211"/>
                    <a:pt x="14" y="211"/>
                    <a:pt x="14" y="211"/>
                  </a:cubicBezTo>
                  <a:cubicBezTo>
                    <a:pt x="14" y="211"/>
                    <a:pt x="14" y="211"/>
                    <a:pt x="14" y="211"/>
                  </a:cubicBezTo>
                  <a:cubicBezTo>
                    <a:pt x="14" y="211"/>
                    <a:pt x="14" y="211"/>
                    <a:pt x="14" y="211"/>
                  </a:cubicBezTo>
                  <a:cubicBezTo>
                    <a:pt x="14" y="211"/>
                    <a:pt x="15" y="211"/>
                    <a:pt x="15" y="211"/>
                  </a:cubicBezTo>
                  <a:close/>
                  <a:moveTo>
                    <a:pt x="33" y="212"/>
                  </a:moveTo>
                  <a:cubicBezTo>
                    <a:pt x="33" y="212"/>
                    <a:pt x="33" y="211"/>
                    <a:pt x="33" y="211"/>
                  </a:cubicBezTo>
                  <a:cubicBezTo>
                    <a:pt x="33" y="210"/>
                    <a:pt x="34" y="210"/>
                    <a:pt x="35" y="210"/>
                  </a:cubicBezTo>
                  <a:cubicBezTo>
                    <a:pt x="35" y="212"/>
                    <a:pt x="34" y="212"/>
                    <a:pt x="33" y="212"/>
                  </a:cubicBezTo>
                  <a:close/>
                  <a:moveTo>
                    <a:pt x="7" y="212"/>
                  </a:moveTo>
                  <a:cubicBezTo>
                    <a:pt x="8" y="211"/>
                    <a:pt x="9" y="211"/>
                    <a:pt x="10" y="211"/>
                  </a:cubicBezTo>
                  <a:cubicBezTo>
                    <a:pt x="11" y="211"/>
                    <a:pt x="12" y="211"/>
                    <a:pt x="14" y="211"/>
                  </a:cubicBezTo>
                  <a:cubicBezTo>
                    <a:pt x="13" y="212"/>
                    <a:pt x="12" y="212"/>
                    <a:pt x="11" y="212"/>
                  </a:cubicBezTo>
                  <a:cubicBezTo>
                    <a:pt x="10" y="212"/>
                    <a:pt x="9" y="212"/>
                    <a:pt x="7" y="212"/>
                  </a:cubicBezTo>
                  <a:close/>
                  <a:moveTo>
                    <a:pt x="24" y="211"/>
                  </a:moveTo>
                  <a:cubicBezTo>
                    <a:pt x="24" y="212"/>
                    <a:pt x="24" y="212"/>
                    <a:pt x="23" y="212"/>
                  </a:cubicBezTo>
                  <a:cubicBezTo>
                    <a:pt x="23" y="212"/>
                    <a:pt x="23" y="212"/>
                    <a:pt x="23" y="211"/>
                  </a:cubicBezTo>
                  <a:cubicBezTo>
                    <a:pt x="23" y="211"/>
                    <a:pt x="23" y="211"/>
                    <a:pt x="24" y="211"/>
                  </a:cubicBezTo>
                  <a:cubicBezTo>
                    <a:pt x="24" y="211"/>
                    <a:pt x="24" y="211"/>
                    <a:pt x="24" y="211"/>
                  </a:cubicBezTo>
                  <a:close/>
                  <a:moveTo>
                    <a:pt x="25" y="211"/>
                  </a:moveTo>
                  <a:cubicBezTo>
                    <a:pt x="25" y="211"/>
                    <a:pt x="25" y="211"/>
                    <a:pt x="25" y="211"/>
                  </a:cubicBezTo>
                  <a:cubicBezTo>
                    <a:pt x="25" y="211"/>
                    <a:pt x="24" y="211"/>
                    <a:pt x="24" y="211"/>
                  </a:cubicBezTo>
                  <a:cubicBezTo>
                    <a:pt x="24" y="211"/>
                    <a:pt x="24" y="211"/>
                    <a:pt x="24" y="211"/>
                  </a:cubicBezTo>
                  <a:cubicBezTo>
                    <a:pt x="25" y="211"/>
                    <a:pt x="25" y="211"/>
                    <a:pt x="25" y="211"/>
                  </a:cubicBezTo>
                  <a:close/>
                  <a:moveTo>
                    <a:pt x="29" y="212"/>
                  </a:moveTo>
                  <a:cubicBezTo>
                    <a:pt x="29" y="212"/>
                    <a:pt x="29" y="211"/>
                    <a:pt x="30" y="211"/>
                  </a:cubicBezTo>
                  <a:cubicBezTo>
                    <a:pt x="31" y="211"/>
                    <a:pt x="31" y="212"/>
                    <a:pt x="31" y="212"/>
                  </a:cubicBezTo>
                  <a:lnTo>
                    <a:pt x="29" y="212"/>
                  </a:lnTo>
                  <a:close/>
                  <a:moveTo>
                    <a:pt x="41" y="212"/>
                  </a:moveTo>
                  <a:cubicBezTo>
                    <a:pt x="41" y="212"/>
                    <a:pt x="42" y="211"/>
                    <a:pt x="43" y="211"/>
                  </a:cubicBezTo>
                  <a:cubicBezTo>
                    <a:pt x="42" y="212"/>
                    <a:pt x="42" y="212"/>
                    <a:pt x="41" y="212"/>
                  </a:cubicBezTo>
                  <a:close/>
                  <a:moveTo>
                    <a:pt x="82" y="212"/>
                  </a:moveTo>
                  <a:cubicBezTo>
                    <a:pt x="82" y="212"/>
                    <a:pt x="82" y="212"/>
                    <a:pt x="82" y="212"/>
                  </a:cubicBezTo>
                  <a:cubicBezTo>
                    <a:pt x="82" y="213"/>
                    <a:pt x="82" y="213"/>
                    <a:pt x="82" y="212"/>
                  </a:cubicBezTo>
                  <a:cubicBezTo>
                    <a:pt x="81" y="212"/>
                    <a:pt x="81" y="212"/>
                    <a:pt x="82" y="212"/>
                  </a:cubicBezTo>
                  <a:cubicBezTo>
                    <a:pt x="82" y="212"/>
                    <a:pt x="82" y="212"/>
                    <a:pt x="82" y="212"/>
                  </a:cubicBezTo>
                  <a:close/>
                  <a:moveTo>
                    <a:pt x="111" y="9"/>
                  </a:moveTo>
                  <a:cubicBezTo>
                    <a:pt x="110" y="9"/>
                    <a:pt x="110" y="9"/>
                    <a:pt x="109" y="10"/>
                  </a:cubicBezTo>
                  <a:cubicBezTo>
                    <a:pt x="109" y="10"/>
                    <a:pt x="108" y="10"/>
                    <a:pt x="108" y="11"/>
                  </a:cubicBezTo>
                  <a:cubicBezTo>
                    <a:pt x="108" y="11"/>
                    <a:pt x="108" y="11"/>
                    <a:pt x="109" y="11"/>
                  </a:cubicBezTo>
                  <a:cubicBezTo>
                    <a:pt x="109" y="11"/>
                    <a:pt x="109" y="11"/>
                    <a:pt x="110" y="11"/>
                  </a:cubicBezTo>
                  <a:cubicBezTo>
                    <a:pt x="110" y="11"/>
                    <a:pt x="110" y="11"/>
                    <a:pt x="110" y="11"/>
                  </a:cubicBezTo>
                  <a:cubicBezTo>
                    <a:pt x="111" y="11"/>
                    <a:pt x="111" y="11"/>
                    <a:pt x="111" y="12"/>
                  </a:cubicBezTo>
                  <a:cubicBezTo>
                    <a:pt x="112" y="11"/>
                    <a:pt x="112" y="11"/>
                    <a:pt x="112" y="10"/>
                  </a:cubicBezTo>
                  <a:cubicBezTo>
                    <a:pt x="111" y="9"/>
                    <a:pt x="111" y="8"/>
                    <a:pt x="112" y="7"/>
                  </a:cubicBezTo>
                  <a:cubicBezTo>
                    <a:pt x="112" y="7"/>
                    <a:pt x="112" y="8"/>
                    <a:pt x="113" y="8"/>
                  </a:cubicBezTo>
                  <a:lnTo>
                    <a:pt x="115" y="8"/>
                  </a:lnTo>
                  <a:cubicBezTo>
                    <a:pt x="115" y="7"/>
                    <a:pt x="116" y="7"/>
                    <a:pt x="116" y="7"/>
                  </a:cubicBezTo>
                  <a:cubicBezTo>
                    <a:pt x="116" y="7"/>
                    <a:pt x="117" y="7"/>
                    <a:pt x="117" y="7"/>
                  </a:cubicBezTo>
                  <a:cubicBezTo>
                    <a:pt x="117" y="7"/>
                    <a:pt x="117" y="7"/>
                    <a:pt x="117" y="6"/>
                  </a:cubicBezTo>
                  <a:cubicBezTo>
                    <a:pt x="117" y="6"/>
                    <a:pt x="117" y="6"/>
                    <a:pt x="117" y="6"/>
                  </a:cubicBezTo>
                  <a:cubicBezTo>
                    <a:pt x="118" y="5"/>
                    <a:pt x="118" y="5"/>
                    <a:pt x="118" y="5"/>
                  </a:cubicBezTo>
                  <a:cubicBezTo>
                    <a:pt x="118" y="5"/>
                    <a:pt x="119" y="5"/>
                    <a:pt x="119" y="5"/>
                  </a:cubicBezTo>
                  <a:cubicBezTo>
                    <a:pt x="119" y="5"/>
                    <a:pt x="119" y="5"/>
                    <a:pt x="120" y="5"/>
                  </a:cubicBezTo>
                  <a:cubicBezTo>
                    <a:pt x="120" y="5"/>
                    <a:pt x="120" y="5"/>
                    <a:pt x="120" y="4"/>
                  </a:cubicBezTo>
                  <a:cubicBezTo>
                    <a:pt x="120" y="4"/>
                    <a:pt x="120" y="4"/>
                    <a:pt x="121" y="5"/>
                  </a:cubicBezTo>
                  <a:cubicBezTo>
                    <a:pt x="121" y="5"/>
                    <a:pt x="121" y="5"/>
                    <a:pt x="122" y="5"/>
                  </a:cubicBezTo>
                  <a:cubicBezTo>
                    <a:pt x="122" y="5"/>
                    <a:pt x="122" y="5"/>
                    <a:pt x="123" y="5"/>
                  </a:cubicBezTo>
                  <a:cubicBezTo>
                    <a:pt x="123" y="5"/>
                    <a:pt x="123" y="5"/>
                    <a:pt x="124" y="5"/>
                  </a:cubicBezTo>
                  <a:cubicBezTo>
                    <a:pt x="124" y="38"/>
                    <a:pt x="124" y="72"/>
                    <a:pt x="124" y="106"/>
                  </a:cubicBezTo>
                  <a:cubicBezTo>
                    <a:pt x="124" y="140"/>
                    <a:pt x="124" y="174"/>
                    <a:pt x="124" y="208"/>
                  </a:cubicBezTo>
                  <a:cubicBezTo>
                    <a:pt x="123" y="208"/>
                    <a:pt x="123" y="208"/>
                    <a:pt x="122" y="208"/>
                  </a:cubicBezTo>
                  <a:cubicBezTo>
                    <a:pt x="122" y="209"/>
                    <a:pt x="122" y="209"/>
                    <a:pt x="121" y="209"/>
                  </a:cubicBezTo>
                  <a:cubicBezTo>
                    <a:pt x="121" y="210"/>
                    <a:pt x="121" y="210"/>
                    <a:pt x="121" y="210"/>
                  </a:cubicBezTo>
                  <a:cubicBezTo>
                    <a:pt x="122" y="210"/>
                    <a:pt x="122" y="210"/>
                    <a:pt x="122" y="210"/>
                  </a:cubicBezTo>
                  <a:cubicBezTo>
                    <a:pt x="123" y="210"/>
                    <a:pt x="123" y="210"/>
                    <a:pt x="124" y="210"/>
                  </a:cubicBezTo>
                  <a:cubicBezTo>
                    <a:pt x="124" y="210"/>
                    <a:pt x="124" y="210"/>
                    <a:pt x="124" y="211"/>
                  </a:cubicBezTo>
                  <a:cubicBezTo>
                    <a:pt x="124" y="211"/>
                    <a:pt x="124" y="211"/>
                    <a:pt x="124" y="211"/>
                  </a:cubicBezTo>
                  <a:cubicBezTo>
                    <a:pt x="124" y="212"/>
                    <a:pt x="124" y="212"/>
                    <a:pt x="124" y="212"/>
                  </a:cubicBezTo>
                  <a:cubicBezTo>
                    <a:pt x="123" y="212"/>
                    <a:pt x="121" y="212"/>
                    <a:pt x="120" y="212"/>
                  </a:cubicBezTo>
                  <a:cubicBezTo>
                    <a:pt x="118" y="212"/>
                    <a:pt x="117" y="212"/>
                    <a:pt x="115" y="212"/>
                  </a:cubicBezTo>
                  <a:cubicBezTo>
                    <a:pt x="113" y="213"/>
                    <a:pt x="111" y="213"/>
                    <a:pt x="110" y="213"/>
                  </a:cubicBezTo>
                  <a:cubicBezTo>
                    <a:pt x="108" y="213"/>
                    <a:pt x="106" y="213"/>
                    <a:pt x="105" y="212"/>
                  </a:cubicBezTo>
                  <a:cubicBezTo>
                    <a:pt x="105" y="212"/>
                    <a:pt x="104" y="212"/>
                    <a:pt x="104" y="212"/>
                  </a:cubicBezTo>
                  <a:cubicBezTo>
                    <a:pt x="104" y="212"/>
                    <a:pt x="104" y="212"/>
                    <a:pt x="104" y="211"/>
                  </a:cubicBezTo>
                  <a:cubicBezTo>
                    <a:pt x="104" y="211"/>
                    <a:pt x="104" y="212"/>
                    <a:pt x="104" y="212"/>
                  </a:cubicBezTo>
                  <a:cubicBezTo>
                    <a:pt x="103" y="212"/>
                    <a:pt x="103" y="212"/>
                    <a:pt x="103" y="212"/>
                  </a:cubicBezTo>
                  <a:cubicBezTo>
                    <a:pt x="102" y="212"/>
                    <a:pt x="102" y="212"/>
                    <a:pt x="102" y="212"/>
                  </a:cubicBezTo>
                  <a:cubicBezTo>
                    <a:pt x="102" y="212"/>
                    <a:pt x="102" y="212"/>
                    <a:pt x="102" y="212"/>
                  </a:cubicBezTo>
                  <a:cubicBezTo>
                    <a:pt x="103" y="211"/>
                    <a:pt x="103" y="211"/>
                    <a:pt x="103" y="211"/>
                  </a:cubicBezTo>
                  <a:cubicBezTo>
                    <a:pt x="103" y="211"/>
                    <a:pt x="103" y="210"/>
                    <a:pt x="102" y="210"/>
                  </a:cubicBezTo>
                  <a:cubicBezTo>
                    <a:pt x="102" y="210"/>
                    <a:pt x="102" y="210"/>
                    <a:pt x="102" y="210"/>
                  </a:cubicBezTo>
                  <a:cubicBezTo>
                    <a:pt x="101" y="211"/>
                    <a:pt x="101" y="211"/>
                    <a:pt x="101" y="211"/>
                  </a:cubicBezTo>
                  <a:cubicBezTo>
                    <a:pt x="101" y="211"/>
                    <a:pt x="101" y="212"/>
                    <a:pt x="101" y="212"/>
                  </a:cubicBezTo>
                  <a:cubicBezTo>
                    <a:pt x="101" y="212"/>
                    <a:pt x="101" y="212"/>
                    <a:pt x="100" y="212"/>
                  </a:cubicBezTo>
                  <a:cubicBezTo>
                    <a:pt x="99" y="213"/>
                    <a:pt x="98" y="212"/>
                    <a:pt x="98" y="212"/>
                  </a:cubicBezTo>
                  <a:cubicBezTo>
                    <a:pt x="97" y="211"/>
                    <a:pt x="96" y="211"/>
                    <a:pt x="95" y="211"/>
                  </a:cubicBezTo>
                  <a:cubicBezTo>
                    <a:pt x="95" y="210"/>
                    <a:pt x="96" y="209"/>
                    <a:pt x="96" y="209"/>
                  </a:cubicBezTo>
                  <a:cubicBezTo>
                    <a:pt x="97" y="209"/>
                    <a:pt x="97" y="209"/>
                    <a:pt x="97" y="208"/>
                  </a:cubicBezTo>
                  <a:cubicBezTo>
                    <a:pt x="97" y="208"/>
                    <a:pt x="97" y="207"/>
                    <a:pt x="96" y="207"/>
                  </a:cubicBezTo>
                  <a:cubicBezTo>
                    <a:pt x="96" y="207"/>
                    <a:pt x="96" y="207"/>
                    <a:pt x="95" y="207"/>
                  </a:cubicBezTo>
                  <a:cubicBezTo>
                    <a:pt x="95" y="207"/>
                    <a:pt x="94" y="207"/>
                    <a:pt x="94" y="207"/>
                  </a:cubicBezTo>
                  <a:cubicBezTo>
                    <a:pt x="93" y="207"/>
                    <a:pt x="93" y="207"/>
                    <a:pt x="93" y="206"/>
                  </a:cubicBezTo>
                  <a:cubicBezTo>
                    <a:pt x="92" y="207"/>
                    <a:pt x="92" y="207"/>
                    <a:pt x="91" y="208"/>
                  </a:cubicBezTo>
                  <a:cubicBezTo>
                    <a:pt x="91" y="209"/>
                    <a:pt x="91" y="209"/>
                    <a:pt x="90" y="209"/>
                  </a:cubicBezTo>
                  <a:cubicBezTo>
                    <a:pt x="90" y="209"/>
                    <a:pt x="90" y="208"/>
                    <a:pt x="90" y="208"/>
                  </a:cubicBezTo>
                  <a:cubicBezTo>
                    <a:pt x="90" y="208"/>
                    <a:pt x="91" y="207"/>
                    <a:pt x="91" y="207"/>
                  </a:cubicBezTo>
                  <a:cubicBezTo>
                    <a:pt x="91" y="207"/>
                    <a:pt x="91" y="206"/>
                    <a:pt x="90" y="206"/>
                  </a:cubicBezTo>
                  <a:cubicBezTo>
                    <a:pt x="90" y="206"/>
                    <a:pt x="89" y="205"/>
                    <a:pt x="88" y="205"/>
                  </a:cubicBezTo>
                  <a:cubicBezTo>
                    <a:pt x="88" y="205"/>
                    <a:pt x="87" y="205"/>
                    <a:pt x="86" y="205"/>
                  </a:cubicBezTo>
                  <a:cubicBezTo>
                    <a:pt x="86" y="205"/>
                    <a:pt x="85" y="205"/>
                    <a:pt x="85" y="205"/>
                  </a:cubicBezTo>
                  <a:cubicBezTo>
                    <a:pt x="84" y="205"/>
                    <a:pt x="84" y="205"/>
                    <a:pt x="84" y="205"/>
                  </a:cubicBezTo>
                  <a:cubicBezTo>
                    <a:pt x="84" y="206"/>
                    <a:pt x="84" y="206"/>
                    <a:pt x="84" y="206"/>
                  </a:cubicBezTo>
                  <a:cubicBezTo>
                    <a:pt x="84" y="207"/>
                    <a:pt x="84" y="207"/>
                    <a:pt x="84" y="208"/>
                  </a:cubicBezTo>
                  <a:cubicBezTo>
                    <a:pt x="84" y="208"/>
                    <a:pt x="84" y="208"/>
                    <a:pt x="84" y="209"/>
                  </a:cubicBezTo>
                  <a:cubicBezTo>
                    <a:pt x="82" y="208"/>
                    <a:pt x="80" y="209"/>
                    <a:pt x="79" y="209"/>
                  </a:cubicBezTo>
                  <a:cubicBezTo>
                    <a:pt x="78" y="210"/>
                    <a:pt x="77" y="211"/>
                    <a:pt x="76" y="212"/>
                  </a:cubicBezTo>
                  <a:cubicBezTo>
                    <a:pt x="76" y="212"/>
                    <a:pt x="75" y="211"/>
                    <a:pt x="75" y="210"/>
                  </a:cubicBezTo>
                  <a:cubicBezTo>
                    <a:pt x="74" y="209"/>
                    <a:pt x="74" y="208"/>
                    <a:pt x="75" y="208"/>
                  </a:cubicBezTo>
                  <a:cubicBezTo>
                    <a:pt x="75" y="208"/>
                    <a:pt x="76" y="208"/>
                    <a:pt x="76" y="208"/>
                  </a:cubicBezTo>
                  <a:cubicBezTo>
                    <a:pt x="76" y="208"/>
                    <a:pt x="76" y="208"/>
                    <a:pt x="76" y="208"/>
                  </a:cubicBezTo>
                  <a:cubicBezTo>
                    <a:pt x="76" y="209"/>
                    <a:pt x="76" y="209"/>
                    <a:pt x="75" y="209"/>
                  </a:cubicBezTo>
                  <a:cubicBezTo>
                    <a:pt x="75" y="209"/>
                    <a:pt x="75" y="210"/>
                    <a:pt x="75" y="210"/>
                  </a:cubicBezTo>
                  <a:cubicBezTo>
                    <a:pt x="76" y="210"/>
                    <a:pt x="76" y="210"/>
                    <a:pt x="77" y="210"/>
                  </a:cubicBezTo>
                  <a:cubicBezTo>
                    <a:pt x="77" y="209"/>
                    <a:pt x="77" y="209"/>
                    <a:pt x="78" y="208"/>
                  </a:cubicBezTo>
                  <a:cubicBezTo>
                    <a:pt x="78" y="208"/>
                    <a:pt x="78" y="208"/>
                    <a:pt x="78" y="207"/>
                  </a:cubicBezTo>
                  <a:cubicBezTo>
                    <a:pt x="79" y="207"/>
                    <a:pt x="79" y="207"/>
                    <a:pt x="80" y="207"/>
                  </a:cubicBezTo>
                  <a:cubicBezTo>
                    <a:pt x="79" y="207"/>
                    <a:pt x="79" y="207"/>
                    <a:pt x="78" y="207"/>
                  </a:cubicBezTo>
                  <a:cubicBezTo>
                    <a:pt x="78" y="207"/>
                    <a:pt x="77" y="207"/>
                    <a:pt x="76" y="207"/>
                  </a:cubicBezTo>
                  <a:cubicBezTo>
                    <a:pt x="76" y="206"/>
                    <a:pt x="76" y="206"/>
                    <a:pt x="75" y="206"/>
                  </a:cubicBezTo>
                  <a:cubicBezTo>
                    <a:pt x="75" y="205"/>
                    <a:pt x="74" y="205"/>
                    <a:pt x="73" y="205"/>
                  </a:cubicBezTo>
                  <a:cubicBezTo>
                    <a:pt x="72" y="201"/>
                    <a:pt x="71" y="198"/>
                    <a:pt x="70" y="194"/>
                  </a:cubicBezTo>
                  <a:cubicBezTo>
                    <a:pt x="69" y="190"/>
                    <a:pt x="68" y="187"/>
                    <a:pt x="67" y="183"/>
                  </a:cubicBezTo>
                  <a:cubicBezTo>
                    <a:pt x="67" y="183"/>
                    <a:pt x="67" y="182"/>
                    <a:pt x="67" y="182"/>
                  </a:cubicBezTo>
                  <a:cubicBezTo>
                    <a:pt x="67" y="182"/>
                    <a:pt x="68" y="182"/>
                    <a:pt x="68" y="182"/>
                  </a:cubicBezTo>
                  <a:cubicBezTo>
                    <a:pt x="68" y="180"/>
                    <a:pt x="68" y="178"/>
                    <a:pt x="67" y="177"/>
                  </a:cubicBezTo>
                  <a:cubicBezTo>
                    <a:pt x="67" y="176"/>
                    <a:pt x="66" y="174"/>
                    <a:pt x="65" y="173"/>
                  </a:cubicBezTo>
                  <a:cubicBezTo>
                    <a:pt x="65" y="173"/>
                    <a:pt x="65" y="172"/>
                    <a:pt x="65" y="172"/>
                  </a:cubicBezTo>
                  <a:cubicBezTo>
                    <a:pt x="66" y="171"/>
                    <a:pt x="66" y="171"/>
                    <a:pt x="66" y="170"/>
                  </a:cubicBezTo>
                  <a:cubicBezTo>
                    <a:pt x="67" y="169"/>
                    <a:pt x="67" y="167"/>
                    <a:pt x="66" y="166"/>
                  </a:cubicBezTo>
                  <a:cubicBezTo>
                    <a:pt x="66" y="164"/>
                    <a:pt x="66" y="162"/>
                    <a:pt x="66" y="160"/>
                  </a:cubicBezTo>
                  <a:cubicBezTo>
                    <a:pt x="65" y="161"/>
                    <a:pt x="65" y="162"/>
                    <a:pt x="65" y="162"/>
                  </a:cubicBezTo>
                  <a:cubicBezTo>
                    <a:pt x="64" y="163"/>
                    <a:pt x="64" y="164"/>
                    <a:pt x="64" y="164"/>
                  </a:cubicBezTo>
                  <a:cubicBezTo>
                    <a:pt x="64" y="165"/>
                    <a:pt x="64" y="166"/>
                    <a:pt x="64" y="166"/>
                  </a:cubicBezTo>
                  <a:cubicBezTo>
                    <a:pt x="64" y="167"/>
                    <a:pt x="63" y="167"/>
                    <a:pt x="62" y="168"/>
                  </a:cubicBezTo>
                  <a:cubicBezTo>
                    <a:pt x="62" y="166"/>
                    <a:pt x="62" y="165"/>
                    <a:pt x="61" y="163"/>
                  </a:cubicBezTo>
                  <a:cubicBezTo>
                    <a:pt x="60" y="162"/>
                    <a:pt x="60" y="161"/>
                    <a:pt x="61" y="160"/>
                  </a:cubicBezTo>
                  <a:cubicBezTo>
                    <a:pt x="60" y="159"/>
                    <a:pt x="59" y="158"/>
                    <a:pt x="59" y="157"/>
                  </a:cubicBezTo>
                  <a:cubicBezTo>
                    <a:pt x="59" y="155"/>
                    <a:pt x="58" y="154"/>
                    <a:pt x="58" y="153"/>
                  </a:cubicBezTo>
                  <a:cubicBezTo>
                    <a:pt x="57" y="151"/>
                    <a:pt x="57" y="149"/>
                    <a:pt x="56" y="147"/>
                  </a:cubicBezTo>
                  <a:cubicBezTo>
                    <a:pt x="55" y="145"/>
                    <a:pt x="55" y="142"/>
                    <a:pt x="54" y="140"/>
                  </a:cubicBezTo>
                  <a:cubicBezTo>
                    <a:pt x="54" y="139"/>
                    <a:pt x="53" y="138"/>
                    <a:pt x="53" y="137"/>
                  </a:cubicBezTo>
                  <a:cubicBezTo>
                    <a:pt x="53" y="136"/>
                    <a:pt x="53" y="135"/>
                    <a:pt x="52" y="133"/>
                  </a:cubicBezTo>
                  <a:cubicBezTo>
                    <a:pt x="52" y="133"/>
                    <a:pt x="52" y="132"/>
                    <a:pt x="52" y="132"/>
                  </a:cubicBezTo>
                  <a:cubicBezTo>
                    <a:pt x="51" y="131"/>
                    <a:pt x="51" y="131"/>
                    <a:pt x="51" y="130"/>
                  </a:cubicBezTo>
                  <a:cubicBezTo>
                    <a:pt x="50" y="126"/>
                    <a:pt x="49" y="122"/>
                    <a:pt x="48" y="118"/>
                  </a:cubicBezTo>
                  <a:cubicBezTo>
                    <a:pt x="47" y="121"/>
                    <a:pt x="47" y="123"/>
                    <a:pt x="47" y="125"/>
                  </a:cubicBezTo>
                  <a:cubicBezTo>
                    <a:pt x="47" y="128"/>
                    <a:pt x="47" y="130"/>
                    <a:pt x="47" y="133"/>
                  </a:cubicBezTo>
                  <a:cubicBezTo>
                    <a:pt x="47" y="135"/>
                    <a:pt x="47" y="138"/>
                    <a:pt x="47" y="140"/>
                  </a:cubicBezTo>
                  <a:cubicBezTo>
                    <a:pt x="47" y="143"/>
                    <a:pt x="47" y="145"/>
                    <a:pt x="47" y="148"/>
                  </a:cubicBezTo>
                  <a:cubicBezTo>
                    <a:pt x="47" y="149"/>
                    <a:pt x="47" y="149"/>
                    <a:pt x="47" y="149"/>
                  </a:cubicBezTo>
                  <a:cubicBezTo>
                    <a:pt x="47" y="150"/>
                    <a:pt x="47" y="150"/>
                    <a:pt x="47" y="151"/>
                  </a:cubicBezTo>
                  <a:cubicBezTo>
                    <a:pt x="47" y="153"/>
                    <a:pt x="47" y="154"/>
                    <a:pt x="47" y="155"/>
                  </a:cubicBezTo>
                  <a:cubicBezTo>
                    <a:pt x="47" y="156"/>
                    <a:pt x="47" y="157"/>
                    <a:pt x="47" y="158"/>
                  </a:cubicBezTo>
                  <a:cubicBezTo>
                    <a:pt x="47" y="159"/>
                    <a:pt x="47" y="159"/>
                    <a:pt x="47" y="160"/>
                  </a:cubicBezTo>
                  <a:cubicBezTo>
                    <a:pt x="47" y="160"/>
                    <a:pt x="47" y="161"/>
                    <a:pt x="47" y="162"/>
                  </a:cubicBezTo>
                  <a:cubicBezTo>
                    <a:pt x="47" y="162"/>
                    <a:pt x="47" y="163"/>
                    <a:pt x="47" y="163"/>
                  </a:cubicBezTo>
                  <a:cubicBezTo>
                    <a:pt x="47" y="164"/>
                    <a:pt x="47" y="164"/>
                    <a:pt x="46" y="165"/>
                  </a:cubicBezTo>
                  <a:cubicBezTo>
                    <a:pt x="47" y="166"/>
                    <a:pt x="47" y="167"/>
                    <a:pt x="47" y="169"/>
                  </a:cubicBezTo>
                  <a:cubicBezTo>
                    <a:pt x="47" y="171"/>
                    <a:pt x="47" y="173"/>
                    <a:pt x="47" y="176"/>
                  </a:cubicBezTo>
                  <a:cubicBezTo>
                    <a:pt x="47" y="178"/>
                    <a:pt x="47" y="180"/>
                    <a:pt x="47" y="183"/>
                  </a:cubicBezTo>
                  <a:cubicBezTo>
                    <a:pt x="47" y="185"/>
                    <a:pt x="47" y="187"/>
                    <a:pt x="47" y="189"/>
                  </a:cubicBezTo>
                  <a:cubicBezTo>
                    <a:pt x="47" y="189"/>
                    <a:pt x="47" y="189"/>
                    <a:pt x="47" y="189"/>
                  </a:cubicBezTo>
                  <a:cubicBezTo>
                    <a:pt x="47" y="190"/>
                    <a:pt x="47" y="190"/>
                    <a:pt x="47" y="190"/>
                  </a:cubicBezTo>
                  <a:cubicBezTo>
                    <a:pt x="46" y="190"/>
                    <a:pt x="45" y="191"/>
                    <a:pt x="45" y="191"/>
                  </a:cubicBezTo>
                  <a:cubicBezTo>
                    <a:pt x="45" y="192"/>
                    <a:pt x="44" y="192"/>
                    <a:pt x="43" y="191"/>
                  </a:cubicBezTo>
                  <a:cubicBezTo>
                    <a:pt x="43" y="192"/>
                    <a:pt x="43" y="193"/>
                    <a:pt x="43" y="193"/>
                  </a:cubicBezTo>
                  <a:cubicBezTo>
                    <a:pt x="44" y="193"/>
                    <a:pt x="44" y="194"/>
                    <a:pt x="44" y="194"/>
                  </a:cubicBezTo>
                  <a:cubicBezTo>
                    <a:pt x="45" y="194"/>
                    <a:pt x="45" y="194"/>
                    <a:pt x="45" y="194"/>
                  </a:cubicBezTo>
                  <a:cubicBezTo>
                    <a:pt x="45" y="193"/>
                    <a:pt x="44" y="193"/>
                    <a:pt x="44" y="193"/>
                  </a:cubicBezTo>
                  <a:cubicBezTo>
                    <a:pt x="44" y="193"/>
                    <a:pt x="44" y="192"/>
                    <a:pt x="44" y="192"/>
                  </a:cubicBezTo>
                  <a:cubicBezTo>
                    <a:pt x="44" y="192"/>
                    <a:pt x="45" y="192"/>
                    <a:pt x="46" y="192"/>
                  </a:cubicBezTo>
                  <a:cubicBezTo>
                    <a:pt x="46" y="193"/>
                    <a:pt x="46" y="194"/>
                    <a:pt x="45" y="195"/>
                  </a:cubicBezTo>
                  <a:cubicBezTo>
                    <a:pt x="45" y="195"/>
                    <a:pt x="45" y="196"/>
                    <a:pt x="44" y="197"/>
                  </a:cubicBezTo>
                  <a:cubicBezTo>
                    <a:pt x="44" y="197"/>
                    <a:pt x="44" y="197"/>
                    <a:pt x="45" y="197"/>
                  </a:cubicBezTo>
                  <a:cubicBezTo>
                    <a:pt x="46" y="197"/>
                    <a:pt x="46" y="197"/>
                    <a:pt x="47" y="197"/>
                  </a:cubicBezTo>
                  <a:cubicBezTo>
                    <a:pt x="46" y="198"/>
                    <a:pt x="46" y="198"/>
                    <a:pt x="46" y="198"/>
                  </a:cubicBezTo>
                  <a:cubicBezTo>
                    <a:pt x="45" y="198"/>
                    <a:pt x="45" y="198"/>
                    <a:pt x="44" y="198"/>
                  </a:cubicBezTo>
                  <a:cubicBezTo>
                    <a:pt x="44" y="197"/>
                    <a:pt x="43" y="197"/>
                    <a:pt x="43" y="197"/>
                  </a:cubicBezTo>
                  <a:cubicBezTo>
                    <a:pt x="43" y="197"/>
                    <a:pt x="42" y="196"/>
                    <a:pt x="42" y="196"/>
                  </a:cubicBezTo>
                  <a:cubicBezTo>
                    <a:pt x="41" y="197"/>
                    <a:pt x="40" y="198"/>
                    <a:pt x="39" y="198"/>
                  </a:cubicBezTo>
                  <a:cubicBezTo>
                    <a:pt x="37" y="199"/>
                    <a:pt x="36" y="198"/>
                    <a:pt x="34" y="198"/>
                  </a:cubicBezTo>
                  <a:cubicBezTo>
                    <a:pt x="35" y="197"/>
                    <a:pt x="37" y="197"/>
                    <a:pt x="38" y="197"/>
                  </a:cubicBezTo>
                  <a:cubicBezTo>
                    <a:pt x="39" y="197"/>
                    <a:pt x="41" y="196"/>
                    <a:pt x="42" y="196"/>
                  </a:cubicBezTo>
                  <a:cubicBezTo>
                    <a:pt x="42" y="195"/>
                    <a:pt x="42" y="195"/>
                    <a:pt x="42" y="195"/>
                  </a:cubicBezTo>
                  <a:cubicBezTo>
                    <a:pt x="41" y="195"/>
                    <a:pt x="41" y="195"/>
                    <a:pt x="41" y="195"/>
                  </a:cubicBezTo>
                  <a:cubicBezTo>
                    <a:pt x="40" y="195"/>
                    <a:pt x="40" y="195"/>
                    <a:pt x="40" y="195"/>
                  </a:cubicBezTo>
                  <a:cubicBezTo>
                    <a:pt x="39" y="195"/>
                    <a:pt x="39" y="195"/>
                    <a:pt x="39" y="196"/>
                  </a:cubicBezTo>
                  <a:cubicBezTo>
                    <a:pt x="39" y="195"/>
                    <a:pt x="39" y="195"/>
                    <a:pt x="39" y="194"/>
                  </a:cubicBezTo>
                  <a:cubicBezTo>
                    <a:pt x="39" y="194"/>
                    <a:pt x="40" y="194"/>
                    <a:pt x="40" y="194"/>
                  </a:cubicBezTo>
                  <a:cubicBezTo>
                    <a:pt x="41" y="194"/>
                    <a:pt x="41" y="194"/>
                    <a:pt x="41" y="194"/>
                  </a:cubicBezTo>
                  <a:cubicBezTo>
                    <a:pt x="42" y="194"/>
                    <a:pt x="42" y="194"/>
                    <a:pt x="42" y="193"/>
                  </a:cubicBezTo>
                  <a:cubicBezTo>
                    <a:pt x="42" y="193"/>
                    <a:pt x="42" y="193"/>
                    <a:pt x="42" y="193"/>
                  </a:cubicBezTo>
                  <a:cubicBezTo>
                    <a:pt x="42" y="193"/>
                    <a:pt x="42" y="193"/>
                    <a:pt x="41" y="193"/>
                  </a:cubicBezTo>
                  <a:cubicBezTo>
                    <a:pt x="41" y="193"/>
                    <a:pt x="41" y="193"/>
                    <a:pt x="41" y="194"/>
                  </a:cubicBezTo>
                  <a:cubicBezTo>
                    <a:pt x="41" y="194"/>
                    <a:pt x="40" y="194"/>
                    <a:pt x="40" y="194"/>
                  </a:cubicBezTo>
                  <a:cubicBezTo>
                    <a:pt x="40" y="193"/>
                    <a:pt x="40" y="193"/>
                    <a:pt x="40" y="192"/>
                  </a:cubicBezTo>
                  <a:cubicBezTo>
                    <a:pt x="40" y="192"/>
                    <a:pt x="40" y="192"/>
                    <a:pt x="40" y="191"/>
                  </a:cubicBezTo>
                  <a:cubicBezTo>
                    <a:pt x="40" y="191"/>
                    <a:pt x="39" y="192"/>
                    <a:pt x="39" y="192"/>
                  </a:cubicBezTo>
                  <a:cubicBezTo>
                    <a:pt x="39" y="193"/>
                    <a:pt x="39" y="193"/>
                    <a:pt x="38" y="193"/>
                  </a:cubicBezTo>
                  <a:cubicBezTo>
                    <a:pt x="38" y="192"/>
                    <a:pt x="38" y="191"/>
                    <a:pt x="38" y="191"/>
                  </a:cubicBezTo>
                  <a:cubicBezTo>
                    <a:pt x="38" y="191"/>
                    <a:pt x="38" y="190"/>
                    <a:pt x="38" y="190"/>
                  </a:cubicBezTo>
                  <a:cubicBezTo>
                    <a:pt x="39" y="190"/>
                    <a:pt x="39" y="189"/>
                    <a:pt x="39" y="189"/>
                  </a:cubicBezTo>
                  <a:cubicBezTo>
                    <a:pt x="40" y="189"/>
                    <a:pt x="40" y="189"/>
                    <a:pt x="40" y="188"/>
                  </a:cubicBezTo>
                  <a:cubicBezTo>
                    <a:pt x="40" y="188"/>
                    <a:pt x="39" y="188"/>
                    <a:pt x="39" y="188"/>
                  </a:cubicBezTo>
                  <a:cubicBezTo>
                    <a:pt x="39" y="188"/>
                    <a:pt x="38" y="188"/>
                    <a:pt x="38" y="188"/>
                  </a:cubicBezTo>
                  <a:cubicBezTo>
                    <a:pt x="38" y="188"/>
                    <a:pt x="37" y="188"/>
                    <a:pt x="37" y="188"/>
                  </a:cubicBezTo>
                  <a:cubicBezTo>
                    <a:pt x="36" y="188"/>
                    <a:pt x="36" y="188"/>
                    <a:pt x="35" y="187"/>
                  </a:cubicBezTo>
                  <a:cubicBezTo>
                    <a:pt x="35" y="188"/>
                    <a:pt x="35" y="188"/>
                    <a:pt x="35" y="188"/>
                  </a:cubicBezTo>
                  <a:cubicBezTo>
                    <a:pt x="35" y="188"/>
                    <a:pt x="36" y="189"/>
                    <a:pt x="36" y="189"/>
                  </a:cubicBezTo>
                  <a:cubicBezTo>
                    <a:pt x="36" y="189"/>
                    <a:pt x="36" y="189"/>
                    <a:pt x="37" y="189"/>
                  </a:cubicBezTo>
                  <a:cubicBezTo>
                    <a:pt x="37" y="189"/>
                    <a:pt x="37" y="189"/>
                    <a:pt x="37" y="190"/>
                  </a:cubicBezTo>
                  <a:cubicBezTo>
                    <a:pt x="37" y="190"/>
                    <a:pt x="36" y="191"/>
                    <a:pt x="36" y="192"/>
                  </a:cubicBezTo>
                  <a:cubicBezTo>
                    <a:pt x="35" y="192"/>
                    <a:pt x="35" y="193"/>
                    <a:pt x="34" y="193"/>
                  </a:cubicBezTo>
                  <a:cubicBezTo>
                    <a:pt x="34" y="192"/>
                    <a:pt x="34" y="192"/>
                    <a:pt x="34" y="191"/>
                  </a:cubicBezTo>
                  <a:cubicBezTo>
                    <a:pt x="34" y="191"/>
                    <a:pt x="34" y="190"/>
                    <a:pt x="35" y="190"/>
                  </a:cubicBezTo>
                  <a:cubicBezTo>
                    <a:pt x="35" y="190"/>
                    <a:pt x="35" y="189"/>
                    <a:pt x="34" y="188"/>
                  </a:cubicBezTo>
                  <a:cubicBezTo>
                    <a:pt x="34" y="188"/>
                    <a:pt x="34" y="187"/>
                    <a:pt x="34" y="186"/>
                  </a:cubicBezTo>
                  <a:cubicBezTo>
                    <a:pt x="34" y="186"/>
                    <a:pt x="34" y="185"/>
                    <a:pt x="33" y="185"/>
                  </a:cubicBezTo>
                  <a:cubicBezTo>
                    <a:pt x="33" y="185"/>
                    <a:pt x="32" y="185"/>
                    <a:pt x="32" y="185"/>
                  </a:cubicBezTo>
                  <a:cubicBezTo>
                    <a:pt x="32" y="185"/>
                    <a:pt x="31" y="185"/>
                    <a:pt x="31" y="185"/>
                  </a:cubicBezTo>
                  <a:cubicBezTo>
                    <a:pt x="31" y="184"/>
                    <a:pt x="31" y="184"/>
                    <a:pt x="31" y="183"/>
                  </a:cubicBezTo>
                  <a:cubicBezTo>
                    <a:pt x="30" y="184"/>
                    <a:pt x="29" y="184"/>
                    <a:pt x="28" y="185"/>
                  </a:cubicBezTo>
                  <a:cubicBezTo>
                    <a:pt x="27" y="185"/>
                    <a:pt x="26" y="185"/>
                    <a:pt x="25" y="185"/>
                  </a:cubicBezTo>
                  <a:cubicBezTo>
                    <a:pt x="25" y="185"/>
                    <a:pt x="25" y="185"/>
                    <a:pt x="25" y="185"/>
                  </a:cubicBezTo>
                  <a:cubicBezTo>
                    <a:pt x="25" y="185"/>
                    <a:pt x="25" y="186"/>
                    <a:pt x="25" y="186"/>
                  </a:cubicBezTo>
                  <a:cubicBezTo>
                    <a:pt x="25" y="187"/>
                    <a:pt x="25" y="187"/>
                    <a:pt x="25" y="187"/>
                  </a:cubicBezTo>
                  <a:cubicBezTo>
                    <a:pt x="25" y="188"/>
                    <a:pt x="24" y="188"/>
                    <a:pt x="24" y="188"/>
                  </a:cubicBezTo>
                  <a:cubicBezTo>
                    <a:pt x="23" y="187"/>
                    <a:pt x="23" y="187"/>
                    <a:pt x="23" y="186"/>
                  </a:cubicBezTo>
                  <a:cubicBezTo>
                    <a:pt x="24" y="186"/>
                    <a:pt x="24" y="186"/>
                    <a:pt x="24" y="186"/>
                  </a:cubicBezTo>
                  <a:cubicBezTo>
                    <a:pt x="24" y="185"/>
                    <a:pt x="24" y="185"/>
                    <a:pt x="23" y="185"/>
                  </a:cubicBezTo>
                  <a:cubicBezTo>
                    <a:pt x="23" y="185"/>
                    <a:pt x="23" y="185"/>
                    <a:pt x="22" y="186"/>
                  </a:cubicBezTo>
                  <a:cubicBezTo>
                    <a:pt x="22" y="186"/>
                    <a:pt x="22" y="186"/>
                    <a:pt x="22" y="187"/>
                  </a:cubicBezTo>
                  <a:cubicBezTo>
                    <a:pt x="21" y="187"/>
                    <a:pt x="21" y="187"/>
                    <a:pt x="21" y="187"/>
                  </a:cubicBezTo>
                  <a:cubicBezTo>
                    <a:pt x="20" y="187"/>
                    <a:pt x="20" y="187"/>
                    <a:pt x="20" y="187"/>
                  </a:cubicBezTo>
                  <a:cubicBezTo>
                    <a:pt x="20" y="187"/>
                    <a:pt x="20" y="188"/>
                    <a:pt x="20" y="189"/>
                  </a:cubicBezTo>
                  <a:lnTo>
                    <a:pt x="18" y="188"/>
                  </a:lnTo>
                  <a:cubicBezTo>
                    <a:pt x="18" y="189"/>
                    <a:pt x="18" y="190"/>
                    <a:pt x="17" y="190"/>
                  </a:cubicBezTo>
                  <a:cubicBezTo>
                    <a:pt x="17" y="190"/>
                    <a:pt x="17" y="191"/>
                    <a:pt x="17" y="191"/>
                  </a:cubicBezTo>
                  <a:cubicBezTo>
                    <a:pt x="18" y="191"/>
                    <a:pt x="18" y="191"/>
                    <a:pt x="18" y="192"/>
                  </a:cubicBezTo>
                  <a:cubicBezTo>
                    <a:pt x="17" y="192"/>
                    <a:pt x="17" y="192"/>
                    <a:pt x="17" y="192"/>
                  </a:cubicBezTo>
                  <a:cubicBezTo>
                    <a:pt x="17" y="192"/>
                    <a:pt x="17" y="191"/>
                    <a:pt x="17" y="191"/>
                  </a:cubicBezTo>
                  <a:cubicBezTo>
                    <a:pt x="17" y="191"/>
                    <a:pt x="16" y="191"/>
                    <a:pt x="16" y="190"/>
                  </a:cubicBezTo>
                  <a:cubicBezTo>
                    <a:pt x="16" y="190"/>
                    <a:pt x="16" y="190"/>
                    <a:pt x="15" y="190"/>
                  </a:cubicBezTo>
                  <a:cubicBezTo>
                    <a:pt x="15" y="191"/>
                    <a:pt x="15" y="191"/>
                    <a:pt x="15" y="191"/>
                  </a:cubicBezTo>
                  <a:cubicBezTo>
                    <a:pt x="16" y="192"/>
                    <a:pt x="16" y="192"/>
                    <a:pt x="17" y="192"/>
                  </a:cubicBezTo>
                  <a:cubicBezTo>
                    <a:pt x="16" y="192"/>
                    <a:pt x="16" y="192"/>
                    <a:pt x="16" y="193"/>
                  </a:cubicBezTo>
                  <a:cubicBezTo>
                    <a:pt x="15" y="193"/>
                    <a:pt x="15" y="193"/>
                    <a:pt x="15" y="193"/>
                  </a:cubicBezTo>
                  <a:cubicBezTo>
                    <a:pt x="14" y="193"/>
                    <a:pt x="14" y="194"/>
                    <a:pt x="14" y="194"/>
                  </a:cubicBezTo>
                  <a:cubicBezTo>
                    <a:pt x="14" y="194"/>
                    <a:pt x="14" y="194"/>
                    <a:pt x="14" y="194"/>
                  </a:cubicBezTo>
                  <a:cubicBezTo>
                    <a:pt x="13" y="194"/>
                    <a:pt x="13" y="194"/>
                    <a:pt x="13" y="194"/>
                  </a:cubicBezTo>
                  <a:cubicBezTo>
                    <a:pt x="13" y="193"/>
                    <a:pt x="13" y="193"/>
                    <a:pt x="13" y="193"/>
                  </a:cubicBezTo>
                  <a:cubicBezTo>
                    <a:pt x="13" y="193"/>
                    <a:pt x="13" y="193"/>
                    <a:pt x="13" y="193"/>
                  </a:cubicBezTo>
                  <a:cubicBezTo>
                    <a:pt x="14" y="192"/>
                    <a:pt x="14" y="192"/>
                    <a:pt x="14" y="192"/>
                  </a:cubicBezTo>
                  <a:cubicBezTo>
                    <a:pt x="14" y="192"/>
                    <a:pt x="13" y="192"/>
                    <a:pt x="13" y="191"/>
                  </a:cubicBezTo>
                  <a:cubicBezTo>
                    <a:pt x="12" y="191"/>
                    <a:pt x="12" y="191"/>
                    <a:pt x="13" y="190"/>
                  </a:cubicBezTo>
                  <a:lnTo>
                    <a:pt x="14" y="190"/>
                  </a:lnTo>
                  <a:cubicBezTo>
                    <a:pt x="14" y="190"/>
                    <a:pt x="14" y="190"/>
                    <a:pt x="13" y="190"/>
                  </a:cubicBezTo>
                  <a:cubicBezTo>
                    <a:pt x="13" y="190"/>
                    <a:pt x="12" y="189"/>
                    <a:pt x="12" y="189"/>
                  </a:cubicBezTo>
                  <a:cubicBezTo>
                    <a:pt x="12" y="189"/>
                    <a:pt x="11" y="189"/>
                    <a:pt x="11" y="189"/>
                  </a:cubicBezTo>
                  <a:cubicBezTo>
                    <a:pt x="11" y="190"/>
                    <a:pt x="11" y="190"/>
                    <a:pt x="11" y="190"/>
                  </a:cubicBezTo>
                  <a:cubicBezTo>
                    <a:pt x="11" y="190"/>
                    <a:pt x="11" y="190"/>
                    <a:pt x="11" y="190"/>
                  </a:cubicBezTo>
                  <a:cubicBezTo>
                    <a:pt x="11" y="190"/>
                    <a:pt x="11" y="190"/>
                    <a:pt x="11" y="190"/>
                  </a:cubicBezTo>
                  <a:cubicBezTo>
                    <a:pt x="10" y="190"/>
                    <a:pt x="10" y="191"/>
                    <a:pt x="10" y="191"/>
                  </a:cubicBezTo>
                  <a:cubicBezTo>
                    <a:pt x="11" y="191"/>
                    <a:pt x="11" y="191"/>
                    <a:pt x="11" y="191"/>
                  </a:cubicBezTo>
                  <a:cubicBezTo>
                    <a:pt x="11" y="191"/>
                    <a:pt x="12" y="191"/>
                    <a:pt x="12" y="191"/>
                  </a:cubicBezTo>
                  <a:cubicBezTo>
                    <a:pt x="12" y="191"/>
                    <a:pt x="12" y="191"/>
                    <a:pt x="12" y="192"/>
                  </a:cubicBezTo>
                  <a:cubicBezTo>
                    <a:pt x="12" y="192"/>
                    <a:pt x="11" y="193"/>
                    <a:pt x="11" y="194"/>
                  </a:cubicBezTo>
                  <a:cubicBezTo>
                    <a:pt x="11" y="195"/>
                    <a:pt x="10" y="195"/>
                    <a:pt x="10" y="195"/>
                  </a:cubicBezTo>
                  <a:cubicBezTo>
                    <a:pt x="9" y="195"/>
                    <a:pt x="9" y="196"/>
                    <a:pt x="10" y="197"/>
                  </a:cubicBezTo>
                  <a:cubicBezTo>
                    <a:pt x="10" y="197"/>
                    <a:pt x="10" y="198"/>
                    <a:pt x="11" y="198"/>
                  </a:cubicBezTo>
                  <a:cubicBezTo>
                    <a:pt x="10" y="199"/>
                    <a:pt x="10" y="199"/>
                    <a:pt x="10" y="199"/>
                  </a:cubicBezTo>
                  <a:cubicBezTo>
                    <a:pt x="10" y="198"/>
                    <a:pt x="9" y="198"/>
                    <a:pt x="9" y="198"/>
                  </a:cubicBezTo>
                  <a:cubicBezTo>
                    <a:pt x="9" y="199"/>
                    <a:pt x="8" y="199"/>
                    <a:pt x="8" y="200"/>
                  </a:cubicBezTo>
                  <a:cubicBezTo>
                    <a:pt x="8" y="200"/>
                    <a:pt x="7" y="200"/>
                    <a:pt x="7" y="201"/>
                  </a:cubicBezTo>
                  <a:cubicBezTo>
                    <a:pt x="6" y="201"/>
                    <a:pt x="6" y="201"/>
                    <a:pt x="6" y="200"/>
                  </a:cubicBezTo>
                  <a:cubicBezTo>
                    <a:pt x="6" y="199"/>
                    <a:pt x="6" y="199"/>
                    <a:pt x="5" y="199"/>
                  </a:cubicBezTo>
                  <a:cubicBezTo>
                    <a:pt x="5" y="199"/>
                    <a:pt x="4" y="200"/>
                    <a:pt x="4" y="200"/>
                  </a:cubicBezTo>
                  <a:cubicBezTo>
                    <a:pt x="4" y="200"/>
                    <a:pt x="4" y="201"/>
                    <a:pt x="4" y="202"/>
                  </a:cubicBezTo>
                  <a:cubicBezTo>
                    <a:pt x="4" y="202"/>
                    <a:pt x="3" y="202"/>
                    <a:pt x="3" y="202"/>
                  </a:cubicBezTo>
                  <a:cubicBezTo>
                    <a:pt x="2" y="202"/>
                    <a:pt x="2" y="202"/>
                    <a:pt x="2" y="203"/>
                  </a:cubicBezTo>
                  <a:cubicBezTo>
                    <a:pt x="3" y="203"/>
                    <a:pt x="4" y="203"/>
                    <a:pt x="5" y="203"/>
                  </a:cubicBezTo>
                  <a:cubicBezTo>
                    <a:pt x="5" y="202"/>
                    <a:pt x="6" y="202"/>
                    <a:pt x="7" y="202"/>
                  </a:cubicBezTo>
                  <a:cubicBezTo>
                    <a:pt x="7" y="202"/>
                    <a:pt x="7" y="203"/>
                    <a:pt x="7" y="203"/>
                  </a:cubicBezTo>
                  <a:cubicBezTo>
                    <a:pt x="6" y="203"/>
                    <a:pt x="6" y="203"/>
                    <a:pt x="5" y="204"/>
                  </a:cubicBezTo>
                  <a:cubicBezTo>
                    <a:pt x="4" y="204"/>
                    <a:pt x="3" y="204"/>
                    <a:pt x="3" y="204"/>
                  </a:cubicBezTo>
                  <a:cubicBezTo>
                    <a:pt x="2" y="204"/>
                    <a:pt x="1" y="204"/>
                    <a:pt x="1" y="203"/>
                  </a:cubicBezTo>
                  <a:cubicBezTo>
                    <a:pt x="1" y="203"/>
                    <a:pt x="1" y="202"/>
                    <a:pt x="1" y="202"/>
                  </a:cubicBezTo>
                  <a:cubicBezTo>
                    <a:pt x="1" y="202"/>
                    <a:pt x="1" y="201"/>
                    <a:pt x="1" y="201"/>
                  </a:cubicBezTo>
                  <a:cubicBezTo>
                    <a:pt x="1" y="201"/>
                    <a:pt x="1" y="200"/>
                    <a:pt x="1" y="200"/>
                  </a:cubicBezTo>
                  <a:cubicBezTo>
                    <a:pt x="1" y="200"/>
                    <a:pt x="1" y="199"/>
                    <a:pt x="2" y="199"/>
                  </a:cubicBezTo>
                  <a:cubicBezTo>
                    <a:pt x="1" y="199"/>
                    <a:pt x="1" y="199"/>
                    <a:pt x="1" y="198"/>
                  </a:cubicBezTo>
                  <a:cubicBezTo>
                    <a:pt x="1" y="198"/>
                    <a:pt x="0" y="197"/>
                    <a:pt x="0" y="197"/>
                  </a:cubicBezTo>
                  <a:cubicBezTo>
                    <a:pt x="0" y="196"/>
                    <a:pt x="0" y="195"/>
                    <a:pt x="1" y="195"/>
                  </a:cubicBezTo>
                  <a:cubicBezTo>
                    <a:pt x="1" y="194"/>
                    <a:pt x="1" y="194"/>
                    <a:pt x="2" y="194"/>
                  </a:cubicBezTo>
                  <a:cubicBezTo>
                    <a:pt x="2" y="193"/>
                    <a:pt x="2" y="193"/>
                    <a:pt x="1" y="192"/>
                  </a:cubicBezTo>
                  <a:cubicBezTo>
                    <a:pt x="1" y="191"/>
                    <a:pt x="1" y="191"/>
                    <a:pt x="1" y="190"/>
                  </a:cubicBezTo>
                  <a:cubicBezTo>
                    <a:pt x="2" y="191"/>
                    <a:pt x="2" y="191"/>
                    <a:pt x="2" y="193"/>
                  </a:cubicBezTo>
                  <a:cubicBezTo>
                    <a:pt x="3" y="192"/>
                    <a:pt x="3" y="192"/>
                    <a:pt x="4" y="193"/>
                  </a:cubicBezTo>
                  <a:cubicBezTo>
                    <a:pt x="3" y="193"/>
                    <a:pt x="3" y="193"/>
                    <a:pt x="3" y="194"/>
                  </a:cubicBezTo>
                  <a:cubicBezTo>
                    <a:pt x="3" y="194"/>
                    <a:pt x="4" y="194"/>
                    <a:pt x="5" y="195"/>
                  </a:cubicBezTo>
                  <a:cubicBezTo>
                    <a:pt x="4" y="195"/>
                    <a:pt x="4" y="195"/>
                    <a:pt x="4" y="195"/>
                  </a:cubicBezTo>
                  <a:lnTo>
                    <a:pt x="3" y="195"/>
                  </a:lnTo>
                  <a:cubicBezTo>
                    <a:pt x="3" y="195"/>
                    <a:pt x="2" y="195"/>
                    <a:pt x="2" y="195"/>
                  </a:cubicBezTo>
                  <a:cubicBezTo>
                    <a:pt x="2" y="196"/>
                    <a:pt x="2" y="196"/>
                    <a:pt x="2" y="197"/>
                  </a:cubicBezTo>
                  <a:cubicBezTo>
                    <a:pt x="2" y="197"/>
                    <a:pt x="3" y="197"/>
                    <a:pt x="3" y="197"/>
                  </a:cubicBezTo>
                  <a:cubicBezTo>
                    <a:pt x="3" y="197"/>
                    <a:pt x="4" y="197"/>
                    <a:pt x="4" y="197"/>
                  </a:cubicBezTo>
                  <a:cubicBezTo>
                    <a:pt x="5" y="197"/>
                    <a:pt x="5" y="196"/>
                    <a:pt x="6" y="196"/>
                  </a:cubicBezTo>
                  <a:cubicBezTo>
                    <a:pt x="6" y="196"/>
                    <a:pt x="6" y="196"/>
                    <a:pt x="7" y="197"/>
                  </a:cubicBezTo>
                  <a:cubicBezTo>
                    <a:pt x="7" y="197"/>
                    <a:pt x="7" y="197"/>
                    <a:pt x="6" y="197"/>
                  </a:cubicBezTo>
                  <a:lnTo>
                    <a:pt x="6" y="197"/>
                  </a:lnTo>
                  <a:cubicBezTo>
                    <a:pt x="5" y="197"/>
                    <a:pt x="5" y="197"/>
                    <a:pt x="5" y="197"/>
                  </a:cubicBezTo>
                  <a:cubicBezTo>
                    <a:pt x="5" y="197"/>
                    <a:pt x="5" y="198"/>
                    <a:pt x="5" y="198"/>
                  </a:cubicBezTo>
                  <a:cubicBezTo>
                    <a:pt x="5" y="199"/>
                    <a:pt x="5" y="199"/>
                    <a:pt x="5" y="199"/>
                  </a:cubicBezTo>
                  <a:cubicBezTo>
                    <a:pt x="5" y="199"/>
                    <a:pt x="5" y="199"/>
                    <a:pt x="6" y="199"/>
                  </a:cubicBezTo>
                  <a:cubicBezTo>
                    <a:pt x="6" y="198"/>
                    <a:pt x="6" y="198"/>
                    <a:pt x="6" y="198"/>
                  </a:cubicBezTo>
                  <a:cubicBezTo>
                    <a:pt x="6" y="198"/>
                    <a:pt x="6" y="198"/>
                    <a:pt x="6" y="198"/>
                  </a:cubicBezTo>
                  <a:cubicBezTo>
                    <a:pt x="7" y="198"/>
                    <a:pt x="7" y="198"/>
                    <a:pt x="8" y="198"/>
                  </a:cubicBezTo>
                  <a:cubicBezTo>
                    <a:pt x="8" y="198"/>
                    <a:pt x="8" y="198"/>
                    <a:pt x="8" y="198"/>
                  </a:cubicBezTo>
                  <a:lnTo>
                    <a:pt x="8" y="195"/>
                  </a:lnTo>
                  <a:cubicBezTo>
                    <a:pt x="7" y="195"/>
                    <a:pt x="7" y="195"/>
                    <a:pt x="7" y="195"/>
                  </a:cubicBezTo>
                  <a:cubicBezTo>
                    <a:pt x="7" y="194"/>
                    <a:pt x="8" y="194"/>
                    <a:pt x="8" y="194"/>
                  </a:cubicBezTo>
                  <a:cubicBezTo>
                    <a:pt x="8" y="193"/>
                    <a:pt x="8" y="193"/>
                    <a:pt x="8" y="193"/>
                  </a:cubicBezTo>
                  <a:cubicBezTo>
                    <a:pt x="8" y="193"/>
                    <a:pt x="8" y="193"/>
                    <a:pt x="8" y="193"/>
                  </a:cubicBezTo>
                  <a:cubicBezTo>
                    <a:pt x="7" y="194"/>
                    <a:pt x="7" y="194"/>
                    <a:pt x="7" y="194"/>
                  </a:cubicBezTo>
                  <a:cubicBezTo>
                    <a:pt x="6" y="194"/>
                    <a:pt x="6" y="194"/>
                    <a:pt x="6" y="194"/>
                  </a:cubicBezTo>
                  <a:cubicBezTo>
                    <a:pt x="6" y="193"/>
                    <a:pt x="6" y="193"/>
                    <a:pt x="6" y="192"/>
                  </a:cubicBezTo>
                  <a:cubicBezTo>
                    <a:pt x="6" y="192"/>
                    <a:pt x="6" y="191"/>
                    <a:pt x="6" y="191"/>
                  </a:cubicBezTo>
                  <a:cubicBezTo>
                    <a:pt x="6" y="191"/>
                    <a:pt x="7" y="191"/>
                    <a:pt x="7" y="190"/>
                  </a:cubicBezTo>
                  <a:cubicBezTo>
                    <a:pt x="7" y="190"/>
                    <a:pt x="7" y="190"/>
                    <a:pt x="6" y="189"/>
                  </a:cubicBezTo>
                  <a:cubicBezTo>
                    <a:pt x="7" y="189"/>
                    <a:pt x="7" y="189"/>
                    <a:pt x="8" y="189"/>
                  </a:cubicBezTo>
                  <a:cubicBezTo>
                    <a:pt x="8" y="190"/>
                    <a:pt x="9" y="190"/>
                    <a:pt x="9" y="190"/>
                  </a:cubicBezTo>
                  <a:cubicBezTo>
                    <a:pt x="10" y="189"/>
                    <a:pt x="10" y="189"/>
                    <a:pt x="9" y="189"/>
                  </a:cubicBezTo>
                  <a:cubicBezTo>
                    <a:pt x="9" y="189"/>
                    <a:pt x="9" y="189"/>
                    <a:pt x="9" y="189"/>
                  </a:cubicBezTo>
                  <a:cubicBezTo>
                    <a:pt x="9" y="189"/>
                    <a:pt x="8" y="189"/>
                    <a:pt x="8" y="188"/>
                  </a:cubicBezTo>
                  <a:cubicBezTo>
                    <a:pt x="8" y="188"/>
                    <a:pt x="8" y="188"/>
                    <a:pt x="8" y="187"/>
                  </a:cubicBezTo>
                  <a:cubicBezTo>
                    <a:pt x="8" y="187"/>
                    <a:pt x="8" y="187"/>
                    <a:pt x="7" y="188"/>
                  </a:cubicBezTo>
                  <a:cubicBezTo>
                    <a:pt x="7" y="188"/>
                    <a:pt x="6" y="188"/>
                    <a:pt x="5" y="189"/>
                  </a:cubicBezTo>
                  <a:cubicBezTo>
                    <a:pt x="5" y="190"/>
                    <a:pt x="4" y="190"/>
                    <a:pt x="4" y="190"/>
                  </a:cubicBezTo>
                  <a:cubicBezTo>
                    <a:pt x="3" y="190"/>
                    <a:pt x="3" y="190"/>
                    <a:pt x="3" y="189"/>
                  </a:cubicBezTo>
                  <a:cubicBezTo>
                    <a:pt x="3" y="189"/>
                    <a:pt x="3" y="189"/>
                    <a:pt x="3" y="189"/>
                  </a:cubicBezTo>
                  <a:cubicBezTo>
                    <a:pt x="4" y="189"/>
                    <a:pt x="4" y="189"/>
                    <a:pt x="4" y="188"/>
                  </a:cubicBezTo>
                  <a:cubicBezTo>
                    <a:pt x="4" y="188"/>
                    <a:pt x="4" y="188"/>
                    <a:pt x="4" y="188"/>
                  </a:cubicBezTo>
                  <a:cubicBezTo>
                    <a:pt x="4" y="188"/>
                    <a:pt x="3" y="188"/>
                    <a:pt x="3" y="188"/>
                  </a:cubicBezTo>
                  <a:cubicBezTo>
                    <a:pt x="3" y="188"/>
                    <a:pt x="3" y="188"/>
                    <a:pt x="3" y="188"/>
                  </a:cubicBezTo>
                  <a:cubicBezTo>
                    <a:pt x="2" y="188"/>
                    <a:pt x="2" y="188"/>
                    <a:pt x="2" y="188"/>
                  </a:cubicBezTo>
                  <a:cubicBezTo>
                    <a:pt x="2" y="187"/>
                    <a:pt x="2" y="187"/>
                    <a:pt x="2" y="187"/>
                  </a:cubicBezTo>
                  <a:cubicBezTo>
                    <a:pt x="2" y="187"/>
                    <a:pt x="2" y="187"/>
                    <a:pt x="2" y="186"/>
                  </a:cubicBezTo>
                  <a:cubicBezTo>
                    <a:pt x="2" y="186"/>
                    <a:pt x="2" y="186"/>
                    <a:pt x="2" y="186"/>
                  </a:cubicBezTo>
                  <a:cubicBezTo>
                    <a:pt x="2" y="186"/>
                    <a:pt x="1" y="187"/>
                    <a:pt x="2" y="187"/>
                  </a:cubicBezTo>
                  <a:cubicBezTo>
                    <a:pt x="1" y="186"/>
                    <a:pt x="1" y="186"/>
                    <a:pt x="1" y="186"/>
                  </a:cubicBezTo>
                  <a:cubicBezTo>
                    <a:pt x="1" y="185"/>
                    <a:pt x="1" y="185"/>
                    <a:pt x="1" y="185"/>
                  </a:cubicBezTo>
                  <a:cubicBezTo>
                    <a:pt x="1" y="184"/>
                    <a:pt x="1" y="184"/>
                    <a:pt x="1" y="184"/>
                  </a:cubicBezTo>
                  <a:cubicBezTo>
                    <a:pt x="1" y="183"/>
                    <a:pt x="1" y="182"/>
                    <a:pt x="1" y="182"/>
                  </a:cubicBezTo>
                  <a:cubicBezTo>
                    <a:pt x="0" y="179"/>
                    <a:pt x="0" y="175"/>
                    <a:pt x="0" y="172"/>
                  </a:cubicBezTo>
                  <a:cubicBezTo>
                    <a:pt x="0" y="168"/>
                    <a:pt x="0" y="164"/>
                    <a:pt x="0" y="161"/>
                  </a:cubicBezTo>
                  <a:cubicBezTo>
                    <a:pt x="0" y="157"/>
                    <a:pt x="1" y="154"/>
                    <a:pt x="1" y="150"/>
                  </a:cubicBezTo>
                  <a:cubicBezTo>
                    <a:pt x="1" y="146"/>
                    <a:pt x="1" y="143"/>
                    <a:pt x="1" y="140"/>
                  </a:cubicBezTo>
                  <a:cubicBezTo>
                    <a:pt x="1" y="129"/>
                    <a:pt x="1" y="117"/>
                    <a:pt x="1" y="105"/>
                  </a:cubicBezTo>
                  <a:cubicBezTo>
                    <a:pt x="1" y="93"/>
                    <a:pt x="0" y="81"/>
                    <a:pt x="0" y="69"/>
                  </a:cubicBezTo>
                  <a:cubicBezTo>
                    <a:pt x="0" y="57"/>
                    <a:pt x="1" y="45"/>
                    <a:pt x="1" y="34"/>
                  </a:cubicBezTo>
                  <a:cubicBezTo>
                    <a:pt x="1" y="22"/>
                    <a:pt x="1" y="11"/>
                    <a:pt x="1" y="0"/>
                  </a:cubicBezTo>
                  <a:cubicBezTo>
                    <a:pt x="3" y="1"/>
                    <a:pt x="5" y="1"/>
                    <a:pt x="7" y="1"/>
                  </a:cubicBezTo>
                  <a:cubicBezTo>
                    <a:pt x="9" y="0"/>
                    <a:pt x="11" y="1"/>
                    <a:pt x="12" y="1"/>
                  </a:cubicBezTo>
                  <a:cubicBezTo>
                    <a:pt x="13" y="1"/>
                    <a:pt x="14" y="1"/>
                    <a:pt x="14" y="1"/>
                  </a:cubicBezTo>
                  <a:cubicBezTo>
                    <a:pt x="14" y="1"/>
                    <a:pt x="15" y="1"/>
                    <a:pt x="16" y="1"/>
                  </a:cubicBezTo>
                  <a:cubicBezTo>
                    <a:pt x="15" y="1"/>
                    <a:pt x="15" y="2"/>
                    <a:pt x="15" y="2"/>
                  </a:cubicBezTo>
                  <a:cubicBezTo>
                    <a:pt x="15" y="3"/>
                    <a:pt x="15" y="3"/>
                    <a:pt x="16" y="4"/>
                  </a:cubicBezTo>
                  <a:cubicBezTo>
                    <a:pt x="16" y="3"/>
                    <a:pt x="16" y="3"/>
                    <a:pt x="17" y="3"/>
                  </a:cubicBezTo>
                  <a:cubicBezTo>
                    <a:pt x="17" y="2"/>
                    <a:pt x="17" y="2"/>
                    <a:pt x="18" y="2"/>
                  </a:cubicBezTo>
                  <a:cubicBezTo>
                    <a:pt x="18" y="2"/>
                    <a:pt x="18" y="2"/>
                    <a:pt x="19" y="2"/>
                  </a:cubicBezTo>
                  <a:cubicBezTo>
                    <a:pt x="19" y="2"/>
                    <a:pt x="19" y="2"/>
                    <a:pt x="20" y="1"/>
                  </a:cubicBezTo>
                  <a:cubicBezTo>
                    <a:pt x="20" y="1"/>
                    <a:pt x="21" y="1"/>
                    <a:pt x="21" y="2"/>
                  </a:cubicBezTo>
                  <a:cubicBezTo>
                    <a:pt x="21" y="3"/>
                    <a:pt x="21" y="3"/>
                    <a:pt x="21" y="4"/>
                  </a:cubicBezTo>
                  <a:cubicBezTo>
                    <a:pt x="21" y="3"/>
                    <a:pt x="21" y="3"/>
                    <a:pt x="21" y="3"/>
                  </a:cubicBezTo>
                  <a:cubicBezTo>
                    <a:pt x="22" y="2"/>
                    <a:pt x="23" y="2"/>
                    <a:pt x="23" y="2"/>
                  </a:cubicBezTo>
                  <a:cubicBezTo>
                    <a:pt x="24" y="1"/>
                    <a:pt x="25" y="1"/>
                    <a:pt x="26" y="1"/>
                  </a:cubicBezTo>
                  <a:cubicBezTo>
                    <a:pt x="27" y="1"/>
                    <a:pt x="27" y="1"/>
                    <a:pt x="28" y="0"/>
                  </a:cubicBezTo>
                  <a:cubicBezTo>
                    <a:pt x="29" y="0"/>
                    <a:pt x="30" y="0"/>
                    <a:pt x="31" y="1"/>
                  </a:cubicBezTo>
                  <a:cubicBezTo>
                    <a:pt x="32" y="1"/>
                    <a:pt x="33" y="1"/>
                    <a:pt x="34" y="1"/>
                  </a:cubicBezTo>
                  <a:cubicBezTo>
                    <a:pt x="36" y="1"/>
                    <a:pt x="38" y="1"/>
                    <a:pt x="41" y="1"/>
                  </a:cubicBezTo>
                  <a:cubicBezTo>
                    <a:pt x="43" y="0"/>
                    <a:pt x="45" y="0"/>
                    <a:pt x="47" y="0"/>
                  </a:cubicBezTo>
                  <a:cubicBezTo>
                    <a:pt x="47" y="1"/>
                    <a:pt x="47" y="2"/>
                    <a:pt x="48" y="3"/>
                  </a:cubicBezTo>
                  <a:cubicBezTo>
                    <a:pt x="48" y="4"/>
                    <a:pt x="48" y="5"/>
                    <a:pt x="47" y="6"/>
                  </a:cubicBezTo>
                  <a:cubicBezTo>
                    <a:pt x="47" y="6"/>
                    <a:pt x="47" y="6"/>
                    <a:pt x="48" y="6"/>
                  </a:cubicBezTo>
                  <a:cubicBezTo>
                    <a:pt x="48" y="6"/>
                    <a:pt x="48" y="6"/>
                    <a:pt x="49" y="6"/>
                  </a:cubicBezTo>
                  <a:cubicBezTo>
                    <a:pt x="49" y="6"/>
                    <a:pt x="49" y="6"/>
                    <a:pt x="49" y="7"/>
                  </a:cubicBezTo>
                  <a:cubicBezTo>
                    <a:pt x="49" y="7"/>
                    <a:pt x="49" y="7"/>
                    <a:pt x="49" y="8"/>
                  </a:cubicBezTo>
                  <a:lnTo>
                    <a:pt x="48" y="8"/>
                  </a:lnTo>
                  <a:cubicBezTo>
                    <a:pt x="48" y="8"/>
                    <a:pt x="48" y="9"/>
                    <a:pt x="49" y="9"/>
                  </a:cubicBezTo>
                  <a:cubicBezTo>
                    <a:pt x="50" y="9"/>
                    <a:pt x="50" y="10"/>
                    <a:pt x="50" y="10"/>
                  </a:cubicBezTo>
                  <a:cubicBezTo>
                    <a:pt x="54" y="23"/>
                    <a:pt x="58" y="36"/>
                    <a:pt x="63" y="49"/>
                  </a:cubicBezTo>
                  <a:cubicBezTo>
                    <a:pt x="67" y="62"/>
                    <a:pt x="71" y="75"/>
                    <a:pt x="75" y="88"/>
                  </a:cubicBezTo>
                  <a:cubicBezTo>
                    <a:pt x="76" y="88"/>
                    <a:pt x="75" y="89"/>
                    <a:pt x="75" y="89"/>
                  </a:cubicBezTo>
                  <a:cubicBezTo>
                    <a:pt x="74" y="90"/>
                    <a:pt x="74" y="90"/>
                    <a:pt x="74" y="91"/>
                  </a:cubicBezTo>
                  <a:cubicBezTo>
                    <a:pt x="74" y="92"/>
                    <a:pt x="74" y="93"/>
                    <a:pt x="74" y="94"/>
                  </a:cubicBezTo>
                  <a:cubicBezTo>
                    <a:pt x="75" y="95"/>
                    <a:pt x="75" y="96"/>
                    <a:pt x="76" y="96"/>
                  </a:cubicBezTo>
                  <a:cubicBezTo>
                    <a:pt x="76" y="96"/>
                    <a:pt x="77" y="96"/>
                    <a:pt x="77" y="96"/>
                  </a:cubicBezTo>
                  <a:cubicBezTo>
                    <a:pt x="77" y="96"/>
                    <a:pt x="77" y="96"/>
                    <a:pt x="77" y="95"/>
                  </a:cubicBezTo>
                  <a:cubicBezTo>
                    <a:pt x="77" y="95"/>
                    <a:pt x="77" y="95"/>
                    <a:pt x="77" y="95"/>
                  </a:cubicBezTo>
                  <a:cubicBezTo>
                    <a:pt x="77" y="95"/>
                    <a:pt x="77" y="95"/>
                    <a:pt x="78" y="95"/>
                  </a:cubicBezTo>
                  <a:cubicBezTo>
                    <a:pt x="78" y="93"/>
                    <a:pt x="78" y="91"/>
                    <a:pt x="78" y="90"/>
                  </a:cubicBezTo>
                  <a:cubicBezTo>
                    <a:pt x="78" y="89"/>
                    <a:pt x="78" y="88"/>
                    <a:pt x="78" y="86"/>
                  </a:cubicBezTo>
                  <a:cubicBezTo>
                    <a:pt x="79" y="85"/>
                    <a:pt x="80" y="84"/>
                    <a:pt x="81" y="83"/>
                  </a:cubicBezTo>
                  <a:cubicBezTo>
                    <a:pt x="81" y="82"/>
                    <a:pt x="82" y="80"/>
                    <a:pt x="82" y="78"/>
                  </a:cubicBezTo>
                  <a:cubicBezTo>
                    <a:pt x="82" y="77"/>
                    <a:pt x="83" y="76"/>
                    <a:pt x="83" y="74"/>
                  </a:cubicBezTo>
                  <a:cubicBezTo>
                    <a:pt x="84" y="74"/>
                    <a:pt x="84" y="73"/>
                    <a:pt x="84" y="72"/>
                  </a:cubicBezTo>
                  <a:cubicBezTo>
                    <a:pt x="84" y="71"/>
                    <a:pt x="84" y="70"/>
                    <a:pt x="85" y="70"/>
                  </a:cubicBezTo>
                  <a:cubicBezTo>
                    <a:pt x="85" y="69"/>
                    <a:pt x="85" y="69"/>
                    <a:pt x="85" y="69"/>
                  </a:cubicBezTo>
                  <a:cubicBezTo>
                    <a:pt x="86" y="68"/>
                    <a:pt x="86" y="68"/>
                    <a:pt x="86" y="68"/>
                  </a:cubicBezTo>
                  <a:cubicBezTo>
                    <a:pt x="86" y="67"/>
                    <a:pt x="86" y="67"/>
                    <a:pt x="86" y="66"/>
                  </a:cubicBezTo>
                  <a:cubicBezTo>
                    <a:pt x="86" y="66"/>
                    <a:pt x="86" y="65"/>
                    <a:pt x="86" y="65"/>
                  </a:cubicBezTo>
                  <a:cubicBezTo>
                    <a:pt x="86" y="64"/>
                    <a:pt x="86" y="64"/>
                    <a:pt x="87" y="64"/>
                  </a:cubicBezTo>
                  <a:cubicBezTo>
                    <a:pt x="87" y="64"/>
                    <a:pt x="87" y="64"/>
                    <a:pt x="87" y="63"/>
                  </a:cubicBezTo>
                  <a:cubicBezTo>
                    <a:pt x="87" y="63"/>
                    <a:pt x="87" y="62"/>
                    <a:pt x="87" y="62"/>
                  </a:cubicBezTo>
                  <a:cubicBezTo>
                    <a:pt x="87" y="61"/>
                    <a:pt x="87" y="61"/>
                    <a:pt x="87" y="60"/>
                  </a:cubicBezTo>
                  <a:cubicBezTo>
                    <a:pt x="87" y="59"/>
                    <a:pt x="88" y="58"/>
                    <a:pt x="89" y="57"/>
                  </a:cubicBezTo>
                  <a:cubicBezTo>
                    <a:pt x="90" y="56"/>
                    <a:pt x="90" y="55"/>
                    <a:pt x="90" y="55"/>
                  </a:cubicBezTo>
                  <a:cubicBezTo>
                    <a:pt x="90" y="54"/>
                    <a:pt x="90" y="54"/>
                    <a:pt x="89" y="54"/>
                  </a:cubicBezTo>
                  <a:cubicBezTo>
                    <a:pt x="89" y="54"/>
                    <a:pt x="89" y="54"/>
                    <a:pt x="88" y="54"/>
                  </a:cubicBezTo>
                  <a:cubicBezTo>
                    <a:pt x="88" y="55"/>
                    <a:pt x="88" y="56"/>
                    <a:pt x="87" y="57"/>
                  </a:cubicBezTo>
                  <a:cubicBezTo>
                    <a:pt x="87" y="58"/>
                    <a:pt x="86" y="59"/>
                    <a:pt x="86" y="60"/>
                  </a:cubicBezTo>
                  <a:cubicBezTo>
                    <a:pt x="86" y="64"/>
                    <a:pt x="85" y="66"/>
                    <a:pt x="83" y="67"/>
                  </a:cubicBezTo>
                  <a:cubicBezTo>
                    <a:pt x="83" y="67"/>
                    <a:pt x="83" y="68"/>
                    <a:pt x="83" y="68"/>
                  </a:cubicBezTo>
                  <a:cubicBezTo>
                    <a:pt x="84" y="68"/>
                    <a:pt x="84" y="68"/>
                    <a:pt x="84" y="68"/>
                  </a:cubicBezTo>
                  <a:cubicBezTo>
                    <a:pt x="84" y="69"/>
                    <a:pt x="84" y="69"/>
                    <a:pt x="83" y="70"/>
                  </a:cubicBezTo>
                  <a:cubicBezTo>
                    <a:pt x="82" y="70"/>
                    <a:pt x="82" y="71"/>
                    <a:pt x="82" y="72"/>
                  </a:cubicBezTo>
                  <a:cubicBezTo>
                    <a:pt x="81" y="73"/>
                    <a:pt x="81" y="74"/>
                    <a:pt x="81" y="75"/>
                  </a:cubicBezTo>
                  <a:cubicBezTo>
                    <a:pt x="81" y="77"/>
                    <a:pt x="80" y="78"/>
                    <a:pt x="79" y="78"/>
                  </a:cubicBezTo>
                  <a:cubicBezTo>
                    <a:pt x="79" y="79"/>
                    <a:pt x="79" y="80"/>
                    <a:pt x="79" y="80"/>
                  </a:cubicBezTo>
                  <a:cubicBezTo>
                    <a:pt x="79" y="80"/>
                    <a:pt x="79" y="80"/>
                    <a:pt x="78" y="81"/>
                  </a:cubicBezTo>
                  <a:cubicBezTo>
                    <a:pt x="78" y="74"/>
                    <a:pt x="78" y="68"/>
                    <a:pt x="78" y="61"/>
                  </a:cubicBezTo>
                  <a:cubicBezTo>
                    <a:pt x="78" y="54"/>
                    <a:pt x="78" y="47"/>
                    <a:pt x="78" y="40"/>
                  </a:cubicBezTo>
                  <a:cubicBezTo>
                    <a:pt x="78" y="34"/>
                    <a:pt x="78" y="27"/>
                    <a:pt x="78" y="20"/>
                  </a:cubicBezTo>
                  <a:cubicBezTo>
                    <a:pt x="78" y="13"/>
                    <a:pt x="78" y="7"/>
                    <a:pt x="78" y="0"/>
                  </a:cubicBezTo>
                  <a:cubicBezTo>
                    <a:pt x="79" y="1"/>
                    <a:pt x="80" y="1"/>
                    <a:pt x="81" y="1"/>
                  </a:cubicBezTo>
                  <a:cubicBezTo>
                    <a:pt x="82" y="1"/>
                    <a:pt x="83" y="0"/>
                    <a:pt x="84" y="0"/>
                  </a:cubicBezTo>
                  <a:cubicBezTo>
                    <a:pt x="85" y="0"/>
                    <a:pt x="86" y="0"/>
                    <a:pt x="87" y="0"/>
                  </a:cubicBezTo>
                  <a:cubicBezTo>
                    <a:pt x="87" y="0"/>
                    <a:pt x="88" y="0"/>
                    <a:pt x="89" y="0"/>
                  </a:cubicBezTo>
                  <a:lnTo>
                    <a:pt x="89" y="0"/>
                  </a:lnTo>
                  <a:cubicBezTo>
                    <a:pt x="89" y="1"/>
                    <a:pt x="89" y="1"/>
                    <a:pt x="89" y="1"/>
                  </a:cubicBezTo>
                  <a:lnTo>
                    <a:pt x="90" y="1"/>
                  </a:lnTo>
                  <a:cubicBezTo>
                    <a:pt x="90" y="1"/>
                    <a:pt x="90" y="1"/>
                    <a:pt x="91" y="1"/>
                  </a:cubicBezTo>
                  <a:cubicBezTo>
                    <a:pt x="91" y="1"/>
                    <a:pt x="91" y="1"/>
                    <a:pt x="92" y="0"/>
                  </a:cubicBezTo>
                  <a:cubicBezTo>
                    <a:pt x="93" y="0"/>
                    <a:pt x="93" y="0"/>
                    <a:pt x="94" y="0"/>
                  </a:cubicBezTo>
                  <a:cubicBezTo>
                    <a:pt x="95" y="1"/>
                    <a:pt x="96" y="1"/>
                    <a:pt x="97" y="0"/>
                  </a:cubicBezTo>
                  <a:cubicBezTo>
                    <a:pt x="97" y="1"/>
                    <a:pt x="97" y="1"/>
                    <a:pt x="97" y="1"/>
                  </a:cubicBezTo>
                  <a:cubicBezTo>
                    <a:pt x="97" y="1"/>
                    <a:pt x="96" y="1"/>
                    <a:pt x="96" y="1"/>
                  </a:cubicBezTo>
                  <a:cubicBezTo>
                    <a:pt x="96" y="2"/>
                    <a:pt x="96" y="2"/>
                    <a:pt x="96" y="2"/>
                  </a:cubicBezTo>
                  <a:cubicBezTo>
                    <a:pt x="96" y="2"/>
                    <a:pt x="96" y="2"/>
                    <a:pt x="96" y="2"/>
                  </a:cubicBezTo>
                  <a:cubicBezTo>
                    <a:pt x="97" y="3"/>
                    <a:pt x="97" y="3"/>
                    <a:pt x="97" y="3"/>
                  </a:cubicBezTo>
                  <a:cubicBezTo>
                    <a:pt x="97" y="3"/>
                    <a:pt x="97" y="3"/>
                    <a:pt x="97" y="4"/>
                  </a:cubicBezTo>
                  <a:cubicBezTo>
                    <a:pt x="98" y="4"/>
                    <a:pt x="98" y="4"/>
                    <a:pt x="99" y="5"/>
                  </a:cubicBezTo>
                  <a:cubicBezTo>
                    <a:pt x="99" y="5"/>
                    <a:pt x="100" y="5"/>
                    <a:pt x="100" y="6"/>
                  </a:cubicBezTo>
                  <a:cubicBezTo>
                    <a:pt x="100" y="6"/>
                    <a:pt x="100" y="6"/>
                    <a:pt x="100" y="7"/>
                  </a:cubicBezTo>
                  <a:cubicBezTo>
                    <a:pt x="100" y="7"/>
                    <a:pt x="100" y="7"/>
                    <a:pt x="99" y="7"/>
                  </a:cubicBezTo>
                  <a:cubicBezTo>
                    <a:pt x="99" y="7"/>
                    <a:pt x="99" y="7"/>
                    <a:pt x="99" y="7"/>
                  </a:cubicBezTo>
                  <a:cubicBezTo>
                    <a:pt x="99" y="7"/>
                    <a:pt x="99" y="8"/>
                    <a:pt x="99" y="8"/>
                  </a:cubicBezTo>
                  <a:cubicBezTo>
                    <a:pt x="99" y="9"/>
                    <a:pt x="99" y="9"/>
                    <a:pt x="100" y="9"/>
                  </a:cubicBezTo>
                  <a:cubicBezTo>
                    <a:pt x="100" y="9"/>
                    <a:pt x="100" y="9"/>
                    <a:pt x="101" y="9"/>
                  </a:cubicBezTo>
                  <a:cubicBezTo>
                    <a:pt x="101" y="9"/>
                    <a:pt x="102" y="9"/>
                    <a:pt x="102" y="9"/>
                  </a:cubicBezTo>
                  <a:cubicBezTo>
                    <a:pt x="103" y="9"/>
                    <a:pt x="103" y="9"/>
                    <a:pt x="103" y="10"/>
                  </a:cubicBezTo>
                  <a:cubicBezTo>
                    <a:pt x="104" y="10"/>
                    <a:pt x="104" y="9"/>
                    <a:pt x="104" y="8"/>
                  </a:cubicBezTo>
                  <a:cubicBezTo>
                    <a:pt x="104" y="8"/>
                    <a:pt x="105" y="7"/>
                    <a:pt x="106" y="7"/>
                  </a:cubicBezTo>
                  <a:cubicBezTo>
                    <a:pt x="106" y="8"/>
                    <a:pt x="106" y="8"/>
                    <a:pt x="106" y="8"/>
                  </a:cubicBezTo>
                  <a:cubicBezTo>
                    <a:pt x="105" y="8"/>
                    <a:pt x="105" y="9"/>
                    <a:pt x="105" y="9"/>
                  </a:cubicBezTo>
                  <a:cubicBezTo>
                    <a:pt x="105" y="10"/>
                    <a:pt x="105" y="10"/>
                    <a:pt x="106" y="10"/>
                  </a:cubicBezTo>
                  <a:cubicBezTo>
                    <a:pt x="106" y="10"/>
                    <a:pt x="107" y="10"/>
                    <a:pt x="107" y="11"/>
                  </a:cubicBezTo>
                  <a:cubicBezTo>
                    <a:pt x="107" y="11"/>
                    <a:pt x="108" y="10"/>
                    <a:pt x="108" y="10"/>
                  </a:cubicBezTo>
                  <a:cubicBezTo>
                    <a:pt x="108" y="10"/>
                    <a:pt x="108" y="9"/>
                    <a:pt x="108" y="9"/>
                  </a:cubicBezTo>
                  <a:cubicBezTo>
                    <a:pt x="109" y="9"/>
                    <a:pt x="109" y="9"/>
                    <a:pt x="109" y="9"/>
                  </a:cubicBezTo>
                  <a:cubicBezTo>
                    <a:pt x="110" y="8"/>
                    <a:pt x="110" y="8"/>
                    <a:pt x="111" y="9"/>
                  </a:cubicBezTo>
                  <a:close/>
                  <a:moveTo>
                    <a:pt x="7" y="198"/>
                  </a:moveTo>
                  <a:lnTo>
                    <a:pt x="7" y="199"/>
                  </a:lnTo>
                  <a:lnTo>
                    <a:pt x="7" y="200"/>
                  </a:lnTo>
                  <a:lnTo>
                    <a:pt x="7" y="200"/>
                  </a:lnTo>
                  <a:lnTo>
                    <a:pt x="7" y="198"/>
                  </a:lnTo>
                  <a:close/>
                  <a:moveTo>
                    <a:pt x="36" y="2"/>
                  </a:moveTo>
                  <a:cubicBezTo>
                    <a:pt x="36" y="2"/>
                    <a:pt x="36" y="2"/>
                    <a:pt x="36" y="2"/>
                  </a:cubicBezTo>
                  <a:cubicBezTo>
                    <a:pt x="37" y="2"/>
                    <a:pt x="37" y="2"/>
                    <a:pt x="37" y="1"/>
                  </a:cubicBezTo>
                  <a:cubicBezTo>
                    <a:pt x="36" y="1"/>
                    <a:pt x="36" y="1"/>
                    <a:pt x="36" y="2"/>
                  </a:cubicBezTo>
                  <a:cubicBezTo>
                    <a:pt x="36" y="2"/>
                    <a:pt x="36" y="2"/>
                    <a:pt x="36" y="2"/>
                  </a:cubicBezTo>
                  <a:close/>
                  <a:moveTo>
                    <a:pt x="3" y="3"/>
                  </a:moveTo>
                  <a:cubicBezTo>
                    <a:pt x="3" y="3"/>
                    <a:pt x="3" y="3"/>
                    <a:pt x="4" y="3"/>
                  </a:cubicBezTo>
                  <a:cubicBezTo>
                    <a:pt x="4" y="3"/>
                    <a:pt x="4" y="3"/>
                    <a:pt x="4" y="3"/>
                  </a:cubicBezTo>
                  <a:cubicBezTo>
                    <a:pt x="4" y="2"/>
                    <a:pt x="4" y="2"/>
                    <a:pt x="4" y="2"/>
                  </a:cubicBezTo>
                  <a:cubicBezTo>
                    <a:pt x="4" y="2"/>
                    <a:pt x="3" y="2"/>
                    <a:pt x="3" y="3"/>
                  </a:cubicBezTo>
                  <a:close/>
                  <a:moveTo>
                    <a:pt x="24" y="4"/>
                  </a:moveTo>
                  <a:cubicBezTo>
                    <a:pt x="24" y="4"/>
                    <a:pt x="24" y="4"/>
                    <a:pt x="24" y="4"/>
                  </a:cubicBezTo>
                  <a:cubicBezTo>
                    <a:pt x="24" y="4"/>
                    <a:pt x="24" y="4"/>
                    <a:pt x="24" y="4"/>
                  </a:cubicBezTo>
                  <a:cubicBezTo>
                    <a:pt x="24" y="3"/>
                    <a:pt x="24" y="3"/>
                    <a:pt x="24" y="3"/>
                  </a:cubicBezTo>
                  <a:cubicBezTo>
                    <a:pt x="24" y="3"/>
                    <a:pt x="24" y="3"/>
                    <a:pt x="24" y="4"/>
                  </a:cubicBezTo>
                  <a:close/>
                  <a:moveTo>
                    <a:pt x="5" y="5"/>
                  </a:moveTo>
                  <a:cubicBezTo>
                    <a:pt x="5" y="5"/>
                    <a:pt x="5" y="5"/>
                    <a:pt x="5" y="5"/>
                  </a:cubicBezTo>
                  <a:cubicBezTo>
                    <a:pt x="5" y="5"/>
                    <a:pt x="5" y="5"/>
                    <a:pt x="6" y="5"/>
                  </a:cubicBezTo>
                  <a:cubicBezTo>
                    <a:pt x="6" y="5"/>
                    <a:pt x="6" y="4"/>
                    <a:pt x="6" y="4"/>
                  </a:cubicBezTo>
                  <a:cubicBezTo>
                    <a:pt x="5" y="3"/>
                    <a:pt x="5" y="3"/>
                    <a:pt x="5" y="4"/>
                  </a:cubicBezTo>
                  <a:lnTo>
                    <a:pt x="5" y="5"/>
                  </a:lnTo>
                  <a:close/>
                  <a:moveTo>
                    <a:pt x="92" y="5"/>
                  </a:moveTo>
                  <a:cubicBezTo>
                    <a:pt x="92" y="5"/>
                    <a:pt x="92" y="5"/>
                    <a:pt x="92" y="5"/>
                  </a:cubicBezTo>
                  <a:cubicBezTo>
                    <a:pt x="92" y="5"/>
                    <a:pt x="92" y="5"/>
                    <a:pt x="92" y="5"/>
                  </a:cubicBezTo>
                  <a:cubicBezTo>
                    <a:pt x="92" y="4"/>
                    <a:pt x="92" y="4"/>
                    <a:pt x="92" y="4"/>
                  </a:cubicBezTo>
                  <a:cubicBezTo>
                    <a:pt x="92" y="4"/>
                    <a:pt x="92" y="4"/>
                    <a:pt x="92" y="5"/>
                  </a:cubicBezTo>
                  <a:close/>
                  <a:moveTo>
                    <a:pt x="95" y="4"/>
                  </a:moveTo>
                  <a:cubicBezTo>
                    <a:pt x="94" y="4"/>
                    <a:pt x="94" y="4"/>
                    <a:pt x="94" y="4"/>
                  </a:cubicBezTo>
                  <a:cubicBezTo>
                    <a:pt x="93" y="5"/>
                    <a:pt x="93" y="5"/>
                    <a:pt x="93" y="5"/>
                  </a:cubicBezTo>
                  <a:cubicBezTo>
                    <a:pt x="93" y="6"/>
                    <a:pt x="93" y="6"/>
                    <a:pt x="93" y="6"/>
                  </a:cubicBezTo>
                  <a:cubicBezTo>
                    <a:pt x="94" y="6"/>
                    <a:pt x="94" y="7"/>
                    <a:pt x="94" y="7"/>
                  </a:cubicBezTo>
                  <a:cubicBezTo>
                    <a:pt x="94" y="6"/>
                    <a:pt x="94" y="5"/>
                    <a:pt x="94" y="5"/>
                  </a:cubicBezTo>
                  <a:cubicBezTo>
                    <a:pt x="95" y="5"/>
                    <a:pt x="95" y="5"/>
                    <a:pt x="95" y="4"/>
                  </a:cubicBezTo>
                  <a:close/>
                  <a:moveTo>
                    <a:pt x="96" y="5"/>
                  </a:moveTo>
                  <a:cubicBezTo>
                    <a:pt x="96" y="5"/>
                    <a:pt x="96" y="5"/>
                    <a:pt x="96" y="5"/>
                  </a:cubicBezTo>
                  <a:cubicBezTo>
                    <a:pt x="96" y="5"/>
                    <a:pt x="96" y="5"/>
                    <a:pt x="96" y="6"/>
                  </a:cubicBezTo>
                  <a:cubicBezTo>
                    <a:pt x="96" y="6"/>
                    <a:pt x="96" y="6"/>
                    <a:pt x="96" y="6"/>
                  </a:cubicBezTo>
                  <a:cubicBezTo>
                    <a:pt x="97" y="6"/>
                    <a:pt x="97" y="6"/>
                    <a:pt x="97" y="6"/>
                  </a:cubicBezTo>
                  <a:cubicBezTo>
                    <a:pt x="97" y="5"/>
                    <a:pt x="97" y="5"/>
                    <a:pt x="96" y="5"/>
                  </a:cubicBezTo>
                  <a:close/>
                  <a:moveTo>
                    <a:pt x="45" y="6"/>
                  </a:moveTo>
                  <a:cubicBezTo>
                    <a:pt x="46" y="6"/>
                    <a:pt x="46" y="6"/>
                    <a:pt x="46" y="6"/>
                  </a:cubicBezTo>
                  <a:cubicBezTo>
                    <a:pt x="46" y="7"/>
                    <a:pt x="46" y="7"/>
                    <a:pt x="46" y="6"/>
                  </a:cubicBezTo>
                  <a:cubicBezTo>
                    <a:pt x="46" y="6"/>
                    <a:pt x="46" y="6"/>
                    <a:pt x="46" y="6"/>
                  </a:cubicBezTo>
                  <a:cubicBezTo>
                    <a:pt x="45" y="6"/>
                    <a:pt x="45" y="6"/>
                    <a:pt x="45" y="6"/>
                  </a:cubicBezTo>
                  <a:close/>
                  <a:moveTo>
                    <a:pt x="5" y="7"/>
                  </a:moveTo>
                  <a:cubicBezTo>
                    <a:pt x="5" y="6"/>
                    <a:pt x="5" y="6"/>
                    <a:pt x="4" y="6"/>
                  </a:cubicBezTo>
                  <a:cubicBezTo>
                    <a:pt x="4" y="6"/>
                    <a:pt x="4" y="7"/>
                    <a:pt x="4" y="7"/>
                  </a:cubicBezTo>
                  <a:cubicBezTo>
                    <a:pt x="4" y="7"/>
                    <a:pt x="4" y="7"/>
                    <a:pt x="4" y="7"/>
                  </a:cubicBezTo>
                  <a:cubicBezTo>
                    <a:pt x="5" y="7"/>
                    <a:pt x="5" y="7"/>
                    <a:pt x="5" y="7"/>
                  </a:cubicBezTo>
                  <a:close/>
                  <a:moveTo>
                    <a:pt x="95" y="7"/>
                  </a:moveTo>
                  <a:cubicBezTo>
                    <a:pt x="95" y="7"/>
                    <a:pt x="95" y="7"/>
                    <a:pt x="96" y="7"/>
                  </a:cubicBezTo>
                  <a:cubicBezTo>
                    <a:pt x="96" y="7"/>
                    <a:pt x="96" y="7"/>
                    <a:pt x="96" y="7"/>
                  </a:cubicBezTo>
                  <a:cubicBezTo>
                    <a:pt x="96" y="6"/>
                    <a:pt x="96" y="6"/>
                    <a:pt x="96" y="6"/>
                  </a:cubicBezTo>
                  <a:cubicBezTo>
                    <a:pt x="95" y="6"/>
                    <a:pt x="95" y="6"/>
                    <a:pt x="95" y="7"/>
                  </a:cubicBezTo>
                  <a:close/>
                  <a:moveTo>
                    <a:pt x="36" y="7"/>
                  </a:moveTo>
                  <a:cubicBezTo>
                    <a:pt x="35" y="8"/>
                    <a:pt x="35" y="10"/>
                    <a:pt x="36" y="11"/>
                  </a:cubicBezTo>
                  <a:cubicBezTo>
                    <a:pt x="36" y="10"/>
                    <a:pt x="37" y="9"/>
                    <a:pt x="39" y="10"/>
                  </a:cubicBezTo>
                  <a:cubicBezTo>
                    <a:pt x="39" y="9"/>
                    <a:pt x="39" y="8"/>
                    <a:pt x="38" y="7"/>
                  </a:cubicBezTo>
                  <a:cubicBezTo>
                    <a:pt x="38" y="7"/>
                    <a:pt x="37" y="6"/>
                    <a:pt x="36" y="7"/>
                  </a:cubicBezTo>
                  <a:close/>
                  <a:moveTo>
                    <a:pt x="120" y="7"/>
                  </a:moveTo>
                  <a:cubicBezTo>
                    <a:pt x="119" y="7"/>
                    <a:pt x="119" y="7"/>
                    <a:pt x="119" y="7"/>
                  </a:cubicBezTo>
                  <a:cubicBezTo>
                    <a:pt x="118" y="8"/>
                    <a:pt x="118" y="8"/>
                    <a:pt x="117" y="9"/>
                  </a:cubicBezTo>
                  <a:cubicBezTo>
                    <a:pt x="117" y="9"/>
                    <a:pt x="117" y="9"/>
                    <a:pt x="116" y="9"/>
                  </a:cubicBezTo>
                  <a:cubicBezTo>
                    <a:pt x="116" y="9"/>
                    <a:pt x="116" y="9"/>
                    <a:pt x="116" y="9"/>
                  </a:cubicBezTo>
                  <a:cubicBezTo>
                    <a:pt x="117" y="9"/>
                    <a:pt x="117" y="10"/>
                    <a:pt x="118" y="10"/>
                  </a:cubicBezTo>
                  <a:cubicBezTo>
                    <a:pt x="119" y="10"/>
                    <a:pt x="119" y="10"/>
                    <a:pt x="120" y="10"/>
                  </a:cubicBezTo>
                  <a:cubicBezTo>
                    <a:pt x="120" y="11"/>
                    <a:pt x="121" y="11"/>
                    <a:pt x="122" y="11"/>
                  </a:cubicBezTo>
                  <a:cubicBezTo>
                    <a:pt x="122" y="11"/>
                    <a:pt x="122" y="10"/>
                    <a:pt x="122" y="10"/>
                  </a:cubicBezTo>
                  <a:cubicBezTo>
                    <a:pt x="122" y="9"/>
                    <a:pt x="122" y="9"/>
                    <a:pt x="123" y="8"/>
                  </a:cubicBezTo>
                  <a:cubicBezTo>
                    <a:pt x="122" y="8"/>
                    <a:pt x="121" y="8"/>
                    <a:pt x="121" y="8"/>
                  </a:cubicBezTo>
                  <a:cubicBezTo>
                    <a:pt x="120" y="8"/>
                    <a:pt x="120" y="8"/>
                    <a:pt x="120" y="7"/>
                  </a:cubicBezTo>
                  <a:close/>
                  <a:moveTo>
                    <a:pt x="79" y="9"/>
                  </a:moveTo>
                  <a:lnTo>
                    <a:pt x="81" y="9"/>
                  </a:lnTo>
                  <a:lnTo>
                    <a:pt x="81" y="8"/>
                  </a:lnTo>
                  <a:lnTo>
                    <a:pt x="79" y="8"/>
                  </a:lnTo>
                  <a:lnTo>
                    <a:pt x="79" y="9"/>
                  </a:lnTo>
                  <a:close/>
                  <a:moveTo>
                    <a:pt x="90" y="8"/>
                  </a:moveTo>
                  <a:cubicBezTo>
                    <a:pt x="90" y="8"/>
                    <a:pt x="90" y="9"/>
                    <a:pt x="90" y="9"/>
                  </a:cubicBezTo>
                  <a:cubicBezTo>
                    <a:pt x="91" y="9"/>
                    <a:pt x="91" y="9"/>
                    <a:pt x="91" y="8"/>
                  </a:cubicBezTo>
                  <a:cubicBezTo>
                    <a:pt x="90" y="8"/>
                    <a:pt x="90" y="8"/>
                    <a:pt x="90" y="8"/>
                  </a:cubicBezTo>
                  <a:cubicBezTo>
                    <a:pt x="90" y="8"/>
                    <a:pt x="90" y="8"/>
                    <a:pt x="90" y="8"/>
                  </a:cubicBezTo>
                  <a:close/>
                  <a:moveTo>
                    <a:pt x="35" y="8"/>
                  </a:moveTo>
                  <a:cubicBezTo>
                    <a:pt x="34" y="8"/>
                    <a:pt x="34" y="8"/>
                    <a:pt x="34" y="8"/>
                  </a:cubicBezTo>
                  <a:cubicBezTo>
                    <a:pt x="33" y="8"/>
                    <a:pt x="33" y="9"/>
                    <a:pt x="34" y="9"/>
                  </a:cubicBezTo>
                  <a:cubicBezTo>
                    <a:pt x="34" y="9"/>
                    <a:pt x="35" y="9"/>
                    <a:pt x="35" y="8"/>
                  </a:cubicBezTo>
                  <a:close/>
                  <a:moveTo>
                    <a:pt x="7" y="10"/>
                  </a:moveTo>
                  <a:cubicBezTo>
                    <a:pt x="7" y="10"/>
                    <a:pt x="8" y="10"/>
                    <a:pt x="8" y="10"/>
                  </a:cubicBezTo>
                  <a:cubicBezTo>
                    <a:pt x="8" y="10"/>
                    <a:pt x="8" y="10"/>
                    <a:pt x="8" y="10"/>
                  </a:cubicBezTo>
                  <a:cubicBezTo>
                    <a:pt x="8" y="10"/>
                    <a:pt x="8" y="10"/>
                    <a:pt x="7" y="10"/>
                  </a:cubicBezTo>
                  <a:cubicBezTo>
                    <a:pt x="7" y="10"/>
                    <a:pt x="7" y="10"/>
                    <a:pt x="7" y="10"/>
                  </a:cubicBezTo>
                  <a:close/>
                  <a:moveTo>
                    <a:pt x="112" y="11"/>
                  </a:moveTo>
                  <a:cubicBezTo>
                    <a:pt x="112" y="11"/>
                    <a:pt x="113" y="11"/>
                    <a:pt x="113" y="11"/>
                  </a:cubicBezTo>
                  <a:cubicBezTo>
                    <a:pt x="113" y="11"/>
                    <a:pt x="113" y="11"/>
                    <a:pt x="113" y="11"/>
                  </a:cubicBezTo>
                  <a:cubicBezTo>
                    <a:pt x="113" y="11"/>
                    <a:pt x="113" y="10"/>
                    <a:pt x="113" y="10"/>
                  </a:cubicBezTo>
                  <a:cubicBezTo>
                    <a:pt x="113" y="10"/>
                    <a:pt x="113" y="9"/>
                    <a:pt x="112" y="10"/>
                  </a:cubicBezTo>
                  <a:lnTo>
                    <a:pt x="112" y="11"/>
                  </a:lnTo>
                  <a:close/>
                  <a:moveTo>
                    <a:pt x="39" y="11"/>
                  </a:moveTo>
                  <a:cubicBezTo>
                    <a:pt x="39" y="11"/>
                    <a:pt x="39" y="11"/>
                    <a:pt x="40" y="11"/>
                  </a:cubicBezTo>
                  <a:cubicBezTo>
                    <a:pt x="40" y="10"/>
                    <a:pt x="40" y="10"/>
                    <a:pt x="40" y="10"/>
                  </a:cubicBezTo>
                  <a:cubicBezTo>
                    <a:pt x="39" y="10"/>
                    <a:pt x="39" y="10"/>
                    <a:pt x="39" y="10"/>
                  </a:cubicBezTo>
                  <a:cubicBezTo>
                    <a:pt x="39" y="10"/>
                    <a:pt x="39" y="10"/>
                    <a:pt x="39" y="11"/>
                  </a:cubicBezTo>
                  <a:close/>
                  <a:moveTo>
                    <a:pt x="7" y="11"/>
                  </a:moveTo>
                  <a:cubicBezTo>
                    <a:pt x="6" y="11"/>
                    <a:pt x="6" y="11"/>
                    <a:pt x="6" y="11"/>
                  </a:cubicBezTo>
                  <a:lnTo>
                    <a:pt x="6" y="12"/>
                  </a:lnTo>
                  <a:cubicBezTo>
                    <a:pt x="6" y="12"/>
                    <a:pt x="6" y="12"/>
                    <a:pt x="7" y="12"/>
                  </a:cubicBezTo>
                  <a:cubicBezTo>
                    <a:pt x="7" y="12"/>
                    <a:pt x="7" y="12"/>
                    <a:pt x="7" y="12"/>
                  </a:cubicBezTo>
                  <a:cubicBezTo>
                    <a:pt x="7" y="11"/>
                    <a:pt x="7" y="11"/>
                    <a:pt x="7" y="11"/>
                  </a:cubicBezTo>
                  <a:cubicBezTo>
                    <a:pt x="7" y="11"/>
                    <a:pt x="7" y="11"/>
                    <a:pt x="7" y="11"/>
                  </a:cubicBezTo>
                  <a:close/>
                  <a:moveTo>
                    <a:pt x="38" y="14"/>
                  </a:moveTo>
                  <a:cubicBezTo>
                    <a:pt x="37" y="14"/>
                    <a:pt x="37" y="14"/>
                    <a:pt x="37" y="14"/>
                  </a:cubicBezTo>
                  <a:cubicBezTo>
                    <a:pt x="36" y="13"/>
                    <a:pt x="36" y="12"/>
                    <a:pt x="36" y="12"/>
                  </a:cubicBezTo>
                  <a:cubicBezTo>
                    <a:pt x="35" y="11"/>
                    <a:pt x="35" y="11"/>
                    <a:pt x="35" y="11"/>
                  </a:cubicBezTo>
                  <a:cubicBezTo>
                    <a:pt x="35" y="11"/>
                    <a:pt x="34" y="11"/>
                    <a:pt x="34" y="12"/>
                  </a:cubicBezTo>
                  <a:cubicBezTo>
                    <a:pt x="34" y="12"/>
                    <a:pt x="35" y="12"/>
                    <a:pt x="35" y="12"/>
                  </a:cubicBezTo>
                  <a:cubicBezTo>
                    <a:pt x="35" y="13"/>
                    <a:pt x="36" y="13"/>
                    <a:pt x="36" y="14"/>
                  </a:cubicBezTo>
                  <a:cubicBezTo>
                    <a:pt x="36" y="14"/>
                    <a:pt x="36" y="15"/>
                    <a:pt x="37" y="15"/>
                  </a:cubicBezTo>
                  <a:cubicBezTo>
                    <a:pt x="37" y="15"/>
                    <a:pt x="37" y="15"/>
                    <a:pt x="38" y="14"/>
                  </a:cubicBezTo>
                  <a:close/>
                  <a:moveTo>
                    <a:pt x="38" y="12"/>
                  </a:moveTo>
                  <a:cubicBezTo>
                    <a:pt x="38" y="12"/>
                    <a:pt x="38" y="12"/>
                    <a:pt x="38" y="12"/>
                  </a:cubicBezTo>
                  <a:cubicBezTo>
                    <a:pt x="38" y="12"/>
                    <a:pt x="38" y="11"/>
                    <a:pt x="38" y="11"/>
                  </a:cubicBezTo>
                  <a:cubicBezTo>
                    <a:pt x="38" y="11"/>
                    <a:pt x="38" y="11"/>
                    <a:pt x="38" y="11"/>
                  </a:cubicBezTo>
                  <a:cubicBezTo>
                    <a:pt x="37" y="11"/>
                    <a:pt x="37" y="12"/>
                    <a:pt x="38" y="12"/>
                  </a:cubicBezTo>
                  <a:close/>
                  <a:moveTo>
                    <a:pt x="48" y="12"/>
                  </a:moveTo>
                  <a:cubicBezTo>
                    <a:pt x="48" y="12"/>
                    <a:pt x="48" y="12"/>
                    <a:pt x="48" y="12"/>
                  </a:cubicBezTo>
                  <a:cubicBezTo>
                    <a:pt x="49" y="13"/>
                    <a:pt x="49" y="13"/>
                    <a:pt x="49" y="12"/>
                  </a:cubicBezTo>
                  <a:cubicBezTo>
                    <a:pt x="49" y="12"/>
                    <a:pt x="49" y="12"/>
                    <a:pt x="48" y="12"/>
                  </a:cubicBezTo>
                  <a:cubicBezTo>
                    <a:pt x="48" y="12"/>
                    <a:pt x="48" y="12"/>
                    <a:pt x="48" y="12"/>
                  </a:cubicBezTo>
                  <a:close/>
                  <a:moveTo>
                    <a:pt x="91" y="12"/>
                  </a:moveTo>
                  <a:cubicBezTo>
                    <a:pt x="90" y="12"/>
                    <a:pt x="90" y="12"/>
                    <a:pt x="90" y="14"/>
                  </a:cubicBezTo>
                  <a:cubicBezTo>
                    <a:pt x="90" y="14"/>
                    <a:pt x="91" y="14"/>
                    <a:pt x="91" y="13"/>
                  </a:cubicBezTo>
                  <a:cubicBezTo>
                    <a:pt x="92" y="13"/>
                    <a:pt x="92" y="12"/>
                    <a:pt x="91" y="12"/>
                  </a:cubicBezTo>
                  <a:close/>
                  <a:moveTo>
                    <a:pt x="93" y="13"/>
                  </a:moveTo>
                  <a:cubicBezTo>
                    <a:pt x="93" y="13"/>
                    <a:pt x="93" y="14"/>
                    <a:pt x="93" y="14"/>
                  </a:cubicBezTo>
                  <a:cubicBezTo>
                    <a:pt x="94" y="14"/>
                    <a:pt x="94" y="15"/>
                    <a:pt x="94" y="15"/>
                  </a:cubicBezTo>
                  <a:cubicBezTo>
                    <a:pt x="94" y="13"/>
                    <a:pt x="94" y="12"/>
                    <a:pt x="93" y="13"/>
                  </a:cubicBezTo>
                  <a:close/>
                  <a:moveTo>
                    <a:pt x="50" y="15"/>
                  </a:moveTo>
                  <a:cubicBezTo>
                    <a:pt x="50" y="15"/>
                    <a:pt x="50" y="15"/>
                    <a:pt x="50" y="15"/>
                  </a:cubicBezTo>
                  <a:cubicBezTo>
                    <a:pt x="50" y="15"/>
                    <a:pt x="50" y="15"/>
                    <a:pt x="50" y="15"/>
                  </a:cubicBezTo>
                  <a:cubicBezTo>
                    <a:pt x="50" y="15"/>
                    <a:pt x="50" y="15"/>
                    <a:pt x="50" y="15"/>
                  </a:cubicBezTo>
                  <a:cubicBezTo>
                    <a:pt x="50" y="15"/>
                    <a:pt x="50" y="15"/>
                    <a:pt x="50" y="15"/>
                  </a:cubicBezTo>
                  <a:close/>
                  <a:moveTo>
                    <a:pt x="44" y="17"/>
                  </a:moveTo>
                  <a:cubicBezTo>
                    <a:pt x="45" y="18"/>
                    <a:pt x="45" y="18"/>
                    <a:pt x="45" y="18"/>
                  </a:cubicBezTo>
                  <a:cubicBezTo>
                    <a:pt x="46" y="18"/>
                    <a:pt x="46" y="17"/>
                    <a:pt x="46" y="17"/>
                  </a:cubicBezTo>
                  <a:cubicBezTo>
                    <a:pt x="46" y="17"/>
                    <a:pt x="45" y="17"/>
                    <a:pt x="45" y="17"/>
                  </a:cubicBezTo>
                  <a:cubicBezTo>
                    <a:pt x="45" y="17"/>
                    <a:pt x="44" y="17"/>
                    <a:pt x="44" y="17"/>
                  </a:cubicBezTo>
                  <a:close/>
                  <a:moveTo>
                    <a:pt x="80" y="19"/>
                  </a:moveTo>
                  <a:cubicBezTo>
                    <a:pt x="80" y="19"/>
                    <a:pt x="80" y="20"/>
                    <a:pt x="80" y="20"/>
                  </a:cubicBezTo>
                  <a:cubicBezTo>
                    <a:pt x="80" y="20"/>
                    <a:pt x="80" y="20"/>
                    <a:pt x="81" y="19"/>
                  </a:cubicBezTo>
                  <a:cubicBezTo>
                    <a:pt x="81" y="19"/>
                    <a:pt x="80" y="19"/>
                    <a:pt x="80" y="19"/>
                  </a:cubicBezTo>
                  <a:cubicBezTo>
                    <a:pt x="80" y="19"/>
                    <a:pt x="80" y="19"/>
                    <a:pt x="80" y="19"/>
                  </a:cubicBezTo>
                  <a:close/>
                  <a:moveTo>
                    <a:pt x="97" y="37"/>
                  </a:moveTo>
                  <a:cubicBezTo>
                    <a:pt x="97" y="38"/>
                    <a:pt x="97" y="39"/>
                    <a:pt x="97" y="39"/>
                  </a:cubicBezTo>
                  <a:cubicBezTo>
                    <a:pt x="96" y="40"/>
                    <a:pt x="96" y="40"/>
                    <a:pt x="95" y="39"/>
                  </a:cubicBezTo>
                  <a:cubicBezTo>
                    <a:pt x="95" y="41"/>
                    <a:pt x="96" y="42"/>
                    <a:pt x="98" y="42"/>
                  </a:cubicBezTo>
                  <a:cubicBezTo>
                    <a:pt x="97" y="42"/>
                    <a:pt x="97" y="42"/>
                    <a:pt x="97" y="41"/>
                  </a:cubicBezTo>
                  <a:cubicBezTo>
                    <a:pt x="98" y="41"/>
                    <a:pt x="98" y="40"/>
                    <a:pt x="98" y="40"/>
                  </a:cubicBezTo>
                  <a:cubicBezTo>
                    <a:pt x="98" y="39"/>
                    <a:pt x="98" y="39"/>
                    <a:pt x="98" y="38"/>
                  </a:cubicBezTo>
                  <a:cubicBezTo>
                    <a:pt x="98" y="38"/>
                    <a:pt x="98" y="37"/>
                    <a:pt x="97" y="37"/>
                  </a:cubicBezTo>
                  <a:close/>
                  <a:moveTo>
                    <a:pt x="104" y="42"/>
                  </a:moveTo>
                  <a:cubicBezTo>
                    <a:pt x="104" y="42"/>
                    <a:pt x="104" y="42"/>
                    <a:pt x="104" y="42"/>
                  </a:cubicBezTo>
                  <a:cubicBezTo>
                    <a:pt x="104" y="42"/>
                    <a:pt x="104" y="42"/>
                    <a:pt x="104" y="42"/>
                  </a:cubicBezTo>
                  <a:cubicBezTo>
                    <a:pt x="104" y="42"/>
                    <a:pt x="104" y="42"/>
                    <a:pt x="104" y="42"/>
                  </a:cubicBezTo>
                  <a:cubicBezTo>
                    <a:pt x="103" y="42"/>
                    <a:pt x="103" y="42"/>
                    <a:pt x="104" y="42"/>
                  </a:cubicBezTo>
                  <a:close/>
                  <a:moveTo>
                    <a:pt x="29" y="43"/>
                  </a:moveTo>
                  <a:cubicBezTo>
                    <a:pt x="30" y="43"/>
                    <a:pt x="30" y="43"/>
                    <a:pt x="30" y="43"/>
                  </a:cubicBezTo>
                  <a:cubicBezTo>
                    <a:pt x="30" y="43"/>
                    <a:pt x="30" y="42"/>
                    <a:pt x="30" y="42"/>
                  </a:cubicBezTo>
                  <a:cubicBezTo>
                    <a:pt x="30" y="42"/>
                    <a:pt x="30" y="42"/>
                    <a:pt x="29" y="42"/>
                  </a:cubicBezTo>
                  <a:cubicBezTo>
                    <a:pt x="29" y="42"/>
                    <a:pt x="29" y="43"/>
                    <a:pt x="29" y="43"/>
                  </a:cubicBezTo>
                  <a:close/>
                  <a:moveTo>
                    <a:pt x="96" y="42"/>
                  </a:moveTo>
                  <a:cubicBezTo>
                    <a:pt x="95" y="42"/>
                    <a:pt x="95" y="43"/>
                    <a:pt x="95" y="43"/>
                  </a:cubicBezTo>
                  <a:cubicBezTo>
                    <a:pt x="95" y="43"/>
                    <a:pt x="95" y="44"/>
                    <a:pt x="94" y="44"/>
                  </a:cubicBezTo>
                  <a:cubicBezTo>
                    <a:pt x="94" y="45"/>
                    <a:pt x="94" y="45"/>
                    <a:pt x="94" y="46"/>
                  </a:cubicBezTo>
                  <a:cubicBezTo>
                    <a:pt x="94" y="46"/>
                    <a:pt x="95" y="47"/>
                    <a:pt x="95" y="47"/>
                  </a:cubicBezTo>
                  <a:cubicBezTo>
                    <a:pt x="95" y="46"/>
                    <a:pt x="95" y="45"/>
                    <a:pt x="95" y="45"/>
                  </a:cubicBezTo>
                  <a:cubicBezTo>
                    <a:pt x="95" y="44"/>
                    <a:pt x="95" y="43"/>
                    <a:pt x="96" y="42"/>
                  </a:cubicBezTo>
                  <a:close/>
                  <a:moveTo>
                    <a:pt x="89" y="43"/>
                  </a:moveTo>
                  <a:cubicBezTo>
                    <a:pt x="89" y="43"/>
                    <a:pt x="89" y="43"/>
                    <a:pt x="90" y="43"/>
                  </a:cubicBezTo>
                  <a:cubicBezTo>
                    <a:pt x="90" y="43"/>
                    <a:pt x="90" y="43"/>
                    <a:pt x="90" y="43"/>
                  </a:cubicBezTo>
                  <a:cubicBezTo>
                    <a:pt x="90" y="43"/>
                    <a:pt x="89" y="43"/>
                    <a:pt x="89" y="43"/>
                  </a:cubicBezTo>
                  <a:cubicBezTo>
                    <a:pt x="89" y="43"/>
                    <a:pt x="89" y="43"/>
                    <a:pt x="89" y="43"/>
                  </a:cubicBezTo>
                  <a:close/>
                  <a:moveTo>
                    <a:pt x="101" y="43"/>
                  </a:moveTo>
                  <a:cubicBezTo>
                    <a:pt x="100" y="44"/>
                    <a:pt x="100" y="44"/>
                    <a:pt x="100" y="44"/>
                  </a:cubicBezTo>
                  <a:cubicBezTo>
                    <a:pt x="100" y="44"/>
                    <a:pt x="100" y="44"/>
                    <a:pt x="101" y="44"/>
                  </a:cubicBezTo>
                  <a:cubicBezTo>
                    <a:pt x="101" y="43"/>
                    <a:pt x="101" y="43"/>
                    <a:pt x="101" y="43"/>
                  </a:cubicBezTo>
                  <a:cubicBezTo>
                    <a:pt x="101" y="43"/>
                    <a:pt x="101" y="43"/>
                    <a:pt x="101" y="43"/>
                  </a:cubicBezTo>
                  <a:close/>
                  <a:moveTo>
                    <a:pt x="102" y="45"/>
                  </a:moveTo>
                  <a:lnTo>
                    <a:pt x="104" y="45"/>
                  </a:lnTo>
                  <a:cubicBezTo>
                    <a:pt x="104" y="44"/>
                    <a:pt x="103" y="44"/>
                    <a:pt x="102" y="44"/>
                  </a:cubicBezTo>
                  <a:lnTo>
                    <a:pt x="102" y="45"/>
                  </a:lnTo>
                  <a:close/>
                  <a:moveTo>
                    <a:pt x="99" y="45"/>
                  </a:moveTo>
                  <a:cubicBezTo>
                    <a:pt x="99" y="45"/>
                    <a:pt x="99" y="46"/>
                    <a:pt x="99" y="46"/>
                  </a:cubicBezTo>
                  <a:cubicBezTo>
                    <a:pt x="99" y="46"/>
                    <a:pt x="99" y="46"/>
                    <a:pt x="99" y="46"/>
                  </a:cubicBezTo>
                  <a:cubicBezTo>
                    <a:pt x="100" y="46"/>
                    <a:pt x="100" y="46"/>
                    <a:pt x="100" y="46"/>
                  </a:cubicBezTo>
                  <a:cubicBezTo>
                    <a:pt x="100" y="46"/>
                    <a:pt x="100" y="45"/>
                    <a:pt x="99" y="45"/>
                  </a:cubicBezTo>
                  <a:close/>
                  <a:moveTo>
                    <a:pt x="7" y="47"/>
                  </a:moveTo>
                  <a:lnTo>
                    <a:pt x="8" y="47"/>
                  </a:lnTo>
                  <a:cubicBezTo>
                    <a:pt x="8" y="46"/>
                    <a:pt x="8" y="45"/>
                    <a:pt x="7" y="45"/>
                  </a:cubicBezTo>
                  <a:lnTo>
                    <a:pt x="7" y="47"/>
                  </a:lnTo>
                  <a:close/>
                  <a:moveTo>
                    <a:pt x="99" y="48"/>
                  </a:moveTo>
                  <a:cubicBezTo>
                    <a:pt x="100" y="48"/>
                    <a:pt x="100" y="48"/>
                    <a:pt x="101" y="48"/>
                  </a:cubicBezTo>
                  <a:cubicBezTo>
                    <a:pt x="101" y="49"/>
                    <a:pt x="101" y="49"/>
                    <a:pt x="101" y="50"/>
                  </a:cubicBezTo>
                  <a:cubicBezTo>
                    <a:pt x="101" y="50"/>
                    <a:pt x="100" y="51"/>
                    <a:pt x="100" y="51"/>
                  </a:cubicBezTo>
                  <a:cubicBezTo>
                    <a:pt x="100" y="52"/>
                    <a:pt x="100" y="52"/>
                    <a:pt x="101" y="52"/>
                  </a:cubicBezTo>
                  <a:cubicBezTo>
                    <a:pt x="101" y="51"/>
                    <a:pt x="101" y="51"/>
                    <a:pt x="101" y="50"/>
                  </a:cubicBezTo>
                  <a:cubicBezTo>
                    <a:pt x="102" y="50"/>
                    <a:pt x="102" y="49"/>
                    <a:pt x="102" y="47"/>
                  </a:cubicBezTo>
                  <a:cubicBezTo>
                    <a:pt x="101" y="47"/>
                    <a:pt x="101" y="47"/>
                    <a:pt x="100" y="47"/>
                  </a:cubicBezTo>
                  <a:cubicBezTo>
                    <a:pt x="100" y="47"/>
                    <a:pt x="100" y="47"/>
                    <a:pt x="99" y="48"/>
                  </a:cubicBezTo>
                  <a:close/>
                  <a:moveTo>
                    <a:pt x="94" y="49"/>
                  </a:moveTo>
                  <a:cubicBezTo>
                    <a:pt x="94" y="49"/>
                    <a:pt x="94" y="50"/>
                    <a:pt x="94" y="50"/>
                  </a:cubicBezTo>
                  <a:cubicBezTo>
                    <a:pt x="94" y="51"/>
                    <a:pt x="94" y="51"/>
                    <a:pt x="94" y="50"/>
                  </a:cubicBezTo>
                  <a:cubicBezTo>
                    <a:pt x="95" y="50"/>
                    <a:pt x="95" y="50"/>
                    <a:pt x="95" y="50"/>
                  </a:cubicBezTo>
                  <a:cubicBezTo>
                    <a:pt x="95" y="49"/>
                    <a:pt x="95" y="49"/>
                    <a:pt x="95" y="49"/>
                  </a:cubicBezTo>
                  <a:cubicBezTo>
                    <a:pt x="95" y="49"/>
                    <a:pt x="95" y="48"/>
                    <a:pt x="94" y="48"/>
                  </a:cubicBezTo>
                  <a:cubicBezTo>
                    <a:pt x="94" y="48"/>
                    <a:pt x="94" y="48"/>
                    <a:pt x="94" y="49"/>
                  </a:cubicBezTo>
                  <a:close/>
                  <a:moveTo>
                    <a:pt x="81" y="51"/>
                  </a:moveTo>
                  <a:cubicBezTo>
                    <a:pt x="82" y="52"/>
                    <a:pt x="82" y="51"/>
                    <a:pt x="82" y="51"/>
                  </a:cubicBezTo>
                  <a:cubicBezTo>
                    <a:pt x="82" y="50"/>
                    <a:pt x="82" y="50"/>
                    <a:pt x="83" y="49"/>
                  </a:cubicBezTo>
                  <a:lnTo>
                    <a:pt x="81" y="49"/>
                  </a:lnTo>
                  <a:lnTo>
                    <a:pt x="81" y="51"/>
                  </a:lnTo>
                  <a:close/>
                  <a:moveTo>
                    <a:pt x="6" y="50"/>
                  </a:moveTo>
                  <a:cubicBezTo>
                    <a:pt x="6" y="51"/>
                    <a:pt x="7" y="51"/>
                    <a:pt x="7" y="50"/>
                  </a:cubicBezTo>
                  <a:cubicBezTo>
                    <a:pt x="7" y="50"/>
                    <a:pt x="7" y="50"/>
                    <a:pt x="7" y="50"/>
                  </a:cubicBezTo>
                  <a:cubicBezTo>
                    <a:pt x="7" y="50"/>
                    <a:pt x="7" y="50"/>
                    <a:pt x="6" y="50"/>
                  </a:cubicBezTo>
                  <a:cubicBezTo>
                    <a:pt x="6" y="50"/>
                    <a:pt x="6" y="50"/>
                    <a:pt x="6" y="50"/>
                  </a:cubicBezTo>
                  <a:close/>
                  <a:moveTo>
                    <a:pt x="10" y="51"/>
                  </a:moveTo>
                  <a:lnTo>
                    <a:pt x="11" y="51"/>
                  </a:lnTo>
                  <a:lnTo>
                    <a:pt x="11" y="50"/>
                  </a:lnTo>
                  <a:lnTo>
                    <a:pt x="10" y="50"/>
                  </a:lnTo>
                  <a:lnTo>
                    <a:pt x="10" y="51"/>
                  </a:lnTo>
                  <a:close/>
                  <a:moveTo>
                    <a:pt x="92" y="51"/>
                  </a:moveTo>
                  <a:cubicBezTo>
                    <a:pt x="92" y="51"/>
                    <a:pt x="91" y="52"/>
                    <a:pt x="91" y="52"/>
                  </a:cubicBezTo>
                  <a:cubicBezTo>
                    <a:pt x="90" y="52"/>
                    <a:pt x="90" y="52"/>
                    <a:pt x="90" y="53"/>
                  </a:cubicBezTo>
                  <a:cubicBezTo>
                    <a:pt x="91" y="53"/>
                    <a:pt x="91" y="53"/>
                    <a:pt x="92" y="52"/>
                  </a:cubicBezTo>
                  <a:cubicBezTo>
                    <a:pt x="92" y="52"/>
                    <a:pt x="92" y="51"/>
                    <a:pt x="92" y="51"/>
                  </a:cubicBezTo>
                  <a:close/>
                  <a:moveTo>
                    <a:pt x="102" y="53"/>
                  </a:moveTo>
                  <a:cubicBezTo>
                    <a:pt x="103" y="53"/>
                    <a:pt x="103" y="53"/>
                    <a:pt x="103" y="53"/>
                  </a:cubicBezTo>
                  <a:cubicBezTo>
                    <a:pt x="103" y="53"/>
                    <a:pt x="104" y="53"/>
                    <a:pt x="104" y="53"/>
                  </a:cubicBezTo>
                  <a:cubicBezTo>
                    <a:pt x="103" y="53"/>
                    <a:pt x="103" y="53"/>
                    <a:pt x="103" y="53"/>
                  </a:cubicBezTo>
                  <a:cubicBezTo>
                    <a:pt x="103" y="53"/>
                    <a:pt x="102" y="53"/>
                    <a:pt x="102" y="53"/>
                  </a:cubicBezTo>
                  <a:close/>
                  <a:moveTo>
                    <a:pt x="94" y="54"/>
                  </a:moveTo>
                  <a:cubicBezTo>
                    <a:pt x="95" y="54"/>
                    <a:pt x="95" y="54"/>
                    <a:pt x="95" y="55"/>
                  </a:cubicBezTo>
                  <a:cubicBezTo>
                    <a:pt x="95" y="55"/>
                    <a:pt x="95" y="55"/>
                    <a:pt x="95" y="56"/>
                  </a:cubicBezTo>
                  <a:cubicBezTo>
                    <a:pt x="95" y="56"/>
                    <a:pt x="95" y="56"/>
                    <a:pt x="95" y="57"/>
                  </a:cubicBezTo>
                  <a:cubicBezTo>
                    <a:pt x="95" y="57"/>
                    <a:pt x="95" y="57"/>
                    <a:pt x="96" y="57"/>
                  </a:cubicBezTo>
                  <a:cubicBezTo>
                    <a:pt x="96" y="56"/>
                    <a:pt x="96" y="56"/>
                    <a:pt x="96" y="55"/>
                  </a:cubicBezTo>
                  <a:cubicBezTo>
                    <a:pt x="95" y="54"/>
                    <a:pt x="95" y="53"/>
                    <a:pt x="94" y="54"/>
                  </a:cubicBezTo>
                  <a:close/>
                  <a:moveTo>
                    <a:pt x="97" y="55"/>
                  </a:moveTo>
                  <a:cubicBezTo>
                    <a:pt x="98" y="56"/>
                    <a:pt x="98" y="58"/>
                    <a:pt x="98" y="59"/>
                  </a:cubicBezTo>
                  <a:cubicBezTo>
                    <a:pt x="98" y="60"/>
                    <a:pt x="97" y="60"/>
                    <a:pt x="97" y="61"/>
                  </a:cubicBezTo>
                  <a:cubicBezTo>
                    <a:pt x="96" y="61"/>
                    <a:pt x="96" y="62"/>
                    <a:pt x="96" y="63"/>
                  </a:cubicBezTo>
                  <a:cubicBezTo>
                    <a:pt x="97" y="63"/>
                    <a:pt x="98" y="63"/>
                    <a:pt x="98" y="62"/>
                  </a:cubicBezTo>
                  <a:cubicBezTo>
                    <a:pt x="98" y="61"/>
                    <a:pt x="99" y="60"/>
                    <a:pt x="99" y="59"/>
                  </a:cubicBezTo>
                  <a:cubicBezTo>
                    <a:pt x="99" y="58"/>
                    <a:pt x="98" y="57"/>
                    <a:pt x="98" y="56"/>
                  </a:cubicBezTo>
                  <a:cubicBezTo>
                    <a:pt x="98" y="55"/>
                    <a:pt x="97" y="55"/>
                    <a:pt x="97" y="55"/>
                  </a:cubicBezTo>
                  <a:close/>
                  <a:moveTo>
                    <a:pt x="100" y="56"/>
                  </a:moveTo>
                  <a:cubicBezTo>
                    <a:pt x="100" y="57"/>
                    <a:pt x="101" y="57"/>
                    <a:pt x="101" y="58"/>
                  </a:cubicBezTo>
                  <a:cubicBezTo>
                    <a:pt x="101" y="58"/>
                    <a:pt x="101" y="59"/>
                    <a:pt x="100" y="59"/>
                  </a:cubicBezTo>
                  <a:cubicBezTo>
                    <a:pt x="100" y="60"/>
                    <a:pt x="100" y="60"/>
                    <a:pt x="100" y="61"/>
                  </a:cubicBezTo>
                  <a:cubicBezTo>
                    <a:pt x="101" y="61"/>
                    <a:pt x="101" y="62"/>
                    <a:pt x="101" y="62"/>
                  </a:cubicBezTo>
                  <a:cubicBezTo>
                    <a:pt x="102" y="61"/>
                    <a:pt x="103" y="60"/>
                    <a:pt x="102" y="59"/>
                  </a:cubicBezTo>
                  <a:cubicBezTo>
                    <a:pt x="102" y="59"/>
                    <a:pt x="102" y="58"/>
                    <a:pt x="102" y="56"/>
                  </a:cubicBezTo>
                  <a:lnTo>
                    <a:pt x="100" y="56"/>
                  </a:lnTo>
                  <a:close/>
                  <a:moveTo>
                    <a:pt x="95" y="61"/>
                  </a:moveTo>
                  <a:cubicBezTo>
                    <a:pt x="95" y="61"/>
                    <a:pt x="94" y="61"/>
                    <a:pt x="94" y="60"/>
                  </a:cubicBezTo>
                  <a:cubicBezTo>
                    <a:pt x="94" y="60"/>
                    <a:pt x="93" y="60"/>
                    <a:pt x="93" y="59"/>
                  </a:cubicBezTo>
                  <a:cubicBezTo>
                    <a:pt x="93" y="59"/>
                    <a:pt x="92" y="59"/>
                    <a:pt x="92" y="58"/>
                  </a:cubicBezTo>
                  <a:cubicBezTo>
                    <a:pt x="92" y="58"/>
                    <a:pt x="91" y="58"/>
                    <a:pt x="90" y="58"/>
                  </a:cubicBezTo>
                  <a:cubicBezTo>
                    <a:pt x="89" y="58"/>
                    <a:pt x="89" y="59"/>
                    <a:pt x="89" y="60"/>
                  </a:cubicBezTo>
                  <a:cubicBezTo>
                    <a:pt x="88" y="61"/>
                    <a:pt x="88" y="62"/>
                    <a:pt x="89" y="63"/>
                  </a:cubicBezTo>
                  <a:cubicBezTo>
                    <a:pt x="89" y="64"/>
                    <a:pt x="89" y="65"/>
                    <a:pt x="90" y="65"/>
                  </a:cubicBezTo>
                  <a:cubicBezTo>
                    <a:pt x="90" y="66"/>
                    <a:pt x="91" y="66"/>
                    <a:pt x="92" y="66"/>
                  </a:cubicBezTo>
                  <a:cubicBezTo>
                    <a:pt x="92" y="65"/>
                    <a:pt x="92" y="64"/>
                    <a:pt x="91" y="64"/>
                  </a:cubicBezTo>
                  <a:cubicBezTo>
                    <a:pt x="91" y="63"/>
                    <a:pt x="90" y="63"/>
                    <a:pt x="90" y="62"/>
                  </a:cubicBezTo>
                  <a:cubicBezTo>
                    <a:pt x="90" y="61"/>
                    <a:pt x="90" y="61"/>
                    <a:pt x="90" y="60"/>
                  </a:cubicBezTo>
                  <a:cubicBezTo>
                    <a:pt x="90" y="59"/>
                    <a:pt x="91" y="59"/>
                    <a:pt x="92" y="59"/>
                  </a:cubicBezTo>
                  <a:cubicBezTo>
                    <a:pt x="92" y="59"/>
                    <a:pt x="92" y="60"/>
                    <a:pt x="92" y="60"/>
                  </a:cubicBezTo>
                  <a:cubicBezTo>
                    <a:pt x="92" y="61"/>
                    <a:pt x="92" y="61"/>
                    <a:pt x="92" y="62"/>
                  </a:cubicBezTo>
                  <a:cubicBezTo>
                    <a:pt x="92" y="63"/>
                    <a:pt x="92" y="63"/>
                    <a:pt x="92" y="63"/>
                  </a:cubicBezTo>
                  <a:cubicBezTo>
                    <a:pt x="93" y="64"/>
                    <a:pt x="93" y="64"/>
                    <a:pt x="93" y="64"/>
                  </a:cubicBezTo>
                  <a:cubicBezTo>
                    <a:pt x="94" y="63"/>
                    <a:pt x="94" y="63"/>
                    <a:pt x="94" y="62"/>
                  </a:cubicBezTo>
                  <a:cubicBezTo>
                    <a:pt x="95" y="62"/>
                    <a:pt x="95" y="62"/>
                    <a:pt x="95" y="61"/>
                  </a:cubicBezTo>
                  <a:close/>
                  <a:moveTo>
                    <a:pt x="3" y="59"/>
                  </a:moveTo>
                  <a:cubicBezTo>
                    <a:pt x="3" y="59"/>
                    <a:pt x="3" y="59"/>
                    <a:pt x="3" y="59"/>
                  </a:cubicBezTo>
                  <a:cubicBezTo>
                    <a:pt x="4" y="59"/>
                    <a:pt x="4" y="59"/>
                    <a:pt x="4" y="59"/>
                  </a:cubicBezTo>
                  <a:cubicBezTo>
                    <a:pt x="4" y="58"/>
                    <a:pt x="4" y="58"/>
                    <a:pt x="4" y="58"/>
                  </a:cubicBezTo>
                  <a:cubicBezTo>
                    <a:pt x="3" y="58"/>
                    <a:pt x="3" y="58"/>
                    <a:pt x="3" y="59"/>
                  </a:cubicBezTo>
                  <a:close/>
                  <a:moveTo>
                    <a:pt x="95" y="60"/>
                  </a:moveTo>
                  <a:cubicBezTo>
                    <a:pt x="95" y="60"/>
                    <a:pt x="96" y="60"/>
                    <a:pt x="96" y="60"/>
                  </a:cubicBezTo>
                  <a:cubicBezTo>
                    <a:pt x="96" y="60"/>
                    <a:pt x="96" y="60"/>
                    <a:pt x="96" y="60"/>
                  </a:cubicBezTo>
                  <a:cubicBezTo>
                    <a:pt x="96" y="60"/>
                    <a:pt x="96" y="60"/>
                    <a:pt x="96" y="60"/>
                  </a:cubicBezTo>
                  <a:cubicBezTo>
                    <a:pt x="96" y="59"/>
                    <a:pt x="95" y="60"/>
                    <a:pt x="95" y="60"/>
                  </a:cubicBezTo>
                  <a:close/>
                  <a:moveTo>
                    <a:pt x="50" y="62"/>
                  </a:moveTo>
                  <a:cubicBezTo>
                    <a:pt x="50" y="64"/>
                    <a:pt x="51" y="64"/>
                    <a:pt x="52" y="64"/>
                  </a:cubicBezTo>
                  <a:cubicBezTo>
                    <a:pt x="52" y="63"/>
                    <a:pt x="52" y="63"/>
                    <a:pt x="51" y="63"/>
                  </a:cubicBezTo>
                  <a:cubicBezTo>
                    <a:pt x="51" y="62"/>
                    <a:pt x="50" y="62"/>
                    <a:pt x="50" y="62"/>
                  </a:cubicBezTo>
                  <a:close/>
                  <a:moveTo>
                    <a:pt x="101" y="64"/>
                  </a:moveTo>
                  <a:cubicBezTo>
                    <a:pt x="100" y="64"/>
                    <a:pt x="100" y="65"/>
                    <a:pt x="100" y="65"/>
                  </a:cubicBezTo>
                  <a:cubicBezTo>
                    <a:pt x="99" y="65"/>
                    <a:pt x="99" y="65"/>
                    <a:pt x="99" y="66"/>
                  </a:cubicBezTo>
                  <a:cubicBezTo>
                    <a:pt x="100" y="66"/>
                    <a:pt x="100" y="66"/>
                    <a:pt x="100" y="67"/>
                  </a:cubicBezTo>
                  <a:cubicBezTo>
                    <a:pt x="100" y="67"/>
                    <a:pt x="100" y="67"/>
                    <a:pt x="100" y="68"/>
                  </a:cubicBezTo>
                  <a:cubicBezTo>
                    <a:pt x="100" y="69"/>
                    <a:pt x="99" y="69"/>
                    <a:pt x="99" y="70"/>
                  </a:cubicBezTo>
                  <a:cubicBezTo>
                    <a:pt x="99" y="70"/>
                    <a:pt x="99" y="71"/>
                    <a:pt x="100" y="71"/>
                  </a:cubicBezTo>
                  <a:cubicBezTo>
                    <a:pt x="101" y="71"/>
                    <a:pt x="102" y="70"/>
                    <a:pt x="102" y="68"/>
                  </a:cubicBezTo>
                  <a:cubicBezTo>
                    <a:pt x="102" y="68"/>
                    <a:pt x="102" y="68"/>
                    <a:pt x="103" y="68"/>
                  </a:cubicBezTo>
                  <a:cubicBezTo>
                    <a:pt x="103" y="68"/>
                    <a:pt x="104" y="68"/>
                    <a:pt x="103" y="67"/>
                  </a:cubicBezTo>
                  <a:cubicBezTo>
                    <a:pt x="103" y="66"/>
                    <a:pt x="103" y="66"/>
                    <a:pt x="103" y="65"/>
                  </a:cubicBezTo>
                  <a:cubicBezTo>
                    <a:pt x="102" y="65"/>
                    <a:pt x="102" y="64"/>
                    <a:pt x="101" y="64"/>
                  </a:cubicBezTo>
                  <a:close/>
                  <a:moveTo>
                    <a:pt x="104" y="71"/>
                  </a:moveTo>
                  <a:cubicBezTo>
                    <a:pt x="104" y="71"/>
                    <a:pt x="104" y="71"/>
                    <a:pt x="104" y="71"/>
                  </a:cubicBezTo>
                  <a:cubicBezTo>
                    <a:pt x="104" y="71"/>
                    <a:pt x="104" y="71"/>
                    <a:pt x="104" y="71"/>
                  </a:cubicBezTo>
                  <a:cubicBezTo>
                    <a:pt x="104" y="71"/>
                    <a:pt x="104" y="71"/>
                    <a:pt x="104" y="71"/>
                  </a:cubicBezTo>
                  <a:cubicBezTo>
                    <a:pt x="103" y="71"/>
                    <a:pt x="103" y="71"/>
                    <a:pt x="104" y="71"/>
                  </a:cubicBezTo>
                  <a:close/>
                  <a:moveTo>
                    <a:pt x="88" y="73"/>
                  </a:moveTo>
                  <a:cubicBezTo>
                    <a:pt x="87" y="73"/>
                    <a:pt x="87" y="74"/>
                    <a:pt x="87" y="74"/>
                  </a:cubicBezTo>
                  <a:cubicBezTo>
                    <a:pt x="87" y="74"/>
                    <a:pt x="88" y="75"/>
                    <a:pt x="89" y="74"/>
                  </a:cubicBezTo>
                  <a:cubicBezTo>
                    <a:pt x="89" y="74"/>
                    <a:pt x="88" y="73"/>
                    <a:pt x="88" y="73"/>
                  </a:cubicBezTo>
                  <a:close/>
                  <a:moveTo>
                    <a:pt x="18" y="74"/>
                  </a:moveTo>
                  <a:cubicBezTo>
                    <a:pt x="18" y="74"/>
                    <a:pt x="18" y="74"/>
                    <a:pt x="18" y="74"/>
                  </a:cubicBezTo>
                  <a:cubicBezTo>
                    <a:pt x="18" y="74"/>
                    <a:pt x="18" y="73"/>
                    <a:pt x="18" y="73"/>
                  </a:cubicBezTo>
                  <a:cubicBezTo>
                    <a:pt x="18" y="73"/>
                    <a:pt x="18" y="73"/>
                    <a:pt x="18" y="73"/>
                  </a:cubicBezTo>
                  <a:cubicBezTo>
                    <a:pt x="17" y="74"/>
                    <a:pt x="17" y="74"/>
                    <a:pt x="18" y="74"/>
                  </a:cubicBezTo>
                  <a:close/>
                  <a:moveTo>
                    <a:pt x="89" y="75"/>
                  </a:moveTo>
                  <a:cubicBezTo>
                    <a:pt x="89" y="75"/>
                    <a:pt x="90" y="76"/>
                    <a:pt x="90" y="76"/>
                  </a:cubicBezTo>
                  <a:cubicBezTo>
                    <a:pt x="91" y="76"/>
                    <a:pt x="91" y="76"/>
                    <a:pt x="92" y="76"/>
                  </a:cubicBezTo>
                  <a:cubicBezTo>
                    <a:pt x="92" y="76"/>
                    <a:pt x="92" y="76"/>
                    <a:pt x="92" y="75"/>
                  </a:cubicBezTo>
                  <a:cubicBezTo>
                    <a:pt x="92" y="75"/>
                    <a:pt x="91" y="75"/>
                    <a:pt x="91" y="75"/>
                  </a:cubicBezTo>
                  <a:cubicBezTo>
                    <a:pt x="91" y="74"/>
                    <a:pt x="90" y="74"/>
                    <a:pt x="90" y="74"/>
                  </a:cubicBezTo>
                  <a:cubicBezTo>
                    <a:pt x="90" y="74"/>
                    <a:pt x="89" y="75"/>
                    <a:pt x="89" y="75"/>
                  </a:cubicBezTo>
                  <a:close/>
                  <a:moveTo>
                    <a:pt x="38" y="76"/>
                  </a:moveTo>
                  <a:cubicBezTo>
                    <a:pt x="37" y="76"/>
                    <a:pt x="37" y="77"/>
                    <a:pt x="37" y="77"/>
                  </a:cubicBezTo>
                  <a:cubicBezTo>
                    <a:pt x="37" y="77"/>
                    <a:pt x="37" y="77"/>
                    <a:pt x="37" y="78"/>
                  </a:cubicBezTo>
                  <a:cubicBezTo>
                    <a:pt x="38" y="78"/>
                    <a:pt x="38" y="78"/>
                    <a:pt x="38" y="77"/>
                  </a:cubicBezTo>
                  <a:cubicBezTo>
                    <a:pt x="39" y="76"/>
                    <a:pt x="38" y="76"/>
                    <a:pt x="38" y="76"/>
                  </a:cubicBezTo>
                  <a:close/>
                  <a:moveTo>
                    <a:pt x="33" y="81"/>
                  </a:moveTo>
                  <a:lnTo>
                    <a:pt x="35" y="81"/>
                  </a:lnTo>
                  <a:lnTo>
                    <a:pt x="35" y="80"/>
                  </a:lnTo>
                  <a:lnTo>
                    <a:pt x="33" y="80"/>
                  </a:lnTo>
                  <a:lnTo>
                    <a:pt x="33" y="81"/>
                  </a:lnTo>
                  <a:close/>
                  <a:moveTo>
                    <a:pt x="86" y="83"/>
                  </a:moveTo>
                  <a:lnTo>
                    <a:pt x="87" y="83"/>
                  </a:lnTo>
                  <a:lnTo>
                    <a:pt x="87" y="82"/>
                  </a:lnTo>
                  <a:lnTo>
                    <a:pt x="86" y="82"/>
                  </a:lnTo>
                  <a:lnTo>
                    <a:pt x="86" y="83"/>
                  </a:lnTo>
                  <a:close/>
                  <a:moveTo>
                    <a:pt x="30" y="84"/>
                  </a:moveTo>
                  <a:cubicBezTo>
                    <a:pt x="29" y="83"/>
                    <a:pt x="29" y="83"/>
                    <a:pt x="28" y="83"/>
                  </a:cubicBezTo>
                  <a:cubicBezTo>
                    <a:pt x="27" y="83"/>
                    <a:pt x="27" y="83"/>
                    <a:pt x="26" y="84"/>
                  </a:cubicBezTo>
                  <a:cubicBezTo>
                    <a:pt x="26" y="85"/>
                    <a:pt x="26" y="86"/>
                    <a:pt x="26" y="87"/>
                  </a:cubicBezTo>
                  <a:cubicBezTo>
                    <a:pt x="26" y="87"/>
                    <a:pt x="27" y="88"/>
                    <a:pt x="27" y="89"/>
                  </a:cubicBezTo>
                  <a:cubicBezTo>
                    <a:pt x="29" y="88"/>
                    <a:pt x="30" y="88"/>
                    <a:pt x="31" y="87"/>
                  </a:cubicBezTo>
                  <a:cubicBezTo>
                    <a:pt x="31" y="86"/>
                    <a:pt x="31" y="86"/>
                    <a:pt x="31" y="85"/>
                  </a:cubicBezTo>
                  <a:cubicBezTo>
                    <a:pt x="30" y="85"/>
                    <a:pt x="30" y="84"/>
                    <a:pt x="30" y="84"/>
                  </a:cubicBezTo>
                  <a:close/>
                  <a:moveTo>
                    <a:pt x="48" y="84"/>
                  </a:moveTo>
                  <a:cubicBezTo>
                    <a:pt x="48" y="85"/>
                    <a:pt x="48" y="86"/>
                    <a:pt x="49" y="86"/>
                  </a:cubicBezTo>
                  <a:cubicBezTo>
                    <a:pt x="49" y="85"/>
                    <a:pt x="50" y="85"/>
                    <a:pt x="50" y="85"/>
                  </a:cubicBezTo>
                  <a:cubicBezTo>
                    <a:pt x="50" y="84"/>
                    <a:pt x="50" y="84"/>
                    <a:pt x="50" y="84"/>
                  </a:cubicBezTo>
                  <a:lnTo>
                    <a:pt x="48" y="84"/>
                  </a:lnTo>
                  <a:close/>
                  <a:moveTo>
                    <a:pt x="94" y="84"/>
                  </a:moveTo>
                  <a:cubicBezTo>
                    <a:pt x="94" y="84"/>
                    <a:pt x="94" y="84"/>
                    <a:pt x="94" y="84"/>
                  </a:cubicBezTo>
                  <a:cubicBezTo>
                    <a:pt x="94" y="84"/>
                    <a:pt x="95" y="84"/>
                    <a:pt x="94" y="84"/>
                  </a:cubicBezTo>
                  <a:cubicBezTo>
                    <a:pt x="94" y="84"/>
                    <a:pt x="94" y="84"/>
                    <a:pt x="94" y="84"/>
                  </a:cubicBezTo>
                  <a:cubicBezTo>
                    <a:pt x="94" y="84"/>
                    <a:pt x="94" y="84"/>
                    <a:pt x="94" y="84"/>
                  </a:cubicBezTo>
                  <a:close/>
                  <a:moveTo>
                    <a:pt x="39" y="86"/>
                  </a:moveTo>
                  <a:cubicBezTo>
                    <a:pt x="39" y="85"/>
                    <a:pt x="38" y="86"/>
                    <a:pt x="38" y="86"/>
                  </a:cubicBezTo>
                  <a:cubicBezTo>
                    <a:pt x="38" y="86"/>
                    <a:pt x="38" y="86"/>
                    <a:pt x="38" y="87"/>
                  </a:cubicBezTo>
                  <a:cubicBezTo>
                    <a:pt x="38" y="87"/>
                    <a:pt x="38" y="87"/>
                    <a:pt x="38" y="87"/>
                  </a:cubicBezTo>
                  <a:cubicBezTo>
                    <a:pt x="38" y="88"/>
                    <a:pt x="39" y="88"/>
                    <a:pt x="39" y="88"/>
                  </a:cubicBezTo>
                  <a:lnTo>
                    <a:pt x="39" y="86"/>
                  </a:lnTo>
                  <a:close/>
                  <a:moveTo>
                    <a:pt x="32" y="87"/>
                  </a:moveTo>
                  <a:cubicBezTo>
                    <a:pt x="32" y="87"/>
                    <a:pt x="32" y="87"/>
                    <a:pt x="32" y="87"/>
                  </a:cubicBezTo>
                  <a:cubicBezTo>
                    <a:pt x="32" y="88"/>
                    <a:pt x="32" y="87"/>
                    <a:pt x="32" y="87"/>
                  </a:cubicBezTo>
                  <a:cubicBezTo>
                    <a:pt x="32" y="87"/>
                    <a:pt x="32" y="87"/>
                    <a:pt x="32" y="87"/>
                  </a:cubicBezTo>
                  <a:cubicBezTo>
                    <a:pt x="32" y="87"/>
                    <a:pt x="32" y="87"/>
                    <a:pt x="32" y="87"/>
                  </a:cubicBezTo>
                  <a:close/>
                  <a:moveTo>
                    <a:pt x="102" y="87"/>
                  </a:moveTo>
                  <a:cubicBezTo>
                    <a:pt x="103" y="87"/>
                    <a:pt x="103" y="87"/>
                    <a:pt x="103" y="87"/>
                  </a:cubicBezTo>
                  <a:cubicBezTo>
                    <a:pt x="103" y="87"/>
                    <a:pt x="103" y="87"/>
                    <a:pt x="103" y="87"/>
                  </a:cubicBezTo>
                  <a:cubicBezTo>
                    <a:pt x="103" y="87"/>
                    <a:pt x="103" y="87"/>
                    <a:pt x="103" y="87"/>
                  </a:cubicBezTo>
                  <a:cubicBezTo>
                    <a:pt x="102" y="87"/>
                    <a:pt x="102" y="87"/>
                    <a:pt x="103" y="87"/>
                  </a:cubicBezTo>
                  <a:lnTo>
                    <a:pt x="102" y="87"/>
                  </a:lnTo>
                  <a:close/>
                  <a:moveTo>
                    <a:pt x="54" y="89"/>
                  </a:moveTo>
                  <a:lnTo>
                    <a:pt x="55" y="89"/>
                  </a:lnTo>
                  <a:lnTo>
                    <a:pt x="55" y="88"/>
                  </a:lnTo>
                  <a:lnTo>
                    <a:pt x="54" y="88"/>
                  </a:lnTo>
                  <a:lnTo>
                    <a:pt x="54" y="89"/>
                  </a:lnTo>
                  <a:close/>
                  <a:moveTo>
                    <a:pt x="29" y="93"/>
                  </a:moveTo>
                  <a:cubicBezTo>
                    <a:pt x="30" y="93"/>
                    <a:pt x="30" y="93"/>
                    <a:pt x="30" y="93"/>
                  </a:cubicBezTo>
                  <a:cubicBezTo>
                    <a:pt x="30" y="93"/>
                    <a:pt x="30" y="93"/>
                    <a:pt x="30" y="93"/>
                  </a:cubicBezTo>
                  <a:cubicBezTo>
                    <a:pt x="30" y="93"/>
                    <a:pt x="30" y="93"/>
                    <a:pt x="29" y="93"/>
                  </a:cubicBezTo>
                  <a:cubicBezTo>
                    <a:pt x="29" y="93"/>
                    <a:pt x="29" y="93"/>
                    <a:pt x="29" y="93"/>
                  </a:cubicBezTo>
                  <a:close/>
                  <a:moveTo>
                    <a:pt x="26" y="97"/>
                  </a:moveTo>
                  <a:lnTo>
                    <a:pt x="27" y="97"/>
                  </a:lnTo>
                  <a:cubicBezTo>
                    <a:pt x="27" y="97"/>
                    <a:pt x="27" y="96"/>
                    <a:pt x="27" y="96"/>
                  </a:cubicBezTo>
                  <a:cubicBezTo>
                    <a:pt x="28" y="96"/>
                    <a:pt x="28" y="96"/>
                    <a:pt x="28" y="96"/>
                  </a:cubicBezTo>
                  <a:cubicBezTo>
                    <a:pt x="27" y="96"/>
                    <a:pt x="27" y="96"/>
                    <a:pt x="27" y="95"/>
                  </a:cubicBezTo>
                  <a:cubicBezTo>
                    <a:pt x="27" y="95"/>
                    <a:pt x="27" y="95"/>
                    <a:pt x="26" y="95"/>
                  </a:cubicBezTo>
                  <a:lnTo>
                    <a:pt x="26" y="97"/>
                  </a:lnTo>
                  <a:close/>
                  <a:moveTo>
                    <a:pt x="97" y="96"/>
                  </a:moveTo>
                  <a:cubicBezTo>
                    <a:pt x="97" y="97"/>
                    <a:pt x="97" y="97"/>
                    <a:pt x="97" y="98"/>
                  </a:cubicBezTo>
                  <a:cubicBezTo>
                    <a:pt x="97" y="99"/>
                    <a:pt x="98" y="99"/>
                    <a:pt x="98" y="99"/>
                  </a:cubicBezTo>
                  <a:cubicBezTo>
                    <a:pt x="98" y="99"/>
                    <a:pt x="98" y="99"/>
                    <a:pt x="99" y="99"/>
                  </a:cubicBezTo>
                  <a:cubicBezTo>
                    <a:pt x="99" y="99"/>
                    <a:pt x="99" y="99"/>
                    <a:pt x="99" y="98"/>
                  </a:cubicBezTo>
                  <a:cubicBezTo>
                    <a:pt x="99" y="98"/>
                    <a:pt x="99" y="98"/>
                    <a:pt x="98" y="97"/>
                  </a:cubicBezTo>
                  <a:cubicBezTo>
                    <a:pt x="98" y="97"/>
                    <a:pt x="98" y="96"/>
                    <a:pt x="97" y="96"/>
                  </a:cubicBezTo>
                  <a:close/>
                  <a:moveTo>
                    <a:pt x="73" y="96"/>
                  </a:moveTo>
                  <a:cubicBezTo>
                    <a:pt x="72" y="97"/>
                    <a:pt x="72" y="98"/>
                    <a:pt x="72" y="99"/>
                  </a:cubicBezTo>
                  <a:cubicBezTo>
                    <a:pt x="72" y="100"/>
                    <a:pt x="71" y="101"/>
                    <a:pt x="71" y="103"/>
                  </a:cubicBezTo>
                  <a:cubicBezTo>
                    <a:pt x="71" y="103"/>
                    <a:pt x="71" y="104"/>
                    <a:pt x="70" y="104"/>
                  </a:cubicBezTo>
                  <a:cubicBezTo>
                    <a:pt x="70" y="105"/>
                    <a:pt x="70" y="105"/>
                    <a:pt x="71" y="106"/>
                  </a:cubicBezTo>
                  <a:cubicBezTo>
                    <a:pt x="71" y="105"/>
                    <a:pt x="71" y="104"/>
                    <a:pt x="71" y="104"/>
                  </a:cubicBezTo>
                  <a:cubicBezTo>
                    <a:pt x="72" y="103"/>
                    <a:pt x="72" y="102"/>
                    <a:pt x="72" y="102"/>
                  </a:cubicBezTo>
                  <a:cubicBezTo>
                    <a:pt x="73" y="101"/>
                    <a:pt x="73" y="101"/>
                    <a:pt x="73" y="101"/>
                  </a:cubicBezTo>
                  <a:cubicBezTo>
                    <a:pt x="74" y="101"/>
                    <a:pt x="74" y="101"/>
                    <a:pt x="75" y="102"/>
                  </a:cubicBezTo>
                  <a:cubicBezTo>
                    <a:pt x="75" y="101"/>
                    <a:pt x="75" y="100"/>
                    <a:pt x="74" y="99"/>
                  </a:cubicBezTo>
                  <a:cubicBezTo>
                    <a:pt x="74" y="98"/>
                    <a:pt x="74" y="97"/>
                    <a:pt x="74" y="96"/>
                  </a:cubicBezTo>
                  <a:lnTo>
                    <a:pt x="73" y="96"/>
                  </a:lnTo>
                  <a:close/>
                  <a:moveTo>
                    <a:pt x="88" y="100"/>
                  </a:moveTo>
                  <a:cubicBezTo>
                    <a:pt x="88" y="99"/>
                    <a:pt x="88" y="98"/>
                    <a:pt x="88" y="98"/>
                  </a:cubicBezTo>
                  <a:cubicBezTo>
                    <a:pt x="87" y="98"/>
                    <a:pt x="86" y="98"/>
                    <a:pt x="86" y="98"/>
                  </a:cubicBezTo>
                  <a:cubicBezTo>
                    <a:pt x="85" y="99"/>
                    <a:pt x="86" y="99"/>
                    <a:pt x="86" y="100"/>
                  </a:cubicBezTo>
                  <a:cubicBezTo>
                    <a:pt x="87" y="100"/>
                    <a:pt x="87" y="100"/>
                    <a:pt x="88" y="100"/>
                  </a:cubicBezTo>
                  <a:close/>
                  <a:moveTo>
                    <a:pt x="101" y="100"/>
                  </a:moveTo>
                  <a:cubicBezTo>
                    <a:pt x="101" y="100"/>
                    <a:pt x="101" y="100"/>
                    <a:pt x="101" y="100"/>
                  </a:cubicBezTo>
                  <a:cubicBezTo>
                    <a:pt x="101" y="100"/>
                    <a:pt x="101" y="100"/>
                    <a:pt x="101" y="99"/>
                  </a:cubicBezTo>
                  <a:cubicBezTo>
                    <a:pt x="101" y="99"/>
                    <a:pt x="101" y="99"/>
                    <a:pt x="101" y="99"/>
                  </a:cubicBezTo>
                  <a:cubicBezTo>
                    <a:pt x="100" y="100"/>
                    <a:pt x="100" y="100"/>
                    <a:pt x="101" y="100"/>
                  </a:cubicBezTo>
                  <a:close/>
                  <a:moveTo>
                    <a:pt x="3" y="102"/>
                  </a:moveTo>
                  <a:lnTo>
                    <a:pt x="4" y="101"/>
                  </a:lnTo>
                  <a:lnTo>
                    <a:pt x="4" y="100"/>
                  </a:lnTo>
                  <a:lnTo>
                    <a:pt x="3" y="100"/>
                  </a:lnTo>
                  <a:lnTo>
                    <a:pt x="3" y="102"/>
                  </a:lnTo>
                  <a:close/>
                  <a:moveTo>
                    <a:pt x="7" y="102"/>
                  </a:moveTo>
                  <a:lnTo>
                    <a:pt x="8" y="102"/>
                  </a:lnTo>
                  <a:lnTo>
                    <a:pt x="8" y="101"/>
                  </a:lnTo>
                  <a:lnTo>
                    <a:pt x="7" y="101"/>
                  </a:lnTo>
                  <a:lnTo>
                    <a:pt x="7" y="102"/>
                  </a:lnTo>
                  <a:close/>
                  <a:moveTo>
                    <a:pt x="97" y="104"/>
                  </a:moveTo>
                  <a:cubicBezTo>
                    <a:pt x="97" y="104"/>
                    <a:pt x="97" y="104"/>
                    <a:pt x="97" y="105"/>
                  </a:cubicBezTo>
                  <a:lnTo>
                    <a:pt x="98" y="104"/>
                  </a:lnTo>
                  <a:cubicBezTo>
                    <a:pt x="99" y="104"/>
                    <a:pt x="99" y="104"/>
                    <a:pt x="98" y="104"/>
                  </a:cubicBezTo>
                  <a:cubicBezTo>
                    <a:pt x="98" y="104"/>
                    <a:pt x="98" y="103"/>
                    <a:pt x="98" y="103"/>
                  </a:cubicBezTo>
                  <a:cubicBezTo>
                    <a:pt x="98" y="103"/>
                    <a:pt x="97" y="103"/>
                    <a:pt x="97" y="103"/>
                  </a:cubicBezTo>
                  <a:cubicBezTo>
                    <a:pt x="97" y="104"/>
                    <a:pt x="97" y="104"/>
                    <a:pt x="97" y="104"/>
                  </a:cubicBezTo>
                  <a:close/>
                  <a:moveTo>
                    <a:pt x="100" y="107"/>
                  </a:moveTo>
                  <a:lnTo>
                    <a:pt x="101" y="107"/>
                  </a:lnTo>
                  <a:lnTo>
                    <a:pt x="101" y="106"/>
                  </a:lnTo>
                  <a:lnTo>
                    <a:pt x="100" y="106"/>
                  </a:lnTo>
                  <a:lnTo>
                    <a:pt x="100" y="107"/>
                  </a:lnTo>
                  <a:close/>
                  <a:moveTo>
                    <a:pt x="1" y="109"/>
                  </a:moveTo>
                  <a:lnTo>
                    <a:pt x="2" y="109"/>
                  </a:lnTo>
                  <a:lnTo>
                    <a:pt x="2" y="108"/>
                  </a:lnTo>
                  <a:lnTo>
                    <a:pt x="1" y="108"/>
                  </a:lnTo>
                  <a:lnTo>
                    <a:pt x="1" y="109"/>
                  </a:lnTo>
                  <a:close/>
                  <a:moveTo>
                    <a:pt x="70" y="108"/>
                  </a:moveTo>
                  <a:cubicBezTo>
                    <a:pt x="69" y="108"/>
                    <a:pt x="69" y="109"/>
                    <a:pt x="70" y="109"/>
                  </a:cubicBezTo>
                  <a:cubicBezTo>
                    <a:pt x="70" y="109"/>
                    <a:pt x="70" y="109"/>
                    <a:pt x="70" y="110"/>
                  </a:cubicBezTo>
                  <a:cubicBezTo>
                    <a:pt x="70" y="111"/>
                    <a:pt x="70" y="111"/>
                    <a:pt x="70" y="112"/>
                  </a:cubicBezTo>
                  <a:cubicBezTo>
                    <a:pt x="70" y="113"/>
                    <a:pt x="71" y="113"/>
                    <a:pt x="71" y="113"/>
                  </a:cubicBezTo>
                  <a:cubicBezTo>
                    <a:pt x="71" y="112"/>
                    <a:pt x="71" y="111"/>
                    <a:pt x="71" y="110"/>
                  </a:cubicBezTo>
                  <a:cubicBezTo>
                    <a:pt x="71" y="109"/>
                    <a:pt x="71" y="108"/>
                    <a:pt x="70" y="108"/>
                  </a:cubicBezTo>
                  <a:close/>
                  <a:moveTo>
                    <a:pt x="54" y="111"/>
                  </a:moveTo>
                  <a:cubicBezTo>
                    <a:pt x="53" y="112"/>
                    <a:pt x="53" y="113"/>
                    <a:pt x="54" y="113"/>
                  </a:cubicBezTo>
                  <a:cubicBezTo>
                    <a:pt x="55" y="113"/>
                    <a:pt x="55" y="112"/>
                    <a:pt x="55" y="112"/>
                  </a:cubicBezTo>
                  <a:cubicBezTo>
                    <a:pt x="55" y="111"/>
                    <a:pt x="54" y="111"/>
                    <a:pt x="54" y="111"/>
                  </a:cubicBezTo>
                  <a:close/>
                  <a:moveTo>
                    <a:pt x="102" y="113"/>
                  </a:moveTo>
                  <a:cubicBezTo>
                    <a:pt x="102" y="114"/>
                    <a:pt x="103" y="114"/>
                    <a:pt x="103" y="114"/>
                  </a:cubicBezTo>
                  <a:cubicBezTo>
                    <a:pt x="103" y="115"/>
                    <a:pt x="104" y="115"/>
                    <a:pt x="104" y="115"/>
                  </a:cubicBezTo>
                  <a:cubicBezTo>
                    <a:pt x="104" y="114"/>
                    <a:pt x="104" y="113"/>
                    <a:pt x="102" y="113"/>
                  </a:cubicBezTo>
                  <a:close/>
                  <a:moveTo>
                    <a:pt x="68" y="119"/>
                  </a:moveTo>
                  <a:cubicBezTo>
                    <a:pt x="68" y="120"/>
                    <a:pt x="68" y="120"/>
                    <a:pt x="68" y="121"/>
                  </a:cubicBezTo>
                  <a:cubicBezTo>
                    <a:pt x="67" y="121"/>
                    <a:pt x="68" y="121"/>
                    <a:pt x="69" y="121"/>
                  </a:cubicBezTo>
                  <a:cubicBezTo>
                    <a:pt x="69" y="120"/>
                    <a:pt x="69" y="119"/>
                    <a:pt x="68" y="119"/>
                  </a:cubicBezTo>
                  <a:close/>
                  <a:moveTo>
                    <a:pt x="66" y="120"/>
                  </a:moveTo>
                  <a:cubicBezTo>
                    <a:pt x="65" y="120"/>
                    <a:pt x="65" y="120"/>
                    <a:pt x="64" y="121"/>
                  </a:cubicBezTo>
                  <a:cubicBezTo>
                    <a:pt x="64" y="122"/>
                    <a:pt x="64" y="122"/>
                    <a:pt x="65" y="122"/>
                  </a:cubicBezTo>
                  <a:cubicBezTo>
                    <a:pt x="65" y="122"/>
                    <a:pt x="65" y="122"/>
                    <a:pt x="65" y="121"/>
                  </a:cubicBezTo>
                  <a:cubicBezTo>
                    <a:pt x="66" y="121"/>
                    <a:pt x="66" y="121"/>
                    <a:pt x="66" y="120"/>
                  </a:cubicBezTo>
                  <a:close/>
                  <a:moveTo>
                    <a:pt x="33" y="123"/>
                  </a:moveTo>
                  <a:cubicBezTo>
                    <a:pt x="33" y="123"/>
                    <a:pt x="33" y="123"/>
                    <a:pt x="34" y="123"/>
                  </a:cubicBezTo>
                  <a:cubicBezTo>
                    <a:pt x="34" y="123"/>
                    <a:pt x="34" y="123"/>
                    <a:pt x="34" y="123"/>
                  </a:cubicBezTo>
                  <a:cubicBezTo>
                    <a:pt x="34" y="123"/>
                    <a:pt x="34" y="122"/>
                    <a:pt x="34" y="122"/>
                  </a:cubicBezTo>
                  <a:cubicBezTo>
                    <a:pt x="34" y="122"/>
                    <a:pt x="33" y="122"/>
                    <a:pt x="33" y="122"/>
                  </a:cubicBezTo>
                  <a:lnTo>
                    <a:pt x="33" y="123"/>
                  </a:lnTo>
                  <a:close/>
                  <a:moveTo>
                    <a:pt x="64" y="123"/>
                  </a:moveTo>
                  <a:cubicBezTo>
                    <a:pt x="64" y="123"/>
                    <a:pt x="64" y="124"/>
                    <a:pt x="63" y="124"/>
                  </a:cubicBezTo>
                  <a:cubicBezTo>
                    <a:pt x="63" y="125"/>
                    <a:pt x="63" y="125"/>
                    <a:pt x="63" y="126"/>
                  </a:cubicBezTo>
                  <a:cubicBezTo>
                    <a:pt x="62" y="126"/>
                    <a:pt x="62" y="127"/>
                    <a:pt x="62" y="127"/>
                  </a:cubicBezTo>
                  <a:cubicBezTo>
                    <a:pt x="62" y="128"/>
                    <a:pt x="62" y="128"/>
                    <a:pt x="63" y="129"/>
                  </a:cubicBezTo>
                  <a:cubicBezTo>
                    <a:pt x="63" y="129"/>
                    <a:pt x="63" y="128"/>
                    <a:pt x="63" y="128"/>
                  </a:cubicBezTo>
                  <a:cubicBezTo>
                    <a:pt x="64" y="127"/>
                    <a:pt x="64" y="127"/>
                    <a:pt x="64" y="126"/>
                  </a:cubicBezTo>
                  <a:cubicBezTo>
                    <a:pt x="64" y="126"/>
                    <a:pt x="64" y="125"/>
                    <a:pt x="64" y="124"/>
                  </a:cubicBezTo>
                  <a:cubicBezTo>
                    <a:pt x="64" y="124"/>
                    <a:pt x="64" y="123"/>
                    <a:pt x="64" y="123"/>
                  </a:cubicBezTo>
                  <a:close/>
                  <a:moveTo>
                    <a:pt x="51" y="126"/>
                  </a:moveTo>
                  <a:cubicBezTo>
                    <a:pt x="51" y="127"/>
                    <a:pt x="51" y="127"/>
                    <a:pt x="52" y="127"/>
                  </a:cubicBezTo>
                  <a:cubicBezTo>
                    <a:pt x="52" y="127"/>
                    <a:pt x="52" y="127"/>
                    <a:pt x="52" y="126"/>
                  </a:cubicBezTo>
                  <a:cubicBezTo>
                    <a:pt x="52" y="126"/>
                    <a:pt x="52" y="126"/>
                    <a:pt x="52" y="126"/>
                  </a:cubicBezTo>
                  <a:cubicBezTo>
                    <a:pt x="52" y="126"/>
                    <a:pt x="51" y="126"/>
                    <a:pt x="51" y="126"/>
                  </a:cubicBezTo>
                  <a:close/>
                  <a:moveTo>
                    <a:pt x="104" y="126"/>
                  </a:moveTo>
                  <a:cubicBezTo>
                    <a:pt x="104" y="127"/>
                    <a:pt x="104" y="127"/>
                    <a:pt x="104" y="126"/>
                  </a:cubicBezTo>
                  <a:cubicBezTo>
                    <a:pt x="104" y="126"/>
                    <a:pt x="104" y="126"/>
                    <a:pt x="104" y="126"/>
                  </a:cubicBezTo>
                  <a:cubicBezTo>
                    <a:pt x="104" y="126"/>
                    <a:pt x="104" y="126"/>
                    <a:pt x="104" y="126"/>
                  </a:cubicBezTo>
                  <a:cubicBezTo>
                    <a:pt x="103" y="126"/>
                    <a:pt x="103" y="126"/>
                    <a:pt x="104" y="126"/>
                  </a:cubicBezTo>
                  <a:close/>
                  <a:moveTo>
                    <a:pt x="44" y="128"/>
                  </a:moveTo>
                  <a:cubicBezTo>
                    <a:pt x="43" y="128"/>
                    <a:pt x="43" y="129"/>
                    <a:pt x="43" y="128"/>
                  </a:cubicBezTo>
                  <a:cubicBezTo>
                    <a:pt x="44" y="128"/>
                    <a:pt x="44" y="128"/>
                    <a:pt x="44" y="128"/>
                  </a:cubicBezTo>
                  <a:cubicBezTo>
                    <a:pt x="44" y="128"/>
                    <a:pt x="44" y="128"/>
                    <a:pt x="44" y="128"/>
                  </a:cubicBezTo>
                  <a:cubicBezTo>
                    <a:pt x="44" y="128"/>
                    <a:pt x="44" y="128"/>
                    <a:pt x="44" y="128"/>
                  </a:cubicBezTo>
                  <a:close/>
                  <a:moveTo>
                    <a:pt x="2" y="128"/>
                  </a:moveTo>
                  <a:cubicBezTo>
                    <a:pt x="2" y="128"/>
                    <a:pt x="1" y="129"/>
                    <a:pt x="2" y="129"/>
                  </a:cubicBezTo>
                  <a:cubicBezTo>
                    <a:pt x="2" y="130"/>
                    <a:pt x="2" y="130"/>
                    <a:pt x="3" y="130"/>
                  </a:cubicBezTo>
                  <a:cubicBezTo>
                    <a:pt x="3" y="129"/>
                    <a:pt x="3" y="128"/>
                    <a:pt x="2" y="128"/>
                  </a:cubicBezTo>
                  <a:close/>
                  <a:moveTo>
                    <a:pt x="29" y="129"/>
                  </a:moveTo>
                  <a:cubicBezTo>
                    <a:pt x="28" y="129"/>
                    <a:pt x="27" y="129"/>
                    <a:pt x="26" y="130"/>
                  </a:cubicBezTo>
                  <a:cubicBezTo>
                    <a:pt x="25" y="130"/>
                    <a:pt x="24" y="131"/>
                    <a:pt x="24" y="132"/>
                  </a:cubicBezTo>
                  <a:cubicBezTo>
                    <a:pt x="24" y="133"/>
                    <a:pt x="24" y="134"/>
                    <a:pt x="24" y="135"/>
                  </a:cubicBezTo>
                  <a:cubicBezTo>
                    <a:pt x="25" y="136"/>
                    <a:pt x="25" y="137"/>
                    <a:pt x="26" y="137"/>
                  </a:cubicBezTo>
                  <a:cubicBezTo>
                    <a:pt x="27" y="137"/>
                    <a:pt x="28" y="137"/>
                    <a:pt x="29" y="136"/>
                  </a:cubicBezTo>
                  <a:cubicBezTo>
                    <a:pt x="30" y="136"/>
                    <a:pt x="30" y="135"/>
                    <a:pt x="30" y="134"/>
                  </a:cubicBezTo>
                  <a:cubicBezTo>
                    <a:pt x="31" y="134"/>
                    <a:pt x="31" y="133"/>
                    <a:pt x="31" y="132"/>
                  </a:cubicBezTo>
                  <a:cubicBezTo>
                    <a:pt x="30" y="131"/>
                    <a:pt x="30" y="130"/>
                    <a:pt x="29" y="129"/>
                  </a:cubicBezTo>
                  <a:close/>
                  <a:moveTo>
                    <a:pt x="61" y="134"/>
                  </a:moveTo>
                  <a:cubicBezTo>
                    <a:pt x="61" y="134"/>
                    <a:pt x="62" y="134"/>
                    <a:pt x="61" y="135"/>
                  </a:cubicBezTo>
                  <a:cubicBezTo>
                    <a:pt x="61" y="135"/>
                    <a:pt x="62" y="135"/>
                    <a:pt x="62" y="136"/>
                  </a:cubicBezTo>
                  <a:cubicBezTo>
                    <a:pt x="62" y="136"/>
                    <a:pt x="62" y="137"/>
                    <a:pt x="61" y="137"/>
                  </a:cubicBezTo>
                  <a:cubicBezTo>
                    <a:pt x="61" y="138"/>
                    <a:pt x="61" y="138"/>
                    <a:pt x="62" y="139"/>
                  </a:cubicBezTo>
                  <a:cubicBezTo>
                    <a:pt x="62" y="138"/>
                    <a:pt x="62" y="138"/>
                    <a:pt x="62" y="138"/>
                  </a:cubicBezTo>
                  <a:cubicBezTo>
                    <a:pt x="62" y="137"/>
                    <a:pt x="62" y="137"/>
                    <a:pt x="62" y="137"/>
                  </a:cubicBezTo>
                  <a:cubicBezTo>
                    <a:pt x="63" y="137"/>
                    <a:pt x="63" y="137"/>
                    <a:pt x="63" y="136"/>
                  </a:cubicBezTo>
                  <a:cubicBezTo>
                    <a:pt x="63" y="136"/>
                    <a:pt x="63" y="136"/>
                    <a:pt x="63" y="135"/>
                  </a:cubicBezTo>
                  <a:cubicBezTo>
                    <a:pt x="63" y="135"/>
                    <a:pt x="62" y="135"/>
                    <a:pt x="62" y="134"/>
                  </a:cubicBezTo>
                  <a:cubicBezTo>
                    <a:pt x="62" y="134"/>
                    <a:pt x="62" y="133"/>
                    <a:pt x="62" y="133"/>
                  </a:cubicBezTo>
                  <a:cubicBezTo>
                    <a:pt x="62" y="132"/>
                    <a:pt x="62" y="132"/>
                    <a:pt x="62" y="131"/>
                  </a:cubicBezTo>
                  <a:cubicBezTo>
                    <a:pt x="62" y="130"/>
                    <a:pt x="62" y="130"/>
                    <a:pt x="62" y="129"/>
                  </a:cubicBezTo>
                  <a:cubicBezTo>
                    <a:pt x="62" y="130"/>
                    <a:pt x="62" y="131"/>
                    <a:pt x="61" y="132"/>
                  </a:cubicBezTo>
                  <a:cubicBezTo>
                    <a:pt x="61" y="132"/>
                    <a:pt x="61" y="133"/>
                    <a:pt x="61" y="134"/>
                  </a:cubicBezTo>
                  <a:close/>
                  <a:moveTo>
                    <a:pt x="99" y="131"/>
                  </a:moveTo>
                  <a:cubicBezTo>
                    <a:pt x="100" y="131"/>
                    <a:pt x="100" y="131"/>
                    <a:pt x="100" y="131"/>
                  </a:cubicBezTo>
                  <a:cubicBezTo>
                    <a:pt x="100" y="131"/>
                    <a:pt x="101" y="131"/>
                    <a:pt x="101" y="131"/>
                  </a:cubicBezTo>
                  <a:cubicBezTo>
                    <a:pt x="100" y="131"/>
                    <a:pt x="100" y="131"/>
                    <a:pt x="100" y="131"/>
                  </a:cubicBezTo>
                  <a:cubicBezTo>
                    <a:pt x="100" y="131"/>
                    <a:pt x="99" y="131"/>
                    <a:pt x="99" y="131"/>
                  </a:cubicBezTo>
                  <a:close/>
                  <a:moveTo>
                    <a:pt x="66" y="133"/>
                  </a:moveTo>
                  <a:cubicBezTo>
                    <a:pt x="66" y="133"/>
                    <a:pt x="66" y="133"/>
                    <a:pt x="67" y="133"/>
                  </a:cubicBezTo>
                  <a:cubicBezTo>
                    <a:pt x="67" y="133"/>
                    <a:pt x="67" y="133"/>
                    <a:pt x="67" y="132"/>
                  </a:cubicBezTo>
                  <a:cubicBezTo>
                    <a:pt x="67" y="132"/>
                    <a:pt x="66" y="132"/>
                    <a:pt x="66" y="133"/>
                  </a:cubicBezTo>
                  <a:cubicBezTo>
                    <a:pt x="66" y="133"/>
                    <a:pt x="66" y="133"/>
                    <a:pt x="66" y="133"/>
                  </a:cubicBezTo>
                  <a:close/>
                  <a:moveTo>
                    <a:pt x="45" y="140"/>
                  </a:moveTo>
                  <a:cubicBezTo>
                    <a:pt x="45" y="140"/>
                    <a:pt x="45" y="140"/>
                    <a:pt x="46" y="140"/>
                  </a:cubicBezTo>
                  <a:cubicBezTo>
                    <a:pt x="46" y="140"/>
                    <a:pt x="46" y="139"/>
                    <a:pt x="46" y="139"/>
                  </a:cubicBezTo>
                  <a:cubicBezTo>
                    <a:pt x="46" y="139"/>
                    <a:pt x="45" y="139"/>
                    <a:pt x="45" y="139"/>
                  </a:cubicBezTo>
                  <a:cubicBezTo>
                    <a:pt x="45" y="139"/>
                    <a:pt x="45" y="139"/>
                    <a:pt x="45" y="140"/>
                  </a:cubicBezTo>
                  <a:close/>
                  <a:moveTo>
                    <a:pt x="6" y="142"/>
                  </a:moveTo>
                  <a:cubicBezTo>
                    <a:pt x="6" y="142"/>
                    <a:pt x="6" y="142"/>
                    <a:pt x="6" y="142"/>
                  </a:cubicBezTo>
                  <a:cubicBezTo>
                    <a:pt x="7" y="143"/>
                    <a:pt x="7" y="143"/>
                    <a:pt x="7" y="142"/>
                  </a:cubicBezTo>
                  <a:cubicBezTo>
                    <a:pt x="7" y="142"/>
                    <a:pt x="7" y="142"/>
                    <a:pt x="6" y="142"/>
                  </a:cubicBezTo>
                  <a:cubicBezTo>
                    <a:pt x="6" y="142"/>
                    <a:pt x="6" y="142"/>
                    <a:pt x="6" y="142"/>
                  </a:cubicBezTo>
                  <a:close/>
                  <a:moveTo>
                    <a:pt x="38" y="143"/>
                  </a:moveTo>
                  <a:cubicBezTo>
                    <a:pt x="38" y="143"/>
                    <a:pt x="38" y="143"/>
                    <a:pt x="38" y="143"/>
                  </a:cubicBezTo>
                  <a:cubicBezTo>
                    <a:pt x="38" y="143"/>
                    <a:pt x="39" y="143"/>
                    <a:pt x="39" y="143"/>
                  </a:cubicBezTo>
                  <a:cubicBezTo>
                    <a:pt x="39" y="143"/>
                    <a:pt x="39" y="142"/>
                    <a:pt x="38" y="142"/>
                  </a:cubicBezTo>
                  <a:cubicBezTo>
                    <a:pt x="38" y="142"/>
                    <a:pt x="38" y="142"/>
                    <a:pt x="38" y="143"/>
                  </a:cubicBezTo>
                  <a:close/>
                  <a:moveTo>
                    <a:pt x="5" y="145"/>
                  </a:moveTo>
                  <a:cubicBezTo>
                    <a:pt x="5" y="145"/>
                    <a:pt x="5" y="145"/>
                    <a:pt x="5" y="145"/>
                  </a:cubicBezTo>
                  <a:cubicBezTo>
                    <a:pt x="6" y="144"/>
                    <a:pt x="6" y="144"/>
                    <a:pt x="5" y="144"/>
                  </a:cubicBezTo>
                  <a:cubicBezTo>
                    <a:pt x="5" y="144"/>
                    <a:pt x="5" y="144"/>
                    <a:pt x="5" y="144"/>
                  </a:cubicBezTo>
                  <a:cubicBezTo>
                    <a:pt x="5" y="144"/>
                    <a:pt x="5" y="144"/>
                    <a:pt x="5" y="145"/>
                  </a:cubicBezTo>
                  <a:close/>
                  <a:moveTo>
                    <a:pt x="66" y="145"/>
                  </a:moveTo>
                  <a:cubicBezTo>
                    <a:pt x="66" y="145"/>
                    <a:pt x="66" y="145"/>
                    <a:pt x="66" y="145"/>
                  </a:cubicBezTo>
                  <a:cubicBezTo>
                    <a:pt x="66" y="144"/>
                    <a:pt x="66" y="144"/>
                    <a:pt x="66" y="144"/>
                  </a:cubicBezTo>
                  <a:cubicBezTo>
                    <a:pt x="66" y="144"/>
                    <a:pt x="66" y="144"/>
                    <a:pt x="66" y="144"/>
                  </a:cubicBezTo>
                  <a:cubicBezTo>
                    <a:pt x="66" y="144"/>
                    <a:pt x="65" y="144"/>
                    <a:pt x="66" y="145"/>
                  </a:cubicBezTo>
                  <a:close/>
                  <a:moveTo>
                    <a:pt x="20" y="147"/>
                  </a:moveTo>
                  <a:cubicBezTo>
                    <a:pt x="20" y="148"/>
                    <a:pt x="20" y="148"/>
                    <a:pt x="20" y="148"/>
                  </a:cubicBezTo>
                  <a:cubicBezTo>
                    <a:pt x="20" y="148"/>
                    <a:pt x="21" y="148"/>
                    <a:pt x="21" y="147"/>
                  </a:cubicBezTo>
                  <a:cubicBezTo>
                    <a:pt x="20" y="147"/>
                    <a:pt x="20" y="147"/>
                    <a:pt x="20" y="147"/>
                  </a:cubicBezTo>
                  <a:cubicBezTo>
                    <a:pt x="20" y="147"/>
                    <a:pt x="20" y="147"/>
                    <a:pt x="20" y="147"/>
                  </a:cubicBezTo>
                  <a:close/>
                  <a:moveTo>
                    <a:pt x="62" y="148"/>
                  </a:moveTo>
                  <a:cubicBezTo>
                    <a:pt x="62" y="148"/>
                    <a:pt x="62" y="149"/>
                    <a:pt x="62" y="149"/>
                  </a:cubicBezTo>
                  <a:cubicBezTo>
                    <a:pt x="62" y="149"/>
                    <a:pt x="62" y="150"/>
                    <a:pt x="63" y="150"/>
                  </a:cubicBezTo>
                  <a:cubicBezTo>
                    <a:pt x="63" y="149"/>
                    <a:pt x="63" y="149"/>
                    <a:pt x="63" y="149"/>
                  </a:cubicBezTo>
                  <a:cubicBezTo>
                    <a:pt x="63" y="148"/>
                    <a:pt x="63" y="148"/>
                    <a:pt x="62" y="148"/>
                  </a:cubicBezTo>
                  <a:close/>
                  <a:moveTo>
                    <a:pt x="58" y="151"/>
                  </a:moveTo>
                  <a:cubicBezTo>
                    <a:pt x="58" y="151"/>
                    <a:pt x="58" y="151"/>
                    <a:pt x="59" y="151"/>
                  </a:cubicBezTo>
                  <a:cubicBezTo>
                    <a:pt x="59" y="151"/>
                    <a:pt x="59" y="151"/>
                    <a:pt x="59" y="151"/>
                  </a:cubicBezTo>
                  <a:cubicBezTo>
                    <a:pt x="59" y="151"/>
                    <a:pt x="59" y="151"/>
                    <a:pt x="58" y="151"/>
                  </a:cubicBezTo>
                  <a:cubicBezTo>
                    <a:pt x="58" y="151"/>
                    <a:pt x="58" y="151"/>
                    <a:pt x="58" y="151"/>
                  </a:cubicBezTo>
                  <a:close/>
                  <a:moveTo>
                    <a:pt x="32" y="152"/>
                  </a:moveTo>
                  <a:cubicBezTo>
                    <a:pt x="32" y="152"/>
                    <a:pt x="32" y="152"/>
                    <a:pt x="33" y="152"/>
                  </a:cubicBezTo>
                  <a:cubicBezTo>
                    <a:pt x="33" y="152"/>
                    <a:pt x="33" y="151"/>
                    <a:pt x="33" y="151"/>
                  </a:cubicBezTo>
                  <a:cubicBezTo>
                    <a:pt x="32" y="151"/>
                    <a:pt x="32" y="152"/>
                    <a:pt x="32" y="152"/>
                  </a:cubicBezTo>
                  <a:close/>
                  <a:moveTo>
                    <a:pt x="22" y="153"/>
                  </a:moveTo>
                  <a:cubicBezTo>
                    <a:pt x="21" y="153"/>
                    <a:pt x="21" y="154"/>
                    <a:pt x="21" y="155"/>
                  </a:cubicBezTo>
                  <a:cubicBezTo>
                    <a:pt x="22" y="156"/>
                    <a:pt x="22" y="156"/>
                    <a:pt x="23" y="156"/>
                  </a:cubicBezTo>
                  <a:cubicBezTo>
                    <a:pt x="23" y="156"/>
                    <a:pt x="23" y="156"/>
                    <a:pt x="24" y="155"/>
                  </a:cubicBezTo>
                  <a:cubicBezTo>
                    <a:pt x="24" y="155"/>
                    <a:pt x="24" y="154"/>
                    <a:pt x="24" y="154"/>
                  </a:cubicBezTo>
                  <a:cubicBezTo>
                    <a:pt x="24" y="154"/>
                    <a:pt x="23" y="153"/>
                    <a:pt x="23" y="153"/>
                  </a:cubicBezTo>
                  <a:cubicBezTo>
                    <a:pt x="23" y="153"/>
                    <a:pt x="22" y="153"/>
                    <a:pt x="22" y="153"/>
                  </a:cubicBezTo>
                  <a:close/>
                  <a:moveTo>
                    <a:pt x="25" y="154"/>
                  </a:moveTo>
                  <a:cubicBezTo>
                    <a:pt x="25" y="154"/>
                    <a:pt x="25" y="154"/>
                    <a:pt x="25" y="155"/>
                  </a:cubicBezTo>
                  <a:cubicBezTo>
                    <a:pt x="26" y="155"/>
                    <a:pt x="26" y="155"/>
                    <a:pt x="26" y="154"/>
                  </a:cubicBezTo>
                  <a:cubicBezTo>
                    <a:pt x="26" y="154"/>
                    <a:pt x="26" y="154"/>
                    <a:pt x="26" y="154"/>
                  </a:cubicBezTo>
                  <a:cubicBezTo>
                    <a:pt x="25" y="153"/>
                    <a:pt x="25" y="153"/>
                    <a:pt x="25" y="154"/>
                  </a:cubicBezTo>
                  <a:close/>
                  <a:moveTo>
                    <a:pt x="18" y="154"/>
                  </a:moveTo>
                  <a:cubicBezTo>
                    <a:pt x="18" y="155"/>
                    <a:pt x="18" y="155"/>
                    <a:pt x="18" y="156"/>
                  </a:cubicBezTo>
                  <a:cubicBezTo>
                    <a:pt x="18" y="156"/>
                    <a:pt x="18" y="157"/>
                    <a:pt x="18" y="157"/>
                  </a:cubicBezTo>
                  <a:cubicBezTo>
                    <a:pt x="18" y="157"/>
                    <a:pt x="19" y="158"/>
                    <a:pt x="18" y="158"/>
                  </a:cubicBezTo>
                  <a:cubicBezTo>
                    <a:pt x="18" y="159"/>
                    <a:pt x="18" y="159"/>
                    <a:pt x="18" y="160"/>
                  </a:cubicBezTo>
                  <a:cubicBezTo>
                    <a:pt x="19" y="159"/>
                    <a:pt x="19" y="159"/>
                    <a:pt x="19" y="158"/>
                  </a:cubicBezTo>
                  <a:cubicBezTo>
                    <a:pt x="20" y="157"/>
                    <a:pt x="20" y="156"/>
                    <a:pt x="20" y="155"/>
                  </a:cubicBezTo>
                  <a:cubicBezTo>
                    <a:pt x="19" y="155"/>
                    <a:pt x="19" y="155"/>
                    <a:pt x="19" y="155"/>
                  </a:cubicBezTo>
                  <a:cubicBezTo>
                    <a:pt x="19" y="154"/>
                    <a:pt x="19" y="154"/>
                    <a:pt x="18" y="154"/>
                  </a:cubicBezTo>
                  <a:close/>
                  <a:moveTo>
                    <a:pt x="38" y="157"/>
                  </a:moveTo>
                  <a:cubicBezTo>
                    <a:pt x="38" y="158"/>
                    <a:pt x="38" y="158"/>
                    <a:pt x="39" y="157"/>
                  </a:cubicBezTo>
                  <a:cubicBezTo>
                    <a:pt x="39" y="157"/>
                    <a:pt x="39" y="157"/>
                    <a:pt x="39" y="157"/>
                  </a:cubicBezTo>
                  <a:cubicBezTo>
                    <a:pt x="39" y="157"/>
                    <a:pt x="38" y="157"/>
                    <a:pt x="38" y="157"/>
                  </a:cubicBezTo>
                  <a:cubicBezTo>
                    <a:pt x="38" y="157"/>
                    <a:pt x="38" y="157"/>
                    <a:pt x="38" y="157"/>
                  </a:cubicBezTo>
                  <a:close/>
                  <a:moveTo>
                    <a:pt x="31" y="163"/>
                  </a:moveTo>
                  <a:cubicBezTo>
                    <a:pt x="31" y="163"/>
                    <a:pt x="32" y="163"/>
                    <a:pt x="32" y="162"/>
                  </a:cubicBezTo>
                  <a:cubicBezTo>
                    <a:pt x="32" y="162"/>
                    <a:pt x="32" y="162"/>
                    <a:pt x="32" y="162"/>
                  </a:cubicBezTo>
                  <a:cubicBezTo>
                    <a:pt x="32" y="162"/>
                    <a:pt x="32" y="162"/>
                    <a:pt x="31" y="162"/>
                  </a:cubicBezTo>
                  <a:cubicBezTo>
                    <a:pt x="31" y="162"/>
                    <a:pt x="31" y="162"/>
                    <a:pt x="31" y="163"/>
                  </a:cubicBezTo>
                  <a:close/>
                  <a:moveTo>
                    <a:pt x="29" y="168"/>
                  </a:moveTo>
                  <a:lnTo>
                    <a:pt x="29" y="169"/>
                  </a:lnTo>
                  <a:cubicBezTo>
                    <a:pt x="30" y="169"/>
                    <a:pt x="30" y="169"/>
                    <a:pt x="31" y="169"/>
                  </a:cubicBezTo>
                  <a:cubicBezTo>
                    <a:pt x="31" y="169"/>
                    <a:pt x="32" y="169"/>
                    <a:pt x="31" y="168"/>
                  </a:cubicBezTo>
                  <a:lnTo>
                    <a:pt x="29" y="168"/>
                  </a:lnTo>
                  <a:close/>
                  <a:moveTo>
                    <a:pt x="32" y="163"/>
                  </a:moveTo>
                  <a:cubicBezTo>
                    <a:pt x="31" y="164"/>
                    <a:pt x="31" y="165"/>
                    <a:pt x="31" y="166"/>
                  </a:cubicBezTo>
                  <a:cubicBezTo>
                    <a:pt x="31" y="167"/>
                    <a:pt x="31" y="168"/>
                    <a:pt x="32" y="168"/>
                  </a:cubicBezTo>
                  <a:cubicBezTo>
                    <a:pt x="33" y="168"/>
                    <a:pt x="34" y="167"/>
                    <a:pt x="35" y="166"/>
                  </a:cubicBezTo>
                  <a:cubicBezTo>
                    <a:pt x="35" y="165"/>
                    <a:pt x="34" y="165"/>
                    <a:pt x="34" y="164"/>
                  </a:cubicBezTo>
                  <a:cubicBezTo>
                    <a:pt x="34" y="163"/>
                    <a:pt x="33" y="163"/>
                    <a:pt x="32" y="163"/>
                  </a:cubicBezTo>
                  <a:close/>
                  <a:moveTo>
                    <a:pt x="26" y="164"/>
                  </a:moveTo>
                  <a:cubicBezTo>
                    <a:pt x="26" y="165"/>
                    <a:pt x="26" y="165"/>
                    <a:pt x="26" y="166"/>
                  </a:cubicBezTo>
                  <a:cubicBezTo>
                    <a:pt x="26" y="167"/>
                    <a:pt x="26" y="168"/>
                    <a:pt x="27" y="168"/>
                  </a:cubicBezTo>
                  <a:cubicBezTo>
                    <a:pt x="27" y="167"/>
                    <a:pt x="27" y="167"/>
                    <a:pt x="28" y="166"/>
                  </a:cubicBezTo>
                  <a:cubicBezTo>
                    <a:pt x="28" y="166"/>
                    <a:pt x="28" y="165"/>
                    <a:pt x="28" y="164"/>
                  </a:cubicBezTo>
                  <a:lnTo>
                    <a:pt x="26" y="164"/>
                  </a:lnTo>
                  <a:close/>
                  <a:moveTo>
                    <a:pt x="35" y="165"/>
                  </a:moveTo>
                  <a:cubicBezTo>
                    <a:pt x="36" y="165"/>
                    <a:pt x="36" y="165"/>
                    <a:pt x="36" y="165"/>
                  </a:cubicBezTo>
                  <a:lnTo>
                    <a:pt x="37" y="165"/>
                  </a:lnTo>
                  <a:cubicBezTo>
                    <a:pt x="37" y="165"/>
                    <a:pt x="37" y="165"/>
                    <a:pt x="37" y="165"/>
                  </a:cubicBezTo>
                  <a:cubicBezTo>
                    <a:pt x="37" y="164"/>
                    <a:pt x="37" y="164"/>
                    <a:pt x="37" y="164"/>
                  </a:cubicBezTo>
                  <a:cubicBezTo>
                    <a:pt x="36" y="164"/>
                    <a:pt x="36" y="164"/>
                    <a:pt x="36" y="164"/>
                  </a:cubicBezTo>
                  <a:cubicBezTo>
                    <a:pt x="36" y="164"/>
                    <a:pt x="35" y="165"/>
                    <a:pt x="35" y="165"/>
                  </a:cubicBezTo>
                  <a:close/>
                  <a:moveTo>
                    <a:pt x="17" y="170"/>
                  </a:moveTo>
                  <a:lnTo>
                    <a:pt x="18" y="170"/>
                  </a:lnTo>
                  <a:lnTo>
                    <a:pt x="18" y="169"/>
                  </a:lnTo>
                  <a:lnTo>
                    <a:pt x="17" y="169"/>
                  </a:lnTo>
                  <a:lnTo>
                    <a:pt x="17" y="170"/>
                  </a:lnTo>
                  <a:close/>
                  <a:moveTo>
                    <a:pt x="27" y="171"/>
                  </a:moveTo>
                  <a:cubicBezTo>
                    <a:pt x="27" y="171"/>
                    <a:pt x="28" y="171"/>
                    <a:pt x="28" y="171"/>
                  </a:cubicBezTo>
                  <a:cubicBezTo>
                    <a:pt x="28" y="171"/>
                    <a:pt x="28" y="171"/>
                    <a:pt x="28" y="171"/>
                  </a:cubicBezTo>
                  <a:cubicBezTo>
                    <a:pt x="28" y="171"/>
                    <a:pt x="28" y="171"/>
                    <a:pt x="27" y="171"/>
                  </a:cubicBezTo>
                  <a:cubicBezTo>
                    <a:pt x="27" y="171"/>
                    <a:pt x="27" y="171"/>
                    <a:pt x="27" y="171"/>
                  </a:cubicBezTo>
                  <a:close/>
                  <a:moveTo>
                    <a:pt x="3" y="172"/>
                  </a:moveTo>
                  <a:cubicBezTo>
                    <a:pt x="3" y="172"/>
                    <a:pt x="3" y="172"/>
                    <a:pt x="3" y="172"/>
                  </a:cubicBezTo>
                  <a:cubicBezTo>
                    <a:pt x="4" y="172"/>
                    <a:pt x="4" y="172"/>
                    <a:pt x="4" y="172"/>
                  </a:cubicBezTo>
                  <a:cubicBezTo>
                    <a:pt x="4" y="172"/>
                    <a:pt x="4" y="171"/>
                    <a:pt x="4" y="171"/>
                  </a:cubicBezTo>
                  <a:cubicBezTo>
                    <a:pt x="3" y="171"/>
                    <a:pt x="3" y="171"/>
                    <a:pt x="3" y="172"/>
                  </a:cubicBezTo>
                  <a:close/>
                  <a:moveTo>
                    <a:pt x="42" y="173"/>
                  </a:moveTo>
                  <a:cubicBezTo>
                    <a:pt x="42" y="173"/>
                    <a:pt x="43" y="173"/>
                    <a:pt x="43" y="173"/>
                  </a:cubicBezTo>
                  <a:cubicBezTo>
                    <a:pt x="43" y="173"/>
                    <a:pt x="43" y="172"/>
                    <a:pt x="43" y="172"/>
                  </a:cubicBezTo>
                  <a:cubicBezTo>
                    <a:pt x="43" y="172"/>
                    <a:pt x="43" y="172"/>
                    <a:pt x="43" y="172"/>
                  </a:cubicBezTo>
                  <a:cubicBezTo>
                    <a:pt x="42" y="172"/>
                    <a:pt x="42" y="173"/>
                    <a:pt x="42" y="173"/>
                  </a:cubicBezTo>
                  <a:close/>
                  <a:moveTo>
                    <a:pt x="3" y="173"/>
                  </a:moveTo>
                  <a:cubicBezTo>
                    <a:pt x="2" y="173"/>
                    <a:pt x="2" y="173"/>
                    <a:pt x="1" y="174"/>
                  </a:cubicBezTo>
                  <a:cubicBezTo>
                    <a:pt x="1" y="174"/>
                    <a:pt x="1" y="175"/>
                    <a:pt x="2" y="175"/>
                  </a:cubicBezTo>
                  <a:cubicBezTo>
                    <a:pt x="2" y="174"/>
                    <a:pt x="2" y="174"/>
                    <a:pt x="2" y="174"/>
                  </a:cubicBezTo>
                  <a:cubicBezTo>
                    <a:pt x="2" y="173"/>
                    <a:pt x="3" y="173"/>
                    <a:pt x="3" y="173"/>
                  </a:cubicBezTo>
                  <a:close/>
                  <a:moveTo>
                    <a:pt x="121" y="174"/>
                  </a:moveTo>
                  <a:cubicBezTo>
                    <a:pt x="121" y="175"/>
                    <a:pt x="120" y="176"/>
                    <a:pt x="120" y="176"/>
                  </a:cubicBezTo>
                  <a:cubicBezTo>
                    <a:pt x="120" y="177"/>
                    <a:pt x="120" y="178"/>
                    <a:pt x="119" y="178"/>
                  </a:cubicBezTo>
                  <a:cubicBezTo>
                    <a:pt x="120" y="178"/>
                    <a:pt x="120" y="178"/>
                    <a:pt x="120" y="178"/>
                  </a:cubicBezTo>
                  <a:cubicBezTo>
                    <a:pt x="121" y="177"/>
                    <a:pt x="121" y="177"/>
                    <a:pt x="121" y="177"/>
                  </a:cubicBezTo>
                  <a:cubicBezTo>
                    <a:pt x="121" y="176"/>
                    <a:pt x="121" y="176"/>
                    <a:pt x="121" y="175"/>
                  </a:cubicBezTo>
                  <a:cubicBezTo>
                    <a:pt x="121" y="175"/>
                    <a:pt x="121" y="175"/>
                    <a:pt x="121" y="174"/>
                  </a:cubicBezTo>
                  <a:close/>
                  <a:moveTo>
                    <a:pt x="23" y="180"/>
                  </a:moveTo>
                  <a:cubicBezTo>
                    <a:pt x="24" y="180"/>
                    <a:pt x="24" y="181"/>
                    <a:pt x="24" y="182"/>
                  </a:cubicBezTo>
                  <a:cubicBezTo>
                    <a:pt x="25" y="182"/>
                    <a:pt x="25" y="182"/>
                    <a:pt x="26" y="182"/>
                  </a:cubicBezTo>
                  <a:cubicBezTo>
                    <a:pt x="27" y="182"/>
                    <a:pt x="27" y="182"/>
                    <a:pt x="28" y="181"/>
                  </a:cubicBezTo>
                  <a:cubicBezTo>
                    <a:pt x="29" y="181"/>
                    <a:pt x="29" y="181"/>
                    <a:pt x="30" y="181"/>
                  </a:cubicBezTo>
                  <a:cubicBezTo>
                    <a:pt x="30" y="181"/>
                    <a:pt x="30" y="180"/>
                    <a:pt x="29" y="180"/>
                  </a:cubicBezTo>
                  <a:cubicBezTo>
                    <a:pt x="29" y="180"/>
                    <a:pt x="29" y="180"/>
                    <a:pt x="29" y="180"/>
                  </a:cubicBezTo>
                  <a:cubicBezTo>
                    <a:pt x="28" y="180"/>
                    <a:pt x="28" y="180"/>
                    <a:pt x="28" y="180"/>
                  </a:cubicBezTo>
                  <a:cubicBezTo>
                    <a:pt x="27" y="180"/>
                    <a:pt x="27" y="180"/>
                    <a:pt x="27" y="180"/>
                  </a:cubicBezTo>
                  <a:cubicBezTo>
                    <a:pt x="26" y="180"/>
                    <a:pt x="26" y="180"/>
                    <a:pt x="26" y="180"/>
                  </a:cubicBezTo>
                  <a:cubicBezTo>
                    <a:pt x="25" y="180"/>
                    <a:pt x="25" y="179"/>
                    <a:pt x="25" y="178"/>
                  </a:cubicBezTo>
                  <a:cubicBezTo>
                    <a:pt x="24" y="177"/>
                    <a:pt x="24" y="177"/>
                    <a:pt x="23" y="177"/>
                  </a:cubicBezTo>
                  <a:lnTo>
                    <a:pt x="23" y="180"/>
                  </a:lnTo>
                  <a:close/>
                  <a:moveTo>
                    <a:pt x="72" y="180"/>
                  </a:moveTo>
                  <a:cubicBezTo>
                    <a:pt x="72" y="180"/>
                    <a:pt x="73" y="180"/>
                    <a:pt x="73" y="180"/>
                  </a:cubicBezTo>
                  <a:cubicBezTo>
                    <a:pt x="73" y="180"/>
                    <a:pt x="73" y="180"/>
                    <a:pt x="73" y="179"/>
                  </a:cubicBezTo>
                  <a:cubicBezTo>
                    <a:pt x="73" y="179"/>
                    <a:pt x="73" y="179"/>
                    <a:pt x="72" y="179"/>
                  </a:cubicBezTo>
                  <a:cubicBezTo>
                    <a:pt x="72" y="180"/>
                    <a:pt x="72" y="180"/>
                    <a:pt x="72" y="180"/>
                  </a:cubicBezTo>
                  <a:close/>
                  <a:moveTo>
                    <a:pt x="15" y="180"/>
                  </a:moveTo>
                  <a:cubicBezTo>
                    <a:pt x="15" y="181"/>
                    <a:pt x="15" y="181"/>
                    <a:pt x="15" y="180"/>
                  </a:cubicBezTo>
                  <a:cubicBezTo>
                    <a:pt x="15" y="180"/>
                    <a:pt x="15" y="180"/>
                    <a:pt x="15" y="180"/>
                  </a:cubicBezTo>
                  <a:cubicBezTo>
                    <a:pt x="15" y="180"/>
                    <a:pt x="15" y="180"/>
                    <a:pt x="15" y="180"/>
                  </a:cubicBezTo>
                  <a:cubicBezTo>
                    <a:pt x="14" y="180"/>
                    <a:pt x="14" y="180"/>
                    <a:pt x="15" y="180"/>
                  </a:cubicBezTo>
                  <a:close/>
                  <a:moveTo>
                    <a:pt x="10" y="180"/>
                  </a:moveTo>
                  <a:cubicBezTo>
                    <a:pt x="10" y="181"/>
                    <a:pt x="10" y="181"/>
                    <a:pt x="10" y="181"/>
                  </a:cubicBezTo>
                  <a:cubicBezTo>
                    <a:pt x="10" y="181"/>
                    <a:pt x="10" y="182"/>
                    <a:pt x="9" y="182"/>
                  </a:cubicBezTo>
                  <a:cubicBezTo>
                    <a:pt x="9" y="182"/>
                    <a:pt x="9" y="182"/>
                    <a:pt x="8" y="182"/>
                  </a:cubicBezTo>
                  <a:cubicBezTo>
                    <a:pt x="8" y="182"/>
                    <a:pt x="8" y="182"/>
                    <a:pt x="8" y="182"/>
                  </a:cubicBezTo>
                  <a:cubicBezTo>
                    <a:pt x="9" y="183"/>
                    <a:pt x="9" y="183"/>
                    <a:pt x="10" y="182"/>
                  </a:cubicBezTo>
                  <a:cubicBezTo>
                    <a:pt x="10" y="182"/>
                    <a:pt x="10" y="182"/>
                    <a:pt x="10" y="182"/>
                  </a:cubicBezTo>
                  <a:cubicBezTo>
                    <a:pt x="11" y="182"/>
                    <a:pt x="11" y="181"/>
                    <a:pt x="11" y="181"/>
                  </a:cubicBezTo>
                  <a:cubicBezTo>
                    <a:pt x="11" y="181"/>
                    <a:pt x="10" y="181"/>
                    <a:pt x="10" y="180"/>
                  </a:cubicBezTo>
                  <a:close/>
                  <a:moveTo>
                    <a:pt x="22" y="182"/>
                  </a:moveTo>
                  <a:lnTo>
                    <a:pt x="23" y="182"/>
                  </a:lnTo>
                  <a:lnTo>
                    <a:pt x="23" y="181"/>
                  </a:lnTo>
                  <a:lnTo>
                    <a:pt x="22" y="181"/>
                  </a:lnTo>
                  <a:lnTo>
                    <a:pt x="22" y="182"/>
                  </a:lnTo>
                  <a:close/>
                  <a:moveTo>
                    <a:pt x="69" y="182"/>
                  </a:moveTo>
                  <a:cubicBezTo>
                    <a:pt x="69" y="182"/>
                    <a:pt x="69" y="182"/>
                    <a:pt x="69" y="183"/>
                  </a:cubicBezTo>
                  <a:cubicBezTo>
                    <a:pt x="69" y="183"/>
                    <a:pt x="70" y="182"/>
                    <a:pt x="70" y="182"/>
                  </a:cubicBezTo>
                  <a:cubicBezTo>
                    <a:pt x="69" y="182"/>
                    <a:pt x="69" y="182"/>
                    <a:pt x="69" y="182"/>
                  </a:cubicBezTo>
                  <a:cubicBezTo>
                    <a:pt x="69" y="182"/>
                    <a:pt x="69" y="182"/>
                    <a:pt x="69" y="182"/>
                  </a:cubicBezTo>
                  <a:close/>
                  <a:moveTo>
                    <a:pt x="23" y="182"/>
                  </a:moveTo>
                  <a:cubicBezTo>
                    <a:pt x="23" y="184"/>
                    <a:pt x="23" y="184"/>
                    <a:pt x="24" y="184"/>
                  </a:cubicBezTo>
                  <a:cubicBezTo>
                    <a:pt x="24" y="183"/>
                    <a:pt x="24" y="182"/>
                    <a:pt x="23" y="182"/>
                  </a:cubicBezTo>
                  <a:close/>
                  <a:moveTo>
                    <a:pt x="74" y="182"/>
                  </a:moveTo>
                  <a:cubicBezTo>
                    <a:pt x="74" y="183"/>
                    <a:pt x="74" y="183"/>
                    <a:pt x="75" y="184"/>
                  </a:cubicBezTo>
                  <a:cubicBezTo>
                    <a:pt x="75" y="184"/>
                    <a:pt x="76" y="184"/>
                    <a:pt x="76" y="183"/>
                  </a:cubicBezTo>
                  <a:cubicBezTo>
                    <a:pt x="75" y="183"/>
                    <a:pt x="75" y="183"/>
                    <a:pt x="75" y="183"/>
                  </a:cubicBezTo>
                  <a:cubicBezTo>
                    <a:pt x="75" y="183"/>
                    <a:pt x="75" y="183"/>
                    <a:pt x="74" y="182"/>
                  </a:cubicBezTo>
                  <a:close/>
                  <a:moveTo>
                    <a:pt x="14" y="183"/>
                  </a:moveTo>
                  <a:cubicBezTo>
                    <a:pt x="14" y="184"/>
                    <a:pt x="15" y="184"/>
                    <a:pt x="15" y="185"/>
                  </a:cubicBezTo>
                  <a:lnTo>
                    <a:pt x="16" y="185"/>
                  </a:lnTo>
                  <a:cubicBezTo>
                    <a:pt x="16" y="184"/>
                    <a:pt x="16" y="184"/>
                    <a:pt x="16" y="184"/>
                  </a:cubicBezTo>
                  <a:cubicBezTo>
                    <a:pt x="16" y="184"/>
                    <a:pt x="16" y="184"/>
                    <a:pt x="16" y="183"/>
                  </a:cubicBezTo>
                  <a:cubicBezTo>
                    <a:pt x="16" y="183"/>
                    <a:pt x="16" y="183"/>
                    <a:pt x="15" y="183"/>
                  </a:cubicBezTo>
                  <a:cubicBezTo>
                    <a:pt x="14" y="183"/>
                    <a:pt x="14" y="183"/>
                    <a:pt x="14" y="183"/>
                  </a:cubicBezTo>
                  <a:close/>
                  <a:moveTo>
                    <a:pt x="19" y="183"/>
                  </a:moveTo>
                  <a:cubicBezTo>
                    <a:pt x="19" y="184"/>
                    <a:pt x="19" y="184"/>
                    <a:pt x="20" y="183"/>
                  </a:cubicBezTo>
                  <a:cubicBezTo>
                    <a:pt x="20" y="183"/>
                    <a:pt x="20" y="183"/>
                    <a:pt x="19" y="183"/>
                  </a:cubicBezTo>
                  <a:cubicBezTo>
                    <a:pt x="19" y="183"/>
                    <a:pt x="19" y="183"/>
                    <a:pt x="19" y="183"/>
                  </a:cubicBezTo>
                  <a:close/>
                  <a:moveTo>
                    <a:pt x="68" y="184"/>
                  </a:moveTo>
                  <a:cubicBezTo>
                    <a:pt x="68" y="184"/>
                    <a:pt x="68" y="184"/>
                    <a:pt x="68" y="184"/>
                  </a:cubicBezTo>
                  <a:cubicBezTo>
                    <a:pt x="69" y="184"/>
                    <a:pt x="69" y="184"/>
                    <a:pt x="69" y="184"/>
                  </a:cubicBezTo>
                  <a:cubicBezTo>
                    <a:pt x="69" y="184"/>
                    <a:pt x="69" y="184"/>
                    <a:pt x="68" y="184"/>
                  </a:cubicBezTo>
                  <a:cubicBezTo>
                    <a:pt x="68" y="184"/>
                    <a:pt x="68" y="184"/>
                    <a:pt x="68" y="184"/>
                  </a:cubicBezTo>
                  <a:close/>
                  <a:moveTo>
                    <a:pt x="73" y="184"/>
                  </a:moveTo>
                  <a:cubicBezTo>
                    <a:pt x="72" y="183"/>
                    <a:pt x="72" y="183"/>
                    <a:pt x="71" y="184"/>
                  </a:cubicBezTo>
                  <a:cubicBezTo>
                    <a:pt x="70" y="184"/>
                    <a:pt x="70" y="185"/>
                    <a:pt x="70" y="186"/>
                  </a:cubicBezTo>
                  <a:cubicBezTo>
                    <a:pt x="70" y="186"/>
                    <a:pt x="71" y="186"/>
                    <a:pt x="71" y="185"/>
                  </a:cubicBezTo>
                  <a:cubicBezTo>
                    <a:pt x="71" y="185"/>
                    <a:pt x="71" y="185"/>
                    <a:pt x="71" y="185"/>
                  </a:cubicBezTo>
                  <a:cubicBezTo>
                    <a:pt x="71" y="185"/>
                    <a:pt x="72" y="185"/>
                    <a:pt x="72" y="185"/>
                  </a:cubicBezTo>
                  <a:cubicBezTo>
                    <a:pt x="73" y="185"/>
                    <a:pt x="73" y="184"/>
                    <a:pt x="73" y="184"/>
                  </a:cubicBezTo>
                  <a:close/>
                  <a:moveTo>
                    <a:pt x="2" y="186"/>
                  </a:moveTo>
                  <a:cubicBezTo>
                    <a:pt x="2" y="186"/>
                    <a:pt x="3" y="185"/>
                    <a:pt x="3" y="185"/>
                  </a:cubicBezTo>
                  <a:cubicBezTo>
                    <a:pt x="3" y="185"/>
                    <a:pt x="3" y="185"/>
                    <a:pt x="3" y="185"/>
                  </a:cubicBezTo>
                  <a:cubicBezTo>
                    <a:pt x="3" y="185"/>
                    <a:pt x="3" y="185"/>
                    <a:pt x="3" y="185"/>
                  </a:cubicBezTo>
                  <a:cubicBezTo>
                    <a:pt x="2" y="185"/>
                    <a:pt x="2" y="185"/>
                    <a:pt x="2" y="186"/>
                  </a:cubicBezTo>
                  <a:close/>
                  <a:moveTo>
                    <a:pt x="20" y="186"/>
                  </a:moveTo>
                  <a:cubicBezTo>
                    <a:pt x="20" y="186"/>
                    <a:pt x="20" y="186"/>
                    <a:pt x="20" y="186"/>
                  </a:cubicBezTo>
                  <a:cubicBezTo>
                    <a:pt x="20" y="186"/>
                    <a:pt x="21" y="186"/>
                    <a:pt x="21" y="186"/>
                  </a:cubicBezTo>
                  <a:cubicBezTo>
                    <a:pt x="20" y="186"/>
                    <a:pt x="20" y="185"/>
                    <a:pt x="20" y="185"/>
                  </a:cubicBezTo>
                  <a:cubicBezTo>
                    <a:pt x="20" y="185"/>
                    <a:pt x="20" y="185"/>
                    <a:pt x="20" y="186"/>
                  </a:cubicBezTo>
                  <a:close/>
                  <a:moveTo>
                    <a:pt x="74" y="186"/>
                  </a:moveTo>
                  <a:cubicBezTo>
                    <a:pt x="74" y="186"/>
                    <a:pt x="74" y="186"/>
                    <a:pt x="75" y="186"/>
                  </a:cubicBezTo>
                  <a:cubicBezTo>
                    <a:pt x="75" y="186"/>
                    <a:pt x="75" y="186"/>
                    <a:pt x="75" y="186"/>
                  </a:cubicBezTo>
                  <a:cubicBezTo>
                    <a:pt x="75" y="186"/>
                    <a:pt x="75" y="186"/>
                    <a:pt x="75" y="186"/>
                  </a:cubicBezTo>
                  <a:cubicBezTo>
                    <a:pt x="75" y="186"/>
                    <a:pt x="74" y="186"/>
                    <a:pt x="74" y="186"/>
                  </a:cubicBezTo>
                  <a:close/>
                  <a:moveTo>
                    <a:pt x="4" y="187"/>
                  </a:moveTo>
                  <a:cubicBezTo>
                    <a:pt x="5" y="187"/>
                    <a:pt x="5" y="187"/>
                    <a:pt x="6" y="188"/>
                  </a:cubicBezTo>
                  <a:cubicBezTo>
                    <a:pt x="6" y="188"/>
                    <a:pt x="6" y="188"/>
                    <a:pt x="7" y="187"/>
                  </a:cubicBezTo>
                  <a:cubicBezTo>
                    <a:pt x="6" y="187"/>
                    <a:pt x="6" y="187"/>
                    <a:pt x="5" y="186"/>
                  </a:cubicBezTo>
                  <a:cubicBezTo>
                    <a:pt x="5" y="186"/>
                    <a:pt x="5" y="186"/>
                    <a:pt x="4" y="187"/>
                  </a:cubicBezTo>
                  <a:close/>
                  <a:moveTo>
                    <a:pt x="35" y="187"/>
                  </a:moveTo>
                  <a:cubicBezTo>
                    <a:pt x="35" y="187"/>
                    <a:pt x="36" y="187"/>
                    <a:pt x="36" y="187"/>
                  </a:cubicBezTo>
                  <a:cubicBezTo>
                    <a:pt x="36" y="187"/>
                    <a:pt x="36" y="187"/>
                    <a:pt x="36" y="187"/>
                  </a:cubicBezTo>
                  <a:cubicBezTo>
                    <a:pt x="36" y="187"/>
                    <a:pt x="36" y="187"/>
                    <a:pt x="35" y="187"/>
                  </a:cubicBezTo>
                  <a:cubicBezTo>
                    <a:pt x="35" y="187"/>
                    <a:pt x="35" y="187"/>
                    <a:pt x="35" y="187"/>
                  </a:cubicBezTo>
                  <a:close/>
                  <a:moveTo>
                    <a:pt x="12" y="188"/>
                  </a:moveTo>
                  <a:cubicBezTo>
                    <a:pt x="12" y="188"/>
                    <a:pt x="12" y="188"/>
                    <a:pt x="12" y="187"/>
                  </a:cubicBezTo>
                  <a:cubicBezTo>
                    <a:pt x="13" y="187"/>
                    <a:pt x="13" y="187"/>
                    <a:pt x="12" y="187"/>
                  </a:cubicBezTo>
                  <a:cubicBezTo>
                    <a:pt x="12" y="187"/>
                    <a:pt x="12" y="187"/>
                    <a:pt x="12" y="187"/>
                  </a:cubicBezTo>
                  <a:cubicBezTo>
                    <a:pt x="12" y="187"/>
                    <a:pt x="12" y="187"/>
                    <a:pt x="12" y="188"/>
                  </a:cubicBezTo>
                  <a:close/>
                  <a:moveTo>
                    <a:pt x="40" y="189"/>
                  </a:moveTo>
                  <a:lnTo>
                    <a:pt x="42" y="188"/>
                  </a:lnTo>
                  <a:lnTo>
                    <a:pt x="42" y="187"/>
                  </a:lnTo>
                  <a:lnTo>
                    <a:pt x="40" y="187"/>
                  </a:lnTo>
                  <a:lnTo>
                    <a:pt x="40" y="189"/>
                  </a:lnTo>
                  <a:close/>
                  <a:moveTo>
                    <a:pt x="16" y="189"/>
                  </a:moveTo>
                  <a:cubicBezTo>
                    <a:pt x="16" y="189"/>
                    <a:pt x="16" y="189"/>
                    <a:pt x="16" y="189"/>
                  </a:cubicBezTo>
                  <a:cubicBezTo>
                    <a:pt x="16" y="188"/>
                    <a:pt x="16" y="188"/>
                    <a:pt x="16" y="188"/>
                  </a:cubicBezTo>
                  <a:cubicBezTo>
                    <a:pt x="16" y="188"/>
                    <a:pt x="16" y="188"/>
                    <a:pt x="16" y="188"/>
                  </a:cubicBezTo>
                  <a:cubicBezTo>
                    <a:pt x="15" y="188"/>
                    <a:pt x="15" y="188"/>
                    <a:pt x="16" y="189"/>
                  </a:cubicBezTo>
                  <a:close/>
                  <a:moveTo>
                    <a:pt x="46" y="189"/>
                  </a:moveTo>
                  <a:cubicBezTo>
                    <a:pt x="45" y="188"/>
                    <a:pt x="45" y="189"/>
                    <a:pt x="45" y="189"/>
                  </a:cubicBezTo>
                  <a:cubicBezTo>
                    <a:pt x="44" y="189"/>
                    <a:pt x="44" y="190"/>
                    <a:pt x="44" y="190"/>
                  </a:cubicBezTo>
                  <a:cubicBezTo>
                    <a:pt x="43" y="190"/>
                    <a:pt x="43" y="190"/>
                    <a:pt x="43" y="190"/>
                  </a:cubicBezTo>
                  <a:cubicBezTo>
                    <a:pt x="42" y="190"/>
                    <a:pt x="42" y="191"/>
                    <a:pt x="42" y="191"/>
                  </a:cubicBezTo>
                  <a:cubicBezTo>
                    <a:pt x="43" y="191"/>
                    <a:pt x="44" y="191"/>
                    <a:pt x="44" y="190"/>
                  </a:cubicBezTo>
                  <a:cubicBezTo>
                    <a:pt x="45" y="190"/>
                    <a:pt x="45" y="189"/>
                    <a:pt x="46" y="189"/>
                  </a:cubicBezTo>
                  <a:close/>
                  <a:moveTo>
                    <a:pt x="15" y="190"/>
                  </a:moveTo>
                  <a:lnTo>
                    <a:pt x="16" y="190"/>
                  </a:lnTo>
                  <a:lnTo>
                    <a:pt x="16" y="189"/>
                  </a:lnTo>
                  <a:lnTo>
                    <a:pt x="15" y="189"/>
                  </a:lnTo>
                  <a:lnTo>
                    <a:pt x="15" y="190"/>
                  </a:lnTo>
                  <a:close/>
                  <a:moveTo>
                    <a:pt x="7" y="192"/>
                  </a:moveTo>
                  <a:lnTo>
                    <a:pt x="8" y="192"/>
                  </a:lnTo>
                  <a:lnTo>
                    <a:pt x="8" y="190"/>
                  </a:lnTo>
                  <a:lnTo>
                    <a:pt x="7" y="190"/>
                  </a:lnTo>
                  <a:lnTo>
                    <a:pt x="7" y="192"/>
                  </a:lnTo>
                  <a:close/>
                  <a:moveTo>
                    <a:pt x="10" y="193"/>
                  </a:moveTo>
                  <a:cubicBezTo>
                    <a:pt x="10" y="193"/>
                    <a:pt x="10" y="193"/>
                    <a:pt x="10" y="193"/>
                  </a:cubicBezTo>
                  <a:cubicBezTo>
                    <a:pt x="11" y="192"/>
                    <a:pt x="11" y="192"/>
                    <a:pt x="10" y="192"/>
                  </a:cubicBezTo>
                  <a:cubicBezTo>
                    <a:pt x="10" y="192"/>
                    <a:pt x="10" y="192"/>
                    <a:pt x="10" y="192"/>
                  </a:cubicBezTo>
                  <a:cubicBezTo>
                    <a:pt x="10" y="192"/>
                    <a:pt x="10" y="193"/>
                    <a:pt x="10" y="193"/>
                  </a:cubicBezTo>
                  <a:close/>
                  <a:moveTo>
                    <a:pt x="2" y="194"/>
                  </a:moveTo>
                  <a:cubicBezTo>
                    <a:pt x="2" y="194"/>
                    <a:pt x="2" y="194"/>
                    <a:pt x="3" y="194"/>
                  </a:cubicBezTo>
                  <a:cubicBezTo>
                    <a:pt x="3" y="194"/>
                    <a:pt x="3" y="194"/>
                    <a:pt x="3" y="194"/>
                  </a:cubicBezTo>
                  <a:cubicBezTo>
                    <a:pt x="3" y="194"/>
                    <a:pt x="3" y="194"/>
                    <a:pt x="2" y="194"/>
                  </a:cubicBezTo>
                  <a:cubicBezTo>
                    <a:pt x="2" y="194"/>
                    <a:pt x="2" y="194"/>
                    <a:pt x="2" y="194"/>
                  </a:cubicBezTo>
                  <a:close/>
                  <a:moveTo>
                    <a:pt x="9" y="194"/>
                  </a:moveTo>
                  <a:cubicBezTo>
                    <a:pt x="9" y="194"/>
                    <a:pt x="10" y="194"/>
                    <a:pt x="10" y="194"/>
                  </a:cubicBezTo>
                  <a:cubicBezTo>
                    <a:pt x="10" y="194"/>
                    <a:pt x="10" y="194"/>
                    <a:pt x="10" y="194"/>
                  </a:cubicBezTo>
                  <a:cubicBezTo>
                    <a:pt x="10" y="194"/>
                    <a:pt x="10" y="194"/>
                    <a:pt x="10" y="194"/>
                  </a:cubicBezTo>
                  <a:cubicBezTo>
                    <a:pt x="9" y="194"/>
                    <a:pt x="9" y="194"/>
                    <a:pt x="9" y="194"/>
                  </a:cubicBezTo>
                  <a:close/>
                  <a:moveTo>
                    <a:pt x="115" y="198"/>
                  </a:moveTo>
                  <a:lnTo>
                    <a:pt x="116" y="198"/>
                  </a:lnTo>
                  <a:lnTo>
                    <a:pt x="116" y="197"/>
                  </a:lnTo>
                  <a:lnTo>
                    <a:pt x="115" y="197"/>
                  </a:lnTo>
                  <a:lnTo>
                    <a:pt x="115" y="198"/>
                  </a:lnTo>
                  <a:close/>
                  <a:moveTo>
                    <a:pt x="122" y="198"/>
                  </a:moveTo>
                  <a:cubicBezTo>
                    <a:pt x="122" y="198"/>
                    <a:pt x="122" y="198"/>
                    <a:pt x="123" y="198"/>
                  </a:cubicBezTo>
                  <a:cubicBezTo>
                    <a:pt x="123" y="198"/>
                    <a:pt x="123" y="198"/>
                    <a:pt x="123" y="198"/>
                  </a:cubicBezTo>
                  <a:cubicBezTo>
                    <a:pt x="123" y="198"/>
                    <a:pt x="123" y="198"/>
                    <a:pt x="122" y="198"/>
                  </a:cubicBezTo>
                  <a:cubicBezTo>
                    <a:pt x="122" y="198"/>
                    <a:pt x="122" y="198"/>
                    <a:pt x="122" y="198"/>
                  </a:cubicBezTo>
                  <a:close/>
                  <a:moveTo>
                    <a:pt x="4" y="199"/>
                  </a:moveTo>
                  <a:cubicBezTo>
                    <a:pt x="4" y="199"/>
                    <a:pt x="3" y="199"/>
                    <a:pt x="3" y="199"/>
                  </a:cubicBezTo>
                  <a:cubicBezTo>
                    <a:pt x="3" y="199"/>
                    <a:pt x="3" y="199"/>
                    <a:pt x="3" y="200"/>
                  </a:cubicBezTo>
                  <a:cubicBezTo>
                    <a:pt x="4" y="200"/>
                    <a:pt x="4" y="199"/>
                    <a:pt x="4" y="199"/>
                  </a:cubicBezTo>
                  <a:close/>
                  <a:moveTo>
                    <a:pt x="2" y="201"/>
                  </a:moveTo>
                  <a:cubicBezTo>
                    <a:pt x="2" y="201"/>
                    <a:pt x="2" y="201"/>
                    <a:pt x="3" y="201"/>
                  </a:cubicBezTo>
                  <a:cubicBezTo>
                    <a:pt x="3" y="201"/>
                    <a:pt x="3" y="201"/>
                    <a:pt x="3" y="200"/>
                  </a:cubicBezTo>
                  <a:cubicBezTo>
                    <a:pt x="3" y="200"/>
                    <a:pt x="3" y="200"/>
                    <a:pt x="2" y="200"/>
                  </a:cubicBezTo>
                  <a:cubicBezTo>
                    <a:pt x="2" y="201"/>
                    <a:pt x="2" y="201"/>
                    <a:pt x="2" y="201"/>
                  </a:cubicBezTo>
                  <a:close/>
                  <a:moveTo>
                    <a:pt x="101" y="202"/>
                  </a:moveTo>
                  <a:cubicBezTo>
                    <a:pt x="101" y="203"/>
                    <a:pt x="101" y="203"/>
                    <a:pt x="102" y="203"/>
                  </a:cubicBezTo>
                  <a:cubicBezTo>
                    <a:pt x="102" y="204"/>
                    <a:pt x="102" y="204"/>
                    <a:pt x="103" y="204"/>
                  </a:cubicBezTo>
                  <a:cubicBezTo>
                    <a:pt x="103" y="203"/>
                    <a:pt x="102" y="202"/>
                    <a:pt x="101" y="202"/>
                  </a:cubicBezTo>
                  <a:close/>
                  <a:moveTo>
                    <a:pt x="105" y="203"/>
                  </a:moveTo>
                  <a:cubicBezTo>
                    <a:pt x="105" y="203"/>
                    <a:pt x="105" y="203"/>
                    <a:pt x="105" y="204"/>
                  </a:cubicBezTo>
                  <a:cubicBezTo>
                    <a:pt x="104" y="204"/>
                    <a:pt x="104" y="204"/>
                    <a:pt x="105" y="204"/>
                  </a:cubicBezTo>
                  <a:lnTo>
                    <a:pt x="106" y="204"/>
                  </a:lnTo>
                  <a:lnTo>
                    <a:pt x="106" y="203"/>
                  </a:lnTo>
                  <a:lnTo>
                    <a:pt x="105" y="203"/>
                  </a:lnTo>
                  <a:close/>
                  <a:moveTo>
                    <a:pt x="119" y="204"/>
                  </a:moveTo>
                  <a:cubicBezTo>
                    <a:pt x="119" y="205"/>
                    <a:pt x="119" y="206"/>
                    <a:pt x="120" y="206"/>
                  </a:cubicBezTo>
                  <a:cubicBezTo>
                    <a:pt x="120" y="206"/>
                    <a:pt x="121" y="207"/>
                    <a:pt x="121" y="207"/>
                  </a:cubicBezTo>
                  <a:cubicBezTo>
                    <a:pt x="122" y="206"/>
                    <a:pt x="122" y="206"/>
                    <a:pt x="121" y="205"/>
                  </a:cubicBezTo>
                  <a:cubicBezTo>
                    <a:pt x="121" y="205"/>
                    <a:pt x="121" y="205"/>
                    <a:pt x="121" y="205"/>
                  </a:cubicBezTo>
                  <a:cubicBezTo>
                    <a:pt x="120" y="205"/>
                    <a:pt x="120" y="205"/>
                    <a:pt x="120" y="205"/>
                  </a:cubicBezTo>
                  <a:cubicBezTo>
                    <a:pt x="119" y="205"/>
                    <a:pt x="119" y="205"/>
                    <a:pt x="119" y="204"/>
                  </a:cubicBezTo>
                  <a:close/>
                  <a:moveTo>
                    <a:pt x="82" y="207"/>
                  </a:moveTo>
                  <a:lnTo>
                    <a:pt x="84" y="207"/>
                  </a:lnTo>
                  <a:lnTo>
                    <a:pt x="84" y="206"/>
                  </a:lnTo>
                  <a:lnTo>
                    <a:pt x="82" y="206"/>
                  </a:lnTo>
                  <a:lnTo>
                    <a:pt x="82" y="207"/>
                  </a:lnTo>
                  <a:close/>
                  <a:moveTo>
                    <a:pt x="117" y="207"/>
                  </a:moveTo>
                  <a:lnTo>
                    <a:pt x="119" y="207"/>
                  </a:lnTo>
                  <a:lnTo>
                    <a:pt x="119" y="207"/>
                  </a:lnTo>
                  <a:lnTo>
                    <a:pt x="117" y="207"/>
                  </a:lnTo>
                  <a:close/>
                  <a:moveTo>
                    <a:pt x="116" y="208"/>
                  </a:moveTo>
                  <a:cubicBezTo>
                    <a:pt x="116" y="208"/>
                    <a:pt x="116" y="208"/>
                    <a:pt x="116" y="208"/>
                  </a:cubicBezTo>
                  <a:cubicBezTo>
                    <a:pt x="116" y="208"/>
                    <a:pt x="116" y="208"/>
                    <a:pt x="116" y="208"/>
                  </a:cubicBezTo>
                  <a:cubicBezTo>
                    <a:pt x="116" y="208"/>
                    <a:pt x="116" y="208"/>
                    <a:pt x="116" y="208"/>
                  </a:cubicBezTo>
                  <a:cubicBezTo>
                    <a:pt x="116" y="208"/>
                    <a:pt x="116" y="208"/>
                    <a:pt x="116" y="208"/>
                  </a:cubicBezTo>
                  <a:close/>
                  <a:moveTo>
                    <a:pt x="100" y="210"/>
                  </a:moveTo>
                  <a:cubicBezTo>
                    <a:pt x="100" y="210"/>
                    <a:pt x="100" y="210"/>
                    <a:pt x="100" y="210"/>
                  </a:cubicBezTo>
                  <a:cubicBezTo>
                    <a:pt x="101" y="210"/>
                    <a:pt x="101" y="210"/>
                    <a:pt x="101" y="210"/>
                  </a:cubicBezTo>
                  <a:cubicBezTo>
                    <a:pt x="100" y="209"/>
                    <a:pt x="100" y="209"/>
                    <a:pt x="100" y="210"/>
                  </a:cubicBezTo>
                  <a:cubicBezTo>
                    <a:pt x="100" y="210"/>
                    <a:pt x="100" y="210"/>
                    <a:pt x="100" y="210"/>
                  </a:cubicBezTo>
                  <a:close/>
                  <a:moveTo>
                    <a:pt x="98" y="210"/>
                  </a:moveTo>
                  <a:cubicBezTo>
                    <a:pt x="98" y="211"/>
                    <a:pt x="99" y="212"/>
                    <a:pt x="100" y="211"/>
                  </a:cubicBezTo>
                  <a:cubicBezTo>
                    <a:pt x="100" y="211"/>
                    <a:pt x="100" y="210"/>
                    <a:pt x="99" y="210"/>
                  </a:cubicBezTo>
                  <a:cubicBezTo>
                    <a:pt x="99" y="210"/>
                    <a:pt x="99" y="210"/>
                    <a:pt x="98" y="210"/>
                  </a:cubicBezTo>
                  <a:close/>
                  <a:moveTo>
                    <a:pt x="118" y="211"/>
                  </a:moveTo>
                  <a:cubicBezTo>
                    <a:pt x="119" y="211"/>
                    <a:pt x="119" y="211"/>
                    <a:pt x="119" y="211"/>
                  </a:cubicBezTo>
                  <a:cubicBezTo>
                    <a:pt x="119" y="211"/>
                    <a:pt x="119" y="211"/>
                    <a:pt x="119" y="211"/>
                  </a:cubicBezTo>
                  <a:cubicBezTo>
                    <a:pt x="119" y="211"/>
                    <a:pt x="118" y="211"/>
                    <a:pt x="118" y="211"/>
                  </a:cubicBezTo>
                  <a:close/>
                  <a:moveTo>
                    <a:pt x="111" y="3"/>
                  </a:moveTo>
                  <a:cubicBezTo>
                    <a:pt x="111" y="3"/>
                    <a:pt x="111" y="4"/>
                    <a:pt x="110" y="4"/>
                  </a:cubicBezTo>
                  <a:cubicBezTo>
                    <a:pt x="110" y="4"/>
                    <a:pt x="110" y="3"/>
                    <a:pt x="110" y="3"/>
                  </a:cubicBezTo>
                  <a:cubicBezTo>
                    <a:pt x="110" y="3"/>
                    <a:pt x="109" y="3"/>
                    <a:pt x="109" y="3"/>
                  </a:cubicBezTo>
                  <a:cubicBezTo>
                    <a:pt x="109" y="3"/>
                    <a:pt x="109" y="2"/>
                    <a:pt x="109" y="2"/>
                  </a:cubicBezTo>
                  <a:cubicBezTo>
                    <a:pt x="110" y="2"/>
                    <a:pt x="110" y="2"/>
                    <a:pt x="110" y="2"/>
                  </a:cubicBezTo>
                  <a:cubicBezTo>
                    <a:pt x="110" y="3"/>
                    <a:pt x="110" y="3"/>
                    <a:pt x="111" y="3"/>
                  </a:cubicBezTo>
                  <a:close/>
                  <a:moveTo>
                    <a:pt x="32" y="202"/>
                  </a:moveTo>
                  <a:cubicBezTo>
                    <a:pt x="32" y="203"/>
                    <a:pt x="32" y="203"/>
                    <a:pt x="31" y="202"/>
                  </a:cubicBezTo>
                  <a:cubicBezTo>
                    <a:pt x="31" y="202"/>
                    <a:pt x="30" y="202"/>
                    <a:pt x="30" y="202"/>
                  </a:cubicBezTo>
                  <a:cubicBezTo>
                    <a:pt x="30" y="203"/>
                    <a:pt x="30" y="203"/>
                    <a:pt x="30" y="204"/>
                  </a:cubicBezTo>
                  <a:cubicBezTo>
                    <a:pt x="30" y="204"/>
                    <a:pt x="30" y="205"/>
                    <a:pt x="30" y="206"/>
                  </a:cubicBezTo>
                  <a:lnTo>
                    <a:pt x="31" y="206"/>
                  </a:lnTo>
                  <a:cubicBezTo>
                    <a:pt x="32" y="205"/>
                    <a:pt x="32" y="205"/>
                    <a:pt x="32" y="205"/>
                  </a:cubicBezTo>
                  <a:cubicBezTo>
                    <a:pt x="32" y="205"/>
                    <a:pt x="32" y="204"/>
                    <a:pt x="32" y="204"/>
                  </a:cubicBezTo>
                  <a:cubicBezTo>
                    <a:pt x="32" y="204"/>
                    <a:pt x="32" y="204"/>
                    <a:pt x="31" y="203"/>
                  </a:cubicBezTo>
                  <a:cubicBezTo>
                    <a:pt x="31" y="203"/>
                    <a:pt x="32" y="203"/>
                    <a:pt x="32" y="203"/>
                  </a:cubicBezTo>
                  <a:cubicBezTo>
                    <a:pt x="32" y="203"/>
                    <a:pt x="32" y="203"/>
                    <a:pt x="32" y="204"/>
                  </a:cubicBezTo>
                  <a:cubicBezTo>
                    <a:pt x="32" y="204"/>
                    <a:pt x="33" y="205"/>
                    <a:pt x="33" y="205"/>
                  </a:cubicBezTo>
                  <a:cubicBezTo>
                    <a:pt x="33" y="205"/>
                    <a:pt x="33" y="205"/>
                    <a:pt x="33" y="204"/>
                  </a:cubicBezTo>
                  <a:cubicBezTo>
                    <a:pt x="33" y="204"/>
                    <a:pt x="33" y="204"/>
                    <a:pt x="34" y="204"/>
                  </a:cubicBezTo>
                  <a:cubicBezTo>
                    <a:pt x="34" y="204"/>
                    <a:pt x="34" y="204"/>
                    <a:pt x="34" y="203"/>
                  </a:cubicBezTo>
                  <a:cubicBezTo>
                    <a:pt x="34" y="203"/>
                    <a:pt x="34" y="204"/>
                    <a:pt x="34" y="204"/>
                  </a:cubicBezTo>
                  <a:cubicBezTo>
                    <a:pt x="34" y="203"/>
                    <a:pt x="34" y="203"/>
                    <a:pt x="34" y="202"/>
                  </a:cubicBezTo>
                  <a:cubicBezTo>
                    <a:pt x="33" y="202"/>
                    <a:pt x="33" y="201"/>
                    <a:pt x="32" y="201"/>
                  </a:cubicBezTo>
                  <a:cubicBezTo>
                    <a:pt x="32" y="200"/>
                    <a:pt x="33" y="200"/>
                    <a:pt x="33" y="200"/>
                  </a:cubicBezTo>
                  <a:cubicBezTo>
                    <a:pt x="33" y="200"/>
                    <a:pt x="34" y="199"/>
                    <a:pt x="33" y="199"/>
                  </a:cubicBezTo>
                  <a:cubicBezTo>
                    <a:pt x="34" y="198"/>
                    <a:pt x="34" y="199"/>
                    <a:pt x="35" y="199"/>
                  </a:cubicBezTo>
                  <a:cubicBezTo>
                    <a:pt x="35" y="199"/>
                    <a:pt x="35" y="200"/>
                    <a:pt x="35" y="200"/>
                  </a:cubicBezTo>
                  <a:cubicBezTo>
                    <a:pt x="36" y="200"/>
                    <a:pt x="36" y="200"/>
                    <a:pt x="36" y="199"/>
                  </a:cubicBezTo>
                  <a:cubicBezTo>
                    <a:pt x="36" y="199"/>
                    <a:pt x="36" y="199"/>
                    <a:pt x="36" y="199"/>
                  </a:cubicBezTo>
                  <a:cubicBezTo>
                    <a:pt x="36" y="199"/>
                    <a:pt x="36" y="199"/>
                    <a:pt x="37" y="199"/>
                  </a:cubicBezTo>
                  <a:cubicBezTo>
                    <a:pt x="37" y="199"/>
                    <a:pt x="37" y="199"/>
                    <a:pt x="37" y="199"/>
                  </a:cubicBezTo>
                  <a:cubicBezTo>
                    <a:pt x="38" y="199"/>
                    <a:pt x="38" y="199"/>
                    <a:pt x="38" y="199"/>
                  </a:cubicBezTo>
                  <a:cubicBezTo>
                    <a:pt x="39" y="199"/>
                    <a:pt x="39" y="200"/>
                    <a:pt x="39" y="200"/>
                  </a:cubicBezTo>
                  <a:cubicBezTo>
                    <a:pt x="38" y="200"/>
                    <a:pt x="37" y="200"/>
                    <a:pt x="36" y="201"/>
                  </a:cubicBezTo>
                  <a:cubicBezTo>
                    <a:pt x="35" y="201"/>
                    <a:pt x="34" y="201"/>
                    <a:pt x="33" y="200"/>
                  </a:cubicBezTo>
                  <a:cubicBezTo>
                    <a:pt x="34" y="201"/>
                    <a:pt x="35" y="202"/>
                    <a:pt x="36" y="202"/>
                  </a:cubicBezTo>
                  <a:cubicBezTo>
                    <a:pt x="36" y="203"/>
                    <a:pt x="37" y="204"/>
                    <a:pt x="37" y="205"/>
                  </a:cubicBezTo>
                  <a:cubicBezTo>
                    <a:pt x="38" y="205"/>
                    <a:pt x="38" y="205"/>
                    <a:pt x="38" y="204"/>
                  </a:cubicBezTo>
                  <a:cubicBezTo>
                    <a:pt x="38" y="205"/>
                    <a:pt x="39" y="205"/>
                    <a:pt x="39" y="206"/>
                  </a:cubicBezTo>
                  <a:cubicBezTo>
                    <a:pt x="39" y="206"/>
                    <a:pt x="39" y="207"/>
                    <a:pt x="39" y="207"/>
                  </a:cubicBezTo>
                  <a:cubicBezTo>
                    <a:pt x="40" y="207"/>
                    <a:pt x="40" y="207"/>
                    <a:pt x="40" y="207"/>
                  </a:cubicBezTo>
                  <a:cubicBezTo>
                    <a:pt x="40" y="207"/>
                    <a:pt x="40" y="207"/>
                    <a:pt x="40" y="207"/>
                  </a:cubicBezTo>
                  <a:cubicBezTo>
                    <a:pt x="40" y="206"/>
                    <a:pt x="40" y="206"/>
                    <a:pt x="39" y="205"/>
                  </a:cubicBezTo>
                  <a:cubicBezTo>
                    <a:pt x="39" y="205"/>
                    <a:pt x="39" y="205"/>
                    <a:pt x="39" y="205"/>
                  </a:cubicBezTo>
                  <a:cubicBezTo>
                    <a:pt x="39" y="205"/>
                    <a:pt x="39" y="205"/>
                    <a:pt x="40" y="205"/>
                  </a:cubicBezTo>
                  <a:cubicBezTo>
                    <a:pt x="40" y="205"/>
                    <a:pt x="40" y="205"/>
                    <a:pt x="41" y="205"/>
                  </a:cubicBezTo>
                  <a:cubicBezTo>
                    <a:pt x="41" y="206"/>
                    <a:pt x="41" y="206"/>
                    <a:pt x="41" y="206"/>
                  </a:cubicBezTo>
                  <a:cubicBezTo>
                    <a:pt x="43" y="205"/>
                    <a:pt x="44" y="205"/>
                    <a:pt x="46" y="206"/>
                  </a:cubicBezTo>
                  <a:cubicBezTo>
                    <a:pt x="46" y="205"/>
                    <a:pt x="46" y="205"/>
                    <a:pt x="46" y="205"/>
                  </a:cubicBezTo>
                  <a:cubicBezTo>
                    <a:pt x="45" y="205"/>
                    <a:pt x="45" y="204"/>
                    <a:pt x="45" y="204"/>
                  </a:cubicBezTo>
                  <a:cubicBezTo>
                    <a:pt x="45" y="204"/>
                    <a:pt x="45" y="204"/>
                    <a:pt x="45" y="204"/>
                  </a:cubicBezTo>
                  <a:cubicBezTo>
                    <a:pt x="45" y="203"/>
                    <a:pt x="44" y="203"/>
                    <a:pt x="45" y="202"/>
                  </a:cubicBezTo>
                  <a:cubicBezTo>
                    <a:pt x="46" y="203"/>
                    <a:pt x="46" y="203"/>
                    <a:pt x="47" y="204"/>
                  </a:cubicBezTo>
                  <a:cubicBezTo>
                    <a:pt x="47" y="205"/>
                    <a:pt x="47" y="206"/>
                    <a:pt x="47" y="206"/>
                  </a:cubicBezTo>
                  <a:cubicBezTo>
                    <a:pt x="47" y="207"/>
                    <a:pt x="47" y="208"/>
                    <a:pt x="47" y="209"/>
                  </a:cubicBezTo>
                  <a:cubicBezTo>
                    <a:pt x="47" y="210"/>
                    <a:pt x="47" y="211"/>
                    <a:pt x="47" y="212"/>
                  </a:cubicBezTo>
                  <a:cubicBezTo>
                    <a:pt x="47" y="212"/>
                    <a:pt x="47" y="212"/>
                    <a:pt x="47" y="212"/>
                  </a:cubicBezTo>
                  <a:cubicBezTo>
                    <a:pt x="46" y="212"/>
                    <a:pt x="46" y="212"/>
                    <a:pt x="46" y="212"/>
                  </a:cubicBezTo>
                  <a:cubicBezTo>
                    <a:pt x="45" y="212"/>
                    <a:pt x="45" y="212"/>
                    <a:pt x="45" y="212"/>
                  </a:cubicBezTo>
                  <a:cubicBezTo>
                    <a:pt x="45" y="212"/>
                    <a:pt x="44" y="212"/>
                    <a:pt x="44" y="213"/>
                  </a:cubicBezTo>
                  <a:cubicBezTo>
                    <a:pt x="43" y="212"/>
                    <a:pt x="43" y="212"/>
                    <a:pt x="44" y="211"/>
                  </a:cubicBezTo>
                  <a:cubicBezTo>
                    <a:pt x="44" y="211"/>
                    <a:pt x="43" y="211"/>
                    <a:pt x="43" y="211"/>
                  </a:cubicBezTo>
                  <a:cubicBezTo>
                    <a:pt x="43" y="211"/>
                    <a:pt x="43" y="211"/>
                    <a:pt x="43" y="211"/>
                  </a:cubicBezTo>
                  <a:cubicBezTo>
                    <a:pt x="43" y="211"/>
                    <a:pt x="42" y="211"/>
                    <a:pt x="42" y="211"/>
                  </a:cubicBezTo>
                  <a:cubicBezTo>
                    <a:pt x="42" y="211"/>
                    <a:pt x="42" y="210"/>
                    <a:pt x="42" y="210"/>
                  </a:cubicBezTo>
                  <a:cubicBezTo>
                    <a:pt x="42" y="209"/>
                    <a:pt x="42" y="209"/>
                    <a:pt x="42" y="209"/>
                  </a:cubicBezTo>
                  <a:cubicBezTo>
                    <a:pt x="43" y="209"/>
                    <a:pt x="43" y="209"/>
                    <a:pt x="43" y="209"/>
                  </a:cubicBezTo>
                  <a:cubicBezTo>
                    <a:pt x="43" y="208"/>
                    <a:pt x="43" y="208"/>
                    <a:pt x="42" y="208"/>
                  </a:cubicBezTo>
                  <a:cubicBezTo>
                    <a:pt x="42" y="208"/>
                    <a:pt x="41" y="208"/>
                    <a:pt x="41" y="208"/>
                  </a:cubicBezTo>
                  <a:cubicBezTo>
                    <a:pt x="40" y="208"/>
                    <a:pt x="39" y="208"/>
                    <a:pt x="39" y="208"/>
                  </a:cubicBezTo>
                  <a:cubicBezTo>
                    <a:pt x="38" y="208"/>
                    <a:pt x="37" y="208"/>
                    <a:pt x="37" y="208"/>
                  </a:cubicBezTo>
                  <a:cubicBezTo>
                    <a:pt x="37" y="208"/>
                    <a:pt x="37" y="209"/>
                    <a:pt x="37" y="209"/>
                  </a:cubicBezTo>
                  <a:cubicBezTo>
                    <a:pt x="37" y="209"/>
                    <a:pt x="37" y="209"/>
                    <a:pt x="38" y="209"/>
                  </a:cubicBezTo>
                  <a:cubicBezTo>
                    <a:pt x="38" y="209"/>
                    <a:pt x="38" y="209"/>
                    <a:pt x="38" y="209"/>
                  </a:cubicBezTo>
                  <a:cubicBezTo>
                    <a:pt x="39" y="209"/>
                    <a:pt x="39" y="209"/>
                    <a:pt x="38" y="210"/>
                  </a:cubicBezTo>
                  <a:cubicBezTo>
                    <a:pt x="38" y="210"/>
                    <a:pt x="37" y="209"/>
                    <a:pt x="36" y="209"/>
                  </a:cubicBezTo>
                  <a:cubicBezTo>
                    <a:pt x="35" y="209"/>
                    <a:pt x="34" y="209"/>
                    <a:pt x="33" y="209"/>
                  </a:cubicBezTo>
                  <a:cubicBezTo>
                    <a:pt x="33" y="209"/>
                    <a:pt x="33" y="209"/>
                    <a:pt x="33" y="208"/>
                  </a:cubicBezTo>
                  <a:cubicBezTo>
                    <a:pt x="33" y="208"/>
                    <a:pt x="33" y="208"/>
                    <a:pt x="32" y="208"/>
                  </a:cubicBezTo>
                  <a:cubicBezTo>
                    <a:pt x="32" y="208"/>
                    <a:pt x="31" y="208"/>
                    <a:pt x="31" y="208"/>
                  </a:cubicBezTo>
                  <a:cubicBezTo>
                    <a:pt x="31" y="208"/>
                    <a:pt x="31" y="207"/>
                    <a:pt x="31" y="207"/>
                  </a:cubicBezTo>
                  <a:cubicBezTo>
                    <a:pt x="30" y="207"/>
                    <a:pt x="29" y="207"/>
                    <a:pt x="29" y="207"/>
                  </a:cubicBezTo>
                  <a:cubicBezTo>
                    <a:pt x="28" y="207"/>
                    <a:pt x="28" y="206"/>
                    <a:pt x="27" y="206"/>
                  </a:cubicBezTo>
                  <a:cubicBezTo>
                    <a:pt x="27" y="206"/>
                    <a:pt x="26" y="205"/>
                    <a:pt x="26" y="205"/>
                  </a:cubicBezTo>
                  <a:cubicBezTo>
                    <a:pt x="26" y="204"/>
                    <a:pt x="25" y="204"/>
                    <a:pt x="25" y="203"/>
                  </a:cubicBezTo>
                  <a:cubicBezTo>
                    <a:pt x="25" y="203"/>
                    <a:pt x="24" y="203"/>
                    <a:pt x="24" y="204"/>
                  </a:cubicBezTo>
                  <a:cubicBezTo>
                    <a:pt x="24" y="204"/>
                    <a:pt x="24" y="204"/>
                    <a:pt x="24" y="204"/>
                  </a:cubicBezTo>
                  <a:cubicBezTo>
                    <a:pt x="24" y="205"/>
                    <a:pt x="25" y="205"/>
                    <a:pt x="25" y="206"/>
                  </a:cubicBezTo>
                  <a:cubicBezTo>
                    <a:pt x="25" y="206"/>
                    <a:pt x="25" y="206"/>
                    <a:pt x="25" y="207"/>
                  </a:cubicBezTo>
                  <a:cubicBezTo>
                    <a:pt x="26" y="206"/>
                    <a:pt x="26" y="206"/>
                    <a:pt x="27" y="206"/>
                  </a:cubicBezTo>
                  <a:cubicBezTo>
                    <a:pt x="27" y="207"/>
                    <a:pt x="28" y="208"/>
                    <a:pt x="29" y="208"/>
                  </a:cubicBezTo>
                  <a:cubicBezTo>
                    <a:pt x="28" y="208"/>
                    <a:pt x="28" y="208"/>
                    <a:pt x="28" y="208"/>
                  </a:cubicBezTo>
                  <a:cubicBezTo>
                    <a:pt x="27" y="208"/>
                    <a:pt x="27" y="208"/>
                    <a:pt x="26" y="208"/>
                  </a:cubicBezTo>
                  <a:cubicBezTo>
                    <a:pt x="26" y="208"/>
                    <a:pt x="25" y="208"/>
                    <a:pt x="25" y="208"/>
                  </a:cubicBezTo>
                  <a:cubicBezTo>
                    <a:pt x="25" y="208"/>
                    <a:pt x="24" y="209"/>
                    <a:pt x="24" y="209"/>
                  </a:cubicBezTo>
                  <a:cubicBezTo>
                    <a:pt x="23" y="209"/>
                    <a:pt x="22" y="208"/>
                    <a:pt x="21" y="207"/>
                  </a:cubicBezTo>
                  <a:cubicBezTo>
                    <a:pt x="21" y="208"/>
                    <a:pt x="21" y="209"/>
                    <a:pt x="20" y="209"/>
                  </a:cubicBezTo>
                  <a:cubicBezTo>
                    <a:pt x="20" y="209"/>
                    <a:pt x="20" y="209"/>
                    <a:pt x="19" y="208"/>
                  </a:cubicBezTo>
                  <a:cubicBezTo>
                    <a:pt x="19" y="208"/>
                    <a:pt x="19" y="207"/>
                    <a:pt x="19" y="207"/>
                  </a:cubicBezTo>
                  <a:cubicBezTo>
                    <a:pt x="20" y="207"/>
                    <a:pt x="20" y="207"/>
                    <a:pt x="20" y="206"/>
                  </a:cubicBezTo>
                  <a:cubicBezTo>
                    <a:pt x="19" y="206"/>
                    <a:pt x="19" y="206"/>
                    <a:pt x="19" y="206"/>
                  </a:cubicBezTo>
                  <a:cubicBezTo>
                    <a:pt x="19" y="207"/>
                    <a:pt x="18" y="207"/>
                    <a:pt x="18" y="207"/>
                  </a:cubicBezTo>
                  <a:cubicBezTo>
                    <a:pt x="18" y="207"/>
                    <a:pt x="18" y="207"/>
                    <a:pt x="17" y="207"/>
                  </a:cubicBezTo>
                  <a:cubicBezTo>
                    <a:pt x="17" y="206"/>
                    <a:pt x="17" y="206"/>
                    <a:pt x="17" y="205"/>
                  </a:cubicBezTo>
                  <a:cubicBezTo>
                    <a:pt x="17" y="205"/>
                    <a:pt x="17" y="206"/>
                    <a:pt x="18" y="206"/>
                  </a:cubicBezTo>
                  <a:cubicBezTo>
                    <a:pt x="18" y="206"/>
                    <a:pt x="18" y="206"/>
                    <a:pt x="18" y="206"/>
                  </a:cubicBezTo>
                  <a:cubicBezTo>
                    <a:pt x="18" y="206"/>
                    <a:pt x="18" y="206"/>
                    <a:pt x="19" y="205"/>
                  </a:cubicBezTo>
                  <a:cubicBezTo>
                    <a:pt x="20" y="205"/>
                    <a:pt x="20" y="205"/>
                    <a:pt x="20" y="205"/>
                  </a:cubicBezTo>
                  <a:cubicBezTo>
                    <a:pt x="20" y="205"/>
                    <a:pt x="20" y="205"/>
                    <a:pt x="20" y="204"/>
                  </a:cubicBezTo>
                  <a:cubicBezTo>
                    <a:pt x="20" y="204"/>
                    <a:pt x="20" y="204"/>
                    <a:pt x="20" y="203"/>
                  </a:cubicBezTo>
                  <a:cubicBezTo>
                    <a:pt x="20" y="203"/>
                    <a:pt x="20" y="203"/>
                    <a:pt x="20" y="203"/>
                  </a:cubicBezTo>
                  <a:cubicBezTo>
                    <a:pt x="21" y="203"/>
                    <a:pt x="21" y="203"/>
                    <a:pt x="21" y="203"/>
                  </a:cubicBezTo>
                  <a:cubicBezTo>
                    <a:pt x="21" y="203"/>
                    <a:pt x="21" y="203"/>
                    <a:pt x="22" y="203"/>
                  </a:cubicBezTo>
                  <a:cubicBezTo>
                    <a:pt x="22" y="203"/>
                    <a:pt x="21" y="202"/>
                    <a:pt x="21" y="202"/>
                  </a:cubicBezTo>
                  <a:cubicBezTo>
                    <a:pt x="22" y="202"/>
                    <a:pt x="23" y="202"/>
                    <a:pt x="23" y="201"/>
                  </a:cubicBezTo>
                  <a:cubicBezTo>
                    <a:pt x="24" y="201"/>
                    <a:pt x="25" y="201"/>
                    <a:pt x="26" y="201"/>
                  </a:cubicBezTo>
                  <a:cubicBezTo>
                    <a:pt x="25" y="200"/>
                    <a:pt x="25" y="200"/>
                    <a:pt x="24" y="200"/>
                  </a:cubicBezTo>
                  <a:cubicBezTo>
                    <a:pt x="24" y="200"/>
                    <a:pt x="23" y="200"/>
                    <a:pt x="23" y="201"/>
                  </a:cubicBezTo>
                  <a:cubicBezTo>
                    <a:pt x="22" y="201"/>
                    <a:pt x="22" y="201"/>
                    <a:pt x="21" y="201"/>
                  </a:cubicBezTo>
                  <a:cubicBezTo>
                    <a:pt x="21" y="201"/>
                    <a:pt x="21" y="200"/>
                    <a:pt x="21" y="200"/>
                  </a:cubicBezTo>
                  <a:cubicBezTo>
                    <a:pt x="19" y="200"/>
                    <a:pt x="19" y="201"/>
                    <a:pt x="19" y="203"/>
                  </a:cubicBezTo>
                  <a:lnTo>
                    <a:pt x="17" y="203"/>
                  </a:lnTo>
                  <a:cubicBezTo>
                    <a:pt x="17" y="202"/>
                    <a:pt x="17" y="202"/>
                    <a:pt x="18" y="202"/>
                  </a:cubicBezTo>
                  <a:cubicBezTo>
                    <a:pt x="18" y="202"/>
                    <a:pt x="18" y="202"/>
                    <a:pt x="18" y="201"/>
                  </a:cubicBezTo>
                  <a:cubicBezTo>
                    <a:pt x="18" y="201"/>
                    <a:pt x="17" y="201"/>
                    <a:pt x="17" y="201"/>
                  </a:cubicBezTo>
                  <a:cubicBezTo>
                    <a:pt x="17" y="202"/>
                    <a:pt x="17" y="202"/>
                    <a:pt x="17" y="203"/>
                  </a:cubicBezTo>
                  <a:cubicBezTo>
                    <a:pt x="16" y="203"/>
                    <a:pt x="16" y="203"/>
                    <a:pt x="16" y="203"/>
                  </a:cubicBezTo>
                  <a:cubicBezTo>
                    <a:pt x="16" y="204"/>
                    <a:pt x="15" y="203"/>
                    <a:pt x="15" y="203"/>
                  </a:cubicBezTo>
                  <a:cubicBezTo>
                    <a:pt x="15" y="202"/>
                    <a:pt x="15" y="202"/>
                    <a:pt x="15" y="202"/>
                  </a:cubicBezTo>
                  <a:cubicBezTo>
                    <a:pt x="15" y="202"/>
                    <a:pt x="16" y="202"/>
                    <a:pt x="16" y="202"/>
                  </a:cubicBezTo>
                  <a:cubicBezTo>
                    <a:pt x="16" y="202"/>
                    <a:pt x="16" y="202"/>
                    <a:pt x="16" y="202"/>
                  </a:cubicBezTo>
                  <a:cubicBezTo>
                    <a:pt x="17" y="202"/>
                    <a:pt x="17" y="202"/>
                    <a:pt x="17" y="201"/>
                  </a:cubicBezTo>
                  <a:cubicBezTo>
                    <a:pt x="16" y="201"/>
                    <a:pt x="16" y="201"/>
                    <a:pt x="16" y="201"/>
                  </a:cubicBezTo>
                  <a:cubicBezTo>
                    <a:pt x="15" y="201"/>
                    <a:pt x="15" y="201"/>
                    <a:pt x="15" y="200"/>
                  </a:cubicBezTo>
                  <a:cubicBezTo>
                    <a:pt x="15" y="200"/>
                    <a:pt x="15" y="199"/>
                    <a:pt x="15" y="199"/>
                  </a:cubicBezTo>
                  <a:cubicBezTo>
                    <a:pt x="16" y="200"/>
                    <a:pt x="16" y="200"/>
                    <a:pt x="16" y="200"/>
                  </a:cubicBezTo>
                  <a:cubicBezTo>
                    <a:pt x="16" y="199"/>
                    <a:pt x="16" y="199"/>
                    <a:pt x="16" y="199"/>
                  </a:cubicBezTo>
                  <a:cubicBezTo>
                    <a:pt x="16" y="199"/>
                    <a:pt x="16" y="199"/>
                    <a:pt x="16" y="199"/>
                  </a:cubicBezTo>
                  <a:cubicBezTo>
                    <a:pt x="16" y="199"/>
                    <a:pt x="15" y="199"/>
                    <a:pt x="15" y="199"/>
                  </a:cubicBezTo>
                  <a:cubicBezTo>
                    <a:pt x="15" y="198"/>
                    <a:pt x="15" y="198"/>
                    <a:pt x="15" y="198"/>
                  </a:cubicBezTo>
                  <a:cubicBezTo>
                    <a:pt x="15" y="198"/>
                    <a:pt x="16" y="198"/>
                    <a:pt x="16" y="198"/>
                  </a:cubicBezTo>
                  <a:cubicBezTo>
                    <a:pt x="17" y="199"/>
                    <a:pt x="18" y="199"/>
                    <a:pt x="18" y="199"/>
                  </a:cubicBezTo>
                  <a:cubicBezTo>
                    <a:pt x="19" y="199"/>
                    <a:pt x="19" y="199"/>
                    <a:pt x="20" y="199"/>
                  </a:cubicBezTo>
                  <a:cubicBezTo>
                    <a:pt x="21" y="199"/>
                    <a:pt x="21" y="199"/>
                    <a:pt x="22" y="198"/>
                  </a:cubicBezTo>
                  <a:cubicBezTo>
                    <a:pt x="22" y="198"/>
                    <a:pt x="22" y="198"/>
                    <a:pt x="21" y="198"/>
                  </a:cubicBezTo>
                  <a:cubicBezTo>
                    <a:pt x="21" y="198"/>
                    <a:pt x="21" y="198"/>
                    <a:pt x="21" y="198"/>
                  </a:cubicBezTo>
                  <a:cubicBezTo>
                    <a:pt x="20" y="198"/>
                    <a:pt x="20" y="198"/>
                    <a:pt x="20" y="198"/>
                  </a:cubicBezTo>
                  <a:cubicBezTo>
                    <a:pt x="20" y="198"/>
                    <a:pt x="20" y="198"/>
                    <a:pt x="20" y="197"/>
                  </a:cubicBezTo>
                  <a:cubicBezTo>
                    <a:pt x="21" y="197"/>
                    <a:pt x="22" y="197"/>
                    <a:pt x="22" y="197"/>
                  </a:cubicBezTo>
                  <a:cubicBezTo>
                    <a:pt x="23" y="197"/>
                    <a:pt x="23" y="197"/>
                    <a:pt x="24" y="198"/>
                  </a:cubicBezTo>
                  <a:cubicBezTo>
                    <a:pt x="24" y="198"/>
                    <a:pt x="24" y="198"/>
                    <a:pt x="24" y="197"/>
                  </a:cubicBezTo>
                  <a:cubicBezTo>
                    <a:pt x="24" y="197"/>
                    <a:pt x="24" y="196"/>
                    <a:pt x="24" y="196"/>
                  </a:cubicBezTo>
                  <a:cubicBezTo>
                    <a:pt x="24" y="196"/>
                    <a:pt x="24" y="196"/>
                    <a:pt x="24" y="196"/>
                  </a:cubicBezTo>
                  <a:lnTo>
                    <a:pt x="24" y="197"/>
                  </a:lnTo>
                  <a:cubicBezTo>
                    <a:pt x="23" y="197"/>
                    <a:pt x="23" y="197"/>
                    <a:pt x="23" y="197"/>
                  </a:cubicBezTo>
                  <a:cubicBezTo>
                    <a:pt x="23" y="196"/>
                    <a:pt x="23" y="196"/>
                    <a:pt x="23" y="196"/>
                  </a:cubicBezTo>
                  <a:cubicBezTo>
                    <a:pt x="23" y="196"/>
                    <a:pt x="22" y="196"/>
                    <a:pt x="22" y="196"/>
                  </a:cubicBezTo>
                  <a:cubicBezTo>
                    <a:pt x="22" y="196"/>
                    <a:pt x="21" y="196"/>
                    <a:pt x="21" y="196"/>
                  </a:cubicBezTo>
                  <a:cubicBezTo>
                    <a:pt x="21" y="197"/>
                    <a:pt x="21" y="197"/>
                    <a:pt x="21" y="196"/>
                  </a:cubicBezTo>
                  <a:cubicBezTo>
                    <a:pt x="20" y="196"/>
                    <a:pt x="20" y="196"/>
                    <a:pt x="20" y="195"/>
                  </a:cubicBezTo>
                  <a:cubicBezTo>
                    <a:pt x="20" y="196"/>
                    <a:pt x="21" y="196"/>
                    <a:pt x="21" y="196"/>
                  </a:cubicBezTo>
                  <a:cubicBezTo>
                    <a:pt x="21" y="196"/>
                    <a:pt x="21" y="196"/>
                    <a:pt x="22" y="195"/>
                  </a:cubicBezTo>
                  <a:cubicBezTo>
                    <a:pt x="22" y="195"/>
                    <a:pt x="22" y="195"/>
                    <a:pt x="23" y="195"/>
                  </a:cubicBezTo>
                  <a:cubicBezTo>
                    <a:pt x="23" y="194"/>
                    <a:pt x="23" y="194"/>
                    <a:pt x="23" y="194"/>
                  </a:cubicBezTo>
                  <a:cubicBezTo>
                    <a:pt x="23" y="194"/>
                    <a:pt x="24" y="194"/>
                    <a:pt x="24" y="194"/>
                  </a:cubicBezTo>
                  <a:cubicBezTo>
                    <a:pt x="24" y="194"/>
                    <a:pt x="24" y="195"/>
                    <a:pt x="24" y="195"/>
                  </a:cubicBezTo>
                  <a:cubicBezTo>
                    <a:pt x="24" y="194"/>
                    <a:pt x="25" y="194"/>
                    <a:pt x="25" y="194"/>
                  </a:cubicBezTo>
                  <a:cubicBezTo>
                    <a:pt x="25" y="193"/>
                    <a:pt x="26" y="193"/>
                    <a:pt x="26" y="193"/>
                  </a:cubicBezTo>
                  <a:cubicBezTo>
                    <a:pt x="26" y="192"/>
                    <a:pt x="26" y="192"/>
                    <a:pt x="25" y="192"/>
                  </a:cubicBezTo>
                  <a:cubicBezTo>
                    <a:pt x="25" y="192"/>
                    <a:pt x="25" y="192"/>
                    <a:pt x="25" y="192"/>
                  </a:cubicBezTo>
                  <a:cubicBezTo>
                    <a:pt x="24" y="192"/>
                    <a:pt x="24" y="192"/>
                    <a:pt x="24" y="191"/>
                  </a:cubicBezTo>
                  <a:cubicBezTo>
                    <a:pt x="24" y="191"/>
                    <a:pt x="24" y="191"/>
                    <a:pt x="24" y="190"/>
                  </a:cubicBezTo>
                  <a:cubicBezTo>
                    <a:pt x="25" y="191"/>
                    <a:pt x="25" y="191"/>
                    <a:pt x="26" y="191"/>
                  </a:cubicBezTo>
                  <a:cubicBezTo>
                    <a:pt x="26" y="191"/>
                    <a:pt x="26" y="191"/>
                    <a:pt x="27" y="191"/>
                  </a:cubicBezTo>
                  <a:cubicBezTo>
                    <a:pt x="27" y="192"/>
                    <a:pt x="27" y="192"/>
                    <a:pt x="27" y="192"/>
                  </a:cubicBezTo>
                  <a:cubicBezTo>
                    <a:pt x="28" y="192"/>
                    <a:pt x="28" y="193"/>
                    <a:pt x="28" y="193"/>
                  </a:cubicBezTo>
                  <a:cubicBezTo>
                    <a:pt x="28" y="193"/>
                    <a:pt x="28" y="193"/>
                    <a:pt x="28" y="192"/>
                  </a:cubicBezTo>
                  <a:cubicBezTo>
                    <a:pt x="28" y="192"/>
                    <a:pt x="28" y="191"/>
                    <a:pt x="28" y="191"/>
                  </a:cubicBezTo>
                  <a:cubicBezTo>
                    <a:pt x="29" y="191"/>
                    <a:pt x="29" y="192"/>
                    <a:pt x="29" y="192"/>
                  </a:cubicBezTo>
                  <a:cubicBezTo>
                    <a:pt x="29" y="193"/>
                    <a:pt x="30" y="194"/>
                    <a:pt x="30" y="194"/>
                  </a:cubicBezTo>
                  <a:cubicBezTo>
                    <a:pt x="30" y="194"/>
                    <a:pt x="30" y="194"/>
                    <a:pt x="29" y="194"/>
                  </a:cubicBezTo>
                  <a:cubicBezTo>
                    <a:pt x="29" y="194"/>
                    <a:pt x="28" y="194"/>
                    <a:pt x="28" y="194"/>
                  </a:cubicBezTo>
                  <a:cubicBezTo>
                    <a:pt x="28" y="195"/>
                    <a:pt x="28" y="195"/>
                    <a:pt x="29" y="195"/>
                  </a:cubicBezTo>
                  <a:cubicBezTo>
                    <a:pt x="29" y="195"/>
                    <a:pt x="29" y="195"/>
                    <a:pt x="29" y="196"/>
                  </a:cubicBezTo>
                  <a:cubicBezTo>
                    <a:pt x="28" y="196"/>
                    <a:pt x="28" y="196"/>
                    <a:pt x="28" y="195"/>
                  </a:cubicBezTo>
                  <a:cubicBezTo>
                    <a:pt x="28" y="195"/>
                    <a:pt x="27" y="195"/>
                    <a:pt x="26" y="195"/>
                  </a:cubicBezTo>
                  <a:cubicBezTo>
                    <a:pt x="27" y="196"/>
                    <a:pt x="27" y="196"/>
                    <a:pt x="27" y="197"/>
                  </a:cubicBezTo>
                  <a:cubicBezTo>
                    <a:pt x="27" y="197"/>
                    <a:pt x="26" y="197"/>
                    <a:pt x="25" y="197"/>
                  </a:cubicBezTo>
                  <a:cubicBezTo>
                    <a:pt x="25" y="198"/>
                    <a:pt x="26" y="198"/>
                    <a:pt x="27" y="198"/>
                  </a:cubicBezTo>
                  <a:cubicBezTo>
                    <a:pt x="29" y="198"/>
                    <a:pt x="30" y="198"/>
                    <a:pt x="30" y="198"/>
                  </a:cubicBezTo>
                  <a:cubicBezTo>
                    <a:pt x="30" y="198"/>
                    <a:pt x="30" y="199"/>
                    <a:pt x="30" y="199"/>
                  </a:cubicBezTo>
                  <a:cubicBezTo>
                    <a:pt x="30" y="199"/>
                    <a:pt x="29" y="199"/>
                    <a:pt x="28" y="199"/>
                  </a:cubicBezTo>
                  <a:cubicBezTo>
                    <a:pt x="28" y="199"/>
                    <a:pt x="27" y="199"/>
                    <a:pt x="26" y="199"/>
                  </a:cubicBezTo>
                  <a:cubicBezTo>
                    <a:pt x="25" y="199"/>
                    <a:pt x="25" y="199"/>
                    <a:pt x="24" y="199"/>
                  </a:cubicBezTo>
                  <a:cubicBezTo>
                    <a:pt x="25" y="199"/>
                    <a:pt x="25" y="199"/>
                    <a:pt x="25" y="199"/>
                  </a:cubicBezTo>
                  <a:cubicBezTo>
                    <a:pt x="26" y="199"/>
                    <a:pt x="26" y="199"/>
                    <a:pt x="27" y="199"/>
                  </a:cubicBezTo>
                  <a:cubicBezTo>
                    <a:pt x="28" y="199"/>
                    <a:pt x="28" y="199"/>
                    <a:pt x="29" y="199"/>
                  </a:cubicBezTo>
                  <a:cubicBezTo>
                    <a:pt x="29" y="199"/>
                    <a:pt x="30" y="199"/>
                    <a:pt x="30" y="200"/>
                  </a:cubicBezTo>
                  <a:cubicBezTo>
                    <a:pt x="30" y="200"/>
                    <a:pt x="30" y="200"/>
                    <a:pt x="29" y="200"/>
                  </a:cubicBezTo>
                  <a:cubicBezTo>
                    <a:pt x="29" y="200"/>
                    <a:pt x="28" y="200"/>
                    <a:pt x="28" y="201"/>
                  </a:cubicBezTo>
                  <a:cubicBezTo>
                    <a:pt x="29" y="201"/>
                    <a:pt x="29" y="201"/>
                    <a:pt x="30" y="201"/>
                  </a:cubicBezTo>
                  <a:cubicBezTo>
                    <a:pt x="31" y="201"/>
                    <a:pt x="31" y="202"/>
                    <a:pt x="32" y="202"/>
                  </a:cubicBezTo>
                  <a:close/>
                  <a:moveTo>
                    <a:pt x="26" y="193"/>
                  </a:moveTo>
                  <a:cubicBezTo>
                    <a:pt x="26" y="193"/>
                    <a:pt x="26" y="194"/>
                    <a:pt x="26" y="194"/>
                  </a:cubicBezTo>
                  <a:cubicBezTo>
                    <a:pt x="27" y="195"/>
                    <a:pt x="27" y="194"/>
                    <a:pt x="27" y="194"/>
                  </a:cubicBezTo>
                  <a:cubicBezTo>
                    <a:pt x="27" y="194"/>
                    <a:pt x="27" y="194"/>
                    <a:pt x="27" y="193"/>
                  </a:cubicBezTo>
                  <a:cubicBezTo>
                    <a:pt x="27" y="193"/>
                    <a:pt x="27" y="193"/>
                    <a:pt x="26" y="193"/>
                  </a:cubicBezTo>
                  <a:close/>
                  <a:moveTo>
                    <a:pt x="25" y="195"/>
                  </a:moveTo>
                  <a:cubicBezTo>
                    <a:pt x="25" y="195"/>
                    <a:pt x="26" y="195"/>
                    <a:pt x="26" y="195"/>
                  </a:cubicBezTo>
                  <a:cubicBezTo>
                    <a:pt x="26" y="195"/>
                    <a:pt x="26" y="194"/>
                    <a:pt x="26" y="194"/>
                  </a:cubicBezTo>
                  <a:cubicBezTo>
                    <a:pt x="26" y="194"/>
                    <a:pt x="26" y="194"/>
                    <a:pt x="25" y="194"/>
                  </a:cubicBezTo>
                  <a:cubicBezTo>
                    <a:pt x="25" y="194"/>
                    <a:pt x="25" y="194"/>
                    <a:pt x="25" y="195"/>
                  </a:cubicBezTo>
                  <a:close/>
                  <a:moveTo>
                    <a:pt x="25" y="196"/>
                  </a:moveTo>
                  <a:cubicBezTo>
                    <a:pt x="25" y="196"/>
                    <a:pt x="25" y="196"/>
                    <a:pt x="25" y="196"/>
                  </a:cubicBezTo>
                  <a:cubicBezTo>
                    <a:pt x="26" y="196"/>
                    <a:pt x="26" y="196"/>
                    <a:pt x="26" y="196"/>
                  </a:cubicBezTo>
                  <a:cubicBezTo>
                    <a:pt x="26" y="196"/>
                    <a:pt x="25" y="196"/>
                    <a:pt x="25" y="196"/>
                  </a:cubicBezTo>
                  <a:cubicBezTo>
                    <a:pt x="25" y="196"/>
                    <a:pt x="25" y="196"/>
                    <a:pt x="25" y="196"/>
                  </a:cubicBezTo>
                  <a:close/>
                  <a:moveTo>
                    <a:pt x="23" y="199"/>
                  </a:moveTo>
                  <a:cubicBezTo>
                    <a:pt x="23" y="200"/>
                    <a:pt x="23" y="200"/>
                    <a:pt x="24" y="199"/>
                  </a:cubicBezTo>
                  <a:cubicBezTo>
                    <a:pt x="24" y="199"/>
                    <a:pt x="24" y="199"/>
                    <a:pt x="23" y="199"/>
                  </a:cubicBezTo>
                  <a:cubicBezTo>
                    <a:pt x="23" y="199"/>
                    <a:pt x="23" y="199"/>
                    <a:pt x="23" y="199"/>
                  </a:cubicBezTo>
                  <a:close/>
                  <a:moveTo>
                    <a:pt x="17" y="199"/>
                  </a:moveTo>
                  <a:cubicBezTo>
                    <a:pt x="16" y="200"/>
                    <a:pt x="16" y="200"/>
                    <a:pt x="16" y="200"/>
                  </a:cubicBezTo>
                  <a:cubicBezTo>
                    <a:pt x="17" y="200"/>
                    <a:pt x="17" y="200"/>
                    <a:pt x="17" y="200"/>
                  </a:cubicBezTo>
                  <a:cubicBezTo>
                    <a:pt x="17" y="200"/>
                    <a:pt x="18" y="200"/>
                    <a:pt x="18" y="200"/>
                  </a:cubicBezTo>
                  <a:cubicBezTo>
                    <a:pt x="18" y="200"/>
                    <a:pt x="18" y="200"/>
                    <a:pt x="18" y="200"/>
                  </a:cubicBezTo>
                  <a:cubicBezTo>
                    <a:pt x="18" y="200"/>
                    <a:pt x="18" y="200"/>
                    <a:pt x="17" y="199"/>
                  </a:cubicBezTo>
                  <a:cubicBezTo>
                    <a:pt x="17" y="199"/>
                    <a:pt x="17" y="199"/>
                    <a:pt x="17" y="199"/>
                  </a:cubicBezTo>
                  <a:close/>
                  <a:moveTo>
                    <a:pt x="26" y="201"/>
                  </a:moveTo>
                  <a:cubicBezTo>
                    <a:pt x="26" y="201"/>
                    <a:pt x="26" y="201"/>
                    <a:pt x="27" y="201"/>
                  </a:cubicBezTo>
                  <a:cubicBezTo>
                    <a:pt x="27" y="201"/>
                    <a:pt x="27" y="201"/>
                    <a:pt x="27" y="201"/>
                  </a:cubicBezTo>
                  <a:cubicBezTo>
                    <a:pt x="28" y="201"/>
                    <a:pt x="28" y="201"/>
                    <a:pt x="27" y="201"/>
                  </a:cubicBezTo>
                  <a:cubicBezTo>
                    <a:pt x="27" y="200"/>
                    <a:pt x="27" y="200"/>
                    <a:pt x="27" y="200"/>
                  </a:cubicBezTo>
                  <a:cubicBezTo>
                    <a:pt x="27" y="200"/>
                    <a:pt x="27" y="201"/>
                    <a:pt x="26" y="201"/>
                  </a:cubicBezTo>
                  <a:close/>
                  <a:moveTo>
                    <a:pt x="27" y="202"/>
                  </a:moveTo>
                  <a:cubicBezTo>
                    <a:pt x="27" y="203"/>
                    <a:pt x="27" y="203"/>
                    <a:pt x="27" y="203"/>
                  </a:cubicBezTo>
                  <a:cubicBezTo>
                    <a:pt x="27" y="204"/>
                    <a:pt x="27" y="204"/>
                    <a:pt x="27" y="204"/>
                  </a:cubicBezTo>
                  <a:cubicBezTo>
                    <a:pt x="28" y="204"/>
                    <a:pt x="28" y="203"/>
                    <a:pt x="28" y="203"/>
                  </a:cubicBezTo>
                  <a:cubicBezTo>
                    <a:pt x="28" y="203"/>
                    <a:pt x="28" y="203"/>
                    <a:pt x="27" y="202"/>
                  </a:cubicBezTo>
                  <a:close/>
                  <a:moveTo>
                    <a:pt x="23" y="204"/>
                  </a:moveTo>
                  <a:cubicBezTo>
                    <a:pt x="23" y="205"/>
                    <a:pt x="23" y="205"/>
                    <a:pt x="23" y="205"/>
                  </a:cubicBezTo>
                  <a:cubicBezTo>
                    <a:pt x="24" y="205"/>
                    <a:pt x="24" y="205"/>
                    <a:pt x="24" y="204"/>
                  </a:cubicBezTo>
                  <a:cubicBezTo>
                    <a:pt x="24" y="204"/>
                    <a:pt x="24" y="204"/>
                    <a:pt x="24" y="204"/>
                  </a:cubicBezTo>
                  <a:cubicBezTo>
                    <a:pt x="23" y="204"/>
                    <a:pt x="23" y="204"/>
                    <a:pt x="23" y="204"/>
                  </a:cubicBezTo>
                  <a:close/>
                  <a:moveTo>
                    <a:pt x="28" y="204"/>
                  </a:moveTo>
                  <a:cubicBezTo>
                    <a:pt x="28" y="204"/>
                    <a:pt x="29" y="204"/>
                    <a:pt x="29" y="204"/>
                  </a:cubicBezTo>
                  <a:cubicBezTo>
                    <a:pt x="29" y="204"/>
                    <a:pt x="29" y="204"/>
                    <a:pt x="29" y="204"/>
                  </a:cubicBezTo>
                  <a:cubicBezTo>
                    <a:pt x="29" y="204"/>
                    <a:pt x="29" y="204"/>
                    <a:pt x="28" y="204"/>
                  </a:cubicBezTo>
                  <a:cubicBezTo>
                    <a:pt x="28" y="204"/>
                    <a:pt x="28" y="204"/>
                    <a:pt x="28" y="204"/>
                  </a:cubicBezTo>
                  <a:close/>
                  <a:moveTo>
                    <a:pt x="20" y="204"/>
                  </a:moveTo>
                  <a:cubicBezTo>
                    <a:pt x="20" y="205"/>
                    <a:pt x="20" y="205"/>
                    <a:pt x="20" y="206"/>
                  </a:cubicBezTo>
                  <a:cubicBezTo>
                    <a:pt x="20" y="207"/>
                    <a:pt x="20" y="207"/>
                    <a:pt x="21" y="207"/>
                  </a:cubicBezTo>
                  <a:cubicBezTo>
                    <a:pt x="21" y="206"/>
                    <a:pt x="21" y="206"/>
                    <a:pt x="21" y="206"/>
                  </a:cubicBezTo>
                  <a:cubicBezTo>
                    <a:pt x="21" y="207"/>
                    <a:pt x="21" y="207"/>
                    <a:pt x="22" y="206"/>
                  </a:cubicBezTo>
                  <a:cubicBezTo>
                    <a:pt x="22" y="206"/>
                    <a:pt x="22" y="205"/>
                    <a:pt x="22" y="205"/>
                  </a:cubicBezTo>
                  <a:cubicBezTo>
                    <a:pt x="21" y="205"/>
                    <a:pt x="20" y="205"/>
                    <a:pt x="20" y="204"/>
                  </a:cubicBezTo>
                  <a:close/>
                  <a:moveTo>
                    <a:pt x="36" y="206"/>
                  </a:moveTo>
                  <a:cubicBezTo>
                    <a:pt x="37" y="206"/>
                    <a:pt x="37" y="206"/>
                    <a:pt x="37" y="206"/>
                  </a:cubicBezTo>
                  <a:cubicBezTo>
                    <a:pt x="37" y="207"/>
                    <a:pt x="37" y="207"/>
                    <a:pt x="38" y="207"/>
                  </a:cubicBezTo>
                  <a:cubicBezTo>
                    <a:pt x="38" y="207"/>
                    <a:pt x="38" y="206"/>
                    <a:pt x="38" y="206"/>
                  </a:cubicBezTo>
                  <a:cubicBezTo>
                    <a:pt x="37" y="206"/>
                    <a:pt x="37" y="205"/>
                    <a:pt x="37" y="205"/>
                  </a:cubicBezTo>
                  <a:cubicBezTo>
                    <a:pt x="37" y="205"/>
                    <a:pt x="37" y="205"/>
                    <a:pt x="36" y="205"/>
                  </a:cubicBezTo>
                  <a:cubicBezTo>
                    <a:pt x="36" y="205"/>
                    <a:pt x="36" y="205"/>
                    <a:pt x="36" y="206"/>
                  </a:cubicBezTo>
                  <a:close/>
                  <a:moveTo>
                    <a:pt x="29" y="206"/>
                  </a:moveTo>
                  <a:cubicBezTo>
                    <a:pt x="30" y="206"/>
                    <a:pt x="30" y="206"/>
                    <a:pt x="30" y="206"/>
                  </a:cubicBezTo>
                  <a:cubicBezTo>
                    <a:pt x="30" y="206"/>
                    <a:pt x="30" y="206"/>
                    <a:pt x="30" y="205"/>
                  </a:cubicBezTo>
                  <a:cubicBezTo>
                    <a:pt x="30" y="205"/>
                    <a:pt x="30" y="205"/>
                    <a:pt x="29" y="205"/>
                  </a:cubicBezTo>
                  <a:cubicBezTo>
                    <a:pt x="29" y="206"/>
                    <a:pt x="29" y="206"/>
                    <a:pt x="29" y="206"/>
                  </a:cubicBezTo>
                  <a:close/>
                  <a:moveTo>
                    <a:pt x="34" y="205"/>
                  </a:moveTo>
                  <a:cubicBezTo>
                    <a:pt x="34" y="206"/>
                    <a:pt x="34" y="206"/>
                    <a:pt x="34" y="207"/>
                  </a:cubicBezTo>
                  <a:cubicBezTo>
                    <a:pt x="34" y="207"/>
                    <a:pt x="34" y="207"/>
                    <a:pt x="35" y="207"/>
                  </a:cubicBezTo>
                  <a:cubicBezTo>
                    <a:pt x="35" y="207"/>
                    <a:pt x="35" y="207"/>
                    <a:pt x="35" y="206"/>
                  </a:cubicBezTo>
                  <a:cubicBezTo>
                    <a:pt x="35" y="206"/>
                    <a:pt x="35" y="206"/>
                    <a:pt x="34" y="205"/>
                  </a:cubicBezTo>
                  <a:close/>
                  <a:moveTo>
                    <a:pt x="23" y="207"/>
                  </a:moveTo>
                  <a:cubicBezTo>
                    <a:pt x="23" y="207"/>
                    <a:pt x="23" y="207"/>
                    <a:pt x="23" y="207"/>
                  </a:cubicBezTo>
                  <a:cubicBezTo>
                    <a:pt x="23" y="207"/>
                    <a:pt x="23" y="207"/>
                    <a:pt x="23" y="207"/>
                  </a:cubicBezTo>
                  <a:cubicBezTo>
                    <a:pt x="23" y="207"/>
                    <a:pt x="23" y="207"/>
                    <a:pt x="23" y="207"/>
                  </a:cubicBezTo>
                  <a:cubicBezTo>
                    <a:pt x="23" y="207"/>
                    <a:pt x="23" y="207"/>
                    <a:pt x="23" y="207"/>
                  </a:cubicBezTo>
                  <a:close/>
                  <a:moveTo>
                    <a:pt x="32" y="207"/>
                  </a:moveTo>
                  <a:cubicBezTo>
                    <a:pt x="33" y="207"/>
                    <a:pt x="33" y="207"/>
                    <a:pt x="33" y="207"/>
                  </a:cubicBezTo>
                  <a:cubicBezTo>
                    <a:pt x="33" y="207"/>
                    <a:pt x="34" y="207"/>
                    <a:pt x="34" y="207"/>
                  </a:cubicBezTo>
                  <a:cubicBezTo>
                    <a:pt x="33" y="207"/>
                    <a:pt x="33" y="207"/>
                    <a:pt x="33" y="207"/>
                  </a:cubicBezTo>
                  <a:cubicBezTo>
                    <a:pt x="33" y="207"/>
                    <a:pt x="32" y="207"/>
                    <a:pt x="32" y="207"/>
                  </a:cubicBezTo>
                  <a:close/>
                  <a:moveTo>
                    <a:pt x="44" y="207"/>
                  </a:moveTo>
                  <a:cubicBezTo>
                    <a:pt x="44" y="208"/>
                    <a:pt x="44" y="208"/>
                    <a:pt x="44" y="208"/>
                  </a:cubicBezTo>
                  <a:cubicBezTo>
                    <a:pt x="44" y="208"/>
                    <a:pt x="45" y="208"/>
                    <a:pt x="45" y="207"/>
                  </a:cubicBezTo>
                  <a:cubicBezTo>
                    <a:pt x="46" y="207"/>
                    <a:pt x="46" y="207"/>
                    <a:pt x="45" y="207"/>
                  </a:cubicBezTo>
                  <a:cubicBezTo>
                    <a:pt x="45" y="207"/>
                    <a:pt x="45" y="207"/>
                    <a:pt x="45" y="207"/>
                  </a:cubicBezTo>
                  <a:cubicBezTo>
                    <a:pt x="44" y="207"/>
                    <a:pt x="44" y="207"/>
                    <a:pt x="44" y="207"/>
                  </a:cubicBezTo>
                  <a:cubicBezTo>
                    <a:pt x="44" y="207"/>
                    <a:pt x="43" y="207"/>
                    <a:pt x="44" y="207"/>
                  </a:cubicBezTo>
                  <a:close/>
                  <a:moveTo>
                    <a:pt x="45" y="209"/>
                  </a:moveTo>
                  <a:cubicBezTo>
                    <a:pt x="45" y="209"/>
                    <a:pt x="45" y="209"/>
                    <a:pt x="45" y="209"/>
                  </a:cubicBezTo>
                  <a:cubicBezTo>
                    <a:pt x="45" y="210"/>
                    <a:pt x="45" y="210"/>
                    <a:pt x="46" y="210"/>
                  </a:cubicBezTo>
                  <a:cubicBezTo>
                    <a:pt x="46" y="209"/>
                    <a:pt x="46" y="209"/>
                    <a:pt x="46" y="209"/>
                  </a:cubicBezTo>
                  <a:cubicBezTo>
                    <a:pt x="46" y="209"/>
                    <a:pt x="46" y="209"/>
                    <a:pt x="46" y="208"/>
                  </a:cubicBezTo>
                  <a:cubicBezTo>
                    <a:pt x="46" y="208"/>
                    <a:pt x="46" y="208"/>
                    <a:pt x="45" y="208"/>
                  </a:cubicBezTo>
                  <a:cubicBezTo>
                    <a:pt x="45" y="208"/>
                    <a:pt x="45" y="208"/>
                    <a:pt x="45" y="209"/>
                  </a:cubicBezTo>
                  <a:close/>
                  <a:moveTo>
                    <a:pt x="45" y="211"/>
                  </a:moveTo>
                  <a:cubicBezTo>
                    <a:pt x="45" y="211"/>
                    <a:pt x="45" y="211"/>
                    <a:pt x="45" y="211"/>
                  </a:cubicBezTo>
                  <a:cubicBezTo>
                    <a:pt x="45" y="211"/>
                    <a:pt x="45" y="211"/>
                    <a:pt x="45" y="211"/>
                  </a:cubicBezTo>
                  <a:cubicBezTo>
                    <a:pt x="45" y="210"/>
                    <a:pt x="45" y="210"/>
                    <a:pt x="45" y="211"/>
                  </a:cubicBezTo>
                  <a:cubicBezTo>
                    <a:pt x="44" y="211"/>
                    <a:pt x="44" y="211"/>
                    <a:pt x="45" y="211"/>
                  </a:cubicBezTo>
                  <a:close/>
                  <a:moveTo>
                    <a:pt x="44" y="202"/>
                  </a:moveTo>
                  <a:cubicBezTo>
                    <a:pt x="44" y="203"/>
                    <a:pt x="43" y="203"/>
                    <a:pt x="43" y="204"/>
                  </a:cubicBezTo>
                  <a:cubicBezTo>
                    <a:pt x="42" y="204"/>
                    <a:pt x="42" y="204"/>
                    <a:pt x="42" y="205"/>
                  </a:cubicBezTo>
                  <a:cubicBezTo>
                    <a:pt x="41" y="204"/>
                    <a:pt x="40" y="204"/>
                    <a:pt x="39" y="204"/>
                  </a:cubicBezTo>
                  <a:cubicBezTo>
                    <a:pt x="38" y="203"/>
                    <a:pt x="37" y="203"/>
                    <a:pt x="36" y="203"/>
                  </a:cubicBezTo>
                  <a:cubicBezTo>
                    <a:pt x="36" y="202"/>
                    <a:pt x="36" y="202"/>
                    <a:pt x="37" y="202"/>
                  </a:cubicBezTo>
                  <a:cubicBezTo>
                    <a:pt x="37" y="202"/>
                    <a:pt x="38" y="202"/>
                    <a:pt x="38" y="202"/>
                  </a:cubicBezTo>
                  <a:cubicBezTo>
                    <a:pt x="38" y="202"/>
                    <a:pt x="38" y="201"/>
                    <a:pt x="38" y="201"/>
                  </a:cubicBezTo>
                  <a:cubicBezTo>
                    <a:pt x="38" y="201"/>
                    <a:pt x="38" y="200"/>
                    <a:pt x="39" y="200"/>
                  </a:cubicBezTo>
                  <a:cubicBezTo>
                    <a:pt x="39" y="200"/>
                    <a:pt x="39" y="200"/>
                    <a:pt x="40" y="199"/>
                  </a:cubicBezTo>
                  <a:cubicBezTo>
                    <a:pt x="41" y="199"/>
                    <a:pt x="42" y="199"/>
                    <a:pt x="42" y="198"/>
                  </a:cubicBezTo>
                  <a:cubicBezTo>
                    <a:pt x="42" y="198"/>
                    <a:pt x="42" y="198"/>
                    <a:pt x="42" y="198"/>
                  </a:cubicBezTo>
                  <a:cubicBezTo>
                    <a:pt x="42" y="198"/>
                    <a:pt x="42" y="198"/>
                    <a:pt x="42" y="199"/>
                  </a:cubicBezTo>
                  <a:cubicBezTo>
                    <a:pt x="42" y="199"/>
                    <a:pt x="42" y="200"/>
                    <a:pt x="41" y="200"/>
                  </a:cubicBezTo>
                  <a:cubicBezTo>
                    <a:pt x="41" y="201"/>
                    <a:pt x="40" y="201"/>
                    <a:pt x="39" y="201"/>
                  </a:cubicBezTo>
                  <a:cubicBezTo>
                    <a:pt x="40" y="202"/>
                    <a:pt x="40" y="202"/>
                    <a:pt x="40" y="202"/>
                  </a:cubicBezTo>
                  <a:cubicBezTo>
                    <a:pt x="41" y="202"/>
                    <a:pt x="41" y="203"/>
                    <a:pt x="40" y="203"/>
                  </a:cubicBezTo>
                  <a:cubicBezTo>
                    <a:pt x="42" y="204"/>
                    <a:pt x="42" y="203"/>
                    <a:pt x="43" y="203"/>
                  </a:cubicBezTo>
                  <a:cubicBezTo>
                    <a:pt x="43" y="202"/>
                    <a:pt x="44" y="202"/>
                    <a:pt x="44" y="201"/>
                  </a:cubicBezTo>
                  <a:cubicBezTo>
                    <a:pt x="44" y="201"/>
                    <a:pt x="45" y="202"/>
                    <a:pt x="45" y="202"/>
                  </a:cubicBezTo>
                  <a:cubicBezTo>
                    <a:pt x="44" y="202"/>
                    <a:pt x="44" y="202"/>
                    <a:pt x="44" y="202"/>
                  </a:cubicBezTo>
                  <a:close/>
                  <a:moveTo>
                    <a:pt x="32" y="194"/>
                  </a:moveTo>
                  <a:cubicBezTo>
                    <a:pt x="33" y="194"/>
                    <a:pt x="33" y="193"/>
                    <a:pt x="33" y="192"/>
                  </a:cubicBezTo>
                  <a:cubicBezTo>
                    <a:pt x="32" y="191"/>
                    <a:pt x="33" y="191"/>
                    <a:pt x="34" y="192"/>
                  </a:cubicBezTo>
                  <a:cubicBezTo>
                    <a:pt x="33" y="192"/>
                    <a:pt x="33" y="192"/>
                    <a:pt x="34" y="193"/>
                  </a:cubicBezTo>
                  <a:cubicBezTo>
                    <a:pt x="34" y="194"/>
                    <a:pt x="34" y="194"/>
                    <a:pt x="34" y="194"/>
                  </a:cubicBezTo>
                  <a:cubicBezTo>
                    <a:pt x="33" y="194"/>
                    <a:pt x="33" y="194"/>
                    <a:pt x="33" y="194"/>
                  </a:cubicBezTo>
                  <a:cubicBezTo>
                    <a:pt x="33" y="194"/>
                    <a:pt x="32" y="194"/>
                    <a:pt x="32" y="194"/>
                  </a:cubicBezTo>
                  <a:cubicBezTo>
                    <a:pt x="32" y="195"/>
                    <a:pt x="32" y="195"/>
                    <a:pt x="33" y="195"/>
                  </a:cubicBezTo>
                  <a:cubicBezTo>
                    <a:pt x="33" y="195"/>
                    <a:pt x="33" y="195"/>
                    <a:pt x="33" y="195"/>
                  </a:cubicBezTo>
                  <a:cubicBezTo>
                    <a:pt x="33" y="195"/>
                    <a:pt x="33" y="195"/>
                    <a:pt x="32" y="196"/>
                  </a:cubicBezTo>
                  <a:cubicBezTo>
                    <a:pt x="32" y="196"/>
                    <a:pt x="32" y="196"/>
                    <a:pt x="32" y="197"/>
                  </a:cubicBezTo>
                  <a:cubicBezTo>
                    <a:pt x="31" y="196"/>
                    <a:pt x="31" y="196"/>
                    <a:pt x="31" y="195"/>
                  </a:cubicBezTo>
                  <a:cubicBezTo>
                    <a:pt x="31" y="195"/>
                    <a:pt x="31" y="194"/>
                    <a:pt x="31" y="194"/>
                  </a:cubicBezTo>
                  <a:lnTo>
                    <a:pt x="32" y="194"/>
                  </a:lnTo>
                  <a:close/>
                  <a:moveTo>
                    <a:pt x="18" y="198"/>
                  </a:moveTo>
                  <a:cubicBezTo>
                    <a:pt x="19" y="197"/>
                    <a:pt x="19" y="197"/>
                    <a:pt x="19" y="196"/>
                  </a:cubicBezTo>
                  <a:cubicBezTo>
                    <a:pt x="18" y="195"/>
                    <a:pt x="18" y="194"/>
                    <a:pt x="17" y="194"/>
                  </a:cubicBezTo>
                  <a:cubicBezTo>
                    <a:pt x="17" y="194"/>
                    <a:pt x="18" y="193"/>
                    <a:pt x="18" y="194"/>
                  </a:cubicBezTo>
                  <a:cubicBezTo>
                    <a:pt x="18" y="194"/>
                    <a:pt x="18" y="194"/>
                    <a:pt x="18" y="194"/>
                  </a:cubicBezTo>
                  <a:cubicBezTo>
                    <a:pt x="18" y="194"/>
                    <a:pt x="19" y="195"/>
                    <a:pt x="19" y="195"/>
                  </a:cubicBezTo>
                  <a:cubicBezTo>
                    <a:pt x="19" y="195"/>
                    <a:pt x="19" y="195"/>
                    <a:pt x="20" y="195"/>
                  </a:cubicBezTo>
                  <a:lnTo>
                    <a:pt x="20" y="198"/>
                  </a:lnTo>
                  <a:lnTo>
                    <a:pt x="18" y="198"/>
                  </a:lnTo>
                  <a:close/>
                  <a:moveTo>
                    <a:pt x="17" y="198"/>
                  </a:moveTo>
                  <a:cubicBezTo>
                    <a:pt x="16" y="198"/>
                    <a:pt x="16" y="198"/>
                    <a:pt x="16" y="198"/>
                  </a:cubicBezTo>
                  <a:cubicBezTo>
                    <a:pt x="16" y="197"/>
                    <a:pt x="16" y="197"/>
                    <a:pt x="16" y="197"/>
                  </a:cubicBezTo>
                  <a:cubicBezTo>
                    <a:pt x="16" y="196"/>
                    <a:pt x="16" y="196"/>
                    <a:pt x="16" y="196"/>
                  </a:cubicBezTo>
                  <a:cubicBezTo>
                    <a:pt x="16" y="196"/>
                    <a:pt x="16" y="196"/>
                    <a:pt x="16" y="196"/>
                  </a:cubicBezTo>
                  <a:cubicBezTo>
                    <a:pt x="15" y="196"/>
                    <a:pt x="15" y="196"/>
                    <a:pt x="15" y="196"/>
                  </a:cubicBezTo>
                  <a:cubicBezTo>
                    <a:pt x="15" y="196"/>
                    <a:pt x="15" y="195"/>
                    <a:pt x="16" y="195"/>
                  </a:cubicBezTo>
                  <a:cubicBezTo>
                    <a:pt x="16" y="195"/>
                    <a:pt x="16" y="196"/>
                    <a:pt x="17" y="196"/>
                  </a:cubicBezTo>
                  <a:cubicBezTo>
                    <a:pt x="17" y="196"/>
                    <a:pt x="17" y="196"/>
                    <a:pt x="18" y="196"/>
                  </a:cubicBezTo>
                  <a:cubicBezTo>
                    <a:pt x="18" y="196"/>
                    <a:pt x="18" y="197"/>
                    <a:pt x="18" y="197"/>
                  </a:cubicBezTo>
                  <a:cubicBezTo>
                    <a:pt x="17" y="197"/>
                    <a:pt x="17" y="197"/>
                    <a:pt x="17" y="197"/>
                  </a:cubicBezTo>
                  <a:cubicBezTo>
                    <a:pt x="17" y="197"/>
                    <a:pt x="17" y="197"/>
                    <a:pt x="17" y="197"/>
                  </a:cubicBezTo>
                  <a:cubicBezTo>
                    <a:pt x="16" y="197"/>
                    <a:pt x="16" y="198"/>
                    <a:pt x="17" y="198"/>
                  </a:cubicBezTo>
                  <a:close/>
                  <a:moveTo>
                    <a:pt x="11" y="206"/>
                  </a:moveTo>
                  <a:cubicBezTo>
                    <a:pt x="11" y="206"/>
                    <a:pt x="11" y="205"/>
                    <a:pt x="10" y="205"/>
                  </a:cubicBezTo>
                  <a:cubicBezTo>
                    <a:pt x="10" y="205"/>
                    <a:pt x="10" y="204"/>
                    <a:pt x="10" y="204"/>
                  </a:cubicBezTo>
                  <a:cubicBezTo>
                    <a:pt x="10" y="204"/>
                    <a:pt x="10" y="203"/>
                    <a:pt x="10" y="204"/>
                  </a:cubicBezTo>
                  <a:cubicBezTo>
                    <a:pt x="11" y="204"/>
                    <a:pt x="11" y="204"/>
                    <a:pt x="11" y="203"/>
                  </a:cubicBezTo>
                  <a:cubicBezTo>
                    <a:pt x="11" y="205"/>
                    <a:pt x="12" y="205"/>
                    <a:pt x="12" y="206"/>
                  </a:cubicBezTo>
                  <a:cubicBezTo>
                    <a:pt x="12" y="206"/>
                    <a:pt x="12" y="207"/>
                    <a:pt x="11" y="208"/>
                  </a:cubicBezTo>
                  <a:cubicBezTo>
                    <a:pt x="11" y="208"/>
                    <a:pt x="11" y="207"/>
                    <a:pt x="11" y="207"/>
                  </a:cubicBezTo>
                  <a:cubicBezTo>
                    <a:pt x="11" y="207"/>
                    <a:pt x="11" y="206"/>
                    <a:pt x="11" y="206"/>
                  </a:cubicBezTo>
                  <a:close/>
                  <a:moveTo>
                    <a:pt x="35" y="211"/>
                  </a:moveTo>
                  <a:cubicBezTo>
                    <a:pt x="37" y="211"/>
                    <a:pt x="38" y="211"/>
                    <a:pt x="39" y="210"/>
                  </a:cubicBezTo>
                  <a:cubicBezTo>
                    <a:pt x="40" y="210"/>
                    <a:pt x="40" y="210"/>
                    <a:pt x="41" y="211"/>
                  </a:cubicBezTo>
                  <a:cubicBezTo>
                    <a:pt x="41" y="211"/>
                    <a:pt x="41" y="211"/>
                    <a:pt x="40" y="211"/>
                  </a:cubicBezTo>
                  <a:cubicBezTo>
                    <a:pt x="40" y="211"/>
                    <a:pt x="40" y="211"/>
                    <a:pt x="39" y="211"/>
                  </a:cubicBezTo>
                  <a:cubicBezTo>
                    <a:pt x="39" y="211"/>
                    <a:pt x="39" y="211"/>
                    <a:pt x="39" y="211"/>
                  </a:cubicBezTo>
                  <a:cubicBezTo>
                    <a:pt x="39" y="212"/>
                    <a:pt x="38" y="212"/>
                    <a:pt x="37" y="211"/>
                  </a:cubicBezTo>
                  <a:cubicBezTo>
                    <a:pt x="38" y="212"/>
                    <a:pt x="38" y="212"/>
                    <a:pt x="38" y="212"/>
                  </a:cubicBezTo>
                  <a:cubicBezTo>
                    <a:pt x="39" y="212"/>
                    <a:pt x="39" y="212"/>
                    <a:pt x="39" y="212"/>
                  </a:cubicBezTo>
                  <a:cubicBezTo>
                    <a:pt x="40" y="212"/>
                    <a:pt x="40" y="212"/>
                    <a:pt x="40" y="213"/>
                  </a:cubicBezTo>
                  <a:cubicBezTo>
                    <a:pt x="39" y="213"/>
                    <a:pt x="39" y="213"/>
                    <a:pt x="39" y="213"/>
                  </a:cubicBezTo>
                  <a:cubicBezTo>
                    <a:pt x="38" y="213"/>
                    <a:pt x="38" y="213"/>
                    <a:pt x="37" y="213"/>
                  </a:cubicBezTo>
                  <a:cubicBezTo>
                    <a:pt x="37" y="213"/>
                    <a:pt x="36" y="213"/>
                    <a:pt x="36" y="213"/>
                  </a:cubicBezTo>
                  <a:cubicBezTo>
                    <a:pt x="36" y="212"/>
                    <a:pt x="36" y="212"/>
                    <a:pt x="36" y="212"/>
                  </a:cubicBezTo>
                  <a:cubicBezTo>
                    <a:pt x="35" y="211"/>
                    <a:pt x="35" y="211"/>
                    <a:pt x="35" y="21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5" name="Freeform 99">
              <a:extLst>
                <a:ext uri="{FF2B5EF4-FFF2-40B4-BE49-F238E27FC236}">
                  <a16:creationId xmlns:a16="http://schemas.microsoft.com/office/drawing/2014/main" id="{2A71FF25-38B9-4606-9BEB-9B3EBE40D6EC}"/>
                </a:ext>
              </a:extLst>
            </p:cNvPr>
            <p:cNvSpPr>
              <a:spLocks noEditPoints="1"/>
            </p:cNvSpPr>
            <p:nvPr/>
          </p:nvSpPr>
          <p:spPr bwMode="auto">
            <a:xfrm>
              <a:off x="6528209" y="1833862"/>
              <a:ext cx="114280" cy="177767"/>
            </a:xfrm>
            <a:custGeom>
              <a:avLst/>
              <a:gdLst>
                <a:gd name="T0" fmla="*/ 41 w 138"/>
                <a:gd name="T1" fmla="*/ 196 h 213"/>
                <a:gd name="T2" fmla="*/ 25 w 138"/>
                <a:gd name="T3" fmla="*/ 204 h 213"/>
                <a:gd name="T4" fmla="*/ 123 w 138"/>
                <a:gd name="T5" fmla="*/ 205 h 213"/>
                <a:gd name="T6" fmla="*/ 6 w 138"/>
                <a:gd name="T7" fmla="*/ 211 h 213"/>
                <a:gd name="T8" fmla="*/ 130 w 138"/>
                <a:gd name="T9" fmla="*/ 208 h 213"/>
                <a:gd name="T10" fmla="*/ 113 w 138"/>
                <a:gd name="T11" fmla="*/ 207 h 213"/>
                <a:gd name="T12" fmla="*/ 5 w 138"/>
                <a:gd name="T13" fmla="*/ 205 h 213"/>
                <a:gd name="T14" fmla="*/ 95 w 138"/>
                <a:gd name="T15" fmla="*/ 204 h 213"/>
                <a:gd name="T16" fmla="*/ 134 w 138"/>
                <a:gd name="T17" fmla="*/ 202 h 213"/>
                <a:gd name="T18" fmla="*/ 115 w 138"/>
                <a:gd name="T19" fmla="*/ 206 h 213"/>
                <a:gd name="T20" fmla="*/ 117 w 138"/>
                <a:gd name="T21" fmla="*/ 204 h 213"/>
                <a:gd name="T22" fmla="*/ 5 w 138"/>
                <a:gd name="T23" fmla="*/ 202 h 213"/>
                <a:gd name="T24" fmla="*/ 122 w 138"/>
                <a:gd name="T25" fmla="*/ 201 h 213"/>
                <a:gd name="T26" fmla="*/ 9 w 138"/>
                <a:gd name="T27" fmla="*/ 198 h 213"/>
                <a:gd name="T28" fmla="*/ 115 w 138"/>
                <a:gd name="T29" fmla="*/ 197 h 213"/>
                <a:gd name="T30" fmla="*/ 10 w 138"/>
                <a:gd name="T31" fmla="*/ 205 h 213"/>
                <a:gd name="T32" fmla="*/ 17 w 138"/>
                <a:gd name="T33" fmla="*/ 200 h 213"/>
                <a:gd name="T34" fmla="*/ 98 w 138"/>
                <a:gd name="T35" fmla="*/ 197 h 213"/>
                <a:gd name="T36" fmla="*/ 49 w 138"/>
                <a:gd name="T37" fmla="*/ 195 h 213"/>
                <a:gd name="T38" fmla="*/ 46 w 138"/>
                <a:gd name="T39" fmla="*/ 192 h 213"/>
                <a:gd name="T40" fmla="*/ 58 w 138"/>
                <a:gd name="T41" fmla="*/ 190 h 213"/>
                <a:gd name="T42" fmla="*/ 56 w 138"/>
                <a:gd name="T43" fmla="*/ 193 h 213"/>
                <a:gd name="T44" fmla="*/ 54 w 138"/>
                <a:gd name="T45" fmla="*/ 188 h 213"/>
                <a:gd name="T46" fmla="*/ 58 w 138"/>
                <a:gd name="T47" fmla="*/ 182 h 213"/>
                <a:gd name="T48" fmla="*/ 54 w 138"/>
                <a:gd name="T49" fmla="*/ 179 h 213"/>
                <a:gd name="T50" fmla="*/ 20 w 138"/>
                <a:gd name="T51" fmla="*/ 156 h 213"/>
                <a:gd name="T52" fmla="*/ 97 w 138"/>
                <a:gd name="T53" fmla="*/ 121 h 213"/>
                <a:gd name="T54" fmla="*/ 92 w 138"/>
                <a:gd name="T55" fmla="*/ 90 h 213"/>
                <a:gd name="T56" fmla="*/ 75 w 138"/>
                <a:gd name="T57" fmla="*/ 58 h 213"/>
                <a:gd name="T58" fmla="*/ 60 w 138"/>
                <a:gd name="T59" fmla="*/ 50 h 213"/>
                <a:gd name="T60" fmla="*/ 58 w 138"/>
                <a:gd name="T61" fmla="*/ 48 h 213"/>
                <a:gd name="T62" fmla="*/ 63 w 138"/>
                <a:gd name="T63" fmla="*/ 41 h 213"/>
                <a:gd name="T64" fmla="*/ 55 w 138"/>
                <a:gd name="T65" fmla="*/ 36 h 213"/>
                <a:gd name="T66" fmla="*/ 33 w 138"/>
                <a:gd name="T67" fmla="*/ 23 h 213"/>
                <a:gd name="T68" fmla="*/ 82 w 138"/>
                <a:gd name="T69" fmla="*/ 20 h 213"/>
                <a:gd name="T70" fmla="*/ 77 w 138"/>
                <a:gd name="T71" fmla="*/ 15 h 213"/>
                <a:gd name="T72" fmla="*/ 35 w 138"/>
                <a:gd name="T73" fmla="*/ 10 h 213"/>
                <a:gd name="T74" fmla="*/ 77 w 138"/>
                <a:gd name="T75" fmla="*/ 8 h 213"/>
                <a:gd name="T76" fmla="*/ 68 w 138"/>
                <a:gd name="T77" fmla="*/ 7 h 213"/>
                <a:gd name="T78" fmla="*/ 39 w 138"/>
                <a:gd name="T79" fmla="*/ 5 h 213"/>
                <a:gd name="T80" fmla="*/ 66 w 138"/>
                <a:gd name="T81" fmla="*/ 4 h 213"/>
                <a:gd name="T82" fmla="*/ 91 w 138"/>
                <a:gd name="T83" fmla="*/ 2 h 213"/>
                <a:gd name="T84" fmla="*/ 100 w 138"/>
                <a:gd name="T85" fmla="*/ 0 h 213"/>
                <a:gd name="T86" fmla="*/ 111 w 138"/>
                <a:gd name="T87" fmla="*/ 26 h 213"/>
                <a:gd name="T88" fmla="*/ 129 w 138"/>
                <a:gd name="T89" fmla="*/ 211 h 213"/>
                <a:gd name="T90" fmla="*/ 115 w 138"/>
                <a:gd name="T91" fmla="*/ 210 h 213"/>
                <a:gd name="T92" fmla="*/ 100 w 138"/>
                <a:gd name="T93" fmla="*/ 207 h 213"/>
                <a:gd name="T94" fmla="*/ 100 w 138"/>
                <a:gd name="T95" fmla="*/ 205 h 213"/>
                <a:gd name="T96" fmla="*/ 94 w 138"/>
                <a:gd name="T97" fmla="*/ 212 h 213"/>
                <a:gd name="T98" fmla="*/ 84 w 138"/>
                <a:gd name="T99" fmla="*/ 210 h 213"/>
                <a:gd name="T100" fmla="*/ 81 w 138"/>
                <a:gd name="T101" fmla="*/ 180 h 213"/>
                <a:gd name="T102" fmla="*/ 58 w 138"/>
                <a:gd name="T103" fmla="*/ 195 h 213"/>
                <a:gd name="T104" fmla="*/ 52 w 138"/>
                <a:gd name="T105" fmla="*/ 212 h 213"/>
                <a:gd name="T106" fmla="*/ 43 w 138"/>
                <a:gd name="T107" fmla="*/ 210 h 213"/>
                <a:gd name="T108" fmla="*/ 40 w 138"/>
                <a:gd name="T109" fmla="*/ 199 h 213"/>
                <a:gd name="T110" fmla="*/ 33 w 138"/>
                <a:gd name="T111" fmla="*/ 203 h 213"/>
                <a:gd name="T112" fmla="*/ 21 w 138"/>
                <a:gd name="T113" fmla="*/ 212 h 213"/>
                <a:gd name="T114" fmla="*/ 11 w 138"/>
                <a:gd name="T115" fmla="*/ 210 h 213"/>
                <a:gd name="T116" fmla="*/ 5 w 138"/>
                <a:gd name="T117" fmla="*/ 173 h 213"/>
                <a:gd name="T118" fmla="*/ 27 w 138"/>
                <a:gd name="T119" fmla="*/ 8 h 213"/>
                <a:gd name="T120" fmla="*/ 36 w 138"/>
                <a:gd name="T121" fmla="*/ 5 h 213"/>
                <a:gd name="T122" fmla="*/ 42 w 138"/>
                <a:gd name="T123" fmla="*/ 1 h 213"/>
                <a:gd name="T124" fmla="*/ 71 w 138"/>
                <a:gd name="T1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 h="213">
                  <a:moveTo>
                    <a:pt x="106" y="1"/>
                  </a:moveTo>
                  <a:cubicBezTo>
                    <a:pt x="106" y="2"/>
                    <a:pt x="106" y="2"/>
                    <a:pt x="105" y="2"/>
                  </a:cubicBezTo>
                  <a:cubicBezTo>
                    <a:pt x="105" y="2"/>
                    <a:pt x="105" y="2"/>
                    <a:pt x="105" y="1"/>
                  </a:cubicBezTo>
                  <a:cubicBezTo>
                    <a:pt x="105" y="1"/>
                    <a:pt x="106" y="1"/>
                    <a:pt x="106" y="1"/>
                  </a:cubicBezTo>
                  <a:close/>
                  <a:moveTo>
                    <a:pt x="108" y="1"/>
                  </a:moveTo>
                  <a:cubicBezTo>
                    <a:pt x="108" y="1"/>
                    <a:pt x="108" y="1"/>
                    <a:pt x="108" y="1"/>
                  </a:cubicBezTo>
                  <a:cubicBezTo>
                    <a:pt x="108" y="1"/>
                    <a:pt x="108" y="1"/>
                    <a:pt x="108" y="1"/>
                  </a:cubicBezTo>
                  <a:close/>
                  <a:moveTo>
                    <a:pt x="16" y="194"/>
                  </a:moveTo>
                  <a:cubicBezTo>
                    <a:pt x="16" y="194"/>
                    <a:pt x="16" y="194"/>
                    <a:pt x="17" y="195"/>
                  </a:cubicBezTo>
                  <a:cubicBezTo>
                    <a:pt x="16" y="195"/>
                    <a:pt x="16" y="195"/>
                    <a:pt x="15" y="196"/>
                  </a:cubicBezTo>
                  <a:cubicBezTo>
                    <a:pt x="15" y="196"/>
                    <a:pt x="15" y="196"/>
                    <a:pt x="14" y="196"/>
                  </a:cubicBezTo>
                  <a:cubicBezTo>
                    <a:pt x="14" y="195"/>
                    <a:pt x="14" y="195"/>
                    <a:pt x="15" y="195"/>
                  </a:cubicBezTo>
                  <a:cubicBezTo>
                    <a:pt x="15" y="195"/>
                    <a:pt x="15" y="194"/>
                    <a:pt x="16" y="194"/>
                  </a:cubicBezTo>
                  <a:close/>
                  <a:moveTo>
                    <a:pt x="12" y="195"/>
                  </a:moveTo>
                  <a:cubicBezTo>
                    <a:pt x="12" y="195"/>
                    <a:pt x="12" y="196"/>
                    <a:pt x="12" y="196"/>
                  </a:cubicBezTo>
                  <a:cubicBezTo>
                    <a:pt x="11" y="196"/>
                    <a:pt x="11" y="196"/>
                    <a:pt x="11" y="196"/>
                  </a:cubicBezTo>
                  <a:cubicBezTo>
                    <a:pt x="11" y="195"/>
                    <a:pt x="11" y="195"/>
                    <a:pt x="11" y="195"/>
                  </a:cubicBezTo>
                  <a:cubicBezTo>
                    <a:pt x="12" y="195"/>
                    <a:pt x="12" y="195"/>
                    <a:pt x="12" y="195"/>
                  </a:cubicBezTo>
                  <a:close/>
                  <a:moveTo>
                    <a:pt x="41" y="196"/>
                  </a:moveTo>
                  <a:cubicBezTo>
                    <a:pt x="42" y="196"/>
                    <a:pt x="41" y="196"/>
                    <a:pt x="41" y="196"/>
                  </a:cubicBezTo>
                  <a:cubicBezTo>
                    <a:pt x="41" y="197"/>
                    <a:pt x="41" y="197"/>
                    <a:pt x="41" y="196"/>
                  </a:cubicBezTo>
                  <a:cubicBezTo>
                    <a:pt x="41" y="196"/>
                    <a:pt x="41" y="196"/>
                    <a:pt x="41" y="196"/>
                  </a:cubicBezTo>
                  <a:close/>
                  <a:moveTo>
                    <a:pt x="38" y="198"/>
                  </a:moveTo>
                  <a:cubicBezTo>
                    <a:pt x="38" y="198"/>
                    <a:pt x="37" y="198"/>
                    <a:pt x="37" y="198"/>
                  </a:cubicBezTo>
                  <a:cubicBezTo>
                    <a:pt x="36" y="198"/>
                    <a:pt x="36" y="198"/>
                    <a:pt x="35" y="198"/>
                  </a:cubicBezTo>
                  <a:cubicBezTo>
                    <a:pt x="36" y="198"/>
                    <a:pt x="36" y="197"/>
                    <a:pt x="37" y="198"/>
                  </a:cubicBezTo>
                  <a:cubicBezTo>
                    <a:pt x="38" y="198"/>
                    <a:pt x="38" y="198"/>
                    <a:pt x="38" y="198"/>
                  </a:cubicBezTo>
                  <a:close/>
                  <a:moveTo>
                    <a:pt x="31" y="202"/>
                  </a:moveTo>
                  <a:cubicBezTo>
                    <a:pt x="30" y="202"/>
                    <a:pt x="29" y="202"/>
                    <a:pt x="29" y="202"/>
                  </a:cubicBezTo>
                  <a:cubicBezTo>
                    <a:pt x="28" y="202"/>
                    <a:pt x="28" y="201"/>
                    <a:pt x="28" y="200"/>
                  </a:cubicBezTo>
                  <a:cubicBezTo>
                    <a:pt x="29" y="200"/>
                    <a:pt x="29" y="200"/>
                    <a:pt x="30" y="200"/>
                  </a:cubicBezTo>
                  <a:cubicBezTo>
                    <a:pt x="30" y="200"/>
                    <a:pt x="30" y="200"/>
                    <a:pt x="31" y="200"/>
                  </a:cubicBezTo>
                  <a:cubicBezTo>
                    <a:pt x="31" y="201"/>
                    <a:pt x="31" y="201"/>
                    <a:pt x="31" y="202"/>
                  </a:cubicBezTo>
                  <a:close/>
                  <a:moveTo>
                    <a:pt x="27" y="202"/>
                  </a:moveTo>
                  <a:cubicBezTo>
                    <a:pt x="27" y="202"/>
                    <a:pt x="27" y="202"/>
                    <a:pt x="27" y="202"/>
                  </a:cubicBezTo>
                  <a:cubicBezTo>
                    <a:pt x="27" y="202"/>
                    <a:pt x="27" y="203"/>
                    <a:pt x="27" y="203"/>
                  </a:cubicBezTo>
                  <a:cubicBezTo>
                    <a:pt x="27" y="203"/>
                    <a:pt x="26" y="203"/>
                    <a:pt x="26" y="203"/>
                  </a:cubicBezTo>
                  <a:cubicBezTo>
                    <a:pt x="26" y="204"/>
                    <a:pt x="26" y="204"/>
                    <a:pt x="25" y="204"/>
                  </a:cubicBezTo>
                  <a:cubicBezTo>
                    <a:pt x="25" y="204"/>
                    <a:pt x="25" y="204"/>
                    <a:pt x="25" y="204"/>
                  </a:cubicBezTo>
                  <a:cubicBezTo>
                    <a:pt x="25" y="204"/>
                    <a:pt x="26" y="203"/>
                    <a:pt x="26" y="203"/>
                  </a:cubicBezTo>
                  <a:cubicBezTo>
                    <a:pt x="26" y="202"/>
                    <a:pt x="26" y="202"/>
                    <a:pt x="26" y="201"/>
                  </a:cubicBezTo>
                  <a:cubicBezTo>
                    <a:pt x="26" y="201"/>
                    <a:pt x="27" y="201"/>
                    <a:pt x="27" y="202"/>
                  </a:cubicBezTo>
                  <a:close/>
                  <a:moveTo>
                    <a:pt x="132" y="204"/>
                  </a:moveTo>
                  <a:cubicBezTo>
                    <a:pt x="132" y="204"/>
                    <a:pt x="132" y="205"/>
                    <a:pt x="132" y="205"/>
                  </a:cubicBezTo>
                  <a:lnTo>
                    <a:pt x="131" y="205"/>
                  </a:lnTo>
                  <a:cubicBezTo>
                    <a:pt x="130" y="205"/>
                    <a:pt x="130" y="204"/>
                    <a:pt x="131" y="204"/>
                  </a:cubicBezTo>
                  <a:cubicBezTo>
                    <a:pt x="131" y="203"/>
                    <a:pt x="132" y="203"/>
                    <a:pt x="132" y="204"/>
                  </a:cubicBezTo>
                  <a:close/>
                  <a:moveTo>
                    <a:pt x="134" y="204"/>
                  </a:moveTo>
                  <a:cubicBezTo>
                    <a:pt x="134" y="204"/>
                    <a:pt x="134" y="204"/>
                    <a:pt x="134" y="204"/>
                  </a:cubicBezTo>
                  <a:cubicBezTo>
                    <a:pt x="134" y="204"/>
                    <a:pt x="134" y="204"/>
                    <a:pt x="134" y="203"/>
                  </a:cubicBezTo>
                  <a:cubicBezTo>
                    <a:pt x="134" y="203"/>
                    <a:pt x="134" y="203"/>
                    <a:pt x="135" y="204"/>
                  </a:cubicBezTo>
                  <a:cubicBezTo>
                    <a:pt x="135" y="204"/>
                    <a:pt x="135" y="204"/>
                    <a:pt x="134" y="204"/>
                  </a:cubicBezTo>
                  <a:close/>
                  <a:moveTo>
                    <a:pt x="24" y="205"/>
                  </a:moveTo>
                  <a:cubicBezTo>
                    <a:pt x="23" y="205"/>
                    <a:pt x="22" y="205"/>
                    <a:pt x="22" y="204"/>
                  </a:cubicBezTo>
                  <a:cubicBezTo>
                    <a:pt x="23" y="204"/>
                    <a:pt x="23" y="204"/>
                    <a:pt x="23" y="204"/>
                  </a:cubicBezTo>
                  <a:cubicBezTo>
                    <a:pt x="24" y="205"/>
                    <a:pt x="24" y="205"/>
                    <a:pt x="24" y="205"/>
                  </a:cubicBezTo>
                  <a:close/>
                  <a:moveTo>
                    <a:pt x="123" y="205"/>
                  </a:moveTo>
                  <a:cubicBezTo>
                    <a:pt x="123" y="205"/>
                    <a:pt x="122" y="205"/>
                    <a:pt x="122" y="205"/>
                  </a:cubicBezTo>
                  <a:cubicBezTo>
                    <a:pt x="122" y="205"/>
                    <a:pt x="121" y="205"/>
                    <a:pt x="121" y="205"/>
                  </a:cubicBezTo>
                  <a:cubicBezTo>
                    <a:pt x="121" y="205"/>
                    <a:pt x="122" y="205"/>
                    <a:pt x="122" y="205"/>
                  </a:cubicBezTo>
                  <a:cubicBezTo>
                    <a:pt x="122" y="204"/>
                    <a:pt x="122" y="204"/>
                    <a:pt x="123" y="205"/>
                  </a:cubicBezTo>
                  <a:close/>
                  <a:moveTo>
                    <a:pt x="103" y="212"/>
                  </a:moveTo>
                  <a:lnTo>
                    <a:pt x="103" y="212"/>
                  </a:lnTo>
                  <a:lnTo>
                    <a:pt x="103" y="212"/>
                  </a:lnTo>
                  <a:cubicBezTo>
                    <a:pt x="104" y="212"/>
                    <a:pt x="104" y="211"/>
                    <a:pt x="103" y="211"/>
                  </a:cubicBezTo>
                  <a:cubicBezTo>
                    <a:pt x="103" y="211"/>
                    <a:pt x="103" y="211"/>
                    <a:pt x="103" y="211"/>
                  </a:cubicBezTo>
                  <a:cubicBezTo>
                    <a:pt x="103" y="211"/>
                    <a:pt x="103" y="211"/>
                    <a:pt x="103" y="211"/>
                  </a:cubicBezTo>
                  <a:cubicBezTo>
                    <a:pt x="102" y="212"/>
                    <a:pt x="103" y="212"/>
                    <a:pt x="103" y="212"/>
                  </a:cubicBezTo>
                  <a:close/>
                  <a:moveTo>
                    <a:pt x="10" y="211"/>
                  </a:moveTo>
                  <a:cubicBezTo>
                    <a:pt x="10" y="211"/>
                    <a:pt x="10" y="211"/>
                    <a:pt x="10" y="211"/>
                  </a:cubicBezTo>
                  <a:cubicBezTo>
                    <a:pt x="10" y="211"/>
                    <a:pt x="10" y="211"/>
                    <a:pt x="10" y="211"/>
                  </a:cubicBezTo>
                  <a:cubicBezTo>
                    <a:pt x="10" y="211"/>
                    <a:pt x="10" y="211"/>
                    <a:pt x="10" y="211"/>
                  </a:cubicBezTo>
                  <a:cubicBezTo>
                    <a:pt x="10" y="211"/>
                    <a:pt x="10" y="211"/>
                    <a:pt x="10" y="211"/>
                  </a:cubicBezTo>
                  <a:close/>
                  <a:moveTo>
                    <a:pt x="4" y="211"/>
                  </a:moveTo>
                  <a:cubicBezTo>
                    <a:pt x="4" y="211"/>
                    <a:pt x="5" y="211"/>
                    <a:pt x="5" y="212"/>
                  </a:cubicBezTo>
                  <a:cubicBezTo>
                    <a:pt x="6" y="212"/>
                    <a:pt x="6" y="212"/>
                    <a:pt x="6" y="211"/>
                  </a:cubicBezTo>
                  <a:cubicBezTo>
                    <a:pt x="6" y="211"/>
                    <a:pt x="5" y="211"/>
                    <a:pt x="5" y="211"/>
                  </a:cubicBezTo>
                  <a:cubicBezTo>
                    <a:pt x="5" y="210"/>
                    <a:pt x="4" y="210"/>
                    <a:pt x="4" y="211"/>
                  </a:cubicBezTo>
                  <a:close/>
                  <a:moveTo>
                    <a:pt x="129" y="209"/>
                  </a:moveTo>
                  <a:cubicBezTo>
                    <a:pt x="128" y="209"/>
                    <a:pt x="128" y="208"/>
                    <a:pt x="128" y="209"/>
                  </a:cubicBezTo>
                  <a:cubicBezTo>
                    <a:pt x="128" y="209"/>
                    <a:pt x="127" y="209"/>
                    <a:pt x="127" y="209"/>
                  </a:cubicBezTo>
                  <a:cubicBezTo>
                    <a:pt x="127" y="209"/>
                    <a:pt x="127" y="208"/>
                    <a:pt x="126" y="208"/>
                  </a:cubicBezTo>
                  <a:cubicBezTo>
                    <a:pt x="126" y="208"/>
                    <a:pt x="126" y="208"/>
                    <a:pt x="126" y="208"/>
                  </a:cubicBezTo>
                  <a:cubicBezTo>
                    <a:pt x="125" y="208"/>
                    <a:pt x="125" y="208"/>
                    <a:pt x="125" y="208"/>
                  </a:cubicBezTo>
                  <a:cubicBezTo>
                    <a:pt x="125" y="208"/>
                    <a:pt x="125" y="209"/>
                    <a:pt x="125" y="209"/>
                  </a:cubicBezTo>
                  <a:cubicBezTo>
                    <a:pt x="125" y="209"/>
                    <a:pt x="126" y="210"/>
                    <a:pt x="126" y="210"/>
                  </a:cubicBezTo>
                  <a:cubicBezTo>
                    <a:pt x="126" y="210"/>
                    <a:pt x="126" y="210"/>
                    <a:pt x="127" y="210"/>
                  </a:cubicBezTo>
                  <a:cubicBezTo>
                    <a:pt x="127" y="210"/>
                    <a:pt x="127" y="210"/>
                    <a:pt x="127" y="210"/>
                  </a:cubicBezTo>
                  <a:cubicBezTo>
                    <a:pt x="127" y="210"/>
                    <a:pt x="128" y="211"/>
                    <a:pt x="128" y="211"/>
                  </a:cubicBezTo>
                  <a:cubicBezTo>
                    <a:pt x="128" y="210"/>
                    <a:pt x="129" y="210"/>
                    <a:pt x="129" y="209"/>
                  </a:cubicBezTo>
                  <a:close/>
                  <a:moveTo>
                    <a:pt x="130" y="208"/>
                  </a:moveTo>
                  <a:cubicBezTo>
                    <a:pt x="130" y="208"/>
                    <a:pt x="130" y="208"/>
                    <a:pt x="130" y="208"/>
                  </a:cubicBezTo>
                  <a:cubicBezTo>
                    <a:pt x="131" y="208"/>
                    <a:pt x="131" y="207"/>
                    <a:pt x="131" y="207"/>
                  </a:cubicBezTo>
                  <a:cubicBezTo>
                    <a:pt x="131" y="207"/>
                    <a:pt x="130" y="207"/>
                    <a:pt x="130" y="207"/>
                  </a:cubicBezTo>
                  <a:cubicBezTo>
                    <a:pt x="130" y="207"/>
                    <a:pt x="130" y="207"/>
                    <a:pt x="130" y="208"/>
                  </a:cubicBezTo>
                  <a:close/>
                  <a:moveTo>
                    <a:pt x="55" y="208"/>
                  </a:moveTo>
                  <a:cubicBezTo>
                    <a:pt x="56" y="208"/>
                    <a:pt x="56" y="208"/>
                    <a:pt x="56" y="207"/>
                  </a:cubicBezTo>
                  <a:cubicBezTo>
                    <a:pt x="56" y="207"/>
                    <a:pt x="56" y="206"/>
                    <a:pt x="56" y="206"/>
                  </a:cubicBezTo>
                  <a:cubicBezTo>
                    <a:pt x="56" y="206"/>
                    <a:pt x="55" y="206"/>
                    <a:pt x="55" y="206"/>
                  </a:cubicBezTo>
                  <a:cubicBezTo>
                    <a:pt x="55" y="207"/>
                    <a:pt x="55" y="207"/>
                    <a:pt x="55" y="208"/>
                  </a:cubicBezTo>
                  <a:close/>
                  <a:moveTo>
                    <a:pt x="24" y="207"/>
                  </a:moveTo>
                  <a:cubicBezTo>
                    <a:pt x="24" y="207"/>
                    <a:pt x="24" y="207"/>
                    <a:pt x="24" y="207"/>
                  </a:cubicBezTo>
                  <a:cubicBezTo>
                    <a:pt x="25" y="207"/>
                    <a:pt x="25" y="207"/>
                    <a:pt x="25" y="207"/>
                  </a:cubicBezTo>
                  <a:cubicBezTo>
                    <a:pt x="25" y="206"/>
                    <a:pt x="25" y="206"/>
                    <a:pt x="24" y="206"/>
                  </a:cubicBezTo>
                  <a:cubicBezTo>
                    <a:pt x="24" y="206"/>
                    <a:pt x="24" y="206"/>
                    <a:pt x="24" y="207"/>
                  </a:cubicBezTo>
                  <a:close/>
                  <a:moveTo>
                    <a:pt x="111" y="207"/>
                  </a:moveTo>
                  <a:cubicBezTo>
                    <a:pt x="111" y="207"/>
                    <a:pt x="110" y="207"/>
                    <a:pt x="109" y="207"/>
                  </a:cubicBezTo>
                  <a:cubicBezTo>
                    <a:pt x="109" y="208"/>
                    <a:pt x="109" y="208"/>
                    <a:pt x="109" y="208"/>
                  </a:cubicBezTo>
                  <a:cubicBezTo>
                    <a:pt x="109" y="209"/>
                    <a:pt x="109" y="209"/>
                    <a:pt x="110" y="209"/>
                  </a:cubicBezTo>
                  <a:cubicBezTo>
                    <a:pt x="110" y="209"/>
                    <a:pt x="111" y="209"/>
                    <a:pt x="111" y="209"/>
                  </a:cubicBezTo>
                  <a:cubicBezTo>
                    <a:pt x="111" y="209"/>
                    <a:pt x="112" y="209"/>
                    <a:pt x="112" y="208"/>
                  </a:cubicBezTo>
                  <a:cubicBezTo>
                    <a:pt x="112" y="208"/>
                    <a:pt x="112" y="208"/>
                    <a:pt x="112" y="208"/>
                  </a:cubicBezTo>
                  <a:cubicBezTo>
                    <a:pt x="112" y="208"/>
                    <a:pt x="112" y="207"/>
                    <a:pt x="112" y="207"/>
                  </a:cubicBezTo>
                  <a:cubicBezTo>
                    <a:pt x="112" y="207"/>
                    <a:pt x="113" y="207"/>
                    <a:pt x="113" y="207"/>
                  </a:cubicBezTo>
                  <a:cubicBezTo>
                    <a:pt x="113" y="206"/>
                    <a:pt x="113" y="206"/>
                    <a:pt x="113" y="206"/>
                  </a:cubicBezTo>
                  <a:cubicBezTo>
                    <a:pt x="112" y="206"/>
                    <a:pt x="112" y="206"/>
                    <a:pt x="112" y="206"/>
                  </a:cubicBezTo>
                  <a:cubicBezTo>
                    <a:pt x="112" y="206"/>
                    <a:pt x="112" y="206"/>
                    <a:pt x="111" y="207"/>
                  </a:cubicBezTo>
                  <a:close/>
                  <a:moveTo>
                    <a:pt x="128" y="206"/>
                  </a:moveTo>
                  <a:cubicBezTo>
                    <a:pt x="128" y="206"/>
                    <a:pt x="128" y="206"/>
                    <a:pt x="127" y="206"/>
                  </a:cubicBezTo>
                  <a:cubicBezTo>
                    <a:pt x="127" y="206"/>
                    <a:pt x="127" y="207"/>
                    <a:pt x="127" y="207"/>
                  </a:cubicBezTo>
                  <a:cubicBezTo>
                    <a:pt x="127" y="207"/>
                    <a:pt x="127" y="208"/>
                    <a:pt x="128" y="208"/>
                  </a:cubicBezTo>
                  <a:cubicBezTo>
                    <a:pt x="128" y="208"/>
                    <a:pt x="129" y="207"/>
                    <a:pt x="129" y="207"/>
                  </a:cubicBezTo>
                  <a:cubicBezTo>
                    <a:pt x="129" y="207"/>
                    <a:pt x="129" y="207"/>
                    <a:pt x="129" y="206"/>
                  </a:cubicBezTo>
                  <a:cubicBezTo>
                    <a:pt x="129" y="206"/>
                    <a:pt x="128" y="206"/>
                    <a:pt x="128" y="206"/>
                  </a:cubicBezTo>
                  <a:close/>
                  <a:moveTo>
                    <a:pt x="131" y="205"/>
                  </a:moveTo>
                  <a:cubicBezTo>
                    <a:pt x="131" y="206"/>
                    <a:pt x="131" y="206"/>
                    <a:pt x="131" y="206"/>
                  </a:cubicBezTo>
                  <a:cubicBezTo>
                    <a:pt x="132" y="206"/>
                    <a:pt x="132" y="206"/>
                    <a:pt x="132" y="205"/>
                  </a:cubicBezTo>
                  <a:cubicBezTo>
                    <a:pt x="132" y="205"/>
                    <a:pt x="131" y="205"/>
                    <a:pt x="131" y="205"/>
                  </a:cubicBezTo>
                  <a:close/>
                  <a:moveTo>
                    <a:pt x="5" y="205"/>
                  </a:moveTo>
                  <a:cubicBezTo>
                    <a:pt x="5" y="205"/>
                    <a:pt x="4" y="205"/>
                    <a:pt x="4" y="205"/>
                  </a:cubicBezTo>
                  <a:cubicBezTo>
                    <a:pt x="3" y="205"/>
                    <a:pt x="3" y="206"/>
                    <a:pt x="3" y="207"/>
                  </a:cubicBezTo>
                  <a:cubicBezTo>
                    <a:pt x="3" y="207"/>
                    <a:pt x="4" y="207"/>
                    <a:pt x="4" y="207"/>
                  </a:cubicBezTo>
                  <a:cubicBezTo>
                    <a:pt x="5" y="206"/>
                    <a:pt x="5" y="206"/>
                    <a:pt x="5" y="205"/>
                  </a:cubicBezTo>
                  <a:close/>
                  <a:moveTo>
                    <a:pt x="20" y="205"/>
                  </a:moveTo>
                  <a:cubicBezTo>
                    <a:pt x="20" y="205"/>
                    <a:pt x="20" y="205"/>
                    <a:pt x="20" y="205"/>
                  </a:cubicBezTo>
                  <a:cubicBezTo>
                    <a:pt x="20" y="204"/>
                    <a:pt x="20" y="204"/>
                    <a:pt x="20" y="205"/>
                  </a:cubicBezTo>
                  <a:close/>
                  <a:moveTo>
                    <a:pt x="124" y="203"/>
                  </a:moveTo>
                  <a:cubicBezTo>
                    <a:pt x="124" y="204"/>
                    <a:pt x="124" y="204"/>
                    <a:pt x="123" y="204"/>
                  </a:cubicBezTo>
                  <a:cubicBezTo>
                    <a:pt x="123" y="205"/>
                    <a:pt x="123" y="205"/>
                    <a:pt x="123" y="206"/>
                  </a:cubicBezTo>
                  <a:cubicBezTo>
                    <a:pt x="123" y="206"/>
                    <a:pt x="124" y="206"/>
                    <a:pt x="124" y="206"/>
                  </a:cubicBezTo>
                  <a:cubicBezTo>
                    <a:pt x="124" y="206"/>
                    <a:pt x="125" y="206"/>
                    <a:pt x="125" y="206"/>
                  </a:cubicBezTo>
                  <a:cubicBezTo>
                    <a:pt x="125" y="205"/>
                    <a:pt x="125" y="205"/>
                    <a:pt x="125" y="204"/>
                  </a:cubicBezTo>
                  <a:cubicBezTo>
                    <a:pt x="125" y="204"/>
                    <a:pt x="125" y="204"/>
                    <a:pt x="125" y="203"/>
                  </a:cubicBezTo>
                  <a:lnTo>
                    <a:pt x="124" y="203"/>
                  </a:lnTo>
                  <a:close/>
                  <a:moveTo>
                    <a:pt x="98" y="204"/>
                  </a:moveTo>
                  <a:cubicBezTo>
                    <a:pt x="97" y="204"/>
                    <a:pt x="97" y="203"/>
                    <a:pt x="98" y="203"/>
                  </a:cubicBezTo>
                  <a:cubicBezTo>
                    <a:pt x="98" y="202"/>
                    <a:pt x="97" y="202"/>
                    <a:pt x="97" y="202"/>
                  </a:cubicBezTo>
                  <a:cubicBezTo>
                    <a:pt x="97" y="203"/>
                    <a:pt x="97" y="203"/>
                    <a:pt x="97" y="203"/>
                  </a:cubicBezTo>
                  <a:cubicBezTo>
                    <a:pt x="97" y="204"/>
                    <a:pt x="97" y="204"/>
                    <a:pt x="97" y="205"/>
                  </a:cubicBezTo>
                  <a:cubicBezTo>
                    <a:pt x="96" y="205"/>
                    <a:pt x="96" y="205"/>
                    <a:pt x="96" y="205"/>
                  </a:cubicBezTo>
                  <a:cubicBezTo>
                    <a:pt x="96" y="205"/>
                    <a:pt x="95" y="205"/>
                    <a:pt x="95" y="205"/>
                  </a:cubicBezTo>
                  <a:cubicBezTo>
                    <a:pt x="95" y="204"/>
                    <a:pt x="95" y="204"/>
                    <a:pt x="95" y="204"/>
                  </a:cubicBezTo>
                  <a:cubicBezTo>
                    <a:pt x="95" y="204"/>
                    <a:pt x="95" y="203"/>
                    <a:pt x="95" y="203"/>
                  </a:cubicBezTo>
                  <a:cubicBezTo>
                    <a:pt x="95" y="203"/>
                    <a:pt x="94" y="204"/>
                    <a:pt x="94" y="204"/>
                  </a:cubicBezTo>
                  <a:cubicBezTo>
                    <a:pt x="94" y="204"/>
                    <a:pt x="94" y="205"/>
                    <a:pt x="94" y="205"/>
                  </a:cubicBezTo>
                  <a:cubicBezTo>
                    <a:pt x="95" y="205"/>
                    <a:pt x="95" y="206"/>
                    <a:pt x="95" y="206"/>
                  </a:cubicBezTo>
                  <a:cubicBezTo>
                    <a:pt x="95" y="206"/>
                    <a:pt x="96" y="207"/>
                    <a:pt x="96" y="207"/>
                  </a:cubicBezTo>
                  <a:cubicBezTo>
                    <a:pt x="96" y="206"/>
                    <a:pt x="96" y="206"/>
                    <a:pt x="97" y="206"/>
                  </a:cubicBezTo>
                  <a:cubicBezTo>
                    <a:pt x="97" y="206"/>
                    <a:pt x="97" y="206"/>
                    <a:pt x="97" y="206"/>
                  </a:cubicBezTo>
                  <a:cubicBezTo>
                    <a:pt x="98" y="206"/>
                    <a:pt x="98" y="206"/>
                    <a:pt x="98" y="206"/>
                  </a:cubicBezTo>
                  <a:cubicBezTo>
                    <a:pt x="98" y="206"/>
                    <a:pt x="98" y="207"/>
                    <a:pt x="98" y="207"/>
                  </a:cubicBezTo>
                  <a:cubicBezTo>
                    <a:pt x="99" y="207"/>
                    <a:pt x="99" y="206"/>
                    <a:pt x="99" y="206"/>
                  </a:cubicBezTo>
                  <a:cubicBezTo>
                    <a:pt x="99" y="206"/>
                    <a:pt x="99" y="206"/>
                    <a:pt x="99" y="205"/>
                  </a:cubicBezTo>
                  <a:cubicBezTo>
                    <a:pt x="99" y="205"/>
                    <a:pt x="98" y="205"/>
                    <a:pt x="98" y="205"/>
                  </a:cubicBezTo>
                  <a:cubicBezTo>
                    <a:pt x="98" y="205"/>
                    <a:pt x="98" y="204"/>
                    <a:pt x="98" y="204"/>
                  </a:cubicBezTo>
                  <a:close/>
                  <a:moveTo>
                    <a:pt x="135" y="204"/>
                  </a:moveTo>
                  <a:cubicBezTo>
                    <a:pt x="135" y="204"/>
                    <a:pt x="136" y="204"/>
                    <a:pt x="136" y="204"/>
                  </a:cubicBezTo>
                  <a:cubicBezTo>
                    <a:pt x="137" y="204"/>
                    <a:pt x="137" y="204"/>
                    <a:pt x="137" y="203"/>
                  </a:cubicBezTo>
                  <a:cubicBezTo>
                    <a:pt x="137" y="203"/>
                    <a:pt x="136" y="203"/>
                    <a:pt x="136" y="203"/>
                  </a:cubicBezTo>
                  <a:cubicBezTo>
                    <a:pt x="136" y="203"/>
                    <a:pt x="135" y="203"/>
                    <a:pt x="135" y="203"/>
                  </a:cubicBezTo>
                  <a:cubicBezTo>
                    <a:pt x="134" y="203"/>
                    <a:pt x="134" y="203"/>
                    <a:pt x="134" y="202"/>
                  </a:cubicBezTo>
                  <a:cubicBezTo>
                    <a:pt x="134" y="202"/>
                    <a:pt x="133" y="202"/>
                    <a:pt x="133" y="202"/>
                  </a:cubicBezTo>
                  <a:cubicBezTo>
                    <a:pt x="133" y="202"/>
                    <a:pt x="133" y="203"/>
                    <a:pt x="133" y="203"/>
                  </a:cubicBezTo>
                  <a:cubicBezTo>
                    <a:pt x="133" y="203"/>
                    <a:pt x="133" y="204"/>
                    <a:pt x="133" y="204"/>
                  </a:cubicBezTo>
                  <a:cubicBezTo>
                    <a:pt x="133" y="204"/>
                    <a:pt x="133" y="204"/>
                    <a:pt x="134" y="204"/>
                  </a:cubicBezTo>
                  <a:cubicBezTo>
                    <a:pt x="134" y="204"/>
                    <a:pt x="135" y="204"/>
                    <a:pt x="135" y="204"/>
                  </a:cubicBezTo>
                  <a:close/>
                  <a:moveTo>
                    <a:pt x="116" y="203"/>
                  </a:moveTo>
                  <a:cubicBezTo>
                    <a:pt x="115" y="202"/>
                    <a:pt x="115" y="202"/>
                    <a:pt x="114" y="202"/>
                  </a:cubicBezTo>
                  <a:cubicBezTo>
                    <a:pt x="114" y="202"/>
                    <a:pt x="113" y="202"/>
                    <a:pt x="113" y="202"/>
                  </a:cubicBezTo>
                  <a:cubicBezTo>
                    <a:pt x="113" y="202"/>
                    <a:pt x="113" y="203"/>
                    <a:pt x="113" y="203"/>
                  </a:cubicBezTo>
                  <a:cubicBezTo>
                    <a:pt x="113" y="203"/>
                    <a:pt x="112" y="203"/>
                    <a:pt x="112" y="203"/>
                  </a:cubicBezTo>
                  <a:cubicBezTo>
                    <a:pt x="111" y="203"/>
                    <a:pt x="111" y="203"/>
                    <a:pt x="111" y="203"/>
                  </a:cubicBezTo>
                  <a:cubicBezTo>
                    <a:pt x="110" y="204"/>
                    <a:pt x="110" y="204"/>
                    <a:pt x="110" y="204"/>
                  </a:cubicBezTo>
                  <a:cubicBezTo>
                    <a:pt x="110" y="204"/>
                    <a:pt x="110" y="205"/>
                    <a:pt x="110" y="205"/>
                  </a:cubicBezTo>
                  <a:cubicBezTo>
                    <a:pt x="110" y="205"/>
                    <a:pt x="111" y="205"/>
                    <a:pt x="111" y="205"/>
                  </a:cubicBezTo>
                  <a:cubicBezTo>
                    <a:pt x="111" y="205"/>
                    <a:pt x="112" y="205"/>
                    <a:pt x="112" y="204"/>
                  </a:cubicBezTo>
                  <a:cubicBezTo>
                    <a:pt x="112" y="204"/>
                    <a:pt x="113" y="204"/>
                    <a:pt x="114" y="204"/>
                  </a:cubicBezTo>
                  <a:cubicBezTo>
                    <a:pt x="114" y="203"/>
                    <a:pt x="115" y="203"/>
                    <a:pt x="115" y="204"/>
                  </a:cubicBezTo>
                  <a:cubicBezTo>
                    <a:pt x="115" y="204"/>
                    <a:pt x="115" y="205"/>
                    <a:pt x="115" y="205"/>
                  </a:cubicBezTo>
                  <a:cubicBezTo>
                    <a:pt x="115" y="205"/>
                    <a:pt x="115" y="205"/>
                    <a:pt x="115" y="206"/>
                  </a:cubicBezTo>
                  <a:cubicBezTo>
                    <a:pt x="115" y="206"/>
                    <a:pt x="115" y="206"/>
                    <a:pt x="116" y="207"/>
                  </a:cubicBezTo>
                  <a:cubicBezTo>
                    <a:pt x="116" y="207"/>
                    <a:pt x="116" y="207"/>
                    <a:pt x="117" y="207"/>
                  </a:cubicBezTo>
                  <a:cubicBezTo>
                    <a:pt x="117" y="207"/>
                    <a:pt x="118" y="207"/>
                    <a:pt x="118" y="206"/>
                  </a:cubicBezTo>
                  <a:cubicBezTo>
                    <a:pt x="118" y="205"/>
                    <a:pt x="119" y="205"/>
                    <a:pt x="119" y="205"/>
                  </a:cubicBezTo>
                  <a:cubicBezTo>
                    <a:pt x="120" y="205"/>
                    <a:pt x="120" y="205"/>
                    <a:pt x="120" y="204"/>
                  </a:cubicBezTo>
                  <a:cubicBezTo>
                    <a:pt x="120" y="204"/>
                    <a:pt x="120" y="204"/>
                    <a:pt x="120" y="204"/>
                  </a:cubicBezTo>
                  <a:cubicBezTo>
                    <a:pt x="121" y="204"/>
                    <a:pt x="121" y="204"/>
                    <a:pt x="120" y="205"/>
                  </a:cubicBezTo>
                  <a:cubicBezTo>
                    <a:pt x="120" y="205"/>
                    <a:pt x="120" y="205"/>
                    <a:pt x="120" y="206"/>
                  </a:cubicBezTo>
                  <a:cubicBezTo>
                    <a:pt x="120" y="207"/>
                    <a:pt x="120" y="207"/>
                    <a:pt x="121" y="207"/>
                  </a:cubicBezTo>
                  <a:cubicBezTo>
                    <a:pt x="122" y="207"/>
                    <a:pt x="122" y="206"/>
                    <a:pt x="122" y="205"/>
                  </a:cubicBezTo>
                  <a:cubicBezTo>
                    <a:pt x="122" y="205"/>
                    <a:pt x="122" y="205"/>
                    <a:pt x="122" y="204"/>
                  </a:cubicBezTo>
                  <a:cubicBezTo>
                    <a:pt x="122" y="203"/>
                    <a:pt x="122" y="203"/>
                    <a:pt x="122" y="202"/>
                  </a:cubicBezTo>
                  <a:cubicBezTo>
                    <a:pt x="122" y="202"/>
                    <a:pt x="121" y="202"/>
                    <a:pt x="121" y="202"/>
                  </a:cubicBezTo>
                  <a:cubicBezTo>
                    <a:pt x="120" y="202"/>
                    <a:pt x="120" y="202"/>
                    <a:pt x="120" y="202"/>
                  </a:cubicBezTo>
                  <a:cubicBezTo>
                    <a:pt x="120" y="202"/>
                    <a:pt x="120" y="202"/>
                    <a:pt x="120" y="203"/>
                  </a:cubicBezTo>
                  <a:cubicBezTo>
                    <a:pt x="120" y="203"/>
                    <a:pt x="120" y="203"/>
                    <a:pt x="120" y="203"/>
                  </a:cubicBezTo>
                  <a:cubicBezTo>
                    <a:pt x="120" y="203"/>
                    <a:pt x="119" y="203"/>
                    <a:pt x="119" y="203"/>
                  </a:cubicBezTo>
                  <a:cubicBezTo>
                    <a:pt x="119" y="203"/>
                    <a:pt x="118" y="203"/>
                    <a:pt x="118" y="203"/>
                  </a:cubicBezTo>
                  <a:cubicBezTo>
                    <a:pt x="118" y="203"/>
                    <a:pt x="118" y="204"/>
                    <a:pt x="117" y="204"/>
                  </a:cubicBezTo>
                  <a:cubicBezTo>
                    <a:pt x="117" y="205"/>
                    <a:pt x="117" y="205"/>
                    <a:pt x="116" y="205"/>
                  </a:cubicBezTo>
                  <a:cubicBezTo>
                    <a:pt x="116" y="205"/>
                    <a:pt x="116" y="205"/>
                    <a:pt x="116" y="204"/>
                  </a:cubicBezTo>
                  <a:cubicBezTo>
                    <a:pt x="116" y="204"/>
                    <a:pt x="116" y="203"/>
                    <a:pt x="116" y="203"/>
                  </a:cubicBezTo>
                  <a:cubicBezTo>
                    <a:pt x="116" y="203"/>
                    <a:pt x="117" y="203"/>
                    <a:pt x="117" y="203"/>
                  </a:cubicBezTo>
                  <a:cubicBezTo>
                    <a:pt x="117" y="203"/>
                    <a:pt x="117" y="203"/>
                    <a:pt x="117" y="203"/>
                  </a:cubicBezTo>
                  <a:cubicBezTo>
                    <a:pt x="117" y="202"/>
                    <a:pt x="117" y="202"/>
                    <a:pt x="117" y="202"/>
                  </a:cubicBezTo>
                  <a:cubicBezTo>
                    <a:pt x="116" y="202"/>
                    <a:pt x="116" y="203"/>
                    <a:pt x="116" y="203"/>
                  </a:cubicBezTo>
                  <a:close/>
                  <a:moveTo>
                    <a:pt x="127" y="202"/>
                  </a:moveTo>
                  <a:cubicBezTo>
                    <a:pt x="126" y="202"/>
                    <a:pt x="126" y="202"/>
                    <a:pt x="127" y="203"/>
                  </a:cubicBezTo>
                  <a:cubicBezTo>
                    <a:pt x="127" y="203"/>
                    <a:pt x="127" y="203"/>
                    <a:pt x="128" y="204"/>
                  </a:cubicBezTo>
                  <a:cubicBezTo>
                    <a:pt x="128" y="204"/>
                    <a:pt x="129" y="204"/>
                    <a:pt x="129" y="204"/>
                  </a:cubicBezTo>
                  <a:cubicBezTo>
                    <a:pt x="129" y="204"/>
                    <a:pt x="129" y="203"/>
                    <a:pt x="129" y="202"/>
                  </a:cubicBezTo>
                  <a:cubicBezTo>
                    <a:pt x="129" y="203"/>
                    <a:pt x="128" y="202"/>
                    <a:pt x="128" y="202"/>
                  </a:cubicBezTo>
                  <a:cubicBezTo>
                    <a:pt x="127" y="201"/>
                    <a:pt x="127" y="201"/>
                    <a:pt x="127" y="202"/>
                  </a:cubicBezTo>
                  <a:close/>
                  <a:moveTo>
                    <a:pt x="6" y="203"/>
                  </a:moveTo>
                  <a:cubicBezTo>
                    <a:pt x="6" y="203"/>
                    <a:pt x="6" y="202"/>
                    <a:pt x="6" y="202"/>
                  </a:cubicBezTo>
                  <a:cubicBezTo>
                    <a:pt x="6" y="202"/>
                    <a:pt x="6" y="202"/>
                    <a:pt x="6" y="201"/>
                  </a:cubicBezTo>
                  <a:cubicBezTo>
                    <a:pt x="6" y="201"/>
                    <a:pt x="6" y="201"/>
                    <a:pt x="6" y="201"/>
                  </a:cubicBezTo>
                  <a:cubicBezTo>
                    <a:pt x="5" y="201"/>
                    <a:pt x="5" y="201"/>
                    <a:pt x="5" y="202"/>
                  </a:cubicBezTo>
                  <a:cubicBezTo>
                    <a:pt x="5" y="202"/>
                    <a:pt x="5" y="203"/>
                    <a:pt x="6" y="203"/>
                  </a:cubicBezTo>
                  <a:close/>
                  <a:moveTo>
                    <a:pt x="98" y="201"/>
                  </a:moveTo>
                  <a:cubicBezTo>
                    <a:pt x="98" y="201"/>
                    <a:pt x="98" y="201"/>
                    <a:pt x="98" y="202"/>
                  </a:cubicBezTo>
                  <a:cubicBezTo>
                    <a:pt x="98" y="202"/>
                    <a:pt x="98" y="202"/>
                    <a:pt x="98" y="202"/>
                  </a:cubicBezTo>
                  <a:cubicBezTo>
                    <a:pt x="99" y="202"/>
                    <a:pt x="99" y="202"/>
                    <a:pt x="99" y="202"/>
                  </a:cubicBezTo>
                  <a:cubicBezTo>
                    <a:pt x="99" y="201"/>
                    <a:pt x="99" y="201"/>
                    <a:pt x="99" y="201"/>
                  </a:cubicBezTo>
                  <a:cubicBezTo>
                    <a:pt x="99" y="201"/>
                    <a:pt x="99" y="201"/>
                    <a:pt x="98" y="201"/>
                  </a:cubicBezTo>
                  <a:close/>
                  <a:moveTo>
                    <a:pt x="118" y="200"/>
                  </a:moveTo>
                  <a:cubicBezTo>
                    <a:pt x="118" y="201"/>
                    <a:pt x="118" y="201"/>
                    <a:pt x="118" y="202"/>
                  </a:cubicBezTo>
                  <a:cubicBezTo>
                    <a:pt x="119" y="202"/>
                    <a:pt x="119" y="202"/>
                    <a:pt x="120" y="202"/>
                  </a:cubicBezTo>
                  <a:cubicBezTo>
                    <a:pt x="119" y="202"/>
                    <a:pt x="119" y="201"/>
                    <a:pt x="119" y="201"/>
                  </a:cubicBezTo>
                  <a:cubicBezTo>
                    <a:pt x="118" y="200"/>
                    <a:pt x="118" y="200"/>
                    <a:pt x="118" y="200"/>
                  </a:cubicBezTo>
                  <a:close/>
                  <a:moveTo>
                    <a:pt x="6" y="200"/>
                  </a:moveTo>
                  <a:cubicBezTo>
                    <a:pt x="6" y="200"/>
                    <a:pt x="6" y="200"/>
                    <a:pt x="6" y="200"/>
                  </a:cubicBezTo>
                  <a:cubicBezTo>
                    <a:pt x="7" y="200"/>
                    <a:pt x="7" y="200"/>
                    <a:pt x="6" y="200"/>
                  </a:cubicBezTo>
                  <a:lnTo>
                    <a:pt x="6" y="200"/>
                  </a:lnTo>
                  <a:cubicBezTo>
                    <a:pt x="6" y="200"/>
                    <a:pt x="6" y="200"/>
                    <a:pt x="6" y="200"/>
                  </a:cubicBezTo>
                  <a:cubicBezTo>
                    <a:pt x="6" y="200"/>
                    <a:pt x="6" y="200"/>
                    <a:pt x="6" y="200"/>
                  </a:cubicBezTo>
                  <a:close/>
                  <a:moveTo>
                    <a:pt x="122" y="201"/>
                  </a:moveTo>
                  <a:cubicBezTo>
                    <a:pt x="122" y="201"/>
                    <a:pt x="123" y="201"/>
                    <a:pt x="123" y="201"/>
                  </a:cubicBezTo>
                  <a:cubicBezTo>
                    <a:pt x="124" y="201"/>
                    <a:pt x="125" y="200"/>
                    <a:pt x="125" y="200"/>
                  </a:cubicBezTo>
                  <a:cubicBezTo>
                    <a:pt x="125" y="199"/>
                    <a:pt x="124" y="199"/>
                    <a:pt x="123" y="199"/>
                  </a:cubicBezTo>
                  <a:cubicBezTo>
                    <a:pt x="122" y="199"/>
                    <a:pt x="122" y="200"/>
                    <a:pt x="122" y="201"/>
                  </a:cubicBezTo>
                  <a:close/>
                  <a:moveTo>
                    <a:pt x="90" y="201"/>
                  </a:moveTo>
                  <a:lnTo>
                    <a:pt x="91" y="201"/>
                  </a:lnTo>
                  <a:cubicBezTo>
                    <a:pt x="92" y="201"/>
                    <a:pt x="92" y="201"/>
                    <a:pt x="92" y="200"/>
                  </a:cubicBezTo>
                  <a:cubicBezTo>
                    <a:pt x="92" y="199"/>
                    <a:pt x="92" y="199"/>
                    <a:pt x="91" y="199"/>
                  </a:cubicBezTo>
                  <a:cubicBezTo>
                    <a:pt x="91" y="199"/>
                    <a:pt x="90" y="199"/>
                    <a:pt x="90" y="199"/>
                  </a:cubicBezTo>
                  <a:cubicBezTo>
                    <a:pt x="90" y="199"/>
                    <a:pt x="89" y="199"/>
                    <a:pt x="89" y="199"/>
                  </a:cubicBezTo>
                  <a:cubicBezTo>
                    <a:pt x="88" y="199"/>
                    <a:pt x="88" y="199"/>
                    <a:pt x="88" y="199"/>
                  </a:cubicBezTo>
                  <a:cubicBezTo>
                    <a:pt x="87" y="199"/>
                    <a:pt x="87" y="199"/>
                    <a:pt x="86" y="199"/>
                  </a:cubicBezTo>
                  <a:cubicBezTo>
                    <a:pt x="85" y="199"/>
                    <a:pt x="85" y="199"/>
                    <a:pt x="85" y="200"/>
                  </a:cubicBezTo>
                  <a:cubicBezTo>
                    <a:pt x="85" y="201"/>
                    <a:pt x="86" y="201"/>
                    <a:pt x="87" y="201"/>
                  </a:cubicBezTo>
                  <a:cubicBezTo>
                    <a:pt x="88" y="201"/>
                    <a:pt x="89" y="201"/>
                    <a:pt x="90" y="201"/>
                  </a:cubicBezTo>
                  <a:close/>
                  <a:moveTo>
                    <a:pt x="7" y="198"/>
                  </a:moveTo>
                  <a:cubicBezTo>
                    <a:pt x="8" y="198"/>
                    <a:pt x="8" y="199"/>
                    <a:pt x="8" y="199"/>
                  </a:cubicBezTo>
                  <a:cubicBezTo>
                    <a:pt x="8" y="199"/>
                    <a:pt x="8" y="199"/>
                    <a:pt x="9" y="198"/>
                  </a:cubicBezTo>
                  <a:lnTo>
                    <a:pt x="9" y="198"/>
                  </a:lnTo>
                  <a:cubicBezTo>
                    <a:pt x="8" y="198"/>
                    <a:pt x="8" y="198"/>
                    <a:pt x="8" y="198"/>
                  </a:cubicBezTo>
                  <a:cubicBezTo>
                    <a:pt x="7" y="198"/>
                    <a:pt x="7" y="198"/>
                    <a:pt x="7" y="198"/>
                  </a:cubicBezTo>
                  <a:close/>
                  <a:moveTo>
                    <a:pt x="87" y="198"/>
                  </a:moveTo>
                  <a:cubicBezTo>
                    <a:pt x="87" y="198"/>
                    <a:pt x="88" y="198"/>
                    <a:pt x="88" y="198"/>
                  </a:cubicBezTo>
                  <a:cubicBezTo>
                    <a:pt x="88" y="198"/>
                    <a:pt x="88" y="198"/>
                    <a:pt x="88" y="197"/>
                  </a:cubicBezTo>
                  <a:cubicBezTo>
                    <a:pt x="88" y="197"/>
                    <a:pt x="88" y="197"/>
                    <a:pt x="87" y="197"/>
                  </a:cubicBezTo>
                  <a:cubicBezTo>
                    <a:pt x="87" y="197"/>
                    <a:pt x="87" y="198"/>
                    <a:pt x="87" y="198"/>
                  </a:cubicBezTo>
                  <a:close/>
                  <a:moveTo>
                    <a:pt x="115" y="197"/>
                  </a:moveTo>
                  <a:cubicBezTo>
                    <a:pt x="115" y="197"/>
                    <a:pt x="115" y="198"/>
                    <a:pt x="115" y="198"/>
                  </a:cubicBezTo>
                  <a:cubicBezTo>
                    <a:pt x="114" y="199"/>
                    <a:pt x="114" y="199"/>
                    <a:pt x="113" y="200"/>
                  </a:cubicBezTo>
                  <a:cubicBezTo>
                    <a:pt x="114" y="201"/>
                    <a:pt x="115" y="201"/>
                    <a:pt x="115" y="200"/>
                  </a:cubicBezTo>
                  <a:cubicBezTo>
                    <a:pt x="116" y="200"/>
                    <a:pt x="116" y="200"/>
                    <a:pt x="116" y="200"/>
                  </a:cubicBezTo>
                  <a:cubicBezTo>
                    <a:pt x="116" y="199"/>
                    <a:pt x="116" y="199"/>
                    <a:pt x="116" y="198"/>
                  </a:cubicBezTo>
                  <a:cubicBezTo>
                    <a:pt x="116" y="198"/>
                    <a:pt x="116" y="199"/>
                    <a:pt x="116" y="199"/>
                  </a:cubicBezTo>
                  <a:cubicBezTo>
                    <a:pt x="116" y="199"/>
                    <a:pt x="117" y="199"/>
                    <a:pt x="117" y="199"/>
                  </a:cubicBezTo>
                  <a:cubicBezTo>
                    <a:pt x="117" y="199"/>
                    <a:pt x="117" y="198"/>
                    <a:pt x="118" y="198"/>
                  </a:cubicBezTo>
                  <a:cubicBezTo>
                    <a:pt x="118" y="198"/>
                    <a:pt x="118" y="198"/>
                    <a:pt x="118" y="197"/>
                  </a:cubicBezTo>
                  <a:cubicBezTo>
                    <a:pt x="118" y="197"/>
                    <a:pt x="117" y="197"/>
                    <a:pt x="117" y="197"/>
                  </a:cubicBezTo>
                  <a:cubicBezTo>
                    <a:pt x="116" y="197"/>
                    <a:pt x="116" y="197"/>
                    <a:pt x="115" y="197"/>
                  </a:cubicBezTo>
                  <a:close/>
                  <a:moveTo>
                    <a:pt x="111" y="197"/>
                  </a:moveTo>
                  <a:cubicBezTo>
                    <a:pt x="112" y="197"/>
                    <a:pt x="112" y="197"/>
                    <a:pt x="111" y="196"/>
                  </a:cubicBezTo>
                  <a:cubicBezTo>
                    <a:pt x="111" y="195"/>
                    <a:pt x="111" y="195"/>
                    <a:pt x="111" y="195"/>
                  </a:cubicBezTo>
                  <a:cubicBezTo>
                    <a:pt x="110" y="196"/>
                    <a:pt x="110" y="196"/>
                    <a:pt x="110" y="196"/>
                  </a:cubicBezTo>
                  <a:cubicBezTo>
                    <a:pt x="110" y="196"/>
                    <a:pt x="110" y="197"/>
                    <a:pt x="110" y="197"/>
                  </a:cubicBezTo>
                  <a:cubicBezTo>
                    <a:pt x="110" y="197"/>
                    <a:pt x="111" y="197"/>
                    <a:pt x="111" y="197"/>
                  </a:cubicBezTo>
                  <a:close/>
                  <a:moveTo>
                    <a:pt x="9" y="197"/>
                  </a:moveTo>
                  <a:cubicBezTo>
                    <a:pt x="9" y="198"/>
                    <a:pt x="9" y="198"/>
                    <a:pt x="10" y="198"/>
                  </a:cubicBezTo>
                  <a:cubicBezTo>
                    <a:pt x="10" y="199"/>
                    <a:pt x="10" y="199"/>
                    <a:pt x="10" y="199"/>
                  </a:cubicBezTo>
                  <a:cubicBezTo>
                    <a:pt x="11" y="200"/>
                    <a:pt x="10" y="200"/>
                    <a:pt x="10" y="201"/>
                  </a:cubicBezTo>
                  <a:cubicBezTo>
                    <a:pt x="9" y="201"/>
                    <a:pt x="9" y="200"/>
                    <a:pt x="9" y="200"/>
                  </a:cubicBezTo>
                  <a:cubicBezTo>
                    <a:pt x="9" y="200"/>
                    <a:pt x="9" y="200"/>
                    <a:pt x="9" y="200"/>
                  </a:cubicBezTo>
                  <a:cubicBezTo>
                    <a:pt x="9" y="200"/>
                    <a:pt x="9" y="200"/>
                    <a:pt x="8" y="200"/>
                  </a:cubicBezTo>
                  <a:cubicBezTo>
                    <a:pt x="8" y="201"/>
                    <a:pt x="8" y="201"/>
                    <a:pt x="8" y="202"/>
                  </a:cubicBezTo>
                  <a:cubicBezTo>
                    <a:pt x="8" y="202"/>
                    <a:pt x="8" y="202"/>
                    <a:pt x="9" y="202"/>
                  </a:cubicBezTo>
                  <a:cubicBezTo>
                    <a:pt x="9" y="202"/>
                    <a:pt x="9" y="202"/>
                    <a:pt x="9" y="202"/>
                  </a:cubicBezTo>
                  <a:cubicBezTo>
                    <a:pt x="9" y="202"/>
                    <a:pt x="10" y="202"/>
                    <a:pt x="10" y="203"/>
                  </a:cubicBezTo>
                  <a:cubicBezTo>
                    <a:pt x="10" y="203"/>
                    <a:pt x="10" y="203"/>
                    <a:pt x="10" y="203"/>
                  </a:cubicBezTo>
                  <a:cubicBezTo>
                    <a:pt x="10" y="204"/>
                    <a:pt x="10" y="204"/>
                    <a:pt x="10" y="205"/>
                  </a:cubicBezTo>
                  <a:cubicBezTo>
                    <a:pt x="10" y="205"/>
                    <a:pt x="9" y="206"/>
                    <a:pt x="9" y="206"/>
                  </a:cubicBezTo>
                  <a:cubicBezTo>
                    <a:pt x="10" y="207"/>
                    <a:pt x="10" y="207"/>
                    <a:pt x="11" y="207"/>
                  </a:cubicBezTo>
                  <a:cubicBezTo>
                    <a:pt x="11" y="207"/>
                    <a:pt x="11" y="207"/>
                    <a:pt x="12" y="206"/>
                  </a:cubicBezTo>
                  <a:cubicBezTo>
                    <a:pt x="12" y="206"/>
                    <a:pt x="12" y="206"/>
                    <a:pt x="13" y="206"/>
                  </a:cubicBezTo>
                  <a:cubicBezTo>
                    <a:pt x="13" y="206"/>
                    <a:pt x="13" y="207"/>
                    <a:pt x="13" y="207"/>
                  </a:cubicBezTo>
                  <a:cubicBezTo>
                    <a:pt x="13" y="207"/>
                    <a:pt x="14" y="208"/>
                    <a:pt x="14" y="208"/>
                  </a:cubicBezTo>
                  <a:cubicBezTo>
                    <a:pt x="14" y="208"/>
                    <a:pt x="15" y="208"/>
                    <a:pt x="15" y="207"/>
                  </a:cubicBezTo>
                  <a:cubicBezTo>
                    <a:pt x="15" y="207"/>
                    <a:pt x="15" y="207"/>
                    <a:pt x="15" y="207"/>
                  </a:cubicBezTo>
                  <a:cubicBezTo>
                    <a:pt x="16" y="206"/>
                    <a:pt x="16" y="207"/>
                    <a:pt x="16" y="207"/>
                  </a:cubicBezTo>
                  <a:cubicBezTo>
                    <a:pt x="16" y="207"/>
                    <a:pt x="16" y="208"/>
                    <a:pt x="16" y="208"/>
                  </a:cubicBezTo>
                  <a:cubicBezTo>
                    <a:pt x="17" y="209"/>
                    <a:pt x="17" y="209"/>
                    <a:pt x="17" y="209"/>
                  </a:cubicBezTo>
                  <a:cubicBezTo>
                    <a:pt x="17" y="210"/>
                    <a:pt x="18" y="210"/>
                    <a:pt x="19" y="210"/>
                  </a:cubicBezTo>
                  <a:cubicBezTo>
                    <a:pt x="19" y="209"/>
                    <a:pt x="18" y="208"/>
                    <a:pt x="17" y="207"/>
                  </a:cubicBezTo>
                  <a:cubicBezTo>
                    <a:pt x="17" y="207"/>
                    <a:pt x="17" y="207"/>
                    <a:pt x="17" y="206"/>
                  </a:cubicBezTo>
                  <a:cubicBezTo>
                    <a:pt x="18" y="206"/>
                    <a:pt x="18" y="206"/>
                    <a:pt x="18" y="205"/>
                  </a:cubicBezTo>
                  <a:cubicBezTo>
                    <a:pt x="18" y="205"/>
                    <a:pt x="18" y="204"/>
                    <a:pt x="18" y="204"/>
                  </a:cubicBezTo>
                  <a:cubicBezTo>
                    <a:pt x="18" y="203"/>
                    <a:pt x="17" y="203"/>
                    <a:pt x="17" y="202"/>
                  </a:cubicBezTo>
                  <a:cubicBezTo>
                    <a:pt x="17" y="202"/>
                    <a:pt x="17" y="202"/>
                    <a:pt x="17" y="201"/>
                  </a:cubicBezTo>
                  <a:cubicBezTo>
                    <a:pt x="17" y="201"/>
                    <a:pt x="17" y="201"/>
                    <a:pt x="17" y="200"/>
                  </a:cubicBezTo>
                  <a:cubicBezTo>
                    <a:pt x="17" y="200"/>
                    <a:pt x="16" y="200"/>
                    <a:pt x="16" y="200"/>
                  </a:cubicBezTo>
                  <a:cubicBezTo>
                    <a:pt x="16" y="200"/>
                    <a:pt x="15" y="200"/>
                    <a:pt x="15" y="199"/>
                  </a:cubicBezTo>
                  <a:cubicBezTo>
                    <a:pt x="15" y="199"/>
                    <a:pt x="16" y="199"/>
                    <a:pt x="16" y="198"/>
                  </a:cubicBezTo>
                  <a:cubicBezTo>
                    <a:pt x="16" y="198"/>
                    <a:pt x="17" y="198"/>
                    <a:pt x="17" y="198"/>
                  </a:cubicBezTo>
                  <a:cubicBezTo>
                    <a:pt x="17" y="197"/>
                    <a:pt x="16" y="197"/>
                    <a:pt x="16" y="197"/>
                  </a:cubicBezTo>
                  <a:cubicBezTo>
                    <a:pt x="15" y="197"/>
                    <a:pt x="15" y="197"/>
                    <a:pt x="15" y="196"/>
                  </a:cubicBezTo>
                  <a:cubicBezTo>
                    <a:pt x="14" y="196"/>
                    <a:pt x="14" y="197"/>
                    <a:pt x="14" y="197"/>
                  </a:cubicBezTo>
                  <a:cubicBezTo>
                    <a:pt x="13" y="197"/>
                    <a:pt x="13" y="197"/>
                    <a:pt x="13" y="196"/>
                  </a:cubicBezTo>
                  <a:cubicBezTo>
                    <a:pt x="13" y="196"/>
                    <a:pt x="13" y="196"/>
                    <a:pt x="13" y="196"/>
                  </a:cubicBezTo>
                  <a:cubicBezTo>
                    <a:pt x="13" y="196"/>
                    <a:pt x="13" y="196"/>
                    <a:pt x="13" y="195"/>
                  </a:cubicBezTo>
                  <a:cubicBezTo>
                    <a:pt x="13" y="195"/>
                    <a:pt x="13" y="195"/>
                    <a:pt x="12" y="195"/>
                  </a:cubicBezTo>
                  <a:cubicBezTo>
                    <a:pt x="12" y="195"/>
                    <a:pt x="12" y="195"/>
                    <a:pt x="11" y="195"/>
                  </a:cubicBezTo>
                  <a:cubicBezTo>
                    <a:pt x="11" y="195"/>
                    <a:pt x="11" y="196"/>
                    <a:pt x="11" y="197"/>
                  </a:cubicBezTo>
                  <a:cubicBezTo>
                    <a:pt x="11" y="197"/>
                    <a:pt x="10" y="198"/>
                    <a:pt x="9" y="197"/>
                  </a:cubicBezTo>
                  <a:close/>
                  <a:moveTo>
                    <a:pt x="98" y="197"/>
                  </a:moveTo>
                  <a:cubicBezTo>
                    <a:pt x="99" y="197"/>
                    <a:pt x="99" y="197"/>
                    <a:pt x="99" y="196"/>
                  </a:cubicBezTo>
                  <a:cubicBezTo>
                    <a:pt x="99" y="195"/>
                    <a:pt x="99" y="195"/>
                    <a:pt x="98" y="195"/>
                  </a:cubicBezTo>
                  <a:cubicBezTo>
                    <a:pt x="98" y="195"/>
                    <a:pt x="98" y="196"/>
                    <a:pt x="98" y="196"/>
                  </a:cubicBezTo>
                  <a:cubicBezTo>
                    <a:pt x="98" y="197"/>
                    <a:pt x="98" y="197"/>
                    <a:pt x="98" y="197"/>
                  </a:cubicBezTo>
                  <a:close/>
                  <a:moveTo>
                    <a:pt x="52" y="194"/>
                  </a:moveTo>
                  <a:cubicBezTo>
                    <a:pt x="53" y="195"/>
                    <a:pt x="53" y="195"/>
                    <a:pt x="53" y="194"/>
                  </a:cubicBezTo>
                  <a:lnTo>
                    <a:pt x="52" y="194"/>
                  </a:lnTo>
                  <a:cubicBezTo>
                    <a:pt x="52" y="194"/>
                    <a:pt x="52" y="194"/>
                    <a:pt x="52" y="194"/>
                  </a:cubicBezTo>
                  <a:cubicBezTo>
                    <a:pt x="52" y="194"/>
                    <a:pt x="52" y="194"/>
                    <a:pt x="52" y="194"/>
                  </a:cubicBezTo>
                  <a:close/>
                  <a:moveTo>
                    <a:pt x="100" y="195"/>
                  </a:moveTo>
                  <a:cubicBezTo>
                    <a:pt x="100" y="196"/>
                    <a:pt x="100" y="196"/>
                    <a:pt x="101" y="196"/>
                  </a:cubicBezTo>
                  <a:cubicBezTo>
                    <a:pt x="101" y="196"/>
                    <a:pt x="101" y="197"/>
                    <a:pt x="102" y="197"/>
                  </a:cubicBezTo>
                  <a:cubicBezTo>
                    <a:pt x="102" y="196"/>
                    <a:pt x="102" y="196"/>
                    <a:pt x="102" y="195"/>
                  </a:cubicBezTo>
                  <a:cubicBezTo>
                    <a:pt x="102" y="195"/>
                    <a:pt x="101" y="194"/>
                    <a:pt x="101" y="194"/>
                  </a:cubicBezTo>
                  <a:cubicBezTo>
                    <a:pt x="101" y="194"/>
                    <a:pt x="100" y="194"/>
                    <a:pt x="100" y="194"/>
                  </a:cubicBezTo>
                  <a:cubicBezTo>
                    <a:pt x="100" y="195"/>
                    <a:pt x="100" y="195"/>
                    <a:pt x="100" y="195"/>
                  </a:cubicBezTo>
                  <a:close/>
                  <a:moveTo>
                    <a:pt x="50" y="196"/>
                  </a:moveTo>
                  <a:cubicBezTo>
                    <a:pt x="50" y="195"/>
                    <a:pt x="50" y="195"/>
                    <a:pt x="51" y="195"/>
                  </a:cubicBezTo>
                  <a:cubicBezTo>
                    <a:pt x="51" y="195"/>
                    <a:pt x="51" y="195"/>
                    <a:pt x="51" y="194"/>
                  </a:cubicBezTo>
                  <a:cubicBezTo>
                    <a:pt x="51" y="194"/>
                    <a:pt x="51" y="194"/>
                    <a:pt x="51" y="194"/>
                  </a:cubicBezTo>
                  <a:cubicBezTo>
                    <a:pt x="51" y="194"/>
                    <a:pt x="50" y="194"/>
                    <a:pt x="50" y="194"/>
                  </a:cubicBezTo>
                  <a:cubicBezTo>
                    <a:pt x="50" y="194"/>
                    <a:pt x="49" y="194"/>
                    <a:pt x="49" y="194"/>
                  </a:cubicBezTo>
                  <a:cubicBezTo>
                    <a:pt x="49" y="195"/>
                    <a:pt x="49" y="195"/>
                    <a:pt x="49" y="195"/>
                  </a:cubicBezTo>
                  <a:cubicBezTo>
                    <a:pt x="50" y="195"/>
                    <a:pt x="50" y="196"/>
                    <a:pt x="50" y="196"/>
                  </a:cubicBezTo>
                  <a:close/>
                  <a:moveTo>
                    <a:pt x="38" y="194"/>
                  </a:moveTo>
                  <a:cubicBezTo>
                    <a:pt x="38" y="194"/>
                    <a:pt x="38" y="194"/>
                    <a:pt x="38" y="194"/>
                  </a:cubicBezTo>
                  <a:cubicBezTo>
                    <a:pt x="39" y="194"/>
                    <a:pt x="39" y="194"/>
                    <a:pt x="39" y="193"/>
                  </a:cubicBezTo>
                  <a:cubicBezTo>
                    <a:pt x="38" y="193"/>
                    <a:pt x="38" y="193"/>
                    <a:pt x="38" y="194"/>
                  </a:cubicBezTo>
                  <a:cubicBezTo>
                    <a:pt x="38" y="194"/>
                    <a:pt x="38" y="194"/>
                    <a:pt x="38" y="194"/>
                  </a:cubicBezTo>
                  <a:close/>
                  <a:moveTo>
                    <a:pt x="37" y="193"/>
                  </a:moveTo>
                  <a:cubicBezTo>
                    <a:pt x="36" y="193"/>
                    <a:pt x="36" y="193"/>
                    <a:pt x="36" y="193"/>
                  </a:cubicBezTo>
                  <a:cubicBezTo>
                    <a:pt x="35" y="193"/>
                    <a:pt x="34" y="193"/>
                    <a:pt x="34" y="193"/>
                  </a:cubicBezTo>
                  <a:cubicBezTo>
                    <a:pt x="34" y="193"/>
                    <a:pt x="34" y="193"/>
                    <a:pt x="34" y="194"/>
                  </a:cubicBezTo>
                  <a:cubicBezTo>
                    <a:pt x="34" y="194"/>
                    <a:pt x="34" y="194"/>
                    <a:pt x="34" y="194"/>
                  </a:cubicBezTo>
                  <a:cubicBezTo>
                    <a:pt x="34" y="195"/>
                    <a:pt x="35" y="195"/>
                    <a:pt x="36" y="195"/>
                  </a:cubicBezTo>
                  <a:cubicBezTo>
                    <a:pt x="36" y="194"/>
                    <a:pt x="37" y="194"/>
                    <a:pt x="37" y="193"/>
                  </a:cubicBezTo>
                  <a:close/>
                  <a:moveTo>
                    <a:pt x="45" y="193"/>
                  </a:moveTo>
                  <a:cubicBezTo>
                    <a:pt x="45" y="193"/>
                    <a:pt x="45" y="193"/>
                    <a:pt x="46" y="193"/>
                  </a:cubicBezTo>
                  <a:cubicBezTo>
                    <a:pt x="46" y="193"/>
                    <a:pt x="46" y="193"/>
                    <a:pt x="46" y="193"/>
                  </a:cubicBezTo>
                  <a:cubicBezTo>
                    <a:pt x="46" y="193"/>
                    <a:pt x="46" y="193"/>
                    <a:pt x="46" y="193"/>
                  </a:cubicBezTo>
                  <a:cubicBezTo>
                    <a:pt x="46" y="193"/>
                    <a:pt x="46" y="192"/>
                    <a:pt x="46" y="192"/>
                  </a:cubicBezTo>
                  <a:cubicBezTo>
                    <a:pt x="46" y="192"/>
                    <a:pt x="46" y="192"/>
                    <a:pt x="46" y="192"/>
                  </a:cubicBezTo>
                  <a:cubicBezTo>
                    <a:pt x="45" y="192"/>
                    <a:pt x="45" y="193"/>
                    <a:pt x="45" y="193"/>
                  </a:cubicBezTo>
                  <a:close/>
                  <a:moveTo>
                    <a:pt x="57" y="192"/>
                  </a:moveTo>
                  <a:cubicBezTo>
                    <a:pt x="57" y="192"/>
                    <a:pt x="57" y="193"/>
                    <a:pt x="57" y="193"/>
                  </a:cubicBezTo>
                  <a:cubicBezTo>
                    <a:pt x="57" y="193"/>
                    <a:pt x="58" y="193"/>
                    <a:pt x="58" y="193"/>
                  </a:cubicBezTo>
                  <a:lnTo>
                    <a:pt x="58" y="192"/>
                  </a:lnTo>
                  <a:cubicBezTo>
                    <a:pt x="58" y="192"/>
                    <a:pt x="57" y="192"/>
                    <a:pt x="57" y="192"/>
                  </a:cubicBezTo>
                  <a:close/>
                  <a:moveTo>
                    <a:pt x="90" y="191"/>
                  </a:moveTo>
                  <a:cubicBezTo>
                    <a:pt x="90" y="191"/>
                    <a:pt x="90" y="191"/>
                    <a:pt x="91" y="191"/>
                  </a:cubicBezTo>
                  <a:cubicBezTo>
                    <a:pt x="91" y="191"/>
                    <a:pt x="92" y="191"/>
                    <a:pt x="91" y="191"/>
                  </a:cubicBezTo>
                  <a:cubicBezTo>
                    <a:pt x="91" y="190"/>
                    <a:pt x="91" y="190"/>
                    <a:pt x="90" y="191"/>
                  </a:cubicBezTo>
                  <a:close/>
                  <a:moveTo>
                    <a:pt x="99" y="192"/>
                  </a:moveTo>
                  <a:cubicBezTo>
                    <a:pt x="100" y="192"/>
                    <a:pt x="100" y="192"/>
                    <a:pt x="101" y="191"/>
                  </a:cubicBezTo>
                  <a:cubicBezTo>
                    <a:pt x="101" y="190"/>
                    <a:pt x="101" y="190"/>
                    <a:pt x="100" y="190"/>
                  </a:cubicBezTo>
                  <a:cubicBezTo>
                    <a:pt x="100" y="189"/>
                    <a:pt x="99" y="190"/>
                    <a:pt x="99" y="190"/>
                  </a:cubicBezTo>
                  <a:cubicBezTo>
                    <a:pt x="99" y="191"/>
                    <a:pt x="99" y="192"/>
                    <a:pt x="99" y="192"/>
                  </a:cubicBezTo>
                  <a:close/>
                  <a:moveTo>
                    <a:pt x="57" y="190"/>
                  </a:moveTo>
                  <a:cubicBezTo>
                    <a:pt x="57" y="190"/>
                    <a:pt x="58" y="190"/>
                    <a:pt x="58" y="190"/>
                  </a:cubicBezTo>
                  <a:cubicBezTo>
                    <a:pt x="58" y="190"/>
                    <a:pt x="58" y="190"/>
                    <a:pt x="58" y="190"/>
                  </a:cubicBezTo>
                  <a:cubicBezTo>
                    <a:pt x="58" y="190"/>
                    <a:pt x="58" y="190"/>
                    <a:pt x="58" y="190"/>
                  </a:cubicBezTo>
                  <a:cubicBezTo>
                    <a:pt x="58" y="189"/>
                    <a:pt x="57" y="190"/>
                    <a:pt x="57" y="190"/>
                  </a:cubicBezTo>
                  <a:close/>
                  <a:moveTo>
                    <a:pt x="37" y="189"/>
                  </a:moveTo>
                  <a:cubicBezTo>
                    <a:pt x="37" y="190"/>
                    <a:pt x="37" y="190"/>
                    <a:pt x="38" y="189"/>
                  </a:cubicBezTo>
                  <a:lnTo>
                    <a:pt x="38" y="189"/>
                  </a:lnTo>
                  <a:cubicBezTo>
                    <a:pt x="37" y="189"/>
                    <a:pt x="37" y="189"/>
                    <a:pt x="37" y="189"/>
                  </a:cubicBezTo>
                  <a:cubicBezTo>
                    <a:pt x="37" y="189"/>
                    <a:pt x="37" y="189"/>
                    <a:pt x="37" y="189"/>
                  </a:cubicBezTo>
                  <a:close/>
                  <a:moveTo>
                    <a:pt x="83" y="189"/>
                  </a:moveTo>
                  <a:cubicBezTo>
                    <a:pt x="83" y="188"/>
                    <a:pt x="83" y="188"/>
                    <a:pt x="83" y="187"/>
                  </a:cubicBezTo>
                  <a:cubicBezTo>
                    <a:pt x="82" y="187"/>
                    <a:pt x="82" y="187"/>
                    <a:pt x="82" y="188"/>
                  </a:cubicBezTo>
                  <a:cubicBezTo>
                    <a:pt x="82" y="188"/>
                    <a:pt x="82" y="188"/>
                    <a:pt x="82" y="188"/>
                  </a:cubicBezTo>
                  <a:cubicBezTo>
                    <a:pt x="82" y="189"/>
                    <a:pt x="82" y="189"/>
                    <a:pt x="82" y="189"/>
                  </a:cubicBezTo>
                  <a:cubicBezTo>
                    <a:pt x="83" y="189"/>
                    <a:pt x="83" y="189"/>
                    <a:pt x="83" y="189"/>
                  </a:cubicBezTo>
                  <a:close/>
                  <a:moveTo>
                    <a:pt x="54" y="192"/>
                  </a:moveTo>
                  <a:cubicBezTo>
                    <a:pt x="54" y="192"/>
                    <a:pt x="53" y="191"/>
                    <a:pt x="53" y="191"/>
                  </a:cubicBezTo>
                  <a:cubicBezTo>
                    <a:pt x="52" y="190"/>
                    <a:pt x="52" y="190"/>
                    <a:pt x="51" y="190"/>
                  </a:cubicBezTo>
                  <a:cubicBezTo>
                    <a:pt x="51" y="191"/>
                    <a:pt x="52" y="192"/>
                    <a:pt x="53" y="192"/>
                  </a:cubicBezTo>
                  <a:cubicBezTo>
                    <a:pt x="53" y="192"/>
                    <a:pt x="54" y="193"/>
                    <a:pt x="54" y="194"/>
                  </a:cubicBezTo>
                  <a:cubicBezTo>
                    <a:pt x="55" y="193"/>
                    <a:pt x="55" y="193"/>
                    <a:pt x="55" y="193"/>
                  </a:cubicBezTo>
                  <a:cubicBezTo>
                    <a:pt x="55" y="193"/>
                    <a:pt x="56" y="193"/>
                    <a:pt x="56" y="193"/>
                  </a:cubicBezTo>
                  <a:cubicBezTo>
                    <a:pt x="56" y="192"/>
                    <a:pt x="56" y="192"/>
                    <a:pt x="55" y="192"/>
                  </a:cubicBezTo>
                  <a:cubicBezTo>
                    <a:pt x="55" y="192"/>
                    <a:pt x="55" y="192"/>
                    <a:pt x="55" y="192"/>
                  </a:cubicBezTo>
                  <a:cubicBezTo>
                    <a:pt x="55" y="192"/>
                    <a:pt x="55" y="192"/>
                    <a:pt x="56" y="191"/>
                  </a:cubicBezTo>
                  <a:cubicBezTo>
                    <a:pt x="56" y="191"/>
                    <a:pt x="56" y="191"/>
                    <a:pt x="56" y="191"/>
                  </a:cubicBezTo>
                  <a:lnTo>
                    <a:pt x="55" y="190"/>
                  </a:lnTo>
                  <a:cubicBezTo>
                    <a:pt x="55" y="190"/>
                    <a:pt x="56" y="189"/>
                    <a:pt x="56" y="189"/>
                  </a:cubicBezTo>
                  <a:cubicBezTo>
                    <a:pt x="56" y="188"/>
                    <a:pt x="55" y="187"/>
                    <a:pt x="55" y="187"/>
                  </a:cubicBezTo>
                  <a:cubicBezTo>
                    <a:pt x="55" y="188"/>
                    <a:pt x="55" y="189"/>
                    <a:pt x="55" y="190"/>
                  </a:cubicBezTo>
                  <a:cubicBezTo>
                    <a:pt x="55" y="190"/>
                    <a:pt x="55" y="191"/>
                    <a:pt x="54" y="192"/>
                  </a:cubicBezTo>
                  <a:close/>
                  <a:moveTo>
                    <a:pt x="54" y="188"/>
                  </a:moveTo>
                  <a:cubicBezTo>
                    <a:pt x="54" y="188"/>
                    <a:pt x="54" y="188"/>
                    <a:pt x="54" y="187"/>
                  </a:cubicBezTo>
                  <a:cubicBezTo>
                    <a:pt x="54" y="187"/>
                    <a:pt x="54" y="187"/>
                    <a:pt x="54" y="187"/>
                  </a:cubicBezTo>
                  <a:cubicBezTo>
                    <a:pt x="54" y="186"/>
                    <a:pt x="54" y="186"/>
                    <a:pt x="53" y="186"/>
                  </a:cubicBezTo>
                  <a:cubicBezTo>
                    <a:pt x="53" y="186"/>
                    <a:pt x="53" y="186"/>
                    <a:pt x="53" y="187"/>
                  </a:cubicBezTo>
                  <a:cubicBezTo>
                    <a:pt x="52" y="187"/>
                    <a:pt x="52" y="188"/>
                    <a:pt x="52" y="188"/>
                  </a:cubicBezTo>
                  <a:cubicBezTo>
                    <a:pt x="53" y="189"/>
                    <a:pt x="53" y="189"/>
                    <a:pt x="52" y="190"/>
                  </a:cubicBezTo>
                  <a:cubicBezTo>
                    <a:pt x="53" y="190"/>
                    <a:pt x="53" y="190"/>
                    <a:pt x="54" y="190"/>
                  </a:cubicBezTo>
                  <a:cubicBezTo>
                    <a:pt x="54" y="189"/>
                    <a:pt x="54" y="189"/>
                    <a:pt x="54" y="189"/>
                  </a:cubicBezTo>
                  <a:cubicBezTo>
                    <a:pt x="54" y="189"/>
                    <a:pt x="54" y="189"/>
                    <a:pt x="54" y="188"/>
                  </a:cubicBezTo>
                  <a:close/>
                  <a:moveTo>
                    <a:pt x="57" y="187"/>
                  </a:moveTo>
                  <a:cubicBezTo>
                    <a:pt x="56" y="187"/>
                    <a:pt x="56" y="187"/>
                    <a:pt x="56" y="188"/>
                  </a:cubicBezTo>
                  <a:cubicBezTo>
                    <a:pt x="56" y="188"/>
                    <a:pt x="56" y="188"/>
                    <a:pt x="57" y="188"/>
                  </a:cubicBezTo>
                  <a:cubicBezTo>
                    <a:pt x="57" y="188"/>
                    <a:pt x="57" y="188"/>
                    <a:pt x="58" y="188"/>
                  </a:cubicBezTo>
                  <a:cubicBezTo>
                    <a:pt x="58" y="188"/>
                    <a:pt x="58" y="187"/>
                    <a:pt x="58" y="187"/>
                  </a:cubicBezTo>
                  <a:cubicBezTo>
                    <a:pt x="58" y="187"/>
                    <a:pt x="58" y="187"/>
                    <a:pt x="58" y="186"/>
                  </a:cubicBezTo>
                  <a:cubicBezTo>
                    <a:pt x="58" y="186"/>
                    <a:pt x="58" y="185"/>
                    <a:pt x="58" y="185"/>
                  </a:cubicBezTo>
                  <a:cubicBezTo>
                    <a:pt x="58" y="185"/>
                    <a:pt x="58" y="185"/>
                    <a:pt x="57" y="186"/>
                  </a:cubicBezTo>
                  <a:cubicBezTo>
                    <a:pt x="57" y="186"/>
                    <a:pt x="57" y="186"/>
                    <a:pt x="57" y="187"/>
                  </a:cubicBezTo>
                  <a:close/>
                  <a:moveTo>
                    <a:pt x="56" y="184"/>
                  </a:moveTo>
                  <a:cubicBezTo>
                    <a:pt x="56" y="184"/>
                    <a:pt x="56" y="184"/>
                    <a:pt x="55" y="184"/>
                  </a:cubicBezTo>
                  <a:cubicBezTo>
                    <a:pt x="55" y="184"/>
                    <a:pt x="55" y="184"/>
                    <a:pt x="55" y="184"/>
                  </a:cubicBezTo>
                  <a:cubicBezTo>
                    <a:pt x="55" y="184"/>
                    <a:pt x="55" y="184"/>
                    <a:pt x="55" y="185"/>
                  </a:cubicBezTo>
                  <a:cubicBezTo>
                    <a:pt x="55" y="186"/>
                    <a:pt x="55" y="186"/>
                    <a:pt x="55" y="186"/>
                  </a:cubicBezTo>
                  <a:cubicBezTo>
                    <a:pt x="56" y="186"/>
                    <a:pt x="56" y="186"/>
                    <a:pt x="56" y="186"/>
                  </a:cubicBezTo>
                  <a:cubicBezTo>
                    <a:pt x="56" y="186"/>
                    <a:pt x="56" y="185"/>
                    <a:pt x="56" y="185"/>
                  </a:cubicBezTo>
                  <a:cubicBezTo>
                    <a:pt x="57" y="185"/>
                    <a:pt x="57" y="184"/>
                    <a:pt x="57" y="184"/>
                  </a:cubicBezTo>
                  <a:cubicBezTo>
                    <a:pt x="58" y="184"/>
                    <a:pt x="58" y="183"/>
                    <a:pt x="58" y="183"/>
                  </a:cubicBezTo>
                  <a:lnTo>
                    <a:pt x="58" y="182"/>
                  </a:lnTo>
                  <a:cubicBezTo>
                    <a:pt x="57" y="182"/>
                    <a:pt x="57" y="182"/>
                    <a:pt x="57" y="183"/>
                  </a:cubicBezTo>
                  <a:cubicBezTo>
                    <a:pt x="56" y="183"/>
                    <a:pt x="56" y="184"/>
                    <a:pt x="56" y="184"/>
                  </a:cubicBezTo>
                  <a:close/>
                  <a:moveTo>
                    <a:pt x="55" y="182"/>
                  </a:moveTo>
                  <a:cubicBezTo>
                    <a:pt x="55" y="182"/>
                    <a:pt x="55" y="182"/>
                    <a:pt x="55" y="181"/>
                  </a:cubicBezTo>
                  <a:cubicBezTo>
                    <a:pt x="55" y="182"/>
                    <a:pt x="55" y="182"/>
                    <a:pt x="55" y="182"/>
                  </a:cubicBezTo>
                  <a:cubicBezTo>
                    <a:pt x="55" y="182"/>
                    <a:pt x="55" y="182"/>
                    <a:pt x="55" y="182"/>
                  </a:cubicBezTo>
                  <a:close/>
                  <a:moveTo>
                    <a:pt x="100" y="183"/>
                  </a:moveTo>
                  <a:cubicBezTo>
                    <a:pt x="100" y="183"/>
                    <a:pt x="100" y="184"/>
                    <a:pt x="100" y="184"/>
                  </a:cubicBezTo>
                  <a:cubicBezTo>
                    <a:pt x="99" y="184"/>
                    <a:pt x="99" y="185"/>
                    <a:pt x="99" y="185"/>
                  </a:cubicBezTo>
                  <a:cubicBezTo>
                    <a:pt x="100" y="185"/>
                    <a:pt x="100" y="185"/>
                    <a:pt x="100" y="186"/>
                  </a:cubicBezTo>
                  <a:cubicBezTo>
                    <a:pt x="101" y="186"/>
                    <a:pt x="101" y="185"/>
                    <a:pt x="101" y="184"/>
                  </a:cubicBezTo>
                  <a:cubicBezTo>
                    <a:pt x="101" y="183"/>
                    <a:pt x="101" y="182"/>
                    <a:pt x="101" y="181"/>
                  </a:cubicBezTo>
                  <a:cubicBezTo>
                    <a:pt x="100" y="181"/>
                    <a:pt x="100" y="182"/>
                    <a:pt x="100" y="182"/>
                  </a:cubicBezTo>
                  <a:cubicBezTo>
                    <a:pt x="100" y="182"/>
                    <a:pt x="100" y="183"/>
                    <a:pt x="100" y="183"/>
                  </a:cubicBezTo>
                  <a:close/>
                  <a:moveTo>
                    <a:pt x="54" y="179"/>
                  </a:moveTo>
                  <a:cubicBezTo>
                    <a:pt x="54" y="179"/>
                    <a:pt x="54" y="179"/>
                    <a:pt x="54" y="178"/>
                  </a:cubicBezTo>
                  <a:cubicBezTo>
                    <a:pt x="54" y="178"/>
                    <a:pt x="54" y="178"/>
                    <a:pt x="54" y="178"/>
                  </a:cubicBezTo>
                  <a:cubicBezTo>
                    <a:pt x="54" y="178"/>
                    <a:pt x="54" y="178"/>
                    <a:pt x="54" y="178"/>
                  </a:cubicBezTo>
                  <a:cubicBezTo>
                    <a:pt x="54" y="178"/>
                    <a:pt x="54" y="178"/>
                    <a:pt x="54" y="179"/>
                  </a:cubicBezTo>
                  <a:close/>
                  <a:moveTo>
                    <a:pt x="110" y="175"/>
                  </a:moveTo>
                  <a:cubicBezTo>
                    <a:pt x="110" y="175"/>
                    <a:pt x="111" y="174"/>
                    <a:pt x="112" y="174"/>
                  </a:cubicBezTo>
                  <a:cubicBezTo>
                    <a:pt x="113" y="173"/>
                    <a:pt x="113" y="172"/>
                    <a:pt x="113" y="172"/>
                  </a:cubicBezTo>
                  <a:cubicBezTo>
                    <a:pt x="112" y="172"/>
                    <a:pt x="111" y="172"/>
                    <a:pt x="111" y="173"/>
                  </a:cubicBezTo>
                  <a:cubicBezTo>
                    <a:pt x="110" y="173"/>
                    <a:pt x="110" y="174"/>
                    <a:pt x="110" y="175"/>
                  </a:cubicBezTo>
                  <a:close/>
                  <a:moveTo>
                    <a:pt x="127" y="161"/>
                  </a:moveTo>
                  <a:cubicBezTo>
                    <a:pt x="127" y="160"/>
                    <a:pt x="127" y="160"/>
                    <a:pt x="127" y="159"/>
                  </a:cubicBezTo>
                  <a:cubicBezTo>
                    <a:pt x="127" y="159"/>
                    <a:pt x="127" y="158"/>
                    <a:pt x="126" y="159"/>
                  </a:cubicBezTo>
                  <a:cubicBezTo>
                    <a:pt x="126" y="159"/>
                    <a:pt x="126" y="159"/>
                    <a:pt x="126" y="160"/>
                  </a:cubicBezTo>
                  <a:cubicBezTo>
                    <a:pt x="126" y="160"/>
                    <a:pt x="126" y="161"/>
                    <a:pt x="127" y="161"/>
                  </a:cubicBezTo>
                  <a:close/>
                  <a:moveTo>
                    <a:pt x="18" y="154"/>
                  </a:moveTo>
                  <a:cubicBezTo>
                    <a:pt x="18" y="154"/>
                    <a:pt x="18" y="155"/>
                    <a:pt x="18" y="155"/>
                  </a:cubicBezTo>
                  <a:cubicBezTo>
                    <a:pt x="18" y="155"/>
                    <a:pt x="18" y="156"/>
                    <a:pt x="18" y="156"/>
                  </a:cubicBezTo>
                  <a:cubicBezTo>
                    <a:pt x="18" y="157"/>
                    <a:pt x="18" y="157"/>
                    <a:pt x="17" y="157"/>
                  </a:cubicBezTo>
                  <a:cubicBezTo>
                    <a:pt x="17" y="157"/>
                    <a:pt x="17" y="157"/>
                    <a:pt x="17" y="158"/>
                  </a:cubicBezTo>
                  <a:cubicBezTo>
                    <a:pt x="17" y="158"/>
                    <a:pt x="17" y="158"/>
                    <a:pt x="18" y="159"/>
                  </a:cubicBezTo>
                  <a:lnTo>
                    <a:pt x="19" y="156"/>
                  </a:lnTo>
                  <a:cubicBezTo>
                    <a:pt x="20" y="156"/>
                    <a:pt x="20" y="156"/>
                    <a:pt x="20" y="156"/>
                  </a:cubicBezTo>
                  <a:cubicBezTo>
                    <a:pt x="20" y="156"/>
                    <a:pt x="20" y="156"/>
                    <a:pt x="20" y="156"/>
                  </a:cubicBezTo>
                  <a:cubicBezTo>
                    <a:pt x="20" y="155"/>
                    <a:pt x="20" y="155"/>
                    <a:pt x="19" y="155"/>
                  </a:cubicBezTo>
                  <a:cubicBezTo>
                    <a:pt x="19" y="155"/>
                    <a:pt x="19" y="155"/>
                    <a:pt x="18" y="154"/>
                  </a:cubicBezTo>
                  <a:lnTo>
                    <a:pt x="18" y="154"/>
                  </a:lnTo>
                  <a:close/>
                  <a:moveTo>
                    <a:pt x="100" y="155"/>
                  </a:moveTo>
                  <a:cubicBezTo>
                    <a:pt x="100" y="155"/>
                    <a:pt x="100" y="155"/>
                    <a:pt x="100" y="154"/>
                  </a:cubicBezTo>
                  <a:cubicBezTo>
                    <a:pt x="100" y="154"/>
                    <a:pt x="100" y="154"/>
                    <a:pt x="100" y="154"/>
                  </a:cubicBezTo>
                  <a:cubicBezTo>
                    <a:pt x="99" y="154"/>
                    <a:pt x="99" y="154"/>
                    <a:pt x="100" y="155"/>
                  </a:cubicBezTo>
                  <a:close/>
                  <a:moveTo>
                    <a:pt x="60" y="153"/>
                  </a:moveTo>
                  <a:cubicBezTo>
                    <a:pt x="60" y="153"/>
                    <a:pt x="61" y="153"/>
                    <a:pt x="61" y="153"/>
                  </a:cubicBezTo>
                  <a:cubicBezTo>
                    <a:pt x="60" y="152"/>
                    <a:pt x="60" y="152"/>
                    <a:pt x="60" y="152"/>
                  </a:cubicBezTo>
                  <a:cubicBezTo>
                    <a:pt x="59" y="152"/>
                    <a:pt x="59" y="152"/>
                    <a:pt x="59" y="153"/>
                  </a:cubicBezTo>
                  <a:cubicBezTo>
                    <a:pt x="59" y="153"/>
                    <a:pt x="59" y="153"/>
                    <a:pt x="60" y="153"/>
                  </a:cubicBezTo>
                  <a:close/>
                  <a:moveTo>
                    <a:pt x="62" y="154"/>
                  </a:moveTo>
                  <a:cubicBezTo>
                    <a:pt x="62" y="153"/>
                    <a:pt x="62" y="153"/>
                    <a:pt x="62" y="152"/>
                  </a:cubicBezTo>
                  <a:cubicBezTo>
                    <a:pt x="62" y="151"/>
                    <a:pt x="62" y="151"/>
                    <a:pt x="62" y="150"/>
                  </a:cubicBezTo>
                  <a:cubicBezTo>
                    <a:pt x="61" y="151"/>
                    <a:pt x="61" y="151"/>
                    <a:pt x="61" y="152"/>
                  </a:cubicBezTo>
                  <a:cubicBezTo>
                    <a:pt x="61" y="153"/>
                    <a:pt x="61" y="153"/>
                    <a:pt x="62" y="154"/>
                  </a:cubicBezTo>
                  <a:close/>
                  <a:moveTo>
                    <a:pt x="97" y="121"/>
                  </a:moveTo>
                  <a:cubicBezTo>
                    <a:pt x="97" y="121"/>
                    <a:pt x="97" y="121"/>
                    <a:pt x="97" y="121"/>
                  </a:cubicBezTo>
                  <a:cubicBezTo>
                    <a:pt x="97" y="121"/>
                    <a:pt x="97" y="120"/>
                    <a:pt x="97" y="120"/>
                  </a:cubicBezTo>
                  <a:cubicBezTo>
                    <a:pt x="97" y="120"/>
                    <a:pt x="96" y="120"/>
                    <a:pt x="96" y="120"/>
                  </a:cubicBezTo>
                  <a:cubicBezTo>
                    <a:pt x="96" y="121"/>
                    <a:pt x="96" y="121"/>
                    <a:pt x="96" y="121"/>
                  </a:cubicBezTo>
                  <a:lnTo>
                    <a:pt x="97" y="121"/>
                  </a:lnTo>
                  <a:close/>
                  <a:moveTo>
                    <a:pt x="87" y="98"/>
                  </a:moveTo>
                  <a:cubicBezTo>
                    <a:pt x="87" y="98"/>
                    <a:pt x="87" y="97"/>
                    <a:pt x="87" y="96"/>
                  </a:cubicBezTo>
                  <a:cubicBezTo>
                    <a:pt x="88" y="95"/>
                    <a:pt x="87" y="94"/>
                    <a:pt x="87" y="94"/>
                  </a:cubicBezTo>
                  <a:cubicBezTo>
                    <a:pt x="87" y="94"/>
                    <a:pt x="87" y="94"/>
                    <a:pt x="87" y="95"/>
                  </a:cubicBezTo>
                  <a:cubicBezTo>
                    <a:pt x="87" y="95"/>
                    <a:pt x="86" y="96"/>
                    <a:pt x="86" y="96"/>
                  </a:cubicBezTo>
                  <a:cubicBezTo>
                    <a:pt x="86" y="97"/>
                    <a:pt x="86" y="97"/>
                    <a:pt x="86" y="98"/>
                  </a:cubicBezTo>
                  <a:cubicBezTo>
                    <a:pt x="86" y="98"/>
                    <a:pt x="86" y="98"/>
                    <a:pt x="87" y="98"/>
                  </a:cubicBezTo>
                  <a:close/>
                  <a:moveTo>
                    <a:pt x="104" y="92"/>
                  </a:moveTo>
                  <a:cubicBezTo>
                    <a:pt x="104" y="92"/>
                    <a:pt x="104" y="93"/>
                    <a:pt x="104" y="93"/>
                  </a:cubicBezTo>
                  <a:cubicBezTo>
                    <a:pt x="104" y="93"/>
                    <a:pt x="105" y="93"/>
                    <a:pt x="104" y="94"/>
                  </a:cubicBezTo>
                  <a:cubicBezTo>
                    <a:pt x="105" y="93"/>
                    <a:pt x="106" y="92"/>
                    <a:pt x="106" y="92"/>
                  </a:cubicBezTo>
                  <a:cubicBezTo>
                    <a:pt x="105" y="92"/>
                    <a:pt x="105" y="91"/>
                    <a:pt x="105" y="91"/>
                  </a:cubicBezTo>
                  <a:cubicBezTo>
                    <a:pt x="104" y="91"/>
                    <a:pt x="104" y="92"/>
                    <a:pt x="104" y="92"/>
                  </a:cubicBezTo>
                  <a:close/>
                  <a:moveTo>
                    <a:pt x="92" y="91"/>
                  </a:moveTo>
                  <a:cubicBezTo>
                    <a:pt x="93" y="90"/>
                    <a:pt x="92" y="90"/>
                    <a:pt x="92" y="90"/>
                  </a:cubicBezTo>
                  <a:cubicBezTo>
                    <a:pt x="92" y="90"/>
                    <a:pt x="92" y="90"/>
                    <a:pt x="92" y="90"/>
                  </a:cubicBezTo>
                  <a:cubicBezTo>
                    <a:pt x="92" y="91"/>
                    <a:pt x="92" y="91"/>
                    <a:pt x="92" y="91"/>
                  </a:cubicBezTo>
                  <a:close/>
                  <a:moveTo>
                    <a:pt x="45" y="80"/>
                  </a:moveTo>
                  <a:cubicBezTo>
                    <a:pt x="46" y="80"/>
                    <a:pt x="46" y="80"/>
                    <a:pt x="46" y="79"/>
                  </a:cubicBezTo>
                  <a:cubicBezTo>
                    <a:pt x="46" y="79"/>
                    <a:pt x="46" y="79"/>
                    <a:pt x="45" y="79"/>
                  </a:cubicBezTo>
                  <a:lnTo>
                    <a:pt x="45" y="79"/>
                  </a:lnTo>
                  <a:cubicBezTo>
                    <a:pt x="45" y="79"/>
                    <a:pt x="45" y="79"/>
                    <a:pt x="45" y="80"/>
                  </a:cubicBezTo>
                  <a:cubicBezTo>
                    <a:pt x="45" y="80"/>
                    <a:pt x="45" y="80"/>
                    <a:pt x="45" y="80"/>
                  </a:cubicBezTo>
                  <a:close/>
                  <a:moveTo>
                    <a:pt x="81" y="68"/>
                  </a:moveTo>
                  <a:cubicBezTo>
                    <a:pt x="81" y="68"/>
                    <a:pt x="81" y="68"/>
                    <a:pt x="81" y="67"/>
                  </a:cubicBezTo>
                  <a:lnTo>
                    <a:pt x="81" y="67"/>
                  </a:lnTo>
                  <a:cubicBezTo>
                    <a:pt x="81" y="67"/>
                    <a:pt x="81" y="68"/>
                    <a:pt x="81" y="68"/>
                  </a:cubicBezTo>
                  <a:cubicBezTo>
                    <a:pt x="81" y="68"/>
                    <a:pt x="81" y="68"/>
                    <a:pt x="81" y="68"/>
                  </a:cubicBezTo>
                  <a:close/>
                  <a:moveTo>
                    <a:pt x="75" y="59"/>
                  </a:moveTo>
                  <a:cubicBezTo>
                    <a:pt x="75" y="59"/>
                    <a:pt x="75" y="59"/>
                    <a:pt x="75" y="59"/>
                  </a:cubicBezTo>
                  <a:cubicBezTo>
                    <a:pt x="75" y="60"/>
                    <a:pt x="75" y="60"/>
                    <a:pt x="75" y="60"/>
                  </a:cubicBezTo>
                  <a:cubicBezTo>
                    <a:pt x="75" y="60"/>
                    <a:pt x="76" y="60"/>
                    <a:pt x="76" y="59"/>
                  </a:cubicBezTo>
                  <a:cubicBezTo>
                    <a:pt x="76" y="59"/>
                    <a:pt x="75" y="59"/>
                    <a:pt x="75" y="59"/>
                  </a:cubicBezTo>
                  <a:close/>
                  <a:moveTo>
                    <a:pt x="75" y="58"/>
                  </a:moveTo>
                  <a:cubicBezTo>
                    <a:pt x="75" y="58"/>
                    <a:pt x="75" y="57"/>
                    <a:pt x="75" y="57"/>
                  </a:cubicBezTo>
                  <a:cubicBezTo>
                    <a:pt x="75" y="56"/>
                    <a:pt x="75" y="56"/>
                    <a:pt x="75" y="56"/>
                  </a:cubicBezTo>
                  <a:cubicBezTo>
                    <a:pt x="74" y="55"/>
                    <a:pt x="74" y="56"/>
                    <a:pt x="74" y="56"/>
                  </a:cubicBezTo>
                  <a:cubicBezTo>
                    <a:pt x="74" y="56"/>
                    <a:pt x="74" y="56"/>
                    <a:pt x="74" y="57"/>
                  </a:cubicBezTo>
                  <a:cubicBezTo>
                    <a:pt x="74" y="57"/>
                    <a:pt x="74" y="57"/>
                    <a:pt x="74" y="58"/>
                  </a:cubicBezTo>
                  <a:cubicBezTo>
                    <a:pt x="74" y="58"/>
                    <a:pt x="74" y="58"/>
                    <a:pt x="75" y="58"/>
                  </a:cubicBezTo>
                  <a:close/>
                  <a:moveTo>
                    <a:pt x="50" y="54"/>
                  </a:moveTo>
                  <a:cubicBezTo>
                    <a:pt x="50" y="54"/>
                    <a:pt x="50" y="53"/>
                    <a:pt x="50" y="53"/>
                  </a:cubicBezTo>
                  <a:cubicBezTo>
                    <a:pt x="50" y="53"/>
                    <a:pt x="50" y="53"/>
                    <a:pt x="50" y="54"/>
                  </a:cubicBezTo>
                  <a:cubicBezTo>
                    <a:pt x="50" y="54"/>
                    <a:pt x="50" y="54"/>
                    <a:pt x="50" y="54"/>
                  </a:cubicBezTo>
                  <a:close/>
                  <a:moveTo>
                    <a:pt x="74" y="50"/>
                  </a:moveTo>
                  <a:cubicBezTo>
                    <a:pt x="73" y="50"/>
                    <a:pt x="73" y="50"/>
                    <a:pt x="73" y="51"/>
                  </a:cubicBezTo>
                  <a:cubicBezTo>
                    <a:pt x="73" y="51"/>
                    <a:pt x="73" y="52"/>
                    <a:pt x="74" y="52"/>
                  </a:cubicBezTo>
                  <a:cubicBezTo>
                    <a:pt x="74" y="51"/>
                    <a:pt x="74" y="51"/>
                    <a:pt x="74" y="50"/>
                  </a:cubicBezTo>
                  <a:close/>
                  <a:moveTo>
                    <a:pt x="60" y="51"/>
                  </a:moveTo>
                  <a:cubicBezTo>
                    <a:pt x="60" y="51"/>
                    <a:pt x="60" y="52"/>
                    <a:pt x="60" y="52"/>
                  </a:cubicBezTo>
                  <a:cubicBezTo>
                    <a:pt x="61" y="52"/>
                    <a:pt x="61" y="52"/>
                    <a:pt x="61" y="51"/>
                  </a:cubicBezTo>
                  <a:cubicBezTo>
                    <a:pt x="61" y="51"/>
                    <a:pt x="61" y="50"/>
                    <a:pt x="61" y="50"/>
                  </a:cubicBezTo>
                  <a:cubicBezTo>
                    <a:pt x="61" y="50"/>
                    <a:pt x="60" y="50"/>
                    <a:pt x="60" y="50"/>
                  </a:cubicBezTo>
                  <a:cubicBezTo>
                    <a:pt x="60" y="50"/>
                    <a:pt x="60" y="51"/>
                    <a:pt x="60" y="51"/>
                  </a:cubicBezTo>
                  <a:close/>
                  <a:moveTo>
                    <a:pt x="70" y="49"/>
                  </a:moveTo>
                  <a:cubicBezTo>
                    <a:pt x="70" y="49"/>
                    <a:pt x="70" y="50"/>
                    <a:pt x="70" y="50"/>
                  </a:cubicBezTo>
                  <a:cubicBezTo>
                    <a:pt x="70" y="51"/>
                    <a:pt x="70" y="51"/>
                    <a:pt x="70" y="51"/>
                  </a:cubicBezTo>
                  <a:cubicBezTo>
                    <a:pt x="70" y="52"/>
                    <a:pt x="69" y="53"/>
                    <a:pt x="69" y="54"/>
                  </a:cubicBezTo>
                  <a:cubicBezTo>
                    <a:pt x="69" y="55"/>
                    <a:pt x="69" y="56"/>
                    <a:pt x="69" y="57"/>
                  </a:cubicBezTo>
                  <a:lnTo>
                    <a:pt x="66" y="80"/>
                  </a:lnTo>
                  <a:cubicBezTo>
                    <a:pt x="65" y="83"/>
                    <a:pt x="65" y="86"/>
                    <a:pt x="65" y="90"/>
                  </a:cubicBezTo>
                  <a:cubicBezTo>
                    <a:pt x="64" y="93"/>
                    <a:pt x="64" y="96"/>
                    <a:pt x="64" y="99"/>
                  </a:cubicBezTo>
                  <a:cubicBezTo>
                    <a:pt x="63" y="105"/>
                    <a:pt x="62" y="111"/>
                    <a:pt x="61" y="118"/>
                  </a:cubicBezTo>
                  <a:cubicBezTo>
                    <a:pt x="60" y="124"/>
                    <a:pt x="60" y="131"/>
                    <a:pt x="60" y="137"/>
                  </a:cubicBezTo>
                  <a:cubicBezTo>
                    <a:pt x="63" y="137"/>
                    <a:pt x="66" y="137"/>
                    <a:pt x="69" y="137"/>
                  </a:cubicBezTo>
                  <a:cubicBezTo>
                    <a:pt x="73" y="137"/>
                    <a:pt x="76" y="137"/>
                    <a:pt x="79" y="137"/>
                  </a:cubicBezTo>
                  <a:cubicBezTo>
                    <a:pt x="77" y="122"/>
                    <a:pt x="76" y="108"/>
                    <a:pt x="74" y="93"/>
                  </a:cubicBezTo>
                  <a:cubicBezTo>
                    <a:pt x="73" y="78"/>
                    <a:pt x="71" y="64"/>
                    <a:pt x="70" y="49"/>
                  </a:cubicBezTo>
                  <a:cubicBezTo>
                    <a:pt x="70" y="49"/>
                    <a:pt x="70" y="49"/>
                    <a:pt x="70" y="49"/>
                  </a:cubicBezTo>
                  <a:close/>
                  <a:moveTo>
                    <a:pt x="57" y="49"/>
                  </a:moveTo>
                  <a:cubicBezTo>
                    <a:pt x="58" y="49"/>
                    <a:pt x="58" y="49"/>
                    <a:pt x="58" y="48"/>
                  </a:cubicBezTo>
                  <a:cubicBezTo>
                    <a:pt x="58" y="48"/>
                    <a:pt x="58" y="48"/>
                    <a:pt x="58" y="48"/>
                  </a:cubicBezTo>
                  <a:cubicBezTo>
                    <a:pt x="58" y="47"/>
                    <a:pt x="58" y="47"/>
                    <a:pt x="57" y="47"/>
                  </a:cubicBezTo>
                  <a:cubicBezTo>
                    <a:pt x="57" y="47"/>
                    <a:pt x="57" y="47"/>
                    <a:pt x="57" y="47"/>
                  </a:cubicBezTo>
                  <a:cubicBezTo>
                    <a:pt x="56" y="47"/>
                    <a:pt x="56" y="48"/>
                    <a:pt x="56" y="48"/>
                  </a:cubicBezTo>
                  <a:cubicBezTo>
                    <a:pt x="57" y="49"/>
                    <a:pt x="57" y="49"/>
                    <a:pt x="57" y="49"/>
                  </a:cubicBezTo>
                  <a:close/>
                  <a:moveTo>
                    <a:pt x="55" y="45"/>
                  </a:moveTo>
                  <a:cubicBezTo>
                    <a:pt x="55" y="44"/>
                    <a:pt x="54" y="44"/>
                    <a:pt x="54" y="44"/>
                  </a:cubicBezTo>
                  <a:cubicBezTo>
                    <a:pt x="53" y="45"/>
                    <a:pt x="53" y="45"/>
                    <a:pt x="54" y="45"/>
                  </a:cubicBezTo>
                  <a:cubicBezTo>
                    <a:pt x="54" y="46"/>
                    <a:pt x="54" y="46"/>
                    <a:pt x="54" y="45"/>
                  </a:cubicBezTo>
                  <a:cubicBezTo>
                    <a:pt x="55" y="45"/>
                    <a:pt x="55" y="45"/>
                    <a:pt x="55" y="45"/>
                  </a:cubicBezTo>
                  <a:close/>
                  <a:moveTo>
                    <a:pt x="61" y="40"/>
                  </a:moveTo>
                  <a:cubicBezTo>
                    <a:pt x="61" y="40"/>
                    <a:pt x="61" y="40"/>
                    <a:pt x="60" y="41"/>
                  </a:cubicBezTo>
                  <a:cubicBezTo>
                    <a:pt x="60" y="41"/>
                    <a:pt x="59" y="41"/>
                    <a:pt x="59" y="42"/>
                  </a:cubicBezTo>
                  <a:cubicBezTo>
                    <a:pt x="59" y="43"/>
                    <a:pt x="59" y="43"/>
                    <a:pt x="59" y="44"/>
                  </a:cubicBezTo>
                  <a:cubicBezTo>
                    <a:pt x="60" y="44"/>
                    <a:pt x="60" y="44"/>
                    <a:pt x="60" y="45"/>
                  </a:cubicBezTo>
                  <a:cubicBezTo>
                    <a:pt x="61" y="45"/>
                    <a:pt x="61" y="45"/>
                    <a:pt x="61" y="46"/>
                  </a:cubicBezTo>
                  <a:cubicBezTo>
                    <a:pt x="61" y="46"/>
                    <a:pt x="62" y="46"/>
                    <a:pt x="62" y="46"/>
                  </a:cubicBezTo>
                  <a:cubicBezTo>
                    <a:pt x="62" y="46"/>
                    <a:pt x="63" y="45"/>
                    <a:pt x="63" y="45"/>
                  </a:cubicBezTo>
                  <a:cubicBezTo>
                    <a:pt x="63" y="44"/>
                    <a:pt x="63" y="43"/>
                    <a:pt x="63" y="43"/>
                  </a:cubicBezTo>
                  <a:cubicBezTo>
                    <a:pt x="63" y="42"/>
                    <a:pt x="63" y="41"/>
                    <a:pt x="63" y="41"/>
                  </a:cubicBezTo>
                  <a:cubicBezTo>
                    <a:pt x="62" y="40"/>
                    <a:pt x="62" y="40"/>
                    <a:pt x="61" y="40"/>
                  </a:cubicBezTo>
                  <a:close/>
                  <a:moveTo>
                    <a:pt x="37" y="40"/>
                  </a:moveTo>
                  <a:cubicBezTo>
                    <a:pt x="38" y="40"/>
                    <a:pt x="38" y="40"/>
                    <a:pt x="38" y="40"/>
                  </a:cubicBezTo>
                  <a:cubicBezTo>
                    <a:pt x="38" y="39"/>
                    <a:pt x="38" y="39"/>
                    <a:pt x="38" y="38"/>
                  </a:cubicBezTo>
                  <a:cubicBezTo>
                    <a:pt x="38" y="38"/>
                    <a:pt x="38" y="38"/>
                    <a:pt x="37" y="39"/>
                  </a:cubicBezTo>
                  <a:cubicBezTo>
                    <a:pt x="37" y="39"/>
                    <a:pt x="37" y="39"/>
                    <a:pt x="37" y="40"/>
                  </a:cubicBezTo>
                  <a:close/>
                  <a:moveTo>
                    <a:pt x="86" y="38"/>
                  </a:moveTo>
                  <a:cubicBezTo>
                    <a:pt x="86" y="38"/>
                    <a:pt x="86" y="39"/>
                    <a:pt x="86" y="39"/>
                  </a:cubicBezTo>
                  <a:cubicBezTo>
                    <a:pt x="86" y="39"/>
                    <a:pt x="86" y="39"/>
                    <a:pt x="86" y="39"/>
                  </a:cubicBezTo>
                  <a:cubicBezTo>
                    <a:pt x="87" y="39"/>
                    <a:pt x="86" y="39"/>
                    <a:pt x="86" y="38"/>
                  </a:cubicBezTo>
                  <a:cubicBezTo>
                    <a:pt x="86" y="38"/>
                    <a:pt x="86" y="38"/>
                    <a:pt x="86" y="38"/>
                  </a:cubicBezTo>
                  <a:close/>
                  <a:moveTo>
                    <a:pt x="83" y="36"/>
                  </a:moveTo>
                  <a:cubicBezTo>
                    <a:pt x="84" y="36"/>
                    <a:pt x="84" y="36"/>
                    <a:pt x="84" y="35"/>
                  </a:cubicBezTo>
                  <a:cubicBezTo>
                    <a:pt x="84" y="35"/>
                    <a:pt x="84" y="35"/>
                    <a:pt x="84" y="34"/>
                  </a:cubicBezTo>
                  <a:cubicBezTo>
                    <a:pt x="84" y="34"/>
                    <a:pt x="84" y="34"/>
                    <a:pt x="83" y="35"/>
                  </a:cubicBezTo>
                  <a:cubicBezTo>
                    <a:pt x="83" y="35"/>
                    <a:pt x="83" y="36"/>
                    <a:pt x="83" y="36"/>
                  </a:cubicBezTo>
                  <a:close/>
                  <a:moveTo>
                    <a:pt x="56" y="34"/>
                  </a:moveTo>
                  <a:cubicBezTo>
                    <a:pt x="55" y="34"/>
                    <a:pt x="55" y="34"/>
                    <a:pt x="55" y="34"/>
                  </a:cubicBezTo>
                  <a:cubicBezTo>
                    <a:pt x="54" y="35"/>
                    <a:pt x="55" y="35"/>
                    <a:pt x="55" y="36"/>
                  </a:cubicBezTo>
                  <a:lnTo>
                    <a:pt x="56" y="36"/>
                  </a:lnTo>
                  <a:cubicBezTo>
                    <a:pt x="56" y="35"/>
                    <a:pt x="56" y="35"/>
                    <a:pt x="56" y="34"/>
                  </a:cubicBezTo>
                  <a:close/>
                  <a:moveTo>
                    <a:pt x="65" y="32"/>
                  </a:moveTo>
                  <a:cubicBezTo>
                    <a:pt x="65" y="32"/>
                    <a:pt x="65" y="31"/>
                    <a:pt x="65" y="31"/>
                  </a:cubicBezTo>
                  <a:cubicBezTo>
                    <a:pt x="65" y="30"/>
                    <a:pt x="65" y="30"/>
                    <a:pt x="64" y="30"/>
                  </a:cubicBezTo>
                  <a:cubicBezTo>
                    <a:pt x="64" y="30"/>
                    <a:pt x="64" y="31"/>
                    <a:pt x="64" y="31"/>
                  </a:cubicBezTo>
                  <a:cubicBezTo>
                    <a:pt x="64" y="32"/>
                    <a:pt x="64" y="32"/>
                    <a:pt x="65" y="32"/>
                  </a:cubicBezTo>
                  <a:close/>
                  <a:moveTo>
                    <a:pt x="62" y="27"/>
                  </a:moveTo>
                  <a:cubicBezTo>
                    <a:pt x="62" y="28"/>
                    <a:pt x="62" y="29"/>
                    <a:pt x="62" y="29"/>
                  </a:cubicBezTo>
                  <a:lnTo>
                    <a:pt x="63" y="29"/>
                  </a:lnTo>
                  <a:cubicBezTo>
                    <a:pt x="63" y="29"/>
                    <a:pt x="63" y="28"/>
                    <a:pt x="63" y="28"/>
                  </a:cubicBezTo>
                  <a:cubicBezTo>
                    <a:pt x="63" y="27"/>
                    <a:pt x="63" y="27"/>
                    <a:pt x="62" y="27"/>
                  </a:cubicBezTo>
                  <a:close/>
                  <a:moveTo>
                    <a:pt x="52" y="26"/>
                  </a:moveTo>
                  <a:cubicBezTo>
                    <a:pt x="52" y="26"/>
                    <a:pt x="53" y="25"/>
                    <a:pt x="53" y="25"/>
                  </a:cubicBezTo>
                  <a:cubicBezTo>
                    <a:pt x="53" y="24"/>
                    <a:pt x="53" y="24"/>
                    <a:pt x="53" y="24"/>
                  </a:cubicBezTo>
                  <a:cubicBezTo>
                    <a:pt x="52" y="23"/>
                    <a:pt x="52" y="24"/>
                    <a:pt x="52" y="24"/>
                  </a:cubicBezTo>
                  <a:cubicBezTo>
                    <a:pt x="52" y="25"/>
                    <a:pt x="52" y="25"/>
                    <a:pt x="52" y="26"/>
                  </a:cubicBezTo>
                  <a:close/>
                  <a:moveTo>
                    <a:pt x="32" y="24"/>
                  </a:moveTo>
                  <a:cubicBezTo>
                    <a:pt x="32" y="24"/>
                    <a:pt x="33" y="23"/>
                    <a:pt x="33" y="23"/>
                  </a:cubicBezTo>
                  <a:cubicBezTo>
                    <a:pt x="33" y="23"/>
                    <a:pt x="33" y="22"/>
                    <a:pt x="33" y="22"/>
                  </a:cubicBezTo>
                  <a:cubicBezTo>
                    <a:pt x="32" y="22"/>
                    <a:pt x="32" y="22"/>
                    <a:pt x="32" y="22"/>
                  </a:cubicBezTo>
                  <a:cubicBezTo>
                    <a:pt x="31" y="23"/>
                    <a:pt x="32" y="24"/>
                    <a:pt x="32" y="24"/>
                  </a:cubicBezTo>
                  <a:close/>
                  <a:moveTo>
                    <a:pt x="97" y="25"/>
                  </a:moveTo>
                  <a:cubicBezTo>
                    <a:pt x="96" y="26"/>
                    <a:pt x="96" y="27"/>
                    <a:pt x="97" y="27"/>
                  </a:cubicBezTo>
                  <a:cubicBezTo>
                    <a:pt x="97" y="27"/>
                    <a:pt x="98" y="28"/>
                    <a:pt x="98" y="28"/>
                  </a:cubicBezTo>
                  <a:cubicBezTo>
                    <a:pt x="98" y="29"/>
                    <a:pt x="99" y="29"/>
                    <a:pt x="99" y="29"/>
                  </a:cubicBezTo>
                  <a:cubicBezTo>
                    <a:pt x="99" y="29"/>
                    <a:pt x="100" y="29"/>
                    <a:pt x="100" y="28"/>
                  </a:cubicBezTo>
                  <a:cubicBezTo>
                    <a:pt x="100" y="28"/>
                    <a:pt x="99" y="27"/>
                    <a:pt x="99" y="27"/>
                  </a:cubicBezTo>
                  <a:cubicBezTo>
                    <a:pt x="99" y="27"/>
                    <a:pt x="99" y="27"/>
                    <a:pt x="99" y="27"/>
                  </a:cubicBezTo>
                  <a:cubicBezTo>
                    <a:pt x="99" y="26"/>
                    <a:pt x="99" y="25"/>
                    <a:pt x="99" y="24"/>
                  </a:cubicBezTo>
                  <a:cubicBezTo>
                    <a:pt x="99" y="23"/>
                    <a:pt x="99" y="23"/>
                    <a:pt x="98" y="23"/>
                  </a:cubicBezTo>
                  <a:cubicBezTo>
                    <a:pt x="98" y="22"/>
                    <a:pt x="98" y="22"/>
                    <a:pt x="98" y="22"/>
                  </a:cubicBezTo>
                  <a:cubicBezTo>
                    <a:pt x="98" y="21"/>
                    <a:pt x="97" y="21"/>
                    <a:pt x="97" y="21"/>
                  </a:cubicBezTo>
                  <a:lnTo>
                    <a:pt x="97" y="21"/>
                  </a:lnTo>
                  <a:cubicBezTo>
                    <a:pt x="97" y="21"/>
                    <a:pt x="97" y="22"/>
                    <a:pt x="96" y="23"/>
                  </a:cubicBezTo>
                  <a:cubicBezTo>
                    <a:pt x="96" y="24"/>
                    <a:pt x="96" y="24"/>
                    <a:pt x="97" y="25"/>
                  </a:cubicBezTo>
                  <a:close/>
                  <a:moveTo>
                    <a:pt x="83" y="19"/>
                  </a:moveTo>
                  <a:cubicBezTo>
                    <a:pt x="83" y="19"/>
                    <a:pt x="82" y="19"/>
                    <a:pt x="82" y="20"/>
                  </a:cubicBezTo>
                  <a:cubicBezTo>
                    <a:pt x="81" y="20"/>
                    <a:pt x="81" y="21"/>
                    <a:pt x="81" y="21"/>
                  </a:cubicBezTo>
                  <a:cubicBezTo>
                    <a:pt x="80" y="21"/>
                    <a:pt x="80" y="21"/>
                    <a:pt x="80" y="22"/>
                  </a:cubicBezTo>
                  <a:cubicBezTo>
                    <a:pt x="80" y="22"/>
                    <a:pt x="81" y="22"/>
                    <a:pt x="81" y="23"/>
                  </a:cubicBezTo>
                  <a:cubicBezTo>
                    <a:pt x="81" y="22"/>
                    <a:pt x="82" y="22"/>
                    <a:pt x="82" y="22"/>
                  </a:cubicBezTo>
                  <a:cubicBezTo>
                    <a:pt x="82" y="21"/>
                    <a:pt x="82" y="21"/>
                    <a:pt x="82" y="21"/>
                  </a:cubicBezTo>
                  <a:cubicBezTo>
                    <a:pt x="83" y="21"/>
                    <a:pt x="83" y="21"/>
                    <a:pt x="83" y="21"/>
                  </a:cubicBezTo>
                  <a:cubicBezTo>
                    <a:pt x="83" y="21"/>
                    <a:pt x="83" y="21"/>
                    <a:pt x="83" y="21"/>
                  </a:cubicBezTo>
                  <a:cubicBezTo>
                    <a:pt x="83" y="21"/>
                    <a:pt x="84" y="20"/>
                    <a:pt x="83" y="20"/>
                  </a:cubicBezTo>
                  <a:cubicBezTo>
                    <a:pt x="83" y="20"/>
                    <a:pt x="83" y="19"/>
                    <a:pt x="83" y="19"/>
                  </a:cubicBezTo>
                  <a:close/>
                  <a:moveTo>
                    <a:pt x="53" y="16"/>
                  </a:moveTo>
                  <a:cubicBezTo>
                    <a:pt x="53" y="16"/>
                    <a:pt x="52" y="16"/>
                    <a:pt x="52" y="17"/>
                  </a:cubicBezTo>
                  <a:cubicBezTo>
                    <a:pt x="52" y="17"/>
                    <a:pt x="53" y="18"/>
                    <a:pt x="53" y="18"/>
                  </a:cubicBezTo>
                  <a:cubicBezTo>
                    <a:pt x="54" y="17"/>
                    <a:pt x="54" y="17"/>
                    <a:pt x="53" y="16"/>
                  </a:cubicBezTo>
                  <a:close/>
                  <a:moveTo>
                    <a:pt x="51" y="14"/>
                  </a:moveTo>
                  <a:cubicBezTo>
                    <a:pt x="51" y="15"/>
                    <a:pt x="51" y="15"/>
                    <a:pt x="52" y="15"/>
                  </a:cubicBezTo>
                  <a:cubicBezTo>
                    <a:pt x="52" y="15"/>
                    <a:pt x="52" y="15"/>
                    <a:pt x="52" y="14"/>
                  </a:cubicBezTo>
                  <a:cubicBezTo>
                    <a:pt x="52" y="14"/>
                    <a:pt x="51" y="14"/>
                    <a:pt x="51" y="14"/>
                  </a:cubicBezTo>
                  <a:close/>
                  <a:moveTo>
                    <a:pt x="76" y="16"/>
                  </a:moveTo>
                  <a:cubicBezTo>
                    <a:pt x="77" y="16"/>
                    <a:pt x="77" y="15"/>
                    <a:pt x="77" y="15"/>
                  </a:cubicBezTo>
                  <a:cubicBezTo>
                    <a:pt x="77" y="14"/>
                    <a:pt x="77" y="14"/>
                    <a:pt x="76" y="14"/>
                  </a:cubicBezTo>
                  <a:cubicBezTo>
                    <a:pt x="76" y="14"/>
                    <a:pt x="75" y="14"/>
                    <a:pt x="76" y="15"/>
                  </a:cubicBezTo>
                  <a:cubicBezTo>
                    <a:pt x="76" y="15"/>
                    <a:pt x="76" y="16"/>
                    <a:pt x="76" y="16"/>
                  </a:cubicBezTo>
                  <a:close/>
                  <a:moveTo>
                    <a:pt x="40" y="15"/>
                  </a:moveTo>
                  <a:cubicBezTo>
                    <a:pt x="40" y="15"/>
                    <a:pt x="41" y="15"/>
                    <a:pt x="41" y="15"/>
                  </a:cubicBezTo>
                  <a:cubicBezTo>
                    <a:pt x="41" y="15"/>
                    <a:pt x="41" y="14"/>
                    <a:pt x="41" y="14"/>
                  </a:cubicBezTo>
                  <a:cubicBezTo>
                    <a:pt x="41" y="14"/>
                    <a:pt x="40" y="14"/>
                    <a:pt x="40" y="14"/>
                  </a:cubicBezTo>
                  <a:cubicBezTo>
                    <a:pt x="40" y="14"/>
                    <a:pt x="40" y="15"/>
                    <a:pt x="40" y="15"/>
                  </a:cubicBezTo>
                  <a:close/>
                  <a:moveTo>
                    <a:pt x="38" y="11"/>
                  </a:moveTo>
                  <a:cubicBezTo>
                    <a:pt x="38" y="11"/>
                    <a:pt x="38" y="11"/>
                    <a:pt x="38" y="11"/>
                  </a:cubicBezTo>
                  <a:cubicBezTo>
                    <a:pt x="38" y="11"/>
                    <a:pt x="38" y="11"/>
                    <a:pt x="38" y="11"/>
                  </a:cubicBezTo>
                  <a:cubicBezTo>
                    <a:pt x="39" y="11"/>
                    <a:pt x="39" y="11"/>
                    <a:pt x="39" y="11"/>
                  </a:cubicBezTo>
                  <a:cubicBezTo>
                    <a:pt x="38" y="10"/>
                    <a:pt x="38" y="10"/>
                    <a:pt x="38" y="11"/>
                  </a:cubicBezTo>
                  <a:cubicBezTo>
                    <a:pt x="38" y="11"/>
                    <a:pt x="38" y="11"/>
                    <a:pt x="38" y="11"/>
                  </a:cubicBezTo>
                  <a:close/>
                  <a:moveTo>
                    <a:pt x="31" y="12"/>
                  </a:moveTo>
                  <a:cubicBezTo>
                    <a:pt x="31" y="12"/>
                    <a:pt x="32" y="12"/>
                    <a:pt x="32" y="12"/>
                  </a:cubicBezTo>
                  <a:cubicBezTo>
                    <a:pt x="32" y="12"/>
                    <a:pt x="32" y="12"/>
                    <a:pt x="32" y="11"/>
                  </a:cubicBezTo>
                  <a:cubicBezTo>
                    <a:pt x="33" y="11"/>
                    <a:pt x="34" y="11"/>
                    <a:pt x="34" y="11"/>
                  </a:cubicBezTo>
                  <a:cubicBezTo>
                    <a:pt x="35" y="11"/>
                    <a:pt x="35" y="11"/>
                    <a:pt x="35" y="10"/>
                  </a:cubicBezTo>
                  <a:cubicBezTo>
                    <a:pt x="34" y="9"/>
                    <a:pt x="33" y="9"/>
                    <a:pt x="32" y="10"/>
                  </a:cubicBezTo>
                  <a:cubicBezTo>
                    <a:pt x="32" y="11"/>
                    <a:pt x="31" y="12"/>
                    <a:pt x="31" y="12"/>
                  </a:cubicBezTo>
                  <a:close/>
                  <a:moveTo>
                    <a:pt x="62" y="13"/>
                  </a:moveTo>
                  <a:cubicBezTo>
                    <a:pt x="63" y="13"/>
                    <a:pt x="63" y="13"/>
                    <a:pt x="63" y="13"/>
                  </a:cubicBezTo>
                  <a:cubicBezTo>
                    <a:pt x="63" y="12"/>
                    <a:pt x="64" y="12"/>
                    <a:pt x="64" y="12"/>
                  </a:cubicBezTo>
                  <a:cubicBezTo>
                    <a:pt x="65" y="12"/>
                    <a:pt x="65" y="12"/>
                    <a:pt x="66" y="12"/>
                  </a:cubicBezTo>
                  <a:cubicBezTo>
                    <a:pt x="67" y="12"/>
                    <a:pt x="67" y="11"/>
                    <a:pt x="67" y="11"/>
                  </a:cubicBezTo>
                  <a:cubicBezTo>
                    <a:pt x="67" y="10"/>
                    <a:pt x="67" y="10"/>
                    <a:pt x="66" y="10"/>
                  </a:cubicBezTo>
                  <a:cubicBezTo>
                    <a:pt x="66" y="9"/>
                    <a:pt x="66" y="9"/>
                    <a:pt x="65" y="9"/>
                  </a:cubicBezTo>
                  <a:cubicBezTo>
                    <a:pt x="65" y="9"/>
                    <a:pt x="64" y="10"/>
                    <a:pt x="63" y="10"/>
                  </a:cubicBezTo>
                  <a:cubicBezTo>
                    <a:pt x="62" y="10"/>
                    <a:pt x="62" y="11"/>
                    <a:pt x="61" y="11"/>
                  </a:cubicBezTo>
                  <a:cubicBezTo>
                    <a:pt x="61" y="11"/>
                    <a:pt x="61" y="11"/>
                    <a:pt x="61" y="12"/>
                  </a:cubicBezTo>
                  <a:cubicBezTo>
                    <a:pt x="61" y="12"/>
                    <a:pt x="61" y="12"/>
                    <a:pt x="61" y="12"/>
                  </a:cubicBezTo>
                  <a:cubicBezTo>
                    <a:pt x="60" y="12"/>
                    <a:pt x="60" y="13"/>
                    <a:pt x="60" y="13"/>
                  </a:cubicBezTo>
                  <a:cubicBezTo>
                    <a:pt x="60" y="13"/>
                    <a:pt x="60" y="13"/>
                    <a:pt x="60" y="14"/>
                  </a:cubicBezTo>
                  <a:cubicBezTo>
                    <a:pt x="60" y="14"/>
                    <a:pt x="61" y="14"/>
                    <a:pt x="62" y="13"/>
                  </a:cubicBezTo>
                  <a:close/>
                  <a:moveTo>
                    <a:pt x="76" y="9"/>
                  </a:moveTo>
                  <a:cubicBezTo>
                    <a:pt x="77" y="9"/>
                    <a:pt x="77" y="9"/>
                    <a:pt x="77" y="9"/>
                  </a:cubicBezTo>
                  <a:cubicBezTo>
                    <a:pt x="77" y="8"/>
                    <a:pt x="77" y="8"/>
                    <a:pt x="77" y="8"/>
                  </a:cubicBezTo>
                  <a:cubicBezTo>
                    <a:pt x="77" y="8"/>
                    <a:pt x="76" y="8"/>
                    <a:pt x="76" y="8"/>
                  </a:cubicBezTo>
                  <a:cubicBezTo>
                    <a:pt x="76" y="9"/>
                    <a:pt x="76" y="9"/>
                    <a:pt x="76" y="9"/>
                  </a:cubicBezTo>
                  <a:close/>
                  <a:moveTo>
                    <a:pt x="31" y="9"/>
                  </a:moveTo>
                  <a:cubicBezTo>
                    <a:pt x="32" y="9"/>
                    <a:pt x="32" y="9"/>
                    <a:pt x="32" y="9"/>
                  </a:cubicBezTo>
                  <a:cubicBezTo>
                    <a:pt x="33" y="8"/>
                    <a:pt x="33" y="8"/>
                    <a:pt x="33" y="8"/>
                  </a:cubicBezTo>
                  <a:cubicBezTo>
                    <a:pt x="33" y="7"/>
                    <a:pt x="32" y="7"/>
                    <a:pt x="32" y="7"/>
                  </a:cubicBezTo>
                  <a:cubicBezTo>
                    <a:pt x="31" y="8"/>
                    <a:pt x="31" y="8"/>
                    <a:pt x="31" y="9"/>
                  </a:cubicBezTo>
                  <a:close/>
                  <a:moveTo>
                    <a:pt x="101" y="8"/>
                  </a:moveTo>
                  <a:cubicBezTo>
                    <a:pt x="101" y="8"/>
                    <a:pt x="101" y="8"/>
                    <a:pt x="101" y="7"/>
                  </a:cubicBezTo>
                  <a:cubicBezTo>
                    <a:pt x="101" y="7"/>
                    <a:pt x="101" y="7"/>
                    <a:pt x="101" y="6"/>
                  </a:cubicBezTo>
                  <a:cubicBezTo>
                    <a:pt x="100" y="6"/>
                    <a:pt x="100" y="7"/>
                    <a:pt x="100" y="7"/>
                  </a:cubicBezTo>
                  <a:cubicBezTo>
                    <a:pt x="100" y="8"/>
                    <a:pt x="101" y="8"/>
                    <a:pt x="101" y="8"/>
                  </a:cubicBezTo>
                  <a:close/>
                  <a:moveTo>
                    <a:pt x="105" y="6"/>
                  </a:moveTo>
                  <a:cubicBezTo>
                    <a:pt x="105" y="7"/>
                    <a:pt x="105" y="7"/>
                    <a:pt x="105" y="7"/>
                  </a:cubicBezTo>
                  <a:cubicBezTo>
                    <a:pt x="106" y="7"/>
                    <a:pt x="106" y="7"/>
                    <a:pt x="106" y="7"/>
                  </a:cubicBezTo>
                  <a:cubicBezTo>
                    <a:pt x="106" y="7"/>
                    <a:pt x="106" y="7"/>
                    <a:pt x="106" y="6"/>
                  </a:cubicBezTo>
                  <a:cubicBezTo>
                    <a:pt x="106" y="6"/>
                    <a:pt x="105" y="6"/>
                    <a:pt x="105" y="6"/>
                  </a:cubicBezTo>
                  <a:close/>
                  <a:moveTo>
                    <a:pt x="67" y="7"/>
                  </a:moveTo>
                  <a:cubicBezTo>
                    <a:pt x="68" y="7"/>
                    <a:pt x="68" y="7"/>
                    <a:pt x="68" y="7"/>
                  </a:cubicBezTo>
                  <a:cubicBezTo>
                    <a:pt x="68" y="7"/>
                    <a:pt x="68" y="7"/>
                    <a:pt x="68" y="7"/>
                  </a:cubicBezTo>
                  <a:cubicBezTo>
                    <a:pt x="68" y="7"/>
                    <a:pt x="68" y="7"/>
                    <a:pt x="68" y="6"/>
                  </a:cubicBezTo>
                  <a:cubicBezTo>
                    <a:pt x="68" y="6"/>
                    <a:pt x="68" y="6"/>
                    <a:pt x="68" y="6"/>
                  </a:cubicBezTo>
                  <a:cubicBezTo>
                    <a:pt x="67" y="6"/>
                    <a:pt x="67" y="7"/>
                    <a:pt x="67" y="7"/>
                  </a:cubicBezTo>
                  <a:close/>
                  <a:moveTo>
                    <a:pt x="98" y="6"/>
                  </a:moveTo>
                  <a:cubicBezTo>
                    <a:pt x="97" y="6"/>
                    <a:pt x="97" y="6"/>
                    <a:pt x="96" y="6"/>
                  </a:cubicBezTo>
                  <a:cubicBezTo>
                    <a:pt x="96" y="6"/>
                    <a:pt x="96" y="6"/>
                    <a:pt x="95" y="7"/>
                  </a:cubicBezTo>
                  <a:cubicBezTo>
                    <a:pt x="96" y="7"/>
                    <a:pt x="96" y="7"/>
                    <a:pt x="97" y="7"/>
                  </a:cubicBezTo>
                  <a:cubicBezTo>
                    <a:pt x="98" y="7"/>
                    <a:pt x="98" y="7"/>
                    <a:pt x="99" y="6"/>
                  </a:cubicBezTo>
                  <a:cubicBezTo>
                    <a:pt x="98" y="6"/>
                    <a:pt x="98" y="6"/>
                    <a:pt x="98" y="6"/>
                  </a:cubicBezTo>
                  <a:close/>
                  <a:moveTo>
                    <a:pt x="53" y="6"/>
                  </a:moveTo>
                  <a:cubicBezTo>
                    <a:pt x="54" y="6"/>
                    <a:pt x="54" y="6"/>
                    <a:pt x="55" y="6"/>
                  </a:cubicBezTo>
                  <a:cubicBezTo>
                    <a:pt x="55" y="6"/>
                    <a:pt x="56" y="6"/>
                    <a:pt x="55" y="5"/>
                  </a:cubicBezTo>
                  <a:cubicBezTo>
                    <a:pt x="55" y="5"/>
                    <a:pt x="55" y="4"/>
                    <a:pt x="54" y="5"/>
                  </a:cubicBezTo>
                  <a:cubicBezTo>
                    <a:pt x="54" y="5"/>
                    <a:pt x="53" y="5"/>
                    <a:pt x="53" y="6"/>
                  </a:cubicBezTo>
                  <a:close/>
                  <a:moveTo>
                    <a:pt x="40" y="6"/>
                  </a:moveTo>
                  <a:cubicBezTo>
                    <a:pt x="40" y="5"/>
                    <a:pt x="40" y="5"/>
                    <a:pt x="40" y="5"/>
                  </a:cubicBezTo>
                  <a:cubicBezTo>
                    <a:pt x="40" y="5"/>
                    <a:pt x="40" y="4"/>
                    <a:pt x="40" y="5"/>
                  </a:cubicBezTo>
                  <a:cubicBezTo>
                    <a:pt x="39" y="5"/>
                    <a:pt x="39" y="5"/>
                    <a:pt x="39" y="5"/>
                  </a:cubicBezTo>
                  <a:cubicBezTo>
                    <a:pt x="39" y="5"/>
                    <a:pt x="39" y="6"/>
                    <a:pt x="39" y="6"/>
                  </a:cubicBezTo>
                  <a:lnTo>
                    <a:pt x="40" y="6"/>
                  </a:lnTo>
                  <a:close/>
                  <a:moveTo>
                    <a:pt x="58" y="3"/>
                  </a:moveTo>
                  <a:cubicBezTo>
                    <a:pt x="57" y="3"/>
                    <a:pt x="56" y="3"/>
                    <a:pt x="56" y="4"/>
                  </a:cubicBezTo>
                  <a:cubicBezTo>
                    <a:pt x="56" y="5"/>
                    <a:pt x="56" y="5"/>
                    <a:pt x="57" y="6"/>
                  </a:cubicBezTo>
                  <a:cubicBezTo>
                    <a:pt x="57" y="6"/>
                    <a:pt x="58" y="5"/>
                    <a:pt x="58" y="5"/>
                  </a:cubicBezTo>
                  <a:cubicBezTo>
                    <a:pt x="58" y="5"/>
                    <a:pt x="58" y="5"/>
                    <a:pt x="59" y="5"/>
                  </a:cubicBezTo>
                  <a:cubicBezTo>
                    <a:pt x="59" y="5"/>
                    <a:pt x="59" y="5"/>
                    <a:pt x="59" y="5"/>
                  </a:cubicBezTo>
                  <a:cubicBezTo>
                    <a:pt x="60" y="5"/>
                    <a:pt x="60" y="5"/>
                    <a:pt x="60" y="4"/>
                  </a:cubicBezTo>
                  <a:cubicBezTo>
                    <a:pt x="60" y="4"/>
                    <a:pt x="59" y="4"/>
                    <a:pt x="59" y="4"/>
                  </a:cubicBezTo>
                  <a:cubicBezTo>
                    <a:pt x="58" y="3"/>
                    <a:pt x="58" y="3"/>
                    <a:pt x="58" y="3"/>
                  </a:cubicBezTo>
                  <a:close/>
                  <a:moveTo>
                    <a:pt x="79" y="5"/>
                  </a:moveTo>
                  <a:cubicBezTo>
                    <a:pt x="80" y="5"/>
                    <a:pt x="80" y="5"/>
                    <a:pt x="80" y="4"/>
                  </a:cubicBezTo>
                  <a:cubicBezTo>
                    <a:pt x="80" y="3"/>
                    <a:pt x="80" y="3"/>
                    <a:pt x="80" y="3"/>
                  </a:cubicBezTo>
                  <a:cubicBezTo>
                    <a:pt x="79" y="3"/>
                    <a:pt x="79" y="3"/>
                    <a:pt x="79" y="3"/>
                  </a:cubicBezTo>
                  <a:cubicBezTo>
                    <a:pt x="78" y="4"/>
                    <a:pt x="79" y="4"/>
                    <a:pt x="79" y="5"/>
                  </a:cubicBezTo>
                  <a:close/>
                  <a:moveTo>
                    <a:pt x="63" y="4"/>
                  </a:moveTo>
                  <a:cubicBezTo>
                    <a:pt x="63" y="5"/>
                    <a:pt x="63" y="5"/>
                    <a:pt x="64" y="5"/>
                  </a:cubicBezTo>
                  <a:cubicBezTo>
                    <a:pt x="65" y="5"/>
                    <a:pt x="66" y="5"/>
                    <a:pt x="66" y="4"/>
                  </a:cubicBezTo>
                  <a:cubicBezTo>
                    <a:pt x="66" y="4"/>
                    <a:pt x="66" y="4"/>
                    <a:pt x="66" y="3"/>
                  </a:cubicBezTo>
                  <a:cubicBezTo>
                    <a:pt x="66" y="3"/>
                    <a:pt x="66" y="3"/>
                    <a:pt x="65" y="3"/>
                  </a:cubicBezTo>
                  <a:cubicBezTo>
                    <a:pt x="65" y="3"/>
                    <a:pt x="64" y="3"/>
                    <a:pt x="64" y="3"/>
                  </a:cubicBezTo>
                  <a:cubicBezTo>
                    <a:pt x="63" y="3"/>
                    <a:pt x="63" y="4"/>
                    <a:pt x="63" y="4"/>
                  </a:cubicBezTo>
                  <a:close/>
                  <a:moveTo>
                    <a:pt x="49" y="2"/>
                  </a:moveTo>
                  <a:cubicBezTo>
                    <a:pt x="49" y="3"/>
                    <a:pt x="49" y="3"/>
                    <a:pt x="49" y="4"/>
                  </a:cubicBezTo>
                  <a:cubicBezTo>
                    <a:pt x="50" y="4"/>
                    <a:pt x="50" y="4"/>
                    <a:pt x="51" y="3"/>
                  </a:cubicBezTo>
                  <a:cubicBezTo>
                    <a:pt x="51" y="3"/>
                    <a:pt x="51" y="3"/>
                    <a:pt x="51" y="2"/>
                  </a:cubicBezTo>
                  <a:cubicBezTo>
                    <a:pt x="50" y="2"/>
                    <a:pt x="50" y="2"/>
                    <a:pt x="49" y="2"/>
                  </a:cubicBezTo>
                  <a:close/>
                  <a:moveTo>
                    <a:pt x="43" y="3"/>
                  </a:moveTo>
                  <a:cubicBezTo>
                    <a:pt x="43" y="3"/>
                    <a:pt x="43" y="3"/>
                    <a:pt x="43" y="3"/>
                  </a:cubicBezTo>
                  <a:cubicBezTo>
                    <a:pt x="43" y="2"/>
                    <a:pt x="43" y="2"/>
                    <a:pt x="43" y="2"/>
                  </a:cubicBezTo>
                  <a:cubicBezTo>
                    <a:pt x="42" y="2"/>
                    <a:pt x="42" y="2"/>
                    <a:pt x="42" y="2"/>
                  </a:cubicBezTo>
                  <a:cubicBezTo>
                    <a:pt x="42" y="2"/>
                    <a:pt x="42" y="3"/>
                    <a:pt x="42" y="3"/>
                  </a:cubicBezTo>
                  <a:cubicBezTo>
                    <a:pt x="42" y="3"/>
                    <a:pt x="42" y="3"/>
                    <a:pt x="43" y="3"/>
                  </a:cubicBezTo>
                  <a:close/>
                  <a:moveTo>
                    <a:pt x="90" y="1"/>
                  </a:moveTo>
                  <a:cubicBezTo>
                    <a:pt x="90" y="2"/>
                    <a:pt x="90" y="2"/>
                    <a:pt x="90" y="3"/>
                  </a:cubicBezTo>
                  <a:cubicBezTo>
                    <a:pt x="90" y="3"/>
                    <a:pt x="91" y="3"/>
                    <a:pt x="91" y="3"/>
                  </a:cubicBezTo>
                  <a:cubicBezTo>
                    <a:pt x="92" y="3"/>
                    <a:pt x="92" y="2"/>
                    <a:pt x="91" y="2"/>
                  </a:cubicBezTo>
                  <a:cubicBezTo>
                    <a:pt x="91" y="1"/>
                    <a:pt x="90" y="1"/>
                    <a:pt x="90" y="1"/>
                  </a:cubicBezTo>
                  <a:close/>
                  <a:moveTo>
                    <a:pt x="85" y="1"/>
                  </a:moveTo>
                  <a:cubicBezTo>
                    <a:pt x="86" y="0"/>
                    <a:pt x="87" y="0"/>
                    <a:pt x="88" y="0"/>
                  </a:cubicBezTo>
                  <a:cubicBezTo>
                    <a:pt x="90" y="0"/>
                    <a:pt x="92" y="0"/>
                    <a:pt x="94" y="0"/>
                  </a:cubicBezTo>
                  <a:cubicBezTo>
                    <a:pt x="94" y="0"/>
                    <a:pt x="94" y="0"/>
                    <a:pt x="94" y="0"/>
                  </a:cubicBezTo>
                  <a:cubicBezTo>
                    <a:pt x="94" y="0"/>
                    <a:pt x="94" y="1"/>
                    <a:pt x="94" y="1"/>
                  </a:cubicBezTo>
                  <a:cubicBezTo>
                    <a:pt x="94" y="1"/>
                    <a:pt x="94" y="1"/>
                    <a:pt x="94" y="1"/>
                  </a:cubicBezTo>
                  <a:cubicBezTo>
                    <a:pt x="93" y="1"/>
                    <a:pt x="93" y="1"/>
                    <a:pt x="93" y="1"/>
                  </a:cubicBezTo>
                  <a:cubicBezTo>
                    <a:pt x="93" y="2"/>
                    <a:pt x="93" y="2"/>
                    <a:pt x="94" y="3"/>
                  </a:cubicBezTo>
                  <a:cubicBezTo>
                    <a:pt x="94" y="2"/>
                    <a:pt x="94" y="2"/>
                    <a:pt x="95" y="2"/>
                  </a:cubicBezTo>
                  <a:cubicBezTo>
                    <a:pt x="95" y="1"/>
                    <a:pt x="95" y="1"/>
                    <a:pt x="96" y="1"/>
                  </a:cubicBezTo>
                  <a:cubicBezTo>
                    <a:pt x="96" y="2"/>
                    <a:pt x="95" y="3"/>
                    <a:pt x="95" y="3"/>
                  </a:cubicBezTo>
                  <a:cubicBezTo>
                    <a:pt x="94" y="3"/>
                    <a:pt x="94" y="4"/>
                    <a:pt x="94" y="5"/>
                  </a:cubicBezTo>
                  <a:cubicBezTo>
                    <a:pt x="95" y="5"/>
                    <a:pt x="96" y="5"/>
                    <a:pt x="96" y="4"/>
                  </a:cubicBezTo>
                  <a:cubicBezTo>
                    <a:pt x="97" y="4"/>
                    <a:pt x="97" y="3"/>
                    <a:pt x="97" y="3"/>
                  </a:cubicBezTo>
                  <a:cubicBezTo>
                    <a:pt x="97" y="2"/>
                    <a:pt x="97" y="2"/>
                    <a:pt x="98" y="2"/>
                  </a:cubicBezTo>
                  <a:cubicBezTo>
                    <a:pt x="98" y="2"/>
                    <a:pt x="98" y="2"/>
                    <a:pt x="98" y="2"/>
                  </a:cubicBezTo>
                  <a:cubicBezTo>
                    <a:pt x="99" y="1"/>
                    <a:pt x="99" y="1"/>
                    <a:pt x="99" y="1"/>
                  </a:cubicBezTo>
                  <a:cubicBezTo>
                    <a:pt x="99" y="0"/>
                    <a:pt x="99" y="0"/>
                    <a:pt x="100" y="0"/>
                  </a:cubicBezTo>
                  <a:cubicBezTo>
                    <a:pt x="100" y="0"/>
                    <a:pt x="100" y="0"/>
                    <a:pt x="100" y="0"/>
                  </a:cubicBezTo>
                  <a:cubicBezTo>
                    <a:pt x="100" y="0"/>
                    <a:pt x="100" y="0"/>
                    <a:pt x="99" y="1"/>
                  </a:cubicBezTo>
                  <a:cubicBezTo>
                    <a:pt x="99" y="1"/>
                    <a:pt x="99" y="2"/>
                    <a:pt x="99" y="2"/>
                  </a:cubicBezTo>
                  <a:cubicBezTo>
                    <a:pt x="100" y="3"/>
                    <a:pt x="100" y="3"/>
                    <a:pt x="100" y="3"/>
                  </a:cubicBezTo>
                  <a:cubicBezTo>
                    <a:pt x="101" y="3"/>
                    <a:pt x="101" y="4"/>
                    <a:pt x="101" y="4"/>
                  </a:cubicBezTo>
                  <a:cubicBezTo>
                    <a:pt x="102" y="4"/>
                    <a:pt x="102" y="3"/>
                    <a:pt x="102" y="3"/>
                  </a:cubicBezTo>
                  <a:cubicBezTo>
                    <a:pt x="102" y="3"/>
                    <a:pt x="102" y="2"/>
                    <a:pt x="102" y="2"/>
                  </a:cubicBezTo>
                  <a:cubicBezTo>
                    <a:pt x="102" y="2"/>
                    <a:pt x="102" y="2"/>
                    <a:pt x="101" y="1"/>
                  </a:cubicBezTo>
                  <a:cubicBezTo>
                    <a:pt x="101" y="1"/>
                    <a:pt x="101" y="1"/>
                    <a:pt x="101" y="1"/>
                  </a:cubicBezTo>
                  <a:cubicBezTo>
                    <a:pt x="101" y="1"/>
                    <a:pt x="101" y="0"/>
                    <a:pt x="101" y="0"/>
                  </a:cubicBezTo>
                  <a:cubicBezTo>
                    <a:pt x="102" y="0"/>
                    <a:pt x="102" y="0"/>
                    <a:pt x="103" y="0"/>
                  </a:cubicBezTo>
                  <a:cubicBezTo>
                    <a:pt x="103" y="1"/>
                    <a:pt x="103" y="1"/>
                    <a:pt x="104" y="2"/>
                  </a:cubicBezTo>
                  <a:cubicBezTo>
                    <a:pt x="103" y="2"/>
                    <a:pt x="103" y="3"/>
                    <a:pt x="103" y="4"/>
                  </a:cubicBezTo>
                  <a:cubicBezTo>
                    <a:pt x="104" y="4"/>
                    <a:pt x="104" y="4"/>
                    <a:pt x="105" y="3"/>
                  </a:cubicBezTo>
                  <a:cubicBezTo>
                    <a:pt x="105" y="4"/>
                    <a:pt x="106" y="4"/>
                    <a:pt x="106" y="4"/>
                  </a:cubicBezTo>
                  <a:cubicBezTo>
                    <a:pt x="106" y="4"/>
                    <a:pt x="107" y="4"/>
                    <a:pt x="107" y="4"/>
                  </a:cubicBezTo>
                  <a:cubicBezTo>
                    <a:pt x="108" y="4"/>
                    <a:pt x="108" y="4"/>
                    <a:pt x="108" y="5"/>
                  </a:cubicBezTo>
                  <a:cubicBezTo>
                    <a:pt x="108" y="5"/>
                    <a:pt x="109" y="7"/>
                    <a:pt x="109" y="11"/>
                  </a:cubicBezTo>
                  <a:cubicBezTo>
                    <a:pt x="110" y="14"/>
                    <a:pt x="111" y="19"/>
                    <a:pt x="111" y="26"/>
                  </a:cubicBezTo>
                  <a:cubicBezTo>
                    <a:pt x="112" y="32"/>
                    <a:pt x="114" y="39"/>
                    <a:pt x="115" y="48"/>
                  </a:cubicBezTo>
                  <a:cubicBezTo>
                    <a:pt x="116" y="56"/>
                    <a:pt x="117" y="65"/>
                    <a:pt x="119" y="74"/>
                  </a:cubicBezTo>
                  <a:cubicBezTo>
                    <a:pt x="120" y="84"/>
                    <a:pt x="122" y="93"/>
                    <a:pt x="123" y="103"/>
                  </a:cubicBezTo>
                  <a:cubicBezTo>
                    <a:pt x="125" y="113"/>
                    <a:pt x="126" y="123"/>
                    <a:pt x="128" y="133"/>
                  </a:cubicBezTo>
                  <a:cubicBezTo>
                    <a:pt x="129" y="142"/>
                    <a:pt x="130" y="151"/>
                    <a:pt x="132" y="160"/>
                  </a:cubicBezTo>
                  <a:cubicBezTo>
                    <a:pt x="133" y="168"/>
                    <a:pt x="134" y="176"/>
                    <a:pt x="135" y="182"/>
                  </a:cubicBezTo>
                  <a:cubicBezTo>
                    <a:pt x="136" y="189"/>
                    <a:pt x="137" y="194"/>
                    <a:pt x="137" y="199"/>
                  </a:cubicBezTo>
                  <a:cubicBezTo>
                    <a:pt x="138" y="203"/>
                    <a:pt x="138" y="205"/>
                    <a:pt x="138" y="206"/>
                  </a:cubicBezTo>
                  <a:cubicBezTo>
                    <a:pt x="138" y="206"/>
                    <a:pt x="137" y="206"/>
                    <a:pt x="137" y="206"/>
                  </a:cubicBezTo>
                  <a:cubicBezTo>
                    <a:pt x="137" y="206"/>
                    <a:pt x="136" y="206"/>
                    <a:pt x="136" y="206"/>
                  </a:cubicBezTo>
                  <a:cubicBezTo>
                    <a:pt x="136" y="207"/>
                    <a:pt x="135" y="208"/>
                    <a:pt x="135" y="209"/>
                  </a:cubicBezTo>
                  <a:cubicBezTo>
                    <a:pt x="135" y="209"/>
                    <a:pt x="134" y="209"/>
                    <a:pt x="134" y="209"/>
                  </a:cubicBezTo>
                  <a:cubicBezTo>
                    <a:pt x="134" y="209"/>
                    <a:pt x="134" y="208"/>
                    <a:pt x="133" y="208"/>
                  </a:cubicBezTo>
                  <a:cubicBezTo>
                    <a:pt x="133" y="209"/>
                    <a:pt x="133" y="209"/>
                    <a:pt x="133" y="209"/>
                  </a:cubicBezTo>
                  <a:cubicBezTo>
                    <a:pt x="133" y="209"/>
                    <a:pt x="133" y="209"/>
                    <a:pt x="132" y="209"/>
                  </a:cubicBezTo>
                  <a:cubicBezTo>
                    <a:pt x="132" y="209"/>
                    <a:pt x="132" y="209"/>
                    <a:pt x="131" y="209"/>
                  </a:cubicBezTo>
                  <a:cubicBezTo>
                    <a:pt x="131" y="209"/>
                    <a:pt x="130" y="209"/>
                    <a:pt x="130" y="209"/>
                  </a:cubicBezTo>
                  <a:cubicBezTo>
                    <a:pt x="130" y="209"/>
                    <a:pt x="129" y="209"/>
                    <a:pt x="129" y="210"/>
                  </a:cubicBezTo>
                  <a:cubicBezTo>
                    <a:pt x="129" y="210"/>
                    <a:pt x="129" y="210"/>
                    <a:pt x="129" y="211"/>
                  </a:cubicBezTo>
                  <a:cubicBezTo>
                    <a:pt x="129" y="211"/>
                    <a:pt x="129" y="211"/>
                    <a:pt x="129" y="212"/>
                  </a:cubicBezTo>
                  <a:cubicBezTo>
                    <a:pt x="129" y="212"/>
                    <a:pt x="129" y="212"/>
                    <a:pt x="128" y="212"/>
                  </a:cubicBezTo>
                  <a:cubicBezTo>
                    <a:pt x="128" y="212"/>
                    <a:pt x="128" y="212"/>
                    <a:pt x="128" y="212"/>
                  </a:cubicBezTo>
                  <a:cubicBezTo>
                    <a:pt x="128" y="211"/>
                    <a:pt x="128" y="211"/>
                    <a:pt x="127" y="211"/>
                  </a:cubicBezTo>
                  <a:cubicBezTo>
                    <a:pt x="127" y="211"/>
                    <a:pt x="126" y="211"/>
                    <a:pt x="126" y="211"/>
                  </a:cubicBezTo>
                  <a:cubicBezTo>
                    <a:pt x="126" y="212"/>
                    <a:pt x="125" y="212"/>
                    <a:pt x="125" y="212"/>
                  </a:cubicBezTo>
                  <a:cubicBezTo>
                    <a:pt x="125" y="211"/>
                    <a:pt x="125" y="210"/>
                    <a:pt x="125" y="210"/>
                  </a:cubicBezTo>
                  <a:cubicBezTo>
                    <a:pt x="124" y="209"/>
                    <a:pt x="124" y="208"/>
                    <a:pt x="123" y="208"/>
                  </a:cubicBezTo>
                  <a:cubicBezTo>
                    <a:pt x="122" y="208"/>
                    <a:pt x="122" y="208"/>
                    <a:pt x="121" y="209"/>
                  </a:cubicBezTo>
                  <a:cubicBezTo>
                    <a:pt x="121" y="210"/>
                    <a:pt x="120" y="210"/>
                    <a:pt x="119" y="210"/>
                  </a:cubicBezTo>
                  <a:cubicBezTo>
                    <a:pt x="119" y="209"/>
                    <a:pt x="119" y="209"/>
                    <a:pt x="119" y="209"/>
                  </a:cubicBezTo>
                  <a:cubicBezTo>
                    <a:pt x="119" y="208"/>
                    <a:pt x="119" y="208"/>
                    <a:pt x="119" y="208"/>
                  </a:cubicBezTo>
                  <a:cubicBezTo>
                    <a:pt x="118" y="208"/>
                    <a:pt x="117" y="208"/>
                    <a:pt x="117" y="208"/>
                  </a:cubicBezTo>
                  <a:cubicBezTo>
                    <a:pt x="116" y="208"/>
                    <a:pt x="116" y="208"/>
                    <a:pt x="115" y="209"/>
                  </a:cubicBezTo>
                  <a:cubicBezTo>
                    <a:pt x="114" y="209"/>
                    <a:pt x="114" y="209"/>
                    <a:pt x="113" y="210"/>
                  </a:cubicBezTo>
                  <a:cubicBezTo>
                    <a:pt x="113" y="210"/>
                    <a:pt x="113" y="210"/>
                    <a:pt x="113" y="211"/>
                  </a:cubicBezTo>
                  <a:cubicBezTo>
                    <a:pt x="113" y="211"/>
                    <a:pt x="114" y="211"/>
                    <a:pt x="114" y="211"/>
                  </a:cubicBezTo>
                  <a:cubicBezTo>
                    <a:pt x="114" y="211"/>
                    <a:pt x="115" y="211"/>
                    <a:pt x="115" y="211"/>
                  </a:cubicBezTo>
                  <a:cubicBezTo>
                    <a:pt x="115" y="211"/>
                    <a:pt x="115" y="210"/>
                    <a:pt x="115" y="210"/>
                  </a:cubicBezTo>
                  <a:cubicBezTo>
                    <a:pt x="116" y="210"/>
                    <a:pt x="117" y="210"/>
                    <a:pt x="117" y="210"/>
                  </a:cubicBezTo>
                  <a:cubicBezTo>
                    <a:pt x="118" y="211"/>
                    <a:pt x="118" y="211"/>
                    <a:pt x="118" y="212"/>
                  </a:cubicBezTo>
                  <a:cubicBezTo>
                    <a:pt x="117" y="212"/>
                    <a:pt x="116" y="212"/>
                    <a:pt x="116" y="212"/>
                  </a:cubicBezTo>
                  <a:cubicBezTo>
                    <a:pt x="115" y="212"/>
                    <a:pt x="114" y="212"/>
                    <a:pt x="113" y="212"/>
                  </a:cubicBezTo>
                  <a:cubicBezTo>
                    <a:pt x="113" y="212"/>
                    <a:pt x="112" y="212"/>
                    <a:pt x="112" y="213"/>
                  </a:cubicBezTo>
                  <a:cubicBezTo>
                    <a:pt x="112" y="213"/>
                    <a:pt x="112" y="213"/>
                    <a:pt x="111" y="213"/>
                  </a:cubicBezTo>
                  <a:cubicBezTo>
                    <a:pt x="111" y="212"/>
                    <a:pt x="112" y="212"/>
                    <a:pt x="112" y="212"/>
                  </a:cubicBezTo>
                  <a:cubicBezTo>
                    <a:pt x="112" y="211"/>
                    <a:pt x="113" y="211"/>
                    <a:pt x="112" y="211"/>
                  </a:cubicBezTo>
                  <a:cubicBezTo>
                    <a:pt x="112" y="210"/>
                    <a:pt x="112" y="210"/>
                    <a:pt x="111" y="210"/>
                  </a:cubicBezTo>
                  <a:cubicBezTo>
                    <a:pt x="110" y="211"/>
                    <a:pt x="110" y="211"/>
                    <a:pt x="110" y="212"/>
                  </a:cubicBezTo>
                  <a:cubicBezTo>
                    <a:pt x="110" y="212"/>
                    <a:pt x="110" y="212"/>
                    <a:pt x="109" y="212"/>
                  </a:cubicBezTo>
                  <a:cubicBezTo>
                    <a:pt x="109" y="212"/>
                    <a:pt x="109" y="213"/>
                    <a:pt x="109" y="213"/>
                  </a:cubicBezTo>
                  <a:cubicBezTo>
                    <a:pt x="107" y="213"/>
                    <a:pt x="106" y="213"/>
                    <a:pt x="104" y="213"/>
                  </a:cubicBezTo>
                  <a:cubicBezTo>
                    <a:pt x="102" y="213"/>
                    <a:pt x="101" y="213"/>
                    <a:pt x="100" y="212"/>
                  </a:cubicBezTo>
                  <a:lnTo>
                    <a:pt x="100" y="212"/>
                  </a:lnTo>
                  <a:cubicBezTo>
                    <a:pt x="100" y="211"/>
                    <a:pt x="101" y="211"/>
                    <a:pt x="101" y="211"/>
                  </a:cubicBezTo>
                  <a:cubicBezTo>
                    <a:pt x="102" y="211"/>
                    <a:pt x="102" y="210"/>
                    <a:pt x="102" y="209"/>
                  </a:cubicBezTo>
                  <a:cubicBezTo>
                    <a:pt x="102" y="209"/>
                    <a:pt x="101" y="209"/>
                    <a:pt x="100" y="209"/>
                  </a:cubicBezTo>
                  <a:cubicBezTo>
                    <a:pt x="100" y="208"/>
                    <a:pt x="100" y="208"/>
                    <a:pt x="100" y="207"/>
                  </a:cubicBezTo>
                  <a:cubicBezTo>
                    <a:pt x="101" y="206"/>
                    <a:pt x="101" y="206"/>
                    <a:pt x="101" y="205"/>
                  </a:cubicBezTo>
                  <a:cubicBezTo>
                    <a:pt x="101" y="205"/>
                    <a:pt x="102" y="205"/>
                    <a:pt x="102" y="205"/>
                  </a:cubicBezTo>
                  <a:cubicBezTo>
                    <a:pt x="102" y="204"/>
                    <a:pt x="102" y="203"/>
                    <a:pt x="102" y="202"/>
                  </a:cubicBezTo>
                  <a:cubicBezTo>
                    <a:pt x="102" y="201"/>
                    <a:pt x="101" y="201"/>
                    <a:pt x="101" y="200"/>
                  </a:cubicBezTo>
                  <a:cubicBezTo>
                    <a:pt x="101" y="200"/>
                    <a:pt x="101" y="200"/>
                    <a:pt x="101" y="200"/>
                  </a:cubicBezTo>
                  <a:cubicBezTo>
                    <a:pt x="102" y="200"/>
                    <a:pt x="102" y="200"/>
                    <a:pt x="102" y="200"/>
                  </a:cubicBezTo>
                  <a:cubicBezTo>
                    <a:pt x="102" y="199"/>
                    <a:pt x="102" y="198"/>
                    <a:pt x="102" y="198"/>
                  </a:cubicBezTo>
                  <a:cubicBezTo>
                    <a:pt x="101" y="197"/>
                    <a:pt x="101" y="197"/>
                    <a:pt x="101" y="197"/>
                  </a:cubicBezTo>
                  <a:cubicBezTo>
                    <a:pt x="100" y="197"/>
                    <a:pt x="100" y="197"/>
                    <a:pt x="100" y="198"/>
                  </a:cubicBezTo>
                  <a:cubicBezTo>
                    <a:pt x="99" y="199"/>
                    <a:pt x="99" y="199"/>
                    <a:pt x="99" y="200"/>
                  </a:cubicBezTo>
                  <a:cubicBezTo>
                    <a:pt x="99" y="200"/>
                    <a:pt x="100" y="201"/>
                    <a:pt x="100" y="200"/>
                  </a:cubicBezTo>
                  <a:cubicBezTo>
                    <a:pt x="100" y="200"/>
                    <a:pt x="100" y="200"/>
                    <a:pt x="100" y="200"/>
                  </a:cubicBezTo>
                  <a:cubicBezTo>
                    <a:pt x="100" y="201"/>
                    <a:pt x="100" y="201"/>
                    <a:pt x="100" y="201"/>
                  </a:cubicBezTo>
                  <a:cubicBezTo>
                    <a:pt x="100" y="202"/>
                    <a:pt x="100" y="202"/>
                    <a:pt x="100" y="203"/>
                  </a:cubicBezTo>
                  <a:cubicBezTo>
                    <a:pt x="101" y="203"/>
                    <a:pt x="101" y="203"/>
                    <a:pt x="101" y="203"/>
                  </a:cubicBezTo>
                  <a:cubicBezTo>
                    <a:pt x="101" y="203"/>
                    <a:pt x="101" y="204"/>
                    <a:pt x="101" y="204"/>
                  </a:cubicBezTo>
                  <a:cubicBezTo>
                    <a:pt x="101" y="204"/>
                    <a:pt x="101" y="204"/>
                    <a:pt x="101" y="204"/>
                  </a:cubicBezTo>
                  <a:cubicBezTo>
                    <a:pt x="100" y="204"/>
                    <a:pt x="100" y="204"/>
                    <a:pt x="100" y="204"/>
                  </a:cubicBezTo>
                  <a:cubicBezTo>
                    <a:pt x="100" y="205"/>
                    <a:pt x="100" y="205"/>
                    <a:pt x="100" y="205"/>
                  </a:cubicBezTo>
                  <a:cubicBezTo>
                    <a:pt x="100" y="206"/>
                    <a:pt x="100" y="206"/>
                    <a:pt x="100" y="206"/>
                  </a:cubicBezTo>
                  <a:cubicBezTo>
                    <a:pt x="99" y="207"/>
                    <a:pt x="100" y="207"/>
                    <a:pt x="100" y="207"/>
                  </a:cubicBezTo>
                  <a:cubicBezTo>
                    <a:pt x="100" y="208"/>
                    <a:pt x="100" y="208"/>
                    <a:pt x="100" y="208"/>
                  </a:cubicBezTo>
                  <a:cubicBezTo>
                    <a:pt x="99" y="209"/>
                    <a:pt x="99" y="209"/>
                    <a:pt x="99" y="208"/>
                  </a:cubicBezTo>
                  <a:cubicBezTo>
                    <a:pt x="98" y="208"/>
                    <a:pt x="98" y="207"/>
                    <a:pt x="97" y="207"/>
                  </a:cubicBezTo>
                  <a:cubicBezTo>
                    <a:pt x="97" y="207"/>
                    <a:pt x="97" y="208"/>
                    <a:pt x="96" y="208"/>
                  </a:cubicBezTo>
                  <a:cubicBezTo>
                    <a:pt x="96" y="208"/>
                    <a:pt x="96" y="209"/>
                    <a:pt x="96" y="209"/>
                  </a:cubicBezTo>
                  <a:cubicBezTo>
                    <a:pt x="96" y="209"/>
                    <a:pt x="96" y="210"/>
                    <a:pt x="96" y="210"/>
                  </a:cubicBezTo>
                  <a:cubicBezTo>
                    <a:pt x="96" y="210"/>
                    <a:pt x="96" y="211"/>
                    <a:pt x="97" y="211"/>
                  </a:cubicBezTo>
                  <a:cubicBezTo>
                    <a:pt x="97" y="211"/>
                    <a:pt x="97" y="212"/>
                    <a:pt x="96" y="212"/>
                  </a:cubicBezTo>
                  <a:cubicBezTo>
                    <a:pt x="96" y="212"/>
                    <a:pt x="96" y="212"/>
                    <a:pt x="96" y="212"/>
                  </a:cubicBezTo>
                  <a:cubicBezTo>
                    <a:pt x="96" y="212"/>
                    <a:pt x="95" y="212"/>
                    <a:pt x="95" y="212"/>
                  </a:cubicBezTo>
                  <a:cubicBezTo>
                    <a:pt x="95" y="211"/>
                    <a:pt x="95" y="210"/>
                    <a:pt x="95" y="210"/>
                  </a:cubicBezTo>
                  <a:cubicBezTo>
                    <a:pt x="95" y="209"/>
                    <a:pt x="95" y="209"/>
                    <a:pt x="94" y="208"/>
                  </a:cubicBezTo>
                  <a:cubicBezTo>
                    <a:pt x="94" y="208"/>
                    <a:pt x="94" y="208"/>
                    <a:pt x="93" y="209"/>
                  </a:cubicBezTo>
                  <a:cubicBezTo>
                    <a:pt x="92" y="209"/>
                    <a:pt x="92" y="210"/>
                    <a:pt x="92" y="210"/>
                  </a:cubicBezTo>
                  <a:cubicBezTo>
                    <a:pt x="92" y="210"/>
                    <a:pt x="93" y="211"/>
                    <a:pt x="94" y="211"/>
                  </a:cubicBezTo>
                  <a:cubicBezTo>
                    <a:pt x="94" y="211"/>
                    <a:pt x="94" y="211"/>
                    <a:pt x="94" y="211"/>
                  </a:cubicBezTo>
                  <a:cubicBezTo>
                    <a:pt x="94" y="212"/>
                    <a:pt x="94" y="212"/>
                    <a:pt x="94" y="212"/>
                  </a:cubicBezTo>
                  <a:cubicBezTo>
                    <a:pt x="94" y="213"/>
                    <a:pt x="94" y="213"/>
                    <a:pt x="93" y="213"/>
                  </a:cubicBezTo>
                  <a:cubicBezTo>
                    <a:pt x="93" y="213"/>
                    <a:pt x="93" y="213"/>
                    <a:pt x="93" y="212"/>
                  </a:cubicBezTo>
                  <a:cubicBezTo>
                    <a:pt x="93" y="212"/>
                    <a:pt x="93" y="212"/>
                    <a:pt x="93" y="212"/>
                  </a:cubicBezTo>
                  <a:cubicBezTo>
                    <a:pt x="92" y="212"/>
                    <a:pt x="92" y="212"/>
                    <a:pt x="92" y="212"/>
                  </a:cubicBezTo>
                  <a:cubicBezTo>
                    <a:pt x="92" y="212"/>
                    <a:pt x="91" y="212"/>
                    <a:pt x="91" y="212"/>
                  </a:cubicBezTo>
                  <a:cubicBezTo>
                    <a:pt x="91" y="213"/>
                    <a:pt x="91" y="213"/>
                    <a:pt x="90" y="213"/>
                  </a:cubicBezTo>
                  <a:cubicBezTo>
                    <a:pt x="90" y="213"/>
                    <a:pt x="90" y="212"/>
                    <a:pt x="89" y="212"/>
                  </a:cubicBezTo>
                  <a:cubicBezTo>
                    <a:pt x="89" y="212"/>
                    <a:pt x="89" y="212"/>
                    <a:pt x="89" y="212"/>
                  </a:cubicBezTo>
                  <a:cubicBezTo>
                    <a:pt x="88" y="212"/>
                    <a:pt x="88" y="211"/>
                    <a:pt x="88" y="211"/>
                  </a:cubicBezTo>
                  <a:cubicBezTo>
                    <a:pt x="88" y="211"/>
                    <a:pt x="88" y="211"/>
                    <a:pt x="87" y="211"/>
                  </a:cubicBezTo>
                  <a:cubicBezTo>
                    <a:pt x="87" y="211"/>
                    <a:pt x="87" y="211"/>
                    <a:pt x="87" y="212"/>
                  </a:cubicBezTo>
                  <a:cubicBezTo>
                    <a:pt x="86" y="212"/>
                    <a:pt x="86" y="212"/>
                    <a:pt x="85" y="212"/>
                  </a:cubicBezTo>
                  <a:cubicBezTo>
                    <a:pt x="85" y="212"/>
                    <a:pt x="85" y="211"/>
                    <a:pt x="86" y="211"/>
                  </a:cubicBezTo>
                  <a:cubicBezTo>
                    <a:pt x="86" y="211"/>
                    <a:pt x="86" y="210"/>
                    <a:pt x="86" y="210"/>
                  </a:cubicBezTo>
                  <a:cubicBezTo>
                    <a:pt x="87" y="210"/>
                    <a:pt x="87" y="209"/>
                    <a:pt x="87" y="209"/>
                  </a:cubicBezTo>
                  <a:cubicBezTo>
                    <a:pt x="87" y="209"/>
                    <a:pt x="87" y="208"/>
                    <a:pt x="87" y="208"/>
                  </a:cubicBezTo>
                  <a:cubicBezTo>
                    <a:pt x="86" y="208"/>
                    <a:pt x="86" y="208"/>
                    <a:pt x="86" y="209"/>
                  </a:cubicBezTo>
                  <a:cubicBezTo>
                    <a:pt x="85" y="209"/>
                    <a:pt x="85" y="209"/>
                    <a:pt x="84" y="209"/>
                  </a:cubicBezTo>
                  <a:cubicBezTo>
                    <a:pt x="84" y="209"/>
                    <a:pt x="84" y="209"/>
                    <a:pt x="84" y="210"/>
                  </a:cubicBezTo>
                  <a:cubicBezTo>
                    <a:pt x="83" y="210"/>
                    <a:pt x="83" y="211"/>
                    <a:pt x="83" y="211"/>
                  </a:cubicBezTo>
                  <a:cubicBezTo>
                    <a:pt x="83" y="211"/>
                    <a:pt x="83" y="210"/>
                    <a:pt x="83" y="209"/>
                  </a:cubicBezTo>
                  <a:cubicBezTo>
                    <a:pt x="83" y="209"/>
                    <a:pt x="84" y="208"/>
                    <a:pt x="84" y="208"/>
                  </a:cubicBezTo>
                  <a:cubicBezTo>
                    <a:pt x="85" y="208"/>
                    <a:pt x="85" y="208"/>
                    <a:pt x="85" y="207"/>
                  </a:cubicBezTo>
                  <a:cubicBezTo>
                    <a:pt x="85" y="207"/>
                    <a:pt x="85" y="207"/>
                    <a:pt x="85" y="207"/>
                  </a:cubicBezTo>
                  <a:cubicBezTo>
                    <a:pt x="86" y="206"/>
                    <a:pt x="87" y="206"/>
                    <a:pt x="87" y="206"/>
                  </a:cubicBezTo>
                  <a:cubicBezTo>
                    <a:pt x="88" y="206"/>
                    <a:pt x="89" y="206"/>
                    <a:pt x="89" y="205"/>
                  </a:cubicBezTo>
                  <a:cubicBezTo>
                    <a:pt x="89" y="205"/>
                    <a:pt x="89" y="205"/>
                    <a:pt x="88" y="205"/>
                  </a:cubicBezTo>
                  <a:cubicBezTo>
                    <a:pt x="87" y="205"/>
                    <a:pt x="87" y="205"/>
                    <a:pt x="86" y="205"/>
                  </a:cubicBezTo>
                  <a:cubicBezTo>
                    <a:pt x="86" y="205"/>
                    <a:pt x="86" y="205"/>
                    <a:pt x="86" y="205"/>
                  </a:cubicBezTo>
                  <a:cubicBezTo>
                    <a:pt x="86" y="206"/>
                    <a:pt x="85" y="206"/>
                    <a:pt x="85" y="206"/>
                  </a:cubicBezTo>
                  <a:cubicBezTo>
                    <a:pt x="85" y="206"/>
                    <a:pt x="84" y="206"/>
                    <a:pt x="84" y="207"/>
                  </a:cubicBezTo>
                  <a:cubicBezTo>
                    <a:pt x="84" y="207"/>
                    <a:pt x="83" y="207"/>
                    <a:pt x="83" y="208"/>
                  </a:cubicBezTo>
                  <a:cubicBezTo>
                    <a:pt x="83" y="207"/>
                    <a:pt x="82" y="206"/>
                    <a:pt x="82" y="205"/>
                  </a:cubicBezTo>
                  <a:cubicBezTo>
                    <a:pt x="82" y="204"/>
                    <a:pt x="82" y="203"/>
                    <a:pt x="82" y="202"/>
                  </a:cubicBezTo>
                  <a:cubicBezTo>
                    <a:pt x="82" y="200"/>
                    <a:pt x="82" y="198"/>
                    <a:pt x="82" y="195"/>
                  </a:cubicBezTo>
                  <a:cubicBezTo>
                    <a:pt x="82" y="193"/>
                    <a:pt x="82" y="190"/>
                    <a:pt x="82" y="189"/>
                  </a:cubicBezTo>
                  <a:lnTo>
                    <a:pt x="81" y="186"/>
                  </a:lnTo>
                  <a:lnTo>
                    <a:pt x="81" y="180"/>
                  </a:lnTo>
                  <a:cubicBezTo>
                    <a:pt x="81" y="179"/>
                    <a:pt x="81" y="178"/>
                    <a:pt x="81" y="177"/>
                  </a:cubicBezTo>
                  <a:cubicBezTo>
                    <a:pt x="81" y="176"/>
                    <a:pt x="81" y="175"/>
                    <a:pt x="80" y="175"/>
                  </a:cubicBezTo>
                  <a:cubicBezTo>
                    <a:pt x="77" y="175"/>
                    <a:pt x="73" y="175"/>
                    <a:pt x="70" y="175"/>
                  </a:cubicBezTo>
                  <a:cubicBezTo>
                    <a:pt x="67" y="174"/>
                    <a:pt x="63" y="175"/>
                    <a:pt x="60" y="175"/>
                  </a:cubicBezTo>
                  <a:cubicBezTo>
                    <a:pt x="60" y="178"/>
                    <a:pt x="60" y="181"/>
                    <a:pt x="59" y="184"/>
                  </a:cubicBezTo>
                  <a:cubicBezTo>
                    <a:pt x="59" y="187"/>
                    <a:pt x="59" y="191"/>
                    <a:pt x="59" y="194"/>
                  </a:cubicBezTo>
                  <a:cubicBezTo>
                    <a:pt x="58" y="194"/>
                    <a:pt x="57" y="194"/>
                    <a:pt x="57" y="195"/>
                  </a:cubicBezTo>
                  <a:cubicBezTo>
                    <a:pt x="57" y="195"/>
                    <a:pt x="56" y="195"/>
                    <a:pt x="56" y="195"/>
                  </a:cubicBezTo>
                  <a:cubicBezTo>
                    <a:pt x="56" y="194"/>
                    <a:pt x="55" y="194"/>
                    <a:pt x="55" y="194"/>
                  </a:cubicBezTo>
                  <a:cubicBezTo>
                    <a:pt x="54" y="195"/>
                    <a:pt x="54" y="195"/>
                    <a:pt x="55" y="195"/>
                  </a:cubicBezTo>
                  <a:cubicBezTo>
                    <a:pt x="55" y="196"/>
                    <a:pt x="56" y="196"/>
                    <a:pt x="56" y="196"/>
                  </a:cubicBezTo>
                  <a:cubicBezTo>
                    <a:pt x="56" y="197"/>
                    <a:pt x="56" y="197"/>
                    <a:pt x="55" y="197"/>
                  </a:cubicBezTo>
                  <a:cubicBezTo>
                    <a:pt x="55" y="197"/>
                    <a:pt x="54" y="197"/>
                    <a:pt x="55" y="198"/>
                  </a:cubicBezTo>
                  <a:cubicBezTo>
                    <a:pt x="55" y="198"/>
                    <a:pt x="55" y="197"/>
                    <a:pt x="55" y="197"/>
                  </a:cubicBezTo>
                  <a:cubicBezTo>
                    <a:pt x="55" y="197"/>
                    <a:pt x="55" y="197"/>
                    <a:pt x="56" y="197"/>
                  </a:cubicBezTo>
                  <a:cubicBezTo>
                    <a:pt x="56" y="197"/>
                    <a:pt x="56" y="197"/>
                    <a:pt x="57" y="197"/>
                  </a:cubicBezTo>
                  <a:cubicBezTo>
                    <a:pt x="57" y="198"/>
                    <a:pt x="57" y="198"/>
                    <a:pt x="58" y="197"/>
                  </a:cubicBezTo>
                  <a:cubicBezTo>
                    <a:pt x="57" y="197"/>
                    <a:pt x="57" y="196"/>
                    <a:pt x="57" y="196"/>
                  </a:cubicBezTo>
                  <a:cubicBezTo>
                    <a:pt x="57" y="195"/>
                    <a:pt x="58" y="195"/>
                    <a:pt x="58" y="195"/>
                  </a:cubicBezTo>
                  <a:cubicBezTo>
                    <a:pt x="58" y="196"/>
                    <a:pt x="58" y="198"/>
                    <a:pt x="58" y="200"/>
                  </a:cubicBezTo>
                  <a:cubicBezTo>
                    <a:pt x="58" y="201"/>
                    <a:pt x="58" y="203"/>
                    <a:pt x="58" y="205"/>
                  </a:cubicBezTo>
                  <a:cubicBezTo>
                    <a:pt x="58" y="205"/>
                    <a:pt x="58" y="205"/>
                    <a:pt x="58" y="205"/>
                  </a:cubicBezTo>
                  <a:cubicBezTo>
                    <a:pt x="57" y="205"/>
                    <a:pt x="57" y="205"/>
                    <a:pt x="57" y="206"/>
                  </a:cubicBezTo>
                  <a:cubicBezTo>
                    <a:pt x="57" y="206"/>
                    <a:pt x="57" y="206"/>
                    <a:pt x="57" y="206"/>
                  </a:cubicBezTo>
                  <a:cubicBezTo>
                    <a:pt x="57" y="207"/>
                    <a:pt x="57" y="207"/>
                    <a:pt x="57" y="207"/>
                  </a:cubicBezTo>
                  <a:cubicBezTo>
                    <a:pt x="57" y="208"/>
                    <a:pt x="57" y="208"/>
                    <a:pt x="57" y="209"/>
                  </a:cubicBezTo>
                  <a:cubicBezTo>
                    <a:pt x="58" y="210"/>
                    <a:pt x="57" y="210"/>
                    <a:pt x="57" y="210"/>
                  </a:cubicBezTo>
                  <a:cubicBezTo>
                    <a:pt x="57" y="211"/>
                    <a:pt x="57" y="211"/>
                    <a:pt x="57" y="210"/>
                  </a:cubicBezTo>
                  <a:cubicBezTo>
                    <a:pt x="57" y="210"/>
                    <a:pt x="57" y="210"/>
                    <a:pt x="56" y="210"/>
                  </a:cubicBezTo>
                  <a:cubicBezTo>
                    <a:pt x="56" y="210"/>
                    <a:pt x="56" y="210"/>
                    <a:pt x="55" y="210"/>
                  </a:cubicBezTo>
                  <a:cubicBezTo>
                    <a:pt x="55" y="210"/>
                    <a:pt x="55" y="210"/>
                    <a:pt x="55" y="211"/>
                  </a:cubicBezTo>
                  <a:cubicBezTo>
                    <a:pt x="55" y="211"/>
                    <a:pt x="55" y="211"/>
                    <a:pt x="56" y="211"/>
                  </a:cubicBezTo>
                  <a:cubicBezTo>
                    <a:pt x="56" y="211"/>
                    <a:pt x="56" y="211"/>
                    <a:pt x="57" y="211"/>
                  </a:cubicBezTo>
                  <a:cubicBezTo>
                    <a:pt x="57" y="212"/>
                    <a:pt x="57" y="212"/>
                    <a:pt x="57" y="212"/>
                  </a:cubicBezTo>
                  <a:cubicBezTo>
                    <a:pt x="57" y="212"/>
                    <a:pt x="57" y="212"/>
                    <a:pt x="57" y="212"/>
                  </a:cubicBezTo>
                  <a:cubicBezTo>
                    <a:pt x="56" y="213"/>
                    <a:pt x="55" y="213"/>
                    <a:pt x="54" y="213"/>
                  </a:cubicBezTo>
                  <a:cubicBezTo>
                    <a:pt x="54" y="212"/>
                    <a:pt x="53" y="212"/>
                    <a:pt x="53" y="211"/>
                  </a:cubicBezTo>
                  <a:lnTo>
                    <a:pt x="52" y="212"/>
                  </a:lnTo>
                  <a:cubicBezTo>
                    <a:pt x="52" y="211"/>
                    <a:pt x="52" y="211"/>
                    <a:pt x="52" y="210"/>
                  </a:cubicBezTo>
                  <a:cubicBezTo>
                    <a:pt x="52" y="210"/>
                    <a:pt x="52" y="210"/>
                    <a:pt x="51" y="210"/>
                  </a:cubicBezTo>
                  <a:lnTo>
                    <a:pt x="50" y="209"/>
                  </a:lnTo>
                  <a:cubicBezTo>
                    <a:pt x="50" y="209"/>
                    <a:pt x="49" y="209"/>
                    <a:pt x="49" y="209"/>
                  </a:cubicBezTo>
                  <a:cubicBezTo>
                    <a:pt x="49" y="209"/>
                    <a:pt x="49" y="209"/>
                    <a:pt x="49" y="208"/>
                  </a:cubicBezTo>
                  <a:cubicBezTo>
                    <a:pt x="48" y="208"/>
                    <a:pt x="48" y="208"/>
                    <a:pt x="47" y="209"/>
                  </a:cubicBezTo>
                  <a:cubicBezTo>
                    <a:pt x="47" y="209"/>
                    <a:pt x="46" y="210"/>
                    <a:pt x="46" y="210"/>
                  </a:cubicBezTo>
                  <a:cubicBezTo>
                    <a:pt x="46" y="210"/>
                    <a:pt x="46" y="210"/>
                    <a:pt x="46" y="211"/>
                  </a:cubicBezTo>
                  <a:cubicBezTo>
                    <a:pt x="47" y="211"/>
                    <a:pt x="47" y="211"/>
                    <a:pt x="47" y="212"/>
                  </a:cubicBezTo>
                  <a:cubicBezTo>
                    <a:pt x="46" y="212"/>
                    <a:pt x="46" y="212"/>
                    <a:pt x="45" y="212"/>
                  </a:cubicBezTo>
                  <a:cubicBezTo>
                    <a:pt x="45" y="212"/>
                    <a:pt x="44" y="213"/>
                    <a:pt x="43" y="213"/>
                  </a:cubicBezTo>
                  <a:cubicBezTo>
                    <a:pt x="43" y="212"/>
                    <a:pt x="43" y="212"/>
                    <a:pt x="43" y="212"/>
                  </a:cubicBezTo>
                  <a:cubicBezTo>
                    <a:pt x="43" y="212"/>
                    <a:pt x="43" y="211"/>
                    <a:pt x="43" y="211"/>
                  </a:cubicBezTo>
                  <a:cubicBezTo>
                    <a:pt x="42" y="211"/>
                    <a:pt x="42" y="212"/>
                    <a:pt x="42" y="212"/>
                  </a:cubicBezTo>
                  <a:cubicBezTo>
                    <a:pt x="41" y="213"/>
                    <a:pt x="41" y="213"/>
                    <a:pt x="40" y="213"/>
                  </a:cubicBezTo>
                  <a:cubicBezTo>
                    <a:pt x="40" y="212"/>
                    <a:pt x="40" y="212"/>
                    <a:pt x="40" y="211"/>
                  </a:cubicBezTo>
                  <a:cubicBezTo>
                    <a:pt x="41" y="210"/>
                    <a:pt x="41" y="210"/>
                    <a:pt x="42" y="210"/>
                  </a:cubicBezTo>
                  <a:cubicBezTo>
                    <a:pt x="42" y="210"/>
                    <a:pt x="42" y="210"/>
                    <a:pt x="42" y="210"/>
                  </a:cubicBezTo>
                  <a:cubicBezTo>
                    <a:pt x="42" y="210"/>
                    <a:pt x="43" y="210"/>
                    <a:pt x="43" y="210"/>
                  </a:cubicBezTo>
                  <a:cubicBezTo>
                    <a:pt x="44" y="210"/>
                    <a:pt x="44" y="210"/>
                    <a:pt x="44" y="210"/>
                  </a:cubicBezTo>
                  <a:cubicBezTo>
                    <a:pt x="44" y="210"/>
                    <a:pt x="45" y="210"/>
                    <a:pt x="45" y="210"/>
                  </a:cubicBezTo>
                  <a:cubicBezTo>
                    <a:pt x="45" y="209"/>
                    <a:pt x="45" y="208"/>
                    <a:pt x="45" y="208"/>
                  </a:cubicBezTo>
                  <a:cubicBezTo>
                    <a:pt x="44" y="208"/>
                    <a:pt x="44" y="208"/>
                    <a:pt x="43" y="208"/>
                  </a:cubicBezTo>
                  <a:cubicBezTo>
                    <a:pt x="42" y="208"/>
                    <a:pt x="42" y="208"/>
                    <a:pt x="42" y="208"/>
                  </a:cubicBezTo>
                  <a:cubicBezTo>
                    <a:pt x="41" y="208"/>
                    <a:pt x="41" y="208"/>
                    <a:pt x="41" y="208"/>
                  </a:cubicBezTo>
                  <a:cubicBezTo>
                    <a:pt x="41" y="207"/>
                    <a:pt x="41" y="207"/>
                    <a:pt x="41" y="207"/>
                  </a:cubicBezTo>
                  <a:cubicBezTo>
                    <a:pt x="40" y="207"/>
                    <a:pt x="40" y="207"/>
                    <a:pt x="40" y="207"/>
                  </a:cubicBezTo>
                  <a:cubicBezTo>
                    <a:pt x="40" y="206"/>
                    <a:pt x="40" y="206"/>
                    <a:pt x="40" y="206"/>
                  </a:cubicBezTo>
                  <a:cubicBezTo>
                    <a:pt x="40" y="206"/>
                    <a:pt x="40" y="205"/>
                    <a:pt x="40" y="205"/>
                  </a:cubicBezTo>
                  <a:cubicBezTo>
                    <a:pt x="41" y="205"/>
                    <a:pt x="41" y="205"/>
                    <a:pt x="41" y="205"/>
                  </a:cubicBezTo>
                  <a:cubicBezTo>
                    <a:pt x="42" y="205"/>
                    <a:pt x="43" y="204"/>
                    <a:pt x="44" y="204"/>
                  </a:cubicBezTo>
                  <a:cubicBezTo>
                    <a:pt x="43" y="203"/>
                    <a:pt x="43" y="203"/>
                    <a:pt x="43" y="203"/>
                  </a:cubicBezTo>
                  <a:cubicBezTo>
                    <a:pt x="42" y="203"/>
                    <a:pt x="41" y="203"/>
                    <a:pt x="41" y="203"/>
                  </a:cubicBezTo>
                  <a:cubicBezTo>
                    <a:pt x="40" y="202"/>
                    <a:pt x="40" y="202"/>
                    <a:pt x="39" y="202"/>
                  </a:cubicBezTo>
                  <a:cubicBezTo>
                    <a:pt x="40" y="201"/>
                    <a:pt x="40" y="201"/>
                    <a:pt x="41" y="200"/>
                  </a:cubicBezTo>
                  <a:cubicBezTo>
                    <a:pt x="41" y="199"/>
                    <a:pt x="41" y="198"/>
                    <a:pt x="42" y="197"/>
                  </a:cubicBezTo>
                  <a:cubicBezTo>
                    <a:pt x="41" y="197"/>
                    <a:pt x="41" y="198"/>
                    <a:pt x="41" y="198"/>
                  </a:cubicBezTo>
                  <a:cubicBezTo>
                    <a:pt x="40" y="198"/>
                    <a:pt x="40" y="199"/>
                    <a:pt x="40" y="199"/>
                  </a:cubicBezTo>
                  <a:cubicBezTo>
                    <a:pt x="39" y="199"/>
                    <a:pt x="38" y="200"/>
                    <a:pt x="38" y="200"/>
                  </a:cubicBezTo>
                  <a:cubicBezTo>
                    <a:pt x="37" y="200"/>
                    <a:pt x="36" y="200"/>
                    <a:pt x="35" y="200"/>
                  </a:cubicBezTo>
                  <a:cubicBezTo>
                    <a:pt x="35" y="199"/>
                    <a:pt x="35" y="199"/>
                    <a:pt x="36" y="199"/>
                  </a:cubicBezTo>
                  <a:cubicBezTo>
                    <a:pt x="36" y="199"/>
                    <a:pt x="37" y="198"/>
                    <a:pt x="37" y="198"/>
                  </a:cubicBezTo>
                  <a:cubicBezTo>
                    <a:pt x="37" y="198"/>
                    <a:pt x="38" y="198"/>
                    <a:pt x="38" y="198"/>
                  </a:cubicBezTo>
                  <a:cubicBezTo>
                    <a:pt x="39" y="198"/>
                    <a:pt x="39" y="198"/>
                    <a:pt x="39" y="197"/>
                  </a:cubicBezTo>
                  <a:cubicBezTo>
                    <a:pt x="39" y="197"/>
                    <a:pt x="39" y="197"/>
                    <a:pt x="38" y="197"/>
                  </a:cubicBezTo>
                  <a:cubicBezTo>
                    <a:pt x="38" y="197"/>
                    <a:pt x="37" y="197"/>
                    <a:pt x="36" y="197"/>
                  </a:cubicBezTo>
                  <a:cubicBezTo>
                    <a:pt x="36" y="197"/>
                    <a:pt x="35" y="197"/>
                    <a:pt x="34" y="197"/>
                  </a:cubicBezTo>
                  <a:cubicBezTo>
                    <a:pt x="34" y="197"/>
                    <a:pt x="33" y="197"/>
                    <a:pt x="33" y="198"/>
                  </a:cubicBezTo>
                  <a:cubicBezTo>
                    <a:pt x="32" y="198"/>
                    <a:pt x="32" y="199"/>
                    <a:pt x="31" y="200"/>
                  </a:cubicBezTo>
                  <a:cubicBezTo>
                    <a:pt x="31" y="200"/>
                    <a:pt x="32" y="201"/>
                    <a:pt x="33" y="201"/>
                  </a:cubicBezTo>
                  <a:cubicBezTo>
                    <a:pt x="33" y="201"/>
                    <a:pt x="34" y="201"/>
                    <a:pt x="34" y="202"/>
                  </a:cubicBezTo>
                  <a:cubicBezTo>
                    <a:pt x="34" y="202"/>
                    <a:pt x="35" y="202"/>
                    <a:pt x="35" y="202"/>
                  </a:cubicBezTo>
                  <a:cubicBezTo>
                    <a:pt x="36" y="202"/>
                    <a:pt x="36" y="202"/>
                    <a:pt x="37" y="202"/>
                  </a:cubicBezTo>
                  <a:cubicBezTo>
                    <a:pt x="37" y="202"/>
                    <a:pt x="38" y="202"/>
                    <a:pt x="38" y="203"/>
                  </a:cubicBezTo>
                  <a:cubicBezTo>
                    <a:pt x="38" y="203"/>
                    <a:pt x="38" y="203"/>
                    <a:pt x="37" y="203"/>
                  </a:cubicBezTo>
                  <a:cubicBezTo>
                    <a:pt x="36" y="203"/>
                    <a:pt x="36" y="203"/>
                    <a:pt x="35" y="203"/>
                  </a:cubicBezTo>
                  <a:cubicBezTo>
                    <a:pt x="34" y="203"/>
                    <a:pt x="33" y="203"/>
                    <a:pt x="33" y="203"/>
                  </a:cubicBezTo>
                  <a:cubicBezTo>
                    <a:pt x="32" y="203"/>
                    <a:pt x="32" y="203"/>
                    <a:pt x="31" y="204"/>
                  </a:cubicBezTo>
                  <a:cubicBezTo>
                    <a:pt x="31" y="204"/>
                    <a:pt x="31" y="204"/>
                    <a:pt x="31" y="203"/>
                  </a:cubicBezTo>
                  <a:cubicBezTo>
                    <a:pt x="31" y="203"/>
                    <a:pt x="31" y="203"/>
                    <a:pt x="31" y="203"/>
                  </a:cubicBezTo>
                  <a:cubicBezTo>
                    <a:pt x="30" y="203"/>
                    <a:pt x="30" y="203"/>
                    <a:pt x="30" y="204"/>
                  </a:cubicBezTo>
                  <a:cubicBezTo>
                    <a:pt x="30" y="204"/>
                    <a:pt x="30" y="205"/>
                    <a:pt x="30" y="205"/>
                  </a:cubicBezTo>
                  <a:cubicBezTo>
                    <a:pt x="29" y="205"/>
                    <a:pt x="28" y="205"/>
                    <a:pt x="28" y="205"/>
                  </a:cubicBezTo>
                  <a:cubicBezTo>
                    <a:pt x="27" y="206"/>
                    <a:pt x="27" y="206"/>
                    <a:pt x="28" y="207"/>
                  </a:cubicBezTo>
                  <a:cubicBezTo>
                    <a:pt x="27" y="207"/>
                    <a:pt x="27" y="207"/>
                    <a:pt x="27" y="208"/>
                  </a:cubicBezTo>
                  <a:cubicBezTo>
                    <a:pt x="26" y="208"/>
                    <a:pt x="26" y="208"/>
                    <a:pt x="26" y="208"/>
                  </a:cubicBezTo>
                  <a:cubicBezTo>
                    <a:pt x="25" y="208"/>
                    <a:pt x="25" y="208"/>
                    <a:pt x="25" y="208"/>
                  </a:cubicBezTo>
                  <a:cubicBezTo>
                    <a:pt x="25" y="208"/>
                    <a:pt x="25" y="208"/>
                    <a:pt x="24" y="208"/>
                  </a:cubicBezTo>
                  <a:cubicBezTo>
                    <a:pt x="24" y="208"/>
                    <a:pt x="24" y="209"/>
                    <a:pt x="24" y="209"/>
                  </a:cubicBezTo>
                  <a:cubicBezTo>
                    <a:pt x="24" y="209"/>
                    <a:pt x="24" y="209"/>
                    <a:pt x="23" y="209"/>
                  </a:cubicBezTo>
                  <a:cubicBezTo>
                    <a:pt x="23" y="210"/>
                    <a:pt x="22" y="209"/>
                    <a:pt x="22" y="209"/>
                  </a:cubicBezTo>
                  <a:cubicBezTo>
                    <a:pt x="22" y="209"/>
                    <a:pt x="22" y="209"/>
                    <a:pt x="22" y="208"/>
                  </a:cubicBezTo>
                  <a:cubicBezTo>
                    <a:pt x="21" y="209"/>
                    <a:pt x="21" y="209"/>
                    <a:pt x="22" y="209"/>
                  </a:cubicBezTo>
                  <a:cubicBezTo>
                    <a:pt x="22" y="210"/>
                    <a:pt x="22" y="210"/>
                    <a:pt x="22" y="211"/>
                  </a:cubicBezTo>
                  <a:lnTo>
                    <a:pt x="21" y="211"/>
                  </a:lnTo>
                  <a:cubicBezTo>
                    <a:pt x="20" y="212"/>
                    <a:pt x="20" y="212"/>
                    <a:pt x="21" y="212"/>
                  </a:cubicBezTo>
                  <a:cubicBezTo>
                    <a:pt x="21" y="212"/>
                    <a:pt x="21" y="212"/>
                    <a:pt x="21" y="213"/>
                  </a:cubicBezTo>
                  <a:cubicBezTo>
                    <a:pt x="21" y="213"/>
                    <a:pt x="20" y="213"/>
                    <a:pt x="20" y="213"/>
                  </a:cubicBezTo>
                  <a:cubicBezTo>
                    <a:pt x="20" y="213"/>
                    <a:pt x="19" y="213"/>
                    <a:pt x="19" y="212"/>
                  </a:cubicBezTo>
                  <a:cubicBezTo>
                    <a:pt x="19" y="212"/>
                    <a:pt x="20" y="212"/>
                    <a:pt x="20" y="212"/>
                  </a:cubicBezTo>
                  <a:cubicBezTo>
                    <a:pt x="20" y="211"/>
                    <a:pt x="20" y="211"/>
                    <a:pt x="20" y="211"/>
                  </a:cubicBezTo>
                  <a:cubicBezTo>
                    <a:pt x="20" y="211"/>
                    <a:pt x="19" y="211"/>
                    <a:pt x="19" y="210"/>
                  </a:cubicBezTo>
                  <a:cubicBezTo>
                    <a:pt x="19" y="211"/>
                    <a:pt x="19" y="212"/>
                    <a:pt x="18" y="212"/>
                  </a:cubicBezTo>
                  <a:cubicBezTo>
                    <a:pt x="18" y="212"/>
                    <a:pt x="18" y="212"/>
                    <a:pt x="17" y="212"/>
                  </a:cubicBezTo>
                  <a:cubicBezTo>
                    <a:pt x="17" y="212"/>
                    <a:pt x="17" y="212"/>
                    <a:pt x="17" y="212"/>
                  </a:cubicBezTo>
                  <a:cubicBezTo>
                    <a:pt x="17" y="212"/>
                    <a:pt x="17" y="211"/>
                    <a:pt x="17" y="211"/>
                  </a:cubicBezTo>
                  <a:cubicBezTo>
                    <a:pt x="16" y="211"/>
                    <a:pt x="15" y="211"/>
                    <a:pt x="15" y="210"/>
                  </a:cubicBezTo>
                  <a:cubicBezTo>
                    <a:pt x="15" y="209"/>
                    <a:pt x="14" y="209"/>
                    <a:pt x="14" y="208"/>
                  </a:cubicBezTo>
                  <a:cubicBezTo>
                    <a:pt x="13" y="208"/>
                    <a:pt x="13" y="209"/>
                    <a:pt x="13" y="209"/>
                  </a:cubicBezTo>
                  <a:cubicBezTo>
                    <a:pt x="13" y="209"/>
                    <a:pt x="13" y="209"/>
                    <a:pt x="13" y="209"/>
                  </a:cubicBezTo>
                  <a:cubicBezTo>
                    <a:pt x="12" y="209"/>
                    <a:pt x="12" y="209"/>
                    <a:pt x="12" y="209"/>
                  </a:cubicBezTo>
                  <a:cubicBezTo>
                    <a:pt x="12" y="208"/>
                    <a:pt x="12" y="208"/>
                    <a:pt x="12" y="208"/>
                  </a:cubicBezTo>
                  <a:cubicBezTo>
                    <a:pt x="11" y="208"/>
                    <a:pt x="11" y="208"/>
                    <a:pt x="11" y="208"/>
                  </a:cubicBezTo>
                  <a:cubicBezTo>
                    <a:pt x="11" y="209"/>
                    <a:pt x="10" y="209"/>
                    <a:pt x="10" y="209"/>
                  </a:cubicBezTo>
                  <a:cubicBezTo>
                    <a:pt x="10" y="210"/>
                    <a:pt x="11" y="210"/>
                    <a:pt x="11" y="210"/>
                  </a:cubicBezTo>
                  <a:cubicBezTo>
                    <a:pt x="12" y="210"/>
                    <a:pt x="12" y="211"/>
                    <a:pt x="12" y="211"/>
                  </a:cubicBezTo>
                  <a:cubicBezTo>
                    <a:pt x="12" y="211"/>
                    <a:pt x="13" y="211"/>
                    <a:pt x="13" y="211"/>
                  </a:cubicBezTo>
                  <a:cubicBezTo>
                    <a:pt x="13" y="210"/>
                    <a:pt x="13" y="210"/>
                    <a:pt x="14" y="210"/>
                  </a:cubicBezTo>
                  <a:cubicBezTo>
                    <a:pt x="14" y="211"/>
                    <a:pt x="14" y="211"/>
                    <a:pt x="13" y="211"/>
                  </a:cubicBezTo>
                  <a:cubicBezTo>
                    <a:pt x="13" y="211"/>
                    <a:pt x="13" y="212"/>
                    <a:pt x="12" y="212"/>
                  </a:cubicBezTo>
                  <a:cubicBezTo>
                    <a:pt x="11" y="211"/>
                    <a:pt x="10" y="211"/>
                    <a:pt x="10" y="213"/>
                  </a:cubicBezTo>
                  <a:cubicBezTo>
                    <a:pt x="8" y="213"/>
                    <a:pt x="6" y="213"/>
                    <a:pt x="5" y="213"/>
                  </a:cubicBezTo>
                  <a:cubicBezTo>
                    <a:pt x="3" y="213"/>
                    <a:pt x="1" y="213"/>
                    <a:pt x="0" y="213"/>
                  </a:cubicBezTo>
                  <a:cubicBezTo>
                    <a:pt x="0" y="212"/>
                    <a:pt x="0" y="212"/>
                    <a:pt x="0" y="212"/>
                  </a:cubicBezTo>
                  <a:cubicBezTo>
                    <a:pt x="0" y="211"/>
                    <a:pt x="0" y="210"/>
                    <a:pt x="0" y="208"/>
                  </a:cubicBezTo>
                  <a:cubicBezTo>
                    <a:pt x="1" y="207"/>
                    <a:pt x="1" y="206"/>
                    <a:pt x="1" y="205"/>
                  </a:cubicBezTo>
                  <a:cubicBezTo>
                    <a:pt x="1" y="205"/>
                    <a:pt x="1" y="204"/>
                    <a:pt x="1" y="204"/>
                  </a:cubicBezTo>
                  <a:cubicBezTo>
                    <a:pt x="1" y="203"/>
                    <a:pt x="1" y="203"/>
                    <a:pt x="2" y="202"/>
                  </a:cubicBezTo>
                  <a:cubicBezTo>
                    <a:pt x="1" y="201"/>
                    <a:pt x="1" y="200"/>
                    <a:pt x="2" y="199"/>
                  </a:cubicBezTo>
                  <a:cubicBezTo>
                    <a:pt x="2" y="197"/>
                    <a:pt x="2" y="196"/>
                    <a:pt x="2" y="195"/>
                  </a:cubicBezTo>
                  <a:cubicBezTo>
                    <a:pt x="3" y="192"/>
                    <a:pt x="3" y="189"/>
                    <a:pt x="3" y="186"/>
                  </a:cubicBezTo>
                  <a:cubicBezTo>
                    <a:pt x="4" y="183"/>
                    <a:pt x="4" y="180"/>
                    <a:pt x="5" y="177"/>
                  </a:cubicBezTo>
                  <a:cubicBezTo>
                    <a:pt x="5" y="177"/>
                    <a:pt x="5" y="176"/>
                    <a:pt x="5" y="175"/>
                  </a:cubicBezTo>
                  <a:cubicBezTo>
                    <a:pt x="5" y="175"/>
                    <a:pt x="5" y="174"/>
                    <a:pt x="5" y="173"/>
                  </a:cubicBezTo>
                  <a:cubicBezTo>
                    <a:pt x="6" y="173"/>
                    <a:pt x="6" y="174"/>
                    <a:pt x="7" y="174"/>
                  </a:cubicBezTo>
                  <a:cubicBezTo>
                    <a:pt x="7" y="175"/>
                    <a:pt x="7" y="175"/>
                    <a:pt x="8" y="174"/>
                  </a:cubicBezTo>
                  <a:cubicBezTo>
                    <a:pt x="8" y="173"/>
                    <a:pt x="8" y="173"/>
                    <a:pt x="7" y="173"/>
                  </a:cubicBezTo>
                  <a:cubicBezTo>
                    <a:pt x="7" y="172"/>
                    <a:pt x="6" y="172"/>
                    <a:pt x="5" y="172"/>
                  </a:cubicBezTo>
                  <a:cubicBezTo>
                    <a:pt x="9" y="145"/>
                    <a:pt x="12" y="118"/>
                    <a:pt x="16" y="91"/>
                  </a:cubicBezTo>
                  <a:cubicBezTo>
                    <a:pt x="19" y="65"/>
                    <a:pt x="23" y="38"/>
                    <a:pt x="26" y="11"/>
                  </a:cubicBezTo>
                  <a:cubicBezTo>
                    <a:pt x="27" y="11"/>
                    <a:pt x="27" y="11"/>
                    <a:pt x="27" y="11"/>
                  </a:cubicBezTo>
                  <a:cubicBezTo>
                    <a:pt x="27" y="11"/>
                    <a:pt x="28" y="11"/>
                    <a:pt x="28" y="10"/>
                  </a:cubicBezTo>
                  <a:cubicBezTo>
                    <a:pt x="28" y="10"/>
                    <a:pt x="28" y="10"/>
                    <a:pt x="28" y="10"/>
                  </a:cubicBezTo>
                  <a:cubicBezTo>
                    <a:pt x="28" y="9"/>
                    <a:pt x="28" y="9"/>
                    <a:pt x="28" y="9"/>
                  </a:cubicBezTo>
                  <a:cubicBezTo>
                    <a:pt x="29" y="8"/>
                    <a:pt x="30" y="8"/>
                    <a:pt x="30" y="7"/>
                  </a:cubicBezTo>
                  <a:cubicBezTo>
                    <a:pt x="30" y="6"/>
                    <a:pt x="31" y="6"/>
                    <a:pt x="31" y="6"/>
                  </a:cubicBezTo>
                  <a:cubicBezTo>
                    <a:pt x="32" y="6"/>
                    <a:pt x="32" y="5"/>
                    <a:pt x="31" y="5"/>
                  </a:cubicBezTo>
                  <a:cubicBezTo>
                    <a:pt x="31" y="4"/>
                    <a:pt x="30" y="4"/>
                    <a:pt x="29" y="4"/>
                  </a:cubicBezTo>
                  <a:cubicBezTo>
                    <a:pt x="29" y="4"/>
                    <a:pt x="29" y="5"/>
                    <a:pt x="29" y="5"/>
                  </a:cubicBezTo>
                  <a:cubicBezTo>
                    <a:pt x="29" y="5"/>
                    <a:pt x="29" y="5"/>
                    <a:pt x="29" y="6"/>
                  </a:cubicBezTo>
                  <a:cubicBezTo>
                    <a:pt x="29" y="6"/>
                    <a:pt x="29" y="6"/>
                    <a:pt x="28" y="7"/>
                  </a:cubicBezTo>
                  <a:cubicBezTo>
                    <a:pt x="28" y="7"/>
                    <a:pt x="28" y="8"/>
                    <a:pt x="28" y="8"/>
                  </a:cubicBezTo>
                  <a:cubicBezTo>
                    <a:pt x="28" y="9"/>
                    <a:pt x="27" y="9"/>
                    <a:pt x="27" y="8"/>
                  </a:cubicBezTo>
                  <a:cubicBezTo>
                    <a:pt x="27" y="7"/>
                    <a:pt x="27" y="6"/>
                    <a:pt x="27" y="5"/>
                  </a:cubicBezTo>
                  <a:cubicBezTo>
                    <a:pt x="28" y="3"/>
                    <a:pt x="28" y="2"/>
                    <a:pt x="29" y="2"/>
                  </a:cubicBezTo>
                  <a:cubicBezTo>
                    <a:pt x="29" y="1"/>
                    <a:pt x="29" y="1"/>
                    <a:pt x="29" y="1"/>
                  </a:cubicBezTo>
                  <a:cubicBezTo>
                    <a:pt x="29" y="1"/>
                    <a:pt x="29" y="1"/>
                    <a:pt x="29" y="1"/>
                  </a:cubicBezTo>
                  <a:cubicBezTo>
                    <a:pt x="29" y="0"/>
                    <a:pt x="30" y="0"/>
                    <a:pt x="30" y="0"/>
                  </a:cubicBezTo>
                  <a:cubicBezTo>
                    <a:pt x="30" y="1"/>
                    <a:pt x="31" y="1"/>
                    <a:pt x="31" y="1"/>
                  </a:cubicBezTo>
                  <a:cubicBezTo>
                    <a:pt x="31" y="1"/>
                    <a:pt x="31" y="1"/>
                    <a:pt x="32" y="1"/>
                  </a:cubicBezTo>
                  <a:cubicBezTo>
                    <a:pt x="32" y="1"/>
                    <a:pt x="32" y="0"/>
                    <a:pt x="32" y="0"/>
                  </a:cubicBezTo>
                  <a:cubicBezTo>
                    <a:pt x="33" y="0"/>
                    <a:pt x="34" y="0"/>
                    <a:pt x="35" y="1"/>
                  </a:cubicBezTo>
                  <a:cubicBezTo>
                    <a:pt x="34" y="1"/>
                    <a:pt x="34" y="1"/>
                    <a:pt x="33" y="1"/>
                  </a:cubicBezTo>
                  <a:cubicBezTo>
                    <a:pt x="32" y="1"/>
                    <a:pt x="32" y="1"/>
                    <a:pt x="31" y="1"/>
                  </a:cubicBezTo>
                  <a:cubicBezTo>
                    <a:pt x="31" y="2"/>
                    <a:pt x="32" y="2"/>
                    <a:pt x="32" y="2"/>
                  </a:cubicBezTo>
                  <a:cubicBezTo>
                    <a:pt x="32" y="2"/>
                    <a:pt x="32" y="2"/>
                    <a:pt x="32" y="2"/>
                  </a:cubicBezTo>
                  <a:cubicBezTo>
                    <a:pt x="33" y="2"/>
                    <a:pt x="33" y="2"/>
                    <a:pt x="33" y="2"/>
                  </a:cubicBezTo>
                  <a:cubicBezTo>
                    <a:pt x="34" y="2"/>
                    <a:pt x="34" y="2"/>
                    <a:pt x="34" y="2"/>
                  </a:cubicBezTo>
                  <a:cubicBezTo>
                    <a:pt x="34" y="3"/>
                    <a:pt x="34" y="3"/>
                    <a:pt x="34" y="4"/>
                  </a:cubicBezTo>
                  <a:cubicBezTo>
                    <a:pt x="34" y="4"/>
                    <a:pt x="34" y="5"/>
                    <a:pt x="35" y="5"/>
                  </a:cubicBezTo>
                  <a:cubicBezTo>
                    <a:pt x="35" y="5"/>
                    <a:pt x="35" y="5"/>
                    <a:pt x="35" y="5"/>
                  </a:cubicBezTo>
                  <a:cubicBezTo>
                    <a:pt x="35" y="5"/>
                    <a:pt x="35" y="5"/>
                    <a:pt x="36" y="5"/>
                  </a:cubicBezTo>
                  <a:cubicBezTo>
                    <a:pt x="36" y="5"/>
                    <a:pt x="36" y="5"/>
                    <a:pt x="36" y="5"/>
                  </a:cubicBezTo>
                  <a:cubicBezTo>
                    <a:pt x="36" y="5"/>
                    <a:pt x="37" y="6"/>
                    <a:pt x="37" y="6"/>
                  </a:cubicBezTo>
                  <a:cubicBezTo>
                    <a:pt x="37" y="6"/>
                    <a:pt x="36" y="6"/>
                    <a:pt x="36" y="7"/>
                  </a:cubicBezTo>
                  <a:cubicBezTo>
                    <a:pt x="36" y="7"/>
                    <a:pt x="36" y="7"/>
                    <a:pt x="36" y="7"/>
                  </a:cubicBezTo>
                  <a:cubicBezTo>
                    <a:pt x="36" y="8"/>
                    <a:pt x="36" y="8"/>
                    <a:pt x="37" y="8"/>
                  </a:cubicBezTo>
                  <a:cubicBezTo>
                    <a:pt x="37" y="9"/>
                    <a:pt x="37" y="9"/>
                    <a:pt x="38" y="8"/>
                  </a:cubicBezTo>
                  <a:cubicBezTo>
                    <a:pt x="38" y="8"/>
                    <a:pt x="37" y="7"/>
                    <a:pt x="38" y="6"/>
                  </a:cubicBezTo>
                  <a:cubicBezTo>
                    <a:pt x="38" y="6"/>
                    <a:pt x="38" y="6"/>
                    <a:pt x="38" y="5"/>
                  </a:cubicBezTo>
                  <a:cubicBezTo>
                    <a:pt x="38" y="5"/>
                    <a:pt x="38" y="4"/>
                    <a:pt x="38" y="4"/>
                  </a:cubicBezTo>
                  <a:cubicBezTo>
                    <a:pt x="38" y="3"/>
                    <a:pt x="38" y="3"/>
                    <a:pt x="38" y="3"/>
                  </a:cubicBezTo>
                  <a:cubicBezTo>
                    <a:pt x="37" y="3"/>
                    <a:pt x="37" y="3"/>
                    <a:pt x="37" y="3"/>
                  </a:cubicBezTo>
                  <a:cubicBezTo>
                    <a:pt x="37" y="4"/>
                    <a:pt x="36" y="4"/>
                    <a:pt x="36" y="4"/>
                  </a:cubicBezTo>
                  <a:cubicBezTo>
                    <a:pt x="36" y="4"/>
                    <a:pt x="36" y="3"/>
                    <a:pt x="36" y="3"/>
                  </a:cubicBezTo>
                  <a:cubicBezTo>
                    <a:pt x="35" y="3"/>
                    <a:pt x="35" y="3"/>
                    <a:pt x="35" y="3"/>
                  </a:cubicBezTo>
                  <a:cubicBezTo>
                    <a:pt x="36" y="2"/>
                    <a:pt x="37" y="2"/>
                    <a:pt x="37" y="1"/>
                  </a:cubicBezTo>
                  <a:cubicBezTo>
                    <a:pt x="38" y="0"/>
                    <a:pt x="39" y="0"/>
                    <a:pt x="40" y="0"/>
                  </a:cubicBezTo>
                  <a:cubicBezTo>
                    <a:pt x="40" y="0"/>
                    <a:pt x="40" y="1"/>
                    <a:pt x="40" y="1"/>
                  </a:cubicBezTo>
                  <a:cubicBezTo>
                    <a:pt x="40" y="1"/>
                    <a:pt x="41" y="1"/>
                    <a:pt x="41" y="1"/>
                  </a:cubicBezTo>
                  <a:cubicBezTo>
                    <a:pt x="41" y="1"/>
                    <a:pt x="42" y="1"/>
                    <a:pt x="42" y="1"/>
                  </a:cubicBezTo>
                  <a:cubicBezTo>
                    <a:pt x="43" y="0"/>
                    <a:pt x="43" y="0"/>
                    <a:pt x="44" y="1"/>
                  </a:cubicBezTo>
                  <a:cubicBezTo>
                    <a:pt x="44" y="0"/>
                    <a:pt x="45" y="0"/>
                    <a:pt x="46" y="0"/>
                  </a:cubicBezTo>
                  <a:cubicBezTo>
                    <a:pt x="46" y="1"/>
                    <a:pt x="47" y="1"/>
                    <a:pt x="47" y="1"/>
                  </a:cubicBezTo>
                  <a:cubicBezTo>
                    <a:pt x="47" y="1"/>
                    <a:pt x="47" y="1"/>
                    <a:pt x="47" y="1"/>
                  </a:cubicBezTo>
                  <a:cubicBezTo>
                    <a:pt x="48" y="1"/>
                    <a:pt x="48" y="1"/>
                    <a:pt x="48" y="1"/>
                  </a:cubicBezTo>
                  <a:cubicBezTo>
                    <a:pt x="48" y="1"/>
                    <a:pt x="49" y="0"/>
                    <a:pt x="49" y="0"/>
                  </a:cubicBezTo>
                  <a:cubicBezTo>
                    <a:pt x="49" y="0"/>
                    <a:pt x="49" y="0"/>
                    <a:pt x="50" y="0"/>
                  </a:cubicBezTo>
                  <a:cubicBezTo>
                    <a:pt x="50" y="0"/>
                    <a:pt x="50" y="0"/>
                    <a:pt x="50" y="0"/>
                  </a:cubicBezTo>
                  <a:cubicBezTo>
                    <a:pt x="53" y="1"/>
                    <a:pt x="56" y="1"/>
                    <a:pt x="59" y="0"/>
                  </a:cubicBezTo>
                  <a:cubicBezTo>
                    <a:pt x="60" y="0"/>
                    <a:pt x="61" y="0"/>
                    <a:pt x="62" y="0"/>
                  </a:cubicBezTo>
                  <a:cubicBezTo>
                    <a:pt x="63" y="0"/>
                    <a:pt x="64" y="0"/>
                    <a:pt x="65" y="0"/>
                  </a:cubicBezTo>
                  <a:cubicBezTo>
                    <a:pt x="65" y="1"/>
                    <a:pt x="66" y="1"/>
                    <a:pt x="66" y="1"/>
                  </a:cubicBezTo>
                  <a:cubicBezTo>
                    <a:pt x="66" y="1"/>
                    <a:pt x="66" y="1"/>
                    <a:pt x="66" y="1"/>
                  </a:cubicBezTo>
                  <a:cubicBezTo>
                    <a:pt x="67" y="1"/>
                    <a:pt x="67" y="1"/>
                    <a:pt x="67" y="1"/>
                  </a:cubicBezTo>
                  <a:cubicBezTo>
                    <a:pt x="68" y="1"/>
                    <a:pt x="68" y="0"/>
                    <a:pt x="68" y="0"/>
                  </a:cubicBezTo>
                  <a:cubicBezTo>
                    <a:pt x="69" y="0"/>
                    <a:pt x="69" y="1"/>
                    <a:pt x="69" y="1"/>
                  </a:cubicBezTo>
                  <a:cubicBezTo>
                    <a:pt x="69" y="1"/>
                    <a:pt x="70" y="2"/>
                    <a:pt x="70" y="2"/>
                  </a:cubicBezTo>
                  <a:cubicBezTo>
                    <a:pt x="70" y="2"/>
                    <a:pt x="71" y="1"/>
                    <a:pt x="71" y="1"/>
                  </a:cubicBezTo>
                  <a:cubicBezTo>
                    <a:pt x="71" y="1"/>
                    <a:pt x="71" y="0"/>
                    <a:pt x="71" y="0"/>
                  </a:cubicBezTo>
                  <a:cubicBezTo>
                    <a:pt x="71" y="0"/>
                    <a:pt x="72" y="0"/>
                    <a:pt x="72" y="0"/>
                  </a:cubicBezTo>
                  <a:cubicBezTo>
                    <a:pt x="72" y="0"/>
                    <a:pt x="73" y="0"/>
                    <a:pt x="73" y="0"/>
                  </a:cubicBezTo>
                  <a:cubicBezTo>
                    <a:pt x="73" y="0"/>
                    <a:pt x="74" y="0"/>
                    <a:pt x="74" y="0"/>
                  </a:cubicBezTo>
                  <a:cubicBezTo>
                    <a:pt x="75" y="0"/>
                    <a:pt x="76" y="0"/>
                    <a:pt x="76" y="0"/>
                  </a:cubicBezTo>
                  <a:cubicBezTo>
                    <a:pt x="77" y="0"/>
                    <a:pt x="77" y="0"/>
                    <a:pt x="78" y="0"/>
                  </a:cubicBezTo>
                  <a:cubicBezTo>
                    <a:pt x="79" y="0"/>
                    <a:pt x="79" y="0"/>
                    <a:pt x="79" y="0"/>
                  </a:cubicBezTo>
                  <a:cubicBezTo>
                    <a:pt x="80" y="0"/>
                    <a:pt x="81" y="0"/>
                    <a:pt x="82" y="0"/>
                  </a:cubicBezTo>
                  <a:cubicBezTo>
                    <a:pt x="83" y="0"/>
                    <a:pt x="84" y="0"/>
                    <a:pt x="85" y="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6" name="Freeform 100">
              <a:extLst>
                <a:ext uri="{FF2B5EF4-FFF2-40B4-BE49-F238E27FC236}">
                  <a16:creationId xmlns:a16="http://schemas.microsoft.com/office/drawing/2014/main" id="{8E4304BE-C2D1-4AA8-A03F-58AB4C973332}"/>
                </a:ext>
              </a:extLst>
            </p:cNvPr>
            <p:cNvSpPr>
              <a:spLocks noEditPoints="1"/>
            </p:cNvSpPr>
            <p:nvPr/>
          </p:nvSpPr>
          <p:spPr bwMode="auto">
            <a:xfrm>
              <a:off x="6650952" y="1833862"/>
              <a:ext cx="105815" cy="177767"/>
            </a:xfrm>
            <a:custGeom>
              <a:avLst/>
              <a:gdLst>
                <a:gd name="T0" fmla="*/ 72 w 129"/>
                <a:gd name="T1" fmla="*/ 9 h 217"/>
                <a:gd name="T2" fmla="*/ 70 w 129"/>
                <a:gd name="T3" fmla="*/ 184 h 217"/>
                <a:gd name="T4" fmla="*/ 69 w 129"/>
                <a:gd name="T5" fmla="*/ 207 h 217"/>
                <a:gd name="T6" fmla="*/ 70 w 129"/>
                <a:gd name="T7" fmla="*/ 217 h 217"/>
                <a:gd name="T8" fmla="*/ 75 w 129"/>
                <a:gd name="T9" fmla="*/ 214 h 217"/>
                <a:gd name="T10" fmla="*/ 58 w 129"/>
                <a:gd name="T11" fmla="*/ 214 h 217"/>
                <a:gd name="T12" fmla="*/ 99 w 129"/>
                <a:gd name="T13" fmla="*/ 212 h 217"/>
                <a:gd name="T14" fmla="*/ 38 w 129"/>
                <a:gd name="T15" fmla="*/ 211 h 217"/>
                <a:gd name="T16" fmla="*/ 32 w 129"/>
                <a:gd name="T17" fmla="*/ 214 h 217"/>
                <a:gd name="T18" fmla="*/ 45 w 129"/>
                <a:gd name="T19" fmla="*/ 209 h 217"/>
                <a:gd name="T20" fmla="*/ 109 w 129"/>
                <a:gd name="T21" fmla="*/ 206 h 217"/>
                <a:gd name="T22" fmla="*/ 64 w 129"/>
                <a:gd name="T23" fmla="*/ 204 h 217"/>
                <a:gd name="T24" fmla="*/ 20 w 129"/>
                <a:gd name="T25" fmla="*/ 205 h 217"/>
                <a:gd name="T26" fmla="*/ 21 w 129"/>
                <a:gd name="T27" fmla="*/ 202 h 217"/>
                <a:gd name="T28" fmla="*/ 27 w 129"/>
                <a:gd name="T29" fmla="*/ 205 h 217"/>
                <a:gd name="T30" fmla="*/ 128 w 129"/>
                <a:gd name="T31" fmla="*/ 200 h 217"/>
                <a:gd name="T32" fmla="*/ 102 w 129"/>
                <a:gd name="T33" fmla="*/ 199 h 217"/>
                <a:gd name="T34" fmla="*/ 107 w 129"/>
                <a:gd name="T35" fmla="*/ 197 h 217"/>
                <a:gd name="T36" fmla="*/ 43 w 129"/>
                <a:gd name="T37" fmla="*/ 198 h 217"/>
                <a:gd name="T38" fmla="*/ 124 w 129"/>
                <a:gd name="T39" fmla="*/ 196 h 217"/>
                <a:gd name="T40" fmla="*/ 44 w 129"/>
                <a:gd name="T41" fmla="*/ 195 h 217"/>
                <a:gd name="T42" fmla="*/ 88 w 129"/>
                <a:gd name="T43" fmla="*/ 196 h 217"/>
                <a:gd name="T44" fmla="*/ 53 w 129"/>
                <a:gd name="T45" fmla="*/ 193 h 217"/>
                <a:gd name="T46" fmla="*/ 59 w 129"/>
                <a:gd name="T47" fmla="*/ 195 h 217"/>
                <a:gd name="T48" fmla="*/ 60 w 129"/>
                <a:gd name="T49" fmla="*/ 202 h 217"/>
                <a:gd name="T50" fmla="*/ 68 w 129"/>
                <a:gd name="T51" fmla="*/ 201 h 217"/>
                <a:gd name="T52" fmla="*/ 49 w 129"/>
                <a:gd name="T53" fmla="*/ 203 h 217"/>
                <a:gd name="T54" fmla="*/ 94 w 129"/>
                <a:gd name="T55" fmla="*/ 195 h 217"/>
                <a:gd name="T56" fmla="*/ 90 w 129"/>
                <a:gd name="T57" fmla="*/ 190 h 217"/>
                <a:gd name="T58" fmla="*/ 81 w 129"/>
                <a:gd name="T59" fmla="*/ 188 h 217"/>
                <a:gd name="T60" fmla="*/ 98 w 129"/>
                <a:gd name="T61" fmla="*/ 178 h 217"/>
                <a:gd name="T62" fmla="*/ 110 w 129"/>
                <a:gd name="T63" fmla="*/ 172 h 217"/>
                <a:gd name="T64" fmla="*/ 111 w 129"/>
                <a:gd name="T65" fmla="*/ 168 h 217"/>
                <a:gd name="T66" fmla="*/ 120 w 129"/>
                <a:gd name="T67" fmla="*/ 158 h 217"/>
                <a:gd name="T68" fmla="*/ 126 w 129"/>
                <a:gd name="T69" fmla="*/ 104 h 217"/>
                <a:gd name="T70" fmla="*/ 44 w 129"/>
                <a:gd name="T71" fmla="*/ 46 h 217"/>
                <a:gd name="T72" fmla="*/ 18 w 129"/>
                <a:gd name="T73" fmla="*/ 21 h 217"/>
                <a:gd name="T74" fmla="*/ 76 w 129"/>
                <a:gd name="T75" fmla="*/ 17 h 217"/>
                <a:gd name="T76" fmla="*/ 41 w 129"/>
                <a:gd name="T77" fmla="*/ 15 h 217"/>
                <a:gd name="T78" fmla="*/ 87 w 129"/>
                <a:gd name="T79" fmla="*/ 14 h 217"/>
                <a:gd name="T80" fmla="*/ 85 w 129"/>
                <a:gd name="T81" fmla="*/ 14 h 217"/>
                <a:gd name="T82" fmla="*/ 39 w 129"/>
                <a:gd name="T83" fmla="*/ 12 h 217"/>
                <a:gd name="T84" fmla="*/ 89 w 129"/>
                <a:gd name="T85" fmla="*/ 7 h 217"/>
                <a:gd name="T86" fmla="*/ 104 w 129"/>
                <a:gd name="T87" fmla="*/ 207 h 217"/>
                <a:gd name="T88" fmla="*/ 127 w 129"/>
                <a:gd name="T89" fmla="*/ 61 h 217"/>
                <a:gd name="T90" fmla="*/ 61 w 129"/>
                <a:gd name="T91" fmla="*/ 11 h 217"/>
                <a:gd name="T92" fmla="*/ 87 w 129"/>
                <a:gd name="T93" fmla="*/ 10 h 217"/>
                <a:gd name="T94" fmla="*/ 81 w 129"/>
                <a:gd name="T95" fmla="*/ 6 h 217"/>
                <a:gd name="T96" fmla="*/ 108 w 129"/>
                <a:gd name="T97" fmla="*/ 15 h 217"/>
                <a:gd name="T98" fmla="*/ 64 w 129"/>
                <a:gd name="T99" fmla="*/ 34 h 217"/>
                <a:gd name="T100" fmla="*/ 75 w 129"/>
                <a:gd name="T101" fmla="*/ 134 h 217"/>
                <a:gd name="T102" fmla="*/ 117 w 129"/>
                <a:gd name="T103" fmla="*/ 198 h 217"/>
                <a:gd name="T104" fmla="*/ 112 w 129"/>
                <a:gd name="T105" fmla="*/ 208 h 217"/>
                <a:gd name="T106" fmla="*/ 119 w 129"/>
                <a:gd name="T107" fmla="*/ 202 h 217"/>
                <a:gd name="T108" fmla="*/ 113 w 129"/>
                <a:gd name="T109" fmla="*/ 211 h 217"/>
                <a:gd name="T110" fmla="*/ 83 w 129"/>
                <a:gd name="T111" fmla="*/ 205 h 217"/>
                <a:gd name="T112" fmla="*/ 64 w 129"/>
                <a:gd name="T113" fmla="*/ 207 h 217"/>
                <a:gd name="T114" fmla="*/ 43 w 129"/>
                <a:gd name="T115" fmla="*/ 215 h 217"/>
                <a:gd name="T116" fmla="*/ 22 w 129"/>
                <a:gd name="T117" fmla="*/ 209 h 217"/>
                <a:gd name="T118" fmla="*/ 15 w 129"/>
                <a:gd name="T119" fmla="*/ 15 h 217"/>
                <a:gd name="T120" fmla="*/ 73 w 129"/>
                <a:gd name="T121" fmla="*/ 20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217">
                  <a:moveTo>
                    <a:pt x="58" y="2"/>
                  </a:moveTo>
                  <a:cubicBezTo>
                    <a:pt x="58" y="2"/>
                    <a:pt x="58" y="1"/>
                    <a:pt x="58" y="1"/>
                  </a:cubicBezTo>
                  <a:cubicBezTo>
                    <a:pt x="59" y="1"/>
                    <a:pt x="59" y="1"/>
                    <a:pt x="59" y="1"/>
                  </a:cubicBezTo>
                  <a:cubicBezTo>
                    <a:pt x="59" y="1"/>
                    <a:pt x="59" y="2"/>
                    <a:pt x="59" y="2"/>
                  </a:cubicBezTo>
                  <a:cubicBezTo>
                    <a:pt x="59" y="2"/>
                    <a:pt x="58" y="2"/>
                    <a:pt x="58" y="2"/>
                  </a:cubicBezTo>
                  <a:close/>
                  <a:moveTo>
                    <a:pt x="73" y="4"/>
                  </a:moveTo>
                  <a:cubicBezTo>
                    <a:pt x="73" y="4"/>
                    <a:pt x="73" y="3"/>
                    <a:pt x="73" y="3"/>
                  </a:cubicBezTo>
                  <a:cubicBezTo>
                    <a:pt x="73" y="3"/>
                    <a:pt x="73" y="3"/>
                    <a:pt x="73" y="3"/>
                  </a:cubicBezTo>
                  <a:cubicBezTo>
                    <a:pt x="74" y="3"/>
                    <a:pt x="74" y="3"/>
                    <a:pt x="73" y="4"/>
                  </a:cubicBezTo>
                  <a:cubicBezTo>
                    <a:pt x="73" y="4"/>
                    <a:pt x="73" y="4"/>
                    <a:pt x="73" y="4"/>
                  </a:cubicBezTo>
                  <a:close/>
                  <a:moveTo>
                    <a:pt x="68" y="5"/>
                  </a:moveTo>
                  <a:cubicBezTo>
                    <a:pt x="68" y="6"/>
                    <a:pt x="67" y="6"/>
                    <a:pt x="66" y="6"/>
                  </a:cubicBezTo>
                  <a:cubicBezTo>
                    <a:pt x="67" y="6"/>
                    <a:pt x="67" y="5"/>
                    <a:pt x="68" y="5"/>
                  </a:cubicBezTo>
                  <a:close/>
                  <a:moveTo>
                    <a:pt x="73" y="6"/>
                  </a:moveTo>
                  <a:cubicBezTo>
                    <a:pt x="73" y="6"/>
                    <a:pt x="73" y="5"/>
                    <a:pt x="73" y="5"/>
                  </a:cubicBezTo>
                  <a:cubicBezTo>
                    <a:pt x="74" y="5"/>
                    <a:pt x="74" y="5"/>
                    <a:pt x="74" y="5"/>
                  </a:cubicBezTo>
                  <a:cubicBezTo>
                    <a:pt x="74" y="5"/>
                    <a:pt x="74" y="6"/>
                    <a:pt x="74" y="6"/>
                  </a:cubicBezTo>
                  <a:cubicBezTo>
                    <a:pt x="74" y="6"/>
                    <a:pt x="74" y="6"/>
                    <a:pt x="73" y="6"/>
                  </a:cubicBezTo>
                  <a:close/>
                  <a:moveTo>
                    <a:pt x="65" y="7"/>
                  </a:moveTo>
                  <a:cubicBezTo>
                    <a:pt x="66" y="7"/>
                    <a:pt x="66" y="7"/>
                    <a:pt x="67" y="7"/>
                  </a:cubicBezTo>
                  <a:cubicBezTo>
                    <a:pt x="67" y="8"/>
                    <a:pt x="67" y="8"/>
                    <a:pt x="68" y="8"/>
                  </a:cubicBezTo>
                  <a:cubicBezTo>
                    <a:pt x="68" y="8"/>
                    <a:pt x="68" y="8"/>
                    <a:pt x="67" y="9"/>
                  </a:cubicBezTo>
                  <a:cubicBezTo>
                    <a:pt x="67" y="9"/>
                    <a:pt x="67" y="9"/>
                    <a:pt x="66" y="9"/>
                  </a:cubicBezTo>
                  <a:cubicBezTo>
                    <a:pt x="66" y="9"/>
                    <a:pt x="66" y="8"/>
                    <a:pt x="65" y="8"/>
                  </a:cubicBezTo>
                  <a:cubicBezTo>
                    <a:pt x="65" y="8"/>
                    <a:pt x="65" y="8"/>
                    <a:pt x="65" y="7"/>
                  </a:cubicBezTo>
                  <a:close/>
                  <a:moveTo>
                    <a:pt x="72" y="9"/>
                  </a:moveTo>
                  <a:cubicBezTo>
                    <a:pt x="73" y="8"/>
                    <a:pt x="73" y="8"/>
                    <a:pt x="73" y="9"/>
                  </a:cubicBezTo>
                  <a:cubicBezTo>
                    <a:pt x="73" y="9"/>
                    <a:pt x="73" y="9"/>
                    <a:pt x="73" y="9"/>
                  </a:cubicBezTo>
                  <a:cubicBezTo>
                    <a:pt x="73" y="9"/>
                    <a:pt x="73" y="9"/>
                    <a:pt x="73" y="9"/>
                  </a:cubicBezTo>
                  <a:cubicBezTo>
                    <a:pt x="73" y="9"/>
                    <a:pt x="72" y="9"/>
                    <a:pt x="72" y="9"/>
                  </a:cubicBezTo>
                  <a:close/>
                  <a:moveTo>
                    <a:pt x="75" y="10"/>
                  </a:moveTo>
                  <a:cubicBezTo>
                    <a:pt x="75" y="10"/>
                    <a:pt x="75" y="10"/>
                    <a:pt x="75" y="9"/>
                  </a:cubicBezTo>
                  <a:cubicBezTo>
                    <a:pt x="75" y="9"/>
                    <a:pt x="75" y="9"/>
                    <a:pt x="75" y="9"/>
                  </a:cubicBezTo>
                  <a:cubicBezTo>
                    <a:pt x="76" y="10"/>
                    <a:pt x="76" y="10"/>
                    <a:pt x="75" y="10"/>
                  </a:cubicBezTo>
                  <a:cubicBezTo>
                    <a:pt x="75" y="10"/>
                    <a:pt x="75" y="10"/>
                    <a:pt x="75" y="10"/>
                  </a:cubicBezTo>
                  <a:close/>
                  <a:moveTo>
                    <a:pt x="77" y="9"/>
                  </a:moveTo>
                  <a:cubicBezTo>
                    <a:pt x="78" y="9"/>
                    <a:pt x="78" y="10"/>
                    <a:pt x="78" y="10"/>
                  </a:cubicBezTo>
                  <a:lnTo>
                    <a:pt x="77" y="10"/>
                  </a:lnTo>
                  <a:lnTo>
                    <a:pt x="77" y="9"/>
                  </a:lnTo>
                  <a:close/>
                  <a:moveTo>
                    <a:pt x="72" y="13"/>
                  </a:moveTo>
                  <a:cubicBezTo>
                    <a:pt x="72" y="13"/>
                    <a:pt x="72" y="13"/>
                    <a:pt x="72" y="13"/>
                  </a:cubicBezTo>
                  <a:cubicBezTo>
                    <a:pt x="72" y="13"/>
                    <a:pt x="72" y="13"/>
                    <a:pt x="72" y="13"/>
                  </a:cubicBezTo>
                  <a:cubicBezTo>
                    <a:pt x="73" y="13"/>
                    <a:pt x="73" y="13"/>
                    <a:pt x="72" y="13"/>
                  </a:cubicBezTo>
                  <a:cubicBezTo>
                    <a:pt x="72" y="13"/>
                    <a:pt x="72" y="13"/>
                    <a:pt x="72" y="13"/>
                  </a:cubicBezTo>
                  <a:close/>
                  <a:moveTo>
                    <a:pt x="72" y="15"/>
                  </a:moveTo>
                  <a:cubicBezTo>
                    <a:pt x="73" y="15"/>
                    <a:pt x="73" y="15"/>
                    <a:pt x="73" y="16"/>
                  </a:cubicBezTo>
                  <a:cubicBezTo>
                    <a:pt x="73" y="16"/>
                    <a:pt x="72" y="17"/>
                    <a:pt x="71" y="16"/>
                  </a:cubicBezTo>
                  <a:cubicBezTo>
                    <a:pt x="71" y="16"/>
                    <a:pt x="71" y="16"/>
                    <a:pt x="71" y="16"/>
                  </a:cubicBezTo>
                  <a:cubicBezTo>
                    <a:pt x="72" y="16"/>
                    <a:pt x="72" y="15"/>
                    <a:pt x="72" y="15"/>
                  </a:cubicBezTo>
                  <a:close/>
                  <a:moveTo>
                    <a:pt x="73" y="15"/>
                  </a:moveTo>
                  <a:cubicBezTo>
                    <a:pt x="73" y="15"/>
                    <a:pt x="74" y="15"/>
                    <a:pt x="74" y="15"/>
                  </a:cubicBezTo>
                  <a:cubicBezTo>
                    <a:pt x="74" y="15"/>
                    <a:pt x="74" y="15"/>
                    <a:pt x="74" y="15"/>
                  </a:cubicBezTo>
                  <a:cubicBezTo>
                    <a:pt x="74" y="16"/>
                    <a:pt x="74" y="16"/>
                    <a:pt x="74" y="16"/>
                  </a:cubicBezTo>
                  <a:cubicBezTo>
                    <a:pt x="73" y="16"/>
                    <a:pt x="73" y="16"/>
                    <a:pt x="73" y="15"/>
                  </a:cubicBezTo>
                  <a:close/>
                  <a:moveTo>
                    <a:pt x="71" y="185"/>
                  </a:moveTo>
                  <a:cubicBezTo>
                    <a:pt x="71" y="185"/>
                    <a:pt x="71" y="185"/>
                    <a:pt x="71" y="185"/>
                  </a:cubicBezTo>
                  <a:cubicBezTo>
                    <a:pt x="70" y="186"/>
                    <a:pt x="70" y="186"/>
                    <a:pt x="70" y="185"/>
                  </a:cubicBezTo>
                  <a:cubicBezTo>
                    <a:pt x="69" y="185"/>
                    <a:pt x="69" y="185"/>
                    <a:pt x="68" y="185"/>
                  </a:cubicBezTo>
                  <a:cubicBezTo>
                    <a:pt x="68" y="184"/>
                    <a:pt x="68" y="184"/>
                    <a:pt x="68" y="183"/>
                  </a:cubicBezTo>
                  <a:cubicBezTo>
                    <a:pt x="69" y="183"/>
                    <a:pt x="70" y="183"/>
                    <a:pt x="70" y="184"/>
                  </a:cubicBezTo>
                  <a:cubicBezTo>
                    <a:pt x="70" y="184"/>
                    <a:pt x="71" y="184"/>
                    <a:pt x="71" y="185"/>
                  </a:cubicBezTo>
                  <a:close/>
                  <a:moveTo>
                    <a:pt x="68" y="199"/>
                  </a:moveTo>
                  <a:cubicBezTo>
                    <a:pt x="68" y="198"/>
                    <a:pt x="68" y="198"/>
                    <a:pt x="68" y="198"/>
                  </a:cubicBezTo>
                  <a:cubicBezTo>
                    <a:pt x="69" y="198"/>
                    <a:pt x="69" y="198"/>
                    <a:pt x="69" y="198"/>
                  </a:cubicBezTo>
                  <a:cubicBezTo>
                    <a:pt x="69" y="198"/>
                    <a:pt x="69" y="198"/>
                    <a:pt x="69" y="198"/>
                  </a:cubicBezTo>
                  <a:cubicBezTo>
                    <a:pt x="69" y="199"/>
                    <a:pt x="68" y="199"/>
                    <a:pt x="68" y="199"/>
                  </a:cubicBezTo>
                  <a:close/>
                  <a:moveTo>
                    <a:pt x="27" y="202"/>
                  </a:moveTo>
                  <a:cubicBezTo>
                    <a:pt x="26" y="202"/>
                    <a:pt x="26" y="202"/>
                    <a:pt x="27" y="202"/>
                  </a:cubicBezTo>
                  <a:cubicBezTo>
                    <a:pt x="27" y="201"/>
                    <a:pt x="27" y="201"/>
                    <a:pt x="27" y="201"/>
                  </a:cubicBezTo>
                  <a:cubicBezTo>
                    <a:pt x="27" y="202"/>
                    <a:pt x="27" y="202"/>
                    <a:pt x="27" y="202"/>
                  </a:cubicBezTo>
                  <a:cubicBezTo>
                    <a:pt x="27" y="202"/>
                    <a:pt x="27" y="202"/>
                    <a:pt x="27" y="202"/>
                  </a:cubicBezTo>
                  <a:close/>
                  <a:moveTo>
                    <a:pt x="122" y="203"/>
                  </a:moveTo>
                  <a:cubicBezTo>
                    <a:pt x="122" y="202"/>
                    <a:pt x="122" y="202"/>
                    <a:pt x="123" y="202"/>
                  </a:cubicBezTo>
                  <a:cubicBezTo>
                    <a:pt x="123" y="202"/>
                    <a:pt x="123" y="202"/>
                    <a:pt x="123" y="203"/>
                  </a:cubicBezTo>
                  <a:cubicBezTo>
                    <a:pt x="123" y="203"/>
                    <a:pt x="123" y="203"/>
                    <a:pt x="122" y="203"/>
                  </a:cubicBezTo>
                  <a:cubicBezTo>
                    <a:pt x="122" y="203"/>
                    <a:pt x="122" y="203"/>
                    <a:pt x="122" y="203"/>
                  </a:cubicBezTo>
                  <a:close/>
                  <a:moveTo>
                    <a:pt x="56" y="206"/>
                  </a:moveTo>
                  <a:cubicBezTo>
                    <a:pt x="56" y="206"/>
                    <a:pt x="56" y="206"/>
                    <a:pt x="56" y="206"/>
                  </a:cubicBezTo>
                  <a:cubicBezTo>
                    <a:pt x="56" y="206"/>
                    <a:pt x="56" y="206"/>
                    <a:pt x="56" y="206"/>
                  </a:cubicBezTo>
                  <a:cubicBezTo>
                    <a:pt x="56" y="207"/>
                    <a:pt x="56" y="207"/>
                    <a:pt x="56" y="207"/>
                  </a:cubicBezTo>
                  <a:cubicBezTo>
                    <a:pt x="56" y="206"/>
                    <a:pt x="56" y="206"/>
                    <a:pt x="56" y="206"/>
                  </a:cubicBezTo>
                  <a:close/>
                  <a:moveTo>
                    <a:pt x="69" y="207"/>
                  </a:moveTo>
                  <a:cubicBezTo>
                    <a:pt x="69" y="207"/>
                    <a:pt x="70" y="207"/>
                    <a:pt x="70" y="207"/>
                  </a:cubicBezTo>
                  <a:cubicBezTo>
                    <a:pt x="70" y="208"/>
                    <a:pt x="70" y="208"/>
                    <a:pt x="70" y="208"/>
                  </a:cubicBezTo>
                  <a:cubicBezTo>
                    <a:pt x="70" y="208"/>
                    <a:pt x="70" y="209"/>
                    <a:pt x="70" y="209"/>
                  </a:cubicBezTo>
                  <a:cubicBezTo>
                    <a:pt x="69" y="209"/>
                    <a:pt x="69" y="210"/>
                    <a:pt x="69" y="210"/>
                  </a:cubicBezTo>
                  <a:cubicBezTo>
                    <a:pt x="69" y="210"/>
                    <a:pt x="69" y="209"/>
                    <a:pt x="69" y="209"/>
                  </a:cubicBezTo>
                  <a:cubicBezTo>
                    <a:pt x="68" y="209"/>
                    <a:pt x="68" y="209"/>
                    <a:pt x="69" y="209"/>
                  </a:cubicBezTo>
                  <a:cubicBezTo>
                    <a:pt x="69" y="209"/>
                    <a:pt x="69" y="208"/>
                    <a:pt x="69" y="208"/>
                  </a:cubicBezTo>
                  <a:cubicBezTo>
                    <a:pt x="69" y="208"/>
                    <a:pt x="69" y="208"/>
                    <a:pt x="69" y="207"/>
                  </a:cubicBezTo>
                  <a:close/>
                  <a:moveTo>
                    <a:pt x="81" y="207"/>
                  </a:moveTo>
                  <a:cubicBezTo>
                    <a:pt x="82" y="207"/>
                    <a:pt x="83" y="208"/>
                    <a:pt x="83" y="210"/>
                  </a:cubicBezTo>
                  <a:cubicBezTo>
                    <a:pt x="82" y="210"/>
                    <a:pt x="81" y="209"/>
                    <a:pt x="81" y="207"/>
                  </a:cubicBezTo>
                  <a:close/>
                  <a:moveTo>
                    <a:pt x="64" y="208"/>
                  </a:moveTo>
                  <a:cubicBezTo>
                    <a:pt x="64" y="208"/>
                    <a:pt x="65" y="208"/>
                    <a:pt x="66" y="208"/>
                  </a:cubicBezTo>
                  <a:cubicBezTo>
                    <a:pt x="66" y="208"/>
                    <a:pt x="66" y="209"/>
                    <a:pt x="66" y="210"/>
                  </a:cubicBezTo>
                  <a:cubicBezTo>
                    <a:pt x="65" y="210"/>
                    <a:pt x="65" y="210"/>
                    <a:pt x="65" y="210"/>
                  </a:cubicBezTo>
                  <a:cubicBezTo>
                    <a:pt x="65" y="210"/>
                    <a:pt x="64" y="210"/>
                    <a:pt x="63" y="210"/>
                  </a:cubicBezTo>
                  <a:cubicBezTo>
                    <a:pt x="63" y="209"/>
                    <a:pt x="63" y="209"/>
                    <a:pt x="63" y="209"/>
                  </a:cubicBezTo>
                  <a:cubicBezTo>
                    <a:pt x="63" y="209"/>
                    <a:pt x="64" y="208"/>
                    <a:pt x="64" y="208"/>
                  </a:cubicBezTo>
                  <a:close/>
                  <a:moveTo>
                    <a:pt x="109" y="210"/>
                  </a:moveTo>
                  <a:cubicBezTo>
                    <a:pt x="109" y="210"/>
                    <a:pt x="110" y="210"/>
                    <a:pt x="110" y="210"/>
                  </a:cubicBezTo>
                  <a:cubicBezTo>
                    <a:pt x="110" y="210"/>
                    <a:pt x="110" y="210"/>
                    <a:pt x="110" y="210"/>
                  </a:cubicBezTo>
                  <a:cubicBezTo>
                    <a:pt x="110" y="211"/>
                    <a:pt x="110" y="211"/>
                    <a:pt x="110" y="211"/>
                  </a:cubicBezTo>
                  <a:cubicBezTo>
                    <a:pt x="109" y="211"/>
                    <a:pt x="109" y="210"/>
                    <a:pt x="109" y="210"/>
                  </a:cubicBezTo>
                  <a:close/>
                  <a:moveTo>
                    <a:pt x="66" y="211"/>
                  </a:moveTo>
                  <a:cubicBezTo>
                    <a:pt x="67" y="211"/>
                    <a:pt x="68" y="211"/>
                    <a:pt x="69" y="211"/>
                  </a:cubicBezTo>
                  <a:cubicBezTo>
                    <a:pt x="69" y="211"/>
                    <a:pt x="70" y="212"/>
                    <a:pt x="70" y="213"/>
                  </a:cubicBezTo>
                  <a:cubicBezTo>
                    <a:pt x="70" y="213"/>
                    <a:pt x="70" y="213"/>
                    <a:pt x="69" y="213"/>
                  </a:cubicBezTo>
                  <a:cubicBezTo>
                    <a:pt x="69" y="212"/>
                    <a:pt x="69" y="212"/>
                    <a:pt x="69" y="212"/>
                  </a:cubicBezTo>
                  <a:cubicBezTo>
                    <a:pt x="69" y="212"/>
                    <a:pt x="69" y="212"/>
                    <a:pt x="69" y="212"/>
                  </a:cubicBezTo>
                  <a:cubicBezTo>
                    <a:pt x="68" y="212"/>
                    <a:pt x="68" y="212"/>
                    <a:pt x="68" y="212"/>
                  </a:cubicBezTo>
                  <a:cubicBezTo>
                    <a:pt x="68" y="213"/>
                    <a:pt x="68" y="214"/>
                    <a:pt x="68" y="214"/>
                  </a:cubicBezTo>
                  <a:cubicBezTo>
                    <a:pt x="69" y="214"/>
                    <a:pt x="69" y="214"/>
                    <a:pt x="70" y="215"/>
                  </a:cubicBezTo>
                  <a:cubicBezTo>
                    <a:pt x="70" y="215"/>
                    <a:pt x="71" y="215"/>
                    <a:pt x="71" y="215"/>
                  </a:cubicBezTo>
                  <a:cubicBezTo>
                    <a:pt x="72" y="215"/>
                    <a:pt x="72" y="216"/>
                    <a:pt x="72" y="217"/>
                  </a:cubicBezTo>
                  <a:cubicBezTo>
                    <a:pt x="72" y="217"/>
                    <a:pt x="71" y="217"/>
                    <a:pt x="71" y="216"/>
                  </a:cubicBezTo>
                  <a:cubicBezTo>
                    <a:pt x="71" y="216"/>
                    <a:pt x="70" y="216"/>
                    <a:pt x="70" y="216"/>
                  </a:cubicBezTo>
                  <a:cubicBezTo>
                    <a:pt x="70" y="215"/>
                    <a:pt x="70" y="215"/>
                    <a:pt x="70" y="215"/>
                  </a:cubicBezTo>
                  <a:cubicBezTo>
                    <a:pt x="70" y="216"/>
                    <a:pt x="70" y="216"/>
                    <a:pt x="70" y="217"/>
                  </a:cubicBezTo>
                  <a:lnTo>
                    <a:pt x="68" y="217"/>
                  </a:lnTo>
                  <a:cubicBezTo>
                    <a:pt x="68" y="217"/>
                    <a:pt x="68" y="216"/>
                    <a:pt x="68" y="216"/>
                  </a:cubicBezTo>
                  <a:cubicBezTo>
                    <a:pt x="68" y="216"/>
                    <a:pt x="67" y="215"/>
                    <a:pt x="67" y="215"/>
                  </a:cubicBezTo>
                  <a:cubicBezTo>
                    <a:pt x="67" y="215"/>
                    <a:pt x="67" y="215"/>
                    <a:pt x="67" y="215"/>
                  </a:cubicBezTo>
                  <a:cubicBezTo>
                    <a:pt x="67" y="215"/>
                    <a:pt x="67" y="216"/>
                    <a:pt x="67" y="216"/>
                  </a:cubicBezTo>
                  <a:cubicBezTo>
                    <a:pt x="67" y="216"/>
                    <a:pt x="67" y="216"/>
                    <a:pt x="67" y="216"/>
                  </a:cubicBezTo>
                  <a:cubicBezTo>
                    <a:pt x="66" y="216"/>
                    <a:pt x="66" y="216"/>
                    <a:pt x="66" y="216"/>
                  </a:cubicBezTo>
                  <a:cubicBezTo>
                    <a:pt x="67" y="215"/>
                    <a:pt x="67" y="214"/>
                    <a:pt x="66" y="214"/>
                  </a:cubicBezTo>
                  <a:cubicBezTo>
                    <a:pt x="66" y="213"/>
                    <a:pt x="66" y="212"/>
                    <a:pt x="66" y="211"/>
                  </a:cubicBezTo>
                  <a:close/>
                  <a:moveTo>
                    <a:pt x="77" y="211"/>
                  </a:moveTo>
                  <a:cubicBezTo>
                    <a:pt x="77" y="211"/>
                    <a:pt x="78" y="211"/>
                    <a:pt x="78" y="211"/>
                  </a:cubicBezTo>
                  <a:cubicBezTo>
                    <a:pt x="78" y="211"/>
                    <a:pt x="78" y="212"/>
                    <a:pt x="78" y="212"/>
                  </a:cubicBezTo>
                  <a:cubicBezTo>
                    <a:pt x="78" y="212"/>
                    <a:pt x="78" y="213"/>
                    <a:pt x="78" y="213"/>
                  </a:cubicBezTo>
                  <a:cubicBezTo>
                    <a:pt x="78" y="213"/>
                    <a:pt x="77" y="213"/>
                    <a:pt x="77" y="213"/>
                  </a:cubicBezTo>
                  <a:lnTo>
                    <a:pt x="77" y="211"/>
                  </a:lnTo>
                  <a:close/>
                  <a:moveTo>
                    <a:pt x="123" y="211"/>
                  </a:moveTo>
                  <a:cubicBezTo>
                    <a:pt x="124" y="211"/>
                    <a:pt x="124" y="212"/>
                    <a:pt x="124" y="212"/>
                  </a:cubicBezTo>
                  <a:cubicBezTo>
                    <a:pt x="124" y="213"/>
                    <a:pt x="123" y="214"/>
                    <a:pt x="123" y="214"/>
                  </a:cubicBezTo>
                  <a:cubicBezTo>
                    <a:pt x="122" y="214"/>
                    <a:pt x="122" y="213"/>
                    <a:pt x="122" y="213"/>
                  </a:cubicBezTo>
                  <a:cubicBezTo>
                    <a:pt x="123" y="212"/>
                    <a:pt x="123" y="212"/>
                    <a:pt x="123" y="211"/>
                  </a:cubicBezTo>
                  <a:close/>
                  <a:moveTo>
                    <a:pt x="120" y="213"/>
                  </a:moveTo>
                  <a:cubicBezTo>
                    <a:pt x="120" y="213"/>
                    <a:pt x="120" y="214"/>
                    <a:pt x="120" y="214"/>
                  </a:cubicBezTo>
                  <a:cubicBezTo>
                    <a:pt x="120" y="214"/>
                    <a:pt x="120" y="214"/>
                    <a:pt x="119" y="214"/>
                  </a:cubicBezTo>
                  <a:cubicBezTo>
                    <a:pt x="119" y="214"/>
                    <a:pt x="119" y="214"/>
                    <a:pt x="118" y="214"/>
                  </a:cubicBezTo>
                  <a:cubicBezTo>
                    <a:pt x="118" y="214"/>
                    <a:pt x="117" y="214"/>
                    <a:pt x="117" y="214"/>
                  </a:cubicBezTo>
                  <a:lnTo>
                    <a:pt x="117" y="212"/>
                  </a:lnTo>
                  <a:cubicBezTo>
                    <a:pt x="118" y="212"/>
                    <a:pt x="118" y="212"/>
                    <a:pt x="119" y="212"/>
                  </a:cubicBezTo>
                  <a:cubicBezTo>
                    <a:pt x="119" y="212"/>
                    <a:pt x="120" y="212"/>
                    <a:pt x="120" y="213"/>
                  </a:cubicBezTo>
                  <a:close/>
                  <a:moveTo>
                    <a:pt x="74" y="213"/>
                  </a:moveTo>
                  <a:cubicBezTo>
                    <a:pt x="74" y="213"/>
                    <a:pt x="75" y="214"/>
                    <a:pt x="75" y="214"/>
                  </a:cubicBezTo>
                  <a:cubicBezTo>
                    <a:pt x="76" y="215"/>
                    <a:pt x="75" y="215"/>
                    <a:pt x="75" y="215"/>
                  </a:cubicBezTo>
                  <a:cubicBezTo>
                    <a:pt x="75" y="216"/>
                    <a:pt x="74" y="216"/>
                    <a:pt x="73" y="215"/>
                  </a:cubicBezTo>
                  <a:cubicBezTo>
                    <a:pt x="73" y="215"/>
                    <a:pt x="73" y="214"/>
                    <a:pt x="73" y="214"/>
                  </a:cubicBezTo>
                  <a:cubicBezTo>
                    <a:pt x="74" y="214"/>
                    <a:pt x="74" y="213"/>
                    <a:pt x="74" y="213"/>
                  </a:cubicBezTo>
                  <a:close/>
                  <a:moveTo>
                    <a:pt x="64" y="214"/>
                  </a:moveTo>
                  <a:cubicBezTo>
                    <a:pt x="64" y="214"/>
                    <a:pt x="64" y="214"/>
                    <a:pt x="65" y="214"/>
                  </a:cubicBezTo>
                  <a:cubicBezTo>
                    <a:pt x="65" y="214"/>
                    <a:pt x="65" y="214"/>
                    <a:pt x="65" y="214"/>
                  </a:cubicBezTo>
                  <a:cubicBezTo>
                    <a:pt x="65" y="214"/>
                    <a:pt x="65" y="214"/>
                    <a:pt x="65" y="214"/>
                  </a:cubicBezTo>
                  <a:cubicBezTo>
                    <a:pt x="65" y="214"/>
                    <a:pt x="64" y="214"/>
                    <a:pt x="64" y="214"/>
                  </a:cubicBezTo>
                  <a:close/>
                  <a:moveTo>
                    <a:pt x="120" y="215"/>
                  </a:moveTo>
                  <a:lnTo>
                    <a:pt x="121" y="215"/>
                  </a:lnTo>
                  <a:lnTo>
                    <a:pt x="121" y="216"/>
                  </a:lnTo>
                  <a:lnTo>
                    <a:pt x="120" y="216"/>
                  </a:lnTo>
                  <a:lnTo>
                    <a:pt x="120" y="215"/>
                  </a:lnTo>
                  <a:close/>
                  <a:moveTo>
                    <a:pt x="122" y="215"/>
                  </a:moveTo>
                  <a:cubicBezTo>
                    <a:pt x="122" y="215"/>
                    <a:pt x="122" y="215"/>
                    <a:pt x="122" y="215"/>
                  </a:cubicBezTo>
                  <a:cubicBezTo>
                    <a:pt x="123" y="215"/>
                    <a:pt x="123" y="215"/>
                    <a:pt x="123" y="215"/>
                  </a:cubicBezTo>
                  <a:cubicBezTo>
                    <a:pt x="123" y="215"/>
                    <a:pt x="123" y="215"/>
                    <a:pt x="123" y="215"/>
                  </a:cubicBezTo>
                  <a:cubicBezTo>
                    <a:pt x="123" y="216"/>
                    <a:pt x="122" y="216"/>
                    <a:pt x="122" y="215"/>
                  </a:cubicBezTo>
                  <a:close/>
                  <a:moveTo>
                    <a:pt x="46" y="215"/>
                  </a:moveTo>
                  <a:cubicBezTo>
                    <a:pt x="46" y="215"/>
                    <a:pt x="45" y="215"/>
                    <a:pt x="45" y="215"/>
                  </a:cubicBezTo>
                  <a:cubicBezTo>
                    <a:pt x="45" y="215"/>
                    <a:pt x="45" y="215"/>
                    <a:pt x="45" y="215"/>
                  </a:cubicBezTo>
                  <a:cubicBezTo>
                    <a:pt x="45" y="216"/>
                    <a:pt x="45" y="216"/>
                    <a:pt x="46" y="215"/>
                  </a:cubicBezTo>
                  <a:cubicBezTo>
                    <a:pt x="46" y="215"/>
                    <a:pt x="46" y="215"/>
                    <a:pt x="46" y="215"/>
                  </a:cubicBezTo>
                  <a:close/>
                  <a:moveTo>
                    <a:pt x="103" y="214"/>
                  </a:moveTo>
                  <a:cubicBezTo>
                    <a:pt x="103" y="214"/>
                    <a:pt x="103" y="214"/>
                    <a:pt x="103" y="214"/>
                  </a:cubicBezTo>
                  <a:cubicBezTo>
                    <a:pt x="102" y="214"/>
                    <a:pt x="102" y="214"/>
                    <a:pt x="102" y="214"/>
                  </a:cubicBezTo>
                  <a:cubicBezTo>
                    <a:pt x="103" y="214"/>
                    <a:pt x="103" y="214"/>
                    <a:pt x="103" y="215"/>
                  </a:cubicBezTo>
                  <a:cubicBezTo>
                    <a:pt x="103" y="215"/>
                    <a:pt x="103" y="215"/>
                    <a:pt x="103" y="214"/>
                  </a:cubicBezTo>
                  <a:close/>
                  <a:moveTo>
                    <a:pt x="58" y="214"/>
                  </a:moveTo>
                  <a:cubicBezTo>
                    <a:pt x="58" y="214"/>
                    <a:pt x="58" y="215"/>
                    <a:pt x="58" y="215"/>
                  </a:cubicBezTo>
                  <a:cubicBezTo>
                    <a:pt x="58" y="215"/>
                    <a:pt x="58" y="215"/>
                    <a:pt x="58" y="216"/>
                  </a:cubicBezTo>
                  <a:cubicBezTo>
                    <a:pt x="59" y="216"/>
                    <a:pt x="59" y="216"/>
                    <a:pt x="60" y="215"/>
                  </a:cubicBezTo>
                  <a:cubicBezTo>
                    <a:pt x="60" y="215"/>
                    <a:pt x="61" y="215"/>
                    <a:pt x="61" y="215"/>
                  </a:cubicBezTo>
                  <a:cubicBezTo>
                    <a:pt x="60" y="215"/>
                    <a:pt x="60" y="215"/>
                    <a:pt x="60" y="214"/>
                  </a:cubicBezTo>
                  <a:cubicBezTo>
                    <a:pt x="60" y="214"/>
                    <a:pt x="60" y="214"/>
                    <a:pt x="59" y="214"/>
                  </a:cubicBezTo>
                  <a:cubicBezTo>
                    <a:pt x="59" y="214"/>
                    <a:pt x="59" y="214"/>
                    <a:pt x="58" y="214"/>
                  </a:cubicBezTo>
                  <a:close/>
                  <a:moveTo>
                    <a:pt x="56" y="214"/>
                  </a:moveTo>
                  <a:cubicBezTo>
                    <a:pt x="56" y="214"/>
                    <a:pt x="56" y="214"/>
                    <a:pt x="55" y="214"/>
                  </a:cubicBezTo>
                  <a:cubicBezTo>
                    <a:pt x="55" y="213"/>
                    <a:pt x="55" y="213"/>
                    <a:pt x="54" y="213"/>
                  </a:cubicBezTo>
                  <a:cubicBezTo>
                    <a:pt x="54" y="214"/>
                    <a:pt x="55" y="215"/>
                    <a:pt x="55" y="215"/>
                  </a:cubicBezTo>
                  <a:cubicBezTo>
                    <a:pt x="56" y="215"/>
                    <a:pt x="56" y="215"/>
                    <a:pt x="56" y="214"/>
                  </a:cubicBezTo>
                  <a:close/>
                  <a:moveTo>
                    <a:pt x="50" y="215"/>
                  </a:moveTo>
                  <a:cubicBezTo>
                    <a:pt x="50" y="215"/>
                    <a:pt x="49" y="215"/>
                    <a:pt x="49" y="215"/>
                  </a:cubicBezTo>
                  <a:cubicBezTo>
                    <a:pt x="49" y="215"/>
                    <a:pt x="49" y="215"/>
                    <a:pt x="49" y="214"/>
                  </a:cubicBezTo>
                  <a:cubicBezTo>
                    <a:pt x="49" y="214"/>
                    <a:pt x="49" y="214"/>
                    <a:pt x="49" y="214"/>
                  </a:cubicBezTo>
                  <a:cubicBezTo>
                    <a:pt x="48" y="213"/>
                    <a:pt x="48" y="213"/>
                    <a:pt x="48" y="214"/>
                  </a:cubicBezTo>
                  <a:cubicBezTo>
                    <a:pt x="47" y="214"/>
                    <a:pt x="47" y="214"/>
                    <a:pt x="47" y="214"/>
                  </a:cubicBezTo>
                  <a:cubicBezTo>
                    <a:pt x="47" y="215"/>
                    <a:pt x="48" y="215"/>
                    <a:pt x="48" y="215"/>
                  </a:cubicBezTo>
                  <a:cubicBezTo>
                    <a:pt x="48" y="215"/>
                    <a:pt x="49" y="215"/>
                    <a:pt x="49" y="216"/>
                  </a:cubicBezTo>
                  <a:cubicBezTo>
                    <a:pt x="50" y="216"/>
                    <a:pt x="50" y="215"/>
                    <a:pt x="50" y="215"/>
                  </a:cubicBezTo>
                  <a:close/>
                  <a:moveTo>
                    <a:pt x="53" y="215"/>
                  </a:moveTo>
                  <a:cubicBezTo>
                    <a:pt x="53" y="214"/>
                    <a:pt x="52" y="213"/>
                    <a:pt x="51" y="213"/>
                  </a:cubicBezTo>
                  <a:cubicBezTo>
                    <a:pt x="51" y="213"/>
                    <a:pt x="51" y="214"/>
                    <a:pt x="51" y="214"/>
                  </a:cubicBezTo>
                  <a:cubicBezTo>
                    <a:pt x="51" y="214"/>
                    <a:pt x="51" y="215"/>
                    <a:pt x="51" y="215"/>
                  </a:cubicBezTo>
                  <a:lnTo>
                    <a:pt x="53" y="215"/>
                  </a:lnTo>
                  <a:close/>
                  <a:moveTo>
                    <a:pt x="100" y="214"/>
                  </a:moveTo>
                  <a:cubicBezTo>
                    <a:pt x="100" y="213"/>
                    <a:pt x="100" y="213"/>
                    <a:pt x="100" y="213"/>
                  </a:cubicBezTo>
                  <a:cubicBezTo>
                    <a:pt x="100" y="213"/>
                    <a:pt x="100" y="213"/>
                    <a:pt x="100" y="212"/>
                  </a:cubicBezTo>
                  <a:cubicBezTo>
                    <a:pt x="100" y="212"/>
                    <a:pt x="100" y="212"/>
                    <a:pt x="99" y="212"/>
                  </a:cubicBezTo>
                  <a:cubicBezTo>
                    <a:pt x="99" y="213"/>
                    <a:pt x="99" y="213"/>
                    <a:pt x="99" y="213"/>
                  </a:cubicBezTo>
                  <a:cubicBezTo>
                    <a:pt x="99" y="214"/>
                    <a:pt x="99" y="214"/>
                    <a:pt x="100" y="214"/>
                  </a:cubicBezTo>
                  <a:close/>
                  <a:moveTo>
                    <a:pt x="35" y="214"/>
                  </a:moveTo>
                  <a:cubicBezTo>
                    <a:pt x="35" y="214"/>
                    <a:pt x="36" y="214"/>
                    <a:pt x="36" y="214"/>
                  </a:cubicBezTo>
                  <a:cubicBezTo>
                    <a:pt x="36" y="215"/>
                    <a:pt x="36" y="215"/>
                    <a:pt x="37" y="215"/>
                  </a:cubicBezTo>
                  <a:cubicBezTo>
                    <a:pt x="37" y="215"/>
                    <a:pt x="37" y="214"/>
                    <a:pt x="37" y="214"/>
                  </a:cubicBezTo>
                  <a:cubicBezTo>
                    <a:pt x="37" y="214"/>
                    <a:pt x="38" y="214"/>
                    <a:pt x="38" y="214"/>
                  </a:cubicBezTo>
                  <a:cubicBezTo>
                    <a:pt x="38" y="214"/>
                    <a:pt x="38" y="214"/>
                    <a:pt x="39" y="214"/>
                  </a:cubicBezTo>
                  <a:cubicBezTo>
                    <a:pt x="39" y="214"/>
                    <a:pt x="39" y="214"/>
                    <a:pt x="39" y="214"/>
                  </a:cubicBezTo>
                  <a:cubicBezTo>
                    <a:pt x="39" y="213"/>
                    <a:pt x="38" y="213"/>
                    <a:pt x="38" y="213"/>
                  </a:cubicBezTo>
                  <a:cubicBezTo>
                    <a:pt x="37" y="213"/>
                    <a:pt x="37" y="213"/>
                    <a:pt x="37" y="213"/>
                  </a:cubicBezTo>
                  <a:cubicBezTo>
                    <a:pt x="36" y="212"/>
                    <a:pt x="36" y="212"/>
                    <a:pt x="36" y="213"/>
                  </a:cubicBezTo>
                  <a:cubicBezTo>
                    <a:pt x="35" y="213"/>
                    <a:pt x="35" y="213"/>
                    <a:pt x="35" y="214"/>
                  </a:cubicBezTo>
                  <a:close/>
                  <a:moveTo>
                    <a:pt x="49" y="211"/>
                  </a:moveTo>
                  <a:cubicBezTo>
                    <a:pt x="49" y="212"/>
                    <a:pt x="49" y="212"/>
                    <a:pt x="49" y="213"/>
                  </a:cubicBezTo>
                  <a:cubicBezTo>
                    <a:pt x="50" y="213"/>
                    <a:pt x="50" y="213"/>
                    <a:pt x="50" y="212"/>
                  </a:cubicBezTo>
                  <a:cubicBezTo>
                    <a:pt x="50" y="212"/>
                    <a:pt x="50" y="212"/>
                    <a:pt x="50" y="212"/>
                  </a:cubicBezTo>
                  <a:cubicBezTo>
                    <a:pt x="50" y="211"/>
                    <a:pt x="50" y="211"/>
                    <a:pt x="49" y="211"/>
                  </a:cubicBezTo>
                  <a:close/>
                  <a:moveTo>
                    <a:pt x="43" y="212"/>
                  </a:moveTo>
                  <a:cubicBezTo>
                    <a:pt x="43" y="212"/>
                    <a:pt x="43" y="211"/>
                    <a:pt x="42" y="211"/>
                  </a:cubicBezTo>
                  <a:cubicBezTo>
                    <a:pt x="42" y="211"/>
                    <a:pt x="42" y="211"/>
                    <a:pt x="42" y="212"/>
                  </a:cubicBezTo>
                  <a:cubicBezTo>
                    <a:pt x="42" y="212"/>
                    <a:pt x="42" y="212"/>
                    <a:pt x="42" y="212"/>
                  </a:cubicBezTo>
                  <a:cubicBezTo>
                    <a:pt x="42" y="212"/>
                    <a:pt x="43" y="212"/>
                    <a:pt x="43" y="212"/>
                  </a:cubicBezTo>
                  <a:close/>
                  <a:moveTo>
                    <a:pt x="40" y="211"/>
                  </a:moveTo>
                  <a:cubicBezTo>
                    <a:pt x="40" y="211"/>
                    <a:pt x="40" y="211"/>
                    <a:pt x="40" y="211"/>
                  </a:cubicBezTo>
                  <a:cubicBezTo>
                    <a:pt x="39" y="211"/>
                    <a:pt x="39" y="211"/>
                    <a:pt x="39" y="211"/>
                  </a:cubicBezTo>
                  <a:cubicBezTo>
                    <a:pt x="40" y="211"/>
                    <a:pt x="40" y="211"/>
                    <a:pt x="40" y="211"/>
                  </a:cubicBezTo>
                  <a:cubicBezTo>
                    <a:pt x="40" y="211"/>
                    <a:pt x="40" y="211"/>
                    <a:pt x="40" y="211"/>
                  </a:cubicBezTo>
                  <a:close/>
                  <a:moveTo>
                    <a:pt x="39" y="211"/>
                  </a:moveTo>
                  <a:cubicBezTo>
                    <a:pt x="39" y="211"/>
                    <a:pt x="39" y="211"/>
                    <a:pt x="38" y="211"/>
                  </a:cubicBezTo>
                  <a:cubicBezTo>
                    <a:pt x="38" y="211"/>
                    <a:pt x="38" y="211"/>
                    <a:pt x="38" y="211"/>
                  </a:cubicBezTo>
                  <a:cubicBezTo>
                    <a:pt x="38" y="211"/>
                    <a:pt x="39" y="211"/>
                    <a:pt x="39" y="211"/>
                  </a:cubicBezTo>
                  <a:cubicBezTo>
                    <a:pt x="39" y="211"/>
                    <a:pt x="39" y="211"/>
                    <a:pt x="39" y="211"/>
                  </a:cubicBezTo>
                  <a:close/>
                  <a:moveTo>
                    <a:pt x="106" y="212"/>
                  </a:moveTo>
                  <a:cubicBezTo>
                    <a:pt x="106" y="212"/>
                    <a:pt x="106" y="211"/>
                    <a:pt x="106" y="211"/>
                  </a:cubicBezTo>
                  <a:cubicBezTo>
                    <a:pt x="106" y="211"/>
                    <a:pt x="105" y="210"/>
                    <a:pt x="105" y="210"/>
                  </a:cubicBezTo>
                  <a:cubicBezTo>
                    <a:pt x="105" y="211"/>
                    <a:pt x="105" y="212"/>
                    <a:pt x="106" y="212"/>
                  </a:cubicBezTo>
                  <a:close/>
                  <a:moveTo>
                    <a:pt x="100" y="211"/>
                  </a:moveTo>
                  <a:cubicBezTo>
                    <a:pt x="101" y="211"/>
                    <a:pt x="102" y="211"/>
                    <a:pt x="102" y="211"/>
                  </a:cubicBezTo>
                  <a:cubicBezTo>
                    <a:pt x="102" y="211"/>
                    <a:pt x="103" y="211"/>
                    <a:pt x="103" y="210"/>
                  </a:cubicBezTo>
                  <a:cubicBezTo>
                    <a:pt x="102" y="210"/>
                    <a:pt x="102" y="210"/>
                    <a:pt x="102" y="210"/>
                  </a:cubicBezTo>
                  <a:cubicBezTo>
                    <a:pt x="101" y="210"/>
                    <a:pt x="101" y="210"/>
                    <a:pt x="100" y="211"/>
                  </a:cubicBezTo>
                  <a:close/>
                  <a:moveTo>
                    <a:pt x="57" y="212"/>
                  </a:moveTo>
                  <a:cubicBezTo>
                    <a:pt x="57" y="211"/>
                    <a:pt x="57" y="210"/>
                    <a:pt x="57" y="210"/>
                  </a:cubicBezTo>
                  <a:cubicBezTo>
                    <a:pt x="56" y="210"/>
                    <a:pt x="56" y="210"/>
                    <a:pt x="55" y="210"/>
                  </a:cubicBezTo>
                  <a:cubicBezTo>
                    <a:pt x="55" y="211"/>
                    <a:pt x="55" y="212"/>
                    <a:pt x="57" y="212"/>
                  </a:cubicBezTo>
                  <a:close/>
                  <a:moveTo>
                    <a:pt x="49" y="210"/>
                  </a:moveTo>
                  <a:cubicBezTo>
                    <a:pt x="49" y="210"/>
                    <a:pt x="49" y="210"/>
                    <a:pt x="49" y="210"/>
                  </a:cubicBezTo>
                  <a:cubicBezTo>
                    <a:pt x="48" y="210"/>
                    <a:pt x="48" y="210"/>
                    <a:pt x="48" y="210"/>
                  </a:cubicBezTo>
                  <a:cubicBezTo>
                    <a:pt x="48" y="210"/>
                    <a:pt x="49" y="210"/>
                    <a:pt x="49" y="210"/>
                  </a:cubicBezTo>
                  <a:cubicBezTo>
                    <a:pt x="49" y="210"/>
                    <a:pt x="49" y="210"/>
                    <a:pt x="49" y="210"/>
                  </a:cubicBezTo>
                  <a:close/>
                  <a:moveTo>
                    <a:pt x="29" y="211"/>
                  </a:moveTo>
                  <a:cubicBezTo>
                    <a:pt x="29" y="211"/>
                    <a:pt x="28" y="211"/>
                    <a:pt x="28" y="210"/>
                  </a:cubicBezTo>
                  <a:cubicBezTo>
                    <a:pt x="28" y="210"/>
                    <a:pt x="28" y="210"/>
                    <a:pt x="27" y="210"/>
                  </a:cubicBezTo>
                  <a:cubicBezTo>
                    <a:pt x="27" y="211"/>
                    <a:pt x="27" y="211"/>
                    <a:pt x="28" y="212"/>
                  </a:cubicBezTo>
                  <a:cubicBezTo>
                    <a:pt x="29" y="212"/>
                    <a:pt x="29" y="212"/>
                    <a:pt x="29" y="211"/>
                  </a:cubicBezTo>
                  <a:close/>
                  <a:moveTo>
                    <a:pt x="32" y="212"/>
                  </a:moveTo>
                  <a:cubicBezTo>
                    <a:pt x="32" y="213"/>
                    <a:pt x="32" y="212"/>
                    <a:pt x="31" y="212"/>
                  </a:cubicBezTo>
                  <a:cubicBezTo>
                    <a:pt x="31" y="212"/>
                    <a:pt x="31" y="212"/>
                    <a:pt x="30" y="212"/>
                  </a:cubicBezTo>
                  <a:cubicBezTo>
                    <a:pt x="30" y="213"/>
                    <a:pt x="31" y="214"/>
                    <a:pt x="32" y="214"/>
                  </a:cubicBezTo>
                  <a:cubicBezTo>
                    <a:pt x="33" y="215"/>
                    <a:pt x="34" y="215"/>
                    <a:pt x="35" y="215"/>
                  </a:cubicBezTo>
                  <a:cubicBezTo>
                    <a:pt x="35" y="214"/>
                    <a:pt x="35" y="214"/>
                    <a:pt x="35" y="214"/>
                  </a:cubicBezTo>
                  <a:cubicBezTo>
                    <a:pt x="34" y="214"/>
                    <a:pt x="34" y="214"/>
                    <a:pt x="34" y="213"/>
                  </a:cubicBezTo>
                  <a:cubicBezTo>
                    <a:pt x="35" y="213"/>
                    <a:pt x="35" y="212"/>
                    <a:pt x="35" y="210"/>
                  </a:cubicBezTo>
                  <a:cubicBezTo>
                    <a:pt x="34" y="211"/>
                    <a:pt x="33" y="210"/>
                    <a:pt x="33" y="210"/>
                  </a:cubicBezTo>
                  <a:cubicBezTo>
                    <a:pt x="33" y="210"/>
                    <a:pt x="32" y="209"/>
                    <a:pt x="32" y="209"/>
                  </a:cubicBezTo>
                  <a:cubicBezTo>
                    <a:pt x="32" y="210"/>
                    <a:pt x="32" y="210"/>
                    <a:pt x="32" y="211"/>
                  </a:cubicBezTo>
                  <a:cubicBezTo>
                    <a:pt x="32" y="211"/>
                    <a:pt x="32" y="212"/>
                    <a:pt x="32" y="212"/>
                  </a:cubicBezTo>
                  <a:close/>
                  <a:moveTo>
                    <a:pt x="107" y="212"/>
                  </a:moveTo>
                  <a:cubicBezTo>
                    <a:pt x="108" y="212"/>
                    <a:pt x="108" y="212"/>
                    <a:pt x="108" y="212"/>
                  </a:cubicBezTo>
                  <a:cubicBezTo>
                    <a:pt x="109" y="212"/>
                    <a:pt x="109" y="212"/>
                    <a:pt x="110" y="212"/>
                  </a:cubicBezTo>
                  <a:cubicBezTo>
                    <a:pt x="110" y="212"/>
                    <a:pt x="111" y="212"/>
                    <a:pt x="111" y="212"/>
                  </a:cubicBezTo>
                  <a:cubicBezTo>
                    <a:pt x="112" y="213"/>
                    <a:pt x="112" y="212"/>
                    <a:pt x="113" y="212"/>
                  </a:cubicBezTo>
                  <a:cubicBezTo>
                    <a:pt x="112" y="211"/>
                    <a:pt x="112" y="210"/>
                    <a:pt x="112" y="210"/>
                  </a:cubicBezTo>
                  <a:cubicBezTo>
                    <a:pt x="111" y="209"/>
                    <a:pt x="110" y="208"/>
                    <a:pt x="110" y="208"/>
                  </a:cubicBezTo>
                  <a:cubicBezTo>
                    <a:pt x="109" y="209"/>
                    <a:pt x="109" y="210"/>
                    <a:pt x="108" y="210"/>
                  </a:cubicBezTo>
                  <a:cubicBezTo>
                    <a:pt x="108" y="210"/>
                    <a:pt x="107" y="211"/>
                    <a:pt x="107" y="212"/>
                  </a:cubicBezTo>
                  <a:close/>
                  <a:moveTo>
                    <a:pt x="99" y="210"/>
                  </a:moveTo>
                  <a:cubicBezTo>
                    <a:pt x="100" y="210"/>
                    <a:pt x="100" y="210"/>
                    <a:pt x="100" y="210"/>
                  </a:cubicBezTo>
                  <a:cubicBezTo>
                    <a:pt x="100" y="210"/>
                    <a:pt x="100" y="209"/>
                    <a:pt x="100" y="209"/>
                  </a:cubicBezTo>
                  <a:cubicBezTo>
                    <a:pt x="100" y="209"/>
                    <a:pt x="100" y="209"/>
                    <a:pt x="100" y="208"/>
                  </a:cubicBezTo>
                  <a:cubicBezTo>
                    <a:pt x="100" y="208"/>
                    <a:pt x="100" y="208"/>
                    <a:pt x="100" y="208"/>
                  </a:cubicBezTo>
                  <a:cubicBezTo>
                    <a:pt x="100" y="209"/>
                    <a:pt x="100" y="209"/>
                    <a:pt x="99" y="209"/>
                  </a:cubicBezTo>
                  <a:lnTo>
                    <a:pt x="99" y="210"/>
                  </a:lnTo>
                  <a:close/>
                  <a:moveTo>
                    <a:pt x="45" y="209"/>
                  </a:moveTo>
                  <a:cubicBezTo>
                    <a:pt x="45" y="209"/>
                    <a:pt x="45" y="209"/>
                    <a:pt x="46" y="209"/>
                  </a:cubicBezTo>
                  <a:cubicBezTo>
                    <a:pt x="46" y="209"/>
                    <a:pt x="46" y="209"/>
                    <a:pt x="46" y="208"/>
                  </a:cubicBezTo>
                  <a:lnTo>
                    <a:pt x="45" y="208"/>
                  </a:lnTo>
                  <a:cubicBezTo>
                    <a:pt x="45" y="209"/>
                    <a:pt x="45" y="209"/>
                    <a:pt x="45" y="209"/>
                  </a:cubicBezTo>
                  <a:cubicBezTo>
                    <a:pt x="45" y="209"/>
                    <a:pt x="45" y="209"/>
                    <a:pt x="45" y="209"/>
                  </a:cubicBezTo>
                  <a:close/>
                  <a:moveTo>
                    <a:pt x="119" y="208"/>
                  </a:moveTo>
                  <a:cubicBezTo>
                    <a:pt x="119" y="208"/>
                    <a:pt x="118" y="208"/>
                    <a:pt x="118" y="208"/>
                  </a:cubicBezTo>
                  <a:cubicBezTo>
                    <a:pt x="118" y="208"/>
                    <a:pt x="118" y="208"/>
                    <a:pt x="118" y="208"/>
                  </a:cubicBezTo>
                  <a:cubicBezTo>
                    <a:pt x="118" y="208"/>
                    <a:pt x="118" y="208"/>
                    <a:pt x="119" y="208"/>
                  </a:cubicBezTo>
                  <a:cubicBezTo>
                    <a:pt x="119" y="208"/>
                    <a:pt x="119" y="208"/>
                    <a:pt x="119" y="208"/>
                  </a:cubicBezTo>
                  <a:close/>
                  <a:moveTo>
                    <a:pt x="35" y="209"/>
                  </a:moveTo>
                  <a:cubicBezTo>
                    <a:pt x="36" y="209"/>
                    <a:pt x="36" y="209"/>
                    <a:pt x="36" y="209"/>
                  </a:cubicBezTo>
                  <a:cubicBezTo>
                    <a:pt x="36" y="208"/>
                    <a:pt x="36" y="208"/>
                    <a:pt x="37" y="208"/>
                  </a:cubicBezTo>
                  <a:lnTo>
                    <a:pt x="35" y="208"/>
                  </a:lnTo>
                  <a:lnTo>
                    <a:pt x="35" y="209"/>
                  </a:lnTo>
                  <a:close/>
                  <a:moveTo>
                    <a:pt x="101" y="207"/>
                  </a:moveTo>
                  <a:cubicBezTo>
                    <a:pt x="101" y="207"/>
                    <a:pt x="101" y="207"/>
                    <a:pt x="101" y="207"/>
                  </a:cubicBezTo>
                  <a:cubicBezTo>
                    <a:pt x="101" y="207"/>
                    <a:pt x="101" y="207"/>
                    <a:pt x="101" y="208"/>
                  </a:cubicBezTo>
                  <a:cubicBezTo>
                    <a:pt x="101" y="208"/>
                    <a:pt x="101" y="208"/>
                    <a:pt x="101" y="208"/>
                  </a:cubicBezTo>
                  <a:cubicBezTo>
                    <a:pt x="101" y="208"/>
                    <a:pt x="102" y="207"/>
                    <a:pt x="101" y="207"/>
                  </a:cubicBezTo>
                  <a:close/>
                  <a:moveTo>
                    <a:pt x="98" y="207"/>
                  </a:moveTo>
                  <a:cubicBezTo>
                    <a:pt x="98" y="207"/>
                    <a:pt x="98" y="207"/>
                    <a:pt x="98" y="207"/>
                  </a:cubicBezTo>
                  <a:cubicBezTo>
                    <a:pt x="97" y="207"/>
                    <a:pt x="97" y="207"/>
                    <a:pt x="98" y="207"/>
                  </a:cubicBezTo>
                  <a:cubicBezTo>
                    <a:pt x="98" y="207"/>
                    <a:pt x="98" y="207"/>
                    <a:pt x="98" y="207"/>
                  </a:cubicBezTo>
                  <a:cubicBezTo>
                    <a:pt x="98" y="207"/>
                    <a:pt x="98" y="207"/>
                    <a:pt x="98" y="207"/>
                  </a:cubicBezTo>
                  <a:close/>
                  <a:moveTo>
                    <a:pt x="52" y="208"/>
                  </a:moveTo>
                  <a:cubicBezTo>
                    <a:pt x="52" y="207"/>
                    <a:pt x="52" y="206"/>
                    <a:pt x="51" y="206"/>
                  </a:cubicBezTo>
                  <a:cubicBezTo>
                    <a:pt x="51" y="207"/>
                    <a:pt x="51" y="208"/>
                    <a:pt x="52" y="208"/>
                  </a:cubicBezTo>
                  <a:close/>
                  <a:moveTo>
                    <a:pt x="122" y="206"/>
                  </a:moveTo>
                  <a:cubicBezTo>
                    <a:pt x="122" y="205"/>
                    <a:pt x="122" y="205"/>
                    <a:pt x="121" y="206"/>
                  </a:cubicBezTo>
                  <a:cubicBezTo>
                    <a:pt x="121" y="206"/>
                    <a:pt x="121" y="206"/>
                    <a:pt x="121" y="206"/>
                  </a:cubicBezTo>
                  <a:cubicBezTo>
                    <a:pt x="121" y="206"/>
                    <a:pt x="121" y="206"/>
                    <a:pt x="122" y="206"/>
                  </a:cubicBezTo>
                  <a:cubicBezTo>
                    <a:pt x="122" y="206"/>
                    <a:pt x="122" y="206"/>
                    <a:pt x="122" y="206"/>
                  </a:cubicBezTo>
                  <a:close/>
                  <a:moveTo>
                    <a:pt x="109" y="206"/>
                  </a:moveTo>
                  <a:cubicBezTo>
                    <a:pt x="109" y="206"/>
                    <a:pt x="109" y="206"/>
                    <a:pt x="109" y="206"/>
                  </a:cubicBezTo>
                  <a:cubicBezTo>
                    <a:pt x="109" y="206"/>
                    <a:pt x="108" y="206"/>
                    <a:pt x="108" y="206"/>
                  </a:cubicBezTo>
                  <a:cubicBezTo>
                    <a:pt x="108" y="206"/>
                    <a:pt x="108" y="206"/>
                    <a:pt x="108" y="207"/>
                  </a:cubicBezTo>
                  <a:cubicBezTo>
                    <a:pt x="108" y="207"/>
                    <a:pt x="109" y="207"/>
                    <a:pt x="109" y="207"/>
                  </a:cubicBezTo>
                  <a:cubicBezTo>
                    <a:pt x="109" y="207"/>
                    <a:pt x="109" y="207"/>
                    <a:pt x="109" y="206"/>
                  </a:cubicBezTo>
                  <a:close/>
                  <a:moveTo>
                    <a:pt x="107" y="207"/>
                  </a:moveTo>
                  <a:cubicBezTo>
                    <a:pt x="107" y="207"/>
                    <a:pt x="107" y="207"/>
                    <a:pt x="107" y="208"/>
                  </a:cubicBezTo>
                  <a:cubicBezTo>
                    <a:pt x="107" y="208"/>
                    <a:pt x="108" y="208"/>
                    <a:pt x="108" y="208"/>
                  </a:cubicBezTo>
                  <a:cubicBezTo>
                    <a:pt x="108" y="208"/>
                    <a:pt x="108" y="207"/>
                    <a:pt x="108" y="207"/>
                  </a:cubicBezTo>
                  <a:cubicBezTo>
                    <a:pt x="108" y="207"/>
                    <a:pt x="108" y="207"/>
                    <a:pt x="108" y="207"/>
                  </a:cubicBezTo>
                  <a:cubicBezTo>
                    <a:pt x="108" y="207"/>
                    <a:pt x="107" y="207"/>
                    <a:pt x="107" y="207"/>
                  </a:cubicBezTo>
                  <a:cubicBezTo>
                    <a:pt x="107" y="207"/>
                    <a:pt x="107" y="207"/>
                    <a:pt x="107" y="207"/>
                  </a:cubicBezTo>
                  <a:close/>
                  <a:moveTo>
                    <a:pt x="92" y="206"/>
                  </a:moveTo>
                  <a:cubicBezTo>
                    <a:pt x="92" y="206"/>
                    <a:pt x="92" y="206"/>
                    <a:pt x="92" y="206"/>
                  </a:cubicBezTo>
                  <a:cubicBezTo>
                    <a:pt x="92" y="206"/>
                    <a:pt x="92" y="206"/>
                    <a:pt x="92" y="206"/>
                  </a:cubicBezTo>
                  <a:cubicBezTo>
                    <a:pt x="92" y="206"/>
                    <a:pt x="92" y="206"/>
                    <a:pt x="92" y="206"/>
                  </a:cubicBezTo>
                  <a:cubicBezTo>
                    <a:pt x="93" y="206"/>
                    <a:pt x="93" y="206"/>
                    <a:pt x="92" y="206"/>
                  </a:cubicBezTo>
                  <a:close/>
                  <a:moveTo>
                    <a:pt x="46" y="207"/>
                  </a:moveTo>
                  <a:cubicBezTo>
                    <a:pt x="47" y="207"/>
                    <a:pt x="47" y="207"/>
                    <a:pt x="47" y="207"/>
                  </a:cubicBezTo>
                  <a:cubicBezTo>
                    <a:pt x="48" y="207"/>
                    <a:pt x="48" y="207"/>
                    <a:pt x="48" y="207"/>
                  </a:cubicBezTo>
                  <a:cubicBezTo>
                    <a:pt x="48" y="207"/>
                    <a:pt x="48" y="207"/>
                    <a:pt x="48" y="207"/>
                  </a:cubicBezTo>
                  <a:cubicBezTo>
                    <a:pt x="49" y="207"/>
                    <a:pt x="49" y="207"/>
                    <a:pt x="49" y="206"/>
                  </a:cubicBezTo>
                  <a:cubicBezTo>
                    <a:pt x="48" y="207"/>
                    <a:pt x="48" y="207"/>
                    <a:pt x="47" y="206"/>
                  </a:cubicBezTo>
                  <a:cubicBezTo>
                    <a:pt x="47" y="206"/>
                    <a:pt x="47" y="206"/>
                    <a:pt x="47" y="206"/>
                  </a:cubicBezTo>
                  <a:cubicBezTo>
                    <a:pt x="46" y="205"/>
                    <a:pt x="46" y="205"/>
                    <a:pt x="46" y="205"/>
                  </a:cubicBezTo>
                  <a:cubicBezTo>
                    <a:pt x="46" y="204"/>
                    <a:pt x="46" y="204"/>
                    <a:pt x="45" y="204"/>
                  </a:cubicBezTo>
                  <a:lnTo>
                    <a:pt x="45" y="206"/>
                  </a:lnTo>
                  <a:cubicBezTo>
                    <a:pt x="45" y="206"/>
                    <a:pt x="46" y="206"/>
                    <a:pt x="46" y="206"/>
                  </a:cubicBezTo>
                  <a:cubicBezTo>
                    <a:pt x="46" y="206"/>
                    <a:pt x="46" y="206"/>
                    <a:pt x="46" y="207"/>
                  </a:cubicBezTo>
                  <a:close/>
                  <a:moveTo>
                    <a:pt x="65" y="204"/>
                  </a:moveTo>
                  <a:cubicBezTo>
                    <a:pt x="65" y="204"/>
                    <a:pt x="65" y="203"/>
                    <a:pt x="64" y="204"/>
                  </a:cubicBezTo>
                  <a:cubicBezTo>
                    <a:pt x="64" y="204"/>
                    <a:pt x="64" y="204"/>
                    <a:pt x="64" y="204"/>
                  </a:cubicBezTo>
                  <a:cubicBezTo>
                    <a:pt x="64" y="204"/>
                    <a:pt x="64" y="204"/>
                    <a:pt x="65" y="204"/>
                  </a:cubicBezTo>
                  <a:cubicBezTo>
                    <a:pt x="65" y="204"/>
                    <a:pt x="65" y="204"/>
                    <a:pt x="65" y="204"/>
                  </a:cubicBezTo>
                  <a:close/>
                  <a:moveTo>
                    <a:pt x="64" y="205"/>
                  </a:moveTo>
                  <a:cubicBezTo>
                    <a:pt x="64" y="205"/>
                    <a:pt x="64" y="204"/>
                    <a:pt x="63" y="204"/>
                  </a:cubicBezTo>
                  <a:cubicBezTo>
                    <a:pt x="62" y="204"/>
                    <a:pt x="62" y="204"/>
                    <a:pt x="61" y="204"/>
                  </a:cubicBezTo>
                  <a:cubicBezTo>
                    <a:pt x="61" y="205"/>
                    <a:pt x="61" y="205"/>
                    <a:pt x="62" y="205"/>
                  </a:cubicBezTo>
                  <a:cubicBezTo>
                    <a:pt x="62" y="205"/>
                    <a:pt x="63" y="205"/>
                    <a:pt x="64" y="205"/>
                  </a:cubicBezTo>
                  <a:close/>
                  <a:moveTo>
                    <a:pt x="53" y="207"/>
                  </a:moveTo>
                  <a:cubicBezTo>
                    <a:pt x="53" y="208"/>
                    <a:pt x="54" y="208"/>
                    <a:pt x="54" y="207"/>
                  </a:cubicBezTo>
                  <a:cubicBezTo>
                    <a:pt x="54" y="207"/>
                    <a:pt x="55" y="207"/>
                    <a:pt x="55" y="207"/>
                  </a:cubicBezTo>
                  <a:cubicBezTo>
                    <a:pt x="55" y="207"/>
                    <a:pt x="55" y="207"/>
                    <a:pt x="55" y="208"/>
                  </a:cubicBezTo>
                  <a:cubicBezTo>
                    <a:pt x="56" y="208"/>
                    <a:pt x="56" y="208"/>
                    <a:pt x="56" y="208"/>
                  </a:cubicBezTo>
                  <a:cubicBezTo>
                    <a:pt x="57" y="208"/>
                    <a:pt x="57" y="208"/>
                    <a:pt x="57" y="208"/>
                  </a:cubicBezTo>
                  <a:cubicBezTo>
                    <a:pt x="58" y="208"/>
                    <a:pt x="58" y="208"/>
                    <a:pt x="58" y="208"/>
                  </a:cubicBezTo>
                  <a:cubicBezTo>
                    <a:pt x="58" y="207"/>
                    <a:pt x="58" y="207"/>
                    <a:pt x="58" y="206"/>
                  </a:cubicBezTo>
                  <a:cubicBezTo>
                    <a:pt x="58" y="206"/>
                    <a:pt x="57" y="206"/>
                    <a:pt x="57" y="206"/>
                  </a:cubicBezTo>
                  <a:cubicBezTo>
                    <a:pt x="57" y="205"/>
                    <a:pt x="57" y="205"/>
                    <a:pt x="57" y="204"/>
                  </a:cubicBezTo>
                  <a:cubicBezTo>
                    <a:pt x="57" y="204"/>
                    <a:pt x="56" y="203"/>
                    <a:pt x="56" y="204"/>
                  </a:cubicBezTo>
                  <a:cubicBezTo>
                    <a:pt x="56" y="205"/>
                    <a:pt x="55" y="205"/>
                    <a:pt x="54" y="206"/>
                  </a:cubicBezTo>
                  <a:cubicBezTo>
                    <a:pt x="54" y="206"/>
                    <a:pt x="53" y="206"/>
                    <a:pt x="53" y="207"/>
                  </a:cubicBezTo>
                  <a:close/>
                  <a:moveTo>
                    <a:pt x="34" y="205"/>
                  </a:moveTo>
                  <a:cubicBezTo>
                    <a:pt x="34" y="204"/>
                    <a:pt x="34" y="204"/>
                    <a:pt x="33" y="204"/>
                  </a:cubicBezTo>
                  <a:cubicBezTo>
                    <a:pt x="33" y="204"/>
                    <a:pt x="33" y="204"/>
                    <a:pt x="32" y="204"/>
                  </a:cubicBezTo>
                  <a:cubicBezTo>
                    <a:pt x="32" y="204"/>
                    <a:pt x="32" y="205"/>
                    <a:pt x="32" y="205"/>
                  </a:cubicBezTo>
                  <a:lnTo>
                    <a:pt x="34" y="205"/>
                  </a:lnTo>
                  <a:close/>
                  <a:moveTo>
                    <a:pt x="23" y="206"/>
                  </a:moveTo>
                  <a:cubicBezTo>
                    <a:pt x="23" y="205"/>
                    <a:pt x="22" y="205"/>
                    <a:pt x="22" y="205"/>
                  </a:cubicBezTo>
                  <a:cubicBezTo>
                    <a:pt x="21" y="204"/>
                    <a:pt x="20" y="204"/>
                    <a:pt x="20" y="204"/>
                  </a:cubicBezTo>
                  <a:cubicBezTo>
                    <a:pt x="20" y="204"/>
                    <a:pt x="20" y="205"/>
                    <a:pt x="20" y="205"/>
                  </a:cubicBezTo>
                  <a:cubicBezTo>
                    <a:pt x="20" y="205"/>
                    <a:pt x="20" y="206"/>
                    <a:pt x="20" y="206"/>
                  </a:cubicBezTo>
                  <a:lnTo>
                    <a:pt x="23" y="206"/>
                  </a:lnTo>
                  <a:close/>
                  <a:moveTo>
                    <a:pt x="47" y="203"/>
                  </a:moveTo>
                  <a:cubicBezTo>
                    <a:pt x="47" y="203"/>
                    <a:pt x="47" y="203"/>
                    <a:pt x="47" y="203"/>
                  </a:cubicBezTo>
                  <a:cubicBezTo>
                    <a:pt x="47" y="203"/>
                    <a:pt x="47" y="203"/>
                    <a:pt x="47" y="204"/>
                  </a:cubicBezTo>
                  <a:cubicBezTo>
                    <a:pt x="47" y="204"/>
                    <a:pt x="47" y="204"/>
                    <a:pt x="47" y="204"/>
                  </a:cubicBezTo>
                  <a:cubicBezTo>
                    <a:pt x="47" y="203"/>
                    <a:pt x="47" y="203"/>
                    <a:pt x="47" y="203"/>
                  </a:cubicBezTo>
                  <a:close/>
                  <a:moveTo>
                    <a:pt x="25" y="203"/>
                  </a:moveTo>
                  <a:cubicBezTo>
                    <a:pt x="25" y="203"/>
                    <a:pt x="24" y="203"/>
                    <a:pt x="24" y="203"/>
                  </a:cubicBezTo>
                  <a:cubicBezTo>
                    <a:pt x="24" y="203"/>
                    <a:pt x="24" y="203"/>
                    <a:pt x="24" y="204"/>
                  </a:cubicBezTo>
                  <a:cubicBezTo>
                    <a:pt x="24" y="204"/>
                    <a:pt x="24" y="204"/>
                    <a:pt x="25" y="204"/>
                  </a:cubicBezTo>
                  <a:cubicBezTo>
                    <a:pt x="25" y="203"/>
                    <a:pt x="25" y="203"/>
                    <a:pt x="25" y="203"/>
                  </a:cubicBezTo>
                  <a:close/>
                  <a:moveTo>
                    <a:pt x="38" y="204"/>
                  </a:moveTo>
                  <a:lnTo>
                    <a:pt x="39" y="204"/>
                  </a:lnTo>
                  <a:cubicBezTo>
                    <a:pt x="39" y="204"/>
                    <a:pt x="39" y="203"/>
                    <a:pt x="39" y="203"/>
                  </a:cubicBezTo>
                  <a:cubicBezTo>
                    <a:pt x="40" y="203"/>
                    <a:pt x="40" y="203"/>
                    <a:pt x="40" y="203"/>
                  </a:cubicBezTo>
                  <a:lnTo>
                    <a:pt x="38" y="203"/>
                  </a:lnTo>
                  <a:lnTo>
                    <a:pt x="38" y="204"/>
                  </a:lnTo>
                  <a:close/>
                  <a:moveTo>
                    <a:pt x="44" y="204"/>
                  </a:moveTo>
                  <a:cubicBezTo>
                    <a:pt x="44" y="203"/>
                    <a:pt x="44" y="203"/>
                    <a:pt x="44" y="203"/>
                  </a:cubicBezTo>
                  <a:cubicBezTo>
                    <a:pt x="44" y="202"/>
                    <a:pt x="44" y="202"/>
                    <a:pt x="43" y="202"/>
                  </a:cubicBezTo>
                  <a:lnTo>
                    <a:pt x="43" y="203"/>
                  </a:lnTo>
                  <a:cubicBezTo>
                    <a:pt x="43" y="203"/>
                    <a:pt x="43" y="204"/>
                    <a:pt x="44" y="204"/>
                  </a:cubicBezTo>
                  <a:close/>
                  <a:moveTo>
                    <a:pt x="68" y="202"/>
                  </a:moveTo>
                  <a:cubicBezTo>
                    <a:pt x="68" y="201"/>
                    <a:pt x="68" y="201"/>
                    <a:pt x="67" y="202"/>
                  </a:cubicBezTo>
                  <a:cubicBezTo>
                    <a:pt x="67" y="202"/>
                    <a:pt x="67" y="202"/>
                    <a:pt x="67" y="202"/>
                  </a:cubicBezTo>
                  <a:cubicBezTo>
                    <a:pt x="67" y="202"/>
                    <a:pt x="68" y="202"/>
                    <a:pt x="68" y="202"/>
                  </a:cubicBezTo>
                  <a:cubicBezTo>
                    <a:pt x="68" y="202"/>
                    <a:pt x="68" y="202"/>
                    <a:pt x="68" y="202"/>
                  </a:cubicBezTo>
                  <a:close/>
                  <a:moveTo>
                    <a:pt x="21" y="203"/>
                  </a:moveTo>
                  <a:cubicBezTo>
                    <a:pt x="21" y="202"/>
                    <a:pt x="21" y="202"/>
                    <a:pt x="21" y="202"/>
                  </a:cubicBezTo>
                  <a:cubicBezTo>
                    <a:pt x="21" y="202"/>
                    <a:pt x="20" y="202"/>
                    <a:pt x="20" y="202"/>
                  </a:cubicBezTo>
                  <a:cubicBezTo>
                    <a:pt x="20" y="202"/>
                    <a:pt x="20" y="203"/>
                    <a:pt x="21" y="203"/>
                  </a:cubicBezTo>
                  <a:cubicBezTo>
                    <a:pt x="21" y="203"/>
                    <a:pt x="21" y="203"/>
                    <a:pt x="21" y="203"/>
                  </a:cubicBezTo>
                  <a:close/>
                  <a:moveTo>
                    <a:pt x="56" y="202"/>
                  </a:moveTo>
                  <a:cubicBezTo>
                    <a:pt x="55" y="202"/>
                    <a:pt x="55" y="202"/>
                    <a:pt x="55" y="201"/>
                  </a:cubicBezTo>
                  <a:cubicBezTo>
                    <a:pt x="55" y="201"/>
                    <a:pt x="54" y="201"/>
                    <a:pt x="54" y="201"/>
                  </a:cubicBezTo>
                  <a:cubicBezTo>
                    <a:pt x="54" y="201"/>
                    <a:pt x="54" y="202"/>
                    <a:pt x="54" y="202"/>
                  </a:cubicBezTo>
                  <a:cubicBezTo>
                    <a:pt x="55" y="203"/>
                    <a:pt x="55" y="203"/>
                    <a:pt x="56" y="202"/>
                  </a:cubicBezTo>
                  <a:close/>
                  <a:moveTo>
                    <a:pt x="99" y="206"/>
                  </a:moveTo>
                  <a:cubicBezTo>
                    <a:pt x="99" y="205"/>
                    <a:pt x="99" y="205"/>
                    <a:pt x="99" y="204"/>
                  </a:cubicBezTo>
                  <a:cubicBezTo>
                    <a:pt x="100" y="204"/>
                    <a:pt x="100" y="204"/>
                    <a:pt x="100" y="204"/>
                  </a:cubicBezTo>
                  <a:cubicBezTo>
                    <a:pt x="101" y="204"/>
                    <a:pt x="101" y="204"/>
                    <a:pt x="101" y="204"/>
                  </a:cubicBezTo>
                  <a:cubicBezTo>
                    <a:pt x="101" y="204"/>
                    <a:pt x="102" y="203"/>
                    <a:pt x="102" y="203"/>
                  </a:cubicBezTo>
                  <a:cubicBezTo>
                    <a:pt x="101" y="203"/>
                    <a:pt x="101" y="203"/>
                    <a:pt x="101" y="203"/>
                  </a:cubicBezTo>
                  <a:cubicBezTo>
                    <a:pt x="101" y="202"/>
                    <a:pt x="101" y="202"/>
                    <a:pt x="100" y="202"/>
                  </a:cubicBezTo>
                  <a:cubicBezTo>
                    <a:pt x="100" y="201"/>
                    <a:pt x="100" y="201"/>
                    <a:pt x="100" y="201"/>
                  </a:cubicBezTo>
                  <a:cubicBezTo>
                    <a:pt x="100" y="201"/>
                    <a:pt x="100" y="201"/>
                    <a:pt x="99" y="200"/>
                  </a:cubicBezTo>
                  <a:cubicBezTo>
                    <a:pt x="99" y="201"/>
                    <a:pt x="99" y="202"/>
                    <a:pt x="99" y="203"/>
                  </a:cubicBezTo>
                  <a:cubicBezTo>
                    <a:pt x="98" y="204"/>
                    <a:pt x="98" y="205"/>
                    <a:pt x="99" y="206"/>
                  </a:cubicBezTo>
                  <a:close/>
                  <a:moveTo>
                    <a:pt x="30" y="201"/>
                  </a:moveTo>
                  <a:cubicBezTo>
                    <a:pt x="30" y="201"/>
                    <a:pt x="30" y="201"/>
                    <a:pt x="30" y="201"/>
                  </a:cubicBezTo>
                  <a:cubicBezTo>
                    <a:pt x="30" y="201"/>
                    <a:pt x="30" y="201"/>
                    <a:pt x="30" y="201"/>
                  </a:cubicBezTo>
                  <a:cubicBezTo>
                    <a:pt x="30" y="201"/>
                    <a:pt x="30" y="201"/>
                    <a:pt x="30" y="201"/>
                  </a:cubicBezTo>
                  <a:cubicBezTo>
                    <a:pt x="30" y="201"/>
                    <a:pt x="30" y="201"/>
                    <a:pt x="30" y="201"/>
                  </a:cubicBezTo>
                  <a:close/>
                  <a:moveTo>
                    <a:pt x="30" y="203"/>
                  </a:moveTo>
                  <a:cubicBezTo>
                    <a:pt x="30" y="202"/>
                    <a:pt x="29" y="202"/>
                    <a:pt x="28" y="201"/>
                  </a:cubicBezTo>
                  <a:cubicBezTo>
                    <a:pt x="28" y="201"/>
                    <a:pt x="27" y="201"/>
                    <a:pt x="26" y="200"/>
                  </a:cubicBezTo>
                  <a:cubicBezTo>
                    <a:pt x="26" y="201"/>
                    <a:pt x="26" y="202"/>
                    <a:pt x="26" y="202"/>
                  </a:cubicBezTo>
                  <a:cubicBezTo>
                    <a:pt x="26" y="203"/>
                    <a:pt x="26" y="204"/>
                    <a:pt x="26" y="205"/>
                  </a:cubicBezTo>
                  <a:cubicBezTo>
                    <a:pt x="26" y="205"/>
                    <a:pt x="26" y="205"/>
                    <a:pt x="27" y="205"/>
                  </a:cubicBezTo>
                  <a:cubicBezTo>
                    <a:pt x="27" y="204"/>
                    <a:pt x="27" y="204"/>
                    <a:pt x="27" y="204"/>
                  </a:cubicBezTo>
                  <a:cubicBezTo>
                    <a:pt x="28" y="204"/>
                    <a:pt x="28" y="204"/>
                    <a:pt x="28" y="204"/>
                  </a:cubicBezTo>
                  <a:cubicBezTo>
                    <a:pt x="29" y="204"/>
                    <a:pt x="29" y="204"/>
                    <a:pt x="29" y="204"/>
                  </a:cubicBezTo>
                  <a:cubicBezTo>
                    <a:pt x="28" y="204"/>
                    <a:pt x="27" y="205"/>
                    <a:pt x="27" y="206"/>
                  </a:cubicBezTo>
                  <a:cubicBezTo>
                    <a:pt x="28" y="206"/>
                    <a:pt x="29" y="207"/>
                    <a:pt x="29" y="207"/>
                  </a:cubicBezTo>
                  <a:cubicBezTo>
                    <a:pt x="29" y="208"/>
                    <a:pt x="29" y="208"/>
                    <a:pt x="30" y="209"/>
                  </a:cubicBezTo>
                  <a:cubicBezTo>
                    <a:pt x="30" y="209"/>
                    <a:pt x="31" y="209"/>
                    <a:pt x="31" y="209"/>
                  </a:cubicBezTo>
                  <a:cubicBezTo>
                    <a:pt x="32" y="209"/>
                    <a:pt x="32" y="208"/>
                    <a:pt x="32" y="208"/>
                  </a:cubicBezTo>
                  <a:cubicBezTo>
                    <a:pt x="32" y="208"/>
                    <a:pt x="32" y="207"/>
                    <a:pt x="32" y="207"/>
                  </a:cubicBezTo>
                  <a:cubicBezTo>
                    <a:pt x="32" y="207"/>
                    <a:pt x="31" y="207"/>
                    <a:pt x="31" y="207"/>
                  </a:cubicBezTo>
                  <a:cubicBezTo>
                    <a:pt x="31" y="207"/>
                    <a:pt x="31" y="207"/>
                    <a:pt x="30" y="207"/>
                  </a:cubicBezTo>
                  <a:cubicBezTo>
                    <a:pt x="30" y="207"/>
                    <a:pt x="30" y="207"/>
                    <a:pt x="30" y="207"/>
                  </a:cubicBezTo>
                  <a:cubicBezTo>
                    <a:pt x="30" y="207"/>
                    <a:pt x="30" y="207"/>
                    <a:pt x="30" y="207"/>
                  </a:cubicBezTo>
                  <a:cubicBezTo>
                    <a:pt x="30" y="206"/>
                    <a:pt x="30" y="205"/>
                    <a:pt x="30" y="205"/>
                  </a:cubicBezTo>
                  <a:cubicBezTo>
                    <a:pt x="31" y="205"/>
                    <a:pt x="31" y="205"/>
                    <a:pt x="31" y="205"/>
                  </a:cubicBezTo>
                  <a:cubicBezTo>
                    <a:pt x="31" y="204"/>
                    <a:pt x="31" y="204"/>
                    <a:pt x="31" y="204"/>
                  </a:cubicBezTo>
                  <a:cubicBezTo>
                    <a:pt x="31" y="203"/>
                    <a:pt x="31" y="203"/>
                    <a:pt x="31" y="203"/>
                  </a:cubicBezTo>
                  <a:cubicBezTo>
                    <a:pt x="31" y="202"/>
                    <a:pt x="31" y="202"/>
                    <a:pt x="32" y="202"/>
                  </a:cubicBezTo>
                  <a:cubicBezTo>
                    <a:pt x="32" y="202"/>
                    <a:pt x="31" y="201"/>
                    <a:pt x="31" y="201"/>
                  </a:cubicBezTo>
                  <a:cubicBezTo>
                    <a:pt x="31" y="202"/>
                    <a:pt x="31" y="202"/>
                    <a:pt x="31" y="202"/>
                  </a:cubicBezTo>
                  <a:cubicBezTo>
                    <a:pt x="31" y="202"/>
                    <a:pt x="31" y="203"/>
                    <a:pt x="30" y="203"/>
                  </a:cubicBezTo>
                  <a:close/>
                  <a:moveTo>
                    <a:pt x="23" y="201"/>
                  </a:moveTo>
                  <a:cubicBezTo>
                    <a:pt x="23" y="201"/>
                    <a:pt x="22" y="201"/>
                    <a:pt x="22" y="201"/>
                  </a:cubicBezTo>
                  <a:cubicBezTo>
                    <a:pt x="22" y="200"/>
                    <a:pt x="22" y="201"/>
                    <a:pt x="21" y="201"/>
                  </a:cubicBezTo>
                  <a:cubicBezTo>
                    <a:pt x="22" y="201"/>
                    <a:pt x="22" y="201"/>
                    <a:pt x="22" y="201"/>
                  </a:cubicBezTo>
                  <a:cubicBezTo>
                    <a:pt x="22" y="201"/>
                    <a:pt x="22" y="201"/>
                    <a:pt x="23" y="201"/>
                  </a:cubicBezTo>
                  <a:close/>
                  <a:moveTo>
                    <a:pt x="128" y="200"/>
                  </a:moveTo>
                  <a:cubicBezTo>
                    <a:pt x="128" y="200"/>
                    <a:pt x="128" y="200"/>
                    <a:pt x="128" y="200"/>
                  </a:cubicBezTo>
                  <a:cubicBezTo>
                    <a:pt x="128" y="200"/>
                    <a:pt x="127" y="200"/>
                    <a:pt x="127" y="200"/>
                  </a:cubicBezTo>
                  <a:cubicBezTo>
                    <a:pt x="128" y="200"/>
                    <a:pt x="128" y="200"/>
                    <a:pt x="128" y="200"/>
                  </a:cubicBezTo>
                  <a:cubicBezTo>
                    <a:pt x="128" y="200"/>
                    <a:pt x="128" y="200"/>
                    <a:pt x="128" y="200"/>
                  </a:cubicBezTo>
                  <a:close/>
                  <a:moveTo>
                    <a:pt x="39" y="202"/>
                  </a:moveTo>
                  <a:cubicBezTo>
                    <a:pt x="40" y="202"/>
                    <a:pt x="41" y="202"/>
                    <a:pt x="41" y="201"/>
                  </a:cubicBezTo>
                  <a:cubicBezTo>
                    <a:pt x="41" y="201"/>
                    <a:pt x="41" y="200"/>
                    <a:pt x="42" y="200"/>
                  </a:cubicBezTo>
                  <a:cubicBezTo>
                    <a:pt x="40" y="200"/>
                    <a:pt x="39" y="200"/>
                    <a:pt x="39" y="202"/>
                  </a:cubicBezTo>
                  <a:close/>
                  <a:moveTo>
                    <a:pt x="38" y="200"/>
                  </a:moveTo>
                  <a:cubicBezTo>
                    <a:pt x="38" y="200"/>
                    <a:pt x="38" y="201"/>
                    <a:pt x="38" y="200"/>
                  </a:cubicBezTo>
                  <a:cubicBezTo>
                    <a:pt x="38" y="200"/>
                    <a:pt x="39" y="200"/>
                    <a:pt x="39" y="200"/>
                  </a:cubicBezTo>
                  <a:cubicBezTo>
                    <a:pt x="39" y="200"/>
                    <a:pt x="39" y="200"/>
                    <a:pt x="39" y="200"/>
                  </a:cubicBezTo>
                  <a:cubicBezTo>
                    <a:pt x="39" y="200"/>
                    <a:pt x="39" y="200"/>
                    <a:pt x="38" y="200"/>
                  </a:cubicBezTo>
                  <a:close/>
                  <a:moveTo>
                    <a:pt x="101" y="199"/>
                  </a:moveTo>
                  <a:cubicBezTo>
                    <a:pt x="101" y="199"/>
                    <a:pt x="101" y="199"/>
                    <a:pt x="101" y="199"/>
                  </a:cubicBezTo>
                  <a:cubicBezTo>
                    <a:pt x="101" y="199"/>
                    <a:pt x="101" y="199"/>
                    <a:pt x="101" y="199"/>
                  </a:cubicBezTo>
                  <a:cubicBezTo>
                    <a:pt x="101" y="200"/>
                    <a:pt x="101" y="199"/>
                    <a:pt x="101" y="199"/>
                  </a:cubicBezTo>
                  <a:cubicBezTo>
                    <a:pt x="101" y="199"/>
                    <a:pt x="101" y="199"/>
                    <a:pt x="101" y="199"/>
                  </a:cubicBezTo>
                  <a:close/>
                  <a:moveTo>
                    <a:pt x="34" y="203"/>
                  </a:moveTo>
                  <a:cubicBezTo>
                    <a:pt x="34" y="202"/>
                    <a:pt x="35" y="202"/>
                    <a:pt x="35" y="202"/>
                  </a:cubicBezTo>
                  <a:cubicBezTo>
                    <a:pt x="36" y="202"/>
                    <a:pt x="37" y="202"/>
                    <a:pt x="38" y="202"/>
                  </a:cubicBezTo>
                  <a:lnTo>
                    <a:pt x="38" y="200"/>
                  </a:lnTo>
                  <a:cubicBezTo>
                    <a:pt x="37" y="201"/>
                    <a:pt x="37" y="201"/>
                    <a:pt x="37" y="201"/>
                  </a:cubicBezTo>
                  <a:cubicBezTo>
                    <a:pt x="36" y="200"/>
                    <a:pt x="36" y="200"/>
                    <a:pt x="36" y="200"/>
                  </a:cubicBezTo>
                  <a:cubicBezTo>
                    <a:pt x="36" y="200"/>
                    <a:pt x="35" y="199"/>
                    <a:pt x="35" y="199"/>
                  </a:cubicBezTo>
                  <a:cubicBezTo>
                    <a:pt x="35" y="199"/>
                    <a:pt x="34" y="199"/>
                    <a:pt x="34" y="199"/>
                  </a:cubicBezTo>
                  <a:cubicBezTo>
                    <a:pt x="34" y="199"/>
                    <a:pt x="34" y="200"/>
                    <a:pt x="34" y="200"/>
                  </a:cubicBezTo>
                  <a:cubicBezTo>
                    <a:pt x="34" y="200"/>
                    <a:pt x="34" y="201"/>
                    <a:pt x="34" y="201"/>
                  </a:cubicBezTo>
                  <a:cubicBezTo>
                    <a:pt x="34" y="201"/>
                    <a:pt x="34" y="202"/>
                    <a:pt x="34" y="202"/>
                  </a:cubicBezTo>
                  <a:cubicBezTo>
                    <a:pt x="34" y="202"/>
                    <a:pt x="34" y="203"/>
                    <a:pt x="34" y="203"/>
                  </a:cubicBezTo>
                  <a:close/>
                  <a:moveTo>
                    <a:pt x="103" y="199"/>
                  </a:moveTo>
                  <a:cubicBezTo>
                    <a:pt x="103" y="198"/>
                    <a:pt x="102" y="198"/>
                    <a:pt x="102" y="198"/>
                  </a:cubicBezTo>
                  <a:cubicBezTo>
                    <a:pt x="102" y="199"/>
                    <a:pt x="102" y="199"/>
                    <a:pt x="102" y="199"/>
                  </a:cubicBezTo>
                  <a:cubicBezTo>
                    <a:pt x="102" y="199"/>
                    <a:pt x="102" y="199"/>
                    <a:pt x="103" y="199"/>
                  </a:cubicBezTo>
                  <a:cubicBezTo>
                    <a:pt x="103" y="199"/>
                    <a:pt x="103" y="199"/>
                    <a:pt x="103" y="199"/>
                  </a:cubicBezTo>
                  <a:close/>
                  <a:moveTo>
                    <a:pt x="32" y="198"/>
                  </a:moveTo>
                  <a:cubicBezTo>
                    <a:pt x="32" y="198"/>
                    <a:pt x="31" y="198"/>
                    <a:pt x="31" y="198"/>
                  </a:cubicBezTo>
                  <a:cubicBezTo>
                    <a:pt x="31" y="199"/>
                    <a:pt x="31" y="199"/>
                    <a:pt x="31" y="199"/>
                  </a:cubicBezTo>
                  <a:cubicBezTo>
                    <a:pt x="31" y="199"/>
                    <a:pt x="32" y="199"/>
                    <a:pt x="32" y="198"/>
                  </a:cubicBezTo>
                  <a:close/>
                  <a:moveTo>
                    <a:pt x="28" y="199"/>
                  </a:moveTo>
                  <a:cubicBezTo>
                    <a:pt x="29" y="199"/>
                    <a:pt x="29" y="199"/>
                    <a:pt x="30" y="198"/>
                  </a:cubicBezTo>
                  <a:cubicBezTo>
                    <a:pt x="29" y="198"/>
                    <a:pt x="29" y="199"/>
                    <a:pt x="28" y="199"/>
                  </a:cubicBezTo>
                  <a:close/>
                  <a:moveTo>
                    <a:pt x="126" y="199"/>
                  </a:moveTo>
                  <a:lnTo>
                    <a:pt x="127" y="199"/>
                  </a:lnTo>
                  <a:lnTo>
                    <a:pt x="127" y="198"/>
                  </a:lnTo>
                  <a:lnTo>
                    <a:pt x="126" y="198"/>
                  </a:lnTo>
                  <a:lnTo>
                    <a:pt x="126" y="199"/>
                  </a:lnTo>
                  <a:close/>
                  <a:moveTo>
                    <a:pt x="39" y="199"/>
                  </a:moveTo>
                  <a:lnTo>
                    <a:pt x="41" y="199"/>
                  </a:lnTo>
                  <a:lnTo>
                    <a:pt x="41" y="198"/>
                  </a:lnTo>
                  <a:lnTo>
                    <a:pt x="39" y="198"/>
                  </a:lnTo>
                  <a:lnTo>
                    <a:pt x="39" y="199"/>
                  </a:lnTo>
                  <a:close/>
                  <a:moveTo>
                    <a:pt x="36" y="199"/>
                  </a:moveTo>
                  <a:cubicBezTo>
                    <a:pt x="36" y="198"/>
                    <a:pt x="36" y="198"/>
                    <a:pt x="36" y="198"/>
                  </a:cubicBezTo>
                  <a:cubicBezTo>
                    <a:pt x="36" y="198"/>
                    <a:pt x="36" y="198"/>
                    <a:pt x="36" y="199"/>
                  </a:cubicBezTo>
                  <a:cubicBezTo>
                    <a:pt x="36" y="199"/>
                    <a:pt x="36" y="199"/>
                    <a:pt x="36" y="199"/>
                  </a:cubicBezTo>
                  <a:cubicBezTo>
                    <a:pt x="36" y="199"/>
                    <a:pt x="36" y="199"/>
                    <a:pt x="36" y="199"/>
                  </a:cubicBezTo>
                  <a:close/>
                  <a:moveTo>
                    <a:pt x="27" y="199"/>
                  </a:moveTo>
                  <a:cubicBezTo>
                    <a:pt x="27" y="198"/>
                    <a:pt x="27" y="198"/>
                    <a:pt x="26" y="198"/>
                  </a:cubicBezTo>
                  <a:cubicBezTo>
                    <a:pt x="26" y="199"/>
                    <a:pt x="26" y="199"/>
                    <a:pt x="27" y="199"/>
                  </a:cubicBezTo>
                  <a:close/>
                  <a:moveTo>
                    <a:pt x="106" y="199"/>
                  </a:moveTo>
                  <a:lnTo>
                    <a:pt x="107" y="199"/>
                  </a:lnTo>
                  <a:lnTo>
                    <a:pt x="107" y="197"/>
                  </a:lnTo>
                  <a:lnTo>
                    <a:pt x="106" y="197"/>
                  </a:lnTo>
                  <a:lnTo>
                    <a:pt x="106" y="199"/>
                  </a:lnTo>
                  <a:close/>
                  <a:moveTo>
                    <a:pt x="96" y="198"/>
                  </a:moveTo>
                  <a:cubicBezTo>
                    <a:pt x="96" y="198"/>
                    <a:pt x="96" y="198"/>
                    <a:pt x="96" y="198"/>
                  </a:cubicBezTo>
                  <a:cubicBezTo>
                    <a:pt x="95" y="198"/>
                    <a:pt x="95" y="198"/>
                    <a:pt x="95" y="198"/>
                  </a:cubicBezTo>
                  <a:cubicBezTo>
                    <a:pt x="95" y="198"/>
                    <a:pt x="95" y="198"/>
                    <a:pt x="96" y="198"/>
                  </a:cubicBezTo>
                  <a:close/>
                  <a:moveTo>
                    <a:pt x="91" y="199"/>
                  </a:moveTo>
                  <a:cubicBezTo>
                    <a:pt x="92" y="198"/>
                    <a:pt x="91" y="198"/>
                    <a:pt x="90" y="197"/>
                  </a:cubicBezTo>
                  <a:cubicBezTo>
                    <a:pt x="90" y="198"/>
                    <a:pt x="90" y="198"/>
                    <a:pt x="90" y="199"/>
                  </a:cubicBezTo>
                  <a:cubicBezTo>
                    <a:pt x="90" y="199"/>
                    <a:pt x="91" y="199"/>
                    <a:pt x="91" y="199"/>
                  </a:cubicBezTo>
                  <a:close/>
                  <a:moveTo>
                    <a:pt x="80" y="198"/>
                  </a:moveTo>
                  <a:cubicBezTo>
                    <a:pt x="80" y="198"/>
                    <a:pt x="81" y="198"/>
                    <a:pt x="81" y="198"/>
                  </a:cubicBezTo>
                  <a:cubicBezTo>
                    <a:pt x="82" y="198"/>
                    <a:pt x="82" y="198"/>
                    <a:pt x="82" y="197"/>
                  </a:cubicBezTo>
                  <a:cubicBezTo>
                    <a:pt x="81" y="197"/>
                    <a:pt x="80" y="197"/>
                    <a:pt x="80" y="198"/>
                  </a:cubicBezTo>
                  <a:close/>
                  <a:moveTo>
                    <a:pt x="116" y="197"/>
                  </a:moveTo>
                  <a:cubicBezTo>
                    <a:pt x="116" y="197"/>
                    <a:pt x="116" y="197"/>
                    <a:pt x="116" y="197"/>
                  </a:cubicBezTo>
                  <a:cubicBezTo>
                    <a:pt x="116" y="196"/>
                    <a:pt x="116" y="197"/>
                    <a:pt x="116" y="197"/>
                  </a:cubicBezTo>
                  <a:cubicBezTo>
                    <a:pt x="116" y="197"/>
                    <a:pt x="116" y="197"/>
                    <a:pt x="116" y="197"/>
                  </a:cubicBezTo>
                  <a:cubicBezTo>
                    <a:pt x="116" y="197"/>
                    <a:pt x="116" y="197"/>
                    <a:pt x="116" y="197"/>
                  </a:cubicBezTo>
                  <a:close/>
                  <a:moveTo>
                    <a:pt x="83" y="197"/>
                  </a:moveTo>
                  <a:lnTo>
                    <a:pt x="83" y="197"/>
                  </a:lnTo>
                  <a:cubicBezTo>
                    <a:pt x="83" y="197"/>
                    <a:pt x="83" y="197"/>
                    <a:pt x="83" y="197"/>
                  </a:cubicBezTo>
                  <a:cubicBezTo>
                    <a:pt x="83" y="197"/>
                    <a:pt x="84" y="197"/>
                    <a:pt x="84" y="197"/>
                  </a:cubicBezTo>
                  <a:cubicBezTo>
                    <a:pt x="84" y="196"/>
                    <a:pt x="84" y="197"/>
                    <a:pt x="83" y="197"/>
                  </a:cubicBezTo>
                  <a:close/>
                  <a:moveTo>
                    <a:pt x="31" y="196"/>
                  </a:moveTo>
                  <a:cubicBezTo>
                    <a:pt x="31" y="196"/>
                    <a:pt x="31" y="197"/>
                    <a:pt x="31" y="197"/>
                  </a:cubicBezTo>
                  <a:cubicBezTo>
                    <a:pt x="30" y="197"/>
                    <a:pt x="30" y="197"/>
                    <a:pt x="30" y="197"/>
                  </a:cubicBezTo>
                  <a:cubicBezTo>
                    <a:pt x="30" y="197"/>
                    <a:pt x="31" y="197"/>
                    <a:pt x="31" y="197"/>
                  </a:cubicBezTo>
                  <a:cubicBezTo>
                    <a:pt x="31" y="197"/>
                    <a:pt x="31" y="197"/>
                    <a:pt x="31" y="196"/>
                  </a:cubicBezTo>
                  <a:close/>
                  <a:moveTo>
                    <a:pt x="43" y="198"/>
                  </a:moveTo>
                  <a:cubicBezTo>
                    <a:pt x="43" y="198"/>
                    <a:pt x="43" y="198"/>
                    <a:pt x="43" y="199"/>
                  </a:cubicBezTo>
                  <a:cubicBezTo>
                    <a:pt x="44" y="199"/>
                    <a:pt x="44" y="199"/>
                    <a:pt x="44" y="199"/>
                  </a:cubicBezTo>
                  <a:cubicBezTo>
                    <a:pt x="44" y="199"/>
                    <a:pt x="44" y="200"/>
                    <a:pt x="43" y="200"/>
                  </a:cubicBezTo>
                  <a:cubicBezTo>
                    <a:pt x="43" y="200"/>
                    <a:pt x="43" y="200"/>
                    <a:pt x="43" y="200"/>
                  </a:cubicBezTo>
                  <a:cubicBezTo>
                    <a:pt x="42" y="200"/>
                    <a:pt x="42" y="200"/>
                    <a:pt x="42" y="200"/>
                  </a:cubicBezTo>
                  <a:cubicBezTo>
                    <a:pt x="42" y="200"/>
                    <a:pt x="42" y="201"/>
                    <a:pt x="42" y="201"/>
                  </a:cubicBezTo>
                  <a:cubicBezTo>
                    <a:pt x="43" y="201"/>
                    <a:pt x="44" y="201"/>
                    <a:pt x="44" y="201"/>
                  </a:cubicBezTo>
                  <a:cubicBezTo>
                    <a:pt x="45" y="201"/>
                    <a:pt x="45" y="201"/>
                    <a:pt x="45" y="201"/>
                  </a:cubicBezTo>
                  <a:cubicBezTo>
                    <a:pt x="46" y="200"/>
                    <a:pt x="46" y="200"/>
                    <a:pt x="46" y="200"/>
                  </a:cubicBezTo>
                  <a:cubicBezTo>
                    <a:pt x="47" y="199"/>
                    <a:pt x="47" y="199"/>
                    <a:pt x="48" y="199"/>
                  </a:cubicBezTo>
                  <a:cubicBezTo>
                    <a:pt x="47" y="199"/>
                    <a:pt x="46" y="198"/>
                    <a:pt x="46" y="198"/>
                  </a:cubicBezTo>
                  <a:cubicBezTo>
                    <a:pt x="46" y="197"/>
                    <a:pt x="46" y="196"/>
                    <a:pt x="45" y="196"/>
                  </a:cubicBezTo>
                  <a:cubicBezTo>
                    <a:pt x="45" y="197"/>
                    <a:pt x="44" y="197"/>
                    <a:pt x="44" y="197"/>
                  </a:cubicBezTo>
                  <a:cubicBezTo>
                    <a:pt x="43" y="197"/>
                    <a:pt x="43" y="198"/>
                    <a:pt x="43" y="198"/>
                  </a:cubicBezTo>
                  <a:close/>
                  <a:moveTo>
                    <a:pt x="39" y="196"/>
                  </a:moveTo>
                  <a:cubicBezTo>
                    <a:pt x="39" y="196"/>
                    <a:pt x="39" y="196"/>
                    <a:pt x="38" y="196"/>
                  </a:cubicBezTo>
                  <a:cubicBezTo>
                    <a:pt x="38" y="196"/>
                    <a:pt x="38" y="196"/>
                    <a:pt x="38" y="196"/>
                  </a:cubicBezTo>
                  <a:cubicBezTo>
                    <a:pt x="39" y="196"/>
                    <a:pt x="39" y="196"/>
                    <a:pt x="39" y="196"/>
                  </a:cubicBezTo>
                  <a:cubicBezTo>
                    <a:pt x="39" y="196"/>
                    <a:pt x="39" y="196"/>
                    <a:pt x="39" y="196"/>
                  </a:cubicBezTo>
                  <a:close/>
                  <a:moveTo>
                    <a:pt x="124" y="198"/>
                  </a:moveTo>
                  <a:cubicBezTo>
                    <a:pt x="124" y="198"/>
                    <a:pt x="124" y="198"/>
                    <a:pt x="123" y="198"/>
                  </a:cubicBezTo>
                  <a:cubicBezTo>
                    <a:pt x="123" y="198"/>
                    <a:pt x="122" y="198"/>
                    <a:pt x="122" y="197"/>
                  </a:cubicBezTo>
                  <a:cubicBezTo>
                    <a:pt x="121" y="197"/>
                    <a:pt x="121" y="197"/>
                    <a:pt x="121" y="197"/>
                  </a:cubicBezTo>
                  <a:cubicBezTo>
                    <a:pt x="120" y="197"/>
                    <a:pt x="120" y="198"/>
                    <a:pt x="120" y="198"/>
                  </a:cubicBezTo>
                  <a:cubicBezTo>
                    <a:pt x="121" y="199"/>
                    <a:pt x="121" y="199"/>
                    <a:pt x="122" y="199"/>
                  </a:cubicBezTo>
                  <a:cubicBezTo>
                    <a:pt x="123" y="199"/>
                    <a:pt x="123" y="199"/>
                    <a:pt x="124" y="199"/>
                  </a:cubicBezTo>
                  <a:cubicBezTo>
                    <a:pt x="124" y="199"/>
                    <a:pt x="125" y="198"/>
                    <a:pt x="125" y="198"/>
                  </a:cubicBezTo>
                  <a:cubicBezTo>
                    <a:pt x="125" y="197"/>
                    <a:pt x="126" y="197"/>
                    <a:pt x="126" y="196"/>
                  </a:cubicBezTo>
                  <a:cubicBezTo>
                    <a:pt x="125" y="197"/>
                    <a:pt x="125" y="197"/>
                    <a:pt x="125" y="196"/>
                  </a:cubicBezTo>
                  <a:cubicBezTo>
                    <a:pt x="125" y="196"/>
                    <a:pt x="124" y="196"/>
                    <a:pt x="124" y="196"/>
                  </a:cubicBezTo>
                  <a:cubicBezTo>
                    <a:pt x="124" y="195"/>
                    <a:pt x="124" y="195"/>
                    <a:pt x="124" y="195"/>
                  </a:cubicBezTo>
                  <a:cubicBezTo>
                    <a:pt x="124" y="195"/>
                    <a:pt x="124" y="195"/>
                    <a:pt x="123" y="196"/>
                  </a:cubicBezTo>
                  <a:cubicBezTo>
                    <a:pt x="124" y="196"/>
                    <a:pt x="125" y="197"/>
                    <a:pt x="124" y="198"/>
                  </a:cubicBezTo>
                  <a:close/>
                  <a:moveTo>
                    <a:pt x="121" y="196"/>
                  </a:moveTo>
                  <a:cubicBezTo>
                    <a:pt x="121" y="196"/>
                    <a:pt x="121" y="197"/>
                    <a:pt x="121" y="197"/>
                  </a:cubicBezTo>
                  <a:cubicBezTo>
                    <a:pt x="121" y="196"/>
                    <a:pt x="121" y="196"/>
                    <a:pt x="121" y="196"/>
                  </a:cubicBezTo>
                  <a:cubicBezTo>
                    <a:pt x="122" y="196"/>
                    <a:pt x="122" y="196"/>
                    <a:pt x="122" y="196"/>
                  </a:cubicBezTo>
                  <a:cubicBezTo>
                    <a:pt x="122" y="196"/>
                    <a:pt x="122" y="196"/>
                    <a:pt x="121" y="196"/>
                  </a:cubicBezTo>
                  <a:close/>
                  <a:moveTo>
                    <a:pt x="83" y="196"/>
                  </a:moveTo>
                  <a:cubicBezTo>
                    <a:pt x="82" y="196"/>
                    <a:pt x="82" y="196"/>
                    <a:pt x="82" y="196"/>
                  </a:cubicBezTo>
                  <a:cubicBezTo>
                    <a:pt x="82" y="195"/>
                    <a:pt x="82" y="195"/>
                    <a:pt x="82" y="196"/>
                  </a:cubicBezTo>
                  <a:cubicBezTo>
                    <a:pt x="82" y="196"/>
                    <a:pt x="82" y="196"/>
                    <a:pt x="82" y="196"/>
                  </a:cubicBezTo>
                  <a:cubicBezTo>
                    <a:pt x="82" y="196"/>
                    <a:pt x="83" y="196"/>
                    <a:pt x="83" y="196"/>
                  </a:cubicBezTo>
                  <a:close/>
                  <a:moveTo>
                    <a:pt x="79" y="198"/>
                  </a:moveTo>
                  <a:cubicBezTo>
                    <a:pt x="80" y="197"/>
                    <a:pt x="80" y="197"/>
                    <a:pt x="79" y="197"/>
                  </a:cubicBezTo>
                  <a:cubicBezTo>
                    <a:pt x="79" y="197"/>
                    <a:pt x="79" y="196"/>
                    <a:pt x="79" y="195"/>
                  </a:cubicBezTo>
                  <a:lnTo>
                    <a:pt x="77" y="195"/>
                  </a:lnTo>
                  <a:cubicBezTo>
                    <a:pt x="77" y="196"/>
                    <a:pt x="78" y="197"/>
                    <a:pt x="78" y="197"/>
                  </a:cubicBezTo>
                  <a:cubicBezTo>
                    <a:pt x="78" y="197"/>
                    <a:pt x="79" y="198"/>
                    <a:pt x="79" y="198"/>
                  </a:cubicBezTo>
                  <a:close/>
                  <a:moveTo>
                    <a:pt x="73" y="196"/>
                  </a:moveTo>
                  <a:lnTo>
                    <a:pt x="74" y="196"/>
                  </a:lnTo>
                  <a:lnTo>
                    <a:pt x="74" y="195"/>
                  </a:lnTo>
                  <a:lnTo>
                    <a:pt x="73" y="195"/>
                  </a:lnTo>
                  <a:lnTo>
                    <a:pt x="73" y="196"/>
                  </a:lnTo>
                  <a:close/>
                  <a:moveTo>
                    <a:pt x="91" y="197"/>
                  </a:moveTo>
                  <a:cubicBezTo>
                    <a:pt x="93" y="197"/>
                    <a:pt x="93" y="196"/>
                    <a:pt x="94" y="195"/>
                  </a:cubicBezTo>
                  <a:cubicBezTo>
                    <a:pt x="92" y="195"/>
                    <a:pt x="91" y="196"/>
                    <a:pt x="91" y="197"/>
                  </a:cubicBezTo>
                  <a:close/>
                  <a:moveTo>
                    <a:pt x="45" y="195"/>
                  </a:moveTo>
                  <a:cubicBezTo>
                    <a:pt x="44" y="195"/>
                    <a:pt x="44" y="195"/>
                    <a:pt x="44" y="195"/>
                  </a:cubicBezTo>
                  <a:cubicBezTo>
                    <a:pt x="44" y="195"/>
                    <a:pt x="44" y="195"/>
                    <a:pt x="44" y="195"/>
                  </a:cubicBezTo>
                  <a:cubicBezTo>
                    <a:pt x="44" y="195"/>
                    <a:pt x="44" y="195"/>
                    <a:pt x="44" y="195"/>
                  </a:cubicBezTo>
                  <a:cubicBezTo>
                    <a:pt x="45" y="195"/>
                    <a:pt x="45" y="195"/>
                    <a:pt x="45" y="195"/>
                  </a:cubicBezTo>
                  <a:close/>
                  <a:moveTo>
                    <a:pt x="41" y="195"/>
                  </a:moveTo>
                  <a:cubicBezTo>
                    <a:pt x="40" y="195"/>
                    <a:pt x="40" y="195"/>
                    <a:pt x="40" y="195"/>
                  </a:cubicBezTo>
                  <a:cubicBezTo>
                    <a:pt x="40" y="195"/>
                    <a:pt x="39" y="195"/>
                    <a:pt x="39" y="195"/>
                  </a:cubicBezTo>
                  <a:cubicBezTo>
                    <a:pt x="40" y="195"/>
                    <a:pt x="40" y="195"/>
                    <a:pt x="40" y="195"/>
                  </a:cubicBezTo>
                  <a:cubicBezTo>
                    <a:pt x="40" y="195"/>
                    <a:pt x="41" y="195"/>
                    <a:pt x="41" y="195"/>
                  </a:cubicBezTo>
                  <a:close/>
                  <a:moveTo>
                    <a:pt x="38" y="195"/>
                  </a:moveTo>
                  <a:cubicBezTo>
                    <a:pt x="38" y="195"/>
                    <a:pt x="38" y="195"/>
                    <a:pt x="37" y="195"/>
                  </a:cubicBezTo>
                  <a:cubicBezTo>
                    <a:pt x="37" y="195"/>
                    <a:pt x="37" y="195"/>
                    <a:pt x="37" y="195"/>
                  </a:cubicBezTo>
                  <a:cubicBezTo>
                    <a:pt x="37" y="195"/>
                    <a:pt x="37" y="195"/>
                    <a:pt x="38" y="195"/>
                  </a:cubicBezTo>
                  <a:cubicBezTo>
                    <a:pt x="38" y="195"/>
                    <a:pt x="38" y="195"/>
                    <a:pt x="38" y="195"/>
                  </a:cubicBezTo>
                  <a:close/>
                  <a:moveTo>
                    <a:pt x="128" y="197"/>
                  </a:moveTo>
                  <a:cubicBezTo>
                    <a:pt x="127" y="195"/>
                    <a:pt x="126" y="194"/>
                    <a:pt x="125" y="194"/>
                  </a:cubicBezTo>
                  <a:cubicBezTo>
                    <a:pt x="125" y="195"/>
                    <a:pt x="126" y="196"/>
                    <a:pt x="126" y="196"/>
                  </a:cubicBezTo>
                  <a:cubicBezTo>
                    <a:pt x="127" y="196"/>
                    <a:pt x="128" y="196"/>
                    <a:pt x="128" y="197"/>
                  </a:cubicBezTo>
                  <a:close/>
                  <a:moveTo>
                    <a:pt x="91" y="196"/>
                  </a:moveTo>
                  <a:cubicBezTo>
                    <a:pt x="91" y="195"/>
                    <a:pt x="91" y="195"/>
                    <a:pt x="91" y="195"/>
                  </a:cubicBezTo>
                  <a:cubicBezTo>
                    <a:pt x="91" y="194"/>
                    <a:pt x="91" y="195"/>
                    <a:pt x="91" y="195"/>
                  </a:cubicBezTo>
                  <a:cubicBezTo>
                    <a:pt x="90" y="195"/>
                    <a:pt x="91" y="196"/>
                    <a:pt x="91" y="196"/>
                  </a:cubicBezTo>
                  <a:cubicBezTo>
                    <a:pt x="91" y="196"/>
                    <a:pt x="91" y="196"/>
                    <a:pt x="91" y="196"/>
                  </a:cubicBezTo>
                  <a:close/>
                  <a:moveTo>
                    <a:pt x="88" y="196"/>
                  </a:moveTo>
                  <a:cubicBezTo>
                    <a:pt x="88" y="197"/>
                    <a:pt x="88" y="197"/>
                    <a:pt x="89" y="197"/>
                  </a:cubicBezTo>
                  <a:cubicBezTo>
                    <a:pt x="89" y="197"/>
                    <a:pt x="89" y="197"/>
                    <a:pt x="89" y="197"/>
                  </a:cubicBezTo>
                  <a:cubicBezTo>
                    <a:pt x="90" y="197"/>
                    <a:pt x="90" y="196"/>
                    <a:pt x="90" y="196"/>
                  </a:cubicBezTo>
                  <a:cubicBezTo>
                    <a:pt x="90" y="196"/>
                    <a:pt x="90" y="195"/>
                    <a:pt x="89" y="196"/>
                  </a:cubicBezTo>
                  <a:cubicBezTo>
                    <a:pt x="89" y="196"/>
                    <a:pt x="89" y="196"/>
                    <a:pt x="89" y="196"/>
                  </a:cubicBezTo>
                  <a:cubicBezTo>
                    <a:pt x="89" y="196"/>
                    <a:pt x="89" y="196"/>
                    <a:pt x="88" y="196"/>
                  </a:cubicBezTo>
                  <a:cubicBezTo>
                    <a:pt x="88" y="197"/>
                    <a:pt x="88" y="197"/>
                    <a:pt x="88" y="196"/>
                  </a:cubicBezTo>
                  <a:cubicBezTo>
                    <a:pt x="88" y="196"/>
                    <a:pt x="88" y="196"/>
                    <a:pt x="88" y="196"/>
                  </a:cubicBezTo>
                  <a:cubicBezTo>
                    <a:pt x="88" y="196"/>
                    <a:pt x="88" y="196"/>
                    <a:pt x="88" y="195"/>
                  </a:cubicBezTo>
                  <a:cubicBezTo>
                    <a:pt x="87" y="195"/>
                    <a:pt x="87" y="195"/>
                    <a:pt x="87" y="195"/>
                  </a:cubicBezTo>
                  <a:cubicBezTo>
                    <a:pt x="87" y="194"/>
                    <a:pt x="86" y="194"/>
                    <a:pt x="86" y="194"/>
                  </a:cubicBezTo>
                  <a:cubicBezTo>
                    <a:pt x="86" y="195"/>
                    <a:pt x="86" y="196"/>
                    <a:pt x="85" y="196"/>
                  </a:cubicBezTo>
                  <a:cubicBezTo>
                    <a:pt x="85" y="197"/>
                    <a:pt x="85" y="197"/>
                    <a:pt x="85" y="198"/>
                  </a:cubicBezTo>
                  <a:cubicBezTo>
                    <a:pt x="86" y="198"/>
                    <a:pt x="86" y="198"/>
                    <a:pt x="86" y="198"/>
                  </a:cubicBezTo>
                  <a:cubicBezTo>
                    <a:pt x="86" y="198"/>
                    <a:pt x="87" y="198"/>
                    <a:pt x="87" y="197"/>
                  </a:cubicBezTo>
                  <a:cubicBezTo>
                    <a:pt x="87" y="197"/>
                    <a:pt x="87" y="197"/>
                    <a:pt x="87" y="197"/>
                  </a:cubicBezTo>
                  <a:cubicBezTo>
                    <a:pt x="87" y="196"/>
                    <a:pt x="87" y="196"/>
                    <a:pt x="88" y="196"/>
                  </a:cubicBezTo>
                  <a:close/>
                  <a:moveTo>
                    <a:pt x="72" y="195"/>
                  </a:moveTo>
                  <a:lnTo>
                    <a:pt x="73" y="195"/>
                  </a:lnTo>
                  <a:lnTo>
                    <a:pt x="73" y="194"/>
                  </a:lnTo>
                  <a:lnTo>
                    <a:pt x="72" y="194"/>
                  </a:lnTo>
                  <a:lnTo>
                    <a:pt x="72" y="195"/>
                  </a:lnTo>
                  <a:close/>
                  <a:moveTo>
                    <a:pt x="80" y="194"/>
                  </a:moveTo>
                  <a:cubicBezTo>
                    <a:pt x="81" y="194"/>
                    <a:pt x="81" y="194"/>
                    <a:pt x="81" y="194"/>
                  </a:cubicBezTo>
                  <a:cubicBezTo>
                    <a:pt x="82" y="194"/>
                    <a:pt x="82" y="194"/>
                    <a:pt x="82" y="194"/>
                  </a:cubicBezTo>
                  <a:lnTo>
                    <a:pt x="81" y="193"/>
                  </a:lnTo>
                  <a:cubicBezTo>
                    <a:pt x="81" y="194"/>
                    <a:pt x="81" y="194"/>
                    <a:pt x="80" y="194"/>
                  </a:cubicBezTo>
                  <a:cubicBezTo>
                    <a:pt x="80" y="194"/>
                    <a:pt x="80" y="194"/>
                    <a:pt x="80" y="194"/>
                  </a:cubicBezTo>
                  <a:close/>
                  <a:moveTo>
                    <a:pt x="70" y="195"/>
                  </a:moveTo>
                  <a:cubicBezTo>
                    <a:pt x="70" y="194"/>
                    <a:pt x="70" y="193"/>
                    <a:pt x="69" y="194"/>
                  </a:cubicBezTo>
                  <a:cubicBezTo>
                    <a:pt x="68" y="194"/>
                    <a:pt x="67" y="194"/>
                    <a:pt x="66" y="193"/>
                  </a:cubicBezTo>
                  <a:cubicBezTo>
                    <a:pt x="66" y="194"/>
                    <a:pt x="67" y="195"/>
                    <a:pt x="68" y="195"/>
                  </a:cubicBezTo>
                  <a:cubicBezTo>
                    <a:pt x="69" y="195"/>
                    <a:pt x="69" y="195"/>
                    <a:pt x="70" y="195"/>
                  </a:cubicBezTo>
                  <a:close/>
                  <a:moveTo>
                    <a:pt x="53" y="193"/>
                  </a:moveTo>
                  <a:cubicBezTo>
                    <a:pt x="53" y="193"/>
                    <a:pt x="52" y="193"/>
                    <a:pt x="52" y="193"/>
                  </a:cubicBezTo>
                  <a:cubicBezTo>
                    <a:pt x="52" y="194"/>
                    <a:pt x="52" y="194"/>
                    <a:pt x="52" y="194"/>
                  </a:cubicBezTo>
                  <a:cubicBezTo>
                    <a:pt x="52" y="194"/>
                    <a:pt x="52" y="194"/>
                    <a:pt x="52" y="194"/>
                  </a:cubicBezTo>
                  <a:cubicBezTo>
                    <a:pt x="53" y="194"/>
                    <a:pt x="53" y="194"/>
                    <a:pt x="53" y="193"/>
                  </a:cubicBezTo>
                  <a:close/>
                  <a:moveTo>
                    <a:pt x="91" y="194"/>
                  </a:moveTo>
                  <a:lnTo>
                    <a:pt x="92" y="194"/>
                  </a:lnTo>
                  <a:lnTo>
                    <a:pt x="92" y="193"/>
                  </a:lnTo>
                  <a:lnTo>
                    <a:pt x="91" y="193"/>
                  </a:lnTo>
                  <a:lnTo>
                    <a:pt x="91" y="194"/>
                  </a:lnTo>
                  <a:close/>
                  <a:moveTo>
                    <a:pt x="88" y="193"/>
                  </a:moveTo>
                  <a:cubicBezTo>
                    <a:pt x="88" y="193"/>
                    <a:pt x="88" y="193"/>
                    <a:pt x="88" y="193"/>
                  </a:cubicBezTo>
                  <a:cubicBezTo>
                    <a:pt x="88" y="193"/>
                    <a:pt x="88" y="193"/>
                    <a:pt x="88" y="193"/>
                  </a:cubicBezTo>
                  <a:cubicBezTo>
                    <a:pt x="88" y="194"/>
                    <a:pt x="88" y="194"/>
                    <a:pt x="88" y="194"/>
                  </a:cubicBezTo>
                  <a:cubicBezTo>
                    <a:pt x="88" y="194"/>
                    <a:pt x="88" y="194"/>
                    <a:pt x="88" y="193"/>
                  </a:cubicBezTo>
                  <a:close/>
                  <a:moveTo>
                    <a:pt x="80" y="194"/>
                  </a:moveTo>
                  <a:cubicBezTo>
                    <a:pt x="79" y="194"/>
                    <a:pt x="79" y="194"/>
                    <a:pt x="79" y="193"/>
                  </a:cubicBezTo>
                  <a:cubicBezTo>
                    <a:pt x="79" y="193"/>
                    <a:pt x="78" y="193"/>
                    <a:pt x="78" y="193"/>
                  </a:cubicBezTo>
                  <a:cubicBezTo>
                    <a:pt x="77" y="193"/>
                    <a:pt x="78" y="194"/>
                    <a:pt x="78" y="194"/>
                  </a:cubicBezTo>
                  <a:cubicBezTo>
                    <a:pt x="79" y="195"/>
                    <a:pt x="79" y="194"/>
                    <a:pt x="80" y="194"/>
                  </a:cubicBezTo>
                  <a:close/>
                  <a:moveTo>
                    <a:pt x="71" y="193"/>
                  </a:moveTo>
                  <a:cubicBezTo>
                    <a:pt x="71" y="193"/>
                    <a:pt x="71" y="193"/>
                    <a:pt x="71" y="193"/>
                  </a:cubicBezTo>
                  <a:cubicBezTo>
                    <a:pt x="71" y="193"/>
                    <a:pt x="70" y="193"/>
                    <a:pt x="70" y="193"/>
                  </a:cubicBezTo>
                  <a:cubicBezTo>
                    <a:pt x="71" y="193"/>
                    <a:pt x="71" y="193"/>
                    <a:pt x="71" y="193"/>
                  </a:cubicBezTo>
                  <a:cubicBezTo>
                    <a:pt x="71" y="193"/>
                    <a:pt x="71" y="193"/>
                    <a:pt x="71" y="193"/>
                  </a:cubicBezTo>
                  <a:close/>
                  <a:moveTo>
                    <a:pt x="68" y="195"/>
                  </a:moveTo>
                  <a:cubicBezTo>
                    <a:pt x="67" y="195"/>
                    <a:pt x="66" y="195"/>
                    <a:pt x="66" y="196"/>
                  </a:cubicBezTo>
                  <a:cubicBezTo>
                    <a:pt x="65" y="195"/>
                    <a:pt x="65" y="195"/>
                    <a:pt x="65" y="195"/>
                  </a:cubicBezTo>
                  <a:cubicBezTo>
                    <a:pt x="65" y="194"/>
                    <a:pt x="65" y="193"/>
                    <a:pt x="65" y="193"/>
                  </a:cubicBezTo>
                  <a:cubicBezTo>
                    <a:pt x="64" y="193"/>
                    <a:pt x="63" y="193"/>
                    <a:pt x="63" y="194"/>
                  </a:cubicBezTo>
                  <a:cubicBezTo>
                    <a:pt x="62" y="194"/>
                    <a:pt x="61" y="194"/>
                    <a:pt x="60" y="194"/>
                  </a:cubicBezTo>
                  <a:cubicBezTo>
                    <a:pt x="60" y="194"/>
                    <a:pt x="60" y="194"/>
                    <a:pt x="60" y="195"/>
                  </a:cubicBezTo>
                  <a:cubicBezTo>
                    <a:pt x="60" y="195"/>
                    <a:pt x="60" y="195"/>
                    <a:pt x="60" y="195"/>
                  </a:cubicBezTo>
                  <a:cubicBezTo>
                    <a:pt x="59" y="195"/>
                    <a:pt x="59" y="195"/>
                    <a:pt x="59" y="195"/>
                  </a:cubicBezTo>
                  <a:cubicBezTo>
                    <a:pt x="59" y="195"/>
                    <a:pt x="59" y="195"/>
                    <a:pt x="59" y="195"/>
                  </a:cubicBezTo>
                  <a:cubicBezTo>
                    <a:pt x="59" y="194"/>
                    <a:pt x="59" y="194"/>
                    <a:pt x="59" y="194"/>
                  </a:cubicBezTo>
                  <a:cubicBezTo>
                    <a:pt x="59" y="194"/>
                    <a:pt x="59" y="193"/>
                    <a:pt x="58" y="193"/>
                  </a:cubicBezTo>
                  <a:cubicBezTo>
                    <a:pt x="58" y="194"/>
                    <a:pt x="58" y="194"/>
                    <a:pt x="58" y="194"/>
                  </a:cubicBezTo>
                  <a:cubicBezTo>
                    <a:pt x="58" y="194"/>
                    <a:pt x="57" y="194"/>
                    <a:pt x="57" y="194"/>
                  </a:cubicBezTo>
                  <a:cubicBezTo>
                    <a:pt x="57" y="194"/>
                    <a:pt x="57" y="194"/>
                    <a:pt x="57" y="194"/>
                  </a:cubicBezTo>
                  <a:cubicBezTo>
                    <a:pt x="56" y="194"/>
                    <a:pt x="56" y="194"/>
                    <a:pt x="56" y="194"/>
                  </a:cubicBezTo>
                  <a:cubicBezTo>
                    <a:pt x="56" y="195"/>
                    <a:pt x="56" y="195"/>
                    <a:pt x="56" y="195"/>
                  </a:cubicBezTo>
                  <a:cubicBezTo>
                    <a:pt x="56" y="195"/>
                    <a:pt x="57" y="196"/>
                    <a:pt x="57" y="196"/>
                  </a:cubicBezTo>
                  <a:cubicBezTo>
                    <a:pt x="57" y="196"/>
                    <a:pt x="56" y="196"/>
                    <a:pt x="56" y="196"/>
                  </a:cubicBezTo>
                  <a:cubicBezTo>
                    <a:pt x="56" y="196"/>
                    <a:pt x="56" y="196"/>
                    <a:pt x="56" y="196"/>
                  </a:cubicBezTo>
                  <a:cubicBezTo>
                    <a:pt x="55" y="196"/>
                    <a:pt x="55" y="196"/>
                    <a:pt x="55" y="195"/>
                  </a:cubicBezTo>
                  <a:cubicBezTo>
                    <a:pt x="55" y="195"/>
                    <a:pt x="54" y="195"/>
                    <a:pt x="53" y="195"/>
                  </a:cubicBezTo>
                  <a:cubicBezTo>
                    <a:pt x="53" y="196"/>
                    <a:pt x="53" y="196"/>
                    <a:pt x="54" y="196"/>
                  </a:cubicBezTo>
                  <a:cubicBezTo>
                    <a:pt x="54" y="196"/>
                    <a:pt x="54" y="196"/>
                    <a:pt x="54" y="197"/>
                  </a:cubicBezTo>
                  <a:cubicBezTo>
                    <a:pt x="54" y="197"/>
                    <a:pt x="53" y="198"/>
                    <a:pt x="53" y="198"/>
                  </a:cubicBezTo>
                  <a:cubicBezTo>
                    <a:pt x="54" y="198"/>
                    <a:pt x="54" y="198"/>
                    <a:pt x="55" y="198"/>
                  </a:cubicBezTo>
                  <a:cubicBezTo>
                    <a:pt x="55" y="199"/>
                    <a:pt x="55" y="199"/>
                    <a:pt x="55" y="199"/>
                  </a:cubicBezTo>
                  <a:cubicBezTo>
                    <a:pt x="55" y="199"/>
                    <a:pt x="55" y="200"/>
                    <a:pt x="55" y="200"/>
                  </a:cubicBezTo>
                  <a:cubicBezTo>
                    <a:pt x="55" y="200"/>
                    <a:pt x="55" y="200"/>
                    <a:pt x="56" y="200"/>
                  </a:cubicBezTo>
                  <a:cubicBezTo>
                    <a:pt x="56" y="200"/>
                    <a:pt x="56" y="200"/>
                    <a:pt x="56" y="200"/>
                  </a:cubicBezTo>
                  <a:cubicBezTo>
                    <a:pt x="56" y="200"/>
                    <a:pt x="56" y="200"/>
                    <a:pt x="57" y="201"/>
                  </a:cubicBezTo>
                  <a:cubicBezTo>
                    <a:pt x="57" y="201"/>
                    <a:pt x="57" y="201"/>
                    <a:pt x="57" y="201"/>
                  </a:cubicBezTo>
                  <a:cubicBezTo>
                    <a:pt x="58" y="202"/>
                    <a:pt x="58" y="202"/>
                    <a:pt x="58" y="202"/>
                  </a:cubicBezTo>
                  <a:cubicBezTo>
                    <a:pt x="58" y="202"/>
                    <a:pt x="58" y="202"/>
                    <a:pt x="57" y="202"/>
                  </a:cubicBezTo>
                  <a:cubicBezTo>
                    <a:pt x="57" y="202"/>
                    <a:pt x="57" y="202"/>
                    <a:pt x="57" y="202"/>
                  </a:cubicBezTo>
                  <a:cubicBezTo>
                    <a:pt x="57" y="202"/>
                    <a:pt x="56" y="202"/>
                    <a:pt x="56" y="202"/>
                  </a:cubicBezTo>
                  <a:cubicBezTo>
                    <a:pt x="56" y="202"/>
                    <a:pt x="56" y="203"/>
                    <a:pt x="56" y="203"/>
                  </a:cubicBezTo>
                  <a:cubicBezTo>
                    <a:pt x="57" y="203"/>
                    <a:pt x="57" y="203"/>
                    <a:pt x="58" y="204"/>
                  </a:cubicBezTo>
                  <a:cubicBezTo>
                    <a:pt x="59" y="204"/>
                    <a:pt x="60" y="204"/>
                    <a:pt x="60" y="203"/>
                  </a:cubicBezTo>
                  <a:cubicBezTo>
                    <a:pt x="60" y="203"/>
                    <a:pt x="60" y="202"/>
                    <a:pt x="60" y="202"/>
                  </a:cubicBezTo>
                  <a:cubicBezTo>
                    <a:pt x="61" y="202"/>
                    <a:pt x="61" y="202"/>
                    <a:pt x="61" y="202"/>
                  </a:cubicBezTo>
                  <a:cubicBezTo>
                    <a:pt x="62" y="202"/>
                    <a:pt x="62" y="201"/>
                    <a:pt x="63" y="201"/>
                  </a:cubicBezTo>
                  <a:cubicBezTo>
                    <a:pt x="63" y="201"/>
                    <a:pt x="64" y="201"/>
                    <a:pt x="63" y="200"/>
                  </a:cubicBezTo>
                  <a:cubicBezTo>
                    <a:pt x="63" y="200"/>
                    <a:pt x="63" y="200"/>
                    <a:pt x="62" y="200"/>
                  </a:cubicBezTo>
                  <a:cubicBezTo>
                    <a:pt x="62" y="200"/>
                    <a:pt x="61" y="200"/>
                    <a:pt x="60" y="200"/>
                  </a:cubicBezTo>
                  <a:cubicBezTo>
                    <a:pt x="60" y="200"/>
                    <a:pt x="59" y="200"/>
                    <a:pt x="59" y="200"/>
                  </a:cubicBezTo>
                  <a:cubicBezTo>
                    <a:pt x="59" y="200"/>
                    <a:pt x="58" y="200"/>
                    <a:pt x="58" y="199"/>
                  </a:cubicBezTo>
                  <a:cubicBezTo>
                    <a:pt x="58" y="198"/>
                    <a:pt x="59" y="198"/>
                    <a:pt x="58" y="198"/>
                  </a:cubicBezTo>
                  <a:cubicBezTo>
                    <a:pt x="58" y="198"/>
                    <a:pt x="58" y="197"/>
                    <a:pt x="57" y="197"/>
                  </a:cubicBezTo>
                  <a:cubicBezTo>
                    <a:pt x="58" y="197"/>
                    <a:pt x="59" y="197"/>
                    <a:pt x="60" y="196"/>
                  </a:cubicBezTo>
                  <a:cubicBezTo>
                    <a:pt x="60" y="197"/>
                    <a:pt x="60" y="198"/>
                    <a:pt x="59" y="198"/>
                  </a:cubicBezTo>
                  <a:cubicBezTo>
                    <a:pt x="59" y="199"/>
                    <a:pt x="59" y="200"/>
                    <a:pt x="60" y="200"/>
                  </a:cubicBezTo>
                  <a:cubicBezTo>
                    <a:pt x="61" y="200"/>
                    <a:pt x="61" y="199"/>
                    <a:pt x="61" y="198"/>
                  </a:cubicBezTo>
                  <a:cubicBezTo>
                    <a:pt x="61" y="197"/>
                    <a:pt x="61" y="197"/>
                    <a:pt x="61" y="196"/>
                  </a:cubicBezTo>
                  <a:lnTo>
                    <a:pt x="62" y="196"/>
                  </a:lnTo>
                  <a:cubicBezTo>
                    <a:pt x="62" y="197"/>
                    <a:pt x="62" y="197"/>
                    <a:pt x="61" y="197"/>
                  </a:cubicBezTo>
                  <a:cubicBezTo>
                    <a:pt x="61" y="198"/>
                    <a:pt x="62" y="198"/>
                    <a:pt x="63" y="198"/>
                  </a:cubicBezTo>
                  <a:cubicBezTo>
                    <a:pt x="63" y="198"/>
                    <a:pt x="63" y="198"/>
                    <a:pt x="63" y="198"/>
                  </a:cubicBezTo>
                  <a:cubicBezTo>
                    <a:pt x="63" y="197"/>
                    <a:pt x="63" y="197"/>
                    <a:pt x="63" y="197"/>
                  </a:cubicBezTo>
                  <a:cubicBezTo>
                    <a:pt x="63" y="196"/>
                    <a:pt x="63" y="196"/>
                    <a:pt x="63" y="196"/>
                  </a:cubicBezTo>
                  <a:cubicBezTo>
                    <a:pt x="63" y="196"/>
                    <a:pt x="64" y="196"/>
                    <a:pt x="64" y="196"/>
                  </a:cubicBezTo>
                  <a:cubicBezTo>
                    <a:pt x="64" y="197"/>
                    <a:pt x="64" y="197"/>
                    <a:pt x="64" y="198"/>
                  </a:cubicBezTo>
                  <a:cubicBezTo>
                    <a:pt x="64" y="198"/>
                    <a:pt x="64" y="198"/>
                    <a:pt x="65" y="198"/>
                  </a:cubicBezTo>
                  <a:cubicBezTo>
                    <a:pt x="65" y="198"/>
                    <a:pt x="65" y="198"/>
                    <a:pt x="65" y="198"/>
                  </a:cubicBezTo>
                  <a:cubicBezTo>
                    <a:pt x="66" y="198"/>
                    <a:pt x="66" y="199"/>
                    <a:pt x="66" y="199"/>
                  </a:cubicBezTo>
                  <a:cubicBezTo>
                    <a:pt x="66" y="199"/>
                    <a:pt x="66" y="200"/>
                    <a:pt x="66" y="200"/>
                  </a:cubicBezTo>
                  <a:cubicBezTo>
                    <a:pt x="65" y="200"/>
                    <a:pt x="65" y="200"/>
                    <a:pt x="65" y="200"/>
                  </a:cubicBezTo>
                  <a:cubicBezTo>
                    <a:pt x="65" y="201"/>
                    <a:pt x="66" y="201"/>
                    <a:pt x="66" y="200"/>
                  </a:cubicBezTo>
                  <a:cubicBezTo>
                    <a:pt x="66" y="200"/>
                    <a:pt x="67" y="200"/>
                    <a:pt x="67" y="200"/>
                  </a:cubicBezTo>
                  <a:cubicBezTo>
                    <a:pt x="68" y="200"/>
                    <a:pt x="68" y="200"/>
                    <a:pt x="68" y="201"/>
                  </a:cubicBezTo>
                  <a:cubicBezTo>
                    <a:pt x="68" y="201"/>
                    <a:pt x="68" y="201"/>
                    <a:pt x="69" y="201"/>
                  </a:cubicBezTo>
                  <a:cubicBezTo>
                    <a:pt x="69" y="201"/>
                    <a:pt x="69" y="201"/>
                    <a:pt x="69" y="200"/>
                  </a:cubicBezTo>
                  <a:cubicBezTo>
                    <a:pt x="70" y="200"/>
                    <a:pt x="70" y="200"/>
                    <a:pt x="70" y="200"/>
                  </a:cubicBezTo>
                  <a:cubicBezTo>
                    <a:pt x="71" y="200"/>
                    <a:pt x="71" y="200"/>
                    <a:pt x="71" y="200"/>
                  </a:cubicBezTo>
                  <a:cubicBezTo>
                    <a:pt x="71" y="201"/>
                    <a:pt x="71" y="201"/>
                    <a:pt x="72" y="200"/>
                  </a:cubicBezTo>
                  <a:cubicBezTo>
                    <a:pt x="72" y="200"/>
                    <a:pt x="73" y="200"/>
                    <a:pt x="73" y="200"/>
                  </a:cubicBezTo>
                  <a:cubicBezTo>
                    <a:pt x="73" y="200"/>
                    <a:pt x="73" y="200"/>
                    <a:pt x="73" y="199"/>
                  </a:cubicBezTo>
                  <a:cubicBezTo>
                    <a:pt x="74" y="199"/>
                    <a:pt x="75" y="199"/>
                    <a:pt x="75" y="199"/>
                  </a:cubicBezTo>
                  <a:cubicBezTo>
                    <a:pt x="75" y="198"/>
                    <a:pt x="75" y="198"/>
                    <a:pt x="75" y="197"/>
                  </a:cubicBezTo>
                  <a:cubicBezTo>
                    <a:pt x="74" y="197"/>
                    <a:pt x="74" y="197"/>
                    <a:pt x="73" y="197"/>
                  </a:cubicBezTo>
                  <a:cubicBezTo>
                    <a:pt x="73" y="197"/>
                    <a:pt x="72" y="197"/>
                    <a:pt x="71" y="198"/>
                  </a:cubicBezTo>
                  <a:cubicBezTo>
                    <a:pt x="71" y="197"/>
                    <a:pt x="71" y="197"/>
                    <a:pt x="71" y="197"/>
                  </a:cubicBezTo>
                  <a:cubicBezTo>
                    <a:pt x="71" y="197"/>
                    <a:pt x="71" y="196"/>
                    <a:pt x="71" y="196"/>
                  </a:cubicBezTo>
                  <a:cubicBezTo>
                    <a:pt x="71" y="196"/>
                    <a:pt x="70" y="196"/>
                    <a:pt x="70" y="196"/>
                  </a:cubicBezTo>
                  <a:cubicBezTo>
                    <a:pt x="69" y="196"/>
                    <a:pt x="69" y="196"/>
                    <a:pt x="69" y="197"/>
                  </a:cubicBezTo>
                  <a:cubicBezTo>
                    <a:pt x="68" y="197"/>
                    <a:pt x="68" y="197"/>
                    <a:pt x="68" y="197"/>
                  </a:cubicBezTo>
                  <a:cubicBezTo>
                    <a:pt x="67" y="197"/>
                    <a:pt x="67" y="197"/>
                    <a:pt x="67" y="196"/>
                  </a:cubicBezTo>
                  <a:cubicBezTo>
                    <a:pt x="67" y="196"/>
                    <a:pt x="67" y="196"/>
                    <a:pt x="68" y="196"/>
                  </a:cubicBezTo>
                  <a:cubicBezTo>
                    <a:pt x="68" y="196"/>
                    <a:pt x="68" y="196"/>
                    <a:pt x="68" y="195"/>
                  </a:cubicBezTo>
                  <a:close/>
                  <a:moveTo>
                    <a:pt x="50" y="196"/>
                  </a:moveTo>
                  <a:cubicBezTo>
                    <a:pt x="50" y="196"/>
                    <a:pt x="50" y="196"/>
                    <a:pt x="50" y="197"/>
                  </a:cubicBezTo>
                  <a:cubicBezTo>
                    <a:pt x="50" y="197"/>
                    <a:pt x="50" y="197"/>
                    <a:pt x="50" y="198"/>
                  </a:cubicBezTo>
                  <a:cubicBezTo>
                    <a:pt x="50" y="198"/>
                    <a:pt x="50" y="198"/>
                    <a:pt x="50" y="198"/>
                  </a:cubicBezTo>
                  <a:cubicBezTo>
                    <a:pt x="50" y="199"/>
                    <a:pt x="50" y="199"/>
                    <a:pt x="49" y="199"/>
                  </a:cubicBezTo>
                  <a:cubicBezTo>
                    <a:pt x="49" y="198"/>
                    <a:pt x="49" y="198"/>
                    <a:pt x="49" y="198"/>
                  </a:cubicBezTo>
                  <a:cubicBezTo>
                    <a:pt x="49" y="198"/>
                    <a:pt x="49" y="197"/>
                    <a:pt x="49" y="197"/>
                  </a:cubicBezTo>
                  <a:cubicBezTo>
                    <a:pt x="49" y="197"/>
                    <a:pt x="49" y="196"/>
                    <a:pt x="48" y="196"/>
                  </a:cubicBezTo>
                  <a:cubicBezTo>
                    <a:pt x="48" y="196"/>
                    <a:pt x="48" y="196"/>
                    <a:pt x="47" y="196"/>
                  </a:cubicBezTo>
                  <a:cubicBezTo>
                    <a:pt x="48" y="197"/>
                    <a:pt x="48" y="198"/>
                    <a:pt x="48" y="199"/>
                  </a:cubicBezTo>
                  <a:cubicBezTo>
                    <a:pt x="49" y="200"/>
                    <a:pt x="49" y="201"/>
                    <a:pt x="49" y="203"/>
                  </a:cubicBezTo>
                  <a:cubicBezTo>
                    <a:pt x="49" y="202"/>
                    <a:pt x="50" y="202"/>
                    <a:pt x="51" y="202"/>
                  </a:cubicBezTo>
                  <a:cubicBezTo>
                    <a:pt x="51" y="202"/>
                    <a:pt x="52" y="203"/>
                    <a:pt x="52" y="203"/>
                  </a:cubicBezTo>
                  <a:cubicBezTo>
                    <a:pt x="53" y="203"/>
                    <a:pt x="53" y="203"/>
                    <a:pt x="54" y="203"/>
                  </a:cubicBezTo>
                  <a:cubicBezTo>
                    <a:pt x="54" y="203"/>
                    <a:pt x="54" y="203"/>
                    <a:pt x="55" y="203"/>
                  </a:cubicBezTo>
                  <a:cubicBezTo>
                    <a:pt x="54" y="203"/>
                    <a:pt x="53" y="203"/>
                    <a:pt x="53" y="202"/>
                  </a:cubicBezTo>
                  <a:cubicBezTo>
                    <a:pt x="53" y="202"/>
                    <a:pt x="53" y="201"/>
                    <a:pt x="52" y="201"/>
                  </a:cubicBezTo>
                  <a:cubicBezTo>
                    <a:pt x="52" y="201"/>
                    <a:pt x="52" y="201"/>
                    <a:pt x="51" y="201"/>
                  </a:cubicBezTo>
                  <a:cubicBezTo>
                    <a:pt x="51" y="201"/>
                    <a:pt x="50" y="201"/>
                    <a:pt x="50" y="201"/>
                  </a:cubicBezTo>
                  <a:cubicBezTo>
                    <a:pt x="50" y="200"/>
                    <a:pt x="50" y="200"/>
                    <a:pt x="51" y="200"/>
                  </a:cubicBezTo>
                  <a:cubicBezTo>
                    <a:pt x="51" y="200"/>
                    <a:pt x="51" y="200"/>
                    <a:pt x="52" y="200"/>
                  </a:cubicBezTo>
                  <a:cubicBezTo>
                    <a:pt x="52" y="200"/>
                    <a:pt x="53" y="200"/>
                    <a:pt x="53" y="199"/>
                  </a:cubicBezTo>
                  <a:cubicBezTo>
                    <a:pt x="53" y="199"/>
                    <a:pt x="53" y="199"/>
                    <a:pt x="53" y="199"/>
                  </a:cubicBezTo>
                  <a:cubicBezTo>
                    <a:pt x="53" y="199"/>
                    <a:pt x="53" y="198"/>
                    <a:pt x="52" y="198"/>
                  </a:cubicBezTo>
                  <a:cubicBezTo>
                    <a:pt x="52" y="198"/>
                    <a:pt x="52" y="198"/>
                    <a:pt x="52" y="197"/>
                  </a:cubicBezTo>
                  <a:cubicBezTo>
                    <a:pt x="52" y="197"/>
                    <a:pt x="52" y="197"/>
                    <a:pt x="52" y="197"/>
                  </a:cubicBezTo>
                  <a:cubicBezTo>
                    <a:pt x="51" y="196"/>
                    <a:pt x="51" y="196"/>
                    <a:pt x="50" y="196"/>
                  </a:cubicBezTo>
                  <a:close/>
                  <a:moveTo>
                    <a:pt x="42" y="194"/>
                  </a:moveTo>
                  <a:cubicBezTo>
                    <a:pt x="42" y="195"/>
                    <a:pt x="43" y="195"/>
                    <a:pt x="43" y="194"/>
                  </a:cubicBezTo>
                  <a:cubicBezTo>
                    <a:pt x="42" y="194"/>
                    <a:pt x="42" y="193"/>
                    <a:pt x="42" y="193"/>
                  </a:cubicBezTo>
                  <a:lnTo>
                    <a:pt x="42" y="194"/>
                  </a:lnTo>
                  <a:close/>
                  <a:moveTo>
                    <a:pt x="62" y="193"/>
                  </a:moveTo>
                  <a:cubicBezTo>
                    <a:pt x="62" y="193"/>
                    <a:pt x="62" y="193"/>
                    <a:pt x="62" y="192"/>
                  </a:cubicBezTo>
                  <a:cubicBezTo>
                    <a:pt x="62" y="192"/>
                    <a:pt x="62" y="193"/>
                    <a:pt x="62" y="193"/>
                  </a:cubicBezTo>
                  <a:cubicBezTo>
                    <a:pt x="62" y="193"/>
                    <a:pt x="62" y="193"/>
                    <a:pt x="62" y="193"/>
                  </a:cubicBezTo>
                  <a:cubicBezTo>
                    <a:pt x="62" y="193"/>
                    <a:pt x="62" y="193"/>
                    <a:pt x="62" y="193"/>
                  </a:cubicBezTo>
                  <a:close/>
                  <a:moveTo>
                    <a:pt x="95" y="193"/>
                  </a:moveTo>
                  <a:cubicBezTo>
                    <a:pt x="95" y="193"/>
                    <a:pt x="95" y="193"/>
                    <a:pt x="95" y="194"/>
                  </a:cubicBezTo>
                  <a:cubicBezTo>
                    <a:pt x="95" y="194"/>
                    <a:pt x="96" y="194"/>
                    <a:pt x="96" y="194"/>
                  </a:cubicBezTo>
                  <a:cubicBezTo>
                    <a:pt x="96" y="195"/>
                    <a:pt x="95" y="195"/>
                    <a:pt x="95" y="195"/>
                  </a:cubicBezTo>
                  <a:cubicBezTo>
                    <a:pt x="95" y="195"/>
                    <a:pt x="95" y="195"/>
                    <a:pt x="94" y="195"/>
                  </a:cubicBezTo>
                  <a:cubicBezTo>
                    <a:pt x="94" y="195"/>
                    <a:pt x="94" y="195"/>
                    <a:pt x="94" y="195"/>
                  </a:cubicBezTo>
                  <a:cubicBezTo>
                    <a:pt x="94" y="195"/>
                    <a:pt x="94" y="195"/>
                    <a:pt x="94" y="196"/>
                  </a:cubicBezTo>
                  <a:cubicBezTo>
                    <a:pt x="95" y="196"/>
                    <a:pt x="96" y="196"/>
                    <a:pt x="96" y="196"/>
                  </a:cubicBezTo>
                  <a:cubicBezTo>
                    <a:pt x="96" y="196"/>
                    <a:pt x="96" y="196"/>
                    <a:pt x="96" y="195"/>
                  </a:cubicBezTo>
                  <a:cubicBezTo>
                    <a:pt x="97" y="195"/>
                    <a:pt x="97" y="194"/>
                    <a:pt x="97" y="194"/>
                  </a:cubicBezTo>
                  <a:cubicBezTo>
                    <a:pt x="97" y="193"/>
                    <a:pt x="97" y="193"/>
                    <a:pt x="97" y="192"/>
                  </a:cubicBezTo>
                  <a:cubicBezTo>
                    <a:pt x="97" y="192"/>
                    <a:pt x="97" y="191"/>
                    <a:pt x="96" y="191"/>
                  </a:cubicBezTo>
                  <a:cubicBezTo>
                    <a:pt x="97" y="192"/>
                    <a:pt x="97" y="192"/>
                    <a:pt x="96" y="192"/>
                  </a:cubicBezTo>
                  <a:cubicBezTo>
                    <a:pt x="96" y="193"/>
                    <a:pt x="95" y="193"/>
                    <a:pt x="95" y="193"/>
                  </a:cubicBezTo>
                  <a:close/>
                  <a:moveTo>
                    <a:pt x="83" y="192"/>
                  </a:moveTo>
                  <a:cubicBezTo>
                    <a:pt x="83" y="191"/>
                    <a:pt x="83" y="191"/>
                    <a:pt x="83" y="192"/>
                  </a:cubicBezTo>
                  <a:cubicBezTo>
                    <a:pt x="83" y="192"/>
                    <a:pt x="83" y="192"/>
                    <a:pt x="83" y="192"/>
                  </a:cubicBezTo>
                  <a:cubicBezTo>
                    <a:pt x="83" y="192"/>
                    <a:pt x="83" y="192"/>
                    <a:pt x="83" y="192"/>
                  </a:cubicBezTo>
                  <a:cubicBezTo>
                    <a:pt x="83" y="192"/>
                    <a:pt x="83" y="192"/>
                    <a:pt x="83" y="192"/>
                  </a:cubicBezTo>
                  <a:close/>
                  <a:moveTo>
                    <a:pt x="67" y="192"/>
                  </a:moveTo>
                  <a:cubicBezTo>
                    <a:pt x="67" y="192"/>
                    <a:pt x="67" y="192"/>
                    <a:pt x="67" y="192"/>
                  </a:cubicBezTo>
                  <a:cubicBezTo>
                    <a:pt x="67" y="192"/>
                    <a:pt x="67" y="192"/>
                    <a:pt x="67" y="192"/>
                  </a:cubicBezTo>
                  <a:cubicBezTo>
                    <a:pt x="68" y="192"/>
                    <a:pt x="68" y="192"/>
                    <a:pt x="68" y="191"/>
                  </a:cubicBezTo>
                  <a:cubicBezTo>
                    <a:pt x="68" y="191"/>
                    <a:pt x="68" y="191"/>
                    <a:pt x="67" y="192"/>
                  </a:cubicBezTo>
                  <a:close/>
                  <a:moveTo>
                    <a:pt x="97" y="190"/>
                  </a:moveTo>
                  <a:cubicBezTo>
                    <a:pt x="96" y="190"/>
                    <a:pt x="96" y="190"/>
                    <a:pt x="96" y="190"/>
                  </a:cubicBezTo>
                  <a:cubicBezTo>
                    <a:pt x="96" y="190"/>
                    <a:pt x="96" y="190"/>
                    <a:pt x="96" y="190"/>
                  </a:cubicBezTo>
                  <a:cubicBezTo>
                    <a:pt x="96" y="190"/>
                    <a:pt x="96" y="190"/>
                    <a:pt x="97" y="190"/>
                  </a:cubicBezTo>
                  <a:cubicBezTo>
                    <a:pt x="97" y="190"/>
                    <a:pt x="97" y="190"/>
                    <a:pt x="97" y="190"/>
                  </a:cubicBezTo>
                  <a:close/>
                  <a:moveTo>
                    <a:pt x="91" y="191"/>
                  </a:moveTo>
                  <a:lnTo>
                    <a:pt x="92" y="191"/>
                  </a:lnTo>
                  <a:lnTo>
                    <a:pt x="92" y="190"/>
                  </a:lnTo>
                  <a:lnTo>
                    <a:pt x="91" y="190"/>
                  </a:lnTo>
                  <a:lnTo>
                    <a:pt x="91" y="191"/>
                  </a:lnTo>
                  <a:close/>
                  <a:moveTo>
                    <a:pt x="90" y="190"/>
                  </a:moveTo>
                  <a:cubicBezTo>
                    <a:pt x="90" y="190"/>
                    <a:pt x="90" y="190"/>
                    <a:pt x="89" y="190"/>
                  </a:cubicBezTo>
                  <a:cubicBezTo>
                    <a:pt x="89" y="190"/>
                    <a:pt x="89" y="190"/>
                    <a:pt x="89" y="190"/>
                  </a:cubicBezTo>
                  <a:lnTo>
                    <a:pt x="90" y="190"/>
                  </a:lnTo>
                  <a:cubicBezTo>
                    <a:pt x="90" y="190"/>
                    <a:pt x="90" y="190"/>
                    <a:pt x="90" y="190"/>
                  </a:cubicBezTo>
                  <a:close/>
                  <a:moveTo>
                    <a:pt x="119" y="189"/>
                  </a:moveTo>
                  <a:cubicBezTo>
                    <a:pt x="119" y="189"/>
                    <a:pt x="118" y="189"/>
                    <a:pt x="118" y="189"/>
                  </a:cubicBezTo>
                  <a:cubicBezTo>
                    <a:pt x="118" y="189"/>
                    <a:pt x="118" y="189"/>
                    <a:pt x="118" y="189"/>
                  </a:cubicBezTo>
                  <a:cubicBezTo>
                    <a:pt x="118" y="189"/>
                    <a:pt x="118" y="189"/>
                    <a:pt x="118" y="189"/>
                  </a:cubicBezTo>
                  <a:cubicBezTo>
                    <a:pt x="119" y="189"/>
                    <a:pt x="119" y="189"/>
                    <a:pt x="119" y="189"/>
                  </a:cubicBezTo>
                  <a:close/>
                  <a:moveTo>
                    <a:pt x="74" y="189"/>
                  </a:moveTo>
                  <a:cubicBezTo>
                    <a:pt x="74" y="189"/>
                    <a:pt x="74" y="189"/>
                    <a:pt x="74" y="189"/>
                  </a:cubicBezTo>
                  <a:cubicBezTo>
                    <a:pt x="74" y="189"/>
                    <a:pt x="73" y="189"/>
                    <a:pt x="73" y="189"/>
                  </a:cubicBezTo>
                  <a:cubicBezTo>
                    <a:pt x="73" y="190"/>
                    <a:pt x="74" y="190"/>
                    <a:pt x="74" y="190"/>
                  </a:cubicBezTo>
                  <a:cubicBezTo>
                    <a:pt x="74" y="190"/>
                    <a:pt x="74" y="189"/>
                    <a:pt x="74" y="189"/>
                  </a:cubicBezTo>
                  <a:close/>
                  <a:moveTo>
                    <a:pt x="95" y="189"/>
                  </a:moveTo>
                  <a:cubicBezTo>
                    <a:pt x="95" y="189"/>
                    <a:pt x="95" y="188"/>
                    <a:pt x="94" y="188"/>
                  </a:cubicBezTo>
                  <a:cubicBezTo>
                    <a:pt x="94" y="188"/>
                    <a:pt x="93" y="188"/>
                    <a:pt x="93" y="188"/>
                  </a:cubicBezTo>
                  <a:cubicBezTo>
                    <a:pt x="94" y="188"/>
                    <a:pt x="94" y="188"/>
                    <a:pt x="94" y="189"/>
                  </a:cubicBezTo>
                  <a:cubicBezTo>
                    <a:pt x="94" y="189"/>
                    <a:pt x="94" y="189"/>
                    <a:pt x="95" y="189"/>
                  </a:cubicBezTo>
                  <a:close/>
                  <a:moveTo>
                    <a:pt x="111" y="189"/>
                  </a:moveTo>
                  <a:cubicBezTo>
                    <a:pt x="111" y="190"/>
                    <a:pt x="112" y="190"/>
                    <a:pt x="113" y="190"/>
                  </a:cubicBezTo>
                  <a:cubicBezTo>
                    <a:pt x="113" y="190"/>
                    <a:pt x="114" y="189"/>
                    <a:pt x="114" y="189"/>
                  </a:cubicBezTo>
                  <a:cubicBezTo>
                    <a:pt x="113" y="189"/>
                    <a:pt x="113" y="188"/>
                    <a:pt x="113" y="188"/>
                  </a:cubicBezTo>
                  <a:cubicBezTo>
                    <a:pt x="113" y="188"/>
                    <a:pt x="113" y="187"/>
                    <a:pt x="113" y="187"/>
                  </a:cubicBezTo>
                  <a:cubicBezTo>
                    <a:pt x="113" y="187"/>
                    <a:pt x="113" y="187"/>
                    <a:pt x="113" y="187"/>
                  </a:cubicBezTo>
                  <a:cubicBezTo>
                    <a:pt x="112" y="187"/>
                    <a:pt x="112" y="188"/>
                    <a:pt x="112" y="188"/>
                  </a:cubicBezTo>
                  <a:cubicBezTo>
                    <a:pt x="111" y="188"/>
                    <a:pt x="111" y="189"/>
                    <a:pt x="111" y="189"/>
                  </a:cubicBezTo>
                  <a:close/>
                  <a:moveTo>
                    <a:pt x="81" y="187"/>
                  </a:moveTo>
                  <a:cubicBezTo>
                    <a:pt x="80" y="188"/>
                    <a:pt x="80" y="188"/>
                    <a:pt x="81" y="189"/>
                  </a:cubicBezTo>
                  <a:cubicBezTo>
                    <a:pt x="81" y="189"/>
                    <a:pt x="81" y="189"/>
                    <a:pt x="81" y="188"/>
                  </a:cubicBezTo>
                  <a:cubicBezTo>
                    <a:pt x="81" y="188"/>
                    <a:pt x="82" y="188"/>
                    <a:pt x="82" y="188"/>
                  </a:cubicBezTo>
                  <a:cubicBezTo>
                    <a:pt x="82" y="187"/>
                    <a:pt x="81" y="187"/>
                    <a:pt x="81" y="187"/>
                  </a:cubicBezTo>
                  <a:close/>
                  <a:moveTo>
                    <a:pt x="78" y="189"/>
                  </a:moveTo>
                  <a:cubicBezTo>
                    <a:pt x="78" y="188"/>
                    <a:pt x="78" y="188"/>
                    <a:pt x="78" y="187"/>
                  </a:cubicBezTo>
                  <a:cubicBezTo>
                    <a:pt x="78" y="187"/>
                    <a:pt x="77" y="186"/>
                    <a:pt x="77" y="187"/>
                  </a:cubicBezTo>
                  <a:cubicBezTo>
                    <a:pt x="76" y="188"/>
                    <a:pt x="77" y="189"/>
                    <a:pt x="78" y="189"/>
                  </a:cubicBezTo>
                  <a:close/>
                  <a:moveTo>
                    <a:pt x="79" y="183"/>
                  </a:moveTo>
                  <a:cubicBezTo>
                    <a:pt x="79" y="182"/>
                    <a:pt x="80" y="182"/>
                    <a:pt x="79" y="182"/>
                  </a:cubicBezTo>
                  <a:cubicBezTo>
                    <a:pt x="79" y="182"/>
                    <a:pt x="79" y="181"/>
                    <a:pt x="79" y="181"/>
                  </a:cubicBezTo>
                  <a:cubicBezTo>
                    <a:pt x="79" y="181"/>
                    <a:pt x="79" y="181"/>
                    <a:pt x="79" y="181"/>
                  </a:cubicBezTo>
                  <a:cubicBezTo>
                    <a:pt x="78" y="181"/>
                    <a:pt x="78" y="181"/>
                    <a:pt x="78" y="182"/>
                  </a:cubicBezTo>
                  <a:cubicBezTo>
                    <a:pt x="78" y="182"/>
                    <a:pt x="79" y="182"/>
                    <a:pt x="79" y="182"/>
                  </a:cubicBezTo>
                  <a:cubicBezTo>
                    <a:pt x="79" y="182"/>
                    <a:pt x="79" y="183"/>
                    <a:pt x="79" y="183"/>
                  </a:cubicBezTo>
                  <a:close/>
                  <a:moveTo>
                    <a:pt x="79" y="179"/>
                  </a:moveTo>
                  <a:cubicBezTo>
                    <a:pt x="78" y="179"/>
                    <a:pt x="78" y="179"/>
                    <a:pt x="78" y="180"/>
                  </a:cubicBezTo>
                  <a:cubicBezTo>
                    <a:pt x="78" y="180"/>
                    <a:pt x="78" y="180"/>
                    <a:pt x="78" y="180"/>
                  </a:cubicBezTo>
                  <a:cubicBezTo>
                    <a:pt x="78" y="180"/>
                    <a:pt x="78" y="180"/>
                    <a:pt x="79" y="180"/>
                  </a:cubicBezTo>
                  <a:cubicBezTo>
                    <a:pt x="79" y="180"/>
                    <a:pt x="79" y="180"/>
                    <a:pt x="79" y="179"/>
                  </a:cubicBezTo>
                  <a:close/>
                  <a:moveTo>
                    <a:pt x="80" y="181"/>
                  </a:moveTo>
                  <a:cubicBezTo>
                    <a:pt x="81" y="181"/>
                    <a:pt x="81" y="180"/>
                    <a:pt x="81" y="180"/>
                  </a:cubicBezTo>
                  <a:cubicBezTo>
                    <a:pt x="82" y="179"/>
                    <a:pt x="82" y="179"/>
                    <a:pt x="81" y="178"/>
                  </a:cubicBezTo>
                  <a:lnTo>
                    <a:pt x="80" y="181"/>
                  </a:lnTo>
                  <a:close/>
                  <a:moveTo>
                    <a:pt x="106" y="177"/>
                  </a:moveTo>
                  <a:cubicBezTo>
                    <a:pt x="106" y="177"/>
                    <a:pt x="106" y="177"/>
                    <a:pt x="106" y="177"/>
                  </a:cubicBezTo>
                  <a:cubicBezTo>
                    <a:pt x="106" y="177"/>
                    <a:pt x="106" y="177"/>
                    <a:pt x="106" y="178"/>
                  </a:cubicBezTo>
                  <a:cubicBezTo>
                    <a:pt x="106" y="178"/>
                    <a:pt x="106" y="178"/>
                    <a:pt x="106" y="177"/>
                  </a:cubicBezTo>
                  <a:cubicBezTo>
                    <a:pt x="107" y="177"/>
                    <a:pt x="107" y="177"/>
                    <a:pt x="106" y="177"/>
                  </a:cubicBezTo>
                  <a:close/>
                  <a:moveTo>
                    <a:pt x="99" y="178"/>
                  </a:moveTo>
                  <a:cubicBezTo>
                    <a:pt x="99" y="177"/>
                    <a:pt x="99" y="177"/>
                    <a:pt x="98" y="176"/>
                  </a:cubicBezTo>
                  <a:cubicBezTo>
                    <a:pt x="98" y="177"/>
                    <a:pt x="98" y="177"/>
                    <a:pt x="98" y="178"/>
                  </a:cubicBezTo>
                  <a:cubicBezTo>
                    <a:pt x="98" y="178"/>
                    <a:pt x="98" y="178"/>
                    <a:pt x="99" y="178"/>
                  </a:cubicBezTo>
                  <a:close/>
                  <a:moveTo>
                    <a:pt x="103" y="179"/>
                  </a:moveTo>
                  <a:cubicBezTo>
                    <a:pt x="103" y="179"/>
                    <a:pt x="104" y="179"/>
                    <a:pt x="104" y="178"/>
                  </a:cubicBezTo>
                  <a:cubicBezTo>
                    <a:pt x="104" y="178"/>
                    <a:pt x="104" y="177"/>
                    <a:pt x="104" y="177"/>
                  </a:cubicBezTo>
                  <a:cubicBezTo>
                    <a:pt x="104" y="177"/>
                    <a:pt x="105" y="177"/>
                    <a:pt x="105" y="177"/>
                  </a:cubicBezTo>
                  <a:cubicBezTo>
                    <a:pt x="105" y="177"/>
                    <a:pt x="105" y="177"/>
                    <a:pt x="105" y="176"/>
                  </a:cubicBezTo>
                  <a:cubicBezTo>
                    <a:pt x="105" y="176"/>
                    <a:pt x="105" y="176"/>
                    <a:pt x="105" y="176"/>
                  </a:cubicBezTo>
                  <a:cubicBezTo>
                    <a:pt x="105" y="176"/>
                    <a:pt x="104" y="175"/>
                    <a:pt x="104" y="175"/>
                  </a:cubicBezTo>
                  <a:cubicBezTo>
                    <a:pt x="104" y="176"/>
                    <a:pt x="104" y="177"/>
                    <a:pt x="103" y="177"/>
                  </a:cubicBezTo>
                  <a:cubicBezTo>
                    <a:pt x="103" y="177"/>
                    <a:pt x="103" y="178"/>
                    <a:pt x="103" y="179"/>
                  </a:cubicBezTo>
                  <a:close/>
                  <a:moveTo>
                    <a:pt x="110" y="176"/>
                  </a:moveTo>
                  <a:cubicBezTo>
                    <a:pt x="110" y="177"/>
                    <a:pt x="111" y="177"/>
                    <a:pt x="111" y="176"/>
                  </a:cubicBezTo>
                  <a:cubicBezTo>
                    <a:pt x="111" y="176"/>
                    <a:pt x="111" y="176"/>
                    <a:pt x="111" y="176"/>
                  </a:cubicBezTo>
                  <a:cubicBezTo>
                    <a:pt x="111" y="176"/>
                    <a:pt x="111" y="175"/>
                    <a:pt x="111" y="175"/>
                  </a:cubicBezTo>
                  <a:cubicBezTo>
                    <a:pt x="111" y="175"/>
                    <a:pt x="111" y="175"/>
                    <a:pt x="110" y="175"/>
                  </a:cubicBezTo>
                  <a:cubicBezTo>
                    <a:pt x="110" y="175"/>
                    <a:pt x="110" y="175"/>
                    <a:pt x="110" y="175"/>
                  </a:cubicBezTo>
                  <a:lnTo>
                    <a:pt x="110" y="176"/>
                  </a:lnTo>
                  <a:close/>
                  <a:moveTo>
                    <a:pt x="113" y="174"/>
                  </a:moveTo>
                  <a:cubicBezTo>
                    <a:pt x="113" y="175"/>
                    <a:pt x="113" y="176"/>
                    <a:pt x="113" y="176"/>
                  </a:cubicBezTo>
                  <a:cubicBezTo>
                    <a:pt x="113" y="176"/>
                    <a:pt x="113" y="176"/>
                    <a:pt x="113" y="176"/>
                  </a:cubicBezTo>
                  <a:cubicBezTo>
                    <a:pt x="114" y="175"/>
                    <a:pt x="114" y="175"/>
                    <a:pt x="114" y="175"/>
                  </a:cubicBezTo>
                  <a:cubicBezTo>
                    <a:pt x="114" y="175"/>
                    <a:pt x="113" y="174"/>
                    <a:pt x="113" y="174"/>
                  </a:cubicBezTo>
                  <a:close/>
                  <a:moveTo>
                    <a:pt x="108" y="173"/>
                  </a:moveTo>
                  <a:cubicBezTo>
                    <a:pt x="107" y="173"/>
                    <a:pt x="107" y="173"/>
                    <a:pt x="107" y="173"/>
                  </a:cubicBezTo>
                  <a:cubicBezTo>
                    <a:pt x="107" y="173"/>
                    <a:pt x="107" y="173"/>
                    <a:pt x="108" y="173"/>
                  </a:cubicBezTo>
                  <a:cubicBezTo>
                    <a:pt x="108" y="173"/>
                    <a:pt x="108" y="173"/>
                    <a:pt x="108" y="173"/>
                  </a:cubicBezTo>
                  <a:cubicBezTo>
                    <a:pt x="108" y="172"/>
                    <a:pt x="108" y="173"/>
                    <a:pt x="108" y="173"/>
                  </a:cubicBezTo>
                  <a:close/>
                  <a:moveTo>
                    <a:pt x="109" y="173"/>
                  </a:moveTo>
                  <a:lnTo>
                    <a:pt x="110" y="173"/>
                  </a:lnTo>
                  <a:lnTo>
                    <a:pt x="110" y="172"/>
                  </a:lnTo>
                  <a:lnTo>
                    <a:pt x="109" y="172"/>
                  </a:lnTo>
                  <a:lnTo>
                    <a:pt x="109" y="173"/>
                  </a:lnTo>
                  <a:close/>
                  <a:moveTo>
                    <a:pt x="113" y="173"/>
                  </a:moveTo>
                  <a:cubicBezTo>
                    <a:pt x="112" y="173"/>
                    <a:pt x="112" y="173"/>
                    <a:pt x="112" y="173"/>
                  </a:cubicBezTo>
                  <a:cubicBezTo>
                    <a:pt x="112" y="172"/>
                    <a:pt x="112" y="172"/>
                    <a:pt x="112" y="172"/>
                  </a:cubicBezTo>
                  <a:cubicBezTo>
                    <a:pt x="112" y="171"/>
                    <a:pt x="112" y="171"/>
                    <a:pt x="112" y="171"/>
                  </a:cubicBezTo>
                  <a:cubicBezTo>
                    <a:pt x="112" y="170"/>
                    <a:pt x="112" y="170"/>
                    <a:pt x="112" y="170"/>
                  </a:cubicBezTo>
                  <a:lnTo>
                    <a:pt x="112" y="172"/>
                  </a:lnTo>
                  <a:cubicBezTo>
                    <a:pt x="112" y="172"/>
                    <a:pt x="112" y="173"/>
                    <a:pt x="112" y="173"/>
                  </a:cubicBezTo>
                  <a:cubicBezTo>
                    <a:pt x="112" y="173"/>
                    <a:pt x="112" y="174"/>
                    <a:pt x="112" y="174"/>
                  </a:cubicBezTo>
                  <a:cubicBezTo>
                    <a:pt x="112" y="174"/>
                    <a:pt x="112" y="174"/>
                    <a:pt x="113" y="173"/>
                  </a:cubicBezTo>
                  <a:close/>
                  <a:moveTo>
                    <a:pt x="109" y="170"/>
                  </a:moveTo>
                  <a:cubicBezTo>
                    <a:pt x="109" y="170"/>
                    <a:pt x="109" y="170"/>
                    <a:pt x="108" y="170"/>
                  </a:cubicBezTo>
                  <a:cubicBezTo>
                    <a:pt x="108" y="170"/>
                    <a:pt x="108" y="170"/>
                    <a:pt x="108" y="170"/>
                  </a:cubicBezTo>
                  <a:cubicBezTo>
                    <a:pt x="109" y="170"/>
                    <a:pt x="109" y="170"/>
                    <a:pt x="109" y="170"/>
                  </a:cubicBezTo>
                  <a:cubicBezTo>
                    <a:pt x="109" y="170"/>
                    <a:pt x="109" y="170"/>
                    <a:pt x="109" y="170"/>
                  </a:cubicBezTo>
                  <a:close/>
                  <a:moveTo>
                    <a:pt x="105" y="168"/>
                  </a:moveTo>
                  <a:cubicBezTo>
                    <a:pt x="105" y="168"/>
                    <a:pt x="105" y="168"/>
                    <a:pt x="105" y="168"/>
                  </a:cubicBezTo>
                  <a:cubicBezTo>
                    <a:pt x="104" y="168"/>
                    <a:pt x="104" y="168"/>
                    <a:pt x="104" y="168"/>
                  </a:cubicBezTo>
                  <a:cubicBezTo>
                    <a:pt x="104" y="168"/>
                    <a:pt x="105" y="168"/>
                    <a:pt x="105" y="168"/>
                  </a:cubicBezTo>
                  <a:cubicBezTo>
                    <a:pt x="105" y="168"/>
                    <a:pt x="105" y="168"/>
                    <a:pt x="105" y="168"/>
                  </a:cubicBezTo>
                  <a:close/>
                  <a:moveTo>
                    <a:pt x="127" y="167"/>
                  </a:moveTo>
                  <a:cubicBezTo>
                    <a:pt x="127" y="167"/>
                    <a:pt x="127" y="167"/>
                    <a:pt x="126" y="167"/>
                  </a:cubicBezTo>
                  <a:cubicBezTo>
                    <a:pt x="126" y="167"/>
                    <a:pt x="126" y="167"/>
                    <a:pt x="126" y="167"/>
                  </a:cubicBezTo>
                  <a:cubicBezTo>
                    <a:pt x="126" y="167"/>
                    <a:pt x="127" y="167"/>
                    <a:pt x="127" y="167"/>
                  </a:cubicBezTo>
                  <a:cubicBezTo>
                    <a:pt x="127" y="167"/>
                    <a:pt x="127" y="167"/>
                    <a:pt x="127" y="167"/>
                  </a:cubicBezTo>
                  <a:close/>
                  <a:moveTo>
                    <a:pt x="112" y="167"/>
                  </a:moveTo>
                  <a:cubicBezTo>
                    <a:pt x="112" y="167"/>
                    <a:pt x="111" y="167"/>
                    <a:pt x="111" y="167"/>
                  </a:cubicBezTo>
                  <a:cubicBezTo>
                    <a:pt x="111" y="167"/>
                    <a:pt x="111" y="167"/>
                    <a:pt x="111" y="167"/>
                  </a:cubicBezTo>
                  <a:cubicBezTo>
                    <a:pt x="111" y="167"/>
                    <a:pt x="111" y="168"/>
                    <a:pt x="111" y="168"/>
                  </a:cubicBezTo>
                  <a:cubicBezTo>
                    <a:pt x="111" y="168"/>
                    <a:pt x="111" y="168"/>
                    <a:pt x="112" y="167"/>
                  </a:cubicBezTo>
                  <a:close/>
                  <a:moveTo>
                    <a:pt x="110" y="165"/>
                  </a:moveTo>
                  <a:cubicBezTo>
                    <a:pt x="110" y="165"/>
                    <a:pt x="111" y="165"/>
                    <a:pt x="111" y="165"/>
                  </a:cubicBezTo>
                  <a:cubicBezTo>
                    <a:pt x="111" y="166"/>
                    <a:pt x="111" y="166"/>
                    <a:pt x="112" y="166"/>
                  </a:cubicBezTo>
                  <a:cubicBezTo>
                    <a:pt x="112" y="165"/>
                    <a:pt x="111" y="164"/>
                    <a:pt x="111" y="164"/>
                  </a:cubicBezTo>
                  <a:cubicBezTo>
                    <a:pt x="111" y="164"/>
                    <a:pt x="110" y="165"/>
                    <a:pt x="110" y="165"/>
                  </a:cubicBezTo>
                  <a:cubicBezTo>
                    <a:pt x="110" y="165"/>
                    <a:pt x="110" y="165"/>
                    <a:pt x="110" y="165"/>
                  </a:cubicBezTo>
                  <a:close/>
                  <a:moveTo>
                    <a:pt x="108" y="163"/>
                  </a:moveTo>
                  <a:cubicBezTo>
                    <a:pt x="108" y="163"/>
                    <a:pt x="107" y="163"/>
                    <a:pt x="107" y="162"/>
                  </a:cubicBezTo>
                  <a:cubicBezTo>
                    <a:pt x="107" y="162"/>
                    <a:pt x="107" y="162"/>
                    <a:pt x="107" y="163"/>
                  </a:cubicBezTo>
                  <a:cubicBezTo>
                    <a:pt x="107" y="163"/>
                    <a:pt x="107" y="163"/>
                    <a:pt x="107" y="163"/>
                  </a:cubicBezTo>
                  <a:cubicBezTo>
                    <a:pt x="108" y="163"/>
                    <a:pt x="108" y="163"/>
                    <a:pt x="108" y="163"/>
                  </a:cubicBezTo>
                  <a:close/>
                  <a:moveTo>
                    <a:pt x="109" y="161"/>
                  </a:moveTo>
                  <a:cubicBezTo>
                    <a:pt x="109" y="161"/>
                    <a:pt x="109" y="161"/>
                    <a:pt x="108" y="161"/>
                  </a:cubicBezTo>
                  <a:cubicBezTo>
                    <a:pt x="108" y="161"/>
                    <a:pt x="108" y="162"/>
                    <a:pt x="108" y="162"/>
                  </a:cubicBezTo>
                  <a:cubicBezTo>
                    <a:pt x="109" y="162"/>
                    <a:pt x="109" y="162"/>
                    <a:pt x="109" y="162"/>
                  </a:cubicBezTo>
                  <a:cubicBezTo>
                    <a:pt x="109" y="161"/>
                    <a:pt x="109" y="161"/>
                    <a:pt x="109" y="161"/>
                  </a:cubicBezTo>
                  <a:close/>
                  <a:moveTo>
                    <a:pt x="49" y="162"/>
                  </a:moveTo>
                  <a:cubicBezTo>
                    <a:pt x="49" y="161"/>
                    <a:pt x="48" y="160"/>
                    <a:pt x="47" y="161"/>
                  </a:cubicBezTo>
                  <a:cubicBezTo>
                    <a:pt x="47" y="161"/>
                    <a:pt x="47" y="162"/>
                    <a:pt x="48" y="162"/>
                  </a:cubicBezTo>
                  <a:cubicBezTo>
                    <a:pt x="48" y="162"/>
                    <a:pt x="49" y="162"/>
                    <a:pt x="49" y="162"/>
                  </a:cubicBezTo>
                  <a:close/>
                  <a:moveTo>
                    <a:pt x="108" y="160"/>
                  </a:moveTo>
                  <a:lnTo>
                    <a:pt x="109" y="160"/>
                  </a:lnTo>
                  <a:lnTo>
                    <a:pt x="109" y="158"/>
                  </a:lnTo>
                  <a:lnTo>
                    <a:pt x="108" y="158"/>
                  </a:lnTo>
                  <a:lnTo>
                    <a:pt x="108" y="160"/>
                  </a:lnTo>
                  <a:close/>
                  <a:moveTo>
                    <a:pt x="121" y="158"/>
                  </a:moveTo>
                  <a:cubicBezTo>
                    <a:pt x="121" y="158"/>
                    <a:pt x="121" y="158"/>
                    <a:pt x="121" y="158"/>
                  </a:cubicBezTo>
                  <a:cubicBezTo>
                    <a:pt x="121" y="158"/>
                    <a:pt x="121" y="158"/>
                    <a:pt x="120" y="158"/>
                  </a:cubicBezTo>
                  <a:cubicBezTo>
                    <a:pt x="120" y="158"/>
                    <a:pt x="120" y="158"/>
                    <a:pt x="120" y="158"/>
                  </a:cubicBezTo>
                  <a:cubicBezTo>
                    <a:pt x="120" y="158"/>
                    <a:pt x="120" y="158"/>
                    <a:pt x="121" y="158"/>
                  </a:cubicBezTo>
                  <a:close/>
                  <a:moveTo>
                    <a:pt x="123" y="152"/>
                  </a:moveTo>
                  <a:cubicBezTo>
                    <a:pt x="123" y="152"/>
                    <a:pt x="123" y="152"/>
                    <a:pt x="123" y="152"/>
                  </a:cubicBezTo>
                  <a:cubicBezTo>
                    <a:pt x="123" y="152"/>
                    <a:pt x="123" y="153"/>
                    <a:pt x="123" y="153"/>
                  </a:cubicBezTo>
                  <a:cubicBezTo>
                    <a:pt x="123" y="153"/>
                    <a:pt x="123" y="153"/>
                    <a:pt x="123" y="153"/>
                  </a:cubicBezTo>
                  <a:cubicBezTo>
                    <a:pt x="123" y="153"/>
                    <a:pt x="123" y="153"/>
                    <a:pt x="123" y="152"/>
                  </a:cubicBezTo>
                  <a:close/>
                  <a:moveTo>
                    <a:pt x="117" y="151"/>
                  </a:moveTo>
                  <a:cubicBezTo>
                    <a:pt x="118" y="152"/>
                    <a:pt x="118" y="151"/>
                    <a:pt x="118" y="151"/>
                  </a:cubicBezTo>
                  <a:cubicBezTo>
                    <a:pt x="118" y="150"/>
                    <a:pt x="119" y="150"/>
                    <a:pt x="119" y="149"/>
                  </a:cubicBezTo>
                  <a:cubicBezTo>
                    <a:pt x="118" y="149"/>
                    <a:pt x="117" y="149"/>
                    <a:pt x="117" y="150"/>
                  </a:cubicBezTo>
                  <a:cubicBezTo>
                    <a:pt x="117" y="150"/>
                    <a:pt x="117" y="151"/>
                    <a:pt x="117" y="151"/>
                  </a:cubicBezTo>
                  <a:close/>
                  <a:moveTo>
                    <a:pt x="119" y="148"/>
                  </a:moveTo>
                  <a:cubicBezTo>
                    <a:pt x="118" y="148"/>
                    <a:pt x="118" y="147"/>
                    <a:pt x="118" y="146"/>
                  </a:cubicBezTo>
                  <a:cubicBezTo>
                    <a:pt x="118" y="146"/>
                    <a:pt x="119" y="145"/>
                    <a:pt x="119" y="145"/>
                  </a:cubicBezTo>
                  <a:cubicBezTo>
                    <a:pt x="118" y="145"/>
                    <a:pt x="118" y="145"/>
                    <a:pt x="118" y="145"/>
                  </a:cubicBezTo>
                  <a:cubicBezTo>
                    <a:pt x="117" y="146"/>
                    <a:pt x="117" y="146"/>
                    <a:pt x="118" y="147"/>
                  </a:cubicBezTo>
                  <a:cubicBezTo>
                    <a:pt x="118" y="148"/>
                    <a:pt x="118" y="148"/>
                    <a:pt x="118" y="149"/>
                  </a:cubicBezTo>
                  <a:cubicBezTo>
                    <a:pt x="118" y="149"/>
                    <a:pt x="118" y="149"/>
                    <a:pt x="119" y="148"/>
                  </a:cubicBezTo>
                  <a:close/>
                  <a:moveTo>
                    <a:pt x="123" y="132"/>
                  </a:moveTo>
                  <a:cubicBezTo>
                    <a:pt x="123" y="133"/>
                    <a:pt x="124" y="133"/>
                    <a:pt x="124" y="133"/>
                  </a:cubicBezTo>
                  <a:cubicBezTo>
                    <a:pt x="124" y="133"/>
                    <a:pt x="124" y="133"/>
                    <a:pt x="125" y="133"/>
                  </a:cubicBezTo>
                  <a:cubicBezTo>
                    <a:pt x="125" y="132"/>
                    <a:pt x="125" y="131"/>
                    <a:pt x="124" y="131"/>
                  </a:cubicBezTo>
                  <a:cubicBezTo>
                    <a:pt x="123" y="131"/>
                    <a:pt x="123" y="132"/>
                    <a:pt x="123" y="132"/>
                  </a:cubicBezTo>
                  <a:close/>
                  <a:moveTo>
                    <a:pt x="98" y="111"/>
                  </a:moveTo>
                  <a:cubicBezTo>
                    <a:pt x="97" y="111"/>
                    <a:pt x="97" y="111"/>
                    <a:pt x="97" y="111"/>
                  </a:cubicBezTo>
                  <a:cubicBezTo>
                    <a:pt x="97" y="111"/>
                    <a:pt x="97" y="112"/>
                    <a:pt x="97" y="112"/>
                  </a:cubicBezTo>
                  <a:cubicBezTo>
                    <a:pt x="97" y="112"/>
                    <a:pt x="97" y="112"/>
                    <a:pt x="98" y="112"/>
                  </a:cubicBezTo>
                  <a:cubicBezTo>
                    <a:pt x="98" y="112"/>
                    <a:pt x="98" y="111"/>
                    <a:pt x="98" y="111"/>
                  </a:cubicBezTo>
                  <a:close/>
                  <a:moveTo>
                    <a:pt x="127" y="104"/>
                  </a:moveTo>
                  <a:cubicBezTo>
                    <a:pt x="127" y="104"/>
                    <a:pt x="127" y="104"/>
                    <a:pt x="126" y="104"/>
                  </a:cubicBezTo>
                  <a:cubicBezTo>
                    <a:pt x="126" y="104"/>
                    <a:pt x="126" y="104"/>
                    <a:pt x="126" y="104"/>
                  </a:cubicBezTo>
                  <a:cubicBezTo>
                    <a:pt x="126" y="104"/>
                    <a:pt x="126" y="104"/>
                    <a:pt x="127" y="105"/>
                  </a:cubicBezTo>
                  <a:cubicBezTo>
                    <a:pt x="127" y="105"/>
                    <a:pt x="127" y="105"/>
                    <a:pt x="127" y="104"/>
                  </a:cubicBezTo>
                  <a:close/>
                  <a:moveTo>
                    <a:pt x="128" y="71"/>
                  </a:moveTo>
                  <a:cubicBezTo>
                    <a:pt x="128" y="71"/>
                    <a:pt x="128" y="71"/>
                    <a:pt x="128" y="71"/>
                  </a:cubicBezTo>
                  <a:cubicBezTo>
                    <a:pt x="128" y="71"/>
                    <a:pt x="128" y="72"/>
                    <a:pt x="128" y="72"/>
                  </a:cubicBezTo>
                  <a:cubicBezTo>
                    <a:pt x="128" y="72"/>
                    <a:pt x="128" y="72"/>
                    <a:pt x="128" y="72"/>
                  </a:cubicBezTo>
                  <a:cubicBezTo>
                    <a:pt x="128" y="72"/>
                    <a:pt x="128" y="72"/>
                    <a:pt x="128" y="71"/>
                  </a:cubicBezTo>
                  <a:close/>
                  <a:moveTo>
                    <a:pt x="111" y="69"/>
                  </a:moveTo>
                  <a:cubicBezTo>
                    <a:pt x="111" y="67"/>
                    <a:pt x="111" y="67"/>
                    <a:pt x="109" y="67"/>
                  </a:cubicBezTo>
                  <a:cubicBezTo>
                    <a:pt x="109" y="67"/>
                    <a:pt x="110" y="68"/>
                    <a:pt x="110" y="68"/>
                  </a:cubicBezTo>
                  <a:cubicBezTo>
                    <a:pt x="110" y="68"/>
                    <a:pt x="111" y="69"/>
                    <a:pt x="111" y="69"/>
                  </a:cubicBezTo>
                  <a:close/>
                  <a:moveTo>
                    <a:pt x="106" y="67"/>
                  </a:moveTo>
                  <a:cubicBezTo>
                    <a:pt x="107" y="68"/>
                    <a:pt x="107" y="68"/>
                    <a:pt x="108" y="68"/>
                  </a:cubicBezTo>
                  <a:cubicBezTo>
                    <a:pt x="108" y="67"/>
                    <a:pt x="109" y="66"/>
                    <a:pt x="108" y="66"/>
                  </a:cubicBezTo>
                  <a:cubicBezTo>
                    <a:pt x="108" y="66"/>
                    <a:pt x="108" y="66"/>
                    <a:pt x="107" y="66"/>
                  </a:cubicBezTo>
                  <a:cubicBezTo>
                    <a:pt x="107" y="66"/>
                    <a:pt x="107" y="66"/>
                    <a:pt x="106" y="66"/>
                  </a:cubicBezTo>
                  <a:lnTo>
                    <a:pt x="106" y="67"/>
                  </a:lnTo>
                  <a:close/>
                  <a:moveTo>
                    <a:pt x="124" y="53"/>
                  </a:moveTo>
                  <a:cubicBezTo>
                    <a:pt x="125" y="52"/>
                    <a:pt x="124" y="51"/>
                    <a:pt x="123" y="51"/>
                  </a:cubicBezTo>
                  <a:cubicBezTo>
                    <a:pt x="123" y="52"/>
                    <a:pt x="123" y="52"/>
                    <a:pt x="123" y="53"/>
                  </a:cubicBezTo>
                  <a:cubicBezTo>
                    <a:pt x="123" y="53"/>
                    <a:pt x="124" y="53"/>
                    <a:pt x="124" y="53"/>
                  </a:cubicBezTo>
                  <a:close/>
                  <a:moveTo>
                    <a:pt x="54" y="52"/>
                  </a:moveTo>
                  <a:cubicBezTo>
                    <a:pt x="54" y="52"/>
                    <a:pt x="54" y="52"/>
                    <a:pt x="54" y="52"/>
                  </a:cubicBezTo>
                  <a:cubicBezTo>
                    <a:pt x="54" y="51"/>
                    <a:pt x="54" y="51"/>
                    <a:pt x="54" y="52"/>
                  </a:cubicBezTo>
                  <a:cubicBezTo>
                    <a:pt x="54" y="52"/>
                    <a:pt x="54" y="52"/>
                    <a:pt x="54" y="53"/>
                  </a:cubicBezTo>
                  <a:cubicBezTo>
                    <a:pt x="54" y="53"/>
                    <a:pt x="54" y="53"/>
                    <a:pt x="54" y="52"/>
                  </a:cubicBezTo>
                  <a:close/>
                  <a:moveTo>
                    <a:pt x="46" y="46"/>
                  </a:moveTo>
                  <a:cubicBezTo>
                    <a:pt x="45" y="46"/>
                    <a:pt x="45" y="46"/>
                    <a:pt x="45" y="46"/>
                  </a:cubicBezTo>
                  <a:cubicBezTo>
                    <a:pt x="44" y="46"/>
                    <a:pt x="44" y="46"/>
                    <a:pt x="44" y="46"/>
                  </a:cubicBezTo>
                  <a:cubicBezTo>
                    <a:pt x="44" y="46"/>
                    <a:pt x="45" y="46"/>
                    <a:pt x="45" y="46"/>
                  </a:cubicBezTo>
                  <a:cubicBezTo>
                    <a:pt x="45" y="46"/>
                    <a:pt x="46" y="46"/>
                    <a:pt x="46" y="46"/>
                  </a:cubicBezTo>
                  <a:close/>
                  <a:moveTo>
                    <a:pt x="43" y="26"/>
                  </a:moveTo>
                  <a:lnTo>
                    <a:pt x="44" y="26"/>
                  </a:lnTo>
                  <a:lnTo>
                    <a:pt x="44" y="25"/>
                  </a:lnTo>
                  <a:lnTo>
                    <a:pt x="43" y="25"/>
                  </a:lnTo>
                  <a:lnTo>
                    <a:pt x="43" y="26"/>
                  </a:lnTo>
                  <a:close/>
                  <a:moveTo>
                    <a:pt x="36" y="25"/>
                  </a:moveTo>
                  <a:cubicBezTo>
                    <a:pt x="36" y="25"/>
                    <a:pt x="36" y="25"/>
                    <a:pt x="36" y="25"/>
                  </a:cubicBezTo>
                  <a:cubicBezTo>
                    <a:pt x="36" y="25"/>
                    <a:pt x="36" y="25"/>
                    <a:pt x="37" y="25"/>
                  </a:cubicBezTo>
                  <a:cubicBezTo>
                    <a:pt x="37" y="25"/>
                    <a:pt x="37" y="25"/>
                    <a:pt x="37" y="25"/>
                  </a:cubicBezTo>
                  <a:cubicBezTo>
                    <a:pt x="37" y="24"/>
                    <a:pt x="37" y="24"/>
                    <a:pt x="36" y="25"/>
                  </a:cubicBezTo>
                  <a:close/>
                  <a:moveTo>
                    <a:pt x="13" y="24"/>
                  </a:moveTo>
                  <a:cubicBezTo>
                    <a:pt x="13" y="24"/>
                    <a:pt x="13" y="24"/>
                    <a:pt x="13" y="24"/>
                  </a:cubicBezTo>
                  <a:cubicBezTo>
                    <a:pt x="13" y="24"/>
                    <a:pt x="13" y="25"/>
                    <a:pt x="13" y="25"/>
                  </a:cubicBezTo>
                  <a:cubicBezTo>
                    <a:pt x="13" y="25"/>
                    <a:pt x="13" y="25"/>
                    <a:pt x="13" y="25"/>
                  </a:cubicBezTo>
                  <a:cubicBezTo>
                    <a:pt x="13" y="25"/>
                    <a:pt x="14" y="24"/>
                    <a:pt x="13" y="24"/>
                  </a:cubicBezTo>
                  <a:close/>
                  <a:moveTo>
                    <a:pt x="34" y="24"/>
                  </a:moveTo>
                  <a:cubicBezTo>
                    <a:pt x="34" y="23"/>
                    <a:pt x="34" y="22"/>
                    <a:pt x="33" y="22"/>
                  </a:cubicBezTo>
                  <a:cubicBezTo>
                    <a:pt x="33" y="23"/>
                    <a:pt x="33" y="23"/>
                    <a:pt x="32" y="24"/>
                  </a:cubicBezTo>
                  <a:lnTo>
                    <a:pt x="34" y="24"/>
                  </a:lnTo>
                  <a:close/>
                  <a:moveTo>
                    <a:pt x="13" y="21"/>
                  </a:moveTo>
                  <a:cubicBezTo>
                    <a:pt x="13" y="21"/>
                    <a:pt x="13" y="21"/>
                    <a:pt x="13" y="21"/>
                  </a:cubicBezTo>
                  <a:cubicBezTo>
                    <a:pt x="13" y="21"/>
                    <a:pt x="13" y="22"/>
                    <a:pt x="13" y="22"/>
                  </a:cubicBezTo>
                  <a:cubicBezTo>
                    <a:pt x="13" y="22"/>
                    <a:pt x="13" y="22"/>
                    <a:pt x="13" y="22"/>
                  </a:cubicBezTo>
                  <a:cubicBezTo>
                    <a:pt x="13" y="21"/>
                    <a:pt x="14" y="21"/>
                    <a:pt x="13" y="21"/>
                  </a:cubicBezTo>
                  <a:close/>
                  <a:moveTo>
                    <a:pt x="20" y="22"/>
                  </a:moveTo>
                  <a:lnTo>
                    <a:pt x="20" y="21"/>
                  </a:lnTo>
                  <a:lnTo>
                    <a:pt x="18" y="21"/>
                  </a:lnTo>
                  <a:cubicBezTo>
                    <a:pt x="18" y="21"/>
                    <a:pt x="18" y="21"/>
                    <a:pt x="18" y="21"/>
                  </a:cubicBezTo>
                  <a:cubicBezTo>
                    <a:pt x="18" y="21"/>
                    <a:pt x="18" y="22"/>
                    <a:pt x="18" y="22"/>
                  </a:cubicBezTo>
                  <a:lnTo>
                    <a:pt x="20" y="22"/>
                  </a:lnTo>
                  <a:close/>
                  <a:moveTo>
                    <a:pt x="57" y="21"/>
                  </a:moveTo>
                  <a:cubicBezTo>
                    <a:pt x="57" y="21"/>
                    <a:pt x="57" y="20"/>
                    <a:pt x="57" y="20"/>
                  </a:cubicBezTo>
                  <a:cubicBezTo>
                    <a:pt x="57" y="19"/>
                    <a:pt x="57" y="19"/>
                    <a:pt x="56" y="19"/>
                  </a:cubicBezTo>
                  <a:cubicBezTo>
                    <a:pt x="55" y="19"/>
                    <a:pt x="55" y="20"/>
                    <a:pt x="56" y="20"/>
                  </a:cubicBezTo>
                  <a:cubicBezTo>
                    <a:pt x="56" y="21"/>
                    <a:pt x="57" y="21"/>
                    <a:pt x="57" y="21"/>
                  </a:cubicBezTo>
                  <a:close/>
                  <a:moveTo>
                    <a:pt x="106" y="19"/>
                  </a:moveTo>
                  <a:cubicBezTo>
                    <a:pt x="106" y="18"/>
                    <a:pt x="106" y="18"/>
                    <a:pt x="106" y="18"/>
                  </a:cubicBezTo>
                  <a:cubicBezTo>
                    <a:pt x="106" y="18"/>
                    <a:pt x="106" y="18"/>
                    <a:pt x="106" y="19"/>
                  </a:cubicBezTo>
                  <a:cubicBezTo>
                    <a:pt x="106" y="19"/>
                    <a:pt x="106" y="19"/>
                    <a:pt x="106" y="19"/>
                  </a:cubicBezTo>
                  <a:cubicBezTo>
                    <a:pt x="106" y="19"/>
                    <a:pt x="106" y="19"/>
                    <a:pt x="106" y="19"/>
                  </a:cubicBezTo>
                  <a:close/>
                  <a:moveTo>
                    <a:pt x="52" y="20"/>
                  </a:moveTo>
                  <a:cubicBezTo>
                    <a:pt x="53" y="20"/>
                    <a:pt x="54" y="20"/>
                    <a:pt x="54" y="20"/>
                  </a:cubicBezTo>
                  <a:cubicBezTo>
                    <a:pt x="54" y="19"/>
                    <a:pt x="55" y="19"/>
                    <a:pt x="55" y="19"/>
                  </a:cubicBezTo>
                  <a:cubicBezTo>
                    <a:pt x="54" y="18"/>
                    <a:pt x="54" y="18"/>
                    <a:pt x="53" y="18"/>
                  </a:cubicBezTo>
                  <a:cubicBezTo>
                    <a:pt x="53" y="19"/>
                    <a:pt x="52" y="19"/>
                    <a:pt x="52" y="20"/>
                  </a:cubicBezTo>
                  <a:close/>
                  <a:moveTo>
                    <a:pt x="100" y="17"/>
                  </a:moveTo>
                  <a:cubicBezTo>
                    <a:pt x="100" y="17"/>
                    <a:pt x="100" y="17"/>
                    <a:pt x="100" y="18"/>
                  </a:cubicBezTo>
                  <a:cubicBezTo>
                    <a:pt x="99" y="18"/>
                    <a:pt x="99" y="18"/>
                    <a:pt x="100" y="18"/>
                  </a:cubicBezTo>
                  <a:cubicBezTo>
                    <a:pt x="100" y="18"/>
                    <a:pt x="100" y="18"/>
                    <a:pt x="100" y="18"/>
                  </a:cubicBezTo>
                  <a:cubicBezTo>
                    <a:pt x="100" y="18"/>
                    <a:pt x="100" y="18"/>
                    <a:pt x="100" y="17"/>
                  </a:cubicBezTo>
                  <a:close/>
                  <a:moveTo>
                    <a:pt x="104" y="17"/>
                  </a:moveTo>
                  <a:cubicBezTo>
                    <a:pt x="103" y="17"/>
                    <a:pt x="103" y="17"/>
                    <a:pt x="103" y="17"/>
                  </a:cubicBezTo>
                  <a:cubicBezTo>
                    <a:pt x="103" y="17"/>
                    <a:pt x="103" y="17"/>
                    <a:pt x="103" y="17"/>
                  </a:cubicBezTo>
                  <a:cubicBezTo>
                    <a:pt x="103" y="17"/>
                    <a:pt x="103" y="17"/>
                    <a:pt x="103" y="17"/>
                  </a:cubicBezTo>
                  <a:cubicBezTo>
                    <a:pt x="103" y="18"/>
                    <a:pt x="104" y="17"/>
                    <a:pt x="104" y="17"/>
                  </a:cubicBezTo>
                  <a:close/>
                  <a:moveTo>
                    <a:pt x="75" y="16"/>
                  </a:moveTo>
                  <a:cubicBezTo>
                    <a:pt x="75" y="17"/>
                    <a:pt x="75" y="17"/>
                    <a:pt x="76" y="17"/>
                  </a:cubicBezTo>
                  <a:cubicBezTo>
                    <a:pt x="76" y="17"/>
                    <a:pt x="76" y="17"/>
                    <a:pt x="76" y="17"/>
                  </a:cubicBezTo>
                  <a:cubicBezTo>
                    <a:pt x="76" y="17"/>
                    <a:pt x="77" y="17"/>
                    <a:pt x="76" y="17"/>
                  </a:cubicBezTo>
                  <a:cubicBezTo>
                    <a:pt x="76" y="16"/>
                    <a:pt x="76" y="16"/>
                    <a:pt x="75" y="16"/>
                  </a:cubicBezTo>
                  <a:close/>
                  <a:moveTo>
                    <a:pt x="37" y="19"/>
                  </a:moveTo>
                  <a:cubicBezTo>
                    <a:pt x="37" y="18"/>
                    <a:pt x="38" y="18"/>
                    <a:pt x="38" y="18"/>
                  </a:cubicBezTo>
                  <a:cubicBezTo>
                    <a:pt x="39" y="18"/>
                    <a:pt x="40" y="18"/>
                    <a:pt x="40" y="19"/>
                  </a:cubicBezTo>
                  <a:lnTo>
                    <a:pt x="40" y="17"/>
                  </a:lnTo>
                  <a:cubicBezTo>
                    <a:pt x="40" y="17"/>
                    <a:pt x="41" y="17"/>
                    <a:pt x="41" y="17"/>
                  </a:cubicBezTo>
                  <a:cubicBezTo>
                    <a:pt x="40" y="17"/>
                    <a:pt x="40" y="17"/>
                    <a:pt x="40" y="17"/>
                  </a:cubicBezTo>
                  <a:cubicBezTo>
                    <a:pt x="39" y="17"/>
                    <a:pt x="39" y="17"/>
                    <a:pt x="39" y="17"/>
                  </a:cubicBezTo>
                  <a:cubicBezTo>
                    <a:pt x="39" y="16"/>
                    <a:pt x="39" y="16"/>
                    <a:pt x="39" y="16"/>
                  </a:cubicBezTo>
                  <a:cubicBezTo>
                    <a:pt x="39" y="16"/>
                    <a:pt x="39" y="16"/>
                    <a:pt x="38" y="16"/>
                  </a:cubicBezTo>
                  <a:cubicBezTo>
                    <a:pt x="38" y="16"/>
                    <a:pt x="38" y="17"/>
                    <a:pt x="37" y="17"/>
                  </a:cubicBezTo>
                  <a:cubicBezTo>
                    <a:pt x="37" y="18"/>
                    <a:pt x="37" y="18"/>
                    <a:pt x="37" y="19"/>
                  </a:cubicBezTo>
                  <a:close/>
                  <a:moveTo>
                    <a:pt x="101" y="16"/>
                  </a:moveTo>
                  <a:cubicBezTo>
                    <a:pt x="101" y="15"/>
                    <a:pt x="101" y="15"/>
                    <a:pt x="101" y="16"/>
                  </a:cubicBezTo>
                  <a:cubicBezTo>
                    <a:pt x="101" y="16"/>
                    <a:pt x="101" y="16"/>
                    <a:pt x="101" y="16"/>
                  </a:cubicBezTo>
                  <a:cubicBezTo>
                    <a:pt x="101" y="16"/>
                    <a:pt x="101" y="16"/>
                    <a:pt x="101" y="16"/>
                  </a:cubicBezTo>
                  <a:cubicBezTo>
                    <a:pt x="101" y="16"/>
                    <a:pt x="101" y="16"/>
                    <a:pt x="101" y="16"/>
                  </a:cubicBezTo>
                  <a:close/>
                  <a:moveTo>
                    <a:pt x="17" y="18"/>
                  </a:moveTo>
                  <a:cubicBezTo>
                    <a:pt x="18" y="18"/>
                    <a:pt x="18" y="18"/>
                    <a:pt x="19" y="17"/>
                  </a:cubicBezTo>
                  <a:cubicBezTo>
                    <a:pt x="19" y="17"/>
                    <a:pt x="19" y="16"/>
                    <a:pt x="18" y="16"/>
                  </a:cubicBezTo>
                  <a:cubicBezTo>
                    <a:pt x="19" y="16"/>
                    <a:pt x="18" y="16"/>
                    <a:pt x="18" y="16"/>
                  </a:cubicBezTo>
                  <a:cubicBezTo>
                    <a:pt x="18" y="16"/>
                    <a:pt x="18" y="17"/>
                    <a:pt x="18" y="17"/>
                  </a:cubicBezTo>
                  <a:cubicBezTo>
                    <a:pt x="17" y="17"/>
                    <a:pt x="17" y="17"/>
                    <a:pt x="17" y="17"/>
                  </a:cubicBezTo>
                  <a:cubicBezTo>
                    <a:pt x="17" y="17"/>
                    <a:pt x="17" y="18"/>
                    <a:pt x="17" y="18"/>
                  </a:cubicBezTo>
                  <a:close/>
                  <a:moveTo>
                    <a:pt x="41" y="17"/>
                  </a:moveTo>
                  <a:cubicBezTo>
                    <a:pt x="41" y="17"/>
                    <a:pt x="41" y="17"/>
                    <a:pt x="41" y="16"/>
                  </a:cubicBezTo>
                  <a:cubicBezTo>
                    <a:pt x="41" y="16"/>
                    <a:pt x="42" y="16"/>
                    <a:pt x="42" y="16"/>
                  </a:cubicBezTo>
                  <a:cubicBezTo>
                    <a:pt x="42" y="15"/>
                    <a:pt x="41" y="15"/>
                    <a:pt x="41" y="15"/>
                  </a:cubicBezTo>
                  <a:cubicBezTo>
                    <a:pt x="41" y="15"/>
                    <a:pt x="41" y="15"/>
                    <a:pt x="41" y="15"/>
                  </a:cubicBezTo>
                  <a:lnTo>
                    <a:pt x="41" y="17"/>
                  </a:lnTo>
                  <a:close/>
                  <a:moveTo>
                    <a:pt x="104" y="14"/>
                  </a:moveTo>
                  <a:cubicBezTo>
                    <a:pt x="104" y="14"/>
                    <a:pt x="103" y="14"/>
                    <a:pt x="103" y="14"/>
                  </a:cubicBezTo>
                  <a:cubicBezTo>
                    <a:pt x="103" y="14"/>
                    <a:pt x="103" y="14"/>
                    <a:pt x="103" y="14"/>
                  </a:cubicBezTo>
                  <a:cubicBezTo>
                    <a:pt x="103" y="15"/>
                    <a:pt x="103" y="15"/>
                    <a:pt x="104" y="14"/>
                  </a:cubicBezTo>
                  <a:cubicBezTo>
                    <a:pt x="104" y="14"/>
                    <a:pt x="104" y="14"/>
                    <a:pt x="104" y="14"/>
                  </a:cubicBezTo>
                  <a:close/>
                  <a:moveTo>
                    <a:pt x="54" y="14"/>
                  </a:moveTo>
                  <a:cubicBezTo>
                    <a:pt x="53" y="14"/>
                    <a:pt x="53" y="14"/>
                    <a:pt x="53" y="14"/>
                  </a:cubicBezTo>
                  <a:cubicBezTo>
                    <a:pt x="53" y="14"/>
                    <a:pt x="53" y="14"/>
                    <a:pt x="53" y="14"/>
                  </a:cubicBezTo>
                  <a:cubicBezTo>
                    <a:pt x="53" y="15"/>
                    <a:pt x="53" y="15"/>
                    <a:pt x="53" y="15"/>
                  </a:cubicBezTo>
                  <a:cubicBezTo>
                    <a:pt x="53" y="15"/>
                    <a:pt x="54" y="15"/>
                    <a:pt x="54" y="14"/>
                  </a:cubicBezTo>
                  <a:close/>
                  <a:moveTo>
                    <a:pt x="42" y="15"/>
                  </a:moveTo>
                  <a:cubicBezTo>
                    <a:pt x="43" y="15"/>
                    <a:pt x="43" y="15"/>
                    <a:pt x="43" y="15"/>
                  </a:cubicBezTo>
                  <a:cubicBezTo>
                    <a:pt x="44" y="15"/>
                    <a:pt x="44" y="14"/>
                    <a:pt x="44" y="14"/>
                  </a:cubicBezTo>
                  <a:lnTo>
                    <a:pt x="43" y="14"/>
                  </a:lnTo>
                  <a:cubicBezTo>
                    <a:pt x="43" y="14"/>
                    <a:pt x="43" y="14"/>
                    <a:pt x="42" y="15"/>
                  </a:cubicBezTo>
                  <a:cubicBezTo>
                    <a:pt x="42" y="15"/>
                    <a:pt x="42" y="15"/>
                    <a:pt x="42" y="15"/>
                  </a:cubicBezTo>
                  <a:close/>
                  <a:moveTo>
                    <a:pt x="40" y="14"/>
                  </a:moveTo>
                  <a:cubicBezTo>
                    <a:pt x="40" y="14"/>
                    <a:pt x="40" y="14"/>
                    <a:pt x="40" y="14"/>
                  </a:cubicBezTo>
                  <a:cubicBezTo>
                    <a:pt x="39" y="14"/>
                    <a:pt x="39" y="14"/>
                    <a:pt x="39" y="14"/>
                  </a:cubicBezTo>
                  <a:cubicBezTo>
                    <a:pt x="40" y="15"/>
                    <a:pt x="40" y="15"/>
                    <a:pt x="40" y="14"/>
                  </a:cubicBezTo>
                  <a:cubicBezTo>
                    <a:pt x="40" y="14"/>
                    <a:pt x="40" y="14"/>
                    <a:pt x="40" y="14"/>
                  </a:cubicBezTo>
                  <a:close/>
                  <a:moveTo>
                    <a:pt x="101" y="14"/>
                  </a:moveTo>
                  <a:cubicBezTo>
                    <a:pt x="102" y="14"/>
                    <a:pt x="102" y="15"/>
                    <a:pt x="102" y="15"/>
                  </a:cubicBezTo>
                  <a:cubicBezTo>
                    <a:pt x="102" y="15"/>
                    <a:pt x="102" y="15"/>
                    <a:pt x="102" y="15"/>
                  </a:cubicBezTo>
                  <a:cubicBezTo>
                    <a:pt x="102" y="15"/>
                    <a:pt x="102" y="14"/>
                    <a:pt x="102" y="14"/>
                  </a:cubicBezTo>
                  <a:cubicBezTo>
                    <a:pt x="102" y="13"/>
                    <a:pt x="102" y="13"/>
                    <a:pt x="101" y="13"/>
                  </a:cubicBezTo>
                  <a:lnTo>
                    <a:pt x="101" y="14"/>
                  </a:lnTo>
                  <a:close/>
                  <a:moveTo>
                    <a:pt x="87" y="13"/>
                  </a:moveTo>
                  <a:cubicBezTo>
                    <a:pt x="87" y="14"/>
                    <a:pt x="87" y="14"/>
                    <a:pt x="87" y="14"/>
                  </a:cubicBezTo>
                  <a:cubicBezTo>
                    <a:pt x="87" y="15"/>
                    <a:pt x="87" y="15"/>
                    <a:pt x="87" y="16"/>
                  </a:cubicBezTo>
                  <a:cubicBezTo>
                    <a:pt x="88" y="16"/>
                    <a:pt x="89" y="16"/>
                    <a:pt x="89" y="15"/>
                  </a:cubicBezTo>
                  <a:cubicBezTo>
                    <a:pt x="89" y="15"/>
                    <a:pt x="90" y="15"/>
                    <a:pt x="91" y="15"/>
                  </a:cubicBezTo>
                  <a:cubicBezTo>
                    <a:pt x="91" y="14"/>
                    <a:pt x="91" y="13"/>
                    <a:pt x="90" y="13"/>
                  </a:cubicBezTo>
                  <a:cubicBezTo>
                    <a:pt x="90" y="13"/>
                    <a:pt x="90" y="14"/>
                    <a:pt x="90" y="14"/>
                  </a:cubicBezTo>
                  <a:cubicBezTo>
                    <a:pt x="90" y="14"/>
                    <a:pt x="90" y="14"/>
                    <a:pt x="89" y="14"/>
                  </a:cubicBezTo>
                  <a:cubicBezTo>
                    <a:pt x="89" y="14"/>
                    <a:pt x="89" y="14"/>
                    <a:pt x="89" y="14"/>
                  </a:cubicBezTo>
                  <a:cubicBezTo>
                    <a:pt x="88" y="13"/>
                    <a:pt x="88" y="13"/>
                    <a:pt x="87" y="13"/>
                  </a:cubicBezTo>
                  <a:close/>
                  <a:moveTo>
                    <a:pt x="31" y="14"/>
                  </a:moveTo>
                  <a:lnTo>
                    <a:pt x="32" y="14"/>
                  </a:lnTo>
                  <a:lnTo>
                    <a:pt x="32" y="13"/>
                  </a:lnTo>
                  <a:lnTo>
                    <a:pt x="31" y="13"/>
                  </a:lnTo>
                  <a:lnTo>
                    <a:pt x="31" y="14"/>
                  </a:lnTo>
                  <a:close/>
                  <a:moveTo>
                    <a:pt x="94" y="14"/>
                  </a:moveTo>
                  <a:cubicBezTo>
                    <a:pt x="94" y="15"/>
                    <a:pt x="95" y="15"/>
                    <a:pt x="95" y="15"/>
                  </a:cubicBezTo>
                  <a:cubicBezTo>
                    <a:pt x="96" y="15"/>
                    <a:pt x="96" y="15"/>
                    <a:pt x="96" y="14"/>
                  </a:cubicBezTo>
                  <a:cubicBezTo>
                    <a:pt x="97" y="14"/>
                    <a:pt x="97" y="14"/>
                    <a:pt x="97" y="13"/>
                  </a:cubicBezTo>
                  <a:cubicBezTo>
                    <a:pt x="97" y="13"/>
                    <a:pt x="96" y="12"/>
                    <a:pt x="96" y="12"/>
                  </a:cubicBezTo>
                  <a:cubicBezTo>
                    <a:pt x="96" y="13"/>
                    <a:pt x="95" y="13"/>
                    <a:pt x="95" y="13"/>
                  </a:cubicBezTo>
                  <a:cubicBezTo>
                    <a:pt x="94" y="13"/>
                    <a:pt x="94" y="14"/>
                    <a:pt x="94" y="14"/>
                  </a:cubicBezTo>
                  <a:close/>
                  <a:moveTo>
                    <a:pt x="81" y="15"/>
                  </a:moveTo>
                  <a:cubicBezTo>
                    <a:pt x="80" y="15"/>
                    <a:pt x="80" y="15"/>
                    <a:pt x="79" y="15"/>
                  </a:cubicBezTo>
                  <a:cubicBezTo>
                    <a:pt x="79" y="15"/>
                    <a:pt x="79" y="15"/>
                    <a:pt x="79" y="16"/>
                  </a:cubicBezTo>
                  <a:cubicBezTo>
                    <a:pt x="80" y="16"/>
                    <a:pt x="81" y="16"/>
                    <a:pt x="81" y="16"/>
                  </a:cubicBezTo>
                  <a:cubicBezTo>
                    <a:pt x="82" y="16"/>
                    <a:pt x="82" y="16"/>
                    <a:pt x="83" y="16"/>
                  </a:cubicBezTo>
                  <a:cubicBezTo>
                    <a:pt x="83" y="17"/>
                    <a:pt x="83" y="17"/>
                    <a:pt x="84" y="17"/>
                  </a:cubicBezTo>
                  <a:cubicBezTo>
                    <a:pt x="84" y="18"/>
                    <a:pt x="85" y="18"/>
                    <a:pt x="86" y="17"/>
                  </a:cubicBezTo>
                  <a:cubicBezTo>
                    <a:pt x="86" y="17"/>
                    <a:pt x="86" y="16"/>
                    <a:pt x="86" y="16"/>
                  </a:cubicBezTo>
                  <a:cubicBezTo>
                    <a:pt x="86" y="16"/>
                    <a:pt x="86" y="16"/>
                    <a:pt x="86" y="15"/>
                  </a:cubicBezTo>
                  <a:cubicBezTo>
                    <a:pt x="86" y="15"/>
                    <a:pt x="85" y="14"/>
                    <a:pt x="85" y="14"/>
                  </a:cubicBezTo>
                  <a:cubicBezTo>
                    <a:pt x="85" y="14"/>
                    <a:pt x="85" y="14"/>
                    <a:pt x="85" y="15"/>
                  </a:cubicBezTo>
                  <a:cubicBezTo>
                    <a:pt x="84" y="15"/>
                    <a:pt x="84" y="15"/>
                    <a:pt x="84" y="15"/>
                  </a:cubicBezTo>
                  <a:cubicBezTo>
                    <a:pt x="84" y="15"/>
                    <a:pt x="84" y="15"/>
                    <a:pt x="84" y="14"/>
                  </a:cubicBezTo>
                  <a:cubicBezTo>
                    <a:pt x="84" y="13"/>
                    <a:pt x="84" y="12"/>
                    <a:pt x="83" y="12"/>
                  </a:cubicBezTo>
                  <a:cubicBezTo>
                    <a:pt x="83" y="13"/>
                    <a:pt x="82" y="13"/>
                    <a:pt x="82" y="14"/>
                  </a:cubicBezTo>
                  <a:cubicBezTo>
                    <a:pt x="81" y="14"/>
                    <a:pt x="81" y="14"/>
                    <a:pt x="81" y="15"/>
                  </a:cubicBezTo>
                  <a:close/>
                  <a:moveTo>
                    <a:pt x="93" y="12"/>
                  </a:moveTo>
                  <a:cubicBezTo>
                    <a:pt x="93" y="12"/>
                    <a:pt x="92" y="12"/>
                    <a:pt x="93" y="13"/>
                  </a:cubicBezTo>
                  <a:cubicBezTo>
                    <a:pt x="93" y="13"/>
                    <a:pt x="93" y="13"/>
                    <a:pt x="93" y="13"/>
                  </a:cubicBezTo>
                  <a:cubicBezTo>
                    <a:pt x="93" y="13"/>
                    <a:pt x="94" y="13"/>
                    <a:pt x="94" y="13"/>
                  </a:cubicBezTo>
                  <a:cubicBezTo>
                    <a:pt x="94" y="13"/>
                    <a:pt x="94" y="12"/>
                    <a:pt x="93" y="12"/>
                  </a:cubicBezTo>
                  <a:close/>
                  <a:moveTo>
                    <a:pt x="36" y="15"/>
                  </a:moveTo>
                  <a:cubicBezTo>
                    <a:pt x="36" y="15"/>
                    <a:pt x="36" y="15"/>
                    <a:pt x="36" y="14"/>
                  </a:cubicBezTo>
                  <a:cubicBezTo>
                    <a:pt x="37" y="14"/>
                    <a:pt x="37" y="14"/>
                    <a:pt x="37" y="14"/>
                  </a:cubicBezTo>
                  <a:cubicBezTo>
                    <a:pt x="37" y="14"/>
                    <a:pt x="38" y="14"/>
                    <a:pt x="38" y="14"/>
                  </a:cubicBezTo>
                  <a:cubicBezTo>
                    <a:pt x="38" y="14"/>
                    <a:pt x="38" y="13"/>
                    <a:pt x="38" y="13"/>
                  </a:cubicBezTo>
                  <a:cubicBezTo>
                    <a:pt x="37" y="13"/>
                    <a:pt x="36" y="13"/>
                    <a:pt x="36" y="13"/>
                  </a:cubicBezTo>
                  <a:cubicBezTo>
                    <a:pt x="36" y="12"/>
                    <a:pt x="35" y="13"/>
                    <a:pt x="34" y="13"/>
                  </a:cubicBezTo>
                  <a:cubicBezTo>
                    <a:pt x="34" y="13"/>
                    <a:pt x="34" y="12"/>
                    <a:pt x="34" y="12"/>
                  </a:cubicBezTo>
                  <a:cubicBezTo>
                    <a:pt x="34" y="12"/>
                    <a:pt x="34" y="12"/>
                    <a:pt x="33" y="12"/>
                  </a:cubicBezTo>
                  <a:cubicBezTo>
                    <a:pt x="34" y="12"/>
                    <a:pt x="34" y="13"/>
                    <a:pt x="34" y="14"/>
                  </a:cubicBezTo>
                  <a:cubicBezTo>
                    <a:pt x="34" y="15"/>
                    <a:pt x="35" y="15"/>
                    <a:pt x="36" y="15"/>
                  </a:cubicBezTo>
                  <a:close/>
                  <a:moveTo>
                    <a:pt x="88" y="11"/>
                  </a:moveTo>
                  <a:cubicBezTo>
                    <a:pt x="88" y="11"/>
                    <a:pt x="88" y="11"/>
                    <a:pt x="88" y="11"/>
                  </a:cubicBezTo>
                  <a:cubicBezTo>
                    <a:pt x="88" y="11"/>
                    <a:pt x="88" y="12"/>
                    <a:pt x="88" y="12"/>
                  </a:cubicBezTo>
                  <a:cubicBezTo>
                    <a:pt x="88" y="12"/>
                    <a:pt x="88" y="12"/>
                    <a:pt x="88" y="12"/>
                  </a:cubicBezTo>
                  <a:cubicBezTo>
                    <a:pt x="89" y="12"/>
                    <a:pt x="89" y="11"/>
                    <a:pt x="88" y="11"/>
                  </a:cubicBezTo>
                  <a:close/>
                  <a:moveTo>
                    <a:pt x="41" y="11"/>
                  </a:moveTo>
                  <a:cubicBezTo>
                    <a:pt x="40" y="12"/>
                    <a:pt x="40" y="12"/>
                    <a:pt x="40" y="12"/>
                  </a:cubicBezTo>
                  <a:cubicBezTo>
                    <a:pt x="40" y="12"/>
                    <a:pt x="39" y="12"/>
                    <a:pt x="39" y="12"/>
                  </a:cubicBezTo>
                  <a:cubicBezTo>
                    <a:pt x="40" y="12"/>
                    <a:pt x="40" y="12"/>
                    <a:pt x="40" y="12"/>
                  </a:cubicBezTo>
                  <a:cubicBezTo>
                    <a:pt x="40" y="12"/>
                    <a:pt x="41" y="12"/>
                    <a:pt x="41" y="11"/>
                  </a:cubicBezTo>
                  <a:close/>
                  <a:moveTo>
                    <a:pt x="58" y="13"/>
                  </a:moveTo>
                  <a:cubicBezTo>
                    <a:pt x="58" y="14"/>
                    <a:pt x="59" y="13"/>
                    <a:pt x="59" y="13"/>
                  </a:cubicBezTo>
                  <a:cubicBezTo>
                    <a:pt x="59" y="13"/>
                    <a:pt x="59" y="13"/>
                    <a:pt x="59" y="12"/>
                  </a:cubicBezTo>
                  <a:cubicBezTo>
                    <a:pt x="60" y="12"/>
                    <a:pt x="60" y="12"/>
                    <a:pt x="60" y="13"/>
                  </a:cubicBezTo>
                  <a:cubicBezTo>
                    <a:pt x="60" y="13"/>
                    <a:pt x="60" y="13"/>
                    <a:pt x="60" y="13"/>
                  </a:cubicBezTo>
                  <a:cubicBezTo>
                    <a:pt x="61" y="12"/>
                    <a:pt x="60" y="11"/>
                    <a:pt x="59" y="11"/>
                  </a:cubicBezTo>
                  <a:cubicBezTo>
                    <a:pt x="59" y="12"/>
                    <a:pt x="59" y="12"/>
                    <a:pt x="59" y="12"/>
                  </a:cubicBezTo>
                  <a:cubicBezTo>
                    <a:pt x="58" y="13"/>
                    <a:pt x="58" y="13"/>
                    <a:pt x="58" y="13"/>
                  </a:cubicBezTo>
                  <a:close/>
                  <a:moveTo>
                    <a:pt x="56" y="11"/>
                  </a:moveTo>
                  <a:cubicBezTo>
                    <a:pt x="56" y="13"/>
                    <a:pt x="56" y="13"/>
                    <a:pt x="57" y="13"/>
                  </a:cubicBezTo>
                  <a:cubicBezTo>
                    <a:pt x="57" y="12"/>
                    <a:pt x="57" y="12"/>
                    <a:pt x="58" y="12"/>
                  </a:cubicBezTo>
                  <a:cubicBezTo>
                    <a:pt x="58" y="11"/>
                    <a:pt x="58" y="11"/>
                    <a:pt x="58" y="10"/>
                  </a:cubicBezTo>
                  <a:cubicBezTo>
                    <a:pt x="58" y="10"/>
                    <a:pt x="57" y="10"/>
                    <a:pt x="57" y="11"/>
                  </a:cubicBezTo>
                  <a:cubicBezTo>
                    <a:pt x="57" y="11"/>
                    <a:pt x="56" y="11"/>
                    <a:pt x="56" y="11"/>
                  </a:cubicBezTo>
                  <a:close/>
                  <a:moveTo>
                    <a:pt x="55" y="11"/>
                  </a:moveTo>
                  <a:cubicBezTo>
                    <a:pt x="55" y="11"/>
                    <a:pt x="55" y="12"/>
                    <a:pt x="55" y="11"/>
                  </a:cubicBezTo>
                  <a:cubicBezTo>
                    <a:pt x="55" y="11"/>
                    <a:pt x="55" y="11"/>
                    <a:pt x="55" y="11"/>
                  </a:cubicBezTo>
                  <a:cubicBezTo>
                    <a:pt x="55" y="11"/>
                    <a:pt x="55" y="11"/>
                    <a:pt x="56" y="11"/>
                  </a:cubicBezTo>
                  <a:cubicBezTo>
                    <a:pt x="56" y="10"/>
                    <a:pt x="55" y="11"/>
                    <a:pt x="55" y="11"/>
                  </a:cubicBezTo>
                  <a:close/>
                  <a:moveTo>
                    <a:pt x="50" y="8"/>
                  </a:moveTo>
                  <a:cubicBezTo>
                    <a:pt x="50" y="8"/>
                    <a:pt x="50" y="8"/>
                    <a:pt x="50" y="8"/>
                  </a:cubicBezTo>
                  <a:cubicBezTo>
                    <a:pt x="50" y="8"/>
                    <a:pt x="50" y="9"/>
                    <a:pt x="50" y="9"/>
                  </a:cubicBezTo>
                  <a:cubicBezTo>
                    <a:pt x="50" y="9"/>
                    <a:pt x="50" y="9"/>
                    <a:pt x="50" y="9"/>
                  </a:cubicBezTo>
                  <a:cubicBezTo>
                    <a:pt x="50" y="9"/>
                    <a:pt x="50" y="8"/>
                    <a:pt x="50" y="8"/>
                  </a:cubicBezTo>
                  <a:close/>
                  <a:moveTo>
                    <a:pt x="89" y="8"/>
                  </a:moveTo>
                  <a:lnTo>
                    <a:pt x="90" y="8"/>
                  </a:lnTo>
                  <a:lnTo>
                    <a:pt x="90" y="7"/>
                  </a:lnTo>
                  <a:lnTo>
                    <a:pt x="89" y="7"/>
                  </a:lnTo>
                  <a:lnTo>
                    <a:pt x="89" y="8"/>
                  </a:lnTo>
                  <a:close/>
                  <a:moveTo>
                    <a:pt x="36" y="7"/>
                  </a:moveTo>
                  <a:cubicBezTo>
                    <a:pt x="36" y="7"/>
                    <a:pt x="36" y="7"/>
                    <a:pt x="35" y="7"/>
                  </a:cubicBezTo>
                  <a:cubicBezTo>
                    <a:pt x="35" y="7"/>
                    <a:pt x="35" y="7"/>
                    <a:pt x="35" y="7"/>
                  </a:cubicBezTo>
                  <a:cubicBezTo>
                    <a:pt x="35" y="7"/>
                    <a:pt x="36" y="7"/>
                    <a:pt x="36" y="7"/>
                  </a:cubicBezTo>
                  <a:cubicBezTo>
                    <a:pt x="36" y="7"/>
                    <a:pt x="36" y="7"/>
                    <a:pt x="36" y="7"/>
                  </a:cubicBezTo>
                  <a:close/>
                  <a:moveTo>
                    <a:pt x="52" y="8"/>
                  </a:moveTo>
                  <a:lnTo>
                    <a:pt x="54" y="8"/>
                  </a:lnTo>
                  <a:cubicBezTo>
                    <a:pt x="54" y="7"/>
                    <a:pt x="53" y="6"/>
                    <a:pt x="52" y="6"/>
                  </a:cubicBezTo>
                  <a:lnTo>
                    <a:pt x="52" y="8"/>
                  </a:lnTo>
                  <a:close/>
                  <a:moveTo>
                    <a:pt x="32" y="6"/>
                  </a:moveTo>
                  <a:cubicBezTo>
                    <a:pt x="32" y="6"/>
                    <a:pt x="32" y="6"/>
                    <a:pt x="32" y="6"/>
                  </a:cubicBezTo>
                  <a:cubicBezTo>
                    <a:pt x="32" y="6"/>
                    <a:pt x="32" y="6"/>
                    <a:pt x="32" y="6"/>
                  </a:cubicBezTo>
                  <a:cubicBezTo>
                    <a:pt x="32" y="6"/>
                    <a:pt x="32" y="6"/>
                    <a:pt x="32" y="6"/>
                  </a:cubicBezTo>
                  <a:cubicBezTo>
                    <a:pt x="32" y="6"/>
                    <a:pt x="32" y="6"/>
                    <a:pt x="32" y="6"/>
                  </a:cubicBezTo>
                  <a:close/>
                  <a:moveTo>
                    <a:pt x="38" y="7"/>
                  </a:moveTo>
                  <a:cubicBezTo>
                    <a:pt x="38" y="7"/>
                    <a:pt x="39" y="7"/>
                    <a:pt x="39" y="6"/>
                  </a:cubicBezTo>
                  <a:cubicBezTo>
                    <a:pt x="39" y="6"/>
                    <a:pt x="39" y="5"/>
                    <a:pt x="39" y="5"/>
                  </a:cubicBezTo>
                  <a:cubicBezTo>
                    <a:pt x="38" y="5"/>
                    <a:pt x="37" y="5"/>
                    <a:pt x="38" y="7"/>
                  </a:cubicBezTo>
                  <a:close/>
                  <a:moveTo>
                    <a:pt x="93" y="4"/>
                  </a:moveTo>
                  <a:cubicBezTo>
                    <a:pt x="93" y="4"/>
                    <a:pt x="93" y="4"/>
                    <a:pt x="92" y="4"/>
                  </a:cubicBezTo>
                  <a:cubicBezTo>
                    <a:pt x="92" y="4"/>
                    <a:pt x="92" y="5"/>
                    <a:pt x="92" y="5"/>
                  </a:cubicBezTo>
                  <a:cubicBezTo>
                    <a:pt x="93" y="5"/>
                    <a:pt x="93" y="5"/>
                    <a:pt x="93" y="5"/>
                  </a:cubicBezTo>
                  <a:cubicBezTo>
                    <a:pt x="93" y="5"/>
                    <a:pt x="93" y="4"/>
                    <a:pt x="93" y="4"/>
                  </a:cubicBezTo>
                  <a:close/>
                  <a:moveTo>
                    <a:pt x="103" y="203"/>
                  </a:moveTo>
                  <a:cubicBezTo>
                    <a:pt x="102" y="203"/>
                    <a:pt x="102" y="203"/>
                    <a:pt x="102" y="204"/>
                  </a:cubicBezTo>
                  <a:cubicBezTo>
                    <a:pt x="102" y="204"/>
                    <a:pt x="102" y="204"/>
                    <a:pt x="102" y="204"/>
                  </a:cubicBezTo>
                  <a:cubicBezTo>
                    <a:pt x="103" y="205"/>
                    <a:pt x="103" y="205"/>
                    <a:pt x="103" y="205"/>
                  </a:cubicBezTo>
                  <a:cubicBezTo>
                    <a:pt x="103" y="206"/>
                    <a:pt x="103" y="206"/>
                    <a:pt x="103" y="207"/>
                  </a:cubicBezTo>
                  <a:cubicBezTo>
                    <a:pt x="103" y="207"/>
                    <a:pt x="103" y="206"/>
                    <a:pt x="104" y="207"/>
                  </a:cubicBezTo>
                  <a:cubicBezTo>
                    <a:pt x="104" y="207"/>
                    <a:pt x="105" y="207"/>
                    <a:pt x="105" y="207"/>
                  </a:cubicBezTo>
                  <a:cubicBezTo>
                    <a:pt x="106" y="207"/>
                    <a:pt x="106" y="207"/>
                    <a:pt x="106" y="207"/>
                  </a:cubicBezTo>
                  <a:cubicBezTo>
                    <a:pt x="106" y="206"/>
                    <a:pt x="107" y="206"/>
                    <a:pt x="106" y="206"/>
                  </a:cubicBezTo>
                  <a:cubicBezTo>
                    <a:pt x="106" y="205"/>
                    <a:pt x="106" y="205"/>
                    <a:pt x="106" y="205"/>
                  </a:cubicBezTo>
                  <a:cubicBezTo>
                    <a:pt x="106" y="205"/>
                    <a:pt x="106" y="205"/>
                    <a:pt x="105" y="205"/>
                  </a:cubicBezTo>
                  <a:cubicBezTo>
                    <a:pt x="105" y="205"/>
                    <a:pt x="105" y="205"/>
                    <a:pt x="105" y="205"/>
                  </a:cubicBezTo>
                  <a:cubicBezTo>
                    <a:pt x="104" y="205"/>
                    <a:pt x="104" y="205"/>
                    <a:pt x="104" y="204"/>
                  </a:cubicBezTo>
                  <a:cubicBezTo>
                    <a:pt x="105" y="204"/>
                    <a:pt x="105" y="204"/>
                    <a:pt x="106" y="204"/>
                  </a:cubicBezTo>
                  <a:cubicBezTo>
                    <a:pt x="106" y="203"/>
                    <a:pt x="107" y="203"/>
                    <a:pt x="108" y="204"/>
                  </a:cubicBezTo>
                  <a:cubicBezTo>
                    <a:pt x="108" y="203"/>
                    <a:pt x="107" y="202"/>
                    <a:pt x="107" y="202"/>
                  </a:cubicBezTo>
                  <a:cubicBezTo>
                    <a:pt x="106" y="202"/>
                    <a:pt x="106" y="202"/>
                    <a:pt x="106" y="202"/>
                  </a:cubicBezTo>
                  <a:cubicBezTo>
                    <a:pt x="106" y="201"/>
                    <a:pt x="106" y="201"/>
                    <a:pt x="106" y="201"/>
                  </a:cubicBezTo>
                  <a:cubicBezTo>
                    <a:pt x="106" y="201"/>
                    <a:pt x="105" y="200"/>
                    <a:pt x="105" y="200"/>
                  </a:cubicBezTo>
                  <a:cubicBezTo>
                    <a:pt x="105" y="200"/>
                    <a:pt x="104" y="200"/>
                    <a:pt x="104" y="200"/>
                  </a:cubicBezTo>
                  <a:cubicBezTo>
                    <a:pt x="104" y="201"/>
                    <a:pt x="104" y="201"/>
                    <a:pt x="104" y="201"/>
                  </a:cubicBezTo>
                  <a:cubicBezTo>
                    <a:pt x="104" y="201"/>
                    <a:pt x="104" y="201"/>
                    <a:pt x="104" y="202"/>
                  </a:cubicBezTo>
                  <a:cubicBezTo>
                    <a:pt x="104" y="202"/>
                    <a:pt x="104" y="203"/>
                    <a:pt x="104" y="203"/>
                  </a:cubicBezTo>
                  <a:cubicBezTo>
                    <a:pt x="103" y="203"/>
                    <a:pt x="103" y="203"/>
                    <a:pt x="103" y="202"/>
                  </a:cubicBezTo>
                  <a:cubicBezTo>
                    <a:pt x="103" y="202"/>
                    <a:pt x="103" y="202"/>
                    <a:pt x="103" y="201"/>
                  </a:cubicBezTo>
                  <a:cubicBezTo>
                    <a:pt x="102" y="201"/>
                    <a:pt x="102" y="201"/>
                    <a:pt x="102" y="201"/>
                  </a:cubicBezTo>
                  <a:cubicBezTo>
                    <a:pt x="102" y="200"/>
                    <a:pt x="102" y="200"/>
                    <a:pt x="101" y="200"/>
                  </a:cubicBezTo>
                  <a:cubicBezTo>
                    <a:pt x="101" y="201"/>
                    <a:pt x="101" y="201"/>
                    <a:pt x="101" y="202"/>
                  </a:cubicBezTo>
                  <a:cubicBezTo>
                    <a:pt x="101" y="202"/>
                    <a:pt x="101" y="202"/>
                    <a:pt x="102" y="202"/>
                  </a:cubicBezTo>
                  <a:cubicBezTo>
                    <a:pt x="102" y="202"/>
                    <a:pt x="102" y="202"/>
                    <a:pt x="102" y="202"/>
                  </a:cubicBezTo>
                  <a:cubicBezTo>
                    <a:pt x="103" y="203"/>
                    <a:pt x="103" y="203"/>
                    <a:pt x="103" y="203"/>
                  </a:cubicBezTo>
                  <a:close/>
                  <a:moveTo>
                    <a:pt x="128" y="62"/>
                  </a:moveTo>
                  <a:cubicBezTo>
                    <a:pt x="128" y="61"/>
                    <a:pt x="128" y="61"/>
                    <a:pt x="128" y="61"/>
                  </a:cubicBezTo>
                  <a:cubicBezTo>
                    <a:pt x="129" y="61"/>
                    <a:pt x="129" y="60"/>
                    <a:pt x="129" y="60"/>
                  </a:cubicBezTo>
                  <a:cubicBezTo>
                    <a:pt x="128" y="60"/>
                    <a:pt x="128" y="60"/>
                    <a:pt x="128" y="60"/>
                  </a:cubicBezTo>
                  <a:cubicBezTo>
                    <a:pt x="128" y="60"/>
                    <a:pt x="127" y="60"/>
                    <a:pt x="127" y="61"/>
                  </a:cubicBezTo>
                  <a:cubicBezTo>
                    <a:pt x="127" y="61"/>
                    <a:pt x="127" y="61"/>
                    <a:pt x="127" y="61"/>
                  </a:cubicBezTo>
                  <a:cubicBezTo>
                    <a:pt x="128" y="62"/>
                    <a:pt x="128" y="62"/>
                    <a:pt x="128" y="62"/>
                  </a:cubicBezTo>
                  <a:close/>
                  <a:moveTo>
                    <a:pt x="57" y="1"/>
                  </a:moveTo>
                  <a:cubicBezTo>
                    <a:pt x="57" y="1"/>
                    <a:pt x="57" y="1"/>
                    <a:pt x="57" y="1"/>
                  </a:cubicBezTo>
                  <a:cubicBezTo>
                    <a:pt x="57" y="2"/>
                    <a:pt x="57" y="2"/>
                    <a:pt x="57" y="2"/>
                  </a:cubicBezTo>
                  <a:cubicBezTo>
                    <a:pt x="57" y="2"/>
                    <a:pt x="57" y="2"/>
                    <a:pt x="57" y="3"/>
                  </a:cubicBezTo>
                  <a:cubicBezTo>
                    <a:pt x="57" y="3"/>
                    <a:pt x="58" y="3"/>
                    <a:pt x="59" y="3"/>
                  </a:cubicBezTo>
                  <a:cubicBezTo>
                    <a:pt x="59" y="3"/>
                    <a:pt x="59" y="3"/>
                    <a:pt x="59" y="3"/>
                  </a:cubicBezTo>
                  <a:cubicBezTo>
                    <a:pt x="59" y="4"/>
                    <a:pt x="59" y="4"/>
                    <a:pt x="59" y="4"/>
                  </a:cubicBezTo>
                  <a:cubicBezTo>
                    <a:pt x="58" y="4"/>
                    <a:pt x="58" y="4"/>
                    <a:pt x="58" y="5"/>
                  </a:cubicBezTo>
                  <a:cubicBezTo>
                    <a:pt x="58" y="5"/>
                    <a:pt x="58" y="5"/>
                    <a:pt x="59" y="5"/>
                  </a:cubicBezTo>
                  <a:cubicBezTo>
                    <a:pt x="60" y="5"/>
                    <a:pt x="60" y="5"/>
                    <a:pt x="61" y="4"/>
                  </a:cubicBezTo>
                  <a:cubicBezTo>
                    <a:pt x="62" y="4"/>
                    <a:pt x="62" y="3"/>
                    <a:pt x="64" y="3"/>
                  </a:cubicBezTo>
                  <a:cubicBezTo>
                    <a:pt x="63" y="4"/>
                    <a:pt x="63" y="4"/>
                    <a:pt x="64" y="5"/>
                  </a:cubicBezTo>
                  <a:cubicBezTo>
                    <a:pt x="64" y="5"/>
                    <a:pt x="64" y="6"/>
                    <a:pt x="64" y="6"/>
                  </a:cubicBezTo>
                  <a:cubicBezTo>
                    <a:pt x="64" y="7"/>
                    <a:pt x="64" y="7"/>
                    <a:pt x="64" y="8"/>
                  </a:cubicBezTo>
                  <a:cubicBezTo>
                    <a:pt x="63" y="8"/>
                    <a:pt x="63" y="8"/>
                    <a:pt x="63" y="8"/>
                  </a:cubicBezTo>
                  <a:cubicBezTo>
                    <a:pt x="62" y="8"/>
                    <a:pt x="62" y="8"/>
                    <a:pt x="62" y="8"/>
                  </a:cubicBezTo>
                  <a:cubicBezTo>
                    <a:pt x="61" y="8"/>
                    <a:pt x="62" y="8"/>
                    <a:pt x="62" y="7"/>
                  </a:cubicBezTo>
                  <a:cubicBezTo>
                    <a:pt x="62" y="7"/>
                    <a:pt x="62" y="7"/>
                    <a:pt x="62" y="6"/>
                  </a:cubicBezTo>
                  <a:cubicBezTo>
                    <a:pt x="62" y="6"/>
                    <a:pt x="62" y="6"/>
                    <a:pt x="62" y="5"/>
                  </a:cubicBezTo>
                  <a:cubicBezTo>
                    <a:pt x="61" y="5"/>
                    <a:pt x="61" y="5"/>
                    <a:pt x="61" y="5"/>
                  </a:cubicBezTo>
                  <a:cubicBezTo>
                    <a:pt x="61" y="6"/>
                    <a:pt x="61" y="6"/>
                    <a:pt x="61" y="7"/>
                  </a:cubicBezTo>
                  <a:cubicBezTo>
                    <a:pt x="61" y="7"/>
                    <a:pt x="61" y="7"/>
                    <a:pt x="60" y="8"/>
                  </a:cubicBezTo>
                  <a:cubicBezTo>
                    <a:pt x="60" y="8"/>
                    <a:pt x="60" y="8"/>
                    <a:pt x="59" y="8"/>
                  </a:cubicBezTo>
                  <a:cubicBezTo>
                    <a:pt x="59" y="8"/>
                    <a:pt x="59" y="8"/>
                    <a:pt x="59" y="9"/>
                  </a:cubicBezTo>
                  <a:cubicBezTo>
                    <a:pt x="59" y="9"/>
                    <a:pt x="60" y="9"/>
                    <a:pt x="60" y="9"/>
                  </a:cubicBezTo>
                  <a:cubicBezTo>
                    <a:pt x="60" y="9"/>
                    <a:pt x="60" y="9"/>
                    <a:pt x="60" y="9"/>
                  </a:cubicBezTo>
                  <a:cubicBezTo>
                    <a:pt x="61" y="9"/>
                    <a:pt x="61" y="10"/>
                    <a:pt x="61" y="10"/>
                  </a:cubicBezTo>
                  <a:cubicBezTo>
                    <a:pt x="61" y="11"/>
                    <a:pt x="61" y="11"/>
                    <a:pt x="61" y="11"/>
                  </a:cubicBezTo>
                  <a:cubicBezTo>
                    <a:pt x="62" y="11"/>
                    <a:pt x="62" y="11"/>
                    <a:pt x="62" y="11"/>
                  </a:cubicBezTo>
                  <a:cubicBezTo>
                    <a:pt x="63" y="11"/>
                    <a:pt x="63" y="12"/>
                    <a:pt x="63" y="12"/>
                  </a:cubicBezTo>
                  <a:cubicBezTo>
                    <a:pt x="64" y="12"/>
                    <a:pt x="64" y="12"/>
                    <a:pt x="64" y="13"/>
                  </a:cubicBezTo>
                  <a:cubicBezTo>
                    <a:pt x="63" y="13"/>
                    <a:pt x="63" y="13"/>
                    <a:pt x="62" y="13"/>
                  </a:cubicBezTo>
                  <a:cubicBezTo>
                    <a:pt x="62" y="13"/>
                    <a:pt x="62" y="13"/>
                    <a:pt x="62" y="13"/>
                  </a:cubicBezTo>
                  <a:cubicBezTo>
                    <a:pt x="62" y="13"/>
                    <a:pt x="62" y="13"/>
                    <a:pt x="62" y="14"/>
                  </a:cubicBezTo>
                  <a:cubicBezTo>
                    <a:pt x="62" y="14"/>
                    <a:pt x="62" y="14"/>
                    <a:pt x="62" y="14"/>
                  </a:cubicBezTo>
                  <a:cubicBezTo>
                    <a:pt x="62" y="15"/>
                    <a:pt x="62" y="16"/>
                    <a:pt x="62" y="16"/>
                  </a:cubicBezTo>
                  <a:lnTo>
                    <a:pt x="64" y="16"/>
                  </a:lnTo>
                  <a:cubicBezTo>
                    <a:pt x="64" y="16"/>
                    <a:pt x="65" y="16"/>
                    <a:pt x="65" y="16"/>
                  </a:cubicBezTo>
                  <a:cubicBezTo>
                    <a:pt x="65" y="16"/>
                    <a:pt x="66" y="16"/>
                    <a:pt x="66" y="17"/>
                  </a:cubicBezTo>
                  <a:cubicBezTo>
                    <a:pt x="67" y="16"/>
                    <a:pt x="68" y="15"/>
                    <a:pt x="68" y="13"/>
                  </a:cubicBezTo>
                  <a:cubicBezTo>
                    <a:pt x="69" y="14"/>
                    <a:pt x="69" y="14"/>
                    <a:pt x="69" y="15"/>
                  </a:cubicBezTo>
                  <a:cubicBezTo>
                    <a:pt x="68" y="15"/>
                    <a:pt x="68" y="16"/>
                    <a:pt x="68" y="16"/>
                  </a:cubicBezTo>
                  <a:cubicBezTo>
                    <a:pt x="69" y="17"/>
                    <a:pt x="70" y="17"/>
                    <a:pt x="71" y="17"/>
                  </a:cubicBezTo>
                  <a:cubicBezTo>
                    <a:pt x="72" y="17"/>
                    <a:pt x="73" y="18"/>
                    <a:pt x="74" y="18"/>
                  </a:cubicBezTo>
                  <a:cubicBezTo>
                    <a:pt x="75" y="18"/>
                    <a:pt x="75" y="18"/>
                    <a:pt x="75" y="17"/>
                  </a:cubicBezTo>
                  <a:cubicBezTo>
                    <a:pt x="75" y="17"/>
                    <a:pt x="75" y="17"/>
                    <a:pt x="75" y="16"/>
                  </a:cubicBezTo>
                  <a:cubicBezTo>
                    <a:pt x="75" y="16"/>
                    <a:pt x="75" y="15"/>
                    <a:pt x="75" y="15"/>
                  </a:cubicBezTo>
                  <a:cubicBezTo>
                    <a:pt x="75" y="15"/>
                    <a:pt x="75" y="14"/>
                    <a:pt x="75" y="14"/>
                  </a:cubicBezTo>
                  <a:lnTo>
                    <a:pt x="79" y="14"/>
                  </a:lnTo>
                  <a:cubicBezTo>
                    <a:pt x="79" y="14"/>
                    <a:pt x="80" y="14"/>
                    <a:pt x="80" y="13"/>
                  </a:cubicBezTo>
                  <a:cubicBezTo>
                    <a:pt x="80" y="13"/>
                    <a:pt x="80" y="13"/>
                    <a:pt x="81" y="12"/>
                  </a:cubicBezTo>
                  <a:cubicBezTo>
                    <a:pt x="81" y="12"/>
                    <a:pt x="81" y="12"/>
                    <a:pt x="82" y="12"/>
                  </a:cubicBezTo>
                  <a:cubicBezTo>
                    <a:pt x="83" y="12"/>
                    <a:pt x="83" y="12"/>
                    <a:pt x="83" y="11"/>
                  </a:cubicBezTo>
                  <a:cubicBezTo>
                    <a:pt x="84" y="11"/>
                    <a:pt x="85" y="12"/>
                    <a:pt x="86" y="12"/>
                  </a:cubicBezTo>
                  <a:cubicBezTo>
                    <a:pt x="87" y="12"/>
                    <a:pt x="88" y="11"/>
                    <a:pt x="88" y="10"/>
                  </a:cubicBezTo>
                  <a:cubicBezTo>
                    <a:pt x="88" y="10"/>
                    <a:pt x="88" y="9"/>
                    <a:pt x="88" y="9"/>
                  </a:cubicBezTo>
                  <a:cubicBezTo>
                    <a:pt x="88" y="9"/>
                    <a:pt x="87" y="10"/>
                    <a:pt x="87" y="10"/>
                  </a:cubicBezTo>
                  <a:cubicBezTo>
                    <a:pt x="87" y="10"/>
                    <a:pt x="87" y="10"/>
                    <a:pt x="87" y="10"/>
                  </a:cubicBezTo>
                  <a:cubicBezTo>
                    <a:pt x="86" y="10"/>
                    <a:pt x="86" y="10"/>
                    <a:pt x="86" y="10"/>
                  </a:cubicBezTo>
                  <a:cubicBezTo>
                    <a:pt x="86" y="9"/>
                    <a:pt x="86" y="9"/>
                    <a:pt x="86" y="8"/>
                  </a:cubicBezTo>
                  <a:cubicBezTo>
                    <a:pt x="86" y="8"/>
                    <a:pt x="86" y="8"/>
                    <a:pt x="86" y="7"/>
                  </a:cubicBezTo>
                  <a:cubicBezTo>
                    <a:pt x="86" y="6"/>
                    <a:pt x="86" y="6"/>
                    <a:pt x="85" y="6"/>
                  </a:cubicBezTo>
                  <a:cubicBezTo>
                    <a:pt x="84" y="6"/>
                    <a:pt x="84" y="6"/>
                    <a:pt x="83" y="6"/>
                  </a:cubicBezTo>
                  <a:cubicBezTo>
                    <a:pt x="82" y="6"/>
                    <a:pt x="82" y="6"/>
                    <a:pt x="82" y="7"/>
                  </a:cubicBezTo>
                  <a:cubicBezTo>
                    <a:pt x="82" y="7"/>
                    <a:pt x="83" y="7"/>
                    <a:pt x="83" y="7"/>
                  </a:cubicBezTo>
                  <a:cubicBezTo>
                    <a:pt x="83" y="8"/>
                    <a:pt x="83" y="8"/>
                    <a:pt x="83" y="8"/>
                  </a:cubicBezTo>
                  <a:cubicBezTo>
                    <a:pt x="84" y="8"/>
                    <a:pt x="84" y="9"/>
                    <a:pt x="83" y="9"/>
                  </a:cubicBezTo>
                  <a:cubicBezTo>
                    <a:pt x="82" y="9"/>
                    <a:pt x="81" y="9"/>
                    <a:pt x="81" y="8"/>
                  </a:cubicBezTo>
                  <a:cubicBezTo>
                    <a:pt x="80" y="7"/>
                    <a:pt x="80" y="7"/>
                    <a:pt x="79" y="6"/>
                  </a:cubicBezTo>
                  <a:cubicBezTo>
                    <a:pt x="78" y="6"/>
                    <a:pt x="78" y="7"/>
                    <a:pt x="78" y="8"/>
                  </a:cubicBezTo>
                  <a:cubicBezTo>
                    <a:pt x="78" y="8"/>
                    <a:pt x="78" y="7"/>
                    <a:pt x="78" y="7"/>
                  </a:cubicBezTo>
                  <a:cubicBezTo>
                    <a:pt x="78" y="7"/>
                    <a:pt x="77" y="6"/>
                    <a:pt x="77" y="6"/>
                  </a:cubicBezTo>
                  <a:cubicBezTo>
                    <a:pt x="77" y="6"/>
                    <a:pt x="77" y="6"/>
                    <a:pt x="77" y="6"/>
                  </a:cubicBezTo>
                  <a:cubicBezTo>
                    <a:pt x="77" y="6"/>
                    <a:pt x="77" y="6"/>
                    <a:pt x="77" y="7"/>
                  </a:cubicBezTo>
                  <a:cubicBezTo>
                    <a:pt x="76" y="7"/>
                    <a:pt x="76" y="7"/>
                    <a:pt x="76" y="7"/>
                  </a:cubicBezTo>
                  <a:cubicBezTo>
                    <a:pt x="76" y="6"/>
                    <a:pt x="76" y="6"/>
                    <a:pt x="76" y="6"/>
                  </a:cubicBezTo>
                  <a:cubicBezTo>
                    <a:pt x="76" y="6"/>
                    <a:pt x="76" y="5"/>
                    <a:pt x="76" y="5"/>
                  </a:cubicBezTo>
                  <a:cubicBezTo>
                    <a:pt x="77" y="5"/>
                    <a:pt x="77" y="5"/>
                    <a:pt x="77" y="5"/>
                  </a:cubicBezTo>
                  <a:cubicBezTo>
                    <a:pt x="77" y="5"/>
                    <a:pt x="77" y="4"/>
                    <a:pt x="77" y="4"/>
                  </a:cubicBezTo>
                  <a:cubicBezTo>
                    <a:pt x="77" y="4"/>
                    <a:pt x="77" y="4"/>
                    <a:pt x="76" y="3"/>
                  </a:cubicBezTo>
                  <a:cubicBezTo>
                    <a:pt x="76" y="3"/>
                    <a:pt x="76" y="3"/>
                    <a:pt x="76" y="3"/>
                  </a:cubicBezTo>
                  <a:cubicBezTo>
                    <a:pt x="76" y="3"/>
                    <a:pt x="76" y="2"/>
                    <a:pt x="76" y="2"/>
                  </a:cubicBezTo>
                  <a:cubicBezTo>
                    <a:pt x="76" y="2"/>
                    <a:pt x="77" y="2"/>
                    <a:pt x="77" y="2"/>
                  </a:cubicBezTo>
                  <a:cubicBezTo>
                    <a:pt x="77" y="2"/>
                    <a:pt x="78" y="2"/>
                    <a:pt x="78" y="2"/>
                  </a:cubicBezTo>
                  <a:cubicBezTo>
                    <a:pt x="79" y="2"/>
                    <a:pt x="79" y="2"/>
                    <a:pt x="78" y="2"/>
                  </a:cubicBezTo>
                  <a:cubicBezTo>
                    <a:pt x="78" y="3"/>
                    <a:pt x="78" y="3"/>
                    <a:pt x="79" y="3"/>
                  </a:cubicBezTo>
                  <a:cubicBezTo>
                    <a:pt x="79" y="4"/>
                    <a:pt x="79" y="4"/>
                    <a:pt x="80" y="5"/>
                  </a:cubicBezTo>
                  <a:cubicBezTo>
                    <a:pt x="80" y="5"/>
                    <a:pt x="81" y="6"/>
                    <a:pt x="81" y="6"/>
                  </a:cubicBezTo>
                  <a:cubicBezTo>
                    <a:pt x="81" y="6"/>
                    <a:pt x="81" y="6"/>
                    <a:pt x="81" y="5"/>
                  </a:cubicBezTo>
                  <a:cubicBezTo>
                    <a:pt x="81" y="5"/>
                    <a:pt x="81" y="4"/>
                    <a:pt x="82" y="4"/>
                  </a:cubicBezTo>
                  <a:cubicBezTo>
                    <a:pt x="82" y="4"/>
                    <a:pt x="82" y="4"/>
                    <a:pt x="82" y="4"/>
                  </a:cubicBezTo>
                  <a:cubicBezTo>
                    <a:pt x="83" y="4"/>
                    <a:pt x="83" y="4"/>
                    <a:pt x="83" y="4"/>
                  </a:cubicBezTo>
                  <a:cubicBezTo>
                    <a:pt x="83" y="4"/>
                    <a:pt x="83" y="5"/>
                    <a:pt x="83" y="5"/>
                  </a:cubicBezTo>
                  <a:cubicBezTo>
                    <a:pt x="84" y="5"/>
                    <a:pt x="84" y="5"/>
                    <a:pt x="84" y="5"/>
                  </a:cubicBezTo>
                  <a:cubicBezTo>
                    <a:pt x="85" y="5"/>
                    <a:pt x="85" y="5"/>
                    <a:pt x="86" y="4"/>
                  </a:cubicBezTo>
                  <a:cubicBezTo>
                    <a:pt x="86" y="4"/>
                    <a:pt x="86" y="4"/>
                    <a:pt x="87" y="3"/>
                  </a:cubicBezTo>
                  <a:cubicBezTo>
                    <a:pt x="87" y="3"/>
                    <a:pt x="87" y="3"/>
                    <a:pt x="86" y="3"/>
                  </a:cubicBezTo>
                  <a:lnTo>
                    <a:pt x="86" y="3"/>
                  </a:lnTo>
                  <a:cubicBezTo>
                    <a:pt x="85" y="3"/>
                    <a:pt x="85" y="3"/>
                    <a:pt x="85" y="3"/>
                  </a:cubicBezTo>
                  <a:cubicBezTo>
                    <a:pt x="85" y="2"/>
                    <a:pt x="85" y="2"/>
                    <a:pt x="85" y="2"/>
                  </a:cubicBezTo>
                  <a:cubicBezTo>
                    <a:pt x="88" y="2"/>
                    <a:pt x="90" y="2"/>
                    <a:pt x="91" y="3"/>
                  </a:cubicBezTo>
                  <a:cubicBezTo>
                    <a:pt x="93" y="4"/>
                    <a:pt x="95" y="4"/>
                    <a:pt x="97" y="5"/>
                  </a:cubicBezTo>
                  <a:cubicBezTo>
                    <a:pt x="97" y="6"/>
                    <a:pt x="97" y="7"/>
                    <a:pt x="97" y="8"/>
                  </a:cubicBezTo>
                  <a:cubicBezTo>
                    <a:pt x="96" y="9"/>
                    <a:pt x="96" y="10"/>
                    <a:pt x="97" y="11"/>
                  </a:cubicBezTo>
                  <a:cubicBezTo>
                    <a:pt x="97" y="11"/>
                    <a:pt x="97" y="12"/>
                    <a:pt x="97" y="12"/>
                  </a:cubicBezTo>
                  <a:cubicBezTo>
                    <a:pt x="97" y="12"/>
                    <a:pt x="98" y="13"/>
                    <a:pt x="98" y="13"/>
                  </a:cubicBezTo>
                  <a:cubicBezTo>
                    <a:pt x="98" y="13"/>
                    <a:pt x="98" y="14"/>
                    <a:pt x="98" y="14"/>
                  </a:cubicBezTo>
                  <a:cubicBezTo>
                    <a:pt x="98" y="14"/>
                    <a:pt x="98" y="15"/>
                    <a:pt x="98" y="15"/>
                  </a:cubicBezTo>
                  <a:cubicBezTo>
                    <a:pt x="98" y="15"/>
                    <a:pt x="99" y="15"/>
                    <a:pt x="99" y="15"/>
                  </a:cubicBezTo>
                  <a:cubicBezTo>
                    <a:pt x="99" y="14"/>
                    <a:pt x="100" y="14"/>
                    <a:pt x="100" y="14"/>
                  </a:cubicBezTo>
                  <a:cubicBezTo>
                    <a:pt x="101" y="13"/>
                    <a:pt x="101" y="13"/>
                    <a:pt x="100" y="12"/>
                  </a:cubicBezTo>
                  <a:cubicBezTo>
                    <a:pt x="100" y="12"/>
                    <a:pt x="100" y="12"/>
                    <a:pt x="101" y="12"/>
                  </a:cubicBezTo>
                  <a:cubicBezTo>
                    <a:pt x="101" y="12"/>
                    <a:pt x="101" y="12"/>
                    <a:pt x="101" y="11"/>
                  </a:cubicBezTo>
                  <a:cubicBezTo>
                    <a:pt x="102" y="11"/>
                    <a:pt x="103" y="12"/>
                    <a:pt x="103" y="12"/>
                  </a:cubicBezTo>
                  <a:cubicBezTo>
                    <a:pt x="103" y="12"/>
                    <a:pt x="104" y="13"/>
                    <a:pt x="104" y="13"/>
                  </a:cubicBezTo>
                  <a:cubicBezTo>
                    <a:pt x="105" y="13"/>
                    <a:pt x="105" y="13"/>
                    <a:pt x="105" y="13"/>
                  </a:cubicBezTo>
                  <a:cubicBezTo>
                    <a:pt x="105" y="13"/>
                    <a:pt x="105" y="12"/>
                    <a:pt x="105" y="12"/>
                  </a:cubicBezTo>
                  <a:cubicBezTo>
                    <a:pt x="107" y="12"/>
                    <a:pt x="108" y="13"/>
                    <a:pt x="108" y="15"/>
                  </a:cubicBezTo>
                  <a:cubicBezTo>
                    <a:pt x="108" y="15"/>
                    <a:pt x="109" y="15"/>
                    <a:pt x="109" y="15"/>
                  </a:cubicBezTo>
                  <a:cubicBezTo>
                    <a:pt x="110" y="15"/>
                    <a:pt x="110" y="15"/>
                    <a:pt x="110" y="16"/>
                  </a:cubicBezTo>
                  <a:cubicBezTo>
                    <a:pt x="110" y="16"/>
                    <a:pt x="111" y="16"/>
                    <a:pt x="111" y="16"/>
                  </a:cubicBezTo>
                  <a:cubicBezTo>
                    <a:pt x="111" y="15"/>
                    <a:pt x="111" y="15"/>
                    <a:pt x="112" y="15"/>
                  </a:cubicBezTo>
                  <a:cubicBezTo>
                    <a:pt x="112" y="15"/>
                    <a:pt x="112" y="15"/>
                    <a:pt x="113" y="16"/>
                  </a:cubicBezTo>
                  <a:cubicBezTo>
                    <a:pt x="114" y="16"/>
                    <a:pt x="114" y="17"/>
                    <a:pt x="115" y="18"/>
                  </a:cubicBezTo>
                  <a:cubicBezTo>
                    <a:pt x="116" y="18"/>
                    <a:pt x="116" y="19"/>
                    <a:pt x="117" y="20"/>
                  </a:cubicBezTo>
                  <a:cubicBezTo>
                    <a:pt x="118" y="21"/>
                    <a:pt x="118" y="22"/>
                    <a:pt x="119" y="22"/>
                  </a:cubicBezTo>
                  <a:cubicBezTo>
                    <a:pt x="119" y="22"/>
                    <a:pt x="119" y="23"/>
                    <a:pt x="119" y="23"/>
                  </a:cubicBezTo>
                  <a:cubicBezTo>
                    <a:pt x="119" y="23"/>
                    <a:pt x="120" y="23"/>
                    <a:pt x="120" y="24"/>
                  </a:cubicBezTo>
                  <a:cubicBezTo>
                    <a:pt x="120" y="24"/>
                    <a:pt x="120" y="24"/>
                    <a:pt x="120" y="24"/>
                  </a:cubicBezTo>
                  <a:cubicBezTo>
                    <a:pt x="121" y="25"/>
                    <a:pt x="121" y="25"/>
                    <a:pt x="121" y="25"/>
                  </a:cubicBezTo>
                  <a:cubicBezTo>
                    <a:pt x="123" y="28"/>
                    <a:pt x="124" y="31"/>
                    <a:pt x="125" y="34"/>
                  </a:cubicBezTo>
                  <a:cubicBezTo>
                    <a:pt x="126" y="37"/>
                    <a:pt x="127" y="41"/>
                    <a:pt x="127" y="44"/>
                  </a:cubicBezTo>
                  <a:cubicBezTo>
                    <a:pt x="128" y="45"/>
                    <a:pt x="128" y="46"/>
                    <a:pt x="128" y="46"/>
                  </a:cubicBezTo>
                  <a:cubicBezTo>
                    <a:pt x="128" y="47"/>
                    <a:pt x="128" y="48"/>
                    <a:pt x="128" y="48"/>
                  </a:cubicBezTo>
                  <a:cubicBezTo>
                    <a:pt x="128" y="49"/>
                    <a:pt x="128" y="49"/>
                    <a:pt x="128" y="50"/>
                  </a:cubicBezTo>
                  <a:cubicBezTo>
                    <a:pt x="127" y="50"/>
                    <a:pt x="127" y="51"/>
                    <a:pt x="127" y="51"/>
                  </a:cubicBezTo>
                  <a:cubicBezTo>
                    <a:pt x="128" y="52"/>
                    <a:pt x="128" y="52"/>
                    <a:pt x="128" y="53"/>
                  </a:cubicBezTo>
                  <a:cubicBezTo>
                    <a:pt x="128" y="53"/>
                    <a:pt x="128" y="53"/>
                    <a:pt x="128" y="54"/>
                  </a:cubicBezTo>
                  <a:cubicBezTo>
                    <a:pt x="128" y="54"/>
                    <a:pt x="127" y="54"/>
                    <a:pt x="127" y="54"/>
                  </a:cubicBezTo>
                  <a:cubicBezTo>
                    <a:pt x="128" y="58"/>
                    <a:pt x="129" y="62"/>
                    <a:pt x="129" y="67"/>
                  </a:cubicBezTo>
                  <a:cubicBezTo>
                    <a:pt x="129" y="71"/>
                    <a:pt x="129" y="76"/>
                    <a:pt x="129" y="81"/>
                  </a:cubicBezTo>
                  <a:lnTo>
                    <a:pt x="73" y="81"/>
                  </a:lnTo>
                  <a:cubicBezTo>
                    <a:pt x="73" y="79"/>
                    <a:pt x="73" y="76"/>
                    <a:pt x="73" y="72"/>
                  </a:cubicBezTo>
                  <a:cubicBezTo>
                    <a:pt x="73" y="69"/>
                    <a:pt x="73" y="66"/>
                    <a:pt x="74" y="62"/>
                  </a:cubicBezTo>
                  <a:cubicBezTo>
                    <a:pt x="74" y="59"/>
                    <a:pt x="74" y="55"/>
                    <a:pt x="74" y="52"/>
                  </a:cubicBezTo>
                  <a:cubicBezTo>
                    <a:pt x="74" y="49"/>
                    <a:pt x="73" y="45"/>
                    <a:pt x="73" y="43"/>
                  </a:cubicBezTo>
                  <a:cubicBezTo>
                    <a:pt x="72" y="40"/>
                    <a:pt x="72" y="38"/>
                    <a:pt x="70" y="36"/>
                  </a:cubicBezTo>
                  <a:cubicBezTo>
                    <a:pt x="69" y="35"/>
                    <a:pt x="67" y="34"/>
                    <a:pt x="64" y="34"/>
                  </a:cubicBezTo>
                  <a:cubicBezTo>
                    <a:pt x="61" y="35"/>
                    <a:pt x="59" y="36"/>
                    <a:pt x="58" y="37"/>
                  </a:cubicBezTo>
                  <a:cubicBezTo>
                    <a:pt x="57" y="39"/>
                    <a:pt x="56" y="42"/>
                    <a:pt x="56" y="46"/>
                  </a:cubicBezTo>
                  <a:cubicBezTo>
                    <a:pt x="55" y="51"/>
                    <a:pt x="55" y="57"/>
                    <a:pt x="55" y="63"/>
                  </a:cubicBezTo>
                  <a:cubicBezTo>
                    <a:pt x="56" y="70"/>
                    <a:pt x="56" y="76"/>
                    <a:pt x="56" y="83"/>
                  </a:cubicBezTo>
                  <a:cubicBezTo>
                    <a:pt x="56" y="89"/>
                    <a:pt x="56" y="95"/>
                    <a:pt x="56" y="101"/>
                  </a:cubicBezTo>
                  <a:cubicBezTo>
                    <a:pt x="56" y="107"/>
                    <a:pt x="56" y="113"/>
                    <a:pt x="56" y="119"/>
                  </a:cubicBezTo>
                  <a:cubicBezTo>
                    <a:pt x="56" y="120"/>
                    <a:pt x="56" y="121"/>
                    <a:pt x="56" y="121"/>
                  </a:cubicBezTo>
                  <a:cubicBezTo>
                    <a:pt x="56" y="121"/>
                    <a:pt x="56" y="122"/>
                    <a:pt x="56" y="123"/>
                  </a:cubicBezTo>
                  <a:cubicBezTo>
                    <a:pt x="56" y="126"/>
                    <a:pt x="56" y="131"/>
                    <a:pt x="56" y="135"/>
                  </a:cubicBezTo>
                  <a:cubicBezTo>
                    <a:pt x="56" y="139"/>
                    <a:pt x="56" y="143"/>
                    <a:pt x="56" y="147"/>
                  </a:cubicBezTo>
                  <a:cubicBezTo>
                    <a:pt x="56" y="152"/>
                    <a:pt x="56" y="156"/>
                    <a:pt x="56" y="160"/>
                  </a:cubicBezTo>
                  <a:cubicBezTo>
                    <a:pt x="55" y="164"/>
                    <a:pt x="56" y="168"/>
                    <a:pt x="56" y="172"/>
                  </a:cubicBezTo>
                  <a:cubicBezTo>
                    <a:pt x="56" y="175"/>
                    <a:pt x="57" y="177"/>
                    <a:pt x="58" y="180"/>
                  </a:cubicBezTo>
                  <a:cubicBezTo>
                    <a:pt x="59" y="182"/>
                    <a:pt x="60" y="183"/>
                    <a:pt x="62" y="184"/>
                  </a:cubicBezTo>
                  <a:cubicBezTo>
                    <a:pt x="63" y="184"/>
                    <a:pt x="64" y="184"/>
                    <a:pt x="65" y="184"/>
                  </a:cubicBezTo>
                  <a:cubicBezTo>
                    <a:pt x="66" y="184"/>
                    <a:pt x="67" y="184"/>
                    <a:pt x="67" y="184"/>
                  </a:cubicBezTo>
                  <a:cubicBezTo>
                    <a:pt x="67" y="185"/>
                    <a:pt x="67" y="185"/>
                    <a:pt x="67" y="185"/>
                  </a:cubicBezTo>
                  <a:cubicBezTo>
                    <a:pt x="68" y="186"/>
                    <a:pt x="68" y="186"/>
                    <a:pt x="68" y="186"/>
                  </a:cubicBezTo>
                  <a:cubicBezTo>
                    <a:pt x="68" y="187"/>
                    <a:pt x="69" y="187"/>
                    <a:pt x="69" y="187"/>
                  </a:cubicBezTo>
                  <a:cubicBezTo>
                    <a:pt x="69" y="187"/>
                    <a:pt x="69" y="188"/>
                    <a:pt x="69" y="189"/>
                  </a:cubicBezTo>
                  <a:cubicBezTo>
                    <a:pt x="69" y="189"/>
                    <a:pt x="70" y="189"/>
                    <a:pt x="70" y="189"/>
                  </a:cubicBezTo>
                  <a:cubicBezTo>
                    <a:pt x="70" y="188"/>
                    <a:pt x="71" y="188"/>
                    <a:pt x="71" y="188"/>
                  </a:cubicBezTo>
                  <a:cubicBezTo>
                    <a:pt x="71" y="187"/>
                    <a:pt x="71" y="187"/>
                    <a:pt x="71" y="187"/>
                  </a:cubicBezTo>
                  <a:cubicBezTo>
                    <a:pt x="71" y="186"/>
                    <a:pt x="72" y="186"/>
                    <a:pt x="72" y="186"/>
                  </a:cubicBezTo>
                  <a:cubicBezTo>
                    <a:pt x="72" y="185"/>
                    <a:pt x="72" y="184"/>
                    <a:pt x="71" y="184"/>
                  </a:cubicBezTo>
                  <a:cubicBezTo>
                    <a:pt x="71" y="184"/>
                    <a:pt x="71" y="183"/>
                    <a:pt x="70" y="183"/>
                  </a:cubicBezTo>
                  <a:cubicBezTo>
                    <a:pt x="71" y="182"/>
                    <a:pt x="71" y="182"/>
                    <a:pt x="72" y="181"/>
                  </a:cubicBezTo>
                  <a:cubicBezTo>
                    <a:pt x="72" y="180"/>
                    <a:pt x="73" y="180"/>
                    <a:pt x="74" y="179"/>
                  </a:cubicBezTo>
                  <a:cubicBezTo>
                    <a:pt x="75" y="173"/>
                    <a:pt x="75" y="165"/>
                    <a:pt x="75" y="158"/>
                  </a:cubicBezTo>
                  <a:cubicBezTo>
                    <a:pt x="75" y="150"/>
                    <a:pt x="75" y="142"/>
                    <a:pt x="75" y="134"/>
                  </a:cubicBezTo>
                  <a:cubicBezTo>
                    <a:pt x="74" y="134"/>
                    <a:pt x="72" y="134"/>
                    <a:pt x="70" y="134"/>
                  </a:cubicBezTo>
                  <a:cubicBezTo>
                    <a:pt x="68" y="134"/>
                    <a:pt x="66" y="134"/>
                    <a:pt x="64" y="134"/>
                  </a:cubicBezTo>
                  <a:lnTo>
                    <a:pt x="64" y="102"/>
                  </a:lnTo>
                  <a:lnTo>
                    <a:pt x="129" y="102"/>
                  </a:lnTo>
                  <a:lnTo>
                    <a:pt x="129" y="192"/>
                  </a:lnTo>
                  <a:cubicBezTo>
                    <a:pt x="128" y="192"/>
                    <a:pt x="128" y="192"/>
                    <a:pt x="128" y="192"/>
                  </a:cubicBezTo>
                  <a:cubicBezTo>
                    <a:pt x="128" y="192"/>
                    <a:pt x="127" y="192"/>
                    <a:pt x="127" y="192"/>
                  </a:cubicBezTo>
                  <a:cubicBezTo>
                    <a:pt x="127" y="192"/>
                    <a:pt x="127" y="192"/>
                    <a:pt x="126" y="191"/>
                  </a:cubicBezTo>
                  <a:cubicBezTo>
                    <a:pt x="126" y="191"/>
                    <a:pt x="126" y="191"/>
                    <a:pt x="126" y="192"/>
                  </a:cubicBezTo>
                  <a:cubicBezTo>
                    <a:pt x="126" y="192"/>
                    <a:pt x="126" y="193"/>
                    <a:pt x="126" y="193"/>
                  </a:cubicBezTo>
                  <a:cubicBezTo>
                    <a:pt x="126" y="193"/>
                    <a:pt x="126" y="193"/>
                    <a:pt x="127" y="193"/>
                  </a:cubicBezTo>
                  <a:cubicBezTo>
                    <a:pt x="127" y="193"/>
                    <a:pt x="127" y="193"/>
                    <a:pt x="127" y="193"/>
                  </a:cubicBezTo>
                  <a:cubicBezTo>
                    <a:pt x="128" y="192"/>
                    <a:pt x="128" y="193"/>
                    <a:pt x="128" y="193"/>
                  </a:cubicBezTo>
                  <a:cubicBezTo>
                    <a:pt x="128" y="194"/>
                    <a:pt x="128" y="194"/>
                    <a:pt x="129" y="194"/>
                  </a:cubicBezTo>
                  <a:lnTo>
                    <a:pt x="129" y="196"/>
                  </a:lnTo>
                  <a:cubicBezTo>
                    <a:pt x="129" y="196"/>
                    <a:pt x="129" y="197"/>
                    <a:pt x="129" y="197"/>
                  </a:cubicBezTo>
                  <a:cubicBezTo>
                    <a:pt x="129" y="197"/>
                    <a:pt x="129" y="198"/>
                    <a:pt x="128" y="198"/>
                  </a:cubicBezTo>
                  <a:cubicBezTo>
                    <a:pt x="128" y="198"/>
                    <a:pt x="128" y="198"/>
                    <a:pt x="128" y="197"/>
                  </a:cubicBezTo>
                  <a:cubicBezTo>
                    <a:pt x="128" y="198"/>
                    <a:pt x="128" y="198"/>
                    <a:pt x="129" y="199"/>
                  </a:cubicBezTo>
                  <a:cubicBezTo>
                    <a:pt x="129" y="199"/>
                    <a:pt x="129" y="200"/>
                    <a:pt x="129" y="201"/>
                  </a:cubicBezTo>
                  <a:cubicBezTo>
                    <a:pt x="128" y="202"/>
                    <a:pt x="128" y="202"/>
                    <a:pt x="127" y="202"/>
                  </a:cubicBezTo>
                  <a:cubicBezTo>
                    <a:pt x="127" y="201"/>
                    <a:pt x="126" y="202"/>
                    <a:pt x="125" y="202"/>
                  </a:cubicBezTo>
                  <a:cubicBezTo>
                    <a:pt x="125" y="201"/>
                    <a:pt x="125" y="201"/>
                    <a:pt x="125" y="201"/>
                  </a:cubicBezTo>
                  <a:cubicBezTo>
                    <a:pt x="126" y="201"/>
                    <a:pt x="125" y="200"/>
                    <a:pt x="125" y="200"/>
                  </a:cubicBezTo>
                  <a:lnTo>
                    <a:pt x="121" y="201"/>
                  </a:lnTo>
                  <a:cubicBezTo>
                    <a:pt x="122" y="200"/>
                    <a:pt x="122" y="200"/>
                    <a:pt x="121" y="200"/>
                  </a:cubicBezTo>
                  <a:cubicBezTo>
                    <a:pt x="121" y="200"/>
                    <a:pt x="120" y="200"/>
                    <a:pt x="119" y="200"/>
                  </a:cubicBezTo>
                  <a:lnTo>
                    <a:pt x="119" y="197"/>
                  </a:lnTo>
                  <a:cubicBezTo>
                    <a:pt x="119" y="197"/>
                    <a:pt x="118" y="197"/>
                    <a:pt x="118" y="197"/>
                  </a:cubicBezTo>
                  <a:cubicBezTo>
                    <a:pt x="118" y="198"/>
                    <a:pt x="117" y="198"/>
                    <a:pt x="117" y="198"/>
                  </a:cubicBezTo>
                  <a:cubicBezTo>
                    <a:pt x="117" y="198"/>
                    <a:pt x="116" y="198"/>
                    <a:pt x="116" y="199"/>
                  </a:cubicBezTo>
                  <a:cubicBezTo>
                    <a:pt x="115" y="199"/>
                    <a:pt x="115" y="198"/>
                    <a:pt x="115" y="198"/>
                  </a:cubicBezTo>
                  <a:cubicBezTo>
                    <a:pt x="114" y="198"/>
                    <a:pt x="114" y="198"/>
                    <a:pt x="114" y="198"/>
                  </a:cubicBezTo>
                  <a:cubicBezTo>
                    <a:pt x="114" y="198"/>
                    <a:pt x="114" y="198"/>
                    <a:pt x="114" y="199"/>
                  </a:cubicBezTo>
                  <a:cubicBezTo>
                    <a:pt x="114" y="199"/>
                    <a:pt x="114" y="199"/>
                    <a:pt x="114" y="199"/>
                  </a:cubicBezTo>
                  <a:cubicBezTo>
                    <a:pt x="114" y="200"/>
                    <a:pt x="114" y="200"/>
                    <a:pt x="113" y="199"/>
                  </a:cubicBezTo>
                  <a:cubicBezTo>
                    <a:pt x="113" y="199"/>
                    <a:pt x="113" y="199"/>
                    <a:pt x="113" y="199"/>
                  </a:cubicBezTo>
                  <a:cubicBezTo>
                    <a:pt x="113" y="199"/>
                    <a:pt x="113" y="198"/>
                    <a:pt x="113" y="198"/>
                  </a:cubicBezTo>
                  <a:cubicBezTo>
                    <a:pt x="113" y="198"/>
                    <a:pt x="113" y="197"/>
                    <a:pt x="113" y="198"/>
                  </a:cubicBezTo>
                  <a:cubicBezTo>
                    <a:pt x="112" y="198"/>
                    <a:pt x="112" y="198"/>
                    <a:pt x="112" y="198"/>
                  </a:cubicBezTo>
                  <a:cubicBezTo>
                    <a:pt x="112" y="198"/>
                    <a:pt x="112" y="198"/>
                    <a:pt x="111" y="199"/>
                  </a:cubicBezTo>
                  <a:cubicBezTo>
                    <a:pt x="111" y="199"/>
                    <a:pt x="110" y="199"/>
                    <a:pt x="110" y="198"/>
                  </a:cubicBezTo>
                  <a:cubicBezTo>
                    <a:pt x="110" y="199"/>
                    <a:pt x="110" y="200"/>
                    <a:pt x="111" y="200"/>
                  </a:cubicBezTo>
                  <a:cubicBezTo>
                    <a:pt x="111" y="200"/>
                    <a:pt x="110" y="201"/>
                    <a:pt x="110" y="200"/>
                  </a:cubicBezTo>
                  <a:cubicBezTo>
                    <a:pt x="110" y="200"/>
                    <a:pt x="110" y="200"/>
                    <a:pt x="109" y="200"/>
                  </a:cubicBezTo>
                  <a:cubicBezTo>
                    <a:pt x="109" y="200"/>
                    <a:pt x="109" y="200"/>
                    <a:pt x="109" y="199"/>
                  </a:cubicBezTo>
                  <a:cubicBezTo>
                    <a:pt x="109" y="199"/>
                    <a:pt x="108" y="199"/>
                    <a:pt x="108" y="199"/>
                  </a:cubicBezTo>
                  <a:cubicBezTo>
                    <a:pt x="108" y="199"/>
                    <a:pt x="107" y="200"/>
                    <a:pt x="107" y="200"/>
                  </a:cubicBezTo>
                  <a:cubicBezTo>
                    <a:pt x="108" y="200"/>
                    <a:pt x="108" y="200"/>
                    <a:pt x="108" y="200"/>
                  </a:cubicBezTo>
                  <a:cubicBezTo>
                    <a:pt x="108" y="201"/>
                    <a:pt x="108" y="201"/>
                    <a:pt x="108" y="201"/>
                  </a:cubicBezTo>
                  <a:cubicBezTo>
                    <a:pt x="108" y="201"/>
                    <a:pt x="108" y="202"/>
                    <a:pt x="107" y="202"/>
                  </a:cubicBezTo>
                  <a:cubicBezTo>
                    <a:pt x="107" y="202"/>
                    <a:pt x="108" y="203"/>
                    <a:pt x="108" y="203"/>
                  </a:cubicBezTo>
                  <a:cubicBezTo>
                    <a:pt x="108" y="203"/>
                    <a:pt x="108" y="203"/>
                    <a:pt x="108" y="203"/>
                  </a:cubicBezTo>
                  <a:cubicBezTo>
                    <a:pt x="108" y="203"/>
                    <a:pt x="109" y="203"/>
                    <a:pt x="109" y="204"/>
                  </a:cubicBezTo>
                  <a:cubicBezTo>
                    <a:pt x="109" y="204"/>
                    <a:pt x="109" y="204"/>
                    <a:pt x="109" y="204"/>
                  </a:cubicBezTo>
                  <a:cubicBezTo>
                    <a:pt x="109" y="204"/>
                    <a:pt x="110" y="205"/>
                    <a:pt x="110" y="205"/>
                  </a:cubicBezTo>
                  <a:cubicBezTo>
                    <a:pt x="111" y="205"/>
                    <a:pt x="111" y="205"/>
                    <a:pt x="112" y="206"/>
                  </a:cubicBezTo>
                  <a:cubicBezTo>
                    <a:pt x="112" y="206"/>
                    <a:pt x="112" y="207"/>
                    <a:pt x="111" y="207"/>
                  </a:cubicBezTo>
                  <a:cubicBezTo>
                    <a:pt x="111" y="207"/>
                    <a:pt x="110" y="207"/>
                    <a:pt x="110" y="207"/>
                  </a:cubicBezTo>
                  <a:cubicBezTo>
                    <a:pt x="110" y="208"/>
                    <a:pt x="111" y="208"/>
                    <a:pt x="112" y="208"/>
                  </a:cubicBezTo>
                  <a:cubicBezTo>
                    <a:pt x="112" y="208"/>
                    <a:pt x="113" y="208"/>
                    <a:pt x="114" y="208"/>
                  </a:cubicBezTo>
                  <a:cubicBezTo>
                    <a:pt x="115" y="208"/>
                    <a:pt x="115" y="209"/>
                    <a:pt x="116" y="209"/>
                  </a:cubicBezTo>
                  <a:cubicBezTo>
                    <a:pt x="116" y="209"/>
                    <a:pt x="116" y="209"/>
                    <a:pt x="117" y="210"/>
                  </a:cubicBezTo>
                  <a:cubicBezTo>
                    <a:pt x="117" y="209"/>
                    <a:pt x="117" y="209"/>
                    <a:pt x="117" y="208"/>
                  </a:cubicBezTo>
                  <a:cubicBezTo>
                    <a:pt x="117" y="208"/>
                    <a:pt x="116" y="208"/>
                    <a:pt x="116" y="208"/>
                  </a:cubicBezTo>
                  <a:cubicBezTo>
                    <a:pt x="115" y="208"/>
                    <a:pt x="115" y="208"/>
                    <a:pt x="114" y="207"/>
                  </a:cubicBezTo>
                  <a:cubicBezTo>
                    <a:pt x="114" y="207"/>
                    <a:pt x="114" y="207"/>
                    <a:pt x="114" y="206"/>
                  </a:cubicBezTo>
                  <a:cubicBezTo>
                    <a:pt x="116" y="206"/>
                    <a:pt x="117" y="206"/>
                    <a:pt x="117" y="205"/>
                  </a:cubicBezTo>
                  <a:cubicBezTo>
                    <a:pt x="116" y="204"/>
                    <a:pt x="115" y="204"/>
                    <a:pt x="114" y="204"/>
                  </a:cubicBezTo>
                  <a:cubicBezTo>
                    <a:pt x="113" y="204"/>
                    <a:pt x="112" y="204"/>
                    <a:pt x="110" y="204"/>
                  </a:cubicBezTo>
                  <a:cubicBezTo>
                    <a:pt x="110" y="203"/>
                    <a:pt x="111" y="202"/>
                    <a:pt x="112" y="203"/>
                  </a:cubicBezTo>
                  <a:cubicBezTo>
                    <a:pt x="112" y="203"/>
                    <a:pt x="112" y="202"/>
                    <a:pt x="112" y="202"/>
                  </a:cubicBezTo>
                  <a:cubicBezTo>
                    <a:pt x="112" y="201"/>
                    <a:pt x="112" y="201"/>
                    <a:pt x="113" y="200"/>
                  </a:cubicBezTo>
                  <a:cubicBezTo>
                    <a:pt x="114" y="201"/>
                    <a:pt x="114" y="201"/>
                    <a:pt x="114" y="202"/>
                  </a:cubicBezTo>
                  <a:cubicBezTo>
                    <a:pt x="113" y="203"/>
                    <a:pt x="113" y="204"/>
                    <a:pt x="114" y="204"/>
                  </a:cubicBezTo>
                  <a:cubicBezTo>
                    <a:pt x="114" y="204"/>
                    <a:pt x="114" y="204"/>
                    <a:pt x="115" y="203"/>
                  </a:cubicBezTo>
                  <a:cubicBezTo>
                    <a:pt x="115" y="203"/>
                    <a:pt x="115" y="203"/>
                    <a:pt x="115" y="202"/>
                  </a:cubicBezTo>
                  <a:cubicBezTo>
                    <a:pt x="115" y="202"/>
                    <a:pt x="115" y="201"/>
                    <a:pt x="115" y="201"/>
                  </a:cubicBezTo>
                  <a:cubicBezTo>
                    <a:pt x="115" y="201"/>
                    <a:pt x="115" y="200"/>
                    <a:pt x="115" y="200"/>
                  </a:cubicBezTo>
                  <a:cubicBezTo>
                    <a:pt x="116" y="200"/>
                    <a:pt x="116" y="200"/>
                    <a:pt x="116" y="200"/>
                  </a:cubicBezTo>
                  <a:cubicBezTo>
                    <a:pt x="116" y="200"/>
                    <a:pt x="116" y="201"/>
                    <a:pt x="116" y="201"/>
                  </a:cubicBezTo>
                  <a:cubicBezTo>
                    <a:pt x="116" y="201"/>
                    <a:pt x="116" y="201"/>
                    <a:pt x="115" y="201"/>
                  </a:cubicBezTo>
                  <a:cubicBezTo>
                    <a:pt x="115" y="202"/>
                    <a:pt x="116" y="202"/>
                    <a:pt x="116" y="202"/>
                  </a:cubicBezTo>
                  <a:cubicBezTo>
                    <a:pt x="116" y="202"/>
                    <a:pt x="117" y="202"/>
                    <a:pt x="117" y="202"/>
                  </a:cubicBezTo>
                  <a:cubicBezTo>
                    <a:pt x="117" y="201"/>
                    <a:pt x="117" y="201"/>
                    <a:pt x="117" y="201"/>
                  </a:cubicBezTo>
                  <a:cubicBezTo>
                    <a:pt x="117" y="200"/>
                    <a:pt x="117" y="200"/>
                    <a:pt x="117" y="200"/>
                  </a:cubicBezTo>
                  <a:cubicBezTo>
                    <a:pt x="117" y="200"/>
                    <a:pt x="117" y="200"/>
                    <a:pt x="118" y="200"/>
                  </a:cubicBezTo>
                  <a:cubicBezTo>
                    <a:pt x="118" y="201"/>
                    <a:pt x="118" y="201"/>
                    <a:pt x="118" y="201"/>
                  </a:cubicBezTo>
                  <a:cubicBezTo>
                    <a:pt x="118" y="202"/>
                    <a:pt x="118" y="202"/>
                    <a:pt x="118" y="202"/>
                  </a:cubicBezTo>
                  <a:cubicBezTo>
                    <a:pt x="119" y="202"/>
                    <a:pt x="119" y="202"/>
                    <a:pt x="119" y="202"/>
                  </a:cubicBezTo>
                  <a:cubicBezTo>
                    <a:pt x="119" y="202"/>
                    <a:pt x="120" y="203"/>
                    <a:pt x="120" y="203"/>
                  </a:cubicBezTo>
                  <a:cubicBezTo>
                    <a:pt x="120" y="204"/>
                    <a:pt x="119" y="204"/>
                    <a:pt x="119" y="204"/>
                  </a:cubicBezTo>
                  <a:cubicBezTo>
                    <a:pt x="119" y="205"/>
                    <a:pt x="120" y="205"/>
                    <a:pt x="120" y="204"/>
                  </a:cubicBezTo>
                  <a:cubicBezTo>
                    <a:pt x="121" y="204"/>
                    <a:pt x="121" y="204"/>
                    <a:pt x="122" y="204"/>
                  </a:cubicBezTo>
                  <a:cubicBezTo>
                    <a:pt x="122" y="205"/>
                    <a:pt x="122" y="205"/>
                    <a:pt x="123" y="205"/>
                  </a:cubicBezTo>
                  <a:cubicBezTo>
                    <a:pt x="123" y="204"/>
                    <a:pt x="123" y="204"/>
                    <a:pt x="123" y="204"/>
                  </a:cubicBezTo>
                  <a:cubicBezTo>
                    <a:pt x="124" y="204"/>
                    <a:pt x="124" y="204"/>
                    <a:pt x="125" y="204"/>
                  </a:cubicBezTo>
                  <a:cubicBezTo>
                    <a:pt x="125" y="204"/>
                    <a:pt x="125" y="204"/>
                    <a:pt x="125" y="205"/>
                  </a:cubicBezTo>
                  <a:cubicBezTo>
                    <a:pt x="126" y="204"/>
                    <a:pt x="126" y="204"/>
                    <a:pt x="127" y="204"/>
                  </a:cubicBezTo>
                  <a:cubicBezTo>
                    <a:pt x="128" y="204"/>
                    <a:pt x="128" y="203"/>
                    <a:pt x="128" y="202"/>
                  </a:cubicBezTo>
                  <a:cubicBezTo>
                    <a:pt x="129" y="202"/>
                    <a:pt x="129" y="203"/>
                    <a:pt x="129" y="203"/>
                  </a:cubicBezTo>
                  <a:cubicBezTo>
                    <a:pt x="129" y="203"/>
                    <a:pt x="129" y="203"/>
                    <a:pt x="129" y="204"/>
                  </a:cubicBezTo>
                  <a:cubicBezTo>
                    <a:pt x="129" y="204"/>
                    <a:pt x="129" y="205"/>
                    <a:pt x="129" y="205"/>
                  </a:cubicBezTo>
                  <a:cubicBezTo>
                    <a:pt x="129" y="205"/>
                    <a:pt x="129" y="206"/>
                    <a:pt x="129" y="206"/>
                  </a:cubicBezTo>
                  <a:cubicBezTo>
                    <a:pt x="128" y="206"/>
                    <a:pt x="128" y="206"/>
                    <a:pt x="127" y="206"/>
                  </a:cubicBezTo>
                  <a:cubicBezTo>
                    <a:pt x="127" y="206"/>
                    <a:pt x="126" y="206"/>
                    <a:pt x="126" y="207"/>
                  </a:cubicBezTo>
                  <a:cubicBezTo>
                    <a:pt x="126" y="207"/>
                    <a:pt x="125" y="207"/>
                    <a:pt x="125" y="207"/>
                  </a:cubicBezTo>
                  <a:cubicBezTo>
                    <a:pt x="124" y="207"/>
                    <a:pt x="124" y="207"/>
                    <a:pt x="123" y="207"/>
                  </a:cubicBezTo>
                  <a:cubicBezTo>
                    <a:pt x="122" y="207"/>
                    <a:pt x="122" y="207"/>
                    <a:pt x="122" y="208"/>
                  </a:cubicBezTo>
                  <a:cubicBezTo>
                    <a:pt x="122" y="209"/>
                    <a:pt x="122" y="209"/>
                    <a:pt x="121" y="209"/>
                  </a:cubicBezTo>
                  <a:cubicBezTo>
                    <a:pt x="121" y="209"/>
                    <a:pt x="121" y="209"/>
                    <a:pt x="120" y="209"/>
                  </a:cubicBezTo>
                  <a:cubicBezTo>
                    <a:pt x="120" y="209"/>
                    <a:pt x="120" y="209"/>
                    <a:pt x="120" y="209"/>
                  </a:cubicBezTo>
                  <a:cubicBezTo>
                    <a:pt x="119" y="209"/>
                    <a:pt x="119" y="210"/>
                    <a:pt x="119" y="210"/>
                  </a:cubicBezTo>
                  <a:cubicBezTo>
                    <a:pt x="118" y="211"/>
                    <a:pt x="118" y="211"/>
                    <a:pt x="118" y="211"/>
                  </a:cubicBezTo>
                  <a:cubicBezTo>
                    <a:pt x="117" y="211"/>
                    <a:pt x="117" y="211"/>
                    <a:pt x="117" y="211"/>
                  </a:cubicBezTo>
                  <a:cubicBezTo>
                    <a:pt x="116" y="211"/>
                    <a:pt x="116" y="211"/>
                    <a:pt x="116" y="210"/>
                  </a:cubicBezTo>
                  <a:cubicBezTo>
                    <a:pt x="115" y="210"/>
                    <a:pt x="115" y="210"/>
                    <a:pt x="114" y="210"/>
                  </a:cubicBezTo>
                  <a:cubicBezTo>
                    <a:pt x="114" y="210"/>
                    <a:pt x="114" y="210"/>
                    <a:pt x="114" y="209"/>
                  </a:cubicBezTo>
                  <a:cubicBezTo>
                    <a:pt x="113" y="209"/>
                    <a:pt x="113" y="210"/>
                    <a:pt x="113" y="210"/>
                  </a:cubicBezTo>
                  <a:cubicBezTo>
                    <a:pt x="113" y="210"/>
                    <a:pt x="113" y="211"/>
                    <a:pt x="113" y="211"/>
                  </a:cubicBezTo>
                  <a:cubicBezTo>
                    <a:pt x="113" y="211"/>
                    <a:pt x="113" y="212"/>
                    <a:pt x="113" y="212"/>
                  </a:cubicBezTo>
                  <a:cubicBezTo>
                    <a:pt x="113" y="212"/>
                    <a:pt x="114" y="212"/>
                    <a:pt x="114" y="212"/>
                  </a:cubicBezTo>
                  <a:cubicBezTo>
                    <a:pt x="114" y="212"/>
                    <a:pt x="114" y="213"/>
                    <a:pt x="113" y="213"/>
                  </a:cubicBezTo>
                  <a:cubicBezTo>
                    <a:pt x="113" y="213"/>
                    <a:pt x="113" y="214"/>
                    <a:pt x="113" y="214"/>
                  </a:cubicBezTo>
                  <a:cubicBezTo>
                    <a:pt x="114" y="214"/>
                    <a:pt x="115" y="214"/>
                    <a:pt x="116" y="214"/>
                  </a:cubicBezTo>
                  <a:cubicBezTo>
                    <a:pt x="117" y="214"/>
                    <a:pt x="117" y="215"/>
                    <a:pt x="117" y="216"/>
                  </a:cubicBezTo>
                  <a:cubicBezTo>
                    <a:pt x="116" y="216"/>
                    <a:pt x="114" y="216"/>
                    <a:pt x="113" y="216"/>
                  </a:cubicBezTo>
                  <a:cubicBezTo>
                    <a:pt x="111" y="216"/>
                    <a:pt x="110" y="215"/>
                    <a:pt x="110" y="214"/>
                  </a:cubicBezTo>
                  <a:cubicBezTo>
                    <a:pt x="109" y="214"/>
                    <a:pt x="109" y="214"/>
                    <a:pt x="109" y="214"/>
                  </a:cubicBezTo>
                  <a:cubicBezTo>
                    <a:pt x="109" y="215"/>
                    <a:pt x="109" y="215"/>
                    <a:pt x="109" y="215"/>
                  </a:cubicBezTo>
                  <a:cubicBezTo>
                    <a:pt x="109" y="215"/>
                    <a:pt x="109" y="215"/>
                    <a:pt x="109" y="216"/>
                  </a:cubicBezTo>
                  <a:cubicBezTo>
                    <a:pt x="109" y="216"/>
                    <a:pt x="108" y="216"/>
                    <a:pt x="108" y="216"/>
                  </a:cubicBezTo>
                  <a:cubicBezTo>
                    <a:pt x="106" y="216"/>
                    <a:pt x="103" y="216"/>
                    <a:pt x="101" y="216"/>
                  </a:cubicBezTo>
                  <a:cubicBezTo>
                    <a:pt x="99" y="216"/>
                    <a:pt x="96" y="216"/>
                    <a:pt x="94" y="216"/>
                  </a:cubicBezTo>
                  <a:cubicBezTo>
                    <a:pt x="94" y="213"/>
                    <a:pt x="93" y="211"/>
                    <a:pt x="92" y="208"/>
                  </a:cubicBezTo>
                  <a:cubicBezTo>
                    <a:pt x="91" y="206"/>
                    <a:pt x="90" y="204"/>
                    <a:pt x="89" y="201"/>
                  </a:cubicBezTo>
                  <a:cubicBezTo>
                    <a:pt x="89" y="201"/>
                    <a:pt x="88" y="201"/>
                    <a:pt x="88" y="201"/>
                  </a:cubicBezTo>
                  <a:cubicBezTo>
                    <a:pt x="88" y="201"/>
                    <a:pt x="88" y="201"/>
                    <a:pt x="87" y="201"/>
                  </a:cubicBezTo>
                  <a:cubicBezTo>
                    <a:pt x="87" y="201"/>
                    <a:pt x="87" y="201"/>
                    <a:pt x="87" y="202"/>
                  </a:cubicBezTo>
                  <a:cubicBezTo>
                    <a:pt x="88" y="203"/>
                    <a:pt x="87" y="204"/>
                    <a:pt x="87" y="204"/>
                  </a:cubicBezTo>
                  <a:cubicBezTo>
                    <a:pt x="86" y="204"/>
                    <a:pt x="86" y="204"/>
                    <a:pt x="87" y="204"/>
                  </a:cubicBezTo>
                  <a:cubicBezTo>
                    <a:pt x="87" y="204"/>
                    <a:pt x="87" y="203"/>
                    <a:pt x="87" y="203"/>
                  </a:cubicBezTo>
                  <a:cubicBezTo>
                    <a:pt x="87" y="202"/>
                    <a:pt x="86" y="202"/>
                    <a:pt x="86" y="203"/>
                  </a:cubicBezTo>
                  <a:cubicBezTo>
                    <a:pt x="85" y="203"/>
                    <a:pt x="85" y="204"/>
                    <a:pt x="85" y="204"/>
                  </a:cubicBezTo>
                  <a:cubicBezTo>
                    <a:pt x="85" y="204"/>
                    <a:pt x="84" y="204"/>
                    <a:pt x="84" y="204"/>
                  </a:cubicBezTo>
                  <a:cubicBezTo>
                    <a:pt x="84" y="204"/>
                    <a:pt x="84" y="204"/>
                    <a:pt x="84" y="203"/>
                  </a:cubicBezTo>
                  <a:cubicBezTo>
                    <a:pt x="83" y="203"/>
                    <a:pt x="83" y="203"/>
                    <a:pt x="83" y="203"/>
                  </a:cubicBezTo>
                  <a:cubicBezTo>
                    <a:pt x="83" y="202"/>
                    <a:pt x="82" y="203"/>
                    <a:pt x="82" y="203"/>
                  </a:cubicBezTo>
                  <a:cubicBezTo>
                    <a:pt x="82" y="203"/>
                    <a:pt x="82" y="204"/>
                    <a:pt x="82" y="204"/>
                  </a:cubicBezTo>
                  <a:cubicBezTo>
                    <a:pt x="83" y="204"/>
                    <a:pt x="83" y="204"/>
                    <a:pt x="83" y="205"/>
                  </a:cubicBezTo>
                  <a:cubicBezTo>
                    <a:pt x="84" y="205"/>
                    <a:pt x="84" y="205"/>
                    <a:pt x="85" y="205"/>
                  </a:cubicBezTo>
                  <a:cubicBezTo>
                    <a:pt x="85" y="205"/>
                    <a:pt x="85" y="206"/>
                    <a:pt x="85" y="206"/>
                  </a:cubicBezTo>
                  <a:cubicBezTo>
                    <a:pt x="85" y="206"/>
                    <a:pt x="84" y="206"/>
                    <a:pt x="84" y="206"/>
                  </a:cubicBezTo>
                  <a:cubicBezTo>
                    <a:pt x="84" y="207"/>
                    <a:pt x="84" y="207"/>
                    <a:pt x="84" y="207"/>
                  </a:cubicBezTo>
                  <a:cubicBezTo>
                    <a:pt x="84" y="207"/>
                    <a:pt x="84" y="207"/>
                    <a:pt x="84" y="207"/>
                  </a:cubicBezTo>
                  <a:cubicBezTo>
                    <a:pt x="84" y="207"/>
                    <a:pt x="83" y="207"/>
                    <a:pt x="83" y="207"/>
                  </a:cubicBezTo>
                  <a:cubicBezTo>
                    <a:pt x="83" y="207"/>
                    <a:pt x="82" y="207"/>
                    <a:pt x="82" y="206"/>
                  </a:cubicBezTo>
                  <a:cubicBezTo>
                    <a:pt x="82" y="206"/>
                    <a:pt x="82" y="206"/>
                    <a:pt x="82" y="206"/>
                  </a:cubicBezTo>
                  <a:cubicBezTo>
                    <a:pt x="82" y="205"/>
                    <a:pt x="82" y="205"/>
                    <a:pt x="82" y="205"/>
                  </a:cubicBezTo>
                  <a:cubicBezTo>
                    <a:pt x="82" y="204"/>
                    <a:pt x="82" y="204"/>
                    <a:pt x="82" y="204"/>
                  </a:cubicBezTo>
                  <a:cubicBezTo>
                    <a:pt x="80" y="204"/>
                    <a:pt x="79" y="205"/>
                    <a:pt x="79" y="207"/>
                  </a:cubicBezTo>
                  <a:cubicBezTo>
                    <a:pt x="80" y="207"/>
                    <a:pt x="81" y="207"/>
                    <a:pt x="81" y="206"/>
                  </a:cubicBezTo>
                  <a:cubicBezTo>
                    <a:pt x="81" y="206"/>
                    <a:pt x="81" y="206"/>
                    <a:pt x="81" y="207"/>
                  </a:cubicBezTo>
                  <a:cubicBezTo>
                    <a:pt x="80" y="207"/>
                    <a:pt x="80" y="208"/>
                    <a:pt x="80" y="208"/>
                  </a:cubicBezTo>
                  <a:cubicBezTo>
                    <a:pt x="79" y="208"/>
                    <a:pt x="79" y="207"/>
                    <a:pt x="78" y="206"/>
                  </a:cubicBezTo>
                  <a:cubicBezTo>
                    <a:pt x="78" y="205"/>
                    <a:pt x="79" y="205"/>
                    <a:pt x="79" y="204"/>
                  </a:cubicBezTo>
                  <a:cubicBezTo>
                    <a:pt x="80" y="203"/>
                    <a:pt x="79" y="202"/>
                    <a:pt x="78" y="202"/>
                  </a:cubicBezTo>
                  <a:cubicBezTo>
                    <a:pt x="78" y="202"/>
                    <a:pt x="79" y="201"/>
                    <a:pt x="79" y="201"/>
                  </a:cubicBezTo>
                  <a:cubicBezTo>
                    <a:pt x="79" y="200"/>
                    <a:pt x="79" y="200"/>
                    <a:pt x="79" y="200"/>
                  </a:cubicBezTo>
                  <a:cubicBezTo>
                    <a:pt x="78" y="200"/>
                    <a:pt x="78" y="200"/>
                    <a:pt x="77" y="200"/>
                  </a:cubicBezTo>
                  <a:cubicBezTo>
                    <a:pt x="77" y="200"/>
                    <a:pt x="77" y="199"/>
                    <a:pt x="78" y="199"/>
                  </a:cubicBezTo>
                  <a:cubicBezTo>
                    <a:pt x="78" y="199"/>
                    <a:pt x="78" y="199"/>
                    <a:pt x="78" y="198"/>
                  </a:cubicBezTo>
                  <a:cubicBezTo>
                    <a:pt x="77" y="198"/>
                    <a:pt x="77" y="198"/>
                    <a:pt x="76" y="199"/>
                  </a:cubicBezTo>
                  <a:cubicBezTo>
                    <a:pt x="76" y="200"/>
                    <a:pt x="76" y="201"/>
                    <a:pt x="76" y="202"/>
                  </a:cubicBezTo>
                  <a:cubicBezTo>
                    <a:pt x="75" y="202"/>
                    <a:pt x="74" y="202"/>
                    <a:pt x="74" y="202"/>
                  </a:cubicBezTo>
                  <a:cubicBezTo>
                    <a:pt x="74" y="202"/>
                    <a:pt x="73" y="202"/>
                    <a:pt x="72" y="202"/>
                  </a:cubicBezTo>
                  <a:cubicBezTo>
                    <a:pt x="72" y="203"/>
                    <a:pt x="72" y="203"/>
                    <a:pt x="71" y="203"/>
                  </a:cubicBezTo>
                  <a:cubicBezTo>
                    <a:pt x="71" y="203"/>
                    <a:pt x="70" y="203"/>
                    <a:pt x="69" y="203"/>
                  </a:cubicBezTo>
                  <a:cubicBezTo>
                    <a:pt x="68" y="204"/>
                    <a:pt x="67" y="204"/>
                    <a:pt x="66" y="205"/>
                  </a:cubicBezTo>
                  <a:cubicBezTo>
                    <a:pt x="65" y="205"/>
                    <a:pt x="64" y="206"/>
                    <a:pt x="64" y="207"/>
                  </a:cubicBezTo>
                  <a:cubicBezTo>
                    <a:pt x="63" y="207"/>
                    <a:pt x="63" y="207"/>
                    <a:pt x="63" y="206"/>
                  </a:cubicBezTo>
                  <a:cubicBezTo>
                    <a:pt x="62" y="206"/>
                    <a:pt x="62" y="206"/>
                    <a:pt x="62" y="206"/>
                  </a:cubicBezTo>
                  <a:cubicBezTo>
                    <a:pt x="61" y="206"/>
                    <a:pt x="61" y="206"/>
                    <a:pt x="60" y="206"/>
                  </a:cubicBezTo>
                  <a:cubicBezTo>
                    <a:pt x="60" y="206"/>
                    <a:pt x="60" y="205"/>
                    <a:pt x="60" y="205"/>
                  </a:cubicBezTo>
                  <a:cubicBezTo>
                    <a:pt x="59" y="205"/>
                    <a:pt x="59" y="205"/>
                    <a:pt x="59" y="206"/>
                  </a:cubicBezTo>
                  <a:cubicBezTo>
                    <a:pt x="59" y="206"/>
                    <a:pt x="59" y="206"/>
                    <a:pt x="59" y="207"/>
                  </a:cubicBezTo>
                  <a:cubicBezTo>
                    <a:pt x="59" y="207"/>
                    <a:pt x="59" y="207"/>
                    <a:pt x="59" y="207"/>
                  </a:cubicBezTo>
                  <a:cubicBezTo>
                    <a:pt x="60" y="208"/>
                    <a:pt x="60" y="208"/>
                    <a:pt x="60" y="208"/>
                  </a:cubicBezTo>
                  <a:cubicBezTo>
                    <a:pt x="60" y="208"/>
                    <a:pt x="60" y="208"/>
                    <a:pt x="59" y="209"/>
                  </a:cubicBezTo>
                  <a:cubicBezTo>
                    <a:pt x="59" y="209"/>
                    <a:pt x="59" y="209"/>
                    <a:pt x="59" y="210"/>
                  </a:cubicBezTo>
                  <a:cubicBezTo>
                    <a:pt x="59" y="210"/>
                    <a:pt x="60" y="210"/>
                    <a:pt x="60" y="210"/>
                  </a:cubicBezTo>
                  <a:cubicBezTo>
                    <a:pt x="61" y="210"/>
                    <a:pt x="61" y="210"/>
                    <a:pt x="61" y="209"/>
                  </a:cubicBezTo>
                  <a:cubicBezTo>
                    <a:pt x="61" y="210"/>
                    <a:pt x="62" y="210"/>
                    <a:pt x="63" y="211"/>
                  </a:cubicBezTo>
                  <a:cubicBezTo>
                    <a:pt x="64" y="211"/>
                    <a:pt x="64" y="211"/>
                    <a:pt x="64" y="212"/>
                  </a:cubicBezTo>
                  <a:cubicBezTo>
                    <a:pt x="63" y="212"/>
                    <a:pt x="63" y="212"/>
                    <a:pt x="62" y="213"/>
                  </a:cubicBezTo>
                  <a:cubicBezTo>
                    <a:pt x="62" y="214"/>
                    <a:pt x="62" y="214"/>
                    <a:pt x="62" y="214"/>
                  </a:cubicBezTo>
                  <a:cubicBezTo>
                    <a:pt x="62" y="215"/>
                    <a:pt x="62" y="215"/>
                    <a:pt x="62" y="215"/>
                  </a:cubicBezTo>
                  <a:cubicBezTo>
                    <a:pt x="63" y="215"/>
                    <a:pt x="63" y="215"/>
                    <a:pt x="63" y="215"/>
                  </a:cubicBezTo>
                  <a:cubicBezTo>
                    <a:pt x="63" y="215"/>
                    <a:pt x="64" y="215"/>
                    <a:pt x="64" y="215"/>
                  </a:cubicBezTo>
                  <a:cubicBezTo>
                    <a:pt x="64" y="215"/>
                    <a:pt x="64" y="216"/>
                    <a:pt x="64" y="216"/>
                  </a:cubicBezTo>
                  <a:cubicBezTo>
                    <a:pt x="63" y="217"/>
                    <a:pt x="62" y="217"/>
                    <a:pt x="61" y="217"/>
                  </a:cubicBezTo>
                  <a:cubicBezTo>
                    <a:pt x="60" y="216"/>
                    <a:pt x="59" y="216"/>
                    <a:pt x="58" y="216"/>
                  </a:cubicBezTo>
                  <a:cubicBezTo>
                    <a:pt x="57" y="216"/>
                    <a:pt x="56" y="216"/>
                    <a:pt x="55" y="217"/>
                  </a:cubicBezTo>
                  <a:cubicBezTo>
                    <a:pt x="55" y="217"/>
                    <a:pt x="54" y="217"/>
                    <a:pt x="53" y="217"/>
                  </a:cubicBezTo>
                  <a:cubicBezTo>
                    <a:pt x="52" y="217"/>
                    <a:pt x="52" y="217"/>
                    <a:pt x="52" y="217"/>
                  </a:cubicBezTo>
                  <a:cubicBezTo>
                    <a:pt x="51" y="216"/>
                    <a:pt x="51" y="216"/>
                    <a:pt x="50" y="216"/>
                  </a:cubicBezTo>
                  <a:cubicBezTo>
                    <a:pt x="50" y="216"/>
                    <a:pt x="49" y="216"/>
                    <a:pt x="48" y="217"/>
                  </a:cubicBezTo>
                  <a:cubicBezTo>
                    <a:pt x="48" y="217"/>
                    <a:pt x="47" y="217"/>
                    <a:pt x="46" y="217"/>
                  </a:cubicBezTo>
                  <a:cubicBezTo>
                    <a:pt x="45" y="217"/>
                    <a:pt x="45" y="217"/>
                    <a:pt x="44" y="217"/>
                  </a:cubicBezTo>
                  <a:cubicBezTo>
                    <a:pt x="44" y="216"/>
                    <a:pt x="43" y="216"/>
                    <a:pt x="43" y="215"/>
                  </a:cubicBezTo>
                  <a:cubicBezTo>
                    <a:pt x="43" y="215"/>
                    <a:pt x="43" y="216"/>
                    <a:pt x="42" y="216"/>
                  </a:cubicBezTo>
                  <a:cubicBezTo>
                    <a:pt x="42" y="216"/>
                    <a:pt x="42" y="216"/>
                    <a:pt x="42" y="216"/>
                  </a:cubicBezTo>
                  <a:cubicBezTo>
                    <a:pt x="42" y="217"/>
                    <a:pt x="42" y="217"/>
                    <a:pt x="42" y="217"/>
                  </a:cubicBezTo>
                  <a:cubicBezTo>
                    <a:pt x="41" y="217"/>
                    <a:pt x="41" y="217"/>
                    <a:pt x="40" y="217"/>
                  </a:cubicBezTo>
                  <a:cubicBezTo>
                    <a:pt x="40" y="217"/>
                    <a:pt x="40" y="217"/>
                    <a:pt x="40" y="217"/>
                  </a:cubicBezTo>
                  <a:cubicBezTo>
                    <a:pt x="39" y="217"/>
                    <a:pt x="39" y="216"/>
                    <a:pt x="39" y="216"/>
                  </a:cubicBezTo>
                  <a:cubicBezTo>
                    <a:pt x="39" y="216"/>
                    <a:pt x="39" y="216"/>
                    <a:pt x="39" y="216"/>
                  </a:cubicBezTo>
                  <a:cubicBezTo>
                    <a:pt x="39" y="215"/>
                    <a:pt x="39" y="215"/>
                    <a:pt x="38" y="215"/>
                  </a:cubicBezTo>
                  <a:cubicBezTo>
                    <a:pt x="38" y="216"/>
                    <a:pt x="38" y="216"/>
                    <a:pt x="38" y="216"/>
                  </a:cubicBezTo>
                  <a:cubicBezTo>
                    <a:pt x="38" y="216"/>
                    <a:pt x="39" y="216"/>
                    <a:pt x="39" y="216"/>
                  </a:cubicBezTo>
                  <a:cubicBezTo>
                    <a:pt x="38" y="217"/>
                    <a:pt x="37" y="217"/>
                    <a:pt x="36" y="217"/>
                  </a:cubicBezTo>
                  <a:cubicBezTo>
                    <a:pt x="35" y="216"/>
                    <a:pt x="34" y="216"/>
                    <a:pt x="33" y="216"/>
                  </a:cubicBezTo>
                  <a:lnTo>
                    <a:pt x="32" y="216"/>
                  </a:lnTo>
                  <a:lnTo>
                    <a:pt x="31" y="215"/>
                  </a:lnTo>
                  <a:cubicBezTo>
                    <a:pt x="31" y="215"/>
                    <a:pt x="31" y="215"/>
                    <a:pt x="31" y="215"/>
                  </a:cubicBezTo>
                  <a:cubicBezTo>
                    <a:pt x="31" y="215"/>
                    <a:pt x="31" y="214"/>
                    <a:pt x="31" y="214"/>
                  </a:cubicBezTo>
                  <a:cubicBezTo>
                    <a:pt x="30" y="214"/>
                    <a:pt x="30" y="214"/>
                    <a:pt x="30" y="214"/>
                  </a:cubicBezTo>
                  <a:cubicBezTo>
                    <a:pt x="29" y="214"/>
                    <a:pt x="29" y="214"/>
                    <a:pt x="29" y="213"/>
                  </a:cubicBezTo>
                  <a:cubicBezTo>
                    <a:pt x="29" y="213"/>
                    <a:pt x="28" y="213"/>
                    <a:pt x="28" y="213"/>
                  </a:cubicBezTo>
                  <a:cubicBezTo>
                    <a:pt x="27" y="213"/>
                    <a:pt x="27" y="213"/>
                    <a:pt x="27" y="213"/>
                  </a:cubicBezTo>
                  <a:cubicBezTo>
                    <a:pt x="26" y="213"/>
                    <a:pt x="26" y="213"/>
                    <a:pt x="26" y="212"/>
                  </a:cubicBezTo>
                  <a:cubicBezTo>
                    <a:pt x="25" y="212"/>
                    <a:pt x="25" y="212"/>
                    <a:pt x="25" y="211"/>
                  </a:cubicBezTo>
                  <a:cubicBezTo>
                    <a:pt x="25" y="211"/>
                    <a:pt x="24" y="211"/>
                    <a:pt x="24" y="210"/>
                  </a:cubicBezTo>
                  <a:cubicBezTo>
                    <a:pt x="24" y="210"/>
                    <a:pt x="23" y="210"/>
                    <a:pt x="23" y="210"/>
                  </a:cubicBezTo>
                  <a:cubicBezTo>
                    <a:pt x="23" y="209"/>
                    <a:pt x="23" y="209"/>
                    <a:pt x="24" y="208"/>
                  </a:cubicBezTo>
                  <a:cubicBezTo>
                    <a:pt x="24" y="208"/>
                    <a:pt x="25" y="208"/>
                    <a:pt x="25" y="208"/>
                  </a:cubicBezTo>
                  <a:cubicBezTo>
                    <a:pt x="25" y="207"/>
                    <a:pt x="25" y="207"/>
                    <a:pt x="24" y="207"/>
                  </a:cubicBezTo>
                  <a:cubicBezTo>
                    <a:pt x="23" y="207"/>
                    <a:pt x="23" y="207"/>
                    <a:pt x="22" y="208"/>
                  </a:cubicBezTo>
                  <a:cubicBezTo>
                    <a:pt x="22" y="208"/>
                    <a:pt x="22" y="208"/>
                    <a:pt x="22" y="208"/>
                  </a:cubicBezTo>
                  <a:cubicBezTo>
                    <a:pt x="22" y="208"/>
                    <a:pt x="22" y="208"/>
                    <a:pt x="22" y="209"/>
                  </a:cubicBezTo>
                  <a:cubicBezTo>
                    <a:pt x="22" y="209"/>
                    <a:pt x="22" y="209"/>
                    <a:pt x="22" y="209"/>
                  </a:cubicBezTo>
                  <a:cubicBezTo>
                    <a:pt x="22" y="209"/>
                    <a:pt x="21" y="209"/>
                    <a:pt x="21" y="209"/>
                  </a:cubicBezTo>
                  <a:cubicBezTo>
                    <a:pt x="21" y="209"/>
                    <a:pt x="20" y="208"/>
                    <a:pt x="20" y="207"/>
                  </a:cubicBezTo>
                  <a:cubicBezTo>
                    <a:pt x="19" y="207"/>
                    <a:pt x="18" y="206"/>
                    <a:pt x="17" y="205"/>
                  </a:cubicBezTo>
                  <a:cubicBezTo>
                    <a:pt x="16" y="204"/>
                    <a:pt x="15" y="203"/>
                    <a:pt x="14" y="202"/>
                  </a:cubicBezTo>
                  <a:cubicBezTo>
                    <a:pt x="12" y="200"/>
                    <a:pt x="11" y="198"/>
                    <a:pt x="9" y="195"/>
                  </a:cubicBezTo>
                  <a:cubicBezTo>
                    <a:pt x="7" y="193"/>
                    <a:pt x="6" y="190"/>
                    <a:pt x="5" y="187"/>
                  </a:cubicBezTo>
                  <a:cubicBezTo>
                    <a:pt x="3" y="182"/>
                    <a:pt x="2" y="177"/>
                    <a:pt x="1" y="171"/>
                  </a:cubicBezTo>
                  <a:cubicBezTo>
                    <a:pt x="0" y="165"/>
                    <a:pt x="0" y="159"/>
                    <a:pt x="0" y="152"/>
                  </a:cubicBezTo>
                  <a:cubicBezTo>
                    <a:pt x="0" y="145"/>
                    <a:pt x="0" y="138"/>
                    <a:pt x="0" y="131"/>
                  </a:cubicBezTo>
                  <a:cubicBezTo>
                    <a:pt x="0" y="124"/>
                    <a:pt x="0" y="118"/>
                    <a:pt x="0" y="111"/>
                  </a:cubicBezTo>
                  <a:lnTo>
                    <a:pt x="0" y="85"/>
                  </a:lnTo>
                  <a:lnTo>
                    <a:pt x="0" y="72"/>
                  </a:lnTo>
                  <a:cubicBezTo>
                    <a:pt x="0" y="68"/>
                    <a:pt x="1" y="64"/>
                    <a:pt x="1" y="60"/>
                  </a:cubicBezTo>
                  <a:cubicBezTo>
                    <a:pt x="1" y="57"/>
                    <a:pt x="1" y="53"/>
                    <a:pt x="1" y="49"/>
                  </a:cubicBezTo>
                  <a:cubicBezTo>
                    <a:pt x="2" y="46"/>
                    <a:pt x="2" y="42"/>
                    <a:pt x="3" y="38"/>
                  </a:cubicBezTo>
                  <a:cubicBezTo>
                    <a:pt x="3" y="38"/>
                    <a:pt x="3" y="37"/>
                    <a:pt x="3" y="36"/>
                  </a:cubicBezTo>
                  <a:cubicBezTo>
                    <a:pt x="3" y="35"/>
                    <a:pt x="3" y="35"/>
                    <a:pt x="3" y="34"/>
                  </a:cubicBezTo>
                  <a:cubicBezTo>
                    <a:pt x="4" y="31"/>
                    <a:pt x="6" y="28"/>
                    <a:pt x="8" y="26"/>
                  </a:cubicBezTo>
                  <a:cubicBezTo>
                    <a:pt x="9" y="23"/>
                    <a:pt x="11" y="21"/>
                    <a:pt x="12" y="18"/>
                  </a:cubicBezTo>
                  <a:cubicBezTo>
                    <a:pt x="13" y="18"/>
                    <a:pt x="14" y="18"/>
                    <a:pt x="14" y="19"/>
                  </a:cubicBezTo>
                  <a:cubicBezTo>
                    <a:pt x="14" y="19"/>
                    <a:pt x="14" y="19"/>
                    <a:pt x="15" y="20"/>
                  </a:cubicBezTo>
                  <a:cubicBezTo>
                    <a:pt x="15" y="19"/>
                    <a:pt x="15" y="19"/>
                    <a:pt x="15" y="18"/>
                  </a:cubicBezTo>
                  <a:cubicBezTo>
                    <a:pt x="15" y="18"/>
                    <a:pt x="15" y="18"/>
                    <a:pt x="14" y="18"/>
                  </a:cubicBezTo>
                  <a:cubicBezTo>
                    <a:pt x="14" y="18"/>
                    <a:pt x="14" y="18"/>
                    <a:pt x="14" y="18"/>
                  </a:cubicBezTo>
                  <a:cubicBezTo>
                    <a:pt x="14" y="18"/>
                    <a:pt x="14" y="17"/>
                    <a:pt x="14" y="17"/>
                  </a:cubicBezTo>
                  <a:cubicBezTo>
                    <a:pt x="14" y="17"/>
                    <a:pt x="14" y="17"/>
                    <a:pt x="14" y="17"/>
                  </a:cubicBezTo>
                  <a:cubicBezTo>
                    <a:pt x="14" y="17"/>
                    <a:pt x="15" y="17"/>
                    <a:pt x="15" y="17"/>
                  </a:cubicBezTo>
                  <a:cubicBezTo>
                    <a:pt x="15" y="16"/>
                    <a:pt x="15" y="16"/>
                    <a:pt x="15" y="16"/>
                  </a:cubicBezTo>
                  <a:cubicBezTo>
                    <a:pt x="15" y="16"/>
                    <a:pt x="15" y="16"/>
                    <a:pt x="15" y="15"/>
                  </a:cubicBezTo>
                  <a:cubicBezTo>
                    <a:pt x="16" y="15"/>
                    <a:pt x="16" y="15"/>
                    <a:pt x="17" y="14"/>
                  </a:cubicBezTo>
                  <a:cubicBezTo>
                    <a:pt x="17" y="14"/>
                    <a:pt x="18" y="14"/>
                    <a:pt x="18" y="13"/>
                  </a:cubicBezTo>
                  <a:cubicBezTo>
                    <a:pt x="19" y="13"/>
                    <a:pt x="20" y="12"/>
                    <a:pt x="21" y="11"/>
                  </a:cubicBezTo>
                  <a:cubicBezTo>
                    <a:pt x="22" y="10"/>
                    <a:pt x="23" y="9"/>
                    <a:pt x="24" y="9"/>
                  </a:cubicBezTo>
                  <a:cubicBezTo>
                    <a:pt x="25" y="8"/>
                    <a:pt x="25" y="8"/>
                    <a:pt x="26" y="8"/>
                  </a:cubicBezTo>
                  <a:cubicBezTo>
                    <a:pt x="26" y="8"/>
                    <a:pt x="27" y="8"/>
                    <a:pt x="27" y="7"/>
                  </a:cubicBezTo>
                  <a:cubicBezTo>
                    <a:pt x="27" y="7"/>
                    <a:pt x="27" y="7"/>
                    <a:pt x="27" y="7"/>
                  </a:cubicBezTo>
                  <a:cubicBezTo>
                    <a:pt x="28" y="6"/>
                    <a:pt x="28" y="6"/>
                    <a:pt x="28" y="6"/>
                  </a:cubicBezTo>
                  <a:cubicBezTo>
                    <a:pt x="29" y="6"/>
                    <a:pt x="31" y="5"/>
                    <a:pt x="34" y="3"/>
                  </a:cubicBezTo>
                  <a:cubicBezTo>
                    <a:pt x="36" y="2"/>
                    <a:pt x="39" y="2"/>
                    <a:pt x="41" y="1"/>
                  </a:cubicBezTo>
                  <a:cubicBezTo>
                    <a:pt x="42" y="1"/>
                    <a:pt x="42" y="1"/>
                    <a:pt x="43" y="1"/>
                  </a:cubicBezTo>
                  <a:cubicBezTo>
                    <a:pt x="44" y="1"/>
                    <a:pt x="44" y="1"/>
                    <a:pt x="45" y="1"/>
                  </a:cubicBezTo>
                  <a:cubicBezTo>
                    <a:pt x="46" y="1"/>
                    <a:pt x="47" y="1"/>
                    <a:pt x="49" y="1"/>
                  </a:cubicBezTo>
                  <a:cubicBezTo>
                    <a:pt x="50" y="1"/>
                    <a:pt x="51" y="1"/>
                    <a:pt x="53" y="0"/>
                  </a:cubicBezTo>
                  <a:cubicBezTo>
                    <a:pt x="53" y="1"/>
                    <a:pt x="52" y="1"/>
                    <a:pt x="53" y="2"/>
                  </a:cubicBezTo>
                  <a:cubicBezTo>
                    <a:pt x="53" y="2"/>
                    <a:pt x="53" y="2"/>
                    <a:pt x="53" y="1"/>
                  </a:cubicBezTo>
                  <a:cubicBezTo>
                    <a:pt x="54" y="1"/>
                    <a:pt x="55" y="1"/>
                    <a:pt x="55" y="1"/>
                  </a:cubicBezTo>
                  <a:cubicBezTo>
                    <a:pt x="56" y="0"/>
                    <a:pt x="56" y="0"/>
                    <a:pt x="57" y="1"/>
                  </a:cubicBezTo>
                  <a:close/>
                  <a:moveTo>
                    <a:pt x="56" y="199"/>
                  </a:moveTo>
                  <a:cubicBezTo>
                    <a:pt x="56" y="199"/>
                    <a:pt x="57" y="199"/>
                    <a:pt x="57" y="199"/>
                  </a:cubicBezTo>
                  <a:cubicBezTo>
                    <a:pt x="57" y="199"/>
                    <a:pt x="57" y="199"/>
                    <a:pt x="57" y="199"/>
                  </a:cubicBezTo>
                  <a:cubicBezTo>
                    <a:pt x="58" y="199"/>
                    <a:pt x="58" y="199"/>
                    <a:pt x="58" y="199"/>
                  </a:cubicBezTo>
                  <a:cubicBezTo>
                    <a:pt x="58" y="199"/>
                    <a:pt x="58" y="199"/>
                    <a:pt x="57" y="199"/>
                  </a:cubicBezTo>
                  <a:cubicBezTo>
                    <a:pt x="58" y="199"/>
                    <a:pt x="57" y="199"/>
                    <a:pt x="57" y="199"/>
                  </a:cubicBezTo>
                  <a:cubicBezTo>
                    <a:pt x="56" y="199"/>
                    <a:pt x="56" y="199"/>
                    <a:pt x="56" y="199"/>
                  </a:cubicBezTo>
                  <a:cubicBezTo>
                    <a:pt x="56" y="199"/>
                    <a:pt x="56" y="199"/>
                    <a:pt x="56" y="199"/>
                  </a:cubicBezTo>
                  <a:close/>
                  <a:moveTo>
                    <a:pt x="74" y="206"/>
                  </a:moveTo>
                  <a:cubicBezTo>
                    <a:pt x="73" y="206"/>
                    <a:pt x="73" y="206"/>
                    <a:pt x="73" y="206"/>
                  </a:cubicBezTo>
                  <a:cubicBezTo>
                    <a:pt x="73" y="207"/>
                    <a:pt x="73" y="207"/>
                    <a:pt x="72" y="207"/>
                  </a:cubicBezTo>
                  <a:cubicBezTo>
                    <a:pt x="73" y="207"/>
                    <a:pt x="73" y="207"/>
                    <a:pt x="73" y="208"/>
                  </a:cubicBezTo>
                  <a:cubicBezTo>
                    <a:pt x="73" y="208"/>
                    <a:pt x="73" y="208"/>
                    <a:pt x="73" y="208"/>
                  </a:cubicBezTo>
                  <a:cubicBezTo>
                    <a:pt x="73" y="209"/>
                    <a:pt x="73" y="209"/>
                    <a:pt x="73" y="209"/>
                  </a:cubicBezTo>
                  <a:cubicBezTo>
                    <a:pt x="73" y="209"/>
                    <a:pt x="73" y="209"/>
                    <a:pt x="72" y="209"/>
                  </a:cubicBezTo>
                  <a:cubicBezTo>
                    <a:pt x="72" y="208"/>
                    <a:pt x="72" y="208"/>
                    <a:pt x="72" y="208"/>
                  </a:cubicBezTo>
                  <a:cubicBezTo>
                    <a:pt x="71" y="207"/>
                    <a:pt x="71" y="207"/>
                    <a:pt x="71" y="206"/>
                  </a:cubicBezTo>
                  <a:cubicBezTo>
                    <a:pt x="72" y="206"/>
                    <a:pt x="72" y="206"/>
                    <a:pt x="72" y="206"/>
                  </a:cubicBezTo>
                  <a:cubicBezTo>
                    <a:pt x="72" y="206"/>
                    <a:pt x="72" y="205"/>
                    <a:pt x="72" y="205"/>
                  </a:cubicBezTo>
                  <a:cubicBezTo>
                    <a:pt x="73" y="205"/>
                    <a:pt x="73" y="205"/>
                    <a:pt x="73" y="205"/>
                  </a:cubicBezTo>
                  <a:cubicBezTo>
                    <a:pt x="73" y="205"/>
                    <a:pt x="74" y="205"/>
                    <a:pt x="74" y="206"/>
                  </a:cubicBezTo>
                  <a:cubicBezTo>
                    <a:pt x="74" y="206"/>
                    <a:pt x="74" y="206"/>
                    <a:pt x="74" y="206"/>
                  </a:cubicBezTo>
                  <a:cubicBezTo>
                    <a:pt x="74" y="206"/>
                    <a:pt x="75" y="206"/>
                    <a:pt x="75" y="206"/>
                  </a:cubicBezTo>
                  <a:cubicBezTo>
                    <a:pt x="75" y="207"/>
                    <a:pt x="75" y="207"/>
                    <a:pt x="74" y="207"/>
                  </a:cubicBezTo>
                  <a:cubicBezTo>
                    <a:pt x="74" y="207"/>
                    <a:pt x="74" y="207"/>
                    <a:pt x="74" y="206"/>
                  </a:cubicBezTo>
                  <a:close/>
                  <a:moveTo>
                    <a:pt x="128" y="210"/>
                  </a:moveTo>
                  <a:cubicBezTo>
                    <a:pt x="127" y="210"/>
                    <a:pt x="127" y="210"/>
                    <a:pt x="127" y="211"/>
                  </a:cubicBezTo>
                  <a:cubicBezTo>
                    <a:pt x="127" y="211"/>
                    <a:pt x="127" y="211"/>
                    <a:pt x="126" y="211"/>
                  </a:cubicBezTo>
                  <a:cubicBezTo>
                    <a:pt x="126" y="211"/>
                    <a:pt x="127" y="211"/>
                    <a:pt x="127" y="212"/>
                  </a:cubicBezTo>
                  <a:cubicBezTo>
                    <a:pt x="127" y="212"/>
                    <a:pt x="127" y="212"/>
                    <a:pt x="127" y="213"/>
                  </a:cubicBezTo>
                  <a:cubicBezTo>
                    <a:pt x="127" y="213"/>
                    <a:pt x="127" y="213"/>
                    <a:pt x="127" y="213"/>
                  </a:cubicBezTo>
                  <a:cubicBezTo>
                    <a:pt x="127" y="213"/>
                    <a:pt x="126" y="213"/>
                    <a:pt x="126" y="214"/>
                  </a:cubicBezTo>
                  <a:cubicBezTo>
                    <a:pt x="125" y="212"/>
                    <a:pt x="125" y="212"/>
                    <a:pt x="126" y="211"/>
                  </a:cubicBezTo>
                  <a:cubicBezTo>
                    <a:pt x="126" y="211"/>
                    <a:pt x="126" y="210"/>
                    <a:pt x="126" y="209"/>
                  </a:cubicBezTo>
                  <a:cubicBezTo>
                    <a:pt x="127" y="209"/>
                    <a:pt x="127" y="209"/>
                    <a:pt x="127" y="209"/>
                  </a:cubicBezTo>
                  <a:cubicBezTo>
                    <a:pt x="127" y="209"/>
                    <a:pt x="127" y="210"/>
                    <a:pt x="128" y="210"/>
                  </a:cubicBezTo>
                  <a:cubicBezTo>
                    <a:pt x="128" y="210"/>
                    <a:pt x="128" y="210"/>
                    <a:pt x="128" y="210"/>
                  </a:cubicBezTo>
                  <a:cubicBezTo>
                    <a:pt x="128" y="210"/>
                    <a:pt x="129" y="210"/>
                    <a:pt x="129" y="210"/>
                  </a:cubicBezTo>
                  <a:cubicBezTo>
                    <a:pt x="129" y="211"/>
                    <a:pt x="129" y="211"/>
                    <a:pt x="128" y="211"/>
                  </a:cubicBezTo>
                  <a:cubicBezTo>
                    <a:pt x="128" y="211"/>
                    <a:pt x="128" y="211"/>
                    <a:pt x="128" y="21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7" name="Freeform 101">
              <a:extLst>
                <a:ext uri="{FF2B5EF4-FFF2-40B4-BE49-F238E27FC236}">
                  <a16:creationId xmlns:a16="http://schemas.microsoft.com/office/drawing/2014/main" id="{BA90E116-BB6E-4FAB-AFFF-9963874D0562}"/>
                </a:ext>
              </a:extLst>
            </p:cNvPr>
            <p:cNvSpPr>
              <a:spLocks noEditPoints="1"/>
            </p:cNvSpPr>
            <p:nvPr/>
          </p:nvSpPr>
          <p:spPr bwMode="auto">
            <a:xfrm>
              <a:off x="6773698" y="1833862"/>
              <a:ext cx="80420" cy="177767"/>
            </a:xfrm>
            <a:custGeom>
              <a:avLst/>
              <a:gdLst>
                <a:gd name="T0" fmla="*/ 18 w 97"/>
                <a:gd name="T1" fmla="*/ 209 h 213"/>
                <a:gd name="T2" fmla="*/ 22 w 97"/>
                <a:gd name="T3" fmla="*/ 211 h 213"/>
                <a:gd name="T4" fmla="*/ 96 w 97"/>
                <a:gd name="T5" fmla="*/ 211 h 213"/>
                <a:gd name="T6" fmla="*/ 23 w 97"/>
                <a:gd name="T7" fmla="*/ 212 h 213"/>
                <a:gd name="T8" fmla="*/ 69 w 97"/>
                <a:gd name="T9" fmla="*/ 211 h 213"/>
                <a:gd name="T10" fmla="*/ 44 w 97"/>
                <a:gd name="T11" fmla="*/ 208 h 213"/>
                <a:gd name="T12" fmla="*/ 30 w 97"/>
                <a:gd name="T13" fmla="*/ 207 h 213"/>
                <a:gd name="T14" fmla="*/ 90 w 97"/>
                <a:gd name="T15" fmla="*/ 206 h 213"/>
                <a:gd name="T16" fmla="*/ 51 w 97"/>
                <a:gd name="T17" fmla="*/ 208 h 213"/>
                <a:gd name="T18" fmla="*/ 70 w 97"/>
                <a:gd name="T19" fmla="*/ 205 h 213"/>
                <a:gd name="T20" fmla="*/ 37 w 97"/>
                <a:gd name="T21" fmla="*/ 206 h 213"/>
                <a:gd name="T22" fmla="*/ 63 w 97"/>
                <a:gd name="T23" fmla="*/ 205 h 213"/>
                <a:gd name="T24" fmla="*/ 82 w 97"/>
                <a:gd name="T25" fmla="*/ 204 h 213"/>
                <a:gd name="T26" fmla="*/ 92 w 97"/>
                <a:gd name="T27" fmla="*/ 203 h 213"/>
                <a:gd name="T28" fmla="*/ 32 w 97"/>
                <a:gd name="T29" fmla="*/ 201 h 213"/>
                <a:gd name="T30" fmla="*/ 54 w 97"/>
                <a:gd name="T31" fmla="*/ 200 h 213"/>
                <a:gd name="T32" fmla="*/ 47 w 97"/>
                <a:gd name="T33" fmla="*/ 200 h 213"/>
                <a:gd name="T34" fmla="*/ 68 w 97"/>
                <a:gd name="T35" fmla="*/ 204 h 213"/>
                <a:gd name="T36" fmla="*/ 78 w 97"/>
                <a:gd name="T37" fmla="*/ 200 h 213"/>
                <a:gd name="T38" fmla="*/ 65 w 97"/>
                <a:gd name="T39" fmla="*/ 198 h 213"/>
                <a:gd name="T40" fmla="*/ 27 w 97"/>
                <a:gd name="T41" fmla="*/ 197 h 213"/>
                <a:gd name="T42" fmla="*/ 22 w 97"/>
                <a:gd name="T43" fmla="*/ 196 h 213"/>
                <a:gd name="T44" fmla="*/ 8 w 97"/>
                <a:gd name="T45" fmla="*/ 196 h 213"/>
                <a:gd name="T46" fmla="*/ 30 w 97"/>
                <a:gd name="T47" fmla="*/ 194 h 213"/>
                <a:gd name="T48" fmla="*/ 43 w 97"/>
                <a:gd name="T49" fmla="*/ 194 h 213"/>
                <a:gd name="T50" fmla="*/ 26 w 97"/>
                <a:gd name="T51" fmla="*/ 193 h 213"/>
                <a:gd name="T52" fmla="*/ 29 w 97"/>
                <a:gd name="T53" fmla="*/ 192 h 213"/>
                <a:gd name="T54" fmla="*/ 51 w 97"/>
                <a:gd name="T55" fmla="*/ 191 h 213"/>
                <a:gd name="T56" fmla="*/ 26 w 97"/>
                <a:gd name="T57" fmla="*/ 191 h 213"/>
                <a:gd name="T58" fmla="*/ 66 w 97"/>
                <a:gd name="T59" fmla="*/ 188 h 213"/>
                <a:gd name="T60" fmla="*/ 28 w 97"/>
                <a:gd name="T61" fmla="*/ 186 h 213"/>
                <a:gd name="T62" fmla="*/ 32 w 97"/>
                <a:gd name="T63" fmla="*/ 155 h 213"/>
                <a:gd name="T64" fmla="*/ 55 w 97"/>
                <a:gd name="T65" fmla="*/ 96 h 213"/>
                <a:gd name="T66" fmla="*/ 12 w 97"/>
                <a:gd name="T67" fmla="*/ 79 h 213"/>
                <a:gd name="T68" fmla="*/ 51 w 97"/>
                <a:gd name="T69" fmla="*/ 54 h 213"/>
                <a:gd name="T70" fmla="*/ 46 w 97"/>
                <a:gd name="T71" fmla="*/ 45 h 213"/>
                <a:gd name="T72" fmla="*/ 27 w 97"/>
                <a:gd name="T73" fmla="*/ 35 h 213"/>
                <a:gd name="T74" fmla="*/ 34 w 97"/>
                <a:gd name="T75" fmla="*/ 30 h 213"/>
                <a:gd name="T76" fmla="*/ 77 w 97"/>
                <a:gd name="T77" fmla="*/ 32 h 213"/>
                <a:gd name="T78" fmla="*/ 28 w 97"/>
                <a:gd name="T79" fmla="*/ 26 h 213"/>
                <a:gd name="T80" fmla="*/ 35 w 97"/>
                <a:gd name="T81" fmla="*/ 21 h 213"/>
                <a:gd name="T82" fmla="*/ 66 w 97"/>
                <a:gd name="T83" fmla="*/ 15 h 213"/>
                <a:gd name="T84" fmla="*/ 51 w 97"/>
                <a:gd name="T85" fmla="*/ 14 h 213"/>
                <a:gd name="T86" fmla="*/ 16 w 97"/>
                <a:gd name="T87" fmla="*/ 8 h 213"/>
                <a:gd name="T88" fmla="*/ 8 w 97"/>
                <a:gd name="T89" fmla="*/ 5 h 213"/>
                <a:gd name="T90" fmla="*/ 6 w 97"/>
                <a:gd name="T91" fmla="*/ 5 h 213"/>
                <a:gd name="T92" fmla="*/ 64 w 97"/>
                <a:gd name="T93" fmla="*/ 1 h 213"/>
                <a:gd name="T94" fmla="*/ 15 w 97"/>
                <a:gd name="T95" fmla="*/ 203 h 213"/>
                <a:gd name="T96" fmla="*/ 7 w 97"/>
                <a:gd name="T97" fmla="*/ 201 h 213"/>
                <a:gd name="T98" fmla="*/ 2 w 97"/>
                <a:gd name="T99" fmla="*/ 207 h 213"/>
                <a:gd name="T100" fmla="*/ 7 w 97"/>
                <a:gd name="T101" fmla="*/ 1 h 213"/>
                <a:gd name="T102" fmla="*/ 16 w 97"/>
                <a:gd name="T103" fmla="*/ 0 h 213"/>
                <a:gd name="T104" fmla="*/ 69 w 97"/>
                <a:gd name="T105" fmla="*/ 1 h 213"/>
                <a:gd name="T106" fmla="*/ 56 w 97"/>
                <a:gd name="T107" fmla="*/ 77 h 213"/>
                <a:gd name="T108" fmla="*/ 96 w 97"/>
                <a:gd name="T109" fmla="*/ 208 h 213"/>
                <a:gd name="T110" fmla="*/ 78 w 97"/>
                <a:gd name="T111" fmla="*/ 209 h 213"/>
                <a:gd name="T112" fmla="*/ 66 w 97"/>
                <a:gd name="T113" fmla="*/ 212 h 213"/>
                <a:gd name="T114" fmla="*/ 60 w 97"/>
                <a:gd name="T115" fmla="*/ 209 h 213"/>
                <a:gd name="T116" fmla="*/ 55 w 97"/>
                <a:gd name="T117" fmla="*/ 208 h 213"/>
                <a:gd name="T118" fmla="*/ 38 w 97"/>
                <a:gd name="T119" fmla="*/ 210 h 213"/>
                <a:gd name="T120" fmla="*/ 25 w 97"/>
                <a:gd name="T121" fmla="*/ 211 h 213"/>
                <a:gd name="T122" fmla="*/ 2 w 97"/>
                <a:gd name="T12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 h="213">
                  <a:moveTo>
                    <a:pt x="10" y="205"/>
                  </a:moveTo>
                  <a:cubicBezTo>
                    <a:pt x="10" y="205"/>
                    <a:pt x="11" y="205"/>
                    <a:pt x="12" y="205"/>
                  </a:cubicBezTo>
                  <a:cubicBezTo>
                    <a:pt x="12" y="205"/>
                    <a:pt x="12" y="206"/>
                    <a:pt x="12" y="207"/>
                  </a:cubicBezTo>
                  <a:cubicBezTo>
                    <a:pt x="12" y="207"/>
                    <a:pt x="12" y="206"/>
                    <a:pt x="12" y="206"/>
                  </a:cubicBezTo>
                  <a:lnTo>
                    <a:pt x="11" y="206"/>
                  </a:lnTo>
                  <a:cubicBezTo>
                    <a:pt x="10" y="206"/>
                    <a:pt x="10" y="206"/>
                    <a:pt x="10" y="206"/>
                  </a:cubicBezTo>
                  <a:cubicBezTo>
                    <a:pt x="9" y="206"/>
                    <a:pt x="9" y="206"/>
                    <a:pt x="10" y="205"/>
                  </a:cubicBezTo>
                  <a:close/>
                  <a:moveTo>
                    <a:pt x="3" y="207"/>
                  </a:moveTo>
                  <a:cubicBezTo>
                    <a:pt x="4" y="207"/>
                    <a:pt x="5" y="207"/>
                    <a:pt x="5" y="207"/>
                  </a:cubicBezTo>
                  <a:cubicBezTo>
                    <a:pt x="6" y="207"/>
                    <a:pt x="6" y="208"/>
                    <a:pt x="6" y="208"/>
                  </a:cubicBezTo>
                  <a:cubicBezTo>
                    <a:pt x="5" y="209"/>
                    <a:pt x="4" y="209"/>
                    <a:pt x="4" y="209"/>
                  </a:cubicBezTo>
                  <a:cubicBezTo>
                    <a:pt x="4" y="209"/>
                    <a:pt x="3" y="208"/>
                    <a:pt x="3" y="207"/>
                  </a:cubicBezTo>
                  <a:close/>
                  <a:moveTo>
                    <a:pt x="14" y="209"/>
                  </a:moveTo>
                  <a:cubicBezTo>
                    <a:pt x="16" y="209"/>
                    <a:pt x="17" y="209"/>
                    <a:pt x="18" y="209"/>
                  </a:cubicBezTo>
                  <a:cubicBezTo>
                    <a:pt x="19" y="209"/>
                    <a:pt x="19" y="210"/>
                    <a:pt x="20" y="210"/>
                  </a:cubicBezTo>
                  <a:cubicBezTo>
                    <a:pt x="20" y="211"/>
                    <a:pt x="20" y="211"/>
                    <a:pt x="20" y="211"/>
                  </a:cubicBezTo>
                  <a:cubicBezTo>
                    <a:pt x="19" y="211"/>
                    <a:pt x="19" y="211"/>
                    <a:pt x="18" y="211"/>
                  </a:cubicBezTo>
                  <a:cubicBezTo>
                    <a:pt x="18" y="211"/>
                    <a:pt x="18" y="212"/>
                    <a:pt x="17" y="212"/>
                  </a:cubicBezTo>
                  <a:cubicBezTo>
                    <a:pt x="17" y="213"/>
                    <a:pt x="16" y="213"/>
                    <a:pt x="16" y="213"/>
                  </a:cubicBezTo>
                  <a:cubicBezTo>
                    <a:pt x="16" y="212"/>
                    <a:pt x="16" y="212"/>
                    <a:pt x="16" y="212"/>
                  </a:cubicBezTo>
                  <a:cubicBezTo>
                    <a:pt x="17" y="212"/>
                    <a:pt x="17" y="212"/>
                    <a:pt x="17" y="211"/>
                  </a:cubicBezTo>
                  <a:cubicBezTo>
                    <a:pt x="17" y="211"/>
                    <a:pt x="16" y="211"/>
                    <a:pt x="16" y="211"/>
                  </a:cubicBezTo>
                  <a:cubicBezTo>
                    <a:pt x="16" y="211"/>
                    <a:pt x="16" y="211"/>
                    <a:pt x="15" y="211"/>
                  </a:cubicBezTo>
                  <a:cubicBezTo>
                    <a:pt x="15" y="211"/>
                    <a:pt x="15" y="211"/>
                    <a:pt x="15" y="212"/>
                  </a:cubicBezTo>
                  <a:cubicBezTo>
                    <a:pt x="14" y="212"/>
                    <a:pt x="14" y="212"/>
                    <a:pt x="14" y="212"/>
                  </a:cubicBezTo>
                  <a:cubicBezTo>
                    <a:pt x="14" y="212"/>
                    <a:pt x="14" y="212"/>
                    <a:pt x="14" y="211"/>
                  </a:cubicBezTo>
                  <a:cubicBezTo>
                    <a:pt x="14" y="210"/>
                    <a:pt x="14" y="209"/>
                    <a:pt x="14" y="209"/>
                  </a:cubicBezTo>
                  <a:close/>
                  <a:moveTo>
                    <a:pt x="22" y="211"/>
                  </a:moveTo>
                  <a:cubicBezTo>
                    <a:pt x="21" y="210"/>
                    <a:pt x="21" y="210"/>
                    <a:pt x="22" y="210"/>
                  </a:cubicBezTo>
                  <a:cubicBezTo>
                    <a:pt x="22" y="210"/>
                    <a:pt x="22" y="210"/>
                    <a:pt x="22" y="210"/>
                  </a:cubicBezTo>
                  <a:cubicBezTo>
                    <a:pt x="22" y="210"/>
                    <a:pt x="22" y="211"/>
                    <a:pt x="22" y="211"/>
                  </a:cubicBezTo>
                  <a:cubicBezTo>
                    <a:pt x="22" y="211"/>
                    <a:pt x="22" y="211"/>
                    <a:pt x="22" y="211"/>
                  </a:cubicBezTo>
                  <a:close/>
                  <a:moveTo>
                    <a:pt x="95" y="210"/>
                  </a:moveTo>
                  <a:cubicBezTo>
                    <a:pt x="95" y="211"/>
                    <a:pt x="95" y="211"/>
                    <a:pt x="94" y="211"/>
                  </a:cubicBezTo>
                  <a:cubicBezTo>
                    <a:pt x="94" y="211"/>
                    <a:pt x="94" y="212"/>
                    <a:pt x="94" y="213"/>
                  </a:cubicBezTo>
                  <a:cubicBezTo>
                    <a:pt x="93" y="212"/>
                    <a:pt x="93" y="211"/>
                    <a:pt x="93" y="210"/>
                  </a:cubicBezTo>
                  <a:lnTo>
                    <a:pt x="95" y="210"/>
                  </a:lnTo>
                  <a:close/>
                  <a:moveTo>
                    <a:pt x="96" y="211"/>
                  </a:moveTo>
                  <a:cubicBezTo>
                    <a:pt x="96" y="210"/>
                    <a:pt x="96" y="210"/>
                    <a:pt x="96" y="210"/>
                  </a:cubicBezTo>
                  <a:cubicBezTo>
                    <a:pt x="96" y="210"/>
                    <a:pt x="96" y="210"/>
                    <a:pt x="96" y="211"/>
                  </a:cubicBezTo>
                  <a:cubicBezTo>
                    <a:pt x="96" y="211"/>
                    <a:pt x="96" y="211"/>
                    <a:pt x="96" y="211"/>
                  </a:cubicBezTo>
                  <a:cubicBezTo>
                    <a:pt x="96" y="211"/>
                    <a:pt x="96" y="211"/>
                    <a:pt x="96" y="211"/>
                  </a:cubicBezTo>
                  <a:close/>
                  <a:moveTo>
                    <a:pt x="34" y="211"/>
                  </a:moveTo>
                  <a:cubicBezTo>
                    <a:pt x="34" y="211"/>
                    <a:pt x="35" y="212"/>
                    <a:pt x="34" y="213"/>
                  </a:cubicBezTo>
                  <a:lnTo>
                    <a:pt x="33" y="213"/>
                  </a:lnTo>
                  <a:cubicBezTo>
                    <a:pt x="33" y="212"/>
                    <a:pt x="33" y="212"/>
                    <a:pt x="33" y="212"/>
                  </a:cubicBezTo>
                  <a:cubicBezTo>
                    <a:pt x="33" y="212"/>
                    <a:pt x="34" y="211"/>
                    <a:pt x="34" y="211"/>
                  </a:cubicBezTo>
                  <a:close/>
                  <a:moveTo>
                    <a:pt x="86" y="211"/>
                  </a:moveTo>
                  <a:cubicBezTo>
                    <a:pt x="86" y="212"/>
                    <a:pt x="86" y="212"/>
                    <a:pt x="86" y="212"/>
                  </a:cubicBezTo>
                  <a:cubicBezTo>
                    <a:pt x="85" y="212"/>
                    <a:pt x="85" y="213"/>
                    <a:pt x="84" y="213"/>
                  </a:cubicBezTo>
                  <a:cubicBezTo>
                    <a:pt x="84" y="212"/>
                    <a:pt x="85" y="212"/>
                    <a:pt x="85" y="212"/>
                  </a:cubicBezTo>
                  <a:cubicBezTo>
                    <a:pt x="85" y="211"/>
                    <a:pt x="86" y="211"/>
                    <a:pt x="86" y="211"/>
                  </a:cubicBezTo>
                  <a:close/>
                  <a:moveTo>
                    <a:pt x="22" y="212"/>
                  </a:moveTo>
                  <a:cubicBezTo>
                    <a:pt x="22" y="212"/>
                    <a:pt x="22" y="212"/>
                    <a:pt x="23" y="212"/>
                  </a:cubicBezTo>
                  <a:cubicBezTo>
                    <a:pt x="23" y="212"/>
                    <a:pt x="23" y="212"/>
                    <a:pt x="23" y="212"/>
                  </a:cubicBezTo>
                  <a:cubicBezTo>
                    <a:pt x="23" y="212"/>
                    <a:pt x="23" y="212"/>
                    <a:pt x="23" y="212"/>
                  </a:cubicBezTo>
                  <a:cubicBezTo>
                    <a:pt x="23" y="212"/>
                    <a:pt x="23" y="212"/>
                    <a:pt x="22" y="212"/>
                  </a:cubicBezTo>
                  <a:close/>
                  <a:moveTo>
                    <a:pt x="53" y="213"/>
                  </a:moveTo>
                  <a:cubicBezTo>
                    <a:pt x="53" y="212"/>
                    <a:pt x="53" y="212"/>
                    <a:pt x="54" y="212"/>
                  </a:cubicBezTo>
                  <a:cubicBezTo>
                    <a:pt x="54" y="212"/>
                    <a:pt x="54" y="212"/>
                    <a:pt x="54" y="212"/>
                  </a:cubicBezTo>
                  <a:cubicBezTo>
                    <a:pt x="54" y="212"/>
                    <a:pt x="54" y="213"/>
                    <a:pt x="54" y="213"/>
                  </a:cubicBezTo>
                  <a:cubicBezTo>
                    <a:pt x="54" y="213"/>
                    <a:pt x="53" y="213"/>
                    <a:pt x="53" y="213"/>
                  </a:cubicBezTo>
                  <a:close/>
                  <a:moveTo>
                    <a:pt x="95" y="213"/>
                  </a:moveTo>
                  <a:cubicBezTo>
                    <a:pt x="95" y="213"/>
                    <a:pt x="95" y="212"/>
                    <a:pt x="95" y="212"/>
                  </a:cubicBezTo>
                  <a:cubicBezTo>
                    <a:pt x="96" y="212"/>
                    <a:pt x="96" y="212"/>
                    <a:pt x="96" y="212"/>
                  </a:cubicBezTo>
                  <a:cubicBezTo>
                    <a:pt x="96" y="212"/>
                    <a:pt x="96" y="213"/>
                    <a:pt x="96" y="213"/>
                  </a:cubicBezTo>
                  <a:cubicBezTo>
                    <a:pt x="96" y="213"/>
                    <a:pt x="95" y="213"/>
                    <a:pt x="95" y="213"/>
                  </a:cubicBezTo>
                  <a:close/>
                  <a:moveTo>
                    <a:pt x="69" y="211"/>
                  </a:moveTo>
                  <a:cubicBezTo>
                    <a:pt x="69" y="210"/>
                    <a:pt x="69" y="210"/>
                    <a:pt x="69" y="210"/>
                  </a:cubicBezTo>
                  <a:cubicBezTo>
                    <a:pt x="69" y="210"/>
                    <a:pt x="69" y="210"/>
                    <a:pt x="69" y="211"/>
                  </a:cubicBezTo>
                  <a:cubicBezTo>
                    <a:pt x="69" y="211"/>
                    <a:pt x="69" y="211"/>
                    <a:pt x="69" y="211"/>
                  </a:cubicBezTo>
                  <a:cubicBezTo>
                    <a:pt x="69" y="211"/>
                    <a:pt x="69" y="211"/>
                    <a:pt x="69" y="211"/>
                  </a:cubicBezTo>
                  <a:close/>
                  <a:moveTo>
                    <a:pt x="34" y="209"/>
                  </a:moveTo>
                  <a:lnTo>
                    <a:pt x="34" y="209"/>
                  </a:lnTo>
                  <a:lnTo>
                    <a:pt x="34" y="208"/>
                  </a:lnTo>
                  <a:lnTo>
                    <a:pt x="34" y="208"/>
                  </a:lnTo>
                  <a:lnTo>
                    <a:pt x="34" y="209"/>
                  </a:lnTo>
                  <a:close/>
                  <a:moveTo>
                    <a:pt x="91" y="209"/>
                  </a:moveTo>
                  <a:cubicBezTo>
                    <a:pt x="91" y="208"/>
                    <a:pt x="91" y="208"/>
                    <a:pt x="90" y="208"/>
                  </a:cubicBezTo>
                  <a:cubicBezTo>
                    <a:pt x="90" y="208"/>
                    <a:pt x="89" y="208"/>
                    <a:pt x="88" y="208"/>
                  </a:cubicBezTo>
                  <a:cubicBezTo>
                    <a:pt x="88" y="208"/>
                    <a:pt x="89" y="209"/>
                    <a:pt x="89" y="209"/>
                  </a:cubicBezTo>
                  <a:cubicBezTo>
                    <a:pt x="90" y="210"/>
                    <a:pt x="91" y="210"/>
                    <a:pt x="91" y="209"/>
                  </a:cubicBezTo>
                  <a:close/>
                  <a:moveTo>
                    <a:pt x="43" y="210"/>
                  </a:moveTo>
                  <a:cubicBezTo>
                    <a:pt x="44" y="209"/>
                    <a:pt x="44" y="209"/>
                    <a:pt x="44" y="208"/>
                  </a:cubicBezTo>
                  <a:cubicBezTo>
                    <a:pt x="43" y="208"/>
                    <a:pt x="43" y="208"/>
                    <a:pt x="42" y="208"/>
                  </a:cubicBezTo>
                  <a:cubicBezTo>
                    <a:pt x="42" y="209"/>
                    <a:pt x="42" y="210"/>
                    <a:pt x="43" y="210"/>
                  </a:cubicBezTo>
                  <a:close/>
                  <a:moveTo>
                    <a:pt x="39" y="209"/>
                  </a:moveTo>
                  <a:cubicBezTo>
                    <a:pt x="40" y="209"/>
                    <a:pt x="40" y="209"/>
                    <a:pt x="40" y="209"/>
                  </a:cubicBezTo>
                  <a:cubicBezTo>
                    <a:pt x="40" y="209"/>
                    <a:pt x="40" y="209"/>
                    <a:pt x="40" y="208"/>
                  </a:cubicBezTo>
                  <a:cubicBezTo>
                    <a:pt x="40" y="208"/>
                    <a:pt x="40" y="208"/>
                    <a:pt x="40" y="208"/>
                  </a:cubicBezTo>
                  <a:cubicBezTo>
                    <a:pt x="40" y="208"/>
                    <a:pt x="40" y="208"/>
                    <a:pt x="39" y="208"/>
                  </a:cubicBezTo>
                  <a:lnTo>
                    <a:pt x="39" y="209"/>
                  </a:lnTo>
                  <a:close/>
                  <a:moveTo>
                    <a:pt x="36" y="208"/>
                  </a:moveTo>
                  <a:cubicBezTo>
                    <a:pt x="36" y="208"/>
                    <a:pt x="36" y="208"/>
                    <a:pt x="35" y="208"/>
                  </a:cubicBezTo>
                  <a:cubicBezTo>
                    <a:pt x="35" y="208"/>
                    <a:pt x="35" y="208"/>
                    <a:pt x="35" y="208"/>
                  </a:cubicBezTo>
                  <a:cubicBezTo>
                    <a:pt x="35" y="208"/>
                    <a:pt x="35" y="208"/>
                    <a:pt x="36" y="208"/>
                  </a:cubicBezTo>
                  <a:cubicBezTo>
                    <a:pt x="36" y="208"/>
                    <a:pt x="36" y="208"/>
                    <a:pt x="36" y="208"/>
                  </a:cubicBezTo>
                  <a:close/>
                  <a:moveTo>
                    <a:pt x="30" y="207"/>
                  </a:moveTo>
                  <a:cubicBezTo>
                    <a:pt x="30" y="207"/>
                    <a:pt x="30" y="207"/>
                    <a:pt x="29" y="207"/>
                  </a:cubicBezTo>
                  <a:cubicBezTo>
                    <a:pt x="29" y="206"/>
                    <a:pt x="29" y="207"/>
                    <a:pt x="29" y="207"/>
                  </a:cubicBezTo>
                  <a:cubicBezTo>
                    <a:pt x="29" y="207"/>
                    <a:pt x="29" y="207"/>
                    <a:pt x="29" y="207"/>
                  </a:cubicBezTo>
                  <a:cubicBezTo>
                    <a:pt x="30" y="208"/>
                    <a:pt x="30" y="207"/>
                    <a:pt x="30" y="207"/>
                  </a:cubicBezTo>
                  <a:close/>
                  <a:moveTo>
                    <a:pt x="27" y="208"/>
                  </a:moveTo>
                  <a:cubicBezTo>
                    <a:pt x="27" y="208"/>
                    <a:pt x="27" y="208"/>
                    <a:pt x="28" y="208"/>
                  </a:cubicBezTo>
                  <a:cubicBezTo>
                    <a:pt x="28" y="208"/>
                    <a:pt x="28" y="207"/>
                    <a:pt x="28" y="207"/>
                  </a:cubicBezTo>
                  <a:cubicBezTo>
                    <a:pt x="28" y="207"/>
                    <a:pt x="28" y="207"/>
                    <a:pt x="28" y="206"/>
                  </a:cubicBezTo>
                  <a:cubicBezTo>
                    <a:pt x="28" y="206"/>
                    <a:pt x="28" y="206"/>
                    <a:pt x="27" y="206"/>
                  </a:cubicBezTo>
                  <a:cubicBezTo>
                    <a:pt x="27" y="207"/>
                    <a:pt x="27" y="207"/>
                    <a:pt x="27" y="207"/>
                  </a:cubicBezTo>
                  <a:lnTo>
                    <a:pt x="27" y="208"/>
                  </a:lnTo>
                  <a:close/>
                  <a:moveTo>
                    <a:pt x="90" y="207"/>
                  </a:moveTo>
                  <a:lnTo>
                    <a:pt x="91" y="207"/>
                  </a:lnTo>
                  <a:cubicBezTo>
                    <a:pt x="91" y="206"/>
                    <a:pt x="91" y="205"/>
                    <a:pt x="90" y="206"/>
                  </a:cubicBezTo>
                  <a:lnTo>
                    <a:pt x="90" y="207"/>
                  </a:lnTo>
                  <a:close/>
                  <a:moveTo>
                    <a:pt x="75" y="209"/>
                  </a:moveTo>
                  <a:cubicBezTo>
                    <a:pt x="75" y="209"/>
                    <a:pt x="76" y="209"/>
                    <a:pt x="76" y="208"/>
                  </a:cubicBezTo>
                  <a:cubicBezTo>
                    <a:pt x="77" y="208"/>
                    <a:pt x="77" y="208"/>
                    <a:pt x="77" y="208"/>
                  </a:cubicBezTo>
                  <a:cubicBezTo>
                    <a:pt x="77" y="207"/>
                    <a:pt x="77" y="207"/>
                    <a:pt x="77" y="207"/>
                  </a:cubicBezTo>
                  <a:cubicBezTo>
                    <a:pt x="78" y="206"/>
                    <a:pt x="78" y="206"/>
                    <a:pt x="78" y="206"/>
                  </a:cubicBezTo>
                  <a:cubicBezTo>
                    <a:pt x="78" y="206"/>
                    <a:pt x="77" y="206"/>
                    <a:pt x="76" y="206"/>
                  </a:cubicBezTo>
                  <a:cubicBezTo>
                    <a:pt x="75" y="207"/>
                    <a:pt x="75" y="208"/>
                    <a:pt x="75" y="209"/>
                  </a:cubicBezTo>
                  <a:close/>
                  <a:moveTo>
                    <a:pt x="94" y="206"/>
                  </a:moveTo>
                  <a:lnTo>
                    <a:pt x="95" y="206"/>
                  </a:lnTo>
                  <a:lnTo>
                    <a:pt x="95" y="205"/>
                  </a:lnTo>
                  <a:lnTo>
                    <a:pt x="94" y="205"/>
                  </a:lnTo>
                  <a:lnTo>
                    <a:pt x="94" y="206"/>
                  </a:lnTo>
                  <a:close/>
                  <a:moveTo>
                    <a:pt x="51" y="208"/>
                  </a:moveTo>
                  <a:cubicBezTo>
                    <a:pt x="52" y="208"/>
                    <a:pt x="53" y="208"/>
                    <a:pt x="53" y="207"/>
                  </a:cubicBezTo>
                  <a:cubicBezTo>
                    <a:pt x="53" y="207"/>
                    <a:pt x="54" y="206"/>
                    <a:pt x="54" y="206"/>
                  </a:cubicBezTo>
                  <a:cubicBezTo>
                    <a:pt x="55" y="206"/>
                    <a:pt x="55" y="206"/>
                    <a:pt x="56" y="206"/>
                  </a:cubicBezTo>
                  <a:cubicBezTo>
                    <a:pt x="56" y="206"/>
                    <a:pt x="57" y="206"/>
                    <a:pt x="57" y="205"/>
                  </a:cubicBezTo>
                  <a:lnTo>
                    <a:pt x="54" y="205"/>
                  </a:lnTo>
                  <a:cubicBezTo>
                    <a:pt x="54" y="206"/>
                    <a:pt x="53" y="207"/>
                    <a:pt x="52" y="207"/>
                  </a:cubicBezTo>
                  <a:cubicBezTo>
                    <a:pt x="52" y="207"/>
                    <a:pt x="51" y="207"/>
                    <a:pt x="51" y="208"/>
                  </a:cubicBezTo>
                  <a:close/>
                  <a:moveTo>
                    <a:pt x="29" y="206"/>
                  </a:moveTo>
                  <a:lnTo>
                    <a:pt x="30" y="206"/>
                  </a:lnTo>
                  <a:cubicBezTo>
                    <a:pt x="30" y="205"/>
                    <a:pt x="30" y="205"/>
                    <a:pt x="29" y="205"/>
                  </a:cubicBezTo>
                  <a:lnTo>
                    <a:pt x="29" y="206"/>
                  </a:lnTo>
                  <a:close/>
                  <a:moveTo>
                    <a:pt x="71" y="204"/>
                  </a:moveTo>
                  <a:cubicBezTo>
                    <a:pt x="71" y="205"/>
                    <a:pt x="71" y="205"/>
                    <a:pt x="71" y="205"/>
                  </a:cubicBezTo>
                  <a:cubicBezTo>
                    <a:pt x="70" y="205"/>
                    <a:pt x="70" y="205"/>
                    <a:pt x="70" y="205"/>
                  </a:cubicBezTo>
                  <a:cubicBezTo>
                    <a:pt x="71" y="205"/>
                    <a:pt x="71" y="205"/>
                    <a:pt x="71" y="205"/>
                  </a:cubicBezTo>
                  <a:cubicBezTo>
                    <a:pt x="71" y="205"/>
                    <a:pt x="71" y="205"/>
                    <a:pt x="71" y="204"/>
                  </a:cubicBezTo>
                  <a:close/>
                  <a:moveTo>
                    <a:pt x="87" y="206"/>
                  </a:moveTo>
                  <a:cubicBezTo>
                    <a:pt x="87" y="206"/>
                    <a:pt x="88" y="206"/>
                    <a:pt x="88" y="206"/>
                  </a:cubicBezTo>
                  <a:cubicBezTo>
                    <a:pt x="88" y="206"/>
                    <a:pt x="88" y="205"/>
                    <a:pt x="89" y="205"/>
                  </a:cubicBezTo>
                  <a:cubicBezTo>
                    <a:pt x="89" y="205"/>
                    <a:pt x="88" y="204"/>
                    <a:pt x="88" y="204"/>
                  </a:cubicBezTo>
                  <a:cubicBezTo>
                    <a:pt x="88" y="204"/>
                    <a:pt x="88" y="204"/>
                    <a:pt x="87" y="204"/>
                  </a:cubicBezTo>
                  <a:cubicBezTo>
                    <a:pt x="87" y="204"/>
                    <a:pt x="87" y="205"/>
                    <a:pt x="87" y="205"/>
                  </a:cubicBezTo>
                  <a:cubicBezTo>
                    <a:pt x="86" y="205"/>
                    <a:pt x="86" y="205"/>
                    <a:pt x="87" y="206"/>
                  </a:cubicBezTo>
                  <a:close/>
                  <a:moveTo>
                    <a:pt x="37" y="206"/>
                  </a:moveTo>
                  <a:cubicBezTo>
                    <a:pt x="37" y="205"/>
                    <a:pt x="37" y="205"/>
                    <a:pt x="37" y="205"/>
                  </a:cubicBezTo>
                  <a:cubicBezTo>
                    <a:pt x="37" y="204"/>
                    <a:pt x="38" y="204"/>
                    <a:pt x="38" y="204"/>
                  </a:cubicBezTo>
                  <a:cubicBezTo>
                    <a:pt x="37" y="204"/>
                    <a:pt x="36" y="204"/>
                    <a:pt x="36" y="205"/>
                  </a:cubicBezTo>
                  <a:cubicBezTo>
                    <a:pt x="36" y="205"/>
                    <a:pt x="36" y="206"/>
                    <a:pt x="37" y="206"/>
                  </a:cubicBezTo>
                  <a:close/>
                  <a:moveTo>
                    <a:pt x="63" y="205"/>
                  </a:moveTo>
                  <a:cubicBezTo>
                    <a:pt x="62" y="205"/>
                    <a:pt x="62" y="205"/>
                    <a:pt x="62" y="205"/>
                  </a:cubicBezTo>
                  <a:cubicBezTo>
                    <a:pt x="62" y="205"/>
                    <a:pt x="62" y="205"/>
                    <a:pt x="62" y="204"/>
                  </a:cubicBezTo>
                  <a:cubicBezTo>
                    <a:pt x="62" y="204"/>
                    <a:pt x="62" y="204"/>
                    <a:pt x="62" y="204"/>
                  </a:cubicBezTo>
                  <a:cubicBezTo>
                    <a:pt x="62" y="203"/>
                    <a:pt x="62" y="203"/>
                    <a:pt x="62" y="204"/>
                  </a:cubicBezTo>
                  <a:cubicBezTo>
                    <a:pt x="61" y="205"/>
                    <a:pt x="61" y="205"/>
                    <a:pt x="62" y="206"/>
                  </a:cubicBezTo>
                  <a:cubicBezTo>
                    <a:pt x="63" y="206"/>
                    <a:pt x="63" y="206"/>
                    <a:pt x="64" y="206"/>
                  </a:cubicBezTo>
                  <a:cubicBezTo>
                    <a:pt x="64" y="206"/>
                    <a:pt x="65" y="206"/>
                    <a:pt x="65" y="207"/>
                  </a:cubicBezTo>
                  <a:cubicBezTo>
                    <a:pt x="65" y="206"/>
                    <a:pt x="65" y="205"/>
                    <a:pt x="65" y="205"/>
                  </a:cubicBezTo>
                  <a:cubicBezTo>
                    <a:pt x="64" y="204"/>
                    <a:pt x="64" y="203"/>
                    <a:pt x="63" y="203"/>
                  </a:cubicBezTo>
                  <a:cubicBezTo>
                    <a:pt x="63" y="203"/>
                    <a:pt x="63" y="203"/>
                    <a:pt x="63" y="204"/>
                  </a:cubicBezTo>
                  <a:cubicBezTo>
                    <a:pt x="63" y="204"/>
                    <a:pt x="63" y="204"/>
                    <a:pt x="63" y="204"/>
                  </a:cubicBezTo>
                  <a:cubicBezTo>
                    <a:pt x="63" y="204"/>
                    <a:pt x="63" y="204"/>
                    <a:pt x="63" y="205"/>
                  </a:cubicBezTo>
                  <a:cubicBezTo>
                    <a:pt x="63" y="205"/>
                    <a:pt x="63" y="205"/>
                    <a:pt x="63" y="205"/>
                  </a:cubicBezTo>
                  <a:close/>
                  <a:moveTo>
                    <a:pt x="85" y="207"/>
                  </a:moveTo>
                  <a:cubicBezTo>
                    <a:pt x="85" y="206"/>
                    <a:pt x="86" y="205"/>
                    <a:pt x="86" y="203"/>
                  </a:cubicBezTo>
                  <a:cubicBezTo>
                    <a:pt x="85" y="203"/>
                    <a:pt x="84" y="203"/>
                    <a:pt x="84" y="203"/>
                  </a:cubicBezTo>
                  <a:cubicBezTo>
                    <a:pt x="84" y="203"/>
                    <a:pt x="84" y="203"/>
                    <a:pt x="84" y="204"/>
                  </a:cubicBezTo>
                  <a:cubicBezTo>
                    <a:pt x="84" y="204"/>
                    <a:pt x="84" y="205"/>
                    <a:pt x="84" y="205"/>
                  </a:cubicBezTo>
                  <a:cubicBezTo>
                    <a:pt x="84" y="205"/>
                    <a:pt x="84" y="206"/>
                    <a:pt x="84" y="206"/>
                  </a:cubicBezTo>
                  <a:cubicBezTo>
                    <a:pt x="84" y="206"/>
                    <a:pt x="84" y="207"/>
                    <a:pt x="85" y="207"/>
                  </a:cubicBezTo>
                  <a:close/>
                  <a:moveTo>
                    <a:pt x="79" y="205"/>
                  </a:moveTo>
                  <a:cubicBezTo>
                    <a:pt x="79" y="205"/>
                    <a:pt x="79" y="206"/>
                    <a:pt x="80" y="206"/>
                  </a:cubicBezTo>
                  <a:cubicBezTo>
                    <a:pt x="80" y="207"/>
                    <a:pt x="80" y="207"/>
                    <a:pt x="81" y="207"/>
                  </a:cubicBezTo>
                  <a:cubicBezTo>
                    <a:pt x="81" y="206"/>
                    <a:pt x="82" y="206"/>
                    <a:pt x="82" y="206"/>
                  </a:cubicBezTo>
                  <a:cubicBezTo>
                    <a:pt x="83" y="205"/>
                    <a:pt x="84" y="205"/>
                    <a:pt x="84" y="204"/>
                  </a:cubicBezTo>
                  <a:cubicBezTo>
                    <a:pt x="83" y="204"/>
                    <a:pt x="83" y="204"/>
                    <a:pt x="82" y="204"/>
                  </a:cubicBezTo>
                  <a:cubicBezTo>
                    <a:pt x="82" y="204"/>
                    <a:pt x="82" y="204"/>
                    <a:pt x="82" y="204"/>
                  </a:cubicBezTo>
                  <a:cubicBezTo>
                    <a:pt x="81" y="205"/>
                    <a:pt x="81" y="205"/>
                    <a:pt x="81" y="205"/>
                  </a:cubicBezTo>
                  <a:cubicBezTo>
                    <a:pt x="80" y="205"/>
                    <a:pt x="80" y="205"/>
                    <a:pt x="79" y="205"/>
                  </a:cubicBezTo>
                  <a:close/>
                  <a:moveTo>
                    <a:pt x="78" y="203"/>
                  </a:moveTo>
                  <a:cubicBezTo>
                    <a:pt x="78" y="203"/>
                    <a:pt x="78" y="203"/>
                    <a:pt x="77" y="203"/>
                  </a:cubicBezTo>
                  <a:cubicBezTo>
                    <a:pt x="77" y="203"/>
                    <a:pt x="77" y="204"/>
                    <a:pt x="76" y="204"/>
                  </a:cubicBezTo>
                  <a:cubicBezTo>
                    <a:pt x="76" y="204"/>
                    <a:pt x="76" y="204"/>
                    <a:pt x="75" y="204"/>
                  </a:cubicBezTo>
                  <a:cubicBezTo>
                    <a:pt x="75" y="204"/>
                    <a:pt x="75" y="205"/>
                    <a:pt x="75" y="205"/>
                  </a:cubicBezTo>
                  <a:cubicBezTo>
                    <a:pt x="76" y="205"/>
                    <a:pt x="78" y="204"/>
                    <a:pt x="78" y="204"/>
                  </a:cubicBezTo>
                  <a:cubicBezTo>
                    <a:pt x="79" y="204"/>
                    <a:pt x="80" y="203"/>
                    <a:pt x="81" y="203"/>
                  </a:cubicBezTo>
                  <a:cubicBezTo>
                    <a:pt x="81" y="203"/>
                    <a:pt x="80" y="203"/>
                    <a:pt x="80" y="203"/>
                  </a:cubicBezTo>
                  <a:cubicBezTo>
                    <a:pt x="79" y="202"/>
                    <a:pt x="79" y="202"/>
                    <a:pt x="78" y="203"/>
                  </a:cubicBezTo>
                  <a:close/>
                  <a:moveTo>
                    <a:pt x="90" y="202"/>
                  </a:moveTo>
                  <a:cubicBezTo>
                    <a:pt x="90" y="203"/>
                    <a:pt x="90" y="204"/>
                    <a:pt x="91" y="204"/>
                  </a:cubicBezTo>
                  <a:cubicBezTo>
                    <a:pt x="91" y="204"/>
                    <a:pt x="92" y="204"/>
                    <a:pt x="92" y="203"/>
                  </a:cubicBezTo>
                  <a:lnTo>
                    <a:pt x="90" y="202"/>
                  </a:lnTo>
                  <a:close/>
                  <a:moveTo>
                    <a:pt x="65" y="202"/>
                  </a:moveTo>
                  <a:cubicBezTo>
                    <a:pt x="65" y="202"/>
                    <a:pt x="65" y="202"/>
                    <a:pt x="65" y="201"/>
                  </a:cubicBezTo>
                  <a:cubicBezTo>
                    <a:pt x="65" y="201"/>
                    <a:pt x="65" y="202"/>
                    <a:pt x="65" y="202"/>
                  </a:cubicBezTo>
                  <a:cubicBezTo>
                    <a:pt x="65" y="202"/>
                    <a:pt x="65" y="202"/>
                    <a:pt x="65" y="202"/>
                  </a:cubicBezTo>
                  <a:cubicBezTo>
                    <a:pt x="65" y="202"/>
                    <a:pt x="65" y="202"/>
                    <a:pt x="65" y="202"/>
                  </a:cubicBezTo>
                  <a:close/>
                  <a:moveTo>
                    <a:pt x="83" y="202"/>
                  </a:moveTo>
                  <a:cubicBezTo>
                    <a:pt x="83" y="202"/>
                    <a:pt x="83" y="201"/>
                    <a:pt x="82" y="201"/>
                  </a:cubicBezTo>
                  <a:cubicBezTo>
                    <a:pt x="82" y="202"/>
                    <a:pt x="82" y="202"/>
                    <a:pt x="83" y="202"/>
                  </a:cubicBezTo>
                  <a:close/>
                  <a:moveTo>
                    <a:pt x="24" y="201"/>
                  </a:moveTo>
                  <a:cubicBezTo>
                    <a:pt x="23" y="201"/>
                    <a:pt x="23" y="201"/>
                    <a:pt x="23" y="202"/>
                  </a:cubicBezTo>
                  <a:cubicBezTo>
                    <a:pt x="23" y="202"/>
                    <a:pt x="23" y="202"/>
                    <a:pt x="24" y="202"/>
                  </a:cubicBezTo>
                  <a:cubicBezTo>
                    <a:pt x="24" y="201"/>
                    <a:pt x="24" y="201"/>
                    <a:pt x="24" y="201"/>
                  </a:cubicBezTo>
                  <a:close/>
                  <a:moveTo>
                    <a:pt x="32" y="201"/>
                  </a:moveTo>
                  <a:cubicBezTo>
                    <a:pt x="33" y="201"/>
                    <a:pt x="32" y="201"/>
                    <a:pt x="32" y="201"/>
                  </a:cubicBezTo>
                  <a:cubicBezTo>
                    <a:pt x="32" y="200"/>
                    <a:pt x="32" y="200"/>
                    <a:pt x="31" y="200"/>
                  </a:cubicBezTo>
                  <a:cubicBezTo>
                    <a:pt x="31" y="200"/>
                    <a:pt x="31" y="200"/>
                    <a:pt x="30" y="200"/>
                  </a:cubicBezTo>
                  <a:cubicBezTo>
                    <a:pt x="30" y="201"/>
                    <a:pt x="30" y="201"/>
                    <a:pt x="30" y="201"/>
                  </a:cubicBezTo>
                  <a:cubicBezTo>
                    <a:pt x="30" y="201"/>
                    <a:pt x="31" y="202"/>
                    <a:pt x="32" y="201"/>
                  </a:cubicBezTo>
                  <a:close/>
                  <a:moveTo>
                    <a:pt x="86" y="201"/>
                  </a:moveTo>
                  <a:cubicBezTo>
                    <a:pt x="87" y="202"/>
                    <a:pt x="88" y="201"/>
                    <a:pt x="88" y="200"/>
                  </a:cubicBezTo>
                  <a:cubicBezTo>
                    <a:pt x="87" y="200"/>
                    <a:pt x="86" y="200"/>
                    <a:pt x="86" y="200"/>
                  </a:cubicBezTo>
                  <a:cubicBezTo>
                    <a:pt x="86" y="200"/>
                    <a:pt x="86" y="201"/>
                    <a:pt x="86" y="201"/>
                  </a:cubicBezTo>
                  <a:close/>
                  <a:moveTo>
                    <a:pt x="59" y="201"/>
                  </a:moveTo>
                  <a:cubicBezTo>
                    <a:pt x="59" y="201"/>
                    <a:pt x="59" y="201"/>
                    <a:pt x="58" y="200"/>
                  </a:cubicBezTo>
                  <a:cubicBezTo>
                    <a:pt x="58" y="200"/>
                    <a:pt x="57" y="200"/>
                    <a:pt x="57" y="200"/>
                  </a:cubicBezTo>
                  <a:cubicBezTo>
                    <a:pt x="56" y="200"/>
                    <a:pt x="56" y="200"/>
                    <a:pt x="55" y="200"/>
                  </a:cubicBezTo>
                  <a:cubicBezTo>
                    <a:pt x="55" y="200"/>
                    <a:pt x="54" y="200"/>
                    <a:pt x="54" y="200"/>
                  </a:cubicBezTo>
                  <a:lnTo>
                    <a:pt x="53" y="200"/>
                  </a:lnTo>
                  <a:cubicBezTo>
                    <a:pt x="53" y="201"/>
                    <a:pt x="53" y="201"/>
                    <a:pt x="54" y="201"/>
                  </a:cubicBezTo>
                  <a:cubicBezTo>
                    <a:pt x="54" y="202"/>
                    <a:pt x="55" y="202"/>
                    <a:pt x="55" y="202"/>
                  </a:cubicBezTo>
                  <a:cubicBezTo>
                    <a:pt x="56" y="202"/>
                    <a:pt x="56" y="201"/>
                    <a:pt x="57" y="201"/>
                  </a:cubicBezTo>
                  <a:cubicBezTo>
                    <a:pt x="58" y="201"/>
                    <a:pt x="59" y="201"/>
                    <a:pt x="59" y="201"/>
                  </a:cubicBezTo>
                  <a:close/>
                  <a:moveTo>
                    <a:pt x="43" y="201"/>
                  </a:moveTo>
                  <a:cubicBezTo>
                    <a:pt x="43" y="201"/>
                    <a:pt x="42" y="201"/>
                    <a:pt x="41" y="201"/>
                  </a:cubicBezTo>
                  <a:cubicBezTo>
                    <a:pt x="41" y="200"/>
                    <a:pt x="40" y="200"/>
                    <a:pt x="40" y="200"/>
                  </a:cubicBezTo>
                  <a:cubicBezTo>
                    <a:pt x="40" y="200"/>
                    <a:pt x="39" y="200"/>
                    <a:pt x="38" y="200"/>
                  </a:cubicBezTo>
                  <a:cubicBezTo>
                    <a:pt x="37" y="200"/>
                    <a:pt x="36" y="201"/>
                    <a:pt x="36" y="201"/>
                  </a:cubicBezTo>
                  <a:cubicBezTo>
                    <a:pt x="38" y="202"/>
                    <a:pt x="40" y="202"/>
                    <a:pt x="42" y="202"/>
                  </a:cubicBezTo>
                  <a:cubicBezTo>
                    <a:pt x="44" y="201"/>
                    <a:pt x="46" y="201"/>
                    <a:pt x="49" y="201"/>
                  </a:cubicBezTo>
                  <a:cubicBezTo>
                    <a:pt x="49" y="201"/>
                    <a:pt x="48" y="201"/>
                    <a:pt x="48" y="200"/>
                  </a:cubicBezTo>
                  <a:cubicBezTo>
                    <a:pt x="48" y="200"/>
                    <a:pt x="47" y="200"/>
                    <a:pt x="47" y="200"/>
                  </a:cubicBezTo>
                  <a:cubicBezTo>
                    <a:pt x="46" y="201"/>
                    <a:pt x="45" y="201"/>
                    <a:pt x="45" y="201"/>
                  </a:cubicBezTo>
                  <a:cubicBezTo>
                    <a:pt x="44" y="201"/>
                    <a:pt x="44" y="201"/>
                    <a:pt x="43" y="201"/>
                  </a:cubicBezTo>
                  <a:close/>
                  <a:moveTo>
                    <a:pt x="67" y="207"/>
                  </a:moveTo>
                  <a:cubicBezTo>
                    <a:pt x="67" y="207"/>
                    <a:pt x="67" y="206"/>
                    <a:pt x="68" y="205"/>
                  </a:cubicBezTo>
                  <a:cubicBezTo>
                    <a:pt x="68" y="205"/>
                    <a:pt x="68" y="204"/>
                    <a:pt x="68" y="203"/>
                  </a:cubicBezTo>
                  <a:cubicBezTo>
                    <a:pt x="68" y="203"/>
                    <a:pt x="68" y="202"/>
                    <a:pt x="68" y="202"/>
                  </a:cubicBezTo>
                  <a:cubicBezTo>
                    <a:pt x="67" y="201"/>
                    <a:pt x="67" y="201"/>
                    <a:pt x="67" y="200"/>
                  </a:cubicBezTo>
                  <a:cubicBezTo>
                    <a:pt x="67" y="200"/>
                    <a:pt x="67" y="200"/>
                    <a:pt x="68" y="200"/>
                  </a:cubicBezTo>
                  <a:cubicBezTo>
                    <a:pt x="68" y="200"/>
                    <a:pt x="69" y="200"/>
                    <a:pt x="68" y="199"/>
                  </a:cubicBezTo>
                  <a:cubicBezTo>
                    <a:pt x="68" y="199"/>
                    <a:pt x="68" y="199"/>
                    <a:pt x="68" y="198"/>
                  </a:cubicBezTo>
                  <a:cubicBezTo>
                    <a:pt x="67" y="199"/>
                    <a:pt x="66" y="199"/>
                    <a:pt x="66" y="199"/>
                  </a:cubicBezTo>
                  <a:cubicBezTo>
                    <a:pt x="66" y="200"/>
                    <a:pt x="66" y="200"/>
                    <a:pt x="66" y="201"/>
                  </a:cubicBezTo>
                  <a:cubicBezTo>
                    <a:pt x="67" y="202"/>
                    <a:pt x="67" y="202"/>
                    <a:pt x="67" y="203"/>
                  </a:cubicBezTo>
                  <a:cubicBezTo>
                    <a:pt x="67" y="203"/>
                    <a:pt x="68" y="204"/>
                    <a:pt x="68" y="204"/>
                  </a:cubicBezTo>
                  <a:cubicBezTo>
                    <a:pt x="67" y="204"/>
                    <a:pt x="67" y="204"/>
                    <a:pt x="67" y="205"/>
                  </a:cubicBezTo>
                  <a:cubicBezTo>
                    <a:pt x="66" y="205"/>
                    <a:pt x="66" y="205"/>
                    <a:pt x="66" y="206"/>
                  </a:cubicBezTo>
                  <a:cubicBezTo>
                    <a:pt x="66" y="206"/>
                    <a:pt x="66" y="206"/>
                    <a:pt x="66" y="207"/>
                  </a:cubicBezTo>
                  <a:cubicBezTo>
                    <a:pt x="66" y="207"/>
                    <a:pt x="66" y="207"/>
                    <a:pt x="67" y="207"/>
                  </a:cubicBezTo>
                  <a:close/>
                  <a:moveTo>
                    <a:pt x="56" y="198"/>
                  </a:moveTo>
                  <a:cubicBezTo>
                    <a:pt x="55" y="198"/>
                    <a:pt x="55" y="198"/>
                    <a:pt x="55" y="198"/>
                  </a:cubicBezTo>
                  <a:cubicBezTo>
                    <a:pt x="55" y="198"/>
                    <a:pt x="55" y="199"/>
                    <a:pt x="55" y="199"/>
                  </a:cubicBezTo>
                  <a:cubicBezTo>
                    <a:pt x="55" y="199"/>
                    <a:pt x="55" y="199"/>
                    <a:pt x="56" y="199"/>
                  </a:cubicBezTo>
                  <a:cubicBezTo>
                    <a:pt x="56" y="199"/>
                    <a:pt x="56" y="199"/>
                    <a:pt x="56" y="198"/>
                  </a:cubicBezTo>
                  <a:close/>
                  <a:moveTo>
                    <a:pt x="80" y="198"/>
                  </a:moveTo>
                  <a:cubicBezTo>
                    <a:pt x="80" y="198"/>
                    <a:pt x="80" y="198"/>
                    <a:pt x="79" y="198"/>
                  </a:cubicBezTo>
                  <a:cubicBezTo>
                    <a:pt x="80" y="199"/>
                    <a:pt x="80" y="199"/>
                    <a:pt x="79" y="199"/>
                  </a:cubicBezTo>
                  <a:cubicBezTo>
                    <a:pt x="79" y="200"/>
                    <a:pt x="79" y="200"/>
                    <a:pt x="79" y="200"/>
                  </a:cubicBezTo>
                  <a:cubicBezTo>
                    <a:pt x="79" y="200"/>
                    <a:pt x="78" y="200"/>
                    <a:pt x="78" y="200"/>
                  </a:cubicBezTo>
                  <a:cubicBezTo>
                    <a:pt x="78" y="201"/>
                    <a:pt x="78" y="201"/>
                    <a:pt x="78" y="201"/>
                  </a:cubicBezTo>
                  <a:lnTo>
                    <a:pt x="79" y="201"/>
                  </a:lnTo>
                  <a:cubicBezTo>
                    <a:pt x="80" y="201"/>
                    <a:pt x="80" y="200"/>
                    <a:pt x="80" y="200"/>
                  </a:cubicBezTo>
                  <a:cubicBezTo>
                    <a:pt x="80" y="199"/>
                    <a:pt x="81" y="199"/>
                    <a:pt x="82" y="199"/>
                  </a:cubicBezTo>
                  <a:cubicBezTo>
                    <a:pt x="82" y="199"/>
                    <a:pt x="82" y="198"/>
                    <a:pt x="82" y="198"/>
                  </a:cubicBezTo>
                  <a:cubicBezTo>
                    <a:pt x="81" y="198"/>
                    <a:pt x="81" y="198"/>
                    <a:pt x="80" y="198"/>
                  </a:cubicBezTo>
                  <a:close/>
                  <a:moveTo>
                    <a:pt x="75" y="198"/>
                  </a:moveTo>
                  <a:lnTo>
                    <a:pt x="76" y="198"/>
                  </a:lnTo>
                  <a:lnTo>
                    <a:pt x="76" y="197"/>
                  </a:lnTo>
                  <a:lnTo>
                    <a:pt x="75" y="197"/>
                  </a:lnTo>
                  <a:lnTo>
                    <a:pt x="75" y="198"/>
                  </a:lnTo>
                  <a:close/>
                  <a:moveTo>
                    <a:pt x="66" y="198"/>
                  </a:moveTo>
                  <a:cubicBezTo>
                    <a:pt x="66" y="197"/>
                    <a:pt x="65" y="196"/>
                    <a:pt x="65" y="196"/>
                  </a:cubicBezTo>
                  <a:cubicBezTo>
                    <a:pt x="65" y="197"/>
                    <a:pt x="65" y="197"/>
                    <a:pt x="65" y="198"/>
                  </a:cubicBezTo>
                  <a:cubicBezTo>
                    <a:pt x="64" y="198"/>
                    <a:pt x="65" y="198"/>
                    <a:pt x="66" y="198"/>
                  </a:cubicBezTo>
                  <a:close/>
                  <a:moveTo>
                    <a:pt x="68" y="198"/>
                  </a:moveTo>
                  <a:cubicBezTo>
                    <a:pt x="68" y="196"/>
                    <a:pt x="68" y="196"/>
                    <a:pt x="67" y="196"/>
                  </a:cubicBezTo>
                  <a:cubicBezTo>
                    <a:pt x="67" y="196"/>
                    <a:pt x="67" y="197"/>
                    <a:pt x="67" y="197"/>
                  </a:cubicBezTo>
                  <a:cubicBezTo>
                    <a:pt x="67" y="198"/>
                    <a:pt x="68" y="198"/>
                    <a:pt x="68" y="198"/>
                  </a:cubicBezTo>
                  <a:close/>
                  <a:moveTo>
                    <a:pt x="28" y="198"/>
                  </a:moveTo>
                  <a:cubicBezTo>
                    <a:pt x="27" y="198"/>
                    <a:pt x="27" y="198"/>
                    <a:pt x="27" y="198"/>
                  </a:cubicBezTo>
                  <a:cubicBezTo>
                    <a:pt x="27" y="198"/>
                    <a:pt x="27" y="198"/>
                    <a:pt x="27" y="198"/>
                  </a:cubicBezTo>
                  <a:cubicBezTo>
                    <a:pt x="27" y="198"/>
                    <a:pt x="28" y="198"/>
                    <a:pt x="28" y="198"/>
                  </a:cubicBezTo>
                  <a:cubicBezTo>
                    <a:pt x="29" y="199"/>
                    <a:pt x="29" y="198"/>
                    <a:pt x="29" y="198"/>
                  </a:cubicBezTo>
                  <a:cubicBezTo>
                    <a:pt x="29" y="197"/>
                    <a:pt x="28" y="197"/>
                    <a:pt x="28" y="196"/>
                  </a:cubicBezTo>
                  <a:cubicBezTo>
                    <a:pt x="28" y="196"/>
                    <a:pt x="28" y="196"/>
                    <a:pt x="27" y="196"/>
                  </a:cubicBezTo>
                  <a:cubicBezTo>
                    <a:pt x="26" y="196"/>
                    <a:pt x="26" y="197"/>
                    <a:pt x="27" y="197"/>
                  </a:cubicBezTo>
                  <a:cubicBezTo>
                    <a:pt x="27" y="197"/>
                    <a:pt x="27" y="197"/>
                    <a:pt x="27" y="197"/>
                  </a:cubicBezTo>
                  <a:cubicBezTo>
                    <a:pt x="27" y="197"/>
                    <a:pt x="28" y="197"/>
                    <a:pt x="28" y="197"/>
                  </a:cubicBezTo>
                  <a:cubicBezTo>
                    <a:pt x="28" y="197"/>
                    <a:pt x="28" y="197"/>
                    <a:pt x="28" y="198"/>
                  </a:cubicBezTo>
                  <a:close/>
                  <a:moveTo>
                    <a:pt x="33" y="195"/>
                  </a:moveTo>
                  <a:cubicBezTo>
                    <a:pt x="33" y="195"/>
                    <a:pt x="33" y="195"/>
                    <a:pt x="33" y="195"/>
                  </a:cubicBezTo>
                  <a:cubicBezTo>
                    <a:pt x="32" y="195"/>
                    <a:pt x="32" y="196"/>
                    <a:pt x="32" y="196"/>
                  </a:cubicBezTo>
                  <a:cubicBezTo>
                    <a:pt x="33" y="196"/>
                    <a:pt x="33" y="196"/>
                    <a:pt x="33" y="196"/>
                  </a:cubicBezTo>
                  <a:cubicBezTo>
                    <a:pt x="33" y="196"/>
                    <a:pt x="33" y="196"/>
                    <a:pt x="33" y="195"/>
                  </a:cubicBezTo>
                  <a:close/>
                  <a:moveTo>
                    <a:pt x="31" y="196"/>
                  </a:moveTo>
                  <a:cubicBezTo>
                    <a:pt x="31" y="196"/>
                    <a:pt x="31" y="196"/>
                    <a:pt x="31" y="196"/>
                  </a:cubicBezTo>
                  <a:cubicBezTo>
                    <a:pt x="30" y="195"/>
                    <a:pt x="30" y="195"/>
                    <a:pt x="29" y="195"/>
                  </a:cubicBezTo>
                  <a:cubicBezTo>
                    <a:pt x="29" y="196"/>
                    <a:pt x="29" y="196"/>
                    <a:pt x="30" y="197"/>
                  </a:cubicBezTo>
                  <a:cubicBezTo>
                    <a:pt x="31" y="197"/>
                    <a:pt x="31" y="197"/>
                    <a:pt x="31" y="196"/>
                  </a:cubicBezTo>
                  <a:close/>
                  <a:moveTo>
                    <a:pt x="22" y="195"/>
                  </a:moveTo>
                  <a:cubicBezTo>
                    <a:pt x="22" y="196"/>
                    <a:pt x="21" y="196"/>
                    <a:pt x="22" y="196"/>
                  </a:cubicBezTo>
                  <a:cubicBezTo>
                    <a:pt x="22" y="197"/>
                    <a:pt x="22" y="197"/>
                    <a:pt x="22" y="196"/>
                  </a:cubicBezTo>
                  <a:cubicBezTo>
                    <a:pt x="23" y="196"/>
                    <a:pt x="23" y="196"/>
                    <a:pt x="23" y="196"/>
                  </a:cubicBezTo>
                  <a:cubicBezTo>
                    <a:pt x="23" y="196"/>
                    <a:pt x="23" y="195"/>
                    <a:pt x="22" y="195"/>
                  </a:cubicBezTo>
                  <a:close/>
                  <a:moveTo>
                    <a:pt x="35" y="195"/>
                  </a:moveTo>
                  <a:cubicBezTo>
                    <a:pt x="35" y="195"/>
                    <a:pt x="35" y="195"/>
                    <a:pt x="34" y="195"/>
                  </a:cubicBezTo>
                  <a:cubicBezTo>
                    <a:pt x="34" y="195"/>
                    <a:pt x="34" y="195"/>
                    <a:pt x="34" y="195"/>
                  </a:cubicBezTo>
                  <a:cubicBezTo>
                    <a:pt x="34" y="195"/>
                    <a:pt x="34" y="195"/>
                    <a:pt x="35" y="195"/>
                  </a:cubicBezTo>
                  <a:cubicBezTo>
                    <a:pt x="35" y="195"/>
                    <a:pt x="35" y="195"/>
                    <a:pt x="35" y="195"/>
                  </a:cubicBezTo>
                  <a:close/>
                  <a:moveTo>
                    <a:pt x="13" y="195"/>
                  </a:moveTo>
                  <a:cubicBezTo>
                    <a:pt x="13" y="195"/>
                    <a:pt x="12" y="195"/>
                    <a:pt x="12" y="195"/>
                  </a:cubicBezTo>
                  <a:cubicBezTo>
                    <a:pt x="12" y="195"/>
                    <a:pt x="12" y="195"/>
                    <a:pt x="12" y="195"/>
                  </a:cubicBezTo>
                  <a:cubicBezTo>
                    <a:pt x="12" y="195"/>
                    <a:pt x="12" y="195"/>
                    <a:pt x="12" y="195"/>
                  </a:cubicBezTo>
                  <a:cubicBezTo>
                    <a:pt x="13" y="195"/>
                    <a:pt x="13" y="195"/>
                    <a:pt x="13" y="195"/>
                  </a:cubicBezTo>
                  <a:close/>
                  <a:moveTo>
                    <a:pt x="8" y="196"/>
                  </a:moveTo>
                  <a:cubicBezTo>
                    <a:pt x="9" y="196"/>
                    <a:pt x="10" y="196"/>
                    <a:pt x="10" y="196"/>
                  </a:cubicBezTo>
                  <a:cubicBezTo>
                    <a:pt x="11" y="195"/>
                    <a:pt x="11" y="194"/>
                    <a:pt x="10" y="194"/>
                  </a:cubicBezTo>
                  <a:cubicBezTo>
                    <a:pt x="9" y="195"/>
                    <a:pt x="9" y="195"/>
                    <a:pt x="9" y="195"/>
                  </a:cubicBezTo>
                  <a:lnTo>
                    <a:pt x="8" y="195"/>
                  </a:lnTo>
                  <a:lnTo>
                    <a:pt x="8" y="196"/>
                  </a:lnTo>
                  <a:close/>
                  <a:moveTo>
                    <a:pt x="43" y="197"/>
                  </a:moveTo>
                  <a:cubicBezTo>
                    <a:pt x="43" y="196"/>
                    <a:pt x="42" y="195"/>
                    <a:pt x="41" y="195"/>
                  </a:cubicBezTo>
                  <a:cubicBezTo>
                    <a:pt x="41" y="195"/>
                    <a:pt x="41" y="195"/>
                    <a:pt x="40" y="194"/>
                  </a:cubicBezTo>
                  <a:cubicBezTo>
                    <a:pt x="40" y="194"/>
                    <a:pt x="39" y="194"/>
                    <a:pt x="39" y="194"/>
                  </a:cubicBezTo>
                  <a:cubicBezTo>
                    <a:pt x="40" y="194"/>
                    <a:pt x="40" y="195"/>
                    <a:pt x="40" y="195"/>
                  </a:cubicBezTo>
                  <a:cubicBezTo>
                    <a:pt x="40" y="195"/>
                    <a:pt x="40" y="196"/>
                    <a:pt x="41" y="196"/>
                  </a:cubicBezTo>
                  <a:cubicBezTo>
                    <a:pt x="41" y="196"/>
                    <a:pt x="41" y="197"/>
                    <a:pt x="41" y="197"/>
                  </a:cubicBezTo>
                  <a:cubicBezTo>
                    <a:pt x="42" y="197"/>
                    <a:pt x="42" y="197"/>
                    <a:pt x="43" y="197"/>
                  </a:cubicBezTo>
                  <a:close/>
                  <a:moveTo>
                    <a:pt x="30" y="194"/>
                  </a:moveTo>
                  <a:cubicBezTo>
                    <a:pt x="30" y="194"/>
                    <a:pt x="30" y="194"/>
                    <a:pt x="29" y="194"/>
                  </a:cubicBezTo>
                  <a:cubicBezTo>
                    <a:pt x="29" y="194"/>
                    <a:pt x="29" y="194"/>
                    <a:pt x="29" y="194"/>
                  </a:cubicBezTo>
                  <a:cubicBezTo>
                    <a:pt x="29" y="195"/>
                    <a:pt x="29" y="195"/>
                    <a:pt x="30" y="194"/>
                  </a:cubicBezTo>
                  <a:close/>
                  <a:moveTo>
                    <a:pt x="19" y="194"/>
                  </a:moveTo>
                  <a:cubicBezTo>
                    <a:pt x="19" y="194"/>
                    <a:pt x="19" y="194"/>
                    <a:pt x="19" y="194"/>
                  </a:cubicBezTo>
                  <a:cubicBezTo>
                    <a:pt x="19" y="194"/>
                    <a:pt x="18" y="194"/>
                    <a:pt x="18" y="194"/>
                  </a:cubicBezTo>
                  <a:cubicBezTo>
                    <a:pt x="18" y="194"/>
                    <a:pt x="18" y="195"/>
                    <a:pt x="19" y="195"/>
                  </a:cubicBezTo>
                  <a:cubicBezTo>
                    <a:pt x="19" y="195"/>
                    <a:pt x="19" y="195"/>
                    <a:pt x="19" y="194"/>
                  </a:cubicBezTo>
                  <a:close/>
                  <a:moveTo>
                    <a:pt x="43" y="195"/>
                  </a:moveTo>
                  <a:cubicBezTo>
                    <a:pt x="43" y="195"/>
                    <a:pt x="44" y="195"/>
                    <a:pt x="44" y="195"/>
                  </a:cubicBezTo>
                  <a:cubicBezTo>
                    <a:pt x="44" y="195"/>
                    <a:pt x="44" y="194"/>
                    <a:pt x="44" y="194"/>
                  </a:cubicBezTo>
                  <a:cubicBezTo>
                    <a:pt x="44" y="194"/>
                    <a:pt x="44" y="194"/>
                    <a:pt x="44" y="193"/>
                  </a:cubicBezTo>
                  <a:cubicBezTo>
                    <a:pt x="44" y="193"/>
                    <a:pt x="44" y="193"/>
                    <a:pt x="43" y="193"/>
                  </a:cubicBezTo>
                  <a:cubicBezTo>
                    <a:pt x="43" y="194"/>
                    <a:pt x="43" y="194"/>
                    <a:pt x="43" y="194"/>
                  </a:cubicBezTo>
                  <a:lnTo>
                    <a:pt x="43" y="195"/>
                  </a:lnTo>
                  <a:close/>
                  <a:moveTo>
                    <a:pt x="59" y="193"/>
                  </a:moveTo>
                  <a:cubicBezTo>
                    <a:pt x="59" y="193"/>
                    <a:pt x="58" y="193"/>
                    <a:pt x="58" y="193"/>
                  </a:cubicBezTo>
                  <a:cubicBezTo>
                    <a:pt x="58" y="193"/>
                    <a:pt x="58" y="193"/>
                    <a:pt x="58" y="193"/>
                  </a:cubicBezTo>
                  <a:cubicBezTo>
                    <a:pt x="58" y="193"/>
                    <a:pt x="58" y="193"/>
                    <a:pt x="58" y="193"/>
                  </a:cubicBezTo>
                  <a:cubicBezTo>
                    <a:pt x="59" y="193"/>
                    <a:pt x="59" y="193"/>
                    <a:pt x="59" y="193"/>
                  </a:cubicBezTo>
                  <a:close/>
                  <a:moveTo>
                    <a:pt x="26" y="193"/>
                  </a:moveTo>
                  <a:lnTo>
                    <a:pt x="27" y="193"/>
                  </a:lnTo>
                  <a:lnTo>
                    <a:pt x="27" y="192"/>
                  </a:lnTo>
                  <a:lnTo>
                    <a:pt x="26" y="192"/>
                  </a:lnTo>
                  <a:lnTo>
                    <a:pt x="26" y="193"/>
                  </a:lnTo>
                  <a:close/>
                  <a:moveTo>
                    <a:pt x="27" y="195"/>
                  </a:moveTo>
                  <a:cubicBezTo>
                    <a:pt x="27" y="194"/>
                    <a:pt x="27" y="194"/>
                    <a:pt x="27" y="194"/>
                  </a:cubicBezTo>
                  <a:cubicBezTo>
                    <a:pt x="26" y="194"/>
                    <a:pt x="26" y="193"/>
                    <a:pt x="26" y="193"/>
                  </a:cubicBezTo>
                  <a:cubicBezTo>
                    <a:pt x="25" y="193"/>
                    <a:pt x="25" y="193"/>
                    <a:pt x="25" y="192"/>
                  </a:cubicBezTo>
                  <a:cubicBezTo>
                    <a:pt x="24" y="192"/>
                    <a:pt x="24" y="192"/>
                    <a:pt x="24" y="192"/>
                  </a:cubicBezTo>
                  <a:cubicBezTo>
                    <a:pt x="24" y="193"/>
                    <a:pt x="24" y="194"/>
                    <a:pt x="25" y="194"/>
                  </a:cubicBezTo>
                  <a:cubicBezTo>
                    <a:pt x="26" y="194"/>
                    <a:pt x="26" y="195"/>
                    <a:pt x="27" y="195"/>
                  </a:cubicBezTo>
                  <a:close/>
                  <a:moveTo>
                    <a:pt x="65" y="194"/>
                  </a:moveTo>
                  <a:cubicBezTo>
                    <a:pt x="66" y="194"/>
                    <a:pt x="67" y="194"/>
                    <a:pt x="67" y="193"/>
                  </a:cubicBezTo>
                  <a:cubicBezTo>
                    <a:pt x="67" y="192"/>
                    <a:pt x="67" y="192"/>
                    <a:pt x="66" y="192"/>
                  </a:cubicBezTo>
                  <a:cubicBezTo>
                    <a:pt x="66" y="192"/>
                    <a:pt x="66" y="192"/>
                    <a:pt x="66" y="193"/>
                  </a:cubicBezTo>
                  <a:cubicBezTo>
                    <a:pt x="65" y="193"/>
                    <a:pt x="65" y="193"/>
                    <a:pt x="65" y="194"/>
                  </a:cubicBezTo>
                  <a:close/>
                  <a:moveTo>
                    <a:pt x="29" y="192"/>
                  </a:moveTo>
                  <a:cubicBezTo>
                    <a:pt x="29" y="192"/>
                    <a:pt x="29" y="192"/>
                    <a:pt x="29" y="192"/>
                  </a:cubicBezTo>
                  <a:cubicBezTo>
                    <a:pt x="29" y="192"/>
                    <a:pt x="29" y="192"/>
                    <a:pt x="29" y="192"/>
                  </a:cubicBezTo>
                  <a:cubicBezTo>
                    <a:pt x="29" y="192"/>
                    <a:pt x="29" y="192"/>
                    <a:pt x="29" y="192"/>
                  </a:cubicBezTo>
                  <a:cubicBezTo>
                    <a:pt x="29" y="192"/>
                    <a:pt x="30" y="192"/>
                    <a:pt x="29" y="192"/>
                  </a:cubicBezTo>
                  <a:close/>
                  <a:moveTo>
                    <a:pt x="12" y="191"/>
                  </a:moveTo>
                  <a:cubicBezTo>
                    <a:pt x="12" y="191"/>
                    <a:pt x="11" y="191"/>
                    <a:pt x="11" y="191"/>
                  </a:cubicBezTo>
                  <a:cubicBezTo>
                    <a:pt x="11" y="191"/>
                    <a:pt x="11" y="192"/>
                    <a:pt x="11" y="192"/>
                  </a:cubicBezTo>
                  <a:cubicBezTo>
                    <a:pt x="11" y="192"/>
                    <a:pt x="11" y="192"/>
                    <a:pt x="12" y="192"/>
                  </a:cubicBezTo>
                  <a:cubicBezTo>
                    <a:pt x="12" y="192"/>
                    <a:pt x="12" y="191"/>
                    <a:pt x="12" y="191"/>
                  </a:cubicBezTo>
                  <a:close/>
                  <a:moveTo>
                    <a:pt x="27" y="191"/>
                  </a:moveTo>
                  <a:cubicBezTo>
                    <a:pt x="27" y="191"/>
                    <a:pt x="27" y="190"/>
                    <a:pt x="27" y="190"/>
                  </a:cubicBezTo>
                  <a:cubicBezTo>
                    <a:pt x="27" y="190"/>
                    <a:pt x="27" y="190"/>
                    <a:pt x="27" y="190"/>
                  </a:cubicBezTo>
                  <a:cubicBezTo>
                    <a:pt x="27" y="191"/>
                    <a:pt x="27" y="191"/>
                    <a:pt x="27" y="191"/>
                  </a:cubicBezTo>
                  <a:cubicBezTo>
                    <a:pt x="27" y="191"/>
                    <a:pt x="27" y="191"/>
                    <a:pt x="27" y="191"/>
                  </a:cubicBezTo>
                  <a:close/>
                  <a:moveTo>
                    <a:pt x="50" y="191"/>
                  </a:moveTo>
                  <a:cubicBezTo>
                    <a:pt x="50" y="191"/>
                    <a:pt x="50" y="191"/>
                    <a:pt x="51" y="191"/>
                  </a:cubicBezTo>
                  <a:cubicBezTo>
                    <a:pt x="51" y="191"/>
                    <a:pt x="51" y="191"/>
                    <a:pt x="51" y="191"/>
                  </a:cubicBezTo>
                  <a:cubicBezTo>
                    <a:pt x="51" y="191"/>
                    <a:pt x="51" y="191"/>
                    <a:pt x="51" y="191"/>
                  </a:cubicBezTo>
                  <a:cubicBezTo>
                    <a:pt x="51" y="190"/>
                    <a:pt x="51" y="190"/>
                    <a:pt x="52" y="190"/>
                  </a:cubicBezTo>
                  <a:cubicBezTo>
                    <a:pt x="51" y="190"/>
                    <a:pt x="51" y="190"/>
                    <a:pt x="51" y="190"/>
                  </a:cubicBezTo>
                  <a:cubicBezTo>
                    <a:pt x="51" y="190"/>
                    <a:pt x="51" y="190"/>
                    <a:pt x="50" y="190"/>
                  </a:cubicBezTo>
                  <a:cubicBezTo>
                    <a:pt x="50" y="190"/>
                    <a:pt x="50" y="190"/>
                    <a:pt x="50" y="190"/>
                  </a:cubicBezTo>
                  <a:cubicBezTo>
                    <a:pt x="50" y="190"/>
                    <a:pt x="50" y="191"/>
                    <a:pt x="50" y="191"/>
                  </a:cubicBezTo>
                  <a:close/>
                  <a:moveTo>
                    <a:pt x="35" y="193"/>
                  </a:moveTo>
                  <a:cubicBezTo>
                    <a:pt x="36" y="193"/>
                    <a:pt x="36" y="193"/>
                    <a:pt x="37" y="193"/>
                  </a:cubicBezTo>
                  <a:cubicBezTo>
                    <a:pt x="37" y="192"/>
                    <a:pt x="38" y="192"/>
                    <a:pt x="38" y="191"/>
                  </a:cubicBezTo>
                  <a:cubicBezTo>
                    <a:pt x="38" y="191"/>
                    <a:pt x="38" y="190"/>
                    <a:pt x="38" y="190"/>
                  </a:cubicBezTo>
                  <a:cubicBezTo>
                    <a:pt x="38" y="189"/>
                    <a:pt x="38" y="189"/>
                    <a:pt x="37" y="189"/>
                  </a:cubicBezTo>
                  <a:cubicBezTo>
                    <a:pt x="37" y="190"/>
                    <a:pt x="37" y="191"/>
                    <a:pt x="36" y="191"/>
                  </a:cubicBezTo>
                  <a:cubicBezTo>
                    <a:pt x="36" y="191"/>
                    <a:pt x="35" y="192"/>
                    <a:pt x="35" y="193"/>
                  </a:cubicBezTo>
                  <a:close/>
                  <a:moveTo>
                    <a:pt x="25" y="192"/>
                  </a:moveTo>
                  <a:cubicBezTo>
                    <a:pt x="25" y="192"/>
                    <a:pt x="25" y="192"/>
                    <a:pt x="26" y="191"/>
                  </a:cubicBezTo>
                  <a:cubicBezTo>
                    <a:pt x="26" y="191"/>
                    <a:pt x="26" y="191"/>
                    <a:pt x="26" y="190"/>
                  </a:cubicBezTo>
                  <a:cubicBezTo>
                    <a:pt x="26" y="190"/>
                    <a:pt x="26" y="189"/>
                    <a:pt x="26" y="189"/>
                  </a:cubicBezTo>
                  <a:cubicBezTo>
                    <a:pt x="26" y="189"/>
                    <a:pt x="25" y="189"/>
                    <a:pt x="25" y="189"/>
                  </a:cubicBezTo>
                  <a:lnTo>
                    <a:pt x="25" y="192"/>
                  </a:lnTo>
                  <a:close/>
                  <a:moveTo>
                    <a:pt x="29" y="191"/>
                  </a:moveTo>
                  <a:cubicBezTo>
                    <a:pt x="29" y="191"/>
                    <a:pt x="29" y="190"/>
                    <a:pt x="29" y="190"/>
                  </a:cubicBezTo>
                  <a:cubicBezTo>
                    <a:pt x="29" y="190"/>
                    <a:pt x="30" y="189"/>
                    <a:pt x="30" y="189"/>
                  </a:cubicBezTo>
                  <a:cubicBezTo>
                    <a:pt x="30" y="189"/>
                    <a:pt x="30" y="189"/>
                    <a:pt x="30" y="188"/>
                  </a:cubicBezTo>
                  <a:cubicBezTo>
                    <a:pt x="30" y="188"/>
                    <a:pt x="29" y="188"/>
                    <a:pt x="29" y="188"/>
                  </a:cubicBezTo>
                  <a:cubicBezTo>
                    <a:pt x="29" y="188"/>
                    <a:pt x="29" y="188"/>
                    <a:pt x="29" y="189"/>
                  </a:cubicBezTo>
                  <a:cubicBezTo>
                    <a:pt x="29" y="189"/>
                    <a:pt x="28" y="189"/>
                    <a:pt x="28" y="190"/>
                  </a:cubicBezTo>
                  <a:cubicBezTo>
                    <a:pt x="28" y="190"/>
                    <a:pt x="28" y="190"/>
                    <a:pt x="28" y="190"/>
                  </a:cubicBezTo>
                  <a:cubicBezTo>
                    <a:pt x="28" y="190"/>
                    <a:pt x="28" y="191"/>
                    <a:pt x="29" y="191"/>
                  </a:cubicBezTo>
                  <a:close/>
                  <a:moveTo>
                    <a:pt x="66" y="188"/>
                  </a:moveTo>
                  <a:cubicBezTo>
                    <a:pt x="67" y="188"/>
                    <a:pt x="67" y="188"/>
                    <a:pt x="67" y="187"/>
                  </a:cubicBezTo>
                  <a:cubicBezTo>
                    <a:pt x="68" y="186"/>
                    <a:pt x="67" y="186"/>
                    <a:pt x="67" y="186"/>
                  </a:cubicBezTo>
                  <a:cubicBezTo>
                    <a:pt x="66" y="186"/>
                    <a:pt x="66" y="187"/>
                    <a:pt x="66" y="187"/>
                  </a:cubicBezTo>
                  <a:cubicBezTo>
                    <a:pt x="66" y="187"/>
                    <a:pt x="66" y="188"/>
                    <a:pt x="66" y="188"/>
                  </a:cubicBezTo>
                  <a:close/>
                  <a:moveTo>
                    <a:pt x="67" y="185"/>
                  </a:moveTo>
                  <a:cubicBezTo>
                    <a:pt x="67" y="185"/>
                    <a:pt x="67" y="185"/>
                    <a:pt x="67" y="185"/>
                  </a:cubicBezTo>
                  <a:cubicBezTo>
                    <a:pt x="66" y="185"/>
                    <a:pt x="66" y="185"/>
                    <a:pt x="67" y="186"/>
                  </a:cubicBezTo>
                  <a:cubicBezTo>
                    <a:pt x="67" y="186"/>
                    <a:pt x="67" y="186"/>
                    <a:pt x="67" y="186"/>
                  </a:cubicBezTo>
                  <a:cubicBezTo>
                    <a:pt x="67" y="185"/>
                    <a:pt x="67" y="185"/>
                    <a:pt x="67" y="185"/>
                  </a:cubicBezTo>
                  <a:close/>
                  <a:moveTo>
                    <a:pt x="27" y="189"/>
                  </a:moveTo>
                  <a:cubicBezTo>
                    <a:pt x="27" y="188"/>
                    <a:pt x="28" y="188"/>
                    <a:pt x="28" y="187"/>
                  </a:cubicBezTo>
                  <a:cubicBezTo>
                    <a:pt x="29" y="187"/>
                    <a:pt x="29" y="186"/>
                    <a:pt x="29" y="185"/>
                  </a:cubicBezTo>
                  <a:cubicBezTo>
                    <a:pt x="29" y="185"/>
                    <a:pt x="28" y="185"/>
                    <a:pt x="28" y="185"/>
                  </a:cubicBezTo>
                  <a:cubicBezTo>
                    <a:pt x="28" y="186"/>
                    <a:pt x="28" y="186"/>
                    <a:pt x="28" y="186"/>
                  </a:cubicBezTo>
                  <a:cubicBezTo>
                    <a:pt x="28" y="187"/>
                    <a:pt x="27" y="187"/>
                    <a:pt x="27" y="187"/>
                  </a:cubicBezTo>
                  <a:cubicBezTo>
                    <a:pt x="27" y="187"/>
                    <a:pt x="27" y="187"/>
                    <a:pt x="27" y="187"/>
                  </a:cubicBezTo>
                  <a:lnTo>
                    <a:pt x="27" y="189"/>
                  </a:lnTo>
                  <a:close/>
                  <a:moveTo>
                    <a:pt x="15" y="181"/>
                  </a:moveTo>
                  <a:cubicBezTo>
                    <a:pt x="15" y="181"/>
                    <a:pt x="16" y="181"/>
                    <a:pt x="16" y="181"/>
                  </a:cubicBezTo>
                  <a:cubicBezTo>
                    <a:pt x="17" y="181"/>
                    <a:pt x="17" y="180"/>
                    <a:pt x="17" y="179"/>
                  </a:cubicBezTo>
                  <a:cubicBezTo>
                    <a:pt x="16" y="179"/>
                    <a:pt x="15" y="180"/>
                    <a:pt x="15" y="181"/>
                  </a:cubicBezTo>
                  <a:close/>
                  <a:moveTo>
                    <a:pt x="32" y="155"/>
                  </a:moveTo>
                  <a:cubicBezTo>
                    <a:pt x="31" y="155"/>
                    <a:pt x="31" y="155"/>
                    <a:pt x="31" y="155"/>
                  </a:cubicBezTo>
                  <a:cubicBezTo>
                    <a:pt x="31" y="154"/>
                    <a:pt x="31" y="154"/>
                    <a:pt x="30" y="154"/>
                  </a:cubicBezTo>
                  <a:cubicBezTo>
                    <a:pt x="30" y="155"/>
                    <a:pt x="30" y="155"/>
                    <a:pt x="30" y="155"/>
                  </a:cubicBezTo>
                  <a:cubicBezTo>
                    <a:pt x="30" y="155"/>
                    <a:pt x="31" y="155"/>
                    <a:pt x="31" y="155"/>
                  </a:cubicBezTo>
                  <a:cubicBezTo>
                    <a:pt x="31" y="155"/>
                    <a:pt x="31" y="155"/>
                    <a:pt x="32" y="155"/>
                  </a:cubicBezTo>
                  <a:cubicBezTo>
                    <a:pt x="32" y="155"/>
                    <a:pt x="32" y="155"/>
                    <a:pt x="32" y="155"/>
                  </a:cubicBezTo>
                  <a:close/>
                  <a:moveTo>
                    <a:pt x="32" y="154"/>
                  </a:moveTo>
                  <a:cubicBezTo>
                    <a:pt x="32" y="155"/>
                    <a:pt x="32" y="155"/>
                    <a:pt x="32" y="155"/>
                  </a:cubicBezTo>
                  <a:cubicBezTo>
                    <a:pt x="33" y="155"/>
                    <a:pt x="33" y="155"/>
                    <a:pt x="33" y="155"/>
                  </a:cubicBezTo>
                  <a:cubicBezTo>
                    <a:pt x="33" y="155"/>
                    <a:pt x="33" y="155"/>
                    <a:pt x="33" y="154"/>
                  </a:cubicBezTo>
                  <a:cubicBezTo>
                    <a:pt x="33" y="154"/>
                    <a:pt x="33" y="154"/>
                    <a:pt x="32" y="154"/>
                  </a:cubicBezTo>
                  <a:close/>
                  <a:moveTo>
                    <a:pt x="33" y="145"/>
                  </a:moveTo>
                  <a:cubicBezTo>
                    <a:pt x="33" y="145"/>
                    <a:pt x="33" y="145"/>
                    <a:pt x="32" y="145"/>
                  </a:cubicBezTo>
                  <a:cubicBezTo>
                    <a:pt x="32" y="145"/>
                    <a:pt x="32" y="145"/>
                    <a:pt x="32" y="145"/>
                  </a:cubicBezTo>
                  <a:cubicBezTo>
                    <a:pt x="32" y="145"/>
                    <a:pt x="33" y="145"/>
                    <a:pt x="33" y="145"/>
                  </a:cubicBezTo>
                  <a:cubicBezTo>
                    <a:pt x="33" y="145"/>
                    <a:pt x="33" y="145"/>
                    <a:pt x="33" y="145"/>
                  </a:cubicBezTo>
                  <a:close/>
                  <a:moveTo>
                    <a:pt x="55" y="99"/>
                  </a:moveTo>
                  <a:cubicBezTo>
                    <a:pt x="55" y="99"/>
                    <a:pt x="55" y="98"/>
                    <a:pt x="55" y="98"/>
                  </a:cubicBezTo>
                  <a:cubicBezTo>
                    <a:pt x="55" y="98"/>
                    <a:pt x="55" y="97"/>
                    <a:pt x="55" y="97"/>
                  </a:cubicBezTo>
                  <a:cubicBezTo>
                    <a:pt x="55" y="97"/>
                    <a:pt x="55" y="96"/>
                    <a:pt x="55" y="96"/>
                  </a:cubicBezTo>
                  <a:cubicBezTo>
                    <a:pt x="55" y="96"/>
                    <a:pt x="55" y="96"/>
                    <a:pt x="55" y="96"/>
                  </a:cubicBezTo>
                  <a:cubicBezTo>
                    <a:pt x="54" y="97"/>
                    <a:pt x="54" y="97"/>
                    <a:pt x="54" y="98"/>
                  </a:cubicBezTo>
                  <a:cubicBezTo>
                    <a:pt x="54" y="99"/>
                    <a:pt x="54" y="99"/>
                    <a:pt x="55" y="99"/>
                  </a:cubicBezTo>
                  <a:close/>
                  <a:moveTo>
                    <a:pt x="10" y="97"/>
                  </a:moveTo>
                  <a:cubicBezTo>
                    <a:pt x="10" y="97"/>
                    <a:pt x="10" y="97"/>
                    <a:pt x="10" y="97"/>
                  </a:cubicBezTo>
                  <a:cubicBezTo>
                    <a:pt x="10" y="97"/>
                    <a:pt x="10" y="98"/>
                    <a:pt x="11" y="98"/>
                  </a:cubicBezTo>
                  <a:cubicBezTo>
                    <a:pt x="11" y="97"/>
                    <a:pt x="11" y="97"/>
                    <a:pt x="11" y="97"/>
                  </a:cubicBezTo>
                  <a:cubicBezTo>
                    <a:pt x="11" y="97"/>
                    <a:pt x="11" y="97"/>
                    <a:pt x="11" y="97"/>
                  </a:cubicBezTo>
                  <a:cubicBezTo>
                    <a:pt x="11" y="97"/>
                    <a:pt x="11" y="97"/>
                    <a:pt x="11" y="96"/>
                  </a:cubicBezTo>
                  <a:cubicBezTo>
                    <a:pt x="10" y="96"/>
                    <a:pt x="10" y="96"/>
                    <a:pt x="10" y="96"/>
                  </a:cubicBezTo>
                  <a:cubicBezTo>
                    <a:pt x="10" y="96"/>
                    <a:pt x="10" y="97"/>
                    <a:pt x="10" y="97"/>
                  </a:cubicBezTo>
                  <a:cubicBezTo>
                    <a:pt x="10" y="97"/>
                    <a:pt x="10" y="97"/>
                    <a:pt x="10" y="97"/>
                  </a:cubicBezTo>
                  <a:close/>
                  <a:moveTo>
                    <a:pt x="12" y="80"/>
                  </a:moveTo>
                  <a:cubicBezTo>
                    <a:pt x="12" y="79"/>
                    <a:pt x="12" y="79"/>
                    <a:pt x="12" y="79"/>
                  </a:cubicBezTo>
                  <a:cubicBezTo>
                    <a:pt x="12" y="79"/>
                    <a:pt x="12" y="79"/>
                    <a:pt x="12" y="78"/>
                  </a:cubicBezTo>
                  <a:cubicBezTo>
                    <a:pt x="12" y="78"/>
                    <a:pt x="12" y="78"/>
                    <a:pt x="11" y="78"/>
                  </a:cubicBezTo>
                  <a:cubicBezTo>
                    <a:pt x="11" y="79"/>
                    <a:pt x="11" y="79"/>
                    <a:pt x="11" y="79"/>
                  </a:cubicBezTo>
                  <a:cubicBezTo>
                    <a:pt x="11" y="79"/>
                    <a:pt x="11" y="80"/>
                    <a:pt x="12" y="80"/>
                  </a:cubicBezTo>
                  <a:close/>
                  <a:moveTo>
                    <a:pt x="20" y="65"/>
                  </a:moveTo>
                  <a:cubicBezTo>
                    <a:pt x="20" y="65"/>
                    <a:pt x="20" y="65"/>
                    <a:pt x="20" y="65"/>
                  </a:cubicBezTo>
                  <a:cubicBezTo>
                    <a:pt x="20" y="64"/>
                    <a:pt x="20" y="65"/>
                    <a:pt x="19" y="65"/>
                  </a:cubicBezTo>
                  <a:cubicBezTo>
                    <a:pt x="19" y="65"/>
                    <a:pt x="20" y="65"/>
                    <a:pt x="20" y="65"/>
                  </a:cubicBezTo>
                  <a:cubicBezTo>
                    <a:pt x="20" y="65"/>
                    <a:pt x="20" y="65"/>
                    <a:pt x="20" y="65"/>
                  </a:cubicBezTo>
                  <a:close/>
                  <a:moveTo>
                    <a:pt x="51" y="54"/>
                  </a:moveTo>
                  <a:cubicBezTo>
                    <a:pt x="51" y="54"/>
                    <a:pt x="51" y="54"/>
                    <a:pt x="51" y="54"/>
                  </a:cubicBezTo>
                  <a:cubicBezTo>
                    <a:pt x="50" y="54"/>
                    <a:pt x="50" y="55"/>
                    <a:pt x="50" y="55"/>
                  </a:cubicBezTo>
                  <a:cubicBezTo>
                    <a:pt x="51" y="55"/>
                    <a:pt x="51" y="55"/>
                    <a:pt x="51" y="55"/>
                  </a:cubicBezTo>
                  <a:cubicBezTo>
                    <a:pt x="51" y="54"/>
                    <a:pt x="51" y="54"/>
                    <a:pt x="51" y="54"/>
                  </a:cubicBezTo>
                  <a:close/>
                  <a:moveTo>
                    <a:pt x="44" y="56"/>
                  </a:moveTo>
                  <a:cubicBezTo>
                    <a:pt x="44" y="55"/>
                    <a:pt x="44" y="55"/>
                    <a:pt x="44" y="55"/>
                  </a:cubicBezTo>
                  <a:cubicBezTo>
                    <a:pt x="44" y="55"/>
                    <a:pt x="45" y="54"/>
                    <a:pt x="45" y="54"/>
                  </a:cubicBezTo>
                  <a:cubicBezTo>
                    <a:pt x="44" y="54"/>
                    <a:pt x="44" y="54"/>
                    <a:pt x="44" y="53"/>
                  </a:cubicBezTo>
                  <a:cubicBezTo>
                    <a:pt x="44" y="52"/>
                    <a:pt x="43" y="52"/>
                    <a:pt x="43" y="52"/>
                  </a:cubicBezTo>
                  <a:cubicBezTo>
                    <a:pt x="43" y="53"/>
                    <a:pt x="43" y="53"/>
                    <a:pt x="43" y="54"/>
                  </a:cubicBezTo>
                  <a:cubicBezTo>
                    <a:pt x="43" y="55"/>
                    <a:pt x="43" y="55"/>
                    <a:pt x="44" y="56"/>
                  </a:cubicBezTo>
                  <a:close/>
                  <a:moveTo>
                    <a:pt x="46" y="47"/>
                  </a:moveTo>
                  <a:cubicBezTo>
                    <a:pt x="46" y="47"/>
                    <a:pt x="46" y="47"/>
                    <a:pt x="45" y="47"/>
                  </a:cubicBezTo>
                  <a:cubicBezTo>
                    <a:pt x="45" y="47"/>
                    <a:pt x="45" y="47"/>
                    <a:pt x="45" y="48"/>
                  </a:cubicBezTo>
                  <a:cubicBezTo>
                    <a:pt x="45" y="48"/>
                    <a:pt x="46" y="48"/>
                    <a:pt x="46" y="47"/>
                  </a:cubicBezTo>
                  <a:cubicBezTo>
                    <a:pt x="46" y="47"/>
                    <a:pt x="46" y="47"/>
                    <a:pt x="46" y="47"/>
                  </a:cubicBezTo>
                  <a:close/>
                  <a:moveTo>
                    <a:pt x="45" y="46"/>
                  </a:moveTo>
                  <a:cubicBezTo>
                    <a:pt x="46" y="46"/>
                    <a:pt x="46" y="45"/>
                    <a:pt x="46" y="45"/>
                  </a:cubicBezTo>
                  <a:cubicBezTo>
                    <a:pt x="46" y="44"/>
                    <a:pt x="45" y="44"/>
                    <a:pt x="45" y="44"/>
                  </a:cubicBezTo>
                  <a:cubicBezTo>
                    <a:pt x="45" y="44"/>
                    <a:pt x="44" y="45"/>
                    <a:pt x="44" y="45"/>
                  </a:cubicBezTo>
                  <a:cubicBezTo>
                    <a:pt x="44" y="46"/>
                    <a:pt x="45" y="46"/>
                    <a:pt x="45" y="46"/>
                  </a:cubicBezTo>
                  <a:close/>
                  <a:moveTo>
                    <a:pt x="44" y="40"/>
                  </a:moveTo>
                  <a:cubicBezTo>
                    <a:pt x="44" y="40"/>
                    <a:pt x="44" y="40"/>
                    <a:pt x="44" y="40"/>
                  </a:cubicBezTo>
                  <a:cubicBezTo>
                    <a:pt x="44" y="40"/>
                    <a:pt x="44" y="40"/>
                    <a:pt x="44" y="40"/>
                  </a:cubicBezTo>
                  <a:cubicBezTo>
                    <a:pt x="44" y="40"/>
                    <a:pt x="44" y="40"/>
                    <a:pt x="44" y="40"/>
                  </a:cubicBezTo>
                  <a:cubicBezTo>
                    <a:pt x="44" y="40"/>
                    <a:pt x="44" y="40"/>
                    <a:pt x="44" y="40"/>
                  </a:cubicBezTo>
                  <a:close/>
                  <a:moveTo>
                    <a:pt x="32" y="40"/>
                  </a:moveTo>
                  <a:lnTo>
                    <a:pt x="34" y="40"/>
                  </a:lnTo>
                  <a:lnTo>
                    <a:pt x="34" y="39"/>
                  </a:lnTo>
                  <a:lnTo>
                    <a:pt x="32" y="39"/>
                  </a:lnTo>
                  <a:lnTo>
                    <a:pt x="32" y="40"/>
                  </a:lnTo>
                  <a:close/>
                  <a:moveTo>
                    <a:pt x="27" y="35"/>
                  </a:moveTo>
                  <a:cubicBezTo>
                    <a:pt x="27" y="34"/>
                    <a:pt x="27" y="34"/>
                    <a:pt x="27" y="34"/>
                  </a:cubicBezTo>
                  <a:cubicBezTo>
                    <a:pt x="27" y="34"/>
                    <a:pt x="27" y="34"/>
                    <a:pt x="27" y="35"/>
                  </a:cubicBezTo>
                  <a:cubicBezTo>
                    <a:pt x="27" y="35"/>
                    <a:pt x="27" y="35"/>
                    <a:pt x="27" y="35"/>
                  </a:cubicBezTo>
                  <a:cubicBezTo>
                    <a:pt x="27" y="35"/>
                    <a:pt x="27" y="35"/>
                    <a:pt x="27" y="35"/>
                  </a:cubicBezTo>
                  <a:close/>
                  <a:moveTo>
                    <a:pt x="50" y="31"/>
                  </a:moveTo>
                  <a:cubicBezTo>
                    <a:pt x="50" y="31"/>
                    <a:pt x="49" y="31"/>
                    <a:pt x="49" y="31"/>
                  </a:cubicBezTo>
                  <a:cubicBezTo>
                    <a:pt x="49" y="31"/>
                    <a:pt x="48" y="31"/>
                    <a:pt x="48" y="32"/>
                  </a:cubicBezTo>
                  <a:cubicBezTo>
                    <a:pt x="49" y="32"/>
                    <a:pt x="49" y="32"/>
                    <a:pt x="49" y="32"/>
                  </a:cubicBezTo>
                  <a:cubicBezTo>
                    <a:pt x="50" y="32"/>
                    <a:pt x="50" y="32"/>
                    <a:pt x="50" y="31"/>
                  </a:cubicBezTo>
                  <a:close/>
                  <a:moveTo>
                    <a:pt x="32" y="33"/>
                  </a:moveTo>
                  <a:cubicBezTo>
                    <a:pt x="32" y="33"/>
                    <a:pt x="32" y="34"/>
                    <a:pt x="33" y="35"/>
                  </a:cubicBezTo>
                  <a:cubicBezTo>
                    <a:pt x="33" y="35"/>
                    <a:pt x="34" y="36"/>
                    <a:pt x="35" y="36"/>
                  </a:cubicBezTo>
                  <a:cubicBezTo>
                    <a:pt x="35" y="35"/>
                    <a:pt x="36" y="34"/>
                    <a:pt x="35" y="32"/>
                  </a:cubicBezTo>
                  <a:cubicBezTo>
                    <a:pt x="35" y="31"/>
                    <a:pt x="35" y="30"/>
                    <a:pt x="34" y="30"/>
                  </a:cubicBezTo>
                  <a:cubicBezTo>
                    <a:pt x="34" y="30"/>
                    <a:pt x="33" y="31"/>
                    <a:pt x="33" y="31"/>
                  </a:cubicBezTo>
                  <a:cubicBezTo>
                    <a:pt x="33" y="31"/>
                    <a:pt x="33" y="31"/>
                    <a:pt x="33" y="31"/>
                  </a:cubicBezTo>
                  <a:cubicBezTo>
                    <a:pt x="32" y="31"/>
                    <a:pt x="32" y="32"/>
                    <a:pt x="32" y="32"/>
                  </a:cubicBezTo>
                  <a:cubicBezTo>
                    <a:pt x="32" y="32"/>
                    <a:pt x="32" y="32"/>
                    <a:pt x="32" y="33"/>
                  </a:cubicBezTo>
                  <a:close/>
                  <a:moveTo>
                    <a:pt x="56" y="29"/>
                  </a:moveTo>
                  <a:cubicBezTo>
                    <a:pt x="55" y="29"/>
                    <a:pt x="55" y="29"/>
                    <a:pt x="55" y="29"/>
                  </a:cubicBezTo>
                  <a:cubicBezTo>
                    <a:pt x="55" y="29"/>
                    <a:pt x="56" y="29"/>
                    <a:pt x="56" y="29"/>
                  </a:cubicBezTo>
                  <a:close/>
                  <a:moveTo>
                    <a:pt x="13" y="30"/>
                  </a:moveTo>
                  <a:cubicBezTo>
                    <a:pt x="12" y="30"/>
                    <a:pt x="12" y="30"/>
                    <a:pt x="12" y="30"/>
                  </a:cubicBezTo>
                  <a:cubicBezTo>
                    <a:pt x="12" y="30"/>
                    <a:pt x="13" y="30"/>
                    <a:pt x="13" y="30"/>
                  </a:cubicBezTo>
                  <a:cubicBezTo>
                    <a:pt x="13" y="30"/>
                    <a:pt x="13" y="30"/>
                    <a:pt x="13" y="29"/>
                  </a:cubicBezTo>
                  <a:cubicBezTo>
                    <a:pt x="13" y="29"/>
                    <a:pt x="13" y="29"/>
                    <a:pt x="13" y="30"/>
                  </a:cubicBezTo>
                  <a:close/>
                  <a:moveTo>
                    <a:pt x="76" y="33"/>
                  </a:moveTo>
                  <a:cubicBezTo>
                    <a:pt x="76" y="33"/>
                    <a:pt x="77" y="33"/>
                    <a:pt x="77" y="32"/>
                  </a:cubicBezTo>
                  <a:cubicBezTo>
                    <a:pt x="78" y="32"/>
                    <a:pt x="78" y="31"/>
                    <a:pt x="78" y="31"/>
                  </a:cubicBezTo>
                  <a:cubicBezTo>
                    <a:pt x="78" y="30"/>
                    <a:pt x="78" y="30"/>
                    <a:pt x="78" y="29"/>
                  </a:cubicBezTo>
                  <a:cubicBezTo>
                    <a:pt x="78" y="29"/>
                    <a:pt x="78" y="28"/>
                    <a:pt x="78" y="28"/>
                  </a:cubicBezTo>
                  <a:cubicBezTo>
                    <a:pt x="77" y="29"/>
                    <a:pt x="77" y="30"/>
                    <a:pt x="77" y="30"/>
                  </a:cubicBezTo>
                  <a:cubicBezTo>
                    <a:pt x="76" y="31"/>
                    <a:pt x="76" y="32"/>
                    <a:pt x="76" y="33"/>
                  </a:cubicBezTo>
                  <a:close/>
                  <a:moveTo>
                    <a:pt x="54" y="27"/>
                  </a:moveTo>
                  <a:cubicBezTo>
                    <a:pt x="54" y="26"/>
                    <a:pt x="54" y="26"/>
                    <a:pt x="53" y="26"/>
                  </a:cubicBezTo>
                  <a:cubicBezTo>
                    <a:pt x="53" y="25"/>
                    <a:pt x="53" y="26"/>
                    <a:pt x="53" y="26"/>
                  </a:cubicBezTo>
                  <a:cubicBezTo>
                    <a:pt x="53" y="26"/>
                    <a:pt x="53" y="27"/>
                    <a:pt x="53" y="27"/>
                  </a:cubicBezTo>
                  <a:cubicBezTo>
                    <a:pt x="53" y="27"/>
                    <a:pt x="54" y="27"/>
                    <a:pt x="54" y="27"/>
                  </a:cubicBezTo>
                  <a:close/>
                  <a:moveTo>
                    <a:pt x="29" y="26"/>
                  </a:moveTo>
                  <a:cubicBezTo>
                    <a:pt x="28" y="26"/>
                    <a:pt x="28" y="26"/>
                    <a:pt x="28" y="26"/>
                  </a:cubicBezTo>
                  <a:cubicBezTo>
                    <a:pt x="28" y="26"/>
                    <a:pt x="28" y="26"/>
                    <a:pt x="28" y="26"/>
                  </a:cubicBezTo>
                  <a:cubicBezTo>
                    <a:pt x="28" y="26"/>
                    <a:pt x="28" y="26"/>
                    <a:pt x="28" y="26"/>
                  </a:cubicBezTo>
                  <a:cubicBezTo>
                    <a:pt x="29" y="27"/>
                    <a:pt x="29" y="26"/>
                    <a:pt x="29" y="26"/>
                  </a:cubicBezTo>
                  <a:close/>
                  <a:moveTo>
                    <a:pt x="92" y="22"/>
                  </a:moveTo>
                  <a:cubicBezTo>
                    <a:pt x="92" y="22"/>
                    <a:pt x="92" y="22"/>
                    <a:pt x="92" y="22"/>
                  </a:cubicBezTo>
                  <a:cubicBezTo>
                    <a:pt x="92" y="22"/>
                    <a:pt x="92" y="22"/>
                    <a:pt x="92" y="22"/>
                  </a:cubicBezTo>
                  <a:cubicBezTo>
                    <a:pt x="92" y="23"/>
                    <a:pt x="92" y="23"/>
                    <a:pt x="92" y="23"/>
                  </a:cubicBezTo>
                  <a:cubicBezTo>
                    <a:pt x="92" y="23"/>
                    <a:pt x="92" y="23"/>
                    <a:pt x="92" y="22"/>
                  </a:cubicBezTo>
                  <a:close/>
                  <a:moveTo>
                    <a:pt x="37" y="22"/>
                  </a:moveTo>
                  <a:cubicBezTo>
                    <a:pt x="37" y="22"/>
                    <a:pt x="36" y="22"/>
                    <a:pt x="36" y="22"/>
                  </a:cubicBezTo>
                  <a:cubicBezTo>
                    <a:pt x="36" y="22"/>
                    <a:pt x="36" y="22"/>
                    <a:pt x="36" y="22"/>
                  </a:cubicBezTo>
                  <a:cubicBezTo>
                    <a:pt x="36" y="23"/>
                    <a:pt x="36" y="23"/>
                    <a:pt x="36" y="23"/>
                  </a:cubicBezTo>
                  <a:cubicBezTo>
                    <a:pt x="36" y="23"/>
                    <a:pt x="36" y="23"/>
                    <a:pt x="37" y="22"/>
                  </a:cubicBezTo>
                  <a:close/>
                  <a:moveTo>
                    <a:pt x="34" y="19"/>
                  </a:moveTo>
                  <a:cubicBezTo>
                    <a:pt x="34" y="20"/>
                    <a:pt x="34" y="21"/>
                    <a:pt x="34" y="21"/>
                  </a:cubicBezTo>
                  <a:cubicBezTo>
                    <a:pt x="35" y="21"/>
                    <a:pt x="35" y="21"/>
                    <a:pt x="35" y="21"/>
                  </a:cubicBezTo>
                  <a:cubicBezTo>
                    <a:pt x="35" y="21"/>
                    <a:pt x="35" y="20"/>
                    <a:pt x="35" y="20"/>
                  </a:cubicBezTo>
                  <a:cubicBezTo>
                    <a:pt x="35" y="20"/>
                    <a:pt x="35" y="20"/>
                    <a:pt x="34" y="19"/>
                  </a:cubicBezTo>
                  <a:close/>
                  <a:moveTo>
                    <a:pt x="25" y="18"/>
                  </a:moveTo>
                  <a:cubicBezTo>
                    <a:pt x="25" y="18"/>
                    <a:pt x="26" y="18"/>
                    <a:pt x="26" y="18"/>
                  </a:cubicBezTo>
                  <a:cubicBezTo>
                    <a:pt x="26" y="18"/>
                    <a:pt x="26" y="17"/>
                    <a:pt x="26" y="17"/>
                  </a:cubicBezTo>
                  <a:cubicBezTo>
                    <a:pt x="26" y="17"/>
                    <a:pt x="26" y="16"/>
                    <a:pt x="26" y="16"/>
                  </a:cubicBezTo>
                  <a:cubicBezTo>
                    <a:pt x="26" y="16"/>
                    <a:pt x="25" y="16"/>
                    <a:pt x="25" y="16"/>
                  </a:cubicBezTo>
                  <a:lnTo>
                    <a:pt x="25" y="18"/>
                  </a:lnTo>
                  <a:close/>
                  <a:moveTo>
                    <a:pt x="64" y="19"/>
                  </a:moveTo>
                  <a:cubicBezTo>
                    <a:pt x="65" y="19"/>
                    <a:pt x="66" y="19"/>
                    <a:pt x="66" y="20"/>
                  </a:cubicBezTo>
                  <a:cubicBezTo>
                    <a:pt x="66" y="20"/>
                    <a:pt x="67" y="21"/>
                    <a:pt x="67" y="21"/>
                  </a:cubicBezTo>
                  <a:cubicBezTo>
                    <a:pt x="67" y="20"/>
                    <a:pt x="67" y="20"/>
                    <a:pt x="67" y="19"/>
                  </a:cubicBezTo>
                  <a:cubicBezTo>
                    <a:pt x="67" y="18"/>
                    <a:pt x="67" y="17"/>
                    <a:pt x="67" y="16"/>
                  </a:cubicBezTo>
                  <a:cubicBezTo>
                    <a:pt x="66" y="16"/>
                    <a:pt x="66" y="16"/>
                    <a:pt x="66" y="15"/>
                  </a:cubicBezTo>
                  <a:cubicBezTo>
                    <a:pt x="66" y="15"/>
                    <a:pt x="66" y="15"/>
                    <a:pt x="65" y="15"/>
                  </a:cubicBezTo>
                  <a:cubicBezTo>
                    <a:pt x="65" y="15"/>
                    <a:pt x="64" y="16"/>
                    <a:pt x="64" y="17"/>
                  </a:cubicBezTo>
                  <a:cubicBezTo>
                    <a:pt x="65" y="17"/>
                    <a:pt x="65" y="18"/>
                    <a:pt x="64" y="19"/>
                  </a:cubicBezTo>
                  <a:close/>
                  <a:moveTo>
                    <a:pt x="8" y="16"/>
                  </a:moveTo>
                  <a:cubicBezTo>
                    <a:pt x="8" y="16"/>
                    <a:pt x="8" y="16"/>
                    <a:pt x="9" y="16"/>
                  </a:cubicBezTo>
                  <a:cubicBezTo>
                    <a:pt x="9" y="15"/>
                    <a:pt x="9" y="15"/>
                    <a:pt x="9" y="15"/>
                  </a:cubicBezTo>
                  <a:cubicBezTo>
                    <a:pt x="8" y="15"/>
                    <a:pt x="8" y="15"/>
                    <a:pt x="8" y="15"/>
                  </a:cubicBezTo>
                  <a:cubicBezTo>
                    <a:pt x="8" y="15"/>
                    <a:pt x="8" y="15"/>
                    <a:pt x="8" y="16"/>
                  </a:cubicBezTo>
                  <a:cubicBezTo>
                    <a:pt x="8" y="16"/>
                    <a:pt x="8" y="16"/>
                    <a:pt x="8" y="16"/>
                  </a:cubicBezTo>
                  <a:close/>
                  <a:moveTo>
                    <a:pt x="51" y="15"/>
                  </a:moveTo>
                  <a:cubicBezTo>
                    <a:pt x="51" y="15"/>
                    <a:pt x="52" y="14"/>
                    <a:pt x="52" y="14"/>
                  </a:cubicBezTo>
                  <a:cubicBezTo>
                    <a:pt x="52" y="14"/>
                    <a:pt x="53" y="14"/>
                    <a:pt x="53" y="14"/>
                  </a:cubicBezTo>
                  <a:lnTo>
                    <a:pt x="53" y="13"/>
                  </a:lnTo>
                  <a:cubicBezTo>
                    <a:pt x="52" y="12"/>
                    <a:pt x="51" y="13"/>
                    <a:pt x="51" y="14"/>
                  </a:cubicBezTo>
                  <a:cubicBezTo>
                    <a:pt x="50" y="14"/>
                    <a:pt x="50" y="15"/>
                    <a:pt x="51" y="15"/>
                  </a:cubicBezTo>
                  <a:close/>
                  <a:moveTo>
                    <a:pt x="26" y="11"/>
                  </a:moveTo>
                  <a:cubicBezTo>
                    <a:pt x="26" y="11"/>
                    <a:pt x="26" y="10"/>
                    <a:pt x="26" y="10"/>
                  </a:cubicBezTo>
                  <a:cubicBezTo>
                    <a:pt x="26" y="10"/>
                    <a:pt x="26" y="10"/>
                    <a:pt x="26" y="11"/>
                  </a:cubicBezTo>
                  <a:cubicBezTo>
                    <a:pt x="26" y="11"/>
                    <a:pt x="26" y="11"/>
                    <a:pt x="26" y="11"/>
                  </a:cubicBezTo>
                  <a:cubicBezTo>
                    <a:pt x="26" y="11"/>
                    <a:pt x="26" y="11"/>
                    <a:pt x="26" y="11"/>
                  </a:cubicBezTo>
                  <a:close/>
                  <a:moveTo>
                    <a:pt x="47" y="9"/>
                  </a:moveTo>
                  <a:cubicBezTo>
                    <a:pt x="47" y="8"/>
                    <a:pt x="47" y="8"/>
                    <a:pt x="47" y="8"/>
                  </a:cubicBezTo>
                  <a:cubicBezTo>
                    <a:pt x="47" y="8"/>
                    <a:pt x="46" y="8"/>
                    <a:pt x="46" y="8"/>
                  </a:cubicBezTo>
                  <a:cubicBezTo>
                    <a:pt x="46" y="8"/>
                    <a:pt x="46" y="9"/>
                    <a:pt x="47" y="9"/>
                  </a:cubicBezTo>
                  <a:cubicBezTo>
                    <a:pt x="47" y="9"/>
                    <a:pt x="47" y="9"/>
                    <a:pt x="47" y="9"/>
                  </a:cubicBezTo>
                  <a:close/>
                  <a:moveTo>
                    <a:pt x="15" y="9"/>
                  </a:moveTo>
                  <a:cubicBezTo>
                    <a:pt x="15" y="9"/>
                    <a:pt x="15" y="9"/>
                    <a:pt x="15" y="9"/>
                  </a:cubicBezTo>
                  <a:cubicBezTo>
                    <a:pt x="15" y="9"/>
                    <a:pt x="15" y="8"/>
                    <a:pt x="16" y="8"/>
                  </a:cubicBezTo>
                  <a:cubicBezTo>
                    <a:pt x="16" y="8"/>
                    <a:pt x="16" y="8"/>
                    <a:pt x="16" y="8"/>
                  </a:cubicBezTo>
                  <a:cubicBezTo>
                    <a:pt x="16" y="7"/>
                    <a:pt x="16" y="8"/>
                    <a:pt x="15" y="8"/>
                  </a:cubicBezTo>
                  <a:cubicBezTo>
                    <a:pt x="15" y="8"/>
                    <a:pt x="15" y="8"/>
                    <a:pt x="15" y="9"/>
                  </a:cubicBezTo>
                  <a:cubicBezTo>
                    <a:pt x="15" y="9"/>
                    <a:pt x="15" y="9"/>
                    <a:pt x="15" y="9"/>
                  </a:cubicBezTo>
                  <a:close/>
                  <a:moveTo>
                    <a:pt x="13" y="5"/>
                  </a:moveTo>
                  <a:cubicBezTo>
                    <a:pt x="13" y="5"/>
                    <a:pt x="13" y="5"/>
                    <a:pt x="12" y="5"/>
                  </a:cubicBezTo>
                  <a:cubicBezTo>
                    <a:pt x="12" y="5"/>
                    <a:pt x="12" y="5"/>
                    <a:pt x="12" y="5"/>
                  </a:cubicBezTo>
                  <a:cubicBezTo>
                    <a:pt x="12" y="5"/>
                    <a:pt x="12" y="5"/>
                    <a:pt x="13" y="5"/>
                  </a:cubicBezTo>
                  <a:cubicBezTo>
                    <a:pt x="13" y="5"/>
                    <a:pt x="13" y="5"/>
                    <a:pt x="13" y="5"/>
                  </a:cubicBezTo>
                  <a:close/>
                  <a:moveTo>
                    <a:pt x="8" y="6"/>
                  </a:moveTo>
                  <a:cubicBezTo>
                    <a:pt x="8" y="6"/>
                    <a:pt x="8" y="6"/>
                    <a:pt x="8" y="6"/>
                  </a:cubicBezTo>
                  <a:cubicBezTo>
                    <a:pt x="8" y="6"/>
                    <a:pt x="9" y="6"/>
                    <a:pt x="9" y="6"/>
                  </a:cubicBezTo>
                  <a:cubicBezTo>
                    <a:pt x="9" y="6"/>
                    <a:pt x="9" y="5"/>
                    <a:pt x="9" y="5"/>
                  </a:cubicBezTo>
                  <a:cubicBezTo>
                    <a:pt x="9" y="5"/>
                    <a:pt x="8" y="4"/>
                    <a:pt x="8" y="5"/>
                  </a:cubicBezTo>
                  <a:lnTo>
                    <a:pt x="8" y="6"/>
                  </a:lnTo>
                  <a:close/>
                  <a:moveTo>
                    <a:pt x="72" y="4"/>
                  </a:moveTo>
                  <a:cubicBezTo>
                    <a:pt x="71" y="5"/>
                    <a:pt x="71" y="5"/>
                    <a:pt x="71" y="5"/>
                  </a:cubicBezTo>
                  <a:cubicBezTo>
                    <a:pt x="72" y="6"/>
                    <a:pt x="72" y="6"/>
                    <a:pt x="72" y="6"/>
                  </a:cubicBezTo>
                  <a:cubicBezTo>
                    <a:pt x="72" y="6"/>
                    <a:pt x="72" y="5"/>
                    <a:pt x="72" y="5"/>
                  </a:cubicBezTo>
                  <a:cubicBezTo>
                    <a:pt x="72" y="5"/>
                    <a:pt x="72" y="4"/>
                    <a:pt x="72" y="4"/>
                  </a:cubicBezTo>
                  <a:close/>
                  <a:moveTo>
                    <a:pt x="64" y="4"/>
                  </a:moveTo>
                  <a:cubicBezTo>
                    <a:pt x="64" y="5"/>
                    <a:pt x="64" y="5"/>
                    <a:pt x="64" y="5"/>
                  </a:cubicBezTo>
                  <a:cubicBezTo>
                    <a:pt x="64" y="5"/>
                    <a:pt x="65" y="5"/>
                    <a:pt x="65" y="5"/>
                  </a:cubicBezTo>
                  <a:cubicBezTo>
                    <a:pt x="65" y="5"/>
                    <a:pt x="66" y="5"/>
                    <a:pt x="66" y="5"/>
                  </a:cubicBezTo>
                  <a:cubicBezTo>
                    <a:pt x="66" y="5"/>
                    <a:pt x="66" y="4"/>
                    <a:pt x="66" y="4"/>
                  </a:cubicBezTo>
                  <a:lnTo>
                    <a:pt x="64" y="4"/>
                  </a:lnTo>
                  <a:close/>
                  <a:moveTo>
                    <a:pt x="4" y="5"/>
                  </a:moveTo>
                  <a:cubicBezTo>
                    <a:pt x="4" y="5"/>
                    <a:pt x="5" y="5"/>
                    <a:pt x="6" y="5"/>
                  </a:cubicBezTo>
                  <a:cubicBezTo>
                    <a:pt x="6" y="5"/>
                    <a:pt x="7" y="5"/>
                    <a:pt x="6" y="4"/>
                  </a:cubicBezTo>
                  <a:lnTo>
                    <a:pt x="4" y="4"/>
                  </a:lnTo>
                  <a:lnTo>
                    <a:pt x="4" y="5"/>
                  </a:lnTo>
                  <a:close/>
                  <a:moveTo>
                    <a:pt x="68" y="6"/>
                  </a:moveTo>
                  <a:cubicBezTo>
                    <a:pt x="68" y="5"/>
                    <a:pt x="68" y="5"/>
                    <a:pt x="69" y="5"/>
                  </a:cubicBezTo>
                  <a:cubicBezTo>
                    <a:pt x="69" y="4"/>
                    <a:pt x="69" y="4"/>
                    <a:pt x="69" y="3"/>
                  </a:cubicBezTo>
                  <a:cubicBezTo>
                    <a:pt x="69" y="3"/>
                    <a:pt x="69" y="3"/>
                    <a:pt x="69" y="3"/>
                  </a:cubicBezTo>
                  <a:cubicBezTo>
                    <a:pt x="68" y="2"/>
                    <a:pt x="68" y="2"/>
                    <a:pt x="68" y="2"/>
                  </a:cubicBezTo>
                  <a:cubicBezTo>
                    <a:pt x="68" y="3"/>
                    <a:pt x="68" y="3"/>
                    <a:pt x="67" y="4"/>
                  </a:cubicBezTo>
                  <a:cubicBezTo>
                    <a:pt x="67" y="5"/>
                    <a:pt x="67" y="6"/>
                    <a:pt x="68" y="6"/>
                  </a:cubicBezTo>
                  <a:close/>
                  <a:moveTo>
                    <a:pt x="64" y="2"/>
                  </a:moveTo>
                  <a:lnTo>
                    <a:pt x="66" y="2"/>
                  </a:lnTo>
                  <a:lnTo>
                    <a:pt x="66" y="1"/>
                  </a:lnTo>
                  <a:lnTo>
                    <a:pt x="64" y="1"/>
                  </a:lnTo>
                  <a:lnTo>
                    <a:pt x="64" y="2"/>
                  </a:lnTo>
                  <a:close/>
                  <a:moveTo>
                    <a:pt x="21" y="3"/>
                  </a:moveTo>
                  <a:cubicBezTo>
                    <a:pt x="21" y="2"/>
                    <a:pt x="21" y="2"/>
                    <a:pt x="20" y="2"/>
                  </a:cubicBezTo>
                  <a:cubicBezTo>
                    <a:pt x="20" y="1"/>
                    <a:pt x="19" y="1"/>
                    <a:pt x="18" y="1"/>
                  </a:cubicBezTo>
                  <a:cubicBezTo>
                    <a:pt x="19" y="2"/>
                    <a:pt x="20" y="3"/>
                    <a:pt x="21" y="3"/>
                  </a:cubicBezTo>
                  <a:close/>
                  <a:moveTo>
                    <a:pt x="14" y="206"/>
                  </a:moveTo>
                  <a:cubicBezTo>
                    <a:pt x="14" y="206"/>
                    <a:pt x="14" y="205"/>
                    <a:pt x="14" y="205"/>
                  </a:cubicBezTo>
                  <a:cubicBezTo>
                    <a:pt x="15" y="205"/>
                    <a:pt x="15" y="205"/>
                    <a:pt x="15" y="205"/>
                  </a:cubicBezTo>
                  <a:cubicBezTo>
                    <a:pt x="16" y="205"/>
                    <a:pt x="16" y="205"/>
                    <a:pt x="16" y="205"/>
                  </a:cubicBezTo>
                  <a:cubicBezTo>
                    <a:pt x="17" y="204"/>
                    <a:pt x="17" y="204"/>
                    <a:pt x="17" y="204"/>
                  </a:cubicBezTo>
                  <a:cubicBezTo>
                    <a:pt x="17" y="203"/>
                    <a:pt x="16" y="203"/>
                    <a:pt x="16" y="203"/>
                  </a:cubicBezTo>
                  <a:cubicBezTo>
                    <a:pt x="16" y="203"/>
                    <a:pt x="15" y="203"/>
                    <a:pt x="15" y="204"/>
                  </a:cubicBezTo>
                  <a:cubicBezTo>
                    <a:pt x="15" y="204"/>
                    <a:pt x="15" y="204"/>
                    <a:pt x="15" y="204"/>
                  </a:cubicBezTo>
                  <a:cubicBezTo>
                    <a:pt x="14" y="204"/>
                    <a:pt x="15" y="204"/>
                    <a:pt x="15" y="203"/>
                  </a:cubicBezTo>
                  <a:cubicBezTo>
                    <a:pt x="14" y="203"/>
                    <a:pt x="14" y="203"/>
                    <a:pt x="14" y="203"/>
                  </a:cubicBezTo>
                  <a:cubicBezTo>
                    <a:pt x="14" y="202"/>
                    <a:pt x="14" y="202"/>
                    <a:pt x="14" y="202"/>
                  </a:cubicBezTo>
                  <a:cubicBezTo>
                    <a:pt x="14" y="201"/>
                    <a:pt x="14" y="201"/>
                    <a:pt x="15" y="200"/>
                  </a:cubicBezTo>
                  <a:cubicBezTo>
                    <a:pt x="15" y="200"/>
                    <a:pt x="15" y="199"/>
                    <a:pt x="15" y="199"/>
                  </a:cubicBezTo>
                  <a:cubicBezTo>
                    <a:pt x="14" y="199"/>
                    <a:pt x="13" y="200"/>
                    <a:pt x="12" y="201"/>
                  </a:cubicBezTo>
                  <a:cubicBezTo>
                    <a:pt x="12" y="201"/>
                    <a:pt x="11" y="201"/>
                    <a:pt x="10" y="201"/>
                  </a:cubicBezTo>
                  <a:cubicBezTo>
                    <a:pt x="9" y="201"/>
                    <a:pt x="9" y="200"/>
                    <a:pt x="10" y="200"/>
                  </a:cubicBezTo>
                  <a:cubicBezTo>
                    <a:pt x="10" y="200"/>
                    <a:pt x="10" y="200"/>
                    <a:pt x="11" y="199"/>
                  </a:cubicBezTo>
                  <a:cubicBezTo>
                    <a:pt x="11" y="199"/>
                    <a:pt x="12" y="199"/>
                    <a:pt x="12" y="199"/>
                  </a:cubicBezTo>
                  <a:cubicBezTo>
                    <a:pt x="13" y="199"/>
                    <a:pt x="13" y="199"/>
                    <a:pt x="13" y="199"/>
                  </a:cubicBezTo>
                  <a:cubicBezTo>
                    <a:pt x="13" y="198"/>
                    <a:pt x="12" y="198"/>
                    <a:pt x="11" y="198"/>
                  </a:cubicBezTo>
                  <a:cubicBezTo>
                    <a:pt x="10" y="198"/>
                    <a:pt x="10" y="198"/>
                    <a:pt x="9" y="198"/>
                  </a:cubicBezTo>
                  <a:cubicBezTo>
                    <a:pt x="8" y="198"/>
                    <a:pt x="8" y="199"/>
                    <a:pt x="7" y="199"/>
                  </a:cubicBezTo>
                  <a:cubicBezTo>
                    <a:pt x="7" y="200"/>
                    <a:pt x="7" y="200"/>
                    <a:pt x="7" y="201"/>
                  </a:cubicBezTo>
                  <a:cubicBezTo>
                    <a:pt x="7" y="201"/>
                    <a:pt x="7" y="202"/>
                    <a:pt x="7" y="202"/>
                  </a:cubicBezTo>
                  <a:cubicBezTo>
                    <a:pt x="7" y="202"/>
                    <a:pt x="8" y="202"/>
                    <a:pt x="8" y="202"/>
                  </a:cubicBezTo>
                  <a:cubicBezTo>
                    <a:pt x="8" y="202"/>
                    <a:pt x="9" y="203"/>
                    <a:pt x="9" y="203"/>
                  </a:cubicBezTo>
                  <a:cubicBezTo>
                    <a:pt x="10" y="203"/>
                    <a:pt x="10" y="203"/>
                    <a:pt x="10" y="203"/>
                  </a:cubicBezTo>
                  <a:lnTo>
                    <a:pt x="12" y="203"/>
                  </a:lnTo>
                  <a:cubicBezTo>
                    <a:pt x="12" y="203"/>
                    <a:pt x="12" y="203"/>
                    <a:pt x="12" y="203"/>
                  </a:cubicBezTo>
                  <a:cubicBezTo>
                    <a:pt x="12" y="203"/>
                    <a:pt x="11" y="203"/>
                    <a:pt x="11" y="204"/>
                  </a:cubicBezTo>
                  <a:cubicBezTo>
                    <a:pt x="10" y="203"/>
                    <a:pt x="9" y="203"/>
                    <a:pt x="8" y="204"/>
                  </a:cubicBezTo>
                  <a:cubicBezTo>
                    <a:pt x="7" y="204"/>
                    <a:pt x="6" y="204"/>
                    <a:pt x="6" y="204"/>
                  </a:cubicBezTo>
                  <a:cubicBezTo>
                    <a:pt x="6" y="204"/>
                    <a:pt x="5" y="204"/>
                    <a:pt x="5" y="204"/>
                  </a:cubicBezTo>
                  <a:cubicBezTo>
                    <a:pt x="5" y="204"/>
                    <a:pt x="5" y="204"/>
                    <a:pt x="5" y="205"/>
                  </a:cubicBezTo>
                  <a:cubicBezTo>
                    <a:pt x="5" y="205"/>
                    <a:pt x="5" y="205"/>
                    <a:pt x="4" y="205"/>
                  </a:cubicBezTo>
                  <a:cubicBezTo>
                    <a:pt x="4" y="205"/>
                    <a:pt x="4" y="205"/>
                    <a:pt x="3" y="205"/>
                  </a:cubicBezTo>
                  <a:cubicBezTo>
                    <a:pt x="3" y="206"/>
                    <a:pt x="3" y="207"/>
                    <a:pt x="2" y="207"/>
                  </a:cubicBezTo>
                  <a:cubicBezTo>
                    <a:pt x="1" y="208"/>
                    <a:pt x="1" y="208"/>
                    <a:pt x="0" y="208"/>
                  </a:cubicBezTo>
                  <a:lnTo>
                    <a:pt x="0" y="0"/>
                  </a:lnTo>
                  <a:cubicBezTo>
                    <a:pt x="0" y="0"/>
                    <a:pt x="1" y="0"/>
                    <a:pt x="1" y="0"/>
                  </a:cubicBezTo>
                  <a:cubicBezTo>
                    <a:pt x="1" y="0"/>
                    <a:pt x="1" y="0"/>
                    <a:pt x="2" y="1"/>
                  </a:cubicBezTo>
                  <a:cubicBezTo>
                    <a:pt x="2" y="1"/>
                    <a:pt x="2" y="1"/>
                    <a:pt x="2" y="1"/>
                  </a:cubicBezTo>
                  <a:cubicBezTo>
                    <a:pt x="2" y="1"/>
                    <a:pt x="2" y="1"/>
                    <a:pt x="2" y="0"/>
                  </a:cubicBezTo>
                  <a:cubicBezTo>
                    <a:pt x="3" y="0"/>
                    <a:pt x="3" y="0"/>
                    <a:pt x="3" y="1"/>
                  </a:cubicBezTo>
                  <a:cubicBezTo>
                    <a:pt x="3" y="1"/>
                    <a:pt x="3" y="1"/>
                    <a:pt x="3" y="1"/>
                  </a:cubicBezTo>
                  <a:cubicBezTo>
                    <a:pt x="3" y="1"/>
                    <a:pt x="3" y="2"/>
                    <a:pt x="2" y="2"/>
                  </a:cubicBezTo>
                  <a:cubicBezTo>
                    <a:pt x="2" y="2"/>
                    <a:pt x="2" y="3"/>
                    <a:pt x="2" y="3"/>
                  </a:cubicBezTo>
                  <a:cubicBezTo>
                    <a:pt x="3" y="3"/>
                    <a:pt x="4" y="3"/>
                    <a:pt x="4" y="2"/>
                  </a:cubicBezTo>
                  <a:cubicBezTo>
                    <a:pt x="5" y="1"/>
                    <a:pt x="5" y="1"/>
                    <a:pt x="5" y="0"/>
                  </a:cubicBezTo>
                  <a:cubicBezTo>
                    <a:pt x="6" y="0"/>
                    <a:pt x="6" y="0"/>
                    <a:pt x="7" y="0"/>
                  </a:cubicBezTo>
                  <a:cubicBezTo>
                    <a:pt x="7" y="0"/>
                    <a:pt x="7" y="1"/>
                    <a:pt x="7" y="1"/>
                  </a:cubicBezTo>
                  <a:cubicBezTo>
                    <a:pt x="7" y="1"/>
                    <a:pt x="8" y="1"/>
                    <a:pt x="8" y="2"/>
                  </a:cubicBezTo>
                  <a:cubicBezTo>
                    <a:pt x="8" y="2"/>
                    <a:pt x="8" y="2"/>
                    <a:pt x="8" y="2"/>
                  </a:cubicBezTo>
                  <a:cubicBezTo>
                    <a:pt x="9" y="2"/>
                    <a:pt x="9" y="2"/>
                    <a:pt x="9" y="1"/>
                  </a:cubicBezTo>
                  <a:cubicBezTo>
                    <a:pt x="9" y="1"/>
                    <a:pt x="9" y="0"/>
                    <a:pt x="10" y="0"/>
                  </a:cubicBezTo>
                  <a:cubicBezTo>
                    <a:pt x="10" y="0"/>
                    <a:pt x="10" y="0"/>
                    <a:pt x="10" y="0"/>
                  </a:cubicBezTo>
                  <a:cubicBezTo>
                    <a:pt x="11" y="1"/>
                    <a:pt x="11" y="1"/>
                    <a:pt x="10" y="1"/>
                  </a:cubicBezTo>
                  <a:cubicBezTo>
                    <a:pt x="10" y="1"/>
                    <a:pt x="10" y="1"/>
                    <a:pt x="10" y="1"/>
                  </a:cubicBezTo>
                  <a:cubicBezTo>
                    <a:pt x="10" y="1"/>
                    <a:pt x="10" y="2"/>
                    <a:pt x="10" y="2"/>
                  </a:cubicBezTo>
                  <a:cubicBezTo>
                    <a:pt x="11" y="2"/>
                    <a:pt x="11" y="2"/>
                    <a:pt x="12" y="2"/>
                  </a:cubicBezTo>
                  <a:cubicBezTo>
                    <a:pt x="12" y="2"/>
                    <a:pt x="13" y="2"/>
                    <a:pt x="13" y="2"/>
                  </a:cubicBezTo>
                  <a:cubicBezTo>
                    <a:pt x="14" y="3"/>
                    <a:pt x="14" y="3"/>
                    <a:pt x="15" y="2"/>
                  </a:cubicBezTo>
                  <a:cubicBezTo>
                    <a:pt x="15" y="2"/>
                    <a:pt x="16" y="2"/>
                    <a:pt x="16" y="3"/>
                  </a:cubicBezTo>
                  <a:cubicBezTo>
                    <a:pt x="17" y="2"/>
                    <a:pt x="17" y="2"/>
                    <a:pt x="16" y="2"/>
                  </a:cubicBezTo>
                  <a:cubicBezTo>
                    <a:pt x="16" y="1"/>
                    <a:pt x="16" y="1"/>
                    <a:pt x="16" y="0"/>
                  </a:cubicBezTo>
                  <a:lnTo>
                    <a:pt x="24" y="0"/>
                  </a:lnTo>
                  <a:cubicBezTo>
                    <a:pt x="24" y="1"/>
                    <a:pt x="24" y="2"/>
                    <a:pt x="24" y="2"/>
                  </a:cubicBezTo>
                  <a:cubicBezTo>
                    <a:pt x="25" y="2"/>
                    <a:pt x="25" y="2"/>
                    <a:pt x="25" y="2"/>
                  </a:cubicBezTo>
                  <a:cubicBezTo>
                    <a:pt x="25" y="1"/>
                    <a:pt x="25" y="1"/>
                    <a:pt x="25" y="0"/>
                  </a:cubicBezTo>
                  <a:cubicBezTo>
                    <a:pt x="27" y="1"/>
                    <a:pt x="30" y="1"/>
                    <a:pt x="33" y="1"/>
                  </a:cubicBezTo>
                  <a:cubicBezTo>
                    <a:pt x="36" y="1"/>
                    <a:pt x="39" y="0"/>
                    <a:pt x="42" y="0"/>
                  </a:cubicBezTo>
                  <a:cubicBezTo>
                    <a:pt x="45" y="0"/>
                    <a:pt x="48" y="0"/>
                    <a:pt x="51" y="0"/>
                  </a:cubicBezTo>
                  <a:cubicBezTo>
                    <a:pt x="54" y="0"/>
                    <a:pt x="57" y="0"/>
                    <a:pt x="59" y="0"/>
                  </a:cubicBezTo>
                  <a:cubicBezTo>
                    <a:pt x="60" y="0"/>
                    <a:pt x="60" y="1"/>
                    <a:pt x="61" y="1"/>
                  </a:cubicBezTo>
                  <a:cubicBezTo>
                    <a:pt x="61" y="1"/>
                    <a:pt x="61" y="1"/>
                    <a:pt x="61" y="1"/>
                  </a:cubicBezTo>
                  <a:cubicBezTo>
                    <a:pt x="62" y="1"/>
                    <a:pt x="62" y="1"/>
                    <a:pt x="63" y="1"/>
                  </a:cubicBezTo>
                  <a:cubicBezTo>
                    <a:pt x="64" y="0"/>
                    <a:pt x="65" y="0"/>
                    <a:pt x="65" y="0"/>
                  </a:cubicBezTo>
                  <a:cubicBezTo>
                    <a:pt x="66" y="0"/>
                    <a:pt x="67" y="0"/>
                    <a:pt x="68" y="1"/>
                  </a:cubicBezTo>
                  <a:cubicBezTo>
                    <a:pt x="68" y="1"/>
                    <a:pt x="69" y="1"/>
                    <a:pt x="69" y="1"/>
                  </a:cubicBezTo>
                  <a:cubicBezTo>
                    <a:pt x="70" y="2"/>
                    <a:pt x="70" y="2"/>
                    <a:pt x="70" y="2"/>
                  </a:cubicBezTo>
                  <a:cubicBezTo>
                    <a:pt x="70" y="1"/>
                    <a:pt x="70" y="1"/>
                    <a:pt x="70" y="1"/>
                  </a:cubicBezTo>
                  <a:cubicBezTo>
                    <a:pt x="70" y="1"/>
                    <a:pt x="70" y="1"/>
                    <a:pt x="70" y="0"/>
                  </a:cubicBezTo>
                  <a:cubicBezTo>
                    <a:pt x="70" y="0"/>
                    <a:pt x="71" y="0"/>
                    <a:pt x="71" y="0"/>
                  </a:cubicBezTo>
                  <a:cubicBezTo>
                    <a:pt x="73" y="0"/>
                    <a:pt x="75" y="1"/>
                    <a:pt x="77" y="1"/>
                  </a:cubicBezTo>
                  <a:lnTo>
                    <a:pt x="82" y="1"/>
                  </a:lnTo>
                  <a:cubicBezTo>
                    <a:pt x="84" y="1"/>
                    <a:pt x="85" y="1"/>
                    <a:pt x="87" y="0"/>
                  </a:cubicBezTo>
                  <a:cubicBezTo>
                    <a:pt x="89" y="0"/>
                    <a:pt x="91" y="0"/>
                    <a:pt x="93" y="0"/>
                  </a:cubicBezTo>
                  <a:lnTo>
                    <a:pt x="93" y="43"/>
                  </a:lnTo>
                  <a:lnTo>
                    <a:pt x="56" y="43"/>
                  </a:lnTo>
                  <a:cubicBezTo>
                    <a:pt x="56" y="45"/>
                    <a:pt x="56" y="48"/>
                    <a:pt x="56" y="51"/>
                  </a:cubicBezTo>
                  <a:cubicBezTo>
                    <a:pt x="55" y="54"/>
                    <a:pt x="55" y="57"/>
                    <a:pt x="56" y="60"/>
                  </a:cubicBezTo>
                  <a:cubicBezTo>
                    <a:pt x="56" y="63"/>
                    <a:pt x="56" y="66"/>
                    <a:pt x="56" y="69"/>
                  </a:cubicBezTo>
                  <a:cubicBezTo>
                    <a:pt x="56" y="72"/>
                    <a:pt x="56" y="74"/>
                    <a:pt x="56" y="77"/>
                  </a:cubicBezTo>
                  <a:cubicBezTo>
                    <a:pt x="55" y="78"/>
                    <a:pt x="55" y="79"/>
                    <a:pt x="55" y="80"/>
                  </a:cubicBezTo>
                  <a:cubicBezTo>
                    <a:pt x="55" y="81"/>
                    <a:pt x="55" y="82"/>
                    <a:pt x="56" y="83"/>
                  </a:cubicBezTo>
                  <a:lnTo>
                    <a:pt x="90" y="83"/>
                  </a:lnTo>
                  <a:lnTo>
                    <a:pt x="90" y="123"/>
                  </a:lnTo>
                  <a:lnTo>
                    <a:pt x="56" y="123"/>
                  </a:lnTo>
                  <a:lnTo>
                    <a:pt x="56" y="170"/>
                  </a:lnTo>
                  <a:cubicBezTo>
                    <a:pt x="62" y="170"/>
                    <a:pt x="69" y="171"/>
                    <a:pt x="76" y="170"/>
                  </a:cubicBezTo>
                  <a:cubicBezTo>
                    <a:pt x="83" y="170"/>
                    <a:pt x="90" y="170"/>
                    <a:pt x="96" y="170"/>
                  </a:cubicBezTo>
                  <a:lnTo>
                    <a:pt x="96" y="202"/>
                  </a:lnTo>
                  <a:cubicBezTo>
                    <a:pt x="97" y="203"/>
                    <a:pt x="97" y="203"/>
                    <a:pt x="96" y="203"/>
                  </a:cubicBezTo>
                  <a:cubicBezTo>
                    <a:pt x="96" y="203"/>
                    <a:pt x="95" y="203"/>
                    <a:pt x="95" y="203"/>
                  </a:cubicBezTo>
                  <a:cubicBezTo>
                    <a:pt x="95" y="204"/>
                    <a:pt x="95" y="204"/>
                    <a:pt x="95" y="204"/>
                  </a:cubicBezTo>
                  <a:cubicBezTo>
                    <a:pt x="96" y="204"/>
                    <a:pt x="96" y="205"/>
                    <a:pt x="96" y="205"/>
                  </a:cubicBezTo>
                  <a:lnTo>
                    <a:pt x="96" y="208"/>
                  </a:lnTo>
                  <a:cubicBezTo>
                    <a:pt x="95" y="208"/>
                    <a:pt x="94" y="208"/>
                    <a:pt x="93" y="209"/>
                  </a:cubicBezTo>
                  <a:cubicBezTo>
                    <a:pt x="92" y="209"/>
                    <a:pt x="91" y="210"/>
                    <a:pt x="91" y="212"/>
                  </a:cubicBezTo>
                  <a:cubicBezTo>
                    <a:pt x="91" y="211"/>
                    <a:pt x="90" y="210"/>
                    <a:pt x="90" y="210"/>
                  </a:cubicBezTo>
                  <a:cubicBezTo>
                    <a:pt x="89" y="210"/>
                    <a:pt x="89" y="211"/>
                    <a:pt x="88" y="212"/>
                  </a:cubicBezTo>
                  <a:cubicBezTo>
                    <a:pt x="88" y="211"/>
                    <a:pt x="88" y="211"/>
                    <a:pt x="88" y="211"/>
                  </a:cubicBezTo>
                  <a:cubicBezTo>
                    <a:pt x="88" y="210"/>
                    <a:pt x="88" y="210"/>
                    <a:pt x="88" y="210"/>
                  </a:cubicBezTo>
                  <a:cubicBezTo>
                    <a:pt x="88" y="209"/>
                    <a:pt x="88" y="209"/>
                    <a:pt x="88" y="209"/>
                  </a:cubicBezTo>
                  <a:cubicBezTo>
                    <a:pt x="88" y="208"/>
                    <a:pt x="87" y="208"/>
                    <a:pt x="87" y="208"/>
                  </a:cubicBezTo>
                  <a:cubicBezTo>
                    <a:pt x="86" y="208"/>
                    <a:pt x="85" y="208"/>
                    <a:pt x="85" y="208"/>
                  </a:cubicBezTo>
                  <a:cubicBezTo>
                    <a:pt x="85" y="209"/>
                    <a:pt x="84" y="209"/>
                    <a:pt x="83" y="209"/>
                  </a:cubicBezTo>
                  <a:lnTo>
                    <a:pt x="83" y="208"/>
                  </a:lnTo>
                  <a:cubicBezTo>
                    <a:pt x="83" y="208"/>
                    <a:pt x="83" y="208"/>
                    <a:pt x="82" y="208"/>
                  </a:cubicBezTo>
                  <a:cubicBezTo>
                    <a:pt x="81" y="208"/>
                    <a:pt x="80" y="208"/>
                    <a:pt x="80" y="208"/>
                  </a:cubicBezTo>
                  <a:cubicBezTo>
                    <a:pt x="79" y="209"/>
                    <a:pt x="79" y="209"/>
                    <a:pt x="78" y="209"/>
                  </a:cubicBezTo>
                  <a:cubicBezTo>
                    <a:pt x="78" y="210"/>
                    <a:pt x="78" y="210"/>
                    <a:pt x="78" y="210"/>
                  </a:cubicBezTo>
                  <a:cubicBezTo>
                    <a:pt x="79" y="210"/>
                    <a:pt x="79" y="210"/>
                    <a:pt x="80" y="210"/>
                  </a:cubicBezTo>
                  <a:cubicBezTo>
                    <a:pt x="80" y="210"/>
                    <a:pt x="81" y="210"/>
                    <a:pt x="81" y="210"/>
                  </a:cubicBezTo>
                  <a:cubicBezTo>
                    <a:pt x="82" y="210"/>
                    <a:pt x="82" y="210"/>
                    <a:pt x="82" y="211"/>
                  </a:cubicBezTo>
                  <a:cubicBezTo>
                    <a:pt x="81" y="211"/>
                    <a:pt x="80" y="211"/>
                    <a:pt x="79" y="211"/>
                  </a:cubicBezTo>
                  <a:cubicBezTo>
                    <a:pt x="78" y="211"/>
                    <a:pt x="77" y="211"/>
                    <a:pt x="76" y="212"/>
                  </a:cubicBezTo>
                  <a:cubicBezTo>
                    <a:pt x="76" y="211"/>
                    <a:pt x="76" y="211"/>
                    <a:pt x="77" y="211"/>
                  </a:cubicBezTo>
                  <a:cubicBezTo>
                    <a:pt x="77" y="210"/>
                    <a:pt x="77" y="210"/>
                    <a:pt x="77" y="210"/>
                  </a:cubicBezTo>
                  <a:cubicBezTo>
                    <a:pt x="76" y="210"/>
                    <a:pt x="75" y="210"/>
                    <a:pt x="75" y="211"/>
                  </a:cubicBezTo>
                  <a:cubicBezTo>
                    <a:pt x="74" y="212"/>
                    <a:pt x="74" y="212"/>
                    <a:pt x="73" y="213"/>
                  </a:cubicBezTo>
                  <a:cubicBezTo>
                    <a:pt x="73" y="213"/>
                    <a:pt x="72" y="213"/>
                    <a:pt x="71" y="213"/>
                  </a:cubicBezTo>
                  <a:cubicBezTo>
                    <a:pt x="71" y="213"/>
                    <a:pt x="70" y="213"/>
                    <a:pt x="69" y="213"/>
                  </a:cubicBezTo>
                  <a:cubicBezTo>
                    <a:pt x="69" y="213"/>
                    <a:pt x="68" y="213"/>
                    <a:pt x="67" y="213"/>
                  </a:cubicBezTo>
                  <a:cubicBezTo>
                    <a:pt x="67" y="213"/>
                    <a:pt x="67" y="212"/>
                    <a:pt x="66" y="212"/>
                  </a:cubicBezTo>
                  <a:cubicBezTo>
                    <a:pt x="66" y="211"/>
                    <a:pt x="66" y="211"/>
                    <a:pt x="66" y="211"/>
                  </a:cubicBezTo>
                  <a:cubicBezTo>
                    <a:pt x="66" y="211"/>
                    <a:pt x="66" y="211"/>
                    <a:pt x="67" y="210"/>
                  </a:cubicBezTo>
                  <a:cubicBezTo>
                    <a:pt x="67" y="210"/>
                    <a:pt x="67" y="210"/>
                    <a:pt x="68" y="210"/>
                  </a:cubicBezTo>
                  <a:cubicBezTo>
                    <a:pt x="68" y="210"/>
                    <a:pt x="68" y="209"/>
                    <a:pt x="68" y="209"/>
                  </a:cubicBezTo>
                  <a:cubicBezTo>
                    <a:pt x="67" y="208"/>
                    <a:pt x="66" y="208"/>
                    <a:pt x="65" y="208"/>
                  </a:cubicBezTo>
                  <a:cubicBezTo>
                    <a:pt x="65" y="207"/>
                    <a:pt x="64" y="207"/>
                    <a:pt x="63" y="208"/>
                  </a:cubicBezTo>
                  <a:cubicBezTo>
                    <a:pt x="62" y="208"/>
                    <a:pt x="62" y="208"/>
                    <a:pt x="63" y="209"/>
                  </a:cubicBezTo>
                  <a:cubicBezTo>
                    <a:pt x="63" y="209"/>
                    <a:pt x="63" y="209"/>
                    <a:pt x="63" y="209"/>
                  </a:cubicBezTo>
                  <a:cubicBezTo>
                    <a:pt x="63" y="210"/>
                    <a:pt x="64" y="210"/>
                    <a:pt x="64" y="210"/>
                  </a:cubicBezTo>
                  <a:cubicBezTo>
                    <a:pt x="64" y="210"/>
                    <a:pt x="64" y="211"/>
                    <a:pt x="63" y="211"/>
                  </a:cubicBezTo>
                  <a:cubicBezTo>
                    <a:pt x="63" y="211"/>
                    <a:pt x="62" y="211"/>
                    <a:pt x="62" y="211"/>
                  </a:cubicBezTo>
                  <a:cubicBezTo>
                    <a:pt x="62" y="210"/>
                    <a:pt x="62" y="210"/>
                    <a:pt x="62" y="209"/>
                  </a:cubicBezTo>
                  <a:cubicBezTo>
                    <a:pt x="62" y="209"/>
                    <a:pt x="61" y="208"/>
                    <a:pt x="61" y="208"/>
                  </a:cubicBezTo>
                  <a:cubicBezTo>
                    <a:pt x="61" y="208"/>
                    <a:pt x="61" y="208"/>
                    <a:pt x="60" y="209"/>
                  </a:cubicBezTo>
                  <a:cubicBezTo>
                    <a:pt x="59" y="209"/>
                    <a:pt x="59" y="209"/>
                    <a:pt x="60" y="209"/>
                  </a:cubicBezTo>
                  <a:cubicBezTo>
                    <a:pt x="60" y="210"/>
                    <a:pt x="60" y="210"/>
                    <a:pt x="60" y="210"/>
                  </a:cubicBezTo>
                  <a:cubicBezTo>
                    <a:pt x="61" y="210"/>
                    <a:pt x="61" y="210"/>
                    <a:pt x="61" y="210"/>
                  </a:cubicBezTo>
                  <a:cubicBezTo>
                    <a:pt x="62" y="211"/>
                    <a:pt x="62" y="211"/>
                    <a:pt x="61" y="212"/>
                  </a:cubicBezTo>
                  <a:cubicBezTo>
                    <a:pt x="61" y="211"/>
                    <a:pt x="60" y="211"/>
                    <a:pt x="59" y="212"/>
                  </a:cubicBezTo>
                  <a:cubicBezTo>
                    <a:pt x="59" y="212"/>
                    <a:pt x="58" y="212"/>
                    <a:pt x="57" y="212"/>
                  </a:cubicBezTo>
                  <a:cubicBezTo>
                    <a:pt x="57" y="212"/>
                    <a:pt x="57" y="212"/>
                    <a:pt x="57" y="211"/>
                  </a:cubicBezTo>
                  <a:cubicBezTo>
                    <a:pt x="56" y="211"/>
                    <a:pt x="56" y="211"/>
                    <a:pt x="56" y="211"/>
                  </a:cubicBezTo>
                  <a:cubicBezTo>
                    <a:pt x="55" y="210"/>
                    <a:pt x="55" y="210"/>
                    <a:pt x="55" y="210"/>
                  </a:cubicBezTo>
                  <a:cubicBezTo>
                    <a:pt x="54" y="210"/>
                    <a:pt x="54" y="211"/>
                    <a:pt x="54" y="211"/>
                  </a:cubicBezTo>
                  <a:cubicBezTo>
                    <a:pt x="54" y="211"/>
                    <a:pt x="54" y="211"/>
                    <a:pt x="54" y="210"/>
                  </a:cubicBezTo>
                  <a:cubicBezTo>
                    <a:pt x="54" y="210"/>
                    <a:pt x="54" y="210"/>
                    <a:pt x="54" y="210"/>
                  </a:cubicBezTo>
                  <a:cubicBezTo>
                    <a:pt x="54" y="209"/>
                    <a:pt x="54" y="209"/>
                    <a:pt x="55" y="209"/>
                  </a:cubicBezTo>
                  <a:cubicBezTo>
                    <a:pt x="55" y="209"/>
                    <a:pt x="55" y="208"/>
                    <a:pt x="55" y="208"/>
                  </a:cubicBezTo>
                  <a:cubicBezTo>
                    <a:pt x="54" y="208"/>
                    <a:pt x="54" y="208"/>
                    <a:pt x="53" y="208"/>
                  </a:cubicBezTo>
                  <a:cubicBezTo>
                    <a:pt x="53" y="208"/>
                    <a:pt x="53" y="208"/>
                    <a:pt x="52" y="209"/>
                  </a:cubicBezTo>
                  <a:cubicBezTo>
                    <a:pt x="52" y="209"/>
                    <a:pt x="52" y="210"/>
                    <a:pt x="52" y="210"/>
                  </a:cubicBezTo>
                  <a:cubicBezTo>
                    <a:pt x="51" y="211"/>
                    <a:pt x="51" y="211"/>
                    <a:pt x="51" y="212"/>
                  </a:cubicBezTo>
                  <a:cubicBezTo>
                    <a:pt x="50" y="212"/>
                    <a:pt x="50" y="212"/>
                    <a:pt x="50" y="212"/>
                  </a:cubicBezTo>
                  <a:cubicBezTo>
                    <a:pt x="49" y="212"/>
                    <a:pt x="49" y="212"/>
                    <a:pt x="49" y="212"/>
                  </a:cubicBezTo>
                  <a:cubicBezTo>
                    <a:pt x="49" y="212"/>
                    <a:pt x="49" y="212"/>
                    <a:pt x="48" y="212"/>
                  </a:cubicBezTo>
                  <a:cubicBezTo>
                    <a:pt x="48" y="213"/>
                    <a:pt x="48" y="213"/>
                    <a:pt x="47" y="213"/>
                  </a:cubicBezTo>
                  <a:cubicBezTo>
                    <a:pt x="47" y="213"/>
                    <a:pt x="46" y="213"/>
                    <a:pt x="46" y="213"/>
                  </a:cubicBezTo>
                  <a:cubicBezTo>
                    <a:pt x="46" y="212"/>
                    <a:pt x="45" y="212"/>
                    <a:pt x="45" y="211"/>
                  </a:cubicBezTo>
                  <a:cubicBezTo>
                    <a:pt x="44" y="212"/>
                    <a:pt x="43" y="212"/>
                    <a:pt x="42" y="211"/>
                  </a:cubicBezTo>
                  <a:cubicBezTo>
                    <a:pt x="41" y="211"/>
                    <a:pt x="39" y="211"/>
                    <a:pt x="38" y="212"/>
                  </a:cubicBezTo>
                  <a:cubicBezTo>
                    <a:pt x="38" y="211"/>
                    <a:pt x="38" y="211"/>
                    <a:pt x="38" y="211"/>
                  </a:cubicBezTo>
                  <a:cubicBezTo>
                    <a:pt x="38" y="211"/>
                    <a:pt x="37" y="210"/>
                    <a:pt x="38" y="210"/>
                  </a:cubicBezTo>
                  <a:cubicBezTo>
                    <a:pt x="37" y="210"/>
                    <a:pt x="36" y="211"/>
                    <a:pt x="36" y="211"/>
                  </a:cubicBezTo>
                  <a:cubicBezTo>
                    <a:pt x="35" y="211"/>
                    <a:pt x="34" y="211"/>
                    <a:pt x="33" y="210"/>
                  </a:cubicBezTo>
                  <a:cubicBezTo>
                    <a:pt x="32" y="210"/>
                    <a:pt x="31" y="211"/>
                    <a:pt x="30" y="212"/>
                  </a:cubicBezTo>
                  <a:cubicBezTo>
                    <a:pt x="30" y="212"/>
                    <a:pt x="30" y="212"/>
                    <a:pt x="29" y="211"/>
                  </a:cubicBezTo>
                  <a:cubicBezTo>
                    <a:pt x="29" y="211"/>
                    <a:pt x="29" y="211"/>
                    <a:pt x="29" y="210"/>
                  </a:cubicBezTo>
                  <a:cubicBezTo>
                    <a:pt x="29" y="210"/>
                    <a:pt x="29" y="210"/>
                    <a:pt x="28" y="209"/>
                  </a:cubicBezTo>
                  <a:cubicBezTo>
                    <a:pt x="28" y="209"/>
                    <a:pt x="28" y="209"/>
                    <a:pt x="27" y="209"/>
                  </a:cubicBezTo>
                  <a:cubicBezTo>
                    <a:pt x="27" y="209"/>
                    <a:pt x="26" y="210"/>
                    <a:pt x="27" y="210"/>
                  </a:cubicBezTo>
                  <a:cubicBezTo>
                    <a:pt x="27" y="210"/>
                    <a:pt x="27" y="210"/>
                    <a:pt x="27" y="210"/>
                  </a:cubicBezTo>
                  <a:cubicBezTo>
                    <a:pt x="28" y="210"/>
                    <a:pt x="28" y="210"/>
                    <a:pt x="28" y="210"/>
                  </a:cubicBezTo>
                  <a:cubicBezTo>
                    <a:pt x="28" y="211"/>
                    <a:pt x="28" y="211"/>
                    <a:pt x="28" y="212"/>
                  </a:cubicBezTo>
                  <a:cubicBezTo>
                    <a:pt x="28" y="212"/>
                    <a:pt x="27" y="212"/>
                    <a:pt x="27" y="212"/>
                  </a:cubicBezTo>
                  <a:cubicBezTo>
                    <a:pt x="26" y="212"/>
                    <a:pt x="26" y="211"/>
                    <a:pt x="26" y="211"/>
                  </a:cubicBezTo>
                  <a:cubicBezTo>
                    <a:pt x="25" y="211"/>
                    <a:pt x="25" y="211"/>
                    <a:pt x="25" y="211"/>
                  </a:cubicBezTo>
                  <a:cubicBezTo>
                    <a:pt x="25" y="211"/>
                    <a:pt x="24" y="211"/>
                    <a:pt x="24" y="211"/>
                  </a:cubicBezTo>
                  <a:cubicBezTo>
                    <a:pt x="24" y="211"/>
                    <a:pt x="24" y="211"/>
                    <a:pt x="24" y="211"/>
                  </a:cubicBezTo>
                  <a:cubicBezTo>
                    <a:pt x="24" y="211"/>
                    <a:pt x="24" y="211"/>
                    <a:pt x="24" y="210"/>
                  </a:cubicBezTo>
                  <a:cubicBezTo>
                    <a:pt x="24" y="210"/>
                    <a:pt x="24" y="209"/>
                    <a:pt x="24" y="209"/>
                  </a:cubicBezTo>
                  <a:cubicBezTo>
                    <a:pt x="24" y="209"/>
                    <a:pt x="23" y="209"/>
                    <a:pt x="23" y="209"/>
                  </a:cubicBezTo>
                  <a:cubicBezTo>
                    <a:pt x="23" y="209"/>
                    <a:pt x="22" y="209"/>
                    <a:pt x="22" y="208"/>
                  </a:cubicBezTo>
                  <a:cubicBezTo>
                    <a:pt x="22" y="208"/>
                    <a:pt x="22" y="208"/>
                    <a:pt x="22" y="208"/>
                  </a:cubicBezTo>
                  <a:cubicBezTo>
                    <a:pt x="21" y="208"/>
                    <a:pt x="21" y="208"/>
                    <a:pt x="20" y="208"/>
                  </a:cubicBezTo>
                  <a:cubicBezTo>
                    <a:pt x="19" y="209"/>
                    <a:pt x="19" y="209"/>
                    <a:pt x="19" y="208"/>
                  </a:cubicBezTo>
                  <a:cubicBezTo>
                    <a:pt x="18" y="208"/>
                    <a:pt x="18" y="208"/>
                    <a:pt x="18" y="208"/>
                  </a:cubicBezTo>
                  <a:cubicBezTo>
                    <a:pt x="18" y="208"/>
                    <a:pt x="18" y="208"/>
                    <a:pt x="18" y="208"/>
                  </a:cubicBezTo>
                  <a:cubicBezTo>
                    <a:pt x="17" y="208"/>
                    <a:pt x="16" y="208"/>
                    <a:pt x="15" y="208"/>
                  </a:cubicBezTo>
                  <a:cubicBezTo>
                    <a:pt x="15" y="208"/>
                    <a:pt x="14" y="207"/>
                    <a:pt x="14" y="206"/>
                  </a:cubicBezTo>
                  <a:close/>
                  <a:moveTo>
                    <a:pt x="2" y="208"/>
                  </a:moveTo>
                  <a:cubicBezTo>
                    <a:pt x="2" y="209"/>
                    <a:pt x="2" y="209"/>
                    <a:pt x="3" y="209"/>
                  </a:cubicBezTo>
                  <a:cubicBezTo>
                    <a:pt x="2" y="209"/>
                    <a:pt x="2" y="210"/>
                    <a:pt x="2" y="210"/>
                  </a:cubicBezTo>
                  <a:cubicBezTo>
                    <a:pt x="1" y="211"/>
                    <a:pt x="1" y="211"/>
                    <a:pt x="0" y="211"/>
                  </a:cubicBezTo>
                  <a:cubicBezTo>
                    <a:pt x="0" y="211"/>
                    <a:pt x="1" y="210"/>
                    <a:pt x="1" y="210"/>
                  </a:cubicBezTo>
                  <a:cubicBezTo>
                    <a:pt x="1" y="210"/>
                    <a:pt x="1" y="209"/>
                    <a:pt x="1" y="208"/>
                  </a:cubicBezTo>
                  <a:lnTo>
                    <a:pt x="2" y="208"/>
                  </a:ln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8" name="Freeform 102">
              <a:extLst>
                <a:ext uri="{FF2B5EF4-FFF2-40B4-BE49-F238E27FC236}">
                  <a16:creationId xmlns:a16="http://schemas.microsoft.com/office/drawing/2014/main" id="{3A41AE51-C1E1-4D5A-BD02-D104888C16C6}"/>
                </a:ext>
              </a:extLst>
            </p:cNvPr>
            <p:cNvSpPr>
              <a:spLocks noEditPoints="1"/>
            </p:cNvSpPr>
            <p:nvPr/>
          </p:nvSpPr>
          <p:spPr bwMode="auto">
            <a:xfrm>
              <a:off x="6866814" y="1833862"/>
              <a:ext cx="143907" cy="177767"/>
            </a:xfrm>
            <a:custGeom>
              <a:avLst/>
              <a:gdLst>
                <a:gd name="T0" fmla="*/ 137 w 171"/>
                <a:gd name="T1" fmla="*/ 204 h 213"/>
                <a:gd name="T2" fmla="*/ 4 w 171"/>
                <a:gd name="T3" fmla="*/ 201 h 213"/>
                <a:gd name="T4" fmla="*/ 134 w 171"/>
                <a:gd name="T5" fmla="*/ 195 h 213"/>
                <a:gd name="T6" fmla="*/ 44 w 171"/>
                <a:gd name="T7" fmla="*/ 191 h 213"/>
                <a:gd name="T8" fmla="*/ 161 w 171"/>
                <a:gd name="T9" fmla="*/ 174 h 213"/>
                <a:gd name="T10" fmla="*/ 61 w 171"/>
                <a:gd name="T11" fmla="*/ 111 h 213"/>
                <a:gd name="T12" fmla="*/ 107 w 171"/>
                <a:gd name="T13" fmla="*/ 77 h 213"/>
                <a:gd name="T14" fmla="*/ 170 w 171"/>
                <a:gd name="T15" fmla="*/ 65 h 213"/>
                <a:gd name="T16" fmla="*/ 161 w 171"/>
                <a:gd name="T17" fmla="*/ 60 h 213"/>
                <a:gd name="T18" fmla="*/ 135 w 171"/>
                <a:gd name="T19" fmla="*/ 53 h 213"/>
                <a:gd name="T20" fmla="*/ 167 w 171"/>
                <a:gd name="T21" fmla="*/ 49 h 213"/>
                <a:gd name="T22" fmla="*/ 159 w 171"/>
                <a:gd name="T23" fmla="*/ 46 h 213"/>
                <a:gd name="T24" fmla="*/ 139 w 171"/>
                <a:gd name="T25" fmla="*/ 48 h 213"/>
                <a:gd name="T26" fmla="*/ 155 w 171"/>
                <a:gd name="T27" fmla="*/ 37 h 213"/>
                <a:gd name="T28" fmla="*/ 127 w 171"/>
                <a:gd name="T29" fmla="*/ 44 h 213"/>
                <a:gd name="T30" fmla="*/ 161 w 171"/>
                <a:gd name="T31" fmla="*/ 34 h 213"/>
                <a:gd name="T32" fmla="*/ 56 w 171"/>
                <a:gd name="T33" fmla="*/ 31 h 213"/>
                <a:gd name="T34" fmla="*/ 160 w 171"/>
                <a:gd name="T35" fmla="*/ 32 h 213"/>
                <a:gd name="T36" fmla="*/ 111 w 171"/>
                <a:gd name="T37" fmla="*/ 26 h 213"/>
                <a:gd name="T38" fmla="*/ 73 w 171"/>
                <a:gd name="T39" fmla="*/ 24 h 213"/>
                <a:gd name="T40" fmla="*/ 57 w 171"/>
                <a:gd name="T41" fmla="*/ 22 h 213"/>
                <a:gd name="T42" fmla="*/ 149 w 171"/>
                <a:gd name="T43" fmla="*/ 23 h 213"/>
                <a:gd name="T44" fmla="*/ 102 w 171"/>
                <a:gd name="T45" fmla="*/ 19 h 213"/>
                <a:gd name="T46" fmla="*/ 32 w 171"/>
                <a:gd name="T47" fmla="*/ 26 h 213"/>
                <a:gd name="T48" fmla="*/ 142 w 171"/>
                <a:gd name="T49" fmla="*/ 19 h 213"/>
                <a:gd name="T50" fmla="*/ 8 w 171"/>
                <a:gd name="T51" fmla="*/ 15 h 213"/>
                <a:gd name="T52" fmla="*/ 65 w 171"/>
                <a:gd name="T53" fmla="*/ 14 h 213"/>
                <a:gd name="T54" fmla="*/ 14 w 171"/>
                <a:gd name="T55" fmla="*/ 12 h 213"/>
                <a:gd name="T56" fmla="*/ 46 w 171"/>
                <a:gd name="T57" fmla="*/ 12 h 213"/>
                <a:gd name="T58" fmla="*/ 98 w 171"/>
                <a:gd name="T59" fmla="*/ 21 h 213"/>
                <a:gd name="T60" fmla="*/ 81 w 171"/>
                <a:gd name="T61" fmla="*/ 58 h 213"/>
                <a:gd name="T62" fmla="*/ 103 w 171"/>
                <a:gd name="T63" fmla="*/ 39 h 213"/>
                <a:gd name="T64" fmla="*/ 100 w 171"/>
                <a:gd name="T65" fmla="*/ 23 h 213"/>
                <a:gd name="T66" fmla="*/ 130 w 171"/>
                <a:gd name="T67" fmla="*/ 7 h 213"/>
                <a:gd name="T68" fmla="*/ 134 w 171"/>
                <a:gd name="T69" fmla="*/ 13 h 213"/>
                <a:gd name="T70" fmla="*/ 143 w 171"/>
                <a:gd name="T71" fmla="*/ 11 h 213"/>
                <a:gd name="T72" fmla="*/ 159 w 171"/>
                <a:gd name="T73" fmla="*/ 21 h 213"/>
                <a:gd name="T74" fmla="*/ 167 w 171"/>
                <a:gd name="T75" fmla="*/ 38 h 213"/>
                <a:gd name="T76" fmla="*/ 168 w 171"/>
                <a:gd name="T77" fmla="*/ 59 h 213"/>
                <a:gd name="T78" fmla="*/ 144 w 171"/>
                <a:gd name="T79" fmla="*/ 197 h 213"/>
                <a:gd name="T80" fmla="*/ 137 w 171"/>
                <a:gd name="T81" fmla="*/ 210 h 213"/>
                <a:gd name="T82" fmla="*/ 121 w 171"/>
                <a:gd name="T83" fmla="*/ 79 h 213"/>
                <a:gd name="T84" fmla="*/ 109 w 171"/>
                <a:gd name="T85" fmla="*/ 173 h 213"/>
                <a:gd name="T86" fmla="*/ 70 w 171"/>
                <a:gd name="T87" fmla="*/ 209 h 213"/>
                <a:gd name="T88" fmla="*/ 51 w 171"/>
                <a:gd name="T89" fmla="*/ 87 h 213"/>
                <a:gd name="T90" fmla="*/ 24 w 171"/>
                <a:gd name="T91" fmla="*/ 209 h 213"/>
                <a:gd name="T92" fmla="*/ 9 w 171"/>
                <a:gd name="T93" fmla="*/ 210 h 213"/>
                <a:gd name="T94" fmla="*/ 1 w 171"/>
                <a:gd name="T95" fmla="*/ 12 h 213"/>
                <a:gd name="T96" fmla="*/ 17 w 171"/>
                <a:gd name="T97" fmla="*/ 5 h 213"/>
                <a:gd name="T98" fmla="*/ 41 w 171"/>
                <a:gd name="T99" fmla="*/ 10 h 213"/>
                <a:gd name="T100" fmla="*/ 39 w 171"/>
                <a:gd name="T101" fmla="*/ 2 h 213"/>
                <a:gd name="T102" fmla="*/ 62 w 171"/>
                <a:gd name="T103" fmla="*/ 2 h 213"/>
                <a:gd name="T104" fmla="*/ 47 w 171"/>
                <a:gd name="T105" fmla="*/ 209 h 213"/>
                <a:gd name="T106" fmla="*/ 9 w 171"/>
                <a:gd name="T107" fmla="*/ 206 h 213"/>
                <a:gd name="T108" fmla="*/ 44 w 171"/>
                <a:gd name="T109" fmla="*/ 202 h 213"/>
                <a:gd name="T110" fmla="*/ 157 w 171"/>
                <a:gd name="T111" fmla="*/ 200 h 213"/>
                <a:gd name="T112" fmla="*/ 158 w 171"/>
                <a:gd name="T113" fmla="*/ 193 h 213"/>
                <a:gd name="T114" fmla="*/ 166 w 171"/>
                <a:gd name="T115" fmla="*/ 43 h 213"/>
                <a:gd name="T116" fmla="*/ 125 w 171"/>
                <a:gd name="T117" fmla="*/ 23 h 213"/>
                <a:gd name="T118" fmla="*/ 29 w 171"/>
                <a:gd name="T119" fmla="*/ 10 h 213"/>
                <a:gd name="T120" fmla="*/ 162 w 171"/>
                <a:gd name="T121" fmla="*/ 3 h 213"/>
                <a:gd name="T122" fmla="*/ 47 w 171"/>
                <a:gd name="T123" fmla="*/ 3 h 213"/>
                <a:gd name="T124" fmla="*/ 108 w 171"/>
                <a:gd name="T1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 h="213">
                  <a:moveTo>
                    <a:pt x="167" y="34"/>
                  </a:moveTo>
                  <a:cubicBezTo>
                    <a:pt x="168" y="34"/>
                    <a:pt x="168" y="34"/>
                    <a:pt x="168" y="34"/>
                  </a:cubicBezTo>
                  <a:cubicBezTo>
                    <a:pt x="168" y="35"/>
                    <a:pt x="169" y="35"/>
                    <a:pt x="169" y="35"/>
                  </a:cubicBezTo>
                  <a:cubicBezTo>
                    <a:pt x="170" y="34"/>
                    <a:pt x="169" y="34"/>
                    <a:pt x="169" y="33"/>
                  </a:cubicBezTo>
                  <a:cubicBezTo>
                    <a:pt x="168" y="32"/>
                    <a:pt x="168" y="32"/>
                    <a:pt x="168" y="31"/>
                  </a:cubicBezTo>
                  <a:cubicBezTo>
                    <a:pt x="167" y="31"/>
                    <a:pt x="167" y="31"/>
                    <a:pt x="168" y="31"/>
                  </a:cubicBezTo>
                  <a:cubicBezTo>
                    <a:pt x="168" y="30"/>
                    <a:pt x="168" y="30"/>
                    <a:pt x="168" y="30"/>
                  </a:cubicBezTo>
                  <a:cubicBezTo>
                    <a:pt x="167" y="30"/>
                    <a:pt x="167" y="30"/>
                    <a:pt x="166" y="30"/>
                  </a:cubicBezTo>
                  <a:cubicBezTo>
                    <a:pt x="166" y="30"/>
                    <a:pt x="165" y="30"/>
                    <a:pt x="165" y="30"/>
                  </a:cubicBezTo>
                  <a:cubicBezTo>
                    <a:pt x="166" y="31"/>
                    <a:pt x="167" y="31"/>
                    <a:pt x="167" y="31"/>
                  </a:cubicBezTo>
                  <a:cubicBezTo>
                    <a:pt x="167" y="32"/>
                    <a:pt x="167" y="32"/>
                    <a:pt x="167" y="34"/>
                  </a:cubicBezTo>
                  <a:close/>
                  <a:moveTo>
                    <a:pt x="154" y="12"/>
                  </a:moveTo>
                  <a:cubicBezTo>
                    <a:pt x="154" y="11"/>
                    <a:pt x="154" y="11"/>
                    <a:pt x="153" y="10"/>
                  </a:cubicBezTo>
                  <a:cubicBezTo>
                    <a:pt x="153" y="10"/>
                    <a:pt x="153" y="10"/>
                    <a:pt x="153" y="10"/>
                  </a:cubicBezTo>
                  <a:cubicBezTo>
                    <a:pt x="153" y="10"/>
                    <a:pt x="153" y="10"/>
                    <a:pt x="153" y="10"/>
                  </a:cubicBezTo>
                  <a:cubicBezTo>
                    <a:pt x="153" y="11"/>
                    <a:pt x="153" y="11"/>
                    <a:pt x="153" y="11"/>
                  </a:cubicBezTo>
                  <a:cubicBezTo>
                    <a:pt x="153" y="11"/>
                    <a:pt x="153" y="11"/>
                    <a:pt x="153" y="12"/>
                  </a:cubicBezTo>
                  <a:cubicBezTo>
                    <a:pt x="154" y="12"/>
                    <a:pt x="154" y="12"/>
                    <a:pt x="154" y="12"/>
                  </a:cubicBezTo>
                  <a:close/>
                  <a:moveTo>
                    <a:pt x="85" y="211"/>
                  </a:moveTo>
                  <a:cubicBezTo>
                    <a:pt x="85" y="211"/>
                    <a:pt x="85" y="211"/>
                    <a:pt x="85" y="211"/>
                  </a:cubicBezTo>
                  <a:cubicBezTo>
                    <a:pt x="85" y="211"/>
                    <a:pt x="85" y="211"/>
                    <a:pt x="85" y="211"/>
                  </a:cubicBezTo>
                  <a:cubicBezTo>
                    <a:pt x="85" y="211"/>
                    <a:pt x="85" y="211"/>
                    <a:pt x="85" y="211"/>
                  </a:cubicBezTo>
                  <a:cubicBezTo>
                    <a:pt x="85" y="211"/>
                    <a:pt x="85" y="211"/>
                    <a:pt x="85" y="211"/>
                  </a:cubicBezTo>
                  <a:close/>
                  <a:moveTo>
                    <a:pt x="135" y="208"/>
                  </a:moveTo>
                  <a:cubicBezTo>
                    <a:pt x="135" y="208"/>
                    <a:pt x="135" y="209"/>
                    <a:pt x="135" y="209"/>
                  </a:cubicBezTo>
                  <a:lnTo>
                    <a:pt x="136" y="209"/>
                  </a:lnTo>
                  <a:cubicBezTo>
                    <a:pt x="136" y="208"/>
                    <a:pt x="136" y="208"/>
                    <a:pt x="136" y="208"/>
                  </a:cubicBezTo>
                  <a:lnTo>
                    <a:pt x="136" y="208"/>
                  </a:lnTo>
                  <a:cubicBezTo>
                    <a:pt x="136" y="208"/>
                    <a:pt x="136" y="208"/>
                    <a:pt x="136" y="207"/>
                  </a:cubicBezTo>
                  <a:lnTo>
                    <a:pt x="135" y="207"/>
                  </a:lnTo>
                  <a:cubicBezTo>
                    <a:pt x="135" y="208"/>
                    <a:pt x="135" y="208"/>
                    <a:pt x="135" y="208"/>
                  </a:cubicBezTo>
                  <a:close/>
                  <a:moveTo>
                    <a:pt x="75" y="209"/>
                  </a:moveTo>
                  <a:cubicBezTo>
                    <a:pt x="76" y="209"/>
                    <a:pt x="76" y="210"/>
                    <a:pt x="76" y="210"/>
                  </a:cubicBezTo>
                  <a:cubicBezTo>
                    <a:pt x="76" y="210"/>
                    <a:pt x="77" y="210"/>
                    <a:pt x="77" y="210"/>
                  </a:cubicBezTo>
                  <a:cubicBezTo>
                    <a:pt x="77" y="210"/>
                    <a:pt x="78" y="209"/>
                    <a:pt x="78" y="209"/>
                  </a:cubicBezTo>
                  <a:cubicBezTo>
                    <a:pt x="78" y="208"/>
                    <a:pt x="77" y="208"/>
                    <a:pt x="77" y="207"/>
                  </a:cubicBezTo>
                  <a:cubicBezTo>
                    <a:pt x="76" y="207"/>
                    <a:pt x="75" y="208"/>
                    <a:pt x="75" y="209"/>
                  </a:cubicBezTo>
                  <a:close/>
                  <a:moveTo>
                    <a:pt x="135" y="204"/>
                  </a:moveTo>
                  <a:cubicBezTo>
                    <a:pt x="135" y="205"/>
                    <a:pt x="135" y="205"/>
                    <a:pt x="136" y="205"/>
                  </a:cubicBezTo>
                  <a:cubicBezTo>
                    <a:pt x="136" y="205"/>
                    <a:pt x="136" y="205"/>
                    <a:pt x="137" y="205"/>
                  </a:cubicBezTo>
                  <a:lnTo>
                    <a:pt x="137" y="204"/>
                  </a:lnTo>
                  <a:cubicBezTo>
                    <a:pt x="136" y="204"/>
                    <a:pt x="135" y="204"/>
                    <a:pt x="135" y="204"/>
                  </a:cubicBezTo>
                  <a:close/>
                  <a:moveTo>
                    <a:pt x="79" y="204"/>
                  </a:moveTo>
                  <a:cubicBezTo>
                    <a:pt x="79" y="205"/>
                    <a:pt x="78" y="205"/>
                    <a:pt x="78" y="205"/>
                  </a:cubicBezTo>
                  <a:cubicBezTo>
                    <a:pt x="77" y="205"/>
                    <a:pt x="77" y="205"/>
                    <a:pt x="78" y="205"/>
                  </a:cubicBezTo>
                  <a:cubicBezTo>
                    <a:pt x="78" y="205"/>
                    <a:pt x="78" y="206"/>
                    <a:pt x="78" y="206"/>
                  </a:cubicBezTo>
                  <a:cubicBezTo>
                    <a:pt x="79" y="207"/>
                    <a:pt x="79" y="207"/>
                    <a:pt x="79" y="206"/>
                  </a:cubicBezTo>
                  <a:cubicBezTo>
                    <a:pt x="80" y="206"/>
                    <a:pt x="80" y="206"/>
                    <a:pt x="80" y="206"/>
                  </a:cubicBezTo>
                  <a:cubicBezTo>
                    <a:pt x="81" y="206"/>
                    <a:pt x="81" y="206"/>
                    <a:pt x="81" y="205"/>
                  </a:cubicBezTo>
                  <a:cubicBezTo>
                    <a:pt x="81" y="205"/>
                    <a:pt x="82" y="205"/>
                    <a:pt x="82" y="205"/>
                  </a:cubicBezTo>
                  <a:cubicBezTo>
                    <a:pt x="82" y="204"/>
                    <a:pt x="82" y="204"/>
                    <a:pt x="82" y="204"/>
                  </a:cubicBezTo>
                  <a:cubicBezTo>
                    <a:pt x="82" y="203"/>
                    <a:pt x="81" y="203"/>
                    <a:pt x="81" y="204"/>
                  </a:cubicBezTo>
                  <a:cubicBezTo>
                    <a:pt x="80" y="204"/>
                    <a:pt x="80" y="204"/>
                    <a:pt x="80" y="204"/>
                  </a:cubicBezTo>
                  <a:cubicBezTo>
                    <a:pt x="79" y="204"/>
                    <a:pt x="79" y="204"/>
                    <a:pt x="79" y="204"/>
                  </a:cubicBezTo>
                  <a:close/>
                  <a:moveTo>
                    <a:pt x="4" y="205"/>
                  </a:moveTo>
                  <a:cubicBezTo>
                    <a:pt x="4" y="205"/>
                    <a:pt x="4" y="204"/>
                    <a:pt x="3" y="204"/>
                  </a:cubicBezTo>
                  <a:cubicBezTo>
                    <a:pt x="3" y="203"/>
                    <a:pt x="3" y="203"/>
                    <a:pt x="2" y="203"/>
                  </a:cubicBezTo>
                  <a:cubicBezTo>
                    <a:pt x="2" y="203"/>
                    <a:pt x="1" y="204"/>
                    <a:pt x="2" y="204"/>
                  </a:cubicBezTo>
                  <a:cubicBezTo>
                    <a:pt x="2" y="205"/>
                    <a:pt x="2" y="205"/>
                    <a:pt x="2" y="205"/>
                  </a:cubicBezTo>
                  <a:cubicBezTo>
                    <a:pt x="3" y="206"/>
                    <a:pt x="3" y="206"/>
                    <a:pt x="3" y="206"/>
                  </a:cubicBezTo>
                  <a:cubicBezTo>
                    <a:pt x="4" y="206"/>
                    <a:pt x="4" y="205"/>
                    <a:pt x="4" y="205"/>
                  </a:cubicBezTo>
                  <a:close/>
                  <a:moveTo>
                    <a:pt x="134" y="204"/>
                  </a:moveTo>
                  <a:cubicBezTo>
                    <a:pt x="134" y="203"/>
                    <a:pt x="134" y="203"/>
                    <a:pt x="135" y="203"/>
                  </a:cubicBezTo>
                  <a:cubicBezTo>
                    <a:pt x="135" y="203"/>
                    <a:pt x="135" y="203"/>
                    <a:pt x="134" y="202"/>
                  </a:cubicBezTo>
                  <a:cubicBezTo>
                    <a:pt x="133" y="202"/>
                    <a:pt x="133" y="202"/>
                    <a:pt x="133" y="203"/>
                  </a:cubicBezTo>
                  <a:cubicBezTo>
                    <a:pt x="133" y="204"/>
                    <a:pt x="133" y="204"/>
                    <a:pt x="134" y="204"/>
                  </a:cubicBezTo>
                  <a:close/>
                  <a:moveTo>
                    <a:pt x="24" y="206"/>
                  </a:moveTo>
                  <a:cubicBezTo>
                    <a:pt x="24" y="205"/>
                    <a:pt x="24" y="205"/>
                    <a:pt x="24" y="205"/>
                  </a:cubicBezTo>
                  <a:cubicBezTo>
                    <a:pt x="23" y="204"/>
                    <a:pt x="23" y="204"/>
                    <a:pt x="23" y="203"/>
                  </a:cubicBezTo>
                  <a:cubicBezTo>
                    <a:pt x="24" y="203"/>
                    <a:pt x="24" y="202"/>
                    <a:pt x="25" y="202"/>
                  </a:cubicBezTo>
                  <a:cubicBezTo>
                    <a:pt x="26" y="202"/>
                    <a:pt x="26" y="201"/>
                    <a:pt x="26" y="200"/>
                  </a:cubicBezTo>
                  <a:cubicBezTo>
                    <a:pt x="25" y="200"/>
                    <a:pt x="24" y="200"/>
                    <a:pt x="24" y="200"/>
                  </a:cubicBezTo>
                  <a:cubicBezTo>
                    <a:pt x="24" y="200"/>
                    <a:pt x="24" y="201"/>
                    <a:pt x="24" y="201"/>
                  </a:cubicBezTo>
                  <a:cubicBezTo>
                    <a:pt x="23" y="201"/>
                    <a:pt x="23" y="202"/>
                    <a:pt x="23" y="202"/>
                  </a:cubicBezTo>
                  <a:cubicBezTo>
                    <a:pt x="22" y="202"/>
                    <a:pt x="22" y="202"/>
                    <a:pt x="21" y="202"/>
                  </a:cubicBezTo>
                  <a:lnTo>
                    <a:pt x="21" y="204"/>
                  </a:lnTo>
                  <a:cubicBezTo>
                    <a:pt x="22" y="204"/>
                    <a:pt x="22" y="204"/>
                    <a:pt x="23" y="204"/>
                  </a:cubicBezTo>
                  <a:cubicBezTo>
                    <a:pt x="23" y="204"/>
                    <a:pt x="23" y="204"/>
                    <a:pt x="23" y="204"/>
                  </a:cubicBezTo>
                  <a:lnTo>
                    <a:pt x="23" y="205"/>
                  </a:lnTo>
                  <a:cubicBezTo>
                    <a:pt x="23" y="205"/>
                    <a:pt x="23" y="206"/>
                    <a:pt x="24" y="206"/>
                  </a:cubicBezTo>
                  <a:close/>
                  <a:moveTo>
                    <a:pt x="4" y="200"/>
                  </a:moveTo>
                  <a:cubicBezTo>
                    <a:pt x="4" y="201"/>
                    <a:pt x="4" y="201"/>
                    <a:pt x="4" y="201"/>
                  </a:cubicBezTo>
                  <a:cubicBezTo>
                    <a:pt x="4" y="201"/>
                    <a:pt x="4" y="202"/>
                    <a:pt x="4" y="202"/>
                  </a:cubicBezTo>
                  <a:cubicBezTo>
                    <a:pt x="5" y="202"/>
                    <a:pt x="5" y="201"/>
                    <a:pt x="5" y="201"/>
                  </a:cubicBezTo>
                  <a:cubicBezTo>
                    <a:pt x="5" y="201"/>
                    <a:pt x="5" y="201"/>
                    <a:pt x="5" y="200"/>
                  </a:cubicBezTo>
                  <a:lnTo>
                    <a:pt x="4" y="200"/>
                  </a:lnTo>
                  <a:close/>
                  <a:moveTo>
                    <a:pt x="138" y="201"/>
                  </a:moveTo>
                  <a:cubicBezTo>
                    <a:pt x="138" y="200"/>
                    <a:pt x="137" y="200"/>
                    <a:pt x="137" y="199"/>
                  </a:cubicBezTo>
                  <a:cubicBezTo>
                    <a:pt x="137" y="199"/>
                    <a:pt x="136" y="199"/>
                    <a:pt x="135" y="199"/>
                  </a:cubicBezTo>
                  <a:cubicBezTo>
                    <a:pt x="134" y="200"/>
                    <a:pt x="134" y="200"/>
                    <a:pt x="134" y="201"/>
                  </a:cubicBezTo>
                  <a:cubicBezTo>
                    <a:pt x="134" y="201"/>
                    <a:pt x="135" y="201"/>
                    <a:pt x="135" y="202"/>
                  </a:cubicBezTo>
                  <a:cubicBezTo>
                    <a:pt x="135" y="202"/>
                    <a:pt x="136" y="202"/>
                    <a:pt x="136" y="202"/>
                  </a:cubicBezTo>
                  <a:cubicBezTo>
                    <a:pt x="137" y="202"/>
                    <a:pt x="137" y="202"/>
                    <a:pt x="138" y="201"/>
                  </a:cubicBezTo>
                  <a:close/>
                  <a:moveTo>
                    <a:pt x="24" y="198"/>
                  </a:moveTo>
                  <a:cubicBezTo>
                    <a:pt x="24" y="199"/>
                    <a:pt x="24" y="199"/>
                    <a:pt x="24" y="199"/>
                  </a:cubicBezTo>
                  <a:cubicBezTo>
                    <a:pt x="23" y="199"/>
                    <a:pt x="23" y="199"/>
                    <a:pt x="23" y="199"/>
                  </a:cubicBezTo>
                  <a:cubicBezTo>
                    <a:pt x="24" y="199"/>
                    <a:pt x="24" y="199"/>
                    <a:pt x="24" y="198"/>
                  </a:cubicBezTo>
                  <a:close/>
                  <a:moveTo>
                    <a:pt x="19" y="197"/>
                  </a:moveTo>
                  <a:cubicBezTo>
                    <a:pt x="19" y="198"/>
                    <a:pt x="19" y="198"/>
                    <a:pt x="19" y="198"/>
                  </a:cubicBezTo>
                  <a:cubicBezTo>
                    <a:pt x="19" y="199"/>
                    <a:pt x="19" y="199"/>
                    <a:pt x="20" y="198"/>
                  </a:cubicBezTo>
                  <a:cubicBezTo>
                    <a:pt x="20" y="198"/>
                    <a:pt x="20" y="198"/>
                    <a:pt x="20" y="198"/>
                  </a:cubicBezTo>
                  <a:cubicBezTo>
                    <a:pt x="20" y="198"/>
                    <a:pt x="19" y="197"/>
                    <a:pt x="19" y="197"/>
                  </a:cubicBezTo>
                  <a:close/>
                  <a:moveTo>
                    <a:pt x="13" y="198"/>
                  </a:moveTo>
                  <a:cubicBezTo>
                    <a:pt x="14" y="199"/>
                    <a:pt x="14" y="199"/>
                    <a:pt x="16" y="199"/>
                  </a:cubicBezTo>
                  <a:cubicBezTo>
                    <a:pt x="17" y="199"/>
                    <a:pt x="18" y="198"/>
                    <a:pt x="18" y="198"/>
                  </a:cubicBezTo>
                  <a:cubicBezTo>
                    <a:pt x="18" y="197"/>
                    <a:pt x="18" y="197"/>
                    <a:pt x="17" y="197"/>
                  </a:cubicBezTo>
                  <a:cubicBezTo>
                    <a:pt x="17" y="197"/>
                    <a:pt x="16" y="197"/>
                    <a:pt x="16" y="197"/>
                  </a:cubicBezTo>
                  <a:cubicBezTo>
                    <a:pt x="15" y="197"/>
                    <a:pt x="15" y="197"/>
                    <a:pt x="15" y="197"/>
                  </a:cubicBezTo>
                  <a:cubicBezTo>
                    <a:pt x="14" y="197"/>
                    <a:pt x="14" y="197"/>
                    <a:pt x="14" y="196"/>
                  </a:cubicBezTo>
                  <a:cubicBezTo>
                    <a:pt x="14" y="197"/>
                    <a:pt x="14" y="197"/>
                    <a:pt x="13" y="197"/>
                  </a:cubicBezTo>
                  <a:cubicBezTo>
                    <a:pt x="13" y="197"/>
                    <a:pt x="13" y="197"/>
                    <a:pt x="13" y="198"/>
                  </a:cubicBezTo>
                  <a:close/>
                  <a:moveTo>
                    <a:pt x="137" y="197"/>
                  </a:moveTo>
                  <a:cubicBezTo>
                    <a:pt x="137" y="197"/>
                    <a:pt x="137" y="197"/>
                    <a:pt x="138" y="197"/>
                  </a:cubicBezTo>
                  <a:cubicBezTo>
                    <a:pt x="138" y="197"/>
                    <a:pt x="138" y="198"/>
                    <a:pt x="138" y="197"/>
                  </a:cubicBezTo>
                  <a:cubicBezTo>
                    <a:pt x="139" y="197"/>
                    <a:pt x="138" y="196"/>
                    <a:pt x="138" y="196"/>
                  </a:cubicBezTo>
                  <a:cubicBezTo>
                    <a:pt x="137" y="196"/>
                    <a:pt x="137" y="196"/>
                    <a:pt x="137" y="197"/>
                  </a:cubicBezTo>
                  <a:close/>
                  <a:moveTo>
                    <a:pt x="142" y="195"/>
                  </a:moveTo>
                  <a:cubicBezTo>
                    <a:pt x="142" y="195"/>
                    <a:pt x="142" y="195"/>
                    <a:pt x="142" y="195"/>
                  </a:cubicBezTo>
                  <a:cubicBezTo>
                    <a:pt x="142" y="195"/>
                    <a:pt x="142" y="195"/>
                    <a:pt x="142" y="195"/>
                  </a:cubicBezTo>
                  <a:cubicBezTo>
                    <a:pt x="142" y="195"/>
                    <a:pt x="142" y="195"/>
                    <a:pt x="143" y="195"/>
                  </a:cubicBezTo>
                  <a:cubicBezTo>
                    <a:pt x="143" y="195"/>
                    <a:pt x="143" y="195"/>
                    <a:pt x="142" y="195"/>
                  </a:cubicBezTo>
                  <a:close/>
                  <a:moveTo>
                    <a:pt x="134" y="196"/>
                  </a:moveTo>
                  <a:cubicBezTo>
                    <a:pt x="134" y="196"/>
                    <a:pt x="134" y="195"/>
                    <a:pt x="134" y="195"/>
                  </a:cubicBezTo>
                  <a:cubicBezTo>
                    <a:pt x="134" y="195"/>
                    <a:pt x="134" y="195"/>
                    <a:pt x="134" y="195"/>
                  </a:cubicBezTo>
                  <a:cubicBezTo>
                    <a:pt x="133" y="195"/>
                    <a:pt x="133" y="195"/>
                    <a:pt x="133" y="195"/>
                  </a:cubicBezTo>
                  <a:cubicBezTo>
                    <a:pt x="133" y="196"/>
                    <a:pt x="134" y="196"/>
                    <a:pt x="134" y="196"/>
                  </a:cubicBezTo>
                  <a:close/>
                  <a:moveTo>
                    <a:pt x="132" y="194"/>
                  </a:moveTo>
                  <a:cubicBezTo>
                    <a:pt x="132" y="194"/>
                    <a:pt x="132" y="194"/>
                    <a:pt x="132" y="194"/>
                  </a:cubicBezTo>
                  <a:cubicBezTo>
                    <a:pt x="132" y="194"/>
                    <a:pt x="132" y="194"/>
                    <a:pt x="132" y="195"/>
                  </a:cubicBezTo>
                  <a:cubicBezTo>
                    <a:pt x="132" y="195"/>
                    <a:pt x="132" y="195"/>
                    <a:pt x="132" y="194"/>
                  </a:cubicBezTo>
                  <a:cubicBezTo>
                    <a:pt x="132" y="194"/>
                    <a:pt x="133" y="194"/>
                    <a:pt x="132" y="194"/>
                  </a:cubicBezTo>
                  <a:close/>
                  <a:moveTo>
                    <a:pt x="31" y="197"/>
                  </a:moveTo>
                  <a:cubicBezTo>
                    <a:pt x="31" y="196"/>
                    <a:pt x="31" y="196"/>
                    <a:pt x="31" y="195"/>
                  </a:cubicBezTo>
                  <a:cubicBezTo>
                    <a:pt x="30" y="195"/>
                    <a:pt x="30" y="194"/>
                    <a:pt x="29" y="194"/>
                  </a:cubicBezTo>
                  <a:cubicBezTo>
                    <a:pt x="29" y="195"/>
                    <a:pt x="29" y="196"/>
                    <a:pt x="29" y="196"/>
                  </a:cubicBezTo>
                  <a:cubicBezTo>
                    <a:pt x="29" y="197"/>
                    <a:pt x="30" y="197"/>
                    <a:pt x="31" y="197"/>
                  </a:cubicBezTo>
                  <a:close/>
                  <a:moveTo>
                    <a:pt x="14" y="195"/>
                  </a:moveTo>
                  <a:lnTo>
                    <a:pt x="15" y="195"/>
                  </a:lnTo>
                  <a:lnTo>
                    <a:pt x="15" y="194"/>
                  </a:lnTo>
                  <a:lnTo>
                    <a:pt x="14" y="194"/>
                  </a:lnTo>
                  <a:lnTo>
                    <a:pt x="14" y="195"/>
                  </a:lnTo>
                  <a:close/>
                  <a:moveTo>
                    <a:pt x="4" y="193"/>
                  </a:moveTo>
                  <a:cubicBezTo>
                    <a:pt x="4" y="193"/>
                    <a:pt x="4" y="193"/>
                    <a:pt x="3" y="193"/>
                  </a:cubicBezTo>
                  <a:cubicBezTo>
                    <a:pt x="3" y="193"/>
                    <a:pt x="3" y="194"/>
                    <a:pt x="3" y="194"/>
                  </a:cubicBezTo>
                  <a:cubicBezTo>
                    <a:pt x="3" y="194"/>
                    <a:pt x="4" y="194"/>
                    <a:pt x="4" y="194"/>
                  </a:cubicBezTo>
                  <a:cubicBezTo>
                    <a:pt x="4" y="193"/>
                    <a:pt x="4" y="193"/>
                    <a:pt x="4" y="193"/>
                  </a:cubicBezTo>
                  <a:close/>
                  <a:moveTo>
                    <a:pt x="85" y="193"/>
                  </a:moveTo>
                  <a:cubicBezTo>
                    <a:pt x="85" y="193"/>
                    <a:pt x="85" y="193"/>
                    <a:pt x="85" y="193"/>
                  </a:cubicBezTo>
                  <a:cubicBezTo>
                    <a:pt x="85" y="193"/>
                    <a:pt x="85" y="193"/>
                    <a:pt x="85" y="193"/>
                  </a:cubicBezTo>
                  <a:cubicBezTo>
                    <a:pt x="85" y="194"/>
                    <a:pt x="85" y="194"/>
                    <a:pt x="85" y="193"/>
                  </a:cubicBezTo>
                  <a:close/>
                  <a:moveTo>
                    <a:pt x="20" y="194"/>
                  </a:moveTo>
                  <a:cubicBezTo>
                    <a:pt x="21" y="194"/>
                    <a:pt x="21" y="194"/>
                    <a:pt x="22" y="194"/>
                  </a:cubicBezTo>
                  <a:lnTo>
                    <a:pt x="23" y="194"/>
                  </a:lnTo>
                  <a:cubicBezTo>
                    <a:pt x="24" y="193"/>
                    <a:pt x="23" y="192"/>
                    <a:pt x="23" y="192"/>
                  </a:cubicBezTo>
                  <a:cubicBezTo>
                    <a:pt x="22" y="192"/>
                    <a:pt x="21" y="192"/>
                    <a:pt x="20" y="192"/>
                  </a:cubicBezTo>
                  <a:lnTo>
                    <a:pt x="20" y="194"/>
                  </a:lnTo>
                  <a:close/>
                  <a:moveTo>
                    <a:pt x="32" y="192"/>
                  </a:moveTo>
                  <a:cubicBezTo>
                    <a:pt x="32" y="192"/>
                    <a:pt x="32" y="192"/>
                    <a:pt x="32" y="192"/>
                  </a:cubicBezTo>
                  <a:cubicBezTo>
                    <a:pt x="31" y="192"/>
                    <a:pt x="31" y="192"/>
                    <a:pt x="31" y="192"/>
                  </a:cubicBezTo>
                  <a:cubicBezTo>
                    <a:pt x="31" y="192"/>
                    <a:pt x="31" y="192"/>
                    <a:pt x="32" y="192"/>
                  </a:cubicBezTo>
                  <a:close/>
                  <a:moveTo>
                    <a:pt x="43" y="192"/>
                  </a:moveTo>
                  <a:cubicBezTo>
                    <a:pt x="43" y="193"/>
                    <a:pt x="43" y="193"/>
                    <a:pt x="43" y="192"/>
                  </a:cubicBezTo>
                  <a:cubicBezTo>
                    <a:pt x="44" y="192"/>
                    <a:pt x="44" y="192"/>
                    <a:pt x="44" y="192"/>
                  </a:cubicBezTo>
                  <a:cubicBezTo>
                    <a:pt x="44" y="191"/>
                    <a:pt x="44" y="191"/>
                    <a:pt x="44" y="191"/>
                  </a:cubicBezTo>
                  <a:cubicBezTo>
                    <a:pt x="44" y="191"/>
                    <a:pt x="43" y="191"/>
                    <a:pt x="43" y="191"/>
                  </a:cubicBezTo>
                  <a:cubicBezTo>
                    <a:pt x="43" y="191"/>
                    <a:pt x="43" y="191"/>
                    <a:pt x="43" y="191"/>
                  </a:cubicBezTo>
                  <a:cubicBezTo>
                    <a:pt x="43" y="192"/>
                    <a:pt x="43" y="192"/>
                    <a:pt x="43" y="192"/>
                  </a:cubicBezTo>
                  <a:close/>
                  <a:moveTo>
                    <a:pt x="162" y="190"/>
                  </a:moveTo>
                  <a:cubicBezTo>
                    <a:pt x="162" y="190"/>
                    <a:pt x="162" y="190"/>
                    <a:pt x="162" y="190"/>
                  </a:cubicBezTo>
                  <a:cubicBezTo>
                    <a:pt x="162" y="190"/>
                    <a:pt x="162" y="190"/>
                    <a:pt x="161" y="190"/>
                  </a:cubicBezTo>
                  <a:cubicBezTo>
                    <a:pt x="161" y="190"/>
                    <a:pt x="162" y="190"/>
                    <a:pt x="162" y="190"/>
                  </a:cubicBezTo>
                  <a:cubicBezTo>
                    <a:pt x="162" y="191"/>
                    <a:pt x="162" y="190"/>
                    <a:pt x="162" y="190"/>
                  </a:cubicBezTo>
                  <a:close/>
                  <a:moveTo>
                    <a:pt x="160" y="190"/>
                  </a:moveTo>
                  <a:cubicBezTo>
                    <a:pt x="159" y="190"/>
                    <a:pt x="159" y="190"/>
                    <a:pt x="159" y="190"/>
                  </a:cubicBezTo>
                  <a:cubicBezTo>
                    <a:pt x="159" y="190"/>
                    <a:pt x="159" y="190"/>
                    <a:pt x="159" y="190"/>
                  </a:cubicBezTo>
                  <a:cubicBezTo>
                    <a:pt x="159" y="190"/>
                    <a:pt x="160" y="190"/>
                    <a:pt x="160" y="190"/>
                  </a:cubicBezTo>
                  <a:close/>
                  <a:moveTo>
                    <a:pt x="165" y="190"/>
                  </a:moveTo>
                  <a:cubicBezTo>
                    <a:pt x="164" y="190"/>
                    <a:pt x="164" y="190"/>
                    <a:pt x="163" y="190"/>
                  </a:cubicBezTo>
                  <a:cubicBezTo>
                    <a:pt x="163" y="190"/>
                    <a:pt x="163" y="190"/>
                    <a:pt x="163" y="190"/>
                  </a:cubicBezTo>
                  <a:cubicBezTo>
                    <a:pt x="163" y="190"/>
                    <a:pt x="163" y="191"/>
                    <a:pt x="164" y="191"/>
                  </a:cubicBezTo>
                  <a:cubicBezTo>
                    <a:pt x="164" y="191"/>
                    <a:pt x="164" y="190"/>
                    <a:pt x="165" y="190"/>
                  </a:cubicBezTo>
                  <a:cubicBezTo>
                    <a:pt x="165" y="190"/>
                    <a:pt x="165" y="190"/>
                    <a:pt x="165" y="190"/>
                  </a:cubicBezTo>
                  <a:close/>
                  <a:moveTo>
                    <a:pt x="16" y="185"/>
                  </a:moveTo>
                  <a:lnTo>
                    <a:pt x="17" y="185"/>
                  </a:lnTo>
                  <a:cubicBezTo>
                    <a:pt x="17" y="185"/>
                    <a:pt x="17" y="185"/>
                    <a:pt x="17" y="185"/>
                  </a:cubicBezTo>
                  <a:cubicBezTo>
                    <a:pt x="17" y="184"/>
                    <a:pt x="17" y="184"/>
                    <a:pt x="17" y="184"/>
                  </a:cubicBezTo>
                  <a:cubicBezTo>
                    <a:pt x="17" y="184"/>
                    <a:pt x="17" y="184"/>
                    <a:pt x="17" y="184"/>
                  </a:cubicBezTo>
                  <a:cubicBezTo>
                    <a:pt x="17" y="184"/>
                    <a:pt x="16" y="184"/>
                    <a:pt x="16" y="184"/>
                  </a:cubicBezTo>
                  <a:lnTo>
                    <a:pt x="16" y="185"/>
                  </a:lnTo>
                  <a:close/>
                  <a:moveTo>
                    <a:pt x="28" y="182"/>
                  </a:moveTo>
                  <a:cubicBezTo>
                    <a:pt x="28" y="183"/>
                    <a:pt x="28" y="183"/>
                    <a:pt x="28" y="183"/>
                  </a:cubicBezTo>
                  <a:cubicBezTo>
                    <a:pt x="28" y="184"/>
                    <a:pt x="28" y="184"/>
                    <a:pt x="28" y="183"/>
                  </a:cubicBezTo>
                  <a:cubicBezTo>
                    <a:pt x="28" y="183"/>
                    <a:pt x="28" y="183"/>
                    <a:pt x="28" y="183"/>
                  </a:cubicBezTo>
                  <a:cubicBezTo>
                    <a:pt x="28" y="183"/>
                    <a:pt x="28" y="182"/>
                    <a:pt x="28" y="182"/>
                  </a:cubicBezTo>
                  <a:close/>
                  <a:moveTo>
                    <a:pt x="6" y="182"/>
                  </a:moveTo>
                  <a:cubicBezTo>
                    <a:pt x="6" y="182"/>
                    <a:pt x="7" y="182"/>
                    <a:pt x="7" y="182"/>
                  </a:cubicBezTo>
                  <a:cubicBezTo>
                    <a:pt x="8" y="182"/>
                    <a:pt x="8" y="182"/>
                    <a:pt x="8" y="181"/>
                  </a:cubicBezTo>
                  <a:cubicBezTo>
                    <a:pt x="7" y="180"/>
                    <a:pt x="7" y="180"/>
                    <a:pt x="6" y="180"/>
                  </a:cubicBezTo>
                  <a:lnTo>
                    <a:pt x="6" y="182"/>
                  </a:lnTo>
                  <a:close/>
                  <a:moveTo>
                    <a:pt x="168" y="177"/>
                  </a:moveTo>
                  <a:cubicBezTo>
                    <a:pt x="168" y="177"/>
                    <a:pt x="168" y="177"/>
                    <a:pt x="168" y="177"/>
                  </a:cubicBezTo>
                  <a:cubicBezTo>
                    <a:pt x="167" y="177"/>
                    <a:pt x="167" y="177"/>
                    <a:pt x="167" y="177"/>
                  </a:cubicBezTo>
                  <a:cubicBezTo>
                    <a:pt x="168" y="177"/>
                    <a:pt x="168" y="177"/>
                    <a:pt x="168" y="177"/>
                  </a:cubicBezTo>
                  <a:close/>
                  <a:moveTo>
                    <a:pt x="161" y="174"/>
                  </a:moveTo>
                  <a:cubicBezTo>
                    <a:pt x="161" y="174"/>
                    <a:pt x="161" y="174"/>
                    <a:pt x="161" y="174"/>
                  </a:cubicBezTo>
                  <a:cubicBezTo>
                    <a:pt x="161" y="174"/>
                    <a:pt x="161" y="174"/>
                    <a:pt x="161" y="174"/>
                  </a:cubicBezTo>
                  <a:cubicBezTo>
                    <a:pt x="161" y="174"/>
                    <a:pt x="161" y="174"/>
                    <a:pt x="161" y="174"/>
                  </a:cubicBezTo>
                  <a:cubicBezTo>
                    <a:pt x="161" y="174"/>
                    <a:pt x="161" y="174"/>
                    <a:pt x="161" y="174"/>
                  </a:cubicBezTo>
                  <a:close/>
                  <a:moveTo>
                    <a:pt x="162" y="169"/>
                  </a:moveTo>
                  <a:lnTo>
                    <a:pt x="161" y="169"/>
                  </a:lnTo>
                  <a:cubicBezTo>
                    <a:pt x="161" y="170"/>
                    <a:pt x="162" y="170"/>
                    <a:pt x="163" y="170"/>
                  </a:cubicBezTo>
                  <a:lnTo>
                    <a:pt x="162" y="169"/>
                  </a:lnTo>
                  <a:close/>
                  <a:moveTo>
                    <a:pt x="27" y="165"/>
                  </a:moveTo>
                  <a:lnTo>
                    <a:pt x="28" y="165"/>
                  </a:lnTo>
                  <a:lnTo>
                    <a:pt x="27" y="164"/>
                  </a:lnTo>
                  <a:lnTo>
                    <a:pt x="27" y="164"/>
                  </a:lnTo>
                  <a:lnTo>
                    <a:pt x="27" y="165"/>
                  </a:lnTo>
                  <a:close/>
                  <a:moveTo>
                    <a:pt x="35" y="159"/>
                  </a:moveTo>
                  <a:cubicBezTo>
                    <a:pt x="36" y="159"/>
                    <a:pt x="36" y="158"/>
                    <a:pt x="35" y="158"/>
                  </a:cubicBezTo>
                  <a:cubicBezTo>
                    <a:pt x="35" y="158"/>
                    <a:pt x="35" y="158"/>
                    <a:pt x="35" y="159"/>
                  </a:cubicBezTo>
                  <a:cubicBezTo>
                    <a:pt x="34" y="159"/>
                    <a:pt x="34" y="159"/>
                    <a:pt x="34" y="159"/>
                  </a:cubicBezTo>
                  <a:lnTo>
                    <a:pt x="35" y="159"/>
                  </a:lnTo>
                  <a:close/>
                  <a:moveTo>
                    <a:pt x="7" y="155"/>
                  </a:moveTo>
                  <a:cubicBezTo>
                    <a:pt x="6" y="155"/>
                    <a:pt x="6" y="155"/>
                    <a:pt x="5" y="155"/>
                  </a:cubicBezTo>
                  <a:cubicBezTo>
                    <a:pt x="5" y="155"/>
                    <a:pt x="5" y="155"/>
                    <a:pt x="5" y="155"/>
                  </a:cubicBezTo>
                  <a:cubicBezTo>
                    <a:pt x="5" y="156"/>
                    <a:pt x="5" y="156"/>
                    <a:pt x="6" y="156"/>
                  </a:cubicBezTo>
                  <a:cubicBezTo>
                    <a:pt x="6" y="156"/>
                    <a:pt x="6" y="156"/>
                    <a:pt x="7" y="155"/>
                  </a:cubicBezTo>
                  <a:close/>
                  <a:moveTo>
                    <a:pt x="39" y="153"/>
                  </a:moveTo>
                  <a:lnTo>
                    <a:pt x="39" y="152"/>
                  </a:lnTo>
                  <a:lnTo>
                    <a:pt x="38" y="152"/>
                  </a:lnTo>
                  <a:cubicBezTo>
                    <a:pt x="38" y="152"/>
                    <a:pt x="38" y="152"/>
                    <a:pt x="38" y="152"/>
                  </a:cubicBezTo>
                  <a:cubicBezTo>
                    <a:pt x="38" y="152"/>
                    <a:pt x="38" y="153"/>
                    <a:pt x="38" y="153"/>
                  </a:cubicBezTo>
                  <a:lnTo>
                    <a:pt x="39" y="153"/>
                  </a:lnTo>
                  <a:close/>
                  <a:moveTo>
                    <a:pt x="93" y="124"/>
                  </a:moveTo>
                  <a:cubicBezTo>
                    <a:pt x="93" y="123"/>
                    <a:pt x="93" y="123"/>
                    <a:pt x="93" y="123"/>
                  </a:cubicBezTo>
                  <a:cubicBezTo>
                    <a:pt x="92" y="123"/>
                    <a:pt x="92" y="122"/>
                    <a:pt x="91" y="122"/>
                  </a:cubicBezTo>
                  <a:cubicBezTo>
                    <a:pt x="91" y="123"/>
                    <a:pt x="91" y="124"/>
                    <a:pt x="92" y="124"/>
                  </a:cubicBezTo>
                  <a:cubicBezTo>
                    <a:pt x="92" y="124"/>
                    <a:pt x="93" y="124"/>
                    <a:pt x="93" y="124"/>
                  </a:cubicBezTo>
                  <a:close/>
                  <a:moveTo>
                    <a:pt x="39" y="113"/>
                  </a:moveTo>
                  <a:cubicBezTo>
                    <a:pt x="39" y="112"/>
                    <a:pt x="39" y="112"/>
                    <a:pt x="38" y="112"/>
                  </a:cubicBezTo>
                  <a:cubicBezTo>
                    <a:pt x="38" y="112"/>
                    <a:pt x="38" y="112"/>
                    <a:pt x="38" y="113"/>
                  </a:cubicBezTo>
                  <a:cubicBezTo>
                    <a:pt x="38" y="113"/>
                    <a:pt x="39" y="113"/>
                    <a:pt x="39" y="113"/>
                  </a:cubicBezTo>
                  <a:close/>
                  <a:moveTo>
                    <a:pt x="59" y="111"/>
                  </a:moveTo>
                  <a:cubicBezTo>
                    <a:pt x="59" y="111"/>
                    <a:pt x="59" y="112"/>
                    <a:pt x="60" y="112"/>
                  </a:cubicBezTo>
                  <a:cubicBezTo>
                    <a:pt x="60" y="112"/>
                    <a:pt x="61" y="112"/>
                    <a:pt x="61" y="112"/>
                  </a:cubicBezTo>
                  <a:cubicBezTo>
                    <a:pt x="62" y="112"/>
                    <a:pt x="62" y="111"/>
                    <a:pt x="61" y="111"/>
                  </a:cubicBezTo>
                  <a:cubicBezTo>
                    <a:pt x="61" y="110"/>
                    <a:pt x="60" y="110"/>
                    <a:pt x="59" y="111"/>
                  </a:cubicBezTo>
                  <a:close/>
                  <a:moveTo>
                    <a:pt x="34" y="106"/>
                  </a:moveTo>
                  <a:lnTo>
                    <a:pt x="35" y="106"/>
                  </a:lnTo>
                  <a:lnTo>
                    <a:pt x="35" y="105"/>
                  </a:lnTo>
                  <a:lnTo>
                    <a:pt x="34" y="105"/>
                  </a:lnTo>
                  <a:lnTo>
                    <a:pt x="34" y="106"/>
                  </a:lnTo>
                  <a:close/>
                  <a:moveTo>
                    <a:pt x="115" y="89"/>
                  </a:moveTo>
                  <a:cubicBezTo>
                    <a:pt x="115" y="89"/>
                    <a:pt x="115" y="89"/>
                    <a:pt x="115" y="89"/>
                  </a:cubicBezTo>
                  <a:cubicBezTo>
                    <a:pt x="115" y="89"/>
                    <a:pt x="115" y="89"/>
                    <a:pt x="115" y="89"/>
                  </a:cubicBezTo>
                  <a:cubicBezTo>
                    <a:pt x="115" y="89"/>
                    <a:pt x="115" y="89"/>
                    <a:pt x="115" y="89"/>
                  </a:cubicBezTo>
                  <a:cubicBezTo>
                    <a:pt x="115" y="90"/>
                    <a:pt x="115" y="89"/>
                    <a:pt x="115" y="89"/>
                  </a:cubicBezTo>
                  <a:close/>
                  <a:moveTo>
                    <a:pt x="112" y="89"/>
                  </a:moveTo>
                  <a:cubicBezTo>
                    <a:pt x="112" y="88"/>
                    <a:pt x="112" y="88"/>
                    <a:pt x="111" y="88"/>
                  </a:cubicBezTo>
                  <a:cubicBezTo>
                    <a:pt x="111" y="88"/>
                    <a:pt x="110" y="87"/>
                    <a:pt x="110" y="87"/>
                  </a:cubicBezTo>
                  <a:cubicBezTo>
                    <a:pt x="110" y="89"/>
                    <a:pt x="110" y="89"/>
                    <a:pt x="112" y="89"/>
                  </a:cubicBezTo>
                  <a:close/>
                  <a:moveTo>
                    <a:pt x="94" y="83"/>
                  </a:moveTo>
                  <a:cubicBezTo>
                    <a:pt x="93" y="83"/>
                    <a:pt x="93" y="84"/>
                    <a:pt x="93" y="84"/>
                  </a:cubicBezTo>
                  <a:cubicBezTo>
                    <a:pt x="93" y="84"/>
                    <a:pt x="93" y="84"/>
                    <a:pt x="94" y="84"/>
                  </a:cubicBezTo>
                  <a:cubicBezTo>
                    <a:pt x="94" y="84"/>
                    <a:pt x="94" y="84"/>
                    <a:pt x="94" y="83"/>
                  </a:cubicBezTo>
                  <a:close/>
                  <a:moveTo>
                    <a:pt x="6" y="84"/>
                  </a:moveTo>
                  <a:cubicBezTo>
                    <a:pt x="6" y="84"/>
                    <a:pt x="7" y="84"/>
                    <a:pt x="7" y="84"/>
                  </a:cubicBezTo>
                  <a:cubicBezTo>
                    <a:pt x="7" y="84"/>
                    <a:pt x="8" y="83"/>
                    <a:pt x="7" y="83"/>
                  </a:cubicBezTo>
                  <a:lnTo>
                    <a:pt x="6" y="83"/>
                  </a:lnTo>
                  <a:lnTo>
                    <a:pt x="6" y="84"/>
                  </a:lnTo>
                  <a:close/>
                  <a:moveTo>
                    <a:pt x="110" y="86"/>
                  </a:moveTo>
                  <a:cubicBezTo>
                    <a:pt x="110" y="85"/>
                    <a:pt x="110" y="85"/>
                    <a:pt x="110" y="84"/>
                  </a:cubicBezTo>
                  <a:cubicBezTo>
                    <a:pt x="110" y="84"/>
                    <a:pt x="110" y="83"/>
                    <a:pt x="109" y="83"/>
                  </a:cubicBezTo>
                  <a:cubicBezTo>
                    <a:pt x="109" y="83"/>
                    <a:pt x="109" y="82"/>
                    <a:pt x="108" y="82"/>
                  </a:cubicBezTo>
                  <a:cubicBezTo>
                    <a:pt x="108" y="82"/>
                    <a:pt x="108" y="81"/>
                    <a:pt x="107" y="81"/>
                  </a:cubicBezTo>
                  <a:cubicBezTo>
                    <a:pt x="107" y="82"/>
                    <a:pt x="107" y="83"/>
                    <a:pt x="108" y="84"/>
                  </a:cubicBezTo>
                  <a:cubicBezTo>
                    <a:pt x="108" y="85"/>
                    <a:pt x="109" y="86"/>
                    <a:pt x="110" y="86"/>
                  </a:cubicBezTo>
                  <a:close/>
                  <a:moveTo>
                    <a:pt x="93" y="78"/>
                  </a:moveTo>
                  <a:cubicBezTo>
                    <a:pt x="93" y="78"/>
                    <a:pt x="94" y="78"/>
                    <a:pt x="94" y="78"/>
                  </a:cubicBezTo>
                  <a:cubicBezTo>
                    <a:pt x="94" y="77"/>
                    <a:pt x="94" y="76"/>
                    <a:pt x="93" y="76"/>
                  </a:cubicBezTo>
                  <a:lnTo>
                    <a:pt x="93" y="78"/>
                  </a:lnTo>
                  <a:close/>
                  <a:moveTo>
                    <a:pt x="106" y="77"/>
                  </a:moveTo>
                  <a:cubicBezTo>
                    <a:pt x="106" y="77"/>
                    <a:pt x="105" y="77"/>
                    <a:pt x="105" y="78"/>
                  </a:cubicBezTo>
                  <a:cubicBezTo>
                    <a:pt x="106" y="78"/>
                    <a:pt x="106" y="79"/>
                    <a:pt x="106" y="79"/>
                  </a:cubicBezTo>
                  <a:cubicBezTo>
                    <a:pt x="106" y="80"/>
                    <a:pt x="107" y="80"/>
                    <a:pt x="107" y="80"/>
                  </a:cubicBezTo>
                  <a:cubicBezTo>
                    <a:pt x="108" y="79"/>
                    <a:pt x="108" y="79"/>
                    <a:pt x="107" y="78"/>
                  </a:cubicBezTo>
                  <a:cubicBezTo>
                    <a:pt x="107" y="78"/>
                    <a:pt x="107" y="77"/>
                    <a:pt x="107" y="77"/>
                  </a:cubicBezTo>
                  <a:cubicBezTo>
                    <a:pt x="107" y="76"/>
                    <a:pt x="107" y="76"/>
                    <a:pt x="108" y="76"/>
                  </a:cubicBezTo>
                  <a:cubicBezTo>
                    <a:pt x="108" y="76"/>
                    <a:pt x="108" y="76"/>
                    <a:pt x="108" y="75"/>
                  </a:cubicBezTo>
                  <a:cubicBezTo>
                    <a:pt x="108" y="74"/>
                    <a:pt x="108" y="74"/>
                    <a:pt x="107" y="74"/>
                  </a:cubicBezTo>
                  <a:cubicBezTo>
                    <a:pt x="107" y="75"/>
                    <a:pt x="107" y="75"/>
                    <a:pt x="106" y="75"/>
                  </a:cubicBezTo>
                  <a:cubicBezTo>
                    <a:pt x="106" y="76"/>
                    <a:pt x="106" y="76"/>
                    <a:pt x="106" y="77"/>
                  </a:cubicBezTo>
                  <a:close/>
                  <a:moveTo>
                    <a:pt x="20" y="72"/>
                  </a:moveTo>
                  <a:cubicBezTo>
                    <a:pt x="21" y="73"/>
                    <a:pt x="22" y="73"/>
                    <a:pt x="23" y="73"/>
                  </a:cubicBezTo>
                  <a:cubicBezTo>
                    <a:pt x="23" y="72"/>
                    <a:pt x="24" y="72"/>
                    <a:pt x="23" y="71"/>
                  </a:cubicBezTo>
                  <a:lnTo>
                    <a:pt x="22" y="71"/>
                  </a:lnTo>
                  <a:cubicBezTo>
                    <a:pt x="21" y="71"/>
                    <a:pt x="21" y="71"/>
                    <a:pt x="20" y="71"/>
                  </a:cubicBezTo>
                  <a:lnTo>
                    <a:pt x="20" y="72"/>
                  </a:lnTo>
                  <a:close/>
                  <a:moveTo>
                    <a:pt x="151" y="68"/>
                  </a:moveTo>
                  <a:lnTo>
                    <a:pt x="150" y="68"/>
                  </a:lnTo>
                  <a:cubicBezTo>
                    <a:pt x="150" y="68"/>
                    <a:pt x="149" y="68"/>
                    <a:pt x="149" y="68"/>
                  </a:cubicBezTo>
                  <a:cubicBezTo>
                    <a:pt x="150" y="69"/>
                    <a:pt x="150" y="69"/>
                    <a:pt x="150" y="69"/>
                  </a:cubicBezTo>
                  <a:cubicBezTo>
                    <a:pt x="151" y="69"/>
                    <a:pt x="151" y="69"/>
                    <a:pt x="151" y="68"/>
                  </a:cubicBezTo>
                  <a:close/>
                  <a:moveTo>
                    <a:pt x="146" y="67"/>
                  </a:moveTo>
                  <a:cubicBezTo>
                    <a:pt x="145" y="68"/>
                    <a:pt x="145" y="68"/>
                    <a:pt x="146" y="68"/>
                  </a:cubicBezTo>
                  <a:cubicBezTo>
                    <a:pt x="146" y="68"/>
                    <a:pt x="146" y="67"/>
                    <a:pt x="146" y="67"/>
                  </a:cubicBezTo>
                  <a:cubicBezTo>
                    <a:pt x="146" y="67"/>
                    <a:pt x="146" y="67"/>
                    <a:pt x="146" y="67"/>
                  </a:cubicBezTo>
                  <a:cubicBezTo>
                    <a:pt x="146" y="67"/>
                    <a:pt x="146" y="67"/>
                    <a:pt x="146" y="67"/>
                  </a:cubicBezTo>
                  <a:close/>
                  <a:moveTo>
                    <a:pt x="168" y="66"/>
                  </a:moveTo>
                  <a:cubicBezTo>
                    <a:pt x="167" y="66"/>
                    <a:pt x="167" y="66"/>
                    <a:pt x="167" y="66"/>
                  </a:cubicBezTo>
                  <a:cubicBezTo>
                    <a:pt x="167" y="66"/>
                    <a:pt x="167" y="66"/>
                    <a:pt x="167" y="66"/>
                  </a:cubicBezTo>
                  <a:cubicBezTo>
                    <a:pt x="167" y="66"/>
                    <a:pt x="167" y="66"/>
                    <a:pt x="167" y="66"/>
                  </a:cubicBezTo>
                  <a:cubicBezTo>
                    <a:pt x="167" y="66"/>
                    <a:pt x="168" y="66"/>
                    <a:pt x="168" y="66"/>
                  </a:cubicBezTo>
                  <a:close/>
                  <a:moveTo>
                    <a:pt x="165" y="66"/>
                  </a:moveTo>
                  <a:cubicBezTo>
                    <a:pt x="165" y="65"/>
                    <a:pt x="164" y="65"/>
                    <a:pt x="164" y="65"/>
                  </a:cubicBezTo>
                  <a:cubicBezTo>
                    <a:pt x="164" y="65"/>
                    <a:pt x="164" y="66"/>
                    <a:pt x="164" y="66"/>
                  </a:cubicBezTo>
                  <a:cubicBezTo>
                    <a:pt x="164" y="66"/>
                    <a:pt x="164" y="66"/>
                    <a:pt x="164" y="66"/>
                  </a:cubicBezTo>
                  <a:cubicBezTo>
                    <a:pt x="165" y="66"/>
                    <a:pt x="165" y="66"/>
                    <a:pt x="165" y="66"/>
                  </a:cubicBezTo>
                  <a:close/>
                  <a:moveTo>
                    <a:pt x="124" y="63"/>
                  </a:moveTo>
                  <a:cubicBezTo>
                    <a:pt x="124" y="63"/>
                    <a:pt x="124" y="63"/>
                    <a:pt x="124" y="64"/>
                  </a:cubicBezTo>
                  <a:cubicBezTo>
                    <a:pt x="124" y="64"/>
                    <a:pt x="124" y="64"/>
                    <a:pt x="124" y="64"/>
                  </a:cubicBezTo>
                  <a:cubicBezTo>
                    <a:pt x="124" y="64"/>
                    <a:pt x="124" y="64"/>
                    <a:pt x="124" y="64"/>
                  </a:cubicBezTo>
                  <a:cubicBezTo>
                    <a:pt x="124" y="64"/>
                    <a:pt x="124" y="64"/>
                    <a:pt x="124" y="63"/>
                  </a:cubicBezTo>
                  <a:close/>
                  <a:moveTo>
                    <a:pt x="170" y="65"/>
                  </a:moveTo>
                  <a:cubicBezTo>
                    <a:pt x="170" y="65"/>
                    <a:pt x="170" y="64"/>
                    <a:pt x="170" y="64"/>
                  </a:cubicBezTo>
                  <a:cubicBezTo>
                    <a:pt x="169" y="64"/>
                    <a:pt x="169" y="63"/>
                    <a:pt x="169" y="63"/>
                  </a:cubicBezTo>
                  <a:cubicBezTo>
                    <a:pt x="168" y="64"/>
                    <a:pt x="168" y="64"/>
                    <a:pt x="168" y="65"/>
                  </a:cubicBezTo>
                  <a:lnTo>
                    <a:pt x="170" y="65"/>
                  </a:lnTo>
                  <a:close/>
                  <a:moveTo>
                    <a:pt x="167" y="64"/>
                  </a:moveTo>
                  <a:cubicBezTo>
                    <a:pt x="168" y="63"/>
                    <a:pt x="167" y="63"/>
                    <a:pt x="167" y="63"/>
                  </a:cubicBezTo>
                  <a:cubicBezTo>
                    <a:pt x="166" y="63"/>
                    <a:pt x="166" y="63"/>
                    <a:pt x="166" y="63"/>
                  </a:cubicBezTo>
                  <a:cubicBezTo>
                    <a:pt x="166" y="63"/>
                    <a:pt x="167" y="63"/>
                    <a:pt x="166" y="64"/>
                  </a:cubicBezTo>
                  <a:lnTo>
                    <a:pt x="167" y="64"/>
                  </a:lnTo>
                  <a:close/>
                  <a:moveTo>
                    <a:pt x="159" y="64"/>
                  </a:moveTo>
                  <a:cubicBezTo>
                    <a:pt x="159" y="63"/>
                    <a:pt x="159" y="63"/>
                    <a:pt x="158" y="63"/>
                  </a:cubicBezTo>
                  <a:cubicBezTo>
                    <a:pt x="158" y="64"/>
                    <a:pt x="158" y="64"/>
                    <a:pt x="159" y="64"/>
                  </a:cubicBezTo>
                  <a:close/>
                  <a:moveTo>
                    <a:pt x="149" y="63"/>
                  </a:moveTo>
                  <a:cubicBezTo>
                    <a:pt x="149" y="63"/>
                    <a:pt x="149" y="63"/>
                    <a:pt x="149" y="64"/>
                  </a:cubicBezTo>
                  <a:cubicBezTo>
                    <a:pt x="149" y="64"/>
                    <a:pt x="149" y="64"/>
                    <a:pt x="150" y="64"/>
                  </a:cubicBezTo>
                  <a:cubicBezTo>
                    <a:pt x="151" y="64"/>
                    <a:pt x="151" y="63"/>
                    <a:pt x="150" y="63"/>
                  </a:cubicBezTo>
                  <a:cubicBezTo>
                    <a:pt x="150" y="63"/>
                    <a:pt x="150" y="62"/>
                    <a:pt x="149" y="62"/>
                  </a:cubicBezTo>
                  <a:cubicBezTo>
                    <a:pt x="149" y="63"/>
                    <a:pt x="149" y="63"/>
                    <a:pt x="149" y="63"/>
                  </a:cubicBezTo>
                  <a:cubicBezTo>
                    <a:pt x="149" y="63"/>
                    <a:pt x="149" y="63"/>
                    <a:pt x="149" y="63"/>
                  </a:cubicBezTo>
                  <a:close/>
                  <a:moveTo>
                    <a:pt x="25" y="64"/>
                  </a:moveTo>
                  <a:cubicBezTo>
                    <a:pt x="26" y="64"/>
                    <a:pt x="26" y="64"/>
                    <a:pt x="26" y="63"/>
                  </a:cubicBezTo>
                  <a:cubicBezTo>
                    <a:pt x="26" y="62"/>
                    <a:pt x="25" y="62"/>
                    <a:pt x="25" y="62"/>
                  </a:cubicBezTo>
                  <a:cubicBezTo>
                    <a:pt x="24" y="63"/>
                    <a:pt x="24" y="63"/>
                    <a:pt x="24" y="64"/>
                  </a:cubicBezTo>
                  <a:cubicBezTo>
                    <a:pt x="24" y="64"/>
                    <a:pt x="25" y="64"/>
                    <a:pt x="25" y="64"/>
                  </a:cubicBezTo>
                  <a:close/>
                  <a:moveTo>
                    <a:pt x="166" y="63"/>
                  </a:moveTo>
                  <a:cubicBezTo>
                    <a:pt x="166" y="62"/>
                    <a:pt x="166" y="62"/>
                    <a:pt x="165" y="62"/>
                  </a:cubicBezTo>
                  <a:cubicBezTo>
                    <a:pt x="165" y="62"/>
                    <a:pt x="164" y="62"/>
                    <a:pt x="164" y="62"/>
                  </a:cubicBezTo>
                  <a:cubicBezTo>
                    <a:pt x="165" y="62"/>
                    <a:pt x="165" y="63"/>
                    <a:pt x="165" y="63"/>
                  </a:cubicBezTo>
                  <a:lnTo>
                    <a:pt x="166" y="63"/>
                  </a:lnTo>
                  <a:close/>
                  <a:moveTo>
                    <a:pt x="158" y="62"/>
                  </a:moveTo>
                  <a:cubicBezTo>
                    <a:pt x="158" y="62"/>
                    <a:pt x="158" y="62"/>
                    <a:pt x="159" y="62"/>
                  </a:cubicBezTo>
                  <a:cubicBezTo>
                    <a:pt x="159" y="62"/>
                    <a:pt x="158" y="61"/>
                    <a:pt x="158" y="61"/>
                  </a:cubicBezTo>
                  <a:cubicBezTo>
                    <a:pt x="158" y="61"/>
                    <a:pt x="158" y="61"/>
                    <a:pt x="158" y="61"/>
                  </a:cubicBezTo>
                  <a:lnTo>
                    <a:pt x="158" y="62"/>
                  </a:lnTo>
                  <a:cubicBezTo>
                    <a:pt x="158" y="62"/>
                    <a:pt x="158" y="62"/>
                    <a:pt x="158" y="62"/>
                  </a:cubicBezTo>
                  <a:close/>
                  <a:moveTo>
                    <a:pt x="155" y="62"/>
                  </a:moveTo>
                  <a:cubicBezTo>
                    <a:pt x="155" y="62"/>
                    <a:pt x="155" y="61"/>
                    <a:pt x="155" y="61"/>
                  </a:cubicBezTo>
                  <a:cubicBezTo>
                    <a:pt x="154" y="61"/>
                    <a:pt x="154" y="61"/>
                    <a:pt x="153" y="61"/>
                  </a:cubicBezTo>
                  <a:cubicBezTo>
                    <a:pt x="153" y="62"/>
                    <a:pt x="154" y="62"/>
                    <a:pt x="155" y="62"/>
                  </a:cubicBezTo>
                  <a:close/>
                  <a:moveTo>
                    <a:pt x="132" y="61"/>
                  </a:moveTo>
                  <a:cubicBezTo>
                    <a:pt x="132" y="62"/>
                    <a:pt x="133" y="62"/>
                    <a:pt x="133" y="62"/>
                  </a:cubicBezTo>
                  <a:cubicBezTo>
                    <a:pt x="134" y="62"/>
                    <a:pt x="134" y="62"/>
                    <a:pt x="135" y="62"/>
                  </a:cubicBezTo>
                  <a:cubicBezTo>
                    <a:pt x="135" y="61"/>
                    <a:pt x="134" y="61"/>
                    <a:pt x="134" y="61"/>
                  </a:cubicBezTo>
                  <a:cubicBezTo>
                    <a:pt x="133" y="61"/>
                    <a:pt x="133" y="61"/>
                    <a:pt x="132" y="61"/>
                  </a:cubicBezTo>
                  <a:close/>
                  <a:moveTo>
                    <a:pt x="161" y="60"/>
                  </a:moveTo>
                  <a:cubicBezTo>
                    <a:pt x="161" y="59"/>
                    <a:pt x="161" y="59"/>
                    <a:pt x="160" y="59"/>
                  </a:cubicBezTo>
                  <a:cubicBezTo>
                    <a:pt x="160" y="59"/>
                    <a:pt x="159" y="59"/>
                    <a:pt x="160" y="59"/>
                  </a:cubicBezTo>
                  <a:cubicBezTo>
                    <a:pt x="160" y="59"/>
                    <a:pt x="160" y="60"/>
                    <a:pt x="160" y="60"/>
                  </a:cubicBezTo>
                  <a:lnTo>
                    <a:pt x="161" y="60"/>
                  </a:lnTo>
                  <a:close/>
                  <a:moveTo>
                    <a:pt x="128" y="58"/>
                  </a:moveTo>
                  <a:cubicBezTo>
                    <a:pt x="128" y="58"/>
                    <a:pt x="128" y="58"/>
                    <a:pt x="128" y="58"/>
                  </a:cubicBezTo>
                  <a:cubicBezTo>
                    <a:pt x="127" y="58"/>
                    <a:pt x="127" y="58"/>
                    <a:pt x="128" y="58"/>
                  </a:cubicBezTo>
                  <a:cubicBezTo>
                    <a:pt x="128" y="58"/>
                    <a:pt x="128" y="58"/>
                    <a:pt x="128" y="58"/>
                  </a:cubicBezTo>
                  <a:cubicBezTo>
                    <a:pt x="128" y="58"/>
                    <a:pt x="128" y="58"/>
                    <a:pt x="128" y="58"/>
                  </a:cubicBezTo>
                  <a:close/>
                  <a:moveTo>
                    <a:pt x="136" y="56"/>
                  </a:moveTo>
                  <a:cubicBezTo>
                    <a:pt x="136" y="56"/>
                    <a:pt x="135" y="56"/>
                    <a:pt x="135" y="56"/>
                  </a:cubicBezTo>
                  <a:cubicBezTo>
                    <a:pt x="135" y="56"/>
                    <a:pt x="135" y="57"/>
                    <a:pt x="135" y="57"/>
                  </a:cubicBezTo>
                  <a:cubicBezTo>
                    <a:pt x="135" y="57"/>
                    <a:pt x="135" y="57"/>
                    <a:pt x="136" y="57"/>
                  </a:cubicBezTo>
                  <a:cubicBezTo>
                    <a:pt x="136" y="57"/>
                    <a:pt x="136" y="56"/>
                    <a:pt x="136" y="56"/>
                  </a:cubicBezTo>
                  <a:close/>
                  <a:moveTo>
                    <a:pt x="38" y="57"/>
                  </a:moveTo>
                  <a:cubicBezTo>
                    <a:pt x="38" y="56"/>
                    <a:pt x="37" y="56"/>
                    <a:pt x="37" y="57"/>
                  </a:cubicBezTo>
                  <a:cubicBezTo>
                    <a:pt x="37" y="57"/>
                    <a:pt x="37" y="57"/>
                    <a:pt x="37" y="57"/>
                  </a:cubicBezTo>
                  <a:cubicBezTo>
                    <a:pt x="37" y="57"/>
                    <a:pt x="38" y="57"/>
                    <a:pt x="38" y="57"/>
                  </a:cubicBezTo>
                  <a:cubicBezTo>
                    <a:pt x="38" y="57"/>
                    <a:pt x="38" y="57"/>
                    <a:pt x="38" y="57"/>
                  </a:cubicBezTo>
                  <a:close/>
                  <a:moveTo>
                    <a:pt x="95" y="60"/>
                  </a:moveTo>
                  <a:cubicBezTo>
                    <a:pt x="96" y="60"/>
                    <a:pt x="96" y="60"/>
                    <a:pt x="97" y="60"/>
                  </a:cubicBezTo>
                  <a:cubicBezTo>
                    <a:pt x="97" y="60"/>
                    <a:pt x="97" y="60"/>
                    <a:pt x="98" y="60"/>
                  </a:cubicBezTo>
                  <a:cubicBezTo>
                    <a:pt x="97" y="59"/>
                    <a:pt x="97" y="58"/>
                    <a:pt x="96" y="57"/>
                  </a:cubicBezTo>
                  <a:cubicBezTo>
                    <a:pt x="96" y="57"/>
                    <a:pt x="95" y="56"/>
                    <a:pt x="95" y="56"/>
                  </a:cubicBezTo>
                  <a:cubicBezTo>
                    <a:pt x="94" y="56"/>
                    <a:pt x="94" y="57"/>
                    <a:pt x="95" y="58"/>
                  </a:cubicBezTo>
                  <a:cubicBezTo>
                    <a:pt x="95" y="59"/>
                    <a:pt x="95" y="60"/>
                    <a:pt x="95" y="60"/>
                  </a:cubicBezTo>
                  <a:close/>
                  <a:moveTo>
                    <a:pt x="132" y="53"/>
                  </a:moveTo>
                  <a:cubicBezTo>
                    <a:pt x="131" y="54"/>
                    <a:pt x="131" y="54"/>
                    <a:pt x="131" y="54"/>
                  </a:cubicBezTo>
                  <a:cubicBezTo>
                    <a:pt x="131" y="54"/>
                    <a:pt x="131" y="54"/>
                    <a:pt x="132" y="54"/>
                  </a:cubicBezTo>
                  <a:cubicBezTo>
                    <a:pt x="132" y="53"/>
                    <a:pt x="132" y="53"/>
                    <a:pt x="132" y="53"/>
                  </a:cubicBezTo>
                  <a:cubicBezTo>
                    <a:pt x="132" y="53"/>
                    <a:pt x="132" y="53"/>
                    <a:pt x="132" y="53"/>
                  </a:cubicBezTo>
                  <a:close/>
                  <a:moveTo>
                    <a:pt x="104" y="53"/>
                  </a:moveTo>
                  <a:lnTo>
                    <a:pt x="105" y="54"/>
                  </a:lnTo>
                  <a:lnTo>
                    <a:pt x="105" y="52"/>
                  </a:lnTo>
                  <a:lnTo>
                    <a:pt x="104" y="52"/>
                  </a:lnTo>
                  <a:lnTo>
                    <a:pt x="104" y="53"/>
                  </a:lnTo>
                  <a:close/>
                  <a:moveTo>
                    <a:pt x="135" y="53"/>
                  </a:moveTo>
                  <a:cubicBezTo>
                    <a:pt x="135" y="53"/>
                    <a:pt x="135" y="52"/>
                    <a:pt x="135" y="52"/>
                  </a:cubicBezTo>
                  <a:cubicBezTo>
                    <a:pt x="135" y="52"/>
                    <a:pt x="134" y="53"/>
                    <a:pt x="134" y="53"/>
                  </a:cubicBezTo>
                  <a:cubicBezTo>
                    <a:pt x="134" y="53"/>
                    <a:pt x="134" y="53"/>
                    <a:pt x="135" y="53"/>
                  </a:cubicBezTo>
                  <a:cubicBezTo>
                    <a:pt x="135" y="53"/>
                    <a:pt x="135" y="53"/>
                    <a:pt x="135" y="53"/>
                  </a:cubicBezTo>
                  <a:close/>
                  <a:moveTo>
                    <a:pt x="135" y="54"/>
                  </a:moveTo>
                  <a:cubicBezTo>
                    <a:pt x="135" y="54"/>
                    <a:pt x="136" y="54"/>
                    <a:pt x="136" y="54"/>
                  </a:cubicBezTo>
                  <a:cubicBezTo>
                    <a:pt x="137" y="54"/>
                    <a:pt x="137" y="55"/>
                    <a:pt x="138" y="55"/>
                  </a:cubicBezTo>
                  <a:cubicBezTo>
                    <a:pt x="138" y="55"/>
                    <a:pt x="139" y="55"/>
                    <a:pt x="139" y="55"/>
                  </a:cubicBezTo>
                  <a:cubicBezTo>
                    <a:pt x="140" y="55"/>
                    <a:pt x="140" y="54"/>
                    <a:pt x="140" y="53"/>
                  </a:cubicBezTo>
                  <a:cubicBezTo>
                    <a:pt x="139" y="54"/>
                    <a:pt x="139" y="54"/>
                    <a:pt x="139" y="53"/>
                  </a:cubicBezTo>
                  <a:cubicBezTo>
                    <a:pt x="138" y="53"/>
                    <a:pt x="138" y="53"/>
                    <a:pt x="138" y="53"/>
                  </a:cubicBezTo>
                  <a:cubicBezTo>
                    <a:pt x="138" y="52"/>
                    <a:pt x="138" y="52"/>
                    <a:pt x="137" y="52"/>
                  </a:cubicBezTo>
                  <a:cubicBezTo>
                    <a:pt x="137" y="51"/>
                    <a:pt x="137" y="51"/>
                    <a:pt x="136" y="51"/>
                  </a:cubicBezTo>
                  <a:lnTo>
                    <a:pt x="135" y="54"/>
                  </a:lnTo>
                  <a:close/>
                  <a:moveTo>
                    <a:pt x="139" y="51"/>
                  </a:moveTo>
                  <a:cubicBezTo>
                    <a:pt x="139" y="51"/>
                    <a:pt x="139" y="51"/>
                    <a:pt x="139" y="51"/>
                  </a:cubicBezTo>
                  <a:cubicBezTo>
                    <a:pt x="139" y="51"/>
                    <a:pt x="139" y="51"/>
                    <a:pt x="139" y="52"/>
                  </a:cubicBezTo>
                  <a:cubicBezTo>
                    <a:pt x="139" y="52"/>
                    <a:pt x="139" y="52"/>
                    <a:pt x="139" y="51"/>
                  </a:cubicBezTo>
                  <a:cubicBezTo>
                    <a:pt x="139" y="51"/>
                    <a:pt x="139" y="51"/>
                    <a:pt x="139" y="51"/>
                  </a:cubicBezTo>
                  <a:close/>
                  <a:moveTo>
                    <a:pt x="159" y="51"/>
                  </a:moveTo>
                  <a:lnTo>
                    <a:pt x="160" y="51"/>
                  </a:lnTo>
                  <a:cubicBezTo>
                    <a:pt x="160" y="50"/>
                    <a:pt x="160" y="50"/>
                    <a:pt x="159" y="50"/>
                  </a:cubicBezTo>
                  <a:lnTo>
                    <a:pt x="159" y="51"/>
                  </a:lnTo>
                  <a:close/>
                  <a:moveTo>
                    <a:pt x="121" y="52"/>
                  </a:moveTo>
                  <a:cubicBezTo>
                    <a:pt x="121" y="51"/>
                    <a:pt x="122" y="51"/>
                    <a:pt x="122" y="51"/>
                  </a:cubicBezTo>
                  <a:cubicBezTo>
                    <a:pt x="123" y="51"/>
                    <a:pt x="123" y="50"/>
                    <a:pt x="123" y="50"/>
                  </a:cubicBezTo>
                  <a:lnTo>
                    <a:pt x="121" y="50"/>
                  </a:lnTo>
                  <a:cubicBezTo>
                    <a:pt x="121" y="50"/>
                    <a:pt x="121" y="50"/>
                    <a:pt x="121" y="51"/>
                  </a:cubicBezTo>
                  <a:cubicBezTo>
                    <a:pt x="121" y="51"/>
                    <a:pt x="121" y="52"/>
                    <a:pt x="121" y="52"/>
                  </a:cubicBezTo>
                  <a:close/>
                  <a:moveTo>
                    <a:pt x="140" y="50"/>
                  </a:moveTo>
                  <a:cubicBezTo>
                    <a:pt x="140" y="50"/>
                    <a:pt x="140" y="51"/>
                    <a:pt x="140" y="51"/>
                  </a:cubicBezTo>
                  <a:cubicBezTo>
                    <a:pt x="140" y="51"/>
                    <a:pt x="140" y="51"/>
                    <a:pt x="141" y="51"/>
                  </a:cubicBezTo>
                  <a:cubicBezTo>
                    <a:pt x="141" y="51"/>
                    <a:pt x="141" y="51"/>
                    <a:pt x="141" y="51"/>
                  </a:cubicBezTo>
                  <a:cubicBezTo>
                    <a:pt x="141" y="51"/>
                    <a:pt x="142" y="51"/>
                    <a:pt x="142" y="51"/>
                  </a:cubicBezTo>
                  <a:cubicBezTo>
                    <a:pt x="142" y="51"/>
                    <a:pt x="142" y="50"/>
                    <a:pt x="142" y="50"/>
                  </a:cubicBezTo>
                  <a:cubicBezTo>
                    <a:pt x="142" y="50"/>
                    <a:pt x="141" y="50"/>
                    <a:pt x="141" y="49"/>
                  </a:cubicBezTo>
                  <a:cubicBezTo>
                    <a:pt x="141" y="49"/>
                    <a:pt x="140" y="49"/>
                    <a:pt x="140" y="50"/>
                  </a:cubicBezTo>
                  <a:close/>
                  <a:moveTo>
                    <a:pt x="168" y="50"/>
                  </a:moveTo>
                  <a:lnTo>
                    <a:pt x="169" y="50"/>
                  </a:lnTo>
                  <a:lnTo>
                    <a:pt x="169" y="49"/>
                  </a:lnTo>
                  <a:lnTo>
                    <a:pt x="168" y="49"/>
                  </a:lnTo>
                  <a:lnTo>
                    <a:pt x="168" y="50"/>
                  </a:lnTo>
                  <a:close/>
                  <a:moveTo>
                    <a:pt x="167" y="49"/>
                  </a:moveTo>
                  <a:cubicBezTo>
                    <a:pt x="167" y="49"/>
                    <a:pt x="166" y="49"/>
                    <a:pt x="166" y="49"/>
                  </a:cubicBezTo>
                  <a:cubicBezTo>
                    <a:pt x="167" y="49"/>
                    <a:pt x="167" y="49"/>
                    <a:pt x="167" y="49"/>
                  </a:cubicBezTo>
                  <a:cubicBezTo>
                    <a:pt x="167" y="49"/>
                    <a:pt x="167" y="49"/>
                    <a:pt x="167" y="49"/>
                  </a:cubicBezTo>
                  <a:close/>
                  <a:moveTo>
                    <a:pt x="161" y="50"/>
                  </a:moveTo>
                  <a:cubicBezTo>
                    <a:pt x="162" y="50"/>
                    <a:pt x="163" y="50"/>
                    <a:pt x="163" y="50"/>
                  </a:cubicBezTo>
                  <a:cubicBezTo>
                    <a:pt x="164" y="51"/>
                    <a:pt x="164" y="51"/>
                    <a:pt x="165" y="50"/>
                  </a:cubicBezTo>
                  <a:cubicBezTo>
                    <a:pt x="165" y="50"/>
                    <a:pt x="165" y="49"/>
                    <a:pt x="164" y="49"/>
                  </a:cubicBezTo>
                  <a:cubicBezTo>
                    <a:pt x="164" y="49"/>
                    <a:pt x="164" y="49"/>
                    <a:pt x="163" y="49"/>
                  </a:cubicBezTo>
                  <a:cubicBezTo>
                    <a:pt x="163" y="49"/>
                    <a:pt x="163" y="49"/>
                    <a:pt x="162" y="49"/>
                  </a:cubicBezTo>
                  <a:cubicBezTo>
                    <a:pt x="162" y="49"/>
                    <a:pt x="162" y="50"/>
                    <a:pt x="161" y="50"/>
                  </a:cubicBezTo>
                  <a:close/>
                  <a:moveTo>
                    <a:pt x="73" y="49"/>
                  </a:moveTo>
                  <a:cubicBezTo>
                    <a:pt x="73" y="49"/>
                    <a:pt x="73" y="49"/>
                    <a:pt x="73" y="49"/>
                  </a:cubicBezTo>
                  <a:cubicBezTo>
                    <a:pt x="73" y="49"/>
                    <a:pt x="73" y="49"/>
                    <a:pt x="73" y="49"/>
                  </a:cubicBezTo>
                  <a:cubicBezTo>
                    <a:pt x="73" y="49"/>
                    <a:pt x="73" y="49"/>
                    <a:pt x="73" y="49"/>
                  </a:cubicBezTo>
                  <a:cubicBezTo>
                    <a:pt x="73" y="49"/>
                    <a:pt x="73" y="49"/>
                    <a:pt x="73" y="49"/>
                  </a:cubicBezTo>
                  <a:close/>
                  <a:moveTo>
                    <a:pt x="150" y="49"/>
                  </a:moveTo>
                  <a:cubicBezTo>
                    <a:pt x="150" y="49"/>
                    <a:pt x="150" y="49"/>
                    <a:pt x="150" y="49"/>
                  </a:cubicBezTo>
                  <a:cubicBezTo>
                    <a:pt x="150" y="49"/>
                    <a:pt x="151" y="49"/>
                    <a:pt x="151" y="49"/>
                  </a:cubicBezTo>
                  <a:cubicBezTo>
                    <a:pt x="151" y="49"/>
                    <a:pt x="151" y="48"/>
                    <a:pt x="150" y="48"/>
                  </a:cubicBezTo>
                  <a:cubicBezTo>
                    <a:pt x="150" y="48"/>
                    <a:pt x="150" y="48"/>
                    <a:pt x="150" y="49"/>
                  </a:cubicBezTo>
                  <a:cubicBezTo>
                    <a:pt x="150" y="49"/>
                    <a:pt x="150" y="49"/>
                    <a:pt x="150" y="49"/>
                  </a:cubicBezTo>
                  <a:close/>
                  <a:moveTo>
                    <a:pt x="125" y="51"/>
                  </a:moveTo>
                  <a:cubicBezTo>
                    <a:pt x="124" y="51"/>
                    <a:pt x="125" y="52"/>
                    <a:pt x="125" y="53"/>
                  </a:cubicBezTo>
                  <a:lnTo>
                    <a:pt x="125" y="54"/>
                  </a:lnTo>
                  <a:cubicBezTo>
                    <a:pt x="125" y="54"/>
                    <a:pt x="126" y="54"/>
                    <a:pt x="126" y="55"/>
                  </a:cubicBezTo>
                  <a:cubicBezTo>
                    <a:pt x="126" y="55"/>
                    <a:pt x="126" y="56"/>
                    <a:pt x="127" y="55"/>
                  </a:cubicBezTo>
                  <a:cubicBezTo>
                    <a:pt x="127" y="54"/>
                    <a:pt x="128" y="54"/>
                    <a:pt x="128" y="53"/>
                  </a:cubicBezTo>
                  <a:cubicBezTo>
                    <a:pt x="129" y="53"/>
                    <a:pt x="129" y="52"/>
                    <a:pt x="129" y="50"/>
                  </a:cubicBezTo>
                  <a:cubicBezTo>
                    <a:pt x="129" y="50"/>
                    <a:pt x="128" y="50"/>
                    <a:pt x="128" y="50"/>
                  </a:cubicBezTo>
                  <a:cubicBezTo>
                    <a:pt x="128" y="49"/>
                    <a:pt x="128" y="49"/>
                    <a:pt x="128" y="49"/>
                  </a:cubicBezTo>
                  <a:cubicBezTo>
                    <a:pt x="127" y="49"/>
                    <a:pt x="126" y="49"/>
                    <a:pt x="126" y="49"/>
                  </a:cubicBezTo>
                  <a:cubicBezTo>
                    <a:pt x="125" y="48"/>
                    <a:pt x="125" y="48"/>
                    <a:pt x="124" y="48"/>
                  </a:cubicBezTo>
                  <a:cubicBezTo>
                    <a:pt x="123" y="49"/>
                    <a:pt x="123" y="49"/>
                    <a:pt x="124" y="50"/>
                  </a:cubicBezTo>
                  <a:cubicBezTo>
                    <a:pt x="124" y="50"/>
                    <a:pt x="124" y="50"/>
                    <a:pt x="125" y="51"/>
                  </a:cubicBezTo>
                  <a:close/>
                  <a:moveTo>
                    <a:pt x="9" y="47"/>
                  </a:moveTo>
                  <a:cubicBezTo>
                    <a:pt x="9" y="47"/>
                    <a:pt x="9" y="47"/>
                    <a:pt x="10" y="47"/>
                  </a:cubicBezTo>
                  <a:cubicBezTo>
                    <a:pt x="10" y="47"/>
                    <a:pt x="10" y="47"/>
                    <a:pt x="10" y="46"/>
                  </a:cubicBezTo>
                  <a:lnTo>
                    <a:pt x="9" y="46"/>
                  </a:lnTo>
                  <a:lnTo>
                    <a:pt x="9" y="47"/>
                  </a:lnTo>
                  <a:close/>
                  <a:moveTo>
                    <a:pt x="159" y="47"/>
                  </a:moveTo>
                  <a:cubicBezTo>
                    <a:pt x="159" y="47"/>
                    <a:pt x="159" y="47"/>
                    <a:pt x="160" y="47"/>
                  </a:cubicBezTo>
                  <a:cubicBezTo>
                    <a:pt x="160" y="47"/>
                    <a:pt x="161" y="46"/>
                    <a:pt x="161" y="46"/>
                  </a:cubicBezTo>
                  <a:lnTo>
                    <a:pt x="159" y="46"/>
                  </a:lnTo>
                  <a:cubicBezTo>
                    <a:pt x="159" y="46"/>
                    <a:pt x="159" y="46"/>
                    <a:pt x="159" y="46"/>
                  </a:cubicBezTo>
                  <a:cubicBezTo>
                    <a:pt x="159" y="46"/>
                    <a:pt x="159" y="47"/>
                    <a:pt x="159" y="47"/>
                  </a:cubicBezTo>
                  <a:close/>
                  <a:moveTo>
                    <a:pt x="155" y="46"/>
                  </a:moveTo>
                  <a:cubicBezTo>
                    <a:pt x="156" y="46"/>
                    <a:pt x="156" y="46"/>
                    <a:pt x="156" y="46"/>
                  </a:cubicBezTo>
                  <a:cubicBezTo>
                    <a:pt x="156" y="46"/>
                    <a:pt x="156" y="46"/>
                    <a:pt x="157" y="46"/>
                  </a:cubicBezTo>
                  <a:lnTo>
                    <a:pt x="157" y="45"/>
                  </a:lnTo>
                  <a:cubicBezTo>
                    <a:pt x="156" y="45"/>
                    <a:pt x="155" y="45"/>
                    <a:pt x="155" y="46"/>
                  </a:cubicBezTo>
                  <a:close/>
                  <a:moveTo>
                    <a:pt x="66" y="45"/>
                  </a:moveTo>
                  <a:cubicBezTo>
                    <a:pt x="66" y="45"/>
                    <a:pt x="66" y="45"/>
                    <a:pt x="65" y="45"/>
                  </a:cubicBezTo>
                  <a:cubicBezTo>
                    <a:pt x="65" y="45"/>
                    <a:pt x="64" y="45"/>
                    <a:pt x="64" y="45"/>
                  </a:cubicBezTo>
                  <a:cubicBezTo>
                    <a:pt x="64" y="45"/>
                    <a:pt x="64" y="46"/>
                    <a:pt x="64" y="46"/>
                  </a:cubicBezTo>
                  <a:cubicBezTo>
                    <a:pt x="64" y="46"/>
                    <a:pt x="65" y="46"/>
                    <a:pt x="65" y="46"/>
                  </a:cubicBezTo>
                  <a:cubicBezTo>
                    <a:pt x="65" y="46"/>
                    <a:pt x="66" y="46"/>
                    <a:pt x="66" y="46"/>
                  </a:cubicBezTo>
                  <a:cubicBezTo>
                    <a:pt x="66" y="46"/>
                    <a:pt x="66" y="46"/>
                    <a:pt x="66" y="45"/>
                  </a:cubicBezTo>
                  <a:close/>
                  <a:moveTo>
                    <a:pt x="99" y="44"/>
                  </a:moveTo>
                  <a:cubicBezTo>
                    <a:pt x="99" y="45"/>
                    <a:pt x="99" y="46"/>
                    <a:pt x="98" y="46"/>
                  </a:cubicBezTo>
                  <a:cubicBezTo>
                    <a:pt x="98" y="46"/>
                    <a:pt x="98" y="47"/>
                    <a:pt x="98" y="47"/>
                  </a:cubicBezTo>
                  <a:cubicBezTo>
                    <a:pt x="99" y="47"/>
                    <a:pt x="99" y="47"/>
                    <a:pt x="100" y="47"/>
                  </a:cubicBezTo>
                  <a:cubicBezTo>
                    <a:pt x="100" y="46"/>
                    <a:pt x="100" y="46"/>
                    <a:pt x="101" y="46"/>
                  </a:cubicBezTo>
                  <a:cubicBezTo>
                    <a:pt x="102" y="46"/>
                    <a:pt x="102" y="46"/>
                    <a:pt x="103" y="47"/>
                  </a:cubicBezTo>
                  <a:cubicBezTo>
                    <a:pt x="103" y="48"/>
                    <a:pt x="104" y="48"/>
                    <a:pt x="105" y="48"/>
                  </a:cubicBezTo>
                  <a:cubicBezTo>
                    <a:pt x="105" y="47"/>
                    <a:pt x="105" y="47"/>
                    <a:pt x="105" y="47"/>
                  </a:cubicBezTo>
                  <a:cubicBezTo>
                    <a:pt x="104" y="47"/>
                    <a:pt x="104" y="46"/>
                    <a:pt x="104" y="46"/>
                  </a:cubicBezTo>
                  <a:cubicBezTo>
                    <a:pt x="104" y="46"/>
                    <a:pt x="103" y="46"/>
                    <a:pt x="103" y="45"/>
                  </a:cubicBezTo>
                  <a:cubicBezTo>
                    <a:pt x="103" y="45"/>
                    <a:pt x="103" y="45"/>
                    <a:pt x="103" y="44"/>
                  </a:cubicBezTo>
                  <a:cubicBezTo>
                    <a:pt x="102" y="45"/>
                    <a:pt x="101" y="45"/>
                    <a:pt x="101" y="45"/>
                  </a:cubicBezTo>
                  <a:cubicBezTo>
                    <a:pt x="100" y="45"/>
                    <a:pt x="100" y="45"/>
                    <a:pt x="99" y="44"/>
                  </a:cubicBezTo>
                  <a:close/>
                  <a:moveTo>
                    <a:pt x="48" y="44"/>
                  </a:moveTo>
                  <a:lnTo>
                    <a:pt x="47" y="44"/>
                  </a:lnTo>
                  <a:cubicBezTo>
                    <a:pt x="47" y="45"/>
                    <a:pt x="47" y="46"/>
                    <a:pt x="48" y="46"/>
                  </a:cubicBezTo>
                  <a:lnTo>
                    <a:pt x="48" y="44"/>
                  </a:lnTo>
                  <a:close/>
                  <a:moveTo>
                    <a:pt x="130" y="45"/>
                  </a:moveTo>
                  <a:cubicBezTo>
                    <a:pt x="130" y="46"/>
                    <a:pt x="131" y="46"/>
                    <a:pt x="131" y="46"/>
                  </a:cubicBezTo>
                  <a:cubicBezTo>
                    <a:pt x="132" y="46"/>
                    <a:pt x="132" y="47"/>
                    <a:pt x="133" y="47"/>
                  </a:cubicBezTo>
                  <a:cubicBezTo>
                    <a:pt x="134" y="47"/>
                    <a:pt x="134" y="47"/>
                    <a:pt x="135" y="47"/>
                  </a:cubicBezTo>
                  <a:cubicBezTo>
                    <a:pt x="135" y="47"/>
                    <a:pt x="136" y="48"/>
                    <a:pt x="136" y="48"/>
                  </a:cubicBezTo>
                  <a:cubicBezTo>
                    <a:pt x="136" y="48"/>
                    <a:pt x="136" y="49"/>
                    <a:pt x="136" y="49"/>
                  </a:cubicBezTo>
                  <a:cubicBezTo>
                    <a:pt x="136" y="49"/>
                    <a:pt x="136" y="49"/>
                    <a:pt x="136" y="50"/>
                  </a:cubicBezTo>
                  <a:cubicBezTo>
                    <a:pt x="137" y="49"/>
                    <a:pt x="137" y="49"/>
                    <a:pt x="138" y="49"/>
                  </a:cubicBezTo>
                  <a:cubicBezTo>
                    <a:pt x="138" y="49"/>
                    <a:pt x="139" y="49"/>
                    <a:pt x="139" y="49"/>
                  </a:cubicBezTo>
                  <a:cubicBezTo>
                    <a:pt x="139" y="49"/>
                    <a:pt x="139" y="48"/>
                    <a:pt x="139" y="48"/>
                  </a:cubicBezTo>
                  <a:cubicBezTo>
                    <a:pt x="140" y="47"/>
                    <a:pt x="140" y="47"/>
                    <a:pt x="140" y="47"/>
                  </a:cubicBezTo>
                  <a:cubicBezTo>
                    <a:pt x="140" y="47"/>
                    <a:pt x="140" y="47"/>
                    <a:pt x="140" y="46"/>
                  </a:cubicBezTo>
                  <a:cubicBezTo>
                    <a:pt x="140" y="46"/>
                    <a:pt x="140" y="46"/>
                    <a:pt x="140" y="46"/>
                  </a:cubicBezTo>
                  <a:cubicBezTo>
                    <a:pt x="139" y="46"/>
                    <a:pt x="139" y="46"/>
                    <a:pt x="139" y="46"/>
                  </a:cubicBezTo>
                  <a:cubicBezTo>
                    <a:pt x="139" y="46"/>
                    <a:pt x="139" y="45"/>
                    <a:pt x="139" y="45"/>
                  </a:cubicBezTo>
                  <a:cubicBezTo>
                    <a:pt x="140" y="45"/>
                    <a:pt x="140" y="45"/>
                    <a:pt x="140" y="44"/>
                  </a:cubicBezTo>
                  <a:cubicBezTo>
                    <a:pt x="138" y="44"/>
                    <a:pt x="137" y="44"/>
                    <a:pt x="135" y="44"/>
                  </a:cubicBezTo>
                  <a:cubicBezTo>
                    <a:pt x="134" y="45"/>
                    <a:pt x="132" y="45"/>
                    <a:pt x="130" y="45"/>
                  </a:cubicBezTo>
                  <a:close/>
                  <a:moveTo>
                    <a:pt x="95" y="45"/>
                  </a:moveTo>
                  <a:cubicBezTo>
                    <a:pt x="95" y="43"/>
                    <a:pt x="95" y="43"/>
                    <a:pt x="95" y="43"/>
                  </a:cubicBezTo>
                  <a:cubicBezTo>
                    <a:pt x="94" y="43"/>
                    <a:pt x="94" y="43"/>
                    <a:pt x="94" y="44"/>
                  </a:cubicBezTo>
                  <a:cubicBezTo>
                    <a:pt x="94" y="44"/>
                    <a:pt x="94" y="44"/>
                    <a:pt x="94" y="45"/>
                  </a:cubicBezTo>
                  <a:lnTo>
                    <a:pt x="95" y="45"/>
                  </a:lnTo>
                  <a:close/>
                  <a:moveTo>
                    <a:pt x="158" y="44"/>
                  </a:moveTo>
                  <a:cubicBezTo>
                    <a:pt x="158" y="43"/>
                    <a:pt x="158" y="43"/>
                    <a:pt x="158" y="42"/>
                  </a:cubicBezTo>
                  <a:cubicBezTo>
                    <a:pt x="158" y="42"/>
                    <a:pt x="157" y="41"/>
                    <a:pt x="157" y="41"/>
                  </a:cubicBezTo>
                  <a:cubicBezTo>
                    <a:pt x="156" y="42"/>
                    <a:pt x="156" y="43"/>
                    <a:pt x="156" y="43"/>
                  </a:cubicBezTo>
                  <a:cubicBezTo>
                    <a:pt x="156" y="44"/>
                    <a:pt x="157" y="44"/>
                    <a:pt x="158" y="44"/>
                  </a:cubicBezTo>
                  <a:close/>
                  <a:moveTo>
                    <a:pt x="130" y="43"/>
                  </a:moveTo>
                  <a:cubicBezTo>
                    <a:pt x="130" y="43"/>
                    <a:pt x="131" y="43"/>
                    <a:pt x="131" y="43"/>
                  </a:cubicBezTo>
                  <a:cubicBezTo>
                    <a:pt x="131" y="43"/>
                    <a:pt x="131" y="43"/>
                    <a:pt x="131" y="42"/>
                  </a:cubicBezTo>
                  <a:cubicBezTo>
                    <a:pt x="131" y="42"/>
                    <a:pt x="131" y="42"/>
                    <a:pt x="131" y="41"/>
                  </a:cubicBezTo>
                  <a:cubicBezTo>
                    <a:pt x="131" y="41"/>
                    <a:pt x="131" y="41"/>
                    <a:pt x="130" y="41"/>
                  </a:cubicBezTo>
                  <a:cubicBezTo>
                    <a:pt x="130" y="42"/>
                    <a:pt x="130" y="42"/>
                    <a:pt x="130" y="43"/>
                  </a:cubicBezTo>
                  <a:close/>
                  <a:moveTo>
                    <a:pt x="97" y="41"/>
                  </a:moveTo>
                  <a:cubicBezTo>
                    <a:pt x="96" y="41"/>
                    <a:pt x="96" y="41"/>
                    <a:pt x="96" y="41"/>
                  </a:cubicBezTo>
                  <a:cubicBezTo>
                    <a:pt x="96" y="41"/>
                    <a:pt x="96" y="41"/>
                    <a:pt x="96" y="41"/>
                  </a:cubicBezTo>
                  <a:cubicBezTo>
                    <a:pt x="96" y="41"/>
                    <a:pt x="97" y="41"/>
                    <a:pt x="97" y="41"/>
                  </a:cubicBezTo>
                  <a:close/>
                  <a:moveTo>
                    <a:pt x="139" y="40"/>
                  </a:moveTo>
                  <a:cubicBezTo>
                    <a:pt x="139" y="41"/>
                    <a:pt x="139" y="41"/>
                    <a:pt x="140" y="41"/>
                  </a:cubicBezTo>
                  <a:lnTo>
                    <a:pt x="140" y="39"/>
                  </a:lnTo>
                  <a:cubicBezTo>
                    <a:pt x="140" y="39"/>
                    <a:pt x="139" y="40"/>
                    <a:pt x="139" y="40"/>
                  </a:cubicBezTo>
                  <a:close/>
                  <a:moveTo>
                    <a:pt x="159" y="41"/>
                  </a:moveTo>
                  <a:cubicBezTo>
                    <a:pt x="159" y="40"/>
                    <a:pt x="159" y="40"/>
                    <a:pt x="159" y="39"/>
                  </a:cubicBezTo>
                  <a:cubicBezTo>
                    <a:pt x="158" y="38"/>
                    <a:pt x="158" y="37"/>
                    <a:pt x="157" y="37"/>
                  </a:cubicBezTo>
                  <a:cubicBezTo>
                    <a:pt x="157" y="38"/>
                    <a:pt x="157" y="39"/>
                    <a:pt x="157" y="40"/>
                  </a:cubicBezTo>
                  <a:cubicBezTo>
                    <a:pt x="157" y="41"/>
                    <a:pt x="158" y="41"/>
                    <a:pt x="159" y="41"/>
                  </a:cubicBezTo>
                  <a:close/>
                  <a:moveTo>
                    <a:pt x="155" y="37"/>
                  </a:moveTo>
                  <a:cubicBezTo>
                    <a:pt x="155" y="37"/>
                    <a:pt x="155" y="37"/>
                    <a:pt x="155" y="37"/>
                  </a:cubicBezTo>
                  <a:cubicBezTo>
                    <a:pt x="155" y="37"/>
                    <a:pt x="155" y="37"/>
                    <a:pt x="155" y="37"/>
                  </a:cubicBezTo>
                  <a:cubicBezTo>
                    <a:pt x="155" y="37"/>
                    <a:pt x="155" y="37"/>
                    <a:pt x="155" y="37"/>
                  </a:cubicBezTo>
                  <a:close/>
                  <a:moveTo>
                    <a:pt x="149" y="38"/>
                  </a:moveTo>
                  <a:cubicBezTo>
                    <a:pt x="150" y="38"/>
                    <a:pt x="150" y="38"/>
                    <a:pt x="150" y="38"/>
                  </a:cubicBezTo>
                  <a:cubicBezTo>
                    <a:pt x="151" y="38"/>
                    <a:pt x="151" y="38"/>
                    <a:pt x="152" y="38"/>
                  </a:cubicBezTo>
                  <a:cubicBezTo>
                    <a:pt x="153" y="38"/>
                    <a:pt x="153" y="39"/>
                    <a:pt x="153" y="39"/>
                  </a:cubicBezTo>
                  <a:cubicBezTo>
                    <a:pt x="153" y="40"/>
                    <a:pt x="153" y="41"/>
                    <a:pt x="153" y="41"/>
                  </a:cubicBezTo>
                  <a:cubicBezTo>
                    <a:pt x="153" y="41"/>
                    <a:pt x="153" y="41"/>
                    <a:pt x="154" y="41"/>
                  </a:cubicBezTo>
                  <a:cubicBezTo>
                    <a:pt x="155" y="41"/>
                    <a:pt x="155" y="41"/>
                    <a:pt x="155" y="41"/>
                  </a:cubicBezTo>
                  <a:cubicBezTo>
                    <a:pt x="155" y="40"/>
                    <a:pt x="155" y="39"/>
                    <a:pt x="155" y="39"/>
                  </a:cubicBezTo>
                  <a:cubicBezTo>
                    <a:pt x="155" y="39"/>
                    <a:pt x="155" y="39"/>
                    <a:pt x="154" y="38"/>
                  </a:cubicBezTo>
                  <a:cubicBezTo>
                    <a:pt x="154" y="38"/>
                    <a:pt x="154" y="38"/>
                    <a:pt x="153" y="38"/>
                  </a:cubicBezTo>
                  <a:cubicBezTo>
                    <a:pt x="153" y="37"/>
                    <a:pt x="153" y="37"/>
                    <a:pt x="153" y="36"/>
                  </a:cubicBezTo>
                  <a:cubicBezTo>
                    <a:pt x="153" y="37"/>
                    <a:pt x="152" y="37"/>
                    <a:pt x="152" y="37"/>
                  </a:cubicBezTo>
                  <a:cubicBezTo>
                    <a:pt x="151" y="37"/>
                    <a:pt x="151" y="37"/>
                    <a:pt x="151" y="37"/>
                  </a:cubicBezTo>
                  <a:cubicBezTo>
                    <a:pt x="150" y="37"/>
                    <a:pt x="150" y="37"/>
                    <a:pt x="150" y="37"/>
                  </a:cubicBezTo>
                  <a:cubicBezTo>
                    <a:pt x="150" y="37"/>
                    <a:pt x="149" y="37"/>
                    <a:pt x="149" y="38"/>
                  </a:cubicBezTo>
                  <a:close/>
                  <a:moveTo>
                    <a:pt x="160" y="41"/>
                  </a:moveTo>
                  <a:cubicBezTo>
                    <a:pt x="160" y="41"/>
                    <a:pt x="161" y="41"/>
                    <a:pt x="161" y="40"/>
                  </a:cubicBezTo>
                  <a:cubicBezTo>
                    <a:pt x="161" y="40"/>
                    <a:pt x="162" y="40"/>
                    <a:pt x="162" y="40"/>
                  </a:cubicBezTo>
                  <a:cubicBezTo>
                    <a:pt x="162" y="39"/>
                    <a:pt x="162" y="39"/>
                    <a:pt x="162" y="38"/>
                  </a:cubicBezTo>
                  <a:cubicBezTo>
                    <a:pt x="162" y="38"/>
                    <a:pt x="162" y="37"/>
                    <a:pt x="162" y="36"/>
                  </a:cubicBezTo>
                  <a:cubicBezTo>
                    <a:pt x="161" y="37"/>
                    <a:pt x="161" y="37"/>
                    <a:pt x="160" y="37"/>
                  </a:cubicBezTo>
                  <a:cubicBezTo>
                    <a:pt x="160" y="36"/>
                    <a:pt x="159" y="36"/>
                    <a:pt x="159" y="36"/>
                  </a:cubicBezTo>
                  <a:cubicBezTo>
                    <a:pt x="159" y="37"/>
                    <a:pt x="159" y="37"/>
                    <a:pt x="159" y="37"/>
                  </a:cubicBezTo>
                  <a:cubicBezTo>
                    <a:pt x="160" y="38"/>
                    <a:pt x="160" y="38"/>
                    <a:pt x="160" y="39"/>
                  </a:cubicBezTo>
                  <a:cubicBezTo>
                    <a:pt x="160" y="39"/>
                    <a:pt x="161" y="39"/>
                    <a:pt x="161" y="40"/>
                  </a:cubicBezTo>
                  <a:cubicBezTo>
                    <a:pt x="161" y="40"/>
                    <a:pt x="160" y="40"/>
                    <a:pt x="160" y="41"/>
                  </a:cubicBezTo>
                  <a:close/>
                  <a:moveTo>
                    <a:pt x="123" y="38"/>
                  </a:moveTo>
                  <a:cubicBezTo>
                    <a:pt x="123" y="39"/>
                    <a:pt x="123" y="40"/>
                    <a:pt x="124" y="41"/>
                  </a:cubicBezTo>
                  <a:cubicBezTo>
                    <a:pt x="124" y="42"/>
                    <a:pt x="123" y="42"/>
                    <a:pt x="123" y="42"/>
                  </a:cubicBezTo>
                  <a:cubicBezTo>
                    <a:pt x="123" y="42"/>
                    <a:pt x="122" y="42"/>
                    <a:pt x="122" y="43"/>
                  </a:cubicBezTo>
                  <a:cubicBezTo>
                    <a:pt x="122" y="44"/>
                    <a:pt x="123" y="44"/>
                    <a:pt x="123" y="44"/>
                  </a:cubicBezTo>
                  <a:cubicBezTo>
                    <a:pt x="123" y="44"/>
                    <a:pt x="124" y="45"/>
                    <a:pt x="124" y="45"/>
                  </a:cubicBezTo>
                  <a:cubicBezTo>
                    <a:pt x="124" y="46"/>
                    <a:pt x="124" y="46"/>
                    <a:pt x="125" y="47"/>
                  </a:cubicBezTo>
                  <a:cubicBezTo>
                    <a:pt x="125" y="47"/>
                    <a:pt x="125" y="47"/>
                    <a:pt x="125" y="48"/>
                  </a:cubicBezTo>
                  <a:cubicBezTo>
                    <a:pt x="126" y="48"/>
                    <a:pt x="127" y="48"/>
                    <a:pt x="127" y="48"/>
                  </a:cubicBezTo>
                  <a:cubicBezTo>
                    <a:pt x="128" y="48"/>
                    <a:pt x="128" y="47"/>
                    <a:pt x="128" y="47"/>
                  </a:cubicBezTo>
                  <a:cubicBezTo>
                    <a:pt x="129" y="47"/>
                    <a:pt x="128" y="46"/>
                    <a:pt x="128" y="46"/>
                  </a:cubicBezTo>
                  <a:cubicBezTo>
                    <a:pt x="128" y="46"/>
                    <a:pt x="128" y="46"/>
                    <a:pt x="127" y="46"/>
                  </a:cubicBezTo>
                  <a:cubicBezTo>
                    <a:pt x="127" y="46"/>
                    <a:pt x="127" y="45"/>
                    <a:pt x="126" y="45"/>
                  </a:cubicBezTo>
                  <a:cubicBezTo>
                    <a:pt x="126" y="45"/>
                    <a:pt x="126" y="45"/>
                    <a:pt x="126" y="44"/>
                  </a:cubicBezTo>
                  <a:cubicBezTo>
                    <a:pt x="126" y="44"/>
                    <a:pt x="126" y="44"/>
                    <a:pt x="127" y="44"/>
                  </a:cubicBezTo>
                  <a:cubicBezTo>
                    <a:pt x="127" y="44"/>
                    <a:pt x="128" y="43"/>
                    <a:pt x="128" y="43"/>
                  </a:cubicBezTo>
                  <a:cubicBezTo>
                    <a:pt x="128" y="43"/>
                    <a:pt x="128" y="42"/>
                    <a:pt x="128" y="42"/>
                  </a:cubicBezTo>
                  <a:cubicBezTo>
                    <a:pt x="127" y="42"/>
                    <a:pt x="127" y="42"/>
                    <a:pt x="127" y="41"/>
                  </a:cubicBezTo>
                  <a:cubicBezTo>
                    <a:pt x="127" y="41"/>
                    <a:pt x="127" y="41"/>
                    <a:pt x="127" y="40"/>
                  </a:cubicBezTo>
                  <a:cubicBezTo>
                    <a:pt x="127" y="40"/>
                    <a:pt x="127" y="40"/>
                    <a:pt x="127" y="40"/>
                  </a:cubicBezTo>
                  <a:cubicBezTo>
                    <a:pt x="126" y="39"/>
                    <a:pt x="126" y="39"/>
                    <a:pt x="125" y="39"/>
                  </a:cubicBezTo>
                  <a:cubicBezTo>
                    <a:pt x="125" y="39"/>
                    <a:pt x="125" y="39"/>
                    <a:pt x="125" y="38"/>
                  </a:cubicBezTo>
                  <a:cubicBezTo>
                    <a:pt x="126" y="38"/>
                    <a:pt x="126" y="38"/>
                    <a:pt x="127" y="38"/>
                  </a:cubicBezTo>
                  <a:cubicBezTo>
                    <a:pt x="128" y="38"/>
                    <a:pt x="128" y="37"/>
                    <a:pt x="128" y="36"/>
                  </a:cubicBezTo>
                  <a:cubicBezTo>
                    <a:pt x="127" y="36"/>
                    <a:pt x="126" y="36"/>
                    <a:pt x="125" y="37"/>
                  </a:cubicBezTo>
                  <a:cubicBezTo>
                    <a:pt x="124" y="37"/>
                    <a:pt x="124" y="37"/>
                    <a:pt x="123" y="38"/>
                  </a:cubicBezTo>
                  <a:close/>
                  <a:moveTo>
                    <a:pt x="121" y="36"/>
                  </a:moveTo>
                  <a:cubicBezTo>
                    <a:pt x="122" y="36"/>
                    <a:pt x="122" y="36"/>
                    <a:pt x="122" y="35"/>
                  </a:cubicBezTo>
                  <a:cubicBezTo>
                    <a:pt x="122" y="35"/>
                    <a:pt x="122" y="34"/>
                    <a:pt x="121" y="34"/>
                  </a:cubicBezTo>
                  <a:cubicBezTo>
                    <a:pt x="121" y="35"/>
                    <a:pt x="121" y="35"/>
                    <a:pt x="121" y="35"/>
                  </a:cubicBezTo>
                  <a:lnTo>
                    <a:pt x="121" y="36"/>
                  </a:lnTo>
                  <a:close/>
                  <a:moveTo>
                    <a:pt x="157" y="34"/>
                  </a:moveTo>
                  <a:cubicBezTo>
                    <a:pt x="156" y="34"/>
                    <a:pt x="156" y="34"/>
                    <a:pt x="156" y="34"/>
                  </a:cubicBezTo>
                  <a:cubicBezTo>
                    <a:pt x="156" y="34"/>
                    <a:pt x="156" y="34"/>
                    <a:pt x="156" y="34"/>
                  </a:cubicBezTo>
                  <a:cubicBezTo>
                    <a:pt x="156" y="35"/>
                    <a:pt x="156" y="35"/>
                    <a:pt x="156" y="35"/>
                  </a:cubicBezTo>
                  <a:cubicBezTo>
                    <a:pt x="156" y="35"/>
                    <a:pt x="156" y="35"/>
                    <a:pt x="157" y="34"/>
                  </a:cubicBezTo>
                  <a:close/>
                  <a:moveTo>
                    <a:pt x="151" y="36"/>
                  </a:moveTo>
                  <a:cubicBezTo>
                    <a:pt x="152" y="36"/>
                    <a:pt x="152" y="36"/>
                    <a:pt x="152" y="36"/>
                  </a:cubicBezTo>
                  <a:cubicBezTo>
                    <a:pt x="152" y="36"/>
                    <a:pt x="152" y="36"/>
                    <a:pt x="153" y="36"/>
                  </a:cubicBezTo>
                  <a:cubicBezTo>
                    <a:pt x="153" y="36"/>
                    <a:pt x="153" y="35"/>
                    <a:pt x="153" y="35"/>
                  </a:cubicBezTo>
                  <a:cubicBezTo>
                    <a:pt x="154" y="35"/>
                    <a:pt x="154" y="35"/>
                    <a:pt x="154" y="34"/>
                  </a:cubicBezTo>
                  <a:cubicBezTo>
                    <a:pt x="153" y="34"/>
                    <a:pt x="153" y="34"/>
                    <a:pt x="152" y="34"/>
                  </a:cubicBezTo>
                  <a:cubicBezTo>
                    <a:pt x="151" y="34"/>
                    <a:pt x="151" y="35"/>
                    <a:pt x="151" y="36"/>
                  </a:cubicBezTo>
                  <a:close/>
                  <a:moveTo>
                    <a:pt x="140" y="37"/>
                  </a:moveTo>
                  <a:cubicBezTo>
                    <a:pt x="140" y="37"/>
                    <a:pt x="140" y="37"/>
                    <a:pt x="140" y="37"/>
                  </a:cubicBezTo>
                  <a:cubicBezTo>
                    <a:pt x="140" y="36"/>
                    <a:pt x="140" y="36"/>
                    <a:pt x="140" y="35"/>
                  </a:cubicBezTo>
                  <a:cubicBezTo>
                    <a:pt x="140" y="35"/>
                    <a:pt x="140" y="35"/>
                    <a:pt x="140" y="34"/>
                  </a:cubicBezTo>
                  <a:cubicBezTo>
                    <a:pt x="140" y="34"/>
                    <a:pt x="140" y="34"/>
                    <a:pt x="140" y="34"/>
                  </a:cubicBezTo>
                  <a:cubicBezTo>
                    <a:pt x="139" y="34"/>
                    <a:pt x="139" y="35"/>
                    <a:pt x="139" y="36"/>
                  </a:cubicBezTo>
                  <a:cubicBezTo>
                    <a:pt x="139" y="37"/>
                    <a:pt x="139" y="37"/>
                    <a:pt x="140" y="37"/>
                  </a:cubicBezTo>
                  <a:close/>
                  <a:moveTo>
                    <a:pt x="161" y="34"/>
                  </a:moveTo>
                  <a:cubicBezTo>
                    <a:pt x="161" y="34"/>
                    <a:pt x="162" y="34"/>
                    <a:pt x="162" y="34"/>
                  </a:cubicBezTo>
                  <a:cubicBezTo>
                    <a:pt x="162" y="34"/>
                    <a:pt x="162" y="34"/>
                    <a:pt x="162" y="33"/>
                  </a:cubicBezTo>
                  <a:cubicBezTo>
                    <a:pt x="162" y="33"/>
                    <a:pt x="162" y="33"/>
                    <a:pt x="162" y="33"/>
                  </a:cubicBezTo>
                  <a:cubicBezTo>
                    <a:pt x="162" y="33"/>
                    <a:pt x="161" y="33"/>
                    <a:pt x="161" y="33"/>
                  </a:cubicBezTo>
                  <a:lnTo>
                    <a:pt x="161" y="34"/>
                  </a:lnTo>
                  <a:close/>
                  <a:moveTo>
                    <a:pt x="151" y="35"/>
                  </a:moveTo>
                  <a:cubicBezTo>
                    <a:pt x="151" y="34"/>
                    <a:pt x="151" y="34"/>
                    <a:pt x="151" y="33"/>
                  </a:cubicBezTo>
                  <a:cubicBezTo>
                    <a:pt x="149" y="33"/>
                    <a:pt x="148" y="33"/>
                    <a:pt x="149" y="35"/>
                  </a:cubicBezTo>
                  <a:lnTo>
                    <a:pt x="151" y="35"/>
                  </a:lnTo>
                  <a:close/>
                  <a:moveTo>
                    <a:pt x="58" y="33"/>
                  </a:moveTo>
                  <a:cubicBezTo>
                    <a:pt x="57" y="34"/>
                    <a:pt x="56" y="34"/>
                    <a:pt x="56" y="35"/>
                  </a:cubicBezTo>
                  <a:cubicBezTo>
                    <a:pt x="55" y="35"/>
                    <a:pt x="55" y="36"/>
                    <a:pt x="55" y="38"/>
                  </a:cubicBezTo>
                  <a:cubicBezTo>
                    <a:pt x="56" y="38"/>
                    <a:pt x="56" y="38"/>
                    <a:pt x="57" y="38"/>
                  </a:cubicBezTo>
                  <a:cubicBezTo>
                    <a:pt x="57" y="37"/>
                    <a:pt x="57" y="37"/>
                    <a:pt x="58" y="36"/>
                  </a:cubicBezTo>
                  <a:cubicBezTo>
                    <a:pt x="58" y="36"/>
                    <a:pt x="58" y="36"/>
                    <a:pt x="58" y="35"/>
                  </a:cubicBezTo>
                  <a:cubicBezTo>
                    <a:pt x="59" y="35"/>
                    <a:pt x="59" y="35"/>
                    <a:pt x="60" y="34"/>
                  </a:cubicBezTo>
                  <a:cubicBezTo>
                    <a:pt x="60" y="35"/>
                    <a:pt x="61" y="35"/>
                    <a:pt x="62" y="35"/>
                  </a:cubicBezTo>
                  <a:cubicBezTo>
                    <a:pt x="63" y="35"/>
                    <a:pt x="64" y="35"/>
                    <a:pt x="65" y="35"/>
                  </a:cubicBezTo>
                  <a:cubicBezTo>
                    <a:pt x="64" y="34"/>
                    <a:pt x="64" y="34"/>
                    <a:pt x="64" y="33"/>
                  </a:cubicBezTo>
                  <a:cubicBezTo>
                    <a:pt x="63" y="33"/>
                    <a:pt x="62" y="33"/>
                    <a:pt x="61" y="33"/>
                  </a:cubicBezTo>
                  <a:cubicBezTo>
                    <a:pt x="61" y="33"/>
                    <a:pt x="60" y="33"/>
                    <a:pt x="59" y="33"/>
                  </a:cubicBezTo>
                  <a:cubicBezTo>
                    <a:pt x="59" y="34"/>
                    <a:pt x="58" y="33"/>
                    <a:pt x="58" y="33"/>
                  </a:cubicBezTo>
                  <a:close/>
                  <a:moveTo>
                    <a:pt x="54" y="34"/>
                  </a:moveTo>
                  <a:cubicBezTo>
                    <a:pt x="54" y="34"/>
                    <a:pt x="54" y="34"/>
                    <a:pt x="55" y="34"/>
                  </a:cubicBezTo>
                  <a:cubicBezTo>
                    <a:pt x="55" y="34"/>
                    <a:pt x="55" y="33"/>
                    <a:pt x="55" y="33"/>
                  </a:cubicBezTo>
                  <a:lnTo>
                    <a:pt x="54" y="33"/>
                  </a:lnTo>
                  <a:cubicBezTo>
                    <a:pt x="54" y="33"/>
                    <a:pt x="54" y="34"/>
                    <a:pt x="54" y="34"/>
                  </a:cubicBezTo>
                  <a:cubicBezTo>
                    <a:pt x="54" y="34"/>
                    <a:pt x="54" y="34"/>
                    <a:pt x="54" y="34"/>
                  </a:cubicBezTo>
                  <a:close/>
                  <a:moveTo>
                    <a:pt x="22" y="34"/>
                  </a:moveTo>
                  <a:cubicBezTo>
                    <a:pt x="23" y="34"/>
                    <a:pt x="23" y="34"/>
                    <a:pt x="24" y="33"/>
                  </a:cubicBezTo>
                  <a:cubicBezTo>
                    <a:pt x="23" y="33"/>
                    <a:pt x="23" y="33"/>
                    <a:pt x="22" y="33"/>
                  </a:cubicBezTo>
                  <a:cubicBezTo>
                    <a:pt x="22" y="33"/>
                    <a:pt x="22" y="33"/>
                    <a:pt x="22" y="34"/>
                  </a:cubicBezTo>
                  <a:close/>
                  <a:moveTo>
                    <a:pt x="155" y="32"/>
                  </a:moveTo>
                  <a:lnTo>
                    <a:pt x="155" y="32"/>
                  </a:lnTo>
                  <a:lnTo>
                    <a:pt x="155" y="32"/>
                  </a:lnTo>
                  <a:close/>
                  <a:moveTo>
                    <a:pt x="122" y="34"/>
                  </a:moveTo>
                  <a:cubicBezTo>
                    <a:pt x="122" y="34"/>
                    <a:pt x="123" y="34"/>
                    <a:pt x="123" y="34"/>
                  </a:cubicBezTo>
                  <a:cubicBezTo>
                    <a:pt x="123" y="34"/>
                    <a:pt x="123" y="35"/>
                    <a:pt x="124" y="34"/>
                  </a:cubicBezTo>
                  <a:cubicBezTo>
                    <a:pt x="124" y="34"/>
                    <a:pt x="124" y="33"/>
                    <a:pt x="124" y="33"/>
                  </a:cubicBezTo>
                  <a:cubicBezTo>
                    <a:pt x="124" y="33"/>
                    <a:pt x="125" y="32"/>
                    <a:pt x="125" y="32"/>
                  </a:cubicBezTo>
                  <a:cubicBezTo>
                    <a:pt x="124" y="31"/>
                    <a:pt x="123" y="31"/>
                    <a:pt x="122" y="32"/>
                  </a:cubicBezTo>
                  <a:cubicBezTo>
                    <a:pt x="122" y="32"/>
                    <a:pt x="121" y="33"/>
                    <a:pt x="122" y="34"/>
                  </a:cubicBezTo>
                  <a:close/>
                  <a:moveTo>
                    <a:pt x="55" y="32"/>
                  </a:moveTo>
                  <a:cubicBezTo>
                    <a:pt x="55" y="32"/>
                    <a:pt x="55" y="32"/>
                    <a:pt x="55" y="32"/>
                  </a:cubicBezTo>
                  <a:cubicBezTo>
                    <a:pt x="56" y="32"/>
                    <a:pt x="56" y="32"/>
                    <a:pt x="57" y="32"/>
                  </a:cubicBezTo>
                  <a:lnTo>
                    <a:pt x="56" y="31"/>
                  </a:lnTo>
                  <a:cubicBezTo>
                    <a:pt x="56" y="31"/>
                    <a:pt x="55" y="31"/>
                    <a:pt x="55" y="32"/>
                  </a:cubicBezTo>
                  <a:close/>
                  <a:moveTo>
                    <a:pt x="12" y="33"/>
                  </a:moveTo>
                  <a:cubicBezTo>
                    <a:pt x="13" y="34"/>
                    <a:pt x="13" y="34"/>
                    <a:pt x="14" y="33"/>
                  </a:cubicBezTo>
                  <a:cubicBezTo>
                    <a:pt x="15" y="33"/>
                    <a:pt x="15" y="32"/>
                    <a:pt x="15" y="31"/>
                  </a:cubicBezTo>
                  <a:cubicBezTo>
                    <a:pt x="14" y="31"/>
                    <a:pt x="13" y="31"/>
                    <a:pt x="13" y="31"/>
                  </a:cubicBezTo>
                  <a:cubicBezTo>
                    <a:pt x="12" y="32"/>
                    <a:pt x="12" y="32"/>
                    <a:pt x="12" y="33"/>
                  </a:cubicBezTo>
                  <a:close/>
                  <a:moveTo>
                    <a:pt x="44" y="32"/>
                  </a:moveTo>
                  <a:cubicBezTo>
                    <a:pt x="44" y="32"/>
                    <a:pt x="45" y="32"/>
                    <a:pt x="45" y="32"/>
                  </a:cubicBezTo>
                  <a:cubicBezTo>
                    <a:pt x="46" y="32"/>
                    <a:pt x="46" y="32"/>
                    <a:pt x="46" y="31"/>
                  </a:cubicBezTo>
                  <a:cubicBezTo>
                    <a:pt x="44" y="31"/>
                    <a:pt x="44" y="31"/>
                    <a:pt x="44" y="32"/>
                  </a:cubicBezTo>
                  <a:close/>
                  <a:moveTo>
                    <a:pt x="25" y="31"/>
                  </a:moveTo>
                  <a:lnTo>
                    <a:pt x="24" y="31"/>
                  </a:lnTo>
                  <a:cubicBezTo>
                    <a:pt x="24" y="31"/>
                    <a:pt x="24" y="31"/>
                    <a:pt x="24" y="31"/>
                  </a:cubicBezTo>
                  <a:lnTo>
                    <a:pt x="25" y="31"/>
                  </a:lnTo>
                  <a:cubicBezTo>
                    <a:pt x="25" y="31"/>
                    <a:pt x="25" y="31"/>
                    <a:pt x="25" y="31"/>
                  </a:cubicBezTo>
                  <a:close/>
                  <a:moveTo>
                    <a:pt x="4" y="31"/>
                  </a:moveTo>
                  <a:lnTo>
                    <a:pt x="5" y="31"/>
                  </a:lnTo>
                  <a:lnTo>
                    <a:pt x="5" y="31"/>
                  </a:lnTo>
                  <a:lnTo>
                    <a:pt x="4" y="31"/>
                  </a:lnTo>
                  <a:close/>
                  <a:moveTo>
                    <a:pt x="121" y="30"/>
                  </a:moveTo>
                  <a:cubicBezTo>
                    <a:pt x="120" y="30"/>
                    <a:pt x="120" y="31"/>
                    <a:pt x="119" y="30"/>
                  </a:cubicBezTo>
                  <a:cubicBezTo>
                    <a:pt x="119" y="30"/>
                    <a:pt x="118" y="30"/>
                    <a:pt x="118" y="30"/>
                  </a:cubicBezTo>
                  <a:cubicBezTo>
                    <a:pt x="118" y="31"/>
                    <a:pt x="119" y="31"/>
                    <a:pt x="119" y="31"/>
                  </a:cubicBezTo>
                  <a:cubicBezTo>
                    <a:pt x="119" y="32"/>
                    <a:pt x="120" y="32"/>
                    <a:pt x="121" y="32"/>
                  </a:cubicBezTo>
                  <a:lnTo>
                    <a:pt x="121" y="30"/>
                  </a:lnTo>
                  <a:close/>
                  <a:moveTo>
                    <a:pt x="9" y="31"/>
                  </a:moveTo>
                  <a:cubicBezTo>
                    <a:pt x="10" y="30"/>
                    <a:pt x="9" y="29"/>
                    <a:pt x="9" y="29"/>
                  </a:cubicBezTo>
                  <a:cubicBezTo>
                    <a:pt x="9" y="29"/>
                    <a:pt x="8" y="29"/>
                    <a:pt x="8" y="29"/>
                  </a:cubicBezTo>
                  <a:cubicBezTo>
                    <a:pt x="8" y="30"/>
                    <a:pt x="8" y="31"/>
                    <a:pt x="9" y="31"/>
                  </a:cubicBezTo>
                  <a:close/>
                  <a:moveTo>
                    <a:pt x="123" y="30"/>
                  </a:moveTo>
                  <a:lnTo>
                    <a:pt x="124" y="30"/>
                  </a:lnTo>
                  <a:cubicBezTo>
                    <a:pt x="124" y="30"/>
                    <a:pt x="124" y="29"/>
                    <a:pt x="124" y="29"/>
                  </a:cubicBezTo>
                  <a:cubicBezTo>
                    <a:pt x="124" y="29"/>
                    <a:pt x="124" y="29"/>
                    <a:pt x="124" y="29"/>
                  </a:cubicBezTo>
                  <a:cubicBezTo>
                    <a:pt x="124" y="29"/>
                    <a:pt x="124" y="29"/>
                    <a:pt x="124" y="29"/>
                  </a:cubicBezTo>
                  <a:cubicBezTo>
                    <a:pt x="124" y="29"/>
                    <a:pt x="123" y="29"/>
                    <a:pt x="123" y="29"/>
                  </a:cubicBezTo>
                  <a:lnTo>
                    <a:pt x="123" y="30"/>
                  </a:lnTo>
                  <a:close/>
                  <a:moveTo>
                    <a:pt x="157" y="30"/>
                  </a:moveTo>
                  <a:cubicBezTo>
                    <a:pt x="158" y="30"/>
                    <a:pt x="158" y="30"/>
                    <a:pt x="158" y="30"/>
                  </a:cubicBezTo>
                  <a:cubicBezTo>
                    <a:pt x="158" y="31"/>
                    <a:pt x="159" y="31"/>
                    <a:pt x="159" y="31"/>
                  </a:cubicBezTo>
                  <a:cubicBezTo>
                    <a:pt x="159" y="31"/>
                    <a:pt x="159" y="32"/>
                    <a:pt x="159" y="32"/>
                  </a:cubicBezTo>
                  <a:cubicBezTo>
                    <a:pt x="159" y="32"/>
                    <a:pt x="160" y="32"/>
                    <a:pt x="160" y="32"/>
                  </a:cubicBezTo>
                  <a:cubicBezTo>
                    <a:pt x="160" y="31"/>
                    <a:pt x="160" y="31"/>
                    <a:pt x="160" y="30"/>
                  </a:cubicBezTo>
                  <a:cubicBezTo>
                    <a:pt x="159" y="30"/>
                    <a:pt x="159" y="29"/>
                    <a:pt x="159" y="28"/>
                  </a:cubicBezTo>
                  <a:lnTo>
                    <a:pt x="157" y="28"/>
                  </a:lnTo>
                  <a:lnTo>
                    <a:pt x="157" y="30"/>
                  </a:lnTo>
                  <a:close/>
                  <a:moveTo>
                    <a:pt x="32" y="29"/>
                  </a:moveTo>
                  <a:cubicBezTo>
                    <a:pt x="32" y="29"/>
                    <a:pt x="32" y="29"/>
                    <a:pt x="32" y="29"/>
                  </a:cubicBezTo>
                  <a:cubicBezTo>
                    <a:pt x="33" y="29"/>
                    <a:pt x="33" y="29"/>
                    <a:pt x="33" y="28"/>
                  </a:cubicBezTo>
                  <a:lnTo>
                    <a:pt x="32" y="28"/>
                  </a:lnTo>
                  <a:cubicBezTo>
                    <a:pt x="32" y="28"/>
                    <a:pt x="32" y="28"/>
                    <a:pt x="32" y="29"/>
                  </a:cubicBezTo>
                  <a:cubicBezTo>
                    <a:pt x="32" y="29"/>
                    <a:pt x="32" y="29"/>
                    <a:pt x="32" y="29"/>
                  </a:cubicBezTo>
                  <a:close/>
                  <a:moveTo>
                    <a:pt x="154" y="28"/>
                  </a:moveTo>
                  <a:lnTo>
                    <a:pt x="155" y="29"/>
                  </a:lnTo>
                  <a:lnTo>
                    <a:pt x="155" y="28"/>
                  </a:lnTo>
                  <a:lnTo>
                    <a:pt x="154" y="28"/>
                  </a:lnTo>
                  <a:close/>
                  <a:moveTo>
                    <a:pt x="153" y="28"/>
                  </a:moveTo>
                  <a:cubicBezTo>
                    <a:pt x="153" y="27"/>
                    <a:pt x="152" y="27"/>
                    <a:pt x="152" y="27"/>
                  </a:cubicBezTo>
                  <a:cubicBezTo>
                    <a:pt x="152" y="27"/>
                    <a:pt x="151" y="26"/>
                    <a:pt x="150" y="26"/>
                  </a:cubicBezTo>
                  <a:cubicBezTo>
                    <a:pt x="150" y="27"/>
                    <a:pt x="150" y="28"/>
                    <a:pt x="151" y="28"/>
                  </a:cubicBezTo>
                  <a:cubicBezTo>
                    <a:pt x="151" y="28"/>
                    <a:pt x="152" y="28"/>
                    <a:pt x="153" y="28"/>
                  </a:cubicBezTo>
                  <a:close/>
                  <a:moveTo>
                    <a:pt x="144" y="27"/>
                  </a:moveTo>
                  <a:lnTo>
                    <a:pt x="143" y="27"/>
                  </a:lnTo>
                  <a:lnTo>
                    <a:pt x="143" y="27"/>
                  </a:lnTo>
                  <a:lnTo>
                    <a:pt x="144" y="27"/>
                  </a:lnTo>
                  <a:close/>
                  <a:moveTo>
                    <a:pt x="11" y="29"/>
                  </a:moveTo>
                  <a:cubicBezTo>
                    <a:pt x="12" y="29"/>
                    <a:pt x="13" y="28"/>
                    <a:pt x="13" y="26"/>
                  </a:cubicBezTo>
                  <a:cubicBezTo>
                    <a:pt x="12" y="26"/>
                    <a:pt x="12" y="26"/>
                    <a:pt x="12" y="26"/>
                  </a:cubicBezTo>
                  <a:cubicBezTo>
                    <a:pt x="11" y="26"/>
                    <a:pt x="11" y="26"/>
                    <a:pt x="11" y="27"/>
                  </a:cubicBezTo>
                  <a:cubicBezTo>
                    <a:pt x="11" y="28"/>
                    <a:pt x="11" y="28"/>
                    <a:pt x="11" y="29"/>
                  </a:cubicBezTo>
                  <a:close/>
                  <a:moveTo>
                    <a:pt x="153" y="26"/>
                  </a:moveTo>
                  <a:cubicBezTo>
                    <a:pt x="154" y="26"/>
                    <a:pt x="154" y="26"/>
                    <a:pt x="154" y="26"/>
                  </a:cubicBezTo>
                  <a:cubicBezTo>
                    <a:pt x="153" y="26"/>
                    <a:pt x="153" y="25"/>
                    <a:pt x="153" y="25"/>
                  </a:cubicBezTo>
                  <a:cubicBezTo>
                    <a:pt x="153" y="25"/>
                    <a:pt x="153" y="25"/>
                    <a:pt x="152" y="25"/>
                  </a:cubicBezTo>
                  <a:cubicBezTo>
                    <a:pt x="152" y="26"/>
                    <a:pt x="152" y="26"/>
                    <a:pt x="152" y="26"/>
                  </a:cubicBezTo>
                  <a:cubicBezTo>
                    <a:pt x="153" y="26"/>
                    <a:pt x="153" y="26"/>
                    <a:pt x="153" y="26"/>
                  </a:cubicBezTo>
                  <a:lnTo>
                    <a:pt x="153" y="26"/>
                  </a:lnTo>
                  <a:close/>
                  <a:moveTo>
                    <a:pt x="124" y="26"/>
                  </a:moveTo>
                  <a:cubicBezTo>
                    <a:pt x="124" y="26"/>
                    <a:pt x="124" y="25"/>
                    <a:pt x="124" y="25"/>
                  </a:cubicBezTo>
                  <a:cubicBezTo>
                    <a:pt x="123" y="25"/>
                    <a:pt x="123" y="26"/>
                    <a:pt x="123" y="26"/>
                  </a:cubicBezTo>
                  <a:cubicBezTo>
                    <a:pt x="123" y="26"/>
                    <a:pt x="123" y="26"/>
                    <a:pt x="124" y="26"/>
                  </a:cubicBezTo>
                  <a:close/>
                  <a:moveTo>
                    <a:pt x="110" y="29"/>
                  </a:moveTo>
                  <a:cubicBezTo>
                    <a:pt x="111" y="28"/>
                    <a:pt x="111" y="27"/>
                    <a:pt x="111" y="26"/>
                  </a:cubicBezTo>
                  <a:cubicBezTo>
                    <a:pt x="110" y="26"/>
                    <a:pt x="110" y="25"/>
                    <a:pt x="109" y="25"/>
                  </a:cubicBezTo>
                  <a:cubicBezTo>
                    <a:pt x="109" y="26"/>
                    <a:pt x="109" y="27"/>
                    <a:pt x="109" y="28"/>
                  </a:cubicBezTo>
                  <a:cubicBezTo>
                    <a:pt x="110" y="28"/>
                    <a:pt x="110" y="28"/>
                    <a:pt x="110" y="29"/>
                  </a:cubicBezTo>
                  <a:close/>
                  <a:moveTo>
                    <a:pt x="40" y="26"/>
                  </a:moveTo>
                  <a:lnTo>
                    <a:pt x="41" y="26"/>
                  </a:lnTo>
                  <a:cubicBezTo>
                    <a:pt x="41" y="26"/>
                    <a:pt x="41" y="25"/>
                    <a:pt x="40" y="25"/>
                  </a:cubicBezTo>
                  <a:lnTo>
                    <a:pt x="40" y="26"/>
                  </a:lnTo>
                  <a:close/>
                  <a:moveTo>
                    <a:pt x="17" y="28"/>
                  </a:moveTo>
                  <a:cubicBezTo>
                    <a:pt x="17" y="28"/>
                    <a:pt x="17" y="27"/>
                    <a:pt x="18" y="27"/>
                  </a:cubicBezTo>
                  <a:cubicBezTo>
                    <a:pt x="18" y="27"/>
                    <a:pt x="18" y="26"/>
                    <a:pt x="18" y="25"/>
                  </a:cubicBezTo>
                  <a:cubicBezTo>
                    <a:pt x="18" y="25"/>
                    <a:pt x="17" y="25"/>
                    <a:pt x="17" y="25"/>
                  </a:cubicBezTo>
                  <a:cubicBezTo>
                    <a:pt x="16" y="26"/>
                    <a:pt x="16" y="26"/>
                    <a:pt x="16" y="26"/>
                  </a:cubicBezTo>
                  <a:cubicBezTo>
                    <a:pt x="15" y="27"/>
                    <a:pt x="15" y="27"/>
                    <a:pt x="15" y="27"/>
                  </a:cubicBezTo>
                  <a:cubicBezTo>
                    <a:pt x="16" y="28"/>
                    <a:pt x="16" y="28"/>
                    <a:pt x="17" y="28"/>
                  </a:cubicBezTo>
                  <a:close/>
                  <a:moveTo>
                    <a:pt x="115" y="26"/>
                  </a:moveTo>
                  <a:cubicBezTo>
                    <a:pt x="115" y="27"/>
                    <a:pt x="116" y="27"/>
                    <a:pt x="117" y="27"/>
                  </a:cubicBezTo>
                  <a:cubicBezTo>
                    <a:pt x="118" y="26"/>
                    <a:pt x="118" y="26"/>
                    <a:pt x="118" y="25"/>
                  </a:cubicBezTo>
                  <a:lnTo>
                    <a:pt x="116" y="25"/>
                  </a:lnTo>
                  <a:cubicBezTo>
                    <a:pt x="115" y="25"/>
                    <a:pt x="115" y="25"/>
                    <a:pt x="115" y="26"/>
                  </a:cubicBezTo>
                  <a:close/>
                  <a:moveTo>
                    <a:pt x="4" y="25"/>
                  </a:moveTo>
                  <a:lnTo>
                    <a:pt x="3" y="25"/>
                  </a:lnTo>
                  <a:cubicBezTo>
                    <a:pt x="2" y="26"/>
                    <a:pt x="3" y="26"/>
                    <a:pt x="4" y="26"/>
                  </a:cubicBezTo>
                  <a:lnTo>
                    <a:pt x="4" y="25"/>
                  </a:lnTo>
                  <a:close/>
                  <a:moveTo>
                    <a:pt x="22" y="25"/>
                  </a:moveTo>
                  <a:cubicBezTo>
                    <a:pt x="22" y="26"/>
                    <a:pt x="22" y="26"/>
                    <a:pt x="22" y="27"/>
                  </a:cubicBezTo>
                  <a:cubicBezTo>
                    <a:pt x="22" y="27"/>
                    <a:pt x="23" y="27"/>
                    <a:pt x="24" y="27"/>
                  </a:cubicBezTo>
                  <a:cubicBezTo>
                    <a:pt x="24" y="26"/>
                    <a:pt x="24" y="26"/>
                    <a:pt x="23" y="25"/>
                  </a:cubicBezTo>
                  <a:cubicBezTo>
                    <a:pt x="22" y="24"/>
                    <a:pt x="21" y="24"/>
                    <a:pt x="19" y="24"/>
                  </a:cubicBezTo>
                  <a:cubicBezTo>
                    <a:pt x="19" y="25"/>
                    <a:pt x="20" y="26"/>
                    <a:pt x="20" y="26"/>
                  </a:cubicBezTo>
                  <a:cubicBezTo>
                    <a:pt x="20" y="26"/>
                    <a:pt x="21" y="26"/>
                    <a:pt x="22" y="25"/>
                  </a:cubicBezTo>
                  <a:close/>
                  <a:moveTo>
                    <a:pt x="16" y="24"/>
                  </a:moveTo>
                  <a:cubicBezTo>
                    <a:pt x="16" y="24"/>
                    <a:pt x="16" y="24"/>
                    <a:pt x="16" y="24"/>
                  </a:cubicBezTo>
                  <a:cubicBezTo>
                    <a:pt x="16" y="24"/>
                    <a:pt x="15" y="24"/>
                    <a:pt x="15" y="24"/>
                  </a:cubicBezTo>
                  <a:cubicBezTo>
                    <a:pt x="16" y="24"/>
                    <a:pt x="16" y="24"/>
                    <a:pt x="16" y="24"/>
                  </a:cubicBezTo>
                  <a:close/>
                  <a:moveTo>
                    <a:pt x="150" y="25"/>
                  </a:moveTo>
                  <a:cubicBezTo>
                    <a:pt x="150" y="24"/>
                    <a:pt x="150" y="23"/>
                    <a:pt x="149" y="23"/>
                  </a:cubicBezTo>
                  <a:cubicBezTo>
                    <a:pt x="148" y="24"/>
                    <a:pt x="148" y="25"/>
                    <a:pt x="149" y="25"/>
                  </a:cubicBezTo>
                  <a:cubicBezTo>
                    <a:pt x="149" y="25"/>
                    <a:pt x="150" y="25"/>
                    <a:pt x="150" y="25"/>
                  </a:cubicBezTo>
                  <a:close/>
                  <a:moveTo>
                    <a:pt x="73" y="23"/>
                  </a:moveTo>
                  <a:cubicBezTo>
                    <a:pt x="73" y="23"/>
                    <a:pt x="73" y="23"/>
                    <a:pt x="73" y="23"/>
                  </a:cubicBezTo>
                  <a:cubicBezTo>
                    <a:pt x="73" y="23"/>
                    <a:pt x="73" y="24"/>
                    <a:pt x="73" y="24"/>
                  </a:cubicBezTo>
                  <a:cubicBezTo>
                    <a:pt x="73" y="24"/>
                    <a:pt x="73" y="24"/>
                    <a:pt x="73" y="24"/>
                  </a:cubicBezTo>
                  <a:cubicBezTo>
                    <a:pt x="73" y="24"/>
                    <a:pt x="74" y="23"/>
                    <a:pt x="73" y="23"/>
                  </a:cubicBezTo>
                  <a:close/>
                  <a:moveTo>
                    <a:pt x="50" y="25"/>
                  </a:moveTo>
                  <a:cubicBezTo>
                    <a:pt x="50" y="24"/>
                    <a:pt x="50" y="23"/>
                    <a:pt x="49" y="23"/>
                  </a:cubicBezTo>
                  <a:cubicBezTo>
                    <a:pt x="49" y="23"/>
                    <a:pt x="48" y="24"/>
                    <a:pt x="49" y="25"/>
                  </a:cubicBezTo>
                  <a:lnTo>
                    <a:pt x="50" y="25"/>
                  </a:lnTo>
                  <a:close/>
                  <a:moveTo>
                    <a:pt x="11" y="24"/>
                  </a:moveTo>
                  <a:cubicBezTo>
                    <a:pt x="11" y="24"/>
                    <a:pt x="12" y="25"/>
                    <a:pt x="13" y="25"/>
                  </a:cubicBezTo>
                  <a:cubicBezTo>
                    <a:pt x="13" y="24"/>
                    <a:pt x="14" y="24"/>
                    <a:pt x="13" y="23"/>
                  </a:cubicBezTo>
                  <a:cubicBezTo>
                    <a:pt x="12" y="23"/>
                    <a:pt x="11" y="23"/>
                    <a:pt x="11" y="24"/>
                  </a:cubicBezTo>
                  <a:close/>
                  <a:moveTo>
                    <a:pt x="6" y="25"/>
                  </a:moveTo>
                  <a:cubicBezTo>
                    <a:pt x="7" y="25"/>
                    <a:pt x="7" y="26"/>
                    <a:pt x="7" y="26"/>
                  </a:cubicBezTo>
                  <a:cubicBezTo>
                    <a:pt x="8" y="26"/>
                    <a:pt x="8" y="27"/>
                    <a:pt x="8" y="27"/>
                  </a:cubicBezTo>
                  <a:cubicBezTo>
                    <a:pt x="9" y="28"/>
                    <a:pt x="9" y="27"/>
                    <a:pt x="10" y="27"/>
                  </a:cubicBezTo>
                  <a:lnTo>
                    <a:pt x="10" y="26"/>
                  </a:lnTo>
                  <a:cubicBezTo>
                    <a:pt x="9" y="25"/>
                    <a:pt x="9" y="25"/>
                    <a:pt x="9" y="25"/>
                  </a:cubicBezTo>
                  <a:cubicBezTo>
                    <a:pt x="9" y="24"/>
                    <a:pt x="9" y="24"/>
                    <a:pt x="9" y="23"/>
                  </a:cubicBezTo>
                  <a:cubicBezTo>
                    <a:pt x="8" y="23"/>
                    <a:pt x="7" y="24"/>
                    <a:pt x="6" y="25"/>
                  </a:cubicBezTo>
                  <a:close/>
                  <a:moveTo>
                    <a:pt x="108" y="22"/>
                  </a:moveTo>
                  <a:cubicBezTo>
                    <a:pt x="108" y="22"/>
                    <a:pt x="108" y="22"/>
                    <a:pt x="107" y="22"/>
                  </a:cubicBezTo>
                  <a:cubicBezTo>
                    <a:pt x="107" y="22"/>
                    <a:pt x="107" y="22"/>
                    <a:pt x="107" y="22"/>
                  </a:cubicBezTo>
                  <a:cubicBezTo>
                    <a:pt x="107" y="23"/>
                    <a:pt x="107" y="23"/>
                    <a:pt x="108" y="22"/>
                  </a:cubicBezTo>
                  <a:cubicBezTo>
                    <a:pt x="108" y="22"/>
                    <a:pt x="108" y="22"/>
                    <a:pt x="108" y="22"/>
                  </a:cubicBezTo>
                  <a:close/>
                  <a:moveTo>
                    <a:pt x="62" y="24"/>
                  </a:moveTo>
                  <a:cubicBezTo>
                    <a:pt x="62" y="24"/>
                    <a:pt x="62" y="25"/>
                    <a:pt x="61" y="25"/>
                  </a:cubicBezTo>
                  <a:cubicBezTo>
                    <a:pt x="61" y="26"/>
                    <a:pt x="61" y="26"/>
                    <a:pt x="61" y="27"/>
                  </a:cubicBezTo>
                  <a:cubicBezTo>
                    <a:pt x="62" y="27"/>
                    <a:pt x="62" y="27"/>
                    <a:pt x="62" y="28"/>
                  </a:cubicBezTo>
                  <a:cubicBezTo>
                    <a:pt x="63" y="28"/>
                    <a:pt x="63" y="28"/>
                    <a:pt x="63" y="29"/>
                  </a:cubicBezTo>
                  <a:cubicBezTo>
                    <a:pt x="62" y="29"/>
                    <a:pt x="62" y="29"/>
                    <a:pt x="62" y="28"/>
                  </a:cubicBezTo>
                  <a:cubicBezTo>
                    <a:pt x="61" y="28"/>
                    <a:pt x="61" y="28"/>
                    <a:pt x="60" y="28"/>
                  </a:cubicBezTo>
                  <a:cubicBezTo>
                    <a:pt x="59" y="27"/>
                    <a:pt x="59" y="27"/>
                    <a:pt x="58" y="27"/>
                  </a:cubicBezTo>
                  <a:cubicBezTo>
                    <a:pt x="58" y="27"/>
                    <a:pt x="58" y="27"/>
                    <a:pt x="57" y="26"/>
                  </a:cubicBezTo>
                  <a:lnTo>
                    <a:pt x="59" y="26"/>
                  </a:lnTo>
                  <a:cubicBezTo>
                    <a:pt x="60" y="26"/>
                    <a:pt x="60" y="26"/>
                    <a:pt x="60" y="25"/>
                  </a:cubicBezTo>
                  <a:cubicBezTo>
                    <a:pt x="60" y="25"/>
                    <a:pt x="60" y="25"/>
                    <a:pt x="60" y="24"/>
                  </a:cubicBezTo>
                  <a:cubicBezTo>
                    <a:pt x="60" y="24"/>
                    <a:pt x="59" y="24"/>
                    <a:pt x="59" y="24"/>
                  </a:cubicBezTo>
                  <a:cubicBezTo>
                    <a:pt x="59" y="24"/>
                    <a:pt x="58" y="24"/>
                    <a:pt x="58" y="24"/>
                  </a:cubicBezTo>
                  <a:cubicBezTo>
                    <a:pt x="58" y="24"/>
                    <a:pt x="58" y="24"/>
                    <a:pt x="58" y="24"/>
                  </a:cubicBezTo>
                  <a:cubicBezTo>
                    <a:pt x="58" y="24"/>
                    <a:pt x="58" y="24"/>
                    <a:pt x="59" y="23"/>
                  </a:cubicBezTo>
                  <a:cubicBezTo>
                    <a:pt x="59" y="23"/>
                    <a:pt x="59" y="23"/>
                    <a:pt x="59" y="23"/>
                  </a:cubicBezTo>
                  <a:cubicBezTo>
                    <a:pt x="58" y="22"/>
                    <a:pt x="58" y="22"/>
                    <a:pt x="57" y="22"/>
                  </a:cubicBezTo>
                  <a:cubicBezTo>
                    <a:pt x="57" y="23"/>
                    <a:pt x="56" y="23"/>
                    <a:pt x="55" y="23"/>
                  </a:cubicBezTo>
                  <a:cubicBezTo>
                    <a:pt x="54" y="23"/>
                    <a:pt x="54" y="23"/>
                    <a:pt x="53" y="22"/>
                  </a:cubicBezTo>
                  <a:cubicBezTo>
                    <a:pt x="52" y="22"/>
                    <a:pt x="52" y="22"/>
                    <a:pt x="51" y="22"/>
                  </a:cubicBezTo>
                  <a:cubicBezTo>
                    <a:pt x="51" y="22"/>
                    <a:pt x="51" y="23"/>
                    <a:pt x="51" y="23"/>
                  </a:cubicBezTo>
                  <a:cubicBezTo>
                    <a:pt x="51" y="23"/>
                    <a:pt x="52" y="23"/>
                    <a:pt x="52" y="23"/>
                  </a:cubicBezTo>
                  <a:cubicBezTo>
                    <a:pt x="52" y="23"/>
                    <a:pt x="53" y="23"/>
                    <a:pt x="53" y="24"/>
                  </a:cubicBezTo>
                  <a:cubicBezTo>
                    <a:pt x="53" y="24"/>
                    <a:pt x="54" y="24"/>
                    <a:pt x="54" y="24"/>
                  </a:cubicBezTo>
                  <a:cubicBezTo>
                    <a:pt x="53" y="24"/>
                    <a:pt x="53" y="25"/>
                    <a:pt x="52" y="25"/>
                  </a:cubicBezTo>
                  <a:cubicBezTo>
                    <a:pt x="51" y="25"/>
                    <a:pt x="50" y="26"/>
                    <a:pt x="50" y="26"/>
                  </a:cubicBezTo>
                  <a:cubicBezTo>
                    <a:pt x="50" y="27"/>
                    <a:pt x="50" y="27"/>
                    <a:pt x="50" y="28"/>
                  </a:cubicBezTo>
                  <a:cubicBezTo>
                    <a:pt x="51" y="28"/>
                    <a:pt x="51" y="28"/>
                    <a:pt x="52" y="28"/>
                  </a:cubicBezTo>
                  <a:cubicBezTo>
                    <a:pt x="52" y="28"/>
                    <a:pt x="53" y="28"/>
                    <a:pt x="53" y="28"/>
                  </a:cubicBezTo>
                  <a:cubicBezTo>
                    <a:pt x="54" y="29"/>
                    <a:pt x="54" y="29"/>
                    <a:pt x="55" y="29"/>
                  </a:cubicBezTo>
                  <a:cubicBezTo>
                    <a:pt x="55" y="28"/>
                    <a:pt x="56" y="28"/>
                    <a:pt x="58" y="28"/>
                  </a:cubicBezTo>
                  <a:cubicBezTo>
                    <a:pt x="58" y="29"/>
                    <a:pt x="58" y="29"/>
                    <a:pt x="58" y="29"/>
                  </a:cubicBezTo>
                  <a:cubicBezTo>
                    <a:pt x="58" y="29"/>
                    <a:pt x="58" y="30"/>
                    <a:pt x="58" y="31"/>
                  </a:cubicBezTo>
                  <a:cubicBezTo>
                    <a:pt x="59" y="31"/>
                    <a:pt x="60" y="31"/>
                    <a:pt x="60" y="31"/>
                  </a:cubicBezTo>
                  <a:cubicBezTo>
                    <a:pt x="61" y="30"/>
                    <a:pt x="61" y="30"/>
                    <a:pt x="62" y="30"/>
                  </a:cubicBezTo>
                  <a:cubicBezTo>
                    <a:pt x="63" y="31"/>
                    <a:pt x="64" y="31"/>
                    <a:pt x="65" y="31"/>
                  </a:cubicBezTo>
                  <a:cubicBezTo>
                    <a:pt x="66" y="30"/>
                    <a:pt x="67" y="30"/>
                    <a:pt x="68" y="30"/>
                  </a:cubicBezTo>
                  <a:cubicBezTo>
                    <a:pt x="69" y="29"/>
                    <a:pt x="68" y="29"/>
                    <a:pt x="68" y="29"/>
                  </a:cubicBezTo>
                  <a:cubicBezTo>
                    <a:pt x="68" y="29"/>
                    <a:pt x="68" y="28"/>
                    <a:pt x="68" y="28"/>
                  </a:cubicBezTo>
                  <a:cubicBezTo>
                    <a:pt x="68" y="28"/>
                    <a:pt x="67" y="28"/>
                    <a:pt x="67" y="28"/>
                  </a:cubicBezTo>
                  <a:cubicBezTo>
                    <a:pt x="67" y="28"/>
                    <a:pt x="67" y="28"/>
                    <a:pt x="66" y="28"/>
                  </a:cubicBezTo>
                  <a:cubicBezTo>
                    <a:pt x="66" y="28"/>
                    <a:pt x="66" y="29"/>
                    <a:pt x="66" y="29"/>
                  </a:cubicBezTo>
                  <a:cubicBezTo>
                    <a:pt x="66" y="29"/>
                    <a:pt x="65" y="29"/>
                    <a:pt x="65" y="29"/>
                  </a:cubicBezTo>
                  <a:cubicBezTo>
                    <a:pt x="65" y="28"/>
                    <a:pt x="65" y="28"/>
                    <a:pt x="64" y="28"/>
                  </a:cubicBezTo>
                  <a:cubicBezTo>
                    <a:pt x="64" y="28"/>
                    <a:pt x="63" y="28"/>
                    <a:pt x="63" y="27"/>
                  </a:cubicBezTo>
                  <a:cubicBezTo>
                    <a:pt x="64" y="27"/>
                    <a:pt x="64" y="26"/>
                    <a:pt x="64" y="26"/>
                  </a:cubicBezTo>
                  <a:cubicBezTo>
                    <a:pt x="64" y="25"/>
                    <a:pt x="64" y="25"/>
                    <a:pt x="64" y="25"/>
                  </a:cubicBezTo>
                  <a:cubicBezTo>
                    <a:pt x="65" y="25"/>
                    <a:pt x="66" y="25"/>
                    <a:pt x="66" y="25"/>
                  </a:cubicBezTo>
                  <a:cubicBezTo>
                    <a:pt x="67" y="25"/>
                    <a:pt x="67" y="25"/>
                    <a:pt x="68" y="24"/>
                  </a:cubicBezTo>
                  <a:cubicBezTo>
                    <a:pt x="68" y="23"/>
                    <a:pt x="67" y="22"/>
                    <a:pt x="65" y="22"/>
                  </a:cubicBezTo>
                  <a:cubicBezTo>
                    <a:pt x="65" y="23"/>
                    <a:pt x="65" y="24"/>
                    <a:pt x="64" y="24"/>
                  </a:cubicBezTo>
                  <a:cubicBezTo>
                    <a:pt x="63" y="25"/>
                    <a:pt x="62" y="24"/>
                    <a:pt x="62" y="24"/>
                  </a:cubicBezTo>
                  <a:close/>
                  <a:moveTo>
                    <a:pt x="149" y="22"/>
                  </a:moveTo>
                  <a:cubicBezTo>
                    <a:pt x="149" y="22"/>
                    <a:pt x="148" y="22"/>
                    <a:pt x="147" y="22"/>
                  </a:cubicBezTo>
                  <a:cubicBezTo>
                    <a:pt x="147" y="21"/>
                    <a:pt x="147" y="21"/>
                    <a:pt x="146" y="22"/>
                  </a:cubicBezTo>
                  <a:cubicBezTo>
                    <a:pt x="147" y="22"/>
                    <a:pt x="147" y="22"/>
                    <a:pt x="147" y="22"/>
                  </a:cubicBezTo>
                  <a:cubicBezTo>
                    <a:pt x="147" y="22"/>
                    <a:pt x="148" y="23"/>
                    <a:pt x="148" y="23"/>
                  </a:cubicBezTo>
                  <a:cubicBezTo>
                    <a:pt x="148" y="23"/>
                    <a:pt x="149" y="23"/>
                    <a:pt x="149" y="23"/>
                  </a:cubicBezTo>
                  <a:cubicBezTo>
                    <a:pt x="149" y="23"/>
                    <a:pt x="149" y="22"/>
                    <a:pt x="149" y="22"/>
                  </a:cubicBezTo>
                  <a:close/>
                  <a:moveTo>
                    <a:pt x="128" y="22"/>
                  </a:moveTo>
                  <a:cubicBezTo>
                    <a:pt x="128" y="21"/>
                    <a:pt x="127" y="21"/>
                    <a:pt x="127" y="21"/>
                  </a:cubicBezTo>
                  <a:cubicBezTo>
                    <a:pt x="126" y="21"/>
                    <a:pt x="126" y="21"/>
                    <a:pt x="125" y="21"/>
                  </a:cubicBezTo>
                  <a:cubicBezTo>
                    <a:pt x="125" y="21"/>
                    <a:pt x="124" y="22"/>
                    <a:pt x="124" y="22"/>
                  </a:cubicBezTo>
                  <a:cubicBezTo>
                    <a:pt x="124" y="23"/>
                    <a:pt x="124" y="23"/>
                    <a:pt x="125" y="24"/>
                  </a:cubicBezTo>
                  <a:cubicBezTo>
                    <a:pt x="126" y="24"/>
                    <a:pt x="126" y="24"/>
                    <a:pt x="127" y="23"/>
                  </a:cubicBezTo>
                  <a:cubicBezTo>
                    <a:pt x="127" y="23"/>
                    <a:pt x="127" y="23"/>
                    <a:pt x="128" y="23"/>
                  </a:cubicBezTo>
                  <a:cubicBezTo>
                    <a:pt x="127" y="24"/>
                    <a:pt x="127" y="25"/>
                    <a:pt x="128" y="25"/>
                  </a:cubicBezTo>
                  <a:cubicBezTo>
                    <a:pt x="129" y="25"/>
                    <a:pt x="129" y="25"/>
                    <a:pt x="130" y="25"/>
                  </a:cubicBezTo>
                  <a:cubicBezTo>
                    <a:pt x="130" y="25"/>
                    <a:pt x="131" y="25"/>
                    <a:pt x="132" y="24"/>
                  </a:cubicBezTo>
                  <a:cubicBezTo>
                    <a:pt x="132" y="24"/>
                    <a:pt x="132" y="23"/>
                    <a:pt x="132" y="23"/>
                  </a:cubicBezTo>
                  <a:cubicBezTo>
                    <a:pt x="132" y="22"/>
                    <a:pt x="132" y="22"/>
                    <a:pt x="131" y="21"/>
                  </a:cubicBezTo>
                  <a:cubicBezTo>
                    <a:pt x="131" y="21"/>
                    <a:pt x="130" y="21"/>
                    <a:pt x="130" y="22"/>
                  </a:cubicBezTo>
                  <a:cubicBezTo>
                    <a:pt x="130" y="22"/>
                    <a:pt x="129" y="22"/>
                    <a:pt x="128" y="22"/>
                  </a:cubicBezTo>
                  <a:close/>
                  <a:moveTo>
                    <a:pt x="43" y="20"/>
                  </a:moveTo>
                  <a:cubicBezTo>
                    <a:pt x="43" y="20"/>
                    <a:pt x="43" y="20"/>
                    <a:pt x="43" y="21"/>
                  </a:cubicBezTo>
                  <a:cubicBezTo>
                    <a:pt x="43" y="21"/>
                    <a:pt x="43" y="21"/>
                    <a:pt x="43" y="21"/>
                  </a:cubicBezTo>
                  <a:cubicBezTo>
                    <a:pt x="43" y="21"/>
                    <a:pt x="43" y="21"/>
                    <a:pt x="43" y="21"/>
                  </a:cubicBezTo>
                  <a:cubicBezTo>
                    <a:pt x="44" y="21"/>
                    <a:pt x="44" y="21"/>
                    <a:pt x="43" y="20"/>
                  </a:cubicBezTo>
                  <a:close/>
                  <a:moveTo>
                    <a:pt x="152" y="20"/>
                  </a:moveTo>
                  <a:cubicBezTo>
                    <a:pt x="152" y="21"/>
                    <a:pt x="152" y="21"/>
                    <a:pt x="153" y="21"/>
                  </a:cubicBezTo>
                  <a:cubicBezTo>
                    <a:pt x="153" y="21"/>
                    <a:pt x="154" y="21"/>
                    <a:pt x="154" y="21"/>
                  </a:cubicBezTo>
                  <a:cubicBezTo>
                    <a:pt x="154" y="20"/>
                    <a:pt x="154" y="20"/>
                    <a:pt x="153" y="20"/>
                  </a:cubicBezTo>
                  <a:cubicBezTo>
                    <a:pt x="153" y="19"/>
                    <a:pt x="152" y="20"/>
                    <a:pt x="152" y="20"/>
                  </a:cubicBezTo>
                  <a:close/>
                  <a:moveTo>
                    <a:pt x="68" y="21"/>
                  </a:moveTo>
                  <a:cubicBezTo>
                    <a:pt x="68" y="21"/>
                    <a:pt x="69" y="21"/>
                    <a:pt x="69" y="21"/>
                  </a:cubicBezTo>
                  <a:cubicBezTo>
                    <a:pt x="70" y="21"/>
                    <a:pt x="70" y="20"/>
                    <a:pt x="70" y="20"/>
                  </a:cubicBezTo>
                  <a:cubicBezTo>
                    <a:pt x="69" y="20"/>
                    <a:pt x="68" y="20"/>
                    <a:pt x="68" y="21"/>
                  </a:cubicBezTo>
                  <a:close/>
                  <a:moveTo>
                    <a:pt x="52" y="20"/>
                  </a:moveTo>
                  <a:lnTo>
                    <a:pt x="54" y="20"/>
                  </a:lnTo>
                  <a:lnTo>
                    <a:pt x="53" y="19"/>
                  </a:lnTo>
                  <a:lnTo>
                    <a:pt x="53" y="19"/>
                  </a:lnTo>
                  <a:lnTo>
                    <a:pt x="52" y="20"/>
                  </a:lnTo>
                  <a:close/>
                  <a:moveTo>
                    <a:pt x="118" y="21"/>
                  </a:moveTo>
                  <a:cubicBezTo>
                    <a:pt x="119" y="21"/>
                    <a:pt x="120" y="20"/>
                    <a:pt x="120" y="19"/>
                  </a:cubicBezTo>
                  <a:cubicBezTo>
                    <a:pt x="119" y="19"/>
                    <a:pt x="119" y="19"/>
                    <a:pt x="119" y="19"/>
                  </a:cubicBezTo>
                  <a:cubicBezTo>
                    <a:pt x="119" y="19"/>
                    <a:pt x="119" y="19"/>
                    <a:pt x="118" y="19"/>
                  </a:cubicBezTo>
                  <a:lnTo>
                    <a:pt x="118" y="21"/>
                  </a:lnTo>
                  <a:close/>
                  <a:moveTo>
                    <a:pt x="102" y="19"/>
                  </a:moveTo>
                  <a:cubicBezTo>
                    <a:pt x="102" y="19"/>
                    <a:pt x="102" y="19"/>
                    <a:pt x="102" y="19"/>
                  </a:cubicBezTo>
                  <a:cubicBezTo>
                    <a:pt x="102" y="19"/>
                    <a:pt x="102" y="19"/>
                    <a:pt x="102" y="19"/>
                  </a:cubicBezTo>
                  <a:cubicBezTo>
                    <a:pt x="102" y="19"/>
                    <a:pt x="102" y="19"/>
                    <a:pt x="102" y="19"/>
                  </a:cubicBezTo>
                  <a:cubicBezTo>
                    <a:pt x="102" y="19"/>
                    <a:pt x="102" y="19"/>
                    <a:pt x="102" y="19"/>
                  </a:cubicBezTo>
                  <a:close/>
                  <a:moveTo>
                    <a:pt x="36" y="27"/>
                  </a:moveTo>
                  <a:cubicBezTo>
                    <a:pt x="35" y="26"/>
                    <a:pt x="35" y="26"/>
                    <a:pt x="34" y="26"/>
                  </a:cubicBezTo>
                  <a:cubicBezTo>
                    <a:pt x="34" y="26"/>
                    <a:pt x="34" y="25"/>
                    <a:pt x="34" y="25"/>
                  </a:cubicBezTo>
                  <a:cubicBezTo>
                    <a:pt x="34" y="25"/>
                    <a:pt x="33" y="25"/>
                    <a:pt x="33" y="24"/>
                  </a:cubicBezTo>
                  <a:cubicBezTo>
                    <a:pt x="33" y="24"/>
                    <a:pt x="33" y="24"/>
                    <a:pt x="32" y="24"/>
                  </a:cubicBezTo>
                  <a:cubicBezTo>
                    <a:pt x="32" y="24"/>
                    <a:pt x="32" y="24"/>
                    <a:pt x="32" y="23"/>
                  </a:cubicBezTo>
                  <a:cubicBezTo>
                    <a:pt x="32" y="23"/>
                    <a:pt x="33" y="23"/>
                    <a:pt x="33" y="22"/>
                  </a:cubicBezTo>
                  <a:cubicBezTo>
                    <a:pt x="33" y="22"/>
                    <a:pt x="34" y="21"/>
                    <a:pt x="34" y="21"/>
                  </a:cubicBezTo>
                  <a:cubicBezTo>
                    <a:pt x="35" y="22"/>
                    <a:pt x="35" y="22"/>
                    <a:pt x="36" y="21"/>
                  </a:cubicBezTo>
                  <a:cubicBezTo>
                    <a:pt x="36" y="21"/>
                    <a:pt x="37" y="20"/>
                    <a:pt x="37" y="20"/>
                  </a:cubicBezTo>
                  <a:cubicBezTo>
                    <a:pt x="36" y="20"/>
                    <a:pt x="36" y="19"/>
                    <a:pt x="36" y="18"/>
                  </a:cubicBezTo>
                  <a:cubicBezTo>
                    <a:pt x="35" y="18"/>
                    <a:pt x="35" y="18"/>
                    <a:pt x="34" y="19"/>
                  </a:cubicBezTo>
                  <a:cubicBezTo>
                    <a:pt x="34" y="19"/>
                    <a:pt x="34" y="19"/>
                    <a:pt x="33" y="19"/>
                  </a:cubicBezTo>
                  <a:cubicBezTo>
                    <a:pt x="33" y="20"/>
                    <a:pt x="33" y="20"/>
                    <a:pt x="33" y="20"/>
                  </a:cubicBezTo>
                  <a:cubicBezTo>
                    <a:pt x="32" y="20"/>
                    <a:pt x="32" y="20"/>
                    <a:pt x="31" y="20"/>
                  </a:cubicBezTo>
                  <a:cubicBezTo>
                    <a:pt x="31" y="20"/>
                    <a:pt x="31" y="20"/>
                    <a:pt x="31" y="20"/>
                  </a:cubicBezTo>
                  <a:cubicBezTo>
                    <a:pt x="31" y="21"/>
                    <a:pt x="31" y="21"/>
                    <a:pt x="31" y="21"/>
                  </a:cubicBezTo>
                  <a:cubicBezTo>
                    <a:pt x="31" y="21"/>
                    <a:pt x="31" y="22"/>
                    <a:pt x="31" y="22"/>
                  </a:cubicBezTo>
                  <a:cubicBezTo>
                    <a:pt x="31" y="22"/>
                    <a:pt x="30" y="22"/>
                    <a:pt x="30" y="22"/>
                  </a:cubicBezTo>
                  <a:cubicBezTo>
                    <a:pt x="30" y="22"/>
                    <a:pt x="30" y="23"/>
                    <a:pt x="30" y="23"/>
                  </a:cubicBezTo>
                  <a:cubicBezTo>
                    <a:pt x="30" y="23"/>
                    <a:pt x="31" y="23"/>
                    <a:pt x="31" y="23"/>
                  </a:cubicBezTo>
                  <a:cubicBezTo>
                    <a:pt x="30" y="23"/>
                    <a:pt x="29" y="23"/>
                    <a:pt x="29" y="24"/>
                  </a:cubicBezTo>
                  <a:cubicBezTo>
                    <a:pt x="29" y="24"/>
                    <a:pt x="28" y="25"/>
                    <a:pt x="28" y="25"/>
                  </a:cubicBezTo>
                  <a:cubicBezTo>
                    <a:pt x="27" y="25"/>
                    <a:pt x="27" y="25"/>
                    <a:pt x="27" y="25"/>
                  </a:cubicBezTo>
                  <a:cubicBezTo>
                    <a:pt x="26" y="25"/>
                    <a:pt x="26" y="24"/>
                    <a:pt x="25" y="25"/>
                  </a:cubicBezTo>
                  <a:cubicBezTo>
                    <a:pt x="25" y="25"/>
                    <a:pt x="25" y="26"/>
                    <a:pt x="25" y="26"/>
                  </a:cubicBezTo>
                  <a:cubicBezTo>
                    <a:pt x="25" y="27"/>
                    <a:pt x="25" y="27"/>
                    <a:pt x="25" y="28"/>
                  </a:cubicBezTo>
                  <a:cubicBezTo>
                    <a:pt x="26" y="28"/>
                    <a:pt x="26" y="29"/>
                    <a:pt x="26" y="29"/>
                  </a:cubicBezTo>
                  <a:cubicBezTo>
                    <a:pt x="26" y="29"/>
                    <a:pt x="27" y="29"/>
                    <a:pt x="28" y="29"/>
                  </a:cubicBezTo>
                  <a:cubicBezTo>
                    <a:pt x="28" y="29"/>
                    <a:pt x="28" y="28"/>
                    <a:pt x="28" y="28"/>
                  </a:cubicBezTo>
                  <a:cubicBezTo>
                    <a:pt x="28" y="27"/>
                    <a:pt x="28" y="27"/>
                    <a:pt x="29" y="27"/>
                  </a:cubicBezTo>
                  <a:cubicBezTo>
                    <a:pt x="29" y="27"/>
                    <a:pt x="29" y="27"/>
                    <a:pt x="29" y="28"/>
                  </a:cubicBezTo>
                  <a:cubicBezTo>
                    <a:pt x="29" y="28"/>
                    <a:pt x="30" y="28"/>
                    <a:pt x="30" y="28"/>
                  </a:cubicBezTo>
                  <a:cubicBezTo>
                    <a:pt x="30" y="27"/>
                    <a:pt x="30" y="27"/>
                    <a:pt x="30" y="27"/>
                  </a:cubicBezTo>
                  <a:cubicBezTo>
                    <a:pt x="30" y="27"/>
                    <a:pt x="29" y="26"/>
                    <a:pt x="29" y="26"/>
                  </a:cubicBezTo>
                  <a:cubicBezTo>
                    <a:pt x="30" y="26"/>
                    <a:pt x="30" y="25"/>
                    <a:pt x="30" y="25"/>
                  </a:cubicBezTo>
                  <a:cubicBezTo>
                    <a:pt x="30" y="25"/>
                    <a:pt x="31" y="25"/>
                    <a:pt x="31" y="25"/>
                  </a:cubicBezTo>
                  <a:cubicBezTo>
                    <a:pt x="31" y="26"/>
                    <a:pt x="31" y="26"/>
                    <a:pt x="32" y="26"/>
                  </a:cubicBezTo>
                  <a:cubicBezTo>
                    <a:pt x="32" y="26"/>
                    <a:pt x="33" y="26"/>
                    <a:pt x="33" y="27"/>
                  </a:cubicBezTo>
                  <a:cubicBezTo>
                    <a:pt x="34" y="27"/>
                    <a:pt x="34" y="27"/>
                    <a:pt x="34" y="28"/>
                  </a:cubicBezTo>
                  <a:cubicBezTo>
                    <a:pt x="35" y="28"/>
                    <a:pt x="35" y="29"/>
                    <a:pt x="36" y="28"/>
                  </a:cubicBezTo>
                  <a:cubicBezTo>
                    <a:pt x="36" y="28"/>
                    <a:pt x="36" y="27"/>
                    <a:pt x="37" y="27"/>
                  </a:cubicBezTo>
                  <a:cubicBezTo>
                    <a:pt x="37" y="27"/>
                    <a:pt x="37" y="27"/>
                    <a:pt x="37" y="26"/>
                  </a:cubicBezTo>
                  <a:cubicBezTo>
                    <a:pt x="37" y="26"/>
                    <a:pt x="36" y="26"/>
                    <a:pt x="36" y="26"/>
                  </a:cubicBezTo>
                  <a:cubicBezTo>
                    <a:pt x="36" y="26"/>
                    <a:pt x="36" y="26"/>
                    <a:pt x="36" y="27"/>
                  </a:cubicBezTo>
                  <a:close/>
                  <a:moveTo>
                    <a:pt x="4" y="20"/>
                  </a:moveTo>
                  <a:cubicBezTo>
                    <a:pt x="4" y="19"/>
                    <a:pt x="4" y="18"/>
                    <a:pt x="3" y="18"/>
                  </a:cubicBezTo>
                  <a:cubicBezTo>
                    <a:pt x="2" y="18"/>
                    <a:pt x="2" y="18"/>
                    <a:pt x="2" y="19"/>
                  </a:cubicBezTo>
                  <a:cubicBezTo>
                    <a:pt x="2" y="19"/>
                    <a:pt x="2" y="19"/>
                    <a:pt x="2" y="19"/>
                  </a:cubicBezTo>
                  <a:cubicBezTo>
                    <a:pt x="3" y="20"/>
                    <a:pt x="3" y="20"/>
                    <a:pt x="4" y="20"/>
                  </a:cubicBezTo>
                  <a:close/>
                  <a:moveTo>
                    <a:pt x="62" y="20"/>
                  </a:moveTo>
                  <a:cubicBezTo>
                    <a:pt x="62" y="18"/>
                    <a:pt x="62" y="18"/>
                    <a:pt x="60" y="18"/>
                  </a:cubicBezTo>
                  <a:cubicBezTo>
                    <a:pt x="60" y="19"/>
                    <a:pt x="61" y="20"/>
                    <a:pt x="62" y="20"/>
                  </a:cubicBezTo>
                  <a:close/>
                  <a:moveTo>
                    <a:pt x="141" y="21"/>
                  </a:moveTo>
                  <a:cubicBezTo>
                    <a:pt x="141" y="22"/>
                    <a:pt x="140" y="22"/>
                    <a:pt x="140" y="21"/>
                  </a:cubicBezTo>
                  <a:cubicBezTo>
                    <a:pt x="139" y="21"/>
                    <a:pt x="139" y="21"/>
                    <a:pt x="137" y="21"/>
                  </a:cubicBezTo>
                  <a:cubicBezTo>
                    <a:pt x="137" y="21"/>
                    <a:pt x="137" y="22"/>
                    <a:pt x="137" y="22"/>
                  </a:cubicBezTo>
                  <a:cubicBezTo>
                    <a:pt x="137" y="23"/>
                    <a:pt x="137" y="23"/>
                    <a:pt x="137" y="23"/>
                  </a:cubicBezTo>
                  <a:cubicBezTo>
                    <a:pt x="136" y="22"/>
                    <a:pt x="136" y="22"/>
                    <a:pt x="135" y="22"/>
                  </a:cubicBezTo>
                  <a:cubicBezTo>
                    <a:pt x="135" y="22"/>
                    <a:pt x="134" y="22"/>
                    <a:pt x="134" y="22"/>
                  </a:cubicBezTo>
                  <a:cubicBezTo>
                    <a:pt x="133" y="22"/>
                    <a:pt x="133" y="23"/>
                    <a:pt x="133" y="24"/>
                  </a:cubicBezTo>
                  <a:cubicBezTo>
                    <a:pt x="134" y="24"/>
                    <a:pt x="134" y="25"/>
                    <a:pt x="134" y="25"/>
                  </a:cubicBezTo>
                  <a:cubicBezTo>
                    <a:pt x="135" y="25"/>
                    <a:pt x="135" y="25"/>
                    <a:pt x="136" y="25"/>
                  </a:cubicBezTo>
                  <a:cubicBezTo>
                    <a:pt x="136" y="25"/>
                    <a:pt x="136" y="25"/>
                    <a:pt x="137" y="24"/>
                  </a:cubicBezTo>
                  <a:cubicBezTo>
                    <a:pt x="137" y="25"/>
                    <a:pt x="137" y="25"/>
                    <a:pt x="137" y="25"/>
                  </a:cubicBezTo>
                  <a:cubicBezTo>
                    <a:pt x="138" y="25"/>
                    <a:pt x="138" y="25"/>
                    <a:pt x="139" y="25"/>
                  </a:cubicBezTo>
                  <a:cubicBezTo>
                    <a:pt x="139" y="25"/>
                    <a:pt x="139" y="25"/>
                    <a:pt x="139" y="25"/>
                  </a:cubicBezTo>
                  <a:cubicBezTo>
                    <a:pt x="140" y="25"/>
                    <a:pt x="140" y="25"/>
                    <a:pt x="141" y="25"/>
                  </a:cubicBezTo>
                  <a:cubicBezTo>
                    <a:pt x="141" y="25"/>
                    <a:pt x="142" y="25"/>
                    <a:pt x="142" y="24"/>
                  </a:cubicBezTo>
                  <a:cubicBezTo>
                    <a:pt x="142" y="24"/>
                    <a:pt x="142" y="24"/>
                    <a:pt x="142" y="24"/>
                  </a:cubicBezTo>
                  <a:cubicBezTo>
                    <a:pt x="142" y="24"/>
                    <a:pt x="142" y="23"/>
                    <a:pt x="142" y="23"/>
                  </a:cubicBezTo>
                  <a:cubicBezTo>
                    <a:pt x="142" y="23"/>
                    <a:pt x="141" y="23"/>
                    <a:pt x="141" y="23"/>
                  </a:cubicBezTo>
                  <a:cubicBezTo>
                    <a:pt x="141" y="24"/>
                    <a:pt x="141" y="24"/>
                    <a:pt x="140" y="24"/>
                  </a:cubicBezTo>
                  <a:cubicBezTo>
                    <a:pt x="140" y="23"/>
                    <a:pt x="140" y="23"/>
                    <a:pt x="140" y="23"/>
                  </a:cubicBezTo>
                  <a:cubicBezTo>
                    <a:pt x="140" y="23"/>
                    <a:pt x="141" y="23"/>
                    <a:pt x="141" y="23"/>
                  </a:cubicBezTo>
                  <a:cubicBezTo>
                    <a:pt x="142" y="23"/>
                    <a:pt x="143" y="23"/>
                    <a:pt x="144" y="23"/>
                  </a:cubicBezTo>
                  <a:cubicBezTo>
                    <a:pt x="144" y="22"/>
                    <a:pt x="144" y="21"/>
                    <a:pt x="144" y="20"/>
                  </a:cubicBezTo>
                  <a:cubicBezTo>
                    <a:pt x="144" y="20"/>
                    <a:pt x="144" y="19"/>
                    <a:pt x="144" y="18"/>
                  </a:cubicBezTo>
                  <a:cubicBezTo>
                    <a:pt x="143" y="18"/>
                    <a:pt x="142" y="19"/>
                    <a:pt x="142" y="19"/>
                  </a:cubicBezTo>
                  <a:cubicBezTo>
                    <a:pt x="142" y="20"/>
                    <a:pt x="142" y="20"/>
                    <a:pt x="141" y="20"/>
                  </a:cubicBezTo>
                  <a:cubicBezTo>
                    <a:pt x="141" y="19"/>
                    <a:pt x="141" y="19"/>
                    <a:pt x="140" y="18"/>
                  </a:cubicBezTo>
                  <a:cubicBezTo>
                    <a:pt x="140" y="17"/>
                    <a:pt x="140" y="17"/>
                    <a:pt x="139" y="17"/>
                  </a:cubicBezTo>
                  <a:cubicBezTo>
                    <a:pt x="139" y="17"/>
                    <a:pt x="138" y="18"/>
                    <a:pt x="139" y="18"/>
                  </a:cubicBezTo>
                  <a:cubicBezTo>
                    <a:pt x="139" y="19"/>
                    <a:pt x="139" y="19"/>
                    <a:pt x="139" y="19"/>
                  </a:cubicBezTo>
                  <a:cubicBezTo>
                    <a:pt x="140" y="20"/>
                    <a:pt x="140" y="20"/>
                    <a:pt x="141" y="20"/>
                  </a:cubicBezTo>
                  <a:cubicBezTo>
                    <a:pt x="141" y="21"/>
                    <a:pt x="141" y="21"/>
                    <a:pt x="141" y="21"/>
                  </a:cubicBezTo>
                  <a:close/>
                  <a:moveTo>
                    <a:pt x="123" y="18"/>
                  </a:moveTo>
                  <a:cubicBezTo>
                    <a:pt x="123" y="18"/>
                    <a:pt x="123" y="18"/>
                    <a:pt x="123" y="17"/>
                  </a:cubicBezTo>
                  <a:cubicBezTo>
                    <a:pt x="123" y="17"/>
                    <a:pt x="122" y="17"/>
                    <a:pt x="122" y="18"/>
                  </a:cubicBezTo>
                  <a:cubicBezTo>
                    <a:pt x="122" y="18"/>
                    <a:pt x="122" y="18"/>
                    <a:pt x="123" y="18"/>
                  </a:cubicBezTo>
                  <a:cubicBezTo>
                    <a:pt x="123" y="18"/>
                    <a:pt x="123" y="18"/>
                    <a:pt x="123" y="18"/>
                  </a:cubicBezTo>
                  <a:close/>
                  <a:moveTo>
                    <a:pt x="34" y="16"/>
                  </a:moveTo>
                  <a:cubicBezTo>
                    <a:pt x="35" y="16"/>
                    <a:pt x="35" y="16"/>
                    <a:pt x="36" y="16"/>
                  </a:cubicBezTo>
                  <a:cubicBezTo>
                    <a:pt x="36" y="16"/>
                    <a:pt x="36" y="16"/>
                    <a:pt x="36" y="15"/>
                  </a:cubicBezTo>
                  <a:cubicBezTo>
                    <a:pt x="35" y="15"/>
                    <a:pt x="35" y="16"/>
                    <a:pt x="34" y="16"/>
                  </a:cubicBezTo>
                  <a:close/>
                  <a:moveTo>
                    <a:pt x="4" y="17"/>
                  </a:moveTo>
                  <a:cubicBezTo>
                    <a:pt x="5" y="17"/>
                    <a:pt x="5" y="17"/>
                    <a:pt x="6" y="16"/>
                  </a:cubicBezTo>
                  <a:cubicBezTo>
                    <a:pt x="6" y="16"/>
                    <a:pt x="6" y="15"/>
                    <a:pt x="5" y="15"/>
                  </a:cubicBezTo>
                  <a:cubicBezTo>
                    <a:pt x="5" y="16"/>
                    <a:pt x="5" y="16"/>
                    <a:pt x="4" y="16"/>
                  </a:cubicBezTo>
                  <a:cubicBezTo>
                    <a:pt x="4" y="16"/>
                    <a:pt x="4" y="17"/>
                    <a:pt x="4" y="17"/>
                  </a:cubicBezTo>
                  <a:close/>
                  <a:moveTo>
                    <a:pt x="103" y="15"/>
                  </a:moveTo>
                  <a:cubicBezTo>
                    <a:pt x="103" y="15"/>
                    <a:pt x="103" y="16"/>
                    <a:pt x="104" y="16"/>
                  </a:cubicBezTo>
                  <a:cubicBezTo>
                    <a:pt x="104" y="16"/>
                    <a:pt x="104" y="16"/>
                    <a:pt x="105" y="16"/>
                  </a:cubicBezTo>
                  <a:cubicBezTo>
                    <a:pt x="105" y="16"/>
                    <a:pt x="105" y="16"/>
                    <a:pt x="106" y="16"/>
                  </a:cubicBezTo>
                  <a:cubicBezTo>
                    <a:pt x="106" y="16"/>
                    <a:pt x="106" y="16"/>
                    <a:pt x="106" y="16"/>
                  </a:cubicBezTo>
                  <a:cubicBezTo>
                    <a:pt x="106" y="15"/>
                    <a:pt x="105" y="15"/>
                    <a:pt x="105" y="15"/>
                  </a:cubicBezTo>
                  <a:cubicBezTo>
                    <a:pt x="104" y="15"/>
                    <a:pt x="104" y="15"/>
                    <a:pt x="103" y="15"/>
                  </a:cubicBezTo>
                  <a:close/>
                  <a:moveTo>
                    <a:pt x="64" y="18"/>
                  </a:moveTo>
                  <a:cubicBezTo>
                    <a:pt x="65" y="18"/>
                    <a:pt x="66" y="18"/>
                    <a:pt x="67" y="18"/>
                  </a:cubicBezTo>
                  <a:cubicBezTo>
                    <a:pt x="68" y="18"/>
                    <a:pt x="69" y="17"/>
                    <a:pt x="68" y="16"/>
                  </a:cubicBezTo>
                  <a:cubicBezTo>
                    <a:pt x="67" y="16"/>
                    <a:pt x="66" y="16"/>
                    <a:pt x="66" y="16"/>
                  </a:cubicBezTo>
                  <a:cubicBezTo>
                    <a:pt x="65" y="16"/>
                    <a:pt x="64" y="17"/>
                    <a:pt x="64" y="18"/>
                  </a:cubicBezTo>
                  <a:close/>
                  <a:moveTo>
                    <a:pt x="138" y="15"/>
                  </a:moveTo>
                  <a:cubicBezTo>
                    <a:pt x="138" y="15"/>
                    <a:pt x="138" y="15"/>
                    <a:pt x="138" y="15"/>
                  </a:cubicBezTo>
                  <a:cubicBezTo>
                    <a:pt x="138" y="15"/>
                    <a:pt x="138" y="15"/>
                    <a:pt x="138" y="15"/>
                  </a:cubicBezTo>
                  <a:cubicBezTo>
                    <a:pt x="138" y="15"/>
                    <a:pt x="138" y="15"/>
                    <a:pt x="138" y="15"/>
                  </a:cubicBezTo>
                  <a:cubicBezTo>
                    <a:pt x="139" y="15"/>
                    <a:pt x="139" y="15"/>
                    <a:pt x="138" y="15"/>
                  </a:cubicBezTo>
                  <a:close/>
                  <a:moveTo>
                    <a:pt x="9" y="15"/>
                  </a:moveTo>
                  <a:cubicBezTo>
                    <a:pt x="9" y="14"/>
                    <a:pt x="9" y="14"/>
                    <a:pt x="8" y="14"/>
                  </a:cubicBezTo>
                  <a:cubicBezTo>
                    <a:pt x="7" y="15"/>
                    <a:pt x="7" y="15"/>
                    <a:pt x="8" y="15"/>
                  </a:cubicBezTo>
                  <a:cubicBezTo>
                    <a:pt x="8" y="15"/>
                    <a:pt x="9" y="15"/>
                    <a:pt x="9" y="15"/>
                  </a:cubicBezTo>
                  <a:close/>
                  <a:moveTo>
                    <a:pt x="107" y="15"/>
                  </a:moveTo>
                  <a:cubicBezTo>
                    <a:pt x="108" y="15"/>
                    <a:pt x="109" y="15"/>
                    <a:pt x="109" y="14"/>
                  </a:cubicBezTo>
                  <a:cubicBezTo>
                    <a:pt x="109" y="14"/>
                    <a:pt x="109" y="14"/>
                    <a:pt x="109" y="13"/>
                  </a:cubicBezTo>
                  <a:cubicBezTo>
                    <a:pt x="109" y="13"/>
                    <a:pt x="108" y="13"/>
                    <a:pt x="107" y="13"/>
                  </a:cubicBezTo>
                  <a:lnTo>
                    <a:pt x="107" y="15"/>
                  </a:lnTo>
                  <a:close/>
                  <a:moveTo>
                    <a:pt x="61" y="14"/>
                  </a:moveTo>
                  <a:cubicBezTo>
                    <a:pt x="62" y="14"/>
                    <a:pt x="62" y="14"/>
                    <a:pt x="62" y="14"/>
                  </a:cubicBezTo>
                  <a:cubicBezTo>
                    <a:pt x="62" y="13"/>
                    <a:pt x="62" y="13"/>
                    <a:pt x="61" y="13"/>
                  </a:cubicBezTo>
                  <a:lnTo>
                    <a:pt x="61" y="14"/>
                  </a:lnTo>
                  <a:close/>
                  <a:moveTo>
                    <a:pt x="50" y="16"/>
                  </a:moveTo>
                  <a:cubicBezTo>
                    <a:pt x="51" y="16"/>
                    <a:pt x="52" y="16"/>
                    <a:pt x="53" y="16"/>
                  </a:cubicBezTo>
                  <a:cubicBezTo>
                    <a:pt x="54" y="16"/>
                    <a:pt x="55" y="16"/>
                    <a:pt x="56" y="16"/>
                  </a:cubicBezTo>
                  <a:cubicBezTo>
                    <a:pt x="55" y="15"/>
                    <a:pt x="54" y="14"/>
                    <a:pt x="52" y="15"/>
                  </a:cubicBezTo>
                  <a:cubicBezTo>
                    <a:pt x="52" y="14"/>
                    <a:pt x="52" y="14"/>
                    <a:pt x="51" y="13"/>
                  </a:cubicBezTo>
                  <a:cubicBezTo>
                    <a:pt x="51" y="13"/>
                    <a:pt x="51" y="13"/>
                    <a:pt x="50" y="13"/>
                  </a:cubicBezTo>
                  <a:lnTo>
                    <a:pt x="49" y="13"/>
                  </a:lnTo>
                  <a:cubicBezTo>
                    <a:pt x="49" y="13"/>
                    <a:pt x="49" y="14"/>
                    <a:pt x="49" y="14"/>
                  </a:cubicBezTo>
                  <a:cubicBezTo>
                    <a:pt x="50" y="14"/>
                    <a:pt x="50" y="15"/>
                    <a:pt x="50" y="16"/>
                  </a:cubicBezTo>
                  <a:close/>
                  <a:moveTo>
                    <a:pt x="24" y="13"/>
                  </a:moveTo>
                  <a:cubicBezTo>
                    <a:pt x="24" y="12"/>
                    <a:pt x="24" y="12"/>
                    <a:pt x="24" y="12"/>
                  </a:cubicBezTo>
                  <a:cubicBezTo>
                    <a:pt x="23" y="12"/>
                    <a:pt x="23" y="12"/>
                    <a:pt x="23" y="13"/>
                  </a:cubicBezTo>
                  <a:cubicBezTo>
                    <a:pt x="23" y="13"/>
                    <a:pt x="23" y="13"/>
                    <a:pt x="23" y="13"/>
                  </a:cubicBezTo>
                  <a:lnTo>
                    <a:pt x="24" y="13"/>
                  </a:lnTo>
                  <a:close/>
                  <a:moveTo>
                    <a:pt x="20" y="14"/>
                  </a:moveTo>
                  <a:cubicBezTo>
                    <a:pt x="20" y="13"/>
                    <a:pt x="19" y="12"/>
                    <a:pt x="18" y="12"/>
                  </a:cubicBezTo>
                  <a:cubicBezTo>
                    <a:pt x="17" y="12"/>
                    <a:pt x="16" y="12"/>
                    <a:pt x="15" y="12"/>
                  </a:cubicBezTo>
                  <a:cubicBezTo>
                    <a:pt x="15" y="13"/>
                    <a:pt x="16" y="14"/>
                    <a:pt x="17" y="14"/>
                  </a:cubicBezTo>
                  <a:cubicBezTo>
                    <a:pt x="18" y="14"/>
                    <a:pt x="19" y="14"/>
                    <a:pt x="20" y="14"/>
                  </a:cubicBezTo>
                  <a:close/>
                  <a:moveTo>
                    <a:pt x="102" y="12"/>
                  </a:moveTo>
                  <a:cubicBezTo>
                    <a:pt x="102" y="13"/>
                    <a:pt x="102" y="13"/>
                    <a:pt x="103" y="13"/>
                  </a:cubicBezTo>
                  <a:cubicBezTo>
                    <a:pt x="103" y="13"/>
                    <a:pt x="103" y="13"/>
                    <a:pt x="103" y="13"/>
                  </a:cubicBezTo>
                  <a:cubicBezTo>
                    <a:pt x="104" y="13"/>
                    <a:pt x="104" y="13"/>
                    <a:pt x="104" y="13"/>
                  </a:cubicBezTo>
                  <a:cubicBezTo>
                    <a:pt x="104" y="13"/>
                    <a:pt x="104" y="12"/>
                    <a:pt x="104" y="12"/>
                  </a:cubicBezTo>
                  <a:cubicBezTo>
                    <a:pt x="104" y="12"/>
                    <a:pt x="103" y="12"/>
                    <a:pt x="103" y="12"/>
                  </a:cubicBezTo>
                  <a:cubicBezTo>
                    <a:pt x="102" y="12"/>
                    <a:pt x="102" y="12"/>
                    <a:pt x="102" y="12"/>
                  </a:cubicBezTo>
                  <a:close/>
                  <a:moveTo>
                    <a:pt x="65" y="14"/>
                  </a:moveTo>
                  <a:cubicBezTo>
                    <a:pt x="66" y="14"/>
                    <a:pt x="67" y="13"/>
                    <a:pt x="67" y="12"/>
                  </a:cubicBezTo>
                  <a:cubicBezTo>
                    <a:pt x="67" y="12"/>
                    <a:pt x="67" y="12"/>
                    <a:pt x="66" y="12"/>
                  </a:cubicBezTo>
                  <a:cubicBezTo>
                    <a:pt x="65" y="12"/>
                    <a:pt x="65" y="12"/>
                    <a:pt x="65" y="12"/>
                  </a:cubicBezTo>
                  <a:lnTo>
                    <a:pt x="65" y="14"/>
                  </a:lnTo>
                  <a:close/>
                  <a:moveTo>
                    <a:pt x="52" y="12"/>
                  </a:moveTo>
                  <a:cubicBezTo>
                    <a:pt x="52" y="12"/>
                    <a:pt x="52" y="12"/>
                    <a:pt x="53" y="12"/>
                  </a:cubicBezTo>
                  <a:cubicBezTo>
                    <a:pt x="53" y="12"/>
                    <a:pt x="53" y="12"/>
                    <a:pt x="54" y="12"/>
                  </a:cubicBezTo>
                  <a:lnTo>
                    <a:pt x="54" y="11"/>
                  </a:lnTo>
                  <a:cubicBezTo>
                    <a:pt x="53" y="11"/>
                    <a:pt x="52" y="11"/>
                    <a:pt x="52" y="12"/>
                  </a:cubicBezTo>
                  <a:close/>
                  <a:moveTo>
                    <a:pt x="71" y="10"/>
                  </a:moveTo>
                  <a:cubicBezTo>
                    <a:pt x="71" y="10"/>
                    <a:pt x="71" y="10"/>
                    <a:pt x="71" y="10"/>
                  </a:cubicBezTo>
                  <a:cubicBezTo>
                    <a:pt x="71" y="10"/>
                    <a:pt x="71" y="11"/>
                    <a:pt x="71" y="11"/>
                  </a:cubicBezTo>
                  <a:cubicBezTo>
                    <a:pt x="71" y="11"/>
                    <a:pt x="71" y="11"/>
                    <a:pt x="71" y="10"/>
                  </a:cubicBezTo>
                  <a:close/>
                  <a:moveTo>
                    <a:pt x="58" y="11"/>
                  </a:moveTo>
                  <a:cubicBezTo>
                    <a:pt x="58" y="12"/>
                    <a:pt x="58" y="12"/>
                    <a:pt x="57" y="13"/>
                  </a:cubicBezTo>
                  <a:cubicBezTo>
                    <a:pt x="57" y="13"/>
                    <a:pt x="57" y="13"/>
                    <a:pt x="57" y="14"/>
                  </a:cubicBezTo>
                  <a:lnTo>
                    <a:pt x="59" y="14"/>
                  </a:lnTo>
                  <a:cubicBezTo>
                    <a:pt x="59" y="12"/>
                    <a:pt x="60" y="11"/>
                    <a:pt x="62" y="11"/>
                  </a:cubicBezTo>
                  <a:cubicBezTo>
                    <a:pt x="62" y="11"/>
                    <a:pt x="62" y="11"/>
                    <a:pt x="62" y="10"/>
                  </a:cubicBezTo>
                  <a:cubicBezTo>
                    <a:pt x="62" y="10"/>
                    <a:pt x="62" y="10"/>
                    <a:pt x="62" y="10"/>
                  </a:cubicBezTo>
                  <a:cubicBezTo>
                    <a:pt x="61" y="11"/>
                    <a:pt x="61" y="11"/>
                    <a:pt x="60" y="11"/>
                  </a:cubicBezTo>
                  <a:cubicBezTo>
                    <a:pt x="59" y="11"/>
                    <a:pt x="59" y="11"/>
                    <a:pt x="58" y="11"/>
                  </a:cubicBezTo>
                  <a:close/>
                  <a:moveTo>
                    <a:pt x="100" y="11"/>
                  </a:moveTo>
                  <a:cubicBezTo>
                    <a:pt x="100" y="10"/>
                    <a:pt x="100" y="10"/>
                    <a:pt x="99" y="9"/>
                  </a:cubicBezTo>
                  <a:cubicBezTo>
                    <a:pt x="99" y="10"/>
                    <a:pt x="99" y="10"/>
                    <a:pt x="99" y="10"/>
                  </a:cubicBezTo>
                  <a:cubicBezTo>
                    <a:pt x="99" y="10"/>
                    <a:pt x="99" y="11"/>
                    <a:pt x="99" y="11"/>
                  </a:cubicBezTo>
                  <a:lnTo>
                    <a:pt x="100" y="11"/>
                  </a:lnTo>
                  <a:close/>
                  <a:moveTo>
                    <a:pt x="17" y="11"/>
                  </a:moveTo>
                  <a:cubicBezTo>
                    <a:pt x="18" y="11"/>
                    <a:pt x="18" y="11"/>
                    <a:pt x="18" y="10"/>
                  </a:cubicBezTo>
                  <a:cubicBezTo>
                    <a:pt x="19" y="10"/>
                    <a:pt x="19" y="10"/>
                    <a:pt x="19" y="10"/>
                  </a:cubicBezTo>
                  <a:cubicBezTo>
                    <a:pt x="18" y="9"/>
                    <a:pt x="18" y="9"/>
                    <a:pt x="18" y="10"/>
                  </a:cubicBezTo>
                  <a:cubicBezTo>
                    <a:pt x="17" y="10"/>
                    <a:pt x="17" y="10"/>
                    <a:pt x="17" y="11"/>
                  </a:cubicBezTo>
                  <a:close/>
                  <a:moveTo>
                    <a:pt x="53" y="9"/>
                  </a:moveTo>
                  <a:cubicBezTo>
                    <a:pt x="53" y="9"/>
                    <a:pt x="53" y="9"/>
                    <a:pt x="53" y="9"/>
                  </a:cubicBezTo>
                  <a:cubicBezTo>
                    <a:pt x="53" y="9"/>
                    <a:pt x="53" y="9"/>
                    <a:pt x="52" y="9"/>
                  </a:cubicBezTo>
                  <a:cubicBezTo>
                    <a:pt x="52" y="9"/>
                    <a:pt x="52" y="10"/>
                    <a:pt x="53" y="10"/>
                  </a:cubicBezTo>
                  <a:cubicBezTo>
                    <a:pt x="53" y="10"/>
                    <a:pt x="53" y="10"/>
                    <a:pt x="54" y="10"/>
                  </a:cubicBezTo>
                  <a:lnTo>
                    <a:pt x="53" y="9"/>
                  </a:lnTo>
                  <a:close/>
                  <a:moveTo>
                    <a:pt x="6" y="10"/>
                  </a:moveTo>
                  <a:cubicBezTo>
                    <a:pt x="7" y="10"/>
                    <a:pt x="7" y="9"/>
                    <a:pt x="8" y="9"/>
                  </a:cubicBezTo>
                  <a:cubicBezTo>
                    <a:pt x="8" y="9"/>
                    <a:pt x="8" y="8"/>
                    <a:pt x="8" y="7"/>
                  </a:cubicBezTo>
                  <a:lnTo>
                    <a:pt x="7" y="7"/>
                  </a:lnTo>
                  <a:cubicBezTo>
                    <a:pt x="6" y="8"/>
                    <a:pt x="6" y="9"/>
                    <a:pt x="6" y="10"/>
                  </a:cubicBezTo>
                  <a:close/>
                  <a:moveTo>
                    <a:pt x="13" y="13"/>
                  </a:moveTo>
                  <a:cubicBezTo>
                    <a:pt x="13" y="13"/>
                    <a:pt x="14" y="13"/>
                    <a:pt x="14" y="12"/>
                  </a:cubicBezTo>
                  <a:cubicBezTo>
                    <a:pt x="14" y="12"/>
                    <a:pt x="14" y="12"/>
                    <a:pt x="14" y="11"/>
                  </a:cubicBezTo>
                  <a:cubicBezTo>
                    <a:pt x="15" y="11"/>
                    <a:pt x="15" y="11"/>
                    <a:pt x="15" y="11"/>
                  </a:cubicBezTo>
                  <a:cubicBezTo>
                    <a:pt x="16" y="11"/>
                    <a:pt x="16" y="11"/>
                    <a:pt x="17" y="10"/>
                  </a:cubicBezTo>
                  <a:cubicBezTo>
                    <a:pt x="17" y="10"/>
                    <a:pt x="16" y="9"/>
                    <a:pt x="16" y="9"/>
                  </a:cubicBezTo>
                  <a:cubicBezTo>
                    <a:pt x="16" y="8"/>
                    <a:pt x="15" y="8"/>
                    <a:pt x="14" y="8"/>
                  </a:cubicBezTo>
                  <a:cubicBezTo>
                    <a:pt x="14" y="8"/>
                    <a:pt x="14" y="9"/>
                    <a:pt x="14" y="10"/>
                  </a:cubicBezTo>
                  <a:cubicBezTo>
                    <a:pt x="14" y="10"/>
                    <a:pt x="13" y="10"/>
                    <a:pt x="12" y="10"/>
                  </a:cubicBezTo>
                  <a:cubicBezTo>
                    <a:pt x="12" y="10"/>
                    <a:pt x="12" y="10"/>
                    <a:pt x="11" y="10"/>
                  </a:cubicBezTo>
                  <a:cubicBezTo>
                    <a:pt x="12" y="10"/>
                    <a:pt x="12" y="9"/>
                    <a:pt x="12" y="9"/>
                  </a:cubicBezTo>
                  <a:cubicBezTo>
                    <a:pt x="12" y="8"/>
                    <a:pt x="13" y="8"/>
                    <a:pt x="13" y="7"/>
                  </a:cubicBezTo>
                  <a:cubicBezTo>
                    <a:pt x="11" y="7"/>
                    <a:pt x="11" y="7"/>
                    <a:pt x="10" y="8"/>
                  </a:cubicBezTo>
                  <a:cubicBezTo>
                    <a:pt x="10" y="9"/>
                    <a:pt x="10" y="9"/>
                    <a:pt x="10" y="10"/>
                  </a:cubicBezTo>
                  <a:cubicBezTo>
                    <a:pt x="10" y="11"/>
                    <a:pt x="10" y="11"/>
                    <a:pt x="11" y="12"/>
                  </a:cubicBezTo>
                  <a:cubicBezTo>
                    <a:pt x="11" y="13"/>
                    <a:pt x="12" y="13"/>
                    <a:pt x="13" y="13"/>
                  </a:cubicBezTo>
                  <a:close/>
                  <a:moveTo>
                    <a:pt x="38" y="23"/>
                  </a:moveTo>
                  <a:cubicBezTo>
                    <a:pt x="39" y="23"/>
                    <a:pt x="39" y="23"/>
                    <a:pt x="39" y="23"/>
                  </a:cubicBezTo>
                  <a:cubicBezTo>
                    <a:pt x="39" y="23"/>
                    <a:pt x="40" y="23"/>
                    <a:pt x="40" y="23"/>
                  </a:cubicBezTo>
                  <a:cubicBezTo>
                    <a:pt x="40" y="24"/>
                    <a:pt x="40" y="24"/>
                    <a:pt x="41" y="24"/>
                  </a:cubicBezTo>
                  <a:cubicBezTo>
                    <a:pt x="42" y="24"/>
                    <a:pt x="42" y="24"/>
                    <a:pt x="42" y="24"/>
                  </a:cubicBezTo>
                  <a:cubicBezTo>
                    <a:pt x="41" y="24"/>
                    <a:pt x="40" y="24"/>
                    <a:pt x="41" y="23"/>
                  </a:cubicBezTo>
                  <a:cubicBezTo>
                    <a:pt x="41" y="23"/>
                    <a:pt x="41" y="23"/>
                    <a:pt x="41" y="22"/>
                  </a:cubicBezTo>
                  <a:cubicBezTo>
                    <a:pt x="41" y="22"/>
                    <a:pt x="41" y="22"/>
                    <a:pt x="41" y="21"/>
                  </a:cubicBezTo>
                  <a:cubicBezTo>
                    <a:pt x="40" y="21"/>
                    <a:pt x="40" y="21"/>
                    <a:pt x="40" y="20"/>
                  </a:cubicBezTo>
                  <a:cubicBezTo>
                    <a:pt x="40" y="20"/>
                    <a:pt x="40" y="19"/>
                    <a:pt x="40" y="19"/>
                  </a:cubicBezTo>
                  <a:cubicBezTo>
                    <a:pt x="40" y="18"/>
                    <a:pt x="40" y="18"/>
                    <a:pt x="40" y="18"/>
                  </a:cubicBezTo>
                  <a:cubicBezTo>
                    <a:pt x="40" y="18"/>
                    <a:pt x="40" y="18"/>
                    <a:pt x="40" y="17"/>
                  </a:cubicBezTo>
                  <a:cubicBezTo>
                    <a:pt x="41" y="17"/>
                    <a:pt x="41" y="17"/>
                    <a:pt x="41" y="17"/>
                  </a:cubicBezTo>
                  <a:cubicBezTo>
                    <a:pt x="42" y="17"/>
                    <a:pt x="42" y="17"/>
                    <a:pt x="42" y="17"/>
                  </a:cubicBezTo>
                  <a:cubicBezTo>
                    <a:pt x="42" y="17"/>
                    <a:pt x="43" y="17"/>
                    <a:pt x="43" y="17"/>
                  </a:cubicBezTo>
                  <a:cubicBezTo>
                    <a:pt x="44" y="15"/>
                    <a:pt x="46" y="13"/>
                    <a:pt x="48" y="13"/>
                  </a:cubicBezTo>
                  <a:cubicBezTo>
                    <a:pt x="48" y="12"/>
                    <a:pt x="48" y="11"/>
                    <a:pt x="48" y="11"/>
                  </a:cubicBezTo>
                  <a:cubicBezTo>
                    <a:pt x="49" y="10"/>
                    <a:pt x="49" y="10"/>
                    <a:pt x="50" y="9"/>
                  </a:cubicBezTo>
                  <a:cubicBezTo>
                    <a:pt x="50" y="9"/>
                    <a:pt x="51" y="8"/>
                    <a:pt x="51" y="8"/>
                  </a:cubicBezTo>
                  <a:cubicBezTo>
                    <a:pt x="52" y="7"/>
                    <a:pt x="52" y="7"/>
                    <a:pt x="52" y="6"/>
                  </a:cubicBezTo>
                  <a:cubicBezTo>
                    <a:pt x="52" y="5"/>
                    <a:pt x="51" y="5"/>
                    <a:pt x="51" y="5"/>
                  </a:cubicBezTo>
                  <a:cubicBezTo>
                    <a:pt x="51" y="5"/>
                    <a:pt x="51" y="5"/>
                    <a:pt x="51" y="5"/>
                  </a:cubicBezTo>
                  <a:cubicBezTo>
                    <a:pt x="50" y="5"/>
                    <a:pt x="49" y="6"/>
                    <a:pt x="49" y="6"/>
                  </a:cubicBezTo>
                  <a:cubicBezTo>
                    <a:pt x="49" y="7"/>
                    <a:pt x="48" y="7"/>
                    <a:pt x="48" y="8"/>
                  </a:cubicBezTo>
                  <a:cubicBezTo>
                    <a:pt x="48" y="8"/>
                    <a:pt x="47" y="9"/>
                    <a:pt x="47" y="10"/>
                  </a:cubicBezTo>
                  <a:cubicBezTo>
                    <a:pt x="47" y="10"/>
                    <a:pt x="46" y="10"/>
                    <a:pt x="46" y="11"/>
                  </a:cubicBezTo>
                  <a:cubicBezTo>
                    <a:pt x="45" y="11"/>
                    <a:pt x="45" y="12"/>
                    <a:pt x="46" y="12"/>
                  </a:cubicBezTo>
                  <a:cubicBezTo>
                    <a:pt x="46" y="12"/>
                    <a:pt x="46" y="13"/>
                    <a:pt x="46" y="13"/>
                  </a:cubicBezTo>
                  <a:cubicBezTo>
                    <a:pt x="45" y="12"/>
                    <a:pt x="44" y="12"/>
                    <a:pt x="44" y="12"/>
                  </a:cubicBezTo>
                  <a:cubicBezTo>
                    <a:pt x="44" y="13"/>
                    <a:pt x="43" y="13"/>
                    <a:pt x="43" y="13"/>
                  </a:cubicBezTo>
                  <a:cubicBezTo>
                    <a:pt x="43" y="14"/>
                    <a:pt x="43" y="14"/>
                    <a:pt x="42" y="14"/>
                  </a:cubicBezTo>
                  <a:cubicBezTo>
                    <a:pt x="42" y="15"/>
                    <a:pt x="42" y="15"/>
                    <a:pt x="41" y="15"/>
                  </a:cubicBezTo>
                  <a:cubicBezTo>
                    <a:pt x="41" y="15"/>
                    <a:pt x="41" y="14"/>
                    <a:pt x="41" y="14"/>
                  </a:cubicBezTo>
                  <a:cubicBezTo>
                    <a:pt x="41" y="14"/>
                    <a:pt x="41" y="13"/>
                    <a:pt x="40" y="13"/>
                  </a:cubicBezTo>
                  <a:cubicBezTo>
                    <a:pt x="40" y="14"/>
                    <a:pt x="39" y="15"/>
                    <a:pt x="39" y="15"/>
                  </a:cubicBezTo>
                  <a:cubicBezTo>
                    <a:pt x="38" y="16"/>
                    <a:pt x="38" y="16"/>
                    <a:pt x="37" y="17"/>
                  </a:cubicBezTo>
                  <a:cubicBezTo>
                    <a:pt x="38" y="18"/>
                    <a:pt x="38" y="18"/>
                    <a:pt x="38" y="20"/>
                  </a:cubicBezTo>
                  <a:cubicBezTo>
                    <a:pt x="38" y="21"/>
                    <a:pt x="38" y="22"/>
                    <a:pt x="38" y="23"/>
                  </a:cubicBezTo>
                  <a:close/>
                  <a:moveTo>
                    <a:pt x="136" y="7"/>
                  </a:moveTo>
                  <a:lnTo>
                    <a:pt x="136" y="5"/>
                  </a:lnTo>
                  <a:lnTo>
                    <a:pt x="135" y="4"/>
                  </a:lnTo>
                  <a:cubicBezTo>
                    <a:pt x="134" y="5"/>
                    <a:pt x="134" y="6"/>
                    <a:pt x="134" y="7"/>
                  </a:cubicBezTo>
                  <a:lnTo>
                    <a:pt x="136" y="7"/>
                  </a:lnTo>
                  <a:close/>
                  <a:moveTo>
                    <a:pt x="2" y="8"/>
                  </a:moveTo>
                  <a:cubicBezTo>
                    <a:pt x="1" y="9"/>
                    <a:pt x="2" y="10"/>
                    <a:pt x="4" y="10"/>
                  </a:cubicBezTo>
                  <a:cubicBezTo>
                    <a:pt x="4" y="10"/>
                    <a:pt x="4" y="9"/>
                    <a:pt x="4" y="9"/>
                  </a:cubicBezTo>
                  <a:cubicBezTo>
                    <a:pt x="4" y="8"/>
                    <a:pt x="4" y="8"/>
                    <a:pt x="4" y="7"/>
                  </a:cubicBezTo>
                  <a:cubicBezTo>
                    <a:pt x="3" y="7"/>
                    <a:pt x="3" y="7"/>
                    <a:pt x="2" y="8"/>
                  </a:cubicBezTo>
                  <a:cubicBezTo>
                    <a:pt x="2" y="8"/>
                    <a:pt x="2" y="8"/>
                    <a:pt x="2" y="8"/>
                  </a:cubicBezTo>
                  <a:close/>
                  <a:moveTo>
                    <a:pt x="4" y="13"/>
                  </a:moveTo>
                  <a:cubicBezTo>
                    <a:pt x="3" y="14"/>
                    <a:pt x="3" y="14"/>
                    <a:pt x="4" y="15"/>
                  </a:cubicBezTo>
                  <a:cubicBezTo>
                    <a:pt x="4" y="15"/>
                    <a:pt x="5" y="15"/>
                    <a:pt x="6" y="15"/>
                  </a:cubicBezTo>
                  <a:cubicBezTo>
                    <a:pt x="5" y="14"/>
                    <a:pt x="5" y="14"/>
                    <a:pt x="6" y="14"/>
                  </a:cubicBezTo>
                  <a:cubicBezTo>
                    <a:pt x="6" y="14"/>
                    <a:pt x="6" y="14"/>
                    <a:pt x="7" y="13"/>
                  </a:cubicBezTo>
                  <a:cubicBezTo>
                    <a:pt x="7" y="13"/>
                    <a:pt x="7" y="13"/>
                    <a:pt x="7" y="13"/>
                  </a:cubicBezTo>
                  <a:cubicBezTo>
                    <a:pt x="8" y="13"/>
                    <a:pt x="8" y="13"/>
                    <a:pt x="8" y="12"/>
                  </a:cubicBezTo>
                  <a:cubicBezTo>
                    <a:pt x="7" y="12"/>
                    <a:pt x="7" y="12"/>
                    <a:pt x="7" y="12"/>
                  </a:cubicBezTo>
                  <a:cubicBezTo>
                    <a:pt x="6" y="12"/>
                    <a:pt x="6" y="12"/>
                    <a:pt x="6" y="12"/>
                  </a:cubicBezTo>
                  <a:cubicBezTo>
                    <a:pt x="5" y="12"/>
                    <a:pt x="5" y="13"/>
                    <a:pt x="5" y="13"/>
                  </a:cubicBezTo>
                  <a:cubicBezTo>
                    <a:pt x="4" y="13"/>
                    <a:pt x="4" y="13"/>
                    <a:pt x="4" y="13"/>
                  </a:cubicBezTo>
                  <a:close/>
                  <a:moveTo>
                    <a:pt x="164" y="36"/>
                  </a:moveTo>
                  <a:cubicBezTo>
                    <a:pt x="164" y="37"/>
                    <a:pt x="164" y="38"/>
                    <a:pt x="164" y="39"/>
                  </a:cubicBezTo>
                  <a:cubicBezTo>
                    <a:pt x="164" y="39"/>
                    <a:pt x="164" y="39"/>
                    <a:pt x="165" y="39"/>
                  </a:cubicBezTo>
                  <a:cubicBezTo>
                    <a:pt x="165" y="39"/>
                    <a:pt x="165" y="38"/>
                    <a:pt x="165" y="38"/>
                  </a:cubicBezTo>
                  <a:cubicBezTo>
                    <a:pt x="165" y="38"/>
                    <a:pt x="165" y="37"/>
                    <a:pt x="165" y="37"/>
                  </a:cubicBezTo>
                  <a:cubicBezTo>
                    <a:pt x="165" y="36"/>
                    <a:pt x="164" y="36"/>
                    <a:pt x="164" y="36"/>
                  </a:cubicBezTo>
                  <a:close/>
                  <a:moveTo>
                    <a:pt x="97" y="21"/>
                  </a:moveTo>
                  <a:cubicBezTo>
                    <a:pt x="97" y="21"/>
                    <a:pt x="97" y="21"/>
                    <a:pt x="98" y="21"/>
                  </a:cubicBezTo>
                  <a:cubicBezTo>
                    <a:pt x="98" y="21"/>
                    <a:pt x="98" y="21"/>
                    <a:pt x="99" y="21"/>
                  </a:cubicBezTo>
                  <a:cubicBezTo>
                    <a:pt x="99" y="20"/>
                    <a:pt x="99" y="20"/>
                    <a:pt x="99" y="20"/>
                  </a:cubicBezTo>
                  <a:cubicBezTo>
                    <a:pt x="98" y="20"/>
                    <a:pt x="98" y="20"/>
                    <a:pt x="98" y="20"/>
                  </a:cubicBezTo>
                  <a:cubicBezTo>
                    <a:pt x="97" y="20"/>
                    <a:pt x="97" y="20"/>
                    <a:pt x="97" y="20"/>
                  </a:cubicBezTo>
                  <a:cubicBezTo>
                    <a:pt x="97" y="20"/>
                    <a:pt x="97" y="20"/>
                    <a:pt x="97" y="21"/>
                  </a:cubicBezTo>
                  <a:close/>
                  <a:moveTo>
                    <a:pt x="55" y="4"/>
                  </a:moveTo>
                  <a:cubicBezTo>
                    <a:pt x="55" y="5"/>
                    <a:pt x="54" y="5"/>
                    <a:pt x="54" y="6"/>
                  </a:cubicBezTo>
                  <a:cubicBezTo>
                    <a:pt x="54" y="6"/>
                    <a:pt x="54" y="7"/>
                    <a:pt x="54" y="8"/>
                  </a:cubicBezTo>
                  <a:cubicBezTo>
                    <a:pt x="54" y="8"/>
                    <a:pt x="54" y="8"/>
                    <a:pt x="54" y="8"/>
                  </a:cubicBezTo>
                  <a:cubicBezTo>
                    <a:pt x="54" y="8"/>
                    <a:pt x="54" y="8"/>
                    <a:pt x="54" y="9"/>
                  </a:cubicBezTo>
                  <a:cubicBezTo>
                    <a:pt x="55" y="8"/>
                    <a:pt x="56" y="8"/>
                    <a:pt x="57" y="8"/>
                  </a:cubicBezTo>
                  <a:cubicBezTo>
                    <a:pt x="57" y="8"/>
                    <a:pt x="58" y="9"/>
                    <a:pt x="59" y="9"/>
                  </a:cubicBezTo>
                  <a:cubicBezTo>
                    <a:pt x="59" y="9"/>
                    <a:pt x="60" y="9"/>
                    <a:pt x="61" y="9"/>
                  </a:cubicBezTo>
                  <a:cubicBezTo>
                    <a:pt x="61" y="10"/>
                    <a:pt x="62" y="10"/>
                    <a:pt x="63" y="9"/>
                  </a:cubicBezTo>
                  <a:lnTo>
                    <a:pt x="64" y="10"/>
                  </a:lnTo>
                  <a:cubicBezTo>
                    <a:pt x="65" y="11"/>
                    <a:pt x="65" y="11"/>
                    <a:pt x="65" y="10"/>
                  </a:cubicBezTo>
                  <a:cubicBezTo>
                    <a:pt x="65" y="10"/>
                    <a:pt x="65" y="9"/>
                    <a:pt x="66" y="9"/>
                  </a:cubicBezTo>
                  <a:cubicBezTo>
                    <a:pt x="66" y="9"/>
                    <a:pt x="67" y="9"/>
                    <a:pt x="68" y="9"/>
                  </a:cubicBezTo>
                  <a:cubicBezTo>
                    <a:pt x="68" y="9"/>
                    <a:pt x="69" y="9"/>
                    <a:pt x="70" y="9"/>
                  </a:cubicBezTo>
                  <a:cubicBezTo>
                    <a:pt x="70" y="9"/>
                    <a:pt x="71" y="9"/>
                    <a:pt x="71" y="8"/>
                  </a:cubicBezTo>
                  <a:cubicBezTo>
                    <a:pt x="72" y="8"/>
                    <a:pt x="73" y="8"/>
                    <a:pt x="73" y="8"/>
                  </a:cubicBezTo>
                  <a:cubicBezTo>
                    <a:pt x="75" y="14"/>
                    <a:pt x="75" y="19"/>
                    <a:pt x="76" y="25"/>
                  </a:cubicBezTo>
                  <a:cubicBezTo>
                    <a:pt x="75" y="25"/>
                    <a:pt x="75" y="25"/>
                    <a:pt x="75" y="25"/>
                  </a:cubicBezTo>
                  <a:cubicBezTo>
                    <a:pt x="75" y="25"/>
                    <a:pt x="74" y="25"/>
                    <a:pt x="74" y="25"/>
                  </a:cubicBezTo>
                  <a:cubicBezTo>
                    <a:pt x="74" y="25"/>
                    <a:pt x="74" y="26"/>
                    <a:pt x="74" y="26"/>
                  </a:cubicBezTo>
                  <a:cubicBezTo>
                    <a:pt x="73" y="26"/>
                    <a:pt x="73" y="26"/>
                    <a:pt x="73" y="27"/>
                  </a:cubicBezTo>
                  <a:cubicBezTo>
                    <a:pt x="72" y="27"/>
                    <a:pt x="72" y="26"/>
                    <a:pt x="72" y="26"/>
                  </a:cubicBezTo>
                  <a:cubicBezTo>
                    <a:pt x="72" y="26"/>
                    <a:pt x="72" y="26"/>
                    <a:pt x="72" y="26"/>
                  </a:cubicBezTo>
                  <a:cubicBezTo>
                    <a:pt x="71" y="25"/>
                    <a:pt x="71" y="25"/>
                    <a:pt x="71" y="25"/>
                  </a:cubicBezTo>
                  <a:cubicBezTo>
                    <a:pt x="71" y="25"/>
                    <a:pt x="71" y="25"/>
                    <a:pt x="70" y="25"/>
                  </a:cubicBezTo>
                  <a:cubicBezTo>
                    <a:pt x="70" y="26"/>
                    <a:pt x="70" y="26"/>
                    <a:pt x="71" y="27"/>
                  </a:cubicBezTo>
                  <a:cubicBezTo>
                    <a:pt x="71" y="27"/>
                    <a:pt x="72" y="28"/>
                    <a:pt x="72" y="28"/>
                  </a:cubicBezTo>
                  <a:cubicBezTo>
                    <a:pt x="73" y="28"/>
                    <a:pt x="74" y="28"/>
                    <a:pt x="74" y="28"/>
                  </a:cubicBezTo>
                  <a:cubicBezTo>
                    <a:pt x="75" y="27"/>
                    <a:pt x="75" y="27"/>
                    <a:pt x="76" y="28"/>
                  </a:cubicBezTo>
                  <a:cubicBezTo>
                    <a:pt x="77" y="31"/>
                    <a:pt x="77" y="33"/>
                    <a:pt x="78" y="36"/>
                  </a:cubicBezTo>
                  <a:cubicBezTo>
                    <a:pt x="78" y="39"/>
                    <a:pt x="78" y="42"/>
                    <a:pt x="79" y="45"/>
                  </a:cubicBezTo>
                  <a:cubicBezTo>
                    <a:pt x="79" y="46"/>
                    <a:pt x="79" y="48"/>
                    <a:pt x="79" y="49"/>
                  </a:cubicBezTo>
                  <a:cubicBezTo>
                    <a:pt x="80" y="51"/>
                    <a:pt x="80" y="52"/>
                    <a:pt x="80" y="53"/>
                  </a:cubicBezTo>
                  <a:cubicBezTo>
                    <a:pt x="80" y="54"/>
                    <a:pt x="80" y="55"/>
                    <a:pt x="80" y="55"/>
                  </a:cubicBezTo>
                  <a:cubicBezTo>
                    <a:pt x="80" y="55"/>
                    <a:pt x="80" y="56"/>
                    <a:pt x="80" y="56"/>
                  </a:cubicBezTo>
                  <a:cubicBezTo>
                    <a:pt x="80" y="57"/>
                    <a:pt x="80" y="57"/>
                    <a:pt x="81" y="58"/>
                  </a:cubicBezTo>
                  <a:cubicBezTo>
                    <a:pt x="81" y="58"/>
                    <a:pt x="81" y="59"/>
                    <a:pt x="81" y="59"/>
                  </a:cubicBezTo>
                  <a:cubicBezTo>
                    <a:pt x="81" y="61"/>
                    <a:pt x="81" y="62"/>
                    <a:pt x="81" y="64"/>
                  </a:cubicBezTo>
                  <a:cubicBezTo>
                    <a:pt x="81" y="65"/>
                    <a:pt x="82" y="67"/>
                    <a:pt x="82" y="68"/>
                  </a:cubicBezTo>
                  <a:cubicBezTo>
                    <a:pt x="82" y="69"/>
                    <a:pt x="82" y="69"/>
                    <a:pt x="82" y="69"/>
                  </a:cubicBezTo>
                  <a:cubicBezTo>
                    <a:pt x="82" y="70"/>
                    <a:pt x="83" y="70"/>
                    <a:pt x="83" y="71"/>
                  </a:cubicBezTo>
                  <a:cubicBezTo>
                    <a:pt x="83" y="71"/>
                    <a:pt x="83" y="71"/>
                    <a:pt x="83" y="72"/>
                  </a:cubicBezTo>
                  <a:cubicBezTo>
                    <a:pt x="83" y="72"/>
                    <a:pt x="83" y="73"/>
                    <a:pt x="83" y="73"/>
                  </a:cubicBezTo>
                  <a:cubicBezTo>
                    <a:pt x="83" y="75"/>
                    <a:pt x="83" y="77"/>
                    <a:pt x="84" y="79"/>
                  </a:cubicBezTo>
                  <a:cubicBezTo>
                    <a:pt x="84" y="81"/>
                    <a:pt x="84" y="83"/>
                    <a:pt x="85" y="85"/>
                  </a:cubicBezTo>
                  <a:cubicBezTo>
                    <a:pt x="85" y="85"/>
                    <a:pt x="85" y="85"/>
                    <a:pt x="85" y="86"/>
                  </a:cubicBezTo>
                  <a:cubicBezTo>
                    <a:pt x="85" y="86"/>
                    <a:pt x="85" y="86"/>
                    <a:pt x="85" y="87"/>
                  </a:cubicBezTo>
                  <a:cubicBezTo>
                    <a:pt x="85" y="88"/>
                    <a:pt x="85" y="89"/>
                    <a:pt x="85" y="91"/>
                  </a:cubicBezTo>
                  <a:cubicBezTo>
                    <a:pt x="86" y="92"/>
                    <a:pt x="86" y="94"/>
                    <a:pt x="86" y="96"/>
                  </a:cubicBezTo>
                  <a:cubicBezTo>
                    <a:pt x="86" y="96"/>
                    <a:pt x="87" y="95"/>
                    <a:pt x="87" y="94"/>
                  </a:cubicBezTo>
                  <a:cubicBezTo>
                    <a:pt x="87" y="94"/>
                    <a:pt x="87" y="93"/>
                    <a:pt x="87" y="93"/>
                  </a:cubicBezTo>
                  <a:cubicBezTo>
                    <a:pt x="88" y="89"/>
                    <a:pt x="88" y="85"/>
                    <a:pt x="89" y="81"/>
                  </a:cubicBezTo>
                  <a:cubicBezTo>
                    <a:pt x="89" y="77"/>
                    <a:pt x="89" y="72"/>
                    <a:pt x="90" y="68"/>
                  </a:cubicBezTo>
                  <a:cubicBezTo>
                    <a:pt x="90" y="67"/>
                    <a:pt x="90" y="67"/>
                    <a:pt x="90" y="66"/>
                  </a:cubicBezTo>
                  <a:cubicBezTo>
                    <a:pt x="91" y="66"/>
                    <a:pt x="91" y="65"/>
                    <a:pt x="91" y="65"/>
                  </a:cubicBezTo>
                  <a:cubicBezTo>
                    <a:pt x="91" y="64"/>
                    <a:pt x="91" y="64"/>
                    <a:pt x="91" y="63"/>
                  </a:cubicBezTo>
                  <a:cubicBezTo>
                    <a:pt x="91" y="62"/>
                    <a:pt x="91" y="62"/>
                    <a:pt x="91" y="61"/>
                  </a:cubicBezTo>
                  <a:cubicBezTo>
                    <a:pt x="91" y="61"/>
                    <a:pt x="91" y="61"/>
                    <a:pt x="91" y="60"/>
                  </a:cubicBezTo>
                  <a:cubicBezTo>
                    <a:pt x="91" y="60"/>
                    <a:pt x="92" y="60"/>
                    <a:pt x="92" y="60"/>
                  </a:cubicBezTo>
                  <a:cubicBezTo>
                    <a:pt x="92" y="59"/>
                    <a:pt x="92" y="59"/>
                    <a:pt x="92" y="59"/>
                  </a:cubicBezTo>
                  <a:cubicBezTo>
                    <a:pt x="91" y="59"/>
                    <a:pt x="91" y="59"/>
                    <a:pt x="91" y="59"/>
                  </a:cubicBezTo>
                  <a:cubicBezTo>
                    <a:pt x="91" y="59"/>
                    <a:pt x="91" y="58"/>
                    <a:pt x="91" y="57"/>
                  </a:cubicBezTo>
                  <a:cubicBezTo>
                    <a:pt x="92" y="56"/>
                    <a:pt x="92" y="55"/>
                    <a:pt x="92" y="55"/>
                  </a:cubicBezTo>
                  <a:cubicBezTo>
                    <a:pt x="92" y="55"/>
                    <a:pt x="92" y="54"/>
                    <a:pt x="92" y="54"/>
                  </a:cubicBezTo>
                  <a:cubicBezTo>
                    <a:pt x="92" y="54"/>
                    <a:pt x="92" y="54"/>
                    <a:pt x="92" y="53"/>
                  </a:cubicBezTo>
                  <a:cubicBezTo>
                    <a:pt x="92" y="53"/>
                    <a:pt x="92" y="53"/>
                    <a:pt x="92" y="53"/>
                  </a:cubicBezTo>
                  <a:cubicBezTo>
                    <a:pt x="92" y="53"/>
                    <a:pt x="92" y="52"/>
                    <a:pt x="92" y="52"/>
                  </a:cubicBezTo>
                  <a:cubicBezTo>
                    <a:pt x="92" y="49"/>
                    <a:pt x="93" y="45"/>
                    <a:pt x="93" y="41"/>
                  </a:cubicBezTo>
                  <a:cubicBezTo>
                    <a:pt x="94" y="37"/>
                    <a:pt x="95" y="34"/>
                    <a:pt x="95" y="30"/>
                  </a:cubicBezTo>
                  <a:cubicBezTo>
                    <a:pt x="96" y="30"/>
                    <a:pt x="96" y="31"/>
                    <a:pt x="96" y="31"/>
                  </a:cubicBezTo>
                  <a:cubicBezTo>
                    <a:pt x="96" y="31"/>
                    <a:pt x="96" y="32"/>
                    <a:pt x="97" y="32"/>
                  </a:cubicBezTo>
                  <a:cubicBezTo>
                    <a:pt x="97" y="32"/>
                    <a:pt x="97" y="32"/>
                    <a:pt x="98" y="32"/>
                  </a:cubicBezTo>
                  <a:cubicBezTo>
                    <a:pt x="98" y="32"/>
                    <a:pt x="98" y="32"/>
                    <a:pt x="99" y="33"/>
                  </a:cubicBezTo>
                  <a:cubicBezTo>
                    <a:pt x="99" y="33"/>
                    <a:pt x="99" y="34"/>
                    <a:pt x="99" y="35"/>
                  </a:cubicBezTo>
                  <a:cubicBezTo>
                    <a:pt x="99" y="35"/>
                    <a:pt x="99" y="36"/>
                    <a:pt x="99" y="37"/>
                  </a:cubicBezTo>
                  <a:cubicBezTo>
                    <a:pt x="100" y="37"/>
                    <a:pt x="100" y="38"/>
                    <a:pt x="101" y="38"/>
                  </a:cubicBezTo>
                  <a:cubicBezTo>
                    <a:pt x="101" y="39"/>
                    <a:pt x="102" y="39"/>
                    <a:pt x="103" y="39"/>
                  </a:cubicBezTo>
                  <a:cubicBezTo>
                    <a:pt x="103" y="39"/>
                    <a:pt x="103" y="39"/>
                    <a:pt x="102" y="39"/>
                  </a:cubicBezTo>
                  <a:cubicBezTo>
                    <a:pt x="102" y="40"/>
                    <a:pt x="102" y="40"/>
                    <a:pt x="101" y="40"/>
                  </a:cubicBezTo>
                  <a:cubicBezTo>
                    <a:pt x="101" y="40"/>
                    <a:pt x="101" y="40"/>
                    <a:pt x="100" y="40"/>
                  </a:cubicBezTo>
                  <a:cubicBezTo>
                    <a:pt x="100" y="41"/>
                    <a:pt x="100" y="41"/>
                    <a:pt x="100" y="42"/>
                  </a:cubicBezTo>
                  <a:cubicBezTo>
                    <a:pt x="100" y="42"/>
                    <a:pt x="101" y="43"/>
                    <a:pt x="102" y="43"/>
                  </a:cubicBezTo>
                  <a:cubicBezTo>
                    <a:pt x="103" y="44"/>
                    <a:pt x="104" y="44"/>
                    <a:pt x="104" y="45"/>
                  </a:cubicBezTo>
                  <a:lnTo>
                    <a:pt x="106" y="45"/>
                  </a:lnTo>
                  <a:cubicBezTo>
                    <a:pt x="107" y="45"/>
                    <a:pt x="108" y="46"/>
                    <a:pt x="108" y="46"/>
                  </a:cubicBezTo>
                  <a:cubicBezTo>
                    <a:pt x="109" y="47"/>
                    <a:pt x="109" y="47"/>
                    <a:pt x="110" y="48"/>
                  </a:cubicBezTo>
                  <a:cubicBezTo>
                    <a:pt x="110" y="49"/>
                    <a:pt x="110" y="50"/>
                    <a:pt x="111" y="51"/>
                  </a:cubicBezTo>
                  <a:cubicBezTo>
                    <a:pt x="111" y="52"/>
                    <a:pt x="112" y="53"/>
                    <a:pt x="113" y="53"/>
                  </a:cubicBezTo>
                  <a:cubicBezTo>
                    <a:pt x="113" y="52"/>
                    <a:pt x="113" y="51"/>
                    <a:pt x="113" y="49"/>
                  </a:cubicBezTo>
                  <a:cubicBezTo>
                    <a:pt x="112" y="48"/>
                    <a:pt x="112" y="46"/>
                    <a:pt x="113" y="45"/>
                  </a:cubicBezTo>
                  <a:cubicBezTo>
                    <a:pt x="113" y="44"/>
                    <a:pt x="113" y="44"/>
                    <a:pt x="113" y="44"/>
                  </a:cubicBezTo>
                  <a:cubicBezTo>
                    <a:pt x="113" y="44"/>
                    <a:pt x="112" y="43"/>
                    <a:pt x="112" y="43"/>
                  </a:cubicBezTo>
                  <a:cubicBezTo>
                    <a:pt x="112" y="43"/>
                    <a:pt x="112" y="43"/>
                    <a:pt x="112" y="42"/>
                  </a:cubicBezTo>
                  <a:cubicBezTo>
                    <a:pt x="112" y="42"/>
                    <a:pt x="112" y="42"/>
                    <a:pt x="112" y="41"/>
                  </a:cubicBezTo>
                  <a:cubicBezTo>
                    <a:pt x="112" y="40"/>
                    <a:pt x="112" y="40"/>
                    <a:pt x="113" y="39"/>
                  </a:cubicBezTo>
                  <a:cubicBezTo>
                    <a:pt x="113" y="39"/>
                    <a:pt x="113" y="39"/>
                    <a:pt x="114" y="38"/>
                  </a:cubicBezTo>
                  <a:cubicBezTo>
                    <a:pt x="114" y="38"/>
                    <a:pt x="114" y="38"/>
                    <a:pt x="115" y="38"/>
                  </a:cubicBezTo>
                  <a:cubicBezTo>
                    <a:pt x="115" y="37"/>
                    <a:pt x="115" y="36"/>
                    <a:pt x="115" y="36"/>
                  </a:cubicBezTo>
                  <a:cubicBezTo>
                    <a:pt x="115" y="35"/>
                    <a:pt x="115" y="35"/>
                    <a:pt x="115" y="34"/>
                  </a:cubicBezTo>
                  <a:cubicBezTo>
                    <a:pt x="115" y="34"/>
                    <a:pt x="115" y="33"/>
                    <a:pt x="114" y="33"/>
                  </a:cubicBezTo>
                  <a:cubicBezTo>
                    <a:pt x="114" y="33"/>
                    <a:pt x="114" y="33"/>
                    <a:pt x="113" y="33"/>
                  </a:cubicBezTo>
                  <a:cubicBezTo>
                    <a:pt x="113" y="33"/>
                    <a:pt x="112" y="32"/>
                    <a:pt x="112" y="32"/>
                  </a:cubicBezTo>
                  <a:cubicBezTo>
                    <a:pt x="112" y="32"/>
                    <a:pt x="111" y="32"/>
                    <a:pt x="111" y="31"/>
                  </a:cubicBezTo>
                  <a:cubicBezTo>
                    <a:pt x="111" y="31"/>
                    <a:pt x="110" y="31"/>
                    <a:pt x="110" y="31"/>
                  </a:cubicBezTo>
                  <a:cubicBezTo>
                    <a:pt x="110" y="31"/>
                    <a:pt x="109" y="31"/>
                    <a:pt x="109" y="31"/>
                  </a:cubicBezTo>
                  <a:cubicBezTo>
                    <a:pt x="109" y="30"/>
                    <a:pt x="109" y="30"/>
                    <a:pt x="108" y="30"/>
                  </a:cubicBezTo>
                  <a:cubicBezTo>
                    <a:pt x="108" y="30"/>
                    <a:pt x="108" y="30"/>
                    <a:pt x="107" y="30"/>
                  </a:cubicBezTo>
                  <a:cubicBezTo>
                    <a:pt x="107" y="29"/>
                    <a:pt x="106" y="28"/>
                    <a:pt x="105" y="28"/>
                  </a:cubicBezTo>
                  <a:cubicBezTo>
                    <a:pt x="104" y="28"/>
                    <a:pt x="103" y="28"/>
                    <a:pt x="102" y="27"/>
                  </a:cubicBezTo>
                  <a:cubicBezTo>
                    <a:pt x="101" y="27"/>
                    <a:pt x="101" y="27"/>
                    <a:pt x="100" y="26"/>
                  </a:cubicBezTo>
                  <a:cubicBezTo>
                    <a:pt x="100" y="25"/>
                    <a:pt x="101" y="24"/>
                    <a:pt x="102" y="24"/>
                  </a:cubicBezTo>
                  <a:cubicBezTo>
                    <a:pt x="103" y="23"/>
                    <a:pt x="103" y="22"/>
                    <a:pt x="104" y="21"/>
                  </a:cubicBezTo>
                  <a:cubicBezTo>
                    <a:pt x="103" y="21"/>
                    <a:pt x="103" y="21"/>
                    <a:pt x="102" y="21"/>
                  </a:cubicBezTo>
                  <a:cubicBezTo>
                    <a:pt x="102" y="21"/>
                    <a:pt x="102" y="21"/>
                    <a:pt x="101" y="21"/>
                  </a:cubicBezTo>
                  <a:cubicBezTo>
                    <a:pt x="101" y="22"/>
                    <a:pt x="101" y="22"/>
                    <a:pt x="101" y="22"/>
                  </a:cubicBezTo>
                  <a:cubicBezTo>
                    <a:pt x="101" y="22"/>
                    <a:pt x="101" y="22"/>
                    <a:pt x="101" y="22"/>
                  </a:cubicBezTo>
                  <a:cubicBezTo>
                    <a:pt x="101" y="23"/>
                    <a:pt x="101" y="23"/>
                    <a:pt x="100" y="23"/>
                  </a:cubicBezTo>
                  <a:cubicBezTo>
                    <a:pt x="100" y="23"/>
                    <a:pt x="100" y="23"/>
                    <a:pt x="100" y="23"/>
                  </a:cubicBezTo>
                  <a:cubicBezTo>
                    <a:pt x="99" y="23"/>
                    <a:pt x="99" y="24"/>
                    <a:pt x="98" y="25"/>
                  </a:cubicBezTo>
                  <a:cubicBezTo>
                    <a:pt x="98" y="26"/>
                    <a:pt x="97" y="26"/>
                    <a:pt x="96" y="26"/>
                  </a:cubicBezTo>
                  <a:cubicBezTo>
                    <a:pt x="96" y="25"/>
                    <a:pt x="96" y="23"/>
                    <a:pt x="96" y="22"/>
                  </a:cubicBezTo>
                  <a:cubicBezTo>
                    <a:pt x="96" y="20"/>
                    <a:pt x="97" y="19"/>
                    <a:pt x="97" y="18"/>
                  </a:cubicBezTo>
                  <a:cubicBezTo>
                    <a:pt x="97" y="17"/>
                    <a:pt x="97" y="17"/>
                    <a:pt x="97" y="17"/>
                  </a:cubicBezTo>
                  <a:cubicBezTo>
                    <a:pt x="97" y="18"/>
                    <a:pt x="98" y="18"/>
                    <a:pt x="98" y="18"/>
                  </a:cubicBezTo>
                  <a:cubicBezTo>
                    <a:pt x="99" y="17"/>
                    <a:pt x="99" y="17"/>
                    <a:pt x="100" y="16"/>
                  </a:cubicBezTo>
                  <a:cubicBezTo>
                    <a:pt x="100" y="16"/>
                    <a:pt x="100" y="15"/>
                    <a:pt x="100" y="15"/>
                  </a:cubicBezTo>
                  <a:cubicBezTo>
                    <a:pt x="100" y="14"/>
                    <a:pt x="99" y="15"/>
                    <a:pt x="99" y="15"/>
                  </a:cubicBezTo>
                  <a:cubicBezTo>
                    <a:pt x="99" y="15"/>
                    <a:pt x="98" y="15"/>
                    <a:pt x="98" y="15"/>
                  </a:cubicBezTo>
                  <a:cubicBezTo>
                    <a:pt x="97" y="14"/>
                    <a:pt x="97" y="13"/>
                    <a:pt x="97" y="12"/>
                  </a:cubicBezTo>
                  <a:cubicBezTo>
                    <a:pt x="98" y="11"/>
                    <a:pt x="98" y="10"/>
                    <a:pt x="98" y="9"/>
                  </a:cubicBezTo>
                  <a:cubicBezTo>
                    <a:pt x="99" y="8"/>
                    <a:pt x="99" y="8"/>
                    <a:pt x="100" y="7"/>
                  </a:cubicBezTo>
                  <a:cubicBezTo>
                    <a:pt x="100" y="6"/>
                    <a:pt x="101" y="6"/>
                    <a:pt x="102" y="6"/>
                  </a:cubicBezTo>
                  <a:cubicBezTo>
                    <a:pt x="102" y="6"/>
                    <a:pt x="103" y="7"/>
                    <a:pt x="103" y="7"/>
                  </a:cubicBezTo>
                  <a:cubicBezTo>
                    <a:pt x="104" y="7"/>
                    <a:pt x="104" y="8"/>
                    <a:pt x="105" y="8"/>
                  </a:cubicBezTo>
                  <a:cubicBezTo>
                    <a:pt x="105" y="8"/>
                    <a:pt x="105" y="9"/>
                    <a:pt x="105" y="9"/>
                  </a:cubicBezTo>
                  <a:cubicBezTo>
                    <a:pt x="105" y="9"/>
                    <a:pt x="106" y="10"/>
                    <a:pt x="106" y="10"/>
                  </a:cubicBezTo>
                  <a:cubicBezTo>
                    <a:pt x="106" y="10"/>
                    <a:pt x="106" y="10"/>
                    <a:pt x="107" y="11"/>
                  </a:cubicBezTo>
                  <a:cubicBezTo>
                    <a:pt x="107" y="11"/>
                    <a:pt x="107" y="11"/>
                    <a:pt x="106" y="12"/>
                  </a:cubicBezTo>
                  <a:cubicBezTo>
                    <a:pt x="108" y="12"/>
                    <a:pt x="109" y="12"/>
                    <a:pt x="110" y="13"/>
                  </a:cubicBezTo>
                  <a:cubicBezTo>
                    <a:pt x="111" y="13"/>
                    <a:pt x="112" y="13"/>
                    <a:pt x="113" y="13"/>
                  </a:cubicBezTo>
                  <a:cubicBezTo>
                    <a:pt x="114" y="13"/>
                    <a:pt x="114" y="13"/>
                    <a:pt x="115" y="12"/>
                  </a:cubicBezTo>
                  <a:cubicBezTo>
                    <a:pt x="115" y="12"/>
                    <a:pt x="115" y="11"/>
                    <a:pt x="116" y="10"/>
                  </a:cubicBezTo>
                  <a:cubicBezTo>
                    <a:pt x="116" y="10"/>
                    <a:pt x="116" y="10"/>
                    <a:pt x="117" y="11"/>
                  </a:cubicBezTo>
                  <a:cubicBezTo>
                    <a:pt x="117" y="11"/>
                    <a:pt x="117" y="11"/>
                    <a:pt x="117" y="11"/>
                  </a:cubicBezTo>
                  <a:lnTo>
                    <a:pt x="117" y="12"/>
                  </a:lnTo>
                  <a:cubicBezTo>
                    <a:pt x="117" y="13"/>
                    <a:pt x="117" y="13"/>
                    <a:pt x="117" y="13"/>
                  </a:cubicBezTo>
                  <a:cubicBezTo>
                    <a:pt x="119" y="13"/>
                    <a:pt x="121" y="13"/>
                    <a:pt x="123" y="13"/>
                  </a:cubicBezTo>
                  <a:cubicBezTo>
                    <a:pt x="124" y="13"/>
                    <a:pt x="126" y="13"/>
                    <a:pt x="128" y="13"/>
                  </a:cubicBezTo>
                  <a:cubicBezTo>
                    <a:pt x="128" y="12"/>
                    <a:pt x="127" y="11"/>
                    <a:pt x="126" y="10"/>
                  </a:cubicBezTo>
                  <a:cubicBezTo>
                    <a:pt x="126" y="10"/>
                    <a:pt x="126" y="10"/>
                    <a:pt x="125" y="10"/>
                  </a:cubicBezTo>
                  <a:cubicBezTo>
                    <a:pt x="124" y="10"/>
                    <a:pt x="124" y="10"/>
                    <a:pt x="125" y="9"/>
                  </a:cubicBezTo>
                  <a:cubicBezTo>
                    <a:pt x="125" y="9"/>
                    <a:pt x="125" y="8"/>
                    <a:pt x="125" y="8"/>
                  </a:cubicBezTo>
                  <a:cubicBezTo>
                    <a:pt x="125" y="8"/>
                    <a:pt x="126" y="8"/>
                    <a:pt x="126" y="8"/>
                  </a:cubicBezTo>
                  <a:cubicBezTo>
                    <a:pt x="126" y="9"/>
                    <a:pt x="126" y="9"/>
                    <a:pt x="127" y="9"/>
                  </a:cubicBezTo>
                  <a:cubicBezTo>
                    <a:pt x="127" y="9"/>
                    <a:pt x="127" y="9"/>
                    <a:pt x="128" y="9"/>
                  </a:cubicBezTo>
                  <a:cubicBezTo>
                    <a:pt x="128" y="9"/>
                    <a:pt x="128" y="8"/>
                    <a:pt x="128" y="8"/>
                  </a:cubicBezTo>
                  <a:cubicBezTo>
                    <a:pt x="128" y="7"/>
                    <a:pt x="128" y="6"/>
                    <a:pt x="128" y="6"/>
                  </a:cubicBezTo>
                  <a:cubicBezTo>
                    <a:pt x="129" y="6"/>
                    <a:pt x="129" y="6"/>
                    <a:pt x="130" y="6"/>
                  </a:cubicBezTo>
                  <a:cubicBezTo>
                    <a:pt x="130" y="6"/>
                    <a:pt x="130" y="7"/>
                    <a:pt x="130" y="7"/>
                  </a:cubicBezTo>
                  <a:lnTo>
                    <a:pt x="130" y="8"/>
                  </a:lnTo>
                  <a:cubicBezTo>
                    <a:pt x="130" y="9"/>
                    <a:pt x="130" y="9"/>
                    <a:pt x="130" y="9"/>
                  </a:cubicBezTo>
                  <a:cubicBezTo>
                    <a:pt x="131" y="9"/>
                    <a:pt x="131" y="8"/>
                    <a:pt x="131" y="8"/>
                  </a:cubicBezTo>
                  <a:cubicBezTo>
                    <a:pt x="130" y="7"/>
                    <a:pt x="130" y="6"/>
                    <a:pt x="131" y="6"/>
                  </a:cubicBezTo>
                  <a:cubicBezTo>
                    <a:pt x="132" y="5"/>
                    <a:pt x="133" y="4"/>
                    <a:pt x="134" y="4"/>
                  </a:cubicBezTo>
                  <a:cubicBezTo>
                    <a:pt x="135" y="4"/>
                    <a:pt x="135" y="4"/>
                    <a:pt x="135" y="3"/>
                  </a:cubicBezTo>
                  <a:cubicBezTo>
                    <a:pt x="136" y="3"/>
                    <a:pt x="136" y="2"/>
                    <a:pt x="136" y="2"/>
                  </a:cubicBezTo>
                  <a:cubicBezTo>
                    <a:pt x="136" y="2"/>
                    <a:pt x="137" y="1"/>
                    <a:pt x="137" y="1"/>
                  </a:cubicBezTo>
                  <a:cubicBezTo>
                    <a:pt x="137" y="1"/>
                    <a:pt x="138" y="1"/>
                    <a:pt x="138" y="2"/>
                  </a:cubicBezTo>
                  <a:cubicBezTo>
                    <a:pt x="138" y="3"/>
                    <a:pt x="138" y="3"/>
                    <a:pt x="138" y="3"/>
                  </a:cubicBezTo>
                  <a:cubicBezTo>
                    <a:pt x="138" y="3"/>
                    <a:pt x="138" y="3"/>
                    <a:pt x="137" y="4"/>
                  </a:cubicBezTo>
                  <a:cubicBezTo>
                    <a:pt x="137" y="4"/>
                    <a:pt x="137" y="4"/>
                    <a:pt x="137" y="4"/>
                  </a:cubicBezTo>
                  <a:cubicBezTo>
                    <a:pt x="137" y="4"/>
                    <a:pt x="136" y="5"/>
                    <a:pt x="136" y="5"/>
                  </a:cubicBezTo>
                  <a:cubicBezTo>
                    <a:pt x="137" y="5"/>
                    <a:pt x="137" y="6"/>
                    <a:pt x="137" y="6"/>
                  </a:cubicBezTo>
                  <a:cubicBezTo>
                    <a:pt x="138" y="6"/>
                    <a:pt x="138" y="6"/>
                    <a:pt x="139" y="6"/>
                  </a:cubicBezTo>
                  <a:cubicBezTo>
                    <a:pt x="139" y="6"/>
                    <a:pt x="140" y="5"/>
                    <a:pt x="140" y="5"/>
                  </a:cubicBezTo>
                  <a:cubicBezTo>
                    <a:pt x="141" y="5"/>
                    <a:pt x="141" y="4"/>
                    <a:pt x="141" y="4"/>
                  </a:cubicBezTo>
                  <a:cubicBezTo>
                    <a:pt x="141" y="4"/>
                    <a:pt x="142" y="5"/>
                    <a:pt x="142" y="5"/>
                  </a:cubicBezTo>
                  <a:cubicBezTo>
                    <a:pt x="142" y="5"/>
                    <a:pt x="141" y="5"/>
                    <a:pt x="141" y="6"/>
                  </a:cubicBezTo>
                  <a:cubicBezTo>
                    <a:pt x="141" y="6"/>
                    <a:pt x="141" y="6"/>
                    <a:pt x="140" y="6"/>
                  </a:cubicBezTo>
                  <a:cubicBezTo>
                    <a:pt x="140" y="7"/>
                    <a:pt x="140" y="7"/>
                    <a:pt x="140" y="7"/>
                  </a:cubicBezTo>
                  <a:cubicBezTo>
                    <a:pt x="140" y="8"/>
                    <a:pt x="140" y="8"/>
                    <a:pt x="141" y="8"/>
                  </a:cubicBezTo>
                  <a:cubicBezTo>
                    <a:pt x="141" y="7"/>
                    <a:pt x="142" y="7"/>
                    <a:pt x="142" y="8"/>
                  </a:cubicBezTo>
                  <a:cubicBezTo>
                    <a:pt x="142" y="8"/>
                    <a:pt x="142" y="9"/>
                    <a:pt x="141" y="8"/>
                  </a:cubicBezTo>
                  <a:cubicBezTo>
                    <a:pt x="140" y="8"/>
                    <a:pt x="140" y="8"/>
                    <a:pt x="140" y="8"/>
                  </a:cubicBezTo>
                  <a:cubicBezTo>
                    <a:pt x="139" y="8"/>
                    <a:pt x="139" y="8"/>
                    <a:pt x="139" y="8"/>
                  </a:cubicBezTo>
                  <a:cubicBezTo>
                    <a:pt x="138" y="8"/>
                    <a:pt x="138" y="9"/>
                    <a:pt x="138" y="9"/>
                  </a:cubicBezTo>
                  <a:cubicBezTo>
                    <a:pt x="138" y="9"/>
                    <a:pt x="137" y="9"/>
                    <a:pt x="137" y="9"/>
                  </a:cubicBezTo>
                  <a:cubicBezTo>
                    <a:pt x="136" y="8"/>
                    <a:pt x="136" y="8"/>
                    <a:pt x="136" y="8"/>
                  </a:cubicBezTo>
                  <a:cubicBezTo>
                    <a:pt x="135" y="8"/>
                    <a:pt x="135" y="9"/>
                    <a:pt x="135" y="9"/>
                  </a:cubicBezTo>
                  <a:cubicBezTo>
                    <a:pt x="134" y="10"/>
                    <a:pt x="134" y="11"/>
                    <a:pt x="134" y="11"/>
                  </a:cubicBezTo>
                  <a:cubicBezTo>
                    <a:pt x="133" y="11"/>
                    <a:pt x="133" y="11"/>
                    <a:pt x="133" y="11"/>
                  </a:cubicBezTo>
                  <a:cubicBezTo>
                    <a:pt x="133" y="11"/>
                    <a:pt x="132" y="11"/>
                    <a:pt x="132" y="10"/>
                  </a:cubicBezTo>
                  <a:cubicBezTo>
                    <a:pt x="132" y="10"/>
                    <a:pt x="132" y="10"/>
                    <a:pt x="132" y="10"/>
                  </a:cubicBezTo>
                  <a:cubicBezTo>
                    <a:pt x="132" y="10"/>
                    <a:pt x="131" y="10"/>
                    <a:pt x="131" y="10"/>
                  </a:cubicBezTo>
                  <a:cubicBezTo>
                    <a:pt x="131" y="10"/>
                    <a:pt x="130" y="10"/>
                    <a:pt x="130" y="10"/>
                  </a:cubicBezTo>
                  <a:cubicBezTo>
                    <a:pt x="130" y="10"/>
                    <a:pt x="130" y="10"/>
                    <a:pt x="130" y="10"/>
                  </a:cubicBezTo>
                  <a:cubicBezTo>
                    <a:pt x="130" y="11"/>
                    <a:pt x="130" y="11"/>
                    <a:pt x="130" y="11"/>
                  </a:cubicBezTo>
                  <a:cubicBezTo>
                    <a:pt x="130" y="11"/>
                    <a:pt x="130" y="12"/>
                    <a:pt x="130" y="12"/>
                  </a:cubicBezTo>
                  <a:cubicBezTo>
                    <a:pt x="131" y="12"/>
                    <a:pt x="132" y="12"/>
                    <a:pt x="132" y="12"/>
                  </a:cubicBezTo>
                  <a:cubicBezTo>
                    <a:pt x="133" y="12"/>
                    <a:pt x="134" y="12"/>
                    <a:pt x="134" y="13"/>
                  </a:cubicBezTo>
                  <a:cubicBezTo>
                    <a:pt x="134" y="13"/>
                    <a:pt x="134" y="13"/>
                    <a:pt x="134" y="14"/>
                  </a:cubicBezTo>
                  <a:cubicBezTo>
                    <a:pt x="134" y="14"/>
                    <a:pt x="134" y="14"/>
                    <a:pt x="134" y="15"/>
                  </a:cubicBezTo>
                  <a:cubicBezTo>
                    <a:pt x="133" y="15"/>
                    <a:pt x="133" y="16"/>
                    <a:pt x="133" y="16"/>
                  </a:cubicBezTo>
                  <a:cubicBezTo>
                    <a:pt x="132" y="17"/>
                    <a:pt x="132" y="17"/>
                    <a:pt x="131" y="18"/>
                  </a:cubicBezTo>
                  <a:cubicBezTo>
                    <a:pt x="131" y="17"/>
                    <a:pt x="131" y="17"/>
                    <a:pt x="131" y="16"/>
                  </a:cubicBezTo>
                  <a:cubicBezTo>
                    <a:pt x="131" y="16"/>
                    <a:pt x="131" y="16"/>
                    <a:pt x="131" y="15"/>
                  </a:cubicBezTo>
                  <a:cubicBezTo>
                    <a:pt x="131" y="15"/>
                    <a:pt x="131" y="14"/>
                    <a:pt x="130" y="15"/>
                  </a:cubicBezTo>
                  <a:cubicBezTo>
                    <a:pt x="129" y="15"/>
                    <a:pt x="129" y="15"/>
                    <a:pt x="129" y="15"/>
                  </a:cubicBezTo>
                  <a:lnTo>
                    <a:pt x="129" y="14"/>
                  </a:lnTo>
                  <a:cubicBezTo>
                    <a:pt x="128" y="14"/>
                    <a:pt x="128" y="14"/>
                    <a:pt x="128" y="15"/>
                  </a:cubicBezTo>
                  <a:cubicBezTo>
                    <a:pt x="127" y="15"/>
                    <a:pt x="127" y="15"/>
                    <a:pt x="127" y="15"/>
                  </a:cubicBezTo>
                  <a:cubicBezTo>
                    <a:pt x="127" y="16"/>
                    <a:pt x="127" y="16"/>
                    <a:pt x="127" y="16"/>
                  </a:cubicBezTo>
                  <a:cubicBezTo>
                    <a:pt x="128" y="15"/>
                    <a:pt x="128" y="15"/>
                    <a:pt x="128" y="15"/>
                  </a:cubicBezTo>
                  <a:cubicBezTo>
                    <a:pt x="128" y="16"/>
                    <a:pt x="129" y="17"/>
                    <a:pt x="129" y="18"/>
                  </a:cubicBezTo>
                  <a:cubicBezTo>
                    <a:pt x="130" y="18"/>
                    <a:pt x="130" y="19"/>
                    <a:pt x="130" y="20"/>
                  </a:cubicBezTo>
                  <a:cubicBezTo>
                    <a:pt x="130" y="20"/>
                    <a:pt x="130" y="20"/>
                    <a:pt x="131" y="21"/>
                  </a:cubicBezTo>
                  <a:cubicBezTo>
                    <a:pt x="131" y="21"/>
                    <a:pt x="131" y="21"/>
                    <a:pt x="132" y="21"/>
                  </a:cubicBezTo>
                  <a:cubicBezTo>
                    <a:pt x="132" y="21"/>
                    <a:pt x="132" y="20"/>
                    <a:pt x="132" y="20"/>
                  </a:cubicBezTo>
                  <a:cubicBezTo>
                    <a:pt x="132" y="19"/>
                    <a:pt x="132" y="19"/>
                    <a:pt x="132" y="19"/>
                  </a:cubicBezTo>
                  <a:cubicBezTo>
                    <a:pt x="133" y="19"/>
                    <a:pt x="133" y="19"/>
                    <a:pt x="133" y="19"/>
                  </a:cubicBezTo>
                  <a:cubicBezTo>
                    <a:pt x="134" y="19"/>
                    <a:pt x="134" y="19"/>
                    <a:pt x="135" y="19"/>
                  </a:cubicBezTo>
                  <a:cubicBezTo>
                    <a:pt x="135" y="19"/>
                    <a:pt x="135" y="19"/>
                    <a:pt x="135" y="18"/>
                  </a:cubicBezTo>
                  <a:cubicBezTo>
                    <a:pt x="135" y="18"/>
                    <a:pt x="135" y="18"/>
                    <a:pt x="135" y="18"/>
                  </a:cubicBezTo>
                  <a:cubicBezTo>
                    <a:pt x="135" y="18"/>
                    <a:pt x="134" y="18"/>
                    <a:pt x="134" y="18"/>
                  </a:cubicBezTo>
                  <a:cubicBezTo>
                    <a:pt x="134" y="17"/>
                    <a:pt x="134" y="17"/>
                    <a:pt x="134" y="17"/>
                  </a:cubicBezTo>
                  <a:cubicBezTo>
                    <a:pt x="135" y="17"/>
                    <a:pt x="135" y="16"/>
                    <a:pt x="135" y="16"/>
                  </a:cubicBezTo>
                  <a:cubicBezTo>
                    <a:pt x="135" y="16"/>
                    <a:pt x="135" y="15"/>
                    <a:pt x="135" y="14"/>
                  </a:cubicBezTo>
                  <a:cubicBezTo>
                    <a:pt x="136" y="14"/>
                    <a:pt x="136" y="14"/>
                    <a:pt x="136" y="14"/>
                  </a:cubicBezTo>
                  <a:cubicBezTo>
                    <a:pt x="136" y="14"/>
                    <a:pt x="137" y="14"/>
                    <a:pt x="137" y="14"/>
                  </a:cubicBezTo>
                  <a:cubicBezTo>
                    <a:pt x="138" y="14"/>
                    <a:pt x="138" y="14"/>
                    <a:pt x="138" y="13"/>
                  </a:cubicBezTo>
                  <a:cubicBezTo>
                    <a:pt x="138" y="13"/>
                    <a:pt x="138" y="13"/>
                    <a:pt x="139" y="13"/>
                  </a:cubicBezTo>
                  <a:cubicBezTo>
                    <a:pt x="139" y="14"/>
                    <a:pt x="139" y="15"/>
                    <a:pt x="140" y="15"/>
                  </a:cubicBezTo>
                  <a:cubicBezTo>
                    <a:pt x="140" y="16"/>
                    <a:pt x="141" y="16"/>
                    <a:pt x="142" y="17"/>
                  </a:cubicBezTo>
                  <a:cubicBezTo>
                    <a:pt x="142" y="17"/>
                    <a:pt x="142" y="17"/>
                    <a:pt x="142" y="16"/>
                  </a:cubicBezTo>
                  <a:cubicBezTo>
                    <a:pt x="142" y="16"/>
                    <a:pt x="142" y="16"/>
                    <a:pt x="142" y="16"/>
                  </a:cubicBezTo>
                  <a:cubicBezTo>
                    <a:pt x="141" y="16"/>
                    <a:pt x="141" y="15"/>
                    <a:pt x="141" y="15"/>
                  </a:cubicBezTo>
                  <a:cubicBezTo>
                    <a:pt x="141" y="15"/>
                    <a:pt x="141" y="15"/>
                    <a:pt x="141" y="14"/>
                  </a:cubicBezTo>
                  <a:cubicBezTo>
                    <a:pt x="142" y="14"/>
                    <a:pt x="142" y="14"/>
                    <a:pt x="142" y="14"/>
                  </a:cubicBezTo>
                  <a:cubicBezTo>
                    <a:pt x="142" y="14"/>
                    <a:pt x="142" y="13"/>
                    <a:pt x="142" y="13"/>
                  </a:cubicBezTo>
                  <a:cubicBezTo>
                    <a:pt x="142" y="13"/>
                    <a:pt x="143" y="13"/>
                    <a:pt x="143" y="13"/>
                  </a:cubicBezTo>
                  <a:lnTo>
                    <a:pt x="143" y="11"/>
                  </a:lnTo>
                  <a:cubicBezTo>
                    <a:pt x="143" y="11"/>
                    <a:pt x="143" y="11"/>
                    <a:pt x="143" y="11"/>
                  </a:cubicBezTo>
                  <a:cubicBezTo>
                    <a:pt x="143" y="11"/>
                    <a:pt x="142" y="11"/>
                    <a:pt x="142" y="11"/>
                  </a:cubicBezTo>
                  <a:cubicBezTo>
                    <a:pt x="142" y="11"/>
                    <a:pt x="141" y="11"/>
                    <a:pt x="141" y="11"/>
                  </a:cubicBezTo>
                  <a:cubicBezTo>
                    <a:pt x="141" y="11"/>
                    <a:pt x="141" y="11"/>
                    <a:pt x="140" y="11"/>
                  </a:cubicBezTo>
                  <a:cubicBezTo>
                    <a:pt x="141" y="10"/>
                    <a:pt x="142" y="10"/>
                    <a:pt x="143" y="10"/>
                  </a:cubicBezTo>
                  <a:cubicBezTo>
                    <a:pt x="143" y="9"/>
                    <a:pt x="144" y="9"/>
                    <a:pt x="145" y="9"/>
                  </a:cubicBezTo>
                  <a:cubicBezTo>
                    <a:pt x="145" y="9"/>
                    <a:pt x="145" y="8"/>
                    <a:pt x="145" y="8"/>
                  </a:cubicBezTo>
                  <a:cubicBezTo>
                    <a:pt x="145" y="8"/>
                    <a:pt x="145" y="7"/>
                    <a:pt x="144" y="7"/>
                  </a:cubicBezTo>
                  <a:cubicBezTo>
                    <a:pt x="144" y="7"/>
                    <a:pt x="144" y="6"/>
                    <a:pt x="144" y="6"/>
                  </a:cubicBezTo>
                  <a:cubicBezTo>
                    <a:pt x="144" y="6"/>
                    <a:pt x="144" y="5"/>
                    <a:pt x="144" y="5"/>
                  </a:cubicBezTo>
                  <a:cubicBezTo>
                    <a:pt x="145" y="5"/>
                    <a:pt x="145" y="5"/>
                    <a:pt x="145" y="5"/>
                  </a:cubicBezTo>
                  <a:cubicBezTo>
                    <a:pt x="145" y="6"/>
                    <a:pt x="145" y="6"/>
                    <a:pt x="146" y="6"/>
                  </a:cubicBezTo>
                  <a:cubicBezTo>
                    <a:pt x="146" y="7"/>
                    <a:pt x="147" y="8"/>
                    <a:pt x="147" y="8"/>
                  </a:cubicBezTo>
                  <a:cubicBezTo>
                    <a:pt x="148" y="8"/>
                    <a:pt x="148" y="9"/>
                    <a:pt x="148" y="10"/>
                  </a:cubicBezTo>
                  <a:cubicBezTo>
                    <a:pt x="147" y="10"/>
                    <a:pt x="147" y="10"/>
                    <a:pt x="146" y="10"/>
                  </a:cubicBezTo>
                  <a:cubicBezTo>
                    <a:pt x="146" y="11"/>
                    <a:pt x="145" y="11"/>
                    <a:pt x="144" y="11"/>
                  </a:cubicBezTo>
                  <a:cubicBezTo>
                    <a:pt x="144" y="12"/>
                    <a:pt x="145" y="12"/>
                    <a:pt x="146" y="12"/>
                  </a:cubicBezTo>
                  <a:cubicBezTo>
                    <a:pt x="146" y="13"/>
                    <a:pt x="146" y="13"/>
                    <a:pt x="146" y="14"/>
                  </a:cubicBezTo>
                  <a:cubicBezTo>
                    <a:pt x="146" y="14"/>
                    <a:pt x="146" y="14"/>
                    <a:pt x="146" y="15"/>
                  </a:cubicBezTo>
                  <a:cubicBezTo>
                    <a:pt x="147" y="15"/>
                    <a:pt x="147" y="15"/>
                    <a:pt x="148" y="15"/>
                  </a:cubicBezTo>
                  <a:cubicBezTo>
                    <a:pt x="148" y="14"/>
                    <a:pt x="148" y="14"/>
                    <a:pt x="149" y="14"/>
                  </a:cubicBezTo>
                  <a:cubicBezTo>
                    <a:pt x="149" y="15"/>
                    <a:pt x="149" y="15"/>
                    <a:pt x="149" y="16"/>
                  </a:cubicBezTo>
                  <a:cubicBezTo>
                    <a:pt x="149" y="16"/>
                    <a:pt x="149" y="16"/>
                    <a:pt x="149" y="17"/>
                  </a:cubicBezTo>
                  <a:cubicBezTo>
                    <a:pt x="149" y="17"/>
                    <a:pt x="150" y="17"/>
                    <a:pt x="150" y="17"/>
                  </a:cubicBezTo>
                  <a:cubicBezTo>
                    <a:pt x="150" y="17"/>
                    <a:pt x="150" y="16"/>
                    <a:pt x="150" y="16"/>
                  </a:cubicBezTo>
                  <a:cubicBezTo>
                    <a:pt x="150" y="16"/>
                    <a:pt x="150" y="16"/>
                    <a:pt x="150" y="16"/>
                  </a:cubicBezTo>
                  <a:cubicBezTo>
                    <a:pt x="150" y="15"/>
                    <a:pt x="151" y="15"/>
                    <a:pt x="151" y="15"/>
                  </a:cubicBezTo>
                  <a:cubicBezTo>
                    <a:pt x="151" y="15"/>
                    <a:pt x="152" y="15"/>
                    <a:pt x="152" y="16"/>
                  </a:cubicBezTo>
                  <a:cubicBezTo>
                    <a:pt x="152" y="16"/>
                    <a:pt x="152" y="16"/>
                    <a:pt x="152" y="16"/>
                  </a:cubicBezTo>
                  <a:cubicBezTo>
                    <a:pt x="152" y="17"/>
                    <a:pt x="152" y="17"/>
                    <a:pt x="152" y="17"/>
                  </a:cubicBezTo>
                  <a:cubicBezTo>
                    <a:pt x="152" y="17"/>
                    <a:pt x="153" y="17"/>
                    <a:pt x="153" y="17"/>
                  </a:cubicBezTo>
                  <a:cubicBezTo>
                    <a:pt x="154" y="17"/>
                    <a:pt x="154" y="17"/>
                    <a:pt x="154" y="17"/>
                  </a:cubicBezTo>
                  <a:cubicBezTo>
                    <a:pt x="154" y="16"/>
                    <a:pt x="154" y="16"/>
                    <a:pt x="155" y="16"/>
                  </a:cubicBezTo>
                  <a:cubicBezTo>
                    <a:pt x="155" y="16"/>
                    <a:pt x="156" y="16"/>
                    <a:pt x="156" y="16"/>
                  </a:cubicBezTo>
                  <a:cubicBezTo>
                    <a:pt x="157" y="17"/>
                    <a:pt x="157" y="17"/>
                    <a:pt x="157" y="17"/>
                  </a:cubicBezTo>
                  <a:cubicBezTo>
                    <a:pt x="158" y="17"/>
                    <a:pt x="159" y="17"/>
                    <a:pt x="160" y="17"/>
                  </a:cubicBezTo>
                  <a:cubicBezTo>
                    <a:pt x="160" y="17"/>
                    <a:pt x="161" y="18"/>
                    <a:pt x="161" y="18"/>
                  </a:cubicBezTo>
                  <a:cubicBezTo>
                    <a:pt x="161" y="19"/>
                    <a:pt x="161" y="19"/>
                    <a:pt x="160" y="19"/>
                  </a:cubicBezTo>
                  <a:cubicBezTo>
                    <a:pt x="160" y="19"/>
                    <a:pt x="159" y="19"/>
                    <a:pt x="159" y="19"/>
                  </a:cubicBezTo>
                  <a:cubicBezTo>
                    <a:pt x="159" y="20"/>
                    <a:pt x="159" y="20"/>
                    <a:pt x="159" y="20"/>
                  </a:cubicBezTo>
                  <a:cubicBezTo>
                    <a:pt x="160" y="21"/>
                    <a:pt x="159" y="21"/>
                    <a:pt x="159" y="21"/>
                  </a:cubicBezTo>
                  <a:cubicBezTo>
                    <a:pt x="158" y="21"/>
                    <a:pt x="158" y="21"/>
                    <a:pt x="158" y="21"/>
                  </a:cubicBezTo>
                  <a:cubicBezTo>
                    <a:pt x="158" y="21"/>
                    <a:pt x="157" y="20"/>
                    <a:pt x="157" y="20"/>
                  </a:cubicBezTo>
                  <a:cubicBezTo>
                    <a:pt x="157" y="19"/>
                    <a:pt x="157" y="19"/>
                    <a:pt x="157" y="19"/>
                  </a:cubicBezTo>
                  <a:cubicBezTo>
                    <a:pt x="157" y="19"/>
                    <a:pt x="156" y="19"/>
                    <a:pt x="155" y="19"/>
                  </a:cubicBezTo>
                  <a:cubicBezTo>
                    <a:pt x="155" y="19"/>
                    <a:pt x="155" y="20"/>
                    <a:pt x="155" y="20"/>
                  </a:cubicBezTo>
                  <a:cubicBezTo>
                    <a:pt x="155" y="20"/>
                    <a:pt x="155" y="21"/>
                    <a:pt x="155" y="21"/>
                  </a:cubicBezTo>
                  <a:cubicBezTo>
                    <a:pt x="155" y="21"/>
                    <a:pt x="156" y="22"/>
                    <a:pt x="156" y="22"/>
                  </a:cubicBezTo>
                  <a:cubicBezTo>
                    <a:pt x="157" y="22"/>
                    <a:pt x="157" y="23"/>
                    <a:pt x="158" y="23"/>
                  </a:cubicBezTo>
                  <a:cubicBezTo>
                    <a:pt x="158" y="23"/>
                    <a:pt x="157" y="23"/>
                    <a:pt x="157" y="23"/>
                  </a:cubicBezTo>
                  <a:cubicBezTo>
                    <a:pt x="156" y="23"/>
                    <a:pt x="156" y="23"/>
                    <a:pt x="156" y="23"/>
                  </a:cubicBezTo>
                  <a:cubicBezTo>
                    <a:pt x="155" y="23"/>
                    <a:pt x="155" y="23"/>
                    <a:pt x="155" y="22"/>
                  </a:cubicBezTo>
                  <a:cubicBezTo>
                    <a:pt x="154" y="22"/>
                    <a:pt x="154" y="23"/>
                    <a:pt x="154" y="23"/>
                  </a:cubicBezTo>
                  <a:cubicBezTo>
                    <a:pt x="154" y="24"/>
                    <a:pt x="154" y="24"/>
                    <a:pt x="154" y="24"/>
                  </a:cubicBezTo>
                  <a:cubicBezTo>
                    <a:pt x="155" y="25"/>
                    <a:pt x="155" y="25"/>
                    <a:pt x="156" y="25"/>
                  </a:cubicBezTo>
                  <a:cubicBezTo>
                    <a:pt x="156" y="25"/>
                    <a:pt x="155" y="25"/>
                    <a:pt x="155" y="26"/>
                  </a:cubicBezTo>
                  <a:cubicBezTo>
                    <a:pt x="155" y="26"/>
                    <a:pt x="155" y="27"/>
                    <a:pt x="156" y="27"/>
                  </a:cubicBezTo>
                  <a:cubicBezTo>
                    <a:pt x="156" y="27"/>
                    <a:pt x="157" y="27"/>
                    <a:pt x="157" y="26"/>
                  </a:cubicBezTo>
                  <a:cubicBezTo>
                    <a:pt x="157" y="26"/>
                    <a:pt x="157" y="25"/>
                    <a:pt x="156" y="25"/>
                  </a:cubicBezTo>
                  <a:cubicBezTo>
                    <a:pt x="156" y="25"/>
                    <a:pt x="157" y="25"/>
                    <a:pt x="157" y="25"/>
                  </a:cubicBezTo>
                  <a:cubicBezTo>
                    <a:pt x="158" y="25"/>
                    <a:pt x="159" y="25"/>
                    <a:pt x="159" y="24"/>
                  </a:cubicBezTo>
                  <a:cubicBezTo>
                    <a:pt x="159" y="25"/>
                    <a:pt x="159" y="25"/>
                    <a:pt x="159" y="25"/>
                  </a:cubicBezTo>
                  <a:cubicBezTo>
                    <a:pt x="158" y="25"/>
                    <a:pt x="158" y="25"/>
                    <a:pt x="158" y="25"/>
                  </a:cubicBezTo>
                  <a:cubicBezTo>
                    <a:pt x="158" y="26"/>
                    <a:pt x="159" y="26"/>
                    <a:pt x="159" y="27"/>
                  </a:cubicBezTo>
                  <a:cubicBezTo>
                    <a:pt x="160" y="27"/>
                    <a:pt x="161" y="28"/>
                    <a:pt x="161" y="27"/>
                  </a:cubicBezTo>
                  <a:cubicBezTo>
                    <a:pt x="161" y="28"/>
                    <a:pt x="162" y="28"/>
                    <a:pt x="162" y="29"/>
                  </a:cubicBezTo>
                  <a:cubicBezTo>
                    <a:pt x="163" y="29"/>
                    <a:pt x="163" y="29"/>
                    <a:pt x="164" y="30"/>
                  </a:cubicBezTo>
                  <a:cubicBezTo>
                    <a:pt x="164" y="31"/>
                    <a:pt x="163" y="31"/>
                    <a:pt x="163" y="31"/>
                  </a:cubicBezTo>
                  <a:cubicBezTo>
                    <a:pt x="162" y="31"/>
                    <a:pt x="162" y="31"/>
                    <a:pt x="161" y="31"/>
                  </a:cubicBezTo>
                  <a:cubicBezTo>
                    <a:pt x="161" y="31"/>
                    <a:pt x="162" y="32"/>
                    <a:pt x="162" y="32"/>
                  </a:cubicBezTo>
                  <a:cubicBezTo>
                    <a:pt x="163" y="31"/>
                    <a:pt x="164" y="31"/>
                    <a:pt x="164" y="31"/>
                  </a:cubicBezTo>
                  <a:cubicBezTo>
                    <a:pt x="164" y="32"/>
                    <a:pt x="164" y="33"/>
                    <a:pt x="163" y="33"/>
                  </a:cubicBezTo>
                  <a:cubicBezTo>
                    <a:pt x="162" y="34"/>
                    <a:pt x="162" y="35"/>
                    <a:pt x="163" y="36"/>
                  </a:cubicBezTo>
                  <a:cubicBezTo>
                    <a:pt x="163" y="36"/>
                    <a:pt x="164" y="36"/>
                    <a:pt x="164" y="35"/>
                  </a:cubicBezTo>
                  <a:cubicBezTo>
                    <a:pt x="164" y="34"/>
                    <a:pt x="164" y="34"/>
                    <a:pt x="165" y="34"/>
                  </a:cubicBezTo>
                  <a:cubicBezTo>
                    <a:pt x="165" y="34"/>
                    <a:pt x="165" y="34"/>
                    <a:pt x="165" y="35"/>
                  </a:cubicBezTo>
                  <a:cubicBezTo>
                    <a:pt x="165" y="35"/>
                    <a:pt x="165" y="36"/>
                    <a:pt x="165" y="36"/>
                  </a:cubicBezTo>
                  <a:cubicBezTo>
                    <a:pt x="166" y="36"/>
                    <a:pt x="167" y="36"/>
                    <a:pt x="168" y="36"/>
                  </a:cubicBezTo>
                  <a:cubicBezTo>
                    <a:pt x="169" y="36"/>
                    <a:pt x="170" y="36"/>
                    <a:pt x="171" y="36"/>
                  </a:cubicBezTo>
                  <a:cubicBezTo>
                    <a:pt x="171" y="37"/>
                    <a:pt x="170" y="37"/>
                    <a:pt x="170" y="37"/>
                  </a:cubicBezTo>
                  <a:cubicBezTo>
                    <a:pt x="169" y="37"/>
                    <a:pt x="169" y="36"/>
                    <a:pt x="168" y="37"/>
                  </a:cubicBezTo>
                  <a:cubicBezTo>
                    <a:pt x="167" y="37"/>
                    <a:pt x="167" y="37"/>
                    <a:pt x="167" y="38"/>
                  </a:cubicBezTo>
                  <a:lnTo>
                    <a:pt x="165" y="38"/>
                  </a:lnTo>
                  <a:cubicBezTo>
                    <a:pt x="165" y="39"/>
                    <a:pt x="165" y="39"/>
                    <a:pt x="165" y="39"/>
                  </a:cubicBezTo>
                  <a:cubicBezTo>
                    <a:pt x="166" y="40"/>
                    <a:pt x="166" y="40"/>
                    <a:pt x="166" y="40"/>
                  </a:cubicBezTo>
                  <a:cubicBezTo>
                    <a:pt x="165" y="40"/>
                    <a:pt x="165" y="40"/>
                    <a:pt x="165" y="40"/>
                  </a:cubicBezTo>
                  <a:cubicBezTo>
                    <a:pt x="165" y="39"/>
                    <a:pt x="164" y="39"/>
                    <a:pt x="164" y="39"/>
                  </a:cubicBezTo>
                  <a:cubicBezTo>
                    <a:pt x="163" y="40"/>
                    <a:pt x="163" y="41"/>
                    <a:pt x="163" y="42"/>
                  </a:cubicBezTo>
                  <a:cubicBezTo>
                    <a:pt x="161" y="42"/>
                    <a:pt x="161" y="42"/>
                    <a:pt x="160" y="43"/>
                  </a:cubicBezTo>
                  <a:cubicBezTo>
                    <a:pt x="160" y="43"/>
                    <a:pt x="160" y="44"/>
                    <a:pt x="159" y="45"/>
                  </a:cubicBezTo>
                  <a:cubicBezTo>
                    <a:pt x="160" y="45"/>
                    <a:pt x="160" y="45"/>
                    <a:pt x="160" y="44"/>
                  </a:cubicBezTo>
                  <a:cubicBezTo>
                    <a:pt x="160" y="44"/>
                    <a:pt x="161" y="44"/>
                    <a:pt x="161" y="44"/>
                  </a:cubicBezTo>
                  <a:cubicBezTo>
                    <a:pt x="161" y="45"/>
                    <a:pt x="162" y="45"/>
                    <a:pt x="163" y="45"/>
                  </a:cubicBezTo>
                  <a:cubicBezTo>
                    <a:pt x="162" y="46"/>
                    <a:pt x="161" y="47"/>
                    <a:pt x="160" y="48"/>
                  </a:cubicBezTo>
                  <a:cubicBezTo>
                    <a:pt x="160" y="48"/>
                    <a:pt x="159" y="48"/>
                    <a:pt x="159" y="48"/>
                  </a:cubicBezTo>
                  <a:cubicBezTo>
                    <a:pt x="158" y="48"/>
                    <a:pt x="158" y="48"/>
                    <a:pt x="158" y="48"/>
                  </a:cubicBezTo>
                  <a:cubicBezTo>
                    <a:pt x="157" y="48"/>
                    <a:pt x="157" y="48"/>
                    <a:pt x="157" y="48"/>
                  </a:cubicBezTo>
                  <a:cubicBezTo>
                    <a:pt x="157" y="48"/>
                    <a:pt x="157" y="49"/>
                    <a:pt x="157" y="49"/>
                  </a:cubicBezTo>
                  <a:cubicBezTo>
                    <a:pt x="157" y="49"/>
                    <a:pt x="158" y="49"/>
                    <a:pt x="159" y="49"/>
                  </a:cubicBezTo>
                  <a:cubicBezTo>
                    <a:pt x="159" y="49"/>
                    <a:pt x="160" y="49"/>
                    <a:pt x="161" y="48"/>
                  </a:cubicBezTo>
                  <a:cubicBezTo>
                    <a:pt x="161" y="48"/>
                    <a:pt x="162" y="48"/>
                    <a:pt x="163" y="48"/>
                  </a:cubicBezTo>
                  <a:cubicBezTo>
                    <a:pt x="164" y="47"/>
                    <a:pt x="164" y="47"/>
                    <a:pt x="165" y="48"/>
                  </a:cubicBezTo>
                  <a:cubicBezTo>
                    <a:pt x="165" y="47"/>
                    <a:pt x="165" y="47"/>
                    <a:pt x="165" y="47"/>
                  </a:cubicBezTo>
                  <a:cubicBezTo>
                    <a:pt x="165" y="47"/>
                    <a:pt x="165" y="46"/>
                    <a:pt x="164" y="46"/>
                  </a:cubicBezTo>
                  <a:cubicBezTo>
                    <a:pt x="164" y="46"/>
                    <a:pt x="164" y="46"/>
                    <a:pt x="164" y="46"/>
                  </a:cubicBezTo>
                  <a:cubicBezTo>
                    <a:pt x="163" y="46"/>
                    <a:pt x="163" y="46"/>
                    <a:pt x="163" y="45"/>
                  </a:cubicBezTo>
                  <a:cubicBezTo>
                    <a:pt x="163" y="45"/>
                    <a:pt x="164" y="45"/>
                    <a:pt x="164" y="45"/>
                  </a:cubicBezTo>
                  <a:cubicBezTo>
                    <a:pt x="164" y="45"/>
                    <a:pt x="164" y="45"/>
                    <a:pt x="165" y="45"/>
                  </a:cubicBezTo>
                  <a:cubicBezTo>
                    <a:pt x="164" y="45"/>
                    <a:pt x="165" y="45"/>
                    <a:pt x="165" y="46"/>
                  </a:cubicBezTo>
                  <a:lnTo>
                    <a:pt x="165" y="46"/>
                  </a:lnTo>
                  <a:cubicBezTo>
                    <a:pt x="166" y="46"/>
                    <a:pt x="166" y="46"/>
                    <a:pt x="165" y="46"/>
                  </a:cubicBezTo>
                  <a:cubicBezTo>
                    <a:pt x="165" y="46"/>
                    <a:pt x="165" y="46"/>
                    <a:pt x="165" y="47"/>
                  </a:cubicBezTo>
                  <a:cubicBezTo>
                    <a:pt x="166" y="47"/>
                    <a:pt x="166" y="47"/>
                    <a:pt x="167" y="47"/>
                  </a:cubicBezTo>
                  <a:cubicBezTo>
                    <a:pt x="168" y="47"/>
                    <a:pt x="168" y="47"/>
                    <a:pt x="168" y="48"/>
                  </a:cubicBezTo>
                  <a:cubicBezTo>
                    <a:pt x="168" y="47"/>
                    <a:pt x="169" y="47"/>
                    <a:pt x="169" y="47"/>
                  </a:cubicBezTo>
                  <a:cubicBezTo>
                    <a:pt x="169" y="48"/>
                    <a:pt x="170" y="48"/>
                    <a:pt x="171" y="48"/>
                  </a:cubicBezTo>
                  <a:cubicBezTo>
                    <a:pt x="171" y="50"/>
                    <a:pt x="171" y="52"/>
                    <a:pt x="171" y="53"/>
                  </a:cubicBezTo>
                  <a:cubicBezTo>
                    <a:pt x="171" y="54"/>
                    <a:pt x="171" y="56"/>
                    <a:pt x="171" y="58"/>
                  </a:cubicBezTo>
                  <a:cubicBezTo>
                    <a:pt x="171" y="59"/>
                    <a:pt x="170" y="59"/>
                    <a:pt x="170" y="59"/>
                  </a:cubicBezTo>
                  <a:cubicBezTo>
                    <a:pt x="170" y="59"/>
                    <a:pt x="170" y="58"/>
                    <a:pt x="170" y="58"/>
                  </a:cubicBezTo>
                  <a:cubicBezTo>
                    <a:pt x="169" y="58"/>
                    <a:pt x="169" y="58"/>
                    <a:pt x="169" y="58"/>
                  </a:cubicBezTo>
                  <a:cubicBezTo>
                    <a:pt x="169" y="57"/>
                    <a:pt x="168" y="57"/>
                    <a:pt x="168" y="58"/>
                  </a:cubicBezTo>
                  <a:cubicBezTo>
                    <a:pt x="168" y="58"/>
                    <a:pt x="168" y="59"/>
                    <a:pt x="168" y="59"/>
                  </a:cubicBezTo>
                  <a:cubicBezTo>
                    <a:pt x="169" y="59"/>
                    <a:pt x="169" y="59"/>
                    <a:pt x="169" y="59"/>
                  </a:cubicBezTo>
                  <a:cubicBezTo>
                    <a:pt x="169" y="59"/>
                    <a:pt x="170" y="60"/>
                    <a:pt x="170" y="60"/>
                  </a:cubicBezTo>
                  <a:cubicBezTo>
                    <a:pt x="170" y="60"/>
                    <a:pt x="170" y="60"/>
                    <a:pt x="171" y="60"/>
                  </a:cubicBezTo>
                  <a:lnTo>
                    <a:pt x="171" y="170"/>
                  </a:lnTo>
                  <a:cubicBezTo>
                    <a:pt x="170" y="170"/>
                    <a:pt x="170" y="169"/>
                    <a:pt x="170" y="169"/>
                  </a:cubicBezTo>
                  <a:cubicBezTo>
                    <a:pt x="170" y="169"/>
                    <a:pt x="169" y="168"/>
                    <a:pt x="169" y="168"/>
                  </a:cubicBezTo>
                  <a:cubicBezTo>
                    <a:pt x="168" y="169"/>
                    <a:pt x="168" y="169"/>
                    <a:pt x="169" y="170"/>
                  </a:cubicBezTo>
                  <a:cubicBezTo>
                    <a:pt x="169" y="171"/>
                    <a:pt x="170" y="171"/>
                    <a:pt x="171" y="171"/>
                  </a:cubicBezTo>
                  <a:cubicBezTo>
                    <a:pt x="171" y="177"/>
                    <a:pt x="171" y="182"/>
                    <a:pt x="171" y="188"/>
                  </a:cubicBezTo>
                  <a:cubicBezTo>
                    <a:pt x="171" y="189"/>
                    <a:pt x="170" y="189"/>
                    <a:pt x="170" y="189"/>
                  </a:cubicBezTo>
                  <a:cubicBezTo>
                    <a:pt x="170" y="189"/>
                    <a:pt x="170" y="190"/>
                    <a:pt x="170" y="190"/>
                  </a:cubicBezTo>
                  <a:cubicBezTo>
                    <a:pt x="169" y="190"/>
                    <a:pt x="169" y="190"/>
                    <a:pt x="169" y="189"/>
                  </a:cubicBezTo>
                  <a:cubicBezTo>
                    <a:pt x="169" y="189"/>
                    <a:pt x="169" y="189"/>
                    <a:pt x="169" y="188"/>
                  </a:cubicBezTo>
                  <a:cubicBezTo>
                    <a:pt x="168" y="188"/>
                    <a:pt x="167" y="189"/>
                    <a:pt x="167" y="191"/>
                  </a:cubicBezTo>
                  <a:cubicBezTo>
                    <a:pt x="167" y="192"/>
                    <a:pt x="166" y="192"/>
                    <a:pt x="166" y="191"/>
                  </a:cubicBezTo>
                  <a:cubicBezTo>
                    <a:pt x="166" y="191"/>
                    <a:pt x="165" y="191"/>
                    <a:pt x="164" y="191"/>
                  </a:cubicBezTo>
                  <a:cubicBezTo>
                    <a:pt x="164" y="192"/>
                    <a:pt x="164" y="192"/>
                    <a:pt x="164" y="192"/>
                  </a:cubicBezTo>
                  <a:cubicBezTo>
                    <a:pt x="164" y="192"/>
                    <a:pt x="164" y="192"/>
                    <a:pt x="164" y="193"/>
                  </a:cubicBezTo>
                  <a:cubicBezTo>
                    <a:pt x="164" y="193"/>
                    <a:pt x="164" y="193"/>
                    <a:pt x="164" y="193"/>
                  </a:cubicBezTo>
                  <a:cubicBezTo>
                    <a:pt x="164" y="193"/>
                    <a:pt x="164" y="193"/>
                    <a:pt x="164" y="193"/>
                  </a:cubicBezTo>
                  <a:cubicBezTo>
                    <a:pt x="164" y="194"/>
                    <a:pt x="164" y="194"/>
                    <a:pt x="164" y="195"/>
                  </a:cubicBezTo>
                  <a:cubicBezTo>
                    <a:pt x="164" y="195"/>
                    <a:pt x="164" y="195"/>
                    <a:pt x="164" y="196"/>
                  </a:cubicBezTo>
                  <a:cubicBezTo>
                    <a:pt x="164" y="196"/>
                    <a:pt x="163" y="196"/>
                    <a:pt x="163" y="196"/>
                  </a:cubicBezTo>
                  <a:cubicBezTo>
                    <a:pt x="163" y="196"/>
                    <a:pt x="163" y="195"/>
                    <a:pt x="163" y="195"/>
                  </a:cubicBezTo>
                  <a:cubicBezTo>
                    <a:pt x="162" y="195"/>
                    <a:pt x="162" y="195"/>
                    <a:pt x="162" y="195"/>
                  </a:cubicBezTo>
                  <a:cubicBezTo>
                    <a:pt x="162" y="194"/>
                    <a:pt x="162" y="194"/>
                    <a:pt x="161" y="194"/>
                  </a:cubicBezTo>
                  <a:cubicBezTo>
                    <a:pt x="162" y="194"/>
                    <a:pt x="162" y="194"/>
                    <a:pt x="162" y="194"/>
                  </a:cubicBezTo>
                  <a:lnTo>
                    <a:pt x="163" y="194"/>
                  </a:lnTo>
                  <a:lnTo>
                    <a:pt x="162" y="192"/>
                  </a:lnTo>
                  <a:cubicBezTo>
                    <a:pt x="161" y="192"/>
                    <a:pt x="161" y="192"/>
                    <a:pt x="160" y="192"/>
                  </a:cubicBezTo>
                  <a:cubicBezTo>
                    <a:pt x="160" y="192"/>
                    <a:pt x="160" y="193"/>
                    <a:pt x="160" y="193"/>
                  </a:cubicBezTo>
                  <a:cubicBezTo>
                    <a:pt x="159" y="193"/>
                    <a:pt x="159" y="193"/>
                    <a:pt x="159" y="193"/>
                  </a:cubicBezTo>
                  <a:cubicBezTo>
                    <a:pt x="160" y="192"/>
                    <a:pt x="160" y="192"/>
                    <a:pt x="159" y="191"/>
                  </a:cubicBezTo>
                  <a:cubicBezTo>
                    <a:pt x="159" y="191"/>
                    <a:pt x="158" y="191"/>
                    <a:pt x="157" y="191"/>
                  </a:cubicBezTo>
                  <a:cubicBezTo>
                    <a:pt x="155" y="191"/>
                    <a:pt x="155" y="191"/>
                    <a:pt x="155" y="192"/>
                  </a:cubicBezTo>
                  <a:cubicBezTo>
                    <a:pt x="154" y="192"/>
                    <a:pt x="153" y="191"/>
                    <a:pt x="152" y="191"/>
                  </a:cubicBezTo>
                  <a:cubicBezTo>
                    <a:pt x="152" y="191"/>
                    <a:pt x="151" y="191"/>
                    <a:pt x="150" y="191"/>
                  </a:cubicBezTo>
                  <a:cubicBezTo>
                    <a:pt x="150" y="192"/>
                    <a:pt x="149" y="193"/>
                    <a:pt x="149" y="193"/>
                  </a:cubicBezTo>
                  <a:cubicBezTo>
                    <a:pt x="149" y="194"/>
                    <a:pt x="148" y="194"/>
                    <a:pt x="149" y="196"/>
                  </a:cubicBezTo>
                  <a:cubicBezTo>
                    <a:pt x="148" y="196"/>
                    <a:pt x="147" y="196"/>
                    <a:pt x="146" y="196"/>
                  </a:cubicBezTo>
                  <a:cubicBezTo>
                    <a:pt x="145" y="196"/>
                    <a:pt x="145" y="196"/>
                    <a:pt x="144" y="197"/>
                  </a:cubicBezTo>
                  <a:cubicBezTo>
                    <a:pt x="144" y="197"/>
                    <a:pt x="144" y="197"/>
                    <a:pt x="144" y="197"/>
                  </a:cubicBezTo>
                  <a:cubicBezTo>
                    <a:pt x="145" y="197"/>
                    <a:pt x="145" y="198"/>
                    <a:pt x="145" y="198"/>
                  </a:cubicBezTo>
                  <a:cubicBezTo>
                    <a:pt x="145" y="198"/>
                    <a:pt x="145" y="198"/>
                    <a:pt x="145" y="198"/>
                  </a:cubicBezTo>
                  <a:cubicBezTo>
                    <a:pt x="145" y="199"/>
                    <a:pt x="145" y="199"/>
                    <a:pt x="145" y="199"/>
                  </a:cubicBezTo>
                  <a:cubicBezTo>
                    <a:pt x="144" y="199"/>
                    <a:pt x="144" y="199"/>
                    <a:pt x="144" y="199"/>
                  </a:cubicBezTo>
                  <a:cubicBezTo>
                    <a:pt x="144" y="199"/>
                    <a:pt x="144" y="198"/>
                    <a:pt x="144" y="198"/>
                  </a:cubicBezTo>
                  <a:cubicBezTo>
                    <a:pt x="143" y="198"/>
                    <a:pt x="143" y="197"/>
                    <a:pt x="143" y="197"/>
                  </a:cubicBezTo>
                  <a:cubicBezTo>
                    <a:pt x="143" y="197"/>
                    <a:pt x="143" y="197"/>
                    <a:pt x="143" y="197"/>
                  </a:cubicBezTo>
                  <a:cubicBezTo>
                    <a:pt x="142" y="197"/>
                    <a:pt x="142" y="197"/>
                    <a:pt x="142" y="197"/>
                  </a:cubicBezTo>
                  <a:cubicBezTo>
                    <a:pt x="142" y="197"/>
                    <a:pt x="141" y="197"/>
                    <a:pt x="141" y="197"/>
                  </a:cubicBezTo>
                  <a:cubicBezTo>
                    <a:pt x="141" y="198"/>
                    <a:pt x="141" y="198"/>
                    <a:pt x="142" y="198"/>
                  </a:cubicBezTo>
                  <a:cubicBezTo>
                    <a:pt x="142" y="199"/>
                    <a:pt x="142" y="199"/>
                    <a:pt x="142" y="199"/>
                  </a:cubicBezTo>
                  <a:cubicBezTo>
                    <a:pt x="141" y="199"/>
                    <a:pt x="141" y="199"/>
                    <a:pt x="140" y="199"/>
                  </a:cubicBezTo>
                  <a:cubicBezTo>
                    <a:pt x="140" y="198"/>
                    <a:pt x="140" y="198"/>
                    <a:pt x="139" y="199"/>
                  </a:cubicBezTo>
                  <a:cubicBezTo>
                    <a:pt x="139" y="199"/>
                    <a:pt x="139" y="200"/>
                    <a:pt x="140" y="200"/>
                  </a:cubicBezTo>
                  <a:cubicBezTo>
                    <a:pt x="141" y="200"/>
                    <a:pt x="141" y="200"/>
                    <a:pt x="142" y="201"/>
                  </a:cubicBezTo>
                  <a:cubicBezTo>
                    <a:pt x="141" y="201"/>
                    <a:pt x="141" y="201"/>
                    <a:pt x="141" y="202"/>
                  </a:cubicBezTo>
                  <a:cubicBezTo>
                    <a:pt x="141" y="202"/>
                    <a:pt x="141" y="203"/>
                    <a:pt x="141" y="203"/>
                  </a:cubicBezTo>
                  <a:cubicBezTo>
                    <a:pt x="141" y="204"/>
                    <a:pt x="142" y="204"/>
                    <a:pt x="142" y="204"/>
                  </a:cubicBezTo>
                  <a:cubicBezTo>
                    <a:pt x="142" y="204"/>
                    <a:pt x="143" y="203"/>
                    <a:pt x="143" y="203"/>
                  </a:cubicBezTo>
                  <a:cubicBezTo>
                    <a:pt x="143" y="203"/>
                    <a:pt x="144" y="203"/>
                    <a:pt x="144" y="203"/>
                  </a:cubicBezTo>
                  <a:cubicBezTo>
                    <a:pt x="144" y="203"/>
                    <a:pt x="145" y="203"/>
                    <a:pt x="145" y="203"/>
                  </a:cubicBezTo>
                  <a:cubicBezTo>
                    <a:pt x="145" y="204"/>
                    <a:pt x="145" y="204"/>
                    <a:pt x="145" y="205"/>
                  </a:cubicBezTo>
                  <a:cubicBezTo>
                    <a:pt x="145" y="205"/>
                    <a:pt x="145" y="205"/>
                    <a:pt x="144" y="205"/>
                  </a:cubicBezTo>
                  <a:cubicBezTo>
                    <a:pt x="144" y="205"/>
                    <a:pt x="144" y="205"/>
                    <a:pt x="143" y="205"/>
                  </a:cubicBezTo>
                  <a:cubicBezTo>
                    <a:pt x="143" y="205"/>
                    <a:pt x="143" y="205"/>
                    <a:pt x="142" y="205"/>
                  </a:cubicBezTo>
                  <a:cubicBezTo>
                    <a:pt x="142" y="206"/>
                    <a:pt x="142" y="206"/>
                    <a:pt x="142" y="206"/>
                  </a:cubicBezTo>
                  <a:cubicBezTo>
                    <a:pt x="142" y="206"/>
                    <a:pt x="143" y="206"/>
                    <a:pt x="143" y="207"/>
                  </a:cubicBezTo>
                  <a:cubicBezTo>
                    <a:pt x="143" y="207"/>
                    <a:pt x="143" y="207"/>
                    <a:pt x="144" y="207"/>
                  </a:cubicBezTo>
                  <a:cubicBezTo>
                    <a:pt x="144" y="208"/>
                    <a:pt x="144" y="208"/>
                    <a:pt x="143" y="208"/>
                  </a:cubicBezTo>
                  <a:cubicBezTo>
                    <a:pt x="143" y="208"/>
                    <a:pt x="142" y="208"/>
                    <a:pt x="142" y="207"/>
                  </a:cubicBezTo>
                  <a:cubicBezTo>
                    <a:pt x="142" y="207"/>
                    <a:pt x="142" y="206"/>
                    <a:pt x="141" y="206"/>
                  </a:cubicBezTo>
                  <a:cubicBezTo>
                    <a:pt x="140" y="206"/>
                    <a:pt x="140" y="206"/>
                    <a:pt x="140" y="206"/>
                  </a:cubicBezTo>
                  <a:cubicBezTo>
                    <a:pt x="139" y="206"/>
                    <a:pt x="139" y="206"/>
                    <a:pt x="138" y="206"/>
                  </a:cubicBezTo>
                  <a:cubicBezTo>
                    <a:pt x="138" y="207"/>
                    <a:pt x="138" y="207"/>
                    <a:pt x="139" y="207"/>
                  </a:cubicBezTo>
                  <a:cubicBezTo>
                    <a:pt x="139" y="207"/>
                    <a:pt x="139" y="207"/>
                    <a:pt x="139" y="207"/>
                  </a:cubicBezTo>
                  <a:cubicBezTo>
                    <a:pt x="140" y="208"/>
                    <a:pt x="140" y="208"/>
                    <a:pt x="141" y="208"/>
                  </a:cubicBezTo>
                  <a:cubicBezTo>
                    <a:pt x="141" y="208"/>
                    <a:pt x="142" y="209"/>
                    <a:pt x="142" y="209"/>
                  </a:cubicBezTo>
                  <a:cubicBezTo>
                    <a:pt x="142" y="210"/>
                    <a:pt x="141" y="210"/>
                    <a:pt x="140" y="210"/>
                  </a:cubicBezTo>
                  <a:cubicBezTo>
                    <a:pt x="140" y="210"/>
                    <a:pt x="139" y="210"/>
                    <a:pt x="138" y="210"/>
                  </a:cubicBezTo>
                  <a:cubicBezTo>
                    <a:pt x="138" y="210"/>
                    <a:pt x="137" y="210"/>
                    <a:pt x="137" y="210"/>
                  </a:cubicBezTo>
                  <a:cubicBezTo>
                    <a:pt x="137" y="210"/>
                    <a:pt x="136" y="210"/>
                    <a:pt x="136" y="211"/>
                  </a:cubicBezTo>
                  <a:cubicBezTo>
                    <a:pt x="135" y="211"/>
                    <a:pt x="135" y="211"/>
                    <a:pt x="135" y="212"/>
                  </a:cubicBezTo>
                  <a:cubicBezTo>
                    <a:pt x="135" y="212"/>
                    <a:pt x="134" y="213"/>
                    <a:pt x="134" y="213"/>
                  </a:cubicBezTo>
                  <a:cubicBezTo>
                    <a:pt x="132" y="213"/>
                    <a:pt x="130" y="213"/>
                    <a:pt x="128" y="213"/>
                  </a:cubicBezTo>
                  <a:cubicBezTo>
                    <a:pt x="126" y="213"/>
                    <a:pt x="124" y="213"/>
                    <a:pt x="122" y="212"/>
                  </a:cubicBezTo>
                  <a:cubicBezTo>
                    <a:pt x="123" y="210"/>
                    <a:pt x="123" y="208"/>
                    <a:pt x="123" y="205"/>
                  </a:cubicBezTo>
                  <a:cubicBezTo>
                    <a:pt x="123" y="203"/>
                    <a:pt x="123" y="201"/>
                    <a:pt x="122" y="199"/>
                  </a:cubicBezTo>
                  <a:cubicBezTo>
                    <a:pt x="122" y="198"/>
                    <a:pt x="122" y="198"/>
                    <a:pt x="123" y="198"/>
                  </a:cubicBezTo>
                  <a:cubicBezTo>
                    <a:pt x="123" y="198"/>
                    <a:pt x="123" y="198"/>
                    <a:pt x="123" y="197"/>
                  </a:cubicBezTo>
                  <a:cubicBezTo>
                    <a:pt x="123" y="197"/>
                    <a:pt x="123" y="196"/>
                    <a:pt x="123" y="196"/>
                  </a:cubicBezTo>
                  <a:cubicBezTo>
                    <a:pt x="123" y="195"/>
                    <a:pt x="123" y="195"/>
                    <a:pt x="122" y="194"/>
                  </a:cubicBezTo>
                  <a:cubicBezTo>
                    <a:pt x="123" y="193"/>
                    <a:pt x="123" y="191"/>
                    <a:pt x="123" y="190"/>
                  </a:cubicBezTo>
                  <a:cubicBezTo>
                    <a:pt x="123" y="188"/>
                    <a:pt x="123" y="187"/>
                    <a:pt x="122" y="185"/>
                  </a:cubicBezTo>
                  <a:cubicBezTo>
                    <a:pt x="122" y="184"/>
                    <a:pt x="122" y="183"/>
                    <a:pt x="123" y="182"/>
                  </a:cubicBezTo>
                  <a:cubicBezTo>
                    <a:pt x="123" y="181"/>
                    <a:pt x="123" y="180"/>
                    <a:pt x="123" y="180"/>
                  </a:cubicBezTo>
                  <a:cubicBezTo>
                    <a:pt x="123" y="179"/>
                    <a:pt x="123" y="178"/>
                    <a:pt x="123" y="178"/>
                  </a:cubicBezTo>
                  <a:cubicBezTo>
                    <a:pt x="122" y="177"/>
                    <a:pt x="122" y="176"/>
                    <a:pt x="122" y="176"/>
                  </a:cubicBezTo>
                  <a:cubicBezTo>
                    <a:pt x="122" y="171"/>
                    <a:pt x="122" y="165"/>
                    <a:pt x="123" y="159"/>
                  </a:cubicBezTo>
                  <a:cubicBezTo>
                    <a:pt x="123" y="153"/>
                    <a:pt x="123" y="147"/>
                    <a:pt x="122" y="142"/>
                  </a:cubicBezTo>
                  <a:cubicBezTo>
                    <a:pt x="122" y="142"/>
                    <a:pt x="122" y="141"/>
                    <a:pt x="123" y="141"/>
                  </a:cubicBezTo>
                  <a:cubicBezTo>
                    <a:pt x="123" y="140"/>
                    <a:pt x="123" y="140"/>
                    <a:pt x="123" y="139"/>
                  </a:cubicBezTo>
                  <a:cubicBezTo>
                    <a:pt x="123" y="136"/>
                    <a:pt x="123" y="133"/>
                    <a:pt x="123" y="129"/>
                  </a:cubicBezTo>
                  <a:cubicBezTo>
                    <a:pt x="122" y="126"/>
                    <a:pt x="122" y="123"/>
                    <a:pt x="122" y="119"/>
                  </a:cubicBezTo>
                  <a:cubicBezTo>
                    <a:pt x="122" y="119"/>
                    <a:pt x="122" y="119"/>
                    <a:pt x="122" y="118"/>
                  </a:cubicBezTo>
                  <a:cubicBezTo>
                    <a:pt x="122" y="118"/>
                    <a:pt x="122" y="117"/>
                    <a:pt x="122" y="117"/>
                  </a:cubicBezTo>
                  <a:cubicBezTo>
                    <a:pt x="122" y="117"/>
                    <a:pt x="123" y="117"/>
                    <a:pt x="123" y="117"/>
                  </a:cubicBezTo>
                  <a:cubicBezTo>
                    <a:pt x="123" y="117"/>
                    <a:pt x="123" y="117"/>
                    <a:pt x="123" y="117"/>
                  </a:cubicBezTo>
                  <a:cubicBezTo>
                    <a:pt x="122" y="116"/>
                    <a:pt x="122" y="116"/>
                    <a:pt x="122" y="116"/>
                  </a:cubicBezTo>
                  <a:cubicBezTo>
                    <a:pt x="123" y="115"/>
                    <a:pt x="123" y="115"/>
                    <a:pt x="123" y="114"/>
                  </a:cubicBezTo>
                  <a:cubicBezTo>
                    <a:pt x="123" y="111"/>
                    <a:pt x="123" y="108"/>
                    <a:pt x="123" y="104"/>
                  </a:cubicBezTo>
                  <a:cubicBezTo>
                    <a:pt x="123" y="101"/>
                    <a:pt x="123" y="98"/>
                    <a:pt x="123" y="95"/>
                  </a:cubicBezTo>
                  <a:cubicBezTo>
                    <a:pt x="122" y="91"/>
                    <a:pt x="122" y="88"/>
                    <a:pt x="122" y="84"/>
                  </a:cubicBezTo>
                  <a:cubicBezTo>
                    <a:pt x="122" y="81"/>
                    <a:pt x="123" y="77"/>
                    <a:pt x="123" y="73"/>
                  </a:cubicBezTo>
                  <a:cubicBezTo>
                    <a:pt x="122" y="74"/>
                    <a:pt x="122" y="74"/>
                    <a:pt x="122" y="75"/>
                  </a:cubicBezTo>
                  <a:cubicBezTo>
                    <a:pt x="122" y="75"/>
                    <a:pt x="122" y="76"/>
                    <a:pt x="122" y="76"/>
                  </a:cubicBezTo>
                  <a:lnTo>
                    <a:pt x="122" y="77"/>
                  </a:lnTo>
                  <a:cubicBezTo>
                    <a:pt x="122" y="77"/>
                    <a:pt x="122" y="77"/>
                    <a:pt x="121" y="77"/>
                  </a:cubicBezTo>
                  <a:lnTo>
                    <a:pt x="121" y="78"/>
                  </a:lnTo>
                  <a:cubicBezTo>
                    <a:pt x="121" y="78"/>
                    <a:pt x="121" y="78"/>
                    <a:pt x="121" y="78"/>
                  </a:cubicBezTo>
                  <a:cubicBezTo>
                    <a:pt x="121" y="78"/>
                    <a:pt x="121" y="78"/>
                    <a:pt x="121" y="78"/>
                  </a:cubicBezTo>
                  <a:cubicBezTo>
                    <a:pt x="121" y="78"/>
                    <a:pt x="121" y="78"/>
                    <a:pt x="121" y="79"/>
                  </a:cubicBezTo>
                  <a:cubicBezTo>
                    <a:pt x="121" y="79"/>
                    <a:pt x="121" y="79"/>
                    <a:pt x="121" y="80"/>
                  </a:cubicBezTo>
                  <a:cubicBezTo>
                    <a:pt x="121" y="80"/>
                    <a:pt x="121" y="80"/>
                    <a:pt x="121" y="81"/>
                  </a:cubicBezTo>
                  <a:cubicBezTo>
                    <a:pt x="121" y="81"/>
                    <a:pt x="121" y="81"/>
                    <a:pt x="121" y="82"/>
                  </a:cubicBezTo>
                  <a:cubicBezTo>
                    <a:pt x="121" y="84"/>
                    <a:pt x="121" y="86"/>
                    <a:pt x="120" y="88"/>
                  </a:cubicBezTo>
                  <a:cubicBezTo>
                    <a:pt x="120" y="90"/>
                    <a:pt x="120" y="92"/>
                    <a:pt x="120" y="94"/>
                  </a:cubicBezTo>
                  <a:cubicBezTo>
                    <a:pt x="119" y="95"/>
                    <a:pt x="119" y="96"/>
                    <a:pt x="119" y="97"/>
                  </a:cubicBezTo>
                  <a:cubicBezTo>
                    <a:pt x="119" y="98"/>
                    <a:pt x="118" y="99"/>
                    <a:pt x="118" y="100"/>
                  </a:cubicBezTo>
                  <a:cubicBezTo>
                    <a:pt x="118" y="101"/>
                    <a:pt x="118" y="101"/>
                    <a:pt x="118" y="102"/>
                  </a:cubicBezTo>
                  <a:cubicBezTo>
                    <a:pt x="118" y="102"/>
                    <a:pt x="118" y="103"/>
                    <a:pt x="118" y="103"/>
                  </a:cubicBezTo>
                  <a:cubicBezTo>
                    <a:pt x="118" y="104"/>
                    <a:pt x="118" y="104"/>
                    <a:pt x="118" y="105"/>
                  </a:cubicBezTo>
                  <a:cubicBezTo>
                    <a:pt x="118" y="105"/>
                    <a:pt x="118" y="106"/>
                    <a:pt x="118" y="106"/>
                  </a:cubicBezTo>
                  <a:cubicBezTo>
                    <a:pt x="117" y="107"/>
                    <a:pt x="117" y="107"/>
                    <a:pt x="118" y="108"/>
                  </a:cubicBezTo>
                  <a:cubicBezTo>
                    <a:pt x="118" y="109"/>
                    <a:pt x="118" y="109"/>
                    <a:pt x="118" y="109"/>
                  </a:cubicBezTo>
                  <a:cubicBezTo>
                    <a:pt x="117" y="110"/>
                    <a:pt x="117" y="110"/>
                    <a:pt x="117" y="111"/>
                  </a:cubicBezTo>
                  <a:cubicBezTo>
                    <a:pt x="117" y="111"/>
                    <a:pt x="117" y="112"/>
                    <a:pt x="117" y="112"/>
                  </a:cubicBezTo>
                  <a:cubicBezTo>
                    <a:pt x="116" y="113"/>
                    <a:pt x="116" y="113"/>
                    <a:pt x="117" y="114"/>
                  </a:cubicBezTo>
                  <a:cubicBezTo>
                    <a:pt x="117" y="115"/>
                    <a:pt x="117" y="115"/>
                    <a:pt x="117" y="116"/>
                  </a:cubicBezTo>
                  <a:cubicBezTo>
                    <a:pt x="117" y="116"/>
                    <a:pt x="116" y="117"/>
                    <a:pt x="116" y="117"/>
                  </a:cubicBezTo>
                  <a:cubicBezTo>
                    <a:pt x="116" y="118"/>
                    <a:pt x="116" y="118"/>
                    <a:pt x="116" y="119"/>
                  </a:cubicBezTo>
                  <a:cubicBezTo>
                    <a:pt x="116" y="119"/>
                    <a:pt x="116" y="120"/>
                    <a:pt x="116" y="120"/>
                  </a:cubicBezTo>
                  <a:cubicBezTo>
                    <a:pt x="116" y="121"/>
                    <a:pt x="116" y="121"/>
                    <a:pt x="116" y="122"/>
                  </a:cubicBezTo>
                  <a:cubicBezTo>
                    <a:pt x="116" y="122"/>
                    <a:pt x="116" y="123"/>
                    <a:pt x="115" y="123"/>
                  </a:cubicBezTo>
                  <a:cubicBezTo>
                    <a:pt x="115" y="124"/>
                    <a:pt x="115" y="124"/>
                    <a:pt x="115" y="125"/>
                  </a:cubicBezTo>
                  <a:cubicBezTo>
                    <a:pt x="115" y="126"/>
                    <a:pt x="115" y="128"/>
                    <a:pt x="115" y="129"/>
                  </a:cubicBezTo>
                  <a:cubicBezTo>
                    <a:pt x="115" y="131"/>
                    <a:pt x="114" y="132"/>
                    <a:pt x="114" y="134"/>
                  </a:cubicBezTo>
                  <a:cubicBezTo>
                    <a:pt x="114" y="135"/>
                    <a:pt x="114" y="136"/>
                    <a:pt x="114" y="138"/>
                  </a:cubicBezTo>
                  <a:cubicBezTo>
                    <a:pt x="113" y="139"/>
                    <a:pt x="113" y="141"/>
                    <a:pt x="113" y="143"/>
                  </a:cubicBezTo>
                  <a:cubicBezTo>
                    <a:pt x="113" y="144"/>
                    <a:pt x="113" y="146"/>
                    <a:pt x="112" y="148"/>
                  </a:cubicBezTo>
                  <a:cubicBezTo>
                    <a:pt x="112" y="149"/>
                    <a:pt x="111" y="151"/>
                    <a:pt x="111" y="152"/>
                  </a:cubicBezTo>
                  <a:cubicBezTo>
                    <a:pt x="111" y="153"/>
                    <a:pt x="111" y="153"/>
                    <a:pt x="111" y="154"/>
                  </a:cubicBezTo>
                  <a:cubicBezTo>
                    <a:pt x="111" y="154"/>
                    <a:pt x="111" y="155"/>
                    <a:pt x="111" y="155"/>
                  </a:cubicBezTo>
                  <a:cubicBezTo>
                    <a:pt x="111" y="156"/>
                    <a:pt x="111" y="156"/>
                    <a:pt x="111" y="156"/>
                  </a:cubicBezTo>
                  <a:cubicBezTo>
                    <a:pt x="111" y="157"/>
                    <a:pt x="111" y="157"/>
                    <a:pt x="110" y="158"/>
                  </a:cubicBezTo>
                  <a:cubicBezTo>
                    <a:pt x="110" y="158"/>
                    <a:pt x="110" y="159"/>
                    <a:pt x="110" y="159"/>
                  </a:cubicBezTo>
                  <a:cubicBezTo>
                    <a:pt x="110" y="160"/>
                    <a:pt x="110" y="160"/>
                    <a:pt x="110" y="161"/>
                  </a:cubicBezTo>
                  <a:cubicBezTo>
                    <a:pt x="110" y="161"/>
                    <a:pt x="110" y="162"/>
                    <a:pt x="110" y="163"/>
                  </a:cubicBezTo>
                  <a:cubicBezTo>
                    <a:pt x="110" y="163"/>
                    <a:pt x="110" y="164"/>
                    <a:pt x="110" y="164"/>
                  </a:cubicBezTo>
                  <a:cubicBezTo>
                    <a:pt x="110" y="165"/>
                    <a:pt x="110" y="165"/>
                    <a:pt x="110" y="166"/>
                  </a:cubicBezTo>
                  <a:cubicBezTo>
                    <a:pt x="110" y="166"/>
                    <a:pt x="110" y="167"/>
                    <a:pt x="110" y="167"/>
                  </a:cubicBezTo>
                  <a:cubicBezTo>
                    <a:pt x="110" y="168"/>
                    <a:pt x="110" y="169"/>
                    <a:pt x="109" y="170"/>
                  </a:cubicBezTo>
                  <a:cubicBezTo>
                    <a:pt x="109" y="171"/>
                    <a:pt x="109" y="172"/>
                    <a:pt x="109" y="173"/>
                  </a:cubicBezTo>
                  <a:cubicBezTo>
                    <a:pt x="109" y="176"/>
                    <a:pt x="108" y="179"/>
                    <a:pt x="107" y="182"/>
                  </a:cubicBezTo>
                  <a:cubicBezTo>
                    <a:pt x="107" y="185"/>
                    <a:pt x="106" y="189"/>
                    <a:pt x="106" y="192"/>
                  </a:cubicBezTo>
                  <a:cubicBezTo>
                    <a:pt x="106" y="192"/>
                    <a:pt x="106" y="192"/>
                    <a:pt x="106" y="193"/>
                  </a:cubicBezTo>
                  <a:cubicBezTo>
                    <a:pt x="106" y="193"/>
                    <a:pt x="106" y="194"/>
                    <a:pt x="106" y="194"/>
                  </a:cubicBezTo>
                  <a:cubicBezTo>
                    <a:pt x="106" y="195"/>
                    <a:pt x="106" y="195"/>
                    <a:pt x="106" y="196"/>
                  </a:cubicBezTo>
                  <a:cubicBezTo>
                    <a:pt x="105" y="196"/>
                    <a:pt x="105" y="196"/>
                    <a:pt x="105" y="197"/>
                  </a:cubicBezTo>
                  <a:cubicBezTo>
                    <a:pt x="105" y="197"/>
                    <a:pt x="105" y="198"/>
                    <a:pt x="105" y="199"/>
                  </a:cubicBezTo>
                  <a:cubicBezTo>
                    <a:pt x="105" y="199"/>
                    <a:pt x="105" y="200"/>
                    <a:pt x="105" y="200"/>
                  </a:cubicBezTo>
                  <a:cubicBezTo>
                    <a:pt x="105" y="201"/>
                    <a:pt x="105" y="201"/>
                    <a:pt x="105" y="202"/>
                  </a:cubicBezTo>
                  <a:cubicBezTo>
                    <a:pt x="105" y="202"/>
                    <a:pt x="104" y="203"/>
                    <a:pt x="104" y="203"/>
                  </a:cubicBezTo>
                  <a:cubicBezTo>
                    <a:pt x="104" y="205"/>
                    <a:pt x="104" y="206"/>
                    <a:pt x="104" y="208"/>
                  </a:cubicBezTo>
                  <a:cubicBezTo>
                    <a:pt x="104" y="210"/>
                    <a:pt x="104" y="211"/>
                    <a:pt x="103" y="213"/>
                  </a:cubicBezTo>
                  <a:cubicBezTo>
                    <a:pt x="100" y="213"/>
                    <a:pt x="97" y="212"/>
                    <a:pt x="94" y="212"/>
                  </a:cubicBezTo>
                  <a:cubicBezTo>
                    <a:pt x="91" y="212"/>
                    <a:pt x="87" y="212"/>
                    <a:pt x="83" y="212"/>
                  </a:cubicBezTo>
                  <a:cubicBezTo>
                    <a:pt x="83" y="212"/>
                    <a:pt x="83" y="212"/>
                    <a:pt x="83" y="211"/>
                  </a:cubicBezTo>
                  <a:cubicBezTo>
                    <a:pt x="83" y="211"/>
                    <a:pt x="83" y="211"/>
                    <a:pt x="83" y="210"/>
                  </a:cubicBezTo>
                  <a:cubicBezTo>
                    <a:pt x="83" y="210"/>
                    <a:pt x="82" y="210"/>
                    <a:pt x="82" y="210"/>
                  </a:cubicBezTo>
                  <a:cubicBezTo>
                    <a:pt x="82" y="209"/>
                    <a:pt x="82" y="209"/>
                    <a:pt x="81" y="209"/>
                  </a:cubicBezTo>
                  <a:cubicBezTo>
                    <a:pt x="81" y="209"/>
                    <a:pt x="80" y="209"/>
                    <a:pt x="80" y="210"/>
                  </a:cubicBezTo>
                  <a:cubicBezTo>
                    <a:pt x="80" y="211"/>
                    <a:pt x="80" y="211"/>
                    <a:pt x="80" y="211"/>
                  </a:cubicBezTo>
                  <a:cubicBezTo>
                    <a:pt x="79" y="211"/>
                    <a:pt x="78" y="211"/>
                    <a:pt x="77" y="212"/>
                  </a:cubicBezTo>
                  <a:cubicBezTo>
                    <a:pt x="77" y="212"/>
                    <a:pt x="76" y="212"/>
                    <a:pt x="76" y="212"/>
                  </a:cubicBezTo>
                  <a:cubicBezTo>
                    <a:pt x="77" y="212"/>
                    <a:pt x="77" y="211"/>
                    <a:pt x="77" y="211"/>
                  </a:cubicBezTo>
                  <a:cubicBezTo>
                    <a:pt x="76" y="211"/>
                    <a:pt x="76" y="211"/>
                    <a:pt x="76" y="211"/>
                  </a:cubicBezTo>
                  <a:cubicBezTo>
                    <a:pt x="75" y="211"/>
                    <a:pt x="75" y="212"/>
                    <a:pt x="75" y="212"/>
                  </a:cubicBezTo>
                  <a:cubicBezTo>
                    <a:pt x="74" y="212"/>
                    <a:pt x="74" y="212"/>
                    <a:pt x="74" y="212"/>
                  </a:cubicBezTo>
                  <a:cubicBezTo>
                    <a:pt x="73" y="212"/>
                    <a:pt x="73" y="212"/>
                    <a:pt x="72" y="212"/>
                  </a:cubicBezTo>
                  <a:cubicBezTo>
                    <a:pt x="72" y="212"/>
                    <a:pt x="73" y="212"/>
                    <a:pt x="73" y="212"/>
                  </a:cubicBezTo>
                  <a:cubicBezTo>
                    <a:pt x="73" y="212"/>
                    <a:pt x="73" y="211"/>
                    <a:pt x="73" y="211"/>
                  </a:cubicBezTo>
                  <a:cubicBezTo>
                    <a:pt x="72" y="211"/>
                    <a:pt x="72" y="211"/>
                    <a:pt x="72" y="211"/>
                  </a:cubicBezTo>
                  <a:cubicBezTo>
                    <a:pt x="72" y="211"/>
                    <a:pt x="72" y="211"/>
                    <a:pt x="71" y="212"/>
                  </a:cubicBezTo>
                  <a:cubicBezTo>
                    <a:pt x="71" y="212"/>
                    <a:pt x="71" y="212"/>
                    <a:pt x="71" y="212"/>
                  </a:cubicBezTo>
                  <a:cubicBezTo>
                    <a:pt x="70" y="212"/>
                    <a:pt x="70" y="212"/>
                    <a:pt x="69" y="212"/>
                  </a:cubicBezTo>
                  <a:cubicBezTo>
                    <a:pt x="69" y="212"/>
                    <a:pt x="70" y="212"/>
                    <a:pt x="70" y="211"/>
                  </a:cubicBezTo>
                  <a:cubicBezTo>
                    <a:pt x="70" y="211"/>
                    <a:pt x="70" y="211"/>
                    <a:pt x="71" y="211"/>
                  </a:cubicBezTo>
                  <a:cubicBezTo>
                    <a:pt x="71" y="211"/>
                    <a:pt x="71" y="211"/>
                    <a:pt x="72" y="210"/>
                  </a:cubicBezTo>
                  <a:cubicBezTo>
                    <a:pt x="72" y="210"/>
                    <a:pt x="72" y="210"/>
                    <a:pt x="72" y="209"/>
                  </a:cubicBezTo>
                  <a:cubicBezTo>
                    <a:pt x="72" y="209"/>
                    <a:pt x="72" y="209"/>
                    <a:pt x="71" y="209"/>
                  </a:cubicBezTo>
                  <a:cubicBezTo>
                    <a:pt x="71" y="209"/>
                    <a:pt x="71" y="208"/>
                    <a:pt x="71" y="208"/>
                  </a:cubicBezTo>
                  <a:cubicBezTo>
                    <a:pt x="70" y="208"/>
                    <a:pt x="70" y="208"/>
                    <a:pt x="70" y="208"/>
                  </a:cubicBezTo>
                  <a:cubicBezTo>
                    <a:pt x="70" y="208"/>
                    <a:pt x="70" y="209"/>
                    <a:pt x="70" y="209"/>
                  </a:cubicBezTo>
                  <a:cubicBezTo>
                    <a:pt x="70" y="209"/>
                    <a:pt x="70" y="209"/>
                    <a:pt x="70" y="209"/>
                  </a:cubicBezTo>
                  <a:cubicBezTo>
                    <a:pt x="70" y="210"/>
                    <a:pt x="69" y="210"/>
                    <a:pt x="69" y="209"/>
                  </a:cubicBezTo>
                  <a:cubicBezTo>
                    <a:pt x="69" y="209"/>
                    <a:pt x="68" y="208"/>
                    <a:pt x="68" y="208"/>
                  </a:cubicBezTo>
                  <a:cubicBezTo>
                    <a:pt x="68" y="207"/>
                    <a:pt x="68" y="206"/>
                    <a:pt x="68" y="206"/>
                  </a:cubicBezTo>
                  <a:cubicBezTo>
                    <a:pt x="68" y="205"/>
                    <a:pt x="68" y="205"/>
                    <a:pt x="68" y="204"/>
                  </a:cubicBezTo>
                  <a:cubicBezTo>
                    <a:pt x="68" y="204"/>
                    <a:pt x="67" y="204"/>
                    <a:pt x="67" y="203"/>
                  </a:cubicBezTo>
                  <a:cubicBezTo>
                    <a:pt x="67" y="202"/>
                    <a:pt x="67" y="200"/>
                    <a:pt x="67" y="199"/>
                  </a:cubicBezTo>
                  <a:cubicBezTo>
                    <a:pt x="67" y="197"/>
                    <a:pt x="67" y="196"/>
                    <a:pt x="66" y="194"/>
                  </a:cubicBezTo>
                  <a:cubicBezTo>
                    <a:pt x="66" y="194"/>
                    <a:pt x="66" y="193"/>
                    <a:pt x="66" y="193"/>
                  </a:cubicBezTo>
                  <a:cubicBezTo>
                    <a:pt x="66" y="193"/>
                    <a:pt x="66" y="192"/>
                    <a:pt x="66" y="192"/>
                  </a:cubicBezTo>
                  <a:cubicBezTo>
                    <a:pt x="66" y="192"/>
                    <a:pt x="66" y="191"/>
                    <a:pt x="66" y="191"/>
                  </a:cubicBezTo>
                  <a:cubicBezTo>
                    <a:pt x="66" y="190"/>
                    <a:pt x="66" y="190"/>
                    <a:pt x="66" y="190"/>
                  </a:cubicBezTo>
                  <a:cubicBezTo>
                    <a:pt x="66" y="189"/>
                    <a:pt x="66" y="188"/>
                    <a:pt x="65" y="187"/>
                  </a:cubicBezTo>
                  <a:cubicBezTo>
                    <a:pt x="65" y="186"/>
                    <a:pt x="65" y="185"/>
                    <a:pt x="65" y="184"/>
                  </a:cubicBezTo>
                  <a:cubicBezTo>
                    <a:pt x="65" y="182"/>
                    <a:pt x="64" y="180"/>
                    <a:pt x="64" y="178"/>
                  </a:cubicBezTo>
                  <a:cubicBezTo>
                    <a:pt x="64" y="176"/>
                    <a:pt x="63" y="174"/>
                    <a:pt x="63" y="173"/>
                  </a:cubicBezTo>
                  <a:cubicBezTo>
                    <a:pt x="63" y="172"/>
                    <a:pt x="63" y="172"/>
                    <a:pt x="63" y="171"/>
                  </a:cubicBezTo>
                  <a:cubicBezTo>
                    <a:pt x="63" y="171"/>
                    <a:pt x="63" y="170"/>
                    <a:pt x="63" y="170"/>
                  </a:cubicBezTo>
                  <a:cubicBezTo>
                    <a:pt x="63" y="169"/>
                    <a:pt x="63" y="167"/>
                    <a:pt x="62" y="166"/>
                  </a:cubicBezTo>
                  <a:cubicBezTo>
                    <a:pt x="62" y="164"/>
                    <a:pt x="62" y="162"/>
                    <a:pt x="61" y="161"/>
                  </a:cubicBezTo>
                  <a:cubicBezTo>
                    <a:pt x="61" y="160"/>
                    <a:pt x="61" y="160"/>
                    <a:pt x="61" y="160"/>
                  </a:cubicBezTo>
                  <a:cubicBezTo>
                    <a:pt x="61" y="159"/>
                    <a:pt x="61" y="159"/>
                    <a:pt x="61" y="158"/>
                  </a:cubicBezTo>
                  <a:cubicBezTo>
                    <a:pt x="61" y="157"/>
                    <a:pt x="61" y="157"/>
                    <a:pt x="61" y="156"/>
                  </a:cubicBezTo>
                  <a:cubicBezTo>
                    <a:pt x="61" y="155"/>
                    <a:pt x="61" y="154"/>
                    <a:pt x="60" y="153"/>
                  </a:cubicBezTo>
                  <a:cubicBezTo>
                    <a:pt x="60" y="150"/>
                    <a:pt x="60" y="147"/>
                    <a:pt x="59" y="144"/>
                  </a:cubicBezTo>
                  <a:cubicBezTo>
                    <a:pt x="59" y="142"/>
                    <a:pt x="58" y="139"/>
                    <a:pt x="58" y="136"/>
                  </a:cubicBezTo>
                  <a:cubicBezTo>
                    <a:pt x="58" y="135"/>
                    <a:pt x="57" y="133"/>
                    <a:pt x="57" y="132"/>
                  </a:cubicBezTo>
                  <a:cubicBezTo>
                    <a:pt x="57" y="131"/>
                    <a:pt x="57" y="129"/>
                    <a:pt x="57" y="128"/>
                  </a:cubicBezTo>
                  <a:cubicBezTo>
                    <a:pt x="57" y="128"/>
                    <a:pt x="57" y="127"/>
                    <a:pt x="57" y="126"/>
                  </a:cubicBezTo>
                  <a:cubicBezTo>
                    <a:pt x="57" y="126"/>
                    <a:pt x="56" y="126"/>
                    <a:pt x="56" y="125"/>
                  </a:cubicBezTo>
                  <a:cubicBezTo>
                    <a:pt x="56" y="124"/>
                    <a:pt x="56" y="122"/>
                    <a:pt x="56" y="120"/>
                  </a:cubicBezTo>
                  <a:cubicBezTo>
                    <a:pt x="56" y="119"/>
                    <a:pt x="56" y="117"/>
                    <a:pt x="55" y="116"/>
                  </a:cubicBezTo>
                  <a:cubicBezTo>
                    <a:pt x="55" y="115"/>
                    <a:pt x="55" y="115"/>
                    <a:pt x="55" y="114"/>
                  </a:cubicBezTo>
                  <a:cubicBezTo>
                    <a:pt x="55" y="114"/>
                    <a:pt x="55" y="113"/>
                    <a:pt x="55" y="113"/>
                  </a:cubicBezTo>
                  <a:cubicBezTo>
                    <a:pt x="54" y="112"/>
                    <a:pt x="54" y="112"/>
                    <a:pt x="55" y="112"/>
                  </a:cubicBezTo>
                  <a:cubicBezTo>
                    <a:pt x="55" y="111"/>
                    <a:pt x="55" y="111"/>
                    <a:pt x="55" y="111"/>
                  </a:cubicBezTo>
                  <a:cubicBezTo>
                    <a:pt x="54" y="110"/>
                    <a:pt x="54" y="109"/>
                    <a:pt x="54" y="108"/>
                  </a:cubicBezTo>
                  <a:cubicBezTo>
                    <a:pt x="54" y="107"/>
                    <a:pt x="54" y="106"/>
                    <a:pt x="54" y="105"/>
                  </a:cubicBezTo>
                  <a:cubicBezTo>
                    <a:pt x="53" y="102"/>
                    <a:pt x="53" y="99"/>
                    <a:pt x="52" y="96"/>
                  </a:cubicBezTo>
                  <a:cubicBezTo>
                    <a:pt x="52" y="94"/>
                    <a:pt x="51" y="91"/>
                    <a:pt x="51" y="88"/>
                  </a:cubicBezTo>
                  <a:cubicBezTo>
                    <a:pt x="51" y="87"/>
                    <a:pt x="51" y="87"/>
                    <a:pt x="51" y="87"/>
                  </a:cubicBezTo>
                  <a:cubicBezTo>
                    <a:pt x="51" y="86"/>
                    <a:pt x="51" y="86"/>
                    <a:pt x="51" y="85"/>
                  </a:cubicBezTo>
                  <a:cubicBezTo>
                    <a:pt x="50" y="84"/>
                    <a:pt x="50" y="83"/>
                    <a:pt x="50" y="81"/>
                  </a:cubicBezTo>
                  <a:cubicBezTo>
                    <a:pt x="50" y="79"/>
                    <a:pt x="50" y="78"/>
                    <a:pt x="50" y="76"/>
                  </a:cubicBezTo>
                  <a:cubicBezTo>
                    <a:pt x="49" y="78"/>
                    <a:pt x="49" y="80"/>
                    <a:pt x="49" y="84"/>
                  </a:cubicBezTo>
                  <a:cubicBezTo>
                    <a:pt x="49" y="87"/>
                    <a:pt x="49" y="90"/>
                    <a:pt x="49" y="93"/>
                  </a:cubicBezTo>
                  <a:lnTo>
                    <a:pt x="49" y="193"/>
                  </a:lnTo>
                  <a:cubicBezTo>
                    <a:pt x="49" y="193"/>
                    <a:pt x="48" y="193"/>
                    <a:pt x="48" y="193"/>
                  </a:cubicBezTo>
                  <a:cubicBezTo>
                    <a:pt x="48" y="193"/>
                    <a:pt x="48" y="193"/>
                    <a:pt x="48" y="193"/>
                  </a:cubicBezTo>
                  <a:cubicBezTo>
                    <a:pt x="47" y="193"/>
                    <a:pt x="47" y="192"/>
                    <a:pt x="47" y="192"/>
                  </a:cubicBezTo>
                  <a:cubicBezTo>
                    <a:pt x="47" y="192"/>
                    <a:pt x="46" y="192"/>
                    <a:pt x="46" y="192"/>
                  </a:cubicBezTo>
                  <a:cubicBezTo>
                    <a:pt x="45" y="192"/>
                    <a:pt x="45" y="192"/>
                    <a:pt x="44" y="193"/>
                  </a:cubicBezTo>
                  <a:cubicBezTo>
                    <a:pt x="44" y="193"/>
                    <a:pt x="43" y="193"/>
                    <a:pt x="42" y="193"/>
                  </a:cubicBezTo>
                  <a:cubicBezTo>
                    <a:pt x="42" y="194"/>
                    <a:pt x="42" y="194"/>
                    <a:pt x="42" y="194"/>
                  </a:cubicBezTo>
                  <a:cubicBezTo>
                    <a:pt x="42" y="194"/>
                    <a:pt x="43" y="194"/>
                    <a:pt x="43" y="194"/>
                  </a:cubicBezTo>
                  <a:cubicBezTo>
                    <a:pt x="43" y="194"/>
                    <a:pt x="43" y="195"/>
                    <a:pt x="43" y="195"/>
                  </a:cubicBezTo>
                  <a:cubicBezTo>
                    <a:pt x="43" y="195"/>
                    <a:pt x="43" y="195"/>
                    <a:pt x="43" y="196"/>
                  </a:cubicBezTo>
                  <a:cubicBezTo>
                    <a:pt x="43" y="196"/>
                    <a:pt x="42" y="196"/>
                    <a:pt x="42" y="197"/>
                  </a:cubicBezTo>
                  <a:cubicBezTo>
                    <a:pt x="41" y="197"/>
                    <a:pt x="40" y="197"/>
                    <a:pt x="40" y="197"/>
                  </a:cubicBezTo>
                  <a:cubicBezTo>
                    <a:pt x="39" y="197"/>
                    <a:pt x="39" y="197"/>
                    <a:pt x="39" y="198"/>
                  </a:cubicBezTo>
                  <a:cubicBezTo>
                    <a:pt x="39" y="198"/>
                    <a:pt x="40" y="198"/>
                    <a:pt x="40" y="198"/>
                  </a:cubicBezTo>
                  <a:cubicBezTo>
                    <a:pt x="40" y="198"/>
                    <a:pt x="40" y="199"/>
                    <a:pt x="40" y="199"/>
                  </a:cubicBezTo>
                  <a:cubicBezTo>
                    <a:pt x="40" y="199"/>
                    <a:pt x="41" y="200"/>
                    <a:pt x="40" y="200"/>
                  </a:cubicBezTo>
                  <a:cubicBezTo>
                    <a:pt x="39" y="201"/>
                    <a:pt x="38" y="200"/>
                    <a:pt x="38" y="198"/>
                  </a:cubicBezTo>
                  <a:cubicBezTo>
                    <a:pt x="37" y="199"/>
                    <a:pt x="36" y="199"/>
                    <a:pt x="36" y="200"/>
                  </a:cubicBezTo>
                  <a:cubicBezTo>
                    <a:pt x="36" y="201"/>
                    <a:pt x="35" y="201"/>
                    <a:pt x="34" y="201"/>
                  </a:cubicBezTo>
                  <a:cubicBezTo>
                    <a:pt x="34" y="201"/>
                    <a:pt x="33" y="201"/>
                    <a:pt x="33" y="201"/>
                  </a:cubicBezTo>
                  <a:cubicBezTo>
                    <a:pt x="33" y="201"/>
                    <a:pt x="33" y="201"/>
                    <a:pt x="33" y="200"/>
                  </a:cubicBezTo>
                  <a:cubicBezTo>
                    <a:pt x="32" y="200"/>
                    <a:pt x="32" y="200"/>
                    <a:pt x="32" y="200"/>
                  </a:cubicBezTo>
                  <a:cubicBezTo>
                    <a:pt x="32" y="199"/>
                    <a:pt x="32" y="199"/>
                    <a:pt x="31" y="199"/>
                  </a:cubicBezTo>
                  <a:cubicBezTo>
                    <a:pt x="31" y="199"/>
                    <a:pt x="31" y="200"/>
                    <a:pt x="31" y="201"/>
                  </a:cubicBezTo>
                  <a:cubicBezTo>
                    <a:pt x="31" y="201"/>
                    <a:pt x="31" y="202"/>
                    <a:pt x="31" y="202"/>
                  </a:cubicBezTo>
                  <a:cubicBezTo>
                    <a:pt x="30" y="202"/>
                    <a:pt x="29" y="202"/>
                    <a:pt x="29" y="202"/>
                  </a:cubicBezTo>
                  <a:cubicBezTo>
                    <a:pt x="28" y="203"/>
                    <a:pt x="28" y="204"/>
                    <a:pt x="28" y="204"/>
                  </a:cubicBezTo>
                  <a:cubicBezTo>
                    <a:pt x="28" y="205"/>
                    <a:pt x="28" y="204"/>
                    <a:pt x="28" y="204"/>
                  </a:cubicBezTo>
                  <a:cubicBezTo>
                    <a:pt x="28" y="204"/>
                    <a:pt x="27" y="204"/>
                    <a:pt x="27" y="204"/>
                  </a:cubicBezTo>
                  <a:cubicBezTo>
                    <a:pt x="26" y="204"/>
                    <a:pt x="26" y="204"/>
                    <a:pt x="26" y="205"/>
                  </a:cubicBezTo>
                  <a:cubicBezTo>
                    <a:pt x="26" y="205"/>
                    <a:pt x="26" y="205"/>
                    <a:pt x="27" y="206"/>
                  </a:cubicBezTo>
                  <a:cubicBezTo>
                    <a:pt x="27" y="206"/>
                    <a:pt x="27" y="206"/>
                    <a:pt x="28" y="207"/>
                  </a:cubicBezTo>
                  <a:cubicBezTo>
                    <a:pt x="28" y="207"/>
                    <a:pt x="28" y="208"/>
                    <a:pt x="28" y="208"/>
                  </a:cubicBezTo>
                  <a:cubicBezTo>
                    <a:pt x="27" y="208"/>
                    <a:pt x="26" y="208"/>
                    <a:pt x="26" y="208"/>
                  </a:cubicBezTo>
                  <a:cubicBezTo>
                    <a:pt x="25" y="208"/>
                    <a:pt x="25" y="209"/>
                    <a:pt x="24" y="209"/>
                  </a:cubicBezTo>
                  <a:cubicBezTo>
                    <a:pt x="24" y="209"/>
                    <a:pt x="23" y="209"/>
                    <a:pt x="23" y="209"/>
                  </a:cubicBezTo>
                  <a:cubicBezTo>
                    <a:pt x="22" y="209"/>
                    <a:pt x="21" y="209"/>
                    <a:pt x="21" y="209"/>
                  </a:cubicBezTo>
                  <a:cubicBezTo>
                    <a:pt x="21" y="208"/>
                    <a:pt x="21" y="208"/>
                    <a:pt x="21" y="207"/>
                  </a:cubicBezTo>
                  <a:cubicBezTo>
                    <a:pt x="20" y="207"/>
                    <a:pt x="20" y="207"/>
                    <a:pt x="19" y="207"/>
                  </a:cubicBezTo>
                  <a:cubicBezTo>
                    <a:pt x="19" y="206"/>
                    <a:pt x="19" y="206"/>
                    <a:pt x="20" y="206"/>
                  </a:cubicBezTo>
                  <a:cubicBezTo>
                    <a:pt x="20" y="206"/>
                    <a:pt x="20" y="205"/>
                    <a:pt x="21" y="205"/>
                  </a:cubicBezTo>
                  <a:cubicBezTo>
                    <a:pt x="20" y="203"/>
                    <a:pt x="19" y="201"/>
                    <a:pt x="19" y="199"/>
                  </a:cubicBezTo>
                  <a:cubicBezTo>
                    <a:pt x="18" y="199"/>
                    <a:pt x="18" y="199"/>
                    <a:pt x="18" y="199"/>
                  </a:cubicBezTo>
                  <a:cubicBezTo>
                    <a:pt x="17" y="199"/>
                    <a:pt x="17" y="200"/>
                    <a:pt x="17" y="200"/>
                  </a:cubicBezTo>
                  <a:cubicBezTo>
                    <a:pt x="17" y="200"/>
                    <a:pt x="16" y="200"/>
                    <a:pt x="16" y="200"/>
                  </a:cubicBezTo>
                  <a:cubicBezTo>
                    <a:pt x="16" y="200"/>
                    <a:pt x="15" y="200"/>
                    <a:pt x="15" y="200"/>
                  </a:cubicBezTo>
                  <a:cubicBezTo>
                    <a:pt x="14" y="200"/>
                    <a:pt x="14" y="200"/>
                    <a:pt x="14" y="201"/>
                  </a:cubicBezTo>
                  <a:cubicBezTo>
                    <a:pt x="14" y="202"/>
                    <a:pt x="14" y="202"/>
                    <a:pt x="15" y="202"/>
                  </a:cubicBezTo>
                  <a:cubicBezTo>
                    <a:pt x="14" y="203"/>
                    <a:pt x="14" y="202"/>
                    <a:pt x="14" y="202"/>
                  </a:cubicBezTo>
                  <a:cubicBezTo>
                    <a:pt x="13" y="202"/>
                    <a:pt x="13" y="201"/>
                    <a:pt x="13" y="201"/>
                  </a:cubicBezTo>
                  <a:cubicBezTo>
                    <a:pt x="13" y="201"/>
                    <a:pt x="13" y="200"/>
                    <a:pt x="12" y="200"/>
                  </a:cubicBezTo>
                  <a:cubicBezTo>
                    <a:pt x="12" y="199"/>
                    <a:pt x="12" y="199"/>
                    <a:pt x="11" y="199"/>
                  </a:cubicBezTo>
                  <a:cubicBezTo>
                    <a:pt x="11" y="199"/>
                    <a:pt x="12" y="198"/>
                    <a:pt x="12" y="198"/>
                  </a:cubicBezTo>
                  <a:cubicBezTo>
                    <a:pt x="12" y="197"/>
                    <a:pt x="12" y="197"/>
                    <a:pt x="10" y="197"/>
                  </a:cubicBezTo>
                  <a:cubicBezTo>
                    <a:pt x="9" y="196"/>
                    <a:pt x="9" y="196"/>
                    <a:pt x="8" y="197"/>
                  </a:cubicBezTo>
                  <a:cubicBezTo>
                    <a:pt x="8" y="197"/>
                    <a:pt x="8" y="198"/>
                    <a:pt x="8" y="198"/>
                  </a:cubicBezTo>
                  <a:cubicBezTo>
                    <a:pt x="8" y="198"/>
                    <a:pt x="9" y="198"/>
                    <a:pt x="9" y="198"/>
                  </a:cubicBezTo>
                  <a:lnTo>
                    <a:pt x="10" y="198"/>
                  </a:lnTo>
                  <a:cubicBezTo>
                    <a:pt x="10" y="198"/>
                    <a:pt x="10" y="198"/>
                    <a:pt x="10" y="198"/>
                  </a:cubicBezTo>
                  <a:cubicBezTo>
                    <a:pt x="10" y="200"/>
                    <a:pt x="9" y="201"/>
                    <a:pt x="7" y="200"/>
                  </a:cubicBezTo>
                  <a:cubicBezTo>
                    <a:pt x="6" y="201"/>
                    <a:pt x="6" y="201"/>
                    <a:pt x="5" y="202"/>
                  </a:cubicBezTo>
                  <a:cubicBezTo>
                    <a:pt x="5" y="203"/>
                    <a:pt x="5" y="203"/>
                    <a:pt x="5" y="204"/>
                  </a:cubicBezTo>
                  <a:cubicBezTo>
                    <a:pt x="6" y="204"/>
                    <a:pt x="6" y="204"/>
                    <a:pt x="6" y="204"/>
                  </a:cubicBezTo>
                  <a:cubicBezTo>
                    <a:pt x="7" y="204"/>
                    <a:pt x="7" y="204"/>
                    <a:pt x="7" y="203"/>
                  </a:cubicBezTo>
                  <a:cubicBezTo>
                    <a:pt x="7" y="203"/>
                    <a:pt x="7" y="203"/>
                    <a:pt x="8" y="203"/>
                  </a:cubicBezTo>
                  <a:cubicBezTo>
                    <a:pt x="8" y="202"/>
                    <a:pt x="8" y="202"/>
                    <a:pt x="8" y="202"/>
                  </a:cubicBezTo>
                  <a:lnTo>
                    <a:pt x="7" y="206"/>
                  </a:lnTo>
                  <a:lnTo>
                    <a:pt x="6" y="206"/>
                  </a:lnTo>
                  <a:cubicBezTo>
                    <a:pt x="5" y="206"/>
                    <a:pt x="5" y="206"/>
                    <a:pt x="4" y="206"/>
                  </a:cubicBezTo>
                  <a:cubicBezTo>
                    <a:pt x="5" y="207"/>
                    <a:pt x="5" y="207"/>
                    <a:pt x="5" y="208"/>
                  </a:cubicBezTo>
                  <a:cubicBezTo>
                    <a:pt x="6" y="208"/>
                    <a:pt x="6" y="208"/>
                    <a:pt x="7" y="209"/>
                  </a:cubicBezTo>
                  <a:cubicBezTo>
                    <a:pt x="7" y="209"/>
                    <a:pt x="7" y="209"/>
                    <a:pt x="8" y="208"/>
                  </a:cubicBezTo>
                  <a:cubicBezTo>
                    <a:pt x="8" y="208"/>
                    <a:pt x="8" y="208"/>
                    <a:pt x="8" y="208"/>
                  </a:cubicBezTo>
                  <a:cubicBezTo>
                    <a:pt x="8" y="208"/>
                    <a:pt x="8" y="208"/>
                    <a:pt x="8" y="207"/>
                  </a:cubicBezTo>
                  <a:cubicBezTo>
                    <a:pt x="8" y="207"/>
                    <a:pt x="9" y="207"/>
                    <a:pt x="9" y="207"/>
                  </a:cubicBezTo>
                  <a:lnTo>
                    <a:pt x="9" y="210"/>
                  </a:lnTo>
                  <a:cubicBezTo>
                    <a:pt x="8" y="210"/>
                    <a:pt x="7" y="210"/>
                    <a:pt x="6" y="210"/>
                  </a:cubicBezTo>
                  <a:cubicBezTo>
                    <a:pt x="5" y="210"/>
                    <a:pt x="5" y="209"/>
                    <a:pt x="4" y="208"/>
                  </a:cubicBezTo>
                  <a:cubicBezTo>
                    <a:pt x="4" y="208"/>
                    <a:pt x="4" y="209"/>
                    <a:pt x="4" y="209"/>
                  </a:cubicBezTo>
                  <a:cubicBezTo>
                    <a:pt x="4" y="210"/>
                    <a:pt x="4" y="211"/>
                    <a:pt x="4" y="211"/>
                  </a:cubicBezTo>
                  <a:cubicBezTo>
                    <a:pt x="4" y="211"/>
                    <a:pt x="3" y="211"/>
                    <a:pt x="2" y="211"/>
                  </a:cubicBezTo>
                  <a:cubicBezTo>
                    <a:pt x="2" y="211"/>
                    <a:pt x="1" y="210"/>
                    <a:pt x="1" y="210"/>
                  </a:cubicBezTo>
                  <a:cubicBezTo>
                    <a:pt x="1" y="209"/>
                    <a:pt x="1" y="208"/>
                    <a:pt x="1" y="207"/>
                  </a:cubicBezTo>
                  <a:cubicBezTo>
                    <a:pt x="1" y="206"/>
                    <a:pt x="1" y="205"/>
                    <a:pt x="1" y="204"/>
                  </a:cubicBezTo>
                  <a:cubicBezTo>
                    <a:pt x="1" y="203"/>
                    <a:pt x="1" y="203"/>
                    <a:pt x="1" y="203"/>
                  </a:cubicBezTo>
                  <a:cubicBezTo>
                    <a:pt x="2" y="203"/>
                    <a:pt x="2" y="203"/>
                    <a:pt x="2" y="202"/>
                  </a:cubicBezTo>
                  <a:cubicBezTo>
                    <a:pt x="2" y="202"/>
                    <a:pt x="2" y="201"/>
                    <a:pt x="2" y="201"/>
                  </a:cubicBezTo>
                  <a:cubicBezTo>
                    <a:pt x="2" y="201"/>
                    <a:pt x="2" y="201"/>
                    <a:pt x="2" y="201"/>
                  </a:cubicBezTo>
                  <a:cubicBezTo>
                    <a:pt x="2" y="201"/>
                    <a:pt x="1" y="201"/>
                    <a:pt x="1" y="201"/>
                  </a:cubicBezTo>
                  <a:cubicBezTo>
                    <a:pt x="1" y="201"/>
                    <a:pt x="1" y="201"/>
                    <a:pt x="1" y="201"/>
                  </a:cubicBezTo>
                  <a:cubicBezTo>
                    <a:pt x="1" y="172"/>
                    <a:pt x="1" y="143"/>
                    <a:pt x="1" y="115"/>
                  </a:cubicBezTo>
                  <a:cubicBezTo>
                    <a:pt x="0" y="86"/>
                    <a:pt x="1" y="58"/>
                    <a:pt x="1" y="29"/>
                  </a:cubicBezTo>
                  <a:cubicBezTo>
                    <a:pt x="2" y="29"/>
                    <a:pt x="2" y="29"/>
                    <a:pt x="3" y="29"/>
                  </a:cubicBezTo>
                  <a:cubicBezTo>
                    <a:pt x="3" y="29"/>
                    <a:pt x="3" y="30"/>
                    <a:pt x="4" y="30"/>
                  </a:cubicBezTo>
                  <a:cubicBezTo>
                    <a:pt x="5" y="30"/>
                    <a:pt x="5" y="29"/>
                    <a:pt x="5" y="28"/>
                  </a:cubicBezTo>
                  <a:cubicBezTo>
                    <a:pt x="5" y="28"/>
                    <a:pt x="6" y="27"/>
                    <a:pt x="6" y="26"/>
                  </a:cubicBezTo>
                  <a:cubicBezTo>
                    <a:pt x="5" y="26"/>
                    <a:pt x="5" y="26"/>
                    <a:pt x="5" y="26"/>
                  </a:cubicBezTo>
                  <a:cubicBezTo>
                    <a:pt x="5" y="26"/>
                    <a:pt x="4" y="27"/>
                    <a:pt x="4" y="27"/>
                  </a:cubicBezTo>
                  <a:lnTo>
                    <a:pt x="4" y="28"/>
                  </a:lnTo>
                  <a:cubicBezTo>
                    <a:pt x="4" y="28"/>
                    <a:pt x="4" y="28"/>
                    <a:pt x="4" y="29"/>
                  </a:cubicBezTo>
                  <a:cubicBezTo>
                    <a:pt x="2" y="28"/>
                    <a:pt x="2" y="27"/>
                    <a:pt x="1" y="26"/>
                  </a:cubicBezTo>
                  <a:cubicBezTo>
                    <a:pt x="1" y="25"/>
                    <a:pt x="1" y="24"/>
                    <a:pt x="1" y="23"/>
                  </a:cubicBezTo>
                  <a:cubicBezTo>
                    <a:pt x="2" y="24"/>
                    <a:pt x="3" y="24"/>
                    <a:pt x="3" y="23"/>
                  </a:cubicBezTo>
                  <a:cubicBezTo>
                    <a:pt x="4" y="23"/>
                    <a:pt x="5" y="22"/>
                    <a:pt x="5" y="21"/>
                  </a:cubicBezTo>
                  <a:cubicBezTo>
                    <a:pt x="4" y="21"/>
                    <a:pt x="3" y="21"/>
                    <a:pt x="2" y="21"/>
                  </a:cubicBezTo>
                  <a:cubicBezTo>
                    <a:pt x="2" y="22"/>
                    <a:pt x="1" y="22"/>
                    <a:pt x="1" y="23"/>
                  </a:cubicBezTo>
                  <a:cubicBezTo>
                    <a:pt x="1" y="22"/>
                    <a:pt x="1" y="22"/>
                    <a:pt x="1" y="21"/>
                  </a:cubicBezTo>
                  <a:cubicBezTo>
                    <a:pt x="1" y="21"/>
                    <a:pt x="1" y="20"/>
                    <a:pt x="1" y="20"/>
                  </a:cubicBezTo>
                  <a:cubicBezTo>
                    <a:pt x="1" y="19"/>
                    <a:pt x="1" y="18"/>
                    <a:pt x="1" y="18"/>
                  </a:cubicBezTo>
                  <a:cubicBezTo>
                    <a:pt x="1" y="17"/>
                    <a:pt x="1" y="17"/>
                    <a:pt x="1" y="16"/>
                  </a:cubicBezTo>
                  <a:cubicBezTo>
                    <a:pt x="1" y="16"/>
                    <a:pt x="2" y="16"/>
                    <a:pt x="2" y="16"/>
                  </a:cubicBezTo>
                  <a:cubicBezTo>
                    <a:pt x="2" y="15"/>
                    <a:pt x="2" y="14"/>
                    <a:pt x="3" y="14"/>
                  </a:cubicBezTo>
                  <a:cubicBezTo>
                    <a:pt x="3" y="13"/>
                    <a:pt x="4" y="13"/>
                    <a:pt x="4" y="12"/>
                  </a:cubicBezTo>
                  <a:cubicBezTo>
                    <a:pt x="4" y="12"/>
                    <a:pt x="4" y="12"/>
                    <a:pt x="3" y="12"/>
                  </a:cubicBezTo>
                  <a:cubicBezTo>
                    <a:pt x="3" y="12"/>
                    <a:pt x="3" y="12"/>
                    <a:pt x="2" y="12"/>
                  </a:cubicBezTo>
                  <a:cubicBezTo>
                    <a:pt x="2" y="12"/>
                    <a:pt x="2" y="12"/>
                    <a:pt x="1" y="12"/>
                  </a:cubicBezTo>
                  <a:cubicBezTo>
                    <a:pt x="1" y="12"/>
                    <a:pt x="1" y="12"/>
                    <a:pt x="1" y="12"/>
                  </a:cubicBezTo>
                  <a:cubicBezTo>
                    <a:pt x="1" y="11"/>
                    <a:pt x="1" y="10"/>
                    <a:pt x="1" y="9"/>
                  </a:cubicBezTo>
                  <a:cubicBezTo>
                    <a:pt x="1" y="9"/>
                    <a:pt x="1" y="8"/>
                    <a:pt x="1" y="7"/>
                  </a:cubicBezTo>
                  <a:cubicBezTo>
                    <a:pt x="2" y="7"/>
                    <a:pt x="2" y="7"/>
                    <a:pt x="2" y="7"/>
                  </a:cubicBezTo>
                  <a:cubicBezTo>
                    <a:pt x="3" y="7"/>
                    <a:pt x="3" y="7"/>
                    <a:pt x="3" y="7"/>
                  </a:cubicBezTo>
                  <a:cubicBezTo>
                    <a:pt x="3" y="7"/>
                    <a:pt x="4" y="8"/>
                    <a:pt x="4" y="8"/>
                  </a:cubicBezTo>
                  <a:cubicBezTo>
                    <a:pt x="4" y="8"/>
                    <a:pt x="4" y="8"/>
                    <a:pt x="5" y="8"/>
                  </a:cubicBezTo>
                  <a:cubicBezTo>
                    <a:pt x="5" y="7"/>
                    <a:pt x="5" y="7"/>
                    <a:pt x="4" y="6"/>
                  </a:cubicBezTo>
                  <a:cubicBezTo>
                    <a:pt x="3" y="6"/>
                    <a:pt x="3" y="5"/>
                    <a:pt x="3" y="5"/>
                  </a:cubicBezTo>
                  <a:cubicBezTo>
                    <a:pt x="3" y="5"/>
                    <a:pt x="2" y="5"/>
                    <a:pt x="2" y="5"/>
                  </a:cubicBezTo>
                  <a:cubicBezTo>
                    <a:pt x="2" y="5"/>
                    <a:pt x="2" y="5"/>
                    <a:pt x="2" y="5"/>
                  </a:cubicBezTo>
                  <a:cubicBezTo>
                    <a:pt x="1" y="6"/>
                    <a:pt x="1" y="6"/>
                    <a:pt x="1" y="6"/>
                  </a:cubicBezTo>
                  <a:cubicBezTo>
                    <a:pt x="1" y="6"/>
                    <a:pt x="1" y="6"/>
                    <a:pt x="1" y="5"/>
                  </a:cubicBezTo>
                  <a:cubicBezTo>
                    <a:pt x="1" y="5"/>
                    <a:pt x="1" y="4"/>
                    <a:pt x="1" y="4"/>
                  </a:cubicBezTo>
                  <a:cubicBezTo>
                    <a:pt x="1" y="4"/>
                    <a:pt x="1" y="4"/>
                    <a:pt x="2" y="4"/>
                  </a:cubicBezTo>
                  <a:cubicBezTo>
                    <a:pt x="2" y="4"/>
                    <a:pt x="2" y="4"/>
                    <a:pt x="3" y="4"/>
                  </a:cubicBezTo>
                  <a:cubicBezTo>
                    <a:pt x="3" y="4"/>
                    <a:pt x="3" y="4"/>
                    <a:pt x="3" y="4"/>
                  </a:cubicBezTo>
                  <a:cubicBezTo>
                    <a:pt x="4" y="4"/>
                    <a:pt x="4" y="4"/>
                    <a:pt x="4" y="4"/>
                  </a:cubicBezTo>
                  <a:cubicBezTo>
                    <a:pt x="5" y="3"/>
                    <a:pt x="5" y="3"/>
                    <a:pt x="4" y="2"/>
                  </a:cubicBezTo>
                  <a:cubicBezTo>
                    <a:pt x="4" y="2"/>
                    <a:pt x="4" y="2"/>
                    <a:pt x="4" y="2"/>
                  </a:cubicBezTo>
                  <a:cubicBezTo>
                    <a:pt x="3" y="2"/>
                    <a:pt x="3" y="2"/>
                    <a:pt x="3" y="2"/>
                  </a:cubicBezTo>
                  <a:cubicBezTo>
                    <a:pt x="2" y="2"/>
                    <a:pt x="2" y="2"/>
                    <a:pt x="2" y="2"/>
                  </a:cubicBezTo>
                  <a:cubicBezTo>
                    <a:pt x="1" y="2"/>
                    <a:pt x="1" y="2"/>
                    <a:pt x="1" y="2"/>
                  </a:cubicBezTo>
                  <a:cubicBezTo>
                    <a:pt x="1" y="1"/>
                    <a:pt x="2" y="0"/>
                    <a:pt x="3" y="0"/>
                  </a:cubicBezTo>
                  <a:cubicBezTo>
                    <a:pt x="5" y="0"/>
                    <a:pt x="6" y="0"/>
                    <a:pt x="7" y="0"/>
                  </a:cubicBezTo>
                  <a:cubicBezTo>
                    <a:pt x="8" y="0"/>
                    <a:pt x="8" y="0"/>
                    <a:pt x="9" y="0"/>
                  </a:cubicBezTo>
                  <a:cubicBezTo>
                    <a:pt x="10" y="0"/>
                    <a:pt x="10" y="0"/>
                    <a:pt x="11" y="0"/>
                  </a:cubicBezTo>
                  <a:cubicBezTo>
                    <a:pt x="12" y="1"/>
                    <a:pt x="13" y="2"/>
                    <a:pt x="13" y="4"/>
                  </a:cubicBezTo>
                  <a:cubicBezTo>
                    <a:pt x="13" y="4"/>
                    <a:pt x="12" y="4"/>
                    <a:pt x="12" y="3"/>
                  </a:cubicBezTo>
                  <a:cubicBezTo>
                    <a:pt x="12" y="3"/>
                    <a:pt x="11" y="2"/>
                    <a:pt x="11" y="2"/>
                  </a:cubicBezTo>
                  <a:cubicBezTo>
                    <a:pt x="10" y="3"/>
                    <a:pt x="9" y="3"/>
                    <a:pt x="8" y="3"/>
                  </a:cubicBezTo>
                  <a:cubicBezTo>
                    <a:pt x="7" y="2"/>
                    <a:pt x="6" y="3"/>
                    <a:pt x="6" y="3"/>
                  </a:cubicBezTo>
                  <a:cubicBezTo>
                    <a:pt x="6" y="4"/>
                    <a:pt x="6" y="5"/>
                    <a:pt x="6" y="5"/>
                  </a:cubicBezTo>
                  <a:cubicBezTo>
                    <a:pt x="7" y="5"/>
                    <a:pt x="7" y="6"/>
                    <a:pt x="8" y="6"/>
                  </a:cubicBezTo>
                  <a:cubicBezTo>
                    <a:pt x="8" y="6"/>
                    <a:pt x="9" y="6"/>
                    <a:pt x="9" y="6"/>
                  </a:cubicBezTo>
                  <a:cubicBezTo>
                    <a:pt x="10" y="6"/>
                    <a:pt x="10" y="6"/>
                    <a:pt x="11" y="5"/>
                  </a:cubicBezTo>
                  <a:cubicBezTo>
                    <a:pt x="11" y="5"/>
                    <a:pt x="12" y="5"/>
                    <a:pt x="12" y="5"/>
                  </a:cubicBezTo>
                  <a:cubicBezTo>
                    <a:pt x="13" y="6"/>
                    <a:pt x="13" y="6"/>
                    <a:pt x="13" y="7"/>
                  </a:cubicBezTo>
                  <a:cubicBezTo>
                    <a:pt x="13" y="7"/>
                    <a:pt x="14" y="7"/>
                    <a:pt x="14" y="6"/>
                  </a:cubicBezTo>
                  <a:cubicBezTo>
                    <a:pt x="14" y="6"/>
                    <a:pt x="15" y="6"/>
                    <a:pt x="15" y="6"/>
                  </a:cubicBezTo>
                  <a:cubicBezTo>
                    <a:pt x="15" y="5"/>
                    <a:pt x="15" y="5"/>
                    <a:pt x="16" y="5"/>
                  </a:cubicBezTo>
                  <a:cubicBezTo>
                    <a:pt x="16" y="5"/>
                    <a:pt x="16" y="5"/>
                    <a:pt x="17" y="5"/>
                  </a:cubicBezTo>
                  <a:cubicBezTo>
                    <a:pt x="17" y="5"/>
                    <a:pt x="17" y="5"/>
                    <a:pt x="17" y="4"/>
                  </a:cubicBezTo>
                  <a:cubicBezTo>
                    <a:pt x="17" y="4"/>
                    <a:pt x="17" y="4"/>
                    <a:pt x="17" y="4"/>
                  </a:cubicBezTo>
                  <a:cubicBezTo>
                    <a:pt x="17" y="4"/>
                    <a:pt x="16" y="4"/>
                    <a:pt x="16" y="3"/>
                  </a:cubicBezTo>
                  <a:cubicBezTo>
                    <a:pt x="16" y="3"/>
                    <a:pt x="16" y="3"/>
                    <a:pt x="16" y="3"/>
                  </a:cubicBezTo>
                  <a:cubicBezTo>
                    <a:pt x="16" y="3"/>
                    <a:pt x="17" y="3"/>
                    <a:pt x="17" y="2"/>
                  </a:cubicBezTo>
                  <a:cubicBezTo>
                    <a:pt x="17" y="2"/>
                    <a:pt x="17" y="2"/>
                    <a:pt x="16" y="2"/>
                  </a:cubicBezTo>
                  <a:cubicBezTo>
                    <a:pt x="16" y="1"/>
                    <a:pt x="16" y="1"/>
                    <a:pt x="16" y="1"/>
                  </a:cubicBezTo>
                  <a:cubicBezTo>
                    <a:pt x="17" y="0"/>
                    <a:pt x="17" y="0"/>
                    <a:pt x="17" y="0"/>
                  </a:cubicBezTo>
                  <a:cubicBezTo>
                    <a:pt x="18" y="1"/>
                    <a:pt x="18" y="1"/>
                    <a:pt x="18" y="1"/>
                  </a:cubicBezTo>
                  <a:cubicBezTo>
                    <a:pt x="19" y="2"/>
                    <a:pt x="19" y="2"/>
                    <a:pt x="19" y="3"/>
                  </a:cubicBezTo>
                  <a:cubicBezTo>
                    <a:pt x="19" y="3"/>
                    <a:pt x="19" y="4"/>
                    <a:pt x="18" y="5"/>
                  </a:cubicBezTo>
                  <a:cubicBezTo>
                    <a:pt x="18" y="5"/>
                    <a:pt x="18" y="6"/>
                    <a:pt x="19" y="6"/>
                  </a:cubicBezTo>
                  <a:cubicBezTo>
                    <a:pt x="19" y="6"/>
                    <a:pt x="19" y="6"/>
                    <a:pt x="20" y="6"/>
                  </a:cubicBezTo>
                  <a:cubicBezTo>
                    <a:pt x="20" y="6"/>
                    <a:pt x="20" y="5"/>
                    <a:pt x="20" y="5"/>
                  </a:cubicBezTo>
                  <a:cubicBezTo>
                    <a:pt x="20" y="5"/>
                    <a:pt x="20" y="5"/>
                    <a:pt x="21" y="4"/>
                  </a:cubicBezTo>
                  <a:cubicBezTo>
                    <a:pt x="21" y="4"/>
                    <a:pt x="21" y="4"/>
                    <a:pt x="22" y="4"/>
                  </a:cubicBezTo>
                  <a:cubicBezTo>
                    <a:pt x="22" y="4"/>
                    <a:pt x="23" y="5"/>
                    <a:pt x="23" y="5"/>
                  </a:cubicBezTo>
                  <a:cubicBezTo>
                    <a:pt x="23" y="6"/>
                    <a:pt x="24" y="6"/>
                    <a:pt x="24" y="7"/>
                  </a:cubicBezTo>
                  <a:cubicBezTo>
                    <a:pt x="23" y="7"/>
                    <a:pt x="22" y="7"/>
                    <a:pt x="22" y="8"/>
                  </a:cubicBezTo>
                  <a:cubicBezTo>
                    <a:pt x="22" y="9"/>
                    <a:pt x="22" y="9"/>
                    <a:pt x="22" y="10"/>
                  </a:cubicBezTo>
                  <a:cubicBezTo>
                    <a:pt x="22" y="10"/>
                    <a:pt x="23" y="11"/>
                    <a:pt x="23" y="11"/>
                  </a:cubicBezTo>
                  <a:cubicBezTo>
                    <a:pt x="24" y="11"/>
                    <a:pt x="24" y="11"/>
                    <a:pt x="25" y="11"/>
                  </a:cubicBezTo>
                  <a:cubicBezTo>
                    <a:pt x="25" y="12"/>
                    <a:pt x="25" y="13"/>
                    <a:pt x="26" y="13"/>
                  </a:cubicBezTo>
                  <a:cubicBezTo>
                    <a:pt x="27" y="13"/>
                    <a:pt x="28" y="13"/>
                    <a:pt x="28" y="12"/>
                  </a:cubicBezTo>
                  <a:cubicBezTo>
                    <a:pt x="28" y="12"/>
                    <a:pt x="28" y="12"/>
                    <a:pt x="29" y="13"/>
                  </a:cubicBezTo>
                  <a:cubicBezTo>
                    <a:pt x="29" y="13"/>
                    <a:pt x="29" y="13"/>
                    <a:pt x="30" y="13"/>
                  </a:cubicBezTo>
                  <a:cubicBezTo>
                    <a:pt x="30" y="13"/>
                    <a:pt x="30" y="13"/>
                    <a:pt x="30" y="13"/>
                  </a:cubicBezTo>
                  <a:cubicBezTo>
                    <a:pt x="31" y="12"/>
                    <a:pt x="31" y="12"/>
                    <a:pt x="30" y="12"/>
                  </a:cubicBezTo>
                  <a:cubicBezTo>
                    <a:pt x="31" y="11"/>
                    <a:pt x="31" y="12"/>
                    <a:pt x="32" y="13"/>
                  </a:cubicBezTo>
                  <a:cubicBezTo>
                    <a:pt x="33" y="13"/>
                    <a:pt x="33" y="14"/>
                    <a:pt x="33" y="15"/>
                  </a:cubicBezTo>
                  <a:cubicBezTo>
                    <a:pt x="33" y="16"/>
                    <a:pt x="33" y="16"/>
                    <a:pt x="34" y="15"/>
                  </a:cubicBezTo>
                  <a:cubicBezTo>
                    <a:pt x="34" y="15"/>
                    <a:pt x="34" y="15"/>
                    <a:pt x="34" y="15"/>
                  </a:cubicBezTo>
                  <a:cubicBezTo>
                    <a:pt x="34" y="15"/>
                    <a:pt x="34" y="14"/>
                    <a:pt x="34" y="14"/>
                  </a:cubicBezTo>
                  <a:cubicBezTo>
                    <a:pt x="34" y="14"/>
                    <a:pt x="35" y="14"/>
                    <a:pt x="35" y="14"/>
                  </a:cubicBezTo>
                  <a:cubicBezTo>
                    <a:pt x="35" y="14"/>
                    <a:pt x="36" y="14"/>
                    <a:pt x="36" y="14"/>
                  </a:cubicBezTo>
                  <a:cubicBezTo>
                    <a:pt x="36" y="14"/>
                    <a:pt x="37" y="14"/>
                    <a:pt x="37" y="14"/>
                  </a:cubicBezTo>
                  <a:cubicBezTo>
                    <a:pt x="38" y="14"/>
                    <a:pt x="38" y="13"/>
                    <a:pt x="38" y="13"/>
                  </a:cubicBezTo>
                  <a:cubicBezTo>
                    <a:pt x="39" y="12"/>
                    <a:pt x="39" y="12"/>
                    <a:pt x="39" y="11"/>
                  </a:cubicBezTo>
                  <a:cubicBezTo>
                    <a:pt x="39" y="11"/>
                    <a:pt x="39" y="10"/>
                    <a:pt x="39" y="10"/>
                  </a:cubicBezTo>
                  <a:cubicBezTo>
                    <a:pt x="40" y="10"/>
                    <a:pt x="40" y="9"/>
                    <a:pt x="41" y="9"/>
                  </a:cubicBezTo>
                  <a:cubicBezTo>
                    <a:pt x="41" y="10"/>
                    <a:pt x="41" y="10"/>
                    <a:pt x="41" y="10"/>
                  </a:cubicBezTo>
                  <a:cubicBezTo>
                    <a:pt x="41" y="11"/>
                    <a:pt x="41" y="11"/>
                    <a:pt x="41" y="11"/>
                  </a:cubicBezTo>
                  <a:cubicBezTo>
                    <a:pt x="40" y="11"/>
                    <a:pt x="40" y="11"/>
                    <a:pt x="40" y="11"/>
                  </a:cubicBezTo>
                  <a:cubicBezTo>
                    <a:pt x="40" y="12"/>
                    <a:pt x="40" y="12"/>
                    <a:pt x="40" y="12"/>
                  </a:cubicBezTo>
                  <a:cubicBezTo>
                    <a:pt x="41" y="12"/>
                    <a:pt x="42" y="12"/>
                    <a:pt x="42" y="11"/>
                  </a:cubicBezTo>
                  <a:cubicBezTo>
                    <a:pt x="43" y="11"/>
                    <a:pt x="43" y="11"/>
                    <a:pt x="44" y="10"/>
                  </a:cubicBezTo>
                  <a:cubicBezTo>
                    <a:pt x="44" y="10"/>
                    <a:pt x="44" y="10"/>
                    <a:pt x="44" y="10"/>
                  </a:cubicBezTo>
                  <a:cubicBezTo>
                    <a:pt x="44" y="11"/>
                    <a:pt x="45" y="11"/>
                    <a:pt x="45" y="10"/>
                  </a:cubicBezTo>
                  <a:cubicBezTo>
                    <a:pt x="45" y="10"/>
                    <a:pt x="46" y="10"/>
                    <a:pt x="46" y="9"/>
                  </a:cubicBezTo>
                  <a:cubicBezTo>
                    <a:pt x="46" y="9"/>
                    <a:pt x="46" y="8"/>
                    <a:pt x="46" y="8"/>
                  </a:cubicBezTo>
                  <a:cubicBezTo>
                    <a:pt x="46" y="8"/>
                    <a:pt x="46" y="8"/>
                    <a:pt x="46" y="8"/>
                  </a:cubicBezTo>
                  <a:cubicBezTo>
                    <a:pt x="46" y="7"/>
                    <a:pt x="46" y="7"/>
                    <a:pt x="46" y="7"/>
                  </a:cubicBezTo>
                  <a:cubicBezTo>
                    <a:pt x="46" y="7"/>
                    <a:pt x="46" y="7"/>
                    <a:pt x="45" y="7"/>
                  </a:cubicBezTo>
                  <a:cubicBezTo>
                    <a:pt x="45" y="7"/>
                    <a:pt x="45" y="7"/>
                    <a:pt x="44" y="7"/>
                  </a:cubicBezTo>
                  <a:cubicBezTo>
                    <a:pt x="44" y="7"/>
                    <a:pt x="43" y="7"/>
                    <a:pt x="43" y="6"/>
                  </a:cubicBezTo>
                  <a:cubicBezTo>
                    <a:pt x="43" y="6"/>
                    <a:pt x="43" y="6"/>
                    <a:pt x="43" y="6"/>
                  </a:cubicBezTo>
                  <a:cubicBezTo>
                    <a:pt x="42" y="6"/>
                    <a:pt x="41" y="6"/>
                    <a:pt x="41" y="7"/>
                  </a:cubicBezTo>
                  <a:cubicBezTo>
                    <a:pt x="40" y="7"/>
                    <a:pt x="39" y="7"/>
                    <a:pt x="38" y="7"/>
                  </a:cubicBezTo>
                  <a:cubicBezTo>
                    <a:pt x="37" y="7"/>
                    <a:pt x="37" y="7"/>
                    <a:pt x="37" y="7"/>
                  </a:cubicBezTo>
                  <a:cubicBezTo>
                    <a:pt x="37" y="8"/>
                    <a:pt x="37" y="8"/>
                    <a:pt x="37" y="8"/>
                  </a:cubicBezTo>
                  <a:cubicBezTo>
                    <a:pt x="37" y="9"/>
                    <a:pt x="38" y="9"/>
                    <a:pt x="38" y="9"/>
                  </a:cubicBezTo>
                  <a:cubicBezTo>
                    <a:pt x="38" y="9"/>
                    <a:pt x="37" y="9"/>
                    <a:pt x="37" y="9"/>
                  </a:cubicBezTo>
                  <a:cubicBezTo>
                    <a:pt x="37" y="10"/>
                    <a:pt x="36" y="10"/>
                    <a:pt x="36" y="9"/>
                  </a:cubicBezTo>
                  <a:cubicBezTo>
                    <a:pt x="36" y="9"/>
                    <a:pt x="36" y="9"/>
                    <a:pt x="36" y="9"/>
                  </a:cubicBezTo>
                  <a:cubicBezTo>
                    <a:pt x="35" y="8"/>
                    <a:pt x="35" y="8"/>
                    <a:pt x="35" y="8"/>
                  </a:cubicBezTo>
                  <a:cubicBezTo>
                    <a:pt x="35" y="7"/>
                    <a:pt x="35" y="7"/>
                    <a:pt x="35" y="7"/>
                  </a:cubicBezTo>
                  <a:cubicBezTo>
                    <a:pt x="34" y="7"/>
                    <a:pt x="33" y="7"/>
                    <a:pt x="33" y="8"/>
                  </a:cubicBezTo>
                  <a:cubicBezTo>
                    <a:pt x="32" y="7"/>
                    <a:pt x="32" y="6"/>
                    <a:pt x="33" y="5"/>
                  </a:cubicBezTo>
                  <a:cubicBezTo>
                    <a:pt x="33" y="5"/>
                    <a:pt x="34" y="4"/>
                    <a:pt x="34" y="4"/>
                  </a:cubicBezTo>
                  <a:cubicBezTo>
                    <a:pt x="34" y="3"/>
                    <a:pt x="34" y="3"/>
                    <a:pt x="34" y="3"/>
                  </a:cubicBezTo>
                  <a:cubicBezTo>
                    <a:pt x="34" y="3"/>
                    <a:pt x="33" y="2"/>
                    <a:pt x="33" y="2"/>
                  </a:cubicBezTo>
                  <a:cubicBezTo>
                    <a:pt x="33" y="2"/>
                    <a:pt x="33" y="2"/>
                    <a:pt x="33" y="2"/>
                  </a:cubicBezTo>
                  <a:cubicBezTo>
                    <a:pt x="33" y="2"/>
                    <a:pt x="33" y="1"/>
                    <a:pt x="33" y="1"/>
                  </a:cubicBezTo>
                  <a:cubicBezTo>
                    <a:pt x="34" y="1"/>
                    <a:pt x="34" y="1"/>
                    <a:pt x="34" y="2"/>
                  </a:cubicBezTo>
                  <a:cubicBezTo>
                    <a:pt x="35" y="2"/>
                    <a:pt x="35" y="2"/>
                    <a:pt x="36" y="2"/>
                  </a:cubicBezTo>
                  <a:cubicBezTo>
                    <a:pt x="36" y="2"/>
                    <a:pt x="37" y="2"/>
                    <a:pt x="37" y="2"/>
                  </a:cubicBezTo>
                  <a:cubicBezTo>
                    <a:pt x="37" y="2"/>
                    <a:pt x="37" y="1"/>
                    <a:pt x="37" y="1"/>
                  </a:cubicBezTo>
                  <a:cubicBezTo>
                    <a:pt x="37" y="1"/>
                    <a:pt x="37" y="1"/>
                    <a:pt x="38" y="0"/>
                  </a:cubicBezTo>
                  <a:cubicBezTo>
                    <a:pt x="38" y="0"/>
                    <a:pt x="38" y="0"/>
                    <a:pt x="38" y="0"/>
                  </a:cubicBezTo>
                  <a:cubicBezTo>
                    <a:pt x="39" y="0"/>
                    <a:pt x="39" y="0"/>
                    <a:pt x="40" y="0"/>
                  </a:cubicBezTo>
                  <a:cubicBezTo>
                    <a:pt x="40" y="0"/>
                    <a:pt x="41" y="1"/>
                    <a:pt x="41" y="1"/>
                  </a:cubicBezTo>
                  <a:cubicBezTo>
                    <a:pt x="40" y="2"/>
                    <a:pt x="40" y="2"/>
                    <a:pt x="39" y="2"/>
                  </a:cubicBezTo>
                  <a:cubicBezTo>
                    <a:pt x="39" y="3"/>
                    <a:pt x="38" y="3"/>
                    <a:pt x="38" y="4"/>
                  </a:cubicBezTo>
                  <a:cubicBezTo>
                    <a:pt x="38" y="5"/>
                    <a:pt x="39" y="5"/>
                    <a:pt x="40" y="5"/>
                  </a:cubicBezTo>
                  <a:cubicBezTo>
                    <a:pt x="41" y="5"/>
                    <a:pt x="41" y="5"/>
                    <a:pt x="42" y="5"/>
                  </a:cubicBezTo>
                  <a:cubicBezTo>
                    <a:pt x="43" y="5"/>
                    <a:pt x="43" y="5"/>
                    <a:pt x="43" y="5"/>
                  </a:cubicBezTo>
                  <a:cubicBezTo>
                    <a:pt x="43" y="5"/>
                    <a:pt x="43" y="5"/>
                    <a:pt x="44" y="5"/>
                  </a:cubicBezTo>
                  <a:cubicBezTo>
                    <a:pt x="44" y="5"/>
                    <a:pt x="45" y="5"/>
                    <a:pt x="45" y="5"/>
                  </a:cubicBezTo>
                  <a:cubicBezTo>
                    <a:pt x="46" y="6"/>
                    <a:pt x="46" y="6"/>
                    <a:pt x="47" y="6"/>
                  </a:cubicBezTo>
                  <a:cubicBezTo>
                    <a:pt x="47" y="6"/>
                    <a:pt x="48" y="5"/>
                    <a:pt x="48" y="5"/>
                  </a:cubicBezTo>
                  <a:cubicBezTo>
                    <a:pt x="48" y="5"/>
                    <a:pt x="49" y="4"/>
                    <a:pt x="49" y="4"/>
                  </a:cubicBezTo>
                  <a:cubicBezTo>
                    <a:pt x="50" y="4"/>
                    <a:pt x="51" y="4"/>
                    <a:pt x="51" y="4"/>
                  </a:cubicBezTo>
                  <a:cubicBezTo>
                    <a:pt x="52" y="4"/>
                    <a:pt x="53" y="3"/>
                    <a:pt x="53" y="3"/>
                  </a:cubicBezTo>
                  <a:cubicBezTo>
                    <a:pt x="53" y="2"/>
                    <a:pt x="53" y="2"/>
                    <a:pt x="52" y="1"/>
                  </a:cubicBezTo>
                  <a:cubicBezTo>
                    <a:pt x="52" y="1"/>
                    <a:pt x="52" y="1"/>
                    <a:pt x="52" y="0"/>
                  </a:cubicBezTo>
                  <a:cubicBezTo>
                    <a:pt x="53" y="0"/>
                    <a:pt x="54" y="0"/>
                    <a:pt x="54" y="0"/>
                  </a:cubicBezTo>
                  <a:cubicBezTo>
                    <a:pt x="55" y="0"/>
                    <a:pt x="55" y="0"/>
                    <a:pt x="56" y="0"/>
                  </a:cubicBezTo>
                  <a:cubicBezTo>
                    <a:pt x="56" y="1"/>
                    <a:pt x="56" y="1"/>
                    <a:pt x="57" y="1"/>
                  </a:cubicBezTo>
                  <a:cubicBezTo>
                    <a:pt x="57" y="1"/>
                    <a:pt x="57" y="2"/>
                    <a:pt x="58" y="2"/>
                  </a:cubicBezTo>
                  <a:cubicBezTo>
                    <a:pt x="58" y="2"/>
                    <a:pt x="58" y="2"/>
                    <a:pt x="59" y="2"/>
                  </a:cubicBezTo>
                  <a:cubicBezTo>
                    <a:pt x="59" y="2"/>
                    <a:pt x="59" y="2"/>
                    <a:pt x="60" y="2"/>
                  </a:cubicBezTo>
                  <a:cubicBezTo>
                    <a:pt x="60" y="1"/>
                    <a:pt x="59" y="1"/>
                    <a:pt x="58" y="1"/>
                  </a:cubicBezTo>
                  <a:cubicBezTo>
                    <a:pt x="58" y="1"/>
                    <a:pt x="59" y="0"/>
                    <a:pt x="59" y="0"/>
                  </a:cubicBezTo>
                  <a:cubicBezTo>
                    <a:pt x="59" y="0"/>
                    <a:pt x="60" y="0"/>
                    <a:pt x="60" y="0"/>
                  </a:cubicBezTo>
                  <a:cubicBezTo>
                    <a:pt x="61" y="0"/>
                    <a:pt x="61" y="0"/>
                    <a:pt x="62" y="0"/>
                  </a:cubicBezTo>
                  <a:cubicBezTo>
                    <a:pt x="63" y="0"/>
                    <a:pt x="63" y="0"/>
                    <a:pt x="64" y="0"/>
                  </a:cubicBezTo>
                  <a:cubicBezTo>
                    <a:pt x="64" y="0"/>
                    <a:pt x="65" y="0"/>
                    <a:pt x="65" y="1"/>
                  </a:cubicBezTo>
                  <a:cubicBezTo>
                    <a:pt x="65" y="1"/>
                    <a:pt x="65" y="1"/>
                    <a:pt x="65" y="1"/>
                  </a:cubicBezTo>
                  <a:cubicBezTo>
                    <a:pt x="66" y="1"/>
                    <a:pt x="66" y="1"/>
                    <a:pt x="67" y="1"/>
                  </a:cubicBezTo>
                  <a:cubicBezTo>
                    <a:pt x="67" y="0"/>
                    <a:pt x="67" y="0"/>
                    <a:pt x="68" y="0"/>
                  </a:cubicBezTo>
                  <a:cubicBezTo>
                    <a:pt x="69" y="0"/>
                    <a:pt x="69" y="0"/>
                    <a:pt x="69" y="0"/>
                  </a:cubicBezTo>
                  <a:cubicBezTo>
                    <a:pt x="69" y="1"/>
                    <a:pt x="70" y="1"/>
                    <a:pt x="70" y="1"/>
                  </a:cubicBezTo>
                  <a:cubicBezTo>
                    <a:pt x="71" y="1"/>
                    <a:pt x="71" y="1"/>
                    <a:pt x="71" y="1"/>
                  </a:cubicBezTo>
                  <a:cubicBezTo>
                    <a:pt x="71" y="1"/>
                    <a:pt x="72" y="1"/>
                    <a:pt x="73" y="1"/>
                  </a:cubicBezTo>
                  <a:cubicBezTo>
                    <a:pt x="72" y="2"/>
                    <a:pt x="72" y="3"/>
                    <a:pt x="73" y="4"/>
                  </a:cubicBezTo>
                  <a:cubicBezTo>
                    <a:pt x="73" y="5"/>
                    <a:pt x="73" y="6"/>
                    <a:pt x="73" y="7"/>
                  </a:cubicBezTo>
                  <a:cubicBezTo>
                    <a:pt x="72" y="7"/>
                    <a:pt x="71" y="7"/>
                    <a:pt x="70" y="6"/>
                  </a:cubicBezTo>
                  <a:cubicBezTo>
                    <a:pt x="70" y="6"/>
                    <a:pt x="69" y="6"/>
                    <a:pt x="68" y="5"/>
                  </a:cubicBezTo>
                  <a:cubicBezTo>
                    <a:pt x="67" y="5"/>
                    <a:pt x="66" y="5"/>
                    <a:pt x="66" y="6"/>
                  </a:cubicBezTo>
                  <a:cubicBezTo>
                    <a:pt x="65" y="7"/>
                    <a:pt x="64" y="7"/>
                    <a:pt x="63" y="6"/>
                  </a:cubicBezTo>
                  <a:cubicBezTo>
                    <a:pt x="63" y="5"/>
                    <a:pt x="63" y="4"/>
                    <a:pt x="64" y="4"/>
                  </a:cubicBezTo>
                  <a:cubicBezTo>
                    <a:pt x="64" y="3"/>
                    <a:pt x="64" y="2"/>
                    <a:pt x="63" y="1"/>
                  </a:cubicBezTo>
                  <a:cubicBezTo>
                    <a:pt x="63" y="1"/>
                    <a:pt x="62" y="1"/>
                    <a:pt x="62" y="2"/>
                  </a:cubicBezTo>
                  <a:cubicBezTo>
                    <a:pt x="61" y="3"/>
                    <a:pt x="61" y="3"/>
                    <a:pt x="62" y="4"/>
                  </a:cubicBezTo>
                  <a:cubicBezTo>
                    <a:pt x="62" y="4"/>
                    <a:pt x="61" y="4"/>
                    <a:pt x="61" y="4"/>
                  </a:cubicBezTo>
                  <a:cubicBezTo>
                    <a:pt x="60" y="4"/>
                    <a:pt x="59" y="4"/>
                    <a:pt x="59" y="4"/>
                  </a:cubicBezTo>
                  <a:cubicBezTo>
                    <a:pt x="58" y="4"/>
                    <a:pt x="58" y="4"/>
                    <a:pt x="57" y="4"/>
                  </a:cubicBezTo>
                  <a:cubicBezTo>
                    <a:pt x="57" y="4"/>
                    <a:pt x="56" y="4"/>
                    <a:pt x="55" y="4"/>
                  </a:cubicBezTo>
                  <a:close/>
                  <a:moveTo>
                    <a:pt x="143" y="211"/>
                  </a:moveTo>
                  <a:cubicBezTo>
                    <a:pt x="144" y="210"/>
                    <a:pt x="144" y="211"/>
                    <a:pt x="144" y="211"/>
                  </a:cubicBezTo>
                  <a:cubicBezTo>
                    <a:pt x="145" y="211"/>
                    <a:pt x="145" y="211"/>
                    <a:pt x="145" y="211"/>
                  </a:cubicBezTo>
                  <a:cubicBezTo>
                    <a:pt x="146" y="210"/>
                    <a:pt x="145" y="210"/>
                    <a:pt x="145" y="210"/>
                  </a:cubicBezTo>
                  <a:cubicBezTo>
                    <a:pt x="144" y="210"/>
                    <a:pt x="143" y="210"/>
                    <a:pt x="143" y="211"/>
                  </a:cubicBezTo>
                  <a:close/>
                  <a:moveTo>
                    <a:pt x="161" y="212"/>
                  </a:moveTo>
                  <a:cubicBezTo>
                    <a:pt x="161" y="212"/>
                    <a:pt x="162" y="212"/>
                    <a:pt x="162" y="212"/>
                  </a:cubicBezTo>
                  <a:cubicBezTo>
                    <a:pt x="162" y="212"/>
                    <a:pt x="162" y="211"/>
                    <a:pt x="162" y="211"/>
                  </a:cubicBezTo>
                  <a:cubicBezTo>
                    <a:pt x="162" y="210"/>
                    <a:pt x="162" y="210"/>
                    <a:pt x="162" y="210"/>
                  </a:cubicBezTo>
                  <a:cubicBezTo>
                    <a:pt x="162" y="209"/>
                    <a:pt x="162" y="209"/>
                    <a:pt x="161" y="209"/>
                  </a:cubicBezTo>
                  <a:cubicBezTo>
                    <a:pt x="161" y="209"/>
                    <a:pt x="161" y="210"/>
                    <a:pt x="161" y="210"/>
                  </a:cubicBezTo>
                  <a:cubicBezTo>
                    <a:pt x="161" y="211"/>
                    <a:pt x="161" y="212"/>
                    <a:pt x="161" y="212"/>
                  </a:cubicBezTo>
                  <a:close/>
                  <a:moveTo>
                    <a:pt x="153" y="209"/>
                  </a:moveTo>
                  <a:cubicBezTo>
                    <a:pt x="152" y="209"/>
                    <a:pt x="152" y="208"/>
                    <a:pt x="152" y="209"/>
                  </a:cubicBezTo>
                  <a:cubicBezTo>
                    <a:pt x="152" y="209"/>
                    <a:pt x="152" y="209"/>
                    <a:pt x="152" y="209"/>
                  </a:cubicBezTo>
                  <a:cubicBezTo>
                    <a:pt x="152" y="209"/>
                    <a:pt x="152" y="209"/>
                    <a:pt x="152" y="209"/>
                  </a:cubicBezTo>
                  <a:cubicBezTo>
                    <a:pt x="152" y="209"/>
                    <a:pt x="152" y="209"/>
                    <a:pt x="153" y="209"/>
                  </a:cubicBezTo>
                  <a:close/>
                  <a:moveTo>
                    <a:pt x="149" y="208"/>
                  </a:moveTo>
                  <a:cubicBezTo>
                    <a:pt x="149" y="208"/>
                    <a:pt x="148" y="208"/>
                    <a:pt x="148" y="208"/>
                  </a:cubicBezTo>
                  <a:cubicBezTo>
                    <a:pt x="148" y="208"/>
                    <a:pt x="148" y="208"/>
                    <a:pt x="148" y="208"/>
                  </a:cubicBezTo>
                  <a:cubicBezTo>
                    <a:pt x="148" y="208"/>
                    <a:pt x="148" y="208"/>
                    <a:pt x="149" y="208"/>
                  </a:cubicBezTo>
                  <a:cubicBezTo>
                    <a:pt x="149" y="208"/>
                    <a:pt x="149" y="208"/>
                    <a:pt x="149" y="208"/>
                  </a:cubicBezTo>
                  <a:close/>
                  <a:moveTo>
                    <a:pt x="38" y="207"/>
                  </a:moveTo>
                  <a:cubicBezTo>
                    <a:pt x="38" y="207"/>
                    <a:pt x="38" y="208"/>
                    <a:pt x="38" y="208"/>
                  </a:cubicBezTo>
                  <a:cubicBezTo>
                    <a:pt x="38" y="208"/>
                    <a:pt x="38" y="208"/>
                    <a:pt x="37" y="209"/>
                  </a:cubicBezTo>
                  <a:cubicBezTo>
                    <a:pt x="37" y="209"/>
                    <a:pt x="37" y="209"/>
                    <a:pt x="37" y="209"/>
                  </a:cubicBezTo>
                  <a:cubicBezTo>
                    <a:pt x="37" y="209"/>
                    <a:pt x="37" y="210"/>
                    <a:pt x="38" y="210"/>
                  </a:cubicBezTo>
                  <a:cubicBezTo>
                    <a:pt x="38" y="210"/>
                    <a:pt x="39" y="210"/>
                    <a:pt x="39" y="210"/>
                  </a:cubicBezTo>
                  <a:cubicBezTo>
                    <a:pt x="39" y="209"/>
                    <a:pt x="40" y="209"/>
                    <a:pt x="40" y="209"/>
                  </a:cubicBezTo>
                  <a:cubicBezTo>
                    <a:pt x="40" y="209"/>
                    <a:pt x="40" y="209"/>
                    <a:pt x="41" y="209"/>
                  </a:cubicBezTo>
                  <a:cubicBezTo>
                    <a:pt x="41" y="209"/>
                    <a:pt x="42" y="210"/>
                    <a:pt x="42" y="210"/>
                  </a:cubicBezTo>
                  <a:cubicBezTo>
                    <a:pt x="43" y="209"/>
                    <a:pt x="43" y="209"/>
                    <a:pt x="43" y="209"/>
                  </a:cubicBezTo>
                  <a:cubicBezTo>
                    <a:pt x="43" y="209"/>
                    <a:pt x="44" y="209"/>
                    <a:pt x="44" y="209"/>
                  </a:cubicBezTo>
                  <a:cubicBezTo>
                    <a:pt x="44" y="208"/>
                    <a:pt x="45" y="208"/>
                    <a:pt x="45" y="209"/>
                  </a:cubicBezTo>
                  <a:cubicBezTo>
                    <a:pt x="45" y="209"/>
                    <a:pt x="46" y="209"/>
                    <a:pt x="46" y="209"/>
                  </a:cubicBezTo>
                  <a:cubicBezTo>
                    <a:pt x="46" y="209"/>
                    <a:pt x="47" y="209"/>
                    <a:pt x="47" y="209"/>
                  </a:cubicBezTo>
                  <a:cubicBezTo>
                    <a:pt x="47" y="209"/>
                    <a:pt x="47" y="209"/>
                    <a:pt x="47" y="208"/>
                  </a:cubicBezTo>
                  <a:cubicBezTo>
                    <a:pt x="46" y="208"/>
                    <a:pt x="44" y="207"/>
                    <a:pt x="43" y="207"/>
                  </a:cubicBezTo>
                  <a:cubicBezTo>
                    <a:pt x="42" y="207"/>
                    <a:pt x="40" y="207"/>
                    <a:pt x="38" y="207"/>
                  </a:cubicBezTo>
                  <a:close/>
                  <a:moveTo>
                    <a:pt x="11" y="209"/>
                  </a:moveTo>
                  <a:cubicBezTo>
                    <a:pt x="12" y="208"/>
                    <a:pt x="12" y="208"/>
                    <a:pt x="13" y="208"/>
                  </a:cubicBezTo>
                  <a:cubicBezTo>
                    <a:pt x="13" y="207"/>
                    <a:pt x="14" y="207"/>
                    <a:pt x="13" y="205"/>
                  </a:cubicBezTo>
                  <a:cubicBezTo>
                    <a:pt x="13" y="206"/>
                    <a:pt x="12" y="206"/>
                    <a:pt x="12" y="207"/>
                  </a:cubicBezTo>
                  <a:cubicBezTo>
                    <a:pt x="12" y="207"/>
                    <a:pt x="11" y="208"/>
                    <a:pt x="11" y="209"/>
                  </a:cubicBezTo>
                  <a:close/>
                  <a:moveTo>
                    <a:pt x="15" y="206"/>
                  </a:moveTo>
                  <a:cubicBezTo>
                    <a:pt x="16" y="207"/>
                    <a:pt x="16" y="207"/>
                    <a:pt x="16" y="207"/>
                  </a:cubicBezTo>
                  <a:cubicBezTo>
                    <a:pt x="16" y="208"/>
                    <a:pt x="17" y="208"/>
                    <a:pt x="17" y="208"/>
                  </a:cubicBezTo>
                  <a:cubicBezTo>
                    <a:pt x="17" y="209"/>
                    <a:pt x="18" y="209"/>
                    <a:pt x="18" y="209"/>
                  </a:cubicBezTo>
                  <a:cubicBezTo>
                    <a:pt x="18" y="209"/>
                    <a:pt x="18" y="208"/>
                    <a:pt x="19" y="208"/>
                  </a:cubicBezTo>
                  <a:cubicBezTo>
                    <a:pt x="18" y="208"/>
                    <a:pt x="17" y="208"/>
                    <a:pt x="17" y="208"/>
                  </a:cubicBezTo>
                  <a:cubicBezTo>
                    <a:pt x="17" y="207"/>
                    <a:pt x="17" y="207"/>
                    <a:pt x="17" y="207"/>
                  </a:cubicBezTo>
                  <a:cubicBezTo>
                    <a:pt x="17" y="206"/>
                    <a:pt x="17" y="206"/>
                    <a:pt x="17" y="205"/>
                  </a:cubicBezTo>
                  <a:cubicBezTo>
                    <a:pt x="17" y="205"/>
                    <a:pt x="16" y="205"/>
                    <a:pt x="16" y="205"/>
                  </a:cubicBezTo>
                  <a:cubicBezTo>
                    <a:pt x="16" y="205"/>
                    <a:pt x="15" y="205"/>
                    <a:pt x="15" y="206"/>
                  </a:cubicBezTo>
                  <a:cubicBezTo>
                    <a:pt x="15" y="206"/>
                    <a:pt x="15" y="206"/>
                    <a:pt x="15" y="206"/>
                  </a:cubicBezTo>
                  <a:close/>
                  <a:moveTo>
                    <a:pt x="151" y="206"/>
                  </a:moveTo>
                  <a:cubicBezTo>
                    <a:pt x="151" y="206"/>
                    <a:pt x="151" y="206"/>
                    <a:pt x="152" y="206"/>
                  </a:cubicBezTo>
                  <a:lnTo>
                    <a:pt x="154" y="206"/>
                  </a:lnTo>
                  <a:cubicBezTo>
                    <a:pt x="154" y="205"/>
                    <a:pt x="153" y="204"/>
                    <a:pt x="151" y="204"/>
                  </a:cubicBezTo>
                  <a:cubicBezTo>
                    <a:pt x="151" y="204"/>
                    <a:pt x="151" y="205"/>
                    <a:pt x="151" y="205"/>
                  </a:cubicBezTo>
                  <a:cubicBezTo>
                    <a:pt x="151" y="205"/>
                    <a:pt x="151" y="205"/>
                    <a:pt x="151" y="206"/>
                  </a:cubicBezTo>
                  <a:close/>
                  <a:moveTo>
                    <a:pt x="34" y="204"/>
                  </a:moveTo>
                  <a:cubicBezTo>
                    <a:pt x="34" y="204"/>
                    <a:pt x="33" y="204"/>
                    <a:pt x="33" y="204"/>
                  </a:cubicBezTo>
                  <a:cubicBezTo>
                    <a:pt x="33" y="204"/>
                    <a:pt x="33" y="204"/>
                    <a:pt x="33" y="204"/>
                  </a:cubicBezTo>
                  <a:cubicBezTo>
                    <a:pt x="33" y="204"/>
                    <a:pt x="33" y="204"/>
                    <a:pt x="34" y="204"/>
                  </a:cubicBezTo>
                  <a:cubicBezTo>
                    <a:pt x="34" y="204"/>
                    <a:pt x="34" y="204"/>
                    <a:pt x="34" y="204"/>
                  </a:cubicBezTo>
                  <a:close/>
                  <a:moveTo>
                    <a:pt x="166" y="204"/>
                  </a:moveTo>
                  <a:cubicBezTo>
                    <a:pt x="166" y="203"/>
                    <a:pt x="166" y="203"/>
                    <a:pt x="166" y="204"/>
                  </a:cubicBezTo>
                  <a:cubicBezTo>
                    <a:pt x="165" y="204"/>
                    <a:pt x="165" y="204"/>
                    <a:pt x="166" y="204"/>
                  </a:cubicBezTo>
                  <a:cubicBezTo>
                    <a:pt x="166" y="204"/>
                    <a:pt x="166" y="204"/>
                    <a:pt x="166" y="204"/>
                  </a:cubicBezTo>
                  <a:cubicBezTo>
                    <a:pt x="166" y="204"/>
                    <a:pt x="166" y="204"/>
                    <a:pt x="166" y="204"/>
                  </a:cubicBezTo>
                  <a:close/>
                  <a:moveTo>
                    <a:pt x="147" y="205"/>
                  </a:moveTo>
                  <a:cubicBezTo>
                    <a:pt x="147" y="205"/>
                    <a:pt x="147" y="205"/>
                    <a:pt x="148" y="205"/>
                  </a:cubicBezTo>
                  <a:cubicBezTo>
                    <a:pt x="149" y="205"/>
                    <a:pt x="149" y="205"/>
                    <a:pt x="149" y="204"/>
                  </a:cubicBezTo>
                  <a:cubicBezTo>
                    <a:pt x="149" y="204"/>
                    <a:pt x="148" y="203"/>
                    <a:pt x="147" y="204"/>
                  </a:cubicBezTo>
                  <a:cubicBezTo>
                    <a:pt x="147" y="204"/>
                    <a:pt x="146" y="204"/>
                    <a:pt x="147" y="205"/>
                  </a:cubicBezTo>
                  <a:close/>
                  <a:moveTo>
                    <a:pt x="9" y="206"/>
                  </a:moveTo>
                  <a:cubicBezTo>
                    <a:pt x="9" y="206"/>
                    <a:pt x="10" y="206"/>
                    <a:pt x="10" y="206"/>
                  </a:cubicBezTo>
                  <a:cubicBezTo>
                    <a:pt x="10" y="206"/>
                    <a:pt x="10" y="206"/>
                    <a:pt x="11" y="206"/>
                  </a:cubicBezTo>
                  <a:cubicBezTo>
                    <a:pt x="11" y="206"/>
                    <a:pt x="11" y="205"/>
                    <a:pt x="11" y="205"/>
                  </a:cubicBezTo>
                  <a:cubicBezTo>
                    <a:pt x="12" y="205"/>
                    <a:pt x="12" y="205"/>
                    <a:pt x="13" y="205"/>
                  </a:cubicBezTo>
                  <a:cubicBezTo>
                    <a:pt x="13" y="205"/>
                    <a:pt x="12" y="204"/>
                    <a:pt x="12" y="204"/>
                  </a:cubicBezTo>
                  <a:cubicBezTo>
                    <a:pt x="12" y="204"/>
                    <a:pt x="11" y="204"/>
                    <a:pt x="11" y="204"/>
                  </a:cubicBezTo>
                  <a:cubicBezTo>
                    <a:pt x="10" y="204"/>
                    <a:pt x="10" y="204"/>
                    <a:pt x="10" y="205"/>
                  </a:cubicBezTo>
                  <a:cubicBezTo>
                    <a:pt x="9" y="205"/>
                    <a:pt x="9" y="206"/>
                    <a:pt x="9" y="206"/>
                  </a:cubicBezTo>
                  <a:close/>
                  <a:moveTo>
                    <a:pt x="40" y="204"/>
                  </a:moveTo>
                  <a:cubicBezTo>
                    <a:pt x="41" y="204"/>
                    <a:pt x="41" y="204"/>
                    <a:pt x="41" y="204"/>
                  </a:cubicBezTo>
                  <a:cubicBezTo>
                    <a:pt x="41" y="203"/>
                    <a:pt x="41" y="203"/>
                    <a:pt x="41" y="203"/>
                  </a:cubicBezTo>
                  <a:cubicBezTo>
                    <a:pt x="41" y="203"/>
                    <a:pt x="41" y="203"/>
                    <a:pt x="41" y="203"/>
                  </a:cubicBezTo>
                  <a:cubicBezTo>
                    <a:pt x="40" y="203"/>
                    <a:pt x="40" y="204"/>
                    <a:pt x="40" y="204"/>
                  </a:cubicBezTo>
                  <a:close/>
                  <a:moveTo>
                    <a:pt x="169" y="202"/>
                  </a:moveTo>
                  <a:cubicBezTo>
                    <a:pt x="169" y="202"/>
                    <a:pt x="169" y="202"/>
                    <a:pt x="169" y="202"/>
                  </a:cubicBezTo>
                  <a:cubicBezTo>
                    <a:pt x="169" y="202"/>
                    <a:pt x="168" y="202"/>
                    <a:pt x="168" y="202"/>
                  </a:cubicBezTo>
                  <a:cubicBezTo>
                    <a:pt x="168" y="202"/>
                    <a:pt x="168" y="202"/>
                    <a:pt x="169" y="202"/>
                  </a:cubicBezTo>
                  <a:cubicBezTo>
                    <a:pt x="169" y="202"/>
                    <a:pt x="169" y="202"/>
                    <a:pt x="169" y="202"/>
                  </a:cubicBezTo>
                  <a:close/>
                  <a:moveTo>
                    <a:pt x="156" y="201"/>
                  </a:moveTo>
                  <a:cubicBezTo>
                    <a:pt x="155" y="202"/>
                    <a:pt x="155" y="202"/>
                    <a:pt x="154" y="202"/>
                  </a:cubicBezTo>
                  <a:cubicBezTo>
                    <a:pt x="154" y="201"/>
                    <a:pt x="153" y="202"/>
                    <a:pt x="153" y="202"/>
                  </a:cubicBezTo>
                  <a:cubicBezTo>
                    <a:pt x="154" y="202"/>
                    <a:pt x="154" y="202"/>
                    <a:pt x="154" y="202"/>
                  </a:cubicBezTo>
                  <a:cubicBezTo>
                    <a:pt x="154" y="202"/>
                    <a:pt x="155" y="203"/>
                    <a:pt x="155" y="203"/>
                  </a:cubicBezTo>
                  <a:cubicBezTo>
                    <a:pt x="155" y="203"/>
                    <a:pt x="155" y="203"/>
                    <a:pt x="156" y="203"/>
                  </a:cubicBezTo>
                  <a:cubicBezTo>
                    <a:pt x="156" y="202"/>
                    <a:pt x="156" y="202"/>
                    <a:pt x="156" y="201"/>
                  </a:cubicBezTo>
                  <a:close/>
                  <a:moveTo>
                    <a:pt x="11" y="202"/>
                  </a:moveTo>
                  <a:cubicBezTo>
                    <a:pt x="11" y="202"/>
                    <a:pt x="11" y="202"/>
                    <a:pt x="11" y="202"/>
                  </a:cubicBezTo>
                  <a:cubicBezTo>
                    <a:pt x="11" y="203"/>
                    <a:pt x="12" y="203"/>
                    <a:pt x="12" y="203"/>
                  </a:cubicBezTo>
                  <a:cubicBezTo>
                    <a:pt x="12" y="202"/>
                    <a:pt x="12" y="202"/>
                    <a:pt x="12" y="202"/>
                  </a:cubicBezTo>
                  <a:cubicBezTo>
                    <a:pt x="12" y="201"/>
                    <a:pt x="11" y="201"/>
                    <a:pt x="11" y="201"/>
                  </a:cubicBezTo>
                  <a:lnTo>
                    <a:pt x="11" y="202"/>
                  </a:lnTo>
                  <a:close/>
                  <a:moveTo>
                    <a:pt x="161" y="202"/>
                  </a:moveTo>
                  <a:cubicBezTo>
                    <a:pt x="162" y="202"/>
                    <a:pt x="163" y="203"/>
                    <a:pt x="163" y="203"/>
                  </a:cubicBezTo>
                  <a:cubicBezTo>
                    <a:pt x="164" y="203"/>
                    <a:pt x="164" y="202"/>
                    <a:pt x="165" y="201"/>
                  </a:cubicBezTo>
                  <a:cubicBezTo>
                    <a:pt x="163" y="201"/>
                    <a:pt x="162" y="201"/>
                    <a:pt x="161" y="202"/>
                  </a:cubicBezTo>
                  <a:close/>
                  <a:moveTo>
                    <a:pt x="42" y="203"/>
                  </a:moveTo>
                  <a:cubicBezTo>
                    <a:pt x="42" y="202"/>
                    <a:pt x="42" y="202"/>
                    <a:pt x="43" y="203"/>
                  </a:cubicBezTo>
                  <a:cubicBezTo>
                    <a:pt x="43" y="203"/>
                    <a:pt x="43" y="203"/>
                    <a:pt x="44" y="203"/>
                  </a:cubicBezTo>
                  <a:cubicBezTo>
                    <a:pt x="44" y="203"/>
                    <a:pt x="44" y="203"/>
                    <a:pt x="44" y="203"/>
                  </a:cubicBezTo>
                  <a:cubicBezTo>
                    <a:pt x="45" y="203"/>
                    <a:pt x="45" y="202"/>
                    <a:pt x="45" y="201"/>
                  </a:cubicBezTo>
                  <a:cubicBezTo>
                    <a:pt x="44" y="202"/>
                    <a:pt x="44" y="202"/>
                    <a:pt x="44" y="202"/>
                  </a:cubicBezTo>
                  <a:cubicBezTo>
                    <a:pt x="44" y="202"/>
                    <a:pt x="43" y="201"/>
                    <a:pt x="43" y="201"/>
                  </a:cubicBezTo>
                  <a:cubicBezTo>
                    <a:pt x="43" y="201"/>
                    <a:pt x="43" y="201"/>
                    <a:pt x="43" y="201"/>
                  </a:cubicBezTo>
                  <a:cubicBezTo>
                    <a:pt x="43" y="201"/>
                    <a:pt x="42" y="201"/>
                    <a:pt x="42" y="201"/>
                  </a:cubicBezTo>
                  <a:cubicBezTo>
                    <a:pt x="42" y="201"/>
                    <a:pt x="42" y="201"/>
                    <a:pt x="41" y="202"/>
                  </a:cubicBezTo>
                  <a:cubicBezTo>
                    <a:pt x="41" y="202"/>
                    <a:pt x="41" y="203"/>
                    <a:pt x="42" y="203"/>
                  </a:cubicBezTo>
                  <a:close/>
                  <a:moveTo>
                    <a:pt x="144" y="201"/>
                  </a:moveTo>
                  <a:cubicBezTo>
                    <a:pt x="144" y="201"/>
                    <a:pt x="143" y="200"/>
                    <a:pt x="142" y="200"/>
                  </a:cubicBezTo>
                  <a:cubicBezTo>
                    <a:pt x="142" y="201"/>
                    <a:pt x="142" y="201"/>
                    <a:pt x="143" y="201"/>
                  </a:cubicBezTo>
                  <a:cubicBezTo>
                    <a:pt x="143" y="201"/>
                    <a:pt x="143" y="201"/>
                    <a:pt x="144" y="201"/>
                  </a:cubicBezTo>
                  <a:close/>
                  <a:moveTo>
                    <a:pt x="168" y="201"/>
                  </a:moveTo>
                  <a:cubicBezTo>
                    <a:pt x="168" y="200"/>
                    <a:pt x="168" y="200"/>
                    <a:pt x="168" y="200"/>
                  </a:cubicBezTo>
                  <a:cubicBezTo>
                    <a:pt x="168" y="200"/>
                    <a:pt x="168" y="200"/>
                    <a:pt x="168" y="199"/>
                  </a:cubicBezTo>
                  <a:cubicBezTo>
                    <a:pt x="168" y="200"/>
                    <a:pt x="167" y="200"/>
                    <a:pt x="167" y="200"/>
                  </a:cubicBezTo>
                  <a:cubicBezTo>
                    <a:pt x="167" y="200"/>
                    <a:pt x="167" y="201"/>
                    <a:pt x="168" y="201"/>
                  </a:cubicBezTo>
                  <a:close/>
                  <a:moveTo>
                    <a:pt x="151" y="199"/>
                  </a:moveTo>
                  <a:cubicBezTo>
                    <a:pt x="151" y="199"/>
                    <a:pt x="151" y="199"/>
                    <a:pt x="151" y="199"/>
                  </a:cubicBezTo>
                  <a:cubicBezTo>
                    <a:pt x="151" y="199"/>
                    <a:pt x="151" y="199"/>
                    <a:pt x="151" y="199"/>
                  </a:cubicBezTo>
                  <a:cubicBezTo>
                    <a:pt x="151" y="200"/>
                    <a:pt x="151" y="199"/>
                    <a:pt x="151" y="199"/>
                  </a:cubicBezTo>
                  <a:cubicBezTo>
                    <a:pt x="152" y="199"/>
                    <a:pt x="152" y="199"/>
                    <a:pt x="151" y="199"/>
                  </a:cubicBezTo>
                  <a:close/>
                  <a:moveTo>
                    <a:pt x="49" y="199"/>
                  </a:moveTo>
                  <a:cubicBezTo>
                    <a:pt x="49" y="199"/>
                    <a:pt x="48" y="199"/>
                    <a:pt x="48" y="199"/>
                  </a:cubicBezTo>
                  <a:cubicBezTo>
                    <a:pt x="48" y="199"/>
                    <a:pt x="48" y="199"/>
                    <a:pt x="48" y="199"/>
                  </a:cubicBezTo>
                  <a:cubicBezTo>
                    <a:pt x="48" y="200"/>
                    <a:pt x="48" y="200"/>
                    <a:pt x="49" y="199"/>
                  </a:cubicBezTo>
                  <a:cubicBezTo>
                    <a:pt x="49" y="199"/>
                    <a:pt x="49" y="199"/>
                    <a:pt x="49" y="199"/>
                  </a:cubicBezTo>
                  <a:close/>
                  <a:moveTo>
                    <a:pt x="165" y="199"/>
                  </a:moveTo>
                  <a:cubicBezTo>
                    <a:pt x="166" y="199"/>
                    <a:pt x="166" y="199"/>
                    <a:pt x="166" y="199"/>
                  </a:cubicBezTo>
                  <a:cubicBezTo>
                    <a:pt x="166" y="199"/>
                    <a:pt x="166" y="199"/>
                    <a:pt x="166" y="199"/>
                  </a:cubicBezTo>
                  <a:cubicBezTo>
                    <a:pt x="166" y="199"/>
                    <a:pt x="166" y="199"/>
                    <a:pt x="166" y="199"/>
                  </a:cubicBezTo>
                  <a:cubicBezTo>
                    <a:pt x="166" y="199"/>
                    <a:pt x="165" y="199"/>
                    <a:pt x="165" y="199"/>
                  </a:cubicBezTo>
                  <a:close/>
                  <a:moveTo>
                    <a:pt x="146" y="200"/>
                  </a:moveTo>
                  <a:cubicBezTo>
                    <a:pt x="146" y="200"/>
                    <a:pt x="147" y="201"/>
                    <a:pt x="147" y="201"/>
                  </a:cubicBezTo>
                  <a:cubicBezTo>
                    <a:pt x="148" y="201"/>
                    <a:pt x="148" y="201"/>
                    <a:pt x="148" y="200"/>
                  </a:cubicBezTo>
                  <a:cubicBezTo>
                    <a:pt x="147" y="200"/>
                    <a:pt x="147" y="200"/>
                    <a:pt x="148" y="199"/>
                  </a:cubicBezTo>
                  <a:cubicBezTo>
                    <a:pt x="148" y="199"/>
                    <a:pt x="149" y="199"/>
                    <a:pt x="149" y="199"/>
                  </a:cubicBezTo>
                  <a:cubicBezTo>
                    <a:pt x="148" y="199"/>
                    <a:pt x="147" y="199"/>
                    <a:pt x="147" y="199"/>
                  </a:cubicBezTo>
                  <a:cubicBezTo>
                    <a:pt x="147" y="200"/>
                    <a:pt x="146" y="200"/>
                    <a:pt x="146" y="200"/>
                  </a:cubicBezTo>
                  <a:close/>
                  <a:moveTo>
                    <a:pt x="153" y="200"/>
                  </a:moveTo>
                  <a:cubicBezTo>
                    <a:pt x="154" y="200"/>
                    <a:pt x="154" y="200"/>
                    <a:pt x="154" y="200"/>
                  </a:cubicBezTo>
                  <a:cubicBezTo>
                    <a:pt x="154" y="200"/>
                    <a:pt x="155" y="200"/>
                    <a:pt x="155" y="199"/>
                  </a:cubicBezTo>
                  <a:cubicBezTo>
                    <a:pt x="155" y="199"/>
                    <a:pt x="156" y="199"/>
                    <a:pt x="156" y="199"/>
                  </a:cubicBezTo>
                  <a:cubicBezTo>
                    <a:pt x="156" y="199"/>
                    <a:pt x="156" y="199"/>
                    <a:pt x="157" y="200"/>
                  </a:cubicBezTo>
                  <a:cubicBezTo>
                    <a:pt x="156" y="199"/>
                    <a:pt x="156" y="199"/>
                    <a:pt x="156" y="198"/>
                  </a:cubicBezTo>
                  <a:cubicBezTo>
                    <a:pt x="156" y="198"/>
                    <a:pt x="156" y="198"/>
                    <a:pt x="155" y="198"/>
                  </a:cubicBezTo>
                  <a:cubicBezTo>
                    <a:pt x="155" y="198"/>
                    <a:pt x="155" y="199"/>
                    <a:pt x="154" y="199"/>
                  </a:cubicBezTo>
                  <a:cubicBezTo>
                    <a:pt x="154" y="199"/>
                    <a:pt x="154" y="199"/>
                    <a:pt x="153" y="200"/>
                  </a:cubicBezTo>
                  <a:close/>
                  <a:moveTo>
                    <a:pt x="42" y="199"/>
                  </a:moveTo>
                  <a:cubicBezTo>
                    <a:pt x="43" y="199"/>
                    <a:pt x="44" y="199"/>
                    <a:pt x="44" y="199"/>
                  </a:cubicBezTo>
                  <a:cubicBezTo>
                    <a:pt x="45" y="199"/>
                    <a:pt x="45" y="199"/>
                    <a:pt x="46" y="199"/>
                  </a:cubicBezTo>
                  <a:cubicBezTo>
                    <a:pt x="45" y="198"/>
                    <a:pt x="45" y="198"/>
                    <a:pt x="44" y="198"/>
                  </a:cubicBezTo>
                  <a:cubicBezTo>
                    <a:pt x="43" y="198"/>
                    <a:pt x="43" y="198"/>
                    <a:pt x="42" y="199"/>
                  </a:cubicBezTo>
                  <a:close/>
                  <a:moveTo>
                    <a:pt x="169" y="199"/>
                  </a:moveTo>
                  <a:cubicBezTo>
                    <a:pt x="169" y="199"/>
                    <a:pt x="170" y="199"/>
                    <a:pt x="170" y="199"/>
                  </a:cubicBezTo>
                  <a:cubicBezTo>
                    <a:pt x="170" y="199"/>
                    <a:pt x="170" y="199"/>
                    <a:pt x="170" y="200"/>
                  </a:cubicBezTo>
                  <a:cubicBezTo>
                    <a:pt x="170" y="200"/>
                    <a:pt x="170" y="200"/>
                    <a:pt x="170" y="200"/>
                  </a:cubicBezTo>
                  <a:cubicBezTo>
                    <a:pt x="170" y="200"/>
                    <a:pt x="171" y="200"/>
                    <a:pt x="171" y="200"/>
                  </a:cubicBezTo>
                  <a:cubicBezTo>
                    <a:pt x="171" y="200"/>
                    <a:pt x="171" y="200"/>
                    <a:pt x="171" y="199"/>
                  </a:cubicBezTo>
                  <a:cubicBezTo>
                    <a:pt x="171" y="199"/>
                    <a:pt x="171" y="198"/>
                    <a:pt x="171" y="198"/>
                  </a:cubicBezTo>
                  <a:cubicBezTo>
                    <a:pt x="171" y="198"/>
                    <a:pt x="171" y="198"/>
                    <a:pt x="171" y="197"/>
                  </a:cubicBezTo>
                  <a:cubicBezTo>
                    <a:pt x="171" y="197"/>
                    <a:pt x="170" y="197"/>
                    <a:pt x="170" y="197"/>
                  </a:cubicBezTo>
                  <a:cubicBezTo>
                    <a:pt x="170" y="198"/>
                    <a:pt x="170" y="198"/>
                    <a:pt x="170" y="198"/>
                  </a:cubicBezTo>
                  <a:cubicBezTo>
                    <a:pt x="169" y="198"/>
                    <a:pt x="169" y="199"/>
                    <a:pt x="169" y="199"/>
                  </a:cubicBezTo>
                  <a:close/>
                  <a:moveTo>
                    <a:pt x="162" y="197"/>
                  </a:moveTo>
                  <a:cubicBezTo>
                    <a:pt x="162" y="197"/>
                    <a:pt x="162" y="197"/>
                    <a:pt x="162" y="196"/>
                  </a:cubicBezTo>
                  <a:cubicBezTo>
                    <a:pt x="162" y="196"/>
                    <a:pt x="162" y="196"/>
                    <a:pt x="162" y="196"/>
                  </a:cubicBezTo>
                  <a:cubicBezTo>
                    <a:pt x="161" y="196"/>
                    <a:pt x="161" y="196"/>
                    <a:pt x="161" y="196"/>
                  </a:cubicBezTo>
                  <a:cubicBezTo>
                    <a:pt x="161" y="196"/>
                    <a:pt x="161" y="196"/>
                    <a:pt x="161" y="196"/>
                  </a:cubicBezTo>
                  <a:cubicBezTo>
                    <a:pt x="161" y="197"/>
                    <a:pt x="161" y="197"/>
                    <a:pt x="161" y="197"/>
                  </a:cubicBezTo>
                  <a:cubicBezTo>
                    <a:pt x="162" y="198"/>
                    <a:pt x="162" y="198"/>
                    <a:pt x="162" y="197"/>
                  </a:cubicBezTo>
                  <a:close/>
                  <a:moveTo>
                    <a:pt x="159" y="195"/>
                  </a:moveTo>
                  <a:cubicBezTo>
                    <a:pt x="159" y="195"/>
                    <a:pt x="159" y="195"/>
                    <a:pt x="159" y="195"/>
                  </a:cubicBezTo>
                  <a:cubicBezTo>
                    <a:pt x="159" y="195"/>
                    <a:pt x="159" y="196"/>
                    <a:pt x="159" y="196"/>
                  </a:cubicBezTo>
                  <a:cubicBezTo>
                    <a:pt x="159" y="196"/>
                    <a:pt x="159" y="196"/>
                    <a:pt x="159" y="196"/>
                  </a:cubicBezTo>
                  <a:cubicBezTo>
                    <a:pt x="159" y="196"/>
                    <a:pt x="159" y="195"/>
                    <a:pt x="159" y="195"/>
                  </a:cubicBezTo>
                  <a:close/>
                  <a:moveTo>
                    <a:pt x="169" y="195"/>
                  </a:moveTo>
                  <a:cubicBezTo>
                    <a:pt x="169" y="195"/>
                    <a:pt x="170" y="195"/>
                    <a:pt x="170" y="194"/>
                  </a:cubicBezTo>
                  <a:cubicBezTo>
                    <a:pt x="170" y="194"/>
                    <a:pt x="171" y="193"/>
                    <a:pt x="171" y="192"/>
                  </a:cubicBezTo>
                  <a:cubicBezTo>
                    <a:pt x="170" y="192"/>
                    <a:pt x="169" y="193"/>
                    <a:pt x="169" y="193"/>
                  </a:cubicBezTo>
                  <a:cubicBezTo>
                    <a:pt x="169" y="194"/>
                    <a:pt x="169" y="195"/>
                    <a:pt x="169" y="195"/>
                  </a:cubicBezTo>
                  <a:close/>
                  <a:moveTo>
                    <a:pt x="158" y="192"/>
                  </a:moveTo>
                  <a:cubicBezTo>
                    <a:pt x="158" y="192"/>
                    <a:pt x="158" y="193"/>
                    <a:pt x="157" y="193"/>
                  </a:cubicBezTo>
                  <a:cubicBezTo>
                    <a:pt x="157" y="193"/>
                    <a:pt x="157" y="193"/>
                    <a:pt x="157" y="193"/>
                  </a:cubicBezTo>
                  <a:cubicBezTo>
                    <a:pt x="157" y="193"/>
                    <a:pt x="157" y="193"/>
                    <a:pt x="158" y="193"/>
                  </a:cubicBezTo>
                  <a:cubicBezTo>
                    <a:pt x="158" y="193"/>
                    <a:pt x="158" y="194"/>
                    <a:pt x="158" y="194"/>
                  </a:cubicBezTo>
                  <a:lnTo>
                    <a:pt x="158" y="192"/>
                  </a:lnTo>
                  <a:close/>
                  <a:moveTo>
                    <a:pt x="156" y="194"/>
                  </a:moveTo>
                  <a:cubicBezTo>
                    <a:pt x="156" y="195"/>
                    <a:pt x="156" y="195"/>
                    <a:pt x="156" y="196"/>
                  </a:cubicBezTo>
                  <a:cubicBezTo>
                    <a:pt x="156" y="197"/>
                    <a:pt x="156" y="197"/>
                    <a:pt x="157" y="197"/>
                  </a:cubicBezTo>
                  <a:cubicBezTo>
                    <a:pt x="158" y="196"/>
                    <a:pt x="158" y="195"/>
                    <a:pt x="157" y="195"/>
                  </a:cubicBezTo>
                  <a:cubicBezTo>
                    <a:pt x="157" y="194"/>
                    <a:pt x="156" y="194"/>
                    <a:pt x="156" y="193"/>
                  </a:cubicBezTo>
                  <a:cubicBezTo>
                    <a:pt x="156" y="193"/>
                    <a:pt x="156" y="193"/>
                    <a:pt x="156" y="193"/>
                  </a:cubicBezTo>
                  <a:cubicBezTo>
                    <a:pt x="155" y="193"/>
                    <a:pt x="155" y="193"/>
                    <a:pt x="155" y="193"/>
                  </a:cubicBezTo>
                  <a:cubicBezTo>
                    <a:pt x="155" y="193"/>
                    <a:pt x="155" y="193"/>
                    <a:pt x="155" y="193"/>
                  </a:cubicBezTo>
                  <a:cubicBezTo>
                    <a:pt x="154" y="194"/>
                    <a:pt x="154" y="194"/>
                    <a:pt x="154" y="194"/>
                  </a:cubicBezTo>
                  <a:cubicBezTo>
                    <a:pt x="154" y="193"/>
                    <a:pt x="153" y="193"/>
                    <a:pt x="153" y="193"/>
                  </a:cubicBezTo>
                  <a:cubicBezTo>
                    <a:pt x="153" y="192"/>
                    <a:pt x="152" y="192"/>
                    <a:pt x="152" y="192"/>
                  </a:cubicBezTo>
                  <a:cubicBezTo>
                    <a:pt x="152" y="193"/>
                    <a:pt x="152" y="194"/>
                    <a:pt x="153" y="194"/>
                  </a:cubicBezTo>
                  <a:cubicBezTo>
                    <a:pt x="154" y="194"/>
                    <a:pt x="155" y="194"/>
                    <a:pt x="156" y="194"/>
                  </a:cubicBezTo>
                  <a:close/>
                  <a:moveTo>
                    <a:pt x="168" y="192"/>
                  </a:moveTo>
                  <a:cubicBezTo>
                    <a:pt x="168" y="192"/>
                    <a:pt x="168" y="192"/>
                    <a:pt x="169" y="192"/>
                  </a:cubicBezTo>
                  <a:cubicBezTo>
                    <a:pt x="169" y="192"/>
                    <a:pt x="169" y="192"/>
                    <a:pt x="169" y="191"/>
                  </a:cubicBezTo>
                  <a:lnTo>
                    <a:pt x="168" y="191"/>
                  </a:lnTo>
                  <a:cubicBezTo>
                    <a:pt x="168" y="191"/>
                    <a:pt x="168" y="192"/>
                    <a:pt x="168" y="192"/>
                  </a:cubicBezTo>
                  <a:cubicBezTo>
                    <a:pt x="168" y="192"/>
                    <a:pt x="168" y="192"/>
                    <a:pt x="168" y="192"/>
                  </a:cubicBezTo>
                  <a:close/>
                  <a:moveTo>
                    <a:pt x="136" y="48"/>
                  </a:moveTo>
                  <a:cubicBezTo>
                    <a:pt x="137" y="48"/>
                    <a:pt x="138" y="47"/>
                    <a:pt x="138" y="47"/>
                  </a:cubicBezTo>
                  <a:cubicBezTo>
                    <a:pt x="138" y="47"/>
                    <a:pt x="137" y="47"/>
                    <a:pt x="137" y="47"/>
                  </a:cubicBezTo>
                  <a:cubicBezTo>
                    <a:pt x="136" y="47"/>
                    <a:pt x="136" y="47"/>
                    <a:pt x="136" y="48"/>
                  </a:cubicBezTo>
                  <a:close/>
                  <a:moveTo>
                    <a:pt x="170" y="43"/>
                  </a:moveTo>
                  <a:cubicBezTo>
                    <a:pt x="170" y="42"/>
                    <a:pt x="171" y="42"/>
                    <a:pt x="171" y="42"/>
                  </a:cubicBezTo>
                  <a:cubicBezTo>
                    <a:pt x="171" y="42"/>
                    <a:pt x="171" y="41"/>
                    <a:pt x="170" y="42"/>
                  </a:cubicBezTo>
                  <a:cubicBezTo>
                    <a:pt x="170" y="42"/>
                    <a:pt x="170" y="42"/>
                    <a:pt x="170" y="42"/>
                  </a:cubicBezTo>
                  <a:cubicBezTo>
                    <a:pt x="170" y="43"/>
                    <a:pt x="170" y="43"/>
                    <a:pt x="170" y="43"/>
                  </a:cubicBezTo>
                  <a:close/>
                  <a:moveTo>
                    <a:pt x="163" y="44"/>
                  </a:moveTo>
                  <a:cubicBezTo>
                    <a:pt x="165" y="44"/>
                    <a:pt x="166" y="44"/>
                    <a:pt x="166" y="45"/>
                  </a:cubicBezTo>
                  <a:cubicBezTo>
                    <a:pt x="167" y="46"/>
                    <a:pt x="168" y="47"/>
                    <a:pt x="169" y="47"/>
                  </a:cubicBezTo>
                  <a:cubicBezTo>
                    <a:pt x="169" y="47"/>
                    <a:pt x="169" y="46"/>
                    <a:pt x="169" y="46"/>
                  </a:cubicBezTo>
                  <a:cubicBezTo>
                    <a:pt x="169" y="46"/>
                    <a:pt x="169" y="46"/>
                    <a:pt x="170" y="46"/>
                  </a:cubicBezTo>
                  <a:lnTo>
                    <a:pt x="170" y="46"/>
                  </a:lnTo>
                  <a:cubicBezTo>
                    <a:pt x="171" y="46"/>
                    <a:pt x="171" y="46"/>
                    <a:pt x="171" y="46"/>
                  </a:cubicBezTo>
                  <a:cubicBezTo>
                    <a:pt x="171" y="45"/>
                    <a:pt x="171" y="44"/>
                    <a:pt x="170" y="44"/>
                  </a:cubicBezTo>
                  <a:cubicBezTo>
                    <a:pt x="169" y="44"/>
                    <a:pt x="169" y="43"/>
                    <a:pt x="169" y="42"/>
                  </a:cubicBezTo>
                  <a:cubicBezTo>
                    <a:pt x="168" y="42"/>
                    <a:pt x="168" y="43"/>
                    <a:pt x="168" y="43"/>
                  </a:cubicBezTo>
                  <a:cubicBezTo>
                    <a:pt x="167" y="43"/>
                    <a:pt x="167" y="44"/>
                    <a:pt x="166" y="43"/>
                  </a:cubicBezTo>
                  <a:cubicBezTo>
                    <a:pt x="166" y="43"/>
                    <a:pt x="166" y="42"/>
                    <a:pt x="166" y="42"/>
                  </a:cubicBezTo>
                  <a:cubicBezTo>
                    <a:pt x="166" y="42"/>
                    <a:pt x="166" y="41"/>
                    <a:pt x="165" y="42"/>
                  </a:cubicBezTo>
                  <a:cubicBezTo>
                    <a:pt x="165" y="42"/>
                    <a:pt x="165" y="42"/>
                    <a:pt x="165" y="42"/>
                  </a:cubicBezTo>
                  <a:cubicBezTo>
                    <a:pt x="164" y="42"/>
                    <a:pt x="164" y="42"/>
                    <a:pt x="164" y="43"/>
                  </a:cubicBezTo>
                  <a:cubicBezTo>
                    <a:pt x="164" y="43"/>
                    <a:pt x="164" y="43"/>
                    <a:pt x="163" y="43"/>
                  </a:cubicBezTo>
                  <a:cubicBezTo>
                    <a:pt x="163" y="43"/>
                    <a:pt x="163" y="43"/>
                    <a:pt x="163" y="44"/>
                  </a:cubicBezTo>
                  <a:close/>
                  <a:moveTo>
                    <a:pt x="168" y="41"/>
                  </a:moveTo>
                  <a:cubicBezTo>
                    <a:pt x="169" y="41"/>
                    <a:pt x="169" y="40"/>
                    <a:pt x="169" y="40"/>
                  </a:cubicBezTo>
                  <a:cubicBezTo>
                    <a:pt x="169" y="39"/>
                    <a:pt x="168" y="38"/>
                    <a:pt x="168" y="39"/>
                  </a:cubicBezTo>
                  <a:lnTo>
                    <a:pt x="168" y="40"/>
                  </a:lnTo>
                  <a:cubicBezTo>
                    <a:pt x="168" y="41"/>
                    <a:pt x="168" y="41"/>
                    <a:pt x="168" y="41"/>
                  </a:cubicBezTo>
                  <a:close/>
                  <a:moveTo>
                    <a:pt x="55" y="27"/>
                  </a:moveTo>
                  <a:cubicBezTo>
                    <a:pt x="55" y="27"/>
                    <a:pt x="55" y="27"/>
                    <a:pt x="55" y="27"/>
                  </a:cubicBezTo>
                  <a:cubicBezTo>
                    <a:pt x="54" y="27"/>
                    <a:pt x="54" y="27"/>
                    <a:pt x="54" y="27"/>
                  </a:cubicBezTo>
                  <a:cubicBezTo>
                    <a:pt x="54" y="27"/>
                    <a:pt x="54" y="27"/>
                    <a:pt x="54" y="27"/>
                  </a:cubicBezTo>
                  <a:cubicBezTo>
                    <a:pt x="55" y="27"/>
                    <a:pt x="55" y="27"/>
                    <a:pt x="55" y="27"/>
                  </a:cubicBezTo>
                  <a:close/>
                  <a:moveTo>
                    <a:pt x="170" y="26"/>
                  </a:moveTo>
                  <a:cubicBezTo>
                    <a:pt x="170" y="26"/>
                    <a:pt x="170" y="26"/>
                    <a:pt x="170" y="25"/>
                  </a:cubicBezTo>
                  <a:cubicBezTo>
                    <a:pt x="169" y="25"/>
                    <a:pt x="169" y="26"/>
                    <a:pt x="169" y="26"/>
                  </a:cubicBezTo>
                  <a:cubicBezTo>
                    <a:pt x="169" y="26"/>
                    <a:pt x="170" y="26"/>
                    <a:pt x="170" y="26"/>
                  </a:cubicBezTo>
                  <a:cubicBezTo>
                    <a:pt x="170" y="26"/>
                    <a:pt x="170" y="26"/>
                    <a:pt x="170" y="26"/>
                  </a:cubicBezTo>
                  <a:close/>
                  <a:moveTo>
                    <a:pt x="165" y="28"/>
                  </a:moveTo>
                  <a:cubicBezTo>
                    <a:pt x="165" y="28"/>
                    <a:pt x="166" y="28"/>
                    <a:pt x="166" y="28"/>
                  </a:cubicBezTo>
                  <a:cubicBezTo>
                    <a:pt x="167" y="28"/>
                    <a:pt x="167" y="28"/>
                    <a:pt x="167" y="27"/>
                  </a:cubicBezTo>
                  <a:cubicBezTo>
                    <a:pt x="167" y="27"/>
                    <a:pt x="168" y="27"/>
                    <a:pt x="168" y="26"/>
                  </a:cubicBezTo>
                  <a:cubicBezTo>
                    <a:pt x="168" y="26"/>
                    <a:pt x="168" y="25"/>
                    <a:pt x="168" y="25"/>
                  </a:cubicBezTo>
                  <a:cubicBezTo>
                    <a:pt x="167" y="25"/>
                    <a:pt x="167" y="25"/>
                    <a:pt x="167" y="26"/>
                  </a:cubicBezTo>
                  <a:cubicBezTo>
                    <a:pt x="167" y="26"/>
                    <a:pt x="166" y="26"/>
                    <a:pt x="166" y="26"/>
                  </a:cubicBezTo>
                  <a:cubicBezTo>
                    <a:pt x="166" y="27"/>
                    <a:pt x="166" y="27"/>
                    <a:pt x="166" y="27"/>
                  </a:cubicBezTo>
                  <a:cubicBezTo>
                    <a:pt x="166" y="27"/>
                    <a:pt x="165" y="28"/>
                    <a:pt x="165" y="28"/>
                  </a:cubicBezTo>
                  <a:close/>
                  <a:moveTo>
                    <a:pt x="162" y="26"/>
                  </a:moveTo>
                  <a:cubicBezTo>
                    <a:pt x="162" y="26"/>
                    <a:pt x="163" y="26"/>
                    <a:pt x="164" y="26"/>
                  </a:cubicBezTo>
                  <a:cubicBezTo>
                    <a:pt x="164" y="26"/>
                    <a:pt x="165" y="26"/>
                    <a:pt x="164" y="26"/>
                  </a:cubicBezTo>
                  <a:cubicBezTo>
                    <a:pt x="164" y="26"/>
                    <a:pt x="163" y="25"/>
                    <a:pt x="162" y="25"/>
                  </a:cubicBezTo>
                  <a:cubicBezTo>
                    <a:pt x="162" y="25"/>
                    <a:pt x="161" y="25"/>
                    <a:pt x="160" y="25"/>
                  </a:cubicBezTo>
                  <a:cubicBezTo>
                    <a:pt x="160" y="25"/>
                    <a:pt x="160" y="25"/>
                    <a:pt x="161" y="25"/>
                  </a:cubicBezTo>
                  <a:cubicBezTo>
                    <a:pt x="161" y="25"/>
                    <a:pt x="161" y="25"/>
                    <a:pt x="161" y="25"/>
                  </a:cubicBezTo>
                  <a:cubicBezTo>
                    <a:pt x="162" y="25"/>
                    <a:pt x="162" y="26"/>
                    <a:pt x="162" y="26"/>
                  </a:cubicBezTo>
                  <a:cubicBezTo>
                    <a:pt x="162" y="26"/>
                    <a:pt x="162" y="26"/>
                    <a:pt x="162" y="26"/>
                  </a:cubicBezTo>
                  <a:close/>
                  <a:moveTo>
                    <a:pt x="126" y="22"/>
                  </a:moveTo>
                  <a:cubicBezTo>
                    <a:pt x="126" y="22"/>
                    <a:pt x="125" y="23"/>
                    <a:pt x="125" y="23"/>
                  </a:cubicBezTo>
                  <a:cubicBezTo>
                    <a:pt x="126" y="23"/>
                    <a:pt x="126" y="23"/>
                    <a:pt x="126" y="23"/>
                  </a:cubicBezTo>
                  <a:cubicBezTo>
                    <a:pt x="126" y="23"/>
                    <a:pt x="126" y="23"/>
                    <a:pt x="126" y="22"/>
                  </a:cubicBezTo>
                  <a:close/>
                  <a:moveTo>
                    <a:pt x="164" y="23"/>
                  </a:moveTo>
                  <a:cubicBezTo>
                    <a:pt x="164" y="22"/>
                    <a:pt x="164" y="22"/>
                    <a:pt x="164" y="22"/>
                  </a:cubicBezTo>
                  <a:cubicBezTo>
                    <a:pt x="163" y="22"/>
                    <a:pt x="163" y="22"/>
                    <a:pt x="163" y="22"/>
                  </a:cubicBezTo>
                  <a:cubicBezTo>
                    <a:pt x="163" y="22"/>
                    <a:pt x="163" y="22"/>
                    <a:pt x="163" y="22"/>
                  </a:cubicBezTo>
                  <a:cubicBezTo>
                    <a:pt x="163" y="23"/>
                    <a:pt x="164" y="23"/>
                    <a:pt x="164" y="23"/>
                  </a:cubicBezTo>
                  <a:close/>
                  <a:moveTo>
                    <a:pt x="162" y="22"/>
                  </a:moveTo>
                  <a:cubicBezTo>
                    <a:pt x="162" y="22"/>
                    <a:pt x="162" y="21"/>
                    <a:pt x="163" y="20"/>
                  </a:cubicBezTo>
                  <a:cubicBezTo>
                    <a:pt x="163" y="20"/>
                    <a:pt x="163" y="19"/>
                    <a:pt x="163" y="18"/>
                  </a:cubicBezTo>
                  <a:cubicBezTo>
                    <a:pt x="163" y="18"/>
                    <a:pt x="162" y="19"/>
                    <a:pt x="162" y="19"/>
                  </a:cubicBezTo>
                  <a:cubicBezTo>
                    <a:pt x="161" y="20"/>
                    <a:pt x="161" y="20"/>
                    <a:pt x="161" y="20"/>
                  </a:cubicBezTo>
                  <a:cubicBezTo>
                    <a:pt x="161" y="21"/>
                    <a:pt x="160" y="21"/>
                    <a:pt x="161" y="22"/>
                  </a:cubicBezTo>
                  <a:cubicBezTo>
                    <a:pt x="161" y="22"/>
                    <a:pt x="161" y="22"/>
                    <a:pt x="162" y="22"/>
                  </a:cubicBezTo>
                  <a:close/>
                  <a:moveTo>
                    <a:pt x="166" y="20"/>
                  </a:moveTo>
                  <a:cubicBezTo>
                    <a:pt x="166" y="19"/>
                    <a:pt x="167" y="19"/>
                    <a:pt x="167" y="18"/>
                  </a:cubicBezTo>
                  <a:cubicBezTo>
                    <a:pt x="167" y="18"/>
                    <a:pt x="167" y="18"/>
                    <a:pt x="166" y="17"/>
                  </a:cubicBezTo>
                  <a:cubicBezTo>
                    <a:pt x="166" y="18"/>
                    <a:pt x="166" y="18"/>
                    <a:pt x="166" y="19"/>
                  </a:cubicBezTo>
                  <a:cubicBezTo>
                    <a:pt x="165" y="19"/>
                    <a:pt x="165" y="19"/>
                    <a:pt x="166" y="20"/>
                  </a:cubicBezTo>
                  <a:close/>
                  <a:moveTo>
                    <a:pt x="158" y="16"/>
                  </a:moveTo>
                  <a:cubicBezTo>
                    <a:pt x="158" y="16"/>
                    <a:pt x="159" y="16"/>
                    <a:pt x="159" y="16"/>
                  </a:cubicBezTo>
                  <a:cubicBezTo>
                    <a:pt x="159" y="15"/>
                    <a:pt x="160" y="15"/>
                    <a:pt x="160" y="15"/>
                  </a:cubicBezTo>
                  <a:lnTo>
                    <a:pt x="158" y="15"/>
                  </a:lnTo>
                  <a:lnTo>
                    <a:pt x="158" y="16"/>
                  </a:lnTo>
                  <a:close/>
                  <a:moveTo>
                    <a:pt x="151" y="10"/>
                  </a:moveTo>
                  <a:cubicBezTo>
                    <a:pt x="150" y="10"/>
                    <a:pt x="150" y="10"/>
                    <a:pt x="150" y="10"/>
                  </a:cubicBezTo>
                  <a:cubicBezTo>
                    <a:pt x="150" y="10"/>
                    <a:pt x="149" y="10"/>
                    <a:pt x="149" y="11"/>
                  </a:cubicBezTo>
                  <a:lnTo>
                    <a:pt x="150" y="11"/>
                  </a:lnTo>
                  <a:cubicBezTo>
                    <a:pt x="150" y="11"/>
                    <a:pt x="151" y="11"/>
                    <a:pt x="151" y="10"/>
                  </a:cubicBezTo>
                  <a:close/>
                  <a:moveTo>
                    <a:pt x="33" y="11"/>
                  </a:moveTo>
                  <a:cubicBezTo>
                    <a:pt x="33" y="11"/>
                    <a:pt x="34" y="11"/>
                    <a:pt x="35" y="11"/>
                  </a:cubicBezTo>
                  <a:cubicBezTo>
                    <a:pt x="35" y="11"/>
                    <a:pt x="35" y="10"/>
                    <a:pt x="35" y="10"/>
                  </a:cubicBezTo>
                  <a:cubicBezTo>
                    <a:pt x="34" y="10"/>
                    <a:pt x="33" y="10"/>
                    <a:pt x="33" y="11"/>
                  </a:cubicBezTo>
                  <a:close/>
                  <a:moveTo>
                    <a:pt x="120" y="11"/>
                  </a:moveTo>
                  <a:cubicBezTo>
                    <a:pt x="121" y="11"/>
                    <a:pt x="121" y="10"/>
                    <a:pt x="121" y="9"/>
                  </a:cubicBezTo>
                  <a:lnTo>
                    <a:pt x="119" y="9"/>
                  </a:lnTo>
                  <a:cubicBezTo>
                    <a:pt x="119" y="10"/>
                    <a:pt x="119" y="11"/>
                    <a:pt x="120" y="11"/>
                  </a:cubicBezTo>
                  <a:close/>
                  <a:moveTo>
                    <a:pt x="29" y="10"/>
                  </a:moveTo>
                  <a:cubicBezTo>
                    <a:pt x="29" y="11"/>
                    <a:pt x="29" y="11"/>
                    <a:pt x="30" y="11"/>
                  </a:cubicBezTo>
                  <a:cubicBezTo>
                    <a:pt x="30" y="10"/>
                    <a:pt x="30" y="10"/>
                    <a:pt x="30" y="9"/>
                  </a:cubicBezTo>
                  <a:cubicBezTo>
                    <a:pt x="29" y="9"/>
                    <a:pt x="28" y="10"/>
                    <a:pt x="29" y="10"/>
                  </a:cubicBezTo>
                  <a:close/>
                  <a:moveTo>
                    <a:pt x="169" y="9"/>
                  </a:moveTo>
                  <a:cubicBezTo>
                    <a:pt x="169" y="8"/>
                    <a:pt x="169" y="8"/>
                    <a:pt x="168" y="9"/>
                  </a:cubicBezTo>
                  <a:cubicBezTo>
                    <a:pt x="168" y="9"/>
                    <a:pt x="168" y="9"/>
                    <a:pt x="168" y="9"/>
                  </a:cubicBezTo>
                  <a:cubicBezTo>
                    <a:pt x="169" y="9"/>
                    <a:pt x="169" y="9"/>
                    <a:pt x="169" y="9"/>
                  </a:cubicBezTo>
                  <a:cubicBezTo>
                    <a:pt x="169" y="9"/>
                    <a:pt x="169" y="9"/>
                    <a:pt x="169" y="9"/>
                  </a:cubicBezTo>
                  <a:close/>
                  <a:moveTo>
                    <a:pt x="42" y="9"/>
                  </a:moveTo>
                  <a:lnTo>
                    <a:pt x="43" y="9"/>
                  </a:lnTo>
                  <a:cubicBezTo>
                    <a:pt x="43" y="9"/>
                    <a:pt x="42" y="8"/>
                    <a:pt x="42" y="8"/>
                  </a:cubicBezTo>
                  <a:lnTo>
                    <a:pt x="42" y="9"/>
                  </a:lnTo>
                  <a:close/>
                  <a:moveTo>
                    <a:pt x="24" y="9"/>
                  </a:moveTo>
                  <a:cubicBezTo>
                    <a:pt x="25" y="9"/>
                    <a:pt x="25" y="9"/>
                    <a:pt x="25" y="9"/>
                  </a:cubicBezTo>
                  <a:cubicBezTo>
                    <a:pt x="25" y="9"/>
                    <a:pt x="25" y="9"/>
                    <a:pt x="25" y="9"/>
                  </a:cubicBezTo>
                  <a:cubicBezTo>
                    <a:pt x="25" y="9"/>
                    <a:pt x="25" y="9"/>
                    <a:pt x="25" y="9"/>
                  </a:cubicBezTo>
                  <a:cubicBezTo>
                    <a:pt x="26" y="9"/>
                    <a:pt x="26" y="9"/>
                    <a:pt x="26" y="8"/>
                  </a:cubicBezTo>
                  <a:cubicBezTo>
                    <a:pt x="25" y="8"/>
                    <a:pt x="25" y="8"/>
                    <a:pt x="25" y="8"/>
                  </a:cubicBezTo>
                  <a:cubicBezTo>
                    <a:pt x="25" y="8"/>
                    <a:pt x="25" y="8"/>
                    <a:pt x="25" y="8"/>
                  </a:cubicBezTo>
                  <a:cubicBezTo>
                    <a:pt x="25" y="8"/>
                    <a:pt x="25" y="8"/>
                    <a:pt x="25" y="8"/>
                  </a:cubicBezTo>
                  <a:cubicBezTo>
                    <a:pt x="25" y="8"/>
                    <a:pt x="25" y="9"/>
                    <a:pt x="24" y="9"/>
                  </a:cubicBezTo>
                  <a:close/>
                  <a:moveTo>
                    <a:pt x="156" y="8"/>
                  </a:moveTo>
                  <a:lnTo>
                    <a:pt x="157" y="8"/>
                  </a:lnTo>
                  <a:lnTo>
                    <a:pt x="157" y="7"/>
                  </a:lnTo>
                  <a:lnTo>
                    <a:pt x="156" y="7"/>
                  </a:lnTo>
                  <a:lnTo>
                    <a:pt x="156" y="8"/>
                  </a:lnTo>
                  <a:close/>
                  <a:moveTo>
                    <a:pt x="163" y="7"/>
                  </a:moveTo>
                  <a:cubicBezTo>
                    <a:pt x="163" y="7"/>
                    <a:pt x="163" y="7"/>
                    <a:pt x="163" y="7"/>
                  </a:cubicBezTo>
                  <a:cubicBezTo>
                    <a:pt x="163" y="7"/>
                    <a:pt x="163" y="7"/>
                    <a:pt x="163" y="7"/>
                  </a:cubicBezTo>
                  <a:cubicBezTo>
                    <a:pt x="163" y="7"/>
                    <a:pt x="163" y="7"/>
                    <a:pt x="163" y="7"/>
                  </a:cubicBezTo>
                  <a:cubicBezTo>
                    <a:pt x="163" y="7"/>
                    <a:pt x="163" y="7"/>
                    <a:pt x="163" y="7"/>
                  </a:cubicBezTo>
                  <a:close/>
                  <a:moveTo>
                    <a:pt x="170" y="7"/>
                  </a:moveTo>
                  <a:cubicBezTo>
                    <a:pt x="170" y="7"/>
                    <a:pt x="170" y="7"/>
                    <a:pt x="170" y="7"/>
                  </a:cubicBezTo>
                  <a:cubicBezTo>
                    <a:pt x="170" y="6"/>
                    <a:pt x="170" y="6"/>
                    <a:pt x="169" y="6"/>
                  </a:cubicBezTo>
                  <a:lnTo>
                    <a:pt x="169" y="7"/>
                  </a:lnTo>
                  <a:cubicBezTo>
                    <a:pt x="169" y="7"/>
                    <a:pt x="170" y="7"/>
                    <a:pt x="170" y="7"/>
                  </a:cubicBezTo>
                  <a:close/>
                  <a:moveTo>
                    <a:pt x="26" y="5"/>
                  </a:moveTo>
                  <a:cubicBezTo>
                    <a:pt x="26" y="5"/>
                    <a:pt x="26" y="5"/>
                    <a:pt x="26" y="5"/>
                  </a:cubicBezTo>
                  <a:cubicBezTo>
                    <a:pt x="26" y="5"/>
                    <a:pt x="26" y="5"/>
                    <a:pt x="26" y="5"/>
                  </a:cubicBezTo>
                  <a:cubicBezTo>
                    <a:pt x="26" y="5"/>
                    <a:pt x="26" y="5"/>
                    <a:pt x="26" y="5"/>
                  </a:cubicBezTo>
                  <a:cubicBezTo>
                    <a:pt x="26" y="5"/>
                    <a:pt x="26" y="5"/>
                    <a:pt x="26" y="5"/>
                  </a:cubicBezTo>
                  <a:close/>
                  <a:moveTo>
                    <a:pt x="161" y="4"/>
                  </a:moveTo>
                  <a:cubicBezTo>
                    <a:pt x="163" y="4"/>
                    <a:pt x="164" y="4"/>
                    <a:pt x="164" y="3"/>
                  </a:cubicBezTo>
                  <a:cubicBezTo>
                    <a:pt x="164" y="3"/>
                    <a:pt x="163" y="3"/>
                    <a:pt x="162" y="3"/>
                  </a:cubicBezTo>
                  <a:cubicBezTo>
                    <a:pt x="161" y="3"/>
                    <a:pt x="161" y="3"/>
                    <a:pt x="161" y="4"/>
                  </a:cubicBezTo>
                  <a:close/>
                  <a:moveTo>
                    <a:pt x="152" y="4"/>
                  </a:moveTo>
                  <a:cubicBezTo>
                    <a:pt x="151" y="3"/>
                    <a:pt x="151" y="3"/>
                    <a:pt x="151" y="3"/>
                  </a:cubicBezTo>
                  <a:cubicBezTo>
                    <a:pt x="150" y="4"/>
                    <a:pt x="150" y="4"/>
                    <a:pt x="149" y="3"/>
                  </a:cubicBezTo>
                  <a:cubicBezTo>
                    <a:pt x="149" y="4"/>
                    <a:pt x="149" y="4"/>
                    <a:pt x="150" y="4"/>
                  </a:cubicBezTo>
                  <a:cubicBezTo>
                    <a:pt x="150" y="4"/>
                    <a:pt x="150" y="4"/>
                    <a:pt x="150" y="4"/>
                  </a:cubicBezTo>
                  <a:cubicBezTo>
                    <a:pt x="151" y="4"/>
                    <a:pt x="151" y="4"/>
                    <a:pt x="151" y="4"/>
                  </a:cubicBezTo>
                  <a:cubicBezTo>
                    <a:pt x="152" y="4"/>
                    <a:pt x="152" y="4"/>
                    <a:pt x="152" y="4"/>
                  </a:cubicBezTo>
                  <a:close/>
                  <a:moveTo>
                    <a:pt x="168" y="3"/>
                  </a:moveTo>
                  <a:lnTo>
                    <a:pt x="169" y="3"/>
                  </a:lnTo>
                  <a:lnTo>
                    <a:pt x="169" y="2"/>
                  </a:lnTo>
                  <a:lnTo>
                    <a:pt x="168" y="2"/>
                  </a:lnTo>
                  <a:lnTo>
                    <a:pt x="168" y="3"/>
                  </a:lnTo>
                  <a:close/>
                  <a:moveTo>
                    <a:pt x="22" y="3"/>
                  </a:moveTo>
                  <a:cubicBezTo>
                    <a:pt x="22" y="3"/>
                    <a:pt x="22" y="3"/>
                    <a:pt x="22" y="2"/>
                  </a:cubicBezTo>
                  <a:cubicBezTo>
                    <a:pt x="22" y="2"/>
                    <a:pt x="22" y="2"/>
                    <a:pt x="22" y="2"/>
                  </a:cubicBezTo>
                  <a:lnTo>
                    <a:pt x="21" y="2"/>
                  </a:lnTo>
                  <a:cubicBezTo>
                    <a:pt x="21" y="3"/>
                    <a:pt x="21" y="3"/>
                    <a:pt x="22" y="3"/>
                  </a:cubicBezTo>
                  <a:close/>
                  <a:moveTo>
                    <a:pt x="122" y="4"/>
                  </a:moveTo>
                  <a:lnTo>
                    <a:pt x="124" y="4"/>
                  </a:lnTo>
                  <a:cubicBezTo>
                    <a:pt x="124" y="4"/>
                    <a:pt x="125" y="4"/>
                    <a:pt x="125" y="3"/>
                  </a:cubicBezTo>
                  <a:cubicBezTo>
                    <a:pt x="124" y="3"/>
                    <a:pt x="124" y="3"/>
                    <a:pt x="124" y="2"/>
                  </a:cubicBezTo>
                  <a:cubicBezTo>
                    <a:pt x="124" y="1"/>
                    <a:pt x="123" y="1"/>
                    <a:pt x="123" y="1"/>
                  </a:cubicBezTo>
                  <a:cubicBezTo>
                    <a:pt x="123" y="2"/>
                    <a:pt x="123" y="2"/>
                    <a:pt x="122" y="2"/>
                  </a:cubicBezTo>
                  <a:cubicBezTo>
                    <a:pt x="122" y="3"/>
                    <a:pt x="122" y="3"/>
                    <a:pt x="122" y="4"/>
                  </a:cubicBezTo>
                  <a:close/>
                  <a:moveTo>
                    <a:pt x="28" y="2"/>
                  </a:moveTo>
                  <a:cubicBezTo>
                    <a:pt x="28" y="2"/>
                    <a:pt x="29" y="3"/>
                    <a:pt x="29" y="3"/>
                  </a:cubicBezTo>
                  <a:cubicBezTo>
                    <a:pt x="29" y="3"/>
                    <a:pt x="30" y="3"/>
                    <a:pt x="30" y="3"/>
                  </a:cubicBezTo>
                  <a:cubicBezTo>
                    <a:pt x="31" y="3"/>
                    <a:pt x="31" y="3"/>
                    <a:pt x="31" y="3"/>
                  </a:cubicBezTo>
                  <a:cubicBezTo>
                    <a:pt x="32" y="2"/>
                    <a:pt x="32" y="2"/>
                    <a:pt x="32" y="1"/>
                  </a:cubicBezTo>
                  <a:cubicBezTo>
                    <a:pt x="31" y="1"/>
                    <a:pt x="31" y="1"/>
                    <a:pt x="30" y="2"/>
                  </a:cubicBezTo>
                  <a:cubicBezTo>
                    <a:pt x="30" y="2"/>
                    <a:pt x="29" y="2"/>
                    <a:pt x="28" y="2"/>
                  </a:cubicBezTo>
                  <a:close/>
                  <a:moveTo>
                    <a:pt x="24" y="3"/>
                  </a:moveTo>
                  <a:cubicBezTo>
                    <a:pt x="25" y="3"/>
                    <a:pt x="25" y="3"/>
                    <a:pt x="25" y="3"/>
                  </a:cubicBezTo>
                  <a:cubicBezTo>
                    <a:pt x="25" y="4"/>
                    <a:pt x="26" y="4"/>
                    <a:pt x="26" y="4"/>
                  </a:cubicBezTo>
                  <a:cubicBezTo>
                    <a:pt x="26" y="3"/>
                    <a:pt x="26" y="3"/>
                    <a:pt x="27" y="3"/>
                  </a:cubicBezTo>
                  <a:cubicBezTo>
                    <a:pt x="27" y="2"/>
                    <a:pt x="27" y="2"/>
                    <a:pt x="27" y="2"/>
                  </a:cubicBezTo>
                  <a:cubicBezTo>
                    <a:pt x="27" y="1"/>
                    <a:pt x="26" y="1"/>
                    <a:pt x="25" y="1"/>
                  </a:cubicBezTo>
                  <a:cubicBezTo>
                    <a:pt x="25" y="2"/>
                    <a:pt x="24" y="2"/>
                    <a:pt x="24" y="3"/>
                  </a:cubicBezTo>
                  <a:close/>
                  <a:moveTo>
                    <a:pt x="45" y="3"/>
                  </a:moveTo>
                  <a:cubicBezTo>
                    <a:pt x="46" y="3"/>
                    <a:pt x="46" y="3"/>
                    <a:pt x="47" y="3"/>
                  </a:cubicBezTo>
                  <a:cubicBezTo>
                    <a:pt x="47" y="4"/>
                    <a:pt x="47" y="4"/>
                    <a:pt x="48" y="4"/>
                  </a:cubicBezTo>
                  <a:cubicBezTo>
                    <a:pt x="48" y="3"/>
                    <a:pt x="49" y="3"/>
                    <a:pt x="49" y="2"/>
                  </a:cubicBezTo>
                  <a:cubicBezTo>
                    <a:pt x="49" y="2"/>
                    <a:pt x="49" y="1"/>
                    <a:pt x="50" y="1"/>
                  </a:cubicBezTo>
                  <a:cubicBezTo>
                    <a:pt x="49" y="1"/>
                    <a:pt x="48" y="1"/>
                    <a:pt x="48" y="1"/>
                  </a:cubicBezTo>
                  <a:cubicBezTo>
                    <a:pt x="47" y="2"/>
                    <a:pt x="46" y="1"/>
                    <a:pt x="46" y="1"/>
                  </a:cubicBezTo>
                  <a:cubicBezTo>
                    <a:pt x="45" y="1"/>
                    <a:pt x="45" y="2"/>
                    <a:pt x="45" y="2"/>
                  </a:cubicBezTo>
                  <a:cubicBezTo>
                    <a:pt x="45" y="2"/>
                    <a:pt x="45" y="2"/>
                    <a:pt x="45" y="3"/>
                  </a:cubicBezTo>
                  <a:close/>
                  <a:moveTo>
                    <a:pt x="142" y="3"/>
                  </a:moveTo>
                  <a:cubicBezTo>
                    <a:pt x="142" y="2"/>
                    <a:pt x="142" y="2"/>
                    <a:pt x="143" y="2"/>
                  </a:cubicBezTo>
                  <a:cubicBezTo>
                    <a:pt x="143" y="2"/>
                    <a:pt x="144" y="1"/>
                    <a:pt x="144" y="0"/>
                  </a:cubicBezTo>
                  <a:cubicBezTo>
                    <a:pt x="143" y="1"/>
                    <a:pt x="142" y="1"/>
                    <a:pt x="141" y="0"/>
                  </a:cubicBezTo>
                  <a:cubicBezTo>
                    <a:pt x="140" y="0"/>
                    <a:pt x="140" y="0"/>
                    <a:pt x="139" y="1"/>
                  </a:cubicBezTo>
                  <a:cubicBezTo>
                    <a:pt x="140" y="1"/>
                    <a:pt x="140" y="1"/>
                    <a:pt x="140" y="2"/>
                  </a:cubicBezTo>
                  <a:cubicBezTo>
                    <a:pt x="140" y="2"/>
                    <a:pt x="141" y="3"/>
                    <a:pt x="142" y="3"/>
                  </a:cubicBezTo>
                  <a:close/>
                  <a:moveTo>
                    <a:pt x="126" y="0"/>
                  </a:moveTo>
                  <a:lnTo>
                    <a:pt x="126" y="0"/>
                  </a:lnTo>
                  <a:cubicBezTo>
                    <a:pt x="125" y="0"/>
                    <a:pt x="125" y="1"/>
                    <a:pt x="125" y="1"/>
                  </a:cubicBezTo>
                  <a:cubicBezTo>
                    <a:pt x="125" y="1"/>
                    <a:pt x="126" y="1"/>
                    <a:pt x="126" y="1"/>
                  </a:cubicBezTo>
                  <a:cubicBezTo>
                    <a:pt x="126" y="1"/>
                    <a:pt x="126" y="1"/>
                    <a:pt x="126" y="0"/>
                  </a:cubicBezTo>
                  <a:close/>
                  <a:moveTo>
                    <a:pt x="104" y="3"/>
                  </a:moveTo>
                  <a:cubicBezTo>
                    <a:pt x="104" y="3"/>
                    <a:pt x="103" y="3"/>
                    <a:pt x="103" y="3"/>
                  </a:cubicBezTo>
                  <a:cubicBezTo>
                    <a:pt x="102" y="4"/>
                    <a:pt x="102" y="4"/>
                    <a:pt x="102" y="4"/>
                  </a:cubicBezTo>
                  <a:cubicBezTo>
                    <a:pt x="103" y="4"/>
                    <a:pt x="103" y="5"/>
                    <a:pt x="103" y="5"/>
                  </a:cubicBezTo>
                  <a:cubicBezTo>
                    <a:pt x="104" y="5"/>
                    <a:pt x="104" y="5"/>
                    <a:pt x="105" y="6"/>
                  </a:cubicBezTo>
                  <a:cubicBezTo>
                    <a:pt x="105" y="5"/>
                    <a:pt x="105" y="5"/>
                    <a:pt x="105" y="4"/>
                  </a:cubicBezTo>
                  <a:cubicBezTo>
                    <a:pt x="106" y="4"/>
                    <a:pt x="105" y="4"/>
                    <a:pt x="105" y="3"/>
                  </a:cubicBezTo>
                  <a:cubicBezTo>
                    <a:pt x="105" y="3"/>
                    <a:pt x="106" y="2"/>
                    <a:pt x="106" y="2"/>
                  </a:cubicBezTo>
                  <a:cubicBezTo>
                    <a:pt x="106" y="2"/>
                    <a:pt x="106" y="2"/>
                    <a:pt x="106" y="1"/>
                  </a:cubicBezTo>
                  <a:cubicBezTo>
                    <a:pt x="106" y="1"/>
                    <a:pt x="105" y="0"/>
                    <a:pt x="105" y="1"/>
                  </a:cubicBezTo>
                  <a:cubicBezTo>
                    <a:pt x="104" y="1"/>
                    <a:pt x="104" y="2"/>
                    <a:pt x="104" y="3"/>
                  </a:cubicBezTo>
                  <a:close/>
                  <a:moveTo>
                    <a:pt x="99" y="3"/>
                  </a:moveTo>
                  <a:cubicBezTo>
                    <a:pt x="99" y="3"/>
                    <a:pt x="99" y="3"/>
                    <a:pt x="100" y="3"/>
                  </a:cubicBezTo>
                  <a:cubicBezTo>
                    <a:pt x="100" y="4"/>
                    <a:pt x="100" y="4"/>
                    <a:pt x="100" y="4"/>
                  </a:cubicBezTo>
                  <a:cubicBezTo>
                    <a:pt x="100" y="3"/>
                    <a:pt x="100" y="2"/>
                    <a:pt x="101" y="2"/>
                  </a:cubicBezTo>
                  <a:cubicBezTo>
                    <a:pt x="101" y="2"/>
                    <a:pt x="102" y="1"/>
                    <a:pt x="102" y="0"/>
                  </a:cubicBezTo>
                  <a:cubicBezTo>
                    <a:pt x="100" y="0"/>
                    <a:pt x="99" y="1"/>
                    <a:pt x="99" y="3"/>
                  </a:cubicBezTo>
                  <a:close/>
                  <a:moveTo>
                    <a:pt x="110" y="9"/>
                  </a:moveTo>
                  <a:cubicBezTo>
                    <a:pt x="110" y="10"/>
                    <a:pt x="111" y="10"/>
                    <a:pt x="112" y="10"/>
                  </a:cubicBezTo>
                  <a:cubicBezTo>
                    <a:pt x="112" y="10"/>
                    <a:pt x="113" y="10"/>
                    <a:pt x="112" y="9"/>
                  </a:cubicBezTo>
                  <a:cubicBezTo>
                    <a:pt x="112" y="8"/>
                    <a:pt x="111" y="9"/>
                    <a:pt x="110" y="9"/>
                  </a:cubicBezTo>
                  <a:close/>
                  <a:moveTo>
                    <a:pt x="108" y="0"/>
                  </a:moveTo>
                  <a:cubicBezTo>
                    <a:pt x="109" y="1"/>
                    <a:pt x="110" y="1"/>
                    <a:pt x="111" y="0"/>
                  </a:cubicBezTo>
                  <a:cubicBezTo>
                    <a:pt x="113" y="0"/>
                    <a:pt x="113" y="0"/>
                    <a:pt x="114" y="0"/>
                  </a:cubicBezTo>
                  <a:cubicBezTo>
                    <a:pt x="114" y="1"/>
                    <a:pt x="113" y="1"/>
                    <a:pt x="113" y="1"/>
                  </a:cubicBezTo>
                  <a:cubicBezTo>
                    <a:pt x="113" y="1"/>
                    <a:pt x="112" y="1"/>
                    <a:pt x="112" y="1"/>
                  </a:cubicBezTo>
                  <a:cubicBezTo>
                    <a:pt x="112" y="1"/>
                    <a:pt x="112" y="1"/>
                    <a:pt x="111" y="1"/>
                  </a:cubicBezTo>
                  <a:cubicBezTo>
                    <a:pt x="111" y="1"/>
                    <a:pt x="111" y="2"/>
                    <a:pt x="111" y="2"/>
                  </a:cubicBezTo>
                  <a:cubicBezTo>
                    <a:pt x="111" y="2"/>
                    <a:pt x="111" y="3"/>
                    <a:pt x="111" y="3"/>
                  </a:cubicBezTo>
                  <a:cubicBezTo>
                    <a:pt x="111" y="3"/>
                    <a:pt x="111" y="3"/>
                    <a:pt x="110" y="4"/>
                  </a:cubicBezTo>
                  <a:cubicBezTo>
                    <a:pt x="111" y="4"/>
                    <a:pt x="111" y="5"/>
                    <a:pt x="111" y="5"/>
                  </a:cubicBezTo>
                  <a:cubicBezTo>
                    <a:pt x="112" y="6"/>
                    <a:pt x="112" y="6"/>
                    <a:pt x="112" y="7"/>
                  </a:cubicBezTo>
                  <a:cubicBezTo>
                    <a:pt x="113" y="7"/>
                    <a:pt x="113" y="7"/>
                    <a:pt x="114" y="7"/>
                  </a:cubicBezTo>
                  <a:cubicBezTo>
                    <a:pt x="114" y="6"/>
                    <a:pt x="114" y="5"/>
                    <a:pt x="114" y="4"/>
                  </a:cubicBezTo>
                  <a:cubicBezTo>
                    <a:pt x="115" y="5"/>
                    <a:pt x="115" y="5"/>
                    <a:pt x="116" y="5"/>
                  </a:cubicBezTo>
                  <a:cubicBezTo>
                    <a:pt x="117" y="6"/>
                    <a:pt x="117" y="6"/>
                    <a:pt x="118" y="7"/>
                  </a:cubicBezTo>
                  <a:cubicBezTo>
                    <a:pt x="118" y="6"/>
                    <a:pt x="119" y="6"/>
                    <a:pt x="119" y="6"/>
                  </a:cubicBezTo>
                  <a:cubicBezTo>
                    <a:pt x="119" y="6"/>
                    <a:pt x="119" y="5"/>
                    <a:pt x="119" y="4"/>
                  </a:cubicBezTo>
                  <a:cubicBezTo>
                    <a:pt x="120" y="4"/>
                    <a:pt x="120" y="4"/>
                    <a:pt x="120" y="4"/>
                  </a:cubicBezTo>
                  <a:cubicBezTo>
                    <a:pt x="121" y="5"/>
                    <a:pt x="121" y="5"/>
                    <a:pt x="121" y="5"/>
                  </a:cubicBezTo>
                  <a:cubicBezTo>
                    <a:pt x="121" y="5"/>
                    <a:pt x="121" y="6"/>
                    <a:pt x="121" y="6"/>
                  </a:cubicBezTo>
                  <a:cubicBezTo>
                    <a:pt x="121" y="7"/>
                    <a:pt x="120" y="7"/>
                    <a:pt x="120" y="7"/>
                  </a:cubicBezTo>
                  <a:cubicBezTo>
                    <a:pt x="119" y="7"/>
                    <a:pt x="118" y="7"/>
                    <a:pt x="118" y="7"/>
                  </a:cubicBezTo>
                  <a:cubicBezTo>
                    <a:pt x="117" y="7"/>
                    <a:pt x="117" y="7"/>
                    <a:pt x="116" y="7"/>
                  </a:cubicBezTo>
                  <a:cubicBezTo>
                    <a:pt x="116" y="7"/>
                    <a:pt x="115" y="8"/>
                    <a:pt x="115" y="8"/>
                  </a:cubicBezTo>
                  <a:cubicBezTo>
                    <a:pt x="115" y="9"/>
                    <a:pt x="114" y="10"/>
                    <a:pt x="114" y="10"/>
                  </a:cubicBezTo>
                  <a:cubicBezTo>
                    <a:pt x="113" y="11"/>
                    <a:pt x="112" y="11"/>
                    <a:pt x="111" y="11"/>
                  </a:cubicBezTo>
                  <a:cubicBezTo>
                    <a:pt x="110" y="10"/>
                    <a:pt x="109" y="10"/>
                    <a:pt x="108" y="11"/>
                  </a:cubicBezTo>
                  <a:cubicBezTo>
                    <a:pt x="108" y="10"/>
                    <a:pt x="109" y="10"/>
                    <a:pt x="110" y="9"/>
                  </a:cubicBezTo>
                  <a:cubicBezTo>
                    <a:pt x="109" y="8"/>
                    <a:pt x="109" y="7"/>
                    <a:pt x="108" y="7"/>
                  </a:cubicBezTo>
                  <a:cubicBezTo>
                    <a:pt x="108" y="7"/>
                    <a:pt x="108" y="6"/>
                    <a:pt x="109" y="6"/>
                  </a:cubicBezTo>
                  <a:cubicBezTo>
                    <a:pt x="109" y="6"/>
                    <a:pt x="110" y="6"/>
                    <a:pt x="110" y="6"/>
                  </a:cubicBezTo>
                  <a:cubicBezTo>
                    <a:pt x="110" y="5"/>
                    <a:pt x="110" y="4"/>
                    <a:pt x="109" y="4"/>
                  </a:cubicBezTo>
                  <a:cubicBezTo>
                    <a:pt x="109" y="3"/>
                    <a:pt x="109" y="3"/>
                    <a:pt x="108" y="3"/>
                  </a:cubicBezTo>
                  <a:cubicBezTo>
                    <a:pt x="108" y="2"/>
                    <a:pt x="108" y="2"/>
                    <a:pt x="108" y="1"/>
                  </a:cubicBezTo>
                  <a:cubicBezTo>
                    <a:pt x="108" y="1"/>
                    <a:pt x="108" y="1"/>
                    <a:pt x="108" y="0"/>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09" name="Freeform 103">
              <a:extLst>
                <a:ext uri="{FF2B5EF4-FFF2-40B4-BE49-F238E27FC236}">
                  <a16:creationId xmlns:a16="http://schemas.microsoft.com/office/drawing/2014/main" id="{109896B1-1C99-4A8D-B5F3-7791FCA2F1FF}"/>
                </a:ext>
              </a:extLst>
            </p:cNvPr>
            <p:cNvSpPr>
              <a:spLocks noEditPoints="1"/>
            </p:cNvSpPr>
            <p:nvPr/>
          </p:nvSpPr>
          <p:spPr bwMode="auto">
            <a:xfrm>
              <a:off x="7027651" y="1833862"/>
              <a:ext cx="80420" cy="177767"/>
            </a:xfrm>
            <a:custGeom>
              <a:avLst/>
              <a:gdLst>
                <a:gd name="T0" fmla="*/ 17 w 96"/>
                <a:gd name="T1" fmla="*/ 209 h 213"/>
                <a:gd name="T2" fmla="*/ 21 w 96"/>
                <a:gd name="T3" fmla="*/ 211 h 213"/>
                <a:gd name="T4" fmla="*/ 96 w 96"/>
                <a:gd name="T5" fmla="*/ 211 h 213"/>
                <a:gd name="T6" fmla="*/ 23 w 96"/>
                <a:gd name="T7" fmla="*/ 212 h 213"/>
                <a:gd name="T8" fmla="*/ 69 w 96"/>
                <a:gd name="T9" fmla="*/ 211 h 213"/>
                <a:gd name="T10" fmla="*/ 43 w 96"/>
                <a:gd name="T11" fmla="*/ 208 h 213"/>
                <a:gd name="T12" fmla="*/ 30 w 96"/>
                <a:gd name="T13" fmla="*/ 207 h 213"/>
                <a:gd name="T14" fmla="*/ 89 w 96"/>
                <a:gd name="T15" fmla="*/ 206 h 213"/>
                <a:gd name="T16" fmla="*/ 51 w 96"/>
                <a:gd name="T17" fmla="*/ 208 h 213"/>
                <a:gd name="T18" fmla="*/ 70 w 96"/>
                <a:gd name="T19" fmla="*/ 205 h 213"/>
                <a:gd name="T20" fmla="*/ 37 w 96"/>
                <a:gd name="T21" fmla="*/ 206 h 213"/>
                <a:gd name="T22" fmla="*/ 63 w 96"/>
                <a:gd name="T23" fmla="*/ 205 h 213"/>
                <a:gd name="T24" fmla="*/ 81 w 96"/>
                <a:gd name="T25" fmla="*/ 204 h 213"/>
                <a:gd name="T26" fmla="*/ 92 w 96"/>
                <a:gd name="T27" fmla="*/ 203 h 213"/>
                <a:gd name="T28" fmla="*/ 32 w 96"/>
                <a:gd name="T29" fmla="*/ 201 h 213"/>
                <a:gd name="T30" fmla="*/ 54 w 96"/>
                <a:gd name="T31" fmla="*/ 200 h 213"/>
                <a:gd name="T32" fmla="*/ 46 w 96"/>
                <a:gd name="T33" fmla="*/ 200 h 213"/>
                <a:gd name="T34" fmla="*/ 67 w 96"/>
                <a:gd name="T35" fmla="*/ 204 h 213"/>
                <a:gd name="T36" fmla="*/ 78 w 96"/>
                <a:gd name="T37" fmla="*/ 200 h 213"/>
                <a:gd name="T38" fmla="*/ 64 w 96"/>
                <a:gd name="T39" fmla="*/ 198 h 213"/>
                <a:gd name="T40" fmla="*/ 27 w 96"/>
                <a:gd name="T41" fmla="*/ 197 h 213"/>
                <a:gd name="T42" fmla="*/ 21 w 96"/>
                <a:gd name="T43" fmla="*/ 196 h 213"/>
                <a:gd name="T44" fmla="*/ 8 w 96"/>
                <a:gd name="T45" fmla="*/ 196 h 213"/>
                <a:gd name="T46" fmla="*/ 30 w 96"/>
                <a:gd name="T47" fmla="*/ 194 h 213"/>
                <a:gd name="T48" fmla="*/ 43 w 96"/>
                <a:gd name="T49" fmla="*/ 194 h 213"/>
                <a:gd name="T50" fmla="*/ 25 w 96"/>
                <a:gd name="T51" fmla="*/ 193 h 213"/>
                <a:gd name="T52" fmla="*/ 29 w 96"/>
                <a:gd name="T53" fmla="*/ 192 h 213"/>
                <a:gd name="T54" fmla="*/ 51 w 96"/>
                <a:gd name="T55" fmla="*/ 191 h 213"/>
                <a:gd name="T56" fmla="*/ 25 w 96"/>
                <a:gd name="T57" fmla="*/ 191 h 213"/>
                <a:gd name="T58" fmla="*/ 66 w 96"/>
                <a:gd name="T59" fmla="*/ 188 h 213"/>
                <a:gd name="T60" fmla="*/ 27 w 96"/>
                <a:gd name="T61" fmla="*/ 186 h 213"/>
                <a:gd name="T62" fmla="*/ 32 w 96"/>
                <a:gd name="T63" fmla="*/ 155 h 213"/>
                <a:gd name="T64" fmla="*/ 55 w 96"/>
                <a:gd name="T65" fmla="*/ 96 h 213"/>
                <a:gd name="T66" fmla="*/ 12 w 96"/>
                <a:gd name="T67" fmla="*/ 79 h 213"/>
                <a:gd name="T68" fmla="*/ 51 w 96"/>
                <a:gd name="T69" fmla="*/ 54 h 213"/>
                <a:gd name="T70" fmla="*/ 46 w 96"/>
                <a:gd name="T71" fmla="*/ 45 h 213"/>
                <a:gd name="T72" fmla="*/ 27 w 96"/>
                <a:gd name="T73" fmla="*/ 35 h 213"/>
                <a:gd name="T74" fmla="*/ 33 w 96"/>
                <a:gd name="T75" fmla="*/ 30 h 213"/>
                <a:gd name="T76" fmla="*/ 77 w 96"/>
                <a:gd name="T77" fmla="*/ 32 h 213"/>
                <a:gd name="T78" fmla="*/ 28 w 96"/>
                <a:gd name="T79" fmla="*/ 26 h 213"/>
                <a:gd name="T80" fmla="*/ 35 w 96"/>
                <a:gd name="T81" fmla="*/ 21 h 213"/>
                <a:gd name="T82" fmla="*/ 66 w 96"/>
                <a:gd name="T83" fmla="*/ 15 h 213"/>
                <a:gd name="T84" fmla="*/ 51 w 96"/>
                <a:gd name="T85" fmla="*/ 14 h 213"/>
                <a:gd name="T86" fmla="*/ 15 w 96"/>
                <a:gd name="T87" fmla="*/ 8 h 213"/>
                <a:gd name="T88" fmla="*/ 7 w 96"/>
                <a:gd name="T89" fmla="*/ 5 h 213"/>
                <a:gd name="T90" fmla="*/ 5 w 96"/>
                <a:gd name="T91" fmla="*/ 5 h 213"/>
                <a:gd name="T92" fmla="*/ 64 w 96"/>
                <a:gd name="T93" fmla="*/ 1 h 213"/>
                <a:gd name="T94" fmla="*/ 15 w 96"/>
                <a:gd name="T95" fmla="*/ 203 h 213"/>
                <a:gd name="T96" fmla="*/ 6 w 96"/>
                <a:gd name="T97" fmla="*/ 201 h 213"/>
                <a:gd name="T98" fmla="*/ 2 w 96"/>
                <a:gd name="T99" fmla="*/ 207 h 213"/>
                <a:gd name="T100" fmla="*/ 7 w 96"/>
                <a:gd name="T101" fmla="*/ 1 h 213"/>
                <a:gd name="T102" fmla="*/ 15 w 96"/>
                <a:gd name="T103" fmla="*/ 0 h 213"/>
                <a:gd name="T104" fmla="*/ 69 w 96"/>
                <a:gd name="T105" fmla="*/ 1 h 213"/>
                <a:gd name="T106" fmla="*/ 55 w 96"/>
                <a:gd name="T107" fmla="*/ 77 h 213"/>
                <a:gd name="T108" fmla="*/ 96 w 96"/>
                <a:gd name="T109" fmla="*/ 208 h 213"/>
                <a:gd name="T110" fmla="*/ 78 w 96"/>
                <a:gd name="T111" fmla="*/ 209 h 213"/>
                <a:gd name="T112" fmla="*/ 66 w 96"/>
                <a:gd name="T113" fmla="*/ 212 h 213"/>
                <a:gd name="T114" fmla="*/ 60 w 96"/>
                <a:gd name="T115" fmla="*/ 209 h 213"/>
                <a:gd name="T116" fmla="*/ 55 w 96"/>
                <a:gd name="T117" fmla="*/ 208 h 213"/>
                <a:gd name="T118" fmla="*/ 37 w 96"/>
                <a:gd name="T119" fmla="*/ 210 h 213"/>
                <a:gd name="T120" fmla="*/ 25 w 96"/>
                <a:gd name="T121" fmla="*/ 211 h 213"/>
                <a:gd name="T122" fmla="*/ 2 w 96"/>
                <a:gd name="T123"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13">
                  <a:moveTo>
                    <a:pt x="9" y="205"/>
                  </a:moveTo>
                  <a:cubicBezTo>
                    <a:pt x="10" y="205"/>
                    <a:pt x="11" y="205"/>
                    <a:pt x="11" y="205"/>
                  </a:cubicBezTo>
                  <a:cubicBezTo>
                    <a:pt x="12" y="205"/>
                    <a:pt x="12" y="206"/>
                    <a:pt x="12" y="207"/>
                  </a:cubicBezTo>
                  <a:cubicBezTo>
                    <a:pt x="12" y="207"/>
                    <a:pt x="12" y="206"/>
                    <a:pt x="11" y="206"/>
                  </a:cubicBezTo>
                  <a:lnTo>
                    <a:pt x="10" y="206"/>
                  </a:lnTo>
                  <a:cubicBezTo>
                    <a:pt x="10" y="206"/>
                    <a:pt x="10" y="206"/>
                    <a:pt x="9" y="206"/>
                  </a:cubicBezTo>
                  <a:cubicBezTo>
                    <a:pt x="9" y="206"/>
                    <a:pt x="9" y="206"/>
                    <a:pt x="9" y="205"/>
                  </a:cubicBezTo>
                  <a:close/>
                  <a:moveTo>
                    <a:pt x="3" y="207"/>
                  </a:moveTo>
                  <a:cubicBezTo>
                    <a:pt x="4" y="207"/>
                    <a:pt x="5" y="207"/>
                    <a:pt x="5" y="207"/>
                  </a:cubicBezTo>
                  <a:cubicBezTo>
                    <a:pt x="6" y="207"/>
                    <a:pt x="6" y="208"/>
                    <a:pt x="6" y="208"/>
                  </a:cubicBezTo>
                  <a:cubicBezTo>
                    <a:pt x="5" y="209"/>
                    <a:pt x="4" y="209"/>
                    <a:pt x="4" y="209"/>
                  </a:cubicBezTo>
                  <a:cubicBezTo>
                    <a:pt x="3" y="209"/>
                    <a:pt x="3" y="208"/>
                    <a:pt x="3" y="207"/>
                  </a:cubicBezTo>
                  <a:close/>
                  <a:moveTo>
                    <a:pt x="14" y="209"/>
                  </a:moveTo>
                  <a:cubicBezTo>
                    <a:pt x="15" y="209"/>
                    <a:pt x="16" y="209"/>
                    <a:pt x="17" y="209"/>
                  </a:cubicBezTo>
                  <a:cubicBezTo>
                    <a:pt x="18" y="209"/>
                    <a:pt x="19" y="210"/>
                    <a:pt x="20" y="210"/>
                  </a:cubicBezTo>
                  <a:cubicBezTo>
                    <a:pt x="20" y="211"/>
                    <a:pt x="20" y="211"/>
                    <a:pt x="19" y="211"/>
                  </a:cubicBezTo>
                  <a:cubicBezTo>
                    <a:pt x="19" y="211"/>
                    <a:pt x="19" y="211"/>
                    <a:pt x="18" y="211"/>
                  </a:cubicBezTo>
                  <a:cubicBezTo>
                    <a:pt x="18" y="211"/>
                    <a:pt x="17" y="212"/>
                    <a:pt x="17" y="212"/>
                  </a:cubicBezTo>
                  <a:cubicBezTo>
                    <a:pt x="17" y="213"/>
                    <a:pt x="16" y="213"/>
                    <a:pt x="16" y="213"/>
                  </a:cubicBezTo>
                  <a:cubicBezTo>
                    <a:pt x="15" y="212"/>
                    <a:pt x="16" y="212"/>
                    <a:pt x="16" y="212"/>
                  </a:cubicBezTo>
                  <a:cubicBezTo>
                    <a:pt x="16" y="212"/>
                    <a:pt x="17" y="212"/>
                    <a:pt x="17" y="211"/>
                  </a:cubicBezTo>
                  <a:cubicBezTo>
                    <a:pt x="16" y="211"/>
                    <a:pt x="16" y="211"/>
                    <a:pt x="16" y="211"/>
                  </a:cubicBezTo>
                  <a:cubicBezTo>
                    <a:pt x="16" y="211"/>
                    <a:pt x="15" y="211"/>
                    <a:pt x="15" y="211"/>
                  </a:cubicBezTo>
                  <a:cubicBezTo>
                    <a:pt x="15" y="211"/>
                    <a:pt x="15" y="211"/>
                    <a:pt x="14" y="212"/>
                  </a:cubicBezTo>
                  <a:cubicBezTo>
                    <a:pt x="14" y="212"/>
                    <a:pt x="14" y="212"/>
                    <a:pt x="14" y="212"/>
                  </a:cubicBezTo>
                  <a:cubicBezTo>
                    <a:pt x="13" y="212"/>
                    <a:pt x="13" y="212"/>
                    <a:pt x="14" y="211"/>
                  </a:cubicBezTo>
                  <a:cubicBezTo>
                    <a:pt x="14" y="210"/>
                    <a:pt x="14" y="209"/>
                    <a:pt x="14" y="209"/>
                  </a:cubicBezTo>
                  <a:close/>
                  <a:moveTo>
                    <a:pt x="21" y="211"/>
                  </a:moveTo>
                  <a:cubicBezTo>
                    <a:pt x="21" y="210"/>
                    <a:pt x="21" y="210"/>
                    <a:pt x="21" y="210"/>
                  </a:cubicBezTo>
                  <a:cubicBezTo>
                    <a:pt x="22" y="210"/>
                    <a:pt x="22" y="210"/>
                    <a:pt x="22" y="210"/>
                  </a:cubicBezTo>
                  <a:cubicBezTo>
                    <a:pt x="22" y="210"/>
                    <a:pt x="22" y="211"/>
                    <a:pt x="22" y="211"/>
                  </a:cubicBezTo>
                  <a:cubicBezTo>
                    <a:pt x="22" y="211"/>
                    <a:pt x="21" y="211"/>
                    <a:pt x="21" y="211"/>
                  </a:cubicBezTo>
                  <a:close/>
                  <a:moveTo>
                    <a:pt x="95" y="210"/>
                  </a:moveTo>
                  <a:cubicBezTo>
                    <a:pt x="95" y="211"/>
                    <a:pt x="94" y="211"/>
                    <a:pt x="94" y="211"/>
                  </a:cubicBezTo>
                  <a:cubicBezTo>
                    <a:pt x="94" y="211"/>
                    <a:pt x="94" y="212"/>
                    <a:pt x="94" y="213"/>
                  </a:cubicBezTo>
                  <a:cubicBezTo>
                    <a:pt x="93" y="212"/>
                    <a:pt x="93" y="211"/>
                    <a:pt x="93" y="210"/>
                  </a:cubicBezTo>
                  <a:lnTo>
                    <a:pt x="95" y="210"/>
                  </a:lnTo>
                  <a:close/>
                  <a:moveTo>
                    <a:pt x="96" y="211"/>
                  </a:moveTo>
                  <a:cubicBezTo>
                    <a:pt x="96" y="210"/>
                    <a:pt x="96" y="210"/>
                    <a:pt x="96" y="210"/>
                  </a:cubicBezTo>
                  <a:cubicBezTo>
                    <a:pt x="96" y="210"/>
                    <a:pt x="96" y="210"/>
                    <a:pt x="96" y="211"/>
                  </a:cubicBezTo>
                  <a:cubicBezTo>
                    <a:pt x="96" y="211"/>
                    <a:pt x="96" y="211"/>
                    <a:pt x="96" y="211"/>
                  </a:cubicBezTo>
                  <a:cubicBezTo>
                    <a:pt x="96" y="211"/>
                    <a:pt x="96" y="211"/>
                    <a:pt x="96" y="211"/>
                  </a:cubicBezTo>
                  <a:close/>
                  <a:moveTo>
                    <a:pt x="33" y="211"/>
                  </a:moveTo>
                  <a:cubicBezTo>
                    <a:pt x="34" y="211"/>
                    <a:pt x="34" y="212"/>
                    <a:pt x="34" y="213"/>
                  </a:cubicBezTo>
                  <a:lnTo>
                    <a:pt x="33" y="213"/>
                  </a:lnTo>
                  <a:cubicBezTo>
                    <a:pt x="33" y="212"/>
                    <a:pt x="33" y="212"/>
                    <a:pt x="33" y="212"/>
                  </a:cubicBezTo>
                  <a:cubicBezTo>
                    <a:pt x="33" y="212"/>
                    <a:pt x="33" y="211"/>
                    <a:pt x="33" y="211"/>
                  </a:cubicBezTo>
                  <a:close/>
                  <a:moveTo>
                    <a:pt x="86" y="211"/>
                  </a:moveTo>
                  <a:cubicBezTo>
                    <a:pt x="86" y="212"/>
                    <a:pt x="86" y="212"/>
                    <a:pt x="85" y="212"/>
                  </a:cubicBezTo>
                  <a:cubicBezTo>
                    <a:pt x="85" y="212"/>
                    <a:pt x="84" y="213"/>
                    <a:pt x="84" y="213"/>
                  </a:cubicBezTo>
                  <a:cubicBezTo>
                    <a:pt x="84" y="212"/>
                    <a:pt x="84" y="212"/>
                    <a:pt x="85" y="212"/>
                  </a:cubicBezTo>
                  <a:cubicBezTo>
                    <a:pt x="85" y="211"/>
                    <a:pt x="85" y="211"/>
                    <a:pt x="86" y="211"/>
                  </a:cubicBezTo>
                  <a:close/>
                  <a:moveTo>
                    <a:pt x="22" y="212"/>
                  </a:moveTo>
                  <a:cubicBezTo>
                    <a:pt x="22" y="212"/>
                    <a:pt x="22" y="212"/>
                    <a:pt x="22" y="212"/>
                  </a:cubicBezTo>
                  <a:cubicBezTo>
                    <a:pt x="23" y="212"/>
                    <a:pt x="23" y="212"/>
                    <a:pt x="23" y="212"/>
                  </a:cubicBezTo>
                  <a:cubicBezTo>
                    <a:pt x="23" y="212"/>
                    <a:pt x="23" y="212"/>
                    <a:pt x="23" y="212"/>
                  </a:cubicBezTo>
                  <a:cubicBezTo>
                    <a:pt x="23" y="212"/>
                    <a:pt x="22" y="212"/>
                    <a:pt x="22" y="212"/>
                  </a:cubicBezTo>
                  <a:close/>
                  <a:moveTo>
                    <a:pt x="53" y="213"/>
                  </a:moveTo>
                  <a:cubicBezTo>
                    <a:pt x="53" y="212"/>
                    <a:pt x="53" y="212"/>
                    <a:pt x="53" y="212"/>
                  </a:cubicBezTo>
                  <a:cubicBezTo>
                    <a:pt x="54" y="212"/>
                    <a:pt x="54" y="212"/>
                    <a:pt x="54" y="212"/>
                  </a:cubicBezTo>
                  <a:cubicBezTo>
                    <a:pt x="54" y="212"/>
                    <a:pt x="54" y="213"/>
                    <a:pt x="53" y="213"/>
                  </a:cubicBezTo>
                  <a:cubicBezTo>
                    <a:pt x="53" y="213"/>
                    <a:pt x="53" y="213"/>
                    <a:pt x="53" y="213"/>
                  </a:cubicBezTo>
                  <a:close/>
                  <a:moveTo>
                    <a:pt x="95" y="213"/>
                  </a:moveTo>
                  <a:cubicBezTo>
                    <a:pt x="95" y="213"/>
                    <a:pt x="95" y="212"/>
                    <a:pt x="95" y="212"/>
                  </a:cubicBezTo>
                  <a:cubicBezTo>
                    <a:pt x="95" y="212"/>
                    <a:pt x="96" y="212"/>
                    <a:pt x="96" y="212"/>
                  </a:cubicBezTo>
                  <a:cubicBezTo>
                    <a:pt x="96" y="212"/>
                    <a:pt x="96" y="213"/>
                    <a:pt x="96" y="213"/>
                  </a:cubicBezTo>
                  <a:cubicBezTo>
                    <a:pt x="95" y="213"/>
                    <a:pt x="95" y="213"/>
                    <a:pt x="95" y="213"/>
                  </a:cubicBezTo>
                  <a:close/>
                  <a:moveTo>
                    <a:pt x="69" y="211"/>
                  </a:moveTo>
                  <a:cubicBezTo>
                    <a:pt x="69" y="210"/>
                    <a:pt x="69" y="210"/>
                    <a:pt x="69" y="210"/>
                  </a:cubicBezTo>
                  <a:cubicBezTo>
                    <a:pt x="69" y="210"/>
                    <a:pt x="69" y="210"/>
                    <a:pt x="69" y="211"/>
                  </a:cubicBezTo>
                  <a:cubicBezTo>
                    <a:pt x="69" y="211"/>
                    <a:pt x="69" y="211"/>
                    <a:pt x="69" y="211"/>
                  </a:cubicBezTo>
                  <a:cubicBezTo>
                    <a:pt x="69" y="211"/>
                    <a:pt x="69" y="211"/>
                    <a:pt x="69" y="211"/>
                  </a:cubicBezTo>
                  <a:close/>
                  <a:moveTo>
                    <a:pt x="33" y="209"/>
                  </a:moveTo>
                  <a:lnTo>
                    <a:pt x="34" y="209"/>
                  </a:lnTo>
                  <a:lnTo>
                    <a:pt x="34" y="208"/>
                  </a:lnTo>
                  <a:lnTo>
                    <a:pt x="33" y="208"/>
                  </a:lnTo>
                  <a:lnTo>
                    <a:pt x="33" y="209"/>
                  </a:lnTo>
                  <a:close/>
                  <a:moveTo>
                    <a:pt x="91" y="209"/>
                  </a:moveTo>
                  <a:cubicBezTo>
                    <a:pt x="91" y="208"/>
                    <a:pt x="91" y="208"/>
                    <a:pt x="90" y="208"/>
                  </a:cubicBezTo>
                  <a:cubicBezTo>
                    <a:pt x="89" y="208"/>
                    <a:pt x="89" y="208"/>
                    <a:pt x="88" y="208"/>
                  </a:cubicBezTo>
                  <a:cubicBezTo>
                    <a:pt x="88" y="208"/>
                    <a:pt x="88" y="209"/>
                    <a:pt x="89" y="209"/>
                  </a:cubicBezTo>
                  <a:cubicBezTo>
                    <a:pt x="90" y="210"/>
                    <a:pt x="91" y="210"/>
                    <a:pt x="91" y="209"/>
                  </a:cubicBezTo>
                  <a:close/>
                  <a:moveTo>
                    <a:pt x="43" y="210"/>
                  </a:moveTo>
                  <a:cubicBezTo>
                    <a:pt x="44" y="209"/>
                    <a:pt x="44" y="209"/>
                    <a:pt x="43" y="208"/>
                  </a:cubicBezTo>
                  <a:cubicBezTo>
                    <a:pt x="43" y="208"/>
                    <a:pt x="42" y="208"/>
                    <a:pt x="42" y="208"/>
                  </a:cubicBezTo>
                  <a:cubicBezTo>
                    <a:pt x="41" y="209"/>
                    <a:pt x="42" y="210"/>
                    <a:pt x="43" y="210"/>
                  </a:cubicBezTo>
                  <a:close/>
                  <a:moveTo>
                    <a:pt x="39" y="209"/>
                  </a:moveTo>
                  <a:cubicBezTo>
                    <a:pt x="39" y="209"/>
                    <a:pt x="40" y="209"/>
                    <a:pt x="40" y="209"/>
                  </a:cubicBezTo>
                  <a:cubicBezTo>
                    <a:pt x="40" y="209"/>
                    <a:pt x="40" y="209"/>
                    <a:pt x="40" y="208"/>
                  </a:cubicBezTo>
                  <a:cubicBezTo>
                    <a:pt x="40" y="208"/>
                    <a:pt x="40" y="208"/>
                    <a:pt x="40" y="208"/>
                  </a:cubicBezTo>
                  <a:cubicBezTo>
                    <a:pt x="40" y="208"/>
                    <a:pt x="39" y="208"/>
                    <a:pt x="39" y="208"/>
                  </a:cubicBezTo>
                  <a:lnTo>
                    <a:pt x="39" y="209"/>
                  </a:lnTo>
                  <a:close/>
                  <a:moveTo>
                    <a:pt x="36" y="208"/>
                  </a:moveTo>
                  <a:cubicBezTo>
                    <a:pt x="36" y="208"/>
                    <a:pt x="35" y="208"/>
                    <a:pt x="35" y="208"/>
                  </a:cubicBezTo>
                  <a:cubicBezTo>
                    <a:pt x="35" y="208"/>
                    <a:pt x="35" y="208"/>
                    <a:pt x="35" y="208"/>
                  </a:cubicBezTo>
                  <a:cubicBezTo>
                    <a:pt x="35" y="208"/>
                    <a:pt x="35" y="208"/>
                    <a:pt x="35" y="208"/>
                  </a:cubicBezTo>
                  <a:cubicBezTo>
                    <a:pt x="36" y="208"/>
                    <a:pt x="36" y="208"/>
                    <a:pt x="36" y="208"/>
                  </a:cubicBezTo>
                  <a:close/>
                  <a:moveTo>
                    <a:pt x="30" y="207"/>
                  </a:moveTo>
                  <a:cubicBezTo>
                    <a:pt x="30" y="207"/>
                    <a:pt x="29" y="207"/>
                    <a:pt x="29" y="207"/>
                  </a:cubicBezTo>
                  <a:cubicBezTo>
                    <a:pt x="29" y="206"/>
                    <a:pt x="29" y="207"/>
                    <a:pt x="29" y="207"/>
                  </a:cubicBezTo>
                  <a:cubicBezTo>
                    <a:pt x="29" y="207"/>
                    <a:pt x="29" y="207"/>
                    <a:pt x="29" y="207"/>
                  </a:cubicBezTo>
                  <a:cubicBezTo>
                    <a:pt x="29" y="208"/>
                    <a:pt x="29" y="207"/>
                    <a:pt x="30" y="207"/>
                  </a:cubicBezTo>
                  <a:close/>
                  <a:moveTo>
                    <a:pt x="27" y="208"/>
                  </a:moveTo>
                  <a:cubicBezTo>
                    <a:pt x="27" y="208"/>
                    <a:pt x="27" y="208"/>
                    <a:pt x="27" y="208"/>
                  </a:cubicBezTo>
                  <a:cubicBezTo>
                    <a:pt x="28" y="208"/>
                    <a:pt x="28" y="207"/>
                    <a:pt x="28" y="207"/>
                  </a:cubicBezTo>
                  <a:cubicBezTo>
                    <a:pt x="28" y="207"/>
                    <a:pt x="28" y="207"/>
                    <a:pt x="28" y="206"/>
                  </a:cubicBezTo>
                  <a:cubicBezTo>
                    <a:pt x="28" y="206"/>
                    <a:pt x="27" y="206"/>
                    <a:pt x="27" y="206"/>
                  </a:cubicBezTo>
                  <a:cubicBezTo>
                    <a:pt x="27" y="207"/>
                    <a:pt x="27" y="207"/>
                    <a:pt x="26" y="207"/>
                  </a:cubicBezTo>
                  <a:lnTo>
                    <a:pt x="27" y="208"/>
                  </a:lnTo>
                  <a:close/>
                  <a:moveTo>
                    <a:pt x="89" y="207"/>
                  </a:moveTo>
                  <a:lnTo>
                    <a:pt x="91" y="207"/>
                  </a:lnTo>
                  <a:cubicBezTo>
                    <a:pt x="91" y="206"/>
                    <a:pt x="91" y="205"/>
                    <a:pt x="89" y="206"/>
                  </a:cubicBezTo>
                  <a:lnTo>
                    <a:pt x="89" y="207"/>
                  </a:lnTo>
                  <a:close/>
                  <a:moveTo>
                    <a:pt x="75" y="209"/>
                  </a:moveTo>
                  <a:cubicBezTo>
                    <a:pt x="75" y="209"/>
                    <a:pt x="76" y="209"/>
                    <a:pt x="76" y="208"/>
                  </a:cubicBezTo>
                  <a:cubicBezTo>
                    <a:pt x="76" y="208"/>
                    <a:pt x="76" y="208"/>
                    <a:pt x="77" y="208"/>
                  </a:cubicBezTo>
                  <a:cubicBezTo>
                    <a:pt x="77" y="207"/>
                    <a:pt x="77" y="207"/>
                    <a:pt x="77" y="207"/>
                  </a:cubicBezTo>
                  <a:cubicBezTo>
                    <a:pt x="77" y="206"/>
                    <a:pt x="78" y="206"/>
                    <a:pt x="78" y="206"/>
                  </a:cubicBezTo>
                  <a:cubicBezTo>
                    <a:pt x="77" y="206"/>
                    <a:pt x="77" y="206"/>
                    <a:pt x="76" y="206"/>
                  </a:cubicBezTo>
                  <a:cubicBezTo>
                    <a:pt x="75" y="207"/>
                    <a:pt x="75" y="208"/>
                    <a:pt x="75" y="209"/>
                  </a:cubicBezTo>
                  <a:close/>
                  <a:moveTo>
                    <a:pt x="93" y="206"/>
                  </a:moveTo>
                  <a:lnTo>
                    <a:pt x="94" y="206"/>
                  </a:lnTo>
                  <a:lnTo>
                    <a:pt x="94" y="205"/>
                  </a:lnTo>
                  <a:lnTo>
                    <a:pt x="93" y="205"/>
                  </a:lnTo>
                  <a:lnTo>
                    <a:pt x="93" y="206"/>
                  </a:lnTo>
                  <a:close/>
                  <a:moveTo>
                    <a:pt x="51" y="208"/>
                  </a:moveTo>
                  <a:cubicBezTo>
                    <a:pt x="52" y="208"/>
                    <a:pt x="52" y="208"/>
                    <a:pt x="53" y="207"/>
                  </a:cubicBezTo>
                  <a:cubicBezTo>
                    <a:pt x="53" y="207"/>
                    <a:pt x="53" y="206"/>
                    <a:pt x="54" y="206"/>
                  </a:cubicBezTo>
                  <a:cubicBezTo>
                    <a:pt x="55" y="206"/>
                    <a:pt x="55" y="206"/>
                    <a:pt x="56" y="206"/>
                  </a:cubicBezTo>
                  <a:cubicBezTo>
                    <a:pt x="56" y="206"/>
                    <a:pt x="56" y="206"/>
                    <a:pt x="56" y="205"/>
                  </a:cubicBezTo>
                  <a:lnTo>
                    <a:pt x="53" y="205"/>
                  </a:lnTo>
                  <a:cubicBezTo>
                    <a:pt x="53" y="206"/>
                    <a:pt x="53" y="207"/>
                    <a:pt x="52" y="207"/>
                  </a:cubicBezTo>
                  <a:cubicBezTo>
                    <a:pt x="51" y="207"/>
                    <a:pt x="51" y="207"/>
                    <a:pt x="51" y="208"/>
                  </a:cubicBezTo>
                  <a:close/>
                  <a:moveTo>
                    <a:pt x="28" y="206"/>
                  </a:moveTo>
                  <a:lnTo>
                    <a:pt x="30" y="206"/>
                  </a:lnTo>
                  <a:cubicBezTo>
                    <a:pt x="30" y="205"/>
                    <a:pt x="29" y="205"/>
                    <a:pt x="28" y="205"/>
                  </a:cubicBezTo>
                  <a:lnTo>
                    <a:pt x="28" y="206"/>
                  </a:lnTo>
                  <a:close/>
                  <a:moveTo>
                    <a:pt x="71" y="204"/>
                  </a:moveTo>
                  <a:cubicBezTo>
                    <a:pt x="71" y="205"/>
                    <a:pt x="71" y="205"/>
                    <a:pt x="70" y="205"/>
                  </a:cubicBezTo>
                  <a:cubicBezTo>
                    <a:pt x="70" y="205"/>
                    <a:pt x="70" y="205"/>
                    <a:pt x="70" y="205"/>
                  </a:cubicBezTo>
                  <a:cubicBezTo>
                    <a:pt x="70" y="205"/>
                    <a:pt x="70" y="205"/>
                    <a:pt x="71" y="205"/>
                  </a:cubicBezTo>
                  <a:cubicBezTo>
                    <a:pt x="71" y="205"/>
                    <a:pt x="71" y="205"/>
                    <a:pt x="71" y="204"/>
                  </a:cubicBezTo>
                  <a:close/>
                  <a:moveTo>
                    <a:pt x="86" y="206"/>
                  </a:moveTo>
                  <a:cubicBezTo>
                    <a:pt x="87" y="206"/>
                    <a:pt x="87" y="206"/>
                    <a:pt x="88" y="206"/>
                  </a:cubicBezTo>
                  <a:cubicBezTo>
                    <a:pt x="88" y="206"/>
                    <a:pt x="88" y="205"/>
                    <a:pt x="88" y="205"/>
                  </a:cubicBezTo>
                  <a:cubicBezTo>
                    <a:pt x="88" y="205"/>
                    <a:pt x="88" y="204"/>
                    <a:pt x="88" y="204"/>
                  </a:cubicBezTo>
                  <a:cubicBezTo>
                    <a:pt x="88" y="204"/>
                    <a:pt x="87" y="204"/>
                    <a:pt x="87" y="204"/>
                  </a:cubicBezTo>
                  <a:cubicBezTo>
                    <a:pt x="87" y="204"/>
                    <a:pt x="87" y="205"/>
                    <a:pt x="87" y="205"/>
                  </a:cubicBezTo>
                  <a:cubicBezTo>
                    <a:pt x="86" y="205"/>
                    <a:pt x="86" y="205"/>
                    <a:pt x="86" y="206"/>
                  </a:cubicBezTo>
                  <a:close/>
                  <a:moveTo>
                    <a:pt x="37" y="206"/>
                  </a:moveTo>
                  <a:cubicBezTo>
                    <a:pt x="37" y="205"/>
                    <a:pt x="37" y="205"/>
                    <a:pt x="37" y="205"/>
                  </a:cubicBezTo>
                  <a:cubicBezTo>
                    <a:pt x="37" y="204"/>
                    <a:pt x="37" y="204"/>
                    <a:pt x="37" y="204"/>
                  </a:cubicBezTo>
                  <a:cubicBezTo>
                    <a:pt x="36" y="204"/>
                    <a:pt x="36" y="204"/>
                    <a:pt x="36" y="205"/>
                  </a:cubicBezTo>
                  <a:cubicBezTo>
                    <a:pt x="36" y="205"/>
                    <a:pt x="36" y="206"/>
                    <a:pt x="37" y="206"/>
                  </a:cubicBezTo>
                  <a:close/>
                  <a:moveTo>
                    <a:pt x="63" y="205"/>
                  </a:moveTo>
                  <a:cubicBezTo>
                    <a:pt x="62" y="205"/>
                    <a:pt x="62" y="205"/>
                    <a:pt x="62" y="205"/>
                  </a:cubicBezTo>
                  <a:cubicBezTo>
                    <a:pt x="62" y="205"/>
                    <a:pt x="62" y="205"/>
                    <a:pt x="62" y="204"/>
                  </a:cubicBezTo>
                  <a:cubicBezTo>
                    <a:pt x="62" y="204"/>
                    <a:pt x="62" y="204"/>
                    <a:pt x="62" y="204"/>
                  </a:cubicBezTo>
                  <a:cubicBezTo>
                    <a:pt x="62" y="203"/>
                    <a:pt x="62" y="203"/>
                    <a:pt x="61" y="204"/>
                  </a:cubicBezTo>
                  <a:cubicBezTo>
                    <a:pt x="61" y="205"/>
                    <a:pt x="61" y="205"/>
                    <a:pt x="62" y="206"/>
                  </a:cubicBezTo>
                  <a:cubicBezTo>
                    <a:pt x="62" y="206"/>
                    <a:pt x="63" y="206"/>
                    <a:pt x="64" y="206"/>
                  </a:cubicBezTo>
                  <a:cubicBezTo>
                    <a:pt x="64" y="206"/>
                    <a:pt x="64" y="206"/>
                    <a:pt x="65" y="207"/>
                  </a:cubicBezTo>
                  <a:cubicBezTo>
                    <a:pt x="65" y="206"/>
                    <a:pt x="65" y="205"/>
                    <a:pt x="64" y="205"/>
                  </a:cubicBezTo>
                  <a:cubicBezTo>
                    <a:pt x="64" y="204"/>
                    <a:pt x="64" y="203"/>
                    <a:pt x="63" y="203"/>
                  </a:cubicBezTo>
                  <a:cubicBezTo>
                    <a:pt x="63" y="203"/>
                    <a:pt x="63" y="203"/>
                    <a:pt x="63" y="204"/>
                  </a:cubicBezTo>
                  <a:cubicBezTo>
                    <a:pt x="63" y="204"/>
                    <a:pt x="63" y="204"/>
                    <a:pt x="63" y="204"/>
                  </a:cubicBezTo>
                  <a:cubicBezTo>
                    <a:pt x="63" y="204"/>
                    <a:pt x="63" y="204"/>
                    <a:pt x="63" y="205"/>
                  </a:cubicBezTo>
                  <a:cubicBezTo>
                    <a:pt x="63" y="205"/>
                    <a:pt x="63" y="205"/>
                    <a:pt x="63" y="205"/>
                  </a:cubicBezTo>
                  <a:close/>
                  <a:moveTo>
                    <a:pt x="84" y="207"/>
                  </a:moveTo>
                  <a:cubicBezTo>
                    <a:pt x="85" y="206"/>
                    <a:pt x="85" y="205"/>
                    <a:pt x="85" y="203"/>
                  </a:cubicBezTo>
                  <a:cubicBezTo>
                    <a:pt x="84" y="203"/>
                    <a:pt x="84" y="203"/>
                    <a:pt x="83" y="203"/>
                  </a:cubicBezTo>
                  <a:cubicBezTo>
                    <a:pt x="84" y="203"/>
                    <a:pt x="84" y="203"/>
                    <a:pt x="84" y="204"/>
                  </a:cubicBezTo>
                  <a:cubicBezTo>
                    <a:pt x="84" y="204"/>
                    <a:pt x="84" y="205"/>
                    <a:pt x="83" y="205"/>
                  </a:cubicBezTo>
                  <a:cubicBezTo>
                    <a:pt x="83" y="205"/>
                    <a:pt x="83" y="206"/>
                    <a:pt x="83" y="206"/>
                  </a:cubicBezTo>
                  <a:cubicBezTo>
                    <a:pt x="84" y="206"/>
                    <a:pt x="84" y="207"/>
                    <a:pt x="84" y="207"/>
                  </a:cubicBezTo>
                  <a:close/>
                  <a:moveTo>
                    <a:pt x="79" y="205"/>
                  </a:moveTo>
                  <a:cubicBezTo>
                    <a:pt x="79" y="205"/>
                    <a:pt x="79" y="206"/>
                    <a:pt x="79" y="206"/>
                  </a:cubicBezTo>
                  <a:cubicBezTo>
                    <a:pt x="80" y="207"/>
                    <a:pt x="80" y="207"/>
                    <a:pt x="81" y="207"/>
                  </a:cubicBezTo>
                  <a:cubicBezTo>
                    <a:pt x="81" y="206"/>
                    <a:pt x="81" y="206"/>
                    <a:pt x="82" y="206"/>
                  </a:cubicBezTo>
                  <a:cubicBezTo>
                    <a:pt x="83" y="205"/>
                    <a:pt x="83" y="205"/>
                    <a:pt x="83" y="204"/>
                  </a:cubicBezTo>
                  <a:cubicBezTo>
                    <a:pt x="83" y="204"/>
                    <a:pt x="83" y="204"/>
                    <a:pt x="82" y="204"/>
                  </a:cubicBezTo>
                  <a:cubicBezTo>
                    <a:pt x="82" y="204"/>
                    <a:pt x="82" y="204"/>
                    <a:pt x="81" y="204"/>
                  </a:cubicBezTo>
                  <a:cubicBezTo>
                    <a:pt x="81" y="205"/>
                    <a:pt x="81" y="205"/>
                    <a:pt x="80" y="205"/>
                  </a:cubicBezTo>
                  <a:cubicBezTo>
                    <a:pt x="80" y="205"/>
                    <a:pt x="80" y="205"/>
                    <a:pt x="79" y="205"/>
                  </a:cubicBezTo>
                  <a:close/>
                  <a:moveTo>
                    <a:pt x="78" y="203"/>
                  </a:moveTo>
                  <a:cubicBezTo>
                    <a:pt x="78" y="203"/>
                    <a:pt x="77" y="203"/>
                    <a:pt x="77" y="203"/>
                  </a:cubicBezTo>
                  <a:cubicBezTo>
                    <a:pt x="77" y="203"/>
                    <a:pt x="76" y="204"/>
                    <a:pt x="76" y="204"/>
                  </a:cubicBezTo>
                  <a:cubicBezTo>
                    <a:pt x="76" y="204"/>
                    <a:pt x="75" y="204"/>
                    <a:pt x="75" y="204"/>
                  </a:cubicBezTo>
                  <a:cubicBezTo>
                    <a:pt x="75" y="204"/>
                    <a:pt x="75" y="205"/>
                    <a:pt x="75" y="205"/>
                  </a:cubicBezTo>
                  <a:cubicBezTo>
                    <a:pt x="76" y="205"/>
                    <a:pt x="77" y="204"/>
                    <a:pt x="78" y="204"/>
                  </a:cubicBezTo>
                  <a:cubicBezTo>
                    <a:pt x="79" y="204"/>
                    <a:pt x="80" y="203"/>
                    <a:pt x="81" y="203"/>
                  </a:cubicBezTo>
                  <a:cubicBezTo>
                    <a:pt x="80" y="203"/>
                    <a:pt x="80" y="203"/>
                    <a:pt x="79" y="203"/>
                  </a:cubicBezTo>
                  <a:cubicBezTo>
                    <a:pt x="79" y="202"/>
                    <a:pt x="79" y="202"/>
                    <a:pt x="78" y="203"/>
                  </a:cubicBezTo>
                  <a:close/>
                  <a:moveTo>
                    <a:pt x="90" y="202"/>
                  </a:moveTo>
                  <a:cubicBezTo>
                    <a:pt x="89" y="203"/>
                    <a:pt x="90" y="204"/>
                    <a:pt x="90" y="204"/>
                  </a:cubicBezTo>
                  <a:cubicBezTo>
                    <a:pt x="91" y="204"/>
                    <a:pt x="92" y="204"/>
                    <a:pt x="92" y="203"/>
                  </a:cubicBezTo>
                  <a:lnTo>
                    <a:pt x="90" y="202"/>
                  </a:lnTo>
                  <a:close/>
                  <a:moveTo>
                    <a:pt x="65" y="202"/>
                  </a:moveTo>
                  <a:cubicBezTo>
                    <a:pt x="65" y="202"/>
                    <a:pt x="65" y="202"/>
                    <a:pt x="65" y="201"/>
                  </a:cubicBezTo>
                  <a:cubicBezTo>
                    <a:pt x="65" y="201"/>
                    <a:pt x="65" y="202"/>
                    <a:pt x="65" y="202"/>
                  </a:cubicBezTo>
                  <a:cubicBezTo>
                    <a:pt x="65" y="202"/>
                    <a:pt x="65" y="202"/>
                    <a:pt x="65" y="202"/>
                  </a:cubicBezTo>
                  <a:cubicBezTo>
                    <a:pt x="65" y="202"/>
                    <a:pt x="65" y="202"/>
                    <a:pt x="65" y="202"/>
                  </a:cubicBezTo>
                  <a:close/>
                  <a:moveTo>
                    <a:pt x="83" y="202"/>
                  </a:moveTo>
                  <a:cubicBezTo>
                    <a:pt x="83" y="202"/>
                    <a:pt x="82" y="201"/>
                    <a:pt x="82" y="201"/>
                  </a:cubicBezTo>
                  <a:cubicBezTo>
                    <a:pt x="82" y="202"/>
                    <a:pt x="82" y="202"/>
                    <a:pt x="83" y="202"/>
                  </a:cubicBezTo>
                  <a:close/>
                  <a:moveTo>
                    <a:pt x="24" y="201"/>
                  </a:moveTo>
                  <a:cubicBezTo>
                    <a:pt x="23" y="201"/>
                    <a:pt x="23" y="201"/>
                    <a:pt x="23" y="202"/>
                  </a:cubicBezTo>
                  <a:cubicBezTo>
                    <a:pt x="23" y="202"/>
                    <a:pt x="23" y="202"/>
                    <a:pt x="23" y="202"/>
                  </a:cubicBezTo>
                  <a:cubicBezTo>
                    <a:pt x="24" y="201"/>
                    <a:pt x="24" y="201"/>
                    <a:pt x="24" y="201"/>
                  </a:cubicBezTo>
                  <a:close/>
                  <a:moveTo>
                    <a:pt x="32" y="201"/>
                  </a:moveTo>
                  <a:cubicBezTo>
                    <a:pt x="32" y="201"/>
                    <a:pt x="32" y="201"/>
                    <a:pt x="32" y="201"/>
                  </a:cubicBezTo>
                  <a:cubicBezTo>
                    <a:pt x="32" y="200"/>
                    <a:pt x="31" y="200"/>
                    <a:pt x="31" y="200"/>
                  </a:cubicBezTo>
                  <a:cubicBezTo>
                    <a:pt x="31" y="200"/>
                    <a:pt x="30" y="200"/>
                    <a:pt x="30" y="200"/>
                  </a:cubicBezTo>
                  <a:cubicBezTo>
                    <a:pt x="30" y="201"/>
                    <a:pt x="30" y="201"/>
                    <a:pt x="30" y="201"/>
                  </a:cubicBezTo>
                  <a:cubicBezTo>
                    <a:pt x="30" y="201"/>
                    <a:pt x="31" y="202"/>
                    <a:pt x="32" y="201"/>
                  </a:cubicBezTo>
                  <a:close/>
                  <a:moveTo>
                    <a:pt x="85" y="201"/>
                  </a:moveTo>
                  <a:cubicBezTo>
                    <a:pt x="87" y="202"/>
                    <a:pt x="88" y="201"/>
                    <a:pt x="87" y="200"/>
                  </a:cubicBezTo>
                  <a:cubicBezTo>
                    <a:pt x="87" y="200"/>
                    <a:pt x="86" y="200"/>
                    <a:pt x="86" y="200"/>
                  </a:cubicBezTo>
                  <a:cubicBezTo>
                    <a:pt x="85" y="200"/>
                    <a:pt x="85" y="201"/>
                    <a:pt x="85" y="201"/>
                  </a:cubicBezTo>
                  <a:close/>
                  <a:moveTo>
                    <a:pt x="59" y="201"/>
                  </a:moveTo>
                  <a:cubicBezTo>
                    <a:pt x="59" y="201"/>
                    <a:pt x="59" y="201"/>
                    <a:pt x="58" y="200"/>
                  </a:cubicBezTo>
                  <a:cubicBezTo>
                    <a:pt x="58" y="200"/>
                    <a:pt x="57" y="200"/>
                    <a:pt x="57" y="200"/>
                  </a:cubicBezTo>
                  <a:cubicBezTo>
                    <a:pt x="56" y="200"/>
                    <a:pt x="55" y="200"/>
                    <a:pt x="55" y="200"/>
                  </a:cubicBezTo>
                  <a:cubicBezTo>
                    <a:pt x="54" y="200"/>
                    <a:pt x="54" y="200"/>
                    <a:pt x="54" y="200"/>
                  </a:cubicBezTo>
                  <a:lnTo>
                    <a:pt x="53" y="200"/>
                  </a:lnTo>
                  <a:cubicBezTo>
                    <a:pt x="53" y="201"/>
                    <a:pt x="53" y="201"/>
                    <a:pt x="53" y="201"/>
                  </a:cubicBezTo>
                  <a:cubicBezTo>
                    <a:pt x="54" y="202"/>
                    <a:pt x="54" y="202"/>
                    <a:pt x="55" y="202"/>
                  </a:cubicBezTo>
                  <a:cubicBezTo>
                    <a:pt x="55" y="202"/>
                    <a:pt x="56" y="201"/>
                    <a:pt x="57" y="201"/>
                  </a:cubicBezTo>
                  <a:cubicBezTo>
                    <a:pt x="58" y="201"/>
                    <a:pt x="58" y="201"/>
                    <a:pt x="59" y="201"/>
                  </a:cubicBezTo>
                  <a:close/>
                  <a:moveTo>
                    <a:pt x="43" y="201"/>
                  </a:moveTo>
                  <a:cubicBezTo>
                    <a:pt x="42" y="201"/>
                    <a:pt x="42" y="201"/>
                    <a:pt x="41" y="201"/>
                  </a:cubicBezTo>
                  <a:cubicBezTo>
                    <a:pt x="41" y="200"/>
                    <a:pt x="40" y="200"/>
                    <a:pt x="40" y="200"/>
                  </a:cubicBezTo>
                  <a:cubicBezTo>
                    <a:pt x="39" y="200"/>
                    <a:pt x="39" y="200"/>
                    <a:pt x="38" y="200"/>
                  </a:cubicBezTo>
                  <a:cubicBezTo>
                    <a:pt x="37" y="200"/>
                    <a:pt x="36" y="201"/>
                    <a:pt x="36" y="201"/>
                  </a:cubicBezTo>
                  <a:cubicBezTo>
                    <a:pt x="38" y="202"/>
                    <a:pt x="39" y="202"/>
                    <a:pt x="42" y="202"/>
                  </a:cubicBezTo>
                  <a:cubicBezTo>
                    <a:pt x="44" y="201"/>
                    <a:pt x="46" y="201"/>
                    <a:pt x="49" y="201"/>
                  </a:cubicBezTo>
                  <a:cubicBezTo>
                    <a:pt x="48" y="201"/>
                    <a:pt x="48" y="201"/>
                    <a:pt x="48" y="200"/>
                  </a:cubicBezTo>
                  <a:cubicBezTo>
                    <a:pt x="47" y="200"/>
                    <a:pt x="47" y="200"/>
                    <a:pt x="46" y="200"/>
                  </a:cubicBezTo>
                  <a:cubicBezTo>
                    <a:pt x="46" y="201"/>
                    <a:pt x="45" y="201"/>
                    <a:pt x="45" y="201"/>
                  </a:cubicBezTo>
                  <a:cubicBezTo>
                    <a:pt x="44" y="201"/>
                    <a:pt x="43" y="201"/>
                    <a:pt x="43" y="201"/>
                  </a:cubicBezTo>
                  <a:close/>
                  <a:moveTo>
                    <a:pt x="66" y="207"/>
                  </a:moveTo>
                  <a:cubicBezTo>
                    <a:pt x="66" y="207"/>
                    <a:pt x="67" y="206"/>
                    <a:pt x="67" y="205"/>
                  </a:cubicBezTo>
                  <a:cubicBezTo>
                    <a:pt x="68" y="205"/>
                    <a:pt x="68" y="204"/>
                    <a:pt x="68" y="203"/>
                  </a:cubicBezTo>
                  <a:cubicBezTo>
                    <a:pt x="68" y="203"/>
                    <a:pt x="68" y="202"/>
                    <a:pt x="67" y="202"/>
                  </a:cubicBezTo>
                  <a:cubicBezTo>
                    <a:pt x="67" y="201"/>
                    <a:pt x="67" y="201"/>
                    <a:pt x="67" y="200"/>
                  </a:cubicBezTo>
                  <a:cubicBezTo>
                    <a:pt x="67" y="200"/>
                    <a:pt x="67" y="200"/>
                    <a:pt x="68" y="200"/>
                  </a:cubicBezTo>
                  <a:cubicBezTo>
                    <a:pt x="68" y="200"/>
                    <a:pt x="68" y="200"/>
                    <a:pt x="68" y="199"/>
                  </a:cubicBezTo>
                  <a:cubicBezTo>
                    <a:pt x="67" y="199"/>
                    <a:pt x="67" y="199"/>
                    <a:pt x="67" y="198"/>
                  </a:cubicBezTo>
                  <a:cubicBezTo>
                    <a:pt x="67" y="199"/>
                    <a:pt x="66" y="199"/>
                    <a:pt x="66" y="199"/>
                  </a:cubicBezTo>
                  <a:cubicBezTo>
                    <a:pt x="66" y="200"/>
                    <a:pt x="66" y="200"/>
                    <a:pt x="66" y="201"/>
                  </a:cubicBezTo>
                  <a:cubicBezTo>
                    <a:pt x="66" y="202"/>
                    <a:pt x="66" y="202"/>
                    <a:pt x="67" y="203"/>
                  </a:cubicBezTo>
                  <a:cubicBezTo>
                    <a:pt x="67" y="203"/>
                    <a:pt x="67" y="204"/>
                    <a:pt x="67" y="204"/>
                  </a:cubicBezTo>
                  <a:cubicBezTo>
                    <a:pt x="67" y="204"/>
                    <a:pt x="67" y="204"/>
                    <a:pt x="66" y="205"/>
                  </a:cubicBezTo>
                  <a:cubicBezTo>
                    <a:pt x="66" y="205"/>
                    <a:pt x="66" y="205"/>
                    <a:pt x="66" y="206"/>
                  </a:cubicBezTo>
                  <a:cubicBezTo>
                    <a:pt x="66" y="206"/>
                    <a:pt x="66" y="206"/>
                    <a:pt x="66" y="207"/>
                  </a:cubicBezTo>
                  <a:cubicBezTo>
                    <a:pt x="66" y="207"/>
                    <a:pt x="66" y="207"/>
                    <a:pt x="66" y="207"/>
                  </a:cubicBezTo>
                  <a:close/>
                  <a:moveTo>
                    <a:pt x="55" y="198"/>
                  </a:moveTo>
                  <a:cubicBezTo>
                    <a:pt x="55" y="198"/>
                    <a:pt x="55" y="198"/>
                    <a:pt x="55" y="198"/>
                  </a:cubicBezTo>
                  <a:cubicBezTo>
                    <a:pt x="55" y="198"/>
                    <a:pt x="55" y="199"/>
                    <a:pt x="55" y="199"/>
                  </a:cubicBezTo>
                  <a:cubicBezTo>
                    <a:pt x="55" y="199"/>
                    <a:pt x="55" y="199"/>
                    <a:pt x="55" y="199"/>
                  </a:cubicBezTo>
                  <a:cubicBezTo>
                    <a:pt x="56" y="199"/>
                    <a:pt x="56" y="199"/>
                    <a:pt x="55" y="198"/>
                  </a:cubicBezTo>
                  <a:close/>
                  <a:moveTo>
                    <a:pt x="80" y="198"/>
                  </a:moveTo>
                  <a:cubicBezTo>
                    <a:pt x="80" y="198"/>
                    <a:pt x="80" y="198"/>
                    <a:pt x="79" y="198"/>
                  </a:cubicBezTo>
                  <a:cubicBezTo>
                    <a:pt x="79" y="199"/>
                    <a:pt x="79" y="199"/>
                    <a:pt x="79" y="199"/>
                  </a:cubicBezTo>
                  <a:cubicBezTo>
                    <a:pt x="79" y="200"/>
                    <a:pt x="79" y="200"/>
                    <a:pt x="79" y="200"/>
                  </a:cubicBezTo>
                  <a:cubicBezTo>
                    <a:pt x="78" y="200"/>
                    <a:pt x="78" y="200"/>
                    <a:pt x="78" y="200"/>
                  </a:cubicBezTo>
                  <a:cubicBezTo>
                    <a:pt x="78" y="201"/>
                    <a:pt x="78" y="201"/>
                    <a:pt x="78" y="201"/>
                  </a:cubicBezTo>
                  <a:lnTo>
                    <a:pt x="79" y="201"/>
                  </a:lnTo>
                  <a:cubicBezTo>
                    <a:pt x="80" y="201"/>
                    <a:pt x="80" y="200"/>
                    <a:pt x="80" y="200"/>
                  </a:cubicBezTo>
                  <a:cubicBezTo>
                    <a:pt x="80" y="199"/>
                    <a:pt x="81" y="199"/>
                    <a:pt x="82" y="199"/>
                  </a:cubicBezTo>
                  <a:cubicBezTo>
                    <a:pt x="82" y="199"/>
                    <a:pt x="82" y="198"/>
                    <a:pt x="81" y="198"/>
                  </a:cubicBezTo>
                  <a:cubicBezTo>
                    <a:pt x="81" y="198"/>
                    <a:pt x="80" y="198"/>
                    <a:pt x="80" y="198"/>
                  </a:cubicBezTo>
                  <a:close/>
                  <a:moveTo>
                    <a:pt x="75" y="198"/>
                  </a:moveTo>
                  <a:lnTo>
                    <a:pt x="76" y="198"/>
                  </a:lnTo>
                  <a:lnTo>
                    <a:pt x="76" y="197"/>
                  </a:lnTo>
                  <a:lnTo>
                    <a:pt x="75" y="197"/>
                  </a:lnTo>
                  <a:lnTo>
                    <a:pt x="75" y="198"/>
                  </a:lnTo>
                  <a:close/>
                  <a:moveTo>
                    <a:pt x="65" y="198"/>
                  </a:moveTo>
                  <a:cubicBezTo>
                    <a:pt x="65" y="197"/>
                    <a:pt x="65" y="196"/>
                    <a:pt x="64" y="196"/>
                  </a:cubicBezTo>
                  <a:cubicBezTo>
                    <a:pt x="64" y="197"/>
                    <a:pt x="64" y="197"/>
                    <a:pt x="64" y="198"/>
                  </a:cubicBezTo>
                  <a:cubicBezTo>
                    <a:pt x="64" y="198"/>
                    <a:pt x="64" y="198"/>
                    <a:pt x="65" y="198"/>
                  </a:cubicBezTo>
                  <a:close/>
                  <a:moveTo>
                    <a:pt x="68" y="198"/>
                  </a:moveTo>
                  <a:cubicBezTo>
                    <a:pt x="68" y="196"/>
                    <a:pt x="68" y="196"/>
                    <a:pt x="66" y="196"/>
                  </a:cubicBezTo>
                  <a:cubicBezTo>
                    <a:pt x="66" y="196"/>
                    <a:pt x="66" y="197"/>
                    <a:pt x="67" y="197"/>
                  </a:cubicBezTo>
                  <a:cubicBezTo>
                    <a:pt x="67" y="198"/>
                    <a:pt x="68" y="198"/>
                    <a:pt x="68" y="198"/>
                  </a:cubicBezTo>
                  <a:close/>
                  <a:moveTo>
                    <a:pt x="27" y="198"/>
                  </a:moveTo>
                  <a:cubicBezTo>
                    <a:pt x="27" y="198"/>
                    <a:pt x="27" y="198"/>
                    <a:pt x="27" y="198"/>
                  </a:cubicBezTo>
                  <a:cubicBezTo>
                    <a:pt x="26" y="198"/>
                    <a:pt x="26" y="198"/>
                    <a:pt x="26" y="198"/>
                  </a:cubicBezTo>
                  <a:cubicBezTo>
                    <a:pt x="27" y="198"/>
                    <a:pt x="27" y="198"/>
                    <a:pt x="28" y="198"/>
                  </a:cubicBezTo>
                  <a:cubicBezTo>
                    <a:pt x="29" y="199"/>
                    <a:pt x="29" y="198"/>
                    <a:pt x="29" y="198"/>
                  </a:cubicBezTo>
                  <a:cubicBezTo>
                    <a:pt x="28" y="197"/>
                    <a:pt x="28" y="197"/>
                    <a:pt x="28" y="196"/>
                  </a:cubicBezTo>
                  <a:cubicBezTo>
                    <a:pt x="28" y="196"/>
                    <a:pt x="27" y="196"/>
                    <a:pt x="26" y="196"/>
                  </a:cubicBezTo>
                  <a:cubicBezTo>
                    <a:pt x="26" y="196"/>
                    <a:pt x="26" y="197"/>
                    <a:pt x="26" y="197"/>
                  </a:cubicBezTo>
                  <a:cubicBezTo>
                    <a:pt x="26" y="197"/>
                    <a:pt x="27" y="197"/>
                    <a:pt x="27" y="197"/>
                  </a:cubicBezTo>
                  <a:cubicBezTo>
                    <a:pt x="27" y="197"/>
                    <a:pt x="27" y="197"/>
                    <a:pt x="27" y="197"/>
                  </a:cubicBezTo>
                  <a:cubicBezTo>
                    <a:pt x="28" y="197"/>
                    <a:pt x="28" y="197"/>
                    <a:pt x="27" y="198"/>
                  </a:cubicBezTo>
                  <a:close/>
                  <a:moveTo>
                    <a:pt x="33" y="195"/>
                  </a:moveTo>
                  <a:cubicBezTo>
                    <a:pt x="33" y="195"/>
                    <a:pt x="33" y="195"/>
                    <a:pt x="32" y="195"/>
                  </a:cubicBezTo>
                  <a:cubicBezTo>
                    <a:pt x="32" y="195"/>
                    <a:pt x="32" y="196"/>
                    <a:pt x="32" y="196"/>
                  </a:cubicBezTo>
                  <a:cubicBezTo>
                    <a:pt x="32" y="196"/>
                    <a:pt x="32" y="196"/>
                    <a:pt x="33" y="196"/>
                  </a:cubicBezTo>
                  <a:cubicBezTo>
                    <a:pt x="33" y="196"/>
                    <a:pt x="33" y="196"/>
                    <a:pt x="33" y="195"/>
                  </a:cubicBezTo>
                  <a:close/>
                  <a:moveTo>
                    <a:pt x="31" y="196"/>
                  </a:moveTo>
                  <a:cubicBezTo>
                    <a:pt x="31" y="196"/>
                    <a:pt x="30" y="196"/>
                    <a:pt x="30" y="196"/>
                  </a:cubicBezTo>
                  <a:cubicBezTo>
                    <a:pt x="30" y="195"/>
                    <a:pt x="30" y="195"/>
                    <a:pt x="29" y="195"/>
                  </a:cubicBezTo>
                  <a:cubicBezTo>
                    <a:pt x="29" y="196"/>
                    <a:pt x="29" y="196"/>
                    <a:pt x="30" y="197"/>
                  </a:cubicBezTo>
                  <a:cubicBezTo>
                    <a:pt x="31" y="197"/>
                    <a:pt x="31" y="197"/>
                    <a:pt x="31" y="196"/>
                  </a:cubicBezTo>
                  <a:close/>
                  <a:moveTo>
                    <a:pt x="22" y="195"/>
                  </a:moveTo>
                  <a:cubicBezTo>
                    <a:pt x="21" y="196"/>
                    <a:pt x="21" y="196"/>
                    <a:pt x="21" y="196"/>
                  </a:cubicBezTo>
                  <a:cubicBezTo>
                    <a:pt x="22" y="197"/>
                    <a:pt x="22" y="197"/>
                    <a:pt x="22" y="196"/>
                  </a:cubicBezTo>
                  <a:cubicBezTo>
                    <a:pt x="23" y="196"/>
                    <a:pt x="23" y="196"/>
                    <a:pt x="23" y="196"/>
                  </a:cubicBezTo>
                  <a:cubicBezTo>
                    <a:pt x="23" y="196"/>
                    <a:pt x="23" y="195"/>
                    <a:pt x="22" y="195"/>
                  </a:cubicBezTo>
                  <a:close/>
                  <a:moveTo>
                    <a:pt x="35" y="195"/>
                  </a:moveTo>
                  <a:cubicBezTo>
                    <a:pt x="35" y="195"/>
                    <a:pt x="34" y="195"/>
                    <a:pt x="34" y="195"/>
                  </a:cubicBezTo>
                  <a:cubicBezTo>
                    <a:pt x="34" y="195"/>
                    <a:pt x="34" y="195"/>
                    <a:pt x="34" y="195"/>
                  </a:cubicBezTo>
                  <a:cubicBezTo>
                    <a:pt x="34" y="195"/>
                    <a:pt x="34" y="195"/>
                    <a:pt x="34" y="195"/>
                  </a:cubicBezTo>
                  <a:cubicBezTo>
                    <a:pt x="35" y="195"/>
                    <a:pt x="35" y="195"/>
                    <a:pt x="35" y="195"/>
                  </a:cubicBezTo>
                  <a:close/>
                  <a:moveTo>
                    <a:pt x="13" y="195"/>
                  </a:moveTo>
                  <a:cubicBezTo>
                    <a:pt x="12" y="195"/>
                    <a:pt x="12" y="195"/>
                    <a:pt x="12" y="195"/>
                  </a:cubicBezTo>
                  <a:cubicBezTo>
                    <a:pt x="12" y="195"/>
                    <a:pt x="11" y="195"/>
                    <a:pt x="11" y="195"/>
                  </a:cubicBezTo>
                  <a:cubicBezTo>
                    <a:pt x="12" y="195"/>
                    <a:pt x="12" y="195"/>
                    <a:pt x="12" y="195"/>
                  </a:cubicBezTo>
                  <a:cubicBezTo>
                    <a:pt x="12" y="195"/>
                    <a:pt x="13" y="195"/>
                    <a:pt x="13" y="195"/>
                  </a:cubicBezTo>
                  <a:close/>
                  <a:moveTo>
                    <a:pt x="8" y="196"/>
                  </a:moveTo>
                  <a:cubicBezTo>
                    <a:pt x="9" y="196"/>
                    <a:pt x="9" y="196"/>
                    <a:pt x="10" y="196"/>
                  </a:cubicBezTo>
                  <a:cubicBezTo>
                    <a:pt x="10" y="195"/>
                    <a:pt x="10" y="194"/>
                    <a:pt x="9" y="194"/>
                  </a:cubicBezTo>
                  <a:cubicBezTo>
                    <a:pt x="9" y="195"/>
                    <a:pt x="9" y="195"/>
                    <a:pt x="9" y="195"/>
                  </a:cubicBezTo>
                  <a:lnTo>
                    <a:pt x="8" y="195"/>
                  </a:lnTo>
                  <a:lnTo>
                    <a:pt x="8" y="196"/>
                  </a:lnTo>
                  <a:close/>
                  <a:moveTo>
                    <a:pt x="43" y="197"/>
                  </a:moveTo>
                  <a:cubicBezTo>
                    <a:pt x="43" y="196"/>
                    <a:pt x="42" y="195"/>
                    <a:pt x="41" y="195"/>
                  </a:cubicBezTo>
                  <a:cubicBezTo>
                    <a:pt x="40" y="195"/>
                    <a:pt x="40" y="195"/>
                    <a:pt x="40" y="194"/>
                  </a:cubicBezTo>
                  <a:cubicBezTo>
                    <a:pt x="39" y="194"/>
                    <a:pt x="39" y="194"/>
                    <a:pt x="39" y="194"/>
                  </a:cubicBezTo>
                  <a:cubicBezTo>
                    <a:pt x="39" y="194"/>
                    <a:pt x="40" y="195"/>
                    <a:pt x="40" y="195"/>
                  </a:cubicBezTo>
                  <a:cubicBezTo>
                    <a:pt x="40" y="195"/>
                    <a:pt x="40" y="196"/>
                    <a:pt x="40" y="196"/>
                  </a:cubicBezTo>
                  <a:cubicBezTo>
                    <a:pt x="41" y="196"/>
                    <a:pt x="41" y="197"/>
                    <a:pt x="41" y="197"/>
                  </a:cubicBezTo>
                  <a:cubicBezTo>
                    <a:pt x="41" y="197"/>
                    <a:pt x="42" y="197"/>
                    <a:pt x="43" y="197"/>
                  </a:cubicBezTo>
                  <a:close/>
                  <a:moveTo>
                    <a:pt x="30" y="194"/>
                  </a:moveTo>
                  <a:cubicBezTo>
                    <a:pt x="30" y="194"/>
                    <a:pt x="29" y="194"/>
                    <a:pt x="29" y="194"/>
                  </a:cubicBezTo>
                  <a:cubicBezTo>
                    <a:pt x="29" y="194"/>
                    <a:pt x="29" y="194"/>
                    <a:pt x="29" y="194"/>
                  </a:cubicBezTo>
                  <a:cubicBezTo>
                    <a:pt x="29" y="195"/>
                    <a:pt x="29" y="195"/>
                    <a:pt x="30" y="194"/>
                  </a:cubicBezTo>
                  <a:close/>
                  <a:moveTo>
                    <a:pt x="19" y="194"/>
                  </a:moveTo>
                  <a:cubicBezTo>
                    <a:pt x="19" y="194"/>
                    <a:pt x="19" y="194"/>
                    <a:pt x="18" y="194"/>
                  </a:cubicBezTo>
                  <a:cubicBezTo>
                    <a:pt x="18" y="194"/>
                    <a:pt x="18" y="194"/>
                    <a:pt x="18" y="194"/>
                  </a:cubicBezTo>
                  <a:cubicBezTo>
                    <a:pt x="18" y="194"/>
                    <a:pt x="18" y="195"/>
                    <a:pt x="18" y="195"/>
                  </a:cubicBezTo>
                  <a:cubicBezTo>
                    <a:pt x="18" y="195"/>
                    <a:pt x="19" y="195"/>
                    <a:pt x="19" y="194"/>
                  </a:cubicBezTo>
                  <a:close/>
                  <a:moveTo>
                    <a:pt x="43" y="195"/>
                  </a:moveTo>
                  <a:cubicBezTo>
                    <a:pt x="43" y="195"/>
                    <a:pt x="43" y="195"/>
                    <a:pt x="43" y="195"/>
                  </a:cubicBezTo>
                  <a:cubicBezTo>
                    <a:pt x="44" y="195"/>
                    <a:pt x="44" y="194"/>
                    <a:pt x="44" y="194"/>
                  </a:cubicBezTo>
                  <a:cubicBezTo>
                    <a:pt x="44" y="194"/>
                    <a:pt x="44" y="194"/>
                    <a:pt x="44" y="193"/>
                  </a:cubicBezTo>
                  <a:cubicBezTo>
                    <a:pt x="44" y="193"/>
                    <a:pt x="43" y="193"/>
                    <a:pt x="43" y="193"/>
                  </a:cubicBezTo>
                  <a:cubicBezTo>
                    <a:pt x="43" y="194"/>
                    <a:pt x="43" y="194"/>
                    <a:pt x="43" y="194"/>
                  </a:cubicBezTo>
                  <a:lnTo>
                    <a:pt x="43" y="195"/>
                  </a:lnTo>
                  <a:close/>
                  <a:moveTo>
                    <a:pt x="59" y="193"/>
                  </a:moveTo>
                  <a:cubicBezTo>
                    <a:pt x="58" y="193"/>
                    <a:pt x="58" y="193"/>
                    <a:pt x="58" y="193"/>
                  </a:cubicBezTo>
                  <a:cubicBezTo>
                    <a:pt x="58" y="193"/>
                    <a:pt x="57" y="193"/>
                    <a:pt x="57" y="193"/>
                  </a:cubicBezTo>
                  <a:cubicBezTo>
                    <a:pt x="58" y="193"/>
                    <a:pt x="58" y="193"/>
                    <a:pt x="58" y="193"/>
                  </a:cubicBezTo>
                  <a:cubicBezTo>
                    <a:pt x="58" y="193"/>
                    <a:pt x="59" y="193"/>
                    <a:pt x="59" y="193"/>
                  </a:cubicBezTo>
                  <a:close/>
                  <a:moveTo>
                    <a:pt x="26" y="193"/>
                  </a:moveTo>
                  <a:lnTo>
                    <a:pt x="27" y="193"/>
                  </a:lnTo>
                  <a:lnTo>
                    <a:pt x="27" y="192"/>
                  </a:lnTo>
                  <a:lnTo>
                    <a:pt x="26" y="192"/>
                  </a:lnTo>
                  <a:lnTo>
                    <a:pt x="26" y="193"/>
                  </a:lnTo>
                  <a:close/>
                  <a:moveTo>
                    <a:pt x="27" y="195"/>
                  </a:moveTo>
                  <a:cubicBezTo>
                    <a:pt x="27" y="194"/>
                    <a:pt x="27" y="194"/>
                    <a:pt x="27" y="194"/>
                  </a:cubicBezTo>
                  <a:cubicBezTo>
                    <a:pt x="26" y="194"/>
                    <a:pt x="26" y="193"/>
                    <a:pt x="25" y="193"/>
                  </a:cubicBezTo>
                  <a:cubicBezTo>
                    <a:pt x="25" y="193"/>
                    <a:pt x="25" y="193"/>
                    <a:pt x="25" y="192"/>
                  </a:cubicBezTo>
                  <a:cubicBezTo>
                    <a:pt x="24" y="192"/>
                    <a:pt x="24" y="192"/>
                    <a:pt x="23" y="192"/>
                  </a:cubicBezTo>
                  <a:cubicBezTo>
                    <a:pt x="24" y="193"/>
                    <a:pt x="24" y="194"/>
                    <a:pt x="25" y="194"/>
                  </a:cubicBezTo>
                  <a:cubicBezTo>
                    <a:pt x="25" y="194"/>
                    <a:pt x="26" y="195"/>
                    <a:pt x="27" y="195"/>
                  </a:cubicBezTo>
                  <a:close/>
                  <a:moveTo>
                    <a:pt x="65" y="194"/>
                  </a:moveTo>
                  <a:cubicBezTo>
                    <a:pt x="66" y="194"/>
                    <a:pt x="67" y="194"/>
                    <a:pt x="67" y="193"/>
                  </a:cubicBezTo>
                  <a:cubicBezTo>
                    <a:pt x="67" y="192"/>
                    <a:pt x="66" y="192"/>
                    <a:pt x="66" y="192"/>
                  </a:cubicBezTo>
                  <a:cubicBezTo>
                    <a:pt x="66" y="192"/>
                    <a:pt x="66" y="192"/>
                    <a:pt x="65" y="193"/>
                  </a:cubicBezTo>
                  <a:cubicBezTo>
                    <a:pt x="65" y="193"/>
                    <a:pt x="65" y="193"/>
                    <a:pt x="65" y="194"/>
                  </a:cubicBezTo>
                  <a:close/>
                  <a:moveTo>
                    <a:pt x="29" y="192"/>
                  </a:moveTo>
                  <a:cubicBezTo>
                    <a:pt x="29" y="192"/>
                    <a:pt x="29" y="192"/>
                    <a:pt x="29" y="192"/>
                  </a:cubicBezTo>
                  <a:cubicBezTo>
                    <a:pt x="28" y="192"/>
                    <a:pt x="28" y="192"/>
                    <a:pt x="29" y="192"/>
                  </a:cubicBezTo>
                  <a:cubicBezTo>
                    <a:pt x="29" y="192"/>
                    <a:pt x="29" y="192"/>
                    <a:pt x="29" y="192"/>
                  </a:cubicBezTo>
                  <a:cubicBezTo>
                    <a:pt x="29" y="192"/>
                    <a:pt x="29" y="192"/>
                    <a:pt x="29" y="192"/>
                  </a:cubicBezTo>
                  <a:close/>
                  <a:moveTo>
                    <a:pt x="11" y="191"/>
                  </a:moveTo>
                  <a:cubicBezTo>
                    <a:pt x="11" y="191"/>
                    <a:pt x="11" y="191"/>
                    <a:pt x="11" y="191"/>
                  </a:cubicBezTo>
                  <a:cubicBezTo>
                    <a:pt x="11" y="191"/>
                    <a:pt x="11" y="192"/>
                    <a:pt x="11" y="192"/>
                  </a:cubicBezTo>
                  <a:cubicBezTo>
                    <a:pt x="11" y="192"/>
                    <a:pt x="11" y="192"/>
                    <a:pt x="11" y="192"/>
                  </a:cubicBezTo>
                  <a:cubicBezTo>
                    <a:pt x="12" y="192"/>
                    <a:pt x="12" y="191"/>
                    <a:pt x="11" y="191"/>
                  </a:cubicBezTo>
                  <a:close/>
                  <a:moveTo>
                    <a:pt x="27" y="191"/>
                  </a:moveTo>
                  <a:cubicBezTo>
                    <a:pt x="27" y="191"/>
                    <a:pt x="27" y="190"/>
                    <a:pt x="27" y="190"/>
                  </a:cubicBezTo>
                  <a:cubicBezTo>
                    <a:pt x="27" y="190"/>
                    <a:pt x="27" y="190"/>
                    <a:pt x="26" y="190"/>
                  </a:cubicBezTo>
                  <a:cubicBezTo>
                    <a:pt x="26" y="191"/>
                    <a:pt x="26" y="191"/>
                    <a:pt x="27" y="191"/>
                  </a:cubicBezTo>
                  <a:cubicBezTo>
                    <a:pt x="27" y="191"/>
                    <a:pt x="27" y="191"/>
                    <a:pt x="27" y="191"/>
                  </a:cubicBezTo>
                  <a:close/>
                  <a:moveTo>
                    <a:pt x="50" y="191"/>
                  </a:moveTo>
                  <a:cubicBezTo>
                    <a:pt x="50" y="191"/>
                    <a:pt x="50" y="191"/>
                    <a:pt x="50" y="191"/>
                  </a:cubicBezTo>
                  <a:cubicBezTo>
                    <a:pt x="50" y="191"/>
                    <a:pt x="51" y="191"/>
                    <a:pt x="51" y="191"/>
                  </a:cubicBezTo>
                  <a:cubicBezTo>
                    <a:pt x="51" y="191"/>
                    <a:pt x="51" y="191"/>
                    <a:pt x="51" y="191"/>
                  </a:cubicBezTo>
                  <a:cubicBezTo>
                    <a:pt x="51" y="190"/>
                    <a:pt x="51" y="190"/>
                    <a:pt x="51" y="190"/>
                  </a:cubicBezTo>
                  <a:cubicBezTo>
                    <a:pt x="51" y="190"/>
                    <a:pt x="51" y="190"/>
                    <a:pt x="51" y="190"/>
                  </a:cubicBezTo>
                  <a:cubicBezTo>
                    <a:pt x="51" y="190"/>
                    <a:pt x="50" y="190"/>
                    <a:pt x="50" y="190"/>
                  </a:cubicBezTo>
                  <a:cubicBezTo>
                    <a:pt x="50" y="190"/>
                    <a:pt x="50" y="190"/>
                    <a:pt x="50" y="190"/>
                  </a:cubicBezTo>
                  <a:cubicBezTo>
                    <a:pt x="50" y="190"/>
                    <a:pt x="50" y="191"/>
                    <a:pt x="50" y="191"/>
                  </a:cubicBezTo>
                  <a:close/>
                  <a:moveTo>
                    <a:pt x="35" y="193"/>
                  </a:moveTo>
                  <a:cubicBezTo>
                    <a:pt x="36" y="193"/>
                    <a:pt x="36" y="193"/>
                    <a:pt x="37" y="193"/>
                  </a:cubicBezTo>
                  <a:cubicBezTo>
                    <a:pt x="37" y="192"/>
                    <a:pt x="37" y="192"/>
                    <a:pt x="38" y="191"/>
                  </a:cubicBezTo>
                  <a:cubicBezTo>
                    <a:pt x="38" y="191"/>
                    <a:pt x="38" y="190"/>
                    <a:pt x="38" y="190"/>
                  </a:cubicBezTo>
                  <a:cubicBezTo>
                    <a:pt x="38" y="189"/>
                    <a:pt x="37" y="189"/>
                    <a:pt x="37" y="189"/>
                  </a:cubicBezTo>
                  <a:cubicBezTo>
                    <a:pt x="37" y="190"/>
                    <a:pt x="36" y="191"/>
                    <a:pt x="36" y="191"/>
                  </a:cubicBezTo>
                  <a:cubicBezTo>
                    <a:pt x="35" y="191"/>
                    <a:pt x="35" y="192"/>
                    <a:pt x="35" y="193"/>
                  </a:cubicBezTo>
                  <a:close/>
                  <a:moveTo>
                    <a:pt x="24" y="192"/>
                  </a:moveTo>
                  <a:cubicBezTo>
                    <a:pt x="25" y="192"/>
                    <a:pt x="25" y="192"/>
                    <a:pt x="25" y="191"/>
                  </a:cubicBezTo>
                  <a:cubicBezTo>
                    <a:pt x="26" y="191"/>
                    <a:pt x="26" y="191"/>
                    <a:pt x="26" y="190"/>
                  </a:cubicBezTo>
                  <a:cubicBezTo>
                    <a:pt x="26" y="190"/>
                    <a:pt x="26" y="189"/>
                    <a:pt x="25" y="189"/>
                  </a:cubicBezTo>
                  <a:cubicBezTo>
                    <a:pt x="25" y="189"/>
                    <a:pt x="25" y="189"/>
                    <a:pt x="24" y="189"/>
                  </a:cubicBezTo>
                  <a:lnTo>
                    <a:pt x="24" y="192"/>
                  </a:lnTo>
                  <a:close/>
                  <a:moveTo>
                    <a:pt x="29" y="191"/>
                  </a:moveTo>
                  <a:cubicBezTo>
                    <a:pt x="29" y="191"/>
                    <a:pt x="29" y="190"/>
                    <a:pt x="29" y="190"/>
                  </a:cubicBezTo>
                  <a:cubicBezTo>
                    <a:pt x="29" y="190"/>
                    <a:pt x="29" y="189"/>
                    <a:pt x="30" y="189"/>
                  </a:cubicBezTo>
                  <a:cubicBezTo>
                    <a:pt x="30" y="189"/>
                    <a:pt x="30" y="189"/>
                    <a:pt x="30" y="188"/>
                  </a:cubicBezTo>
                  <a:cubicBezTo>
                    <a:pt x="29" y="188"/>
                    <a:pt x="29" y="188"/>
                    <a:pt x="29" y="188"/>
                  </a:cubicBezTo>
                  <a:cubicBezTo>
                    <a:pt x="29" y="188"/>
                    <a:pt x="29" y="188"/>
                    <a:pt x="28" y="189"/>
                  </a:cubicBezTo>
                  <a:cubicBezTo>
                    <a:pt x="28" y="189"/>
                    <a:pt x="28" y="189"/>
                    <a:pt x="28" y="190"/>
                  </a:cubicBezTo>
                  <a:cubicBezTo>
                    <a:pt x="28" y="190"/>
                    <a:pt x="28" y="190"/>
                    <a:pt x="28" y="190"/>
                  </a:cubicBezTo>
                  <a:cubicBezTo>
                    <a:pt x="28" y="190"/>
                    <a:pt x="28" y="191"/>
                    <a:pt x="29" y="191"/>
                  </a:cubicBezTo>
                  <a:close/>
                  <a:moveTo>
                    <a:pt x="66" y="188"/>
                  </a:moveTo>
                  <a:cubicBezTo>
                    <a:pt x="67" y="188"/>
                    <a:pt x="67" y="188"/>
                    <a:pt x="67" y="187"/>
                  </a:cubicBezTo>
                  <a:cubicBezTo>
                    <a:pt x="67" y="186"/>
                    <a:pt x="67" y="186"/>
                    <a:pt x="66" y="186"/>
                  </a:cubicBezTo>
                  <a:cubicBezTo>
                    <a:pt x="66" y="186"/>
                    <a:pt x="66" y="187"/>
                    <a:pt x="66" y="187"/>
                  </a:cubicBezTo>
                  <a:cubicBezTo>
                    <a:pt x="66" y="187"/>
                    <a:pt x="66" y="188"/>
                    <a:pt x="66" y="188"/>
                  </a:cubicBezTo>
                  <a:close/>
                  <a:moveTo>
                    <a:pt x="67" y="185"/>
                  </a:moveTo>
                  <a:cubicBezTo>
                    <a:pt x="67" y="185"/>
                    <a:pt x="67" y="185"/>
                    <a:pt x="66" y="185"/>
                  </a:cubicBezTo>
                  <a:cubicBezTo>
                    <a:pt x="66" y="185"/>
                    <a:pt x="66" y="185"/>
                    <a:pt x="66" y="186"/>
                  </a:cubicBezTo>
                  <a:cubicBezTo>
                    <a:pt x="66" y="186"/>
                    <a:pt x="66" y="186"/>
                    <a:pt x="67" y="186"/>
                  </a:cubicBezTo>
                  <a:cubicBezTo>
                    <a:pt x="67" y="185"/>
                    <a:pt x="67" y="185"/>
                    <a:pt x="67" y="185"/>
                  </a:cubicBezTo>
                  <a:close/>
                  <a:moveTo>
                    <a:pt x="27" y="189"/>
                  </a:moveTo>
                  <a:cubicBezTo>
                    <a:pt x="27" y="188"/>
                    <a:pt x="28" y="188"/>
                    <a:pt x="28" y="187"/>
                  </a:cubicBezTo>
                  <a:cubicBezTo>
                    <a:pt x="29" y="187"/>
                    <a:pt x="29" y="186"/>
                    <a:pt x="29" y="185"/>
                  </a:cubicBezTo>
                  <a:cubicBezTo>
                    <a:pt x="28" y="185"/>
                    <a:pt x="28" y="185"/>
                    <a:pt x="28" y="185"/>
                  </a:cubicBezTo>
                  <a:cubicBezTo>
                    <a:pt x="28" y="186"/>
                    <a:pt x="28" y="186"/>
                    <a:pt x="27" y="186"/>
                  </a:cubicBezTo>
                  <a:cubicBezTo>
                    <a:pt x="27" y="187"/>
                    <a:pt x="27" y="187"/>
                    <a:pt x="27" y="187"/>
                  </a:cubicBezTo>
                  <a:cubicBezTo>
                    <a:pt x="27" y="187"/>
                    <a:pt x="27" y="187"/>
                    <a:pt x="26" y="187"/>
                  </a:cubicBezTo>
                  <a:lnTo>
                    <a:pt x="27" y="189"/>
                  </a:lnTo>
                  <a:close/>
                  <a:moveTo>
                    <a:pt x="14" y="181"/>
                  </a:moveTo>
                  <a:cubicBezTo>
                    <a:pt x="15" y="181"/>
                    <a:pt x="16" y="181"/>
                    <a:pt x="16" y="181"/>
                  </a:cubicBezTo>
                  <a:cubicBezTo>
                    <a:pt x="17" y="181"/>
                    <a:pt x="17" y="180"/>
                    <a:pt x="17" y="179"/>
                  </a:cubicBezTo>
                  <a:cubicBezTo>
                    <a:pt x="15" y="179"/>
                    <a:pt x="15" y="180"/>
                    <a:pt x="14" y="181"/>
                  </a:cubicBezTo>
                  <a:close/>
                  <a:moveTo>
                    <a:pt x="32" y="155"/>
                  </a:moveTo>
                  <a:cubicBezTo>
                    <a:pt x="31" y="155"/>
                    <a:pt x="31" y="155"/>
                    <a:pt x="31" y="155"/>
                  </a:cubicBezTo>
                  <a:cubicBezTo>
                    <a:pt x="31" y="154"/>
                    <a:pt x="31" y="154"/>
                    <a:pt x="30" y="154"/>
                  </a:cubicBezTo>
                  <a:cubicBezTo>
                    <a:pt x="30" y="155"/>
                    <a:pt x="30" y="155"/>
                    <a:pt x="30" y="155"/>
                  </a:cubicBezTo>
                  <a:cubicBezTo>
                    <a:pt x="30" y="155"/>
                    <a:pt x="30" y="155"/>
                    <a:pt x="31" y="155"/>
                  </a:cubicBezTo>
                  <a:cubicBezTo>
                    <a:pt x="31" y="155"/>
                    <a:pt x="31" y="155"/>
                    <a:pt x="31" y="155"/>
                  </a:cubicBezTo>
                  <a:cubicBezTo>
                    <a:pt x="32" y="155"/>
                    <a:pt x="32" y="155"/>
                    <a:pt x="32" y="155"/>
                  </a:cubicBezTo>
                  <a:close/>
                  <a:moveTo>
                    <a:pt x="32" y="154"/>
                  </a:moveTo>
                  <a:cubicBezTo>
                    <a:pt x="32" y="155"/>
                    <a:pt x="32" y="155"/>
                    <a:pt x="32" y="155"/>
                  </a:cubicBezTo>
                  <a:cubicBezTo>
                    <a:pt x="32" y="155"/>
                    <a:pt x="32" y="155"/>
                    <a:pt x="33" y="155"/>
                  </a:cubicBezTo>
                  <a:cubicBezTo>
                    <a:pt x="33" y="155"/>
                    <a:pt x="33" y="155"/>
                    <a:pt x="33" y="154"/>
                  </a:cubicBezTo>
                  <a:cubicBezTo>
                    <a:pt x="33" y="154"/>
                    <a:pt x="33" y="154"/>
                    <a:pt x="32" y="154"/>
                  </a:cubicBezTo>
                  <a:close/>
                  <a:moveTo>
                    <a:pt x="33" y="145"/>
                  </a:moveTo>
                  <a:cubicBezTo>
                    <a:pt x="33" y="145"/>
                    <a:pt x="32" y="145"/>
                    <a:pt x="32" y="145"/>
                  </a:cubicBezTo>
                  <a:cubicBezTo>
                    <a:pt x="32" y="145"/>
                    <a:pt x="32" y="145"/>
                    <a:pt x="32" y="145"/>
                  </a:cubicBezTo>
                  <a:cubicBezTo>
                    <a:pt x="32" y="145"/>
                    <a:pt x="32" y="145"/>
                    <a:pt x="33" y="145"/>
                  </a:cubicBezTo>
                  <a:cubicBezTo>
                    <a:pt x="33" y="145"/>
                    <a:pt x="33" y="145"/>
                    <a:pt x="33" y="145"/>
                  </a:cubicBezTo>
                  <a:close/>
                  <a:moveTo>
                    <a:pt x="55" y="99"/>
                  </a:moveTo>
                  <a:cubicBezTo>
                    <a:pt x="55" y="99"/>
                    <a:pt x="55" y="98"/>
                    <a:pt x="55" y="98"/>
                  </a:cubicBezTo>
                  <a:cubicBezTo>
                    <a:pt x="55" y="98"/>
                    <a:pt x="55" y="97"/>
                    <a:pt x="55" y="97"/>
                  </a:cubicBezTo>
                  <a:cubicBezTo>
                    <a:pt x="55" y="97"/>
                    <a:pt x="55" y="96"/>
                    <a:pt x="55" y="96"/>
                  </a:cubicBezTo>
                  <a:cubicBezTo>
                    <a:pt x="55" y="96"/>
                    <a:pt x="55" y="96"/>
                    <a:pt x="54" y="96"/>
                  </a:cubicBezTo>
                  <a:cubicBezTo>
                    <a:pt x="54" y="97"/>
                    <a:pt x="54" y="97"/>
                    <a:pt x="54" y="98"/>
                  </a:cubicBezTo>
                  <a:cubicBezTo>
                    <a:pt x="54" y="99"/>
                    <a:pt x="54" y="99"/>
                    <a:pt x="55" y="99"/>
                  </a:cubicBezTo>
                  <a:close/>
                  <a:moveTo>
                    <a:pt x="9" y="97"/>
                  </a:moveTo>
                  <a:cubicBezTo>
                    <a:pt x="10" y="97"/>
                    <a:pt x="10" y="97"/>
                    <a:pt x="10" y="97"/>
                  </a:cubicBezTo>
                  <a:cubicBezTo>
                    <a:pt x="10" y="97"/>
                    <a:pt x="10" y="98"/>
                    <a:pt x="10" y="98"/>
                  </a:cubicBezTo>
                  <a:cubicBezTo>
                    <a:pt x="10" y="97"/>
                    <a:pt x="10" y="97"/>
                    <a:pt x="11" y="97"/>
                  </a:cubicBezTo>
                  <a:cubicBezTo>
                    <a:pt x="11" y="97"/>
                    <a:pt x="11" y="97"/>
                    <a:pt x="11" y="97"/>
                  </a:cubicBezTo>
                  <a:cubicBezTo>
                    <a:pt x="11" y="97"/>
                    <a:pt x="10" y="97"/>
                    <a:pt x="10" y="96"/>
                  </a:cubicBezTo>
                  <a:cubicBezTo>
                    <a:pt x="10" y="96"/>
                    <a:pt x="10" y="96"/>
                    <a:pt x="10" y="96"/>
                  </a:cubicBezTo>
                  <a:cubicBezTo>
                    <a:pt x="10" y="96"/>
                    <a:pt x="10" y="97"/>
                    <a:pt x="10" y="97"/>
                  </a:cubicBezTo>
                  <a:cubicBezTo>
                    <a:pt x="10" y="97"/>
                    <a:pt x="9" y="97"/>
                    <a:pt x="9" y="97"/>
                  </a:cubicBezTo>
                  <a:close/>
                  <a:moveTo>
                    <a:pt x="11" y="80"/>
                  </a:moveTo>
                  <a:cubicBezTo>
                    <a:pt x="11" y="79"/>
                    <a:pt x="12" y="79"/>
                    <a:pt x="12" y="79"/>
                  </a:cubicBezTo>
                  <a:cubicBezTo>
                    <a:pt x="12" y="79"/>
                    <a:pt x="12" y="79"/>
                    <a:pt x="12" y="78"/>
                  </a:cubicBezTo>
                  <a:cubicBezTo>
                    <a:pt x="12" y="78"/>
                    <a:pt x="11" y="78"/>
                    <a:pt x="11" y="78"/>
                  </a:cubicBezTo>
                  <a:cubicBezTo>
                    <a:pt x="11" y="79"/>
                    <a:pt x="11" y="79"/>
                    <a:pt x="11" y="79"/>
                  </a:cubicBezTo>
                  <a:cubicBezTo>
                    <a:pt x="11" y="79"/>
                    <a:pt x="11" y="80"/>
                    <a:pt x="11" y="80"/>
                  </a:cubicBezTo>
                  <a:close/>
                  <a:moveTo>
                    <a:pt x="20" y="65"/>
                  </a:moveTo>
                  <a:cubicBezTo>
                    <a:pt x="20" y="65"/>
                    <a:pt x="20" y="65"/>
                    <a:pt x="20" y="65"/>
                  </a:cubicBezTo>
                  <a:cubicBezTo>
                    <a:pt x="19" y="64"/>
                    <a:pt x="19" y="65"/>
                    <a:pt x="19" y="65"/>
                  </a:cubicBezTo>
                  <a:cubicBezTo>
                    <a:pt x="19" y="65"/>
                    <a:pt x="19" y="65"/>
                    <a:pt x="19" y="65"/>
                  </a:cubicBezTo>
                  <a:cubicBezTo>
                    <a:pt x="20" y="65"/>
                    <a:pt x="20" y="65"/>
                    <a:pt x="20" y="65"/>
                  </a:cubicBezTo>
                  <a:close/>
                  <a:moveTo>
                    <a:pt x="51" y="54"/>
                  </a:moveTo>
                  <a:cubicBezTo>
                    <a:pt x="51" y="54"/>
                    <a:pt x="51" y="54"/>
                    <a:pt x="50" y="54"/>
                  </a:cubicBezTo>
                  <a:cubicBezTo>
                    <a:pt x="50" y="54"/>
                    <a:pt x="50" y="55"/>
                    <a:pt x="50" y="55"/>
                  </a:cubicBezTo>
                  <a:cubicBezTo>
                    <a:pt x="50" y="55"/>
                    <a:pt x="50" y="55"/>
                    <a:pt x="51" y="55"/>
                  </a:cubicBezTo>
                  <a:cubicBezTo>
                    <a:pt x="51" y="54"/>
                    <a:pt x="51" y="54"/>
                    <a:pt x="51" y="54"/>
                  </a:cubicBezTo>
                  <a:close/>
                  <a:moveTo>
                    <a:pt x="44" y="56"/>
                  </a:moveTo>
                  <a:cubicBezTo>
                    <a:pt x="43" y="55"/>
                    <a:pt x="44" y="55"/>
                    <a:pt x="44" y="55"/>
                  </a:cubicBezTo>
                  <a:cubicBezTo>
                    <a:pt x="44" y="55"/>
                    <a:pt x="44" y="54"/>
                    <a:pt x="45" y="54"/>
                  </a:cubicBezTo>
                  <a:cubicBezTo>
                    <a:pt x="44" y="54"/>
                    <a:pt x="44" y="54"/>
                    <a:pt x="44" y="53"/>
                  </a:cubicBezTo>
                  <a:cubicBezTo>
                    <a:pt x="44" y="52"/>
                    <a:pt x="43" y="52"/>
                    <a:pt x="42" y="52"/>
                  </a:cubicBezTo>
                  <a:cubicBezTo>
                    <a:pt x="43" y="53"/>
                    <a:pt x="43" y="53"/>
                    <a:pt x="43" y="54"/>
                  </a:cubicBezTo>
                  <a:cubicBezTo>
                    <a:pt x="43" y="55"/>
                    <a:pt x="43" y="55"/>
                    <a:pt x="44" y="56"/>
                  </a:cubicBezTo>
                  <a:close/>
                  <a:moveTo>
                    <a:pt x="46" y="47"/>
                  </a:moveTo>
                  <a:cubicBezTo>
                    <a:pt x="45" y="47"/>
                    <a:pt x="45" y="47"/>
                    <a:pt x="45" y="47"/>
                  </a:cubicBezTo>
                  <a:cubicBezTo>
                    <a:pt x="45" y="47"/>
                    <a:pt x="45" y="47"/>
                    <a:pt x="45" y="48"/>
                  </a:cubicBezTo>
                  <a:cubicBezTo>
                    <a:pt x="45" y="48"/>
                    <a:pt x="45" y="48"/>
                    <a:pt x="46" y="47"/>
                  </a:cubicBezTo>
                  <a:cubicBezTo>
                    <a:pt x="46" y="47"/>
                    <a:pt x="46" y="47"/>
                    <a:pt x="46" y="47"/>
                  </a:cubicBezTo>
                  <a:close/>
                  <a:moveTo>
                    <a:pt x="45" y="46"/>
                  </a:moveTo>
                  <a:cubicBezTo>
                    <a:pt x="45" y="46"/>
                    <a:pt x="46" y="45"/>
                    <a:pt x="46" y="45"/>
                  </a:cubicBezTo>
                  <a:cubicBezTo>
                    <a:pt x="45" y="44"/>
                    <a:pt x="45" y="44"/>
                    <a:pt x="45" y="44"/>
                  </a:cubicBezTo>
                  <a:cubicBezTo>
                    <a:pt x="44" y="44"/>
                    <a:pt x="44" y="45"/>
                    <a:pt x="44" y="45"/>
                  </a:cubicBezTo>
                  <a:cubicBezTo>
                    <a:pt x="44" y="46"/>
                    <a:pt x="44" y="46"/>
                    <a:pt x="45" y="46"/>
                  </a:cubicBezTo>
                  <a:close/>
                  <a:moveTo>
                    <a:pt x="44" y="40"/>
                  </a:moveTo>
                  <a:cubicBezTo>
                    <a:pt x="44" y="40"/>
                    <a:pt x="44" y="40"/>
                    <a:pt x="44" y="40"/>
                  </a:cubicBezTo>
                  <a:cubicBezTo>
                    <a:pt x="43" y="40"/>
                    <a:pt x="43" y="40"/>
                    <a:pt x="44" y="40"/>
                  </a:cubicBezTo>
                  <a:cubicBezTo>
                    <a:pt x="44" y="40"/>
                    <a:pt x="44" y="40"/>
                    <a:pt x="44" y="40"/>
                  </a:cubicBezTo>
                  <a:cubicBezTo>
                    <a:pt x="44" y="40"/>
                    <a:pt x="44" y="40"/>
                    <a:pt x="44" y="40"/>
                  </a:cubicBezTo>
                  <a:close/>
                  <a:moveTo>
                    <a:pt x="32" y="40"/>
                  </a:moveTo>
                  <a:lnTo>
                    <a:pt x="33" y="40"/>
                  </a:lnTo>
                  <a:lnTo>
                    <a:pt x="33" y="39"/>
                  </a:lnTo>
                  <a:lnTo>
                    <a:pt x="32" y="39"/>
                  </a:lnTo>
                  <a:lnTo>
                    <a:pt x="32" y="40"/>
                  </a:lnTo>
                  <a:close/>
                  <a:moveTo>
                    <a:pt x="27" y="35"/>
                  </a:moveTo>
                  <a:cubicBezTo>
                    <a:pt x="27" y="34"/>
                    <a:pt x="27" y="34"/>
                    <a:pt x="27" y="34"/>
                  </a:cubicBezTo>
                  <a:cubicBezTo>
                    <a:pt x="27" y="34"/>
                    <a:pt x="27" y="34"/>
                    <a:pt x="26" y="35"/>
                  </a:cubicBezTo>
                  <a:cubicBezTo>
                    <a:pt x="26" y="35"/>
                    <a:pt x="27" y="35"/>
                    <a:pt x="27" y="35"/>
                  </a:cubicBezTo>
                  <a:cubicBezTo>
                    <a:pt x="27" y="35"/>
                    <a:pt x="27" y="35"/>
                    <a:pt x="27" y="35"/>
                  </a:cubicBezTo>
                  <a:close/>
                  <a:moveTo>
                    <a:pt x="50" y="31"/>
                  </a:moveTo>
                  <a:cubicBezTo>
                    <a:pt x="49" y="31"/>
                    <a:pt x="49" y="31"/>
                    <a:pt x="49" y="31"/>
                  </a:cubicBezTo>
                  <a:cubicBezTo>
                    <a:pt x="48" y="31"/>
                    <a:pt x="48" y="31"/>
                    <a:pt x="48" y="32"/>
                  </a:cubicBezTo>
                  <a:cubicBezTo>
                    <a:pt x="48" y="32"/>
                    <a:pt x="49" y="32"/>
                    <a:pt x="49" y="32"/>
                  </a:cubicBezTo>
                  <a:cubicBezTo>
                    <a:pt x="49" y="32"/>
                    <a:pt x="50" y="32"/>
                    <a:pt x="50" y="31"/>
                  </a:cubicBezTo>
                  <a:close/>
                  <a:moveTo>
                    <a:pt x="32" y="33"/>
                  </a:moveTo>
                  <a:cubicBezTo>
                    <a:pt x="32" y="33"/>
                    <a:pt x="32" y="34"/>
                    <a:pt x="33" y="35"/>
                  </a:cubicBezTo>
                  <a:cubicBezTo>
                    <a:pt x="33" y="35"/>
                    <a:pt x="33" y="36"/>
                    <a:pt x="34" y="36"/>
                  </a:cubicBezTo>
                  <a:cubicBezTo>
                    <a:pt x="35" y="35"/>
                    <a:pt x="35" y="34"/>
                    <a:pt x="35" y="32"/>
                  </a:cubicBezTo>
                  <a:cubicBezTo>
                    <a:pt x="35" y="31"/>
                    <a:pt x="34" y="30"/>
                    <a:pt x="33" y="30"/>
                  </a:cubicBezTo>
                  <a:cubicBezTo>
                    <a:pt x="33" y="30"/>
                    <a:pt x="33" y="31"/>
                    <a:pt x="33" y="31"/>
                  </a:cubicBezTo>
                  <a:cubicBezTo>
                    <a:pt x="33" y="31"/>
                    <a:pt x="32" y="31"/>
                    <a:pt x="32" y="31"/>
                  </a:cubicBezTo>
                  <a:cubicBezTo>
                    <a:pt x="32" y="31"/>
                    <a:pt x="32" y="32"/>
                    <a:pt x="32" y="32"/>
                  </a:cubicBezTo>
                  <a:cubicBezTo>
                    <a:pt x="32" y="32"/>
                    <a:pt x="32" y="32"/>
                    <a:pt x="32" y="33"/>
                  </a:cubicBezTo>
                  <a:close/>
                  <a:moveTo>
                    <a:pt x="55" y="29"/>
                  </a:moveTo>
                  <a:cubicBezTo>
                    <a:pt x="55" y="29"/>
                    <a:pt x="54" y="29"/>
                    <a:pt x="54" y="29"/>
                  </a:cubicBezTo>
                  <a:cubicBezTo>
                    <a:pt x="55" y="29"/>
                    <a:pt x="55" y="29"/>
                    <a:pt x="55" y="29"/>
                  </a:cubicBezTo>
                  <a:close/>
                  <a:moveTo>
                    <a:pt x="13" y="30"/>
                  </a:moveTo>
                  <a:cubicBezTo>
                    <a:pt x="12" y="30"/>
                    <a:pt x="12" y="30"/>
                    <a:pt x="12" y="30"/>
                  </a:cubicBezTo>
                  <a:cubicBezTo>
                    <a:pt x="12" y="30"/>
                    <a:pt x="12" y="30"/>
                    <a:pt x="13" y="30"/>
                  </a:cubicBezTo>
                  <a:cubicBezTo>
                    <a:pt x="13" y="30"/>
                    <a:pt x="13" y="30"/>
                    <a:pt x="13" y="29"/>
                  </a:cubicBezTo>
                  <a:cubicBezTo>
                    <a:pt x="13" y="29"/>
                    <a:pt x="13" y="29"/>
                    <a:pt x="13" y="30"/>
                  </a:cubicBezTo>
                  <a:close/>
                  <a:moveTo>
                    <a:pt x="76" y="33"/>
                  </a:moveTo>
                  <a:cubicBezTo>
                    <a:pt x="76" y="33"/>
                    <a:pt x="77" y="33"/>
                    <a:pt x="77" y="32"/>
                  </a:cubicBezTo>
                  <a:cubicBezTo>
                    <a:pt x="77" y="32"/>
                    <a:pt x="78" y="31"/>
                    <a:pt x="78" y="31"/>
                  </a:cubicBezTo>
                  <a:cubicBezTo>
                    <a:pt x="78" y="30"/>
                    <a:pt x="78" y="30"/>
                    <a:pt x="78" y="29"/>
                  </a:cubicBezTo>
                  <a:cubicBezTo>
                    <a:pt x="78" y="29"/>
                    <a:pt x="78" y="28"/>
                    <a:pt x="78" y="28"/>
                  </a:cubicBezTo>
                  <a:cubicBezTo>
                    <a:pt x="77" y="29"/>
                    <a:pt x="77" y="30"/>
                    <a:pt x="77" y="30"/>
                  </a:cubicBezTo>
                  <a:cubicBezTo>
                    <a:pt x="76" y="31"/>
                    <a:pt x="76" y="32"/>
                    <a:pt x="76" y="33"/>
                  </a:cubicBezTo>
                  <a:close/>
                  <a:moveTo>
                    <a:pt x="53" y="27"/>
                  </a:moveTo>
                  <a:cubicBezTo>
                    <a:pt x="53" y="26"/>
                    <a:pt x="53" y="26"/>
                    <a:pt x="53" y="26"/>
                  </a:cubicBezTo>
                  <a:cubicBezTo>
                    <a:pt x="53" y="25"/>
                    <a:pt x="53" y="26"/>
                    <a:pt x="53" y="26"/>
                  </a:cubicBezTo>
                  <a:cubicBezTo>
                    <a:pt x="53" y="26"/>
                    <a:pt x="53" y="27"/>
                    <a:pt x="53" y="27"/>
                  </a:cubicBezTo>
                  <a:cubicBezTo>
                    <a:pt x="53" y="27"/>
                    <a:pt x="53" y="27"/>
                    <a:pt x="53" y="27"/>
                  </a:cubicBezTo>
                  <a:close/>
                  <a:moveTo>
                    <a:pt x="29" y="26"/>
                  </a:moveTo>
                  <a:cubicBezTo>
                    <a:pt x="28" y="26"/>
                    <a:pt x="28" y="26"/>
                    <a:pt x="28" y="26"/>
                  </a:cubicBezTo>
                  <a:cubicBezTo>
                    <a:pt x="28" y="26"/>
                    <a:pt x="28" y="26"/>
                    <a:pt x="27" y="26"/>
                  </a:cubicBezTo>
                  <a:cubicBezTo>
                    <a:pt x="27" y="26"/>
                    <a:pt x="28" y="26"/>
                    <a:pt x="28" y="26"/>
                  </a:cubicBezTo>
                  <a:cubicBezTo>
                    <a:pt x="28" y="27"/>
                    <a:pt x="28" y="26"/>
                    <a:pt x="29" y="26"/>
                  </a:cubicBezTo>
                  <a:close/>
                  <a:moveTo>
                    <a:pt x="92" y="22"/>
                  </a:moveTo>
                  <a:cubicBezTo>
                    <a:pt x="92" y="22"/>
                    <a:pt x="92" y="22"/>
                    <a:pt x="92" y="22"/>
                  </a:cubicBezTo>
                  <a:cubicBezTo>
                    <a:pt x="92" y="22"/>
                    <a:pt x="92" y="22"/>
                    <a:pt x="92" y="22"/>
                  </a:cubicBezTo>
                  <a:cubicBezTo>
                    <a:pt x="92" y="23"/>
                    <a:pt x="92" y="23"/>
                    <a:pt x="92" y="23"/>
                  </a:cubicBezTo>
                  <a:cubicBezTo>
                    <a:pt x="92" y="23"/>
                    <a:pt x="92" y="23"/>
                    <a:pt x="92" y="22"/>
                  </a:cubicBezTo>
                  <a:close/>
                  <a:moveTo>
                    <a:pt x="36" y="22"/>
                  </a:moveTo>
                  <a:cubicBezTo>
                    <a:pt x="36" y="22"/>
                    <a:pt x="36" y="22"/>
                    <a:pt x="36" y="22"/>
                  </a:cubicBezTo>
                  <a:cubicBezTo>
                    <a:pt x="36" y="22"/>
                    <a:pt x="36" y="22"/>
                    <a:pt x="36" y="22"/>
                  </a:cubicBezTo>
                  <a:cubicBezTo>
                    <a:pt x="36" y="23"/>
                    <a:pt x="36" y="23"/>
                    <a:pt x="36" y="23"/>
                  </a:cubicBezTo>
                  <a:cubicBezTo>
                    <a:pt x="36" y="23"/>
                    <a:pt x="36" y="23"/>
                    <a:pt x="36" y="22"/>
                  </a:cubicBezTo>
                  <a:close/>
                  <a:moveTo>
                    <a:pt x="34" y="19"/>
                  </a:moveTo>
                  <a:cubicBezTo>
                    <a:pt x="34" y="20"/>
                    <a:pt x="34" y="21"/>
                    <a:pt x="34" y="21"/>
                  </a:cubicBezTo>
                  <a:cubicBezTo>
                    <a:pt x="34" y="21"/>
                    <a:pt x="35" y="21"/>
                    <a:pt x="35" y="21"/>
                  </a:cubicBezTo>
                  <a:cubicBezTo>
                    <a:pt x="35" y="21"/>
                    <a:pt x="35" y="20"/>
                    <a:pt x="35" y="20"/>
                  </a:cubicBezTo>
                  <a:cubicBezTo>
                    <a:pt x="35" y="20"/>
                    <a:pt x="35" y="20"/>
                    <a:pt x="34" y="19"/>
                  </a:cubicBezTo>
                  <a:close/>
                  <a:moveTo>
                    <a:pt x="25" y="18"/>
                  </a:moveTo>
                  <a:cubicBezTo>
                    <a:pt x="25" y="18"/>
                    <a:pt x="25" y="18"/>
                    <a:pt x="25" y="18"/>
                  </a:cubicBezTo>
                  <a:cubicBezTo>
                    <a:pt x="26" y="18"/>
                    <a:pt x="26" y="17"/>
                    <a:pt x="26" y="17"/>
                  </a:cubicBezTo>
                  <a:cubicBezTo>
                    <a:pt x="26" y="17"/>
                    <a:pt x="26" y="16"/>
                    <a:pt x="25" y="16"/>
                  </a:cubicBezTo>
                  <a:cubicBezTo>
                    <a:pt x="25" y="16"/>
                    <a:pt x="25" y="16"/>
                    <a:pt x="25" y="16"/>
                  </a:cubicBezTo>
                  <a:lnTo>
                    <a:pt x="25" y="18"/>
                  </a:lnTo>
                  <a:close/>
                  <a:moveTo>
                    <a:pt x="64" y="19"/>
                  </a:moveTo>
                  <a:cubicBezTo>
                    <a:pt x="65" y="19"/>
                    <a:pt x="65" y="19"/>
                    <a:pt x="66" y="20"/>
                  </a:cubicBezTo>
                  <a:cubicBezTo>
                    <a:pt x="66" y="20"/>
                    <a:pt x="66" y="21"/>
                    <a:pt x="67" y="21"/>
                  </a:cubicBezTo>
                  <a:cubicBezTo>
                    <a:pt x="67" y="20"/>
                    <a:pt x="67" y="20"/>
                    <a:pt x="67" y="19"/>
                  </a:cubicBezTo>
                  <a:cubicBezTo>
                    <a:pt x="66" y="18"/>
                    <a:pt x="66" y="17"/>
                    <a:pt x="67" y="16"/>
                  </a:cubicBezTo>
                  <a:cubicBezTo>
                    <a:pt x="66" y="16"/>
                    <a:pt x="66" y="16"/>
                    <a:pt x="66" y="15"/>
                  </a:cubicBezTo>
                  <a:cubicBezTo>
                    <a:pt x="66" y="15"/>
                    <a:pt x="65" y="15"/>
                    <a:pt x="65" y="15"/>
                  </a:cubicBezTo>
                  <a:cubicBezTo>
                    <a:pt x="64" y="15"/>
                    <a:pt x="64" y="16"/>
                    <a:pt x="64" y="17"/>
                  </a:cubicBezTo>
                  <a:cubicBezTo>
                    <a:pt x="64" y="17"/>
                    <a:pt x="64" y="18"/>
                    <a:pt x="64" y="19"/>
                  </a:cubicBezTo>
                  <a:close/>
                  <a:moveTo>
                    <a:pt x="8" y="16"/>
                  </a:moveTo>
                  <a:cubicBezTo>
                    <a:pt x="8" y="16"/>
                    <a:pt x="8" y="16"/>
                    <a:pt x="8" y="16"/>
                  </a:cubicBezTo>
                  <a:cubicBezTo>
                    <a:pt x="8" y="15"/>
                    <a:pt x="8" y="15"/>
                    <a:pt x="8" y="15"/>
                  </a:cubicBezTo>
                  <a:cubicBezTo>
                    <a:pt x="8" y="15"/>
                    <a:pt x="8" y="15"/>
                    <a:pt x="7" y="15"/>
                  </a:cubicBezTo>
                  <a:cubicBezTo>
                    <a:pt x="8" y="15"/>
                    <a:pt x="8" y="15"/>
                    <a:pt x="8" y="16"/>
                  </a:cubicBezTo>
                  <a:cubicBezTo>
                    <a:pt x="8" y="16"/>
                    <a:pt x="8" y="16"/>
                    <a:pt x="8" y="16"/>
                  </a:cubicBezTo>
                  <a:close/>
                  <a:moveTo>
                    <a:pt x="51" y="15"/>
                  </a:moveTo>
                  <a:cubicBezTo>
                    <a:pt x="51" y="15"/>
                    <a:pt x="51" y="14"/>
                    <a:pt x="52" y="14"/>
                  </a:cubicBezTo>
                  <a:cubicBezTo>
                    <a:pt x="52" y="14"/>
                    <a:pt x="52" y="14"/>
                    <a:pt x="53" y="14"/>
                  </a:cubicBezTo>
                  <a:lnTo>
                    <a:pt x="53" y="13"/>
                  </a:lnTo>
                  <a:cubicBezTo>
                    <a:pt x="52" y="12"/>
                    <a:pt x="51" y="13"/>
                    <a:pt x="51" y="14"/>
                  </a:cubicBezTo>
                  <a:cubicBezTo>
                    <a:pt x="50" y="14"/>
                    <a:pt x="50" y="15"/>
                    <a:pt x="51" y="15"/>
                  </a:cubicBezTo>
                  <a:close/>
                  <a:moveTo>
                    <a:pt x="26" y="11"/>
                  </a:moveTo>
                  <a:cubicBezTo>
                    <a:pt x="26" y="11"/>
                    <a:pt x="26" y="10"/>
                    <a:pt x="26" y="10"/>
                  </a:cubicBezTo>
                  <a:cubicBezTo>
                    <a:pt x="26" y="10"/>
                    <a:pt x="25" y="10"/>
                    <a:pt x="25" y="11"/>
                  </a:cubicBezTo>
                  <a:cubicBezTo>
                    <a:pt x="25" y="11"/>
                    <a:pt x="25" y="11"/>
                    <a:pt x="26" y="11"/>
                  </a:cubicBezTo>
                  <a:cubicBezTo>
                    <a:pt x="26" y="11"/>
                    <a:pt x="26" y="11"/>
                    <a:pt x="26" y="11"/>
                  </a:cubicBezTo>
                  <a:close/>
                  <a:moveTo>
                    <a:pt x="46" y="9"/>
                  </a:moveTo>
                  <a:cubicBezTo>
                    <a:pt x="47" y="8"/>
                    <a:pt x="47" y="8"/>
                    <a:pt x="46" y="8"/>
                  </a:cubicBezTo>
                  <a:cubicBezTo>
                    <a:pt x="46" y="8"/>
                    <a:pt x="46" y="8"/>
                    <a:pt x="46" y="8"/>
                  </a:cubicBezTo>
                  <a:cubicBezTo>
                    <a:pt x="46" y="8"/>
                    <a:pt x="46" y="9"/>
                    <a:pt x="46" y="9"/>
                  </a:cubicBezTo>
                  <a:cubicBezTo>
                    <a:pt x="46" y="9"/>
                    <a:pt x="46" y="9"/>
                    <a:pt x="46" y="9"/>
                  </a:cubicBezTo>
                  <a:close/>
                  <a:moveTo>
                    <a:pt x="14" y="9"/>
                  </a:moveTo>
                  <a:cubicBezTo>
                    <a:pt x="15" y="9"/>
                    <a:pt x="15" y="9"/>
                    <a:pt x="15" y="9"/>
                  </a:cubicBezTo>
                  <a:cubicBezTo>
                    <a:pt x="15" y="9"/>
                    <a:pt x="15" y="8"/>
                    <a:pt x="15" y="8"/>
                  </a:cubicBezTo>
                  <a:cubicBezTo>
                    <a:pt x="15" y="8"/>
                    <a:pt x="15" y="8"/>
                    <a:pt x="15" y="8"/>
                  </a:cubicBezTo>
                  <a:cubicBezTo>
                    <a:pt x="15" y="7"/>
                    <a:pt x="15" y="8"/>
                    <a:pt x="15" y="8"/>
                  </a:cubicBezTo>
                  <a:cubicBezTo>
                    <a:pt x="15" y="8"/>
                    <a:pt x="15" y="8"/>
                    <a:pt x="15" y="9"/>
                  </a:cubicBezTo>
                  <a:cubicBezTo>
                    <a:pt x="14" y="9"/>
                    <a:pt x="14" y="9"/>
                    <a:pt x="14" y="9"/>
                  </a:cubicBezTo>
                  <a:close/>
                  <a:moveTo>
                    <a:pt x="13" y="5"/>
                  </a:moveTo>
                  <a:cubicBezTo>
                    <a:pt x="12" y="5"/>
                    <a:pt x="12" y="5"/>
                    <a:pt x="12" y="5"/>
                  </a:cubicBezTo>
                  <a:cubicBezTo>
                    <a:pt x="12" y="5"/>
                    <a:pt x="12" y="5"/>
                    <a:pt x="12" y="5"/>
                  </a:cubicBezTo>
                  <a:cubicBezTo>
                    <a:pt x="12" y="5"/>
                    <a:pt x="12" y="5"/>
                    <a:pt x="12" y="5"/>
                  </a:cubicBezTo>
                  <a:cubicBezTo>
                    <a:pt x="13" y="5"/>
                    <a:pt x="13" y="5"/>
                    <a:pt x="13" y="5"/>
                  </a:cubicBezTo>
                  <a:close/>
                  <a:moveTo>
                    <a:pt x="7" y="6"/>
                  </a:moveTo>
                  <a:cubicBezTo>
                    <a:pt x="8" y="6"/>
                    <a:pt x="8" y="6"/>
                    <a:pt x="8" y="6"/>
                  </a:cubicBezTo>
                  <a:cubicBezTo>
                    <a:pt x="8" y="6"/>
                    <a:pt x="8" y="6"/>
                    <a:pt x="8" y="6"/>
                  </a:cubicBezTo>
                  <a:cubicBezTo>
                    <a:pt x="8" y="6"/>
                    <a:pt x="8" y="5"/>
                    <a:pt x="8" y="5"/>
                  </a:cubicBezTo>
                  <a:cubicBezTo>
                    <a:pt x="8" y="5"/>
                    <a:pt x="8" y="4"/>
                    <a:pt x="7" y="5"/>
                  </a:cubicBezTo>
                  <a:lnTo>
                    <a:pt x="7" y="6"/>
                  </a:lnTo>
                  <a:close/>
                  <a:moveTo>
                    <a:pt x="72" y="4"/>
                  </a:moveTo>
                  <a:cubicBezTo>
                    <a:pt x="71" y="5"/>
                    <a:pt x="71" y="5"/>
                    <a:pt x="71" y="5"/>
                  </a:cubicBezTo>
                  <a:cubicBezTo>
                    <a:pt x="71" y="6"/>
                    <a:pt x="72" y="6"/>
                    <a:pt x="72" y="6"/>
                  </a:cubicBezTo>
                  <a:cubicBezTo>
                    <a:pt x="72" y="6"/>
                    <a:pt x="72" y="5"/>
                    <a:pt x="72" y="5"/>
                  </a:cubicBezTo>
                  <a:cubicBezTo>
                    <a:pt x="72" y="5"/>
                    <a:pt x="72" y="4"/>
                    <a:pt x="72" y="4"/>
                  </a:cubicBezTo>
                  <a:close/>
                  <a:moveTo>
                    <a:pt x="64" y="4"/>
                  </a:moveTo>
                  <a:cubicBezTo>
                    <a:pt x="64" y="5"/>
                    <a:pt x="64" y="5"/>
                    <a:pt x="64" y="5"/>
                  </a:cubicBezTo>
                  <a:cubicBezTo>
                    <a:pt x="64" y="5"/>
                    <a:pt x="64" y="5"/>
                    <a:pt x="65" y="5"/>
                  </a:cubicBezTo>
                  <a:cubicBezTo>
                    <a:pt x="65" y="5"/>
                    <a:pt x="65" y="5"/>
                    <a:pt x="66" y="5"/>
                  </a:cubicBezTo>
                  <a:cubicBezTo>
                    <a:pt x="66" y="5"/>
                    <a:pt x="66" y="4"/>
                    <a:pt x="66" y="4"/>
                  </a:cubicBezTo>
                  <a:lnTo>
                    <a:pt x="64" y="4"/>
                  </a:lnTo>
                  <a:close/>
                  <a:moveTo>
                    <a:pt x="4" y="5"/>
                  </a:moveTo>
                  <a:cubicBezTo>
                    <a:pt x="4" y="5"/>
                    <a:pt x="5" y="5"/>
                    <a:pt x="5" y="5"/>
                  </a:cubicBezTo>
                  <a:cubicBezTo>
                    <a:pt x="6" y="5"/>
                    <a:pt x="6" y="5"/>
                    <a:pt x="6" y="4"/>
                  </a:cubicBezTo>
                  <a:lnTo>
                    <a:pt x="4" y="4"/>
                  </a:lnTo>
                  <a:lnTo>
                    <a:pt x="4" y="5"/>
                  </a:lnTo>
                  <a:close/>
                  <a:moveTo>
                    <a:pt x="67" y="6"/>
                  </a:moveTo>
                  <a:cubicBezTo>
                    <a:pt x="68" y="5"/>
                    <a:pt x="68" y="5"/>
                    <a:pt x="68" y="5"/>
                  </a:cubicBezTo>
                  <a:cubicBezTo>
                    <a:pt x="69" y="4"/>
                    <a:pt x="69" y="4"/>
                    <a:pt x="69" y="3"/>
                  </a:cubicBezTo>
                  <a:cubicBezTo>
                    <a:pt x="69" y="3"/>
                    <a:pt x="68" y="3"/>
                    <a:pt x="68" y="3"/>
                  </a:cubicBezTo>
                  <a:cubicBezTo>
                    <a:pt x="68" y="2"/>
                    <a:pt x="68" y="2"/>
                    <a:pt x="67" y="2"/>
                  </a:cubicBezTo>
                  <a:cubicBezTo>
                    <a:pt x="67" y="3"/>
                    <a:pt x="67" y="3"/>
                    <a:pt x="67" y="4"/>
                  </a:cubicBezTo>
                  <a:cubicBezTo>
                    <a:pt x="67" y="5"/>
                    <a:pt x="67" y="6"/>
                    <a:pt x="67" y="6"/>
                  </a:cubicBezTo>
                  <a:close/>
                  <a:moveTo>
                    <a:pt x="64" y="2"/>
                  </a:moveTo>
                  <a:lnTo>
                    <a:pt x="65" y="2"/>
                  </a:lnTo>
                  <a:lnTo>
                    <a:pt x="65" y="1"/>
                  </a:lnTo>
                  <a:lnTo>
                    <a:pt x="64" y="1"/>
                  </a:lnTo>
                  <a:lnTo>
                    <a:pt x="64" y="2"/>
                  </a:lnTo>
                  <a:close/>
                  <a:moveTo>
                    <a:pt x="21" y="3"/>
                  </a:moveTo>
                  <a:cubicBezTo>
                    <a:pt x="21" y="2"/>
                    <a:pt x="21" y="2"/>
                    <a:pt x="20" y="2"/>
                  </a:cubicBezTo>
                  <a:cubicBezTo>
                    <a:pt x="20" y="1"/>
                    <a:pt x="19" y="1"/>
                    <a:pt x="18" y="1"/>
                  </a:cubicBezTo>
                  <a:cubicBezTo>
                    <a:pt x="18" y="2"/>
                    <a:pt x="19" y="3"/>
                    <a:pt x="21" y="3"/>
                  </a:cubicBezTo>
                  <a:close/>
                  <a:moveTo>
                    <a:pt x="14" y="206"/>
                  </a:moveTo>
                  <a:cubicBezTo>
                    <a:pt x="14" y="206"/>
                    <a:pt x="14" y="205"/>
                    <a:pt x="14" y="205"/>
                  </a:cubicBezTo>
                  <a:cubicBezTo>
                    <a:pt x="14" y="205"/>
                    <a:pt x="15" y="205"/>
                    <a:pt x="15" y="205"/>
                  </a:cubicBezTo>
                  <a:cubicBezTo>
                    <a:pt x="15" y="205"/>
                    <a:pt x="16" y="205"/>
                    <a:pt x="16" y="205"/>
                  </a:cubicBezTo>
                  <a:cubicBezTo>
                    <a:pt x="16" y="204"/>
                    <a:pt x="17" y="204"/>
                    <a:pt x="17" y="204"/>
                  </a:cubicBezTo>
                  <a:cubicBezTo>
                    <a:pt x="16" y="203"/>
                    <a:pt x="16" y="203"/>
                    <a:pt x="16" y="203"/>
                  </a:cubicBezTo>
                  <a:cubicBezTo>
                    <a:pt x="15" y="203"/>
                    <a:pt x="15" y="203"/>
                    <a:pt x="15" y="204"/>
                  </a:cubicBezTo>
                  <a:cubicBezTo>
                    <a:pt x="15" y="204"/>
                    <a:pt x="14" y="204"/>
                    <a:pt x="14" y="204"/>
                  </a:cubicBezTo>
                  <a:cubicBezTo>
                    <a:pt x="14" y="204"/>
                    <a:pt x="14" y="204"/>
                    <a:pt x="15" y="203"/>
                  </a:cubicBezTo>
                  <a:cubicBezTo>
                    <a:pt x="14" y="203"/>
                    <a:pt x="13" y="203"/>
                    <a:pt x="13" y="203"/>
                  </a:cubicBezTo>
                  <a:cubicBezTo>
                    <a:pt x="13" y="202"/>
                    <a:pt x="13" y="202"/>
                    <a:pt x="14" y="202"/>
                  </a:cubicBezTo>
                  <a:cubicBezTo>
                    <a:pt x="14" y="201"/>
                    <a:pt x="14" y="201"/>
                    <a:pt x="14" y="200"/>
                  </a:cubicBezTo>
                  <a:cubicBezTo>
                    <a:pt x="15" y="200"/>
                    <a:pt x="15" y="199"/>
                    <a:pt x="15" y="199"/>
                  </a:cubicBezTo>
                  <a:cubicBezTo>
                    <a:pt x="14" y="199"/>
                    <a:pt x="13" y="200"/>
                    <a:pt x="12" y="201"/>
                  </a:cubicBezTo>
                  <a:cubicBezTo>
                    <a:pt x="11" y="201"/>
                    <a:pt x="10" y="201"/>
                    <a:pt x="9" y="201"/>
                  </a:cubicBezTo>
                  <a:cubicBezTo>
                    <a:pt x="9" y="201"/>
                    <a:pt x="9" y="200"/>
                    <a:pt x="9" y="200"/>
                  </a:cubicBezTo>
                  <a:cubicBezTo>
                    <a:pt x="10" y="200"/>
                    <a:pt x="10" y="200"/>
                    <a:pt x="10" y="199"/>
                  </a:cubicBezTo>
                  <a:cubicBezTo>
                    <a:pt x="11" y="199"/>
                    <a:pt x="11" y="199"/>
                    <a:pt x="12" y="199"/>
                  </a:cubicBezTo>
                  <a:cubicBezTo>
                    <a:pt x="12" y="199"/>
                    <a:pt x="13" y="199"/>
                    <a:pt x="13" y="199"/>
                  </a:cubicBezTo>
                  <a:cubicBezTo>
                    <a:pt x="12" y="198"/>
                    <a:pt x="12" y="198"/>
                    <a:pt x="11" y="198"/>
                  </a:cubicBezTo>
                  <a:cubicBezTo>
                    <a:pt x="10" y="198"/>
                    <a:pt x="10" y="198"/>
                    <a:pt x="9" y="198"/>
                  </a:cubicBezTo>
                  <a:cubicBezTo>
                    <a:pt x="8" y="198"/>
                    <a:pt x="8" y="199"/>
                    <a:pt x="7" y="199"/>
                  </a:cubicBezTo>
                  <a:cubicBezTo>
                    <a:pt x="7" y="200"/>
                    <a:pt x="6" y="200"/>
                    <a:pt x="6" y="201"/>
                  </a:cubicBezTo>
                  <a:cubicBezTo>
                    <a:pt x="6" y="201"/>
                    <a:pt x="6" y="202"/>
                    <a:pt x="7" y="202"/>
                  </a:cubicBezTo>
                  <a:cubicBezTo>
                    <a:pt x="7" y="202"/>
                    <a:pt x="7" y="202"/>
                    <a:pt x="8" y="202"/>
                  </a:cubicBezTo>
                  <a:cubicBezTo>
                    <a:pt x="8" y="202"/>
                    <a:pt x="9" y="203"/>
                    <a:pt x="9" y="203"/>
                  </a:cubicBezTo>
                  <a:cubicBezTo>
                    <a:pt x="9" y="203"/>
                    <a:pt x="10" y="203"/>
                    <a:pt x="10" y="203"/>
                  </a:cubicBezTo>
                  <a:lnTo>
                    <a:pt x="12" y="203"/>
                  </a:lnTo>
                  <a:cubicBezTo>
                    <a:pt x="12" y="203"/>
                    <a:pt x="12" y="203"/>
                    <a:pt x="12" y="203"/>
                  </a:cubicBezTo>
                  <a:cubicBezTo>
                    <a:pt x="11" y="203"/>
                    <a:pt x="11" y="203"/>
                    <a:pt x="11" y="204"/>
                  </a:cubicBezTo>
                  <a:cubicBezTo>
                    <a:pt x="10" y="203"/>
                    <a:pt x="9" y="203"/>
                    <a:pt x="8" y="204"/>
                  </a:cubicBezTo>
                  <a:cubicBezTo>
                    <a:pt x="7" y="204"/>
                    <a:pt x="6" y="204"/>
                    <a:pt x="6" y="204"/>
                  </a:cubicBezTo>
                  <a:cubicBezTo>
                    <a:pt x="5" y="204"/>
                    <a:pt x="5" y="204"/>
                    <a:pt x="5" y="204"/>
                  </a:cubicBezTo>
                  <a:cubicBezTo>
                    <a:pt x="5" y="204"/>
                    <a:pt x="5" y="204"/>
                    <a:pt x="5" y="205"/>
                  </a:cubicBezTo>
                  <a:cubicBezTo>
                    <a:pt x="4" y="205"/>
                    <a:pt x="4" y="205"/>
                    <a:pt x="4" y="205"/>
                  </a:cubicBezTo>
                  <a:cubicBezTo>
                    <a:pt x="4" y="205"/>
                    <a:pt x="4" y="205"/>
                    <a:pt x="3" y="205"/>
                  </a:cubicBezTo>
                  <a:cubicBezTo>
                    <a:pt x="3" y="206"/>
                    <a:pt x="2" y="207"/>
                    <a:pt x="2" y="207"/>
                  </a:cubicBezTo>
                  <a:cubicBezTo>
                    <a:pt x="1" y="208"/>
                    <a:pt x="0" y="208"/>
                    <a:pt x="0" y="208"/>
                  </a:cubicBezTo>
                  <a:lnTo>
                    <a:pt x="0" y="0"/>
                  </a:lnTo>
                  <a:cubicBezTo>
                    <a:pt x="0" y="0"/>
                    <a:pt x="0" y="0"/>
                    <a:pt x="1" y="0"/>
                  </a:cubicBezTo>
                  <a:cubicBezTo>
                    <a:pt x="1" y="0"/>
                    <a:pt x="1" y="0"/>
                    <a:pt x="1" y="1"/>
                  </a:cubicBezTo>
                  <a:cubicBezTo>
                    <a:pt x="2" y="1"/>
                    <a:pt x="2" y="1"/>
                    <a:pt x="2" y="1"/>
                  </a:cubicBezTo>
                  <a:cubicBezTo>
                    <a:pt x="2" y="1"/>
                    <a:pt x="2" y="1"/>
                    <a:pt x="2" y="0"/>
                  </a:cubicBezTo>
                  <a:cubicBezTo>
                    <a:pt x="3" y="0"/>
                    <a:pt x="3" y="0"/>
                    <a:pt x="3" y="1"/>
                  </a:cubicBezTo>
                  <a:cubicBezTo>
                    <a:pt x="3" y="1"/>
                    <a:pt x="3" y="1"/>
                    <a:pt x="3" y="1"/>
                  </a:cubicBezTo>
                  <a:cubicBezTo>
                    <a:pt x="3" y="1"/>
                    <a:pt x="2" y="2"/>
                    <a:pt x="2" y="2"/>
                  </a:cubicBezTo>
                  <a:cubicBezTo>
                    <a:pt x="2" y="2"/>
                    <a:pt x="2" y="3"/>
                    <a:pt x="2" y="3"/>
                  </a:cubicBezTo>
                  <a:cubicBezTo>
                    <a:pt x="3" y="3"/>
                    <a:pt x="4" y="3"/>
                    <a:pt x="4" y="2"/>
                  </a:cubicBezTo>
                  <a:cubicBezTo>
                    <a:pt x="4" y="1"/>
                    <a:pt x="5" y="1"/>
                    <a:pt x="5" y="0"/>
                  </a:cubicBezTo>
                  <a:cubicBezTo>
                    <a:pt x="6" y="0"/>
                    <a:pt x="6" y="0"/>
                    <a:pt x="6" y="0"/>
                  </a:cubicBezTo>
                  <a:cubicBezTo>
                    <a:pt x="7" y="0"/>
                    <a:pt x="7" y="1"/>
                    <a:pt x="7" y="1"/>
                  </a:cubicBezTo>
                  <a:cubicBezTo>
                    <a:pt x="7" y="1"/>
                    <a:pt x="7" y="1"/>
                    <a:pt x="8" y="2"/>
                  </a:cubicBezTo>
                  <a:cubicBezTo>
                    <a:pt x="8" y="2"/>
                    <a:pt x="8" y="2"/>
                    <a:pt x="8" y="2"/>
                  </a:cubicBezTo>
                  <a:cubicBezTo>
                    <a:pt x="9" y="2"/>
                    <a:pt x="9" y="2"/>
                    <a:pt x="9" y="1"/>
                  </a:cubicBezTo>
                  <a:cubicBezTo>
                    <a:pt x="9" y="1"/>
                    <a:pt x="9" y="0"/>
                    <a:pt x="9" y="0"/>
                  </a:cubicBezTo>
                  <a:cubicBezTo>
                    <a:pt x="10" y="0"/>
                    <a:pt x="10" y="0"/>
                    <a:pt x="10" y="0"/>
                  </a:cubicBezTo>
                  <a:cubicBezTo>
                    <a:pt x="10" y="1"/>
                    <a:pt x="10" y="1"/>
                    <a:pt x="10" y="1"/>
                  </a:cubicBezTo>
                  <a:cubicBezTo>
                    <a:pt x="10" y="1"/>
                    <a:pt x="10" y="1"/>
                    <a:pt x="10" y="1"/>
                  </a:cubicBezTo>
                  <a:cubicBezTo>
                    <a:pt x="10" y="1"/>
                    <a:pt x="10" y="2"/>
                    <a:pt x="10" y="2"/>
                  </a:cubicBezTo>
                  <a:cubicBezTo>
                    <a:pt x="10" y="2"/>
                    <a:pt x="11" y="2"/>
                    <a:pt x="12" y="2"/>
                  </a:cubicBezTo>
                  <a:cubicBezTo>
                    <a:pt x="12" y="2"/>
                    <a:pt x="12" y="2"/>
                    <a:pt x="13" y="2"/>
                  </a:cubicBezTo>
                  <a:cubicBezTo>
                    <a:pt x="13" y="3"/>
                    <a:pt x="14" y="3"/>
                    <a:pt x="14" y="2"/>
                  </a:cubicBezTo>
                  <a:cubicBezTo>
                    <a:pt x="15" y="2"/>
                    <a:pt x="15" y="2"/>
                    <a:pt x="16" y="3"/>
                  </a:cubicBezTo>
                  <a:cubicBezTo>
                    <a:pt x="16" y="2"/>
                    <a:pt x="16" y="2"/>
                    <a:pt x="16" y="2"/>
                  </a:cubicBezTo>
                  <a:cubicBezTo>
                    <a:pt x="16" y="1"/>
                    <a:pt x="15" y="1"/>
                    <a:pt x="15" y="0"/>
                  </a:cubicBezTo>
                  <a:lnTo>
                    <a:pt x="24" y="0"/>
                  </a:lnTo>
                  <a:cubicBezTo>
                    <a:pt x="23" y="1"/>
                    <a:pt x="23" y="2"/>
                    <a:pt x="24" y="2"/>
                  </a:cubicBezTo>
                  <a:cubicBezTo>
                    <a:pt x="24" y="2"/>
                    <a:pt x="24" y="2"/>
                    <a:pt x="24" y="2"/>
                  </a:cubicBezTo>
                  <a:cubicBezTo>
                    <a:pt x="24" y="1"/>
                    <a:pt x="24" y="1"/>
                    <a:pt x="24" y="0"/>
                  </a:cubicBezTo>
                  <a:cubicBezTo>
                    <a:pt x="27" y="1"/>
                    <a:pt x="30" y="1"/>
                    <a:pt x="33" y="1"/>
                  </a:cubicBezTo>
                  <a:cubicBezTo>
                    <a:pt x="36" y="1"/>
                    <a:pt x="39" y="0"/>
                    <a:pt x="42" y="0"/>
                  </a:cubicBezTo>
                  <a:cubicBezTo>
                    <a:pt x="45" y="0"/>
                    <a:pt x="48" y="0"/>
                    <a:pt x="51" y="0"/>
                  </a:cubicBezTo>
                  <a:cubicBezTo>
                    <a:pt x="54" y="0"/>
                    <a:pt x="57" y="0"/>
                    <a:pt x="59" y="0"/>
                  </a:cubicBezTo>
                  <a:cubicBezTo>
                    <a:pt x="60" y="0"/>
                    <a:pt x="60" y="1"/>
                    <a:pt x="60" y="1"/>
                  </a:cubicBezTo>
                  <a:cubicBezTo>
                    <a:pt x="61" y="1"/>
                    <a:pt x="61" y="1"/>
                    <a:pt x="61" y="1"/>
                  </a:cubicBezTo>
                  <a:cubicBezTo>
                    <a:pt x="61" y="1"/>
                    <a:pt x="62" y="1"/>
                    <a:pt x="63" y="1"/>
                  </a:cubicBezTo>
                  <a:cubicBezTo>
                    <a:pt x="63" y="0"/>
                    <a:pt x="64" y="0"/>
                    <a:pt x="65" y="0"/>
                  </a:cubicBezTo>
                  <a:cubicBezTo>
                    <a:pt x="66" y="0"/>
                    <a:pt x="67" y="0"/>
                    <a:pt x="67" y="1"/>
                  </a:cubicBezTo>
                  <a:cubicBezTo>
                    <a:pt x="68" y="1"/>
                    <a:pt x="69" y="1"/>
                    <a:pt x="69" y="1"/>
                  </a:cubicBezTo>
                  <a:cubicBezTo>
                    <a:pt x="69" y="2"/>
                    <a:pt x="70" y="2"/>
                    <a:pt x="70" y="2"/>
                  </a:cubicBezTo>
                  <a:cubicBezTo>
                    <a:pt x="70" y="1"/>
                    <a:pt x="70" y="1"/>
                    <a:pt x="70" y="1"/>
                  </a:cubicBezTo>
                  <a:cubicBezTo>
                    <a:pt x="70" y="1"/>
                    <a:pt x="70" y="1"/>
                    <a:pt x="70" y="0"/>
                  </a:cubicBezTo>
                  <a:cubicBezTo>
                    <a:pt x="70" y="0"/>
                    <a:pt x="71" y="0"/>
                    <a:pt x="71" y="0"/>
                  </a:cubicBezTo>
                  <a:cubicBezTo>
                    <a:pt x="73" y="0"/>
                    <a:pt x="75" y="1"/>
                    <a:pt x="77" y="1"/>
                  </a:cubicBezTo>
                  <a:lnTo>
                    <a:pt x="82" y="1"/>
                  </a:lnTo>
                  <a:cubicBezTo>
                    <a:pt x="83" y="1"/>
                    <a:pt x="85" y="1"/>
                    <a:pt x="87" y="0"/>
                  </a:cubicBezTo>
                  <a:cubicBezTo>
                    <a:pt x="88" y="0"/>
                    <a:pt x="90" y="0"/>
                    <a:pt x="93" y="0"/>
                  </a:cubicBezTo>
                  <a:lnTo>
                    <a:pt x="93" y="43"/>
                  </a:lnTo>
                  <a:lnTo>
                    <a:pt x="56" y="43"/>
                  </a:lnTo>
                  <a:cubicBezTo>
                    <a:pt x="55" y="45"/>
                    <a:pt x="55" y="48"/>
                    <a:pt x="55" y="51"/>
                  </a:cubicBezTo>
                  <a:cubicBezTo>
                    <a:pt x="55" y="54"/>
                    <a:pt x="55" y="57"/>
                    <a:pt x="55" y="60"/>
                  </a:cubicBezTo>
                  <a:cubicBezTo>
                    <a:pt x="55" y="63"/>
                    <a:pt x="55" y="66"/>
                    <a:pt x="55" y="69"/>
                  </a:cubicBezTo>
                  <a:cubicBezTo>
                    <a:pt x="56" y="72"/>
                    <a:pt x="55" y="74"/>
                    <a:pt x="55" y="77"/>
                  </a:cubicBezTo>
                  <a:cubicBezTo>
                    <a:pt x="55" y="78"/>
                    <a:pt x="55" y="79"/>
                    <a:pt x="55" y="80"/>
                  </a:cubicBezTo>
                  <a:cubicBezTo>
                    <a:pt x="55" y="81"/>
                    <a:pt x="55" y="82"/>
                    <a:pt x="55" y="83"/>
                  </a:cubicBezTo>
                  <a:lnTo>
                    <a:pt x="90" y="83"/>
                  </a:lnTo>
                  <a:lnTo>
                    <a:pt x="90" y="123"/>
                  </a:lnTo>
                  <a:lnTo>
                    <a:pt x="55" y="123"/>
                  </a:lnTo>
                  <a:lnTo>
                    <a:pt x="55" y="170"/>
                  </a:lnTo>
                  <a:cubicBezTo>
                    <a:pt x="62" y="170"/>
                    <a:pt x="68" y="171"/>
                    <a:pt x="75" y="170"/>
                  </a:cubicBezTo>
                  <a:cubicBezTo>
                    <a:pt x="83" y="170"/>
                    <a:pt x="89" y="170"/>
                    <a:pt x="96" y="170"/>
                  </a:cubicBezTo>
                  <a:lnTo>
                    <a:pt x="96" y="202"/>
                  </a:lnTo>
                  <a:cubicBezTo>
                    <a:pt x="96" y="203"/>
                    <a:pt x="96" y="203"/>
                    <a:pt x="96" y="203"/>
                  </a:cubicBezTo>
                  <a:cubicBezTo>
                    <a:pt x="95" y="203"/>
                    <a:pt x="95" y="203"/>
                    <a:pt x="95" y="203"/>
                  </a:cubicBezTo>
                  <a:cubicBezTo>
                    <a:pt x="94" y="204"/>
                    <a:pt x="95" y="204"/>
                    <a:pt x="95" y="204"/>
                  </a:cubicBezTo>
                  <a:cubicBezTo>
                    <a:pt x="96" y="204"/>
                    <a:pt x="96" y="205"/>
                    <a:pt x="96" y="205"/>
                  </a:cubicBezTo>
                  <a:lnTo>
                    <a:pt x="96" y="208"/>
                  </a:lnTo>
                  <a:cubicBezTo>
                    <a:pt x="95" y="208"/>
                    <a:pt x="94" y="208"/>
                    <a:pt x="93" y="209"/>
                  </a:cubicBezTo>
                  <a:cubicBezTo>
                    <a:pt x="92" y="209"/>
                    <a:pt x="91" y="210"/>
                    <a:pt x="91" y="212"/>
                  </a:cubicBezTo>
                  <a:cubicBezTo>
                    <a:pt x="91" y="211"/>
                    <a:pt x="90" y="210"/>
                    <a:pt x="90" y="210"/>
                  </a:cubicBezTo>
                  <a:cubicBezTo>
                    <a:pt x="89" y="210"/>
                    <a:pt x="88" y="211"/>
                    <a:pt x="88" y="212"/>
                  </a:cubicBezTo>
                  <a:cubicBezTo>
                    <a:pt x="88" y="211"/>
                    <a:pt x="88" y="211"/>
                    <a:pt x="88" y="211"/>
                  </a:cubicBezTo>
                  <a:cubicBezTo>
                    <a:pt x="88" y="210"/>
                    <a:pt x="88" y="210"/>
                    <a:pt x="88" y="210"/>
                  </a:cubicBezTo>
                  <a:cubicBezTo>
                    <a:pt x="88" y="209"/>
                    <a:pt x="88" y="209"/>
                    <a:pt x="88" y="209"/>
                  </a:cubicBezTo>
                  <a:cubicBezTo>
                    <a:pt x="87" y="208"/>
                    <a:pt x="87" y="208"/>
                    <a:pt x="87" y="208"/>
                  </a:cubicBezTo>
                  <a:cubicBezTo>
                    <a:pt x="86" y="208"/>
                    <a:pt x="85" y="208"/>
                    <a:pt x="85" y="208"/>
                  </a:cubicBezTo>
                  <a:cubicBezTo>
                    <a:pt x="85" y="209"/>
                    <a:pt x="84" y="209"/>
                    <a:pt x="83" y="209"/>
                  </a:cubicBezTo>
                  <a:lnTo>
                    <a:pt x="83" y="208"/>
                  </a:lnTo>
                  <a:cubicBezTo>
                    <a:pt x="83" y="208"/>
                    <a:pt x="83" y="208"/>
                    <a:pt x="82" y="208"/>
                  </a:cubicBezTo>
                  <a:cubicBezTo>
                    <a:pt x="81" y="208"/>
                    <a:pt x="80" y="208"/>
                    <a:pt x="80" y="208"/>
                  </a:cubicBezTo>
                  <a:cubicBezTo>
                    <a:pt x="79" y="209"/>
                    <a:pt x="78" y="209"/>
                    <a:pt x="78" y="209"/>
                  </a:cubicBezTo>
                  <a:cubicBezTo>
                    <a:pt x="78" y="210"/>
                    <a:pt x="78" y="210"/>
                    <a:pt x="78" y="210"/>
                  </a:cubicBezTo>
                  <a:cubicBezTo>
                    <a:pt x="78" y="210"/>
                    <a:pt x="79" y="210"/>
                    <a:pt x="79" y="210"/>
                  </a:cubicBezTo>
                  <a:cubicBezTo>
                    <a:pt x="80" y="210"/>
                    <a:pt x="80" y="210"/>
                    <a:pt x="81" y="210"/>
                  </a:cubicBezTo>
                  <a:cubicBezTo>
                    <a:pt x="81" y="210"/>
                    <a:pt x="82" y="210"/>
                    <a:pt x="82" y="211"/>
                  </a:cubicBezTo>
                  <a:cubicBezTo>
                    <a:pt x="81" y="211"/>
                    <a:pt x="80" y="211"/>
                    <a:pt x="79" y="211"/>
                  </a:cubicBezTo>
                  <a:cubicBezTo>
                    <a:pt x="78" y="211"/>
                    <a:pt x="77" y="211"/>
                    <a:pt x="76" y="212"/>
                  </a:cubicBezTo>
                  <a:cubicBezTo>
                    <a:pt x="76" y="211"/>
                    <a:pt x="76" y="211"/>
                    <a:pt x="76" y="211"/>
                  </a:cubicBezTo>
                  <a:cubicBezTo>
                    <a:pt x="77" y="210"/>
                    <a:pt x="77" y="210"/>
                    <a:pt x="77" y="210"/>
                  </a:cubicBezTo>
                  <a:cubicBezTo>
                    <a:pt x="76" y="210"/>
                    <a:pt x="75" y="210"/>
                    <a:pt x="75" y="211"/>
                  </a:cubicBezTo>
                  <a:cubicBezTo>
                    <a:pt x="74" y="212"/>
                    <a:pt x="74" y="212"/>
                    <a:pt x="73" y="213"/>
                  </a:cubicBezTo>
                  <a:cubicBezTo>
                    <a:pt x="72" y="213"/>
                    <a:pt x="72" y="213"/>
                    <a:pt x="71" y="213"/>
                  </a:cubicBezTo>
                  <a:cubicBezTo>
                    <a:pt x="70" y="213"/>
                    <a:pt x="70" y="213"/>
                    <a:pt x="69" y="213"/>
                  </a:cubicBezTo>
                  <a:cubicBezTo>
                    <a:pt x="68" y="213"/>
                    <a:pt x="68" y="213"/>
                    <a:pt x="67" y="213"/>
                  </a:cubicBezTo>
                  <a:cubicBezTo>
                    <a:pt x="67" y="213"/>
                    <a:pt x="66" y="212"/>
                    <a:pt x="66" y="212"/>
                  </a:cubicBezTo>
                  <a:cubicBezTo>
                    <a:pt x="65" y="211"/>
                    <a:pt x="65" y="211"/>
                    <a:pt x="65" y="211"/>
                  </a:cubicBezTo>
                  <a:cubicBezTo>
                    <a:pt x="66" y="211"/>
                    <a:pt x="66" y="211"/>
                    <a:pt x="66" y="210"/>
                  </a:cubicBezTo>
                  <a:cubicBezTo>
                    <a:pt x="67" y="210"/>
                    <a:pt x="67" y="210"/>
                    <a:pt x="68" y="210"/>
                  </a:cubicBezTo>
                  <a:cubicBezTo>
                    <a:pt x="68" y="210"/>
                    <a:pt x="68" y="209"/>
                    <a:pt x="68" y="209"/>
                  </a:cubicBezTo>
                  <a:cubicBezTo>
                    <a:pt x="67" y="208"/>
                    <a:pt x="66" y="208"/>
                    <a:pt x="65" y="208"/>
                  </a:cubicBezTo>
                  <a:cubicBezTo>
                    <a:pt x="64" y="207"/>
                    <a:pt x="64" y="207"/>
                    <a:pt x="63" y="208"/>
                  </a:cubicBezTo>
                  <a:cubicBezTo>
                    <a:pt x="62" y="208"/>
                    <a:pt x="62" y="208"/>
                    <a:pt x="62" y="209"/>
                  </a:cubicBezTo>
                  <a:cubicBezTo>
                    <a:pt x="62" y="209"/>
                    <a:pt x="63" y="209"/>
                    <a:pt x="63" y="209"/>
                  </a:cubicBezTo>
                  <a:cubicBezTo>
                    <a:pt x="63" y="210"/>
                    <a:pt x="63" y="210"/>
                    <a:pt x="64" y="210"/>
                  </a:cubicBezTo>
                  <a:cubicBezTo>
                    <a:pt x="64" y="210"/>
                    <a:pt x="64" y="211"/>
                    <a:pt x="63" y="211"/>
                  </a:cubicBezTo>
                  <a:cubicBezTo>
                    <a:pt x="62" y="211"/>
                    <a:pt x="62" y="211"/>
                    <a:pt x="62" y="211"/>
                  </a:cubicBezTo>
                  <a:cubicBezTo>
                    <a:pt x="62" y="210"/>
                    <a:pt x="62" y="210"/>
                    <a:pt x="61" y="209"/>
                  </a:cubicBezTo>
                  <a:cubicBezTo>
                    <a:pt x="61" y="209"/>
                    <a:pt x="61" y="208"/>
                    <a:pt x="61" y="208"/>
                  </a:cubicBezTo>
                  <a:cubicBezTo>
                    <a:pt x="61" y="208"/>
                    <a:pt x="60" y="208"/>
                    <a:pt x="60" y="209"/>
                  </a:cubicBezTo>
                  <a:cubicBezTo>
                    <a:pt x="59" y="209"/>
                    <a:pt x="59" y="209"/>
                    <a:pt x="59" y="209"/>
                  </a:cubicBezTo>
                  <a:cubicBezTo>
                    <a:pt x="59" y="210"/>
                    <a:pt x="60" y="210"/>
                    <a:pt x="60" y="210"/>
                  </a:cubicBezTo>
                  <a:cubicBezTo>
                    <a:pt x="60" y="210"/>
                    <a:pt x="61" y="210"/>
                    <a:pt x="61" y="210"/>
                  </a:cubicBezTo>
                  <a:cubicBezTo>
                    <a:pt x="61" y="211"/>
                    <a:pt x="61" y="211"/>
                    <a:pt x="61" y="212"/>
                  </a:cubicBezTo>
                  <a:cubicBezTo>
                    <a:pt x="60" y="211"/>
                    <a:pt x="60" y="211"/>
                    <a:pt x="59" y="212"/>
                  </a:cubicBezTo>
                  <a:cubicBezTo>
                    <a:pt x="58" y="212"/>
                    <a:pt x="58" y="212"/>
                    <a:pt x="57" y="212"/>
                  </a:cubicBezTo>
                  <a:cubicBezTo>
                    <a:pt x="57" y="212"/>
                    <a:pt x="57" y="212"/>
                    <a:pt x="56" y="211"/>
                  </a:cubicBezTo>
                  <a:cubicBezTo>
                    <a:pt x="56" y="211"/>
                    <a:pt x="56" y="211"/>
                    <a:pt x="55" y="211"/>
                  </a:cubicBezTo>
                  <a:cubicBezTo>
                    <a:pt x="55" y="210"/>
                    <a:pt x="55" y="210"/>
                    <a:pt x="54" y="210"/>
                  </a:cubicBezTo>
                  <a:cubicBezTo>
                    <a:pt x="54" y="210"/>
                    <a:pt x="54" y="211"/>
                    <a:pt x="54" y="211"/>
                  </a:cubicBezTo>
                  <a:cubicBezTo>
                    <a:pt x="53" y="211"/>
                    <a:pt x="53" y="211"/>
                    <a:pt x="53" y="210"/>
                  </a:cubicBezTo>
                  <a:cubicBezTo>
                    <a:pt x="53" y="210"/>
                    <a:pt x="54" y="210"/>
                    <a:pt x="54" y="210"/>
                  </a:cubicBezTo>
                  <a:cubicBezTo>
                    <a:pt x="54" y="209"/>
                    <a:pt x="54" y="209"/>
                    <a:pt x="54" y="209"/>
                  </a:cubicBezTo>
                  <a:cubicBezTo>
                    <a:pt x="55" y="209"/>
                    <a:pt x="55" y="208"/>
                    <a:pt x="55" y="208"/>
                  </a:cubicBezTo>
                  <a:cubicBezTo>
                    <a:pt x="54" y="208"/>
                    <a:pt x="53" y="208"/>
                    <a:pt x="53" y="208"/>
                  </a:cubicBezTo>
                  <a:cubicBezTo>
                    <a:pt x="53" y="208"/>
                    <a:pt x="52" y="208"/>
                    <a:pt x="52" y="209"/>
                  </a:cubicBezTo>
                  <a:cubicBezTo>
                    <a:pt x="52" y="209"/>
                    <a:pt x="52" y="210"/>
                    <a:pt x="51" y="210"/>
                  </a:cubicBezTo>
                  <a:cubicBezTo>
                    <a:pt x="51" y="211"/>
                    <a:pt x="51" y="211"/>
                    <a:pt x="50" y="212"/>
                  </a:cubicBezTo>
                  <a:cubicBezTo>
                    <a:pt x="50" y="212"/>
                    <a:pt x="50" y="212"/>
                    <a:pt x="49" y="212"/>
                  </a:cubicBezTo>
                  <a:cubicBezTo>
                    <a:pt x="49" y="212"/>
                    <a:pt x="49" y="212"/>
                    <a:pt x="49" y="212"/>
                  </a:cubicBezTo>
                  <a:cubicBezTo>
                    <a:pt x="49" y="212"/>
                    <a:pt x="48" y="212"/>
                    <a:pt x="48" y="212"/>
                  </a:cubicBezTo>
                  <a:cubicBezTo>
                    <a:pt x="48" y="213"/>
                    <a:pt x="47" y="213"/>
                    <a:pt x="47" y="213"/>
                  </a:cubicBezTo>
                  <a:cubicBezTo>
                    <a:pt x="46" y="213"/>
                    <a:pt x="46" y="213"/>
                    <a:pt x="46" y="213"/>
                  </a:cubicBezTo>
                  <a:cubicBezTo>
                    <a:pt x="45" y="212"/>
                    <a:pt x="45" y="212"/>
                    <a:pt x="45" y="211"/>
                  </a:cubicBezTo>
                  <a:cubicBezTo>
                    <a:pt x="44" y="212"/>
                    <a:pt x="42" y="212"/>
                    <a:pt x="41" y="211"/>
                  </a:cubicBezTo>
                  <a:cubicBezTo>
                    <a:pt x="40" y="211"/>
                    <a:pt x="39" y="211"/>
                    <a:pt x="38" y="212"/>
                  </a:cubicBezTo>
                  <a:cubicBezTo>
                    <a:pt x="38" y="211"/>
                    <a:pt x="38" y="211"/>
                    <a:pt x="37" y="211"/>
                  </a:cubicBezTo>
                  <a:cubicBezTo>
                    <a:pt x="37" y="211"/>
                    <a:pt x="37" y="210"/>
                    <a:pt x="37" y="210"/>
                  </a:cubicBezTo>
                  <a:cubicBezTo>
                    <a:pt x="37" y="210"/>
                    <a:pt x="36" y="211"/>
                    <a:pt x="35" y="211"/>
                  </a:cubicBezTo>
                  <a:cubicBezTo>
                    <a:pt x="35" y="211"/>
                    <a:pt x="34" y="211"/>
                    <a:pt x="33" y="210"/>
                  </a:cubicBezTo>
                  <a:cubicBezTo>
                    <a:pt x="32" y="210"/>
                    <a:pt x="31" y="211"/>
                    <a:pt x="30" y="212"/>
                  </a:cubicBezTo>
                  <a:cubicBezTo>
                    <a:pt x="30" y="212"/>
                    <a:pt x="29" y="212"/>
                    <a:pt x="29" y="211"/>
                  </a:cubicBezTo>
                  <a:cubicBezTo>
                    <a:pt x="29" y="211"/>
                    <a:pt x="29" y="211"/>
                    <a:pt x="29" y="210"/>
                  </a:cubicBezTo>
                  <a:cubicBezTo>
                    <a:pt x="28" y="210"/>
                    <a:pt x="28" y="210"/>
                    <a:pt x="28" y="209"/>
                  </a:cubicBezTo>
                  <a:cubicBezTo>
                    <a:pt x="28" y="209"/>
                    <a:pt x="27" y="209"/>
                    <a:pt x="27" y="209"/>
                  </a:cubicBezTo>
                  <a:cubicBezTo>
                    <a:pt x="26" y="209"/>
                    <a:pt x="26" y="210"/>
                    <a:pt x="26" y="210"/>
                  </a:cubicBezTo>
                  <a:cubicBezTo>
                    <a:pt x="26" y="210"/>
                    <a:pt x="27" y="210"/>
                    <a:pt x="27" y="210"/>
                  </a:cubicBezTo>
                  <a:cubicBezTo>
                    <a:pt x="27" y="210"/>
                    <a:pt x="28" y="210"/>
                    <a:pt x="28" y="210"/>
                  </a:cubicBezTo>
                  <a:cubicBezTo>
                    <a:pt x="28" y="211"/>
                    <a:pt x="28" y="211"/>
                    <a:pt x="28" y="212"/>
                  </a:cubicBezTo>
                  <a:cubicBezTo>
                    <a:pt x="27" y="212"/>
                    <a:pt x="27" y="212"/>
                    <a:pt x="26" y="212"/>
                  </a:cubicBezTo>
                  <a:cubicBezTo>
                    <a:pt x="26" y="212"/>
                    <a:pt x="26" y="211"/>
                    <a:pt x="26" y="211"/>
                  </a:cubicBezTo>
                  <a:cubicBezTo>
                    <a:pt x="25" y="211"/>
                    <a:pt x="25" y="211"/>
                    <a:pt x="25" y="211"/>
                  </a:cubicBezTo>
                  <a:cubicBezTo>
                    <a:pt x="24" y="211"/>
                    <a:pt x="24" y="211"/>
                    <a:pt x="24" y="211"/>
                  </a:cubicBezTo>
                  <a:cubicBezTo>
                    <a:pt x="23" y="211"/>
                    <a:pt x="23" y="211"/>
                    <a:pt x="24" y="211"/>
                  </a:cubicBezTo>
                  <a:cubicBezTo>
                    <a:pt x="24" y="211"/>
                    <a:pt x="24" y="211"/>
                    <a:pt x="24" y="210"/>
                  </a:cubicBezTo>
                  <a:cubicBezTo>
                    <a:pt x="24" y="210"/>
                    <a:pt x="24" y="209"/>
                    <a:pt x="24" y="209"/>
                  </a:cubicBezTo>
                  <a:cubicBezTo>
                    <a:pt x="23" y="209"/>
                    <a:pt x="23" y="209"/>
                    <a:pt x="23" y="209"/>
                  </a:cubicBezTo>
                  <a:cubicBezTo>
                    <a:pt x="22" y="209"/>
                    <a:pt x="22" y="209"/>
                    <a:pt x="22" y="208"/>
                  </a:cubicBezTo>
                  <a:cubicBezTo>
                    <a:pt x="22" y="208"/>
                    <a:pt x="21" y="208"/>
                    <a:pt x="21" y="208"/>
                  </a:cubicBezTo>
                  <a:cubicBezTo>
                    <a:pt x="21" y="208"/>
                    <a:pt x="20" y="208"/>
                    <a:pt x="20" y="208"/>
                  </a:cubicBezTo>
                  <a:cubicBezTo>
                    <a:pt x="19" y="209"/>
                    <a:pt x="19" y="209"/>
                    <a:pt x="19" y="208"/>
                  </a:cubicBezTo>
                  <a:cubicBezTo>
                    <a:pt x="18" y="208"/>
                    <a:pt x="18" y="208"/>
                    <a:pt x="18" y="208"/>
                  </a:cubicBezTo>
                  <a:cubicBezTo>
                    <a:pt x="18" y="208"/>
                    <a:pt x="18" y="208"/>
                    <a:pt x="18" y="208"/>
                  </a:cubicBezTo>
                  <a:cubicBezTo>
                    <a:pt x="17" y="208"/>
                    <a:pt x="16" y="208"/>
                    <a:pt x="15" y="208"/>
                  </a:cubicBezTo>
                  <a:cubicBezTo>
                    <a:pt x="14" y="208"/>
                    <a:pt x="14" y="207"/>
                    <a:pt x="14" y="206"/>
                  </a:cubicBezTo>
                  <a:close/>
                  <a:moveTo>
                    <a:pt x="2" y="208"/>
                  </a:moveTo>
                  <a:cubicBezTo>
                    <a:pt x="2" y="209"/>
                    <a:pt x="2" y="209"/>
                    <a:pt x="3" y="209"/>
                  </a:cubicBezTo>
                  <a:cubicBezTo>
                    <a:pt x="2" y="209"/>
                    <a:pt x="2" y="210"/>
                    <a:pt x="2" y="210"/>
                  </a:cubicBezTo>
                  <a:cubicBezTo>
                    <a:pt x="1" y="211"/>
                    <a:pt x="1" y="211"/>
                    <a:pt x="0" y="211"/>
                  </a:cubicBezTo>
                  <a:cubicBezTo>
                    <a:pt x="0" y="211"/>
                    <a:pt x="0" y="210"/>
                    <a:pt x="1" y="210"/>
                  </a:cubicBezTo>
                  <a:cubicBezTo>
                    <a:pt x="1" y="210"/>
                    <a:pt x="1" y="209"/>
                    <a:pt x="1" y="208"/>
                  </a:cubicBezTo>
                  <a:lnTo>
                    <a:pt x="2" y="208"/>
                  </a:ln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10" name="Freeform 104">
              <a:extLst>
                <a:ext uri="{FF2B5EF4-FFF2-40B4-BE49-F238E27FC236}">
                  <a16:creationId xmlns:a16="http://schemas.microsoft.com/office/drawing/2014/main" id="{F01F02C4-A2A0-4C6F-A5C6-CC3D1C685E30}"/>
                </a:ext>
              </a:extLst>
            </p:cNvPr>
            <p:cNvSpPr>
              <a:spLocks noEditPoints="1"/>
            </p:cNvSpPr>
            <p:nvPr/>
          </p:nvSpPr>
          <p:spPr bwMode="auto">
            <a:xfrm>
              <a:off x="7120768" y="1833862"/>
              <a:ext cx="101581" cy="177767"/>
            </a:xfrm>
            <a:custGeom>
              <a:avLst/>
              <a:gdLst>
                <a:gd name="T0" fmla="*/ 107 w 124"/>
                <a:gd name="T1" fmla="*/ 2 h 213"/>
                <a:gd name="T2" fmla="*/ 29 w 124"/>
                <a:gd name="T3" fmla="*/ 190 h 213"/>
                <a:gd name="T4" fmla="*/ 37 w 124"/>
                <a:gd name="T5" fmla="*/ 189 h 213"/>
                <a:gd name="T6" fmla="*/ 18 w 124"/>
                <a:gd name="T7" fmla="*/ 193 h 213"/>
                <a:gd name="T8" fmla="*/ 12 w 124"/>
                <a:gd name="T9" fmla="*/ 197 h 213"/>
                <a:gd name="T10" fmla="*/ 42 w 124"/>
                <a:gd name="T11" fmla="*/ 202 h 213"/>
                <a:gd name="T12" fmla="*/ 15 w 124"/>
                <a:gd name="T13" fmla="*/ 204 h 213"/>
                <a:gd name="T14" fmla="*/ 15 w 124"/>
                <a:gd name="T15" fmla="*/ 209 h 213"/>
                <a:gd name="T16" fmla="*/ 13 w 124"/>
                <a:gd name="T17" fmla="*/ 209 h 213"/>
                <a:gd name="T18" fmla="*/ 23 w 124"/>
                <a:gd name="T19" fmla="*/ 211 h 213"/>
                <a:gd name="T20" fmla="*/ 117 w 124"/>
                <a:gd name="T21" fmla="*/ 5 h 213"/>
                <a:gd name="T22" fmla="*/ 100 w 124"/>
                <a:gd name="T23" fmla="*/ 212 h 213"/>
                <a:gd name="T24" fmla="*/ 77 w 124"/>
                <a:gd name="T25" fmla="*/ 207 h 213"/>
                <a:gd name="T26" fmla="*/ 46 w 124"/>
                <a:gd name="T27" fmla="*/ 149 h 213"/>
                <a:gd name="T28" fmla="*/ 41 w 124"/>
                <a:gd name="T29" fmla="*/ 196 h 213"/>
                <a:gd name="T30" fmla="*/ 33 w 124"/>
                <a:gd name="T31" fmla="*/ 188 h 213"/>
                <a:gd name="T32" fmla="*/ 13 w 124"/>
                <a:gd name="T33" fmla="*/ 194 h 213"/>
                <a:gd name="T34" fmla="*/ 6 w 124"/>
                <a:gd name="T35" fmla="*/ 202 h 213"/>
                <a:gd name="T36" fmla="*/ 5 w 124"/>
                <a:gd name="T37" fmla="*/ 198 h 213"/>
                <a:gd name="T38" fmla="*/ 1 w 124"/>
                <a:gd name="T39" fmla="*/ 186 h 213"/>
                <a:gd name="T40" fmla="*/ 46 w 124"/>
                <a:gd name="T41" fmla="*/ 0 h 213"/>
                <a:gd name="T42" fmla="*/ 86 w 124"/>
                <a:gd name="T43" fmla="*/ 62 h 213"/>
                <a:gd name="T44" fmla="*/ 95 w 124"/>
                <a:gd name="T45" fmla="*/ 1 h 213"/>
                <a:gd name="T46" fmla="*/ 35 w 124"/>
                <a:gd name="T47" fmla="*/ 2 h 213"/>
                <a:gd name="T48" fmla="*/ 96 w 124"/>
                <a:gd name="T49" fmla="*/ 6 h 213"/>
                <a:gd name="T50" fmla="*/ 120 w 124"/>
                <a:gd name="T51" fmla="*/ 8 h 213"/>
                <a:gd name="T52" fmla="*/ 5 w 124"/>
                <a:gd name="T53" fmla="*/ 11 h 213"/>
                <a:gd name="T54" fmla="*/ 49 w 124"/>
                <a:gd name="T55" fmla="*/ 15 h 213"/>
                <a:gd name="T56" fmla="*/ 95 w 124"/>
                <a:gd name="T57" fmla="*/ 42 h 213"/>
                <a:gd name="T58" fmla="*/ 100 w 124"/>
                <a:gd name="T59" fmla="*/ 51 h 213"/>
                <a:gd name="T60" fmla="*/ 102 w 124"/>
                <a:gd name="T61" fmla="*/ 53 h 213"/>
                <a:gd name="T62" fmla="*/ 88 w 124"/>
                <a:gd name="T63" fmla="*/ 60 h 213"/>
                <a:gd name="T64" fmla="*/ 99 w 124"/>
                <a:gd name="T65" fmla="*/ 70 h 213"/>
                <a:gd name="T66" fmla="*/ 33 w 124"/>
                <a:gd name="T67" fmla="*/ 81 h 213"/>
                <a:gd name="T68" fmla="*/ 38 w 124"/>
                <a:gd name="T69" fmla="*/ 86 h 213"/>
                <a:gd name="T70" fmla="*/ 98 w 124"/>
                <a:gd name="T71" fmla="*/ 97 h 213"/>
                <a:gd name="T72" fmla="*/ 6 w 124"/>
                <a:gd name="T73" fmla="*/ 102 h 213"/>
                <a:gd name="T74" fmla="*/ 67 w 124"/>
                <a:gd name="T75" fmla="*/ 119 h 213"/>
                <a:gd name="T76" fmla="*/ 103 w 124"/>
                <a:gd name="T77" fmla="*/ 126 h 213"/>
                <a:gd name="T78" fmla="*/ 60 w 124"/>
                <a:gd name="T79" fmla="*/ 134 h 213"/>
                <a:gd name="T80" fmla="*/ 66 w 124"/>
                <a:gd name="T81" fmla="*/ 144 h 213"/>
                <a:gd name="T82" fmla="*/ 25 w 124"/>
                <a:gd name="T83" fmla="*/ 154 h 213"/>
                <a:gd name="T84" fmla="*/ 26 w 124"/>
                <a:gd name="T85" fmla="*/ 168 h 213"/>
                <a:gd name="T86" fmla="*/ 1 w 124"/>
                <a:gd name="T87" fmla="*/ 175 h 213"/>
                <a:gd name="T88" fmla="*/ 9 w 124"/>
                <a:gd name="T89" fmla="*/ 180 h 213"/>
                <a:gd name="T90" fmla="*/ 13 w 124"/>
                <a:gd name="T91" fmla="*/ 183 h 213"/>
                <a:gd name="T92" fmla="*/ 5 w 124"/>
                <a:gd name="T93" fmla="*/ 188 h 213"/>
                <a:gd name="T94" fmla="*/ 15 w 124"/>
                <a:gd name="T95" fmla="*/ 189 h 213"/>
                <a:gd name="T96" fmla="*/ 4 w 124"/>
                <a:gd name="T97" fmla="*/ 199 h 213"/>
                <a:gd name="T98" fmla="*/ 118 w 124"/>
                <a:gd name="T99" fmla="*/ 207 h 213"/>
                <a:gd name="T100" fmla="*/ 31 w 124"/>
                <a:gd name="T101" fmla="*/ 205 h 213"/>
                <a:gd name="T102" fmla="*/ 39 w 124"/>
                <a:gd name="T103" fmla="*/ 205 h 213"/>
                <a:gd name="T104" fmla="*/ 32 w 124"/>
                <a:gd name="T105" fmla="*/ 208 h 213"/>
                <a:gd name="T106" fmla="*/ 20 w 124"/>
                <a:gd name="T107" fmla="*/ 203 h 213"/>
                <a:gd name="T108" fmla="*/ 21 w 124"/>
                <a:gd name="T109" fmla="*/ 198 h 213"/>
                <a:gd name="T110" fmla="*/ 28 w 124"/>
                <a:gd name="T111" fmla="*/ 192 h 213"/>
                <a:gd name="T112" fmla="*/ 25 w 124"/>
                <a:gd name="T113" fmla="*/ 194 h 213"/>
                <a:gd name="T114" fmla="*/ 23 w 124"/>
                <a:gd name="T115" fmla="*/ 204 h 213"/>
                <a:gd name="T116" fmla="*/ 23 w 124"/>
                <a:gd name="T117" fmla="*/ 207 h 213"/>
                <a:gd name="T118" fmla="*/ 37 w 124"/>
                <a:gd name="T119" fmla="*/ 202 h 213"/>
                <a:gd name="T120" fmla="*/ 17 w 124"/>
                <a:gd name="T121" fmla="*/ 194 h 213"/>
                <a:gd name="T122" fmla="*/ 38 w 124"/>
                <a:gd name="T123" fmla="*/ 21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 h="213">
                  <a:moveTo>
                    <a:pt x="100" y="1"/>
                  </a:moveTo>
                  <a:cubicBezTo>
                    <a:pt x="100" y="1"/>
                    <a:pt x="99" y="0"/>
                    <a:pt x="98" y="1"/>
                  </a:cubicBezTo>
                  <a:cubicBezTo>
                    <a:pt x="98" y="1"/>
                    <a:pt x="97" y="1"/>
                    <a:pt x="98" y="2"/>
                  </a:cubicBezTo>
                  <a:cubicBezTo>
                    <a:pt x="98" y="2"/>
                    <a:pt x="99" y="2"/>
                    <a:pt x="99" y="2"/>
                  </a:cubicBezTo>
                  <a:cubicBezTo>
                    <a:pt x="100" y="2"/>
                    <a:pt x="100" y="2"/>
                    <a:pt x="100" y="1"/>
                  </a:cubicBezTo>
                  <a:close/>
                  <a:moveTo>
                    <a:pt x="116" y="1"/>
                  </a:moveTo>
                  <a:cubicBezTo>
                    <a:pt x="117" y="1"/>
                    <a:pt x="117" y="0"/>
                    <a:pt x="118" y="0"/>
                  </a:cubicBezTo>
                  <a:cubicBezTo>
                    <a:pt x="119" y="0"/>
                    <a:pt x="119" y="1"/>
                    <a:pt x="120" y="1"/>
                  </a:cubicBezTo>
                  <a:cubicBezTo>
                    <a:pt x="120" y="2"/>
                    <a:pt x="120" y="2"/>
                    <a:pt x="120" y="2"/>
                  </a:cubicBezTo>
                  <a:cubicBezTo>
                    <a:pt x="119" y="3"/>
                    <a:pt x="119" y="3"/>
                    <a:pt x="119" y="4"/>
                  </a:cubicBezTo>
                  <a:cubicBezTo>
                    <a:pt x="119" y="3"/>
                    <a:pt x="118" y="3"/>
                    <a:pt x="117" y="3"/>
                  </a:cubicBezTo>
                  <a:cubicBezTo>
                    <a:pt x="117" y="2"/>
                    <a:pt x="116" y="2"/>
                    <a:pt x="116" y="1"/>
                  </a:cubicBezTo>
                  <a:close/>
                  <a:moveTo>
                    <a:pt x="104" y="1"/>
                  </a:moveTo>
                  <a:cubicBezTo>
                    <a:pt x="104" y="2"/>
                    <a:pt x="104" y="2"/>
                    <a:pt x="104" y="2"/>
                  </a:cubicBezTo>
                  <a:cubicBezTo>
                    <a:pt x="103" y="2"/>
                    <a:pt x="103" y="2"/>
                    <a:pt x="103" y="2"/>
                  </a:cubicBezTo>
                  <a:cubicBezTo>
                    <a:pt x="103" y="2"/>
                    <a:pt x="102" y="2"/>
                    <a:pt x="102" y="2"/>
                  </a:cubicBezTo>
                  <a:cubicBezTo>
                    <a:pt x="102" y="2"/>
                    <a:pt x="101" y="2"/>
                    <a:pt x="101" y="1"/>
                  </a:cubicBezTo>
                  <a:cubicBezTo>
                    <a:pt x="101" y="1"/>
                    <a:pt x="102" y="1"/>
                    <a:pt x="102" y="1"/>
                  </a:cubicBezTo>
                  <a:cubicBezTo>
                    <a:pt x="103" y="1"/>
                    <a:pt x="103" y="1"/>
                    <a:pt x="104" y="1"/>
                  </a:cubicBezTo>
                  <a:close/>
                  <a:moveTo>
                    <a:pt x="114" y="1"/>
                  </a:moveTo>
                  <a:cubicBezTo>
                    <a:pt x="114" y="1"/>
                    <a:pt x="114" y="1"/>
                    <a:pt x="114" y="1"/>
                  </a:cubicBezTo>
                  <a:cubicBezTo>
                    <a:pt x="114" y="2"/>
                    <a:pt x="114" y="2"/>
                    <a:pt x="114" y="1"/>
                  </a:cubicBezTo>
                  <a:cubicBezTo>
                    <a:pt x="113" y="1"/>
                    <a:pt x="113" y="1"/>
                    <a:pt x="114" y="1"/>
                  </a:cubicBezTo>
                  <a:cubicBezTo>
                    <a:pt x="114" y="1"/>
                    <a:pt x="114" y="1"/>
                    <a:pt x="114" y="1"/>
                  </a:cubicBezTo>
                  <a:close/>
                  <a:moveTo>
                    <a:pt x="123" y="4"/>
                  </a:moveTo>
                  <a:cubicBezTo>
                    <a:pt x="123" y="4"/>
                    <a:pt x="122" y="3"/>
                    <a:pt x="122" y="2"/>
                  </a:cubicBezTo>
                  <a:cubicBezTo>
                    <a:pt x="122" y="2"/>
                    <a:pt x="122" y="1"/>
                    <a:pt x="122" y="1"/>
                  </a:cubicBezTo>
                  <a:cubicBezTo>
                    <a:pt x="123" y="1"/>
                    <a:pt x="124" y="1"/>
                    <a:pt x="123" y="2"/>
                  </a:cubicBezTo>
                  <a:cubicBezTo>
                    <a:pt x="123" y="2"/>
                    <a:pt x="123" y="3"/>
                    <a:pt x="123" y="4"/>
                  </a:cubicBezTo>
                  <a:close/>
                  <a:moveTo>
                    <a:pt x="107" y="2"/>
                  </a:moveTo>
                  <a:cubicBezTo>
                    <a:pt x="107" y="2"/>
                    <a:pt x="107" y="2"/>
                    <a:pt x="107" y="2"/>
                  </a:cubicBezTo>
                  <a:cubicBezTo>
                    <a:pt x="107" y="3"/>
                    <a:pt x="107" y="3"/>
                    <a:pt x="106" y="3"/>
                  </a:cubicBezTo>
                  <a:cubicBezTo>
                    <a:pt x="106" y="2"/>
                    <a:pt x="106" y="2"/>
                    <a:pt x="107" y="2"/>
                  </a:cubicBezTo>
                  <a:cubicBezTo>
                    <a:pt x="107" y="2"/>
                    <a:pt x="107" y="2"/>
                    <a:pt x="107" y="2"/>
                  </a:cubicBezTo>
                  <a:close/>
                  <a:moveTo>
                    <a:pt x="112" y="3"/>
                  </a:moveTo>
                  <a:cubicBezTo>
                    <a:pt x="111" y="3"/>
                    <a:pt x="111" y="3"/>
                    <a:pt x="111" y="3"/>
                  </a:cubicBezTo>
                  <a:cubicBezTo>
                    <a:pt x="111" y="3"/>
                    <a:pt x="111" y="3"/>
                    <a:pt x="111" y="3"/>
                  </a:cubicBezTo>
                  <a:cubicBezTo>
                    <a:pt x="111" y="3"/>
                    <a:pt x="111" y="3"/>
                    <a:pt x="111" y="3"/>
                  </a:cubicBezTo>
                  <a:cubicBezTo>
                    <a:pt x="111" y="3"/>
                    <a:pt x="112" y="3"/>
                    <a:pt x="112" y="3"/>
                  </a:cubicBezTo>
                  <a:close/>
                  <a:moveTo>
                    <a:pt x="112" y="4"/>
                  </a:moveTo>
                  <a:cubicBezTo>
                    <a:pt x="113" y="3"/>
                    <a:pt x="113" y="3"/>
                    <a:pt x="114" y="3"/>
                  </a:cubicBezTo>
                  <a:cubicBezTo>
                    <a:pt x="114" y="3"/>
                    <a:pt x="115" y="3"/>
                    <a:pt x="114" y="4"/>
                  </a:cubicBezTo>
                  <a:cubicBezTo>
                    <a:pt x="114" y="4"/>
                    <a:pt x="114" y="4"/>
                    <a:pt x="113" y="4"/>
                  </a:cubicBezTo>
                  <a:cubicBezTo>
                    <a:pt x="113" y="4"/>
                    <a:pt x="113" y="4"/>
                    <a:pt x="112" y="4"/>
                  </a:cubicBezTo>
                  <a:close/>
                  <a:moveTo>
                    <a:pt x="108" y="6"/>
                  </a:moveTo>
                  <a:lnTo>
                    <a:pt x="109" y="6"/>
                  </a:lnTo>
                  <a:lnTo>
                    <a:pt x="109" y="7"/>
                  </a:lnTo>
                  <a:lnTo>
                    <a:pt x="108" y="7"/>
                  </a:lnTo>
                  <a:lnTo>
                    <a:pt x="108" y="6"/>
                  </a:lnTo>
                  <a:close/>
                  <a:moveTo>
                    <a:pt x="32" y="166"/>
                  </a:moveTo>
                  <a:cubicBezTo>
                    <a:pt x="32" y="166"/>
                    <a:pt x="32" y="166"/>
                    <a:pt x="32" y="167"/>
                  </a:cubicBezTo>
                  <a:cubicBezTo>
                    <a:pt x="32" y="167"/>
                    <a:pt x="31" y="167"/>
                    <a:pt x="31" y="167"/>
                  </a:cubicBezTo>
                  <a:cubicBezTo>
                    <a:pt x="31" y="166"/>
                    <a:pt x="31" y="166"/>
                    <a:pt x="31" y="166"/>
                  </a:cubicBezTo>
                  <a:cubicBezTo>
                    <a:pt x="32" y="166"/>
                    <a:pt x="32" y="166"/>
                    <a:pt x="32" y="166"/>
                  </a:cubicBezTo>
                  <a:close/>
                  <a:moveTo>
                    <a:pt x="28" y="187"/>
                  </a:moveTo>
                  <a:cubicBezTo>
                    <a:pt x="28" y="187"/>
                    <a:pt x="28" y="188"/>
                    <a:pt x="28" y="187"/>
                  </a:cubicBezTo>
                  <a:cubicBezTo>
                    <a:pt x="27" y="187"/>
                    <a:pt x="27" y="187"/>
                    <a:pt x="27" y="188"/>
                  </a:cubicBezTo>
                  <a:cubicBezTo>
                    <a:pt x="27" y="187"/>
                    <a:pt x="27" y="187"/>
                    <a:pt x="27" y="187"/>
                  </a:cubicBezTo>
                  <a:cubicBezTo>
                    <a:pt x="28" y="187"/>
                    <a:pt x="28" y="187"/>
                    <a:pt x="28" y="187"/>
                  </a:cubicBezTo>
                  <a:close/>
                  <a:moveTo>
                    <a:pt x="32" y="187"/>
                  </a:moveTo>
                  <a:cubicBezTo>
                    <a:pt x="32" y="187"/>
                    <a:pt x="33" y="187"/>
                    <a:pt x="33" y="187"/>
                  </a:cubicBezTo>
                  <a:cubicBezTo>
                    <a:pt x="33" y="187"/>
                    <a:pt x="33" y="188"/>
                    <a:pt x="33" y="188"/>
                  </a:cubicBezTo>
                  <a:cubicBezTo>
                    <a:pt x="33" y="188"/>
                    <a:pt x="33" y="189"/>
                    <a:pt x="33" y="189"/>
                  </a:cubicBezTo>
                  <a:cubicBezTo>
                    <a:pt x="33" y="190"/>
                    <a:pt x="33" y="190"/>
                    <a:pt x="33" y="190"/>
                  </a:cubicBezTo>
                  <a:cubicBezTo>
                    <a:pt x="32" y="191"/>
                    <a:pt x="32" y="191"/>
                    <a:pt x="31" y="191"/>
                  </a:cubicBezTo>
                  <a:cubicBezTo>
                    <a:pt x="30" y="191"/>
                    <a:pt x="30" y="191"/>
                    <a:pt x="29" y="190"/>
                  </a:cubicBezTo>
                  <a:cubicBezTo>
                    <a:pt x="29" y="190"/>
                    <a:pt x="29" y="190"/>
                    <a:pt x="29" y="190"/>
                  </a:cubicBezTo>
                  <a:cubicBezTo>
                    <a:pt x="30" y="190"/>
                    <a:pt x="30" y="190"/>
                    <a:pt x="30" y="190"/>
                  </a:cubicBezTo>
                  <a:cubicBezTo>
                    <a:pt x="30" y="190"/>
                    <a:pt x="31" y="190"/>
                    <a:pt x="31" y="190"/>
                  </a:cubicBezTo>
                  <a:cubicBezTo>
                    <a:pt x="31" y="190"/>
                    <a:pt x="31" y="190"/>
                    <a:pt x="32" y="189"/>
                  </a:cubicBezTo>
                  <a:lnTo>
                    <a:pt x="32" y="187"/>
                  </a:lnTo>
                  <a:close/>
                  <a:moveTo>
                    <a:pt x="30" y="188"/>
                  </a:moveTo>
                  <a:cubicBezTo>
                    <a:pt x="30" y="188"/>
                    <a:pt x="30" y="188"/>
                    <a:pt x="29" y="188"/>
                  </a:cubicBezTo>
                  <a:cubicBezTo>
                    <a:pt x="29" y="188"/>
                    <a:pt x="29" y="188"/>
                    <a:pt x="29" y="188"/>
                  </a:cubicBezTo>
                  <a:cubicBezTo>
                    <a:pt x="29" y="188"/>
                    <a:pt x="29" y="188"/>
                    <a:pt x="29" y="188"/>
                  </a:cubicBezTo>
                  <a:cubicBezTo>
                    <a:pt x="30" y="188"/>
                    <a:pt x="30" y="188"/>
                    <a:pt x="30" y="188"/>
                  </a:cubicBezTo>
                  <a:close/>
                  <a:moveTo>
                    <a:pt x="26" y="190"/>
                  </a:moveTo>
                  <a:cubicBezTo>
                    <a:pt x="25" y="189"/>
                    <a:pt x="25" y="189"/>
                    <a:pt x="25" y="189"/>
                  </a:cubicBezTo>
                  <a:cubicBezTo>
                    <a:pt x="25" y="189"/>
                    <a:pt x="25" y="188"/>
                    <a:pt x="25" y="188"/>
                  </a:cubicBezTo>
                  <a:cubicBezTo>
                    <a:pt x="25" y="188"/>
                    <a:pt x="26" y="189"/>
                    <a:pt x="27" y="189"/>
                  </a:cubicBezTo>
                  <a:cubicBezTo>
                    <a:pt x="27" y="189"/>
                    <a:pt x="27" y="189"/>
                    <a:pt x="26" y="189"/>
                  </a:cubicBezTo>
                  <a:cubicBezTo>
                    <a:pt x="26" y="189"/>
                    <a:pt x="26" y="189"/>
                    <a:pt x="26" y="190"/>
                  </a:cubicBezTo>
                  <a:close/>
                  <a:moveTo>
                    <a:pt x="31" y="189"/>
                  </a:moveTo>
                  <a:cubicBezTo>
                    <a:pt x="31" y="189"/>
                    <a:pt x="31" y="189"/>
                    <a:pt x="31" y="189"/>
                  </a:cubicBezTo>
                  <a:cubicBezTo>
                    <a:pt x="31" y="189"/>
                    <a:pt x="30" y="188"/>
                    <a:pt x="30" y="189"/>
                  </a:cubicBezTo>
                  <a:cubicBezTo>
                    <a:pt x="30" y="188"/>
                    <a:pt x="30" y="188"/>
                    <a:pt x="31" y="188"/>
                  </a:cubicBezTo>
                  <a:cubicBezTo>
                    <a:pt x="31" y="188"/>
                    <a:pt x="31" y="188"/>
                    <a:pt x="31" y="189"/>
                  </a:cubicBezTo>
                  <a:close/>
                  <a:moveTo>
                    <a:pt x="23" y="189"/>
                  </a:moveTo>
                  <a:cubicBezTo>
                    <a:pt x="23" y="189"/>
                    <a:pt x="22" y="189"/>
                    <a:pt x="22" y="189"/>
                  </a:cubicBezTo>
                  <a:cubicBezTo>
                    <a:pt x="22" y="189"/>
                    <a:pt x="22" y="189"/>
                    <a:pt x="22" y="189"/>
                  </a:cubicBezTo>
                  <a:cubicBezTo>
                    <a:pt x="22" y="189"/>
                    <a:pt x="22" y="189"/>
                    <a:pt x="22" y="189"/>
                  </a:cubicBezTo>
                  <a:cubicBezTo>
                    <a:pt x="22" y="189"/>
                    <a:pt x="22" y="189"/>
                    <a:pt x="23" y="189"/>
                  </a:cubicBezTo>
                  <a:close/>
                  <a:moveTo>
                    <a:pt x="24" y="189"/>
                  </a:moveTo>
                  <a:cubicBezTo>
                    <a:pt x="24" y="189"/>
                    <a:pt x="24" y="189"/>
                    <a:pt x="24" y="189"/>
                  </a:cubicBezTo>
                  <a:cubicBezTo>
                    <a:pt x="24" y="189"/>
                    <a:pt x="24" y="189"/>
                    <a:pt x="24" y="189"/>
                  </a:cubicBezTo>
                  <a:cubicBezTo>
                    <a:pt x="24" y="189"/>
                    <a:pt x="24" y="189"/>
                    <a:pt x="24" y="189"/>
                  </a:cubicBezTo>
                  <a:cubicBezTo>
                    <a:pt x="24" y="189"/>
                    <a:pt x="24" y="189"/>
                    <a:pt x="24" y="189"/>
                  </a:cubicBezTo>
                  <a:close/>
                  <a:moveTo>
                    <a:pt x="37" y="188"/>
                  </a:moveTo>
                  <a:cubicBezTo>
                    <a:pt x="38" y="188"/>
                    <a:pt x="38" y="189"/>
                    <a:pt x="37" y="189"/>
                  </a:cubicBezTo>
                  <a:cubicBezTo>
                    <a:pt x="37" y="189"/>
                    <a:pt x="37" y="189"/>
                    <a:pt x="37" y="189"/>
                  </a:cubicBezTo>
                  <a:cubicBezTo>
                    <a:pt x="37" y="189"/>
                    <a:pt x="37" y="188"/>
                    <a:pt x="37" y="188"/>
                  </a:cubicBezTo>
                  <a:cubicBezTo>
                    <a:pt x="37" y="188"/>
                    <a:pt x="37" y="188"/>
                    <a:pt x="37" y="188"/>
                  </a:cubicBezTo>
                  <a:close/>
                  <a:moveTo>
                    <a:pt x="20" y="193"/>
                  </a:moveTo>
                  <a:cubicBezTo>
                    <a:pt x="20" y="192"/>
                    <a:pt x="20" y="192"/>
                    <a:pt x="19" y="191"/>
                  </a:cubicBezTo>
                  <a:cubicBezTo>
                    <a:pt x="19" y="191"/>
                    <a:pt x="19" y="191"/>
                    <a:pt x="19" y="190"/>
                  </a:cubicBezTo>
                  <a:cubicBezTo>
                    <a:pt x="20" y="190"/>
                    <a:pt x="20" y="191"/>
                    <a:pt x="20" y="191"/>
                  </a:cubicBezTo>
                  <a:cubicBezTo>
                    <a:pt x="20" y="191"/>
                    <a:pt x="21" y="192"/>
                    <a:pt x="22" y="191"/>
                  </a:cubicBezTo>
                  <a:cubicBezTo>
                    <a:pt x="21" y="192"/>
                    <a:pt x="21" y="192"/>
                    <a:pt x="20" y="193"/>
                  </a:cubicBezTo>
                  <a:close/>
                  <a:moveTo>
                    <a:pt x="27" y="190"/>
                  </a:moveTo>
                  <a:cubicBezTo>
                    <a:pt x="27" y="190"/>
                    <a:pt x="27" y="190"/>
                    <a:pt x="27" y="190"/>
                  </a:cubicBezTo>
                  <a:lnTo>
                    <a:pt x="26" y="190"/>
                  </a:lnTo>
                  <a:cubicBezTo>
                    <a:pt x="26" y="190"/>
                    <a:pt x="26" y="190"/>
                    <a:pt x="26" y="190"/>
                  </a:cubicBezTo>
                  <a:cubicBezTo>
                    <a:pt x="26" y="190"/>
                    <a:pt x="27" y="190"/>
                    <a:pt x="27" y="190"/>
                  </a:cubicBezTo>
                  <a:close/>
                  <a:moveTo>
                    <a:pt x="33" y="194"/>
                  </a:moveTo>
                  <a:cubicBezTo>
                    <a:pt x="34" y="194"/>
                    <a:pt x="35" y="194"/>
                    <a:pt x="35" y="194"/>
                  </a:cubicBezTo>
                  <a:cubicBezTo>
                    <a:pt x="36" y="193"/>
                    <a:pt x="36" y="193"/>
                    <a:pt x="36" y="191"/>
                  </a:cubicBezTo>
                  <a:cubicBezTo>
                    <a:pt x="36" y="191"/>
                    <a:pt x="36" y="192"/>
                    <a:pt x="36" y="193"/>
                  </a:cubicBezTo>
                  <a:cubicBezTo>
                    <a:pt x="36" y="193"/>
                    <a:pt x="37" y="194"/>
                    <a:pt x="37" y="194"/>
                  </a:cubicBezTo>
                  <a:cubicBezTo>
                    <a:pt x="37" y="194"/>
                    <a:pt x="37" y="194"/>
                    <a:pt x="36" y="194"/>
                  </a:cubicBezTo>
                  <a:cubicBezTo>
                    <a:pt x="36" y="194"/>
                    <a:pt x="36" y="194"/>
                    <a:pt x="36" y="194"/>
                  </a:cubicBezTo>
                  <a:cubicBezTo>
                    <a:pt x="36" y="195"/>
                    <a:pt x="36" y="195"/>
                    <a:pt x="36" y="195"/>
                  </a:cubicBezTo>
                  <a:cubicBezTo>
                    <a:pt x="36" y="195"/>
                    <a:pt x="37" y="195"/>
                    <a:pt x="37" y="195"/>
                  </a:cubicBezTo>
                  <a:cubicBezTo>
                    <a:pt x="37" y="195"/>
                    <a:pt x="37" y="195"/>
                    <a:pt x="37" y="195"/>
                  </a:cubicBezTo>
                  <a:cubicBezTo>
                    <a:pt x="37" y="196"/>
                    <a:pt x="37" y="196"/>
                    <a:pt x="36" y="196"/>
                  </a:cubicBezTo>
                  <a:cubicBezTo>
                    <a:pt x="36" y="196"/>
                    <a:pt x="35" y="196"/>
                    <a:pt x="35" y="196"/>
                  </a:cubicBezTo>
                  <a:cubicBezTo>
                    <a:pt x="35" y="195"/>
                    <a:pt x="35" y="195"/>
                    <a:pt x="35" y="195"/>
                  </a:cubicBezTo>
                  <a:cubicBezTo>
                    <a:pt x="34" y="195"/>
                    <a:pt x="34" y="195"/>
                    <a:pt x="34" y="196"/>
                  </a:cubicBezTo>
                  <a:cubicBezTo>
                    <a:pt x="34" y="196"/>
                    <a:pt x="34" y="196"/>
                    <a:pt x="33" y="196"/>
                  </a:cubicBezTo>
                  <a:cubicBezTo>
                    <a:pt x="33" y="196"/>
                    <a:pt x="33" y="195"/>
                    <a:pt x="33" y="194"/>
                  </a:cubicBezTo>
                  <a:close/>
                  <a:moveTo>
                    <a:pt x="19" y="194"/>
                  </a:moveTo>
                  <a:cubicBezTo>
                    <a:pt x="19" y="194"/>
                    <a:pt x="19" y="194"/>
                    <a:pt x="19" y="194"/>
                  </a:cubicBezTo>
                  <a:cubicBezTo>
                    <a:pt x="18" y="194"/>
                    <a:pt x="18" y="193"/>
                    <a:pt x="18" y="193"/>
                  </a:cubicBezTo>
                  <a:cubicBezTo>
                    <a:pt x="19" y="193"/>
                    <a:pt x="19" y="193"/>
                    <a:pt x="19" y="193"/>
                  </a:cubicBezTo>
                  <a:cubicBezTo>
                    <a:pt x="19" y="193"/>
                    <a:pt x="19" y="193"/>
                    <a:pt x="19" y="194"/>
                  </a:cubicBezTo>
                  <a:close/>
                  <a:moveTo>
                    <a:pt x="23" y="193"/>
                  </a:moveTo>
                  <a:cubicBezTo>
                    <a:pt x="23" y="193"/>
                    <a:pt x="23" y="194"/>
                    <a:pt x="23" y="194"/>
                  </a:cubicBezTo>
                  <a:cubicBezTo>
                    <a:pt x="23" y="193"/>
                    <a:pt x="23" y="193"/>
                    <a:pt x="23" y="193"/>
                  </a:cubicBezTo>
                  <a:cubicBezTo>
                    <a:pt x="23" y="193"/>
                    <a:pt x="23" y="193"/>
                    <a:pt x="23" y="193"/>
                  </a:cubicBezTo>
                  <a:cubicBezTo>
                    <a:pt x="23" y="193"/>
                    <a:pt x="23" y="193"/>
                    <a:pt x="23" y="193"/>
                  </a:cubicBezTo>
                  <a:close/>
                  <a:moveTo>
                    <a:pt x="15" y="194"/>
                  </a:moveTo>
                  <a:cubicBezTo>
                    <a:pt x="15" y="194"/>
                    <a:pt x="15" y="194"/>
                    <a:pt x="15" y="194"/>
                  </a:cubicBezTo>
                  <a:cubicBezTo>
                    <a:pt x="15" y="194"/>
                    <a:pt x="15" y="194"/>
                    <a:pt x="15" y="194"/>
                  </a:cubicBezTo>
                  <a:cubicBezTo>
                    <a:pt x="15" y="194"/>
                    <a:pt x="15" y="194"/>
                    <a:pt x="15" y="194"/>
                  </a:cubicBezTo>
                  <a:cubicBezTo>
                    <a:pt x="15" y="194"/>
                    <a:pt x="15" y="194"/>
                    <a:pt x="15" y="194"/>
                  </a:cubicBezTo>
                  <a:close/>
                  <a:moveTo>
                    <a:pt x="21" y="194"/>
                  </a:moveTo>
                  <a:cubicBezTo>
                    <a:pt x="21" y="194"/>
                    <a:pt x="21" y="194"/>
                    <a:pt x="21" y="194"/>
                  </a:cubicBezTo>
                  <a:cubicBezTo>
                    <a:pt x="21" y="194"/>
                    <a:pt x="21" y="194"/>
                    <a:pt x="20" y="194"/>
                  </a:cubicBezTo>
                  <a:cubicBezTo>
                    <a:pt x="20" y="194"/>
                    <a:pt x="20" y="194"/>
                    <a:pt x="21" y="194"/>
                  </a:cubicBezTo>
                  <a:cubicBezTo>
                    <a:pt x="21" y="194"/>
                    <a:pt x="21" y="194"/>
                    <a:pt x="21" y="194"/>
                  </a:cubicBezTo>
                  <a:close/>
                  <a:moveTo>
                    <a:pt x="12" y="195"/>
                  </a:moveTo>
                  <a:cubicBezTo>
                    <a:pt x="12" y="195"/>
                    <a:pt x="12" y="196"/>
                    <a:pt x="12" y="196"/>
                  </a:cubicBezTo>
                  <a:cubicBezTo>
                    <a:pt x="12" y="196"/>
                    <a:pt x="12" y="196"/>
                    <a:pt x="12" y="196"/>
                  </a:cubicBezTo>
                  <a:cubicBezTo>
                    <a:pt x="11" y="196"/>
                    <a:pt x="11" y="196"/>
                    <a:pt x="11" y="196"/>
                  </a:cubicBezTo>
                  <a:cubicBezTo>
                    <a:pt x="11" y="196"/>
                    <a:pt x="11" y="195"/>
                    <a:pt x="12" y="195"/>
                  </a:cubicBezTo>
                  <a:close/>
                  <a:moveTo>
                    <a:pt x="30" y="195"/>
                  </a:moveTo>
                  <a:cubicBezTo>
                    <a:pt x="30" y="195"/>
                    <a:pt x="30" y="195"/>
                    <a:pt x="30" y="195"/>
                  </a:cubicBezTo>
                  <a:cubicBezTo>
                    <a:pt x="29" y="196"/>
                    <a:pt x="29" y="196"/>
                    <a:pt x="29" y="196"/>
                  </a:cubicBezTo>
                  <a:cubicBezTo>
                    <a:pt x="29" y="195"/>
                    <a:pt x="29" y="195"/>
                    <a:pt x="29" y="195"/>
                  </a:cubicBezTo>
                  <a:cubicBezTo>
                    <a:pt x="29" y="195"/>
                    <a:pt x="30" y="195"/>
                    <a:pt x="30" y="195"/>
                  </a:cubicBezTo>
                  <a:close/>
                  <a:moveTo>
                    <a:pt x="46" y="195"/>
                  </a:moveTo>
                  <a:cubicBezTo>
                    <a:pt x="46" y="195"/>
                    <a:pt x="46" y="195"/>
                    <a:pt x="46" y="196"/>
                  </a:cubicBezTo>
                  <a:cubicBezTo>
                    <a:pt x="46" y="196"/>
                    <a:pt x="46" y="196"/>
                    <a:pt x="46" y="196"/>
                  </a:cubicBezTo>
                  <a:cubicBezTo>
                    <a:pt x="45" y="195"/>
                    <a:pt x="45" y="195"/>
                    <a:pt x="46" y="195"/>
                  </a:cubicBezTo>
                  <a:cubicBezTo>
                    <a:pt x="46" y="195"/>
                    <a:pt x="46" y="195"/>
                    <a:pt x="46" y="195"/>
                  </a:cubicBezTo>
                  <a:close/>
                  <a:moveTo>
                    <a:pt x="12" y="197"/>
                  </a:moveTo>
                  <a:cubicBezTo>
                    <a:pt x="12" y="197"/>
                    <a:pt x="13" y="197"/>
                    <a:pt x="13" y="197"/>
                  </a:cubicBezTo>
                  <a:cubicBezTo>
                    <a:pt x="13" y="197"/>
                    <a:pt x="13" y="196"/>
                    <a:pt x="13" y="196"/>
                  </a:cubicBezTo>
                  <a:lnTo>
                    <a:pt x="14" y="196"/>
                  </a:lnTo>
                  <a:cubicBezTo>
                    <a:pt x="14" y="197"/>
                    <a:pt x="14" y="197"/>
                    <a:pt x="14" y="197"/>
                  </a:cubicBezTo>
                  <a:cubicBezTo>
                    <a:pt x="13" y="197"/>
                    <a:pt x="13" y="197"/>
                    <a:pt x="12" y="197"/>
                  </a:cubicBezTo>
                  <a:close/>
                  <a:moveTo>
                    <a:pt x="30" y="197"/>
                  </a:moveTo>
                  <a:cubicBezTo>
                    <a:pt x="30" y="197"/>
                    <a:pt x="30" y="197"/>
                    <a:pt x="29" y="197"/>
                  </a:cubicBezTo>
                  <a:cubicBezTo>
                    <a:pt x="29" y="197"/>
                    <a:pt x="29" y="197"/>
                    <a:pt x="29" y="197"/>
                  </a:cubicBezTo>
                  <a:cubicBezTo>
                    <a:pt x="29" y="196"/>
                    <a:pt x="29" y="196"/>
                    <a:pt x="29" y="196"/>
                  </a:cubicBezTo>
                  <a:cubicBezTo>
                    <a:pt x="30" y="196"/>
                    <a:pt x="30" y="196"/>
                    <a:pt x="30" y="197"/>
                  </a:cubicBezTo>
                  <a:close/>
                  <a:moveTo>
                    <a:pt x="29" y="197"/>
                  </a:moveTo>
                  <a:cubicBezTo>
                    <a:pt x="29" y="197"/>
                    <a:pt x="29" y="197"/>
                    <a:pt x="28" y="197"/>
                  </a:cubicBezTo>
                  <a:cubicBezTo>
                    <a:pt x="28" y="197"/>
                    <a:pt x="28" y="197"/>
                    <a:pt x="28" y="197"/>
                  </a:cubicBezTo>
                  <a:cubicBezTo>
                    <a:pt x="28" y="197"/>
                    <a:pt x="28" y="197"/>
                    <a:pt x="28" y="197"/>
                  </a:cubicBezTo>
                  <a:cubicBezTo>
                    <a:pt x="28" y="197"/>
                    <a:pt x="29" y="197"/>
                    <a:pt x="29" y="197"/>
                  </a:cubicBezTo>
                  <a:close/>
                  <a:moveTo>
                    <a:pt x="12" y="199"/>
                  </a:moveTo>
                  <a:cubicBezTo>
                    <a:pt x="11" y="199"/>
                    <a:pt x="11" y="199"/>
                    <a:pt x="11" y="198"/>
                  </a:cubicBezTo>
                  <a:cubicBezTo>
                    <a:pt x="12" y="198"/>
                    <a:pt x="12" y="198"/>
                    <a:pt x="12" y="198"/>
                  </a:cubicBezTo>
                  <a:cubicBezTo>
                    <a:pt x="12" y="198"/>
                    <a:pt x="12" y="198"/>
                    <a:pt x="12" y="198"/>
                  </a:cubicBezTo>
                  <a:cubicBezTo>
                    <a:pt x="12" y="199"/>
                    <a:pt x="12" y="199"/>
                    <a:pt x="12" y="199"/>
                  </a:cubicBezTo>
                  <a:close/>
                  <a:moveTo>
                    <a:pt x="32" y="198"/>
                  </a:moveTo>
                  <a:cubicBezTo>
                    <a:pt x="32" y="198"/>
                    <a:pt x="32" y="199"/>
                    <a:pt x="31" y="199"/>
                  </a:cubicBezTo>
                  <a:cubicBezTo>
                    <a:pt x="31" y="198"/>
                    <a:pt x="31" y="198"/>
                    <a:pt x="31" y="198"/>
                  </a:cubicBezTo>
                  <a:cubicBezTo>
                    <a:pt x="31" y="198"/>
                    <a:pt x="31" y="198"/>
                    <a:pt x="32" y="198"/>
                  </a:cubicBezTo>
                  <a:cubicBezTo>
                    <a:pt x="32" y="198"/>
                    <a:pt x="32" y="198"/>
                    <a:pt x="32" y="198"/>
                  </a:cubicBezTo>
                  <a:close/>
                  <a:moveTo>
                    <a:pt x="41" y="202"/>
                  </a:moveTo>
                  <a:cubicBezTo>
                    <a:pt x="41" y="201"/>
                    <a:pt x="41" y="200"/>
                    <a:pt x="42" y="200"/>
                  </a:cubicBezTo>
                  <a:cubicBezTo>
                    <a:pt x="43" y="200"/>
                    <a:pt x="43" y="199"/>
                    <a:pt x="44" y="199"/>
                  </a:cubicBezTo>
                  <a:cubicBezTo>
                    <a:pt x="44" y="199"/>
                    <a:pt x="45" y="199"/>
                    <a:pt x="45" y="199"/>
                  </a:cubicBezTo>
                  <a:cubicBezTo>
                    <a:pt x="45" y="199"/>
                    <a:pt x="45" y="200"/>
                    <a:pt x="44" y="200"/>
                  </a:cubicBezTo>
                  <a:cubicBezTo>
                    <a:pt x="44" y="200"/>
                    <a:pt x="44" y="200"/>
                    <a:pt x="44" y="200"/>
                  </a:cubicBezTo>
                  <a:cubicBezTo>
                    <a:pt x="43" y="200"/>
                    <a:pt x="43" y="200"/>
                    <a:pt x="43" y="200"/>
                  </a:cubicBezTo>
                  <a:cubicBezTo>
                    <a:pt x="43" y="201"/>
                    <a:pt x="42" y="201"/>
                    <a:pt x="42" y="202"/>
                  </a:cubicBezTo>
                  <a:cubicBezTo>
                    <a:pt x="42" y="202"/>
                    <a:pt x="42" y="202"/>
                    <a:pt x="41" y="202"/>
                  </a:cubicBezTo>
                  <a:close/>
                  <a:moveTo>
                    <a:pt x="45" y="200"/>
                  </a:moveTo>
                  <a:cubicBezTo>
                    <a:pt x="45" y="200"/>
                    <a:pt x="45" y="199"/>
                    <a:pt x="45" y="199"/>
                  </a:cubicBezTo>
                  <a:cubicBezTo>
                    <a:pt x="46" y="199"/>
                    <a:pt x="46" y="199"/>
                    <a:pt x="46" y="199"/>
                  </a:cubicBezTo>
                  <a:cubicBezTo>
                    <a:pt x="46" y="200"/>
                    <a:pt x="46" y="200"/>
                    <a:pt x="46" y="200"/>
                  </a:cubicBezTo>
                  <a:cubicBezTo>
                    <a:pt x="46" y="200"/>
                    <a:pt x="46" y="201"/>
                    <a:pt x="46" y="201"/>
                  </a:cubicBezTo>
                  <a:cubicBezTo>
                    <a:pt x="46" y="201"/>
                    <a:pt x="45" y="201"/>
                    <a:pt x="45" y="201"/>
                  </a:cubicBezTo>
                  <a:lnTo>
                    <a:pt x="45" y="200"/>
                  </a:lnTo>
                  <a:close/>
                  <a:moveTo>
                    <a:pt x="7" y="204"/>
                  </a:moveTo>
                  <a:cubicBezTo>
                    <a:pt x="8" y="203"/>
                    <a:pt x="8" y="202"/>
                    <a:pt x="8" y="200"/>
                  </a:cubicBezTo>
                  <a:cubicBezTo>
                    <a:pt x="8" y="200"/>
                    <a:pt x="9" y="200"/>
                    <a:pt x="9" y="200"/>
                  </a:cubicBezTo>
                  <a:cubicBezTo>
                    <a:pt x="9" y="200"/>
                    <a:pt x="9" y="200"/>
                    <a:pt x="9" y="200"/>
                  </a:cubicBezTo>
                  <a:cubicBezTo>
                    <a:pt x="9" y="201"/>
                    <a:pt x="9" y="201"/>
                    <a:pt x="9" y="201"/>
                  </a:cubicBezTo>
                  <a:cubicBezTo>
                    <a:pt x="9" y="201"/>
                    <a:pt x="10" y="201"/>
                    <a:pt x="10" y="201"/>
                  </a:cubicBezTo>
                  <a:cubicBezTo>
                    <a:pt x="9" y="202"/>
                    <a:pt x="9" y="202"/>
                    <a:pt x="9" y="203"/>
                  </a:cubicBezTo>
                  <a:cubicBezTo>
                    <a:pt x="8" y="203"/>
                    <a:pt x="8" y="204"/>
                    <a:pt x="7" y="204"/>
                  </a:cubicBezTo>
                  <a:close/>
                  <a:moveTo>
                    <a:pt x="12" y="200"/>
                  </a:moveTo>
                  <a:cubicBezTo>
                    <a:pt x="12" y="200"/>
                    <a:pt x="12" y="201"/>
                    <a:pt x="12" y="201"/>
                  </a:cubicBezTo>
                  <a:cubicBezTo>
                    <a:pt x="12" y="201"/>
                    <a:pt x="11" y="201"/>
                    <a:pt x="11" y="201"/>
                  </a:cubicBezTo>
                  <a:cubicBezTo>
                    <a:pt x="11" y="201"/>
                    <a:pt x="11" y="200"/>
                    <a:pt x="11" y="200"/>
                  </a:cubicBezTo>
                  <a:cubicBezTo>
                    <a:pt x="12" y="200"/>
                    <a:pt x="12" y="200"/>
                    <a:pt x="12" y="200"/>
                  </a:cubicBezTo>
                  <a:close/>
                  <a:moveTo>
                    <a:pt x="47" y="202"/>
                  </a:moveTo>
                  <a:cubicBezTo>
                    <a:pt x="47" y="202"/>
                    <a:pt x="46" y="202"/>
                    <a:pt x="46" y="202"/>
                  </a:cubicBezTo>
                  <a:cubicBezTo>
                    <a:pt x="46" y="202"/>
                    <a:pt x="46" y="202"/>
                    <a:pt x="46" y="202"/>
                  </a:cubicBezTo>
                  <a:cubicBezTo>
                    <a:pt x="46" y="202"/>
                    <a:pt x="46" y="202"/>
                    <a:pt x="46" y="202"/>
                  </a:cubicBezTo>
                  <a:cubicBezTo>
                    <a:pt x="46" y="202"/>
                    <a:pt x="46" y="202"/>
                    <a:pt x="47" y="202"/>
                  </a:cubicBezTo>
                  <a:close/>
                  <a:moveTo>
                    <a:pt x="12" y="203"/>
                  </a:moveTo>
                  <a:cubicBezTo>
                    <a:pt x="12" y="203"/>
                    <a:pt x="13" y="204"/>
                    <a:pt x="13" y="204"/>
                  </a:cubicBezTo>
                  <a:cubicBezTo>
                    <a:pt x="13" y="204"/>
                    <a:pt x="13" y="204"/>
                    <a:pt x="13" y="205"/>
                  </a:cubicBezTo>
                  <a:cubicBezTo>
                    <a:pt x="12" y="205"/>
                    <a:pt x="12" y="205"/>
                    <a:pt x="12" y="205"/>
                  </a:cubicBezTo>
                  <a:cubicBezTo>
                    <a:pt x="12" y="205"/>
                    <a:pt x="12" y="204"/>
                    <a:pt x="12" y="203"/>
                  </a:cubicBezTo>
                  <a:close/>
                  <a:moveTo>
                    <a:pt x="15" y="206"/>
                  </a:moveTo>
                  <a:cubicBezTo>
                    <a:pt x="14" y="205"/>
                    <a:pt x="14" y="205"/>
                    <a:pt x="15" y="204"/>
                  </a:cubicBezTo>
                  <a:cubicBezTo>
                    <a:pt x="15" y="204"/>
                    <a:pt x="15" y="204"/>
                    <a:pt x="15" y="205"/>
                  </a:cubicBezTo>
                  <a:cubicBezTo>
                    <a:pt x="16" y="205"/>
                    <a:pt x="15" y="206"/>
                    <a:pt x="15" y="206"/>
                  </a:cubicBezTo>
                  <a:close/>
                  <a:moveTo>
                    <a:pt x="16" y="205"/>
                  </a:moveTo>
                  <a:cubicBezTo>
                    <a:pt x="16" y="204"/>
                    <a:pt x="16" y="204"/>
                    <a:pt x="17" y="204"/>
                  </a:cubicBezTo>
                  <a:cubicBezTo>
                    <a:pt x="17" y="204"/>
                    <a:pt x="18" y="204"/>
                    <a:pt x="18" y="204"/>
                  </a:cubicBezTo>
                  <a:cubicBezTo>
                    <a:pt x="18" y="204"/>
                    <a:pt x="17" y="205"/>
                    <a:pt x="16" y="205"/>
                  </a:cubicBezTo>
                  <a:close/>
                  <a:moveTo>
                    <a:pt x="1" y="205"/>
                  </a:moveTo>
                  <a:cubicBezTo>
                    <a:pt x="2" y="205"/>
                    <a:pt x="2" y="205"/>
                    <a:pt x="1" y="205"/>
                  </a:cubicBezTo>
                  <a:cubicBezTo>
                    <a:pt x="1" y="205"/>
                    <a:pt x="1" y="205"/>
                    <a:pt x="1" y="205"/>
                  </a:cubicBezTo>
                  <a:cubicBezTo>
                    <a:pt x="1" y="205"/>
                    <a:pt x="1" y="205"/>
                    <a:pt x="1" y="205"/>
                  </a:cubicBezTo>
                  <a:cubicBezTo>
                    <a:pt x="1" y="205"/>
                    <a:pt x="1" y="205"/>
                    <a:pt x="1" y="205"/>
                  </a:cubicBezTo>
                  <a:close/>
                  <a:moveTo>
                    <a:pt x="4" y="205"/>
                  </a:moveTo>
                  <a:cubicBezTo>
                    <a:pt x="4" y="205"/>
                    <a:pt x="4" y="205"/>
                    <a:pt x="4" y="205"/>
                  </a:cubicBezTo>
                  <a:cubicBezTo>
                    <a:pt x="4" y="205"/>
                    <a:pt x="4" y="205"/>
                    <a:pt x="4" y="205"/>
                  </a:cubicBezTo>
                  <a:cubicBezTo>
                    <a:pt x="3" y="205"/>
                    <a:pt x="4" y="205"/>
                    <a:pt x="4" y="205"/>
                  </a:cubicBezTo>
                  <a:cubicBezTo>
                    <a:pt x="4" y="205"/>
                    <a:pt x="4" y="205"/>
                    <a:pt x="4" y="205"/>
                  </a:cubicBezTo>
                  <a:close/>
                  <a:moveTo>
                    <a:pt x="14" y="206"/>
                  </a:moveTo>
                  <a:cubicBezTo>
                    <a:pt x="14" y="207"/>
                    <a:pt x="14" y="207"/>
                    <a:pt x="14" y="207"/>
                  </a:cubicBezTo>
                  <a:cubicBezTo>
                    <a:pt x="13" y="207"/>
                    <a:pt x="13" y="206"/>
                    <a:pt x="13" y="206"/>
                  </a:cubicBezTo>
                  <a:cubicBezTo>
                    <a:pt x="14" y="206"/>
                    <a:pt x="14" y="206"/>
                    <a:pt x="14" y="206"/>
                  </a:cubicBezTo>
                  <a:cubicBezTo>
                    <a:pt x="14" y="206"/>
                    <a:pt x="14" y="206"/>
                    <a:pt x="14" y="206"/>
                  </a:cubicBezTo>
                  <a:close/>
                  <a:moveTo>
                    <a:pt x="84" y="207"/>
                  </a:moveTo>
                  <a:cubicBezTo>
                    <a:pt x="85" y="207"/>
                    <a:pt x="85" y="207"/>
                    <a:pt x="85" y="206"/>
                  </a:cubicBezTo>
                  <a:cubicBezTo>
                    <a:pt x="86" y="206"/>
                    <a:pt x="87" y="206"/>
                    <a:pt x="87" y="206"/>
                  </a:cubicBezTo>
                  <a:cubicBezTo>
                    <a:pt x="87" y="207"/>
                    <a:pt x="87" y="208"/>
                    <a:pt x="86" y="208"/>
                  </a:cubicBezTo>
                  <a:cubicBezTo>
                    <a:pt x="85" y="208"/>
                    <a:pt x="85" y="208"/>
                    <a:pt x="84" y="207"/>
                  </a:cubicBezTo>
                  <a:close/>
                  <a:moveTo>
                    <a:pt x="5" y="207"/>
                  </a:moveTo>
                  <a:cubicBezTo>
                    <a:pt x="5" y="206"/>
                    <a:pt x="5" y="206"/>
                    <a:pt x="6" y="206"/>
                  </a:cubicBezTo>
                  <a:cubicBezTo>
                    <a:pt x="6" y="206"/>
                    <a:pt x="6" y="206"/>
                    <a:pt x="6" y="207"/>
                  </a:cubicBezTo>
                  <a:cubicBezTo>
                    <a:pt x="6" y="207"/>
                    <a:pt x="6" y="207"/>
                    <a:pt x="6" y="207"/>
                  </a:cubicBezTo>
                  <a:cubicBezTo>
                    <a:pt x="6" y="207"/>
                    <a:pt x="6" y="207"/>
                    <a:pt x="5" y="207"/>
                  </a:cubicBezTo>
                  <a:close/>
                  <a:moveTo>
                    <a:pt x="15" y="211"/>
                  </a:moveTo>
                  <a:cubicBezTo>
                    <a:pt x="15" y="210"/>
                    <a:pt x="16" y="209"/>
                    <a:pt x="15" y="209"/>
                  </a:cubicBezTo>
                  <a:cubicBezTo>
                    <a:pt x="15" y="208"/>
                    <a:pt x="15" y="208"/>
                    <a:pt x="15" y="206"/>
                  </a:cubicBezTo>
                  <a:cubicBezTo>
                    <a:pt x="16" y="207"/>
                    <a:pt x="16" y="208"/>
                    <a:pt x="17" y="208"/>
                  </a:cubicBezTo>
                  <a:cubicBezTo>
                    <a:pt x="17" y="209"/>
                    <a:pt x="17" y="210"/>
                    <a:pt x="17" y="211"/>
                  </a:cubicBezTo>
                  <a:cubicBezTo>
                    <a:pt x="17" y="211"/>
                    <a:pt x="17" y="211"/>
                    <a:pt x="17" y="211"/>
                  </a:cubicBezTo>
                  <a:cubicBezTo>
                    <a:pt x="18" y="211"/>
                    <a:pt x="18" y="211"/>
                    <a:pt x="18" y="211"/>
                  </a:cubicBezTo>
                  <a:cubicBezTo>
                    <a:pt x="18" y="212"/>
                    <a:pt x="17" y="212"/>
                    <a:pt x="17" y="212"/>
                  </a:cubicBezTo>
                  <a:cubicBezTo>
                    <a:pt x="17" y="212"/>
                    <a:pt x="17" y="212"/>
                    <a:pt x="16" y="212"/>
                  </a:cubicBezTo>
                  <a:cubicBezTo>
                    <a:pt x="16" y="212"/>
                    <a:pt x="16" y="211"/>
                    <a:pt x="16" y="211"/>
                  </a:cubicBezTo>
                  <a:cubicBezTo>
                    <a:pt x="15" y="211"/>
                    <a:pt x="15" y="211"/>
                    <a:pt x="15" y="211"/>
                  </a:cubicBezTo>
                  <a:close/>
                  <a:moveTo>
                    <a:pt x="3" y="208"/>
                  </a:moveTo>
                  <a:cubicBezTo>
                    <a:pt x="3" y="208"/>
                    <a:pt x="3" y="208"/>
                    <a:pt x="3" y="208"/>
                  </a:cubicBezTo>
                  <a:cubicBezTo>
                    <a:pt x="3" y="208"/>
                    <a:pt x="3" y="208"/>
                    <a:pt x="3" y="208"/>
                  </a:cubicBezTo>
                  <a:cubicBezTo>
                    <a:pt x="3" y="208"/>
                    <a:pt x="3" y="208"/>
                    <a:pt x="3" y="208"/>
                  </a:cubicBezTo>
                  <a:cubicBezTo>
                    <a:pt x="3" y="208"/>
                    <a:pt x="3" y="208"/>
                    <a:pt x="3" y="208"/>
                  </a:cubicBezTo>
                  <a:close/>
                  <a:moveTo>
                    <a:pt x="8" y="210"/>
                  </a:moveTo>
                  <a:cubicBezTo>
                    <a:pt x="8" y="209"/>
                    <a:pt x="8" y="209"/>
                    <a:pt x="7" y="209"/>
                  </a:cubicBezTo>
                  <a:cubicBezTo>
                    <a:pt x="7" y="208"/>
                    <a:pt x="7" y="208"/>
                    <a:pt x="8" y="207"/>
                  </a:cubicBezTo>
                  <a:cubicBezTo>
                    <a:pt x="8" y="207"/>
                    <a:pt x="9" y="207"/>
                    <a:pt x="9" y="208"/>
                  </a:cubicBezTo>
                  <a:cubicBezTo>
                    <a:pt x="9" y="208"/>
                    <a:pt x="9" y="208"/>
                    <a:pt x="9" y="208"/>
                  </a:cubicBezTo>
                  <a:cubicBezTo>
                    <a:pt x="9" y="209"/>
                    <a:pt x="9" y="209"/>
                    <a:pt x="9" y="209"/>
                  </a:cubicBezTo>
                  <a:cubicBezTo>
                    <a:pt x="9" y="209"/>
                    <a:pt x="9" y="209"/>
                    <a:pt x="8" y="209"/>
                  </a:cubicBezTo>
                  <a:cubicBezTo>
                    <a:pt x="8" y="209"/>
                    <a:pt x="8" y="209"/>
                    <a:pt x="8" y="210"/>
                  </a:cubicBezTo>
                  <a:cubicBezTo>
                    <a:pt x="8" y="210"/>
                    <a:pt x="8" y="210"/>
                    <a:pt x="9" y="210"/>
                  </a:cubicBezTo>
                  <a:cubicBezTo>
                    <a:pt x="9" y="210"/>
                    <a:pt x="9" y="210"/>
                    <a:pt x="8" y="210"/>
                  </a:cubicBezTo>
                  <a:cubicBezTo>
                    <a:pt x="8" y="210"/>
                    <a:pt x="8" y="210"/>
                    <a:pt x="7" y="210"/>
                  </a:cubicBezTo>
                  <a:cubicBezTo>
                    <a:pt x="7" y="211"/>
                    <a:pt x="7" y="211"/>
                    <a:pt x="7" y="211"/>
                  </a:cubicBezTo>
                  <a:cubicBezTo>
                    <a:pt x="7" y="211"/>
                    <a:pt x="6" y="211"/>
                    <a:pt x="6" y="211"/>
                  </a:cubicBezTo>
                  <a:cubicBezTo>
                    <a:pt x="5" y="211"/>
                    <a:pt x="5" y="211"/>
                    <a:pt x="5" y="210"/>
                  </a:cubicBezTo>
                  <a:lnTo>
                    <a:pt x="8" y="210"/>
                  </a:lnTo>
                  <a:close/>
                  <a:moveTo>
                    <a:pt x="13" y="209"/>
                  </a:moveTo>
                  <a:cubicBezTo>
                    <a:pt x="13" y="209"/>
                    <a:pt x="13" y="209"/>
                    <a:pt x="13" y="209"/>
                  </a:cubicBezTo>
                  <a:cubicBezTo>
                    <a:pt x="13" y="209"/>
                    <a:pt x="12" y="209"/>
                    <a:pt x="12" y="209"/>
                  </a:cubicBezTo>
                  <a:cubicBezTo>
                    <a:pt x="12" y="209"/>
                    <a:pt x="12" y="209"/>
                    <a:pt x="13" y="209"/>
                  </a:cubicBezTo>
                  <a:cubicBezTo>
                    <a:pt x="13" y="209"/>
                    <a:pt x="13" y="209"/>
                    <a:pt x="13" y="209"/>
                  </a:cubicBezTo>
                  <a:close/>
                  <a:moveTo>
                    <a:pt x="86" y="209"/>
                  </a:moveTo>
                  <a:cubicBezTo>
                    <a:pt x="86" y="209"/>
                    <a:pt x="87" y="209"/>
                    <a:pt x="87" y="209"/>
                  </a:cubicBezTo>
                  <a:cubicBezTo>
                    <a:pt x="87" y="209"/>
                    <a:pt x="86" y="209"/>
                    <a:pt x="86" y="210"/>
                  </a:cubicBezTo>
                  <a:cubicBezTo>
                    <a:pt x="86" y="210"/>
                    <a:pt x="86" y="210"/>
                    <a:pt x="86" y="210"/>
                  </a:cubicBezTo>
                  <a:cubicBezTo>
                    <a:pt x="86" y="210"/>
                    <a:pt x="86" y="210"/>
                    <a:pt x="86" y="209"/>
                  </a:cubicBezTo>
                  <a:close/>
                  <a:moveTo>
                    <a:pt x="21" y="212"/>
                  </a:moveTo>
                  <a:cubicBezTo>
                    <a:pt x="21" y="212"/>
                    <a:pt x="21" y="213"/>
                    <a:pt x="20" y="212"/>
                  </a:cubicBezTo>
                  <a:cubicBezTo>
                    <a:pt x="20" y="212"/>
                    <a:pt x="20" y="212"/>
                    <a:pt x="20" y="212"/>
                  </a:cubicBezTo>
                  <a:cubicBezTo>
                    <a:pt x="20" y="212"/>
                    <a:pt x="20" y="211"/>
                    <a:pt x="20" y="211"/>
                  </a:cubicBezTo>
                  <a:cubicBezTo>
                    <a:pt x="20" y="211"/>
                    <a:pt x="20" y="210"/>
                    <a:pt x="20" y="210"/>
                  </a:cubicBezTo>
                  <a:lnTo>
                    <a:pt x="21" y="210"/>
                  </a:lnTo>
                  <a:cubicBezTo>
                    <a:pt x="21" y="210"/>
                    <a:pt x="21" y="211"/>
                    <a:pt x="20" y="211"/>
                  </a:cubicBezTo>
                  <a:cubicBezTo>
                    <a:pt x="20" y="212"/>
                    <a:pt x="20" y="212"/>
                    <a:pt x="21" y="212"/>
                  </a:cubicBezTo>
                  <a:close/>
                  <a:moveTo>
                    <a:pt x="14" y="211"/>
                  </a:moveTo>
                  <a:cubicBezTo>
                    <a:pt x="14" y="211"/>
                    <a:pt x="14" y="211"/>
                    <a:pt x="14" y="211"/>
                  </a:cubicBezTo>
                  <a:cubicBezTo>
                    <a:pt x="13" y="211"/>
                    <a:pt x="13" y="211"/>
                    <a:pt x="13" y="211"/>
                  </a:cubicBezTo>
                  <a:cubicBezTo>
                    <a:pt x="13" y="211"/>
                    <a:pt x="14" y="211"/>
                    <a:pt x="14" y="211"/>
                  </a:cubicBezTo>
                  <a:cubicBezTo>
                    <a:pt x="14" y="211"/>
                    <a:pt x="14" y="211"/>
                    <a:pt x="14" y="211"/>
                  </a:cubicBezTo>
                  <a:close/>
                  <a:moveTo>
                    <a:pt x="32" y="212"/>
                  </a:moveTo>
                  <a:cubicBezTo>
                    <a:pt x="33" y="212"/>
                    <a:pt x="33" y="211"/>
                    <a:pt x="33" y="211"/>
                  </a:cubicBezTo>
                  <a:cubicBezTo>
                    <a:pt x="33" y="210"/>
                    <a:pt x="33" y="210"/>
                    <a:pt x="34" y="210"/>
                  </a:cubicBezTo>
                  <a:cubicBezTo>
                    <a:pt x="34" y="212"/>
                    <a:pt x="33" y="212"/>
                    <a:pt x="32" y="212"/>
                  </a:cubicBezTo>
                  <a:close/>
                  <a:moveTo>
                    <a:pt x="7" y="212"/>
                  </a:moveTo>
                  <a:cubicBezTo>
                    <a:pt x="7" y="211"/>
                    <a:pt x="8" y="211"/>
                    <a:pt x="9" y="211"/>
                  </a:cubicBezTo>
                  <a:cubicBezTo>
                    <a:pt x="10" y="211"/>
                    <a:pt x="12" y="211"/>
                    <a:pt x="13" y="211"/>
                  </a:cubicBezTo>
                  <a:cubicBezTo>
                    <a:pt x="12" y="212"/>
                    <a:pt x="11" y="212"/>
                    <a:pt x="10" y="212"/>
                  </a:cubicBezTo>
                  <a:cubicBezTo>
                    <a:pt x="9" y="212"/>
                    <a:pt x="8" y="212"/>
                    <a:pt x="7" y="212"/>
                  </a:cubicBezTo>
                  <a:close/>
                  <a:moveTo>
                    <a:pt x="23" y="211"/>
                  </a:moveTo>
                  <a:cubicBezTo>
                    <a:pt x="23" y="212"/>
                    <a:pt x="23" y="212"/>
                    <a:pt x="23" y="212"/>
                  </a:cubicBezTo>
                  <a:cubicBezTo>
                    <a:pt x="23" y="212"/>
                    <a:pt x="23" y="212"/>
                    <a:pt x="23" y="211"/>
                  </a:cubicBezTo>
                  <a:cubicBezTo>
                    <a:pt x="23" y="211"/>
                    <a:pt x="23" y="211"/>
                    <a:pt x="23" y="211"/>
                  </a:cubicBezTo>
                  <a:cubicBezTo>
                    <a:pt x="23" y="211"/>
                    <a:pt x="23" y="211"/>
                    <a:pt x="23" y="211"/>
                  </a:cubicBezTo>
                  <a:close/>
                  <a:moveTo>
                    <a:pt x="24" y="211"/>
                  </a:moveTo>
                  <a:cubicBezTo>
                    <a:pt x="24" y="211"/>
                    <a:pt x="24" y="211"/>
                    <a:pt x="24" y="211"/>
                  </a:cubicBezTo>
                  <a:cubicBezTo>
                    <a:pt x="24" y="211"/>
                    <a:pt x="24" y="211"/>
                    <a:pt x="24" y="211"/>
                  </a:cubicBezTo>
                  <a:cubicBezTo>
                    <a:pt x="23" y="211"/>
                    <a:pt x="23" y="211"/>
                    <a:pt x="24" y="211"/>
                  </a:cubicBezTo>
                  <a:cubicBezTo>
                    <a:pt x="24" y="211"/>
                    <a:pt x="24" y="211"/>
                    <a:pt x="24" y="211"/>
                  </a:cubicBezTo>
                  <a:close/>
                  <a:moveTo>
                    <a:pt x="28" y="212"/>
                  </a:moveTo>
                  <a:cubicBezTo>
                    <a:pt x="28" y="212"/>
                    <a:pt x="28" y="211"/>
                    <a:pt x="29" y="211"/>
                  </a:cubicBezTo>
                  <a:cubicBezTo>
                    <a:pt x="30" y="211"/>
                    <a:pt x="30" y="212"/>
                    <a:pt x="30" y="212"/>
                  </a:cubicBezTo>
                  <a:lnTo>
                    <a:pt x="28" y="212"/>
                  </a:lnTo>
                  <a:close/>
                  <a:moveTo>
                    <a:pt x="40" y="212"/>
                  </a:moveTo>
                  <a:cubicBezTo>
                    <a:pt x="41" y="212"/>
                    <a:pt x="41" y="211"/>
                    <a:pt x="42" y="211"/>
                  </a:cubicBezTo>
                  <a:cubicBezTo>
                    <a:pt x="42" y="212"/>
                    <a:pt x="41" y="212"/>
                    <a:pt x="40" y="212"/>
                  </a:cubicBezTo>
                  <a:close/>
                  <a:moveTo>
                    <a:pt x="81" y="212"/>
                  </a:moveTo>
                  <a:cubicBezTo>
                    <a:pt x="82" y="212"/>
                    <a:pt x="82" y="212"/>
                    <a:pt x="81" y="212"/>
                  </a:cubicBezTo>
                  <a:cubicBezTo>
                    <a:pt x="81" y="213"/>
                    <a:pt x="81" y="213"/>
                    <a:pt x="81" y="212"/>
                  </a:cubicBezTo>
                  <a:cubicBezTo>
                    <a:pt x="81" y="212"/>
                    <a:pt x="81" y="212"/>
                    <a:pt x="81" y="212"/>
                  </a:cubicBezTo>
                  <a:cubicBezTo>
                    <a:pt x="81" y="212"/>
                    <a:pt x="81" y="212"/>
                    <a:pt x="81" y="212"/>
                  </a:cubicBezTo>
                  <a:close/>
                  <a:moveTo>
                    <a:pt x="110" y="9"/>
                  </a:moveTo>
                  <a:cubicBezTo>
                    <a:pt x="110" y="9"/>
                    <a:pt x="109" y="9"/>
                    <a:pt x="109" y="10"/>
                  </a:cubicBezTo>
                  <a:cubicBezTo>
                    <a:pt x="108" y="10"/>
                    <a:pt x="108" y="10"/>
                    <a:pt x="107" y="11"/>
                  </a:cubicBezTo>
                  <a:cubicBezTo>
                    <a:pt x="107" y="11"/>
                    <a:pt x="108" y="11"/>
                    <a:pt x="108" y="11"/>
                  </a:cubicBezTo>
                  <a:cubicBezTo>
                    <a:pt x="108" y="11"/>
                    <a:pt x="109" y="11"/>
                    <a:pt x="109" y="11"/>
                  </a:cubicBezTo>
                  <a:cubicBezTo>
                    <a:pt x="109" y="11"/>
                    <a:pt x="109" y="11"/>
                    <a:pt x="110" y="11"/>
                  </a:cubicBezTo>
                  <a:cubicBezTo>
                    <a:pt x="110" y="11"/>
                    <a:pt x="110" y="11"/>
                    <a:pt x="110" y="12"/>
                  </a:cubicBezTo>
                  <a:cubicBezTo>
                    <a:pt x="111" y="11"/>
                    <a:pt x="111" y="11"/>
                    <a:pt x="111" y="10"/>
                  </a:cubicBezTo>
                  <a:cubicBezTo>
                    <a:pt x="111" y="9"/>
                    <a:pt x="111" y="8"/>
                    <a:pt x="111" y="7"/>
                  </a:cubicBezTo>
                  <a:cubicBezTo>
                    <a:pt x="111" y="7"/>
                    <a:pt x="112" y="8"/>
                    <a:pt x="112" y="8"/>
                  </a:cubicBezTo>
                  <a:lnTo>
                    <a:pt x="115" y="8"/>
                  </a:lnTo>
                  <a:cubicBezTo>
                    <a:pt x="115" y="7"/>
                    <a:pt x="115" y="7"/>
                    <a:pt x="115" y="7"/>
                  </a:cubicBezTo>
                  <a:cubicBezTo>
                    <a:pt x="116" y="7"/>
                    <a:pt x="116" y="7"/>
                    <a:pt x="116" y="7"/>
                  </a:cubicBezTo>
                  <a:cubicBezTo>
                    <a:pt x="116" y="7"/>
                    <a:pt x="117" y="7"/>
                    <a:pt x="117" y="6"/>
                  </a:cubicBezTo>
                  <a:cubicBezTo>
                    <a:pt x="117" y="6"/>
                    <a:pt x="117" y="6"/>
                    <a:pt x="117" y="6"/>
                  </a:cubicBezTo>
                  <a:cubicBezTo>
                    <a:pt x="117" y="5"/>
                    <a:pt x="117" y="5"/>
                    <a:pt x="117" y="5"/>
                  </a:cubicBezTo>
                  <a:cubicBezTo>
                    <a:pt x="118" y="5"/>
                    <a:pt x="118" y="5"/>
                    <a:pt x="118" y="5"/>
                  </a:cubicBezTo>
                  <a:cubicBezTo>
                    <a:pt x="119" y="5"/>
                    <a:pt x="119" y="5"/>
                    <a:pt x="119" y="5"/>
                  </a:cubicBezTo>
                  <a:cubicBezTo>
                    <a:pt x="119" y="5"/>
                    <a:pt x="119" y="5"/>
                    <a:pt x="119" y="4"/>
                  </a:cubicBezTo>
                  <a:cubicBezTo>
                    <a:pt x="119" y="4"/>
                    <a:pt x="120" y="4"/>
                    <a:pt x="120" y="5"/>
                  </a:cubicBezTo>
                  <a:cubicBezTo>
                    <a:pt x="120" y="5"/>
                    <a:pt x="121" y="5"/>
                    <a:pt x="121" y="5"/>
                  </a:cubicBezTo>
                  <a:cubicBezTo>
                    <a:pt x="121" y="5"/>
                    <a:pt x="122" y="5"/>
                    <a:pt x="122" y="5"/>
                  </a:cubicBezTo>
                  <a:cubicBezTo>
                    <a:pt x="122" y="5"/>
                    <a:pt x="123" y="5"/>
                    <a:pt x="123" y="5"/>
                  </a:cubicBezTo>
                  <a:cubicBezTo>
                    <a:pt x="124" y="38"/>
                    <a:pt x="124" y="72"/>
                    <a:pt x="124" y="106"/>
                  </a:cubicBezTo>
                  <a:cubicBezTo>
                    <a:pt x="123" y="140"/>
                    <a:pt x="123" y="174"/>
                    <a:pt x="124" y="208"/>
                  </a:cubicBezTo>
                  <a:cubicBezTo>
                    <a:pt x="123" y="208"/>
                    <a:pt x="122" y="208"/>
                    <a:pt x="122" y="208"/>
                  </a:cubicBezTo>
                  <a:cubicBezTo>
                    <a:pt x="121" y="209"/>
                    <a:pt x="121" y="209"/>
                    <a:pt x="120" y="209"/>
                  </a:cubicBezTo>
                  <a:cubicBezTo>
                    <a:pt x="120" y="210"/>
                    <a:pt x="120" y="210"/>
                    <a:pt x="121" y="210"/>
                  </a:cubicBezTo>
                  <a:cubicBezTo>
                    <a:pt x="121" y="210"/>
                    <a:pt x="121" y="210"/>
                    <a:pt x="122" y="210"/>
                  </a:cubicBezTo>
                  <a:cubicBezTo>
                    <a:pt x="122" y="210"/>
                    <a:pt x="123" y="210"/>
                    <a:pt x="123" y="210"/>
                  </a:cubicBezTo>
                  <a:cubicBezTo>
                    <a:pt x="123" y="210"/>
                    <a:pt x="124" y="210"/>
                    <a:pt x="124" y="211"/>
                  </a:cubicBezTo>
                  <a:cubicBezTo>
                    <a:pt x="123" y="211"/>
                    <a:pt x="123" y="211"/>
                    <a:pt x="123" y="211"/>
                  </a:cubicBezTo>
                  <a:cubicBezTo>
                    <a:pt x="124" y="212"/>
                    <a:pt x="124" y="212"/>
                    <a:pt x="124" y="212"/>
                  </a:cubicBezTo>
                  <a:cubicBezTo>
                    <a:pt x="122" y="212"/>
                    <a:pt x="121" y="212"/>
                    <a:pt x="119" y="212"/>
                  </a:cubicBezTo>
                  <a:cubicBezTo>
                    <a:pt x="118" y="212"/>
                    <a:pt x="116" y="212"/>
                    <a:pt x="114" y="212"/>
                  </a:cubicBezTo>
                  <a:cubicBezTo>
                    <a:pt x="112" y="213"/>
                    <a:pt x="111" y="213"/>
                    <a:pt x="109" y="213"/>
                  </a:cubicBezTo>
                  <a:cubicBezTo>
                    <a:pt x="107" y="213"/>
                    <a:pt x="106" y="213"/>
                    <a:pt x="104" y="212"/>
                  </a:cubicBezTo>
                  <a:cubicBezTo>
                    <a:pt x="104" y="212"/>
                    <a:pt x="104" y="212"/>
                    <a:pt x="103" y="212"/>
                  </a:cubicBezTo>
                  <a:cubicBezTo>
                    <a:pt x="103" y="212"/>
                    <a:pt x="103" y="212"/>
                    <a:pt x="103" y="211"/>
                  </a:cubicBezTo>
                  <a:cubicBezTo>
                    <a:pt x="103" y="211"/>
                    <a:pt x="103" y="212"/>
                    <a:pt x="103" y="212"/>
                  </a:cubicBezTo>
                  <a:cubicBezTo>
                    <a:pt x="103" y="212"/>
                    <a:pt x="103" y="212"/>
                    <a:pt x="102" y="212"/>
                  </a:cubicBezTo>
                  <a:cubicBezTo>
                    <a:pt x="102" y="212"/>
                    <a:pt x="101" y="212"/>
                    <a:pt x="101" y="212"/>
                  </a:cubicBezTo>
                  <a:cubicBezTo>
                    <a:pt x="101" y="212"/>
                    <a:pt x="102" y="212"/>
                    <a:pt x="102" y="212"/>
                  </a:cubicBezTo>
                  <a:cubicBezTo>
                    <a:pt x="102" y="211"/>
                    <a:pt x="102" y="211"/>
                    <a:pt x="102" y="211"/>
                  </a:cubicBezTo>
                  <a:cubicBezTo>
                    <a:pt x="102" y="211"/>
                    <a:pt x="102" y="210"/>
                    <a:pt x="102" y="210"/>
                  </a:cubicBezTo>
                  <a:cubicBezTo>
                    <a:pt x="101" y="210"/>
                    <a:pt x="101" y="210"/>
                    <a:pt x="101" y="210"/>
                  </a:cubicBezTo>
                  <a:cubicBezTo>
                    <a:pt x="101" y="211"/>
                    <a:pt x="101" y="211"/>
                    <a:pt x="101" y="211"/>
                  </a:cubicBezTo>
                  <a:cubicBezTo>
                    <a:pt x="100" y="211"/>
                    <a:pt x="100" y="212"/>
                    <a:pt x="100" y="212"/>
                  </a:cubicBezTo>
                  <a:cubicBezTo>
                    <a:pt x="100" y="212"/>
                    <a:pt x="100" y="212"/>
                    <a:pt x="100" y="212"/>
                  </a:cubicBezTo>
                  <a:cubicBezTo>
                    <a:pt x="98" y="213"/>
                    <a:pt x="98" y="212"/>
                    <a:pt x="97" y="212"/>
                  </a:cubicBezTo>
                  <a:cubicBezTo>
                    <a:pt x="96" y="211"/>
                    <a:pt x="96" y="211"/>
                    <a:pt x="95" y="211"/>
                  </a:cubicBezTo>
                  <a:cubicBezTo>
                    <a:pt x="95" y="210"/>
                    <a:pt x="95" y="209"/>
                    <a:pt x="96" y="209"/>
                  </a:cubicBezTo>
                  <a:cubicBezTo>
                    <a:pt x="96" y="209"/>
                    <a:pt x="96" y="209"/>
                    <a:pt x="97" y="208"/>
                  </a:cubicBezTo>
                  <a:cubicBezTo>
                    <a:pt x="96" y="208"/>
                    <a:pt x="96" y="207"/>
                    <a:pt x="96" y="207"/>
                  </a:cubicBezTo>
                  <a:cubicBezTo>
                    <a:pt x="95" y="207"/>
                    <a:pt x="95" y="207"/>
                    <a:pt x="94" y="207"/>
                  </a:cubicBezTo>
                  <a:cubicBezTo>
                    <a:pt x="94" y="207"/>
                    <a:pt x="94" y="207"/>
                    <a:pt x="93" y="207"/>
                  </a:cubicBezTo>
                  <a:cubicBezTo>
                    <a:pt x="93" y="207"/>
                    <a:pt x="92" y="207"/>
                    <a:pt x="92" y="206"/>
                  </a:cubicBezTo>
                  <a:cubicBezTo>
                    <a:pt x="91" y="207"/>
                    <a:pt x="91" y="207"/>
                    <a:pt x="91" y="208"/>
                  </a:cubicBezTo>
                  <a:cubicBezTo>
                    <a:pt x="91" y="209"/>
                    <a:pt x="90" y="209"/>
                    <a:pt x="89" y="209"/>
                  </a:cubicBezTo>
                  <a:cubicBezTo>
                    <a:pt x="89" y="209"/>
                    <a:pt x="89" y="208"/>
                    <a:pt x="89" y="208"/>
                  </a:cubicBezTo>
                  <a:cubicBezTo>
                    <a:pt x="90" y="208"/>
                    <a:pt x="90" y="207"/>
                    <a:pt x="91" y="207"/>
                  </a:cubicBezTo>
                  <a:cubicBezTo>
                    <a:pt x="90" y="207"/>
                    <a:pt x="90" y="206"/>
                    <a:pt x="90" y="206"/>
                  </a:cubicBezTo>
                  <a:cubicBezTo>
                    <a:pt x="89" y="206"/>
                    <a:pt x="88" y="205"/>
                    <a:pt x="88" y="205"/>
                  </a:cubicBezTo>
                  <a:cubicBezTo>
                    <a:pt x="87" y="205"/>
                    <a:pt x="86" y="205"/>
                    <a:pt x="86" y="205"/>
                  </a:cubicBezTo>
                  <a:cubicBezTo>
                    <a:pt x="85" y="205"/>
                    <a:pt x="84" y="205"/>
                    <a:pt x="84" y="205"/>
                  </a:cubicBezTo>
                  <a:cubicBezTo>
                    <a:pt x="84" y="205"/>
                    <a:pt x="83" y="205"/>
                    <a:pt x="83" y="205"/>
                  </a:cubicBezTo>
                  <a:cubicBezTo>
                    <a:pt x="83" y="206"/>
                    <a:pt x="83" y="206"/>
                    <a:pt x="83" y="206"/>
                  </a:cubicBezTo>
                  <a:cubicBezTo>
                    <a:pt x="83" y="207"/>
                    <a:pt x="83" y="207"/>
                    <a:pt x="83" y="208"/>
                  </a:cubicBezTo>
                  <a:cubicBezTo>
                    <a:pt x="84" y="208"/>
                    <a:pt x="83" y="208"/>
                    <a:pt x="83" y="209"/>
                  </a:cubicBezTo>
                  <a:cubicBezTo>
                    <a:pt x="81" y="208"/>
                    <a:pt x="80" y="209"/>
                    <a:pt x="79" y="209"/>
                  </a:cubicBezTo>
                  <a:cubicBezTo>
                    <a:pt x="78" y="210"/>
                    <a:pt x="77" y="211"/>
                    <a:pt x="76" y="212"/>
                  </a:cubicBezTo>
                  <a:cubicBezTo>
                    <a:pt x="75" y="212"/>
                    <a:pt x="75" y="211"/>
                    <a:pt x="74" y="210"/>
                  </a:cubicBezTo>
                  <a:cubicBezTo>
                    <a:pt x="74" y="209"/>
                    <a:pt x="74" y="208"/>
                    <a:pt x="74" y="208"/>
                  </a:cubicBezTo>
                  <a:cubicBezTo>
                    <a:pt x="75" y="208"/>
                    <a:pt x="75" y="208"/>
                    <a:pt x="75" y="208"/>
                  </a:cubicBezTo>
                  <a:cubicBezTo>
                    <a:pt x="75" y="208"/>
                    <a:pt x="75" y="208"/>
                    <a:pt x="75" y="208"/>
                  </a:cubicBezTo>
                  <a:cubicBezTo>
                    <a:pt x="75" y="209"/>
                    <a:pt x="75" y="209"/>
                    <a:pt x="75" y="209"/>
                  </a:cubicBezTo>
                  <a:cubicBezTo>
                    <a:pt x="75" y="209"/>
                    <a:pt x="75" y="210"/>
                    <a:pt x="75" y="210"/>
                  </a:cubicBezTo>
                  <a:cubicBezTo>
                    <a:pt x="75" y="210"/>
                    <a:pt x="76" y="210"/>
                    <a:pt x="76" y="210"/>
                  </a:cubicBezTo>
                  <a:cubicBezTo>
                    <a:pt x="76" y="209"/>
                    <a:pt x="77" y="209"/>
                    <a:pt x="77" y="208"/>
                  </a:cubicBezTo>
                  <a:cubicBezTo>
                    <a:pt x="77" y="208"/>
                    <a:pt x="78" y="208"/>
                    <a:pt x="78" y="207"/>
                  </a:cubicBezTo>
                  <a:cubicBezTo>
                    <a:pt x="78" y="207"/>
                    <a:pt x="79" y="207"/>
                    <a:pt x="79" y="207"/>
                  </a:cubicBezTo>
                  <a:cubicBezTo>
                    <a:pt x="79" y="207"/>
                    <a:pt x="78" y="207"/>
                    <a:pt x="77" y="207"/>
                  </a:cubicBezTo>
                  <a:cubicBezTo>
                    <a:pt x="77" y="207"/>
                    <a:pt x="76" y="207"/>
                    <a:pt x="75" y="207"/>
                  </a:cubicBezTo>
                  <a:cubicBezTo>
                    <a:pt x="75" y="206"/>
                    <a:pt x="75" y="206"/>
                    <a:pt x="75" y="206"/>
                  </a:cubicBezTo>
                  <a:cubicBezTo>
                    <a:pt x="74" y="205"/>
                    <a:pt x="74" y="205"/>
                    <a:pt x="73" y="205"/>
                  </a:cubicBezTo>
                  <a:cubicBezTo>
                    <a:pt x="72" y="201"/>
                    <a:pt x="71" y="198"/>
                    <a:pt x="70" y="194"/>
                  </a:cubicBezTo>
                  <a:cubicBezTo>
                    <a:pt x="69" y="190"/>
                    <a:pt x="67" y="187"/>
                    <a:pt x="66" y="183"/>
                  </a:cubicBezTo>
                  <a:cubicBezTo>
                    <a:pt x="66" y="183"/>
                    <a:pt x="66" y="182"/>
                    <a:pt x="66" y="182"/>
                  </a:cubicBezTo>
                  <a:cubicBezTo>
                    <a:pt x="67" y="182"/>
                    <a:pt x="67" y="182"/>
                    <a:pt x="67" y="182"/>
                  </a:cubicBezTo>
                  <a:cubicBezTo>
                    <a:pt x="68" y="180"/>
                    <a:pt x="67" y="178"/>
                    <a:pt x="67" y="177"/>
                  </a:cubicBezTo>
                  <a:cubicBezTo>
                    <a:pt x="66" y="176"/>
                    <a:pt x="65" y="174"/>
                    <a:pt x="65" y="173"/>
                  </a:cubicBezTo>
                  <a:cubicBezTo>
                    <a:pt x="64" y="173"/>
                    <a:pt x="64" y="172"/>
                    <a:pt x="65" y="172"/>
                  </a:cubicBezTo>
                  <a:cubicBezTo>
                    <a:pt x="65" y="171"/>
                    <a:pt x="65" y="171"/>
                    <a:pt x="66" y="170"/>
                  </a:cubicBezTo>
                  <a:cubicBezTo>
                    <a:pt x="66" y="169"/>
                    <a:pt x="66" y="167"/>
                    <a:pt x="66" y="166"/>
                  </a:cubicBezTo>
                  <a:cubicBezTo>
                    <a:pt x="65" y="164"/>
                    <a:pt x="65" y="162"/>
                    <a:pt x="65" y="160"/>
                  </a:cubicBezTo>
                  <a:cubicBezTo>
                    <a:pt x="64" y="161"/>
                    <a:pt x="64" y="162"/>
                    <a:pt x="64" y="162"/>
                  </a:cubicBezTo>
                  <a:cubicBezTo>
                    <a:pt x="64" y="163"/>
                    <a:pt x="64" y="164"/>
                    <a:pt x="64" y="164"/>
                  </a:cubicBezTo>
                  <a:cubicBezTo>
                    <a:pt x="63" y="165"/>
                    <a:pt x="63" y="166"/>
                    <a:pt x="63" y="166"/>
                  </a:cubicBezTo>
                  <a:cubicBezTo>
                    <a:pt x="63" y="167"/>
                    <a:pt x="62" y="167"/>
                    <a:pt x="62" y="168"/>
                  </a:cubicBezTo>
                  <a:cubicBezTo>
                    <a:pt x="62" y="166"/>
                    <a:pt x="61" y="165"/>
                    <a:pt x="60" y="163"/>
                  </a:cubicBezTo>
                  <a:cubicBezTo>
                    <a:pt x="60" y="162"/>
                    <a:pt x="60" y="161"/>
                    <a:pt x="60" y="160"/>
                  </a:cubicBezTo>
                  <a:cubicBezTo>
                    <a:pt x="59" y="159"/>
                    <a:pt x="59" y="158"/>
                    <a:pt x="58" y="157"/>
                  </a:cubicBezTo>
                  <a:cubicBezTo>
                    <a:pt x="58" y="155"/>
                    <a:pt x="58" y="154"/>
                    <a:pt x="57" y="153"/>
                  </a:cubicBezTo>
                  <a:cubicBezTo>
                    <a:pt x="57" y="151"/>
                    <a:pt x="56" y="149"/>
                    <a:pt x="55" y="147"/>
                  </a:cubicBezTo>
                  <a:cubicBezTo>
                    <a:pt x="55" y="145"/>
                    <a:pt x="54" y="142"/>
                    <a:pt x="53" y="140"/>
                  </a:cubicBezTo>
                  <a:cubicBezTo>
                    <a:pt x="53" y="139"/>
                    <a:pt x="53" y="138"/>
                    <a:pt x="52" y="137"/>
                  </a:cubicBezTo>
                  <a:cubicBezTo>
                    <a:pt x="52" y="136"/>
                    <a:pt x="52" y="135"/>
                    <a:pt x="52" y="133"/>
                  </a:cubicBezTo>
                  <a:cubicBezTo>
                    <a:pt x="52" y="133"/>
                    <a:pt x="51" y="132"/>
                    <a:pt x="51" y="132"/>
                  </a:cubicBezTo>
                  <a:cubicBezTo>
                    <a:pt x="51" y="131"/>
                    <a:pt x="50" y="131"/>
                    <a:pt x="50" y="130"/>
                  </a:cubicBezTo>
                  <a:cubicBezTo>
                    <a:pt x="49" y="126"/>
                    <a:pt x="48" y="122"/>
                    <a:pt x="47" y="118"/>
                  </a:cubicBezTo>
                  <a:cubicBezTo>
                    <a:pt x="47" y="121"/>
                    <a:pt x="47" y="123"/>
                    <a:pt x="46" y="125"/>
                  </a:cubicBezTo>
                  <a:cubicBezTo>
                    <a:pt x="46" y="128"/>
                    <a:pt x="46" y="130"/>
                    <a:pt x="46" y="133"/>
                  </a:cubicBezTo>
                  <a:cubicBezTo>
                    <a:pt x="47" y="135"/>
                    <a:pt x="47" y="138"/>
                    <a:pt x="47" y="140"/>
                  </a:cubicBezTo>
                  <a:cubicBezTo>
                    <a:pt x="47" y="143"/>
                    <a:pt x="47" y="145"/>
                    <a:pt x="47" y="148"/>
                  </a:cubicBezTo>
                  <a:cubicBezTo>
                    <a:pt x="46" y="149"/>
                    <a:pt x="46" y="149"/>
                    <a:pt x="46" y="149"/>
                  </a:cubicBezTo>
                  <a:cubicBezTo>
                    <a:pt x="46" y="150"/>
                    <a:pt x="46" y="150"/>
                    <a:pt x="47" y="151"/>
                  </a:cubicBezTo>
                  <a:cubicBezTo>
                    <a:pt x="47" y="153"/>
                    <a:pt x="47" y="154"/>
                    <a:pt x="46" y="155"/>
                  </a:cubicBezTo>
                  <a:cubicBezTo>
                    <a:pt x="46" y="156"/>
                    <a:pt x="46" y="157"/>
                    <a:pt x="46" y="158"/>
                  </a:cubicBezTo>
                  <a:cubicBezTo>
                    <a:pt x="46" y="159"/>
                    <a:pt x="46" y="159"/>
                    <a:pt x="46" y="160"/>
                  </a:cubicBezTo>
                  <a:cubicBezTo>
                    <a:pt x="46" y="160"/>
                    <a:pt x="47" y="161"/>
                    <a:pt x="47" y="162"/>
                  </a:cubicBezTo>
                  <a:cubicBezTo>
                    <a:pt x="47" y="162"/>
                    <a:pt x="47" y="163"/>
                    <a:pt x="46" y="163"/>
                  </a:cubicBezTo>
                  <a:cubicBezTo>
                    <a:pt x="46" y="164"/>
                    <a:pt x="46" y="164"/>
                    <a:pt x="45" y="165"/>
                  </a:cubicBezTo>
                  <a:cubicBezTo>
                    <a:pt x="46" y="166"/>
                    <a:pt x="46" y="167"/>
                    <a:pt x="46" y="169"/>
                  </a:cubicBezTo>
                  <a:cubicBezTo>
                    <a:pt x="47" y="171"/>
                    <a:pt x="47" y="173"/>
                    <a:pt x="47" y="176"/>
                  </a:cubicBezTo>
                  <a:cubicBezTo>
                    <a:pt x="47" y="178"/>
                    <a:pt x="46" y="180"/>
                    <a:pt x="46" y="183"/>
                  </a:cubicBezTo>
                  <a:cubicBezTo>
                    <a:pt x="46" y="185"/>
                    <a:pt x="46" y="187"/>
                    <a:pt x="47" y="189"/>
                  </a:cubicBezTo>
                  <a:cubicBezTo>
                    <a:pt x="46" y="189"/>
                    <a:pt x="46" y="189"/>
                    <a:pt x="46" y="189"/>
                  </a:cubicBezTo>
                  <a:cubicBezTo>
                    <a:pt x="46" y="190"/>
                    <a:pt x="46" y="190"/>
                    <a:pt x="46" y="190"/>
                  </a:cubicBezTo>
                  <a:cubicBezTo>
                    <a:pt x="45" y="190"/>
                    <a:pt x="45" y="191"/>
                    <a:pt x="45" y="191"/>
                  </a:cubicBezTo>
                  <a:cubicBezTo>
                    <a:pt x="44" y="192"/>
                    <a:pt x="43" y="192"/>
                    <a:pt x="42" y="191"/>
                  </a:cubicBezTo>
                  <a:cubicBezTo>
                    <a:pt x="42" y="192"/>
                    <a:pt x="42" y="193"/>
                    <a:pt x="43" y="193"/>
                  </a:cubicBezTo>
                  <a:cubicBezTo>
                    <a:pt x="43" y="193"/>
                    <a:pt x="43" y="194"/>
                    <a:pt x="44" y="194"/>
                  </a:cubicBezTo>
                  <a:cubicBezTo>
                    <a:pt x="44" y="194"/>
                    <a:pt x="44" y="194"/>
                    <a:pt x="44" y="194"/>
                  </a:cubicBezTo>
                  <a:cubicBezTo>
                    <a:pt x="44" y="193"/>
                    <a:pt x="44" y="193"/>
                    <a:pt x="44" y="193"/>
                  </a:cubicBezTo>
                  <a:cubicBezTo>
                    <a:pt x="44" y="193"/>
                    <a:pt x="44" y="192"/>
                    <a:pt x="44" y="192"/>
                  </a:cubicBezTo>
                  <a:cubicBezTo>
                    <a:pt x="44" y="192"/>
                    <a:pt x="44" y="192"/>
                    <a:pt x="45" y="192"/>
                  </a:cubicBezTo>
                  <a:cubicBezTo>
                    <a:pt x="45" y="193"/>
                    <a:pt x="45" y="194"/>
                    <a:pt x="45" y="195"/>
                  </a:cubicBezTo>
                  <a:cubicBezTo>
                    <a:pt x="44" y="195"/>
                    <a:pt x="44" y="196"/>
                    <a:pt x="44" y="197"/>
                  </a:cubicBezTo>
                  <a:cubicBezTo>
                    <a:pt x="43" y="197"/>
                    <a:pt x="44" y="197"/>
                    <a:pt x="44" y="197"/>
                  </a:cubicBezTo>
                  <a:cubicBezTo>
                    <a:pt x="45" y="197"/>
                    <a:pt x="46" y="197"/>
                    <a:pt x="46" y="197"/>
                  </a:cubicBezTo>
                  <a:cubicBezTo>
                    <a:pt x="46" y="198"/>
                    <a:pt x="45" y="198"/>
                    <a:pt x="45" y="198"/>
                  </a:cubicBezTo>
                  <a:cubicBezTo>
                    <a:pt x="45" y="198"/>
                    <a:pt x="44" y="198"/>
                    <a:pt x="44" y="198"/>
                  </a:cubicBezTo>
                  <a:cubicBezTo>
                    <a:pt x="43" y="197"/>
                    <a:pt x="43" y="197"/>
                    <a:pt x="42" y="197"/>
                  </a:cubicBezTo>
                  <a:cubicBezTo>
                    <a:pt x="42" y="197"/>
                    <a:pt x="42" y="196"/>
                    <a:pt x="41" y="196"/>
                  </a:cubicBezTo>
                  <a:cubicBezTo>
                    <a:pt x="41" y="197"/>
                    <a:pt x="40" y="198"/>
                    <a:pt x="38" y="198"/>
                  </a:cubicBezTo>
                  <a:cubicBezTo>
                    <a:pt x="37" y="199"/>
                    <a:pt x="35" y="198"/>
                    <a:pt x="33" y="198"/>
                  </a:cubicBezTo>
                  <a:cubicBezTo>
                    <a:pt x="35" y="197"/>
                    <a:pt x="36" y="197"/>
                    <a:pt x="37" y="197"/>
                  </a:cubicBezTo>
                  <a:cubicBezTo>
                    <a:pt x="39" y="197"/>
                    <a:pt x="40" y="196"/>
                    <a:pt x="41" y="196"/>
                  </a:cubicBezTo>
                  <a:cubicBezTo>
                    <a:pt x="41" y="195"/>
                    <a:pt x="41" y="195"/>
                    <a:pt x="41" y="195"/>
                  </a:cubicBezTo>
                  <a:cubicBezTo>
                    <a:pt x="41" y="195"/>
                    <a:pt x="40" y="195"/>
                    <a:pt x="40" y="195"/>
                  </a:cubicBezTo>
                  <a:cubicBezTo>
                    <a:pt x="40" y="195"/>
                    <a:pt x="39" y="195"/>
                    <a:pt x="39" y="195"/>
                  </a:cubicBezTo>
                  <a:cubicBezTo>
                    <a:pt x="39" y="195"/>
                    <a:pt x="39" y="195"/>
                    <a:pt x="38" y="196"/>
                  </a:cubicBezTo>
                  <a:cubicBezTo>
                    <a:pt x="38" y="195"/>
                    <a:pt x="38" y="195"/>
                    <a:pt x="38" y="194"/>
                  </a:cubicBezTo>
                  <a:cubicBezTo>
                    <a:pt x="39" y="194"/>
                    <a:pt x="39" y="194"/>
                    <a:pt x="39" y="194"/>
                  </a:cubicBezTo>
                  <a:cubicBezTo>
                    <a:pt x="40" y="194"/>
                    <a:pt x="40" y="194"/>
                    <a:pt x="41" y="194"/>
                  </a:cubicBezTo>
                  <a:cubicBezTo>
                    <a:pt x="41" y="194"/>
                    <a:pt x="41" y="194"/>
                    <a:pt x="41" y="193"/>
                  </a:cubicBezTo>
                  <a:cubicBezTo>
                    <a:pt x="41" y="193"/>
                    <a:pt x="41" y="193"/>
                    <a:pt x="41" y="193"/>
                  </a:cubicBezTo>
                  <a:cubicBezTo>
                    <a:pt x="41" y="193"/>
                    <a:pt x="41" y="193"/>
                    <a:pt x="41" y="193"/>
                  </a:cubicBezTo>
                  <a:cubicBezTo>
                    <a:pt x="41" y="193"/>
                    <a:pt x="40" y="193"/>
                    <a:pt x="40" y="194"/>
                  </a:cubicBezTo>
                  <a:cubicBezTo>
                    <a:pt x="40" y="194"/>
                    <a:pt x="40" y="194"/>
                    <a:pt x="39" y="194"/>
                  </a:cubicBezTo>
                  <a:cubicBezTo>
                    <a:pt x="39" y="193"/>
                    <a:pt x="39" y="193"/>
                    <a:pt x="39" y="192"/>
                  </a:cubicBezTo>
                  <a:cubicBezTo>
                    <a:pt x="40" y="192"/>
                    <a:pt x="40" y="192"/>
                    <a:pt x="40" y="191"/>
                  </a:cubicBezTo>
                  <a:cubicBezTo>
                    <a:pt x="39" y="191"/>
                    <a:pt x="39" y="192"/>
                    <a:pt x="39" y="192"/>
                  </a:cubicBezTo>
                  <a:cubicBezTo>
                    <a:pt x="38" y="193"/>
                    <a:pt x="38" y="193"/>
                    <a:pt x="37" y="193"/>
                  </a:cubicBezTo>
                  <a:cubicBezTo>
                    <a:pt x="37" y="192"/>
                    <a:pt x="37" y="191"/>
                    <a:pt x="37" y="191"/>
                  </a:cubicBezTo>
                  <a:cubicBezTo>
                    <a:pt x="37" y="191"/>
                    <a:pt x="38" y="190"/>
                    <a:pt x="38" y="190"/>
                  </a:cubicBezTo>
                  <a:cubicBezTo>
                    <a:pt x="38" y="190"/>
                    <a:pt x="38" y="189"/>
                    <a:pt x="39" y="189"/>
                  </a:cubicBezTo>
                  <a:cubicBezTo>
                    <a:pt x="39" y="189"/>
                    <a:pt x="39" y="189"/>
                    <a:pt x="39" y="188"/>
                  </a:cubicBezTo>
                  <a:cubicBezTo>
                    <a:pt x="39" y="188"/>
                    <a:pt x="38" y="188"/>
                    <a:pt x="38" y="188"/>
                  </a:cubicBezTo>
                  <a:cubicBezTo>
                    <a:pt x="38" y="188"/>
                    <a:pt x="38" y="188"/>
                    <a:pt x="37" y="188"/>
                  </a:cubicBezTo>
                  <a:cubicBezTo>
                    <a:pt x="37" y="188"/>
                    <a:pt x="36" y="188"/>
                    <a:pt x="36" y="188"/>
                  </a:cubicBezTo>
                  <a:cubicBezTo>
                    <a:pt x="36" y="188"/>
                    <a:pt x="35" y="188"/>
                    <a:pt x="34" y="187"/>
                  </a:cubicBezTo>
                  <a:cubicBezTo>
                    <a:pt x="34" y="188"/>
                    <a:pt x="34" y="188"/>
                    <a:pt x="34" y="188"/>
                  </a:cubicBezTo>
                  <a:cubicBezTo>
                    <a:pt x="35" y="188"/>
                    <a:pt x="35" y="189"/>
                    <a:pt x="35" y="189"/>
                  </a:cubicBezTo>
                  <a:cubicBezTo>
                    <a:pt x="35" y="189"/>
                    <a:pt x="36" y="189"/>
                    <a:pt x="36" y="189"/>
                  </a:cubicBezTo>
                  <a:cubicBezTo>
                    <a:pt x="36" y="189"/>
                    <a:pt x="36" y="189"/>
                    <a:pt x="36" y="190"/>
                  </a:cubicBezTo>
                  <a:cubicBezTo>
                    <a:pt x="36" y="190"/>
                    <a:pt x="36" y="191"/>
                    <a:pt x="35" y="192"/>
                  </a:cubicBezTo>
                  <a:cubicBezTo>
                    <a:pt x="35" y="192"/>
                    <a:pt x="34" y="193"/>
                    <a:pt x="33" y="193"/>
                  </a:cubicBezTo>
                  <a:cubicBezTo>
                    <a:pt x="34" y="192"/>
                    <a:pt x="34" y="192"/>
                    <a:pt x="33" y="191"/>
                  </a:cubicBezTo>
                  <a:cubicBezTo>
                    <a:pt x="33" y="191"/>
                    <a:pt x="34" y="190"/>
                    <a:pt x="35" y="190"/>
                  </a:cubicBezTo>
                  <a:cubicBezTo>
                    <a:pt x="34" y="190"/>
                    <a:pt x="34" y="189"/>
                    <a:pt x="33" y="188"/>
                  </a:cubicBezTo>
                  <a:cubicBezTo>
                    <a:pt x="33" y="188"/>
                    <a:pt x="33" y="187"/>
                    <a:pt x="33" y="186"/>
                  </a:cubicBezTo>
                  <a:cubicBezTo>
                    <a:pt x="33" y="186"/>
                    <a:pt x="33" y="185"/>
                    <a:pt x="32" y="185"/>
                  </a:cubicBezTo>
                  <a:cubicBezTo>
                    <a:pt x="32" y="185"/>
                    <a:pt x="32" y="185"/>
                    <a:pt x="31" y="185"/>
                  </a:cubicBezTo>
                  <a:cubicBezTo>
                    <a:pt x="31" y="185"/>
                    <a:pt x="31" y="185"/>
                    <a:pt x="30" y="185"/>
                  </a:cubicBezTo>
                  <a:cubicBezTo>
                    <a:pt x="30" y="184"/>
                    <a:pt x="30" y="184"/>
                    <a:pt x="30" y="183"/>
                  </a:cubicBezTo>
                  <a:cubicBezTo>
                    <a:pt x="29" y="184"/>
                    <a:pt x="28" y="184"/>
                    <a:pt x="28" y="185"/>
                  </a:cubicBezTo>
                  <a:cubicBezTo>
                    <a:pt x="27" y="185"/>
                    <a:pt x="26" y="185"/>
                    <a:pt x="25" y="185"/>
                  </a:cubicBezTo>
                  <a:cubicBezTo>
                    <a:pt x="24" y="185"/>
                    <a:pt x="24" y="185"/>
                    <a:pt x="24" y="185"/>
                  </a:cubicBezTo>
                  <a:cubicBezTo>
                    <a:pt x="24" y="185"/>
                    <a:pt x="24" y="186"/>
                    <a:pt x="24" y="186"/>
                  </a:cubicBezTo>
                  <a:cubicBezTo>
                    <a:pt x="24" y="187"/>
                    <a:pt x="24" y="187"/>
                    <a:pt x="24" y="187"/>
                  </a:cubicBezTo>
                  <a:cubicBezTo>
                    <a:pt x="24" y="188"/>
                    <a:pt x="24" y="188"/>
                    <a:pt x="23" y="188"/>
                  </a:cubicBezTo>
                  <a:cubicBezTo>
                    <a:pt x="23" y="187"/>
                    <a:pt x="22" y="187"/>
                    <a:pt x="23" y="186"/>
                  </a:cubicBezTo>
                  <a:cubicBezTo>
                    <a:pt x="23" y="186"/>
                    <a:pt x="23" y="186"/>
                    <a:pt x="24" y="186"/>
                  </a:cubicBezTo>
                  <a:cubicBezTo>
                    <a:pt x="23" y="185"/>
                    <a:pt x="23" y="185"/>
                    <a:pt x="23" y="185"/>
                  </a:cubicBezTo>
                  <a:cubicBezTo>
                    <a:pt x="22" y="185"/>
                    <a:pt x="22" y="185"/>
                    <a:pt x="22" y="186"/>
                  </a:cubicBezTo>
                  <a:cubicBezTo>
                    <a:pt x="22" y="186"/>
                    <a:pt x="21" y="186"/>
                    <a:pt x="21" y="187"/>
                  </a:cubicBezTo>
                  <a:cubicBezTo>
                    <a:pt x="21" y="187"/>
                    <a:pt x="21" y="187"/>
                    <a:pt x="20" y="187"/>
                  </a:cubicBezTo>
                  <a:cubicBezTo>
                    <a:pt x="20" y="187"/>
                    <a:pt x="19" y="187"/>
                    <a:pt x="19" y="187"/>
                  </a:cubicBezTo>
                  <a:cubicBezTo>
                    <a:pt x="19" y="187"/>
                    <a:pt x="19" y="188"/>
                    <a:pt x="20" y="189"/>
                  </a:cubicBezTo>
                  <a:lnTo>
                    <a:pt x="17" y="188"/>
                  </a:lnTo>
                  <a:cubicBezTo>
                    <a:pt x="17" y="189"/>
                    <a:pt x="17" y="190"/>
                    <a:pt x="16" y="190"/>
                  </a:cubicBezTo>
                  <a:cubicBezTo>
                    <a:pt x="16" y="190"/>
                    <a:pt x="16" y="191"/>
                    <a:pt x="17" y="191"/>
                  </a:cubicBezTo>
                  <a:cubicBezTo>
                    <a:pt x="17" y="191"/>
                    <a:pt x="17" y="191"/>
                    <a:pt x="17" y="192"/>
                  </a:cubicBezTo>
                  <a:cubicBezTo>
                    <a:pt x="17" y="192"/>
                    <a:pt x="16" y="192"/>
                    <a:pt x="16" y="192"/>
                  </a:cubicBezTo>
                  <a:cubicBezTo>
                    <a:pt x="16" y="192"/>
                    <a:pt x="16" y="191"/>
                    <a:pt x="16" y="191"/>
                  </a:cubicBezTo>
                  <a:cubicBezTo>
                    <a:pt x="16" y="191"/>
                    <a:pt x="16" y="191"/>
                    <a:pt x="16" y="190"/>
                  </a:cubicBezTo>
                  <a:cubicBezTo>
                    <a:pt x="15" y="190"/>
                    <a:pt x="15" y="190"/>
                    <a:pt x="15" y="190"/>
                  </a:cubicBezTo>
                  <a:cubicBezTo>
                    <a:pt x="14" y="191"/>
                    <a:pt x="14" y="191"/>
                    <a:pt x="15" y="191"/>
                  </a:cubicBezTo>
                  <a:cubicBezTo>
                    <a:pt x="15" y="192"/>
                    <a:pt x="16" y="192"/>
                    <a:pt x="16" y="192"/>
                  </a:cubicBezTo>
                  <a:cubicBezTo>
                    <a:pt x="16" y="192"/>
                    <a:pt x="16" y="192"/>
                    <a:pt x="15" y="193"/>
                  </a:cubicBezTo>
                  <a:cubicBezTo>
                    <a:pt x="15" y="193"/>
                    <a:pt x="14" y="193"/>
                    <a:pt x="14" y="193"/>
                  </a:cubicBezTo>
                  <a:cubicBezTo>
                    <a:pt x="14" y="193"/>
                    <a:pt x="14" y="194"/>
                    <a:pt x="13" y="194"/>
                  </a:cubicBezTo>
                  <a:cubicBezTo>
                    <a:pt x="13" y="194"/>
                    <a:pt x="13" y="194"/>
                    <a:pt x="13" y="194"/>
                  </a:cubicBezTo>
                  <a:cubicBezTo>
                    <a:pt x="12" y="194"/>
                    <a:pt x="12" y="194"/>
                    <a:pt x="12" y="194"/>
                  </a:cubicBezTo>
                  <a:cubicBezTo>
                    <a:pt x="12" y="193"/>
                    <a:pt x="12" y="193"/>
                    <a:pt x="12" y="193"/>
                  </a:cubicBezTo>
                  <a:cubicBezTo>
                    <a:pt x="12" y="193"/>
                    <a:pt x="12" y="193"/>
                    <a:pt x="13" y="193"/>
                  </a:cubicBezTo>
                  <a:cubicBezTo>
                    <a:pt x="13" y="192"/>
                    <a:pt x="13" y="192"/>
                    <a:pt x="13" y="192"/>
                  </a:cubicBezTo>
                  <a:cubicBezTo>
                    <a:pt x="13" y="192"/>
                    <a:pt x="13" y="192"/>
                    <a:pt x="12" y="191"/>
                  </a:cubicBezTo>
                  <a:cubicBezTo>
                    <a:pt x="12" y="191"/>
                    <a:pt x="12" y="191"/>
                    <a:pt x="12" y="190"/>
                  </a:cubicBezTo>
                  <a:lnTo>
                    <a:pt x="13" y="190"/>
                  </a:lnTo>
                  <a:cubicBezTo>
                    <a:pt x="13" y="190"/>
                    <a:pt x="13" y="190"/>
                    <a:pt x="13" y="190"/>
                  </a:cubicBezTo>
                  <a:cubicBezTo>
                    <a:pt x="12" y="190"/>
                    <a:pt x="12" y="189"/>
                    <a:pt x="11" y="189"/>
                  </a:cubicBezTo>
                  <a:cubicBezTo>
                    <a:pt x="11" y="189"/>
                    <a:pt x="11" y="189"/>
                    <a:pt x="11" y="189"/>
                  </a:cubicBezTo>
                  <a:cubicBezTo>
                    <a:pt x="11" y="190"/>
                    <a:pt x="11" y="190"/>
                    <a:pt x="11" y="190"/>
                  </a:cubicBezTo>
                  <a:cubicBezTo>
                    <a:pt x="11" y="190"/>
                    <a:pt x="11" y="190"/>
                    <a:pt x="11" y="190"/>
                  </a:cubicBezTo>
                  <a:cubicBezTo>
                    <a:pt x="11" y="190"/>
                    <a:pt x="10" y="190"/>
                    <a:pt x="10" y="190"/>
                  </a:cubicBezTo>
                  <a:cubicBezTo>
                    <a:pt x="10" y="190"/>
                    <a:pt x="10" y="191"/>
                    <a:pt x="10" y="191"/>
                  </a:cubicBezTo>
                  <a:cubicBezTo>
                    <a:pt x="10" y="191"/>
                    <a:pt x="10" y="191"/>
                    <a:pt x="10" y="191"/>
                  </a:cubicBezTo>
                  <a:cubicBezTo>
                    <a:pt x="11" y="191"/>
                    <a:pt x="11" y="191"/>
                    <a:pt x="11" y="191"/>
                  </a:cubicBezTo>
                  <a:cubicBezTo>
                    <a:pt x="11" y="191"/>
                    <a:pt x="11" y="191"/>
                    <a:pt x="11" y="192"/>
                  </a:cubicBezTo>
                  <a:cubicBezTo>
                    <a:pt x="11" y="192"/>
                    <a:pt x="11" y="193"/>
                    <a:pt x="10" y="194"/>
                  </a:cubicBezTo>
                  <a:cubicBezTo>
                    <a:pt x="10" y="195"/>
                    <a:pt x="9" y="195"/>
                    <a:pt x="9" y="195"/>
                  </a:cubicBezTo>
                  <a:cubicBezTo>
                    <a:pt x="9" y="195"/>
                    <a:pt x="9" y="196"/>
                    <a:pt x="9" y="197"/>
                  </a:cubicBezTo>
                  <a:cubicBezTo>
                    <a:pt x="9" y="197"/>
                    <a:pt x="9" y="198"/>
                    <a:pt x="10" y="198"/>
                  </a:cubicBezTo>
                  <a:cubicBezTo>
                    <a:pt x="10" y="199"/>
                    <a:pt x="10" y="199"/>
                    <a:pt x="9" y="199"/>
                  </a:cubicBezTo>
                  <a:cubicBezTo>
                    <a:pt x="9" y="198"/>
                    <a:pt x="9" y="198"/>
                    <a:pt x="8" y="198"/>
                  </a:cubicBezTo>
                  <a:cubicBezTo>
                    <a:pt x="8" y="199"/>
                    <a:pt x="8" y="199"/>
                    <a:pt x="7" y="200"/>
                  </a:cubicBezTo>
                  <a:cubicBezTo>
                    <a:pt x="7" y="200"/>
                    <a:pt x="7" y="200"/>
                    <a:pt x="6" y="201"/>
                  </a:cubicBezTo>
                  <a:cubicBezTo>
                    <a:pt x="6" y="201"/>
                    <a:pt x="6" y="201"/>
                    <a:pt x="6" y="200"/>
                  </a:cubicBezTo>
                  <a:cubicBezTo>
                    <a:pt x="6" y="199"/>
                    <a:pt x="5" y="199"/>
                    <a:pt x="5" y="199"/>
                  </a:cubicBezTo>
                  <a:cubicBezTo>
                    <a:pt x="4" y="199"/>
                    <a:pt x="4" y="200"/>
                    <a:pt x="3" y="200"/>
                  </a:cubicBezTo>
                  <a:cubicBezTo>
                    <a:pt x="3" y="200"/>
                    <a:pt x="3" y="201"/>
                    <a:pt x="4" y="202"/>
                  </a:cubicBezTo>
                  <a:cubicBezTo>
                    <a:pt x="3" y="202"/>
                    <a:pt x="3" y="202"/>
                    <a:pt x="2" y="202"/>
                  </a:cubicBezTo>
                  <a:cubicBezTo>
                    <a:pt x="1" y="202"/>
                    <a:pt x="1" y="202"/>
                    <a:pt x="1" y="203"/>
                  </a:cubicBezTo>
                  <a:cubicBezTo>
                    <a:pt x="2" y="203"/>
                    <a:pt x="3" y="203"/>
                    <a:pt x="4" y="203"/>
                  </a:cubicBezTo>
                  <a:cubicBezTo>
                    <a:pt x="5" y="202"/>
                    <a:pt x="6" y="202"/>
                    <a:pt x="6" y="202"/>
                  </a:cubicBezTo>
                  <a:cubicBezTo>
                    <a:pt x="7" y="202"/>
                    <a:pt x="6" y="203"/>
                    <a:pt x="6" y="203"/>
                  </a:cubicBezTo>
                  <a:cubicBezTo>
                    <a:pt x="6" y="203"/>
                    <a:pt x="5" y="203"/>
                    <a:pt x="4" y="204"/>
                  </a:cubicBezTo>
                  <a:cubicBezTo>
                    <a:pt x="4" y="204"/>
                    <a:pt x="3" y="204"/>
                    <a:pt x="2" y="204"/>
                  </a:cubicBezTo>
                  <a:cubicBezTo>
                    <a:pt x="1" y="204"/>
                    <a:pt x="0" y="204"/>
                    <a:pt x="0" y="203"/>
                  </a:cubicBezTo>
                  <a:cubicBezTo>
                    <a:pt x="0" y="203"/>
                    <a:pt x="0" y="202"/>
                    <a:pt x="0" y="202"/>
                  </a:cubicBezTo>
                  <a:cubicBezTo>
                    <a:pt x="0" y="202"/>
                    <a:pt x="0" y="201"/>
                    <a:pt x="0" y="201"/>
                  </a:cubicBezTo>
                  <a:cubicBezTo>
                    <a:pt x="0" y="201"/>
                    <a:pt x="0" y="200"/>
                    <a:pt x="0" y="200"/>
                  </a:cubicBezTo>
                  <a:cubicBezTo>
                    <a:pt x="0" y="200"/>
                    <a:pt x="1" y="199"/>
                    <a:pt x="1" y="199"/>
                  </a:cubicBezTo>
                  <a:cubicBezTo>
                    <a:pt x="1" y="199"/>
                    <a:pt x="0" y="199"/>
                    <a:pt x="0" y="198"/>
                  </a:cubicBezTo>
                  <a:cubicBezTo>
                    <a:pt x="0" y="198"/>
                    <a:pt x="0" y="197"/>
                    <a:pt x="0" y="197"/>
                  </a:cubicBezTo>
                  <a:cubicBezTo>
                    <a:pt x="0" y="196"/>
                    <a:pt x="0" y="195"/>
                    <a:pt x="0" y="195"/>
                  </a:cubicBezTo>
                  <a:cubicBezTo>
                    <a:pt x="0" y="194"/>
                    <a:pt x="1" y="194"/>
                    <a:pt x="1" y="194"/>
                  </a:cubicBezTo>
                  <a:cubicBezTo>
                    <a:pt x="1" y="193"/>
                    <a:pt x="1" y="193"/>
                    <a:pt x="0" y="192"/>
                  </a:cubicBezTo>
                  <a:cubicBezTo>
                    <a:pt x="0" y="191"/>
                    <a:pt x="0" y="191"/>
                    <a:pt x="0" y="190"/>
                  </a:cubicBezTo>
                  <a:cubicBezTo>
                    <a:pt x="1" y="191"/>
                    <a:pt x="2" y="191"/>
                    <a:pt x="1" y="193"/>
                  </a:cubicBezTo>
                  <a:cubicBezTo>
                    <a:pt x="2" y="192"/>
                    <a:pt x="3" y="192"/>
                    <a:pt x="4" y="193"/>
                  </a:cubicBezTo>
                  <a:cubicBezTo>
                    <a:pt x="3" y="193"/>
                    <a:pt x="3" y="193"/>
                    <a:pt x="3" y="194"/>
                  </a:cubicBezTo>
                  <a:cubicBezTo>
                    <a:pt x="3" y="194"/>
                    <a:pt x="3" y="194"/>
                    <a:pt x="4" y="195"/>
                  </a:cubicBezTo>
                  <a:cubicBezTo>
                    <a:pt x="4" y="195"/>
                    <a:pt x="3" y="195"/>
                    <a:pt x="3" y="195"/>
                  </a:cubicBezTo>
                  <a:lnTo>
                    <a:pt x="2" y="195"/>
                  </a:lnTo>
                  <a:cubicBezTo>
                    <a:pt x="2" y="195"/>
                    <a:pt x="2" y="195"/>
                    <a:pt x="2" y="195"/>
                  </a:cubicBezTo>
                  <a:cubicBezTo>
                    <a:pt x="1" y="196"/>
                    <a:pt x="1" y="196"/>
                    <a:pt x="1" y="197"/>
                  </a:cubicBezTo>
                  <a:cubicBezTo>
                    <a:pt x="2" y="197"/>
                    <a:pt x="2" y="197"/>
                    <a:pt x="2" y="197"/>
                  </a:cubicBezTo>
                  <a:cubicBezTo>
                    <a:pt x="3" y="197"/>
                    <a:pt x="3" y="197"/>
                    <a:pt x="4" y="197"/>
                  </a:cubicBezTo>
                  <a:cubicBezTo>
                    <a:pt x="4" y="197"/>
                    <a:pt x="5" y="196"/>
                    <a:pt x="5" y="196"/>
                  </a:cubicBezTo>
                  <a:cubicBezTo>
                    <a:pt x="5" y="196"/>
                    <a:pt x="6" y="196"/>
                    <a:pt x="6" y="197"/>
                  </a:cubicBezTo>
                  <a:cubicBezTo>
                    <a:pt x="6" y="197"/>
                    <a:pt x="6" y="197"/>
                    <a:pt x="6" y="197"/>
                  </a:cubicBezTo>
                  <a:lnTo>
                    <a:pt x="5" y="197"/>
                  </a:lnTo>
                  <a:cubicBezTo>
                    <a:pt x="5" y="197"/>
                    <a:pt x="4" y="197"/>
                    <a:pt x="4" y="197"/>
                  </a:cubicBezTo>
                  <a:cubicBezTo>
                    <a:pt x="4" y="197"/>
                    <a:pt x="4" y="198"/>
                    <a:pt x="4" y="198"/>
                  </a:cubicBezTo>
                  <a:cubicBezTo>
                    <a:pt x="4" y="199"/>
                    <a:pt x="4" y="199"/>
                    <a:pt x="4" y="199"/>
                  </a:cubicBezTo>
                  <a:cubicBezTo>
                    <a:pt x="5" y="199"/>
                    <a:pt x="5" y="199"/>
                    <a:pt x="5" y="199"/>
                  </a:cubicBezTo>
                  <a:cubicBezTo>
                    <a:pt x="5" y="198"/>
                    <a:pt x="5" y="198"/>
                    <a:pt x="5" y="198"/>
                  </a:cubicBezTo>
                  <a:cubicBezTo>
                    <a:pt x="6" y="198"/>
                    <a:pt x="6" y="198"/>
                    <a:pt x="6" y="198"/>
                  </a:cubicBezTo>
                  <a:cubicBezTo>
                    <a:pt x="6" y="198"/>
                    <a:pt x="6" y="198"/>
                    <a:pt x="7" y="198"/>
                  </a:cubicBezTo>
                  <a:cubicBezTo>
                    <a:pt x="7" y="198"/>
                    <a:pt x="8" y="198"/>
                    <a:pt x="8" y="198"/>
                  </a:cubicBezTo>
                  <a:lnTo>
                    <a:pt x="8" y="195"/>
                  </a:lnTo>
                  <a:cubicBezTo>
                    <a:pt x="7" y="195"/>
                    <a:pt x="6" y="195"/>
                    <a:pt x="6" y="195"/>
                  </a:cubicBezTo>
                  <a:cubicBezTo>
                    <a:pt x="7" y="194"/>
                    <a:pt x="7" y="194"/>
                    <a:pt x="8" y="194"/>
                  </a:cubicBezTo>
                  <a:cubicBezTo>
                    <a:pt x="8" y="193"/>
                    <a:pt x="8" y="193"/>
                    <a:pt x="8" y="193"/>
                  </a:cubicBezTo>
                  <a:cubicBezTo>
                    <a:pt x="7" y="193"/>
                    <a:pt x="7" y="193"/>
                    <a:pt x="7" y="193"/>
                  </a:cubicBezTo>
                  <a:cubicBezTo>
                    <a:pt x="7" y="194"/>
                    <a:pt x="6" y="194"/>
                    <a:pt x="6" y="194"/>
                  </a:cubicBezTo>
                  <a:cubicBezTo>
                    <a:pt x="6" y="194"/>
                    <a:pt x="6" y="194"/>
                    <a:pt x="5" y="194"/>
                  </a:cubicBezTo>
                  <a:cubicBezTo>
                    <a:pt x="5" y="193"/>
                    <a:pt x="5" y="193"/>
                    <a:pt x="5" y="192"/>
                  </a:cubicBezTo>
                  <a:cubicBezTo>
                    <a:pt x="5" y="192"/>
                    <a:pt x="5" y="191"/>
                    <a:pt x="6" y="191"/>
                  </a:cubicBezTo>
                  <a:cubicBezTo>
                    <a:pt x="6" y="191"/>
                    <a:pt x="6" y="191"/>
                    <a:pt x="6" y="190"/>
                  </a:cubicBezTo>
                  <a:cubicBezTo>
                    <a:pt x="6" y="190"/>
                    <a:pt x="6" y="190"/>
                    <a:pt x="6" y="189"/>
                  </a:cubicBezTo>
                  <a:cubicBezTo>
                    <a:pt x="6" y="189"/>
                    <a:pt x="6" y="189"/>
                    <a:pt x="7" y="189"/>
                  </a:cubicBezTo>
                  <a:cubicBezTo>
                    <a:pt x="8" y="190"/>
                    <a:pt x="8" y="190"/>
                    <a:pt x="9" y="190"/>
                  </a:cubicBezTo>
                  <a:cubicBezTo>
                    <a:pt x="9" y="189"/>
                    <a:pt x="9" y="189"/>
                    <a:pt x="9" y="189"/>
                  </a:cubicBezTo>
                  <a:cubicBezTo>
                    <a:pt x="9" y="189"/>
                    <a:pt x="8" y="189"/>
                    <a:pt x="8" y="189"/>
                  </a:cubicBezTo>
                  <a:cubicBezTo>
                    <a:pt x="8" y="189"/>
                    <a:pt x="8" y="189"/>
                    <a:pt x="8" y="188"/>
                  </a:cubicBezTo>
                  <a:cubicBezTo>
                    <a:pt x="8" y="188"/>
                    <a:pt x="8" y="188"/>
                    <a:pt x="8" y="187"/>
                  </a:cubicBezTo>
                  <a:cubicBezTo>
                    <a:pt x="7" y="187"/>
                    <a:pt x="7" y="187"/>
                    <a:pt x="6" y="188"/>
                  </a:cubicBezTo>
                  <a:cubicBezTo>
                    <a:pt x="6" y="188"/>
                    <a:pt x="5" y="188"/>
                    <a:pt x="5" y="189"/>
                  </a:cubicBezTo>
                  <a:cubicBezTo>
                    <a:pt x="4" y="190"/>
                    <a:pt x="4" y="190"/>
                    <a:pt x="3" y="190"/>
                  </a:cubicBezTo>
                  <a:cubicBezTo>
                    <a:pt x="3" y="190"/>
                    <a:pt x="2" y="190"/>
                    <a:pt x="2" y="189"/>
                  </a:cubicBezTo>
                  <a:cubicBezTo>
                    <a:pt x="2" y="189"/>
                    <a:pt x="2" y="189"/>
                    <a:pt x="3" y="189"/>
                  </a:cubicBezTo>
                  <a:cubicBezTo>
                    <a:pt x="3" y="189"/>
                    <a:pt x="3" y="189"/>
                    <a:pt x="3" y="188"/>
                  </a:cubicBezTo>
                  <a:cubicBezTo>
                    <a:pt x="3" y="188"/>
                    <a:pt x="3" y="188"/>
                    <a:pt x="3" y="188"/>
                  </a:cubicBezTo>
                  <a:cubicBezTo>
                    <a:pt x="3" y="188"/>
                    <a:pt x="3" y="188"/>
                    <a:pt x="3" y="188"/>
                  </a:cubicBezTo>
                  <a:cubicBezTo>
                    <a:pt x="2" y="188"/>
                    <a:pt x="2" y="188"/>
                    <a:pt x="2" y="188"/>
                  </a:cubicBezTo>
                  <a:cubicBezTo>
                    <a:pt x="2" y="188"/>
                    <a:pt x="1" y="188"/>
                    <a:pt x="1" y="188"/>
                  </a:cubicBezTo>
                  <a:cubicBezTo>
                    <a:pt x="1" y="187"/>
                    <a:pt x="2" y="187"/>
                    <a:pt x="2" y="187"/>
                  </a:cubicBezTo>
                  <a:cubicBezTo>
                    <a:pt x="2" y="187"/>
                    <a:pt x="2" y="187"/>
                    <a:pt x="2" y="186"/>
                  </a:cubicBezTo>
                  <a:cubicBezTo>
                    <a:pt x="1" y="186"/>
                    <a:pt x="1" y="186"/>
                    <a:pt x="1" y="186"/>
                  </a:cubicBezTo>
                  <a:cubicBezTo>
                    <a:pt x="1" y="186"/>
                    <a:pt x="1" y="187"/>
                    <a:pt x="1" y="187"/>
                  </a:cubicBezTo>
                  <a:cubicBezTo>
                    <a:pt x="1" y="186"/>
                    <a:pt x="0" y="186"/>
                    <a:pt x="0" y="186"/>
                  </a:cubicBezTo>
                  <a:cubicBezTo>
                    <a:pt x="0" y="185"/>
                    <a:pt x="0" y="185"/>
                    <a:pt x="0" y="185"/>
                  </a:cubicBezTo>
                  <a:cubicBezTo>
                    <a:pt x="0" y="184"/>
                    <a:pt x="0" y="184"/>
                    <a:pt x="0" y="184"/>
                  </a:cubicBezTo>
                  <a:cubicBezTo>
                    <a:pt x="0" y="183"/>
                    <a:pt x="0" y="182"/>
                    <a:pt x="0" y="182"/>
                  </a:cubicBezTo>
                  <a:cubicBezTo>
                    <a:pt x="0" y="179"/>
                    <a:pt x="0" y="175"/>
                    <a:pt x="0" y="172"/>
                  </a:cubicBezTo>
                  <a:cubicBezTo>
                    <a:pt x="0" y="168"/>
                    <a:pt x="0" y="164"/>
                    <a:pt x="0" y="161"/>
                  </a:cubicBezTo>
                  <a:cubicBezTo>
                    <a:pt x="0" y="157"/>
                    <a:pt x="0" y="154"/>
                    <a:pt x="0" y="150"/>
                  </a:cubicBezTo>
                  <a:cubicBezTo>
                    <a:pt x="0" y="146"/>
                    <a:pt x="0" y="143"/>
                    <a:pt x="0" y="140"/>
                  </a:cubicBezTo>
                  <a:cubicBezTo>
                    <a:pt x="0" y="129"/>
                    <a:pt x="0" y="117"/>
                    <a:pt x="0" y="105"/>
                  </a:cubicBezTo>
                  <a:cubicBezTo>
                    <a:pt x="0" y="93"/>
                    <a:pt x="0" y="81"/>
                    <a:pt x="0" y="69"/>
                  </a:cubicBezTo>
                  <a:cubicBezTo>
                    <a:pt x="0" y="57"/>
                    <a:pt x="0" y="45"/>
                    <a:pt x="0" y="34"/>
                  </a:cubicBezTo>
                  <a:cubicBezTo>
                    <a:pt x="0" y="22"/>
                    <a:pt x="0" y="11"/>
                    <a:pt x="1" y="0"/>
                  </a:cubicBezTo>
                  <a:cubicBezTo>
                    <a:pt x="3" y="1"/>
                    <a:pt x="5" y="1"/>
                    <a:pt x="7" y="1"/>
                  </a:cubicBezTo>
                  <a:cubicBezTo>
                    <a:pt x="9" y="0"/>
                    <a:pt x="10" y="1"/>
                    <a:pt x="12" y="1"/>
                  </a:cubicBezTo>
                  <a:cubicBezTo>
                    <a:pt x="12" y="1"/>
                    <a:pt x="13" y="1"/>
                    <a:pt x="13" y="1"/>
                  </a:cubicBezTo>
                  <a:cubicBezTo>
                    <a:pt x="14" y="1"/>
                    <a:pt x="14" y="1"/>
                    <a:pt x="15" y="1"/>
                  </a:cubicBezTo>
                  <a:cubicBezTo>
                    <a:pt x="15" y="1"/>
                    <a:pt x="14" y="2"/>
                    <a:pt x="14" y="2"/>
                  </a:cubicBezTo>
                  <a:cubicBezTo>
                    <a:pt x="14" y="3"/>
                    <a:pt x="15" y="3"/>
                    <a:pt x="15" y="4"/>
                  </a:cubicBezTo>
                  <a:cubicBezTo>
                    <a:pt x="15" y="3"/>
                    <a:pt x="16" y="3"/>
                    <a:pt x="16" y="3"/>
                  </a:cubicBezTo>
                  <a:cubicBezTo>
                    <a:pt x="16" y="2"/>
                    <a:pt x="17" y="2"/>
                    <a:pt x="17" y="2"/>
                  </a:cubicBezTo>
                  <a:cubicBezTo>
                    <a:pt x="17" y="2"/>
                    <a:pt x="18" y="2"/>
                    <a:pt x="18" y="2"/>
                  </a:cubicBezTo>
                  <a:cubicBezTo>
                    <a:pt x="18" y="2"/>
                    <a:pt x="19" y="2"/>
                    <a:pt x="19" y="1"/>
                  </a:cubicBezTo>
                  <a:cubicBezTo>
                    <a:pt x="20" y="1"/>
                    <a:pt x="20" y="1"/>
                    <a:pt x="20" y="2"/>
                  </a:cubicBezTo>
                  <a:cubicBezTo>
                    <a:pt x="20" y="3"/>
                    <a:pt x="20" y="3"/>
                    <a:pt x="20" y="4"/>
                  </a:cubicBezTo>
                  <a:cubicBezTo>
                    <a:pt x="20" y="3"/>
                    <a:pt x="20" y="3"/>
                    <a:pt x="21" y="3"/>
                  </a:cubicBezTo>
                  <a:cubicBezTo>
                    <a:pt x="21" y="2"/>
                    <a:pt x="22" y="2"/>
                    <a:pt x="23" y="2"/>
                  </a:cubicBezTo>
                  <a:cubicBezTo>
                    <a:pt x="24" y="1"/>
                    <a:pt x="24" y="1"/>
                    <a:pt x="25" y="1"/>
                  </a:cubicBezTo>
                  <a:cubicBezTo>
                    <a:pt x="26" y="1"/>
                    <a:pt x="27" y="1"/>
                    <a:pt x="27" y="0"/>
                  </a:cubicBezTo>
                  <a:cubicBezTo>
                    <a:pt x="28" y="0"/>
                    <a:pt x="29" y="0"/>
                    <a:pt x="30" y="1"/>
                  </a:cubicBezTo>
                  <a:cubicBezTo>
                    <a:pt x="31" y="1"/>
                    <a:pt x="33" y="1"/>
                    <a:pt x="34" y="1"/>
                  </a:cubicBezTo>
                  <a:cubicBezTo>
                    <a:pt x="36" y="1"/>
                    <a:pt x="38" y="1"/>
                    <a:pt x="40" y="1"/>
                  </a:cubicBezTo>
                  <a:cubicBezTo>
                    <a:pt x="42" y="0"/>
                    <a:pt x="44" y="0"/>
                    <a:pt x="46" y="0"/>
                  </a:cubicBezTo>
                  <a:cubicBezTo>
                    <a:pt x="46" y="1"/>
                    <a:pt x="47" y="2"/>
                    <a:pt x="47" y="3"/>
                  </a:cubicBezTo>
                  <a:cubicBezTo>
                    <a:pt x="48" y="4"/>
                    <a:pt x="48" y="5"/>
                    <a:pt x="47" y="6"/>
                  </a:cubicBezTo>
                  <a:cubicBezTo>
                    <a:pt x="47" y="6"/>
                    <a:pt x="47" y="6"/>
                    <a:pt x="47" y="6"/>
                  </a:cubicBezTo>
                  <a:cubicBezTo>
                    <a:pt x="47" y="6"/>
                    <a:pt x="48" y="6"/>
                    <a:pt x="48" y="6"/>
                  </a:cubicBezTo>
                  <a:cubicBezTo>
                    <a:pt x="48" y="6"/>
                    <a:pt x="48" y="6"/>
                    <a:pt x="49" y="7"/>
                  </a:cubicBezTo>
                  <a:cubicBezTo>
                    <a:pt x="49" y="7"/>
                    <a:pt x="49" y="7"/>
                    <a:pt x="49" y="8"/>
                  </a:cubicBezTo>
                  <a:lnTo>
                    <a:pt x="47" y="8"/>
                  </a:lnTo>
                  <a:cubicBezTo>
                    <a:pt x="47" y="8"/>
                    <a:pt x="48" y="9"/>
                    <a:pt x="48" y="9"/>
                  </a:cubicBezTo>
                  <a:cubicBezTo>
                    <a:pt x="49" y="9"/>
                    <a:pt x="49" y="10"/>
                    <a:pt x="50" y="10"/>
                  </a:cubicBezTo>
                  <a:cubicBezTo>
                    <a:pt x="54" y="23"/>
                    <a:pt x="58" y="36"/>
                    <a:pt x="62" y="49"/>
                  </a:cubicBezTo>
                  <a:cubicBezTo>
                    <a:pt x="66" y="62"/>
                    <a:pt x="71" y="75"/>
                    <a:pt x="75" y="88"/>
                  </a:cubicBezTo>
                  <a:cubicBezTo>
                    <a:pt x="75" y="88"/>
                    <a:pt x="75" y="89"/>
                    <a:pt x="74" y="89"/>
                  </a:cubicBezTo>
                  <a:cubicBezTo>
                    <a:pt x="74" y="90"/>
                    <a:pt x="73" y="90"/>
                    <a:pt x="73" y="91"/>
                  </a:cubicBezTo>
                  <a:cubicBezTo>
                    <a:pt x="73" y="92"/>
                    <a:pt x="73" y="93"/>
                    <a:pt x="74" y="94"/>
                  </a:cubicBezTo>
                  <a:cubicBezTo>
                    <a:pt x="74" y="95"/>
                    <a:pt x="75" y="96"/>
                    <a:pt x="75" y="96"/>
                  </a:cubicBezTo>
                  <a:cubicBezTo>
                    <a:pt x="76" y="96"/>
                    <a:pt x="76" y="96"/>
                    <a:pt x="76" y="96"/>
                  </a:cubicBezTo>
                  <a:cubicBezTo>
                    <a:pt x="76" y="96"/>
                    <a:pt x="76" y="96"/>
                    <a:pt x="76" y="95"/>
                  </a:cubicBezTo>
                  <a:cubicBezTo>
                    <a:pt x="76" y="95"/>
                    <a:pt x="76" y="95"/>
                    <a:pt x="76" y="95"/>
                  </a:cubicBezTo>
                  <a:cubicBezTo>
                    <a:pt x="77" y="95"/>
                    <a:pt x="77" y="95"/>
                    <a:pt x="77" y="95"/>
                  </a:cubicBezTo>
                  <a:cubicBezTo>
                    <a:pt x="77" y="93"/>
                    <a:pt x="77" y="91"/>
                    <a:pt x="77" y="90"/>
                  </a:cubicBezTo>
                  <a:cubicBezTo>
                    <a:pt x="78" y="89"/>
                    <a:pt x="78" y="88"/>
                    <a:pt x="78" y="86"/>
                  </a:cubicBezTo>
                  <a:cubicBezTo>
                    <a:pt x="79" y="85"/>
                    <a:pt x="79" y="84"/>
                    <a:pt x="80" y="83"/>
                  </a:cubicBezTo>
                  <a:cubicBezTo>
                    <a:pt x="81" y="82"/>
                    <a:pt x="81" y="80"/>
                    <a:pt x="81" y="78"/>
                  </a:cubicBezTo>
                  <a:cubicBezTo>
                    <a:pt x="82" y="77"/>
                    <a:pt x="82" y="76"/>
                    <a:pt x="83" y="74"/>
                  </a:cubicBezTo>
                  <a:cubicBezTo>
                    <a:pt x="83" y="74"/>
                    <a:pt x="83" y="73"/>
                    <a:pt x="83" y="72"/>
                  </a:cubicBezTo>
                  <a:cubicBezTo>
                    <a:pt x="83" y="71"/>
                    <a:pt x="84" y="70"/>
                    <a:pt x="84" y="70"/>
                  </a:cubicBezTo>
                  <a:cubicBezTo>
                    <a:pt x="84" y="69"/>
                    <a:pt x="84" y="69"/>
                    <a:pt x="85" y="69"/>
                  </a:cubicBezTo>
                  <a:cubicBezTo>
                    <a:pt x="85" y="68"/>
                    <a:pt x="85" y="68"/>
                    <a:pt x="85" y="68"/>
                  </a:cubicBezTo>
                  <a:cubicBezTo>
                    <a:pt x="86" y="67"/>
                    <a:pt x="86" y="67"/>
                    <a:pt x="85" y="66"/>
                  </a:cubicBezTo>
                  <a:cubicBezTo>
                    <a:pt x="85" y="66"/>
                    <a:pt x="85" y="65"/>
                    <a:pt x="85" y="65"/>
                  </a:cubicBezTo>
                  <a:cubicBezTo>
                    <a:pt x="86" y="64"/>
                    <a:pt x="86" y="64"/>
                    <a:pt x="86" y="64"/>
                  </a:cubicBezTo>
                  <a:cubicBezTo>
                    <a:pt x="86" y="64"/>
                    <a:pt x="86" y="64"/>
                    <a:pt x="86" y="63"/>
                  </a:cubicBezTo>
                  <a:cubicBezTo>
                    <a:pt x="87" y="63"/>
                    <a:pt x="87" y="62"/>
                    <a:pt x="86" y="62"/>
                  </a:cubicBezTo>
                  <a:cubicBezTo>
                    <a:pt x="86" y="61"/>
                    <a:pt x="86" y="61"/>
                    <a:pt x="86" y="60"/>
                  </a:cubicBezTo>
                  <a:cubicBezTo>
                    <a:pt x="87" y="59"/>
                    <a:pt x="87" y="58"/>
                    <a:pt x="88" y="57"/>
                  </a:cubicBezTo>
                  <a:cubicBezTo>
                    <a:pt x="89" y="56"/>
                    <a:pt x="89" y="55"/>
                    <a:pt x="90" y="55"/>
                  </a:cubicBezTo>
                  <a:cubicBezTo>
                    <a:pt x="89" y="54"/>
                    <a:pt x="89" y="54"/>
                    <a:pt x="89" y="54"/>
                  </a:cubicBezTo>
                  <a:cubicBezTo>
                    <a:pt x="88" y="54"/>
                    <a:pt x="88" y="54"/>
                    <a:pt x="87" y="54"/>
                  </a:cubicBezTo>
                  <a:cubicBezTo>
                    <a:pt x="88" y="55"/>
                    <a:pt x="87" y="56"/>
                    <a:pt x="87" y="57"/>
                  </a:cubicBezTo>
                  <a:cubicBezTo>
                    <a:pt x="86" y="58"/>
                    <a:pt x="86" y="59"/>
                    <a:pt x="85" y="60"/>
                  </a:cubicBezTo>
                  <a:cubicBezTo>
                    <a:pt x="85" y="64"/>
                    <a:pt x="84" y="66"/>
                    <a:pt x="82" y="67"/>
                  </a:cubicBezTo>
                  <a:cubicBezTo>
                    <a:pt x="82" y="67"/>
                    <a:pt x="82" y="68"/>
                    <a:pt x="83" y="68"/>
                  </a:cubicBezTo>
                  <a:cubicBezTo>
                    <a:pt x="83" y="68"/>
                    <a:pt x="83" y="68"/>
                    <a:pt x="83" y="68"/>
                  </a:cubicBezTo>
                  <a:cubicBezTo>
                    <a:pt x="83" y="69"/>
                    <a:pt x="83" y="69"/>
                    <a:pt x="82" y="70"/>
                  </a:cubicBezTo>
                  <a:cubicBezTo>
                    <a:pt x="82" y="70"/>
                    <a:pt x="81" y="71"/>
                    <a:pt x="81" y="72"/>
                  </a:cubicBezTo>
                  <a:cubicBezTo>
                    <a:pt x="80" y="73"/>
                    <a:pt x="80" y="74"/>
                    <a:pt x="80" y="75"/>
                  </a:cubicBezTo>
                  <a:cubicBezTo>
                    <a:pt x="80" y="77"/>
                    <a:pt x="79" y="78"/>
                    <a:pt x="78" y="78"/>
                  </a:cubicBezTo>
                  <a:cubicBezTo>
                    <a:pt x="78" y="79"/>
                    <a:pt x="78" y="80"/>
                    <a:pt x="78" y="80"/>
                  </a:cubicBezTo>
                  <a:cubicBezTo>
                    <a:pt x="79" y="80"/>
                    <a:pt x="78" y="80"/>
                    <a:pt x="78" y="81"/>
                  </a:cubicBezTo>
                  <a:cubicBezTo>
                    <a:pt x="77" y="74"/>
                    <a:pt x="77" y="68"/>
                    <a:pt x="77" y="61"/>
                  </a:cubicBezTo>
                  <a:cubicBezTo>
                    <a:pt x="77" y="54"/>
                    <a:pt x="77" y="47"/>
                    <a:pt x="77" y="40"/>
                  </a:cubicBezTo>
                  <a:cubicBezTo>
                    <a:pt x="77" y="34"/>
                    <a:pt x="77" y="27"/>
                    <a:pt x="77" y="20"/>
                  </a:cubicBezTo>
                  <a:cubicBezTo>
                    <a:pt x="77" y="13"/>
                    <a:pt x="77" y="7"/>
                    <a:pt x="77" y="0"/>
                  </a:cubicBezTo>
                  <a:cubicBezTo>
                    <a:pt x="78" y="1"/>
                    <a:pt x="79" y="1"/>
                    <a:pt x="80" y="1"/>
                  </a:cubicBezTo>
                  <a:cubicBezTo>
                    <a:pt x="81" y="1"/>
                    <a:pt x="82" y="0"/>
                    <a:pt x="83" y="0"/>
                  </a:cubicBezTo>
                  <a:cubicBezTo>
                    <a:pt x="84" y="0"/>
                    <a:pt x="85" y="0"/>
                    <a:pt x="86" y="0"/>
                  </a:cubicBezTo>
                  <a:cubicBezTo>
                    <a:pt x="87" y="0"/>
                    <a:pt x="88" y="0"/>
                    <a:pt x="88" y="0"/>
                  </a:cubicBezTo>
                  <a:lnTo>
                    <a:pt x="89" y="0"/>
                  </a:lnTo>
                  <a:cubicBezTo>
                    <a:pt x="89" y="1"/>
                    <a:pt x="89" y="1"/>
                    <a:pt x="89" y="1"/>
                  </a:cubicBezTo>
                  <a:lnTo>
                    <a:pt x="89" y="1"/>
                  </a:lnTo>
                  <a:cubicBezTo>
                    <a:pt x="89" y="1"/>
                    <a:pt x="90" y="1"/>
                    <a:pt x="90" y="1"/>
                  </a:cubicBezTo>
                  <a:cubicBezTo>
                    <a:pt x="90" y="1"/>
                    <a:pt x="91" y="1"/>
                    <a:pt x="91" y="0"/>
                  </a:cubicBezTo>
                  <a:cubicBezTo>
                    <a:pt x="92" y="0"/>
                    <a:pt x="93" y="0"/>
                    <a:pt x="94" y="0"/>
                  </a:cubicBezTo>
                  <a:cubicBezTo>
                    <a:pt x="95" y="1"/>
                    <a:pt x="96" y="1"/>
                    <a:pt x="97" y="0"/>
                  </a:cubicBezTo>
                  <a:cubicBezTo>
                    <a:pt x="97" y="1"/>
                    <a:pt x="97" y="1"/>
                    <a:pt x="96" y="1"/>
                  </a:cubicBezTo>
                  <a:cubicBezTo>
                    <a:pt x="96" y="1"/>
                    <a:pt x="96" y="1"/>
                    <a:pt x="95" y="1"/>
                  </a:cubicBezTo>
                  <a:cubicBezTo>
                    <a:pt x="95" y="2"/>
                    <a:pt x="95" y="2"/>
                    <a:pt x="95" y="2"/>
                  </a:cubicBezTo>
                  <a:cubicBezTo>
                    <a:pt x="95" y="2"/>
                    <a:pt x="96" y="2"/>
                    <a:pt x="96" y="2"/>
                  </a:cubicBezTo>
                  <a:cubicBezTo>
                    <a:pt x="96" y="3"/>
                    <a:pt x="96" y="3"/>
                    <a:pt x="96" y="3"/>
                  </a:cubicBezTo>
                  <a:cubicBezTo>
                    <a:pt x="97" y="3"/>
                    <a:pt x="97" y="3"/>
                    <a:pt x="97" y="4"/>
                  </a:cubicBezTo>
                  <a:cubicBezTo>
                    <a:pt x="97" y="4"/>
                    <a:pt x="98" y="4"/>
                    <a:pt x="98" y="5"/>
                  </a:cubicBezTo>
                  <a:cubicBezTo>
                    <a:pt x="99" y="5"/>
                    <a:pt x="99" y="5"/>
                    <a:pt x="100" y="6"/>
                  </a:cubicBezTo>
                  <a:cubicBezTo>
                    <a:pt x="100" y="6"/>
                    <a:pt x="100" y="6"/>
                    <a:pt x="100" y="7"/>
                  </a:cubicBezTo>
                  <a:cubicBezTo>
                    <a:pt x="99" y="7"/>
                    <a:pt x="99" y="7"/>
                    <a:pt x="99" y="7"/>
                  </a:cubicBezTo>
                  <a:cubicBezTo>
                    <a:pt x="99" y="7"/>
                    <a:pt x="98" y="7"/>
                    <a:pt x="98" y="7"/>
                  </a:cubicBezTo>
                  <a:cubicBezTo>
                    <a:pt x="98" y="7"/>
                    <a:pt x="98" y="8"/>
                    <a:pt x="98" y="8"/>
                  </a:cubicBezTo>
                  <a:cubicBezTo>
                    <a:pt x="98" y="9"/>
                    <a:pt x="99" y="9"/>
                    <a:pt x="99" y="9"/>
                  </a:cubicBezTo>
                  <a:cubicBezTo>
                    <a:pt x="99" y="9"/>
                    <a:pt x="100" y="9"/>
                    <a:pt x="100" y="9"/>
                  </a:cubicBezTo>
                  <a:cubicBezTo>
                    <a:pt x="101" y="9"/>
                    <a:pt x="101" y="9"/>
                    <a:pt x="102" y="9"/>
                  </a:cubicBezTo>
                  <a:cubicBezTo>
                    <a:pt x="102" y="9"/>
                    <a:pt x="102" y="9"/>
                    <a:pt x="102" y="10"/>
                  </a:cubicBezTo>
                  <a:cubicBezTo>
                    <a:pt x="103" y="10"/>
                    <a:pt x="103" y="9"/>
                    <a:pt x="104" y="8"/>
                  </a:cubicBezTo>
                  <a:cubicBezTo>
                    <a:pt x="104" y="8"/>
                    <a:pt x="104" y="7"/>
                    <a:pt x="105" y="7"/>
                  </a:cubicBezTo>
                  <a:cubicBezTo>
                    <a:pt x="105" y="8"/>
                    <a:pt x="105" y="8"/>
                    <a:pt x="105" y="8"/>
                  </a:cubicBezTo>
                  <a:cubicBezTo>
                    <a:pt x="105" y="8"/>
                    <a:pt x="104" y="9"/>
                    <a:pt x="104" y="9"/>
                  </a:cubicBezTo>
                  <a:cubicBezTo>
                    <a:pt x="105" y="10"/>
                    <a:pt x="105" y="10"/>
                    <a:pt x="105" y="10"/>
                  </a:cubicBezTo>
                  <a:cubicBezTo>
                    <a:pt x="106" y="10"/>
                    <a:pt x="106" y="10"/>
                    <a:pt x="106" y="11"/>
                  </a:cubicBezTo>
                  <a:cubicBezTo>
                    <a:pt x="107" y="11"/>
                    <a:pt x="107" y="10"/>
                    <a:pt x="107" y="10"/>
                  </a:cubicBezTo>
                  <a:cubicBezTo>
                    <a:pt x="107" y="10"/>
                    <a:pt x="108" y="9"/>
                    <a:pt x="108" y="9"/>
                  </a:cubicBezTo>
                  <a:cubicBezTo>
                    <a:pt x="108" y="9"/>
                    <a:pt x="108" y="9"/>
                    <a:pt x="109" y="9"/>
                  </a:cubicBezTo>
                  <a:cubicBezTo>
                    <a:pt x="109" y="8"/>
                    <a:pt x="110" y="8"/>
                    <a:pt x="110" y="9"/>
                  </a:cubicBezTo>
                  <a:close/>
                  <a:moveTo>
                    <a:pt x="7" y="198"/>
                  </a:moveTo>
                  <a:lnTo>
                    <a:pt x="6" y="199"/>
                  </a:lnTo>
                  <a:lnTo>
                    <a:pt x="6" y="200"/>
                  </a:lnTo>
                  <a:lnTo>
                    <a:pt x="7" y="200"/>
                  </a:lnTo>
                  <a:lnTo>
                    <a:pt x="7" y="198"/>
                  </a:lnTo>
                  <a:close/>
                  <a:moveTo>
                    <a:pt x="35" y="2"/>
                  </a:moveTo>
                  <a:cubicBezTo>
                    <a:pt x="35" y="2"/>
                    <a:pt x="36" y="2"/>
                    <a:pt x="36" y="2"/>
                  </a:cubicBezTo>
                  <a:cubicBezTo>
                    <a:pt x="36" y="2"/>
                    <a:pt x="36" y="2"/>
                    <a:pt x="36" y="1"/>
                  </a:cubicBezTo>
                  <a:cubicBezTo>
                    <a:pt x="36" y="1"/>
                    <a:pt x="36" y="1"/>
                    <a:pt x="35" y="2"/>
                  </a:cubicBezTo>
                  <a:cubicBezTo>
                    <a:pt x="35" y="2"/>
                    <a:pt x="35" y="2"/>
                    <a:pt x="35" y="2"/>
                  </a:cubicBezTo>
                  <a:close/>
                  <a:moveTo>
                    <a:pt x="3" y="3"/>
                  </a:moveTo>
                  <a:cubicBezTo>
                    <a:pt x="3" y="3"/>
                    <a:pt x="3" y="3"/>
                    <a:pt x="3" y="3"/>
                  </a:cubicBezTo>
                  <a:cubicBezTo>
                    <a:pt x="3" y="3"/>
                    <a:pt x="3" y="3"/>
                    <a:pt x="4" y="3"/>
                  </a:cubicBezTo>
                  <a:cubicBezTo>
                    <a:pt x="4" y="2"/>
                    <a:pt x="4" y="2"/>
                    <a:pt x="3" y="2"/>
                  </a:cubicBezTo>
                  <a:cubicBezTo>
                    <a:pt x="3" y="2"/>
                    <a:pt x="3" y="2"/>
                    <a:pt x="3" y="3"/>
                  </a:cubicBezTo>
                  <a:close/>
                  <a:moveTo>
                    <a:pt x="23" y="4"/>
                  </a:moveTo>
                  <a:cubicBezTo>
                    <a:pt x="23" y="4"/>
                    <a:pt x="23" y="4"/>
                    <a:pt x="23" y="4"/>
                  </a:cubicBezTo>
                  <a:cubicBezTo>
                    <a:pt x="23" y="4"/>
                    <a:pt x="24" y="4"/>
                    <a:pt x="24" y="4"/>
                  </a:cubicBezTo>
                  <a:cubicBezTo>
                    <a:pt x="24" y="3"/>
                    <a:pt x="24" y="3"/>
                    <a:pt x="23" y="3"/>
                  </a:cubicBezTo>
                  <a:cubicBezTo>
                    <a:pt x="23" y="3"/>
                    <a:pt x="23" y="3"/>
                    <a:pt x="23" y="4"/>
                  </a:cubicBezTo>
                  <a:close/>
                  <a:moveTo>
                    <a:pt x="4" y="5"/>
                  </a:moveTo>
                  <a:cubicBezTo>
                    <a:pt x="4" y="5"/>
                    <a:pt x="4" y="5"/>
                    <a:pt x="5" y="5"/>
                  </a:cubicBezTo>
                  <a:cubicBezTo>
                    <a:pt x="5" y="5"/>
                    <a:pt x="5" y="5"/>
                    <a:pt x="5" y="5"/>
                  </a:cubicBezTo>
                  <a:cubicBezTo>
                    <a:pt x="5" y="5"/>
                    <a:pt x="5" y="4"/>
                    <a:pt x="5" y="4"/>
                  </a:cubicBezTo>
                  <a:cubicBezTo>
                    <a:pt x="5" y="3"/>
                    <a:pt x="5" y="3"/>
                    <a:pt x="4" y="4"/>
                  </a:cubicBezTo>
                  <a:lnTo>
                    <a:pt x="4" y="5"/>
                  </a:lnTo>
                  <a:close/>
                  <a:moveTo>
                    <a:pt x="91" y="5"/>
                  </a:moveTo>
                  <a:cubicBezTo>
                    <a:pt x="91" y="5"/>
                    <a:pt x="91" y="5"/>
                    <a:pt x="91" y="5"/>
                  </a:cubicBezTo>
                  <a:cubicBezTo>
                    <a:pt x="92" y="5"/>
                    <a:pt x="92" y="5"/>
                    <a:pt x="92" y="5"/>
                  </a:cubicBezTo>
                  <a:cubicBezTo>
                    <a:pt x="92" y="4"/>
                    <a:pt x="92" y="4"/>
                    <a:pt x="92" y="4"/>
                  </a:cubicBezTo>
                  <a:cubicBezTo>
                    <a:pt x="91" y="4"/>
                    <a:pt x="91" y="4"/>
                    <a:pt x="91" y="5"/>
                  </a:cubicBezTo>
                  <a:close/>
                  <a:moveTo>
                    <a:pt x="94" y="4"/>
                  </a:moveTo>
                  <a:cubicBezTo>
                    <a:pt x="94" y="4"/>
                    <a:pt x="93" y="4"/>
                    <a:pt x="93" y="4"/>
                  </a:cubicBezTo>
                  <a:cubicBezTo>
                    <a:pt x="93" y="5"/>
                    <a:pt x="93" y="5"/>
                    <a:pt x="93" y="5"/>
                  </a:cubicBezTo>
                  <a:cubicBezTo>
                    <a:pt x="93" y="6"/>
                    <a:pt x="93" y="6"/>
                    <a:pt x="93" y="6"/>
                  </a:cubicBezTo>
                  <a:cubicBezTo>
                    <a:pt x="93" y="6"/>
                    <a:pt x="93" y="7"/>
                    <a:pt x="94" y="7"/>
                  </a:cubicBezTo>
                  <a:cubicBezTo>
                    <a:pt x="93" y="6"/>
                    <a:pt x="94" y="5"/>
                    <a:pt x="94" y="5"/>
                  </a:cubicBezTo>
                  <a:cubicBezTo>
                    <a:pt x="94" y="5"/>
                    <a:pt x="94" y="5"/>
                    <a:pt x="94" y="4"/>
                  </a:cubicBezTo>
                  <a:close/>
                  <a:moveTo>
                    <a:pt x="96" y="5"/>
                  </a:moveTo>
                  <a:cubicBezTo>
                    <a:pt x="96" y="5"/>
                    <a:pt x="96" y="5"/>
                    <a:pt x="95" y="5"/>
                  </a:cubicBezTo>
                  <a:cubicBezTo>
                    <a:pt x="95" y="5"/>
                    <a:pt x="95" y="5"/>
                    <a:pt x="95" y="6"/>
                  </a:cubicBezTo>
                  <a:cubicBezTo>
                    <a:pt x="96" y="6"/>
                    <a:pt x="96" y="6"/>
                    <a:pt x="96" y="6"/>
                  </a:cubicBezTo>
                  <a:cubicBezTo>
                    <a:pt x="96" y="6"/>
                    <a:pt x="96" y="6"/>
                    <a:pt x="97" y="6"/>
                  </a:cubicBezTo>
                  <a:cubicBezTo>
                    <a:pt x="97" y="5"/>
                    <a:pt x="96" y="5"/>
                    <a:pt x="96" y="5"/>
                  </a:cubicBezTo>
                  <a:close/>
                  <a:moveTo>
                    <a:pt x="45" y="6"/>
                  </a:moveTo>
                  <a:cubicBezTo>
                    <a:pt x="45" y="6"/>
                    <a:pt x="45" y="6"/>
                    <a:pt x="45" y="6"/>
                  </a:cubicBezTo>
                  <a:cubicBezTo>
                    <a:pt x="45" y="7"/>
                    <a:pt x="45" y="7"/>
                    <a:pt x="46" y="6"/>
                  </a:cubicBezTo>
                  <a:cubicBezTo>
                    <a:pt x="46" y="6"/>
                    <a:pt x="45" y="6"/>
                    <a:pt x="45" y="6"/>
                  </a:cubicBezTo>
                  <a:cubicBezTo>
                    <a:pt x="45" y="6"/>
                    <a:pt x="45" y="6"/>
                    <a:pt x="45" y="6"/>
                  </a:cubicBezTo>
                  <a:close/>
                  <a:moveTo>
                    <a:pt x="5" y="7"/>
                  </a:moveTo>
                  <a:cubicBezTo>
                    <a:pt x="4" y="6"/>
                    <a:pt x="4" y="6"/>
                    <a:pt x="4" y="6"/>
                  </a:cubicBezTo>
                  <a:cubicBezTo>
                    <a:pt x="4" y="6"/>
                    <a:pt x="4" y="7"/>
                    <a:pt x="4" y="7"/>
                  </a:cubicBezTo>
                  <a:cubicBezTo>
                    <a:pt x="4" y="7"/>
                    <a:pt x="4" y="7"/>
                    <a:pt x="4" y="7"/>
                  </a:cubicBezTo>
                  <a:cubicBezTo>
                    <a:pt x="4" y="7"/>
                    <a:pt x="4" y="7"/>
                    <a:pt x="5" y="7"/>
                  </a:cubicBezTo>
                  <a:close/>
                  <a:moveTo>
                    <a:pt x="95" y="7"/>
                  </a:moveTo>
                  <a:cubicBezTo>
                    <a:pt x="95" y="7"/>
                    <a:pt x="95" y="7"/>
                    <a:pt x="95" y="7"/>
                  </a:cubicBezTo>
                  <a:cubicBezTo>
                    <a:pt x="95" y="7"/>
                    <a:pt x="95" y="7"/>
                    <a:pt x="95" y="7"/>
                  </a:cubicBezTo>
                  <a:cubicBezTo>
                    <a:pt x="95" y="6"/>
                    <a:pt x="95" y="6"/>
                    <a:pt x="95" y="6"/>
                  </a:cubicBezTo>
                  <a:cubicBezTo>
                    <a:pt x="95" y="6"/>
                    <a:pt x="95" y="6"/>
                    <a:pt x="95" y="7"/>
                  </a:cubicBezTo>
                  <a:close/>
                  <a:moveTo>
                    <a:pt x="35" y="7"/>
                  </a:moveTo>
                  <a:cubicBezTo>
                    <a:pt x="35" y="8"/>
                    <a:pt x="35" y="10"/>
                    <a:pt x="35" y="11"/>
                  </a:cubicBezTo>
                  <a:cubicBezTo>
                    <a:pt x="36" y="10"/>
                    <a:pt x="37" y="9"/>
                    <a:pt x="38" y="10"/>
                  </a:cubicBezTo>
                  <a:cubicBezTo>
                    <a:pt x="38" y="9"/>
                    <a:pt x="38" y="8"/>
                    <a:pt x="38" y="7"/>
                  </a:cubicBezTo>
                  <a:cubicBezTo>
                    <a:pt x="37" y="7"/>
                    <a:pt x="36" y="6"/>
                    <a:pt x="35" y="7"/>
                  </a:cubicBezTo>
                  <a:close/>
                  <a:moveTo>
                    <a:pt x="120" y="7"/>
                  </a:moveTo>
                  <a:cubicBezTo>
                    <a:pt x="119" y="7"/>
                    <a:pt x="118" y="7"/>
                    <a:pt x="118" y="7"/>
                  </a:cubicBezTo>
                  <a:cubicBezTo>
                    <a:pt x="118" y="8"/>
                    <a:pt x="117" y="8"/>
                    <a:pt x="117" y="9"/>
                  </a:cubicBezTo>
                  <a:cubicBezTo>
                    <a:pt x="116" y="9"/>
                    <a:pt x="116" y="9"/>
                    <a:pt x="116" y="9"/>
                  </a:cubicBezTo>
                  <a:cubicBezTo>
                    <a:pt x="115" y="9"/>
                    <a:pt x="115" y="9"/>
                    <a:pt x="115" y="9"/>
                  </a:cubicBezTo>
                  <a:cubicBezTo>
                    <a:pt x="116" y="9"/>
                    <a:pt x="117" y="10"/>
                    <a:pt x="117" y="10"/>
                  </a:cubicBezTo>
                  <a:cubicBezTo>
                    <a:pt x="118" y="10"/>
                    <a:pt x="119" y="10"/>
                    <a:pt x="120" y="10"/>
                  </a:cubicBezTo>
                  <a:cubicBezTo>
                    <a:pt x="120" y="11"/>
                    <a:pt x="120" y="11"/>
                    <a:pt x="121" y="11"/>
                  </a:cubicBezTo>
                  <a:cubicBezTo>
                    <a:pt x="122" y="11"/>
                    <a:pt x="122" y="10"/>
                    <a:pt x="122" y="10"/>
                  </a:cubicBezTo>
                  <a:cubicBezTo>
                    <a:pt x="121" y="9"/>
                    <a:pt x="121" y="9"/>
                    <a:pt x="122" y="8"/>
                  </a:cubicBezTo>
                  <a:cubicBezTo>
                    <a:pt x="121" y="8"/>
                    <a:pt x="120" y="8"/>
                    <a:pt x="120" y="8"/>
                  </a:cubicBezTo>
                  <a:cubicBezTo>
                    <a:pt x="120" y="8"/>
                    <a:pt x="120" y="8"/>
                    <a:pt x="120" y="7"/>
                  </a:cubicBezTo>
                  <a:close/>
                  <a:moveTo>
                    <a:pt x="79" y="9"/>
                  </a:moveTo>
                  <a:lnTo>
                    <a:pt x="80" y="9"/>
                  </a:lnTo>
                  <a:lnTo>
                    <a:pt x="80" y="8"/>
                  </a:lnTo>
                  <a:lnTo>
                    <a:pt x="79" y="8"/>
                  </a:lnTo>
                  <a:lnTo>
                    <a:pt x="79" y="9"/>
                  </a:lnTo>
                  <a:close/>
                  <a:moveTo>
                    <a:pt x="89" y="8"/>
                  </a:moveTo>
                  <a:cubicBezTo>
                    <a:pt x="89" y="8"/>
                    <a:pt x="89" y="9"/>
                    <a:pt x="90" y="9"/>
                  </a:cubicBezTo>
                  <a:cubicBezTo>
                    <a:pt x="90" y="9"/>
                    <a:pt x="90" y="9"/>
                    <a:pt x="90" y="8"/>
                  </a:cubicBezTo>
                  <a:cubicBezTo>
                    <a:pt x="90" y="8"/>
                    <a:pt x="90" y="8"/>
                    <a:pt x="89" y="8"/>
                  </a:cubicBezTo>
                  <a:cubicBezTo>
                    <a:pt x="89" y="8"/>
                    <a:pt x="89" y="8"/>
                    <a:pt x="89" y="8"/>
                  </a:cubicBezTo>
                  <a:close/>
                  <a:moveTo>
                    <a:pt x="34" y="8"/>
                  </a:moveTo>
                  <a:cubicBezTo>
                    <a:pt x="34" y="8"/>
                    <a:pt x="33" y="8"/>
                    <a:pt x="33" y="8"/>
                  </a:cubicBezTo>
                  <a:cubicBezTo>
                    <a:pt x="33" y="8"/>
                    <a:pt x="33" y="9"/>
                    <a:pt x="33" y="9"/>
                  </a:cubicBezTo>
                  <a:cubicBezTo>
                    <a:pt x="34" y="9"/>
                    <a:pt x="34" y="9"/>
                    <a:pt x="34" y="8"/>
                  </a:cubicBezTo>
                  <a:close/>
                  <a:moveTo>
                    <a:pt x="7" y="10"/>
                  </a:moveTo>
                  <a:cubicBezTo>
                    <a:pt x="7" y="10"/>
                    <a:pt x="7" y="10"/>
                    <a:pt x="7" y="10"/>
                  </a:cubicBezTo>
                  <a:cubicBezTo>
                    <a:pt x="7" y="10"/>
                    <a:pt x="7" y="10"/>
                    <a:pt x="7" y="10"/>
                  </a:cubicBezTo>
                  <a:cubicBezTo>
                    <a:pt x="7" y="10"/>
                    <a:pt x="7" y="10"/>
                    <a:pt x="7" y="10"/>
                  </a:cubicBezTo>
                  <a:cubicBezTo>
                    <a:pt x="7" y="10"/>
                    <a:pt x="7" y="10"/>
                    <a:pt x="7" y="10"/>
                  </a:cubicBezTo>
                  <a:close/>
                  <a:moveTo>
                    <a:pt x="111" y="11"/>
                  </a:moveTo>
                  <a:cubicBezTo>
                    <a:pt x="112" y="11"/>
                    <a:pt x="112" y="11"/>
                    <a:pt x="112" y="11"/>
                  </a:cubicBezTo>
                  <a:cubicBezTo>
                    <a:pt x="112" y="11"/>
                    <a:pt x="112" y="11"/>
                    <a:pt x="112" y="11"/>
                  </a:cubicBezTo>
                  <a:cubicBezTo>
                    <a:pt x="112" y="11"/>
                    <a:pt x="112" y="10"/>
                    <a:pt x="112" y="10"/>
                  </a:cubicBezTo>
                  <a:cubicBezTo>
                    <a:pt x="112" y="10"/>
                    <a:pt x="112" y="9"/>
                    <a:pt x="111" y="10"/>
                  </a:cubicBezTo>
                  <a:lnTo>
                    <a:pt x="111" y="11"/>
                  </a:lnTo>
                  <a:close/>
                  <a:moveTo>
                    <a:pt x="38" y="11"/>
                  </a:moveTo>
                  <a:cubicBezTo>
                    <a:pt x="39" y="11"/>
                    <a:pt x="39" y="11"/>
                    <a:pt x="39" y="11"/>
                  </a:cubicBezTo>
                  <a:cubicBezTo>
                    <a:pt x="39" y="10"/>
                    <a:pt x="39" y="10"/>
                    <a:pt x="39" y="10"/>
                  </a:cubicBezTo>
                  <a:cubicBezTo>
                    <a:pt x="39" y="10"/>
                    <a:pt x="39" y="10"/>
                    <a:pt x="39" y="10"/>
                  </a:cubicBezTo>
                  <a:cubicBezTo>
                    <a:pt x="38" y="10"/>
                    <a:pt x="38" y="10"/>
                    <a:pt x="38" y="11"/>
                  </a:cubicBezTo>
                  <a:close/>
                  <a:moveTo>
                    <a:pt x="6" y="11"/>
                  </a:moveTo>
                  <a:cubicBezTo>
                    <a:pt x="6" y="11"/>
                    <a:pt x="6" y="11"/>
                    <a:pt x="5" y="11"/>
                  </a:cubicBezTo>
                  <a:lnTo>
                    <a:pt x="5" y="12"/>
                  </a:lnTo>
                  <a:cubicBezTo>
                    <a:pt x="6" y="12"/>
                    <a:pt x="6" y="12"/>
                    <a:pt x="6" y="12"/>
                  </a:cubicBezTo>
                  <a:cubicBezTo>
                    <a:pt x="6" y="12"/>
                    <a:pt x="6" y="12"/>
                    <a:pt x="6" y="12"/>
                  </a:cubicBezTo>
                  <a:cubicBezTo>
                    <a:pt x="6" y="11"/>
                    <a:pt x="6" y="11"/>
                    <a:pt x="6" y="11"/>
                  </a:cubicBezTo>
                  <a:cubicBezTo>
                    <a:pt x="6" y="11"/>
                    <a:pt x="6" y="11"/>
                    <a:pt x="6" y="11"/>
                  </a:cubicBezTo>
                  <a:close/>
                  <a:moveTo>
                    <a:pt x="37" y="14"/>
                  </a:moveTo>
                  <a:cubicBezTo>
                    <a:pt x="36" y="14"/>
                    <a:pt x="36" y="14"/>
                    <a:pt x="36" y="14"/>
                  </a:cubicBezTo>
                  <a:cubicBezTo>
                    <a:pt x="36" y="13"/>
                    <a:pt x="35" y="12"/>
                    <a:pt x="35" y="12"/>
                  </a:cubicBezTo>
                  <a:cubicBezTo>
                    <a:pt x="35" y="11"/>
                    <a:pt x="35" y="11"/>
                    <a:pt x="34" y="11"/>
                  </a:cubicBezTo>
                  <a:cubicBezTo>
                    <a:pt x="34" y="11"/>
                    <a:pt x="34" y="11"/>
                    <a:pt x="33" y="12"/>
                  </a:cubicBezTo>
                  <a:cubicBezTo>
                    <a:pt x="34" y="12"/>
                    <a:pt x="34" y="12"/>
                    <a:pt x="34" y="12"/>
                  </a:cubicBezTo>
                  <a:cubicBezTo>
                    <a:pt x="35" y="13"/>
                    <a:pt x="35" y="13"/>
                    <a:pt x="35" y="14"/>
                  </a:cubicBezTo>
                  <a:cubicBezTo>
                    <a:pt x="35" y="14"/>
                    <a:pt x="36" y="15"/>
                    <a:pt x="36" y="15"/>
                  </a:cubicBezTo>
                  <a:cubicBezTo>
                    <a:pt x="36" y="15"/>
                    <a:pt x="36" y="15"/>
                    <a:pt x="37" y="14"/>
                  </a:cubicBezTo>
                  <a:close/>
                  <a:moveTo>
                    <a:pt x="37" y="12"/>
                  </a:moveTo>
                  <a:cubicBezTo>
                    <a:pt x="37" y="12"/>
                    <a:pt x="37" y="12"/>
                    <a:pt x="37" y="12"/>
                  </a:cubicBezTo>
                  <a:cubicBezTo>
                    <a:pt x="38" y="12"/>
                    <a:pt x="38" y="11"/>
                    <a:pt x="37" y="11"/>
                  </a:cubicBezTo>
                  <a:cubicBezTo>
                    <a:pt x="37" y="11"/>
                    <a:pt x="37" y="11"/>
                    <a:pt x="37" y="11"/>
                  </a:cubicBezTo>
                  <a:cubicBezTo>
                    <a:pt x="37" y="11"/>
                    <a:pt x="37" y="12"/>
                    <a:pt x="37" y="12"/>
                  </a:cubicBezTo>
                  <a:close/>
                  <a:moveTo>
                    <a:pt x="47" y="12"/>
                  </a:moveTo>
                  <a:cubicBezTo>
                    <a:pt x="47" y="12"/>
                    <a:pt x="48" y="12"/>
                    <a:pt x="48" y="12"/>
                  </a:cubicBezTo>
                  <a:cubicBezTo>
                    <a:pt x="48" y="13"/>
                    <a:pt x="48" y="13"/>
                    <a:pt x="48" y="12"/>
                  </a:cubicBezTo>
                  <a:cubicBezTo>
                    <a:pt x="48" y="12"/>
                    <a:pt x="48" y="12"/>
                    <a:pt x="48" y="12"/>
                  </a:cubicBezTo>
                  <a:cubicBezTo>
                    <a:pt x="47" y="12"/>
                    <a:pt x="47" y="12"/>
                    <a:pt x="47" y="12"/>
                  </a:cubicBezTo>
                  <a:close/>
                  <a:moveTo>
                    <a:pt x="91" y="12"/>
                  </a:moveTo>
                  <a:cubicBezTo>
                    <a:pt x="89" y="12"/>
                    <a:pt x="89" y="12"/>
                    <a:pt x="89" y="14"/>
                  </a:cubicBezTo>
                  <a:cubicBezTo>
                    <a:pt x="90" y="14"/>
                    <a:pt x="90" y="14"/>
                    <a:pt x="91" y="13"/>
                  </a:cubicBezTo>
                  <a:cubicBezTo>
                    <a:pt x="91" y="13"/>
                    <a:pt x="91" y="12"/>
                    <a:pt x="91" y="12"/>
                  </a:cubicBezTo>
                  <a:close/>
                  <a:moveTo>
                    <a:pt x="92" y="13"/>
                  </a:moveTo>
                  <a:cubicBezTo>
                    <a:pt x="92" y="13"/>
                    <a:pt x="92" y="14"/>
                    <a:pt x="93" y="14"/>
                  </a:cubicBezTo>
                  <a:cubicBezTo>
                    <a:pt x="93" y="14"/>
                    <a:pt x="93" y="15"/>
                    <a:pt x="94" y="15"/>
                  </a:cubicBezTo>
                  <a:cubicBezTo>
                    <a:pt x="94" y="13"/>
                    <a:pt x="93" y="12"/>
                    <a:pt x="92" y="13"/>
                  </a:cubicBezTo>
                  <a:close/>
                  <a:moveTo>
                    <a:pt x="49" y="15"/>
                  </a:moveTo>
                  <a:cubicBezTo>
                    <a:pt x="49" y="15"/>
                    <a:pt x="49" y="15"/>
                    <a:pt x="50" y="15"/>
                  </a:cubicBezTo>
                  <a:cubicBezTo>
                    <a:pt x="50" y="15"/>
                    <a:pt x="50" y="15"/>
                    <a:pt x="50" y="15"/>
                  </a:cubicBezTo>
                  <a:cubicBezTo>
                    <a:pt x="50" y="15"/>
                    <a:pt x="49" y="15"/>
                    <a:pt x="49" y="15"/>
                  </a:cubicBezTo>
                  <a:cubicBezTo>
                    <a:pt x="49" y="15"/>
                    <a:pt x="49" y="15"/>
                    <a:pt x="49" y="15"/>
                  </a:cubicBezTo>
                  <a:close/>
                  <a:moveTo>
                    <a:pt x="44" y="17"/>
                  </a:moveTo>
                  <a:cubicBezTo>
                    <a:pt x="44" y="18"/>
                    <a:pt x="44" y="18"/>
                    <a:pt x="45" y="18"/>
                  </a:cubicBezTo>
                  <a:cubicBezTo>
                    <a:pt x="45" y="18"/>
                    <a:pt x="45" y="17"/>
                    <a:pt x="46" y="17"/>
                  </a:cubicBezTo>
                  <a:cubicBezTo>
                    <a:pt x="45" y="17"/>
                    <a:pt x="45" y="17"/>
                    <a:pt x="44" y="17"/>
                  </a:cubicBezTo>
                  <a:cubicBezTo>
                    <a:pt x="44" y="17"/>
                    <a:pt x="44" y="17"/>
                    <a:pt x="44" y="17"/>
                  </a:cubicBezTo>
                  <a:close/>
                  <a:moveTo>
                    <a:pt x="79" y="19"/>
                  </a:moveTo>
                  <a:cubicBezTo>
                    <a:pt x="79" y="19"/>
                    <a:pt x="79" y="20"/>
                    <a:pt x="80" y="20"/>
                  </a:cubicBezTo>
                  <a:cubicBezTo>
                    <a:pt x="80" y="20"/>
                    <a:pt x="80" y="20"/>
                    <a:pt x="80" y="19"/>
                  </a:cubicBezTo>
                  <a:cubicBezTo>
                    <a:pt x="80" y="19"/>
                    <a:pt x="80" y="19"/>
                    <a:pt x="80" y="19"/>
                  </a:cubicBezTo>
                  <a:cubicBezTo>
                    <a:pt x="80" y="19"/>
                    <a:pt x="79" y="19"/>
                    <a:pt x="79" y="19"/>
                  </a:cubicBezTo>
                  <a:close/>
                  <a:moveTo>
                    <a:pt x="97" y="37"/>
                  </a:moveTo>
                  <a:cubicBezTo>
                    <a:pt x="96" y="38"/>
                    <a:pt x="96" y="39"/>
                    <a:pt x="96" y="39"/>
                  </a:cubicBezTo>
                  <a:cubicBezTo>
                    <a:pt x="96" y="40"/>
                    <a:pt x="95" y="40"/>
                    <a:pt x="95" y="39"/>
                  </a:cubicBezTo>
                  <a:cubicBezTo>
                    <a:pt x="94" y="41"/>
                    <a:pt x="95" y="42"/>
                    <a:pt x="97" y="42"/>
                  </a:cubicBezTo>
                  <a:cubicBezTo>
                    <a:pt x="97" y="42"/>
                    <a:pt x="97" y="42"/>
                    <a:pt x="97" y="41"/>
                  </a:cubicBezTo>
                  <a:cubicBezTo>
                    <a:pt x="97" y="41"/>
                    <a:pt x="97" y="40"/>
                    <a:pt x="97" y="40"/>
                  </a:cubicBezTo>
                  <a:cubicBezTo>
                    <a:pt x="98" y="39"/>
                    <a:pt x="98" y="39"/>
                    <a:pt x="98" y="38"/>
                  </a:cubicBezTo>
                  <a:cubicBezTo>
                    <a:pt x="98" y="38"/>
                    <a:pt x="97" y="37"/>
                    <a:pt x="97" y="37"/>
                  </a:cubicBezTo>
                  <a:close/>
                  <a:moveTo>
                    <a:pt x="103" y="42"/>
                  </a:moveTo>
                  <a:cubicBezTo>
                    <a:pt x="103" y="42"/>
                    <a:pt x="103" y="42"/>
                    <a:pt x="103" y="42"/>
                  </a:cubicBezTo>
                  <a:cubicBezTo>
                    <a:pt x="104" y="42"/>
                    <a:pt x="104" y="42"/>
                    <a:pt x="103" y="42"/>
                  </a:cubicBezTo>
                  <a:cubicBezTo>
                    <a:pt x="103" y="42"/>
                    <a:pt x="103" y="42"/>
                    <a:pt x="103" y="42"/>
                  </a:cubicBezTo>
                  <a:cubicBezTo>
                    <a:pt x="103" y="42"/>
                    <a:pt x="103" y="42"/>
                    <a:pt x="103" y="42"/>
                  </a:cubicBezTo>
                  <a:close/>
                  <a:moveTo>
                    <a:pt x="29" y="43"/>
                  </a:moveTo>
                  <a:cubicBezTo>
                    <a:pt x="29" y="43"/>
                    <a:pt x="29" y="43"/>
                    <a:pt x="29" y="43"/>
                  </a:cubicBezTo>
                  <a:cubicBezTo>
                    <a:pt x="29" y="43"/>
                    <a:pt x="29" y="42"/>
                    <a:pt x="29" y="42"/>
                  </a:cubicBezTo>
                  <a:cubicBezTo>
                    <a:pt x="29" y="42"/>
                    <a:pt x="29" y="42"/>
                    <a:pt x="29" y="42"/>
                  </a:cubicBezTo>
                  <a:cubicBezTo>
                    <a:pt x="29" y="42"/>
                    <a:pt x="29" y="43"/>
                    <a:pt x="29" y="43"/>
                  </a:cubicBezTo>
                  <a:close/>
                  <a:moveTo>
                    <a:pt x="95" y="42"/>
                  </a:moveTo>
                  <a:cubicBezTo>
                    <a:pt x="95" y="42"/>
                    <a:pt x="94" y="43"/>
                    <a:pt x="94" y="43"/>
                  </a:cubicBezTo>
                  <a:cubicBezTo>
                    <a:pt x="94" y="43"/>
                    <a:pt x="94" y="44"/>
                    <a:pt x="94" y="44"/>
                  </a:cubicBezTo>
                  <a:cubicBezTo>
                    <a:pt x="94" y="45"/>
                    <a:pt x="94" y="45"/>
                    <a:pt x="94" y="46"/>
                  </a:cubicBezTo>
                  <a:cubicBezTo>
                    <a:pt x="94" y="46"/>
                    <a:pt x="94" y="47"/>
                    <a:pt x="94" y="47"/>
                  </a:cubicBezTo>
                  <a:cubicBezTo>
                    <a:pt x="94" y="46"/>
                    <a:pt x="94" y="45"/>
                    <a:pt x="94" y="45"/>
                  </a:cubicBezTo>
                  <a:cubicBezTo>
                    <a:pt x="95" y="44"/>
                    <a:pt x="95" y="43"/>
                    <a:pt x="95" y="42"/>
                  </a:cubicBezTo>
                  <a:close/>
                  <a:moveTo>
                    <a:pt x="89" y="43"/>
                  </a:moveTo>
                  <a:cubicBezTo>
                    <a:pt x="89" y="43"/>
                    <a:pt x="89" y="43"/>
                    <a:pt x="89" y="43"/>
                  </a:cubicBezTo>
                  <a:cubicBezTo>
                    <a:pt x="89" y="43"/>
                    <a:pt x="89" y="43"/>
                    <a:pt x="89" y="43"/>
                  </a:cubicBezTo>
                  <a:cubicBezTo>
                    <a:pt x="89" y="43"/>
                    <a:pt x="89" y="43"/>
                    <a:pt x="89" y="43"/>
                  </a:cubicBezTo>
                  <a:cubicBezTo>
                    <a:pt x="88" y="43"/>
                    <a:pt x="88" y="43"/>
                    <a:pt x="89" y="43"/>
                  </a:cubicBezTo>
                  <a:close/>
                  <a:moveTo>
                    <a:pt x="100" y="43"/>
                  </a:moveTo>
                  <a:cubicBezTo>
                    <a:pt x="100" y="44"/>
                    <a:pt x="99" y="44"/>
                    <a:pt x="100" y="44"/>
                  </a:cubicBezTo>
                  <a:cubicBezTo>
                    <a:pt x="100" y="44"/>
                    <a:pt x="100" y="44"/>
                    <a:pt x="100" y="44"/>
                  </a:cubicBezTo>
                  <a:cubicBezTo>
                    <a:pt x="100" y="43"/>
                    <a:pt x="100" y="43"/>
                    <a:pt x="100" y="43"/>
                  </a:cubicBezTo>
                  <a:cubicBezTo>
                    <a:pt x="100" y="43"/>
                    <a:pt x="100" y="43"/>
                    <a:pt x="100" y="43"/>
                  </a:cubicBezTo>
                  <a:close/>
                  <a:moveTo>
                    <a:pt x="102" y="45"/>
                  </a:moveTo>
                  <a:lnTo>
                    <a:pt x="103" y="45"/>
                  </a:lnTo>
                  <a:cubicBezTo>
                    <a:pt x="103" y="44"/>
                    <a:pt x="103" y="44"/>
                    <a:pt x="102" y="44"/>
                  </a:cubicBezTo>
                  <a:lnTo>
                    <a:pt x="102" y="45"/>
                  </a:lnTo>
                  <a:close/>
                  <a:moveTo>
                    <a:pt x="99" y="45"/>
                  </a:moveTo>
                  <a:cubicBezTo>
                    <a:pt x="98" y="45"/>
                    <a:pt x="98" y="46"/>
                    <a:pt x="98" y="46"/>
                  </a:cubicBezTo>
                  <a:cubicBezTo>
                    <a:pt x="98" y="46"/>
                    <a:pt x="99" y="46"/>
                    <a:pt x="99" y="46"/>
                  </a:cubicBezTo>
                  <a:cubicBezTo>
                    <a:pt x="99" y="46"/>
                    <a:pt x="99" y="46"/>
                    <a:pt x="99" y="46"/>
                  </a:cubicBezTo>
                  <a:cubicBezTo>
                    <a:pt x="99" y="46"/>
                    <a:pt x="99" y="45"/>
                    <a:pt x="99" y="45"/>
                  </a:cubicBezTo>
                  <a:close/>
                  <a:moveTo>
                    <a:pt x="6" y="47"/>
                  </a:moveTo>
                  <a:lnTo>
                    <a:pt x="7" y="47"/>
                  </a:lnTo>
                  <a:cubicBezTo>
                    <a:pt x="7" y="46"/>
                    <a:pt x="7" y="45"/>
                    <a:pt x="6" y="45"/>
                  </a:cubicBezTo>
                  <a:lnTo>
                    <a:pt x="6" y="47"/>
                  </a:lnTo>
                  <a:close/>
                  <a:moveTo>
                    <a:pt x="99" y="48"/>
                  </a:moveTo>
                  <a:cubicBezTo>
                    <a:pt x="99" y="48"/>
                    <a:pt x="100" y="48"/>
                    <a:pt x="100" y="48"/>
                  </a:cubicBezTo>
                  <a:cubicBezTo>
                    <a:pt x="100" y="49"/>
                    <a:pt x="100" y="49"/>
                    <a:pt x="100" y="50"/>
                  </a:cubicBezTo>
                  <a:cubicBezTo>
                    <a:pt x="100" y="50"/>
                    <a:pt x="100" y="51"/>
                    <a:pt x="100" y="51"/>
                  </a:cubicBezTo>
                  <a:cubicBezTo>
                    <a:pt x="100" y="52"/>
                    <a:pt x="100" y="52"/>
                    <a:pt x="100" y="52"/>
                  </a:cubicBezTo>
                  <a:cubicBezTo>
                    <a:pt x="100" y="51"/>
                    <a:pt x="101" y="51"/>
                    <a:pt x="101" y="50"/>
                  </a:cubicBezTo>
                  <a:cubicBezTo>
                    <a:pt x="101" y="50"/>
                    <a:pt x="101" y="49"/>
                    <a:pt x="101" y="47"/>
                  </a:cubicBezTo>
                  <a:cubicBezTo>
                    <a:pt x="101" y="47"/>
                    <a:pt x="100" y="47"/>
                    <a:pt x="100" y="47"/>
                  </a:cubicBezTo>
                  <a:cubicBezTo>
                    <a:pt x="99" y="47"/>
                    <a:pt x="99" y="47"/>
                    <a:pt x="99" y="48"/>
                  </a:cubicBezTo>
                  <a:close/>
                  <a:moveTo>
                    <a:pt x="94" y="49"/>
                  </a:moveTo>
                  <a:cubicBezTo>
                    <a:pt x="94" y="49"/>
                    <a:pt x="94" y="50"/>
                    <a:pt x="93" y="50"/>
                  </a:cubicBezTo>
                  <a:cubicBezTo>
                    <a:pt x="93" y="51"/>
                    <a:pt x="93" y="51"/>
                    <a:pt x="94" y="50"/>
                  </a:cubicBezTo>
                  <a:cubicBezTo>
                    <a:pt x="94" y="50"/>
                    <a:pt x="94" y="50"/>
                    <a:pt x="94" y="50"/>
                  </a:cubicBezTo>
                  <a:cubicBezTo>
                    <a:pt x="94" y="49"/>
                    <a:pt x="94" y="49"/>
                    <a:pt x="94" y="49"/>
                  </a:cubicBezTo>
                  <a:cubicBezTo>
                    <a:pt x="94" y="49"/>
                    <a:pt x="94" y="48"/>
                    <a:pt x="94" y="48"/>
                  </a:cubicBezTo>
                  <a:cubicBezTo>
                    <a:pt x="94" y="48"/>
                    <a:pt x="94" y="48"/>
                    <a:pt x="94" y="49"/>
                  </a:cubicBezTo>
                  <a:close/>
                  <a:moveTo>
                    <a:pt x="80" y="51"/>
                  </a:moveTo>
                  <a:cubicBezTo>
                    <a:pt x="81" y="52"/>
                    <a:pt x="82" y="51"/>
                    <a:pt x="82" y="51"/>
                  </a:cubicBezTo>
                  <a:cubicBezTo>
                    <a:pt x="82" y="50"/>
                    <a:pt x="82" y="50"/>
                    <a:pt x="82" y="49"/>
                  </a:cubicBezTo>
                  <a:lnTo>
                    <a:pt x="80" y="49"/>
                  </a:lnTo>
                  <a:lnTo>
                    <a:pt x="80" y="51"/>
                  </a:lnTo>
                  <a:close/>
                  <a:moveTo>
                    <a:pt x="6" y="50"/>
                  </a:moveTo>
                  <a:cubicBezTo>
                    <a:pt x="6" y="51"/>
                    <a:pt x="6" y="51"/>
                    <a:pt x="6" y="50"/>
                  </a:cubicBezTo>
                  <a:cubicBezTo>
                    <a:pt x="6" y="50"/>
                    <a:pt x="6" y="50"/>
                    <a:pt x="6" y="50"/>
                  </a:cubicBezTo>
                  <a:cubicBezTo>
                    <a:pt x="6" y="50"/>
                    <a:pt x="6" y="50"/>
                    <a:pt x="6" y="50"/>
                  </a:cubicBezTo>
                  <a:cubicBezTo>
                    <a:pt x="6" y="50"/>
                    <a:pt x="6" y="50"/>
                    <a:pt x="6" y="50"/>
                  </a:cubicBezTo>
                  <a:close/>
                  <a:moveTo>
                    <a:pt x="9" y="51"/>
                  </a:moveTo>
                  <a:lnTo>
                    <a:pt x="10" y="51"/>
                  </a:lnTo>
                  <a:lnTo>
                    <a:pt x="10" y="50"/>
                  </a:lnTo>
                  <a:lnTo>
                    <a:pt x="9" y="50"/>
                  </a:lnTo>
                  <a:lnTo>
                    <a:pt x="9" y="51"/>
                  </a:lnTo>
                  <a:close/>
                  <a:moveTo>
                    <a:pt x="91" y="51"/>
                  </a:moveTo>
                  <a:cubicBezTo>
                    <a:pt x="91" y="51"/>
                    <a:pt x="91" y="52"/>
                    <a:pt x="90" y="52"/>
                  </a:cubicBezTo>
                  <a:cubicBezTo>
                    <a:pt x="90" y="52"/>
                    <a:pt x="89" y="52"/>
                    <a:pt x="90" y="53"/>
                  </a:cubicBezTo>
                  <a:cubicBezTo>
                    <a:pt x="90" y="53"/>
                    <a:pt x="91" y="53"/>
                    <a:pt x="91" y="52"/>
                  </a:cubicBezTo>
                  <a:cubicBezTo>
                    <a:pt x="92" y="52"/>
                    <a:pt x="92" y="51"/>
                    <a:pt x="91" y="51"/>
                  </a:cubicBezTo>
                  <a:close/>
                  <a:moveTo>
                    <a:pt x="102" y="53"/>
                  </a:moveTo>
                  <a:cubicBezTo>
                    <a:pt x="102" y="53"/>
                    <a:pt x="102" y="53"/>
                    <a:pt x="102" y="53"/>
                  </a:cubicBezTo>
                  <a:cubicBezTo>
                    <a:pt x="103" y="53"/>
                    <a:pt x="103" y="53"/>
                    <a:pt x="103" y="53"/>
                  </a:cubicBezTo>
                  <a:cubicBezTo>
                    <a:pt x="103" y="53"/>
                    <a:pt x="102" y="53"/>
                    <a:pt x="102" y="53"/>
                  </a:cubicBezTo>
                  <a:cubicBezTo>
                    <a:pt x="102" y="53"/>
                    <a:pt x="102" y="53"/>
                    <a:pt x="102" y="53"/>
                  </a:cubicBezTo>
                  <a:close/>
                  <a:moveTo>
                    <a:pt x="94" y="54"/>
                  </a:moveTo>
                  <a:cubicBezTo>
                    <a:pt x="94" y="54"/>
                    <a:pt x="94" y="54"/>
                    <a:pt x="94" y="55"/>
                  </a:cubicBezTo>
                  <a:cubicBezTo>
                    <a:pt x="94" y="55"/>
                    <a:pt x="94" y="55"/>
                    <a:pt x="94" y="56"/>
                  </a:cubicBezTo>
                  <a:cubicBezTo>
                    <a:pt x="94" y="56"/>
                    <a:pt x="94" y="56"/>
                    <a:pt x="94" y="57"/>
                  </a:cubicBezTo>
                  <a:cubicBezTo>
                    <a:pt x="95" y="57"/>
                    <a:pt x="95" y="57"/>
                    <a:pt x="95" y="57"/>
                  </a:cubicBezTo>
                  <a:cubicBezTo>
                    <a:pt x="95" y="56"/>
                    <a:pt x="95" y="56"/>
                    <a:pt x="95" y="55"/>
                  </a:cubicBezTo>
                  <a:cubicBezTo>
                    <a:pt x="95" y="54"/>
                    <a:pt x="94" y="53"/>
                    <a:pt x="94" y="54"/>
                  </a:cubicBezTo>
                  <a:close/>
                  <a:moveTo>
                    <a:pt x="96" y="55"/>
                  </a:moveTo>
                  <a:cubicBezTo>
                    <a:pt x="97" y="56"/>
                    <a:pt x="97" y="58"/>
                    <a:pt x="97" y="59"/>
                  </a:cubicBezTo>
                  <a:cubicBezTo>
                    <a:pt x="97" y="60"/>
                    <a:pt x="97" y="60"/>
                    <a:pt x="96" y="61"/>
                  </a:cubicBezTo>
                  <a:cubicBezTo>
                    <a:pt x="96" y="61"/>
                    <a:pt x="95" y="62"/>
                    <a:pt x="95" y="63"/>
                  </a:cubicBezTo>
                  <a:cubicBezTo>
                    <a:pt x="96" y="63"/>
                    <a:pt x="97" y="63"/>
                    <a:pt x="97" y="62"/>
                  </a:cubicBezTo>
                  <a:cubicBezTo>
                    <a:pt x="98" y="61"/>
                    <a:pt x="98" y="60"/>
                    <a:pt x="98" y="59"/>
                  </a:cubicBezTo>
                  <a:cubicBezTo>
                    <a:pt x="98" y="58"/>
                    <a:pt x="98" y="57"/>
                    <a:pt x="97" y="56"/>
                  </a:cubicBezTo>
                  <a:cubicBezTo>
                    <a:pt x="97" y="55"/>
                    <a:pt x="97" y="55"/>
                    <a:pt x="96" y="55"/>
                  </a:cubicBezTo>
                  <a:close/>
                  <a:moveTo>
                    <a:pt x="99" y="56"/>
                  </a:moveTo>
                  <a:cubicBezTo>
                    <a:pt x="100" y="57"/>
                    <a:pt x="100" y="57"/>
                    <a:pt x="100" y="58"/>
                  </a:cubicBezTo>
                  <a:cubicBezTo>
                    <a:pt x="100" y="58"/>
                    <a:pt x="100" y="59"/>
                    <a:pt x="100" y="59"/>
                  </a:cubicBezTo>
                  <a:cubicBezTo>
                    <a:pt x="100" y="60"/>
                    <a:pt x="100" y="60"/>
                    <a:pt x="100" y="61"/>
                  </a:cubicBezTo>
                  <a:cubicBezTo>
                    <a:pt x="100" y="61"/>
                    <a:pt x="100" y="62"/>
                    <a:pt x="101" y="62"/>
                  </a:cubicBezTo>
                  <a:cubicBezTo>
                    <a:pt x="102" y="61"/>
                    <a:pt x="102" y="60"/>
                    <a:pt x="102" y="59"/>
                  </a:cubicBezTo>
                  <a:cubicBezTo>
                    <a:pt x="102" y="59"/>
                    <a:pt x="101" y="58"/>
                    <a:pt x="101" y="56"/>
                  </a:cubicBezTo>
                  <a:lnTo>
                    <a:pt x="99" y="56"/>
                  </a:lnTo>
                  <a:close/>
                  <a:moveTo>
                    <a:pt x="95" y="61"/>
                  </a:moveTo>
                  <a:cubicBezTo>
                    <a:pt x="94" y="61"/>
                    <a:pt x="93" y="61"/>
                    <a:pt x="93" y="60"/>
                  </a:cubicBezTo>
                  <a:cubicBezTo>
                    <a:pt x="93" y="60"/>
                    <a:pt x="93" y="60"/>
                    <a:pt x="92" y="59"/>
                  </a:cubicBezTo>
                  <a:cubicBezTo>
                    <a:pt x="92" y="59"/>
                    <a:pt x="92" y="59"/>
                    <a:pt x="91" y="58"/>
                  </a:cubicBezTo>
                  <a:cubicBezTo>
                    <a:pt x="91" y="58"/>
                    <a:pt x="90" y="58"/>
                    <a:pt x="90" y="58"/>
                  </a:cubicBezTo>
                  <a:cubicBezTo>
                    <a:pt x="89" y="58"/>
                    <a:pt x="88" y="59"/>
                    <a:pt x="88" y="60"/>
                  </a:cubicBezTo>
                  <a:cubicBezTo>
                    <a:pt x="88" y="61"/>
                    <a:pt x="88" y="62"/>
                    <a:pt x="88" y="63"/>
                  </a:cubicBezTo>
                  <a:cubicBezTo>
                    <a:pt x="88" y="64"/>
                    <a:pt x="88" y="65"/>
                    <a:pt x="89" y="65"/>
                  </a:cubicBezTo>
                  <a:cubicBezTo>
                    <a:pt x="90" y="66"/>
                    <a:pt x="90" y="66"/>
                    <a:pt x="91" y="66"/>
                  </a:cubicBezTo>
                  <a:cubicBezTo>
                    <a:pt x="91" y="65"/>
                    <a:pt x="91" y="64"/>
                    <a:pt x="90" y="64"/>
                  </a:cubicBezTo>
                  <a:cubicBezTo>
                    <a:pt x="90" y="63"/>
                    <a:pt x="89" y="63"/>
                    <a:pt x="89" y="62"/>
                  </a:cubicBezTo>
                  <a:cubicBezTo>
                    <a:pt x="89" y="61"/>
                    <a:pt x="89" y="61"/>
                    <a:pt x="89" y="60"/>
                  </a:cubicBezTo>
                  <a:cubicBezTo>
                    <a:pt x="90" y="59"/>
                    <a:pt x="90" y="59"/>
                    <a:pt x="91" y="59"/>
                  </a:cubicBezTo>
                  <a:cubicBezTo>
                    <a:pt x="91" y="59"/>
                    <a:pt x="92" y="60"/>
                    <a:pt x="92" y="60"/>
                  </a:cubicBezTo>
                  <a:cubicBezTo>
                    <a:pt x="92" y="61"/>
                    <a:pt x="92" y="61"/>
                    <a:pt x="92" y="62"/>
                  </a:cubicBezTo>
                  <a:cubicBezTo>
                    <a:pt x="92" y="63"/>
                    <a:pt x="92" y="63"/>
                    <a:pt x="92" y="63"/>
                  </a:cubicBezTo>
                  <a:cubicBezTo>
                    <a:pt x="92" y="64"/>
                    <a:pt x="92" y="64"/>
                    <a:pt x="93" y="64"/>
                  </a:cubicBezTo>
                  <a:cubicBezTo>
                    <a:pt x="93" y="63"/>
                    <a:pt x="93" y="63"/>
                    <a:pt x="94" y="62"/>
                  </a:cubicBezTo>
                  <a:cubicBezTo>
                    <a:pt x="94" y="62"/>
                    <a:pt x="94" y="62"/>
                    <a:pt x="95" y="61"/>
                  </a:cubicBezTo>
                  <a:close/>
                  <a:moveTo>
                    <a:pt x="3" y="59"/>
                  </a:moveTo>
                  <a:cubicBezTo>
                    <a:pt x="3" y="59"/>
                    <a:pt x="3" y="59"/>
                    <a:pt x="3" y="59"/>
                  </a:cubicBezTo>
                  <a:cubicBezTo>
                    <a:pt x="3" y="59"/>
                    <a:pt x="3" y="59"/>
                    <a:pt x="3" y="59"/>
                  </a:cubicBezTo>
                  <a:cubicBezTo>
                    <a:pt x="3" y="58"/>
                    <a:pt x="3" y="58"/>
                    <a:pt x="3" y="58"/>
                  </a:cubicBezTo>
                  <a:cubicBezTo>
                    <a:pt x="3" y="58"/>
                    <a:pt x="3" y="58"/>
                    <a:pt x="3" y="59"/>
                  </a:cubicBezTo>
                  <a:close/>
                  <a:moveTo>
                    <a:pt x="95" y="60"/>
                  </a:moveTo>
                  <a:cubicBezTo>
                    <a:pt x="95" y="60"/>
                    <a:pt x="95" y="60"/>
                    <a:pt x="95" y="60"/>
                  </a:cubicBezTo>
                  <a:cubicBezTo>
                    <a:pt x="95" y="60"/>
                    <a:pt x="96" y="60"/>
                    <a:pt x="96" y="60"/>
                  </a:cubicBezTo>
                  <a:cubicBezTo>
                    <a:pt x="95" y="60"/>
                    <a:pt x="95" y="60"/>
                    <a:pt x="95" y="60"/>
                  </a:cubicBezTo>
                  <a:cubicBezTo>
                    <a:pt x="95" y="59"/>
                    <a:pt x="95" y="60"/>
                    <a:pt x="95" y="60"/>
                  </a:cubicBezTo>
                  <a:close/>
                  <a:moveTo>
                    <a:pt x="49" y="62"/>
                  </a:moveTo>
                  <a:cubicBezTo>
                    <a:pt x="49" y="64"/>
                    <a:pt x="50" y="64"/>
                    <a:pt x="51" y="64"/>
                  </a:cubicBezTo>
                  <a:cubicBezTo>
                    <a:pt x="51" y="63"/>
                    <a:pt x="51" y="63"/>
                    <a:pt x="51" y="63"/>
                  </a:cubicBezTo>
                  <a:cubicBezTo>
                    <a:pt x="50" y="62"/>
                    <a:pt x="50" y="62"/>
                    <a:pt x="49" y="62"/>
                  </a:cubicBezTo>
                  <a:close/>
                  <a:moveTo>
                    <a:pt x="100" y="64"/>
                  </a:moveTo>
                  <a:cubicBezTo>
                    <a:pt x="100" y="64"/>
                    <a:pt x="99" y="65"/>
                    <a:pt x="99" y="65"/>
                  </a:cubicBezTo>
                  <a:cubicBezTo>
                    <a:pt x="99" y="65"/>
                    <a:pt x="98" y="65"/>
                    <a:pt x="98" y="66"/>
                  </a:cubicBezTo>
                  <a:cubicBezTo>
                    <a:pt x="99" y="66"/>
                    <a:pt x="100" y="66"/>
                    <a:pt x="100" y="67"/>
                  </a:cubicBezTo>
                  <a:cubicBezTo>
                    <a:pt x="100" y="67"/>
                    <a:pt x="99" y="67"/>
                    <a:pt x="99" y="68"/>
                  </a:cubicBezTo>
                  <a:cubicBezTo>
                    <a:pt x="99" y="69"/>
                    <a:pt x="99" y="69"/>
                    <a:pt x="99" y="70"/>
                  </a:cubicBezTo>
                  <a:cubicBezTo>
                    <a:pt x="98" y="70"/>
                    <a:pt x="99" y="71"/>
                    <a:pt x="99" y="71"/>
                  </a:cubicBezTo>
                  <a:cubicBezTo>
                    <a:pt x="101" y="71"/>
                    <a:pt x="101" y="70"/>
                    <a:pt x="101" y="68"/>
                  </a:cubicBezTo>
                  <a:cubicBezTo>
                    <a:pt x="101" y="68"/>
                    <a:pt x="102" y="68"/>
                    <a:pt x="102" y="68"/>
                  </a:cubicBezTo>
                  <a:cubicBezTo>
                    <a:pt x="103" y="68"/>
                    <a:pt x="103" y="68"/>
                    <a:pt x="103" y="67"/>
                  </a:cubicBezTo>
                  <a:cubicBezTo>
                    <a:pt x="102" y="66"/>
                    <a:pt x="102" y="66"/>
                    <a:pt x="102" y="65"/>
                  </a:cubicBezTo>
                  <a:cubicBezTo>
                    <a:pt x="102" y="65"/>
                    <a:pt x="101" y="64"/>
                    <a:pt x="100" y="64"/>
                  </a:cubicBezTo>
                  <a:close/>
                  <a:moveTo>
                    <a:pt x="103" y="71"/>
                  </a:moveTo>
                  <a:cubicBezTo>
                    <a:pt x="103" y="71"/>
                    <a:pt x="103" y="71"/>
                    <a:pt x="103" y="71"/>
                  </a:cubicBezTo>
                  <a:cubicBezTo>
                    <a:pt x="104" y="71"/>
                    <a:pt x="104" y="71"/>
                    <a:pt x="103" y="71"/>
                  </a:cubicBezTo>
                  <a:cubicBezTo>
                    <a:pt x="103" y="71"/>
                    <a:pt x="103" y="71"/>
                    <a:pt x="103" y="71"/>
                  </a:cubicBezTo>
                  <a:cubicBezTo>
                    <a:pt x="103" y="71"/>
                    <a:pt x="103" y="71"/>
                    <a:pt x="103" y="71"/>
                  </a:cubicBezTo>
                  <a:close/>
                  <a:moveTo>
                    <a:pt x="87" y="73"/>
                  </a:moveTo>
                  <a:cubicBezTo>
                    <a:pt x="87" y="73"/>
                    <a:pt x="86" y="74"/>
                    <a:pt x="87" y="74"/>
                  </a:cubicBezTo>
                  <a:cubicBezTo>
                    <a:pt x="87" y="74"/>
                    <a:pt x="87" y="75"/>
                    <a:pt x="88" y="74"/>
                  </a:cubicBezTo>
                  <a:cubicBezTo>
                    <a:pt x="88" y="74"/>
                    <a:pt x="88" y="73"/>
                    <a:pt x="87" y="73"/>
                  </a:cubicBezTo>
                  <a:close/>
                  <a:moveTo>
                    <a:pt x="17" y="74"/>
                  </a:moveTo>
                  <a:cubicBezTo>
                    <a:pt x="17" y="74"/>
                    <a:pt x="17" y="74"/>
                    <a:pt x="17" y="74"/>
                  </a:cubicBezTo>
                  <a:cubicBezTo>
                    <a:pt x="18" y="74"/>
                    <a:pt x="18" y="73"/>
                    <a:pt x="17" y="73"/>
                  </a:cubicBezTo>
                  <a:cubicBezTo>
                    <a:pt x="17" y="73"/>
                    <a:pt x="17" y="73"/>
                    <a:pt x="17" y="73"/>
                  </a:cubicBezTo>
                  <a:cubicBezTo>
                    <a:pt x="17" y="74"/>
                    <a:pt x="17" y="74"/>
                    <a:pt x="17" y="74"/>
                  </a:cubicBezTo>
                  <a:close/>
                  <a:moveTo>
                    <a:pt x="89" y="75"/>
                  </a:moveTo>
                  <a:cubicBezTo>
                    <a:pt x="89" y="75"/>
                    <a:pt x="89" y="76"/>
                    <a:pt x="90" y="76"/>
                  </a:cubicBezTo>
                  <a:cubicBezTo>
                    <a:pt x="90" y="76"/>
                    <a:pt x="91" y="76"/>
                    <a:pt x="91" y="76"/>
                  </a:cubicBezTo>
                  <a:cubicBezTo>
                    <a:pt x="91" y="76"/>
                    <a:pt x="91" y="76"/>
                    <a:pt x="91" y="75"/>
                  </a:cubicBezTo>
                  <a:cubicBezTo>
                    <a:pt x="91" y="75"/>
                    <a:pt x="91" y="75"/>
                    <a:pt x="90" y="75"/>
                  </a:cubicBezTo>
                  <a:cubicBezTo>
                    <a:pt x="90" y="74"/>
                    <a:pt x="90" y="74"/>
                    <a:pt x="89" y="74"/>
                  </a:cubicBezTo>
                  <a:cubicBezTo>
                    <a:pt x="89" y="74"/>
                    <a:pt x="89" y="75"/>
                    <a:pt x="89" y="75"/>
                  </a:cubicBezTo>
                  <a:close/>
                  <a:moveTo>
                    <a:pt x="37" y="76"/>
                  </a:moveTo>
                  <a:cubicBezTo>
                    <a:pt x="37" y="76"/>
                    <a:pt x="37" y="77"/>
                    <a:pt x="36" y="77"/>
                  </a:cubicBezTo>
                  <a:cubicBezTo>
                    <a:pt x="36" y="77"/>
                    <a:pt x="36" y="77"/>
                    <a:pt x="36" y="78"/>
                  </a:cubicBezTo>
                  <a:cubicBezTo>
                    <a:pt x="37" y="78"/>
                    <a:pt x="38" y="78"/>
                    <a:pt x="38" y="77"/>
                  </a:cubicBezTo>
                  <a:cubicBezTo>
                    <a:pt x="38" y="76"/>
                    <a:pt x="38" y="76"/>
                    <a:pt x="37" y="76"/>
                  </a:cubicBezTo>
                  <a:close/>
                  <a:moveTo>
                    <a:pt x="33" y="81"/>
                  </a:moveTo>
                  <a:lnTo>
                    <a:pt x="34" y="81"/>
                  </a:lnTo>
                  <a:lnTo>
                    <a:pt x="34" y="80"/>
                  </a:lnTo>
                  <a:lnTo>
                    <a:pt x="33" y="80"/>
                  </a:lnTo>
                  <a:lnTo>
                    <a:pt x="33" y="81"/>
                  </a:lnTo>
                  <a:close/>
                  <a:moveTo>
                    <a:pt x="85" y="83"/>
                  </a:moveTo>
                  <a:lnTo>
                    <a:pt x="86" y="83"/>
                  </a:lnTo>
                  <a:lnTo>
                    <a:pt x="86" y="82"/>
                  </a:lnTo>
                  <a:lnTo>
                    <a:pt x="85" y="82"/>
                  </a:lnTo>
                  <a:lnTo>
                    <a:pt x="85" y="83"/>
                  </a:lnTo>
                  <a:close/>
                  <a:moveTo>
                    <a:pt x="30" y="84"/>
                  </a:moveTo>
                  <a:cubicBezTo>
                    <a:pt x="29" y="83"/>
                    <a:pt x="28" y="83"/>
                    <a:pt x="27" y="83"/>
                  </a:cubicBezTo>
                  <a:cubicBezTo>
                    <a:pt x="26" y="83"/>
                    <a:pt x="26" y="83"/>
                    <a:pt x="26" y="84"/>
                  </a:cubicBezTo>
                  <a:cubicBezTo>
                    <a:pt x="25" y="85"/>
                    <a:pt x="25" y="86"/>
                    <a:pt x="25" y="87"/>
                  </a:cubicBezTo>
                  <a:cubicBezTo>
                    <a:pt x="25" y="87"/>
                    <a:pt x="26" y="88"/>
                    <a:pt x="27" y="89"/>
                  </a:cubicBezTo>
                  <a:cubicBezTo>
                    <a:pt x="28" y="88"/>
                    <a:pt x="29" y="88"/>
                    <a:pt x="30" y="87"/>
                  </a:cubicBezTo>
                  <a:cubicBezTo>
                    <a:pt x="30" y="86"/>
                    <a:pt x="30" y="86"/>
                    <a:pt x="30" y="85"/>
                  </a:cubicBezTo>
                  <a:cubicBezTo>
                    <a:pt x="30" y="85"/>
                    <a:pt x="29" y="84"/>
                    <a:pt x="30" y="84"/>
                  </a:cubicBezTo>
                  <a:close/>
                  <a:moveTo>
                    <a:pt x="47" y="84"/>
                  </a:moveTo>
                  <a:cubicBezTo>
                    <a:pt x="47" y="85"/>
                    <a:pt x="47" y="86"/>
                    <a:pt x="49" y="86"/>
                  </a:cubicBezTo>
                  <a:cubicBezTo>
                    <a:pt x="49" y="85"/>
                    <a:pt x="49" y="85"/>
                    <a:pt x="49" y="85"/>
                  </a:cubicBezTo>
                  <a:cubicBezTo>
                    <a:pt x="49" y="84"/>
                    <a:pt x="49" y="84"/>
                    <a:pt x="49" y="84"/>
                  </a:cubicBezTo>
                  <a:lnTo>
                    <a:pt x="47" y="84"/>
                  </a:lnTo>
                  <a:close/>
                  <a:moveTo>
                    <a:pt x="93" y="84"/>
                  </a:moveTo>
                  <a:cubicBezTo>
                    <a:pt x="93" y="84"/>
                    <a:pt x="93" y="84"/>
                    <a:pt x="94" y="84"/>
                  </a:cubicBezTo>
                  <a:cubicBezTo>
                    <a:pt x="94" y="84"/>
                    <a:pt x="94" y="84"/>
                    <a:pt x="94" y="84"/>
                  </a:cubicBezTo>
                  <a:cubicBezTo>
                    <a:pt x="94" y="84"/>
                    <a:pt x="93" y="84"/>
                    <a:pt x="93" y="84"/>
                  </a:cubicBezTo>
                  <a:cubicBezTo>
                    <a:pt x="93" y="84"/>
                    <a:pt x="93" y="84"/>
                    <a:pt x="93" y="84"/>
                  </a:cubicBezTo>
                  <a:close/>
                  <a:moveTo>
                    <a:pt x="38" y="86"/>
                  </a:moveTo>
                  <a:cubicBezTo>
                    <a:pt x="38" y="85"/>
                    <a:pt x="38" y="86"/>
                    <a:pt x="37" y="86"/>
                  </a:cubicBezTo>
                  <a:cubicBezTo>
                    <a:pt x="37" y="86"/>
                    <a:pt x="37" y="86"/>
                    <a:pt x="37" y="87"/>
                  </a:cubicBezTo>
                  <a:cubicBezTo>
                    <a:pt x="37" y="87"/>
                    <a:pt x="37" y="87"/>
                    <a:pt x="37" y="87"/>
                  </a:cubicBezTo>
                  <a:cubicBezTo>
                    <a:pt x="38" y="88"/>
                    <a:pt x="38" y="88"/>
                    <a:pt x="38" y="88"/>
                  </a:cubicBezTo>
                  <a:lnTo>
                    <a:pt x="38" y="86"/>
                  </a:lnTo>
                  <a:close/>
                  <a:moveTo>
                    <a:pt x="31" y="87"/>
                  </a:moveTo>
                  <a:cubicBezTo>
                    <a:pt x="31" y="87"/>
                    <a:pt x="31" y="87"/>
                    <a:pt x="31" y="87"/>
                  </a:cubicBezTo>
                  <a:cubicBezTo>
                    <a:pt x="32" y="88"/>
                    <a:pt x="32" y="87"/>
                    <a:pt x="32" y="87"/>
                  </a:cubicBezTo>
                  <a:cubicBezTo>
                    <a:pt x="32" y="87"/>
                    <a:pt x="32" y="87"/>
                    <a:pt x="32" y="87"/>
                  </a:cubicBezTo>
                  <a:cubicBezTo>
                    <a:pt x="31" y="87"/>
                    <a:pt x="31" y="87"/>
                    <a:pt x="31" y="87"/>
                  </a:cubicBezTo>
                  <a:close/>
                  <a:moveTo>
                    <a:pt x="102" y="87"/>
                  </a:moveTo>
                  <a:cubicBezTo>
                    <a:pt x="102" y="87"/>
                    <a:pt x="102" y="87"/>
                    <a:pt x="102" y="87"/>
                  </a:cubicBezTo>
                  <a:cubicBezTo>
                    <a:pt x="103" y="87"/>
                    <a:pt x="103" y="87"/>
                    <a:pt x="102" y="87"/>
                  </a:cubicBezTo>
                  <a:cubicBezTo>
                    <a:pt x="102" y="87"/>
                    <a:pt x="102" y="87"/>
                    <a:pt x="102" y="87"/>
                  </a:cubicBezTo>
                  <a:cubicBezTo>
                    <a:pt x="102" y="87"/>
                    <a:pt x="102" y="87"/>
                    <a:pt x="102" y="87"/>
                  </a:cubicBezTo>
                  <a:close/>
                  <a:moveTo>
                    <a:pt x="53" y="89"/>
                  </a:moveTo>
                  <a:lnTo>
                    <a:pt x="54" y="89"/>
                  </a:lnTo>
                  <a:lnTo>
                    <a:pt x="54" y="88"/>
                  </a:lnTo>
                  <a:lnTo>
                    <a:pt x="53" y="88"/>
                  </a:lnTo>
                  <a:lnTo>
                    <a:pt x="53" y="89"/>
                  </a:lnTo>
                  <a:close/>
                  <a:moveTo>
                    <a:pt x="29" y="93"/>
                  </a:moveTo>
                  <a:cubicBezTo>
                    <a:pt x="29" y="93"/>
                    <a:pt x="29" y="93"/>
                    <a:pt x="29" y="93"/>
                  </a:cubicBezTo>
                  <a:cubicBezTo>
                    <a:pt x="29" y="93"/>
                    <a:pt x="29" y="93"/>
                    <a:pt x="29" y="93"/>
                  </a:cubicBezTo>
                  <a:cubicBezTo>
                    <a:pt x="29" y="93"/>
                    <a:pt x="29" y="93"/>
                    <a:pt x="29" y="93"/>
                  </a:cubicBezTo>
                  <a:cubicBezTo>
                    <a:pt x="29" y="93"/>
                    <a:pt x="29" y="93"/>
                    <a:pt x="29" y="93"/>
                  </a:cubicBezTo>
                  <a:close/>
                  <a:moveTo>
                    <a:pt x="26" y="97"/>
                  </a:moveTo>
                  <a:lnTo>
                    <a:pt x="27" y="97"/>
                  </a:lnTo>
                  <a:cubicBezTo>
                    <a:pt x="27" y="97"/>
                    <a:pt x="27" y="96"/>
                    <a:pt x="27" y="96"/>
                  </a:cubicBezTo>
                  <a:cubicBezTo>
                    <a:pt x="27" y="96"/>
                    <a:pt x="27" y="96"/>
                    <a:pt x="27" y="96"/>
                  </a:cubicBezTo>
                  <a:cubicBezTo>
                    <a:pt x="27" y="96"/>
                    <a:pt x="27" y="96"/>
                    <a:pt x="26" y="95"/>
                  </a:cubicBezTo>
                  <a:cubicBezTo>
                    <a:pt x="26" y="95"/>
                    <a:pt x="26" y="95"/>
                    <a:pt x="26" y="95"/>
                  </a:cubicBezTo>
                  <a:lnTo>
                    <a:pt x="26" y="97"/>
                  </a:lnTo>
                  <a:close/>
                  <a:moveTo>
                    <a:pt x="97" y="96"/>
                  </a:moveTo>
                  <a:cubicBezTo>
                    <a:pt x="97" y="97"/>
                    <a:pt x="97" y="97"/>
                    <a:pt x="97" y="98"/>
                  </a:cubicBezTo>
                  <a:cubicBezTo>
                    <a:pt x="97" y="99"/>
                    <a:pt x="97" y="99"/>
                    <a:pt x="98" y="99"/>
                  </a:cubicBezTo>
                  <a:cubicBezTo>
                    <a:pt x="98" y="99"/>
                    <a:pt x="98" y="99"/>
                    <a:pt x="98" y="99"/>
                  </a:cubicBezTo>
                  <a:cubicBezTo>
                    <a:pt x="99" y="99"/>
                    <a:pt x="99" y="99"/>
                    <a:pt x="99" y="98"/>
                  </a:cubicBezTo>
                  <a:cubicBezTo>
                    <a:pt x="98" y="98"/>
                    <a:pt x="98" y="98"/>
                    <a:pt x="98" y="97"/>
                  </a:cubicBezTo>
                  <a:cubicBezTo>
                    <a:pt x="98" y="97"/>
                    <a:pt x="97" y="96"/>
                    <a:pt x="97" y="96"/>
                  </a:cubicBezTo>
                  <a:close/>
                  <a:moveTo>
                    <a:pt x="72" y="96"/>
                  </a:moveTo>
                  <a:cubicBezTo>
                    <a:pt x="71" y="97"/>
                    <a:pt x="71" y="98"/>
                    <a:pt x="71" y="99"/>
                  </a:cubicBezTo>
                  <a:cubicBezTo>
                    <a:pt x="71" y="100"/>
                    <a:pt x="71" y="101"/>
                    <a:pt x="71" y="103"/>
                  </a:cubicBezTo>
                  <a:cubicBezTo>
                    <a:pt x="70" y="103"/>
                    <a:pt x="70" y="104"/>
                    <a:pt x="69" y="104"/>
                  </a:cubicBezTo>
                  <a:cubicBezTo>
                    <a:pt x="69" y="105"/>
                    <a:pt x="69" y="105"/>
                    <a:pt x="70" y="106"/>
                  </a:cubicBezTo>
                  <a:cubicBezTo>
                    <a:pt x="70" y="105"/>
                    <a:pt x="71" y="104"/>
                    <a:pt x="71" y="104"/>
                  </a:cubicBezTo>
                  <a:cubicBezTo>
                    <a:pt x="71" y="103"/>
                    <a:pt x="71" y="102"/>
                    <a:pt x="72" y="102"/>
                  </a:cubicBezTo>
                  <a:cubicBezTo>
                    <a:pt x="72" y="101"/>
                    <a:pt x="72" y="101"/>
                    <a:pt x="73" y="101"/>
                  </a:cubicBezTo>
                  <a:cubicBezTo>
                    <a:pt x="73" y="101"/>
                    <a:pt x="74" y="101"/>
                    <a:pt x="74" y="102"/>
                  </a:cubicBezTo>
                  <a:cubicBezTo>
                    <a:pt x="74" y="101"/>
                    <a:pt x="74" y="100"/>
                    <a:pt x="74" y="99"/>
                  </a:cubicBezTo>
                  <a:cubicBezTo>
                    <a:pt x="74" y="98"/>
                    <a:pt x="74" y="97"/>
                    <a:pt x="74" y="96"/>
                  </a:cubicBezTo>
                  <a:lnTo>
                    <a:pt x="72" y="96"/>
                  </a:lnTo>
                  <a:close/>
                  <a:moveTo>
                    <a:pt x="87" y="100"/>
                  </a:moveTo>
                  <a:cubicBezTo>
                    <a:pt x="88" y="99"/>
                    <a:pt x="88" y="98"/>
                    <a:pt x="87" y="98"/>
                  </a:cubicBezTo>
                  <a:cubicBezTo>
                    <a:pt x="86" y="98"/>
                    <a:pt x="85" y="98"/>
                    <a:pt x="85" y="98"/>
                  </a:cubicBezTo>
                  <a:cubicBezTo>
                    <a:pt x="85" y="99"/>
                    <a:pt x="85" y="99"/>
                    <a:pt x="86" y="100"/>
                  </a:cubicBezTo>
                  <a:cubicBezTo>
                    <a:pt x="86" y="100"/>
                    <a:pt x="87" y="100"/>
                    <a:pt x="87" y="100"/>
                  </a:cubicBezTo>
                  <a:close/>
                  <a:moveTo>
                    <a:pt x="100" y="100"/>
                  </a:moveTo>
                  <a:cubicBezTo>
                    <a:pt x="100" y="100"/>
                    <a:pt x="100" y="100"/>
                    <a:pt x="100" y="100"/>
                  </a:cubicBezTo>
                  <a:cubicBezTo>
                    <a:pt x="100" y="100"/>
                    <a:pt x="100" y="100"/>
                    <a:pt x="100" y="99"/>
                  </a:cubicBezTo>
                  <a:cubicBezTo>
                    <a:pt x="100" y="99"/>
                    <a:pt x="100" y="99"/>
                    <a:pt x="100" y="99"/>
                  </a:cubicBezTo>
                  <a:cubicBezTo>
                    <a:pt x="100" y="100"/>
                    <a:pt x="100" y="100"/>
                    <a:pt x="100" y="100"/>
                  </a:cubicBezTo>
                  <a:close/>
                  <a:moveTo>
                    <a:pt x="2" y="102"/>
                  </a:moveTo>
                  <a:lnTo>
                    <a:pt x="3" y="101"/>
                  </a:lnTo>
                  <a:lnTo>
                    <a:pt x="3" y="100"/>
                  </a:lnTo>
                  <a:lnTo>
                    <a:pt x="2" y="100"/>
                  </a:lnTo>
                  <a:lnTo>
                    <a:pt x="2" y="102"/>
                  </a:lnTo>
                  <a:close/>
                  <a:moveTo>
                    <a:pt x="6" y="102"/>
                  </a:moveTo>
                  <a:lnTo>
                    <a:pt x="7" y="102"/>
                  </a:lnTo>
                  <a:lnTo>
                    <a:pt x="7" y="101"/>
                  </a:lnTo>
                  <a:lnTo>
                    <a:pt x="6" y="101"/>
                  </a:lnTo>
                  <a:lnTo>
                    <a:pt x="6" y="102"/>
                  </a:lnTo>
                  <a:close/>
                  <a:moveTo>
                    <a:pt x="96" y="104"/>
                  </a:moveTo>
                  <a:cubicBezTo>
                    <a:pt x="97" y="104"/>
                    <a:pt x="97" y="104"/>
                    <a:pt x="97" y="105"/>
                  </a:cubicBezTo>
                  <a:lnTo>
                    <a:pt x="98" y="104"/>
                  </a:lnTo>
                  <a:cubicBezTo>
                    <a:pt x="98" y="104"/>
                    <a:pt x="98" y="104"/>
                    <a:pt x="98" y="104"/>
                  </a:cubicBezTo>
                  <a:cubicBezTo>
                    <a:pt x="98" y="104"/>
                    <a:pt x="97" y="103"/>
                    <a:pt x="97" y="103"/>
                  </a:cubicBezTo>
                  <a:cubicBezTo>
                    <a:pt x="97" y="103"/>
                    <a:pt x="97" y="103"/>
                    <a:pt x="96" y="103"/>
                  </a:cubicBezTo>
                  <a:cubicBezTo>
                    <a:pt x="96" y="104"/>
                    <a:pt x="96" y="104"/>
                    <a:pt x="96" y="104"/>
                  </a:cubicBezTo>
                  <a:close/>
                  <a:moveTo>
                    <a:pt x="99" y="107"/>
                  </a:moveTo>
                  <a:lnTo>
                    <a:pt x="100" y="107"/>
                  </a:lnTo>
                  <a:lnTo>
                    <a:pt x="100" y="106"/>
                  </a:lnTo>
                  <a:lnTo>
                    <a:pt x="99" y="106"/>
                  </a:lnTo>
                  <a:lnTo>
                    <a:pt x="99" y="107"/>
                  </a:lnTo>
                  <a:close/>
                  <a:moveTo>
                    <a:pt x="1" y="109"/>
                  </a:moveTo>
                  <a:lnTo>
                    <a:pt x="1" y="109"/>
                  </a:lnTo>
                  <a:lnTo>
                    <a:pt x="1" y="108"/>
                  </a:lnTo>
                  <a:lnTo>
                    <a:pt x="1" y="108"/>
                  </a:lnTo>
                  <a:lnTo>
                    <a:pt x="1" y="109"/>
                  </a:lnTo>
                  <a:close/>
                  <a:moveTo>
                    <a:pt x="69" y="108"/>
                  </a:moveTo>
                  <a:cubicBezTo>
                    <a:pt x="69" y="108"/>
                    <a:pt x="69" y="109"/>
                    <a:pt x="69" y="109"/>
                  </a:cubicBezTo>
                  <a:cubicBezTo>
                    <a:pt x="69" y="109"/>
                    <a:pt x="69" y="109"/>
                    <a:pt x="70" y="110"/>
                  </a:cubicBezTo>
                  <a:cubicBezTo>
                    <a:pt x="70" y="111"/>
                    <a:pt x="70" y="111"/>
                    <a:pt x="70" y="112"/>
                  </a:cubicBezTo>
                  <a:cubicBezTo>
                    <a:pt x="69" y="113"/>
                    <a:pt x="70" y="113"/>
                    <a:pt x="71" y="113"/>
                  </a:cubicBezTo>
                  <a:cubicBezTo>
                    <a:pt x="70" y="112"/>
                    <a:pt x="70" y="111"/>
                    <a:pt x="70" y="110"/>
                  </a:cubicBezTo>
                  <a:cubicBezTo>
                    <a:pt x="70" y="109"/>
                    <a:pt x="70" y="108"/>
                    <a:pt x="69" y="108"/>
                  </a:cubicBezTo>
                  <a:close/>
                  <a:moveTo>
                    <a:pt x="53" y="111"/>
                  </a:moveTo>
                  <a:cubicBezTo>
                    <a:pt x="52" y="112"/>
                    <a:pt x="53" y="113"/>
                    <a:pt x="54" y="113"/>
                  </a:cubicBezTo>
                  <a:cubicBezTo>
                    <a:pt x="54" y="113"/>
                    <a:pt x="54" y="112"/>
                    <a:pt x="54" y="112"/>
                  </a:cubicBezTo>
                  <a:cubicBezTo>
                    <a:pt x="54" y="111"/>
                    <a:pt x="54" y="111"/>
                    <a:pt x="53" y="111"/>
                  </a:cubicBezTo>
                  <a:close/>
                  <a:moveTo>
                    <a:pt x="102" y="113"/>
                  </a:moveTo>
                  <a:cubicBezTo>
                    <a:pt x="102" y="114"/>
                    <a:pt x="102" y="114"/>
                    <a:pt x="102" y="114"/>
                  </a:cubicBezTo>
                  <a:cubicBezTo>
                    <a:pt x="103" y="115"/>
                    <a:pt x="103" y="115"/>
                    <a:pt x="103" y="115"/>
                  </a:cubicBezTo>
                  <a:cubicBezTo>
                    <a:pt x="103" y="114"/>
                    <a:pt x="103" y="113"/>
                    <a:pt x="102" y="113"/>
                  </a:cubicBezTo>
                  <a:close/>
                  <a:moveTo>
                    <a:pt x="67" y="119"/>
                  </a:moveTo>
                  <a:cubicBezTo>
                    <a:pt x="67" y="120"/>
                    <a:pt x="67" y="120"/>
                    <a:pt x="67" y="121"/>
                  </a:cubicBezTo>
                  <a:cubicBezTo>
                    <a:pt x="67" y="121"/>
                    <a:pt x="67" y="121"/>
                    <a:pt x="68" y="121"/>
                  </a:cubicBezTo>
                  <a:cubicBezTo>
                    <a:pt x="68" y="120"/>
                    <a:pt x="68" y="119"/>
                    <a:pt x="67" y="119"/>
                  </a:cubicBezTo>
                  <a:close/>
                  <a:moveTo>
                    <a:pt x="65" y="120"/>
                  </a:moveTo>
                  <a:cubicBezTo>
                    <a:pt x="64" y="120"/>
                    <a:pt x="64" y="120"/>
                    <a:pt x="64" y="121"/>
                  </a:cubicBezTo>
                  <a:cubicBezTo>
                    <a:pt x="63" y="122"/>
                    <a:pt x="63" y="122"/>
                    <a:pt x="64" y="122"/>
                  </a:cubicBezTo>
                  <a:cubicBezTo>
                    <a:pt x="64" y="122"/>
                    <a:pt x="64" y="122"/>
                    <a:pt x="65" y="121"/>
                  </a:cubicBezTo>
                  <a:cubicBezTo>
                    <a:pt x="65" y="121"/>
                    <a:pt x="65" y="121"/>
                    <a:pt x="65" y="120"/>
                  </a:cubicBezTo>
                  <a:close/>
                  <a:moveTo>
                    <a:pt x="32" y="123"/>
                  </a:moveTo>
                  <a:cubicBezTo>
                    <a:pt x="33" y="123"/>
                    <a:pt x="33" y="123"/>
                    <a:pt x="33" y="123"/>
                  </a:cubicBezTo>
                  <a:cubicBezTo>
                    <a:pt x="33" y="123"/>
                    <a:pt x="33" y="123"/>
                    <a:pt x="33" y="123"/>
                  </a:cubicBezTo>
                  <a:cubicBezTo>
                    <a:pt x="33" y="123"/>
                    <a:pt x="33" y="122"/>
                    <a:pt x="33" y="122"/>
                  </a:cubicBezTo>
                  <a:cubicBezTo>
                    <a:pt x="33" y="122"/>
                    <a:pt x="33" y="122"/>
                    <a:pt x="32" y="122"/>
                  </a:cubicBezTo>
                  <a:lnTo>
                    <a:pt x="32" y="123"/>
                  </a:lnTo>
                  <a:close/>
                  <a:moveTo>
                    <a:pt x="63" y="123"/>
                  </a:moveTo>
                  <a:cubicBezTo>
                    <a:pt x="63" y="123"/>
                    <a:pt x="63" y="124"/>
                    <a:pt x="63" y="124"/>
                  </a:cubicBezTo>
                  <a:cubicBezTo>
                    <a:pt x="62" y="125"/>
                    <a:pt x="62" y="125"/>
                    <a:pt x="62" y="126"/>
                  </a:cubicBezTo>
                  <a:cubicBezTo>
                    <a:pt x="62" y="126"/>
                    <a:pt x="62" y="127"/>
                    <a:pt x="62" y="127"/>
                  </a:cubicBezTo>
                  <a:cubicBezTo>
                    <a:pt x="62" y="128"/>
                    <a:pt x="62" y="128"/>
                    <a:pt x="62" y="129"/>
                  </a:cubicBezTo>
                  <a:cubicBezTo>
                    <a:pt x="62" y="129"/>
                    <a:pt x="62" y="128"/>
                    <a:pt x="63" y="128"/>
                  </a:cubicBezTo>
                  <a:cubicBezTo>
                    <a:pt x="63" y="127"/>
                    <a:pt x="63" y="127"/>
                    <a:pt x="63" y="126"/>
                  </a:cubicBezTo>
                  <a:cubicBezTo>
                    <a:pt x="64" y="126"/>
                    <a:pt x="64" y="125"/>
                    <a:pt x="64" y="124"/>
                  </a:cubicBezTo>
                  <a:cubicBezTo>
                    <a:pt x="63" y="124"/>
                    <a:pt x="63" y="123"/>
                    <a:pt x="63" y="123"/>
                  </a:cubicBezTo>
                  <a:close/>
                  <a:moveTo>
                    <a:pt x="51" y="126"/>
                  </a:moveTo>
                  <a:cubicBezTo>
                    <a:pt x="51" y="127"/>
                    <a:pt x="51" y="127"/>
                    <a:pt x="51" y="127"/>
                  </a:cubicBezTo>
                  <a:cubicBezTo>
                    <a:pt x="51" y="127"/>
                    <a:pt x="51" y="127"/>
                    <a:pt x="51" y="126"/>
                  </a:cubicBezTo>
                  <a:cubicBezTo>
                    <a:pt x="51" y="126"/>
                    <a:pt x="51" y="126"/>
                    <a:pt x="51" y="126"/>
                  </a:cubicBezTo>
                  <a:cubicBezTo>
                    <a:pt x="51" y="126"/>
                    <a:pt x="51" y="126"/>
                    <a:pt x="51" y="126"/>
                  </a:cubicBezTo>
                  <a:close/>
                  <a:moveTo>
                    <a:pt x="103" y="126"/>
                  </a:moveTo>
                  <a:cubicBezTo>
                    <a:pt x="103" y="127"/>
                    <a:pt x="103" y="127"/>
                    <a:pt x="103" y="126"/>
                  </a:cubicBezTo>
                  <a:cubicBezTo>
                    <a:pt x="104" y="126"/>
                    <a:pt x="104" y="126"/>
                    <a:pt x="103" y="126"/>
                  </a:cubicBezTo>
                  <a:cubicBezTo>
                    <a:pt x="103" y="126"/>
                    <a:pt x="103" y="126"/>
                    <a:pt x="103" y="126"/>
                  </a:cubicBezTo>
                  <a:cubicBezTo>
                    <a:pt x="103" y="126"/>
                    <a:pt x="103" y="126"/>
                    <a:pt x="103" y="126"/>
                  </a:cubicBezTo>
                  <a:close/>
                  <a:moveTo>
                    <a:pt x="43" y="128"/>
                  </a:moveTo>
                  <a:cubicBezTo>
                    <a:pt x="43" y="128"/>
                    <a:pt x="43" y="129"/>
                    <a:pt x="43" y="128"/>
                  </a:cubicBezTo>
                  <a:cubicBezTo>
                    <a:pt x="43" y="128"/>
                    <a:pt x="43" y="128"/>
                    <a:pt x="43" y="128"/>
                  </a:cubicBezTo>
                  <a:cubicBezTo>
                    <a:pt x="43" y="128"/>
                    <a:pt x="44" y="128"/>
                    <a:pt x="44" y="128"/>
                  </a:cubicBezTo>
                  <a:cubicBezTo>
                    <a:pt x="44" y="128"/>
                    <a:pt x="44" y="128"/>
                    <a:pt x="43" y="128"/>
                  </a:cubicBezTo>
                  <a:close/>
                  <a:moveTo>
                    <a:pt x="1" y="128"/>
                  </a:moveTo>
                  <a:cubicBezTo>
                    <a:pt x="1" y="128"/>
                    <a:pt x="1" y="129"/>
                    <a:pt x="1" y="129"/>
                  </a:cubicBezTo>
                  <a:cubicBezTo>
                    <a:pt x="1" y="130"/>
                    <a:pt x="2" y="130"/>
                    <a:pt x="2" y="130"/>
                  </a:cubicBezTo>
                  <a:cubicBezTo>
                    <a:pt x="2" y="129"/>
                    <a:pt x="2" y="128"/>
                    <a:pt x="1" y="128"/>
                  </a:cubicBezTo>
                  <a:close/>
                  <a:moveTo>
                    <a:pt x="29" y="129"/>
                  </a:moveTo>
                  <a:cubicBezTo>
                    <a:pt x="27" y="129"/>
                    <a:pt x="26" y="129"/>
                    <a:pt x="25" y="130"/>
                  </a:cubicBezTo>
                  <a:cubicBezTo>
                    <a:pt x="24" y="130"/>
                    <a:pt x="24" y="131"/>
                    <a:pt x="23" y="132"/>
                  </a:cubicBezTo>
                  <a:cubicBezTo>
                    <a:pt x="23" y="133"/>
                    <a:pt x="23" y="134"/>
                    <a:pt x="24" y="135"/>
                  </a:cubicBezTo>
                  <a:cubicBezTo>
                    <a:pt x="24" y="136"/>
                    <a:pt x="25" y="137"/>
                    <a:pt x="26" y="137"/>
                  </a:cubicBezTo>
                  <a:cubicBezTo>
                    <a:pt x="27" y="137"/>
                    <a:pt x="28" y="137"/>
                    <a:pt x="28" y="136"/>
                  </a:cubicBezTo>
                  <a:cubicBezTo>
                    <a:pt x="29" y="136"/>
                    <a:pt x="29" y="135"/>
                    <a:pt x="30" y="134"/>
                  </a:cubicBezTo>
                  <a:cubicBezTo>
                    <a:pt x="30" y="134"/>
                    <a:pt x="30" y="133"/>
                    <a:pt x="30" y="132"/>
                  </a:cubicBezTo>
                  <a:cubicBezTo>
                    <a:pt x="30" y="131"/>
                    <a:pt x="29" y="130"/>
                    <a:pt x="29" y="129"/>
                  </a:cubicBezTo>
                  <a:close/>
                  <a:moveTo>
                    <a:pt x="60" y="134"/>
                  </a:moveTo>
                  <a:cubicBezTo>
                    <a:pt x="61" y="134"/>
                    <a:pt x="61" y="134"/>
                    <a:pt x="61" y="135"/>
                  </a:cubicBezTo>
                  <a:cubicBezTo>
                    <a:pt x="61" y="135"/>
                    <a:pt x="61" y="135"/>
                    <a:pt x="62" y="136"/>
                  </a:cubicBezTo>
                  <a:cubicBezTo>
                    <a:pt x="61" y="136"/>
                    <a:pt x="61" y="137"/>
                    <a:pt x="61" y="137"/>
                  </a:cubicBezTo>
                  <a:cubicBezTo>
                    <a:pt x="60" y="138"/>
                    <a:pt x="60" y="138"/>
                    <a:pt x="61" y="139"/>
                  </a:cubicBezTo>
                  <a:cubicBezTo>
                    <a:pt x="61" y="138"/>
                    <a:pt x="61" y="138"/>
                    <a:pt x="61" y="138"/>
                  </a:cubicBezTo>
                  <a:cubicBezTo>
                    <a:pt x="61" y="137"/>
                    <a:pt x="61" y="137"/>
                    <a:pt x="62" y="137"/>
                  </a:cubicBezTo>
                  <a:cubicBezTo>
                    <a:pt x="62" y="137"/>
                    <a:pt x="62" y="137"/>
                    <a:pt x="62" y="136"/>
                  </a:cubicBezTo>
                  <a:cubicBezTo>
                    <a:pt x="63" y="136"/>
                    <a:pt x="63" y="136"/>
                    <a:pt x="63" y="135"/>
                  </a:cubicBezTo>
                  <a:cubicBezTo>
                    <a:pt x="62" y="135"/>
                    <a:pt x="62" y="135"/>
                    <a:pt x="61" y="134"/>
                  </a:cubicBezTo>
                  <a:cubicBezTo>
                    <a:pt x="61" y="134"/>
                    <a:pt x="61" y="133"/>
                    <a:pt x="62" y="133"/>
                  </a:cubicBezTo>
                  <a:cubicBezTo>
                    <a:pt x="62" y="132"/>
                    <a:pt x="62" y="132"/>
                    <a:pt x="62" y="131"/>
                  </a:cubicBezTo>
                  <a:cubicBezTo>
                    <a:pt x="62" y="130"/>
                    <a:pt x="62" y="130"/>
                    <a:pt x="61" y="129"/>
                  </a:cubicBezTo>
                  <a:cubicBezTo>
                    <a:pt x="61" y="130"/>
                    <a:pt x="61" y="131"/>
                    <a:pt x="61" y="132"/>
                  </a:cubicBezTo>
                  <a:cubicBezTo>
                    <a:pt x="60" y="132"/>
                    <a:pt x="60" y="133"/>
                    <a:pt x="60" y="134"/>
                  </a:cubicBezTo>
                  <a:close/>
                  <a:moveTo>
                    <a:pt x="99" y="131"/>
                  </a:moveTo>
                  <a:cubicBezTo>
                    <a:pt x="99" y="131"/>
                    <a:pt x="99" y="131"/>
                    <a:pt x="99" y="131"/>
                  </a:cubicBezTo>
                  <a:cubicBezTo>
                    <a:pt x="100" y="131"/>
                    <a:pt x="100" y="131"/>
                    <a:pt x="100" y="131"/>
                  </a:cubicBezTo>
                  <a:cubicBezTo>
                    <a:pt x="100" y="131"/>
                    <a:pt x="99" y="131"/>
                    <a:pt x="99" y="131"/>
                  </a:cubicBezTo>
                  <a:cubicBezTo>
                    <a:pt x="99" y="131"/>
                    <a:pt x="99" y="131"/>
                    <a:pt x="99" y="131"/>
                  </a:cubicBezTo>
                  <a:close/>
                  <a:moveTo>
                    <a:pt x="66" y="133"/>
                  </a:moveTo>
                  <a:cubicBezTo>
                    <a:pt x="66" y="133"/>
                    <a:pt x="66" y="133"/>
                    <a:pt x="66" y="133"/>
                  </a:cubicBezTo>
                  <a:cubicBezTo>
                    <a:pt x="66" y="133"/>
                    <a:pt x="66" y="133"/>
                    <a:pt x="66" y="132"/>
                  </a:cubicBezTo>
                  <a:cubicBezTo>
                    <a:pt x="66" y="132"/>
                    <a:pt x="66" y="132"/>
                    <a:pt x="66" y="133"/>
                  </a:cubicBezTo>
                  <a:cubicBezTo>
                    <a:pt x="65" y="133"/>
                    <a:pt x="65" y="133"/>
                    <a:pt x="66" y="133"/>
                  </a:cubicBezTo>
                  <a:close/>
                  <a:moveTo>
                    <a:pt x="45" y="140"/>
                  </a:moveTo>
                  <a:cubicBezTo>
                    <a:pt x="45" y="140"/>
                    <a:pt x="45" y="140"/>
                    <a:pt x="45" y="140"/>
                  </a:cubicBezTo>
                  <a:cubicBezTo>
                    <a:pt x="45" y="140"/>
                    <a:pt x="45" y="139"/>
                    <a:pt x="45" y="139"/>
                  </a:cubicBezTo>
                  <a:cubicBezTo>
                    <a:pt x="45" y="139"/>
                    <a:pt x="45" y="139"/>
                    <a:pt x="45" y="139"/>
                  </a:cubicBezTo>
                  <a:cubicBezTo>
                    <a:pt x="44" y="139"/>
                    <a:pt x="44" y="139"/>
                    <a:pt x="45" y="140"/>
                  </a:cubicBezTo>
                  <a:close/>
                  <a:moveTo>
                    <a:pt x="5" y="142"/>
                  </a:moveTo>
                  <a:cubicBezTo>
                    <a:pt x="5" y="142"/>
                    <a:pt x="6" y="142"/>
                    <a:pt x="6" y="142"/>
                  </a:cubicBezTo>
                  <a:cubicBezTo>
                    <a:pt x="6" y="143"/>
                    <a:pt x="6" y="143"/>
                    <a:pt x="6" y="142"/>
                  </a:cubicBezTo>
                  <a:cubicBezTo>
                    <a:pt x="6" y="142"/>
                    <a:pt x="6" y="142"/>
                    <a:pt x="6" y="142"/>
                  </a:cubicBezTo>
                  <a:cubicBezTo>
                    <a:pt x="5" y="142"/>
                    <a:pt x="5" y="142"/>
                    <a:pt x="5" y="142"/>
                  </a:cubicBezTo>
                  <a:close/>
                  <a:moveTo>
                    <a:pt x="37" y="143"/>
                  </a:moveTo>
                  <a:cubicBezTo>
                    <a:pt x="37" y="143"/>
                    <a:pt x="38" y="143"/>
                    <a:pt x="38" y="143"/>
                  </a:cubicBezTo>
                  <a:cubicBezTo>
                    <a:pt x="38" y="143"/>
                    <a:pt x="38" y="143"/>
                    <a:pt x="38" y="143"/>
                  </a:cubicBezTo>
                  <a:cubicBezTo>
                    <a:pt x="38" y="143"/>
                    <a:pt x="38" y="142"/>
                    <a:pt x="38" y="142"/>
                  </a:cubicBezTo>
                  <a:cubicBezTo>
                    <a:pt x="38" y="142"/>
                    <a:pt x="38" y="142"/>
                    <a:pt x="37" y="143"/>
                  </a:cubicBezTo>
                  <a:close/>
                  <a:moveTo>
                    <a:pt x="4" y="145"/>
                  </a:moveTo>
                  <a:cubicBezTo>
                    <a:pt x="4" y="145"/>
                    <a:pt x="4" y="145"/>
                    <a:pt x="5" y="145"/>
                  </a:cubicBezTo>
                  <a:cubicBezTo>
                    <a:pt x="5" y="144"/>
                    <a:pt x="5" y="144"/>
                    <a:pt x="5" y="144"/>
                  </a:cubicBezTo>
                  <a:cubicBezTo>
                    <a:pt x="5" y="144"/>
                    <a:pt x="4" y="144"/>
                    <a:pt x="4" y="144"/>
                  </a:cubicBezTo>
                  <a:cubicBezTo>
                    <a:pt x="4" y="144"/>
                    <a:pt x="4" y="144"/>
                    <a:pt x="4" y="145"/>
                  </a:cubicBezTo>
                  <a:close/>
                  <a:moveTo>
                    <a:pt x="65" y="145"/>
                  </a:moveTo>
                  <a:cubicBezTo>
                    <a:pt x="65" y="145"/>
                    <a:pt x="65" y="145"/>
                    <a:pt x="66" y="145"/>
                  </a:cubicBezTo>
                  <a:cubicBezTo>
                    <a:pt x="66" y="144"/>
                    <a:pt x="66" y="144"/>
                    <a:pt x="66" y="144"/>
                  </a:cubicBezTo>
                  <a:cubicBezTo>
                    <a:pt x="65" y="144"/>
                    <a:pt x="65" y="144"/>
                    <a:pt x="65" y="144"/>
                  </a:cubicBezTo>
                  <a:cubicBezTo>
                    <a:pt x="65" y="144"/>
                    <a:pt x="65" y="144"/>
                    <a:pt x="65" y="145"/>
                  </a:cubicBezTo>
                  <a:close/>
                  <a:moveTo>
                    <a:pt x="19" y="147"/>
                  </a:moveTo>
                  <a:cubicBezTo>
                    <a:pt x="19" y="148"/>
                    <a:pt x="19" y="148"/>
                    <a:pt x="19" y="148"/>
                  </a:cubicBezTo>
                  <a:cubicBezTo>
                    <a:pt x="20" y="148"/>
                    <a:pt x="20" y="148"/>
                    <a:pt x="20" y="147"/>
                  </a:cubicBezTo>
                  <a:cubicBezTo>
                    <a:pt x="20" y="147"/>
                    <a:pt x="19" y="147"/>
                    <a:pt x="19" y="147"/>
                  </a:cubicBezTo>
                  <a:cubicBezTo>
                    <a:pt x="19" y="147"/>
                    <a:pt x="19" y="147"/>
                    <a:pt x="19" y="147"/>
                  </a:cubicBezTo>
                  <a:close/>
                  <a:moveTo>
                    <a:pt x="61" y="148"/>
                  </a:moveTo>
                  <a:cubicBezTo>
                    <a:pt x="61" y="148"/>
                    <a:pt x="61" y="149"/>
                    <a:pt x="61" y="149"/>
                  </a:cubicBezTo>
                  <a:cubicBezTo>
                    <a:pt x="61" y="149"/>
                    <a:pt x="61" y="150"/>
                    <a:pt x="62" y="150"/>
                  </a:cubicBezTo>
                  <a:cubicBezTo>
                    <a:pt x="62" y="149"/>
                    <a:pt x="62" y="149"/>
                    <a:pt x="62" y="149"/>
                  </a:cubicBezTo>
                  <a:cubicBezTo>
                    <a:pt x="62" y="148"/>
                    <a:pt x="62" y="148"/>
                    <a:pt x="61" y="148"/>
                  </a:cubicBezTo>
                  <a:close/>
                  <a:moveTo>
                    <a:pt x="57" y="151"/>
                  </a:moveTo>
                  <a:cubicBezTo>
                    <a:pt x="58" y="151"/>
                    <a:pt x="58" y="151"/>
                    <a:pt x="58" y="151"/>
                  </a:cubicBezTo>
                  <a:cubicBezTo>
                    <a:pt x="58" y="151"/>
                    <a:pt x="58" y="151"/>
                    <a:pt x="58" y="151"/>
                  </a:cubicBezTo>
                  <a:cubicBezTo>
                    <a:pt x="58" y="151"/>
                    <a:pt x="58" y="151"/>
                    <a:pt x="58" y="151"/>
                  </a:cubicBezTo>
                  <a:cubicBezTo>
                    <a:pt x="58" y="151"/>
                    <a:pt x="57" y="151"/>
                    <a:pt x="57" y="151"/>
                  </a:cubicBezTo>
                  <a:close/>
                  <a:moveTo>
                    <a:pt x="31" y="152"/>
                  </a:moveTo>
                  <a:cubicBezTo>
                    <a:pt x="31" y="152"/>
                    <a:pt x="32" y="152"/>
                    <a:pt x="32" y="152"/>
                  </a:cubicBezTo>
                  <a:cubicBezTo>
                    <a:pt x="32" y="152"/>
                    <a:pt x="32" y="151"/>
                    <a:pt x="32" y="151"/>
                  </a:cubicBezTo>
                  <a:cubicBezTo>
                    <a:pt x="32" y="151"/>
                    <a:pt x="31" y="152"/>
                    <a:pt x="31" y="152"/>
                  </a:cubicBezTo>
                  <a:close/>
                  <a:moveTo>
                    <a:pt x="21" y="153"/>
                  </a:moveTo>
                  <a:cubicBezTo>
                    <a:pt x="21" y="153"/>
                    <a:pt x="20" y="154"/>
                    <a:pt x="21" y="155"/>
                  </a:cubicBezTo>
                  <a:cubicBezTo>
                    <a:pt x="21" y="156"/>
                    <a:pt x="22" y="156"/>
                    <a:pt x="23" y="156"/>
                  </a:cubicBezTo>
                  <a:cubicBezTo>
                    <a:pt x="23" y="156"/>
                    <a:pt x="23" y="156"/>
                    <a:pt x="23" y="155"/>
                  </a:cubicBezTo>
                  <a:cubicBezTo>
                    <a:pt x="23" y="155"/>
                    <a:pt x="23" y="154"/>
                    <a:pt x="23" y="154"/>
                  </a:cubicBezTo>
                  <a:cubicBezTo>
                    <a:pt x="23" y="154"/>
                    <a:pt x="23" y="153"/>
                    <a:pt x="22" y="153"/>
                  </a:cubicBezTo>
                  <a:cubicBezTo>
                    <a:pt x="22" y="153"/>
                    <a:pt x="22" y="153"/>
                    <a:pt x="21" y="153"/>
                  </a:cubicBezTo>
                  <a:close/>
                  <a:moveTo>
                    <a:pt x="25" y="154"/>
                  </a:moveTo>
                  <a:cubicBezTo>
                    <a:pt x="25" y="154"/>
                    <a:pt x="25" y="154"/>
                    <a:pt x="25" y="155"/>
                  </a:cubicBezTo>
                  <a:cubicBezTo>
                    <a:pt x="25" y="155"/>
                    <a:pt x="25" y="155"/>
                    <a:pt x="25" y="154"/>
                  </a:cubicBezTo>
                  <a:cubicBezTo>
                    <a:pt x="25" y="154"/>
                    <a:pt x="25" y="154"/>
                    <a:pt x="25" y="154"/>
                  </a:cubicBezTo>
                  <a:cubicBezTo>
                    <a:pt x="25" y="153"/>
                    <a:pt x="25" y="153"/>
                    <a:pt x="25" y="154"/>
                  </a:cubicBezTo>
                  <a:close/>
                  <a:moveTo>
                    <a:pt x="17" y="154"/>
                  </a:moveTo>
                  <a:cubicBezTo>
                    <a:pt x="17" y="155"/>
                    <a:pt x="17" y="155"/>
                    <a:pt x="17" y="156"/>
                  </a:cubicBezTo>
                  <a:cubicBezTo>
                    <a:pt x="17" y="156"/>
                    <a:pt x="18" y="157"/>
                    <a:pt x="18" y="157"/>
                  </a:cubicBezTo>
                  <a:cubicBezTo>
                    <a:pt x="18" y="157"/>
                    <a:pt x="18" y="158"/>
                    <a:pt x="18" y="158"/>
                  </a:cubicBezTo>
                  <a:cubicBezTo>
                    <a:pt x="18" y="159"/>
                    <a:pt x="17" y="159"/>
                    <a:pt x="17" y="160"/>
                  </a:cubicBezTo>
                  <a:cubicBezTo>
                    <a:pt x="18" y="159"/>
                    <a:pt x="19" y="159"/>
                    <a:pt x="19" y="158"/>
                  </a:cubicBezTo>
                  <a:cubicBezTo>
                    <a:pt x="19" y="157"/>
                    <a:pt x="19" y="156"/>
                    <a:pt x="19" y="155"/>
                  </a:cubicBezTo>
                  <a:cubicBezTo>
                    <a:pt x="19" y="155"/>
                    <a:pt x="19" y="155"/>
                    <a:pt x="18" y="155"/>
                  </a:cubicBezTo>
                  <a:cubicBezTo>
                    <a:pt x="18" y="154"/>
                    <a:pt x="18" y="154"/>
                    <a:pt x="17" y="154"/>
                  </a:cubicBezTo>
                  <a:close/>
                  <a:moveTo>
                    <a:pt x="37" y="157"/>
                  </a:moveTo>
                  <a:cubicBezTo>
                    <a:pt x="38" y="158"/>
                    <a:pt x="38" y="158"/>
                    <a:pt x="38" y="157"/>
                  </a:cubicBezTo>
                  <a:cubicBezTo>
                    <a:pt x="38" y="157"/>
                    <a:pt x="38" y="157"/>
                    <a:pt x="38" y="157"/>
                  </a:cubicBezTo>
                  <a:cubicBezTo>
                    <a:pt x="38" y="157"/>
                    <a:pt x="38" y="157"/>
                    <a:pt x="38" y="157"/>
                  </a:cubicBezTo>
                  <a:cubicBezTo>
                    <a:pt x="37" y="157"/>
                    <a:pt x="37" y="157"/>
                    <a:pt x="37" y="157"/>
                  </a:cubicBezTo>
                  <a:close/>
                  <a:moveTo>
                    <a:pt x="31" y="163"/>
                  </a:moveTo>
                  <a:cubicBezTo>
                    <a:pt x="31" y="163"/>
                    <a:pt x="31" y="163"/>
                    <a:pt x="31" y="162"/>
                  </a:cubicBezTo>
                  <a:cubicBezTo>
                    <a:pt x="31" y="162"/>
                    <a:pt x="31" y="162"/>
                    <a:pt x="31" y="162"/>
                  </a:cubicBezTo>
                  <a:cubicBezTo>
                    <a:pt x="31" y="162"/>
                    <a:pt x="31" y="162"/>
                    <a:pt x="31" y="162"/>
                  </a:cubicBezTo>
                  <a:cubicBezTo>
                    <a:pt x="31" y="162"/>
                    <a:pt x="31" y="162"/>
                    <a:pt x="31" y="163"/>
                  </a:cubicBezTo>
                  <a:close/>
                  <a:moveTo>
                    <a:pt x="29" y="168"/>
                  </a:moveTo>
                  <a:lnTo>
                    <a:pt x="29" y="169"/>
                  </a:lnTo>
                  <a:cubicBezTo>
                    <a:pt x="29" y="169"/>
                    <a:pt x="30" y="169"/>
                    <a:pt x="30" y="169"/>
                  </a:cubicBezTo>
                  <a:cubicBezTo>
                    <a:pt x="31" y="169"/>
                    <a:pt x="31" y="169"/>
                    <a:pt x="31" y="168"/>
                  </a:cubicBezTo>
                  <a:lnTo>
                    <a:pt x="29" y="168"/>
                  </a:lnTo>
                  <a:close/>
                  <a:moveTo>
                    <a:pt x="31" y="163"/>
                  </a:moveTo>
                  <a:cubicBezTo>
                    <a:pt x="31" y="164"/>
                    <a:pt x="30" y="165"/>
                    <a:pt x="30" y="166"/>
                  </a:cubicBezTo>
                  <a:cubicBezTo>
                    <a:pt x="30" y="167"/>
                    <a:pt x="30" y="168"/>
                    <a:pt x="31" y="168"/>
                  </a:cubicBezTo>
                  <a:cubicBezTo>
                    <a:pt x="33" y="168"/>
                    <a:pt x="34" y="167"/>
                    <a:pt x="34" y="166"/>
                  </a:cubicBezTo>
                  <a:cubicBezTo>
                    <a:pt x="34" y="165"/>
                    <a:pt x="34" y="165"/>
                    <a:pt x="33" y="164"/>
                  </a:cubicBezTo>
                  <a:cubicBezTo>
                    <a:pt x="33" y="163"/>
                    <a:pt x="32" y="163"/>
                    <a:pt x="31" y="163"/>
                  </a:cubicBezTo>
                  <a:close/>
                  <a:moveTo>
                    <a:pt x="26" y="164"/>
                  </a:moveTo>
                  <a:cubicBezTo>
                    <a:pt x="25" y="165"/>
                    <a:pt x="25" y="165"/>
                    <a:pt x="25" y="166"/>
                  </a:cubicBezTo>
                  <a:cubicBezTo>
                    <a:pt x="25" y="167"/>
                    <a:pt x="25" y="168"/>
                    <a:pt x="26" y="168"/>
                  </a:cubicBezTo>
                  <a:cubicBezTo>
                    <a:pt x="26" y="167"/>
                    <a:pt x="27" y="167"/>
                    <a:pt x="27" y="166"/>
                  </a:cubicBezTo>
                  <a:cubicBezTo>
                    <a:pt x="27" y="166"/>
                    <a:pt x="27" y="165"/>
                    <a:pt x="27" y="164"/>
                  </a:cubicBezTo>
                  <a:lnTo>
                    <a:pt x="26" y="164"/>
                  </a:lnTo>
                  <a:close/>
                  <a:moveTo>
                    <a:pt x="35" y="165"/>
                  </a:moveTo>
                  <a:cubicBezTo>
                    <a:pt x="35" y="165"/>
                    <a:pt x="35" y="165"/>
                    <a:pt x="35" y="165"/>
                  </a:cubicBezTo>
                  <a:lnTo>
                    <a:pt x="36" y="165"/>
                  </a:lnTo>
                  <a:cubicBezTo>
                    <a:pt x="37" y="165"/>
                    <a:pt x="37" y="165"/>
                    <a:pt x="36" y="165"/>
                  </a:cubicBezTo>
                  <a:cubicBezTo>
                    <a:pt x="36" y="164"/>
                    <a:pt x="36" y="164"/>
                    <a:pt x="36" y="164"/>
                  </a:cubicBezTo>
                  <a:cubicBezTo>
                    <a:pt x="36" y="164"/>
                    <a:pt x="35" y="164"/>
                    <a:pt x="35" y="164"/>
                  </a:cubicBezTo>
                  <a:cubicBezTo>
                    <a:pt x="35" y="164"/>
                    <a:pt x="35" y="165"/>
                    <a:pt x="35" y="165"/>
                  </a:cubicBezTo>
                  <a:close/>
                  <a:moveTo>
                    <a:pt x="16" y="170"/>
                  </a:moveTo>
                  <a:lnTo>
                    <a:pt x="17" y="170"/>
                  </a:lnTo>
                  <a:lnTo>
                    <a:pt x="17" y="169"/>
                  </a:lnTo>
                  <a:lnTo>
                    <a:pt x="16" y="169"/>
                  </a:lnTo>
                  <a:lnTo>
                    <a:pt x="16" y="170"/>
                  </a:lnTo>
                  <a:close/>
                  <a:moveTo>
                    <a:pt x="27" y="171"/>
                  </a:moveTo>
                  <a:cubicBezTo>
                    <a:pt x="27" y="171"/>
                    <a:pt x="27" y="171"/>
                    <a:pt x="27" y="171"/>
                  </a:cubicBezTo>
                  <a:cubicBezTo>
                    <a:pt x="27" y="171"/>
                    <a:pt x="27" y="171"/>
                    <a:pt x="27" y="171"/>
                  </a:cubicBezTo>
                  <a:cubicBezTo>
                    <a:pt x="27" y="171"/>
                    <a:pt x="27" y="171"/>
                    <a:pt x="27" y="171"/>
                  </a:cubicBezTo>
                  <a:cubicBezTo>
                    <a:pt x="26" y="171"/>
                    <a:pt x="26" y="171"/>
                    <a:pt x="27" y="171"/>
                  </a:cubicBezTo>
                  <a:close/>
                  <a:moveTo>
                    <a:pt x="3" y="172"/>
                  </a:moveTo>
                  <a:cubicBezTo>
                    <a:pt x="3" y="172"/>
                    <a:pt x="3" y="172"/>
                    <a:pt x="3" y="172"/>
                  </a:cubicBezTo>
                  <a:cubicBezTo>
                    <a:pt x="3" y="172"/>
                    <a:pt x="3" y="172"/>
                    <a:pt x="3" y="172"/>
                  </a:cubicBezTo>
                  <a:cubicBezTo>
                    <a:pt x="3" y="172"/>
                    <a:pt x="3" y="171"/>
                    <a:pt x="3" y="171"/>
                  </a:cubicBezTo>
                  <a:cubicBezTo>
                    <a:pt x="3" y="171"/>
                    <a:pt x="3" y="171"/>
                    <a:pt x="3" y="172"/>
                  </a:cubicBezTo>
                  <a:close/>
                  <a:moveTo>
                    <a:pt x="42" y="173"/>
                  </a:moveTo>
                  <a:cubicBezTo>
                    <a:pt x="42" y="173"/>
                    <a:pt x="42" y="173"/>
                    <a:pt x="42" y="173"/>
                  </a:cubicBezTo>
                  <a:cubicBezTo>
                    <a:pt x="42" y="173"/>
                    <a:pt x="43" y="172"/>
                    <a:pt x="43" y="172"/>
                  </a:cubicBezTo>
                  <a:cubicBezTo>
                    <a:pt x="42" y="172"/>
                    <a:pt x="42" y="172"/>
                    <a:pt x="42" y="172"/>
                  </a:cubicBezTo>
                  <a:cubicBezTo>
                    <a:pt x="42" y="172"/>
                    <a:pt x="42" y="173"/>
                    <a:pt x="42" y="173"/>
                  </a:cubicBezTo>
                  <a:close/>
                  <a:moveTo>
                    <a:pt x="2" y="173"/>
                  </a:moveTo>
                  <a:cubicBezTo>
                    <a:pt x="2" y="173"/>
                    <a:pt x="1" y="173"/>
                    <a:pt x="1" y="174"/>
                  </a:cubicBezTo>
                  <a:cubicBezTo>
                    <a:pt x="0" y="174"/>
                    <a:pt x="1" y="175"/>
                    <a:pt x="1" y="175"/>
                  </a:cubicBezTo>
                  <a:cubicBezTo>
                    <a:pt x="1" y="174"/>
                    <a:pt x="1" y="174"/>
                    <a:pt x="2" y="174"/>
                  </a:cubicBezTo>
                  <a:cubicBezTo>
                    <a:pt x="2" y="173"/>
                    <a:pt x="2" y="173"/>
                    <a:pt x="2" y="173"/>
                  </a:cubicBezTo>
                  <a:close/>
                  <a:moveTo>
                    <a:pt x="120" y="174"/>
                  </a:moveTo>
                  <a:cubicBezTo>
                    <a:pt x="120" y="175"/>
                    <a:pt x="120" y="176"/>
                    <a:pt x="119" y="176"/>
                  </a:cubicBezTo>
                  <a:cubicBezTo>
                    <a:pt x="119" y="177"/>
                    <a:pt x="119" y="178"/>
                    <a:pt x="119" y="178"/>
                  </a:cubicBezTo>
                  <a:cubicBezTo>
                    <a:pt x="119" y="178"/>
                    <a:pt x="120" y="178"/>
                    <a:pt x="120" y="178"/>
                  </a:cubicBezTo>
                  <a:cubicBezTo>
                    <a:pt x="120" y="177"/>
                    <a:pt x="120" y="177"/>
                    <a:pt x="120" y="177"/>
                  </a:cubicBezTo>
                  <a:cubicBezTo>
                    <a:pt x="121" y="176"/>
                    <a:pt x="121" y="176"/>
                    <a:pt x="121" y="175"/>
                  </a:cubicBezTo>
                  <a:cubicBezTo>
                    <a:pt x="121" y="175"/>
                    <a:pt x="121" y="175"/>
                    <a:pt x="120" y="174"/>
                  </a:cubicBezTo>
                  <a:close/>
                  <a:moveTo>
                    <a:pt x="22" y="180"/>
                  </a:moveTo>
                  <a:cubicBezTo>
                    <a:pt x="23" y="180"/>
                    <a:pt x="24" y="181"/>
                    <a:pt x="24" y="182"/>
                  </a:cubicBezTo>
                  <a:cubicBezTo>
                    <a:pt x="24" y="182"/>
                    <a:pt x="25" y="182"/>
                    <a:pt x="25" y="182"/>
                  </a:cubicBezTo>
                  <a:cubicBezTo>
                    <a:pt x="26" y="182"/>
                    <a:pt x="27" y="182"/>
                    <a:pt x="27" y="181"/>
                  </a:cubicBezTo>
                  <a:cubicBezTo>
                    <a:pt x="28" y="181"/>
                    <a:pt x="29" y="181"/>
                    <a:pt x="29" y="181"/>
                  </a:cubicBezTo>
                  <a:cubicBezTo>
                    <a:pt x="29" y="181"/>
                    <a:pt x="29" y="180"/>
                    <a:pt x="29" y="180"/>
                  </a:cubicBezTo>
                  <a:cubicBezTo>
                    <a:pt x="28" y="180"/>
                    <a:pt x="28" y="180"/>
                    <a:pt x="28" y="180"/>
                  </a:cubicBezTo>
                  <a:cubicBezTo>
                    <a:pt x="28" y="180"/>
                    <a:pt x="27" y="180"/>
                    <a:pt x="27" y="180"/>
                  </a:cubicBezTo>
                  <a:cubicBezTo>
                    <a:pt x="27" y="180"/>
                    <a:pt x="26" y="180"/>
                    <a:pt x="26" y="180"/>
                  </a:cubicBezTo>
                  <a:cubicBezTo>
                    <a:pt x="26" y="180"/>
                    <a:pt x="25" y="180"/>
                    <a:pt x="25" y="180"/>
                  </a:cubicBezTo>
                  <a:cubicBezTo>
                    <a:pt x="25" y="180"/>
                    <a:pt x="24" y="179"/>
                    <a:pt x="24" y="178"/>
                  </a:cubicBezTo>
                  <a:cubicBezTo>
                    <a:pt x="24" y="177"/>
                    <a:pt x="23" y="177"/>
                    <a:pt x="22" y="177"/>
                  </a:cubicBezTo>
                  <a:lnTo>
                    <a:pt x="22" y="180"/>
                  </a:lnTo>
                  <a:close/>
                  <a:moveTo>
                    <a:pt x="72" y="180"/>
                  </a:moveTo>
                  <a:cubicBezTo>
                    <a:pt x="72" y="180"/>
                    <a:pt x="72" y="180"/>
                    <a:pt x="72" y="180"/>
                  </a:cubicBezTo>
                  <a:cubicBezTo>
                    <a:pt x="72" y="180"/>
                    <a:pt x="72" y="180"/>
                    <a:pt x="72" y="179"/>
                  </a:cubicBezTo>
                  <a:cubicBezTo>
                    <a:pt x="72" y="179"/>
                    <a:pt x="72" y="179"/>
                    <a:pt x="72" y="179"/>
                  </a:cubicBezTo>
                  <a:cubicBezTo>
                    <a:pt x="72" y="180"/>
                    <a:pt x="72" y="180"/>
                    <a:pt x="72" y="180"/>
                  </a:cubicBezTo>
                  <a:close/>
                  <a:moveTo>
                    <a:pt x="14" y="180"/>
                  </a:moveTo>
                  <a:cubicBezTo>
                    <a:pt x="14" y="181"/>
                    <a:pt x="14" y="181"/>
                    <a:pt x="14" y="180"/>
                  </a:cubicBezTo>
                  <a:cubicBezTo>
                    <a:pt x="15" y="180"/>
                    <a:pt x="15" y="180"/>
                    <a:pt x="14" y="180"/>
                  </a:cubicBezTo>
                  <a:cubicBezTo>
                    <a:pt x="14" y="180"/>
                    <a:pt x="14" y="180"/>
                    <a:pt x="14" y="180"/>
                  </a:cubicBezTo>
                  <a:cubicBezTo>
                    <a:pt x="14" y="180"/>
                    <a:pt x="14" y="180"/>
                    <a:pt x="14" y="180"/>
                  </a:cubicBezTo>
                  <a:close/>
                  <a:moveTo>
                    <a:pt x="9" y="180"/>
                  </a:moveTo>
                  <a:cubicBezTo>
                    <a:pt x="10" y="181"/>
                    <a:pt x="10" y="181"/>
                    <a:pt x="9" y="181"/>
                  </a:cubicBezTo>
                  <a:cubicBezTo>
                    <a:pt x="9" y="181"/>
                    <a:pt x="9" y="182"/>
                    <a:pt x="9" y="182"/>
                  </a:cubicBezTo>
                  <a:cubicBezTo>
                    <a:pt x="8" y="182"/>
                    <a:pt x="8" y="182"/>
                    <a:pt x="8" y="182"/>
                  </a:cubicBezTo>
                  <a:cubicBezTo>
                    <a:pt x="8" y="182"/>
                    <a:pt x="8" y="182"/>
                    <a:pt x="8" y="182"/>
                  </a:cubicBezTo>
                  <a:cubicBezTo>
                    <a:pt x="8" y="183"/>
                    <a:pt x="9" y="183"/>
                    <a:pt x="9" y="182"/>
                  </a:cubicBezTo>
                  <a:cubicBezTo>
                    <a:pt x="9" y="182"/>
                    <a:pt x="9" y="182"/>
                    <a:pt x="10" y="182"/>
                  </a:cubicBezTo>
                  <a:cubicBezTo>
                    <a:pt x="10" y="182"/>
                    <a:pt x="10" y="181"/>
                    <a:pt x="10" y="181"/>
                  </a:cubicBezTo>
                  <a:cubicBezTo>
                    <a:pt x="10" y="181"/>
                    <a:pt x="10" y="181"/>
                    <a:pt x="9" y="180"/>
                  </a:cubicBezTo>
                  <a:close/>
                  <a:moveTo>
                    <a:pt x="21" y="182"/>
                  </a:moveTo>
                  <a:lnTo>
                    <a:pt x="22" y="182"/>
                  </a:lnTo>
                  <a:lnTo>
                    <a:pt x="22" y="181"/>
                  </a:lnTo>
                  <a:lnTo>
                    <a:pt x="21" y="181"/>
                  </a:lnTo>
                  <a:lnTo>
                    <a:pt x="21" y="182"/>
                  </a:lnTo>
                  <a:close/>
                  <a:moveTo>
                    <a:pt x="68" y="182"/>
                  </a:moveTo>
                  <a:cubicBezTo>
                    <a:pt x="68" y="182"/>
                    <a:pt x="68" y="182"/>
                    <a:pt x="69" y="183"/>
                  </a:cubicBezTo>
                  <a:cubicBezTo>
                    <a:pt x="69" y="183"/>
                    <a:pt x="69" y="182"/>
                    <a:pt x="69" y="182"/>
                  </a:cubicBezTo>
                  <a:cubicBezTo>
                    <a:pt x="69" y="182"/>
                    <a:pt x="69" y="182"/>
                    <a:pt x="69" y="182"/>
                  </a:cubicBezTo>
                  <a:cubicBezTo>
                    <a:pt x="68" y="182"/>
                    <a:pt x="68" y="182"/>
                    <a:pt x="68" y="182"/>
                  </a:cubicBezTo>
                  <a:close/>
                  <a:moveTo>
                    <a:pt x="22" y="182"/>
                  </a:moveTo>
                  <a:cubicBezTo>
                    <a:pt x="22" y="184"/>
                    <a:pt x="22" y="184"/>
                    <a:pt x="24" y="184"/>
                  </a:cubicBezTo>
                  <a:cubicBezTo>
                    <a:pt x="24" y="183"/>
                    <a:pt x="23" y="182"/>
                    <a:pt x="22" y="182"/>
                  </a:cubicBezTo>
                  <a:close/>
                  <a:moveTo>
                    <a:pt x="74" y="182"/>
                  </a:moveTo>
                  <a:cubicBezTo>
                    <a:pt x="74" y="183"/>
                    <a:pt x="74" y="183"/>
                    <a:pt x="74" y="184"/>
                  </a:cubicBezTo>
                  <a:cubicBezTo>
                    <a:pt x="75" y="184"/>
                    <a:pt x="75" y="184"/>
                    <a:pt x="75" y="183"/>
                  </a:cubicBezTo>
                  <a:cubicBezTo>
                    <a:pt x="75" y="183"/>
                    <a:pt x="75" y="183"/>
                    <a:pt x="74" y="183"/>
                  </a:cubicBezTo>
                  <a:cubicBezTo>
                    <a:pt x="74" y="183"/>
                    <a:pt x="74" y="183"/>
                    <a:pt x="74" y="182"/>
                  </a:cubicBezTo>
                  <a:close/>
                  <a:moveTo>
                    <a:pt x="13" y="183"/>
                  </a:moveTo>
                  <a:cubicBezTo>
                    <a:pt x="14" y="184"/>
                    <a:pt x="14" y="184"/>
                    <a:pt x="14" y="185"/>
                  </a:cubicBezTo>
                  <a:lnTo>
                    <a:pt x="15" y="185"/>
                  </a:lnTo>
                  <a:cubicBezTo>
                    <a:pt x="15" y="184"/>
                    <a:pt x="15" y="184"/>
                    <a:pt x="15" y="184"/>
                  </a:cubicBezTo>
                  <a:cubicBezTo>
                    <a:pt x="15" y="184"/>
                    <a:pt x="15" y="184"/>
                    <a:pt x="15" y="183"/>
                  </a:cubicBezTo>
                  <a:cubicBezTo>
                    <a:pt x="15" y="183"/>
                    <a:pt x="15" y="183"/>
                    <a:pt x="14" y="183"/>
                  </a:cubicBezTo>
                  <a:cubicBezTo>
                    <a:pt x="14" y="183"/>
                    <a:pt x="14" y="183"/>
                    <a:pt x="13" y="183"/>
                  </a:cubicBezTo>
                  <a:close/>
                  <a:moveTo>
                    <a:pt x="18" y="183"/>
                  </a:moveTo>
                  <a:cubicBezTo>
                    <a:pt x="18" y="184"/>
                    <a:pt x="18" y="184"/>
                    <a:pt x="19" y="183"/>
                  </a:cubicBezTo>
                  <a:cubicBezTo>
                    <a:pt x="19" y="183"/>
                    <a:pt x="19" y="183"/>
                    <a:pt x="19" y="183"/>
                  </a:cubicBezTo>
                  <a:cubicBezTo>
                    <a:pt x="18" y="183"/>
                    <a:pt x="18" y="183"/>
                    <a:pt x="18" y="183"/>
                  </a:cubicBezTo>
                  <a:close/>
                  <a:moveTo>
                    <a:pt x="68" y="184"/>
                  </a:moveTo>
                  <a:cubicBezTo>
                    <a:pt x="68" y="184"/>
                    <a:pt x="68" y="184"/>
                    <a:pt x="68" y="184"/>
                  </a:cubicBezTo>
                  <a:cubicBezTo>
                    <a:pt x="68" y="184"/>
                    <a:pt x="68" y="184"/>
                    <a:pt x="68" y="184"/>
                  </a:cubicBezTo>
                  <a:cubicBezTo>
                    <a:pt x="68" y="184"/>
                    <a:pt x="68" y="184"/>
                    <a:pt x="68" y="184"/>
                  </a:cubicBezTo>
                  <a:cubicBezTo>
                    <a:pt x="68" y="184"/>
                    <a:pt x="68" y="184"/>
                    <a:pt x="68" y="184"/>
                  </a:cubicBezTo>
                  <a:close/>
                  <a:moveTo>
                    <a:pt x="72" y="184"/>
                  </a:moveTo>
                  <a:cubicBezTo>
                    <a:pt x="72" y="183"/>
                    <a:pt x="71" y="183"/>
                    <a:pt x="70" y="184"/>
                  </a:cubicBezTo>
                  <a:cubicBezTo>
                    <a:pt x="70" y="184"/>
                    <a:pt x="69" y="185"/>
                    <a:pt x="69" y="186"/>
                  </a:cubicBezTo>
                  <a:cubicBezTo>
                    <a:pt x="70" y="186"/>
                    <a:pt x="70" y="186"/>
                    <a:pt x="70" y="185"/>
                  </a:cubicBezTo>
                  <a:cubicBezTo>
                    <a:pt x="70" y="185"/>
                    <a:pt x="70" y="185"/>
                    <a:pt x="71" y="185"/>
                  </a:cubicBezTo>
                  <a:cubicBezTo>
                    <a:pt x="71" y="185"/>
                    <a:pt x="71" y="185"/>
                    <a:pt x="72" y="185"/>
                  </a:cubicBezTo>
                  <a:cubicBezTo>
                    <a:pt x="72" y="185"/>
                    <a:pt x="72" y="184"/>
                    <a:pt x="72" y="184"/>
                  </a:cubicBezTo>
                  <a:close/>
                  <a:moveTo>
                    <a:pt x="2" y="186"/>
                  </a:moveTo>
                  <a:cubicBezTo>
                    <a:pt x="2" y="186"/>
                    <a:pt x="2" y="185"/>
                    <a:pt x="2" y="185"/>
                  </a:cubicBezTo>
                  <a:cubicBezTo>
                    <a:pt x="2" y="185"/>
                    <a:pt x="3" y="185"/>
                    <a:pt x="3" y="185"/>
                  </a:cubicBezTo>
                  <a:cubicBezTo>
                    <a:pt x="2" y="185"/>
                    <a:pt x="2" y="185"/>
                    <a:pt x="2" y="185"/>
                  </a:cubicBezTo>
                  <a:cubicBezTo>
                    <a:pt x="2" y="185"/>
                    <a:pt x="2" y="185"/>
                    <a:pt x="2" y="186"/>
                  </a:cubicBezTo>
                  <a:close/>
                  <a:moveTo>
                    <a:pt x="19" y="186"/>
                  </a:moveTo>
                  <a:cubicBezTo>
                    <a:pt x="19" y="186"/>
                    <a:pt x="19" y="186"/>
                    <a:pt x="19" y="186"/>
                  </a:cubicBezTo>
                  <a:cubicBezTo>
                    <a:pt x="20" y="186"/>
                    <a:pt x="20" y="186"/>
                    <a:pt x="20" y="186"/>
                  </a:cubicBezTo>
                  <a:cubicBezTo>
                    <a:pt x="20" y="186"/>
                    <a:pt x="19" y="185"/>
                    <a:pt x="19" y="185"/>
                  </a:cubicBezTo>
                  <a:cubicBezTo>
                    <a:pt x="19" y="185"/>
                    <a:pt x="19" y="185"/>
                    <a:pt x="19" y="186"/>
                  </a:cubicBezTo>
                  <a:close/>
                  <a:moveTo>
                    <a:pt x="74" y="186"/>
                  </a:moveTo>
                  <a:cubicBezTo>
                    <a:pt x="74" y="186"/>
                    <a:pt x="74" y="186"/>
                    <a:pt x="74" y="186"/>
                  </a:cubicBezTo>
                  <a:cubicBezTo>
                    <a:pt x="74" y="186"/>
                    <a:pt x="74" y="186"/>
                    <a:pt x="74" y="186"/>
                  </a:cubicBezTo>
                  <a:cubicBezTo>
                    <a:pt x="74" y="186"/>
                    <a:pt x="74" y="186"/>
                    <a:pt x="74" y="186"/>
                  </a:cubicBezTo>
                  <a:cubicBezTo>
                    <a:pt x="74" y="186"/>
                    <a:pt x="74" y="186"/>
                    <a:pt x="74" y="186"/>
                  </a:cubicBezTo>
                  <a:close/>
                  <a:moveTo>
                    <a:pt x="4" y="187"/>
                  </a:moveTo>
                  <a:cubicBezTo>
                    <a:pt x="4" y="187"/>
                    <a:pt x="4" y="187"/>
                    <a:pt x="5" y="188"/>
                  </a:cubicBezTo>
                  <a:cubicBezTo>
                    <a:pt x="5" y="188"/>
                    <a:pt x="6" y="188"/>
                    <a:pt x="6" y="187"/>
                  </a:cubicBezTo>
                  <a:cubicBezTo>
                    <a:pt x="6" y="187"/>
                    <a:pt x="5" y="187"/>
                    <a:pt x="5" y="186"/>
                  </a:cubicBezTo>
                  <a:cubicBezTo>
                    <a:pt x="4" y="186"/>
                    <a:pt x="4" y="186"/>
                    <a:pt x="4" y="187"/>
                  </a:cubicBezTo>
                  <a:close/>
                  <a:moveTo>
                    <a:pt x="35" y="187"/>
                  </a:moveTo>
                  <a:cubicBezTo>
                    <a:pt x="35" y="187"/>
                    <a:pt x="35" y="187"/>
                    <a:pt x="35" y="187"/>
                  </a:cubicBezTo>
                  <a:cubicBezTo>
                    <a:pt x="35" y="187"/>
                    <a:pt x="35" y="187"/>
                    <a:pt x="35" y="187"/>
                  </a:cubicBezTo>
                  <a:cubicBezTo>
                    <a:pt x="35" y="187"/>
                    <a:pt x="35" y="187"/>
                    <a:pt x="35" y="187"/>
                  </a:cubicBezTo>
                  <a:cubicBezTo>
                    <a:pt x="35" y="187"/>
                    <a:pt x="35" y="187"/>
                    <a:pt x="35" y="187"/>
                  </a:cubicBezTo>
                  <a:close/>
                  <a:moveTo>
                    <a:pt x="11" y="188"/>
                  </a:moveTo>
                  <a:cubicBezTo>
                    <a:pt x="11" y="188"/>
                    <a:pt x="12" y="188"/>
                    <a:pt x="12" y="187"/>
                  </a:cubicBezTo>
                  <a:cubicBezTo>
                    <a:pt x="12" y="187"/>
                    <a:pt x="12" y="187"/>
                    <a:pt x="12" y="187"/>
                  </a:cubicBezTo>
                  <a:cubicBezTo>
                    <a:pt x="12" y="187"/>
                    <a:pt x="12" y="187"/>
                    <a:pt x="11" y="187"/>
                  </a:cubicBezTo>
                  <a:cubicBezTo>
                    <a:pt x="11" y="187"/>
                    <a:pt x="11" y="187"/>
                    <a:pt x="11" y="188"/>
                  </a:cubicBezTo>
                  <a:close/>
                  <a:moveTo>
                    <a:pt x="40" y="189"/>
                  </a:moveTo>
                  <a:lnTo>
                    <a:pt x="41" y="188"/>
                  </a:lnTo>
                  <a:lnTo>
                    <a:pt x="41" y="187"/>
                  </a:lnTo>
                  <a:lnTo>
                    <a:pt x="40" y="187"/>
                  </a:lnTo>
                  <a:lnTo>
                    <a:pt x="40" y="189"/>
                  </a:lnTo>
                  <a:close/>
                  <a:moveTo>
                    <a:pt x="15" y="189"/>
                  </a:moveTo>
                  <a:cubicBezTo>
                    <a:pt x="15" y="189"/>
                    <a:pt x="15" y="189"/>
                    <a:pt x="15" y="189"/>
                  </a:cubicBezTo>
                  <a:cubicBezTo>
                    <a:pt x="16" y="188"/>
                    <a:pt x="16" y="188"/>
                    <a:pt x="15" y="188"/>
                  </a:cubicBezTo>
                  <a:cubicBezTo>
                    <a:pt x="15" y="188"/>
                    <a:pt x="15" y="188"/>
                    <a:pt x="15" y="188"/>
                  </a:cubicBezTo>
                  <a:cubicBezTo>
                    <a:pt x="15" y="188"/>
                    <a:pt x="15" y="188"/>
                    <a:pt x="15" y="189"/>
                  </a:cubicBezTo>
                  <a:close/>
                  <a:moveTo>
                    <a:pt x="45" y="189"/>
                  </a:moveTo>
                  <a:cubicBezTo>
                    <a:pt x="45" y="188"/>
                    <a:pt x="44" y="189"/>
                    <a:pt x="44" y="189"/>
                  </a:cubicBezTo>
                  <a:cubicBezTo>
                    <a:pt x="44" y="189"/>
                    <a:pt x="43" y="190"/>
                    <a:pt x="43" y="190"/>
                  </a:cubicBezTo>
                  <a:cubicBezTo>
                    <a:pt x="43" y="190"/>
                    <a:pt x="42" y="190"/>
                    <a:pt x="42" y="190"/>
                  </a:cubicBezTo>
                  <a:cubicBezTo>
                    <a:pt x="42" y="190"/>
                    <a:pt x="41" y="191"/>
                    <a:pt x="41" y="191"/>
                  </a:cubicBezTo>
                  <a:cubicBezTo>
                    <a:pt x="42" y="191"/>
                    <a:pt x="43" y="191"/>
                    <a:pt x="44" y="190"/>
                  </a:cubicBezTo>
                  <a:cubicBezTo>
                    <a:pt x="44" y="190"/>
                    <a:pt x="45" y="189"/>
                    <a:pt x="45" y="189"/>
                  </a:cubicBezTo>
                  <a:close/>
                  <a:moveTo>
                    <a:pt x="15" y="190"/>
                  </a:moveTo>
                  <a:lnTo>
                    <a:pt x="15" y="190"/>
                  </a:lnTo>
                  <a:lnTo>
                    <a:pt x="15" y="189"/>
                  </a:lnTo>
                  <a:lnTo>
                    <a:pt x="15" y="189"/>
                  </a:lnTo>
                  <a:lnTo>
                    <a:pt x="15" y="190"/>
                  </a:lnTo>
                  <a:close/>
                  <a:moveTo>
                    <a:pt x="7" y="192"/>
                  </a:moveTo>
                  <a:lnTo>
                    <a:pt x="8" y="192"/>
                  </a:lnTo>
                  <a:lnTo>
                    <a:pt x="8" y="190"/>
                  </a:lnTo>
                  <a:lnTo>
                    <a:pt x="7" y="190"/>
                  </a:lnTo>
                  <a:lnTo>
                    <a:pt x="7" y="192"/>
                  </a:lnTo>
                  <a:close/>
                  <a:moveTo>
                    <a:pt x="9" y="193"/>
                  </a:moveTo>
                  <a:cubicBezTo>
                    <a:pt x="9" y="193"/>
                    <a:pt x="10" y="193"/>
                    <a:pt x="10" y="193"/>
                  </a:cubicBezTo>
                  <a:cubicBezTo>
                    <a:pt x="10" y="192"/>
                    <a:pt x="10" y="192"/>
                    <a:pt x="10" y="192"/>
                  </a:cubicBezTo>
                  <a:cubicBezTo>
                    <a:pt x="10" y="192"/>
                    <a:pt x="10" y="192"/>
                    <a:pt x="9" y="192"/>
                  </a:cubicBezTo>
                  <a:cubicBezTo>
                    <a:pt x="9" y="192"/>
                    <a:pt x="9" y="193"/>
                    <a:pt x="9" y="193"/>
                  </a:cubicBezTo>
                  <a:close/>
                  <a:moveTo>
                    <a:pt x="2" y="194"/>
                  </a:moveTo>
                  <a:cubicBezTo>
                    <a:pt x="2" y="194"/>
                    <a:pt x="2" y="194"/>
                    <a:pt x="2" y="194"/>
                  </a:cubicBezTo>
                  <a:cubicBezTo>
                    <a:pt x="2" y="194"/>
                    <a:pt x="2" y="194"/>
                    <a:pt x="2" y="194"/>
                  </a:cubicBezTo>
                  <a:cubicBezTo>
                    <a:pt x="2" y="194"/>
                    <a:pt x="2" y="194"/>
                    <a:pt x="2" y="194"/>
                  </a:cubicBezTo>
                  <a:cubicBezTo>
                    <a:pt x="1" y="194"/>
                    <a:pt x="1" y="194"/>
                    <a:pt x="2" y="194"/>
                  </a:cubicBezTo>
                  <a:close/>
                  <a:moveTo>
                    <a:pt x="9" y="194"/>
                  </a:moveTo>
                  <a:cubicBezTo>
                    <a:pt x="9" y="194"/>
                    <a:pt x="9" y="194"/>
                    <a:pt x="9" y="194"/>
                  </a:cubicBezTo>
                  <a:cubicBezTo>
                    <a:pt x="9" y="194"/>
                    <a:pt x="9" y="194"/>
                    <a:pt x="9" y="194"/>
                  </a:cubicBezTo>
                  <a:cubicBezTo>
                    <a:pt x="9" y="194"/>
                    <a:pt x="9" y="194"/>
                    <a:pt x="9" y="194"/>
                  </a:cubicBezTo>
                  <a:cubicBezTo>
                    <a:pt x="9" y="194"/>
                    <a:pt x="9" y="194"/>
                    <a:pt x="9" y="194"/>
                  </a:cubicBezTo>
                  <a:close/>
                  <a:moveTo>
                    <a:pt x="115" y="198"/>
                  </a:moveTo>
                  <a:lnTo>
                    <a:pt x="116" y="198"/>
                  </a:lnTo>
                  <a:lnTo>
                    <a:pt x="116" y="197"/>
                  </a:lnTo>
                  <a:lnTo>
                    <a:pt x="115" y="197"/>
                  </a:lnTo>
                  <a:lnTo>
                    <a:pt x="115" y="198"/>
                  </a:lnTo>
                  <a:close/>
                  <a:moveTo>
                    <a:pt x="121" y="198"/>
                  </a:moveTo>
                  <a:cubicBezTo>
                    <a:pt x="121" y="198"/>
                    <a:pt x="122" y="198"/>
                    <a:pt x="122" y="198"/>
                  </a:cubicBezTo>
                  <a:cubicBezTo>
                    <a:pt x="122" y="198"/>
                    <a:pt x="122" y="198"/>
                    <a:pt x="122" y="198"/>
                  </a:cubicBezTo>
                  <a:cubicBezTo>
                    <a:pt x="122" y="198"/>
                    <a:pt x="122" y="198"/>
                    <a:pt x="122" y="198"/>
                  </a:cubicBezTo>
                  <a:cubicBezTo>
                    <a:pt x="121" y="198"/>
                    <a:pt x="121" y="198"/>
                    <a:pt x="121" y="198"/>
                  </a:cubicBezTo>
                  <a:close/>
                  <a:moveTo>
                    <a:pt x="4" y="199"/>
                  </a:moveTo>
                  <a:cubicBezTo>
                    <a:pt x="3" y="199"/>
                    <a:pt x="3" y="199"/>
                    <a:pt x="2" y="199"/>
                  </a:cubicBezTo>
                  <a:cubicBezTo>
                    <a:pt x="2" y="199"/>
                    <a:pt x="2" y="199"/>
                    <a:pt x="2" y="200"/>
                  </a:cubicBezTo>
                  <a:cubicBezTo>
                    <a:pt x="3" y="200"/>
                    <a:pt x="3" y="199"/>
                    <a:pt x="4" y="199"/>
                  </a:cubicBezTo>
                  <a:close/>
                  <a:moveTo>
                    <a:pt x="2" y="201"/>
                  </a:moveTo>
                  <a:cubicBezTo>
                    <a:pt x="2" y="201"/>
                    <a:pt x="2" y="201"/>
                    <a:pt x="2" y="201"/>
                  </a:cubicBezTo>
                  <a:cubicBezTo>
                    <a:pt x="2" y="201"/>
                    <a:pt x="2" y="201"/>
                    <a:pt x="2" y="200"/>
                  </a:cubicBezTo>
                  <a:cubicBezTo>
                    <a:pt x="2" y="200"/>
                    <a:pt x="2" y="200"/>
                    <a:pt x="2" y="200"/>
                  </a:cubicBezTo>
                  <a:cubicBezTo>
                    <a:pt x="1" y="201"/>
                    <a:pt x="1" y="201"/>
                    <a:pt x="2" y="201"/>
                  </a:cubicBezTo>
                  <a:close/>
                  <a:moveTo>
                    <a:pt x="101" y="202"/>
                  </a:moveTo>
                  <a:cubicBezTo>
                    <a:pt x="101" y="203"/>
                    <a:pt x="101" y="203"/>
                    <a:pt x="101" y="203"/>
                  </a:cubicBezTo>
                  <a:cubicBezTo>
                    <a:pt x="101" y="204"/>
                    <a:pt x="102" y="204"/>
                    <a:pt x="102" y="204"/>
                  </a:cubicBezTo>
                  <a:cubicBezTo>
                    <a:pt x="102" y="203"/>
                    <a:pt x="102" y="202"/>
                    <a:pt x="101" y="202"/>
                  </a:cubicBezTo>
                  <a:close/>
                  <a:moveTo>
                    <a:pt x="104" y="203"/>
                  </a:moveTo>
                  <a:cubicBezTo>
                    <a:pt x="104" y="203"/>
                    <a:pt x="104" y="203"/>
                    <a:pt x="104" y="204"/>
                  </a:cubicBezTo>
                  <a:cubicBezTo>
                    <a:pt x="104" y="204"/>
                    <a:pt x="104" y="204"/>
                    <a:pt x="104" y="204"/>
                  </a:cubicBezTo>
                  <a:lnTo>
                    <a:pt x="105" y="204"/>
                  </a:lnTo>
                  <a:lnTo>
                    <a:pt x="105" y="203"/>
                  </a:lnTo>
                  <a:lnTo>
                    <a:pt x="104" y="203"/>
                  </a:lnTo>
                  <a:close/>
                  <a:moveTo>
                    <a:pt x="118" y="204"/>
                  </a:moveTo>
                  <a:cubicBezTo>
                    <a:pt x="119" y="205"/>
                    <a:pt x="119" y="206"/>
                    <a:pt x="119" y="206"/>
                  </a:cubicBezTo>
                  <a:cubicBezTo>
                    <a:pt x="119" y="206"/>
                    <a:pt x="120" y="207"/>
                    <a:pt x="121" y="207"/>
                  </a:cubicBezTo>
                  <a:cubicBezTo>
                    <a:pt x="121" y="206"/>
                    <a:pt x="121" y="206"/>
                    <a:pt x="121" y="205"/>
                  </a:cubicBezTo>
                  <a:cubicBezTo>
                    <a:pt x="121" y="205"/>
                    <a:pt x="120" y="205"/>
                    <a:pt x="120" y="205"/>
                  </a:cubicBezTo>
                  <a:cubicBezTo>
                    <a:pt x="120" y="205"/>
                    <a:pt x="119" y="205"/>
                    <a:pt x="119" y="205"/>
                  </a:cubicBezTo>
                  <a:cubicBezTo>
                    <a:pt x="119" y="205"/>
                    <a:pt x="118" y="205"/>
                    <a:pt x="118" y="204"/>
                  </a:cubicBezTo>
                  <a:close/>
                  <a:moveTo>
                    <a:pt x="82" y="207"/>
                  </a:moveTo>
                  <a:lnTo>
                    <a:pt x="83" y="207"/>
                  </a:lnTo>
                  <a:lnTo>
                    <a:pt x="83" y="206"/>
                  </a:lnTo>
                  <a:lnTo>
                    <a:pt x="82" y="206"/>
                  </a:lnTo>
                  <a:lnTo>
                    <a:pt x="82" y="207"/>
                  </a:lnTo>
                  <a:close/>
                  <a:moveTo>
                    <a:pt x="117" y="207"/>
                  </a:moveTo>
                  <a:lnTo>
                    <a:pt x="118" y="207"/>
                  </a:lnTo>
                  <a:lnTo>
                    <a:pt x="118" y="207"/>
                  </a:lnTo>
                  <a:lnTo>
                    <a:pt x="117" y="207"/>
                  </a:lnTo>
                  <a:close/>
                  <a:moveTo>
                    <a:pt x="115" y="208"/>
                  </a:moveTo>
                  <a:cubicBezTo>
                    <a:pt x="115" y="208"/>
                    <a:pt x="115" y="208"/>
                    <a:pt x="115" y="208"/>
                  </a:cubicBezTo>
                  <a:cubicBezTo>
                    <a:pt x="116" y="208"/>
                    <a:pt x="116" y="208"/>
                    <a:pt x="116" y="208"/>
                  </a:cubicBezTo>
                  <a:cubicBezTo>
                    <a:pt x="116" y="208"/>
                    <a:pt x="116" y="208"/>
                    <a:pt x="116" y="208"/>
                  </a:cubicBezTo>
                  <a:cubicBezTo>
                    <a:pt x="115" y="208"/>
                    <a:pt x="115" y="208"/>
                    <a:pt x="115" y="208"/>
                  </a:cubicBezTo>
                  <a:close/>
                  <a:moveTo>
                    <a:pt x="99" y="210"/>
                  </a:moveTo>
                  <a:cubicBezTo>
                    <a:pt x="99" y="210"/>
                    <a:pt x="100" y="210"/>
                    <a:pt x="100" y="210"/>
                  </a:cubicBezTo>
                  <a:cubicBezTo>
                    <a:pt x="100" y="210"/>
                    <a:pt x="100" y="210"/>
                    <a:pt x="100" y="210"/>
                  </a:cubicBezTo>
                  <a:cubicBezTo>
                    <a:pt x="100" y="209"/>
                    <a:pt x="100" y="209"/>
                    <a:pt x="99" y="210"/>
                  </a:cubicBezTo>
                  <a:cubicBezTo>
                    <a:pt x="99" y="210"/>
                    <a:pt x="99" y="210"/>
                    <a:pt x="99" y="210"/>
                  </a:cubicBezTo>
                  <a:close/>
                  <a:moveTo>
                    <a:pt x="98" y="210"/>
                  </a:moveTo>
                  <a:cubicBezTo>
                    <a:pt x="98" y="211"/>
                    <a:pt x="98" y="212"/>
                    <a:pt x="99" y="211"/>
                  </a:cubicBezTo>
                  <a:cubicBezTo>
                    <a:pt x="99" y="211"/>
                    <a:pt x="99" y="210"/>
                    <a:pt x="99" y="210"/>
                  </a:cubicBezTo>
                  <a:cubicBezTo>
                    <a:pt x="98" y="210"/>
                    <a:pt x="98" y="210"/>
                    <a:pt x="98" y="210"/>
                  </a:cubicBezTo>
                  <a:close/>
                  <a:moveTo>
                    <a:pt x="118" y="211"/>
                  </a:moveTo>
                  <a:cubicBezTo>
                    <a:pt x="118" y="211"/>
                    <a:pt x="119" y="211"/>
                    <a:pt x="119" y="211"/>
                  </a:cubicBezTo>
                  <a:cubicBezTo>
                    <a:pt x="119" y="211"/>
                    <a:pt x="118" y="211"/>
                    <a:pt x="118" y="211"/>
                  </a:cubicBezTo>
                  <a:cubicBezTo>
                    <a:pt x="118" y="211"/>
                    <a:pt x="118" y="211"/>
                    <a:pt x="118" y="211"/>
                  </a:cubicBezTo>
                  <a:close/>
                  <a:moveTo>
                    <a:pt x="110" y="3"/>
                  </a:moveTo>
                  <a:cubicBezTo>
                    <a:pt x="110" y="3"/>
                    <a:pt x="110" y="4"/>
                    <a:pt x="110" y="4"/>
                  </a:cubicBezTo>
                  <a:cubicBezTo>
                    <a:pt x="110" y="4"/>
                    <a:pt x="109" y="3"/>
                    <a:pt x="109" y="3"/>
                  </a:cubicBezTo>
                  <a:cubicBezTo>
                    <a:pt x="109" y="3"/>
                    <a:pt x="109" y="3"/>
                    <a:pt x="109" y="3"/>
                  </a:cubicBezTo>
                  <a:cubicBezTo>
                    <a:pt x="108" y="3"/>
                    <a:pt x="108" y="2"/>
                    <a:pt x="109" y="2"/>
                  </a:cubicBezTo>
                  <a:cubicBezTo>
                    <a:pt x="109" y="2"/>
                    <a:pt x="109" y="2"/>
                    <a:pt x="109" y="2"/>
                  </a:cubicBezTo>
                  <a:cubicBezTo>
                    <a:pt x="109" y="3"/>
                    <a:pt x="110" y="3"/>
                    <a:pt x="110" y="3"/>
                  </a:cubicBezTo>
                  <a:close/>
                  <a:moveTo>
                    <a:pt x="32" y="202"/>
                  </a:moveTo>
                  <a:cubicBezTo>
                    <a:pt x="32" y="203"/>
                    <a:pt x="31" y="203"/>
                    <a:pt x="31" y="202"/>
                  </a:cubicBezTo>
                  <a:cubicBezTo>
                    <a:pt x="30" y="202"/>
                    <a:pt x="30" y="202"/>
                    <a:pt x="29" y="202"/>
                  </a:cubicBezTo>
                  <a:cubicBezTo>
                    <a:pt x="29" y="203"/>
                    <a:pt x="29" y="203"/>
                    <a:pt x="29" y="204"/>
                  </a:cubicBezTo>
                  <a:cubicBezTo>
                    <a:pt x="30" y="204"/>
                    <a:pt x="30" y="205"/>
                    <a:pt x="30" y="206"/>
                  </a:cubicBezTo>
                  <a:lnTo>
                    <a:pt x="31" y="206"/>
                  </a:lnTo>
                  <a:cubicBezTo>
                    <a:pt x="31" y="205"/>
                    <a:pt x="31" y="205"/>
                    <a:pt x="31" y="205"/>
                  </a:cubicBezTo>
                  <a:cubicBezTo>
                    <a:pt x="31" y="205"/>
                    <a:pt x="31" y="204"/>
                    <a:pt x="31" y="204"/>
                  </a:cubicBezTo>
                  <a:cubicBezTo>
                    <a:pt x="31" y="204"/>
                    <a:pt x="31" y="204"/>
                    <a:pt x="31" y="203"/>
                  </a:cubicBezTo>
                  <a:cubicBezTo>
                    <a:pt x="31" y="203"/>
                    <a:pt x="31" y="203"/>
                    <a:pt x="31" y="203"/>
                  </a:cubicBezTo>
                  <a:cubicBezTo>
                    <a:pt x="32" y="203"/>
                    <a:pt x="32" y="203"/>
                    <a:pt x="32" y="204"/>
                  </a:cubicBezTo>
                  <a:cubicBezTo>
                    <a:pt x="32" y="204"/>
                    <a:pt x="32" y="205"/>
                    <a:pt x="32" y="205"/>
                  </a:cubicBezTo>
                  <a:cubicBezTo>
                    <a:pt x="32" y="205"/>
                    <a:pt x="33" y="205"/>
                    <a:pt x="33" y="204"/>
                  </a:cubicBezTo>
                  <a:cubicBezTo>
                    <a:pt x="33" y="204"/>
                    <a:pt x="33" y="204"/>
                    <a:pt x="33" y="204"/>
                  </a:cubicBezTo>
                  <a:cubicBezTo>
                    <a:pt x="33" y="204"/>
                    <a:pt x="33" y="204"/>
                    <a:pt x="33" y="203"/>
                  </a:cubicBezTo>
                  <a:cubicBezTo>
                    <a:pt x="33" y="203"/>
                    <a:pt x="33" y="204"/>
                    <a:pt x="34" y="204"/>
                  </a:cubicBezTo>
                  <a:cubicBezTo>
                    <a:pt x="33" y="203"/>
                    <a:pt x="33" y="203"/>
                    <a:pt x="33" y="202"/>
                  </a:cubicBezTo>
                  <a:cubicBezTo>
                    <a:pt x="33" y="202"/>
                    <a:pt x="32" y="201"/>
                    <a:pt x="32" y="201"/>
                  </a:cubicBezTo>
                  <a:cubicBezTo>
                    <a:pt x="32" y="200"/>
                    <a:pt x="32" y="200"/>
                    <a:pt x="32" y="200"/>
                  </a:cubicBezTo>
                  <a:cubicBezTo>
                    <a:pt x="33" y="200"/>
                    <a:pt x="33" y="199"/>
                    <a:pt x="33" y="199"/>
                  </a:cubicBezTo>
                  <a:cubicBezTo>
                    <a:pt x="33" y="198"/>
                    <a:pt x="34" y="199"/>
                    <a:pt x="34" y="199"/>
                  </a:cubicBezTo>
                  <a:cubicBezTo>
                    <a:pt x="34" y="199"/>
                    <a:pt x="34" y="200"/>
                    <a:pt x="35" y="200"/>
                  </a:cubicBezTo>
                  <a:cubicBezTo>
                    <a:pt x="35" y="200"/>
                    <a:pt x="35" y="200"/>
                    <a:pt x="35" y="199"/>
                  </a:cubicBezTo>
                  <a:cubicBezTo>
                    <a:pt x="35" y="199"/>
                    <a:pt x="35" y="199"/>
                    <a:pt x="36" y="199"/>
                  </a:cubicBezTo>
                  <a:cubicBezTo>
                    <a:pt x="36" y="199"/>
                    <a:pt x="36" y="199"/>
                    <a:pt x="36" y="199"/>
                  </a:cubicBezTo>
                  <a:cubicBezTo>
                    <a:pt x="36" y="199"/>
                    <a:pt x="36" y="199"/>
                    <a:pt x="37" y="199"/>
                  </a:cubicBezTo>
                  <a:cubicBezTo>
                    <a:pt x="37" y="199"/>
                    <a:pt x="38" y="199"/>
                    <a:pt x="38" y="199"/>
                  </a:cubicBezTo>
                  <a:cubicBezTo>
                    <a:pt x="38" y="199"/>
                    <a:pt x="38" y="200"/>
                    <a:pt x="38" y="200"/>
                  </a:cubicBezTo>
                  <a:cubicBezTo>
                    <a:pt x="37" y="200"/>
                    <a:pt x="36" y="200"/>
                    <a:pt x="35" y="201"/>
                  </a:cubicBezTo>
                  <a:cubicBezTo>
                    <a:pt x="35" y="201"/>
                    <a:pt x="34" y="201"/>
                    <a:pt x="33" y="200"/>
                  </a:cubicBezTo>
                  <a:cubicBezTo>
                    <a:pt x="33" y="201"/>
                    <a:pt x="34" y="202"/>
                    <a:pt x="35" y="202"/>
                  </a:cubicBezTo>
                  <a:cubicBezTo>
                    <a:pt x="36" y="203"/>
                    <a:pt x="36" y="204"/>
                    <a:pt x="37" y="205"/>
                  </a:cubicBezTo>
                  <a:cubicBezTo>
                    <a:pt x="37" y="205"/>
                    <a:pt x="37" y="205"/>
                    <a:pt x="37" y="204"/>
                  </a:cubicBezTo>
                  <a:cubicBezTo>
                    <a:pt x="38" y="205"/>
                    <a:pt x="38" y="205"/>
                    <a:pt x="38" y="206"/>
                  </a:cubicBezTo>
                  <a:cubicBezTo>
                    <a:pt x="38" y="206"/>
                    <a:pt x="38" y="207"/>
                    <a:pt x="39" y="207"/>
                  </a:cubicBezTo>
                  <a:cubicBezTo>
                    <a:pt x="39" y="207"/>
                    <a:pt x="39" y="207"/>
                    <a:pt x="39" y="207"/>
                  </a:cubicBezTo>
                  <a:cubicBezTo>
                    <a:pt x="39" y="207"/>
                    <a:pt x="40" y="207"/>
                    <a:pt x="40" y="207"/>
                  </a:cubicBezTo>
                  <a:cubicBezTo>
                    <a:pt x="40" y="206"/>
                    <a:pt x="39" y="206"/>
                    <a:pt x="39" y="205"/>
                  </a:cubicBezTo>
                  <a:cubicBezTo>
                    <a:pt x="38" y="205"/>
                    <a:pt x="38" y="205"/>
                    <a:pt x="38" y="205"/>
                  </a:cubicBezTo>
                  <a:cubicBezTo>
                    <a:pt x="39" y="205"/>
                    <a:pt x="39" y="205"/>
                    <a:pt x="39" y="205"/>
                  </a:cubicBezTo>
                  <a:cubicBezTo>
                    <a:pt x="39" y="205"/>
                    <a:pt x="40" y="205"/>
                    <a:pt x="40" y="205"/>
                  </a:cubicBezTo>
                  <a:cubicBezTo>
                    <a:pt x="40" y="206"/>
                    <a:pt x="40" y="206"/>
                    <a:pt x="40" y="206"/>
                  </a:cubicBezTo>
                  <a:cubicBezTo>
                    <a:pt x="42" y="205"/>
                    <a:pt x="43" y="205"/>
                    <a:pt x="45" y="206"/>
                  </a:cubicBezTo>
                  <a:cubicBezTo>
                    <a:pt x="45" y="205"/>
                    <a:pt x="45" y="205"/>
                    <a:pt x="45" y="205"/>
                  </a:cubicBezTo>
                  <a:cubicBezTo>
                    <a:pt x="45" y="205"/>
                    <a:pt x="45" y="204"/>
                    <a:pt x="44" y="204"/>
                  </a:cubicBezTo>
                  <a:cubicBezTo>
                    <a:pt x="44" y="204"/>
                    <a:pt x="44" y="204"/>
                    <a:pt x="44" y="204"/>
                  </a:cubicBezTo>
                  <a:cubicBezTo>
                    <a:pt x="44" y="203"/>
                    <a:pt x="44" y="203"/>
                    <a:pt x="44" y="202"/>
                  </a:cubicBezTo>
                  <a:cubicBezTo>
                    <a:pt x="45" y="203"/>
                    <a:pt x="46" y="203"/>
                    <a:pt x="46" y="204"/>
                  </a:cubicBezTo>
                  <a:cubicBezTo>
                    <a:pt x="46" y="205"/>
                    <a:pt x="46" y="206"/>
                    <a:pt x="46" y="206"/>
                  </a:cubicBezTo>
                  <a:cubicBezTo>
                    <a:pt x="46" y="207"/>
                    <a:pt x="46" y="208"/>
                    <a:pt x="46" y="209"/>
                  </a:cubicBezTo>
                  <a:cubicBezTo>
                    <a:pt x="46" y="210"/>
                    <a:pt x="46" y="211"/>
                    <a:pt x="47" y="212"/>
                  </a:cubicBezTo>
                  <a:cubicBezTo>
                    <a:pt x="46" y="212"/>
                    <a:pt x="46" y="212"/>
                    <a:pt x="46" y="212"/>
                  </a:cubicBezTo>
                  <a:cubicBezTo>
                    <a:pt x="46" y="212"/>
                    <a:pt x="45" y="212"/>
                    <a:pt x="45" y="212"/>
                  </a:cubicBezTo>
                  <a:cubicBezTo>
                    <a:pt x="45" y="212"/>
                    <a:pt x="44" y="212"/>
                    <a:pt x="44" y="212"/>
                  </a:cubicBezTo>
                  <a:cubicBezTo>
                    <a:pt x="44" y="212"/>
                    <a:pt x="44" y="212"/>
                    <a:pt x="44" y="213"/>
                  </a:cubicBezTo>
                  <a:cubicBezTo>
                    <a:pt x="42" y="212"/>
                    <a:pt x="42" y="212"/>
                    <a:pt x="43" y="211"/>
                  </a:cubicBezTo>
                  <a:cubicBezTo>
                    <a:pt x="43" y="211"/>
                    <a:pt x="43" y="211"/>
                    <a:pt x="43" y="211"/>
                  </a:cubicBezTo>
                  <a:cubicBezTo>
                    <a:pt x="42" y="211"/>
                    <a:pt x="42" y="211"/>
                    <a:pt x="42" y="211"/>
                  </a:cubicBezTo>
                  <a:cubicBezTo>
                    <a:pt x="42" y="211"/>
                    <a:pt x="42" y="211"/>
                    <a:pt x="42" y="211"/>
                  </a:cubicBezTo>
                  <a:cubicBezTo>
                    <a:pt x="41" y="211"/>
                    <a:pt x="41" y="210"/>
                    <a:pt x="41" y="210"/>
                  </a:cubicBezTo>
                  <a:cubicBezTo>
                    <a:pt x="41" y="209"/>
                    <a:pt x="41" y="209"/>
                    <a:pt x="42" y="209"/>
                  </a:cubicBezTo>
                  <a:cubicBezTo>
                    <a:pt x="42" y="209"/>
                    <a:pt x="42" y="209"/>
                    <a:pt x="43" y="209"/>
                  </a:cubicBezTo>
                  <a:cubicBezTo>
                    <a:pt x="42" y="208"/>
                    <a:pt x="42" y="208"/>
                    <a:pt x="42" y="208"/>
                  </a:cubicBezTo>
                  <a:cubicBezTo>
                    <a:pt x="41" y="208"/>
                    <a:pt x="41" y="208"/>
                    <a:pt x="40" y="208"/>
                  </a:cubicBezTo>
                  <a:cubicBezTo>
                    <a:pt x="39" y="208"/>
                    <a:pt x="39" y="208"/>
                    <a:pt x="38" y="208"/>
                  </a:cubicBezTo>
                  <a:cubicBezTo>
                    <a:pt x="37" y="208"/>
                    <a:pt x="37" y="208"/>
                    <a:pt x="36" y="208"/>
                  </a:cubicBezTo>
                  <a:cubicBezTo>
                    <a:pt x="36" y="208"/>
                    <a:pt x="36" y="209"/>
                    <a:pt x="36" y="209"/>
                  </a:cubicBezTo>
                  <a:cubicBezTo>
                    <a:pt x="36" y="209"/>
                    <a:pt x="37" y="209"/>
                    <a:pt x="37" y="209"/>
                  </a:cubicBezTo>
                  <a:cubicBezTo>
                    <a:pt x="37" y="209"/>
                    <a:pt x="37" y="209"/>
                    <a:pt x="38" y="209"/>
                  </a:cubicBezTo>
                  <a:cubicBezTo>
                    <a:pt x="38" y="209"/>
                    <a:pt x="38" y="209"/>
                    <a:pt x="38" y="210"/>
                  </a:cubicBezTo>
                  <a:cubicBezTo>
                    <a:pt x="37" y="210"/>
                    <a:pt x="36" y="209"/>
                    <a:pt x="35" y="209"/>
                  </a:cubicBezTo>
                  <a:cubicBezTo>
                    <a:pt x="34" y="209"/>
                    <a:pt x="33" y="209"/>
                    <a:pt x="32" y="209"/>
                  </a:cubicBezTo>
                  <a:cubicBezTo>
                    <a:pt x="32" y="209"/>
                    <a:pt x="32" y="209"/>
                    <a:pt x="32" y="208"/>
                  </a:cubicBezTo>
                  <a:cubicBezTo>
                    <a:pt x="32" y="208"/>
                    <a:pt x="32" y="208"/>
                    <a:pt x="32" y="208"/>
                  </a:cubicBezTo>
                  <a:cubicBezTo>
                    <a:pt x="31" y="208"/>
                    <a:pt x="31" y="208"/>
                    <a:pt x="30" y="208"/>
                  </a:cubicBezTo>
                  <a:cubicBezTo>
                    <a:pt x="30" y="208"/>
                    <a:pt x="30" y="207"/>
                    <a:pt x="30" y="207"/>
                  </a:cubicBezTo>
                  <a:cubicBezTo>
                    <a:pt x="29" y="207"/>
                    <a:pt x="29" y="207"/>
                    <a:pt x="28" y="207"/>
                  </a:cubicBezTo>
                  <a:cubicBezTo>
                    <a:pt x="28" y="207"/>
                    <a:pt x="27" y="206"/>
                    <a:pt x="27" y="206"/>
                  </a:cubicBezTo>
                  <a:cubicBezTo>
                    <a:pt x="26" y="206"/>
                    <a:pt x="26" y="205"/>
                    <a:pt x="25" y="205"/>
                  </a:cubicBezTo>
                  <a:cubicBezTo>
                    <a:pt x="25" y="204"/>
                    <a:pt x="25" y="204"/>
                    <a:pt x="25" y="203"/>
                  </a:cubicBezTo>
                  <a:cubicBezTo>
                    <a:pt x="24" y="203"/>
                    <a:pt x="24" y="203"/>
                    <a:pt x="24" y="204"/>
                  </a:cubicBezTo>
                  <a:cubicBezTo>
                    <a:pt x="24" y="204"/>
                    <a:pt x="24" y="204"/>
                    <a:pt x="24" y="204"/>
                  </a:cubicBezTo>
                  <a:cubicBezTo>
                    <a:pt x="24" y="205"/>
                    <a:pt x="24" y="205"/>
                    <a:pt x="24" y="206"/>
                  </a:cubicBezTo>
                  <a:cubicBezTo>
                    <a:pt x="24" y="206"/>
                    <a:pt x="25" y="206"/>
                    <a:pt x="25" y="207"/>
                  </a:cubicBezTo>
                  <a:cubicBezTo>
                    <a:pt x="25" y="206"/>
                    <a:pt x="26" y="206"/>
                    <a:pt x="26" y="206"/>
                  </a:cubicBezTo>
                  <a:cubicBezTo>
                    <a:pt x="26" y="207"/>
                    <a:pt x="27" y="208"/>
                    <a:pt x="28" y="208"/>
                  </a:cubicBezTo>
                  <a:cubicBezTo>
                    <a:pt x="28" y="208"/>
                    <a:pt x="27" y="208"/>
                    <a:pt x="27" y="208"/>
                  </a:cubicBezTo>
                  <a:cubicBezTo>
                    <a:pt x="26" y="208"/>
                    <a:pt x="26" y="208"/>
                    <a:pt x="26" y="208"/>
                  </a:cubicBezTo>
                  <a:cubicBezTo>
                    <a:pt x="25" y="208"/>
                    <a:pt x="25" y="208"/>
                    <a:pt x="24" y="208"/>
                  </a:cubicBezTo>
                  <a:cubicBezTo>
                    <a:pt x="24" y="208"/>
                    <a:pt x="24" y="209"/>
                    <a:pt x="24" y="209"/>
                  </a:cubicBezTo>
                  <a:cubicBezTo>
                    <a:pt x="22" y="209"/>
                    <a:pt x="21" y="208"/>
                    <a:pt x="20" y="207"/>
                  </a:cubicBezTo>
                  <a:cubicBezTo>
                    <a:pt x="20" y="208"/>
                    <a:pt x="20" y="209"/>
                    <a:pt x="20" y="209"/>
                  </a:cubicBezTo>
                  <a:cubicBezTo>
                    <a:pt x="19" y="209"/>
                    <a:pt x="19" y="209"/>
                    <a:pt x="18" y="208"/>
                  </a:cubicBezTo>
                  <a:cubicBezTo>
                    <a:pt x="18" y="208"/>
                    <a:pt x="18" y="207"/>
                    <a:pt x="19" y="207"/>
                  </a:cubicBezTo>
                  <a:cubicBezTo>
                    <a:pt x="19" y="207"/>
                    <a:pt x="19" y="207"/>
                    <a:pt x="19" y="206"/>
                  </a:cubicBezTo>
                  <a:cubicBezTo>
                    <a:pt x="19" y="206"/>
                    <a:pt x="19" y="206"/>
                    <a:pt x="18" y="206"/>
                  </a:cubicBezTo>
                  <a:cubicBezTo>
                    <a:pt x="18" y="207"/>
                    <a:pt x="18" y="207"/>
                    <a:pt x="17" y="207"/>
                  </a:cubicBezTo>
                  <a:cubicBezTo>
                    <a:pt x="17" y="207"/>
                    <a:pt x="17" y="207"/>
                    <a:pt x="17" y="207"/>
                  </a:cubicBezTo>
                  <a:cubicBezTo>
                    <a:pt x="17" y="206"/>
                    <a:pt x="17" y="206"/>
                    <a:pt x="16" y="205"/>
                  </a:cubicBezTo>
                  <a:cubicBezTo>
                    <a:pt x="17" y="205"/>
                    <a:pt x="17" y="206"/>
                    <a:pt x="17" y="206"/>
                  </a:cubicBezTo>
                  <a:cubicBezTo>
                    <a:pt x="17" y="206"/>
                    <a:pt x="17" y="206"/>
                    <a:pt x="18" y="206"/>
                  </a:cubicBezTo>
                  <a:cubicBezTo>
                    <a:pt x="17" y="206"/>
                    <a:pt x="18" y="206"/>
                    <a:pt x="18" y="205"/>
                  </a:cubicBezTo>
                  <a:cubicBezTo>
                    <a:pt x="19" y="205"/>
                    <a:pt x="19" y="205"/>
                    <a:pt x="19" y="205"/>
                  </a:cubicBezTo>
                  <a:cubicBezTo>
                    <a:pt x="19" y="205"/>
                    <a:pt x="19" y="205"/>
                    <a:pt x="19" y="204"/>
                  </a:cubicBezTo>
                  <a:cubicBezTo>
                    <a:pt x="19" y="204"/>
                    <a:pt x="19" y="204"/>
                    <a:pt x="19" y="203"/>
                  </a:cubicBezTo>
                  <a:cubicBezTo>
                    <a:pt x="19" y="203"/>
                    <a:pt x="19" y="203"/>
                    <a:pt x="20" y="203"/>
                  </a:cubicBezTo>
                  <a:cubicBezTo>
                    <a:pt x="20" y="203"/>
                    <a:pt x="20" y="203"/>
                    <a:pt x="20" y="203"/>
                  </a:cubicBezTo>
                  <a:cubicBezTo>
                    <a:pt x="21" y="203"/>
                    <a:pt x="21" y="203"/>
                    <a:pt x="21" y="203"/>
                  </a:cubicBezTo>
                  <a:cubicBezTo>
                    <a:pt x="21" y="203"/>
                    <a:pt x="21" y="202"/>
                    <a:pt x="20" y="202"/>
                  </a:cubicBezTo>
                  <a:cubicBezTo>
                    <a:pt x="21" y="202"/>
                    <a:pt x="22" y="202"/>
                    <a:pt x="23" y="201"/>
                  </a:cubicBezTo>
                  <a:cubicBezTo>
                    <a:pt x="23" y="201"/>
                    <a:pt x="24" y="201"/>
                    <a:pt x="25" y="201"/>
                  </a:cubicBezTo>
                  <a:cubicBezTo>
                    <a:pt x="25" y="200"/>
                    <a:pt x="24" y="200"/>
                    <a:pt x="24" y="200"/>
                  </a:cubicBezTo>
                  <a:cubicBezTo>
                    <a:pt x="23" y="200"/>
                    <a:pt x="23" y="200"/>
                    <a:pt x="22" y="201"/>
                  </a:cubicBezTo>
                  <a:cubicBezTo>
                    <a:pt x="21" y="201"/>
                    <a:pt x="21" y="201"/>
                    <a:pt x="21" y="201"/>
                  </a:cubicBezTo>
                  <a:cubicBezTo>
                    <a:pt x="20" y="201"/>
                    <a:pt x="20" y="200"/>
                    <a:pt x="20" y="200"/>
                  </a:cubicBezTo>
                  <a:cubicBezTo>
                    <a:pt x="19" y="200"/>
                    <a:pt x="18" y="201"/>
                    <a:pt x="19" y="203"/>
                  </a:cubicBezTo>
                  <a:lnTo>
                    <a:pt x="16" y="203"/>
                  </a:lnTo>
                  <a:cubicBezTo>
                    <a:pt x="16" y="202"/>
                    <a:pt x="17" y="202"/>
                    <a:pt x="17" y="202"/>
                  </a:cubicBezTo>
                  <a:cubicBezTo>
                    <a:pt x="17" y="202"/>
                    <a:pt x="18" y="202"/>
                    <a:pt x="17" y="201"/>
                  </a:cubicBezTo>
                  <a:cubicBezTo>
                    <a:pt x="17" y="201"/>
                    <a:pt x="17" y="201"/>
                    <a:pt x="17" y="201"/>
                  </a:cubicBezTo>
                  <a:cubicBezTo>
                    <a:pt x="16" y="202"/>
                    <a:pt x="16" y="202"/>
                    <a:pt x="16" y="203"/>
                  </a:cubicBezTo>
                  <a:cubicBezTo>
                    <a:pt x="16" y="203"/>
                    <a:pt x="16" y="203"/>
                    <a:pt x="15" y="203"/>
                  </a:cubicBezTo>
                  <a:cubicBezTo>
                    <a:pt x="15" y="204"/>
                    <a:pt x="15" y="203"/>
                    <a:pt x="15" y="203"/>
                  </a:cubicBezTo>
                  <a:cubicBezTo>
                    <a:pt x="14" y="202"/>
                    <a:pt x="14" y="202"/>
                    <a:pt x="15" y="202"/>
                  </a:cubicBezTo>
                  <a:cubicBezTo>
                    <a:pt x="15" y="202"/>
                    <a:pt x="15" y="202"/>
                    <a:pt x="15" y="202"/>
                  </a:cubicBezTo>
                  <a:cubicBezTo>
                    <a:pt x="15" y="202"/>
                    <a:pt x="16" y="202"/>
                    <a:pt x="16" y="202"/>
                  </a:cubicBezTo>
                  <a:cubicBezTo>
                    <a:pt x="16" y="202"/>
                    <a:pt x="16" y="202"/>
                    <a:pt x="16" y="201"/>
                  </a:cubicBezTo>
                  <a:cubicBezTo>
                    <a:pt x="16" y="201"/>
                    <a:pt x="16" y="201"/>
                    <a:pt x="15" y="201"/>
                  </a:cubicBezTo>
                  <a:cubicBezTo>
                    <a:pt x="15" y="201"/>
                    <a:pt x="15" y="201"/>
                    <a:pt x="15" y="200"/>
                  </a:cubicBezTo>
                  <a:cubicBezTo>
                    <a:pt x="15" y="200"/>
                    <a:pt x="15" y="199"/>
                    <a:pt x="15" y="199"/>
                  </a:cubicBezTo>
                  <a:cubicBezTo>
                    <a:pt x="15" y="200"/>
                    <a:pt x="15" y="200"/>
                    <a:pt x="15" y="200"/>
                  </a:cubicBezTo>
                  <a:cubicBezTo>
                    <a:pt x="16" y="199"/>
                    <a:pt x="16" y="199"/>
                    <a:pt x="15" y="199"/>
                  </a:cubicBezTo>
                  <a:cubicBezTo>
                    <a:pt x="15" y="199"/>
                    <a:pt x="15" y="199"/>
                    <a:pt x="15" y="199"/>
                  </a:cubicBezTo>
                  <a:cubicBezTo>
                    <a:pt x="15" y="199"/>
                    <a:pt x="15" y="199"/>
                    <a:pt x="15" y="199"/>
                  </a:cubicBezTo>
                  <a:cubicBezTo>
                    <a:pt x="14" y="198"/>
                    <a:pt x="14" y="198"/>
                    <a:pt x="15" y="198"/>
                  </a:cubicBezTo>
                  <a:cubicBezTo>
                    <a:pt x="15" y="198"/>
                    <a:pt x="15" y="198"/>
                    <a:pt x="16" y="198"/>
                  </a:cubicBezTo>
                  <a:cubicBezTo>
                    <a:pt x="16" y="199"/>
                    <a:pt x="17" y="199"/>
                    <a:pt x="18" y="199"/>
                  </a:cubicBezTo>
                  <a:cubicBezTo>
                    <a:pt x="18" y="199"/>
                    <a:pt x="19" y="199"/>
                    <a:pt x="19" y="199"/>
                  </a:cubicBezTo>
                  <a:cubicBezTo>
                    <a:pt x="20" y="199"/>
                    <a:pt x="21" y="199"/>
                    <a:pt x="21" y="198"/>
                  </a:cubicBezTo>
                  <a:cubicBezTo>
                    <a:pt x="21" y="198"/>
                    <a:pt x="21" y="198"/>
                    <a:pt x="21" y="198"/>
                  </a:cubicBezTo>
                  <a:cubicBezTo>
                    <a:pt x="20" y="198"/>
                    <a:pt x="20" y="198"/>
                    <a:pt x="20" y="198"/>
                  </a:cubicBezTo>
                  <a:cubicBezTo>
                    <a:pt x="20" y="198"/>
                    <a:pt x="20" y="198"/>
                    <a:pt x="19" y="198"/>
                  </a:cubicBezTo>
                  <a:cubicBezTo>
                    <a:pt x="19" y="198"/>
                    <a:pt x="19" y="198"/>
                    <a:pt x="20" y="197"/>
                  </a:cubicBezTo>
                  <a:cubicBezTo>
                    <a:pt x="20" y="197"/>
                    <a:pt x="21" y="197"/>
                    <a:pt x="22" y="197"/>
                  </a:cubicBezTo>
                  <a:cubicBezTo>
                    <a:pt x="22" y="197"/>
                    <a:pt x="23" y="197"/>
                    <a:pt x="23" y="198"/>
                  </a:cubicBezTo>
                  <a:cubicBezTo>
                    <a:pt x="24" y="198"/>
                    <a:pt x="24" y="198"/>
                    <a:pt x="24" y="197"/>
                  </a:cubicBezTo>
                  <a:cubicBezTo>
                    <a:pt x="23" y="197"/>
                    <a:pt x="23" y="196"/>
                    <a:pt x="24" y="196"/>
                  </a:cubicBezTo>
                  <a:cubicBezTo>
                    <a:pt x="23" y="196"/>
                    <a:pt x="23" y="196"/>
                    <a:pt x="23" y="196"/>
                  </a:cubicBezTo>
                  <a:lnTo>
                    <a:pt x="23" y="197"/>
                  </a:lnTo>
                  <a:cubicBezTo>
                    <a:pt x="23" y="197"/>
                    <a:pt x="23" y="197"/>
                    <a:pt x="23" y="197"/>
                  </a:cubicBezTo>
                  <a:cubicBezTo>
                    <a:pt x="23" y="196"/>
                    <a:pt x="23" y="196"/>
                    <a:pt x="23" y="196"/>
                  </a:cubicBezTo>
                  <a:cubicBezTo>
                    <a:pt x="22" y="196"/>
                    <a:pt x="22" y="196"/>
                    <a:pt x="21" y="196"/>
                  </a:cubicBezTo>
                  <a:cubicBezTo>
                    <a:pt x="21" y="196"/>
                    <a:pt x="21" y="196"/>
                    <a:pt x="21" y="196"/>
                  </a:cubicBezTo>
                  <a:cubicBezTo>
                    <a:pt x="20" y="197"/>
                    <a:pt x="20" y="197"/>
                    <a:pt x="20" y="196"/>
                  </a:cubicBezTo>
                  <a:cubicBezTo>
                    <a:pt x="20" y="196"/>
                    <a:pt x="20" y="196"/>
                    <a:pt x="20" y="195"/>
                  </a:cubicBezTo>
                  <a:cubicBezTo>
                    <a:pt x="20" y="196"/>
                    <a:pt x="20" y="196"/>
                    <a:pt x="20" y="196"/>
                  </a:cubicBezTo>
                  <a:cubicBezTo>
                    <a:pt x="21" y="196"/>
                    <a:pt x="21" y="196"/>
                    <a:pt x="21" y="195"/>
                  </a:cubicBezTo>
                  <a:cubicBezTo>
                    <a:pt x="21" y="195"/>
                    <a:pt x="22" y="195"/>
                    <a:pt x="22" y="195"/>
                  </a:cubicBezTo>
                  <a:cubicBezTo>
                    <a:pt x="22" y="194"/>
                    <a:pt x="22" y="194"/>
                    <a:pt x="23" y="194"/>
                  </a:cubicBezTo>
                  <a:cubicBezTo>
                    <a:pt x="23" y="194"/>
                    <a:pt x="23" y="194"/>
                    <a:pt x="23" y="194"/>
                  </a:cubicBezTo>
                  <a:cubicBezTo>
                    <a:pt x="23" y="194"/>
                    <a:pt x="23" y="195"/>
                    <a:pt x="23" y="195"/>
                  </a:cubicBezTo>
                  <a:cubicBezTo>
                    <a:pt x="24" y="194"/>
                    <a:pt x="24" y="194"/>
                    <a:pt x="24" y="194"/>
                  </a:cubicBezTo>
                  <a:cubicBezTo>
                    <a:pt x="25" y="193"/>
                    <a:pt x="25" y="193"/>
                    <a:pt x="25" y="193"/>
                  </a:cubicBezTo>
                  <a:cubicBezTo>
                    <a:pt x="25" y="192"/>
                    <a:pt x="25" y="192"/>
                    <a:pt x="25" y="192"/>
                  </a:cubicBezTo>
                  <a:cubicBezTo>
                    <a:pt x="24" y="192"/>
                    <a:pt x="24" y="192"/>
                    <a:pt x="24" y="192"/>
                  </a:cubicBezTo>
                  <a:cubicBezTo>
                    <a:pt x="24" y="192"/>
                    <a:pt x="24" y="192"/>
                    <a:pt x="24" y="191"/>
                  </a:cubicBezTo>
                  <a:cubicBezTo>
                    <a:pt x="23" y="191"/>
                    <a:pt x="23" y="191"/>
                    <a:pt x="24" y="190"/>
                  </a:cubicBezTo>
                  <a:cubicBezTo>
                    <a:pt x="24" y="191"/>
                    <a:pt x="25" y="191"/>
                    <a:pt x="25" y="191"/>
                  </a:cubicBezTo>
                  <a:cubicBezTo>
                    <a:pt x="25" y="191"/>
                    <a:pt x="26" y="191"/>
                    <a:pt x="27" y="191"/>
                  </a:cubicBezTo>
                  <a:cubicBezTo>
                    <a:pt x="26" y="192"/>
                    <a:pt x="26" y="192"/>
                    <a:pt x="27" y="192"/>
                  </a:cubicBezTo>
                  <a:cubicBezTo>
                    <a:pt x="27" y="192"/>
                    <a:pt x="27" y="193"/>
                    <a:pt x="27" y="193"/>
                  </a:cubicBezTo>
                  <a:cubicBezTo>
                    <a:pt x="27" y="193"/>
                    <a:pt x="28" y="193"/>
                    <a:pt x="28" y="192"/>
                  </a:cubicBezTo>
                  <a:cubicBezTo>
                    <a:pt x="27" y="192"/>
                    <a:pt x="28" y="191"/>
                    <a:pt x="28" y="191"/>
                  </a:cubicBezTo>
                  <a:cubicBezTo>
                    <a:pt x="28" y="191"/>
                    <a:pt x="28" y="192"/>
                    <a:pt x="28" y="192"/>
                  </a:cubicBezTo>
                  <a:cubicBezTo>
                    <a:pt x="29" y="193"/>
                    <a:pt x="29" y="194"/>
                    <a:pt x="30" y="194"/>
                  </a:cubicBezTo>
                  <a:cubicBezTo>
                    <a:pt x="30" y="194"/>
                    <a:pt x="29" y="194"/>
                    <a:pt x="29" y="194"/>
                  </a:cubicBezTo>
                  <a:cubicBezTo>
                    <a:pt x="28" y="194"/>
                    <a:pt x="28" y="194"/>
                    <a:pt x="27" y="194"/>
                  </a:cubicBezTo>
                  <a:cubicBezTo>
                    <a:pt x="27" y="195"/>
                    <a:pt x="28" y="195"/>
                    <a:pt x="28" y="195"/>
                  </a:cubicBezTo>
                  <a:cubicBezTo>
                    <a:pt x="28" y="195"/>
                    <a:pt x="28" y="195"/>
                    <a:pt x="28" y="196"/>
                  </a:cubicBezTo>
                  <a:cubicBezTo>
                    <a:pt x="28" y="196"/>
                    <a:pt x="27" y="196"/>
                    <a:pt x="27" y="195"/>
                  </a:cubicBezTo>
                  <a:cubicBezTo>
                    <a:pt x="27" y="195"/>
                    <a:pt x="26" y="195"/>
                    <a:pt x="26" y="195"/>
                  </a:cubicBezTo>
                  <a:cubicBezTo>
                    <a:pt x="26" y="196"/>
                    <a:pt x="27" y="196"/>
                    <a:pt x="26" y="197"/>
                  </a:cubicBezTo>
                  <a:cubicBezTo>
                    <a:pt x="26" y="197"/>
                    <a:pt x="25" y="197"/>
                    <a:pt x="24" y="197"/>
                  </a:cubicBezTo>
                  <a:cubicBezTo>
                    <a:pt x="25" y="198"/>
                    <a:pt x="26" y="198"/>
                    <a:pt x="27" y="198"/>
                  </a:cubicBezTo>
                  <a:cubicBezTo>
                    <a:pt x="28" y="198"/>
                    <a:pt x="29" y="198"/>
                    <a:pt x="29" y="198"/>
                  </a:cubicBezTo>
                  <a:cubicBezTo>
                    <a:pt x="30" y="198"/>
                    <a:pt x="30" y="199"/>
                    <a:pt x="29" y="199"/>
                  </a:cubicBezTo>
                  <a:cubicBezTo>
                    <a:pt x="29" y="199"/>
                    <a:pt x="28" y="199"/>
                    <a:pt x="28" y="199"/>
                  </a:cubicBezTo>
                  <a:cubicBezTo>
                    <a:pt x="27" y="199"/>
                    <a:pt x="26" y="199"/>
                    <a:pt x="25" y="199"/>
                  </a:cubicBezTo>
                  <a:cubicBezTo>
                    <a:pt x="25" y="199"/>
                    <a:pt x="24" y="199"/>
                    <a:pt x="24" y="199"/>
                  </a:cubicBezTo>
                  <a:cubicBezTo>
                    <a:pt x="24" y="199"/>
                    <a:pt x="24" y="199"/>
                    <a:pt x="25" y="199"/>
                  </a:cubicBezTo>
                  <a:cubicBezTo>
                    <a:pt x="25" y="199"/>
                    <a:pt x="26" y="199"/>
                    <a:pt x="26" y="199"/>
                  </a:cubicBezTo>
                  <a:cubicBezTo>
                    <a:pt x="27" y="199"/>
                    <a:pt x="27" y="199"/>
                    <a:pt x="28" y="199"/>
                  </a:cubicBezTo>
                  <a:cubicBezTo>
                    <a:pt x="28" y="199"/>
                    <a:pt x="29" y="199"/>
                    <a:pt x="29" y="200"/>
                  </a:cubicBezTo>
                  <a:cubicBezTo>
                    <a:pt x="29" y="200"/>
                    <a:pt x="29" y="200"/>
                    <a:pt x="28" y="200"/>
                  </a:cubicBezTo>
                  <a:cubicBezTo>
                    <a:pt x="28" y="200"/>
                    <a:pt x="28" y="200"/>
                    <a:pt x="28" y="201"/>
                  </a:cubicBezTo>
                  <a:cubicBezTo>
                    <a:pt x="28" y="201"/>
                    <a:pt x="29" y="201"/>
                    <a:pt x="29" y="201"/>
                  </a:cubicBezTo>
                  <a:cubicBezTo>
                    <a:pt x="30" y="201"/>
                    <a:pt x="31" y="202"/>
                    <a:pt x="32" y="202"/>
                  </a:cubicBezTo>
                  <a:close/>
                  <a:moveTo>
                    <a:pt x="26" y="193"/>
                  </a:moveTo>
                  <a:cubicBezTo>
                    <a:pt x="25" y="193"/>
                    <a:pt x="25" y="194"/>
                    <a:pt x="26" y="194"/>
                  </a:cubicBezTo>
                  <a:cubicBezTo>
                    <a:pt x="26" y="195"/>
                    <a:pt x="26" y="194"/>
                    <a:pt x="27" y="194"/>
                  </a:cubicBezTo>
                  <a:cubicBezTo>
                    <a:pt x="26" y="194"/>
                    <a:pt x="26" y="194"/>
                    <a:pt x="26" y="193"/>
                  </a:cubicBezTo>
                  <a:cubicBezTo>
                    <a:pt x="26" y="193"/>
                    <a:pt x="26" y="193"/>
                    <a:pt x="26" y="193"/>
                  </a:cubicBezTo>
                  <a:close/>
                  <a:moveTo>
                    <a:pt x="25" y="195"/>
                  </a:moveTo>
                  <a:cubicBezTo>
                    <a:pt x="25" y="195"/>
                    <a:pt x="25" y="195"/>
                    <a:pt x="25" y="195"/>
                  </a:cubicBezTo>
                  <a:cubicBezTo>
                    <a:pt x="25" y="195"/>
                    <a:pt x="25" y="194"/>
                    <a:pt x="25" y="194"/>
                  </a:cubicBezTo>
                  <a:cubicBezTo>
                    <a:pt x="25" y="194"/>
                    <a:pt x="25" y="194"/>
                    <a:pt x="25" y="194"/>
                  </a:cubicBezTo>
                  <a:cubicBezTo>
                    <a:pt x="25" y="194"/>
                    <a:pt x="25" y="194"/>
                    <a:pt x="25" y="195"/>
                  </a:cubicBezTo>
                  <a:close/>
                  <a:moveTo>
                    <a:pt x="24" y="196"/>
                  </a:moveTo>
                  <a:cubicBezTo>
                    <a:pt x="24" y="196"/>
                    <a:pt x="25" y="196"/>
                    <a:pt x="25" y="196"/>
                  </a:cubicBezTo>
                  <a:cubicBezTo>
                    <a:pt x="25" y="196"/>
                    <a:pt x="25" y="196"/>
                    <a:pt x="25" y="196"/>
                  </a:cubicBezTo>
                  <a:cubicBezTo>
                    <a:pt x="25" y="196"/>
                    <a:pt x="25" y="196"/>
                    <a:pt x="24" y="196"/>
                  </a:cubicBezTo>
                  <a:cubicBezTo>
                    <a:pt x="24" y="196"/>
                    <a:pt x="24" y="196"/>
                    <a:pt x="24" y="196"/>
                  </a:cubicBezTo>
                  <a:close/>
                  <a:moveTo>
                    <a:pt x="22" y="199"/>
                  </a:moveTo>
                  <a:cubicBezTo>
                    <a:pt x="22" y="200"/>
                    <a:pt x="22" y="200"/>
                    <a:pt x="23" y="199"/>
                  </a:cubicBezTo>
                  <a:cubicBezTo>
                    <a:pt x="23" y="199"/>
                    <a:pt x="23" y="199"/>
                    <a:pt x="23" y="199"/>
                  </a:cubicBezTo>
                  <a:cubicBezTo>
                    <a:pt x="22" y="199"/>
                    <a:pt x="22" y="199"/>
                    <a:pt x="22" y="199"/>
                  </a:cubicBezTo>
                  <a:close/>
                  <a:moveTo>
                    <a:pt x="16" y="199"/>
                  </a:moveTo>
                  <a:cubicBezTo>
                    <a:pt x="16" y="200"/>
                    <a:pt x="16" y="200"/>
                    <a:pt x="16" y="200"/>
                  </a:cubicBezTo>
                  <a:cubicBezTo>
                    <a:pt x="16" y="200"/>
                    <a:pt x="16" y="200"/>
                    <a:pt x="16" y="200"/>
                  </a:cubicBezTo>
                  <a:cubicBezTo>
                    <a:pt x="17" y="200"/>
                    <a:pt x="17" y="200"/>
                    <a:pt x="17" y="200"/>
                  </a:cubicBezTo>
                  <a:cubicBezTo>
                    <a:pt x="17" y="200"/>
                    <a:pt x="18" y="200"/>
                    <a:pt x="17" y="200"/>
                  </a:cubicBezTo>
                  <a:cubicBezTo>
                    <a:pt x="17" y="200"/>
                    <a:pt x="17" y="200"/>
                    <a:pt x="17" y="199"/>
                  </a:cubicBezTo>
                  <a:cubicBezTo>
                    <a:pt x="17" y="199"/>
                    <a:pt x="16" y="199"/>
                    <a:pt x="16" y="199"/>
                  </a:cubicBezTo>
                  <a:close/>
                  <a:moveTo>
                    <a:pt x="26" y="201"/>
                  </a:moveTo>
                  <a:cubicBezTo>
                    <a:pt x="26" y="201"/>
                    <a:pt x="26" y="201"/>
                    <a:pt x="26" y="201"/>
                  </a:cubicBezTo>
                  <a:cubicBezTo>
                    <a:pt x="26" y="201"/>
                    <a:pt x="27" y="201"/>
                    <a:pt x="27" y="201"/>
                  </a:cubicBezTo>
                  <a:cubicBezTo>
                    <a:pt x="27" y="201"/>
                    <a:pt x="27" y="201"/>
                    <a:pt x="27" y="201"/>
                  </a:cubicBezTo>
                  <a:cubicBezTo>
                    <a:pt x="27" y="200"/>
                    <a:pt x="27" y="200"/>
                    <a:pt x="26" y="200"/>
                  </a:cubicBezTo>
                  <a:cubicBezTo>
                    <a:pt x="26" y="200"/>
                    <a:pt x="26" y="201"/>
                    <a:pt x="26" y="201"/>
                  </a:cubicBezTo>
                  <a:close/>
                  <a:moveTo>
                    <a:pt x="27" y="202"/>
                  </a:moveTo>
                  <a:cubicBezTo>
                    <a:pt x="26" y="203"/>
                    <a:pt x="26" y="203"/>
                    <a:pt x="26" y="203"/>
                  </a:cubicBezTo>
                  <a:cubicBezTo>
                    <a:pt x="26" y="204"/>
                    <a:pt x="26" y="204"/>
                    <a:pt x="27" y="204"/>
                  </a:cubicBezTo>
                  <a:cubicBezTo>
                    <a:pt x="27" y="204"/>
                    <a:pt x="27" y="203"/>
                    <a:pt x="27" y="203"/>
                  </a:cubicBezTo>
                  <a:cubicBezTo>
                    <a:pt x="27" y="203"/>
                    <a:pt x="27" y="203"/>
                    <a:pt x="27" y="202"/>
                  </a:cubicBezTo>
                  <a:close/>
                  <a:moveTo>
                    <a:pt x="23" y="204"/>
                  </a:moveTo>
                  <a:cubicBezTo>
                    <a:pt x="23" y="205"/>
                    <a:pt x="23" y="205"/>
                    <a:pt x="23" y="205"/>
                  </a:cubicBezTo>
                  <a:cubicBezTo>
                    <a:pt x="23" y="205"/>
                    <a:pt x="23" y="205"/>
                    <a:pt x="23" y="204"/>
                  </a:cubicBezTo>
                  <a:cubicBezTo>
                    <a:pt x="23" y="204"/>
                    <a:pt x="23" y="204"/>
                    <a:pt x="23" y="204"/>
                  </a:cubicBezTo>
                  <a:cubicBezTo>
                    <a:pt x="23" y="204"/>
                    <a:pt x="23" y="204"/>
                    <a:pt x="23" y="204"/>
                  </a:cubicBezTo>
                  <a:close/>
                  <a:moveTo>
                    <a:pt x="28" y="204"/>
                  </a:moveTo>
                  <a:cubicBezTo>
                    <a:pt x="28" y="204"/>
                    <a:pt x="28" y="204"/>
                    <a:pt x="28" y="204"/>
                  </a:cubicBezTo>
                  <a:cubicBezTo>
                    <a:pt x="28" y="204"/>
                    <a:pt x="28" y="204"/>
                    <a:pt x="28" y="204"/>
                  </a:cubicBezTo>
                  <a:cubicBezTo>
                    <a:pt x="28" y="204"/>
                    <a:pt x="28" y="204"/>
                    <a:pt x="28" y="204"/>
                  </a:cubicBezTo>
                  <a:cubicBezTo>
                    <a:pt x="28" y="204"/>
                    <a:pt x="28" y="204"/>
                    <a:pt x="28" y="204"/>
                  </a:cubicBezTo>
                  <a:close/>
                  <a:moveTo>
                    <a:pt x="19" y="204"/>
                  </a:moveTo>
                  <a:cubicBezTo>
                    <a:pt x="20" y="205"/>
                    <a:pt x="20" y="205"/>
                    <a:pt x="19" y="206"/>
                  </a:cubicBezTo>
                  <a:cubicBezTo>
                    <a:pt x="19" y="207"/>
                    <a:pt x="19" y="207"/>
                    <a:pt x="20" y="207"/>
                  </a:cubicBezTo>
                  <a:cubicBezTo>
                    <a:pt x="20" y="206"/>
                    <a:pt x="20" y="206"/>
                    <a:pt x="20" y="206"/>
                  </a:cubicBezTo>
                  <a:cubicBezTo>
                    <a:pt x="20" y="207"/>
                    <a:pt x="21" y="207"/>
                    <a:pt x="21" y="206"/>
                  </a:cubicBezTo>
                  <a:cubicBezTo>
                    <a:pt x="22" y="206"/>
                    <a:pt x="22" y="205"/>
                    <a:pt x="21" y="205"/>
                  </a:cubicBezTo>
                  <a:cubicBezTo>
                    <a:pt x="21" y="205"/>
                    <a:pt x="20" y="205"/>
                    <a:pt x="19" y="204"/>
                  </a:cubicBezTo>
                  <a:close/>
                  <a:moveTo>
                    <a:pt x="35" y="206"/>
                  </a:moveTo>
                  <a:cubicBezTo>
                    <a:pt x="36" y="206"/>
                    <a:pt x="36" y="206"/>
                    <a:pt x="36" y="206"/>
                  </a:cubicBezTo>
                  <a:cubicBezTo>
                    <a:pt x="36" y="207"/>
                    <a:pt x="36" y="207"/>
                    <a:pt x="37" y="207"/>
                  </a:cubicBezTo>
                  <a:cubicBezTo>
                    <a:pt x="37" y="207"/>
                    <a:pt x="37" y="206"/>
                    <a:pt x="37" y="206"/>
                  </a:cubicBezTo>
                  <a:cubicBezTo>
                    <a:pt x="37" y="206"/>
                    <a:pt x="37" y="205"/>
                    <a:pt x="36" y="205"/>
                  </a:cubicBezTo>
                  <a:cubicBezTo>
                    <a:pt x="36" y="205"/>
                    <a:pt x="36" y="205"/>
                    <a:pt x="36" y="205"/>
                  </a:cubicBezTo>
                  <a:cubicBezTo>
                    <a:pt x="35" y="205"/>
                    <a:pt x="35" y="205"/>
                    <a:pt x="35" y="206"/>
                  </a:cubicBezTo>
                  <a:close/>
                  <a:moveTo>
                    <a:pt x="29" y="206"/>
                  </a:moveTo>
                  <a:cubicBezTo>
                    <a:pt x="29" y="206"/>
                    <a:pt x="29" y="206"/>
                    <a:pt x="29" y="206"/>
                  </a:cubicBezTo>
                  <a:cubicBezTo>
                    <a:pt x="29" y="206"/>
                    <a:pt x="29" y="206"/>
                    <a:pt x="29" y="205"/>
                  </a:cubicBezTo>
                  <a:cubicBezTo>
                    <a:pt x="29" y="205"/>
                    <a:pt x="29" y="205"/>
                    <a:pt x="29" y="205"/>
                  </a:cubicBezTo>
                  <a:cubicBezTo>
                    <a:pt x="29" y="206"/>
                    <a:pt x="29" y="206"/>
                    <a:pt x="29" y="206"/>
                  </a:cubicBezTo>
                  <a:close/>
                  <a:moveTo>
                    <a:pt x="33" y="205"/>
                  </a:moveTo>
                  <a:cubicBezTo>
                    <a:pt x="33" y="206"/>
                    <a:pt x="33" y="206"/>
                    <a:pt x="33" y="207"/>
                  </a:cubicBezTo>
                  <a:cubicBezTo>
                    <a:pt x="33" y="207"/>
                    <a:pt x="33" y="207"/>
                    <a:pt x="34" y="207"/>
                  </a:cubicBezTo>
                  <a:cubicBezTo>
                    <a:pt x="34" y="207"/>
                    <a:pt x="34" y="207"/>
                    <a:pt x="34" y="206"/>
                  </a:cubicBezTo>
                  <a:cubicBezTo>
                    <a:pt x="34" y="206"/>
                    <a:pt x="34" y="206"/>
                    <a:pt x="33" y="205"/>
                  </a:cubicBezTo>
                  <a:close/>
                  <a:moveTo>
                    <a:pt x="22" y="207"/>
                  </a:moveTo>
                  <a:cubicBezTo>
                    <a:pt x="22" y="207"/>
                    <a:pt x="22" y="207"/>
                    <a:pt x="23" y="207"/>
                  </a:cubicBezTo>
                  <a:cubicBezTo>
                    <a:pt x="23" y="207"/>
                    <a:pt x="23" y="207"/>
                    <a:pt x="23" y="207"/>
                  </a:cubicBezTo>
                  <a:cubicBezTo>
                    <a:pt x="22" y="207"/>
                    <a:pt x="22" y="207"/>
                    <a:pt x="22" y="207"/>
                  </a:cubicBezTo>
                  <a:cubicBezTo>
                    <a:pt x="22" y="207"/>
                    <a:pt x="22" y="207"/>
                    <a:pt x="22" y="207"/>
                  </a:cubicBezTo>
                  <a:close/>
                  <a:moveTo>
                    <a:pt x="32" y="207"/>
                  </a:moveTo>
                  <a:cubicBezTo>
                    <a:pt x="32" y="207"/>
                    <a:pt x="32" y="207"/>
                    <a:pt x="32" y="207"/>
                  </a:cubicBezTo>
                  <a:cubicBezTo>
                    <a:pt x="33" y="207"/>
                    <a:pt x="33" y="207"/>
                    <a:pt x="33" y="207"/>
                  </a:cubicBezTo>
                  <a:cubicBezTo>
                    <a:pt x="33" y="207"/>
                    <a:pt x="32" y="207"/>
                    <a:pt x="32" y="207"/>
                  </a:cubicBezTo>
                  <a:cubicBezTo>
                    <a:pt x="32" y="207"/>
                    <a:pt x="32" y="207"/>
                    <a:pt x="32" y="207"/>
                  </a:cubicBezTo>
                  <a:close/>
                  <a:moveTo>
                    <a:pt x="43" y="207"/>
                  </a:moveTo>
                  <a:cubicBezTo>
                    <a:pt x="44" y="208"/>
                    <a:pt x="44" y="208"/>
                    <a:pt x="44" y="208"/>
                  </a:cubicBezTo>
                  <a:cubicBezTo>
                    <a:pt x="44" y="208"/>
                    <a:pt x="44" y="208"/>
                    <a:pt x="45" y="207"/>
                  </a:cubicBezTo>
                  <a:cubicBezTo>
                    <a:pt x="45" y="207"/>
                    <a:pt x="45" y="207"/>
                    <a:pt x="45" y="207"/>
                  </a:cubicBezTo>
                  <a:cubicBezTo>
                    <a:pt x="45" y="207"/>
                    <a:pt x="44" y="207"/>
                    <a:pt x="44" y="207"/>
                  </a:cubicBezTo>
                  <a:cubicBezTo>
                    <a:pt x="44" y="207"/>
                    <a:pt x="43" y="207"/>
                    <a:pt x="43" y="207"/>
                  </a:cubicBezTo>
                  <a:cubicBezTo>
                    <a:pt x="43" y="207"/>
                    <a:pt x="43" y="207"/>
                    <a:pt x="43" y="207"/>
                  </a:cubicBezTo>
                  <a:close/>
                  <a:moveTo>
                    <a:pt x="44" y="209"/>
                  </a:moveTo>
                  <a:cubicBezTo>
                    <a:pt x="44" y="209"/>
                    <a:pt x="45" y="209"/>
                    <a:pt x="45" y="209"/>
                  </a:cubicBezTo>
                  <a:cubicBezTo>
                    <a:pt x="45" y="210"/>
                    <a:pt x="45" y="210"/>
                    <a:pt x="45" y="210"/>
                  </a:cubicBezTo>
                  <a:cubicBezTo>
                    <a:pt x="45" y="209"/>
                    <a:pt x="45" y="209"/>
                    <a:pt x="45" y="209"/>
                  </a:cubicBezTo>
                  <a:cubicBezTo>
                    <a:pt x="45" y="209"/>
                    <a:pt x="46" y="209"/>
                    <a:pt x="45" y="208"/>
                  </a:cubicBezTo>
                  <a:cubicBezTo>
                    <a:pt x="45" y="208"/>
                    <a:pt x="45" y="208"/>
                    <a:pt x="45" y="208"/>
                  </a:cubicBezTo>
                  <a:cubicBezTo>
                    <a:pt x="44" y="208"/>
                    <a:pt x="44" y="208"/>
                    <a:pt x="44" y="209"/>
                  </a:cubicBezTo>
                  <a:close/>
                  <a:moveTo>
                    <a:pt x="44" y="211"/>
                  </a:moveTo>
                  <a:cubicBezTo>
                    <a:pt x="44" y="211"/>
                    <a:pt x="44" y="211"/>
                    <a:pt x="45" y="211"/>
                  </a:cubicBezTo>
                  <a:cubicBezTo>
                    <a:pt x="45" y="211"/>
                    <a:pt x="45" y="211"/>
                    <a:pt x="45" y="211"/>
                  </a:cubicBezTo>
                  <a:cubicBezTo>
                    <a:pt x="44" y="210"/>
                    <a:pt x="44" y="210"/>
                    <a:pt x="44" y="211"/>
                  </a:cubicBezTo>
                  <a:cubicBezTo>
                    <a:pt x="44" y="211"/>
                    <a:pt x="44" y="211"/>
                    <a:pt x="44" y="211"/>
                  </a:cubicBezTo>
                  <a:close/>
                  <a:moveTo>
                    <a:pt x="44" y="202"/>
                  </a:moveTo>
                  <a:cubicBezTo>
                    <a:pt x="43" y="203"/>
                    <a:pt x="43" y="203"/>
                    <a:pt x="42" y="204"/>
                  </a:cubicBezTo>
                  <a:cubicBezTo>
                    <a:pt x="42" y="204"/>
                    <a:pt x="41" y="204"/>
                    <a:pt x="41" y="205"/>
                  </a:cubicBezTo>
                  <a:cubicBezTo>
                    <a:pt x="40" y="204"/>
                    <a:pt x="39" y="204"/>
                    <a:pt x="39" y="204"/>
                  </a:cubicBezTo>
                  <a:cubicBezTo>
                    <a:pt x="38" y="203"/>
                    <a:pt x="37" y="203"/>
                    <a:pt x="36" y="203"/>
                  </a:cubicBezTo>
                  <a:cubicBezTo>
                    <a:pt x="36" y="202"/>
                    <a:pt x="36" y="202"/>
                    <a:pt x="36" y="202"/>
                  </a:cubicBezTo>
                  <a:cubicBezTo>
                    <a:pt x="37" y="202"/>
                    <a:pt x="37" y="202"/>
                    <a:pt x="37" y="202"/>
                  </a:cubicBezTo>
                  <a:cubicBezTo>
                    <a:pt x="38" y="202"/>
                    <a:pt x="38" y="201"/>
                    <a:pt x="38" y="201"/>
                  </a:cubicBezTo>
                  <a:cubicBezTo>
                    <a:pt x="38" y="201"/>
                    <a:pt x="38" y="200"/>
                    <a:pt x="38" y="200"/>
                  </a:cubicBezTo>
                  <a:cubicBezTo>
                    <a:pt x="38" y="200"/>
                    <a:pt x="39" y="200"/>
                    <a:pt x="39" y="199"/>
                  </a:cubicBezTo>
                  <a:cubicBezTo>
                    <a:pt x="40" y="199"/>
                    <a:pt x="41" y="199"/>
                    <a:pt x="41" y="198"/>
                  </a:cubicBezTo>
                  <a:cubicBezTo>
                    <a:pt x="41" y="198"/>
                    <a:pt x="42" y="198"/>
                    <a:pt x="42" y="198"/>
                  </a:cubicBezTo>
                  <a:cubicBezTo>
                    <a:pt x="42" y="198"/>
                    <a:pt x="41" y="198"/>
                    <a:pt x="41" y="199"/>
                  </a:cubicBezTo>
                  <a:cubicBezTo>
                    <a:pt x="41" y="199"/>
                    <a:pt x="41" y="200"/>
                    <a:pt x="40" y="200"/>
                  </a:cubicBezTo>
                  <a:cubicBezTo>
                    <a:pt x="40" y="201"/>
                    <a:pt x="39" y="201"/>
                    <a:pt x="39" y="201"/>
                  </a:cubicBezTo>
                  <a:cubicBezTo>
                    <a:pt x="39" y="202"/>
                    <a:pt x="39" y="202"/>
                    <a:pt x="39" y="202"/>
                  </a:cubicBezTo>
                  <a:cubicBezTo>
                    <a:pt x="40" y="202"/>
                    <a:pt x="40" y="203"/>
                    <a:pt x="40" y="203"/>
                  </a:cubicBezTo>
                  <a:cubicBezTo>
                    <a:pt x="41" y="204"/>
                    <a:pt x="42" y="203"/>
                    <a:pt x="42" y="203"/>
                  </a:cubicBezTo>
                  <a:cubicBezTo>
                    <a:pt x="42" y="202"/>
                    <a:pt x="43" y="202"/>
                    <a:pt x="43" y="201"/>
                  </a:cubicBezTo>
                  <a:cubicBezTo>
                    <a:pt x="44" y="201"/>
                    <a:pt x="44" y="202"/>
                    <a:pt x="44" y="202"/>
                  </a:cubicBezTo>
                  <a:cubicBezTo>
                    <a:pt x="44" y="202"/>
                    <a:pt x="44" y="202"/>
                    <a:pt x="44" y="202"/>
                  </a:cubicBezTo>
                  <a:close/>
                  <a:moveTo>
                    <a:pt x="32" y="194"/>
                  </a:moveTo>
                  <a:cubicBezTo>
                    <a:pt x="32" y="194"/>
                    <a:pt x="32" y="193"/>
                    <a:pt x="32" y="192"/>
                  </a:cubicBezTo>
                  <a:cubicBezTo>
                    <a:pt x="32" y="191"/>
                    <a:pt x="32" y="191"/>
                    <a:pt x="33" y="192"/>
                  </a:cubicBezTo>
                  <a:cubicBezTo>
                    <a:pt x="33" y="192"/>
                    <a:pt x="33" y="192"/>
                    <a:pt x="33" y="193"/>
                  </a:cubicBezTo>
                  <a:cubicBezTo>
                    <a:pt x="33" y="194"/>
                    <a:pt x="33" y="194"/>
                    <a:pt x="33" y="194"/>
                  </a:cubicBezTo>
                  <a:cubicBezTo>
                    <a:pt x="33" y="194"/>
                    <a:pt x="33" y="194"/>
                    <a:pt x="32" y="194"/>
                  </a:cubicBezTo>
                  <a:cubicBezTo>
                    <a:pt x="32" y="194"/>
                    <a:pt x="32" y="194"/>
                    <a:pt x="32" y="194"/>
                  </a:cubicBezTo>
                  <a:cubicBezTo>
                    <a:pt x="32" y="195"/>
                    <a:pt x="32" y="195"/>
                    <a:pt x="32" y="195"/>
                  </a:cubicBezTo>
                  <a:cubicBezTo>
                    <a:pt x="32" y="195"/>
                    <a:pt x="32" y="195"/>
                    <a:pt x="32" y="195"/>
                  </a:cubicBezTo>
                  <a:cubicBezTo>
                    <a:pt x="32" y="195"/>
                    <a:pt x="32" y="195"/>
                    <a:pt x="32" y="196"/>
                  </a:cubicBezTo>
                  <a:cubicBezTo>
                    <a:pt x="31" y="196"/>
                    <a:pt x="31" y="196"/>
                    <a:pt x="31" y="197"/>
                  </a:cubicBezTo>
                  <a:cubicBezTo>
                    <a:pt x="31" y="196"/>
                    <a:pt x="31" y="196"/>
                    <a:pt x="31" y="195"/>
                  </a:cubicBezTo>
                  <a:cubicBezTo>
                    <a:pt x="31" y="195"/>
                    <a:pt x="31" y="194"/>
                    <a:pt x="31" y="194"/>
                  </a:cubicBezTo>
                  <a:lnTo>
                    <a:pt x="31" y="194"/>
                  </a:lnTo>
                  <a:lnTo>
                    <a:pt x="32" y="194"/>
                  </a:lnTo>
                  <a:close/>
                  <a:moveTo>
                    <a:pt x="17" y="198"/>
                  </a:moveTo>
                  <a:cubicBezTo>
                    <a:pt x="18" y="197"/>
                    <a:pt x="18" y="197"/>
                    <a:pt x="18" y="196"/>
                  </a:cubicBezTo>
                  <a:cubicBezTo>
                    <a:pt x="18" y="195"/>
                    <a:pt x="17" y="194"/>
                    <a:pt x="16" y="194"/>
                  </a:cubicBezTo>
                  <a:cubicBezTo>
                    <a:pt x="17" y="194"/>
                    <a:pt x="17" y="193"/>
                    <a:pt x="17" y="194"/>
                  </a:cubicBezTo>
                  <a:cubicBezTo>
                    <a:pt x="17" y="194"/>
                    <a:pt x="17" y="194"/>
                    <a:pt x="18" y="194"/>
                  </a:cubicBezTo>
                  <a:cubicBezTo>
                    <a:pt x="18" y="194"/>
                    <a:pt x="18" y="195"/>
                    <a:pt x="18" y="195"/>
                  </a:cubicBezTo>
                  <a:cubicBezTo>
                    <a:pt x="18" y="195"/>
                    <a:pt x="19" y="195"/>
                    <a:pt x="19" y="195"/>
                  </a:cubicBezTo>
                  <a:lnTo>
                    <a:pt x="19" y="198"/>
                  </a:lnTo>
                  <a:lnTo>
                    <a:pt x="17" y="198"/>
                  </a:lnTo>
                  <a:close/>
                  <a:moveTo>
                    <a:pt x="16" y="198"/>
                  </a:moveTo>
                  <a:cubicBezTo>
                    <a:pt x="15" y="198"/>
                    <a:pt x="15" y="198"/>
                    <a:pt x="15" y="198"/>
                  </a:cubicBezTo>
                  <a:cubicBezTo>
                    <a:pt x="15" y="197"/>
                    <a:pt x="15" y="197"/>
                    <a:pt x="15" y="197"/>
                  </a:cubicBezTo>
                  <a:cubicBezTo>
                    <a:pt x="16" y="196"/>
                    <a:pt x="16" y="196"/>
                    <a:pt x="16" y="196"/>
                  </a:cubicBezTo>
                  <a:cubicBezTo>
                    <a:pt x="16" y="196"/>
                    <a:pt x="15" y="196"/>
                    <a:pt x="15" y="196"/>
                  </a:cubicBezTo>
                  <a:cubicBezTo>
                    <a:pt x="15" y="196"/>
                    <a:pt x="14" y="196"/>
                    <a:pt x="14" y="196"/>
                  </a:cubicBezTo>
                  <a:cubicBezTo>
                    <a:pt x="14" y="196"/>
                    <a:pt x="15" y="195"/>
                    <a:pt x="15" y="195"/>
                  </a:cubicBezTo>
                  <a:cubicBezTo>
                    <a:pt x="15" y="195"/>
                    <a:pt x="16" y="196"/>
                    <a:pt x="16" y="196"/>
                  </a:cubicBezTo>
                  <a:cubicBezTo>
                    <a:pt x="16" y="196"/>
                    <a:pt x="17" y="196"/>
                    <a:pt x="17" y="196"/>
                  </a:cubicBezTo>
                  <a:cubicBezTo>
                    <a:pt x="17" y="196"/>
                    <a:pt x="17" y="197"/>
                    <a:pt x="17" y="197"/>
                  </a:cubicBezTo>
                  <a:cubicBezTo>
                    <a:pt x="17" y="197"/>
                    <a:pt x="17" y="197"/>
                    <a:pt x="16" y="197"/>
                  </a:cubicBezTo>
                  <a:cubicBezTo>
                    <a:pt x="16" y="197"/>
                    <a:pt x="16" y="197"/>
                    <a:pt x="16" y="197"/>
                  </a:cubicBezTo>
                  <a:cubicBezTo>
                    <a:pt x="16" y="197"/>
                    <a:pt x="16" y="198"/>
                    <a:pt x="16" y="198"/>
                  </a:cubicBezTo>
                  <a:close/>
                  <a:moveTo>
                    <a:pt x="11" y="206"/>
                  </a:moveTo>
                  <a:cubicBezTo>
                    <a:pt x="10" y="206"/>
                    <a:pt x="10" y="205"/>
                    <a:pt x="10" y="205"/>
                  </a:cubicBezTo>
                  <a:cubicBezTo>
                    <a:pt x="9" y="205"/>
                    <a:pt x="9" y="204"/>
                    <a:pt x="9" y="204"/>
                  </a:cubicBezTo>
                  <a:cubicBezTo>
                    <a:pt x="9" y="204"/>
                    <a:pt x="9" y="203"/>
                    <a:pt x="10" y="204"/>
                  </a:cubicBezTo>
                  <a:cubicBezTo>
                    <a:pt x="10" y="204"/>
                    <a:pt x="10" y="204"/>
                    <a:pt x="11" y="203"/>
                  </a:cubicBezTo>
                  <a:cubicBezTo>
                    <a:pt x="11" y="205"/>
                    <a:pt x="11" y="205"/>
                    <a:pt x="11" y="206"/>
                  </a:cubicBezTo>
                  <a:cubicBezTo>
                    <a:pt x="11" y="206"/>
                    <a:pt x="11" y="207"/>
                    <a:pt x="11" y="208"/>
                  </a:cubicBezTo>
                  <a:cubicBezTo>
                    <a:pt x="10" y="208"/>
                    <a:pt x="10" y="207"/>
                    <a:pt x="10" y="207"/>
                  </a:cubicBezTo>
                  <a:cubicBezTo>
                    <a:pt x="10" y="207"/>
                    <a:pt x="11" y="206"/>
                    <a:pt x="11" y="206"/>
                  </a:cubicBezTo>
                  <a:close/>
                  <a:moveTo>
                    <a:pt x="35" y="211"/>
                  </a:moveTo>
                  <a:cubicBezTo>
                    <a:pt x="36" y="211"/>
                    <a:pt x="37" y="211"/>
                    <a:pt x="38" y="210"/>
                  </a:cubicBezTo>
                  <a:cubicBezTo>
                    <a:pt x="39" y="210"/>
                    <a:pt x="40" y="210"/>
                    <a:pt x="40" y="211"/>
                  </a:cubicBezTo>
                  <a:cubicBezTo>
                    <a:pt x="40" y="211"/>
                    <a:pt x="40" y="211"/>
                    <a:pt x="40" y="211"/>
                  </a:cubicBezTo>
                  <a:cubicBezTo>
                    <a:pt x="39" y="211"/>
                    <a:pt x="39" y="211"/>
                    <a:pt x="39" y="211"/>
                  </a:cubicBezTo>
                  <a:cubicBezTo>
                    <a:pt x="38" y="211"/>
                    <a:pt x="38" y="211"/>
                    <a:pt x="38" y="211"/>
                  </a:cubicBezTo>
                  <a:cubicBezTo>
                    <a:pt x="38" y="212"/>
                    <a:pt x="38" y="212"/>
                    <a:pt x="37" y="211"/>
                  </a:cubicBezTo>
                  <a:cubicBezTo>
                    <a:pt x="37" y="212"/>
                    <a:pt x="37" y="212"/>
                    <a:pt x="38" y="212"/>
                  </a:cubicBezTo>
                  <a:cubicBezTo>
                    <a:pt x="38" y="212"/>
                    <a:pt x="38" y="212"/>
                    <a:pt x="39" y="212"/>
                  </a:cubicBezTo>
                  <a:cubicBezTo>
                    <a:pt x="39" y="212"/>
                    <a:pt x="39" y="212"/>
                    <a:pt x="39" y="213"/>
                  </a:cubicBezTo>
                  <a:cubicBezTo>
                    <a:pt x="39" y="213"/>
                    <a:pt x="38" y="213"/>
                    <a:pt x="38" y="213"/>
                  </a:cubicBezTo>
                  <a:cubicBezTo>
                    <a:pt x="38" y="213"/>
                    <a:pt x="37" y="213"/>
                    <a:pt x="37" y="213"/>
                  </a:cubicBezTo>
                  <a:cubicBezTo>
                    <a:pt x="36" y="213"/>
                    <a:pt x="36" y="213"/>
                    <a:pt x="35" y="213"/>
                  </a:cubicBezTo>
                  <a:cubicBezTo>
                    <a:pt x="35" y="212"/>
                    <a:pt x="35" y="212"/>
                    <a:pt x="35" y="212"/>
                  </a:cubicBezTo>
                  <a:cubicBezTo>
                    <a:pt x="35" y="211"/>
                    <a:pt x="35" y="211"/>
                    <a:pt x="35" y="211"/>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11" name="Freeform 105">
              <a:extLst>
                <a:ext uri="{FF2B5EF4-FFF2-40B4-BE49-F238E27FC236}">
                  <a16:creationId xmlns:a16="http://schemas.microsoft.com/office/drawing/2014/main" id="{ABAC2301-A9FE-4383-8488-2A7E903D9419}"/>
                </a:ext>
              </a:extLst>
            </p:cNvPr>
            <p:cNvSpPr>
              <a:spLocks noEditPoints="1"/>
            </p:cNvSpPr>
            <p:nvPr/>
          </p:nvSpPr>
          <p:spPr bwMode="auto">
            <a:xfrm>
              <a:off x="7230814" y="1833862"/>
              <a:ext cx="101581" cy="177767"/>
            </a:xfrm>
            <a:custGeom>
              <a:avLst/>
              <a:gdLst>
                <a:gd name="T0" fmla="*/ 39 w 121"/>
                <a:gd name="T1" fmla="*/ 138 h 213"/>
                <a:gd name="T2" fmla="*/ 33 w 121"/>
                <a:gd name="T3" fmla="*/ 144 h 213"/>
                <a:gd name="T4" fmla="*/ 45 w 121"/>
                <a:gd name="T5" fmla="*/ 166 h 213"/>
                <a:gd name="T6" fmla="*/ 77 w 121"/>
                <a:gd name="T7" fmla="*/ 209 h 213"/>
                <a:gd name="T8" fmla="*/ 61 w 121"/>
                <a:gd name="T9" fmla="*/ 208 h 213"/>
                <a:gd name="T10" fmla="*/ 69 w 121"/>
                <a:gd name="T11" fmla="*/ 203 h 213"/>
                <a:gd name="T12" fmla="*/ 73 w 121"/>
                <a:gd name="T13" fmla="*/ 198 h 213"/>
                <a:gd name="T14" fmla="*/ 56 w 121"/>
                <a:gd name="T15" fmla="*/ 170 h 213"/>
                <a:gd name="T16" fmla="*/ 63 w 121"/>
                <a:gd name="T17" fmla="*/ 165 h 213"/>
                <a:gd name="T18" fmla="*/ 68 w 121"/>
                <a:gd name="T19" fmla="*/ 163 h 213"/>
                <a:gd name="T20" fmla="*/ 56 w 121"/>
                <a:gd name="T21" fmla="*/ 161 h 213"/>
                <a:gd name="T22" fmla="*/ 58 w 121"/>
                <a:gd name="T23" fmla="*/ 165 h 213"/>
                <a:gd name="T24" fmla="*/ 69 w 121"/>
                <a:gd name="T25" fmla="*/ 159 h 213"/>
                <a:gd name="T26" fmla="*/ 67 w 121"/>
                <a:gd name="T27" fmla="*/ 153 h 213"/>
                <a:gd name="T28" fmla="*/ 65 w 121"/>
                <a:gd name="T29" fmla="*/ 151 h 213"/>
                <a:gd name="T30" fmla="*/ 44 w 121"/>
                <a:gd name="T31" fmla="*/ 138 h 213"/>
                <a:gd name="T32" fmla="*/ 61 w 121"/>
                <a:gd name="T33" fmla="*/ 139 h 213"/>
                <a:gd name="T34" fmla="*/ 59 w 121"/>
                <a:gd name="T35" fmla="*/ 134 h 213"/>
                <a:gd name="T36" fmla="*/ 62 w 121"/>
                <a:gd name="T37" fmla="*/ 131 h 213"/>
                <a:gd name="T38" fmla="*/ 68 w 121"/>
                <a:gd name="T39" fmla="*/ 127 h 213"/>
                <a:gd name="T40" fmla="*/ 57 w 121"/>
                <a:gd name="T41" fmla="*/ 125 h 213"/>
                <a:gd name="T42" fmla="*/ 48 w 121"/>
                <a:gd name="T43" fmla="*/ 124 h 213"/>
                <a:gd name="T44" fmla="*/ 69 w 121"/>
                <a:gd name="T45" fmla="*/ 121 h 213"/>
                <a:gd name="T46" fmla="*/ 49 w 121"/>
                <a:gd name="T47" fmla="*/ 118 h 213"/>
                <a:gd name="T48" fmla="*/ 46 w 121"/>
                <a:gd name="T49" fmla="*/ 117 h 213"/>
                <a:gd name="T50" fmla="*/ 45 w 121"/>
                <a:gd name="T51" fmla="*/ 112 h 213"/>
                <a:gd name="T52" fmla="*/ 64 w 121"/>
                <a:gd name="T53" fmla="*/ 106 h 213"/>
                <a:gd name="T54" fmla="*/ 37 w 121"/>
                <a:gd name="T55" fmla="*/ 104 h 213"/>
                <a:gd name="T56" fmla="*/ 75 w 121"/>
                <a:gd name="T57" fmla="*/ 106 h 213"/>
                <a:gd name="T58" fmla="*/ 55 w 121"/>
                <a:gd name="T59" fmla="*/ 101 h 213"/>
                <a:gd name="T60" fmla="*/ 84 w 121"/>
                <a:gd name="T61" fmla="*/ 97 h 213"/>
                <a:gd name="T62" fmla="*/ 54 w 121"/>
                <a:gd name="T63" fmla="*/ 91 h 213"/>
                <a:gd name="T64" fmla="*/ 59 w 121"/>
                <a:gd name="T65" fmla="*/ 84 h 213"/>
                <a:gd name="T66" fmla="*/ 45 w 121"/>
                <a:gd name="T67" fmla="*/ 88 h 213"/>
                <a:gd name="T68" fmla="*/ 37 w 121"/>
                <a:gd name="T69" fmla="*/ 77 h 213"/>
                <a:gd name="T70" fmla="*/ 45 w 121"/>
                <a:gd name="T71" fmla="*/ 75 h 213"/>
                <a:gd name="T72" fmla="*/ 52 w 121"/>
                <a:gd name="T73" fmla="*/ 66 h 213"/>
                <a:gd name="T74" fmla="*/ 40 w 121"/>
                <a:gd name="T75" fmla="*/ 65 h 213"/>
                <a:gd name="T76" fmla="*/ 35 w 121"/>
                <a:gd name="T77" fmla="*/ 61 h 213"/>
                <a:gd name="T78" fmla="*/ 86 w 121"/>
                <a:gd name="T79" fmla="*/ 36 h 213"/>
                <a:gd name="T80" fmla="*/ 65 w 121"/>
                <a:gd name="T81" fmla="*/ 31 h 213"/>
                <a:gd name="T82" fmla="*/ 88 w 121"/>
                <a:gd name="T83" fmla="*/ 6 h 213"/>
                <a:gd name="T84" fmla="*/ 110 w 121"/>
                <a:gd name="T85" fmla="*/ 3 h 213"/>
                <a:gd name="T86" fmla="*/ 67 w 121"/>
                <a:gd name="T87" fmla="*/ 4 h 213"/>
                <a:gd name="T88" fmla="*/ 68 w 121"/>
                <a:gd name="T89" fmla="*/ 2 h 213"/>
                <a:gd name="T90" fmla="*/ 117 w 121"/>
                <a:gd name="T91" fmla="*/ 2 h 213"/>
                <a:gd name="T92" fmla="*/ 28 w 121"/>
                <a:gd name="T93" fmla="*/ 2 h 213"/>
                <a:gd name="T94" fmla="*/ 42 w 121"/>
                <a:gd name="T95" fmla="*/ 152 h 213"/>
                <a:gd name="T96" fmla="*/ 54 w 121"/>
                <a:gd name="T97" fmla="*/ 159 h 213"/>
                <a:gd name="T98" fmla="*/ 58 w 121"/>
                <a:gd name="T99" fmla="*/ 148 h 213"/>
                <a:gd name="T100" fmla="*/ 52 w 121"/>
                <a:gd name="T101" fmla="*/ 142 h 213"/>
                <a:gd name="T102" fmla="*/ 45 w 121"/>
                <a:gd name="T103" fmla="*/ 145 h 213"/>
                <a:gd name="T104" fmla="*/ 40 w 121"/>
                <a:gd name="T105" fmla="*/ 145 h 213"/>
                <a:gd name="T106" fmla="*/ 45 w 121"/>
                <a:gd name="T107" fmla="*/ 128 h 213"/>
                <a:gd name="T108" fmla="*/ 35 w 121"/>
                <a:gd name="T109" fmla="*/ 127 h 213"/>
                <a:gd name="T110" fmla="*/ 38 w 121"/>
                <a:gd name="T111" fmla="*/ 87 h 213"/>
                <a:gd name="T112" fmla="*/ 35 w 121"/>
                <a:gd name="T113" fmla="*/ 81 h 213"/>
                <a:gd name="T114" fmla="*/ 41 w 121"/>
                <a:gd name="T115" fmla="*/ 0 h 213"/>
                <a:gd name="T116" fmla="*/ 86 w 121"/>
                <a:gd name="T117" fmla="*/ 6 h 213"/>
                <a:gd name="T118" fmla="*/ 121 w 121"/>
                <a:gd name="T119" fmla="*/ 6 h 213"/>
                <a:gd name="T120" fmla="*/ 40 w 121"/>
                <a:gd name="T121" fmla="*/ 212 h 213"/>
                <a:gd name="T122" fmla="*/ 40 w 121"/>
                <a:gd name="T123" fmla="*/ 157 h 213"/>
                <a:gd name="T124" fmla="*/ 49 w 121"/>
                <a:gd name="T125" fmla="*/ 16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 h="213">
                  <a:moveTo>
                    <a:pt x="43" y="84"/>
                  </a:moveTo>
                  <a:cubicBezTo>
                    <a:pt x="43" y="84"/>
                    <a:pt x="43" y="84"/>
                    <a:pt x="43" y="84"/>
                  </a:cubicBezTo>
                  <a:lnTo>
                    <a:pt x="43" y="84"/>
                  </a:lnTo>
                  <a:cubicBezTo>
                    <a:pt x="43" y="84"/>
                    <a:pt x="43" y="84"/>
                    <a:pt x="43" y="84"/>
                  </a:cubicBezTo>
                  <a:close/>
                  <a:moveTo>
                    <a:pt x="42" y="135"/>
                  </a:moveTo>
                  <a:cubicBezTo>
                    <a:pt x="42" y="135"/>
                    <a:pt x="41" y="135"/>
                    <a:pt x="41" y="134"/>
                  </a:cubicBezTo>
                  <a:cubicBezTo>
                    <a:pt x="41" y="134"/>
                    <a:pt x="41" y="134"/>
                    <a:pt x="41" y="133"/>
                  </a:cubicBezTo>
                  <a:cubicBezTo>
                    <a:pt x="41" y="133"/>
                    <a:pt x="41" y="133"/>
                    <a:pt x="42" y="133"/>
                  </a:cubicBezTo>
                  <a:cubicBezTo>
                    <a:pt x="42" y="133"/>
                    <a:pt x="42" y="133"/>
                    <a:pt x="42" y="134"/>
                  </a:cubicBezTo>
                  <a:cubicBezTo>
                    <a:pt x="42" y="134"/>
                    <a:pt x="42" y="134"/>
                    <a:pt x="42" y="135"/>
                  </a:cubicBezTo>
                  <a:close/>
                  <a:moveTo>
                    <a:pt x="36" y="135"/>
                  </a:moveTo>
                  <a:cubicBezTo>
                    <a:pt x="36" y="135"/>
                    <a:pt x="35" y="135"/>
                    <a:pt x="35" y="135"/>
                  </a:cubicBezTo>
                  <a:cubicBezTo>
                    <a:pt x="35" y="134"/>
                    <a:pt x="35" y="134"/>
                    <a:pt x="35" y="134"/>
                  </a:cubicBezTo>
                  <a:cubicBezTo>
                    <a:pt x="36" y="134"/>
                    <a:pt x="36" y="135"/>
                    <a:pt x="36" y="135"/>
                  </a:cubicBezTo>
                  <a:close/>
                  <a:moveTo>
                    <a:pt x="39" y="136"/>
                  </a:moveTo>
                  <a:cubicBezTo>
                    <a:pt x="39" y="136"/>
                    <a:pt x="39" y="136"/>
                    <a:pt x="39" y="136"/>
                  </a:cubicBezTo>
                  <a:cubicBezTo>
                    <a:pt x="39" y="136"/>
                    <a:pt x="39" y="136"/>
                    <a:pt x="39" y="136"/>
                  </a:cubicBezTo>
                  <a:cubicBezTo>
                    <a:pt x="39" y="136"/>
                    <a:pt x="39" y="137"/>
                    <a:pt x="39" y="137"/>
                  </a:cubicBezTo>
                  <a:cubicBezTo>
                    <a:pt x="39" y="137"/>
                    <a:pt x="38" y="137"/>
                    <a:pt x="38" y="137"/>
                  </a:cubicBezTo>
                  <a:cubicBezTo>
                    <a:pt x="38" y="136"/>
                    <a:pt x="37" y="136"/>
                    <a:pt x="38" y="136"/>
                  </a:cubicBezTo>
                  <a:cubicBezTo>
                    <a:pt x="39" y="135"/>
                    <a:pt x="39" y="135"/>
                    <a:pt x="39" y="136"/>
                  </a:cubicBezTo>
                  <a:close/>
                  <a:moveTo>
                    <a:pt x="35" y="136"/>
                  </a:moveTo>
                  <a:cubicBezTo>
                    <a:pt x="35" y="137"/>
                    <a:pt x="36" y="137"/>
                    <a:pt x="36" y="136"/>
                  </a:cubicBezTo>
                  <a:cubicBezTo>
                    <a:pt x="37" y="136"/>
                    <a:pt x="38" y="136"/>
                    <a:pt x="38" y="137"/>
                  </a:cubicBezTo>
                  <a:cubicBezTo>
                    <a:pt x="38" y="137"/>
                    <a:pt x="38" y="137"/>
                    <a:pt x="39" y="137"/>
                  </a:cubicBezTo>
                  <a:cubicBezTo>
                    <a:pt x="39" y="138"/>
                    <a:pt x="39" y="138"/>
                    <a:pt x="39" y="138"/>
                  </a:cubicBezTo>
                  <a:cubicBezTo>
                    <a:pt x="39" y="138"/>
                    <a:pt x="39" y="139"/>
                    <a:pt x="39" y="139"/>
                  </a:cubicBezTo>
                  <a:cubicBezTo>
                    <a:pt x="40" y="139"/>
                    <a:pt x="39" y="139"/>
                    <a:pt x="39" y="139"/>
                  </a:cubicBezTo>
                  <a:cubicBezTo>
                    <a:pt x="39" y="140"/>
                    <a:pt x="38" y="140"/>
                    <a:pt x="38" y="139"/>
                  </a:cubicBezTo>
                  <a:cubicBezTo>
                    <a:pt x="38" y="139"/>
                    <a:pt x="38" y="139"/>
                    <a:pt x="37" y="139"/>
                  </a:cubicBezTo>
                  <a:cubicBezTo>
                    <a:pt x="37" y="138"/>
                    <a:pt x="37" y="138"/>
                    <a:pt x="37" y="138"/>
                  </a:cubicBezTo>
                  <a:cubicBezTo>
                    <a:pt x="36" y="138"/>
                    <a:pt x="36" y="138"/>
                    <a:pt x="36" y="139"/>
                  </a:cubicBezTo>
                  <a:cubicBezTo>
                    <a:pt x="36" y="139"/>
                    <a:pt x="36" y="139"/>
                    <a:pt x="36" y="140"/>
                  </a:cubicBezTo>
                  <a:cubicBezTo>
                    <a:pt x="36" y="140"/>
                    <a:pt x="36" y="141"/>
                    <a:pt x="37" y="141"/>
                  </a:cubicBezTo>
                  <a:cubicBezTo>
                    <a:pt x="37" y="141"/>
                    <a:pt x="37" y="141"/>
                    <a:pt x="37" y="141"/>
                  </a:cubicBezTo>
                  <a:cubicBezTo>
                    <a:pt x="37" y="140"/>
                    <a:pt x="37" y="140"/>
                    <a:pt x="37" y="140"/>
                  </a:cubicBezTo>
                  <a:cubicBezTo>
                    <a:pt x="37" y="141"/>
                    <a:pt x="38" y="141"/>
                    <a:pt x="38" y="142"/>
                  </a:cubicBezTo>
                  <a:cubicBezTo>
                    <a:pt x="37" y="142"/>
                    <a:pt x="37" y="143"/>
                    <a:pt x="37" y="143"/>
                  </a:cubicBezTo>
                  <a:cubicBezTo>
                    <a:pt x="37" y="143"/>
                    <a:pt x="36" y="143"/>
                    <a:pt x="36" y="143"/>
                  </a:cubicBezTo>
                  <a:cubicBezTo>
                    <a:pt x="35" y="143"/>
                    <a:pt x="35" y="143"/>
                    <a:pt x="35" y="143"/>
                  </a:cubicBezTo>
                  <a:cubicBezTo>
                    <a:pt x="34" y="142"/>
                    <a:pt x="33" y="143"/>
                    <a:pt x="33" y="143"/>
                  </a:cubicBezTo>
                  <a:cubicBezTo>
                    <a:pt x="33" y="143"/>
                    <a:pt x="33" y="142"/>
                    <a:pt x="33" y="142"/>
                  </a:cubicBezTo>
                  <a:cubicBezTo>
                    <a:pt x="33" y="141"/>
                    <a:pt x="33" y="141"/>
                    <a:pt x="34" y="141"/>
                  </a:cubicBezTo>
                  <a:cubicBezTo>
                    <a:pt x="34" y="140"/>
                    <a:pt x="33" y="140"/>
                    <a:pt x="33" y="140"/>
                  </a:cubicBezTo>
                  <a:cubicBezTo>
                    <a:pt x="33" y="139"/>
                    <a:pt x="33" y="139"/>
                    <a:pt x="33" y="138"/>
                  </a:cubicBezTo>
                  <a:cubicBezTo>
                    <a:pt x="34" y="139"/>
                    <a:pt x="34" y="139"/>
                    <a:pt x="35" y="138"/>
                  </a:cubicBezTo>
                  <a:cubicBezTo>
                    <a:pt x="35" y="138"/>
                    <a:pt x="35" y="137"/>
                    <a:pt x="35" y="136"/>
                  </a:cubicBezTo>
                  <a:close/>
                  <a:moveTo>
                    <a:pt x="33" y="144"/>
                  </a:moveTo>
                  <a:cubicBezTo>
                    <a:pt x="34" y="144"/>
                    <a:pt x="34" y="144"/>
                    <a:pt x="34" y="145"/>
                  </a:cubicBezTo>
                  <a:cubicBezTo>
                    <a:pt x="34" y="146"/>
                    <a:pt x="34" y="147"/>
                    <a:pt x="33" y="147"/>
                  </a:cubicBezTo>
                  <a:cubicBezTo>
                    <a:pt x="33" y="146"/>
                    <a:pt x="33" y="146"/>
                    <a:pt x="33" y="145"/>
                  </a:cubicBezTo>
                  <a:cubicBezTo>
                    <a:pt x="33" y="145"/>
                    <a:pt x="33" y="144"/>
                    <a:pt x="33" y="144"/>
                  </a:cubicBezTo>
                  <a:close/>
                  <a:moveTo>
                    <a:pt x="55" y="156"/>
                  </a:moveTo>
                  <a:cubicBezTo>
                    <a:pt x="55" y="156"/>
                    <a:pt x="55" y="157"/>
                    <a:pt x="55" y="157"/>
                  </a:cubicBezTo>
                  <a:cubicBezTo>
                    <a:pt x="55" y="158"/>
                    <a:pt x="54" y="158"/>
                    <a:pt x="54" y="158"/>
                  </a:cubicBezTo>
                  <a:cubicBezTo>
                    <a:pt x="54" y="157"/>
                    <a:pt x="53" y="157"/>
                    <a:pt x="54" y="156"/>
                  </a:cubicBezTo>
                  <a:cubicBezTo>
                    <a:pt x="54" y="156"/>
                    <a:pt x="54" y="156"/>
                    <a:pt x="55" y="156"/>
                  </a:cubicBezTo>
                  <a:close/>
                  <a:moveTo>
                    <a:pt x="33" y="157"/>
                  </a:moveTo>
                  <a:cubicBezTo>
                    <a:pt x="34" y="157"/>
                    <a:pt x="34" y="158"/>
                    <a:pt x="34" y="158"/>
                  </a:cubicBezTo>
                  <a:cubicBezTo>
                    <a:pt x="34" y="158"/>
                    <a:pt x="34" y="159"/>
                    <a:pt x="34" y="159"/>
                  </a:cubicBezTo>
                  <a:cubicBezTo>
                    <a:pt x="35" y="159"/>
                    <a:pt x="35" y="159"/>
                    <a:pt x="36" y="159"/>
                  </a:cubicBezTo>
                  <a:cubicBezTo>
                    <a:pt x="36" y="159"/>
                    <a:pt x="36" y="159"/>
                    <a:pt x="36" y="160"/>
                  </a:cubicBezTo>
                  <a:cubicBezTo>
                    <a:pt x="36" y="161"/>
                    <a:pt x="36" y="161"/>
                    <a:pt x="35" y="161"/>
                  </a:cubicBezTo>
                  <a:cubicBezTo>
                    <a:pt x="35" y="160"/>
                    <a:pt x="34" y="160"/>
                    <a:pt x="33" y="159"/>
                  </a:cubicBezTo>
                  <a:cubicBezTo>
                    <a:pt x="33" y="159"/>
                    <a:pt x="33" y="159"/>
                    <a:pt x="33" y="158"/>
                  </a:cubicBezTo>
                  <a:cubicBezTo>
                    <a:pt x="33" y="158"/>
                    <a:pt x="33" y="157"/>
                    <a:pt x="33" y="157"/>
                  </a:cubicBezTo>
                  <a:close/>
                  <a:moveTo>
                    <a:pt x="52" y="160"/>
                  </a:moveTo>
                  <a:cubicBezTo>
                    <a:pt x="52" y="160"/>
                    <a:pt x="51" y="161"/>
                    <a:pt x="50" y="161"/>
                  </a:cubicBezTo>
                  <a:cubicBezTo>
                    <a:pt x="49" y="161"/>
                    <a:pt x="49" y="161"/>
                    <a:pt x="48" y="161"/>
                  </a:cubicBezTo>
                  <a:cubicBezTo>
                    <a:pt x="48" y="160"/>
                    <a:pt x="48" y="160"/>
                    <a:pt x="49" y="160"/>
                  </a:cubicBezTo>
                  <a:cubicBezTo>
                    <a:pt x="49" y="160"/>
                    <a:pt x="49" y="160"/>
                    <a:pt x="49" y="159"/>
                  </a:cubicBezTo>
                  <a:cubicBezTo>
                    <a:pt x="49" y="160"/>
                    <a:pt x="50" y="160"/>
                    <a:pt x="50" y="160"/>
                  </a:cubicBezTo>
                  <a:cubicBezTo>
                    <a:pt x="51" y="160"/>
                    <a:pt x="51" y="160"/>
                    <a:pt x="51" y="160"/>
                  </a:cubicBezTo>
                  <a:cubicBezTo>
                    <a:pt x="52" y="160"/>
                    <a:pt x="52" y="160"/>
                    <a:pt x="52" y="160"/>
                  </a:cubicBezTo>
                  <a:cubicBezTo>
                    <a:pt x="52" y="160"/>
                    <a:pt x="52" y="160"/>
                    <a:pt x="52" y="160"/>
                  </a:cubicBezTo>
                  <a:close/>
                  <a:moveTo>
                    <a:pt x="45" y="164"/>
                  </a:moveTo>
                  <a:cubicBezTo>
                    <a:pt x="46" y="164"/>
                    <a:pt x="46" y="165"/>
                    <a:pt x="45" y="165"/>
                  </a:cubicBezTo>
                  <a:cubicBezTo>
                    <a:pt x="45" y="166"/>
                    <a:pt x="45" y="166"/>
                    <a:pt x="45" y="166"/>
                  </a:cubicBezTo>
                  <a:cubicBezTo>
                    <a:pt x="44" y="166"/>
                    <a:pt x="43" y="166"/>
                    <a:pt x="43" y="165"/>
                  </a:cubicBezTo>
                  <a:cubicBezTo>
                    <a:pt x="44" y="165"/>
                    <a:pt x="44" y="164"/>
                    <a:pt x="45" y="164"/>
                  </a:cubicBezTo>
                  <a:close/>
                  <a:moveTo>
                    <a:pt x="63" y="211"/>
                  </a:moveTo>
                  <a:cubicBezTo>
                    <a:pt x="63" y="212"/>
                    <a:pt x="63" y="212"/>
                    <a:pt x="64" y="212"/>
                  </a:cubicBezTo>
                  <a:cubicBezTo>
                    <a:pt x="64" y="212"/>
                    <a:pt x="65" y="212"/>
                    <a:pt x="65" y="212"/>
                  </a:cubicBezTo>
                  <a:cubicBezTo>
                    <a:pt x="64" y="211"/>
                    <a:pt x="63" y="211"/>
                    <a:pt x="63" y="211"/>
                  </a:cubicBezTo>
                  <a:close/>
                  <a:moveTo>
                    <a:pt x="58" y="212"/>
                  </a:moveTo>
                  <a:cubicBezTo>
                    <a:pt x="58" y="212"/>
                    <a:pt x="58" y="212"/>
                    <a:pt x="59" y="212"/>
                  </a:cubicBezTo>
                  <a:cubicBezTo>
                    <a:pt x="59" y="212"/>
                    <a:pt x="59" y="212"/>
                    <a:pt x="59" y="211"/>
                  </a:cubicBezTo>
                  <a:cubicBezTo>
                    <a:pt x="59" y="211"/>
                    <a:pt x="59" y="211"/>
                    <a:pt x="58" y="211"/>
                  </a:cubicBezTo>
                  <a:cubicBezTo>
                    <a:pt x="58" y="211"/>
                    <a:pt x="58" y="211"/>
                    <a:pt x="58" y="212"/>
                  </a:cubicBezTo>
                  <a:close/>
                  <a:moveTo>
                    <a:pt x="42" y="211"/>
                  </a:moveTo>
                  <a:cubicBezTo>
                    <a:pt x="42" y="211"/>
                    <a:pt x="42" y="211"/>
                    <a:pt x="42" y="211"/>
                  </a:cubicBezTo>
                  <a:lnTo>
                    <a:pt x="42" y="211"/>
                  </a:lnTo>
                  <a:cubicBezTo>
                    <a:pt x="42" y="211"/>
                    <a:pt x="42" y="211"/>
                    <a:pt x="42" y="211"/>
                  </a:cubicBezTo>
                  <a:close/>
                  <a:moveTo>
                    <a:pt x="56" y="210"/>
                  </a:moveTo>
                  <a:cubicBezTo>
                    <a:pt x="56" y="210"/>
                    <a:pt x="56" y="210"/>
                    <a:pt x="56" y="210"/>
                  </a:cubicBezTo>
                  <a:cubicBezTo>
                    <a:pt x="57" y="210"/>
                    <a:pt x="57" y="210"/>
                    <a:pt x="57" y="210"/>
                  </a:cubicBezTo>
                  <a:cubicBezTo>
                    <a:pt x="57" y="209"/>
                    <a:pt x="57" y="209"/>
                    <a:pt x="56" y="209"/>
                  </a:cubicBezTo>
                  <a:cubicBezTo>
                    <a:pt x="56" y="209"/>
                    <a:pt x="56" y="210"/>
                    <a:pt x="56" y="210"/>
                  </a:cubicBezTo>
                  <a:close/>
                  <a:moveTo>
                    <a:pt x="76" y="209"/>
                  </a:moveTo>
                  <a:cubicBezTo>
                    <a:pt x="76" y="210"/>
                    <a:pt x="76" y="210"/>
                    <a:pt x="76" y="210"/>
                  </a:cubicBezTo>
                  <a:cubicBezTo>
                    <a:pt x="77" y="210"/>
                    <a:pt x="77" y="210"/>
                    <a:pt x="78" y="210"/>
                  </a:cubicBezTo>
                  <a:cubicBezTo>
                    <a:pt x="78" y="210"/>
                    <a:pt x="78" y="209"/>
                    <a:pt x="78" y="209"/>
                  </a:cubicBezTo>
                  <a:cubicBezTo>
                    <a:pt x="78" y="209"/>
                    <a:pt x="78" y="209"/>
                    <a:pt x="78" y="209"/>
                  </a:cubicBezTo>
                  <a:cubicBezTo>
                    <a:pt x="77" y="209"/>
                    <a:pt x="77" y="209"/>
                    <a:pt x="77" y="209"/>
                  </a:cubicBezTo>
                  <a:cubicBezTo>
                    <a:pt x="76" y="209"/>
                    <a:pt x="76" y="209"/>
                    <a:pt x="76" y="209"/>
                  </a:cubicBezTo>
                  <a:close/>
                  <a:moveTo>
                    <a:pt x="64" y="209"/>
                  </a:moveTo>
                  <a:cubicBezTo>
                    <a:pt x="64" y="209"/>
                    <a:pt x="64" y="209"/>
                    <a:pt x="65" y="209"/>
                  </a:cubicBezTo>
                  <a:cubicBezTo>
                    <a:pt x="65" y="209"/>
                    <a:pt x="65" y="209"/>
                    <a:pt x="65" y="209"/>
                  </a:cubicBezTo>
                  <a:cubicBezTo>
                    <a:pt x="65" y="208"/>
                    <a:pt x="64" y="208"/>
                    <a:pt x="64" y="208"/>
                  </a:cubicBezTo>
                  <a:lnTo>
                    <a:pt x="64" y="209"/>
                  </a:lnTo>
                  <a:close/>
                  <a:moveTo>
                    <a:pt x="70" y="208"/>
                  </a:moveTo>
                  <a:cubicBezTo>
                    <a:pt x="69" y="208"/>
                    <a:pt x="69" y="208"/>
                    <a:pt x="69" y="208"/>
                  </a:cubicBezTo>
                  <a:cubicBezTo>
                    <a:pt x="69" y="208"/>
                    <a:pt x="69" y="209"/>
                    <a:pt x="69" y="209"/>
                  </a:cubicBezTo>
                  <a:cubicBezTo>
                    <a:pt x="68" y="209"/>
                    <a:pt x="68" y="209"/>
                    <a:pt x="67" y="209"/>
                  </a:cubicBezTo>
                  <a:cubicBezTo>
                    <a:pt x="67" y="209"/>
                    <a:pt x="67" y="209"/>
                    <a:pt x="67" y="210"/>
                  </a:cubicBezTo>
                  <a:cubicBezTo>
                    <a:pt x="67" y="210"/>
                    <a:pt x="67" y="210"/>
                    <a:pt x="68" y="210"/>
                  </a:cubicBezTo>
                  <a:cubicBezTo>
                    <a:pt x="68" y="210"/>
                    <a:pt x="69" y="210"/>
                    <a:pt x="69" y="210"/>
                  </a:cubicBezTo>
                  <a:cubicBezTo>
                    <a:pt x="70" y="210"/>
                    <a:pt x="70" y="210"/>
                    <a:pt x="71" y="211"/>
                  </a:cubicBezTo>
                  <a:cubicBezTo>
                    <a:pt x="71" y="211"/>
                    <a:pt x="72" y="211"/>
                    <a:pt x="72" y="210"/>
                  </a:cubicBezTo>
                  <a:cubicBezTo>
                    <a:pt x="72" y="210"/>
                    <a:pt x="73" y="211"/>
                    <a:pt x="73" y="211"/>
                  </a:cubicBezTo>
                  <a:cubicBezTo>
                    <a:pt x="73" y="212"/>
                    <a:pt x="73" y="212"/>
                    <a:pt x="73" y="212"/>
                  </a:cubicBezTo>
                  <a:cubicBezTo>
                    <a:pt x="74" y="212"/>
                    <a:pt x="74" y="211"/>
                    <a:pt x="74" y="210"/>
                  </a:cubicBezTo>
                  <a:cubicBezTo>
                    <a:pt x="74" y="210"/>
                    <a:pt x="73" y="210"/>
                    <a:pt x="73" y="210"/>
                  </a:cubicBezTo>
                  <a:cubicBezTo>
                    <a:pt x="73" y="210"/>
                    <a:pt x="72" y="210"/>
                    <a:pt x="72" y="210"/>
                  </a:cubicBezTo>
                  <a:cubicBezTo>
                    <a:pt x="72" y="210"/>
                    <a:pt x="72" y="210"/>
                    <a:pt x="72" y="209"/>
                  </a:cubicBezTo>
                  <a:cubicBezTo>
                    <a:pt x="72" y="209"/>
                    <a:pt x="72" y="209"/>
                    <a:pt x="72" y="209"/>
                  </a:cubicBezTo>
                  <a:cubicBezTo>
                    <a:pt x="72" y="208"/>
                    <a:pt x="71" y="207"/>
                    <a:pt x="70" y="208"/>
                  </a:cubicBezTo>
                  <a:close/>
                  <a:moveTo>
                    <a:pt x="58" y="209"/>
                  </a:moveTo>
                  <a:cubicBezTo>
                    <a:pt x="59" y="209"/>
                    <a:pt x="59" y="209"/>
                    <a:pt x="60" y="209"/>
                  </a:cubicBezTo>
                  <a:cubicBezTo>
                    <a:pt x="60" y="208"/>
                    <a:pt x="61" y="208"/>
                    <a:pt x="61" y="208"/>
                  </a:cubicBezTo>
                  <a:cubicBezTo>
                    <a:pt x="60" y="207"/>
                    <a:pt x="60" y="207"/>
                    <a:pt x="59" y="207"/>
                  </a:cubicBezTo>
                  <a:cubicBezTo>
                    <a:pt x="59" y="208"/>
                    <a:pt x="58" y="208"/>
                    <a:pt x="58" y="209"/>
                  </a:cubicBezTo>
                  <a:close/>
                  <a:moveTo>
                    <a:pt x="43" y="208"/>
                  </a:moveTo>
                  <a:cubicBezTo>
                    <a:pt x="43" y="208"/>
                    <a:pt x="44" y="209"/>
                    <a:pt x="44" y="209"/>
                  </a:cubicBezTo>
                  <a:cubicBezTo>
                    <a:pt x="44" y="209"/>
                    <a:pt x="45" y="209"/>
                    <a:pt x="45" y="209"/>
                  </a:cubicBezTo>
                  <a:cubicBezTo>
                    <a:pt x="45" y="209"/>
                    <a:pt x="45" y="208"/>
                    <a:pt x="44" y="208"/>
                  </a:cubicBezTo>
                  <a:cubicBezTo>
                    <a:pt x="44" y="207"/>
                    <a:pt x="44" y="207"/>
                    <a:pt x="43" y="208"/>
                  </a:cubicBezTo>
                  <a:close/>
                  <a:moveTo>
                    <a:pt x="67" y="204"/>
                  </a:moveTo>
                  <a:cubicBezTo>
                    <a:pt x="67" y="204"/>
                    <a:pt x="66" y="204"/>
                    <a:pt x="65" y="204"/>
                  </a:cubicBezTo>
                  <a:cubicBezTo>
                    <a:pt x="65" y="204"/>
                    <a:pt x="64" y="203"/>
                    <a:pt x="64" y="203"/>
                  </a:cubicBezTo>
                  <a:cubicBezTo>
                    <a:pt x="63" y="203"/>
                    <a:pt x="63" y="204"/>
                    <a:pt x="63" y="204"/>
                  </a:cubicBezTo>
                  <a:cubicBezTo>
                    <a:pt x="63" y="205"/>
                    <a:pt x="63" y="205"/>
                    <a:pt x="63" y="205"/>
                  </a:cubicBezTo>
                  <a:cubicBezTo>
                    <a:pt x="62" y="205"/>
                    <a:pt x="62" y="206"/>
                    <a:pt x="62" y="206"/>
                  </a:cubicBezTo>
                  <a:cubicBezTo>
                    <a:pt x="61" y="206"/>
                    <a:pt x="61" y="206"/>
                    <a:pt x="61" y="207"/>
                  </a:cubicBezTo>
                  <a:cubicBezTo>
                    <a:pt x="61" y="207"/>
                    <a:pt x="62" y="207"/>
                    <a:pt x="62" y="207"/>
                  </a:cubicBezTo>
                  <a:cubicBezTo>
                    <a:pt x="62" y="207"/>
                    <a:pt x="63" y="208"/>
                    <a:pt x="63" y="208"/>
                  </a:cubicBezTo>
                  <a:cubicBezTo>
                    <a:pt x="64" y="207"/>
                    <a:pt x="63" y="207"/>
                    <a:pt x="63" y="207"/>
                  </a:cubicBezTo>
                  <a:cubicBezTo>
                    <a:pt x="63" y="206"/>
                    <a:pt x="63" y="206"/>
                    <a:pt x="63" y="205"/>
                  </a:cubicBezTo>
                  <a:cubicBezTo>
                    <a:pt x="63" y="205"/>
                    <a:pt x="64" y="205"/>
                    <a:pt x="65" y="205"/>
                  </a:cubicBezTo>
                  <a:cubicBezTo>
                    <a:pt x="65" y="205"/>
                    <a:pt x="65" y="205"/>
                    <a:pt x="65" y="206"/>
                  </a:cubicBezTo>
                  <a:cubicBezTo>
                    <a:pt x="65" y="206"/>
                    <a:pt x="65" y="206"/>
                    <a:pt x="65" y="206"/>
                  </a:cubicBezTo>
                  <a:cubicBezTo>
                    <a:pt x="66" y="206"/>
                    <a:pt x="67" y="206"/>
                    <a:pt x="67" y="206"/>
                  </a:cubicBezTo>
                  <a:cubicBezTo>
                    <a:pt x="68" y="206"/>
                    <a:pt x="68" y="205"/>
                    <a:pt x="69" y="205"/>
                  </a:cubicBezTo>
                  <a:cubicBezTo>
                    <a:pt x="69" y="205"/>
                    <a:pt x="69" y="205"/>
                    <a:pt x="70" y="205"/>
                  </a:cubicBezTo>
                  <a:cubicBezTo>
                    <a:pt x="70" y="204"/>
                    <a:pt x="69" y="204"/>
                    <a:pt x="69" y="204"/>
                  </a:cubicBezTo>
                  <a:cubicBezTo>
                    <a:pt x="69" y="203"/>
                    <a:pt x="69" y="203"/>
                    <a:pt x="69" y="203"/>
                  </a:cubicBezTo>
                  <a:cubicBezTo>
                    <a:pt x="68" y="203"/>
                    <a:pt x="68" y="203"/>
                    <a:pt x="68" y="203"/>
                  </a:cubicBezTo>
                  <a:cubicBezTo>
                    <a:pt x="68" y="203"/>
                    <a:pt x="68" y="204"/>
                    <a:pt x="67" y="204"/>
                  </a:cubicBezTo>
                  <a:close/>
                  <a:moveTo>
                    <a:pt x="42" y="202"/>
                  </a:moveTo>
                  <a:cubicBezTo>
                    <a:pt x="42" y="202"/>
                    <a:pt x="42" y="203"/>
                    <a:pt x="42" y="203"/>
                  </a:cubicBezTo>
                  <a:cubicBezTo>
                    <a:pt x="41" y="203"/>
                    <a:pt x="41" y="203"/>
                    <a:pt x="41" y="203"/>
                  </a:cubicBezTo>
                  <a:cubicBezTo>
                    <a:pt x="42" y="204"/>
                    <a:pt x="43" y="204"/>
                    <a:pt x="44" y="204"/>
                  </a:cubicBezTo>
                  <a:cubicBezTo>
                    <a:pt x="45" y="203"/>
                    <a:pt x="45" y="203"/>
                    <a:pt x="45" y="201"/>
                  </a:cubicBezTo>
                  <a:cubicBezTo>
                    <a:pt x="45" y="201"/>
                    <a:pt x="44" y="201"/>
                    <a:pt x="44" y="201"/>
                  </a:cubicBezTo>
                  <a:cubicBezTo>
                    <a:pt x="43" y="202"/>
                    <a:pt x="43" y="202"/>
                    <a:pt x="42" y="202"/>
                  </a:cubicBezTo>
                  <a:close/>
                  <a:moveTo>
                    <a:pt x="87" y="201"/>
                  </a:moveTo>
                  <a:cubicBezTo>
                    <a:pt x="87" y="200"/>
                    <a:pt x="87" y="200"/>
                    <a:pt x="86" y="200"/>
                  </a:cubicBezTo>
                  <a:lnTo>
                    <a:pt x="86" y="201"/>
                  </a:lnTo>
                  <a:lnTo>
                    <a:pt x="87" y="201"/>
                  </a:lnTo>
                  <a:close/>
                  <a:moveTo>
                    <a:pt x="58" y="201"/>
                  </a:moveTo>
                  <a:cubicBezTo>
                    <a:pt x="58" y="200"/>
                    <a:pt x="58" y="200"/>
                    <a:pt x="59" y="200"/>
                  </a:cubicBezTo>
                  <a:cubicBezTo>
                    <a:pt x="59" y="200"/>
                    <a:pt x="59" y="200"/>
                    <a:pt x="59" y="200"/>
                  </a:cubicBezTo>
                  <a:cubicBezTo>
                    <a:pt x="59" y="200"/>
                    <a:pt x="58" y="200"/>
                    <a:pt x="58" y="200"/>
                  </a:cubicBezTo>
                  <a:cubicBezTo>
                    <a:pt x="58" y="200"/>
                    <a:pt x="58" y="200"/>
                    <a:pt x="58" y="201"/>
                  </a:cubicBezTo>
                  <a:close/>
                  <a:moveTo>
                    <a:pt x="38" y="200"/>
                  </a:moveTo>
                  <a:cubicBezTo>
                    <a:pt x="38" y="200"/>
                    <a:pt x="38" y="201"/>
                    <a:pt x="38" y="201"/>
                  </a:cubicBezTo>
                  <a:cubicBezTo>
                    <a:pt x="38" y="201"/>
                    <a:pt x="38" y="202"/>
                    <a:pt x="38" y="202"/>
                  </a:cubicBezTo>
                  <a:cubicBezTo>
                    <a:pt x="39" y="202"/>
                    <a:pt x="39" y="203"/>
                    <a:pt x="40" y="203"/>
                  </a:cubicBezTo>
                  <a:cubicBezTo>
                    <a:pt x="40" y="203"/>
                    <a:pt x="40" y="203"/>
                    <a:pt x="41" y="202"/>
                  </a:cubicBezTo>
                  <a:cubicBezTo>
                    <a:pt x="40" y="202"/>
                    <a:pt x="40" y="201"/>
                    <a:pt x="40" y="201"/>
                  </a:cubicBezTo>
                  <a:cubicBezTo>
                    <a:pt x="39" y="200"/>
                    <a:pt x="39" y="200"/>
                    <a:pt x="38" y="200"/>
                  </a:cubicBezTo>
                  <a:close/>
                  <a:moveTo>
                    <a:pt x="73" y="198"/>
                  </a:moveTo>
                  <a:cubicBezTo>
                    <a:pt x="73" y="198"/>
                    <a:pt x="73" y="198"/>
                    <a:pt x="73" y="199"/>
                  </a:cubicBezTo>
                  <a:cubicBezTo>
                    <a:pt x="74" y="199"/>
                    <a:pt x="74" y="199"/>
                    <a:pt x="75" y="199"/>
                  </a:cubicBezTo>
                  <a:cubicBezTo>
                    <a:pt x="75" y="198"/>
                    <a:pt x="75" y="198"/>
                    <a:pt x="75" y="198"/>
                  </a:cubicBezTo>
                  <a:cubicBezTo>
                    <a:pt x="75" y="198"/>
                    <a:pt x="75" y="197"/>
                    <a:pt x="75" y="197"/>
                  </a:cubicBezTo>
                  <a:cubicBezTo>
                    <a:pt x="75" y="197"/>
                    <a:pt x="74" y="197"/>
                    <a:pt x="74" y="197"/>
                  </a:cubicBezTo>
                  <a:cubicBezTo>
                    <a:pt x="73" y="197"/>
                    <a:pt x="73" y="198"/>
                    <a:pt x="73" y="198"/>
                  </a:cubicBezTo>
                  <a:close/>
                  <a:moveTo>
                    <a:pt x="68" y="196"/>
                  </a:moveTo>
                  <a:cubicBezTo>
                    <a:pt x="68" y="197"/>
                    <a:pt x="69" y="196"/>
                    <a:pt x="69" y="196"/>
                  </a:cubicBezTo>
                  <a:cubicBezTo>
                    <a:pt x="70" y="196"/>
                    <a:pt x="70" y="196"/>
                    <a:pt x="70" y="195"/>
                  </a:cubicBezTo>
                  <a:cubicBezTo>
                    <a:pt x="70" y="195"/>
                    <a:pt x="69" y="195"/>
                    <a:pt x="69" y="195"/>
                  </a:cubicBezTo>
                  <a:cubicBezTo>
                    <a:pt x="68" y="195"/>
                    <a:pt x="68" y="196"/>
                    <a:pt x="68" y="196"/>
                  </a:cubicBezTo>
                  <a:close/>
                  <a:moveTo>
                    <a:pt x="58" y="194"/>
                  </a:moveTo>
                  <a:cubicBezTo>
                    <a:pt x="58" y="195"/>
                    <a:pt x="58" y="195"/>
                    <a:pt x="59" y="196"/>
                  </a:cubicBezTo>
                  <a:cubicBezTo>
                    <a:pt x="59" y="196"/>
                    <a:pt x="60" y="196"/>
                    <a:pt x="60" y="195"/>
                  </a:cubicBezTo>
                  <a:cubicBezTo>
                    <a:pt x="60" y="195"/>
                    <a:pt x="60" y="194"/>
                    <a:pt x="60" y="194"/>
                  </a:cubicBezTo>
                  <a:cubicBezTo>
                    <a:pt x="60" y="194"/>
                    <a:pt x="59" y="194"/>
                    <a:pt x="59" y="194"/>
                  </a:cubicBezTo>
                  <a:cubicBezTo>
                    <a:pt x="59" y="194"/>
                    <a:pt x="58" y="194"/>
                    <a:pt x="58" y="194"/>
                  </a:cubicBezTo>
                  <a:close/>
                  <a:moveTo>
                    <a:pt x="70" y="184"/>
                  </a:moveTo>
                  <a:cubicBezTo>
                    <a:pt x="71" y="184"/>
                    <a:pt x="71" y="184"/>
                    <a:pt x="71" y="184"/>
                  </a:cubicBezTo>
                  <a:cubicBezTo>
                    <a:pt x="71" y="184"/>
                    <a:pt x="71" y="184"/>
                    <a:pt x="71" y="184"/>
                  </a:cubicBezTo>
                  <a:cubicBezTo>
                    <a:pt x="71" y="184"/>
                    <a:pt x="71" y="184"/>
                    <a:pt x="70" y="184"/>
                  </a:cubicBezTo>
                  <a:close/>
                  <a:moveTo>
                    <a:pt x="55" y="170"/>
                  </a:moveTo>
                  <a:cubicBezTo>
                    <a:pt x="56" y="171"/>
                    <a:pt x="56" y="171"/>
                    <a:pt x="57" y="171"/>
                  </a:cubicBezTo>
                  <a:cubicBezTo>
                    <a:pt x="57" y="170"/>
                    <a:pt x="57" y="170"/>
                    <a:pt x="57" y="170"/>
                  </a:cubicBezTo>
                  <a:cubicBezTo>
                    <a:pt x="57" y="170"/>
                    <a:pt x="57" y="170"/>
                    <a:pt x="57" y="169"/>
                  </a:cubicBezTo>
                  <a:cubicBezTo>
                    <a:pt x="56" y="169"/>
                    <a:pt x="56" y="169"/>
                    <a:pt x="56" y="170"/>
                  </a:cubicBezTo>
                  <a:cubicBezTo>
                    <a:pt x="56" y="170"/>
                    <a:pt x="55" y="170"/>
                    <a:pt x="55" y="170"/>
                  </a:cubicBezTo>
                  <a:close/>
                  <a:moveTo>
                    <a:pt x="68" y="168"/>
                  </a:moveTo>
                  <a:cubicBezTo>
                    <a:pt x="68" y="167"/>
                    <a:pt x="67" y="167"/>
                    <a:pt x="67" y="167"/>
                  </a:cubicBezTo>
                  <a:cubicBezTo>
                    <a:pt x="66" y="168"/>
                    <a:pt x="67" y="168"/>
                    <a:pt x="67" y="168"/>
                  </a:cubicBezTo>
                  <a:cubicBezTo>
                    <a:pt x="68" y="168"/>
                    <a:pt x="68" y="168"/>
                    <a:pt x="68" y="168"/>
                  </a:cubicBezTo>
                  <a:close/>
                  <a:moveTo>
                    <a:pt x="57" y="168"/>
                  </a:moveTo>
                  <a:cubicBezTo>
                    <a:pt x="57" y="168"/>
                    <a:pt x="58" y="168"/>
                    <a:pt x="58" y="168"/>
                  </a:cubicBezTo>
                  <a:cubicBezTo>
                    <a:pt x="59" y="168"/>
                    <a:pt x="59" y="167"/>
                    <a:pt x="59" y="167"/>
                  </a:cubicBezTo>
                  <a:cubicBezTo>
                    <a:pt x="58" y="167"/>
                    <a:pt x="58" y="167"/>
                    <a:pt x="58" y="167"/>
                  </a:cubicBezTo>
                  <a:cubicBezTo>
                    <a:pt x="58" y="168"/>
                    <a:pt x="57" y="168"/>
                    <a:pt x="57" y="168"/>
                  </a:cubicBezTo>
                  <a:close/>
                  <a:moveTo>
                    <a:pt x="62" y="168"/>
                  </a:moveTo>
                  <a:cubicBezTo>
                    <a:pt x="63" y="168"/>
                    <a:pt x="63" y="168"/>
                    <a:pt x="64" y="168"/>
                  </a:cubicBezTo>
                  <a:cubicBezTo>
                    <a:pt x="64" y="168"/>
                    <a:pt x="65" y="168"/>
                    <a:pt x="65" y="167"/>
                  </a:cubicBezTo>
                  <a:cubicBezTo>
                    <a:pt x="65" y="167"/>
                    <a:pt x="65" y="167"/>
                    <a:pt x="64" y="167"/>
                  </a:cubicBezTo>
                  <a:cubicBezTo>
                    <a:pt x="64" y="167"/>
                    <a:pt x="64" y="167"/>
                    <a:pt x="63" y="167"/>
                  </a:cubicBezTo>
                  <a:cubicBezTo>
                    <a:pt x="63" y="167"/>
                    <a:pt x="63" y="167"/>
                    <a:pt x="63" y="167"/>
                  </a:cubicBezTo>
                  <a:cubicBezTo>
                    <a:pt x="62" y="167"/>
                    <a:pt x="62" y="167"/>
                    <a:pt x="62" y="168"/>
                  </a:cubicBezTo>
                  <a:close/>
                  <a:moveTo>
                    <a:pt x="82" y="166"/>
                  </a:moveTo>
                  <a:cubicBezTo>
                    <a:pt x="82" y="166"/>
                    <a:pt x="82" y="166"/>
                    <a:pt x="82" y="167"/>
                  </a:cubicBezTo>
                  <a:cubicBezTo>
                    <a:pt x="82" y="167"/>
                    <a:pt x="82" y="167"/>
                    <a:pt x="83" y="166"/>
                  </a:cubicBezTo>
                  <a:cubicBezTo>
                    <a:pt x="83" y="166"/>
                    <a:pt x="83" y="166"/>
                    <a:pt x="82" y="166"/>
                  </a:cubicBezTo>
                  <a:cubicBezTo>
                    <a:pt x="82" y="166"/>
                    <a:pt x="82" y="166"/>
                    <a:pt x="82" y="166"/>
                  </a:cubicBezTo>
                  <a:close/>
                  <a:moveTo>
                    <a:pt x="62" y="165"/>
                  </a:moveTo>
                  <a:cubicBezTo>
                    <a:pt x="62" y="165"/>
                    <a:pt x="62" y="165"/>
                    <a:pt x="62" y="166"/>
                  </a:cubicBezTo>
                  <a:cubicBezTo>
                    <a:pt x="62" y="166"/>
                    <a:pt x="62" y="166"/>
                    <a:pt x="63" y="166"/>
                  </a:cubicBezTo>
                  <a:cubicBezTo>
                    <a:pt x="63" y="166"/>
                    <a:pt x="63" y="165"/>
                    <a:pt x="63" y="165"/>
                  </a:cubicBezTo>
                  <a:cubicBezTo>
                    <a:pt x="62" y="165"/>
                    <a:pt x="62" y="165"/>
                    <a:pt x="62" y="164"/>
                  </a:cubicBezTo>
                  <a:cubicBezTo>
                    <a:pt x="62" y="164"/>
                    <a:pt x="62" y="164"/>
                    <a:pt x="62" y="164"/>
                  </a:cubicBezTo>
                  <a:cubicBezTo>
                    <a:pt x="62" y="164"/>
                    <a:pt x="62" y="164"/>
                    <a:pt x="62" y="165"/>
                  </a:cubicBezTo>
                  <a:close/>
                  <a:moveTo>
                    <a:pt x="79" y="164"/>
                  </a:moveTo>
                  <a:cubicBezTo>
                    <a:pt x="79" y="165"/>
                    <a:pt x="79" y="165"/>
                    <a:pt x="80" y="165"/>
                  </a:cubicBezTo>
                  <a:cubicBezTo>
                    <a:pt x="80" y="165"/>
                    <a:pt x="80" y="165"/>
                    <a:pt x="80" y="165"/>
                  </a:cubicBezTo>
                  <a:cubicBezTo>
                    <a:pt x="80" y="164"/>
                    <a:pt x="80" y="164"/>
                    <a:pt x="79" y="164"/>
                  </a:cubicBezTo>
                  <a:close/>
                  <a:moveTo>
                    <a:pt x="50" y="165"/>
                  </a:moveTo>
                  <a:cubicBezTo>
                    <a:pt x="50" y="165"/>
                    <a:pt x="50" y="165"/>
                    <a:pt x="51" y="165"/>
                  </a:cubicBezTo>
                  <a:cubicBezTo>
                    <a:pt x="51" y="165"/>
                    <a:pt x="51" y="165"/>
                    <a:pt x="51" y="164"/>
                  </a:cubicBezTo>
                  <a:cubicBezTo>
                    <a:pt x="51" y="164"/>
                    <a:pt x="51" y="164"/>
                    <a:pt x="51" y="164"/>
                  </a:cubicBezTo>
                  <a:cubicBezTo>
                    <a:pt x="50" y="164"/>
                    <a:pt x="50" y="164"/>
                    <a:pt x="50" y="165"/>
                  </a:cubicBezTo>
                  <a:close/>
                  <a:moveTo>
                    <a:pt x="52" y="163"/>
                  </a:moveTo>
                  <a:cubicBezTo>
                    <a:pt x="52" y="164"/>
                    <a:pt x="52" y="164"/>
                    <a:pt x="53" y="164"/>
                  </a:cubicBezTo>
                  <a:cubicBezTo>
                    <a:pt x="53" y="164"/>
                    <a:pt x="54" y="164"/>
                    <a:pt x="53" y="163"/>
                  </a:cubicBezTo>
                  <a:cubicBezTo>
                    <a:pt x="53" y="163"/>
                    <a:pt x="53" y="163"/>
                    <a:pt x="53" y="163"/>
                  </a:cubicBezTo>
                  <a:cubicBezTo>
                    <a:pt x="52" y="163"/>
                    <a:pt x="52" y="163"/>
                    <a:pt x="52" y="164"/>
                  </a:cubicBezTo>
                  <a:lnTo>
                    <a:pt x="52" y="163"/>
                  </a:lnTo>
                  <a:close/>
                  <a:moveTo>
                    <a:pt x="45" y="166"/>
                  </a:moveTo>
                  <a:cubicBezTo>
                    <a:pt x="45" y="165"/>
                    <a:pt x="45" y="165"/>
                    <a:pt x="45" y="164"/>
                  </a:cubicBezTo>
                  <a:cubicBezTo>
                    <a:pt x="45" y="164"/>
                    <a:pt x="45" y="163"/>
                    <a:pt x="45" y="163"/>
                  </a:cubicBezTo>
                  <a:cubicBezTo>
                    <a:pt x="45" y="163"/>
                    <a:pt x="45" y="164"/>
                    <a:pt x="45" y="164"/>
                  </a:cubicBezTo>
                  <a:cubicBezTo>
                    <a:pt x="45" y="165"/>
                    <a:pt x="45" y="165"/>
                    <a:pt x="45" y="166"/>
                  </a:cubicBezTo>
                  <a:close/>
                  <a:moveTo>
                    <a:pt x="66" y="164"/>
                  </a:moveTo>
                  <a:cubicBezTo>
                    <a:pt x="66" y="164"/>
                    <a:pt x="67" y="164"/>
                    <a:pt x="67" y="164"/>
                  </a:cubicBezTo>
                  <a:cubicBezTo>
                    <a:pt x="67" y="164"/>
                    <a:pt x="68" y="164"/>
                    <a:pt x="68" y="163"/>
                  </a:cubicBezTo>
                  <a:cubicBezTo>
                    <a:pt x="68" y="163"/>
                    <a:pt x="67" y="163"/>
                    <a:pt x="66" y="163"/>
                  </a:cubicBezTo>
                  <a:cubicBezTo>
                    <a:pt x="66" y="163"/>
                    <a:pt x="66" y="163"/>
                    <a:pt x="66" y="164"/>
                  </a:cubicBezTo>
                  <a:close/>
                  <a:moveTo>
                    <a:pt x="62" y="165"/>
                  </a:moveTo>
                  <a:cubicBezTo>
                    <a:pt x="63" y="165"/>
                    <a:pt x="64" y="164"/>
                    <a:pt x="64" y="164"/>
                  </a:cubicBezTo>
                  <a:cubicBezTo>
                    <a:pt x="64" y="163"/>
                    <a:pt x="64" y="163"/>
                    <a:pt x="64" y="163"/>
                  </a:cubicBezTo>
                  <a:cubicBezTo>
                    <a:pt x="64" y="163"/>
                    <a:pt x="64" y="162"/>
                    <a:pt x="64" y="162"/>
                  </a:cubicBezTo>
                  <a:cubicBezTo>
                    <a:pt x="64" y="162"/>
                    <a:pt x="64" y="162"/>
                    <a:pt x="64" y="162"/>
                  </a:cubicBezTo>
                  <a:cubicBezTo>
                    <a:pt x="64" y="162"/>
                    <a:pt x="64" y="162"/>
                    <a:pt x="64" y="162"/>
                  </a:cubicBezTo>
                  <a:cubicBezTo>
                    <a:pt x="63" y="161"/>
                    <a:pt x="63" y="161"/>
                    <a:pt x="62" y="162"/>
                  </a:cubicBezTo>
                  <a:cubicBezTo>
                    <a:pt x="62" y="163"/>
                    <a:pt x="62" y="164"/>
                    <a:pt x="63" y="165"/>
                  </a:cubicBezTo>
                  <a:lnTo>
                    <a:pt x="62" y="165"/>
                  </a:lnTo>
                  <a:close/>
                  <a:moveTo>
                    <a:pt x="69" y="162"/>
                  </a:moveTo>
                  <a:cubicBezTo>
                    <a:pt x="69" y="163"/>
                    <a:pt x="69" y="163"/>
                    <a:pt x="70" y="163"/>
                  </a:cubicBezTo>
                  <a:cubicBezTo>
                    <a:pt x="71" y="162"/>
                    <a:pt x="71" y="162"/>
                    <a:pt x="71" y="161"/>
                  </a:cubicBezTo>
                  <a:cubicBezTo>
                    <a:pt x="71" y="161"/>
                    <a:pt x="70" y="161"/>
                    <a:pt x="70" y="161"/>
                  </a:cubicBezTo>
                  <a:cubicBezTo>
                    <a:pt x="69" y="161"/>
                    <a:pt x="69" y="162"/>
                    <a:pt x="69" y="162"/>
                  </a:cubicBezTo>
                  <a:close/>
                  <a:moveTo>
                    <a:pt x="54" y="161"/>
                  </a:moveTo>
                  <a:cubicBezTo>
                    <a:pt x="54" y="161"/>
                    <a:pt x="54" y="161"/>
                    <a:pt x="54" y="161"/>
                  </a:cubicBezTo>
                  <a:cubicBezTo>
                    <a:pt x="55" y="162"/>
                    <a:pt x="55" y="162"/>
                    <a:pt x="55" y="162"/>
                  </a:cubicBezTo>
                  <a:cubicBezTo>
                    <a:pt x="56" y="162"/>
                    <a:pt x="56" y="162"/>
                    <a:pt x="56" y="163"/>
                  </a:cubicBezTo>
                  <a:cubicBezTo>
                    <a:pt x="56" y="163"/>
                    <a:pt x="56" y="163"/>
                    <a:pt x="56" y="163"/>
                  </a:cubicBezTo>
                  <a:cubicBezTo>
                    <a:pt x="56" y="163"/>
                    <a:pt x="57" y="163"/>
                    <a:pt x="57" y="163"/>
                  </a:cubicBezTo>
                  <a:cubicBezTo>
                    <a:pt x="57" y="163"/>
                    <a:pt x="57" y="162"/>
                    <a:pt x="57" y="162"/>
                  </a:cubicBezTo>
                  <a:cubicBezTo>
                    <a:pt x="57" y="162"/>
                    <a:pt x="57" y="162"/>
                    <a:pt x="57" y="162"/>
                  </a:cubicBezTo>
                  <a:cubicBezTo>
                    <a:pt x="57" y="162"/>
                    <a:pt x="57" y="162"/>
                    <a:pt x="56" y="162"/>
                  </a:cubicBezTo>
                  <a:cubicBezTo>
                    <a:pt x="56" y="161"/>
                    <a:pt x="56" y="161"/>
                    <a:pt x="56" y="161"/>
                  </a:cubicBezTo>
                  <a:cubicBezTo>
                    <a:pt x="55" y="161"/>
                    <a:pt x="55" y="161"/>
                    <a:pt x="55" y="160"/>
                  </a:cubicBezTo>
                  <a:cubicBezTo>
                    <a:pt x="55" y="160"/>
                    <a:pt x="54" y="160"/>
                    <a:pt x="54" y="161"/>
                  </a:cubicBezTo>
                  <a:close/>
                  <a:moveTo>
                    <a:pt x="47" y="160"/>
                  </a:moveTo>
                  <a:cubicBezTo>
                    <a:pt x="46" y="160"/>
                    <a:pt x="46" y="161"/>
                    <a:pt x="46" y="161"/>
                  </a:cubicBezTo>
                  <a:cubicBezTo>
                    <a:pt x="46" y="161"/>
                    <a:pt x="45" y="162"/>
                    <a:pt x="45" y="162"/>
                  </a:cubicBezTo>
                  <a:cubicBezTo>
                    <a:pt x="45" y="162"/>
                    <a:pt x="46" y="162"/>
                    <a:pt x="46" y="162"/>
                  </a:cubicBezTo>
                  <a:cubicBezTo>
                    <a:pt x="46" y="162"/>
                    <a:pt x="46" y="163"/>
                    <a:pt x="47" y="163"/>
                  </a:cubicBezTo>
                  <a:cubicBezTo>
                    <a:pt x="46" y="163"/>
                    <a:pt x="46" y="163"/>
                    <a:pt x="46" y="164"/>
                  </a:cubicBezTo>
                  <a:cubicBezTo>
                    <a:pt x="47" y="164"/>
                    <a:pt x="47" y="164"/>
                    <a:pt x="47" y="165"/>
                  </a:cubicBezTo>
                  <a:cubicBezTo>
                    <a:pt x="48" y="165"/>
                    <a:pt x="48" y="166"/>
                    <a:pt x="48" y="166"/>
                  </a:cubicBezTo>
                  <a:cubicBezTo>
                    <a:pt x="48" y="167"/>
                    <a:pt x="47" y="167"/>
                    <a:pt x="47" y="167"/>
                  </a:cubicBezTo>
                  <a:cubicBezTo>
                    <a:pt x="47" y="167"/>
                    <a:pt x="46" y="167"/>
                    <a:pt x="46" y="168"/>
                  </a:cubicBezTo>
                  <a:cubicBezTo>
                    <a:pt x="46" y="168"/>
                    <a:pt x="47" y="168"/>
                    <a:pt x="47" y="168"/>
                  </a:cubicBezTo>
                  <a:cubicBezTo>
                    <a:pt x="48" y="168"/>
                    <a:pt x="48" y="168"/>
                    <a:pt x="48" y="168"/>
                  </a:cubicBezTo>
                  <a:cubicBezTo>
                    <a:pt x="48" y="167"/>
                    <a:pt x="49" y="167"/>
                    <a:pt x="50" y="167"/>
                  </a:cubicBezTo>
                  <a:cubicBezTo>
                    <a:pt x="50" y="167"/>
                    <a:pt x="50" y="167"/>
                    <a:pt x="50" y="168"/>
                  </a:cubicBezTo>
                  <a:cubicBezTo>
                    <a:pt x="50" y="168"/>
                    <a:pt x="50" y="168"/>
                    <a:pt x="50" y="168"/>
                  </a:cubicBezTo>
                  <a:cubicBezTo>
                    <a:pt x="51" y="168"/>
                    <a:pt x="51" y="168"/>
                    <a:pt x="51" y="168"/>
                  </a:cubicBezTo>
                  <a:cubicBezTo>
                    <a:pt x="52" y="168"/>
                    <a:pt x="52" y="168"/>
                    <a:pt x="52" y="168"/>
                  </a:cubicBezTo>
                  <a:cubicBezTo>
                    <a:pt x="52" y="168"/>
                    <a:pt x="53" y="168"/>
                    <a:pt x="53" y="168"/>
                  </a:cubicBezTo>
                  <a:cubicBezTo>
                    <a:pt x="53" y="168"/>
                    <a:pt x="53" y="168"/>
                    <a:pt x="53" y="168"/>
                  </a:cubicBezTo>
                  <a:cubicBezTo>
                    <a:pt x="53" y="168"/>
                    <a:pt x="54" y="168"/>
                    <a:pt x="54" y="168"/>
                  </a:cubicBezTo>
                  <a:cubicBezTo>
                    <a:pt x="54" y="167"/>
                    <a:pt x="54" y="167"/>
                    <a:pt x="54" y="167"/>
                  </a:cubicBezTo>
                  <a:cubicBezTo>
                    <a:pt x="55" y="167"/>
                    <a:pt x="56" y="167"/>
                    <a:pt x="56" y="166"/>
                  </a:cubicBezTo>
                  <a:cubicBezTo>
                    <a:pt x="56" y="166"/>
                    <a:pt x="57" y="165"/>
                    <a:pt x="58" y="165"/>
                  </a:cubicBezTo>
                  <a:cubicBezTo>
                    <a:pt x="58" y="165"/>
                    <a:pt x="58" y="165"/>
                    <a:pt x="58" y="165"/>
                  </a:cubicBezTo>
                  <a:cubicBezTo>
                    <a:pt x="59" y="165"/>
                    <a:pt x="59" y="164"/>
                    <a:pt x="59" y="164"/>
                  </a:cubicBezTo>
                  <a:cubicBezTo>
                    <a:pt x="59" y="164"/>
                    <a:pt x="60" y="164"/>
                    <a:pt x="60" y="163"/>
                  </a:cubicBezTo>
                  <a:cubicBezTo>
                    <a:pt x="59" y="163"/>
                    <a:pt x="59" y="163"/>
                    <a:pt x="59" y="163"/>
                  </a:cubicBezTo>
                  <a:cubicBezTo>
                    <a:pt x="59" y="163"/>
                    <a:pt x="58" y="163"/>
                    <a:pt x="58" y="163"/>
                  </a:cubicBezTo>
                  <a:cubicBezTo>
                    <a:pt x="58" y="163"/>
                    <a:pt x="58" y="164"/>
                    <a:pt x="58" y="164"/>
                  </a:cubicBezTo>
                  <a:cubicBezTo>
                    <a:pt x="57" y="164"/>
                    <a:pt x="57" y="165"/>
                    <a:pt x="57" y="165"/>
                  </a:cubicBezTo>
                  <a:cubicBezTo>
                    <a:pt x="56" y="165"/>
                    <a:pt x="55" y="165"/>
                    <a:pt x="54" y="166"/>
                  </a:cubicBezTo>
                  <a:cubicBezTo>
                    <a:pt x="54" y="166"/>
                    <a:pt x="53" y="167"/>
                    <a:pt x="52" y="167"/>
                  </a:cubicBezTo>
                  <a:cubicBezTo>
                    <a:pt x="52" y="166"/>
                    <a:pt x="52" y="166"/>
                    <a:pt x="51" y="166"/>
                  </a:cubicBezTo>
                  <a:cubicBezTo>
                    <a:pt x="50" y="166"/>
                    <a:pt x="50" y="166"/>
                    <a:pt x="49" y="165"/>
                  </a:cubicBezTo>
                  <a:cubicBezTo>
                    <a:pt x="49" y="165"/>
                    <a:pt x="49" y="165"/>
                    <a:pt x="49" y="165"/>
                  </a:cubicBezTo>
                  <a:cubicBezTo>
                    <a:pt x="49" y="165"/>
                    <a:pt x="50" y="165"/>
                    <a:pt x="50" y="165"/>
                  </a:cubicBezTo>
                  <a:cubicBezTo>
                    <a:pt x="49" y="164"/>
                    <a:pt x="48" y="164"/>
                    <a:pt x="48" y="164"/>
                  </a:cubicBezTo>
                  <a:cubicBezTo>
                    <a:pt x="48" y="163"/>
                    <a:pt x="48" y="163"/>
                    <a:pt x="47" y="163"/>
                  </a:cubicBezTo>
                  <a:cubicBezTo>
                    <a:pt x="47" y="163"/>
                    <a:pt x="48" y="162"/>
                    <a:pt x="48" y="162"/>
                  </a:cubicBezTo>
                  <a:cubicBezTo>
                    <a:pt x="48" y="161"/>
                    <a:pt x="48" y="161"/>
                    <a:pt x="48" y="160"/>
                  </a:cubicBezTo>
                  <a:cubicBezTo>
                    <a:pt x="47" y="160"/>
                    <a:pt x="47" y="160"/>
                    <a:pt x="47" y="160"/>
                  </a:cubicBezTo>
                  <a:close/>
                  <a:moveTo>
                    <a:pt x="61" y="160"/>
                  </a:moveTo>
                  <a:lnTo>
                    <a:pt x="61" y="160"/>
                  </a:lnTo>
                  <a:cubicBezTo>
                    <a:pt x="61" y="160"/>
                    <a:pt x="61" y="160"/>
                    <a:pt x="61" y="160"/>
                  </a:cubicBezTo>
                  <a:cubicBezTo>
                    <a:pt x="61" y="160"/>
                    <a:pt x="61" y="160"/>
                    <a:pt x="61" y="160"/>
                  </a:cubicBezTo>
                  <a:cubicBezTo>
                    <a:pt x="61" y="160"/>
                    <a:pt x="61" y="160"/>
                    <a:pt x="61" y="160"/>
                  </a:cubicBezTo>
                  <a:close/>
                  <a:moveTo>
                    <a:pt x="68" y="160"/>
                  </a:moveTo>
                  <a:cubicBezTo>
                    <a:pt x="68" y="160"/>
                    <a:pt x="69" y="160"/>
                    <a:pt x="69" y="160"/>
                  </a:cubicBezTo>
                  <a:lnTo>
                    <a:pt x="70" y="160"/>
                  </a:lnTo>
                  <a:cubicBezTo>
                    <a:pt x="70" y="160"/>
                    <a:pt x="70" y="160"/>
                    <a:pt x="69" y="159"/>
                  </a:cubicBezTo>
                  <a:cubicBezTo>
                    <a:pt x="68" y="159"/>
                    <a:pt x="68" y="159"/>
                    <a:pt x="68" y="160"/>
                  </a:cubicBezTo>
                  <a:close/>
                  <a:moveTo>
                    <a:pt x="37" y="158"/>
                  </a:moveTo>
                  <a:cubicBezTo>
                    <a:pt x="37" y="159"/>
                    <a:pt x="37" y="159"/>
                    <a:pt x="37" y="159"/>
                  </a:cubicBezTo>
                  <a:cubicBezTo>
                    <a:pt x="38" y="159"/>
                    <a:pt x="38" y="159"/>
                    <a:pt x="38" y="159"/>
                  </a:cubicBezTo>
                  <a:cubicBezTo>
                    <a:pt x="38" y="159"/>
                    <a:pt x="38" y="159"/>
                    <a:pt x="38" y="159"/>
                  </a:cubicBezTo>
                  <a:cubicBezTo>
                    <a:pt x="38" y="159"/>
                    <a:pt x="38" y="159"/>
                    <a:pt x="38" y="159"/>
                  </a:cubicBezTo>
                  <a:cubicBezTo>
                    <a:pt x="38" y="158"/>
                    <a:pt x="37" y="158"/>
                    <a:pt x="37" y="158"/>
                  </a:cubicBezTo>
                  <a:close/>
                  <a:moveTo>
                    <a:pt x="53" y="158"/>
                  </a:moveTo>
                  <a:cubicBezTo>
                    <a:pt x="53" y="158"/>
                    <a:pt x="52" y="158"/>
                    <a:pt x="52" y="158"/>
                  </a:cubicBezTo>
                  <a:cubicBezTo>
                    <a:pt x="52" y="158"/>
                    <a:pt x="52" y="158"/>
                    <a:pt x="52" y="158"/>
                  </a:cubicBezTo>
                  <a:cubicBezTo>
                    <a:pt x="51" y="158"/>
                    <a:pt x="51" y="159"/>
                    <a:pt x="51" y="159"/>
                  </a:cubicBezTo>
                  <a:cubicBezTo>
                    <a:pt x="51" y="159"/>
                    <a:pt x="51" y="160"/>
                    <a:pt x="52" y="160"/>
                  </a:cubicBezTo>
                  <a:cubicBezTo>
                    <a:pt x="53" y="160"/>
                    <a:pt x="53" y="159"/>
                    <a:pt x="53" y="158"/>
                  </a:cubicBezTo>
                  <a:close/>
                  <a:moveTo>
                    <a:pt x="79" y="157"/>
                  </a:moveTo>
                  <a:cubicBezTo>
                    <a:pt x="79" y="157"/>
                    <a:pt x="80" y="157"/>
                    <a:pt x="79" y="156"/>
                  </a:cubicBezTo>
                  <a:cubicBezTo>
                    <a:pt x="79" y="156"/>
                    <a:pt x="79" y="157"/>
                    <a:pt x="79" y="157"/>
                  </a:cubicBezTo>
                  <a:lnTo>
                    <a:pt x="79" y="157"/>
                  </a:lnTo>
                  <a:close/>
                  <a:moveTo>
                    <a:pt x="66" y="157"/>
                  </a:moveTo>
                  <a:cubicBezTo>
                    <a:pt x="66" y="157"/>
                    <a:pt x="66" y="157"/>
                    <a:pt x="67" y="157"/>
                  </a:cubicBezTo>
                  <a:cubicBezTo>
                    <a:pt x="67" y="157"/>
                    <a:pt x="67" y="157"/>
                    <a:pt x="67" y="156"/>
                  </a:cubicBezTo>
                  <a:cubicBezTo>
                    <a:pt x="67" y="156"/>
                    <a:pt x="67" y="156"/>
                    <a:pt x="67" y="156"/>
                  </a:cubicBezTo>
                  <a:cubicBezTo>
                    <a:pt x="66" y="156"/>
                    <a:pt x="66" y="156"/>
                    <a:pt x="66" y="157"/>
                  </a:cubicBezTo>
                  <a:close/>
                  <a:moveTo>
                    <a:pt x="67" y="154"/>
                  </a:moveTo>
                  <a:cubicBezTo>
                    <a:pt x="67" y="154"/>
                    <a:pt x="67" y="154"/>
                    <a:pt x="67" y="154"/>
                  </a:cubicBezTo>
                  <a:cubicBezTo>
                    <a:pt x="68" y="154"/>
                    <a:pt x="68" y="154"/>
                    <a:pt x="68" y="153"/>
                  </a:cubicBezTo>
                  <a:cubicBezTo>
                    <a:pt x="67" y="153"/>
                    <a:pt x="67" y="153"/>
                    <a:pt x="67" y="153"/>
                  </a:cubicBezTo>
                  <a:lnTo>
                    <a:pt x="67" y="154"/>
                  </a:lnTo>
                  <a:close/>
                  <a:moveTo>
                    <a:pt x="67" y="159"/>
                  </a:moveTo>
                  <a:cubicBezTo>
                    <a:pt x="66" y="158"/>
                    <a:pt x="66" y="158"/>
                    <a:pt x="65" y="158"/>
                  </a:cubicBezTo>
                  <a:cubicBezTo>
                    <a:pt x="64" y="157"/>
                    <a:pt x="64" y="157"/>
                    <a:pt x="64" y="156"/>
                  </a:cubicBezTo>
                  <a:cubicBezTo>
                    <a:pt x="64" y="156"/>
                    <a:pt x="64" y="155"/>
                    <a:pt x="64" y="155"/>
                  </a:cubicBezTo>
                  <a:cubicBezTo>
                    <a:pt x="65" y="155"/>
                    <a:pt x="65" y="154"/>
                    <a:pt x="65" y="154"/>
                  </a:cubicBezTo>
                  <a:cubicBezTo>
                    <a:pt x="64" y="153"/>
                    <a:pt x="63" y="153"/>
                    <a:pt x="63" y="153"/>
                  </a:cubicBezTo>
                  <a:cubicBezTo>
                    <a:pt x="62" y="153"/>
                    <a:pt x="62" y="153"/>
                    <a:pt x="61" y="153"/>
                  </a:cubicBezTo>
                  <a:cubicBezTo>
                    <a:pt x="61" y="154"/>
                    <a:pt x="61" y="154"/>
                    <a:pt x="62" y="154"/>
                  </a:cubicBezTo>
                  <a:cubicBezTo>
                    <a:pt x="62" y="154"/>
                    <a:pt x="62" y="155"/>
                    <a:pt x="62" y="155"/>
                  </a:cubicBezTo>
                  <a:cubicBezTo>
                    <a:pt x="62" y="155"/>
                    <a:pt x="62" y="156"/>
                    <a:pt x="62" y="156"/>
                  </a:cubicBezTo>
                  <a:cubicBezTo>
                    <a:pt x="61" y="156"/>
                    <a:pt x="61" y="156"/>
                    <a:pt x="61" y="156"/>
                  </a:cubicBezTo>
                  <a:cubicBezTo>
                    <a:pt x="61" y="157"/>
                    <a:pt x="61" y="157"/>
                    <a:pt x="62" y="157"/>
                  </a:cubicBezTo>
                  <a:cubicBezTo>
                    <a:pt x="62" y="157"/>
                    <a:pt x="62" y="158"/>
                    <a:pt x="63" y="158"/>
                  </a:cubicBezTo>
                  <a:cubicBezTo>
                    <a:pt x="62" y="159"/>
                    <a:pt x="62" y="159"/>
                    <a:pt x="62" y="160"/>
                  </a:cubicBezTo>
                  <a:cubicBezTo>
                    <a:pt x="63" y="160"/>
                    <a:pt x="63" y="160"/>
                    <a:pt x="63" y="159"/>
                  </a:cubicBezTo>
                  <a:cubicBezTo>
                    <a:pt x="64" y="159"/>
                    <a:pt x="64" y="159"/>
                    <a:pt x="65" y="159"/>
                  </a:cubicBezTo>
                  <a:cubicBezTo>
                    <a:pt x="65" y="159"/>
                    <a:pt x="65" y="159"/>
                    <a:pt x="66" y="159"/>
                  </a:cubicBezTo>
                  <a:cubicBezTo>
                    <a:pt x="66" y="159"/>
                    <a:pt x="66" y="160"/>
                    <a:pt x="67" y="160"/>
                  </a:cubicBezTo>
                  <a:cubicBezTo>
                    <a:pt x="67" y="160"/>
                    <a:pt x="67" y="159"/>
                    <a:pt x="67" y="159"/>
                  </a:cubicBezTo>
                  <a:close/>
                  <a:moveTo>
                    <a:pt x="62" y="152"/>
                  </a:moveTo>
                  <a:cubicBezTo>
                    <a:pt x="62" y="152"/>
                    <a:pt x="63" y="153"/>
                    <a:pt x="63" y="153"/>
                  </a:cubicBezTo>
                  <a:cubicBezTo>
                    <a:pt x="64" y="152"/>
                    <a:pt x="64" y="152"/>
                    <a:pt x="64" y="152"/>
                  </a:cubicBezTo>
                  <a:cubicBezTo>
                    <a:pt x="64" y="151"/>
                    <a:pt x="64" y="151"/>
                    <a:pt x="63" y="151"/>
                  </a:cubicBezTo>
                  <a:cubicBezTo>
                    <a:pt x="62" y="151"/>
                    <a:pt x="62" y="151"/>
                    <a:pt x="62" y="152"/>
                  </a:cubicBezTo>
                  <a:close/>
                  <a:moveTo>
                    <a:pt x="65" y="151"/>
                  </a:moveTo>
                  <a:cubicBezTo>
                    <a:pt x="66" y="151"/>
                    <a:pt x="66" y="151"/>
                    <a:pt x="66" y="151"/>
                  </a:cubicBezTo>
                  <a:cubicBezTo>
                    <a:pt x="66" y="151"/>
                    <a:pt x="66" y="151"/>
                    <a:pt x="66" y="150"/>
                  </a:cubicBezTo>
                  <a:cubicBezTo>
                    <a:pt x="65" y="150"/>
                    <a:pt x="65" y="150"/>
                    <a:pt x="65" y="151"/>
                  </a:cubicBezTo>
                  <a:close/>
                  <a:moveTo>
                    <a:pt x="73" y="144"/>
                  </a:moveTo>
                  <a:cubicBezTo>
                    <a:pt x="74" y="144"/>
                    <a:pt x="75" y="144"/>
                    <a:pt x="75" y="144"/>
                  </a:cubicBezTo>
                  <a:cubicBezTo>
                    <a:pt x="76" y="143"/>
                    <a:pt x="76" y="143"/>
                    <a:pt x="75" y="143"/>
                  </a:cubicBezTo>
                  <a:cubicBezTo>
                    <a:pt x="74" y="142"/>
                    <a:pt x="74" y="142"/>
                    <a:pt x="73" y="143"/>
                  </a:cubicBezTo>
                  <a:cubicBezTo>
                    <a:pt x="73" y="143"/>
                    <a:pt x="73" y="144"/>
                    <a:pt x="73" y="144"/>
                  </a:cubicBezTo>
                  <a:close/>
                  <a:moveTo>
                    <a:pt x="68" y="143"/>
                  </a:moveTo>
                  <a:cubicBezTo>
                    <a:pt x="68" y="143"/>
                    <a:pt x="68" y="143"/>
                    <a:pt x="69" y="143"/>
                  </a:cubicBezTo>
                  <a:cubicBezTo>
                    <a:pt x="69" y="143"/>
                    <a:pt x="69" y="143"/>
                    <a:pt x="69" y="142"/>
                  </a:cubicBezTo>
                  <a:cubicBezTo>
                    <a:pt x="68" y="142"/>
                    <a:pt x="68" y="142"/>
                    <a:pt x="67" y="143"/>
                  </a:cubicBezTo>
                  <a:cubicBezTo>
                    <a:pt x="67" y="143"/>
                    <a:pt x="67" y="143"/>
                    <a:pt x="68" y="143"/>
                  </a:cubicBezTo>
                  <a:close/>
                  <a:moveTo>
                    <a:pt x="73" y="141"/>
                  </a:moveTo>
                  <a:cubicBezTo>
                    <a:pt x="72" y="140"/>
                    <a:pt x="72" y="140"/>
                    <a:pt x="72" y="140"/>
                  </a:cubicBezTo>
                  <a:cubicBezTo>
                    <a:pt x="72" y="140"/>
                    <a:pt x="71" y="140"/>
                    <a:pt x="71" y="141"/>
                  </a:cubicBezTo>
                  <a:cubicBezTo>
                    <a:pt x="71" y="141"/>
                    <a:pt x="71" y="141"/>
                    <a:pt x="71" y="142"/>
                  </a:cubicBezTo>
                  <a:cubicBezTo>
                    <a:pt x="71" y="142"/>
                    <a:pt x="71" y="142"/>
                    <a:pt x="71" y="142"/>
                  </a:cubicBezTo>
                  <a:cubicBezTo>
                    <a:pt x="73" y="142"/>
                    <a:pt x="73" y="142"/>
                    <a:pt x="73" y="141"/>
                  </a:cubicBezTo>
                  <a:close/>
                  <a:moveTo>
                    <a:pt x="72" y="139"/>
                  </a:moveTo>
                  <a:cubicBezTo>
                    <a:pt x="73" y="140"/>
                    <a:pt x="73" y="140"/>
                    <a:pt x="74" y="140"/>
                  </a:cubicBezTo>
                  <a:cubicBezTo>
                    <a:pt x="75" y="140"/>
                    <a:pt x="75" y="139"/>
                    <a:pt x="75" y="139"/>
                  </a:cubicBezTo>
                  <a:cubicBezTo>
                    <a:pt x="74" y="138"/>
                    <a:pt x="74" y="138"/>
                    <a:pt x="73" y="138"/>
                  </a:cubicBezTo>
                  <a:cubicBezTo>
                    <a:pt x="73" y="139"/>
                    <a:pt x="72" y="139"/>
                    <a:pt x="72" y="139"/>
                  </a:cubicBezTo>
                  <a:close/>
                  <a:moveTo>
                    <a:pt x="45" y="140"/>
                  </a:moveTo>
                  <a:cubicBezTo>
                    <a:pt x="45" y="139"/>
                    <a:pt x="45" y="139"/>
                    <a:pt x="44" y="138"/>
                  </a:cubicBezTo>
                  <a:cubicBezTo>
                    <a:pt x="44" y="138"/>
                    <a:pt x="44" y="138"/>
                    <a:pt x="43" y="138"/>
                  </a:cubicBezTo>
                  <a:cubicBezTo>
                    <a:pt x="43" y="139"/>
                    <a:pt x="43" y="139"/>
                    <a:pt x="44" y="139"/>
                  </a:cubicBezTo>
                  <a:cubicBezTo>
                    <a:pt x="44" y="140"/>
                    <a:pt x="44" y="140"/>
                    <a:pt x="45" y="140"/>
                  </a:cubicBezTo>
                  <a:close/>
                  <a:moveTo>
                    <a:pt x="68" y="141"/>
                  </a:moveTo>
                  <a:cubicBezTo>
                    <a:pt x="69" y="141"/>
                    <a:pt x="69" y="140"/>
                    <a:pt x="69" y="140"/>
                  </a:cubicBezTo>
                  <a:cubicBezTo>
                    <a:pt x="69" y="139"/>
                    <a:pt x="70" y="139"/>
                    <a:pt x="70" y="138"/>
                  </a:cubicBezTo>
                  <a:cubicBezTo>
                    <a:pt x="69" y="138"/>
                    <a:pt x="69" y="138"/>
                    <a:pt x="69" y="138"/>
                  </a:cubicBezTo>
                  <a:cubicBezTo>
                    <a:pt x="68" y="138"/>
                    <a:pt x="68" y="139"/>
                    <a:pt x="68" y="139"/>
                  </a:cubicBezTo>
                  <a:cubicBezTo>
                    <a:pt x="68" y="139"/>
                    <a:pt x="68" y="140"/>
                    <a:pt x="68" y="140"/>
                  </a:cubicBezTo>
                  <a:cubicBezTo>
                    <a:pt x="68" y="141"/>
                    <a:pt x="68" y="141"/>
                    <a:pt x="68" y="141"/>
                  </a:cubicBezTo>
                  <a:close/>
                  <a:moveTo>
                    <a:pt x="55" y="139"/>
                  </a:moveTo>
                  <a:cubicBezTo>
                    <a:pt x="55" y="139"/>
                    <a:pt x="55" y="140"/>
                    <a:pt x="55" y="140"/>
                  </a:cubicBezTo>
                  <a:cubicBezTo>
                    <a:pt x="56" y="141"/>
                    <a:pt x="56" y="141"/>
                    <a:pt x="56" y="141"/>
                  </a:cubicBezTo>
                  <a:cubicBezTo>
                    <a:pt x="57" y="141"/>
                    <a:pt x="57" y="141"/>
                    <a:pt x="57" y="141"/>
                  </a:cubicBezTo>
                  <a:cubicBezTo>
                    <a:pt x="57" y="141"/>
                    <a:pt x="57" y="141"/>
                    <a:pt x="57" y="140"/>
                  </a:cubicBezTo>
                  <a:cubicBezTo>
                    <a:pt x="58" y="140"/>
                    <a:pt x="58" y="140"/>
                    <a:pt x="58" y="140"/>
                  </a:cubicBezTo>
                  <a:cubicBezTo>
                    <a:pt x="58" y="140"/>
                    <a:pt x="59" y="140"/>
                    <a:pt x="59" y="140"/>
                  </a:cubicBezTo>
                  <a:cubicBezTo>
                    <a:pt x="59" y="139"/>
                    <a:pt x="59" y="139"/>
                    <a:pt x="59" y="139"/>
                  </a:cubicBezTo>
                  <a:cubicBezTo>
                    <a:pt x="59" y="139"/>
                    <a:pt x="59" y="139"/>
                    <a:pt x="59" y="138"/>
                  </a:cubicBezTo>
                  <a:cubicBezTo>
                    <a:pt x="58" y="138"/>
                    <a:pt x="58" y="138"/>
                    <a:pt x="57" y="138"/>
                  </a:cubicBezTo>
                  <a:cubicBezTo>
                    <a:pt x="56" y="138"/>
                    <a:pt x="55" y="138"/>
                    <a:pt x="55" y="139"/>
                  </a:cubicBezTo>
                  <a:close/>
                  <a:moveTo>
                    <a:pt x="61" y="139"/>
                  </a:moveTo>
                  <a:cubicBezTo>
                    <a:pt x="61" y="139"/>
                    <a:pt x="62" y="139"/>
                    <a:pt x="62" y="139"/>
                  </a:cubicBezTo>
                  <a:cubicBezTo>
                    <a:pt x="63" y="139"/>
                    <a:pt x="63" y="138"/>
                    <a:pt x="63" y="138"/>
                  </a:cubicBezTo>
                  <a:cubicBezTo>
                    <a:pt x="62" y="138"/>
                    <a:pt x="62" y="138"/>
                    <a:pt x="62" y="138"/>
                  </a:cubicBezTo>
                  <a:cubicBezTo>
                    <a:pt x="61" y="138"/>
                    <a:pt x="61" y="138"/>
                    <a:pt x="61" y="139"/>
                  </a:cubicBezTo>
                  <a:close/>
                  <a:moveTo>
                    <a:pt x="65" y="135"/>
                  </a:moveTo>
                  <a:cubicBezTo>
                    <a:pt x="65" y="136"/>
                    <a:pt x="65" y="136"/>
                    <a:pt x="66" y="136"/>
                  </a:cubicBezTo>
                  <a:cubicBezTo>
                    <a:pt x="66" y="137"/>
                    <a:pt x="66" y="137"/>
                    <a:pt x="66" y="137"/>
                  </a:cubicBezTo>
                  <a:cubicBezTo>
                    <a:pt x="66" y="137"/>
                    <a:pt x="67" y="137"/>
                    <a:pt x="67" y="136"/>
                  </a:cubicBezTo>
                  <a:cubicBezTo>
                    <a:pt x="67" y="136"/>
                    <a:pt x="67" y="136"/>
                    <a:pt x="67" y="135"/>
                  </a:cubicBezTo>
                  <a:cubicBezTo>
                    <a:pt x="66" y="135"/>
                    <a:pt x="66" y="135"/>
                    <a:pt x="66" y="135"/>
                  </a:cubicBezTo>
                  <a:cubicBezTo>
                    <a:pt x="66" y="135"/>
                    <a:pt x="65" y="135"/>
                    <a:pt x="65" y="135"/>
                  </a:cubicBezTo>
                  <a:close/>
                  <a:moveTo>
                    <a:pt x="68" y="135"/>
                  </a:moveTo>
                  <a:cubicBezTo>
                    <a:pt x="68" y="136"/>
                    <a:pt x="68" y="136"/>
                    <a:pt x="69" y="136"/>
                  </a:cubicBezTo>
                  <a:cubicBezTo>
                    <a:pt x="69" y="136"/>
                    <a:pt x="70" y="136"/>
                    <a:pt x="70" y="137"/>
                  </a:cubicBezTo>
                  <a:cubicBezTo>
                    <a:pt x="71" y="136"/>
                    <a:pt x="71" y="136"/>
                    <a:pt x="71" y="136"/>
                  </a:cubicBezTo>
                  <a:cubicBezTo>
                    <a:pt x="71" y="135"/>
                    <a:pt x="71" y="135"/>
                    <a:pt x="71" y="134"/>
                  </a:cubicBezTo>
                  <a:cubicBezTo>
                    <a:pt x="70" y="135"/>
                    <a:pt x="70" y="135"/>
                    <a:pt x="69" y="135"/>
                  </a:cubicBezTo>
                  <a:cubicBezTo>
                    <a:pt x="69" y="135"/>
                    <a:pt x="68" y="135"/>
                    <a:pt x="68" y="135"/>
                  </a:cubicBezTo>
                  <a:close/>
                  <a:moveTo>
                    <a:pt x="51" y="136"/>
                  </a:moveTo>
                  <a:cubicBezTo>
                    <a:pt x="51" y="136"/>
                    <a:pt x="52" y="136"/>
                    <a:pt x="52" y="136"/>
                  </a:cubicBezTo>
                  <a:cubicBezTo>
                    <a:pt x="52" y="136"/>
                    <a:pt x="53" y="136"/>
                    <a:pt x="53" y="135"/>
                  </a:cubicBezTo>
                  <a:cubicBezTo>
                    <a:pt x="53" y="135"/>
                    <a:pt x="53" y="135"/>
                    <a:pt x="53" y="134"/>
                  </a:cubicBezTo>
                  <a:cubicBezTo>
                    <a:pt x="52" y="134"/>
                    <a:pt x="52" y="134"/>
                    <a:pt x="52" y="134"/>
                  </a:cubicBezTo>
                  <a:cubicBezTo>
                    <a:pt x="52" y="134"/>
                    <a:pt x="52" y="135"/>
                    <a:pt x="51" y="135"/>
                  </a:cubicBezTo>
                  <a:cubicBezTo>
                    <a:pt x="51" y="135"/>
                    <a:pt x="51" y="135"/>
                    <a:pt x="51" y="136"/>
                  </a:cubicBezTo>
                  <a:close/>
                  <a:moveTo>
                    <a:pt x="63" y="133"/>
                  </a:moveTo>
                  <a:cubicBezTo>
                    <a:pt x="63" y="133"/>
                    <a:pt x="63" y="133"/>
                    <a:pt x="63" y="133"/>
                  </a:cubicBezTo>
                  <a:cubicBezTo>
                    <a:pt x="63" y="133"/>
                    <a:pt x="63" y="133"/>
                    <a:pt x="63" y="133"/>
                  </a:cubicBezTo>
                  <a:close/>
                  <a:moveTo>
                    <a:pt x="59" y="133"/>
                  </a:moveTo>
                  <a:cubicBezTo>
                    <a:pt x="59" y="133"/>
                    <a:pt x="59" y="133"/>
                    <a:pt x="59" y="134"/>
                  </a:cubicBezTo>
                  <a:cubicBezTo>
                    <a:pt x="59" y="134"/>
                    <a:pt x="59" y="135"/>
                    <a:pt x="58" y="135"/>
                  </a:cubicBezTo>
                  <a:cubicBezTo>
                    <a:pt x="58" y="135"/>
                    <a:pt x="58" y="135"/>
                    <a:pt x="57" y="135"/>
                  </a:cubicBezTo>
                  <a:cubicBezTo>
                    <a:pt x="57" y="135"/>
                    <a:pt x="56" y="135"/>
                    <a:pt x="56" y="136"/>
                  </a:cubicBezTo>
                  <a:cubicBezTo>
                    <a:pt x="56" y="136"/>
                    <a:pt x="57" y="137"/>
                    <a:pt x="58" y="137"/>
                  </a:cubicBezTo>
                  <a:cubicBezTo>
                    <a:pt x="59" y="136"/>
                    <a:pt x="59" y="136"/>
                    <a:pt x="59" y="135"/>
                  </a:cubicBezTo>
                  <a:cubicBezTo>
                    <a:pt x="60" y="134"/>
                    <a:pt x="60" y="133"/>
                    <a:pt x="60" y="133"/>
                  </a:cubicBezTo>
                  <a:cubicBezTo>
                    <a:pt x="60" y="133"/>
                    <a:pt x="60" y="133"/>
                    <a:pt x="59" y="133"/>
                  </a:cubicBezTo>
                  <a:cubicBezTo>
                    <a:pt x="59" y="133"/>
                    <a:pt x="59" y="133"/>
                    <a:pt x="59" y="133"/>
                  </a:cubicBezTo>
                  <a:close/>
                  <a:moveTo>
                    <a:pt x="56" y="133"/>
                  </a:moveTo>
                  <a:cubicBezTo>
                    <a:pt x="56" y="133"/>
                    <a:pt x="56" y="132"/>
                    <a:pt x="56" y="132"/>
                  </a:cubicBezTo>
                  <a:cubicBezTo>
                    <a:pt x="56" y="132"/>
                    <a:pt x="55" y="132"/>
                    <a:pt x="55" y="132"/>
                  </a:cubicBezTo>
                  <a:cubicBezTo>
                    <a:pt x="55" y="132"/>
                    <a:pt x="54" y="132"/>
                    <a:pt x="54" y="132"/>
                  </a:cubicBezTo>
                  <a:cubicBezTo>
                    <a:pt x="54" y="133"/>
                    <a:pt x="54" y="133"/>
                    <a:pt x="54" y="134"/>
                  </a:cubicBezTo>
                  <a:cubicBezTo>
                    <a:pt x="54" y="134"/>
                    <a:pt x="55" y="134"/>
                    <a:pt x="55" y="134"/>
                  </a:cubicBezTo>
                  <a:cubicBezTo>
                    <a:pt x="56" y="134"/>
                    <a:pt x="56" y="134"/>
                    <a:pt x="56" y="133"/>
                  </a:cubicBezTo>
                  <a:close/>
                  <a:moveTo>
                    <a:pt x="46" y="132"/>
                  </a:moveTo>
                  <a:cubicBezTo>
                    <a:pt x="46" y="132"/>
                    <a:pt x="46" y="131"/>
                    <a:pt x="46" y="131"/>
                  </a:cubicBezTo>
                  <a:cubicBezTo>
                    <a:pt x="46" y="131"/>
                    <a:pt x="46" y="131"/>
                    <a:pt x="46" y="131"/>
                  </a:cubicBezTo>
                  <a:cubicBezTo>
                    <a:pt x="46" y="131"/>
                    <a:pt x="46" y="131"/>
                    <a:pt x="46" y="131"/>
                  </a:cubicBezTo>
                  <a:cubicBezTo>
                    <a:pt x="46" y="132"/>
                    <a:pt x="46" y="132"/>
                    <a:pt x="46" y="132"/>
                  </a:cubicBezTo>
                  <a:close/>
                  <a:moveTo>
                    <a:pt x="63" y="131"/>
                  </a:moveTo>
                  <a:cubicBezTo>
                    <a:pt x="63" y="130"/>
                    <a:pt x="63" y="130"/>
                    <a:pt x="63" y="130"/>
                  </a:cubicBezTo>
                  <a:cubicBezTo>
                    <a:pt x="63" y="130"/>
                    <a:pt x="62" y="130"/>
                    <a:pt x="62" y="130"/>
                  </a:cubicBezTo>
                  <a:cubicBezTo>
                    <a:pt x="62" y="130"/>
                    <a:pt x="61" y="130"/>
                    <a:pt x="61" y="130"/>
                  </a:cubicBezTo>
                  <a:cubicBezTo>
                    <a:pt x="61" y="131"/>
                    <a:pt x="61" y="131"/>
                    <a:pt x="61" y="131"/>
                  </a:cubicBezTo>
                  <a:cubicBezTo>
                    <a:pt x="61" y="132"/>
                    <a:pt x="62" y="132"/>
                    <a:pt x="62" y="131"/>
                  </a:cubicBezTo>
                  <a:cubicBezTo>
                    <a:pt x="63" y="131"/>
                    <a:pt x="63" y="131"/>
                    <a:pt x="63" y="131"/>
                  </a:cubicBezTo>
                  <a:close/>
                  <a:moveTo>
                    <a:pt x="54" y="130"/>
                  </a:moveTo>
                  <a:cubicBezTo>
                    <a:pt x="54" y="131"/>
                    <a:pt x="55" y="131"/>
                    <a:pt x="55" y="130"/>
                  </a:cubicBezTo>
                  <a:cubicBezTo>
                    <a:pt x="56" y="130"/>
                    <a:pt x="56" y="130"/>
                    <a:pt x="56" y="129"/>
                  </a:cubicBezTo>
                  <a:cubicBezTo>
                    <a:pt x="55" y="129"/>
                    <a:pt x="54" y="130"/>
                    <a:pt x="54" y="130"/>
                  </a:cubicBezTo>
                  <a:close/>
                  <a:moveTo>
                    <a:pt x="80" y="130"/>
                  </a:moveTo>
                  <a:cubicBezTo>
                    <a:pt x="80" y="131"/>
                    <a:pt x="80" y="131"/>
                    <a:pt x="81" y="131"/>
                  </a:cubicBezTo>
                  <a:cubicBezTo>
                    <a:pt x="82" y="131"/>
                    <a:pt x="82" y="131"/>
                    <a:pt x="82" y="130"/>
                  </a:cubicBezTo>
                  <a:cubicBezTo>
                    <a:pt x="82" y="129"/>
                    <a:pt x="82" y="129"/>
                    <a:pt x="81" y="129"/>
                  </a:cubicBezTo>
                  <a:cubicBezTo>
                    <a:pt x="80" y="129"/>
                    <a:pt x="80" y="129"/>
                    <a:pt x="80" y="129"/>
                  </a:cubicBezTo>
                  <a:cubicBezTo>
                    <a:pt x="80" y="130"/>
                    <a:pt x="80" y="130"/>
                    <a:pt x="80" y="130"/>
                  </a:cubicBezTo>
                  <a:close/>
                  <a:moveTo>
                    <a:pt x="50" y="129"/>
                  </a:moveTo>
                  <a:cubicBezTo>
                    <a:pt x="50" y="129"/>
                    <a:pt x="50" y="129"/>
                    <a:pt x="51" y="129"/>
                  </a:cubicBezTo>
                  <a:cubicBezTo>
                    <a:pt x="51" y="129"/>
                    <a:pt x="51" y="128"/>
                    <a:pt x="51" y="128"/>
                  </a:cubicBezTo>
                  <a:cubicBezTo>
                    <a:pt x="51" y="128"/>
                    <a:pt x="51" y="128"/>
                    <a:pt x="50" y="128"/>
                  </a:cubicBezTo>
                  <a:cubicBezTo>
                    <a:pt x="50" y="128"/>
                    <a:pt x="50" y="128"/>
                    <a:pt x="50" y="129"/>
                  </a:cubicBezTo>
                  <a:close/>
                  <a:moveTo>
                    <a:pt x="46" y="129"/>
                  </a:moveTo>
                  <a:cubicBezTo>
                    <a:pt x="47" y="129"/>
                    <a:pt x="47" y="129"/>
                    <a:pt x="47" y="128"/>
                  </a:cubicBezTo>
                  <a:cubicBezTo>
                    <a:pt x="47" y="128"/>
                    <a:pt x="47" y="128"/>
                    <a:pt x="46" y="128"/>
                  </a:cubicBezTo>
                  <a:cubicBezTo>
                    <a:pt x="46" y="128"/>
                    <a:pt x="46" y="129"/>
                    <a:pt x="46" y="129"/>
                  </a:cubicBezTo>
                  <a:close/>
                  <a:moveTo>
                    <a:pt x="67" y="127"/>
                  </a:moveTo>
                  <a:cubicBezTo>
                    <a:pt x="67" y="127"/>
                    <a:pt x="67" y="127"/>
                    <a:pt x="67" y="127"/>
                  </a:cubicBezTo>
                  <a:cubicBezTo>
                    <a:pt x="67" y="128"/>
                    <a:pt x="67" y="128"/>
                    <a:pt x="67" y="128"/>
                  </a:cubicBezTo>
                  <a:cubicBezTo>
                    <a:pt x="67" y="129"/>
                    <a:pt x="67" y="129"/>
                    <a:pt x="68" y="128"/>
                  </a:cubicBezTo>
                  <a:cubicBezTo>
                    <a:pt x="68" y="128"/>
                    <a:pt x="68" y="128"/>
                    <a:pt x="68" y="128"/>
                  </a:cubicBezTo>
                  <a:cubicBezTo>
                    <a:pt x="68" y="128"/>
                    <a:pt x="68" y="127"/>
                    <a:pt x="68" y="127"/>
                  </a:cubicBezTo>
                  <a:cubicBezTo>
                    <a:pt x="68" y="127"/>
                    <a:pt x="67" y="127"/>
                    <a:pt x="67" y="127"/>
                  </a:cubicBezTo>
                  <a:close/>
                  <a:moveTo>
                    <a:pt x="63" y="128"/>
                  </a:moveTo>
                  <a:cubicBezTo>
                    <a:pt x="63" y="128"/>
                    <a:pt x="64" y="128"/>
                    <a:pt x="64" y="128"/>
                  </a:cubicBezTo>
                  <a:cubicBezTo>
                    <a:pt x="64" y="128"/>
                    <a:pt x="64" y="127"/>
                    <a:pt x="64" y="127"/>
                  </a:cubicBezTo>
                  <a:cubicBezTo>
                    <a:pt x="63" y="127"/>
                    <a:pt x="63" y="127"/>
                    <a:pt x="63" y="128"/>
                  </a:cubicBezTo>
                  <a:close/>
                  <a:moveTo>
                    <a:pt x="59" y="128"/>
                  </a:moveTo>
                  <a:cubicBezTo>
                    <a:pt x="59" y="128"/>
                    <a:pt x="60" y="128"/>
                    <a:pt x="60" y="128"/>
                  </a:cubicBezTo>
                  <a:cubicBezTo>
                    <a:pt x="60" y="127"/>
                    <a:pt x="60" y="127"/>
                    <a:pt x="60" y="127"/>
                  </a:cubicBezTo>
                  <a:cubicBezTo>
                    <a:pt x="60" y="127"/>
                    <a:pt x="59" y="126"/>
                    <a:pt x="59" y="126"/>
                  </a:cubicBezTo>
                  <a:cubicBezTo>
                    <a:pt x="59" y="126"/>
                    <a:pt x="59" y="127"/>
                    <a:pt x="59" y="127"/>
                  </a:cubicBezTo>
                  <a:cubicBezTo>
                    <a:pt x="59" y="127"/>
                    <a:pt x="59" y="127"/>
                    <a:pt x="59" y="128"/>
                  </a:cubicBezTo>
                  <a:close/>
                  <a:moveTo>
                    <a:pt x="48" y="126"/>
                  </a:moveTo>
                  <a:cubicBezTo>
                    <a:pt x="48" y="127"/>
                    <a:pt x="49" y="127"/>
                    <a:pt x="49" y="126"/>
                  </a:cubicBezTo>
                  <a:cubicBezTo>
                    <a:pt x="50" y="126"/>
                    <a:pt x="50" y="126"/>
                    <a:pt x="50" y="125"/>
                  </a:cubicBezTo>
                  <a:cubicBezTo>
                    <a:pt x="49" y="125"/>
                    <a:pt x="49" y="125"/>
                    <a:pt x="49" y="125"/>
                  </a:cubicBezTo>
                  <a:cubicBezTo>
                    <a:pt x="48" y="125"/>
                    <a:pt x="48" y="125"/>
                    <a:pt x="48" y="126"/>
                  </a:cubicBezTo>
                  <a:lnTo>
                    <a:pt x="48" y="126"/>
                  </a:lnTo>
                  <a:close/>
                  <a:moveTo>
                    <a:pt x="33" y="125"/>
                  </a:moveTo>
                  <a:cubicBezTo>
                    <a:pt x="34" y="125"/>
                    <a:pt x="34" y="125"/>
                    <a:pt x="34" y="125"/>
                  </a:cubicBezTo>
                  <a:cubicBezTo>
                    <a:pt x="34" y="125"/>
                    <a:pt x="34" y="125"/>
                    <a:pt x="34" y="125"/>
                  </a:cubicBezTo>
                  <a:cubicBezTo>
                    <a:pt x="34" y="125"/>
                    <a:pt x="34" y="125"/>
                    <a:pt x="33" y="125"/>
                  </a:cubicBezTo>
                  <a:close/>
                  <a:moveTo>
                    <a:pt x="63" y="125"/>
                  </a:moveTo>
                  <a:cubicBezTo>
                    <a:pt x="63" y="125"/>
                    <a:pt x="63" y="125"/>
                    <a:pt x="64" y="125"/>
                  </a:cubicBezTo>
                  <a:cubicBezTo>
                    <a:pt x="64" y="125"/>
                    <a:pt x="64" y="125"/>
                    <a:pt x="64" y="124"/>
                  </a:cubicBezTo>
                  <a:cubicBezTo>
                    <a:pt x="63" y="124"/>
                    <a:pt x="63" y="124"/>
                    <a:pt x="63" y="125"/>
                  </a:cubicBezTo>
                  <a:close/>
                  <a:moveTo>
                    <a:pt x="57" y="125"/>
                  </a:moveTo>
                  <a:cubicBezTo>
                    <a:pt x="58" y="125"/>
                    <a:pt x="58" y="125"/>
                    <a:pt x="58" y="124"/>
                  </a:cubicBezTo>
                  <a:cubicBezTo>
                    <a:pt x="58" y="124"/>
                    <a:pt x="58" y="124"/>
                    <a:pt x="57" y="124"/>
                  </a:cubicBezTo>
                  <a:cubicBezTo>
                    <a:pt x="57" y="124"/>
                    <a:pt x="57" y="125"/>
                    <a:pt x="57" y="125"/>
                  </a:cubicBezTo>
                  <a:close/>
                  <a:moveTo>
                    <a:pt x="41" y="125"/>
                  </a:moveTo>
                  <a:cubicBezTo>
                    <a:pt x="41" y="124"/>
                    <a:pt x="41" y="124"/>
                    <a:pt x="40" y="124"/>
                  </a:cubicBezTo>
                  <a:cubicBezTo>
                    <a:pt x="40" y="124"/>
                    <a:pt x="39" y="124"/>
                    <a:pt x="39" y="125"/>
                  </a:cubicBezTo>
                  <a:cubicBezTo>
                    <a:pt x="39" y="125"/>
                    <a:pt x="39" y="125"/>
                    <a:pt x="39" y="126"/>
                  </a:cubicBezTo>
                  <a:cubicBezTo>
                    <a:pt x="39" y="126"/>
                    <a:pt x="39" y="126"/>
                    <a:pt x="39" y="127"/>
                  </a:cubicBezTo>
                  <a:cubicBezTo>
                    <a:pt x="40" y="127"/>
                    <a:pt x="40" y="127"/>
                    <a:pt x="40" y="127"/>
                  </a:cubicBezTo>
                  <a:cubicBezTo>
                    <a:pt x="41" y="126"/>
                    <a:pt x="41" y="126"/>
                    <a:pt x="40" y="126"/>
                  </a:cubicBezTo>
                  <a:cubicBezTo>
                    <a:pt x="40" y="126"/>
                    <a:pt x="40" y="126"/>
                    <a:pt x="40" y="126"/>
                  </a:cubicBezTo>
                  <a:cubicBezTo>
                    <a:pt x="40" y="126"/>
                    <a:pt x="41" y="125"/>
                    <a:pt x="41" y="125"/>
                  </a:cubicBezTo>
                  <a:cubicBezTo>
                    <a:pt x="41" y="125"/>
                    <a:pt x="41" y="125"/>
                    <a:pt x="41" y="125"/>
                  </a:cubicBezTo>
                  <a:close/>
                  <a:moveTo>
                    <a:pt x="65" y="124"/>
                  </a:moveTo>
                  <a:cubicBezTo>
                    <a:pt x="65" y="124"/>
                    <a:pt x="65" y="124"/>
                    <a:pt x="66" y="124"/>
                  </a:cubicBezTo>
                  <a:cubicBezTo>
                    <a:pt x="67" y="124"/>
                    <a:pt x="67" y="124"/>
                    <a:pt x="68" y="124"/>
                  </a:cubicBezTo>
                  <a:cubicBezTo>
                    <a:pt x="67" y="123"/>
                    <a:pt x="67" y="123"/>
                    <a:pt x="66" y="123"/>
                  </a:cubicBezTo>
                  <a:cubicBezTo>
                    <a:pt x="65" y="123"/>
                    <a:pt x="65" y="123"/>
                    <a:pt x="65" y="124"/>
                  </a:cubicBezTo>
                  <a:close/>
                  <a:moveTo>
                    <a:pt x="73" y="123"/>
                  </a:moveTo>
                  <a:cubicBezTo>
                    <a:pt x="73" y="123"/>
                    <a:pt x="74" y="123"/>
                    <a:pt x="74" y="124"/>
                  </a:cubicBezTo>
                  <a:cubicBezTo>
                    <a:pt x="74" y="124"/>
                    <a:pt x="74" y="124"/>
                    <a:pt x="74" y="124"/>
                  </a:cubicBezTo>
                  <a:cubicBezTo>
                    <a:pt x="74" y="123"/>
                    <a:pt x="74" y="123"/>
                    <a:pt x="74" y="123"/>
                  </a:cubicBezTo>
                  <a:cubicBezTo>
                    <a:pt x="74" y="123"/>
                    <a:pt x="73" y="123"/>
                    <a:pt x="73" y="123"/>
                  </a:cubicBezTo>
                  <a:close/>
                  <a:moveTo>
                    <a:pt x="46" y="122"/>
                  </a:moveTo>
                  <a:cubicBezTo>
                    <a:pt x="46" y="123"/>
                    <a:pt x="46" y="123"/>
                    <a:pt x="47" y="124"/>
                  </a:cubicBezTo>
                  <a:cubicBezTo>
                    <a:pt x="47" y="125"/>
                    <a:pt x="47" y="125"/>
                    <a:pt x="48" y="124"/>
                  </a:cubicBezTo>
                  <a:cubicBezTo>
                    <a:pt x="48" y="124"/>
                    <a:pt x="48" y="123"/>
                    <a:pt x="48" y="123"/>
                  </a:cubicBezTo>
                  <a:cubicBezTo>
                    <a:pt x="48" y="123"/>
                    <a:pt x="48" y="122"/>
                    <a:pt x="47" y="122"/>
                  </a:cubicBezTo>
                  <a:cubicBezTo>
                    <a:pt x="47" y="122"/>
                    <a:pt x="47" y="122"/>
                    <a:pt x="46" y="122"/>
                  </a:cubicBezTo>
                  <a:close/>
                  <a:moveTo>
                    <a:pt x="60" y="122"/>
                  </a:moveTo>
                  <a:cubicBezTo>
                    <a:pt x="60" y="122"/>
                    <a:pt x="60" y="123"/>
                    <a:pt x="60" y="123"/>
                  </a:cubicBezTo>
                  <a:cubicBezTo>
                    <a:pt x="61" y="123"/>
                    <a:pt x="61" y="123"/>
                    <a:pt x="62" y="122"/>
                  </a:cubicBezTo>
                  <a:cubicBezTo>
                    <a:pt x="62" y="122"/>
                    <a:pt x="61" y="122"/>
                    <a:pt x="61" y="122"/>
                  </a:cubicBezTo>
                  <a:cubicBezTo>
                    <a:pt x="60" y="122"/>
                    <a:pt x="60" y="122"/>
                    <a:pt x="60" y="122"/>
                  </a:cubicBezTo>
                  <a:close/>
                  <a:moveTo>
                    <a:pt x="52" y="121"/>
                  </a:moveTo>
                  <a:cubicBezTo>
                    <a:pt x="52" y="121"/>
                    <a:pt x="51" y="121"/>
                    <a:pt x="51" y="121"/>
                  </a:cubicBezTo>
                  <a:cubicBezTo>
                    <a:pt x="51" y="121"/>
                    <a:pt x="50" y="122"/>
                    <a:pt x="51" y="122"/>
                  </a:cubicBezTo>
                  <a:cubicBezTo>
                    <a:pt x="51" y="122"/>
                    <a:pt x="51" y="122"/>
                    <a:pt x="51" y="122"/>
                  </a:cubicBezTo>
                  <a:cubicBezTo>
                    <a:pt x="51" y="122"/>
                    <a:pt x="52" y="122"/>
                    <a:pt x="52" y="123"/>
                  </a:cubicBezTo>
                  <a:cubicBezTo>
                    <a:pt x="52" y="123"/>
                    <a:pt x="52" y="124"/>
                    <a:pt x="52" y="124"/>
                  </a:cubicBezTo>
                  <a:cubicBezTo>
                    <a:pt x="52" y="124"/>
                    <a:pt x="51" y="124"/>
                    <a:pt x="51" y="124"/>
                  </a:cubicBezTo>
                  <a:cubicBezTo>
                    <a:pt x="51" y="124"/>
                    <a:pt x="50" y="125"/>
                    <a:pt x="50" y="125"/>
                  </a:cubicBezTo>
                  <a:cubicBezTo>
                    <a:pt x="50" y="125"/>
                    <a:pt x="51" y="126"/>
                    <a:pt x="51" y="126"/>
                  </a:cubicBezTo>
                  <a:cubicBezTo>
                    <a:pt x="52" y="126"/>
                    <a:pt x="52" y="126"/>
                    <a:pt x="53" y="125"/>
                  </a:cubicBezTo>
                  <a:cubicBezTo>
                    <a:pt x="53" y="125"/>
                    <a:pt x="53" y="124"/>
                    <a:pt x="54" y="123"/>
                  </a:cubicBezTo>
                  <a:cubicBezTo>
                    <a:pt x="54" y="123"/>
                    <a:pt x="55" y="123"/>
                    <a:pt x="55" y="123"/>
                  </a:cubicBezTo>
                  <a:cubicBezTo>
                    <a:pt x="56" y="123"/>
                    <a:pt x="56" y="123"/>
                    <a:pt x="56" y="123"/>
                  </a:cubicBezTo>
                  <a:cubicBezTo>
                    <a:pt x="56" y="123"/>
                    <a:pt x="56" y="122"/>
                    <a:pt x="56" y="122"/>
                  </a:cubicBezTo>
                  <a:cubicBezTo>
                    <a:pt x="55" y="121"/>
                    <a:pt x="55" y="121"/>
                    <a:pt x="55" y="121"/>
                  </a:cubicBezTo>
                  <a:cubicBezTo>
                    <a:pt x="54" y="121"/>
                    <a:pt x="54" y="120"/>
                    <a:pt x="53" y="121"/>
                  </a:cubicBezTo>
                  <a:cubicBezTo>
                    <a:pt x="53" y="121"/>
                    <a:pt x="52" y="121"/>
                    <a:pt x="52" y="121"/>
                  </a:cubicBezTo>
                  <a:close/>
                  <a:moveTo>
                    <a:pt x="69" y="121"/>
                  </a:moveTo>
                  <a:cubicBezTo>
                    <a:pt x="68" y="121"/>
                    <a:pt x="69" y="122"/>
                    <a:pt x="70" y="122"/>
                  </a:cubicBezTo>
                  <a:cubicBezTo>
                    <a:pt x="70" y="121"/>
                    <a:pt x="70" y="121"/>
                    <a:pt x="70" y="121"/>
                  </a:cubicBezTo>
                  <a:cubicBezTo>
                    <a:pt x="69" y="120"/>
                    <a:pt x="69" y="120"/>
                    <a:pt x="69" y="121"/>
                  </a:cubicBezTo>
                  <a:close/>
                  <a:moveTo>
                    <a:pt x="85" y="123"/>
                  </a:moveTo>
                  <a:cubicBezTo>
                    <a:pt x="86" y="123"/>
                    <a:pt x="86" y="122"/>
                    <a:pt x="86" y="122"/>
                  </a:cubicBezTo>
                  <a:cubicBezTo>
                    <a:pt x="87" y="122"/>
                    <a:pt x="87" y="122"/>
                    <a:pt x="86" y="121"/>
                  </a:cubicBezTo>
                  <a:cubicBezTo>
                    <a:pt x="86" y="121"/>
                    <a:pt x="86" y="121"/>
                    <a:pt x="86" y="120"/>
                  </a:cubicBezTo>
                  <a:cubicBezTo>
                    <a:pt x="86" y="120"/>
                    <a:pt x="85" y="120"/>
                    <a:pt x="85" y="120"/>
                  </a:cubicBezTo>
                  <a:cubicBezTo>
                    <a:pt x="84" y="120"/>
                    <a:pt x="84" y="121"/>
                    <a:pt x="84" y="122"/>
                  </a:cubicBezTo>
                  <a:cubicBezTo>
                    <a:pt x="85" y="122"/>
                    <a:pt x="85" y="123"/>
                    <a:pt x="85" y="123"/>
                  </a:cubicBezTo>
                  <a:close/>
                  <a:moveTo>
                    <a:pt x="68" y="119"/>
                  </a:moveTo>
                  <a:cubicBezTo>
                    <a:pt x="69" y="119"/>
                    <a:pt x="69" y="119"/>
                    <a:pt x="69" y="119"/>
                  </a:cubicBezTo>
                  <a:cubicBezTo>
                    <a:pt x="69" y="118"/>
                    <a:pt x="69" y="118"/>
                    <a:pt x="69" y="118"/>
                  </a:cubicBezTo>
                  <a:cubicBezTo>
                    <a:pt x="69" y="118"/>
                    <a:pt x="68" y="118"/>
                    <a:pt x="68" y="119"/>
                  </a:cubicBezTo>
                  <a:close/>
                  <a:moveTo>
                    <a:pt x="68" y="118"/>
                  </a:moveTo>
                  <a:cubicBezTo>
                    <a:pt x="68" y="118"/>
                    <a:pt x="68" y="118"/>
                    <a:pt x="67" y="117"/>
                  </a:cubicBezTo>
                  <a:cubicBezTo>
                    <a:pt x="67" y="118"/>
                    <a:pt x="67" y="118"/>
                    <a:pt x="67" y="118"/>
                  </a:cubicBezTo>
                  <a:cubicBezTo>
                    <a:pt x="68" y="118"/>
                    <a:pt x="68" y="118"/>
                    <a:pt x="68" y="118"/>
                  </a:cubicBezTo>
                  <a:close/>
                  <a:moveTo>
                    <a:pt x="42" y="119"/>
                  </a:moveTo>
                  <a:cubicBezTo>
                    <a:pt x="42" y="119"/>
                    <a:pt x="43" y="119"/>
                    <a:pt x="43" y="119"/>
                  </a:cubicBezTo>
                  <a:cubicBezTo>
                    <a:pt x="43" y="119"/>
                    <a:pt x="44" y="119"/>
                    <a:pt x="44" y="118"/>
                  </a:cubicBezTo>
                  <a:cubicBezTo>
                    <a:pt x="44" y="118"/>
                    <a:pt x="44" y="117"/>
                    <a:pt x="43" y="117"/>
                  </a:cubicBezTo>
                  <a:cubicBezTo>
                    <a:pt x="42" y="118"/>
                    <a:pt x="42" y="118"/>
                    <a:pt x="42" y="119"/>
                  </a:cubicBezTo>
                  <a:close/>
                  <a:moveTo>
                    <a:pt x="51" y="119"/>
                  </a:moveTo>
                  <a:cubicBezTo>
                    <a:pt x="51" y="119"/>
                    <a:pt x="51" y="119"/>
                    <a:pt x="50" y="119"/>
                  </a:cubicBezTo>
                  <a:cubicBezTo>
                    <a:pt x="50" y="119"/>
                    <a:pt x="50" y="118"/>
                    <a:pt x="49" y="118"/>
                  </a:cubicBezTo>
                  <a:cubicBezTo>
                    <a:pt x="49" y="118"/>
                    <a:pt x="49" y="118"/>
                    <a:pt x="49" y="118"/>
                  </a:cubicBezTo>
                  <a:cubicBezTo>
                    <a:pt x="48" y="118"/>
                    <a:pt x="48" y="118"/>
                    <a:pt x="48" y="119"/>
                  </a:cubicBezTo>
                  <a:cubicBezTo>
                    <a:pt x="48" y="119"/>
                    <a:pt x="48" y="119"/>
                    <a:pt x="48" y="119"/>
                  </a:cubicBezTo>
                  <a:cubicBezTo>
                    <a:pt x="49" y="119"/>
                    <a:pt x="49" y="119"/>
                    <a:pt x="49" y="120"/>
                  </a:cubicBezTo>
                  <a:cubicBezTo>
                    <a:pt x="49" y="120"/>
                    <a:pt x="49" y="121"/>
                    <a:pt x="49" y="121"/>
                  </a:cubicBezTo>
                  <a:cubicBezTo>
                    <a:pt x="50" y="121"/>
                    <a:pt x="50" y="121"/>
                    <a:pt x="51" y="121"/>
                  </a:cubicBezTo>
                  <a:cubicBezTo>
                    <a:pt x="51" y="121"/>
                    <a:pt x="51" y="121"/>
                    <a:pt x="52" y="120"/>
                  </a:cubicBezTo>
                  <a:cubicBezTo>
                    <a:pt x="52" y="120"/>
                    <a:pt x="52" y="120"/>
                    <a:pt x="53" y="119"/>
                  </a:cubicBezTo>
                  <a:cubicBezTo>
                    <a:pt x="53" y="119"/>
                    <a:pt x="53" y="119"/>
                    <a:pt x="53" y="118"/>
                  </a:cubicBezTo>
                  <a:cubicBezTo>
                    <a:pt x="54" y="118"/>
                    <a:pt x="53" y="118"/>
                    <a:pt x="53" y="117"/>
                  </a:cubicBezTo>
                  <a:lnTo>
                    <a:pt x="51" y="119"/>
                  </a:lnTo>
                  <a:close/>
                  <a:moveTo>
                    <a:pt x="61" y="118"/>
                  </a:moveTo>
                  <a:cubicBezTo>
                    <a:pt x="61" y="118"/>
                    <a:pt x="62" y="118"/>
                    <a:pt x="62" y="118"/>
                  </a:cubicBezTo>
                  <a:cubicBezTo>
                    <a:pt x="63" y="118"/>
                    <a:pt x="63" y="118"/>
                    <a:pt x="63" y="117"/>
                  </a:cubicBezTo>
                  <a:cubicBezTo>
                    <a:pt x="63" y="117"/>
                    <a:pt x="63" y="117"/>
                    <a:pt x="63" y="117"/>
                  </a:cubicBezTo>
                  <a:cubicBezTo>
                    <a:pt x="62" y="117"/>
                    <a:pt x="62" y="117"/>
                    <a:pt x="62" y="117"/>
                  </a:cubicBezTo>
                  <a:cubicBezTo>
                    <a:pt x="61" y="117"/>
                    <a:pt x="61" y="117"/>
                    <a:pt x="61" y="117"/>
                  </a:cubicBezTo>
                  <a:cubicBezTo>
                    <a:pt x="61" y="118"/>
                    <a:pt x="61" y="118"/>
                    <a:pt x="61" y="118"/>
                  </a:cubicBezTo>
                  <a:close/>
                  <a:moveTo>
                    <a:pt x="72" y="117"/>
                  </a:moveTo>
                  <a:cubicBezTo>
                    <a:pt x="72" y="117"/>
                    <a:pt x="72" y="117"/>
                    <a:pt x="72" y="118"/>
                  </a:cubicBezTo>
                  <a:cubicBezTo>
                    <a:pt x="73" y="118"/>
                    <a:pt x="74" y="118"/>
                    <a:pt x="74" y="118"/>
                  </a:cubicBezTo>
                  <a:cubicBezTo>
                    <a:pt x="74" y="117"/>
                    <a:pt x="74" y="117"/>
                    <a:pt x="73" y="116"/>
                  </a:cubicBezTo>
                  <a:cubicBezTo>
                    <a:pt x="72" y="116"/>
                    <a:pt x="72" y="116"/>
                    <a:pt x="72" y="117"/>
                  </a:cubicBezTo>
                  <a:close/>
                  <a:moveTo>
                    <a:pt x="48" y="114"/>
                  </a:moveTo>
                  <a:cubicBezTo>
                    <a:pt x="48" y="115"/>
                    <a:pt x="48" y="115"/>
                    <a:pt x="47" y="116"/>
                  </a:cubicBezTo>
                  <a:cubicBezTo>
                    <a:pt x="46" y="116"/>
                    <a:pt x="46" y="117"/>
                    <a:pt x="46" y="117"/>
                  </a:cubicBezTo>
                  <a:cubicBezTo>
                    <a:pt x="47" y="117"/>
                    <a:pt x="47" y="117"/>
                    <a:pt x="48" y="116"/>
                  </a:cubicBezTo>
                  <a:cubicBezTo>
                    <a:pt x="48" y="116"/>
                    <a:pt x="49" y="116"/>
                    <a:pt x="50" y="116"/>
                  </a:cubicBezTo>
                  <a:cubicBezTo>
                    <a:pt x="50" y="116"/>
                    <a:pt x="51" y="116"/>
                    <a:pt x="51" y="115"/>
                  </a:cubicBezTo>
                  <a:cubicBezTo>
                    <a:pt x="51" y="115"/>
                    <a:pt x="51" y="115"/>
                    <a:pt x="50" y="114"/>
                  </a:cubicBezTo>
                  <a:cubicBezTo>
                    <a:pt x="50" y="114"/>
                    <a:pt x="50" y="114"/>
                    <a:pt x="49" y="114"/>
                  </a:cubicBezTo>
                  <a:cubicBezTo>
                    <a:pt x="49" y="114"/>
                    <a:pt x="48" y="114"/>
                    <a:pt x="48" y="114"/>
                  </a:cubicBezTo>
                  <a:close/>
                  <a:moveTo>
                    <a:pt x="63" y="113"/>
                  </a:moveTo>
                  <a:cubicBezTo>
                    <a:pt x="62" y="113"/>
                    <a:pt x="62" y="113"/>
                    <a:pt x="62" y="113"/>
                  </a:cubicBezTo>
                  <a:cubicBezTo>
                    <a:pt x="61" y="113"/>
                    <a:pt x="61" y="113"/>
                    <a:pt x="61" y="113"/>
                  </a:cubicBezTo>
                  <a:cubicBezTo>
                    <a:pt x="61" y="114"/>
                    <a:pt x="61" y="114"/>
                    <a:pt x="61" y="114"/>
                  </a:cubicBezTo>
                  <a:cubicBezTo>
                    <a:pt x="62" y="114"/>
                    <a:pt x="62" y="114"/>
                    <a:pt x="62" y="115"/>
                  </a:cubicBezTo>
                  <a:cubicBezTo>
                    <a:pt x="62" y="115"/>
                    <a:pt x="62" y="115"/>
                    <a:pt x="62" y="115"/>
                  </a:cubicBezTo>
                  <a:cubicBezTo>
                    <a:pt x="63" y="115"/>
                    <a:pt x="63" y="114"/>
                    <a:pt x="63" y="113"/>
                  </a:cubicBezTo>
                  <a:close/>
                  <a:moveTo>
                    <a:pt x="54" y="113"/>
                  </a:moveTo>
                  <a:cubicBezTo>
                    <a:pt x="54" y="113"/>
                    <a:pt x="54" y="113"/>
                    <a:pt x="54" y="113"/>
                  </a:cubicBezTo>
                  <a:cubicBezTo>
                    <a:pt x="55" y="113"/>
                    <a:pt x="55" y="113"/>
                    <a:pt x="55" y="113"/>
                  </a:cubicBezTo>
                  <a:cubicBezTo>
                    <a:pt x="55" y="113"/>
                    <a:pt x="55" y="113"/>
                    <a:pt x="54" y="113"/>
                  </a:cubicBezTo>
                  <a:cubicBezTo>
                    <a:pt x="54" y="113"/>
                    <a:pt x="54" y="113"/>
                    <a:pt x="54" y="113"/>
                  </a:cubicBezTo>
                  <a:close/>
                  <a:moveTo>
                    <a:pt x="51" y="112"/>
                  </a:moveTo>
                  <a:cubicBezTo>
                    <a:pt x="51" y="113"/>
                    <a:pt x="51" y="113"/>
                    <a:pt x="52" y="113"/>
                  </a:cubicBezTo>
                  <a:cubicBezTo>
                    <a:pt x="52" y="113"/>
                    <a:pt x="52" y="112"/>
                    <a:pt x="51" y="112"/>
                  </a:cubicBezTo>
                  <a:cubicBezTo>
                    <a:pt x="51" y="112"/>
                    <a:pt x="51" y="112"/>
                    <a:pt x="51" y="112"/>
                  </a:cubicBezTo>
                  <a:close/>
                  <a:moveTo>
                    <a:pt x="47" y="113"/>
                  </a:moveTo>
                  <a:cubicBezTo>
                    <a:pt x="46" y="112"/>
                    <a:pt x="46" y="111"/>
                    <a:pt x="46" y="111"/>
                  </a:cubicBezTo>
                  <a:cubicBezTo>
                    <a:pt x="45" y="110"/>
                    <a:pt x="45" y="111"/>
                    <a:pt x="45" y="111"/>
                  </a:cubicBezTo>
                  <a:cubicBezTo>
                    <a:pt x="45" y="111"/>
                    <a:pt x="45" y="112"/>
                    <a:pt x="45" y="112"/>
                  </a:cubicBezTo>
                  <a:cubicBezTo>
                    <a:pt x="45" y="113"/>
                    <a:pt x="45" y="113"/>
                    <a:pt x="45" y="113"/>
                  </a:cubicBezTo>
                  <a:cubicBezTo>
                    <a:pt x="46" y="113"/>
                    <a:pt x="46" y="113"/>
                    <a:pt x="47" y="113"/>
                  </a:cubicBezTo>
                  <a:close/>
                  <a:moveTo>
                    <a:pt x="49" y="109"/>
                  </a:moveTo>
                  <a:cubicBezTo>
                    <a:pt x="49" y="109"/>
                    <a:pt x="49" y="110"/>
                    <a:pt x="50" y="110"/>
                  </a:cubicBezTo>
                  <a:cubicBezTo>
                    <a:pt x="50" y="110"/>
                    <a:pt x="51" y="110"/>
                    <a:pt x="52" y="110"/>
                  </a:cubicBezTo>
                  <a:cubicBezTo>
                    <a:pt x="52" y="111"/>
                    <a:pt x="52" y="111"/>
                    <a:pt x="53" y="111"/>
                  </a:cubicBezTo>
                  <a:cubicBezTo>
                    <a:pt x="53" y="112"/>
                    <a:pt x="54" y="112"/>
                    <a:pt x="54" y="111"/>
                  </a:cubicBezTo>
                  <a:cubicBezTo>
                    <a:pt x="55" y="111"/>
                    <a:pt x="55" y="110"/>
                    <a:pt x="55" y="110"/>
                  </a:cubicBezTo>
                  <a:cubicBezTo>
                    <a:pt x="54" y="109"/>
                    <a:pt x="54" y="109"/>
                    <a:pt x="54" y="109"/>
                  </a:cubicBezTo>
                  <a:cubicBezTo>
                    <a:pt x="53" y="109"/>
                    <a:pt x="52" y="109"/>
                    <a:pt x="52" y="109"/>
                  </a:cubicBezTo>
                  <a:cubicBezTo>
                    <a:pt x="51" y="108"/>
                    <a:pt x="50" y="108"/>
                    <a:pt x="49" y="109"/>
                  </a:cubicBezTo>
                  <a:close/>
                  <a:moveTo>
                    <a:pt x="45" y="108"/>
                  </a:moveTo>
                  <a:cubicBezTo>
                    <a:pt x="45" y="109"/>
                    <a:pt x="46" y="109"/>
                    <a:pt x="46" y="109"/>
                  </a:cubicBezTo>
                  <a:cubicBezTo>
                    <a:pt x="46" y="108"/>
                    <a:pt x="46" y="108"/>
                    <a:pt x="46" y="108"/>
                  </a:cubicBezTo>
                  <a:cubicBezTo>
                    <a:pt x="46" y="108"/>
                    <a:pt x="46" y="108"/>
                    <a:pt x="46" y="108"/>
                  </a:cubicBezTo>
                  <a:cubicBezTo>
                    <a:pt x="46" y="108"/>
                    <a:pt x="46" y="108"/>
                    <a:pt x="45" y="108"/>
                  </a:cubicBezTo>
                  <a:close/>
                  <a:moveTo>
                    <a:pt x="59" y="106"/>
                  </a:moveTo>
                  <a:cubicBezTo>
                    <a:pt x="59" y="107"/>
                    <a:pt x="60" y="108"/>
                    <a:pt x="61" y="108"/>
                  </a:cubicBezTo>
                  <a:cubicBezTo>
                    <a:pt x="61" y="108"/>
                    <a:pt x="62" y="108"/>
                    <a:pt x="62" y="107"/>
                  </a:cubicBezTo>
                  <a:cubicBezTo>
                    <a:pt x="61" y="106"/>
                    <a:pt x="61" y="106"/>
                    <a:pt x="59" y="106"/>
                  </a:cubicBezTo>
                  <a:close/>
                  <a:moveTo>
                    <a:pt x="64" y="107"/>
                  </a:moveTo>
                  <a:cubicBezTo>
                    <a:pt x="64" y="107"/>
                    <a:pt x="64" y="108"/>
                    <a:pt x="65" y="108"/>
                  </a:cubicBezTo>
                  <a:cubicBezTo>
                    <a:pt x="66" y="108"/>
                    <a:pt x="66" y="108"/>
                    <a:pt x="66" y="107"/>
                  </a:cubicBezTo>
                  <a:cubicBezTo>
                    <a:pt x="66" y="107"/>
                    <a:pt x="66" y="106"/>
                    <a:pt x="66" y="106"/>
                  </a:cubicBezTo>
                  <a:cubicBezTo>
                    <a:pt x="66" y="106"/>
                    <a:pt x="65" y="106"/>
                    <a:pt x="65" y="105"/>
                  </a:cubicBezTo>
                  <a:cubicBezTo>
                    <a:pt x="65" y="105"/>
                    <a:pt x="64" y="106"/>
                    <a:pt x="64" y="106"/>
                  </a:cubicBezTo>
                  <a:cubicBezTo>
                    <a:pt x="64" y="106"/>
                    <a:pt x="64" y="106"/>
                    <a:pt x="64" y="107"/>
                  </a:cubicBezTo>
                  <a:close/>
                  <a:moveTo>
                    <a:pt x="48" y="106"/>
                  </a:moveTo>
                  <a:cubicBezTo>
                    <a:pt x="48" y="106"/>
                    <a:pt x="48" y="106"/>
                    <a:pt x="48" y="105"/>
                  </a:cubicBezTo>
                  <a:cubicBezTo>
                    <a:pt x="48" y="105"/>
                    <a:pt x="48" y="105"/>
                    <a:pt x="48" y="105"/>
                  </a:cubicBezTo>
                  <a:cubicBezTo>
                    <a:pt x="48" y="106"/>
                    <a:pt x="48" y="106"/>
                    <a:pt x="48" y="106"/>
                  </a:cubicBezTo>
                  <a:close/>
                  <a:moveTo>
                    <a:pt x="56" y="105"/>
                  </a:moveTo>
                  <a:cubicBezTo>
                    <a:pt x="57" y="106"/>
                    <a:pt x="57" y="106"/>
                    <a:pt x="57" y="106"/>
                  </a:cubicBezTo>
                  <a:cubicBezTo>
                    <a:pt x="58" y="106"/>
                    <a:pt x="58" y="106"/>
                    <a:pt x="59" y="106"/>
                  </a:cubicBezTo>
                  <a:cubicBezTo>
                    <a:pt x="59" y="106"/>
                    <a:pt x="58" y="105"/>
                    <a:pt x="58" y="105"/>
                  </a:cubicBezTo>
                  <a:cubicBezTo>
                    <a:pt x="58" y="105"/>
                    <a:pt x="57" y="105"/>
                    <a:pt x="57" y="105"/>
                  </a:cubicBezTo>
                  <a:cubicBezTo>
                    <a:pt x="57" y="105"/>
                    <a:pt x="57" y="105"/>
                    <a:pt x="57" y="105"/>
                  </a:cubicBezTo>
                  <a:cubicBezTo>
                    <a:pt x="57" y="105"/>
                    <a:pt x="57" y="105"/>
                    <a:pt x="57" y="105"/>
                  </a:cubicBezTo>
                  <a:lnTo>
                    <a:pt x="56" y="105"/>
                  </a:lnTo>
                  <a:close/>
                  <a:moveTo>
                    <a:pt x="70" y="106"/>
                  </a:moveTo>
                  <a:cubicBezTo>
                    <a:pt x="70" y="106"/>
                    <a:pt x="70" y="105"/>
                    <a:pt x="70" y="105"/>
                  </a:cubicBezTo>
                  <a:cubicBezTo>
                    <a:pt x="69" y="105"/>
                    <a:pt x="69" y="105"/>
                    <a:pt x="69" y="106"/>
                  </a:cubicBezTo>
                  <a:cubicBezTo>
                    <a:pt x="69" y="106"/>
                    <a:pt x="69" y="106"/>
                    <a:pt x="70" y="106"/>
                  </a:cubicBezTo>
                  <a:close/>
                  <a:moveTo>
                    <a:pt x="54" y="104"/>
                  </a:moveTo>
                  <a:lnTo>
                    <a:pt x="55" y="104"/>
                  </a:lnTo>
                  <a:cubicBezTo>
                    <a:pt x="55" y="104"/>
                    <a:pt x="55" y="104"/>
                    <a:pt x="55" y="104"/>
                  </a:cubicBezTo>
                  <a:cubicBezTo>
                    <a:pt x="55" y="104"/>
                    <a:pt x="55" y="103"/>
                    <a:pt x="54" y="104"/>
                  </a:cubicBezTo>
                  <a:cubicBezTo>
                    <a:pt x="54" y="104"/>
                    <a:pt x="53" y="104"/>
                    <a:pt x="54" y="104"/>
                  </a:cubicBezTo>
                  <a:close/>
                  <a:moveTo>
                    <a:pt x="37" y="104"/>
                  </a:moveTo>
                  <a:cubicBezTo>
                    <a:pt x="37" y="104"/>
                    <a:pt x="38" y="104"/>
                    <a:pt x="38" y="103"/>
                  </a:cubicBezTo>
                  <a:cubicBezTo>
                    <a:pt x="37" y="103"/>
                    <a:pt x="37" y="103"/>
                    <a:pt x="37" y="103"/>
                  </a:cubicBezTo>
                  <a:cubicBezTo>
                    <a:pt x="37" y="103"/>
                    <a:pt x="37" y="103"/>
                    <a:pt x="37" y="104"/>
                  </a:cubicBezTo>
                  <a:cubicBezTo>
                    <a:pt x="37" y="104"/>
                    <a:pt x="37" y="104"/>
                    <a:pt x="37" y="104"/>
                  </a:cubicBezTo>
                  <a:close/>
                  <a:moveTo>
                    <a:pt x="53" y="103"/>
                  </a:moveTo>
                  <a:cubicBezTo>
                    <a:pt x="54" y="103"/>
                    <a:pt x="54" y="103"/>
                    <a:pt x="54" y="102"/>
                  </a:cubicBezTo>
                  <a:cubicBezTo>
                    <a:pt x="54" y="102"/>
                    <a:pt x="54" y="102"/>
                    <a:pt x="54" y="102"/>
                  </a:cubicBezTo>
                  <a:cubicBezTo>
                    <a:pt x="53" y="102"/>
                    <a:pt x="53" y="102"/>
                    <a:pt x="53" y="102"/>
                  </a:cubicBezTo>
                  <a:cubicBezTo>
                    <a:pt x="53" y="102"/>
                    <a:pt x="53" y="102"/>
                    <a:pt x="52" y="102"/>
                  </a:cubicBezTo>
                  <a:cubicBezTo>
                    <a:pt x="52" y="102"/>
                    <a:pt x="52" y="103"/>
                    <a:pt x="53" y="103"/>
                  </a:cubicBezTo>
                  <a:cubicBezTo>
                    <a:pt x="53" y="103"/>
                    <a:pt x="53" y="103"/>
                    <a:pt x="53" y="103"/>
                  </a:cubicBezTo>
                  <a:close/>
                  <a:moveTo>
                    <a:pt x="61" y="102"/>
                  </a:moveTo>
                  <a:cubicBezTo>
                    <a:pt x="61" y="102"/>
                    <a:pt x="61" y="103"/>
                    <a:pt x="62" y="103"/>
                  </a:cubicBezTo>
                  <a:cubicBezTo>
                    <a:pt x="62" y="103"/>
                    <a:pt x="62" y="103"/>
                    <a:pt x="63" y="103"/>
                  </a:cubicBezTo>
                  <a:cubicBezTo>
                    <a:pt x="63" y="102"/>
                    <a:pt x="63" y="102"/>
                    <a:pt x="62" y="102"/>
                  </a:cubicBezTo>
                  <a:cubicBezTo>
                    <a:pt x="62" y="101"/>
                    <a:pt x="62" y="101"/>
                    <a:pt x="61" y="101"/>
                  </a:cubicBezTo>
                  <a:cubicBezTo>
                    <a:pt x="61" y="102"/>
                    <a:pt x="61" y="102"/>
                    <a:pt x="61" y="102"/>
                  </a:cubicBezTo>
                  <a:close/>
                  <a:moveTo>
                    <a:pt x="58" y="101"/>
                  </a:moveTo>
                  <a:cubicBezTo>
                    <a:pt x="58" y="101"/>
                    <a:pt x="58" y="101"/>
                    <a:pt x="58" y="101"/>
                  </a:cubicBezTo>
                  <a:cubicBezTo>
                    <a:pt x="58" y="101"/>
                    <a:pt x="58" y="101"/>
                    <a:pt x="58" y="101"/>
                  </a:cubicBezTo>
                  <a:lnTo>
                    <a:pt x="58" y="101"/>
                  </a:lnTo>
                  <a:cubicBezTo>
                    <a:pt x="58" y="101"/>
                    <a:pt x="58" y="101"/>
                    <a:pt x="58" y="101"/>
                  </a:cubicBezTo>
                  <a:close/>
                  <a:moveTo>
                    <a:pt x="82" y="103"/>
                  </a:moveTo>
                  <a:cubicBezTo>
                    <a:pt x="82" y="102"/>
                    <a:pt x="81" y="101"/>
                    <a:pt x="80" y="101"/>
                  </a:cubicBezTo>
                  <a:cubicBezTo>
                    <a:pt x="79" y="100"/>
                    <a:pt x="78" y="100"/>
                    <a:pt x="77" y="100"/>
                  </a:cubicBezTo>
                  <a:cubicBezTo>
                    <a:pt x="76" y="100"/>
                    <a:pt x="76" y="101"/>
                    <a:pt x="75" y="101"/>
                  </a:cubicBezTo>
                  <a:cubicBezTo>
                    <a:pt x="75" y="102"/>
                    <a:pt x="75" y="102"/>
                    <a:pt x="74" y="103"/>
                  </a:cubicBezTo>
                  <a:cubicBezTo>
                    <a:pt x="74" y="104"/>
                    <a:pt x="74" y="104"/>
                    <a:pt x="74" y="105"/>
                  </a:cubicBezTo>
                  <a:cubicBezTo>
                    <a:pt x="75" y="105"/>
                    <a:pt x="75" y="106"/>
                    <a:pt x="75" y="106"/>
                  </a:cubicBezTo>
                  <a:cubicBezTo>
                    <a:pt x="76" y="106"/>
                    <a:pt x="76" y="106"/>
                    <a:pt x="77" y="107"/>
                  </a:cubicBezTo>
                  <a:cubicBezTo>
                    <a:pt x="78" y="107"/>
                    <a:pt x="78" y="107"/>
                    <a:pt x="79" y="107"/>
                  </a:cubicBezTo>
                  <a:cubicBezTo>
                    <a:pt x="79" y="107"/>
                    <a:pt x="80" y="106"/>
                    <a:pt x="81" y="106"/>
                  </a:cubicBezTo>
                  <a:cubicBezTo>
                    <a:pt x="82" y="105"/>
                    <a:pt x="82" y="104"/>
                    <a:pt x="82" y="103"/>
                  </a:cubicBezTo>
                  <a:close/>
                  <a:moveTo>
                    <a:pt x="45" y="100"/>
                  </a:moveTo>
                  <a:cubicBezTo>
                    <a:pt x="45" y="101"/>
                    <a:pt x="44" y="101"/>
                    <a:pt x="44" y="102"/>
                  </a:cubicBezTo>
                  <a:cubicBezTo>
                    <a:pt x="44" y="103"/>
                    <a:pt x="44" y="103"/>
                    <a:pt x="44" y="104"/>
                  </a:cubicBezTo>
                  <a:cubicBezTo>
                    <a:pt x="44" y="104"/>
                    <a:pt x="44" y="104"/>
                    <a:pt x="44" y="105"/>
                  </a:cubicBezTo>
                  <a:cubicBezTo>
                    <a:pt x="44" y="105"/>
                    <a:pt x="44" y="105"/>
                    <a:pt x="43" y="105"/>
                  </a:cubicBezTo>
                  <a:cubicBezTo>
                    <a:pt x="43" y="105"/>
                    <a:pt x="43" y="105"/>
                    <a:pt x="43" y="105"/>
                  </a:cubicBezTo>
                  <a:cubicBezTo>
                    <a:pt x="43" y="105"/>
                    <a:pt x="43" y="105"/>
                    <a:pt x="42" y="105"/>
                  </a:cubicBezTo>
                  <a:cubicBezTo>
                    <a:pt x="42" y="105"/>
                    <a:pt x="42" y="105"/>
                    <a:pt x="42" y="106"/>
                  </a:cubicBezTo>
                  <a:cubicBezTo>
                    <a:pt x="42" y="106"/>
                    <a:pt x="42" y="106"/>
                    <a:pt x="42" y="106"/>
                  </a:cubicBezTo>
                  <a:cubicBezTo>
                    <a:pt x="43" y="106"/>
                    <a:pt x="43" y="106"/>
                    <a:pt x="44" y="106"/>
                  </a:cubicBezTo>
                  <a:cubicBezTo>
                    <a:pt x="45" y="106"/>
                    <a:pt x="45" y="106"/>
                    <a:pt x="46" y="106"/>
                  </a:cubicBezTo>
                  <a:cubicBezTo>
                    <a:pt x="46" y="105"/>
                    <a:pt x="46" y="105"/>
                    <a:pt x="46" y="104"/>
                  </a:cubicBezTo>
                  <a:cubicBezTo>
                    <a:pt x="45" y="103"/>
                    <a:pt x="45" y="103"/>
                    <a:pt x="46" y="102"/>
                  </a:cubicBezTo>
                  <a:cubicBezTo>
                    <a:pt x="46" y="103"/>
                    <a:pt x="46" y="103"/>
                    <a:pt x="46" y="103"/>
                  </a:cubicBezTo>
                  <a:cubicBezTo>
                    <a:pt x="46" y="103"/>
                    <a:pt x="46" y="103"/>
                    <a:pt x="46" y="103"/>
                  </a:cubicBezTo>
                  <a:cubicBezTo>
                    <a:pt x="47" y="103"/>
                    <a:pt x="47" y="104"/>
                    <a:pt x="47" y="104"/>
                  </a:cubicBezTo>
                  <a:cubicBezTo>
                    <a:pt x="48" y="103"/>
                    <a:pt x="48" y="103"/>
                    <a:pt x="48" y="103"/>
                  </a:cubicBezTo>
                  <a:cubicBezTo>
                    <a:pt x="48" y="103"/>
                    <a:pt x="47" y="102"/>
                    <a:pt x="47" y="102"/>
                  </a:cubicBezTo>
                  <a:cubicBezTo>
                    <a:pt x="47" y="102"/>
                    <a:pt x="47" y="101"/>
                    <a:pt x="46" y="101"/>
                  </a:cubicBezTo>
                  <a:cubicBezTo>
                    <a:pt x="46" y="100"/>
                    <a:pt x="45" y="100"/>
                    <a:pt x="45" y="100"/>
                  </a:cubicBezTo>
                  <a:close/>
                  <a:moveTo>
                    <a:pt x="54" y="101"/>
                  </a:moveTo>
                  <a:cubicBezTo>
                    <a:pt x="55" y="101"/>
                    <a:pt x="55" y="101"/>
                    <a:pt x="55" y="101"/>
                  </a:cubicBezTo>
                  <a:cubicBezTo>
                    <a:pt x="55" y="100"/>
                    <a:pt x="55" y="100"/>
                    <a:pt x="55" y="100"/>
                  </a:cubicBezTo>
                  <a:cubicBezTo>
                    <a:pt x="54" y="100"/>
                    <a:pt x="54" y="101"/>
                    <a:pt x="54" y="101"/>
                  </a:cubicBezTo>
                  <a:close/>
                  <a:moveTo>
                    <a:pt x="43" y="98"/>
                  </a:moveTo>
                  <a:cubicBezTo>
                    <a:pt x="43" y="98"/>
                    <a:pt x="43" y="97"/>
                    <a:pt x="43" y="97"/>
                  </a:cubicBezTo>
                  <a:cubicBezTo>
                    <a:pt x="44" y="97"/>
                    <a:pt x="44" y="97"/>
                    <a:pt x="43" y="97"/>
                  </a:cubicBezTo>
                  <a:cubicBezTo>
                    <a:pt x="43" y="97"/>
                    <a:pt x="43" y="97"/>
                    <a:pt x="43" y="97"/>
                  </a:cubicBezTo>
                  <a:cubicBezTo>
                    <a:pt x="42" y="97"/>
                    <a:pt x="42" y="97"/>
                    <a:pt x="43" y="98"/>
                  </a:cubicBezTo>
                  <a:close/>
                  <a:moveTo>
                    <a:pt x="38" y="98"/>
                  </a:moveTo>
                  <a:cubicBezTo>
                    <a:pt x="39" y="98"/>
                    <a:pt x="40" y="98"/>
                    <a:pt x="40" y="98"/>
                  </a:cubicBezTo>
                  <a:cubicBezTo>
                    <a:pt x="41" y="97"/>
                    <a:pt x="41" y="97"/>
                    <a:pt x="41" y="96"/>
                  </a:cubicBezTo>
                  <a:cubicBezTo>
                    <a:pt x="40" y="96"/>
                    <a:pt x="40" y="96"/>
                    <a:pt x="39" y="97"/>
                  </a:cubicBezTo>
                  <a:cubicBezTo>
                    <a:pt x="39" y="97"/>
                    <a:pt x="39" y="97"/>
                    <a:pt x="38" y="98"/>
                  </a:cubicBezTo>
                  <a:close/>
                  <a:moveTo>
                    <a:pt x="53" y="96"/>
                  </a:moveTo>
                  <a:cubicBezTo>
                    <a:pt x="53" y="96"/>
                    <a:pt x="53" y="96"/>
                    <a:pt x="52" y="96"/>
                  </a:cubicBezTo>
                  <a:cubicBezTo>
                    <a:pt x="52" y="96"/>
                    <a:pt x="52" y="96"/>
                    <a:pt x="52" y="96"/>
                  </a:cubicBezTo>
                  <a:cubicBezTo>
                    <a:pt x="52" y="96"/>
                    <a:pt x="52" y="96"/>
                    <a:pt x="52" y="97"/>
                  </a:cubicBezTo>
                  <a:cubicBezTo>
                    <a:pt x="52" y="97"/>
                    <a:pt x="53" y="97"/>
                    <a:pt x="53" y="97"/>
                  </a:cubicBezTo>
                  <a:cubicBezTo>
                    <a:pt x="53" y="97"/>
                    <a:pt x="53" y="97"/>
                    <a:pt x="53" y="97"/>
                  </a:cubicBezTo>
                  <a:cubicBezTo>
                    <a:pt x="54" y="97"/>
                    <a:pt x="54" y="96"/>
                    <a:pt x="54" y="96"/>
                  </a:cubicBezTo>
                  <a:cubicBezTo>
                    <a:pt x="54" y="96"/>
                    <a:pt x="54" y="96"/>
                    <a:pt x="54" y="96"/>
                  </a:cubicBezTo>
                  <a:cubicBezTo>
                    <a:pt x="55" y="96"/>
                    <a:pt x="55" y="96"/>
                    <a:pt x="55" y="96"/>
                  </a:cubicBezTo>
                  <a:cubicBezTo>
                    <a:pt x="55" y="96"/>
                    <a:pt x="55" y="96"/>
                    <a:pt x="55" y="95"/>
                  </a:cubicBezTo>
                  <a:cubicBezTo>
                    <a:pt x="54" y="95"/>
                    <a:pt x="54" y="95"/>
                    <a:pt x="54" y="96"/>
                  </a:cubicBezTo>
                  <a:cubicBezTo>
                    <a:pt x="54" y="96"/>
                    <a:pt x="54" y="96"/>
                    <a:pt x="53" y="96"/>
                  </a:cubicBezTo>
                  <a:close/>
                  <a:moveTo>
                    <a:pt x="83" y="96"/>
                  </a:moveTo>
                  <a:cubicBezTo>
                    <a:pt x="83" y="96"/>
                    <a:pt x="83" y="97"/>
                    <a:pt x="84" y="97"/>
                  </a:cubicBezTo>
                  <a:cubicBezTo>
                    <a:pt x="84" y="96"/>
                    <a:pt x="84" y="96"/>
                    <a:pt x="85" y="96"/>
                  </a:cubicBezTo>
                  <a:cubicBezTo>
                    <a:pt x="85" y="96"/>
                    <a:pt x="85" y="96"/>
                    <a:pt x="85" y="96"/>
                  </a:cubicBezTo>
                  <a:cubicBezTo>
                    <a:pt x="85" y="96"/>
                    <a:pt x="85" y="96"/>
                    <a:pt x="85" y="95"/>
                  </a:cubicBezTo>
                  <a:cubicBezTo>
                    <a:pt x="85" y="95"/>
                    <a:pt x="84" y="95"/>
                    <a:pt x="84" y="95"/>
                  </a:cubicBezTo>
                  <a:cubicBezTo>
                    <a:pt x="83" y="95"/>
                    <a:pt x="83" y="96"/>
                    <a:pt x="83" y="96"/>
                  </a:cubicBezTo>
                  <a:close/>
                  <a:moveTo>
                    <a:pt x="61" y="94"/>
                  </a:moveTo>
                  <a:cubicBezTo>
                    <a:pt x="61" y="94"/>
                    <a:pt x="61" y="94"/>
                    <a:pt x="61" y="94"/>
                  </a:cubicBezTo>
                  <a:cubicBezTo>
                    <a:pt x="62" y="93"/>
                    <a:pt x="62" y="93"/>
                    <a:pt x="61" y="93"/>
                  </a:cubicBezTo>
                  <a:cubicBezTo>
                    <a:pt x="61" y="93"/>
                    <a:pt x="61" y="93"/>
                    <a:pt x="61" y="93"/>
                  </a:cubicBezTo>
                  <a:cubicBezTo>
                    <a:pt x="61" y="93"/>
                    <a:pt x="61" y="93"/>
                    <a:pt x="61" y="94"/>
                  </a:cubicBezTo>
                  <a:close/>
                  <a:moveTo>
                    <a:pt x="58" y="92"/>
                  </a:moveTo>
                  <a:cubicBezTo>
                    <a:pt x="58" y="92"/>
                    <a:pt x="58" y="93"/>
                    <a:pt x="58" y="92"/>
                  </a:cubicBezTo>
                  <a:cubicBezTo>
                    <a:pt x="58" y="92"/>
                    <a:pt x="58" y="92"/>
                    <a:pt x="58" y="92"/>
                  </a:cubicBezTo>
                  <a:cubicBezTo>
                    <a:pt x="58" y="92"/>
                    <a:pt x="58" y="92"/>
                    <a:pt x="58" y="92"/>
                  </a:cubicBezTo>
                  <a:close/>
                  <a:moveTo>
                    <a:pt x="48" y="91"/>
                  </a:moveTo>
                  <a:cubicBezTo>
                    <a:pt x="48" y="92"/>
                    <a:pt x="48" y="92"/>
                    <a:pt x="48" y="92"/>
                  </a:cubicBezTo>
                  <a:cubicBezTo>
                    <a:pt x="49" y="92"/>
                    <a:pt x="49" y="92"/>
                    <a:pt x="49" y="91"/>
                  </a:cubicBezTo>
                  <a:cubicBezTo>
                    <a:pt x="49" y="91"/>
                    <a:pt x="49" y="91"/>
                    <a:pt x="49" y="91"/>
                  </a:cubicBezTo>
                  <a:cubicBezTo>
                    <a:pt x="48" y="91"/>
                    <a:pt x="48" y="91"/>
                    <a:pt x="48" y="91"/>
                  </a:cubicBezTo>
                  <a:close/>
                  <a:moveTo>
                    <a:pt x="54" y="91"/>
                  </a:moveTo>
                  <a:cubicBezTo>
                    <a:pt x="54" y="91"/>
                    <a:pt x="54" y="91"/>
                    <a:pt x="54" y="92"/>
                  </a:cubicBezTo>
                  <a:cubicBezTo>
                    <a:pt x="54" y="92"/>
                    <a:pt x="54" y="93"/>
                    <a:pt x="53" y="93"/>
                  </a:cubicBezTo>
                  <a:lnTo>
                    <a:pt x="55" y="93"/>
                  </a:lnTo>
                  <a:cubicBezTo>
                    <a:pt x="56" y="93"/>
                    <a:pt x="57" y="93"/>
                    <a:pt x="57" y="92"/>
                  </a:cubicBezTo>
                  <a:cubicBezTo>
                    <a:pt x="57" y="92"/>
                    <a:pt x="56" y="91"/>
                    <a:pt x="56" y="91"/>
                  </a:cubicBezTo>
                  <a:cubicBezTo>
                    <a:pt x="55" y="91"/>
                    <a:pt x="55" y="90"/>
                    <a:pt x="54" y="91"/>
                  </a:cubicBezTo>
                  <a:close/>
                  <a:moveTo>
                    <a:pt x="63" y="90"/>
                  </a:moveTo>
                  <a:cubicBezTo>
                    <a:pt x="63" y="91"/>
                    <a:pt x="64" y="92"/>
                    <a:pt x="64" y="92"/>
                  </a:cubicBezTo>
                  <a:cubicBezTo>
                    <a:pt x="65" y="92"/>
                    <a:pt x="65" y="92"/>
                    <a:pt x="66" y="92"/>
                  </a:cubicBezTo>
                  <a:cubicBezTo>
                    <a:pt x="66" y="91"/>
                    <a:pt x="66" y="91"/>
                    <a:pt x="65" y="91"/>
                  </a:cubicBezTo>
                  <a:cubicBezTo>
                    <a:pt x="65" y="90"/>
                    <a:pt x="65" y="90"/>
                    <a:pt x="64" y="90"/>
                  </a:cubicBezTo>
                  <a:cubicBezTo>
                    <a:pt x="64" y="90"/>
                    <a:pt x="63" y="90"/>
                    <a:pt x="63" y="90"/>
                  </a:cubicBezTo>
                  <a:close/>
                  <a:moveTo>
                    <a:pt x="40" y="90"/>
                  </a:moveTo>
                  <a:cubicBezTo>
                    <a:pt x="41" y="90"/>
                    <a:pt x="41" y="90"/>
                    <a:pt x="41" y="89"/>
                  </a:cubicBezTo>
                  <a:cubicBezTo>
                    <a:pt x="41" y="89"/>
                    <a:pt x="41" y="89"/>
                    <a:pt x="40" y="89"/>
                  </a:cubicBezTo>
                  <a:cubicBezTo>
                    <a:pt x="40" y="90"/>
                    <a:pt x="40" y="90"/>
                    <a:pt x="40" y="90"/>
                  </a:cubicBezTo>
                  <a:close/>
                  <a:moveTo>
                    <a:pt x="87" y="87"/>
                  </a:moveTo>
                  <a:cubicBezTo>
                    <a:pt x="87" y="86"/>
                    <a:pt x="87" y="86"/>
                    <a:pt x="86" y="86"/>
                  </a:cubicBezTo>
                  <a:cubicBezTo>
                    <a:pt x="85" y="86"/>
                    <a:pt x="85" y="87"/>
                    <a:pt x="86" y="88"/>
                  </a:cubicBezTo>
                  <a:cubicBezTo>
                    <a:pt x="86" y="88"/>
                    <a:pt x="86" y="88"/>
                    <a:pt x="87" y="88"/>
                  </a:cubicBezTo>
                  <a:cubicBezTo>
                    <a:pt x="87" y="88"/>
                    <a:pt x="87" y="87"/>
                    <a:pt x="87" y="87"/>
                  </a:cubicBezTo>
                  <a:close/>
                  <a:moveTo>
                    <a:pt x="53" y="84"/>
                  </a:moveTo>
                  <a:cubicBezTo>
                    <a:pt x="53" y="84"/>
                    <a:pt x="53" y="84"/>
                    <a:pt x="53" y="85"/>
                  </a:cubicBezTo>
                  <a:cubicBezTo>
                    <a:pt x="53" y="85"/>
                    <a:pt x="54" y="85"/>
                    <a:pt x="54" y="85"/>
                  </a:cubicBezTo>
                  <a:cubicBezTo>
                    <a:pt x="54" y="85"/>
                    <a:pt x="54" y="85"/>
                    <a:pt x="55" y="85"/>
                  </a:cubicBezTo>
                  <a:cubicBezTo>
                    <a:pt x="54" y="85"/>
                    <a:pt x="54" y="84"/>
                    <a:pt x="54" y="84"/>
                  </a:cubicBezTo>
                  <a:cubicBezTo>
                    <a:pt x="53" y="84"/>
                    <a:pt x="53" y="84"/>
                    <a:pt x="53" y="84"/>
                  </a:cubicBezTo>
                  <a:close/>
                  <a:moveTo>
                    <a:pt x="59" y="84"/>
                  </a:moveTo>
                  <a:cubicBezTo>
                    <a:pt x="59" y="84"/>
                    <a:pt x="59" y="84"/>
                    <a:pt x="59" y="85"/>
                  </a:cubicBezTo>
                  <a:cubicBezTo>
                    <a:pt x="59" y="85"/>
                    <a:pt x="59" y="85"/>
                    <a:pt x="59" y="85"/>
                  </a:cubicBezTo>
                  <a:cubicBezTo>
                    <a:pt x="60" y="85"/>
                    <a:pt x="60" y="84"/>
                    <a:pt x="60" y="84"/>
                  </a:cubicBezTo>
                  <a:cubicBezTo>
                    <a:pt x="60" y="84"/>
                    <a:pt x="60" y="84"/>
                    <a:pt x="59" y="84"/>
                  </a:cubicBezTo>
                  <a:cubicBezTo>
                    <a:pt x="59" y="84"/>
                    <a:pt x="59" y="84"/>
                    <a:pt x="59" y="84"/>
                  </a:cubicBezTo>
                  <a:close/>
                  <a:moveTo>
                    <a:pt x="49" y="84"/>
                  </a:moveTo>
                  <a:cubicBezTo>
                    <a:pt x="49" y="83"/>
                    <a:pt x="48" y="83"/>
                    <a:pt x="48" y="84"/>
                  </a:cubicBezTo>
                  <a:cubicBezTo>
                    <a:pt x="48" y="84"/>
                    <a:pt x="48" y="84"/>
                    <a:pt x="48" y="84"/>
                  </a:cubicBezTo>
                  <a:cubicBezTo>
                    <a:pt x="48" y="85"/>
                    <a:pt x="47" y="85"/>
                    <a:pt x="47" y="85"/>
                  </a:cubicBezTo>
                  <a:cubicBezTo>
                    <a:pt x="47" y="85"/>
                    <a:pt x="47" y="85"/>
                    <a:pt x="47" y="85"/>
                  </a:cubicBezTo>
                  <a:cubicBezTo>
                    <a:pt x="47" y="86"/>
                    <a:pt x="47" y="86"/>
                    <a:pt x="47" y="86"/>
                  </a:cubicBezTo>
                  <a:lnTo>
                    <a:pt x="48" y="86"/>
                  </a:lnTo>
                  <a:cubicBezTo>
                    <a:pt x="48" y="86"/>
                    <a:pt x="48" y="85"/>
                    <a:pt x="49" y="85"/>
                  </a:cubicBezTo>
                  <a:cubicBezTo>
                    <a:pt x="49" y="84"/>
                    <a:pt x="49" y="84"/>
                    <a:pt x="50" y="84"/>
                  </a:cubicBezTo>
                  <a:cubicBezTo>
                    <a:pt x="50" y="84"/>
                    <a:pt x="50" y="84"/>
                    <a:pt x="50" y="84"/>
                  </a:cubicBezTo>
                  <a:cubicBezTo>
                    <a:pt x="51" y="84"/>
                    <a:pt x="51" y="83"/>
                    <a:pt x="51" y="83"/>
                  </a:cubicBezTo>
                  <a:cubicBezTo>
                    <a:pt x="50" y="83"/>
                    <a:pt x="50" y="83"/>
                    <a:pt x="49" y="84"/>
                  </a:cubicBezTo>
                  <a:close/>
                  <a:moveTo>
                    <a:pt x="65" y="83"/>
                  </a:moveTo>
                  <a:cubicBezTo>
                    <a:pt x="65" y="83"/>
                    <a:pt x="66" y="83"/>
                    <a:pt x="66" y="83"/>
                  </a:cubicBezTo>
                  <a:cubicBezTo>
                    <a:pt x="67" y="83"/>
                    <a:pt x="67" y="83"/>
                    <a:pt x="67" y="82"/>
                  </a:cubicBezTo>
                  <a:cubicBezTo>
                    <a:pt x="67" y="82"/>
                    <a:pt x="67" y="82"/>
                    <a:pt x="66" y="82"/>
                  </a:cubicBezTo>
                  <a:cubicBezTo>
                    <a:pt x="65" y="82"/>
                    <a:pt x="65" y="82"/>
                    <a:pt x="65" y="83"/>
                  </a:cubicBezTo>
                  <a:close/>
                  <a:moveTo>
                    <a:pt x="44" y="81"/>
                  </a:moveTo>
                  <a:cubicBezTo>
                    <a:pt x="44" y="82"/>
                    <a:pt x="44" y="82"/>
                    <a:pt x="44" y="82"/>
                  </a:cubicBezTo>
                  <a:cubicBezTo>
                    <a:pt x="45" y="82"/>
                    <a:pt x="45" y="82"/>
                    <a:pt x="45" y="82"/>
                  </a:cubicBezTo>
                  <a:cubicBezTo>
                    <a:pt x="44" y="82"/>
                    <a:pt x="44" y="82"/>
                    <a:pt x="43" y="82"/>
                  </a:cubicBezTo>
                  <a:cubicBezTo>
                    <a:pt x="43" y="82"/>
                    <a:pt x="43" y="82"/>
                    <a:pt x="42" y="83"/>
                  </a:cubicBezTo>
                  <a:cubicBezTo>
                    <a:pt x="42" y="83"/>
                    <a:pt x="42" y="84"/>
                    <a:pt x="42" y="84"/>
                  </a:cubicBezTo>
                  <a:cubicBezTo>
                    <a:pt x="42" y="85"/>
                    <a:pt x="43" y="85"/>
                    <a:pt x="43" y="86"/>
                  </a:cubicBezTo>
                  <a:cubicBezTo>
                    <a:pt x="44" y="86"/>
                    <a:pt x="45" y="87"/>
                    <a:pt x="45" y="88"/>
                  </a:cubicBezTo>
                  <a:cubicBezTo>
                    <a:pt x="44" y="88"/>
                    <a:pt x="44" y="88"/>
                    <a:pt x="44" y="88"/>
                  </a:cubicBezTo>
                  <a:cubicBezTo>
                    <a:pt x="43" y="88"/>
                    <a:pt x="43" y="88"/>
                    <a:pt x="43" y="89"/>
                  </a:cubicBezTo>
                  <a:cubicBezTo>
                    <a:pt x="43" y="89"/>
                    <a:pt x="43" y="89"/>
                    <a:pt x="44" y="90"/>
                  </a:cubicBezTo>
                  <a:cubicBezTo>
                    <a:pt x="44" y="90"/>
                    <a:pt x="45" y="90"/>
                    <a:pt x="45" y="90"/>
                  </a:cubicBezTo>
                  <a:cubicBezTo>
                    <a:pt x="46" y="90"/>
                    <a:pt x="47" y="90"/>
                    <a:pt x="47" y="90"/>
                  </a:cubicBezTo>
                  <a:cubicBezTo>
                    <a:pt x="48" y="90"/>
                    <a:pt x="48" y="90"/>
                    <a:pt x="48" y="89"/>
                  </a:cubicBezTo>
                  <a:cubicBezTo>
                    <a:pt x="48" y="89"/>
                    <a:pt x="48" y="89"/>
                    <a:pt x="49" y="89"/>
                  </a:cubicBezTo>
                  <a:cubicBezTo>
                    <a:pt x="49" y="89"/>
                    <a:pt x="49" y="89"/>
                    <a:pt x="49" y="89"/>
                  </a:cubicBezTo>
                  <a:cubicBezTo>
                    <a:pt x="49" y="88"/>
                    <a:pt x="48" y="88"/>
                    <a:pt x="48" y="88"/>
                  </a:cubicBezTo>
                  <a:cubicBezTo>
                    <a:pt x="48" y="89"/>
                    <a:pt x="47" y="89"/>
                    <a:pt x="47" y="89"/>
                  </a:cubicBezTo>
                  <a:cubicBezTo>
                    <a:pt x="46" y="89"/>
                    <a:pt x="46" y="89"/>
                    <a:pt x="46" y="88"/>
                  </a:cubicBezTo>
                  <a:cubicBezTo>
                    <a:pt x="46" y="88"/>
                    <a:pt x="46" y="87"/>
                    <a:pt x="46" y="87"/>
                  </a:cubicBezTo>
                  <a:cubicBezTo>
                    <a:pt x="47" y="87"/>
                    <a:pt x="47" y="87"/>
                    <a:pt x="47" y="87"/>
                  </a:cubicBezTo>
                  <a:cubicBezTo>
                    <a:pt x="47" y="86"/>
                    <a:pt x="47" y="86"/>
                    <a:pt x="46" y="86"/>
                  </a:cubicBezTo>
                  <a:cubicBezTo>
                    <a:pt x="46" y="86"/>
                    <a:pt x="46" y="86"/>
                    <a:pt x="46" y="86"/>
                  </a:cubicBezTo>
                  <a:cubicBezTo>
                    <a:pt x="46" y="86"/>
                    <a:pt x="45" y="86"/>
                    <a:pt x="45" y="85"/>
                  </a:cubicBezTo>
                  <a:cubicBezTo>
                    <a:pt x="45" y="85"/>
                    <a:pt x="45" y="85"/>
                    <a:pt x="45" y="84"/>
                  </a:cubicBezTo>
                  <a:cubicBezTo>
                    <a:pt x="45" y="84"/>
                    <a:pt x="45" y="84"/>
                    <a:pt x="45" y="84"/>
                  </a:cubicBezTo>
                  <a:cubicBezTo>
                    <a:pt x="46" y="83"/>
                    <a:pt x="46" y="83"/>
                    <a:pt x="46" y="83"/>
                  </a:cubicBezTo>
                  <a:cubicBezTo>
                    <a:pt x="46" y="83"/>
                    <a:pt x="47" y="82"/>
                    <a:pt x="47" y="82"/>
                  </a:cubicBezTo>
                  <a:cubicBezTo>
                    <a:pt x="47" y="82"/>
                    <a:pt x="47" y="81"/>
                    <a:pt x="47" y="81"/>
                  </a:cubicBezTo>
                  <a:cubicBezTo>
                    <a:pt x="47" y="81"/>
                    <a:pt x="46" y="81"/>
                    <a:pt x="46" y="81"/>
                  </a:cubicBezTo>
                  <a:cubicBezTo>
                    <a:pt x="45" y="81"/>
                    <a:pt x="45" y="81"/>
                    <a:pt x="44" y="81"/>
                  </a:cubicBezTo>
                  <a:close/>
                  <a:moveTo>
                    <a:pt x="37" y="78"/>
                  </a:moveTo>
                  <a:cubicBezTo>
                    <a:pt x="37" y="78"/>
                    <a:pt x="37" y="78"/>
                    <a:pt x="37" y="78"/>
                  </a:cubicBezTo>
                  <a:cubicBezTo>
                    <a:pt x="37" y="77"/>
                    <a:pt x="37" y="77"/>
                    <a:pt x="37" y="77"/>
                  </a:cubicBezTo>
                  <a:cubicBezTo>
                    <a:pt x="37" y="77"/>
                    <a:pt x="36" y="78"/>
                    <a:pt x="36" y="78"/>
                  </a:cubicBezTo>
                  <a:cubicBezTo>
                    <a:pt x="36" y="78"/>
                    <a:pt x="37" y="78"/>
                    <a:pt x="37" y="78"/>
                  </a:cubicBezTo>
                  <a:close/>
                  <a:moveTo>
                    <a:pt x="54" y="76"/>
                  </a:moveTo>
                  <a:cubicBezTo>
                    <a:pt x="53" y="76"/>
                    <a:pt x="53" y="76"/>
                    <a:pt x="53" y="77"/>
                  </a:cubicBezTo>
                  <a:cubicBezTo>
                    <a:pt x="52" y="78"/>
                    <a:pt x="52" y="78"/>
                    <a:pt x="52" y="79"/>
                  </a:cubicBezTo>
                  <a:cubicBezTo>
                    <a:pt x="53" y="79"/>
                    <a:pt x="53" y="79"/>
                    <a:pt x="54" y="79"/>
                  </a:cubicBezTo>
                  <a:cubicBezTo>
                    <a:pt x="54" y="78"/>
                    <a:pt x="55" y="78"/>
                    <a:pt x="55" y="77"/>
                  </a:cubicBezTo>
                  <a:cubicBezTo>
                    <a:pt x="55" y="77"/>
                    <a:pt x="55" y="77"/>
                    <a:pt x="55" y="77"/>
                  </a:cubicBezTo>
                  <a:cubicBezTo>
                    <a:pt x="55" y="77"/>
                    <a:pt x="54" y="76"/>
                    <a:pt x="54" y="76"/>
                  </a:cubicBezTo>
                  <a:close/>
                  <a:moveTo>
                    <a:pt x="59" y="76"/>
                  </a:moveTo>
                  <a:cubicBezTo>
                    <a:pt x="58" y="76"/>
                    <a:pt x="58" y="77"/>
                    <a:pt x="58" y="77"/>
                  </a:cubicBezTo>
                  <a:cubicBezTo>
                    <a:pt x="58" y="78"/>
                    <a:pt x="57" y="78"/>
                    <a:pt x="57" y="78"/>
                  </a:cubicBezTo>
                  <a:cubicBezTo>
                    <a:pt x="57" y="79"/>
                    <a:pt x="57" y="79"/>
                    <a:pt x="58" y="79"/>
                  </a:cubicBezTo>
                  <a:cubicBezTo>
                    <a:pt x="58" y="79"/>
                    <a:pt x="58" y="79"/>
                    <a:pt x="58" y="78"/>
                  </a:cubicBezTo>
                  <a:cubicBezTo>
                    <a:pt x="58" y="78"/>
                    <a:pt x="58" y="78"/>
                    <a:pt x="59" y="78"/>
                  </a:cubicBezTo>
                  <a:cubicBezTo>
                    <a:pt x="59" y="78"/>
                    <a:pt x="59" y="77"/>
                    <a:pt x="60" y="77"/>
                  </a:cubicBezTo>
                  <a:cubicBezTo>
                    <a:pt x="60" y="77"/>
                    <a:pt x="61" y="77"/>
                    <a:pt x="61" y="76"/>
                  </a:cubicBezTo>
                  <a:cubicBezTo>
                    <a:pt x="61" y="76"/>
                    <a:pt x="60" y="76"/>
                    <a:pt x="60" y="76"/>
                  </a:cubicBezTo>
                  <a:cubicBezTo>
                    <a:pt x="59" y="75"/>
                    <a:pt x="59" y="76"/>
                    <a:pt x="59" y="76"/>
                  </a:cubicBezTo>
                  <a:close/>
                  <a:moveTo>
                    <a:pt x="37" y="76"/>
                  </a:moveTo>
                  <a:cubicBezTo>
                    <a:pt x="37" y="76"/>
                    <a:pt x="37" y="76"/>
                    <a:pt x="37" y="75"/>
                  </a:cubicBezTo>
                  <a:lnTo>
                    <a:pt x="37" y="75"/>
                  </a:lnTo>
                  <a:lnTo>
                    <a:pt x="37" y="76"/>
                  </a:lnTo>
                  <a:close/>
                  <a:moveTo>
                    <a:pt x="45" y="76"/>
                  </a:moveTo>
                  <a:cubicBezTo>
                    <a:pt x="45" y="76"/>
                    <a:pt x="46" y="76"/>
                    <a:pt x="46" y="76"/>
                  </a:cubicBezTo>
                  <a:cubicBezTo>
                    <a:pt x="46" y="75"/>
                    <a:pt x="46" y="75"/>
                    <a:pt x="45" y="75"/>
                  </a:cubicBezTo>
                  <a:cubicBezTo>
                    <a:pt x="45" y="75"/>
                    <a:pt x="45" y="75"/>
                    <a:pt x="45" y="75"/>
                  </a:cubicBezTo>
                  <a:cubicBezTo>
                    <a:pt x="45" y="75"/>
                    <a:pt x="45" y="76"/>
                    <a:pt x="45" y="76"/>
                  </a:cubicBezTo>
                  <a:close/>
                  <a:moveTo>
                    <a:pt x="41" y="71"/>
                  </a:moveTo>
                  <a:cubicBezTo>
                    <a:pt x="41" y="72"/>
                    <a:pt x="41" y="72"/>
                    <a:pt x="41" y="73"/>
                  </a:cubicBezTo>
                  <a:cubicBezTo>
                    <a:pt x="42" y="73"/>
                    <a:pt x="42" y="73"/>
                    <a:pt x="42" y="73"/>
                  </a:cubicBezTo>
                  <a:cubicBezTo>
                    <a:pt x="42" y="72"/>
                    <a:pt x="42" y="72"/>
                    <a:pt x="41" y="71"/>
                  </a:cubicBezTo>
                  <a:close/>
                  <a:moveTo>
                    <a:pt x="41" y="70"/>
                  </a:moveTo>
                  <a:cubicBezTo>
                    <a:pt x="41" y="70"/>
                    <a:pt x="42" y="69"/>
                    <a:pt x="42" y="69"/>
                  </a:cubicBezTo>
                  <a:cubicBezTo>
                    <a:pt x="42" y="69"/>
                    <a:pt x="41" y="69"/>
                    <a:pt x="41" y="69"/>
                  </a:cubicBezTo>
                  <a:cubicBezTo>
                    <a:pt x="41" y="69"/>
                    <a:pt x="41" y="69"/>
                    <a:pt x="41" y="69"/>
                  </a:cubicBezTo>
                  <a:cubicBezTo>
                    <a:pt x="41" y="69"/>
                    <a:pt x="41" y="69"/>
                    <a:pt x="41" y="70"/>
                  </a:cubicBezTo>
                  <a:close/>
                  <a:moveTo>
                    <a:pt x="52" y="69"/>
                  </a:moveTo>
                  <a:cubicBezTo>
                    <a:pt x="52" y="69"/>
                    <a:pt x="52" y="69"/>
                    <a:pt x="53" y="69"/>
                  </a:cubicBezTo>
                  <a:cubicBezTo>
                    <a:pt x="53" y="69"/>
                    <a:pt x="53" y="69"/>
                    <a:pt x="53" y="69"/>
                  </a:cubicBezTo>
                  <a:cubicBezTo>
                    <a:pt x="53" y="68"/>
                    <a:pt x="53" y="68"/>
                    <a:pt x="53" y="68"/>
                  </a:cubicBezTo>
                  <a:cubicBezTo>
                    <a:pt x="53" y="68"/>
                    <a:pt x="53" y="68"/>
                    <a:pt x="52" y="68"/>
                  </a:cubicBezTo>
                  <a:cubicBezTo>
                    <a:pt x="52" y="69"/>
                    <a:pt x="52" y="69"/>
                    <a:pt x="52" y="69"/>
                  </a:cubicBezTo>
                  <a:close/>
                  <a:moveTo>
                    <a:pt x="56" y="68"/>
                  </a:moveTo>
                  <a:cubicBezTo>
                    <a:pt x="56" y="68"/>
                    <a:pt x="56" y="69"/>
                    <a:pt x="56" y="69"/>
                  </a:cubicBezTo>
                  <a:cubicBezTo>
                    <a:pt x="57" y="68"/>
                    <a:pt x="57" y="68"/>
                    <a:pt x="57" y="68"/>
                  </a:cubicBezTo>
                  <a:cubicBezTo>
                    <a:pt x="57" y="67"/>
                    <a:pt x="58" y="67"/>
                    <a:pt x="58" y="67"/>
                  </a:cubicBezTo>
                  <a:cubicBezTo>
                    <a:pt x="57" y="67"/>
                    <a:pt x="57" y="67"/>
                    <a:pt x="57" y="67"/>
                  </a:cubicBezTo>
                  <a:cubicBezTo>
                    <a:pt x="56" y="67"/>
                    <a:pt x="56" y="67"/>
                    <a:pt x="56" y="68"/>
                  </a:cubicBezTo>
                  <a:close/>
                  <a:moveTo>
                    <a:pt x="52" y="66"/>
                  </a:moveTo>
                  <a:lnTo>
                    <a:pt x="52" y="66"/>
                  </a:lnTo>
                  <a:cubicBezTo>
                    <a:pt x="52" y="66"/>
                    <a:pt x="52" y="66"/>
                    <a:pt x="52" y="66"/>
                  </a:cubicBezTo>
                  <a:cubicBezTo>
                    <a:pt x="53" y="66"/>
                    <a:pt x="53" y="66"/>
                    <a:pt x="52" y="66"/>
                  </a:cubicBezTo>
                  <a:cubicBezTo>
                    <a:pt x="52" y="66"/>
                    <a:pt x="52" y="66"/>
                    <a:pt x="52" y="66"/>
                  </a:cubicBezTo>
                  <a:cubicBezTo>
                    <a:pt x="52" y="66"/>
                    <a:pt x="52" y="66"/>
                    <a:pt x="52" y="66"/>
                  </a:cubicBezTo>
                  <a:close/>
                  <a:moveTo>
                    <a:pt x="49" y="66"/>
                  </a:moveTo>
                  <a:cubicBezTo>
                    <a:pt x="48" y="66"/>
                    <a:pt x="48" y="66"/>
                    <a:pt x="48" y="67"/>
                  </a:cubicBezTo>
                  <a:cubicBezTo>
                    <a:pt x="48" y="67"/>
                    <a:pt x="48" y="68"/>
                    <a:pt x="48" y="68"/>
                  </a:cubicBezTo>
                  <a:cubicBezTo>
                    <a:pt x="48" y="68"/>
                    <a:pt x="48" y="69"/>
                    <a:pt x="48" y="69"/>
                  </a:cubicBezTo>
                  <a:cubicBezTo>
                    <a:pt x="48" y="70"/>
                    <a:pt x="49" y="70"/>
                    <a:pt x="49" y="70"/>
                  </a:cubicBezTo>
                  <a:cubicBezTo>
                    <a:pt x="50" y="70"/>
                    <a:pt x="50" y="69"/>
                    <a:pt x="50" y="69"/>
                  </a:cubicBezTo>
                  <a:cubicBezTo>
                    <a:pt x="50" y="69"/>
                    <a:pt x="50" y="69"/>
                    <a:pt x="50" y="69"/>
                  </a:cubicBezTo>
                  <a:cubicBezTo>
                    <a:pt x="49" y="68"/>
                    <a:pt x="49" y="68"/>
                    <a:pt x="49" y="68"/>
                  </a:cubicBezTo>
                  <a:cubicBezTo>
                    <a:pt x="50" y="68"/>
                    <a:pt x="50" y="68"/>
                    <a:pt x="51" y="68"/>
                  </a:cubicBezTo>
                  <a:cubicBezTo>
                    <a:pt x="51" y="67"/>
                    <a:pt x="51" y="67"/>
                    <a:pt x="51" y="67"/>
                  </a:cubicBezTo>
                  <a:cubicBezTo>
                    <a:pt x="51" y="66"/>
                    <a:pt x="50" y="66"/>
                    <a:pt x="50" y="66"/>
                  </a:cubicBezTo>
                  <a:cubicBezTo>
                    <a:pt x="50" y="66"/>
                    <a:pt x="49" y="66"/>
                    <a:pt x="49" y="66"/>
                  </a:cubicBezTo>
                  <a:close/>
                  <a:moveTo>
                    <a:pt x="44" y="66"/>
                  </a:moveTo>
                  <a:cubicBezTo>
                    <a:pt x="45" y="66"/>
                    <a:pt x="45" y="66"/>
                    <a:pt x="45" y="67"/>
                  </a:cubicBezTo>
                  <a:cubicBezTo>
                    <a:pt x="45" y="67"/>
                    <a:pt x="45" y="67"/>
                    <a:pt x="46" y="67"/>
                  </a:cubicBezTo>
                  <a:cubicBezTo>
                    <a:pt x="46" y="67"/>
                    <a:pt x="46" y="66"/>
                    <a:pt x="46" y="66"/>
                  </a:cubicBezTo>
                  <a:cubicBezTo>
                    <a:pt x="46" y="66"/>
                    <a:pt x="46" y="66"/>
                    <a:pt x="45" y="66"/>
                  </a:cubicBezTo>
                  <a:cubicBezTo>
                    <a:pt x="45" y="66"/>
                    <a:pt x="45" y="66"/>
                    <a:pt x="44" y="66"/>
                  </a:cubicBezTo>
                  <a:close/>
                  <a:moveTo>
                    <a:pt x="40" y="65"/>
                  </a:moveTo>
                  <a:cubicBezTo>
                    <a:pt x="40" y="66"/>
                    <a:pt x="40" y="66"/>
                    <a:pt x="40" y="66"/>
                  </a:cubicBezTo>
                  <a:cubicBezTo>
                    <a:pt x="40" y="66"/>
                    <a:pt x="41" y="66"/>
                    <a:pt x="41" y="66"/>
                  </a:cubicBezTo>
                  <a:cubicBezTo>
                    <a:pt x="41" y="66"/>
                    <a:pt x="41" y="65"/>
                    <a:pt x="41" y="65"/>
                  </a:cubicBezTo>
                  <a:cubicBezTo>
                    <a:pt x="40" y="65"/>
                    <a:pt x="40" y="65"/>
                    <a:pt x="40" y="65"/>
                  </a:cubicBezTo>
                  <a:close/>
                  <a:moveTo>
                    <a:pt x="59" y="65"/>
                  </a:moveTo>
                  <a:cubicBezTo>
                    <a:pt x="60" y="65"/>
                    <a:pt x="60" y="65"/>
                    <a:pt x="60" y="64"/>
                  </a:cubicBezTo>
                  <a:cubicBezTo>
                    <a:pt x="60" y="64"/>
                    <a:pt x="60" y="64"/>
                    <a:pt x="59" y="64"/>
                  </a:cubicBezTo>
                  <a:cubicBezTo>
                    <a:pt x="59" y="64"/>
                    <a:pt x="59" y="64"/>
                    <a:pt x="59" y="65"/>
                  </a:cubicBezTo>
                  <a:close/>
                  <a:moveTo>
                    <a:pt x="48" y="64"/>
                  </a:moveTo>
                  <a:cubicBezTo>
                    <a:pt x="48" y="64"/>
                    <a:pt x="48" y="64"/>
                    <a:pt x="48" y="64"/>
                  </a:cubicBezTo>
                  <a:cubicBezTo>
                    <a:pt x="48" y="64"/>
                    <a:pt x="49" y="65"/>
                    <a:pt x="49" y="65"/>
                  </a:cubicBezTo>
                  <a:cubicBezTo>
                    <a:pt x="49" y="65"/>
                    <a:pt x="50" y="65"/>
                    <a:pt x="50" y="65"/>
                  </a:cubicBezTo>
                  <a:cubicBezTo>
                    <a:pt x="50" y="64"/>
                    <a:pt x="50" y="64"/>
                    <a:pt x="50" y="64"/>
                  </a:cubicBezTo>
                  <a:cubicBezTo>
                    <a:pt x="50" y="64"/>
                    <a:pt x="50" y="64"/>
                    <a:pt x="50" y="64"/>
                  </a:cubicBezTo>
                  <a:cubicBezTo>
                    <a:pt x="50" y="64"/>
                    <a:pt x="50" y="64"/>
                    <a:pt x="49" y="63"/>
                  </a:cubicBezTo>
                  <a:cubicBezTo>
                    <a:pt x="49" y="63"/>
                    <a:pt x="49" y="63"/>
                    <a:pt x="48" y="64"/>
                  </a:cubicBezTo>
                  <a:close/>
                  <a:moveTo>
                    <a:pt x="36" y="62"/>
                  </a:moveTo>
                  <a:cubicBezTo>
                    <a:pt x="36" y="62"/>
                    <a:pt x="36" y="62"/>
                    <a:pt x="35" y="62"/>
                  </a:cubicBezTo>
                  <a:cubicBezTo>
                    <a:pt x="35" y="62"/>
                    <a:pt x="35" y="63"/>
                    <a:pt x="36" y="62"/>
                  </a:cubicBezTo>
                  <a:close/>
                  <a:moveTo>
                    <a:pt x="59" y="62"/>
                  </a:moveTo>
                  <a:cubicBezTo>
                    <a:pt x="59" y="62"/>
                    <a:pt x="59" y="63"/>
                    <a:pt x="60" y="63"/>
                  </a:cubicBezTo>
                  <a:cubicBezTo>
                    <a:pt x="60" y="64"/>
                    <a:pt x="60" y="64"/>
                    <a:pt x="61" y="64"/>
                  </a:cubicBezTo>
                  <a:cubicBezTo>
                    <a:pt x="61" y="64"/>
                    <a:pt x="61" y="64"/>
                    <a:pt x="61" y="63"/>
                  </a:cubicBezTo>
                  <a:cubicBezTo>
                    <a:pt x="62" y="62"/>
                    <a:pt x="62" y="62"/>
                    <a:pt x="62" y="62"/>
                  </a:cubicBezTo>
                  <a:cubicBezTo>
                    <a:pt x="62" y="62"/>
                    <a:pt x="62" y="61"/>
                    <a:pt x="63" y="61"/>
                  </a:cubicBezTo>
                  <a:cubicBezTo>
                    <a:pt x="63" y="61"/>
                    <a:pt x="63" y="61"/>
                    <a:pt x="63" y="60"/>
                  </a:cubicBezTo>
                  <a:cubicBezTo>
                    <a:pt x="62" y="60"/>
                    <a:pt x="62" y="60"/>
                    <a:pt x="61" y="60"/>
                  </a:cubicBezTo>
                  <a:cubicBezTo>
                    <a:pt x="60" y="61"/>
                    <a:pt x="60" y="61"/>
                    <a:pt x="59" y="62"/>
                  </a:cubicBezTo>
                  <a:close/>
                  <a:moveTo>
                    <a:pt x="33" y="60"/>
                  </a:moveTo>
                  <a:cubicBezTo>
                    <a:pt x="34" y="61"/>
                    <a:pt x="34" y="61"/>
                    <a:pt x="35" y="61"/>
                  </a:cubicBezTo>
                  <a:lnTo>
                    <a:pt x="35" y="60"/>
                  </a:lnTo>
                  <a:cubicBezTo>
                    <a:pt x="35" y="60"/>
                    <a:pt x="34" y="59"/>
                    <a:pt x="34" y="60"/>
                  </a:cubicBezTo>
                  <a:cubicBezTo>
                    <a:pt x="34" y="60"/>
                    <a:pt x="34" y="60"/>
                    <a:pt x="34" y="60"/>
                  </a:cubicBezTo>
                  <a:cubicBezTo>
                    <a:pt x="34" y="60"/>
                    <a:pt x="34" y="60"/>
                    <a:pt x="33" y="60"/>
                  </a:cubicBezTo>
                  <a:close/>
                  <a:moveTo>
                    <a:pt x="43" y="57"/>
                  </a:moveTo>
                  <a:cubicBezTo>
                    <a:pt x="42" y="57"/>
                    <a:pt x="42" y="58"/>
                    <a:pt x="43" y="58"/>
                  </a:cubicBezTo>
                  <a:cubicBezTo>
                    <a:pt x="43" y="58"/>
                    <a:pt x="44" y="58"/>
                    <a:pt x="44" y="57"/>
                  </a:cubicBezTo>
                  <a:cubicBezTo>
                    <a:pt x="44" y="57"/>
                    <a:pt x="43" y="57"/>
                    <a:pt x="43" y="57"/>
                  </a:cubicBezTo>
                  <a:cubicBezTo>
                    <a:pt x="43" y="57"/>
                    <a:pt x="43" y="57"/>
                    <a:pt x="43" y="57"/>
                  </a:cubicBezTo>
                  <a:close/>
                  <a:moveTo>
                    <a:pt x="63" y="49"/>
                  </a:moveTo>
                  <a:cubicBezTo>
                    <a:pt x="63" y="49"/>
                    <a:pt x="63" y="49"/>
                    <a:pt x="63" y="49"/>
                  </a:cubicBezTo>
                  <a:cubicBezTo>
                    <a:pt x="63" y="49"/>
                    <a:pt x="63" y="49"/>
                    <a:pt x="63" y="49"/>
                  </a:cubicBezTo>
                  <a:cubicBezTo>
                    <a:pt x="64" y="49"/>
                    <a:pt x="63" y="48"/>
                    <a:pt x="63" y="49"/>
                  </a:cubicBezTo>
                  <a:close/>
                  <a:moveTo>
                    <a:pt x="18" y="39"/>
                  </a:moveTo>
                  <a:cubicBezTo>
                    <a:pt x="18" y="39"/>
                    <a:pt x="17" y="39"/>
                    <a:pt x="17" y="39"/>
                  </a:cubicBezTo>
                  <a:cubicBezTo>
                    <a:pt x="17" y="39"/>
                    <a:pt x="17" y="40"/>
                    <a:pt x="17" y="40"/>
                  </a:cubicBezTo>
                  <a:cubicBezTo>
                    <a:pt x="18" y="40"/>
                    <a:pt x="18" y="40"/>
                    <a:pt x="18" y="40"/>
                  </a:cubicBezTo>
                  <a:cubicBezTo>
                    <a:pt x="18" y="40"/>
                    <a:pt x="18" y="40"/>
                    <a:pt x="18" y="39"/>
                  </a:cubicBezTo>
                  <a:close/>
                  <a:moveTo>
                    <a:pt x="79" y="36"/>
                  </a:moveTo>
                  <a:cubicBezTo>
                    <a:pt x="79" y="36"/>
                    <a:pt x="79" y="36"/>
                    <a:pt x="79" y="35"/>
                  </a:cubicBezTo>
                  <a:cubicBezTo>
                    <a:pt x="78" y="35"/>
                    <a:pt x="78" y="35"/>
                    <a:pt x="78" y="35"/>
                  </a:cubicBezTo>
                  <a:cubicBezTo>
                    <a:pt x="77" y="35"/>
                    <a:pt x="77" y="35"/>
                    <a:pt x="77" y="36"/>
                  </a:cubicBezTo>
                  <a:cubicBezTo>
                    <a:pt x="77" y="36"/>
                    <a:pt x="76" y="36"/>
                    <a:pt x="76" y="37"/>
                  </a:cubicBezTo>
                  <a:cubicBezTo>
                    <a:pt x="77" y="37"/>
                    <a:pt x="77" y="37"/>
                    <a:pt x="78" y="37"/>
                  </a:cubicBezTo>
                  <a:cubicBezTo>
                    <a:pt x="78" y="37"/>
                    <a:pt x="79" y="37"/>
                    <a:pt x="79" y="36"/>
                  </a:cubicBezTo>
                  <a:close/>
                  <a:moveTo>
                    <a:pt x="86" y="36"/>
                  </a:moveTo>
                  <a:cubicBezTo>
                    <a:pt x="86" y="36"/>
                    <a:pt x="86" y="36"/>
                    <a:pt x="87" y="36"/>
                  </a:cubicBezTo>
                  <a:cubicBezTo>
                    <a:pt x="87" y="36"/>
                    <a:pt x="87" y="36"/>
                    <a:pt x="88" y="36"/>
                  </a:cubicBezTo>
                  <a:cubicBezTo>
                    <a:pt x="88" y="35"/>
                    <a:pt x="88" y="35"/>
                    <a:pt x="87" y="34"/>
                  </a:cubicBezTo>
                  <a:cubicBezTo>
                    <a:pt x="87" y="34"/>
                    <a:pt x="86" y="34"/>
                    <a:pt x="86" y="35"/>
                  </a:cubicBezTo>
                  <a:cubicBezTo>
                    <a:pt x="86" y="35"/>
                    <a:pt x="86" y="35"/>
                    <a:pt x="86" y="36"/>
                  </a:cubicBezTo>
                  <a:close/>
                  <a:moveTo>
                    <a:pt x="96" y="34"/>
                  </a:moveTo>
                  <a:cubicBezTo>
                    <a:pt x="97" y="34"/>
                    <a:pt x="97" y="34"/>
                    <a:pt x="97" y="33"/>
                  </a:cubicBezTo>
                  <a:cubicBezTo>
                    <a:pt x="97" y="33"/>
                    <a:pt x="96" y="33"/>
                    <a:pt x="96" y="33"/>
                  </a:cubicBezTo>
                  <a:cubicBezTo>
                    <a:pt x="96" y="33"/>
                    <a:pt x="96" y="34"/>
                    <a:pt x="96" y="34"/>
                  </a:cubicBezTo>
                  <a:close/>
                  <a:moveTo>
                    <a:pt x="53" y="34"/>
                  </a:moveTo>
                  <a:cubicBezTo>
                    <a:pt x="53" y="34"/>
                    <a:pt x="53" y="34"/>
                    <a:pt x="54" y="34"/>
                  </a:cubicBezTo>
                  <a:cubicBezTo>
                    <a:pt x="54" y="34"/>
                    <a:pt x="54" y="34"/>
                    <a:pt x="54" y="34"/>
                  </a:cubicBezTo>
                  <a:cubicBezTo>
                    <a:pt x="54" y="34"/>
                    <a:pt x="55" y="34"/>
                    <a:pt x="55" y="34"/>
                  </a:cubicBezTo>
                  <a:cubicBezTo>
                    <a:pt x="55" y="33"/>
                    <a:pt x="55" y="33"/>
                    <a:pt x="55" y="32"/>
                  </a:cubicBezTo>
                  <a:cubicBezTo>
                    <a:pt x="54" y="32"/>
                    <a:pt x="54" y="32"/>
                    <a:pt x="53" y="33"/>
                  </a:cubicBezTo>
                  <a:cubicBezTo>
                    <a:pt x="53" y="33"/>
                    <a:pt x="53" y="34"/>
                    <a:pt x="53" y="34"/>
                  </a:cubicBezTo>
                  <a:close/>
                  <a:moveTo>
                    <a:pt x="29" y="31"/>
                  </a:moveTo>
                  <a:cubicBezTo>
                    <a:pt x="28" y="31"/>
                    <a:pt x="28" y="31"/>
                    <a:pt x="28" y="32"/>
                  </a:cubicBezTo>
                  <a:cubicBezTo>
                    <a:pt x="29" y="32"/>
                    <a:pt x="30" y="32"/>
                    <a:pt x="30" y="33"/>
                  </a:cubicBezTo>
                  <a:cubicBezTo>
                    <a:pt x="30" y="32"/>
                    <a:pt x="30" y="32"/>
                    <a:pt x="30" y="32"/>
                  </a:cubicBezTo>
                  <a:cubicBezTo>
                    <a:pt x="29" y="31"/>
                    <a:pt x="29" y="31"/>
                    <a:pt x="29" y="31"/>
                  </a:cubicBezTo>
                  <a:close/>
                  <a:moveTo>
                    <a:pt x="65" y="31"/>
                  </a:moveTo>
                  <a:cubicBezTo>
                    <a:pt x="65" y="32"/>
                    <a:pt x="66" y="32"/>
                    <a:pt x="67" y="32"/>
                  </a:cubicBezTo>
                  <a:cubicBezTo>
                    <a:pt x="67" y="32"/>
                    <a:pt x="67" y="31"/>
                    <a:pt x="67" y="31"/>
                  </a:cubicBezTo>
                  <a:cubicBezTo>
                    <a:pt x="67" y="31"/>
                    <a:pt x="66" y="30"/>
                    <a:pt x="66" y="30"/>
                  </a:cubicBezTo>
                  <a:cubicBezTo>
                    <a:pt x="66" y="30"/>
                    <a:pt x="65" y="30"/>
                    <a:pt x="65" y="31"/>
                  </a:cubicBezTo>
                  <a:close/>
                  <a:moveTo>
                    <a:pt x="67" y="22"/>
                  </a:moveTo>
                  <a:cubicBezTo>
                    <a:pt x="68" y="22"/>
                    <a:pt x="68" y="22"/>
                    <a:pt x="68" y="21"/>
                  </a:cubicBezTo>
                  <a:cubicBezTo>
                    <a:pt x="68" y="20"/>
                    <a:pt x="67" y="20"/>
                    <a:pt x="66" y="21"/>
                  </a:cubicBezTo>
                  <a:cubicBezTo>
                    <a:pt x="66" y="21"/>
                    <a:pt x="67" y="21"/>
                    <a:pt x="67" y="22"/>
                  </a:cubicBezTo>
                  <a:cubicBezTo>
                    <a:pt x="67" y="22"/>
                    <a:pt x="67" y="22"/>
                    <a:pt x="67" y="22"/>
                  </a:cubicBezTo>
                  <a:close/>
                  <a:moveTo>
                    <a:pt x="112" y="8"/>
                  </a:moveTo>
                  <a:cubicBezTo>
                    <a:pt x="112" y="8"/>
                    <a:pt x="112" y="8"/>
                    <a:pt x="112" y="7"/>
                  </a:cubicBezTo>
                  <a:cubicBezTo>
                    <a:pt x="112" y="7"/>
                    <a:pt x="112" y="7"/>
                    <a:pt x="112" y="7"/>
                  </a:cubicBezTo>
                  <a:cubicBezTo>
                    <a:pt x="112" y="7"/>
                    <a:pt x="111" y="7"/>
                    <a:pt x="111" y="7"/>
                  </a:cubicBezTo>
                  <a:cubicBezTo>
                    <a:pt x="111" y="8"/>
                    <a:pt x="112" y="8"/>
                    <a:pt x="112" y="8"/>
                  </a:cubicBezTo>
                  <a:close/>
                  <a:moveTo>
                    <a:pt x="114" y="7"/>
                  </a:moveTo>
                  <a:cubicBezTo>
                    <a:pt x="114" y="7"/>
                    <a:pt x="115" y="7"/>
                    <a:pt x="114" y="6"/>
                  </a:cubicBezTo>
                  <a:cubicBezTo>
                    <a:pt x="114" y="6"/>
                    <a:pt x="114" y="6"/>
                    <a:pt x="114" y="7"/>
                  </a:cubicBezTo>
                  <a:close/>
                  <a:moveTo>
                    <a:pt x="58" y="5"/>
                  </a:moveTo>
                  <a:cubicBezTo>
                    <a:pt x="58" y="5"/>
                    <a:pt x="58" y="5"/>
                    <a:pt x="58" y="5"/>
                  </a:cubicBezTo>
                  <a:cubicBezTo>
                    <a:pt x="58" y="5"/>
                    <a:pt x="58" y="5"/>
                    <a:pt x="58" y="5"/>
                  </a:cubicBezTo>
                  <a:cubicBezTo>
                    <a:pt x="58" y="5"/>
                    <a:pt x="58" y="5"/>
                    <a:pt x="58" y="5"/>
                  </a:cubicBezTo>
                  <a:lnTo>
                    <a:pt x="58" y="5"/>
                  </a:lnTo>
                  <a:close/>
                  <a:moveTo>
                    <a:pt x="78" y="6"/>
                  </a:moveTo>
                  <a:cubicBezTo>
                    <a:pt x="78" y="6"/>
                    <a:pt x="79" y="6"/>
                    <a:pt x="79" y="6"/>
                  </a:cubicBezTo>
                  <a:cubicBezTo>
                    <a:pt x="79" y="5"/>
                    <a:pt x="79" y="5"/>
                    <a:pt x="79" y="5"/>
                  </a:cubicBezTo>
                  <a:cubicBezTo>
                    <a:pt x="78" y="5"/>
                    <a:pt x="78" y="5"/>
                    <a:pt x="78" y="5"/>
                  </a:cubicBezTo>
                  <a:lnTo>
                    <a:pt x="78" y="5"/>
                  </a:lnTo>
                  <a:cubicBezTo>
                    <a:pt x="78" y="5"/>
                    <a:pt x="78" y="6"/>
                    <a:pt x="78" y="6"/>
                  </a:cubicBezTo>
                  <a:close/>
                  <a:moveTo>
                    <a:pt x="88" y="5"/>
                  </a:moveTo>
                  <a:cubicBezTo>
                    <a:pt x="88" y="5"/>
                    <a:pt x="88" y="5"/>
                    <a:pt x="88" y="6"/>
                  </a:cubicBezTo>
                  <a:cubicBezTo>
                    <a:pt x="88" y="6"/>
                    <a:pt x="89" y="5"/>
                    <a:pt x="89" y="5"/>
                  </a:cubicBezTo>
                  <a:cubicBezTo>
                    <a:pt x="89" y="5"/>
                    <a:pt x="89" y="5"/>
                    <a:pt x="89" y="5"/>
                  </a:cubicBezTo>
                  <a:cubicBezTo>
                    <a:pt x="89" y="5"/>
                    <a:pt x="89" y="5"/>
                    <a:pt x="89" y="5"/>
                  </a:cubicBezTo>
                  <a:lnTo>
                    <a:pt x="88" y="5"/>
                  </a:lnTo>
                  <a:close/>
                  <a:moveTo>
                    <a:pt x="40" y="6"/>
                  </a:moveTo>
                  <a:cubicBezTo>
                    <a:pt x="40" y="5"/>
                    <a:pt x="40" y="5"/>
                    <a:pt x="40" y="5"/>
                  </a:cubicBezTo>
                  <a:cubicBezTo>
                    <a:pt x="40" y="5"/>
                    <a:pt x="40" y="4"/>
                    <a:pt x="39" y="4"/>
                  </a:cubicBezTo>
                  <a:cubicBezTo>
                    <a:pt x="39" y="5"/>
                    <a:pt x="39" y="5"/>
                    <a:pt x="39" y="5"/>
                  </a:cubicBezTo>
                  <a:cubicBezTo>
                    <a:pt x="39" y="6"/>
                    <a:pt x="39" y="6"/>
                    <a:pt x="40" y="6"/>
                  </a:cubicBezTo>
                  <a:close/>
                  <a:moveTo>
                    <a:pt x="56" y="5"/>
                  </a:moveTo>
                  <a:cubicBezTo>
                    <a:pt x="56" y="5"/>
                    <a:pt x="56" y="4"/>
                    <a:pt x="55" y="4"/>
                  </a:cubicBezTo>
                  <a:cubicBezTo>
                    <a:pt x="54" y="4"/>
                    <a:pt x="54" y="5"/>
                    <a:pt x="54" y="5"/>
                  </a:cubicBezTo>
                  <a:cubicBezTo>
                    <a:pt x="54" y="6"/>
                    <a:pt x="54" y="6"/>
                    <a:pt x="55" y="6"/>
                  </a:cubicBezTo>
                  <a:cubicBezTo>
                    <a:pt x="56" y="6"/>
                    <a:pt x="56" y="6"/>
                    <a:pt x="56" y="5"/>
                  </a:cubicBezTo>
                  <a:close/>
                  <a:moveTo>
                    <a:pt x="99" y="6"/>
                  </a:moveTo>
                  <a:cubicBezTo>
                    <a:pt x="99" y="6"/>
                    <a:pt x="99" y="6"/>
                    <a:pt x="99" y="6"/>
                  </a:cubicBezTo>
                  <a:cubicBezTo>
                    <a:pt x="100" y="6"/>
                    <a:pt x="100" y="6"/>
                    <a:pt x="100" y="5"/>
                  </a:cubicBezTo>
                  <a:cubicBezTo>
                    <a:pt x="100" y="5"/>
                    <a:pt x="100" y="4"/>
                    <a:pt x="99" y="4"/>
                  </a:cubicBezTo>
                  <a:cubicBezTo>
                    <a:pt x="99" y="4"/>
                    <a:pt x="98" y="5"/>
                    <a:pt x="99" y="6"/>
                  </a:cubicBezTo>
                  <a:close/>
                  <a:moveTo>
                    <a:pt x="110" y="3"/>
                  </a:moveTo>
                  <a:cubicBezTo>
                    <a:pt x="110" y="3"/>
                    <a:pt x="109" y="4"/>
                    <a:pt x="109" y="4"/>
                  </a:cubicBezTo>
                  <a:cubicBezTo>
                    <a:pt x="109" y="5"/>
                    <a:pt x="109" y="5"/>
                    <a:pt x="109" y="5"/>
                  </a:cubicBezTo>
                  <a:cubicBezTo>
                    <a:pt x="110" y="6"/>
                    <a:pt x="110" y="6"/>
                    <a:pt x="110" y="6"/>
                  </a:cubicBezTo>
                  <a:cubicBezTo>
                    <a:pt x="111" y="6"/>
                    <a:pt x="111" y="6"/>
                    <a:pt x="111" y="5"/>
                  </a:cubicBezTo>
                  <a:cubicBezTo>
                    <a:pt x="111" y="5"/>
                    <a:pt x="111" y="4"/>
                    <a:pt x="111" y="4"/>
                  </a:cubicBezTo>
                  <a:cubicBezTo>
                    <a:pt x="111" y="4"/>
                    <a:pt x="111" y="3"/>
                    <a:pt x="110" y="3"/>
                  </a:cubicBezTo>
                  <a:close/>
                  <a:moveTo>
                    <a:pt x="103" y="4"/>
                  </a:moveTo>
                  <a:cubicBezTo>
                    <a:pt x="103" y="4"/>
                    <a:pt x="102" y="3"/>
                    <a:pt x="102" y="4"/>
                  </a:cubicBezTo>
                  <a:cubicBezTo>
                    <a:pt x="101" y="4"/>
                    <a:pt x="101" y="5"/>
                    <a:pt x="101" y="5"/>
                  </a:cubicBezTo>
                  <a:cubicBezTo>
                    <a:pt x="101" y="6"/>
                    <a:pt x="102" y="6"/>
                    <a:pt x="102" y="6"/>
                  </a:cubicBezTo>
                  <a:cubicBezTo>
                    <a:pt x="103" y="5"/>
                    <a:pt x="103" y="5"/>
                    <a:pt x="103" y="4"/>
                  </a:cubicBezTo>
                  <a:close/>
                  <a:moveTo>
                    <a:pt x="82" y="5"/>
                  </a:moveTo>
                  <a:cubicBezTo>
                    <a:pt x="82" y="4"/>
                    <a:pt x="82" y="4"/>
                    <a:pt x="82" y="4"/>
                  </a:cubicBezTo>
                  <a:cubicBezTo>
                    <a:pt x="82" y="4"/>
                    <a:pt x="82" y="4"/>
                    <a:pt x="82" y="4"/>
                  </a:cubicBezTo>
                  <a:cubicBezTo>
                    <a:pt x="82" y="4"/>
                    <a:pt x="82" y="4"/>
                    <a:pt x="82" y="4"/>
                  </a:cubicBezTo>
                  <a:cubicBezTo>
                    <a:pt x="82" y="4"/>
                    <a:pt x="82" y="4"/>
                    <a:pt x="82" y="5"/>
                  </a:cubicBezTo>
                  <a:close/>
                  <a:moveTo>
                    <a:pt x="42" y="5"/>
                  </a:moveTo>
                  <a:cubicBezTo>
                    <a:pt x="42" y="5"/>
                    <a:pt x="42" y="5"/>
                    <a:pt x="42" y="5"/>
                  </a:cubicBezTo>
                  <a:cubicBezTo>
                    <a:pt x="42" y="5"/>
                    <a:pt x="42" y="5"/>
                    <a:pt x="42" y="6"/>
                  </a:cubicBezTo>
                  <a:cubicBezTo>
                    <a:pt x="43" y="6"/>
                    <a:pt x="43" y="6"/>
                    <a:pt x="44" y="5"/>
                  </a:cubicBezTo>
                  <a:cubicBezTo>
                    <a:pt x="43" y="5"/>
                    <a:pt x="44" y="5"/>
                    <a:pt x="44" y="4"/>
                  </a:cubicBezTo>
                  <a:cubicBezTo>
                    <a:pt x="44" y="4"/>
                    <a:pt x="44" y="4"/>
                    <a:pt x="44" y="3"/>
                  </a:cubicBezTo>
                  <a:cubicBezTo>
                    <a:pt x="44" y="4"/>
                    <a:pt x="43" y="4"/>
                    <a:pt x="43" y="4"/>
                  </a:cubicBezTo>
                  <a:cubicBezTo>
                    <a:pt x="42" y="4"/>
                    <a:pt x="42" y="4"/>
                    <a:pt x="42" y="5"/>
                  </a:cubicBezTo>
                  <a:close/>
                  <a:moveTo>
                    <a:pt x="87" y="4"/>
                  </a:moveTo>
                  <a:cubicBezTo>
                    <a:pt x="87" y="4"/>
                    <a:pt x="87" y="4"/>
                    <a:pt x="87" y="3"/>
                  </a:cubicBezTo>
                  <a:cubicBezTo>
                    <a:pt x="87" y="3"/>
                    <a:pt x="87" y="3"/>
                    <a:pt x="87" y="3"/>
                  </a:cubicBezTo>
                  <a:cubicBezTo>
                    <a:pt x="87" y="3"/>
                    <a:pt x="87" y="3"/>
                    <a:pt x="87" y="3"/>
                  </a:cubicBezTo>
                  <a:cubicBezTo>
                    <a:pt x="87" y="3"/>
                    <a:pt x="87" y="3"/>
                    <a:pt x="87" y="4"/>
                  </a:cubicBezTo>
                  <a:lnTo>
                    <a:pt x="87" y="4"/>
                  </a:lnTo>
                  <a:close/>
                  <a:moveTo>
                    <a:pt x="67" y="4"/>
                  </a:moveTo>
                  <a:cubicBezTo>
                    <a:pt x="67" y="4"/>
                    <a:pt x="67" y="4"/>
                    <a:pt x="67" y="4"/>
                  </a:cubicBezTo>
                  <a:cubicBezTo>
                    <a:pt x="68" y="3"/>
                    <a:pt x="68" y="3"/>
                    <a:pt x="68" y="3"/>
                  </a:cubicBezTo>
                  <a:lnTo>
                    <a:pt x="67" y="3"/>
                  </a:lnTo>
                  <a:lnTo>
                    <a:pt x="67" y="3"/>
                  </a:lnTo>
                  <a:cubicBezTo>
                    <a:pt x="67" y="3"/>
                    <a:pt x="67" y="3"/>
                    <a:pt x="67" y="4"/>
                  </a:cubicBezTo>
                  <a:cubicBezTo>
                    <a:pt x="67" y="4"/>
                    <a:pt x="67" y="4"/>
                    <a:pt x="67" y="4"/>
                  </a:cubicBezTo>
                  <a:close/>
                  <a:moveTo>
                    <a:pt x="108" y="4"/>
                  </a:moveTo>
                  <a:cubicBezTo>
                    <a:pt x="108" y="3"/>
                    <a:pt x="108" y="3"/>
                    <a:pt x="108" y="3"/>
                  </a:cubicBezTo>
                  <a:cubicBezTo>
                    <a:pt x="107" y="2"/>
                    <a:pt x="107" y="2"/>
                    <a:pt x="107" y="2"/>
                  </a:cubicBezTo>
                  <a:cubicBezTo>
                    <a:pt x="106" y="2"/>
                    <a:pt x="106" y="2"/>
                    <a:pt x="106" y="3"/>
                  </a:cubicBezTo>
                  <a:cubicBezTo>
                    <a:pt x="106" y="3"/>
                    <a:pt x="105" y="3"/>
                    <a:pt x="106" y="4"/>
                  </a:cubicBezTo>
                  <a:cubicBezTo>
                    <a:pt x="106" y="4"/>
                    <a:pt x="106" y="4"/>
                    <a:pt x="107" y="4"/>
                  </a:cubicBezTo>
                  <a:cubicBezTo>
                    <a:pt x="107" y="4"/>
                    <a:pt x="108" y="4"/>
                    <a:pt x="108" y="4"/>
                  </a:cubicBezTo>
                  <a:close/>
                  <a:moveTo>
                    <a:pt x="113" y="2"/>
                  </a:moveTo>
                  <a:cubicBezTo>
                    <a:pt x="113" y="3"/>
                    <a:pt x="113" y="3"/>
                    <a:pt x="114" y="3"/>
                  </a:cubicBezTo>
                  <a:cubicBezTo>
                    <a:pt x="114" y="3"/>
                    <a:pt x="114" y="3"/>
                    <a:pt x="114" y="3"/>
                  </a:cubicBezTo>
                  <a:cubicBezTo>
                    <a:pt x="114" y="2"/>
                    <a:pt x="114" y="2"/>
                    <a:pt x="113" y="2"/>
                  </a:cubicBezTo>
                  <a:close/>
                  <a:moveTo>
                    <a:pt x="98" y="2"/>
                  </a:moveTo>
                  <a:lnTo>
                    <a:pt x="98" y="2"/>
                  </a:lnTo>
                  <a:lnTo>
                    <a:pt x="99" y="2"/>
                  </a:lnTo>
                  <a:cubicBezTo>
                    <a:pt x="99" y="2"/>
                    <a:pt x="99" y="1"/>
                    <a:pt x="98" y="1"/>
                  </a:cubicBezTo>
                  <a:cubicBezTo>
                    <a:pt x="98" y="2"/>
                    <a:pt x="98" y="2"/>
                    <a:pt x="98" y="2"/>
                  </a:cubicBezTo>
                  <a:close/>
                  <a:moveTo>
                    <a:pt x="68" y="2"/>
                  </a:moveTo>
                  <a:cubicBezTo>
                    <a:pt x="68" y="2"/>
                    <a:pt x="68" y="2"/>
                    <a:pt x="68" y="1"/>
                  </a:cubicBezTo>
                  <a:cubicBezTo>
                    <a:pt x="68" y="1"/>
                    <a:pt x="68" y="1"/>
                    <a:pt x="68" y="1"/>
                  </a:cubicBezTo>
                  <a:cubicBezTo>
                    <a:pt x="68" y="1"/>
                    <a:pt x="68" y="1"/>
                    <a:pt x="68" y="1"/>
                  </a:cubicBezTo>
                  <a:lnTo>
                    <a:pt x="68" y="2"/>
                  </a:lnTo>
                  <a:close/>
                  <a:moveTo>
                    <a:pt x="55" y="1"/>
                  </a:moveTo>
                  <a:cubicBezTo>
                    <a:pt x="55" y="2"/>
                    <a:pt x="55" y="2"/>
                    <a:pt x="56" y="3"/>
                  </a:cubicBezTo>
                  <a:cubicBezTo>
                    <a:pt x="56" y="2"/>
                    <a:pt x="56" y="2"/>
                    <a:pt x="56" y="2"/>
                  </a:cubicBezTo>
                  <a:cubicBezTo>
                    <a:pt x="56" y="1"/>
                    <a:pt x="55" y="1"/>
                    <a:pt x="55" y="1"/>
                  </a:cubicBezTo>
                  <a:close/>
                  <a:moveTo>
                    <a:pt x="102" y="2"/>
                  </a:moveTo>
                  <a:cubicBezTo>
                    <a:pt x="102" y="2"/>
                    <a:pt x="102" y="2"/>
                    <a:pt x="103" y="2"/>
                  </a:cubicBezTo>
                  <a:cubicBezTo>
                    <a:pt x="103" y="2"/>
                    <a:pt x="103" y="2"/>
                    <a:pt x="103" y="2"/>
                  </a:cubicBezTo>
                  <a:cubicBezTo>
                    <a:pt x="103" y="1"/>
                    <a:pt x="103" y="1"/>
                    <a:pt x="103" y="1"/>
                  </a:cubicBezTo>
                  <a:cubicBezTo>
                    <a:pt x="102" y="1"/>
                    <a:pt x="102" y="1"/>
                    <a:pt x="102" y="2"/>
                  </a:cubicBezTo>
                  <a:close/>
                  <a:moveTo>
                    <a:pt x="58" y="2"/>
                  </a:moveTo>
                  <a:cubicBezTo>
                    <a:pt x="58" y="2"/>
                    <a:pt x="58" y="3"/>
                    <a:pt x="58" y="3"/>
                  </a:cubicBezTo>
                  <a:cubicBezTo>
                    <a:pt x="58" y="3"/>
                    <a:pt x="59" y="3"/>
                    <a:pt x="59" y="3"/>
                  </a:cubicBezTo>
                  <a:cubicBezTo>
                    <a:pt x="60" y="3"/>
                    <a:pt x="60" y="3"/>
                    <a:pt x="60" y="3"/>
                  </a:cubicBezTo>
                  <a:cubicBezTo>
                    <a:pt x="60" y="2"/>
                    <a:pt x="59" y="2"/>
                    <a:pt x="59" y="2"/>
                  </a:cubicBezTo>
                  <a:cubicBezTo>
                    <a:pt x="59" y="1"/>
                    <a:pt x="59" y="1"/>
                    <a:pt x="58" y="1"/>
                  </a:cubicBezTo>
                  <a:cubicBezTo>
                    <a:pt x="58" y="1"/>
                    <a:pt x="58" y="1"/>
                    <a:pt x="58" y="2"/>
                  </a:cubicBezTo>
                  <a:close/>
                  <a:moveTo>
                    <a:pt x="115" y="2"/>
                  </a:moveTo>
                  <a:cubicBezTo>
                    <a:pt x="115" y="2"/>
                    <a:pt x="116" y="3"/>
                    <a:pt x="116" y="3"/>
                  </a:cubicBezTo>
                  <a:cubicBezTo>
                    <a:pt x="116" y="3"/>
                    <a:pt x="117" y="4"/>
                    <a:pt x="117" y="4"/>
                  </a:cubicBezTo>
                  <a:cubicBezTo>
                    <a:pt x="117" y="4"/>
                    <a:pt x="117" y="5"/>
                    <a:pt x="117" y="5"/>
                  </a:cubicBezTo>
                  <a:cubicBezTo>
                    <a:pt x="116" y="5"/>
                    <a:pt x="116" y="5"/>
                    <a:pt x="116" y="6"/>
                  </a:cubicBezTo>
                  <a:cubicBezTo>
                    <a:pt x="117" y="6"/>
                    <a:pt x="117" y="6"/>
                    <a:pt x="118" y="6"/>
                  </a:cubicBezTo>
                  <a:cubicBezTo>
                    <a:pt x="119" y="6"/>
                    <a:pt x="119" y="6"/>
                    <a:pt x="120" y="6"/>
                  </a:cubicBezTo>
                  <a:cubicBezTo>
                    <a:pt x="120" y="5"/>
                    <a:pt x="119" y="5"/>
                    <a:pt x="119" y="4"/>
                  </a:cubicBezTo>
                  <a:cubicBezTo>
                    <a:pt x="119" y="4"/>
                    <a:pt x="119" y="4"/>
                    <a:pt x="119" y="3"/>
                  </a:cubicBezTo>
                  <a:cubicBezTo>
                    <a:pt x="118" y="3"/>
                    <a:pt x="118" y="3"/>
                    <a:pt x="117" y="2"/>
                  </a:cubicBezTo>
                  <a:cubicBezTo>
                    <a:pt x="117" y="2"/>
                    <a:pt x="117" y="1"/>
                    <a:pt x="117" y="1"/>
                  </a:cubicBezTo>
                  <a:cubicBezTo>
                    <a:pt x="116" y="1"/>
                    <a:pt x="116" y="1"/>
                    <a:pt x="115" y="2"/>
                  </a:cubicBezTo>
                  <a:close/>
                  <a:moveTo>
                    <a:pt x="54" y="3"/>
                  </a:moveTo>
                  <a:cubicBezTo>
                    <a:pt x="54" y="3"/>
                    <a:pt x="54" y="2"/>
                    <a:pt x="55" y="2"/>
                  </a:cubicBezTo>
                  <a:cubicBezTo>
                    <a:pt x="55" y="2"/>
                    <a:pt x="55" y="1"/>
                    <a:pt x="55" y="1"/>
                  </a:cubicBezTo>
                  <a:cubicBezTo>
                    <a:pt x="55" y="1"/>
                    <a:pt x="55" y="0"/>
                    <a:pt x="54" y="0"/>
                  </a:cubicBezTo>
                  <a:cubicBezTo>
                    <a:pt x="54" y="0"/>
                    <a:pt x="54" y="0"/>
                    <a:pt x="53" y="0"/>
                  </a:cubicBezTo>
                  <a:cubicBezTo>
                    <a:pt x="53" y="1"/>
                    <a:pt x="52" y="1"/>
                    <a:pt x="52" y="1"/>
                  </a:cubicBezTo>
                  <a:cubicBezTo>
                    <a:pt x="52" y="2"/>
                    <a:pt x="52" y="2"/>
                    <a:pt x="51" y="2"/>
                  </a:cubicBezTo>
                  <a:cubicBezTo>
                    <a:pt x="51" y="2"/>
                    <a:pt x="51" y="2"/>
                    <a:pt x="51" y="1"/>
                  </a:cubicBezTo>
                  <a:cubicBezTo>
                    <a:pt x="50" y="1"/>
                    <a:pt x="50" y="1"/>
                    <a:pt x="50" y="1"/>
                  </a:cubicBezTo>
                  <a:cubicBezTo>
                    <a:pt x="49" y="1"/>
                    <a:pt x="48" y="1"/>
                    <a:pt x="48" y="1"/>
                  </a:cubicBezTo>
                  <a:cubicBezTo>
                    <a:pt x="47" y="1"/>
                    <a:pt x="46" y="2"/>
                    <a:pt x="46" y="2"/>
                  </a:cubicBezTo>
                  <a:cubicBezTo>
                    <a:pt x="46" y="2"/>
                    <a:pt x="47" y="3"/>
                    <a:pt x="47" y="3"/>
                  </a:cubicBezTo>
                  <a:cubicBezTo>
                    <a:pt x="47" y="4"/>
                    <a:pt x="47" y="5"/>
                    <a:pt x="48" y="5"/>
                  </a:cubicBezTo>
                  <a:cubicBezTo>
                    <a:pt x="48" y="5"/>
                    <a:pt x="49" y="5"/>
                    <a:pt x="49" y="4"/>
                  </a:cubicBezTo>
                  <a:cubicBezTo>
                    <a:pt x="49" y="4"/>
                    <a:pt x="49" y="4"/>
                    <a:pt x="50" y="4"/>
                  </a:cubicBezTo>
                  <a:cubicBezTo>
                    <a:pt x="50" y="4"/>
                    <a:pt x="50" y="4"/>
                    <a:pt x="51" y="4"/>
                  </a:cubicBezTo>
                  <a:cubicBezTo>
                    <a:pt x="51" y="3"/>
                    <a:pt x="51" y="3"/>
                    <a:pt x="51" y="3"/>
                  </a:cubicBezTo>
                  <a:cubicBezTo>
                    <a:pt x="52" y="3"/>
                    <a:pt x="53" y="3"/>
                    <a:pt x="54" y="3"/>
                  </a:cubicBezTo>
                  <a:close/>
                  <a:moveTo>
                    <a:pt x="28" y="2"/>
                  </a:moveTo>
                  <a:cubicBezTo>
                    <a:pt x="28" y="2"/>
                    <a:pt x="28" y="2"/>
                    <a:pt x="28" y="2"/>
                  </a:cubicBezTo>
                  <a:cubicBezTo>
                    <a:pt x="29" y="2"/>
                    <a:pt x="29" y="2"/>
                    <a:pt x="29" y="2"/>
                  </a:cubicBezTo>
                  <a:cubicBezTo>
                    <a:pt x="30" y="2"/>
                    <a:pt x="30" y="1"/>
                    <a:pt x="30" y="1"/>
                  </a:cubicBezTo>
                  <a:cubicBezTo>
                    <a:pt x="29" y="0"/>
                    <a:pt x="29" y="0"/>
                    <a:pt x="28" y="1"/>
                  </a:cubicBezTo>
                  <a:cubicBezTo>
                    <a:pt x="28" y="1"/>
                    <a:pt x="28" y="1"/>
                    <a:pt x="28" y="2"/>
                  </a:cubicBezTo>
                  <a:close/>
                  <a:moveTo>
                    <a:pt x="71" y="2"/>
                  </a:moveTo>
                  <a:cubicBezTo>
                    <a:pt x="71" y="2"/>
                    <a:pt x="71" y="2"/>
                    <a:pt x="72" y="3"/>
                  </a:cubicBezTo>
                  <a:cubicBezTo>
                    <a:pt x="72" y="3"/>
                    <a:pt x="73" y="3"/>
                    <a:pt x="73" y="3"/>
                  </a:cubicBezTo>
                  <a:cubicBezTo>
                    <a:pt x="74" y="3"/>
                    <a:pt x="74" y="3"/>
                    <a:pt x="75" y="3"/>
                  </a:cubicBezTo>
                  <a:cubicBezTo>
                    <a:pt x="75" y="2"/>
                    <a:pt x="75" y="1"/>
                    <a:pt x="75" y="1"/>
                  </a:cubicBezTo>
                  <a:cubicBezTo>
                    <a:pt x="74" y="1"/>
                    <a:pt x="73" y="0"/>
                    <a:pt x="72" y="0"/>
                  </a:cubicBezTo>
                  <a:cubicBezTo>
                    <a:pt x="71" y="0"/>
                    <a:pt x="71" y="1"/>
                    <a:pt x="71" y="2"/>
                  </a:cubicBezTo>
                  <a:close/>
                  <a:moveTo>
                    <a:pt x="52" y="162"/>
                  </a:moveTo>
                  <a:cubicBezTo>
                    <a:pt x="52" y="162"/>
                    <a:pt x="53" y="162"/>
                    <a:pt x="53" y="162"/>
                  </a:cubicBezTo>
                  <a:cubicBezTo>
                    <a:pt x="53" y="162"/>
                    <a:pt x="52" y="162"/>
                    <a:pt x="52" y="162"/>
                  </a:cubicBezTo>
                  <a:cubicBezTo>
                    <a:pt x="52" y="162"/>
                    <a:pt x="52" y="161"/>
                    <a:pt x="51" y="161"/>
                  </a:cubicBezTo>
                  <a:cubicBezTo>
                    <a:pt x="51" y="161"/>
                    <a:pt x="51" y="161"/>
                    <a:pt x="51" y="161"/>
                  </a:cubicBezTo>
                  <a:cubicBezTo>
                    <a:pt x="51" y="161"/>
                    <a:pt x="50" y="160"/>
                    <a:pt x="50" y="160"/>
                  </a:cubicBezTo>
                  <a:cubicBezTo>
                    <a:pt x="50" y="159"/>
                    <a:pt x="50" y="159"/>
                    <a:pt x="49" y="158"/>
                  </a:cubicBezTo>
                  <a:cubicBezTo>
                    <a:pt x="49" y="157"/>
                    <a:pt x="48" y="157"/>
                    <a:pt x="47" y="157"/>
                  </a:cubicBezTo>
                  <a:lnTo>
                    <a:pt x="47" y="155"/>
                  </a:lnTo>
                  <a:cubicBezTo>
                    <a:pt x="47" y="155"/>
                    <a:pt x="46" y="155"/>
                    <a:pt x="46" y="155"/>
                  </a:cubicBezTo>
                  <a:cubicBezTo>
                    <a:pt x="46" y="156"/>
                    <a:pt x="46" y="155"/>
                    <a:pt x="46" y="155"/>
                  </a:cubicBezTo>
                  <a:cubicBezTo>
                    <a:pt x="45" y="155"/>
                    <a:pt x="45" y="155"/>
                    <a:pt x="45" y="154"/>
                  </a:cubicBezTo>
                  <a:cubicBezTo>
                    <a:pt x="44" y="154"/>
                    <a:pt x="44" y="153"/>
                    <a:pt x="44" y="153"/>
                  </a:cubicBezTo>
                  <a:cubicBezTo>
                    <a:pt x="43" y="153"/>
                    <a:pt x="43" y="153"/>
                    <a:pt x="43" y="153"/>
                  </a:cubicBezTo>
                  <a:cubicBezTo>
                    <a:pt x="43" y="154"/>
                    <a:pt x="43" y="154"/>
                    <a:pt x="42" y="154"/>
                  </a:cubicBezTo>
                  <a:cubicBezTo>
                    <a:pt x="42" y="154"/>
                    <a:pt x="42" y="154"/>
                    <a:pt x="42" y="153"/>
                  </a:cubicBezTo>
                  <a:cubicBezTo>
                    <a:pt x="42" y="153"/>
                    <a:pt x="42" y="153"/>
                    <a:pt x="42" y="153"/>
                  </a:cubicBezTo>
                  <a:cubicBezTo>
                    <a:pt x="42" y="153"/>
                    <a:pt x="42" y="152"/>
                    <a:pt x="42" y="152"/>
                  </a:cubicBezTo>
                  <a:cubicBezTo>
                    <a:pt x="42" y="152"/>
                    <a:pt x="42" y="152"/>
                    <a:pt x="42" y="152"/>
                  </a:cubicBezTo>
                  <a:cubicBezTo>
                    <a:pt x="42" y="151"/>
                    <a:pt x="43" y="151"/>
                    <a:pt x="43" y="151"/>
                  </a:cubicBezTo>
                  <a:cubicBezTo>
                    <a:pt x="44" y="151"/>
                    <a:pt x="44" y="152"/>
                    <a:pt x="44" y="152"/>
                  </a:cubicBezTo>
                  <a:cubicBezTo>
                    <a:pt x="44" y="153"/>
                    <a:pt x="44" y="153"/>
                    <a:pt x="44" y="153"/>
                  </a:cubicBezTo>
                  <a:cubicBezTo>
                    <a:pt x="44" y="153"/>
                    <a:pt x="45" y="153"/>
                    <a:pt x="45" y="153"/>
                  </a:cubicBezTo>
                  <a:cubicBezTo>
                    <a:pt x="45" y="153"/>
                    <a:pt x="46" y="153"/>
                    <a:pt x="46" y="154"/>
                  </a:cubicBezTo>
                  <a:cubicBezTo>
                    <a:pt x="46" y="154"/>
                    <a:pt x="46" y="153"/>
                    <a:pt x="46" y="153"/>
                  </a:cubicBezTo>
                  <a:cubicBezTo>
                    <a:pt x="46" y="153"/>
                    <a:pt x="46" y="153"/>
                    <a:pt x="47" y="153"/>
                  </a:cubicBezTo>
                  <a:cubicBezTo>
                    <a:pt x="47" y="153"/>
                    <a:pt x="47" y="154"/>
                    <a:pt x="47" y="154"/>
                  </a:cubicBezTo>
                  <a:cubicBezTo>
                    <a:pt x="47" y="154"/>
                    <a:pt x="47" y="155"/>
                    <a:pt x="48" y="155"/>
                  </a:cubicBezTo>
                  <a:cubicBezTo>
                    <a:pt x="48" y="155"/>
                    <a:pt x="48" y="155"/>
                    <a:pt x="49" y="155"/>
                  </a:cubicBezTo>
                  <a:cubicBezTo>
                    <a:pt x="49" y="156"/>
                    <a:pt x="49" y="156"/>
                    <a:pt x="49" y="156"/>
                  </a:cubicBezTo>
                  <a:cubicBezTo>
                    <a:pt x="50" y="156"/>
                    <a:pt x="50" y="157"/>
                    <a:pt x="50" y="157"/>
                  </a:cubicBezTo>
                  <a:cubicBezTo>
                    <a:pt x="50" y="157"/>
                    <a:pt x="51" y="157"/>
                    <a:pt x="51" y="157"/>
                  </a:cubicBezTo>
                  <a:cubicBezTo>
                    <a:pt x="52" y="156"/>
                    <a:pt x="51" y="156"/>
                    <a:pt x="51" y="155"/>
                  </a:cubicBezTo>
                  <a:cubicBezTo>
                    <a:pt x="50" y="155"/>
                    <a:pt x="50" y="154"/>
                    <a:pt x="50" y="154"/>
                  </a:cubicBezTo>
                  <a:cubicBezTo>
                    <a:pt x="50" y="153"/>
                    <a:pt x="51" y="153"/>
                    <a:pt x="51" y="154"/>
                  </a:cubicBezTo>
                  <a:cubicBezTo>
                    <a:pt x="51" y="154"/>
                    <a:pt x="52" y="154"/>
                    <a:pt x="52" y="154"/>
                  </a:cubicBezTo>
                  <a:cubicBezTo>
                    <a:pt x="53" y="154"/>
                    <a:pt x="53" y="154"/>
                    <a:pt x="54" y="154"/>
                  </a:cubicBezTo>
                  <a:cubicBezTo>
                    <a:pt x="54" y="155"/>
                    <a:pt x="54" y="155"/>
                    <a:pt x="53" y="155"/>
                  </a:cubicBezTo>
                  <a:cubicBezTo>
                    <a:pt x="53" y="155"/>
                    <a:pt x="53" y="155"/>
                    <a:pt x="52" y="155"/>
                  </a:cubicBezTo>
                  <a:cubicBezTo>
                    <a:pt x="52" y="156"/>
                    <a:pt x="52" y="156"/>
                    <a:pt x="53" y="156"/>
                  </a:cubicBezTo>
                  <a:cubicBezTo>
                    <a:pt x="53" y="157"/>
                    <a:pt x="53" y="157"/>
                    <a:pt x="53" y="157"/>
                  </a:cubicBezTo>
                  <a:cubicBezTo>
                    <a:pt x="53" y="157"/>
                    <a:pt x="53" y="157"/>
                    <a:pt x="53" y="158"/>
                  </a:cubicBezTo>
                  <a:cubicBezTo>
                    <a:pt x="53" y="158"/>
                    <a:pt x="53" y="158"/>
                    <a:pt x="53" y="158"/>
                  </a:cubicBezTo>
                  <a:cubicBezTo>
                    <a:pt x="53" y="158"/>
                    <a:pt x="54" y="159"/>
                    <a:pt x="54" y="159"/>
                  </a:cubicBezTo>
                  <a:cubicBezTo>
                    <a:pt x="54" y="159"/>
                    <a:pt x="54" y="159"/>
                    <a:pt x="54" y="159"/>
                  </a:cubicBezTo>
                  <a:cubicBezTo>
                    <a:pt x="55" y="159"/>
                    <a:pt x="55" y="159"/>
                    <a:pt x="55" y="159"/>
                  </a:cubicBezTo>
                  <a:cubicBezTo>
                    <a:pt x="55" y="159"/>
                    <a:pt x="55" y="158"/>
                    <a:pt x="55" y="158"/>
                  </a:cubicBezTo>
                  <a:cubicBezTo>
                    <a:pt x="55" y="158"/>
                    <a:pt x="55" y="158"/>
                    <a:pt x="55" y="158"/>
                  </a:cubicBezTo>
                  <a:cubicBezTo>
                    <a:pt x="54" y="158"/>
                    <a:pt x="54" y="158"/>
                    <a:pt x="54" y="157"/>
                  </a:cubicBezTo>
                  <a:cubicBezTo>
                    <a:pt x="54" y="157"/>
                    <a:pt x="54" y="156"/>
                    <a:pt x="55" y="156"/>
                  </a:cubicBezTo>
                  <a:cubicBezTo>
                    <a:pt x="55" y="156"/>
                    <a:pt x="55" y="156"/>
                    <a:pt x="55" y="156"/>
                  </a:cubicBezTo>
                  <a:cubicBezTo>
                    <a:pt x="56" y="156"/>
                    <a:pt x="56" y="156"/>
                    <a:pt x="56" y="156"/>
                  </a:cubicBezTo>
                  <a:cubicBezTo>
                    <a:pt x="56" y="157"/>
                    <a:pt x="56" y="157"/>
                    <a:pt x="56" y="157"/>
                  </a:cubicBezTo>
                  <a:cubicBezTo>
                    <a:pt x="56" y="157"/>
                    <a:pt x="56" y="157"/>
                    <a:pt x="56" y="158"/>
                  </a:cubicBezTo>
                  <a:cubicBezTo>
                    <a:pt x="56" y="158"/>
                    <a:pt x="57" y="158"/>
                    <a:pt x="57" y="158"/>
                  </a:cubicBezTo>
                  <a:cubicBezTo>
                    <a:pt x="57" y="158"/>
                    <a:pt x="58" y="157"/>
                    <a:pt x="58" y="158"/>
                  </a:cubicBezTo>
                  <a:cubicBezTo>
                    <a:pt x="58" y="158"/>
                    <a:pt x="59" y="158"/>
                    <a:pt x="59" y="158"/>
                  </a:cubicBezTo>
                  <a:cubicBezTo>
                    <a:pt x="59" y="158"/>
                    <a:pt x="59" y="159"/>
                    <a:pt x="59" y="159"/>
                  </a:cubicBezTo>
                  <a:cubicBezTo>
                    <a:pt x="60" y="158"/>
                    <a:pt x="60" y="158"/>
                    <a:pt x="60" y="157"/>
                  </a:cubicBezTo>
                  <a:cubicBezTo>
                    <a:pt x="60" y="156"/>
                    <a:pt x="60" y="156"/>
                    <a:pt x="60" y="156"/>
                  </a:cubicBezTo>
                  <a:cubicBezTo>
                    <a:pt x="60" y="156"/>
                    <a:pt x="59" y="156"/>
                    <a:pt x="59" y="156"/>
                  </a:cubicBezTo>
                  <a:cubicBezTo>
                    <a:pt x="59" y="156"/>
                    <a:pt x="59" y="156"/>
                    <a:pt x="59" y="157"/>
                  </a:cubicBezTo>
                  <a:cubicBezTo>
                    <a:pt x="58" y="157"/>
                    <a:pt x="57" y="156"/>
                    <a:pt x="57" y="156"/>
                  </a:cubicBezTo>
                  <a:cubicBezTo>
                    <a:pt x="57" y="156"/>
                    <a:pt x="57" y="155"/>
                    <a:pt x="58" y="155"/>
                  </a:cubicBezTo>
                  <a:cubicBezTo>
                    <a:pt x="58" y="155"/>
                    <a:pt x="58" y="155"/>
                    <a:pt x="58" y="155"/>
                  </a:cubicBezTo>
                  <a:cubicBezTo>
                    <a:pt x="58" y="155"/>
                    <a:pt x="58" y="155"/>
                    <a:pt x="58" y="154"/>
                  </a:cubicBezTo>
                  <a:cubicBezTo>
                    <a:pt x="58" y="154"/>
                    <a:pt x="58" y="154"/>
                    <a:pt x="58" y="154"/>
                  </a:cubicBezTo>
                  <a:lnTo>
                    <a:pt x="59" y="153"/>
                  </a:lnTo>
                  <a:cubicBezTo>
                    <a:pt x="60" y="152"/>
                    <a:pt x="60" y="151"/>
                    <a:pt x="59" y="150"/>
                  </a:cubicBezTo>
                  <a:cubicBezTo>
                    <a:pt x="59" y="149"/>
                    <a:pt x="59" y="148"/>
                    <a:pt x="58" y="148"/>
                  </a:cubicBezTo>
                  <a:cubicBezTo>
                    <a:pt x="58" y="148"/>
                    <a:pt x="58" y="148"/>
                    <a:pt x="58" y="148"/>
                  </a:cubicBezTo>
                  <a:cubicBezTo>
                    <a:pt x="58" y="149"/>
                    <a:pt x="58" y="149"/>
                    <a:pt x="57" y="149"/>
                  </a:cubicBezTo>
                  <a:cubicBezTo>
                    <a:pt x="57" y="149"/>
                    <a:pt x="57" y="149"/>
                    <a:pt x="56" y="149"/>
                  </a:cubicBezTo>
                  <a:cubicBezTo>
                    <a:pt x="57" y="149"/>
                    <a:pt x="57" y="148"/>
                    <a:pt x="58" y="147"/>
                  </a:cubicBezTo>
                  <a:cubicBezTo>
                    <a:pt x="58" y="147"/>
                    <a:pt x="58" y="146"/>
                    <a:pt x="58" y="145"/>
                  </a:cubicBezTo>
                  <a:cubicBezTo>
                    <a:pt x="58" y="145"/>
                    <a:pt x="58" y="145"/>
                    <a:pt x="58" y="145"/>
                  </a:cubicBezTo>
                  <a:cubicBezTo>
                    <a:pt x="58" y="145"/>
                    <a:pt x="58" y="144"/>
                    <a:pt x="57" y="144"/>
                  </a:cubicBezTo>
                  <a:cubicBezTo>
                    <a:pt x="57" y="144"/>
                    <a:pt x="57" y="144"/>
                    <a:pt x="57" y="144"/>
                  </a:cubicBezTo>
                  <a:cubicBezTo>
                    <a:pt x="57" y="143"/>
                    <a:pt x="57" y="143"/>
                    <a:pt x="57" y="143"/>
                  </a:cubicBezTo>
                  <a:cubicBezTo>
                    <a:pt x="57" y="142"/>
                    <a:pt x="57" y="142"/>
                    <a:pt x="56" y="142"/>
                  </a:cubicBezTo>
                  <a:lnTo>
                    <a:pt x="55" y="142"/>
                  </a:lnTo>
                  <a:cubicBezTo>
                    <a:pt x="55" y="142"/>
                    <a:pt x="54" y="142"/>
                    <a:pt x="54" y="142"/>
                  </a:cubicBezTo>
                  <a:cubicBezTo>
                    <a:pt x="54" y="142"/>
                    <a:pt x="53" y="142"/>
                    <a:pt x="53" y="142"/>
                  </a:cubicBezTo>
                  <a:cubicBezTo>
                    <a:pt x="53" y="143"/>
                    <a:pt x="54" y="143"/>
                    <a:pt x="54" y="143"/>
                  </a:cubicBezTo>
                  <a:cubicBezTo>
                    <a:pt x="55" y="142"/>
                    <a:pt x="55" y="142"/>
                    <a:pt x="55" y="143"/>
                  </a:cubicBezTo>
                  <a:cubicBezTo>
                    <a:pt x="55" y="144"/>
                    <a:pt x="55" y="144"/>
                    <a:pt x="55" y="145"/>
                  </a:cubicBezTo>
                  <a:cubicBezTo>
                    <a:pt x="55" y="145"/>
                    <a:pt x="54" y="146"/>
                    <a:pt x="53" y="146"/>
                  </a:cubicBezTo>
                  <a:cubicBezTo>
                    <a:pt x="53" y="146"/>
                    <a:pt x="53" y="147"/>
                    <a:pt x="52" y="147"/>
                  </a:cubicBezTo>
                  <a:cubicBezTo>
                    <a:pt x="51" y="147"/>
                    <a:pt x="51" y="147"/>
                    <a:pt x="51" y="146"/>
                  </a:cubicBezTo>
                  <a:cubicBezTo>
                    <a:pt x="51" y="146"/>
                    <a:pt x="51" y="146"/>
                    <a:pt x="51" y="145"/>
                  </a:cubicBezTo>
                  <a:cubicBezTo>
                    <a:pt x="52" y="145"/>
                    <a:pt x="52" y="145"/>
                    <a:pt x="53" y="145"/>
                  </a:cubicBezTo>
                  <a:cubicBezTo>
                    <a:pt x="53" y="145"/>
                    <a:pt x="52" y="144"/>
                    <a:pt x="52" y="144"/>
                  </a:cubicBezTo>
                  <a:cubicBezTo>
                    <a:pt x="52" y="144"/>
                    <a:pt x="52" y="143"/>
                    <a:pt x="52" y="143"/>
                  </a:cubicBezTo>
                  <a:cubicBezTo>
                    <a:pt x="52" y="143"/>
                    <a:pt x="52" y="143"/>
                    <a:pt x="52" y="143"/>
                  </a:cubicBezTo>
                  <a:cubicBezTo>
                    <a:pt x="53" y="143"/>
                    <a:pt x="53" y="142"/>
                    <a:pt x="53" y="142"/>
                  </a:cubicBezTo>
                  <a:lnTo>
                    <a:pt x="52" y="142"/>
                  </a:lnTo>
                  <a:cubicBezTo>
                    <a:pt x="52" y="142"/>
                    <a:pt x="52" y="142"/>
                    <a:pt x="52" y="142"/>
                  </a:cubicBezTo>
                  <a:cubicBezTo>
                    <a:pt x="52" y="142"/>
                    <a:pt x="51" y="142"/>
                    <a:pt x="51" y="142"/>
                  </a:cubicBezTo>
                  <a:cubicBezTo>
                    <a:pt x="50" y="142"/>
                    <a:pt x="50" y="142"/>
                    <a:pt x="50" y="141"/>
                  </a:cubicBezTo>
                  <a:cubicBezTo>
                    <a:pt x="50" y="141"/>
                    <a:pt x="50" y="141"/>
                    <a:pt x="50" y="141"/>
                  </a:cubicBezTo>
                  <a:cubicBezTo>
                    <a:pt x="51" y="141"/>
                    <a:pt x="51" y="141"/>
                    <a:pt x="51" y="141"/>
                  </a:cubicBezTo>
                  <a:cubicBezTo>
                    <a:pt x="51" y="140"/>
                    <a:pt x="51" y="140"/>
                    <a:pt x="51" y="140"/>
                  </a:cubicBezTo>
                  <a:cubicBezTo>
                    <a:pt x="51" y="140"/>
                    <a:pt x="51" y="139"/>
                    <a:pt x="52" y="139"/>
                  </a:cubicBezTo>
                  <a:cubicBezTo>
                    <a:pt x="52" y="139"/>
                    <a:pt x="52" y="139"/>
                    <a:pt x="52" y="139"/>
                  </a:cubicBezTo>
                  <a:cubicBezTo>
                    <a:pt x="52" y="139"/>
                    <a:pt x="53" y="140"/>
                    <a:pt x="53" y="139"/>
                  </a:cubicBezTo>
                  <a:cubicBezTo>
                    <a:pt x="53" y="139"/>
                    <a:pt x="54" y="138"/>
                    <a:pt x="54" y="138"/>
                  </a:cubicBezTo>
                  <a:cubicBezTo>
                    <a:pt x="53" y="137"/>
                    <a:pt x="53" y="137"/>
                    <a:pt x="52" y="138"/>
                  </a:cubicBezTo>
                  <a:cubicBezTo>
                    <a:pt x="52" y="138"/>
                    <a:pt x="51" y="138"/>
                    <a:pt x="51" y="139"/>
                  </a:cubicBezTo>
                  <a:cubicBezTo>
                    <a:pt x="51" y="139"/>
                    <a:pt x="50" y="139"/>
                    <a:pt x="50" y="138"/>
                  </a:cubicBezTo>
                  <a:cubicBezTo>
                    <a:pt x="50" y="138"/>
                    <a:pt x="50" y="137"/>
                    <a:pt x="50" y="137"/>
                  </a:cubicBezTo>
                  <a:cubicBezTo>
                    <a:pt x="50" y="137"/>
                    <a:pt x="49" y="137"/>
                    <a:pt x="49" y="137"/>
                  </a:cubicBezTo>
                  <a:cubicBezTo>
                    <a:pt x="48" y="137"/>
                    <a:pt x="47" y="137"/>
                    <a:pt x="47" y="137"/>
                  </a:cubicBezTo>
                  <a:cubicBezTo>
                    <a:pt x="47" y="138"/>
                    <a:pt x="48" y="138"/>
                    <a:pt x="49" y="139"/>
                  </a:cubicBezTo>
                  <a:cubicBezTo>
                    <a:pt x="49" y="139"/>
                    <a:pt x="50" y="140"/>
                    <a:pt x="49" y="140"/>
                  </a:cubicBezTo>
                  <a:cubicBezTo>
                    <a:pt x="49" y="141"/>
                    <a:pt x="49" y="141"/>
                    <a:pt x="48" y="141"/>
                  </a:cubicBezTo>
                  <a:cubicBezTo>
                    <a:pt x="48" y="142"/>
                    <a:pt x="47" y="142"/>
                    <a:pt x="47" y="142"/>
                  </a:cubicBezTo>
                  <a:cubicBezTo>
                    <a:pt x="47" y="142"/>
                    <a:pt x="46" y="142"/>
                    <a:pt x="46" y="142"/>
                  </a:cubicBezTo>
                  <a:cubicBezTo>
                    <a:pt x="46" y="142"/>
                    <a:pt x="46" y="142"/>
                    <a:pt x="46" y="141"/>
                  </a:cubicBezTo>
                  <a:cubicBezTo>
                    <a:pt x="45" y="142"/>
                    <a:pt x="44" y="142"/>
                    <a:pt x="44" y="143"/>
                  </a:cubicBezTo>
                  <a:cubicBezTo>
                    <a:pt x="44" y="143"/>
                    <a:pt x="44" y="143"/>
                    <a:pt x="45" y="143"/>
                  </a:cubicBezTo>
                  <a:cubicBezTo>
                    <a:pt x="45" y="143"/>
                    <a:pt x="45" y="143"/>
                    <a:pt x="45" y="143"/>
                  </a:cubicBezTo>
                  <a:cubicBezTo>
                    <a:pt x="45" y="144"/>
                    <a:pt x="45" y="144"/>
                    <a:pt x="45" y="144"/>
                  </a:cubicBezTo>
                  <a:cubicBezTo>
                    <a:pt x="45" y="145"/>
                    <a:pt x="45" y="145"/>
                    <a:pt x="45" y="145"/>
                  </a:cubicBezTo>
                  <a:cubicBezTo>
                    <a:pt x="45" y="145"/>
                    <a:pt x="44" y="145"/>
                    <a:pt x="44" y="145"/>
                  </a:cubicBezTo>
                  <a:cubicBezTo>
                    <a:pt x="44" y="145"/>
                    <a:pt x="43" y="146"/>
                    <a:pt x="43" y="146"/>
                  </a:cubicBezTo>
                  <a:cubicBezTo>
                    <a:pt x="43" y="146"/>
                    <a:pt x="43" y="146"/>
                    <a:pt x="43" y="147"/>
                  </a:cubicBezTo>
                  <a:cubicBezTo>
                    <a:pt x="44" y="147"/>
                    <a:pt x="44" y="147"/>
                    <a:pt x="45" y="147"/>
                  </a:cubicBezTo>
                  <a:cubicBezTo>
                    <a:pt x="45" y="148"/>
                    <a:pt x="45" y="148"/>
                    <a:pt x="45" y="148"/>
                  </a:cubicBezTo>
                  <a:cubicBezTo>
                    <a:pt x="46" y="148"/>
                    <a:pt x="46" y="148"/>
                    <a:pt x="46" y="149"/>
                  </a:cubicBezTo>
                  <a:cubicBezTo>
                    <a:pt x="46" y="149"/>
                    <a:pt x="46" y="149"/>
                    <a:pt x="46" y="149"/>
                  </a:cubicBezTo>
                  <a:cubicBezTo>
                    <a:pt x="47" y="150"/>
                    <a:pt x="47" y="150"/>
                    <a:pt x="47" y="150"/>
                  </a:cubicBezTo>
                  <a:cubicBezTo>
                    <a:pt x="47" y="150"/>
                    <a:pt x="47" y="150"/>
                    <a:pt x="47" y="150"/>
                  </a:cubicBezTo>
                  <a:cubicBezTo>
                    <a:pt x="47" y="151"/>
                    <a:pt x="47" y="151"/>
                    <a:pt x="47" y="151"/>
                  </a:cubicBezTo>
                  <a:cubicBezTo>
                    <a:pt x="47" y="151"/>
                    <a:pt x="46" y="151"/>
                    <a:pt x="46" y="151"/>
                  </a:cubicBezTo>
                  <a:cubicBezTo>
                    <a:pt x="46" y="151"/>
                    <a:pt x="46" y="151"/>
                    <a:pt x="45" y="151"/>
                  </a:cubicBezTo>
                  <a:cubicBezTo>
                    <a:pt x="45" y="150"/>
                    <a:pt x="45" y="150"/>
                    <a:pt x="45" y="150"/>
                  </a:cubicBezTo>
                  <a:cubicBezTo>
                    <a:pt x="44" y="150"/>
                    <a:pt x="44" y="150"/>
                    <a:pt x="44" y="149"/>
                  </a:cubicBezTo>
                  <a:cubicBezTo>
                    <a:pt x="43" y="149"/>
                    <a:pt x="43" y="149"/>
                    <a:pt x="43" y="149"/>
                  </a:cubicBezTo>
                  <a:cubicBezTo>
                    <a:pt x="43" y="149"/>
                    <a:pt x="43" y="148"/>
                    <a:pt x="43" y="148"/>
                  </a:cubicBezTo>
                  <a:cubicBezTo>
                    <a:pt x="43" y="147"/>
                    <a:pt x="42" y="147"/>
                    <a:pt x="42" y="147"/>
                  </a:cubicBezTo>
                  <a:cubicBezTo>
                    <a:pt x="42" y="146"/>
                    <a:pt x="42" y="146"/>
                    <a:pt x="42" y="145"/>
                  </a:cubicBezTo>
                  <a:cubicBezTo>
                    <a:pt x="41" y="145"/>
                    <a:pt x="41" y="146"/>
                    <a:pt x="41" y="146"/>
                  </a:cubicBezTo>
                  <a:cubicBezTo>
                    <a:pt x="41" y="146"/>
                    <a:pt x="40" y="146"/>
                    <a:pt x="40" y="147"/>
                  </a:cubicBezTo>
                  <a:cubicBezTo>
                    <a:pt x="40" y="147"/>
                    <a:pt x="40" y="147"/>
                    <a:pt x="40" y="147"/>
                  </a:cubicBezTo>
                  <a:cubicBezTo>
                    <a:pt x="40" y="147"/>
                    <a:pt x="39" y="148"/>
                    <a:pt x="39" y="148"/>
                  </a:cubicBezTo>
                  <a:cubicBezTo>
                    <a:pt x="39" y="148"/>
                    <a:pt x="39" y="147"/>
                    <a:pt x="38" y="147"/>
                  </a:cubicBezTo>
                  <a:cubicBezTo>
                    <a:pt x="38" y="147"/>
                    <a:pt x="38" y="146"/>
                    <a:pt x="38" y="146"/>
                  </a:cubicBezTo>
                  <a:cubicBezTo>
                    <a:pt x="39" y="146"/>
                    <a:pt x="39" y="145"/>
                    <a:pt x="39" y="145"/>
                  </a:cubicBezTo>
                  <a:lnTo>
                    <a:pt x="40" y="145"/>
                  </a:lnTo>
                  <a:cubicBezTo>
                    <a:pt x="41" y="145"/>
                    <a:pt x="41" y="145"/>
                    <a:pt x="41" y="144"/>
                  </a:cubicBezTo>
                  <a:cubicBezTo>
                    <a:pt x="40" y="144"/>
                    <a:pt x="41" y="143"/>
                    <a:pt x="41" y="143"/>
                  </a:cubicBezTo>
                  <a:cubicBezTo>
                    <a:pt x="42" y="143"/>
                    <a:pt x="42" y="144"/>
                    <a:pt x="42" y="144"/>
                  </a:cubicBezTo>
                  <a:cubicBezTo>
                    <a:pt x="42" y="145"/>
                    <a:pt x="42" y="145"/>
                    <a:pt x="42" y="145"/>
                  </a:cubicBezTo>
                  <a:cubicBezTo>
                    <a:pt x="42" y="145"/>
                    <a:pt x="43" y="145"/>
                    <a:pt x="43" y="144"/>
                  </a:cubicBezTo>
                  <a:cubicBezTo>
                    <a:pt x="43" y="144"/>
                    <a:pt x="43" y="144"/>
                    <a:pt x="43" y="143"/>
                  </a:cubicBezTo>
                  <a:cubicBezTo>
                    <a:pt x="42" y="143"/>
                    <a:pt x="42" y="143"/>
                    <a:pt x="42" y="142"/>
                  </a:cubicBezTo>
                  <a:cubicBezTo>
                    <a:pt x="41" y="142"/>
                    <a:pt x="41" y="142"/>
                    <a:pt x="42" y="141"/>
                  </a:cubicBezTo>
                  <a:cubicBezTo>
                    <a:pt x="41" y="141"/>
                    <a:pt x="41" y="140"/>
                    <a:pt x="41" y="140"/>
                  </a:cubicBezTo>
                  <a:cubicBezTo>
                    <a:pt x="41" y="139"/>
                    <a:pt x="41" y="138"/>
                    <a:pt x="41" y="138"/>
                  </a:cubicBezTo>
                  <a:cubicBezTo>
                    <a:pt x="41" y="137"/>
                    <a:pt x="42" y="137"/>
                    <a:pt x="42" y="138"/>
                  </a:cubicBezTo>
                  <a:cubicBezTo>
                    <a:pt x="42" y="138"/>
                    <a:pt x="42" y="138"/>
                    <a:pt x="42" y="138"/>
                  </a:cubicBezTo>
                  <a:cubicBezTo>
                    <a:pt x="42" y="138"/>
                    <a:pt x="43" y="138"/>
                    <a:pt x="43" y="137"/>
                  </a:cubicBezTo>
                  <a:cubicBezTo>
                    <a:pt x="43" y="137"/>
                    <a:pt x="43" y="137"/>
                    <a:pt x="43" y="137"/>
                  </a:cubicBezTo>
                  <a:cubicBezTo>
                    <a:pt x="44" y="137"/>
                    <a:pt x="44" y="137"/>
                    <a:pt x="45" y="137"/>
                  </a:cubicBezTo>
                  <a:cubicBezTo>
                    <a:pt x="45" y="138"/>
                    <a:pt x="45" y="137"/>
                    <a:pt x="46" y="137"/>
                  </a:cubicBezTo>
                  <a:cubicBezTo>
                    <a:pt x="46" y="136"/>
                    <a:pt x="46" y="136"/>
                    <a:pt x="46" y="136"/>
                  </a:cubicBezTo>
                  <a:cubicBezTo>
                    <a:pt x="46" y="135"/>
                    <a:pt x="45" y="135"/>
                    <a:pt x="46" y="135"/>
                  </a:cubicBezTo>
                  <a:cubicBezTo>
                    <a:pt x="46" y="134"/>
                    <a:pt x="46" y="134"/>
                    <a:pt x="46" y="134"/>
                  </a:cubicBezTo>
                  <a:cubicBezTo>
                    <a:pt x="47" y="134"/>
                    <a:pt x="47" y="134"/>
                    <a:pt x="47" y="134"/>
                  </a:cubicBezTo>
                  <a:cubicBezTo>
                    <a:pt x="47" y="133"/>
                    <a:pt x="46" y="133"/>
                    <a:pt x="46" y="133"/>
                  </a:cubicBezTo>
                  <a:lnTo>
                    <a:pt x="46" y="131"/>
                  </a:lnTo>
                  <a:cubicBezTo>
                    <a:pt x="46" y="131"/>
                    <a:pt x="46" y="130"/>
                    <a:pt x="46" y="130"/>
                  </a:cubicBezTo>
                  <a:cubicBezTo>
                    <a:pt x="46" y="130"/>
                    <a:pt x="46" y="130"/>
                    <a:pt x="45" y="130"/>
                  </a:cubicBezTo>
                  <a:cubicBezTo>
                    <a:pt x="45" y="130"/>
                    <a:pt x="45" y="130"/>
                    <a:pt x="45" y="129"/>
                  </a:cubicBezTo>
                  <a:cubicBezTo>
                    <a:pt x="45" y="129"/>
                    <a:pt x="45" y="128"/>
                    <a:pt x="45" y="128"/>
                  </a:cubicBezTo>
                  <a:cubicBezTo>
                    <a:pt x="46" y="128"/>
                    <a:pt x="46" y="128"/>
                    <a:pt x="46" y="128"/>
                  </a:cubicBezTo>
                  <a:cubicBezTo>
                    <a:pt x="46" y="127"/>
                    <a:pt x="46" y="127"/>
                    <a:pt x="46" y="126"/>
                  </a:cubicBezTo>
                  <a:cubicBezTo>
                    <a:pt x="45" y="126"/>
                    <a:pt x="45" y="125"/>
                    <a:pt x="44" y="125"/>
                  </a:cubicBezTo>
                  <a:cubicBezTo>
                    <a:pt x="44" y="125"/>
                    <a:pt x="44" y="125"/>
                    <a:pt x="43" y="126"/>
                  </a:cubicBezTo>
                  <a:cubicBezTo>
                    <a:pt x="43" y="126"/>
                    <a:pt x="43" y="126"/>
                    <a:pt x="43" y="127"/>
                  </a:cubicBezTo>
                  <a:cubicBezTo>
                    <a:pt x="43" y="127"/>
                    <a:pt x="42" y="127"/>
                    <a:pt x="42" y="127"/>
                  </a:cubicBezTo>
                  <a:cubicBezTo>
                    <a:pt x="42" y="127"/>
                    <a:pt x="42" y="127"/>
                    <a:pt x="41" y="127"/>
                  </a:cubicBezTo>
                  <a:cubicBezTo>
                    <a:pt x="41" y="128"/>
                    <a:pt x="41" y="128"/>
                    <a:pt x="42" y="129"/>
                  </a:cubicBezTo>
                  <a:cubicBezTo>
                    <a:pt x="42" y="129"/>
                    <a:pt x="42" y="129"/>
                    <a:pt x="42" y="130"/>
                  </a:cubicBezTo>
                  <a:cubicBezTo>
                    <a:pt x="42" y="130"/>
                    <a:pt x="41" y="130"/>
                    <a:pt x="41" y="131"/>
                  </a:cubicBezTo>
                  <a:cubicBezTo>
                    <a:pt x="41" y="131"/>
                    <a:pt x="40" y="131"/>
                    <a:pt x="40" y="131"/>
                  </a:cubicBezTo>
                  <a:cubicBezTo>
                    <a:pt x="40" y="130"/>
                    <a:pt x="39" y="130"/>
                    <a:pt x="39" y="129"/>
                  </a:cubicBezTo>
                  <a:cubicBezTo>
                    <a:pt x="38" y="129"/>
                    <a:pt x="37" y="128"/>
                    <a:pt x="37" y="128"/>
                  </a:cubicBezTo>
                  <a:cubicBezTo>
                    <a:pt x="36" y="128"/>
                    <a:pt x="36" y="128"/>
                    <a:pt x="36" y="128"/>
                  </a:cubicBezTo>
                  <a:cubicBezTo>
                    <a:pt x="36" y="128"/>
                    <a:pt x="36" y="129"/>
                    <a:pt x="36" y="129"/>
                  </a:cubicBezTo>
                  <a:lnTo>
                    <a:pt x="36" y="130"/>
                  </a:lnTo>
                  <a:cubicBezTo>
                    <a:pt x="36" y="130"/>
                    <a:pt x="36" y="131"/>
                    <a:pt x="36" y="131"/>
                  </a:cubicBezTo>
                  <a:cubicBezTo>
                    <a:pt x="36" y="131"/>
                    <a:pt x="36" y="132"/>
                    <a:pt x="36" y="132"/>
                  </a:cubicBezTo>
                  <a:cubicBezTo>
                    <a:pt x="35" y="133"/>
                    <a:pt x="35" y="133"/>
                    <a:pt x="35" y="133"/>
                  </a:cubicBezTo>
                  <a:cubicBezTo>
                    <a:pt x="35" y="133"/>
                    <a:pt x="35" y="133"/>
                    <a:pt x="35" y="132"/>
                  </a:cubicBezTo>
                  <a:cubicBezTo>
                    <a:pt x="35" y="132"/>
                    <a:pt x="35" y="131"/>
                    <a:pt x="35" y="131"/>
                  </a:cubicBezTo>
                  <a:cubicBezTo>
                    <a:pt x="35" y="131"/>
                    <a:pt x="34" y="130"/>
                    <a:pt x="34" y="131"/>
                  </a:cubicBezTo>
                  <a:cubicBezTo>
                    <a:pt x="34" y="131"/>
                    <a:pt x="33" y="131"/>
                    <a:pt x="33" y="130"/>
                  </a:cubicBezTo>
                  <a:cubicBezTo>
                    <a:pt x="33" y="130"/>
                    <a:pt x="34" y="130"/>
                    <a:pt x="34" y="130"/>
                  </a:cubicBezTo>
                  <a:cubicBezTo>
                    <a:pt x="34" y="129"/>
                    <a:pt x="35" y="129"/>
                    <a:pt x="35" y="129"/>
                  </a:cubicBezTo>
                  <a:cubicBezTo>
                    <a:pt x="35" y="128"/>
                    <a:pt x="35" y="128"/>
                    <a:pt x="35" y="127"/>
                  </a:cubicBezTo>
                  <a:cubicBezTo>
                    <a:pt x="34" y="127"/>
                    <a:pt x="34" y="126"/>
                    <a:pt x="33" y="126"/>
                  </a:cubicBezTo>
                  <a:cubicBezTo>
                    <a:pt x="33" y="126"/>
                    <a:pt x="33" y="126"/>
                    <a:pt x="33" y="125"/>
                  </a:cubicBezTo>
                  <a:cubicBezTo>
                    <a:pt x="33" y="125"/>
                    <a:pt x="33" y="124"/>
                    <a:pt x="33" y="124"/>
                  </a:cubicBezTo>
                  <a:cubicBezTo>
                    <a:pt x="33" y="124"/>
                    <a:pt x="33" y="123"/>
                    <a:pt x="33" y="123"/>
                  </a:cubicBezTo>
                  <a:cubicBezTo>
                    <a:pt x="33" y="123"/>
                    <a:pt x="33" y="122"/>
                    <a:pt x="33" y="122"/>
                  </a:cubicBezTo>
                  <a:lnTo>
                    <a:pt x="33" y="121"/>
                  </a:lnTo>
                  <a:cubicBezTo>
                    <a:pt x="33" y="120"/>
                    <a:pt x="33" y="118"/>
                    <a:pt x="33" y="117"/>
                  </a:cubicBezTo>
                  <a:cubicBezTo>
                    <a:pt x="33" y="115"/>
                    <a:pt x="33" y="113"/>
                    <a:pt x="33" y="112"/>
                  </a:cubicBezTo>
                  <a:lnTo>
                    <a:pt x="33" y="103"/>
                  </a:lnTo>
                  <a:cubicBezTo>
                    <a:pt x="33" y="102"/>
                    <a:pt x="33" y="102"/>
                    <a:pt x="33" y="102"/>
                  </a:cubicBezTo>
                  <a:cubicBezTo>
                    <a:pt x="34" y="102"/>
                    <a:pt x="34" y="102"/>
                    <a:pt x="34" y="102"/>
                  </a:cubicBezTo>
                  <a:cubicBezTo>
                    <a:pt x="34" y="101"/>
                    <a:pt x="34" y="101"/>
                    <a:pt x="34" y="101"/>
                  </a:cubicBezTo>
                  <a:cubicBezTo>
                    <a:pt x="33" y="101"/>
                    <a:pt x="33" y="101"/>
                    <a:pt x="33" y="101"/>
                  </a:cubicBezTo>
                  <a:lnTo>
                    <a:pt x="33" y="91"/>
                  </a:lnTo>
                  <a:lnTo>
                    <a:pt x="33" y="83"/>
                  </a:lnTo>
                  <a:cubicBezTo>
                    <a:pt x="34" y="82"/>
                    <a:pt x="34" y="82"/>
                    <a:pt x="35" y="82"/>
                  </a:cubicBezTo>
                  <a:cubicBezTo>
                    <a:pt x="35" y="82"/>
                    <a:pt x="36" y="82"/>
                    <a:pt x="36" y="82"/>
                  </a:cubicBezTo>
                  <a:cubicBezTo>
                    <a:pt x="36" y="82"/>
                    <a:pt x="36" y="82"/>
                    <a:pt x="36" y="83"/>
                  </a:cubicBezTo>
                  <a:cubicBezTo>
                    <a:pt x="36" y="83"/>
                    <a:pt x="36" y="83"/>
                    <a:pt x="35" y="83"/>
                  </a:cubicBezTo>
                  <a:cubicBezTo>
                    <a:pt x="35" y="83"/>
                    <a:pt x="35" y="83"/>
                    <a:pt x="35" y="84"/>
                  </a:cubicBezTo>
                  <a:cubicBezTo>
                    <a:pt x="34" y="84"/>
                    <a:pt x="34" y="84"/>
                    <a:pt x="34" y="84"/>
                  </a:cubicBezTo>
                  <a:cubicBezTo>
                    <a:pt x="34" y="84"/>
                    <a:pt x="33" y="85"/>
                    <a:pt x="33" y="85"/>
                  </a:cubicBezTo>
                  <a:cubicBezTo>
                    <a:pt x="33" y="86"/>
                    <a:pt x="34" y="86"/>
                    <a:pt x="34" y="86"/>
                  </a:cubicBezTo>
                  <a:cubicBezTo>
                    <a:pt x="35" y="86"/>
                    <a:pt x="35" y="86"/>
                    <a:pt x="36" y="87"/>
                  </a:cubicBezTo>
                  <a:cubicBezTo>
                    <a:pt x="36" y="87"/>
                    <a:pt x="36" y="87"/>
                    <a:pt x="37" y="88"/>
                  </a:cubicBezTo>
                  <a:cubicBezTo>
                    <a:pt x="38" y="88"/>
                    <a:pt x="38" y="88"/>
                    <a:pt x="38" y="87"/>
                  </a:cubicBezTo>
                  <a:cubicBezTo>
                    <a:pt x="38" y="87"/>
                    <a:pt x="38" y="87"/>
                    <a:pt x="38" y="87"/>
                  </a:cubicBezTo>
                  <a:cubicBezTo>
                    <a:pt x="37" y="87"/>
                    <a:pt x="37" y="87"/>
                    <a:pt x="36" y="87"/>
                  </a:cubicBezTo>
                  <a:cubicBezTo>
                    <a:pt x="36" y="86"/>
                    <a:pt x="36" y="86"/>
                    <a:pt x="36" y="86"/>
                  </a:cubicBezTo>
                  <a:cubicBezTo>
                    <a:pt x="36" y="85"/>
                    <a:pt x="36" y="85"/>
                    <a:pt x="36" y="85"/>
                  </a:cubicBezTo>
                  <a:cubicBezTo>
                    <a:pt x="36" y="85"/>
                    <a:pt x="36" y="85"/>
                    <a:pt x="36" y="85"/>
                  </a:cubicBezTo>
                  <a:cubicBezTo>
                    <a:pt x="36" y="85"/>
                    <a:pt x="36" y="85"/>
                    <a:pt x="36" y="84"/>
                  </a:cubicBezTo>
                  <a:cubicBezTo>
                    <a:pt x="37" y="84"/>
                    <a:pt x="37" y="83"/>
                    <a:pt x="38" y="83"/>
                  </a:cubicBezTo>
                  <a:cubicBezTo>
                    <a:pt x="38" y="82"/>
                    <a:pt x="38" y="82"/>
                    <a:pt x="39" y="82"/>
                  </a:cubicBezTo>
                  <a:cubicBezTo>
                    <a:pt x="39" y="82"/>
                    <a:pt x="40" y="82"/>
                    <a:pt x="40" y="82"/>
                  </a:cubicBezTo>
                  <a:cubicBezTo>
                    <a:pt x="40" y="82"/>
                    <a:pt x="40" y="82"/>
                    <a:pt x="40" y="82"/>
                  </a:cubicBezTo>
                  <a:cubicBezTo>
                    <a:pt x="40" y="82"/>
                    <a:pt x="39" y="81"/>
                    <a:pt x="39" y="81"/>
                  </a:cubicBezTo>
                  <a:cubicBezTo>
                    <a:pt x="39" y="81"/>
                    <a:pt x="40" y="80"/>
                    <a:pt x="40" y="80"/>
                  </a:cubicBezTo>
                  <a:cubicBezTo>
                    <a:pt x="40" y="80"/>
                    <a:pt x="40" y="80"/>
                    <a:pt x="41" y="79"/>
                  </a:cubicBezTo>
                  <a:cubicBezTo>
                    <a:pt x="41" y="79"/>
                    <a:pt x="41" y="80"/>
                    <a:pt x="42" y="80"/>
                  </a:cubicBezTo>
                  <a:cubicBezTo>
                    <a:pt x="42" y="80"/>
                    <a:pt x="42" y="80"/>
                    <a:pt x="42" y="80"/>
                  </a:cubicBezTo>
                  <a:cubicBezTo>
                    <a:pt x="43" y="80"/>
                    <a:pt x="43" y="80"/>
                    <a:pt x="43" y="80"/>
                  </a:cubicBezTo>
                  <a:cubicBezTo>
                    <a:pt x="43" y="80"/>
                    <a:pt x="44" y="81"/>
                    <a:pt x="44" y="81"/>
                  </a:cubicBezTo>
                  <a:cubicBezTo>
                    <a:pt x="44" y="81"/>
                    <a:pt x="44" y="80"/>
                    <a:pt x="44" y="80"/>
                  </a:cubicBezTo>
                  <a:cubicBezTo>
                    <a:pt x="44" y="79"/>
                    <a:pt x="44" y="79"/>
                    <a:pt x="43" y="78"/>
                  </a:cubicBezTo>
                  <a:cubicBezTo>
                    <a:pt x="43" y="78"/>
                    <a:pt x="42" y="78"/>
                    <a:pt x="41" y="78"/>
                  </a:cubicBezTo>
                  <a:cubicBezTo>
                    <a:pt x="41" y="78"/>
                    <a:pt x="41" y="78"/>
                    <a:pt x="41" y="78"/>
                  </a:cubicBezTo>
                  <a:cubicBezTo>
                    <a:pt x="41" y="77"/>
                    <a:pt x="41" y="77"/>
                    <a:pt x="40" y="77"/>
                  </a:cubicBezTo>
                  <a:cubicBezTo>
                    <a:pt x="40" y="78"/>
                    <a:pt x="39" y="78"/>
                    <a:pt x="39" y="79"/>
                  </a:cubicBezTo>
                  <a:cubicBezTo>
                    <a:pt x="38" y="79"/>
                    <a:pt x="37" y="79"/>
                    <a:pt x="37" y="79"/>
                  </a:cubicBezTo>
                  <a:cubicBezTo>
                    <a:pt x="36" y="79"/>
                    <a:pt x="36" y="80"/>
                    <a:pt x="36" y="80"/>
                  </a:cubicBezTo>
                  <a:cubicBezTo>
                    <a:pt x="35" y="81"/>
                    <a:pt x="35" y="81"/>
                    <a:pt x="35" y="81"/>
                  </a:cubicBezTo>
                  <a:cubicBezTo>
                    <a:pt x="34" y="81"/>
                    <a:pt x="34" y="81"/>
                    <a:pt x="33" y="81"/>
                  </a:cubicBezTo>
                  <a:cubicBezTo>
                    <a:pt x="33" y="75"/>
                    <a:pt x="33" y="68"/>
                    <a:pt x="33" y="62"/>
                  </a:cubicBezTo>
                  <a:cubicBezTo>
                    <a:pt x="33" y="55"/>
                    <a:pt x="33" y="49"/>
                    <a:pt x="33" y="43"/>
                  </a:cubicBezTo>
                  <a:cubicBezTo>
                    <a:pt x="29" y="43"/>
                    <a:pt x="25" y="43"/>
                    <a:pt x="21" y="43"/>
                  </a:cubicBezTo>
                  <a:cubicBezTo>
                    <a:pt x="16" y="43"/>
                    <a:pt x="12" y="43"/>
                    <a:pt x="8" y="43"/>
                  </a:cubicBezTo>
                  <a:cubicBezTo>
                    <a:pt x="8" y="43"/>
                    <a:pt x="8" y="42"/>
                    <a:pt x="8" y="42"/>
                  </a:cubicBezTo>
                  <a:cubicBezTo>
                    <a:pt x="8" y="42"/>
                    <a:pt x="8" y="42"/>
                    <a:pt x="8" y="42"/>
                  </a:cubicBezTo>
                  <a:cubicBezTo>
                    <a:pt x="7" y="41"/>
                    <a:pt x="7" y="42"/>
                    <a:pt x="6" y="42"/>
                  </a:cubicBezTo>
                  <a:cubicBezTo>
                    <a:pt x="6" y="42"/>
                    <a:pt x="6" y="42"/>
                    <a:pt x="5" y="43"/>
                  </a:cubicBezTo>
                  <a:cubicBezTo>
                    <a:pt x="4" y="43"/>
                    <a:pt x="2" y="43"/>
                    <a:pt x="1" y="42"/>
                  </a:cubicBezTo>
                  <a:cubicBezTo>
                    <a:pt x="1" y="42"/>
                    <a:pt x="1" y="42"/>
                    <a:pt x="1" y="41"/>
                  </a:cubicBezTo>
                  <a:cubicBezTo>
                    <a:pt x="1" y="41"/>
                    <a:pt x="1" y="41"/>
                    <a:pt x="1" y="41"/>
                  </a:cubicBezTo>
                  <a:cubicBezTo>
                    <a:pt x="1" y="41"/>
                    <a:pt x="1" y="41"/>
                    <a:pt x="1" y="41"/>
                  </a:cubicBezTo>
                  <a:cubicBezTo>
                    <a:pt x="1" y="41"/>
                    <a:pt x="1" y="41"/>
                    <a:pt x="1" y="41"/>
                  </a:cubicBezTo>
                  <a:cubicBezTo>
                    <a:pt x="1" y="40"/>
                    <a:pt x="1" y="40"/>
                    <a:pt x="1" y="39"/>
                  </a:cubicBezTo>
                  <a:cubicBezTo>
                    <a:pt x="0" y="39"/>
                    <a:pt x="0" y="38"/>
                    <a:pt x="0" y="37"/>
                  </a:cubicBezTo>
                  <a:cubicBezTo>
                    <a:pt x="0" y="36"/>
                    <a:pt x="0" y="35"/>
                    <a:pt x="0" y="35"/>
                  </a:cubicBezTo>
                  <a:cubicBezTo>
                    <a:pt x="0" y="34"/>
                    <a:pt x="0" y="33"/>
                    <a:pt x="1" y="33"/>
                  </a:cubicBezTo>
                  <a:cubicBezTo>
                    <a:pt x="1" y="33"/>
                    <a:pt x="1" y="33"/>
                    <a:pt x="1" y="32"/>
                  </a:cubicBezTo>
                  <a:cubicBezTo>
                    <a:pt x="2" y="32"/>
                    <a:pt x="2" y="32"/>
                    <a:pt x="2" y="32"/>
                  </a:cubicBezTo>
                  <a:cubicBezTo>
                    <a:pt x="2" y="32"/>
                    <a:pt x="3" y="32"/>
                    <a:pt x="3" y="32"/>
                  </a:cubicBezTo>
                  <a:cubicBezTo>
                    <a:pt x="3" y="32"/>
                    <a:pt x="3" y="31"/>
                    <a:pt x="3" y="31"/>
                  </a:cubicBezTo>
                  <a:cubicBezTo>
                    <a:pt x="3" y="31"/>
                    <a:pt x="3" y="30"/>
                    <a:pt x="2" y="31"/>
                  </a:cubicBezTo>
                  <a:cubicBezTo>
                    <a:pt x="1" y="31"/>
                    <a:pt x="1" y="31"/>
                    <a:pt x="0" y="30"/>
                  </a:cubicBezTo>
                  <a:lnTo>
                    <a:pt x="0" y="0"/>
                  </a:lnTo>
                  <a:cubicBezTo>
                    <a:pt x="14" y="0"/>
                    <a:pt x="28" y="0"/>
                    <a:pt x="41" y="0"/>
                  </a:cubicBezTo>
                  <a:cubicBezTo>
                    <a:pt x="41" y="0"/>
                    <a:pt x="41" y="1"/>
                    <a:pt x="41" y="1"/>
                  </a:cubicBezTo>
                  <a:cubicBezTo>
                    <a:pt x="41" y="1"/>
                    <a:pt x="41" y="1"/>
                    <a:pt x="41" y="2"/>
                  </a:cubicBezTo>
                  <a:cubicBezTo>
                    <a:pt x="42" y="2"/>
                    <a:pt x="42" y="2"/>
                    <a:pt x="42" y="2"/>
                  </a:cubicBezTo>
                  <a:cubicBezTo>
                    <a:pt x="42" y="2"/>
                    <a:pt x="43" y="2"/>
                    <a:pt x="43" y="2"/>
                  </a:cubicBezTo>
                  <a:cubicBezTo>
                    <a:pt x="43" y="1"/>
                    <a:pt x="43" y="1"/>
                    <a:pt x="42" y="1"/>
                  </a:cubicBezTo>
                  <a:cubicBezTo>
                    <a:pt x="42" y="1"/>
                    <a:pt x="42" y="0"/>
                    <a:pt x="42" y="0"/>
                  </a:cubicBezTo>
                  <a:cubicBezTo>
                    <a:pt x="48" y="0"/>
                    <a:pt x="54" y="0"/>
                    <a:pt x="60" y="0"/>
                  </a:cubicBezTo>
                  <a:cubicBezTo>
                    <a:pt x="66" y="0"/>
                    <a:pt x="72" y="0"/>
                    <a:pt x="78" y="0"/>
                  </a:cubicBezTo>
                  <a:cubicBezTo>
                    <a:pt x="78" y="0"/>
                    <a:pt x="78" y="0"/>
                    <a:pt x="78" y="1"/>
                  </a:cubicBezTo>
                  <a:cubicBezTo>
                    <a:pt x="78" y="1"/>
                    <a:pt x="77" y="1"/>
                    <a:pt x="77" y="1"/>
                  </a:cubicBezTo>
                  <a:cubicBezTo>
                    <a:pt x="78" y="2"/>
                    <a:pt x="78" y="2"/>
                    <a:pt x="79" y="2"/>
                  </a:cubicBezTo>
                  <a:cubicBezTo>
                    <a:pt x="79" y="2"/>
                    <a:pt x="80" y="2"/>
                    <a:pt x="80" y="1"/>
                  </a:cubicBezTo>
                  <a:cubicBezTo>
                    <a:pt x="80" y="1"/>
                    <a:pt x="81" y="2"/>
                    <a:pt x="81" y="2"/>
                  </a:cubicBezTo>
                  <a:cubicBezTo>
                    <a:pt x="82" y="1"/>
                    <a:pt x="82" y="1"/>
                    <a:pt x="82" y="1"/>
                  </a:cubicBezTo>
                  <a:cubicBezTo>
                    <a:pt x="82" y="0"/>
                    <a:pt x="82" y="0"/>
                    <a:pt x="82" y="0"/>
                  </a:cubicBezTo>
                  <a:lnTo>
                    <a:pt x="83" y="0"/>
                  </a:lnTo>
                  <a:cubicBezTo>
                    <a:pt x="83" y="0"/>
                    <a:pt x="83" y="0"/>
                    <a:pt x="83" y="0"/>
                  </a:cubicBezTo>
                  <a:cubicBezTo>
                    <a:pt x="83" y="0"/>
                    <a:pt x="83" y="1"/>
                    <a:pt x="83" y="1"/>
                  </a:cubicBezTo>
                  <a:cubicBezTo>
                    <a:pt x="83" y="1"/>
                    <a:pt x="83" y="1"/>
                    <a:pt x="83" y="2"/>
                  </a:cubicBezTo>
                  <a:cubicBezTo>
                    <a:pt x="83" y="2"/>
                    <a:pt x="83" y="2"/>
                    <a:pt x="83" y="2"/>
                  </a:cubicBezTo>
                  <a:cubicBezTo>
                    <a:pt x="84" y="2"/>
                    <a:pt x="84" y="2"/>
                    <a:pt x="84" y="3"/>
                  </a:cubicBezTo>
                  <a:cubicBezTo>
                    <a:pt x="84" y="3"/>
                    <a:pt x="84" y="3"/>
                    <a:pt x="84" y="4"/>
                  </a:cubicBezTo>
                  <a:cubicBezTo>
                    <a:pt x="84" y="4"/>
                    <a:pt x="84" y="4"/>
                    <a:pt x="85" y="4"/>
                  </a:cubicBezTo>
                  <a:cubicBezTo>
                    <a:pt x="85" y="5"/>
                    <a:pt x="85" y="5"/>
                    <a:pt x="85" y="6"/>
                  </a:cubicBezTo>
                  <a:cubicBezTo>
                    <a:pt x="85" y="6"/>
                    <a:pt x="85" y="6"/>
                    <a:pt x="85" y="6"/>
                  </a:cubicBezTo>
                  <a:cubicBezTo>
                    <a:pt x="86" y="6"/>
                    <a:pt x="86" y="6"/>
                    <a:pt x="86" y="6"/>
                  </a:cubicBezTo>
                  <a:cubicBezTo>
                    <a:pt x="86" y="5"/>
                    <a:pt x="86" y="5"/>
                    <a:pt x="86" y="4"/>
                  </a:cubicBezTo>
                  <a:cubicBezTo>
                    <a:pt x="86" y="4"/>
                    <a:pt x="86" y="4"/>
                    <a:pt x="85" y="3"/>
                  </a:cubicBezTo>
                  <a:cubicBezTo>
                    <a:pt x="85" y="3"/>
                    <a:pt x="85" y="2"/>
                    <a:pt x="86" y="2"/>
                  </a:cubicBezTo>
                  <a:cubicBezTo>
                    <a:pt x="86" y="2"/>
                    <a:pt x="86" y="1"/>
                    <a:pt x="87" y="1"/>
                  </a:cubicBezTo>
                  <a:cubicBezTo>
                    <a:pt x="87" y="1"/>
                    <a:pt x="87" y="0"/>
                    <a:pt x="88" y="0"/>
                  </a:cubicBezTo>
                  <a:cubicBezTo>
                    <a:pt x="89" y="0"/>
                    <a:pt x="90" y="0"/>
                    <a:pt x="91" y="0"/>
                  </a:cubicBezTo>
                  <a:cubicBezTo>
                    <a:pt x="92" y="0"/>
                    <a:pt x="93" y="0"/>
                    <a:pt x="93" y="0"/>
                  </a:cubicBezTo>
                  <a:cubicBezTo>
                    <a:pt x="93" y="1"/>
                    <a:pt x="93" y="1"/>
                    <a:pt x="93" y="2"/>
                  </a:cubicBezTo>
                  <a:cubicBezTo>
                    <a:pt x="94" y="2"/>
                    <a:pt x="94" y="2"/>
                    <a:pt x="94" y="2"/>
                  </a:cubicBezTo>
                  <a:cubicBezTo>
                    <a:pt x="95" y="2"/>
                    <a:pt x="95" y="2"/>
                    <a:pt x="95" y="2"/>
                  </a:cubicBezTo>
                  <a:cubicBezTo>
                    <a:pt x="96" y="1"/>
                    <a:pt x="96" y="1"/>
                    <a:pt x="95" y="0"/>
                  </a:cubicBezTo>
                  <a:cubicBezTo>
                    <a:pt x="97" y="0"/>
                    <a:pt x="98" y="0"/>
                    <a:pt x="100" y="0"/>
                  </a:cubicBezTo>
                  <a:cubicBezTo>
                    <a:pt x="101" y="0"/>
                    <a:pt x="103" y="0"/>
                    <a:pt x="104" y="0"/>
                  </a:cubicBezTo>
                  <a:cubicBezTo>
                    <a:pt x="104" y="0"/>
                    <a:pt x="104" y="1"/>
                    <a:pt x="104" y="1"/>
                  </a:cubicBezTo>
                  <a:cubicBezTo>
                    <a:pt x="104" y="1"/>
                    <a:pt x="105" y="1"/>
                    <a:pt x="105" y="1"/>
                  </a:cubicBezTo>
                  <a:cubicBezTo>
                    <a:pt x="105" y="1"/>
                    <a:pt x="105" y="1"/>
                    <a:pt x="105" y="1"/>
                  </a:cubicBezTo>
                  <a:cubicBezTo>
                    <a:pt x="105" y="0"/>
                    <a:pt x="105" y="0"/>
                    <a:pt x="105" y="0"/>
                  </a:cubicBezTo>
                  <a:cubicBezTo>
                    <a:pt x="106" y="0"/>
                    <a:pt x="107" y="0"/>
                    <a:pt x="108" y="0"/>
                  </a:cubicBezTo>
                  <a:cubicBezTo>
                    <a:pt x="109" y="0"/>
                    <a:pt x="110" y="0"/>
                    <a:pt x="110" y="0"/>
                  </a:cubicBezTo>
                  <a:cubicBezTo>
                    <a:pt x="111" y="1"/>
                    <a:pt x="111" y="1"/>
                    <a:pt x="112" y="1"/>
                  </a:cubicBezTo>
                  <a:cubicBezTo>
                    <a:pt x="112" y="1"/>
                    <a:pt x="113" y="1"/>
                    <a:pt x="113" y="0"/>
                  </a:cubicBezTo>
                  <a:cubicBezTo>
                    <a:pt x="114" y="0"/>
                    <a:pt x="116" y="0"/>
                    <a:pt x="117" y="0"/>
                  </a:cubicBezTo>
                  <a:cubicBezTo>
                    <a:pt x="118" y="0"/>
                    <a:pt x="120" y="0"/>
                    <a:pt x="121" y="0"/>
                  </a:cubicBezTo>
                  <a:cubicBezTo>
                    <a:pt x="121" y="1"/>
                    <a:pt x="121" y="2"/>
                    <a:pt x="121" y="3"/>
                  </a:cubicBezTo>
                  <a:cubicBezTo>
                    <a:pt x="121" y="4"/>
                    <a:pt x="121" y="4"/>
                    <a:pt x="121" y="5"/>
                  </a:cubicBezTo>
                  <a:cubicBezTo>
                    <a:pt x="121" y="6"/>
                    <a:pt x="121" y="6"/>
                    <a:pt x="121" y="6"/>
                  </a:cubicBezTo>
                  <a:cubicBezTo>
                    <a:pt x="121" y="6"/>
                    <a:pt x="121" y="6"/>
                    <a:pt x="121" y="6"/>
                  </a:cubicBezTo>
                  <a:cubicBezTo>
                    <a:pt x="121" y="12"/>
                    <a:pt x="121" y="18"/>
                    <a:pt x="121" y="24"/>
                  </a:cubicBezTo>
                  <a:cubicBezTo>
                    <a:pt x="121" y="30"/>
                    <a:pt x="121" y="36"/>
                    <a:pt x="121" y="43"/>
                  </a:cubicBezTo>
                  <a:cubicBezTo>
                    <a:pt x="120" y="43"/>
                    <a:pt x="119" y="43"/>
                    <a:pt x="118" y="43"/>
                  </a:cubicBezTo>
                  <a:cubicBezTo>
                    <a:pt x="117" y="43"/>
                    <a:pt x="116" y="43"/>
                    <a:pt x="115" y="42"/>
                  </a:cubicBezTo>
                  <a:cubicBezTo>
                    <a:pt x="113" y="42"/>
                    <a:pt x="111" y="43"/>
                    <a:pt x="108" y="43"/>
                  </a:cubicBezTo>
                  <a:cubicBezTo>
                    <a:pt x="106" y="43"/>
                    <a:pt x="103" y="43"/>
                    <a:pt x="101" y="43"/>
                  </a:cubicBezTo>
                  <a:lnTo>
                    <a:pt x="88" y="43"/>
                  </a:lnTo>
                  <a:cubicBezTo>
                    <a:pt x="88" y="57"/>
                    <a:pt x="88" y="72"/>
                    <a:pt x="88" y="86"/>
                  </a:cubicBezTo>
                  <a:cubicBezTo>
                    <a:pt x="88" y="100"/>
                    <a:pt x="88" y="115"/>
                    <a:pt x="88" y="129"/>
                  </a:cubicBezTo>
                  <a:cubicBezTo>
                    <a:pt x="88" y="130"/>
                    <a:pt x="88" y="130"/>
                    <a:pt x="88" y="129"/>
                  </a:cubicBezTo>
                  <a:cubicBezTo>
                    <a:pt x="87" y="129"/>
                    <a:pt x="87" y="129"/>
                    <a:pt x="87" y="129"/>
                  </a:cubicBezTo>
                  <a:cubicBezTo>
                    <a:pt x="86" y="130"/>
                    <a:pt x="86" y="130"/>
                    <a:pt x="86" y="130"/>
                  </a:cubicBezTo>
                  <a:cubicBezTo>
                    <a:pt x="86" y="131"/>
                    <a:pt x="87" y="131"/>
                    <a:pt x="87" y="130"/>
                  </a:cubicBezTo>
                  <a:cubicBezTo>
                    <a:pt x="87" y="130"/>
                    <a:pt x="88" y="130"/>
                    <a:pt x="88" y="130"/>
                  </a:cubicBezTo>
                  <a:cubicBezTo>
                    <a:pt x="88" y="133"/>
                    <a:pt x="88" y="136"/>
                    <a:pt x="88" y="139"/>
                  </a:cubicBezTo>
                  <a:cubicBezTo>
                    <a:pt x="88" y="141"/>
                    <a:pt x="88" y="144"/>
                    <a:pt x="88" y="147"/>
                  </a:cubicBezTo>
                  <a:cubicBezTo>
                    <a:pt x="88" y="149"/>
                    <a:pt x="88" y="152"/>
                    <a:pt x="88" y="155"/>
                  </a:cubicBezTo>
                  <a:cubicBezTo>
                    <a:pt x="88" y="158"/>
                    <a:pt x="88" y="160"/>
                    <a:pt x="88" y="163"/>
                  </a:cubicBezTo>
                  <a:lnTo>
                    <a:pt x="88" y="212"/>
                  </a:lnTo>
                  <a:cubicBezTo>
                    <a:pt x="80" y="213"/>
                    <a:pt x="73" y="213"/>
                    <a:pt x="66" y="213"/>
                  </a:cubicBezTo>
                  <a:cubicBezTo>
                    <a:pt x="58" y="213"/>
                    <a:pt x="51" y="213"/>
                    <a:pt x="42" y="213"/>
                  </a:cubicBezTo>
                  <a:cubicBezTo>
                    <a:pt x="42" y="213"/>
                    <a:pt x="42" y="212"/>
                    <a:pt x="42" y="212"/>
                  </a:cubicBezTo>
                  <a:cubicBezTo>
                    <a:pt x="42" y="212"/>
                    <a:pt x="42" y="212"/>
                    <a:pt x="42" y="211"/>
                  </a:cubicBezTo>
                  <a:cubicBezTo>
                    <a:pt x="42" y="212"/>
                    <a:pt x="41" y="212"/>
                    <a:pt x="41" y="212"/>
                  </a:cubicBezTo>
                  <a:cubicBezTo>
                    <a:pt x="41" y="212"/>
                    <a:pt x="41" y="213"/>
                    <a:pt x="40" y="212"/>
                  </a:cubicBezTo>
                  <a:cubicBezTo>
                    <a:pt x="40" y="212"/>
                    <a:pt x="40" y="211"/>
                    <a:pt x="40" y="211"/>
                  </a:cubicBezTo>
                  <a:cubicBezTo>
                    <a:pt x="39" y="210"/>
                    <a:pt x="39" y="210"/>
                    <a:pt x="38" y="210"/>
                  </a:cubicBezTo>
                  <a:cubicBezTo>
                    <a:pt x="38" y="210"/>
                    <a:pt x="38" y="211"/>
                    <a:pt x="38" y="211"/>
                  </a:cubicBezTo>
                  <a:cubicBezTo>
                    <a:pt x="38" y="212"/>
                    <a:pt x="38" y="212"/>
                    <a:pt x="37" y="212"/>
                  </a:cubicBezTo>
                  <a:cubicBezTo>
                    <a:pt x="37" y="212"/>
                    <a:pt x="37" y="212"/>
                    <a:pt x="36" y="212"/>
                  </a:cubicBezTo>
                  <a:cubicBezTo>
                    <a:pt x="36" y="213"/>
                    <a:pt x="36" y="213"/>
                    <a:pt x="36" y="212"/>
                  </a:cubicBezTo>
                  <a:cubicBezTo>
                    <a:pt x="35" y="212"/>
                    <a:pt x="35" y="212"/>
                    <a:pt x="35" y="212"/>
                  </a:cubicBezTo>
                  <a:lnTo>
                    <a:pt x="35" y="211"/>
                  </a:lnTo>
                  <a:cubicBezTo>
                    <a:pt x="36" y="211"/>
                    <a:pt x="36" y="211"/>
                    <a:pt x="36" y="211"/>
                  </a:cubicBezTo>
                  <a:cubicBezTo>
                    <a:pt x="37" y="210"/>
                    <a:pt x="37" y="210"/>
                    <a:pt x="37" y="210"/>
                  </a:cubicBezTo>
                  <a:cubicBezTo>
                    <a:pt x="36" y="209"/>
                    <a:pt x="36" y="209"/>
                    <a:pt x="35" y="210"/>
                  </a:cubicBezTo>
                  <a:cubicBezTo>
                    <a:pt x="35" y="210"/>
                    <a:pt x="35" y="210"/>
                    <a:pt x="35" y="210"/>
                  </a:cubicBezTo>
                  <a:cubicBezTo>
                    <a:pt x="35" y="210"/>
                    <a:pt x="35" y="210"/>
                    <a:pt x="35" y="211"/>
                  </a:cubicBezTo>
                  <a:cubicBezTo>
                    <a:pt x="35" y="211"/>
                    <a:pt x="34" y="211"/>
                    <a:pt x="34" y="211"/>
                  </a:cubicBezTo>
                  <a:cubicBezTo>
                    <a:pt x="34" y="211"/>
                    <a:pt x="33" y="210"/>
                    <a:pt x="33" y="210"/>
                  </a:cubicBezTo>
                  <a:cubicBezTo>
                    <a:pt x="33" y="201"/>
                    <a:pt x="33" y="192"/>
                    <a:pt x="33" y="182"/>
                  </a:cubicBezTo>
                  <a:cubicBezTo>
                    <a:pt x="33" y="173"/>
                    <a:pt x="33" y="163"/>
                    <a:pt x="33" y="154"/>
                  </a:cubicBezTo>
                  <a:cubicBezTo>
                    <a:pt x="33" y="154"/>
                    <a:pt x="34" y="154"/>
                    <a:pt x="34" y="154"/>
                  </a:cubicBezTo>
                  <a:cubicBezTo>
                    <a:pt x="35" y="154"/>
                    <a:pt x="35" y="154"/>
                    <a:pt x="36" y="154"/>
                  </a:cubicBezTo>
                  <a:cubicBezTo>
                    <a:pt x="36" y="154"/>
                    <a:pt x="36" y="155"/>
                    <a:pt x="36" y="155"/>
                  </a:cubicBezTo>
                  <a:cubicBezTo>
                    <a:pt x="36" y="155"/>
                    <a:pt x="36" y="156"/>
                    <a:pt x="37" y="156"/>
                  </a:cubicBezTo>
                  <a:cubicBezTo>
                    <a:pt x="37" y="156"/>
                    <a:pt x="37" y="156"/>
                    <a:pt x="38" y="156"/>
                  </a:cubicBezTo>
                  <a:cubicBezTo>
                    <a:pt x="38" y="157"/>
                    <a:pt x="38" y="157"/>
                    <a:pt x="38" y="157"/>
                  </a:cubicBezTo>
                  <a:cubicBezTo>
                    <a:pt x="38" y="157"/>
                    <a:pt x="39" y="158"/>
                    <a:pt x="39" y="158"/>
                  </a:cubicBezTo>
                  <a:cubicBezTo>
                    <a:pt x="39" y="158"/>
                    <a:pt x="39" y="158"/>
                    <a:pt x="40" y="158"/>
                  </a:cubicBezTo>
                  <a:cubicBezTo>
                    <a:pt x="40" y="158"/>
                    <a:pt x="40" y="158"/>
                    <a:pt x="40" y="157"/>
                  </a:cubicBezTo>
                  <a:cubicBezTo>
                    <a:pt x="40" y="157"/>
                    <a:pt x="40" y="157"/>
                    <a:pt x="40" y="157"/>
                  </a:cubicBezTo>
                  <a:cubicBezTo>
                    <a:pt x="40" y="156"/>
                    <a:pt x="39" y="156"/>
                    <a:pt x="39" y="155"/>
                  </a:cubicBezTo>
                  <a:cubicBezTo>
                    <a:pt x="38" y="155"/>
                    <a:pt x="38" y="155"/>
                    <a:pt x="37" y="154"/>
                  </a:cubicBezTo>
                  <a:cubicBezTo>
                    <a:pt x="38" y="154"/>
                    <a:pt x="38" y="153"/>
                    <a:pt x="38" y="153"/>
                  </a:cubicBezTo>
                  <a:cubicBezTo>
                    <a:pt x="39" y="153"/>
                    <a:pt x="38" y="152"/>
                    <a:pt x="38" y="151"/>
                  </a:cubicBezTo>
                  <a:cubicBezTo>
                    <a:pt x="38" y="151"/>
                    <a:pt x="39" y="151"/>
                    <a:pt x="39" y="150"/>
                  </a:cubicBezTo>
                  <a:cubicBezTo>
                    <a:pt x="39" y="150"/>
                    <a:pt x="40" y="149"/>
                    <a:pt x="41" y="150"/>
                  </a:cubicBezTo>
                  <a:cubicBezTo>
                    <a:pt x="41" y="150"/>
                    <a:pt x="41" y="150"/>
                    <a:pt x="40" y="151"/>
                  </a:cubicBezTo>
                  <a:cubicBezTo>
                    <a:pt x="40" y="151"/>
                    <a:pt x="40" y="151"/>
                    <a:pt x="39" y="151"/>
                  </a:cubicBezTo>
                  <a:cubicBezTo>
                    <a:pt x="40" y="152"/>
                    <a:pt x="40" y="152"/>
                    <a:pt x="40" y="153"/>
                  </a:cubicBezTo>
                  <a:cubicBezTo>
                    <a:pt x="40" y="153"/>
                    <a:pt x="40" y="153"/>
                    <a:pt x="39" y="154"/>
                  </a:cubicBezTo>
                  <a:cubicBezTo>
                    <a:pt x="39" y="154"/>
                    <a:pt x="40" y="155"/>
                    <a:pt x="40" y="155"/>
                  </a:cubicBezTo>
                  <a:cubicBezTo>
                    <a:pt x="41" y="156"/>
                    <a:pt x="42" y="156"/>
                    <a:pt x="42" y="155"/>
                  </a:cubicBezTo>
                  <a:cubicBezTo>
                    <a:pt x="43" y="156"/>
                    <a:pt x="43" y="156"/>
                    <a:pt x="42" y="157"/>
                  </a:cubicBezTo>
                  <a:cubicBezTo>
                    <a:pt x="42" y="157"/>
                    <a:pt x="42" y="157"/>
                    <a:pt x="42" y="157"/>
                  </a:cubicBezTo>
                  <a:cubicBezTo>
                    <a:pt x="42" y="157"/>
                    <a:pt x="42" y="157"/>
                    <a:pt x="43" y="158"/>
                  </a:cubicBezTo>
                  <a:cubicBezTo>
                    <a:pt x="43" y="158"/>
                    <a:pt x="43" y="159"/>
                    <a:pt x="44" y="159"/>
                  </a:cubicBezTo>
                  <a:cubicBezTo>
                    <a:pt x="43" y="159"/>
                    <a:pt x="43" y="159"/>
                    <a:pt x="43" y="159"/>
                  </a:cubicBezTo>
                  <a:cubicBezTo>
                    <a:pt x="43" y="159"/>
                    <a:pt x="43" y="160"/>
                    <a:pt x="43" y="160"/>
                  </a:cubicBezTo>
                  <a:cubicBezTo>
                    <a:pt x="43" y="160"/>
                    <a:pt x="44" y="160"/>
                    <a:pt x="44" y="160"/>
                  </a:cubicBezTo>
                  <a:cubicBezTo>
                    <a:pt x="44" y="160"/>
                    <a:pt x="45" y="160"/>
                    <a:pt x="45" y="160"/>
                  </a:cubicBezTo>
                  <a:cubicBezTo>
                    <a:pt x="46" y="160"/>
                    <a:pt x="46" y="160"/>
                    <a:pt x="46" y="159"/>
                  </a:cubicBezTo>
                  <a:cubicBezTo>
                    <a:pt x="47" y="159"/>
                    <a:pt x="47" y="159"/>
                    <a:pt x="48" y="159"/>
                  </a:cubicBezTo>
                  <a:cubicBezTo>
                    <a:pt x="48" y="159"/>
                    <a:pt x="48" y="159"/>
                    <a:pt x="48" y="159"/>
                  </a:cubicBezTo>
                  <a:cubicBezTo>
                    <a:pt x="48" y="159"/>
                    <a:pt x="48" y="160"/>
                    <a:pt x="48" y="160"/>
                  </a:cubicBezTo>
                  <a:cubicBezTo>
                    <a:pt x="48" y="160"/>
                    <a:pt x="49" y="160"/>
                    <a:pt x="49" y="160"/>
                  </a:cubicBezTo>
                  <a:cubicBezTo>
                    <a:pt x="50" y="160"/>
                    <a:pt x="50" y="161"/>
                    <a:pt x="50" y="161"/>
                  </a:cubicBezTo>
                  <a:cubicBezTo>
                    <a:pt x="51" y="161"/>
                    <a:pt x="51" y="161"/>
                    <a:pt x="51" y="162"/>
                  </a:cubicBezTo>
                  <a:cubicBezTo>
                    <a:pt x="51" y="162"/>
                    <a:pt x="52" y="162"/>
                    <a:pt x="52" y="162"/>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112" name="Oval 106">
            <a:extLst>
              <a:ext uri="{FF2B5EF4-FFF2-40B4-BE49-F238E27FC236}">
                <a16:creationId xmlns:a16="http://schemas.microsoft.com/office/drawing/2014/main" id="{66BB6BD4-7909-492D-A0CF-8E696CFC2B48}"/>
              </a:ext>
            </a:extLst>
          </p:cNvPr>
          <p:cNvSpPr>
            <a:spLocks noChangeArrowheads="1"/>
          </p:cNvSpPr>
          <p:nvPr/>
        </p:nvSpPr>
        <p:spPr bwMode="auto">
          <a:xfrm>
            <a:off x="6302581" y="2129321"/>
            <a:ext cx="1870791" cy="1875025"/>
          </a:xfrm>
          <a:prstGeom prst="ellipse">
            <a:avLst/>
          </a:prstGeom>
          <a:solidFill>
            <a:srgbClr val="FFFFFF">
              <a:alpha val="69804"/>
            </a:srgbClr>
          </a:solidFill>
          <a:ln>
            <a:noFill/>
          </a:ln>
        </p:spPr>
        <p:txBody>
          <a:bodyPr vert="horz" wrap="square" lIns="91440" tIns="45720" rIns="91440" bIns="45720" numCol="1" anchor="t" anchorCtr="0" compatLnSpc="1">
            <a:prstTxWarp prst="textNoShape">
              <a:avLst/>
            </a:prstTxWarp>
          </a:bodyPr>
          <a:lstStyle/>
          <a:p>
            <a:endParaRPr lang="en-GB"/>
          </a:p>
        </p:txBody>
      </p:sp>
      <p:sp>
        <p:nvSpPr>
          <p:cNvPr id="113" name="Oval 107">
            <a:extLst>
              <a:ext uri="{FF2B5EF4-FFF2-40B4-BE49-F238E27FC236}">
                <a16:creationId xmlns:a16="http://schemas.microsoft.com/office/drawing/2014/main" id="{281E7B9F-5FF8-4547-B066-66F93BFD4AA7}"/>
              </a:ext>
            </a:extLst>
          </p:cNvPr>
          <p:cNvSpPr>
            <a:spLocks noChangeArrowheads="1"/>
          </p:cNvSpPr>
          <p:nvPr/>
        </p:nvSpPr>
        <p:spPr bwMode="auto">
          <a:xfrm>
            <a:off x="6302581" y="2129321"/>
            <a:ext cx="1870791" cy="1875025"/>
          </a:xfrm>
          <a:prstGeom prst="ellipse">
            <a:avLst/>
          </a:prstGeom>
          <a:noFill/>
          <a:ln w="4763" cap="flat">
            <a:no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nvGrpSpPr>
          <p:cNvPr id="114" name="Group 113">
            <a:extLst>
              <a:ext uri="{FF2B5EF4-FFF2-40B4-BE49-F238E27FC236}">
                <a16:creationId xmlns:a16="http://schemas.microsoft.com/office/drawing/2014/main" id="{8E79FB32-CE95-4B38-89FE-B3738DD9B737}"/>
              </a:ext>
            </a:extLst>
          </p:cNvPr>
          <p:cNvGrpSpPr/>
          <p:nvPr/>
        </p:nvGrpSpPr>
        <p:grpSpPr>
          <a:xfrm>
            <a:off x="6598860" y="2535647"/>
            <a:ext cx="1274001" cy="1189350"/>
            <a:chOff x="5233047" y="3112095"/>
            <a:chExt cx="1274001" cy="1189350"/>
          </a:xfrm>
        </p:grpSpPr>
        <p:sp>
          <p:nvSpPr>
            <p:cNvPr id="115" name="Freeform 108">
              <a:extLst>
                <a:ext uri="{FF2B5EF4-FFF2-40B4-BE49-F238E27FC236}">
                  <a16:creationId xmlns:a16="http://schemas.microsoft.com/office/drawing/2014/main" id="{384E5C83-B6A0-4A17-90B2-EF2056CA6FEE}"/>
                </a:ext>
              </a:extLst>
            </p:cNvPr>
            <p:cNvSpPr>
              <a:spLocks noEditPoints="1"/>
            </p:cNvSpPr>
            <p:nvPr/>
          </p:nvSpPr>
          <p:spPr bwMode="auto">
            <a:xfrm>
              <a:off x="5965278" y="3446468"/>
              <a:ext cx="313209" cy="529071"/>
            </a:xfrm>
            <a:custGeom>
              <a:avLst/>
              <a:gdLst>
                <a:gd name="T0" fmla="*/ 195 w 379"/>
                <a:gd name="T1" fmla="*/ 621 h 642"/>
                <a:gd name="T2" fmla="*/ 128 w 379"/>
                <a:gd name="T3" fmla="*/ 634 h 642"/>
                <a:gd name="T4" fmla="*/ 174 w 379"/>
                <a:gd name="T5" fmla="*/ 641 h 642"/>
                <a:gd name="T6" fmla="*/ 189 w 379"/>
                <a:gd name="T7" fmla="*/ 631 h 642"/>
                <a:gd name="T8" fmla="*/ 237 w 379"/>
                <a:gd name="T9" fmla="*/ 625 h 642"/>
                <a:gd name="T10" fmla="*/ 216 w 379"/>
                <a:gd name="T11" fmla="*/ 613 h 642"/>
                <a:gd name="T12" fmla="*/ 249 w 379"/>
                <a:gd name="T13" fmla="*/ 609 h 642"/>
                <a:gd name="T14" fmla="*/ 210 w 379"/>
                <a:gd name="T15" fmla="*/ 608 h 642"/>
                <a:gd name="T16" fmla="*/ 313 w 379"/>
                <a:gd name="T17" fmla="*/ 606 h 642"/>
                <a:gd name="T18" fmla="*/ 220 w 379"/>
                <a:gd name="T19" fmla="*/ 606 h 642"/>
                <a:gd name="T20" fmla="*/ 268 w 379"/>
                <a:gd name="T21" fmla="*/ 603 h 642"/>
                <a:gd name="T22" fmla="*/ 70 w 379"/>
                <a:gd name="T23" fmla="*/ 599 h 642"/>
                <a:gd name="T24" fmla="*/ 250 w 379"/>
                <a:gd name="T25" fmla="*/ 596 h 642"/>
                <a:gd name="T26" fmla="*/ 195 w 379"/>
                <a:gd name="T27" fmla="*/ 595 h 642"/>
                <a:gd name="T28" fmla="*/ 298 w 379"/>
                <a:gd name="T29" fmla="*/ 594 h 642"/>
                <a:gd name="T30" fmla="*/ 242 w 379"/>
                <a:gd name="T31" fmla="*/ 593 h 642"/>
                <a:gd name="T32" fmla="*/ 285 w 379"/>
                <a:gd name="T33" fmla="*/ 590 h 642"/>
                <a:gd name="T34" fmla="*/ 304 w 379"/>
                <a:gd name="T35" fmla="*/ 579 h 642"/>
                <a:gd name="T36" fmla="*/ 282 w 379"/>
                <a:gd name="T37" fmla="*/ 562 h 642"/>
                <a:gd name="T38" fmla="*/ 295 w 379"/>
                <a:gd name="T39" fmla="*/ 578 h 642"/>
                <a:gd name="T40" fmla="*/ 321 w 379"/>
                <a:gd name="T41" fmla="*/ 558 h 642"/>
                <a:gd name="T42" fmla="*/ 326 w 379"/>
                <a:gd name="T43" fmla="*/ 555 h 642"/>
                <a:gd name="T44" fmla="*/ 159 w 379"/>
                <a:gd name="T45" fmla="*/ 552 h 642"/>
                <a:gd name="T46" fmla="*/ 304 w 379"/>
                <a:gd name="T47" fmla="*/ 544 h 642"/>
                <a:gd name="T48" fmla="*/ 309 w 379"/>
                <a:gd name="T49" fmla="*/ 475 h 642"/>
                <a:gd name="T50" fmla="*/ 280 w 379"/>
                <a:gd name="T51" fmla="*/ 397 h 642"/>
                <a:gd name="T52" fmla="*/ 323 w 379"/>
                <a:gd name="T53" fmla="*/ 227 h 642"/>
                <a:gd name="T54" fmla="*/ 45 w 379"/>
                <a:gd name="T55" fmla="*/ 152 h 642"/>
                <a:gd name="T56" fmla="*/ 48 w 379"/>
                <a:gd name="T57" fmla="*/ 129 h 642"/>
                <a:gd name="T58" fmla="*/ 76 w 379"/>
                <a:gd name="T59" fmla="*/ 117 h 642"/>
                <a:gd name="T60" fmla="*/ 96 w 379"/>
                <a:gd name="T61" fmla="*/ 89 h 642"/>
                <a:gd name="T62" fmla="*/ 72 w 379"/>
                <a:gd name="T63" fmla="*/ 79 h 642"/>
                <a:gd name="T64" fmla="*/ 182 w 379"/>
                <a:gd name="T65" fmla="*/ 68 h 642"/>
                <a:gd name="T66" fmla="*/ 116 w 379"/>
                <a:gd name="T67" fmla="*/ 59 h 642"/>
                <a:gd name="T68" fmla="*/ 192 w 379"/>
                <a:gd name="T69" fmla="*/ 51 h 642"/>
                <a:gd name="T70" fmla="*/ 126 w 379"/>
                <a:gd name="T71" fmla="*/ 48 h 642"/>
                <a:gd name="T72" fmla="*/ 194 w 379"/>
                <a:gd name="T73" fmla="*/ 45 h 642"/>
                <a:gd name="T74" fmla="*/ 191 w 379"/>
                <a:gd name="T75" fmla="*/ 39 h 642"/>
                <a:gd name="T76" fmla="*/ 182 w 379"/>
                <a:gd name="T77" fmla="*/ 38 h 642"/>
                <a:gd name="T78" fmla="*/ 278 w 379"/>
                <a:gd name="T79" fmla="*/ 31 h 642"/>
                <a:gd name="T80" fmla="*/ 170 w 379"/>
                <a:gd name="T81" fmla="*/ 13 h 642"/>
                <a:gd name="T82" fmla="*/ 190 w 379"/>
                <a:gd name="T83" fmla="*/ 11 h 642"/>
                <a:gd name="T84" fmla="*/ 327 w 379"/>
                <a:gd name="T85" fmla="*/ 283 h 642"/>
                <a:gd name="T86" fmla="*/ 188 w 379"/>
                <a:gd name="T87" fmla="*/ 105 h 642"/>
                <a:gd name="T88" fmla="*/ 193 w 379"/>
                <a:gd name="T89" fmla="*/ 539 h 642"/>
                <a:gd name="T90" fmla="*/ 366 w 379"/>
                <a:gd name="T91" fmla="*/ 543 h 642"/>
                <a:gd name="T92" fmla="*/ 308 w 379"/>
                <a:gd name="T93" fmla="*/ 612 h 642"/>
                <a:gd name="T94" fmla="*/ 268 w 379"/>
                <a:gd name="T95" fmla="*/ 629 h 642"/>
                <a:gd name="T96" fmla="*/ 270 w 379"/>
                <a:gd name="T97" fmla="*/ 624 h 642"/>
                <a:gd name="T98" fmla="*/ 163 w 379"/>
                <a:gd name="T99" fmla="*/ 636 h 642"/>
                <a:gd name="T100" fmla="*/ 201 w 379"/>
                <a:gd name="T101" fmla="*/ 627 h 642"/>
                <a:gd name="T102" fmla="*/ 206 w 379"/>
                <a:gd name="T103" fmla="*/ 617 h 642"/>
                <a:gd name="T104" fmla="*/ 169 w 379"/>
                <a:gd name="T105" fmla="*/ 612 h 642"/>
                <a:gd name="T106" fmla="*/ 150 w 379"/>
                <a:gd name="T107" fmla="*/ 620 h 642"/>
                <a:gd name="T108" fmla="*/ 123 w 379"/>
                <a:gd name="T109" fmla="*/ 613 h 642"/>
                <a:gd name="T110" fmla="*/ 96 w 379"/>
                <a:gd name="T111" fmla="*/ 610 h 642"/>
                <a:gd name="T112" fmla="*/ 61 w 379"/>
                <a:gd name="T113" fmla="*/ 610 h 642"/>
                <a:gd name="T114" fmla="*/ 51 w 379"/>
                <a:gd name="T115" fmla="*/ 46 h 642"/>
                <a:gd name="T116" fmla="*/ 341 w 379"/>
                <a:gd name="T117" fmla="*/ 56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9" h="642">
                  <a:moveTo>
                    <a:pt x="116" y="616"/>
                  </a:moveTo>
                  <a:cubicBezTo>
                    <a:pt x="116" y="615"/>
                    <a:pt x="116" y="615"/>
                    <a:pt x="117" y="614"/>
                  </a:cubicBezTo>
                  <a:cubicBezTo>
                    <a:pt x="117" y="614"/>
                    <a:pt x="118" y="614"/>
                    <a:pt x="118" y="614"/>
                  </a:cubicBezTo>
                  <a:cubicBezTo>
                    <a:pt x="118" y="615"/>
                    <a:pt x="118" y="615"/>
                    <a:pt x="118" y="616"/>
                  </a:cubicBezTo>
                  <a:cubicBezTo>
                    <a:pt x="117" y="616"/>
                    <a:pt x="117" y="616"/>
                    <a:pt x="116" y="616"/>
                  </a:cubicBezTo>
                  <a:close/>
                  <a:moveTo>
                    <a:pt x="128" y="616"/>
                  </a:moveTo>
                  <a:cubicBezTo>
                    <a:pt x="130" y="617"/>
                    <a:pt x="131" y="618"/>
                    <a:pt x="130" y="618"/>
                  </a:cubicBezTo>
                  <a:cubicBezTo>
                    <a:pt x="130" y="619"/>
                    <a:pt x="130" y="619"/>
                    <a:pt x="129" y="619"/>
                  </a:cubicBezTo>
                  <a:cubicBezTo>
                    <a:pt x="128" y="619"/>
                    <a:pt x="128" y="619"/>
                    <a:pt x="127" y="618"/>
                  </a:cubicBezTo>
                  <a:cubicBezTo>
                    <a:pt x="127" y="618"/>
                    <a:pt x="127" y="617"/>
                    <a:pt x="128" y="616"/>
                  </a:cubicBezTo>
                  <a:close/>
                  <a:moveTo>
                    <a:pt x="195" y="621"/>
                  </a:moveTo>
                  <a:cubicBezTo>
                    <a:pt x="195" y="618"/>
                    <a:pt x="197" y="617"/>
                    <a:pt x="199" y="616"/>
                  </a:cubicBezTo>
                  <a:cubicBezTo>
                    <a:pt x="201" y="616"/>
                    <a:pt x="201" y="618"/>
                    <a:pt x="201" y="621"/>
                  </a:cubicBezTo>
                  <a:lnTo>
                    <a:pt x="195" y="621"/>
                  </a:lnTo>
                  <a:close/>
                  <a:moveTo>
                    <a:pt x="178" y="621"/>
                  </a:moveTo>
                  <a:cubicBezTo>
                    <a:pt x="178" y="620"/>
                    <a:pt x="178" y="619"/>
                    <a:pt x="179" y="619"/>
                  </a:cubicBezTo>
                  <a:cubicBezTo>
                    <a:pt x="179" y="619"/>
                    <a:pt x="180" y="619"/>
                    <a:pt x="181" y="619"/>
                  </a:cubicBezTo>
                  <a:cubicBezTo>
                    <a:pt x="181" y="620"/>
                    <a:pt x="180" y="620"/>
                    <a:pt x="179" y="620"/>
                  </a:cubicBezTo>
                  <a:cubicBezTo>
                    <a:pt x="179" y="620"/>
                    <a:pt x="178" y="620"/>
                    <a:pt x="178" y="621"/>
                  </a:cubicBezTo>
                  <a:close/>
                  <a:moveTo>
                    <a:pt x="160" y="632"/>
                  </a:moveTo>
                  <a:cubicBezTo>
                    <a:pt x="160" y="635"/>
                    <a:pt x="159" y="637"/>
                    <a:pt x="158" y="637"/>
                  </a:cubicBezTo>
                  <a:cubicBezTo>
                    <a:pt x="156" y="637"/>
                    <a:pt x="155" y="637"/>
                    <a:pt x="153" y="637"/>
                  </a:cubicBezTo>
                  <a:cubicBezTo>
                    <a:pt x="151" y="637"/>
                    <a:pt x="150" y="637"/>
                    <a:pt x="149" y="637"/>
                  </a:cubicBezTo>
                  <a:cubicBezTo>
                    <a:pt x="148" y="637"/>
                    <a:pt x="148" y="639"/>
                    <a:pt x="149" y="641"/>
                  </a:cubicBezTo>
                  <a:cubicBezTo>
                    <a:pt x="148" y="640"/>
                    <a:pt x="146" y="640"/>
                    <a:pt x="144" y="640"/>
                  </a:cubicBezTo>
                  <a:cubicBezTo>
                    <a:pt x="142" y="639"/>
                    <a:pt x="140" y="639"/>
                    <a:pt x="137" y="639"/>
                  </a:cubicBezTo>
                  <a:cubicBezTo>
                    <a:pt x="135" y="639"/>
                    <a:pt x="133" y="638"/>
                    <a:pt x="132" y="638"/>
                  </a:cubicBezTo>
                  <a:cubicBezTo>
                    <a:pt x="130" y="637"/>
                    <a:pt x="129" y="636"/>
                    <a:pt x="128" y="634"/>
                  </a:cubicBezTo>
                  <a:cubicBezTo>
                    <a:pt x="131" y="635"/>
                    <a:pt x="134" y="635"/>
                    <a:pt x="137" y="635"/>
                  </a:cubicBezTo>
                  <a:cubicBezTo>
                    <a:pt x="140" y="635"/>
                    <a:pt x="143" y="636"/>
                    <a:pt x="145" y="637"/>
                  </a:cubicBezTo>
                  <a:cubicBezTo>
                    <a:pt x="147" y="634"/>
                    <a:pt x="149" y="633"/>
                    <a:pt x="151" y="633"/>
                  </a:cubicBezTo>
                  <a:cubicBezTo>
                    <a:pt x="154" y="634"/>
                    <a:pt x="157" y="633"/>
                    <a:pt x="160" y="632"/>
                  </a:cubicBezTo>
                  <a:close/>
                  <a:moveTo>
                    <a:pt x="237" y="639"/>
                  </a:moveTo>
                  <a:cubicBezTo>
                    <a:pt x="237" y="639"/>
                    <a:pt x="236" y="640"/>
                    <a:pt x="234" y="640"/>
                  </a:cubicBezTo>
                  <a:cubicBezTo>
                    <a:pt x="233" y="640"/>
                    <a:pt x="231" y="640"/>
                    <a:pt x="230" y="641"/>
                  </a:cubicBezTo>
                  <a:cubicBezTo>
                    <a:pt x="230" y="638"/>
                    <a:pt x="230" y="637"/>
                    <a:pt x="232" y="638"/>
                  </a:cubicBezTo>
                  <a:cubicBezTo>
                    <a:pt x="233" y="638"/>
                    <a:pt x="235" y="639"/>
                    <a:pt x="237" y="639"/>
                  </a:cubicBezTo>
                  <a:close/>
                  <a:moveTo>
                    <a:pt x="174" y="641"/>
                  </a:moveTo>
                  <a:cubicBezTo>
                    <a:pt x="175" y="640"/>
                    <a:pt x="176" y="639"/>
                    <a:pt x="177" y="639"/>
                  </a:cubicBezTo>
                  <a:cubicBezTo>
                    <a:pt x="178" y="639"/>
                    <a:pt x="178" y="638"/>
                    <a:pt x="177" y="635"/>
                  </a:cubicBezTo>
                  <a:cubicBezTo>
                    <a:pt x="176" y="635"/>
                    <a:pt x="174" y="636"/>
                    <a:pt x="173" y="638"/>
                  </a:cubicBezTo>
                  <a:cubicBezTo>
                    <a:pt x="172" y="640"/>
                    <a:pt x="173" y="641"/>
                    <a:pt x="174" y="641"/>
                  </a:cubicBezTo>
                  <a:close/>
                  <a:moveTo>
                    <a:pt x="204" y="634"/>
                  </a:moveTo>
                  <a:cubicBezTo>
                    <a:pt x="204" y="633"/>
                    <a:pt x="204" y="633"/>
                    <a:pt x="203" y="633"/>
                  </a:cubicBezTo>
                  <a:cubicBezTo>
                    <a:pt x="203" y="633"/>
                    <a:pt x="203" y="633"/>
                    <a:pt x="203" y="634"/>
                  </a:cubicBezTo>
                  <a:cubicBezTo>
                    <a:pt x="203" y="634"/>
                    <a:pt x="203" y="635"/>
                    <a:pt x="203" y="635"/>
                  </a:cubicBezTo>
                  <a:cubicBezTo>
                    <a:pt x="204" y="635"/>
                    <a:pt x="204" y="635"/>
                    <a:pt x="204" y="634"/>
                  </a:cubicBezTo>
                  <a:close/>
                  <a:moveTo>
                    <a:pt x="197" y="635"/>
                  </a:moveTo>
                  <a:cubicBezTo>
                    <a:pt x="198" y="636"/>
                    <a:pt x="199" y="636"/>
                    <a:pt x="199" y="635"/>
                  </a:cubicBezTo>
                  <a:cubicBezTo>
                    <a:pt x="200" y="635"/>
                    <a:pt x="200" y="634"/>
                    <a:pt x="200" y="633"/>
                  </a:cubicBezTo>
                  <a:cubicBezTo>
                    <a:pt x="200" y="632"/>
                    <a:pt x="200" y="631"/>
                    <a:pt x="199" y="631"/>
                  </a:cubicBezTo>
                  <a:cubicBezTo>
                    <a:pt x="199" y="630"/>
                    <a:pt x="198" y="630"/>
                    <a:pt x="197" y="631"/>
                  </a:cubicBezTo>
                  <a:lnTo>
                    <a:pt x="197" y="635"/>
                  </a:lnTo>
                  <a:close/>
                  <a:moveTo>
                    <a:pt x="185" y="639"/>
                  </a:moveTo>
                  <a:cubicBezTo>
                    <a:pt x="185" y="637"/>
                    <a:pt x="187" y="636"/>
                    <a:pt x="188" y="636"/>
                  </a:cubicBezTo>
                  <a:cubicBezTo>
                    <a:pt x="190" y="635"/>
                    <a:pt x="190" y="634"/>
                    <a:pt x="189" y="631"/>
                  </a:cubicBezTo>
                  <a:cubicBezTo>
                    <a:pt x="188" y="630"/>
                    <a:pt x="187" y="631"/>
                    <a:pt x="186" y="631"/>
                  </a:cubicBezTo>
                  <a:cubicBezTo>
                    <a:pt x="185" y="632"/>
                    <a:pt x="184" y="633"/>
                    <a:pt x="184" y="633"/>
                  </a:cubicBezTo>
                  <a:cubicBezTo>
                    <a:pt x="183" y="634"/>
                    <a:pt x="183" y="635"/>
                    <a:pt x="183" y="636"/>
                  </a:cubicBezTo>
                  <a:cubicBezTo>
                    <a:pt x="183" y="637"/>
                    <a:pt x="184" y="638"/>
                    <a:pt x="185" y="639"/>
                  </a:cubicBezTo>
                  <a:close/>
                  <a:moveTo>
                    <a:pt x="227" y="617"/>
                  </a:moveTo>
                  <a:cubicBezTo>
                    <a:pt x="226" y="619"/>
                    <a:pt x="226" y="620"/>
                    <a:pt x="226" y="621"/>
                  </a:cubicBezTo>
                  <a:cubicBezTo>
                    <a:pt x="227" y="622"/>
                    <a:pt x="227" y="622"/>
                    <a:pt x="228" y="623"/>
                  </a:cubicBezTo>
                  <a:cubicBezTo>
                    <a:pt x="229" y="623"/>
                    <a:pt x="230" y="623"/>
                    <a:pt x="230" y="623"/>
                  </a:cubicBezTo>
                  <a:cubicBezTo>
                    <a:pt x="231" y="624"/>
                    <a:pt x="232" y="624"/>
                    <a:pt x="232" y="625"/>
                  </a:cubicBezTo>
                  <a:cubicBezTo>
                    <a:pt x="233" y="627"/>
                    <a:pt x="233" y="628"/>
                    <a:pt x="231" y="628"/>
                  </a:cubicBezTo>
                  <a:cubicBezTo>
                    <a:pt x="230" y="629"/>
                    <a:pt x="231" y="629"/>
                    <a:pt x="234" y="629"/>
                  </a:cubicBezTo>
                  <a:cubicBezTo>
                    <a:pt x="235" y="629"/>
                    <a:pt x="235" y="629"/>
                    <a:pt x="235" y="628"/>
                  </a:cubicBezTo>
                  <a:cubicBezTo>
                    <a:pt x="236" y="628"/>
                    <a:pt x="236" y="627"/>
                    <a:pt x="236" y="627"/>
                  </a:cubicBezTo>
                  <a:cubicBezTo>
                    <a:pt x="236" y="626"/>
                    <a:pt x="237" y="626"/>
                    <a:pt x="237" y="625"/>
                  </a:cubicBezTo>
                  <a:cubicBezTo>
                    <a:pt x="238" y="625"/>
                    <a:pt x="239" y="625"/>
                    <a:pt x="240" y="625"/>
                  </a:cubicBezTo>
                  <a:cubicBezTo>
                    <a:pt x="240" y="619"/>
                    <a:pt x="238" y="616"/>
                    <a:pt x="234" y="616"/>
                  </a:cubicBezTo>
                  <a:cubicBezTo>
                    <a:pt x="233" y="618"/>
                    <a:pt x="232" y="619"/>
                    <a:pt x="231" y="619"/>
                  </a:cubicBezTo>
                  <a:cubicBezTo>
                    <a:pt x="230" y="618"/>
                    <a:pt x="228" y="618"/>
                    <a:pt x="227" y="617"/>
                  </a:cubicBezTo>
                  <a:close/>
                  <a:moveTo>
                    <a:pt x="220" y="613"/>
                  </a:moveTo>
                  <a:cubicBezTo>
                    <a:pt x="220" y="614"/>
                    <a:pt x="220" y="615"/>
                    <a:pt x="220" y="614"/>
                  </a:cubicBezTo>
                  <a:cubicBezTo>
                    <a:pt x="220" y="614"/>
                    <a:pt x="221" y="614"/>
                    <a:pt x="221" y="614"/>
                  </a:cubicBezTo>
                  <a:cubicBezTo>
                    <a:pt x="222" y="613"/>
                    <a:pt x="222" y="613"/>
                    <a:pt x="222" y="612"/>
                  </a:cubicBezTo>
                  <a:cubicBezTo>
                    <a:pt x="222" y="612"/>
                    <a:pt x="222" y="612"/>
                    <a:pt x="220" y="613"/>
                  </a:cubicBezTo>
                  <a:close/>
                  <a:moveTo>
                    <a:pt x="215" y="613"/>
                  </a:moveTo>
                  <a:cubicBezTo>
                    <a:pt x="214" y="613"/>
                    <a:pt x="213" y="614"/>
                    <a:pt x="214" y="614"/>
                  </a:cubicBezTo>
                  <a:cubicBezTo>
                    <a:pt x="214" y="615"/>
                    <a:pt x="215" y="615"/>
                    <a:pt x="216" y="614"/>
                  </a:cubicBezTo>
                  <a:cubicBezTo>
                    <a:pt x="216" y="614"/>
                    <a:pt x="217" y="614"/>
                    <a:pt x="217" y="613"/>
                  </a:cubicBezTo>
                  <a:cubicBezTo>
                    <a:pt x="217" y="612"/>
                    <a:pt x="217" y="612"/>
                    <a:pt x="216" y="613"/>
                  </a:cubicBezTo>
                  <a:lnTo>
                    <a:pt x="215" y="613"/>
                  </a:lnTo>
                  <a:close/>
                  <a:moveTo>
                    <a:pt x="179" y="612"/>
                  </a:moveTo>
                  <a:cubicBezTo>
                    <a:pt x="178" y="612"/>
                    <a:pt x="178" y="612"/>
                    <a:pt x="177" y="611"/>
                  </a:cubicBezTo>
                  <a:cubicBezTo>
                    <a:pt x="177" y="610"/>
                    <a:pt x="176" y="611"/>
                    <a:pt x="176" y="612"/>
                  </a:cubicBezTo>
                  <a:cubicBezTo>
                    <a:pt x="176" y="613"/>
                    <a:pt x="176" y="613"/>
                    <a:pt x="177" y="613"/>
                  </a:cubicBezTo>
                  <a:cubicBezTo>
                    <a:pt x="178" y="613"/>
                    <a:pt x="179" y="613"/>
                    <a:pt x="179" y="612"/>
                  </a:cubicBezTo>
                  <a:close/>
                  <a:moveTo>
                    <a:pt x="284" y="616"/>
                  </a:moveTo>
                  <a:cubicBezTo>
                    <a:pt x="286" y="615"/>
                    <a:pt x="286" y="613"/>
                    <a:pt x="285" y="612"/>
                  </a:cubicBezTo>
                  <a:cubicBezTo>
                    <a:pt x="284" y="610"/>
                    <a:pt x="283" y="609"/>
                    <a:pt x="281" y="609"/>
                  </a:cubicBezTo>
                  <a:cubicBezTo>
                    <a:pt x="280" y="611"/>
                    <a:pt x="280" y="613"/>
                    <a:pt x="280" y="616"/>
                  </a:cubicBezTo>
                  <a:lnTo>
                    <a:pt x="284" y="616"/>
                  </a:lnTo>
                  <a:close/>
                  <a:moveTo>
                    <a:pt x="245" y="612"/>
                  </a:moveTo>
                  <a:lnTo>
                    <a:pt x="249" y="612"/>
                  </a:lnTo>
                  <a:lnTo>
                    <a:pt x="249" y="609"/>
                  </a:lnTo>
                  <a:lnTo>
                    <a:pt x="245" y="609"/>
                  </a:lnTo>
                  <a:lnTo>
                    <a:pt x="245" y="612"/>
                  </a:lnTo>
                  <a:close/>
                  <a:moveTo>
                    <a:pt x="72" y="609"/>
                  </a:moveTo>
                  <a:cubicBezTo>
                    <a:pt x="72" y="608"/>
                    <a:pt x="71" y="608"/>
                    <a:pt x="70" y="609"/>
                  </a:cubicBezTo>
                  <a:cubicBezTo>
                    <a:pt x="70" y="609"/>
                    <a:pt x="70" y="610"/>
                    <a:pt x="70" y="610"/>
                  </a:cubicBezTo>
                  <a:cubicBezTo>
                    <a:pt x="70" y="610"/>
                    <a:pt x="71" y="610"/>
                    <a:pt x="72" y="610"/>
                  </a:cubicBezTo>
                  <a:cubicBezTo>
                    <a:pt x="72" y="610"/>
                    <a:pt x="72" y="609"/>
                    <a:pt x="72" y="609"/>
                  </a:cubicBezTo>
                  <a:close/>
                  <a:moveTo>
                    <a:pt x="273" y="607"/>
                  </a:moveTo>
                  <a:cubicBezTo>
                    <a:pt x="272" y="606"/>
                    <a:pt x="272" y="606"/>
                    <a:pt x="271" y="607"/>
                  </a:cubicBezTo>
                  <a:cubicBezTo>
                    <a:pt x="271" y="607"/>
                    <a:pt x="271" y="608"/>
                    <a:pt x="271" y="608"/>
                  </a:cubicBezTo>
                  <a:cubicBezTo>
                    <a:pt x="271" y="608"/>
                    <a:pt x="272" y="608"/>
                    <a:pt x="272" y="608"/>
                  </a:cubicBezTo>
                  <a:cubicBezTo>
                    <a:pt x="273" y="608"/>
                    <a:pt x="273" y="607"/>
                    <a:pt x="273" y="607"/>
                  </a:cubicBezTo>
                  <a:close/>
                  <a:moveTo>
                    <a:pt x="212" y="607"/>
                  </a:moveTo>
                  <a:cubicBezTo>
                    <a:pt x="211" y="608"/>
                    <a:pt x="210" y="608"/>
                    <a:pt x="210" y="608"/>
                  </a:cubicBezTo>
                  <a:cubicBezTo>
                    <a:pt x="209" y="608"/>
                    <a:pt x="209" y="608"/>
                    <a:pt x="209" y="609"/>
                  </a:cubicBezTo>
                  <a:cubicBezTo>
                    <a:pt x="209" y="609"/>
                    <a:pt x="210" y="608"/>
                    <a:pt x="210" y="608"/>
                  </a:cubicBezTo>
                  <a:cubicBezTo>
                    <a:pt x="211" y="608"/>
                    <a:pt x="212" y="608"/>
                    <a:pt x="212" y="607"/>
                  </a:cubicBezTo>
                  <a:close/>
                  <a:moveTo>
                    <a:pt x="106" y="609"/>
                  </a:moveTo>
                  <a:cubicBezTo>
                    <a:pt x="106" y="608"/>
                    <a:pt x="106" y="608"/>
                    <a:pt x="105" y="607"/>
                  </a:cubicBezTo>
                  <a:cubicBezTo>
                    <a:pt x="105" y="607"/>
                    <a:pt x="105" y="608"/>
                    <a:pt x="105" y="609"/>
                  </a:cubicBezTo>
                  <a:cubicBezTo>
                    <a:pt x="105" y="609"/>
                    <a:pt x="105" y="609"/>
                    <a:pt x="105" y="610"/>
                  </a:cubicBezTo>
                  <a:cubicBezTo>
                    <a:pt x="105" y="610"/>
                    <a:pt x="106" y="609"/>
                    <a:pt x="106" y="609"/>
                  </a:cubicBezTo>
                  <a:close/>
                  <a:moveTo>
                    <a:pt x="75" y="607"/>
                  </a:moveTo>
                  <a:cubicBezTo>
                    <a:pt x="74" y="609"/>
                    <a:pt x="75" y="611"/>
                    <a:pt x="75" y="611"/>
                  </a:cubicBezTo>
                  <a:cubicBezTo>
                    <a:pt x="76" y="611"/>
                    <a:pt x="76" y="611"/>
                    <a:pt x="77" y="611"/>
                  </a:cubicBezTo>
                  <a:cubicBezTo>
                    <a:pt x="77" y="610"/>
                    <a:pt x="78" y="610"/>
                    <a:pt x="77" y="609"/>
                  </a:cubicBezTo>
                  <a:cubicBezTo>
                    <a:pt x="77" y="608"/>
                    <a:pt x="76" y="607"/>
                    <a:pt x="75" y="607"/>
                  </a:cubicBezTo>
                  <a:close/>
                  <a:moveTo>
                    <a:pt x="313" y="606"/>
                  </a:moveTo>
                  <a:cubicBezTo>
                    <a:pt x="313" y="605"/>
                    <a:pt x="312" y="605"/>
                    <a:pt x="312" y="605"/>
                  </a:cubicBezTo>
                  <a:cubicBezTo>
                    <a:pt x="312" y="604"/>
                    <a:pt x="311" y="605"/>
                    <a:pt x="311" y="606"/>
                  </a:cubicBezTo>
                  <a:cubicBezTo>
                    <a:pt x="311" y="606"/>
                    <a:pt x="311" y="606"/>
                    <a:pt x="312" y="607"/>
                  </a:cubicBezTo>
                  <a:cubicBezTo>
                    <a:pt x="312" y="607"/>
                    <a:pt x="312" y="606"/>
                    <a:pt x="313" y="606"/>
                  </a:cubicBezTo>
                  <a:close/>
                  <a:moveTo>
                    <a:pt x="290" y="610"/>
                  </a:moveTo>
                  <a:cubicBezTo>
                    <a:pt x="294" y="610"/>
                    <a:pt x="296" y="608"/>
                    <a:pt x="296" y="604"/>
                  </a:cubicBezTo>
                  <a:cubicBezTo>
                    <a:pt x="294" y="604"/>
                    <a:pt x="293" y="605"/>
                    <a:pt x="291" y="605"/>
                  </a:cubicBezTo>
                  <a:cubicBezTo>
                    <a:pt x="290" y="606"/>
                    <a:pt x="289" y="608"/>
                    <a:pt x="290" y="610"/>
                  </a:cubicBezTo>
                  <a:close/>
                  <a:moveTo>
                    <a:pt x="289" y="606"/>
                  </a:moveTo>
                  <a:cubicBezTo>
                    <a:pt x="289" y="605"/>
                    <a:pt x="289" y="605"/>
                    <a:pt x="288" y="605"/>
                  </a:cubicBezTo>
                  <a:cubicBezTo>
                    <a:pt x="288" y="605"/>
                    <a:pt x="287" y="605"/>
                    <a:pt x="287" y="606"/>
                  </a:cubicBezTo>
                  <a:cubicBezTo>
                    <a:pt x="287" y="606"/>
                    <a:pt x="288" y="607"/>
                    <a:pt x="288" y="607"/>
                  </a:cubicBezTo>
                  <a:cubicBezTo>
                    <a:pt x="288" y="607"/>
                    <a:pt x="289" y="607"/>
                    <a:pt x="289" y="606"/>
                  </a:cubicBezTo>
                  <a:close/>
                  <a:moveTo>
                    <a:pt x="220" y="606"/>
                  </a:moveTo>
                  <a:cubicBezTo>
                    <a:pt x="220" y="605"/>
                    <a:pt x="220" y="605"/>
                    <a:pt x="220" y="605"/>
                  </a:cubicBezTo>
                  <a:cubicBezTo>
                    <a:pt x="219" y="604"/>
                    <a:pt x="219" y="605"/>
                    <a:pt x="219" y="606"/>
                  </a:cubicBezTo>
                  <a:cubicBezTo>
                    <a:pt x="219" y="606"/>
                    <a:pt x="219" y="606"/>
                    <a:pt x="219" y="607"/>
                  </a:cubicBezTo>
                  <a:cubicBezTo>
                    <a:pt x="220" y="607"/>
                    <a:pt x="220" y="606"/>
                    <a:pt x="220" y="606"/>
                  </a:cubicBezTo>
                  <a:close/>
                  <a:moveTo>
                    <a:pt x="79" y="604"/>
                  </a:moveTo>
                  <a:cubicBezTo>
                    <a:pt x="79" y="604"/>
                    <a:pt x="79" y="604"/>
                    <a:pt x="78" y="604"/>
                  </a:cubicBezTo>
                  <a:cubicBezTo>
                    <a:pt x="77" y="605"/>
                    <a:pt x="77" y="605"/>
                    <a:pt x="78" y="606"/>
                  </a:cubicBezTo>
                  <a:cubicBezTo>
                    <a:pt x="78" y="606"/>
                    <a:pt x="78" y="606"/>
                    <a:pt x="79" y="605"/>
                  </a:cubicBezTo>
                  <a:cubicBezTo>
                    <a:pt x="80" y="605"/>
                    <a:pt x="80" y="605"/>
                    <a:pt x="79" y="604"/>
                  </a:cubicBezTo>
                  <a:close/>
                  <a:moveTo>
                    <a:pt x="268" y="603"/>
                  </a:moveTo>
                  <a:cubicBezTo>
                    <a:pt x="268" y="602"/>
                    <a:pt x="267" y="602"/>
                    <a:pt x="267" y="603"/>
                  </a:cubicBezTo>
                  <a:cubicBezTo>
                    <a:pt x="266" y="603"/>
                    <a:pt x="266" y="604"/>
                    <a:pt x="267" y="604"/>
                  </a:cubicBezTo>
                  <a:cubicBezTo>
                    <a:pt x="267" y="604"/>
                    <a:pt x="267" y="604"/>
                    <a:pt x="268" y="604"/>
                  </a:cubicBezTo>
                  <a:cubicBezTo>
                    <a:pt x="268" y="604"/>
                    <a:pt x="269" y="603"/>
                    <a:pt x="268" y="603"/>
                  </a:cubicBezTo>
                  <a:close/>
                  <a:moveTo>
                    <a:pt x="302" y="602"/>
                  </a:moveTo>
                  <a:cubicBezTo>
                    <a:pt x="302" y="602"/>
                    <a:pt x="302" y="602"/>
                    <a:pt x="302" y="602"/>
                  </a:cubicBezTo>
                  <a:cubicBezTo>
                    <a:pt x="301" y="601"/>
                    <a:pt x="301" y="602"/>
                    <a:pt x="301" y="602"/>
                  </a:cubicBezTo>
                  <a:cubicBezTo>
                    <a:pt x="301" y="603"/>
                    <a:pt x="301" y="603"/>
                    <a:pt x="301" y="604"/>
                  </a:cubicBezTo>
                  <a:cubicBezTo>
                    <a:pt x="302" y="604"/>
                    <a:pt x="302" y="604"/>
                    <a:pt x="302" y="602"/>
                  </a:cubicBezTo>
                  <a:close/>
                  <a:moveTo>
                    <a:pt x="258" y="606"/>
                  </a:moveTo>
                  <a:cubicBezTo>
                    <a:pt x="259" y="603"/>
                    <a:pt x="259" y="602"/>
                    <a:pt x="256" y="601"/>
                  </a:cubicBezTo>
                  <a:cubicBezTo>
                    <a:pt x="256" y="602"/>
                    <a:pt x="256" y="603"/>
                    <a:pt x="255" y="603"/>
                  </a:cubicBezTo>
                  <a:cubicBezTo>
                    <a:pt x="255" y="604"/>
                    <a:pt x="255" y="604"/>
                    <a:pt x="255" y="606"/>
                  </a:cubicBezTo>
                  <a:lnTo>
                    <a:pt x="258" y="606"/>
                  </a:lnTo>
                  <a:close/>
                  <a:moveTo>
                    <a:pt x="70" y="603"/>
                  </a:moveTo>
                  <a:lnTo>
                    <a:pt x="73" y="603"/>
                  </a:lnTo>
                  <a:lnTo>
                    <a:pt x="73" y="599"/>
                  </a:lnTo>
                  <a:lnTo>
                    <a:pt x="70" y="599"/>
                  </a:lnTo>
                  <a:lnTo>
                    <a:pt x="70" y="603"/>
                  </a:lnTo>
                  <a:close/>
                  <a:moveTo>
                    <a:pt x="223" y="599"/>
                  </a:moveTo>
                  <a:cubicBezTo>
                    <a:pt x="223" y="599"/>
                    <a:pt x="223" y="598"/>
                    <a:pt x="222" y="598"/>
                  </a:cubicBezTo>
                  <a:cubicBezTo>
                    <a:pt x="221" y="598"/>
                    <a:pt x="221" y="599"/>
                    <a:pt x="220" y="599"/>
                  </a:cubicBezTo>
                  <a:cubicBezTo>
                    <a:pt x="221" y="601"/>
                    <a:pt x="222" y="601"/>
                    <a:pt x="223" y="599"/>
                  </a:cubicBezTo>
                  <a:close/>
                  <a:moveTo>
                    <a:pt x="82" y="599"/>
                  </a:moveTo>
                  <a:cubicBezTo>
                    <a:pt x="80" y="599"/>
                    <a:pt x="79" y="599"/>
                    <a:pt x="79" y="599"/>
                  </a:cubicBezTo>
                  <a:cubicBezTo>
                    <a:pt x="81" y="599"/>
                    <a:pt x="82" y="599"/>
                    <a:pt x="82" y="599"/>
                  </a:cubicBezTo>
                  <a:close/>
                  <a:moveTo>
                    <a:pt x="304" y="599"/>
                  </a:moveTo>
                  <a:cubicBezTo>
                    <a:pt x="306" y="599"/>
                    <a:pt x="308" y="600"/>
                    <a:pt x="309" y="601"/>
                  </a:cubicBezTo>
                  <a:cubicBezTo>
                    <a:pt x="310" y="601"/>
                    <a:pt x="311" y="600"/>
                    <a:pt x="311" y="597"/>
                  </a:cubicBezTo>
                  <a:cubicBezTo>
                    <a:pt x="309" y="597"/>
                    <a:pt x="307" y="597"/>
                    <a:pt x="306" y="597"/>
                  </a:cubicBezTo>
                  <a:cubicBezTo>
                    <a:pt x="305" y="597"/>
                    <a:pt x="304" y="598"/>
                    <a:pt x="304" y="599"/>
                  </a:cubicBezTo>
                  <a:close/>
                  <a:moveTo>
                    <a:pt x="250" y="596"/>
                  </a:moveTo>
                  <a:cubicBezTo>
                    <a:pt x="250" y="596"/>
                    <a:pt x="250" y="595"/>
                    <a:pt x="249" y="595"/>
                  </a:cubicBezTo>
                  <a:cubicBezTo>
                    <a:pt x="248" y="595"/>
                    <a:pt x="247" y="595"/>
                    <a:pt x="247" y="596"/>
                  </a:cubicBezTo>
                  <a:cubicBezTo>
                    <a:pt x="248" y="596"/>
                    <a:pt x="249" y="596"/>
                    <a:pt x="249" y="597"/>
                  </a:cubicBezTo>
                  <a:cubicBezTo>
                    <a:pt x="249" y="598"/>
                    <a:pt x="250" y="597"/>
                    <a:pt x="250" y="596"/>
                  </a:cubicBezTo>
                  <a:close/>
                  <a:moveTo>
                    <a:pt x="213" y="599"/>
                  </a:moveTo>
                  <a:lnTo>
                    <a:pt x="216" y="599"/>
                  </a:lnTo>
                  <a:lnTo>
                    <a:pt x="216" y="596"/>
                  </a:lnTo>
                  <a:lnTo>
                    <a:pt x="213" y="596"/>
                  </a:lnTo>
                  <a:lnTo>
                    <a:pt x="213" y="599"/>
                  </a:lnTo>
                  <a:close/>
                  <a:moveTo>
                    <a:pt x="197" y="607"/>
                  </a:moveTo>
                  <a:cubicBezTo>
                    <a:pt x="197" y="607"/>
                    <a:pt x="198" y="606"/>
                    <a:pt x="198" y="605"/>
                  </a:cubicBezTo>
                  <a:cubicBezTo>
                    <a:pt x="198" y="603"/>
                    <a:pt x="199" y="602"/>
                    <a:pt x="199" y="600"/>
                  </a:cubicBezTo>
                  <a:cubicBezTo>
                    <a:pt x="199" y="599"/>
                    <a:pt x="199" y="597"/>
                    <a:pt x="198" y="596"/>
                  </a:cubicBezTo>
                  <a:cubicBezTo>
                    <a:pt x="198" y="595"/>
                    <a:pt x="197" y="595"/>
                    <a:pt x="195" y="595"/>
                  </a:cubicBezTo>
                  <a:cubicBezTo>
                    <a:pt x="195" y="597"/>
                    <a:pt x="195" y="599"/>
                    <a:pt x="195" y="602"/>
                  </a:cubicBezTo>
                  <a:cubicBezTo>
                    <a:pt x="194" y="604"/>
                    <a:pt x="195" y="606"/>
                    <a:pt x="197" y="607"/>
                  </a:cubicBezTo>
                  <a:close/>
                  <a:moveTo>
                    <a:pt x="182" y="597"/>
                  </a:moveTo>
                  <a:cubicBezTo>
                    <a:pt x="182" y="596"/>
                    <a:pt x="181" y="596"/>
                    <a:pt x="181" y="596"/>
                  </a:cubicBezTo>
                  <a:cubicBezTo>
                    <a:pt x="180" y="596"/>
                    <a:pt x="179" y="596"/>
                    <a:pt x="179" y="597"/>
                  </a:cubicBezTo>
                  <a:cubicBezTo>
                    <a:pt x="180" y="597"/>
                    <a:pt x="180" y="597"/>
                    <a:pt x="181" y="598"/>
                  </a:cubicBezTo>
                  <a:cubicBezTo>
                    <a:pt x="181" y="598"/>
                    <a:pt x="181" y="598"/>
                    <a:pt x="182" y="597"/>
                  </a:cubicBezTo>
                  <a:close/>
                  <a:moveTo>
                    <a:pt x="64" y="597"/>
                  </a:moveTo>
                  <a:cubicBezTo>
                    <a:pt x="64" y="596"/>
                    <a:pt x="64" y="596"/>
                    <a:pt x="64" y="596"/>
                  </a:cubicBezTo>
                  <a:cubicBezTo>
                    <a:pt x="63" y="595"/>
                    <a:pt x="63" y="596"/>
                    <a:pt x="63" y="597"/>
                  </a:cubicBezTo>
                  <a:cubicBezTo>
                    <a:pt x="63" y="597"/>
                    <a:pt x="63" y="598"/>
                    <a:pt x="63" y="598"/>
                  </a:cubicBezTo>
                  <a:cubicBezTo>
                    <a:pt x="64" y="598"/>
                    <a:pt x="64" y="598"/>
                    <a:pt x="64" y="597"/>
                  </a:cubicBezTo>
                  <a:close/>
                  <a:moveTo>
                    <a:pt x="299" y="594"/>
                  </a:moveTo>
                  <a:cubicBezTo>
                    <a:pt x="299" y="594"/>
                    <a:pt x="299" y="594"/>
                    <a:pt x="298" y="594"/>
                  </a:cubicBezTo>
                  <a:cubicBezTo>
                    <a:pt x="297" y="594"/>
                    <a:pt x="297" y="595"/>
                    <a:pt x="298" y="595"/>
                  </a:cubicBezTo>
                  <a:cubicBezTo>
                    <a:pt x="298" y="595"/>
                    <a:pt x="298" y="595"/>
                    <a:pt x="299" y="595"/>
                  </a:cubicBezTo>
                  <a:cubicBezTo>
                    <a:pt x="300" y="595"/>
                    <a:pt x="300" y="594"/>
                    <a:pt x="299" y="594"/>
                  </a:cubicBezTo>
                  <a:close/>
                  <a:moveTo>
                    <a:pt x="323" y="596"/>
                  </a:moveTo>
                  <a:cubicBezTo>
                    <a:pt x="325" y="596"/>
                    <a:pt x="327" y="595"/>
                    <a:pt x="328" y="592"/>
                  </a:cubicBezTo>
                  <a:cubicBezTo>
                    <a:pt x="326" y="592"/>
                    <a:pt x="325" y="592"/>
                    <a:pt x="324" y="593"/>
                  </a:cubicBezTo>
                  <a:cubicBezTo>
                    <a:pt x="323" y="593"/>
                    <a:pt x="322" y="594"/>
                    <a:pt x="323" y="596"/>
                  </a:cubicBezTo>
                  <a:close/>
                  <a:moveTo>
                    <a:pt x="263" y="594"/>
                  </a:moveTo>
                  <a:cubicBezTo>
                    <a:pt x="262" y="594"/>
                    <a:pt x="261" y="593"/>
                    <a:pt x="261" y="593"/>
                  </a:cubicBezTo>
                  <a:cubicBezTo>
                    <a:pt x="261" y="592"/>
                    <a:pt x="260" y="592"/>
                    <a:pt x="260" y="594"/>
                  </a:cubicBezTo>
                  <a:cubicBezTo>
                    <a:pt x="260" y="595"/>
                    <a:pt x="260" y="595"/>
                    <a:pt x="261" y="595"/>
                  </a:cubicBezTo>
                  <a:cubicBezTo>
                    <a:pt x="262" y="595"/>
                    <a:pt x="262" y="595"/>
                    <a:pt x="263" y="594"/>
                  </a:cubicBezTo>
                  <a:close/>
                  <a:moveTo>
                    <a:pt x="243" y="594"/>
                  </a:moveTo>
                  <a:cubicBezTo>
                    <a:pt x="243" y="593"/>
                    <a:pt x="243" y="593"/>
                    <a:pt x="242" y="593"/>
                  </a:cubicBezTo>
                  <a:cubicBezTo>
                    <a:pt x="242" y="592"/>
                    <a:pt x="242" y="593"/>
                    <a:pt x="242" y="594"/>
                  </a:cubicBezTo>
                  <a:cubicBezTo>
                    <a:pt x="242" y="594"/>
                    <a:pt x="242" y="595"/>
                    <a:pt x="242" y="595"/>
                  </a:cubicBezTo>
                  <a:cubicBezTo>
                    <a:pt x="242" y="595"/>
                    <a:pt x="243" y="595"/>
                    <a:pt x="243" y="594"/>
                  </a:cubicBezTo>
                  <a:close/>
                  <a:moveTo>
                    <a:pt x="316" y="594"/>
                  </a:moveTo>
                  <a:cubicBezTo>
                    <a:pt x="317" y="594"/>
                    <a:pt x="318" y="594"/>
                    <a:pt x="319" y="594"/>
                  </a:cubicBezTo>
                  <a:cubicBezTo>
                    <a:pt x="320" y="594"/>
                    <a:pt x="321" y="594"/>
                    <a:pt x="321" y="592"/>
                  </a:cubicBezTo>
                  <a:cubicBezTo>
                    <a:pt x="320" y="592"/>
                    <a:pt x="319" y="592"/>
                    <a:pt x="319" y="591"/>
                  </a:cubicBezTo>
                  <a:cubicBezTo>
                    <a:pt x="319" y="589"/>
                    <a:pt x="318" y="589"/>
                    <a:pt x="316" y="589"/>
                  </a:cubicBezTo>
                  <a:lnTo>
                    <a:pt x="316" y="594"/>
                  </a:lnTo>
                  <a:close/>
                  <a:moveTo>
                    <a:pt x="284" y="594"/>
                  </a:moveTo>
                  <a:cubicBezTo>
                    <a:pt x="281" y="594"/>
                    <a:pt x="279" y="595"/>
                    <a:pt x="280" y="599"/>
                  </a:cubicBezTo>
                  <a:cubicBezTo>
                    <a:pt x="281" y="600"/>
                    <a:pt x="283" y="599"/>
                    <a:pt x="286" y="597"/>
                  </a:cubicBezTo>
                  <a:cubicBezTo>
                    <a:pt x="288" y="595"/>
                    <a:pt x="289" y="592"/>
                    <a:pt x="289" y="589"/>
                  </a:cubicBezTo>
                  <a:cubicBezTo>
                    <a:pt x="287" y="590"/>
                    <a:pt x="285" y="590"/>
                    <a:pt x="285" y="590"/>
                  </a:cubicBezTo>
                  <a:cubicBezTo>
                    <a:pt x="285" y="590"/>
                    <a:pt x="283" y="590"/>
                    <a:pt x="281" y="589"/>
                  </a:cubicBezTo>
                  <a:cubicBezTo>
                    <a:pt x="281" y="591"/>
                    <a:pt x="281" y="592"/>
                    <a:pt x="282" y="592"/>
                  </a:cubicBezTo>
                  <a:cubicBezTo>
                    <a:pt x="283" y="593"/>
                    <a:pt x="284" y="593"/>
                    <a:pt x="284" y="594"/>
                  </a:cubicBezTo>
                  <a:close/>
                  <a:moveTo>
                    <a:pt x="268" y="592"/>
                  </a:moveTo>
                  <a:lnTo>
                    <a:pt x="271" y="592"/>
                  </a:lnTo>
                  <a:lnTo>
                    <a:pt x="271" y="589"/>
                  </a:lnTo>
                  <a:lnTo>
                    <a:pt x="268" y="589"/>
                  </a:lnTo>
                  <a:lnTo>
                    <a:pt x="268" y="592"/>
                  </a:lnTo>
                  <a:close/>
                  <a:moveTo>
                    <a:pt x="332" y="585"/>
                  </a:moveTo>
                  <a:cubicBezTo>
                    <a:pt x="332" y="584"/>
                    <a:pt x="331" y="584"/>
                    <a:pt x="331" y="585"/>
                  </a:cubicBezTo>
                  <a:cubicBezTo>
                    <a:pt x="330" y="585"/>
                    <a:pt x="330" y="586"/>
                    <a:pt x="331" y="586"/>
                  </a:cubicBezTo>
                  <a:cubicBezTo>
                    <a:pt x="331" y="586"/>
                    <a:pt x="331" y="586"/>
                    <a:pt x="332" y="586"/>
                  </a:cubicBezTo>
                  <a:cubicBezTo>
                    <a:pt x="332" y="586"/>
                    <a:pt x="333" y="585"/>
                    <a:pt x="332" y="585"/>
                  </a:cubicBezTo>
                  <a:close/>
                  <a:moveTo>
                    <a:pt x="304" y="579"/>
                  </a:moveTo>
                  <a:cubicBezTo>
                    <a:pt x="303" y="580"/>
                    <a:pt x="303" y="581"/>
                    <a:pt x="303" y="580"/>
                  </a:cubicBezTo>
                  <a:cubicBezTo>
                    <a:pt x="303" y="580"/>
                    <a:pt x="304" y="580"/>
                    <a:pt x="304" y="579"/>
                  </a:cubicBezTo>
                  <a:cubicBezTo>
                    <a:pt x="305" y="579"/>
                    <a:pt x="305" y="578"/>
                    <a:pt x="305" y="578"/>
                  </a:cubicBezTo>
                  <a:cubicBezTo>
                    <a:pt x="306" y="578"/>
                    <a:pt x="305" y="578"/>
                    <a:pt x="304" y="579"/>
                  </a:cubicBezTo>
                  <a:close/>
                  <a:moveTo>
                    <a:pt x="324" y="578"/>
                  </a:moveTo>
                  <a:lnTo>
                    <a:pt x="327" y="578"/>
                  </a:lnTo>
                  <a:lnTo>
                    <a:pt x="327" y="575"/>
                  </a:lnTo>
                  <a:lnTo>
                    <a:pt x="324" y="575"/>
                  </a:lnTo>
                  <a:lnTo>
                    <a:pt x="324" y="578"/>
                  </a:lnTo>
                  <a:close/>
                  <a:moveTo>
                    <a:pt x="316" y="578"/>
                  </a:moveTo>
                  <a:cubicBezTo>
                    <a:pt x="316" y="574"/>
                    <a:pt x="315" y="572"/>
                    <a:pt x="313" y="571"/>
                  </a:cubicBezTo>
                  <a:cubicBezTo>
                    <a:pt x="312" y="575"/>
                    <a:pt x="313" y="577"/>
                    <a:pt x="316" y="578"/>
                  </a:cubicBezTo>
                  <a:close/>
                  <a:moveTo>
                    <a:pt x="280" y="565"/>
                  </a:moveTo>
                  <a:cubicBezTo>
                    <a:pt x="280" y="565"/>
                    <a:pt x="281" y="563"/>
                    <a:pt x="282" y="562"/>
                  </a:cubicBezTo>
                  <a:cubicBezTo>
                    <a:pt x="282" y="560"/>
                    <a:pt x="282" y="559"/>
                    <a:pt x="280" y="559"/>
                  </a:cubicBezTo>
                  <a:cubicBezTo>
                    <a:pt x="280" y="559"/>
                    <a:pt x="279" y="560"/>
                    <a:pt x="278" y="562"/>
                  </a:cubicBezTo>
                  <a:cubicBezTo>
                    <a:pt x="277" y="564"/>
                    <a:pt x="278" y="565"/>
                    <a:pt x="280" y="565"/>
                  </a:cubicBezTo>
                  <a:close/>
                  <a:moveTo>
                    <a:pt x="298" y="567"/>
                  </a:moveTo>
                  <a:cubicBezTo>
                    <a:pt x="298" y="568"/>
                    <a:pt x="296" y="569"/>
                    <a:pt x="294" y="568"/>
                  </a:cubicBezTo>
                  <a:cubicBezTo>
                    <a:pt x="292" y="568"/>
                    <a:pt x="290" y="568"/>
                    <a:pt x="289" y="568"/>
                  </a:cubicBezTo>
                  <a:cubicBezTo>
                    <a:pt x="289" y="564"/>
                    <a:pt x="288" y="561"/>
                    <a:pt x="284" y="559"/>
                  </a:cubicBezTo>
                  <a:cubicBezTo>
                    <a:pt x="284" y="562"/>
                    <a:pt x="284" y="564"/>
                    <a:pt x="285" y="567"/>
                  </a:cubicBezTo>
                  <a:cubicBezTo>
                    <a:pt x="286" y="569"/>
                    <a:pt x="286" y="571"/>
                    <a:pt x="284" y="573"/>
                  </a:cubicBezTo>
                  <a:cubicBezTo>
                    <a:pt x="286" y="572"/>
                    <a:pt x="287" y="572"/>
                    <a:pt x="288" y="572"/>
                  </a:cubicBezTo>
                  <a:cubicBezTo>
                    <a:pt x="289" y="572"/>
                    <a:pt x="290" y="572"/>
                    <a:pt x="290" y="573"/>
                  </a:cubicBezTo>
                  <a:cubicBezTo>
                    <a:pt x="290" y="574"/>
                    <a:pt x="291" y="575"/>
                    <a:pt x="291" y="576"/>
                  </a:cubicBezTo>
                  <a:cubicBezTo>
                    <a:pt x="291" y="577"/>
                    <a:pt x="291" y="578"/>
                    <a:pt x="292" y="579"/>
                  </a:cubicBezTo>
                  <a:cubicBezTo>
                    <a:pt x="294" y="580"/>
                    <a:pt x="295" y="580"/>
                    <a:pt x="295" y="578"/>
                  </a:cubicBezTo>
                  <a:cubicBezTo>
                    <a:pt x="296" y="577"/>
                    <a:pt x="296" y="576"/>
                    <a:pt x="296" y="574"/>
                  </a:cubicBezTo>
                  <a:cubicBezTo>
                    <a:pt x="297" y="573"/>
                    <a:pt x="298" y="572"/>
                    <a:pt x="299" y="571"/>
                  </a:cubicBezTo>
                  <a:cubicBezTo>
                    <a:pt x="299" y="570"/>
                    <a:pt x="300" y="569"/>
                    <a:pt x="299" y="567"/>
                  </a:cubicBezTo>
                  <a:cubicBezTo>
                    <a:pt x="299" y="565"/>
                    <a:pt x="298" y="562"/>
                    <a:pt x="295" y="560"/>
                  </a:cubicBezTo>
                  <a:cubicBezTo>
                    <a:pt x="293" y="558"/>
                    <a:pt x="291" y="558"/>
                    <a:pt x="289" y="559"/>
                  </a:cubicBezTo>
                  <a:cubicBezTo>
                    <a:pt x="290" y="560"/>
                    <a:pt x="292" y="562"/>
                    <a:pt x="294" y="563"/>
                  </a:cubicBezTo>
                  <a:cubicBezTo>
                    <a:pt x="296" y="564"/>
                    <a:pt x="297" y="565"/>
                    <a:pt x="298" y="567"/>
                  </a:cubicBezTo>
                  <a:close/>
                  <a:moveTo>
                    <a:pt x="268" y="557"/>
                  </a:moveTo>
                  <a:cubicBezTo>
                    <a:pt x="268" y="557"/>
                    <a:pt x="267" y="557"/>
                    <a:pt x="266" y="557"/>
                  </a:cubicBezTo>
                  <a:cubicBezTo>
                    <a:pt x="265" y="557"/>
                    <a:pt x="265" y="557"/>
                    <a:pt x="265" y="558"/>
                  </a:cubicBezTo>
                  <a:cubicBezTo>
                    <a:pt x="265" y="558"/>
                    <a:pt x="266" y="558"/>
                    <a:pt x="267" y="558"/>
                  </a:cubicBezTo>
                  <a:cubicBezTo>
                    <a:pt x="268" y="558"/>
                    <a:pt x="268" y="557"/>
                    <a:pt x="268" y="557"/>
                  </a:cubicBezTo>
                  <a:close/>
                  <a:moveTo>
                    <a:pt x="320" y="559"/>
                  </a:moveTo>
                  <a:cubicBezTo>
                    <a:pt x="321" y="559"/>
                    <a:pt x="321" y="559"/>
                    <a:pt x="321" y="558"/>
                  </a:cubicBezTo>
                  <a:cubicBezTo>
                    <a:pt x="321" y="557"/>
                    <a:pt x="321" y="557"/>
                    <a:pt x="320" y="556"/>
                  </a:cubicBezTo>
                  <a:cubicBezTo>
                    <a:pt x="320" y="555"/>
                    <a:pt x="319" y="555"/>
                    <a:pt x="319" y="555"/>
                  </a:cubicBezTo>
                  <a:cubicBezTo>
                    <a:pt x="318" y="555"/>
                    <a:pt x="317" y="556"/>
                    <a:pt x="317" y="557"/>
                  </a:cubicBezTo>
                  <a:cubicBezTo>
                    <a:pt x="318" y="557"/>
                    <a:pt x="319" y="557"/>
                    <a:pt x="319" y="558"/>
                  </a:cubicBezTo>
                  <a:cubicBezTo>
                    <a:pt x="319" y="559"/>
                    <a:pt x="319" y="559"/>
                    <a:pt x="320" y="559"/>
                  </a:cubicBezTo>
                  <a:close/>
                  <a:moveTo>
                    <a:pt x="319" y="550"/>
                  </a:moveTo>
                  <a:cubicBezTo>
                    <a:pt x="318" y="550"/>
                    <a:pt x="318" y="550"/>
                    <a:pt x="317" y="551"/>
                  </a:cubicBezTo>
                  <a:cubicBezTo>
                    <a:pt x="317" y="551"/>
                    <a:pt x="317" y="551"/>
                    <a:pt x="317" y="552"/>
                  </a:cubicBezTo>
                  <a:cubicBezTo>
                    <a:pt x="317" y="552"/>
                    <a:pt x="318" y="552"/>
                    <a:pt x="319" y="552"/>
                  </a:cubicBezTo>
                  <a:cubicBezTo>
                    <a:pt x="319" y="551"/>
                    <a:pt x="319" y="551"/>
                    <a:pt x="319" y="550"/>
                  </a:cubicBezTo>
                  <a:close/>
                  <a:moveTo>
                    <a:pt x="326" y="555"/>
                  </a:moveTo>
                  <a:cubicBezTo>
                    <a:pt x="326" y="552"/>
                    <a:pt x="326" y="550"/>
                    <a:pt x="327" y="549"/>
                  </a:cubicBezTo>
                  <a:cubicBezTo>
                    <a:pt x="325" y="549"/>
                    <a:pt x="324" y="549"/>
                    <a:pt x="323" y="551"/>
                  </a:cubicBezTo>
                  <a:cubicBezTo>
                    <a:pt x="323" y="554"/>
                    <a:pt x="324" y="555"/>
                    <a:pt x="326" y="555"/>
                  </a:cubicBezTo>
                  <a:close/>
                  <a:moveTo>
                    <a:pt x="164" y="549"/>
                  </a:moveTo>
                  <a:cubicBezTo>
                    <a:pt x="164" y="549"/>
                    <a:pt x="163" y="549"/>
                    <a:pt x="163" y="549"/>
                  </a:cubicBezTo>
                  <a:cubicBezTo>
                    <a:pt x="162" y="550"/>
                    <a:pt x="162" y="550"/>
                    <a:pt x="162" y="551"/>
                  </a:cubicBezTo>
                  <a:cubicBezTo>
                    <a:pt x="163" y="551"/>
                    <a:pt x="163" y="551"/>
                    <a:pt x="164" y="550"/>
                  </a:cubicBezTo>
                  <a:cubicBezTo>
                    <a:pt x="164" y="550"/>
                    <a:pt x="165" y="550"/>
                    <a:pt x="164" y="549"/>
                  </a:cubicBezTo>
                  <a:close/>
                  <a:moveTo>
                    <a:pt x="277" y="546"/>
                  </a:moveTo>
                  <a:cubicBezTo>
                    <a:pt x="277" y="546"/>
                    <a:pt x="276" y="547"/>
                    <a:pt x="275" y="547"/>
                  </a:cubicBezTo>
                  <a:cubicBezTo>
                    <a:pt x="275" y="547"/>
                    <a:pt x="274" y="547"/>
                    <a:pt x="274" y="548"/>
                  </a:cubicBezTo>
                  <a:cubicBezTo>
                    <a:pt x="275" y="547"/>
                    <a:pt x="275" y="547"/>
                    <a:pt x="276" y="547"/>
                  </a:cubicBezTo>
                  <a:cubicBezTo>
                    <a:pt x="277" y="547"/>
                    <a:pt x="277" y="547"/>
                    <a:pt x="277" y="546"/>
                  </a:cubicBezTo>
                  <a:close/>
                  <a:moveTo>
                    <a:pt x="151" y="550"/>
                  </a:moveTo>
                  <a:cubicBezTo>
                    <a:pt x="152" y="550"/>
                    <a:pt x="153" y="550"/>
                    <a:pt x="154" y="550"/>
                  </a:cubicBezTo>
                  <a:cubicBezTo>
                    <a:pt x="155" y="550"/>
                    <a:pt x="156" y="551"/>
                    <a:pt x="157" y="551"/>
                  </a:cubicBezTo>
                  <a:cubicBezTo>
                    <a:pt x="158" y="552"/>
                    <a:pt x="159" y="552"/>
                    <a:pt x="159" y="552"/>
                  </a:cubicBezTo>
                  <a:cubicBezTo>
                    <a:pt x="160" y="552"/>
                    <a:pt x="161" y="552"/>
                    <a:pt x="161" y="550"/>
                  </a:cubicBezTo>
                  <a:cubicBezTo>
                    <a:pt x="159" y="550"/>
                    <a:pt x="158" y="549"/>
                    <a:pt x="157" y="547"/>
                  </a:cubicBezTo>
                  <a:cubicBezTo>
                    <a:pt x="157" y="545"/>
                    <a:pt x="155" y="544"/>
                    <a:pt x="153" y="544"/>
                  </a:cubicBezTo>
                  <a:cubicBezTo>
                    <a:pt x="153" y="547"/>
                    <a:pt x="152" y="549"/>
                    <a:pt x="151" y="550"/>
                  </a:cubicBezTo>
                  <a:close/>
                  <a:moveTo>
                    <a:pt x="283" y="546"/>
                  </a:moveTo>
                  <a:cubicBezTo>
                    <a:pt x="284" y="546"/>
                    <a:pt x="285" y="546"/>
                    <a:pt x="285" y="547"/>
                  </a:cubicBezTo>
                  <a:cubicBezTo>
                    <a:pt x="285" y="548"/>
                    <a:pt x="286" y="548"/>
                    <a:pt x="288" y="548"/>
                  </a:cubicBezTo>
                  <a:cubicBezTo>
                    <a:pt x="288" y="545"/>
                    <a:pt x="287" y="543"/>
                    <a:pt x="285" y="543"/>
                  </a:cubicBezTo>
                  <a:cubicBezTo>
                    <a:pt x="285" y="543"/>
                    <a:pt x="284" y="544"/>
                    <a:pt x="284" y="544"/>
                  </a:cubicBezTo>
                  <a:cubicBezTo>
                    <a:pt x="284" y="545"/>
                    <a:pt x="283" y="545"/>
                    <a:pt x="283" y="546"/>
                  </a:cubicBezTo>
                  <a:close/>
                  <a:moveTo>
                    <a:pt x="301" y="552"/>
                  </a:moveTo>
                  <a:cubicBezTo>
                    <a:pt x="303" y="552"/>
                    <a:pt x="304" y="552"/>
                    <a:pt x="304" y="551"/>
                  </a:cubicBezTo>
                  <a:cubicBezTo>
                    <a:pt x="305" y="550"/>
                    <a:pt x="305" y="549"/>
                    <a:pt x="305" y="548"/>
                  </a:cubicBezTo>
                  <a:cubicBezTo>
                    <a:pt x="305" y="547"/>
                    <a:pt x="304" y="546"/>
                    <a:pt x="304" y="544"/>
                  </a:cubicBezTo>
                  <a:cubicBezTo>
                    <a:pt x="303" y="543"/>
                    <a:pt x="303" y="542"/>
                    <a:pt x="302" y="542"/>
                  </a:cubicBezTo>
                  <a:cubicBezTo>
                    <a:pt x="303" y="544"/>
                    <a:pt x="303" y="546"/>
                    <a:pt x="302" y="547"/>
                  </a:cubicBezTo>
                  <a:cubicBezTo>
                    <a:pt x="301" y="548"/>
                    <a:pt x="300" y="550"/>
                    <a:pt x="301" y="552"/>
                  </a:cubicBezTo>
                  <a:close/>
                  <a:moveTo>
                    <a:pt x="291" y="537"/>
                  </a:moveTo>
                  <a:lnTo>
                    <a:pt x="295" y="537"/>
                  </a:lnTo>
                  <a:lnTo>
                    <a:pt x="295" y="534"/>
                  </a:lnTo>
                  <a:lnTo>
                    <a:pt x="291" y="534"/>
                  </a:lnTo>
                  <a:lnTo>
                    <a:pt x="291" y="537"/>
                  </a:lnTo>
                  <a:close/>
                  <a:moveTo>
                    <a:pt x="219" y="524"/>
                  </a:moveTo>
                  <a:lnTo>
                    <a:pt x="222" y="524"/>
                  </a:lnTo>
                  <a:lnTo>
                    <a:pt x="222" y="521"/>
                  </a:lnTo>
                  <a:lnTo>
                    <a:pt x="219" y="521"/>
                  </a:lnTo>
                  <a:lnTo>
                    <a:pt x="219" y="524"/>
                  </a:lnTo>
                  <a:close/>
                  <a:moveTo>
                    <a:pt x="309" y="475"/>
                  </a:moveTo>
                  <a:lnTo>
                    <a:pt x="313" y="475"/>
                  </a:lnTo>
                  <a:lnTo>
                    <a:pt x="313" y="472"/>
                  </a:lnTo>
                  <a:lnTo>
                    <a:pt x="309" y="472"/>
                  </a:lnTo>
                  <a:lnTo>
                    <a:pt x="309" y="475"/>
                  </a:lnTo>
                  <a:close/>
                  <a:moveTo>
                    <a:pt x="27" y="407"/>
                  </a:moveTo>
                  <a:cubicBezTo>
                    <a:pt x="28" y="406"/>
                    <a:pt x="30" y="406"/>
                    <a:pt x="32" y="407"/>
                  </a:cubicBezTo>
                  <a:cubicBezTo>
                    <a:pt x="34" y="407"/>
                    <a:pt x="34" y="406"/>
                    <a:pt x="33" y="404"/>
                  </a:cubicBezTo>
                  <a:lnTo>
                    <a:pt x="27" y="404"/>
                  </a:lnTo>
                  <a:lnTo>
                    <a:pt x="27" y="407"/>
                  </a:lnTo>
                  <a:close/>
                  <a:moveTo>
                    <a:pt x="274" y="398"/>
                  </a:moveTo>
                  <a:cubicBezTo>
                    <a:pt x="275" y="398"/>
                    <a:pt x="276" y="399"/>
                    <a:pt x="276" y="399"/>
                  </a:cubicBezTo>
                  <a:cubicBezTo>
                    <a:pt x="276" y="400"/>
                    <a:pt x="276" y="401"/>
                    <a:pt x="277" y="401"/>
                  </a:cubicBezTo>
                  <a:cubicBezTo>
                    <a:pt x="277" y="400"/>
                    <a:pt x="277" y="399"/>
                    <a:pt x="278" y="399"/>
                  </a:cubicBezTo>
                  <a:cubicBezTo>
                    <a:pt x="279" y="398"/>
                    <a:pt x="280" y="398"/>
                    <a:pt x="280" y="397"/>
                  </a:cubicBezTo>
                  <a:cubicBezTo>
                    <a:pt x="279" y="397"/>
                    <a:pt x="278" y="396"/>
                    <a:pt x="278" y="395"/>
                  </a:cubicBezTo>
                  <a:cubicBezTo>
                    <a:pt x="276" y="395"/>
                    <a:pt x="275" y="396"/>
                    <a:pt x="274" y="398"/>
                  </a:cubicBezTo>
                  <a:close/>
                  <a:moveTo>
                    <a:pt x="108" y="371"/>
                  </a:moveTo>
                  <a:cubicBezTo>
                    <a:pt x="109" y="371"/>
                    <a:pt x="110" y="371"/>
                    <a:pt x="111" y="370"/>
                  </a:cubicBezTo>
                  <a:cubicBezTo>
                    <a:pt x="111" y="370"/>
                    <a:pt x="112" y="369"/>
                    <a:pt x="114" y="370"/>
                  </a:cubicBezTo>
                  <a:lnTo>
                    <a:pt x="114" y="363"/>
                  </a:lnTo>
                  <a:cubicBezTo>
                    <a:pt x="114" y="361"/>
                    <a:pt x="112" y="360"/>
                    <a:pt x="110" y="361"/>
                  </a:cubicBezTo>
                  <a:cubicBezTo>
                    <a:pt x="110" y="362"/>
                    <a:pt x="109" y="363"/>
                    <a:pt x="109" y="364"/>
                  </a:cubicBezTo>
                  <a:cubicBezTo>
                    <a:pt x="108" y="365"/>
                    <a:pt x="108" y="365"/>
                    <a:pt x="108" y="366"/>
                  </a:cubicBezTo>
                  <a:cubicBezTo>
                    <a:pt x="107" y="367"/>
                    <a:pt x="107" y="368"/>
                    <a:pt x="107" y="368"/>
                  </a:cubicBezTo>
                  <a:cubicBezTo>
                    <a:pt x="107" y="369"/>
                    <a:pt x="107" y="370"/>
                    <a:pt x="108" y="371"/>
                  </a:cubicBezTo>
                  <a:close/>
                  <a:moveTo>
                    <a:pt x="326" y="233"/>
                  </a:moveTo>
                  <a:cubicBezTo>
                    <a:pt x="327" y="232"/>
                    <a:pt x="327" y="231"/>
                    <a:pt x="326" y="229"/>
                  </a:cubicBezTo>
                  <a:cubicBezTo>
                    <a:pt x="326" y="228"/>
                    <a:pt x="325" y="227"/>
                    <a:pt x="323" y="227"/>
                  </a:cubicBezTo>
                  <a:cubicBezTo>
                    <a:pt x="322" y="231"/>
                    <a:pt x="323" y="233"/>
                    <a:pt x="326" y="233"/>
                  </a:cubicBezTo>
                  <a:close/>
                  <a:moveTo>
                    <a:pt x="25" y="178"/>
                  </a:moveTo>
                  <a:cubicBezTo>
                    <a:pt x="25" y="176"/>
                    <a:pt x="25" y="174"/>
                    <a:pt x="26" y="174"/>
                  </a:cubicBezTo>
                  <a:cubicBezTo>
                    <a:pt x="27" y="173"/>
                    <a:pt x="28" y="172"/>
                    <a:pt x="29" y="171"/>
                  </a:cubicBezTo>
                  <a:cubicBezTo>
                    <a:pt x="28" y="172"/>
                    <a:pt x="27" y="172"/>
                    <a:pt x="26" y="172"/>
                  </a:cubicBezTo>
                  <a:cubicBezTo>
                    <a:pt x="25" y="172"/>
                    <a:pt x="24" y="171"/>
                    <a:pt x="23" y="171"/>
                  </a:cubicBezTo>
                  <a:cubicBezTo>
                    <a:pt x="22" y="170"/>
                    <a:pt x="21" y="170"/>
                    <a:pt x="21" y="170"/>
                  </a:cubicBezTo>
                  <a:cubicBezTo>
                    <a:pt x="20" y="169"/>
                    <a:pt x="19" y="170"/>
                    <a:pt x="18" y="171"/>
                  </a:cubicBezTo>
                  <a:cubicBezTo>
                    <a:pt x="20" y="171"/>
                    <a:pt x="21" y="172"/>
                    <a:pt x="22" y="174"/>
                  </a:cubicBezTo>
                  <a:cubicBezTo>
                    <a:pt x="23" y="176"/>
                    <a:pt x="24" y="177"/>
                    <a:pt x="25" y="178"/>
                  </a:cubicBezTo>
                  <a:close/>
                  <a:moveTo>
                    <a:pt x="45" y="150"/>
                  </a:moveTo>
                  <a:cubicBezTo>
                    <a:pt x="45" y="150"/>
                    <a:pt x="44" y="150"/>
                    <a:pt x="44" y="150"/>
                  </a:cubicBezTo>
                  <a:cubicBezTo>
                    <a:pt x="43" y="150"/>
                    <a:pt x="43" y="151"/>
                    <a:pt x="44" y="151"/>
                  </a:cubicBezTo>
                  <a:cubicBezTo>
                    <a:pt x="44" y="152"/>
                    <a:pt x="44" y="152"/>
                    <a:pt x="45" y="152"/>
                  </a:cubicBezTo>
                  <a:cubicBezTo>
                    <a:pt x="46" y="151"/>
                    <a:pt x="46" y="151"/>
                    <a:pt x="45" y="150"/>
                  </a:cubicBezTo>
                  <a:close/>
                  <a:moveTo>
                    <a:pt x="293" y="151"/>
                  </a:moveTo>
                  <a:cubicBezTo>
                    <a:pt x="294" y="152"/>
                    <a:pt x="295" y="152"/>
                    <a:pt x="296" y="151"/>
                  </a:cubicBezTo>
                  <a:cubicBezTo>
                    <a:pt x="296" y="151"/>
                    <a:pt x="296" y="150"/>
                    <a:pt x="296" y="149"/>
                  </a:cubicBezTo>
                  <a:cubicBezTo>
                    <a:pt x="296" y="148"/>
                    <a:pt x="296" y="148"/>
                    <a:pt x="296" y="147"/>
                  </a:cubicBezTo>
                  <a:cubicBezTo>
                    <a:pt x="295" y="147"/>
                    <a:pt x="294" y="147"/>
                    <a:pt x="293" y="147"/>
                  </a:cubicBezTo>
                  <a:lnTo>
                    <a:pt x="293" y="151"/>
                  </a:lnTo>
                  <a:close/>
                  <a:moveTo>
                    <a:pt x="47" y="147"/>
                  </a:moveTo>
                  <a:cubicBezTo>
                    <a:pt x="48" y="146"/>
                    <a:pt x="48" y="145"/>
                    <a:pt x="48" y="143"/>
                  </a:cubicBezTo>
                  <a:cubicBezTo>
                    <a:pt x="48" y="142"/>
                    <a:pt x="47" y="141"/>
                    <a:pt x="45" y="141"/>
                  </a:cubicBezTo>
                  <a:cubicBezTo>
                    <a:pt x="44" y="142"/>
                    <a:pt x="44" y="143"/>
                    <a:pt x="44" y="145"/>
                  </a:cubicBezTo>
                  <a:cubicBezTo>
                    <a:pt x="44" y="146"/>
                    <a:pt x="45" y="147"/>
                    <a:pt x="47" y="147"/>
                  </a:cubicBezTo>
                  <a:close/>
                  <a:moveTo>
                    <a:pt x="50" y="129"/>
                  </a:moveTo>
                  <a:cubicBezTo>
                    <a:pt x="49" y="129"/>
                    <a:pt x="49" y="129"/>
                    <a:pt x="48" y="129"/>
                  </a:cubicBezTo>
                  <a:cubicBezTo>
                    <a:pt x="48" y="130"/>
                    <a:pt x="48" y="130"/>
                    <a:pt x="48" y="131"/>
                  </a:cubicBezTo>
                  <a:cubicBezTo>
                    <a:pt x="48" y="131"/>
                    <a:pt x="49" y="131"/>
                    <a:pt x="49" y="131"/>
                  </a:cubicBezTo>
                  <a:cubicBezTo>
                    <a:pt x="50" y="130"/>
                    <a:pt x="50" y="130"/>
                    <a:pt x="50" y="129"/>
                  </a:cubicBezTo>
                  <a:close/>
                  <a:moveTo>
                    <a:pt x="79" y="130"/>
                  </a:moveTo>
                  <a:lnTo>
                    <a:pt x="82" y="130"/>
                  </a:lnTo>
                  <a:lnTo>
                    <a:pt x="82" y="127"/>
                  </a:lnTo>
                  <a:lnTo>
                    <a:pt x="79" y="127"/>
                  </a:lnTo>
                  <a:lnTo>
                    <a:pt x="79" y="130"/>
                  </a:lnTo>
                  <a:close/>
                  <a:moveTo>
                    <a:pt x="98" y="114"/>
                  </a:moveTo>
                  <a:cubicBezTo>
                    <a:pt x="98" y="114"/>
                    <a:pt x="98" y="113"/>
                    <a:pt x="98" y="113"/>
                  </a:cubicBezTo>
                  <a:cubicBezTo>
                    <a:pt x="98" y="113"/>
                    <a:pt x="97" y="113"/>
                    <a:pt x="97" y="114"/>
                  </a:cubicBezTo>
                  <a:cubicBezTo>
                    <a:pt x="97" y="115"/>
                    <a:pt x="97" y="115"/>
                    <a:pt x="98" y="115"/>
                  </a:cubicBezTo>
                  <a:cubicBezTo>
                    <a:pt x="98" y="115"/>
                    <a:pt x="98" y="115"/>
                    <a:pt x="98" y="114"/>
                  </a:cubicBezTo>
                  <a:close/>
                  <a:moveTo>
                    <a:pt x="76" y="117"/>
                  </a:moveTo>
                  <a:cubicBezTo>
                    <a:pt x="79" y="117"/>
                    <a:pt x="81" y="115"/>
                    <a:pt x="82" y="114"/>
                  </a:cubicBezTo>
                  <a:cubicBezTo>
                    <a:pt x="83" y="112"/>
                    <a:pt x="84" y="110"/>
                    <a:pt x="85" y="108"/>
                  </a:cubicBezTo>
                  <a:cubicBezTo>
                    <a:pt x="84" y="107"/>
                    <a:pt x="83" y="106"/>
                    <a:pt x="82" y="104"/>
                  </a:cubicBezTo>
                  <a:cubicBezTo>
                    <a:pt x="81" y="102"/>
                    <a:pt x="80" y="101"/>
                    <a:pt x="78" y="101"/>
                  </a:cubicBezTo>
                  <a:cubicBezTo>
                    <a:pt x="76" y="102"/>
                    <a:pt x="75" y="105"/>
                    <a:pt x="75" y="108"/>
                  </a:cubicBezTo>
                  <a:cubicBezTo>
                    <a:pt x="75" y="112"/>
                    <a:pt x="75" y="115"/>
                    <a:pt x="76" y="117"/>
                  </a:cubicBezTo>
                  <a:close/>
                  <a:moveTo>
                    <a:pt x="295" y="91"/>
                  </a:moveTo>
                  <a:cubicBezTo>
                    <a:pt x="294" y="91"/>
                    <a:pt x="293" y="90"/>
                    <a:pt x="293" y="90"/>
                  </a:cubicBezTo>
                  <a:cubicBezTo>
                    <a:pt x="292" y="89"/>
                    <a:pt x="291" y="89"/>
                    <a:pt x="290" y="89"/>
                  </a:cubicBezTo>
                  <a:cubicBezTo>
                    <a:pt x="290" y="90"/>
                    <a:pt x="290" y="91"/>
                    <a:pt x="290" y="91"/>
                  </a:cubicBezTo>
                  <a:cubicBezTo>
                    <a:pt x="290" y="92"/>
                    <a:pt x="291" y="92"/>
                    <a:pt x="292" y="92"/>
                  </a:cubicBezTo>
                  <a:cubicBezTo>
                    <a:pt x="292" y="92"/>
                    <a:pt x="293" y="92"/>
                    <a:pt x="294" y="92"/>
                  </a:cubicBezTo>
                  <a:cubicBezTo>
                    <a:pt x="295" y="92"/>
                    <a:pt x="295" y="91"/>
                    <a:pt x="295" y="91"/>
                  </a:cubicBezTo>
                  <a:close/>
                  <a:moveTo>
                    <a:pt x="96" y="89"/>
                  </a:moveTo>
                  <a:cubicBezTo>
                    <a:pt x="96" y="89"/>
                    <a:pt x="95" y="88"/>
                    <a:pt x="95" y="88"/>
                  </a:cubicBezTo>
                  <a:cubicBezTo>
                    <a:pt x="94" y="88"/>
                    <a:pt x="94" y="88"/>
                    <a:pt x="94" y="89"/>
                  </a:cubicBezTo>
                  <a:cubicBezTo>
                    <a:pt x="94" y="90"/>
                    <a:pt x="94" y="90"/>
                    <a:pt x="95" y="90"/>
                  </a:cubicBezTo>
                  <a:cubicBezTo>
                    <a:pt x="95" y="90"/>
                    <a:pt x="95" y="90"/>
                    <a:pt x="96" y="89"/>
                  </a:cubicBezTo>
                  <a:close/>
                  <a:moveTo>
                    <a:pt x="262" y="82"/>
                  </a:moveTo>
                  <a:cubicBezTo>
                    <a:pt x="260" y="80"/>
                    <a:pt x="259" y="80"/>
                    <a:pt x="259" y="80"/>
                  </a:cubicBezTo>
                  <a:cubicBezTo>
                    <a:pt x="258" y="81"/>
                    <a:pt x="258" y="81"/>
                    <a:pt x="258" y="82"/>
                  </a:cubicBezTo>
                  <a:cubicBezTo>
                    <a:pt x="259" y="82"/>
                    <a:pt x="259" y="83"/>
                    <a:pt x="260" y="83"/>
                  </a:cubicBezTo>
                  <a:cubicBezTo>
                    <a:pt x="261" y="83"/>
                    <a:pt x="261" y="83"/>
                    <a:pt x="262" y="82"/>
                  </a:cubicBezTo>
                  <a:close/>
                  <a:moveTo>
                    <a:pt x="72" y="79"/>
                  </a:moveTo>
                  <a:cubicBezTo>
                    <a:pt x="72" y="78"/>
                    <a:pt x="72" y="78"/>
                    <a:pt x="71" y="78"/>
                  </a:cubicBezTo>
                  <a:cubicBezTo>
                    <a:pt x="71" y="77"/>
                    <a:pt x="70" y="78"/>
                    <a:pt x="70" y="79"/>
                  </a:cubicBezTo>
                  <a:cubicBezTo>
                    <a:pt x="70" y="79"/>
                    <a:pt x="70" y="80"/>
                    <a:pt x="71" y="80"/>
                  </a:cubicBezTo>
                  <a:cubicBezTo>
                    <a:pt x="71" y="80"/>
                    <a:pt x="72" y="80"/>
                    <a:pt x="72" y="79"/>
                  </a:cubicBezTo>
                  <a:close/>
                  <a:moveTo>
                    <a:pt x="200" y="73"/>
                  </a:moveTo>
                  <a:lnTo>
                    <a:pt x="203" y="73"/>
                  </a:lnTo>
                  <a:lnTo>
                    <a:pt x="203" y="70"/>
                  </a:lnTo>
                  <a:lnTo>
                    <a:pt x="200" y="70"/>
                  </a:lnTo>
                  <a:lnTo>
                    <a:pt x="200" y="73"/>
                  </a:lnTo>
                  <a:close/>
                  <a:moveTo>
                    <a:pt x="76" y="74"/>
                  </a:moveTo>
                  <a:cubicBezTo>
                    <a:pt x="78" y="72"/>
                    <a:pt x="77" y="71"/>
                    <a:pt x="75" y="70"/>
                  </a:cubicBezTo>
                  <a:cubicBezTo>
                    <a:pt x="75" y="72"/>
                    <a:pt x="74" y="73"/>
                    <a:pt x="73" y="74"/>
                  </a:cubicBezTo>
                  <a:lnTo>
                    <a:pt x="76" y="74"/>
                  </a:lnTo>
                  <a:close/>
                  <a:moveTo>
                    <a:pt x="182" y="68"/>
                  </a:moveTo>
                  <a:cubicBezTo>
                    <a:pt x="181" y="70"/>
                    <a:pt x="181" y="70"/>
                    <a:pt x="181" y="70"/>
                  </a:cubicBezTo>
                  <a:cubicBezTo>
                    <a:pt x="181" y="70"/>
                    <a:pt x="182" y="70"/>
                    <a:pt x="182" y="69"/>
                  </a:cubicBezTo>
                  <a:cubicBezTo>
                    <a:pt x="183" y="69"/>
                    <a:pt x="183" y="68"/>
                    <a:pt x="183" y="68"/>
                  </a:cubicBezTo>
                  <a:cubicBezTo>
                    <a:pt x="184" y="67"/>
                    <a:pt x="183" y="67"/>
                    <a:pt x="182" y="68"/>
                  </a:cubicBezTo>
                  <a:close/>
                  <a:moveTo>
                    <a:pt x="174" y="66"/>
                  </a:moveTo>
                  <a:cubicBezTo>
                    <a:pt x="174" y="63"/>
                    <a:pt x="174" y="62"/>
                    <a:pt x="172" y="61"/>
                  </a:cubicBezTo>
                  <a:cubicBezTo>
                    <a:pt x="172" y="62"/>
                    <a:pt x="171" y="64"/>
                    <a:pt x="170" y="65"/>
                  </a:cubicBezTo>
                  <a:lnTo>
                    <a:pt x="174" y="66"/>
                  </a:lnTo>
                  <a:close/>
                  <a:moveTo>
                    <a:pt x="100" y="66"/>
                  </a:moveTo>
                  <a:cubicBezTo>
                    <a:pt x="101" y="66"/>
                    <a:pt x="102" y="66"/>
                    <a:pt x="102" y="65"/>
                  </a:cubicBezTo>
                  <a:cubicBezTo>
                    <a:pt x="103" y="65"/>
                    <a:pt x="103" y="64"/>
                    <a:pt x="103" y="63"/>
                  </a:cubicBezTo>
                  <a:cubicBezTo>
                    <a:pt x="103" y="62"/>
                    <a:pt x="103" y="62"/>
                    <a:pt x="102" y="61"/>
                  </a:cubicBezTo>
                  <a:cubicBezTo>
                    <a:pt x="102" y="60"/>
                    <a:pt x="101" y="60"/>
                    <a:pt x="100" y="61"/>
                  </a:cubicBezTo>
                  <a:lnTo>
                    <a:pt x="100" y="66"/>
                  </a:lnTo>
                  <a:close/>
                  <a:moveTo>
                    <a:pt x="116" y="58"/>
                  </a:moveTo>
                  <a:cubicBezTo>
                    <a:pt x="116" y="58"/>
                    <a:pt x="116" y="58"/>
                    <a:pt x="115" y="58"/>
                  </a:cubicBezTo>
                  <a:cubicBezTo>
                    <a:pt x="114" y="59"/>
                    <a:pt x="114" y="59"/>
                    <a:pt x="115" y="59"/>
                  </a:cubicBezTo>
                  <a:cubicBezTo>
                    <a:pt x="115" y="60"/>
                    <a:pt x="115" y="60"/>
                    <a:pt x="116" y="59"/>
                  </a:cubicBezTo>
                  <a:cubicBezTo>
                    <a:pt x="117" y="59"/>
                    <a:pt x="117" y="58"/>
                    <a:pt x="116" y="58"/>
                  </a:cubicBezTo>
                  <a:close/>
                  <a:moveTo>
                    <a:pt x="133" y="61"/>
                  </a:moveTo>
                  <a:lnTo>
                    <a:pt x="133" y="56"/>
                  </a:lnTo>
                  <a:lnTo>
                    <a:pt x="130" y="56"/>
                  </a:lnTo>
                  <a:cubicBezTo>
                    <a:pt x="130" y="57"/>
                    <a:pt x="130" y="58"/>
                    <a:pt x="129" y="58"/>
                  </a:cubicBezTo>
                  <a:cubicBezTo>
                    <a:pt x="128" y="59"/>
                    <a:pt x="128" y="60"/>
                    <a:pt x="128" y="61"/>
                  </a:cubicBezTo>
                  <a:lnTo>
                    <a:pt x="133" y="61"/>
                  </a:lnTo>
                  <a:close/>
                  <a:moveTo>
                    <a:pt x="120" y="53"/>
                  </a:moveTo>
                  <a:cubicBezTo>
                    <a:pt x="120" y="49"/>
                    <a:pt x="118" y="47"/>
                    <a:pt x="115" y="48"/>
                  </a:cubicBezTo>
                  <a:cubicBezTo>
                    <a:pt x="115" y="50"/>
                    <a:pt x="116" y="51"/>
                    <a:pt x="117" y="52"/>
                  </a:cubicBezTo>
                  <a:cubicBezTo>
                    <a:pt x="117" y="52"/>
                    <a:pt x="118" y="53"/>
                    <a:pt x="120" y="53"/>
                  </a:cubicBezTo>
                  <a:close/>
                  <a:moveTo>
                    <a:pt x="182" y="51"/>
                  </a:moveTo>
                  <a:cubicBezTo>
                    <a:pt x="184" y="50"/>
                    <a:pt x="186" y="50"/>
                    <a:pt x="188" y="49"/>
                  </a:cubicBezTo>
                  <a:cubicBezTo>
                    <a:pt x="190" y="49"/>
                    <a:pt x="191" y="49"/>
                    <a:pt x="192" y="51"/>
                  </a:cubicBezTo>
                  <a:lnTo>
                    <a:pt x="192" y="48"/>
                  </a:lnTo>
                  <a:cubicBezTo>
                    <a:pt x="194" y="48"/>
                    <a:pt x="194" y="47"/>
                    <a:pt x="194" y="46"/>
                  </a:cubicBezTo>
                  <a:cubicBezTo>
                    <a:pt x="192" y="47"/>
                    <a:pt x="192" y="47"/>
                    <a:pt x="191" y="46"/>
                  </a:cubicBezTo>
                  <a:cubicBezTo>
                    <a:pt x="191" y="46"/>
                    <a:pt x="190" y="45"/>
                    <a:pt x="190" y="45"/>
                  </a:cubicBezTo>
                  <a:cubicBezTo>
                    <a:pt x="190" y="44"/>
                    <a:pt x="189" y="44"/>
                    <a:pt x="189" y="43"/>
                  </a:cubicBezTo>
                  <a:cubicBezTo>
                    <a:pt x="188" y="43"/>
                    <a:pt x="187" y="43"/>
                    <a:pt x="187" y="43"/>
                  </a:cubicBezTo>
                  <a:cubicBezTo>
                    <a:pt x="186" y="44"/>
                    <a:pt x="185" y="45"/>
                    <a:pt x="184" y="47"/>
                  </a:cubicBezTo>
                  <a:cubicBezTo>
                    <a:pt x="184" y="48"/>
                    <a:pt x="183" y="49"/>
                    <a:pt x="182" y="51"/>
                  </a:cubicBezTo>
                  <a:close/>
                  <a:moveTo>
                    <a:pt x="101" y="43"/>
                  </a:moveTo>
                  <a:cubicBezTo>
                    <a:pt x="101" y="43"/>
                    <a:pt x="100" y="43"/>
                    <a:pt x="100" y="43"/>
                  </a:cubicBezTo>
                  <a:cubicBezTo>
                    <a:pt x="99" y="43"/>
                    <a:pt x="98" y="44"/>
                    <a:pt x="98" y="45"/>
                  </a:cubicBezTo>
                  <a:cubicBezTo>
                    <a:pt x="99" y="44"/>
                    <a:pt x="100" y="44"/>
                    <a:pt x="100" y="44"/>
                  </a:cubicBezTo>
                  <a:cubicBezTo>
                    <a:pt x="101" y="44"/>
                    <a:pt x="101" y="44"/>
                    <a:pt x="101" y="43"/>
                  </a:cubicBezTo>
                  <a:close/>
                  <a:moveTo>
                    <a:pt x="126" y="48"/>
                  </a:moveTo>
                  <a:cubicBezTo>
                    <a:pt x="126" y="49"/>
                    <a:pt x="127" y="49"/>
                    <a:pt x="128" y="49"/>
                  </a:cubicBezTo>
                  <a:cubicBezTo>
                    <a:pt x="128" y="48"/>
                    <a:pt x="129" y="48"/>
                    <a:pt x="130" y="47"/>
                  </a:cubicBezTo>
                  <a:cubicBezTo>
                    <a:pt x="131" y="46"/>
                    <a:pt x="131" y="45"/>
                    <a:pt x="131" y="44"/>
                  </a:cubicBezTo>
                  <a:cubicBezTo>
                    <a:pt x="131" y="43"/>
                    <a:pt x="131" y="42"/>
                    <a:pt x="130" y="42"/>
                  </a:cubicBezTo>
                  <a:cubicBezTo>
                    <a:pt x="130" y="43"/>
                    <a:pt x="130" y="44"/>
                    <a:pt x="129" y="44"/>
                  </a:cubicBezTo>
                  <a:cubicBezTo>
                    <a:pt x="129" y="44"/>
                    <a:pt x="128" y="45"/>
                    <a:pt x="128" y="45"/>
                  </a:cubicBezTo>
                  <a:cubicBezTo>
                    <a:pt x="127" y="45"/>
                    <a:pt x="126" y="45"/>
                    <a:pt x="126" y="46"/>
                  </a:cubicBezTo>
                  <a:cubicBezTo>
                    <a:pt x="125" y="46"/>
                    <a:pt x="125" y="47"/>
                    <a:pt x="126" y="48"/>
                  </a:cubicBezTo>
                  <a:close/>
                  <a:moveTo>
                    <a:pt x="316" y="42"/>
                  </a:moveTo>
                  <a:cubicBezTo>
                    <a:pt x="315" y="43"/>
                    <a:pt x="314" y="43"/>
                    <a:pt x="315" y="43"/>
                  </a:cubicBezTo>
                  <a:cubicBezTo>
                    <a:pt x="315" y="43"/>
                    <a:pt x="316" y="43"/>
                    <a:pt x="316" y="42"/>
                  </a:cubicBezTo>
                  <a:cubicBezTo>
                    <a:pt x="317" y="42"/>
                    <a:pt x="317" y="41"/>
                    <a:pt x="317" y="41"/>
                  </a:cubicBezTo>
                  <a:cubicBezTo>
                    <a:pt x="317" y="41"/>
                    <a:pt x="317" y="41"/>
                    <a:pt x="316" y="42"/>
                  </a:cubicBezTo>
                  <a:close/>
                  <a:moveTo>
                    <a:pt x="194" y="45"/>
                  </a:moveTo>
                  <a:cubicBezTo>
                    <a:pt x="195" y="45"/>
                    <a:pt x="196" y="45"/>
                    <a:pt x="196" y="45"/>
                  </a:cubicBezTo>
                  <a:cubicBezTo>
                    <a:pt x="197" y="44"/>
                    <a:pt x="197" y="44"/>
                    <a:pt x="197" y="43"/>
                  </a:cubicBezTo>
                  <a:cubicBezTo>
                    <a:pt x="197" y="42"/>
                    <a:pt x="197" y="41"/>
                    <a:pt x="196" y="40"/>
                  </a:cubicBezTo>
                  <a:cubicBezTo>
                    <a:pt x="196" y="40"/>
                    <a:pt x="195" y="40"/>
                    <a:pt x="194" y="40"/>
                  </a:cubicBezTo>
                  <a:lnTo>
                    <a:pt x="194" y="45"/>
                  </a:lnTo>
                  <a:close/>
                  <a:moveTo>
                    <a:pt x="199" y="40"/>
                  </a:moveTo>
                  <a:cubicBezTo>
                    <a:pt x="200" y="40"/>
                    <a:pt x="201" y="40"/>
                    <a:pt x="202" y="40"/>
                  </a:cubicBezTo>
                  <a:cubicBezTo>
                    <a:pt x="203" y="40"/>
                    <a:pt x="203" y="39"/>
                    <a:pt x="203" y="38"/>
                  </a:cubicBezTo>
                  <a:lnTo>
                    <a:pt x="200" y="38"/>
                  </a:lnTo>
                  <a:cubicBezTo>
                    <a:pt x="200" y="38"/>
                    <a:pt x="200" y="39"/>
                    <a:pt x="199" y="39"/>
                  </a:cubicBezTo>
                  <a:cubicBezTo>
                    <a:pt x="199" y="39"/>
                    <a:pt x="199" y="40"/>
                    <a:pt x="199" y="40"/>
                  </a:cubicBezTo>
                  <a:close/>
                  <a:moveTo>
                    <a:pt x="192" y="37"/>
                  </a:moveTo>
                  <a:cubicBezTo>
                    <a:pt x="192" y="37"/>
                    <a:pt x="192" y="37"/>
                    <a:pt x="191" y="38"/>
                  </a:cubicBezTo>
                  <a:cubicBezTo>
                    <a:pt x="190" y="38"/>
                    <a:pt x="190" y="38"/>
                    <a:pt x="191" y="39"/>
                  </a:cubicBezTo>
                  <a:cubicBezTo>
                    <a:pt x="191" y="39"/>
                    <a:pt x="191" y="39"/>
                    <a:pt x="192" y="39"/>
                  </a:cubicBezTo>
                  <a:cubicBezTo>
                    <a:pt x="193" y="38"/>
                    <a:pt x="193" y="38"/>
                    <a:pt x="192" y="37"/>
                  </a:cubicBezTo>
                  <a:close/>
                  <a:moveTo>
                    <a:pt x="166" y="38"/>
                  </a:moveTo>
                  <a:lnTo>
                    <a:pt x="169" y="38"/>
                  </a:lnTo>
                  <a:lnTo>
                    <a:pt x="169" y="34"/>
                  </a:lnTo>
                  <a:lnTo>
                    <a:pt x="166" y="34"/>
                  </a:lnTo>
                  <a:lnTo>
                    <a:pt x="166" y="38"/>
                  </a:lnTo>
                  <a:close/>
                  <a:moveTo>
                    <a:pt x="283" y="33"/>
                  </a:moveTo>
                  <a:cubicBezTo>
                    <a:pt x="282" y="34"/>
                    <a:pt x="282" y="35"/>
                    <a:pt x="282" y="35"/>
                  </a:cubicBezTo>
                  <a:cubicBezTo>
                    <a:pt x="283" y="34"/>
                    <a:pt x="283" y="34"/>
                    <a:pt x="284" y="34"/>
                  </a:cubicBezTo>
                  <a:cubicBezTo>
                    <a:pt x="284" y="33"/>
                    <a:pt x="284" y="33"/>
                    <a:pt x="285" y="32"/>
                  </a:cubicBezTo>
                  <a:cubicBezTo>
                    <a:pt x="285" y="32"/>
                    <a:pt x="284" y="32"/>
                    <a:pt x="283" y="33"/>
                  </a:cubicBezTo>
                  <a:close/>
                  <a:moveTo>
                    <a:pt x="181" y="40"/>
                  </a:moveTo>
                  <a:cubicBezTo>
                    <a:pt x="181" y="39"/>
                    <a:pt x="181" y="38"/>
                    <a:pt x="182" y="38"/>
                  </a:cubicBezTo>
                  <a:cubicBezTo>
                    <a:pt x="182" y="38"/>
                    <a:pt x="183" y="38"/>
                    <a:pt x="184" y="38"/>
                  </a:cubicBezTo>
                  <a:cubicBezTo>
                    <a:pt x="185" y="37"/>
                    <a:pt x="185" y="37"/>
                    <a:pt x="186" y="37"/>
                  </a:cubicBezTo>
                  <a:cubicBezTo>
                    <a:pt x="186" y="36"/>
                    <a:pt x="187" y="36"/>
                    <a:pt x="186" y="34"/>
                  </a:cubicBezTo>
                  <a:cubicBezTo>
                    <a:pt x="184" y="34"/>
                    <a:pt x="182" y="34"/>
                    <a:pt x="181" y="33"/>
                  </a:cubicBezTo>
                  <a:cubicBezTo>
                    <a:pt x="180" y="33"/>
                    <a:pt x="178" y="33"/>
                    <a:pt x="176" y="34"/>
                  </a:cubicBezTo>
                  <a:cubicBezTo>
                    <a:pt x="176" y="32"/>
                    <a:pt x="175" y="31"/>
                    <a:pt x="173" y="31"/>
                  </a:cubicBezTo>
                  <a:cubicBezTo>
                    <a:pt x="174" y="33"/>
                    <a:pt x="175" y="35"/>
                    <a:pt x="176" y="37"/>
                  </a:cubicBezTo>
                  <a:cubicBezTo>
                    <a:pt x="176" y="39"/>
                    <a:pt x="178" y="40"/>
                    <a:pt x="181" y="40"/>
                  </a:cubicBezTo>
                  <a:close/>
                  <a:moveTo>
                    <a:pt x="194" y="30"/>
                  </a:moveTo>
                  <a:cubicBezTo>
                    <a:pt x="193" y="30"/>
                    <a:pt x="192" y="30"/>
                    <a:pt x="192" y="30"/>
                  </a:cubicBezTo>
                  <a:cubicBezTo>
                    <a:pt x="191" y="30"/>
                    <a:pt x="191" y="31"/>
                    <a:pt x="191" y="31"/>
                  </a:cubicBezTo>
                  <a:cubicBezTo>
                    <a:pt x="191" y="31"/>
                    <a:pt x="192" y="31"/>
                    <a:pt x="193" y="31"/>
                  </a:cubicBezTo>
                  <a:cubicBezTo>
                    <a:pt x="193" y="31"/>
                    <a:pt x="194" y="31"/>
                    <a:pt x="194" y="30"/>
                  </a:cubicBezTo>
                  <a:close/>
                  <a:moveTo>
                    <a:pt x="278" y="31"/>
                  </a:moveTo>
                  <a:cubicBezTo>
                    <a:pt x="279" y="30"/>
                    <a:pt x="280" y="29"/>
                    <a:pt x="280" y="28"/>
                  </a:cubicBezTo>
                  <a:cubicBezTo>
                    <a:pt x="280" y="27"/>
                    <a:pt x="279" y="26"/>
                    <a:pt x="277" y="25"/>
                  </a:cubicBezTo>
                  <a:cubicBezTo>
                    <a:pt x="275" y="27"/>
                    <a:pt x="275" y="29"/>
                    <a:pt x="278" y="31"/>
                  </a:cubicBezTo>
                  <a:close/>
                  <a:moveTo>
                    <a:pt x="222" y="21"/>
                  </a:moveTo>
                  <a:cubicBezTo>
                    <a:pt x="222" y="21"/>
                    <a:pt x="221" y="21"/>
                    <a:pt x="221" y="21"/>
                  </a:cubicBezTo>
                  <a:cubicBezTo>
                    <a:pt x="220" y="22"/>
                    <a:pt x="220" y="22"/>
                    <a:pt x="220" y="22"/>
                  </a:cubicBezTo>
                  <a:cubicBezTo>
                    <a:pt x="221" y="23"/>
                    <a:pt x="221" y="23"/>
                    <a:pt x="222" y="22"/>
                  </a:cubicBezTo>
                  <a:cubicBezTo>
                    <a:pt x="222" y="22"/>
                    <a:pt x="222" y="21"/>
                    <a:pt x="222" y="21"/>
                  </a:cubicBezTo>
                  <a:close/>
                  <a:moveTo>
                    <a:pt x="180" y="16"/>
                  </a:moveTo>
                  <a:cubicBezTo>
                    <a:pt x="180" y="16"/>
                    <a:pt x="180" y="16"/>
                    <a:pt x="179" y="17"/>
                  </a:cubicBezTo>
                  <a:cubicBezTo>
                    <a:pt x="178" y="17"/>
                    <a:pt x="178" y="17"/>
                    <a:pt x="179" y="18"/>
                  </a:cubicBezTo>
                  <a:cubicBezTo>
                    <a:pt x="179" y="18"/>
                    <a:pt x="179" y="18"/>
                    <a:pt x="180" y="18"/>
                  </a:cubicBezTo>
                  <a:cubicBezTo>
                    <a:pt x="181" y="17"/>
                    <a:pt x="181" y="17"/>
                    <a:pt x="180" y="16"/>
                  </a:cubicBezTo>
                  <a:close/>
                  <a:moveTo>
                    <a:pt x="170" y="13"/>
                  </a:moveTo>
                  <a:cubicBezTo>
                    <a:pt x="170" y="13"/>
                    <a:pt x="169" y="13"/>
                    <a:pt x="169" y="14"/>
                  </a:cubicBezTo>
                  <a:cubicBezTo>
                    <a:pt x="168" y="14"/>
                    <a:pt x="168" y="14"/>
                    <a:pt x="169" y="15"/>
                  </a:cubicBezTo>
                  <a:cubicBezTo>
                    <a:pt x="169" y="15"/>
                    <a:pt x="169" y="15"/>
                    <a:pt x="170" y="15"/>
                  </a:cubicBezTo>
                  <a:cubicBezTo>
                    <a:pt x="171" y="14"/>
                    <a:pt x="171" y="14"/>
                    <a:pt x="170" y="13"/>
                  </a:cubicBezTo>
                  <a:close/>
                  <a:moveTo>
                    <a:pt x="117" y="18"/>
                  </a:moveTo>
                  <a:lnTo>
                    <a:pt x="120" y="18"/>
                  </a:lnTo>
                  <a:cubicBezTo>
                    <a:pt x="120" y="17"/>
                    <a:pt x="120" y="17"/>
                    <a:pt x="120" y="16"/>
                  </a:cubicBezTo>
                  <a:cubicBezTo>
                    <a:pt x="121" y="16"/>
                    <a:pt x="121" y="15"/>
                    <a:pt x="121" y="15"/>
                  </a:cubicBezTo>
                  <a:cubicBezTo>
                    <a:pt x="120" y="15"/>
                    <a:pt x="120" y="15"/>
                    <a:pt x="119" y="14"/>
                  </a:cubicBezTo>
                  <a:cubicBezTo>
                    <a:pt x="119" y="13"/>
                    <a:pt x="118" y="13"/>
                    <a:pt x="117" y="13"/>
                  </a:cubicBezTo>
                  <a:lnTo>
                    <a:pt x="117" y="18"/>
                  </a:lnTo>
                  <a:close/>
                  <a:moveTo>
                    <a:pt x="185" y="17"/>
                  </a:moveTo>
                  <a:cubicBezTo>
                    <a:pt x="187" y="17"/>
                    <a:pt x="188" y="16"/>
                    <a:pt x="189" y="15"/>
                  </a:cubicBezTo>
                  <a:cubicBezTo>
                    <a:pt x="189" y="14"/>
                    <a:pt x="189" y="12"/>
                    <a:pt x="190" y="11"/>
                  </a:cubicBezTo>
                  <a:cubicBezTo>
                    <a:pt x="185" y="10"/>
                    <a:pt x="184" y="12"/>
                    <a:pt x="185" y="17"/>
                  </a:cubicBezTo>
                  <a:close/>
                  <a:moveTo>
                    <a:pt x="231" y="9"/>
                  </a:moveTo>
                  <a:cubicBezTo>
                    <a:pt x="230" y="9"/>
                    <a:pt x="229" y="9"/>
                    <a:pt x="227" y="9"/>
                  </a:cubicBezTo>
                  <a:cubicBezTo>
                    <a:pt x="226" y="9"/>
                    <a:pt x="225" y="10"/>
                    <a:pt x="225" y="11"/>
                  </a:cubicBezTo>
                  <a:cubicBezTo>
                    <a:pt x="226" y="12"/>
                    <a:pt x="227" y="12"/>
                    <a:pt x="228" y="12"/>
                  </a:cubicBezTo>
                  <a:cubicBezTo>
                    <a:pt x="230" y="12"/>
                    <a:pt x="230" y="11"/>
                    <a:pt x="231" y="9"/>
                  </a:cubicBezTo>
                  <a:close/>
                  <a:moveTo>
                    <a:pt x="310" y="34"/>
                  </a:moveTo>
                  <a:cubicBezTo>
                    <a:pt x="309" y="35"/>
                    <a:pt x="308" y="37"/>
                    <a:pt x="308" y="38"/>
                  </a:cubicBezTo>
                  <a:cubicBezTo>
                    <a:pt x="308" y="39"/>
                    <a:pt x="309" y="40"/>
                    <a:pt x="311" y="40"/>
                  </a:cubicBezTo>
                  <a:cubicBezTo>
                    <a:pt x="312" y="39"/>
                    <a:pt x="313" y="38"/>
                    <a:pt x="312" y="37"/>
                  </a:cubicBezTo>
                  <a:cubicBezTo>
                    <a:pt x="312" y="35"/>
                    <a:pt x="311" y="35"/>
                    <a:pt x="310" y="34"/>
                  </a:cubicBezTo>
                  <a:close/>
                  <a:moveTo>
                    <a:pt x="379" y="283"/>
                  </a:moveTo>
                  <a:cubicBezTo>
                    <a:pt x="370" y="283"/>
                    <a:pt x="362" y="283"/>
                    <a:pt x="353" y="283"/>
                  </a:cubicBezTo>
                  <a:cubicBezTo>
                    <a:pt x="344" y="283"/>
                    <a:pt x="336" y="283"/>
                    <a:pt x="327" y="283"/>
                  </a:cubicBezTo>
                  <a:cubicBezTo>
                    <a:pt x="324" y="283"/>
                    <a:pt x="323" y="282"/>
                    <a:pt x="323" y="279"/>
                  </a:cubicBezTo>
                  <a:cubicBezTo>
                    <a:pt x="321" y="279"/>
                    <a:pt x="321" y="279"/>
                    <a:pt x="320" y="279"/>
                  </a:cubicBezTo>
                  <a:cubicBezTo>
                    <a:pt x="320" y="279"/>
                    <a:pt x="320" y="280"/>
                    <a:pt x="319" y="281"/>
                  </a:cubicBezTo>
                  <a:cubicBezTo>
                    <a:pt x="319" y="281"/>
                    <a:pt x="319" y="282"/>
                    <a:pt x="319" y="282"/>
                  </a:cubicBezTo>
                  <a:cubicBezTo>
                    <a:pt x="319" y="283"/>
                    <a:pt x="318" y="283"/>
                    <a:pt x="317" y="283"/>
                  </a:cubicBezTo>
                  <a:lnTo>
                    <a:pt x="219" y="283"/>
                  </a:lnTo>
                  <a:cubicBezTo>
                    <a:pt x="218" y="274"/>
                    <a:pt x="218" y="264"/>
                    <a:pt x="218" y="253"/>
                  </a:cubicBezTo>
                  <a:cubicBezTo>
                    <a:pt x="219" y="241"/>
                    <a:pt x="219" y="229"/>
                    <a:pt x="219" y="217"/>
                  </a:cubicBezTo>
                  <a:cubicBezTo>
                    <a:pt x="219" y="205"/>
                    <a:pt x="219" y="193"/>
                    <a:pt x="219" y="181"/>
                  </a:cubicBezTo>
                  <a:cubicBezTo>
                    <a:pt x="220" y="169"/>
                    <a:pt x="219" y="157"/>
                    <a:pt x="219" y="147"/>
                  </a:cubicBezTo>
                  <a:cubicBezTo>
                    <a:pt x="219" y="142"/>
                    <a:pt x="218" y="136"/>
                    <a:pt x="218" y="131"/>
                  </a:cubicBezTo>
                  <a:cubicBezTo>
                    <a:pt x="217" y="126"/>
                    <a:pt x="216" y="121"/>
                    <a:pt x="213" y="117"/>
                  </a:cubicBezTo>
                  <a:cubicBezTo>
                    <a:pt x="211" y="114"/>
                    <a:pt x="208" y="110"/>
                    <a:pt x="204" y="108"/>
                  </a:cubicBezTo>
                  <a:cubicBezTo>
                    <a:pt x="200" y="106"/>
                    <a:pt x="195" y="105"/>
                    <a:pt x="188" y="105"/>
                  </a:cubicBezTo>
                  <a:cubicBezTo>
                    <a:pt x="182" y="106"/>
                    <a:pt x="177" y="108"/>
                    <a:pt x="174" y="110"/>
                  </a:cubicBezTo>
                  <a:cubicBezTo>
                    <a:pt x="171" y="113"/>
                    <a:pt x="168" y="117"/>
                    <a:pt x="166" y="121"/>
                  </a:cubicBezTo>
                  <a:cubicBezTo>
                    <a:pt x="164" y="125"/>
                    <a:pt x="163" y="130"/>
                    <a:pt x="162" y="136"/>
                  </a:cubicBezTo>
                  <a:cubicBezTo>
                    <a:pt x="162" y="142"/>
                    <a:pt x="161" y="148"/>
                    <a:pt x="161" y="154"/>
                  </a:cubicBezTo>
                  <a:cubicBezTo>
                    <a:pt x="160" y="177"/>
                    <a:pt x="160" y="203"/>
                    <a:pt x="160" y="233"/>
                  </a:cubicBezTo>
                  <a:cubicBezTo>
                    <a:pt x="161" y="262"/>
                    <a:pt x="161" y="293"/>
                    <a:pt x="161" y="324"/>
                  </a:cubicBezTo>
                  <a:cubicBezTo>
                    <a:pt x="161" y="356"/>
                    <a:pt x="161" y="386"/>
                    <a:pt x="160" y="414"/>
                  </a:cubicBezTo>
                  <a:cubicBezTo>
                    <a:pt x="159" y="442"/>
                    <a:pt x="160" y="468"/>
                    <a:pt x="161" y="492"/>
                  </a:cubicBezTo>
                  <a:cubicBezTo>
                    <a:pt x="161" y="494"/>
                    <a:pt x="162" y="498"/>
                    <a:pt x="162" y="501"/>
                  </a:cubicBezTo>
                  <a:cubicBezTo>
                    <a:pt x="162" y="505"/>
                    <a:pt x="163" y="508"/>
                    <a:pt x="163" y="512"/>
                  </a:cubicBezTo>
                  <a:cubicBezTo>
                    <a:pt x="164" y="515"/>
                    <a:pt x="165" y="518"/>
                    <a:pt x="165" y="521"/>
                  </a:cubicBezTo>
                  <a:cubicBezTo>
                    <a:pt x="166" y="524"/>
                    <a:pt x="166" y="526"/>
                    <a:pt x="167" y="527"/>
                  </a:cubicBezTo>
                  <a:cubicBezTo>
                    <a:pt x="170" y="532"/>
                    <a:pt x="173" y="535"/>
                    <a:pt x="178" y="537"/>
                  </a:cubicBezTo>
                  <a:cubicBezTo>
                    <a:pt x="183" y="539"/>
                    <a:pt x="188" y="540"/>
                    <a:pt x="193" y="539"/>
                  </a:cubicBezTo>
                  <a:cubicBezTo>
                    <a:pt x="198" y="538"/>
                    <a:pt x="202" y="537"/>
                    <a:pt x="207" y="534"/>
                  </a:cubicBezTo>
                  <a:cubicBezTo>
                    <a:pt x="211" y="532"/>
                    <a:pt x="213" y="528"/>
                    <a:pt x="215" y="524"/>
                  </a:cubicBezTo>
                  <a:cubicBezTo>
                    <a:pt x="216" y="521"/>
                    <a:pt x="217" y="516"/>
                    <a:pt x="217" y="510"/>
                  </a:cubicBezTo>
                  <a:cubicBezTo>
                    <a:pt x="218" y="504"/>
                    <a:pt x="219" y="498"/>
                    <a:pt x="219" y="493"/>
                  </a:cubicBezTo>
                  <a:cubicBezTo>
                    <a:pt x="219" y="485"/>
                    <a:pt x="220" y="476"/>
                    <a:pt x="219" y="467"/>
                  </a:cubicBezTo>
                  <a:cubicBezTo>
                    <a:pt x="219" y="457"/>
                    <a:pt x="219" y="448"/>
                    <a:pt x="219" y="439"/>
                  </a:cubicBezTo>
                  <a:cubicBezTo>
                    <a:pt x="219" y="429"/>
                    <a:pt x="219" y="420"/>
                    <a:pt x="218" y="411"/>
                  </a:cubicBezTo>
                  <a:cubicBezTo>
                    <a:pt x="218" y="402"/>
                    <a:pt x="218" y="393"/>
                    <a:pt x="219" y="385"/>
                  </a:cubicBezTo>
                  <a:lnTo>
                    <a:pt x="379" y="385"/>
                  </a:lnTo>
                  <a:lnTo>
                    <a:pt x="379" y="421"/>
                  </a:lnTo>
                  <a:cubicBezTo>
                    <a:pt x="379" y="433"/>
                    <a:pt x="379" y="444"/>
                    <a:pt x="378" y="456"/>
                  </a:cubicBezTo>
                  <a:cubicBezTo>
                    <a:pt x="378" y="468"/>
                    <a:pt x="377" y="479"/>
                    <a:pt x="376" y="490"/>
                  </a:cubicBezTo>
                  <a:cubicBezTo>
                    <a:pt x="376" y="502"/>
                    <a:pt x="374" y="512"/>
                    <a:pt x="372" y="523"/>
                  </a:cubicBezTo>
                  <a:cubicBezTo>
                    <a:pt x="370" y="530"/>
                    <a:pt x="368" y="537"/>
                    <a:pt x="366" y="543"/>
                  </a:cubicBezTo>
                  <a:cubicBezTo>
                    <a:pt x="364" y="549"/>
                    <a:pt x="362" y="555"/>
                    <a:pt x="358" y="561"/>
                  </a:cubicBezTo>
                  <a:cubicBezTo>
                    <a:pt x="358" y="562"/>
                    <a:pt x="357" y="563"/>
                    <a:pt x="357" y="565"/>
                  </a:cubicBezTo>
                  <a:cubicBezTo>
                    <a:pt x="356" y="566"/>
                    <a:pt x="356" y="567"/>
                    <a:pt x="355" y="567"/>
                  </a:cubicBezTo>
                  <a:cubicBezTo>
                    <a:pt x="355" y="568"/>
                    <a:pt x="355" y="568"/>
                    <a:pt x="354" y="568"/>
                  </a:cubicBezTo>
                  <a:cubicBezTo>
                    <a:pt x="353" y="568"/>
                    <a:pt x="353" y="568"/>
                    <a:pt x="352" y="569"/>
                  </a:cubicBezTo>
                  <a:cubicBezTo>
                    <a:pt x="351" y="571"/>
                    <a:pt x="349" y="574"/>
                    <a:pt x="347" y="577"/>
                  </a:cubicBezTo>
                  <a:cubicBezTo>
                    <a:pt x="345" y="580"/>
                    <a:pt x="343" y="582"/>
                    <a:pt x="341" y="585"/>
                  </a:cubicBezTo>
                  <a:cubicBezTo>
                    <a:pt x="339" y="588"/>
                    <a:pt x="336" y="590"/>
                    <a:pt x="333" y="592"/>
                  </a:cubicBezTo>
                  <a:cubicBezTo>
                    <a:pt x="330" y="594"/>
                    <a:pt x="328" y="597"/>
                    <a:pt x="326" y="600"/>
                  </a:cubicBezTo>
                  <a:cubicBezTo>
                    <a:pt x="324" y="600"/>
                    <a:pt x="323" y="600"/>
                    <a:pt x="322" y="599"/>
                  </a:cubicBezTo>
                  <a:cubicBezTo>
                    <a:pt x="322" y="599"/>
                    <a:pt x="320" y="598"/>
                    <a:pt x="319" y="599"/>
                  </a:cubicBezTo>
                  <a:cubicBezTo>
                    <a:pt x="318" y="600"/>
                    <a:pt x="317" y="602"/>
                    <a:pt x="316" y="605"/>
                  </a:cubicBezTo>
                  <a:cubicBezTo>
                    <a:pt x="316" y="607"/>
                    <a:pt x="314" y="609"/>
                    <a:pt x="311" y="610"/>
                  </a:cubicBezTo>
                  <a:cubicBezTo>
                    <a:pt x="310" y="611"/>
                    <a:pt x="309" y="612"/>
                    <a:pt x="308" y="612"/>
                  </a:cubicBezTo>
                  <a:cubicBezTo>
                    <a:pt x="307" y="612"/>
                    <a:pt x="307" y="611"/>
                    <a:pt x="306" y="611"/>
                  </a:cubicBezTo>
                  <a:cubicBezTo>
                    <a:pt x="305" y="610"/>
                    <a:pt x="304" y="609"/>
                    <a:pt x="304" y="608"/>
                  </a:cubicBezTo>
                  <a:cubicBezTo>
                    <a:pt x="303" y="608"/>
                    <a:pt x="302" y="607"/>
                    <a:pt x="301" y="607"/>
                  </a:cubicBezTo>
                  <a:cubicBezTo>
                    <a:pt x="300" y="608"/>
                    <a:pt x="300" y="609"/>
                    <a:pt x="300" y="611"/>
                  </a:cubicBezTo>
                  <a:cubicBezTo>
                    <a:pt x="300" y="613"/>
                    <a:pt x="300" y="614"/>
                    <a:pt x="302" y="614"/>
                  </a:cubicBezTo>
                  <a:cubicBezTo>
                    <a:pt x="300" y="615"/>
                    <a:pt x="298" y="616"/>
                    <a:pt x="296" y="618"/>
                  </a:cubicBezTo>
                  <a:cubicBezTo>
                    <a:pt x="295" y="619"/>
                    <a:pt x="293" y="621"/>
                    <a:pt x="292" y="622"/>
                  </a:cubicBezTo>
                  <a:cubicBezTo>
                    <a:pt x="290" y="621"/>
                    <a:pt x="288" y="620"/>
                    <a:pt x="287" y="620"/>
                  </a:cubicBezTo>
                  <a:cubicBezTo>
                    <a:pt x="286" y="619"/>
                    <a:pt x="284" y="619"/>
                    <a:pt x="281" y="621"/>
                  </a:cubicBezTo>
                  <a:cubicBezTo>
                    <a:pt x="281" y="622"/>
                    <a:pt x="281" y="623"/>
                    <a:pt x="282" y="623"/>
                  </a:cubicBezTo>
                  <a:cubicBezTo>
                    <a:pt x="284" y="623"/>
                    <a:pt x="285" y="623"/>
                    <a:pt x="286" y="624"/>
                  </a:cubicBezTo>
                  <a:cubicBezTo>
                    <a:pt x="284" y="626"/>
                    <a:pt x="281" y="628"/>
                    <a:pt x="277" y="628"/>
                  </a:cubicBezTo>
                  <a:cubicBezTo>
                    <a:pt x="274" y="630"/>
                    <a:pt x="271" y="631"/>
                    <a:pt x="267" y="632"/>
                  </a:cubicBezTo>
                  <a:cubicBezTo>
                    <a:pt x="267" y="631"/>
                    <a:pt x="268" y="630"/>
                    <a:pt x="268" y="629"/>
                  </a:cubicBezTo>
                  <a:cubicBezTo>
                    <a:pt x="269" y="629"/>
                    <a:pt x="270" y="628"/>
                    <a:pt x="271" y="628"/>
                  </a:cubicBezTo>
                  <a:cubicBezTo>
                    <a:pt x="272" y="628"/>
                    <a:pt x="273" y="628"/>
                    <a:pt x="274" y="628"/>
                  </a:cubicBezTo>
                  <a:cubicBezTo>
                    <a:pt x="275" y="628"/>
                    <a:pt x="276" y="628"/>
                    <a:pt x="277" y="627"/>
                  </a:cubicBezTo>
                  <a:cubicBezTo>
                    <a:pt x="276" y="623"/>
                    <a:pt x="274" y="621"/>
                    <a:pt x="271" y="621"/>
                  </a:cubicBezTo>
                  <a:cubicBezTo>
                    <a:pt x="272" y="618"/>
                    <a:pt x="272" y="617"/>
                    <a:pt x="272" y="617"/>
                  </a:cubicBezTo>
                  <a:cubicBezTo>
                    <a:pt x="272" y="616"/>
                    <a:pt x="271" y="615"/>
                    <a:pt x="270" y="613"/>
                  </a:cubicBezTo>
                  <a:cubicBezTo>
                    <a:pt x="269" y="614"/>
                    <a:pt x="267" y="615"/>
                    <a:pt x="264" y="615"/>
                  </a:cubicBezTo>
                  <a:cubicBezTo>
                    <a:pt x="262" y="615"/>
                    <a:pt x="259" y="615"/>
                    <a:pt x="257" y="615"/>
                  </a:cubicBezTo>
                  <a:cubicBezTo>
                    <a:pt x="254" y="615"/>
                    <a:pt x="252" y="615"/>
                    <a:pt x="249" y="616"/>
                  </a:cubicBezTo>
                  <a:cubicBezTo>
                    <a:pt x="247" y="616"/>
                    <a:pt x="245" y="617"/>
                    <a:pt x="244" y="619"/>
                  </a:cubicBezTo>
                  <a:cubicBezTo>
                    <a:pt x="245" y="621"/>
                    <a:pt x="247" y="622"/>
                    <a:pt x="250" y="622"/>
                  </a:cubicBezTo>
                  <a:cubicBezTo>
                    <a:pt x="253" y="621"/>
                    <a:pt x="256" y="621"/>
                    <a:pt x="259" y="620"/>
                  </a:cubicBezTo>
                  <a:cubicBezTo>
                    <a:pt x="262" y="620"/>
                    <a:pt x="264" y="619"/>
                    <a:pt x="266" y="620"/>
                  </a:cubicBezTo>
                  <a:cubicBezTo>
                    <a:pt x="268" y="620"/>
                    <a:pt x="270" y="621"/>
                    <a:pt x="270" y="624"/>
                  </a:cubicBezTo>
                  <a:lnTo>
                    <a:pt x="259" y="625"/>
                  </a:lnTo>
                  <a:cubicBezTo>
                    <a:pt x="258" y="626"/>
                    <a:pt x="257" y="627"/>
                    <a:pt x="256" y="629"/>
                  </a:cubicBezTo>
                  <a:cubicBezTo>
                    <a:pt x="255" y="631"/>
                    <a:pt x="254" y="631"/>
                    <a:pt x="252" y="631"/>
                  </a:cubicBezTo>
                  <a:lnTo>
                    <a:pt x="252" y="626"/>
                  </a:lnTo>
                  <a:cubicBezTo>
                    <a:pt x="250" y="628"/>
                    <a:pt x="248" y="629"/>
                    <a:pt x="246" y="630"/>
                  </a:cubicBezTo>
                  <a:cubicBezTo>
                    <a:pt x="243" y="631"/>
                    <a:pt x="242" y="632"/>
                    <a:pt x="242" y="635"/>
                  </a:cubicBezTo>
                  <a:cubicBezTo>
                    <a:pt x="240" y="634"/>
                    <a:pt x="239" y="634"/>
                    <a:pt x="236" y="634"/>
                  </a:cubicBezTo>
                  <a:cubicBezTo>
                    <a:pt x="234" y="634"/>
                    <a:pt x="232" y="634"/>
                    <a:pt x="230" y="634"/>
                  </a:cubicBezTo>
                  <a:cubicBezTo>
                    <a:pt x="229" y="636"/>
                    <a:pt x="227" y="637"/>
                    <a:pt x="225" y="638"/>
                  </a:cubicBezTo>
                  <a:cubicBezTo>
                    <a:pt x="223" y="640"/>
                    <a:pt x="222" y="641"/>
                    <a:pt x="221" y="642"/>
                  </a:cubicBezTo>
                  <a:lnTo>
                    <a:pt x="175" y="642"/>
                  </a:lnTo>
                  <a:cubicBezTo>
                    <a:pt x="173" y="642"/>
                    <a:pt x="171" y="641"/>
                    <a:pt x="169" y="640"/>
                  </a:cubicBezTo>
                  <a:cubicBezTo>
                    <a:pt x="167" y="639"/>
                    <a:pt x="166" y="638"/>
                    <a:pt x="166" y="635"/>
                  </a:cubicBezTo>
                  <a:cubicBezTo>
                    <a:pt x="164" y="636"/>
                    <a:pt x="163" y="636"/>
                    <a:pt x="163" y="636"/>
                  </a:cubicBezTo>
                  <a:cubicBezTo>
                    <a:pt x="163" y="637"/>
                    <a:pt x="163" y="637"/>
                    <a:pt x="163" y="638"/>
                  </a:cubicBezTo>
                  <a:cubicBezTo>
                    <a:pt x="163" y="639"/>
                    <a:pt x="163" y="639"/>
                    <a:pt x="163" y="640"/>
                  </a:cubicBezTo>
                  <a:cubicBezTo>
                    <a:pt x="163" y="640"/>
                    <a:pt x="163" y="641"/>
                    <a:pt x="161" y="641"/>
                  </a:cubicBezTo>
                  <a:cubicBezTo>
                    <a:pt x="159" y="641"/>
                    <a:pt x="158" y="641"/>
                    <a:pt x="159" y="641"/>
                  </a:cubicBezTo>
                  <a:cubicBezTo>
                    <a:pt x="159" y="640"/>
                    <a:pt x="159" y="639"/>
                    <a:pt x="160" y="639"/>
                  </a:cubicBezTo>
                  <a:cubicBezTo>
                    <a:pt x="161" y="638"/>
                    <a:pt x="161" y="638"/>
                    <a:pt x="161" y="637"/>
                  </a:cubicBezTo>
                  <a:cubicBezTo>
                    <a:pt x="161" y="636"/>
                    <a:pt x="162" y="635"/>
                    <a:pt x="163" y="635"/>
                  </a:cubicBezTo>
                  <a:cubicBezTo>
                    <a:pt x="163" y="634"/>
                    <a:pt x="164" y="632"/>
                    <a:pt x="166" y="631"/>
                  </a:cubicBezTo>
                  <a:cubicBezTo>
                    <a:pt x="167" y="631"/>
                    <a:pt x="168" y="629"/>
                    <a:pt x="169" y="628"/>
                  </a:cubicBezTo>
                  <a:cubicBezTo>
                    <a:pt x="171" y="629"/>
                    <a:pt x="173" y="630"/>
                    <a:pt x="173" y="632"/>
                  </a:cubicBezTo>
                  <a:cubicBezTo>
                    <a:pt x="174" y="630"/>
                    <a:pt x="176" y="629"/>
                    <a:pt x="178" y="629"/>
                  </a:cubicBezTo>
                  <a:cubicBezTo>
                    <a:pt x="181" y="628"/>
                    <a:pt x="184" y="628"/>
                    <a:pt x="187" y="628"/>
                  </a:cubicBezTo>
                  <a:cubicBezTo>
                    <a:pt x="190" y="628"/>
                    <a:pt x="192" y="629"/>
                    <a:pt x="195" y="629"/>
                  </a:cubicBezTo>
                  <a:cubicBezTo>
                    <a:pt x="198" y="629"/>
                    <a:pt x="200" y="628"/>
                    <a:pt x="201" y="627"/>
                  </a:cubicBezTo>
                  <a:cubicBezTo>
                    <a:pt x="203" y="626"/>
                    <a:pt x="205" y="626"/>
                    <a:pt x="207" y="627"/>
                  </a:cubicBezTo>
                  <a:cubicBezTo>
                    <a:pt x="208" y="628"/>
                    <a:pt x="210" y="628"/>
                    <a:pt x="212" y="628"/>
                  </a:cubicBezTo>
                  <a:cubicBezTo>
                    <a:pt x="213" y="628"/>
                    <a:pt x="214" y="627"/>
                    <a:pt x="214" y="627"/>
                  </a:cubicBezTo>
                  <a:cubicBezTo>
                    <a:pt x="215" y="626"/>
                    <a:pt x="217" y="626"/>
                    <a:pt x="219" y="625"/>
                  </a:cubicBezTo>
                  <a:cubicBezTo>
                    <a:pt x="220" y="625"/>
                    <a:pt x="222" y="625"/>
                    <a:pt x="223" y="626"/>
                  </a:cubicBezTo>
                  <a:cubicBezTo>
                    <a:pt x="224" y="627"/>
                    <a:pt x="225" y="626"/>
                    <a:pt x="225" y="624"/>
                  </a:cubicBezTo>
                  <a:cubicBezTo>
                    <a:pt x="225" y="622"/>
                    <a:pt x="225" y="621"/>
                    <a:pt x="223" y="620"/>
                  </a:cubicBezTo>
                  <a:cubicBezTo>
                    <a:pt x="222" y="619"/>
                    <a:pt x="221" y="619"/>
                    <a:pt x="220" y="619"/>
                  </a:cubicBezTo>
                  <a:cubicBezTo>
                    <a:pt x="219" y="619"/>
                    <a:pt x="217" y="620"/>
                    <a:pt x="216" y="620"/>
                  </a:cubicBezTo>
                  <a:cubicBezTo>
                    <a:pt x="214" y="620"/>
                    <a:pt x="214" y="621"/>
                    <a:pt x="213" y="621"/>
                  </a:cubicBezTo>
                  <a:cubicBezTo>
                    <a:pt x="212" y="619"/>
                    <a:pt x="211" y="618"/>
                    <a:pt x="211" y="616"/>
                  </a:cubicBezTo>
                  <a:cubicBezTo>
                    <a:pt x="210" y="614"/>
                    <a:pt x="209" y="613"/>
                    <a:pt x="207" y="612"/>
                  </a:cubicBezTo>
                  <a:cubicBezTo>
                    <a:pt x="206" y="612"/>
                    <a:pt x="205" y="613"/>
                    <a:pt x="205" y="614"/>
                  </a:cubicBezTo>
                  <a:cubicBezTo>
                    <a:pt x="205" y="615"/>
                    <a:pt x="206" y="616"/>
                    <a:pt x="206" y="617"/>
                  </a:cubicBezTo>
                  <a:cubicBezTo>
                    <a:pt x="206" y="618"/>
                    <a:pt x="207" y="619"/>
                    <a:pt x="207" y="620"/>
                  </a:cubicBezTo>
                  <a:cubicBezTo>
                    <a:pt x="207" y="621"/>
                    <a:pt x="207" y="621"/>
                    <a:pt x="206" y="621"/>
                  </a:cubicBezTo>
                  <a:cubicBezTo>
                    <a:pt x="203" y="620"/>
                    <a:pt x="201" y="618"/>
                    <a:pt x="200" y="616"/>
                  </a:cubicBezTo>
                  <a:cubicBezTo>
                    <a:pt x="199" y="614"/>
                    <a:pt x="197" y="612"/>
                    <a:pt x="194" y="612"/>
                  </a:cubicBezTo>
                  <a:cubicBezTo>
                    <a:pt x="192" y="612"/>
                    <a:pt x="191" y="613"/>
                    <a:pt x="191" y="614"/>
                  </a:cubicBezTo>
                  <a:cubicBezTo>
                    <a:pt x="191" y="615"/>
                    <a:pt x="192" y="616"/>
                    <a:pt x="194" y="616"/>
                  </a:cubicBezTo>
                  <a:cubicBezTo>
                    <a:pt x="194" y="617"/>
                    <a:pt x="193" y="618"/>
                    <a:pt x="193" y="618"/>
                  </a:cubicBezTo>
                  <a:cubicBezTo>
                    <a:pt x="192" y="617"/>
                    <a:pt x="191" y="617"/>
                    <a:pt x="190" y="617"/>
                  </a:cubicBezTo>
                  <a:cubicBezTo>
                    <a:pt x="189" y="616"/>
                    <a:pt x="189" y="616"/>
                    <a:pt x="188" y="615"/>
                  </a:cubicBezTo>
                  <a:cubicBezTo>
                    <a:pt x="187" y="614"/>
                    <a:pt x="187" y="614"/>
                    <a:pt x="186" y="614"/>
                  </a:cubicBezTo>
                  <a:cubicBezTo>
                    <a:pt x="185" y="616"/>
                    <a:pt x="183" y="617"/>
                    <a:pt x="181" y="617"/>
                  </a:cubicBezTo>
                  <a:cubicBezTo>
                    <a:pt x="179" y="616"/>
                    <a:pt x="176" y="617"/>
                    <a:pt x="173" y="617"/>
                  </a:cubicBezTo>
                  <a:cubicBezTo>
                    <a:pt x="173" y="616"/>
                    <a:pt x="172" y="615"/>
                    <a:pt x="170" y="615"/>
                  </a:cubicBezTo>
                  <a:cubicBezTo>
                    <a:pt x="169" y="615"/>
                    <a:pt x="168" y="614"/>
                    <a:pt x="169" y="612"/>
                  </a:cubicBezTo>
                  <a:cubicBezTo>
                    <a:pt x="168" y="612"/>
                    <a:pt x="167" y="613"/>
                    <a:pt x="167" y="614"/>
                  </a:cubicBezTo>
                  <a:cubicBezTo>
                    <a:pt x="167" y="615"/>
                    <a:pt x="167" y="616"/>
                    <a:pt x="167" y="617"/>
                  </a:cubicBezTo>
                  <a:cubicBezTo>
                    <a:pt x="167" y="618"/>
                    <a:pt x="166" y="619"/>
                    <a:pt x="165" y="619"/>
                  </a:cubicBezTo>
                  <a:cubicBezTo>
                    <a:pt x="165" y="619"/>
                    <a:pt x="165" y="618"/>
                    <a:pt x="164" y="618"/>
                  </a:cubicBezTo>
                  <a:cubicBezTo>
                    <a:pt x="163" y="617"/>
                    <a:pt x="163" y="617"/>
                    <a:pt x="162" y="616"/>
                  </a:cubicBezTo>
                  <a:cubicBezTo>
                    <a:pt x="162" y="616"/>
                    <a:pt x="161" y="616"/>
                    <a:pt x="160" y="616"/>
                  </a:cubicBezTo>
                  <a:cubicBezTo>
                    <a:pt x="159" y="616"/>
                    <a:pt x="158" y="616"/>
                    <a:pt x="158" y="617"/>
                  </a:cubicBezTo>
                  <a:cubicBezTo>
                    <a:pt x="158" y="618"/>
                    <a:pt x="158" y="618"/>
                    <a:pt x="158" y="619"/>
                  </a:cubicBezTo>
                  <a:cubicBezTo>
                    <a:pt x="159" y="620"/>
                    <a:pt x="159" y="621"/>
                    <a:pt x="158" y="622"/>
                  </a:cubicBezTo>
                  <a:cubicBezTo>
                    <a:pt x="158" y="623"/>
                    <a:pt x="158" y="623"/>
                    <a:pt x="157" y="623"/>
                  </a:cubicBezTo>
                  <a:cubicBezTo>
                    <a:pt x="156" y="623"/>
                    <a:pt x="155" y="623"/>
                    <a:pt x="155" y="622"/>
                  </a:cubicBezTo>
                  <a:cubicBezTo>
                    <a:pt x="154" y="621"/>
                    <a:pt x="153" y="620"/>
                    <a:pt x="153" y="620"/>
                  </a:cubicBezTo>
                  <a:cubicBezTo>
                    <a:pt x="153" y="619"/>
                    <a:pt x="152" y="618"/>
                    <a:pt x="152" y="618"/>
                  </a:cubicBezTo>
                  <a:cubicBezTo>
                    <a:pt x="151" y="618"/>
                    <a:pt x="150" y="619"/>
                    <a:pt x="150" y="620"/>
                  </a:cubicBezTo>
                  <a:cubicBezTo>
                    <a:pt x="149" y="620"/>
                    <a:pt x="148" y="619"/>
                    <a:pt x="148" y="618"/>
                  </a:cubicBezTo>
                  <a:cubicBezTo>
                    <a:pt x="149" y="618"/>
                    <a:pt x="149" y="617"/>
                    <a:pt x="150" y="617"/>
                  </a:cubicBezTo>
                  <a:cubicBezTo>
                    <a:pt x="150" y="616"/>
                    <a:pt x="151" y="615"/>
                    <a:pt x="152" y="614"/>
                  </a:cubicBezTo>
                  <a:cubicBezTo>
                    <a:pt x="153" y="614"/>
                    <a:pt x="153" y="613"/>
                    <a:pt x="153" y="612"/>
                  </a:cubicBezTo>
                  <a:cubicBezTo>
                    <a:pt x="152" y="614"/>
                    <a:pt x="150" y="615"/>
                    <a:pt x="148" y="615"/>
                  </a:cubicBezTo>
                  <a:cubicBezTo>
                    <a:pt x="146" y="616"/>
                    <a:pt x="144" y="616"/>
                    <a:pt x="142" y="616"/>
                  </a:cubicBezTo>
                  <a:cubicBezTo>
                    <a:pt x="140" y="617"/>
                    <a:pt x="138" y="617"/>
                    <a:pt x="137" y="618"/>
                  </a:cubicBezTo>
                  <a:cubicBezTo>
                    <a:pt x="135" y="619"/>
                    <a:pt x="134" y="621"/>
                    <a:pt x="135" y="623"/>
                  </a:cubicBezTo>
                  <a:cubicBezTo>
                    <a:pt x="133" y="623"/>
                    <a:pt x="132" y="622"/>
                    <a:pt x="132" y="622"/>
                  </a:cubicBezTo>
                  <a:cubicBezTo>
                    <a:pt x="132" y="621"/>
                    <a:pt x="132" y="621"/>
                    <a:pt x="133" y="620"/>
                  </a:cubicBezTo>
                  <a:cubicBezTo>
                    <a:pt x="133" y="619"/>
                    <a:pt x="134" y="618"/>
                    <a:pt x="134" y="618"/>
                  </a:cubicBezTo>
                  <a:cubicBezTo>
                    <a:pt x="135" y="617"/>
                    <a:pt x="135" y="615"/>
                    <a:pt x="135" y="614"/>
                  </a:cubicBezTo>
                  <a:cubicBezTo>
                    <a:pt x="133" y="614"/>
                    <a:pt x="131" y="614"/>
                    <a:pt x="129" y="613"/>
                  </a:cubicBezTo>
                  <a:cubicBezTo>
                    <a:pt x="128" y="612"/>
                    <a:pt x="126" y="612"/>
                    <a:pt x="123" y="613"/>
                  </a:cubicBezTo>
                  <a:cubicBezTo>
                    <a:pt x="123" y="611"/>
                    <a:pt x="123" y="610"/>
                    <a:pt x="122" y="610"/>
                  </a:cubicBezTo>
                  <a:cubicBezTo>
                    <a:pt x="121" y="610"/>
                    <a:pt x="120" y="609"/>
                    <a:pt x="119" y="609"/>
                  </a:cubicBezTo>
                  <a:cubicBezTo>
                    <a:pt x="118" y="609"/>
                    <a:pt x="117" y="609"/>
                    <a:pt x="116" y="609"/>
                  </a:cubicBezTo>
                  <a:cubicBezTo>
                    <a:pt x="115" y="608"/>
                    <a:pt x="114" y="608"/>
                    <a:pt x="114" y="607"/>
                  </a:cubicBezTo>
                  <a:cubicBezTo>
                    <a:pt x="112" y="608"/>
                    <a:pt x="111" y="608"/>
                    <a:pt x="111" y="609"/>
                  </a:cubicBezTo>
                  <a:cubicBezTo>
                    <a:pt x="110" y="610"/>
                    <a:pt x="110" y="611"/>
                    <a:pt x="110" y="612"/>
                  </a:cubicBezTo>
                  <a:cubicBezTo>
                    <a:pt x="110" y="613"/>
                    <a:pt x="110" y="614"/>
                    <a:pt x="110" y="615"/>
                  </a:cubicBezTo>
                  <a:cubicBezTo>
                    <a:pt x="110" y="616"/>
                    <a:pt x="110" y="617"/>
                    <a:pt x="109" y="617"/>
                  </a:cubicBezTo>
                  <a:cubicBezTo>
                    <a:pt x="107" y="616"/>
                    <a:pt x="106" y="615"/>
                    <a:pt x="105" y="613"/>
                  </a:cubicBezTo>
                  <a:cubicBezTo>
                    <a:pt x="104" y="610"/>
                    <a:pt x="102" y="609"/>
                    <a:pt x="100" y="609"/>
                  </a:cubicBezTo>
                  <a:cubicBezTo>
                    <a:pt x="100" y="611"/>
                    <a:pt x="101" y="613"/>
                    <a:pt x="102" y="614"/>
                  </a:cubicBezTo>
                  <a:cubicBezTo>
                    <a:pt x="104" y="615"/>
                    <a:pt x="105" y="616"/>
                    <a:pt x="105" y="619"/>
                  </a:cubicBezTo>
                  <a:cubicBezTo>
                    <a:pt x="102" y="619"/>
                    <a:pt x="100" y="618"/>
                    <a:pt x="99" y="616"/>
                  </a:cubicBezTo>
                  <a:cubicBezTo>
                    <a:pt x="98" y="614"/>
                    <a:pt x="97" y="612"/>
                    <a:pt x="96" y="610"/>
                  </a:cubicBezTo>
                  <a:cubicBezTo>
                    <a:pt x="94" y="611"/>
                    <a:pt x="93" y="611"/>
                    <a:pt x="92" y="612"/>
                  </a:cubicBezTo>
                  <a:cubicBezTo>
                    <a:pt x="90" y="612"/>
                    <a:pt x="90" y="614"/>
                    <a:pt x="91" y="616"/>
                  </a:cubicBezTo>
                  <a:cubicBezTo>
                    <a:pt x="89" y="615"/>
                    <a:pt x="88" y="614"/>
                    <a:pt x="87" y="612"/>
                  </a:cubicBezTo>
                  <a:cubicBezTo>
                    <a:pt x="86" y="610"/>
                    <a:pt x="86" y="609"/>
                    <a:pt x="88" y="607"/>
                  </a:cubicBezTo>
                  <a:cubicBezTo>
                    <a:pt x="85" y="608"/>
                    <a:pt x="83" y="609"/>
                    <a:pt x="82" y="609"/>
                  </a:cubicBezTo>
                  <a:cubicBezTo>
                    <a:pt x="81" y="609"/>
                    <a:pt x="80" y="610"/>
                    <a:pt x="79" y="612"/>
                  </a:cubicBezTo>
                  <a:cubicBezTo>
                    <a:pt x="79" y="612"/>
                    <a:pt x="79" y="613"/>
                    <a:pt x="79" y="613"/>
                  </a:cubicBezTo>
                  <a:cubicBezTo>
                    <a:pt x="80" y="614"/>
                    <a:pt x="80" y="614"/>
                    <a:pt x="81" y="615"/>
                  </a:cubicBezTo>
                  <a:cubicBezTo>
                    <a:pt x="81" y="615"/>
                    <a:pt x="81" y="616"/>
                    <a:pt x="81" y="616"/>
                  </a:cubicBezTo>
                  <a:cubicBezTo>
                    <a:pt x="81" y="617"/>
                    <a:pt x="81" y="617"/>
                    <a:pt x="79" y="618"/>
                  </a:cubicBezTo>
                  <a:cubicBezTo>
                    <a:pt x="77" y="618"/>
                    <a:pt x="75" y="618"/>
                    <a:pt x="74" y="617"/>
                  </a:cubicBezTo>
                  <a:cubicBezTo>
                    <a:pt x="73" y="615"/>
                    <a:pt x="72" y="614"/>
                    <a:pt x="70" y="613"/>
                  </a:cubicBezTo>
                  <a:cubicBezTo>
                    <a:pt x="68" y="612"/>
                    <a:pt x="67" y="612"/>
                    <a:pt x="65" y="612"/>
                  </a:cubicBezTo>
                  <a:cubicBezTo>
                    <a:pt x="64" y="612"/>
                    <a:pt x="62" y="611"/>
                    <a:pt x="61" y="610"/>
                  </a:cubicBezTo>
                  <a:cubicBezTo>
                    <a:pt x="60" y="610"/>
                    <a:pt x="59" y="608"/>
                    <a:pt x="57" y="607"/>
                  </a:cubicBezTo>
                  <a:cubicBezTo>
                    <a:pt x="56" y="605"/>
                    <a:pt x="55" y="604"/>
                    <a:pt x="54" y="603"/>
                  </a:cubicBezTo>
                  <a:cubicBezTo>
                    <a:pt x="51" y="600"/>
                    <a:pt x="47" y="597"/>
                    <a:pt x="43" y="594"/>
                  </a:cubicBezTo>
                  <a:cubicBezTo>
                    <a:pt x="39" y="590"/>
                    <a:pt x="36" y="587"/>
                    <a:pt x="33" y="584"/>
                  </a:cubicBezTo>
                  <a:cubicBezTo>
                    <a:pt x="33" y="583"/>
                    <a:pt x="32" y="582"/>
                    <a:pt x="32" y="581"/>
                  </a:cubicBezTo>
                  <a:cubicBezTo>
                    <a:pt x="31" y="580"/>
                    <a:pt x="31" y="579"/>
                    <a:pt x="30" y="578"/>
                  </a:cubicBezTo>
                  <a:cubicBezTo>
                    <a:pt x="23" y="567"/>
                    <a:pt x="17" y="554"/>
                    <a:pt x="13" y="538"/>
                  </a:cubicBezTo>
                  <a:cubicBezTo>
                    <a:pt x="8" y="523"/>
                    <a:pt x="5" y="507"/>
                    <a:pt x="4" y="490"/>
                  </a:cubicBezTo>
                  <a:cubicBezTo>
                    <a:pt x="1" y="464"/>
                    <a:pt x="0" y="436"/>
                    <a:pt x="0" y="407"/>
                  </a:cubicBezTo>
                  <a:cubicBezTo>
                    <a:pt x="0" y="377"/>
                    <a:pt x="0" y="347"/>
                    <a:pt x="0" y="317"/>
                  </a:cubicBezTo>
                  <a:cubicBezTo>
                    <a:pt x="0" y="285"/>
                    <a:pt x="0" y="254"/>
                    <a:pt x="0" y="226"/>
                  </a:cubicBezTo>
                  <a:cubicBezTo>
                    <a:pt x="0" y="197"/>
                    <a:pt x="1" y="169"/>
                    <a:pt x="4" y="141"/>
                  </a:cubicBezTo>
                  <a:cubicBezTo>
                    <a:pt x="5" y="121"/>
                    <a:pt x="11" y="103"/>
                    <a:pt x="20" y="87"/>
                  </a:cubicBezTo>
                  <a:cubicBezTo>
                    <a:pt x="28" y="71"/>
                    <a:pt x="39" y="57"/>
                    <a:pt x="51" y="46"/>
                  </a:cubicBezTo>
                  <a:cubicBezTo>
                    <a:pt x="53" y="44"/>
                    <a:pt x="56" y="43"/>
                    <a:pt x="59" y="41"/>
                  </a:cubicBezTo>
                  <a:cubicBezTo>
                    <a:pt x="62" y="39"/>
                    <a:pt x="64" y="37"/>
                    <a:pt x="67" y="35"/>
                  </a:cubicBezTo>
                  <a:cubicBezTo>
                    <a:pt x="81" y="25"/>
                    <a:pt x="99" y="17"/>
                    <a:pt x="119" y="11"/>
                  </a:cubicBezTo>
                  <a:cubicBezTo>
                    <a:pt x="132" y="7"/>
                    <a:pt x="146" y="5"/>
                    <a:pt x="161" y="3"/>
                  </a:cubicBezTo>
                  <a:cubicBezTo>
                    <a:pt x="176" y="1"/>
                    <a:pt x="192" y="0"/>
                    <a:pt x="210" y="2"/>
                  </a:cubicBezTo>
                  <a:cubicBezTo>
                    <a:pt x="229" y="3"/>
                    <a:pt x="247" y="6"/>
                    <a:pt x="264" y="11"/>
                  </a:cubicBezTo>
                  <a:cubicBezTo>
                    <a:pt x="281" y="17"/>
                    <a:pt x="297" y="23"/>
                    <a:pt x="310" y="31"/>
                  </a:cubicBezTo>
                  <a:cubicBezTo>
                    <a:pt x="310" y="32"/>
                    <a:pt x="310" y="32"/>
                    <a:pt x="310" y="33"/>
                  </a:cubicBezTo>
                  <a:cubicBezTo>
                    <a:pt x="311" y="34"/>
                    <a:pt x="311" y="34"/>
                    <a:pt x="311" y="34"/>
                  </a:cubicBezTo>
                  <a:cubicBezTo>
                    <a:pt x="314" y="36"/>
                    <a:pt x="317" y="38"/>
                    <a:pt x="321" y="40"/>
                  </a:cubicBezTo>
                  <a:cubicBezTo>
                    <a:pt x="322" y="41"/>
                    <a:pt x="323" y="41"/>
                    <a:pt x="323" y="42"/>
                  </a:cubicBezTo>
                  <a:cubicBezTo>
                    <a:pt x="323" y="42"/>
                    <a:pt x="324" y="43"/>
                    <a:pt x="324" y="43"/>
                  </a:cubicBezTo>
                  <a:cubicBezTo>
                    <a:pt x="326" y="45"/>
                    <a:pt x="329" y="47"/>
                    <a:pt x="332" y="49"/>
                  </a:cubicBezTo>
                  <a:cubicBezTo>
                    <a:pt x="336" y="51"/>
                    <a:pt x="338" y="54"/>
                    <a:pt x="341" y="56"/>
                  </a:cubicBezTo>
                  <a:cubicBezTo>
                    <a:pt x="352" y="69"/>
                    <a:pt x="361" y="84"/>
                    <a:pt x="367" y="102"/>
                  </a:cubicBezTo>
                  <a:cubicBezTo>
                    <a:pt x="373" y="120"/>
                    <a:pt x="377" y="140"/>
                    <a:pt x="378" y="163"/>
                  </a:cubicBezTo>
                  <a:cubicBezTo>
                    <a:pt x="379" y="182"/>
                    <a:pt x="379" y="201"/>
                    <a:pt x="379" y="220"/>
                  </a:cubicBezTo>
                  <a:cubicBezTo>
                    <a:pt x="379" y="240"/>
                    <a:pt x="379" y="261"/>
                    <a:pt x="379" y="283"/>
                  </a:cubicBezTo>
                  <a:close/>
                  <a:moveTo>
                    <a:pt x="186" y="619"/>
                  </a:moveTo>
                  <a:cubicBezTo>
                    <a:pt x="188" y="620"/>
                    <a:pt x="189" y="620"/>
                    <a:pt x="190" y="621"/>
                  </a:cubicBezTo>
                  <a:cubicBezTo>
                    <a:pt x="190" y="622"/>
                    <a:pt x="190" y="622"/>
                    <a:pt x="190" y="623"/>
                  </a:cubicBezTo>
                  <a:cubicBezTo>
                    <a:pt x="190" y="623"/>
                    <a:pt x="189" y="623"/>
                    <a:pt x="188" y="623"/>
                  </a:cubicBezTo>
                  <a:cubicBezTo>
                    <a:pt x="187" y="622"/>
                    <a:pt x="187" y="621"/>
                    <a:pt x="186" y="619"/>
                  </a:cubicBezTo>
                  <a:close/>
                  <a:moveTo>
                    <a:pt x="247" y="635"/>
                  </a:moveTo>
                  <a:cubicBezTo>
                    <a:pt x="247" y="636"/>
                    <a:pt x="245" y="637"/>
                    <a:pt x="243" y="639"/>
                  </a:cubicBezTo>
                  <a:cubicBezTo>
                    <a:pt x="241" y="638"/>
                    <a:pt x="241" y="637"/>
                    <a:pt x="243" y="637"/>
                  </a:cubicBezTo>
                  <a:cubicBezTo>
                    <a:pt x="245" y="636"/>
                    <a:pt x="246" y="635"/>
                    <a:pt x="247" y="635"/>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16" name="Freeform 109">
              <a:extLst>
                <a:ext uri="{FF2B5EF4-FFF2-40B4-BE49-F238E27FC236}">
                  <a16:creationId xmlns:a16="http://schemas.microsoft.com/office/drawing/2014/main" id="{21D744A5-D944-4917-BCC5-B56D1DDF6963}"/>
                </a:ext>
              </a:extLst>
            </p:cNvPr>
            <p:cNvSpPr>
              <a:spLocks noEditPoints="1"/>
            </p:cNvSpPr>
            <p:nvPr/>
          </p:nvSpPr>
          <p:spPr bwMode="auto">
            <a:xfrm>
              <a:off x="6308116" y="3632701"/>
              <a:ext cx="198932" cy="342839"/>
            </a:xfrm>
            <a:custGeom>
              <a:avLst/>
              <a:gdLst>
                <a:gd name="T0" fmla="*/ 166 w 240"/>
                <a:gd name="T1" fmla="*/ 9 h 415"/>
                <a:gd name="T2" fmla="*/ 74 w 240"/>
                <a:gd name="T3" fmla="*/ 9 h 415"/>
                <a:gd name="T4" fmla="*/ 75 w 240"/>
                <a:gd name="T5" fmla="*/ 16 h 415"/>
                <a:gd name="T6" fmla="*/ 156 w 240"/>
                <a:gd name="T7" fmla="*/ 17 h 415"/>
                <a:gd name="T8" fmla="*/ 50 w 240"/>
                <a:gd name="T9" fmla="*/ 25 h 415"/>
                <a:gd name="T10" fmla="*/ 85 w 240"/>
                <a:gd name="T11" fmla="*/ 34 h 415"/>
                <a:gd name="T12" fmla="*/ 55 w 240"/>
                <a:gd name="T13" fmla="*/ 385 h 415"/>
                <a:gd name="T14" fmla="*/ 177 w 240"/>
                <a:gd name="T15" fmla="*/ 406 h 415"/>
                <a:gd name="T16" fmla="*/ 155 w 240"/>
                <a:gd name="T17" fmla="*/ 403 h 415"/>
                <a:gd name="T18" fmla="*/ 149 w 240"/>
                <a:gd name="T19" fmla="*/ 412 h 415"/>
                <a:gd name="T20" fmla="*/ 96 w 240"/>
                <a:gd name="T21" fmla="*/ 411 h 415"/>
                <a:gd name="T22" fmla="*/ 81 w 240"/>
                <a:gd name="T23" fmla="*/ 404 h 415"/>
                <a:gd name="T24" fmla="*/ 73 w 240"/>
                <a:gd name="T25" fmla="*/ 401 h 415"/>
                <a:gd name="T26" fmla="*/ 203 w 240"/>
                <a:gd name="T27" fmla="*/ 389 h 415"/>
                <a:gd name="T28" fmla="*/ 31 w 240"/>
                <a:gd name="T29" fmla="*/ 371 h 415"/>
                <a:gd name="T30" fmla="*/ 55 w 240"/>
                <a:gd name="T31" fmla="*/ 375 h 415"/>
                <a:gd name="T32" fmla="*/ 47 w 240"/>
                <a:gd name="T33" fmla="*/ 361 h 415"/>
                <a:gd name="T34" fmla="*/ 51 w 240"/>
                <a:gd name="T35" fmla="*/ 358 h 415"/>
                <a:gd name="T36" fmla="*/ 31 w 240"/>
                <a:gd name="T37" fmla="*/ 353 h 415"/>
                <a:gd name="T38" fmla="*/ 35 w 240"/>
                <a:gd name="T39" fmla="*/ 340 h 415"/>
                <a:gd name="T40" fmla="*/ 23 w 240"/>
                <a:gd name="T41" fmla="*/ 338 h 415"/>
                <a:gd name="T42" fmla="*/ 37 w 240"/>
                <a:gd name="T43" fmla="*/ 331 h 415"/>
                <a:gd name="T44" fmla="*/ 43 w 240"/>
                <a:gd name="T45" fmla="*/ 322 h 415"/>
                <a:gd name="T46" fmla="*/ 23 w 240"/>
                <a:gd name="T47" fmla="*/ 312 h 415"/>
                <a:gd name="T48" fmla="*/ 27 w 240"/>
                <a:gd name="T49" fmla="*/ 303 h 415"/>
                <a:gd name="T50" fmla="*/ 46 w 240"/>
                <a:gd name="T51" fmla="*/ 298 h 415"/>
                <a:gd name="T52" fmla="*/ 43 w 240"/>
                <a:gd name="T53" fmla="*/ 285 h 415"/>
                <a:gd name="T54" fmla="*/ 12 w 240"/>
                <a:gd name="T55" fmla="*/ 282 h 415"/>
                <a:gd name="T56" fmla="*/ 41 w 240"/>
                <a:gd name="T57" fmla="*/ 269 h 415"/>
                <a:gd name="T58" fmla="*/ 190 w 240"/>
                <a:gd name="T59" fmla="*/ 196 h 415"/>
                <a:gd name="T60" fmla="*/ 151 w 240"/>
                <a:gd name="T61" fmla="*/ 179 h 415"/>
                <a:gd name="T62" fmla="*/ 16 w 240"/>
                <a:gd name="T63" fmla="*/ 157 h 415"/>
                <a:gd name="T64" fmla="*/ 167 w 240"/>
                <a:gd name="T65" fmla="*/ 120 h 415"/>
                <a:gd name="T66" fmla="*/ 64 w 240"/>
                <a:gd name="T67" fmla="*/ 96 h 415"/>
                <a:gd name="T68" fmla="*/ 128 w 240"/>
                <a:gd name="T69" fmla="*/ 60 h 415"/>
                <a:gd name="T70" fmla="*/ 81 w 240"/>
                <a:gd name="T71" fmla="*/ 40 h 415"/>
                <a:gd name="T72" fmla="*/ 98 w 240"/>
                <a:gd name="T73" fmla="*/ 27 h 415"/>
                <a:gd name="T74" fmla="*/ 141 w 240"/>
                <a:gd name="T75" fmla="*/ 5 h 415"/>
                <a:gd name="T76" fmla="*/ 149 w 240"/>
                <a:gd name="T77" fmla="*/ 389 h 415"/>
                <a:gd name="T78" fmla="*/ 176 w 240"/>
                <a:gd name="T79" fmla="*/ 24 h 415"/>
                <a:gd name="T80" fmla="*/ 205 w 240"/>
                <a:gd name="T81" fmla="*/ 42 h 415"/>
                <a:gd name="T82" fmla="*/ 116 w 240"/>
                <a:gd name="T83" fmla="*/ 140 h 415"/>
                <a:gd name="T84" fmla="*/ 238 w 240"/>
                <a:gd name="T85" fmla="*/ 273 h 415"/>
                <a:gd name="T86" fmla="*/ 167 w 240"/>
                <a:gd name="T87" fmla="*/ 394 h 415"/>
                <a:gd name="T88" fmla="*/ 125 w 240"/>
                <a:gd name="T89" fmla="*/ 409 h 415"/>
                <a:gd name="T90" fmla="*/ 77 w 240"/>
                <a:gd name="T91" fmla="*/ 408 h 415"/>
                <a:gd name="T92" fmla="*/ 57 w 240"/>
                <a:gd name="T93" fmla="*/ 379 h 415"/>
                <a:gd name="T94" fmla="*/ 35 w 240"/>
                <a:gd name="T95" fmla="*/ 384 h 415"/>
                <a:gd name="T96" fmla="*/ 33 w 240"/>
                <a:gd name="T97" fmla="*/ 366 h 415"/>
                <a:gd name="T98" fmla="*/ 13 w 240"/>
                <a:gd name="T99" fmla="*/ 351 h 415"/>
                <a:gd name="T100" fmla="*/ 24 w 240"/>
                <a:gd name="T101" fmla="*/ 320 h 415"/>
                <a:gd name="T102" fmla="*/ 26 w 240"/>
                <a:gd name="T103" fmla="*/ 315 h 415"/>
                <a:gd name="T104" fmla="*/ 101 w 240"/>
                <a:gd name="T105" fmla="*/ 332 h 415"/>
                <a:gd name="T106" fmla="*/ 88 w 240"/>
                <a:gd name="T107" fmla="*/ 236 h 415"/>
                <a:gd name="T108" fmla="*/ 3 w 240"/>
                <a:gd name="T109" fmla="*/ 74 h 415"/>
                <a:gd name="T110" fmla="*/ 75 w 240"/>
                <a:gd name="T111" fmla="*/ 35 h 415"/>
                <a:gd name="T112" fmla="*/ 95 w 240"/>
                <a:gd name="T113" fmla="*/ 13 h 415"/>
                <a:gd name="T114" fmla="*/ 83 w 240"/>
                <a:gd name="T115" fmla="*/ 10 h 415"/>
                <a:gd name="T116" fmla="*/ 159 w 240"/>
                <a:gd name="T117" fmla="*/ 8 h 415"/>
                <a:gd name="T118" fmla="*/ 81 w 240"/>
                <a:gd name="T119" fmla="*/ 22 h 415"/>
                <a:gd name="T120" fmla="*/ 55 w 240"/>
                <a:gd name="T121" fmla="*/ 11 h 415"/>
                <a:gd name="T122" fmla="*/ 80 w 240"/>
                <a:gd name="T123" fmla="*/ 15 h 415"/>
                <a:gd name="T124" fmla="*/ 152 w 240"/>
                <a:gd name="T125" fmla="*/ 408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 h="415">
                  <a:moveTo>
                    <a:pt x="80" y="0"/>
                  </a:moveTo>
                  <a:lnTo>
                    <a:pt x="81" y="0"/>
                  </a:lnTo>
                  <a:lnTo>
                    <a:pt x="81" y="2"/>
                  </a:lnTo>
                  <a:lnTo>
                    <a:pt x="80" y="2"/>
                  </a:lnTo>
                  <a:lnTo>
                    <a:pt x="80" y="0"/>
                  </a:lnTo>
                  <a:close/>
                  <a:moveTo>
                    <a:pt x="72" y="3"/>
                  </a:moveTo>
                  <a:cubicBezTo>
                    <a:pt x="72" y="3"/>
                    <a:pt x="72" y="3"/>
                    <a:pt x="73" y="2"/>
                  </a:cubicBezTo>
                  <a:cubicBezTo>
                    <a:pt x="73" y="2"/>
                    <a:pt x="74" y="2"/>
                    <a:pt x="74" y="2"/>
                  </a:cubicBezTo>
                  <a:cubicBezTo>
                    <a:pt x="75" y="2"/>
                    <a:pt x="75" y="2"/>
                    <a:pt x="76" y="3"/>
                  </a:cubicBezTo>
                  <a:cubicBezTo>
                    <a:pt x="77" y="3"/>
                    <a:pt x="77" y="3"/>
                    <a:pt x="78" y="2"/>
                  </a:cubicBezTo>
                  <a:cubicBezTo>
                    <a:pt x="77" y="3"/>
                    <a:pt x="77" y="4"/>
                    <a:pt x="77" y="5"/>
                  </a:cubicBezTo>
                  <a:cubicBezTo>
                    <a:pt x="76" y="6"/>
                    <a:pt x="75" y="6"/>
                    <a:pt x="75" y="6"/>
                  </a:cubicBezTo>
                  <a:cubicBezTo>
                    <a:pt x="75" y="5"/>
                    <a:pt x="74" y="5"/>
                    <a:pt x="74" y="5"/>
                  </a:cubicBezTo>
                  <a:cubicBezTo>
                    <a:pt x="74" y="4"/>
                    <a:pt x="74" y="4"/>
                    <a:pt x="73" y="4"/>
                  </a:cubicBezTo>
                  <a:cubicBezTo>
                    <a:pt x="73" y="3"/>
                    <a:pt x="73" y="3"/>
                    <a:pt x="72" y="3"/>
                  </a:cubicBezTo>
                  <a:close/>
                  <a:moveTo>
                    <a:pt x="70" y="3"/>
                  </a:moveTo>
                  <a:cubicBezTo>
                    <a:pt x="70" y="4"/>
                    <a:pt x="70" y="5"/>
                    <a:pt x="70" y="6"/>
                  </a:cubicBezTo>
                  <a:cubicBezTo>
                    <a:pt x="70" y="6"/>
                    <a:pt x="69" y="7"/>
                    <a:pt x="68" y="7"/>
                  </a:cubicBezTo>
                  <a:cubicBezTo>
                    <a:pt x="68" y="7"/>
                    <a:pt x="67" y="7"/>
                    <a:pt x="66" y="7"/>
                  </a:cubicBezTo>
                  <a:cubicBezTo>
                    <a:pt x="66" y="6"/>
                    <a:pt x="65" y="6"/>
                    <a:pt x="64" y="5"/>
                  </a:cubicBezTo>
                  <a:cubicBezTo>
                    <a:pt x="65" y="5"/>
                    <a:pt x="66" y="4"/>
                    <a:pt x="67" y="4"/>
                  </a:cubicBezTo>
                  <a:cubicBezTo>
                    <a:pt x="68" y="4"/>
                    <a:pt x="69" y="4"/>
                    <a:pt x="70" y="3"/>
                  </a:cubicBezTo>
                  <a:close/>
                  <a:moveTo>
                    <a:pt x="162" y="3"/>
                  </a:moveTo>
                  <a:cubicBezTo>
                    <a:pt x="163" y="4"/>
                    <a:pt x="164" y="4"/>
                    <a:pt x="164" y="5"/>
                  </a:cubicBezTo>
                  <a:cubicBezTo>
                    <a:pt x="164" y="5"/>
                    <a:pt x="164" y="6"/>
                    <a:pt x="163" y="6"/>
                  </a:cubicBezTo>
                  <a:cubicBezTo>
                    <a:pt x="163" y="6"/>
                    <a:pt x="163" y="6"/>
                    <a:pt x="162" y="6"/>
                  </a:cubicBezTo>
                  <a:cubicBezTo>
                    <a:pt x="162" y="6"/>
                    <a:pt x="162" y="5"/>
                    <a:pt x="162" y="3"/>
                  </a:cubicBezTo>
                  <a:close/>
                  <a:moveTo>
                    <a:pt x="171" y="19"/>
                  </a:moveTo>
                  <a:cubicBezTo>
                    <a:pt x="170" y="18"/>
                    <a:pt x="170" y="18"/>
                    <a:pt x="170" y="17"/>
                  </a:cubicBezTo>
                  <a:cubicBezTo>
                    <a:pt x="170" y="16"/>
                    <a:pt x="170" y="16"/>
                    <a:pt x="169" y="15"/>
                  </a:cubicBezTo>
                  <a:cubicBezTo>
                    <a:pt x="169" y="15"/>
                    <a:pt x="169" y="15"/>
                    <a:pt x="170" y="15"/>
                  </a:cubicBezTo>
                  <a:cubicBezTo>
                    <a:pt x="170" y="15"/>
                    <a:pt x="171" y="15"/>
                    <a:pt x="171" y="15"/>
                  </a:cubicBezTo>
                  <a:cubicBezTo>
                    <a:pt x="172" y="15"/>
                    <a:pt x="173" y="15"/>
                    <a:pt x="173" y="15"/>
                  </a:cubicBezTo>
                  <a:cubicBezTo>
                    <a:pt x="173" y="15"/>
                    <a:pt x="174" y="15"/>
                    <a:pt x="174" y="14"/>
                  </a:cubicBezTo>
                  <a:cubicBezTo>
                    <a:pt x="173" y="11"/>
                    <a:pt x="172" y="10"/>
                    <a:pt x="171" y="10"/>
                  </a:cubicBezTo>
                  <a:cubicBezTo>
                    <a:pt x="170" y="11"/>
                    <a:pt x="168" y="11"/>
                    <a:pt x="167" y="11"/>
                  </a:cubicBezTo>
                  <a:cubicBezTo>
                    <a:pt x="167" y="10"/>
                    <a:pt x="167" y="9"/>
                    <a:pt x="166" y="9"/>
                  </a:cubicBezTo>
                  <a:cubicBezTo>
                    <a:pt x="166" y="9"/>
                    <a:pt x="166" y="8"/>
                    <a:pt x="167" y="8"/>
                  </a:cubicBezTo>
                  <a:cubicBezTo>
                    <a:pt x="167" y="8"/>
                    <a:pt x="168" y="8"/>
                    <a:pt x="168" y="7"/>
                  </a:cubicBezTo>
                  <a:cubicBezTo>
                    <a:pt x="168" y="7"/>
                    <a:pt x="168" y="7"/>
                    <a:pt x="168" y="7"/>
                  </a:cubicBezTo>
                  <a:cubicBezTo>
                    <a:pt x="168" y="7"/>
                    <a:pt x="167" y="7"/>
                    <a:pt x="166" y="7"/>
                  </a:cubicBezTo>
                  <a:cubicBezTo>
                    <a:pt x="166" y="6"/>
                    <a:pt x="167" y="5"/>
                    <a:pt x="167" y="5"/>
                  </a:cubicBezTo>
                  <a:cubicBezTo>
                    <a:pt x="168" y="5"/>
                    <a:pt x="169" y="6"/>
                    <a:pt x="170" y="6"/>
                  </a:cubicBezTo>
                  <a:cubicBezTo>
                    <a:pt x="171" y="6"/>
                    <a:pt x="171" y="7"/>
                    <a:pt x="172" y="7"/>
                  </a:cubicBezTo>
                  <a:cubicBezTo>
                    <a:pt x="173" y="7"/>
                    <a:pt x="174" y="7"/>
                    <a:pt x="175" y="7"/>
                  </a:cubicBezTo>
                  <a:cubicBezTo>
                    <a:pt x="174" y="9"/>
                    <a:pt x="174" y="10"/>
                    <a:pt x="175" y="10"/>
                  </a:cubicBezTo>
                  <a:cubicBezTo>
                    <a:pt x="176" y="10"/>
                    <a:pt x="177" y="9"/>
                    <a:pt x="179" y="9"/>
                  </a:cubicBezTo>
                  <a:cubicBezTo>
                    <a:pt x="179" y="10"/>
                    <a:pt x="178" y="10"/>
                    <a:pt x="178" y="10"/>
                  </a:cubicBezTo>
                  <a:cubicBezTo>
                    <a:pt x="178" y="10"/>
                    <a:pt x="177" y="11"/>
                    <a:pt x="177" y="11"/>
                  </a:cubicBezTo>
                  <a:cubicBezTo>
                    <a:pt x="177" y="11"/>
                    <a:pt x="176" y="11"/>
                    <a:pt x="176" y="11"/>
                  </a:cubicBezTo>
                  <a:cubicBezTo>
                    <a:pt x="176" y="12"/>
                    <a:pt x="175" y="12"/>
                    <a:pt x="176" y="13"/>
                  </a:cubicBezTo>
                  <a:cubicBezTo>
                    <a:pt x="177" y="14"/>
                    <a:pt x="177" y="14"/>
                    <a:pt x="178" y="14"/>
                  </a:cubicBezTo>
                  <a:cubicBezTo>
                    <a:pt x="179" y="13"/>
                    <a:pt x="180" y="14"/>
                    <a:pt x="181" y="16"/>
                  </a:cubicBezTo>
                  <a:cubicBezTo>
                    <a:pt x="180" y="18"/>
                    <a:pt x="179" y="19"/>
                    <a:pt x="178" y="20"/>
                  </a:cubicBezTo>
                  <a:cubicBezTo>
                    <a:pt x="177" y="21"/>
                    <a:pt x="175" y="22"/>
                    <a:pt x="174" y="23"/>
                  </a:cubicBezTo>
                  <a:cubicBezTo>
                    <a:pt x="174" y="21"/>
                    <a:pt x="174" y="20"/>
                    <a:pt x="175" y="20"/>
                  </a:cubicBezTo>
                  <a:cubicBezTo>
                    <a:pt x="176" y="19"/>
                    <a:pt x="176" y="18"/>
                    <a:pt x="177" y="17"/>
                  </a:cubicBezTo>
                  <a:cubicBezTo>
                    <a:pt x="176" y="16"/>
                    <a:pt x="176" y="16"/>
                    <a:pt x="175" y="16"/>
                  </a:cubicBezTo>
                  <a:cubicBezTo>
                    <a:pt x="175" y="16"/>
                    <a:pt x="175" y="17"/>
                    <a:pt x="174" y="17"/>
                  </a:cubicBezTo>
                  <a:cubicBezTo>
                    <a:pt x="174" y="17"/>
                    <a:pt x="173" y="18"/>
                    <a:pt x="173" y="18"/>
                  </a:cubicBezTo>
                  <a:cubicBezTo>
                    <a:pt x="172" y="19"/>
                    <a:pt x="172" y="19"/>
                    <a:pt x="171" y="19"/>
                  </a:cubicBezTo>
                  <a:close/>
                  <a:moveTo>
                    <a:pt x="73" y="7"/>
                  </a:moveTo>
                  <a:cubicBezTo>
                    <a:pt x="72" y="7"/>
                    <a:pt x="73" y="6"/>
                    <a:pt x="73" y="6"/>
                  </a:cubicBezTo>
                  <a:cubicBezTo>
                    <a:pt x="73" y="6"/>
                    <a:pt x="74" y="6"/>
                    <a:pt x="74" y="6"/>
                  </a:cubicBezTo>
                  <a:cubicBezTo>
                    <a:pt x="74" y="6"/>
                    <a:pt x="74" y="7"/>
                    <a:pt x="74" y="7"/>
                  </a:cubicBezTo>
                  <a:cubicBezTo>
                    <a:pt x="73" y="7"/>
                    <a:pt x="73" y="7"/>
                    <a:pt x="73" y="7"/>
                  </a:cubicBezTo>
                  <a:close/>
                  <a:moveTo>
                    <a:pt x="67" y="7"/>
                  </a:moveTo>
                  <a:cubicBezTo>
                    <a:pt x="69" y="8"/>
                    <a:pt x="69" y="9"/>
                    <a:pt x="68" y="10"/>
                  </a:cubicBezTo>
                  <a:cubicBezTo>
                    <a:pt x="67" y="11"/>
                    <a:pt x="66" y="12"/>
                    <a:pt x="65" y="12"/>
                  </a:cubicBezTo>
                  <a:cubicBezTo>
                    <a:pt x="64" y="12"/>
                    <a:pt x="64" y="11"/>
                    <a:pt x="64" y="11"/>
                  </a:cubicBezTo>
                  <a:cubicBezTo>
                    <a:pt x="64" y="10"/>
                    <a:pt x="65" y="10"/>
                    <a:pt x="65" y="9"/>
                  </a:cubicBezTo>
                  <a:cubicBezTo>
                    <a:pt x="66" y="9"/>
                    <a:pt x="66" y="9"/>
                    <a:pt x="67" y="8"/>
                  </a:cubicBezTo>
                  <a:cubicBezTo>
                    <a:pt x="67" y="8"/>
                    <a:pt x="67" y="8"/>
                    <a:pt x="67" y="7"/>
                  </a:cubicBezTo>
                  <a:close/>
                  <a:moveTo>
                    <a:pt x="74" y="9"/>
                  </a:moveTo>
                  <a:lnTo>
                    <a:pt x="74" y="12"/>
                  </a:lnTo>
                  <a:cubicBezTo>
                    <a:pt x="72" y="12"/>
                    <a:pt x="71" y="11"/>
                    <a:pt x="71" y="9"/>
                  </a:cubicBezTo>
                  <a:lnTo>
                    <a:pt x="74" y="9"/>
                  </a:lnTo>
                  <a:close/>
                  <a:moveTo>
                    <a:pt x="154" y="13"/>
                  </a:moveTo>
                  <a:cubicBezTo>
                    <a:pt x="155" y="12"/>
                    <a:pt x="155" y="12"/>
                    <a:pt x="156" y="12"/>
                  </a:cubicBezTo>
                  <a:lnTo>
                    <a:pt x="157" y="12"/>
                  </a:lnTo>
                  <a:lnTo>
                    <a:pt x="157" y="15"/>
                  </a:lnTo>
                  <a:cubicBezTo>
                    <a:pt x="156" y="15"/>
                    <a:pt x="156" y="15"/>
                    <a:pt x="156" y="14"/>
                  </a:cubicBezTo>
                  <a:cubicBezTo>
                    <a:pt x="156" y="14"/>
                    <a:pt x="155" y="13"/>
                    <a:pt x="154" y="13"/>
                  </a:cubicBezTo>
                  <a:close/>
                  <a:moveTo>
                    <a:pt x="161" y="13"/>
                  </a:moveTo>
                  <a:cubicBezTo>
                    <a:pt x="160" y="13"/>
                    <a:pt x="161" y="12"/>
                    <a:pt x="161" y="12"/>
                  </a:cubicBezTo>
                  <a:cubicBezTo>
                    <a:pt x="161" y="12"/>
                    <a:pt x="162" y="12"/>
                    <a:pt x="162" y="12"/>
                  </a:cubicBezTo>
                  <a:cubicBezTo>
                    <a:pt x="162" y="12"/>
                    <a:pt x="162" y="13"/>
                    <a:pt x="162" y="13"/>
                  </a:cubicBezTo>
                  <a:cubicBezTo>
                    <a:pt x="161" y="13"/>
                    <a:pt x="161" y="13"/>
                    <a:pt x="161" y="13"/>
                  </a:cubicBezTo>
                  <a:close/>
                  <a:moveTo>
                    <a:pt x="167" y="13"/>
                  </a:moveTo>
                  <a:cubicBezTo>
                    <a:pt x="167" y="12"/>
                    <a:pt x="167" y="12"/>
                    <a:pt x="167" y="12"/>
                  </a:cubicBezTo>
                  <a:cubicBezTo>
                    <a:pt x="168" y="12"/>
                    <a:pt x="168" y="13"/>
                    <a:pt x="168" y="13"/>
                  </a:cubicBezTo>
                  <a:cubicBezTo>
                    <a:pt x="168" y="13"/>
                    <a:pt x="167" y="14"/>
                    <a:pt x="167" y="14"/>
                  </a:cubicBezTo>
                  <a:cubicBezTo>
                    <a:pt x="167" y="13"/>
                    <a:pt x="167" y="13"/>
                    <a:pt x="167" y="13"/>
                  </a:cubicBezTo>
                  <a:close/>
                  <a:moveTo>
                    <a:pt x="184" y="12"/>
                  </a:moveTo>
                  <a:cubicBezTo>
                    <a:pt x="185" y="12"/>
                    <a:pt x="185" y="12"/>
                    <a:pt x="185" y="13"/>
                  </a:cubicBezTo>
                  <a:cubicBezTo>
                    <a:pt x="185" y="13"/>
                    <a:pt x="186" y="13"/>
                    <a:pt x="186" y="13"/>
                  </a:cubicBezTo>
                  <a:lnTo>
                    <a:pt x="186" y="15"/>
                  </a:lnTo>
                  <a:cubicBezTo>
                    <a:pt x="185" y="14"/>
                    <a:pt x="184" y="15"/>
                    <a:pt x="184" y="15"/>
                  </a:cubicBezTo>
                  <a:cubicBezTo>
                    <a:pt x="183" y="16"/>
                    <a:pt x="182" y="16"/>
                    <a:pt x="181" y="16"/>
                  </a:cubicBezTo>
                  <a:cubicBezTo>
                    <a:pt x="181" y="15"/>
                    <a:pt x="181" y="15"/>
                    <a:pt x="181" y="14"/>
                  </a:cubicBezTo>
                  <a:cubicBezTo>
                    <a:pt x="182" y="14"/>
                    <a:pt x="182" y="14"/>
                    <a:pt x="182" y="14"/>
                  </a:cubicBezTo>
                  <a:cubicBezTo>
                    <a:pt x="183" y="14"/>
                    <a:pt x="183" y="13"/>
                    <a:pt x="184" y="13"/>
                  </a:cubicBezTo>
                  <a:cubicBezTo>
                    <a:pt x="184" y="13"/>
                    <a:pt x="184" y="13"/>
                    <a:pt x="184" y="12"/>
                  </a:cubicBezTo>
                  <a:close/>
                  <a:moveTo>
                    <a:pt x="88" y="13"/>
                  </a:moveTo>
                  <a:cubicBezTo>
                    <a:pt x="89" y="14"/>
                    <a:pt x="88" y="14"/>
                    <a:pt x="88" y="14"/>
                  </a:cubicBezTo>
                  <a:cubicBezTo>
                    <a:pt x="87" y="14"/>
                    <a:pt x="86" y="15"/>
                    <a:pt x="86" y="16"/>
                  </a:cubicBezTo>
                  <a:cubicBezTo>
                    <a:pt x="86" y="16"/>
                    <a:pt x="86" y="15"/>
                    <a:pt x="86" y="15"/>
                  </a:cubicBezTo>
                  <a:cubicBezTo>
                    <a:pt x="86" y="14"/>
                    <a:pt x="86" y="14"/>
                    <a:pt x="85" y="13"/>
                  </a:cubicBezTo>
                  <a:lnTo>
                    <a:pt x="88" y="13"/>
                  </a:lnTo>
                  <a:close/>
                  <a:moveTo>
                    <a:pt x="76" y="14"/>
                  </a:moveTo>
                  <a:cubicBezTo>
                    <a:pt x="77" y="15"/>
                    <a:pt x="76" y="16"/>
                    <a:pt x="75" y="16"/>
                  </a:cubicBezTo>
                  <a:cubicBezTo>
                    <a:pt x="74" y="17"/>
                    <a:pt x="73" y="16"/>
                    <a:pt x="72" y="16"/>
                  </a:cubicBezTo>
                  <a:cubicBezTo>
                    <a:pt x="72" y="14"/>
                    <a:pt x="74" y="13"/>
                    <a:pt x="76" y="14"/>
                  </a:cubicBezTo>
                  <a:close/>
                  <a:moveTo>
                    <a:pt x="192" y="15"/>
                  </a:moveTo>
                  <a:cubicBezTo>
                    <a:pt x="191" y="15"/>
                    <a:pt x="191" y="16"/>
                    <a:pt x="190" y="16"/>
                  </a:cubicBezTo>
                  <a:cubicBezTo>
                    <a:pt x="190" y="15"/>
                    <a:pt x="189" y="15"/>
                    <a:pt x="189" y="15"/>
                  </a:cubicBezTo>
                  <a:cubicBezTo>
                    <a:pt x="189" y="15"/>
                    <a:pt x="189" y="14"/>
                    <a:pt x="190" y="14"/>
                  </a:cubicBezTo>
                  <a:cubicBezTo>
                    <a:pt x="190" y="14"/>
                    <a:pt x="191" y="14"/>
                    <a:pt x="192" y="15"/>
                  </a:cubicBezTo>
                  <a:close/>
                  <a:moveTo>
                    <a:pt x="40" y="15"/>
                  </a:moveTo>
                  <a:cubicBezTo>
                    <a:pt x="41" y="15"/>
                    <a:pt x="42" y="15"/>
                    <a:pt x="42" y="16"/>
                  </a:cubicBezTo>
                  <a:cubicBezTo>
                    <a:pt x="42" y="16"/>
                    <a:pt x="42" y="16"/>
                    <a:pt x="42" y="17"/>
                  </a:cubicBezTo>
                  <a:cubicBezTo>
                    <a:pt x="41" y="17"/>
                    <a:pt x="41" y="18"/>
                    <a:pt x="40" y="18"/>
                  </a:cubicBezTo>
                  <a:cubicBezTo>
                    <a:pt x="40" y="19"/>
                    <a:pt x="40" y="19"/>
                    <a:pt x="40" y="20"/>
                  </a:cubicBezTo>
                  <a:cubicBezTo>
                    <a:pt x="41" y="21"/>
                    <a:pt x="41" y="22"/>
                    <a:pt x="41" y="23"/>
                  </a:cubicBezTo>
                  <a:cubicBezTo>
                    <a:pt x="41" y="24"/>
                    <a:pt x="42" y="25"/>
                    <a:pt x="44" y="24"/>
                  </a:cubicBezTo>
                  <a:cubicBezTo>
                    <a:pt x="43" y="25"/>
                    <a:pt x="43" y="26"/>
                    <a:pt x="42" y="26"/>
                  </a:cubicBezTo>
                  <a:cubicBezTo>
                    <a:pt x="41" y="25"/>
                    <a:pt x="40" y="25"/>
                    <a:pt x="39" y="24"/>
                  </a:cubicBezTo>
                  <a:cubicBezTo>
                    <a:pt x="37" y="24"/>
                    <a:pt x="36" y="23"/>
                    <a:pt x="35" y="23"/>
                  </a:cubicBezTo>
                  <a:cubicBezTo>
                    <a:pt x="33" y="23"/>
                    <a:pt x="31" y="23"/>
                    <a:pt x="30" y="23"/>
                  </a:cubicBezTo>
                  <a:cubicBezTo>
                    <a:pt x="31" y="22"/>
                    <a:pt x="33" y="20"/>
                    <a:pt x="35" y="19"/>
                  </a:cubicBezTo>
                  <a:cubicBezTo>
                    <a:pt x="37" y="18"/>
                    <a:pt x="39" y="17"/>
                    <a:pt x="40" y="15"/>
                  </a:cubicBezTo>
                  <a:close/>
                  <a:moveTo>
                    <a:pt x="66" y="15"/>
                  </a:moveTo>
                  <a:cubicBezTo>
                    <a:pt x="66" y="15"/>
                    <a:pt x="67" y="16"/>
                    <a:pt x="68" y="17"/>
                  </a:cubicBezTo>
                  <a:cubicBezTo>
                    <a:pt x="68" y="18"/>
                    <a:pt x="69" y="18"/>
                    <a:pt x="71" y="18"/>
                  </a:cubicBezTo>
                  <a:cubicBezTo>
                    <a:pt x="71" y="19"/>
                    <a:pt x="70" y="20"/>
                    <a:pt x="70" y="20"/>
                  </a:cubicBezTo>
                  <a:cubicBezTo>
                    <a:pt x="70" y="20"/>
                    <a:pt x="69" y="20"/>
                    <a:pt x="69" y="20"/>
                  </a:cubicBezTo>
                  <a:cubicBezTo>
                    <a:pt x="68" y="20"/>
                    <a:pt x="67" y="19"/>
                    <a:pt x="66" y="19"/>
                  </a:cubicBezTo>
                  <a:cubicBezTo>
                    <a:pt x="66" y="18"/>
                    <a:pt x="65" y="18"/>
                    <a:pt x="64" y="19"/>
                  </a:cubicBezTo>
                  <a:cubicBezTo>
                    <a:pt x="63" y="17"/>
                    <a:pt x="64" y="17"/>
                    <a:pt x="64" y="16"/>
                  </a:cubicBezTo>
                  <a:cubicBezTo>
                    <a:pt x="65" y="16"/>
                    <a:pt x="66" y="16"/>
                    <a:pt x="66" y="15"/>
                  </a:cubicBezTo>
                  <a:close/>
                  <a:moveTo>
                    <a:pt x="98" y="15"/>
                  </a:moveTo>
                  <a:cubicBezTo>
                    <a:pt x="98" y="16"/>
                    <a:pt x="96" y="18"/>
                    <a:pt x="95" y="19"/>
                  </a:cubicBezTo>
                  <a:cubicBezTo>
                    <a:pt x="93" y="20"/>
                    <a:pt x="92" y="21"/>
                    <a:pt x="91" y="20"/>
                  </a:cubicBezTo>
                  <a:cubicBezTo>
                    <a:pt x="92" y="19"/>
                    <a:pt x="93" y="18"/>
                    <a:pt x="94" y="17"/>
                  </a:cubicBezTo>
                  <a:cubicBezTo>
                    <a:pt x="95" y="15"/>
                    <a:pt x="96" y="15"/>
                    <a:pt x="98" y="15"/>
                  </a:cubicBezTo>
                  <a:close/>
                  <a:moveTo>
                    <a:pt x="155" y="17"/>
                  </a:moveTo>
                  <a:cubicBezTo>
                    <a:pt x="155" y="16"/>
                    <a:pt x="155" y="16"/>
                    <a:pt x="156" y="16"/>
                  </a:cubicBezTo>
                  <a:cubicBezTo>
                    <a:pt x="156" y="16"/>
                    <a:pt x="156" y="16"/>
                    <a:pt x="156" y="17"/>
                  </a:cubicBezTo>
                  <a:cubicBezTo>
                    <a:pt x="156" y="17"/>
                    <a:pt x="156" y="18"/>
                    <a:pt x="155" y="17"/>
                  </a:cubicBezTo>
                  <a:cubicBezTo>
                    <a:pt x="155" y="17"/>
                    <a:pt x="155" y="17"/>
                    <a:pt x="155" y="17"/>
                  </a:cubicBezTo>
                  <a:close/>
                  <a:moveTo>
                    <a:pt x="60" y="19"/>
                  </a:moveTo>
                  <a:cubicBezTo>
                    <a:pt x="60" y="18"/>
                    <a:pt x="61" y="18"/>
                    <a:pt x="61" y="18"/>
                  </a:cubicBezTo>
                  <a:cubicBezTo>
                    <a:pt x="62" y="18"/>
                    <a:pt x="62" y="18"/>
                    <a:pt x="62" y="19"/>
                  </a:cubicBezTo>
                  <a:cubicBezTo>
                    <a:pt x="62" y="19"/>
                    <a:pt x="61" y="19"/>
                    <a:pt x="61" y="19"/>
                  </a:cubicBezTo>
                  <a:cubicBezTo>
                    <a:pt x="60" y="20"/>
                    <a:pt x="60" y="19"/>
                    <a:pt x="60" y="19"/>
                  </a:cubicBezTo>
                  <a:close/>
                  <a:moveTo>
                    <a:pt x="171" y="19"/>
                  </a:moveTo>
                  <a:cubicBezTo>
                    <a:pt x="171" y="21"/>
                    <a:pt x="170" y="22"/>
                    <a:pt x="167" y="22"/>
                  </a:cubicBezTo>
                  <a:cubicBezTo>
                    <a:pt x="167" y="20"/>
                    <a:pt x="168" y="18"/>
                    <a:pt x="171" y="19"/>
                  </a:cubicBezTo>
                  <a:close/>
                  <a:moveTo>
                    <a:pt x="181" y="20"/>
                  </a:moveTo>
                  <a:cubicBezTo>
                    <a:pt x="183" y="20"/>
                    <a:pt x="183" y="20"/>
                    <a:pt x="184" y="20"/>
                  </a:cubicBezTo>
                  <a:cubicBezTo>
                    <a:pt x="185" y="21"/>
                    <a:pt x="185" y="21"/>
                    <a:pt x="186" y="22"/>
                  </a:cubicBezTo>
                  <a:cubicBezTo>
                    <a:pt x="186" y="22"/>
                    <a:pt x="187" y="22"/>
                    <a:pt x="187" y="22"/>
                  </a:cubicBezTo>
                  <a:cubicBezTo>
                    <a:pt x="188" y="23"/>
                    <a:pt x="188" y="22"/>
                    <a:pt x="189" y="22"/>
                  </a:cubicBezTo>
                  <a:cubicBezTo>
                    <a:pt x="189" y="23"/>
                    <a:pt x="189" y="24"/>
                    <a:pt x="188" y="25"/>
                  </a:cubicBezTo>
                  <a:cubicBezTo>
                    <a:pt x="186" y="25"/>
                    <a:pt x="185" y="25"/>
                    <a:pt x="184" y="24"/>
                  </a:cubicBezTo>
                  <a:cubicBezTo>
                    <a:pt x="184" y="24"/>
                    <a:pt x="184" y="24"/>
                    <a:pt x="184" y="23"/>
                  </a:cubicBezTo>
                  <a:cubicBezTo>
                    <a:pt x="184" y="23"/>
                    <a:pt x="184" y="23"/>
                    <a:pt x="184" y="23"/>
                  </a:cubicBezTo>
                  <a:cubicBezTo>
                    <a:pt x="184" y="22"/>
                    <a:pt x="183" y="22"/>
                    <a:pt x="182" y="23"/>
                  </a:cubicBezTo>
                  <a:cubicBezTo>
                    <a:pt x="181" y="24"/>
                    <a:pt x="181" y="23"/>
                    <a:pt x="181" y="23"/>
                  </a:cubicBezTo>
                  <a:cubicBezTo>
                    <a:pt x="181" y="22"/>
                    <a:pt x="182" y="21"/>
                    <a:pt x="181" y="20"/>
                  </a:cubicBezTo>
                  <a:close/>
                  <a:moveTo>
                    <a:pt x="84" y="24"/>
                  </a:moveTo>
                  <a:cubicBezTo>
                    <a:pt x="83" y="26"/>
                    <a:pt x="81" y="27"/>
                    <a:pt x="79" y="27"/>
                  </a:cubicBezTo>
                  <a:cubicBezTo>
                    <a:pt x="79" y="26"/>
                    <a:pt x="79" y="25"/>
                    <a:pt x="80" y="24"/>
                  </a:cubicBezTo>
                  <a:cubicBezTo>
                    <a:pt x="81" y="23"/>
                    <a:pt x="83" y="23"/>
                    <a:pt x="84" y="24"/>
                  </a:cubicBezTo>
                  <a:close/>
                  <a:moveTo>
                    <a:pt x="85" y="23"/>
                  </a:moveTo>
                  <a:cubicBezTo>
                    <a:pt x="85" y="24"/>
                    <a:pt x="86" y="25"/>
                    <a:pt x="87" y="25"/>
                  </a:cubicBezTo>
                  <a:cubicBezTo>
                    <a:pt x="89" y="25"/>
                    <a:pt x="89" y="26"/>
                    <a:pt x="89" y="27"/>
                  </a:cubicBezTo>
                  <a:cubicBezTo>
                    <a:pt x="87" y="28"/>
                    <a:pt x="86" y="27"/>
                    <a:pt x="85" y="26"/>
                  </a:cubicBezTo>
                  <a:cubicBezTo>
                    <a:pt x="85" y="25"/>
                    <a:pt x="85" y="24"/>
                    <a:pt x="85" y="23"/>
                  </a:cubicBezTo>
                  <a:close/>
                  <a:moveTo>
                    <a:pt x="28" y="24"/>
                  </a:moveTo>
                  <a:cubicBezTo>
                    <a:pt x="29" y="25"/>
                    <a:pt x="30" y="26"/>
                    <a:pt x="31" y="27"/>
                  </a:cubicBezTo>
                  <a:cubicBezTo>
                    <a:pt x="33" y="28"/>
                    <a:pt x="33" y="29"/>
                    <a:pt x="33" y="31"/>
                  </a:cubicBezTo>
                  <a:cubicBezTo>
                    <a:pt x="32" y="31"/>
                    <a:pt x="30" y="30"/>
                    <a:pt x="29" y="28"/>
                  </a:cubicBezTo>
                  <a:cubicBezTo>
                    <a:pt x="27" y="27"/>
                    <a:pt x="27" y="26"/>
                    <a:pt x="28" y="24"/>
                  </a:cubicBezTo>
                  <a:close/>
                  <a:moveTo>
                    <a:pt x="50" y="25"/>
                  </a:moveTo>
                  <a:lnTo>
                    <a:pt x="51" y="25"/>
                  </a:lnTo>
                  <a:lnTo>
                    <a:pt x="51" y="27"/>
                  </a:lnTo>
                  <a:lnTo>
                    <a:pt x="50" y="27"/>
                  </a:lnTo>
                  <a:lnTo>
                    <a:pt x="50" y="25"/>
                  </a:lnTo>
                  <a:close/>
                  <a:moveTo>
                    <a:pt x="209" y="28"/>
                  </a:moveTo>
                  <a:cubicBezTo>
                    <a:pt x="208" y="28"/>
                    <a:pt x="207" y="27"/>
                    <a:pt x="205" y="27"/>
                  </a:cubicBezTo>
                  <a:cubicBezTo>
                    <a:pt x="206" y="26"/>
                    <a:pt x="206" y="25"/>
                    <a:pt x="207" y="26"/>
                  </a:cubicBezTo>
                  <a:cubicBezTo>
                    <a:pt x="208" y="26"/>
                    <a:pt x="209" y="27"/>
                    <a:pt x="209" y="28"/>
                  </a:cubicBezTo>
                  <a:close/>
                  <a:moveTo>
                    <a:pt x="56" y="28"/>
                  </a:moveTo>
                  <a:cubicBezTo>
                    <a:pt x="56" y="28"/>
                    <a:pt x="56" y="27"/>
                    <a:pt x="57" y="27"/>
                  </a:cubicBezTo>
                  <a:cubicBezTo>
                    <a:pt x="58" y="27"/>
                    <a:pt x="58" y="28"/>
                    <a:pt x="58" y="28"/>
                  </a:cubicBezTo>
                  <a:cubicBezTo>
                    <a:pt x="58" y="29"/>
                    <a:pt x="57" y="29"/>
                    <a:pt x="57" y="29"/>
                  </a:cubicBezTo>
                  <a:cubicBezTo>
                    <a:pt x="57" y="28"/>
                    <a:pt x="56" y="28"/>
                    <a:pt x="56" y="28"/>
                  </a:cubicBezTo>
                  <a:close/>
                  <a:moveTo>
                    <a:pt x="82" y="28"/>
                  </a:moveTo>
                  <a:cubicBezTo>
                    <a:pt x="81" y="28"/>
                    <a:pt x="81" y="28"/>
                    <a:pt x="82" y="27"/>
                  </a:cubicBezTo>
                  <a:cubicBezTo>
                    <a:pt x="82" y="27"/>
                    <a:pt x="82" y="27"/>
                    <a:pt x="83" y="27"/>
                  </a:cubicBezTo>
                  <a:cubicBezTo>
                    <a:pt x="83" y="28"/>
                    <a:pt x="83" y="28"/>
                    <a:pt x="83" y="28"/>
                  </a:cubicBezTo>
                  <a:cubicBezTo>
                    <a:pt x="82" y="28"/>
                    <a:pt x="82" y="28"/>
                    <a:pt x="82" y="28"/>
                  </a:cubicBezTo>
                  <a:close/>
                  <a:moveTo>
                    <a:pt x="65" y="34"/>
                  </a:moveTo>
                  <a:cubicBezTo>
                    <a:pt x="64" y="33"/>
                    <a:pt x="63" y="32"/>
                    <a:pt x="62" y="32"/>
                  </a:cubicBezTo>
                  <a:cubicBezTo>
                    <a:pt x="61" y="31"/>
                    <a:pt x="60" y="30"/>
                    <a:pt x="60" y="28"/>
                  </a:cubicBezTo>
                  <a:cubicBezTo>
                    <a:pt x="61" y="28"/>
                    <a:pt x="62" y="28"/>
                    <a:pt x="62" y="29"/>
                  </a:cubicBezTo>
                  <a:cubicBezTo>
                    <a:pt x="63" y="29"/>
                    <a:pt x="63" y="29"/>
                    <a:pt x="64" y="30"/>
                  </a:cubicBezTo>
                  <a:cubicBezTo>
                    <a:pt x="64" y="30"/>
                    <a:pt x="64" y="30"/>
                    <a:pt x="65" y="30"/>
                  </a:cubicBezTo>
                  <a:cubicBezTo>
                    <a:pt x="66" y="31"/>
                    <a:pt x="66" y="31"/>
                    <a:pt x="68" y="30"/>
                  </a:cubicBezTo>
                  <a:cubicBezTo>
                    <a:pt x="68" y="31"/>
                    <a:pt x="68" y="32"/>
                    <a:pt x="68" y="32"/>
                  </a:cubicBezTo>
                  <a:cubicBezTo>
                    <a:pt x="67" y="32"/>
                    <a:pt x="67" y="32"/>
                    <a:pt x="67" y="32"/>
                  </a:cubicBezTo>
                  <a:cubicBezTo>
                    <a:pt x="66" y="32"/>
                    <a:pt x="66" y="33"/>
                    <a:pt x="65" y="33"/>
                  </a:cubicBezTo>
                  <a:cubicBezTo>
                    <a:pt x="65" y="33"/>
                    <a:pt x="65" y="33"/>
                    <a:pt x="65" y="34"/>
                  </a:cubicBezTo>
                  <a:close/>
                  <a:moveTo>
                    <a:pt x="202" y="28"/>
                  </a:moveTo>
                  <a:cubicBezTo>
                    <a:pt x="203" y="28"/>
                    <a:pt x="204" y="29"/>
                    <a:pt x="204" y="30"/>
                  </a:cubicBezTo>
                  <a:cubicBezTo>
                    <a:pt x="204" y="30"/>
                    <a:pt x="205" y="31"/>
                    <a:pt x="206" y="30"/>
                  </a:cubicBezTo>
                  <a:cubicBezTo>
                    <a:pt x="206" y="31"/>
                    <a:pt x="206" y="31"/>
                    <a:pt x="205" y="31"/>
                  </a:cubicBezTo>
                  <a:cubicBezTo>
                    <a:pt x="205" y="31"/>
                    <a:pt x="204" y="32"/>
                    <a:pt x="204" y="32"/>
                  </a:cubicBezTo>
                  <a:cubicBezTo>
                    <a:pt x="203" y="32"/>
                    <a:pt x="202" y="31"/>
                    <a:pt x="202" y="28"/>
                  </a:cubicBezTo>
                  <a:close/>
                  <a:moveTo>
                    <a:pt x="85" y="35"/>
                  </a:moveTo>
                  <a:cubicBezTo>
                    <a:pt x="84" y="35"/>
                    <a:pt x="84" y="34"/>
                    <a:pt x="85" y="34"/>
                  </a:cubicBezTo>
                  <a:cubicBezTo>
                    <a:pt x="85" y="34"/>
                    <a:pt x="86" y="34"/>
                    <a:pt x="86" y="34"/>
                  </a:cubicBezTo>
                  <a:cubicBezTo>
                    <a:pt x="86" y="34"/>
                    <a:pt x="86" y="35"/>
                    <a:pt x="86" y="35"/>
                  </a:cubicBezTo>
                  <a:cubicBezTo>
                    <a:pt x="85" y="35"/>
                    <a:pt x="85" y="35"/>
                    <a:pt x="85" y="35"/>
                  </a:cubicBezTo>
                  <a:close/>
                  <a:moveTo>
                    <a:pt x="201" y="39"/>
                  </a:moveTo>
                  <a:cubicBezTo>
                    <a:pt x="202" y="38"/>
                    <a:pt x="202" y="38"/>
                    <a:pt x="202" y="38"/>
                  </a:cubicBezTo>
                  <a:cubicBezTo>
                    <a:pt x="202" y="38"/>
                    <a:pt x="202" y="39"/>
                    <a:pt x="202" y="39"/>
                  </a:cubicBezTo>
                  <a:cubicBezTo>
                    <a:pt x="202" y="39"/>
                    <a:pt x="202" y="40"/>
                    <a:pt x="202" y="40"/>
                  </a:cubicBezTo>
                  <a:cubicBezTo>
                    <a:pt x="202" y="39"/>
                    <a:pt x="201" y="39"/>
                    <a:pt x="201" y="39"/>
                  </a:cubicBezTo>
                  <a:close/>
                  <a:moveTo>
                    <a:pt x="56" y="115"/>
                  </a:moveTo>
                  <a:lnTo>
                    <a:pt x="58" y="115"/>
                  </a:lnTo>
                  <a:lnTo>
                    <a:pt x="58" y="117"/>
                  </a:lnTo>
                  <a:lnTo>
                    <a:pt x="56" y="117"/>
                  </a:lnTo>
                  <a:lnTo>
                    <a:pt x="56" y="115"/>
                  </a:lnTo>
                  <a:close/>
                  <a:moveTo>
                    <a:pt x="14" y="293"/>
                  </a:moveTo>
                  <a:cubicBezTo>
                    <a:pt x="16" y="293"/>
                    <a:pt x="16" y="295"/>
                    <a:pt x="16" y="297"/>
                  </a:cubicBezTo>
                  <a:cubicBezTo>
                    <a:pt x="15" y="297"/>
                    <a:pt x="14" y="297"/>
                    <a:pt x="14" y="296"/>
                  </a:cubicBezTo>
                  <a:cubicBezTo>
                    <a:pt x="14" y="295"/>
                    <a:pt x="14" y="294"/>
                    <a:pt x="14" y="293"/>
                  </a:cubicBezTo>
                  <a:close/>
                  <a:moveTo>
                    <a:pt x="26" y="319"/>
                  </a:moveTo>
                  <a:cubicBezTo>
                    <a:pt x="25" y="319"/>
                    <a:pt x="25" y="319"/>
                    <a:pt x="26" y="318"/>
                  </a:cubicBezTo>
                  <a:cubicBezTo>
                    <a:pt x="26" y="318"/>
                    <a:pt x="26" y="318"/>
                    <a:pt x="27" y="318"/>
                  </a:cubicBezTo>
                  <a:cubicBezTo>
                    <a:pt x="27" y="318"/>
                    <a:pt x="27" y="319"/>
                    <a:pt x="26" y="319"/>
                  </a:cubicBezTo>
                  <a:cubicBezTo>
                    <a:pt x="26" y="319"/>
                    <a:pt x="26" y="319"/>
                    <a:pt x="26" y="319"/>
                  </a:cubicBezTo>
                  <a:close/>
                  <a:moveTo>
                    <a:pt x="31" y="325"/>
                  </a:moveTo>
                  <a:cubicBezTo>
                    <a:pt x="32" y="324"/>
                    <a:pt x="32" y="324"/>
                    <a:pt x="33" y="324"/>
                  </a:cubicBezTo>
                  <a:cubicBezTo>
                    <a:pt x="33" y="324"/>
                    <a:pt x="33" y="324"/>
                    <a:pt x="33" y="325"/>
                  </a:cubicBezTo>
                  <a:cubicBezTo>
                    <a:pt x="33" y="325"/>
                    <a:pt x="33" y="325"/>
                    <a:pt x="32" y="326"/>
                  </a:cubicBezTo>
                  <a:cubicBezTo>
                    <a:pt x="32" y="326"/>
                    <a:pt x="32" y="325"/>
                    <a:pt x="31" y="325"/>
                  </a:cubicBezTo>
                  <a:close/>
                  <a:moveTo>
                    <a:pt x="14" y="359"/>
                  </a:moveTo>
                  <a:cubicBezTo>
                    <a:pt x="14" y="358"/>
                    <a:pt x="14" y="358"/>
                    <a:pt x="14" y="358"/>
                  </a:cubicBezTo>
                  <a:cubicBezTo>
                    <a:pt x="15" y="357"/>
                    <a:pt x="15" y="357"/>
                    <a:pt x="15" y="358"/>
                  </a:cubicBezTo>
                  <a:cubicBezTo>
                    <a:pt x="16" y="358"/>
                    <a:pt x="15" y="358"/>
                    <a:pt x="15" y="358"/>
                  </a:cubicBezTo>
                  <a:cubicBezTo>
                    <a:pt x="15" y="359"/>
                    <a:pt x="14" y="359"/>
                    <a:pt x="14" y="359"/>
                  </a:cubicBezTo>
                  <a:close/>
                  <a:moveTo>
                    <a:pt x="55" y="385"/>
                  </a:moveTo>
                  <a:cubicBezTo>
                    <a:pt x="54" y="384"/>
                    <a:pt x="54" y="384"/>
                    <a:pt x="55" y="384"/>
                  </a:cubicBezTo>
                  <a:cubicBezTo>
                    <a:pt x="55" y="384"/>
                    <a:pt x="56" y="384"/>
                    <a:pt x="56" y="384"/>
                  </a:cubicBezTo>
                  <a:cubicBezTo>
                    <a:pt x="56" y="384"/>
                    <a:pt x="56" y="384"/>
                    <a:pt x="56" y="385"/>
                  </a:cubicBezTo>
                  <a:cubicBezTo>
                    <a:pt x="55" y="385"/>
                    <a:pt x="55" y="385"/>
                    <a:pt x="55" y="385"/>
                  </a:cubicBezTo>
                  <a:close/>
                  <a:moveTo>
                    <a:pt x="54" y="386"/>
                  </a:moveTo>
                  <a:cubicBezTo>
                    <a:pt x="55" y="386"/>
                    <a:pt x="55" y="386"/>
                    <a:pt x="55" y="386"/>
                  </a:cubicBezTo>
                  <a:cubicBezTo>
                    <a:pt x="55" y="387"/>
                    <a:pt x="55" y="387"/>
                    <a:pt x="55" y="388"/>
                  </a:cubicBezTo>
                  <a:cubicBezTo>
                    <a:pt x="55" y="388"/>
                    <a:pt x="55" y="389"/>
                    <a:pt x="55" y="389"/>
                  </a:cubicBezTo>
                  <a:cubicBezTo>
                    <a:pt x="55" y="390"/>
                    <a:pt x="56" y="390"/>
                    <a:pt x="57" y="389"/>
                  </a:cubicBezTo>
                  <a:cubicBezTo>
                    <a:pt x="57" y="391"/>
                    <a:pt x="56" y="391"/>
                    <a:pt x="56" y="391"/>
                  </a:cubicBezTo>
                  <a:cubicBezTo>
                    <a:pt x="55" y="391"/>
                    <a:pt x="55" y="391"/>
                    <a:pt x="54" y="390"/>
                  </a:cubicBezTo>
                  <a:cubicBezTo>
                    <a:pt x="54" y="389"/>
                    <a:pt x="54" y="389"/>
                    <a:pt x="54" y="388"/>
                  </a:cubicBezTo>
                  <a:cubicBezTo>
                    <a:pt x="53" y="387"/>
                    <a:pt x="54" y="386"/>
                    <a:pt x="54" y="386"/>
                  </a:cubicBezTo>
                  <a:close/>
                  <a:moveTo>
                    <a:pt x="35" y="386"/>
                  </a:moveTo>
                  <a:lnTo>
                    <a:pt x="37" y="386"/>
                  </a:lnTo>
                  <a:lnTo>
                    <a:pt x="37" y="388"/>
                  </a:lnTo>
                  <a:lnTo>
                    <a:pt x="35" y="388"/>
                  </a:lnTo>
                  <a:lnTo>
                    <a:pt x="35" y="386"/>
                  </a:lnTo>
                  <a:close/>
                  <a:moveTo>
                    <a:pt x="156" y="393"/>
                  </a:moveTo>
                  <a:cubicBezTo>
                    <a:pt x="156" y="393"/>
                    <a:pt x="156" y="393"/>
                    <a:pt x="156" y="393"/>
                  </a:cubicBezTo>
                  <a:cubicBezTo>
                    <a:pt x="157" y="392"/>
                    <a:pt x="157" y="392"/>
                    <a:pt x="157" y="392"/>
                  </a:cubicBezTo>
                  <a:cubicBezTo>
                    <a:pt x="157" y="393"/>
                    <a:pt x="157" y="393"/>
                    <a:pt x="157" y="393"/>
                  </a:cubicBezTo>
                  <a:cubicBezTo>
                    <a:pt x="157" y="393"/>
                    <a:pt x="156" y="394"/>
                    <a:pt x="156" y="393"/>
                  </a:cubicBezTo>
                  <a:close/>
                  <a:moveTo>
                    <a:pt x="180" y="394"/>
                  </a:moveTo>
                  <a:cubicBezTo>
                    <a:pt x="179" y="395"/>
                    <a:pt x="180" y="396"/>
                    <a:pt x="180" y="396"/>
                  </a:cubicBezTo>
                  <a:cubicBezTo>
                    <a:pt x="181" y="396"/>
                    <a:pt x="182" y="396"/>
                    <a:pt x="182" y="397"/>
                  </a:cubicBezTo>
                  <a:cubicBezTo>
                    <a:pt x="182" y="398"/>
                    <a:pt x="181" y="399"/>
                    <a:pt x="181" y="399"/>
                  </a:cubicBezTo>
                  <a:cubicBezTo>
                    <a:pt x="180" y="399"/>
                    <a:pt x="180" y="399"/>
                    <a:pt x="179" y="398"/>
                  </a:cubicBezTo>
                  <a:cubicBezTo>
                    <a:pt x="178" y="398"/>
                    <a:pt x="178" y="397"/>
                    <a:pt x="177" y="397"/>
                  </a:cubicBezTo>
                  <a:cubicBezTo>
                    <a:pt x="176" y="396"/>
                    <a:pt x="175" y="396"/>
                    <a:pt x="174" y="397"/>
                  </a:cubicBezTo>
                  <a:cubicBezTo>
                    <a:pt x="174" y="396"/>
                    <a:pt x="175" y="395"/>
                    <a:pt x="176" y="394"/>
                  </a:cubicBezTo>
                  <a:cubicBezTo>
                    <a:pt x="176" y="394"/>
                    <a:pt x="178" y="394"/>
                    <a:pt x="180" y="394"/>
                  </a:cubicBezTo>
                  <a:close/>
                  <a:moveTo>
                    <a:pt x="170" y="395"/>
                  </a:moveTo>
                  <a:cubicBezTo>
                    <a:pt x="171" y="395"/>
                    <a:pt x="172" y="395"/>
                    <a:pt x="172" y="397"/>
                  </a:cubicBezTo>
                  <a:cubicBezTo>
                    <a:pt x="172" y="398"/>
                    <a:pt x="172" y="399"/>
                    <a:pt x="172" y="400"/>
                  </a:cubicBezTo>
                  <a:cubicBezTo>
                    <a:pt x="173" y="400"/>
                    <a:pt x="174" y="400"/>
                    <a:pt x="175" y="400"/>
                  </a:cubicBezTo>
                  <a:cubicBezTo>
                    <a:pt x="177" y="400"/>
                    <a:pt x="178" y="400"/>
                    <a:pt x="179" y="401"/>
                  </a:cubicBezTo>
                  <a:cubicBezTo>
                    <a:pt x="180" y="401"/>
                    <a:pt x="182" y="402"/>
                    <a:pt x="183" y="402"/>
                  </a:cubicBezTo>
                  <a:cubicBezTo>
                    <a:pt x="184" y="402"/>
                    <a:pt x="185" y="402"/>
                    <a:pt x="186" y="402"/>
                  </a:cubicBezTo>
                  <a:cubicBezTo>
                    <a:pt x="185" y="403"/>
                    <a:pt x="184" y="404"/>
                    <a:pt x="182" y="405"/>
                  </a:cubicBezTo>
                  <a:cubicBezTo>
                    <a:pt x="181" y="405"/>
                    <a:pt x="179" y="405"/>
                    <a:pt x="177" y="406"/>
                  </a:cubicBezTo>
                  <a:cubicBezTo>
                    <a:pt x="178" y="405"/>
                    <a:pt x="179" y="405"/>
                    <a:pt x="179" y="404"/>
                  </a:cubicBezTo>
                  <a:cubicBezTo>
                    <a:pt x="179" y="403"/>
                    <a:pt x="178" y="403"/>
                    <a:pt x="177" y="403"/>
                  </a:cubicBezTo>
                  <a:cubicBezTo>
                    <a:pt x="176" y="402"/>
                    <a:pt x="175" y="402"/>
                    <a:pt x="174" y="402"/>
                  </a:cubicBezTo>
                  <a:cubicBezTo>
                    <a:pt x="173" y="402"/>
                    <a:pt x="172" y="402"/>
                    <a:pt x="171" y="402"/>
                  </a:cubicBezTo>
                  <a:cubicBezTo>
                    <a:pt x="171" y="403"/>
                    <a:pt x="171" y="403"/>
                    <a:pt x="171" y="403"/>
                  </a:cubicBezTo>
                  <a:cubicBezTo>
                    <a:pt x="172" y="403"/>
                    <a:pt x="173" y="403"/>
                    <a:pt x="173" y="404"/>
                  </a:cubicBezTo>
                  <a:cubicBezTo>
                    <a:pt x="174" y="404"/>
                    <a:pt x="175" y="404"/>
                    <a:pt x="175" y="404"/>
                  </a:cubicBezTo>
                  <a:cubicBezTo>
                    <a:pt x="176" y="404"/>
                    <a:pt x="176" y="405"/>
                    <a:pt x="176" y="406"/>
                  </a:cubicBezTo>
                  <a:lnTo>
                    <a:pt x="170" y="406"/>
                  </a:lnTo>
                  <a:cubicBezTo>
                    <a:pt x="169" y="407"/>
                    <a:pt x="169" y="407"/>
                    <a:pt x="168" y="409"/>
                  </a:cubicBezTo>
                  <a:cubicBezTo>
                    <a:pt x="168" y="410"/>
                    <a:pt x="167" y="410"/>
                    <a:pt x="165" y="410"/>
                  </a:cubicBezTo>
                  <a:cubicBezTo>
                    <a:pt x="165" y="409"/>
                    <a:pt x="165" y="408"/>
                    <a:pt x="166" y="408"/>
                  </a:cubicBezTo>
                  <a:cubicBezTo>
                    <a:pt x="166" y="407"/>
                    <a:pt x="166" y="407"/>
                    <a:pt x="166" y="406"/>
                  </a:cubicBezTo>
                  <a:cubicBezTo>
                    <a:pt x="164" y="406"/>
                    <a:pt x="163" y="406"/>
                    <a:pt x="163" y="406"/>
                  </a:cubicBezTo>
                  <a:cubicBezTo>
                    <a:pt x="163" y="407"/>
                    <a:pt x="162" y="406"/>
                    <a:pt x="160" y="406"/>
                  </a:cubicBezTo>
                  <a:cubicBezTo>
                    <a:pt x="161" y="405"/>
                    <a:pt x="161" y="404"/>
                    <a:pt x="162" y="404"/>
                  </a:cubicBezTo>
                  <a:cubicBezTo>
                    <a:pt x="163" y="404"/>
                    <a:pt x="163" y="404"/>
                    <a:pt x="164" y="404"/>
                  </a:cubicBezTo>
                  <a:cubicBezTo>
                    <a:pt x="165" y="404"/>
                    <a:pt x="166" y="404"/>
                    <a:pt x="167" y="404"/>
                  </a:cubicBezTo>
                  <a:cubicBezTo>
                    <a:pt x="168" y="404"/>
                    <a:pt x="169" y="404"/>
                    <a:pt x="170" y="403"/>
                  </a:cubicBezTo>
                  <a:lnTo>
                    <a:pt x="161" y="398"/>
                  </a:lnTo>
                  <a:cubicBezTo>
                    <a:pt x="161" y="397"/>
                    <a:pt x="162" y="397"/>
                    <a:pt x="163" y="397"/>
                  </a:cubicBezTo>
                  <a:cubicBezTo>
                    <a:pt x="164" y="397"/>
                    <a:pt x="165" y="397"/>
                    <a:pt x="166" y="398"/>
                  </a:cubicBezTo>
                  <a:cubicBezTo>
                    <a:pt x="167" y="398"/>
                    <a:pt x="168" y="398"/>
                    <a:pt x="169" y="398"/>
                  </a:cubicBezTo>
                  <a:cubicBezTo>
                    <a:pt x="169" y="398"/>
                    <a:pt x="170" y="397"/>
                    <a:pt x="170" y="395"/>
                  </a:cubicBezTo>
                  <a:close/>
                  <a:moveTo>
                    <a:pt x="54" y="398"/>
                  </a:moveTo>
                  <a:cubicBezTo>
                    <a:pt x="54" y="398"/>
                    <a:pt x="54" y="397"/>
                    <a:pt x="54" y="397"/>
                  </a:cubicBezTo>
                  <a:cubicBezTo>
                    <a:pt x="55" y="398"/>
                    <a:pt x="55" y="398"/>
                    <a:pt x="55" y="398"/>
                  </a:cubicBezTo>
                  <a:cubicBezTo>
                    <a:pt x="55" y="399"/>
                    <a:pt x="54" y="399"/>
                    <a:pt x="54" y="399"/>
                  </a:cubicBezTo>
                  <a:cubicBezTo>
                    <a:pt x="54" y="399"/>
                    <a:pt x="54" y="398"/>
                    <a:pt x="54" y="398"/>
                  </a:cubicBezTo>
                  <a:close/>
                  <a:moveTo>
                    <a:pt x="184" y="399"/>
                  </a:moveTo>
                  <a:cubicBezTo>
                    <a:pt x="185" y="399"/>
                    <a:pt x="185" y="399"/>
                    <a:pt x="185" y="399"/>
                  </a:cubicBezTo>
                  <a:cubicBezTo>
                    <a:pt x="185" y="399"/>
                    <a:pt x="185" y="399"/>
                    <a:pt x="185" y="400"/>
                  </a:cubicBezTo>
                  <a:cubicBezTo>
                    <a:pt x="184" y="400"/>
                    <a:pt x="184" y="400"/>
                    <a:pt x="184" y="400"/>
                  </a:cubicBezTo>
                  <a:cubicBezTo>
                    <a:pt x="183" y="400"/>
                    <a:pt x="184" y="400"/>
                    <a:pt x="184" y="399"/>
                  </a:cubicBezTo>
                  <a:close/>
                  <a:moveTo>
                    <a:pt x="156" y="400"/>
                  </a:moveTo>
                  <a:lnTo>
                    <a:pt x="156" y="404"/>
                  </a:lnTo>
                  <a:cubicBezTo>
                    <a:pt x="156" y="404"/>
                    <a:pt x="156" y="403"/>
                    <a:pt x="155" y="403"/>
                  </a:cubicBezTo>
                  <a:cubicBezTo>
                    <a:pt x="155" y="403"/>
                    <a:pt x="154" y="403"/>
                    <a:pt x="154" y="402"/>
                  </a:cubicBezTo>
                  <a:cubicBezTo>
                    <a:pt x="153" y="402"/>
                    <a:pt x="153" y="402"/>
                    <a:pt x="152" y="402"/>
                  </a:cubicBezTo>
                  <a:cubicBezTo>
                    <a:pt x="152" y="401"/>
                    <a:pt x="152" y="401"/>
                    <a:pt x="152" y="400"/>
                  </a:cubicBezTo>
                  <a:lnTo>
                    <a:pt x="156" y="400"/>
                  </a:lnTo>
                  <a:close/>
                  <a:moveTo>
                    <a:pt x="163" y="400"/>
                  </a:moveTo>
                  <a:cubicBezTo>
                    <a:pt x="163" y="401"/>
                    <a:pt x="162" y="402"/>
                    <a:pt x="161" y="403"/>
                  </a:cubicBezTo>
                  <a:cubicBezTo>
                    <a:pt x="160" y="403"/>
                    <a:pt x="159" y="404"/>
                    <a:pt x="158" y="404"/>
                  </a:cubicBezTo>
                  <a:cubicBezTo>
                    <a:pt x="158" y="402"/>
                    <a:pt x="158" y="401"/>
                    <a:pt x="159" y="401"/>
                  </a:cubicBezTo>
                  <a:cubicBezTo>
                    <a:pt x="161" y="401"/>
                    <a:pt x="162" y="400"/>
                    <a:pt x="163" y="400"/>
                  </a:cubicBezTo>
                  <a:close/>
                  <a:moveTo>
                    <a:pt x="189" y="401"/>
                  </a:moveTo>
                  <a:cubicBezTo>
                    <a:pt x="189" y="401"/>
                    <a:pt x="189" y="400"/>
                    <a:pt x="190" y="400"/>
                  </a:cubicBezTo>
                  <a:cubicBezTo>
                    <a:pt x="190" y="400"/>
                    <a:pt x="191" y="400"/>
                    <a:pt x="191" y="400"/>
                  </a:cubicBezTo>
                  <a:cubicBezTo>
                    <a:pt x="191" y="401"/>
                    <a:pt x="191" y="401"/>
                    <a:pt x="190" y="401"/>
                  </a:cubicBezTo>
                  <a:cubicBezTo>
                    <a:pt x="190" y="401"/>
                    <a:pt x="189" y="401"/>
                    <a:pt x="189" y="401"/>
                  </a:cubicBezTo>
                  <a:close/>
                  <a:moveTo>
                    <a:pt x="90" y="406"/>
                  </a:moveTo>
                  <a:cubicBezTo>
                    <a:pt x="90" y="407"/>
                    <a:pt x="89" y="408"/>
                    <a:pt x="87" y="408"/>
                  </a:cubicBezTo>
                  <a:cubicBezTo>
                    <a:pt x="86" y="406"/>
                    <a:pt x="86" y="406"/>
                    <a:pt x="88" y="406"/>
                  </a:cubicBezTo>
                  <a:cubicBezTo>
                    <a:pt x="89" y="406"/>
                    <a:pt x="90" y="406"/>
                    <a:pt x="90" y="406"/>
                  </a:cubicBezTo>
                  <a:close/>
                  <a:moveTo>
                    <a:pt x="149" y="407"/>
                  </a:moveTo>
                  <a:cubicBezTo>
                    <a:pt x="150" y="408"/>
                    <a:pt x="150" y="409"/>
                    <a:pt x="148" y="411"/>
                  </a:cubicBezTo>
                  <a:cubicBezTo>
                    <a:pt x="147" y="412"/>
                    <a:pt x="145" y="413"/>
                    <a:pt x="143" y="413"/>
                  </a:cubicBezTo>
                  <a:cubicBezTo>
                    <a:pt x="144" y="411"/>
                    <a:pt x="144" y="410"/>
                    <a:pt x="146" y="410"/>
                  </a:cubicBezTo>
                  <a:cubicBezTo>
                    <a:pt x="147" y="409"/>
                    <a:pt x="148" y="408"/>
                    <a:pt x="149" y="407"/>
                  </a:cubicBezTo>
                  <a:close/>
                  <a:moveTo>
                    <a:pt x="164" y="410"/>
                  </a:moveTo>
                  <a:cubicBezTo>
                    <a:pt x="163" y="410"/>
                    <a:pt x="163" y="411"/>
                    <a:pt x="162" y="411"/>
                  </a:cubicBezTo>
                  <a:cubicBezTo>
                    <a:pt x="161" y="411"/>
                    <a:pt x="160" y="411"/>
                    <a:pt x="159" y="411"/>
                  </a:cubicBezTo>
                  <a:cubicBezTo>
                    <a:pt x="159" y="410"/>
                    <a:pt x="158" y="410"/>
                    <a:pt x="157" y="410"/>
                  </a:cubicBezTo>
                  <a:cubicBezTo>
                    <a:pt x="156" y="409"/>
                    <a:pt x="156" y="408"/>
                    <a:pt x="156" y="408"/>
                  </a:cubicBezTo>
                  <a:cubicBezTo>
                    <a:pt x="158" y="407"/>
                    <a:pt x="159" y="407"/>
                    <a:pt x="160" y="407"/>
                  </a:cubicBezTo>
                  <a:cubicBezTo>
                    <a:pt x="161" y="408"/>
                    <a:pt x="163" y="409"/>
                    <a:pt x="164" y="410"/>
                  </a:cubicBezTo>
                  <a:close/>
                  <a:moveTo>
                    <a:pt x="90" y="411"/>
                  </a:moveTo>
                  <a:cubicBezTo>
                    <a:pt x="90" y="410"/>
                    <a:pt x="91" y="410"/>
                    <a:pt x="91" y="410"/>
                  </a:cubicBezTo>
                  <a:cubicBezTo>
                    <a:pt x="91" y="411"/>
                    <a:pt x="91" y="411"/>
                    <a:pt x="91" y="412"/>
                  </a:cubicBezTo>
                  <a:cubicBezTo>
                    <a:pt x="91" y="413"/>
                    <a:pt x="91" y="413"/>
                    <a:pt x="91" y="412"/>
                  </a:cubicBezTo>
                  <a:cubicBezTo>
                    <a:pt x="90" y="412"/>
                    <a:pt x="90" y="411"/>
                    <a:pt x="90" y="411"/>
                  </a:cubicBezTo>
                  <a:close/>
                  <a:moveTo>
                    <a:pt x="148" y="413"/>
                  </a:moveTo>
                  <a:cubicBezTo>
                    <a:pt x="149" y="412"/>
                    <a:pt x="149" y="412"/>
                    <a:pt x="149" y="412"/>
                  </a:cubicBezTo>
                  <a:cubicBezTo>
                    <a:pt x="149" y="412"/>
                    <a:pt x="149" y="412"/>
                    <a:pt x="149" y="413"/>
                  </a:cubicBezTo>
                  <a:cubicBezTo>
                    <a:pt x="149" y="413"/>
                    <a:pt x="149" y="413"/>
                    <a:pt x="149" y="413"/>
                  </a:cubicBezTo>
                  <a:cubicBezTo>
                    <a:pt x="149" y="413"/>
                    <a:pt x="148" y="413"/>
                    <a:pt x="148" y="413"/>
                  </a:cubicBezTo>
                  <a:close/>
                  <a:moveTo>
                    <a:pt x="103" y="412"/>
                  </a:moveTo>
                  <a:cubicBezTo>
                    <a:pt x="103" y="412"/>
                    <a:pt x="102" y="412"/>
                    <a:pt x="102" y="412"/>
                  </a:cubicBezTo>
                  <a:cubicBezTo>
                    <a:pt x="102" y="412"/>
                    <a:pt x="101" y="412"/>
                    <a:pt x="101" y="413"/>
                  </a:cubicBezTo>
                  <a:cubicBezTo>
                    <a:pt x="102" y="412"/>
                    <a:pt x="103" y="412"/>
                    <a:pt x="103" y="412"/>
                  </a:cubicBezTo>
                  <a:close/>
                  <a:moveTo>
                    <a:pt x="122" y="411"/>
                  </a:moveTo>
                  <a:cubicBezTo>
                    <a:pt x="122" y="411"/>
                    <a:pt x="122" y="411"/>
                    <a:pt x="121" y="411"/>
                  </a:cubicBezTo>
                  <a:cubicBezTo>
                    <a:pt x="121" y="411"/>
                    <a:pt x="121" y="411"/>
                    <a:pt x="121" y="412"/>
                  </a:cubicBezTo>
                  <a:cubicBezTo>
                    <a:pt x="122" y="412"/>
                    <a:pt x="122" y="412"/>
                    <a:pt x="122" y="412"/>
                  </a:cubicBezTo>
                  <a:cubicBezTo>
                    <a:pt x="123" y="411"/>
                    <a:pt x="123" y="411"/>
                    <a:pt x="122" y="411"/>
                  </a:cubicBezTo>
                  <a:close/>
                  <a:moveTo>
                    <a:pt x="121" y="411"/>
                  </a:moveTo>
                  <a:cubicBezTo>
                    <a:pt x="120" y="411"/>
                    <a:pt x="120" y="411"/>
                    <a:pt x="119" y="411"/>
                  </a:cubicBezTo>
                  <a:cubicBezTo>
                    <a:pt x="119" y="411"/>
                    <a:pt x="119" y="411"/>
                    <a:pt x="119" y="412"/>
                  </a:cubicBezTo>
                  <a:cubicBezTo>
                    <a:pt x="119" y="412"/>
                    <a:pt x="119" y="412"/>
                    <a:pt x="120" y="412"/>
                  </a:cubicBezTo>
                  <a:cubicBezTo>
                    <a:pt x="120" y="412"/>
                    <a:pt x="120" y="411"/>
                    <a:pt x="121" y="411"/>
                  </a:cubicBezTo>
                  <a:close/>
                  <a:moveTo>
                    <a:pt x="118" y="411"/>
                  </a:moveTo>
                  <a:cubicBezTo>
                    <a:pt x="117" y="410"/>
                    <a:pt x="116" y="410"/>
                    <a:pt x="116" y="410"/>
                  </a:cubicBezTo>
                  <a:cubicBezTo>
                    <a:pt x="115" y="410"/>
                    <a:pt x="115" y="411"/>
                    <a:pt x="115" y="411"/>
                  </a:cubicBezTo>
                  <a:cubicBezTo>
                    <a:pt x="115" y="411"/>
                    <a:pt x="115" y="412"/>
                    <a:pt x="116" y="412"/>
                  </a:cubicBezTo>
                  <a:cubicBezTo>
                    <a:pt x="116" y="412"/>
                    <a:pt x="117" y="412"/>
                    <a:pt x="118" y="411"/>
                  </a:cubicBezTo>
                  <a:close/>
                  <a:moveTo>
                    <a:pt x="110" y="413"/>
                  </a:moveTo>
                  <a:cubicBezTo>
                    <a:pt x="111" y="412"/>
                    <a:pt x="111" y="412"/>
                    <a:pt x="112" y="412"/>
                  </a:cubicBezTo>
                  <a:cubicBezTo>
                    <a:pt x="113" y="412"/>
                    <a:pt x="113" y="411"/>
                    <a:pt x="113" y="411"/>
                  </a:cubicBezTo>
                  <a:cubicBezTo>
                    <a:pt x="112" y="411"/>
                    <a:pt x="110" y="410"/>
                    <a:pt x="110" y="410"/>
                  </a:cubicBezTo>
                  <a:lnTo>
                    <a:pt x="110" y="412"/>
                  </a:lnTo>
                  <a:cubicBezTo>
                    <a:pt x="110" y="412"/>
                    <a:pt x="110" y="413"/>
                    <a:pt x="110" y="413"/>
                  </a:cubicBezTo>
                  <a:close/>
                  <a:moveTo>
                    <a:pt x="104" y="409"/>
                  </a:moveTo>
                  <a:cubicBezTo>
                    <a:pt x="104" y="409"/>
                    <a:pt x="103" y="409"/>
                    <a:pt x="103" y="409"/>
                  </a:cubicBezTo>
                  <a:cubicBezTo>
                    <a:pt x="103" y="409"/>
                    <a:pt x="103" y="409"/>
                    <a:pt x="103" y="410"/>
                  </a:cubicBezTo>
                  <a:cubicBezTo>
                    <a:pt x="103" y="410"/>
                    <a:pt x="103" y="410"/>
                    <a:pt x="104" y="410"/>
                  </a:cubicBezTo>
                  <a:cubicBezTo>
                    <a:pt x="104" y="409"/>
                    <a:pt x="104" y="409"/>
                    <a:pt x="104" y="409"/>
                  </a:cubicBezTo>
                  <a:close/>
                  <a:moveTo>
                    <a:pt x="96" y="411"/>
                  </a:moveTo>
                  <a:cubicBezTo>
                    <a:pt x="98" y="411"/>
                    <a:pt x="99" y="410"/>
                    <a:pt x="99" y="409"/>
                  </a:cubicBezTo>
                  <a:cubicBezTo>
                    <a:pt x="98" y="409"/>
                    <a:pt x="97" y="409"/>
                    <a:pt x="97" y="409"/>
                  </a:cubicBezTo>
                  <a:cubicBezTo>
                    <a:pt x="96" y="409"/>
                    <a:pt x="96" y="410"/>
                    <a:pt x="96" y="411"/>
                  </a:cubicBezTo>
                  <a:close/>
                  <a:moveTo>
                    <a:pt x="114" y="408"/>
                  </a:moveTo>
                  <a:cubicBezTo>
                    <a:pt x="113" y="408"/>
                    <a:pt x="113" y="408"/>
                    <a:pt x="112" y="408"/>
                  </a:cubicBezTo>
                  <a:cubicBezTo>
                    <a:pt x="112" y="408"/>
                    <a:pt x="112" y="408"/>
                    <a:pt x="112" y="409"/>
                  </a:cubicBezTo>
                  <a:cubicBezTo>
                    <a:pt x="112" y="409"/>
                    <a:pt x="112" y="408"/>
                    <a:pt x="113" y="408"/>
                  </a:cubicBezTo>
                  <a:cubicBezTo>
                    <a:pt x="113" y="408"/>
                    <a:pt x="114" y="408"/>
                    <a:pt x="114" y="408"/>
                  </a:cubicBezTo>
                  <a:close/>
                  <a:moveTo>
                    <a:pt x="109" y="411"/>
                  </a:moveTo>
                  <a:cubicBezTo>
                    <a:pt x="109" y="410"/>
                    <a:pt x="109" y="409"/>
                    <a:pt x="109" y="408"/>
                  </a:cubicBezTo>
                  <a:cubicBezTo>
                    <a:pt x="108" y="408"/>
                    <a:pt x="108" y="408"/>
                    <a:pt x="108" y="409"/>
                  </a:cubicBezTo>
                  <a:cubicBezTo>
                    <a:pt x="108" y="409"/>
                    <a:pt x="108" y="410"/>
                    <a:pt x="108" y="411"/>
                  </a:cubicBezTo>
                  <a:cubicBezTo>
                    <a:pt x="108" y="412"/>
                    <a:pt x="109" y="412"/>
                    <a:pt x="109" y="411"/>
                  </a:cubicBezTo>
                  <a:close/>
                  <a:moveTo>
                    <a:pt x="95" y="408"/>
                  </a:moveTo>
                  <a:cubicBezTo>
                    <a:pt x="95" y="408"/>
                    <a:pt x="95" y="408"/>
                    <a:pt x="94" y="408"/>
                  </a:cubicBezTo>
                  <a:cubicBezTo>
                    <a:pt x="94" y="408"/>
                    <a:pt x="94" y="408"/>
                    <a:pt x="94" y="409"/>
                  </a:cubicBezTo>
                  <a:cubicBezTo>
                    <a:pt x="94" y="409"/>
                    <a:pt x="95" y="409"/>
                    <a:pt x="95" y="409"/>
                  </a:cubicBezTo>
                  <a:cubicBezTo>
                    <a:pt x="96" y="408"/>
                    <a:pt x="96" y="408"/>
                    <a:pt x="95" y="408"/>
                  </a:cubicBezTo>
                  <a:close/>
                  <a:moveTo>
                    <a:pt x="84" y="408"/>
                  </a:moveTo>
                  <a:cubicBezTo>
                    <a:pt x="83" y="408"/>
                    <a:pt x="83" y="408"/>
                    <a:pt x="82" y="407"/>
                  </a:cubicBezTo>
                  <a:cubicBezTo>
                    <a:pt x="82" y="407"/>
                    <a:pt x="82" y="407"/>
                    <a:pt x="81" y="407"/>
                  </a:cubicBezTo>
                  <a:cubicBezTo>
                    <a:pt x="80" y="407"/>
                    <a:pt x="80" y="408"/>
                    <a:pt x="81" y="408"/>
                  </a:cubicBezTo>
                  <a:cubicBezTo>
                    <a:pt x="81" y="409"/>
                    <a:pt x="81" y="409"/>
                    <a:pt x="82" y="409"/>
                  </a:cubicBezTo>
                  <a:cubicBezTo>
                    <a:pt x="82" y="409"/>
                    <a:pt x="83" y="409"/>
                    <a:pt x="83" y="409"/>
                  </a:cubicBezTo>
                  <a:cubicBezTo>
                    <a:pt x="84" y="409"/>
                    <a:pt x="84" y="408"/>
                    <a:pt x="84" y="408"/>
                  </a:cubicBezTo>
                  <a:close/>
                  <a:moveTo>
                    <a:pt x="137" y="407"/>
                  </a:moveTo>
                  <a:cubicBezTo>
                    <a:pt x="137" y="408"/>
                    <a:pt x="137" y="408"/>
                    <a:pt x="137" y="409"/>
                  </a:cubicBezTo>
                  <a:cubicBezTo>
                    <a:pt x="138" y="409"/>
                    <a:pt x="138" y="410"/>
                    <a:pt x="139" y="410"/>
                  </a:cubicBezTo>
                  <a:cubicBezTo>
                    <a:pt x="140" y="410"/>
                    <a:pt x="140" y="409"/>
                    <a:pt x="141" y="409"/>
                  </a:cubicBezTo>
                  <a:cubicBezTo>
                    <a:pt x="141" y="408"/>
                    <a:pt x="142" y="408"/>
                    <a:pt x="142" y="407"/>
                  </a:cubicBezTo>
                  <a:cubicBezTo>
                    <a:pt x="143" y="407"/>
                    <a:pt x="144" y="406"/>
                    <a:pt x="144" y="405"/>
                  </a:cubicBezTo>
                  <a:cubicBezTo>
                    <a:pt x="142" y="405"/>
                    <a:pt x="142" y="405"/>
                    <a:pt x="141" y="405"/>
                  </a:cubicBezTo>
                  <a:cubicBezTo>
                    <a:pt x="141" y="406"/>
                    <a:pt x="140" y="406"/>
                    <a:pt x="140" y="406"/>
                  </a:cubicBezTo>
                  <a:cubicBezTo>
                    <a:pt x="140" y="407"/>
                    <a:pt x="140" y="407"/>
                    <a:pt x="139" y="407"/>
                  </a:cubicBezTo>
                  <a:cubicBezTo>
                    <a:pt x="139" y="407"/>
                    <a:pt x="138" y="407"/>
                    <a:pt x="137" y="407"/>
                  </a:cubicBezTo>
                  <a:close/>
                  <a:moveTo>
                    <a:pt x="74" y="407"/>
                  </a:moveTo>
                  <a:cubicBezTo>
                    <a:pt x="75" y="406"/>
                    <a:pt x="75" y="406"/>
                    <a:pt x="76" y="406"/>
                  </a:cubicBezTo>
                  <a:cubicBezTo>
                    <a:pt x="77" y="406"/>
                    <a:pt x="77" y="406"/>
                    <a:pt x="78" y="406"/>
                  </a:cubicBezTo>
                  <a:cubicBezTo>
                    <a:pt x="79" y="406"/>
                    <a:pt x="80" y="406"/>
                    <a:pt x="80" y="406"/>
                  </a:cubicBezTo>
                  <a:cubicBezTo>
                    <a:pt x="81" y="405"/>
                    <a:pt x="81" y="405"/>
                    <a:pt x="81" y="404"/>
                  </a:cubicBezTo>
                  <a:cubicBezTo>
                    <a:pt x="80" y="405"/>
                    <a:pt x="80" y="405"/>
                    <a:pt x="79" y="405"/>
                  </a:cubicBezTo>
                  <a:cubicBezTo>
                    <a:pt x="78" y="405"/>
                    <a:pt x="77" y="405"/>
                    <a:pt x="77" y="405"/>
                  </a:cubicBezTo>
                  <a:cubicBezTo>
                    <a:pt x="76" y="405"/>
                    <a:pt x="75" y="405"/>
                    <a:pt x="75" y="405"/>
                  </a:cubicBezTo>
                  <a:cubicBezTo>
                    <a:pt x="75" y="405"/>
                    <a:pt x="74" y="406"/>
                    <a:pt x="74" y="407"/>
                  </a:cubicBezTo>
                  <a:close/>
                  <a:moveTo>
                    <a:pt x="147" y="404"/>
                  </a:moveTo>
                  <a:cubicBezTo>
                    <a:pt x="147" y="404"/>
                    <a:pt x="146" y="403"/>
                    <a:pt x="146" y="403"/>
                  </a:cubicBezTo>
                  <a:cubicBezTo>
                    <a:pt x="145" y="403"/>
                    <a:pt x="144" y="404"/>
                    <a:pt x="144" y="404"/>
                  </a:cubicBezTo>
                  <a:cubicBezTo>
                    <a:pt x="144" y="405"/>
                    <a:pt x="145" y="405"/>
                    <a:pt x="147" y="404"/>
                  </a:cubicBezTo>
                  <a:close/>
                  <a:moveTo>
                    <a:pt x="73" y="403"/>
                  </a:moveTo>
                  <a:cubicBezTo>
                    <a:pt x="73" y="403"/>
                    <a:pt x="73" y="403"/>
                    <a:pt x="72" y="403"/>
                  </a:cubicBezTo>
                  <a:cubicBezTo>
                    <a:pt x="72" y="404"/>
                    <a:pt x="72" y="404"/>
                    <a:pt x="72" y="404"/>
                  </a:cubicBezTo>
                  <a:cubicBezTo>
                    <a:pt x="72" y="404"/>
                    <a:pt x="73" y="404"/>
                    <a:pt x="73" y="404"/>
                  </a:cubicBezTo>
                  <a:cubicBezTo>
                    <a:pt x="73" y="404"/>
                    <a:pt x="73" y="404"/>
                    <a:pt x="73" y="403"/>
                  </a:cubicBezTo>
                  <a:close/>
                  <a:moveTo>
                    <a:pt x="70" y="403"/>
                  </a:moveTo>
                  <a:cubicBezTo>
                    <a:pt x="70" y="403"/>
                    <a:pt x="70" y="402"/>
                    <a:pt x="70" y="402"/>
                  </a:cubicBezTo>
                  <a:cubicBezTo>
                    <a:pt x="69" y="402"/>
                    <a:pt x="69" y="402"/>
                    <a:pt x="69" y="403"/>
                  </a:cubicBezTo>
                  <a:cubicBezTo>
                    <a:pt x="69" y="403"/>
                    <a:pt x="69" y="404"/>
                    <a:pt x="70" y="404"/>
                  </a:cubicBezTo>
                  <a:cubicBezTo>
                    <a:pt x="70" y="404"/>
                    <a:pt x="70" y="404"/>
                    <a:pt x="70" y="403"/>
                  </a:cubicBezTo>
                  <a:close/>
                  <a:moveTo>
                    <a:pt x="84" y="401"/>
                  </a:moveTo>
                  <a:cubicBezTo>
                    <a:pt x="83" y="401"/>
                    <a:pt x="83" y="401"/>
                    <a:pt x="83" y="401"/>
                  </a:cubicBezTo>
                  <a:cubicBezTo>
                    <a:pt x="82" y="401"/>
                    <a:pt x="82" y="402"/>
                    <a:pt x="83" y="402"/>
                  </a:cubicBezTo>
                  <a:cubicBezTo>
                    <a:pt x="83" y="402"/>
                    <a:pt x="83" y="402"/>
                    <a:pt x="84" y="402"/>
                  </a:cubicBezTo>
                  <a:cubicBezTo>
                    <a:pt x="84" y="402"/>
                    <a:pt x="84" y="401"/>
                    <a:pt x="84" y="401"/>
                  </a:cubicBezTo>
                  <a:close/>
                  <a:moveTo>
                    <a:pt x="81" y="402"/>
                  </a:moveTo>
                  <a:cubicBezTo>
                    <a:pt x="81" y="402"/>
                    <a:pt x="81" y="401"/>
                    <a:pt x="80" y="401"/>
                  </a:cubicBezTo>
                  <a:cubicBezTo>
                    <a:pt x="80" y="401"/>
                    <a:pt x="80" y="401"/>
                    <a:pt x="80" y="402"/>
                  </a:cubicBezTo>
                  <a:cubicBezTo>
                    <a:pt x="80" y="402"/>
                    <a:pt x="80" y="403"/>
                    <a:pt x="80" y="403"/>
                  </a:cubicBezTo>
                  <a:cubicBezTo>
                    <a:pt x="80" y="403"/>
                    <a:pt x="81" y="402"/>
                    <a:pt x="81" y="402"/>
                  </a:cubicBezTo>
                  <a:close/>
                  <a:moveTo>
                    <a:pt x="74" y="403"/>
                  </a:moveTo>
                  <a:cubicBezTo>
                    <a:pt x="75" y="403"/>
                    <a:pt x="76" y="402"/>
                    <a:pt x="77" y="401"/>
                  </a:cubicBezTo>
                  <a:cubicBezTo>
                    <a:pt x="76" y="401"/>
                    <a:pt x="75" y="401"/>
                    <a:pt x="75" y="401"/>
                  </a:cubicBezTo>
                  <a:cubicBezTo>
                    <a:pt x="74" y="401"/>
                    <a:pt x="74" y="402"/>
                    <a:pt x="74" y="403"/>
                  </a:cubicBezTo>
                  <a:close/>
                  <a:moveTo>
                    <a:pt x="73" y="401"/>
                  </a:moveTo>
                  <a:cubicBezTo>
                    <a:pt x="73" y="401"/>
                    <a:pt x="73" y="400"/>
                    <a:pt x="73" y="400"/>
                  </a:cubicBezTo>
                  <a:cubicBezTo>
                    <a:pt x="72" y="400"/>
                    <a:pt x="72" y="400"/>
                    <a:pt x="72" y="401"/>
                  </a:cubicBezTo>
                  <a:cubicBezTo>
                    <a:pt x="72" y="401"/>
                    <a:pt x="72" y="402"/>
                    <a:pt x="73" y="402"/>
                  </a:cubicBezTo>
                  <a:cubicBezTo>
                    <a:pt x="73" y="402"/>
                    <a:pt x="73" y="401"/>
                    <a:pt x="73" y="401"/>
                  </a:cubicBezTo>
                  <a:close/>
                  <a:moveTo>
                    <a:pt x="75" y="398"/>
                  </a:moveTo>
                  <a:cubicBezTo>
                    <a:pt x="74" y="397"/>
                    <a:pt x="74" y="397"/>
                    <a:pt x="73" y="397"/>
                  </a:cubicBezTo>
                  <a:cubicBezTo>
                    <a:pt x="73" y="398"/>
                    <a:pt x="73" y="398"/>
                    <a:pt x="73" y="398"/>
                  </a:cubicBezTo>
                  <a:cubicBezTo>
                    <a:pt x="73" y="399"/>
                    <a:pt x="73" y="399"/>
                    <a:pt x="73" y="399"/>
                  </a:cubicBezTo>
                  <a:cubicBezTo>
                    <a:pt x="74" y="399"/>
                    <a:pt x="74" y="399"/>
                    <a:pt x="75" y="398"/>
                  </a:cubicBezTo>
                  <a:close/>
                  <a:moveTo>
                    <a:pt x="140" y="397"/>
                  </a:moveTo>
                  <a:cubicBezTo>
                    <a:pt x="140" y="398"/>
                    <a:pt x="140" y="398"/>
                    <a:pt x="140" y="399"/>
                  </a:cubicBezTo>
                  <a:cubicBezTo>
                    <a:pt x="141" y="399"/>
                    <a:pt x="141" y="399"/>
                    <a:pt x="141" y="399"/>
                  </a:cubicBezTo>
                  <a:cubicBezTo>
                    <a:pt x="142" y="399"/>
                    <a:pt x="142" y="399"/>
                    <a:pt x="142" y="400"/>
                  </a:cubicBezTo>
                  <a:cubicBezTo>
                    <a:pt x="143" y="400"/>
                    <a:pt x="143" y="400"/>
                    <a:pt x="142" y="401"/>
                  </a:cubicBezTo>
                  <a:cubicBezTo>
                    <a:pt x="141" y="400"/>
                    <a:pt x="140" y="400"/>
                    <a:pt x="140" y="401"/>
                  </a:cubicBezTo>
                  <a:cubicBezTo>
                    <a:pt x="139" y="401"/>
                    <a:pt x="138" y="402"/>
                    <a:pt x="138" y="403"/>
                  </a:cubicBezTo>
                  <a:lnTo>
                    <a:pt x="143" y="403"/>
                  </a:lnTo>
                  <a:cubicBezTo>
                    <a:pt x="143" y="403"/>
                    <a:pt x="143" y="402"/>
                    <a:pt x="143" y="401"/>
                  </a:cubicBezTo>
                  <a:cubicBezTo>
                    <a:pt x="143" y="400"/>
                    <a:pt x="143" y="400"/>
                    <a:pt x="143" y="399"/>
                  </a:cubicBezTo>
                  <a:cubicBezTo>
                    <a:pt x="143" y="398"/>
                    <a:pt x="143" y="398"/>
                    <a:pt x="143" y="397"/>
                  </a:cubicBezTo>
                  <a:cubicBezTo>
                    <a:pt x="143" y="397"/>
                    <a:pt x="143" y="396"/>
                    <a:pt x="142" y="396"/>
                  </a:cubicBezTo>
                  <a:cubicBezTo>
                    <a:pt x="142" y="397"/>
                    <a:pt x="141" y="397"/>
                    <a:pt x="140" y="397"/>
                  </a:cubicBezTo>
                  <a:close/>
                  <a:moveTo>
                    <a:pt x="63" y="395"/>
                  </a:moveTo>
                  <a:cubicBezTo>
                    <a:pt x="63" y="395"/>
                    <a:pt x="63" y="395"/>
                    <a:pt x="63" y="394"/>
                  </a:cubicBezTo>
                  <a:cubicBezTo>
                    <a:pt x="63" y="394"/>
                    <a:pt x="63" y="395"/>
                    <a:pt x="62" y="395"/>
                  </a:cubicBezTo>
                  <a:cubicBezTo>
                    <a:pt x="62" y="395"/>
                    <a:pt x="63" y="396"/>
                    <a:pt x="63" y="396"/>
                  </a:cubicBezTo>
                  <a:cubicBezTo>
                    <a:pt x="63" y="396"/>
                    <a:pt x="63" y="396"/>
                    <a:pt x="63" y="395"/>
                  </a:cubicBezTo>
                  <a:close/>
                  <a:moveTo>
                    <a:pt x="182" y="389"/>
                  </a:moveTo>
                  <a:cubicBezTo>
                    <a:pt x="181" y="389"/>
                    <a:pt x="180" y="389"/>
                    <a:pt x="180" y="389"/>
                  </a:cubicBezTo>
                  <a:cubicBezTo>
                    <a:pt x="179" y="389"/>
                    <a:pt x="178" y="389"/>
                    <a:pt x="178" y="390"/>
                  </a:cubicBezTo>
                  <a:cubicBezTo>
                    <a:pt x="179" y="390"/>
                    <a:pt x="180" y="390"/>
                    <a:pt x="180" y="390"/>
                  </a:cubicBezTo>
                  <a:cubicBezTo>
                    <a:pt x="181" y="390"/>
                    <a:pt x="182" y="390"/>
                    <a:pt x="182" y="389"/>
                  </a:cubicBezTo>
                  <a:close/>
                  <a:moveTo>
                    <a:pt x="160" y="389"/>
                  </a:moveTo>
                  <a:lnTo>
                    <a:pt x="162" y="389"/>
                  </a:lnTo>
                  <a:lnTo>
                    <a:pt x="162" y="387"/>
                  </a:lnTo>
                  <a:lnTo>
                    <a:pt x="160" y="387"/>
                  </a:lnTo>
                  <a:lnTo>
                    <a:pt x="160" y="389"/>
                  </a:lnTo>
                  <a:close/>
                  <a:moveTo>
                    <a:pt x="203" y="389"/>
                  </a:moveTo>
                  <a:cubicBezTo>
                    <a:pt x="203" y="388"/>
                    <a:pt x="203" y="387"/>
                    <a:pt x="202" y="386"/>
                  </a:cubicBezTo>
                  <a:cubicBezTo>
                    <a:pt x="201" y="387"/>
                    <a:pt x="201" y="388"/>
                    <a:pt x="201" y="389"/>
                  </a:cubicBezTo>
                  <a:cubicBezTo>
                    <a:pt x="201" y="389"/>
                    <a:pt x="202" y="390"/>
                    <a:pt x="203" y="389"/>
                  </a:cubicBezTo>
                  <a:close/>
                  <a:moveTo>
                    <a:pt x="188" y="381"/>
                  </a:moveTo>
                  <a:cubicBezTo>
                    <a:pt x="188" y="381"/>
                    <a:pt x="187" y="381"/>
                    <a:pt x="187" y="381"/>
                  </a:cubicBezTo>
                  <a:cubicBezTo>
                    <a:pt x="186" y="381"/>
                    <a:pt x="186" y="381"/>
                    <a:pt x="186" y="382"/>
                  </a:cubicBezTo>
                  <a:cubicBezTo>
                    <a:pt x="186" y="382"/>
                    <a:pt x="187" y="381"/>
                    <a:pt x="187" y="381"/>
                  </a:cubicBezTo>
                  <a:cubicBezTo>
                    <a:pt x="188" y="381"/>
                    <a:pt x="188" y="381"/>
                    <a:pt x="188" y="381"/>
                  </a:cubicBezTo>
                  <a:close/>
                  <a:moveTo>
                    <a:pt x="38" y="384"/>
                  </a:moveTo>
                  <a:cubicBezTo>
                    <a:pt x="40" y="384"/>
                    <a:pt x="41" y="384"/>
                    <a:pt x="41" y="383"/>
                  </a:cubicBezTo>
                  <a:cubicBezTo>
                    <a:pt x="41" y="382"/>
                    <a:pt x="42" y="381"/>
                    <a:pt x="42" y="381"/>
                  </a:cubicBezTo>
                  <a:cubicBezTo>
                    <a:pt x="41" y="380"/>
                    <a:pt x="40" y="381"/>
                    <a:pt x="40" y="381"/>
                  </a:cubicBezTo>
                  <a:cubicBezTo>
                    <a:pt x="39" y="382"/>
                    <a:pt x="39" y="383"/>
                    <a:pt x="38" y="384"/>
                  </a:cubicBezTo>
                  <a:close/>
                  <a:moveTo>
                    <a:pt x="36" y="381"/>
                  </a:moveTo>
                  <a:cubicBezTo>
                    <a:pt x="37" y="381"/>
                    <a:pt x="37" y="381"/>
                    <a:pt x="38" y="381"/>
                  </a:cubicBezTo>
                  <a:cubicBezTo>
                    <a:pt x="38" y="381"/>
                    <a:pt x="38" y="380"/>
                    <a:pt x="38" y="380"/>
                  </a:cubicBezTo>
                  <a:cubicBezTo>
                    <a:pt x="38" y="379"/>
                    <a:pt x="38" y="379"/>
                    <a:pt x="38" y="378"/>
                  </a:cubicBezTo>
                  <a:cubicBezTo>
                    <a:pt x="38" y="378"/>
                    <a:pt x="38" y="378"/>
                    <a:pt x="37" y="378"/>
                  </a:cubicBezTo>
                  <a:cubicBezTo>
                    <a:pt x="37" y="379"/>
                    <a:pt x="37" y="379"/>
                    <a:pt x="36" y="379"/>
                  </a:cubicBezTo>
                  <a:lnTo>
                    <a:pt x="36" y="381"/>
                  </a:lnTo>
                  <a:close/>
                  <a:moveTo>
                    <a:pt x="60" y="374"/>
                  </a:moveTo>
                  <a:cubicBezTo>
                    <a:pt x="60" y="374"/>
                    <a:pt x="59" y="374"/>
                    <a:pt x="59" y="374"/>
                  </a:cubicBezTo>
                  <a:cubicBezTo>
                    <a:pt x="58" y="374"/>
                    <a:pt x="58" y="375"/>
                    <a:pt x="59" y="375"/>
                  </a:cubicBezTo>
                  <a:cubicBezTo>
                    <a:pt x="59" y="375"/>
                    <a:pt x="59" y="375"/>
                    <a:pt x="60" y="375"/>
                  </a:cubicBezTo>
                  <a:cubicBezTo>
                    <a:pt x="60" y="375"/>
                    <a:pt x="60" y="374"/>
                    <a:pt x="60" y="374"/>
                  </a:cubicBezTo>
                  <a:close/>
                  <a:moveTo>
                    <a:pt x="81" y="377"/>
                  </a:moveTo>
                  <a:cubicBezTo>
                    <a:pt x="82" y="377"/>
                    <a:pt x="82" y="377"/>
                    <a:pt x="83" y="377"/>
                  </a:cubicBezTo>
                  <a:cubicBezTo>
                    <a:pt x="84" y="377"/>
                    <a:pt x="84" y="377"/>
                    <a:pt x="84" y="376"/>
                  </a:cubicBezTo>
                  <a:cubicBezTo>
                    <a:pt x="85" y="376"/>
                    <a:pt x="85" y="375"/>
                    <a:pt x="85" y="374"/>
                  </a:cubicBezTo>
                  <a:cubicBezTo>
                    <a:pt x="85" y="374"/>
                    <a:pt x="84" y="373"/>
                    <a:pt x="84" y="373"/>
                  </a:cubicBezTo>
                  <a:cubicBezTo>
                    <a:pt x="84" y="374"/>
                    <a:pt x="83" y="374"/>
                    <a:pt x="83" y="374"/>
                  </a:cubicBezTo>
                  <a:cubicBezTo>
                    <a:pt x="82" y="374"/>
                    <a:pt x="82" y="374"/>
                    <a:pt x="82" y="374"/>
                  </a:cubicBezTo>
                  <a:cubicBezTo>
                    <a:pt x="81" y="374"/>
                    <a:pt x="81" y="374"/>
                    <a:pt x="81" y="375"/>
                  </a:cubicBezTo>
                  <a:cubicBezTo>
                    <a:pt x="80" y="375"/>
                    <a:pt x="80" y="376"/>
                    <a:pt x="81" y="377"/>
                  </a:cubicBezTo>
                  <a:close/>
                  <a:moveTo>
                    <a:pt x="161" y="374"/>
                  </a:moveTo>
                  <a:lnTo>
                    <a:pt x="163" y="374"/>
                  </a:lnTo>
                  <a:lnTo>
                    <a:pt x="163" y="372"/>
                  </a:lnTo>
                  <a:lnTo>
                    <a:pt x="161" y="372"/>
                  </a:lnTo>
                  <a:lnTo>
                    <a:pt x="161" y="374"/>
                  </a:lnTo>
                  <a:close/>
                  <a:moveTo>
                    <a:pt x="31" y="371"/>
                  </a:moveTo>
                  <a:cubicBezTo>
                    <a:pt x="30" y="371"/>
                    <a:pt x="30" y="371"/>
                    <a:pt x="30" y="371"/>
                  </a:cubicBezTo>
                  <a:cubicBezTo>
                    <a:pt x="29" y="371"/>
                    <a:pt x="29" y="371"/>
                    <a:pt x="30" y="372"/>
                  </a:cubicBezTo>
                  <a:cubicBezTo>
                    <a:pt x="30" y="372"/>
                    <a:pt x="30" y="372"/>
                    <a:pt x="31" y="372"/>
                  </a:cubicBezTo>
                  <a:cubicBezTo>
                    <a:pt x="31" y="371"/>
                    <a:pt x="31" y="371"/>
                    <a:pt x="31" y="371"/>
                  </a:cubicBezTo>
                  <a:close/>
                  <a:moveTo>
                    <a:pt x="27" y="371"/>
                  </a:moveTo>
                  <a:cubicBezTo>
                    <a:pt x="27" y="371"/>
                    <a:pt x="26" y="371"/>
                    <a:pt x="26" y="371"/>
                  </a:cubicBezTo>
                  <a:cubicBezTo>
                    <a:pt x="25" y="371"/>
                    <a:pt x="25" y="372"/>
                    <a:pt x="26" y="372"/>
                  </a:cubicBezTo>
                  <a:cubicBezTo>
                    <a:pt x="26" y="372"/>
                    <a:pt x="26" y="372"/>
                    <a:pt x="27" y="372"/>
                  </a:cubicBezTo>
                  <a:cubicBezTo>
                    <a:pt x="27" y="372"/>
                    <a:pt x="27" y="371"/>
                    <a:pt x="27" y="371"/>
                  </a:cubicBezTo>
                  <a:close/>
                  <a:moveTo>
                    <a:pt x="40" y="374"/>
                  </a:moveTo>
                  <a:cubicBezTo>
                    <a:pt x="42" y="374"/>
                    <a:pt x="43" y="374"/>
                    <a:pt x="43" y="373"/>
                  </a:cubicBezTo>
                  <a:cubicBezTo>
                    <a:pt x="43" y="373"/>
                    <a:pt x="44" y="372"/>
                    <a:pt x="44" y="371"/>
                  </a:cubicBezTo>
                  <a:cubicBezTo>
                    <a:pt x="43" y="371"/>
                    <a:pt x="42" y="371"/>
                    <a:pt x="42" y="371"/>
                  </a:cubicBezTo>
                  <a:cubicBezTo>
                    <a:pt x="41" y="371"/>
                    <a:pt x="41" y="371"/>
                    <a:pt x="40" y="370"/>
                  </a:cubicBezTo>
                  <a:cubicBezTo>
                    <a:pt x="40" y="369"/>
                    <a:pt x="40" y="369"/>
                    <a:pt x="39" y="369"/>
                  </a:cubicBezTo>
                  <a:cubicBezTo>
                    <a:pt x="39" y="370"/>
                    <a:pt x="39" y="371"/>
                    <a:pt x="40" y="372"/>
                  </a:cubicBezTo>
                  <a:cubicBezTo>
                    <a:pt x="41" y="372"/>
                    <a:pt x="41" y="373"/>
                    <a:pt x="40" y="374"/>
                  </a:cubicBezTo>
                  <a:close/>
                  <a:moveTo>
                    <a:pt x="51" y="370"/>
                  </a:moveTo>
                  <a:lnTo>
                    <a:pt x="53" y="370"/>
                  </a:lnTo>
                  <a:lnTo>
                    <a:pt x="52" y="368"/>
                  </a:lnTo>
                  <a:lnTo>
                    <a:pt x="51" y="368"/>
                  </a:lnTo>
                  <a:lnTo>
                    <a:pt x="51" y="370"/>
                  </a:lnTo>
                  <a:close/>
                  <a:moveTo>
                    <a:pt x="57" y="367"/>
                  </a:moveTo>
                  <a:cubicBezTo>
                    <a:pt x="56" y="367"/>
                    <a:pt x="56" y="367"/>
                    <a:pt x="55" y="368"/>
                  </a:cubicBezTo>
                  <a:cubicBezTo>
                    <a:pt x="55" y="368"/>
                    <a:pt x="55" y="368"/>
                    <a:pt x="55" y="368"/>
                  </a:cubicBezTo>
                  <a:cubicBezTo>
                    <a:pt x="55" y="368"/>
                    <a:pt x="55" y="368"/>
                    <a:pt x="56" y="368"/>
                  </a:cubicBezTo>
                  <a:cubicBezTo>
                    <a:pt x="56" y="368"/>
                    <a:pt x="57" y="368"/>
                    <a:pt x="57" y="367"/>
                  </a:cubicBezTo>
                  <a:close/>
                  <a:moveTo>
                    <a:pt x="48" y="366"/>
                  </a:moveTo>
                  <a:cubicBezTo>
                    <a:pt x="48" y="366"/>
                    <a:pt x="48" y="366"/>
                    <a:pt x="47" y="366"/>
                  </a:cubicBezTo>
                  <a:cubicBezTo>
                    <a:pt x="47" y="365"/>
                    <a:pt x="46" y="366"/>
                    <a:pt x="46" y="366"/>
                  </a:cubicBezTo>
                  <a:cubicBezTo>
                    <a:pt x="47" y="366"/>
                    <a:pt x="47" y="366"/>
                    <a:pt x="47" y="367"/>
                  </a:cubicBezTo>
                  <a:cubicBezTo>
                    <a:pt x="47" y="367"/>
                    <a:pt x="48" y="367"/>
                    <a:pt x="48" y="366"/>
                  </a:cubicBezTo>
                  <a:close/>
                  <a:moveTo>
                    <a:pt x="47" y="370"/>
                  </a:moveTo>
                  <a:cubicBezTo>
                    <a:pt x="48" y="371"/>
                    <a:pt x="48" y="371"/>
                    <a:pt x="49" y="372"/>
                  </a:cubicBezTo>
                  <a:cubicBezTo>
                    <a:pt x="49" y="373"/>
                    <a:pt x="50" y="373"/>
                    <a:pt x="50" y="374"/>
                  </a:cubicBezTo>
                  <a:cubicBezTo>
                    <a:pt x="51" y="374"/>
                    <a:pt x="51" y="374"/>
                    <a:pt x="52" y="375"/>
                  </a:cubicBezTo>
                  <a:cubicBezTo>
                    <a:pt x="53" y="375"/>
                    <a:pt x="54" y="375"/>
                    <a:pt x="55" y="375"/>
                  </a:cubicBezTo>
                  <a:cubicBezTo>
                    <a:pt x="55" y="374"/>
                    <a:pt x="55" y="374"/>
                    <a:pt x="54" y="374"/>
                  </a:cubicBezTo>
                  <a:cubicBezTo>
                    <a:pt x="53" y="374"/>
                    <a:pt x="52" y="374"/>
                    <a:pt x="52" y="373"/>
                  </a:cubicBezTo>
                  <a:cubicBezTo>
                    <a:pt x="51" y="373"/>
                    <a:pt x="50" y="372"/>
                    <a:pt x="50" y="371"/>
                  </a:cubicBezTo>
                  <a:cubicBezTo>
                    <a:pt x="49" y="370"/>
                    <a:pt x="48" y="370"/>
                    <a:pt x="47" y="370"/>
                  </a:cubicBezTo>
                  <a:cubicBezTo>
                    <a:pt x="47" y="370"/>
                    <a:pt x="47" y="369"/>
                    <a:pt x="46" y="368"/>
                  </a:cubicBezTo>
                  <a:cubicBezTo>
                    <a:pt x="45" y="368"/>
                    <a:pt x="44" y="367"/>
                    <a:pt x="44" y="366"/>
                  </a:cubicBezTo>
                  <a:cubicBezTo>
                    <a:pt x="43" y="366"/>
                    <a:pt x="42" y="366"/>
                    <a:pt x="42" y="366"/>
                  </a:cubicBezTo>
                  <a:cubicBezTo>
                    <a:pt x="41" y="366"/>
                    <a:pt x="41" y="366"/>
                    <a:pt x="40" y="368"/>
                  </a:cubicBezTo>
                  <a:cubicBezTo>
                    <a:pt x="42" y="368"/>
                    <a:pt x="43" y="369"/>
                    <a:pt x="44" y="369"/>
                  </a:cubicBezTo>
                  <a:cubicBezTo>
                    <a:pt x="45" y="370"/>
                    <a:pt x="46" y="370"/>
                    <a:pt x="47" y="370"/>
                  </a:cubicBezTo>
                  <a:close/>
                  <a:moveTo>
                    <a:pt x="30" y="365"/>
                  </a:moveTo>
                  <a:cubicBezTo>
                    <a:pt x="30" y="365"/>
                    <a:pt x="29" y="365"/>
                    <a:pt x="29" y="366"/>
                  </a:cubicBezTo>
                  <a:cubicBezTo>
                    <a:pt x="28" y="366"/>
                    <a:pt x="28" y="366"/>
                    <a:pt x="29" y="366"/>
                  </a:cubicBezTo>
                  <a:cubicBezTo>
                    <a:pt x="29" y="367"/>
                    <a:pt x="29" y="367"/>
                    <a:pt x="30" y="366"/>
                  </a:cubicBezTo>
                  <a:cubicBezTo>
                    <a:pt x="30" y="366"/>
                    <a:pt x="30" y="366"/>
                    <a:pt x="30" y="365"/>
                  </a:cubicBezTo>
                  <a:close/>
                  <a:moveTo>
                    <a:pt x="24" y="369"/>
                  </a:moveTo>
                  <a:cubicBezTo>
                    <a:pt x="24" y="368"/>
                    <a:pt x="24" y="367"/>
                    <a:pt x="23" y="367"/>
                  </a:cubicBezTo>
                  <a:cubicBezTo>
                    <a:pt x="22" y="366"/>
                    <a:pt x="22" y="366"/>
                    <a:pt x="21" y="365"/>
                  </a:cubicBezTo>
                  <a:cubicBezTo>
                    <a:pt x="20" y="367"/>
                    <a:pt x="21" y="368"/>
                    <a:pt x="21" y="368"/>
                  </a:cubicBezTo>
                  <a:cubicBezTo>
                    <a:pt x="22" y="368"/>
                    <a:pt x="23" y="369"/>
                    <a:pt x="24" y="369"/>
                  </a:cubicBezTo>
                  <a:close/>
                  <a:moveTo>
                    <a:pt x="55" y="365"/>
                  </a:moveTo>
                  <a:cubicBezTo>
                    <a:pt x="55" y="365"/>
                    <a:pt x="54" y="365"/>
                    <a:pt x="54" y="364"/>
                  </a:cubicBezTo>
                  <a:cubicBezTo>
                    <a:pt x="54" y="364"/>
                    <a:pt x="54" y="364"/>
                    <a:pt x="54" y="365"/>
                  </a:cubicBezTo>
                  <a:cubicBezTo>
                    <a:pt x="54" y="366"/>
                    <a:pt x="54" y="366"/>
                    <a:pt x="54" y="366"/>
                  </a:cubicBezTo>
                  <a:cubicBezTo>
                    <a:pt x="54" y="366"/>
                    <a:pt x="54" y="366"/>
                    <a:pt x="55" y="365"/>
                  </a:cubicBezTo>
                  <a:close/>
                  <a:moveTo>
                    <a:pt x="51" y="366"/>
                  </a:moveTo>
                  <a:cubicBezTo>
                    <a:pt x="51" y="365"/>
                    <a:pt x="51" y="365"/>
                    <a:pt x="52" y="365"/>
                  </a:cubicBezTo>
                  <a:cubicBezTo>
                    <a:pt x="53" y="365"/>
                    <a:pt x="53" y="364"/>
                    <a:pt x="53" y="363"/>
                  </a:cubicBezTo>
                  <a:cubicBezTo>
                    <a:pt x="52" y="363"/>
                    <a:pt x="51" y="363"/>
                    <a:pt x="50" y="364"/>
                  </a:cubicBezTo>
                  <a:cubicBezTo>
                    <a:pt x="49" y="365"/>
                    <a:pt x="50" y="366"/>
                    <a:pt x="51" y="366"/>
                  </a:cubicBezTo>
                  <a:close/>
                  <a:moveTo>
                    <a:pt x="26" y="363"/>
                  </a:moveTo>
                  <a:cubicBezTo>
                    <a:pt x="25" y="363"/>
                    <a:pt x="25" y="363"/>
                    <a:pt x="25" y="363"/>
                  </a:cubicBezTo>
                  <a:cubicBezTo>
                    <a:pt x="24" y="363"/>
                    <a:pt x="24" y="363"/>
                    <a:pt x="25" y="364"/>
                  </a:cubicBezTo>
                  <a:cubicBezTo>
                    <a:pt x="25" y="364"/>
                    <a:pt x="25" y="364"/>
                    <a:pt x="25" y="364"/>
                  </a:cubicBezTo>
                  <a:cubicBezTo>
                    <a:pt x="26" y="363"/>
                    <a:pt x="26" y="363"/>
                    <a:pt x="26" y="363"/>
                  </a:cubicBezTo>
                  <a:close/>
                  <a:moveTo>
                    <a:pt x="48" y="361"/>
                  </a:moveTo>
                  <a:cubicBezTo>
                    <a:pt x="48" y="360"/>
                    <a:pt x="48" y="361"/>
                    <a:pt x="47" y="361"/>
                  </a:cubicBezTo>
                  <a:cubicBezTo>
                    <a:pt x="47" y="361"/>
                    <a:pt x="47" y="361"/>
                    <a:pt x="47" y="362"/>
                  </a:cubicBezTo>
                  <a:cubicBezTo>
                    <a:pt x="47" y="362"/>
                    <a:pt x="48" y="362"/>
                    <a:pt x="48" y="361"/>
                  </a:cubicBezTo>
                  <a:cubicBezTo>
                    <a:pt x="48" y="361"/>
                    <a:pt x="48" y="361"/>
                    <a:pt x="48" y="361"/>
                  </a:cubicBezTo>
                  <a:close/>
                  <a:moveTo>
                    <a:pt x="68" y="361"/>
                  </a:moveTo>
                  <a:cubicBezTo>
                    <a:pt x="69" y="362"/>
                    <a:pt x="70" y="361"/>
                    <a:pt x="70" y="360"/>
                  </a:cubicBezTo>
                  <a:cubicBezTo>
                    <a:pt x="70" y="360"/>
                    <a:pt x="70" y="359"/>
                    <a:pt x="71" y="359"/>
                  </a:cubicBezTo>
                  <a:cubicBezTo>
                    <a:pt x="69" y="358"/>
                    <a:pt x="68" y="359"/>
                    <a:pt x="68" y="361"/>
                  </a:cubicBezTo>
                  <a:close/>
                  <a:moveTo>
                    <a:pt x="63" y="360"/>
                  </a:moveTo>
                  <a:cubicBezTo>
                    <a:pt x="65" y="363"/>
                    <a:pt x="66" y="364"/>
                    <a:pt x="66" y="363"/>
                  </a:cubicBezTo>
                  <a:cubicBezTo>
                    <a:pt x="65" y="362"/>
                    <a:pt x="65" y="360"/>
                    <a:pt x="63" y="359"/>
                  </a:cubicBezTo>
                  <a:lnTo>
                    <a:pt x="60" y="359"/>
                  </a:lnTo>
                  <a:cubicBezTo>
                    <a:pt x="59" y="360"/>
                    <a:pt x="60" y="360"/>
                    <a:pt x="61" y="360"/>
                  </a:cubicBezTo>
                  <a:cubicBezTo>
                    <a:pt x="62" y="360"/>
                    <a:pt x="63" y="360"/>
                    <a:pt x="63" y="360"/>
                  </a:cubicBezTo>
                  <a:close/>
                  <a:moveTo>
                    <a:pt x="42" y="358"/>
                  </a:moveTo>
                  <a:cubicBezTo>
                    <a:pt x="42" y="359"/>
                    <a:pt x="42" y="360"/>
                    <a:pt x="42" y="360"/>
                  </a:cubicBezTo>
                  <a:cubicBezTo>
                    <a:pt x="42" y="360"/>
                    <a:pt x="43" y="360"/>
                    <a:pt x="43" y="360"/>
                  </a:cubicBezTo>
                  <a:cubicBezTo>
                    <a:pt x="43" y="359"/>
                    <a:pt x="44" y="359"/>
                    <a:pt x="44" y="358"/>
                  </a:cubicBezTo>
                  <a:cubicBezTo>
                    <a:pt x="44" y="358"/>
                    <a:pt x="43" y="358"/>
                    <a:pt x="42" y="358"/>
                  </a:cubicBezTo>
                  <a:close/>
                  <a:moveTo>
                    <a:pt x="212" y="359"/>
                  </a:moveTo>
                  <a:cubicBezTo>
                    <a:pt x="213" y="360"/>
                    <a:pt x="214" y="361"/>
                    <a:pt x="215" y="360"/>
                  </a:cubicBezTo>
                  <a:cubicBezTo>
                    <a:pt x="215" y="360"/>
                    <a:pt x="215" y="360"/>
                    <a:pt x="215" y="359"/>
                  </a:cubicBezTo>
                  <a:cubicBezTo>
                    <a:pt x="215" y="358"/>
                    <a:pt x="215" y="357"/>
                    <a:pt x="214" y="357"/>
                  </a:cubicBezTo>
                  <a:cubicBezTo>
                    <a:pt x="214" y="357"/>
                    <a:pt x="213" y="357"/>
                    <a:pt x="212" y="359"/>
                  </a:cubicBezTo>
                  <a:close/>
                  <a:moveTo>
                    <a:pt x="146" y="358"/>
                  </a:moveTo>
                  <a:cubicBezTo>
                    <a:pt x="146" y="357"/>
                    <a:pt x="146" y="357"/>
                    <a:pt x="146" y="357"/>
                  </a:cubicBezTo>
                  <a:cubicBezTo>
                    <a:pt x="146" y="357"/>
                    <a:pt x="146" y="357"/>
                    <a:pt x="146" y="358"/>
                  </a:cubicBezTo>
                  <a:cubicBezTo>
                    <a:pt x="146" y="358"/>
                    <a:pt x="146" y="358"/>
                    <a:pt x="146" y="358"/>
                  </a:cubicBezTo>
                  <a:cubicBezTo>
                    <a:pt x="146" y="358"/>
                    <a:pt x="146" y="358"/>
                    <a:pt x="146" y="358"/>
                  </a:cubicBezTo>
                  <a:close/>
                  <a:moveTo>
                    <a:pt x="66" y="357"/>
                  </a:moveTo>
                  <a:cubicBezTo>
                    <a:pt x="66" y="357"/>
                    <a:pt x="66" y="357"/>
                    <a:pt x="66" y="357"/>
                  </a:cubicBezTo>
                  <a:cubicBezTo>
                    <a:pt x="65" y="357"/>
                    <a:pt x="65" y="357"/>
                    <a:pt x="65" y="358"/>
                  </a:cubicBezTo>
                  <a:cubicBezTo>
                    <a:pt x="66" y="358"/>
                    <a:pt x="66" y="358"/>
                    <a:pt x="66" y="358"/>
                  </a:cubicBezTo>
                  <a:cubicBezTo>
                    <a:pt x="67" y="357"/>
                    <a:pt x="67" y="357"/>
                    <a:pt x="66" y="357"/>
                  </a:cubicBezTo>
                  <a:close/>
                  <a:moveTo>
                    <a:pt x="52" y="358"/>
                  </a:moveTo>
                  <a:cubicBezTo>
                    <a:pt x="52" y="357"/>
                    <a:pt x="52" y="357"/>
                    <a:pt x="51" y="357"/>
                  </a:cubicBezTo>
                  <a:cubicBezTo>
                    <a:pt x="51" y="357"/>
                    <a:pt x="51" y="357"/>
                    <a:pt x="51" y="358"/>
                  </a:cubicBezTo>
                  <a:cubicBezTo>
                    <a:pt x="51" y="358"/>
                    <a:pt x="51" y="358"/>
                    <a:pt x="51" y="358"/>
                  </a:cubicBezTo>
                  <a:cubicBezTo>
                    <a:pt x="52" y="358"/>
                    <a:pt x="52" y="358"/>
                    <a:pt x="52" y="358"/>
                  </a:cubicBezTo>
                  <a:close/>
                  <a:moveTo>
                    <a:pt x="36" y="355"/>
                  </a:moveTo>
                  <a:cubicBezTo>
                    <a:pt x="36" y="355"/>
                    <a:pt x="36" y="355"/>
                    <a:pt x="35" y="355"/>
                  </a:cubicBezTo>
                  <a:cubicBezTo>
                    <a:pt x="35" y="355"/>
                    <a:pt x="34" y="356"/>
                    <a:pt x="34" y="356"/>
                  </a:cubicBezTo>
                  <a:cubicBezTo>
                    <a:pt x="35" y="356"/>
                    <a:pt x="35" y="356"/>
                    <a:pt x="36" y="356"/>
                  </a:cubicBezTo>
                  <a:cubicBezTo>
                    <a:pt x="36" y="356"/>
                    <a:pt x="36" y="356"/>
                    <a:pt x="36" y="355"/>
                  </a:cubicBezTo>
                  <a:close/>
                  <a:moveTo>
                    <a:pt x="230" y="356"/>
                  </a:moveTo>
                  <a:cubicBezTo>
                    <a:pt x="229" y="357"/>
                    <a:pt x="229" y="357"/>
                    <a:pt x="229" y="357"/>
                  </a:cubicBezTo>
                  <a:cubicBezTo>
                    <a:pt x="229" y="357"/>
                    <a:pt x="230" y="356"/>
                    <a:pt x="230" y="356"/>
                  </a:cubicBezTo>
                  <a:cubicBezTo>
                    <a:pt x="230" y="356"/>
                    <a:pt x="230" y="355"/>
                    <a:pt x="231" y="355"/>
                  </a:cubicBezTo>
                  <a:cubicBezTo>
                    <a:pt x="231" y="355"/>
                    <a:pt x="230" y="355"/>
                    <a:pt x="230" y="356"/>
                  </a:cubicBezTo>
                  <a:close/>
                  <a:moveTo>
                    <a:pt x="72" y="356"/>
                  </a:moveTo>
                  <a:cubicBezTo>
                    <a:pt x="72" y="355"/>
                    <a:pt x="72" y="355"/>
                    <a:pt x="72" y="355"/>
                  </a:cubicBezTo>
                  <a:cubicBezTo>
                    <a:pt x="72" y="355"/>
                    <a:pt x="71" y="355"/>
                    <a:pt x="71" y="356"/>
                  </a:cubicBezTo>
                  <a:cubicBezTo>
                    <a:pt x="71" y="356"/>
                    <a:pt x="71" y="356"/>
                    <a:pt x="72" y="356"/>
                  </a:cubicBezTo>
                  <a:cubicBezTo>
                    <a:pt x="72" y="356"/>
                    <a:pt x="72" y="356"/>
                    <a:pt x="72" y="356"/>
                  </a:cubicBezTo>
                  <a:close/>
                  <a:moveTo>
                    <a:pt x="34" y="353"/>
                  </a:moveTo>
                  <a:cubicBezTo>
                    <a:pt x="34" y="353"/>
                    <a:pt x="34" y="353"/>
                    <a:pt x="34" y="353"/>
                  </a:cubicBezTo>
                  <a:cubicBezTo>
                    <a:pt x="33" y="353"/>
                    <a:pt x="33" y="354"/>
                    <a:pt x="33" y="354"/>
                  </a:cubicBezTo>
                  <a:cubicBezTo>
                    <a:pt x="34" y="354"/>
                    <a:pt x="34" y="354"/>
                    <a:pt x="34" y="354"/>
                  </a:cubicBezTo>
                  <a:cubicBezTo>
                    <a:pt x="35" y="354"/>
                    <a:pt x="35" y="353"/>
                    <a:pt x="34" y="353"/>
                  </a:cubicBezTo>
                  <a:close/>
                  <a:moveTo>
                    <a:pt x="48" y="353"/>
                  </a:moveTo>
                  <a:cubicBezTo>
                    <a:pt x="48" y="352"/>
                    <a:pt x="48" y="352"/>
                    <a:pt x="48" y="352"/>
                  </a:cubicBezTo>
                  <a:cubicBezTo>
                    <a:pt x="47" y="352"/>
                    <a:pt x="47" y="352"/>
                    <a:pt x="47" y="353"/>
                  </a:cubicBezTo>
                  <a:cubicBezTo>
                    <a:pt x="47" y="353"/>
                    <a:pt x="47" y="353"/>
                    <a:pt x="47" y="354"/>
                  </a:cubicBezTo>
                  <a:cubicBezTo>
                    <a:pt x="48" y="354"/>
                    <a:pt x="48" y="353"/>
                    <a:pt x="48" y="353"/>
                  </a:cubicBezTo>
                  <a:close/>
                  <a:moveTo>
                    <a:pt x="38" y="355"/>
                  </a:moveTo>
                  <a:cubicBezTo>
                    <a:pt x="38" y="354"/>
                    <a:pt x="38" y="354"/>
                    <a:pt x="38" y="353"/>
                  </a:cubicBezTo>
                  <a:cubicBezTo>
                    <a:pt x="38" y="353"/>
                    <a:pt x="39" y="352"/>
                    <a:pt x="39" y="352"/>
                  </a:cubicBezTo>
                  <a:cubicBezTo>
                    <a:pt x="39" y="352"/>
                    <a:pt x="39" y="352"/>
                    <a:pt x="39" y="351"/>
                  </a:cubicBezTo>
                  <a:cubicBezTo>
                    <a:pt x="39" y="351"/>
                    <a:pt x="39" y="351"/>
                    <a:pt x="38" y="351"/>
                  </a:cubicBezTo>
                  <a:cubicBezTo>
                    <a:pt x="38" y="351"/>
                    <a:pt x="38" y="352"/>
                    <a:pt x="37" y="353"/>
                  </a:cubicBezTo>
                  <a:cubicBezTo>
                    <a:pt x="37" y="354"/>
                    <a:pt x="37" y="354"/>
                    <a:pt x="38" y="355"/>
                  </a:cubicBezTo>
                  <a:close/>
                  <a:moveTo>
                    <a:pt x="29" y="355"/>
                  </a:moveTo>
                  <a:cubicBezTo>
                    <a:pt x="29" y="355"/>
                    <a:pt x="30" y="355"/>
                    <a:pt x="30" y="355"/>
                  </a:cubicBezTo>
                  <a:cubicBezTo>
                    <a:pt x="31" y="355"/>
                    <a:pt x="31" y="356"/>
                    <a:pt x="32" y="356"/>
                  </a:cubicBezTo>
                  <a:cubicBezTo>
                    <a:pt x="32" y="354"/>
                    <a:pt x="32" y="354"/>
                    <a:pt x="31" y="353"/>
                  </a:cubicBezTo>
                  <a:cubicBezTo>
                    <a:pt x="30" y="353"/>
                    <a:pt x="29" y="352"/>
                    <a:pt x="29" y="351"/>
                  </a:cubicBezTo>
                  <a:lnTo>
                    <a:pt x="29" y="355"/>
                  </a:lnTo>
                  <a:close/>
                  <a:moveTo>
                    <a:pt x="17" y="350"/>
                  </a:moveTo>
                  <a:cubicBezTo>
                    <a:pt x="17" y="350"/>
                    <a:pt x="17" y="349"/>
                    <a:pt x="16" y="349"/>
                  </a:cubicBezTo>
                  <a:cubicBezTo>
                    <a:pt x="16" y="349"/>
                    <a:pt x="15" y="349"/>
                    <a:pt x="15" y="350"/>
                  </a:cubicBezTo>
                  <a:cubicBezTo>
                    <a:pt x="16" y="350"/>
                    <a:pt x="16" y="350"/>
                    <a:pt x="16" y="351"/>
                  </a:cubicBezTo>
                  <a:cubicBezTo>
                    <a:pt x="16" y="351"/>
                    <a:pt x="17" y="351"/>
                    <a:pt x="17" y="350"/>
                  </a:cubicBezTo>
                  <a:close/>
                  <a:moveTo>
                    <a:pt x="210" y="342"/>
                  </a:moveTo>
                  <a:cubicBezTo>
                    <a:pt x="209" y="342"/>
                    <a:pt x="209" y="342"/>
                    <a:pt x="209" y="342"/>
                  </a:cubicBezTo>
                  <a:cubicBezTo>
                    <a:pt x="208" y="342"/>
                    <a:pt x="208" y="343"/>
                    <a:pt x="209" y="343"/>
                  </a:cubicBezTo>
                  <a:cubicBezTo>
                    <a:pt x="209" y="343"/>
                    <a:pt x="209" y="343"/>
                    <a:pt x="209" y="343"/>
                  </a:cubicBezTo>
                  <a:cubicBezTo>
                    <a:pt x="210" y="342"/>
                    <a:pt x="210" y="342"/>
                    <a:pt x="210" y="342"/>
                  </a:cubicBezTo>
                  <a:close/>
                  <a:moveTo>
                    <a:pt x="152" y="344"/>
                  </a:moveTo>
                  <a:cubicBezTo>
                    <a:pt x="153" y="344"/>
                    <a:pt x="154" y="345"/>
                    <a:pt x="154" y="345"/>
                  </a:cubicBezTo>
                  <a:cubicBezTo>
                    <a:pt x="155" y="346"/>
                    <a:pt x="156" y="346"/>
                    <a:pt x="157" y="346"/>
                  </a:cubicBezTo>
                  <a:cubicBezTo>
                    <a:pt x="158" y="345"/>
                    <a:pt x="158" y="344"/>
                    <a:pt x="158" y="343"/>
                  </a:cubicBezTo>
                  <a:cubicBezTo>
                    <a:pt x="158" y="342"/>
                    <a:pt x="158" y="341"/>
                    <a:pt x="157" y="340"/>
                  </a:cubicBezTo>
                  <a:cubicBezTo>
                    <a:pt x="155" y="340"/>
                    <a:pt x="154" y="340"/>
                    <a:pt x="154" y="341"/>
                  </a:cubicBezTo>
                  <a:cubicBezTo>
                    <a:pt x="154" y="342"/>
                    <a:pt x="153" y="343"/>
                    <a:pt x="152" y="344"/>
                  </a:cubicBezTo>
                  <a:close/>
                  <a:moveTo>
                    <a:pt x="47" y="340"/>
                  </a:moveTo>
                  <a:cubicBezTo>
                    <a:pt x="47" y="340"/>
                    <a:pt x="47" y="340"/>
                    <a:pt x="46" y="340"/>
                  </a:cubicBezTo>
                  <a:cubicBezTo>
                    <a:pt x="46" y="340"/>
                    <a:pt x="46" y="341"/>
                    <a:pt x="46" y="341"/>
                  </a:cubicBezTo>
                  <a:cubicBezTo>
                    <a:pt x="46" y="341"/>
                    <a:pt x="47" y="341"/>
                    <a:pt x="47" y="341"/>
                  </a:cubicBezTo>
                  <a:cubicBezTo>
                    <a:pt x="47" y="341"/>
                    <a:pt x="47" y="341"/>
                    <a:pt x="47" y="340"/>
                  </a:cubicBezTo>
                  <a:close/>
                  <a:moveTo>
                    <a:pt x="30" y="346"/>
                  </a:moveTo>
                  <a:cubicBezTo>
                    <a:pt x="29" y="346"/>
                    <a:pt x="29" y="346"/>
                    <a:pt x="28" y="346"/>
                  </a:cubicBezTo>
                  <a:cubicBezTo>
                    <a:pt x="28" y="346"/>
                    <a:pt x="27" y="345"/>
                    <a:pt x="27" y="345"/>
                  </a:cubicBezTo>
                  <a:cubicBezTo>
                    <a:pt x="26" y="345"/>
                    <a:pt x="26" y="345"/>
                    <a:pt x="26" y="345"/>
                  </a:cubicBezTo>
                  <a:cubicBezTo>
                    <a:pt x="26" y="345"/>
                    <a:pt x="26" y="346"/>
                    <a:pt x="26" y="347"/>
                  </a:cubicBezTo>
                  <a:cubicBezTo>
                    <a:pt x="26" y="348"/>
                    <a:pt x="26" y="348"/>
                    <a:pt x="27" y="348"/>
                  </a:cubicBezTo>
                  <a:cubicBezTo>
                    <a:pt x="27" y="348"/>
                    <a:pt x="28" y="348"/>
                    <a:pt x="29" y="347"/>
                  </a:cubicBezTo>
                  <a:cubicBezTo>
                    <a:pt x="29" y="347"/>
                    <a:pt x="30" y="347"/>
                    <a:pt x="30" y="346"/>
                  </a:cubicBezTo>
                  <a:cubicBezTo>
                    <a:pt x="31" y="346"/>
                    <a:pt x="32" y="346"/>
                    <a:pt x="32" y="346"/>
                  </a:cubicBezTo>
                  <a:cubicBezTo>
                    <a:pt x="32" y="346"/>
                    <a:pt x="33" y="345"/>
                    <a:pt x="33" y="344"/>
                  </a:cubicBezTo>
                  <a:cubicBezTo>
                    <a:pt x="34" y="344"/>
                    <a:pt x="35" y="343"/>
                    <a:pt x="36" y="343"/>
                  </a:cubicBezTo>
                  <a:cubicBezTo>
                    <a:pt x="36" y="342"/>
                    <a:pt x="37" y="342"/>
                    <a:pt x="37" y="341"/>
                  </a:cubicBezTo>
                  <a:cubicBezTo>
                    <a:pt x="37" y="341"/>
                    <a:pt x="36" y="341"/>
                    <a:pt x="35" y="340"/>
                  </a:cubicBezTo>
                  <a:cubicBezTo>
                    <a:pt x="35" y="341"/>
                    <a:pt x="35" y="342"/>
                    <a:pt x="35" y="343"/>
                  </a:cubicBezTo>
                  <a:cubicBezTo>
                    <a:pt x="34" y="343"/>
                    <a:pt x="33" y="343"/>
                    <a:pt x="33" y="343"/>
                  </a:cubicBezTo>
                  <a:cubicBezTo>
                    <a:pt x="32" y="344"/>
                    <a:pt x="31" y="344"/>
                    <a:pt x="31" y="344"/>
                  </a:cubicBezTo>
                  <a:cubicBezTo>
                    <a:pt x="30" y="345"/>
                    <a:pt x="30" y="345"/>
                    <a:pt x="30" y="346"/>
                  </a:cubicBezTo>
                  <a:close/>
                  <a:moveTo>
                    <a:pt x="30" y="341"/>
                  </a:moveTo>
                  <a:cubicBezTo>
                    <a:pt x="30" y="341"/>
                    <a:pt x="30" y="341"/>
                    <a:pt x="29" y="341"/>
                  </a:cubicBezTo>
                  <a:cubicBezTo>
                    <a:pt x="29" y="340"/>
                    <a:pt x="29" y="341"/>
                    <a:pt x="29" y="341"/>
                  </a:cubicBezTo>
                  <a:cubicBezTo>
                    <a:pt x="29" y="342"/>
                    <a:pt x="29" y="342"/>
                    <a:pt x="29" y="342"/>
                  </a:cubicBezTo>
                  <a:cubicBezTo>
                    <a:pt x="29" y="342"/>
                    <a:pt x="30" y="342"/>
                    <a:pt x="30" y="341"/>
                  </a:cubicBezTo>
                  <a:close/>
                  <a:moveTo>
                    <a:pt x="20" y="344"/>
                  </a:moveTo>
                  <a:cubicBezTo>
                    <a:pt x="20" y="343"/>
                    <a:pt x="20" y="342"/>
                    <a:pt x="20" y="340"/>
                  </a:cubicBezTo>
                  <a:cubicBezTo>
                    <a:pt x="19" y="339"/>
                    <a:pt x="19" y="339"/>
                    <a:pt x="17" y="339"/>
                  </a:cubicBezTo>
                  <a:cubicBezTo>
                    <a:pt x="16" y="342"/>
                    <a:pt x="17" y="344"/>
                    <a:pt x="20" y="344"/>
                  </a:cubicBezTo>
                  <a:close/>
                  <a:moveTo>
                    <a:pt x="232" y="338"/>
                  </a:moveTo>
                  <a:cubicBezTo>
                    <a:pt x="232" y="338"/>
                    <a:pt x="232" y="338"/>
                    <a:pt x="231" y="339"/>
                  </a:cubicBezTo>
                  <a:cubicBezTo>
                    <a:pt x="231" y="339"/>
                    <a:pt x="231" y="339"/>
                    <a:pt x="231" y="339"/>
                  </a:cubicBezTo>
                  <a:cubicBezTo>
                    <a:pt x="232" y="340"/>
                    <a:pt x="232" y="340"/>
                    <a:pt x="232" y="339"/>
                  </a:cubicBezTo>
                  <a:cubicBezTo>
                    <a:pt x="233" y="339"/>
                    <a:pt x="233" y="339"/>
                    <a:pt x="232" y="338"/>
                  </a:cubicBezTo>
                  <a:close/>
                  <a:moveTo>
                    <a:pt x="52" y="338"/>
                  </a:moveTo>
                  <a:cubicBezTo>
                    <a:pt x="52" y="338"/>
                    <a:pt x="51" y="338"/>
                    <a:pt x="51" y="338"/>
                  </a:cubicBezTo>
                  <a:cubicBezTo>
                    <a:pt x="51" y="337"/>
                    <a:pt x="50" y="338"/>
                    <a:pt x="50" y="338"/>
                  </a:cubicBezTo>
                  <a:cubicBezTo>
                    <a:pt x="50" y="339"/>
                    <a:pt x="50" y="339"/>
                    <a:pt x="51" y="339"/>
                  </a:cubicBezTo>
                  <a:cubicBezTo>
                    <a:pt x="51" y="339"/>
                    <a:pt x="51" y="339"/>
                    <a:pt x="52" y="338"/>
                  </a:cubicBezTo>
                  <a:close/>
                  <a:moveTo>
                    <a:pt x="41" y="341"/>
                  </a:moveTo>
                  <a:lnTo>
                    <a:pt x="43" y="341"/>
                  </a:lnTo>
                  <a:lnTo>
                    <a:pt x="43" y="337"/>
                  </a:lnTo>
                  <a:lnTo>
                    <a:pt x="41" y="337"/>
                  </a:lnTo>
                  <a:lnTo>
                    <a:pt x="41" y="341"/>
                  </a:lnTo>
                  <a:close/>
                  <a:moveTo>
                    <a:pt x="34" y="338"/>
                  </a:moveTo>
                  <a:cubicBezTo>
                    <a:pt x="34" y="338"/>
                    <a:pt x="34" y="338"/>
                    <a:pt x="33" y="338"/>
                  </a:cubicBezTo>
                  <a:cubicBezTo>
                    <a:pt x="33" y="337"/>
                    <a:pt x="33" y="337"/>
                    <a:pt x="32" y="337"/>
                  </a:cubicBezTo>
                  <a:cubicBezTo>
                    <a:pt x="32" y="336"/>
                    <a:pt x="32" y="336"/>
                    <a:pt x="31" y="336"/>
                  </a:cubicBezTo>
                  <a:cubicBezTo>
                    <a:pt x="31" y="336"/>
                    <a:pt x="31" y="337"/>
                    <a:pt x="31" y="337"/>
                  </a:cubicBezTo>
                  <a:cubicBezTo>
                    <a:pt x="32" y="337"/>
                    <a:pt x="32" y="338"/>
                    <a:pt x="33" y="339"/>
                  </a:cubicBezTo>
                  <a:cubicBezTo>
                    <a:pt x="33" y="340"/>
                    <a:pt x="34" y="340"/>
                    <a:pt x="34" y="338"/>
                  </a:cubicBezTo>
                  <a:close/>
                  <a:moveTo>
                    <a:pt x="20" y="339"/>
                  </a:moveTo>
                  <a:cubicBezTo>
                    <a:pt x="22" y="340"/>
                    <a:pt x="23" y="339"/>
                    <a:pt x="23" y="338"/>
                  </a:cubicBezTo>
                  <a:cubicBezTo>
                    <a:pt x="23" y="336"/>
                    <a:pt x="22" y="335"/>
                    <a:pt x="21" y="335"/>
                  </a:cubicBezTo>
                  <a:cubicBezTo>
                    <a:pt x="21" y="336"/>
                    <a:pt x="21" y="337"/>
                    <a:pt x="20" y="337"/>
                  </a:cubicBezTo>
                  <a:cubicBezTo>
                    <a:pt x="20" y="338"/>
                    <a:pt x="20" y="338"/>
                    <a:pt x="20" y="339"/>
                  </a:cubicBezTo>
                  <a:close/>
                  <a:moveTo>
                    <a:pt x="16" y="337"/>
                  </a:moveTo>
                  <a:cubicBezTo>
                    <a:pt x="16" y="337"/>
                    <a:pt x="16" y="336"/>
                    <a:pt x="16" y="336"/>
                  </a:cubicBezTo>
                  <a:cubicBezTo>
                    <a:pt x="16" y="335"/>
                    <a:pt x="15" y="335"/>
                    <a:pt x="15" y="335"/>
                  </a:cubicBezTo>
                  <a:cubicBezTo>
                    <a:pt x="14" y="335"/>
                    <a:pt x="13" y="335"/>
                    <a:pt x="13" y="335"/>
                  </a:cubicBezTo>
                  <a:cubicBezTo>
                    <a:pt x="12" y="335"/>
                    <a:pt x="12" y="336"/>
                    <a:pt x="12" y="336"/>
                  </a:cubicBezTo>
                  <a:cubicBezTo>
                    <a:pt x="13" y="336"/>
                    <a:pt x="14" y="337"/>
                    <a:pt x="14" y="337"/>
                  </a:cubicBezTo>
                  <a:cubicBezTo>
                    <a:pt x="14" y="337"/>
                    <a:pt x="15" y="337"/>
                    <a:pt x="16" y="337"/>
                  </a:cubicBezTo>
                  <a:close/>
                  <a:moveTo>
                    <a:pt x="50" y="335"/>
                  </a:moveTo>
                  <a:cubicBezTo>
                    <a:pt x="50" y="334"/>
                    <a:pt x="50" y="334"/>
                    <a:pt x="49" y="335"/>
                  </a:cubicBezTo>
                  <a:cubicBezTo>
                    <a:pt x="49" y="335"/>
                    <a:pt x="49" y="335"/>
                    <a:pt x="49" y="335"/>
                  </a:cubicBezTo>
                  <a:cubicBezTo>
                    <a:pt x="49" y="336"/>
                    <a:pt x="49" y="336"/>
                    <a:pt x="50" y="335"/>
                  </a:cubicBezTo>
                  <a:cubicBezTo>
                    <a:pt x="50" y="335"/>
                    <a:pt x="50" y="335"/>
                    <a:pt x="50" y="335"/>
                  </a:cubicBezTo>
                  <a:close/>
                  <a:moveTo>
                    <a:pt x="46" y="334"/>
                  </a:moveTo>
                  <a:cubicBezTo>
                    <a:pt x="46" y="333"/>
                    <a:pt x="45" y="333"/>
                    <a:pt x="45" y="334"/>
                  </a:cubicBezTo>
                  <a:cubicBezTo>
                    <a:pt x="45" y="334"/>
                    <a:pt x="45" y="334"/>
                    <a:pt x="45" y="335"/>
                  </a:cubicBezTo>
                  <a:cubicBezTo>
                    <a:pt x="45" y="335"/>
                    <a:pt x="45" y="335"/>
                    <a:pt x="46" y="334"/>
                  </a:cubicBezTo>
                  <a:cubicBezTo>
                    <a:pt x="46" y="334"/>
                    <a:pt x="46" y="334"/>
                    <a:pt x="46" y="334"/>
                  </a:cubicBezTo>
                  <a:close/>
                  <a:moveTo>
                    <a:pt x="96" y="334"/>
                  </a:moveTo>
                  <a:lnTo>
                    <a:pt x="97" y="335"/>
                  </a:lnTo>
                  <a:lnTo>
                    <a:pt x="97" y="332"/>
                  </a:lnTo>
                  <a:lnTo>
                    <a:pt x="95" y="333"/>
                  </a:lnTo>
                  <a:lnTo>
                    <a:pt x="96" y="334"/>
                  </a:lnTo>
                  <a:close/>
                  <a:moveTo>
                    <a:pt x="31" y="332"/>
                  </a:moveTo>
                  <a:cubicBezTo>
                    <a:pt x="31" y="332"/>
                    <a:pt x="31" y="332"/>
                    <a:pt x="31" y="333"/>
                  </a:cubicBezTo>
                  <a:cubicBezTo>
                    <a:pt x="30" y="333"/>
                    <a:pt x="30" y="333"/>
                    <a:pt x="31" y="334"/>
                  </a:cubicBezTo>
                  <a:cubicBezTo>
                    <a:pt x="31" y="334"/>
                    <a:pt x="31" y="334"/>
                    <a:pt x="31" y="333"/>
                  </a:cubicBezTo>
                  <a:cubicBezTo>
                    <a:pt x="32" y="333"/>
                    <a:pt x="32" y="333"/>
                    <a:pt x="31" y="332"/>
                  </a:cubicBezTo>
                  <a:close/>
                  <a:moveTo>
                    <a:pt x="29" y="333"/>
                  </a:moveTo>
                  <a:cubicBezTo>
                    <a:pt x="29" y="333"/>
                    <a:pt x="29" y="333"/>
                    <a:pt x="28" y="333"/>
                  </a:cubicBezTo>
                  <a:cubicBezTo>
                    <a:pt x="28" y="333"/>
                    <a:pt x="28" y="333"/>
                    <a:pt x="28" y="333"/>
                  </a:cubicBezTo>
                  <a:cubicBezTo>
                    <a:pt x="28" y="334"/>
                    <a:pt x="28" y="334"/>
                    <a:pt x="28" y="334"/>
                  </a:cubicBezTo>
                  <a:cubicBezTo>
                    <a:pt x="28" y="334"/>
                    <a:pt x="29" y="334"/>
                    <a:pt x="29" y="333"/>
                  </a:cubicBezTo>
                  <a:close/>
                  <a:moveTo>
                    <a:pt x="37" y="331"/>
                  </a:moveTo>
                  <a:cubicBezTo>
                    <a:pt x="37" y="330"/>
                    <a:pt x="37" y="330"/>
                    <a:pt x="37" y="331"/>
                  </a:cubicBezTo>
                  <a:cubicBezTo>
                    <a:pt x="36" y="331"/>
                    <a:pt x="36" y="331"/>
                    <a:pt x="36" y="331"/>
                  </a:cubicBezTo>
                  <a:cubicBezTo>
                    <a:pt x="37" y="332"/>
                    <a:pt x="37" y="332"/>
                    <a:pt x="37" y="332"/>
                  </a:cubicBezTo>
                  <a:cubicBezTo>
                    <a:pt x="38" y="331"/>
                    <a:pt x="38" y="331"/>
                    <a:pt x="37" y="331"/>
                  </a:cubicBezTo>
                  <a:close/>
                  <a:moveTo>
                    <a:pt x="17" y="336"/>
                  </a:moveTo>
                  <a:cubicBezTo>
                    <a:pt x="19" y="335"/>
                    <a:pt x="20" y="335"/>
                    <a:pt x="21" y="334"/>
                  </a:cubicBezTo>
                  <a:cubicBezTo>
                    <a:pt x="22" y="333"/>
                    <a:pt x="23" y="334"/>
                    <a:pt x="25" y="335"/>
                  </a:cubicBezTo>
                  <a:cubicBezTo>
                    <a:pt x="25" y="334"/>
                    <a:pt x="25" y="333"/>
                    <a:pt x="25" y="332"/>
                  </a:cubicBezTo>
                  <a:cubicBezTo>
                    <a:pt x="24" y="331"/>
                    <a:pt x="24" y="331"/>
                    <a:pt x="23" y="331"/>
                  </a:cubicBezTo>
                  <a:cubicBezTo>
                    <a:pt x="22" y="331"/>
                    <a:pt x="22" y="332"/>
                    <a:pt x="21" y="332"/>
                  </a:cubicBezTo>
                  <a:cubicBezTo>
                    <a:pt x="20" y="332"/>
                    <a:pt x="20" y="332"/>
                    <a:pt x="19" y="332"/>
                  </a:cubicBezTo>
                  <a:cubicBezTo>
                    <a:pt x="18" y="332"/>
                    <a:pt x="18" y="333"/>
                    <a:pt x="17" y="333"/>
                  </a:cubicBezTo>
                  <a:cubicBezTo>
                    <a:pt x="17" y="334"/>
                    <a:pt x="17" y="335"/>
                    <a:pt x="17" y="336"/>
                  </a:cubicBezTo>
                  <a:close/>
                  <a:moveTo>
                    <a:pt x="42" y="334"/>
                  </a:moveTo>
                  <a:cubicBezTo>
                    <a:pt x="43" y="333"/>
                    <a:pt x="43" y="331"/>
                    <a:pt x="43" y="330"/>
                  </a:cubicBezTo>
                  <a:cubicBezTo>
                    <a:pt x="42" y="329"/>
                    <a:pt x="42" y="327"/>
                    <a:pt x="43" y="326"/>
                  </a:cubicBezTo>
                  <a:cubicBezTo>
                    <a:pt x="42" y="326"/>
                    <a:pt x="41" y="327"/>
                    <a:pt x="41" y="327"/>
                  </a:cubicBezTo>
                  <a:cubicBezTo>
                    <a:pt x="40" y="328"/>
                    <a:pt x="40" y="329"/>
                    <a:pt x="41" y="330"/>
                  </a:cubicBezTo>
                  <a:cubicBezTo>
                    <a:pt x="41" y="331"/>
                    <a:pt x="41" y="332"/>
                    <a:pt x="42" y="333"/>
                  </a:cubicBezTo>
                  <a:cubicBezTo>
                    <a:pt x="42" y="334"/>
                    <a:pt x="42" y="334"/>
                    <a:pt x="42" y="334"/>
                  </a:cubicBezTo>
                  <a:close/>
                  <a:moveTo>
                    <a:pt x="16" y="330"/>
                  </a:moveTo>
                  <a:cubicBezTo>
                    <a:pt x="18" y="330"/>
                    <a:pt x="19" y="329"/>
                    <a:pt x="19" y="328"/>
                  </a:cubicBezTo>
                  <a:cubicBezTo>
                    <a:pt x="19" y="327"/>
                    <a:pt x="18" y="326"/>
                    <a:pt x="17" y="326"/>
                  </a:cubicBezTo>
                  <a:cubicBezTo>
                    <a:pt x="17" y="326"/>
                    <a:pt x="17" y="327"/>
                    <a:pt x="16" y="327"/>
                  </a:cubicBezTo>
                  <a:cubicBezTo>
                    <a:pt x="16" y="328"/>
                    <a:pt x="16" y="329"/>
                    <a:pt x="16" y="330"/>
                  </a:cubicBezTo>
                  <a:close/>
                  <a:moveTo>
                    <a:pt x="159" y="325"/>
                  </a:moveTo>
                  <a:cubicBezTo>
                    <a:pt x="159" y="325"/>
                    <a:pt x="159" y="325"/>
                    <a:pt x="158" y="325"/>
                  </a:cubicBezTo>
                  <a:cubicBezTo>
                    <a:pt x="158" y="325"/>
                    <a:pt x="158" y="325"/>
                    <a:pt x="158" y="326"/>
                  </a:cubicBezTo>
                  <a:cubicBezTo>
                    <a:pt x="158" y="326"/>
                    <a:pt x="159" y="326"/>
                    <a:pt x="159" y="326"/>
                  </a:cubicBezTo>
                  <a:cubicBezTo>
                    <a:pt x="159" y="325"/>
                    <a:pt x="159" y="325"/>
                    <a:pt x="159" y="325"/>
                  </a:cubicBezTo>
                  <a:close/>
                  <a:moveTo>
                    <a:pt x="208" y="322"/>
                  </a:moveTo>
                  <a:cubicBezTo>
                    <a:pt x="208" y="322"/>
                    <a:pt x="208" y="322"/>
                    <a:pt x="207" y="322"/>
                  </a:cubicBezTo>
                  <a:cubicBezTo>
                    <a:pt x="207" y="322"/>
                    <a:pt x="207" y="323"/>
                    <a:pt x="207" y="323"/>
                  </a:cubicBezTo>
                  <a:cubicBezTo>
                    <a:pt x="208" y="323"/>
                    <a:pt x="208" y="323"/>
                    <a:pt x="208" y="323"/>
                  </a:cubicBezTo>
                  <a:cubicBezTo>
                    <a:pt x="209" y="323"/>
                    <a:pt x="209" y="322"/>
                    <a:pt x="208" y="322"/>
                  </a:cubicBezTo>
                  <a:close/>
                  <a:moveTo>
                    <a:pt x="43" y="322"/>
                  </a:moveTo>
                  <a:cubicBezTo>
                    <a:pt x="42" y="322"/>
                    <a:pt x="41" y="322"/>
                    <a:pt x="41" y="323"/>
                  </a:cubicBezTo>
                  <a:cubicBezTo>
                    <a:pt x="42" y="323"/>
                    <a:pt x="43" y="322"/>
                    <a:pt x="43" y="322"/>
                  </a:cubicBezTo>
                  <a:close/>
                  <a:moveTo>
                    <a:pt x="196" y="327"/>
                  </a:moveTo>
                  <a:cubicBezTo>
                    <a:pt x="200" y="327"/>
                    <a:pt x="201" y="325"/>
                    <a:pt x="201" y="321"/>
                  </a:cubicBezTo>
                  <a:cubicBezTo>
                    <a:pt x="201" y="321"/>
                    <a:pt x="200" y="320"/>
                    <a:pt x="201" y="319"/>
                  </a:cubicBezTo>
                  <a:cubicBezTo>
                    <a:pt x="199" y="318"/>
                    <a:pt x="197" y="318"/>
                    <a:pt x="196" y="319"/>
                  </a:cubicBezTo>
                  <a:cubicBezTo>
                    <a:pt x="196" y="319"/>
                    <a:pt x="195" y="320"/>
                    <a:pt x="194" y="321"/>
                  </a:cubicBezTo>
                  <a:cubicBezTo>
                    <a:pt x="194" y="322"/>
                    <a:pt x="194" y="323"/>
                    <a:pt x="194" y="324"/>
                  </a:cubicBezTo>
                  <a:cubicBezTo>
                    <a:pt x="194" y="325"/>
                    <a:pt x="195" y="326"/>
                    <a:pt x="196" y="327"/>
                  </a:cubicBezTo>
                  <a:close/>
                  <a:moveTo>
                    <a:pt x="176" y="316"/>
                  </a:moveTo>
                  <a:cubicBezTo>
                    <a:pt x="176" y="316"/>
                    <a:pt x="176" y="316"/>
                    <a:pt x="175" y="316"/>
                  </a:cubicBezTo>
                  <a:cubicBezTo>
                    <a:pt x="175" y="316"/>
                    <a:pt x="174" y="317"/>
                    <a:pt x="174" y="317"/>
                  </a:cubicBezTo>
                  <a:cubicBezTo>
                    <a:pt x="175" y="317"/>
                    <a:pt x="175" y="317"/>
                    <a:pt x="176" y="317"/>
                  </a:cubicBezTo>
                  <a:cubicBezTo>
                    <a:pt x="176" y="317"/>
                    <a:pt x="176" y="317"/>
                    <a:pt x="176" y="316"/>
                  </a:cubicBezTo>
                  <a:close/>
                  <a:moveTo>
                    <a:pt x="184" y="311"/>
                  </a:moveTo>
                  <a:lnTo>
                    <a:pt x="181" y="311"/>
                  </a:lnTo>
                  <a:cubicBezTo>
                    <a:pt x="181" y="314"/>
                    <a:pt x="182" y="314"/>
                    <a:pt x="184" y="314"/>
                  </a:cubicBezTo>
                  <a:lnTo>
                    <a:pt x="184" y="311"/>
                  </a:lnTo>
                  <a:close/>
                  <a:moveTo>
                    <a:pt x="65" y="311"/>
                  </a:moveTo>
                  <a:cubicBezTo>
                    <a:pt x="65" y="311"/>
                    <a:pt x="65" y="311"/>
                    <a:pt x="64" y="312"/>
                  </a:cubicBezTo>
                  <a:cubicBezTo>
                    <a:pt x="64" y="312"/>
                    <a:pt x="64" y="312"/>
                    <a:pt x="64" y="312"/>
                  </a:cubicBezTo>
                  <a:cubicBezTo>
                    <a:pt x="65" y="313"/>
                    <a:pt x="65" y="313"/>
                    <a:pt x="65" y="312"/>
                  </a:cubicBezTo>
                  <a:cubicBezTo>
                    <a:pt x="66" y="312"/>
                    <a:pt x="66" y="312"/>
                    <a:pt x="65" y="311"/>
                  </a:cubicBezTo>
                  <a:close/>
                  <a:moveTo>
                    <a:pt x="56" y="310"/>
                  </a:moveTo>
                  <a:lnTo>
                    <a:pt x="58" y="310"/>
                  </a:lnTo>
                  <a:lnTo>
                    <a:pt x="58" y="308"/>
                  </a:lnTo>
                  <a:lnTo>
                    <a:pt x="56" y="308"/>
                  </a:lnTo>
                  <a:lnTo>
                    <a:pt x="56" y="310"/>
                  </a:lnTo>
                  <a:close/>
                  <a:moveTo>
                    <a:pt x="20" y="309"/>
                  </a:moveTo>
                  <a:cubicBezTo>
                    <a:pt x="20" y="310"/>
                    <a:pt x="20" y="310"/>
                    <a:pt x="20" y="311"/>
                  </a:cubicBezTo>
                  <a:cubicBezTo>
                    <a:pt x="20" y="312"/>
                    <a:pt x="20" y="313"/>
                    <a:pt x="20" y="313"/>
                  </a:cubicBezTo>
                  <a:cubicBezTo>
                    <a:pt x="20" y="314"/>
                    <a:pt x="19" y="314"/>
                    <a:pt x="18" y="314"/>
                  </a:cubicBezTo>
                  <a:cubicBezTo>
                    <a:pt x="17" y="314"/>
                    <a:pt x="17" y="314"/>
                    <a:pt x="17" y="315"/>
                  </a:cubicBezTo>
                  <a:cubicBezTo>
                    <a:pt x="18" y="315"/>
                    <a:pt x="18" y="315"/>
                    <a:pt x="19" y="315"/>
                  </a:cubicBezTo>
                  <a:cubicBezTo>
                    <a:pt x="19" y="315"/>
                    <a:pt x="20" y="316"/>
                    <a:pt x="20" y="316"/>
                  </a:cubicBezTo>
                  <a:cubicBezTo>
                    <a:pt x="21" y="316"/>
                    <a:pt x="21" y="316"/>
                    <a:pt x="21" y="316"/>
                  </a:cubicBezTo>
                  <a:cubicBezTo>
                    <a:pt x="21" y="316"/>
                    <a:pt x="22" y="316"/>
                    <a:pt x="22" y="315"/>
                  </a:cubicBezTo>
                  <a:cubicBezTo>
                    <a:pt x="21" y="315"/>
                    <a:pt x="21" y="314"/>
                    <a:pt x="21" y="314"/>
                  </a:cubicBezTo>
                  <a:cubicBezTo>
                    <a:pt x="22" y="313"/>
                    <a:pt x="22" y="312"/>
                    <a:pt x="23" y="312"/>
                  </a:cubicBezTo>
                  <a:cubicBezTo>
                    <a:pt x="24" y="312"/>
                    <a:pt x="24" y="312"/>
                    <a:pt x="25" y="312"/>
                  </a:cubicBezTo>
                  <a:cubicBezTo>
                    <a:pt x="26" y="312"/>
                    <a:pt x="27" y="312"/>
                    <a:pt x="28" y="312"/>
                  </a:cubicBezTo>
                  <a:cubicBezTo>
                    <a:pt x="27" y="311"/>
                    <a:pt x="27" y="310"/>
                    <a:pt x="26" y="308"/>
                  </a:cubicBezTo>
                  <a:cubicBezTo>
                    <a:pt x="26" y="307"/>
                    <a:pt x="25" y="307"/>
                    <a:pt x="23" y="306"/>
                  </a:cubicBezTo>
                  <a:cubicBezTo>
                    <a:pt x="23" y="307"/>
                    <a:pt x="23" y="307"/>
                    <a:pt x="23" y="308"/>
                  </a:cubicBezTo>
                  <a:cubicBezTo>
                    <a:pt x="23" y="308"/>
                    <a:pt x="22" y="308"/>
                    <a:pt x="22" y="308"/>
                  </a:cubicBezTo>
                  <a:cubicBezTo>
                    <a:pt x="21" y="309"/>
                    <a:pt x="21" y="309"/>
                    <a:pt x="21" y="309"/>
                  </a:cubicBezTo>
                  <a:cubicBezTo>
                    <a:pt x="20" y="309"/>
                    <a:pt x="20" y="309"/>
                    <a:pt x="20" y="309"/>
                  </a:cubicBezTo>
                  <a:close/>
                  <a:moveTo>
                    <a:pt x="54" y="306"/>
                  </a:moveTo>
                  <a:cubicBezTo>
                    <a:pt x="54" y="306"/>
                    <a:pt x="53" y="306"/>
                    <a:pt x="53" y="306"/>
                  </a:cubicBezTo>
                  <a:cubicBezTo>
                    <a:pt x="52" y="306"/>
                    <a:pt x="52" y="306"/>
                    <a:pt x="53" y="306"/>
                  </a:cubicBezTo>
                  <a:cubicBezTo>
                    <a:pt x="53" y="307"/>
                    <a:pt x="53" y="307"/>
                    <a:pt x="54" y="306"/>
                  </a:cubicBezTo>
                  <a:cubicBezTo>
                    <a:pt x="54" y="306"/>
                    <a:pt x="54" y="306"/>
                    <a:pt x="54" y="306"/>
                  </a:cubicBezTo>
                  <a:close/>
                  <a:moveTo>
                    <a:pt x="222" y="306"/>
                  </a:moveTo>
                  <a:cubicBezTo>
                    <a:pt x="221" y="306"/>
                    <a:pt x="221" y="306"/>
                    <a:pt x="221" y="306"/>
                  </a:cubicBezTo>
                  <a:cubicBezTo>
                    <a:pt x="221" y="306"/>
                    <a:pt x="221" y="305"/>
                    <a:pt x="221" y="305"/>
                  </a:cubicBezTo>
                  <a:cubicBezTo>
                    <a:pt x="221" y="305"/>
                    <a:pt x="220" y="305"/>
                    <a:pt x="220" y="304"/>
                  </a:cubicBezTo>
                  <a:cubicBezTo>
                    <a:pt x="220" y="304"/>
                    <a:pt x="220" y="304"/>
                    <a:pt x="219" y="304"/>
                  </a:cubicBezTo>
                  <a:cubicBezTo>
                    <a:pt x="219" y="305"/>
                    <a:pt x="218" y="305"/>
                    <a:pt x="218" y="306"/>
                  </a:cubicBezTo>
                  <a:cubicBezTo>
                    <a:pt x="217" y="306"/>
                    <a:pt x="216" y="307"/>
                    <a:pt x="215" y="306"/>
                  </a:cubicBezTo>
                  <a:cubicBezTo>
                    <a:pt x="216" y="310"/>
                    <a:pt x="218" y="312"/>
                    <a:pt x="221" y="312"/>
                  </a:cubicBezTo>
                  <a:cubicBezTo>
                    <a:pt x="221" y="312"/>
                    <a:pt x="222" y="311"/>
                    <a:pt x="223" y="310"/>
                  </a:cubicBezTo>
                  <a:cubicBezTo>
                    <a:pt x="223" y="310"/>
                    <a:pt x="224" y="309"/>
                    <a:pt x="224" y="309"/>
                  </a:cubicBezTo>
                  <a:cubicBezTo>
                    <a:pt x="225" y="308"/>
                    <a:pt x="225" y="307"/>
                    <a:pt x="225" y="306"/>
                  </a:cubicBezTo>
                  <a:cubicBezTo>
                    <a:pt x="226" y="305"/>
                    <a:pt x="226" y="304"/>
                    <a:pt x="226" y="303"/>
                  </a:cubicBezTo>
                  <a:lnTo>
                    <a:pt x="223" y="303"/>
                  </a:lnTo>
                  <a:cubicBezTo>
                    <a:pt x="223" y="304"/>
                    <a:pt x="223" y="305"/>
                    <a:pt x="223" y="305"/>
                  </a:cubicBezTo>
                  <a:cubicBezTo>
                    <a:pt x="223" y="306"/>
                    <a:pt x="223" y="306"/>
                    <a:pt x="222" y="306"/>
                  </a:cubicBezTo>
                  <a:close/>
                  <a:moveTo>
                    <a:pt x="57" y="303"/>
                  </a:moveTo>
                  <a:cubicBezTo>
                    <a:pt x="56" y="303"/>
                    <a:pt x="56" y="303"/>
                    <a:pt x="55" y="303"/>
                  </a:cubicBezTo>
                  <a:cubicBezTo>
                    <a:pt x="55" y="303"/>
                    <a:pt x="55" y="303"/>
                    <a:pt x="55" y="304"/>
                  </a:cubicBezTo>
                  <a:cubicBezTo>
                    <a:pt x="55" y="304"/>
                    <a:pt x="55" y="304"/>
                    <a:pt x="56" y="303"/>
                  </a:cubicBezTo>
                  <a:cubicBezTo>
                    <a:pt x="56" y="303"/>
                    <a:pt x="57" y="303"/>
                    <a:pt x="57" y="303"/>
                  </a:cubicBezTo>
                  <a:close/>
                  <a:moveTo>
                    <a:pt x="26" y="304"/>
                  </a:moveTo>
                  <a:cubicBezTo>
                    <a:pt x="25" y="305"/>
                    <a:pt x="25" y="305"/>
                    <a:pt x="25" y="305"/>
                  </a:cubicBezTo>
                  <a:cubicBezTo>
                    <a:pt x="26" y="305"/>
                    <a:pt x="26" y="304"/>
                    <a:pt x="26" y="304"/>
                  </a:cubicBezTo>
                  <a:cubicBezTo>
                    <a:pt x="27" y="304"/>
                    <a:pt x="27" y="303"/>
                    <a:pt x="27" y="303"/>
                  </a:cubicBezTo>
                  <a:cubicBezTo>
                    <a:pt x="27" y="303"/>
                    <a:pt x="27" y="303"/>
                    <a:pt x="26" y="304"/>
                  </a:cubicBezTo>
                  <a:close/>
                  <a:moveTo>
                    <a:pt x="10" y="304"/>
                  </a:moveTo>
                  <a:cubicBezTo>
                    <a:pt x="10" y="303"/>
                    <a:pt x="10" y="303"/>
                    <a:pt x="10" y="303"/>
                  </a:cubicBezTo>
                  <a:cubicBezTo>
                    <a:pt x="10" y="303"/>
                    <a:pt x="9" y="303"/>
                    <a:pt x="9" y="304"/>
                  </a:cubicBezTo>
                  <a:cubicBezTo>
                    <a:pt x="9" y="304"/>
                    <a:pt x="10" y="304"/>
                    <a:pt x="10" y="304"/>
                  </a:cubicBezTo>
                  <a:cubicBezTo>
                    <a:pt x="10" y="305"/>
                    <a:pt x="10" y="304"/>
                    <a:pt x="10" y="304"/>
                  </a:cubicBezTo>
                  <a:close/>
                  <a:moveTo>
                    <a:pt x="49" y="305"/>
                  </a:moveTo>
                  <a:cubicBezTo>
                    <a:pt x="49" y="304"/>
                    <a:pt x="49" y="304"/>
                    <a:pt x="50" y="303"/>
                  </a:cubicBezTo>
                  <a:cubicBezTo>
                    <a:pt x="50" y="303"/>
                    <a:pt x="50" y="302"/>
                    <a:pt x="49" y="302"/>
                  </a:cubicBezTo>
                  <a:cubicBezTo>
                    <a:pt x="49" y="302"/>
                    <a:pt x="49" y="303"/>
                    <a:pt x="48" y="303"/>
                  </a:cubicBezTo>
                  <a:cubicBezTo>
                    <a:pt x="48" y="304"/>
                    <a:pt x="48" y="304"/>
                    <a:pt x="49" y="305"/>
                  </a:cubicBezTo>
                  <a:close/>
                  <a:moveTo>
                    <a:pt x="34" y="305"/>
                  </a:moveTo>
                  <a:cubicBezTo>
                    <a:pt x="34" y="305"/>
                    <a:pt x="35" y="304"/>
                    <a:pt x="36" y="304"/>
                  </a:cubicBezTo>
                  <a:cubicBezTo>
                    <a:pt x="36" y="304"/>
                    <a:pt x="37" y="303"/>
                    <a:pt x="36" y="302"/>
                  </a:cubicBezTo>
                  <a:lnTo>
                    <a:pt x="32" y="302"/>
                  </a:lnTo>
                  <a:cubicBezTo>
                    <a:pt x="32" y="304"/>
                    <a:pt x="33" y="305"/>
                    <a:pt x="34" y="305"/>
                  </a:cubicBezTo>
                  <a:close/>
                  <a:moveTo>
                    <a:pt x="41" y="302"/>
                  </a:moveTo>
                  <a:cubicBezTo>
                    <a:pt x="41" y="302"/>
                    <a:pt x="41" y="301"/>
                    <a:pt x="41" y="301"/>
                  </a:cubicBezTo>
                  <a:cubicBezTo>
                    <a:pt x="41" y="301"/>
                    <a:pt x="40" y="301"/>
                    <a:pt x="40" y="302"/>
                  </a:cubicBezTo>
                  <a:cubicBezTo>
                    <a:pt x="40" y="302"/>
                    <a:pt x="40" y="302"/>
                    <a:pt x="41" y="302"/>
                  </a:cubicBezTo>
                  <a:cubicBezTo>
                    <a:pt x="41" y="303"/>
                    <a:pt x="41" y="302"/>
                    <a:pt x="41" y="302"/>
                  </a:cubicBezTo>
                  <a:close/>
                  <a:moveTo>
                    <a:pt x="28" y="303"/>
                  </a:moveTo>
                  <a:lnTo>
                    <a:pt x="30" y="303"/>
                  </a:lnTo>
                  <a:lnTo>
                    <a:pt x="30" y="301"/>
                  </a:lnTo>
                  <a:lnTo>
                    <a:pt x="28" y="301"/>
                  </a:lnTo>
                  <a:lnTo>
                    <a:pt x="28" y="303"/>
                  </a:lnTo>
                  <a:close/>
                  <a:moveTo>
                    <a:pt x="25" y="301"/>
                  </a:moveTo>
                  <a:cubicBezTo>
                    <a:pt x="24" y="301"/>
                    <a:pt x="24" y="301"/>
                    <a:pt x="24" y="300"/>
                  </a:cubicBezTo>
                  <a:cubicBezTo>
                    <a:pt x="23" y="300"/>
                    <a:pt x="23" y="300"/>
                    <a:pt x="23" y="301"/>
                  </a:cubicBezTo>
                  <a:cubicBezTo>
                    <a:pt x="23" y="301"/>
                    <a:pt x="23" y="302"/>
                    <a:pt x="24" y="302"/>
                  </a:cubicBezTo>
                  <a:cubicBezTo>
                    <a:pt x="24" y="302"/>
                    <a:pt x="25" y="302"/>
                    <a:pt x="25" y="301"/>
                  </a:cubicBezTo>
                  <a:close/>
                  <a:moveTo>
                    <a:pt x="51" y="298"/>
                  </a:moveTo>
                  <a:cubicBezTo>
                    <a:pt x="51" y="298"/>
                    <a:pt x="51" y="298"/>
                    <a:pt x="50" y="297"/>
                  </a:cubicBezTo>
                  <a:cubicBezTo>
                    <a:pt x="50" y="297"/>
                    <a:pt x="49" y="298"/>
                    <a:pt x="49" y="298"/>
                  </a:cubicBezTo>
                  <a:cubicBezTo>
                    <a:pt x="50" y="298"/>
                    <a:pt x="50" y="298"/>
                    <a:pt x="50" y="298"/>
                  </a:cubicBezTo>
                  <a:cubicBezTo>
                    <a:pt x="50" y="299"/>
                    <a:pt x="51" y="299"/>
                    <a:pt x="51" y="298"/>
                  </a:cubicBezTo>
                  <a:close/>
                  <a:moveTo>
                    <a:pt x="46" y="298"/>
                  </a:moveTo>
                  <a:cubicBezTo>
                    <a:pt x="46" y="298"/>
                    <a:pt x="46" y="297"/>
                    <a:pt x="46" y="297"/>
                  </a:cubicBezTo>
                  <a:cubicBezTo>
                    <a:pt x="45" y="297"/>
                    <a:pt x="45" y="297"/>
                    <a:pt x="45" y="298"/>
                  </a:cubicBezTo>
                  <a:cubicBezTo>
                    <a:pt x="45" y="298"/>
                    <a:pt x="45" y="298"/>
                    <a:pt x="45" y="299"/>
                  </a:cubicBezTo>
                  <a:cubicBezTo>
                    <a:pt x="46" y="299"/>
                    <a:pt x="46" y="299"/>
                    <a:pt x="46" y="298"/>
                  </a:cubicBezTo>
                  <a:close/>
                  <a:moveTo>
                    <a:pt x="36" y="298"/>
                  </a:moveTo>
                  <a:cubicBezTo>
                    <a:pt x="36" y="297"/>
                    <a:pt x="36" y="297"/>
                    <a:pt x="35" y="297"/>
                  </a:cubicBezTo>
                  <a:cubicBezTo>
                    <a:pt x="35" y="297"/>
                    <a:pt x="34" y="297"/>
                    <a:pt x="34" y="298"/>
                  </a:cubicBezTo>
                  <a:cubicBezTo>
                    <a:pt x="34" y="299"/>
                    <a:pt x="35" y="299"/>
                    <a:pt x="36" y="298"/>
                  </a:cubicBezTo>
                  <a:close/>
                  <a:moveTo>
                    <a:pt x="29" y="297"/>
                  </a:moveTo>
                  <a:cubicBezTo>
                    <a:pt x="29" y="297"/>
                    <a:pt x="28" y="297"/>
                    <a:pt x="28" y="297"/>
                  </a:cubicBezTo>
                  <a:cubicBezTo>
                    <a:pt x="28" y="297"/>
                    <a:pt x="27" y="297"/>
                    <a:pt x="28" y="298"/>
                  </a:cubicBezTo>
                  <a:cubicBezTo>
                    <a:pt x="28" y="298"/>
                    <a:pt x="28" y="298"/>
                    <a:pt x="29" y="298"/>
                  </a:cubicBezTo>
                  <a:cubicBezTo>
                    <a:pt x="29" y="297"/>
                    <a:pt x="29" y="297"/>
                    <a:pt x="29" y="297"/>
                  </a:cubicBezTo>
                  <a:close/>
                  <a:moveTo>
                    <a:pt x="33" y="293"/>
                  </a:moveTo>
                  <a:cubicBezTo>
                    <a:pt x="32" y="292"/>
                    <a:pt x="32" y="292"/>
                    <a:pt x="32" y="293"/>
                  </a:cubicBezTo>
                  <a:cubicBezTo>
                    <a:pt x="31" y="293"/>
                    <a:pt x="31" y="293"/>
                    <a:pt x="31" y="293"/>
                  </a:cubicBezTo>
                  <a:cubicBezTo>
                    <a:pt x="31" y="294"/>
                    <a:pt x="31" y="294"/>
                    <a:pt x="32" y="294"/>
                  </a:cubicBezTo>
                  <a:cubicBezTo>
                    <a:pt x="32" y="294"/>
                    <a:pt x="32" y="294"/>
                    <a:pt x="33" y="293"/>
                  </a:cubicBezTo>
                  <a:close/>
                  <a:moveTo>
                    <a:pt x="22" y="297"/>
                  </a:moveTo>
                  <a:cubicBezTo>
                    <a:pt x="23" y="297"/>
                    <a:pt x="24" y="296"/>
                    <a:pt x="25" y="295"/>
                  </a:cubicBezTo>
                  <a:cubicBezTo>
                    <a:pt x="27" y="294"/>
                    <a:pt x="27" y="293"/>
                    <a:pt x="26" y="292"/>
                  </a:cubicBezTo>
                  <a:cubicBezTo>
                    <a:pt x="25" y="293"/>
                    <a:pt x="24" y="294"/>
                    <a:pt x="23" y="294"/>
                  </a:cubicBezTo>
                  <a:cubicBezTo>
                    <a:pt x="22" y="294"/>
                    <a:pt x="21" y="295"/>
                    <a:pt x="22" y="297"/>
                  </a:cubicBezTo>
                  <a:close/>
                  <a:moveTo>
                    <a:pt x="42" y="289"/>
                  </a:moveTo>
                  <a:cubicBezTo>
                    <a:pt x="42" y="289"/>
                    <a:pt x="41" y="289"/>
                    <a:pt x="41" y="289"/>
                  </a:cubicBezTo>
                  <a:cubicBezTo>
                    <a:pt x="41" y="289"/>
                    <a:pt x="40" y="290"/>
                    <a:pt x="40" y="290"/>
                  </a:cubicBezTo>
                  <a:cubicBezTo>
                    <a:pt x="41" y="290"/>
                    <a:pt x="41" y="290"/>
                    <a:pt x="42" y="290"/>
                  </a:cubicBezTo>
                  <a:cubicBezTo>
                    <a:pt x="42" y="290"/>
                    <a:pt x="42" y="290"/>
                    <a:pt x="42" y="289"/>
                  </a:cubicBezTo>
                  <a:close/>
                  <a:moveTo>
                    <a:pt x="64" y="290"/>
                  </a:moveTo>
                  <a:lnTo>
                    <a:pt x="65" y="290"/>
                  </a:lnTo>
                  <a:lnTo>
                    <a:pt x="66" y="288"/>
                  </a:lnTo>
                  <a:lnTo>
                    <a:pt x="63" y="288"/>
                  </a:lnTo>
                  <a:lnTo>
                    <a:pt x="64" y="290"/>
                  </a:lnTo>
                  <a:close/>
                  <a:moveTo>
                    <a:pt x="43" y="285"/>
                  </a:moveTo>
                  <a:cubicBezTo>
                    <a:pt x="43" y="284"/>
                    <a:pt x="42" y="284"/>
                    <a:pt x="42" y="285"/>
                  </a:cubicBezTo>
                  <a:cubicBezTo>
                    <a:pt x="42" y="285"/>
                    <a:pt x="42" y="285"/>
                    <a:pt x="42" y="285"/>
                  </a:cubicBezTo>
                  <a:cubicBezTo>
                    <a:pt x="42" y="286"/>
                    <a:pt x="42" y="286"/>
                    <a:pt x="43" y="285"/>
                  </a:cubicBezTo>
                  <a:cubicBezTo>
                    <a:pt x="43" y="285"/>
                    <a:pt x="43" y="285"/>
                    <a:pt x="43" y="285"/>
                  </a:cubicBezTo>
                  <a:close/>
                  <a:moveTo>
                    <a:pt x="38" y="285"/>
                  </a:moveTo>
                  <a:cubicBezTo>
                    <a:pt x="38" y="284"/>
                    <a:pt x="38" y="284"/>
                    <a:pt x="38" y="285"/>
                  </a:cubicBezTo>
                  <a:cubicBezTo>
                    <a:pt x="37" y="285"/>
                    <a:pt x="37" y="285"/>
                    <a:pt x="37" y="285"/>
                  </a:cubicBezTo>
                  <a:cubicBezTo>
                    <a:pt x="38" y="286"/>
                    <a:pt x="38" y="286"/>
                    <a:pt x="38" y="285"/>
                  </a:cubicBezTo>
                  <a:cubicBezTo>
                    <a:pt x="39" y="285"/>
                    <a:pt x="39" y="285"/>
                    <a:pt x="38" y="285"/>
                  </a:cubicBezTo>
                  <a:close/>
                  <a:moveTo>
                    <a:pt x="12" y="304"/>
                  </a:moveTo>
                  <a:lnTo>
                    <a:pt x="11" y="304"/>
                  </a:lnTo>
                  <a:cubicBezTo>
                    <a:pt x="11" y="305"/>
                    <a:pt x="11" y="307"/>
                    <a:pt x="10" y="309"/>
                  </a:cubicBezTo>
                  <a:cubicBezTo>
                    <a:pt x="10" y="310"/>
                    <a:pt x="11" y="312"/>
                    <a:pt x="13" y="312"/>
                  </a:cubicBezTo>
                  <a:cubicBezTo>
                    <a:pt x="13" y="311"/>
                    <a:pt x="13" y="309"/>
                    <a:pt x="13" y="308"/>
                  </a:cubicBezTo>
                  <a:cubicBezTo>
                    <a:pt x="13" y="306"/>
                    <a:pt x="14" y="304"/>
                    <a:pt x="14" y="303"/>
                  </a:cubicBezTo>
                  <a:cubicBezTo>
                    <a:pt x="14" y="302"/>
                    <a:pt x="15" y="301"/>
                    <a:pt x="16" y="300"/>
                  </a:cubicBezTo>
                  <a:cubicBezTo>
                    <a:pt x="17" y="299"/>
                    <a:pt x="18" y="299"/>
                    <a:pt x="20" y="300"/>
                  </a:cubicBezTo>
                  <a:cubicBezTo>
                    <a:pt x="19" y="299"/>
                    <a:pt x="19" y="298"/>
                    <a:pt x="19" y="296"/>
                  </a:cubicBezTo>
                  <a:cubicBezTo>
                    <a:pt x="19" y="295"/>
                    <a:pt x="19" y="294"/>
                    <a:pt x="20" y="293"/>
                  </a:cubicBezTo>
                  <a:cubicBezTo>
                    <a:pt x="20" y="292"/>
                    <a:pt x="20" y="291"/>
                    <a:pt x="20" y="290"/>
                  </a:cubicBezTo>
                  <a:cubicBezTo>
                    <a:pt x="20" y="289"/>
                    <a:pt x="19" y="288"/>
                    <a:pt x="18" y="287"/>
                  </a:cubicBezTo>
                  <a:cubicBezTo>
                    <a:pt x="18" y="286"/>
                    <a:pt x="19" y="286"/>
                    <a:pt x="20" y="285"/>
                  </a:cubicBezTo>
                  <a:cubicBezTo>
                    <a:pt x="20" y="285"/>
                    <a:pt x="20" y="284"/>
                    <a:pt x="20" y="282"/>
                  </a:cubicBezTo>
                  <a:cubicBezTo>
                    <a:pt x="19" y="282"/>
                    <a:pt x="18" y="282"/>
                    <a:pt x="17" y="282"/>
                  </a:cubicBezTo>
                  <a:cubicBezTo>
                    <a:pt x="17" y="283"/>
                    <a:pt x="16" y="284"/>
                    <a:pt x="16" y="285"/>
                  </a:cubicBezTo>
                  <a:cubicBezTo>
                    <a:pt x="16" y="286"/>
                    <a:pt x="15" y="287"/>
                    <a:pt x="15" y="289"/>
                  </a:cubicBezTo>
                  <a:cubicBezTo>
                    <a:pt x="15" y="290"/>
                    <a:pt x="14" y="291"/>
                    <a:pt x="13" y="291"/>
                  </a:cubicBezTo>
                  <a:cubicBezTo>
                    <a:pt x="12" y="291"/>
                    <a:pt x="11" y="290"/>
                    <a:pt x="11" y="288"/>
                  </a:cubicBezTo>
                  <a:cubicBezTo>
                    <a:pt x="11" y="287"/>
                    <a:pt x="10" y="286"/>
                    <a:pt x="8" y="286"/>
                  </a:cubicBezTo>
                  <a:cubicBezTo>
                    <a:pt x="9" y="288"/>
                    <a:pt x="9" y="290"/>
                    <a:pt x="8" y="291"/>
                  </a:cubicBezTo>
                  <a:cubicBezTo>
                    <a:pt x="8" y="293"/>
                    <a:pt x="8" y="294"/>
                    <a:pt x="7" y="296"/>
                  </a:cubicBezTo>
                  <a:cubicBezTo>
                    <a:pt x="8" y="296"/>
                    <a:pt x="9" y="296"/>
                    <a:pt x="10" y="296"/>
                  </a:cubicBezTo>
                  <a:cubicBezTo>
                    <a:pt x="11" y="296"/>
                    <a:pt x="12" y="297"/>
                    <a:pt x="12" y="298"/>
                  </a:cubicBezTo>
                  <a:cubicBezTo>
                    <a:pt x="12" y="298"/>
                    <a:pt x="11" y="299"/>
                    <a:pt x="12" y="299"/>
                  </a:cubicBezTo>
                  <a:cubicBezTo>
                    <a:pt x="12" y="300"/>
                    <a:pt x="12" y="300"/>
                    <a:pt x="12" y="301"/>
                  </a:cubicBezTo>
                  <a:cubicBezTo>
                    <a:pt x="12" y="301"/>
                    <a:pt x="13" y="302"/>
                    <a:pt x="13" y="302"/>
                  </a:cubicBezTo>
                  <a:cubicBezTo>
                    <a:pt x="13" y="303"/>
                    <a:pt x="13" y="304"/>
                    <a:pt x="13" y="304"/>
                  </a:cubicBezTo>
                  <a:lnTo>
                    <a:pt x="12" y="304"/>
                  </a:lnTo>
                  <a:close/>
                  <a:moveTo>
                    <a:pt x="12" y="280"/>
                  </a:moveTo>
                  <a:cubicBezTo>
                    <a:pt x="11" y="281"/>
                    <a:pt x="11" y="281"/>
                    <a:pt x="12" y="282"/>
                  </a:cubicBezTo>
                  <a:cubicBezTo>
                    <a:pt x="12" y="282"/>
                    <a:pt x="12" y="282"/>
                    <a:pt x="13" y="282"/>
                  </a:cubicBezTo>
                  <a:cubicBezTo>
                    <a:pt x="14" y="282"/>
                    <a:pt x="14" y="281"/>
                    <a:pt x="14" y="281"/>
                  </a:cubicBezTo>
                  <a:cubicBezTo>
                    <a:pt x="14" y="280"/>
                    <a:pt x="14" y="280"/>
                    <a:pt x="12" y="280"/>
                  </a:cubicBezTo>
                  <a:close/>
                  <a:moveTo>
                    <a:pt x="26" y="282"/>
                  </a:moveTo>
                  <a:cubicBezTo>
                    <a:pt x="27" y="282"/>
                    <a:pt x="28" y="282"/>
                    <a:pt x="28" y="281"/>
                  </a:cubicBezTo>
                  <a:cubicBezTo>
                    <a:pt x="29" y="281"/>
                    <a:pt x="29" y="280"/>
                    <a:pt x="29" y="280"/>
                  </a:cubicBezTo>
                  <a:cubicBezTo>
                    <a:pt x="30" y="279"/>
                    <a:pt x="30" y="278"/>
                    <a:pt x="31" y="278"/>
                  </a:cubicBezTo>
                  <a:cubicBezTo>
                    <a:pt x="31" y="278"/>
                    <a:pt x="31" y="278"/>
                    <a:pt x="32" y="279"/>
                  </a:cubicBezTo>
                  <a:cubicBezTo>
                    <a:pt x="32" y="276"/>
                    <a:pt x="32" y="275"/>
                    <a:pt x="30" y="275"/>
                  </a:cubicBezTo>
                  <a:cubicBezTo>
                    <a:pt x="30" y="277"/>
                    <a:pt x="29" y="278"/>
                    <a:pt x="28" y="279"/>
                  </a:cubicBezTo>
                  <a:cubicBezTo>
                    <a:pt x="27" y="280"/>
                    <a:pt x="26" y="281"/>
                    <a:pt x="26" y="282"/>
                  </a:cubicBezTo>
                  <a:close/>
                  <a:moveTo>
                    <a:pt x="71" y="275"/>
                  </a:moveTo>
                  <a:cubicBezTo>
                    <a:pt x="71" y="274"/>
                    <a:pt x="70" y="274"/>
                    <a:pt x="70" y="274"/>
                  </a:cubicBezTo>
                  <a:cubicBezTo>
                    <a:pt x="69" y="274"/>
                    <a:pt x="69" y="274"/>
                    <a:pt x="69" y="275"/>
                  </a:cubicBezTo>
                  <a:cubicBezTo>
                    <a:pt x="69" y="275"/>
                    <a:pt x="69" y="276"/>
                    <a:pt x="69" y="276"/>
                  </a:cubicBezTo>
                  <a:cubicBezTo>
                    <a:pt x="69" y="277"/>
                    <a:pt x="70" y="277"/>
                    <a:pt x="71" y="277"/>
                  </a:cubicBezTo>
                  <a:lnTo>
                    <a:pt x="71" y="275"/>
                  </a:lnTo>
                  <a:close/>
                  <a:moveTo>
                    <a:pt x="24" y="272"/>
                  </a:moveTo>
                  <a:cubicBezTo>
                    <a:pt x="25" y="272"/>
                    <a:pt x="25" y="273"/>
                    <a:pt x="25" y="274"/>
                  </a:cubicBezTo>
                  <a:cubicBezTo>
                    <a:pt x="25" y="274"/>
                    <a:pt x="26" y="274"/>
                    <a:pt x="26" y="273"/>
                  </a:cubicBezTo>
                  <a:cubicBezTo>
                    <a:pt x="27" y="273"/>
                    <a:pt x="28" y="273"/>
                    <a:pt x="28" y="272"/>
                  </a:cubicBezTo>
                  <a:cubicBezTo>
                    <a:pt x="29" y="272"/>
                    <a:pt x="29" y="271"/>
                    <a:pt x="29" y="271"/>
                  </a:cubicBezTo>
                  <a:cubicBezTo>
                    <a:pt x="30" y="271"/>
                    <a:pt x="29" y="270"/>
                    <a:pt x="29" y="270"/>
                  </a:cubicBezTo>
                  <a:cubicBezTo>
                    <a:pt x="29" y="271"/>
                    <a:pt x="28" y="271"/>
                    <a:pt x="28" y="272"/>
                  </a:cubicBezTo>
                  <a:cubicBezTo>
                    <a:pt x="27" y="272"/>
                    <a:pt x="27" y="272"/>
                    <a:pt x="26" y="272"/>
                  </a:cubicBezTo>
                  <a:cubicBezTo>
                    <a:pt x="26" y="272"/>
                    <a:pt x="25" y="272"/>
                    <a:pt x="24" y="271"/>
                  </a:cubicBezTo>
                  <a:cubicBezTo>
                    <a:pt x="24" y="271"/>
                    <a:pt x="24" y="271"/>
                    <a:pt x="24" y="272"/>
                  </a:cubicBezTo>
                  <a:close/>
                  <a:moveTo>
                    <a:pt x="17" y="270"/>
                  </a:moveTo>
                  <a:cubicBezTo>
                    <a:pt x="17" y="270"/>
                    <a:pt x="17" y="270"/>
                    <a:pt x="16" y="270"/>
                  </a:cubicBezTo>
                  <a:cubicBezTo>
                    <a:pt x="16" y="270"/>
                    <a:pt x="16" y="271"/>
                    <a:pt x="16" y="271"/>
                  </a:cubicBezTo>
                  <a:cubicBezTo>
                    <a:pt x="16" y="271"/>
                    <a:pt x="17" y="271"/>
                    <a:pt x="17" y="271"/>
                  </a:cubicBezTo>
                  <a:cubicBezTo>
                    <a:pt x="17" y="271"/>
                    <a:pt x="17" y="270"/>
                    <a:pt x="17" y="270"/>
                  </a:cubicBezTo>
                  <a:close/>
                  <a:moveTo>
                    <a:pt x="41" y="269"/>
                  </a:moveTo>
                  <a:cubicBezTo>
                    <a:pt x="41" y="269"/>
                    <a:pt x="41" y="269"/>
                    <a:pt x="40" y="269"/>
                  </a:cubicBezTo>
                  <a:cubicBezTo>
                    <a:pt x="40" y="269"/>
                    <a:pt x="40" y="270"/>
                    <a:pt x="40" y="270"/>
                  </a:cubicBezTo>
                  <a:cubicBezTo>
                    <a:pt x="41" y="270"/>
                    <a:pt x="41" y="270"/>
                    <a:pt x="41" y="270"/>
                  </a:cubicBezTo>
                  <a:cubicBezTo>
                    <a:pt x="42" y="270"/>
                    <a:pt x="42" y="269"/>
                    <a:pt x="41" y="269"/>
                  </a:cubicBezTo>
                  <a:close/>
                  <a:moveTo>
                    <a:pt x="23" y="267"/>
                  </a:moveTo>
                  <a:lnTo>
                    <a:pt x="26" y="267"/>
                  </a:lnTo>
                  <a:lnTo>
                    <a:pt x="26" y="264"/>
                  </a:lnTo>
                  <a:lnTo>
                    <a:pt x="23" y="264"/>
                  </a:lnTo>
                  <a:lnTo>
                    <a:pt x="23" y="267"/>
                  </a:lnTo>
                  <a:close/>
                  <a:moveTo>
                    <a:pt x="127" y="264"/>
                  </a:moveTo>
                  <a:lnTo>
                    <a:pt x="129" y="264"/>
                  </a:lnTo>
                  <a:lnTo>
                    <a:pt x="129" y="262"/>
                  </a:lnTo>
                  <a:lnTo>
                    <a:pt x="127" y="262"/>
                  </a:lnTo>
                  <a:lnTo>
                    <a:pt x="127" y="264"/>
                  </a:lnTo>
                  <a:close/>
                  <a:moveTo>
                    <a:pt x="166" y="242"/>
                  </a:moveTo>
                  <a:cubicBezTo>
                    <a:pt x="166" y="243"/>
                    <a:pt x="166" y="244"/>
                    <a:pt x="167" y="245"/>
                  </a:cubicBezTo>
                  <a:cubicBezTo>
                    <a:pt x="167" y="245"/>
                    <a:pt x="168" y="245"/>
                    <a:pt x="168" y="244"/>
                  </a:cubicBezTo>
                  <a:cubicBezTo>
                    <a:pt x="168" y="244"/>
                    <a:pt x="168" y="244"/>
                    <a:pt x="168" y="243"/>
                  </a:cubicBezTo>
                  <a:cubicBezTo>
                    <a:pt x="168" y="242"/>
                    <a:pt x="168" y="242"/>
                    <a:pt x="166" y="242"/>
                  </a:cubicBezTo>
                  <a:close/>
                  <a:moveTo>
                    <a:pt x="191" y="238"/>
                  </a:moveTo>
                  <a:cubicBezTo>
                    <a:pt x="191" y="238"/>
                    <a:pt x="190" y="238"/>
                    <a:pt x="190" y="238"/>
                  </a:cubicBezTo>
                  <a:cubicBezTo>
                    <a:pt x="190" y="239"/>
                    <a:pt x="190" y="239"/>
                    <a:pt x="190" y="239"/>
                  </a:cubicBezTo>
                  <a:cubicBezTo>
                    <a:pt x="190" y="239"/>
                    <a:pt x="190" y="239"/>
                    <a:pt x="191" y="239"/>
                  </a:cubicBezTo>
                  <a:cubicBezTo>
                    <a:pt x="191" y="239"/>
                    <a:pt x="191" y="239"/>
                    <a:pt x="191" y="238"/>
                  </a:cubicBezTo>
                  <a:close/>
                  <a:moveTo>
                    <a:pt x="69" y="211"/>
                  </a:moveTo>
                  <a:cubicBezTo>
                    <a:pt x="69" y="211"/>
                    <a:pt x="69" y="211"/>
                    <a:pt x="68" y="211"/>
                  </a:cubicBezTo>
                  <a:cubicBezTo>
                    <a:pt x="68" y="212"/>
                    <a:pt x="68" y="212"/>
                    <a:pt x="68" y="212"/>
                  </a:cubicBezTo>
                  <a:cubicBezTo>
                    <a:pt x="68" y="212"/>
                    <a:pt x="69" y="212"/>
                    <a:pt x="69" y="212"/>
                  </a:cubicBezTo>
                  <a:cubicBezTo>
                    <a:pt x="70" y="212"/>
                    <a:pt x="70" y="212"/>
                    <a:pt x="69" y="211"/>
                  </a:cubicBezTo>
                  <a:close/>
                  <a:moveTo>
                    <a:pt x="54" y="206"/>
                  </a:moveTo>
                  <a:cubicBezTo>
                    <a:pt x="54" y="205"/>
                    <a:pt x="54" y="205"/>
                    <a:pt x="55" y="204"/>
                  </a:cubicBezTo>
                  <a:cubicBezTo>
                    <a:pt x="55" y="204"/>
                    <a:pt x="55" y="204"/>
                    <a:pt x="55" y="203"/>
                  </a:cubicBezTo>
                  <a:lnTo>
                    <a:pt x="53" y="203"/>
                  </a:lnTo>
                  <a:cubicBezTo>
                    <a:pt x="53" y="204"/>
                    <a:pt x="53" y="204"/>
                    <a:pt x="52" y="204"/>
                  </a:cubicBezTo>
                  <a:cubicBezTo>
                    <a:pt x="52" y="204"/>
                    <a:pt x="52" y="205"/>
                    <a:pt x="52" y="206"/>
                  </a:cubicBezTo>
                  <a:lnTo>
                    <a:pt x="54" y="206"/>
                  </a:lnTo>
                  <a:close/>
                  <a:moveTo>
                    <a:pt x="60" y="204"/>
                  </a:moveTo>
                  <a:cubicBezTo>
                    <a:pt x="61" y="204"/>
                    <a:pt x="62" y="203"/>
                    <a:pt x="62" y="202"/>
                  </a:cubicBezTo>
                  <a:cubicBezTo>
                    <a:pt x="62" y="202"/>
                    <a:pt x="61" y="202"/>
                    <a:pt x="60" y="202"/>
                  </a:cubicBezTo>
                  <a:cubicBezTo>
                    <a:pt x="60" y="202"/>
                    <a:pt x="59" y="203"/>
                    <a:pt x="60" y="204"/>
                  </a:cubicBezTo>
                  <a:close/>
                  <a:moveTo>
                    <a:pt x="190" y="196"/>
                  </a:moveTo>
                  <a:cubicBezTo>
                    <a:pt x="190" y="196"/>
                    <a:pt x="191" y="196"/>
                    <a:pt x="191" y="196"/>
                  </a:cubicBezTo>
                  <a:cubicBezTo>
                    <a:pt x="191" y="197"/>
                    <a:pt x="191" y="197"/>
                    <a:pt x="192" y="197"/>
                  </a:cubicBezTo>
                  <a:cubicBezTo>
                    <a:pt x="192" y="196"/>
                    <a:pt x="192" y="195"/>
                    <a:pt x="192" y="194"/>
                  </a:cubicBezTo>
                  <a:cubicBezTo>
                    <a:pt x="192" y="194"/>
                    <a:pt x="191" y="194"/>
                    <a:pt x="190" y="194"/>
                  </a:cubicBezTo>
                  <a:lnTo>
                    <a:pt x="190" y="196"/>
                  </a:lnTo>
                  <a:close/>
                  <a:moveTo>
                    <a:pt x="149" y="193"/>
                  </a:moveTo>
                  <a:cubicBezTo>
                    <a:pt x="149" y="193"/>
                    <a:pt x="149" y="192"/>
                    <a:pt x="149" y="192"/>
                  </a:cubicBezTo>
                  <a:cubicBezTo>
                    <a:pt x="149" y="192"/>
                    <a:pt x="149" y="192"/>
                    <a:pt x="148" y="193"/>
                  </a:cubicBezTo>
                  <a:cubicBezTo>
                    <a:pt x="148" y="193"/>
                    <a:pt x="149" y="194"/>
                    <a:pt x="149" y="194"/>
                  </a:cubicBezTo>
                  <a:cubicBezTo>
                    <a:pt x="149" y="194"/>
                    <a:pt x="149" y="194"/>
                    <a:pt x="149" y="193"/>
                  </a:cubicBezTo>
                  <a:close/>
                  <a:moveTo>
                    <a:pt x="162" y="190"/>
                  </a:moveTo>
                  <a:lnTo>
                    <a:pt x="159" y="190"/>
                  </a:lnTo>
                  <a:cubicBezTo>
                    <a:pt x="159" y="193"/>
                    <a:pt x="160" y="194"/>
                    <a:pt x="162" y="194"/>
                  </a:cubicBezTo>
                  <a:lnTo>
                    <a:pt x="162" y="190"/>
                  </a:lnTo>
                  <a:close/>
                  <a:moveTo>
                    <a:pt x="181" y="190"/>
                  </a:moveTo>
                  <a:cubicBezTo>
                    <a:pt x="182" y="189"/>
                    <a:pt x="182" y="189"/>
                    <a:pt x="182" y="188"/>
                  </a:cubicBezTo>
                  <a:cubicBezTo>
                    <a:pt x="183" y="188"/>
                    <a:pt x="183" y="187"/>
                    <a:pt x="182" y="186"/>
                  </a:cubicBezTo>
                  <a:lnTo>
                    <a:pt x="179" y="186"/>
                  </a:lnTo>
                  <a:cubicBezTo>
                    <a:pt x="178" y="189"/>
                    <a:pt x="179" y="190"/>
                    <a:pt x="181" y="190"/>
                  </a:cubicBezTo>
                  <a:close/>
                  <a:moveTo>
                    <a:pt x="47" y="186"/>
                  </a:moveTo>
                  <a:cubicBezTo>
                    <a:pt x="47" y="188"/>
                    <a:pt x="47" y="188"/>
                    <a:pt x="47" y="189"/>
                  </a:cubicBezTo>
                  <a:cubicBezTo>
                    <a:pt x="48" y="189"/>
                    <a:pt x="48" y="189"/>
                    <a:pt x="48" y="189"/>
                  </a:cubicBezTo>
                  <a:cubicBezTo>
                    <a:pt x="49" y="188"/>
                    <a:pt x="49" y="188"/>
                    <a:pt x="49" y="187"/>
                  </a:cubicBezTo>
                  <a:cubicBezTo>
                    <a:pt x="49" y="187"/>
                    <a:pt x="48" y="187"/>
                    <a:pt x="47" y="186"/>
                  </a:cubicBezTo>
                  <a:close/>
                  <a:moveTo>
                    <a:pt x="140" y="195"/>
                  </a:moveTo>
                  <a:cubicBezTo>
                    <a:pt x="141" y="195"/>
                    <a:pt x="143" y="195"/>
                    <a:pt x="144" y="194"/>
                  </a:cubicBezTo>
                  <a:cubicBezTo>
                    <a:pt x="144" y="194"/>
                    <a:pt x="145" y="193"/>
                    <a:pt x="146" y="193"/>
                  </a:cubicBezTo>
                  <a:cubicBezTo>
                    <a:pt x="146" y="191"/>
                    <a:pt x="146" y="189"/>
                    <a:pt x="145" y="188"/>
                  </a:cubicBezTo>
                  <a:cubicBezTo>
                    <a:pt x="145" y="187"/>
                    <a:pt x="144" y="186"/>
                    <a:pt x="143" y="184"/>
                  </a:cubicBezTo>
                  <a:cubicBezTo>
                    <a:pt x="141" y="184"/>
                    <a:pt x="140" y="184"/>
                    <a:pt x="139" y="185"/>
                  </a:cubicBezTo>
                  <a:cubicBezTo>
                    <a:pt x="138" y="186"/>
                    <a:pt x="137" y="187"/>
                    <a:pt x="137" y="188"/>
                  </a:cubicBezTo>
                  <a:cubicBezTo>
                    <a:pt x="137" y="189"/>
                    <a:pt x="137" y="191"/>
                    <a:pt x="138" y="192"/>
                  </a:cubicBezTo>
                  <a:cubicBezTo>
                    <a:pt x="138" y="193"/>
                    <a:pt x="139" y="194"/>
                    <a:pt x="140" y="195"/>
                  </a:cubicBezTo>
                  <a:close/>
                  <a:moveTo>
                    <a:pt x="151" y="181"/>
                  </a:moveTo>
                  <a:lnTo>
                    <a:pt x="153" y="181"/>
                  </a:lnTo>
                  <a:lnTo>
                    <a:pt x="153" y="179"/>
                  </a:lnTo>
                  <a:lnTo>
                    <a:pt x="151" y="179"/>
                  </a:lnTo>
                  <a:lnTo>
                    <a:pt x="151" y="181"/>
                  </a:lnTo>
                  <a:close/>
                  <a:moveTo>
                    <a:pt x="62" y="181"/>
                  </a:moveTo>
                  <a:cubicBezTo>
                    <a:pt x="63" y="182"/>
                    <a:pt x="64" y="181"/>
                    <a:pt x="64" y="180"/>
                  </a:cubicBezTo>
                  <a:cubicBezTo>
                    <a:pt x="64" y="179"/>
                    <a:pt x="64" y="178"/>
                    <a:pt x="65" y="178"/>
                  </a:cubicBezTo>
                  <a:cubicBezTo>
                    <a:pt x="62" y="177"/>
                    <a:pt x="61" y="178"/>
                    <a:pt x="62" y="181"/>
                  </a:cubicBezTo>
                  <a:close/>
                  <a:moveTo>
                    <a:pt x="158" y="176"/>
                  </a:moveTo>
                  <a:cubicBezTo>
                    <a:pt x="159" y="176"/>
                    <a:pt x="160" y="176"/>
                    <a:pt x="160" y="175"/>
                  </a:cubicBezTo>
                  <a:cubicBezTo>
                    <a:pt x="160" y="175"/>
                    <a:pt x="161" y="174"/>
                    <a:pt x="161" y="174"/>
                  </a:cubicBezTo>
                  <a:cubicBezTo>
                    <a:pt x="161" y="173"/>
                    <a:pt x="160" y="173"/>
                    <a:pt x="160" y="172"/>
                  </a:cubicBezTo>
                  <a:cubicBezTo>
                    <a:pt x="160" y="172"/>
                    <a:pt x="159" y="172"/>
                    <a:pt x="158" y="172"/>
                  </a:cubicBezTo>
                  <a:lnTo>
                    <a:pt x="158" y="176"/>
                  </a:lnTo>
                  <a:close/>
                  <a:moveTo>
                    <a:pt x="25" y="171"/>
                  </a:moveTo>
                  <a:cubicBezTo>
                    <a:pt x="24" y="171"/>
                    <a:pt x="24" y="171"/>
                    <a:pt x="24" y="171"/>
                  </a:cubicBezTo>
                  <a:cubicBezTo>
                    <a:pt x="23" y="171"/>
                    <a:pt x="23" y="171"/>
                    <a:pt x="23" y="172"/>
                  </a:cubicBezTo>
                  <a:cubicBezTo>
                    <a:pt x="23" y="171"/>
                    <a:pt x="24" y="171"/>
                    <a:pt x="24" y="171"/>
                  </a:cubicBezTo>
                  <a:cubicBezTo>
                    <a:pt x="25" y="171"/>
                    <a:pt x="25" y="171"/>
                    <a:pt x="25" y="171"/>
                  </a:cubicBezTo>
                  <a:close/>
                  <a:moveTo>
                    <a:pt x="25" y="168"/>
                  </a:moveTo>
                  <a:cubicBezTo>
                    <a:pt x="24" y="168"/>
                    <a:pt x="24" y="168"/>
                    <a:pt x="24" y="167"/>
                  </a:cubicBezTo>
                  <a:cubicBezTo>
                    <a:pt x="23" y="167"/>
                    <a:pt x="23" y="167"/>
                    <a:pt x="23" y="168"/>
                  </a:cubicBezTo>
                  <a:cubicBezTo>
                    <a:pt x="23" y="168"/>
                    <a:pt x="23" y="169"/>
                    <a:pt x="24" y="169"/>
                  </a:cubicBezTo>
                  <a:cubicBezTo>
                    <a:pt x="24" y="169"/>
                    <a:pt x="25" y="169"/>
                    <a:pt x="25" y="168"/>
                  </a:cubicBezTo>
                  <a:close/>
                  <a:moveTo>
                    <a:pt x="17" y="169"/>
                  </a:moveTo>
                  <a:lnTo>
                    <a:pt x="20" y="169"/>
                  </a:lnTo>
                  <a:cubicBezTo>
                    <a:pt x="20" y="167"/>
                    <a:pt x="19" y="166"/>
                    <a:pt x="17" y="166"/>
                  </a:cubicBezTo>
                  <a:lnTo>
                    <a:pt x="17" y="169"/>
                  </a:lnTo>
                  <a:close/>
                  <a:moveTo>
                    <a:pt x="37" y="160"/>
                  </a:moveTo>
                  <a:cubicBezTo>
                    <a:pt x="37" y="159"/>
                    <a:pt x="38" y="159"/>
                    <a:pt x="38" y="159"/>
                  </a:cubicBezTo>
                  <a:cubicBezTo>
                    <a:pt x="38" y="159"/>
                    <a:pt x="38" y="158"/>
                    <a:pt x="38" y="158"/>
                  </a:cubicBezTo>
                  <a:cubicBezTo>
                    <a:pt x="38" y="157"/>
                    <a:pt x="37" y="157"/>
                    <a:pt x="36" y="157"/>
                  </a:cubicBezTo>
                  <a:cubicBezTo>
                    <a:pt x="36" y="158"/>
                    <a:pt x="37" y="158"/>
                    <a:pt x="36" y="159"/>
                  </a:cubicBezTo>
                  <a:cubicBezTo>
                    <a:pt x="36" y="160"/>
                    <a:pt x="37" y="160"/>
                    <a:pt x="37" y="160"/>
                  </a:cubicBezTo>
                  <a:close/>
                  <a:moveTo>
                    <a:pt x="27" y="157"/>
                  </a:moveTo>
                  <a:cubicBezTo>
                    <a:pt x="27" y="157"/>
                    <a:pt x="27" y="157"/>
                    <a:pt x="26" y="157"/>
                  </a:cubicBezTo>
                  <a:cubicBezTo>
                    <a:pt x="26" y="156"/>
                    <a:pt x="26" y="157"/>
                    <a:pt x="26" y="157"/>
                  </a:cubicBezTo>
                  <a:cubicBezTo>
                    <a:pt x="26" y="158"/>
                    <a:pt x="26" y="158"/>
                    <a:pt x="26" y="158"/>
                  </a:cubicBezTo>
                  <a:cubicBezTo>
                    <a:pt x="26" y="158"/>
                    <a:pt x="27" y="158"/>
                    <a:pt x="27" y="157"/>
                  </a:cubicBezTo>
                  <a:close/>
                  <a:moveTo>
                    <a:pt x="16" y="157"/>
                  </a:moveTo>
                  <a:lnTo>
                    <a:pt x="18" y="157"/>
                  </a:lnTo>
                  <a:lnTo>
                    <a:pt x="18" y="155"/>
                  </a:lnTo>
                  <a:lnTo>
                    <a:pt x="16" y="155"/>
                  </a:lnTo>
                  <a:lnTo>
                    <a:pt x="16" y="157"/>
                  </a:lnTo>
                  <a:close/>
                  <a:moveTo>
                    <a:pt x="82" y="141"/>
                  </a:moveTo>
                  <a:lnTo>
                    <a:pt x="85" y="141"/>
                  </a:lnTo>
                  <a:lnTo>
                    <a:pt x="84" y="139"/>
                  </a:lnTo>
                  <a:lnTo>
                    <a:pt x="83" y="139"/>
                  </a:lnTo>
                  <a:lnTo>
                    <a:pt x="82" y="141"/>
                  </a:lnTo>
                  <a:close/>
                  <a:moveTo>
                    <a:pt x="96" y="139"/>
                  </a:moveTo>
                  <a:cubicBezTo>
                    <a:pt x="96" y="139"/>
                    <a:pt x="96" y="138"/>
                    <a:pt x="95" y="138"/>
                  </a:cubicBezTo>
                  <a:cubicBezTo>
                    <a:pt x="95" y="138"/>
                    <a:pt x="94" y="138"/>
                    <a:pt x="94" y="139"/>
                  </a:cubicBezTo>
                  <a:cubicBezTo>
                    <a:pt x="94" y="140"/>
                    <a:pt x="95" y="140"/>
                    <a:pt x="96" y="139"/>
                  </a:cubicBezTo>
                  <a:close/>
                  <a:moveTo>
                    <a:pt x="54" y="134"/>
                  </a:moveTo>
                  <a:cubicBezTo>
                    <a:pt x="53" y="135"/>
                    <a:pt x="53" y="136"/>
                    <a:pt x="53" y="136"/>
                  </a:cubicBezTo>
                  <a:cubicBezTo>
                    <a:pt x="53" y="136"/>
                    <a:pt x="54" y="136"/>
                    <a:pt x="54" y="136"/>
                  </a:cubicBezTo>
                  <a:cubicBezTo>
                    <a:pt x="55" y="136"/>
                    <a:pt x="55" y="136"/>
                    <a:pt x="55" y="136"/>
                  </a:cubicBezTo>
                  <a:cubicBezTo>
                    <a:pt x="55" y="136"/>
                    <a:pt x="55" y="135"/>
                    <a:pt x="54" y="134"/>
                  </a:cubicBezTo>
                  <a:close/>
                  <a:moveTo>
                    <a:pt x="70" y="132"/>
                  </a:moveTo>
                  <a:cubicBezTo>
                    <a:pt x="70" y="132"/>
                    <a:pt x="69" y="132"/>
                    <a:pt x="69" y="132"/>
                  </a:cubicBezTo>
                  <a:cubicBezTo>
                    <a:pt x="69" y="131"/>
                    <a:pt x="69" y="131"/>
                    <a:pt x="68" y="132"/>
                  </a:cubicBezTo>
                  <a:cubicBezTo>
                    <a:pt x="68" y="133"/>
                    <a:pt x="69" y="133"/>
                    <a:pt x="69" y="133"/>
                  </a:cubicBezTo>
                  <a:cubicBezTo>
                    <a:pt x="70" y="133"/>
                    <a:pt x="70" y="133"/>
                    <a:pt x="70" y="132"/>
                  </a:cubicBezTo>
                  <a:close/>
                  <a:moveTo>
                    <a:pt x="41" y="126"/>
                  </a:moveTo>
                  <a:cubicBezTo>
                    <a:pt x="41" y="126"/>
                    <a:pt x="41" y="126"/>
                    <a:pt x="41" y="126"/>
                  </a:cubicBezTo>
                  <a:cubicBezTo>
                    <a:pt x="41" y="126"/>
                    <a:pt x="40" y="126"/>
                    <a:pt x="40" y="126"/>
                  </a:cubicBezTo>
                  <a:cubicBezTo>
                    <a:pt x="40" y="127"/>
                    <a:pt x="41" y="127"/>
                    <a:pt x="41" y="127"/>
                  </a:cubicBezTo>
                  <a:cubicBezTo>
                    <a:pt x="41" y="127"/>
                    <a:pt x="41" y="127"/>
                    <a:pt x="41" y="126"/>
                  </a:cubicBezTo>
                  <a:close/>
                  <a:moveTo>
                    <a:pt x="101" y="123"/>
                  </a:moveTo>
                  <a:cubicBezTo>
                    <a:pt x="101" y="122"/>
                    <a:pt x="101" y="122"/>
                    <a:pt x="101" y="123"/>
                  </a:cubicBezTo>
                  <a:cubicBezTo>
                    <a:pt x="100" y="123"/>
                    <a:pt x="100" y="123"/>
                    <a:pt x="101" y="124"/>
                  </a:cubicBezTo>
                  <a:cubicBezTo>
                    <a:pt x="101" y="124"/>
                    <a:pt x="101" y="124"/>
                    <a:pt x="101" y="124"/>
                  </a:cubicBezTo>
                  <a:cubicBezTo>
                    <a:pt x="102" y="123"/>
                    <a:pt x="102" y="123"/>
                    <a:pt x="101" y="123"/>
                  </a:cubicBezTo>
                  <a:close/>
                  <a:moveTo>
                    <a:pt x="168" y="119"/>
                  </a:moveTo>
                  <a:cubicBezTo>
                    <a:pt x="168" y="119"/>
                    <a:pt x="167" y="119"/>
                    <a:pt x="167" y="118"/>
                  </a:cubicBezTo>
                  <a:cubicBezTo>
                    <a:pt x="167" y="118"/>
                    <a:pt x="167" y="118"/>
                    <a:pt x="166" y="119"/>
                  </a:cubicBezTo>
                  <a:cubicBezTo>
                    <a:pt x="166" y="119"/>
                    <a:pt x="167" y="120"/>
                    <a:pt x="167" y="120"/>
                  </a:cubicBezTo>
                  <a:cubicBezTo>
                    <a:pt x="168" y="120"/>
                    <a:pt x="168" y="120"/>
                    <a:pt x="168" y="119"/>
                  </a:cubicBezTo>
                  <a:close/>
                  <a:moveTo>
                    <a:pt x="46" y="119"/>
                  </a:moveTo>
                  <a:cubicBezTo>
                    <a:pt x="46" y="118"/>
                    <a:pt x="46" y="118"/>
                    <a:pt x="47" y="118"/>
                  </a:cubicBezTo>
                  <a:cubicBezTo>
                    <a:pt x="47" y="117"/>
                    <a:pt x="47" y="117"/>
                    <a:pt x="47" y="116"/>
                  </a:cubicBezTo>
                  <a:lnTo>
                    <a:pt x="45" y="116"/>
                  </a:lnTo>
                  <a:cubicBezTo>
                    <a:pt x="45" y="117"/>
                    <a:pt x="45" y="117"/>
                    <a:pt x="44" y="117"/>
                  </a:cubicBezTo>
                  <a:cubicBezTo>
                    <a:pt x="44" y="118"/>
                    <a:pt x="44" y="118"/>
                    <a:pt x="44" y="119"/>
                  </a:cubicBezTo>
                  <a:lnTo>
                    <a:pt x="46" y="119"/>
                  </a:lnTo>
                  <a:close/>
                  <a:moveTo>
                    <a:pt x="98" y="112"/>
                  </a:moveTo>
                  <a:cubicBezTo>
                    <a:pt x="98" y="112"/>
                    <a:pt x="98" y="111"/>
                    <a:pt x="97" y="111"/>
                  </a:cubicBezTo>
                  <a:cubicBezTo>
                    <a:pt x="97" y="111"/>
                    <a:pt x="96" y="111"/>
                    <a:pt x="96" y="112"/>
                  </a:cubicBezTo>
                  <a:cubicBezTo>
                    <a:pt x="97" y="112"/>
                    <a:pt x="97" y="112"/>
                    <a:pt x="97" y="112"/>
                  </a:cubicBezTo>
                  <a:cubicBezTo>
                    <a:pt x="98" y="113"/>
                    <a:pt x="98" y="113"/>
                    <a:pt x="98" y="112"/>
                  </a:cubicBezTo>
                  <a:close/>
                  <a:moveTo>
                    <a:pt x="77" y="112"/>
                  </a:moveTo>
                  <a:cubicBezTo>
                    <a:pt x="78" y="112"/>
                    <a:pt x="78" y="113"/>
                    <a:pt x="78" y="113"/>
                  </a:cubicBezTo>
                  <a:cubicBezTo>
                    <a:pt x="79" y="113"/>
                    <a:pt x="79" y="113"/>
                    <a:pt x="80" y="113"/>
                  </a:cubicBezTo>
                  <a:cubicBezTo>
                    <a:pt x="80" y="112"/>
                    <a:pt x="79" y="111"/>
                    <a:pt x="78" y="110"/>
                  </a:cubicBezTo>
                  <a:cubicBezTo>
                    <a:pt x="78" y="111"/>
                    <a:pt x="78" y="111"/>
                    <a:pt x="77" y="111"/>
                  </a:cubicBezTo>
                  <a:cubicBezTo>
                    <a:pt x="77" y="112"/>
                    <a:pt x="77" y="112"/>
                    <a:pt x="77" y="112"/>
                  </a:cubicBezTo>
                  <a:close/>
                  <a:moveTo>
                    <a:pt x="53" y="112"/>
                  </a:moveTo>
                  <a:cubicBezTo>
                    <a:pt x="53" y="115"/>
                    <a:pt x="53" y="117"/>
                    <a:pt x="54" y="118"/>
                  </a:cubicBezTo>
                  <a:cubicBezTo>
                    <a:pt x="55" y="119"/>
                    <a:pt x="56" y="120"/>
                    <a:pt x="57" y="122"/>
                  </a:cubicBezTo>
                  <a:cubicBezTo>
                    <a:pt x="59" y="122"/>
                    <a:pt x="61" y="120"/>
                    <a:pt x="61" y="118"/>
                  </a:cubicBezTo>
                  <a:cubicBezTo>
                    <a:pt x="61" y="116"/>
                    <a:pt x="61" y="113"/>
                    <a:pt x="61" y="111"/>
                  </a:cubicBezTo>
                  <a:cubicBezTo>
                    <a:pt x="59" y="111"/>
                    <a:pt x="57" y="111"/>
                    <a:pt x="56" y="111"/>
                  </a:cubicBezTo>
                  <a:cubicBezTo>
                    <a:pt x="55" y="111"/>
                    <a:pt x="54" y="111"/>
                    <a:pt x="53" y="112"/>
                  </a:cubicBezTo>
                  <a:close/>
                  <a:moveTo>
                    <a:pt x="74" y="108"/>
                  </a:moveTo>
                  <a:lnTo>
                    <a:pt x="76" y="108"/>
                  </a:lnTo>
                  <a:lnTo>
                    <a:pt x="76" y="106"/>
                  </a:lnTo>
                  <a:lnTo>
                    <a:pt x="74" y="106"/>
                  </a:lnTo>
                  <a:lnTo>
                    <a:pt x="74" y="108"/>
                  </a:lnTo>
                  <a:close/>
                  <a:moveTo>
                    <a:pt x="19" y="101"/>
                  </a:moveTo>
                  <a:lnTo>
                    <a:pt x="21" y="101"/>
                  </a:lnTo>
                  <a:lnTo>
                    <a:pt x="21" y="99"/>
                  </a:lnTo>
                  <a:lnTo>
                    <a:pt x="19" y="99"/>
                  </a:lnTo>
                  <a:lnTo>
                    <a:pt x="19" y="101"/>
                  </a:lnTo>
                  <a:close/>
                  <a:moveTo>
                    <a:pt x="64" y="96"/>
                  </a:moveTo>
                  <a:cubicBezTo>
                    <a:pt x="64" y="95"/>
                    <a:pt x="63" y="94"/>
                    <a:pt x="61" y="94"/>
                  </a:cubicBezTo>
                  <a:cubicBezTo>
                    <a:pt x="60" y="94"/>
                    <a:pt x="60" y="95"/>
                    <a:pt x="60" y="96"/>
                  </a:cubicBezTo>
                  <a:cubicBezTo>
                    <a:pt x="61" y="97"/>
                    <a:pt x="62" y="97"/>
                    <a:pt x="64" y="96"/>
                  </a:cubicBezTo>
                  <a:close/>
                  <a:moveTo>
                    <a:pt x="30" y="95"/>
                  </a:moveTo>
                  <a:cubicBezTo>
                    <a:pt x="30" y="94"/>
                    <a:pt x="30" y="94"/>
                    <a:pt x="29" y="94"/>
                  </a:cubicBezTo>
                  <a:cubicBezTo>
                    <a:pt x="29" y="94"/>
                    <a:pt x="29" y="94"/>
                    <a:pt x="29" y="95"/>
                  </a:cubicBezTo>
                  <a:cubicBezTo>
                    <a:pt x="29" y="95"/>
                    <a:pt x="29" y="95"/>
                    <a:pt x="29" y="95"/>
                  </a:cubicBezTo>
                  <a:cubicBezTo>
                    <a:pt x="29" y="95"/>
                    <a:pt x="30" y="95"/>
                    <a:pt x="30" y="95"/>
                  </a:cubicBezTo>
                  <a:close/>
                  <a:moveTo>
                    <a:pt x="31" y="91"/>
                  </a:moveTo>
                  <a:cubicBezTo>
                    <a:pt x="31" y="90"/>
                    <a:pt x="31" y="91"/>
                    <a:pt x="31" y="91"/>
                  </a:cubicBezTo>
                  <a:cubicBezTo>
                    <a:pt x="30" y="91"/>
                    <a:pt x="30" y="91"/>
                    <a:pt x="31" y="92"/>
                  </a:cubicBezTo>
                  <a:cubicBezTo>
                    <a:pt x="31" y="92"/>
                    <a:pt x="31" y="92"/>
                    <a:pt x="31" y="91"/>
                  </a:cubicBezTo>
                  <a:cubicBezTo>
                    <a:pt x="32" y="91"/>
                    <a:pt x="32" y="91"/>
                    <a:pt x="31" y="91"/>
                  </a:cubicBezTo>
                  <a:close/>
                  <a:moveTo>
                    <a:pt x="30" y="88"/>
                  </a:moveTo>
                  <a:cubicBezTo>
                    <a:pt x="30" y="86"/>
                    <a:pt x="29" y="85"/>
                    <a:pt x="28" y="85"/>
                  </a:cubicBezTo>
                  <a:cubicBezTo>
                    <a:pt x="28" y="87"/>
                    <a:pt x="28" y="88"/>
                    <a:pt x="30" y="88"/>
                  </a:cubicBezTo>
                  <a:close/>
                  <a:moveTo>
                    <a:pt x="44" y="84"/>
                  </a:moveTo>
                  <a:lnTo>
                    <a:pt x="46" y="84"/>
                  </a:lnTo>
                  <a:lnTo>
                    <a:pt x="46" y="82"/>
                  </a:lnTo>
                  <a:lnTo>
                    <a:pt x="44" y="82"/>
                  </a:lnTo>
                  <a:lnTo>
                    <a:pt x="44" y="84"/>
                  </a:lnTo>
                  <a:close/>
                  <a:moveTo>
                    <a:pt x="37" y="82"/>
                  </a:moveTo>
                  <a:cubicBezTo>
                    <a:pt x="38" y="82"/>
                    <a:pt x="38" y="81"/>
                    <a:pt x="38" y="81"/>
                  </a:cubicBezTo>
                  <a:cubicBezTo>
                    <a:pt x="38" y="80"/>
                    <a:pt x="39" y="80"/>
                    <a:pt x="38" y="78"/>
                  </a:cubicBezTo>
                  <a:cubicBezTo>
                    <a:pt x="37" y="78"/>
                    <a:pt x="36" y="79"/>
                    <a:pt x="36" y="80"/>
                  </a:cubicBezTo>
                  <a:cubicBezTo>
                    <a:pt x="35" y="81"/>
                    <a:pt x="36" y="82"/>
                    <a:pt x="37" y="82"/>
                  </a:cubicBezTo>
                  <a:close/>
                  <a:moveTo>
                    <a:pt x="33" y="77"/>
                  </a:moveTo>
                  <a:cubicBezTo>
                    <a:pt x="33" y="77"/>
                    <a:pt x="33" y="77"/>
                    <a:pt x="32" y="77"/>
                  </a:cubicBezTo>
                  <a:cubicBezTo>
                    <a:pt x="32" y="78"/>
                    <a:pt x="32" y="78"/>
                    <a:pt x="32" y="78"/>
                  </a:cubicBezTo>
                  <a:cubicBezTo>
                    <a:pt x="32" y="79"/>
                    <a:pt x="33" y="79"/>
                    <a:pt x="33" y="78"/>
                  </a:cubicBezTo>
                  <a:cubicBezTo>
                    <a:pt x="33" y="78"/>
                    <a:pt x="34" y="78"/>
                    <a:pt x="33" y="77"/>
                  </a:cubicBezTo>
                  <a:close/>
                  <a:moveTo>
                    <a:pt x="160" y="71"/>
                  </a:moveTo>
                  <a:cubicBezTo>
                    <a:pt x="160" y="70"/>
                    <a:pt x="160" y="70"/>
                    <a:pt x="159" y="70"/>
                  </a:cubicBezTo>
                  <a:cubicBezTo>
                    <a:pt x="159" y="70"/>
                    <a:pt x="158" y="70"/>
                    <a:pt x="158" y="71"/>
                  </a:cubicBezTo>
                  <a:cubicBezTo>
                    <a:pt x="158" y="71"/>
                    <a:pt x="159" y="71"/>
                    <a:pt x="160" y="71"/>
                  </a:cubicBezTo>
                  <a:close/>
                  <a:moveTo>
                    <a:pt x="126" y="60"/>
                  </a:moveTo>
                  <a:lnTo>
                    <a:pt x="128" y="60"/>
                  </a:lnTo>
                  <a:lnTo>
                    <a:pt x="128" y="58"/>
                  </a:lnTo>
                  <a:lnTo>
                    <a:pt x="126" y="58"/>
                  </a:lnTo>
                  <a:lnTo>
                    <a:pt x="126" y="60"/>
                  </a:lnTo>
                  <a:close/>
                  <a:moveTo>
                    <a:pt x="80" y="54"/>
                  </a:moveTo>
                  <a:cubicBezTo>
                    <a:pt x="80" y="54"/>
                    <a:pt x="80" y="54"/>
                    <a:pt x="79" y="54"/>
                  </a:cubicBezTo>
                  <a:cubicBezTo>
                    <a:pt x="79" y="54"/>
                    <a:pt x="79" y="54"/>
                    <a:pt x="79" y="54"/>
                  </a:cubicBezTo>
                  <a:cubicBezTo>
                    <a:pt x="79" y="55"/>
                    <a:pt x="79" y="55"/>
                    <a:pt x="79" y="55"/>
                  </a:cubicBezTo>
                  <a:cubicBezTo>
                    <a:pt x="80" y="55"/>
                    <a:pt x="80" y="55"/>
                    <a:pt x="80" y="54"/>
                  </a:cubicBezTo>
                  <a:close/>
                  <a:moveTo>
                    <a:pt x="10" y="55"/>
                  </a:moveTo>
                  <a:cubicBezTo>
                    <a:pt x="10" y="55"/>
                    <a:pt x="10" y="54"/>
                    <a:pt x="10" y="54"/>
                  </a:cubicBezTo>
                  <a:cubicBezTo>
                    <a:pt x="10" y="53"/>
                    <a:pt x="10" y="53"/>
                    <a:pt x="9" y="54"/>
                  </a:cubicBezTo>
                  <a:cubicBezTo>
                    <a:pt x="9" y="55"/>
                    <a:pt x="9" y="55"/>
                    <a:pt x="10" y="56"/>
                  </a:cubicBezTo>
                  <a:cubicBezTo>
                    <a:pt x="10" y="56"/>
                    <a:pt x="10" y="56"/>
                    <a:pt x="10" y="55"/>
                  </a:cubicBezTo>
                  <a:close/>
                  <a:moveTo>
                    <a:pt x="56" y="46"/>
                  </a:moveTo>
                  <a:cubicBezTo>
                    <a:pt x="55" y="46"/>
                    <a:pt x="55" y="46"/>
                    <a:pt x="54" y="46"/>
                  </a:cubicBezTo>
                  <a:cubicBezTo>
                    <a:pt x="54" y="46"/>
                    <a:pt x="54" y="46"/>
                    <a:pt x="54" y="47"/>
                  </a:cubicBezTo>
                  <a:cubicBezTo>
                    <a:pt x="54" y="46"/>
                    <a:pt x="54" y="46"/>
                    <a:pt x="55" y="46"/>
                  </a:cubicBezTo>
                  <a:cubicBezTo>
                    <a:pt x="55" y="46"/>
                    <a:pt x="56" y="46"/>
                    <a:pt x="56" y="46"/>
                  </a:cubicBezTo>
                  <a:close/>
                  <a:moveTo>
                    <a:pt x="199" y="43"/>
                  </a:moveTo>
                  <a:cubicBezTo>
                    <a:pt x="198" y="43"/>
                    <a:pt x="198" y="43"/>
                    <a:pt x="197" y="43"/>
                  </a:cubicBezTo>
                  <a:cubicBezTo>
                    <a:pt x="197" y="43"/>
                    <a:pt x="197" y="43"/>
                    <a:pt x="197" y="44"/>
                  </a:cubicBezTo>
                  <a:cubicBezTo>
                    <a:pt x="197" y="44"/>
                    <a:pt x="197" y="44"/>
                    <a:pt x="198" y="44"/>
                  </a:cubicBezTo>
                  <a:cubicBezTo>
                    <a:pt x="198" y="44"/>
                    <a:pt x="199" y="43"/>
                    <a:pt x="199" y="43"/>
                  </a:cubicBezTo>
                  <a:close/>
                  <a:moveTo>
                    <a:pt x="109" y="43"/>
                  </a:moveTo>
                  <a:cubicBezTo>
                    <a:pt x="109" y="42"/>
                    <a:pt x="108" y="42"/>
                    <a:pt x="108" y="43"/>
                  </a:cubicBezTo>
                  <a:cubicBezTo>
                    <a:pt x="108" y="43"/>
                    <a:pt x="108" y="43"/>
                    <a:pt x="108" y="44"/>
                  </a:cubicBezTo>
                  <a:cubicBezTo>
                    <a:pt x="108" y="44"/>
                    <a:pt x="108" y="44"/>
                    <a:pt x="109" y="43"/>
                  </a:cubicBezTo>
                  <a:cubicBezTo>
                    <a:pt x="109" y="43"/>
                    <a:pt x="109" y="43"/>
                    <a:pt x="109" y="43"/>
                  </a:cubicBezTo>
                  <a:close/>
                  <a:moveTo>
                    <a:pt x="206" y="44"/>
                  </a:moveTo>
                  <a:cubicBezTo>
                    <a:pt x="208" y="43"/>
                    <a:pt x="210" y="43"/>
                    <a:pt x="211" y="42"/>
                  </a:cubicBezTo>
                  <a:cubicBezTo>
                    <a:pt x="212" y="41"/>
                    <a:pt x="213" y="40"/>
                    <a:pt x="214" y="39"/>
                  </a:cubicBezTo>
                  <a:cubicBezTo>
                    <a:pt x="212" y="39"/>
                    <a:pt x="211" y="39"/>
                    <a:pt x="210" y="41"/>
                  </a:cubicBezTo>
                  <a:cubicBezTo>
                    <a:pt x="209" y="42"/>
                    <a:pt x="208" y="43"/>
                    <a:pt x="206" y="44"/>
                  </a:cubicBezTo>
                  <a:close/>
                  <a:moveTo>
                    <a:pt x="82" y="39"/>
                  </a:moveTo>
                  <a:cubicBezTo>
                    <a:pt x="81" y="39"/>
                    <a:pt x="81" y="39"/>
                    <a:pt x="81" y="38"/>
                  </a:cubicBezTo>
                  <a:cubicBezTo>
                    <a:pt x="80" y="38"/>
                    <a:pt x="80" y="38"/>
                    <a:pt x="80" y="39"/>
                  </a:cubicBezTo>
                  <a:cubicBezTo>
                    <a:pt x="80" y="39"/>
                    <a:pt x="80" y="40"/>
                    <a:pt x="81" y="40"/>
                  </a:cubicBezTo>
                  <a:cubicBezTo>
                    <a:pt x="81" y="40"/>
                    <a:pt x="82" y="40"/>
                    <a:pt x="82" y="39"/>
                  </a:cubicBezTo>
                  <a:close/>
                  <a:moveTo>
                    <a:pt x="39" y="41"/>
                  </a:moveTo>
                  <a:cubicBezTo>
                    <a:pt x="40" y="41"/>
                    <a:pt x="40" y="40"/>
                    <a:pt x="40" y="40"/>
                  </a:cubicBezTo>
                  <a:cubicBezTo>
                    <a:pt x="40" y="39"/>
                    <a:pt x="40" y="39"/>
                    <a:pt x="40" y="38"/>
                  </a:cubicBezTo>
                  <a:cubicBezTo>
                    <a:pt x="40" y="38"/>
                    <a:pt x="39" y="38"/>
                    <a:pt x="39" y="38"/>
                  </a:cubicBezTo>
                  <a:cubicBezTo>
                    <a:pt x="38" y="38"/>
                    <a:pt x="38" y="38"/>
                    <a:pt x="37" y="39"/>
                  </a:cubicBezTo>
                  <a:cubicBezTo>
                    <a:pt x="37" y="39"/>
                    <a:pt x="37" y="40"/>
                    <a:pt x="38" y="40"/>
                  </a:cubicBezTo>
                  <a:cubicBezTo>
                    <a:pt x="39" y="41"/>
                    <a:pt x="39" y="41"/>
                    <a:pt x="39" y="41"/>
                  </a:cubicBezTo>
                  <a:close/>
                  <a:moveTo>
                    <a:pt x="64" y="37"/>
                  </a:moveTo>
                  <a:cubicBezTo>
                    <a:pt x="62" y="37"/>
                    <a:pt x="61" y="37"/>
                    <a:pt x="61" y="37"/>
                  </a:cubicBezTo>
                  <a:cubicBezTo>
                    <a:pt x="60" y="37"/>
                    <a:pt x="60" y="37"/>
                    <a:pt x="61" y="37"/>
                  </a:cubicBezTo>
                  <a:cubicBezTo>
                    <a:pt x="61" y="38"/>
                    <a:pt x="61" y="38"/>
                    <a:pt x="62" y="38"/>
                  </a:cubicBezTo>
                  <a:cubicBezTo>
                    <a:pt x="63" y="38"/>
                    <a:pt x="63" y="38"/>
                    <a:pt x="64" y="37"/>
                  </a:cubicBezTo>
                  <a:close/>
                  <a:moveTo>
                    <a:pt x="187" y="33"/>
                  </a:moveTo>
                  <a:cubicBezTo>
                    <a:pt x="187" y="33"/>
                    <a:pt x="187" y="32"/>
                    <a:pt x="187" y="32"/>
                  </a:cubicBezTo>
                  <a:cubicBezTo>
                    <a:pt x="186" y="32"/>
                    <a:pt x="186" y="32"/>
                    <a:pt x="186" y="33"/>
                  </a:cubicBezTo>
                  <a:cubicBezTo>
                    <a:pt x="186" y="33"/>
                    <a:pt x="186" y="33"/>
                    <a:pt x="186" y="34"/>
                  </a:cubicBezTo>
                  <a:cubicBezTo>
                    <a:pt x="187" y="34"/>
                    <a:pt x="187" y="34"/>
                    <a:pt x="187" y="33"/>
                  </a:cubicBezTo>
                  <a:close/>
                  <a:moveTo>
                    <a:pt x="186" y="30"/>
                  </a:moveTo>
                  <a:lnTo>
                    <a:pt x="188" y="30"/>
                  </a:lnTo>
                  <a:lnTo>
                    <a:pt x="188" y="28"/>
                  </a:lnTo>
                  <a:lnTo>
                    <a:pt x="186" y="28"/>
                  </a:lnTo>
                  <a:lnTo>
                    <a:pt x="186" y="30"/>
                  </a:lnTo>
                  <a:close/>
                  <a:moveTo>
                    <a:pt x="94" y="25"/>
                  </a:moveTo>
                  <a:cubicBezTo>
                    <a:pt x="94" y="25"/>
                    <a:pt x="94" y="25"/>
                    <a:pt x="93" y="25"/>
                  </a:cubicBezTo>
                  <a:cubicBezTo>
                    <a:pt x="93" y="26"/>
                    <a:pt x="93" y="26"/>
                    <a:pt x="93" y="26"/>
                  </a:cubicBezTo>
                  <a:cubicBezTo>
                    <a:pt x="93" y="26"/>
                    <a:pt x="94" y="26"/>
                    <a:pt x="94" y="26"/>
                  </a:cubicBezTo>
                  <a:cubicBezTo>
                    <a:pt x="95" y="26"/>
                    <a:pt x="95" y="26"/>
                    <a:pt x="94" y="25"/>
                  </a:cubicBezTo>
                  <a:close/>
                  <a:moveTo>
                    <a:pt x="100" y="30"/>
                  </a:moveTo>
                  <a:cubicBezTo>
                    <a:pt x="100" y="29"/>
                    <a:pt x="100" y="28"/>
                    <a:pt x="100" y="27"/>
                  </a:cubicBezTo>
                  <a:cubicBezTo>
                    <a:pt x="100" y="27"/>
                    <a:pt x="100" y="26"/>
                    <a:pt x="100" y="24"/>
                  </a:cubicBezTo>
                  <a:cubicBezTo>
                    <a:pt x="100" y="24"/>
                    <a:pt x="99" y="24"/>
                    <a:pt x="99" y="24"/>
                  </a:cubicBezTo>
                  <a:cubicBezTo>
                    <a:pt x="98" y="24"/>
                    <a:pt x="97" y="24"/>
                    <a:pt x="97" y="24"/>
                  </a:cubicBezTo>
                  <a:cubicBezTo>
                    <a:pt x="96" y="24"/>
                    <a:pt x="96" y="24"/>
                    <a:pt x="96" y="24"/>
                  </a:cubicBezTo>
                  <a:cubicBezTo>
                    <a:pt x="96" y="24"/>
                    <a:pt x="96" y="24"/>
                    <a:pt x="96" y="24"/>
                  </a:cubicBezTo>
                  <a:cubicBezTo>
                    <a:pt x="97" y="24"/>
                    <a:pt x="98" y="24"/>
                    <a:pt x="98" y="25"/>
                  </a:cubicBezTo>
                  <a:cubicBezTo>
                    <a:pt x="98" y="26"/>
                    <a:pt x="98" y="26"/>
                    <a:pt x="98" y="27"/>
                  </a:cubicBezTo>
                  <a:cubicBezTo>
                    <a:pt x="98" y="28"/>
                    <a:pt x="98" y="29"/>
                    <a:pt x="99" y="29"/>
                  </a:cubicBezTo>
                  <a:cubicBezTo>
                    <a:pt x="99" y="30"/>
                    <a:pt x="99" y="30"/>
                    <a:pt x="100" y="30"/>
                  </a:cubicBezTo>
                  <a:close/>
                  <a:moveTo>
                    <a:pt x="97" y="23"/>
                  </a:moveTo>
                  <a:cubicBezTo>
                    <a:pt x="98" y="23"/>
                    <a:pt x="99" y="23"/>
                    <a:pt x="100" y="22"/>
                  </a:cubicBezTo>
                  <a:cubicBezTo>
                    <a:pt x="101" y="21"/>
                    <a:pt x="102" y="20"/>
                    <a:pt x="103" y="20"/>
                  </a:cubicBezTo>
                  <a:cubicBezTo>
                    <a:pt x="104" y="19"/>
                    <a:pt x="105" y="19"/>
                    <a:pt x="106" y="20"/>
                  </a:cubicBezTo>
                  <a:cubicBezTo>
                    <a:pt x="107" y="20"/>
                    <a:pt x="107" y="20"/>
                    <a:pt x="106" y="19"/>
                  </a:cubicBezTo>
                  <a:cubicBezTo>
                    <a:pt x="103" y="18"/>
                    <a:pt x="102" y="18"/>
                    <a:pt x="100" y="19"/>
                  </a:cubicBezTo>
                  <a:cubicBezTo>
                    <a:pt x="99" y="20"/>
                    <a:pt x="98" y="21"/>
                    <a:pt x="97" y="23"/>
                  </a:cubicBezTo>
                  <a:close/>
                  <a:moveTo>
                    <a:pt x="115" y="20"/>
                  </a:moveTo>
                  <a:cubicBezTo>
                    <a:pt x="117" y="20"/>
                    <a:pt x="119" y="20"/>
                    <a:pt x="119" y="21"/>
                  </a:cubicBezTo>
                  <a:cubicBezTo>
                    <a:pt x="119" y="20"/>
                    <a:pt x="119" y="18"/>
                    <a:pt x="119" y="17"/>
                  </a:cubicBezTo>
                  <a:cubicBezTo>
                    <a:pt x="120" y="16"/>
                    <a:pt x="119" y="15"/>
                    <a:pt x="117" y="16"/>
                  </a:cubicBezTo>
                  <a:cubicBezTo>
                    <a:pt x="118" y="17"/>
                    <a:pt x="118" y="17"/>
                    <a:pt x="117" y="17"/>
                  </a:cubicBezTo>
                  <a:cubicBezTo>
                    <a:pt x="117" y="17"/>
                    <a:pt x="117" y="18"/>
                    <a:pt x="116" y="18"/>
                  </a:cubicBezTo>
                  <a:cubicBezTo>
                    <a:pt x="116" y="18"/>
                    <a:pt x="116" y="18"/>
                    <a:pt x="115" y="18"/>
                  </a:cubicBezTo>
                  <a:cubicBezTo>
                    <a:pt x="115" y="19"/>
                    <a:pt x="115" y="19"/>
                    <a:pt x="115" y="20"/>
                  </a:cubicBezTo>
                  <a:close/>
                  <a:moveTo>
                    <a:pt x="109" y="8"/>
                  </a:moveTo>
                  <a:cubicBezTo>
                    <a:pt x="109" y="8"/>
                    <a:pt x="108" y="8"/>
                    <a:pt x="108" y="8"/>
                  </a:cubicBezTo>
                  <a:cubicBezTo>
                    <a:pt x="108" y="8"/>
                    <a:pt x="108" y="9"/>
                    <a:pt x="108" y="9"/>
                  </a:cubicBezTo>
                  <a:cubicBezTo>
                    <a:pt x="108" y="9"/>
                    <a:pt x="108" y="9"/>
                    <a:pt x="109" y="9"/>
                  </a:cubicBezTo>
                  <a:cubicBezTo>
                    <a:pt x="109" y="9"/>
                    <a:pt x="109" y="8"/>
                    <a:pt x="109" y="8"/>
                  </a:cubicBezTo>
                  <a:close/>
                  <a:moveTo>
                    <a:pt x="119" y="5"/>
                  </a:moveTo>
                  <a:cubicBezTo>
                    <a:pt x="118" y="5"/>
                    <a:pt x="118" y="5"/>
                    <a:pt x="118" y="5"/>
                  </a:cubicBezTo>
                  <a:cubicBezTo>
                    <a:pt x="117" y="6"/>
                    <a:pt x="117" y="6"/>
                    <a:pt x="118" y="6"/>
                  </a:cubicBezTo>
                  <a:cubicBezTo>
                    <a:pt x="118" y="6"/>
                    <a:pt x="118" y="6"/>
                    <a:pt x="118" y="6"/>
                  </a:cubicBezTo>
                  <a:cubicBezTo>
                    <a:pt x="119" y="6"/>
                    <a:pt x="119" y="6"/>
                    <a:pt x="119" y="5"/>
                  </a:cubicBezTo>
                  <a:close/>
                  <a:moveTo>
                    <a:pt x="107" y="6"/>
                  </a:moveTo>
                  <a:cubicBezTo>
                    <a:pt x="107" y="5"/>
                    <a:pt x="107" y="5"/>
                    <a:pt x="106" y="5"/>
                  </a:cubicBezTo>
                  <a:cubicBezTo>
                    <a:pt x="105" y="5"/>
                    <a:pt x="105" y="5"/>
                    <a:pt x="105" y="6"/>
                  </a:cubicBezTo>
                  <a:cubicBezTo>
                    <a:pt x="105" y="6"/>
                    <a:pt x="106" y="6"/>
                    <a:pt x="106" y="7"/>
                  </a:cubicBezTo>
                  <a:cubicBezTo>
                    <a:pt x="106" y="7"/>
                    <a:pt x="107" y="7"/>
                    <a:pt x="107" y="6"/>
                  </a:cubicBezTo>
                  <a:close/>
                  <a:moveTo>
                    <a:pt x="85" y="7"/>
                  </a:moveTo>
                  <a:lnTo>
                    <a:pt x="87" y="7"/>
                  </a:lnTo>
                  <a:cubicBezTo>
                    <a:pt x="87" y="5"/>
                    <a:pt x="86" y="5"/>
                    <a:pt x="84" y="5"/>
                  </a:cubicBezTo>
                  <a:lnTo>
                    <a:pt x="85" y="7"/>
                  </a:lnTo>
                  <a:close/>
                  <a:moveTo>
                    <a:pt x="141" y="5"/>
                  </a:moveTo>
                  <a:lnTo>
                    <a:pt x="144" y="5"/>
                  </a:lnTo>
                  <a:lnTo>
                    <a:pt x="143" y="3"/>
                  </a:lnTo>
                  <a:lnTo>
                    <a:pt x="141" y="3"/>
                  </a:lnTo>
                  <a:lnTo>
                    <a:pt x="141" y="5"/>
                  </a:lnTo>
                  <a:close/>
                  <a:moveTo>
                    <a:pt x="91" y="4"/>
                  </a:moveTo>
                  <a:cubicBezTo>
                    <a:pt x="91" y="4"/>
                    <a:pt x="91" y="4"/>
                    <a:pt x="91" y="4"/>
                  </a:cubicBezTo>
                  <a:cubicBezTo>
                    <a:pt x="91" y="4"/>
                    <a:pt x="90" y="4"/>
                    <a:pt x="90" y="4"/>
                  </a:cubicBezTo>
                  <a:cubicBezTo>
                    <a:pt x="90" y="5"/>
                    <a:pt x="91" y="5"/>
                    <a:pt x="91" y="5"/>
                  </a:cubicBezTo>
                  <a:cubicBezTo>
                    <a:pt x="91" y="5"/>
                    <a:pt x="91" y="5"/>
                    <a:pt x="91" y="4"/>
                  </a:cubicBezTo>
                  <a:close/>
                  <a:moveTo>
                    <a:pt x="63" y="379"/>
                  </a:moveTo>
                  <a:cubicBezTo>
                    <a:pt x="62" y="379"/>
                    <a:pt x="61" y="379"/>
                    <a:pt x="61" y="380"/>
                  </a:cubicBezTo>
                  <a:cubicBezTo>
                    <a:pt x="61" y="380"/>
                    <a:pt x="61" y="381"/>
                    <a:pt x="61" y="381"/>
                  </a:cubicBezTo>
                  <a:cubicBezTo>
                    <a:pt x="62" y="381"/>
                    <a:pt x="62" y="382"/>
                    <a:pt x="62" y="382"/>
                  </a:cubicBezTo>
                  <a:cubicBezTo>
                    <a:pt x="63" y="382"/>
                    <a:pt x="63" y="382"/>
                    <a:pt x="64" y="381"/>
                  </a:cubicBezTo>
                  <a:cubicBezTo>
                    <a:pt x="63" y="381"/>
                    <a:pt x="62" y="380"/>
                    <a:pt x="62" y="380"/>
                  </a:cubicBezTo>
                  <a:cubicBezTo>
                    <a:pt x="62" y="380"/>
                    <a:pt x="63" y="380"/>
                    <a:pt x="63" y="379"/>
                  </a:cubicBezTo>
                  <a:cubicBezTo>
                    <a:pt x="63" y="379"/>
                    <a:pt x="64" y="379"/>
                    <a:pt x="64" y="379"/>
                  </a:cubicBezTo>
                  <a:cubicBezTo>
                    <a:pt x="64" y="378"/>
                    <a:pt x="65" y="378"/>
                    <a:pt x="65" y="378"/>
                  </a:cubicBezTo>
                  <a:cubicBezTo>
                    <a:pt x="64" y="378"/>
                    <a:pt x="64" y="377"/>
                    <a:pt x="64" y="377"/>
                  </a:cubicBezTo>
                  <a:cubicBezTo>
                    <a:pt x="63" y="376"/>
                    <a:pt x="63" y="375"/>
                    <a:pt x="63" y="375"/>
                  </a:cubicBezTo>
                  <a:cubicBezTo>
                    <a:pt x="63" y="374"/>
                    <a:pt x="63" y="374"/>
                    <a:pt x="63" y="373"/>
                  </a:cubicBezTo>
                  <a:cubicBezTo>
                    <a:pt x="63" y="372"/>
                    <a:pt x="62" y="372"/>
                    <a:pt x="62" y="372"/>
                  </a:cubicBezTo>
                  <a:cubicBezTo>
                    <a:pt x="61" y="373"/>
                    <a:pt x="61" y="374"/>
                    <a:pt x="61" y="375"/>
                  </a:cubicBezTo>
                  <a:cubicBezTo>
                    <a:pt x="62" y="376"/>
                    <a:pt x="63" y="377"/>
                    <a:pt x="63" y="379"/>
                  </a:cubicBezTo>
                  <a:close/>
                  <a:moveTo>
                    <a:pt x="61" y="390"/>
                  </a:moveTo>
                  <a:cubicBezTo>
                    <a:pt x="60" y="392"/>
                    <a:pt x="61" y="393"/>
                    <a:pt x="62" y="393"/>
                  </a:cubicBezTo>
                  <a:cubicBezTo>
                    <a:pt x="64" y="393"/>
                    <a:pt x="65" y="392"/>
                    <a:pt x="65" y="391"/>
                  </a:cubicBezTo>
                  <a:lnTo>
                    <a:pt x="61" y="390"/>
                  </a:lnTo>
                  <a:close/>
                  <a:moveTo>
                    <a:pt x="149" y="389"/>
                  </a:moveTo>
                  <a:cubicBezTo>
                    <a:pt x="148" y="390"/>
                    <a:pt x="147" y="391"/>
                    <a:pt x="146" y="391"/>
                  </a:cubicBezTo>
                  <a:cubicBezTo>
                    <a:pt x="146" y="391"/>
                    <a:pt x="145" y="392"/>
                    <a:pt x="145" y="393"/>
                  </a:cubicBezTo>
                  <a:cubicBezTo>
                    <a:pt x="146" y="394"/>
                    <a:pt x="147" y="394"/>
                    <a:pt x="147" y="393"/>
                  </a:cubicBezTo>
                  <a:cubicBezTo>
                    <a:pt x="148" y="392"/>
                    <a:pt x="149" y="391"/>
                    <a:pt x="149" y="391"/>
                  </a:cubicBezTo>
                  <a:cubicBezTo>
                    <a:pt x="150" y="390"/>
                    <a:pt x="150" y="390"/>
                    <a:pt x="151" y="390"/>
                  </a:cubicBezTo>
                  <a:cubicBezTo>
                    <a:pt x="152" y="389"/>
                    <a:pt x="153" y="389"/>
                    <a:pt x="152" y="388"/>
                  </a:cubicBezTo>
                  <a:cubicBezTo>
                    <a:pt x="151" y="387"/>
                    <a:pt x="151" y="388"/>
                    <a:pt x="151" y="388"/>
                  </a:cubicBezTo>
                  <a:cubicBezTo>
                    <a:pt x="150" y="389"/>
                    <a:pt x="150" y="389"/>
                    <a:pt x="149" y="389"/>
                  </a:cubicBezTo>
                  <a:close/>
                  <a:moveTo>
                    <a:pt x="127" y="17"/>
                  </a:moveTo>
                  <a:cubicBezTo>
                    <a:pt x="126" y="17"/>
                    <a:pt x="125" y="17"/>
                    <a:pt x="125" y="17"/>
                  </a:cubicBezTo>
                  <a:cubicBezTo>
                    <a:pt x="124" y="17"/>
                    <a:pt x="124" y="16"/>
                    <a:pt x="123" y="16"/>
                  </a:cubicBezTo>
                  <a:cubicBezTo>
                    <a:pt x="123" y="15"/>
                    <a:pt x="122" y="15"/>
                    <a:pt x="122" y="15"/>
                  </a:cubicBezTo>
                  <a:cubicBezTo>
                    <a:pt x="121" y="15"/>
                    <a:pt x="121" y="15"/>
                    <a:pt x="120" y="16"/>
                  </a:cubicBezTo>
                  <a:cubicBezTo>
                    <a:pt x="122" y="17"/>
                    <a:pt x="122" y="17"/>
                    <a:pt x="123" y="17"/>
                  </a:cubicBezTo>
                  <a:cubicBezTo>
                    <a:pt x="123" y="18"/>
                    <a:pt x="123" y="18"/>
                    <a:pt x="123" y="18"/>
                  </a:cubicBezTo>
                  <a:cubicBezTo>
                    <a:pt x="122" y="19"/>
                    <a:pt x="122" y="19"/>
                    <a:pt x="121" y="20"/>
                  </a:cubicBezTo>
                  <a:cubicBezTo>
                    <a:pt x="121" y="20"/>
                    <a:pt x="120" y="21"/>
                    <a:pt x="120" y="22"/>
                  </a:cubicBezTo>
                  <a:cubicBezTo>
                    <a:pt x="121" y="22"/>
                    <a:pt x="122" y="22"/>
                    <a:pt x="122" y="21"/>
                  </a:cubicBezTo>
                  <a:cubicBezTo>
                    <a:pt x="122" y="21"/>
                    <a:pt x="123" y="20"/>
                    <a:pt x="123" y="20"/>
                  </a:cubicBezTo>
                  <a:cubicBezTo>
                    <a:pt x="125" y="19"/>
                    <a:pt x="125" y="19"/>
                    <a:pt x="126" y="20"/>
                  </a:cubicBezTo>
                  <a:cubicBezTo>
                    <a:pt x="126" y="20"/>
                    <a:pt x="127" y="21"/>
                    <a:pt x="128" y="21"/>
                  </a:cubicBezTo>
                  <a:cubicBezTo>
                    <a:pt x="128" y="20"/>
                    <a:pt x="128" y="19"/>
                    <a:pt x="127" y="19"/>
                  </a:cubicBezTo>
                  <a:cubicBezTo>
                    <a:pt x="127" y="18"/>
                    <a:pt x="127" y="17"/>
                    <a:pt x="127" y="17"/>
                  </a:cubicBezTo>
                  <a:close/>
                  <a:moveTo>
                    <a:pt x="137" y="23"/>
                  </a:moveTo>
                  <a:cubicBezTo>
                    <a:pt x="136" y="22"/>
                    <a:pt x="135" y="21"/>
                    <a:pt x="134" y="22"/>
                  </a:cubicBezTo>
                  <a:cubicBezTo>
                    <a:pt x="133" y="22"/>
                    <a:pt x="132" y="23"/>
                    <a:pt x="131" y="23"/>
                  </a:cubicBezTo>
                  <a:cubicBezTo>
                    <a:pt x="131" y="22"/>
                    <a:pt x="131" y="21"/>
                    <a:pt x="131" y="21"/>
                  </a:cubicBezTo>
                  <a:cubicBezTo>
                    <a:pt x="132" y="21"/>
                    <a:pt x="132" y="21"/>
                    <a:pt x="133" y="20"/>
                  </a:cubicBezTo>
                  <a:cubicBezTo>
                    <a:pt x="134" y="20"/>
                    <a:pt x="134" y="20"/>
                    <a:pt x="135" y="20"/>
                  </a:cubicBezTo>
                  <a:cubicBezTo>
                    <a:pt x="135" y="20"/>
                    <a:pt x="136" y="19"/>
                    <a:pt x="136" y="19"/>
                  </a:cubicBezTo>
                  <a:cubicBezTo>
                    <a:pt x="138" y="19"/>
                    <a:pt x="139" y="19"/>
                    <a:pt x="140" y="19"/>
                  </a:cubicBezTo>
                  <a:cubicBezTo>
                    <a:pt x="141" y="20"/>
                    <a:pt x="142" y="19"/>
                    <a:pt x="143" y="18"/>
                  </a:cubicBezTo>
                  <a:cubicBezTo>
                    <a:pt x="145" y="17"/>
                    <a:pt x="146" y="18"/>
                    <a:pt x="146" y="21"/>
                  </a:cubicBezTo>
                  <a:cubicBezTo>
                    <a:pt x="148" y="20"/>
                    <a:pt x="149" y="20"/>
                    <a:pt x="151" y="21"/>
                  </a:cubicBezTo>
                  <a:cubicBezTo>
                    <a:pt x="152" y="21"/>
                    <a:pt x="153" y="21"/>
                    <a:pt x="154" y="22"/>
                  </a:cubicBezTo>
                  <a:cubicBezTo>
                    <a:pt x="155" y="22"/>
                    <a:pt x="156" y="22"/>
                    <a:pt x="156" y="21"/>
                  </a:cubicBezTo>
                  <a:cubicBezTo>
                    <a:pt x="156" y="21"/>
                    <a:pt x="156" y="21"/>
                    <a:pt x="157" y="20"/>
                  </a:cubicBezTo>
                  <a:cubicBezTo>
                    <a:pt x="157" y="20"/>
                    <a:pt x="157" y="19"/>
                    <a:pt x="157" y="19"/>
                  </a:cubicBezTo>
                  <a:cubicBezTo>
                    <a:pt x="158" y="19"/>
                    <a:pt x="158" y="19"/>
                    <a:pt x="159" y="19"/>
                  </a:cubicBezTo>
                  <a:cubicBezTo>
                    <a:pt x="160" y="20"/>
                    <a:pt x="159" y="20"/>
                    <a:pt x="159" y="20"/>
                  </a:cubicBezTo>
                  <a:cubicBezTo>
                    <a:pt x="159" y="21"/>
                    <a:pt x="158" y="21"/>
                    <a:pt x="158" y="22"/>
                  </a:cubicBezTo>
                  <a:cubicBezTo>
                    <a:pt x="159" y="22"/>
                    <a:pt x="160" y="22"/>
                    <a:pt x="160" y="22"/>
                  </a:cubicBezTo>
                  <a:cubicBezTo>
                    <a:pt x="160" y="21"/>
                    <a:pt x="161" y="21"/>
                    <a:pt x="162" y="21"/>
                  </a:cubicBezTo>
                  <a:cubicBezTo>
                    <a:pt x="164" y="21"/>
                    <a:pt x="166" y="21"/>
                    <a:pt x="169" y="22"/>
                  </a:cubicBezTo>
                  <a:cubicBezTo>
                    <a:pt x="172" y="23"/>
                    <a:pt x="174" y="24"/>
                    <a:pt x="176" y="24"/>
                  </a:cubicBezTo>
                  <a:cubicBezTo>
                    <a:pt x="176" y="24"/>
                    <a:pt x="177" y="24"/>
                    <a:pt x="177" y="23"/>
                  </a:cubicBezTo>
                  <a:cubicBezTo>
                    <a:pt x="177" y="23"/>
                    <a:pt x="177" y="22"/>
                    <a:pt x="178" y="22"/>
                  </a:cubicBezTo>
                  <a:cubicBezTo>
                    <a:pt x="178" y="23"/>
                    <a:pt x="178" y="24"/>
                    <a:pt x="179" y="24"/>
                  </a:cubicBezTo>
                  <a:cubicBezTo>
                    <a:pt x="180" y="24"/>
                    <a:pt x="181" y="25"/>
                    <a:pt x="182" y="25"/>
                  </a:cubicBezTo>
                  <a:cubicBezTo>
                    <a:pt x="183" y="25"/>
                    <a:pt x="184" y="25"/>
                    <a:pt x="185" y="25"/>
                  </a:cubicBezTo>
                  <a:cubicBezTo>
                    <a:pt x="186" y="26"/>
                    <a:pt x="187" y="26"/>
                    <a:pt x="188" y="26"/>
                  </a:cubicBezTo>
                  <a:cubicBezTo>
                    <a:pt x="189" y="26"/>
                    <a:pt x="190" y="25"/>
                    <a:pt x="191" y="24"/>
                  </a:cubicBezTo>
                  <a:cubicBezTo>
                    <a:pt x="192" y="23"/>
                    <a:pt x="192" y="23"/>
                    <a:pt x="193" y="22"/>
                  </a:cubicBezTo>
                  <a:cubicBezTo>
                    <a:pt x="194" y="22"/>
                    <a:pt x="195" y="22"/>
                    <a:pt x="194" y="23"/>
                  </a:cubicBezTo>
                  <a:cubicBezTo>
                    <a:pt x="194" y="24"/>
                    <a:pt x="193" y="25"/>
                    <a:pt x="193" y="25"/>
                  </a:cubicBezTo>
                  <a:cubicBezTo>
                    <a:pt x="195" y="25"/>
                    <a:pt x="197" y="25"/>
                    <a:pt x="198" y="26"/>
                  </a:cubicBezTo>
                  <a:cubicBezTo>
                    <a:pt x="199" y="27"/>
                    <a:pt x="200" y="27"/>
                    <a:pt x="201" y="28"/>
                  </a:cubicBezTo>
                  <a:cubicBezTo>
                    <a:pt x="201" y="30"/>
                    <a:pt x="201" y="31"/>
                    <a:pt x="199" y="31"/>
                  </a:cubicBezTo>
                  <a:cubicBezTo>
                    <a:pt x="198" y="31"/>
                    <a:pt x="197" y="31"/>
                    <a:pt x="196" y="31"/>
                  </a:cubicBezTo>
                  <a:cubicBezTo>
                    <a:pt x="196" y="30"/>
                    <a:pt x="197" y="30"/>
                    <a:pt x="197" y="29"/>
                  </a:cubicBezTo>
                  <a:cubicBezTo>
                    <a:pt x="198" y="29"/>
                    <a:pt x="199" y="28"/>
                    <a:pt x="199" y="27"/>
                  </a:cubicBezTo>
                  <a:lnTo>
                    <a:pt x="189" y="27"/>
                  </a:lnTo>
                  <a:cubicBezTo>
                    <a:pt x="189" y="28"/>
                    <a:pt x="189" y="28"/>
                    <a:pt x="189" y="29"/>
                  </a:cubicBezTo>
                  <a:cubicBezTo>
                    <a:pt x="190" y="29"/>
                    <a:pt x="190" y="30"/>
                    <a:pt x="191" y="30"/>
                  </a:cubicBezTo>
                  <a:cubicBezTo>
                    <a:pt x="192" y="30"/>
                    <a:pt x="192" y="30"/>
                    <a:pt x="193" y="31"/>
                  </a:cubicBezTo>
                  <a:cubicBezTo>
                    <a:pt x="194" y="31"/>
                    <a:pt x="194" y="31"/>
                    <a:pt x="195" y="31"/>
                  </a:cubicBezTo>
                  <a:cubicBezTo>
                    <a:pt x="195" y="31"/>
                    <a:pt x="195" y="32"/>
                    <a:pt x="196" y="33"/>
                  </a:cubicBezTo>
                  <a:cubicBezTo>
                    <a:pt x="196" y="34"/>
                    <a:pt x="197" y="34"/>
                    <a:pt x="199" y="33"/>
                  </a:cubicBezTo>
                  <a:cubicBezTo>
                    <a:pt x="198" y="34"/>
                    <a:pt x="198" y="34"/>
                    <a:pt x="197" y="34"/>
                  </a:cubicBezTo>
                  <a:cubicBezTo>
                    <a:pt x="197" y="35"/>
                    <a:pt x="196" y="35"/>
                    <a:pt x="195" y="34"/>
                  </a:cubicBezTo>
                  <a:cubicBezTo>
                    <a:pt x="195" y="34"/>
                    <a:pt x="194" y="34"/>
                    <a:pt x="193" y="34"/>
                  </a:cubicBezTo>
                  <a:cubicBezTo>
                    <a:pt x="192" y="34"/>
                    <a:pt x="191" y="34"/>
                    <a:pt x="190" y="34"/>
                  </a:cubicBezTo>
                  <a:cubicBezTo>
                    <a:pt x="189" y="34"/>
                    <a:pt x="189" y="35"/>
                    <a:pt x="188" y="37"/>
                  </a:cubicBezTo>
                  <a:cubicBezTo>
                    <a:pt x="188" y="39"/>
                    <a:pt x="189" y="40"/>
                    <a:pt x="190" y="40"/>
                  </a:cubicBezTo>
                  <a:cubicBezTo>
                    <a:pt x="192" y="41"/>
                    <a:pt x="193" y="41"/>
                    <a:pt x="195" y="41"/>
                  </a:cubicBezTo>
                  <a:cubicBezTo>
                    <a:pt x="195" y="40"/>
                    <a:pt x="194" y="40"/>
                    <a:pt x="194" y="40"/>
                  </a:cubicBezTo>
                  <a:cubicBezTo>
                    <a:pt x="193" y="40"/>
                    <a:pt x="193" y="40"/>
                    <a:pt x="192" y="39"/>
                  </a:cubicBezTo>
                  <a:cubicBezTo>
                    <a:pt x="191" y="39"/>
                    <a:pt x="191" y="39"/>
                    <a:pt x="191" y="39"/>
                  </a:cubicBezTo>
                  <a:cubicBezTo>
                    <a:pt x="190" y="38"/>
                    <a:pt x="190" y="38"/>
                    <a:pt x="190" y="37"/>
                  </a:cubicBezTo>
                  <a:lnTo>
                    <a:pt x="199" y="37"/>
                  </a:lnTo>
                  <a:cubicBezTo>
                    <a:pt x="198" y="41"/>
                    <a:pt x="200" y="42"/>
                    <a:pt x="203" y="42"/>
                  </a:cubicBezTo>
                  <a:cubicBezTo>
                    <a:pt x="204" y="42"/>
                    <a:pt x="204" y="42"/>
                    <a:pt x="205" y="42"/>
                  </a:cubicBezTo>
                  <a:cubicBezTo>
                    <a:pt x="205" y="41"/>
                    <a:pt x="206" y="41"/>
                    <a:pt x="206" y="40"/>
                  </a:cubicBezTo>
                  <a:cubicBezTo>
                    <a:pt x="207" y="39"/>
                    <a:pt x="208" y="39"/>
                    <a:pt x="208" y="38"/>
                  </a:cubicBezTo>
                  <a:cubicBezTo>
                    <a:pt x="209" y="38"/>
                    <a:pt x="210" y="38"/>
                    <a:pt x="211" y="38"/>
                  </a:cubicBezTo>
                  <a:cubicBezTo>
                    <a:pt x="211" y="36"/>
                    <a:pt x="211" y="34"/>
                    <a:pt x="209" y="33"/>
                  </a:cubicBezTo>
                  <a:cubicBezTo>
                    <a:pt x="209" y="33"/>
                    <a:pt x="209" y="33"/>
                    <a:pt x="209" y="34"/>
                  </a:cubicBezTo>
                  <a:cubicBezTo>
                    <a:pt x="209" y="34"/>
                    <a:pt x="210" y="35"/>
                    <a:pt x="210" y="35"/>
                  </a:cubicBezTo>
                  <a:cubicBezTo>
                    <a:pt x="210" y="36"/>
                    <a:pt x="210" y="36"/>
                    <a:pt x="210" y="36"/>
                  </a:cubicBezTo>
                  <a:cubicBezTo>
                    <a:pt x="210" y="37"/>
                    <a:pt x="209" y="37"/>
                    <a:pt x="207" y="37"/>
                  </a:cubicBezTo>
                  <a:cubicBezTo>
                    <a:pt x="208" y="36"/>
                    <a:pt x="208" y="35"/>
                    <a:pt x="207" y="34"/>
                  </a:cubicBezTo>
                  <a:cubicBezTo>
                    <a:pt x="206" y="34"/>
                    <a:pt x="206" y="33"/>
                    <a:pt x="206" y="32"/>
                  </a:cubicBezTo>
                  <a:cubicBezTo>
                    <a:pt x="208" y="33"/>
                    <a:pt x="209" y="32"/>
                    <a:pt x="209" y="31"/>
                  </a:cubicBezTo>
                  <a:cubicBezTo>
                    <a:pt x="209" y="30"/>
                    <a:pt x="209" y="29"/>
                    <a:pt x="209" y="28"/>
                  </a:cubicBezTo>
                  <a:cubicBezTo>
                    <a:pt x="215" y="33"/>
                    <a:pt x="219" y="39"/>
                    <a:pt x="222" y="46"/>
                  </a:cubicBezTo>
                  <a:cubicBezTo>
                    <a:pt x="225" y="53"/>
                    <a:pt x="227" y="61"/>
                    <a:pt x="228" y="70"/>
                  </a:cubicBezTo>
                  <a:cubicBezTo>
                    <a:pt x="230" y="78"/>
                    <a:pt x="230" y="88"/>
                    <a:pt x="230" y="98"/>
                  </a:cubicBezTo>
                  <a:cubicBezTo>
                    <a:pt x="231" y="107"/>
                    <a:pt x="231" y="118"/>
                    <a:pt x="231" y="128"/>
                  </a:cubicBezTo>
                  <a:lnTo>
                    <a:pt x="134" y="128"/>
                  </a:lnTo>
                  <a:cubicBezTo>
                    <a:pt x="133" y="120"/>
                    <a:pt x="133" y="112"/>
                    <a:pt x="134" y="105"/>
                  </a:cubicBezTo>
                  <a:cubicBezTo>
                    <a:pt x="134" y="98"/>
                    <a:pt x="133" y="90"/>
                    <a:pt x="133" y="82"/>
                  </a:cubicBezTo>
                  <a:cubicBezTo>
                    <a:pt x="132" y="81"/>
                    <a:pt x="132" y="79"/>
                    <a:pt x="132" y="78"/>
                  </a:cubicBezTo>
                  <a:cubicBezTo>
                    <a:pt x="132" y="76"/>
                    <a:pt x="131" y="75"/>
                    <a:pt x="131" y="73"/>
                  </a:cubicBezTo>
                  <a:cubicBezTo>
                    <a:pt x="130" y="73"/>
                    <a:pt x="130" y="72"/>
                    <a:pt x="130" y="71"/>
                  </a:cubicBezTo>
                  <a:cubicBezTo>
                    <a:pt x="129" y="70"/>
                    <a:pt x="129" y="70"/>
                    <a:pt x="129" y="69"/>
                  </a:cubicBezTo>
                  <a:cubicBezTo>
                    <a:pt x="129" y="69"/>
                    <a:pt x="128" y="69"/>
                    <a:pt x="128" y="69"/>
                  </a:cubicBezTo>
                  <a:cubicBezTo>
                    <a:pt x="127" y="69"/>
                    <a:pt x="127" y="69"/>
                    <a:pt x="126" y="68"/>
                  </a:cubicBezTo>
                  <a:cubicBezTo>
                    <a:pt x="126" y="68"/>
                    <a:pt x="126" y="68"/>
                    <a:pt x="126" y="68"/>
                  </a:cubicBezTo>
                  <a:cubicBezTo>
                    <a:pt x="125" y="67"/>
                    <a:pt x="125" y="67"/>
                    <a:pt x="125" y="67"/>
                  </a:cubicBezTo>
                  <a:cubicBezTo>
                    <a:pt x="124" y="66"/>
                    <a:pt x="122" y="66"/>
                    <a:pt x="120" y="66"/>
                  </a:cubicBezTo>
                  <a:cubicBezTo>
                    <a:pt x="119" y="66"/>
                    <a:pt x="117" y="66"/>
                    <a:pt x="115" y="66"/>
                  </a:cubicBezTo>
                  <a:cubicBezTo>
                    <a:pt x="111" y="66"/>
                    <a:pt x="108" y="68"/>
                    <a:pt x="106" y="71"/>
                  </a:cubicBezTo>
                  <a:cubicBezTo>
                    <a:pt x="103" y="74"/>
                    <a:pt x="101" y="77"/>
                    <a:pt x="100" y="82"/>
                  </a:cubicBezTo>
                  <a:cubicBezTo>
                    <a:pt x="99" y="86"/>
                    <a:pt x="98" y="91"/>
                    <a:pt x="98" y="96"/>
                  </a:cubicBezTo>
                  <a:cubicBezTo>
                    <a:pt x="98" y="102"/>
                    <a:pt x="98" y="107"/>
                    <a:pt x="99" y="112"/>
                  </a:cubicBezTo>
                  <a:cubicBezTo>
                    <a:pt x="100" y="117"/>
                    <a:pt x="102" y="122"/>
                    <a:pt x="104" y="127"/>
                  </a:cubicBezTo>
                  <a:cubicBezTo>
                    <a:pt x="107" y="132"/>
                    <a:pt x="111" y="136"/>
                    <a:pt x="114" y="139"/>
                  </a:cubicBezTo>
                  <a:cubicBezTo>
                    <a:pt x="115" y="139"/>
                    <a:pt x="115" y="139"/>
                    <a:pt x="115" y="139"/>
                  </a:cubicBezTo>
                  <a:cubicBezTo>
                    <a:pt x="116" y="139"/>
                    <a:pt x="116" y="140"/>
                    <a:pt x="116" y="140"/>
                  </a:cubicBezTo>
                  <a:cubicBezTo>
                    <a:pt x="117" y="141"/>
                    <a:pt x="119" y="142"/>
                    <a:pt x="121" y="143"/>
                  </a:cubicBezTo>
                  <a:cubicBezTo>
                    <a:pt x="123" y="144"/>
                    <a:pt x="124" y="146"/>
                    <a:pt x="126" y="147"/>
                  </a:cubicBezTo>
                  <a:cubicBezTo>
                    <a:pt x="128" y="148"/>
                    <a:pt x="130" y="149"/>
                    <a:pt x="132" y="150"/>
                  </a:cubicBezTo>
                  <a:cubicBezTo>
                    <a:pt x="134" y="151"/>
                    <a:pt x="136" y="152"/>
                    <a:pt x="138" y="153"/>
                  </a:cubicBezTo>
                  <a:lnTo>
                    <a:pt x="160" y="168"/>
                  </a:lnTo>
                  <a:cubicBezTo>
                    <a:pt x="161" y="168"/>
                    <a:pt x="161" y="168"/>
                    <a:pt x="161" y="168"/>
                  </a:cubicBezTo>
                  <a:cubicBezTo>
                    <a:pt x="161" y="168"/>
                    <a:pt x="161" y="168"/>
                    <a:pt x="162" y="169"/>
                  </a:cubicBezTo>
                  <a:cubicBezTo>
                    <a:pt x="162" y="169"/>
                    <a:pt x="163" y="170"/>
                    <a:pt x="163" y="170"/>
                  </a:cubicBezTo>
                  <a:cubicBezTo>
                    <a:pt x="164" y="170"/>
                    <a:pt x="164" y="170"/>
                    <a:pt x="165" y="171"/>
                  </a:cubicBezTo>
                  <a:cubicBezTo>
                    <a:pt x="165" y="171"/>
                    <a:pt x="166" y="171"/>
                    <a:pt x="166" y="172"/>
                  </a:cubicBezTo>
                  <a:cubicBezTo>
                    <a:pt x="167" y="172"/>
                    <a:pt x="167" y="172"/>
                    <a:pt x="168" y="173"/>
                  </a:cubicBezTo>
                  <a:cubicBezTo>
                    <a:pt x="168" y="173"/>
                    <a:pt x="169" y="173"/>
                    <a:pt x="169" y="174"/>
                  </a:cubicBezTo>
                  <a:cubicBezTo>
                    <a:pt x="170" y="174"/>
                    <a:pt x="170" y="174"/>
                    <a:pt x="171" y="175"/>
                  </a:cubicBezTo>
                  <a:cubicBezTo>
                    <a:pt x="171" y="175"/>
                    <a:pt x="172" y="175"/>
                    <a:pt x="172" y="176"/>
                  </a:cubicBezTo>
                  <a:cubicBezTo>
                    <a:pt x="173" y="176"/>
                    <a:pt x="173" y="176"/>
                    <a:pt x="173" y="177"/>
                  </a:cubicBezTo>
                  <a:cubicBezTo>
                    <a:pt x="174" y="177"/>
                    <a:pt x="175" y="178"/>
                    <a:pt x="176" y="179"/>
                  </a:cubicBezTo>
                  <a:cubicBezTo>
                    <a:pt x="178" y="180"/>
                    <a:pt x="179" y="181"/>
                    <a:pt x="180" y="181"/>
                  </a:cubicBezTo>
                  <a:cubicBezTo>
                    <a:pt x="183" y="183"/>
                    <a:pt x="186" y="186"/>
                    <a:pt x="189" y="188"/>
                  </a:cubicBezTo>
                  <a:cubicBezTo>
                    <a:pt x="193" y="190"/>
                    <a:pt x="196" y="193"/>
                    <a:pt x="199" y="195"/>
                  </a:cubicBezTo>
                  <a:cubicBezTo>
                    <a:pt x="199" y="195"/>
                    <a:pt x="199" y="196"/>
                    <a:pt x="200" y="196"/>
                  </a:cubicBezTo>
                  <a:cubicBezTo>
                    <a:pt x="200" y="197"/>
                    <a:pt x="200" y="197"/>
                    <a:pt x="201" y="198"/>
                  </a:cubicBezTo>
                  <a:cubicBezTo>
                    <a:pt x="201" y="198"/>
                    <a:pt x="202" y="198"/>
                    <a:pt x="202" y="198"/>
                  </a:cubicBezTo>
                  <a:cubicBezTo>
                    <a:pt x="203" y="198"/>
                    <a:pt x="203" y="198"/>
                    <a:pt x="204" y="199"/>
                  </a:cubicBezTo>
                  <a:cubicBezTo>
                    <a:pt x="205" y="200"/>
                    <a:pt x="206" y="201"/>
                    <a:pt x="207" y="202"/>
                  </a:cubicBezTo>
                  <a:cubicBezTo>
                    <a:pt x="208" y="203"/>
                    <a:pt x="209" y="204"/>
                    <a:pt x="210" y="205"/>
                  </a:cubicBezTo>
                  <a:cubicBezTo>
                    <a:pt x="212" y="207"/>
                    <a:pt x="214" y="210"/>
                    <a:pt x="216" y="212"/>
                  </a:cubicBezTo>
                  <a:cubicBezTo>
                    <a:pt x="218" y="214"/>
                    <a:pt x="220" y="216"/>
                    <a:pt x="222" y="219"/>
                  </a:cubicBezTo>
                  <a:cubicBezTo>
                    <a:pt x="223" y="220"/>
                    <a:pt x="224" y="222"/>
                    <a:pt x="225" y="225"/>
                  </a:cubicBezTo>
                  <a:cubicBezTo>
                    <a:pt x="226" y="227"/>
                    <a:pt x="227" y="229"/>
                    <a:pt x="228" y="232"/>
                  </a:cubicBezTo>
                  <a:cubicBezTo>
                    <a:pt x="229" y="233"/>
                    <a:pt x="229" y="235"/>
                    <a:pt x="230" y="237"/>
                  </a:cubicBezTo>
                  <a:cubicBezTo>
                    <a:pt x="231" y="238"/>
                    <a:pt x="232" y="240"/>
                    <a:pt x="232" y="242"/>
                  </a:cubicBezTo>
                  <a:cubicBezTo>
                    <a:pt x="233" y="243"/>
                    <a:pt x="233" y="244"/>
                    <a:pt x="233" y="246"/>
                  </a:cubicBezTo>
                  <a:cubicBezTo>
                    <a:pt x="233" y="247"/>
                    <a:pt x="233" y="248"/>
                    <a:pt x="234" y="249"/>
                  </a:cubicBezTo>
                  <a:cubicBezTo>
                    <a:pt x="234" y="250"/>
                    <a:pt x="234" y="252"/>
                    <a:pt x="235" y="254"/>
                  </a:cubicBezTo>
                  <a:cubicBezTo>
                    <a:pt x="235" y="256"/>
                    <a:pt x="236" y="258"/>
                    <a:pt x="236" y="260"/>
                  </a:cubicBezTo>
                  <a:cubicBezTo>
                    <a:pt x="237" y="262"/>
                    <a:pt x="237" y="264"/>
                    <a:pt x="238" y="267"/>
                  </a:cubicBezTo>
                  <a:cubicBezTo>
                    <a:pt x="238" y="269"/>
                    <a:pt x="238" y="271"/>
                    <a:pt x="238" y="273"/>
                  </a:cubicBezTo>
                  <a:cubicBezTo>
                    <a:pt x="239" y="275"/>
                    <a:pt x="239" y="277"/>
                    <a:pt x="239" y="279"/>
                  </a:cubicBezTo>
                  <a:cubicBezTo>
                    <a:pt x="239" y="282"/>
                    <a:pt x="239" y="285"/>
                    <a:pt x="239" y="288"/>
                  </a:cubicBezTo>
                  <a:cubicBezTo>
                    <a:pt x="240" y="291"/>
                    <a:pt x="240" y="293"/>
                    <a:pt x="240" y="296"/>
                  </a:cubicBezTo>
                  <a:cubicBezTo>
                    <a:pt x="240" y="298"/>
                    <a:pt x="240" y="300"/>
                    <a:pt x="239" y="302"/>
                  </a:cubicBezTo>
                  <a:cubicBezTo>
                    <a:pt x="239" y="302"/>
                    <a:pt x="239" y="302"/>
                    <a:pt x="240" y="303"/>
                  </a:cubicBezTo>
                  <a:cubicBezTo>
                    <a:pt x="240" y="303"/>
                    <a:pt x="240" y="304"/>
                    <a:pt x="239" y="304"/>
                  </a:cubicBezTo>
                  <a:cubicBezTo>
                    <a:pt x="239" y="304"/>
                    <a:pt x="239" y="304"/>
                    <a:pt x="238" y="304"/>
                  </a:cubicBezTo>
                  <a:cubicBezTo>
                    <a:pt x="238" y="304"/>
                    <a:pt x="237" y="304"/>
                    <a:pt x="237" y="304"/>
                  </a:cubicBezTo>
                  <a:cubicBezTo>
                    <a:pt x="237" y="304"/>
                    <a:pt x="238" y="305"/>
                    <a:pt x="238" y="305"/>
                  </a:cubicBezTo>
                  <a:cubicBezTo>
                    <a:pt x="239" y="305"/>
                    <a:pt x="239" y="306"/>
                    <a:pt x="239" y="307"/>
                  </a:cubicBezTo>
                  <a:cubicBezTo>
                    <a:pt x="240" y="310"/>
                    <a:pt x="240" y="312"/>
                    <a:pt x="240" y="315"/>
                  </a:cubicBezTo>
                  <a:cubicBezTo>
                    <a:pt x="239" y="318"/>
                    <a:pt x="239" y="321"/>
                    <a:pt x="238" y="324"/>
                  </a:cubicBezTo>
                  <a:cubicBezTo>
                    <a:pt x="238" y="333"/>
                    <a:pt x="237" y="341"/>
                    <a:pt x="235" y="349"/>
                  </a:cubicBezTo>
                  <a:cubicBezTo>
                    <a:pt x="234" y="356"/>
                    <a:pt x="231" y="363"/>
                    <a:pt x="228" y="370"/>
                  </a:cubicBezTo>
                  <a:lnTo>
                    <a:pt x="226" y="374"/>
                  </a:lnTo>
                  <a:cubicBezTo>
                    <a:pt x="226" y="374"/>
                    <a:pt x="225" y="374"/>
                    <a:pt x="225" y="374"/>
                  </a:cubicBezTo>
                  <a:cubicBezTo>
                    <a:pt x="224" y="374"/>
                    <a:pt x="224" y="374"/>
                    <a:pt x="224" y="375"/>
                  </a:cubicBezTo>
                  <a:cubicBezTo>
                    <a:pt x="222" y="378"/>
                    <a:pt x="219" y="381"/>
                    <a:pt x="216" y="384"/>
                  </a:cubicBezTo>
                  <a:cubicBezTo>
                    <a:pt x="212" y="387"/>
                    <a:pt x="209" y="390"/>
                    <a:pt x="205" y="393"/>
                  </a:cubicBezTo>
                  <a:cubicBezTo>
                    <a:pt x="202" y="392"/>
                    <a:pt x="199" y="393"/>
                    <a:pt x="196" y="396"/>
                  </a:cubicBezTo>
                  <a:cubicBezTo>
                    <a:pt x="195" y="395"/>
                    <a:pt x="195" y="394"/>
                    <a:pt x="195" y="392"/>
                  </a:cubicBezTo>
                  <a:cubicBezTo>
                    <a:pt x="194" y="391"/>
                    <a:pt x="194" y="390"/>
                    <a:pt x="192" y="390"/>
                  </a:cubicBezTo>
                  <a:cubicBezTo>
                    <a:pt x="192" y="391"/>
                    <a:pt x="191" y="391"/>
                    <a:pt x="191" y="392"/>
                  </a:cubicBezTo>
                  <a:lnTo>
                    <a:pt x="191" y="393"/>
                  </a:lnTo>
                  <a:cubicBezTo>
                    <a:pt x="191" y="393"/>
                    <a:pt x="191" y="394"/>
                    <a:pt x="191" y="394"/>
                  </a:cubicBezTo>
                  <a:cubicBezTo>
                    <a:pt x="191" y="394"/>
                    <a:pt x="190" y="395"/>
                    <a:pt x="189" y="395"/>
                  </a:cubicBezTo>
                  <a:cubicBezTo>
                    <a:pt x="188" y="394"/>
                    <a:pt x="188" y="393"/>
                    <a:pt x="188" y="392"/>
                  </a:cubicBezTo>
                  <a:cubicBezTo>
                    <a:pt x="189" y="392"/>
                    <a:pt x="188" y="391"/>
                    <a:pt x="186" y="390"/>
                  </a:cubicBezTo>
                  <a:cubicBezTo>
                    <a:pt x="185" y="390"/>
                    <a:pt x="184" y="390"/>
                    <a:pt x="184" y="391"/>
                  </a:cubicBezTo>
                  <a:cubicBezTo>
                    <a:pt x="183" y="392"/>
                    <a:pt x="182" y="393"/>
                    <a:pt x="181" y="393"/>
                  </a:cubicBezTo>
                  <a:cubicBezTo>
                    <a:pt x="179" y="393"/>
                    <a:pt x="178" y="393"/>
                    <a:pt x="177" y="393"/>
                  </a:cubicBezTo>
                  <a:cubicBezTo>
                    <a:pt x="175" y="392"/>
                    <a:pt x="174" y="392"/>
                    <a:pt x="173" y="392"/>
                  </a:cubicBezTo>
                  <a:cubicBezTo>
                    <a:pt x="172" y="391"/>
                    <a:pt x="170" y="391"/>
                    <a:pt x="169" y="391"/>
                  </a:cubicBezTo>
                  <a:cubicBezTo>
                    <a:pt x="168" y="390"/>
                    <a:pt x="166" y="390"/>
                    <a:pt x="164" y="390"/>
                  </a:cubicBezTo>
                  <a:cubicBezTo>
                    <a:pt x="164" y="391"/>
                    <a:pt x="165" y="392"/>
                    <a:pt x="166" y="392"/>
                  </a:cubicBezTo>
                  <a:cubicBezTo>
                    <a:pt x="167" y="393"/>
                    <a:pt x="168" y="393"/>
                    <a:pt x="169" y="393"/>
                  </a:cubicBezTo>
                  <a:cubicBezTo>
                    <a:pt x="169" y="394"/>
                    <a:pt x="168" y="394"/>
                    <a:pt x="167" y="394"/>
                  </a:cubicBezTo>
                  <a:cubicBezTo>
                    <a:pt x="167" y="394"/>
                    <a:pt x="166" y="395"/>
                    <a:pt x="165" y="394"/>
                  </a:cubicBezTo>
                  <a:cubicBezTo>
                    <a:pt x="164" y="394"/>
                    <a:pt x="163" y="394"/>
                    <a:pt x="162" y="394"/>
                  </a:cubicBezTo>
                  <a:cubicBezTo>
                    <a:pt x="161" y="394"/>
                    <a:pt x="161" y="394"/>
                    <a:pt x="160" y="394"/>
                  </a:cubicBezTo>
                  <a:cubicBezTo>
                    <a:pt x="161" y="392"/>
                    <a:pt x="161" y="391"/>
                    <a:pt x="160" y="390"/>
                  </a:cubicBezTo>
                  <a:cubicBezTo>
                    <a:pt x="159" y="390"/>
                    <a:pt x="158" y="389"/>
                    <a:pt x="156" y="389"/>
                  </a:cubicBezTo>
                  <a:cubicBezTo>
                    <a:pt x="155" y="389"/>
                    <a:pt x="154" y="389"/>
                    <a:pt x="154" y="390"/>
                  </a:cubicBezTo>
                  <a:cubicBezTo>
                    <a:pt x="153" y="390"/>
                    <a:pt x="153" y="391"/>
                    <a:pt x="152" y="392"/>
                  </a:cubicBezTo>
                  <a:cubicBezTo>
                    <a:pt x="152" y="392"/>
                    <a:pt x="151" y="393"/>
                    <a:pt x="150" y="393"/>
                  </a:cubicBezTo>
                  <a:cubicBezTo>
                    <a:pt x="149" y="394"/>
                    <a:pt x="148" y="394"/>
                    <a:pt x="147" y="394"/>
                  </a:cubicBezTo>
                  <a:cubicBezTo>
                    <a:pt x="147" y="396"/>
                    <a:pt x="148" y="398"/>
                    <a:pt x="149" y="399"/>
                  </a:cubicBezTo>
                  <a:cubicBezTo>
                    <a:pt x="150" y="399"/>
                    <a:pt x="150" y="398"/>
                    <a:pt x="149" y="398"/>
                  </a:cubicBezTo>
                  <a:cubicBezTo>
                    <a:pt x="149" y="397"/>
                    <a:pt x="149" y="396"/>
                    <a:pt x="149" y="394"/>
                  </a:cubicBezTo>
                  <a:cubicBezTo>
                    <a:pt x="151" y="395"/>
                    <a:pt x="152" y="397"/>
                    <a:pt x="152" y="399"/>
                  </a:cubicBezTo>
                  <a:cubicBezTo>
                    <a:pt x="151" y="401"/>
                    <a:pt x="150" y="402"/>
                    <a:pt x="148" y="403"/>
                  </a:cubicBezTo>
                  <a:cubicBezTo>
                    <a:pt x="148" y="404"/>
                    <a:pt x="149" y="404"/>
                    <a:pt x="150" y="404"/>
                  </a:cubicBezTo>
                  <a:cubicBezTo>
                    <a:pt x="152" y="404"/>
                    <a:pt x="153" y="404"/>
                    <a:pt x="153" y="405"/>
                  </a:cubicBezTo>
                  <a:cubicBezTo>
                    <a:pt x="150" y="405"/>
                    <a:pt x="147" y="406"/>
                    <a:pt x="144" y="408"/>
                  </a:cubicBezTo>
                  <a:cubicBezTo>
                    <a:pt x="142" y="409"/>
                    <a:pt x="140" y="411"/>
                    <a:pt x="140" y="414"/>
                  </a:cubicBezTo>
                  <a:lnTo>
                    <a:pt x="135" y="414"/>
                  </a:lnTo>
                  <a:cubicBezTo>
                    <a:pt x="135" y="414"/>
                    <a:pt x="135" y="413"/>
                    <a:pt x="135" y="413"/>
                  </a:cubicBezTo>
                  <a:cubicBezTo>
                    <a:pt x="135" y="413"/>
                    <a:pt x="135" y="413"/>
                    <a:pt x="136" y="412"/>
                  </a:cubicBezTo>
                  <a:cubicBezTo>
                    <a:pt x="136" y="412"/>
                    <a:pt x="137" y="412"/>
                    <a:pt x="137" y="412"/>
                  </a:cubicBezTo>
                  <a:cubicBezTo>
                    <a:pt x="137" y="412"/>
                    <a:pt x="138" y="411"/>
                    <a:pt x="138" y="411"/>
                  </a:cubicBezTo>
                  <a:cubicBezTo>
                    <a:pt x="137" y="410"/>
                    <a:pt x="137" y="410"/>
                    <a:pt x="136" y="410"/>
                  </a:cubicBezTo>
                  <a:cubicBezTo>
                    <a:pt x="135" y="410"/>
                    <a:pt x="134" y="411"/>
                    <a:pt x="133" y="411"/>
                  </a:cubicBezTo>
                  <a:cubicBezTo>
                    <a:pt x="133" y="412"/>
                    <a:pt x="132" y="412"/>
                    <a:pt x="131" y="412"/>
                  </a:cubicBezTo>
                  <a:cubicBezTo>
                    <a:pt x="131" y="412"/>
                    <a:pt x="130" y="411"/>
                    <a:pt x="130" y="410"/>
                  </a:cubicBezTo>
                  <a:cubicBezTo>
                    <a:pt x="129" y="410"/>
                    <a:pt x="129" y="410"/>
                    <a:pt x="129" y="411"/>
                  </a:cubicBezTo>
                  <a:cubicBezTo>
                    <a:pt x="129" y="411"/>
                    <a:pt x="130" y="412"/>
                    <a:pt x="130" y="412"/>
                  </a:cubicBezTo>
                  <a:cubicBezTo>
                    <a:pt x="131" y="413"/>
                    <a:pt x="131" y="413"/>
                    <a:pt x="132" y="413"/>
                  </a:cubicBezTo>
                  <a:cubicBezTo>
                    <a:pt x="132" y="414"/>
                    <a:pt x="132" y="414"/>
                    <a:pt x="131" y="414"/>
                  </a:cubicBezTo>
                  <a:cubicBezTo>
                    <a:pt x="130" y="415"/>
                    <a:pt x="129" y="415"/>
                    <a:pt x="128" y="414"/>
                  </a:cubicBezTo>
                  <a:cubicBezTo>
                    <a:pt x="128" y="414"/>
                    <a:pt x="128" y="414"/>
                    <a:pt x="128" y="413"/>
                  </a:cubicBezTo>
                  <a:cubicBezTo>
                    <a:pt x="128" y="413"/>
                    <a:pt x="128" y="412"/>
                    <a:pt x="127" y="412"/>
                  </a:cubicBezTo>
                  <a:cubicBezTo>
                    <a:pt x="127" y="411"/>
                    <a:pt x="126" y="411"/>
                    <a:pt x="125" y="412"/>
                  </a:cubicBezTo>
                  <a:cubicBezTo>
                    <a:pt x="126" y="410"/>
                    <a:pt x="127" y="410"/>
                    <a:pt x="128" y="410"/>
                  </a:cubicBezTo>
                  <a:cubicBezTo>
                    <a:pt x="127" y="408"/>
                    <a:pt x="126" y="408"/>
                    <a:pt x="125" y="409"/>
                  </a:cubicBezTo>
                  <a:cubicBezTo>
                    <a:pt x="124" y="410"/>
                    <a:pt x="123" y="411"/>
                    <a:pt x="123" y="412"/>
                  </a:cubicBezTo>
                  <a:cubicBezTo>
                    <a:pt x="123" y="412"/>
                    <a:pt x="123" y="413"/>
                    <a:pt x="124" y="413"/>
                  </a:cubicBezTo>
                  <a:cubicBezTo>
                    <a:pt x="124" y="413"/>
                    <a:pt x="125" y="413"/>
                    <a:pt x="125" y="413"/>
                  </a:cubicBezTo>
                  <a:cubicBezTo>
                    <a:pt x="126" y="413"/>
                    <a:pt x="126" y="413"/>
                    <a:pt x="126" y="413"/>
                  </a:cubicBezTo>
                  <a:cubicBezTo>
                    <a:pt x="126" y="413"/>
                    <a:pt x="126" y="414"/>
                    <a:pt x="126" y="414"/>
                  </a:cubicBezTo>
                  <a:cubicBezTo>
                    <a:pt x="122" y="414"/>
                    <a:pt x="118" y="414"/>
                    <a:pt x="113" y="414"/>
                  </a:cubicBezTo>
                  <a:cubicBezTo>
                    <a:pt x="109" y="414"/>
                    <a:pt x="105" y="414"/>
                    <a:pt x="101" y="413"/>
                  </a:cubicBezTo>
                  <a:cubicBezTo>
                    <a:pt x="100" y="413"/>
                    <a:pt x="100" y="413"/>
                    <a:pt x="99" y="413"/>
                  </a:cubicBezTo>
                  <a:cubicBezTo>
                    <a:pt x="99" y="413"/>
                    <a:pt x="99" y="413"/>
                    <a:pt x="99" y="412"/>
                  </a:cubicBezTo>
                  <a:cubicBezTo>
                    <a:pt x="98" y="412"/>
                    <a:pt x="97" y="412"/>
                    <a:pt x="96" y="412"/>
                  </a:cubicBezTo>
                  <a:cubicBezTo>
                    <a:pt x="96" y="412"/>
                    <a:pt x="95" y="412"/>
                    <a:pt x="94" y="412"/>
                  </a:cubicBezTo>
                  <a:lnTo>
                    <a:pt x="93" y="405"/>
                  </a:lnTo>
                  <a:cubicBezTo>
                    <a:pt x="94" y="405"/>
                    <a:pt x="96" y="406"/>
                    <a:pt x="97" y="407"/>
                  </a:cubicBezTo>
                  <a:cubicBezTo>
                    <a:pt x="98" y="408"/>
                    <a:pt x="100" y="408"/>
                    <a:pt x="101" y="407"/>
                  </a:cubicBezTo>
                  <a:cubicBezTo>
                    <a:pt x="100" y="406"/>
                    <a:pt x="99" y="406"/>
                    <a:pt x="98" y="405"/>
                  </a:cubicBezTo>
                  <a:cubicBezTo>
                    <a:pt x="97" y="405"/>
                    <a:pt x="96" y="404"/>
                    <a:pt x="96" y="404"/>
                  </a:cubicBezTo>
                  <a:cubicBezTo>
                    <a:pt x="95" y="404"/>
                    <a:pt x="94" y="404"/>
                    <a:pt x="93" y="404"/>
                  </a:cubicBezTo>
                  <a:cubicBezTo>
                    <a:pt x="92" y="404"/>
                    <a:pt x="91" y="405"/>
                    <a:pt x="89" y="405"/>
                  </a:cubicBezTo>
                  <a:cubicBezTo>
                    <a:pt x="89" y="404"/>
                    <a:pt x="89" y="403"/>
                    <a:pt x="90" y="403"/>
                  </a:cubicBezTo>
                  <a:cubicBezTo>
                    <a:pt x="90" y="403"/>
                    <a:pt x="90" y="403"/>
                    <a:pt x="90" y="402"/>
                  </a:cubicBezTo>
                  <a:cubicBezTo>
                    <a:pt x="89" y="403"/>
                    <a:pt x="88" y="404"/>
                    <a:pt x="87" y="404"/>
                  </a:cubicBezTo>
                  <a:cubicBezTo>
                    <a:pt x="87" y="404"/>
                    <a:pt x="86" y="404"/>
                    <a:pt x="84" y="403"/>
                  </a:cubicBezTo>
                  <a:cubicBezTo>
                    <a:pt x="83" y="403"/>
                    <a:pt x="83" y="404"/>
                    <a:pt x="83" y="404"/>
                  </a:cubicBezTo>
                  <a:cubicBezTo>
                    <a:pt x="84" y="404"/>
                    <a:pt x="84" y="404"/>
                    <a:pt x="85" y="405"/>
                  </a:cubicBezTo>
                  <a:cubicBezTo>
                    <a:pt x="85" y="405"/>
                    <a:pt x="85" y="406"/>
                    <a:pt x="85" y="406"/>
                  </a:cubicBezTo>
                  <a:cubicBezTo>
                    <a:pt x="85" y="407"/>
                    <a:pt x="85" y="407"/>
                    <a:pt x="86" y="408"/>
                  </a:cubicBezTo>
                  <a:cubicBezTo>
                    <a:pt x="86" y="408"/>
                    <a:pt x="87" y="409"/>
                    <a:pt x="88" y="409"/>
                  </a:cubicBezTo>
                  <a:cubicBezTo>
                    <a:pt x="89" y="410"/>
                    <a:pt x="89" y="411"/>
                    <a:pt x="88" y="412"/>
                  </a:cubicBezTo>
                  <a:cubicBezTo>
                    <a:pt x="88" y="412"/>
                    <a:pt x="87" y="412"/>
                    <a:pt x="87" y="411"/>
                  </a:cubicBezTo>
                  <a:cubicBezTo>
                    <a:pt x="87" y="410"/>
                    <a:pt x="87" y="410"/>
                    <a:pt x="87" y="410"/>
                  </a:cubicBezTo>
                  <a:cubicBezTo>
                    <a:pt x="86" y="409"/>
                    <a:pt x="85" y="409"/>
                    <a:pt x="84" y="410"/>
                  </a:cubicBezTo>
                  <a:cubicBezTo>
                    <a:pt x="84" y="411"/>
                    <a:pt x="83" y="411"/>
                    <a:pt x="82" y="411"/>
                  </a:cubicBezTo>
                  <a:cubicBezTo>
                    <a:pt x="82" y="411"/>
                    <a:pt x="81" y="411"/>
                    <a:pt x="81" y="411"/>
                  </a:cubicBezTo>
                  <a:cubicBezTo>
                    <a:pt x="80" y="410"/>
                    <a:pt x="80" y="410"/>
                    <a:pt x="79" y="410"/>
                  </a:cubicBezTo>
                  <a:cubicBezTo>
                    <a:pt x="78" y="410"/>
                    <a:pt x="78" y="409"/>
                    <a:pt x="78" y="409"/>
                  </a:cubicBezTo>
                  <a:cubicBezTo>
                    <a:pt x="78" y="409"/>
                    <a:pt x="78" y="408"/>
                    <a:pt x="79" y="408"/>
                  </a:cubicBezTo>
                  <a:cubicBezTo>
                    <a:pt x="78" y="407"/>
                    <a:pt x="78" y="408"/>
                    <a:pt x="77" y="408"/>
                  </a:cubicBezTo>
                  <a:cubicBezTo>
                    <a:pt x="77" y="409"/>
                    <a:pt x="77" y="409"/>
                    <a:pt x="76" y="409"/>
                  </a:cubicBezTo>
                  <a:cubicBezTo>
                    <a:pt x="75" y="409"/>
                    <a:pt x="75" y="408"/>
                    <a:pt x="74" y="408"/>
                  </a:cubicBezTo>
                  <a:cubicBezTo>
                    <a:pt x="74" y="407"/>
                    <a:pt x="74" y="407"/>
                    <a:pt x="73" y="407"/>
                  </a:cubicBezTo>
                  <a:cubicBezTo>
                    <a:pt x="72" y="406"/>
                    <a:pt x="71" y="406"/>
                    <a:pt x="70" y="406"/>
                  </a:cubicBezTo>
                  <a:cubicBezTo>
                    <a:pt x="69" y="406"/>
                    <a:pt x="68" y="406"/>
                    <a:pt x="68" y="406"/>
                  </a:cubicBezTo>
                  <a:cubicBezTo>
                    <a:pt x="66" y="405"/>
                    <a:pt x="64" y="404"/>
                    <a:pt x="62" y="403"/>
                  </a:cubicBezTo>
                  <a:cubicBezTo>
                    <a:pt x="60" y="402"/>
                    <a:pt x="58" y="401"/>
                    <a:pt x="56" y="400"/>
                  </a:cubicBezTo>
                  <a:cubicBezTo>
                    <a:pt x="57" y="398"/>
                    <a:pt x="58" y="398"/>
                    <a:pt x="59" y="399"/>
                  </a:cubicBezTo>
                  <a:cubicBezTo>
                    <a:pt x="59" y="398"/>
                    <a:pt x="59" y="397"/>
                    <a:pt x="58" y="397"/>
                  </a:cubicBezTo>
                  <a:cubicBezTo>
                    <a:pt x="58" y="397"/>
                    <a:pt x="58" y="396"/>
                    <a:pt x="59" y="395"/>
                  </a:cubicBezTo>
                  <a:cubicBezTo>
                    <a:pt x="60" y="395"/>
                    <a:pt x="60" y="396"/>
                    <a:pt x="60" y="396"/>
                  </a:cubicBezTo>
                  <a:cubicBezTo>
                    <a:pt x="60" y="397"/>
                    <a:pt x="60" y="397"/>
                    <a:pt x="61" y="397"/>
                  </a:cubicBezTo>
                  <a:cubicBezTo>
                    <a:pt x="62" y="397"/>
                    <a:pt x="62" y="396"/>
                    <a:pt x="62" y="396"/>
                  </a:cubicBezTo>
                  <a:cubicBezTo>
                    <a:pt x="62" y="395"/>
                    <a:pt x="61" y="395"/>
                    <a:pt x="61" y="395"/>
                  </a:cubicBezTo>
                  <a:cubicBezTo>
                    <a:pt x="60" y="394"/>
                    <a:pt x="60" y="394"/>
                    <a:pt x="59" y="393"/>
                  </a:cubicBezTo>
                  <a:cubicBezTo>
                    <a:pt x="59" y="393"/>
                    <a:pt x="59" y="392"/>
                    <a:pt x="59" y="392"/>
                  </a:cubicBezTo>
                  <a:cubicBezTo>
                    <a:pt x="60" y="391"/>
                    <a:pt x="61" y="390"/>
                    <a:pt x="61" y="390"/>
                  </a:cubicBezTo>
                  <a:cubicBezTo>
                    <a:pt x="62" y="389"/>
                    <a:pt x="63" y="389"/>
                    <a:pt x="64" y="388"/>
                  </a:cubicBezTo>
                  <a:cubicBezTo>
                    <a:pt x="63" y="388"/>
                    <a:pt x="63" y="387"/>
                    <a:pt x="62" y="388"/>
                  </a:cubicBezTo>
                  <a:cubicBezTo>
                    <a:pt x="62" y="388"/>
                    <a:pt x="61" y="388"/>
                    <a:pt x="61" y="388"/>
                  </a:cubicBezTo>
                  <a:cubicBezTo>
                    <a:pt x="60" y="388"/>
                    <a:pt x="59" y="388"/>
                    <a:pt x="59" y="389"/>
                  </a:cubicBezTo>
                  <a:cubicBezTo>
                    <a:pt x="58" y="389"/>
                    <a:pt x="58" y="388"/>
                    <a:pt x="57" y="387"/>
                  </a:cubicBezTo>
                  <a:cubicBezTo>
                    <a:pt x="57" y="386"/>
                    <a:pt x="57" y="385"/>
                    <a:pt x="58" y="385"/>
                  </a:cubicBezTo>
                  <a:cubicBezTo>
                    <a:pt x="58" y="385"/>
                    <a:pt x="59" y="385"/>
                    <a:pt x="59" y="385"/>
                  </a:cubicBezTo>
                  <a:cubicBezTo>
                    <a:pt x="60" y="385"/>
                    <a:pt x="60" y="385"/>
                    <a:pt x="61" y="385"/>
                  </a:cubicBezTo>
                  <a:cubicBezTo>
                    <a:pt x="62" y="385"/>
                    <a:pt x="62" y="385"/>
                    <a:pt x="63" y="384"/>
                  </a:cubicBezTo>
                  <a:cubicBezTo>
                    <a:pt x="63" y="383"/>
                    <a:pt x="62" y="383"/>
                    <a:pt x="62" y="383"/>
                  </a:cubicBezTo>
                  <a:cubicBezTo>
                    <a:pt x="62" y="383"/>
                    <a:pt x="61" y="383"/>
                    <a:pt x="61" y="383"/>
                  </a:cubicBezTo>
                  <a:cubicBezTo>
                    <a:pt x="60" y="383"/>
                    <a:pt x="60" y="383"/>
                    <a:pt x="59" y="384"/>
                  </a:cubicBezTo>
                  <a:cubicBezTo>
                    <a:pt x="59" y="384"/>
                    <a:pt x="58" y="383"/>
                    <a:pt x="58" y="382"/>
                  </a:cubicBezTo>
                  <a:cubicBezTo>
                    <a:pt x="58" y="382"/>
                    <a:pt x="58" y="381"/>
                    <a:pt x="58" y="381"/>
                  </a:cubicBezTo>
                  <a:cubicBezTo>
                    <a:pt x="59" y="381"/>
                    <a:pt x="59" y="380"/>
                    <a:pt x="60" y="380"/>
                  </a:cubicBezTo>
                  <a:cubicBezTo>
                    <a:pt x="60" y="380"/>
                    <a:pt x="60" y="379"/>
                    <a:pt x="61" y="379"/>
                  </a:cubicBezTo>
                  <a:cubicBezTo>
                    <a:pt x="61" y="379"/>
                    <a:pt x="61" y="378"/>
                    <a:pt x="61" y="377"/>
                  </a:cubicBezTo>
                  <a:cubicBezTo>
                    <a:pt x="60" y="376"/>
                    <a:pt x="59" y="377"/>
                    <a:pt x="59" y="377"/>
                  </a:cubicBezTo>
                  <a:cubicBezTo>
                    <a:pt x="59" y="378"/>
                    <a:pt x="59" y="379"/>
                    <a:pt x="59" y="379"/>
                  </a:cubicBezTo>
                  <a:cubicBezTo>
                    <a:pt x="59" y="379"/>
                    <a:pt x="58" y="379"/>
                    <a:pt x="57" y="379"/>
                  </a:cubicBezTo>
                  <a:cubicBezTo>
                    <a:pt x="56" y="380"/>
                    <a:pt x="56" y="380"/>
                    <a:pt x="56" y="380"/>
                  </a:cubicBezTo>
                  <a:cubicBezTo>
                    <a:pt x="55" y="380"/>
                    <a:pt x="55" y="381"/>
                    <a:pt x="56" y="381"/>
                  </a:cubicBezTo>
                  <a:cubicBezTo>
                    <a:pt x="56" y="382"/>
                    <a:pt x="56" y="382"/>
                    <a:pt x="56" y="383"/>
                  </a:cubicBezTo>
                  <a:cubicBezTo>
                    <a:pt x="55" y="383"/>
                    <a:pt x="55" y="383"/>
                    <a:pt x="54" y="383"/>
                  </a:cubicBezTo>
                  <a:cubicBezTo>
                    <a:pt x="53" y="383"/>
                    <a:pt x="53" y="383"/>
                    <a:pt x="53" y="384"/>
                  </a:cubicBezTo>
                  <a:cubicBezTo>
                    <a:pt x="52" y="384"/>
                    <a:pt x="52" y="385"/>
                    <a:pt x="51" y="386"/>
                  </a:cubicBezTo>
                  <a:cubicBezTo>
                    <a:pt x="50" y="386"/>
                    <a:pt x="49" y="387"/>
                    <a:pt x="48" y="387"/>
                  </a:cubicBezTo>
                  <a:cubicBezTo>
                    <a:pt x="48" y="386"/>
                    <a:pt x="48" y="386"/>
                    <a:pt x="48" y="385"/>
                  </a:cubicBezTo>
                  <a:cubicBezTo>
                    <a:pt x="48" y="385"/>
                    <a:pt x="48" y="385"/>
                    <a:pt x="48" y="384"/>
                  </a:cubicBezTo>
                  <a:cubicBezTo>
                    <a:pt x="48" y="384"/>
                    <a:pt x="48" y="384"/>
                    <a:pt x="47" y="383"/>
                  </a:cubicBezTo>
                  <a:cubicBezTo>
                    <a:pt x="47" y="383"/>
                    <a:pt x="47" y="383"/>
                    <a:pt x="47" y="382"/>
                  </a:cubicBezTo>
                  <a:cubicBezTo>
                    <a:pt x="49" y="383"/>
                    <a:pt x="51" y="383"/>
                    <a:pt x="53" y="381"/>
                  </a:cubicBezTo>
                  <a:cubicBezTo>
                    <a:pt x="54" y="379"/>
                    <a:pt x="55" y="378"/>
                    <a:pt x="54" y="376"/>
                  </a:cubicBezTo>
                  <a:cubicBezTo>
                    <a:pt x="53" y="376"/>
                    <a:pt x="53" y="376"/>
                    <a:pt x="53" y="376"/>
                  </a:cubicBezTo>
                  <a:cubicBezTo>
                    <a:pt x="53" y="377"/>
                    <a:pt x="53" y="377"/>
                    <a:pt x="53" y="377"/>
                  </a:cubicBezTo>
                  <a:cubicBezTo>
                    <a:pt x="53" y="378"/>
                    <a:pt x="53" y="378"/>
                    <a:pt x="52" y="379"/>
                  </a:cubicBezTo>
                  <a:cubicBezTo>
                    <a:pt x="52" y="379"/>
                    <a:pt x="52" y="379"/>
                    <a:pt x="51" y="379"/>
                  </a:cubicBezTo>
                  <a:cubicBezTo>
                    <a:pt x="51" y="378"/>
                    <a:pt x="51" y="377"/>
                    <a:pt x="50" y="376"/>
                  </a:cubicBezTo>
                  <a:cubicBezTo>
                    <a:pt x="50" y="376"/>
                    <a:pt x="50" y="376"/>
                    <a:pt x="49" y="376"/>
                  </a:cubicBezTo>
                  <a:cubicBezTo>
                    <a:pt x="49" y="376"/>
                    <a:pt x="48" y="375"/>
                    <a:pt x="48" y="375"/>
                  </a:cubicBezTo>
                  <a:cubicBezTo>
                    <a:pt x="47" y="375"/>
                    <a:pt x="47" y="374"/>
                    <a:pt x="47" y="373"/>
                  </a:cubicBezTo>
                  <a:cubicBezTo>
                    <a:pt x="46" y="373"/>
                    <a:pt x="46" y="373"/>
                    <a:pt x="46" y="373"/>
                  </a:cubicBezTo>
                  <a:cubicBezTo>
                    <a:pt x="46" y="374"/>
                    <a:pt x="46" y="374"/>
                    <a:pt x="47" y="374"/>
                  </a:cubicBezTo>
                  <a:cubicBezTo>
                    <a:pt x="47" y="375"/>
                    <a:pt x="47" y="375"/>
                    <a:pt x="47" y="375"/>
                  </a:cubicBezTo>
                  <a:cubicBezTo>
                    <a:pt x="47" y="376"/>
                    <a:pt x="47" y="376"/>
                    <a:pt x="47" y="377"/>
                  </a:cubicBezTo>
                  <a:cubicBezTo>
                    <a:pt x="47" y="378"/>
                    <a:pt x="48" y="378"/>
                    <a:pt x="49" y="378"/>
                  </a:cubicBezTo>
                  <a:cubicBezTo>
                    <a:pt x="49" y="378"/>
                    <a:pt x="49" y="379"/>
                    <a:pt x="49" y="381"/>
                  </a:cubicBezTo>
                  <a:cubicBezTo>
                    <a:pt x="47" y="381"/>
                    <a:pt x="46" y="381"/>
                    <a:pt x="46" y="380"/>
                  </a:cubicBezTo>
                  <a:cubicBezTo>
                    <a:pt x="46" y="380"/>
                    <a:pt x="45" y="379"/>
                    <a:pt x="44" y="379"/>
                  </a:cubicBezTo>
                  <a:cubicBezTo>
                    <a:pt x="43" y="379"/>
                    <a:pt x="43" y="380"/>
                    <a:pt x="44" y="380"/>
                  </a:cubicBezTo>
                  <a:cubicBezTo>
                    <a:pt x="44" y="381"/>
                    <a:pt x="44" y="381"/>
                    <a:pt x="44" y="382"/>
                  </a:cubicBezTo>
                  <a:cubicBezTo>
                    <a:pt x="45" y="382"/>
                    <a:pt x="45" y="383"/>
                    <a:pt x="45" y="383"/>
                  </a:cubicBezTo>
                  <a:cubicBezTo>
                    <a:pt x="44" y="384"/>
                    <a:pt x="44" y="384"/>
                    <a:pt x="43" y="385"/>
                  </a:cubicBezTo>
                  <a:cubicBezTo>
                    <a:pt x="44" y="386"/>
                    <a:pt x="45" y="387"/>
                    <a:pt x="46" y="386"/>
                  </a:cubicBezTo>
                  <a:cubicBezTo>
                    <a:pt x="45" y="388"/>
                    <a:pt x="43" y="388"/>
                    <a:pt x="41" y="387"/>
                  </a:cubicBezTo>
                  <a:cubicBezTo>
                    <a:pt x="39" y="385"/>
                    <a:pt x="37" y="384"/>
                    <a:pt x="36" y="384"/>
                  </a:cubicBezTo>
                  <a:cubicBezTo>
                    <a:pt x="35" y="383"/>
                    <a:pt x="35" y="383"/>
                    <a:pt x="35" y="384"/>
                  </a:cubicBezTo>
                  <a:cubicBezTo>
                    <a:pt x="34" y="385"/>
                    <a:pt x="34" y="386"/>
                    <a:pt x="34" y="386"/>
                  </a:cubicBezTo>
                  <a:cubicBezTo>
                    <a:pt x="33" y="386"/>
                    <a:pt x="32" y="386"/>
                    <a:pt x="32" y="385"/>
                  </a:cubicBezTo>
                  <a:cubicBezTo>
                    <a:pt x="31" y="385"/>
                    <a:pt x="30" y="384"/>
                    <a:pt x="30" y="383"/>
                  </a:cubicBezTo>
                  <a:cubicBezTo>
                    <a:pt x="29" y="383"/>
                    <a:pt x="29" y="382"/>
                    <a:pt x="28" y="381"/>
                  </a:cubicBezTo>
                  <a:cubicBezTo>
                    <a:pt x="27" y="381"/>
                    <a:pt x="27" y="380"/>
                    <a:pt x="26" y="380"/>
                  </a:cubicBezTo>
                  <a:cubicBezTo>
                    <a:pt x="26" y="379"/>
                    <a:pt x="26" y="379"/>
                    <a:pt x="27" y="379"/>
                  </a:cubicBezTo>
                  <a:cubicBezTo>
                    <a:pt x="27" y="379"/>
                    <a:pt x="28" y="379"/>
                    <a:pt x="28" y="378"/>
                  </a:cubicBezTo>
                  <a:cubicBezTo>
                    <a:pt x="27" y="377"/>
                    <a:pt x="27" y="377"/>
                    <a:pt x="26" y="377"/>
                  </a:cubicBezTo>
                  <a:cubicBezTo>
                    <a:pt x="25" y="377"/>
                    <a:pt x="24" y="377"/>
                    <a:pt x="24" y="377"/>
                  </a:cubicBezTo>
                  <a:cubicBezTo>
                    <a:pt x="24" y="375"/>
                    <a:pt x="24" y="374"/>
                    <a:pt x="23" y="373"/>
                  </a:cubicBezTo>
                  <a:cubicBezTo>
                    <a:pt x="22" y="372"/>
                    <a:pt x="21" y="371"/>
                    <a:pt x="20" y="370"/>
                  </a:cubicBezTo>
                  <a:cubicBezTo>
                    <a:pt x="19" y="370"/>
                    <a:pt x="18" y="369"/>
                    <a:pt x="17" y="368"/>
                  </a:cubicBezTo>
                  <a:cubicBezTo>
                    <a:pt x="16" y="367"/>
                    <a:pt x="16" y="366"/>
                    <a:pt x="16" y="364"/>
                  </a:cubicBezTo>
                  <a:cubicBezTo>
                    <a:pt x="17" y="363"/>
                    <a:pt x="18" y="364"/>
                    <a:pt x="18" y="364"/>
                  </a:cubicBezTo>
                  <a:cubicBezTo>
                    <a:pt x="18" y="365"/>
                    <a:pt x="19" y="366"/>
                    <a:pt x="20" y="366"/>
                  </a:cubicBezTo>
                  <a:cubicBezTo>
                    <a:pt x="20" y="364"/>
                    <a:pt x="20" y="363"/>
                    <a:pt x="20" y="363"/>
                  </a:cubicBezTo>
                  <a:cubicBezTo>
                    <a:pt x="19" y="362"/>
                    <a:pt x="19" y="362"/>
                    <a:pt x="18" y="362"/>
                  </a:cubicBezTo>
                  <a:cubicBezTo>
                    <a:pt x="17" y="362"/>
                    <a:pt x="17" y="362"/>
                    <a:pt x="16" y="361"/>
                  </a:cubicBezTo>
                  <a:cubicBezTo>
                    <a:pt x="16" y="361"/>
                    <a:pt x="16" y="360"/>
                    <a:pt x="16" y="359"/>
                  </a:cubicBezTo>
                  <a:cubicBezTo>
                    <a:pt x="17" y="358"/>
                    <a:pt x="17" y="358"/>
                    <a:pt x="17" y="358"/>
                  </a:cubicBezTo>
                  <a:cubicBezTo>
                    <a:pt x="18" y="358"/>
                    <a:pt x="18" y="358"/>
                    <a:pt x="18" y="358"/>
                  </a:cubicBezTo>
                  <a:cubicBezTo>
                    <a:pt x="18" y="359"/>
                    <a:pt x="19" y="359"/>
                    <a:pt x="19" y="360"/>
                  </a:cubicBezTo>
                  <a:cubicBezTo>
                    <a:pt x="19" y="360"/>
                    <a:pt x="19" y="360"/>
                    <a:pt x="20" y="360"/>
                  </a:cubicBezTo>
                  <a:cubicBezTo>
                    <a:pt x="21" y="360"/>
                    <a:pt x="22" y="360"/>
                    <a:pt x="22" y="359"/>
                  </a:cubicBezTo>
                  <a:cubicBezTo>
                    <a:pt x="21" y="358"/>
                    <a:pt x="21" y="357"/>
                    <a:pt x="21" y="356"/>
                  </a:cubicBezTo>
                  <a:cubicBezTo>
                    <a:pt x="22" y="355"/>
                    <a:pt x="22" y="356"/>
                    <a:pt x="23" y="356"/>
                  </a:cubicBezTo>
                  <a:cubicBezTo>
                    <a:pt x="23" y="357"/>
                    <a:pt x="23" y="357"/>
                    <a:pt x="23" y="358"/>
                  </a:cubicBezTo>
                  <a:cubicBezTo>
                    <a:pt x="23" y="358"/>
                    <a:pt x="23" y="359"/>
                    <a:pt x="23" y="359"/>
                  </a:cubicBezTo>
                  <a:cubicBezTo>
                    <a:pt x="24" y="360"/>
                    <a:pt x="24" y="360"/>
                    <a:pt x="25" y="360"/>
                  </a:cubicBezTo>
                  <a:cubicBezTo>
                    <a:pt x="25" y="360"/>
                    <a:pt x="26" y="360"/>
                    <a:pt x="26" y="360"/>
                  </a:cubicBezTo>
                  <a:cubicBezTo>
                    <a:pt x="26" y="359"/>
                    <a:pt x="26" y="359"/>
                    <a:pt x="25" y="359"/>
                  </a:cubicBezTo>
                  <a:cubicBezTo>
                    <a:pt x="25" y="359"/>
                    <a:pt x="25" y="358"/>
                    <a:pt x="25" y="358"/>
                  </a:cubicBezTo>
                  <a:cubicBezTo>
                    <a:pt x="24" y="357"/>
                    <a:pt x="25" y="357"/>
                    <a:pt x="26" y="358"/>
                  </a:cubicBezTo>
                  <a:cubicBezTo>
                    <a:pt x="28" y="357"/>
                    <a:pt x="29" y="358"/>
                    <a:pt x="29" y="360"/>
                  </a:cubicBezTo>
                  <a:cubicBezTo>
                    <a:pt x="32" y="360"/>
                    <a:pt x="35" y="361"/>
                    <a:pt x="35" y="364"/>
                  </a:cubicBezTo>
                  <a:lnTo>
                    <a:pt x="31" y="364"/>
                  </a:lnTo>
                  <a:cubicBezTo>
                    <a:pt x="32" y="365"/>
                    <a:pt x="32" y="366"/>
                    <a:pt x="33" y="366"/>
                  </a:cubicBezTo>
                  <a:cubicBezTo>
                    <a:pt x="34" y="366"/>
                    <a:pt x="34" y="367"/>
                    <a:pt x="33" y="369"/>
                  </a:cubicBezTo>
                  <a:cubicBezTo>
                    <a:pt x="35" y="369"/>
                    <a:pt x="36" y="368"/>
                    <a:pt x="37" y="366"/>
                  </a:cubicBezTo>
                  <a:cubicBezTo>
                    <a:pt x="37" y="367"/>
                    <a:pt x="37" y="367"/>
                    <a:pt x="37" y="366"/>
                  </a:cubicBezTo>
                  <a:cubicBezTo>
                    <a:pt x="37" y="366"/>
                    <a:pt x="37" y="365"/>
                    <a:pt x="37" y="365"/>
                  </a:cubicBezTo>
                  <a:cubicBezTo>
                    <a:pt x="37" y="364"/>
                    <a:pt x="37" y="364"/>
                    <a:pt x="38" y="363"/>
                  </a:cubicBezTo>
                  <a:cubicBezTo>
                    <a:pt x="38" y="363"/>
                    <a:pt x="38" y="363"/>
                    <a:pt x="38" y="363"/>
                  </a:cubicBezTo>
                  <a:cubicBezTo>
                    <a:pt x="38" y="363"/>
                    <a:pt x="38" y="362"/>
                    <a:pt x="38" y="362"/>
                  </a:cubicBezTo>
                  <a:cubicBezTo>
                    <a:pt x="37" y="362"/>
                    <a:pt x="37" y="361"/>
                    <a:pt x="36" y="361"/>
                  </a:cubicBezTo>
                  <a:cubicBezTo>
                    <a:pt x="36" y="361"/>
                    <a:pt x="36" y="361"/>
                    <a:pt x="35" y="360"/>
                  </a:cubicBezTo>
                  <a:cubicBezTo>
                    <a:pt x="35" y="360"/>
                    <a:pt x="35" y="360"/>
                    <a:pt x="35" y="359"/>
                  </a:cubicBezTo>
                  <a:cubicBezTo>
                    <a:pt x="34" y="359"/>
                    <a:pt x="33" y="359"/>
                    <a:pt x="33" y="360"/>
                  </a:cubicBezTo>
                  <a:cubicBezTo>
                    <a:pt x="32" y="360"/>
                    <a:pt x="32" y="359"/>
                    <a:pt x="32" y="359"/>
                  </a:cubicBezTo>
                  <a:cubicBezTo>
                    <a:pt x="32" y="358"/>
                    <a:pt x="31" y="357"/>
                    <a:pt x="30" y="358"/>
                  </a:cubicBezTo>
                  <a:cubicBezTo>
                    <a:pt x="29" y="356"/>
                    <a:pt x="28" y="355"/>
                    <a:pt x="26" y="355"/>
                  </a:cubicBezTo>
                  <a:cubicBezTo>
                    <a:pt x="25" y="355"/>
                    <a:pt x="24" y="354"/>
                    <a:pt x="23" y="353"/>
                  </a:cubicBezTo>
                  <a:cubicBezTo>
                    <a:pt x="23" y="352"/>
                    <a:pt x="23" y="351"/>
                    <a:pt x="24" y="352"/>
                  </a:cubicBezTo>
                  <a:cubicBezTo>
                    <a:pt x="24" y="352"/>
                    <a:pt x="25" y="353"/>
                    <a:pt x="26" y="353"/>
                  </a:cubicBezTo>
                  <a:cubicBezTo>
                    <a:pt x="26" y="352"/>
                    <a:pt x="25" y="351"/>
                    <a:pt x="25" y="350"/>
                  </a:cubicBezTo>
                  <a:cubicBezTo>
                    <a:pt x="24" y="350"/>
                    <a:pt x="24" y="349"/>
                    <a:pt x="23" y="348"/>
                  </a:cubicBezTo>
                  <a:cubicBezTo>
                    <a:pt x="23" y="348"/>
                    <a:pt x="23" y="347"/>
                    <a:pt x="23" y="347"/>
                  </a:cubicBezTo>
                  <a:cubicBezTo>
                    <a:pt x="23" y="346"/>
                    <a:pt x="23" y="346"/>
                    <a:pt x="25" y="345"/>
                  </a:cubicBezTo>
                  <a:cubicBezTo>
                    <a:pt x="25" y="343"/>
                    <a:pt x="25" y="342"/>
                    <a:pt x="24" y="342"/>
                  </a:cubicBezTo>
                  <a:cubicBezTo>
                    <a:pt x="23" y="341"/>
                    <a:pt x="22" y="341"/>
                    <a:pt x="22" y="340"/>
                  </a:cubicBezTo>
                  <a:cubicBezTo>
                    <a:pt x="21" y="341"/>
                    <a:pt x="21" y="341"/>
                    <a:pt x="22" y="342"/>
                  </a:cubicBezTo>
                  <a:cubicBezTo>
                    <a:pt x="22" y="344"/>
                    <a:pt x="23" y="345"/>
                    <a:pt x="23" y="346"/>
                  </a:cubicBezTo>
                  <a:cubicBezTo>
                    <a:pt x="22" y="346"/>
                    <a:pt x="21" y="346"/>
                    <a:pt x="21" y="346"/>
                  </a:cubicBezTo>
                  <a:cubicBezTo>
                    <a:pt x="21" y="347"/>
                    <a:pt x="21" y="348"/>
                    <a:pt x="21" y="348"/>
                  </a:cubicBezTo>
                  <a:cubicBezTo>
                    <a:pt x="21" y="349"/>
                    <a:pt x="21" y="349"/>
                    <a:pt x="21" y="350"/>
                  </a:cubicBezTo>
                  <a:cubicBezTo>
                    <a:pt x="20" y="350"/>
                    <a:pt x="20" y="350"/>
                    <a:pt x="19" y="350"/>
                  </a:cubicBezTo>
                  <a:cubicBezTo>
                    <a:pt x="19" y="352"/>
                    <a:pt x="19" y="353"/>
                    <a:pt x="20" y="353"/>
                  </a:cubicBezTo>
                  <a:cubicBezTo>
                    <a:pt x="19" y="353"/>
                    <a:pt x="17" y="354"/>
                    <a:pt x="15" y="355"/>
                  </a:cubicBezTo>
                  <a:cubicBezTo>
                    <a:pt x="13" y="355"/>
                    <a:pt x="12" y="355"/>
                    <a:pt x="11" y="355"/>
                  </a:cubicBezTo>
                  <a:cubicBezTo>
                    <a:pt x="11" y="354"/>
                    <a:pt x="11" y="353"/>
                    <a:pt x="11" y="353"/>
                  </a:cubicBezTo>
                  <a:cubicBezTo>
                    <a:pt x="11" y="353"/>
                    <a:pt x="12" y="353"/>
                    <a:pt x="12" y="353"/>
                  </a:cubicBezTo>
                  <a:cubicBezTo>
                    <a:pt x="13" y="353"/>
                    <a:pt x="13" y="353"/>
                    <a:pt x="14" y="353"/>
                  </a:cubicBezTo>
                  <a:cubicBezTo>
                    <a:pt x="14" y="353"/>
                    <a:pt x="14" y="353"/>
                    <a:pt x="14" y="352"/>
                  </a:cubicBezTo>
                  <a:cubicBezTo>
                    <a:pt x="14" y="351"/>
                    <a:pt x="13" y="351"/>
                    <a:pt x="13" y="351"/>
                  </a:cubicBezTo>
                  <a:cubicBezTo>
                    <a:pt x="13" y="350"/>
                    <a:pt x="12" y="350"/>
                    <a:pt x="12" y="351"/>
                  </a:cubicBezTo>
                  <a:cubicBezTo>
                    <a:pt x="12" y="351"/>
                    <a:pt x="11" y="350"/>
                    <a:pt x="11" y="350"/>
                  </a:cubicBezTo>
                  <a:cubicBezTo>
                    <a:pt x="12" y="349"/>
                    <a:pt x="12" y="349"/>
                    <a:pt x="12" y="348"/>
                  </a:cubicBezTo>
                  <a:cubicBezTo>
                    <a:pt x="12" y="347"/>
                    <a:pt x="12" y="347"/>
                    <a:pt x="12" y="346"/>
                  </a:cubicBezTo>
                  <a:cubicBezTo>
                    <a:pt x="12" y="345"/>
                    <a:pt x="12" y="344"/>
                    <a:pt x="12" y="343"/>
                  </a:cubicBezTo>
                  <a:cubicBezTo>
                    <a:pt x="13" y="343"/>
                    <a:pt x="13" y="343"/>
                    <a:pt x="14" y="344"/>
                  </a:cubicBezTo>
                  <a:cubicBezTo>
                    <a:pt x="14" y="344"/>
                    <a:pt x="14" y="344"/>
                    <a:pt x="15" y="344"/>
                  </a:cubicBezTo>
                  <a:lnTo>
                    <a:pt x="15" y="339"/>
                  </a:lnTo>
                  <a:cubicBezTo>
                    <a:pt x="14" y="341"/>
                    <a:pt x="13" y="341"/>
                    <a:pt x="13" y="341"/>
                  </a:cubicBezTo>
                  <a:cubicBezTo>
                    <a:pt x="12" y="340"/>
                    <a:pt x="10" y="340"/>
                    <a:pt x="8" y="340"/>
                  </a:cubicBezTo>
                  <a:cubicBezTo>
                    <a:pt x="10" y="339"/>
                    <a:pt x="11" y="338"/>
                    <a:pt x="11" y="338"/>
                  </a:cubicBezTo>
                  <a:cubicBezTo>
                    <a:pt x="11" y="337"/>
                    <a:pt x="10" y="335"/>
                    <a:pt x="9" y="334"/>
                  </a:cubicBezTo>
                  <a:cubicBezTo>
                    <a:pt x="10" y="334"/>
                    <a:pt x="11" y="333"/>
                    <a:pt x="11" y="332"/>
                  </a:cubicBezTo>
                  <a:cubicBezTo>
                    <a:pt x="11" y="331"/>
                    <a:pt x="12" y="331"/>
                    <a:pt x="13" y="331"/>
                  </a:cubicBezTo>
                  <a:cubicBezTo>
                    <a:pt x="13" y="330"/>
                    <a:pt x="12" y="329"/>
                    <a:pt x="11" y="328"/>
                  </a:cubicBezTo>
                  <a:cubicBezTo>
                    <a:pt x="9" y="328"/>
                    <a:pt x="8" y="326"/>
                    <a:pt x="8" y="325"/>
                  </a:cubicBezTo>
                  <a:cubicBezTo>
                    <a:pt x="10" y="325"/>
                    <a:pt x="10" y="324"/>
                    <a:pt x="10" y="324"/>
                  </a:cubicBezTo>
                  <a:cubicBezTo>
                    <a:pt x="10" y="324"/>
                    <a:pt x="10" y="323"/>
                    <a:pt x="10" y="323"/>
                  </a:cubicBezTo>
                  <a:cubicBezTo>
                    <a:pt x="10" y="322"/>
                    <a:pt x="9" y="322"/>
                    <a:pt x="9" y="322"/>
                  </a:cubicBezTo>
                  <a:cubicBezTo>
                    <a:pt x="8" y="321"/>
                    <a:pt x="8" y="321"/>
                    <a:pt x="8" y="320"/>
                  </a:cubicBezTo>
                  <a:cubicBezTo>
                    <a:pt x="11" y="320"/>
                    <a:pt x="12" y="319"/>
                    <a:pt x="12" y="318"/>
                  </a:cubicBezTo>
                  <a:cubicBezTo>
                    <a:pt x="13" y="318"/>
                    <a:pt x="14" y="318"/>
                    <a:pt x="14" y="318"/>
                  </a:cubicBezTo>
                  <a:cubicBezTo>
                    <a:pt x="14" y="319"/>
                    <a:pt x="14" y="319"/>
                    <a:pt x="13" y="319"/>
                  </a:cubicBezTo>
                  <a:cubicBezTo>
                    <a:pt x="13" y="320"/>
                    <a:pt x="13" y="320"/>
                    <a:pt x="13" y="320"/>
                  </a:cubicBezTo>
                  <a:cubicBezTo>
                    <a:pt x="12" y="321"/>
                    <a:pt x="12" y="321"/>
                    <a:pt x="12" y="321"/>
                  </a:cubicBezTo>
                  <a:cubicBezTo>
                    <a:pt x="12" y="322"/>
                    <a:pt x="13" y="322"/>
                    <a:pt x="13" y="323"/>
                  </a:cubicBezTo>
                  <a:cubicBezTo>
                    <a:pt x="14" y="324"/>
                    <a:pt x="14" y="325"/>
                    <a:pt x="13" y="327"/>
                  </a:cubicBezTo>
                  <a:cubicBezTo>
                    <a:pt x="14" y="327"/>
                    <a:pt x="15" y="326"/>
                    <a:pt x="15" y="326"/>
                  </a:cubicBezTo>
                  <a:cubicBezTo>
                    <a:pt x="15" y="325"/>
                    <a:pt x="15" y="325"/>
                    <a:pt x="15" y="324"/>
                  </a:cubicBezTo>
                  <a:cubicBezTo>
                    <a:pt x="15" y="323"/>
                    <a:pt x="14" y="323"/>
                    <a:pt x="14" y="322"/>
                  </a:cubicBezTo>
                  <a:cubicBezTo>
                    <a:pt x="14" y="321"/>
                    <a:pt x="15" y="321"/>
                    <a:pt x="16" y="321"/>
                  </a:cubicBezTo>
                  <a:cubicBezTo>
                    <a:pt x="17" y="321"/>
                    <a:pt x="17" y="321"/>
                    <a:pt x="18" y="321"/>
                  </a:cubicBezTo>
                  <a:cubicBezTo>
                    <a:pt x="18" y="322"/>
                    <a:pt x="18" y="322"/>
                    <a:pt x="18" y="323"/>
                  </a:cubicBezTo>
                  <a:cubicBezTo>
                    <a:pt x="18" y="323"/>
                    <a:pt x="18" y="324"/>
                    <a:pt x="19" y="324"/>
                  </a:cubicBezTo>
                  <a:cubicBezTo>
                    <a:pt x="19" y="324"/>
                    <a:pt x="20" y="324"/>
                    <a:pt x="21" y="324"/>
                  </a:cubicBezTo>
                  <a:cubicBezTo>
                    <a:pt x="22" y="324"/>
                    <a:pt x="23" y="323"/>
                    <a:pt x="23" y="323"/>
                  </a:cubicBezTo>
                  <a:cubicBezTo>
                    <a:pt x="23" y="322"/>
                    <a:pt x="24" y="321"/>
                    <a:pt x="24" y="320"/>
                  </a:cubicBezTo>
                  <a:cubicBezTo>
                    <a:pt x="24" y="320"/>
                    <a:pt x="25" y="321"/>
                    <a:pt x="26" y="321"/>
                  </a:cubicBezTo>
                  <a:cubicBezTo>
                    <a:pt x="27" y="320"/>
                    <a:pt x="27" y="320"/>
                    <a:pt x="28" y="320"/>
                  </a:cubicBezTo>
                  <a:cubicBezTo>
                    <a:pt x="28" y="320"/>
                    <a:pt x="29" y="320"/>
                    <a:pt x="29" y="321"/>
                  </a:cubicBezTo>
                  <a:cubicBezTo>
                    <a:pt x="30" y="321"/>
                    <a:pt x="30" y="321"/>
                    <a:pt x="30" y="323"/>
                  </a:cubicBezTo>
                  <a:cubicBezTo>
                    <a:pt x="28" y="323"/>
                    <a:pt x="27" y="323"/>
                    <a:pt x="26" y="323"/>
                  </a:cubicBezTo>
                  <a:cubicBezTo>
                    <a:pt x="24" y="324"/>
                    <a:pt x="23" y="324"/>
                    <a:pt x="22" y="325"/>
                  </a:cubicBezTo>
                  <a:lnTo>
                    <a:pt x="26" y="330"/>
                  </a:lnTo>
                  <a:cubicBezTo>
                    <a:pt x="26" y="330"/>
                    <a:pt x="27" y="329"/>
                    <a:pt x="27" y="329"/>
                  </a:cubicBezTo>
                  <a:cubicBezTo>
                    <a:pt x="27" y="329"/>
                    <a:pt x="26" y="328"/>
                    <a:pt x="26" y="328"/>
                  </a:cubicBezTo>
                  <a:cubicBezTo>
                    <a:pt x="26" y="328"/>
                    <a:pt x="25" y="327"/>
                    <a:pt x="25" y="327"/>
                  </a:cubicBezTo>
                  <a:cubicBezTo>
                    <a:pt x="24" y="326"/>
                    <a:pt x="24" y="326"/>
                    <a:pt x="25" y="325"/>
                  </a:cubicBezTo>
                  <a:cubicBezTo>
                    <a:pt x="26" y="325"/>
                    <a:pt x="27" y="326"/>
                    <a:pt x="28" y="326"/>
                  </a:cubicBezTo>
                  <a:cubicBezTo>
                    <a:pt x="30" y="326"/>
                    <a:pt x="31" y="327"/>
                    <a:pt x="31" y="327"/>
                  </a:cubicBezTo>
                  <a:cubicBezTo>
                    <a:pt x="31" y="328"/>
                    <a:pt x="31" y="328"/>
                    <a:pt x="30" y="328"/>
                  </a:cubicBezTo>
                  <a:cubicBezTo>
                    <a:pt x="30" y="328"/>
                    <a:pt x="30" y="329"/>
                    <a:pt x="30" y="329"/>
                  </a:cubicBezTo>
                  <a:cubicBezTo>
                    <a:pt x="30" y="329"/>
                    <a:pt x="31" y="330"/>
                    <a:pt x="32" y="330"/>
                  </a:cubicBezTo>
                  <a:cubicBezTo>
                    <a:pt x="33" y="329"/>
                    <a:pt x="34" y="330"/>
                    <a:pt x="34" y="332"/>
                  </a:cubicBezTo>
                  <a:cubicBezTo>
                    <a:pt x="35" y="331"/>
                    <a:pt x="35" y="330"/>
                    <a:pt x="35" y="328"/>
                  </a:cubicBezTo>
                  <a:cubicBezTo>
                    <a:pt x="35" y="326"/>
                    <a:pt x="36" y="324"/>
                    <a:pt x="37" y="323"/>
                  </a:cubicBezTo>
                  <a:cubicBezTo>
                    <a:pt x="36" y="322"/>
                    <a:pt x="36" y="322"/>
                    <a:pt x="36" y="322"/>
                  </a:cubicBezTo>
                  <a:cubicBezTo>
                    <a:pt x="35" y="322"/>
                    <a:pt x="35" y="322"/>
                    <a:pt x="35" y="322"/>
                  </a:cubicBezTo>
                  <a:cubicBezTo>
                    <a:pt x="35" y="322"/>
                    <a:pt x="35" y="321"/>
                    <a:pt x="35" y="321"/>
                  </a:cubicBezTo>
                  <a:cubicBezTo>
                    <a:pt x="36" y="321"/>
                    <a:pt x="36" y="320"/>
                    <a:pt x="36" y="319"/>
                  </a:cubicBezTo>
                  <a:cubicBezTo>
                    <a:pt x="36" y="319"/>
                    <a:pt x="36" y="318"/>
                    <a:pt x="35" y="319"/>
                  </a:cubicBezTo>
                  <a:cubicBezTo>
                    <a:pt x="35" y="319"/>
                    <a:pt x="34" y="319"/>
                    <a:pt x="33" y="319"/>
                  </a:cubicBezTo>
                  <a:cubicBezTo>
                    <a:pt x="33" y="319"/>
                    <a:pt x="32" y="320"/>
                    <a:pt x="31" y="320"/>
                  </a:cubicBezTo>
                  <a:cubicBezTo>
                    <a:pt x="31" y="320"/>
                    <a:pt x="30" y="320"/>
                    <a:pt x="30" y="319"/>
                  </a:cubicBezTo>
                  <a:lnTo>
                    <a:pt x="30" y="315"/>
                  </a:lnTo>
                  <a:cubicBezTo>
                    <a:pt x="31" y="315"/>
                    <a:pt x="32" y="315"/>
                    <a:pt x="32" y="316"/>
                  </a:cubicBezTo>
                  <a:cubicBezTo>
                    <a:pt x="32" y="317"/>
                    <a:pt x="32" y="317"/>
                    <a:pt x="33" y="317"/>
                  </a:cubicBezTo>
                  <a:cubicBezTo>
                    <a:pt x="34" y="317"/>
                    <a:pt x="35" y="317"/>
                    <a:pt x="35" y="316"/>
                  </a:cubicBezTo>
                  <a:cubicBezTo>
                    <a:pt x="35" y="315"/>
                    <a:pt x="35" y="315"/>
                    <a:pt x="35" y="314"/>
                  </a:cubicBezTo>
                  <a:cubicBezTo>
                    <a:pt x="35" y="313"/>
                    <a:pt x="35" y="312"/>
                    <a:pt x="35" y="312"/>
                  </a:cubicBezTo>
                  <a:cubicBezTo>
                    <a:pt x="34" y="311"/>
                    <a:pt x="34" y="310"/>
                    <a:pt x="34" y="309"/>
                  </a:cubicBezTo>
                  <a:cubicBezTo>
                    <a:pt x="33" y="310"/>
                    <a:pt x="32" y="311"/>
                    <a:pt x="31" y="312"/>
                  </a:cubicBezTo>
                  <a:cubicBezTo>
                    <a:pt x="31" y="314"/>
                    <a:pt x="30" y="315"/>
                    <a:pt x="29" y="316"/>
                  </a:cubicBezTo>
                  <a:cubicBezTo>
                    <a:pt x="27" y="315"/>
                    <a:pt x="26" y="315"/>
                    <a:pt x="26" y="315"/>
                  </a:cubicBezTo>
                  <a:cubicBezTo>
                    <a:pt x="25" y="314"/>
                    <a:pt x="24" y="315"/>
                    <a:pt x="23" y="315"/>
                  </a:cubicBezTo>
                  <a:cubicBezTo>
                    <a:pt x="22" y="315"/>
                    <a:pt x="22" y="316"/>
                    <a:pt x="22" y="316"/>
                  </a:cubicBezTo>
                  <a:cubicBezTo>
                    <a:pt x="23" y="316"/>
                    <a:pt x="23" y="316"/>
                    <a:pt x="23" y="317"/>
                  </a:cubicBezTo>
                  <a:cubicBezTo>
                    <a:pt x="23" y="317"/>
                    <a:pt x="23" y="317"/>
                    <a:pt x="23" y="317"/>
                  </a:cubicBezTo>
                  <a:cubicBezTo>
                    <a:pt x="23" y="318"/>
                    <a:pt x="23" y="318"/>
                    <a:pt x="23" y="318"/>
                  </a:cubicBezTo>
                  <a:cubicBezTo>
                    <a:pt x="22" y="318"/>
                    <a:pt x="22" y="318"/>
                    <a:pt x="21" y="318"/>
                  </a:cubicBezTo>
                  <a:cubicBezTo>
                    <a:pt x="21" y="319"/>
                    <a:pt x="22" y="319"/>
                    <a:pt x="22" y="320"/>
                  </a:cubicBezTo>
                  <a:cubicBezTo>
                    <a:pt x="23" y="320"/>
                    <a:pt x="23" y="321"/>
                    <a:pt x="21" y="322"/>
                  </a:cubicBezTo>
                  <a:cubicBezTo>
                    <a:pt x="18" y="321"/>
                    <a:pt x="16" y="318"/>
                    <a:pt x="15" y="314"/>
                  </a:cubicBezTo>
                  <a:cubicBezTo>
                    <a:pt x="14" y="315"/>
                    <a:pt x="13" y="315"/>
                    <a:pt x="13" y="315"/>
                  </a:cubicBezTo>
                  <a:cubicBezTo>
                    <a:pt x="12" y="316"/>
                    <a:pt x="12" y="317"/>
                    <a:pt x="12" y="318"/>
                  </a:cubicBezTo>
                  <a:cubicBezTo>
                    <a:pt x="11" y="318"/>
                    <a:pt x="10" y="318"/>
                    <a:pt x="10" y="317"/>
                  </a:cubicBezTo>
                  <a:cubicBezTo>
                    <a:pt x="9" y="317"/>
                    <a:pt x="9" y="318"/>
                    <a:pt x="8" y="319"/>
                  </a:cubicBezTo>
                  <a:cubicBezTo>
                    <a:pt x="8" y="319"/>
                    <a:pt x="7" y="319"/>
                    <a:pt x="8" y="318"/>
                  </a:cubicBezTo>
                  <a:cubicBezTo>
                    <a:pt x="8" y="318"/>
                    <a:pt x="8" y="317"/>
                    <a:pt x="7" y="317"/>
                  </a:cubicBezTo>
                  <a:cubicBezTo>
                    <a:pt x="7" y="317"/>
                    <a:pt x="7" y="317"/>
                    <a:pt x="6" y="317"/>
                  </a:cubicBezTo>
                  <a:cubicBezTo>
                    <a:pt x="6" y="317"/>
                    <a:pt x="5" y="317"/>
                    <a:pt x="5" y="317"/>
                  </a:cubicBezTo>
                  <a:lnTo>
                    <a:pt x="5" y="315"/>
                  </a:lnTo>
                  <a:cubicBezTo>
                    <a:pt x="5" y="314"/>
                    <a:pt x="4" y="313"/>
                    <a:pt x="4" y="312"/>
                  </a:cubicBezTo>
                  <a:cubicBezTo>
                    <a:pt x="4" y="312"/>
                    <a:pt x="5" y="311"/>
                    <a:pt x="5" y="311"/>
                  </a:cubicBezTo>
                  <a:cubicBezTo>
                    <a:pt x="5" y="311"/>
                    <a:pt x="5" y="310"/>
                    <a:pt x="5" y="309"/>
                  </a:cubicBezTo>
                  <a:cubicBezTo>
                    <a:pt x="5" y="309"/>
                    <a:pt x="5" y="308"/>
                    <a:pt x="5" y="308"/>
                  </a:cubicBezTo>
                  <a:cubicBezTo>
                    <a:pt x="5" y="307"/>
                    <a:pt x="4" y="306"/>
                    <a:pt x="4" y="305"/>
                  </a:cubicBezTo>
                  <a:cubicBezTo>
                    <a:pt x="4" y="305"/>
                    <a:pt x="4" y="304"/>
                    <a:pt x="4" y="304"/>
                  </a:cubicBezTo>
                  <a:cubicBezTo>
                    <a:pt x="5" y="303"/>
                    <a:pt x="5" y="303"/>
                    <a:pt x="6" y="303"/>
                  </a:cubicBezTo>
                  <a:cubicBezTo>
                    <a:pt x="7" y="302"/>
                    <a:pt x="6" y="301"/>
                    <a:pt x="6" y="301"/>
                  </a:cubicBezTo>
                  <a:cubicBezTo>
                    <a:pt x="5" y="301"/>
                    <a:pt x="5" y="301"/>
                    <a:pt x="4" y="300"/>
                  </a:cubicBezTo>
                  <a:cubicBezTo>
                    <a:pt x="5" y="295"/>
                    <a:pt x="5" y="289"/>
                    <a:pt x="4" y="282"/>
                  </a:cubicBezTo>
                  <a:cubicBezTo>
                    <a:pt x="4" y="276"/>
                    <a:pt x="3" y="270"/>
                    <a:pt x="3" y="263"/>
                  </a:cubicBezTo>
                  <a:lnTo>
                    <a:pt x="101" y="263"/>
                  </a:lnTo>
                  <a:lnTo>
                    <a:pt x="101" y="324"/>
                  </a:lnTo>
                  <a:lnTo>
                    <a:pt x="98" y="324"/>
                  </a:lnTo>
                  <a:cubicBezTo>
                    <a:pt x="99" y="325"/>
                    <a:pt x="99" y="327"/>
                    <a:pt x="100" y="328"/>
                  </a:cubicBezTo>
                  <a:cubicBezTo>
                    <a:pt x="100" y="330"/>
                    <a:pt x="99" y="331"/>
                    <a:pt x="98" y="333"/>
                  </a:cubicBezTo>
                  <a:cubicBezTo>
                    <a:pt x="98" y="333"/>
                    <a:pt x="98" y="334"/>
                    <a:pt x="99" y="334"/>
                  </a:cubicBezTo>
                  <a:cubicBezTo>
                    <a:pt x="99" y="334"/>
                    <a:pt x="99" y="333"/>
                    <a:pt x="100" y="333"/>
                  </a:cubicBezTo>
                  <a:cubicBezTo>
                    <a:pt x="100" y="333"/>
                    <a:pt x="100" y="332"/>
                    <a:pt x="101" y="332"/>
                  </a:cubicBezTo>
                  <a:cubicBezTo>
                    <a:pt x="101" y="331"/>
                    <a:pt x="101" y="331"/>
                    <a:pt x="101" y="331"/>
                  </a:cubicBezTo>
                  <a:cubicBezTo>
                    <a:pt x="103" y="333"/>
                    <a:pt x="104" y="336"/>
                    <a:pt x="104" y="338"/>
                  </a:cubicBezTo>
                  <a:cubicBezTo>
                    <a:pt x="105" y="341"/>
                    <a:pt x="106" y="343"/>
                    <a:pt x="108" y="344"/>
                  </a:cubicBezTo>
                  <a:cubicBezTo>
                    <a:pt x="109" y="345"/>
                    <a:pt x="110" y="346"/>
                    <a:pt x="112" y="346"/>
                  </a:cubicBezTo>
                  <a:cubicBezTo>
                    <a:pt x="114" y="347"/>
                    <a:pt x="116" y="347"/>
                    <a:pt x="118" y="347"/>
                  </a:cubicBezTo>
                  <a:cubicBezTo>
                    <a:pt x="119" y="348"/>
                    <a:pt x="120" y="348"/>
                    <a:pt x="122" y="347"/>
                  </a:cubicBezTo>
                  <a:cubicBezTo>
                    <a:pt x="123" y="347"/>
                    <a:pt x="124" y="348"/>
                    <a:pt x="125" y="348"/>
                  </a:cubicBezTo>
                  <a:lnTo>
                    <a:pt x="126" y="350"/>
                  </a:lnTo>
                  <a:cubicBezTo>
                    <a:pt x="127" y="350"/>
                    <a:pt x="127" y="350"/>
                    <a:pt x="127" y="349"/>
                  </a:cubicBezTo>
                  <a:cubicBezTo>
                    <a:pt x="127" y="349"/>
                    <a:pt x="128" y="348"/>
                    <a:pt x="128" y="348"/>
                  </a:cubicBezTo>
                  <a:cubicBezTo>
                    <a:pt x="128" y="348"/>
                    <a:pt x="128" y="347"/>
                    <a:pt x="129" y="347"/>
                  </a:cubicBezTo>
                  <a:cubicBezTo>
                    <a:pt x="129" y="347"/>
                    <a:pt x="130" y="347"/>
                    <a:pt x="130" y="347"/>
                  </a:cubicBezTo>
                  <a:cubicBezTo>
                    <a:pt x="131" y="347"/>
                    <a:pt x="131" y="347"/>
                    <a:pt x="131" y="347"/>
                  </a:cubicBezTo>
                  <a:cubicBezTo>
                    <a:pt x="131" y="347"/>
                    <a:pt x="131" y="347"/>
                    <a:pt x="130" y="346"/>
                  </a:cubicBezTo>
                  <a:cubicBezTo>
                    <a:pt x="130" y="346"/>
                    <a:pt x="130" y="345"/>
                    <a:pt x="130" y="345"/>
                  </a:cubicBezTo>
                  <a:cubicBezTo>
                    <a:pt x="130" y="344"/>
                    <a:pt x="130" y="344"/>
                    <a:pt x="130" y="343"/>
                  </a:cubicBezTo>
                  <a:cubicBezTo>
                    <a:pt x="133" y="341"/>
                    <a:pt x="135" y="338"/>
                    <a:pt x="137" y="334"/>
                  </a:cubicBezTo>
                  <a:cubicBezTo>
                    <a:pt x="138" y="331"/>
                    <a:pt x="139" y="326"/>
                    <a:pt x="139" y="322"/>
                  </a:cubicBezTo>
                  <a:cubicBezTo>
                    <a:pt x="140" y="317"/>
                    <a:pt x="140" y="312"/>
                    <a:pt x="140" y="307"/>
                  </a:cubicBezTo>
                  <a:cubicBezTo>
                    <a:pt x="139" y="302"/>
                    <a:pt x="139" y="297"/>
                    <a:pt x="139" y="292"/>
                  </a:cubicBezTo>
                  <a:cubicBezTo>
                    <a:pt x="138" y="289"/>
                    <a:pt x="138" y="285"/>
                    <a:pt x="136" y="281"/>
                  </a:cubicBezTo>
                  <a:cubicBezTo>
                    <a:pt x="135" y="277"/>
                    <a:pt x="134" y="274"/>
                    <a:pt x="132" y="271"/>
                  </a:cubicBezTo>
                  <a:cubicBezTo>
                    <a:pt x="129" y="268"/>
                    <a:pt x="126" y="265"/>
                    <a:pt x="122" y="262"/>
                  </a:cubicBezTo>
                  <a:cubicBezTo>
                    <a:pt x="118" y="259"/>
                    <a:pt x="114" y="256"/>
                    <a:pt x="110" y="253"/>
                  </a:cubicBezTo>
                  <a:cubicBezTo>
                    <a:pt x="110" y="253"/>
                    <a:pt x="110" y="252"/>
                    <a:pt x="109" y="251"/>
                  </a:cubicBezTo>
                  <a:cubicBezTo>
                    <a:pt x="108" y="250"/>
                    <a:pt x="107" y="250"/>
                    <a:pt x="107" y="249"/>
                  </a:cubicBezTo>
                  <a:cubicBezTo>
                    <a:pt x="106" y="249"/>
                    <a:pt x="106" y="249"/>
                    <a:pt x="106" y="249"/>
                  </a:cubicBezTo>
                  <a:cubicBezTo>
                    <a:pt x="105" y="249"/>
                    <a:pt x="105" y="249"/>
                    <a:pt x="105" y="249"/>
                  </a:cubicBezTo>
                  <a:cubicBezTo>
                    <a:pt x="104" y="248"/>
                    <a:pt x="102" y="247"/>
                    <a:pt x="101" y="246"/>
                  </a:cubicBezTo>
                  <a:cubicBezTo>
                    <a:pt x="100" y="244"/>
                    <a:pt x="98" y="243"/>
                    <a:pt x="97" y="242"/>
                  </a:cubicBezTo>
                  <a:cubicBezTo>
                    <a:pt x="97" y="242"/>
                    <a:pt x="96" y="242"/>
                    <a:pt x="96" y="242"/>
                  </a:cubicBezTo>
                  <a:cubicBezTo>
                    <a:pt x="96" y="242"/>
                    <a:pt x="95" y="242"/>
                    <a:pt x="95" y="241"/>
                  </a:cubicBezTo>
                  <a:cubicBezTo>
                    <a:pt x="95" y="241"/>
                    <a:pt x="94" y="241"/>
                    <a:pt x="94" y="240"/>
                  </a:cubicBezTo>
                  <a:cubicBezTo>
                    <a:pt x="93" y="240"/>
                    <a:pt x="93" y="240"/>
                    <a:pt x="92" y="240"/>
                  </a:cubicBezTo>
                  <a:cubicBezTo>
                    <a:pt x="92" y="239"/>
                    <a:pt x="91" y="239"/>
                    <a:pt x="91" y="239"/>
                  </a:cubicBezTo>
                  <a:cubicBezTo>
                    <a:pt x="90" y="238"/>
                    <a:pt x="90" y="238"/>
                    <a:pt x="89" y="238"/>
                  </a:cubicBezTo>
                  <a:cubicBezTo>
                    <a:pt x="89" y="237"/>
                    <a:pt x="88" y="237"/>
                    <a:pt x="88" y="236"/>
                  </a:cubicBezTo>
                  <a:cubicBezTo>
                    <a:pt x="87" y="236"/>
                    <a:pt x="87" y="236"/>
                    <a:pt x="87" y="236"/>
                  </a:cubicBezTo>
                  <a:cubicBezTo>
                    <a:pt x="86" y="235"/>
                    <a:pt x="86" y="235"/>
                    <a:pt x="85" y="235"/>
                  </a:cubicBezTo>
                  <a:cubicBezTo>
                    <a:pt x="84" y="234"/>
                    <a:pt x="84" y="234"/>
                    <a:pt x="84" y="234"/>
                  </a:cubicBezTo>
                  <a:cubicBezTo>
                    <a:pt x="83" y="233"/>
                    <a:pt x="82" y="233"/>
                    <a:pt x="81" y="232"/>
                  </a:cubicBezTo>
                  <a:cubicBezTo>
                    <a:pt x="79" y="231"/>
                    <a:pt x="78" y="231"/>
                    <a:pt x="77" y="230"/>
                  </a:cubicBezTo>
                  <a:cubicBezTo>
                    <a:pt x="74" y="228"/>
                    <a:pt x="71" y="226"/>
                    <a:pt x="68" y="224"/>
                  </a:cubicBezTo>
                  <a:cubicBezTo>
                    <a:pt x="65" y="222"/>
                    <a:pt x="62" y="220"/>
                    <a:pt x="60" y="218"/>
                  </a:cubicBezTo>
                  <a:cubicBezTo>
                    <a:pt x="59" y="218"/>
                    <a:pt x="59" y="218"/>
                    <a:pt x="59" y="217"/>
                  </a:cubicBezTo>
                  <a:cubicBezTo>
                    <a:pt x="59" y="217"/>
                    <a:pt x="59" y="216"/>
                    <a:pt x="59" y="216"/>
                  </a:cubicBezTo>
                  <a:cubicBezTo>
                    <a:pt x="58" y="216"/>
                    <a:pt x="58" y="216"/>
                    <a:pt x="58" y="216"/>
                  </a:cubicBezTo>
                  <a:cubicBezTo>
                    <a:pt x="57" y="216"/>
                    <a:pt x="57" y="216"/>
                    <a:pt x="57" y="216"/>
                  </a:cubicBezTo>
                  <a:cubicBezTo>
                    <a:pt x="56" y="216"/>
                    <a:pt x="56" y="216"/>
                    <a:pt x="56" y="215"/>
                  </a:cubicBezTo>
                  <a:cubicBezTo>
                    <a:pt x="56" y="215"/>
                    <a:pt x="56" y="214"/>
                    <a:pt x="56" y="214"/>
                  </a:cubicBezTo>
                  <a:cubicBezTo>
                    <a:pt x="54" y="213"/>
                    <a:pt x="52" y="212"/>
                    <a:pt x="49" y="211"/>
                  </a:cubicBezTo>
                  <a:cubicBezTo>
                    <a:pt x="47" y="209"/>
                    <a:pt x="45" y="207"/>
                    <a:pt x="43" y="206"/>
                  </a:cubicBezTo>
                  <a:lnTo>
                    <a:pt x="37" y="202"/>
                  </a:lnTo>
                  <a:cubicBezTo>
                    <a:pt x="37" y="202"/>
                    <a:pt x="37" y="201"/>
                    <a:pt x="36" y="200"/>
                  </a:cubicBezTo>
                  <a:cubicBezTo>
                    <a:pt x="36" y="200"/>
                    <a:pt x="36" y="199"/>
                    <a:pt x="35" y="199"/>
                  </a:cubicBezTo>
                  <a:cubicBezTo>
                    <a:pt x="35" y="199"/>
                    <a:pt x="34" y="198"/>
                    <a:pt x="34" y="198"/>
                  </a:cubicBezTo>
                  <a:cubicBezTo>
                    <a:pt x="33" y="198"/>
                    <a:pt x="33" y="198"/>
                    <a:pt x="32" y="198"/>
                  </a:cubicBezTo>
                  <a:cubicBezTo>
                    <a:pt x="30" y="196"/>
                    <a:pt x="27" y="193"/>
                    <a:pt x="25" y="190"/>
                  </a:cubicBezTo>
                  <a:cubicBezTo>
                    <a:pt x="23" y="187"/>
                    <a:pt x="21" y="185"/>
                    <a:pt x="19" y="183"/>
                  </a:cubicBezTo>
                  <a:lnTo>
                    <a:pt x="19" y="178"/>
                  </a:lnTo>
                  <a:cubicBezTo>
                    <a:pt x="19" y="177"/>
                    <a:pt x="18" y="176"/>
                    <a:pt x="17" y="175"/>
                  </a:cubicBezTo>
                  <a:cubicBezTo>
                    <a:pt x="16" y="175"/>
                    <a:pt x="15" y="174"/>
                    <a:pt x="15" y="173"/>
                  </a:cubicBezTo>
                  <a:cubicBezTo>
                    <a:pt x="14" y="173"/>
                    <a:pt x="13" y="172"/>
                    <a:pt x="13" y="171"/>
                  </a:cubicBezTo>
                  <a:cubicBezTo>
                    <a:pt x="12" y="170"/>
                    <a:pt x="12" y="169"/>
                    <a:pt x="13" y="168"/>
                  </a:cubicBezTo>
                  <a:cubicBezTo>
                    <a:pt x="13" y="168"/>
                    <a:pt x="12" y="168"/>
                    <a:pt x="12" y="168"/>
                  </a:cubicBezTo>
                  <a:cubicBezTo>
                    <a:pt x="12" y="169"/>
                    <a:pt x="12" y="169"/>
                    <a:pt x="12" y="169"/>
                  </a:cubicBezTo>
                  <a:cubicBezTo>
                    <a:pt x="10" y="167"/>
                    <a:pt x="9" y="165"/>
                    <a:pt x="8" y="161"/>
                  </a:cubicBezTo>
                  <a:cubicBezTo>
                    <a:pt x="7" y="158"/>
                    <a:pt x="6" y="154"/>
                    <a:pt x="5" y="149"/>
                  </a:cubicBezTo>
                  <a:cubicBezTo>
                    <a:pt x="4" y="145"/>
                    <a:pt x="3" y="140"/>
                    <a:pt x="3" y="136"/>
                  </a:cubicBezTo>
                  <a:cubicBezTo>
                    <a:pt x="2" y="131"/>
                    <a:pt x="1" y="127"/>
                    <a:pt x="1" y="124"/>
                  </a:cubicBezTo>
                  <a:cubicBezTo>
                    <a:pt x="0" y="122"/>
                    <a:pt x="0" y="120"/>
                    <a:pt x="1" y="119"/>
                  </a:cubicBezTo>
                  <a:cubicBezTo>
                    <a:pt x="1" y="117"/>
                    <a:pt x="1" y="116"/>
                    <a:pt x="1" y="114"/>
                  </a:cubicBezTo>
                  <a:cubicBezTo>
                    <a:pt x="1" y="107"/>
                    <a:pt x="1" y="100"/>
                    <a:pt x="1" y="94"/>
                  </a:cubicBezTo>
                  <a:cubicBezTo>
                    <a:pt x="1" y="87"/>
                    <a:pt x="2" y="81"/>
                    <a:pt x="3" y="74"/>
                  </a:cubicBezTo>
                  <a:cubicBezTo>
                    <a:pt x="5" y="67"/>
                    <a:pt x="6" y="61"/>
                    <a:pt x="7" y="56"/>
                  </a:cubicBezTo>
                  <a:cubicBezTo>
                    <a:pt x="9" y="50"/>
                    <a:pt x="11" y="45"/>
                    <a:pt x="14" y="40"/>
                  </a:cubicBezTo>
                  <a:lnTo>
                    <a:pt x="16" y="38"/>
                  </a:lnTo>
                  <a:cubicBezTo>
                    <a:pt x="17" y="37"/>
                    <a:pt x="18" y="35"/>
                    <a:pt x="19" y="34"/>
                  </a:cubicBezTo>
                  <a:cubicBezTo>
                    <a:pt x="21" y="32"/>
                    <a:pt x="22" y="30"/>
                    <a:pt x="23" y="28"/>
                  </a:cubicBezTo>
                  <a:cubicBezTo>
                    <a:pt x="25" y="29"/>
                    <a:pt x="28" y="31"/>
                    <a:pt x="31" y="32"/>
                  </a:cubicBezTo>
                  <a:cubicBezTo>
                    <a:pt x="33" y="33"/>
                    <a:pt x="36" y="34"/>
                    <a:pt x="39" y="35"/>
                  </a:cubicBezTo>
                  <a:cubicBezTo>
                    <a:pt x="39" y="34"/>
                    <a:pt x="40" y="34"/>
                    <a:pt x="40" y="33"/>
                  </a:cubicBezTo>
                  <a:cubicBezTo>
                    <a:pt x="41" y="33"/>
                    <a:pt x="42" y="33"/>
                    <a:pt x="43" y="33"/>
                  </a:cubicBezTo>
                  <a:cubicBezTo>
                    <a:pt x="44" y="33"/>
                    <a:pt x="44" y="33"/>
                    <a:pt x="45" y="32"/>
                  </a:cubicBezTo>
                  <a:cubicBezTo>
                    <a:pt x="46" y="32"/>
                    <a:pt x="46" y="32"/>
                    <a:pt x="46" y="31"/>
                  </a:cubicBezTo>
                  <a:cubicBezTo>
                    <a:pt x="46" y="31"/>
                    <a:pt x="47" y="32"/>
                    <a:pt x="47" y="33"/>
                  </a:cubicBezTo>
                  <a:lnTo>
                    <a:pt x="47" y="35"/>
                  </a:lnTo>
                  <a:cubicBezTo>
                    <a:pt x="47" y="35"/>
                    <a:pt x="47" y="36"/>
                    <a:pt x="47" y="36"/>
                  </a:cubicBezTo>
                  <a:cubicBezTo>
                    <a:pt x="48" y="37"/>
                    <a:pt x="49" y="37"/>
                    <a:pt x="50" y="37"/>
                  </a:cubicBezTo>
                  <a:cubicBezTo>
                    <a:pt x="50" y="37"/>
                    <a:pt x="51" y="36"/>
                    <a:pt x="50" y="36"/>
                  </a:cubicBezTo>
                  <a:cubicBezTo>
                    <a:pt x="50" y="35"/>
                    <a:pt x="50" y="35"/>
                    <a:pt x="50" y="35"/>
                  </a:cubicBezTo>
                  <a:cubicBezTo>
                    <a:pt x="50" y="34"/>
                    <a:pt x="50" y="34"/>
                    <a:pt x="50" y="33"/>
                  </a:cubicBezTo>
                  <a:cubicBezTo>
                    <a:pt x="50" y="33"/>
                    <a:pt x="51" y="33"/>
                    <a:pt x="52" y="32"/>
                  </a:cubicBezTo>
                  <a:cubicBezTo>
                    <a:pt x="52" y="32"/>
                    <a:pt x="53" y="33"/>
                    <a:pt x="53" y="33"/>
                  </a:cubicBezTo>
                  <a:cubicBezTo>
                    <a:pt x="53" y="34"/>
                    <a:pt x="53" y="34"/>
                    <a:pt x="53" y="35"/>
                  </a:cubicBezTo>
                  <a:cubicBezTo>
                    <a:pt x="54" y="35"/>
                    <a:pt x="54" y="36"/>
                    <a:pt x="54" y="36"/>
                  </a:cubicBezTo>
                  <a:cubicBezTo>
                    <a:pt x="55" y="37"/>
                    <a:pt x="55" y="37"/>
                    <a:pt x="57" y="37"/>
                  </a:cubicBezTo>
                  <a:cubicBezTo>
                    <a:pt x="57" y="37"/>
                    <a:pt x="58" y="36"/>
                    <a:pt x="58" y="35"/>
                  </a:cubicBezTo>
                  <a:cubicBezTo>
                    <a:pt x="58" y="34"/>
                    <a:pt x="58" y="34"/>
                    <a:pt x="60" y="34"/>
                  </a:cubicBezTo>
                  <a:cubicBezTo>
                    <a:pt x="60" y="35"/>
                    <a:pt x="61" y="35"/>
                    <a:pt x="62" y="35"/>
                  </a:cubicBezTo>
                  <a:cubicBezTo>
                    <a:pt x="62" y="34"/>
                    <a:pt x="63" y="34"/>
                    <a:pt x="64" y="34"/>
                  </a:cubicBezTo>
                  <a:cubicBezTo>
                    <a:pt x="65" y="34"/>
                    <a:pt x="66" y="34"/>
                    <a:pt x="66" y="33"/>
                  </a:cubicBezTo>
                  <a:cubicBezTo>
                    <a:pt x="67" y="33"/>
                    <a:pt x="68" y="33"/>
                    <a:pt x="68" y="34"/>
                  </a:cubicBezTo>
                  <a:cubicBezTo>
                    <a:pt x="68" y="34"/>
                    <a:pt x="68" y="34"/>
                    <a:pt x="68" y="35"/>
                  </a:cubicBezTo>
                  <a:cubicBezTo>
                    <a:pt x="68" y="36"/>
                    <a:pt x="68" y="36"/>
                    <a:pt x="68" y="36"/>
                  </a:cubicBezTo>
                  <a:cubicBezTo>
                    <a:pt x="69" y="36"/>
                    <a:pt x="69" y="36"/>
                    <a:pt x="70" y="36"/>
                  </a:cubicBezTo>
                  <a:cubicBezTo>
                    <a:pt x="70" y="35"/>
                    <a:pt x="70" y="35"/>
                    <a:pt x="70" y="35"/>
                  </a:cubicBezTo>
                  <a:cubicBezTo>
                    <a:pt x="71" y="35"/>
                    <a:pt x="72" y="36"/>
                    <a:pt x="73" y="37"/>
                  </a:cubicBezTo>
                  <a:cubicBezTo>
                    <a:pt x="74" y="38"/>
                    <a:pt x="75" y="38"/>
                    <a:pt x="77" y="37"/>
                  </a:cubicBezTo>
                  <a:cubicBezTo>
                    <a:pt x="77" y="36"/>
                    <a:pt x="77" y="36"/>
                    <a:pt x="77" y="35"/>
                  </a:cubicBezTo>
                  <a:cubicBezTo>
                    <a:pt x="76" y="35"/>
                    <a:pt x="76" y="35"/>
                    <a:pt x="75" y="35"/>
                  </a:cubicBezTo>
                  <a:cubicBezTo>
                    <a:pt x="75" y="35"/>
                    <a:pt x="74" y="35"/>
                    <a:pt x="74" y="35"/>
                  </a:cubicBezTo>
                  <a:cubicBezTo>
                    <a:pt x="73" y="35"/>
                    <a:pt x="73" y="34"/>
                    <a:pt x="73" y="34"/>
                  </a:cubicBezTo>
                  <a:cubicBezTo>
                    <a:pt x="73" y="33"/>
                    <a:pt x="74" y="33"/>
                    <a:pt x="76" y="33"/>
                  </a:cubicBezTo>
                  <a:cubicBezTo>
                    <a:pt x="78" y="33"/>
                    <a:pt x="79" y="33"/>
                    <a:pt x="81" y="33"/>
                  </a:cubicBezTo>
                  <a:cubicBezTo>
                    <a:pt x="80" y="35"/>
                    <a:pt x="80" y="36"/>
                    <a:pt x="81" y="37"/>
                  </a:cubicBezTo>
                  <a:cubicBezTo>
                    <a:pt x="82" y="38"/>
                    <a:pt x="84" y="38"/>
                    <a:pt x="86" y="38"/>
                  </a:cubicBezTo>
                  <a:cubicBezTo>
                    <a:pt x="87" y="38"/>
                    <a:pt x="87" y="38"/>
                    <a:pt x="88" y="37"/>
                  </a:cubicBezTo>
                  <a:cubicBezTo>
                    <a:pt x="88" y="37"/>
                    <a:pt x="89" y="36"/>
                    <a:pt x="89" y="36"/>
                  </a:cubicBezTo>
                  <a:cubicBezTo>
                    <a:pt x="90" y="35"/>
                    <a:pt x="90" y="35"/>
                    <a:pt x="91" y="34"/>
                  </a:cubicBezTo>
                  <a:cubicBezTo>
                    <a:pt x="91" y="34"/>
                    <a:pt x="92" y="34"/>
                    <a:pt x="94" y="34"/>
                  </a:cubicBezTo>
                  <a:cubicBezTo>
                    <a:pt x="94" y="35"/>
                    <a:pt x="94" y="36"/>
                    <a:pt x="94" y="36"/>
                  </a:cubicBezTo>
                  <a:cubicBezTo>
                    <a:pt x="93" y="37"/>
                    <a:pt x="93" y="37"/>
                    <a:pt x="92" y="37"/>
                  </a:cubicBezTo>
                  <a:cubicBezTo>
                    <a:pt x="92" y="37"/>
                    <a:pt x="91" y="38"/>
                    <a:pt x="91" y="38"/>
                  </a:cubicBezTo>
                  <a:cubicBezTo>
                    <a:pt x="90" y="38"/>
                    <a:pt x="90" y="38"/>
                    <a:pt x="90" y="39"/>
                  </a:cubicBezTo>
                  <a:cubicBezTo>
                    <a:pt x="90" y="39"/>
                    <a:pt x="91" y="39"/>
                    <a:pt x="93" y="38"/>
                  </a:cubicBezTo>
                  <a:cubicBezTo>
                    <a:pt x="95" y="37"/>
                    <a:pt x="96" y="36"/>
                    <a:pt x="96" y="35"/>
                  </a:cubicBezTo>
                  <a:cubicBezTo>
                    <a:pt x="95" y="34"/>
                    <a:pt x="95" y="33"/>
                    <a:pt x="94" y="32"/>
                  </a:cubicBezTo>
                  <a:cubicBezTo>
                    <a:pt x="94" y="30"/>
                    <a:pt x="93" y="29"/>
                    <a:pt x="93" y="28"/>
                  </a:cubicBezTo>
                  <a:cubicBezTo>
                    <a:pt x="92" y="28"/>
                    <a:pt x="91" y="29"/>
                    <a:pt x="91" y="29"/>
                  </a:cubicBezTo>
                  <a:cubicBezTo>
                    <a:pt x="91" y="29"/>
                    <a:pt x="92" y="30"/>
                    <a:pt x="92" y="30"/>
                  </a:cubicBezTo>
                  <a:cubicBezTo>
                    <a:pt x="92" y="30"/>
                    <a:pt x="92" y="31"/>
                    <a:pt x="93" y="31"/>
                  </a:cubicBezTo>
                  <a:cubicBezTo>
                    <a:pt x="93" y="32"/>
                    <a:pt x="93" y="32"/>
                    <a:pt x="93" y="33"/>
                  </a:cubicBezTo>
                  <a:cubicBezTo>
                    <a:pt x="91" y="33"/>
                    <a:pt x="90" y="32"/>
                    <a:pt x="90" y="32"/>
                  </a:cubicBezTo>
                  <a:cubicBezTo>
                    <a:pt x="90" y="31"/>
                    <a:pt x="90" y="30"/>
                    <a:pt x="90" y="29"/>
                  </a:cubicBezTo>
                  <a:cubicBezTo>
                    <a:pt x="90" y="28"/>
                    <a:pt x="91" y="27"/>
                    <a:pt x="91" y="26"/>
                  </a:cubicBezTo>
                  <a:cubicBezTo>
                    <a:pt x="92" y="25"/>
                    <a:pt x="93" y="24"/>
                    <a:pt x="94" y="24"/>
                  </a:cubicBezTo>
                  <a:cubicBezTo>
                    <a:pt x="94" y="24"/>
                    <a:pt x="93" y="23"/>
                    <a:pt x="93" y="23"/>
                  </a:cubicBezTo>
                  <a:cubicBezTo>
                    <a:pt x="92" y="23"/>
                    <a:pt x="91" y="23"/>
                    <a:pt x="91" y="24"/>
                  </a:cubicBezTo>
                  <a:cubicBezTo>
                    <a:pt x="90" y="24"/>
                    <a:pt x="90" y="24"/>
                    <a:pt x="89" y="23"/>
                  </a:cubicBezTo>
                  <a:cubicBezTo>
                    <a:pt x="89" y="23"/>
                    <a:pt x="88" y="23"/>
                    <a:pt x="89" y="22"/>
                  </a:cubicBezTo>
                  <a:cubicBezTo>
                    <a:pt x="90" y="22"/>
                    <a:pt x="92" y="22"/>
                    <a:pt x="93" y="22"/>
                  </a:cubicBezTo>
                  <a:cubicBezTo>
                    <a:pt x="94" y="21"/>
                    <a:pt x="95" y="21"/>
                    <a:pt x="96" y="21"/>
                  </a:cubicBezTo>
                  <a:cubicBezTo>
                    <a:pt x="97" y="19"/>
                    <a:pt x="97" y="18"/>
                    <a:pt x="98" y="18"/>
                  </a:cubicBezTo>
                  <a:cubicBezTo>
                    <a:pt x="99" y="17"/>
                    <a:pt x="100" y="16"/>
                    <a:pt x="101" y="15"/>
                  </a:cubicBezTo>
                  <a:cubicBezTo>
                    <a:pt x="100" y="14"/>
                    <a:pt x="100" y="13"/>
                    <a:pt x="100" y="12"/>
                  </a:cubicBezTo>
                  <a:cubicBezTo>
                    <a:pt x="99" y="12"/>
                    <a:pt x="98" y="12"/>
                    <a:pt x="97" y="12"/>
                  </a:cubicBezTo>
                  <a:cubicBezTo>
                    <a:pt x="96" y="12"/>
                    <a:pt x="95" y="12"/>
                    <a:pt x="95" y="13"/>
                  </a:cubicBezTo>
                  <a:cubicBezTo>
                    <a:pt x="94" y="13"/>
                    <a:pt x="94" y="13"/>
                    <a:pt x="93" y="14"/>
                  </a:cubicBezTo>
                  <a:cubicBezTo>
                    <a:pt x="93" y="14"/>
                    <a:pt x="92" y="15"/>
                    <a:pt x="91" y="15"/>
                  </a:cubicBezTo>
                  <a:cubicBezTo>
                    <a:pt x="92" y="13"/>
                    <a:pt x="93" y="12"/>
                    <a:pt x="94" y="11"/>
                  </a:cubicBezTo>
                  <a:cubicBezTo>
                    <a:pt x="95" y="10"/>
                    <a:pt x="97" y="10"/>
                    <a:pt x="98" y="9"/>
                  </a:cubicBezTo>
                  <a:cubicBezTo>
                    <a:pt x="100" y="10"/>
                    <a:pt x="101" y="11"/>
                    <a:pt x="102" y="12"/>
                  </a:cubicBezTo>
                  <a:cubicBezTo>
                    <a:pt x="102" y="13"/>
                    <a:pt x="104" y="13"/>
                    <a:pt x="107" y="12"/>
                  </a:cubicBezTo>
                  <a:cubicBezTo>
                    <a:pt x="107" y="14"/>
                    <a:pt x="107" y="14"/>
                    <a:pt x="106" y="14"/>
                  </a:cubicBezTo>
                  <a:cubicBezTo>
                    <a:pt x="105" y="15"/>
                    <a:pt x="104" y="15"/>
                    <a:pt x="104" y="16"/>
                  </a:cubicBezTo>
                  <a:cubicBezTo>
                    <a:pt x="104" y="17"/>
                    <a:pt x="105" y="17"/>
                    <a:pt x="105" y="17"/>
                  </a:cubicBezTo>
                  <a:cubicBezTo>
                    <a:pt x="105" y="17"/>
                    <a:pt x="106" y="17"/>
                    <a:pt x="106" y="17"/>
                  </a:cubicBezTo>
                  <a:cubicBezTo>
                    <a:pt x="107" y="17"/>
                    <a:pt x="107" y="16"/>
                    <a:pt x="108" y="16"/>
                  </a:cubicBezTo>
                  <a:cubicBezTo>
                    <a:pt x="109" y="15"/>
                    <a:pt x="109" y="15"/>
                    <a:pt x="110" y="16"/>
                  </a:cubicBezTo>
                  <a:cubicBezTo>
                    <a:pt x="111" y="15"/>
                    <a:pt x="111" y="15"/>
                    <a:pt x="111" y="15"/>
                  </a:cubicBezTo>
                  <a:cubicBezTo>
                    <a:pt x="111" y="14"/>
                    <a:pt x="110" y="14"/>
                    <a:pt x="110" y="14"/>
                  </a:cubicBezTo>
                  <a:cubicBezTo>
                    <a:pt x="110" y="14"/>
                    <a:pt x="109" y="14"/>
                    <a:pt x="109" y="14"/>
                  </a:cubicBezTo>
                  <a:cubicBezTo>
                    <a:pt x="108" y="14"/>
                    <a:pt x="108" y="14"/>
                    <a:pt x="108" y="13"/>
                  </a:cubicBezTo>
                  <a:cubicBezTo>
                    <a:pt x="107" y="13"/>
                    <a:pt x="107" y="12"/>
                    <a:pt x="107" y="11"/>
                  </a:cubicBezTo>
                  <a:cubicBezTo>
                    <a:pt x="107" y="10"/>
                    <a:pt x="106" y="9"/>
                    <a:pt x="106" y="9"/>
                  </a:cubicBezTo>
                  <a:cubicBezTo>
                    <a:pt x="105" y="9"/>
                    <a:pt x="104" y="9"/>
                    <a:pt x="103" y="9"/>
                  </a:cubicBezTo>
                  <a:cubicBezTo>
                    <a:pt x="103" y="9"/>
                    <a:pt x="102" y="8"/>
                    <a:pt x="103" y="6"/>
                  </a:cubicBezTo>
                  <a:cubicBezTo>
                    <a:pt x="102" y="6"/>
                    <a:pt x="102" y="7"/>
                    <a:pt x="102" y="7"/>
                  </a:cubicBezTo>
                  <a:cubicBezTo>
                    <a:pt x="102" y="8"/>
                    <a:pt x="102" y="8"/>
                    <a:pt x="102" y="9"/>
                  </a:cubicBezTo>
                  <a:cubicBezTo>
                    <a:pt x="101" y="8"/>
                    <a:pt x="100" y="7"/>
                    <a:pt x="99" y="7"/>
                  </a:cubicBezTo>
                  <a:cubicBezTo>
                    <a:pt x="99" y="7"/>
                    <a:pt x="98" y="7"/>
                    <a:pt x="97" y="7"/>
                  </a:cubicBezTo>
                  <a:cubicBezTo>
                    <a:pt x="96" y="7"/>
                    <a:pt x="95" y="7"/>
                    <a:pt x="94" y="7"/>
                  </a:cubicBezTo>
                  <a:cubicBezTo>
                    <a:pt x="93" y="7"/>
                    <a:pt x="92" y="7"/>
                    <a:pt x="90" y="7"/>
                  </a:cubicBezTo>
                  <a:cubicBezTo>
                    <a:pt x="90" y="8"/>
                    <a:pt x="90" y="8"/>
                    <a:pt x="90" y="9"/>
                  </a:cubicBezTo>
                  <a:cubicBezTo>
                    <a:pt x="90" y="9"/>
                    <a:pt x="90" y="9"/>
                    <a:pt x="90" y="10"/>
                  </a:cubicBezTo>
                  <a:cubicBezTo>
                    <a:pt x="91" y="10"/>
                    <a:pt x="91" y="10"/>
                    <a:pt x="91" y="11"/>
                  </a:cubicBezTo>
                  <a:cubicBezTo>
                    <a:pt x="92" y="11"/>
                    <a:pt x="92" y="12"/>
                    <a:pt x="91" y="13"/>
                  </a:cubicBezTo>
                  <a:cubicBezTo>
                    <a:pt x="90" y="13"/>
                    <a:pt x="90" y="13"/>
                    <a:pt x="89" y="13"/>
                  </a:cubicBezTo>
                  <a:cubicBezTo>
                    <a:pt x="89" y="12"/>
                    <a:pt x="89" y="12"/>
                    <a:pt x="89" y="11"/>
                  </a:cubicBezTo>
                  <a:cubicBezTo>
                    <a:pt x="88" y="11"/>
                    <a:pt x="88" y="10"/>
                    <a:pt x="88" y="10"/>
                  </a:cubicBezTo>
                  <a:cubicBezTo>
                    <a:pt x="88" y="9"/>
                    <a:pt x="87" y="9"/>
                    <a:pt x="87" y="9"/>
                  </a:cubicBezTo>
                  <a:cubicBezTo>
                    <a:pt x="86" y="9"/>
                    <a:pt x="86" y="10"/>
                    <a:pt x="86" y="10"/>
                  </a:cubicBezTo>
                  <a:cubicBezTo>
                    <a:pt x="86" y="11"/>
                    <a:pt x="85" y="11"/>
                    <a:pt x="84" y="11"/>
                  </a:cubicBezTo>
                  <a:cubicBezTo>
                    <a:pt x="84" y="12"/>
                    <a:pt x="83" y="11"/>
                    <a:pt x="83" y="10"/>
                  </a:cubicBezTo>
                  <a:cubicBezTo>
                    <a:pt x="82" y="9"/>
                    <a:pt x="82" y="9"/>
                    <a:pt x="82" y="9"/>
                  </a:cubicBezTo>
                  <a:cubicBezTo>
                    <a:pt x="81" y="9"/>
                    <a:pt x="80" y="9"/>
                    <a:pt x="80" y="10"/>
                  </a:cubicBezTo>
                  <a:cubicBezTo>
                    <a:pt x="79" y="10"/>
                    <a:pt x="78" y="10"/>
                    <a:pt x="78" y="11"/>
                  </a:cubicBezTo>
                  <a:cubicBezTo>
                    <a:pt x="77" y="11"/>
                    <a:pt x="77" y="11"/>
                    <a:pt x="76" y="11"/>
                  </a:cubicBezTo>
                  <a:cubicBezTo>
                    <a:pt x="76" y="10"/>
                    <a:pt x="76" y="10"/>
                    <a:pt x="76" y="8"/>
                  </a:cubicBezTo>
                  <a:cubicBezTo>
                    <a:pt x="77" y="7"/>
                    <a:pt x="78" y="7"/>
                    <a:pt x="79" y="9"/>
                  </a:cubicBezTo>
                  <a:cubicBezTo>
                    <a:pt x="79" y="9"/>
                    <a:pt x="80" y="8"/>
                    <a:pt x="81" y="7"/>
                  </a:cubicBezTo>
                  <a:cubicBezTo>
                    <a:pt x="81" y="6"/>
                    <a:pt x="81" y="5"/>
                    <a:pt x="82" y="4"/>
                  </a:cubicBezTo>
                  <a:cubicBezTo>
                    <a:pt x="82" y="3"/>
                    <a:pt x="83" y="3"/>
                    <a:pt x="84" y="2"/>
                  </a:cubicBezTo>
                  <a:cubicBezTo>
                    <a:pt x="84" y="1"/>
                    <a:pt x="85" y="1"/>
                    <a:pt x="86" y="0"/>
                  </a:cubicBezTo>
                  <a:lnTo>
                    <a:pt x="86" y="3"/>
                  </a:lnTo>
                  <a:cubicBezTo>
                    <a:pt x="87" y="4"/>
                    <a:pt x="87" y="3"/>
                    <a:pt x="87" y="2"/>
                  </a:cubicBezTo>
                  <a:cubicBezTo>
                    <a:pt x="87" y="1"/>
                    <a:pt x="87" y="1"/>
                    <a:pt x="87" y="0"/>
                  </a:cubicBezTo>
                  <a:cubicBezTo>
                    <a:pt x="88" y="0"/>
                    <a:pt x="88" y="0"/>
                    <a:pt x="89" y="1"/>
                  </a:cubicBezTo>
                  <a:cubicBezTo>
                    <a:pt x="89" y="2"/>
                    <a:pt x="89" y="2"/>
                    <a:pt x="89" y="2"/>
                  </a:cubicBezTo>
                  <a:cubicBezTo>
                    <a:pt x="90" y="2"/>
                    <a:pt x="91" y="1"/>
                    <a:pt x="92" y="0"/>
                  </a:cubicBezTo>
                  <a:cubicBezTo>
                    <a:pt x="94" y="0"/>
                    <a:pt x="95" y="0"/>
                    <a:pt x="95" y="2"/>
                  </a:cubicBezTo>
                  <a:cubicBezTo>
                    <a:pt x="96" y="2"/>
                    <a:pt x="97" y="2"/>
                    <a:pt x="98" y="2"/>
                  </a:cubicBezTo>
                  <a:cubicBezTo>
                    <a:pt x="100" y="2"/>
                    <a:pt x="101" y="2"/>
                    <a:pt x="102" y="2"/>
                  </a:cubicBezTo>
                  <a:cubicBezTo>
                    <a:pt x="103" y="2"/>
                    <a:pt x="104" y="2"/>
                    <a:pt x="105" y="2"/>
                  </a:cubicBezTo>
                  <a:cubicBezTo>
                    <a:pt x="106" y="2"/>
                    <a:pt x="107" y="1"/>
                    <a:pt x="108" y="0"/>
                  </a:cubicBezTo>
                  <a:cubicBezTo>
                    <a:pt x="110" y="0"/>
                    <a:pt x="112" y="1"/>
                    <a:pt x="112" y="3"/>
                  </a:cubicBezTo>
                  <a:lnTo>
                    <a:pt x="121" y="3"/>
                  </a:lnTo>
                  <a:cubicBezTo>
                    <a:pt x="122" y="2"/>
                    <a:pt x="123" y="1"/>
                    <a:pt x="123" y="0"/>
                  </a:cubicBezTo>
                  <a:cubicBezTo>
                    <a:pt x="124" y="1"/>
                    <a:pt x="125" y="1"/>
                    <a:pt x="127" y="0"/>
                  </a:cubicBezTo>
                  <a:cubicBezTo>
                    <a:pt x="128" y="0"/>
                    <a:pt x="130" y="0"/>
                    <a:pt x="131" y="0"/>
                  </a:cubicBezTo>
                  <a:cubicBezTo>
                    <a:pt x="131" y="1"/>
                    <a:pt x="131" y="1"/>
                    <a:pt x="130" y="2"/>
                  </a:cubicBezTo>
                  <a:cubicBezTo>
                    <a:pt x="130" y="2"/>
                    <a:pt x="130" y="2"/>
                    <a:pt x="131" y="2"/>
                  </a:cubicBezTo>
                  <a:cubicBezTo>
                    <a:pt x="131" y="2"/>
                    <a:pt x="131" y="2"/>
                    <a:pt x="132" y="2"/>
                  </a:cubicBezTo>
                  <a:cubicBezTo>
                    <a:pt x="132" y="1"/>
                    <a:pt x="133" y="1"/>
                    <a:pt x="133" y="0"/>
                  </a:cubicBezTo>
                  <a:cubicBezTo>
                    <a:pt x="135" y="0"/>
                    <a:pt x="137" y="0"/>
                    <a:pt x="138" y="0"/>
                  </a:cubicBezTo>
                  <a:cubicBezTo>
                    <a:pt x="140" y="1"/>
                    <a:pt x="142" y="1"/>
                    <a:pt x="144" y="0"/>
                  </a:cubicBezTo>
                  <a:lnTo>
                    <a:pt x="145" y="3"/>
                  </a:lnTo>
                  <a:cubicBezTo>
                    <a:pt x="146" y="3"/>
                    <a:pt x="148" y="2"/>
                    <a:pt x="150" y="2"/>
                  </a:cubicBezTo>
                  <a:lnTo>
                    <a:pt x="156" y="2"/>
                  </a:lnTo>
                  <a:cubicBezTo>
                    <a:pt x="156" y="4"/>
                    <a:pt x="157" y="5"/>
                    <a:pt x="158" y="5"/>
                  </a:cubicBezTo>
                  <a:cubicBezTo>
                    <a:pt x="158" y="6"/>
                    <a:pt x="159" y="7"/>
                    <a:pt x="159" y="8"/>
                  </a:cubicBezTo>
                  <a:cubicBezTo>
                    <a:pt x="158" y="8"/>
                    <a:pt x="157" y="8"/>
                    <a:pt x="156" y="8"/>
                  </a:cubicBezTo>
                  <a:cubicBezTo>
                    <a:pt x="156" y="8"/>
                    <a:pt x="156" y="8"/>
                    <a:pt x="155" y="7"/>
                  </a:cubicBezTo>
                  <a:cubicBezTo>
                    <a:pt x="155" y="7"/>
                    <a:pt x="155" y="6"/>
                    <a:pt x="154" y="6"/>
                  </a:cubicBezTo>
                  <a:cubicBezTo>
                    <a:pt x="154" y="5"/>
                    <a:pt x="154" y="5"/>
                    <a:pt x="153" y="4"/>
                  </a:cubicBezTo>
                  <a:cubicBezTo>
                    <a:pt x="151" y="5"/>
                    <a:pt x="150" y="6"/>
                    <a:pt x="149" y="7"/>
                  </a:cubicBezTo>
                  <a:cubicBezTo>
                    <a:pt x="148" y="8"/>
                    <a:pt x="146" y="9"/>
                    <a:pt x="144" y="9"/>
                  </a:cubicBezTo>
                  <a:cubicBezTo>
                    <a:pt x="144" y="10"/>
                    <a:pt x="144" y="10"/>
                    <a:pt x="144" y="11"/>
                  </a:cubicBezTo>
                  <a:cubicBezTo>
                    <a:pt x="144" y="11"/>
                    <a:pt x="145" y="11"/>
                    <a:pt x="145" y="11"/>
                  </a:cubicBezTo>
                  <a:cubicBezTo>
                    <a:pt x="146" y="11"/>
                    <a:pt x="146" y="11"/>
                    <a:pt x="147" y="11"/>
                  </a:cubicBezTo>
                  <a:cubicBezTo>
                    <a:pt x="147" y="11"/>
                    <a:pt x="148" y="11"/>
                    <a:pt x="148" y="11"/>
                  </a:cubicBezTo>
                  <a:cubicBezTo>
                    <a:pt x="148" y="11"/>
                    <a:pt x="149" y="12"/>
                    <a:pt x="149" y="12"/>
                  </a:cubicBezTo>
                  <a:cubicBezTo>
                    <a:pt x="149" y="13"/>
                    <a:pt x="149" y="13"/>
                    <a:pt x="150" y="14"/>
                  </a:cubicBezTo>
                  <a:cubicBezTo>
                    <a:pt x="150" y="14"/>
                    <a:pt x="150" y="14"/>
                    <a:pt x="150" y="14"/>
                  </a:cubicBezTo>
                  <a:cubicBezTo>
                    <a:pt x="151" y="14"/>
                    <a:pt x="151" y="14"/>
                    <a:pt x="151" y="13"/>
                  </a:cubicBezTo>
                  <a:cubicBezTo>
                    <a:pt x="152" y="14"/>
                    <a:pt x="152" y="14"/>
                    <a:pt x="152" y="15"/>
                  </a:cubicBezTo>
                  <a:cubicBezTo>
                    <a:pt x="152" y="15"/>
                    <a:pt x="152" y="15"/>
                    <a:pt x="151" y="16"/>
                  </a:cubicBezTo>
                  <a:cubicBezTo>
                    <a:pt x="151" y="16"/>
                    <a:pt x="151" y="17"/>
                    <a:pt x="150" y="18"/>
                  </a:cubicBezTo>
                  <a:cubicBezTo>
                    <a:pt x="150" y="18"/>
                    <a:pt x="150" y="19"/>
                    <a:pt x="150" y="20"/>
                  </a:cubicBezTo>
                  <a:cubicBezTo>
                    <a:pt x="149" y="20"/>
                    <a:pt x="148" y="19"/>
                    <a:pt x="148" y="19"/>
                  </a:cubicBezTo>
                  <a:cubicBezTo>
                    <a:pt x="147" y="19"/>
                    <a:pt x="147" y="18"/>
                    <a:pt x="147" y="17"/>
                  </a:cubicBezTo>
                  <a:cubicBezTo>
                    <a:pt x="146" y="17"/>
                    <a:pt x="146" y="16"/>
                    <a:pt x="145" y="16"/>
                  </a:cubicBezTo>
                  <a:cubicBezTo>
                    <a:pt x="145" y="15"/>
                    <a:pt x="144" y="15"/>
                    <a:pt x="143" y="15"/>
                  </a:cubicBezTo>
                  <a:cubicBezTo>
                    <a:pt x="143" y="15"/>
                    <a:pt x="142" y="15"/>
                    <a:pt x="142" y="16"/>
                  </a:cubicBezTo>
                  <a:cubicBezTo>
                    <a:pt x="142" y="16"/>
                    <a:pt x="142" y="17"/>
                    <a:pt x="142" y="17"/>
                  </a:cubicBezTo>
                  <a:cubicBezTo>
                    <a:pt x="141" y="16"/>
                    <a:pt x="140" y="16"/>
                    <a:pt x="139" y="16"/>
                  </a:cubicBezTo>
                  <a:cubicBezTo>
                    <a:pt x="138" y="17"/>
                    <a:pt x="137" y="17"/>
                    <a:pt x="136" y="17"/>
                  </a:cubicBezTo>
                  <a:cubicBezTo>
                    <a:pt x="135" y="17"/>
                    <a:pt x="134" y="18"/>
                    <a:pt x="133" y="18"/>
                  </a:cubicBezTo>
                  <a:cubicBezTo>
                    <a:pt x="132" y="18"/>
                    <a:pt x="131" y="18"/>
                    <a:pt x="131" y="18"/>
                  </a:cubicBezTo>
                  <a:cubicBezTo>
                    <a:pt x="129" y="19"/>
                    <a:pt x="128" y="20"/>
                    <a:pt x="128" y="21"/>
                  </a:cubicBezTo>
                  <a:cubicBezTo>
                    <a:pt x="128" y="22"/>
                    <a:pt x="128" y="23"/>
                    <a:pt x="128" y="24"/>
                  </a:cubicBezTo>
                  <a:cubicBezTo>
                    <a:pt x="129" y="24"/>
                    <a:pt x="130" y="25"/>
                    <a:pt x="131" y="25"/>
                  </a:cubicBezTo>
                  <a:cubicBezTo>
                    <a:pt x="133" y="25"/>
                    <a:pt x="134" y="24"/>
                    <a:pt x="137" y="23"/>
                  </a:cubicBezTo>
                  <a:close/>
                  <a:moveTo>
                    <a:pt x="76" y="21"/>
                  </a:moveTo>
                  <a:cubicBezTo>
                    <a:pt x="76" y="21"/>
                    <a:pt x="77" y="22"/>
                    <a:pt x="77" y="22"/>
                  </a:cubicBezTo>
                  <a:cubicBezTo>
                    <a:pt x="78" y="22"/>
                    <a:pt x="78" y="22"/>
                    <a:pt x="79" y="21"/>
                  </a:cubicBezTo>
                  <a:cubicBezTo>
                    <a:pt x="79" y="21"/>
                    <a:pt x="80" y="21"/>
                    <a:pt x="80" y="21"/>
                  </a:cubicBezTo>
                  <a:cubicBezTo>
                    <a:pt x="81" y="21"/>
                    <a:pt x="81" y="21"/>
                    <a:pt x="81" y="22"/>
                  </a:cubicBezTo>
                  <a:cubicBezTo>
                    <a:pt x="81" y="23"/>
                    <a:pt x="80" y="24"/>
                    <a:pt x="78" y="23"/>
                  </a:cubicBezTo>
                  <a:cubicBezTo>
                    <a:pt x="76" y="23"/>
                    <a:pt x="74" y="23"/>
                    <a:pt x="72" y="23"/>
                  </a:cubicBezTo>
                  <a:lnTo>
                    <a:pt x="72" y="24"/>
                  </a:lnTo>
                  <a:cubicBezTo>
                    <a:pt x="74" y="25"/>
                    <a:pt x="75" y="26"/>
                    <a:pt x="76" y="27"/>
                  </a:cubicBezTo>
                  <a:cubicBezTo>
                    <a:pt x="78" y="28"/>
                    <a:pt x="79" y="29"/>
                    <a:pt x="81" y="29"/>
                  </a:cubicBezTo>
                  <a:cubicBezTo>
                    <a:pt x="81" y="30"/>
                    <a:pt x="79" y="30"/>
                    <a:pt x="77" y="30"/>
                  </a:cubicBezTo>
                  <a:cubicBezTo>
                    <a:pt x="75" y="30"/>
                    <a:pt x="74" y="29"/>
                    <a:pt x="74" y="29"/>
                  </a:cubicBezTo>
                  <a:cubicBezTo>
                    <a:pt x="73" y="29"/>
                    <a:pt x="73" y="29"/>
                    <a:pt x="72" y="29"/>
                  </a:cubicBezTo>
                  <a:cubicBezTo>
                    <a:pt x="72" y="30"/>
                    <a:pt x="72" y="30"/>
                    <a:pt x="71" y="30"/>
                  </a:cubicBezTo>
                  <a:cubicBezTo>
                    <a:pt x="71" y="31"/>
                    <a:pt x="71" y="31"/>
                    <a:pt x="71" y="32"/>
                  </a:cubicBezTo>
                  <a:cubicBezTo>
                    <a:pt x="71" y="32"/>
                    <a:pt x="70" y="32"/>
                    <a:pt x="69" y="32"/>
                  </a:cubicBezTo>
                  <a:cubicBezTo>
                    <a:pt x="69" y="31"/>
                    <a:pt x="69" y="31"/>
                    <a:pt x="69" y="30"/>
                  </a:cubicBezTo>
                  <a:cubicBezTo>
                    <a:pt x="70" y="30"/>
                    <a:pt x="70" y="30"/>
                    <a:pt x="70" y="29"/>
                  </a:cubicBezTo>
                  <a:cubicBezTo>
                    <a:pt x="70" y="28"/>
                    <a:pt x="69" y="27"/>
                    <a:pt x="67" y="28"/>
                  </a:cubicBezTo>
                  <a:cubicBezTo>
                    <a:pt x="66" y="28"/>
                    <a:pt x="64" y="28"/>
                    <a:pt x="62" y="27"/>
                  </a:cubicBezTo>
                  <a:cubicBezTo>
                    <a:pt x="62" y="27"/>
                    <a:pt x="61" y="27"/>
                    <a:pt x="61" y="26"/>
                  </a:cubicBezTo>
                  <a:cubicBezTo>
                    <a:pt x="60" y="26"/>
                    <a:pt x="60" y="26"/>
                    <a:pt x="60" y="25"/>
                  </a:cubicBezTo>
                  <a:cubicBezTo>
                    <a:pt x="58" y="25"/>
                    <a:pt x="56" y="25"/>
                    <a:pt x="55" y="24"/>
                  </a:cubicBezTo>
                  <a:cubicBezTo>
                    <a:pt x="53" y="24"/>
                    <a:pt x="52" y="23"/>
                    <a:pt x="51" y="22"/>
                  </a:cubicBezTo>
                  <a:cubicBezTo>
                    <a:pt x="49" y="22"/>
                    <a:pt x="49" y="23"/>
                    <a:pt x="49" y="25"/>
                  </a:cubicBezTo>
                  <a:cubicBezTo>
                    <a:pt x="47" y="25"/>
                    <a:pt x="47" y="24"/>
                    <a:pt x="47" y="23"/>
                  </a:cubicBezTo>
                  <a:cubicBezTo>
                    <a:pt x="47" y="21"/>
                    <a:pt x="48" y="21"/>
                    <a:pt x="50" y="21"/>
                  </a:cubicBezTo>
                  <a:cubicBezTo>
                    <a:pt x="50" y="21"/>
                    <a:pt x="50" y="20"/>
                    <a:pt x="48" y="20"/>
                  </a:cubicBezTo>
                  <a:cubicBezTo>
                    <a:pt x="47" y="19"/>
                    <a:pt x="46" y="20"/>
                    <a:pt x="46" y="21"/>
                  </a:cubicBezTo>
                  <a:cubicBezTo>
                    <a:pt x="45" y="21"/>
                    <a:pt x="45" y="21"/>
                    <a:pt x="45" y="21"/>
                  </a:cubicBezTo>
                  <a:cubicBezTo>
                    <a:pt x="45" y="21"/>
                    <a:pt x="45" y="21"/>
                    <a:pt x="45" y="22"/>
                  </a:cubicBezTo>
                  <a:cubicBezTo>
                    <a:pt x="46" y="22"/>
                    <a:pt x="46" y="22"/>
                    <a:pt x="46" y="22"/>
                  </a:cubicBezTo>
                  <a:cubicBezTo>
                    <a:pt x="45" y="22"/>
                    <a:pt x="45" y="22"/>
                    <a:pt x="44" y="22"/>
                  </a:cubicBezTo>
                  <a:cubicBezTo>
                    <a:pt x="43" y="21"/>
                    <a:pt x="43" y="20"/>
                    <a:pt x="44" y="20"/>
                  </a:cubicBezTo>
                  <a:cubicBezTo>
                    <a:pt x="45" y="19"/>
                    <a:pt x="45" y="18"/>
                    <a:pt x="47" y="17"/>
                  </a:cubicBezTo>
                  <a:cubicBezTo>
                    <a:pt x="48" y="17"/>
                    <a:pt x="49" y="16"/>
                    <a:pt x="50" y="16"/>
                  </a:cubicBezTo>
                  <a:cubicBezTo>
                    <a:pt x="51" y="15"/>
                    <a:pt x="52" y="15"/>
                    <a:pt x="52" y="14"/>
                  </a:cubicBezTo>
                  <a:cubicBezTo>
                    <a:pt x="53" y="13"/>
                    <a:pt x="52" y="12"/>
                    <a:pt x="52" y="12"/>
                  </a:cubicBezTo>
                  <a:cubicBezTo>
                    <a:pt x="52" y="11"/>
                    <a:pt x="51" y="11"/>
                    <a:pt x="51" y="10"/>
                  </a:cubicBezTo>
                  <a:cubicBezTo>
                    <a:pt x="52" y="10"/>
                    <a:pt x="52" y="11"/>
                    <a:pt x="53" y="11"/>
                  </a:cubicBezTo>
                  <a:cubicBezTo>
                    <a:pt x="53" y="11"/>
                    <a:pt x="53" y="11"/>
                    <a:pt x="54" y="12"/>
                  </a:cubicBezTo>
                  <a:cubicBezTo>
                    <a:pt x="54" y="12"/>
                    <a:pt x="55" y="12"/>
                    <a:pt x="55" y="11"/>
                  </a:cubicBezTo>
                  <a:cubicBezTo>
                    <a:pt x="56" y="11"/>
                    <a:pt x="56" y="10"/>
                    <a:pt x="56" y="10"/>
                  </a:cubicBezTo>
                  <a:cubicBezTo>
                    <a:pt x="56" y="9"/>
                    <a:pt x="57" y="8"/>
                    <a:pt x="57" y="8"/>
                  </a:cubicBezTo>
                  <a:cubicBezTo>
                    <a:pt x="57" y="7"/>
                    <a:pt x="58" y="7"/>
                    <a:pt x="59" y="7"/>
                  </a:cubicBezTo>
                  <a:cubicBezTo>
                    <a:pt x="59" y="8"/>
                    <a:pt x="59" y="9"/>
                    <a:pt x="58" y="9"/>
                  </a:cubicBezTo>
                  <a:cubicBezTo>
                    <a:pt x="58" y="9"/>
                    <a:pt x="59" y="10"/>
                    <a:pt x="60" y="9"/>
                  </a:cubicBezTo>
                  <a:cubicBezTo>
                    <a:pt x="62" y="9"/>
                    <a:pt x="62" y="9"/>
                    <a:pt x="63" y="10"/>
                  </a:cubicBezTo>
                  <a:cubicBezTo>
                    <a:pt x="63" y="12"/>
                    <a:pt x="63" y="13"/>
                    <a:pt x="62" y="14"/>
                  </a:cubicBezTo>
                  <a:cubicBezTo>
                    <a:pt x="62" y="14"/>
                    <a:pt x="61" y="15"/>
                    <a:pt x="60" y="16"/>
                  </a:cubicBezTo>
                  <a:cubicBezTo>
                    <a:pt x="60" y="16"/>
                    <a:pt x="59" y="17"/>
                    <a:pt x="58" y="18"/>
                  </a:cubicBezTo>
                  <a:cubicBezTo>
                    <a:pt x="58" y="19"/>
                    <a:pt x="57" y="19"/>
                    <a:pt x="56" y="19"/>
                  </a:cubicBezTo>
                  <a:cubicBezTo>
                    <a:pt x="56" y="17"/>
                    <a:pt x="57" y="16"/>
                    <a:pt x="58" y="15"/>
                  </a:cubicBezTo>
                  <a:cubicBezTo>
                    <a:pt x="59" y="15"/>
                    <a:pt x="60" y="14"/>
                    <a:pt x="60" y="12"/>
                  </a:cubicBezTo>
                  <a:cubicBezTo>
                    <a:pt x="58" y="12"/>
                    <a:pt x="56" y="13"/>
                    <a:pt x="55" y="15"/>
                  </a:cubicBezTo>
                  <a:cubicBezTo>
                    <a:pt x="53" y="16"/>
                    <a:pt x="52" y="17"/>
                    <a:pt x="50" y="18"/>
                  </a:cubicBezTo>
                  <a:cubicBezTo>
                    <a:pt x="50" y="18"/>
                    <a:pt x="50" y="19"/>
                    <a:pt x="51" y="19"/>
                  </a:cubicBezTo>
                  <a:cubicBezTo>
                    <a:pt x="52" y="19"/>
                    <a:pt x="53" y="18"/>
                    <a:pt x="53" y="18"/>
                  </a:cubicBezTo>
                  <a:cubicBezTo>
                    <a:pt x="54" y="18"/>
                    <a:pt x="54" y="18"/>
                    <a:pt x="54" y="19"/>
                  </a:cubicBezTo>
                  <a:cubicBezTo>
                    <a:pt x="54" y="19"/>
                    <a:pt x="54" y="20"/>
                    <a:pt x="54" y="20"/>
                  </a:cubicBezTo>
                  <a:cubicBezTo>
                    <a:pt x="54" y="21"/>
                    <a:pt x="54" y="22"/>
                    <a:pt x="54" y="22"/>
                  </a:cubicBezTo>
                  <a:cubicBezTo>
                    <a:pt x="54" y="23"/>
                    <a:pt x="55" y="23"/>
                    <a:pt x="55" y="23"/>
                  </a:cubicBezTo>
                  <a:cubicBezTo>
                    <a:pt x="55" y="22"/>
                    <a:pt x="56" y="21"/>
                    <a:pt x="56" y="21"/>
                  </a:cubicBezTo>
                  <a:cubicBezTo>
                    <a:pt x="57" y="21"/>
                    <a:pt x="57" y="21"/>
                    <a:pt x="58" y="22"/>
                  </a:cubicBezTo>
                  <a:cubicBezTo>
                    <a:pt x="58" y="22"/>
                    <a:pt x="59" y="22"/>
                    <a:pt x="60" y="22"/>
                  </a:cubicBezTo>
                  <a:cubicBezTo>
                    <a:pt x="60" y="22"/>
                    <a:pt x="61" y="22"/>
                    <a:pt x="62" y="21"/>
                  </a:cubicBezTo>
                  <a:cubicBezTo>
                    <a:pt x="63" y="21"/>
                    <a:pt x="64" y="21"/>
                    <a:pt x="64" y="22"/>
                  </a:cubicBezTo>
                  <a:cubicBezTo>
                    <a:pt x="64" y="23"/>
                    <a:pt x="63" y="23"/>
                    <a:pt x="62" y="23"/>
                  </a:cubicBezTo>
                  <a:cubicBezTo>
                    <a:pt x="62" y="25"/>
                    <a:pt x="64" y="25"/>
                    <a:pt x="66" y="25"/>
                  </a:cubicBezTo>
                  <a:lnTo>
                    <a:pt x="71" y="25"/>
                  </a:lnTo>
                  <a:cubicBezTo>
                    <a:pt x="71" y="25"/>
                    <a:pt x="71" y="24"/>
                    <a:pt x="70" y="24"/>
                  </a:cubicBezTo>
                  <a:cubicBezTo>
                    <a:pt x="69" y="24"/>
                    <a:pt x="69" y="24"/>
                    <a:pt x="68" y="24"/>
                  </a:cubicBezTo>
                  <a:cubicBezTo>
                    <a:pt x="68" y="24"/>
                    <a:pt x="67" y="24"/>
                    <a:pt x="67" y="23"/>
                  </a:cubicBezTo>
                  <a:cubicBezTo>
                    <a:pt x="66" y="23"/>
                    <a:pt x="66" y="22"/>
                    <a:pt x="66" y="22"/>
                  </a:cubicBezTo>
                  <a:lnTo>
                    <a:pt x="72" y="22"/>
                  </a:lnTo>
                  <a:cubicBezTo>
                    <a:pt x="72" y="21"/>
                    <a:pt x="73" y="20"/>
                    <a:pt x="74" y="20"/>
                  </a:cubicBezTo>
                  <a:cubicBezTo>
                    <a:pt x="74" y="19"/>
                    <a:pt x="75" y="19"/>
                    <a:pt x="76" y="18"/>
                  </a:cubicBezTo>
                  <a:cubicBezTo>
                    <a:pt x="77" y="17"/>
                    <a:pt x="77" y="16"/>
                    <a:pt x="78" y="16"/>
                  </a:cubicBezTo>
                  <a:cubicBezTo>
                    <a:pt x="78" y="15"/>
                    <a:pt x="79" y="14"/>
                    <a:pt x="80" y="15"/>
                  </a:cubicBezTo>
                  <a:cubicBezTo>
                    <a:pt x="81" y="15"/>
                    <a:pt x="82" y="16"/>
                    <a:pt x="83" y="17"/>
                  </a:cubicBezTo>
                  <a:cubicBezTo>
                    <a:pt x="84" y="18"/>
                    <a:pt x="85" y="19"/>
                    <a:pt x="85" y="20"/>
                  </a:cubicBezTo>
                  <a:cubicBezTo>
                    <a:pt x="86" y="19"/>
                    <a:pt x="87" y="19"/>
                    <a:pt x="87" y="18"/>
                  </a:cubicBezTo>
                  <a:cubicBezTo>
                    <a:pt x="87" y="17"/>
                    <a:pt x="88" y="17"/>
                    <a:pt x="88" y="16"/>
                  </a:cubicBezTo>
                  <a:cubicBezTo>
                    <a:pt x="89" y="16"/>
                    <a:pt x="90" y="16"/>
                    <a:pt x="90" y="17"/>
                  </a:cubicBezTo>
                  <a:cubicBezTo>
                    <a:pt x="90" y="17"/>
                    <a:pt x="90" y="18"/>
                    <a:pt x="89" y="18"/>
                  </a:cubicBezTo>
                  <a:cubicBezTo>
                    <a:pt x="89" y="19"/>
                    <a:pt x="88" y="20"/>
                    <a:pt x="88" y="20"/>
                  </a:cubicBezTo>
                  <a:cubicBezTo>
                    <a:pt x="87" y="21"/>
                    <a:pt x="87" y="21"/>
                    <a:pt x="86" y="22"/>
                  </a:cubicBezTo>
                  <a:cubicBezTo>
                    <a:pt x="86" y="21"/>
                    <a:pt x="85" y="20"/>
                    <a:pt x="85" y="20"/>
                  </a:cubicBezTo>
                  <a:cubicBezTo>
                    <a:pt x="84" y="20"/>
                    <a:pt x="83" y="20"/>
                    <a:pt x="82" y="20"/>
                  </a:cubicBezTo>
                  <a:cubicBezTo>
                    <a:pt x="81" y="20"/>
                    <a:pt x="81" y="20"/>
                    <a:pt x="80" y="20"/>
                  </a:cubicBezTo>
                  <a:cubicBezTo>
                    <a:pt x="79" y="19"/>
                    <a:pt x="78" y="19"/>
                    <a:pt x="78" y="18"/>
                  </a:cubicBezTo>
                  <a:cubicBezTo>
                    <a:pt x="76" y="18"/>
                    <a:pt x="76" y="19"/>
                    <a:pt x="76" y="21"/>
                  </a:cubicBezTo>
                  <a:close/>
                  <a:moveTo>
                    <a:pt x="193" y="18"/>
                  </a:moveTo>
                  <a:cubicBezTo>
                    <a:pt x="193" y="18"/>
                    <a:pt x="194" y="18"/>
                    <a:pt x="194" y="18"/>
                  </a:cubicBezTo>
                  <a:cubicBezTo>
                    <a:pt x="194" y="19"/>
                    <a:pt x="193" y="19"/>
                    <a:pt x="193" y="20"/>
                  </a:cubicBezTo>
                  <a:cubicBezTo>
                    <a:pt x="193" y="20"/>
                    <a:pt x="193" y="20"/>
                    <a:pt x="192" y="21"/>
                  </a:cubicBezTo>
                  <a:cubicBezTo>
                    <a:pt x="191" y="21"/>
                    <a:pt x="191" y="21"/>
                    <a:pt x="190" y="21"/>
                  </a:cubicBezTo>
                  <a:cubicBezTo>
                    <a:pt x="190" y="20"/>
                    <a:pt x="190" y="19"/>
                    <a:pt x="190" y="19"/>
                  </a:cubicBezTo>
                  <a:cubicBezTo>
                    <a:pt x="190" y="19"/>
                    <a:pt x="191" y="19"/>
                    <a:pt x="191" y="19"/>
                  </a:cubicBezTo>
                  <a:cubicBezTo>
                    <a:pt x="192" y="19"/>
                    <a:pt x="192" y="19"/>
                    <a:pt x="192" y="18"/>
                  </a:cubicBezTo>
                  <a:cubicBezTo>
                    <a:pt x="193" y="18"/>
                    <a:pt x="193" y="18"/>
                    <a:pt x="193" y="18"/>
                  </a:cubicBezTo>
                  <a:close/>
                  <a:moveTo>
                    <a:pt x="195" y="18"/>
                  </a:moveTo>
                  <a:cubicBezTo>
                    <a:pt x="196" y="18"/>
                    <a:pt x="197" y="19"/>
                    <a:pt x="198" y="19"/>
                  </a:cubicBezTo>
                  <a:cubicBezTo>
                    <a:pt x="199" y="20"/>
                    <a:pt x="200" y="20"/>
                    <a:pt x="200" y="21"/>
                  </a:cubicBezTo>
                  <a:cubicBezTo>
                    <a:pt x="201" y="22"/>
                    <a:pt x="202" y="22"/>
                    <a:pt x="202" y="23"/>
                  </a:cubicBezTo>
                  <a:cubicBezTo>
                    <a:pt x="203" y="23"/>
                    <a:pt x="203" y="24"/>
                    <a:pt x="204" y="23"/>
                  </a:cubicBezTo>
                  <a:cubicBezTo>
                    <a:pt x="204" y="24"/>
                    <a:pt x="204" y="24"/>
                    <a:pt x="203" y="25"/>
                  </a:cubicBezTo>
                  <a:cubicBezTo>
                    <a:pt x="202" y="25"/>
                    <a:pt x="201" y="25"/>
                    <a:pt x="199" y="24"/>
                  </a:cubicBezTo>
                  <a:cubicBezTo>
                    <a:pt x="198" y="24"/>
                    <a:pt x="197" y="23"/>
                    <a:pt x="195" y="22"/>
                  </a:cubicBezTo>
                  <a:cubicBezTo>
                    <a:pt x="194" y="22"/>
                    <a:pt x="194" y="20"/>
                    <a:pt x="195" y="19"/>
                  </a:cubicBezTo>
                  <a:lnTo>
                    <a:pt x="195" y="18"/>
                  </a:lnTo>
                  <a:close/>
                  <a:moveTo>
                    <a:pt x="155" y="406"/>
                  </a:moveTo>
                  <a:cubicBezTo>
                    <a:pt x="156" y="406"/>
                    <a:pt x="156" y="407"/>
                    <a:pt x="155" y="409"/>
                  </a:cubicBezTo>
                  <a:cubicBezTo>
                    <a:pt x="154" y="411"/>
                    <a:pt x="153" y="411"/>
                    <a:pt x="152" y="412"/>
                  </a:cubicBezTo>
                  <a:cubicBezTo>
                    <a:pt x="152" y="411"/>
                    <a:pt x="151" y="411"/>
                    <a:pt x="151" y="410"/>
                  </a:cubicBezTo>
                  <a:cubicBezTo>
                    <a:pt x="152" y="410"/>
                    <a:pt x="152" y="409"/>
                    <a:pt x="152" y="408"/>
                  </a:cubicBezTo>
                  <a:cubicBezTo>
                    <a:pt x="153" y="408"/>
                    <a:pt x="154" y="407"/>
                    <a:pt x="154" y="407"/>
                  </a:cubicBezTo>
                  <a:cubicBezTo>
                    <a:pt x="155" y="407"/>
                    <a:pt x="155" y="406"/>
                    <a:pt x="155" y="406"/>
                  </a:cubicBezTo>
                  <a:close/>
                  <a:moveTo>
                    <a:pt x="171" y="408"/>
                  </a:moveTo>
                  <a:cubicBezTo>
                    <a:pt x="172" y="407"/>
                    <a:pt x="172" y="407"/>
                    <a:pt x="172" y="407"/>
                  </a:cubicBezTo>
                  <a:cubicBezTo>
                    <a:pt x="172" y="407"/>
                    <a:pt x="172" y="407"/>
                    <a:pt x="172" y="408"/>
                  </a:cubicBezTo>
                  <a:cubicBezTo>
                    <a:pt x="171" y="408"/>
                    <a:pt x="171" y="409"/>
                    <a:pt x="171" y="409"/>
                  </a:cubicBezTo>
                  <a:cubicBezTo>
                    <a:pt x="171" y="409"/>
                    <a:pt x="171" y="409"/>
                    <a:pt x="171" y="408"/>
                  </a:cubicBezTo>
                  <a:close/>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17" name="Freeform 110">
              <a:extLst>
                <a:ext uri="{FF2B5EF4-FFF2-40B4-BE49-F238E27FC236}">
                  <a16:creationId xmlns:a16="http://schemas.microsoft.com/office/drawing/2014/main" id="{B531EFC7-544D-41BE-BEDA-FBE16D5F275D}"/>
                </a:ext>
              </a:extLst>
            </p:cNvPr>
            <p:cNvSpPr>
              <a:spLocks noEditPoints="1"/>
            </p:cNvSpPr>
            <p:nvPr/>
          </p:nvSpPr>
          <p:spPr bwMode="auto">
            <a:xfrm>
              <a:off x="5233047" y="3112095"/>
              <a:ext cx="711070" cy="1189350"/>
            </a:xfrm>
            <a:custGeom>
              <a:avLst/>
              <a:gdLst>
                <a:gd name="T0" fmla="*/ 429 w 859"/>
                <a:gd name="T1" fmla="*/ 16 h 1439"/>
                <a:gd name="T2" fmla="*/ 631 w 859"/>
                <a:gd name="T3" fmla="*/ 1421 h 1439"/>
                <a:gd name="T4" fmla="*/ 477 w 859"/>
                <a:gd name="T5" fmla="*/ 1439 h 1439"/>
                <a:gd name="T6" fmla="*/ 504 w 859"/>
                <a:gd name="T7" fmla="*/ 1405 h 1439"/>
                <a:gd name="T8" fmla="*/ 366 w 859"/>
                <a:gd name="T9" fmla="*/ 1392 h 1439"/>
                <a:gd name="T10" fmla="*/ 413 w 859"/>
                <a:gd name="T11" fmla="*/ 1388 h 1439"/>
                <a:gd name="T12" fmla="*/ 464 w 859"/>
                <a:gd name="T13" fmla="*/ 1383 h 1439"/>
                <a:gd name="T14" fmla="*/ 501 w 859"/>
                <a:gd name="T15" fmla="*/ 1398 h 1439"/>
                <a:gd name="T16" fmla="*/ 357 w 859"/>
                <a:gd name="T17" fmla="*/ 1364 h 1439"/>
                <a:gd name="T18" fmla="*/ 576 w 859"/>
                <a:gd name="T19" fmla="*/ 1188 h 1439"/>
                <a:gd name="T20" fmla="*/ 515 w 859"/>
                <a:gd name="T21" fmla="*/ 1179 h 1439"/>
                <a:gd name="T22" fmla="*/ 435 w 859"/>
                <a:gd name="T23" fmla="*/ 1133 h 1439"/>
                <a:gd name="T24" fmla="*/ 556 w 859"/>
                <a:gd name="T25" fmla="*/ 1099 h 1439"/>
                <a:gd name="T26" fmla="*/ 446 w 859"/>
                <a:gd name="T27" fmla="*/ 1068 h 1439"/>
                <a:gd name="T28" fmla="*/ 523 w 859"/>
                <a:gd name="T29" fmla="*/ 989 h 1439"/>
                <a:gd name="T30" fmla="*/ 586 w 859"/>
                <a:gd name="T31" fmla="*/ 926 h 1439"/>
                <a:gd name="T32" fmla="*/ 709 w 859"/>
                <a:gd name="T33" fmla="*/ 875 h 1439"/>
                <a:gd name="T34" fmla="*/ 707 w 859"/>
                <a:gd name="T35" fmla="*/ 800 h 1439"/>
                <a:gd name="T36" fmla="*/ 511 w 859"/>
                <a:gd name="T37" fmla="*/ 635 h 1439"/>
                <a:gd name="T38" fmla="*/ 459 w 859"/>
                <a:gd name="T39" fmla="*/ 607 h 1439"/>
                <a:gd name="T40" fmla="*/ 503 w 859"/>
                <a:gd name="T41" fmla="*/ 531 h 1439"/>
                <a:gd name="T42" fmla="*/ 488 w 859"/>
                <a:gd name="T43" fmla="*/ 508 h 1439"/>
                <a:gd name="T44" fmla="*/ 554 w 859"/>
                <a:gd name="T45" fmla="*/ 351 h 1439"/>
                <a:gd name="T46" fmla="*/ 828 w 859"/>
                <a:gd name="T47" fmla="*/ 342 h 1439"/>
                <a:gd name="T48" fmla="*/ 754 w 859"/>
                <a:gd name="T49" fmla="*/ 281 h 1439"/>
                <a:gd name="T50" fmla="*/ 802 w 859"/>
                <a:gd name="T51" fmla="*/ 300 h 1439"/>
                <a:gd name="T52" fmla="*/ 789 w 859"/>
                <a:gd name="T53" fmla="*/ 329 h 1439"/>
                <a:gd name="T54" fmla="*/ 257 w 859"/>
                <a:gd name="T55" fmla="*/ 146 h 1439"/>
                <a:gd name="T56" fmla="*/ 627 w 859"/>
                <a:gd name="T57" fmla="*/ 45 h 1439"/>
                <a:gd name="T58" fmla="*/ 838 w 859"/>
                <a:gd name="T59" fmla="*/ 41 h 1439"/>
                <a:gd name="T60" fmla="*/ 482 w 859"/>
                <a:gd name="T61" fmla="*/ 25 h 1439"/>
                <a:gd name="T62" fmla="*/ 758 w 859"/>
                <a:gd name="T63" fmla="*/ 8 h 1439"/>
                <a:gd name="T64" fmla="*/ 680 w 859"/>
                <a:gd name="T65" fmla="*/ 16 h 1439"/>
                <a:gd name="T66" fmla="*/ 516 w 859"/>
                <a:gd name="T67" fmla="*/ 2 h 1439"/>
                <a:gd name="T68" fmla="*/ 441 w 859"/>
                <a:gd name="T69" fmla="*/ 21 h 1439"/>
                <a:gd name="T70" fmla="*/ 404 w 859"/>
                <a:gd name="T71" fmla="*/ 25 h 1439"/>
                <a:gd name="T72" fmla="*/ 313 w 859"/>
                <a:gd name="T73" fmla="*/ 25 h 1439"/>
                <a:gd name="T74" fmla="*/ 264 w 859"/>
                <a:gd name="T75" fmla="*/ 41 h 1439"/>
                <a:gd name="T76" fmla="*/ 226 w 859"/>
                <a:gd name="T77" fmla="*/ 28 h 1439"/>
                <a:gd name="T78" fmla="*/ 63 w 859"/>
                <a:gd name="T79" fmla="*/ 28 h 1439"/>
                <a:gd name="T80" fmla="*/ 280 w 859"/>
                <a:gd name="T81" fmla="*/ 1397 h 1439"/>
                <a:gd name="T82" fmla="*/ 312 w 859"/>
                <a:gd name="T83" fmla="*/ 1431 h 1439"/>
                <a:gd name="T84" fmla="*/ 328 w 859"/>
                <a:gd name="T85" fmla="*/ 1434 h 1439"/>
                <a:gd name="T86" fmla="*/ 468 w 859"/>
                <a:gd name="T87" fmla="*/ 1421 h 1439"/>
                <a:gd name="T88" fmla="*/ 554 w 859"/>
                <a:gd name="T89" fmla="*/ 1414 h 1439"/>
                <a:gd name="T90" fmla="*/ 584 w 859"/>
                <a:gd name="T91" fmla="*/ 1433 h 1439"/>
                <a:gd name="T92" fmla="*/ 573 w 859"/>
                <a:gd name="T93" fmla="*/ 1421 h 1439"/>
                <a:gd name="T94" fmla="*/ 594 w 859"/>
                <a:gd name="T95" fmla="*/ 1393 h 1439"/>
                <a:gd name="T96" fmla="*/ 631 w 859"/>
                <a:gd name="T97" fmla="*/ 1400 h 1439"/>
                <a:gd name="T98" fmla="*/ 753 w 859"/>
                <a:gd name="T99" fmla="*/ 809 h 1439"/>
                <a:gd name="T100" fmla="*/ 848 w 859"/>
                <a:gd name="T101" fmla="*/ 348 h 1439"/>
                <a:gd name="T102" fmla="*/ 834 w 859"/>
                <a:gd name="T103" fmla="*/ 3 h 1439"/>
                <a:gd name="T104" fmla="*/ 667 w 859"/>
                <a:gd name="T105" fmla="*/ 2 h 1439"/>
                <a:gd name="T106" fmla="*/ 637 w 859"/>
                <a:gd name="T107" fmla="*/ 2 h 1439"/>
                <a:gd name="T108" fmla="*/ 612 w 859"/>
                <a:gd name="T109" fmla="*/ 2 h 1439"/>
                <a:gd name="T110" fmla="*/ 552 w 859"/>
                <a:gd name="T111" fmla="*/ 3 h 1439"/>
                <a:gd name="T112" fmla="*/ 568 w 859"/>
                <a:gd name="T113" fmla="*/ 49 h 1439"/>
                <a:gd name="T114" fmla="*/ 537 w 859"/>
                <a:gd name="T115" fmla="*/ 45 h 1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9" h="1439">
                  <a:moveTo>
                    <a:pt x="404" y="16"/>
                  </a:moveTo>
                  <a:cubicBezTo>
                    <a:pt x="412" y="14"/>
                    <a:pt x="416" y="9"/>
                    <a:pt x="418" y="2"/>
                  </a:cubicBezTo>
                  <a:cubicBezTo>
                    <a:pt x="407" y="0"/>
                    <a:pt x="402" y="5"/>
                    <a:pt x="404" y="16"/>
                  </a:cubicBezTo>
                  <a:close/>
                  <a:moveTo>
                    <a:pt x="392" y="17"/>
                  </a:moveTo>
                  <a:cubicBezTo>
                    <a:pt x="394" y="19"/>
                    <a:pt x="397" y="21"/>
                    <a:pt x="400" y="23"/>
                  </a:cubicBezTo>
                  <a:cubicBezTo>
                    <a:pt x="401" y="21"/>
                    <a:pt x="401" y="18"/>
                    <a:pt x="399" y="13"/>
                  </a:cubicBezTo>
                  <a:cubicBezTo>
                    <a:pt x="398" y="8"/>
                    <a:pt x="394" y="6"/>
                    <a:pt x="389" y="8"/>
                  </a:cubicBezTo>
                  <a:cubicBezTo>
                    <a:pt x="389" y="12"/>
                    <a:pt x="389" y="16"/>
                    <a:pt x="392" y="17"/>
                  </a:cubicBezTo>
                  <a:close/>
                  <a:moveTo>
                    <a:pt x="429" y="16"/>
                  </a:moveTo>
                  <a:cubicBezTo>
                    <a:pt x="431" y="18"/>
                    <a:pt x="434" y="18"/>
                    <a:pt x="436" y="16"/>
                  </a:cubicBezTo>
                  <a:cubicBezTo>
                    <a:pt x="436" y="10"/>
                    <a:pt x="433" y="7"/>
                    <a:pt x="426" y="8"/>
                  </a:cubicBezTo>
                  <a:cubicBezTo>
                    <a:pt x="426" y="11"/>
                    <a:pt x="427" y="14"/>
                    <a:pt x="429" y="16"/>
                  </a:cubicBezTo>
                  <a:close/>
                  <a:moveTo>
                    <a:pt x="606" y="1418"/>
                  </a:moveTo>
                  <a:cubicBezTo>
                    <a:pt x="606" y="1421"/>
                    <a:pt x="606" y="1424"/>
                    <a:pt x="607" y="1427"/>
                  </a:cubicBezTo>
                  <a:cubicBezTo>
                    <a:pt x="607" y="1430"/>
                    <a:pt x="608" y="1433"/>
                    <a:pt x="609" y="1434"/>
                  </a:cubicBezTo>
                  <a:cubicBezTo>
                    <a:pt x="610" y="1436"/>
                    <a:pt x="612" y="1437"/>
                    <a:pt x="615" y="1436"/>
                  </a:cubicBezTo>
                  <a:cubicBezTo>
                    <a:pt x="611" y="1433"/>
                    <a:pt x="612" y="1430"/>
                    <a:pt x="617" y="1427"/>
                  </a:cubicBezTo>
                  <a:cubicBezTo>
                    <a:pt x="623" y="1424"/>
                    <a:pt x="627" y="1422"/>
                    <a:pt x="631" y="1421"/>
                  </a:cubicBezTo>
                  <a:cubicBezTo>
                    <a:pt x="629" y="1416"/>
                    <a:pt x="629" y="1412"/>
                    <a:pt x="632" y="1409"/>
                  </a:cubicBezTo>
                  <a:cubicBezTo>
                    <a:pt x="634" y="1406"/>
                    <a:pt x="634" y="1404"/>
                    <a:pt x="631" y="1403"/>
                  </a:cubicBezTo>
                  <a:cubicBezTo>
                    <a:pt x="629" y="1407"/>
                    <a:pt x="626" y="1408"/>
                    <a:pt x="622" y="1407"/>
                  </a:cubicBezTo>
                  <a:cubicBezTo>
                    <a:pt x="618" y="1406"/>
                    <a:pt x="613" y="1406"/>
                    <a:pt x="607" y="1408"/>
                  </a:cubicBezTo>
                  <a:cubicBezTo>
                    <a:pt x="606" y="1411"/>
                    <a:pt x="606" y="1414"/>
                    <a:pt x="606" y="1418"/>
                  </a:cubicBezTo>
                  <a:close/>
                  <a:moveTo>
                    <a:pt x="465" y="1426"/>
                  </a:moveTo>
                  <a:cubicBezTo>
                    <a:pt x="461" y="1428"/>
                    <a:pt x="458" y="1431"/>
                    <a:pt x="457" y="1436"/>
                  </a:cubicBezTo>
                  <a:cubicBezTo>
                    <a:pt x="463" y="1435"/>
                    <a:pt x="467" y="1435"/>
                    <a:pt x="468" y="1435"/>
                  </a:cubicBezTo>
                  <a:cubicBezTo>
                    <a:pt x="469" y="1436"/>
                    <a:pt x="472" y="1437"/>
                    <a:pt x="477" y="1439"/>
                  </a:cubicBezTo>
                  <a:cubicBezTo>
                    <a:pt x="476" y="1435"/>
                    <a:pt x="476" y="1432"/>
                    <a:pt x="478" y="1431"/>
                  </a:cubicBezTo>
                  <a:cubicBezTo>
                    <a:pt x="480" y="1430"/>
                    <a:pt x="481" y="1427"/>
                    <a:pt x="480" y="1423"/>
                  </a:cubicBezTo>
                  <a:cubicBezTo>
                    <a:pt x="474" y="1424"/>
                    <a:pt x="469" y="1425"/>
                    <a:pt x="465" y="1426"/>
                  </a:cubicBezTo>
                  <a:close/>
                  <a:moveTo>
                    <a:pt x="362" y="1426"/>
                  </a:moveTo>
                  <a:cubicBezTo>
                    <a:pt x="357" y="1426"/>
                    <a:pt x="354" y="1429"/>
                    <a:pt x="353" y="1436"/>
                  </a:cubicBezTo>
                  <a:cubicBezTo>
                    <a:pt x="359" y="1436"/>
                    <a:pt x="364" y="1436"/>
                    <a:pt x="369" y="1436"/>
                  </a:cubicBezTo>
                  <a:cubicBezTo>
                    <a:pt x="374" y="1436"/>
                    <a:pt x="377" y="1433"/>
                    <a:pt x="378" y="1428"/>
                  </a:cubicBezTo>
                  <a:cubicBezTo>
                    <a:pt x="373" y="1428"/>
                    <a:pt x="367" y="1427"/>
                    <a:pt x="362" y="1426"/>
                  </a:cubicBezTo>
                  <a:close/>
                  <a:moveTo>
                    <a:pt x="504" y="1405"/>
                  </a:moveTo>
                  <a:cubicBezTo>
                    <a:pt x="507" y="1403"/>
                    <a:pt x="511" y="1402"/>
                    <a:pt x="516" y="1403"/>
                  </a:cubicBezTo>
                  <a:cubicBezTo>
                    <a:pt x="517" y="1411"/>
                    <a:pt x="513" y="1414"/>
                    <a:pt x="504" y="1413"/>
                  </a:cubicBezTo>
                  <a:lnTo>
                    <a:pt x="504" y="1405"/>
                  </a:lnTo>
                  <a:close/>
                  <a:moveTo>
                    <a:pt x="366" y="1392"/>
                  </a:moveTo>
                  <a:cubicBezTo>
                    <a:pt x="370" y="1391"/>
                    <a:pt x="373" y="1391"/>
                    <a:pt x="374" y="1392"/>
                  </a:cubicBezTo>
                  <a:cubicBezTo>
                    <a:pt x="376" y="1394"/>
                    <a:pt x="378" y="1395"/>
                    <a:pt x="381" y="1395"/>
                  </a:cubicBezTo>
                  <a:cubicBezTo>
                    <a:pt x="381" y="1399"/>
                    <a:pt x="379" y="1402"/>
                    <a:pt x="375" y="1404"/>
                  </a:cubicBezTo>
                  <a:cubicBezTo>
                    <a:pt x="371" y="1405"/>
                    <a:pt x="367" y="1407"/>
                    <a:pt x="363" y="1408"/>
                  </a:cubicBezTo>
                  <a:cubicBezTo>
                    <a:pt x="362" y="1400"/>
                    <a:pt x="363" y="1395"/>
                    <a:pt x="366" y="1392"/>
                  </a:cubicBezTo>
                  <a:close/>
                  <a:moveTo>
                    <a:pt x="527" y="1408"/>
                  </a:moveTo>
                  <a:cubicBezTo>
                    <a:pt x="532" y="1403"/>
                    <a:pt x="536" y="1397"/>
                    <a:pt x="539" y="1390"/>
                  </a:cubicBezTo>
                  <a:cubicBezTo>
                    <a:pt x="543" y="1391"/>
                    <a:pt x="544" y="1393"/>
                    <a:pt x="544" y="1395"/>
                  </a:cubicBezTo>
                  <a:cubicBezTo>
                    <a:pt x="542" y="1401"/>
                    <a:pt x="539" y="1406"/>
                    <a:pt x="534" y="1410"/>
                  </a:cubicBezTo>
                  <a:cubicBezTo>
                    <a:pt x="529" y="1414"/>
                    <a:pt x="528" y="1421"/>
                    <a:pt x="529" y="1431"/>
                  </a:cubicBezTo>
                  <a:cubicBezTo>
                    <a:pt x="525" y="1432"/>
                    <a:pt x="521" y="1432"/>
                    <a:pt x="520" y="1430"/>
                  </a:cubicBezTo>
                  <a:cubicBezTo>
                    <a:pt x="518" y="1428"/>
                    <a:pt x="516" y="1427"/>
                    <a:pt x="513" y="1426"/>
                  </a:cubicBezTo>
                  <a:cubicBezTo>
                    <a:pt x="518" y="1419"/>
                    <a:pt x="522" y="1413"/>
                    <a:pt x="527" y="1408"/>
                  </a:cubicBezTo>
                  <a:close/>
                  <a:moveTo>
                    <a:pt x="413" y="1388"/>
                  </a:moveTo>
                  <a:cubicBezTo>
                    <a:pt x="420" y="1384"/>
                    <a:pt x="426" y="1385"/>
                    <a:pt x="431" y="1390"/>
                  </a:cubicBezTo>
                  <a:cubicBezTo>
                    <a:pt x="428" y="1394"/>
                    <a:pt x="423" y="1396"/>
                    <a:pt x="415" y="1396"/>
                  </a:cubicBezTo>
                  <a:cubicBezTo>
                    <a:pt x="408" y="1396"/>
                    <a:pt x="402" y="1397"/>
                    <a:pt x="397" y="1400"/>
                  </a:cubicBezTo>
                  <a:cubicBezTo>
                    <a:pt x="400" y="1396"/>
                    <a:pt x="405" y="1392"/>
                    <a:pt x="413" y="1388"/>
                  </a:cubicBezTo>
                  <a:close/>
                  <a:moveTo>
                    <a:pt x="489" y="1394"/>
                  </a:moveTo>
                  <a:cubicBezTo>
                    <a:pt x="486" y="1396"/>
                    <a:pt x="482" y="1396"/>
                    <a:pt x="478" y="1396"/>
                  </a:cubicBezTo>
                  <a:cubicBezTo>
                    <a:pt x="474" y="1396"/>
                    <a:pt x="470" y="1396"/>
                    <a:pt x="466" y="1395"/>
                  </a:cubicBezTo>
                  <a:cubicBezTo>
                    <a:pt x="462" y="1393"/>
                    <a:pt x="460" y="1392"/>
                    <a:pt x="459" y="1390"/>
                  </a:cubicBezTo>
                  <a:cubicBezTo>
                    <a:pt x="460" y="1386"/>
                    <a:pt x="461" y="1383"/>
                    <a:pt x="464" y="1383"/>
                  </a:cubicBezTo>
                  <a:cubicBezTo>
                    <a:pt x="467" y="1382"/>
                    <a:pt x="470" y="1382"/>
                    <a:pt x="473" y="1383"/>
                  </a:cubicBezTo>
                  <a:cubicBezTo>
                    <a:pt x="476" y="1383"/>
                    <a:pt x="480" y="1384"/>
                    <a:pt x="483" y="1386"/>
                  </a:cubicBezTo>
                  <a:cubicBezTo>
                    <a:pt x="487" y="1387"/>
                    <a:pt x="490" y="1387"/>
                    <a:pt x="493" y="1387"/>
                  </a:cubicBezTo>
                  <a:cubicBezTo>
                    <a:pt x="494" y="1390"/>
                    <a:pt x="492" y="1393"/>
                    <a:pt x="489" y="1394"/>
                  </a:cubicBezTo>
                  <a:close/>
                  <a:moveTo>
                    <a:pt x="502" y="1387"/>
                  </a:moveTo>
                  <a:cubicBezTo>
                    <a:pt x="508" y="1387"/>
                    <a:pt x="512" y="1385"/>
                    <a:pt x="513" y="1382"/>
                  </a:cubicBezTo>
                  <a:cubicBezTo>
                    <a:pt x="515" y="1384"/>
                    <a:pt x="515" y="1386"/>
                    <a:pt x="514" y="1388"/>
                  </a:cubicBezTo>
                  <a:cubicBezTo>
                    <a:pt x="513" y="1391"/>
                    <a:pt x="511" y="1393"/>
                    <a:pt x="509" y="1395"/>
                  </a:cubicBezTo>
                  <a:cubicBezTo>
                    <a:pt x="507" y="1396"/>
                    <a:pt x="504" y="1397"/>
                    <a:pt x="501" y="1398"/>
                  </a:cubicBezTo>
                  <a:cubicBezTo>
                    <a:pt x="498" y="1398"/>
                    <a:pt x="495" y="1397"/>
                    <a:pt x="493" y="1395"/>
                  </a:cubicBezTo>
                  <a:cubicBezTo>
                    <a:pt x="493" y="1390"/>
                    <a:pt x="496" y="1388"/>
                    <a:pt x="502" y="1387"/>
                  </a:cubicBezTo>
                  <a:close/>
                  <a:moveTo>
                    <a:pt x="366" y="1354"/>
                  </a:moveTo>
                  <a:cubicBezTo>
                    <a:pt x="370" y="1352"/>
                    <a:pt x="373" y="1350"/>
                    <a:pt x="376" y="1348"/>
                  </a:cubicBezTo>
                  <a:cubicBezTo>
                    <a:pt x="379" y="1347"/>
                    <a:pt x="382" y="1345"/>
                    <a:pt x="385" y="1343"/>
                  </a:cubicBezTo>
                  <a:cubicBezTo>
                    <a:pt x="388" y="1341"/>
                    <a:pt x="392" y="1340"/>
                    <a:pt x="397" y="1340"/>
                  </a:cubicBezTo>
                  <a:cubicBezTo>
                    <a:pt x="398" y="1347"/>
                    <a:pt x="395" y="1354"/>
                    <a:pt x="386" y="1359"/>
                  </a:cubicBezTo>
                  <a:cubicBezTo>
                    <a:pt x="377" y="1364"/>
                    <a:pt x="369" y="1368"/>
                    <a:pt x="361" y="1369"/>
                  </a:cubicBezTo>
                  <a:cubicBezTo>
                    <a:pt x="360" y="1366"/>
                    <a:pt x="359" y="1365"/>
                    <a:pt x="357" y="1364"/>
                  </a:cubicBezTo>
                  <a:cubicBezTo>
                    <a:pt x="355" y="1363"/>
                    <a:pt x="354" y="1360"/>
                    <a:pt x="355" y="1356"/>
                  </a:cubicBezTo>
                  <a:cubicBezTo>
                    <a:pt x="359" y="1356"/>
                    <a:pt x="363" y="1355"/>
                    <a:pt x="366" y="1354"/>
                  </a:cubicBezTo>
                  <a:close/>
                  <a:moveTo>
                    <a:pt x="515" y="1224"/>
                  </a:moveTo>
                  <a:cubicBezTo>
                    <a:pt x="514" y="1222"/>
                    <a:pt x="514" y="1219"/>
                    <a:pt x="514" y="1216"/>
                  </a:cubicBezTo>
                  <a:lnTo>
                    <a:pt x="522" y="1216"/>
                  </a:lnTo>
                  <a:cubicBezTo>
                    <a:pt x="523" y="1221"/>
                    <a:pt x="523" y="1225"/>
                    <a:pt x="520" y="1228"/>
                  </a:cubicBezTo>
                  <a:cubicBezTo>
                    <a:pt x="517" y="1228"/>
                    <a:pt x="515" y="1227"/>
                    <a:pt x="515" y="1224"/>
                  </a:cubicBezTo>
                  <a:close/>
                  <a:moveTo>
                    <a:pt x="570" y="1188"/>
                  </a:moveTo>
                  <a:cubicBezTo>
                    <a:pt x="573" y="1186"/>
                    <a:pt x="575" y="1186"/>
                    <a:pt x="576" y="1188"/>
                  </a:cubicBezTo>
                  <a:cubicBezTo>
                    <a:pt x="578" y="1189"/>
                    <a:pt x="579" y="1190"/>
                    <a:pt x="581" y="1190"/>
                  </a:cubicBezTo>
                  <a:cubicBezTo>
                    <a:pt x="580" y="1194"/>
                    <a:pt x="577" y="1196"/>
                    <a:pt x="570" y="1195"/>
                  </a:cubicBezTo>
                  <a:lnTo>
                    <a:pt x="570" y="1188"/>
                  </a:lnTo>
                  <a:close/>
                  <a:moveTo>
                    <a:pt x="515" y="1179"/>
                  </a:moveTo>
                  <a:cubicBezTo>
                    <a:pt x="514" y="1175"/>
                    <a:pt x="514" y="1171"/>
                    <a:pt x="514" y="1166"/>
                  </a:cubicBezTo>
                  <a:lnTo>
                    <a:pt x="522" y="1166"/>
                  </a:lnTo>
                  <a:cubicBezTo>
                    <a:pt x="521" y="1170"/>
                    <a:pt x="521" y="1173"/>
                    <a:pt x="522" y="1175"/>
                  </a:cubicBezTo>
                  <a:cubicBezTo>
                    <a:pt x="523" y="1177"/>
                    <a:pt x="524" y="1179"/>
                    <a:pt x="524" y="1182"/>
                  </a:cubicBezTo>
                  <a:cubicBezTo>
                    <a:pt x="519" y="1183"/>
                    <a:pt x="515" y="1182"/>
                    <a:pt x="515" y="1179"/>
                  </a:cubicBezTo>
                  <a:close/>
                  <a:moveTo>
                    <a:pt x="449" y="1148"/>
                  </a:moveTo>
                  <a:cubicBezTo>
                    <a:pt x="449" y="1145"/>
                    <a:pt x="449" y="1141"/>
                    <a:pt x="449" y="1138"/>
                  </a:cubicBezTo>
                  <a:cubicBezTo>
                    <a:pt x="451" y="1137"/>
                    <a:pt x="452" y="1138"/>
                    <a:pt x="453" y="1139"/>
                  </a:cubicBezTo>
                  <a:cubicBezTo>
                    <a:pt x="454" y="1140"/>
                    <a:pt x="455" y="1141"/>
                    <a:pt x="457" y="1141"/>
                  </a:cubicBezTo>
                  <a:cubicBezTo>
                    <a:pt x="457" y="1144"/>
                    <a:pt x="457" y="1146"/>
                    <a:pt x="455" y="1147"/>
                  </a:cubicBezTo>
                  <a:cubicBezTo>
                    <a:pt x="453" y="1148"/>
                    <a:pt x="453" y="1150"/>
                    <a:pt x="454" y="1154"/>
                  </a:cubicBezTo>
                  <a:cubicBezTo>
                    <a:pt x="451" y="1153"/>
                    <a:pt x="449" y="1151"/>
                    <a:pt x="449" y="1148"/>
                  </a:cubicBezTo>
                  <a:close/>
                  <a:moveTo>
                    <a:pt x="438" y="1128"/>
                  </a:moveTo>
                  <a:cubicBezTo>
                    <a:pt x="438" y="1131"/>
                    <a:pt x="437" y="1133"/>
                    <a:pt x="435" y="1133"/>
                  </a:cubicBezTo>
                  <a:cubicBezTo>
                    <a:pt x="433" y="1134"/>
                    <a:pt x="431" y="1134"/>
                    <a:pt x="428" y="1133"/>
                  </a:cubicBezTo>
                  <a:cubicBezTo>
                    <a:pt x="426" y="1133"/>
                    <a:pt x="424" y="1132"/>
                    <a:pt x="422" y="1130"/>
                  </a:cubicBezTo>
                  <a:cubicBezTo>
                    <a:pt x="420" y="1129"/>
                    <a:pt x="420" y="1127"/>
                    <a:pt x="420" y="1125"/>
                  </a:cubicBezTo>
                  <a:cubicBezTo>
                    <a:pt x="428" y="1123"/>
                    <a:pt x="434" y="1124"/>
                    <a:pt x="438" y="1128"/>
                  </a:cubicBezTo>
                  <a:close/>
                  <a:moveTo>
                    <a:pt x="556" y="1099"/>
                  </a:moveTo>
                  <a:cubicBezTo>
                    <a:pt x="557" y="1102"/>
                    <a:pt x="556" y="1104"/>
                    <a:pt x="556" y="1105"/>
                  </a:cubicBezTo>
                  <a:cubicBezTo>
                    <a:pt x="555" y="1106"/>
                    <a:pt x="554" y="1108"/>
                    <a:pt x="553" y="1109"/>
                  </a:cubicBezTo>
                  <a:cubicBezTo>
                    <a:pt x="546" y="1109"/>
                    <a:pt x="542" y="1106"/>
                    <a:pt x="542" y="1099"/>
                  </a:cubicBezTo>
                  <a:cubicBezTo>
                    <a:pt x="546" y="1095"/>
                    <a:pt x="551" y="1095"/>
                    <a:pt x="556" y="1099"/>
                  </a:cubicBezTo>
                  <a:close/>
                  <a:moveTo>
                    <a:pt x="490" y="1084"/>
                  </a:moveTo>
                  <a:cubicBezTo>
                    <a:pt x="490" y="1081"/>
                    <a:pt x="490" y="1079"/>
                    <a:pt x="491" y="1078"/>
                  </a:cubicBezTo>
                  <a:cubicBezTo>
                    <a:pt x="492" y="1076"/>
                    <a:pt x="492" y="1075"/>
                    <a:pt x="493" y="1073"/>
                  </a:cubicBezTo>
                  <a:cubicBezTo>
                    <a:pt x="497" y="1074"/>
                    <a:pt x="498" y="1078"/>
                    <a:pt x="498" y="1084"/>
                  </a:cubicBezTo>
                  <a:lnTo>
                    <a:pt x="490" y="1084"/>
                  </a:lnTo>
                  <a:close/>
                  <a:moveTo>
                    <a:pt x="440" y="1062"/>
                  </a:moveTo>
                  <a:cubicBezTo>
                    <a:pt x="439" y="1059"/>
                    <a:pt x="439" y="1057"/>
                    <a:pt x="441" y="1055"/>
                  </a:cubicBezTo>
                  <a:cubicBezTo>
                    <a:pt x="444" y="1057"/>
                    <a:pt x="446" y="1058"/>
                    <a:pt x="448" y="1061"/>
                  </a:cubicBezTo>
                  <a:cubicBezTo>
                    <a:pt x="449" y="1063"/>
                    <a:pt x="449" y="1065"/>
                    <a:pt x="446" y="1068"/>
                  </a:cubicBezTo>
                  <a:cubicBezTo>
                    <a:pt x="443" y="1067"/>
                    <a:pt x="441" y="1065"/>
                    <a:pt x="440" y="1062"/>
                  </a:cubicBezTo>
                  <a:close/>
                  <a:moveTo>
                    <a:pt x="454" y="1016"/>
                  </a:moveTo>
                  <a:lnTo>
                    <a:pt x="462" y="1016"/>
                  </a:lnTo>
                  <a:cubicBezTo>
                    <a:pt x="463" y="1020"/>
                    <a:pt x="464" y="1023"/>
                    <a:pt x="464" y="1023"/>
                  </a:cubicBezTo>
                  <a:cubicBezTo>
                    <a:pt x="464" y="1023"/>
                    <a:pt x="463" y="1025"/>
                    <a:pt x="462" y="1030"/>
                  </a:cubicBezTo>
                  <a:cubicBezTo>
                    <a:pt x="453" y="1028"/>
                    <a:pt x="450" y="1023"/>
                    <a:pt x="454" y="1016"/>
                  </a:cubicBezTo>
                  <a:close/>
                  <a:moveTo>
                    <a:pt x="505" y="1000"/>
                  </a:moveTo>
                  <a:cubicBezTo>
                    <a:pt x="508" y="997"/>
                    <a:pt x="510" y="994"/>
                    <a:pt x="513" y="991"/>
                  </a:cubicBezTo>
                  <a:cubicBezTo>
                    <a:pt x="516" y="989"/>
                    <a:pt x="520" y="988"/>
                    <a:pt x="523" y="989"/>
                  </a:cubicBezTo>
                  <a:cubicBezTo>
                    <a:pt x="527" y="989"/>
                    <a:pt x="530" y="992"/>
                    <a:pt x="534" y="996"/>
                  </a:cubicBezTo>
                  <a:cubicBezTo>
                    <a:pt x="535" y="1011"/>
                    <a:pt x="531" y="1020"/>
                    <a:pt x="523" y="1023"/>
                  </a:cubicBezTo>
                  <a:cubicBezTo>
                    <a:pt x="514" y="1026"/>
                    <a:pt x="507" y="1022"/>
                    <a:pt x="500" y="1011"/>
                  </a:cubicBezTo>
                  <a:cubicBezTo>
                    <a:pt x="501" y="1007"/>
                    <a:pt x="503" y="1004"/>
                    <a:pt x="505" y="1000"/>
                  </a:cubicBezTo>
                  <a:close/>
                  <a:moveTo>
                    <a:pt x="547" y="957"/>
                  </a:moveTo>
                  <a:lnTo>
                    <a:pt x="547" y="967"/>
                  </a:lnTo>
                  <a:cubicBezTo>
                    <a:pt x="540" y="968"/>
                    <a:pt x="536" y="965"/>
                    <a:pt x="536" y="959"/>
                  </a:cubicBezTo>
                  <a:cubicBezTo>
                    <a:pt x="538" y="958"/>
                    <a:pt x="542" y="957"/>
                    <a:pt x="547" y="957"/>
                  </a:cubicBezTo>
                  <a:close/>
                  <a:moveTo>
                    <a:pt x="586" y="926"/>
                  </a:moveTo>
                  <a:cubicBezTo>
                    <a:pt x="581" y="927"/>
                    <a:pt x="579" y="926"/>
                    <a:pt x="578" y="924"/>
                  </a:cubicBezTo>
                  <a:cubicBezTo>
                    <a:pt x="578" y="922"/>
                    <a:pt x="578" y="919"/>
                    <a:pt x="578" y="915"/>
                  </a:cubicBezTo>
                  <a:lnTo>
                    <a:pt x="586" y="915"/>
                  </a:lnTo>
                  <a:lnTo>
                    <a:pt x="586" y="926"/>
                  </a:lnTo>
                  <a:close/>
                  <a:moveTo>
                    <a:pt x="709" y="875"/>
                  </a:moveTo>
                  <a:cubicBezTo>
                    <a:pt x="711" y="873"/>
                    <a:pt x="714" y="872"/>
                    <a:pt x="719" y="873"/>
                  </a:cubicBezTo>
                  <a:lnTo>
                    <a:pt x="719" y="887"/>
                  </a:lnTo>
                  <a:cubicBezTo>
                    <a:pt x="713" y="888"/>
                    <a:pt x="709" y="887"/>
                    <a:pt x="705" y="884"/>
                  </a:cubicBezTo>
                  <a:cubicBezTo>
                    <a:pt x="706" y="880"/>
                    <a:pt x="707" y="877"/>
                    <a:pt x="709" y="875"/>
                  </a:cubicBezTo>
                  <a:close/>
                  <a:moveTo>
                    <a:pt x="727" y="856"/>
                  </a:moveTo>
                  <a:lnTo>
                    <a:pt x="734" y="856"/>
                  </a:lnTo>
                  <a:cubicBezTo>
                    <a:pt x="735" y="859"/>
                    <a:pt x="735" y="861"/>
                    <a:pt x="734" y="862"/>
                  </a:cubicBezTo>
                  <a:cubicBezTo>
                    <a:pt x="732" y="863"/>
                    <a:pt x="732" y="864"/>
                    <a:pt x="731" y="866"/>
                  </a:cubicBezTo>
                  <a:cubicBezTo>
                    <a:pt x="727" y="866"/>
                    <a:pt x="725" y="862"/>
                    <a:pt x="727" y="856"/>
                  </a:cubicBezTo>
                  <a:close/>
                  <a:moveTo>
                    <a:pt x="728" y="829"/>
                  </a:moveTo>
                  <a:cubicBezTo>
                    <a:pt x="724" y="830"/>
                    <a:pt x="720" y="829"/>
                    <a:pt x="717" y="827"/>
                  </a:cubicBezTo>
                  <a:cubicBezTo>
                    <a:pt x="713" y="824"/>
                    <a:pt x="711" y="820"/>
                    <a:pt x="709" y="815"/>
                  </a:cubicBezTo>
                  <a:cubicBezTo>
                    <a:pt x="707" y="809"/>
                    <a:pt x="707" y="804"/>
                    <a:pt x="707" y="800"/>
                  </a:cubicBezTo>
                  <a:cubicBezTo>
                    <a:pt x="708" y="796"/>
                    <a:pt x="711" y="792"/>
                    <a:pt x="715" y="790"/>
                  </a:cubicBezTo>
                  <a:cubicBezTo>
                    <a:pt x="719" y="787"/>
                    <a:pt x="725" y="788"/>
                    <a:pt x="734" y="791"/>
                  </a:cubicBezTo>
                  <a:cubicBezTo>
                    <a:pt x="738" y="798"/>
                    <a:pt x="740" y="806"/>
                    <a:pt x="742" y="816"/>
                  </a:cubicBezTo>
                  <a:cubicBezTo>
                    <a:pt x="737" y="824"/>
                    <a:pt x="732" y="828"/>
                    <a:pt x="728" y="829"/>
                  </a:cubicBezTo>
                  <a:close/>
                  <a:moveTo>
                    <a:pt x="511" y="629"/>
                  </a:moveTo>
                  <a:cubicBezTo>
                    <a:pt x="512" y="628"/>
                    <a:pt x="513" y="626"/>
                    <a:pt x="513" y="625"/>
                  </a:cubicBezTo>
                  <a:cubicBezTo>
                    <a:pt x="516" y="624"/>
                    <a:pt x="517" y="624"/>
                    <a:pt x="518" y="626"/>
                  </a:cubicBezTo>
                  <a:cubicBezTo>
                    <a:pt x="518" y="627"/>
                    <a:pt x="520" y="627"/>
                    <a:pt x="521" y="627"/>
                  </a:cubicBezTo>
                  <a:cubicBezTo>
                    <a:pt x="522" y="634"/>
                    <a:pt x="518" y="637"/>
                    <a:pt x="511" y="635"/>
                  </a:cubicBezTo>
                  <a:cubicBezTo>
                    <a:pt x="510" y="632"/>
                    <a:pt x="510" y="630"/>
                    <a:pt x="511" y="629"/>
                  </a:cubicBezTo>
                  <a:close/>
                  <a:moveTo>
                    <a:pt x="552" y="619"/>
                  </a:moveTo>
                  <a:cubicBezTo>
                    <a:pt x="556" y="619"/>
                    <a:pt x="558" y="620"/>
                    <a:pt x="559" y="622"/>
                  </a:cubicBezTo>
                  <a:cubicBezTo>
                    <a:pt x="560" y="624"/>
                    <a:pt x="560" y="626"/>
                    <a:pt x="560" y="630"/>
                  </a:cubicBezTo>
                  <a:lnTo>
                    <a:pt x="552" y="630"/>
                  </a:lnTo>
                  <a:lnTo>
                    <a:pt x="552" y="619"/>
                  </a:lnTo>
                  <a:close/>
                  <a:moveTo>
                    <a:pt x="459" y="596"/>
                  </a:moveTo>
                  <a:cubicBezTo>
                    <a:pt x="465" y="596"/>
                    <a:pt x="467" y="599"/>
                    <a:pt x="467" y="607"/>
                  </a:cubicBezTo>
                  <a:lnTo>
                    <a:pt x="459" y="607"/>
                  </a:lnTo>
                  <a:lnTo>
                    <a:pt x="459" y="596"/>
                  </a:lnTo>
                  <a:close/>
                  <a:moveTo>
                    <a:pt x="573" y="541"/>
                  </a:moveTo>
                  <a:cubicBezTo>
                    <a:pt x="573" y="538"/>
                    <a:pt x="574" y="536"/>
                    <a:pt x="576" y="534"/>
                  </a:cubicBezTo>
                  <a:cubicBezTo>
                    <a:pt x="583" y="534"/>
                    <a:pt x="586" y="537"/>
                    <a:pt x="586" y="544"/>
                  </a:cubicBezTo>
                  <a:cubicBezTo>
                    <a:pt x="583" y="547"/>
                    <a:pt x="580" y="548"/>
                    <a:pt x="576" y="547"/>
                  </a:cubicBezTo>
                  <a:cubicBezTo>
                    <a:pt x="574" y="545"/>
                    <a:pt x="573" y="543"/>
                    <a:pt x="573" y="541"/>
                  </a:cubicBezTo>
                  <a:close/>
                  <a:moveTo>
                    <a:pt x="494" y="524"/>
                  </a:moveTo>
                  <a:cubicBezTo>
                    <a:pt x="496" y="524"/>
                    <a:pt x="498" y="524"/>
                    <a:pt x="500" y="526"/>
                  </a:cubicBezTo>
                  <a:cubicBezTo>
                    <a:pt x="501" y="527"/>
                    <a:pt x="502" y="529"/>
                    <a:pt x="503" y="531"/>
                  </a:cubicBezTo>
                  <a:cubicBezTo>
                    <a:pt x="503" y="533"/>
                    <a:pt x="502" y="535"/>
                    <a:pt x="500" y="537"/>
                  </a:cubicBezTo>
                  <a:cubicBezTo>
                    <a:pt x="496" y="538"/>
                    <a:pt x="494" y="537"/>
                    <a:pt x="494" y="534"/>
                  </a:cubicBezTo>
                  <a:cubicBezTo>
                    <a:pt x="495" y="531"/>
                    <a:pt x="493" y="529"/>
                    <a:pt x="490" y="529"/>
                  </a:cubicBezTo>
                  <a:cubicBezTo>
                    <a:pt x="491" y="526"/>
                    <a:pt x="492" y="524"/>
                    <a:pt x="494" y="524"/>
                  </a:cubicBezTo>
                  <a:close/>
                  <a:moveTo>
                    <a:pt x="521" y="515"/>
                  </a:moveTo>
                  <a:cubicBezTo>
                    <a:pt x="518" y="515"/>
                    <a:pt x="518" y="513"/>
                    <a:pt x="519" y="508"/>
                  </a:cubicBezTo>
                  <a:cubicBezTo>
                    <a:pt x="526" y="508"/>
                    <a:pt x="530" y="510"/>
                    <a:pt x="529" y="515"/>
                  </a:cubicBezTo>
                  <a:cubicBezTo>
                    <a:pt x="526" y="516"/>
                    <a:pt x="523" y="516"/>
                    <a:pt x="521" y="515"/>
                  </a:cubicBezTo>
                  <a:close/>
                  <a:moveTo>
                    <a:pt x="488" y="508"/>
                  </a:moveTo>
                  <a:lnTo>
                    <a:pt x="488" y="515"/>
                  </a:lnTo>
                  <a:cubicBezTo>
                    <a:pt x="485" y="517"/>
                    <a:pt x="483" y="517"/>
                    <a:pt x="481" y="515"/>
                  </a:cubicBezTo>
                  <a:cubicBezTo>
                    <a:pt x="480" y="514"/>
                    <a:pt x="479" y="513"/>
                    <a:pt x="477" y="513"/>
                  </a:cubicBezTo>
                  <a:cubicBezTo>
                    <a:pt x="478" y="509"/>
                    <a:pt x="481" y="507"/>
                    <a:pt x="488" y="508"/>
                  </a:cubicBezTo>
                  <a:close/>
                  <a:moveTo>
                    <a:pt x="554" y="351"/>
                  </a:moveTo>
                  <a:cubicBezTo>
                    <a:pt x="558" y="346"/>
                    <a:pt x="563" y="344"/>
                    <a:pt x="568" y="345"/>
                  </a:cubicBezTo>
                  <a:cubicBezTo>
                    <a:pt x="569" y="352"/>
                    <a:pt x="567" y="355"/>
                    <a:pt x="563" y="356"/>
                  </a:cubicBezTo>
                  <a:cubicBezTo>
                    <a:pt x="558" y="357"/>
                    <a:pt x="555" y="359"/>
                    <a:pt x="552" y="363"/>
                  </a:cubicBezTo>
                  <a:cubicBezTo>
                    <a:pt x="550" y="359"/>
                    <a:pt x="550" y="355"/>
                    <a:pt x="554" y="351"/>
                  </a:cubicBezTo>
                  <a:close/>
                  <a:moveTo>
                    <a:pt x="828" y="342"/>
                  </a:moveTo>
                  <a:cubicBezTo>
                    <a:pt x="826" y="337"/>
                    <a:pt x="823" y="333"/>
                    <a:pt x="820" y="329"/>
                  </a:cubicBezTo>
                  <a:cubicBezTo>
                    <a:pt x="823" y="327"/>
                    <a:pt x="826" y="327"/>
                    <a:pt x="827" y="329"/>
                  </a:cubicBezTo>
                  <a:cubicBezTo>
                    <a:pt x="829" y="331"/>
                    <a:pt x="830" y="333"/>
                    <a:pt x="831" y="335"/>
                  </a:cubicBezTo>
                  <a:cubicBezTo>
                    <a:pt x="832" y="338"/>
                    <a:pt x="833" y="340"/>
                    <a:pt x="834" y="341"/>
                  </a:cubicBezTo>
                  <a:cubicBezTo>
                    <a:pt x="835" y="342"/>
                    <a:pt x="837" y="342"/>
                    <a:pt x="840" y="340"/>
                  </a:cubicBezTo>
                  <a:cubicBezTo>
                    <a:pt x="843" y="340"/>
                    <a:pt x="844" y="342"/>
                    <a:pt x="843" y="346"/>
                  </a:cubicBezTo>
                  <a:cubicBezTo>
                    <a:pt x="842" y="349"/>
                    <a:pt x="841" y="352"/>
                    <a:pt x="840" y="352"/>
                  </a:cubicBezTo>
                  <a:cubicBezTo>
                    <a:pt x="834" y="351"/>
                    <a:pt x="830" y="348"/>
                    <a:pt x="828" y="342"/>
                  </a:cubicBezTo>
                  <a:close/>
                  <a:moveTo>
                    <a:pt x="766" y="299"/>
                  </a:moveTo>
                  <a:cubicBezTo>
                    <a:pt x="770" y="298"/>
                    <a:pt x="772" y="295"/>
                    <a:pt x="773" y="290"/>
                  </a:cubicBezTo>
                  <a:cubicBezTo>
                    <a:pt x="771" y="287"/>
                    <a:pt x="769" y="287"/>
                    <a:pt x="766" y="289"/>
                  </a:cubicBezTo>
                  <a:cubicBezTo>
                    <a:pt x="763" y="292"/>
                    <a:pt x="761" y="293"/>
                    <a:pt x="758" y="293"/>
                  </a:cubicBezTo>
                  <a:cubicBezTo>
                    <a:pt x="758" y="291"/>
                    <a:pt x="757" y="289"/>
                    <a:pt x="756" y="288"/>
                  </a:cubicBezTo>
                  <a:cubicBezTo>
                    <a:pt x="755" y="287"/>
                    <a:pt x="753" y="286"/>
                    <a:pt x="752" y="285"/>
                  </a:cubicBezTo>
                  <a:cubicBezTo>
                    <a:pt x="750" y="284"/>
                    <a:pt x="749" y="283"/>
                    <a:pt x="749" y="281"/>
                  </a:cubicBezTo>
                  <a:cubicBezTo>
                    <a:pt x="748" y="280"/>
                    <a:pt x="748" y="278"/>
                    <a:pt x="750" y="275"/>
                  </a:cubicBezTo>
                  <a:cubicBezTo>
                    <a:pt x="750" y="278"/>
                    <a:pt x="752" y="280"/>
                    <a:pt x="754" y="281"/>
                  </a:cubicBezTo>
                  <a:cubicBezTo>
                    <a:pt x="757" y="281"/>
                    <a:pt x="760" y="282"/>
                    <a:pt x="762" y="281"/>
                  </a:cubicBezTo>
                  <a:cubicBezTo>
                    <a:pt x="765" y="280"/>
                    <a:pt x="767" y="279"/>
                    <a:pt x="770" y="277"/>
                  </a:cubicBezTo>
                  <a:cubicBezTo>
                    <a:pt x="772" y="275"/>
                    <a:pt x="773" y="272"/>
                    <a:pt x="773" y="270"/>
                  </a:cubicBezTo>
                  <a:cubicBezTo>
                    <a:pt x="780" y="271"/>
                    <a:pt x="787" y="272"/>
                    <a:pt x="794" y="275"/>
                  </a:cubicBezTo>
                  <a:cubicBezTo>
                    <a:pt x="793" y="278"/>
                    <a:pt x="793" y="281"/>
                    <a:pt x="794" y="283"/>
                  </a:cubicBezTo>
                  <a:cubicBezTo>
                    <a:pt x="794" y="285"/>
                    <a:pt x="796" y="286"/>
                    <a:pt x="797" y="287"/>
                  </a:cubicBezTo>
                  <a:cubicBezTo>
                    <a:pt x="799" y="288"/>
                    <a:pt x="800" y="290"/>
                    <a:pt x="802" y="291"/>
                  </a:cubicBezTo>
                  <a:cubicBezTo>
                    <a:pt x="803" y="293"/>
                    <a:pt x="804" y="295"/>
                    <a:pt x="804" y="298"/>
                  </a:cubicBezTo>
                  <a:cubicBezTo>
                    <a:pt x="803" y="298"/>
                    <a:pt x="802" y="299"/>
                    <a:pt x="802" y="300"/>
                  </a:cubicBezTo>
                  <a:cubicBezTo>
                    <a:pt x="802" y="301"/>
                    <a:pt x="802" y="302"/>
                    <a:pt x="801" y="303"/>
                  </a:cubicBezTo>
                  <a:cubicBezTo>
                    <a:pt x="796" y="303"/>
                    <a:pt x="793" y="302"/>
                    <a:pt x="792" y="302"/>
                  </a:cubicBezTo>
                  <a:cubicBezTo>
                    <a:pt x="790" y="302"/>
                    <a:pt x="790" y="305"/>
                    <a:pt x="791" y="311"/>
                  </a:cubicBezTo>
                  <a:cubicBezTo>
                    <a:pt x="785" y="310"/>
                    <a:pt x="782" y="308"/>
                    <a:pt x="782" y="306"/>
                  </a:cubicBezTo>
                  <a:cubicBezTo>
                    <a:pt x="782" y="304"/>
                    <a:pt x="782" y="300"/>
                    <a:pt x="783" y="295"/>
                  </a:cubicBezTo>
                  <a:cubicBezTo>
                    <a:pt x="782" y="296"/>
                    <a:pt x="779" y="297"/>
                    <a:pt x="777" y="298"/>
                  </a:cubicBezTo>
                  <a:cubicBezTo>
                    <a:pt x="775" y="299"/>
                    <a:pt x="773" y="300"/>
                    <a:pt x="773" y="303"/>
                  </a:cubicBezTo>
                  <a:cubicBezTo>
                    <a:pt x="773" y="310"/>
                    <a:pt x="775" y="315"/>
                    <a:pt x="779" y="318"/>
                  </a:cubicBezTo>
                  <a:cubicBezTo>
                    <a:pt x="782" y="321"/>
                    <a:pt x="786" y="325"/>
                    <a:pt x="789" y="329"/>
                  </a:cubicBezTo>
                  <a:cubicBezTo>
                    <a:pt x="785" y="331"/>
                    <a:pt x="782" y="331"/>
                    <a:pt x="779" y="329"/>
                  </a:cubicBezTo>
                  <a:cubicBezTo>
                    <a:pt x="777" y="327"/>
                    <a:pt x="774" y="325"/>
                    <a:pt x="772" y="322"/>
                  </a:cubicBezTo>
                  <a:cubicBezTo>
                    <a:pt x="770" y="319"/>
                    <a:pt x="768" y="316"/>
                    <a:pt x="766" y="313"/>
                  </a:cubicBezTo>
                  <a:cubicBezTo>
                    <a:pt x="763" y="309"/>
                    <a:pt x="761" y="307"/>
                    <a:pt x="758" y="306"/>
                  </a:cubicBezTo>
                  <a:cubicBezTo>
                    <a:pt x="759" y="303"/>
                    <a:pt x="762" y="301"/>
                    <a:pt x="766" y="299"/>
                  </a:cubicBezTo>
                  <a:close/>
                  <a:moveTo>
                    <a:pt x="257" y="146"/>
                  </a:moveTo>
                  <a:cubicBezTo>
                    <a:pt x="255" y="144"/>
                    <a:pt x="254" y="141"/>
                    <a:pt x="254" y="137"/>
                  </a:cubicBezTo>
                  <a:cubicBezTo>
                    <a:pt x="261" y="136"/>
                    <a:pt x="265" y="139"/>
                    <a:pt x="263" y="145"/>
                  </a:cubicBezTo>
                  <a:cubicBezTo>
                    <a:pt x="261" y="148"/>
                    <a:pt x="259" y="148"/>
                    <a:pt x="257" y="146"/>
                  </a:cubicBezTo>
                  <a:close/>
                  <a:moveTo>
                    <a:pt x="627" y="45"/>
                  </a:moveTo>
                  <a:cubicBezTo>
                    <a:pt x="628" y="43"/>
                    <a:pt x="629" y="40"/>
                    <a:pt x="632" y="39"/>
                  </a:cubicBezTo>
                  <a:cubicBezTo>
                    <a:pt x="635" y="37"/>
                    <a:pt x="637" y="36"/>
                    <a:pt x="640" y="36"/>
                  </a:cubicBezTo>
                  <a:cubicBezTo>
                    <a:pt x="643" y="35"/>
                    <a:pt x="646" y="36"/>
                    <a:pt x="648" y="39"/>
                  </a:cubicBezTo>
                  <a:cubicBezTo>
                    <a:pt x="648" y="42"/>
                    <a:pt x="647" y="44"/>
                    <a:pt x="646" y="44"/>
                  </a:cubicBezTo>
                  <a:cubicBezTo>
                    <a:pt x="644" y="45"/>
                    <a:pt x="642" y="46"/>
                    <a:pt x="639" y="47"/>
                  </a:cubicBezTo>
                  <a:cubicBezTo>
                    <a:pt x="637" y="47"/>
                    <a:pt x="635" y="48"/>
                    <a:pt x="632" y="48"/>
                  </a:cubicBezTo>
                  <a:cubicBezTo>
                    <a:pt x="630" y="49"/>
                    <a:pt x="629" y="50"/>
                    <a:pt x="628" y="52"/>
                  </a:cubicBezTo>
                  <a:cubicBezTo>
                    <a:pt x="626" y="50"/>
                    <a:pt x="626" y="48"/>
                    <a:pt x="627" y="45"/>
                  </a:cubicBezTo>
                  <a:close/>
                  <a:moveTo>
                    <a:pt x="424" y="44"/>
                  </a:moveTo>
                  <a:cubicBezTo>
                    <a:pt x="422" y="42"/>
                    <a:pt x="420" y="40"/>
                    <a:pt x="418" y="39"/>
                  </a:cubicBezTo>
                  <a:cubicBezTo>
                    <a:pt x="419" y="36"/>
                    <a:pt x="422" y="36"/>
                    <a:pt x="426" y="39"/>
                  </a:cubicBezTo>
                  <a:cubicBezTo>
                    <a:pt x="430" y="41"/>
                    <a:pt x="433" y="44"/>
                    <a:pt x="433" y="47"/>
                  </a:cubicBezTo>
                  <a:cubicBezTo>
                    <a:pt x="429" y="47"/>
                    <a:pt x="426" y="46"/>
                    <a:pt x="424" y="44"/>
                  </a:cubicBezTo>
                  <a:close/>
                  <a:moveTo>
                    <a:pt x="800" y="48"/>
                  </a:moveTo>
                  <a:cubicBezTo>
                    <a:pt x="804" y="44"/>
                    <a:pt x="808" y="41"/>
                    <a:pt x="812" y="39"/>
                  </a:cubicBezTo>
                  <a:cubicBezTo>
                    <a:pt x="817" y="37"/>
                    <a:pt x="821" y="36"/>
                    <a:pt x="826" y="36"/>
                  </a:cubicBezTo>
                  <a:cubicBezTo>
                    <a:pt x="831" y="36"/>
                    <a:pt x="835" y="38"/>
                    <a:pt x="838" y="41"/>
                  </a:cubicBezTo>
                  <a:cubicBezTo>
                    <a:pt x="831" y="46"/>
                    <a:pt x="824" y="50"/>
                    <a:pt x="818" y="54"/>
                  </a:cubicBezTo>
                  <a:cubicBezTo>
                    <a:pt x="811" y="58"/>
                    <a:pt x="803" y="61"/>
                    <a:pt x="794" y="62"/>
                  </a:cubicBezTo>
                  <a:cubicBezTo>
                    <a:pt x="795" y="57"/>
                    <a:pt x="797" y="53"/>
                    <a:pt x="800" y="48"/>
                  </a:cubicBezTo>
                  <a:close/>
                  <a:moveTo>
                    <a:pt x="287" y="39"/>
                  </a:moveTo>
                  <a:cubicBezTo>
                    <a:pt x="289" y="35"/>
                    <a:pt x="292" y="31"/>
                    <a:pt x="294" y="28"/>
                  </a:cubicBezTo>
                  <a:cubicBezTo>
                    <a:pt x="294" y="39"/>
                    <a:pt x="291" y="46"/>
                    <a:pt x="285" y="49"/>
                  </a:cubicBezTo>
                  <a:cubicBezTo>
                    <a:pt x="284" y="47"/>
                    <a:pt x="284" y="44"/>
                    <a:pt x="287" y="39"/>
                  </a:cubicBezTo>
                  <a:close/>
                  <a:moveTo>
                    <a:pt x="472" y="25"/>
                  </a:moveTo>
                  <a:lnTo>
                    <a:pt x="482" y="25"/>
                  </a:lnTo>
                  <a:cubicBezTo>
                    <a:pt x="486" y="25"/>
                    <a:pt x="489" y="26"/>
                    <a:pt x="490" y="28"/>
                  </a:cubicBezTo>
                  <a:cubicBezTo>
                    <a:pt x="489" y="31"/>
                    <a:pt x="487" y="33"/>
                    <a:pt x="483" y="34"/>
                  </a:cubicBezTo>
                  <a:cubicBezTo>
                    <a:pt x="480" y="35"/>
                    <a:pt x="476" y="35"/>
                    <a:pt x="472" y="36"/>
                  </a:cubicBezTo>
                  <a:lnTo>
                    <a:pt x="472" y="25"/>
                  </a:lnTo>
                  <a:close/>
                  <a:moveTo>
                    <a:pt x="625" y="23"/>
                  </a:moveTo>
                  <a:cubicBezTo>
                    <a:pt x="628" y="21"/>
                    <a:pt x="632" y="20"/>
                    <a:pt x="638" y="21"/>
                  </a:cubicBezTo>
                  <a:cubicBezTo>
                    <a:pt x="639" y="29"/>
                    <a:pt x="635" y="32"/>
                    <a:pt x="625" y="31"/>
                  </a:cubicBezTo>
                  <a:lnTo>
                    <a:pt x="625" y="23"/>
                  </a:lnTo>
                  <a:close/>
                  <a:moveTo>
                    <a:pt x="758" y="8"/>
                  </a:moveTo>
                  <a:lnTo>
                    <a:pt x="767" y="8"/>
                  </a:lnTo>
                  <a:cubicBezTo>
                    <a:pt x="769" y="11"/>
                    <a:pt x="769" y="13"/>
                    <a:pt x="767" y="14"/>
                  </a:cubicBezTo>
                  <a:cubicBezTo>
                    <a:pt x="766" y="15"/>
                    <a:pt x="765" y="16"/>
                    <a:pt x="765" y="18"/>
                  </a:cubicBezTo>
                  <a:cubicBezTo>
                    <a:pt x="759" y="19"/>
                    <a:pt x="757" y="15"/>
                    <a:pt x="758" y="8"/>
                  </a:cubicBezTo>
                  <a:close/>
                  <a:moveTo>
                    <a:pt x="672" y="16"/>
                  </a:moveTo>
                  <a:cubicBezTo>
                    <a:pt x="672" y="13"/>
                    <a:pt x="672" y="11"/>
                    <a:pt x="673" y="9"/>
                  </a:cubicBezTo>
                  <a:cubicBezTo>
                    <a:pt x="674" y="8"/>
                    <a:pt x="674" y="7"/>
                    <a:pt x="675" y="5"/>
                  </a:cubicBezTo>
                  <a:cubicBezTo>
                    <a:pt x="679" y="4"/>
                    <a:pt x="681" y="5"/>
                    <a:pt x="680" y="8"/>
                  </a:cubicBezTo>
                  <a:cubicBezTo>
                    <a:pt x="680" y="11"/>
                    <a:pt x="680" y="13"/>
                    <a:pt x="680" y="16"/>
                  </a:cubicBezTo>
                  <a:lnTo>
                    <a:pt x="672" y="16"/>
                  </a:lnTo>
                  <a:close/>
                  <a:moveTo>
                    <a:pt x="535" y="14"/>
                  </a:moveTo>
                  <a:cubicBezTo>
                    <a:pt x="537" y="11"/>
                    <a:pt x="537" y="8"/>
                    <a:pt x="534" y="5"/>
                  </a:cubicBezTo>
                  <a:cubicBezTo>
                    <a:pt x="531" y="3"/>
                    <a:pt x="530" y="2"/>
                    <a:pt x="529" y="2"/>
                  </a:cubicBezTo>
                  <a:cubicBezTo>
                    <a:pt x="527" y="3"/>
                    <a:pt x="526" y="4"/>
                    <a:pt x="525" y="5"/>
                  </a:cubicBezTo>
                  <a:cubicBezTo>
                    <a:pt x="523" y="7"/>
                    <a:pt x="522" y="8"/>
                    <a:pt x="520" y="9"/>
                  </a:cubicBezTo>
                  <a:cubicBezTo>
                    <a:pt x="519" y="11"/>
                    <a:pt x="516" y="11"/>
                    <a:pt x="513" y="10"/>
                  </a:cubicBezTo>
                  <a:cubicBezTo>
                    <a:pt x="513" y="8"/>
                    <a:pt x="514" y="7"/>
                    <a:pt x="515" y="7"/>
                  </a:cubicBezTo>
                  <a:cubicBezTo>
                    <a:pt x="516" y="6"/>
                    <a:pt x="517" y="5"/>
                    <a:pt x="516" y="2"/>
                  </a:cubicBezTo>
                  <a:cubicBezTo>
                    <a:pt x="509" y="3"/>
                    <a:pt x="503" y="5"/>
                    <a:pt x="497" y="8"/>
                  </a:cubicBezTo>
                  <a:cubicBezTo>
                    <a:pt x="492" y="11"/>
                    <a:pt x="485" y="13"/>
                    <a:pt x="477" y="13"/>
                  </a:cubicBezTo>
                  <a:cubicBezTo>
                    <a:pt x="477" y="11"/>
                    <a:pt x="477" y="8"/>
                    <a:pt x="477" y="5"/>
                  </a:cubicBezTo>
                  <a:cubicBezTo>
                    <a:pt x="478" y="2"/>
                    <a:pt x="476" y="1"/>
                    <a:pt x="472" y="2"/>
                  </a:cubicBezTo>
                  <a:cubicBezTo>
                    <a:pt x="469" y="5"/>
                    <a:pt x="467" y="7"/>
                    <a:pt x="465" y="7"/>
                  </a:cubicBezTo>
                  <a:cubicBezTo>
                    <a:pt x="464" y="7"/>
                    <a:pt x="462" y="6"/>
                    <a:pt x="459" y="5"/>
                  </a:cubicBezTo>
                  <a:cubicBezTo>
                    <a:pt x="457" y="4"/>
                    <a:pt x="454" y="4"/>
                    <a:pt x="451" y="3"/>
                  </a:cubicBezTo>
                  <a:cubicBezTo>
                    <a:pt x="448" y="2"/>
                    <a:pt x="445" y="2"/>
                    <a:pt x="441" y="2"/>
                  </a:cubicBezTo>
                  <a:cubicBezTo>
                    <a:pt x="439" y="9"/>
                    <a:pt x="439" y="16"/>
                    <a:pt x="441" y="21"/>
                  </a:cubicBezTo>
                  <a:cubicBezTo>
                    <a:pt x="444" y="26"/>
                    <a:pt x="444" y="30"/>
                    <a:pt x="443" y="33"/>
                  </a:cubicBezTo>
                  <a:cubicBezTo>
                    <a:pt x="441" y="33"/>
                    <a:pt x="439" y="33"/>
                    <a:pt x="438" y="34"/>
                  </a:cubicBezTo>
                  <a:cubicBezTo>
                    <a:pt x="437" y="35"/>
                    <a:pt x="436" y="36"/>
                    <a:pt x="433" y="36"/>
                  </a:cubicBezTo>
                  <a:cubicBezTo>
                    <a:pt x="432" y="34"/>
                    <a:pt x="432" y="31"/>
                    <a:pt x="433" y="27"/>
                  </a:cubicBezTo>
                  <a:cubicBezTo>
                    <a:pt x="435" y="23"/>
                    <a:pt x="433" y="21"/>
                    <a:pt x="428" y="23"/>
                  </a:cubicBezTo>
                  <a:cubicBezTo>
                    <a:pt x="425" y="23"/>
                    <a:pt x="424" y="25"/>
                    <a:pt x="424" y="28"/>
                  </a:cubicBezTo>
                  <a:cubicBezTo>
                    <a:pt x="424" y="30"/>
                    <a:pt x="423" y="31"/>
                    <a:pt x="420" y="31"/>
                  </a:cubicBezTo>
                  <a:cubicBezTo>
                    <a:pt x="420" y="25"/>
                    <a:pt x="419" y="23"/>
                    <a:pt x="416" y="24"/>
                  </a:cubicBezTo>
                  <a:cubicBezTo>
                    <a:pt x="413" y="25"/>
                    <a:pt x="409" y="26"/>
                    <a:pt x="404" y="25"/>
                  </a:cubicBezTo>
                  <a:cubicBezTo>
                    <a:pt x="408" y="30"/>
                    <a:pt x="411" y="34"/>
                    <a:pt x="414" y="36"/>
                  </a:cubicBezTo>
                  <a:cubicBezTo>
                    <a:pt x="416" y="38"/>
                    <a:pt x="416" y="43"/>
                    <a:pt x="412" y="49"/>
                  </a:cubicBezTo>
                  <a:cubicBezTo>
                    <a:pt x="409" y="47"/>
                    <a:pt x="406" y="45"/>
                    <a:pt x="404" y="45"/>
                  </a:cubicBezTo>
                  <a:cubicBezTo>
                    <a:pt x="402" y="44"/>
                    <a:pt x="399" y="44"/>
                    <a:pt x="397" y="44"/>
                  </a:cubicBezTo>
                  <a:lnTo>
                    <a:pt x="389" y="44"/>
                  </a:lnTo>
                  <a:cubicBezTo>
                    <a:pt x="385" y="44"/>
                    <a:pt x="336" y="43"/>
                    <a:pt x="331" y="41"/>
                  </a:cubicBezTo>
                  <a:cubicBezTo>
                    <a:pt x="330" y="35"/>
                    <a:pt x="329" y="31"/>
                    <a:pt x="326" y="27"/>
                  </a:cubicBezTo>
                  <a:cubicBezTo>
                    <a:pt x="323" y="24"/>
                    <a:pt x="320" y="21"/>
                    <a:pt x="316" y="18"/>
                  </a:cubicBezTo>
                  <a:cubicBezTo>
                    <a:pt x="313" y="19"/>
                    <a:pt x="313" y="22"/>
                    <a:pt x="313" y="25"/>
                  </a:cubicBezTo>
                  <a:cubicBezTo>
                    <a:pt x="314" y="28"/>
                    <a:pt x="312" y="29"/>
                    <a:pt x="308" y="28"/>
                  </a:cubicBezTo>
                  <a:cubicBezTo>
                    <a:pt x="308" y="24"/>
                    <a:pt x="307" y="23"/>
                    <a:pt x="305" y="22"/>
                  </a:cubicBezTo>
                  <a:cubicBezTo>
                    <a:pt x="303" y="22"/>
                    <a:pt x="301" y="22"/>
                    <a:pt x="299" y="22"/>
                  </a:cubicBezTo>
                  <a:cubicBezTo>
                    <a:pt x="297" y="23"/>
                    <a:pt x="296" y="22"/>
                    <a:pt x="294" y="21"/>
                  </a:cubicBezTo>
                  <a:cubicBezTo>
                    <a:pt x="293" y="20"/>
                    <a:pt x="293" y="18"/>
                    <a:pt x="294" y="13"/>
                  </a:cubicBezTo>
                  <a:cubicBezTo>
                    <a:pt x="289" y="15"/>
                    <a:pt x="285" y="17"/>
                    <a:pt x="283" y="19"/>
                  </a:cubicBezTo>
                  <a:cubicBezTo>
                    <a:pt x="280" y="21"/>
                    <a:pt x="281" y="25"/>
                    <a:pt x="285" y="31"/>
                  </a:cubicBezTo>
                  <a:cubicBezTo>
                    <a:pt x="281" y="32"/>
                    <a:pt x="277" y="34"/>
                    <a:pt x="275" y="36"/>
                  </a:cubicBezTo>
                  <a:cubicBezTo>
                    <a:pt x="272" y="38"/>
                    <a:pt x="269" y="40"/>
                    <a:pt x="264" y="41"/>
                  </a:cubicBezTo>
                  <a:cubicBezTo>
                    <a:pt x="266" y="37"/>
                    <a:pt x="267" y="33"/>
                    <a:pt x="267" y="29"/>
                  </a:cubicBezTo>
                  <a:cubicBezTo>
                    <a:pt x="267" y="25"/>
                    <a:pt x="264" y="22"/>
                    <a:pt x="259" y="21"/>
                  </a:cubicBezTo>
                  <a:cubicBezTo>
                    <a:pt x="258" y="29"/>
                    <a:pt x="253" y="33"/>
                    <a:pt x="246" y="33"/>
                  </a:cubicBezTo>
                  <a:cubicBezTo>
                    <a:pt x="243" y="23"/>
                    <a:pt x="237" y="16"/>
                    <a:pt x="227" y="13"/>
                  </a:cubicBezTo>
                  <a:cubicBezTo>
                    <a:pt x="226" y="16"/>
                    <a:pt x="226" y="18"/>
                    <a:pt x="227" y="20"/>
                  </a:cubicBezTo>
                  <a:cubicBezTo>
                    <a:pt x="229" y="23"/>
                    <a:pt x="231" y="24"/>
                    <a:pt x="232" y="26"/>
                  </a:cubicBezTo>
                  <a:cubicBezTo>
                    <a:pt x="234" y="27"/>
                    <a:pt x="235" y="29"/>
                    <a:pt x="236" y="31"/>
                  </a:cubicBezTo>
                  <a:cubicBezTo>
                    <a:pt x="237" y="32"/>
                    <a:pt x="237" y="34"/>
                    <a:pt x="235" y="36"/>
                  </a:cubicBezTo>
                  <a:cubicBezTo>
                    <a:pt x="230" y="35"/>
                    <a:pt x="227" y="33"/>
                    <a:pt x="226" y="28"/>
                  </a:cubicBezTo>
                  <a:cubicBezTo>
                    <a:pt x="225" y="23"/>
                    <a:pt x="222" y="19"/>
                    <a:pt x="217" y="18"/>
                  </a:cubicBezTo>
                  <a:cubicBezTo>
                    <a:pt x="215" y="21"/>
                    <a:pt x="214" y="25"/>
                    <a:pt x="214" y="30"/>
                  </a:cubicBezTo>
                  <a:cubicBezTo>
                    <a:pt x="214" y="36"/>
                    <a:pt x="212" y="39"/>
                    <a:pt x="207" y="39"/>
                  </a:cubicBezTo>
                  <a:cubicBezTo>
                    <a:pt x="205" y="37"/>
                    <a:pt x="203" y="36"/>
                    <a:pt x="200" y="36"/>
                  </a:cubicBezTo>
                  <a:cubicBezTo>
                    <a:pt x="198" y="36"/>
                    <a:pt x="195" y="36"/>
                    <a:pt x="193" y="37"/>
                  </a:cubicBezTo>
                  <a:cubicBezTo>
                    <a:pt x="190" y="37"/>
                    <a:pt x="65" y="38"/>
                    <a:pt x="63" y="39"/>
                  </a:cubicBezTo>
                  <a:cubicBezTo>
                    <a:pt x="61" y="39"/>
                    <a:pt x="60" y="39"/>
                    <a:pt x="60" y="39"/>
                  </a:cubicBezTo>
                  <a:cubicBezTo>
                    <a:pt x="61" y="37"/>
                    <a:pt x="61" y="35"/>
                    <a:pt x="62" y="34"/>
                  </a:cubicBezTo>
                  <a:cubicBezTo>
                    <a:pt x="63" y="33"/>
                    <a:pt x="63" y="31"/>
                    <a:pt x="63" y="28"/>
                  </a:cubicBezTo>
                  <a:cubicBezTo>
                    <a:pt x="57" y="29"/>
                    <a:pt x="53" y="29"/>
                    <a:pt x="51" y="28"/>
                  </a:cubicBezTo>
                  <a:cubicBezTo>
                    <a:pt x="48" y="27"/>
                    <a:pt x="43" y="27"/>
                    <a:pt x="34" y="25"/>
                  </a:cubicBezTo>
                  <a:lnTo>
                    <a:pt x="34" y="13"/>
                  </a:lnTo>
                  <a:cubicBezTo>
                    <a:pt x="27" y="17"/>
                    <a:pt x="16" y="19"/>
                    <a:pt x="3" y="18"/>
                  </a:cubicBezTo>
                  <a:cubicBezTo>
                    <a:pt x="1" y="56"/>
                    <a:pt x="0" y="96"/>
                    <a:pt x="0" y="139"/>
                  </a:cubicBezTo>
                  <a:cubicBezTo>
                    <a:pt x="0" y="183"/>
                    <a:pt x="1" y="224"/>
                    <a:pt x="3" y="262"/>
                  </a:cubicBezTo>
                  <a:lnTo>
                    <a:pt x="524" y="262"/>
                  </a:lnTo>
                  <a:cubicBezTo>
                    <a:pt x="483" y="453"/>
                    <a:pt x="442" y="642"/>
                    <a:pt x="401" y="831"/>
                  </a:cubicBezTo>
                  <a:cubicBezTo>
                    <a:pt x="359" y="1019"/>
                    <a:pt x="319" y="1208"/>
                    <a:pt x="280" y="1397"/>
                  </a:cubicBezTo>
                  <a:cubicBezTo>
                    <a:pt x="281" y="1394"/>
                    <a:pt x="283" y="1393"/>
                    <a:pt x="286" y="1396"/>
                  </a:cubicBezTo>
                  <a:cubicBezTo>
                    <a:pt x="288" y="1399"/>
                    <a:pt x="289" y="1402"/>
                    <a:pt x="288" y="1405"/>
                  </a:cubicBezTo>
                  <a:cubicBezTo>
                    <a:pt x="283" y="1406"/>
                    <a:pt x="280" y="1405"/>
                    <a:pt x="278" y="1404"/>
                  </a:cubicBezTo>
                  <a:cubicBezTo>
                    <a:pt x="276" y="1402"/>
                    <a:pt x="275" y="1405"/>
                    <a:pt x="275" y="1410"/>
                  </a:cubicBezTo>
                  <a:lnTo>
                    <a:pt x="275" y="1416"/>
                  </a:lnTo>
                  <a:cubicBezTo>
                    <a:pt x="281" y="1418"/>
                    <a:pt x="286" y="1420"/>
                    <a:pt x="290" y="1424"/>
                  </a:cubicBezTo>
                  <a:cubicBezTo>
                    <a:pt x="294" y="1427"/>
                    <a:pt x="297" y="1431"/>
                    <a:pt x="299" y="1434"/>
                  </a:cubicBezTo>
                  <a:cubicBezTo>
                    <a:pt x="299" y="1437"/>
                    <a:pt x="300" y="1437"/>
                    <a:pt x="304" y="1435"/>
                  </a:cubicBezTo>
                  <a:cubicBezTo>
                    <a:pt x="308" y="1433"/>
                    <a:pt x="311" y="1432"/>
                    <a:pt x="312" y="1431"/>
                  </a:cubicBezTo>
                  <a:cubicBezTo>
                    <a:pt x="312" y="1429"/>
                    <a:pt x="312" y="1427"/>
                    <a:pt x="311" y="1426"/>
                  </a:cubicBezTo>
                  <a:cubicBezTo>
                    <a:pt x="310" y="1426"/>
                    <a:pt x="308" y="1426"/>
                    <a:pt x="307" y="1426"/>
                  </a:cubicBezTo>
                  <a:cubicBezTo>
                    <a:pt x="305" y="1426"/>
                    <a:pt x="304" y="1425"/>
                    <a:pt x="303" y="1425"/>
                  </a:cubicBezTo>
                  <a:cubicBezTo>
                    <a:pt x="302" y="1424"/>
                    <a:pt x="301" y="1423"/>
                    <a:pt x="302" y="1421"/>
                  </a:cubicBezTo>
                  <a:cubicBezTo>
                    <a:pt x="308" y="1422"/>
                    <a:pt x="312" y="1421"/>
                    <a:pt x="316" y="1419"/>
                  </a:cubicBezTo>
                  <a:cubicBezTo>
                    <a:pt x="319" y="1418"/>
                    <a:pt x="322" y="1418"/>
                    <a:pt x="327" y="1421"/>
                  </a:cubicBezTo>
                  <a:cubicBezTo>
                    <a:pt x="326" y="1424"/>
                    <a:pt x="324" y="1426"/>
                    <a:pt x="320" y="1427"/>
                  </a:cubicBezTo>
                  <a:cubicBezTo>
                    <a:pt x="316" y="1428"/>
                    <a:pt x="315" y="1430"/>
                    <a:pt x="319" y="1434"/>
                  </a:cubicBezTo>
                  <a:cubicBezTo>
                    <a:pt x="324" y="1435"/>
                    <a:pt x="327" y="1435"/>
                    <a:pt x="328" y="1434"/>
                  </a:cubicBezTo>
                  <a:cubicBezTo>
                    <a:pt x="330" y="1432"/>
                    <a:pt x="331" y="1429"/>
                    <a:pt x="331" y="1426"/>
                  </a:cubicBezTo>
                  <a:cubicBezTo>
                    <a:pt x="332" y="1424"/>
                    <a:pt x="332" y="1421"/>
                    <a:pt x="333" y="1418"/>
                  </a:cubicBezTo>
                  <a:cubicBezTo>
                    <a:pt x="333" y="1415"/>
                    <a:pt x="335" y="1414"/>
                    <a:pt x="338" y="1413"/>
                  </a:cubicBezTo>
                  <a:cubicBezTo>
                    <a:pt x="346" y="1416"/>
                    <a:pt x="356" y="1417"/>
                    <a:pt x="365" y="1418"/>
                  </a:cubicBezTo>
                  <a:cubicBezTo>
                    <a:pt x="375" y="1418"/>
                    <a:pt x="387" y="1419"/>
                    <a:pt x="402" y="1421"/>
                  </a:cubicBezTo>
                  <a:lnTo>
                    <a:pt x="402" y="1439"/>
                  </a:lnTo>
                  <a:lnTo>
                    <a:pt x="441" y="1439"/>
                  </a:lnTo>
                  <a:cubicBezTo>
                    <a:pt x="443" y="1434"/>
                    <a:pt x="447" y="1429"/>
                    <a:pt x="452" y="1426"/>
                  </a:cubicBezTo>
                  <a:cubicBezTo>
                    <a:pt x="457" y="1424"/>
                    <a:pt x="463" y="1422"/>
                    <a:pt x="468" y="1421"/>
                  </a:cubicBezTo>
                  <a:cubicBezTo>
                    <a:pt x="474" y="1420"/>
                    <a:pt x="480" y="1420"/>
                    <a:pt x="485" y="1421"/>
                  </a:cubicBezTo>
                  <a:cubicBezTo>
                    <a:pt x="491" y="1422"/>
                    <a:pt x="496" y="1423"/>
                    <a:pt x="499" y="1426"/>
                  </a:cubicBezTo>
                  <a:lnTo>
                    <a:pt x="498" y="1439"/>
                  </a:lnTo>
                  <a:lnTo>
                    <a:pt x="532" y="1439"/>
                  </a:lnTo>
                  <a:cubicBezTo>
                    <a:pt x="537" y="1434"/>
                    <a:pt x="539" y="1430"/>
                    <a:pt x="540" y="1426"/>
                  </a:cubicBezTo>
                  <a:cubicBezTo>
                    <a:pt x="540" y="1422"/>
                    <a:pt x="541" y="1418"/>
                    <a:pt x="542" y="1413"/>
                  </a:cubicBezTo>
                  <a:cubicBezTo>
                    <a:pt x="543" y="1413"/>
                    <a:pt x="544" y="1413"/>
                    <a:pt x="544" y="1412"/>
                  </a:cubicBezTo>
                  <a:cubicBezTo>
                    <a:pt x="545" y="1411"/>
                    <a:pt x="546" y="1410"/>
                    <a:pt x="547" y="1410"/>
                  </a:cubicBezTo>
                  <a:cubicBezTo>
                    <a:pt x="551" y="1410"/>
                    <a:pt x="553" y="1412"/>
                    <a:pt x="554" y="1414"/>
                  </a:cubicBezTo>
                  <a:cubicBezTo>
                    <a:pt x="555" y="1416"/>
                    <a:pt x="556" y="1419"/>
                    <a:pt x="556" y="1422"/>
                  </a:cubicBezTo>
                  <a:cubicBezTo>
                    <a:pt x="557" y="1426"/>
                    <a:pt x="557" y="1429"/>
                    <a:pt x="558" y="1431"/>
                  </a:cubicBezTo>
                  <a:cubicBezTo>
                    <a:pt x="558" y="1434"/>
                    <a:pt x="560" y="1436"/>
                    <a:pt x="563" y="1436"/>
                  </a:cubicBezTo>
                  <a:cubicBezTo>
                    <a:pt x="566" y="1436"/>
                    <a:pt x="568" y="1436"/>
                    <a:pt x="568" y="1434"/>
                  </a:cubicBezTo>
                  <a:cubicBezTo>
                    <a:pt x="569" y="1433"/>
                    <a:pt x="569" y="1431"/>
                    <a:pt x="570" y="1430"/>
                  </a:cubicBezTo>
                  <a:cubicBezTo>
                    <a:pt x="570" y="1428"/>
                    <a:pt x="571" y="1427"/>
                    <a:pt x="572" y="1426"/>
                  </a:cubicBezTo>
                  <a:cubicBezTo>
                    <a:pt x="573" y="1425"/>
                    <a:pt x="576" y="1425"/>
                    <a:pt x="581" y="1426"/>
                  </a:cubicBezTo>
                  <a:cubicBezTo>
                    <a:pt x="583" y="1426"/>
                    <a:pt x="584" y="1426"/>
                    <a:pt x="584" y="1428"/>
                  </a:cubicBezTo>
                  <a:lnTo>
                    <a:pt x="584" y="1433"/>
                  </a:lnTo>
                  <a:cubicBezTo>
                    <a:pt x="584" y="1434"/>
                    <a:pt x="584" y="1436"/>
                    <a:pt x="584" y="1437"/>
                  </a:cubicBezTo>
                  <a:cubicBezTo>
                    <a:pt x="584" y="1438"/>
                    <a:pt x="586" y="1437"/>
                    <a:pt x="589" y="1436"/>
                  </a:cubicBezTo>
                  <a:cubicBezTo>
                    <a:pt x="596" y="1434"/>
                    <a:pt x="601" y="1431"/>
                    <a:pt x="604" y="1426"/>
                  </a:cubicBezTo>
                  <a:cubicBezTo>
                    <a:pt x="601" y="1425"/>
                    <a:pt x="599" y="1424"/>
                    <a:pt x="598" y="1421"/>
                  </a:cubicBezTo>
                  <a:cubicBezTo>
                    <a:pt x="597" y="1419"/>
                    <a:pt x="597" y="1416"/>
                    <a:pt x="596" y="1414"/>
                  </a:cubicBezTo>
                  <a:cubicBezTo>
                    <a:pt x="595" y="1412"/>
                    <a:pt x="595" y="1409"/>
                    <a:pt x="594" y="1407"/>
                  </a:cubicBezTo>
                  <a:cubicBezTo>
                    <a:pt x="593" y="1405"/>
                    <a:pt x="591" y="1403"/>
                    <a:pt x="589" y="1403"/>
                  </a:cubicBezTo>
                  <a:cubicBezTo>
                    <a:pt x="586" y="1405"/>
                    <a:pt x="584" y="1409"/>
                    <a:pt x="582" y="1413"/>
                  </a:cubicBezTo>
                  <a:cubicBezTo>
                    <a:pt x="581" y="1417"/>
                    <a:pt x="578" y="1420"/>
                    <a:pt x="573" y="1421"/>
                  </a:cubicBezTo>
                  <a:cubicBezTo>
                    <a:pt x="572" y="1418"/>
                    <a:pt x="570" y="1415"/>
                    <a:pt x="568" y="1413"/>
                  </a:cubicBezTo>
                  <a:cubicBezTo>
                    <a:pt x="566" y="1411"/>
                    <a:pt x="564" y="1409"/>
                    <a:pt x="562" y="1407"/>
                  </a:cubicBezTo>
                  <a:cubicBezTo>
                    <a:pt x="560" y="1404"/>
                    <a:pt x="559" y="1402"/>
                    <a:pt x="557" y="1400"/>
                  </a:cubicBezTo>
                  <a:cubicBezTo>
                    <a:pt x="556" y="1397"/>
                    <a:pt x="555" y="1394"/>
                    <a:pt x="555" y="1390"/>
                  </a:cubicBezTo>
                  <a:cubicBezTo>
                    <a:pt x="560" y="1391"/>
                    <a:pt x="564" y="1391"/>
                    <a:pt x="565" y="1388"/>
                  </a:cubicBezTo>
                  <a:cubicBezTo>
                    <a:pt x="566" y="1385"/>
                    <a:pt x="569" y="1384"/>
                    <a:pt x="573" y="1385"/>
                  </a:cubicBezTo>
                  <a:cubicBezTo>
                    <a:pt x="575" y="1388"/>
                    <a:pt x="576" y="1391"/>
                    <a:pt x="577" y="1393"/>
                  </a:cubicBezTo>
                  <a:cubicBezTo>
                    <a:pt x="579" y="1396"/>
                    <a:pt x="581" y="1397"/>
                    <a:pt x="586" y="1397"/>
                  </a:cubicBezTo>
                  <a:cubicBezTo>
                    <a:pt x="589" y="1397"/>
                    <a:pt x="592" y="1395"/>
                    <a:pt x="594" y="1393"/>
                  </a:cubicBezTo>
                  <a:cubicBezTo>
                    <a:pt x="597" y="1390"/>
                    <a:pt x="599" y="1388"/>
                    <a:pt x="601" y="1386"/>
                  </a:cubicBezTo>
                  <a:cubicBezTo>
                    <a:pt x="603" y="1383"/>
                    <a:pt x="605" y="1381"/>
                    <a:pt x="607" y="1380"/>
                  </a:cubicBezTo>
                  <a:cubicBezTo>
                    <a:pt x="609" y="1378"/>
                    <a:pt x="612" y="1378"/>
                    <a:pt x="615" y="1379"/>
                  </a:cubicBezTo>
                  <a:cubicBezTo>
                    <a:pt x="613" y="1382"/>
                    <a:pt x="612" y="1383"/>
                    <a:pt x="611" y="1384"/>
                  </a:cubicBezTo>
                  <a:cubicBezTo>
                    <a:pt x="609" y="1384"/>
                    <a:pt x="608" y="1385"/>
                    <a:pt x="607" y="1386"/>
                  </a:cubicBezTo>
                  <a:cubicBezTo>
                    <a:pt x="605" y="1386"/>
                    <a:pt x="605" y="1387"/>
                    <a:pt x="604" y="1389"/>
                  </a:cubicBezTo>
                  <a:cubicBezTo>
                    <a:pt x="603" y="1390"/>
                    <a:pt x="603" y="1393"/>
                    <a:pt x="604" y="1397"/>
                  </a:cubicBezTo>
                  <a:cubicBezTo>
                    <a:pt x="608" y="1399"/>
                    <a:pt x="612" y="1399"/>
                    <a:pt x="617" y="1396"/>
                  </a:cubicBezTo>
                  <a:cubicBezTo>
                    <a:pt x="622" y="1394"/>
                    <a:pt x="626" y="1395"/>
                    <a:pt x="631" y="1400"/>
                  </a:cubicBezTo>
                  <a:cubicBezTo>
                    <a:pt x="638" y="1373"/>
                    <a:pt x="645" y="1344"/>
                    <a:pt x="652" y="1314"/>
                  </a:cubicBezTo>
                  <a:cubicBezTo>
                    <a:pt x="659" y="1283"/>
                    <a:pt x="663" y="1253"/>
                    <a:pt x="664" y="1224"/>
                  </a:cubicBezTo>
                  <a:cubicBezTo>
                    <a:pt x="667" y="1224"/>
                    <a:pt x="668" y="1223"/>
                    <a:pt x="669" y="1222"/>
                  </a:cubicBezTo>
                  <a:cubicBezTo>
                    <a:pt x="669" y="1221"/>
                    <a:pt x="670" y="1220"/>
                    <a:pt x="671" y="1219"/>
                  </a:cubicBezTo>
                  <a:cubicBezTo>
                    <a:pt x="683" y="1152"/>
                    <a:pt x="696" y="1087"/>
                    <a:pt x="710" y="1024"/>
                  </a:cubicBezTo>
                  <a:cubicBezTo>
                    <a:pt x="723" y="960"/>
                    <a:pt x="737" y="895"/>
                    <a:pt x="750" y="830"/>
                  </a:cubicBezTo>
                  <a:cubicBezTo>
                    <a:pt x="751" y="826"/>
                    <a:pt x="750" y="823"/>
                    <a:pt x="747" y="823"/>
                  </a:cubicBezTo>
                  <a:cubicBezTo>
                    <a:pt x="744" y="823"/>
                    <a:pt x="743" y="821"/>
                    <a:pt x="744" y="816"/>
                  </a:cubicBezTo>
                  <a:cubicBezTo>
                    <a:pt x="748" y="815"/>
                    <a:pt x="751" y="813"/>
                    <a:pt x="753" y="809"/>
                  </a:cubicBezTo>
                  <a:cubicBezTo>
                    <a:pt x="755" y="805"/>
                    <a:pt x="756" y="801"/>
                    <a:pt x="757" y="796"/>
                  </a:cubicBezTo>
                  <a:cubicBezTo>
                    <a:pt x="758" y="792"/>
                    <a:pt x="758" y="788"/>
                    <a:pt x="758" y="783"/>
                  </a:cubicBezTo>
                  <a:cubicBezTo>
                    <a:pt x="758" y="779"/>
                    <a:pt x="757" y="775"/>
                    <a:pt x="755" y="772"/>
                  </a:cubicBezTo>
                  <a:cubicBezTo>
                    <a:pt x="759" y="771"/>
                    <a:pt x="762" y="770"/>
                    <a:pt x="763" y="766"/>
                  </a:cubicBezTo>
                  <a:cubicBezTo>
                    <a:pt x="764" y="763"/>
                    <a:pt x="765" y="761"/>
                    <a:pt x="765" y="760"/>
                  </a:cubicBezTo>
                  <a:cubicBezTo>
                    <a:pt x="771" y="732"/>
                    <a:pt x="778" y="701"/>
                    <a:pt x="786" y="665"/>
                  </a:cubicBezTo>
                  <a:cubicBezTo>
                    <a:pt x="793" y="629"/>
                    <a:pt x="800" y="592"/>
                    <a:pt x="807" y="554"/>
                  </a:cubicBezTo>
                  <a:cubicBezTo>
                    <a:pt x="814" y="517"/>
                    <a:pt x="822" y="480"/>
                    <a:pt x="829" y="444"/>
                  </a:cubicBezTo>
                  <a:cubicBezTo>
                    <a:pt x="836" y="407"/>
                    <a:pt x="842" y="375"/>
                    <a:pt x="848" y="348"/>
                  </a:cubicBezTo>
                  <a:cubicBezTo>
                    <a:pt x="849" y="342"/>
                    <a:pt x="850" y="339"/>
                    <a:pt x="849" y="338"/>
                  </a:cubicBezTo>
                  <a:cubicBezTo>
                    <a:pt x="849" y="337"/>
                    <a:pt x="848" y="336"/>
                    <a:pt x="845" y="334"/>
                  </a:cubicBezTo>
                  <a:cubicBezTo>
                    <a:pt x="850" y="333"/>
                    <a:pt x="852" y="331"/>
                    <a:pt x="852" y="328"/>
                  </a:cubicBezTo>
                  <a:cubicBezTo>
                    <a:pt x="852" y="324"/>
                    <a:pt x="853" y="321"/>
                    <a:pt x="853" y="318"/>
                  </a:cubicBezTo>
                  <a:cubicBezTo>
                    <a:pt x="857" y="295"/>
                    <a:pt x="859" y="270"/>
                    <a:pt x="858" y="243"/>
                  </a:cubicBezTo>
                  <a:cubicBezTo>
                    <a:pt x="857" y="216"/>
                    <a:pt x="856" y="189"/>
                    <a:pt x="854" y="162"/>
                  </a:cubicBezTo>
                  <a:cubicBezTo>
                    <a:pt x="853" y="135"/>
                    <a:pt x="851" y="108"/>
                    <a:pt x="850" y="81"/>
                  </a:cubicBezTo>
                  <a:cubicBezTo>
                    <a:pt x="849" y="54"/>
                    <a:pt x="851" y="28"/>
                    <a:pt x="853" y="2"/>
                  </a:cubicBezTo>
                  <a:cubicBezTo>
                    <a:pt x="845" y="1"/>
                    <a:pt x="839" y="1"/>
                    <a:pt x="834" y="3"/>
                  </a:cubicBezTo>
                  <a:cubicBezTo>
                    <a:pt x="829" y="5"/>
                    <a:pt x="824" y="7"/>
                    <a:pt x="820" y="10"/>
                  </a:cubicBezTo>
                  <a:cubicBezTo>
                    <a:pt x="815" y="10"/>
                    <a:pt x="812" y="8"/>
                    <a:pt x="810" y="4"/>
                  </a:cubicBezTo>
                  <a:cubicBezTo>
                    <a:pt x="808" y="1"/>
                    <a:pt x="803" y="0"/>
                    <a:pt x="796" y="2"/>
                  </a:cubicBezTo>
                  <a:cubicBezTo>
                    <a:pt x="794" y="5"/>
                    <a:pt x="791" y="7"/>
                    <a:pt x="788" y="8"/>
                  </a:cubicBezTo>
                  <a:cubicBezTo>
                    <a:pt x="784" y="9"/>
                    <a:pt x="780" y="10"/>
                    <a:pt x="776" y="10"/>
                  </a:cubicBezTo>
                  <a:cubicBezTo>
                    <a:pt x="770" y="6"/>
                    <a:pt x="763" y="4"/>
                    <a:pt x="754" y="3"/>
                  </a:cubicBezTo>
                  <a:cubicBezTo>
                    <a:pt x="745" y="2"/>
                    <a:pt x="736" y="2"/>
                    <a:pt x="726" y="2"/>
                  </a:cubicBezTo>
                  <a:cubicBezTo>
                    <a:pt x="716" y="2"/>
                    <a:pt x="706" y="3"/>
                    <a:pt x="695" y="3"/>
                  </a:cubicBezTo>
                  <a:cubicBezTo>
                    <a:pt x="685" y="4"/>
                    <a:pt x="675" y="3"/>
                    <a:pt x="667" y="2"/>
                  </a:cubicBezTo>
                  <a:cubicBezTo>
                    <a:pt x="668" y="6"/>
                    <a:pt x="668" y="11"/>
                    <a:pt x="666" y="16"/>
                  </a:cubicBezTo>
                  <a:cubicBezTo>
                    <a:pt x="665" y="21"/>
                    <a:pt x="663" y="26"/>
                    <a:pt x="662" y="31"/>
                  </a:cubicBezTo>
                  <a:cubicBezTo>
                    <a:pt x="657" y="31"/>
                    <a:pt x="654" y="30"/>
                    <a:pt x="654" y="28"/>
                  </a:cubicBezTo>
                  <a:cubicBezTo>
                    <a:pt x="654" y="27"/>
                    <a:pt x="654" y="25"/>
                    <a:pt x="655" y="23"/>
                  </a:cubicBezTo>
                  <a:cubicBezTo>
                    <a:pt x="656" y="20"/>
                    <a:pt x="657" y="18"/>
                    <a:pt x="658" y="16"/>
                  </a:cubicBezTo>
                  <a:cubicBezTo>
                    <a:pt x="659" y="13"/>
                    <a:pt x="658" y="11"/>
                    <a:pt x="656" y="10"/>
                  </a:cubicBezTo>
                  <a:cubicBezTo>
                    <a:pt x="653" y="10"/>
                    <a:pt x="651" y="10"/>
                    <a:pt x="649" y="8"/>
                  </a:cubicBezTo>
                  <a:cubicBezTo>
                    <a:pt x="648" y="7"/>
                    <a:pt x="646" y="6"/>
                    <a:pt x="644" y="5"/>
                  </a:cubicBezTo>
                  <a:cubicBezTo>
                    <a:pt x="642" y="4"/>
                    <a:pt x="640" y="3"/>
                    <a:pt x="637" y="2"/>
                  </a:cubicBezTo>
                  <a:cubicBezTo>
                    <a:pt x="634" y="2"/>
                    <a:pt x="630" y="2"/>
                    <a:pt x="625" y="2"/>
                  </a:cubicBezTo>
                  <a:cubicBezTo>
                    <a:pt x="626" y="5"/>
                    <a:pt x="626" y="8"/>
                    <a:pt x="624" y="12"/>
                  </a:cubicBezTo>
                  <a:cubicBezTo>
                    <a:pt x="623" y="16"/>
                    <a:pt x="620" y="19"/>
                    <a:pt x="617" y="23"/>
                  </a:cubicBezTo>
                  <a:cubicBezTo>
                    <a:pt x="614" y="26"/>
                    <a:pt x="610" y="30"/>
                    <a:pt x="607" y="33"/>
                  </a:cubicBezTo>
                  <a:cubicBezTo>
                    <a:pt x="604" y="37"/>
                    <a:pt x="601" y="40"/>
                    <a:pt x="599" y="44"/>
                  </a:cubicBezTo>
                  <a:cubicBezTo>
                    <a:pt x="597" y="40"/>
                    <a:pt x="597" y="36"/>
                    <a:pt x="599" y="34"/>
                  </a:cubicBezTo>
                  <a:cubicBezTo>
                    <a:pt x="600" y="31"/>
                    <a:pt x="603" y="28"/>
                    <a:pt x="605" y="26"/>
                  </a:cubicBezTo>
                  <a:cubicBezTo>
                    <a:pt x="608" y="23"/>
                    <a:pt x="610" y="20"/>
                    <a:pt x="612" y="16"/>
                  </a:cubicBezTo>
                  <a:cubicBezTo>
                    <a:pt x="614" y="13"/>
                    <a:pt x="614" y="8"/>
                    <a:pt x="612" y="2"/>
                  </a:cubicBezTo>
                  <a:cubicBezTo>
                    <a:pt x="607" y="2"/>
                    <a:pt x="604" y="2"/>
                    <a:pt x="603" y="4"/>
                  </a:cubicBezTo>
                  <a:cubicBezTo>
                    <a:pt x="602" y="6"/>
                    <a:pt x="601" y="8"/>
                    <a:pt x="601" y="11"/>
                  </a:cubicBezTo>
                  <a:cubicBezTo>
                    <a:pt x="601" y="13"/>
                    <a:pt x="601" y="16"/>
                    <a:pt x="601" y="18"/>
                  </a:cubicBezTo>
                  <a:cubicBezTo>
                    <a:pt x="601" y="21"/>
                    <a:pt x="598" y="22"/>
                    <a:pt x="594" y="23"/>
                  </a:cubicBezTo>
                  <a:cubicBezTo>
                    <a:pt x="591" y="21"/>
                    <a:pt x="588" y="19"/>
                    <a:pt x="585" y="16"/>
                  </a:cubicBezTo>
                  <a:cubicBezTo>
                    <a:pt x="583" y="13"/>
                    <a:pt x="582" y="9"/>
                    <a:pt x="584" y="2"/>
                  </a:cubicBezTo>
                  <a:cubicBezTo>
                    <a:pt x="579" y="4"/>
                    <a:pt x="575" y="5"/>
                    <a:pt x="572" y="5"/>
                  </a:cubicBezTo>
                  <a:cubicBezTo>
                    <a:pt x="568" y="6"/>
                    <a:pt x="565" y="5"/>
                    <a:pt x="562" y="5"/>
                  </a:cubicBezTo>
                  <a:cubicBezTo>
                    <a:pt x="559" y="4"/>
                    <a:pt x="556" y="4"/>
                    <a:pt x="552" y="3"/>
                  </a:cubicBezTo>
                  <a:cubicBezTo>
                    <a:pt x="549" y="3"/>
                    <a:pt x="544" y="2"/>
                    <a:pt x="539" y="2"/>
                  </a:cubicBezTo>
                  <a:cubicBezTo>
                    <a:pt x="539" y="5"/>
                    <a:pt x="540" y="10"/>
                    <a:pt x="543" y="16"/>
                  </a:cubicBezTo>
                  <a:cubicBezTo>
                    <a:pt x="546" y="23"/>
                    <a:pt x="549" y="28"/>
                    <a:pt x="552" y="31"/>
                  </a:cubicBezTo>
                  <a:cubicBezTo>
                    <a:pt x="555" y="28"/>
                    <a:pt x="558" y="24"/>
                    <a:pt x="559" y="20"/>
                  </a:cubicBezTo>
                  <a:cubicBezTo>
                    <a:pt x="560" y="17"/>
                    <a:pt x="563" y="14"/>
                    <a:pt x="568" y="13"/>
                  </a:cubicBezTo>
                  <a:cubicBezTo>
                    <a:pt x="570" y="19"/>
                    <a:pt x="574" y="23"/>
                    <a:pt x="579" y="27"/>
                  </a:cubicBezTo>
                  <a:cubicBezTo>
                    <a:pt x="584" y="30"/>
                    <a:pt x="586" y="36"/>
                    <a:pt x="586" y="44"/>
                  </a:cubicBezTo>
                  <a:cubicBezTo>
                    <a:pt x="581" y="42"/>
                    <a:pt x="577" y="43"/>
                    <a:pt x="576" y="45"/>
                  </a:cubicBezTo>
                  <a:cubicBezTo>
                    <a:pt x="575" y="48"/>
                    <a:pt x="572" y="49"/>
                    <a:pt x="568" y="49"/>
                  </a:cubicBezTo>
                  <a:cubicBezTo>
                    <a:pt x="566" y="46"/>
                    <a:pt x="565" y="43"/>
                    <a:pt x="564" y="40"/>
                  </a:cubicBezTo>
                  <a:cubicBezTo>
                    <a:pt x="563" y="37"/>
                    <a:pt x="560" y="36"/>
                    <a:pt x="555" y="36"/>
                  </a:cubicBezTo>
                  <a:cubicBezTo>
                    <a:pt x="552" y="37"/>
                    <a:pt x="550" y="38"/>
                    <a:pt x="547" y="40"/>
                  </a:cubicBezTo>
                  <a:cubicBezTo>
                    <a:pt x="545" y="43"/>
                    <a:pt x="543" y="45"/>
                    <a:pt x="540" y="48"/>
                  </a:cubicBezTo>
                  <a:cubicBezTo>
                    <a:pt x="538" y="51"/>
                    <a:pt x="536" y="53"/>
                    <a:pt x="534" y="54"/>
                  </a:cubicBezTo>
                  <a:cubicBezTo>
                    <a:pt x="532" y="56"/>
                    <a:pt x="530" y="56"/>
                    <a:pt x="527" y="55"/>
                  </a:cubicBezTo>
                  <a:cubicBezTo>
                    <a:pt x="527" y="51"/>
                    <a:pt x="528" y="49"/>
                    <a:pt x="530" y="49"/>
                  </a:cubicBezTo>
                  <a:cubicBezTo>
                    <a:pt x="531" y="48"/>
                    <a:pt x="533" y="48"/>
                    <a:pt x="534" y="47"/>
                  </a:cubicBezTo>
                  <a:cubicBezTo>
                    <a:pt x="535" y="47"/>
                    <a:pt x="536" y="46"/>
                    <a:pt x="537" y="45"/>
                  </a:cubicBezTo>
                  <a:cubicBezTo>
                    <a:pt x="537" y="44"/>
                    <a:pt x="537" y="41"/>
                    <a:pt x="537" y="37"/>
                  </a:cubicBezTo>
                  <a:cubicBezTo>
                    <a:pt x="532" y="38"/>
                    <a:pt x="526" y="38"/>
                    <a:pt x="520" y="38"/>
                  </a:cubicBezTo>
                  <a:cubicBezTo>
                    <a:pt x="513" y="37"/>
                    <a:pt x="508" y="37"/>
                    <a:pt x="505" y="36"/>
                  </a:cubicBezTo>
                  <a:cubicBezTo>
                    <a:pt x="508" y="29"/>
                    <a:pt x="512" y="26"/>
                    <a:pt x="516" y="27"/>
                  </a:cubicBezTo>
                  <a:cubicBezTo>
                    <a:pt x="520" y="27"/>
                    <a:pt x="526" y="27"/>
                    <a:pt x="534" y="25"/>
                  </a:cubicBezTo>
                  <a:cubicBezTo>
                    <a:pt x="533" y="21"/>
                    <a:pt x="533" y="17"/>
                    <a:pt x="535" y="14"/>
                  </a:cubicBezTo>
                </a:path>
              </a:pathLst>
            </a:custGeom>
            <a:solidFill>
              <a:srgbClr val="ED1D24"/>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119" name="Rectangle: Rounded Corners 118">
            <a:extLst>
              <a:ext uri="{FF2B5EF4-FFF2-40B4-BE49-F238E27FC236}">
                <a16:creationId xmlns:a16="http://schemas.microsoft.com/office/drawing/2014/main" id="{95712BC3-DBA0-435A-833C-A7467820EC61}"/>
              </a:ext>
            </a:extLst>
          </p:cNvPr>
          <p:cNvSpPr/>
          <p:nvPr/>
        </p:nvSpPr>
        <p:spPr>
          <a:xfrm>
            <a:off x="259206" y="2339483"/>
            <a:ext cx="3754223" cy="912063"/>
          </a:xfrm>
          <a:prstGeom prst="roundRect">
            <a:avLst>
              <a:gd name="adj" fmla="val 2410"/>
            </a:avLst>
          </a:prstGeom>
          <a:solidFill>
            <a:srgbClr val="EB1C23"/>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GB" sz="2400" b="1" dirty="0">
                <a:solidFill>
                  <a:schemeClr val="tx1"/>
                </a:solidFill>
              </a:rPr>
              <a:t>Which of the 7C’s played a part in this incident?</a:t>
            </a:r>
          </a:p>
        </p:txBody>
      </p:sp>
      <p:pic>
        <p:nvPicPr>
          <p:cNvPr id="120" name="Picture 119">
            <a:extLst>
              <a:ext uri="{FF2B5EF4-FFF2-40B4-BE49-F238E27FC236}">
                <a16:creationId xmlns:a16="http://schemas.microsoft.com/office/drawing/2014/main" id="{80434F83-0F28-4BA1-AED5-C1D54548F67E}"/>
              </a:ext>
            </a:extLst>
          </p:cNvPr>
          <p:cNvPicPr>
            <a:picLocks noChangeAspect="1"/>
          </p:cNvPicPr>
          <p:nvPr/>
        </p:nvPicPr>
        <p:blipFill>
          <a:blip r:embed="rId3"/>
          <a:stretch>
            <a:fillRect/>
          </a:stretch>
        </p:blipFill>
        <p:spPr>
          <a:xfrm rot="21135331">
            <a:off x="1010291" y="3260279"/>
            <a:ext cx="2949381" cy="1083125"/>
          </a:xfrm>
          <a:prstGeom prst="rect">
            <a:avLst/>
          </a:prstGeom>
        </p:spPr>
      </p:pic>
      <p:grpSp>
        <p:nvGrpSpPr>
          <p:cNvPr id="121" name="Group 120">
            <a:extLst>
              <a:ext uri="{FF2B5EF4-FFF2-40B4-BE49-F238E27FC236}">
                <a16:creationId xmlns:a16="http://schemas.microsoft.com/office/drawing/2014/main" id="{30944FAE-5754-47F5-93D8-C5990F05D2CC}"/>
              </a:ext>
            </a:extLst>
          </p:cNvPr>
          <p:cNvGrpSpPr>
            <a:grpSpLocks noChangeAspect="1"/>
          </p:cNvGrpSpPr>
          <p:nvPr/>
        </p:nvGrpSpPr>
        <p:grpSpPr>
          <a:xfrm>
            <a:off x="287547" y="6166365"/>
            <a:ext cx="1943100" cy="473075"/>
            <a:chOff x="5113338" y="3181350"/>
            <a:chExt cx="1943100" cy="473075"/>
          </a:xfrm>
        </p:grpSpPr>
        <p:sp>
          <p:nvSpPr>
            <p:cNvPr id="122" name="Freeform 6">
              <a:extLst>
                <a:ext uri="{FF2B5EF4-FFF2-40B4-BE49-F238E27FC236}">
                  <a16:creationId xmlns:a16="http://schemas.microsoft.com/office/drawing/2014/main" id="{9220182E-E1BC-473E-902D-448D4B36FFCE}"/>
                </a:ext>
              </a:extLst>
            </p:cNvPr>
            <p:cNvSpPr>
              <a:spLocks noEditPoints="1"/>
            </p:cNvSpPr>
            <p:nvPr/>
          </p:nvSpPr>
          <p:spPr bwMode="auto">
            <a:xfrm>
              <a:off x="5214938" y="3275013"/>
              <a:ext cx="1755775" cy="298450"/>
            </a:xfrm>
            <a:custGeom>
              <a:avLst/>
              <a:gdLst>
                <a:gd name="T0" fmla="*/ 190 w 3606"/>
                <a:gd name="T1" fmla="*/ 585 h 611"/>
                <a:gd name="T2" fmla="*/ 46 w 3606"/>
                <a:gd name="T3" fmla="*/ 567 h 611"/>
                <a:gd name="T4" fmla="*/ 29 w 3606"/>
                <a:gd name="T5" fmla="*/ 518 h 611"/>
                <a:gd name="T6" fmla="*/ 220 w 3606"/>
                <a:gd name="T7" fmla="*/ 362 h 611"/>
                <a:gd name="T8" fmla="*/ 117 w 3606"/>
                <a:gd name="T9" fmla="*/ 154 h 611"/>
                <a:gd name="T10" fmla="*/ 72 w 3606"/>
                <a:gd name="T11" fmla="*/ 392 h 611"/>
                <a:gd name="T12" fmla="*/ 81 w 3606"/>
                <a:gd name="T13" fmla="*/ 580 h 611"/>
                <a:gd name="T14" fmla="*/ 95 w 3606"/>
                <a:gd name="T15" fmla="*/ 163 h 611"/>
                <a:gd name="T16" fmla="*/ 501 w 3606"/>
                <a:gd name="T17" fmla="*/ 570 h 611"/>
                <a:gd name="T18" fmla="*/ 412 w 3606"/>
                <a:gd name="T19" fmla="*/ 539 h 611"/>
                <a:gd name="T20" fmla="*/ 438 w 3606"/>
                <a:gd name="T21" fmla="*/ 154 h 611"/>
                <a:gd name="T22" fmla="*/ 409 w 3606"/>
                <a:gd name="T23" fmla="*/ 590 h 611"/>
                <a:gd name="T24" fmla="*/ 635 w 3606"/>
                <a:gd name="T25" fmla="*/ 571 h 611"/>
                <a:gd name="T26" fmla="*/ 750 w 3606"/>
                <a:gd name="T27" fmla="*/ 133 h 611"/>
                <a:gd name="T28" fmla="*/ 868 w 3606"/>
                <a:gd name="T29" fmla="*/ 566 h 611"/>
                <a:gd name="T30" fmla="*/ 891 w 3606"/>
                <a:gd name="T31" fmla="*/ 538 h 611"/>
                <a:gd name="T32" fmla="*/ 892 w 3606"/>
                <a:gd name="T33" fmla="*/ 160 h 611"/>
                <a:gd name="T34" fmla="*/ 857 w 3606"/>
                <a:gd name="T35" fmla="*/ 543 h 611"/>
                <a:gd name="T36" fmla="*/ 1136 w 3606"/>
                <a:gd name="T37" fmla="*/ 455 h 611"/>
                <a:gd name="T38" fmla="*/ 1142 w 3606"/>
                <a:gd name="T39" fmla="*/ 373 h 611"/>
                <a:gd name="T40" fmla="*/ 1163 w 3606"/>
                <a:gd name="T41" fmla="*/ 303 h 611"/>
                <a:gd name="T42" fmla="*/ 1191 w 3606"/>
                <a:gd name="T43" fmla="*/ 115 h 611"/>
                <a:gd name="T44" fmla="*/ 1033 w 3606"/>
                <a:gd name="T45" fmla="*/ 180 h 611"/>
                <a:gd name="T46" fmla="*/ 1492 w 3606"/>
                <a:gd name="T47" fmla="*/ 96 h 611"/>
                <a:gd name="T48" fmla="*/ 1388 w 3606"/>
                <a:gd name="T49" fmla="*/ 379 h 611"/>
                <a:gd name="T50" fmla="*/ 1404 w 3606"/>
                <a:gd name="T51" fmla="*/ 96 h 611"/>
                <a:gd name="T52" fmla="*/ 1933 w 3606"/>
                <a:gd name="T53" fmla="*/ 258 h 611"/>
                <a:gd name="T54" fmla="*/ 1985 w 3606"/>
                <a:gd name="T55" fmla="*/ 172 h 611"/>
                <a:gd name="T56" fmla="*/ 1728 w 3606"/>
                <a:gd name="T57" fmla="*/ 132 h 611"/>
                <a:gd name="T58" fmla="*/ 1744 w 3606"/>
                <a:gd name="T59" fmla="*/ 108 h 611"/>
                <a:gd name="T60" fmla="*/ 1720 w 3606"/>
                <a:gd name="T61" fmla="*/ 96 h 611"/>
                <a:gd name="T62" fmla="*/ 1954 w 3606"/>
                <a:gd name="T63" fmla="*/ 271 h 611"/>
                <a:gd name="T64" fmla="*/ 1967 w 3606"/>
                <a:gd name="T65" fmla="*/ 108 h 611"/>
                <a:gd name="T66" fmla="*/ 1781 w 3606"/>
                <a:gd name="T67" fmla="*/ 512 h 611"/>
                <a:gd name="T68" fmla="*/ 2023 w 3606"/>
                <a:gd name="T69" fmla="*/ 84 h 611"/>
                <a:gd name="T70" fmla="*/ 2351 w 3606"/>
                <a:gd name="T71" fmla="*/ 271 h 611"/>
                <a:gd name="T72" fmla="*/ 2279 w 3606"/>
                <a:gd name="T73" fmla="*/ 73 h 611"/>
                <a:gd name="T74" fmla="*/ 2291 w 3606"/>
                <a:gd name="T75" fmla="*/ 72 h 611"/>
                <a:gd name="T76" fmla="*/ 2549 w 3606"/>
                <a:gd name="T77" fmla="*/ 283 h 611"/>
                <a:gd name="T78" fmla="*/ 2518 w 3606"/>
                <a:gd name="T79" fmla="*/ 144 h 611"/>
                <a:gd name="T80" fmla="*/ 2659 w 3606"/>
                <a:gd name="T81" fmla="*/ 94 h 611"/>
                <a:gd name="T82" fmla="*/ 2543 w 3606"/>
                <a:gd name="T83" fmla="*/ 73 h 611"/>
                <a:gd name="T84" fmla="*/ 2451 w 3606"/>
                <a:gd name="T85" fmla="*/ 53 h 611"/>
                <a:gd name="T86" fmla="*/ 2669 w 3606"/>
                <a:gd name="T87" fmla="*/ 289 h 611"/>
                <a:gd name="T88" fmla="*/ 2700 w 3606"/>
                <a:gd name="T89" fmla="*/ 69 h 611"/>
                <a:gd name="T90" fmla="*/ 2469 w 3606"/>
                <a:gd name="T91" fmla="*/ 492 h 611"/>
                <a:gd name="T92" fmla="*/ 2501 w 3606"/>
                <a:gd name="T93" fmla="*/ 65 h 611"/>
                <a:gd name="T94" fmla="*/ 2953 w 3606"/>
                <a:gd name="T95" fmla="*/ 463 h 611"/>
                <a:gd name="T96" fmla="*/ 2890 w 3606"/>
                <a:gd name="T97" fmla="*/ 431 h 611"/>
                <a:gd name="T98" fmla="*/ 2897 w 3606"/>
                <a:gd name="T99" fmla="*/ 474 h 611"/>
                <a:gd name="T100" fmla="*/ 3140 w 3606"/>
                <a:gd name="T101" fmla="*/ 419 h 611"/>
                <a:gd name="T102" fmla="*/ 3270 w 3606"/>
                <a:gd name="T103" fmla="*/ 26 h 611"/>
                <a:gd name="T104" fmla="*/ 3170 w 3606"/>
                <a:gd name="T105" fmla="*/ 437 h 611"/>
                <a:gd name="T106" fmla="*/ 3254 w 3606"/>
                <a:gd name="T107" fmla="*/ 42 h 611"/>
                <a:gd name="T108" fmla="*/ 3219 w 3606"/>
                <a:gd name="T109" fmla="*/ 220 h 611"/>
                <a:gd name="T110" fmla="*/ 3226 w 3606"/>
                <a:gd name="T111" fmla="*/ 398 h 611"/>
                <a:gd name="T112" fmla="*/ 3113 w 3606"/>
                <a:gd name="T113" fmla="*/ 449 h 611"/>
                <a:gd name="T114" fmla="*/ 3100 w 3606"/>
                <a:gd name="T115" fmla="*/ 462 h 611"/>
                <a:gd name="T116" fmla="*/ 3456 w 3606"/>
                <a:gd name="T117" fmla="*/ 354 h 611"/>
                <a:gd name="T118" fmla="*/ 3459 w 3606"/>
                <a:gd name="T119" fmla="*/ 273 h 611"/>
                <a:gd name="T120" fmla="*/ 3485 w 3606"/>
                <a:gd name="T121" fmla="*/ 203 h 611"/>
                <a:gd name="T122" fmla="*/ 3534 w 3606"/>
                <a:gd name="T123" fmla="*/ 13 h 611"/>
                <a:gd name="T124" fmla="*/ 3352 w 3606"/>
                <a:gd name="T125" fmla="*/ 79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6" h="611">
                  <a:moveTo>
                    <a:pt x="84" y="148"/>
                  </a:moveTo>
                  <a:lnTo>
                    <a:pt x="86" y="149"/>
                  </a:lnTo>
                  <a:lnTo>
                    <a:pt x="86" y="146"/>
                  </a:lnTo>
                  <a:lnTo>
                    <a:pt x="84" y="146"/>
                  </a:lnTo>
                  <a:lnTo>
                    <a:pt x="84" y="148"/>
                  </a:lnTo>
                  <a:close/>
                  <a:moveTo>
                    <a:pt x="77" y="150"/>
                  </a:moveTo>
                  <a:cubicBezTo>
                    <a:pt x="77" y="151"/>
                    <a:pt x="78" y="151"/>
                    <a:pt x="78" y="151"/>
                  </a:cubicBezTo>
                  <a:cubicBezTo>
                    <a:pt x="78" y="152"/>
                    <a:pt x="78" y="152"/>
                    <a:pt x="79" y="152"/>
                  </a:cubicBezTo>
                  <a:cubicBezTo>
                    <a:pt x="79" y="153"/>
                    <a:pt x="80" y="153"/>
                    <a:pt x="81" y="152"/>
                  </a:cubicBezTo>
                  <a:cubicBezTo>
                    <a:pt x="81" y="151"/>
                    <a:pt x="81" y="150"/>
                    <a:pt x="82" y="149"/>
                  </a:cubicBezTo>
                  <a:cubicBezTo>
                    <a:pt x="81" y="149"/>
                    <a:pt x="81" y="149"/>
                    <a:pt x="80" y="149"/>
                  </a:cubicBezTo>
                  <a:cubicBezTo>
                    <a:pt x="79" y="149"/>
                    <a:pt x="79" y="149"/>
                    <a:pt x="78" y="149"/>
                  </a:cubicBezTo>
                  <a:cubicBezTo>
                    <a:pt x="77" y="149"/>
                    <a:pt x="77" y="149"/>
                    <a:pt x="76" y="149"/>
                  </a:cubicBezTo>
                  <a:cubicBezTo>
                    <a:pt x="76" y="149"/>
                    <a:pt x="75" y="150"/>
                    <a:pt x="75" y="150"/>
                  </a:cubicBezTo>
                  <a:cubicBezTo>
                    <a:pt x="76" y="150"/>
                    <a:pt x="77" y="150"/>
                    <a:pt x="77" y="150"/>
                  </a:cubicBezTo>
                  <a:moveTo>
                    <a:pt x="70" y="151"/>
                  </a:moveTo>
                  <a:cubicBezTo>
                    <a:pt x="68" y="151"/>
                    <a:pt x="67" y="152"/>
                    <a:pt x="67" y="153"/>
                  </a:cubicBezTo>
                  <a:cubicBezTo>
                    <a:pt x="67" y="153"/>
                    <a:pt x="68" y="154"/>
                    <a:pt x="69" y="154"/>
                  </a:cubicBezTo>
                  <a:cubicBezTo>
                    <a:pt x="70" y="154"/>
                    <a:pt x="71" y="154"/>
                    <a:pt x="71" y="154"/>
                  </a:cubicBezTo>
                  <a:cubicBezTo>
                    <a:pt x="72" y="154"/>
                    <a:pt x="73" y="153"/>
                    <a:pt x="73" y="153"/>
                  </a:cubicBezTo>
                  <a:cubicBezTo>
                    <a:pt x="74" y="152"/>
                    <a:pt x="74" y="151"/>
                    <a:pt x="73" y="150"/>
                  </a:cubicBezTo>
                  <a:cubicBezTo>
                    <a:pt x="73" y="151"/>
                    <a:pt x="71" y="151"/>
                    <a:pt x="70" y="151"/>
                  </a:cubicBezTo>
                  <a:moveTo>
                    <a:pt x="177" y="148"/>
                  </a:moveTo>
                  <a:cubicBezTo>
                    <a:pt x="177" y="149"/>
                    <a:pt x="178" y="149"/>
                    <a:pt x="178" y="148"/>
                  </a:cubicBezTo>
                  <a:cubicBezTo>
                    <a:pt x="178" y="148"/>
                    <a:pt x="179" y="148"/>
                    <a:pt x="178" y="147"/>
                  </a:cubicBezTo>
                  <a:cubicBezTo>
                    <a:pt x="178" y="146"/>
                    <a:pt x="178" y="146"/>
                    <a:pt x="176" y="146"/>
                  </a:cubicBezTo>
                  <a:cubicBezTo>
                    <a:pt x="176" y="147"/>
                    <a:pt x="176" y="148"/>
                    <a:pt x="177" y="148"/>
                  </a:cubicBezTo>
                  <a:moveTo>
                    <a:pt x="189" y="162"/>
                  </a:moveTo>
                  <a:cubicBezTo>
                    <a:pt x="190" y="162"/>
                    <a:pt x="190" y="161"/>
                    <a:pt x="191" y="161"/>
                  </a:cubicBezTo>
                  <a:cubicBezTo>
                    <a:pt x="191" y="160"/>
                    <a:pt x="192" y="160"/>
                    <a:pt x="192" y="160"/>
                  </a:cubicBezTo>
                  <a:cubicBezTo>
                    <a:pt x="193" y="159"/>
                    <a:pt x="193" y="159"/>
                    <a:pt x="193" y="160"/>
                  </a:cubicBezTo>
                  <a:cubicBezTo>
                    <a:pt x="193" y="162"/>
                    <a:pt x="193" y="163"/>
                    <a:pt x="192" y="163"/>
                  </a:cubicBezTo>
                  <a:cubicBezTo>
                    <a:pt x="191" y="164"/>
                    <a:pt x="190" y="165"/>
                    <a:pt x="190" y="167"/>
                  </a:cubicBezTo>
                  <a:cubicBezTo>
                    <a:pt x="192" y="166"/>
                    <a:pt x="194" y="165"/>
                    <a:pt x="195" y="164"/>
                  </a:cubicBezTo>
                  <a:cubicBezTo>
                    <a:pt x="196" y="162"/>
                    <a:pt x="197" y="161"/>
                    <a:pt x="198" y="159"/>
                  </a:cubicBezTo>
                  <a:cubicBezTo>
                    <a:pt x="197" y="157"/>
                    <a:pt x="196" y="156"/>
                    <a:pt x="195" y="156"/>
                  </a:cubicBezTo>
                  <a:cubicBezTo>
                    <a:pt x="194" y="157"/>
                    <a:pt x="193" y="157"/>
                    <a:pt x="192" y="156"/>
                  </a:cubicBezTo>
                  <a:cubicBezTo>
                    <a:pt x="192" y="155"/>
                    <a:pt x="192" y="155"/>
                    <a:pt x="192" y="154"/>
                  </a:cubicBezTo>
                  <a:cubicBezTo>
                    <a:pt x="193" y="154"/>
                    <a:pt x="193" y="154"/>
                    <a:pt x="194" y="153"/>
                  </a:cubicBezTo>
                  <a:cubicBezTo>
                    <a:pt x="194" y="153"/>
                    <a:pt x="194" y="153"/>
                    <a:pt x="195" y="153"/>
                  </a:cubicBezTo>
                  <a:cubicBezTo>
                    <a:pt x="195" y="153"/>
                    <a:pt x="195" y="152"/>
                    <a:pt x="195" y="151"/>
                  </a:cubicBezTo>
                  <a:cubicBezTo>
                    <a:pt x="193" y="152"/>
                    <a:pt x="192" y="152"/>
                    <a:pt x="191" y="152"/>
                  </a:cubicBezTo>
                  <a:cubicBezTo>
                    <a:pt x="190" y="152"/>
                    <a:pt x="190" y="151"/>
                    <a:pt x="191" y="149"/>
                  </a:cubicBezTo>
                  <a:cubicBezTo>
                    <a:pt x="190" y="149"/>
                    <a:pt x="189" y="149"/>
                    <a:pt x="188" y="149"/>
                  </a:cubicBezTo>
                  <a:cubicBezTo>
                    <a:pt x="187" y="149"/>
                    <a:pt x="186" y="148"/>
                    <a:pt x="186" y="148"/>
                  </a:cubicBezTo>
                  <a:cubicBezTo>
                    <a:pt x="185" y="148"/>
                    <a:pt x="184" y="148"/>
                    <a:pt x="183" y="148"/>
                  </a:cubicBezTo>
                  <a:cubicBezTo>
                    <a:pt x="182" y="148"/>
                    <a:pt x="181" y="148"/>
                    <a:pt x="181" y="149"/>
                  </a:cubicBezTo>
                  <a:cubicBezTo>
                    <a:pt x="182" y="149"/>
                    <a:pt x="183" y="149"/>
                    <a:pt x="184" y="149"/>
                  </a:cubicBezTo>
                  <a:cubicBezTo>
                    <a:pt x="184" y="149"/>
                    <a:pt x="184" y="149"/>
                    <a:pt x="184" y="150"/>
                  </a:cubicBezTo>
                  <a:cubicBezTo>
                    <a:pt x="183" y="150"/>
                    <a:pt x="183" y="151"/>
                    <a:pt x="182" y="151"/>
                  </a:cubicBezTo>
                  <a:cubicBezTo>
                    <a:pt x="182" y="151"/>
                    <a:pt x="181" y="152"/>
                    <a:pt x="181" y="152"/>
                  </a:cubicBezTo>
                  <a:cubicBezTo>
                    <a:pt x="182" y="152"/>
                    <a:pt x="183" y="153"/>
                    <a:pt x="182" y="154"/>
                  </a:cubicBezTo>
                  <a:cubicBezTo>
                    <a:pt x="184" y="154"/>
                    <a:pt x="186" y="153"/>
                    <a:pt x="187" y="153"/>
                  </a:cubicBezTo>
                  <a:cubicBezTo>
                    <a:pt x="188" y="153"/>
                    <a:pt x="189" y="154"/>
                    <a:pt x="190" y="157"/>
                  </a:cubicBezTo>
                  <a:cubicBezTo>
                    <a:pt x="190" y="158"/>
                    <a:pt x="190" y="159"/>
                    <a:pt x="189" y="159"/>
                  </a:cubicBezTo>
                  <a:cubicBezTo>
                    <a:pt x="189" y="159"/>
                    <a:pt x="188" y="159"/>
                    <a:pt x="188" y="159"/>
                  </a:cubicBezTo>
                  <a:cubicBezTo>
                    <a:pt x="187" y="159"/>
                    <a:pt x="186" y="158"/>
                    <a:pt x="186" y="158"/>
                  </a:cubicBezTo>
                  <a:cubicBezTo>
                    <a:pt x="185" y="158"/>
                    <a:pt x="185" y="159"/>
                    <a:pt x="185" y="159"/>
                  </a:cubicBezTo>
                  <a:cubicBezTo>
                    <a:pt x="186" y="159"/>
                    <a:pt x="186" y="160"/>
                    <a:pt x="186" y="161"/>
                  </a:cubicBezTo>
                  <a:cubicBezTo>
                    <a:pt x="186" y="162"/>
                    <a:pt x="187" y="162"/>
                    <a:pt x="187" y="163"/>
                  </a:cubicBezTo>
                  <a:cubicBezTo>
                    <a:pt x="188" y="163"/>
                    <a:pt x="189" y="163"/>
                    <a:pt x="189" y="162"/>
                  </a:cubicBezTo>
                  <a:moveTo>
                    <a:pt x="77" y="154"/>
                  </a:moveTo>
                  <a:cubicBezTo>
                    <a:pt x="78" y="154"/>
                    <a:pt x="78" y="154"/>
                    <a:pt x="77" y="153"/>
                  </a:cubicBezTo>
                  <a:cubicBezTo>
                    <a:pt x="77" y="153"/>
                    <a:pt x="77" y="153"/>
                    <a:pt x="76" y="153"/>
                  </a:cubicBezTo>
                  <a:cubicBezTo>
                    <a:pt x="76" y="154"/>
                    <a:pt x="76" y="154"/>
                    <a:pt x="76" y="154"/>
                  </a:cubicBezTo>
                  <a:cubicBezTo>
                    <a:pt x="77" y="154"/>
                    <a:pt x="77" y="154"/>
                    <a:pt x="77" y="154"/>
                  </a:cubicBezTo>
                  <a:close/>
                  <a:moveTo>
                    <a:pt x="69" y="156"/>
                  </a:moveTo>
                  <a:cubicBezTo>
                    <a:pt x="69" y="156"/>
                    <a:pt x="68" y="157"/>
                    <a:pt x="68" y="157"/>
                  </a:cubicBezTo>
                  <a:cubicBezTo>
                    <a:pt x="67" y="158"/>
                    <a:pt x="67" y="158"/>
                    <a:pt x="67" y="159"/>
                  </a:cubicBezTo>
                  <a:cubicBezTo>
                    <a:pt x="67" y="159"/>
                    <a:pt x="67" y="160"/>
                    <a:pt x="68" y="160"/>
                  </a:cubicBezTo>
                  <a:cubicBezTo>
                    <a:pt x="69" y="160"/>
                    <a:pt x="70" y="159"/>
                    <a:pt x="71" y="158"/>
                  </a:cubicBezTo>
                  <a:cubicBezTo>
                    <a:pt x="72" y="156"/>
                    <a:pt x="72" y="155"/>
                    <a:pt x="70" y="155"/>
                  </a:cubicBezTo>
                  <a:cubicBezTo>
                    <a:pt x="70" y="155"/>
                    <a:pt x="70" y="156"/>
                    <a:pt x="69" y="156"/>
                  </a:cubicBezTo>
                  <a:moveTo>
                    <a:pt x="74" y="157"/>
                  </a:moveTo>
                  <a:cubicBezTo>
                    <a:pt x="74" y="159"/>
                    <a:pt x="76" y="160"/>
                    <a:pt x="78" y="160"/>
                  </a:cubicBezTo>
                  <a:lnTo>
                    <a:pt x="78" y="156"/>
                  </a:lnTo>
                  <a:lnTo>
                    <a:pt x="74" y="157"/>
                  </a:lnTo>
                  <a:close/>
                  <a:moveTo>
                    <a:pt x="170" y="158"/>
                  </a:moveTo>
                  <a:cubicBezTo>
                    <a:pt x="170" y="159"/>
                    <a:pt x="170" y="159"/>
                    <a:pt x="172" y="159"/>
                  </a:cubicBezTo>
                  <a:lnTo>
                    <a:pt x="172" y="156"/>
                  </a:lnTo>
                  <a:cubicBezTo>
                    <a:pt x="171" y="156"/>
                    <a:pt x="170" y="156"/>
                    <a:pt x="169" y="156"/>
                  </a:cubicBezTo>
                  <a:cubicBezTo>
                    <a:pt x="169" y="156"/>
                    <a:pt x="168" y="156"/>
                    <a:pt x="168" y="157"/>
                  </a:cubicBezTo>
                  <a:cubicBezTo>
                    <a:pt x="169" y="157"/>
                    <a:pt x="170" y="157"/>
                    <a:pt x="170" y="158"/>
                  </a:cubicBezTo>
                  <a:moveTo>
                    <a:pt x="177" y="156"/>
                  </a:moveTo>
                  <a:cubicBezTo>
                    <a:pt x="177" y="156"/>
                    <a:pt x="177" y="156"/>
                    <a:pt x="177" y="155"/>
                  </a:cubicBezTo>
                  <a:cubicBezTo>
                    <a:pt x="177" y="155"/>
                    <a:pt x="176" y="155"/>
                    <a:pt x="176" y="156"/>
                  </a:cubicBezTo>
                  <a:cubicBezTo>
                    <a:pt x="175" y="156"/>
                    <a:pt x="175" y="156"/>
                    <a:pt x="176" y="157"/>
                  </a:cubicBezTo>
                  <a:cubicBezTo>
                    <a:pt x="176" y="157"/>
                    <a:pt x="176" y="157"/>
                    <a:pt x="177" y="156"/>
                  </a:cubicBezTo>
                  <a:moveTo>
                    <a:pt x="183" y="157"/>
                  </a:moveTo>
                  <a:cubicBezTo>
                    <a:pt x="183" y="157"/>
                    <a:pt x="183" y="157"/>
                    <a:pt x="183" y="156"/>
                  </a:cubicBezTo>
                  <a:cubicBezTo>
                    <a:pt x="183" y="156"/>
                    <a:pt x="183" y="156"/>
                    <a:pt x="183" y="156"/>
                  </a:cubicBezTo>
                  <a:cubicBezTo>
                    <a:pt x="183" y="155"/>
                    <a:pt x="183" y="156"/>
                    <a:pt x="182" y="156"/>
                  </a:cubicBezTo>
                  <a:cubicBezTo>
                    <a:pt x="182" y="157"/>
                    <a:pt x="183" y="157"/>
                    <a:pt x="183" y="157"/>
                  </a:cubicBezTo>
                  <a:close/>
                  <a:moveTo>
                    <a:pt x="201" y="156"/>
                  </a:moveTo>
                  <a:cubicBezTo>
                    <a:pt x="201" y="156"/>
                    <a:pt x="200" y="156"/>
                    <a:pt x="200" y="156"/>
                  </a:cubicBezTo>
                  <a:cubicBezTo>
                    <a:pt x="199" y="157"/>
                    <a:pt x="199" y="157"/>
                    <a:pt x="199" y="157"/>
                  </a:cubicBezTo>
                  <a:cubicBezTo>
                    <a:pt x="198" y="157"/>
                    <a:pt x="198" y="158"/>
                    <a:pt x="199" y="159"/>
                  </a:cubicBezTo>
                  <a:cubicBezTo>
                    <a:pt x="200" y="159"/>
                    <a:pt x="201" y="159"/>
                    <a:pt x="201" y="158"/>
                  </a:cubicBezTo>
                  <a:cubicBezTo>
                    <a:pt x="202" y="157"/>
                    <a:pt x="203" y="157"/>
                    <a:pt x="204" y="157"/>
                  </a:cubicBezTo>
                  <a:lnTo>
                    <a:pt x="204" y="155"/>
                  </a:lnTo>
                  <a:cubicBezTo>
                    <a:pt x="204" y="155"/>
                    <a:pt x="203" y="155"/>
                    <a:pt x="203" y="155"/>
                  </a:cubicBezTo>
                  <a:cubicBezTo>
                    <a:pt x="203" y="155"/>
                    <a:pt x="202" y="155"/>
                    <a:pt x="202" y="154"/>
                  </a:cubicBezTo>
                  <a:cubicBezTo>
                    <a:pt x="202" y="155"/>
                    <a:pt x="202" y="155"/>
                    <a:pt x="201" y="156"/>
                  </a:cubicBezTo>
                  <a:moveTo>
                    <a:pt x="91" y="160"/>
                  </a:moveTo>
                  <a:cubicBezTo>
                    <a:pt x="91" y="161"/>
                    <a:pt x="91" y="162"/>
                    <a:pt x="91" y="162"/>
                  </a:cubicBezTo>
                  <a:cubicBezTo>
                    <a:pt x="91" y="163"/>
                    <a:pt x="92" y="163"/>
                    <a:pt x="92" y="163"/>
                  </a:cubicBezTo>
                  <a:cubicBezTo>
                    <a:pt x="92" y="162"/>
                    <a:pt x="93" y="162"/>
                    <a:pt x="94" y="162"/>
                  </a:cubicBezTo>
                  <a:cubicBezTo>
                    <a:pt x="95" y="162"/>
                    <a:pt x="95" y="161"/>
                    <a:pt x="94" y="160"/>
                  </a:cubicBezTo>
                  <a:lnTo>
                    <a:pt x="91" y="160"/>
                  </a:lnTo>
                  <a:close/>
                  <a:moveTo>
                    <a:pt x="76" y="164"/>
                  </a:moveTo>
                  <a:cubicBezTo>
                    <a:pt x="77" y="165"/>
                    <a:pt x="78" y="165"/>
                    <a:pt x="79" y="165"/>
                  </a:cubicBezTo>
                  <a:cubicBezTo>
                    <a:pt x="80" y="165"/>
                    <a:pt x="81" y="164"/>
                    <a:pt x="80" y="162"/>
                  </a:cubicBezTo>
                  <a:cubicBezTo>
                    <a:pt x="78" y="162"/>
                    <a:pt x="76" y="162"/>
                    <a:pt x="76" y="164"/>
                  </a:cubicBezTo>
                  <a:moveTo>
                    <a:pt x="208" y="157"/>
                  </a:moveTo>
                  <a:cubicBezTo>
                    <a:pt x="208" y="157"/>
                    <a:pt x="208" y="157"/>
                    <a:pt x="208" y="157"/>
                  </a:cubicBezTo>
                  <a:cubicBezTo>
                    <a:pt x="208" y="158"/>
                    <a:pt x="208" y="158"/>
                    <a:pt x="209" y="158"/>
                  </a:cubicBezTo>
                  <a:cubicBezTo>
                    <a:pt x="210" y="158"/>
                    <a:pt x="210" y="158"/>
                    <a:pt x="211" y="157"/>
                  </a:cubicBezTo>
                  <a:cubicBezTo>
                    <a:pt x="209" y="156"/>
                    <a:pt x="208" y="156"/>
                    <a:pt x="208" y="157"/>
                  </a:cubicBezTo>
                  <a:moveTo>
                    <a:pt x="34" y="170"/>
                  </a:moveTo>
                  <a:cubicBezTo>
                    <a:pt x="32" y="171"/>
                    <a:pt x="30" y="173"/>
                    <a:pt x="29" y="175"/>
                  </a:cubicBezTo>
                  <a:cubicBezTo>
                    <a:pt x="31" y="174"/>
                    <a:pt x="33" y="174"/>
                    <a:pt x="34" y="174"/>
                  </a:cubicBezTo>
                  <a:cubicBezTo>
                    <a:pt x="36" y="174"/>
                    <a:pt x="38" y="175"/>
                    <a:pt x="39" y="176"/>
                  </a:cubicBezTo>
                  <a:cubicBezTo>
                    <a:pt x="40" y="176"/>
                    <a:pt x="42" y="177"/>
                    <a:pt x="43" y="177"/>
                  </a:cubicBezTo>
                  <a:cubicBezTo>
                    <a:pt x="44" y="177"/>
                    <a:pt x="44" y="176"/>
                    <a:pt x="45" y="175"/>
                  </a:cubicBezTo>
                  <a:cubicBezTo>
                    <a:pt x="43" y="176"/>
                    <a:pt x="42" y="175"/>
                    <a:pt x="42" y="174"/>
                  </a:cubicBezTo>
                  <a:cubicBezTo>
                    <a:pt x="42" y="173"/>
                    <a:pt x="41" y="171"/>
                    <a:pt x="41" y="170"/>
                  </a:cubicBezTo>
                  <a:cubicBezTo>
                    <a:pt x="40" y="170"/>
                    <a:pt x="40" y="169"/>
                    <a:pt x="41" y="168"/>
                  </a:cubicBezTo>
                  <a:cubicBezTo>
                    <a:pt x="41" y="168"/>
                    <a:pt x="42" y="167"/>
                    <a:pt x="42" y="167"/>
                  </a:cubicBezTo>
                  <a:cubicBezTo>
                    <a:pt x="42" y="166"/>
                    <a:pt x="43" y="166"/>
                    <a:pt x="43" y="165"/>
                  </a:cubicBezTo>
                  <a:cubicBezTo>
                    <a:pt x="43" y="165"/>
                    <a:pt x="42" y="165"/>
                    <a:pt x="41" y="165"/>
                  </a:cubicBezTo>
                  <a:cubicBezTo>
                    <a:pt x="39" y="167"/>
                    <a:pt x="37" y="168"/>
                    <a:pt x="34" y="170"/>
                  </a:cubicBezTo>
                  <a:moveTo>
                    <a:pt x="67" y="165"/>
                  </a:moveTo>
                  <a:cubicBezTo>
                    <a:pt x="66" y="165"/>
                    <a:pt x="66" y="166"/>
                    <a:pt x="66" y="168"/>
                  </a:cubicBezTo>
                  <a:cubicBezTo>
                    <a:pt x="67" y="167"/>
                    <a:pt x="69" y="167"/>
                    <a:pt x="70" y="168"/>
                  </a:cubicBezTo>
                  <a:cubicBezTo>
                    <a:pt x="71" y="168"/>
                    <a:pt x="71" y="169"/>
                    <a:pt x="72" y="169"/>
                  </a:cubicBezTo>
                  <a:cubicBezTo>
                    <a:pt x="73" y="169"/>
                    <a:pt x="73" y="169"/>
                    <a:pt x="74" y="169"/>
                  </a:cubicBezTo>
                  <a:cubicBezTo>
                    <a:pt x="74" y="169"/>
                    <a:pt x="75" y="168"/>
                    <a:pt x="75" y="166"/>
                  </a:cubicBezTo>
                  <a:cubicBezTo>
                    <a:pt x="73" y="167"/>
                    <a:pt x="71" y="167"/>
                    <a:pt x="71" y="166"/>
                  </a:cubicBezTo>
                  <a:cubicBezTo>
                    <a:pt x="70" y="165"/>
                    <a:pt x="69" y="164"/>
                    <a:pt x="68" y="163"/>
                  </a:cubicBezTo>
                  <a:cubicBezTo>
                    <a:pt x="68" y="164"/>
                    <a:pt x="68" y="165"/>
                    <a:pt x="67" y="165"/>
                  </a:cubicBezTo>
                  <a:moveTo>
                    <a:pt x="100" y="164"/>
                  </a:moveTo>
                  <a:cubicBezTo>
                    <a:pt x="99" y="165"/>
                    <a:pt x="98" y="167"/>
                    <a:pt x="97" y="168"/>
                  </a:cubicBezTo>
                  <a:cubicBezTo>
                    <a:pt x="99" y="168"/>
                    <a:pt x="100" y="168"/>
                    <a:pt x="102" y="167"/>
                  </a:cubicBezTo>
                  <a:cubicBezTo>
                    <a:pt x="103" y="165"/>
                    <a:pt x="105" y="163"/>
                    <a:pt x="105" y="162"/>
                  </a:cubicBezTo>
                  <a:cubicBezTo>
                    <a:pt x="103" y="162"/>
                    <a:pt x="101" y="163"/>
                    <a:pt x="100" y="164"/>
                  </a:cubicBezTo>
                  <a:moveTo>
                    <a:pt x="170" y="162"/>
                  </a:moveTo>
                  <a:cubicBezTo>
                    <a:pt x="170" y="162"/>
                    <a:pt x="170" y="162"/>
                    <a:pt x="171" y="161"/>
                  </a:cubicBezTo>
                  <a:cubicBezTo>
                    <a:pt x="171" y="161"/>
                    <a:pt x="170" y="160"/>
                    <a:pt x="170" y="160"/>
                  </a:cubicBezTo>
                  <a:cubicBezTo>
                    <a:pt x="170" y="160"/>
                    <a:pt x="170" y="161"/>
                    <a:pt x="169" y="161"/>
                  </a:cubicBezTo>
                  <a:cubicBezTo>
                    <a:pt x="169" y="161"/>
                    <a:pt x="170" y="162"/>
                    <a:pt x="170" y="162"/>
                  </a:cubicBezTo>
                  <a:close/>
                  <a:moveTo>
                    <a:pt x="63" y="169"/>
                  </a:moveTo>
                  <a:cubicBezTo>
                    <a:pt x="63" y="169"/>
                    <a:pt x="64" y="168"/>
                    <a:pt x="64" y="168"/>
                  </a:cubicBezTo>
                  <a:cubicBezTo>
                    <a:pt x="64" y="167"/>
                    <a:pt x="64" y="167"/>
                    <a:pt x="63" y="167"/>
                  </a:cubicBezTo>
                  <a:cubicBezTo>
                    <a:pt x="63" y="167"/>
                    <a:pt x="62" y="167"/>
                    <a:pt x="62" y="168"/>
                  </a:cubicBezTo>
                  <a:cubicBezTo>
                    <a:pt x="62" y="169"/>
                    <a:pt x="62" y="169"/>
                    <a:pt x="63" y="169"/>
                  </a:cubicBezTo>
                  <a:close/>
                  <a:moveTo>
                    <a:pt x="184" y="166"/>
                  </a:moveTo>
                  <a:cubicBezTo>
                    <a:pt x="186" y="166"/>
                    <a:pt x="187" y="165"/>
                    <a:pt x="187" y="163"/>
                  </a:cubicBezTo>
                  <a:cubicBezTo>
                    <a:pt x="185" y="162"/>
                    <a:pt x="183" y="164"/>
                    <a:pt x="184" y="166"/>
                  </a:cubicBezTo>
                  <a:close/>
                  <a:moveTo>
                    <a:pt x="198" y="167"/>
                  </a:moveTo>
                  <a:cubicBezTo>
                    <a:pt x="199" y="168"/>
                    <a:pt x="199" y="168"/>
                    <a:pt x="200" y="167"/>
                  </a:cubicBezTo>
                  <a:cubicBezTo>
                    <a:pt x="201" y="166"/>
                    <a:pt x="202" y="166"/>
                    <a:pt x="203" y="166"/>
                  </a:cubicBezTo>
                  <a:cubicBezTo>
                    <a:pt x="203" y="166"/>
                    <a:pt x="203" y="167"/>
                    <a:pt x="203" y="167"/>
                  </a:cubicBezTo>
                  <a:cubicBezTo>
                    <a:pt x="203" y="168"/>
                    <a:pt x="203" y="168"/>
                    <a:pt x="203" y="168"/>
                  </a:cubicBezTo>
                  <a:cubicBezTo>
                    <a:pt x="204" y="169"/>
                    <a:pt x="205" y="169"/>
                    <a:pt x="206" y="169"/>
                  </a:cubicBezTo>
                  <a:cubicBezTo>
                    <a:pt x="208" y="168"/>
                    <a:pt x="208" y="167"/>
                    <a:pt x="208" y="165"/>
                  </a:cubicBezTo>
                  <a:cubicBezTo>
                    <a:pt x="207" y="166"/>
                    <a:pt x="206" y="166"/>
                    <a:pt x="206" y="166"/>
                  </a:cubicBezTo>
                  <a:cubicBezTo>
                    <a:pt x="205" y="166"/>
                    <a:pt x="205" y="165"/>
                    <a:pt x="204" y="165"/>
                  </a:cubicBezTo>
                  <a:cubicBezTo>
                    <a:pt x="203" y="165"/>
                    <a:pt x="203" y="164"/>
                    <a:pt x="202" y="164"/>
                  </a:cubicBezTo>
                  <a:cubicBezTo>
                    <a:pt x="201" y="163"/>
                    <a:pt x="200" y="163"/>
                    <a:pt x="199" y="163"/>
                  </a:cubicBezTo>
                  <a:cubicBezTo>
                    <a:pt x="199" y="164"/>
                    <a:pt x="199" y="165"/>
                    <a:pt x="198" y="167"/>
                  </a:cubicBezTo>
                  <a:moveTo>
                    <a:pt x="86" y="173"/>
                  </a:moveTo>
                  <a:cubicBezTo>
                    <a:pt x="85" y="174"/>
                    <a:pt x="84" y="175"/>
                    <a:pt x="84" y="177"/>
                  </a:cubicBezTo>
                  <a:cubicBezTo>
                    <a:pt x="87" y="176"/>
                    <a:pt x="89" y="175"/>
                    <a:pt x="89" y="173"/>
                  </a:cubicBezTo>
                  <a:cubicBezTo>
                    <a:pt x="88" y="172"/>
                    <a:pt x="87" y="172"/>
                    <a:pt x="86" y="173"/>
                  </a:cubicBezTo>
                  <a:moveTo>
                    <a:pt x="92" y="175"/>
                  </a:moveTo>
                  <a:cubicBezTo>
                    <a:pt x="93" y="177"/>
                    <a:pt x="94" y="177"/>
                    <a:pt x="96" y="176"/>
                  </a:cubicBezTo>
                  <a:cubicBezTo>
                    <a:pt x="96" y="175"/>
                    <a:pt x="95" y="174"/>
                    <a:pt x="94" y="174"/>
                  </a:cubicBezTo>
                  <a:cubicBezTo>
                    <a:pt x="92" y="174"/>
                    <a:pt x="92" y="173"/>
                    <a:pt x="92" y="172"/>
                  </a:cubicBezTo>
                  <a:cubicBezTo>
                    <a:pt x="91" y="173"/>
                    <a:pt x="91" y="174"/>
                    <a:pt x="92" y="175"/>
                  </a:cubicBezTo>
                  <a:moveTo>
                    <a:pt x="28" y="181"/>
                  </a:moveTo>
                  <a:cubicBezTo>
                    <a:pt x="30" y="182"/>
                    <a:pt x="32" y="183"/>
                    <a:pt x="33" y="184"/>
                  </a:cubicBezTo>
                  <a:cubicBezTo>
                    <a:pt x="33" y="181"/>
                    <a:pt x="33" y="179"/>
                    <a:pt x="31" y="178"/>
                  </a:cubicBezTo>
                  <a:cubicBezTo>
                    <a:pt x="30" y="178"/>
                    <a:pt x="28" y="177"/>
                    <a:pt x="27" y="176"/>
                  </a:cubicBezTo>
                  <a:cubicBezTo>
                    <a:pt x="26" y="178"/>
                    <a:pt x="26" y="179"/>
                    <a:pt x="28" y="181"/>
                  </a:cubicBezTo>
                  <a:moveTo>
                    <a:pt x="52" y="178"/>
                  </a:moveTo>
                  <a:lnTo>
                    <a:pt x="54" y="178"/>
                  </a:lnTo>
                  <a:lnTo>
                    <a:pt x="54" y="176"/>
                  </a:lnTo>
                  <a:lnTo>
                    <a:pt x="52" y="176"/>
                  </a:lnTo>
                  <a:lnTo>
                    <a:pt x="52" y="178"/>
                  </a:lnTo>
                  <a:close/>
                  <a:moveTo>
                    <a:pt x="229" y="169"/>
                  </a:moveTo>
                  <a:cubicBezTo>
                    <a:pt x="227" y="168"/>
                    <a:pt x="227" y="169"/>
                    <a:pt x="227" y="171"/>
                  </a:cubicBezTo>
                  <a:cubicBezTo>
                    <a:pt x="228" y="171"/>
                    <a:pt x="229" y="171"/>
                    <a:pt x="230" y="172"/>
                  </a:cubicBezTo>
                  <a:cubicBezTo>
                    <a:pt x="230" y="170"/>
                    <a:pt x="230" y="169"/>
                    <a:pt x="229" y="169"/>
                  </a:cubicBezTo>
                  <a:moveTo>
                    <a:pt x="60" y="180"/>
                  </a:moveTo>
                  <a:cubicBezTo>
                    <a:pt x="60" y="180"/>
                    <a:pt x="60" y="180"/>
                    <a:pt x="60" y="179"/>
                  </a:cubicBezTo>
                  <a:cubicBezTo>
                    <a:pt x="60" y="178"/>
                    <a:pt x="60" y="178"/>
                    <a:pt x="59" y="178"/>
                  </a:cubicBezTo>
                  <a:cubicBezTo>
                    <a:pt x="59" y="178"/>
                    <a:pt x="58" y="178"/>
                    <a:pt x="58" y="179"/>
                  </a:cubicBezTo>
                  <a:cubicBezTo>
                    <a:pt x="59" y="179"/>
                    <a:pt x="59" y="179"/>
                    <a:pt x="60" y="180"/>
                  </a:cubicBezTo>
                  <a:moveTo>
                    <a:pt x="89" y="178"/>
                  </a:moveTo>
                  <a:cubicBezTo>
                    <a:pt x="89" y="177"/>
                    <a:pt x="89" y="177"/>
                    <a:pt x="89" y="177"/>
                  </a:cubicBezTo>
                  <a:cubicBezTo>
                    <a:pt x="88" y="176"/>
                    <a:pt x="88" y="176"/>
                    <a:pt x="88" y="177"/>
                  </a:cubicBezTo>
                  <a:cubicBezTo>
                    <a:pt x="87" y="177"/>
                    <a:pt x="87" y="177"/>
                    <a:pt x="87" y="178"/>
                  </a:cubicBezTo>
                  <a:cubicBezTo>
                    <a:pt x="88" y="178"/>
                    <a:pt x="88" y="178"/>
                    <a:pt x="89" y="178"/>
                  </a:cubicBezTo>
                  <a:moveTo>
                    <a:pt x="69" y="184"/>
                  </a:moveTo>
                  <a:cubicBezTo>
                    <a:pt x="69" y="183"/>
                    <a:pt x="70" y="183"/>
                    <a:pt x="70" y="183"/>
                  </a:cubicBezTo>
                  <a:cubicBezTo>
                    <a:pt x="71" y="183"/>
                    <a:pt x="71" y="183"/>
                    <a:pt x="71" y="183"/>
                  </a:cubicBezTo>
                  <a:cubicBezTo>
                    <a:pt x="72" y="182"/>
                    <a:pt x="72" y="182"/>
                    <a:pt x="71" y="181"/>
                  </a:cubicBezTo>
                  <a:cubicBezTo>
                    <a:pt x="70" y="181"/>
                    <a:pt x="69" y="181"/>
                    <a:pt x="68" y="181"/>
                  </a:cubicBezTo>
                  <a:cubicBezTo>
                    <a:pt x="68" y="181"/>
                    <a:pt x="67" y="180"/>
                    <a:pt x="67" y="180"/>
                  </a:cubicBezTo>
                  <a:cubicBezTo>
                    <a:pt x="66" y="180"/>
                    <a:pt x="66" y="179"/>
                    <a:pt x="65" y="179"/>
                  </a:cubicBezTo>
                  <a:cubicBezTo>
                    <a:pt x="65" y="179"/>
                    <a:pt x="64" y="179"/>
                    <a:pt x="63" y="179"/>
                  </a:cubicBezTo>
                  <a:cubicBezTo>
                    <a:pt x="63" y="181"/>
                    <a:pt x="64" y="182"/>
                    <a:pt x="65" y="183"/>
                  </a:cubicBezTo>
                  <a:cubicBezTo>
                    <a:pt x="66" y="183"/>
                    <a:pt x="67" y="184"/>
                    <a:pt x="68" y="185"/>
                  </a:cubicBezTo>
                  <a:cubicBezTo>
                    <a:pt x="68" y="184"/>
                    <a:pt x="68" y="184"/>
                    <a:pt x="69" y="184"/>
                  </a:cubicBezTo>
                  <a:moveTo>
                    <a:pt x="226" y="176"/>
                  </a:moveTo>
                  <a:cubicBezTo>
                    <a:pt x="226" y="175"/>
                    <a:pt x="226" y="175"/>
                    <a:pt x="227" y="175"/>
                  </a:cubicBezTo>
                  <a:cubicBezTo>
                    <a:pt x="228" y="175"/>
                    <a:pt x="228" y="174"/>
                    <a:pt x="228" y="174"/>
                  </a:cubicBezTo>
                  <a:cubicBezTo>
                    <a:pt x="227" y="174"/>
                    <a:pt x="226" y="174"/>
                    <a:pt x="225" y="173"/>
                  </a:cubicBezTo>
                  <a:cubicBezTo>
                    <a:pt x="225" y="172"/>
                    <a:pt x="225" y="172"/>
                    <a:pt x="223" y="172"/>
                  </a:cubicBezTo>
                  <a:cubicBezTo>
                    <a:pt x="223" y="175"/>
                    <a:pt x="224" y="176"/>
                    <a:pt x="226" y="176"/>
                  </a:cubicBezTo>
                  <a:moveTo>
                    <a:pt x="92" y="185"/>
                  </a:moveTo>
                  <a:cubicBezTo>
                    <a:pt x="93" y="185"/>
                    <a:pt x="93" y="184"/>
                    <a:pt x="92" y="184"/>
                  </a:cubicBezTo>
                  <a:cubicBezTo>
                    <a:pt x="92" y="184"/>
                    <a:pt x="92" y="184"/>
                    <a:pt x="91" y="184"/>
                  </a:cubicBezTo>
                  <a:cubicBezTo>
                    <a:pt x="91" y="184"/>
                    <a:pt x="91" y="185"/>
                    <a:pt x="91" y="185"/>
                  </a:cubicBezTo>
                  <a:cubicBezTo>
                    <a:pt x="91" y="185"/>
                    <a:pt x="92" y="185"/>
                    <a:pt x="92" y="185"/>
                  </a:cubicBezTo>
                  <a:close/>
                  <a:moveTo>
                    <a:pt x="223" y="185"/>
                  </a:moveTo>
                  <a:cubicBezTo>
                    <a:pt x="224" y="185"/>
                    <a:pt x="224" y="185"/>
                    <a:pt x="224" y="184"/>
                  </a:cubicBezTo>
                  <a:cubicBezTo>
                    <a:pt x="224" y="184"/>
                    <a:pt x="224" y="183"/>
                    <a:pt x="223" y="183"/>
                  </a:cubicBezTo>
                  <a:cubicBezTo>
                    <a:pt x="223" y="183"/>
                    <a:pt x="223" y="183"/>
                    <a:pt x="223" y="184"/>
                  </a:cubicBezTo>
                  <a:cubicBezTo>
                    <a:pt x="223" y="184"/>
                    <a:pt x="223" y="185"/>
                    <a:pt x="223" y="185"/>
                  </a:cubicBezTo>
                  <a:moveTo>
                    <a:pt x="63" y="279"/>
                  </a:moveTo>
                  <a:lnTo>
                    <a:pt x="65" y="279"/>
                  </a:lnTo>
                  <a:lnTo>
                    <a:pt x="65" y="276"/>
                  </a:lnTo>
                  <a:lnTo>
                    <a:pt x="62" y="276"/>
                  </a:lnTo>
                  <a:lnTo>
                    <a:pt x="63" y="279"/>
                  </a:lnTo>
                  <a:close/>
                  <a:moveTo>
                    <a:pt x="25" y="482"/>
                  </a:moveTo>
                  <a:cubicBezTo>
                    <a:pt x="25" y="483"/>
                    <a:pt x="25" y="484"/>
                    <a:pt x="27" y="483"/>
                  </a:cubicBezTo>
                  <a:cubicBezTo>
                    <a:pt x="27" y="480"/>
                    <a:pt x="27" y="479"/>
                    <a:pt x="25" y="479"/>
                  </a:cubicBezTo>
                  <a:cubicBezTo>
                    <a:pt x="25" y="480"/>
                    <a:pt x="25" y="481"/>
                    <a:pt x="25" y="482"/>
                  </a:cubicBezTo>
                  <a:moveTo>
                    <a:pt x="40" y="508"/>
                  </a:moveTo>
                  <a:cubicBezTo>
                    <a:pt x="40" y="507"/>
                    <a:pt x="40" y="507"/>
                    <a:pt x="40" y="507"/>
                  </a:cubicBezTo>
                  <a:cubicBezTo>
                    <a:pt x="40" y="506"/>
                    <a:pt x="39" y="506"/>
                    <a:pt x="39" y="507"/>
                  </a:cubicBezTo>
                  <a:cubicBezTo>
                    <a:pt x="39" y="507"/>
                    <a:pt x="38" y="507"/>
                    <a:pt x="39" y="508"/>
                  </a:cubicBezTo>
                  <a:cubicBezTo>
                    <a:pt x="39" y="508"/>
                    <a:pt x="39" y="508"/>
                    <a:pt x="40" y="508"/>
                  </a:cubicBezTo>
                  <a:moveTo>
                    <a:pt x="47" y="515"/>
                  </a:moveTo>
                  <a:cubicBezTo>
                    <a:pt x="47" y="514"/>
                    <a:pt x="47" y="514"/>
                    <a:pt x="48" y="514"/>
                  </a:cubicBezTo>
                  <a:cubicBezTo>
                    <a:pt x="48" y="513"/>
                    <a:pt x="47" y="513"/>
                    <a:pt x="47" y="513"/>
                  </a:cubicBezTo>
                  <a:cubicBezTo>
                    <a:pt x="46" y="513"/>
                    <a:pt x="46" y="513"/>
                    <a:pt x="46" y="514"/>
                  </a:cubicBezTo>
                  <a:cubicBezTo>
                    <a:pt x="46" y="515"/>
                    <a:pt x="46" y="515"/>
                    <a:pt x="47" y="515"/>
                  </a:cubicBezTo>
                  <a:close/>
                  <a:moveTo>
                    <a:pt x="29" y="553"/>
                  </a:moveTo>
                  <a:cubicBezTo>
                    <a:pt x="29" y="552"/>
                    <a:pt x="29" y="552"/>
                    <a:pt x="29" y="552"/>
                  </a:cubicBezTo>
                  <a:cubicBezTo>
                    <a:pt x="29" y="551"/>
                    <a:pt x="28" y="552"/>
                    <a:pt x="28" y="552"/>
                  </a:cubicBezTo>
                  <a:cubicBezTo>
                    <a:pt x="27" y="552"/>
                    <a:pt x="27" y="552"/>
                    <a:pt x="28" y="553"/>
                  </a:cubicBezTo>
                  <a:cubicBezTo>
                    <a:pt x="28" y="553"/>
                    <a:pt x="28" y="553"/>
                    <a:pt x="29" y="553"/>
                  </a:cubicBezTo>
                  <a:moveTo>
                    <a:pt x="76" y="580"/>
                  </a:moveTo>
                  <a:cubicBezTo>
                    <a:pt x="76" y="580"/>
                    <a:pt x="76" y="579"/>
                    <a:pt x="76" y="579"/>
                  </a:cubicBezTo>
                  <a:cubicBezTo>
                    <a:pt x="75" y="579"/>
                    <a:pt x="75" y="579"/>
                    <a:pt x="75" y="579"/>
                  </a:cubicBezTo>
                  <a:cubicBezTo>
                    <a:pt x="74" y="579"/>
                    <a:pt x="74" y="580"/>
                    <a:pt x="75" y="580"/>
                  </a:cubicBezTo>
                  <a:cubicBezTo>
                    <a:pt x="75" y="580"/>
                    <a:pt x="75" y="580"/>
                    <a:pt x="76" y="580"/>
                  </a:cubicBezTo>
                  <a:close/>
                  <a:moveTo>
                    <a:pt x="73" y="583"/>
                  </a:moveTo>
                  <a:cubicBezTo>
                    <a:pt x="73" y="584"/>
                    <a:pt x="73" y="585"/>
                    <a:pt x="74" y="586"/>
                  </a:cubicBezTo>
                  <a:cubicBezTo>
                    <a:pt x="74" y="586"/>
                    <a:pt x="75" y="587"/>
                    <a:pt x="76" y="587"/>
                  </a:cubicBezTo>
                  <a:cubicBezTo>
                    <a:pt x="76" y="587"/>
                    <a:pt x="77" y="586"/>
                    <a:pt x="77" y="585"/>
                  </a:cubicBezTo>
                  <a:cubicBezTo>
                    <a:pt x="76" y="585"/>
                    <a:pt x="75" y="585"/>
                    <a:pt x="75" y="585"/>
                  </a:cubicBezTo>
                  <a:cubicBezTo>
                    <a:pt x="75" y="584"/>
                    <a:pt x="75" y="584"/>
                    <a:pt x="75" y="583"/>
                  </a:cubicBezTo>
                  <a:cubicBezTo>
                    <a:pt x="75" y="583"/>
                    <a:pt x="75" y="582"/>
                    <a:pt x="75" y="581"/>
                  </a:cubicBezTo>
                  <a:cubicBezTo>
                    <a:pt x="75" y="581"/>
                    <a:pt x="74" y="581"/>
                    <a:pt x="74" y="581"/>
                  </a:cubicBezTo>
                  <a:cubicBezTo>
                    <a:pt x="73" y="581"/>
                    <a:pt x="73" y="582"/>
                    <a:pt x="73" y="583"/>
                  </a:cubicBezTo>
                  <a:moveTo>
                    <a:pt x="53" y="585"/>
                  </a:moveTo>
                  <a:lnTo>
                    <a:pt x="55" y="585"/>
                  </a:lnTo>
                  <a:lnTo>
                    <a:pt x="55" y="583"/>
                  </a:lnTo>
                  <a:lnTo>
                    <a:pt x="53" y="583"/>
                  </a:lnTo>
                  <a:lnTo>
                    <a:pt x="53" y="585"/>
                  </a:lnTo>
                  <a:close/>
                  <a:moveTo>
                    <a:pt x="190" y="585"/>
                  </a:moveTo>
                  <a:cubicBezTo>
                    <a:pt x="191" y="584"/>
                    <a:pt x="191" y="584"/>
                    <a:pt x="190" y="584"/>
                  </a:cubicBezTo>
                  <a:cubicBezTo>
                    <a:pt x="190" y="583"/>
                    <a:pt x="190" y="584"/>
                    <a:pt x="189" y="584"/>
                  </a:cubicBezTo>
                  <a:cubicBezTo>
                    <a:pt x="189" y="584"/>
                    <a:pt x="189" y="584"/>
                    <a:pt x="189" y="585"/>
                  </a:cubicBezTo>
                  <a:cubicBezTo>
                    <a:pt x="189" y="585"/>
                    <a:pt x="190" y="585"/>
                    <a:pt x="190" y="585"/>
                  </a:cubicBezTo>
                  <a:close/>
                  <a:moveTo>
                    <a:pt x="211" y="585"/>
                  </a:moveTo>
                  <a:cubicBezTo>
                    <a:pt x="210" y="586"/>
                    <a:pt x="209" y="587"/>
                    <a:pt x="209" y="588"/>
                  </a:cubicBezTo>
                  <a:cubicBezTo>
                    <a:pt x="210" y="588"/>
                    <a:pt x="211" y="587"/>
                    <a:pt x="212" y="588"/>
                  </a:cubicBezTo>
                  <a:cubicBezTo>
                    <a:pt x="213" y="588"/>
                    <a:pt x="214" y="589"/>
                    <a:pt x="215" y="589"/>
                  </a:cubicBezTo>
                  <a:cubicBezTo>
                    <a:pt x="216" y="590"/>
                    <a:pt x="216" y="590"/>
                    <a:pt x="217" y="590"/>
                  </a:cubicBezTo>
                  <a:cubicBezTo>
                    <a:pt x="217" y="590"/>
                    <a:pt x="218" y="589"/>
                    <a:pt x="219" y="588"/>
                  </a:cubicBezTo>
                  <a:cubicBezTo>
                    <a:pt x="218" y="587"/>
                    <a:pt x="217" y="587"/>
                    <a:pt x="216" y="587"/>
                  </a:cubicBezTo>
                  <a:cubicBezTo>
                    <a:pt x="215" y="587"/>
                    <a:pt x="215" y="586"/>
                    <a:pt x="215" y="585"/>
                  </a:cubicBezTo>
                  <a:cubicBezTo>
                    <a:pt x="213" y="584"/>
                    <a:pt x="212" y="585"/>
                    <a:pt x="211" y="585"/>
                  </a:cubicBezTo>
                  <a:moveTo>
                    <a:pt x="204" y="589"/>
                  </a:moveTo>
                  <a:cubicBezTo>
                    <a:pt x="203" y="589"/>
                    <a:pt x="202" y="589"/>
                    <a:pt x="201" y="589"/>
                  </a:cubicBezTo>
                  <a:cubicBezTo>
                    <a:pt x="200" y="589"/>
                    <a:pt x="198" y="589"/>
                    <a:pt x="197" y="589"/>
                  </a:cubicBezTo>
                  <a:cubicBezTo>
                    <a:pt x="196" y="588"/>
                    <a:pt x="195" y="589"/>
                    <a:pt x="195" y="590"/>
                  </a:cubicBezTo>
                  <a:lnTo>
                    <a:pt x="205" y="595"/>
                  </a:lnTo>
                  <a:cubicBezTo>
                    <a:pt x="204" y="596"/>
                    <a:pt x="204" y="597"/>
                    <a:pt x="202" y="597"/>
                  </a:cubicBezTo>
                  <a:cubicBezTo>
                    <a:pt x="201" y="597"/>
                    <a:pt x="200" y="597"/>
                    <a:pt x="199" y="597"/>
                  </a:cubicBezTo>
                  <a:cubicBezTo>
                    <a:pt x="198" y="597"/>
                    <a:pt x="197" y="597"/>
                    <a:pt x="196" y="597"/>
                  </a:cubicBezTo>
                  <a:cubicBezTo>
                    <a:pt x="195" y="597"/>
                    <a:pt x="194" y="597"/>
                    <a:pt x="194" y="599"/>
                  </a:cubicBezTo>
                  <a:cubicBezTo>
                    <a:pt x="196" y="599"/>
                    <a:pt x="197" y="599"/>
                    <a:pt x="197" y="599"/>
                  </a:cubicBezTo>
                  <a:cubicBezTo>
                    <a:pt x="197" y="599"/>
                    <a:pt x="199" y="599"/>
                    <a:pt x="201" y="598"/>
                  </a:cubicBezTo>
                  <a:cubicBezTo>
                    <a:pt x="201" y="599"/>
                    <a:pt x="201" y="600"/>
                    <a:pt x="200" y="601"/>
                  </a:cubicBezTo>
                  <a:cubicBezTo>
                    <a:pt x="200" y="601"/>
                    <a:pt x="200" y="602"/>
                    <a:pt x="200" y="603"/>
                  </a:cubicBezTo>
                  <a:cubicBezTo>
                    <a:pt x="202" y="603"/>
                    <a:pt x="203" y="603"/>
                    <a:pt x="203" y="601"/>
                  </a:cubicBezTo>
                  <a:cubicBezTo>
                    <a:pt x="203" y="600"/>
                    <a:pt x="204" y="599"/>
                    <a:pt x="205" y="598"/>
                  </a:cubicBezTo>
                  <a:lnTo>
                    <a:pt x="211" y="598"/>
                  </a:lnTo>
                  <a:cubicBezTo>
                    <a:pt x="212" y="597"/>
                    <a:pt x="211" y="596"/>
                    <a:pt x="211" y="596"/>
                  </a:cubicBezTo>
                  <a:cubicBezTo>
                    <a:pt x="210" y="596"/>
                    <a:pt x="210" y="595"/>
                    <a:pt x="209" y="595"/>
                  </a:cubicBezTo>
                  <a:cubicBezTo>
                    <a:pt x="208" y="595"/>
                    <a:pt x="208" y="595"/>
                    <a:pt x="207" y="595"/>
                  </a:cubicBezTo>
                  <a:cubicBezTo>
                    <a:pt x="206" y="595"/>
                    <a:pt x="206" y="594"/>
                    <a:pt x="206" y="594"/>
                  </a:cubicBezTo>
                  <a:cubicBezTo>
                    <a:pt x="207" y="593"/>
                    <a:pt x="209" y="593"/>
                    <a:pt x="210" y="593"/>
                  </a:cubicBezTo>
                  <a:cubicBezTo>
                    <a:pt x="211" y="593"/>
                    <a:pt x="213" y="593"/>
                    <a:pt x="214" y="594"/>
                  </a:cubicBezTo>
                  <a:cubicBezTo>
                    <a:pt x="215" y="594"/>
                    <a:pt x="215" y="595"/>
                    <a:pt x="215" y="595"/>
                  </a:cubicBezTo>
                  <a:cubicBezTo>
                    <a:pt x="216" y="596"/>
                    <a:pt x="215" y="597"/>
                    <a:pt x="214" y="598"/>
                  </a:cubicBezTo>
                  <a:cubicBezTo>
                    <a:pt x="216" y="597"/>
                    <a:pt x="218" y="597"/>
                    <a:pt x="219" y="596"/>
                  </a:cubicBezTo>
                  <a:cubicBezTo>
                    <a:pt x="221" y="596"/>
                    <a:pt x="222" y="595"/>
                    <a:pt x="223" y="593"/>
                  </a:cubicBezTo>
                  <a:cubicBezTo>
                    <a:pt x="222" y="593"/>
                    <a:pt x="221" y="594"/>
                    <a:pt x="219" y="593"/>
                  </a:cubicBezTo>
                  <a:cubicBezTo>
                    <a:pt x="218" y="593"/>
                    <a:pt x="217" y="593"/>
                    <a:pt x="215" y="592"/>
                  </a:cubicBezTo>
                  <a:cubicBezTo>
                    <a:pt x="214" y="592"/>
                    <a:pt x="212" y="591"/>
                    <a:pt x="211" y="591"/>
                  </a:cubicBezTo>
                  <a:cubicBezTo>
                    <a:pt x="210" y="591"/>
                    <a:pt x="208" y="591"/>
                    <a:pt x="207" y="592"/>
                  </a:cubicBezTo>
                  <a:cubicBezTo>
                    <a:pt x="207" y="590"/>
                    <a:pt x="207" y="589"/>
                    <a:pt x="207" y="588"/>
                  </a:cubicBezTo>
                  <a:cubicBezTo>
                    <a:pt x="207" y="586"/>
                    <a:pt x="206" y="586"/>
                    <a:pt x="205" y="586"/>
                  </a:cubicBezTo>
                  <a:cubicBezTo>
                    <a:pt x="205" y="588"/>
                    <a:pt x="205" y="589"/>
                    <a:pt x="204" y="589"/>
                  </a:cubicBezTo>
                  <a:moveTo>
                    <a:pt x="75" y="596"/>
                  </a:moveTo>
                  <a:cubicBezTo>
                    <a:pt x="75" y="596"/>
                    <a:pt x="75" y="596"/>
                    <a:pt x="75" y="595"/>
                  </a:cubicBezTo>
                  <a:cubicBezTo>
                    <a:pt x="75" y="595"/>
                    <a:pt x="75" y="595"/>
                    <a:pt x="75" y="594"/>
                  </a:cubicBezTo>
                  <a:cubicBezTo>
                    <a:pt x="75" y="594"/>
                    <a:pt x="74" y="595"/>
                    <a:pt x="74" y="595"/>
                  </a:cubicBezTo>
                  <a:cubicBezTo>
                    <a:pt x="74" y="595"/>
                    <a:pt x="74" y="596"/>
                    <a:pt x="75" y="596"/>
                  </a:cubicBezTo>
                  <a:close/>
                  <a:moveTo>
                    <a:pt x="220" y="591"/>
                  </a:moveTo>
                  <a:cubicBezTo>
                    <a:pt x="221" y="591"/>
                    <a:pt x="221" y="591"/>
                    <a:pt x="221" y="591"/>
                  </a:cubicBezTo>
                  <a:cubicBezTo>
                    <a:pt x="222" y="590"/>
                    <a:pt x="222" y="590"/>
                    <a:pt x="222" y="590"/>
                  </a:cubicBezTo>
                  <a:cubicBezTo>
                    <a:pt x="222" y="589"/>
                    <a:pt x="222" y="590"/>
                    <a:pt x="221" y="590"/>
                  </a:cubicBezTo>
                  <a:cubicBezTo>
                    <a:pt x="220" y="591"/>
                    <a:pt x="220" y="592"/>
                    <a:pt x="220" y="591"/>
                  </a:cubicBezTo>
                  <a:moveTo>
                    <a:pt x="185" y="593"/>
                  </a:moveTo>
                  <a:cubicBezTo>
                    <a:pt x="185" y="593"/>
                    <a:pt x="185" y="594"/>
                    <a:pt x="186" y="594"/>
                  </a:cubicBezTo>
                  <a:cubicBezTo>
                    <a:pt x="186" y="595"/>
                    <a:pt x="187" y="595"/>
                    <a:pt x="187" y="595"/>
                  </a:cubicBezTo>
                  <a:cubicBezTo>
                    <a:pt x="188" y="595"/>
                    <a:pt x="188" y="595"/>
                    <a:pt x="189" y="596"/>
                  </a:cubicBezTo>
                  <a:cubicBezTo>
                    <a:pt x="189" y="596"/>
                    <a:pt x="190" y="596"/>
                    <a:pt x="190" y="597"/>
                  </a:cubicBezTo>
                  <a:lnTo>
                    <a:pt x="189" y="592"/>
                  </a:lnTo>
                  <a:lnTo>
                    <a:pt x="185" y="593"/>
                  </a:lnTo>
                  <a:close/>
                  <a:moveTo>
                    <a:pt x="193" y="593"/>
                  </a:moveTo>
                  <a:cubicBezTo>
                    <a:pt x="192" y="593"/>
                    <a:pt x="191" y="594"/>
                    <a:pt x="192" y="597"/>
                  </a:cubicBezTo>
                  <a:cubicBezTo>
                    <a:pt x="193" y="596"/>
                    <a:pt x="194" y="596"/>
                    <a:pt x="195" y="595"/>
                  </a:cubicBezTo>
                  <a:cubicBezTo>
                    <a:pt x="196" y="595"/>
                    <a:pt x="197" y="593"/>
                    <a:pt x="197" y="592"/>
                  </a:cubicBezTo>
                  <a:cubicBezTo>
                    <a:pt x="196" y="592"/>
                    <a:pt x="195" y="593"/>
                    <a:pt x="193" y="593"/>
                  </a:cubicBezTo>
                  <a:moveTo>
                    <a:pt x="228" y="592"/>
                  </a:moveTo>
                  <a:cubicBezTo>
                    <a:pt x="228" y="592"/>
                    <a:pt x="229" y="592"/>
                    <a:pt x="229" y="591"/>
                  </a:cubicBezTo>
                  <a:cubicBezTo>
                    <a:pt x="228" y="591"/>
                    <a:pt x="228" y="592"/>
                    <a:pt x="227" y="592"/>
                  </a:cubicBezTo>
                  <a:cubicBezTo>
                    <a:pt x="227" y="592"/>
                    <a:pt x="227" y="592"/>
                    <a:pt x="227" y="592"/>
                  </a:cubicBezTo>
                  <a:cubicBezTo>
                    <a:pt x="227" y="592"/>
                    <a:pt x="227" y="592"/>
                    <a:pt x="228" y="592"/>
                  </a:cubicBezTo>
                  <a:close/>
                  <a:moveTo>
                    <a:pt x="113" y="602"/>
                  </a:moveTo>
                  <a:cubicBezTo>
                    <a:pt x="111" y="602"/>
                    <a:pt x="111" y="603"/>
                    <a:pt x="112" y="604"/>
                  </a:cubicBezTo>
                  <a:cubicBezTo>
                    <a:pt x="114" y="604"/>
                    <a:pt x="116" y="604"/>
                    <a:pt x="116" y="602"/>
                  </a:cubicBezTo>
                  <a:cubicBezTo>
                    <a:pt x="115" y="602"/>
                    <a:pt x="114" y="602"/>
                    <a:pt x="113" y="602"/>
                  </a:cubicBezTo>
                  <a:moveTo>
                    <a:pt x="179" y="603"/>
                  </a:moveTo>
                  <a:cubicBezTo>
                    <a:pt x="177" y="604"/>
                    <a:pt x="176" y="605"/>
                    <a:pt x="176" y="607"/>
                  </a:cubicBezTo>
                  <a:cubicBezTo>
                    <a:pt x="178" y="607"/>
                    <a:pt x="180" y="607"/>
                    <a:pt x="182" y="605"/>
                  </a:cubicBezTo>
                  <a:cubicBezTo>
                    <a:pt x="183" y="603"/>
                    <a:pt x="183" y="601"/>
                    <a:pt x="182" y="600"/>
                  </a:cubicBezTo>
                  <a:cubicBezTo>
                    <a:pt x="181" y="602"/>
                    <a:pt x="180" y="603"/>
                    <a:pt x="179" y="603"/>
                  </a:cubicBezTo>
                  <a:moveTo>
                    <a:pt x="194" y="600"/>
                  </a:moveTo>
                  <a:cubicBezTo>
                    <a:pt x="193" y="600"/>
                    <a:pt x="191" y="600"/>
                    <a:pt x="190" y="601"/>
                  </a:cubicBezTo>
                  <a:cubicBezTo>
                    <a:pt x="190" y="602"/>
                    <a:pt x="190" y="602"/>
                    <a:pt x="191" y="603"/>
                  </a:cubicBezTo>
                  <a:cubicBezTo>
                    <a:pt x="192" y="603"/>
                    <a:pt x="193" y="604"/>
                    <a:pt x="194" y="604"/>
                  </a:cubicBezTo>
                  <a:cubicBezTo>
                    <a:pt x="194" y="604"/>
                    <a:pt x="195" y="604"/>
                    <a:pt x="197" y="604"/>
                  </a:cubicBezTo>
                  <a:cubicBezTo>
                    <a:pt x="197" y="604"/>
                    <a:pt x="198" y="603"/>
                    <a:pt x="199" y="603"/>
                  </a:cubicBezTo>
                  <a:cubicBezTo>
                    <a:pt x="197" y="602"/>
                    <a:pt x="196" y="601"/>
                    <a:pt x="194" y="600"/>
                  </a:cubicBezTo>
                  <a:moveTo>
                    <a:pt x="117" y="609"/>
                  </a:moveTo>
                  <a:cubicBezTo>
                    <a:pt x="117" y="610"/>
                    <a:pt x="117" y="609"/>
                    <a:pt x="117" y="609"/>
                  </a:cubicBezTo>
                  <a:cubicBezTo>
                    <a:pt x="117" y="608"/>
                    <a:pt x="117" y="607"/>
                    <a:pt x="117" y="607"/>
                  </a:cubicBezTo>
                  <a:cubicBezTo>
                    <a:pt x="116" y="606"/>
                    <a:pt x="116" y="607"/>
                    <a:pt x="116" y="608"/>
                  </a:cubicBezTo>
                  <a:cubicBezTo>
                    <a:pt x="116" y="608"/>
                    <a:pt x="116" y="609"/>
                    <a:pt x="117" y="609"/>
                  </a:cubicBezTo>
                  <a:close/>
                  <a:moveTo>
                    <a:pt x="182" y="608"/>
                  </a:moveTo>
                  <a:cubicBezTo>
                    <a:pt x="182" y="608"/>
                    <a:pt x="182" y="607"/>
                    <a:pt x="183" y="607"/>
                  </a:cubicBezTo>
                  <a:cubicBezTo>
                    <a:pt x="183" y="606"/>
                    <a:pt x="182" y="606"/>
                    <a:pt x="182" y="606"/>
                  </a:cubicBezTo>
                  <a:cubicBezTo>
                    <a:pt x="182" y="606"/>
                    <a:pt x="182" y="606"/>
                    <a:pt x="181" y="607"/>
                  </a:cubicBezTo>
                  <a:cubicBezTo>
                    <a:pt x="181" y="607"/>
                    <a:pt x="182" y="607"/>
                    <a:pt x="182" y="608"/>
                  </a:cubicBezTo>
                  <a:close/>
                  <a:moveTo>
                    <a:pt x="128" y="609"/>
                  </a:moveTo>
                  <a:cubicBezTo>
                    <a:pt x="128" y="609"/>
                    <a:pt x="128" y="608"/>
                    <a:pt x="129" y="608"/>
                  </a:cubicBezTo>
                  <a:cubicBezTo>
                    <a:pt x="129" y="608"/>
                    <a:pt x="130" y="608"/>
                    <a:pt x="130" y="608"/>
                  </a:cubicBezTo>
                  <a:cubicBezTo>
                    <a:pt x="130" y="608"/>
                    <a:pt x="129" y="609"/>
                    <a:pt x="128" y="609"/>
                  </a:cubicBezTo>
                  <a:moveTo>
                    <a:pt x="152" y="607"/>
                  </a:moveTo>
                  <a:cubicBezTo>
                    <a:pt x="152" y="607"/>
                    <a:pt x="151" y="607"/>
                    <a:pt x="151" y="607"/>
                  </a:cubicBezTo>
                  <a:cubicBezTo>
                    <a:pt x="150" y="607"/>
                    <a:pt x="150" y="606"/>
                    <a:pt x="151" y="606"/>
                  </a:cubicBezTo>
                  <a:cubicBezTo>
                    <a:pt x="151" y="606"/>
                    <a:pt x="152" y="606"/>
                    <a:pt x="152" y="606"/>
                  </a:cubicBezTo>
                  <a:cubicBezTo>
                    <a:pt x="152" y="606"/>
                    <a:pt x="152" y="607"/>
                    <a:pt x="152" y="607"/>
                  </a:cubicBezTo>
                  <a:moveTo>
                    <a:pt x="149" y="607"/>
                  </a:moveTo>
                  <a:cubicBezTo>
                    <a:pt x="149" y="607"/>
                    <a:pt x="148" y="607"/>
                    <a:pt x="148" y="607"/>
                  </a:cubicBezTo>
                  <a:cubicBezTo>
                    <a:pt x="148" y="607"/>
                    <a:pt x="148" y="606"/>
                    <a:pt x="149" y="606"/>
                  </a:cubicBezTo>
                  <a:cubicBezTo>
                    <a:pt x="149" y="606"/>
                    <a:pt x="150" y="606"/>
                    <a:pt x="150" y="606"/>
                  </a:cubicBezTo>
                  <a:cubicBezTo>
                    <a:pt x="150" y="607"/>
                    <a:pt x="149" y="607"/>
                    <a:pt x="149" y="607"/>
                  </a:cubicBezTo>
                  <a:close/>
                  <a:moveTo>
                    <a:pt x="145" y="607"/>
                  </a:moveTo>
                  <a:cubicBezTo>
                    <a:pt x="144" y="607"/>
                    <a:pt x="144" y="607"/>
                    <a:pt x="144" y="607"/>
                  </a:cubicBezTo>
                  <a:cubicBezTo>
                    <a:pt x="144" y="606"/>
                    <a:pt x="144" y="606"/>
                    <a:pt x="145" y="606"/>
                  </a:cubicBezTo>
                  <a:cubicBezTo>
                    <a:pt x="145" y="605"/>
                    <a:pt x="146" y="605"/>
                    <a:pt x="147" y="606"/>
                  </a:cubicBezTo>
                  <a:cubicBezTo>
                    <a:pt x="146" y="607"/>
                    <a:pt x="145" y="608"/>
                    <a:pt x="145" y="607"/>
                  </a:cubicBezTo>
                  <a:moveTo>
                    <a:pt x="138" y="607"/>
                  </a:moveTo>
                  <a:cubicBezTo>
                    <a:pt x="138" y="607"/>
                    <a:pt x="138" y="606"/>
                    <a:pt x="138" y="605"/>
                  </a:cubicBezTo>
                  <a:cubicBezTo>
                    <a:pt x="139" y="606"/>
                    <a:pt x="140" y="606"/>
                    <a:pt x="142" y="606"/>
                  </a:cubicBezTo>
                  <a:cubicBezTo>
                    <a:pt x="142" y="607"/>
                    <a:pt x="141" y="607"/>
                    <a:pt x="140" y="607"/>
                  </a:cubicBezTo>
                  <a:cubicBezTo>
                    <a:pt x="140" y="607"/>
                    <a:pt x="139" y="608"/>
                    <a:pt x="139" y="609"/>
                  </a:cubicBezTo>
                  <a:cubicBezTo>
                    <a:pt x="138" y="609"/>
                    <a:pt x="138" y="608"/>
                    <a:pt x="138" y="607"/>
                  </a:cubicBezTo>
                  <a:moveTo>
                    <a:pt x="131" y="606"/>
                  </a:moveTo>
                  <a:cubicBezTo>
                    <a:pt x="131" y="606"/>
                    <a:pt x="130" y="606"/>
                    <a:pt x="130" y="606"/>
                  </a:cubicBezTo>
                  <a:cubicBezTo>
                    <a:pt x="130" y="605"/>
                    <a:pt x="130" y="605"/>
                    <a:pt x="130" y="605"/>
                  </a:cubicBezTo>
                  <a:cubicBezTo>
                    <a:pt x="131" y="604"/>
                    <a:pt x="131" y="604"/>
                    <a:pt x="131" y="605"/>
                  </a:cubicBezTo>
                  <a:cubicBezTo>
                    <a:pt x="132" y="605"/>
                    <a:pt x="132" y="605"/>
                    <a:pt x="131" y="606"/>
                  </a:cubicBezTo>
                  <a:close/>
                  <a:moveTo>
                    <a:pt x="123" y="605"/>
                  </a:moveTo>
                  <a:cubicBezTo>
                    <a:pt x="124" y="605"/>
                    <a:pt x="125" y="605"/>
                    <a:pt x="126" y="605"/>
                  </a:cubicBezTo>
                  <a:cubicBezTo>
                    <a:pt x="125" y="606"/>
                    <a:pt x="124" y="607"/>
                    <a:pt x="123" y="607"/>
                  </a:cubicBezTo>
                  <a:cubicBezTo>
                    <a:pt x="122" y="606"/>
                    <a:pt x="122" y="605"/>
                    <a:pt x="123" y="605"/>
                  </a:cubicBezTo>
                  <a:moveTo>
                    <a:pt x="141" y="604"/>
                  </a:moveTo>
                  <a:cubicBezTo>
                    <a:pt x="141" y="604"/>
                    <a:pt x="140" y="604"/>
                    <a:pt x="140" y="604"/>
                  </a:cubicBezTo>
                  <a:cubicBezTo>
                    <a:pt x="140" y="604"/>
                    <a:pt x="140" y="603"/>
                    <a:pt x="141" y="603"/>
                  </a:cubicBezTo>
                  <a:cubicBezTo>
                    <a:pt x="141" y="603"/>
                    <a:pt x="142" y="603"/>
                    <a:pt x="142" y="603"/>
                  </a:cubicBezTo>
                  <a:cubicBezTo>
                    <a:pt x="142" y="604"/>
                    <a:pt x="142" y="604"/>
                    <a:pt x="141" y="604"/>
                  </a:cubicBezTo>
                  <a:moveTo>
                    <a:pt x="136" y="607"/>
                  </a:moveTo>
                  <a:cubicBezTo>
                    <a:pt x="136" y="606"/>
                    <a:pt x="135" y="605"/>
                    <a:pt x="136" y="604"/>
                  </a:cubicBezTo>
                  <a:cubicBezTo>
                    <a:pt x="136" y="604"/>
                    <a:pt x="136" y="603"/>
                    <a:pt x="136" y="604"/>
                  </a:cubicBezTo>
                  <a:cubicBezTo>
                    <a:pt x="137" y="605"/>
                    <a:pt x="137" y="606"/>
                    <a:pt x="137" y="607"/>
                  </a:cubicBezTo>
                  <a:cubicBezTo>
                    <a:pt x="136" y="608"/>
                    <a:pt x="136" y="608"/>
                    <a:pt x="136" y="607"/>
                  </a:cubicBezTo>
                  <a:moveTo>
                    <a:pt x="121" y="605"/>
                  </a:moveTo>
                  <a:cubicBezTo>
                    <a:pt x="121" y="605"/>
                    <a:pt x="120" y="605"/>
                    <a:pt x="120" y="605"/>
                  </a:cubicBezTo>
                  <a:cubicBezTo>
                    <a:pt x="120" y="605"/>
                    <a:pt x="120" y="604"/>
                    <a:pt x="120" y="604"/>
                  </a:cubicBezTo>
                  <a:cubicBezTo>
                    <a:pt x="121" y="604"/>
                    <a:pt x="121" y="604"/>
                    <a:pt x="121" y="604"/>
                  </a:cubicBezTo>
                  <a:cubicBezTo>
                    <a:pt x="122" y="604"/>
                    <a:pt x="122" y="605"/>
                    <a:pt x="121" y="605"/>
                  </a:cubicBezTo>
                  <a:moveTo>
                    <a:pt x="108" y="606"/>
                  </a:moveTo>
                  <a:cubicBezTo>
                    <a:pt x="108" y="606"/>
                    <a:pt x="107" y="606"/>
                    <a:pt x="106" y="606"/>
                  </a:cubicBezTo>
                  <a:cubicBezTo>
                    <a:pt x="106" y="606"/>
                    <a:pt x="105" y="606"/>
                    <a:pt x="105" y="605"/>
                  </a:cubicBezTo>
                  <a:cubicBezTo>
                    <a:pt x="105" y="605"/>
                    <a:pt x="105" y="604"/>
                    <a:pt x="105" y="604"/>
                  </a:cubicBezTo>
                  <a:cubicBezTo>
                    <a:pt x="106" y="603"/>
                    <a:pt x="107" y="603"/>
                    <a:pt x="107" y="604"/>
                  </a:cubicBezTo>
                  <a:cubicBezTo>
                    <a:pt x="107" y="604"/>
                    <a:pt x="108" y="605"/>
                    <a:pt x="108" y="604"/>
                  </a:cubicBezTo>
                  <a:cubicBezTo>
                    <a:pt x="108" y="605"/>
                    <a:pt x="108" y="605"/>
                    <a:pt x="108" y="606"/>
                  </a:cubicBezTo>
                  <a:moveTo>
                    <a:pt x="171" y="601"/>
                  </a:moveTo>
                  <a:cubicBezTo>
                    <a:pt x="171" y="601"/>
                    <a:pt x="172" y="601"/>
                    <a:pt x="172" y="600"/>
                  </a:cubicBezTo>
                  <a:cubicBezTo>
                    <a:pt x="172" y="600"/>
                    <a:pt x="172" y="600"/>
                    <a:pt x="173" y="599"/>
                  </a:cubicBezTo>
                  <a:cubicBezTo>
                    <a:pt x="174" y="599"/>
                    <a:pt x="174" y="598"/>
                    <a:pt x="175" y="598"/>
                  </a:cubicBezTo>
                  <a:cubicBezTo>
                    <a:pt x="176" y="600"/>
                    <a:pt x="175" y="600"/>
                    <a:pt x="173" y="601"/>
                  </a:cubicBezTo>
                  <a:cubicBezTo>
                    <a:pt x="174" y="602"/>
                    <a:pt x="173" y="603"/>
                    <a:pt x="173" y="603"/>
                  </a:cubicBezTo>
                  <a:cubicBezTo>
                    <a:pt x="172" y="604"/>
                    <a:pt x="171" y="604"/>
                    <a:pt x="171" y="604"/>
                  </a:cubicBezTo>
                  <a:cubicBezTo>
                    <a:pt x="170" y="604"/>
                    <a:pt x="169" y="604"/>
                    <a:pt x="168" y="603"/>
                  </a:cubicBezTo>
                  <a:cubicBezTo>
                    <a:pt x="168" y="603"/>
                    <a:pt x="168" y="602"/>
                    <a:pt x="168" y="601"/>
                  </a:cubicBezTo>
                  <a:cubicBezTo>
                    <a:pt x="169" y="601"/>
                    <a:pt x="170" y="601"/>
                    <a:pt x="171" y="601"/>
                  </a:cubicBezTo>
                  <a:moveTo>
                    <a:pt x="98" y="602"/>
                  </a:moveTo>
                  <a:cubicBezTo>
                    <a:pt x="99" y="602"/>
                    <a:pt x="99" y="601"/>
                    <a:pt x="100" y="601"/>
                  </a:cubicBezTo>
                  <a:cubicBezTo>
                    <a:pt x="101" y="601"/>
                    <a:pt x="102" y="601"/>
                    <a:pt x="103" y="601"/>
                  </a:cubicBezTo>
                  <a:cubicBezTo>
                    <a:pt x="104" y="601"/>
                    <a:pt x="105" y="601"/>
                    <a:pt x="105" y="600"/>
                  </a:cubicBezTo>
                  <a:cubicBezTo>
                    <a:pt x="105" y="601"/>
                    <a:pt x="105" y="602"/>
                    <a:pt x="104" y="602"/>
                  </a:cubicBezTo>
                  <a:cubicBezTo>
                    <a:pt x="104" y="603"/>
                    <a:pt x="103" y="603"/>
                    <a:pt x="102" y="603"/>
                  </a:cubicBezTo>
                  <a:cubicBezTo>
                    <a:pt x="101" y="603"/>
                    <a:pt x="100" y="603"/>
                    <a:pt x="99" y="603"/>
                  </a:cubicBezTo>
                  <a:cubicBezTo>
                    <a:pt x="99" y="603"/>
                    <a:pt x="98" y="604"/>
                    <a:pt x="97" y="604"/>
                  </a:cubicBezTo>
                  <a:cubicBezTo>
                    <a:pt x="97" y="603"/>
                    <a:pt x="98" y="602"/>
                    <a:pt x="98" y="602"/>
                  </a:cubicBezTo>
                  <a:moveTo>
                    <a:pt x="177" y="597"/>
                  </a:moveTo>
                  <a:cubicBezTo>
                    <a:pt x="177" y="597"/>
                    <a:pt x="177" y="596"/>
                    <a:pt x="178" y="596"/>
                  </a:cubicBezTo>
                  <a:cubicBezTo>
                    <a:pt x="179" y="596"/>
                    <a:pt x="179" y="597"/>
                    <a:pt x="179" y="597"/>
                  </a:cubicBezTo>
                  <a:cubicBezTo>
                    <a:pt x="178" y="598"/>
                    <a:pt x="177" y="598"/>
                    <a:pt x="177" y="597"/>
                  </a:cubicBezTo>
                  <a:moveTo>
                    <a:pt x="96" y="601"/>
                  </a:moveTo>
                  <a:cubicBezTo>
                    <a:pt x="96" y="601"/>
                    <a:pt x="95" y="601"/>
                    <a:pt x="95" y="601"/>
                  </a:cubicBezTo>
                  <a:cubicBezTo>
                    <a:pt x="95" y="601"/>
                    <a:pt x="95" y="600"/>
                    <a:pt x="95" y="600"/>
                  </a:cubicBezTo>
                  <a:cubicBezTo>
                    <a:pt x="96" y="600"/>
                    <a:pt x="96" y="600"/>
                    <a:pt x="96" y="600"/>
                  </a:cubicBezTo>
                  <a:cubicBezTo>
                    <a:pt x="97" y="600"/>
                    <a:pt x="96" y="600"/>
                    <a:pt x="96" y="601"/>
                  </a:cubicBezTo>
                  <a:moveTo>
                    <a:pt x="92" y="601"/>
                  </a:moveTo>
                  <a:cubicBezTo>
                    <a:pt x="92" y="601"/>
                    <a:pt x="92" y="600"/>
                    <a:pt x="92" y="600"/>
                  </a:cubicBezTo>
                  <a:cubicBezTo>
                    <a:pt x="92" y="599"/>
                    <a:pt x="92" y="599"/>
                    <a:pt x="92" y="599"/>
                  </a:cubicBezTo>
                  <a:cubicBezTo>
                    <a:pt x="93" y="599"/>
                    <a:pt x="93" y="600"/>
                    <a:pt x="93" y="600"/>
                  </a:cubicBezTo>
                  <a:cubicBezTo>
                    <a:pt x="93" y="600"/>
                    <a:pt x="92" y="601"/>
                    <a:pt x="92" y="601"/>
                  </a:cubicBezTo>
                  <a:close/>
                  <a:moveTo>
                    <a:pt x="108" y="598"/>
                  </a:moveTo>
                  <a:cubicBezTo>
                    <a:pt x="107" y="598"/>
                    <a:pt x="107" y="598"/>
                    <a:pt x="107" y="598"/>
                  </a:cubicBezTo>
                  <a:cubicBezTo>
                    <a:pt x="107" y="598"/>
                    <a:pt x="107" y="597"/>
                    <a:pt x="107" y="597"/>
                  </a:cubicBezTo>
                  <a:cubicBezTo>
                    <a:pt x="107" y="597"/>
                    <a:pt x="108" y="597"/>
                    <a:pt x="108" y="597"/>
                  </a:cubicBezTo>
                  <a:cubicBezTo>
                    <a:pt x="108" y="597"/>
                    <a:pt x="108" y="598"/>
                    <a:pt x="108" y="598"/>
                  </a:cubicBezTo>
                  <a:close/>
                  <a:moveTo>
                    <a:pt x="104" y="599"/>
                  </a:moveTo>
                  <a:cubicBezTo>
                    <a:pt x="104" y="599"/>
                    <a:pt x="104" y="599"/>
                    <a:pt x="104" y="598"/>
                  </a:cubicBezTo>
                  <a:cubicBezTo>
                    <a:pt x="104" y="598"/>
                    <a:pt x="104" y="597"/>
                    <a:pt x="104" y="597"/>
                  </a:cubicBezTo>
                  <a:cubicBezTo>
                    <a:pt x="105" y="598"/>
                    <a:pt x="105" y="598"/>
                    <a:pt x="105" y="598"/>
                  </a:cubicBezTo>
                  <a:cubicBezTo>
                    <a:pt x="105" y="599"/>
                    <a:pt x="105" y="599"/>
                    <a:pt x="104" y="599"/>
                  </a:cubicBezTo>
                  <a:moveTo>
                    <a:pt x="98" y="598"/>
                  </a:moveTo>
                  <a:cubicBezTo>
                    <a:pt x="99" y="597"/>
                    <a:pt x="100" y="597"/>
                    <a:pt x="100" y="597"/>
                  </a:cubicBezTo>
                  <a:cubicBezTo>
                    <a:pt x="100" y="599"/>
                    <a:pt x="99" y="600"/>
                    <a:pt x="97" y="600"/>
                  </a:cubicBezTo>
                  <a:cubicBezTo>
                    <a:pt x="97" y="598"/>
                    <a:pt x="97" y="598"/>
                    <a:pt x="98" y="598"/>
                  </a:cubicBezTo>
                  <a:moveTo>
                    <a:pt x="95" y="598"/>
                  </a:moveTo>
                  <a:cubicBezTo>
                    <a:pt x="95" y="598"/>
                    <a:pt x="95" y="598"/>
                    <a:pt x="95" y="598"/>
                  </a:cubicBezTo>
                  <a:cubicBezTo>
                    <a:pt x="95" y="597"/>
                    <a:pt x="95" y="597"/>
                    <a:pt x="96" y="597"/>
                  </a:cubicBezTo>
                  <a:cubicBezTo>
                    <a:pt x="96" y="597"/>
                    <a:pt x="96" y="597"/>
                    <a:pt x="96" y="598"/>
                  </a:cubicBezTo>
                  <a:cubicBezTo>
                    <a:pt x="96" y="598"/>
                    <a:pt x="96" y="598"/>
                    <a:pt x="95" y="598"/>
                  </a:cubicBezTo>
                  <a:moveTo>
                    <a:pt x="96" y="595"/>
                  </a:moveTo>
                  <a:cubicBezTo>
                    <a:pt x="96" y="595"/>
                    <a:pt x="96" y="595"/>
                    <a:pt x="96" y="595"/>
                  </a:cubicBezTo>
                  <a:cubicBezTo>
                    <a:pt x="96" y="594"/>
                    <a:pt x="96" y="594"/>
                    <a:pt x="96" y="593"/>
                  </a:cubicBezTo>
                  <a:cubicBezTo>
                    <a:pt x="96" y="593"/>
                    <a:pt x="97" y="593"/>
                    <a:pt x="98" y="594"/>
                  </a:cubicBezTo>
                  <a:cubicBezTo>
                    <a:pt x="97" y="595"/>
                    <a:pt x="97" y="595"/>
                    <a:pt x="96" y="595"/>
                  </a:cubicBezTo>
                  <a:moveTo>
                    <a:pt x="174" y="589"/>
                  </a:moveTo>
                  <a:cubicBezTo>
                    <a:pt x="175" y="589"/>
                    <a:pt x="175" y="589"/>
                    <a:pt x="175" y="590"/>
                  </a:cubicBezTo>
                  <a:cubicBezTo>
                    <a:pt x="175" y="590"/>
                    <a:pt x="175" y="591"/>
                    <a:pt x="175" y="592"/>
                  </a:cubicBezTo>
                  <a:cubicBezTo>
                    <a:pt x="175" y="593"/>
                    <a:pt x="175" y="593"/>
                    <a:pt x="175" y="594"/>
                  </a:cubicBezTo>
                  <a:cubicBezTo>
                    <a:pt x="175" y="595"/>
                    <a:pt x="175" y="596"/>
                    <a:pt x="175" y="596"/>
                  </a:cubicBezTo>
                  <a:lnTo>
                    <a:pt x="169" y="597"/>
                  </a:lnTo>
                  <a:cubicBezTo>
                    <a:pt x="169" y="595"/>
                    <a:pt x="170" y="594"/>
                    <a:pt x="171" y="594"/>
                  </a:cubicBezTo>
                  <a:cubicBezTo>
                    <a:pt x="172" y="593"/>
                    <a:pt x="173" y="593"/>
                    <a:pt x="174" y="594"/>
                  </a:cubicBezTo>
                  <a:cubicBezTo>
                    <a:pt x="175" y="593"/>
                    <a:pt x="175" y="593"/>
                    <a:pt x="174" y="592"/>
                  </a:cubicBezTo>
                  <a:cubicBezTo>
                    <a:pt x="174" y="592"/>
                    <a:pt x="174" y="592"/>
                    <a:pt x="173" y="592"/>
                  </a:cubicBezTo>
                  <a:cubicBezTo>
                    <a:pt x="173" y="592"/>
                    <a:pt x="172" y="592"/>
                    <a:pt x="172" y="591"/>
                  </a:cubicBezTo>
                  <a:cubicBezTo>
                    <a:pt x="172" y="591"/>
                    <a:pt x="172" y="591"/>
                    <a:pt x="172" y="590"/>
                  </a:cubicBezTo>
                  <a:cubicBezTo>
                    <a:pt x="173" y="590"/>
                    <a:pt x="174" y="590"/>
                    <a:pt x="174" y="589"/>
                  </a:cubicBezTo>
                  <a:moveTo>
                    <a:pt x="84" y="592"/>
                  </a:moveTo>
                  <a:cubicBezTo>
                    <a:pt x="84" y="592"/>
                    <a:pt x="84" y="592"/>
                    <a:pt x="84" y="591"/>
                  </a:cubicBezTo>
                  <a:cubicBezTo>
                    <a:pt x="84" y="591"/>
                    <a:pt x="84" y="591"/>
                    <a:pt x="84" y="591"/>
                  </a:cubicBezTo>
                  <a:cubicBezTo>
                    <a:pt x="85" y="591"/>
                    <a:pt x="85" y="591"/>
                    <a:pt x="85" y="591"/>
                  </a:cubicBezTo>
                  <a:cubicBezTo>
                    <a:pt x="85" y="592"/>
                    <a:pt x="85" y="592"/>
                    <a:pt x="84" y="592"/>
                  </a:cubicBezTo>
                  <a:close/>
                  <a:moveTo>
                    <a:pt x="217" y="580"/>
                  </a:moveTo>
                  <a:cubicBezTo>
                    <a:pt x="216" y="580"/>
                    <a:pt x="215" y="580"/>
                    <a:pt x="214" y="580"/>
                  </a:cubicBezTo>
                  <a:cubicBezTo>
                    <a:pt x="214" y="580"/>
                    <a:pt x="215" y="579"/>
                    <a:pt x="216" y="579"/>
                  </a:cubicBezTo>
                  <a:cubicBezTo>
                    <a:pt x="217" y="579"/>
                    <a:pt x="217" y="579"/>
                    <a:pt x="218" y="579"/>
                  </a:cubicBezTo>
                  <a:cubicBezTo>
                    <a:pt x="218" y="580"/>
                    <a:pt x="217" y="580"/>
                    <a:pt x="217" y="580"/>
                  </a:cubicBezTo>
                  <a:moveTo>
                    <a:pt x="193" y="578"/>
                  </a:moveTo>
                  <a:lnTo>
                    <a:pt x="195" y="578"/>
                  </a:lnTo>
                  <a:lnTo>
                    <a:pt x="195" y="580"/>
                  </a:lnTo>
                  <a:lnTo>
                    <a:pt x="193" y="580"/>
                  </a:lnTo>
                  <a:lnTo>
                    <a:pt x="193" y="578"/>
                  </a:lnTo>
                  <a:close/>
                  <a:moveTo>
                    <a:pt x="239" y="577"/>
                  </a:moveTo>
                  <a:cubicBezTo>
                    <a:pt x="239" y="577"/>
                    <a:pt x="239" y="576"/>
                    <a:pt x="240" y="575"/>
                  </a:cubicBezTo>
                  <a:cubicBezTo>
                    <a:pt x="241" y="575"/>
                    <a:pt x="242" y="576"/>
                    <a:pt x="242" y="578"/>
                  </a:cubicBezTo>
                  <a:cubicBezTo>
                    <a:pt x="240" y="578"/>
                    <a:pt x="239" y="578"/>
                    <a:pt x="239" y="577"/>
                  </a:cubicBezTo>
                  <a:moveTo>
                    <a:pt x="224" y="570"/>
                  </a:moveTo>
                  <a:cubicBezTo>
                    <a:pt x="223" y="570"/>
                    <a:pt x="223" y="570"/>
                    <a:pt x="222" y="570"/>
                  </a:cubicBezTo>
                  <a:cubicBezTo>
                    <a:pt x="222" y="570"/>
                    <a:pt x="223" y="569"/>
                    <a:pt x="223" y="569"/>
                  </a:cubicBezTo>
                  <a:cubicBezTo>
                    <a:pt x="224" y="569"/>
                    <a:pt x="224" y="569"/>
                    <a:pt x="224" y="569"/>
                  </a:cubicBezTo>
                  <a:cubicBezTo>
                    <a:pt x="224" y="570"/>
                    <a:pt x="224" y="570"/>
                    <a:pt x="224" y="570"/>
                  </a:cubicBezTo>
                  <a:close/>
                  <a:moveTo>
                    <a:pt x="58" y="577"/>
                  </a:moveTo>
                  <a:cubicBezTo>
                    <a:pt x="58" y="576"/>
                    <a:pt x="59" y="576"/>
                    <a:pt x="61" y="576"/>
                  </a:cubicBezTo>
                  <a:cubicBezTo>
                    <a:pt x="60" y="577"/>
                    <a:pt x="60" y="578"/>
                    <a:pt x="60" y="579"/>
                  </a:cubicBezTo>
                  <a:cubicBezTo>
                    <a:pt x="59" y="580"/>
                    <a:pt x="58" y="580"/>
                    <a:pt x="56" y="580"/>
                  </a:cubicBezTo>
                  <a:cubicBezTo>
                    <a:pt x="57" y="579"/>
                    <a:pt x="57" y="578"/>
                    <a:pt x="58" y="577"/>
                  </a:cubicBezTo>
                  <a:moveTo>
                    <a:pt x="54" y="574"/>
                  </a:moveTo>
                  <a:cubicBezTo>
                    <a:pt x="55" y="574"/>
                    <a:pt x="55" y="574"/>
                    <a:pt x="55" y="573"/>
                  </a:cubicBezTo>
                  <a:cubicBezTo>
                    <a:pt x="55" y="573"/>
                    <a:pt x="56" y="573"/>
                    <a:pt x="56" y="574"/>
                  </a:cubicBezTo>
                  <a:cubicBezTo>
                    <a:pt x="56" y="574"/>
                    <a:pt x="56" y="575"/>
                    <a:pt x="56" y="575"/>
                  </a:cubicBezTo>
                  <a:cubicBezTo>
                    <a:pt x="56" y="576"/>
                    <a:pt x="56" y="576"/>
                    <a:pt x="56" y="577"/>
                  </a:cubicBezTo>
                  <a:cubicBezTo>
                    <a:pt x="55" y="577"/>
                    <a:pt x="55" y="577"/>
                    <a:pt x="54" y="576"/>
                  </a:cubicBezTo>
                  <a:lnTo>
                    <a:pt x="54" y="574"/>
                  </a:lnTo>
                  <a:close/>
                  <a:moveTo>
                    <a:pt x="80" y="569"/>
                  </a:moveTo>
                  <a:cubicBezTo>
                    <a:pt x="79" y="569"/>
                    <a:pt x="79" y="569"/>
                    <a:pt x="79" y="569"/>
                  </a:cubicBezTo>
                  <a:cubicBezTo>
                    <a:pt x="78" y="569"/>
                    <a:pt x="78" y="568"/>
                    <a:pt x="79" y="568"/>
                  </a:cubicBezTo>
                  <a:cubicBezTo>
                    <a:pt x="79" y="568"/>
                    <a:pt x="79" y="568"/>
                    <a:pt x="80" y="568"/>
                  </a:cubicBezTo>
                  <a:cubicBezTo>
                    <a:pt x="80" y="568"/>
                    <a:pt x="80" y="569"/>
                    <a:pt x="80" y="569"/>
                  </a:cubicBezTo>
                  <a:close/>
                  <a:moveTo>
                    <a:pt x="103" y="568"/>
                  </a:moveTo>
                  <a:cubicBezTo>
                    <a:pt x="103" y="567"/>
                    <a:pt x="104" y="567"/>
                    <a:pt x="104" y="567"/>
                  </a:cubicBezTo>
                  <a:cubicBezTo>
                    <a:pt x="105" y="567"/>
                    <a:pt x="105" y="567"/>
                    <a:pt x="106" y="567"/>
                  </a:cubicBezTo>
                  <a:cubicBezTo>
                    <a:pt x="106" y="566"/>
                    <a:pt x="107" y="566"/>
                    <a:pt x="107" y="566"/>
                  </a:cubicBezTo>
                  <a:cubicBezTo>
                    <a:pt x="107" y="566"/>
                    <a:pt x="108" y="566"/>
                    <a:pt x="108" y="567"/>
                  </a:cubicBezTo>
                  <a:cubicBezTo>
                    <a:pt x="108" y="568"/>
                    <a:pt x="108" y="568"/>
                    <a:pt x="108" y="569"/>
                  </a:cubicBezTo>
                  <a:cubicBezTo>
                    <a:pt x="107" y="569"/>
                    <a:pt x="107" y="570"/>
                    <a:pt x="106" y="570"/>
                  </a:cubicBezTo>
                  <a:cubicBezTo>
                    <a:pt x="105" y="570"/>
                    <a:pt x="104" y="570"/>
                    <a:pt x="104" y="570"/>
                  </a:cubicBezTo>
                  <a:cubicBezTo>
                    <a:pt x="103" y="569"/>
                    <a:pt x="103" y="568"/>
                    <a:pt x="103" y="568"/>
                  </a:cubicBezTo>
                  <a:moveTo>
                    <a:pt x="193" y="560"/>
                  </a:moveTo>
                  <a:lnTo>
                    <a:pt x="196" y="560"/>
                  </a:lnTo>
                  <a:lnTo>
                    <a:pt x="196" y="563"/>
                  </a:lnTo>
                  <a:lnTo>
                    <a:pt x="193" y="563"/>
                  </a:lnTo>
                  <a:lnTo>
                    <a:pt x="193" y="560"/>
                  </a:lnTo>
                  <a:close/>
                  <a:moveTo>
                    <a:pt x="47" y="567"/>
                  </a:moveTo>
                  <a:cubicBezTo>
                    <a:pt x="46" y="567"/>
                    <a:pt x="46" y="567"/>
                    <a:pt x="46" y="567"/>
                  </a:cubicBezTo>
                  <a:cubicBezTo>
                    <a:pt x="45" y="567"/>
                    <a:pt x="45" y="566"/>
                    <a:pt x="46" y="566"/>
                  </a:cubicBezTo>
                  <a:cubicBezTo>
                    <a:pt x="46" y="566"/>
                    <a:pt x="47" y="566"/>
                    <a:pt x="47" y="566"/>
                  </a:cubicBezTo>
                  <a:cubicBezTo>
                    <a:pt x="47" y="566"/>
                    <a:pt x="47" y="567"/>
                    <a:pt x="47" y="567"/>
                  </a:cubicBezTo>
                  <a:moveTo>
                    <a:pt x="42" y="567"/>
                  </a:moveTo>
                  <a:cubicBezTo>
                    <a:pt x="42" y="567"/>
                    <a:pt x="42" y="567"/>
                    <a:pt x="41" y="567"/>
                  </a:cubicBezTo>
                  <a:cubicBezTo>
                    <a:pt x="41" y="567"/>
                    <a:pt x="41" y="567"/>
                    <a:pt x="42" y="566"/>
                  </a:cubicBezTo>
                  <a:cubicBezTo>
                    <a:pt x="42" y="566"/>
                    <a:pt x="42" y="566"/>
                    <a:pt x="42" y="566"/>
                  </a:cubicBezTo>
                  <a:cubicBezTo>
                    <a:pt x="43" y="566"/>
                    <a:pt x="43" y="567"/>
                    <a:pt x="42" y="567"/>
                  </a:cubicBezTo>
                  <a:moveTo>
                    <a:pt x="57" y="566"/>
                  </a:moveTo>
                  <a:cubicBezTo>
                    <a:pt x="57" y="566"/>
                    <a:pt x="56" y="565"/>
                    <a:pt x="57" y="563"/>
                  </a:cubicBezTo>
                  <a:cubicBezTo>
                    <a:pt x="57" y="563"/>
                    <a:pt x="58" y="564"/>
                    <a:pt x="58" y="564"/>
                  </a:cubicBezTo>
                  <a:cubicBezTo>
                    <a:pt x="58" y="565"/>
                    <a:pt x="59" y="565"/>
                    <a:pt x="59" y="565"/>
                  </a:cubicBezTo>
                  <a:cubicBezTo>
                    <a:pt x="60" y="565"/>
                    <a:pt x="61" y="565"/>
                    <a:pt x="62" y="565"/>
                  </a:cubicBezTo>
                  <a:cubicBezTo>
                    <a:pt x="62" y="566"/>
                    <a:pt x="61" y="567"/>
                    <a:pt x="61" y="568"/>
                  </a:cubicBezTo>
                  <a:cubicBezTo>
                    <a:pt x="61" y="569"/>
                    <a:pt x="60" y="569"/>
                    <a:pt x="58" y="569"/>
                  </a:cubicBezTo>
                  <a:cubicBezTo>
                    <a:pt x="58" y="567"/>
                    <a:pt x="58" y="566"/>
                    <a:pt x="57" y="566"/>
                  </a:cubicBezTo>
                  <a:moveTo>
                    <a:pt x="70" y="562"/>
                  </a:moveTo>
                  <a:lnTo>
                    <a:pt x="72" y="562"/>
                  </a:lnTo>
                  <a:lnTo>
                    <a:pt x="72" y="564"/>
                  </a:lnTo>
                  <a:lnTo>
                    <a:pt x="70" y="564"/>
                  </a:lnTo>
                  <a:lnTo>
                    <a:pt x="70" y="562"/>
                  </a:lnTo>
                  <a:close/>
                  <a:moveTo>
                    <a:pt x="75" y="561"/>
                  </a:moveTo>
                  <a:cubicBezTo>
                    <a:pt x="75" y="561"/>
                    <a:pt x="74" y="561"/>
                    <a:pt x="74" y="561"/>
                  </a:cubicBezTo>
                  <a:cubicBezTo>
                    <a:pt x="74" y="561"/>
                    <a:pt x="74" y="561"/>
                    <a:pt x="75" y="561"/>
                  </a:cubicBezTo>
                  <a:cubicBezTo>
                    <a:pt x="75" y="561"/>
                    <a:pt x="76" y="560"/>
                    <a:pt x="76" y="560"/>
                  </a:cubicBezTo>
                  <a:cubicBezTo>
                    <a:pt x="76" y="561"/>
                    <a:pt x="76" y="561"/>
                    <a:pt x="75" y="561"/>
                  </a:cubicBezTo>
                  <a:close/>
                  <a:moveTo>
                    <a:pt x="65" y="560"/>
                  </a:moveTo>
                  <a:cubicBezTo>
                    <a:pt x="65" y="560"/>
                    <a:pt x="65" y="560"/>
                    <a:pt x="64" y="560"/>
                  </a:cubicBezTo>
                  <a:cubicBezTo>
                    <a:pt x="64" y="559"/>
                    <a:pt x="65" y="559"/>
                    <a:pt x="65" y="559"/>
                  </a:cubicBezTo>
                  <a:cubicBezTo>
                    <a:pt x="66" y="559"/>
                    <a:pt x="66" y="559"/>
                    <a:pt x="66" y="560"/>
                  </a:cubicBezTo>
                  <a:cubicBezTo>
                    <a:pt x="66" y="561"/>
                    <a:pt x="66" y="561"/>
                    <a:pt x="65" y="560"/>
                  </a:cubicBezTo>
                  <a:moveTo>
                    <a:pt x="62" y="563"/>
                  </a:moveTo>
                  <a:cubicBezTo>
                    <a:pt x="60" y="563"/>
                    <a:pt x="59" y="562"/>
                    <a:pt x="58" y="561"/>
                  </a:cubicBezTo>
                  <a:cubicBezTo>
                    <a:pt x="58" y="560"/>
                    <a:pt x="58" y="559"/>
                    <a:pt x="59" y="559"/>
                  </a:cubicBezTo>
                  <a:cubicBezTo>
                    <a:pt x="60" y="559"/>
                    <a:pt x="60" y="559"/>
                    <a:pt x="61" y="560"/>
                  </a:cubicBezTo>
                  <a:cubicBezTo>
                    <a:pt x="62" y="560"/>
                    <a:pt x="63" y="561"/>
                    <a:pt x="64" y="562"/>
                  </a:cubicBezTo>
                  <a:cubicBezTo>
                    <a:pt x="65" y="563"/>
                    <a:pt x="65" y="563"/>
                    <a:pt x="65" y="564"/>
                  </a:cubicBezTo>
                  <a:cubicBezTo>
                    <a:pt x="67" y="564"/>
                    <a:pt x="68" y="564"/>
                    <a:pt x="69" y="565"/>
                  </a:cubicBezTo>
                  <a:cubicBezTo>
                    <a:pt x="69" y="566"/>
                    <a:pt x="70" y="567"/>
                    <a:pt x="71" y="567"/>
                  </a:cubicBezTo>
                  <a:cubicBezTo>
                    <a:pt x="71" y="567"/>
                    <a:pt x="72" y="567"/>
                    <a:pt x="73" y="567"/>
                  </a:cubicBezTo>
                  <a:cubicBezTo>
                    <a:pt x="74" y="567"/>
                    <a:pt x="74" y="568"/>
                    <a:pt x="74" y="569"/>
                  </a:cubicBezTo>
                  <a:cubicBezTo>
                    <a:pt x="73" y="569"/>
                    <a:pt x="72" y="569"/>
                    <a:pt x="71" y="569"/>
                  </a:cubicBezTo>
                  <a:cubicBezTo>
                    <a:pt x="70" y="569"/>
                    <a:pt x="69" y="568"/>
                    <a:pt x="69" y="568"/>
                  </a:cubicBezTo>
                  <a:cubicBezTo>
                    <a:pt x="68" y="567"/>
                    <a:pt x="68" y="566"/>
                    <a:pt x="67" y="566"/>
                  </a:cubicBezTo>
                  <a:cubicBezTo>
                    <a:pt x="66" y="565"/>
                    <a:pt x="66" y="565"/>
                    <a:pt x="65" y="564"/>
                  </a:cubicBezTo>
                  <a:cubicBezTo>
                    <a:pt x="64" y="564"/>
                    <a:pt x="63" y="563"/>
                    <a:pt x="62" y="563"/>
                  </a:cubicBezTo>
                  <a:moveTo>
                    <a:pt x="45" y="561"/>
                  </a:moveTo>
                  <a:cubicBezTo>
                    <a:pt x="45" y="561"/>
                    <a:pt x="45" y="561"/>
                    <a:pt x="45" y="561"/>
                  </a:cubicBezTo>
                  <a:cubicBezTo>
                    <a:pt x="44" y="560"/>
                    <a:pt x="44" y="560"/>
                    <a:pt x="45" y="560"/>
                  </a:cubicBezTo>
                  <a:cubicBezTo>
                    <a:pt x="45" y="559"/>
                    <a:pt x="45" y="559"/>
                    <a:pt x="46" y="560"/>
                  </a:cubicBezTo>
                  <a:cubicBezTo>
                    <a:pt x="46" y="560"/>
                    <a:pt x="46" y="560"/>
                    <a:pt x="45" y="561"/>
                  </a:cubicBezTo>
                  <a:moveTo>
                    <a:pt x="36" y="563"/>
                  </a:moveTo>
                  <a:cubicBezTo>
                    <a:pt x="36" y="563"/>
                    <a:pt x="35" y="562"/>
                    <a:pt x="36" y="560"/>
                  </a:cubicBezTo>
                  <a:cubicBezTo>
                    <a:pt x="37" y="560"/>
                    <a:pt x="37" y="561"/>
                    <a:pt x="38" y="561"/>
                  </a:cubicBezTo>
                  <a:cubicBezTo>
                    <a:pt x="39" y="562"/>
                    <a:pt x="39" y="563"/>
                    <a:pt x="39" y="564"/>
                  </a:cubicBezTo>
                  <a:cubicBezTo>
                    <a:pt x="38" y="564"/>
                    <a:pt x="37" y="563"/>
                    <a:pt x="36" y="563"/>
                  </a:cubicBezTo>
                  <a:moveTo>
                    <a:pt x="73" y="559"/>
                  </a:moveTo>
                  <a:cubicBezTo>
                    <a:pt x="73" y="559"/>
                    <a:pt x="73" y="559"/>
                    <a:pt x="73" y="558"/>
                  </a:cubicBezTo>
                  <a:cubicBezTo>
                    <a:pt x="73" y="558"/>
                    <a:pt x="73" y="557"/>
                    <a:pt x="74" y="558"/>
                  </a:cubicBezTo>
                  <a:cubicBezTo>
                    <a:pt x="74" y="558"/>
                    <a:pt x="74" y="558"/>
                    <a:pt x="74" y="558"/>
                  </a:cubicBezTo>
                  <a:cubicBezTo>
                    <a:pt x="74" y="559"/>
                    <a:pt x="74" y="559"/>
                    <a:pt x="73" y="559"/>
                  </a:cubicBezTo>
                  <a:close/>
                  <a:moveTo>
                    <a:pt x="69" y="557"/>
                  </a:moveTo>
                  <a:cubicBezTo>
                    <a:pt x="70" y="556"/>
                    <a:pt x="70" y="556"/>
                    <a:pt x="72" y="556"/>
                  </a:cubicBezTo>
                  <a:cubicBezTo>
                    <a:pt x="72" y="557"/>
                    <a:pt x="72" y="558"/>
                    <a:pt x="71" y="558"/>
                  </a:cubicBezTo>
                  <a:cubicBezTo>
                    <a:pt x="70" y="558"/>
                    <a:pt x="70" y="559"/>
                    <a:pt x="70" y="560"/>
                  </a:cubicBezTo>
                  <a:cubicBezTo>
                    <a:pt x="68" y="559"/>
                    <a:pt x="68" y="559"/>
                    <a:pt x="69" y="557"/>
                  </a:cubicBezTo>
                  <a:moveTo>
                    <a:pt x="41" y="558"/>
                  </a:moveTo>
                  <a:cubicBezTo>
                    <a:pt x="40" y="559"/>
                    <a:pt x="40" y="559"/>
                    <a:pt x="40" y="558"/>
                  </a:cubicBezTo>
                  <a:cubicBezTo>
                    <a:pt x="40" y="558"/>
                    <a:pt x="40" y="558"/>
                    <a:pt x="40" y="557"/>
                  </a:cubicBezTo>
                  <a:cubicBezTo>
                    <a:pt x="40" y="557"/>
                    <a:pt x="41" y="557"/>
                    <a:pt x="41" y="557"/>
                  </a:cubicBezTo>
                  <a:cubicBezTo>
                    <a:pt x="41" y="558"/>
                    <a:pt x="41" y="558"/>
                    <a:pt x="41" y="558"/>
                  </a:cubicBezTo>
                  <a:close/>
                  <a:moveTo>
                    <a:pt x="66" y="554"/>
                  </a:moveTo>
                  <a:cubicBezTo>
                    <a:pt x="65" y="555"/>
                    <a:pt x="65" y="555"/>
                    <a:pt x="65" y="555"/>
                  </a:cubicBezTo>
                  <a:cubicBezTo>
                    <a:pt x="64" y="554"/>
                    <a:pt x="64" y="554"/>
                    <a:pt x="65" y="553"/>
                  </a:cubicBezTo>
                  <a:cubicBezTo>
                    <a:pt x="65" y="553"/>
                    <a:pt x="66" y="553"/>
                    <a:pt x="66" y="553"/>
                  </a:cubicBezTo>
                  <a:cubicBezTo>
                    <a:pt x="66" y="554"/>
                    <a:pt x="66" y="554"/>
                    <a:pt x="66" y="554"/>
                  </a:cubicBezTo>
                  <a:close/>
                  <a:moveTo>
                    <a:pt x="91" y="550"/>
                  </a:moveTo>
                  <a:cubicBezTo>
                    <a:pt x="90" y="550"/>
                    <a:pt x="90" y="551"/>
                    <a:pt x="90" y="552"/>
                  </a:cubicBezTo>
                  <a:cubicBezTo>
                    <a:pt x="90" y="553"/>
                    <a:pt x="89" y="554"/>
                    <a:pt x="88" y="553"/>
                  </a:cubicBezTo>
                  <a:cubicBezTo>
                    <a:pt x="87" y="551"/>
                    <a:pt x="88" y="550"/>
                    <a:pt x="91" y="550"/>
                  </a:cubicBezTo>
                  <a:moveTo>
                    <a:pt x="80" y="553"/>
                  </a:moveTo>
                  <a:cubicBezTo>
                    <a:pt x="79" y="553"/>
                    <a:pt x="78" y="552"/>
                    <a:pt x="79" y="551"/>
                  </a:cubicBezTo>
                  <a:lnTo>
                    <a:pt x="83" y="550"/>
                  </a:lnTo>
                  <a:cubicBezTo>
                    <a:pt x="84" y="552"/>
                    <a:pt x="85" y="554"/>
                    <a:pt x="86" y="555"/>
                  </a:cubicBezTo>
                  <a:cubicBezTo>
                    <a:pt x="86" y="556"/>
                    <a:pt x="85" y="555"/>
                    <a:pt x="83" y="552"/>
                  </a:cubicBezTo>
                  <a:cubicBezTo>
                    <a:pt x="82" y="552"/>
                    <a:pt x="81" y="552"/>
                    <a:pt x="80" y="553"/>
                  </a:cubicBezTo>
                  <a:moveTo>
                    <a:pt x="61" y="551"/>
                  </a:moveTo>
                  <a:cubicBezTo>
                    <a:pt x="61" y="552"/>
                    <a:pt x="61" y="552"/>
                    <a:pt x="60" y="553"/>
                  </a:cubicBezTo>
                  <a:cubicBezTo>
                    <a:pt x="60" y="553"/>
                    <a:pt x="60" y="553"/>
                    <a:pt x="59" y="553"/>
                  </a:cubicBezTo>
                  <a:cubicBezTo>
                    <a:pt x="59" y="553"/>
                    <a:pt x="59" y="552"/>
                    <a:pt x="59" y="550"/>
                  </a:cubicBezTo>
                  <a:cubicBezTo>
                    <a:pt x="60" y="550"/>
                    <a:pt x="61" y="551"/>
                    <a:pt x="61" y="551"/>
                  </a:cubicBezTo>
                  <a:moveTo>
                    <a:pt x="253" y="541"/>
                  </a:moveTo>
                  <a:cubicBezTo>
                    <a:pt x="253" y="542"/>
                    <a:pt x="254" y="542"/>
                    <a:pt x="254" y="543"/>
                  </a:cubicBezTo>
                  <a:cubicBezTo>
                    <a:pt x="254" y="544"/>
                    <a:pt x="254" y="545"/>
                    <a:pt x="253" y="545"/>
                  </a:cubicBezTo>
                  <a:cubicBezTo>
                    <a:pt x="253" y="545"/>
                    <a:pt x="252" y="545"/>
                    <a:pt x="250" y="543"/>
                  </a:cubicBezTo>
                  <a:cubicBezTo>
                    <a:pt x="251" y="541"/>
                    <a:pt x="252" y="541"/>
                    <a:pt x="253" y="541"/>
                  </a:cubicBezTo>
                  <a:moveTo>
                    <a:pt x="176" y="546"/>
                  </a:moveTo>
                  <a:cubicBezTo>
                    <a:pt x="176" y="546"/>
                    <a:pt x="175" y="546"/>
                    <a:pt x="175" y="545"/>
                  </a:cubicBezTo>
                  <a:cubicBezTo>
                    <a:pt x="176" y="545"/>
                    <a:pt x="176" y="544"/>
                    <a:pt x="176" y="544"/>
                  </a:cubicBezTo>
                  <a:cubicBezTo>
                    <a:pt x="176" y="545"/>
                    <a:pt x="177" y="545"/>
                    <a:pt x="177" y="545"/>
                  </a:cubicBezTo>
                  <a:cubicBezTo>
                    <a:pt x="176" y="546"/>
                    <a:pt x="176" y="546"/>
                    <a:pt x="176" y="546"/>
                  </a:cubicBezTo>
                  <a:moveTo>
                    <a:pt x="86" y="549"/>
                  </a:moveTo>
                  <a:cubicBezTo>
                    <a:pt x="86" y="549"/>
                    <a:pt x="85" y="549"/>
                    <a:pt x="85" y="549"/>
                  </a:cubicBezTo>
                  <a:cubicBezTo>
                    <a:pt x="85" y="549"/>
                    <a:pt x="85" y="549"/>
                    <a:pt x="85" y="548"/>
                  </a:cubicBezTo>
                  <a:cubicBezTo>
                    <a:pt x="86" y="548"/>
                    <a:pt x="86" y="548"/>
                    <a:pt x="86" y="548"/>
                  </a:cubicBezTo>
                  <a:cubicBezTo>
                    <a:pt x="87" y="548"/>
                    <a:pt x="87" y="549"/>
                    <a:pt x="86" y="549"/>
                  </a:cubicBezTo>
                  <a:moveTo>
                    <a:pt x="70" y="550"/>
                  </a:moveTo>
                  <a:cubicBezTo>
                    <a:pt x="70" y="550"/>
                    <a:pt x="69" y="550"/>
                    <a:pt x="69" y="550"/>
                  </a:cubicBezTo>
                  <a:cubicBezTo>
                    <a:pt x="69" y="549"/>
                    <a:pt x="70" y="549"/>
                    <a:pt x="70" y="549"/>
                  </a:cubicBezTo>
                  <a:cubicBezTo>
                    <a:pt x="70" y="549"/>
                    <a:pt x="70" y="549"/>
                    <a:pt x="70" y="550"/>
                  </a:cubicBezTo>
                  <a:cubicBezTo>
                    <a:pt x="70" y="550"/>
                    <a:pt x="70" y="550"/>
                    <a:pt x="70" y="550"/>
                  </a:cubicBezTo>
                  <a:close/>
                  <a:moveTo>
                    <a:pt x="52" y="549"/>
                  </a:moveTo>
                  <a:cubicBezTo>
                    <a:pt x="51" y="549"/>
                    <a:pt x="51" y="549"/>
                    <a:pt x="50" y="549"/>
                  </a:cubicBezTo>
                  <a:cubicBezTo>
                    <a:pt x="50" y="549"/>
                    <a:pt x="51" y="548"/>
                    <a:pt x="51" y="548"/>
                  </a:cubicBezTo>
                  <a:cubicBezTo>
                    <a:pt x="52" y="548"/>
                    <a:pt x="52" y="548"/>
                    <a:pt x="53" y="548"/>
                  </a:cubicBezTo>
                  <a:cubicBezTo>
                    <a:pt x="53" y="549"/>
                    <a:pt x="52" y="549"/>
                    <a:pt x="52" y="549"/>
                  </a:cubicBezTo>
                  <a:moveTo>
                    <a:pt x="271" y="538"/>
                  </a:moveTo>
                  <a:cubicBezTo>
                    <a:pt x="271" y="538"/>
                    <a:pt x="271" y="539"/>
                    <a:pt x="270" y="539"/>
                  </a:cubicBezTo>
                  <a:cubicBezTo>
                    <a:pt x="270" y="540"/>
                    <a:pt x="270" y="540"/>
                    <a:pt x="269" y="540"/>
                  </a:cubicBezTo>
                  <a:cubicBezTo>
                    <a:pt x="269" y="540"/>
                    <a:pt x="269" y="540"/>
                    <a:pt x="270" y="539"/>
                  </a:cubicBezTo>
                  <a:cubicBezTo>
                    <a:pt x="271" y="538"/>
                    <a:pt x="271" y="538"/>
                    <a:pt x="271" y="538"/>
                  </a:cubicBezTo>
                  <a:close/>
                  <a:moveTo>
                    <a:pt x="92" y="547"/>
                  </a:moveTo>
                  <a:cubicBezTo>
                    <a:pt x="92" y="547"/>
                    <a:pt x="92" y="547"/>
                    <a:pt x="92" y="547"/>
                  </a:cubicBezTo>
                  <a:cubicBezTo>
                    <a:pt x="92" y="546"/>
                    <a:pt x="92" y="546"/>
                    <a:pt x="92" y="546"/>
                  </a:cubicBezTo>
                  <a:cubicBezTo>
                    <a:pt x="92" y="546"/>
                    <a:pt x="93" y="546"/>
                    <a:pt x="93" y="547"/>
                  </a:cubicBezTo>
                  <a:cubicBezTo>
                    <a:pt x="93" y="547"/>
                    <a:pt x="93" y="547"/>
                    <a:pt x="92" y="547"/>
                  </a:cubicBezTo>
                  <a:moveTo>
                    <a:pt x="50" y="547"/>
                  </a:moveTo>
                  <a:cubicBezTo>
                    <a:pt x="50" y="547"/>
                    <a:pt x="49" y="547"/>
                    <a:pt x="49" y="547"/>
                  </a:cubicBezTo>
                  <a:cubicBezTo>
                    <a:pt x="49" y="547"/>
                    <a:pt x="49" y="546"/>
                    <a:pt x="49" y="546"/>
                  </a:cubicBezTo>
                  <a:cubicBezTo>
                    <a:pt x="50" y="546"/>
                    <a:pt x="50" y="546"/>
                    <a:pt x="50" y="546"/>
                  </a:cubicBezTo>
                  <a:cubicBezTo>
                    <a:pt x="51" y="546"/>
                    <a:pt x="51" y="546"/>
                    <a:pt x="50" y="547"/>
                  </a:cubicBezTo>
                  <a:close/>
                  <a:moveTo>
                    <a:pt x="65" y="545"/>
                  </a:moveTo>
                  <a:cubicBezTo>
                    <a:pt x="65" y="545"/>
                    <a:pt x="64" y="545"/>
                    <a:pt x="64" y="545"/>
                  </a:cubicBezTo>
                  <a:cubicBezTo>
                    <a:pt x="65" y="544"/>
                    <a:pt x="65" y="544"/>
                    <a:pt x="65" y="544"/>
                  </a:cubicBezTo>
                  <a:cubicBezTo>
                    <a:pt x="65" y="544"/>
                    <a:pt x="66" y="544"/>
                    <a:pt x="66" y="545"/>
                  </a:cubicBezTo>
                  <a:cubicBezTo>
                    <a:pt x="65" y="545"/>
                    <a:pt x="65" y="545"/>
                    <a:pt x="65" y="545"/>
                  </a:cubicBezTo>
                  <a:close/>
                  <a:moveTo>
                    <a:pt x="53" y="545"/>
                  </a:moveTo>
                  <a:cubicBezTo>
                    <a:pt x="54" y="544"/>
                    <a:pt x="54" y="543"/>
                    <a:pt x="55" y="543"/>
                  </a:cubicBezTo>
                  <a:cubicBezTo>
                    <a:pt x="55" y="543"/>
                    <a:pt x="56" y="543"/>
                    <a:pt x="56" y="543"/>
                  </a:cubicBezTo>
                  <a:cubicBezTo>
                    <a:pt x="56" y="544"/>
                    <a:pt x="55" y="544"/>
                    <a:pt x="55" y="544"/>
                  </a:cubicBezTo>
                  <a:cubicBezTo>
                    <a:pt x="55" y="545"/>
                    <a:pt x="55" y="545"/>
                    <a:pt x="54" y="545"/>
                  </a:cubicBezTo>
                  <a:cubicBezTo>
                    <a:pt x="54" y="546"/>
                    <a:pt x="54" y="546"/>
                    <a:pt x="55" y="547"/>
                  </a:cubicBezTo>
                  <a:cubicBezTo>
                    <a:pt x="53" y="547"/>
                    <a:pt x="53" y="546"/>
                    <a:pt x="53" y="545"/>
                  </a:cubicBezTo>
                  <a:moveTo>
                    <a:pt x="44" y="543"/>
                  </a:moveTo>
                  <a:cubicBezTo>
                    <a:pt x="44" y="545"/>
                    <a:pt x="45" y="545"/>
                    <a:pt x="46" y="546"/>
                  </a:cubicBezTo>
                  <a:cubicBezTo>
                    <a:pt x="47" y="546"/>
                    <a:pt x="48" y="547"/>
                    <a:pt x="48" y="548"/>
                  </a:cubicBezTo>
                  <a:cubicBezTo>
                    <a:pt x="47" y="548"/>
                    <a:pt x="47" y="548"/>
                    <a:pt x="46" y="548"/>
                  </a:cubicBezTo>
                  <a:cubicBezTo>
                    <a:pt x="46" y="547"/>
                    <a:pt x="45" y="547"/>
                    <a:pt x="44" y="548"/>
                  </a:cubicBezTo>
                  <a:lnTo>
                    <a:pt x="44" y="543"/>
                  </a:lnTo>
                  <a:close/>
                  <a:moveTo>
                    <a:pt x="30" y="543"/>
                  </a:moveTo>
                  <a:cubicBezTo>
                    <a:pt x="29" y="543"/>
                    <a:pt x="29" y="543"/>
                    <a:pt x="28" y="543"/>
                  </a:cubicBezTo>
                  <a:cubicBezTo>
                    <a:pt x="29" y="542"/>
                    <a:pt x="29" y="542"/>
                    <a:pt x="30" y="542"/>
                  </a:cubicBezTo>
                  <a:cubicBezTo>
                    <a:pt x="30" y="542"/>
                    <a:pt x="31" y="542"/>
                    <a:pt x="31" y="543"/>
                  </a:cubicBezTo>
                  <a:cubicBezTo>
                    <a:pt x="30" y="544"/>
                    <a:pt x="30" y="544"/>
                    <a:pt x="30" y="543"/>
                  </a:cubicBezTo>
                  <a:close/>
                  <a:moveTo>
                    <a:pt x="247" y="526"/>
                  </a:moveTo>
                  <a:cubicBezTo>
                    <a:pt x="246" y="526"/>
                    <a:pt x="246" y="526"/>
                    <a:pt x="246" y="526"/>
                  </a:cubicBezTo>
                  <a:cubicBezTo>
                    <a:pt x="245" y="525"/>
                    <a:pt x="245" y="525"/>
                    <a:pt x="246" y="525"/>
                  </a:cubicBezTo>
                  <a:cubicBezTo>
                    <a:pt x="246" y="524"/>
                    <a:pt x="247" y="524"/>
                    <a:pt x="247" y="525"/>
                  </a:cubicBezTo>
                  <a:cubicBezTo>
                    <a:pt x="247" y="525"/>
                    <a:pt x="247" y="525"/>
                    <a:pt x="247" y="526"/>
                  </a:cubicBezTo>
                  <a:close/>
                  <a:moveTo>
                    <a:pt x="184" y="526"/>
                  </a:moveTo>
                  <a:cubicBezTo>
                    <a:pt x="184" y="525"/>
                    <a:pt x="186" y="525"/>
                    <a:pt x="188" y="525"/>
                  </a:cubicBezTo>
                  <a:cubicBezTo>
                    <a:pt x="188" y="526"/>
                    <a:pt x="189" y="527"/>
                    <a:pt x="189" y="528"/>
                  </a:cubicBezTo>
                  <a:cubicBezTo>
                    <a:pt x="189" y="530"/>
                    <a:pt x="189" y="531"/>
                    <a:pt x="188" y="532"/>
                  </a:cubicBezTo>
                  <a:cubicBezTo>
                    <a:pt x="186" y="532"/>
                    <a:pt x="185" y="532"/>
                    <a:pt x="185" y="531"/>
                  </a:cubicBezTo>
                  <a:cubicBezTo>
                    <a:pt x="184" y="530"/>
                    <a:pt x="183" y="530"/>
                    <a:pt x="182" y="529"/>
                  </a:cubicBezTo>
                  <a:cubicBezTo>
                    <a:pt x="183" y="529"/>
                    <a:pt x="184" y="528"/>
                    <a:pt x="184" y="526"/>
                  </a:cubicBezTo>
                  <a:moveTo>
                    <a:pt x="64" y="531"/>
                  </a:moveTo>
                  <a:cubicBezTo>
                    <a:pt x="63" y="532"/>
                    <a:pt x="63" y="532"/>
                    <a:pt x="63" y="531"/>
                  </a:cubicBezTo>
                  <a:cubicBezTo>
                    <a:pt x="62" y="531"/>
                    <a:pt x="62" y="531"/>
                    <a:pt x="63" y="531"/>
                  </a:cubicBezTo>
                  <a:cubicBezTo>
                    <a:pt x="63" y="530"/>
                    <a:pt x="64" y="530"/>
                    <a:pt x="64" y="531"/>
                  </a:cubicBezTo>
                  <a:cubicBezTo>
                    <a:pt x="64" y="531"/>
                    <a:pt x="64" y="531"/>
                    <a:pt x="64" y="532"/>
                  </a:cubicBezTo>
                  <a:moveTo>
                    <a:pt x="46" y="536"/>
                  </a:moveTo>
                  <a:cubicBezTo>
                    <a:pt x="47" y="535"/>
                    <a:pt x="47" y="535"/>
                    <a:pt x="48" y="535"/>
                  </a:cubicBezTo>
                  <a:cubicBezTo>
                    <a:pt x="49" y="534"/>
                    <a:pt x="49" y="534"/>
                    <a:pt x="50" y="534"/>
                  </a:cubicBezTo>
                  <a:cubicBezTo>
                    <a:pt x="51" y="533"/>
                    <a:pt x="51" y="532"/>
                    <a:pt x="51" y="531"/>
                  </a:cubicBezTo>
                  <a:cubicBezTo>
                    <a:pt x="52" y="531"/>
                    <a:pt x="53" y="532"/>
                    <a:pt x="52" y="532"/>
                  </a:cubicBezTo>
                  <a:cubicBezTo>
                    <a:pt x="52" y="533"/>
                    <a:pt x="52" y="533"/>
                    <a:pt x="51" y="534"/>
                  </a:cubicBezTo>
                  <a:cubicBezTo>
                    <a:pt x="50" y="534"/>
                    <a:pt x="50" y="535"/>
                    <a:pt x="49" y="536"/>
                  </a:cubicBezTo>
                  <a:cubicBezTo>
                    <a:pt x="48" y="537"/>
                    <a:pt x="48" y="537"/>
                    <a:pt x="48" y="538"/>
                  </a:cubicBezTo>
                  <a:cubicBezTo>
                    <a:pt x="47" y="538"/>
                    <a:pt x="46" y="538"/>
                    <a:pt x="45" y="538"/>
                  </a:cubicBezTo>
                  <a:cubicBezTo>
                    <a:pt x="45" y="539"/>
                    <a:pt x="44" y="539"/>
                    <a:pt x="43" y="539"/>
                  </a:cubicBezTo>
                  <a:cubicBezTo>
                    <a:pt x="43" y="540"/>
                    <a:pt x="42" y="540"/>
                    <a:pt x="42" y="540"/>
                  </a:cubicBezTo>
                  <a:cubicBezTo>
                    <a:pt x="41" y="540"/>
                    <a:pt x="41" y="540"/>
                    <a:pt x="40" y="539"/>
                  </a:cubicBezTo>
                  <a:cubicBezTo>
                    <a:pt x="40" y="538"/>
                    <a:pt x="40" y="537"/>
                    <a:pt x="40" y="537"/>
                  </a:cubicBezTo>
                  <a:cubicBezTo>
                    <a:pt x="41" y="537"/>
                    <a:pt x="41" y="537"/>
                    <a:pt x="41" y="537"/>
                  </a:cubicBezTo>
                  <a:cubicBezTo>
                    <a:pt x="42" y="537"/>
                    <a:pt x="42" y="538"/>
                    <a:pt x="43" y="538"/>
                  </a:cubicBezTo>
                  <a:cubicBezTo>
                    <a:pt x="44" y="538"/>
                    <a:pt x="44" y="538"/>
                    <a:pt x="45" y="538"/>
                  </a:cubicBezTo>
                  <a:cubicBezTo>
                    <a:pt x="45" y="537"/>
                    <a:pt x="45" y="536"/>
                    <a:pt x="46" y="536"/>
                  </a:cubicBezTo>
                  <a:moveTo>
                    <a:pt x="44" y="533"/>
                  </a:moveTo>
                  <a:cubicBezTo>
                    <a:pt x="43" y="533"/>
                    <a:pt x="43" y="533"/>
                    <a:pt x="43" y="532"/>
                  </a:cubicBezTo>
                  <a:cubicBezTo>
                    <a:pt x="43" y="532"/>
                    <a:pt x="43" y="532"/>
                    <a:pt x="44" y="532"/>
                  </a:cubicBezTo>
                  <a:cubicBezTo>
                    <a:pt x="44" y="532"/>
                    <a:pt x="44" y="532"/>
                    <a:pt x="44" y="532"/>
                  </a:cubicBezTo>
                  <a:cubicBezTo>
                    <a:pt x="44" y="533"/>
                    <a:pt x="44" y="533"/>
                    <a:pt x="44" y="533"/>
                  </a:cubicBezTo>
                  <a:moveTo>
                    <a:pt x="30" y="531"/>
                  </a:moveTo>
                  <a:cubicBezTo>
                    <a:pt x="32" y="531"/>
                    <a:pt x="33" y="531"/>
                    <a:pt x="33" y="532"/>
                  </a:cubicBezTo>
                  <a:cubicBezTo>
                    <a:pt x="33" y="533"/>
                    <a:pt x="34" y="535"/>
                    <a:pt x="34" y="536"/>
                  </a:cubicBezTo>
                  <a:cubicBezTo>
                    <a:pt x="30" y="536"/>
                    <a:pt x="29" y="534"/>
                    <a:pt x="30" y="531"/>
                  </a:cubicBezTo>
                  <a:moveTo>
                    <a:pt x="272" y="520"/>
                  </a:moveTo>
                  <a:cubicBezTo>
                    <a:pt x="272" y="521"/>
                    <a:pt x="271" y="521"/>
                    <a:pt x="271" y="520"/>
                  </a:cubicBezTo>
                  <a:cubicBezTo>
                    <a:pt x="271" y="520"/>
                    <a:pt x="271" y="520"/>
                    <a:pt x="271" y="519"/>
                  </a:cubicBezTo>
                  <a:cubicBezTo>
                    <a:pt x="272" y="519"/>
                    <a:pt x="272" y="519"/>
                    <a:pt x="272" y="519"/>
                  </a:cubicBezTo>
                  <a:cubicBezTo>
                    <a:pt x="273" y="520"/>
                    <a:pt x="273" y="520"/>
                    <a:pt x="272" y="520"/>
                  </a:cubicBezTo>
                  <a:moveTo>
                    <a:pt x="68" y="529"/>
                  </a:moveTo>
                  <a:cubicBezTo>
                    <a:pt x="67" y="529"/>
                    <a:pt x="67" y="529"/>
                    <a:pt x="67" y="528"/>
                  </a:cubicBezTo>
                  <a:cubicBezTo>
                    <a:pt x="67" y="528"/>
                    <a:pt x="68" y="527"/>
                    <a:pt x="68" y="527"/>
                  </a:cubicBezTo>
                  <a:cubicBezTo>
                    <a:pt x="69" y="527"/>
                    <a:pt x="69" y="528"/>
                    <a:pt x="69" y="528"/>
                  </a:cubicBezTo>
                  <a:cubicBezTo>
                    <a:pt x="69" y="529"/>
                    <a:pt x="68" y="529"/>
                    <a:pt x="68" y="529"/>
                  </a:cubicBezTo>
                  <a:close/>
                  <a:moveTo>
                    <a:pt x="57" y="528"/>
                  </a:moveTo>
                  <a:lnTo>
                    <a:pt x="60" y="527"/>
                  </a:lnTo>
                  <a:lnTo>
                    <a:pt x="59" y="531"/>
                  </a:lnTo>
                  <a:lnTo>
                    <a:pt x="58" y="532"/>
                  </a:lnTo>
                  <a:lnTo>
                    <a:pt x="57" y="528"/>
                  </a:lnTo>
                  <a:close/>
                  <a:moveTo>
                    <a:pt x="48" y="530"/>
                  </a:moveTo>
                  <a:cubicBezTo>
                    <a:pt x="47" y="529"/>
                    <a:pt x="46" y="528"/>
                    <a:pt x="45" y="528"/>
                  </a:cubicBezTo>
                  <a:cubicBezTo>
                    <a:pt x="45" y="527"/>
                    <a:pt x="46" y="527"/>
                    <a:pt x="46" y="527"/>
                  </a:cubicBezTo>
                  <a:cubicBezTo>
                    <a:pt x="46" y="527"/>
                    <a:pt x="47" y="527"/>
                    <a:pt x="47" y="527"/>
                  </a:cubicBezTo>
                  <a:cubicBezTo>
                    <a:pt x="48" y="528"/>
                    <a:pt x="48" y="528"/>
                    <a:pt x="48" y="528"/>
                  </a:cubicBezTo>
                  <a:cubicBezTo>
                    <a:pt x="49" y="529"/>
                    <a:pt x="49" y="529"/>
                    <a:pt x="50" y="529"/>
                  </a:cubicBezTo>
                  <a:cubicBezTo>
                    <a:pt x="49" y="531"/>
                    <a:pt x="48" y="531"/>
                    <a:pt x="48" y="530"/>
                  </a:cubicBezTo>
                  <a:moveTo>
                    <a:pt x="34" y="529"/>
                  </a:moveTo>
                  <a:cubicBezTo>
                    <a:pt x="34" y="528"/>
                    <a:pt x="34" y="527"/>
                    <a:pt x="34" y="526"/>
                  </a:cubicBezTo>
                  <a:cubicBezTo>
                    <a:pt x="36" y="526"/>
                    <a:pt x="37" y="527"/>
                    <a:pt x="36" y="529"/>
                  </a:cubicBezTo>
                  <a:cubicBezTo>
                    <a:pt x="36" y="530"/>
                    <a:pt x="35" y="531"/>
                    <a:pt x="33" y="531"/>
                  </a:cubicBezTo>
                  <a:cubicBezTo>
                    <a:pt x="33" y="530"/>
                    <a:pt x="33" y="529"/>
                    <a:pt x="34" y="529"/>
                  </a:cubicBezTo>
                  <a:moveTo>
                    <a:pt x="27" y="529"/>
                  </a:moveTo>
                  <a:cubicBezTo>
                    <a:pt x="26" y="529"/>
                    <a:pt x="25" y="528"/>
                    <a:pt x="24" y="528"/>
                  </a:cubicBezTo>
                  <a:cubicBezTo>
                    <a:pt x="24" y="528"/>
                    <a:pt x="25" y="527"/>
                    <a:pt x="25" y="527"/>
                  </a:cubicBezTo>
                  <a:cubicBezTo>
                    <a:pt x="26" y="527"/>
                    <a:pt x="26" y="527"/>
                    <a:pt x="27" y="527"/>
                  </a:cubicBezTo>
                  <a:cubicBezTo>
                    <a:pt x="28" y="527"/>
                    <a:pt x="28" y="527"/>
                    <a:pt x="29" y="527"/>
                  </a:cubicBezTo>
                  <a:cubicBezTo>
                    <a:pt x="29" y="528"/>
                    <a:pt x="29" y="528"/>
                    <a:pt x="29" y="529"/>
                  </a:cubicBezTo>
                  <a:cubicBezTo>
                    <a:pt x="28" y="529"/>
                    <a:pt x="27" y="529"/>
                    <a:pt x="27" y="529"/>
                  </a:cubicBezTo>
                  <a:moveTo>
                    <a:pt x="67" y="525"/>
                  </a:moveTo>
                  <a:cubicBezTo>
                    <a:pt x="66" y="525"/>
                    <a:pt x="66" y="525"/>
                    <a:pt x="66" y="525"/>
                  </a:cubicBezTo>
                  <a:cubicBezTo>
                    <a:pt x="65" y="525"/>
                    <a:pt x="65" y="524"/>
                    <a:pt x="66" y="524"/>
                  </a:cubicBezTo>
                  <a:cubicBezTo>
                    <a:pt x="66" y="524"/>
                    <a:pt x="67" y="524"/>
                    <a:pt x="67" y="524"/>
                  </a:cubicBezTo>
                  <a:cubicBezTo>
                    <a:pt x="67" y="524"/>
                    <a:pt x="67" y="524"/>
                    <a:pt x="67" y="525"/>
                  </a:cubicBezTo>
                  <a:close/>
                  <a:moveTo>
                    <a:pt x="63" y="524"/>
                  </a:moveTo>
                  <a:cubicBezTo>
                    <a:pt x="62" y="524"/>
                    <a:pt x="62" y="524"/>
                    <a:pt x="62" y="524"/>
                  </a:cubicBezTo>
                  <a:cubicBezTo>
                    <a:pt x="61" y="524"/>
                    <a:pt x="61" y="523"/>
                    <a:pt x="62" y="523"/>
                  </a:cubicBezTo>
                  <a:cubicBezTo>
                    <a:pt x="62" y="523"/>
                    <a:pt x="62" y="523"/>
                    <a:pt x="63" y="523"/>
                  </a:cubicBezTo>
                  <a:cubicBezTo>
                    <a:pt x="63" y="523"/>
                    <a:pt x="63" y="524"/>
                    <a:pt x="63" y="524"/>
                  </a:cubicBezTo>
                  <a:moveTo>
                    <a:pt x="118" y="520"/>
                  </a:moveTo>
                  <a:lnTo>
                    <a:pt x="120" y="519"/>
                  </a:lnTo>
                  <a:lnTo>
                    <a:pt x="120" y="522"/>
                  </a:lnTo>
                  <a:lnTo>
                    <a:pt x="118" y="522"/>
                  </a:lnTo>
                  <a:lnTo>
                    <a:pt x="118" y="520"/>
                  </a:lnTo>
                  <a:close/>
                  <a:moveTo>
                    <a:pt x="46" y="523"/>
                  </a:moveTo>
                  <a:cubicBezTo>
                    <a:pt x="46" y="524"/>
                    <a:pt x="45" y="524"/>
                    <a:pt x="45" y="524"/>
                  </a:cubicBezTo>
                  <a:cubicBezTo>
                    <a:pt x="45" y="523"/>
                    <a:pt x="45" y="523"/>
                    <a:pt x="45" y="523"/>
                  </a:cubicBezTo>
                  <a:cubicBezTo>
                    <a:pt x="45" y="522"/>
                    <a:pt x="46" y="522"/>
                    <a:pt x="46" y="523"/>
                  </a:cubicBezTo>
                  <a:cubicBezTo>
                    <a:pt x="46" y="523"/>
                    <a:pt x="46" y="523"/>
                    <a:pt x="46" y="523"/>
                  </a:cubicBezTo>
                  <a:moveTo>
                    <a:pt x="42" y="524"/>
                  </a:moveTo>
                  <a:cubicBezTo>
                    <a:pt x="42" y="524"/>
                    <a:pt x="42" y="524"/>
                    <a:pt x="42" y="523"/>
                  </a:cubicBezTo>
                  <a:cubicBezTo>
                    <a:pt x="42" y="523"/>
                    <a:pt x="42" y="523"/>
                    <a:pt x="42" y="523"/>
                  </a:cubicBezTo>
                  <a:cubicBezTo>
                    <a:pt x="43" y="523"/>
                    <a:pt x="43" y="523"/>
                    <a:pt x="43" y="523"/>
                  </a:cubicBezTo>
                  <a:cubicBezTo>
                    <a:pt x="43" y="524"/>
                    <a:pt x="42" y="524"/>
                    <a:pt x="42" y="524"/>
                  </a:cubicBezTo>
                  <a:close/>
                  <a:moveTo>
                    <a:pt x="52" y="521"/>
                  </a:moveTo>
                  <a:cubicBezTo>
                    <a:pt x="52" y="522"/>
                    <a:pt x="52" y="521"/>
                    <a:pt x="51" y="521"/>
                  </a:cubicBezTo>
                  <a:cubicBezTo>
                    <a:pt x="51" y="521"/>
                    <a:pt x="51" y="520"/>
                    <a:pt x="52" y="520"/>
                  </a:cubicBezTo>
                  <a:cubicBezTo>
                    <a:pt x="52" y="520"/>
                    <a:pt x="52" y="520"/>
                    <a:pt x="53" y="520"/>
                  </a:cubicBezTo>
                  <a:cubicBezTo>
                    <a:pt x="53" y="521"/>
                    <a:pt x="53" y="521"/>
                    <a:pt x="52" y="521"/>
                  </a:cubicBezTo>
                  <a:close/>
                  <a:moveTo>
                    <a:pt x="30" y="524"/>
                  </a:moveTo>
                  <a:cubicBezTo>
                    <a:pt x="31" y="523"/>
                    <a:pt x="31" y="523"/>
                    <a:pt x="32" y="523"/>
                  </a:cubicBezTo>
                  <a:cubicBezTo>
                    <a:pt x="33" y="522"/>
                    <a:pt x="34" y="522"/>
                    <a:pt x="34" y="522"/>
                  </a:cubicBezTo>
                  <a:cubicBezTo>
                    <a:pt x="35" y="522"/>
                    <a:pt x="36" y="521"/>
                    <a:pt x="36" y="521"/>
                  </a:cubicBezTo>
                  <a:cubicBezTo>
                    <a:pt x="37" y="521"/>
                    <a:pt x="38" y="521"/>
                    <a:pt x="38" y="522"/>
                  </a:cubicBezTo>
                  <a:cubicBezTo>
                    <a:pt x="39" y="523"/>
                    <a:pt x="39" y="525"/>
                    <a:pt x="39" y="526"/>
                  </a:cubicBezTo>
                  <a:cubicBezTo>
                    <a:pt x="37" y="525"/>
                    <a:pt x="36" y="524"/>
                    <a:pt x="35" y="525"/>
                  </a:cubicBezTo>
                  <a:cubicBezTo>
                    <a:pt x="34" y="526"/>
                    <a:pt x="32" y="526"/>
                    <a:pt x="30" y="527"/>
                  </a:cubicBezTo>
                  <a:cubicBezTo>
                    <a:pt x="29" y="525"/>
                    <a:pt x="30" y="524"/>
                    <a:pt x="30" y="524"/>
                  </a:cubicBezTo>
                  <a:moveTo>
                    <a:pt x="58" y="523"/>
                  </a:moveTo>
                  <a:cubicBezTo>
                    <a:pt x="57" y="522"/>
                    <a:pt x="57" y="521"/>
                    <a:pt x="56" y="520"/>
                  </a:cubicBezTo>
                  <a:cubicBezTo>
                    <a:pt x="56" y="518"/>
                    <a:pt x="56" y="517"/>
                    <a:pt x="56" y="516"/>
                  </a:cubicBezTo>
                  <a:cubicBezTo>
                    <a:pt x="57" y="516"/>
                    <a:pt x="57" y="515"/>
                    <a:pt x="59" y="514"/>
                  </a:cubicBezTo>
                  <a:cubicBezTo>
                    <a:pt x="58" y="516"/>
                    <a:pt x="58" y="518"/>
                    <a:pt x="59" y="519"/>
                  </a:cubicBezTo>
                  <a:cubicBezTo>
                    <a:pt x="60" y="521"/>
                    <a:pt x="59" y="522"/>
                    <a:pt x="58" y="524"/>
                  </a:cubicBezTo>
                  <a:cubicBezTo>
                    <a:pt x="58" y="524"/>
                    <a:pt x="58" y="523"/>
                    <a:pt x="58" y="523"/>
                  </a:cubicBezTo>
                  <a:moveTo>
                    <a:pt x="29" y="518"/>
                  </a:moveTo>
                  <a:cubicBezTo>
                    <a:pt x="29" y="517"/>
                    <a:pt x="29" y="516"/>
                    <a:pt x="29" y="516"/>
                  </a:cubicBezTo>
                  <a:cubicBezTo>
                    <a:pt x="31" y="516"/>
                    <a:pt x="32" y="517"/>
                    <a:pt x="31" y="518"/>
                  </a:cubicBezTo>
                  <a:cubicBezTo>
                    <a:pt x="31" y="520"/>
                    <a:pt x="30" y="520"/>
                    <a:pt x="29" y="520"/>
                  </a:cubicBezTo>
                  <a:cubicBezTo>
                    <a:pt x="28" y="519"/>
                    <a:pt x="28" y="518"/>
                    <a:pt x="29" y="518"/>
                  </a:cubicBezTo>
                  <a:moveTo>
                    <a:pt x="189" y="509"/>
                  </a:moveTo>
                  <a:cubicBezTo>
                    <a:pt x="189" y="509"/>
                    <a:pt x="188" y="509"/>
                    <a:pt x="188" y="509"/>
                  </a:cubicBezTo>
                  <a:cubicBezTo>
                    <a:pt x="188" y="508"/>
                    <a:pt x="188" y="508"/>
                    <a:pt x="188" y="508"/>
                  </a:cubicBezTo>
                  <a:cubicBezTo>
                    <a:pt x="189" y="507"/>
                    <a:pt x="189" y="507"/>
                    <a:pt x="189" y="508"/>
                  </a:cubicBezTo>
                  <a:cubicBezTo>
                    <a:pt x="190" y="508"/>
                    <a:pt x="190" y="508"/>
                    <a:pt x="189" y="509"/>
                  </a:cubicBezTo>
                  <a:close/>
                  <a:moveTo>
                    <a:pt x="244" y="503"/>
                  </a:moveTo>
                  <a:cubicBezTo>
                    <a:pt x="244" y="503"/>
                    <a:pt x="243" y="503"/>
                    <a:pt x="243" y="503"/>
                  </a:cubicBezTo>
                  <a:cubicBezTo>
                    <a:pt x="243" y="503"/>
                    <a:pt x="243" y="502"/>
                    <a:pt x="243" y="502"/>
                  </a:cubicBezTo>
                  <a:cubicBezTo>
                    <a:pt x="244" y="502"/>
                    <a:pt x="244" y="502"/>
                    <a:pt x="244" y="502"/>
                  </a:cubicBezTo>
                  <a:cubicBezTo>
                    <a:pt x="245" y="502"/>
                    <a:pt x="245" y="503"/>
                    <a:pt x="244" y="503"/>
                  </a:cubicBezTo>
                  <a:moveTo>
                    <a:pt x="57" y="511"/>
                  </a:moveTo>
                  <a:cubicBezTo>
                    <a:pt x="57" y="511"/>
                    <a:pt x="57" y="510"/>
                    <a:pt x="59" y="510"/>
                  </a:cubicBezTo>
                  <a:cubicBezTo>
                    <a:pt x="59" y="511"/>
                    <a:pt x="58" y="511"/>
                    <a:pt x="57" y="511"/>
                  </a:cubicBezTo>
                  <a:close/>
                  <a:moveTo>
                    <a:pt x="228" y="505"/>
                  </a:moveTo>
                  <a:cubicBezTo>
                    <a:pt x="228" y="504"/>
                    <a:pt x="228" y="503"/>
                    <a:pt x="229" y="502"/>
                  </a:cubicBezTo>
                  <a:cubicBezTo>
                    <a:pt x="229" y="501"/>
                    <a:pt x="230" y="500"/>
                    <a:pt x="231" y="499"/>
                  </a:cubicBezTo>
                  <a:cubicBezTo>
                    <a:pt x="232" y="499"/>
                    <a:pt x="234" y="499"/>
                    <a:pt x="236" y="499"/>
                  </a:cubicBezTo>
                  <a:cubicBezTo>
                    <a:pt x="235" y="500"/>
                    <a:pt x="236" y="501"/>
                    <a:pt x="237" y="501"/>
                  </a:cubicBezTo>
                  <a:cubicBezTo>
                    <a:pt x="237" y="506"/>
                    <a:pt x="235" y="508"/>
                    <a:pt x="230" y="508"/>
                  </a:cubicBezTo>
                  <a:cubicBezTo>
                    <a:pt x="229" y="507"/>
                    <a:pt x="229" y="506"/>
                    <a:pt x="228" y="505"/>
                  </a:cubicBezTo>
                  <a:moveTo>
                    <a:pt x="207" y="498"/>
                  </a:moveTo>
                  <a:cubicBezTo>
                    <a:pt x="207" y="498"/>
                    <a:pt x="206" y="498"/>
                    <a:pt x="206" y="498"/>
                  </a:cubicBezTo>
                  <a:cubicBezTo>
                    <a:pt x="206" y="498"/>
                    <a:pt x="206" y="497"/>
                    <a:pt x="207" y="497"/>
                  </a:cubicBezTo>
                  <a:cubicBezTo>
                    <a:pt x="207" y="497"/>
                    <a:pt x="208" y="497"/>
                    <a:pt x="208" y="497"/>
                  </a:cubicBezTo>
                  <a:cubicBezTo>
                    <a:pt x="208" y="498"/>
                    <a:pt x="208" y="498"/>
                    <a:pt x="207" y="498"/>
                  </a:cubicBezTo>
                  <a:close/>
                  <a:moveTo>
                    <a:pt x="217" y="494"/>
                  </a:moveTo>
                  <a:cubicBezTo>
                    <a:pt x="215" y="495"/>
                    <a:pt x="213" y="494"/>
                    <a:pt x="213" y="492"/>
                  </a:cubicBezTo>
                  <a:lnTo>
                    <a:pt x="217" y="491"/>
                  </a:lnTo>
                  <a:lnTo>
                    <a:pt x="217" y="494"/>
                  </a:lnTo>
                  <a:close/>
                  <a:moveTo>
                    <a:pt x="83" y="498"/>
                  </a:moveTo>
                  <a:cubicBezTo>
                    <a:pt x="82" y="498"/>
                    <a:pt x="82" y="498"/>
                    <a:pt x="82" y="498"/>
                  </a:cubicBezTo>
                  <a:cubicBezTo>
                    <a:pt x="82" y="498"/>
                    <a:pt x="82" y="498"/>
                    <a:pt x="82" y="497"/>
                  </a:cubicBezTo>
                  <a:cubicBezTo>
                    <a:pt x="82" y="497"/>
                    <a:pt x="83" y="497"/>
                    <a:pt x="83" y="497"/>
                  </a:cubicBezTo>
                  <a:cubicBezTo>
                    <a:pt x="83" y="498"/>
                    <a:pt x="83" y="498"/>
                    <a:pt x="83" y="498"/>
                  </a:cubicBezTo>
                  <a:close/>
                  <a:moveTo>
                    <a:pt x="72" y="494"/>
                  </a:moveTo>
                  <a:lnTo>
                    <a:pt x="74" y="494"/>
                  </a:lnTo>
                  <a:lnTo>
                    <a:pt x="74" y="496"/>
                  </a:lnTo>
                  <a:lnTo>
                    <a:pt x="72" y="497"/>
                  </a:lnTo>
                  <a:lnTo>
                    <a:pt x="72" y="494"/>
                  </a:lnTo>
                  <a:close/>
                  <a:moveTo>
                    <a:pt x="33" y="497"/>
                  </a:moveTo>
                  <a:cubicBezTo>
                    <a:pt x="33" y="496"/>
                    <a:pt x="34" y="496"/>
                    <a:pt x="34" y="496"/>
                  </a:cubicBezTo>
                  <a:cubicBezTo>
                    <a:pt x="34" y="496"/>
                    <a:pt x="35" y="495"/>
                    <a:pt x="35" y="495"/>
                  </a:cubicBezTo>
                  <a:cubicBezTo>
                    <a:pt x="35" y="495"/>
                    <a:pt x="35" y="494"/>
                    <a:pt x="35" y="494"/>
                  </a:cubicBezTo>
                  <a:cubicBezTo>
                    <a:pt x="37" y="494"/>
                    <a:pt x="38" y="494"/>
                    <a:pt x="39" y="496"/>
                  </a:cubicBezTo>
                  <a:cubicBezTo>
                    <a:pt x="40" y="497"/>
                    <a:pt x="40" y="498"/>
                    <a:pt x="41" y="500"/>
                  </a:cubicBezTo>
                  <a:cubicBezTo>
                    <a:pt x="40" y="500"/>
                    <a:pt x="39" y="499"/>
                    <a:pt x="38" y="499"/>
                  </a:cubicBezTo>
                  <a:cubicBezTo>
                    <a:pt x="37" y="499"/>
                    <a:pt x="36" y="500"/>
                    <a:pt x="35" y="500"/>
                  </a:cubicBezTo>
                  <a:cubicBezTo>
                    <a:pt x="34" y="501"/>
                    <a:pt x="34" y="501"/>
                    <a:pt x="34" y="502"/>
                  </a:cubicBezTo>
                  <a:cubicBezTo>
                    <a:pt x="33" y="502"/>
                    <a:pt x="34" y="503"/>
                    <a:pt x="34" y="504"/>
                  </a:cubicBezTo>
                  <a:cubicBezTo>
                    <a:pt x="34" y="504"/>
                    <a:pt x="34" y="505"/>
                    <a:pt x="34" y="505"/>
                  </a:cubicBezTo>
                  <a:cubicBezTo>
                    <a:pt x="33" y="505"/>
                    <a:pt x="33" y="505"/>
                    <a:pt x="32" y="504"/>
                  </a:cubicBezTo>
                  <a:cubicBezTo>
                    <a:pt x="32" y="504"/>
                    <a:pt x="31" y="504"/>
                    <a:pt x="31" y="504"/>
                  </a:cubicBezTo>
                  <a:cubicBezTo>
                    <a:pt x="30" y="503"/>
                    <a:pt x="30" y="503"/>
                    <a:pt x="29" y="504"/>
                  </a:cubicBezTo>
                  <a:cubicBezTo>
                    <a:pt x="29" y="503"/>
                    <a:pt x="29" y="502"/>
                    <a:pt x="30" y="502"/>
                  </a:cubicBezTo>
                  <a:cubicBezTo>
                    <a:pt x="31" y="502"/>
                    <a:pt x="32" y="502"/>
                    <a:pt x="32" y="501"/>
                  </a:cubicBezTo>
                  <a:cubicBezTo>
                    <a:pt x="33" y="501"/>
                    <a:pt x="33" y="500"/>
                    <a:pt x="32" y="499"/>
                  </a:cubicBezTo>
                  <a:cubicBezTo>
                    <a:pt x="32" y="498"/>
                    <a:pt x="32" y="498"/>
                    <a:pt x="32" y="497"/>
                  </a:cubicBezTo>
                  <a:cubicBezTo>
                    <a:pt x="32" y="497"/>
                    <a:pt x="32" y="497"/>
                    <a:pt x="33" y="497"/>
                  </a:cubicBezTo>
                  <a:moveTo>
                    <a:pt x="70" y="492"/>
                  </a:moveTo>
                  <a:cubicBezTo>
                    <a:pt x="69" y="492"/>
                    <a:pt x="69" y="492"/>
                    <a:pt x="69" y="492"/>
                  </a:cubicBezTo>
                  <a:cubicBezTo>
                    <a:pt x="68" y="492"/>
                    <a:pt x="68" y="491"/>
                    <a:pt x="69" y="491"/>
                  </a:cubicBezTo>
                  <a:cubicBezTo>
                    <a:pt x="69" y="491"/>
                    <a:pt x="69" y="491"/>
                    <a:pt x="70" y="491"/>
                  </a:cubicBezTo>
                  <a:cubicBezTo>
                    <a:pt x="70" y="491"/>
                    <a:pt x="70" y="492"/>
                    <a:pt x="70" y="492"/>
                  </a:cubicBezTo>
                  <a:moveTo>
                    <a:pt x="260" y="482"/>
                  </a:moveTo>
                  <a:cubicBezTo>
                    <a:pt x="260" y="481"/>
                    <a:pt x="260" y="480"/>
                    <a:pt x="260" y="480"/>
                  </a:cubicBezTo>
                  <a:lnTo>
                    <a:pt x="263" y="480"/>
                  </a:lnTo>
                  <a:cubicBezTo>
                    <a:pt x="263" y="481"/>
                    <a:pt x="263" y="483"/>
                    <a:pt x="263" y="483"/>
                  </a:cubicBezTo>
                  <a:cubicBezTo>
                    <a:pt x="262" y="484"/>
                    <a:pt x="262" y="485"/>
                    <a:pt x="262" y="486"/>
                  </a:cubicBezTo>
                  <a:cubicBezTo>
                    <a:pt x="261" y="487"/>
                    <a:pt x="260" y="488"/>
                    <a:pt x="260" y="488"/>
                  </a:cubicBezTo>
                  <a:cubicBezTo>
                    <a:pt x="259" y="489"/>
                    <a:pt x="258" y="490"/>
                    <a:pt x="258" y="491"/>
                  </a:cubicBezTo>
                  <a:cubicBezTo>
                    <a:pt x="254" y="490"/>
                    <a:pt x="252" y="488"/>
                    <a:pt x="251" y="484"/>
                  </a:cubicBezTo>
                  <a:cubicBezTo>
                    <a:pt x="253" y="484"/>
                    <a:pt x="254" y="484"/>
                    <a:pt x="254" y="483"/>
                  </a:cubicBezTo>
                  <a:cubicBezTo>
                    <a:pt x="254" y="483"/>
                    <a:pt x="255" y="482"/>
                    <a:pt x="255" y="481"/>
                  </a:cubicBezTo>
                  <a:cubicBezTo>
                    <a:pt x="256" y="481"/>
                    <a:pt x="256" y="481"/>
                    <a:pt x="257" y="481"/>
                  </a:cubicBezTo>
                  <a:cubicBezTo>
                    <a:pt x="257" y="482"/>
                    <a:pt x="257" y="482"/>
                    <a:pt x="257" y="482"/>
                  </a:cubicBezTo>
                  <a:cubicBezTo>
                    <a:pt x="257" y="483"/>
                    <a:pt x="258" y="483"/>
                    <a:pt x="258" y="483"/>
                  </a:cubicBezTo>
                  <a:cubicBezTo>
                    <a:pt x="258" y="484"/>
                    <a:pt x="258" y="484"/>
                    <a:pt x="259" y="484"/>
                  </a:cubicBezTo>
                  <a:cubicBezTo>
                    <a:pt x="260" y="484"/>
                    <a:pt x="260" y="483"/>
                    <a:pt x="260" y="482"/>
                  </a:cubicBezTo>
                  <a:moveTo>
                    <a:pt x="72" y="489"/>
                  </a:moveTo>
                  <a:cubicBezTo>
                    <a:pt x="71" y="489"/>
                    <a:pt x="71" y="489"/>
                    <a:pt x="71" y="489"/>
                  </a:cubicBezTo>
                  <a:cubicBezTo>
                    <a:pt x="71" y="489"/>
                    <a:pt x="71" y="488"/>
                    <a:pt x="71" y="488"/>
                  </a:cubicBezTo>
                  <a:cubicBezTo>
                    <a:pt x="72" y="488"/>
                    <a:pt x="72" y="488"/>
                    <a:pt x="73" y="488"/>
                  </a:cubicBezTo>
                  <a:cubicBezTo>
                    <a:pt x="73" y="488"/>
                    <a:pt x="73" y="488"/>
                    <a:pt x="72" y="489"/>
                  </a:cubicBezTo>
                  <a:moveTo>
                    <a:pt x="39" y="490"/>
                  </a:moveTo>
                  <a:cubicBezTo>
                    <a:pt x="39" y="490"/>
                    <a:pt x="39" y="490"/>
                    <a:pt x="39" y="491"/>
                  </a:cubicBezTo>
                  <a:cubicBezTo>
                    <a:pt x="38" y="491"/>
                    <a:pt x="38" y="491"/>
                    <a:pt x="38" y="492"/>
                  </a:cubicBezTo>
                  <a:cubicBezTo>
                    <a:pt x="37" y="492"/>
                    <a:pt x="38" y="491"/>
                    <a:pt x="38" y="490"/>
                  </a:cubicBezTo>
                  <a:cubicBezTo>
                    <a:pt x="39" y="490"/>
                    <a:pt x="39" y="489"/>
                    <a:pt x="39" y="490"/>
                  </a:cubicBezTo>
                  <a:moveTo>
                    <a:pt x="20" y="492"/>
                  </a:moveTo>
                  <a:cubicBezTo>
                    <a:pt x="20" y="492"/>
                    <a:pt x="20" y="492"/>
                    <a:pt x="20" y="491"/>
                  </a:cubicBezTo>
                  <a:cubicBezTo>
                    <a:pt x="20" y="491"/>
                    <a:pt x="20" y="490"/>
                    <a:pt x="20" y="490"/>
                  </a:cubicBezTo>
                  <a:cubicBezTo>
                    <a:pt x="21" y="491"/>
                    <a:pt x="21" y="491"/>
                    <a:pt x="21" y="491"/>
                  </a:cubicBezTo>
                  <a:cubicBezTo>
                    <a:pt x="21" y="492"/>
                    <a:pt x="20" y="492"/>
                    <a:pt x="20" y="492"/>
                  </a:cubicBezTo>
                  <a:close/>
                  <a:moveTo>
                    <a:pt x="63" y="489"/>
                  </a:moveTo>
                  <a:cubicBezTo>
                    <a:pt x="64" y="488"/>
                    <a:pt x="64" y="488"/>
                    <a:pt x="64" y="487"/>
                  </a:cubicBezTo>
                  <a:cubicBezTo>
                    <a:pt x="65" y="487"/>
                    <a:pt x="65" y="488"/>
                    <a:pt x="65" y="488"/>
                  </a:cubicBezTo>
                  <a:cubicBezTo>
                    <a:pt x="64" y="489"/>
                    <a:pt x="64" y="490"/>
                    <a:pt x="64" y="490"/>
                  </a:cubicBezTo>
                  <a:cubicBezTo>
                    <a:pt x="63" y="490"/>
                    <a:pt x="63" y="489"/>
                    <a:pt x="63" y="489"/>
                  </a:cubicBezTo>
                  <a:moveTo>
                    <a:pt x="45" y="488"/>
                  </a:moveTo>
                  <a:lnTo>
                    <a:pt x="50" y="488"/>
                  </a:lnTo>
                  <a:cubicBezTo>
                    <a:pt x="50" y="489"/>
                    <a:pt x="50" y="490"/>
                    <a:pt x="49" y="490"/>
                  </a:cubicBezTo>
                  <a:cubicBezTo>
                    <a:pt x="48" y="490"/>
                    <a:pt x="48" y="491"/>
                    <a:pt x="48" y="492"/>
                  </a:cubicBezTo>
                  <a:cubicBezTo>
                    <a:pt x="46" y="492"/>
                    <a:pt x="45" y="491"/>
                    <a:pt x="45" y="488"/>
                  </a:cubicBezTo>
                  <a:moveTo>
                    <a:pt x="55" y="488"/>
                  </a:moveTo>
                  <a:cubicBezTo>
                    <a:pt x="55" y="488"/>
                    <a:pt x="55" y="488"/>
                    <a:pt x="55" y="488"/>
                  </a:cubicBezTo>
                  <a:cubicBezTo>
                    <a:pt x="55" y="487"/>
                    <a:pt x="55" y="487"/>
                    <a:pt x="55" y="487"/>
                  </a:cubicBezTo>
                  <a:cubicBezTo>
                    <a:pt x="56" y="487"/>
                    <a:pt x="56" y="487"/>
                    <a:pt x="56" y="487"/>
                  </a:cubicBezTo>
                  <a:cubicBezTo>
                    <a:pt x="56" y="488"/>
                    <a:pt x="55" y="488"/>
                    <a:pt x="55" y="488"/>
                  </a:cubicBezTo>
                  <a:moveTo>
                    <a:pt x="40" y="487"/>
                  </a:moveTo>
                  <a:lnTo>
                    <a:pt x="42" y="487"/>
                  </a:lnTo>
                  <a:lnTo>
                    <a:pt x="42" y="489"/>
                  </a:lnTo>
                  <a:lnTo>
                    <a:pt x="40" y="489"/>
                  </a:lnTo>
                  <a:lnTo>
                    <a:pt x="40" y="487"/>
                  </a:lnTo>
                  <a:close/>
                  <a:moveTo>
                    <a:pt x="36" y="488"/>
                  </a:moveTo>
                  <a:cubicBezTo>
                    <a:pt x="35" y="488"/>
                    <a:pt x="35" y="488"/>
                    <a:pt x="35" y="487"/>
                  </a:cubicBezTo>
                  <a:cubicBezTo>
                    <a:pt x="35" y="486"/>
                    <a:pt x="35" y="486"/>
                    <a:pt x="36" y="487"/>
                  </a:cubicBezTo>
                  <a:cubicBezTo>
                    <a:pt x="36" y="487"/>
                    <a:pt x="36" y="487"/>
                    <a:pt x="37" y="487"/>
                  </a:cubicBezTo>
                  <a:cubicBezTo>
                    <a:pt x="37" y="488"/>
                    <a:pt x="36" y="488"/>
                    <a:pt x="36" y="488"/>
                  </a:cubicBezTo>
                  <a:close/>
                  <a:moveTo>
                    <a:pt x="65" y="483"/>
                  </a:moveTo>
                  <a:cubicBezTo>
                    <a:pt x="65" y="483"/>
                    <a:pt x="65" y="483"/>
                    <a:pt x="64" y="483"/>
                  </a:cubicBezTo>
                  <a:cubicBezTo>
                    <a:pt x="64" y="482"/>
                    <a:pt x="64" y="482"/>
                    <a:pt x="65" y="482"/>
                  </a:cubicBezTo>
                  <a:cubicBezTo>
                    <a:pt x="66" y="482"/>
                    <a:pt x="66" y="482"/>
                    <a:pt x="66" y="483"/>
                  </a:cubicBezTo>
                  <a:cubicBezTo>
                    <a:pt x="66" y="484"/>
                    <a:pt x="66" y="484"/>
                    <a:pt x="65" y="483"/>
                  </a:cubicBezTo>
                  <a:moveTo>
                    <a:pt x="60" y="484"/>
                  </a:moveTo>
                  <a:cubicBezTo>
                    <a:pt x="60" y="484"/>
                    <a:pt x="60" y="483"/>
                    <a:pt x="60" y="483"/>
                  </a:cubicBezTo>
                  <a:cubicBezTo>
                    <a:pt x="60" y="482"/>
                    <a:pt x="60" y="482"/>
                    <a:pt x="60" y="482"/>
                  </a:cubicBezTo>
                  <a:cubicBezTo>
                    <a:pt x="60" y="482"/>
                    <a:pt x="61" y="482"/>
                    <a:pt x="61" y="483"/>
                  </a:cubicBezTo>
                  <a:cubicBezTo>
                    <a:pt x="60" y="484"/>
                    <a:pt x="60" y="484"/>
                    <a:pt x="60" y="484"/>
                  </a:cubicBezTo>
                  <a:moveTo>
                    <a:pt x="48" y="483"/>
                  </a:moveTo>
                  <a:cubicBezTo>
                    <a:pt x="48" y="483"/>
                    <a:pt x="48" y="482"/>
                    <a:pt x="49" y="482"/>
                  </a:cubicBezTo>
                  <a:cubicBezTo>
                    <a:pt x="49" y="482"/>
                    <a:pt x="50" y="483"/>
                    <a:pt x="50" y="483"/>
                  </a:cubicBezTo>
                  <a:cubicBezTo>
                    <a:pt x="49" y="484"/>
                    <a:pt x="48" y="484"/>
                    <a:pt x="48" y="483"/>
                  </a:cubicBezTo>
                  <a:moveTo>
                    <a:pt x="41" y="484"/>
                  </a:moveTo>
                  <a:cubicBezTo>
                    <a:pt x="41" y="484"/>
                    <a:pt x="40" y="484"/>
                    <a:pt x="40" y="484"/>
                  </a:cubicBezTo>
                  <a:cubicBezTo>
                    <a:pt x="40" y="483"/>
                    <a:pt x="40" y="483"/>
                    <a:pt x="40" y="483"/>
                  </a:cubicBezTo>
                  <a:cubicBezTo>
                    <a:pt x="41" y="482"/>
                    <a:pt x="41" y="482"/>
                    <a:pt x="41" y="483"/>
                  </a:cubicBezTo>
                  <a:cubicBezTo>
                    <a:pt x="42" y="483"/>
                    <a:pt x="41" y="483"/>
                    <a:pt x="41" y="484"/>
                  </a:cubicBezTo>
                  <a:close/>
                  <a:moveTo>
                    <a:pt x="44" y="479"/>
                  </a:moveTo>
                  <a:cubicBezTo>
                    <a:pt x="44" y="479"/>
                    <a:pt x="44" y="479"/>
                    <a:pt x="44" y="479"/>
                  </a:cubicBezTo>
                  <a:cubicBezTo>
                    <a:pt x="44" y="478"/>
                    <a:pt x="44" y="478"/>
                    <a:pt x="44" y="478"/>
                  </a:cubicBezTo>
                  <a:cubicBezTo>
                    <a:pt x="45" y="477"/>
                    <a:pt x="45" y="477"/>
                    <a:pt x="46" y="478"/>
                  </a:cubicBezTo>
                  <a:cubicBezTo>
                    <a:pt x="45" y="479"/>
                    <a:pt x="45" y="480"/>
                    <a:pt x="44" y="479"/>
                  </a:cubicBezTo>
                  <a:moveTo>
                    <a:pt x="35" y="480"/>
                  </a:moveTo>
                  <a:cubicBezTo>
                    <a:pt x="36" y="479"/>
                    <a:pt x="37" y="479"/>
                    <a:pt x="38" y="477"/>
                  </a:cubicBezTo>
                  <a:cubicBezTo>
                    <a:pt x="39" y="478"/>
                    <a:pt x="39" y="479"/>
                    <a:pt x="38" y="481"/>
                  </a:cubicBezTo>
                  <a:cubicBezTo>
                    <a:pt x="36" y="482"/>
                    <a:pt x="35" y="483"/>
                    <a:pt x="33" y="483"/>
                  </a:cubicBezTo>
                  <a:cubicBezTo>
                    <a:pt x="33" y="481"/>
                    <a:pt x="34" y="480"/>
                    <a:pt x="35" y="480"/>
                  </a:cubicBezTo>
                  <a:moveTo>
                    <a:pt x="55" y="474"/>
                  </a:moveTo>
                  <a:cubicBezTo>
                    <a:pt x="55" y="474"/>
                    <a:pt x="54" y="474"/>
                    <a:pt x="54" y="474"/>
                  </a:cubicBezTo>
                  <a:cubicBezTo>
                    <a:pt x="54" y="474"/>
                    <a:pt x="54" y="474"/>
                    <a:pt x="55" y="474"/>
                  </a:cubicBezTo>
                  <a:cubicBezTo>
                    <a:pt x="55" y="474"/>
                    <a:pt x="55" y="473"/>
                    <a:pt x="56" y="473"/>
                  </a:cubicBezTo>
                  <a:cubicBezTo>
                    <a:pt x="56" y="474"/>
                    <a:pt x="56" y="474"/>
                    <a:pt x="55" y="474"/>
                  </a:cubicBezTo>
                  <a:close/>
                  <a:moveTo>
                    <a:pt x="80" y="471"/>
                  </a:moveTo>
                  <a:lnTo>
                    <a:pt x="82" y="471"/>
                  </a:lnTo>
                  <a:lnTo>
                    <a:pt x="82" y="473"/>
                  </a:lnTo>
                  <a:lnTo>
                    <a:pt x="80" y="473"/>
                  </a:lnTo>
                  <a:lnTo>
                    <a:pt x="80" y="471"/>
                  </a:lnTo>
                  <a:close/>
                  <a:moveTo>
                    <a:pt x="57" y="469"/>
                  </a:moveTo>
                  <a:cubicBezTo>
                    <a:pt x="56" y="469"/>
                    <a:pt x="56" y="469"/>
                    <a:pt x="56" y="469"/>
                  </a:cubicBezTo>
                  <a:cubicBezTo>
                    <a:pt x="55" y="469"/>
                    <a:pt x="56" y="468"/>
                    <a:pt x="56" y="468"/>
                  </a:cubicBezTo>
                  <a:cubicBezTo>
                    <a:pt x="56" y="468"/>
                    <a:pt x="57" y="468"/>
                    <a:pt x="57" y="468"/>
                  </a:cubicBezTo>
                  <a:cubicBezTo>
                    <a:pt x="57" y="468"/>
                    <a:pt x="57" y="469"/>
                    <a:pt x="57" y="469"/>
                  </a:cubicBezTo>
                  <a:close/>
                  <a:moveTo>
                    <a:pt x="51" y="469"/>
                  </a:moveTo>
                  <a:cubicBezTo>
                    <a:pt x="51" y="469"/>
                    <a:pt x="50" y="470"/>
                    <a:pt x="50" y="469"/>
                  </a:cubicBezTo>
                  <a:cubicBezTo>
                    <a:pt x="50" y="469"/>
                    <a:pt x="50" y="469"/>
                    <a:pt x="50" y="468"/>
                  </a:cubicBezTo>
                  <a:cubicBezTo>
                    <a:pt x="51" y="468"/>
                    <a:pt x="51" y="468"/>
                    <a:pt x="51" y="468"/>
                  </a:cubicBezTo>
                  <a:cubicBezTo>
                    <a:pt x="52" y="469"/>
                    <a:pt x="52" y="469"/>
                    <a:pt x="51" y="469"/>
                  </a:cubicBezTo>
                  <a:close/>
                  <a:moveTo>
                    <a:pt x="24" y="491"/>
                  </a:moveTo>
                  <a:cubicBezTo>
                    <a:pt x="24" y="491"/>
                    <a:pt x="24" y="490"/>
                    <a:pt x="24" y="490"/>
                  </a:cubicBezTo>
                  <a:cubicBezTo>
                    <a:pt x="23" y="489"/>
                    <a:pt x="23" y="488"/>
                    <a:pt x="23" y="488"/>
                  </a:cubicBezTo>
                  <a:cubicBezTo>
                    <a:pt x="23" y="487"/>
                    <a:pt x="22" y="486"/>
                    <a:pt x="22" y="486"/>
                  </a:cubicBezTo>
                  <a:cubicBezTo>
                    <a:pt x="22" y="485"/>
                    <a:pt x="22" y="485"/>
                    <a:pt x="23" y="484"/>
                  </a:cubicBezTo>
                  <a:cubicBezTo>
                    <a:pt x="22" y="483"/>
                    <a:pt x="21" y="483"/>
                    <a:pt x="20" y="483"/>
                  </a:cubicBezTo>
                  <a:cubicBezTo>
                    <a:pt x="19" y="483"/>
                    <a:pt x="18" y="483"/>
                    <a:pt x="17" y="482"/>
                  </a:cubicBezTo>
                  <a:cubicBezTo>
                    <a:pt x="17" y="480"/>
                    <a:pt x="17" y="479"/>
                    <a:pt x="18" y="477"/>
                  </a:cubicBezTo>
                  <a:cubicBezTo>
                    <a:pt x="18" y="476"/>
                    <a:pt x="18" y="474"/>
                    <a:pt x="18" y="471"/>
                  </a:cubicBezTo>
                  <a:cubicBezTo>
                    <a:pt x="20" y="471"/>
                    <a:pt x="21" y="472"/>
                    <a:pt x="21" y="474"/>
                  </a:cubicBezTo>
                  <a:cubicBezTo>
                    <a:pt x="21" y="475"/>
                    <a:pt x="22" y="476"/>
                    <a:pt x="23" y="477"/>
                  </a:cubicBezTo>
                  <a:cubicBezTo>
                    <a:pt x="24" y="476"/>
                    <a:pt x="25" y="475"/>
                    <a:pt x="25" y="474"/>
                  </a:cubicBezTo>
                  <a:cubicBezTo>
                    <a:pt x="25" y="472"/>
                    <a:pt x="26" y="471"/>
                    <a:pt x="26" y="470"/>
                  </a:cubicBezTo>
                  <a:cubicBezTo>
                    <a:pt x="26" y="468"/>
                    <a:pt x="27" y="467"/>
                    <a:pt x="27" y="466"/>
                  </a:cubicBezTo>
                  <a:cubicBezTo>
                    <a:pt x="28" y="466"/>
                    <a:pt x="29" y="466"/>
                    <a:pt x="31" y="467"/>
                  </a:cubicBezTo>
                  <a:cubicBezTo>
                    <a:pt x="31" y="468"/>
                    <a:pt x="31" y="469"/>
                    <a:pt x="30" y="470"/>
                  </a:cubicBezTo>
                  <a:cubicBezTo>
                    <a:pt x="30" y="470"/>
                    <a:pt x="29" y="471"/>
                    <a:pt x="29" y="472"/>
                  </a:cubicBezTo>
                  <a:cubicBezTo>
                    <a:pt x="30" y="473"/>
                    <a:pt x="30" y="474"/>
                    <a:pt x="31" y="475"/>
                  </a:cubicBezTo>
                  <a:cubicBezTo>
                    <a:pt x="31" y="476"/>
                    <a:pt x="31" y="477"/>
                    <a:pt x="31" y="478"/>
                  </a:cubicBezTo>
                  <a:cubicBezTo>
                    <a:pt x="30" y="480"/>
                    <a:pt x="30" y="481"/>
                    <a:pt x="30" y="482"/>
                  </a:cubicBezTo>
                  <a:cubicBezTo>
                    <a:pt x="30" y="484"/>
                    <a:pt x="31" y="485"/>
                    <a:pt x="31" y="486"/>
                  </a:cubicBezTo>
                  <a:cubicBezTo>
                    <a:pt x="29" y="486"/>
                    <a:pt x="28" y="486"/>
                    <a:pt x="27" y="487"/>
                  </a:cubicBezTo>
                  <a:cubicBezTo>
                    <a:pt x="26" y="488"/>
                    <a:pt x="25" y="489"/>
                    <a:pt x="25" y="490"/>
                  </a:cubicBezTo>
                  <a:cubicBezTo>
                    <a:pt x="25" y="492"/>
                    <a:pt x="25" y="493"/>
                    <a:pt x="25" y="495"/>
                  </a:cubicBezTo>
                  <a:cubicBezTo>
                    <a:pt x="25" y="497"/>
                    <a:pt x="24" y="499"/>
                    <a:pt x="24" y="501"/>
                  </a:cubicBezTo>
                  <a:cubicBezTo>
                    <a:pt x="22" y="500"/>
                    <a:pt x="21" y="499"/>
                    <a:pt x="21" y="497"/>
                  </a:cubicBezTo>
                  <a:cubicBezTo>
                    <a:pt x="21" y="495"/>
                    <a:pt x="22" y="493"/>
                    <a:pt x="22" y="491"/>
                  </a:cubicBezTo>
                  <a:lnTo>
                    <a:pt x="23" y="491"/>
                  </a:lnTo>
                  <a:lnTo>
                    <a:pt x="24" y="491"/>
                  </a:lnTo>
                  <a:close/>
                  <a:moveTo>
                    <a:pt x="24" y="465"/>
                  </a:moveTo>
                  <a:cubicBezTo>
                    <a:pt x="24" y="465"/>
                    <a:pt x="23" y="466"/>
                    <a:pt x="23" y="466"/>
                  </a:cubicBezTo>
                  <a:cubicBezTo>
                    <a:pt x="22" y="466"/>
                    <a:pt x="21" y="466"/>
                    <a:pt x="21" y="466"/>
                  </a:cubicBezTo>
                  <a:cubicBezTo>
                    <a:pt x="21" y="466"/>
                    <a:pt x="21" y="465"/>
                    <a:pt x="22" y="464"/>
                  </a:cubicBezTo>
                  <a:cubicBezTo>
                    <a:pt x="23" y="464"/>
                    <a:pt x="24" y="464"/>
                    <a:pt x="24" y="465"/>
                  </a:cubicBezTo>
                  <a:moveTo>
                    <a:pt x="40" y="462"/>
                  </a:moveTo>
                  <a:cubicBezTo>
                    <a:pt x="41" y="461"/>
                    <a:pt x="41" y="460"/>
                    <a:pt x="41" y="458"/>
                  </a:cubicBezTo>
                  <a:cubicBezTo>
                    <a:pt x="43" y="457"/>
                    <a:pt x="44" y="459"/>
                    <a:pt x="44" y="462"/>
                  </a:cubicBezTo>
                  <a:cubicBezTo>
                    <a:pt x="43" y="461"/>
                    <a:pt x="43" y="461"/>
                    <a:pt x="42" y="461"/>
                  </a:cubicBezTo>
                  <a:cubicBezTo>
                    <a:pt x="42" y="462"/>
                    <a:pt x="42" y="462"/>
                    <a:pt x="41" y="463"/>
                  </a:cubicBezTo>
                  <a:cubicBezTo>
                    <a:pt x="41" y="464"/>
                    <a:pt x="40" y="465"/>
                    <a:pt x="40" y="465"/>
                  </a:cubicBezTo>
                  <a:cubicBezTo>
                    <a:pt x="39" y="466"/>
                    <a:pt x="38" y="466"/>
                    <a:pt x="37" y="465"/>
                  </a:cubicBezTo>
                  <a:cubicBezTo>
                    <a:pt x="38" y="464"/>
                    <a:pt x="39" y="463"/>
                    <a:pt x="40" y="462"/>
                  </a:cubicBezTo>
                  <a:moveTo>
                    <a:pt x="88" y="458"/>
                  </a:moveTo>
                  <a:cubicBezTo>
                    <a:pt x="86" y="458"/>
                    <a:pt x="86" y="458"/>
                    <a:pt x="85" y="457"/>
                  </a:cubicBezTo>
                  <a:cubicBezTo>
                    <a:pt x="85" y="457"/>
                    <a:pt x="85" y="456"/>
                    <a:pt x="85" y="456"/>
                  </a:cubicBezTo>
                  <a:cubicBezTo>
                    <a:pt x="85" y="455"/>
                    <a:pt x="85" y="455"/>
                    <a:pt x="86" y="455"/>
                  </a:cubicBezTo>
                  <a:cubicBezTo>
                    <a:pt x="86" y="454"/>
                    <a:pt x="87" y="455"/>
                    <a:pt x="87" y="456"/>
                  </a:cubicBezTo>
                  <a:lnTo>
                    <a:pt x="88" y="458"/>
                  </a:lnTo>
                  <a:close/>
                  <a:moveTo>
                    <a:pt x="35" y="454"/>
                  </a:moveTo>
                  <a:cubicBezTo>
                    <a:pt x="36" y="454"/>
                    <a:pt x="36" y="454"/>
                    <a:pt x="37" y="454"/>
                  </a:cubicBezTo>
                  <a:cubicBezTo>
                    <a:pt x="38" y="454"/>
                    <a:pt x="38" y="454"/>
                    <a:pt x="39" y="454"/>
                  </a:cubicBezTo>
                  <a:cubicBezTo>
                    <a:pt x="40" y="454"/>
                    <a:pt x="40" y="453"/>
                    <a:pt x="40" y="452"/>
                  </a:cubicBezTo>
                  <a:cubicBezTo>
                    <a:pt x="41" y="453"/>
                    <a:pt x="41" y="453"/>
                    <a:pt x="41" y="453"/>
                  </a:cubicBezTo>
                  <a:cubicBezTo>
                    <a:pt x="40" y="454"/>
                    <a:pt x="40" y="454"/>
                    <a:pt x="39" y="455"/>
                  </a:cubicBezTo>
                  <a:cubicBezTo>
                    <a:pt x="39" y="455"/>
                    <a:pt x="38" y="456"/>
                    <a:pt x="37" y="456"/>
                  </a:cubicBezTo>
                  <a:cubicBezTo>
                    <a:pt x="37" y="457"/>
                    <a:pt x="36" y="457"/>
                    <a:pt x="36" y="457"/>
                  </a:cubicBezTo>
                  <a:cubicBezTo>
                    <a:pt x="36" y="456"/>
                    <a:pt x="35" y="455"/>
                    <a:pt x="34" y="455"/>
                  </a:cubicBezTo>
                  <a:cubicBezTo>
                    <a:pt x="34" y="454"/>
                    <a:pt x="35" y="454"/>
                    <a:pt x="35" y="454"/>
                  </a:cubicBezTo>
                  <a:moveTo>
                    <a:pt x="27" y="454"/>
                  </a:moveTo>
                  <a:cubicBezTo>
                    <a:pt x="26" y="454"/>
                    <a:pt x="26" y="454"/>
                    <a:pt x="26" y="454"/>
                  </a:cubicBezTo>
                  <a:cubicBezTo>
                    <a:pt x="25" y="454"/>
                    <a:pt x="25" y="453"/>
                    <a:pt x="26" y="453"/>
                  </a:cubicBezTo>
                  <a:cubicBezTo>
                    <a:pt x="26" y="453"/>
                    <a:pt x="27" y="453"/>
                    <a:pt x="27" y="453"/>
                  </a:cubicBezTo>
                  <a:cubicBezTo>
                    <a:pt x="27" y="453"/>
                    <a:pt x="27" y="454"/>
                    <a:pt x="27" y="454"/>
                  </a:cubicBezTo>
                  <a:moveTo>
                    <a:pt x="54" y="451"/>
                  </a:moveTo>
                  <a:cubicBezTo>
                    <a:pt x="53" y="452"/>
                    <a:pt x="53" y="452"/>
                    <a:pt x="53" y="452"/>
                  </a:cubicBezTo>
                  <a:cubicBezTo>
                    <a:pt x="52" y="451"/>
                    <a:pt x="52" y="451"/>
                    <a:pt x="53" y="451"/>
                  </a:cubicBezTo>
                  <a:cubicBezTo>
                    <a:pt x="53" y="450"/>
                    <a:pt x="54" y="450"/>
                    <a:pt x="54" y="451"/>
                  </a:cubicBezTo>
                  <a:cubicBezTo>
                    <a:pt x="54" y="451"/>
                    <a:pt x="54" y="451"/>
                    <a:pt x="54" y="451"/>
                  </a:cubicBezTo>
                  <a:moveTo>
                    <a:pt x="33" y="446"/>
                  </a:moveTo>
                  <a:lnTo>
                    <a:pt x="36" y="446"/>
                  </a:lnTo>
                  <a:lnTo>
                    <a:pt x="36" y="449"/>
                  </a:lnTo>
                  <a:lnTo>
                    <a:pt x="33" y="449"/>
                  </a:lnTo>
                  <a:lnTo>
                    <a:pt x="33" y="446"/>
                  </a:lnTo>
                  <a:close/>
                  <a:moveTo>
                    <a:pt x="150" y="439"/>
                  </a:moveTo>
                  <a:lnTo>
                    <a:pt x="152" y="439"/>
                  </a:lnTo>
                  <a:lnTo>
                    <a:pt x="152" y="441"/>
                  </a:lnTo>
                  <a:lnTo>
                    <a:pt x="150" y="441"/>
                  </a:lnTo>
                  <a:lnTo>
                    <a:pt x="150" y="439"/>
                  </a:lnTo>
                  <a:close/>
                  <a:moveTo>
                    <a:pt x="196" y="415"/>
                  </a:moveTo>
                  <a:cubicBezTo>
                    <a:pt x="196" y="416"/>
                    <a:pt x="196" y="416"/>
                    <a:pt x="195" y="417"/>
                  </a:cubicBezTo>
                  <a:cubicBezTo>
                    <a:pt x="195" y="417"/>
                    <a:pt x="195" y="417"/>
                    <a:pt x="194" y="417"/>
                  </a:cubicBezTo>
                  <a:cubicBezTo>
                    <a:pt x="194" y="417"/>
                    <a:pt x="194" y="416"/>
                    <a:pt x="194" y="414"/>
                  </a:cubicBezTo>
                  <a:cubicBezTo>
                    <a:pt x="195" y="414"/>
                    <a:pt x="196" y="415"/>
                    <a:pt x="196" y="415"/>
                  </a:cubicBezTo>
                  <a:moveTo>
                    <a:pt x="221" y="410"/>
                  </a:moveTo>
                  <a:cubicBezTo>
                    <a:pt x="220" y="410"/>
                    <a:pt x="220" y="410"/>
                    <a:pt x="220" y="410"/>
                  </a:cubicBezTo>
                  <a:cubicBezTo>
                    <a:pt x="219" y="409"/>
                    <a:pt x="219" y="409"/>
                    <a:pt x="220" y="409"/>
                  </a:cubicBezTo>
                  <a:cubicBezTo>
                    <a:pt x="220" y="409"/>
                    <a:pt x="220" y="408"/>
                    <a:pt x="221" y="409"/>
                  </a:cubicBezTo>
                  <a:cubicBezTo>
                    <a:pt x="221" y="409"/>
                    <a:pt x="221" y="409"/>
                    <a:pt x="221" y="410"/>
                  </a:cubicBezTo>
                  <a:moveTo>
                    <a:pt x="82" y="385"/>
                  </a:moveTo>
                  <a:cubicBezTo>
                    <a:pt x="82" y="386"/>
                    <a:pt x="82" y="386"/>
                    <a:pt x="81" y="385"/>
                  </a:cubicBezTo>
                  <a:cubicBezTo>
                    <a:pt x="81" y="385"/>
                    <a:pt x="81" y="385"/>
                    <a:pt x="82" y="384"/>
                  </a:cubicBezTo>
                  <a:cubicBezTo>
                    <a:pt x="82" y="384"/>
                    <a:pt x="82" y="384"/>
                    <a:pt x="83" y="384"/>
                  </a:cubicBezTo>
                  <a:cubicBezTo>
                    <a:pt x="83" y="385"/>
                    <a:pt x="83" y="385"/>
                    <a:pt x="82" y="385"/>
                  </a:cubicBezTo>
                  <a:close/>
                  <a:moveTo>
                    <a:pt x="62" y="379"/>
                  </a:moveTo>
                  <a:cubicBezTo>
                    <a:pt x="62" y="378"/>
                    <a:pt x="62" y="377"/>
                    <a:pt x="63" y="377"/>
                  </a:cubicBezTo>
                  <a:cubicBezTo>
                    <a:pt x="63" y="377"/>
                    <a:pt x="64" y="376"/>
                    <a:pt x="63" y="375"/>
                  </a:cubicBezTo>
                  <a:lnTo>
                    <a:pt x="66" y="375"/>
                  </a:lnTo>
                  <a:cubicBezTo>
                    <a:pt x="66" y="376"/>
                    <a:pt x="66" y="377"/>
                    <a:pt x="65" y="377"/>
                  </a:cubicBezTo>
                  <a:cubicBezTo>
                    <a:pt x="65" y="377"/>
                    <a:pt x="65" y="378"/>
                    <a:pt x="65" y="378"/>
                  </a:cubicBezTo>
                  <a:lnTo>
                    <a:pt x="62" y="379"/>
                  </a:lnTo>
                  <a:close/>
                  <a:moveTo>
                    <a:pt x="72" y="374"/>
                  </a:moveTo>
                  <a:cubicBezTo>
                    <a:pt x="73" y="374"/>
                    <a:pt x="73" y="374"/>
                    <a:pt x="74" y="374"/>
                  </a:cubicBezTo>
                  <a:cubicBezTo>
                    <a:pt x="74" y="375"/>
                    <a:pt x="73" y="376"/>
                    <a:pt x="71" y="376"/>
                  </a:cubicBezTo>
                  <a:cubicBezTo>
                    <a:pt x="71" y="375"/>
                    <a:pt x="71" y="374"/>
                    <a:pt x="72" y="374"/>
                  </a:cubicBezTo>
                  <a:moveTo>
                    <a:pt x="218" y="359"/>
                  </a:moveTo>
                  <a:cubicBezTo>
                    <a:pt x="219" y="358"/>
                    <a:pt x="219" y="359"/>
                    <a:pt x="219" y="359"/>
                  </a:cubicBezTo>
                  <a:cubicBezTo>
                    <a:pt x="219" y="360"/>
                    <a:pt x="220" y="361"/>
                    <a:pt x="220" y="362"/>
                  </a:cubicBezTo>
                  <a:cubicBezTo>
                    <a:pt x="219" y="362"/>
                    <a:pt x="219" y="362"/>
                    <a:pt x="219" y="361"/>
                  </a:cubicBezTo>
                  <a:cubicBezTo>
                    <a:pt x="218" y="361"/>
                    <a:pt x="218" y="361"/>
                    <a:pt x="218" y="361"/>
                  </a:cubicBezTo>
                  <a:lnTo>
                    <a:pt x="218" y="359"/>
                  </a:lnTo>
                  <a:close/>
                  <a:moveTo>
                    <a:pt x="171" y="360"/>
                  </a:moveTo>
                  <a:cubicBezTo>
                    <a:pt x="171" y="360"/>
                    <a:pt x="171" y="360"/>
                    <a:pt x="171" y="360"/>
                  </a:cubicBezTo>
                  <a:cubicBezTo>
                    <a:pt x="171" y="359"/>
                    <a:pt x="171" y="359"/>
                    <a:pt x="171" y="359"/>
                  </a:cubicBezTo>
                  <a:cubicBezTo>
                    <a:pt x="172" y="359"/>
                    <a:pt x="172" y="359"/>
                    <a:pt x="172" y="360"/>
                  </a:cubicBezTo>
                  <a:cubicBezTo>
                    <a:pt x="172" y="360"/>
                    <a:pt x="171" y="361"/>
                    <a:pt x="171" y="360"/>
                  </a:cubicBezTo>
                  <a:close/>
                  <a:moveTo>
                    <a:pt x="186" y="360"/>
                  </a:moveTo>
                  <a:cubicBezTo>
                    <a:pt x="183" y="361"/>
                    <a:pt x="182" y="359"/>
                    <a:pt x="183" y="356"/>
                  </a:cubicBezTo>
                  <a:lnTo>
                    <a:pt x="186" y="356"/>
                  </a:lnTo>
                  <a:lnTo>
                    <a:pt x="186" y="360"/>
                  </a:lnTo>
                  <a:close/>
                  <a:moveTo>
                    <a:pt x="204" y="351"/>
                  </a:moveTo>
                  <a:lnTo>
                    <a:pt x="208" y="351"/>
                  </a:lnTo>
                  <a:cubicBezTo>
                    <a:pt x="209" y="352"/>
                    <a:pt x="209" y="353"/>
                    <a:pt x="208" y="353"/>
                  </a:cubicBezTo>
                  <a:cubicBezTo>
                    <a:pt x="208" y="354"/>
                    <a:pt x="208" y="354"/>
                    <a:pt x="207" y="355"/>
                  </a:cubicBezTo>
                  <a:cubicBezTo>
                    <a:pt x="205" y="355"/>
                    <a:pt x="204" y="354"/>
                    <a:pt x="204" y="351"/>
                  </a:cubicBezTo>
                  <a:moveTo>
                    <a:pt x="58" y="358"/>
                  </a:moveTo>
                  <a:cubicBezTo>
                    <a:pt x="59" y="359"/>
                    <a:pt x="58" y="360"/>
                    <a:pt x="58" y="360"/>
                  </a:cubicBezTo>
                  <a:cubicBezTo>
                    <a:pt x="58" y="360"/>
                    <a:pt x="57" y="360"/>
                    <a:pt x="57" y="360"/>
                  </a:cubicBezTo>
                  <a:cubicBezTo>
                    <a:pt x="56" y="360"/>
                    <a:pt x="56" y="359"/>
                    <a:pt x="56" y="357"/>
                  </a:cubicBezTo>
                  <a:cubicBezTo>
                    <a:pt x="58" y="357"/>
                    <a:pt x="58" y="358"/>
                    <a:pt x="58" y="358"/>
                  </a:cubicBezTo>
                  <a:moveTo>
                    <a:pt x="159" y="359"/>
                  </a:moveTo>
                  <a:cubicBezTo>
                    <a:pt x="158" y="358"/>
                    <a:pt x="158" y="356"/>
                    <a:pt x="158" y="355"/>
                  </a:cubicBezTo>
                  <a:cubicBezTo>
                    <a:pt x="158" y="354"/>
                    <a:pt x="159" y="352"/>
                    <a:pt x="160" y="351"/>
                  </a:cubicBezTo>
                  <a:cubicBezTo>
                    <a:pt x="161" y="350"/>
                    <a:pt x="162" y="350"/>
                    <a:pt x="165" y="350"/>
                  </a:cubicBezTo>
                  <a:cubicBezTo>
                    <a:pt x="166" y="352"/>
                    <a:pt x="167" y="353"/>
                    <a:pt x="167" y="354"/>
                  </a:cubicBezTo>
                  <a:cubicBezTo>
                    <a:pt x="168" y="356"/>
                    <a:pt x="169" y="357"/>
                    <a:pt x="168" y="360"/>
                  </a:cubicBezTo>
                  <a:cubicBezTo>
                    <a:pt x="167" y="360"/>
                    <a:pt x="166" y="361"/>
                    <a:pt x="165" y="362"/>
                  </a:cubicBezTo>
                  <a:cubicBezTo>
                    <a:pt x="165" y="362"/>
                    <a:pt x="163" y="363"/>
                    <a:pt x="161" y="362"/>
                  </a:cubicBezTo>
                  <a:cubicBezTo>
                    <a:pt x="160" y="362"/>
                    <a:pt x="159" y="361"/>
                    <a:pt x="159" y="359"/>
                  </a:cubicBezTo>
                  <a:moveTo>
                    <a:pt x="173" y="344"/>
                  </a:moveTo>
                  <a:lnTo>
                    <a:pt x="175" y="344"/>
                  </a:lnTo>
                  <a:lnTo>
                    <a:pt x="175" y="347"/>
                  </a:lnTo>
                  <a:lnTo>
                    <a:pt x="173" y="347"/>
                  </a:lnTo>
                  <a:lnTo>
                    <a:pt x="173" y="344"/>
                  </a:lnTo>
                  <a:close/>
                  <a:moveTo>
                    <a:pt x="75" y="347"/>
                  </a:moveTo>
                  <a:cubicBezTo>
                    <a:pt x="75" y="348"/>
                    <a:pt x="75" y="349"/>
                    <a:pt x="75" y="350"/>
                  </a:cubicBezTo>
                  <a:cubicBezTo>
                    <a:pt x="75" y="351"/>
                    <a:pt x="74" y="351"/>
                    <a:pt x="72" y="351"/>
                  </a:cubicBezTo>
                  <a:cubicBezTo>
                    <a:pt x="72" y="348"/>
                    <a:pt x="73" y="346"/>
                    <a:pt x="75" y="347"/>
                  </a:cubicBezTo>
                  <a:moveTo>
                    <a:pt x="181" y="335"/>
                  </a:moveTo>
                  <a:cubicBezTo>
                    <a:pt x="182" y="335"/>
                    <a:pt x="182" y="335"/>
                    <a:pt x="183" y="336"/>
                  </a:cubicBezTo>
                  <a:cubicBezTo>
                    <a:pt x="183" y="336"/>
                    <a:pt x="184" y="337"/>
                    <a:pt x="184" y="337"/>
                  </a:cubicBezTo>
                  <a:cubicBezTo>
                    <a:pt x="184" y="338"/>
                    <a:pt x="183" y="339"/>
                    <a:pt x="183" y="339"/>
                  </a:cubicBezTo>
                  <a:cubicBezTo>
                    <a:pt x="183" y="340"/>
                    <a:pt x="182" y="340"/>
                    <a:pt x="181" y="340"/>
                  </a:cubicBezTo>
                  <a:lnTo>
                    <a:pt x="181" y="335"/>
                  </a:lnTo>
                  <a:close/>
                  <a:moveTo>
                    <a:pt x="30" y="342"/>
                  </a:moveTo>
                  <a:cubicBezTo>
                    <a:pt x="29" y="342"/>
                    <a:pt x="29" y="342"/>
                    <a:pt x="28" y="342"/>
                  </a:cubicBezTo>
                  <a:cubicBezTo>
                    <a:pt x="28" y="342"/>
                    <a:pt x="28" y="341"/>
                    <a:pt x="29" y="341"/>
                  </a:cubicBezTo>
                  <a:cubicBezTo>
                    <a:pt x="30" y="341"/>
                    <a:pt x="30" y="341"/>
                    <a:pt x="30" y="341"/>
                  </a:cubicBezTo>
                  <a:cubicBezTo>
                    <a:pt x="31" y="341"/>
                    <a:pt x="30" y="342"/>
                    <a:pt x="30" y="342"/>
                  </a:cubicBezTo>
                  <a:close/>
                  <a:moveTo>
                    <a:pt x="29" y="339"/>
                  </a:moveTo>
                  <a:cubicBezTo>
                    <a:pt x="28" y="338"/>
                    <a:pt x="28" y="338"/>
                    <a:pt x="28" y="338"/>
                  </a:cubicBezTo>
                  <a:cubicBezTo>
                    <a:pt x="28" y="337"/>
                    <a:pt x="29" y="337"/>
                    <a:pt x="29" y="337"/>
                  </a:cubicBezTo>
                  <a:cubicBezTo>
                    <a:pt x="29" y="338"/>
                    <a:pt x="30" y="338"/>
                    <a:pt x="30" y="338"/>
                  </a:cubicBezTo>
                  <a:cubicBezTo>
                    <a:pt x="30" y="338"/>
                    <a:pt x="30" y="339"/>
                    <a:pt x="29" y="339"/>
                  </a:cubicBezTo>
                  <a:close/>
                  <a:moveTo>
                    <a:pt x="22" y="336"/>
                  </a:moveTo>
                  <a:cubicBezTo>
                    <a:pt x="24" y="335"/>
                    <a:pt x="25" y="336"/>
                    <a:pt x="25" y="339"/>
                  </a:cubicBezTo>
                  <a:lnTo>
                    <a:pt x="22" y="339"/>
                  </a:lnTo>
                  <a:lnTo>
                    <a:pt x="22" y="336"/>
                  </a:lnTo>
                  <a:close/>
                  <a:moveTo>
                    <a:pt x="43" y="327"/>
                  </a:moveTo>
                  <a:cubicBezTo>
                    <a:pt x="43" y="326"/>
                    <a:pt x="43" y="326"/>
                    <a:pt x="43" y="325"/>
                  </a:cubicBezTo>
                  <a:cubicBezTo>
                    <a:pt x="44" y="325"/>
                    <a:pt x="44" y="325"/>
                    <a:pt x="45" y="325"/>
                  </a:cubicBezTo>
                  <a:cubicBezTo>
                    <a:pt x="45" y="326"/>
                    <a:pt x="45" y="327"/>
                    <a:pt x="45" y="327"/>
                  </a:cubicBezTo>
                  <a:cubicBezTo>
                    <a:pt x="44" y="327"/>
                    <a:pt x="44" y="328"/>
                    <a:pt x="44" y="328"/>
                  </a:cubicBezTo>
                  <a:cubicBezTo>
                    <a:pt x="43" y="328"/>
                    <a:pt x="43" y="328"/>
                    <a:pt x="43" y="327"/>
                  </a:cubicBezTo>
                  <a:moveTo>
                    <a:pt x="31" y="326"/>
                  </a:moveTo>
                  <a:cubicBezTo>
                    <a:pt x="31" y="326"/>
                    <a:pt x="31" y="326"/>
                    <a:pt x="31" y="326"/>
                  </a:cubicBezTo>
                  <a:cubicBezTo>
                    <a:pt x="31" y="325"/>
                    <a:pt x="31" y="325"/>
                    <a:pt x="32" y="325"/>
                  </a:cubicBezTo>
                  <a:cubicBezTo>
                    <a:pt x="32" y="325"/>
                    <a:pt x="32" y="325"/>
                    <a:pt x="32" y="326"/>
                  </a:cubicBezTo>
                  <a:cubicBezTo>
                    <a:pt x="32" y="326"/>
                    <a:pt x="32" y="327"/>
                    <a:pt x="31" y="326"/>
                  </a:cubicBezTo>
                  <a:close/>
                  <a:moveTo>
                    <a:pt x="20" y="324"/>
                  </a:moveTo>
                  <a:lnTo>
                    <a:pt x="22" y="324"/>
                  </a:lnTo>
                  <a:lnTo>
                    <a:pt x="22" y="326"/>
                  </a:lnTo>
                  <a:lnTo>
                    <a:pt x="20" y="326"/>
                  </a:lnTo>
                  <a:lnTo>
                    <a:pt x="20" y="324"/>
                  </a:lnTo>
                  <a:close/>
                  <a:moveTo>
                    <a:pt x="94" y="302"/>
                  </a:moveTo>
                  <a:lnTo>
                    <a:pt x="97" y="302"/>
                  </a:lnTo>
                  <a:lnTo>
                    <a:pt x="96" y="304"/>
                  </a:lnTo>
                  <a:lnTo>
                    <a:pt x="94" y="305"/>
                  </a:lnTo>
                  <a:lnTo>
                    <a:pt x="94" y="302"/>
                  </a:lnTo>
                  <a:close/>
                  <a:moveTo>
                    <a:pt x="107" y="302"/>
                  </a:moveTo>
                  <a:cubicBezTo>
                    <a:pt x="107" y="301"/>
                    <a:pt x="108" y="301"/>
                    <a:pt x="108" y="301"/>
                  </a:cubicBezTo>
                  <a:cubicBezTo>
                    <a:pt x="109" y="301"/>
                    <a:pt x="109" y="301"/>
                    <a:pt x="109" y="302"/>
                  </a:cubicBezTo>
                  <a:cubicBezTo>
                    <a:pt x="108" y="303"/>
                    <a:pt x="107" y="303"/>
                    <a:pt x="107" y="302"/>
                  </a:cubicBezTo>
                  <a:moveTo>
                    <a:pt x="63" y="300"/>
                  </a:moveTo>
                  <a:cubicBezTo>
                    <a:pt x="63" y="301"/>
                    <a:pt x="62" y="301"/>
                    <a:pt x="62" y="301"/>
                  </a:cubicBezTo>
                  <a:cubicBezTo>
                    <a:pt x="61" y="301"/>
                    <a:pt x="61" y="301"/>
                    <a:pt x="60" y="300"/>
                  </a:cubicBezTo>
                  <a:cubicBezTo>
                    <a:pt x="60" y="300"/>
                    <a:pt x="60" y="299"/>
                    <a:pt x="61" y="298"/>
                  </a:cubicBezTo>
                  <a:cubicBezTo>
                    <a:pt x="62" y="299"/>
                    <a:pt x="63" y="300"/>
                    <a:pt x="63" y="300"/>
                  </a:cubicBezTo>
                  <a:moveTo>
                    <a:pt x="79" y="296"/>
                  </a:moveTo>
                  <a:cubicBezTo>
                    <a:pt x="78" y="296"/>
                    <a:pt x="78" y="296"/>
                    <a:pt x="78" y="295"/>
                  </a:cubicBezTo>
                  <a:cubicBezTo>
                    <a:pt x="78" y="295"/>
                    <a:pt x="78" y="294"/>
                    <a:pt x="78" y="295"/>
                  </a:cubicBezTo>
                  <a:cubicBezTo>
                    <a:pt x="79" y="295"/>
                    <a:pt x="79" y="295"/>
                    <a:pt x="80" y="295"/>
                  </a:cubicBezTo>
                  <a:cubicBezTo>
                    <a:pt x="80" y="296"/>
                    <a:pt x="79" y="296"/>
                    <a:pt x="79" y="296"/>
                  </a:cubicBezTo>
                  <a:moveTo>
                    <a:pt x="46" y="291"/>
                  </a:moveTo>
                  <a:cubicBezTo>
                    <a:pt x="46" y="291"/>
                    <a:pt x="46" y="291"/>
                    <a:pt x="46" y="290"/>
                  </a:cubicBezTo>
                  <a:cubicBezTo>
                    <a:pt x="46" y="290"/>
                    <a:pt x="46" y="290"/>
                    <a:pt x="46" y="290"/>
                  </a:cubicBezTo>
                  <a:cubicBezTo>
                    <a:pt x="47" y="290"/>
                    <a:pt x="47" y="290"/>
                    <a:pt x="47" y="290"/>
                  </a:cubicBezTo>
                  <a:cubicBezTo>
                    <a:pt x="47" y="291"/>
                    <a:pt x="47" y="291"/>
                    <a:pt x="46" y="291"/>
                  </a:cubicBezTo>
                  <a:moveTo>
                    <a:pt x="114" y="284"/>
                  </a:moveTo>
                  <a:cubicBezTo>
                    <a:pt x="113" y="284"/>
                    <a:pt x="113" y="284"/>
                    <a:pt x="113" y="284"/>
                  </a:cubicBezTo>
                  <a:cubicBezTo>
                    <a:pt x="113" y="284"/>
                    <a:pt x="113" y="283"/>
                    <a:pt x="113" y="283"/>
                  </a:cubicBezTo>
                  <a:cubicBezTo>
                    <a:pt x="113" y="283"/>
                    <a:pt x="114" y="283"/>
                    <a:pt x="114" y="283"/>
                  </a:cubicBezTo>
                  <a:cubicBezTo>
                    <a:pt x="114" y="283"/>
                    <a:pt x="114" y="284"/>
                    <a:pt x="114" y="284"/>
                  </a:cubicBezTo>
                  <a:close/>
                  <a:moveTo>
                    <a:pt x="189" y="276"/>
                  </a:moveTo>
                  <a:cubicBezTo>
                    <a:pt x="188" y="276"/>
                    <a:pt x="188" y="276"/>
                    <a:pt x="188" y="275"/>
                  </a:cubicBezTo>
                  <a:cubicBezTo>
                    <a:pt x="188" y="274"/>
                    <a:pt x="188" y="274"/>
                    <a:pt x="188" y="275"/>
                  </a:cubicBezTo>
                  <a:cubicBezTo>
                    <a:pt x="189" y="275"/>
                    <a:pt x="189" y="275"/>
                    <a:pt x="190" y="275"/>
                  </a:cubicBezTo>
                  <a:cubicBezTo>
                    <a:pt x="190" y="276"/>
                    <a:pt x="189" y="276"/>
                    <a:pt x="189" y="276"/>
                  </a:cubicBezTo>
                  <a:moveTo>
                    <a:pt x="50" y="281"/>
                  </a:moveTo>
                  <a:cubicBezTo>
                    <a:pt x="49" y="280"/>
                    <a:pt x="49" y="280"/>
                    <a:pt x="50" y="279"/>
                  </a:cubicBezTo>
                  <a:cubicBezTo>
                    <a:pt x="50" y="279"/>
                    <a:pt x="51" y="279"/>
                    <a:pt x="51" y="278"/>
                  </a:cubicBezTo>
                  <a:lnTo>
                    <a:pt x="53" y="278"/>
                  </a:lnTo>
                  <a:cubicBezTo>
                    <a:pt x="53" y="279"/>
                    <a:pt x="53" y="279"/>
                    <a:pt x="52" y="280"/>
                  </a:cubicBezTo>
                  <a:cubicBezTo>
                    <a:pt x="52" y="280"/>
                    <a:pt x="52" y="281"/>
                    <a:pt x="52" y="281"/>
                  </a:cubicBezTo>
                  <a:lnTo>
                    <a:pt x="50" y="281"/>
                  </a:lnTo>
                  <a:close/>
                  <a:moveTo>
                    <a:pt x="109" y="272"/>
                  </a:moveTo>
                  <a:cubicBezTo>
                    <a:pt x="109" y="271"/>
                    <a:pt x="109" y="271"/>
                    <a:pt x="108" y="271"/>
                  </a:cubicBezTo>
                  <a:cubicBezTo>
                    <a:pt x="108" y="271"/>
                    <a:pt x="109" y="270"/>
                    <a:pt x="109" y="270"/>
                  </a:cubicBezTo>
                  <a:cubicBezTo>
                    <a:pt x="110" y="270"/>
                    <a:pt x="110" y="271"/>
                    <a:pt x="110" y="271"/>
                  </a:cubicBezTo>
                  <a:cubicBezTo>
                    <a:pt x="110" y="272"/>
                    <a:pt x="110" y="272"/>
                    <a:pt x="109" y="272"/>
                  </a:cubicBezTo>
                  <a:moveTo>
                    <a:pt x="87" y="271"/>
                  </a:moveTo>
                  <a:cubicBezTo>
                    <a:pt x="87" y="271"/>
                    <a:pt x="87" y="271"/>
                    <a:pt x="87" y="270"/>
                  </a:cubicBezTo>
                  <a:cubicBezTo>
                    <a:pt x="89" y="271"/>
                    <a:pt x="90" y="272"/>
                    <a:pt x="90" y="273"/>
                  </a:cubicBezTo>
                  <a:cubicBezTo>
                    <a:pt x="89" y="274"/>
                    <a:pt x="88" y="273"/>
                    <a:pt x="88" y="273"/>
                  </a:cubicBezTo>
                  <a:cubicBezTo>
                    <a:pt x="88" y="273"/>
                    <a:pt x="87" y="272"/>
                    <a:pt x="86" y="272"/>
                  </a:cubicBezTo>
                  <a:cubicBezTo>
                    <a:pt x="86" y="272"/>
                    <a:pt x="87" y="272"/>
                    <a:pt x="87" y="271"/>
                  </a:cubicBezTo>
                  <a:moveTo>
                    <a:pt x="63" y="272"/>
                  </a:moveTo>
                  <a:cubicBezTo>
                    <a:pt x="64" y="272"/>
                    <a:pt x="66" y="272"/>
                    <a:pt x="68" y="272"/>
                  </a:cubicBezTo>
                  <a:cubicBezTo>
                    <a:pt x="68" y="274"/>
                    <a:pt x="69" y="277"/>
                    <a:pt x="68" y="280"/>
                  </a:cubicBezTo>
                  <a:cubicBezTo>
                    <a:pt x="68" y="282"/>
                    <a:pt x="67" y="284"/>
                    <a:pt x="64" y="284"/>
                  </a:cubicBezTo>
                  <a:cubicBezTo>
                    <a:pt x="63" y="283"/>
                    <a:pt x="62" y="281"/>
                    <a:pt x="61" y="280"/>
                  </a:cubicBezTo>
                  <a:cubicBezTo>
                    <a:pt x="59" y="278"/>
                    <a:pt x="59" y="276"/>
                    <a:pt x="59" y="274"/>
                  </a:cubicBezTo>
                  <a:cubicBezTo>
                    <a:pt x="60" y="272"/>
                    <a:pt x="62" y="272"/>
                    <a:pt x="63" y="272"/>
                  </a:cubicBezTo>
                  <a:moveTo>
                    <a:pt x="83" y="266"/>
                  </a:moveTo>
                  <a:lnTo>
                    <a:pt x="85" y="265"/>
                  </a:lnTo>
                  <a:lnTo>
                    <a:pt x="85" y="268"/>
                  </a:lnTo>
                  <a:lnTo>
                    <a:pt x="83" y="268"/>
                  </a:lnTo>
                  <a:lnTo>
                    <a:pt x="83" y="266"/>
                  </a:lnTo>
                  <a:close/>
                  <a:moveTo>
                    <a:pt x="21" y="261"/>
                  </a:moveTo>
                  <a:lnTo>
                    <a:pt x="23" y="261"/>
                  </a:lnTo>
                  <a:lnTo>
                    <a:pt x="23" y="263"/>
                  </a:lnTo>
                  <a:lnTo>
                    <a:pt x="21" y="263"/>
                  </a:lnTo>
                  <a:lnTo>
                    <a:pt x="21" y="261"/>
                  </a:lnTo>
                  <a:close/>
                  <a:moveTo>
                    <a:pt x="67" y="255"/>
                  </a:moveTo>
                  <a:cubicBezTo>
                    <a:pt x="67" y="254"/>
                    <a:pt x="67" y="253"/>
                    <a:pt x="68" y="253"/>
                  </a:cubicBezTo>
                  <a:cubicBezTo>
                    <a:pt x="69" y="253"/>
                    <a:pt x="70" y="254"/>
                    <a:pt x="70" y="255"/>
                  </a:cubicBezTo>
                  <a:cubicBezTo>
                    <a:pt x="68" y="256"/>
                    <a:pt x="67" y="256"/>
                    <a:pt x="67" y="255"/>
                  </a:cubicBezTo>
                  <a:moveTo>
                    <a:pt x="32" y="256"/>
                  </a:moveTo>
                  <a:cubicBezTo>
                    <a:pt x="31" y="256"/>
                    <a:pt x="31" y="256"/>
                    <a:pt x="31" y="255"/>
                  </a:cubicBezTo>
                  <a:cubicBezTo>
                    <a:pt x="31" y="254"/>
                    <a:pt x="31" y="254"/>
                    <a:pt x="32" y="254"/>
                  </a:cubicBezTo>
                  <a:cubicBezTo>
                    <a:pt x="32" y="255"/>
                    <a:pt x="32" y="255"/>
                    <a:pt x="32" y="255"/>
                  </a:cubicBezTo>
                  <a:cubicBezTo>
                    <a:pt x="32" y="256"/>
                    <a:pt x="32" y="256"/>
                    <a:pt x="32" y="256"/>
                  </a:cubicBezTo>
                  <a:moveTo>
                    <a:pt x="34" y="251"/>
                  </a:moveTo>
                  <a:cubicBezTo>
                    <a:pt x="34" y="252"/>
                    <a:pt x="33" y="252"/>
                    <a:pt x="33" y="251"/>
                  </a:cubicBezTo>
                  <a:cubicBezTo>
                    <a:pt x="33" y="251"/>
                    <a:pt x="33" y="251"/>
                    <a:pt x="33" y="251"/>
                  </a:cubicBezTo>
                  <a:cubicBezTo>
                    <a:pt x="34" y="250"/>
                    <a:pt x="34" y="250"/>
                    <a:pt x="34" y="250"/>
                  </a:cubicBezTo>
                  <a:cubicBezTo>
                    <a:pt x="34" y="251"/>
                    <a:pt x="34" y="251"/>
                    <a:pt x="34" y="251"/>
                  </a:cubicBezTo>
                  <a:moveTo>
                    <a:pt x="30" y="244"/>
                  </a:moveTo>
                  <a:cubicBezTo>
                    <a:pt x="31" y="245"/>
                    <a:pt x="32" y="246"/>
                    <a:pt x="32" y="247"/>
                  </a:cubicBezTo>
                  <a:cubicBezTo>
                    <a:pt x="30" y="247"/>
                    <a:pt x="30" y="246"/>
                    <a:pt x="30" y="244"/>
                  </a:cubicBezTo>
                  <a:close/>
                  <a:moveTo>
                    <a:pt x="48" y="240"/>
                  </a:moveTo>
                  <a:lnTo>
                    <a:pt x="50" y="240"/>
                  </a:lnTo>
                  <a:lnTo>
                    <a:pt x="50" y="242"/>
                  </a:lnTo>
                  <a:lnTo>
                    <a:pt x="48" y="243"/>
                  </a:lnTo>
                  <a:lnTo>
                    <a:pt x="48" y="240"/>
                  </a:lnTo>
                  <a:close/>
                  <a:moveTo>
                    <a:pt x="38" y="238"/>
                  </a:moveTo>
                  <a:cubicBezTo>
                    <a:pt x="38" y="237"/>
                    <a:pt x="39" y="236"/>
                    <a:pt x="41" y="236"/>
                  </a:cubicBezTo>
                  <a:cubicBezTo>
                    <a:pt x="41" y="237"/>
                    <a:pt x="41" y="238"/>
                    <a:pt x="41" y="239"/>
                  </a:cubicBezTo>
                  <a:cubicBezTo>
                    <a:pt x="41" y="239"/>
                    <a:pt x="40" y="240"/>
                    <a:pt x="40" y="241"/>
                  </a:cubicBezTo>
                  <a:cubicBezTo>
                    <a:pt x="39" y="240"/>
                    <a:pt x="38" y="240"/>
                    <a:pt x="38" y="238"/>
                  </a:cubicBezTo>
                  <a:moveTo>
                    <a:pt x="36" y="236"/>
                  </a:moveTo>
                  <a:cubicBezTo>
                    <a:pt x="35" y="237"/>
                    <a:pt x="35" y="237"/>
                    <a:pt x="35" y="236"/>
                  </a:cubicBezTo>
                  <a:cubicBezTo>
                    <a:pt x="34" y="236"/>
                    <a:pt x="34" y="236"/>
                    <a:pt x="35" y="235"/>
                  </a:cubicBezTo>
                  <a:cubicBezTo>
                    <a:pt x="35" y="235"/>
                    <a:pt x="35" y="235"/>
                    <a:pt x="36" y="236"/>
                  </a:cubicBezTo>
                  <a:cubicBezTo>
                    <a:pt x="36" y="236"/>
                    <a:pt x="36" y="236"/>
                    <a:pt x="36" y="236"/>
                  </a:cubicBezTo>
                  <a:moveTo>
                    <a:pt x="175" y="222"/>
                  </a:moveTo>
                  <a:cubicBezTo>
                    <a:pt x="176" y="221"/>
                    <a:pt x="176" y="221"/>
                    <a:pt x="177" y="221"/>
                  </a:cubicBezTo>
                  <a:cubicBezTo>
                    <a:pt x="177" y="221"/>
                    <a:pt x="178" y="221"/>
                    <a:pt x="178" y="222"/>
                  </a:cubicBezTo>
                  <a:cubicBezTo>
                    <a:pt x="176" y="222"/>
                    <a:pt x="176" y="222"/>
                    <a:pt x="175" y="222"/>
                  </a:cubicBezTo>
                  <a:moveTo>
                    <a:pt x="139" y="209"/>
                  </a:moveTo>
                  <a:lnTo>
                    <a:pt x="141" y="209"/>
                  </a:lnTo>
                  <a:lnTo>
                    <a:pt x="141" y="211"/>
                  </a:lnTo>
                  <a:lnTo>
                    <a:pt x="139" y="211"/>
                  </a:lnTo>
                  <a:lnTo>
                    <a:pt x="139" y="209"/>
                  </a:lnTo>
                  <a:close/>
                  <a:moveTo>
                    <a:pt x="86" y="208"/>
                  </a:moveTo>
                  <a:cubicBezTo>
                    <a:pt x="86" y="208"/>
                    <a:pt x="86" y="208"/>
                    <a:pt x="86" y="207"/>
                  </a:cubicBezTo>
                  <a:cubicBezTo>
                    <a:pt x="86" y="207"/>
                    <a:pt x="86" y="206"/>
                    <a:pt x="86" y="206"/>
                  </a:cubicBezTo>
                  <a:cubicBezTo>
                    <a:pt x="87" y="207"/>
                    <a:pt x="87" y="207"/>
                    <a:pt x="87" y="207"/>
                  </a:cubicBezTo>
                  <a:cubicBezTo>
                    <a:pt x="87" y="208"/>
                    <a:pt x="86" y="208"/>
                    <a:pt x="86" y="208"/>
                  </a:cubicBezTo>
                  <a:moveTo>
                    <a:pt x="8" y="212"/>
                  </a:moveTo>
                  <a:cubicBezTo>
                    <a:pt x="7" y="212"/>
                    <a:pt x="7" y="211"/>
                    <a:pt x="7" y="211"/>
                  </a:cubicBezTo>
                  <a:cubicBezTo>
                    <a:pt x="8" y="210"/>
                    <a:pt x="8" y="209"/>
                    <a:pt x="8" y="210"/>
                  </a:cubicBezTo>
                  <a:cubicBezTo>
                    <a:pt x="8" y="210"/>
                    <a:pt x="9" y="211"/>
                    <a:pt x="9" y="212"/>
                  </a:cubicBezTo>
                  <a:cubicBezTo>
                    <a:pt x="9" y="213"/>
                    <a:pt x="8" y="213"/>
                    <a:pt x="8" y="212"/>
                  </a:cubicBezTo>
                  <a:moveTo>
                    <a:pt x="58" y="199"/>
                  </a:moveTo>
                  <a:cubicBezTo>
                    <a:pt x="58" y="199"/>
                    <a:pt x="57" y="200"/>
                    <a:pt x="57" y="200"/>
                  </a:cubicBezTo>
                  <a:cubicBezTo>
                    <a:pt x="57" y="199"/>
                    <a:pt x="57" y="199"/>
                    <a:pt x="58" y="199"/>
                  </a:cubicBezTo>
                  <a:cubicBezTo>
                    <a:pt x="58" y="199"/>
                    <a:pt x="59" y="199"/>
                    <a:pt x="59" y="199"/>
                  </a:cubicBezTo>
                  <a:cubicBezTo>
                    <a:pt x="59" y="199"/>
                    <a:pt x="59" y="199"/>
                    <a:pt x="58" y="199"/>
                  </a:cubicBezTo>
                  <a:close/>
                  <a:moveTo>
                    <a:pt x="219" y="189"/>
                  </a:moveTo>
                  <a:cubicBezTo>
                    <a:pt x="218" y="189"/>
                    <a:pt x="218" y="189"/>
                    <a:pt x="218" y="189"/>
                  </a:cubicBezTo>
                  <a:cubicBezTo>
                    <a:pt x="218" y="189"/>
                    <a:pt x="218" y="189"/>
                    <a:pt x="218" y="189"/>
                  </a:cubicBezTo>
                  <a:cubicBezTo>
                    <a:pt x="219" y="188"/>
                    <a:pt x="219" y="188"/>
                    <a:pt x="220" y="188"/>
                  </a:cubicBezTo>
                  <a:cubicBezTo>
                    <a:pt x="220" y="189"/>
                    <a:pt x="220" y="189"/>
                    <a:pt x="219" y="189"/>
                  </a:cubicBezTo>
                  <a:close/>
                  <a:moveTo>
                    <a:pt x="119" y="194"/>
                  </a:moveTo>
                  <a:cubicBezTo>
                    <a:pt x="118" y="194"/>
                    <a:pt x="118" y="194"/>
                    <a:pt x="118" y="194"/>
                  </a:cubicBezTo>
                  <a:cubicBezTo>
                    <a:pt x="117" y="193"/>
                    <a:pt x="117" y="193"/>
                    <a:pt x="118" y="193"/>
                  </a:cubicBezTo>
                  <a:cubicBezTo>
                    <a:pt x="118" y="192"/>
                    <a:pt x="119" y="192"/>
                    <a:pt x="119" y="193"/>
                  </a:cubicBezTo>
                  <a:cubicBezTo>
                    <a:pt x="119" y="193"/>
                    <a:pt x="119" y="193"/>
                    <a:pt x="119" y="194"/>
                  </a:cubicBezTo>
                  <a:close/>
                  <a:moveTo>
                    <a:pt x="232" y="185"/>
                  </a:moveTo>
                  <a:cubicBezTo>
                    <a:pt x="233" y="184"/>
                    <a:pt x="235" y="183"/>
                    <a:pt x="237" y="183"/>
                  </a:cubicBezTo>
                  <a:cubicBezTo>
                    <a:pt x="235" y="184"/>
                    <a:pt x="234" y="185"/>
                    <a:pt x="233" y="186"/>
                  </a:cubicBezTo>
                  <a:cubicBezTo>
                    <a:pt x="232" y="188"/>
                    <a:pt x="230" y="188"/>
                    <a:pt x="228" y="189"/>
                  </a:cubicBezTo>
                  <a:cubicBezTo>
                    <a:pt x="230" y="188"/>
                    <a:pt x="231" y="187"/>
                    <a:pt x="232" y="185"/>
                  </a:cubicBezTo>
                  <a:moveTo>
                    <a:pt x="87" y="191"/>
                  </a:moveTo>
                  <a:cubicBezTo>
                    <a:pt x="86" y="191"/>
                    <a:pt x="86" y="190"/>
                    <a:pt x="86" y="190"/>
                  </a:cubicBezTo>
                  <a:cubicBezTo>
                    <a:pt x="86" y="189"/>
                    <a:pt x="86" y="189"/>
                    <a:pt x="87" y="189"/>
                  </a:cubicBezTo>
                  <a:cubicBezTo>
                    <a:pt x="87" y="190"/>
                    <a:pt x="87" y="190"/>
                    <a:pt x="88" y="190"/>
                  </a:cubicBezTo>
                  <a:cubicBezTo>
                    <a:pt x="88" y="190"/>
                    <a:pt x="87" y="191"/>
                    <a:pt x="87" y="191"/>
                  </a:cubicBezTo>
                  <a:close/>
                  <a:moveTo>
                    <a:pt x="39" y="193"/>
                  </a:moveTo>
                  <a:cubicBezTo>
                    <a:pt x="38" y="193"/>
                    <a:pt x="38" y="192"/>
                    <a:pt x="38" y="192"/>
                  </a:cubicBezTo>
                  <a:cubicBezTo>
                    <a:pt x="39" y="191"/>
                    <a:pt x="39" y="190"/>
                    <a:pt x="39" y="190"/>
                  </a:cubicBezTo>
                  <a:cubicBezTo>
                    <a:pt x="40" y="190"/>
                    <a:pt x="41" y="191"/>
                    <a:pt x="41" y="191"/>
                  </a:cubicBezTo>
                  <a:cubicBezTo>
                    <a:pt x="41" y="192"/>
                    <a:pt x="42" y="192"/>
                    <a:pt x="42" y="193"/>
                  </a:cubicBezTo>
                  <a:cubicBezTo>
                    <a:pt x="42" y="193"/>
                    <a:pt x="41" y="194"/>
                    <a:pt x="40" y="194"/>
                  </a:cubicBezTo>
                  <a:cubicBezTo>
                    <a:pt x="40" y="194"/>
                    <a:pt x="40" y="194"/>
                    <a:pt x="39" y="193"/>
                  </a:cubicBezTo>
                  <a:moveTo>
                    <a:pt x="65" y="190"/>
                  </a:moveTo>
                  <a:cubicBezTo>
                    <a:pt x="65" y="190"/>
                    <a:pt x="64" y="190"/>
                    <a:pt x="64" y="189"/>
                  </a:cubicBezTo>
                  <a:cubicBezTo>
                    <a:pt x="64" y="189"/>
                    <a:pt x="64" y="189"/>
                    <a:pt x="64" y="188"/>
                  </a:cubicBezTo>
                  <a:cubicBezTo>
                    <a:pt x="65" y="188"/>
                    <a:pt x="66" y="188"/>
                    <a:pt x="67" y="188"/>
                  </a:cubicBezTo>
                  <a:cubicBezTo>
                    <a:pt x="67" y="189"/>
                    <a:pt x="66" y="190"/>
                    <a:pt x="65" y="190"/>
                  </a:cubicBezTo>
                  <a:moveTo>
                    <a:pt x="206" y="179"/>
                  </a:moveTo>
                  <a:cubicBezTo>
                    <a:pt x="205" y="179"/>
                    <a:pt x="205" y="178"/>
                    <a:pt x="205" y="178"/>
                  </a:cubicBezTo>
                  <a:cubicBezTo>
                    <a:pt x="205" y="177"/>
                    <a:pt x="206" y="177"/>
                    <a:pt x="206" y="177"/>
                  </a:cubicBezTo>
                  <a:cubicBezTo>
                    <a:pt x="206" y="177"/>
                    <a:pt x="206" y="178"/>
                    <a:pt x="206" y="178"/>
                  </a:cubicBezTo>
                  <a:cubicBezTo>
                    <a:pt x="206" y="179"/>
                    <a:pt x="206" y="179"/>
                    <a:pt x="206" y="179"/>
                  </a:cubicBezTo>
                  <a:close/>
                  <a:moveTo>
                    <a:pt x="205" y="173"/>
                  </a:moveTo>
                  <a:lnTo>
                    <a:pt x="207" y="173"/>
                  </a:lnTo>
                  <a:lnTo>
                    <a:pt x="207" y="175"/>
                  </a:lnTo>
                  <a:lnTo>
                    <a:pt x="205" y="175"/>
                  </a:lnTo>
                  <a:lnTo>
                    <a:pt x="205" y="173"/>
                  </a:lnTo>
                  <a:close/>
                  <a:moveTo>
                    <a:pt x="101" y="175"/>
                  </a:moveTo>
                  <a:cubicBezTo>
                    <a:pt x="101" y="175"/>
                    <a:pt x="101" y="175"/>
                    <a:pt x="100" y="175"/>
                  </a:cubicBezTo>
                  <a:cubicBezTo>
                    <a:pt x="100" y="175"/>
                    <a:pt x="100" y="174"/>
                    <a:pt x="101" y="174"/>
                  </a:cubicBezTo>
                  <a:cubicBezTo>
                    <a:pt x="101" y="174"/>
                    <a:pt x="101" y="174"/>
                    <a:pt x="101" y="174"/>
                  </a:cubicBezTo>
                  <a:cubicBezTo>
                    <a:pt x="102" y="174"/>
                    <a:pt x="102" y="175"/>
                    <a:pt x="101" y="175"/>
                  </a:cubicBezTo>
                  <a:moveTo>
                    <a:pt x="106" y="178"/>
                  </a:moveTo>
                  <a:cubicBezTo>
                    <a:pt x="106" y="178"/>
                    <a:pt x="106" y="177"/>
                    <a:pt x="106" y="176"/>
                  </a:cubicBezTo>
                  <a:cubicBezTo>
                    <a:pt x="106" y="175"/>
                    <a:pt x="106" y="174"/>
                    <a:pt x="106" y="173"/>
                  </a:cubicBezTo>
                  <a:cubicBezTo>
                    <a:pt x="105" y="173"/>
                    <a:pt x="105" y="172"/>
                    <a:pt x="104" y="173"/>
                  </a:cubicBezTo>
                  <a:cubicBezTo>
                    <a:pt x="103" y="172"/>
                    <a:pt x="103" y="172"/>
                    <a:pt x="103" y="172"/>
                  </a:cubicBezTo>
                  <a:cubicBezTo>
                    <a:pt x="103" y="172"/>
                    <a:pt x="104" y="172"/>
                    <a:pt x="104" y="172"/>
                  </a:cubicBezTo>
                  <a:cubicBezTo>
                    <a:pt x="105" y="172"/>
                    <a:pt x="105" y="172"/>
                    <a:pt x="106" y="173"/>
                  </a:cubicBezTo>
                  <a:cubicBezTo>
                    <a:pt x="107" y="173"/>
                    <a:pt x="108" y="173"/>
                    <a:pt x="108" y="172"/>
                  </a:cubicBezTo>
                  <a:cubicBezTo>
                    <a:pt x="108" y="174"/>
                    <a:pt x="107" y="175"/>
                    <a:pt x="107" y="176"/>
                  </a:cubicBezTo>
                  <a:cubicBezTo>
                    <a:pt x="107" y="176"/>
                    <a:pt x="108" y="177"/>
                    <a:pt x="108" y="179"/>
                  </a:cubicBezTo>
                  <a:cubicBezTo>
                    <a:pt x="107" y="179"/>
                    <a:pt x="107" y="179"/>
                    <a:pt x="106" y="178"/>
                  </a:cubicBezTo>
                  <a:moveTo>
                    <a:pt x="108" y="166"/>
                  </a:moveTo>
                  <a:cubicBezTo>
                    <a:pt x="109" y="165"/>
                    <a:pt x="111" y="165"/>
                    <a:pt x="114" y="165"/>
                  </a:cubicBezTo>
                  <a:cubicBezTo>
                    <a:pt x="115" y="167"/>
                    <a:pt x="115" y="167"/>
                    <a:pt x="114" y="167"/>
                  </a:cubicBezTo>
                  <a:cubicBezTo>
                    <a:pt x="113" y="166"/>
                    <a:pt x="112" y="166"/>
                    <a:pt x="111" y="167"/>
                  </a:cubicBezTo>
                  <a:cubicBezTo>
                    <a:pt x="110" y="167"/>
                    <a:pt x="109" y="168"/>
                    <a:pt x="108" y="169"/>
                  </a:cubicBezTo>
                  <a:cubicBezTo>
                    <a:pt x="107" y="170"/>
                    <a:pt x="106" y="171"/>
                    <a:pt x="105" y="170"/>
                  </a:cubicBezTo>
                  <a:cubicBezTo>
                    <a:pt x="106" y="168"/>
                    <a:pt x="107" y="167"/>
                    <a:pt x="108" y="166"/>
                  </a:cubicBezTo>
                  <a:moveTo>
                    <a:pt x="125" y="165"/>
                  </a:moveTo>
                  <a:cubicBezTo>
                    <a:pt x="125" y="165"/>
                    <a:pt x="126" y="164"/>
                    <a:pt x="126" y="164"/>
                  </a:cubicBezTo>
                  <a:cubicBezTo>
                    <a:pt x="127" y="164"/>
                    <a:pt x="127" y="164"/>
                    <a:pt x="127" y="163"/>
                  </a:cubicBezTo>
                  <a:cubicBezTo>
                    <a:pt x="128" y="163"/>
                    <a:pt x="128" y="163"/>
                    <a:pt x="127" y="162"/>
                  </a:cubicBezTo>
                  <a:cubicBezTo>
                    <a:pt x="129" y="161"/>
                    <a:pt x="130" y="162"/>
                    <a:pt x="129" y="163"/>
                  </a:cubicBezTo>
                  <a:cubicBezTo>
                    <a:pt x="129" y="165"/>
                    <a:pt x="129" y="166"/>
                    <a:pt x="130" y="167"/>
                  </a:cubicBezTo>
                  <a:cubicBezTo>
                    <a:pt x="129" y="167"/>
                    <a:pt x="127" y="166"/>
                    <a:pt x="125" y="166"/>
                  </a:cubicBezTo>
                  <a:cubicBezTo>
                    <a:pt x="125" y="166"/>
                    <a:pt x="125" y="165"/>
                    <a:pt x="125" y="165"/>
                  </a:cubicBezTo>
                  <a:moveTo>
                    <a:pt x="117" y="155"/>
                  </a:moveTo>
                  <a:cubicBezTo>
                    <a:pt x="117" y="155"/>
                    <a:pt x="116" y="155"/>
                    <a:pt x="116" y="155"/>
                  </a:cubicBezTo>
                  <a:cubicBezTo>
                    <a:pt x="116" y="154"/>
                    <a:pt x="116" y="154"/>
                    <a:pt x="116" y="154"/>
                  </a:cubicBezTo>
                  <a:cubicBezTo>
                    <a:pt x="117" y="154"/>
                    <a:pt x="117" y="153"/>
                    <a:pt x="117" y="154"/>
                  </a:cubicBezTo>
                  <a:cubicBezTo>
                    <a:pt x="117" y="154"/>
                    <a:pt x="117" y="154"/>
                    <a:pt x="117" y="155"/>
                  </a:cubicBezTo>
                  <a:moveTo>
                    <a:pt x="128" y="151"/>
                  </a:moveTo>
                  <a:cubicBezTo>
                    <a:pt x="127" y="151"/>
                    <a:pt x="127" y="151"/>
                    <a:pt x="127" y="151"/>
                  </a:cubicBezTo>
                  <a:cubicBezTo>
                    <a:pt x="126" y="151"/>
                    <a:pt x="126" y="150"/>
                    <a:pt x="127" y="150"/>
                  </a:cubicBezTo>
                  <a:cubicBezTo>
                    <a:pt x="127" y="150"/>
                    <a:pt x="128" y="150"/>
                    <a:pt x="128" y="150"/>
                  </a:cubicBezTo>
                  <a:cubicBezTo>
                    <a:pt x="128" y="150"/>
                    <a:pt x="128" y="151"/>
                    <a:pt x="128" y="151"/>
                  </a:cubicBezTo>
                  <a:moveTo>
                    <a:pt x="114" y="152"/>
                  </a:moveTo>
                  <a:cubicBezTo>
                    <a:pt x="114" y="152"/>
                    <a:pt x="113" y="152"/>
                    <a:pt x="113" y="152"/>
                  </a:cubicBezTo>
                  <a:cubicBezTo>
                    <a:pt x="113" y="151"/>
                    <a:pt x="113" y="151"/>
                    <a:pt x="114" y="151"/>
                  </a:cubicBezTo>
                  <a:cubicBezTo>
                    <a:pt x="114" y="151"/>
                    <a:pt x="115" y="151"/>
                    <a:pt x="115" y="151"/>
                  </a:cubicBezTo>
                  <a:cubicBezTo>
                    <a:pt x="114" y="152"/>
                    <a:pt x="114" y="153"/>
                    <a:pt x="114" y="152"/>
                  </a:cubicBezTo>
                  <a:close/>
                  <a:moveTo>
                    <a:pt x="90" y="152"/>
                  </a:moveTo>
                  <a:cubicBezTo>
                    <a:pt x="92" y="151"/>
                    <a:pt x="93" y="152"/>
                    <a:pt x="93" y="154"/>
                  </a:cubicBezTo>
                  <a:lnTo>
                    <a:pt x="90" y="154"/>
                  </a:lnTo>
                  <a:lnTo>
                    <a:pt x="90" y="152"/>
                  </a:lnTo>
                  <a:close/>
                  <a:moveTo>
                    <a:pt x="154" y="146"/>
                  </a:moveTo>
                  <a:lnTo>
                    <a:pt x="156" y="147"/>
                  </a:lnTo>
                  <a:lnTo>
                    <a:pt x="156" y="149"/>
                  </a:lnTo>
                  <a:lnTo>
                    <a:pt x="154" y="149"/>
                  </a:lnTo>
                  <a:lnTo>
                    <a:pt x="154" y="146"/>
                  </a:lnTo>
                  <a:close/>
                  <a:moveTo>
                    <a:pt x="97" y="151"/>
                  </a:moveTo>
                  <a:cubicBezTo>
                    <a:pt x="96" y="151"/>
                    <a:pt x="96" y="151"/>
                    <a:pt x="96" y="150"/>
                  </a:cubicBezTo>
                  <a:cubicBezTo>
                    <a:pt x="96" y="150"/>
                    <a:pt x="96" y="149"/>
                    <a:pt x="97" y="149"/>
                  </a:cubicBezTo>
                  <a:cubicBezTo>
                    <a:pt x="97" y="150"/>
                    <a:pt x="97" y="150"/>
                    <a:pt x="97" y="150"/>
                  </a:cubicBezTo>
                  <a:cubicBezTo>
                    <a:pt x="97" y="151"/>
                    <a:pt x="97" y="151"/>
                    <a:pt x="97" y="151"/>
                  </a:cubicBezTo>
                  <a:close/>
                  <a:moveTo>
                    <a:pt x="81" y="569"/>
                  </a:moveTo>
                  <a:cubicBezTo>
                    <a:pt x="80" y="568"/>
                    <a:pt x="80" y="567"/>
                    <a:pt x="81" y="565"/>
                  </a:cubicBezTo>
                  <a:cubicBezTo>
                    <a:pt x="82" y="565"/>
                    <a:pt x="83" y="566"/>
                    <a:pt x="83" y="567"/>
                  </a:cubicBezTo>
                  <a:cubicBezTo>
                    <a:pt x="83" y="567"/>
                    <a:pt x="83" y="568"/>
                    <a:pt x="83" y="568"/>
                  </a:cubicBezTo>
                  <a:cubicBezTo>
                    <a:pt x="84" y="569"/>
                    <a:pt x="84" y="570"/>
                    <a:pt x="84" y="570"/>
                  </a:cubicBezTo>
                  <a:cubicBezTo>
                    <a:pt x="84" y="571"/>
                    <a:pt x="85" y="572"/>
                    <a:pt x="85" y="572"/>
                  </a:cubicBezTo>
                  <a:cubicBezTo>
                    <a:pt x="85" y="572"/>
                    <a:pt x="85" y="572"/>
                    <a:pt x="84" y="573"/>
                  </a:cubicBezTo>
                  <a:cubicBezTo>
                    <a:pt x="84" y="573"/>
                    <a:pt x="84" y="573"/>
                    <a:pt x="83" y="574"/>
                  </a:cubicBezTo>
                  <a:cubicBezTo>
                    <a:pt x="83" y="574"/>
                    <a:pt x="83" y="574"/>
                    <a:pt x="83" y="575"/>
                  </a:cubicBezTo>
                  <a:cubicBezTo>
                    <a:pt x="83" y="575"/>
                    <a:pt x="83" y="575"/>
                    <a:pt x="84" y="575"/>
                  </a:cubicBezTo>
                  <a:cubicBezTo>
                    <a:pt x="84" y="576"/>
                    <a:pt x="83" y="576"/>
                    <a:pt x="83" y="576"/>
                  </a:cubicBezTo>
                  <a:cubicBezTo>
                    <a:pt x="82" y="576"/>
                    <a:pt x="82" y="576"/>
                    <a:pt x="82" y="575"/>
                  </a:cubicBezTo>
                  <a:cubicBezTo>
                    <a:pt x="81" y="575"/>
                    <a:pt x="81" y="574"/>
                    <a:pt x="81" y="574"/>
                  </a:cubicBezTo>
                  <a:cubicBezTo>
                    <a:pt x="81" y="573"/>
                    <a:pt x="82" y="573"/>
                    <a:pt x="83" y="573"/>
                  </a:cubicBezTo>
                  <a:cubicBezTo>
                    <a:pt x="83" y="571"/>
                    <a:pt x="82" y="570"/>
                    <a:pt x="81" y="569"/>
                  </a:cubicBezTo>
                  <a:moveTo>
                    <a:pt x="86" y="586"/>
                  </a:moveTo>
                  <a:cubicBezTo>
                    <a:pt x="86" y="588"/>
                    <a:pt x="85" y="589"/>
                    <a:pt x="83" y="589"/>
                  </a:cubicBezTo>
                  <a:cubicBezTo>
                    <a:pt x="82" y="589"/>
                    <a:pt x="81" y="588"/>
                    <a:pt x="81" y="586"/>
                  </a:cubicBezTo>
                  <a:lnTo>
                    <a:pt x="86" y="586"/>
                  </a:lnTo>
                  <a:close/>
                  <a:moveTo>
                    <a:pt x="183" y="579"/>
                  </a:moveTo>
                  <a:cubicBezTo>
                    <a:pt x="183" y="578"/>
                    <a:pt x="183" y="578"/>
                    <a:pt x="184" y="578"/>
                  </a:cubicBezTo>
                  <a:cubicBezTo>
                    <a:pt x="185" y="580"/>
                    <a:pt x="185" y="580"/>
                    <a:pt x="184" y="581"/>
                  </a:cubicBezTo>
                  <a:cubicBezTo>
                    <a:pt x="183" y="581"/>
                    <a:pt x="182" y="581"/>
                    <a:pt x="181" y="582"/>
                  </a:cubicBezTo>
                  <a:cubicBezTo>
                    <a:pt x="181" y="582"/>
                    <a:pt x="180" y="583"/>
                    <a:pt x="179" y="584"/>
                  </a:cubicBezTo>
                  <a:cubicBezTo>
                    <a:pt x="179" y="586"/>
                    <a:pt x="178" y="586"/>
                    <a:pt x="176" y="585"/>
                  </a:cubicBezTo>
                  <a:cubicBezTo>
                    <a:pt x="176" y="584"/>
                    <a:pt x="177" y="583"/>
                    <a:pt x="178" y="583"/>
                  </a:cubicBezTo>
                  <a:cubicBezTo>
                    <a:pt x="179" y="582"/>
                    <a:pt x="180" y="582"/>
                    <a:pt x="181" y="581"/>
                  </a:cubicBezTo>
                  <a:cubicBezTo>
                    <a:pt x="182" y="580"/>
                    <a:pt x="182" y="580"/>
                    <a:pt x="183" y="579"/>
                  </a:cubicBezTo>
                  <a:moveTo>
                    <a:pt x="139" y="165"/>
                  </a:moveTo>
                  <a:cubicBezTo>
                    <a:pt x="139" y="165"/>
                    <a:pt x="139" y="166"/>
                    <a:pt x="139" y="167"/>
                  </a:cubicBezTo>
                  <a:cubicBezTo>
                    <a:pt x="138" y="167"/>
                    <a:pt x="137" y="167"/>
                    <a:pt x="137" y="166"/>
                  </a:cubicBezTo>
                  <a:cubicBezTo>
                    <a:pt x="136" y="166"/>
                    <a:pt x="135" y="166"/>
                    <a:pt x="134" y="166"/>
                  </a:cubicBezTo>
                  <a:cubicBezTo>
                    <a:pt x="133" y="166"/>
                    <a:pt x="133" y="167"/>
                    <a:pt x="133" y="168"/>
                  </a:cubicBezTo>
                  <a:cubicBezTo>
                    <a:pt x="132" y="168"/>
                    <a:pt x="132" y="168"/>
                    <a:pt x="131" y="168"/>
                  </a:cubicBezTo>
                  <a:cubicBezTo>
                    <a:pt x="131" y="167"/>
                    <a:pt x="131" y="166"/>
                    <a:pt x="132" y="166"/>
                  </a:cubicBezTo>
                  <a:cubicBezTo>
                    <a:pt x="132" y="165"/>
                    <a:pt x="133" y="165"/>
                    <a:pt x="133" y="165"/>
                  </a:cubicBezTo>
                  <a:cubicBezTo>
                    <a:pt x="134" y="164"/>
                    <a:pt x="134" y="164"/>
                    <a:pt x="133" y="164"/>
                  </a:cubicBezTo>
                  <a:cubicBezTo>
                    <a:pt x="133" y="163"/>
                    <a:pt x="132" y="163"/>
                    <a:pt x="131" y="162"/>
                  </a:cubicBezTo>
                  <a:cubicBezTo>
                    <a:pt x="131" y="161"/>
                    <a:pt x="132" y="160"/>
                    <a:pt x="132" y="161"/>
                  </a:cubicBezTo>
                  <a:cubicBezTo>
                    <a:pt x="132" y="161"/>
                    <a:pt x="133" y="161"/>
                    <a:pt x="134" y="162"/>
                  </a:cubicBezTo>
                  <a:cubicBezTo>
                    <a:pt x="134" y="162"/>
                    <a:pt x="135" y="163"/>
                    <a:pt x="135" y="163"/>
                  </a:cubicBezTo>
                  <a:cubicBezTo>
                    <a:pt x="136" y="163"/>
                    <a:pt x="137" y="163"/>
                    <a:pt x="138" y="162"/>
                  </a:cubicBezTo>
                  <a:cubicBezTo>
                    <a:pt x="138" y="163"/>
                    <a:pt x="138" y="164"/>
                    <a:pt x="139" y="165"/>
                  </a:cubicBezTo>
                  <a:moveTo>
                    <a:pt x="144" y="171"/>
                  </a:moveTo>
                  <a:cubicBezTo>
                    <a:pt x="142" y="171"/>
                    <a:pt x="141" y="171"/>
                    <a:pt x="140" y="170"/>
                  </a:cubicBezTo>
                  <a:cubicBezTo>
                    <a:pt x="140" y="169"/>
                    <a:pt x="139" y="168"/>
                    <a:pt x="140" y="167"/>
                  </a:cubicBezTo>
                  <a:cubicBezTo>
                    <a:pt x="140" y="166"/>
                    <a:pt x="141" y="165"/>
                    <a:pt x="142" y="163"/>
                  </a:cubicBezTo>
                  <a:cubicBezTo>
                    <a:pt x="143" y="164"/>
                    <a:pt x="144" y="164"/>
                    <a:pt x="145" y="163"/>
                  </a:cubicBezTo>
                  <a:cubicBezTo>
                    <a:pt x="146" y="163"/>
                    <a:pt x="147" y="163"/>
                    <a:pt x="148" y="162"/>
                  </a:cubicBezTo>
                  <a:cubicBezTo>
                    <a:pt x="149" y="162"/>
                    <a:pt x="151" y="162"/>
                    <a:pt x="152" y="161"/>
                  </a:cubicBezTo>
                  <a:cubicBezTo>
                    <a:pt x="153" y="161"/>
                    <a:pt x="154" y="161"/>
                    <a:pt x="155" y="162"/>
                  </a:cubicBezTo>
                  <a:cubicBezTo>
                    <a:pt x="156" y="161"/>
                    <a:pt x="156" y="161"/>
                    <a:pt x="156" y="161"/>
                  </a:cubicBezTo>
                  <a:cubicBezTo>
                    <a:pt x="156" y="160"/>
                    <a:pt x="156" y="160"/>
                    <a:pt x="156" y="160"/>
                  </a:cubicBezTo>
                  <a:cubicBezTo>
                    <a:pt x="157" y="160"/>
                    <a:pt x="158" y="160"/>
                    <a:pt x="159" y="160"/>
                  </a:cubicBezTo>
                  <a:cubicBezTo>
                    <a:pt x="159" y="161"/>
                    <a:pt x="160" y="162"/>
                    <a:pt x="160" y="162"/>
                  </a:cubicBezTo>
                  <a:cubicBezTo>
                    <a:pt x="161" y="163"/>
                    <a:pt x="161" y="163"/>
                    <a:pt x="162" y="164"/>
                  </a:cubicBezTo>
                  <a:cubicBezTo>
                    <a:pt x="162" y="165"/>
                    <a:pt x="163" y="165"/>
                    <a:pt x="164" y="165"/>
                  </a:cubicBezTo>
                  <a:cubicBezTo>
                    <a:pt x="164" y="164"/>
                    <a:pt x="164" y="163"/>
                    <a:pt x="164" y="162"/>
                  </a:cubicBezTo>
                  <a:cubicBezTo>
                    <a:pt x="165" y="162"/>
                    <a:pt x="165" y="161"/>
                    <a:pt x="165" y="160"/>
                  </a:cubicBezTo>
                  <a:cubicBezTo>
                    <a:pt x="166" y="160"/>
                    <a:pt x="166" y="159"/>
                    <a:pt x="166" y="159"/>
                  </a:cubicBezTo>
                  <a:cubicBezTo>
                    <a:pt x="166" y="158"/>
                    <a:pt x="166" y="158"/>
                    <a:pt x="165" y="157"/>
                  </a:cubicBezTo>
                  <a:cubicBezTo>
                    <a:pt x="165" y="158"/>
                    <a:pt x="165" y="159"/>
                    <a:pt x="164" y="159"/>
                  </a:cubicBezTo>
                  <a:cubicBezTo>
                    <a:pt x="164" y="159"/>
                    <a:pt x="164" y="158"/>
                    <a:pt x="163" y="158"/>
                  </a:cubicBezTo>
                  <a:cubicBezTo>
                    <a:pt x="163" y="157"/>
                    <a:pt x="163" y="157"/>
                    <a:pt x="162" y="156"/>
                  </a:cubicBezTo>
                  <a:cubicBezTo>
                    <a:pt x="162" y="156"/>
                    <a:pt x="162" y="155"/>
                    <a:pt x="162" y="155"/>
                  </a:cubicBezTo>
                  <a:cubicBezTo>
                    <a:pt x="161" y="155"/>
                    <a:pt x="161" y="155"/>
                    <a:pt x="160" y="155"/>
                  </a:cubicBezTo>
                  <a:cubicBezTo>
                    <a:pt x="160" y="155"/>
                    <a:pt x="159" y="155"/>
                    <a:pt x="158" y="155"/>
                  </a:cubicBezTo>
                  <a:cubicBezTo>
                    <a:pt x="158" y="155"/>
                    <a:pt x="157" y="155"/>
                    <a:pt x="157" y="155"/>
                  </a:cubicBezTo>
                  <a:cubicBezTo>
                    <a:pt x="157" y="155"/>
                    <a:pt x="157" y="154"/>
                    <a:pt x="157" y="153"/>
                  </a:cubicBezTo>
                  <a:cubicBezTo>
                    <a:pt x="159" y="152"/>
                    <a:pt x="161" y="151"/>
                    <a:pt x="162" y="150"/>
                  </a:cubicBezTo>
                  <a:cubicBezTo>
                    <a:pt x="163" y="149"/>
                    <a:pt x="165" y="148"/>
                    <a:pt x="167" y="147"/>
                  </a:cubicBezTo>
                  <a:cubicBezTo>
                    <a:pt x="167" y="147"/>
                    <a:pt x="168" y="148"/>
                    <a:pt x="168" y="148"/>
                  </a:cubicBezTo>
                  <a:cubicBezTo>
                    <a:pt x="169" y="149"/>
                    <a:pt x="169" y="150"/>
                    <a:pt x="169" y="150"/>
                  </a:cubicBezTo>
                  <a:cubicBezTo>
                    <a:pt x="170" y="151"/>
                    <a:pt x="170" y="151"/>
                    <a:pt x="171" y="151"/>
                  </a:cubicBezTo>
                  <a:cubicBezTo>
                    <a:pt x="171" y="152"/>
                    <a:pt x="172" y="152"/>
                    <a:pt x="174" y="151"/>
                  </a:cubicBezTo>
                  <a:cubicBezTo>
                    <a:pt x="173" y="150"/>
                    <a:pt x="173" y="149"/>
                    <a:pt x="172" y="148"/>
                  </a:cubicBezTo>
                  <a:cubicBezTo>
                    <a:pt x="171" y="147"/>
                    <a:pt x="170" y="146"/>
                    <a:pt x="170" y="145"/>
                  </a:cubicBezTo>
                  <a:cubicBezTo>
                    <a:pt x="168" y="145"/>
                    <a:pt x="165" y="145"/>
                    <a:pt x="163" y="145"/>
                  </a:cubicBezTo>
                  <a:cubicBezTo>
                    <a:pt x="161" y="145"/>
                    <a:pt x="159" y="146"/>
                    <a:pt x="157" y="146"/>
                  </a:cubicBezTo>
                  <a:lnTo>
                    <a:pt x="157" y="143"/>
                  </a:lnTo>
                  <a:cubicBezTo>
                    <a:pt x="154" y="144"/>
                    <a:pt x="152" y="144"/>
                    <a:pt x="150" y="144"/>
                  </a:cubicBezTo>
                  <a:cubicBezTo>
                    <a:pt x="148" y="143"/>
                    <a:pt x="146" y="143"/>
                    <a:pt x="144" y="144"/>
                  </a:cubicBezTo>
                  <a:cubicBezTo>
                    <a:pt x="143" y="144"/>
                    <a:pt x="143" y="144"/>
                    <a:pt x="142" y="145"/>
                  </a:cubicBezTo>
                  <a:cubicBezTo>
                    <a:pt x="142" y="146"/>
                    <a:pt x="141" y="146"/>
                    <a:pt x="141" y="146"/>
                  </a:cubicBezTo>
                  <a:cubicBezTo>
                    <a:pt x="141" y="146"/>
                    <a:pt x="140" y="146"/>
                    <a:pt x="141" y="145"/>
                  </a:cubicBezTo>
                  <a:cubicBezTo>
                    <a:pt x="141" y="145"/>
                    <a:pt x="141" y="144"/>
                    <a:pt x="141" y="144"/>
                  </a:cubicBezTo>
                  <a:cubicBezTo>
                    <a:pt x="140" y="143"/>
                    <a:pt x="138" y="143"/>
                    <a:pt x="137" y="144"/>
                  </a:cubicBezTo>
                  <a:cubicBezTo>
                    <a:pt x="135" y="145"/>
                    <a:pt x="134" y="145"/>
                    <a:pt x="133" y="144"/>
                  </a:cubicBezTo>
                  <a:cubicBezTo>
                    <a:pt x="132" y="145"/>
                    <a:pt x="131" y="146"/>
                    <a:pt x="130" y="148"/>
                  </a:cubicBezTo>
                  <a:lnTo>
                    <a:pt x="120" y="148"/>
                  </a:lnTo>
                  <a:cubicBezTo>
                    <a:pt x="120" y="146"/>
                    <a:pt x="119" y="145"/>
                    <a:pt x="116" y="145"/>
                  </a:cubicBezTo>
                  <a:cubicBezTo>
                    <a:pt x="115" y="146"/>
                    <a:pt x="114" y="147"/>
                    <a:pt x="113" y="147"/>
                  </a:cubicBezTo>
                  <a:cubicBezTo>
                    <a:pt x="112" y="147"/>
                    <a:pt x="111" y="148"/>
                    <a:pt x="109" y="148"/>
                  </a:cubicBezTo>
                  <a:cubicBezTo>
                    <a:pt x="108" y="148"/>
                    <a:pt x="106" y="148"/>
                    <a:pt x="105" y="148"/>
                  </a:cubicBezTo>
                  <a:cubicBezTo>
                    <a:pt x="103" y="148"/>
                    <a:pt x="102" y="148"/>
                    <a:pt x="100" y="148"/>
                  </a:cubicBezTo>
                  <a:cubicBezTo>
                    <a:pt x="100" y="146"/>
                    <a:pt x="99" y="145"/>
                    <a:pt x="98" y="146"/>
                  </a:cubicBezTo>
                  <a:cubicBezTo>
                    <a:pt x="97" y="147"/>
                    <a:pt x="96" y="147"/>
                    <a:pt x="95" y="148"/>
                  </a:cubicBezTo>
                  <a:cubicBezTo>
                    <a:pt x="95" y="148"/>
                    <a:pt x="95" y="148"/>
                    <a:pt x="94" y="147"/>
                  </a:cubicBezTo>
                  <a:cubicBezTo>
                    <a:pt x="93" y="146"/>
                    <a:pt x="93" y="146"/>
                    <a:pt x="92" y="146"/>
                  </a:cubicBezTo>
                  <a:cubicBezTo>
                    <a:pt x="92" y="146"/>
                    <a:pt x="92" y="147"/>
                    <a:pt x="92" y="148"/>
                  </a:cubicBezTo>
                  <a:cubicBezTo>
                    <a:pt x="93" y="149"/>
                    <a:pt x="92" y="150"/>
                    <a:pt x="92" y="149"/>
                  </a:cubicBezTo>
                  <a:lnTo>
                    <a:pt x="92" y="146"/>
                  </a:lnTo>
                  <a:cubicBezTo>
                    <a:pt x="90" y="146"/>
                    <a:pt x="89" y="147"/>
                    <a:pt x="89" y="148"/>
                  </a:cubicBezTo>
                  <a:cubicBezTo>
                    <a:pt x="88" y="149"/>
                    <a:pt x="87" y="150"/>
                    <a:pt x="87" y="151"/>
                  </a:cubicBezTo>
                  <a:cubicBezTo>
                    <a:pt x="86" y="152"/>
                    <a:pt x="86" y="153"/>
                    <a:pt x="85" y="154"/>
                  </a:cubicBezTo>
                  <a:cubicBezTo>
                    <a:pt x="85" y="155"/>
                    <a:pt x="84" y="156"/>
                    <a:pt x="83" y="156"/>
                  </a:cubicBezTo>
                  <a:cubicBezTo>
                    <a:pt x="83" y="154"/>
                    <a:pt x="82" y="154"/>
                    <a:pt x="80" y="155"/>
                  </a:cubicBezTo>
                  <a:cubicBezTo>
                    <a:pt x="80" y="157"/>
                    <a:pt x="80" y="158"/>
                    <a:pt x="81" y="158"/>
                  </a:cubicBezTo>
                  <a:cubicBezTo>
                    <a:pt x="81" y="158"/>
                    <a:pt x="82" y="158"/>
                    <a:pt x="82" y="158"/>
                  </a:cubicBezTo>
                  <a:cubicBezTo>
                    <a:pt x="83" y="158"/>
                    <a:pt x="84" y="157"/>
                    <a:pt x="84" y="157"/>
                  </a:cubicBezTo>
                  <a:cubicBezTo>
                    <a:pt x="85" y="156"/>
                    <a:pt x="86" y="156"/>
                    <a:pt x="87" y="156"/>
                  </a:cubicBezTo>
                  <a:cubicBezTo>
                    <a:pt x="87" y="156"/>
                    <a:pt x="87" y="157"/>
                    <a:pt x="88" y="158"/>
                  </a:cubicBezTo>
                  <a:cubicBezTo>
                    <a:pt x="88" y="159"/>
                    <a:pt x="89" y="159"/>
                    <a:pt x="90" y="158"/>
                  </a:cubicBezTo>
                  <a:cubicBezTo>
                    <a:pt x="91" y="158"/>
                    <a:pt x="91" y="158"/>
                    <a:pt x="91" y="157"/>
                  </a:cubicBezTo>
                  <a:cubicBezTo>
                    <a:pt x="91" y="156"/>
                    <a:pt x="92" y="156"/>
                    <a:pt x="92" y="156"/>
                  </a:cubicBezTo>
                  <a:cubicBezTo>
                    <a:pt x="93" y="156"/>
                    <a:pt x="94" y="156"/>
                    <a:pt x="94" y="157"/>
                  </a:cubicBezTo>
                  <a:cubicBezTo>
                    <a:pt x="94" y="157"/>
                    <a:pt x="95" y="158"/>
                    <a:pt x="95" y="158"/>
                  </a:cubicBezTo>
                  <a:cubicBezTo>
                    <a:pt x="95" y="159"/>
                    <a:pt x="95" y="159"/>
                    <a:pt x="96" y="160"/>
                  </a:cubicBezTo>
                  <a:cubicBezTo>
                    <a:pt x="96" y="160"/>
                    <a:pt x="97" y="160"/>
                    <a:pt x="98" y="160"/>
                  </a:cubicBezTo>
                  <a:cubicBezTo>
                    <a:pt x="98" y="159"/>
                    <a:pt x="98" y="158"/>
                    <a:pt x="98" y="158"/>
                  </a:cubicBezTo>
                  <a:cubicBezTo>
                    <a:pt x="98" y="157"/>
                    <a:pt x="97" y="157"/>
                    <a:pt x="97" y="156"/>
                  </a:cubicBezTo>
                  <a:cubicBezTo>
                    <a:pt x="96" y="156"/>
                    <a:pt x="96" y="155"/>
                    <a:pt x="96" y="155"/>
                  </a:cubicBezTo>
                  <a:cubicBezTo>
                    <a:pt x="96" y="155"/>
                    <a:pt x="96" y="154"/>
                    <a:pt x="97" y="153"/>
                  </a:cubicBezTo>
                  <a:cubicBezTo>
                    <a:pt x="98" y="153"/>
                    <a:pt x="100" y="153"/>
                    <a:pt x="101" y="153"/>
                  </a:cubicBezTo>
                  <a:cubicBezTo>
                    <a:pt x="102" y="153"/>
                    <a:pt x="103" y="153"/>
                    <a:pt x="104" y="153"/>
                  </a:cubicBezTo>
                  <a:cubicBezTo>
                    <a:pt x="105" y="153"/>
                    <a:pt x="106" y="153"/>
                    <a:pt x="107" y="153"/>
                  </a:cubicBezTo>
                  <a:cubicBezTo>
                    <a:pt x="108" y="153"/>
                    <a:pt x="108" y="154"/>
                    <a:pt x="109" y="155"/>
                  </a:cubicBezTo>
                  <a:cubicBezTo>
                    <a:pt x="109" y="154"/>
                    <a:pt x="110" y="154"/>
                    <a:pt x="110" y="153"/>
                  </a:cubicBezTo>
                  <a:cubicBezTo>
                    <a:pt x="109" y="152"/>
                    <a:pt x="110" y="152"/>
                    <a:pt x="110" y="152"/>
                  </a:cubicBezTo>
                  <a:cubicBezTo>
                    <a:pt x="110" y="154"/>
                    <a:pt x="110" y="155"/>
                    <a:pt x="111" y="155"/>
                  </a:cubicBezTo>
                  <a:cubicBezTo>
                    <a:pt x="112" y="154"/>
                    <a:pt x="113" y="155"/>
                    <a:pt x="114" y="155"/>
                  </a:cubicBezTo>
                  <a:cubicBezTo>
                    <a:pt x="114" y="155"/>
                    <a:pt x="115" y="156"/>
                    <a:pt x="115" y="157"/>
                  </a:cubicBezTo>
                  <a:cubicBezTo>
                    <a:pt x="115" y="158"/>
                    <a:pt x="116" y="159"/>
                    <a:pt x="116" y="159"/>
                  </a:cubicBezTo>
                  <a:cubicBezTo>
                    <a:pt x="117" y="160"/>
                    <a:pt x="117" y="160"/>
                    <a:pt x="118" y="160"/>
                  </a:cubicBezTo>
                  <a:cubicBezTo>
                    <a:pt x="118" y="160"/>
                    <a:pt x="119" y="161"/>
                    <a:pt x="119" y="161"/>
                  </a:cubicBezTo>
                  <a:cubicBezTo>
                    <a:pt x="119" y="160"/>
                    <a:pt x="120" y="161"/>
                    <a:pt x="120" y="161"/>
                  </a:cubicBezTo>
                  <a:cubicBezTo>
                    <a:pt x="120" y="161"/>
                    <a:pt x="120" y="161"/>
                    <a:pt x="119" y="162"/>
                  </a:cubicBezTo>
                  <a:cubicBezTo>
                    <a:pt x="118" y="162"/>
                    <a:pt x="117" y="162"/>
                    <a:pt x="117" y="162"/>
                  </a:cubicBezTo>
                  <a:cubicBezTo>
                    <a:pt x="116" y="163"/>
                    <a:pt x="115" y="163"/>
                    <a:pt x="115" y="164"/>
                  </a:cubicBezTo>
                  <a:cubicBezTo>
                    <a:pt x="114" y="164"/>
                    <a:pt x="114" y="164"/>
                    <a:pt x="113" y="164"/>
                  </a:cubicBezTo>
                  <a:cubicBezTo>
                    <a:pt x="113" y="164"/>
                    <a:pt x="112" y="164"/>
                    <a:pt x="112" y="162"/>
                  </a:cubicBezTo>
                  <a:cubicBezTo>
                    <a:pt x="112" y="162"/>
                    <a:pt x="113" y="161"/>
                    <a:pt x="114" y="161"/>
                  </a:cubicBezTo>
                  <a:cubicBezTo>
                    <a:pt x="115" y="161"/>
                    <a:pt x="115" y="160"/>
                    <a:pt x="115" y="158"/>
                  </a:cubicBezTo>
                  <a:cubicBezTo>
                    <a:pt x="112" y="159"/>
                    <a:pt x="110" y="159"/>
                    <a:pt x="109" y="158"/>
                  </a:cubicBezTo>
                  <a:cubicBezTo>
                    <a:pt x="108" y="157"/>
                    <a:pt x="107" y="156"/>
                    <a:pt x="105" y="155"/>
                  </a:cubicBezTo>
                  <a:cubicBezTo>
                    <a:pt x="103" y="156"/>
                    <a:pt x="102" y="157"/>
                    <a:pt x="101" y="158"/>
                  </a:cubicBezTo>
                  <a:cubicBezTo>
                    <a:pt x="99" y="159"/>
                    <a:pt x="98" y="160"/>
                    <a:pt x="98" y="162"/>
                  </a:cubicBezTo>
                  <a:cubicBezTo>
                    <a:pt x="98" y="162"/>
                    <a:pt x="99" y="161"/>
                    <a:pt x="100" y="161"/>
                  </a:cubicBezTo>
                  <a:cubicBezTo>
                    <a:pt x="100" y="160"/>
                    <a:pt x="101" y="160"/>
                    <a:pt x="101" y="159"/>
                  </a:cubicBezTo>
                  <a:cubicBezTo>
                    <a:pt x="102" y="159"/>
                    <a:pt x="103" y="159"/>
                    <a:pt x="104" y="158"/>
                  </a:cubicBezTo>
                  <a:cubicBezTo>
                    <a:pt x="105" y="158"/>
                    <a:pt x="106" y="158"/>
                    <a:pt x="107" y="159"/>
                  </a:cubicBezTo>
                  <a:cubicBezTo>
                    <a:pt x="107" y="159"/>
                    <a:pt x="107" y="160"/>
                    <a:pt x="108" y="162"/>
                  </a:cubicBezTo>
                  <a:cubicBezTo>
                    <a:pt x="108" y="163"/>
                    <a:pt x="107" y="164"/>
                    <a:pt x="106" y="165"/>
                  </a:cubicBezTo>
                  <a:cubicBezTo>
                    <a:pt x="105" y="166"/>
                    <a:pt x="104" y="167"/>
                    <a:pt x="103" y="168"/>
                  </a:cubicBezTo>
                  <a:cubicBezTo>
                    <a:pt x="102" y="169"/>
                    <a:pt x="101" y="169"/>
                    <a:pt x="100" y="170"/>
                  </a:cubicBezTo>
                  <a:cubicBezTo>
                    <a:pt x="98" y="170"/>
                    <a:pt x="97" y="170"/>
                    <a:pt x="95" y="170"/>
                  </a:cubicBezTo>
                  <a:cubicBezTo>
                    <a:pt x="95" y="171"/>
                    <a:pt x="95" y="172"/>
                    <a:pt x="95" y="172"/>
                  </a:cubicBezTo>
                  <a:cubicBezTo>
                    <a:pt x="96" y="172"/>
                    <a:pt x="97" y="172"/>
                    <a:pt x="97" y="172"/>
                  </a:cubicBezTo>
                  <a:cubicBezTo>
                    <a:pt x="98" y="172"/>
                    <a:pt x="99" y="172"/>
                    <a:pt x="99" y="172"/>
                  </a:cubicBezTo>
                  <a:cubicBezTo>
                    <a:pt x="100" y="172"/>
                    <a:pt x="100" y="172"/>
                    <a:pt x="100" y="173"/>
                  </a:cubicBezTo>
                  <a:cubicBezTo>
                    <a:pt x="100" y="173"/>
                    <a:pt x="99" y="174"/>
                    <a:pt x="98" y="175"/>
                  </a:cubicBezTo>
                  <a:cubicBezTo>
                    <a:pt x="97" y="176"/>
                    <a:pt x="97" y="177"/>
                    <a:pt x="97" y="178"/>
                  </a:cubicBezTo>
                  <a:cubicBezTo>
                    <a:pt x="96" y="179"/>
                    <a:pt x="96" y="180"/>
                    <a:pt x="97" y="181"/>
                  </a:cubicBezTo>
                  <a:cubicBezTo>
                    <a:pt x="97" y="182"/>
                    <a:pt x="98" y="183"/>
                    <a:pt x="100" y="183"/>
                  </a:cubicBezTo>
                  <a:cubicBezTo>
                    <a:pt x="100" y="182"/>
                    <a:pt x="100" y="181"/>
                    <a:pt x="100" y="181"/>
                  </a:cubicBezTo>
                  <a:cubicBezTo>
                    <a:pt x="99" y="180"/>
                    <a:pt x="99" y="180"/>
                    <a:pt x="99" y="179"/>
                  </a:cubicBezTo>
                  <a:cubicBezTo>
                    <a:pt x="99" y="179"/>
                    <a:pt x="98" y="179"/>
                    <a:pt x="98" y="178"/>
                  </a:cubicBezTo>
                  <a:cubicBezTo>
                    <a:pt x="98" y="178"/>
                    <a:pt x="98" y="177"/>
                    <a:pt x="99" y="177"/>
                  </a:cubicBezTo>
                  <a:cubicBezTo>
                    <a:pt x="100" y="178"/>
                    <a:pt x="101" y="180"/>
                    <a:pt x="102" y="181"/>
                  </a:cubicBezTo>
                  <a:cubicBezTo>
                    <a:pt x="102" y="183"/>
                    <a:pt x="103" y="184"/>
                    <a:pt x="104" y="185"/>
                  </a:cubicBezTo>
                  <a:cubicBezTo>
                    <a:pt x="103" y="186"/>
                    <a:pt x="102" y="187"/>
                    <a:pt x="100" y="188"/>
                  </a:cubicBezTo>
                  <a:cubicBezTo>
                    <a:pt x="98" y="190"/>
                    <a:pt x="97" y="190"/>
                    <a:pt x="97" y="189"/>
                  </a:cubicBezTo>
                  <a:cubicBezTo>
                    <a:pt x="97" y="189"/>
                    <a:pt x="97" y="188"/>
                    <a:pt x="98" y="188"/>
                  </a:cubicBezTo>
                  <a:cubicBezTo>
                    <a:pt x="98" y="188"/>
                    <a:pt x="99" y="188"/>
                    <a:pt x="100" y="187"/>
                  </a:cubicBezTo>
                  <a:cubicBezTo>
                    <a:pt x="100" y="187"/>
                    <a:pt x="101" y="187"/>
                    <a:pt x="101" y="186"/>
                  </a:cubicBezTo>
                  <a:cubicBezTo>
                    <a:pt x="101" y="186"/>
                    <a:pt x="101" y="185"/>
                    <a:pt x="101" y="184"/>
                  </a:cubicBezTo>
                  <a:cubicBezTo>
                    <a:pt x="100" y="183"/>
                    <a:pt x="99" y="184"/>
                    <a:pt x="98" y="184"/>
                  </a:cubicBezTo>
                  <a:cubicBezTo>
                    <a:pt x="97" y="185"/>
                    <a:pt x="97" y="185"/>
                    <a:pt x="96" y="186"/>
                  </a:cubicBezTo>
                  <a:cubicBezTo>
                    <a:pt x="96" y="186"/>
                    <a:pt x="95" y="187"/>
                    <a:pt x="95" y="187"/>
                  </a:cubicBezTo>
                  <a:cubicBezTo>
                    <a:pt x="94" y="188"/>
                    <a:pt x="93" y="188"/>
                    <a:pt x="92" y="188"/>
                  </a:cubicBezTo>
                  <a:cubicBezTo>
                    <a:pt x="90" y="189"/>
                    <a:pt x="89" y="188"/>
                    <a:pt x="88" y="188"/>
                  </a:cubicBezTo>
                  <a:cubicBezTo>
                    <a:pt x="87" y="187"/>
                    <a:pt x="86" y="186"/>
                    <a:pt x="87" y="183"/>
                  </a:cubicBezTo>
                  <a:cubicBezTo>
                    <a:pt x="85" y="184"/>
                    <a:pt x="84" y="184"/>
                    <a:pt x="81" y="183"/>
                  </a:cubicBezTo>
                  <a:cubicBezTo>
                    <a:pt x="79" y="183"/>
                    <a:pt x="78" y="183"/>
                    <a:pt x="78" y="185"/>
                  </a:cubicBezTo>
                  <a:cubicBezTo>
                    <a:pt x="78" y="185"/>
                    <a:pt x="78" y="185"/>
                    <a:pt x="79" y="185"/>
                  </a:cubicBezTo>
                  <a:cubicBezTo>
                    <a:pt x="80" y="185"/>
                    <a:pt x="80" y="185"/>
                    <a:pt x="81" y="185"/>
                  </a:cubicBezTo>
                  <a:cubicBezTo>
                    <a:pt x="81" y="186"/>
                    <a:pt x="82" y="186"/>
                    <a:pt x="82" y="186"/>
                  </a:cubicBezTo>
                  <a:cubicBezTo>
                    <a:pt x="83" y="186"/>
                    <a:pt x="83" y="187"/>
                    <a:pt x="83" y="188"/>
                  </a:cubicBezTo>
                  <a:cubicBezTo>
                    <a:pt x="81" y="189"/>
                    <a:pt x="80" y="189"/>
                    <a:pt x="78" y="188"/>
                  </a:cubicBezTo>
                  <a:cubicBezTo>
                    <a:pt x="77" y="186"/>
                    <a:pt x="76" y="186"/>
                    <a:pt x="75" y="186"/>
                  </a:cubicBezTo>
                  <a:cubicBezTo>
                    <a:pt x="75" y="186"/>
                    <a:pt x="74" y="186"/>
                    <a:pt x="74" y="186"/>
                  </a:cubicBezTo>
                  <a:cubicBezTo>
                    <a:pt x="74" y="187"/>
                    <a:pt x="73" y="187"/>
                    <a:pt x="72" y="187"/>
                  </a:cubicBezTo>
                  <a:cubicBezTo>
                    <a:pt x="72" y="187"/>
                    <a:pt x="72" y="187"/>
                    <a:pt x="72" y="186"/>
                  </a:cubicBezTo>
                  <a:cubicBezTo>
                    <a:pt x="73" y="185"/>
                    <a:pt x="73" y="185"/>
                    <a:pt x="72" y="185"/>
                  </a:cubicBezTo>
                  <a:cubicBezTo>
                    <a:pt x="72" y="184"/>
                    <a:pt x="71" y="184"/>
                    <a:pt x="70" y="184"/>
                  </a:cubicBezTo>
                  <a:cubicBezTo>
                    <a:pt x="70" y="185"/>
                    <a:pt x="69" y="185"/>
                    <a:pt x="68" y="185"/>
                  </a:cubicBezTo>
                  <a:cubicBezTo>
                    <a:pt x="67" y="185"/>
                    <a:pt x="66" y="186"/>
                    <a:pt x="65" y="186"/>
                  </a:cubicBezTo>
                  <a:cubicBezTo>
                    <a:pt x="64" y="186"/>
                    <a:pt x="64" y="186"/>
                    <a:pt x="63" y="185"/>
                  </a:cubicBezTo>
                  <a:cubicBezTo>
                    <a:pt x="61" y="185"/>
                    <a:pt x="61" y="186"/>
                    <a:pt x="61" y="187"/>
                  </a:cubicBezTo>
                  <a:cubicBezTo>
                    <a:pt x="61" y="188"/>
                    <a:pt x="61" y="189"/>
                    <a:pt x="60" y="189"/>
                  </a:cubicBezTo>
                  <a:cubicBezTo>
                    <a:pt x="58" y="189"/>
                    <a:pt x="57" y="189"/>
                    <a:pt x="57" y="188"/>
                  </a:cubicBezTo>
                  <a:cubicBezTo>
                    <a:pt x="56" y="187"/>
                    <a:pt x="56" y="187"/>
                    <a:pt x="56" y="186"/>
                  </a:cubicBezTo>
                  <a:cubicBezTo>
                    <a:pt x="56" y="186"/>
                    <a:pt x="56" y="185"/>
                    <a:pt x="55" y="184"/>
                  </a:cubicBezTo>
                  <a:cubicBezTo>
                    <a:pt x="55" y="184"/>
                    <a:pt x="55" y="184"/>
                    <a:pt x="54" y="184"/>
                  </a:cubicBezTo>
                  <a:cubicBezTo>
                    <a:pt x="53" y="184"/>
                    <a:pt x="53" y="184"/>
                    <a:pt x="52" y="185"/>
                  </a:cubicBezTo>
                  <a:cubicBezTo>
                    <a:pt x="52" y="185"/>
                    <a:pt x="52" y="186"/>
                    <a:pt x="53" y="186"/>
                  </a:cubicBezTo>
                  <a:cubicBezTo>
                    <a:pt x="53" y="187"/>
                    <a:pt x="53" y="187"/>
                    <a:pt x="53" y="188"/>
                  </a:cubicBezTo>
                  <a:cubicBezTo>
                    <a:pt x="53" y="188"/>
                    <a:pt x="53" y="189"/>
                    <a:pt x="52" y="189"/>
                  </a:cubicBezTo>
                  <a:cubicBezTo>
                    <a:pt x="51" y="189"/>
                    <a:pt x="50" y="189"/>
                    <a:pt x="49" y="188"/>
                  </a:cubicBezTo>
                  <a:cubicBezTo>
                    <a:pt x="49" y="188"/>
                    <a:pt x="49" y="187"/>
                    <a:pt x="49" y="187"/>
                  </a:cubicBezTo>
                  <a:cubicBezTo>
                    <a:pt x="48" y="186"/>
                    <a:pt x="48" y="185"/>
                    <a:pt x="48" y="185"/>
                  </a:cubicBezTo>
                  <a:cubicBezTo>
                    <a:pt x="48" y="184"/>
                    <a:pt x="48" y="183"/>
                    <a:pt x="47" y="183"/>
                  </a:cubicBezTo>
                  <a:cubicBezTo>
                    <a:pt x="48" y="184"/>
                    <a:pt x="47" y="184"/>
                    <a:pt x="46" y="184"/>
                  </a:cubicBezTo>
                  <a:cubicBezTo>
                    <a:pt x="46" y="185"/>
                    <a:pt x="45" y="185"/>
                    <a:pt x="44" y="185"/>
                  </a:cubicBezTo>
                  <a:cubicBezTo>
                    <a:pt x="43" y="185"/>
                    <a:pt x="42" y="185"/>
                    <a:pt x="41" y="186"/>
                  </a:cubicBezTo>
                  <a:cubicBezTo>
                    <a:pt x="41" y="186"/>
                    <a:pt x="40" y="187"/>
                    <a:pt x="40" y="187"/>
                  </a:cubicBezTo>
                  <a:cubicBezTo>
                    <a:pt x="36" y="187"/>
                    <a:pt x="33" y="186"/>
                    <a:pt x="30" y="184"/>
                  </a:cubicBezTo>
                  <a:cubicBezTo>
                    <a:pt x="27" y="183"/>
                    <a:pt x="24" y="182"/>
                    <a:pt x="21" y="181"/>
                  </a:cubicBezTo>
                  <a:cubicBezTo>
                    <a:pt x="20" y="183"/>
                    <a:pt x="19" y="185"/>
                    <a:pt x="18" y="187"/>
                  </a:cubicBezTo>
                  <a:cubicBezTo>
                    <a:pt x="16" y="189"/>
                    <a:pt x="15" y="190"/>
                    <a:pt x="14" y="192"/>
                  </a:cubicBezTo>
                  <a:lnTo>
                    <a:pt x="12" y="194"/>
                  </a:lnTo>
                  <a:cubicBezTo>
                    <a:pt x="9" y="200"/>
                    <a:pt x="7" y="206"/>
                    <a:pt x="5" y="212"/>
                  </a:cubicBezTo>
                  <a:cubicBezTo>
                    <a:pt x="4" y="219"/>
                    <a:pt x="3" y="225"/>
                    <a:pt x="2" y="233"/>
                  </a:cubicBezTo>
                  <a:cubicBezTo>
                    <a:pt x="1" y="240"/>
                    <a:pt x="0" y="248"/>
                    <a:pt x="0" y="255"/>
                  </a:cubicBezTo>
                  <a:cubicBezTo>
                    <a:pt x="0" y="263"/>
                    <a:pt x="1" y="270"/>
                    <a:pt x="2" y="278"/>
                  </a:cubicBezTo>
                  <a:cubicBezTo>
                    <a:pt x="2" y="280"/>
                    <a:pt x="1" y="282"/>
                    <a:pt x="1" y="283"/>
                  </a:cubicBezTo>
                  <a:cubicBezTo>
                    <a:pt x="1" y="285"/>
                    <a:pt x="1" y="287"/>
                    <a:pt x="1" y="289"/>
                  </a:cubicBezTo>
                  <a:cubicBezTo>
                    <a:pt x="2" y="293"/>
                    <a:pt x="3" y="298"/>
                    <a:pt x="4" y="303"/>
                  </a:cubicBezTo>
                  <a:cubicBezTo>
                    <a:pt x="5" y="308"/>
                    <a:pt x="6" y="313"/>
                    <a:pt x="7" y="318"/>
                  </a:cubicBezTo>
                  <a:cubicBezTo>
                    <a:pt x="8" y="322"/>
                    <a:pt x="10" y="327"/>
                    <a:pt x="11" y="331"/>
                  </a:cubicBezTo>
                  <a:cubicBezTo>
                    <a:pt x="13" y="335"/>
                    <a:pt x="14" y="337"/>
                    <a:pt x="16" y="339"/>
                  </a:cubicBezTo>
                  <a:cubicBezTo>
                    <a:pt x="16" y="339"/>
                    <a:pt x="16" y="339"/>
                    <a:pt x="16" y="338"/>
                  </a:cubicBezTo>
                  <a:cubicBezTo>
                    <a:pt x="17" y="338"/>
                    <a:pt x="17" y="338"/>
                    <a:pt x="17" y="338"/>
                  </a:cubicBezTo>
                  <a:cubicBezTo>
                    <a:pt x="17" y="340"/>
                    <a:pt x="16" y="341"/>
                    <a:pt x="17" y="341"/>
                  </a:cubicBezTo>
                  <a:cubicBezTo>
                    <a:pt x="17" y="342"/>
                    <a:pt x="18" y="343"/>
                    <a:pt x="19" y="344"/>
                  </a:cubicBezTo>
                  <a:cubicBezTo>
                    <a:pt x="20" y="345"/>
                    <a:pt x="21" y="345"/>
                    <a:pt x="22" y="346"/>
                  </a:cubicBezTo>
                  <a:cubicBezTo>
                    <a:pt x="23" y="347"/>
                    <a:pt x="24" y="348"/>
                    <a:pt x="24" y="349"/>
                  </a:cubicBezTo>
                  <a:lnTo>
                    <a:pt x="25" y="354"/>
                  </a:lnTo>
                  <a:cubicBezTo>
                    <a:pt x="27" y="357"/>
                    <a:pt x="29" y="359"/>
                    <a:pt x="32" y="363"/>
                  </a:cubicBezTo>
                  <a:cubicBezTo>
                    <a:pt x="34" y="366"/>
                    <a:pt x="37" y="368"/>
                    <a:pt x="40" y="371"/>
                  </a:cubicBezTo>
                  <a:cubicBezTo>
                    <a:pt x="41" y="371"/>
                    <a:pt x="42" y="371"/>
                    <a:pt x="42" y="371"/>
                  </a:cubicBezTo>
                  <a:cubicBezTo>
                    <a:pt x="43" y="371"/>
                    <a:pt x="43" y="371"/>
                    <a:pt x="44" y="372"/>
                  </a:cubicBezTo>
                  <a:cubicBezTo>
                    <a:pt x="44" y="372"/>
                    <a:pt x="45" y="373"/>
                    <a:pt x="45" y="373"/>
                  </a:cubicBezTo>
                  <a:cubicBezTo>
                    <a:pt x="45" y="374"/>
                    <a:pt x="46" y="375"/>
                    <a:pt x="46" y="375"/>
                  </a:cubicBezTo>
                  <a:lnTo>
                    <a:pt x="53" y="379"/>
                  </a:lnTo>
                  <a:cubicBezTo>
                    <a:pt x="55" y="381"/>
                    <a:pt x="58" y="382"/>
                    <a:pt x="60" y="384"/>
                  </a:cubicBezTo>
                  <a:cubicBezTo>
                    <a:pt x="63" y="386"/>
                    <a:pt x="65" y="387"/>
                    <a:pt x="67" y="388"/>
                  </a:cubicBezTo>
                  <a:cubicBezTo>
                    <a:pt x="68" y="388"/>
                    <a:pt x="68" y="389"/>
                    <a:pt x="68" y="389"/>
                  </a:cubicBezTo>
                  <a:cubicBezTo>
                    <a:pt x="68" y="390"/>
                    <a:pt x="68" y="390"/>
                    <a:pt x="69" y="390"/>
                  </a:cubicBezTo>
                  <a:cubicBezTo>
                    <a:pt x="69" y="390"/>
                    <a:pt x="69" y="390"/>
                    <a:pt x="70" y="390"/>
                  </a:cubicBezTo>
                  <a:cubicBezTo>
                    <a:pt x="70" y="390"/>
                    <a:pt x="70" y="390"/>
                    <a:pt x="71" y="390"/>
                  </a:cubicBezTo>
                  <a:cubicBezTo>
                    <a:pt x="71" y="390"/>
                    <a:pt x="71" y="391"/>
                    <a:pt x="71" y="391"/>
                  </a:cubicBezTo>
                  <a:cubicBezTo>
                    <a:pt x="71" y="392"/>
                    <a:pt x="72" y="392"/>
                    <a:pt x="72" y="392"/>
                  </a:cubicBezTo>
                  <a:cubicBezTo>
                    <a:pt x="75" y="395"/>
                    <a:pt x="79" y="397"/>
                    <a:pt x="82" y="399"/>
                  </a:cubicBezTo>
                  <a:cubicBezTo>
                    <a:pt x="85" y="401"/>
                    <a:pt x="89" y="403"/>
                    <a:pt x="92" y="405"/>
                  </a:cubicBezTo>
                  <a:cubicBezTo>
                    <a:pt x="93" y="405"/>
                    <a:pt x="95" y="406"/>
                    <a:pt x="96" y="407"/>
                  </a:cubicBezTo>
                  <a:cubicBezTo>
                    <a:pt x="98" y="407"/>
                    <a:pt x="99" y="408"/>
                    <a:pt x="100" y="408"/>
                  </a:cubicBezTo>
                  <a:cubicBezTo>
                    <a:pt x="100" y="409"/>
                    <a:pt x="101" y="409"/>
                    <a:pt x="101" y="409"/>
                  </a:cubicBezTo>
                  <a:cubicBezTo>
                    <a:pt x="102" y="410"/>
                    <a:pt x="103" y="410"/>
                    <a:pt x="103" y="410"/>
                  </a:cubicBezTo>
                  <a:cubicBezTo>
                    <a:pt x="104" y="411"/>
                    <a:pt x="104" y="411"/>
                    <a:pt x="105" y="412"/>
                  </a:cubicBezTo>
                  <a:cubicBezTo>
                    <a:pt x="105" y="412"/>
                    <a:pt x="106" y="412"/>
                    <a:pt x="107" y="413"/>
                  </a:cubicBezTo>
                  <a:cubicBezTo>
                    <a:pt x="107" y="413"/>
                    <a:pt x="108" y="413"/>
                    <a:pt x="108" y="414"/>
                  </a:cubicBezTo>
                  <a:cubicBezTo>
                    <a:pt x="109" y="414"/>
                    <a:pt x="109" y="414"/>
                    <a:pt x="110" y="415"/>
                  </a:cubicBezTo>
                  <a:cubicBezTo>
                    <a:pt x="110" y="415"/>
                    <a:pt x="111" y="415"/>
                    <a:pt x="112" y="416"/>
                  </a:cubicBezTo>
                  <a:cubicBezTo>
                    <a:pt x="112" y="416"/>
                    <a:pt x="113" y="416"/>
                    <a:pt x="113" y="416"/>
                  </a:cubicBezTo>
                  <a:cubicBezTo>
                    <a:pt x="114" y="417"/>
                    <a:pt x="114" y="417"/>
                    <a:pt x="114" y="417"/>
                  </a:cubicBezTo>
                  <a:cubicBezTo>
                    <a:pt x="114" y="417"/>
                    <a:pt x="115" y="417"/>
                    <a:pt x="115" y="417"/>
                  </a:cubicBezTo>
                  <a:cubicBezTo>
                    <a:pt x="117" y="419"/>
                    <a:pt x="119" y="420"/>
                    <a:pt x="120" y="421"/>
                  </a:cubicBezTo>
                  <a:cubicBezTo>
                    <a:pt x="122" y="423"/>
                    <a:pt x="123" y="424"/>
                    <a:pt x="124" y="425"/>
                  </a:cubicBezTo>
                  <a:cubicBezTo>
                    <a:pt x="125" y="425"/>
                    <a:pt x="125" y="425"/>
                    <a:pt x="126" y="425"/>
                  </a:cubicBezTo>
                  <a:cubicBezTo>
                    <a:pt x="126" y="425"/>
                    <a:pt x="126" y="425"/>
                    <a:pt x="127" y="425"/>
                  </a:cubicBezTo>
                  <a:cubicBezTo>
                    <a:pt x="127" y="425"/>
                    <a:pt x="128" y="426"/>
                    <a:pt x="129" y="427"/>
                  </a:cubicBezTo>
                  <a:cubicBezTo>
                    <a:pt x="130" y="428"/>
                    <a:pt x="131" y="428"/>
                    <a:pt x="131" y="429"/>
                  </a:cubicBezTo>
                  <a:cubicBezTo>
                    <a:pt x="136" y="432"/>
                    <a:pt x="140" y="435"/>
                    <a:pt x="145" y="438"/>
                  </a:cubicBezTo>
                  <a:cubicBezTo>
                    <a:pt x="149" y="441"/>
                    <a:pt x="153" y="445"/>
                    <a:pt x="156" y="448"/>
                  </a:cubicBezTo>
                  <a:cubicBezTo>
                    <a:pt x="158" y="451"/>
                    <a:pt x="160" y="455"/>
                    <a:pt x="162" y="460"/>
                  </a:cubicBezTo>
                  <a:cubicBezTo>
                    <a:pt x="163" y="464"/>
                    <a:pt x="164" y="468"/>
                    <a:pt x="165" y="472"/>
                  </a:cubicBezTo>
                  <a:cubicBezTo>
                    <a:pt x="165" y="477"/>
                    <a:pt x="166" y="483"/>
                    <a:pt x="167" y="488"/>
                  </a:cubicBezTo>
                  <a:cubicBezTo>
                    <a:pt x="167" y="494"/>
                    <a:pt x="167" y="500"/>
                    <a:pt x="167" y="505"/>
                  </a:cubicBezTo>
                  <a:cubicBezTo>
                    <a:pt x="167" y="510"/>
                    <a:pt x="166" y="515"/>
                    <a:pt x="165" y="519"/>
                  </a:cubicBezTo>
                  <a:cubicBezTo>
                    <a:pt x="163" y="524"/>
                    <a:pt x="161" y="527"/>
                    <a:pt x="157" y="530"/>
                  </a:cubicBezTo>
                  <a:cubicBezTo>
                    <a:pt x="157" y="530"/>
                    <a:pt x="157" y="531"/>
                    <a:pt x="157" y="532"/>
                  </a:cubicBezTo>
                  <a:cubicBezTo>
                    <a:pt x="157" y="532"/>
                    <a:pt x="158" y="533"/>
                    <a:pt x="158" y="533"/>
                  </a:cubicBezTo>
                  <a:cubicBezTo>
                    <a:pt x="158" y="533"/>
                    <a:pt x="159" y="534"/>
                    <a:pt x="159" y="534"/>
                  </a:cubicBezTo>
                  <a:cubicBezTo>
                    <a:pt x="159" y="534"/>
                    <a:pt x="158" y="534"/>
                    <a:pt x="158" y="534"/>
                  </a:cubicBezTo>
                  <a:cubicBezTo>
                    <a:pt x="157" y="534"/>
                    <a:pt x="157" y="534"/>
                    <a:pt x="156" y="534"/>
                  </a:cubicBezTo>
                  <a:cubicBezTo>
                    <a:pt x="156" y="534"/>
                    <a:pt x="156" y="535"/>
                    <a:pt x="155" y="535"/>
                  </a:cubicBezTo>
                  <a:cubicBezTo>
                    <a:pt x="155" y="536"/>
                    <a:pt x="155" y="536"/>
                    <a:pt x="155" y="537"/>
                  </a:cubicBezTo>
                  <a:cubicBezTo>
                    <a:pt x="154" y="537"/>
                    <a:pt x="154" y="538"/>
                    <a:pt x="153" y="538"/>
                  </a:cubicBezTo>
                  <a:lnTo>
                    <a:pt x="152" y="536"/>
                  </a:lnTo>
                  <a:cubicBezTo>
                    <a:pt x="151" y="535"/>
                    <a:pt x="150" y="534"/>
                    <a:pt x="148" y="535"/>
                  </a:cubicBezTo>
                  <a:cubicBezTo>
                    <a:pt x="147" y="535"/>
                    <a:pt x="145" y="535"/>
                    <a:pt x="143" y="535"/>
                  </a:cubicBezTo>
                  <a:cubicBezTo>
                    <a:pt x="142" y="535"/>
                    <a:pt x="140" y="534"/>
                    <a:pt x="138" y="534"/>
                  </a:cubicBezTo>
                  <a:cubicBezTo>
                    <a:pt x="135" y="534"/>
                    <a:pt x="134" y="533"/>
                    <a:pt x="132" y="532"/>
                  </a:cubicBezTo>
                  <a:cubicBezTo>
                    <a:pt x="130" y="530"/>
                    <a:pt x="128" y="528"/>
                    <a:pt x="128" y="525"/>
                  </a:cubicBezTo>
                  <a:cubicBezTo>
                    <a:pt x="127" y="523"/>
                    <a:pt x="126" y="520"/>
                    <a:pt x="124" y="517"/>
                  </a:cubicBezTo>
                  <a:cubicBezTo>
                    <a:pt x="124" y="517"/>
                    <a:pt x="124" y="518"/>
                    <a:pt x="124" y="518"/>
                  </a:cubicBezTo>
                  <a:cubicBezTo>
                    <a:pt x="123" y="519"/>
                    <a:pt x="123" y="519"/>
                    <a:pt x="123" y="519"/>
                  </a:cubicBezTo>
                  <a:cubicBezTo>
                    <a:pt x="122" y="520"/>
                    <a:pt x="122" y="520"/>
                    <a:pt x="122" y="520"/>
                  </a:cubicBezTo>
                  <a:cubicBezTo>
                    <a:pt x="121" y="520"/>
                    <a:pt x="121" y="520"/>
                    <a:pt x="121" y="519"/>
                  </a:cubicBezTo>
                  <a:cubicBezTo>
                    <a:pt x="122" y="518"/>
                    <a:pt x="123" y="516"/>
                    <a:pt x="123" y="514"/>
                  </a:cubicBezTo>
                  <a:cubicBezTo>
                    <a:pt x="122" y="513"/>
                    <a:pt x="122" y="511"/>
                    <a:pt x="121" y="510"/>
                  </a:cubicBezTo>
                  <a:lnTo>
                    <a:pt x="124" y="509"/>
                  </a:lnTo>
                  <a:lnTo>
                    <a:pt x="121" y="441"/>
                  </a:lnTo>
                  <a:lnTo>
                    <a:pt x="11" y="446"/>
                  </a:lnTo>
                  <a:cubicBezTo>
                    <a:pt x="11" y="453"/>
                    <a:pt x="12" y="460"/>
                    <a:pt x="13" y="467"/>
                  </a:cubicBezTo>
                  <a:cubicBezTo>
                    <a:pt x="14" y="475"/>
                    <a:pt x="14" y="481"/>
                    <a:pt x="14" y="487"/>
                  </a:cubicBezTo>
                  <a:cubicBezTo>
                    <a:pt x="14" y="488"/>
                    <a:pt x="15" y="488"/>
                    <a:pt x="16" y="488"/>
                  </a:cubicBezTo>
                  <a:cubicBezTo>
                    <a:pt x="16" y="488"/>
                    <a:pt x="17" y="489"/>
                    <a:pt x="16" y="490"/>
                  </a:cubicBezTo>
                  <a:cubicBezTo>
                    <a:pt x="15" y="490"/>
                    <a:pt x="14" y="491"/>
                    <a:pt x="14" y="491"/>
                  </a:cubicBezTo>
                  <a:cubicBezTo>
                    <a:pt x="14" y="492"/>
                    <a:pt x="14" y="492"/>
                    <a:pt x="14" y="493"/>
                  </a:cubicBezTo>
                  <a:cubicBezTo>
                    <a:pt x="14" y="494"/>
                    <a:pt x="14" y="495"/>
                    <a:pt x="15" y="496"/>
                  </a:cubicBezTo>
                  <a:cubicBezTo>
                    <a:pt x="15" y="497"/>
                    <a:pt x="16" y="497"/>
                    <a:pt x="16" y="498"/>
                  </a:cubicBezTo>
                  <a:cubicBezTo>
                    <a:pt x="16" y="499"/>
                    <a:pt x="15" y="499"/>
                    <a:pt x="15" y="499"/>
                  </a:cubicBezTo>
                  <a:cubicBezTo>
                    <a:pt x="15" y="500"/>
                    <a:pt x="15" y="500"/>
                    <a:pt x="15" y="501"/>
                  </a:cubicBezTo>
                  <a:cubicBezTo>
                    <a:pt x="15" y="501"/>
                    <a:pt x="15" y="502"/>
                    <a:pt x="15" y="504"/>
                  </a:cubicBezTo>
                  <a:lnTo>
                    <a:pt x="16" y="506"/>
                  </a:lnTo>
                  <a:cubicBezTo>
                    <a:pt x="16" y="507"/>
                    <a:pt x="16" y="507"/>
                    <a:pt x="17" y="506"/>
                  </a:cubicBezTo>
                  <a:cubicBezTo>
                    <a:pt x="18" y="506"/>
                    <a:pt x="18" y="506"/>
                    <a:pt x="18" y="506"/>
                  </a:cubicBezTo>
                  <a:cubicBezTo>
                    <a:pt x="19" y="507"/>
                    <a:pt x="19" y="507"/>
                    <a:pt x="19" y="508"/>
                  </a:cubicBezTo>
                  <a:cubicBezTo>
                    <a:pt x="18" y="509"/>
                    <a:pt x="19" y="509"/>
                    <a:pt x="19" y="509"/>
                  </a:cubicBezTo>
                  <a:cubicBezTo>
                    <a:pt x="20" y="507"/>
                    <a:pt x="20" y="506"/>
                    <a:pt x="21" y="507"/>
                  </a:cubicBezTo>
                  <a:cubicBezTo>
                    <a:pt x="21" y="507"/>
                    <a:pt x="22" y="507"/>
                    <a:pt x="23" y="507"/>
                  </a:cubicBezTo>
                  <a:cubicBezTo>
                    <a:pt x="23" y="506"/>
                    <a:pt x="24" y="505"/>
                    <a:pt x="24" y="504"/>
                  </a:cubicBezTo>
                  <a:cubicBezTo>
                    <a:pt x="25" y="504"/>
                    <a:pt x="26" y="503"/>
                    <a:pt x="27" y="503"/>
                  </a:cubicBezTo>
                  <a:cubicBezTo>
                    <a:pt x="28" y="507"/>
                    <a:pt x="30" y="510"/>
                    <a:pt x="34" y="511"/>
                  </a:cubicBezTo>
                  <a:cubicBezTo>
                    <a:pt x="36" y="510"/>
                    <a:pt x="36" y="509"/>
                    <a:pt x="35" y="509"/>
                  </a:cubicBezTo>
                  <a:cubicBezTo>
                    <a:pt x="34" y="508"/>
                    <a:pt x="34" y="507"/>
                    <a:pt x="34" y="507"/>
                  </a:cubicBezTo>
                  <a:cubicBezTo>
                    <a:pt x="34" y="506"/>
                    <a:pt x="35" y="506"/>
                    <a:pt x="35" y="506"/>
                  </a:cubicBezTo>
                  <a:cubicBezTo>
                    <a:pt x="36" y="506"/>
                    <a:pt x="36" y="506"/>
                    <a:pt x="36" y="506"/>
                  </a:cubicBezTo>
                  <a:cubicBezTo>
                    <a:pt x="36" y="506"/>
                    <a:pt x="36" y="505"/>
                    <a:pt x="35" y="505"/>
                  </a:cubicBezTo>
                  <a:cubicBezTo>
                    <a:pt x="35" y="505"/>
                    <a:pt x="35" y="505"/>
                    <a:pt x="35" y="504"/>
                  </a:cubicBezTo>
                  <a:cubicBezTo>
                    <a:pt x="35" y="504"/>
                    <a:pt x="35" y="504"/>
                    <a:pt x="35" y="503"/>
                  </a:cubicBezTo>
                  <a:cubicBezTo>
                    <a:pt x="37" y="503"/>
                    <a:pt x="38" y="503"/>
                    <a:pt x="39" y="503"/>
                  </a:cubicBezTo>
                  <a:cubicBezTo>
                    <a:pt x="39" y="503"/>
                    <a:pt x="41" y="504"/>
                    <a:pt x="42" y="504"/>
                  </a:cubicBezTo>
                  <a:cubicBezTo>
                    <a:pt x="43" y="503"/>
                    <a:pt x="44" y="502"/>
                    <a:pt x="45" y="500"/>
                  </a:cubicBezTo>
                  <a:cubicBezTo>
                    <a:pt x="45" y="498"/>
                    <a:pt x="46" y="497"/>
                    <a:pt x="48" y="496"/>
                  </a:cubicBezTo>
                  <a:cubicBezTo>
                    <a:pt x="48" y="497"/>
                    <a:pt x="48" y="498"/>
                    <a:pt x="49" y="499"/>
                  </a:cubicBezTo>
                  <a:cubicBezTo>
                    <a:pt x="49" y="500"/>
                    <a:pt x="49" y="501"/>
                    <a:pt x="49" y="502"/>
                  </a:cubicBezTo>
                  <a:cubicBezTo>
                    <a:pt x="50" y="502"/>
                    <a:pt x="50" y="503"/>
                    <a:pt x="49" y="504"/>
                  </a:cubicBezTo>
                  <a:cubicBezTo>
                    <a:pt x="49" y="504"/>
                    <a:pt x="48" y="505"/>
                    <a:pt x="47" y="505"/>
                  </a:cubicBezTo>
                  <a:cubicBezTo>
                    <a:pt x="46" y="505"/>
                    <a:pt x="46" y="505"/>
                    <a:pt x="45" y="504"/>
                  </a:cubicBezTo>
                  <a:cubicBezTo>
                    <a:pt x="45" y="503"/>
                    <a:pt x="45" y="503"/>
                    <a:pt x="43" y="503"/>
                  </a:cubicBezTo>
                  <a:lnTo>
                    <a:pt x="43" y="508"/>
                  </a:lnTo>
                  <a:cubicBezTo>
                    <a:pt x="44" y="508"/>
                    <a:pt x="45" y="509"/>
                    <a:pt x="45" y="508"/>
                  </a:cubicBezTo>
                  <a:cubicBezTo>
                    <a:pt x="46" y="508"/>
                    <a:pt x="47" y="508"/>
                    <a:pt x="48" y="508"/>
                  </a:cubicBezTo>
                  <a:cubicBezTo>
                    <a:pt x="48" y="507"/>
                    <a:pt x="49" y="507"/>
                    <a:pt x="50" y="507"/>
                  </a:cubicBezTo>
                  <a:cubicBezTo>
                    <a:pt x="50" y="506"/>
                    <a:pt x="51" y="507"/>
                    <a:pt x="51" y="507"/>
                  </a:cubicBezTo>
                  <a:cubicBezTo>
                    <a:pt x="50" y="508"/>
                    <a:pt x="50" y="509"/>
                    <a:pt x="50" y="509"/>
                  </a:cubicBezTo>
                  <a:cubicBezTo>
                    <a:pt x="50" y="510"/>
                    <a:pt x="50" y="510"/>
                    <a:pt x="50" y="510"/>
                  </a:cubicBezTo>
                  <a:cubicBezTo>
                    <a:pt x="50" y="510"/>
                    <a:pt x="50" y="510"/>
                    <a:pt x="50" y="511"/>
                  </a:cubicBezTo>
                  <a:cubicBezTo>
                    <a:pt x="50" y="511"/>
                    <a:pt x="51" y="511"/>
                    <a:pt x="52" y="511"/>
                  </a:cubicBezTo>
                  <a:cubicBezTo>
                    <a:pt x="50" y="513"/>
                    <a:pt x="50" y="515"/>
                    <a:pt x="50" y="517"/>
                  </a:cubicBezTo>
                  <a:cubicBezTo>
                    <a:pt x="50" y="519"/>
                    <a:pt x="50" y="521"/>
                    <a:pt x="49" y="522"/>
                  </a:cubicBezTo>
                  <a:cubicBezTo>
                    <a:pt x="49" y="520"/>
                    <a:pt x="48" y="519"/>
                    <a:pt x="47" y="519"/>
                  </a:cubicBezTo>
                  <a:cubicBezTo>
                    <a:pt x="45" y="519"/>
                    <a:pt x="44" y="519"/>
                    <a:pt x="44" y="519"/>
                  </a:cubicBezTo>
                  <a:cubicBezTo>
                    <a:pt x="44" y="518"/>
                    <a:pt x="44" y="517"/>
                    <a:pt x="45" y="517"/>
                  </a:cubicBezTo>
                  <a:cubicBezTo>
                    <a:pt x="45" y="517"/>
                    <a:pt x="45" y="517"/>
                    <a:pt x="46" y="516"/>
                  </a:cubicBezTo>
                  <a:cubicBezTo>
                    <a:pt x="45" y="516"/>
                    <a:pt x="44" y="515"/>
                    <a:pt x="42" y="515"/>
                  </a:cubicBezTo>
                  <a:cubicBezTo>
                    <a:pt x="41" y="515"/>
                    <a:pt x="39" y="515"/>
                    <a:pt x="38" y="514"/>
                  </a:cubicBezTo>
                  <a:cubicBezTo>
                    <a:pt x="38" y="515"/>
                    <a:pt x="38" y="516"/>
                    <a:pt x="38" y="516"/>
                  </a:cubicBezTo>
                  <a:cubicBezTo>
                    <a:pt x="39" y="517"/>
                    <a:pt x="39" y="517"/>
                    <a:pt x="40" y="518"/>
                  </a:cubicBezTo>
                  <a:cubicBezTo>
                    <a:pt x="40" y="518"/>
                    <a:pt x="40" y="518"/>
                    <a:pt x="41" y="519"/>
                  </a:cubicBezTo>
                  <a:cubicBezTo>
                    <a:pt x="41" y="519"/>
                    <a:pt x="40" y="520"/>
                    <a:pt x="39" y="520"/>
                  </a:cubicBezTo>
                  <a:lnTo>
                    <a:pt x="35" y="514"/>
                  </a:lnTo>
                  <a:cubicBezTo>
                    <a:pt x="36" y="514"/>
                    <a:pt x="38" y="513"/>
                    <a:pt x="39" y="513"/>
                  </a:cubicBezTo>
                  <a:cubicBezTo>
                    <a:pt x="40" y="512"/>
                    <a:pt x="42" y="512"/>
                    <a:pt x="43" y="512"/>
                  </a:cubicBezTo>
                  <a:cubicBezTo>
                    <a:pt x="43" y="510"/>
                    <a:pt x="43" y="510"/>
                    <a:pt x="43" y="509"/>
                  </a:cubicBezTo>
                  <a:cubicBezTo>
                    <a:pt x="42" y="509"/>
                    <a:pt x="42" y="509"/>
                    <a:pt x="41" y="509"/>
                  </a:cubicBezTo>
                  <a:cubicBezTo>
                    <a:pt x="41" y="509"/>
                    <a:pt x="40" y="509"/>
                    <a:pt x="39" y="510"/>
                  </a:cubicBezTo>
                  <a:cubicBezTo>
                    <a:pt x="38" y="510"/>
                    <a:pt x="37" y="509"/>
                    <a:pt x="37" y="509"/>
                  </a:cubicBezTo>
                  <a:cubicBezTo>
                    <a:pt x="36" y="510"/>
                    <a:pt x="36" y="511"/>
                    <a:pt x="36" y="512"/>
                  </a:cubicBezTo>
                  <a:cubicBezTo>
                    <a:pt x="36" y="513"/>
                    <a:pt x="35" y="513"/>
                    <a:pt x="34" y="513"/>
                  </a:cubicBezTo>
                  <a:cubicBezTo>
                    <a:pt x="33" y="514"/>
                    <a:pt x="32" y="514"/>
                    <a:pt x="31" y="513"/>
                  </a:cubicBezTo>
                  <a:cubicBezTo>
                    <a:pt x="31" y="513"/>
                    <a:pt x="31" y="513"/>
                    <a:pt x="31" y="512"/>
                  </a:cubicBezTo>
                  <a:cubicBezTo>
                    <a:pt x="30" y="512"/>
                    <a:pt x="30" y="511"/>
                    <a:pt x="30" y="511"/>
                  </a:cubicBezTo>
                  <a:cubicBezTo>
                    <a:pt x="30" y="510"/>
                    <a:pt x="29" y="510"/>
                    <a:pt x="28" y="510"/>
                  </a:cubicBezTo>
                  <a:cubicBezTo>
                    <a:pt x="27" y="510"/>
                    <a:pt x="26" y="511"/>
                    <a:pt x="26" y="511"/>
                  </a:cubicBezTo>
                  <a:cubicBezTo>
                    <a:pt x="26" y="512"/>
                    <a:pt x="27" y="513"/>
                    <a:pt x="27" y="514"/>
                  </a:cubicBezTo>
                  <a:cubicBezTo>
                    <a:pt x="27" y="514"/>
                    <a:pt x="27" y="515"/>
                    <a:pt x="27" y="516"/>
                  </a:cubicBezTo>
                  <a:cubicBezTo>
                    <a:pt x="27" y="517"/>
                    <a:pt x="27" y="517"/>
                    <a:pt x="25" y="517"/>
                  </a:cubicBezTo>
                  <a:cubicBezTo>
                    <a:pt x="26" y="515"/>
                    <a:pt x="26" y="514"/>
                    <a:pt x="25" y="513"/>
                  </a:cubicBezTo>
                  <a:cubicBezTo>
                    <a:pt x="24" y="512"/>
                    <a:pt x="24" y="511"/>
                    <a:pt x="24" y="511"/>
                  </a:cubicBezTo>
                  <a:cubicBezTo>
                    <a:pt x="24" y="510"/>
                    <a:pt x="24" y="510"/>
                    <a:pt x="24" y="510"/>
                  </a:cubicBezTo>
                  <a:cubicBezTo>
                    <a:pt x="25" y="509"/>
                    <a:pt x="25" y="509"/>
                    <a:pt x="25" y="509"/>
                  </a:cubicBezTo>
                  <a:cubicBezTo>
                    <a:pt x="25" y="508"/>
                    <a:pt x="25" y="508"/>
                    <a:pt x="25" y="508"/>
                  </a:cubicBezTo>
                  <a:cubicBezTo>
                    <a:pt x="25" y="507"/>
                    <a:pt x="25" y="507"/>
                    <a:pt x="23" y="507"/>
                  </a:cubicBezTo>
                  <a:cubicBezTo>
                    <a:pt x="23" y="509"/>
                    <a:pt x="22" y="509"/>
                    <a:pt x="19" y="510"/>
                  </a:cubicBezTo>
                  <a:cubicBezTo>
                    <a:pt x="19" y="510"/>
                    <a:pt x="19" y="511"/>
                    <a:pt x="20" y="511"/>
                  </a:cubicBezTo>
                  <a:cubicBezTo>
                    <a:pt x="20" y="512"/>
                    <a:pt x="21" y="512"/>
                    <a:pt x="21" y="513"/>
                  </a:cubicBezTo>
                  <a:cubicBezTo>
                    <a:pt x="22" y="514"/>
                    <a:pt x="22" y="514"/>
                    <a:pt x="22" y="514"/>
                  </a:cubicBezTo>
                  <a:cubicBezTo>
                    <a:pt x="22" y="515"/>
                    <a:pt x="21" y="515"/>
                    <a:pt x="20" y="515"/>
                  </a:cubicBezTo>
                  <a:cubicBezTo>
                    <a:pt x="20" y="517"/>
                    <a:pt x="21" y="518"/>
                    <a:pt x="22" y="519"/>
                  </a:cubicBezTo>
                  <a:cubicBezTo>
                    <a:pt x="24" y="520"/>
                    <a:pt x="25" y="521"/>
                    <a:pt x="25" y="522"/>
                  </a:cubicBezTo>
                  <a:cubicBezTo>
                    <a:pt x="24" y="522"/>
                    <a:pt x="23" y="523"/>
                    <a:pt x="23" y="523"/>
                  </a:cubicBezTo>
                  <a:cubicBezTo>
                    <a:pt x="23" y="524"/>
                    <a:pt x="22" y="525"/>
                    <a:pt x="21" y="525"/>
                  </a:cubicBezTo>
                  <a:cubicBezTo>
                    <a:pt x="22" y="527"/>
                    <a:pt x="23" y="528"/>
                    <a:pt x="23" y="529"/>
                  </a:cubicBezTo>
                  <a:cubicBezTo>
                    <a:pt x="23" y="530"/>
                    <a:pt x="22" y="531"/>
                    <a:pt x="20" y="533"/>
                  </a:cubicBezTo>
                  <a:cubicBezTo>
                    <a:pt x="22" y="532"/>
                    <a:pt x="24" y="532"/>
                    <a:pt x="25" y="533"/>
                  </a:cubicBezTo>
                  <a:cubicBezTo>
                    <a:pt x="26" y="533"/>
                    <a:pt x="27" y="533"/>
                    <a:pt x="28" y="531"/>
                  </a:cubicBezTo>
                  <a:lnTo>
                    <a:pt x="28" y="536"/>
                  </a:lnTo>
                  <a:cubicBezTo>
                    <a:pt x="27" y="536"/>
                    <a:pt x="27" y="536"/>
                    <a:pt x="27" y="536"/>
                  </a:cubicBezTo>
                  <a:cubicBezTo>
                    <a:pt x="26" y="535"/>
                    <a:pt x="26" y="535"/>
                    <a:pt x="25" y="535"/>
                  </a:cubicBezTo>
                  <a:cubicBezTo>
                    <a:pt x="25" y="536"/>
                    <a:pt x="25" y="537"/>
                    <a:pt x="25" y="538"/>
                  </a:cubicBezTo>
                  <a:cubicBezTo>
                    <a:pt x="25" y="539"/>
                    <a:pt x="25" y="540"/>
                    <a:pt x="25" y="541"/>
                  </a:cubicBezTo>
                  <a:cubicBezTo>
                    <a:pt x="25" y="542"/>
                    <a:pt x="24" y="542"/>
                    <a:pt x="24" y="543"/>
                  </a:cubicBezTo>
                  <a:cubicBezTo>
                    <a:pt x="24" y="544"/>
                    <a:pt x="25" y="544"/>
                    <a:pt x="25" y="544"/>
                  </a:cubicBezTo>
                  <a:cubicBezTo>
                    <a:pt x="25" y="543"/>
                    <a:pt x="26" y="543"/>
                    <a:pt x="26" y="544"/>
                  </a:cubicBezTo>
                  <a:cubicBezTo>
                    <a:pt x="27" y="544"/>
                    <a:pt x="27" y="545"/>
                    <a:pt x="27" y="545"/>
                  </a:cubicBezTo>
                  <a:cubicBezTo>
                    <a:pt x="28" y="546"/>
                    <a:pt x="27" y="546"/>
                    <a:pt x="27" y="546"/>
                  </a:cubicBezTo>
                  <a:cubicBezTo>
                    <a:pt x="27" y="547"/>
                    <a:pt x="26" y="547"/>
                    <a:pt x="25" y="547"/>
                  </a:cubicBezTo>
                  <a:cubicBezTo>
                    <a:pt x="25" y="547"/>
                    <a:pt x="24" y="547"/>
                    <a:pt x="24" y="547"/>
                  </a:cubicBezTo>
                  <a:cubicBezTo>
                    <a:pt x="24" y="547"/>
                    <a:pt x="24" y="548"/>
                    <a:pt x="24" y="549"/>
                  </a:cubicBezTo>
                  <a:cubicBezTo>
                    <a:pt x="25" y="549"/>
                    <a:pt x="27" y="549"/>
                    <a:pt x="29" y="548"/>
                  </a:cubicBezTo>
                  <a:cubicBezTo>
                    <a:pt x="31" y="548"/>
                    <a:pt x="33" y="547"/>
                    <a:pt x="34" y="546"/>
                  </a:cubicBezTo>
                  <a:cubicBezTo>
                    <a:pt x="33" y="546"/>
                    <a:pt x="33" y="545"/>
                    <a:pt x="33" y="543"/>
                  </a:cubicBezTo>
                  <a:cubicBezTo>
                    <a:pt x="34" y="543"/>
                    <a:pt x="34" y="543"/>
                    <a:pt x="35" y="543"/>
                  </a:cubicBezTo>
                  <a:cubicBezTo>
                    <a:pt x="35" y="542"/>
                    <a:pt x="35" y="542"/>
                    <a:pt x="35" y="541"/>
                  </a:cubicBezTo>
                  <a:cubicBezTo>
                    <a:pt x="35" y="540"/>
                    <a:pt x="35" y="539"/>
                    <a:pt x="35" y="539"/>
                  </a:cubicBezTo>
                  <a:cubicBezTo>
                    <a:pt x="35" y="538"/>
                    <a:pt x="36" y="538"/>
                    <a:pt x="37" y="538"/>
                  </a:cubicBezTo>
                  <a:cubicBezTo>
                    <a:pt x="37" y="537"/>
                    <a:pt x="36" y="536"/>
                    <a:pt x="35" y="534"/>
                  </a:cubicBezTo>
                  <a:cubicBezTo>
                    <a:pt x="34" y="533"/>
                    <a:pt x="34" y="532"/>
                    <a:pt x="35" y="532"/>
                  </a:cubicBezTo>
                  <a:cubicBezTo>
                    <a:pt x="36" y="532"/>
                    <a:pt x="37" y="533"/>
                    <a:pt x="38" y="533"/>
                  </a:cubicBezTo>
                  <a:cubicBezTo>
                    <a:pt x="39" y="534"/>
                    <a:pt x="39" y="535"/>
                    <a:pt x="39" y="537"/>
                  </a:cubicBezTo>
                  <a:cubicBezTo>
                    <a:pt x="38" y="538"/>
                    <a:pt x="37" y="539"/>
                    <a:pt x="37" y="539"/>
                  </a:cubicBezTo>
                  <a:cubicBezTo>
                    <a:pt x="37" y="540"/>
                    <a:pt x="37" y="540"/>
                    <a:pt x="38" y="541"/>
                  </a:cubicBezTo>
                  <a:cubicBezTo>
                    <a:pt x="38" y="542"/>
                    <a:pt x="39" y="542"/>
                    <a:pt x="39" y="543"/>
                  </a:cubicBezTo>
                  <a:cubicBezTo>
                    <a:pt x="40" y="544"/>
                    <a:pt x="40" y="545"/>
                    <a:pt x="41" y="546"/>
                  </a:cubicBezTo>
                  <a:cubicBezTo>
                    <a:pt x="40" y="546"/>
                    <a:pt x="39" y="545"/>
                    <a:pt x="39" y="545"/>
                  </a:cubicBezTo>
                  <a:cubicBezTo>
                    <a:pt x="38" y="545"/>
                    <a:pt x="37" y="545"/>
                    <a:pt x="37" y="546"/>
                  </a:cubicBezTo>
                  <a:cubicBezTo>
                    <a:pt x="38" y="547"/>
                    <a:pt x="40" y="548"/>
                    <a:pt x="42" y="548"/>
                  </a:cubicBezTo>
                  <a:cubicBezTo>
                    <a:pt x="43" y="549"/>
                    <a:pt x="45" y="550"/>
                    <a:pt x="45" y="552"/>
                  </a:cubicBezTo>
                  <a:cubicBezTo>
                    <a:pt x="47" y="551"/>
                    <a:pt x="48" y="551"/>
                    <a:pt x="48" y="552"/>
                  </a:cubicBezTo>
                  <a:cubicBezTo>
                    <a:pt x="48" y="553"/>
                    <a:pt x="49" y="554"/>
                    <a:pt x="50" y="554"/>
                  </a:cubicBezTo>
                  <a:cubicBezTo>
                    <a:pt x="50" y="553"/>
                    <a:pt x="50" y="553"/>
                    <a:pt x="52" y="553"/>
                  </a:cubicBezTo>
                  <a:cubicBezTo>
                    <a:pt x="52" y="553"/>
                    <a:pt x="52" y="554"/>
                    <a:pt x="52" y="554"/>
                  </a:cubicBezTo>
                  <a:cubicBezTo>
                    <a:pt x="52" y="554"/>
                    <a:pt x="53" y="555"/>
                    <a:pt x="53" y="555"/>
                  </a:cubicBezTo>
                  <a:cubicBezTo>
                    <a:pt x="53" y="555"/>
                    <a:pt x="54" y="555"/>
                    <a:pt x="54" y="556"/>
                  </a:cubicBezTo>
                  <a:cubicBezTo>
                    <a:pt x="55" y="556"/>
                    <a:pt x="55" y="556"/>
                    <a:pt x="55" y="557"/>
                  </a:cubicBezTo>
                  <a:cubicBezTo>
                    <a:pt x="55" y="556"/>
                    <a:pt x="55" y="556"/>
                    <a:pt x="55" y="557"/>
                  </a:cubicBezTo>
                  <a:cubicBezTo>
                    <a:pt x="54" y="557"/>
                    <a:pt x="54" y="558"/>
                    <a:pt x="54" y="559"/>
                  </a:cubicBezTo>
                  <a:cubicBezTo>
                    <a:pt x="54" y="559"/>
                    <a:pt x="54" y="560"/>
                    <a:pt x="54" y="561"/>
                  </a:cubicBezTo>
                  <a:cubicBezTo>
                    <a:pt x="54" y="561"/>
                    <a:pt x="54" y="561"/>
                    <a:pt x="54" y="560"/>
                  </a:cubicBezTo>
                  <a:cubicBezTo>
                    <a:pt x="53" y="562"/>
                    <a:pt x="52" y="563"/>
                    <a:pt x="50" y="563"/>
                  </a:cubicBezTo>
                  <a:cubicBezTo>
                    <a:pt x="50" y="562"/>
                    <a:pt x="50" y="561"/>
                    <a:pt x="49" y="560"/>
                  </a:cubicBezTo>
                  <a:cubicBezTo>
                    <a:pt x="49" y="560"/>
                    <a:pt x="48" y="559"/>
                    <a:pt x="48" y="558"/>
                  </a:cubicBezTo>
                  <a:lnTo>
                    <a:pt x="52" y="558"/>
                  </a:lnTo>
                  <a:cubicBezTo>
                    <a:pt x="51" y="555"/>
                    <a:pt x="48" y="553"/>
                    <a:pt x="44" y="554"/>
                  </a:cubicBezTo>
                  <a:cubicBezTo>
                    <a:pt x="45" y="551"/>
                    <a:pt x="43" y="550"/>
                    <a:pt x="41" y="551"/>
                  </a:cubicBezTo>
                  <a:cubicBezTo>
                    <a:pt x="40" y="551"/>
                    <a:pt x="39" y="551"/>
                    <a:pt x="40" y="551"/>
                  </a:cubicBezTo>
                  <a:cubicBezTo>
                    <a:pt x="40" y="552"/>
                    <a:pt x="40" y="552"/>
                    <a:pt x="40" y="553"/>
                  </a:cubicBezTo>
                  <a:cubicBezTo>
                    <a:pt x="41" y="553"/>
                    <a:pt x="41" y="553"/>
                    <a:pt x="41" y="554"/>
                  </a:cubicBezTo>
                  <a:cubicBezTo>
                    <a:pt x="41" y="554"/>
                    <a:pt x="41" y="554"/>
                    <a:pt x="40" y="554"/>
                  </a:cubicBezTo>
                  <a:cubicBezTo>
                    <a:pt x="39" y="554"/>
                    <a:pt x="39" y="554"/>
                    <a:pt x="38" y="553"/>
                  </a:cubicBezTo>
                  <a:cubicBezTo>
                    <a:pt x="38" y="553"/>
                    <a:pt x="38" y="552"/>
                    <a:pt x="38" y="551"/>
                  </a:cubicBezTo>
                  <a:cubicBezTo>
                    <a:pt x="38" y="551"/>
                    <a:pt x="37" y="550"/>
                    <a:pt x="37" y="550"/>
                  </a:cubicBezTo>
                  <a:cubicBezTo>
                    <a:pt x="37" y="549"/>
                    <a:pt x="36" y="549"/>
                    <a:pt x="35" y="549"/>
                  </a:cubicBezTo>
                  <a:cubicBezTo>
                    <a:pt x="36" y="550"/>
                    <a:pt x="36" y="552"/>
                    <a:pt x="36" y="552"/>
                  </a:cubicBezTo>
                  <a:cubicBezTo>
                    <a:pt x="37" y="553"/>
                    <a:pt x="36" y="554"/>
                    <a:pt x="34" y="554"/>
                  </a:cubicBezTo>
                  <a:cubicBezTo>
                    <a:pt x="34" y="554"/>
                    <a:pt x="34" y="554"/>
                    <a:pt x="33" y="554"/>
                  </a:cubicBezTo>
                  <a:cubicBezTo>
                    <a:pt x="33" y="553"/>
                    <a:pt x="33" y="553"/>
                    <a:pt x="32" y="552"/>
                  </a:cubicBezTo>
                  <a:cubicBezTo>
                    <a:pt x="32" y="552"/>
                    <a:pt x="32" y="552"/>
                    <a:pt x="31" y="552"/>
                  </a:cubicBezTo>
                  <a:cubicBezTo>
                    <a:pt x="31" y="552"/>
                    <a:pt x="31" y="552"/>
                    <a:pt x="30" y="553"/>
                  </a:cubicBezTo>
                  <a:cubicBezTo>
                    <a:pt x="30" y="554"/>
                    <a:pt x="30" y="555"/>
                    <a:pt x="31" y="556"/>
                  </a:cubicBezTo>
                  <a:cubicBezTo>
                    <a:pt x="31" y="556"/>
                    <a:pt x="32" y="556"/>
                    <a:pt x="32" y="556"/>
                  </a:cubicBezTo>
                  <a:cubicBezTo>
                    <a:pt x="33" y="556"/>
                    <a:pt x="34" y="556"/>
                    <a:pt x="34" y="557"/>
                  </a:cubicBezTo>
                  <a:cubicBezTo>
                    <a:pt x="35" y="557"/>
                    <a:pt x="35" y="558"/>
                    <a:pt x="35" y="560"/>
                  </a:cubicBezTo>
                  <a:cubicBezTo>
                    <a:pt x="34" y="560"/>
                    <a:pt x="33" y="560"/>
                    <a:pt x="33" y="559"/>
                  </a:cubicBezTo>
                  <a:cubicBezTo>
                    <a:pt x="33" y="558"/>
                    <a:pt x="32" y="558"/>
                    <a:pt x="30" y="558"/>
                  </a:cubicBezTo>
                  <a:cubicBezTo>
                    <a:pt x="30" y="560"/>
                    <a:pt x="30" y="562"/>
                    <a:pt x="31" y="563"/>
                  </a:cubicBezTo>
                  <a:cubicBezTo>
                    <a:pt x="32" y="564"/>
                    <a:pt x="34" y="565"/>
                    <a:pt x="35" y="565"/>
                  </a:cubicBezTo>
                  <a:cubicBezTo>
                    <a:pt x="36" y="566"/>
                    <a:pt x="37" y="567"/>
                    <a:pt x="38" y="568"/>
                  </a:cubicBezTo>
                  <a:cubicBezTo>
                    <a:pt x="39" y="569"/>
                    <a:pt x="40" y="570"/>
                    <a:pt x="39" y="573"/>
                  </a:cubicBezTo>
                  <a:cubicBezTo>
                    <a:pt x="40" y="573"/>
                    <a:pt x="41" y="573"/>
                    <a:pt x="42" y="573"/>
                  </a:cubicBezTo>
                  <a:cubicBezTo>
                    <a:pt x="43" y="573"/>
                    <a:pt x="44" y="573"/>
                    <a:pt x="44" y="574"/>
                  </a:cubicBezTo>
                  <a:cubicBezTo>
                    <a:pt x="44" y="575"/>
                    <a:pt x="44" y="575"/>
                    <a:pt x="43" y="575"/>
                  </a:cubicBezTo>
                  <a:cubicBezTo>
                    <a:pt x="42" y="575"/>
                    <a:pt x="42" y="575"/>
                    <a:pt x="42" y="576"/>
                  </a:cubicBezTo>
                  <a:cubicBezTo>
                    <a:pt x="43" y="576"/>
                    <a:pt x="44" y="577"/>
                    <a:pt x="45" y="577"/>
                  </a:cubicBezTo>
                  <a:cubicBezTo>
                    <a:pt x="45" y="578"/>
                    <a:pt x="46" y="579"/>
                    <a:pt x="47" y="580"/>
                  </a:cubicBezTo>
                  <a:cubicBezTo>
                    <a:pt x="47" y="581"/>
                    <a:pt x="48" y="581"/>
                    <a:pt x="49" y="582"/>
                  </a:cubicBezTo>
                  <a:cubicBezTo>
                    <a:pt x="50" y="583"/>
                    <a:pt x="51" y="583"/>
                    <a:pt x="52" y="583"/>
                  </a:cubicBezTo>
                  <a:cubicBezTo>
                    <a:pt x="52" y="582"/>
                    <a:pt x="52" y="581"/>
                    <a:pt x="52" y="581"/>
                  </a:cubicBezTo>
                  <a:cubicBezTo>
                    <a:pt x="52" y="580"/>
                    <a:pt x="53" y="580"/>
                    <a:pt x="54" y="580"/>
                  </a:cubicBezTo>
                  <a:cubicBezTo>
                    <a:pt x="55" y="581"/>
                    <a:pt x="57" y="581"/>
                    <a:pt x="59" y="583"/>
                  </a:cubicBezTo>
                  <a:cubicBezTo>
                    <a:pt x="62" y="584"/>
                    <a:pt x="64" y="584"/>
                    <a:pt x="65" y="582"/>
                  </a:cubicBezTo>
                  <a:cubicBezTo>
                    <a:pt x="64" y="583"/>
                    <a:pt x="63" y="582"/>
                    <a:pt x="62" y="581"/>
                  </a:cubicBezTo>
                  <a:cubicBezTo>
                    <a:pt x="63" y="580"/>
                    <a:pt x="63" y="579"/>
                    <a:pt x="63" y="579"/>
                  </a:cubicBezTo>
                  <a:cubicBezTo>
                    <a:pt x="63" y="578"/>
                    <a:pt x="63" y="578"/>
                    <a:pt x="63" y="577"/>
                  </a:cubicBezTo>
                  <a:cubicBezTo>
                    <a:pt x="63" y="577"/>
                    <a:pt x="62" y="576"/>
                    <a:pt x="62" y="576"/>
                  </a:cubicBezTo>
                  <a:cubicBezTo>
                    <a:pt x="62" y="575"/>
                    <a:pt x="62" y="574"/>
                    <a:pt x="62" y="574"/>
                  </a:cubicBezTo>
                  <a:cubicBezTo>
                    <a:pt x="64" y="574"/>
                    <a:pt x="64" y="575"/>
                    <a:pt x="65" y="575"/>
                  </a:cubicBezTo>
                  <a:cubicBezTo>
                    <a:pt x="65" y="576"/>
                    <a:pt x="66" y="576"/>
                    <a:pt x="68" y="576"/>
                  </a:cubicBezTo>
                  <a:cubicBezTo>
                    <a:pt x="69" y="574"/>
                    <a:pt x="69" y="573"/>
                    <a:pt x="68" y="573"/>
                  </a:cubicBezTo>
                  <a:cubicBezTo>
                    <a:pt x="67" y="573"/>
                    <a:pt x="66" y="572"/>
                    <a:pt x="66" y="572"/>
                  </a:cubicBezTo>
                  <a:cubicBezTo>
                    <a:pt x="66" y="571"/>
                    <a:pt x="66" y="570"/>
                    <a:pt x="66" y="570"/>
                  </a:cubicBezTo>
                  <a:cubicBezTo>
                    <a:pt x="66" y="570"/>
                    <a:pt x="66" y="569"/>
                    <a:pt x="65" y="569"/>
                  </a:cubicBezTo>
                  <a:cubicBezTo>
                    <a:pt x="65" y="568"/>
                    <a:pt x="65" y="568"/>
                    <a:pt x="65" y="568"/>
                  </a:cubicBezTo>
                  <a:cubicBezTo>
                    <a:pt x="65" y="567"/>
                    <a:pt x="65" y="567"/>
                    <a:pt x="66" y="567"/>
                  </a:cubicBezTo>
                  <a:cubicBezTo>
                    <a:pt x="66" y="568"/>
                    <a:pt x="66" y="569"/>
                    <a:pt x="67" y="570"/>
                  </a:cubicBezTo>
                  <a:cubicBezTo>
                    <a:pt x="67" y="570"/>
                    <a:pt x="68" y="570"/>
                    <a:pt x="68" y="570"/>
                  </a:cubicBezTo>
                  <a:cubicBezTo>
                    <a:pt x="69" y="570"/>
                    <a:pt x="69" y="571"/>
                    <a:pt x="70" y="571"/>
                  </a:cubicBezTo>
                  <a:cubicBezTo>
                    <a:pt x="70" y="571"/>
                    <a:pt x="70" y="572"/>
                    <a:pt x="70" y="574"/>
                  </a:cubicBezTo>
                  <a:cubicBezTo>
                    <a:pt x="71" y="574"/>
                    <a:pt x="72" y="574"/>
                    <a:pt x="72" y="573"/>
                  </a:cubicBezTo>
                  <a:cubicBezTo>
                    <a:pt x="72" y="573"/>
                    <a:pt x="72" y="573"/>
                    <a:pt x="72" y="572"/>
                  </a:cubicBezTo>
                  <a:cubicBezTo>
                    <a:pt x="72" y="572"/>
                    <a:pt x="72" y="571"/>
                    <a:pt x="72" y="571"/>
                  </a:cubicBezTo>
                  <a:cubicBezTo>
                    <a:pt x="73" y="570"/>
                    <a:pt x="73" y="570"/>
                    <a:pt x="73" y="570"/>
                  </a:cubicBezTo>
                  <a:cubicBezTo>
                    <a:pt x="74" y="572"/>
                    <a:pt x="74" y="574"/>
                    <a:pt x="73" y="576"/>
                  </a:cubicBezTo>
                  <a:cubicBezTo>
                    <a:pt x="71" y="578"/>
                    <a:pt x="69" y="578"/>
                    <a:pt x="66" y="577"/>
                  </a:cubicBezTo>
                  <a:cubicBezTo>
                    <a:pt x="66" y="578"/>
                    <a:pt x="66" y="579"/>
                    <a:pt x="67" y="579"/>
                  </a:cubicBezTo>
                  <a:cubicBezTo>
                    <a:pt x="67" y="579"/>
                    <a:pt x="67" y="580"/>
                    <a:pt x="67" y="580"/>
                  </a:cubicBezTo>
                  <a:cubicBezTo>
                    <a:pt x="67" y="580"/>
                    <a:pt x="68" y="581"/>
                    <a:pt x="68" y="581"/>
                  </a:cubicBezTo>
                  <a:cubicBezTo>
                    <a:pt x="68" y="581"/>
                    <a:pt x="68" y="582"/>
                    <a:pt x="67" y="583"/>
                  </a:cubicBezTo>
                  <a:cubicBezTo>
                    <a:pt x="69" y="583"/>
                    <a:pt x="70" y="582"/>
                    <a:pt x="71" y="581"/>
                  </a:cubicBezTo>
                  <a:cubicBezTo>
                    <a:pt x="71" y="580"/>
                    <a:pt x="72" y="580"/>
                    <a:pt x="72" y="579"/>
                  </a:cubicBezTo>
                  <a:cubicBezTo>
                    <a:pt x="73" y="579"/>
                    <a:pt x="73" y="578"/>
                    <a:pt x="74" y="578"/>
                  </a:cubicBezTo>
                  <a:cubicBezTo>
                    <a:pt x="75" y="578"/>
                    <a:pt x="75" y="578"/>
                    <a:pt x="76" y="578"/>
                  </a:cubicBezTo>
                  <a:cubicBezTo>
                    <a:pt x="76" y="577"/>
                    <a:pt x="76" y="577"/>
                    <a:pt x="76" y="576"/>
                  </a:cubicBezTo>
                  <a:cubicBezTo>
                    <a:pt x="75" y="575"/>
                    <a:pt x="75" y="575"/>
                    <a:pt x="76" y="574"/>
                  </a:cubicBezTo>
                  <a:cubicBezTo>
                    <a:pt x="76" y="574"/>
                    <a:pt x="76" y="574"/>
                    <a:pt x="77" y="574"/>
                  </a:cubicBezTo>
                  <a:cubicBezTo>
                    <a:pt x="78" y="574"/>
                    <a:pt x="79" y="573"/>
                    <a:pt x="79" y="573"/>
                  </a:cubicBezTo>
                  <a:cubicBezTo>
                    <a:pt x="79" y="573"/>
                    <a:pt x="79" y="572"/>
                    <a:pt x="79" y="571"/>
                  </a:cubicBezTo>
                  <a:cubicBezTo>
                    <a:pt x="79" y="571"/>
                    <a:pt x="80" y="571"/>
                    <a:pt x="81" y="571"/>
                  </a:cubicBezTo>
                  <a:cubicBezTo>
                    <a:pt x="81" y="572"/>
                    <a:pt x="81" y="573"/>
                    <a:pt x="81" y="573"/>
                  </a:cubicBezTo>
                  <a:cubicBezTo>
                    <a:pt x="80" y="574"/>
                    <a:pt x="80" y="574"/>
                    <a:pt x="79" y="575"/>
                  </a:cubicBezTo>
                  <a:cubicBezTo>
                    <a:pt x="79" y="575"/>
                    <a:pt x="78" y="575"/>
                    <a:pt x="78" y="576"/>
                  </a:cubicBezTo>
                  <a:cubicBezTo>
                    <a:pt x="78" y="576"/>
                    <a:pt x="78" y="577"/>
                    <a:pt x="78" y="577"/>
                  </a:cubicBezTo>
                  <a:cubicBezTo>
                    <a:pt x="78" y="578"/>
                    <a:pt x="79" y="579"/>
                    <a:pt x="79" y="579"/>
                  </a:cubicBezTo>
                  <a:cubicBezTo>
                    <a:pt x="80" y="578"/>
                    <a:pt x="80" y="578"/>
                    <a:pt x="81" y="578"/>
                  </a:cubicBezTo>
                  <a:cubicBezTo>
                    <a:pt x="81" y="578"/>
                    <a:pt x="82" y="578"/>
                    <a:pt x="82" y="578"/>
                  </a:cubicBezTo>
                  <a:cubicBezTo>
                    <a:pt x="83" y="578"/>
                    <a:pt x="83" y="578"/>
                    <a:pt x="83" y="579"/>
                  </a:cubicBezTo>
                  <a:cubicBezTo>
                    <a:pt x="83" y="580"/>
                    <a:pt x="82" y="580"/>
                    <a:pt x="81" y="580"/>
                  </a:cubicBezTo>
                  <a:cubicBezTo>
                    <a:pt x="81" y="580"/>
                    <a:pt x="80" y="580"/>
                    <a:pt x="79" y="580"/>
                  </a:cubicBezTo>
                  <a:cubicBezTo>
                    <a:pt x="79" y="580"/>
                    <a:pt x="78" y="580"/>
                    <a:pt x="78" y="580"/>
                  </a:cubicBezTo>
                  <a:cubicBezTo>
                    <a:pt x="77" y="580"/>
                    <a:pt x="77" y="581"/>
                    <a:pt x="77" y="583"/>
                  </a:cubicBezTo>
                  <a:cubicBezTo>
                    <a:pt x="78" y="584"/>
                    <a:pt x="78" y="584"/>
                    <a:pt x="79" y="584"/>
                  </a:cubicBezTo>
                  <a:cubicBezTo>
                    <a:pt x="79" y="584"/>
                    <a:pt x="80" y="584"/>
                    <a:pt x="81" y="583"/>
                  </a:cubicBezTo>
                  <a:cubicBezTo>
                    <a:pt x="82" y="583"/>
                    <a:pt x="82" y="583"/>
                    <a:pt x="83" y="583"/>
                  </a:cubicBezTo>
                  <a:cubicBezTo>
                    <a:pt x="84" y="583"/>
                    <a:pt x="84" y="583"/>
                    <a:pt x="85" y="584"/>
                  </a:cubicBezTo>
                  <a:cubicBezTo>
                    <a:pt x="83" y="584"/>
                    <a:pt x="83" y="585"/>
                    <a:pt x="82" y="585"/>
                  </a:cubicBezTo>
                  <a:cubicBezTo>
                    <a:pt x="81" y="586"/>
                    <a:pt x="80" y="587"/>
                    <a:pt x="79" y="587"/>
                  </a:cubicBezTo>
                  <a:cubicBezTo>
                    <a:pt x="79" y="588"/>
                    <a:pt x="79" y="589"/>
                    <a:pt x="80" y="590"/>
                  </a:cubicBezTo>
                  <a:cubicBezTo>
                    <a:pt x="80" y="590"/>
                    <a:pt x="81" y="591"/>
                    <a:pt x="81" y="591"/>
                  </a:cubicBezTo>
                  <a:cubicBezTo>
                    <a:pt x="82" y="591"/>
                    <a:pt x="82" y="592"/>
                    <a:pt x="83" y="592"/>
                  </a:cubicBezTo>
                  <a:cubicBezTo>
                    <a:pt x="83" y="593"/>
                    <a:pt x="83" y="593"/>
                    <a:pt x="82" y="594"/>
                  </a:cubicBezTo>
                  <a:cubicBezTo>
                    <a:pt x="81" y="594"/>
                    <a:pt x="81" y="593"/>
                    <a:pt x="81" y="593"/>
                  </a:cubicBezTo>
                  <a:cubicBezTo>
                    <a:pt x="80" y="592"/>
                    <a:pt x="80" y="592"/>
                    <a:pt x="80" y="592"/>
                  </a:cubicBezTo>
                  <a:cubicBezTo>
                    <a:pt x="79" y="593"/>
                    <a:pt x="79" y="593"/>
                    <a:pt x="79" y="594"/>
                  </a:cubicBezTo>
                  <a:cubicBezTo>
                    <a:pt x="79" y="594"/>
                    <a:pt x="80" y="595"/>
                    <a:pt x="80" y="596"/>
                  </a:cubicBezTo>
                  <a:cubicBezTo>
                    <a:pt x="78" y="595"/>
                    <a:pt x="77" y="595"/>
                    <a:pt x="76" y="597"/>
                  </a:cubicBezTo>
                  <a:cubicBezTo>
                    <a:pt x="79" y="598"/>
                    <a:pt x="81" y="600"/>
                    <a:pt x="83" y="601"/>
                  </a:cubicBezTo>
                  <a:cubicBezTo>
                    <a:pt x="86" y="602"/>
                    <a:pt x="88" y="603"/>
                    <a:pt x="90" y="603"/>
                  </a:cubicBezTo>
                  <a:cubicBezTo>
                    <a:pt x="91" y="603"/>
                    <a:pt x="92" y="604"/>
                    <a:pt x="93" y="603"/>
                  </a:cubicBezTo>
                  <a:cubicBezTo>
                    <a:pt x="94" y="603"/>
                    <a:pt x="95" y="604"/>
                    <a:pt x="96" y="604"/>
                  </a:cubicBezTo>
                  <a:cubicBezTo>
                    <a:pt x="97" y="604"/>
                    <a:pt x="98" y="605"/>
                    <a:pt x="98" y="605"/>
                  </a:cubicBezTo>
                  <a:cubicBezTo>
                    <a:pt x="98" y="606"/>
                    <a:pt x="99" y="606"/>
                    <a:pt x="100" y="606"/>
                  </a:cubicBezTo>
                  <a:cubicBezTo>
                    <a:pt x="101" y="606"/>
                    <a:pt x="101" y="606"/>
                    <a:pt x="101" y="605"/>
                  </a:cubicBezTo>
                  <a:cubicBezTo>
                    <a:pt x="101" y="605"/>
                    <a:pt x="102" y="604"/>
                    <a:pt x="103" y="605"/>
                  </a:cubicBezTo>
                  <a:cubicBezTo>
                    <a:pt x="102" y="605"/>
                    <a:pt x="102" y="606"/>
                    <a:pt x="102" y="606"/>
                  </a:cubicBezTo>
                  <a:cubicBezTo>
                    <a:pt x="102" y="607"/>
                    <a:pt x="103" y="607"/>
                    <a:pt x="103" y="607"/>
                  </a:cubicBezTo>
                  <a:cubicBezTo>
                    <a:pt x="104" y="607"/>
                    <a:pt x="104" y="608"/>
                    <a:pt x="105" y="608"/>
                  </a:cubicBezTo>
                  <a:cubicBezTo>
                    <a:pt x="106" y="608"/>
                    <a:pt x="106" y="608"/>
                    <a:pt x="106" y="608"/>
                  </a:cubicBezTo>
                  <a:cubicBezTo>
                    <a:pt x="108" y="608"/>
                    <a:pt x="109" y="608"/>
                    <a:pt x="109" y="607"/>
                  </a:cubicBezTo>
                  <a:cubicBezTo>
                    <a:pt x="110" y="606"/>
                    <a:pt x="111" y="606"/>
                    <a:pt x="112" y="607"/>
                  </a:cubicBezTo>
                  <a:cubicBezTo>
                    <a:pt x="112" y="607"/>
                    <a:pt x="112" y="607"/>
                    <a:pt x="112" y="608"/>
                  </a:cubicBezTo>
                  <a:cubicBezTo>
                    <a:pt x="112" y="609"/>
                    <a:pt x="113" y="609"/>
                    <a:pt x="114" y="609"/>
                  </a:cubicBezTo>
                  <a:cubicBezTo>
                    <a:pt x="115" y="608"/>
                    <a:pt x="114" y="607"/>
                    <a:pt x="113" y="606"/>
                  </a:cubicBezTo>
                  <a:cubicBezTo>
                    <a:pt x="112" y="606"/>
                    <a:pt x="111" y="605"/>
                    <a:pt x="111" y="604"/>
                  </a:cubicBezTo>
                  <a:cubicBezTo>
                    <a:pt x="110" y="604"/>
                    <a:pt x="110" y="603"/>
                    <a:pt x="110" y="603"/>
                  </a:cubicBezTo>
                  <a:cubicBezTo>
                    <a:pt x="110" y="602"/>
                    <a:pt x="110" y="601"/>
                    <a:pt x="109" y="601"/>
                  </a:cubicBezTo>
                  <a:cubicBezTo>
                    <a:pt x="109" y="601"/>
                    <a:pt x="108" y="600"/>
                    <a:pt x="108" y="600"/>
                  </a:cubicBezTo>
                  <a:cubicBezTo>
                    <a:pt x="107" y="600"/>
                    <a:pt x="107" y="600"/>
                    <a:pt x="108" y="599"/>
                  </a:cubicBezTo>
                  <a:cubicBezTo>
                    <a:pt x="110" y="600"/>
                    <a:pt x="112" y="601"/>
                    <a:pt x="112" y="600"/>
                  </a:cubicBezTo>
                  <a:cubicBezTo>
                    <a:pt x="113" y="600"/>
                    <a:pt x="114" y="599"/>
                    <a:pt x="116" y="598"/>
                  </a:cubicBezTo>
                  <a:cubicBezTo>
                    <a:pt x="116" y="599"/>
                    <a:pt x="115" y="599"/>
                    <a:pt x="115" y="599"/>
                  </a:cubicBezTo>
                  <a:cubicBezTo>
                    <a:pt x="115" y="599"/>
                    <a:pt x="115" y="600"/>
                    <a:pt x="115" y="601"/>
                  </a:cubicBezTo>
                  <a:cubicBezTo>
                    <a:pt x="117" y="601"/>
                    <a:pt x="118" y="600"/>
                    <a:pt x="119" y="600"/>
                  </a:cubicBezTo>
                  <a:cubicBezTo>
                    <a:pt x="120" y="600"/>
                    <a:pt x="121" y="600"/>
                    <a:pt x="122" y="600"/>
                  </a:cubicBezTo>
                  <a:cubicBezTo>
                    <a:pt x="123" y="600"/>
                    <a:pt x="124" y="600"/>
                    <a:pt x="124" y="601"/>
                  </a:cubicBezTo>
                  <a:cubicBezTo>
                    <a:pt x="125" y="601"/>
                    <a:pt x="126" y="602"/>
                    <a:pt x="128" y="603"/>
                  </a:cubicBezTo>
                  <a:cubicBezTo>
                    <a:pt x="127" y="603"/>
                    <a:pt x="125" y="604"/>
                    <a:pt x="124" y="603"/>
                  </a:cubicBezTo>
                  <a:cubicBezTo>
                    <a:pt x="122" y="602"/>
                    <a:pt x="121" y="601"/>
                    <a:pt x="119" y="601"/>
                  </a:cubicBezTo>
                  <a:lnTo>
                    <a:pt x="119" y="609"/>
                  </a:lnTo>
                  <a:cubicBezTo>
                    <a:pt x="121" y="609"/>
                    <a:pt x="122" y="609"/>
                    <a:pt x="123" y="609"/>
                  </a:cubicBezTo>
                  <a:cubicBezTo>
                    <a:pt x="123" y="609"/>
                    <a:pt x="124" y="609"/>
                    <a:pt x="126" y="608"/>
                  </a:cubicBezTo>
                  <a:cubicBezTo>
                    <a:pt x="126" y="609"/>
                    <a:pt x="126" y="610"/>
                    <a:pt x="126" y="610"/>
                  </a:cubicBezTo>
                  <a:cubicBezTo>
                    <a:pt x="127" y="610"/>
                    <a:pt x="127" y="610"/>
                    <a:pt x="128" y="610"/>
                  </a:cubicBezTo>
                  <a:cubicBezTo>
                    <a:pt x="132" y="611"/>
                    <a:pt x="137" y="611"/>
                    <a:pt x="142" y="610"/>
                  </a:cubicBezTo>
                  <a:cubicBezTo>
                    <a:pt x="147" y="610"/>
                    <a:pt x="152" y="610"/>
                    <a:pt x="156" y="610"/>
                  </a:cubicBezTo>
                  <a:cubicBezTo>
                    <a:pt x="157" y="609"/>
                    <a:pt x="157" y="608"/>
                    <a:pt x="157" y="608"/>
                  </a:cubicBezTo>
                  <a:cubicBezTo>
                    <a:pt x="156" y="608"/>
                    <a:pt x="156" y="608"/>
                    <a:pt x="155" y="608"/>
                  </a:cubicBezTo>
                  <a:cubicBezTo>
                    <a:pt x="155" y="608"/>
                    <a:pt x="154" y="608"/>
                    <a:pt x="154" y="608"/>
                  </a:cubicBezTo>
                  <a:cubicBezTo>
                    <a:pt x="153" y="608"/>
                    <a:pt x="153" y="608"/>
                    <a:pt x="153" y="607"/>
                  </a:cubicBezTo>
                  <a:cubicBezTo>
                    <a:pt x="153" y="606"/>
                    <a:pt x="154" y="605"/>
                    <a:pt x="155" y="604"/>
                  </a:cubicBezTo>
                  <a:cubicBezTo>
                    <a:pt x="157" y="603"/>
                    <a:pt x="158" y="603"/>
                    <a:pt x="159" y="605"/>
                  </a:cubicBezTo>
                  <a:cubicBezTo>
                    <a:pt x="157" y="605"/>
                    <a:pt x="156" y="605"/>
                    <a:pt x="155" y="607"/>
                  </a:cubicBezTo>
                  <a:cubicBezTo>
                    <a:pt x="157" y="606"/>
                    <a:pt x="157" y="606"/>
                    <a:pt x="158" y="607"/>
                  </a:cubicBezTo>
                  <a:cubicBezTo>
                    <a:pt x="158" y="607"/>
                    <a:pt x="158" y="608"/>
                    <a:pt x="159" y="608"/>
                  </a:cubicBezTo>
                  <a:cubicBezTo>
                    <a:pt x="159" y="609"/>
                    <a:pt x="159" y="609"/>
                    <a:pt x="159" y="610"/>
                  </a:cubicBezTo>
                  <a:cubicBezTo>
                    <a:pt x="160" y="610"/>
                    <a:pt x="161" y="610"/>
                    <a:pt x="162" y="610"/>
                  </a:cubicBezTo>
                  <a:cubicBezTo>
                    <a:pt x="163" y="609"/>
                    <a:pt x="163" y="609"/>
                    <a:pt x="163" y="609"/>
                  </a:cubicBezTo>
                  <a:cubicBezTo>
                    <a:pt x="162" y="608"/>
                    <a:pt x="162" y="608"/>
                    <a:pt x="161" y="607"/>
                  </a:cubicBezTo>
                  <a:cubicBezTo>
                    <a:pt x="160" y="607"/>
                    <a:pt x="160" y="606"/>
                    <a:pt x="160" y="606"/>
                  </a:cubicBezTo>
                  <a:cubicBezTo>
                    <a:pt x="159" y="605"/>
                    <a:pt x="160" y="605"/>
                    <a:pt x="161" y="604"/>
                  </a:cubicBezTo>
                  <a:cubicBezTo>
                    <a:pt x="161" y="606"/>
                    <a:pt x="161" y="607"/>
                    <a:pt x="162" y="607"/>
                  </a:cubicBezTo>
                  <a:cubicBezTo>
                    <a:pt x="163" y="607"/>
                    <a:pt x="164" y="606"/>
                    <a:pt x="165" y="606"/>
                  </a:cubicBezTo>
                  <a:cubicBezTo>
                    <a:pt x="166" y="605"/>
                    <a:pt x="167" y="605"/>
                    <a:pt x="167" y="605"/>
                  </a:cubicBezTo>
                  <a:cubicBezTo>
                    <a:pt x="168" y="604"/>
                    <a:pt x="169" y="604"/>
                    <a:pt x="169" y="605"/>
                  </a:cubicBezTo>
                  <a:cubicBezTo>
                    <a:pt x="169" y="606"/>
                    <a:pt x="169" y="606"/>
                    <a:pt x="169" y="606"/>
                  </a:cubicBezTo>
                  <a:cubicBezTo>
                    <a:pt x="168" y="607"/>
                    <a:pt x="168" y="607"/>
                    <a:pt x="167" y="607"/>
                  </a:cubicBezTo>
                  <a:cubicBezTo>
                    <a:pt x="167" y="607"/>
                    <a:pt x="167" y="608"/>
                    <a:pt x="166" y="608"/>
                  </a:cubicBezTo>
                  <a:cubicBezTo>
                    <a:pt x="166" y="608"/>
                    <a:pt x="166" y="609"/>
                    <a:pt x="166" y="609"/>
                  </a:cubicBezTo>
                  <a:lnTo>
                    <a:pt x="172" y="609"/>
                  </a:lnTo>
                  <a:cubicBezTo>
                    <a:pt x="173" y="606"/>
                    <a:pt x="174" y="603"/>
                    <a:pt x="177" y="602"/>
                  </a:cubicBezTo>
                  <a:cubicBezTo>
                    <a:pt x="180" y="600"/>
                    <a:pt x="183" y="599"/>
                    <a:pt x="186" y="598"/>
                  </a:cubicBezTo>
                  <a:cubicBezTo>
                    <a:pt x="186" y="597"/>
                    <a:pt x="185" y="597"/>
                    <a:pt x="184" y="597"/>
                  </a:cubicBezTo>
                  <a:cubicBezTo>
                    <a:pt x="182" y="598"/>
                    <a:pt x="181" y="597"/>
                    <a:pt x="181" y="596"/>
                  </a:cubicBezTo>
                  <a:cubicBezTo>
                    <a:pt x="183" y="595"/>
                    <a:pt x="184" y="593"/>
                    <a:pt x="185" y="591"/>
                  </a:cubicBezTo>
                  <a:cubicBezTo>
                    <a:pt x="185" y="589"/>
                    <a:pt x="184" y="587"/>
                    <a:pt x="182" y="586"/>
                  </a:cubicBezTo>
                  <a:cubicBezTo>
                    <a:pt x="181" y="588"/>
                    <a:pt x="181" y="589"/>
                    <a:pt x="182" y="590"/>
                  </a:cubicBezTo>
                  <a:cubicBezTo>
                    <a:pt x="183" y="591"/>
                    <a:pt x="183" y="591"/>
                    <a:pt x="182" y="592"/>
                  </a:cubicBezTo>
                  <a:cubicBezTo>
                    <a:pt x="180" y="590"/>
                    <a:pt x="180" y="588"/>
                    <a:pt x="179" y="585"/>
                  </a:cubicBezTo>
                  <a:cubicBezTo>
                    <a:pt x="181" y="586"/>
                    <a:pt x="182" y="585"/>
                    <a:pt x="183" y="585"/>
                  </a:cubicBezTo>
                  <a:cubicBezTo>
                    <a:pt x="183" y="584"/>
                    <a:pt x="184" y="584"/>
                    <a:pt x="185" y="583"/>
                  </a:cubicBezTo>
                  <a:cubicBezTo>
                    <a:pt x="185" y="583"/>
                    <a:pt x="186" y="582"/>
                    <a:pt x="186" y="581"/>
                  </a:cubicBezTo>
                  <a:cubicBezTo>
                    <a:pt x="187" y="581"/>
                    <a:pt x="188" y="580"/>
                    <a:pt x="189" y="580"/>
                  </a:cubicBezTo>
                  <a:cubicBezTo>
                    <a:pt x="191" y="581"/>
                    <a:pt x="192" y="581"/>
                    <a:pt x="193" y="582"/>
                  </a:cubicBezTo>
                  <a:cubicBezTo>
                    <a:pt x="194" y="582"/>
                    <a:pt x="195" y="584"/>
                    <a:pt x="194" y="586"/>
                  </a:cubicBezTo>
                  <a:cubicBezTo>
                    <a:pt x="194" y="586"/>
                    <a:pt x="195" y="585"/>
                    <a:pt x="196" y="585"/>
                  </a:cubicBezTo>
                  <a:cubicBezTo>
                    <a:pt x="197" y="586"/>
                    <a:pt x="198" y="586"/>
                    <a:pt x="199" y="586"/>
                  </a:cubicBezTo>
                  <a:cubicBezTo>
                    <a:pt x="200" y="586"/>
                    <a:pt x="201" y="586"/>
                    <a:pt x="202" y="585"/>
                  </a:cubicBezTo>
                  <a:cubicBezTo>
                    <a:pt x="202" y="585"/>
                    <a:pt x="203" y="585"/>
                    <a:pt x="203" y="584"/>
                  </a:cubicBezTo>
                  <a:cubicBezTo>
                    <a:pt x="202" y="584"/>
                    <a:pt x="201" y="584"/>
                    <a:pt x="200" y="583"/>
                  </a:cubicBezTo>
                  <a:cubicBezTo>
                    <a:pt x="199" y="583"/>
                    <a:pt x="198" y="582"/>
                    <a:pt x="198" y="581"/>
                  </a:cubicBezTo>
                  <a:cubicBezTo>
                    <a:pt x="200" y="581"/>
                    <a:pt x="202" y="581"/>
                    <a:pt x="203" y="582"/>
                  </a:cubicBezTo>
                  <a:cubicBezTo>
                    <a:pt x="205" y="582"/>
                    <a:pt x="206" y="582"/>
                    <a:pt x="208" y="583"/>
                  </a:cubicBezTo>
                  <a:cubicBezTo>
                    <a:pt x="209" y="583"/>
                    <a:pt x="211" y="583"/>
                    <a:pt x="212" y="583"/>
                  </a:cubicBezTo>
                  <a:cubicBezTo>
                    <a:pt x="213" y="584"/>
                    <a:pt x="215" y="584"/>
                    <a:pt x="217" y="584"/>
                  </a:cubicBezTo>
                  <a:cubicBezTo>
                    <a:pt x="219" y="583"/>
                    <a:pt x="219" y="583"/>
                    <a:pt x="220" y="581"/>
                  </a:cubicBezTo>
                  <a:cubicBezTo>
                    <a:pt x="220" y="580"/>
                    <a:pt x="221" y="580"/>
                    <a:pt x="223" y="580"/>
                  </a:cubicBezTo>
                  <a:cubicBezTo>
                    <a:pt x="225" y="581"/>
                    <a:pt x="225" y="582"/>
                    <a:pt x="225" y="583"/>
                  </a:cubicBezTo>
                  <a:cubicBezTo>
                    <a:pt x="225" y="583"/>
                    <a:pt x="225" y="584"/>
                    <a:pt x="226" y="585"/>
                  </a:cubicBezTo>
                  <a:cubicBezTo>
                    <a:pt x="227" y="585"/>
                    <a:pt x="228" y="585"/>
                    <a:pt x="228" y="584"/>
                  </a:cubicBezTo>
                  <a:cubicBezTo>
                    <a:pt x="229" y="584"/>
                    <a:pt x="229" y="583"/>
                    <a:pt x="229" y="583"/>
                  </a:cubicBezTo>
                  <a:cubicBezTo>
                    <a:pt x="229" y="582"/>
                    <a:pt x="229" y="582"/>
                    <a:pt x="229" y="581"/>
                  </a:cubicBezTo>
                  <a:cubicBezTo>
                    <a:pt x="229" y="581"/>
                    <a:pt x="229" y="580"/>
                    <a:pt x="229" y="580"/>
                  </a:cubicBezTo>
                  <a:cubicBezTo>
                    <a:pt x="231" y="580"/>
                    <a:pt x="232" y="581"/>
                    <a:pt x="232" y="582"/>
                  </a:cubicBezTo>
                  <a:cubicBezTo>
                    <a:pt x="232" y="584"/>
                    <a:pt x="233" y="585"/>
                    <a:pt x="234" y="586"/>
                  </a:cubicBezTo>
                  <a:cubicBezTo>
                    <a:pt x="237" y="583"/>
                    <a:pt x="240" y="581"/>
                    <a:pt x="245" y="582"/>
                  </a:cubicBezTo>
                  <a:cubicBezTo>
                    <a:pt x="248" y="579"/>
                    <a:pt x="252" y="575"/>
                    <a:pt x="256" y="572"/>
                  </a:cubicBezTo>
                  <a:cubicBezTo>
                    <a:pt x="260" y="569"/>
                    <a:pt x="263" y="565"/>
                    <a:pt x="264" y="561"/>
                  </a:cubicBezTo>
                  <a:cubicBezTo>
                    <a:pt x="264" y="561"/>
                    <a:pt x="265" y="560"/>
                    <a:pt x="265" y="560"/>
                  </a:cubicBezTo>
                  <a:cubicBezTo>
                    <a:pt x="266" y="560"/>
                    <a:pt x="266" y="560"/>
                    <a:pt x="266" y="560"/>
                  </a:cubicBezTo>
                  <a:lnTo>
                    <a:pt x="268" y="555"/>
                  </a:lnTo>
                  <a:cubicBezTo>
                    <a:pt x="272" y="548"/>
                    <a:pt x="274" y="540"/>
                    <a:pt x="276" y="531"/>
                  </a:cubicBezTo>
                  <a:cubicBezTo>
                    <a:pt x="277" y="522"/>
                    <a:pt x="278" y="513"/>
                    <a:pt x="278" y="503"/>
                  </a:cubicBezTo>
                  <a:cubicBezTo>
                    <a:pt x="278" y="500"/>
                    <a:pt x="278" y="496"/>
                    <a:pt x="279" y="493"/>
                  </a:cubicBezTo>
                  <a:cubicBezTo>
                    <a:pt x="279" y="490"/>
                    <a:pt x="279" y="486"/>
                    <a:pt x="278" y="483"/>
                  </a:cubicBezTo>
                  <a:cubicBezTo>
                    <a:pt x="278" y="482"/>
                    <a:pt x="278" y="482"/>
                    <a:pt x="277" y="481"/>
                  </a:cubicBezTo>
                  <a:cubicBezTo>
                    <a:pt x="276" y="481"/>
                    <a:pt x="276" y="481"/>
                    <a:pt x="276" y="480"/>
                  </a:cubicBezTo>
                  <a:cubicBezTo>
                    <a:pt x="276" y="480"/>
                    <a:pt x="276" y="480"/>
                    <a:pt x="277" y="480"/>
                  </a:cubicBezTo>
                  <a:cubicBezTo>
                    <a:pt x="278" y="480"/>
                    <a:pt x="278" y="480"/>
                    <a:pt x="278" y="480"/>
                  </a:cubicBezTo>
                  <a:cubicBezTo>
                    <a:pt x="278" y="480"/>
                    <a:pt x="278" y="479"/>
                    <a:pt x="278" y="479"/>
                  </a:cubicBezTo>
                  <a:cubicBezTo>
                    <a:pt x="278" y="478"/>
                    <a:pt x="278" y="478"/>
                    <a:pt x="278" y="478"/>
                  </a:cubicBezTo>
                  <a:cubicBezTo>
                    <a:pt x="278" y="476"/>
                    <a:pt x="278" y="474"/>
                    <a:pt x="278" y="471"/>
                  </a:cubicBezTo>
                  <a:cubicBezTo>
                    <a:pt x="278" y="468"/>
                    <a:pt x="278" y="465"/>
                    <a:pt x="277" y="462"/>
                  </a:cubicBezTo>
                  <a:cubicBezTo>
                    <a:pt x="277" y="459"/>
                    <a:pt x="277" y="455"/>
                    <a:pt x="276" y="452"/>
                  </a:cubicBezTo>
                  <a:cubicBezTo>
                    <a:pt x="276" y="449"/>
                    <a:pt x="276" y="447"/>
                    <a:pt x="276" y="445"/>
                  </a:cubicBezTo>
                  <a:cubicBezTo>
                    <a:pt x="275" y="443"/>
                    <a:pt x="275" y="440"/>
                    <a:pt x="274" y="438"/>
                  </a:cubicBezTo>
                  <a:cubicBezTo>
                    <a:pt x="274" y="436"/>
                    <a:pt x="273" y="433"/>
                    <a:pt x="272" y="431"/>
                  </a:cubicBezTo>
                  <a:cubicBezTo>
                    <a:pt x="272" y="428"/>
                    <a:pt x="271" y="426"/>
                    <a:pt x="270" y="424"/>
                  </a:cubicBezTo>
                  <a:cubicBezTo>
                    <a:pt x="270" y="422"/>
                    <a:pt x="269" y="420"/>
                    <a:pt x="269" y="418"/>
                  </a:cubicBezTo>
                  <a:cubicBezTo>
                    <a:pt x="268" y="417"/>
                    <a:pt x="268" y="416"/>
                    <a:pt x="268" y="415"/>
                  </a:cubicBezTo>
                  <a:cubicBezTo>
                    <a:pt x="268" y="413"/>
                    <a:pt x="268" y="412"/>
                    <a:pt x="267" y="411"/>
                  </a:cubicBezTo>
                  <a:cubicBezTo>
                    <a:pt x="267" y="409"/>
                    <a:pt x="266" y="407"/>
                    <a:pt x="265" y="405"/>
                  </a:cubicBezTo>
                  <a:cubicBezTo>
                    <a:pt x="264" y="403"/>
                    <a:pt x="263" y="401"/>
                    <a:pt x="262" y="399"/>
                  </a:cubicBezTo>
                  <a:cubicBezTo>
                    <a:pt x="260" y="397"/>
                    <a:pt x="259" y="394"/>
                    <a:pt x="258" y="392"/>
                  </a:cubicBezTo>
                  <a:cubicBezTo>
                    <a:pt x="257" y="389"/>
                    <a:pt x="256" y="387"/>
                    <a:pt x="254" y="385"/>
                  </a:cubicBezTo>
                  <a:cubicBezTo>
                    <a:pt x="252" y="383"/>
                    <a:pt x="250" y="380"/>
                    <a:pt x="248" y="378"/>
                  </a:cubicBezTo>
                  <a:cubicBezTo>
                    <a:pt x="245" y="375"/>
                    <a:pt x="243" y="373"/>
                    <a:pt x="241" y="370"/>
                  </a:cubicBezTo>
                  <a:cubicBezTo>
                    <a:pt x="239" y="369"/>
                    <a:pt x="238" y="368"/>
                    <a:pt x="237" y="367"/>
                  </a:cubicBezTo>
                  <a:cubicBezTo>
                    <a:pt x="236" y="366"/>
                    <a:pt x="234" y="364"/>
                    <a:pt x="233" y="363"/>
                  </a:cubicBezTo>
                  <a:cubicBezTo>
                    <a:pt x="233" y="363"/>
                    <a:pt x="232" y="363"/>
                    <a:pt x="231" y="363"/>
                  </a:cubicBezTo>
                  <a:cubicBezTo>
                    <a:pt x="231" y="363"/>
                    <a:pt x="230" y="363"/>
                    <a:pt x="230" y="362"/>
                  </a:cubicBezTo>
                  <a:cubicBezTo>
                    <a:pt x="229" y="362"/>
                    <a:pt x="229" y="362"/>
                    <a:pt x="229" y="361"/>
                  </a:cubicBezTo>
                  <a:cubicBezTo>
                    <a:pt x="228" y="360"/>
                    <a:pt x="228" y="360"/>
                    <a:pt x="228" y="359"/>
                  </a:cubicBezTo>
                  <a:cubicBezTo>
                    <a:pt x="224" y="357"/>
                    <a:pt x="220" y="354"/>
                    <a:pt x="216" y="352"/>
                  </a:cubicBezTo>
                  <a:cubicBezTo>
                    <a:pt x="212" y="349"/>
                    <a:pt x="209" y="347"/>
                    <a:pt x="206" y="345"/>
                  </a:cubicBezTo>
                  <a:cubicBezTo>
                    <a:pt x="205" y="344"/>
                    <a:pt x="203" y="343"/>
                    <a:pt x="202" y="342"/>
                  </a:cubicBezTo>
                  <a:cubicBezTo>
                    <a:pt x="200" y="341"/>
                    <a:pt x="199" y="341"/>
                    <a:pt x="198" y="340"/>
                  </a:cubicBezTo>
                  <a:cubicBezTo>
                    <a:pt x="198" y="340"/>
                    <a:pt x="197" y="339"/>
                    <a:pt x="197" y="339"/>
                  </a:cubicBezTo>
                  <a:cubicBezTo>
                    <a:pt x="196" y="339"/>
                    <a:pt x="195" y="338"/>
                    <a:pt x="195" y="338"/>
                  </a:cubicBezTo>
                  <a:cubicBezTo>
                    <a:pt x="194" y="338"/>
                    <a:pt x="194" y="337"/>
                    <a:pt x="193" y="337"/>
                  </a:cubicBezTo>
                  <a:cubicBezTo>
                    <a:pt x="192" y="337"/>
                    <a:pt x="192" y="336"/>
                    <a:pt x="192" y="336"/>
                  </a:cubicBezTo>
                  <a:cubicBezTo>
                    <a:pt x="191" y="336"/>
                    <a:pt x="191" y="335"/>
                    <a:pt x="190" y="335"/>
                  </a:cubicBezTo>
                  <a:cubicBezTo>
                    <a:pt x="189" y="335"/>
                    <a:pt x="188" y="334"/>
                    <a:pt x="188" y="334"/>
                  </a:cubicBezTo>
                  <a:cubicBezTo>
                    <a:pt x="188" y="334"/>
                    <a:pt x="187" y="333"/>
                    <a:pt x="187" y="333"/>
                  </a:cubicBezTo>
                  <a:cubicBezTo>
                    <a:pt x="186" y="333"/>
                    <a:pt x="185" y="332"/>
                    <a:pt x="185" y="332"/>
                  </a:cubicBezTo>
                  <a:cubicBezTo>
                    <a:pt x="184" y="331"/>
                    <a:pt x="184" y="331"/>
                    <a:pt x="184" y="331"/>
                  </a:cubicBezTo>
                  <a:cubicBezTo>
                    <a:pt x="184" y="331"/>
                    <a:pt x="183" y="331"/>
                    <a:pt x="183" y="331"/>
                  </a:cubicBezTo>
                  <a:lnTo>
                    <a:pt x="157" y="316"/>
                  </a:lnTo>
                  <a:cubicBezTo>
                    <a:pt x="155" y="314"/>
                    <a:pt x="152" y="313"/>
                    <a:pt x="150" y="312"/>
                  </a:cubicBezTo>
                  <a:cubicBezTo>
                    <a:pt x="148" y="311"/>
                    <a:pt x="145" y="310"/>
                    <a:pt x="143" y="309"/>
                  </a:cubicBezTo>
                  <a:cubicBezTo>
                    <a:pt x="141" y="308"/>
                    <a:pt x="139" y="306"/>
                    <a:pt x="137" y="305"/>
                  </a:cubicBezTo>
                  <a:cubicBezTo>
                    <a:pt x="135" y="304"/>
                    <a:pt x="133" y="303"/>
                    <a:pt x="132" y="302"/>
                  </a:cubicBezTo>
                  <a:cubicBezTo>
                    <a:pt x="132" y="301"/>
                    <a:pt x="131" y="301"/>
                    <a:pt x="131" y="301"/>
                  </a:cubicBezTo>
                  <a:cubicBezTo>
                    <a:pt x="131" y="301"/>
                    <a:pt x="130" y="301"/>
                    <a:pt x="130" y="301"/>
                  </a:cubicBezTo>
                  <a:cubicBezTo>
                    <a:pt x="125" y="297"/>
                    <a:pt x="122" y="293"/>
                    <a:pt x="118" y="288"/>
                  </a:cubicBezTo>
                  <a:cubicBezTo>
                    <a:pt x="115" y="283"/>
                    <a:pt x="112" y="277"/>
                    <a:pt x="111" y="271"/>
                  </a:cubicBezTo>
                  <a:cubicBezTo>
                    <a:pt x="110" y="265"/>
                    <a:pt x="110" y="260"/>
                    <a:pt x="110" y="254"/>
                  </a:cubicBezTo>
                  <a:cubicBezTo>
                    <a:pt x="109" y="248"/>
                    <a:pt x="110" y="242"/>
                    <a:pt x="111" y="237"/>
                  </a:cubicBezTo>
                  <a:cubicBezTo>
                    <a:pt x="112" y="232"/>
                    <a:pt x="114" y="228"/>
                    <a:pt x="117" y="224"/>
                  </a:cubicBezTo>
                  <a:cubicBezTo>
                    <a:pt x="119" y="221"/>
                    <a:pt x="123" y="219"/>
                    <a:pt x="127" y="218"/>
                  </a:cubicBezTo>
                  <a:cubicBezTo>
                    <a:pt x="129" y="218"/>
                    <a:pt x="131" y="218"/>
                    <a:pt x="133" y="218"/>
                  </a:cubicBezTo>
                  <a:cubicBezTo>
                    <a:pt x="135" y="218"/>
                    <a:pt x="137" y="218"/>
                    <a:pt x="138" y="219"/>
                  </a:cubicBezTo>
                  <a:cubicBezTo>
                    <a:pt x="139" y="219"/>
                    <a:pt x="139" y="219"/>
                    <a:pt x="139" y="220"/>
                  </a:cubicBezTo>
                  <a:cubicBezTo>
                    <a:pt x="139" y="221"/>
                    <a:pt x="139" y="221"/>
                    <a:pt x="139" y="221"/>
                  </a:cubicBezTo>
                  <a:cubicBezTo>
                    <a:pt x="140" y="221"/>
                    <a:pt x="141" y="221"/>
                    <a:pt x="141" y="221"/>
                  </a:cubicBezTo>
                  <a:cubicBezTo>
                    <a:pt x="142" y="221"/>
                    <a:pt x="142" y="222"/>
                    <a:pt x="143" y="222"/>
                  </a:cubicBezTo>
                  <a:cubicBezTo>
                    <a:pt x="143" y="222"/>
                    <a:pt x="143" y="223"/>
                    <a:pt x="144" y="224"/>
                  </a:cubicBezTo>
                  <a:cubicBezTo>
                    <a:pt x="144" y="225"/>
                    <a:pt x="145" y="226"/>
                    <a:pt x="145" y="226"/>
                  </a:cubicBezTo>
                  <a:cubicBezTo>
                    <a:pt x="146" y="228"/>
                    <a:pt x="146" y="229"/>
                    <a:pt x="147" y="231"/>
                  </a:cubicBezTo>
                  <a:cubicBezTo>
                    <a:pt x="147" y="233"/>
                    <a:pt x="147" y="234"/>
                    <a:pt x="148" y="236"/>
                  </a:cubicBezTo>
                  <a:cubicBezTo>
                    <a:pt x="149" y="245"/>
                    <a:pt x="150" y="253"/>
                    <a:pt x="150" y="261"/>
                  </a:cubicBezTo>
                  <a:cubicBezTo>
                    <a:pt x="150" y="269"/>
                    <a:pt x="150" y="278"/>
                    <a:pt x="151" y="287"/>
                  </a:cubicBezTo>
                  <a:lnTo>
                    <a:pt x="260" y="282"/>
                  </a:lnTo>
                  <a:cubicBezTo>
                    <a:pt x="259" y="271"/>
                    <a:pt x="259" y="259"/>
                    <a:pt x="258" y="248"/>
                  </a:cubicBezTo>
                  <a:cubicBezTo>
                    <a:pt x="257" y="237"/>
                    <a:pt x="256" y="227"/>
                    <a:pt x="254" y="217"/>
                  </a:cubicBezTo>
                  <a:cubicBezTo>
                    <a:pt x="253" y="207"/>
                    <a:pt x="250" y="198"/>
                    <a:pt x="246" y="190"/>
                  </a:cubicBezTo>
                  <a:cubicBezTo>
                    <a:pt x="242" y="183"/>
                    <a:pt x="237" y="176"/>
                    <a:pt x="231" y="172"/>
                  </a:cubicBezTo>
                  <a:cubicBezTo>
                    <a:pt x="231" y="172"/>
                    <a:pt x="230" y="173"/>
                    <a:pt x="230" y="175"/>
                  </a:cubicBezTo>
                  <a:cubicBezTo>
                    <a:pt x="230" y="176"/>
                    <a:pt x="229" y="176"/>
                    <a:pt x="228" y="176"/>
                  </a:cubicBezTo>
                  <a:cubicBezTo>
                    <a:pt x="228" y="177"/>
                    <a:pt x="228" y="178"/>
                    <a:pt x="229" y="178"/>
                  </a:cubicBezTo>
                  <a:cubicBezTo>
                    <a:pt x="229" y="179"/>
                    <a:pt x="230" y="180"/>
                    <a:pt x="229" y="181"/>
                  </a:cubicBezTo>
                  <a:cubicBezTo>
                    <a:pt x="231" y="181"/>
                    <a:pt x="232" y="181"/>
                    <a:pt x="232" y="181"/>
                  </a:cubicBezTo>
                  <a:cubicBezTo>
                    <a:pt x="232" y="180"/>
                    <a:pt x="232" y="180"/>
                    <a:pt x="232" y="179"/>
                  </a:cubicBezTo>
                  <a:cubicBezTo>
                    <a:pt x="231" y="179"/>
                    <a:pt x="231" y="178"/>
                    <a:pt x="231" y="178"/>
                  </a:cubicBezTo>
                  <a:cubicBezTo>
                    <a:pt x="231" y="177"/>
                    <a:pt x="231" y="177"/>
                    <a:pt x="231" y="177"/>
                  </a:cubicBezTo>
                  <a:cubicBezTo>
                    <a:pt x="233" y="178"/>
                    <a:pt x="234" y="180"/>
                    <a:pt x="233" y="182"/>
                  </a:cubicBezTo>
                  <a:cubicBezTo>
                    <a:pt x="232" y="182"/>
                    <a:pt x="231" y="182"/>
                    <a:pt x="230" y="183"/>
                  </a:cubicBezTo>
                  <a:cubicBezTo>
                    <a:pt x="229" y="184"/>
                    <a:pt x="229" y="184"/>
                    <a:pt x="228" y="185"/>
                  </a:cubicBezTo>
                  <a:cubicBezTo>
                    <a:pt x="228" y="186"/>
                    <a:pt x="227" y="186"/>
                    <a:pt x="227" y="187"/>
                  </a:cubicBezTo>
                  <a:cubicBezTo>
                    <a:pt x="226" y="188"/>
                    <a:pt x="225" y="188"/>
                    <a:pt x="224" y="188"/>
                  </a:cubicBezTo>
                  <a:cubicBezTo>
                    <a:pt x="221" y="188"/>
                    <a:pt x="219" y="186"/>
                    <a:pt x="220" y="182"/>
                  </a:cubicBezTo>
                  <a:lnTo>
                    <a:pt x="210" y="182"/>
                  </a:lnTo>
                  <a:cubicBezTo>
                    <a:pt x="210" y="183"/>
                    <a:pt x="210" y="184"/>
                    <a:pt x="211" y="184"/>
                  </a:cubicBezTo>
                  <a:cubicBezTo>
                    <a:pt x="211" y="184"/>
                    <a:pt x="212" y="185"/>
                    <a:pt x="212" y="185"/>
                  </a:cubicBezTo>
                  <a:cubicBezTo>
                    <a:pt x="213" y="185"/>
                    <a:pt x="214" y="185"/>
                    <a:pt x="214" y="185"/>
                  </a:cubicBezTo>
                  <a:cubicBezTo>
                    <a:pt x="215" y="186"/>
                    <a:pt x="215" y="186"/>
                    <a:pt x="216" y="186"/>
                  </a:cubicBezTo>
                  <a:cubicBezTo>
                    <a:pt x="213" y="187"/>
                    <a:pt x="212" y="186"/>
                    <a:pt x="210" y="186"/>
                  </a:cubicBezTo>
                  <a:cubicBezTo>
                    <a:pt x="209" y="186"/>
                    <a:pt x="208" y="184"/>
                    <a:pt x="208" y="182"/>
                  </a:cubicBezTo>
                  <a:cubicBezTo>
                    <a:pt x="208" y="181"/>
                    <a:pt x="209" y="179"/>
                    <a:pt x="210" y="179"/>
                  </a:cubicBezTo>
                  <a:cubicBezTo>
                    <a:pt x="211" y="179"/>
                    <a:pt x="212" y="179"/>
                    <a:pt x="213" y="179"/>
                  </a:cubicBezTo>
                  <a:cubicBezTo>
                    <a:pt x="214" y="179"/>
                    <a:pt x="215" y="179"/>
                    <a:pt x="215" y="179"/>
                  </a:cubicBezTo>
                  <a:cubicBezTo>
                    <a:pt x="216" y="179"/>
                    <a:pt x="217" y="179"/>
                    <a:pt x="218" y="179"/>
                  </a:cubicBezTo>
                  <a:cubicBezTo>
                    <a:pt x="218" y="179"/>
                    <a:pt x="219" y="178"/>
                    <a:pt x="219" y="177"/>
                  </a:cubicBezTo>
                  <a:cubicBezTo>
                    <a:pt x="217" y="178"/>
                    <a:pt x="216" y="178"/>
                    <a:pt x="216" y="177"/>
                  </a:cubicBezTo>
                  <a:cubicBezTo>
                    <a:pt x="215" y="176"/>
                    <a:pt x="215" y="176"/>
                    <a:pt x="215" y="176"/>
                  </a:cubicBezTo>
                  <a:cubicBezTo>
                    <a:pt x="214" y="175"/>
                    <a:pt x="214" y="175"/>
                    <a:pt x="213" y="175"/>
                  </a:cubicBezTo>
                  <a:cubicBezTo>
                    <a:pt x="212" y="175"/>
                    <a:pt x="211" y="174"/>
                    <a:pt x="210" y="174"/>
                  </a:cubicBezTo>
                  <a:cubicBezTo>
                    <a:pt x="210" y="174"/>
                    <a:pt x="209" y="174"/>
                    <a:pt x="209" y="173"/>
                  </a:cubicBezTo>
                  <a:cubicBezTo>
                    <a:pt x="208" y="173"/>
                    <a:pt x="208" y="172"/>
                    <a:pt x="208" y="171"/>
                  </a:cubicBezTo>
                  <a:lnTo>
                    <a:pt x="219" y="171"/>
                  </a:lnTo>
                  <a:cubicBezTo>
                    <a:pt x="219" y="172"/>
                    <a:pt x="218" y="173"/>
                    <a:pt x="217" y="173"/>
                  </a:cubicBezTo>
                  <a:cubicBezTo>
                    <a:pt x="217" y="174"/>
                    <a:pt x="216" y="174"/>
                    <a:pt x="216" y="176"/>
                  </a:cubicBezTo>
                  <a:cubicBezTo>
                    <a:pt x="217" y="175"/>
                    <a:pt x="219" y="175"/>
                    <a:pt x="220" y="175"/>
                  </a:cubicBezTo>
                  <a:cubicBezTo>
                    <a:pt x="221" y="175"/>
                    <a:pt x="222" y="174"/>
                    <a:pt x="221" y="172"/>
                  </a:cubicBezTo>
                  <a:cubicBezTo>
                    <a:pt x="220" y="171"/>
                    <a:pt x="219" y="170"/>
                    <a:pt x="218" y="169"/>
                  </a:cubicBezTo>
                  <a:cubicBezTo>
                    <a:pt x="217" y="169"/>
                    <a:pt x="215" y="168"/>
                    <a:pt x="213" y="169"/>
                  </a:cubicBezTo>
                  <a:cubicBezTo>
                    <a:pt x="213" y="169"/>
                    <a:pt x="213" y="168"/>
                    <a:pt x="214" y="167"/>
                  </a:cubicBezTo>
                  <a:cubicBezTo>
                    <a:pt x="214" y="165"/>
                    <a:pt x="214" y="165"/>
                    <a:pt x="212" y="165"/>
                  </a:cubicBezTo>
                  <a:cubicBezTo>
                    <a:pt x="212" y="166"/>
                    <a:pt x="211" y="167"/>
                    <a:pt x="210" y="168"/>
                  </a:cubicBezTo>
                  <a:cubicBezTo>
                    <a:pt x="209" y="168"/>
                    <a:pt x="208" y="169"/>
                    <a:pt x="207" y="170"/>
                  </a:cubicBezTo>
                  <a:cubicBezTo>
                    <a:pt x="206" y="170"/>
                    <a:pt x="205" y="170"/>
                    <a:pt x="204" y="169"/>
                  </a:cubicBezTo>
                  <a:cubicBezTo>
                    <a:pt x="202" y="169"/>
                    <a:pt x="201" y="169"/>
                    <a:pt x="200" y="169"/>
                  </a:cubicBezTo>
                  <a:cubicBezTo>
                    <a:pt x="199" y="169"/>
                    <a:pt x="198" y="169"/>
                    <a:pt x="197" y="168"/>
                  </a:cubicBezTo>
                  <a:cubicBezTo>
                    <a:pt x="196" y="168"/>
                    <a:pt x="195" y="167"/>
                    <a:pt x="195" y="166"/>
                  </a:cubicBezTo>
                  <a:cubicBezTo>
                    <a:pt x="194" y="166"/>
                    <a:pt x="194" y="167"/>
                    <a:pt x="194" y="168"/>
                  </a:cubicBezTo>
                  <a:cubicBezTo>
                    <a:pt x="194" y="168"/>
                    <a:pt x="193" y="169"/>
                    <a:pt x="193" y="169"/>
                  </a:cubicBezTo>
                  <a:cubicBezTo>
                    <a:pt x="191" y="169"/>
                    <a:pt x="188" y="168"/>
                    <a:pt x="185" y="167"/>
                  </a:cubicBezTo>
                  <a:cubicBezTo>
                    <a:pt x="182" y="165"/>
                    <a:pt x="179" y="165"/>
                    <a:pt x="177" y="165"/>
                  </a:cubicBezTo>
                  <a:cubicBezTo>
                    <a:pt x="176" y="165"/>
                    <a:pt x="175" y="166"/>
                    <a:pt x="175" y="166"/>
                  </a:cubicBezTo>
                  <a:cubicBezTo>
                    <a:pt x="175" y="167"/>
                    <a:pt x="174" y="167"/>
                    <a:pt x="173" y="167"/>
                  </a:cubicBezTo>
                  <a:cubicBezTo>
                    <a:pt x="173" y="166"/>
                    <a:pt x="173" y="165"/>
                    <a:pt x="174" y="165"/>
                  </a:cubicBezTo>
                  <a:cubicBezTo>
                    <a:pt x="174" y="165"/>
                    <a:pt x="174" y="164"/>
                    <a:pt x="174" y="163"/>
                  </a:cubicBezTo>
                  <a:cubicBezTo>
                    <a:pt x="173" y="163"/>
                    <a:pt x="172" y="163"/>
                    <a:pt x="172" y="164"/>
                  </a:cubicBezTo>
                  <a:cubicBezTo>
                    <a:pt x="172" y="164"/>
                    <a:pt x="171" y="164"/>
                    <a:pt x="171" y="165"/>
                  </a:cubicBezTo>
                  <a:cubicBezTo>
                    <a:pt x="171" y="165"/>
                    <a:pt x="171" y="166"/>
                    <a:pt x="170" y="166"/>
                  </a:cubicBezTo>
                  <a:cubicBezTo>
                    <a:pt x="170" y="167"/>
                    <a:pt x="170" y="167"/>
                    <a:pt x="169" y="167"/>
                  </a:cubicBezTo>
                  <a:cubicBezTo>
                    <a:pt x="167" y="166"/>
                    <a:pt x="166" y="166"/>
                    <a:pt x="165" y="166"/>
                  </a:cubicBezTo>
                  <a:cubicBezTo>
                    <a:pt x="163" y="165"/>
                    <a:pt x="162" y="166"/>
                    <a:pt x="160" y="166"/>
                  </a:cubicBezTo>
                  <a:cubicBezTo>
                    <a:pt x="160" y="164"/>
                    <a:pt x="159" y="162"/>
                    <a:pt x="156" y="163"/>
                  </a:cubicBezTo>
                  <a:cubicBezTo>
                    <a:pt x="155" y="164"/>
                    <a:pt x="154" y="165"/>
                    <a:pt x="153" y="165"/>
                  </a:cubicBezTo>
                  <a:cubicBezTo>
                    <a:pt x="152" y="164"/>
                    <a:pt x="151" y="164"/>
                    <a:pt x="148" y="164"/>
                  </a:cubicBezTo>
                  <a:cubicBezTo>
                    <a:pt x="148" y="165"/>
                    <a:pt x="148" y="165"/>
                    <a:pt x="147" y="166"/>
                  </a:cubicBezTo>
                  <a:cubicBezTo>
                    <a:pt x="147" y="166"/>
                    <a:pt x="146" y="166"/>
                    <a:pt x="145" y="166"/>
                  </a:cubicBezTo>
                  <a:cubicBezTo>
                    <a:pt x="145" y="167"/>
                    <a:pt x="144" y="167"/>
                    <a:pt x="143" y="167"/>
                  </a:cubicBezTo>
                  <a:cubicBezTo>
                    <a:pt x="143" y="167"/>
                    <a:pt x="142" y="168"/>
                    <a:pt x="143" y="169"/>
                  </a:cubicBezTo>
                  <a:cubicBezTo>
                    <a:pt x="144" y="169"/>
                    <a:pt x="146" y="168"/>
                    <a:pt x="147" y="168"/>
                  </a:cubicBezTo>
                  <a:cubicBezTo>
                    <a:pt x="148" y="167"/>
                    <a:pt x="148" y="168"/>
                    <a:pt x="149" y="170"/>
                  </a:cubicBezTo>
                  <a:cubicBezTo>
                    <a:pt x="147" y="171"/>
                    <a:pt x="145" y="171"/>
                    <a:pt x="144" y="171"/>
                  </a:cubicBezTo>
                  <a:moveTo>
                    <a:pt x="83" y="166"/>
                  </a:moveTo>
                  <a:cubicBezTo>
                    <a:pt x="84" y="167"/>
                    <a:pt x="84" y="168"/>
                    <a:pt x="85" y="168"/>
                  </a:cubicBezTo>
                  <a:cubicBezTo>
                    <a:pt x="86" y="168"/>
                    <a:pt x="87" y="168"/>
                    <a:pt x="88" y="168"/>
                  </a:cubicBezTo>
                  <a:cubicBezTo>
                    <a:pt x="89" y="168"/>
                    <a:pt x="90" y="168"/>
                    <a:pt x="91" y="168"/>
                  </a:cubicBezTo>
                  <a:cubicBezTo>
                    <a:pt x="92" y="169"/>
                    <a:pt x="92" y="169"/>
                    <a:pt x="93" y="170"/>
                  </a:cubicBezTo>
                  <a:cubicBezTo>
                    <a:pt x="93" y="169"/>
                    <a:pt x="94" y="169"/>
                    <a:pt x="94" y="168"/>
                  </a:cubicBezTo>
                  <a:cubicBezTo>
                    <a:pt x="95" y="167"/>
                    <a:pt x="95" y="167"/>
                    <a:pt x="96" y="166"/>
                  </a:cubicBezTo>
                  <a:cubicBezTo>
                    <a:pt x="96" y="166"/>
                    <a:pt x="97" y="165"/>
                    <a:pt x="97" y="165"/>
                  </a:cubicBezTo>
                  <a:cubicBezTo>
                    <a:pt x="97" y="164"/>
                    <a:pt x="96" y="164"/>
                    <a:pt x="95" y="163"/>
                  </a:cubicBezTo>
                  <a:cubicBezTo>
                    <a:pt x="94" y="164"/>
                    <a:pt x="94" y="165"/>
                    <a:pt x="93" y="166"/>
                  </a:cubicBezTo>
                  <a:cubicBezTo>
                    <a:pt x="93" y="167"/>
                    <a:pt x="92" y="167"/>
                    <a:pt x="92" y="168"/>
                  </a:cubicBezTo>
                  <a:cubicBezTo>
                    <a:pt x="91" y="167"/>
                    <a:pt x="90" y="166"/>
                    <a:pt x="89" y="165"/>
                  </a:cubicBezTo>
                  <a:cubicBezTo>
                    <a:pt x="88" y="164"/>
                    <a:pt x="87" y="163"/>
                    <a:pt x="85" y="163"/>
                  </a:cubicBezTo>
                  <a:cubicBezTo>
                    <a:pt x="84" y="162"/>
                    <a:pt x="83" y="163"/>
                    <a:pt x="82" y="164"/>
                  </a:cubicBezTo>
                  <a:cubicBezTo>
                    <a:pt x="82" y="164"/>
                    <a:pt x="81" y="165"/>
                    <a:pt x="81" y="166"/>
                  </a:cubicBezTo>
                  <a:cubicBezTo>
                    <a:pt x="79" y="167"/>
                    <a:pt x="79" y="168"/>
                    <a:pt x="78" y="168"/>
                  </a:cubicBezTo>
                  <a:cubicBezTo>
                    <a:pt x="77" y="169"/>
                    <a:pt x="77" y="170"/>
                    <a:pt x="76" y="171"/>
                  </a:cubicBezTo>
                  <a:lnTo>
                    <a:pt x="70" y="171"/>
                  </a:lnTo>
                  <a:cubicBezTo>
                    <a:pt x="70" y="172"/>
                    <a:pt x="70" y="173"/>
                    <a:pt x="70" y="173"/>
                  </a:cubicBezTo>
                  <a:cubicBezTo>
                    <a:pt x="71" y="173"/>
                    <a:pt x="71" y="174"/>
                    <a:pt x="72" y="174"/>
                  </a:cubicBezTo>
                  <a:cubicBezTo>
                    <a:pt x="73" y="174"/>
                    <a:pt x="73" y="174"/>
                    <a:pt x="74" y="174"/>
                  </a:cubicBezTo>
                  <a:cubicBezTo>
                    <a:pt x="75" y="174"/>
                    <a:pt x="75" y="174"/>
                    <a:pt x="75" y="175"/>
                  </a:cubicBezTo>
                  <a:cubicBezTo>
                    <a:pt x="73" y="175"/>
                    <a:pt x="71" y="175"/>
                    <a:pt x="69" y="175"/>
                  </a:cubicBezTo>
                  <a:cubicBezTo>
                    <a:pt x="67" y="175"/>
                    <a:pt x="65" y="175"/>
                    <a:pt x="64" y="173"/>
                  </a:cubicBezTo>
                  <a:cubicBezTo>
                    <a:pt x="66" y="173"/>
                    <a:pt x="67" y="172"/>
                    <a:pt x="67" y="172"/>
                  </a:cubicBezTo>
                  <a:cubicBezTo>
                    <a:pt x="67" y="171"/>
                    <a:pt x="66" y="170"/>
                    <a:pt x="64" y="170"/>
                  </a:cubicBezTo>
                  <a:cubicBezTo>
                    <a:pt x="64" y="171"/>
                    <a:pt x="63" y="172"/>
                    <a:pt x="62" y="172"/>
                  </a:cubicBezTo>
                  <a:cubicBezTo>
                    <a:pt x="61" y="172"/>
                    <a:pt x="61" y="172"/>
                    <a:pt x="60" y="171"/>
                  </a:cubicBezTo>
                  <a:cubicBezTo>
                    <a:pt x="59" y="171"/>
                    <a:pt x="59" y="171"/>
                    <a:pt x="58" y="171"/>
                  </a:cubicBezTo>
                  <a:cubicBezTo>
                    <a:pt x="58" y="171"/>
                    <a:pt x="57" y="172"/>
                    <a:pt x="57" y="174"/>
                  </a:cubicBezTo>
                  <a:cubicBezTo>
                    <a:pt x="56" y="173"/>
                    <a:pt x="56" y="173"/>
                    <a:pt x="56" y="172"/>
                  </a:cubicBezTo>
                  <a:cubicBezTo>
                    <a:pt x="56" y="172"/>
                    <a:pt x="56" y="171"/>
                    <a:pt x="56" y="170"/>
                  </a:cubicBezTo>
                  <a:cubicBezTo>
                    <a:pt x="56" y="170"/>
                    <a:pt x="56" y="169"/>
                    <a:pt x="55" y="168"/>
                  </a:cubicBezTo>
                  <a:cubicBezTo>
                    <a:pt x="55" y="168"/>
                    <a:pt x="55" y="167"/>
                    <a:pt x="54" y="167"/>
                  </a:cubicBezTo>
                  <a:cubicBezTo>
                    <a:pt x="54" y="168"/>
                    <a:pt x="54" y="168"/>
                    <a:pt x="53" y="168"/>
                  </a:cubicBezTo>
                  <a:cubicBezTo>
                    <a:pt x="52" y="168"/>
                    <a:pt x="51" y="168"/>
                    <a:pt x="51" y="167"/>
                  </a:cubicBezTo>
                  <a:cubicBezTo>
                    <a:pt x="53" y="166"/>
                    <a:pt x="55" y="165"/>
                    <a:pt x="56" y="164"/>
                  </a:cubicBezTo>
                  <a:cubicBezTo>
                    <a:pt x="57" y="162"/>
                    <a:pt x="59" y="161"/>
                    <a:pt x="62" y="160"/>
                  </a:cubicBezTo>
                  <a:cubicBezTo>
                    <a:pt x="62" y="162"/>
                    <a:pt x="61" y="163"/>
                    <a:pt x="60" y="164"/>
                  </a:cubicBezTo>
                  <a:cubicBezTo>
                    <a:pt x="59" y="165"/>
                    <a:pt x="58" y="166"/>
                    <a:pt x="58" y="168"/>
                  </a:cubicBezTo>
                  <a:cubicBezTo>
                    <a:pt x="59" y="169"/>
                    <a:pt x="60" y="168"/>
                    <a:pt x="60" y="167"/>
                  </a:cubicBezTo>
                  <a:cubicBezTo>
                    <a:pt x="61" y="166"/>
                    <a:pt x="62" y="165"/>
                    <a:pt x="62" y="165"/>
                  </a:cubicBezTo>
                  <a:cubicBezTo>
                    <a:pt x="63" y="164"/>
                    <a:pt x="64" y="163"/>
                    <a:pt x="65" y="162"/>
                  </a:cubicBezTo>
                  <a:cubicBezTo>
                    <a:pt x="66" y="162"/>
                    <a:pt x="66" y="160"/>
                    <a:pt x="65" y="158"/>
                  </a:cubicBezTo>
                  <a:cubicBezTo>
                    <a:pt x="64" y="157"/>
                    <a:pt x="64" y="157"/>
                    <a:pt x="62" y="157"/>
                  </a:cubicBezTo>
                  <a:cubicBezTo>
                    <a:pt x="61" y="158"/>
                    <a:pt x="60" y="157"/>
                    <a:pt x="59" y="156"/>
                  </a:cubicBezTo>
                  <a:cubicBezTo>
                    <a:pt x="60" y="156"/>
                    <a:pt x="61" y="156"/>
                    <a:pt x="61" y="155"/>
                  </a:cubicBezTo>
                  <a:cubicBezTo>
                    <a:pt x="60" y="155"/>
                    <a:pt x="59" y="155"/>
                    <a:pt x="59" y="156"/>
                  </a:cubicBezTo>
                  <a:cubicBezTo>
                    <a:pt x="58" y="156"/>
                    <a:pt x="58" y="157"/>
                    <a:pt x="58" y="158"/>
                  </a:cubicBezTo>
                  <a:cubicBezTo>
                    <a:pt x="58" y="159"/>
                    <a:pt x="58" y="159"/>
                    <a:pt x="57" y="160"/>
                  </a:cubicBezTo>
                  <a:cubicBezTo>
                    <a:pt x="57" y="160"/>
                    <a:pt x="56" y="161"/>
                    <a:pt x="56" y="161"/>
                  </a:cubicBezTo>
                  <a:cubicBezTo>
                    <a:pt x="55" y="160"/>
                    <a:pt x="55" y="160"/>
                    <a:pt x="55" y="159"/>
                  </a:cubicBezTo>
                  <a:cubicBezTo>
                    <a:pt x="54" y="159"/>
                    <a:pt x="54" y="159"/>
                    <a:pt x="53" y="159"/>
                  </a:cubicBezTo>
                  <a:cubicBezTo>
                    <a:pt x="53" y="160"/>
                    <a:pt x="53" y="160"/>
                    <a:pt x="54" y="161"/>
                  </a:cubicBezTo>
                  <a:cubicBezTo>
                    <a:pt x="54" y="161"/>
                    <a:pt x="55" y="162"/>
                    <a:pt x="54" y="163"/>
                  </a:cubicBezTo>
                  <a:cubicBezTo>
                    <a:pt x="54" y="164"/>
                    <a:pt x="53" y="164"/>
                    <a:pt x="51" y="165"/>
                  </a:cubicBezTo>
                  <a:cubicBezTo>
                    <a:pt x="50" y="166"/>
                    <a:pt x="49" y="167"/>
                    <a:pt x="48" y="167"/>
                  </a:cubicBezTo>
                  <a:cubicBezTo>
                    <a:pt x="47" y="168"/>
                    <a:pt x="46" y="169"/>
                    <a:pt x="45" y="170"/>
                  </a:cubicBezTo>
                  <a:cubicBezTo>
                    <a:pt x="45" y="171"/>
                    <a:pt x="45" y="172"/>
                    <a:pt x="45" y="173"/>
                  </a:cubicBezTo>
                  <a:cubicBezTo>
                    <a:pt x="46" y="173"/>
                    <a:pt x="47" y="173"/>
                    <a:pt x="47" y="173"/>
                  </a:cubicBezTo>
                  <a:cubicBezTo>
                    <a:pt x="47" y="173"/>
                    <a:pt x="47" y="172"/>
                    <a:pt x="47" y="172"/>
                  </a:cubicBezTo>
                  <a:cubicBezTo>
                    <a:pt x="47" y="172"/>
                    <a:pt x="46" y="172"/>
                    <a:pt x="46" y="171"/>
                  </a:cubicBezTo>
                  <a:cubicBezTo>
                    <a:pt x="46" y="171"/>
                    <a:pt x="47" y="171"/>
                    <a:pt x="47" y="171"/>
                  </a:cubicBezTo>
                  <a:cubicBezTo>
                    <a:pt x="47" y="170"/>
                    <a:pt x="48" y="169"/>
                    <a:pt x="50" y="170"/>
                  </a:cubicBezTo>
                  <a:cubicBezTo>
                    <a:pt x="51" y="170"/>
                    <a:pt x="52" y="171"/>
                    <a:pt x="52" y="172"/>
                  </a:cubicBezTo>
                  <a:cubicBezTo>
                    <a:pt x="50" y="172"/>
                    <a:pt x="49" y="172"/>
                    <a:pt x="48" y="174"/>
                  </a:cubicBezTo>
                  <a:cubicBezTo>
                    <a:pt x="48" y="175"/>
                    <a:pt x="49" y="176"/>
                    <a:pt x="51" y="176"/>
                  </a:cubicBezTo>
                  <a:cubicBezTo>
                    <a:pt x="50" y="173"/>
                    <a:pt x="51" y="172"/>
                    <a:pt x="53" y="172"/>
                  </a:cubicBezTo>
                  <a:cubicBezTo>
                    <a:pt x="54" y="173"/>
                    <a:pt x="55" y="174"/>
                    <a:pt x="57" y="175"/>
                  </a:cubicBezTo>
                  <a:cubicBezTo>
                    <a:pt x="59" y="175"/>
                    <a:pt x="61" y="175"/>
                    <a:pt x="63" y="176"/>
                  </a:cubicBezTo>
                  <a:cubicBezTo>
                    <a:pt x="63" y="176"/>
                    <a:pt x="63" y="176"/>
                    <a:pt x="64" y="177"/>
                  </a:cubicBezTo>
                  <a:cubicBezTo>
                    <a:pt x="65" y="177"/>
                    <a:pt x="65" y="178"/>
                    <a:pt x="66" y="178"/>
                  </a:cubicBezTo>
                  <a:cubicBezTo>
                    <a:pt x="68" y="178"/>
                    <a:pt x="70" y="178"/>
                    <a:pt x="71" y="178"/>
                  </a:cubicBezTo>
                  <a:cubicBezTo>
                    <a:pt x="73" y="177"/>
                    <a:pt x="74" y="178"/>
                    <a:pt x="75" y="179"/>
                  </a:cubicBezTo>
                  <a:cubicBezTo>
                    <a:pt x="75" y="180"/>
                    <a:pt x="74" y="181"/>
                    <a:pt x="74" y="181"/>
                  </a:cubicBezTo>
                  <a:cubicBezTo>
                    <a:pt x="74" y="181"/>
                    <a:pt x="74" y="182"/>
                    <a:pt x="74" y="183"/>
                  </a:cubicBezTo>
                  <a:cubicBezTo>
                    <a:pt x="75" y="183"/>
                    <a:pt x="75" y="183"/>
                    <a:pt x="76" y="182"/>
                  </a:cubicBezTo>
                  <a:cubicBezTo>
                    <a:pt x="76" y="182"/>
                    <a:pt x="76" y="181"/>
                    <a:pt x="76" y="181"/>
                  </a:cubicBezTo>
                  <a:cubicBezTo>
                    <a:pt x="77" y="180"/>
                    <a:pt x="77" y="180"/>
                    <a:pt x="77" y="179"/>
                  </a:cubicBezTo>
                  <a:cubicBezTo>
                    <a:pt x="78" y="179"/>
                    <a:pt x="78" y="179"/>
                    <a:pt x="79" y="179"/>
                  </a:cubicBezTo>
                  <a:cubicBezTo>
                    <a:pt x="79" y="180"/>
                    <a:pt x="81" y="180"/>
                    <a:pt x="83" y="180"/>
                  </a:cubicBezTo>
                  <a:cubicBezTo>
                    <a:pt x="85" y="180"/>
                    <a:pt x="87" y="180"/>
                    <a:pt x="87" y="179"/>
                  </a:cubicBezTo>
                  <a:cubicBezTo>
                    <a:pt x="85" y="178"/>
                    <a:pt x="83" y="178"/>
                    <a:pt x="81" y="177"/>
                  </a:cubicBezTo>
                  <a:cubicBezTo>
                    <a:pt x="80" y="176"/>
                    <a:pt x="78" y="175"/>
                    <a:pt x="76" y="174"/>
                  </a:cubicBezTo>
                  <a:lnTo>
                    <a:pt x="76" y="172"/>
                  </a:lnTo>
                  <a:cubicBezTo>
                    <a:pt x="79" y="172"/>
                    <a:pt x="81" y="172"/>
                    <a:pt x="83" y="172"/>
                  </a:cubicBezTo>
                  <a:cubicBezTo>
                    <a:pt x="85" y="173"/>
                    <a:pt x="86" y="172"/>
                    <a:pt x="87" y="170"/>
                  </a:cubicBezTo>
                  <a:cubicBezTo>
                    <a:pt x="87" y="170"/>
                    <a:pt x="86" y="170"/>
                    <a:pt x="85" y="170"/>
                  </a:cubicBezTo>
                  <a:cubicBezTo>
                    <a:pt x="85" y="170"/>
                    <a:pt x="84" y="170"/>
                    <a:pt x="84" y="170"/>
                  </a:cubicBezTo>
                  <a:cubicBezTo>
                    <a:pt x="83" y="170"/>
                    <a:pt x="83" y="170"/>
                    <a:pt x="82" y="170"/>
                  </a:cubicBezTo>
                  <a:cubicBezTo>
                    <a:pt x="82" y="170"/>
                    <a:pt x="81" y="170"/>
                    <a:pt x="81" y="169"/>
                  </a:cubicBezTo>
                  <a:cubicBezTo>
                    <a:pt x="81" y="168"/>
                    <a:pt x="81" y="167"/>
                    <a:pt x="83" y="166"/>
                  </a:cubicBezTo>
                  <a:moveTo>
                    <a:pt x="212" y="161"/>
                  </a:moveTo>
                  <a:cubicBezTo>
                    <a:pt x="211" y="161"/>
                    <a:pt x="211" y="162"/>
                    <a:pt x="210" y="162"/>
                  </a:cubicBezTo>
                  <a:cubicBezTo>
                    <a:pt x="210" y="162"/>
                    <a:pt x="209" y="162"/>
                    <a:pt x="209" y="162"/>
                  </a:cubicBezTo>
                  <a:cubicBezTo>
                    <a:pt x="209" y="162"/>
                    <a:pt x="209" y="163"/>
                    <a:pt x="209" y="164"/>
                  </a:cubicBezTo>
                  <a:cubicBezTo>
                    <a:pt x="210" y="164"/>
                    <a:pt x="211" y="164"/>
                    <a:pt x="211" y="164"/>
                  </a:cubicBezTo>
                  <a:cubicBezTo>
                    <a:pt x="212" y="164"/>
                    <a:pt x="212" y="163"/>
                    <a:pt x="213" y="163"/>
                  </a:cubicBezTo>
                  <a:cubicBezTo>
                    <a:pt x="213" y="162"/>
                    <a:pt x="213" y="161"/>
                    <a:pt x="213" y="161"/>
                  </a:cubicBezTo>
                  <a:cubicBezTo>
                    <a:pt x="213" y="161"/>
                    <a:pt x="213" y="160"/>
                    <a:pt x="212" y="160"/>
                  </a:cubicBezTo>
                  <a:cubicBezTo>
                    <a:pt x="212" y="161"/>
                    <a:pt x="212" y="161"/>
                    <a:pt x="212" y="161"/>
                  </a:cubicBezTo>
                  <a:moveTo>
                    <a:pt x="215" y="166"/>
                  </a:moveTo>
                  <a:cubicBezTo>
                    <a:pt x="216" y="167"/>
                    <a:pt x="218" y="168"/>
                    <a:pt x="219" y="168"/>
                  </a:cubicBezTo>
                  <a:cubicBezTo>
                    <a:pt x="221" y="168"/>
                    <a:pt x="222" y="168"/>
                    <a:pt x="223" y="168"/>
                  </a:cubicBezTo>
                  <a:cubicBezTo>
                    <a:pt x="225" y="167"/>
                    <a:pt x="225" y="167"/>
                    <a:pt x="224" y="166"/>
                  </a:cubicBezTo>
                  <a:cubicBezTo>
                    <a:pt x="224" y="167"/>
                    <a:pt x="223" y="167"/>
                    <a:pt x="222" y="166"/>
                  </a:cubicBezTo>
                  <a:cubicBezTo>
                    <a:pt x="222" y="165"/>
                    <a:pt x="221" y="165"/>
                    <a:pt x="220" y="164"/>
                  </a:cubicBezTo>
                  <a:cubicBezTo>
                    <a:pt x="220" y="163"/>
                    <a:pt x="219" y="163"/>
                    <a:pt x="218" y="162"/>
                  </a:cubicBezTo>
                  <a:cubicBezTo>
                    <a:pt x="217" y="161"/>
                    <a:pt x="215" y="161"/>
                    <a:pt x="214" y="161"/>
                  </a:cubicBezTo>
                  <a:cubicBezTo>
                    <a:pt x="213" y="163"/>
                    <a:pt x="214" y="165"/>
                    <a:pt x="215" y="166"/>
                  </a:cubicBezTo>
                  <a:moveTo>
                    <a:pt x="188" y="600"/>
                  </a:moveTo>
                  <a:cubicBezTo>
                    <a:pt x="187" y="601"/>
                    <a:pt x="186" y="601"/>
                    <a:pt x="186" y="602"/>
                  </a:cubicBezTo>
                  <a:cubicBezTo>
                    <a:pt x="185" y="603"/>
                    <a:pt x="185" y="603"/>
                    <a:pt x="184" y="604"/>
                  </a:cubicBezTo>
                  <a:cubicBezTo>
                    <a:pt x="184" y="604"/>
                    <a:pt x="185" y="605"/>
                    <a:pt x="186" y="606"/>
                  </a:cubicBezTo>
                  <a:cubicBezTo>
                    <a:pt x="187" y="605"/>
                    <a:pt x="188" y="604"/>
                    <a:pt x="189" y="602"/>
                  </a:cubicBezTo>
                  <a:cubicBezTo>
                    <a:pt x="190" y="601"/>
                    <a:pt x="190" y="599"/>
                    <a:pt x="189" y="599"/>
                  </a:cubicBezTo>
                  <a:cubicBezTo>
                    <a:pt x="189" y="599"/>
                    <a:pt x="188" y="600"/>
                    <a:pt x="188" y="600"/>
                  </a:cubicBezTo>
                  <a:moveTo>
                    <a:pt x="206" y="601"/>
                  </a:moveTo>
                  <a:cubicBezTo>
                    <a:pt x="207" y="601"/>
                    <a:pt x="207" y="601"/>
                    <a:pt x="207" y="600"/>
                  </a:cubicBezTo>
                  <a:cubicBezTo>
                    <a:pt x="208" y="600"/>
                    <a:pt x="208" y="600"/>
                    <a:pt x="208" y="599"/>
                  </a:cubicBezTo>
                  <a:cubicBezTo>
                    <a:pt x="208" y="599"/>
                    <a:pt x="208" y="599"/>
                    <a:pt x="207" y="600"/>
                  </a:cubicBezTo>
                  <a:cubicBezTo>
                    <a:pt x="206" y="601"/>
                    <a:pt x="206" y="602"/>
                    <a:pt x="206" y="601"/>
                  </a:cubicBezTo>
                  <a:close/>
                  <a:moveTo>
                    <a:pt x="497" y="138"/>
                  </a:moveTo>
                  <a:cubicBezTo>
                    <a:pt x="497" y="139"/>
                    <a:pt x="497" y="139"/>
                    <a:pt x="498" y="140"/>
                  </a:cubicBezTo>
                  <a:cubicBezTo>
                    <a:pt x="499" y="139"/>
                    <a:pt x="500" y="139"/>
                    <a:pt x="500" y="137"/>
                  </a:cubicBezTo>
                  <a:cubicBezTo>
                    <a:pt x="499" y="137"/>
                    <a:pt x="498" y="137"/>
                    <a:pt x="497" y="138"/>
                  </a:cubicBezTo>
                  <a:moveTo>
                    <a:pt x="503" y="138"/>
                  </a:moveTo>
                  <a:cubicBezTo>
                    <a:pt x="503" y="137"/>
                    <a:pt x="503" y="137"/>
                    <a:pt x="502" y="137"/>
                  </a:cubicBezTo>
                  <a:cubicBezTo>
                    <a:pt x="502" y="138"/>
                    <a:pt x="503" y="138"/>
                    <a:pt x="503" y="138"/>
                  </a:cubicBezTo>
                  <a:close/>
                  <a:moveTo>
                    <a:pt x="324" y="556"/>
                  </a:moveTo>
                  <a:cubicBezTo>
                    <a:pt x="323" y="556"/>
                    <a:pt x="323" y="557"/>
                    <a:pt x="322" y="558"/>
                  </a:cubicBezTo>
                  <a:cubicBezTo>
                    <a:pt x="323" y="558"/>
                    <a:pt x="324" y="558"/>
                    <a:pt x="325" y="557"/>
                  </a:cubicBezTo>
                  <a:cubicBezTo>
                    <a:pt x="326" y="556"/>
                    <a:pt x="327" y="556"/>
                    <a:pt x="328" y="555"/>
                  </a:cubicBezTo>
                  <a:cubicBezTo>
                    <a:pt x="327" y="555"/>
                    <a:pt x="326" y="554"/>
                    <a:pt x="325" y="554"/>
                  </a:cubicBezTo>
                  <a:cubicBezTo>
                    <a:pt x="325" y="555"/>
                    <a:pt x="325" y="556"/>
                    <a:pt x="324" y="556"/>
                  </a:cubicBezTo>
                  <a:moveTo>
                    <a:pt x="316" y="557"/>
                  </a:moveTo>
                  <a:cubicBezTo>
                    <a:pt x="316" y="557"/>
                    <a:pt x="315" y="557"/>
                    <a:pt x="315" y="558"/>
                  </a:cubicBezTo>
                  <a:cubicBezTo>
                    <a:pt x="315" y="558"/>
                    <a:pt x="316" y="559"/>
                    <a:pt x="317" y="559"/>
                  </a:cubicBezTo>
                  <a:cubicBezTo>
                    <a:pt x="318" y="557"/>
                    <a:pt x="318" y="557"/>
                    <a:pt x="318" y="557"/>
                  </a:cubicBezTo>
                  <a:cubicBezTo>
                    <a:pt x="317" y="557"/>
                    <a:pt x="317" y="557"/>
                    <a:pt x="316" y="557"/>
                  </a:cubicBezTo>
                  <a:moveTo>
                    <a:pt x="378" y="556"/>
                  </a:moveTo>
                  <a:cubicBezTo>
                    <a:pt x="379" y="557"/>
                    <a:pt x="379" y="557"/>
                    <a:pt x="380" y="557"/>
                  </a:cubicBezTo>
                  <a:cubicBezTo>
                    <a:pt x="380" y="556"/>
                    <a:pt x="380" y="556"/>
                    <a:pt x="380" y="555"/>
                  </a:cubicBezTo>
                  <a:cubicBezTo>
                    <a:pt x="379" y="555"/>
                    <a:pt x="378" y="556"/>
                    <a:pt x="378" y="556"/>
                  </a:cubicBezTo>
                  <a:moveTo>
                    <a:pt x="371" y="560"/>
                  </a:moveTo>
                  <a:cubicBezTo>
                    <a:pt x="369" y="560"/>
                    <a:pt x="368" y="560"/>
                    <a:pt x="367" y="561"/>
                  </a:cubicBezTo>
                  <a:cubicBezTo>
                    <a:pt x="368" y="561"/>
                    <a:pt x="369" y="562"/>
                    <a:pt x="370" y="562"/>
                  </a:cubicBezTo>
                  <a:cubicBezTo>
                    <a:pt x="371" y="562"/>
                    <a:pt x="372" y="562"/>
                    <a:pt x="373" y="562"/>
                  </a:cubicBezTo>
                  <a:cubicBezTo>
                    <a:pt x="373" y="560"/>
                    <a:pt x="373" y="560"/>
                    <a:pt x="371" y="560"/>
                  </a:cubicBezTo>
                  <a:moveTo>
                    <a:pt x="358" y="566"/>
                  </a:moveTo>
                  <a:cubicBezTo>
                    <a:pt x="357" y="565"/>
                    <a:pt x="356" y="565"/>
                    <a:pt x="355" y="565"/>
                  </a:cubicBezTo>
                  <a:cubicBezTo>
                    <a:pt x="354" y="564"/>
                    <a:pt x="353" y="565"/>
                    <a:pt x="352" y="565"/>
                  </a:cubicBezTo>
                  <a:cubicBezTo>
                    <a:pt x="352" y="567"/>
                    <a:pt x="353" y="568"/>
                    <a:pt x="353" y="569"/>
                  </a:cubicBezTo>
                  <a:cubicBezTo>
                    <a:pt x="355" y="569"/>
                    <a:pt x="357" y="569"/>
                    <a:pt x="358" y="568"/>
                  </a:cubicBezTo>
                  <a:cubicBezTo>
                    <a:pt x="359" y="568"/>
                    <a:pt x="359" y="567"/>
                    <a:pt x="358" y="566"/>
                  </a:cubicBezTo>
                  <a:moveTo>
                    <a:pt x="348" y="569"/>
                  </a:moveTo>
                  <a:cubicBezTo>
                    <a:pt x="347" y="570"/>
                    <a:pt x="347" y="571"/>
                    <a:pt x="347" y="573"/>
                  </a:cubicBezTo>
                  <a:cubicBezTo>
                    <a:pt x="347" y="573"/>
                    <a:pt x="347" y="573"/>
                    <a:pt x="347" y="574"/>
                  </a:cubicBezTo>
                  <a:cubicBezTo>
                    <a:pt x="346" y="574"/>
                    <a:pt x="346" y="575"/>
                    <a:pt x="347" y="575"/>
                  </a:cubicBezTo>
                  <a:cubicBezTo>
                    <a:pt x="347" y="574"/>
                    <a:pt x="348" y="574"/>
                    <a:pt x="348" y="573"/>
                  </a:cubicBezTo>
                  <a:cubicBezTo>
                    <a:pt x="349" y="572"/>
                    <a:pt x="350" y="572"/>
                    <a:pt x="351" y="572"/>
                  </a:cubicBezTo>
                  <a:cubicBezTo>
                    <a:pt x="351" y="572"/>
                    <a:pt x="351" y="571"/>
                    <a:pt x="351" y="571"/>
                  </a:cubicBezTo>
                  <a:cubicBezTo>
                    <a:pt x="351" y="571"/>
                    <a:pt x="351" y="570"/>
                    <a:pt x="351" y="570"/>
                  </a:cubicBezTo>
                  <a:cubicBezTo>
                    <a:pt x="350" y="569"/>
                    <a:pt x="349" y="569"/>
                    <a:pt x="348" y="569"/>
                  </a:cubicBezTo>
                  <a:moveTo>
                    <a:pt x="569" y="564"/>
                  </a:moveTo>
                  <a:cubicBezTo>
                    <a:pt x="568" y="565"/>
                    <a:pt x="568" y="566"/>
                    <a:pt x="570" y="567"/>
                  </a:cubicBezTo>
                  <a:lnTo>
                    <a:pt x="572" y="567"/>
                  </a:lnTo>
                  <a:cubicBezTo>
                    <a:pt x="573" y="566"/>
                    <a:pt x="573" y="565"/>
                    <a:pt x="573" y="564"/>
                  </a:cubicBezTo>
                  <a:cubicBezTo>
                    <a:pt x="572" y="563"/>
                    <a:pt x="571" y="563"/>
                    <a:pt x="569" y="564"/>
                  </a:cubicBezTo>
                  <a:moveTo>
                    <a:pt x="578" y="564"/>
                  </a:moveTo>
                  <a:cubicBezTo>
                    <a:pt x="578" y="563"/>
                    <a:pt x="577" y="563"/>
                    <a:pt x="576" y="563"/>
                  </a:cubicBezTo>
                  <a:cubicBezTo>
                    <a:pt x="576" y="564"/>
                    <a:pt x="576" y="564"/>
                    <a:pt x="576" y="565"/>
                  </a:cubicBezTo>
                  <a:cubicBezTo>
                    <a:pt x="577" y="565"/>
                    <a:pt x="577" y="565"/>
                    <a:pt x="577" y="565"/>
                  </a:cubicBezTo>
                  <a:cubicBezTo>
                    <a:pt x="578" y="565"/>
                    <a:pt x="578" y="564"/>
                    <a:pt x="578" y="564"/>
                  </a:cubicBezTo>
                  <a:moveTo>
                    <a:pt x="342" y="575"/>
                  </a:moveTo>
                  <a:cubicBezTo>
                    <a:pt x="342" y="574"/>
                    <a:pt x="341" y="574"/>
                    <a:pt x="341" y="575"/>
                  </a:cubicBezTo>
                  <a:cubicBezTo>
                    <a:pt x="341" y="576"/>
                    <a:pt x="341" y="576"/>
                    <a:pt x="343" y="576"/>
                  </a:cubicBezTo>
                  <a:cubicBezTo>
                    <a:pt x="343" y="576"/>
                    <a:pt x="343" y="575"/>
                    <a:pt x="342" y="575"/>
                  </a:cubicBezTo>
                  <a:moveTo>
                    <a:pt x="551" y="567"/>
                  </a:moveTo>
                  <a:cubicBezTo>
                    <a:pt x="551" y="567"/>
                    <a:pt x="550" y="567"/>
                    <a:pt x="550" y="568"/>
                  </a:cubicBezTo>
                  <a:cubicBezTo>
                    <a:pt x="550" y="568"/>
                    <a:pt x="551" y="568"/>
                    <a:pt x="552" y="568"/>
                  </a:cubicBezTo>
                  <a:cubicBezTo>
                    <a:pt x="552" y="568"/>
                    <a:pt x="553" y="568"/>
                    <a:pt x="553" y="567"/>
                  </a:cubicBezTo>
                  <a:cubicBezTo>
                    <a:pt x="552" y="567"/>
                    <a:pt x="552" y="567"/>
                    <a:pt x="551" y="567"/>
                  </a:cubicBezTo>
                  <a:moveTo>
                    <a:pt x="511" y="583"/>
                  </a:moveTo>
                  <a:cubicBezTo>
                    <a:pt x="511" y="582"/>
                    <a:pt x="511" y="582"/>
                    <a:pt x="512" y="582"/>
                  </a:cubicBezTo>
                  <a:cubicBezTo>
                    <a:pt x="512" y="582"/>
                    <a:pt x="513" y="582"/>
                    <a:pt x="513" y="582"/>
                  </a:cubicBezTo>
                  <a:cubicBezTo>
                    <a:pt x="513" y="583"/>
                    <a:pt x="513" y="583"/>
                    <a:pt x="513" y="584"/>
                  </a:cubicBezTo>
                  <a:cubicBezTo>
                    <a:pt x="513" y="584"/>
                    <a:pt x="512" y="584"/>
                    <a:pt x="512" y="584"/>
                  </a:cubicBezTo>
                  <a:cubicBezTo>
                    <a:pt x="512" y="584"/>
                    <a:pt x="512" y="584"/>
                    <a:pt x="512" y="584"/>
                  </a:cubicBezTo>
                  <a:cubicBezTo>
                    <a:pt x="511" y="584"/>
                    <a:pt x="511" y="583"/>
                    <a:pt x="511" y="583"/>
                  </a:cubicBezTo>
                  <a:moveTo>
                    <a:pt x="314" y="591"/>
                  </a:moveTo>
                  <a:cubicBezTo>
                    <a:pt x="314" y="590"/>
                    <a:pt x="314" y="590"/>
                    <a:pt x="314" y="590"/>
                  </a:cubicBezTo>
                  <a:cubicBezTo>
                    <a:pt x="315" y="590"/>
                    <a:pt x="315" y="590"/>
                    <a:pt x="315" y="590"/>
                  </a:cubicBezTo>
                  <a:cubicBezTo>
                    <a:pt x="315" y="591"/>
                    <a:pt x="315" y="591"/>
                    <a:pt x="315" y="591"/>
                  </a:cubicBezTo>
                  <a:cubicBezTo>
                    <a:pt x="314" y="591"/>
                    <a:pt x="314" y="591"/>
                    <a:pt x="314" y="591"/>
                  </a:cubicBezTo>
                  <a:moveTo>
                    <a:pt x="305" y="590"/>
                  </a:moveTo>
                  <a:cubicBezTo>
                    <a:pt x="306" y="591"/>
                    <a:pt x="306" y="592"/>
                    <a:pt x="307" y="592"/>
                  </a:cubicBezTo>
                  <a:cubicBezTo>
                    <a:pt x="307" y="594"/>
                    <a:pt x="306" y="594"/>
                    <a:pt x="305" y="593"/>
                  </a:cubicBezTo>
                  <a:cubicBezTo>
                    <a:pt x="304" y="592"/>
                    <a:pt x="303" y="591"/>
                    <a:pt x="303" y="591"/>
                  </a:cubicBezTo>
                  <a:cubicBezTo>
                    <a:pt x="303" y="590"/>
                    <a:pt x="304" y="589"/>
                    <a:pt x="305" y="590"/>
                  </a:cubicBezTo>
                  <a:moveTo>
                    <a:pt x="564" y="579"/>
                  </a:moveTo>
                  <a:cubicBezTo>
                    <a:pt x="564" y="579"/>
                    <a:pt x="563" y="578"/>
                    <a:pt x="563" y="578"/>
                  </a:cubicBezTo>
                  <a:cubicBezTo>
                    <a:pt x="562" y="578"/>
                    <a:pt x="562" y="578"/>
                    <a:pt x="562" y="578"/>
                  </a:cubicBezTo>
                  <a:cubicBezTo>
                    <a:pt x="561" y="578"/>
                    <a:pt x="560" y="578"/>
                    <a:pt x="560" y="577"/>
                  </a:cubicBezTo>
                  <a:cubicBezTo>
                    <a:pt x="559" y="577"/>
                    <a:pt x="559" y="576"/>
                    <a:pt x="558" y="576"/>
                  </a:cubicBezTo>
                  <a:cubicBezTo>
                    <a:pt x="558" y="575"/>
                    <a:pt x="558" y="574"/>
                    <a:pt x="558" y="574"/>
                  </a:cubicBezTo>
                  <a:cubicBezTo>
                    <a:pt x="558" y="573"/>
                    <a:pt x="558" y="573"/>
                    <a:pt x="559" y="573"/>
                  </a:cubicBezTo>
                  <a:cubicBezTo>
                    <a:pt x="560" y="573"/>
                    <a:pt x="560" y="573"/>
                    <a:pt x="561" y="574"/>
                  </a:cubicBezTo>
                  <a:cubicBezTo>
                    <a:pt x="561" y="574"/>
                    <a:pt x="562" y="575"/>
                    <a:pt x="562" y="575"/>
                  </a:cubicBezTo>
                  <a:cubicBezTo>
                    <a:pt x="563" y="575"/>
                    <a:pt x="564" y="575"/>
                    <a:pt x="564" y="574"/>
                  </a:cubicBezTo>
                  <a:cubicBezTo>
                    <a:pt x="565" y="574"/>
                    <a:pt x="565" y="574"/>
                    <a:pt x="566" y="575"/>
                  </a:cubicBezTo>
                  <a:cubicBezTo>
                    <a:pt x="566" y="577"/>
                    <a:pt x="565" y="578"/>
                    <a:pt x="564" y="579"/>
                  </a:cubicBezTo>
                  <a:moveTo>
                    <a:pt x="568" y="571"/>
                  </a:moveTo>
                  <a:cubicBezTo>
                    <a:pt x="569" y="571"/>
                    <a:pt x="570" y="571"/>
                    <a:pt x="570" y="571"/>
                  </a:cubicBezTo>
                  <a:cubicBezTo>
                    <a:pt x="570" y="572"/>
                    <a:pt x="570" y="572"/>
                    <a:pt x="569" y="572"/>
                  </a:cubicBezTo>
                  <a:cubicBezTo>
                    <a:pt x="569" y="573"/>
                    <a:pt x="568" y="573"/>
                    <a:pt x="568" y="572"/>
                  </a:cubicBezTo>
                  <a:cubicBezTo>
                    <a:pt x="568" y="572"/>
                    <a:pt x="568" y="571"/>
                    <a:pt x="568" y="571"/>
                  </a:cubicBezTo>
                  <a:moveTo>
                    <a:pt x="410" y="577"/>
                  </a:moveTo>
                  <a:cubicBezTo>
                    <a:pt x="410" y="576"/>
                    <a:pt x="411" y="575"/>
                    <a:pt x="412" y="575"/>
                  </a:cubicBezTo>
                  <a:cubicBezTo>
                    <a:pt x="412" y="576"/>
                    <a:pt x="412" y="577"/>
                    <a:pt x="412" y="578"/>
                  </a:cubicBezTo>
                  <a:cubicBezTo>
                    <a:pt x="412" y="580"/>
                    <a:pt x="411" y="580"/>
                    <a:pt x="410" y="579"/>
                  </a:cubicBezTo>
                  <a:cubicBezTo>
                    <a:pt x="410" y="578"/>
                    <a:pt x="410" y="577"/>
                    <a:pt x="410" y="577"/>
                  </a:cubicBezTo>
                  <a:moveTo>
                    <a:pt x="345" y="578"/>
                  </a:moveTo>
                  <a:cubicBezTo>
                    <a:pt x="346" y="578"/>
                    <a:pt x="346" y="579"/>
                    <a:pt x="346" y="580"/>
                  </a:cubicBezTo>
                  <a:cubicBezTo>
                    <a:pt x="346" y="580"/>
                    <a:pt x="345" y="580"/>
                    <a:pt x="345" y="580"/>
                  </a:cubicBezTo>
                  <a:cubicBezTo>
                    <a:pt x="345" y="580"/>
                    <a:pt x="345" y="580"/>
                    <a:pt x="344" y="580"/>
                  </a:cubicBezTo>
                  <a:cubicBezTo>
                    <a:pt x="344" y="579"/>
                    <a:pt x="344" y="578"/>
                    <a:pt x="345" y="578"/>
                  </a:cubicBezTo>
                  <a:moveTo>
                    <a:pt x="530" y="571"/>
                  </a:moveTo>
                  <a:cubicBezTo>
                    <a:pt x="531" y="570"/>
                    <a:pt x="531" y="570"/>
                    <a:pt x="533" y="570"/>
                  </a:cubicBezTo>
                  <a:cubicBezTo>
                    <a:pt x="533" y="571"/>
                    <a:pt x="533" y="572"/>
                    <a:pt x="532" y="572"/>
                  </a:cubicBezTo>
                  <a:cubicBezTo>
                    <a:pt x="532" y="572"/>
                    <a:pt x="531" y="572"/>
                    <a:pt x="531" y="573"/>
                  </a:cubicBezTo>
                  <a:cubicBezTo>
                    <a:pt x="531" y="573"/>
                    <a:pt x="531" y="574"/>
                    <a:pt x="531" y="574"/>
                  </a:cubicBezTo>
                  <a:cubicBezTo>
                    <a:pt x="531" y="574"/>
                    <a:pt x="531" y="575"/>
                    <a:pt x="531" y="576"/>
                  </a:cubicBezTo>
                  <a:cubicBezTo>
                    <a:pt x="530" y="576"/>
                    <a:pt x="530" y="576"/>
                    <a:pt x="529" y="577"/>
                  </a:cubicBezTo>
                  <a:cubicBezTo>
                    <a:pt x="528" y="577"/>
                    <a:pt x="527" y="578"/>
                    <a:pt x="526" y="578"/>
                  </a:cubicBezTo>
                  <a:cubicBezTo>
                    <a:pt x="525" y="577"/>
                    <a:pt x="525" y="577"/>
                    <a:pt x="525" y="576"/>
                  </a:cubicBezTo>
                  <a:cubicBezTo>
                    <a:pt x="525" y="575"/>
                    <a:pt x="525" y="574"/>
                    <a:pt x="525" y="574"/>
                  </a:cubicBezTo>
                  <a:cubicBezTo>
                    <a:pt x="526" y="574"/>
                    <a:pt x="528" y="573"/>
                    <a:pt x="529" y="572"/>
                  </a:cubicBezTo>
                  <a:cubicBezTo>
                    <a:pt x="530" y="572"/>
                    <a:pt x="530" y="571"/>
                    <a:pt x="530" y="571"/>
                  </a:cubicBezTo>
                  <a:moveTo>
                    <a:pt x="565" y="569"/>
                  </a:moveTo>
                  <a:cubicBezTo>
                    <a:pt x="566" y="570"/>
                    <a:pt x="566" y="570"/>
                    <a:pt x="566" y="571"/>
                  </a:cubicBezTo>
                  <a:cubicBezTo>
                    <a:pt x="566" y="571"/>
                    <a:pt x="564" y="572"/>
                    <a:pt x="563" y="572"/>
                  </a:cubicBezTo>
                  <a:cubicBezTo>
                    <a:pt x="562" y="572"/>
                    <a:pt x="561" y="572"/>
                    <a:pt x="561" y="570"/>
                  </a:cubicBezTo>
                  <a:cubicBezTo>
                    <a:pt x="561" y="570"/>
                    <a:pt x="562" y="570"/>
                    <a:pt x="562" y="569"/>
                  </a:cubicBezTo>
                  <a:cubicBezTo>
                    <a:pt x="563" y="568"/>
                    <a:pt x="564" y="568"/>
                    <a:pt x="564" y="568"/>
                  </a:cubicBezTo>
                  <a:cubicBezTo>
                    <a:pt x="564" y="568"/>
                    <a:pt x="565" y="568"/>
                    <a:pt x="565" y="569"/>
                  </a:cubicBezTo>
                  <a:moveTo>
                    <a:pt x="573" y="567"/>
                  </a:moveTo>
                  <a:cubicBezTo>
                    <a:pt x="573" y="568"/>
                    <a:pt x="573" y="569"/>
                    <a:pt x="572" y="569"/>
                  </a:cubicBezTo>
                  <a:cubicBezTo>
                    <a:pt x="570" y="569"/>
                    <a:pt x="570" y="568"/>
                    <a:pt x="570" y="567"/>
                  </a:cubicBezTo>
                  <a:cubicBezTo>
                    <a:pt x="571" y="566"/>
                    <a:pt x="572" y="566"/>
                    <a:pt x="573" y="567"/>
                  </a:cubicBezTo>
                  <a:moveTo>
                    <a:pt x="302" y="582"/>
                  </a:moveTo>
                  <a:cubicBezTo>
                    <a:pt x="301" y="583"/>
                    <a:pt x="300" y="583"/>
                    <a:pt x="299" y="582"/>
                  </a:cubicBezTo>
                  <a:cubicBezTo>
                    <a:pt x="299" y="581"/>
                    <a:pt x="299" y="579"/>
                    <a:pt x="301" y="579"/>
                  </a:cubicBezTo>
                  <a:cubicBezTo>
                    <a:pt x="302" y="578"/>
                    <a:pt x="303" y="578"/>
                    <a:pt x="303" y="579"/>
                  </a:cubicBezTo>
                  <a:cubicBezTo>
                    <a:pt x="304" y="580"/>
                    <a:pt x="303" y="581"/>
                    <a:pt x="302" y="582"/>
                  </a:cubicBezTo>
                  <a:moveTo>
                    <a:pt x="335" y="577"/>
                  </a:moveTo>
                  <a:cubicBezTo>
                    <a:pt x="336" y="576"/>
                    <a:pt x="336" y="576"/>
                    <a:pt x="336" y="577"/>
                  </a:cubicBezTo>
                  <a:cubicBezTo>
                    <a:pt x="336" y="577"/>
                    <a:pt x="336" y="577"/>
                    <a:pt x="335" y="577"/>
                  </a:cubicBezTo>
                  <a:close/>
                  <a:moveTo>
                    <a:pt x="557" y="564"/>
                  </a:moveTo>
                  <a:cubicBezTo>
                    <a:pt x="558" y="564"/>
                    <a:pt x="558" y="565"/>
                    <a:pt x="558" y="566"/>
                  </a:cubicBezTo>
                  <a:cubicBezTo>
                    <a:pt x="558" y="567"/>
                    <a:pt x="558" y="568"/>
                    <a:pt x="558" y="568"/>
                  </a:cubicBezTo>
                  <a:cubicBezTo>
                    <a:pt x="557" y="569"/>
                    <a:pt x="556" y="570"/>
                    <a:pt x="556" y="570"/>
                  </a:cubicBezTo>
                  <a:cubicBezTo>
                    <a:pt x="555" y="570"/>
                    <a:pt x="554" y="570"/>
                    <a:pt x="553" y="569"/>
                  </a:cubicBezTo>
                  <a:cubicBezTo>
                    <a:pt x="553" y="568"/>
                    <a:pt x="553" y="567"/>
                    <a:pt x="554" y="566"/>
                  </a:cubicBezTo>
                  <a:cubicBezTo>
                    <a:pt x="555" y="565"/>
                    <a:pt x="555" y="565"/>
                    <a:pt x="556" y="564"/>
                  </a:cubicBezTo>
                  <a:lnTo>
                    <a:pt x="557" y="564"/>
                  </a:lnTo>
                  <a:close/>
                  <a:moveTo>
                    <a:pt x="501" y="570"/>
                  </a:moveTo>
                  <a:cubicBezTo>
                    <a:pt x="501" y="570"/>
                    <a:pt x="501" y="570"/>
                    <a:pt x="502" y="571"/>
                  </a:cubicBezTo>
                  <a:cubicBezTo>
                    <a:pt x="502" y="571"/>
                    <a:pt x="502" y="572"/>
                    <a:pt x="502" y="572"/>
                  </a:cubicBezTo>
                  <a:cubicBezTo>
                    <a:pt x="502" y="573"/>
                    <a:pt x="502" y="573"/>
                    <a:pt x="501" y="574"/>
                  </a:cubicBezTo>
                  <a:cubicBezTo>
                    <a:pt x="501" y="573"/>
                    <a:pt x="500" y="573"/>
                    <a:pt x="500" y="573"/>
                  </a:cubicBezTo>
                  <a:cubicBezTo>
                    <a:pt x="500" y="572"/>
                    <a:pt x="500" y="572"/>
                    <a:pt x="499" y="572"/>
                  </a:cubicBezTo>
                  <a:cubicBezTo>
                    <a:pt x="499" y="572"/>
                    <a:pt x="498" y="572"/>
                    <a:pt x="498" y="572"/>
                  </a:cubicBezTo>
                  <a:cubicBezTo>
                    <a:pt x="497" y="573"/>
                    <a:pt x="496" y="573"/>
                    <a:pt x="496" y="573"/>
                  </a:cubicBezTo>
                  <a:cubicBezTo>
                    <a:pt x="495" y="573"/>
                    <a:pt x="495" y="573"/>
                    <a:pt x="494" y="572"/>
                  </a:cubicBezTo>
                  <a:cubicBezTo>
                    <a:pt x="494" y="572"/>
                    <a:pt x="493" y="571"/>
                    <a:pt x="493" y="570"/>
                  </a:cubicBezTo>
                  <a:cubicBezTo>
                    <a:pt x="492" y="569"/>
                    <a:pt x="492" y="569"/>
                    <a:pt x="492" y="568"/>
                  </a:cubicBezTo>
                  <a:cubicBezTo>
                    <a:pt x="492" y="567"/>
                    <a:pt x="493" y="567"/>
                    <a:pt x="494" y="567"/>
                  </a:cubicBezTo>
                  <a:cubicBezTo>
                    <a:pt x="494" y="567"/>
                    <a:pt x="494" y="567"/>
                    <a:pt x="494" y="568"/>
                  </a:cubicBezTo>
                  <a:cubicBezTo>
                    <a:pt x="494" y="568"/>
                    <a:pt x="494" y="569"/>
                    <a:pt x="495" y="569"/>
                  </a:cubicBezTo>
                  <a:cubicBezTo>
                    <a:pt x="495" y="570"/>
                    <a:pt x="495" y="570"/>
                    <a:pt x="496" y="570"/>
                  </a:cubicBezTo>
                  <a:cubicBezTo>
                    <a:pt x="496" y="570"/>
                    <a:pt x="497" y="570"/>
                    <a:pt x="497" y="569"/>
                  </a:cubicBezTo>
                  <a:cubicBezTo>
                    <a:pt x="497" y="568"/>
                    <a:pt x="497" y="568"/>
                    <a:pt x="497" y="567"/>
                  </a:cubicBezTo>
                  <a:cubicBezTo>
                    <a:pt x="497" y="566"/>
                    <a:pt x="497" y="565"/>
                    <a:pt x="497" y="564"/>
                  </a:cubicBezTo>
                  <a:cubicBezTo>
                    <a:pt x="499" y="564"/>
                    <a:pt x="499" y="564"/>
                    <a:pt x="499" y="565"/>
                  </a:cubicBezTo>
                  <a:cubicBezTo>
                    <a:pt x="499" y="567"/>
                    <a:pt x="499" y="568"/>
                    <a:pt x="500" y="568"/>
                  </a:cubicBezTo>
                  <a:cubicBezTo>
                    <a:pt x="500" y="569"/>
                    <a:pt x="500" y="569"/>
                    <a:pt x="501" y="570"/>
                  </a:cubicBezTo>
                  <a:moveTo>
                    <a:pt x="576" y="565"/>
                  </a:moveTo>
                  <a:cubicBezTo>
                    <a:pt x="575" y="565"/>
                    <a:pt x="575" y="565"/>
                    <a:pt x="574" y="564"/>
                  </a:cubicBezTo>
                  <a:cubicBezTo>
                    <a:pt x="574" y="564"/>
                    <a:pt x="574" y="563"/>
                    <a:pt x="574" y="562"/>
                  </a:cubicBezTo>
                  <a:cubicBezTo>
                    <a:pt x="574" y="562"/>
                    <a:pt x="574" y="561"/>
                    <a:pt x="574" y="561"/>
                  </a:cubicBezTo>
                  <a:cubicBezTo>
                    <a:pt x="575" y="560"/>
                    <a:pt x="576" y="561"/>
                    <a:pt x="576" y="561"/>
                  </a:cubicBezTo>
                  <a:cubicBezTo>
                    <a:pt x="577" y="562"/>
                    <a:pt x="578" y="563"/>
                    <a:pt x="578" y="563"/>
                  </a:cubicBezTo>
                  <a:cubicBezTo>
                    <a:pt x="579" y="563"/>
                    <a:pt x="580" y="563"/>
                    <a:pt x="581" y="562"/>
                  </a:cubicBezTo>
                  <a:cubicBezTo>
                    <a:pt x="582" y="562"/>
                    <a:pt x="582" y="562"/>
                    <a:pt x="583" y="563"/>
                  </a:cubicBezTo>
                  <a:cubicBezTo>
                    <a:pt x="583" y="564"/>
                    <a:pt x="583" y="565"/>
                    <a:pt x="582" y="565"/>
                  </a:cubicBezTo>
                  <a:cubicBezTo>
                    <a:pt x="581" y="565"/>
                    <a:pt x="580" y="564"/>
                    <a:pt x="579" y="564"/>
                  </a:cubicBezTo>
                  <a:cubicBezTo>
                    <a:pt x="578" y="564"/>
                    <a:pt x="577" y="564"/>
                    <a:pt x="576" y="565"/>
                  </a:cubicBezTo>
                  <a:moveTo>
                    <a:pt x="540" y="563"/>
                  </a:moveTo>
                  <a:cubicBezTo>
                    <a:pt x="541" y="563"/>
                    <a:pt x="541" y="563"/>
                    <a:pt x="541" y="564"/>
                  </a:cubicBezTo>
                  <a:cubicBezTo>
                    <a:pt x="541" y="564"/>
                    <a:pt x="541" y="564"/>
                    <a:pt x="540" y="564"/>
                  </a:cubicBezTo>
                  <a:cubicBezTo>
                    <a:pt x="539" y="564"/>
                    <a:pt x="539" y="564"/>
                    <a:pt x="539" y="564"/>
                  </a:cubicBezTo>
                  <a:cubicBezTo>
                    <a:pt x="538" y="565"/>
                    <a:pt x="537" y="565"/>
                    <a:pt x="538" y="566"/>
                  </a:cubicBezTo>
                  <a:cubicBezTo>
                    <a:pt x="538" y="567"/>
                    <a:pt x="538" y="568"/>
                    <a:pt x="539" y="568"/>
                  </a:cubicBezTo>
                  <a:cubicBezTo>
                    <a:pt x="540" y="568"/>
                    <a:pt x="541" y="568"/>
                    <a:pt x="541" y="567"/>
                  </a:cubicBezTo>
                  <a:cubicBezTo>
                    <a:pt x="542" y="565"/>
                    <a:pt x="542" y="565"/>
                    <a:pt x="543" y="564"/>
                  </a:cubicBezTo>
                  <a:cubicBezTo>
                    <a:pt x="543" y="564"/>
                    <a:pt x="544" y="564"/>
                    <a:pt x="545" y="564"/>
                  </a:cubicBezTo>
                  <a:cubicBezTo>
                    <a:pt x="545" y="564"/>
                    <a:pt x="546" y="565"/>
                    <a:pt x="546" y="565"/>
                  </a:cubicBezTo>
                  <a:cubicBezTo>
                    <a:pt x="547" y="564"/>
                    <a:pt x="547" y="564"/>
                    <a:pt x="546" y="563"/>
                  </a:cubicBezTo>
                  <a:cubicBezTo>
                    <a:pt x="546" y="563"/>
                    <a:pt x="546" y="562"/>
                    <a:pt x="546" y="562"/>
                  </a:cubicBezTo>
                  <a:cubicBezTo>
                    <a:pt x="547" y="562"/>
                    <a:pt x="548" y="562"/>
                    <a:pt x="548" y="562"/>
                  </a:cubicBezTo>
                  <a:cubicBezTo>
                    <a:pt x="549" y="562"/>
                    <a:pt x="550" y="562"/>
                    <a:pt x="551" y="562"/>
                  </a:cubicBezTo>
                  <a:cubicBezTo>
                    <a:pt x="551" y="563"/>
                    <a:pt x="552" y="564"/>
                    <a:pt x="552" y="566"/>
                  </a:cubicBezTo>
                  <a:cubicBezTo>
                    <a:pt x="552" y="567"/>
                    <a:pt x="551" y="568"/>
                    <a:pt x="551" y="569"/>
                  </a:cubicBezTo>
                  <a:cubicBezTo>
                    <a:pt x="551" y="570"/>
                    <a:pt x="551" y="572"/>
                    <a:pt x="550" y="572"/>
                  </a:cubicBezTo>
                  <a:cubicBezTo>
                    <a:pt x="547" y="572"/>
                    <a:pt x="546" y="571"/>
                    <a:pt x="547" y="569"/>
                  </a:cubicBezTo>
                  <a:cubicBezTo>
                    <a:pt x="547" y="568"/>
                    <a:pt x="547" y="568"/>
                    <a:pt x="548" y="567"/>
                  </a:cubicBezTo>
                  <a:cubicBezTo>
                    <a:pt x="548" y="566"/>
                    <a:pt x="548" y="566"/>
                    <a:pt x="547" y="565"/>
                  </a:cubicBezTo>
                  <a:cubicBezTo>
                    <a:pt x="546" y="566"/>
                    <a:pt x="546" y="566"/>
                    <a:pt x="546" y="566"/>
                  </a:cubicBezTo>
                  <a:cubicBezTo>
                    <a:pt x="546" y="567"/>
                    <a:pt x="546" y="567"/>
                    <a:pt x="546" y="568"/>
                  </a:cubicBezTo>
                  <a:cubicBezTo>
                    <a:pt x="544" y="568"/>
                    <a:pt x="543" y="569"/>
                    <a:pt x="543" y="570"/>
                  </a:cubicBezTo>
                  <a:cubicBezTo>
                    <a:pt x="542" y="572"/>
                    <a:pt x="541" y="573"/>
                    <a:pt x="540" y="573"/>
                  </a:cubicBezTo>
                  <a:cubicBezTo>
                    <a:pt x="539" y="573"/>
                    <a:pt x="539" y="572"/>
                    <a:pt x="538" y="571"/>
                  </a:cubicBezTo>
                  <a:cubicBezTo>
                    <a:pt x="537" y="571"/>
                    <a:pt x="537" y="570"/>
                    <a:pt x="536" y="569"/>
                  </a:cubicBezTo>
                  <a:cubicBezTo>
                    <a:pt x="536" y="569"/>
                    <a:pt x="537" y="568"/>
                    <a:pt x="537" y="568"/>
                  </a:cubicBezTo>
                  <a:cubicBezTo>
                    <a:pt x="537" y="567"/>
                    <a:pt x="537" y="566"/>
                    <a:pt x="537" y="566"/>
                  </a:cubicBezTo>
                  <a:cubicBezTo>
                    <a:pt x="536" y="565"/>
                    <a:pt x="534" y="565"/>
                    <a:pt x="533" y="565"/>
                  </a:cubicBezTo>
                  <a:cubicBezTo>
                    <a:pt x="532" y="566"/>
                    <a:pt x="531" y="566"/>
                    <a:pt x="530" y="567"/>
                  </a:cubicBezTo>
                  <a:cubicBezTo>
                    <a:pt x="529" y="568"/>
                    <a:pt x="529" y="568"/>
                    <a:pt x="528" y="569"/>
                  </a:cubicBezTo>
                  <a:cubicBezTo>
                    <a:pt x="528" y="569"/>
                    <a:pt x="527" y="570"/>
                    <a:pt x="526" y="569"/>
                  </a:cubicBezTo>
                  <a:cubicBezTo>
                    <a:pt x="525" y="568"/>
                    <a:pt x="525" y="567"/>
                    <a:pt x="526" y="567"/>
                  </a:cubicBezTo>
                  <a:cubicBezTo>
                    <a:pt x="526" y="567"/>
                    <a:pt x="527" y="566"/>
                    <a:pt x="527" y="565"/>
                  </a:cubicBezTo>
                  <a:cubicBezTo>
                    <a:pt x="527" y="565"/>
                    <a:pt x="529" y="564"/>
                    <a:pt x="530" y="564"/>
                  </a:cubicBezTo>
                  <a:cubicBezTo>
                    <a:pt x="531" y="564"/>
                    <a:pt x="531" y="564"/>
                    <a:pt x="531" y="564"/>
                  </a:cubicBezTo>
                  <a:cubicBezTo>
                    <a:pt x="531" y="564"/>
                    <a:pt x="531" y="563"/>
                    <a:pt x="532" y="563"/>
                  </a:cubicBezTo>
                  <a:cubicBezTo>
                    <a:pt x="533" y="562"/>
                    <a:pt x="534" y="562"/>
                    <a:pt x="535" y="563"/>
                  </a:cubicBezTo>
                  <a:cubicBezTo>
                    <a:pt x="536" y="563"/>
                    <a:pt x="537" y="563"/>
                    <a:pt x="537" y="563"/>
                  </a:cubicBezTo>
                  <a:cubicBezTo>
                    <a:pt x="538" y="563"/>
                    <a:pt x="539" y="563"/>
                    <a:pt x="540" y="563"/>
                  </a:cubicBezTo>
                  <a:moveTo>
                    <a:pt x="563" y="561"/>
                  </a:moveTo>
                  <a:cubicBezTo>
                    <a:pt x="564" y="562"/>
                    <a:pt x="565" y="562"/>
                    <a:pt x="566" y="561"/>
                  </a:cubicBezTo>
                  <a:cubicBezTo>
                    <a:pt x="567" y="563"/>
                    <a:pt x="567" y="564"/>
                    <a:pt x="566" y="564"/>
                  </a:cubicBezTo>
                  <a:cubicBezTo>
                    <a:pt x="565" y="565"/>
                    <a:pt x="564" y="565"/>
                    <a:pt x="563" y="564"/>
                  </a:cubicBezTo>
                  <a:cubicBezTo>
                    <a:pt x="563" y="564"/>
                    <a:pt x="562" y="563"/>
                    <a:pt x="561" y="562"/>
                  </a:cubicBezTo>
                  <a:cubicBezTo>
                    <a:pt x="561" y="562"/>
                    <a:pt x="561" y="561"/>
                    <a:pt x="561" y="560"/>
                  </a:cubicBezTo>
                  <a:cubicBezTo>
                    <a:pt x="562" y="559"/>
                    <a:pt x="563" y="560"/>
                    <a:pt x="563" y="561"/>
                  </a:cubicBezTo>
                  <a:moveTo>
                    <a:pt x="304" y="572"/>
                  </a:moveTo>
                  <a:cubicBezTo>
                    <a:pt x="304" y="571"/>
                    <a:pt x="304" y="570"/>
                    <a:pt x="305" y="570"/>
                  </a:cubicBezTo>
                  <a:cubicBezTo>
                    <a:pt x="305" y="570"/>
                    <a:pt x="305" y="571"/>
                    <a:pt x="306" y="571"/>
                  </a:cubicBezTo>
                  <a:cubicBezTo>
                    <a:pt x="306" y="572"/>
                    <a:pt x="306" y="572"/>
                    <a:pt x="306" y="573"/>
                  </a:cubicBezTo>
                  <a:cubicBezTo>
                    <a:pt x="306" y="573"/>
                    <a:pt x="306" y="574"/>
                    <a:pt x="305" y="574"/>
                  </a:cubicBezTo>
                  <a:cubicBezTo>
                    <a:pt x="304" y="574"/>
                    <a:pt x="304" y="573"/>
                    <a:pt x="304" y="572"/>
                  </a:cubicBezTo>
                  <a:moveTo>
                    <a:pt x="503" y="561"/>
                  </a:moveTo>
                  <a:cubicBezTo>
                    <a:pt x="503" y="561"/>
                    <a:pt x="503" y="562"/>
                    <a:pt x="503" y="562"/>
                  </a:cubicBezTo>
                  <a:cubicBezTo>
                    <a:pt x="502" y="563"/>
                    <a:pt x="502" y="563"/>
                    <a:pt x="501" y="563"/>
                  </a:cubicBezTo>
                  <a:cubicBezTo>
                    <a:pt x="501" y="563"/>
                    <a:pt x="501" y="563"/>
                    <a:pt x="501" y="562"/>
                  </a:cubicBezTo>
                  <a:cubicBezTo>
                    <a:pt x="501" y="562"/>
                    <a:pt x="501" y="562"/>
                    <a:pt x="501" y="561"/>
                  </a:cubicBezTo>
                  <a:cubicBezTo>
                    <a:pt x="502" y="561"/>
                    <a:pt x="503" y="561"/>
                    <a:pt x="503" y="561"/>
                  </a:cubicBezTo>
                  <a:moveTo>
                    <a:pt x="544" y="558"/>
                  </a:moveTo>
                  <a:cubicBezTo>
                    <a:pt x="545" y="560"/>
                    <a:pt x="546" y="561"/>
                    <a:pt x="546" y="561"/>
                  </a:cubicBezTo>
                  <a:cubicBezTo>
                    <a:pt x="545" y="562"/>
                    <a:pt x="544" y="562"/>
                    <a:pt x="543" y="561"/>
                  </a:cubicBezTo>
                  <a:cubicBezTo>
                    <a:pt x="543" y="560"/>
                    <a:pt x="542" y="559"/>
                    <a:pt x="542" y="558"/>
                  </a:cubicBezTo>
                  <a:cubicBezTo>
                    <a:pt x="543" y="557"/>
                    <a:pt x="543" y="557"/>
                    <a:pt x="544" y="558"/>
                  </a:cubicBezTo>
                  <a:moveTo>
                    <a:pt x="305" y="568"/>
                  </a:moveTo>
                  <a:cubicBezTo>
                    <a:pt x="305" y="568"/>
                    <a:pt x="305" y="568"/>
                    <a:pt x="305" y="568"/>
                  </a:cubicBezTo>
                  <a:lnTo>
                    <a:pt x="306" y="567"/>
                  </a:lnTo>
                  <a:cubicBezTo>
                    <a:pt x="307" y="568"/>
                    <a:pt x="307" y="568"/>
                    <a:pt x="306" y="569"/>
                  </a:cubicBezTo>
                  <a:cubicBezTo>
                    <a:pt x="306" y="569"/>
                    <a:pt x="305" y="569"/>
                    <a:pt x="305" y="569"/>
                  </a:cubicBezTo>
                  <a:cubicBezTo>
                    <a:pt x="305" y="569"/>
                    <a:pt x="305" y="568"/>
                    <a:pt x="305" y="568"/>
                  </a:cubicBezTo>
                  <a:moveTo>
                    <a:pt x="553" y="555"/>
                  </a:moveTo>
                  <a:cubicBezTo>
                    <a:pt x="555" y="555"/>
                    <a:pt x="556" y="555"/>
                    <a:pt x="556" y="556"/>
                  </a:cubicBezTo>
                  <a:cubicBezTo>
                    <a:pt x="556" y="558"/>
                    <a:pt x="555" y="558"/>
                    <a:pt x="554" y="559"/>
                  </a:cubicBezTo>
                  <a:cubicBezTo>
                    <a:pt x="552" y="560"/>
                    <a:pt x="551" y="559"/>
                    <a:pt x="551" y="558"/>
                  </a:cubicBezTo>
                  <a:cubicBezTo>
                    <a:pt x="551" y="556"/>
                    <a:pt x="551" y="555"/>
                    <a:pt x="553" y="555"/>
                  </a:cubicBezTo>
                  <a:moveTo>
                    <a:pt x="477" y="562"/>
                  </a:moveTo>
                  <a:cubicBezTo>
                    <a:pt x="475" y="563"/>
                    <a:pt x="474" y="562"/>
                    <a:pt x="473" y="562"/>
                  </a:cubicBezTo>
                  <a:cubicBezTo>
                    <a:pt x="472" y="560"/>
                    <a:pt x="473" y="558"/>
                    <a:pt x="474" y="558"/>
                  </a:cubicBezTo>
                  <a:cubicBezTo>
                    <a:pt x="476" y="558"/>
                    <a:pt x="478" y="558"/>
                    <a:pt x="478" y="559"/>
                  </a:cubicBezTo>
                  <a:cubicBezTo>
                    <a:pt x="479" y="559"/>
                    <a:pt x="480" y="559"/>
                    <a:pt x="481" y="559"/>
                  </a:cubicBezTo>
                  <a:cubicBezTo>
                    <a:pt x="481" y="559"/>
                    <a:pt x="482" y="559"/>
                    <a:pt x="483" y="559"/>
                  </a:cubicBezTo>
                  <a:cubicBezTo>
                    <a:pt x="484" y="559"/>
                    <a:pt x="485" y="559"/>
                    <a:pt x="486" y="559"/>
                  </a:cubicBezTo>
                  <a:cubicBezTo>
                    <a:pt x="487" y="559"/>
                    <a:pt x="488" y="559"/>
                    <a:pt x="488" y="560"/>
                  </a:cubicBezTo>
                  <a:cubicBezTo>
                    <a:pt x="488" y="562"/>
                    <a:pt x="487" y="562"/>
                    <a:pt x="486" y="562"/>
                  </a:cubicBezTo>
                  <a:cubicBezTo>
                    <a:pt x="485" y="562"/>
                    <a:pt x="484" y="562"/>
                    <a:pt x="483" y="562"/>
                  </a:cubicBezTo>
                  <a:cubicBezTo>
                    <a:pt x="481" y="562"/>
                    <a:pt x="480" y="562"/>
                    <a:pt x="477" y="562"/>
                  </a:cubicBezTo>
                  <a:moveTo>
                    <a:pt x="309" y="564"/>
                  </a:moveTo>
                  <a:cubicBezTo>
                    <a:pt x="310" y="564"/>
                    <a:pt x="310" y="564"/>
                    <a:pt x="311" y="564"/>
                  </a:cubicBezTo>
                  <a:lnTo>
                    <a:pt x="311" y="566"/>
                  </a:lnTo>
                  <a:cubicBezTo>
                    <a:pt x="310" y="566"/>
                    <a:pt x="310" y="566"/>
                    <a:pt x="309" y="566"/>
                  </a:cubicBezTo>
                  <a:cubicBezTo>
                    <a:pt x="309" y="566"/>
                    <a:pt x="309" y="566"/>
                    <a:pt x="308" y="565"/>
                  </a:cubicBezTo>
                  <a:cubicBezTo>
                    <a:pt x="308" y="565"/>
                    <a:pt x="308" y="564"/>
                    <a:pt x="309" y="564"/>
                  </a:cubicBezTo>
                  <a:moveTo>
                    <a:pt x="478" y="555"/>
                  </a:moveTo>
                  <a:cubicBezTo>
                    <a:pt x="478" y="554"/>
                    <a:pt x="479" y="554"/>
                    <a:pt x="479" y="555"/>
                  </a:cubicBezTo>
                  <a:cubicBezTo>
                    <a:pt x="479" y="556"/>
                    <a:pt x="479" y="556"/>
                    <a:pt x="479" y="556"/>
                  </a:cubicBezTo>
                  <a:cubicBezTo>
                    <a:pt x="478" y="557"/>
                    <a:pt x="477" y="556"/>
                    <a:pt x="477" y="556"/>
                  </a:cubicBezTo>
                  <a:cubicBezTo>
                    <a:pt x="477" y="555"/>
                    <a:pt x="477" y="555"/>
                    <a:pt x="478" y="555"/>
                  </a:cubicBezTo>
                  <a:moveTo>
                    <a:pt x="539" y="551"/>
                  </a:moveTo>
                  <a:cubicBezTo>
                    <a:pt x="541" y="551"/>
                    <a:pt x="541" y="552"/>
                    <a:pt x="542" y="552"/>
                  </a:cubicBezTo>
                  <a:cubicBezTo>
                    <a:pt x="542" y="553"/>
                    <a:pt x="542" y="554"/>
                    <a:pt x="541" y="554"/>
                  </a:cubicBezTo>
                  <a:cubicBezTo>
                    <a:pt x="541" y="554"/>
                    <a:pt x="540" y="555"/>
                    <a:pt x="540" y="555"/>
                  </a:cubicBezTo>
                  <a:cubicBezTo>
                    <a:pt x="539" y="555"/>
                    <a:pt x="539" y="555"/>
                    <a:pt x="539" y="555"/>
                  </a:cubicBezTo>
                  <a:cubicBezTo>
                    <a:pt x="538" y="555"/>
                    <a:pt x="538" y="555"/>
                    <a:pt x="538" y="555"/>
                  </a:cubicBezTo>
                  <a:cubicBezTo>
                    <a:pt x="537" y="555"/>
                    <a:pt x="537" y="556"/>
                    <a:pt x="537" y="557"/>
                  </a:cubicBezTo>
                  <a:cubicBezTo>
                    <a:pt x="537" y="558"/>
                    <a:pt x="537" y="558"/>
                    <a:pt x="537" y="559"/>
                  </a:cubicBezTo>
                  <a:cubicBezTo>
                    <a:pt x="535" y="560"/>
                    <a:pt x="534" y="560"/>
                    <a:pt x="533" y="558"/>
                  </a:cubicBezTo>
                  <a:cubicBezTo>
                    <a:pt x="533" y="556"/>
                    <a:pt x="534" y="555"/>
                    <a:pt x="536" y="555"/>
                  </a:cubicBezTo>
                  <a:cubicBezTo>
                    <a:pt x="536" y="553"/>
                    <a:pt x="536" y="552"/>
                    <a:pt x="536" y="552"/>
                  </a:cubicBezTo>
                  <a:cubicBezTo>
                    <a:pt x="537" y="551"/>
                    <a:pt x="538" y="551"/>
                    <a:pt x="540" y="551"/>
                  </a:cubicBezTo>
                  <a:moveTo>
                    <a:pt x="526" y="551"/>
                  </a:moveTo>
                  <a:cubicBezTo>
                    <a:pt x="526" y="551"/>
                    <a:pt x="526" y="550"/>
                    <a:pt x="526" y="550"/>
                  </a:cubicBezTo>
                  <a:cubicBezTo>
                    <a:pt x="526" y="549"/>
                    <a:pt x="526" y="549"/>
                    <a:pt x="526" y="548"/>
                  </a:cubicBezTo>
                  <a:cubicBezTo>
                    <a:pt x="527" y="548"/>
                    <a:pt x="527" y="548"/>
                    <a:pt x="528" y="549"/>
                  </a:cubicBezTo>
                  <a:cubicBezTo>
                    <a:pt x="529" y="551"/>
                    <a:pt x="529" y="551"/>
                    <a:pt x="528" y="552"/>
                  </a:cubicBezTo>
                  <a:cubicBezTo>
                    <a:pt x="527" y="552"/>
                    <a:pt x="526" y="552"/>
                    <a:pt x="526" y="551"/>
                  </a:cubicBezTo>
                  <a:moveTo>
                    <a:pt x="315" y="560"/>
                  </a:moveTo>
                  <a:cubicBezTo>
                    <a:pt x="315" y="559"/>
                    <a:pt x="316" y="557"/>
                    <a:pt x="316" y="557"/>
                  </a:cubicBezTo>
                  <a:cubicBezTo>
                    <a:pt x="317" y="557"/>
                    <a:pt x="318" y="557"/>
                    <a:pt x="318" y="557"/>
                  </a:cubicBezTo>
                  <a:cubicBezTo>
                    <a:pt x="319" y="557"/>
                    <a:pt x="320" y="557"/>
                    <a:pt x="320" y="557"/>
                  </a:cubicBezTo>
                  <a:cubicBezTo>
                    <a:pt x="320" y="558"/>
                    <a:pt x="320" y="559"/>
                    <a:pt x="320" y="559"/>
                  </a:cubicBezTo>
                  <a:cubicBezTo>
                    <a:pt x="319" y="559"/>
                    <a:pt x="319" y="559"/>
                    <a:pt x="319" y="560"/>
                  </a:cubicBezTo>
                  <a:cubicBezTo>
                    <a:pt x="320" y="560"/>
                    <a:pt x="320" y="560"/>
                    <a:pt x="321" y="560"/>
                  </a:cubicBezTo>
                  <a:cubicBezTo>
                    <a:pt x="322" y="560"/>
                    <a:pt x="323" y="560"/>
                    <a:pt x="323" y="559"/>
                  </a:cubicBezTo>
                  <a:cubicBezTo>
                    <a:pt x="324" y="560"/>
                    <a:pt x="325" y="561"/>
                    <a:pt x="326" y="561"/>
                  </a:cubicBezTo>
                  <a:cubicBezTo>
                    <a:pt x="327" y="561"/>
                    <a:pt x="328" y="561"/>
                    <a:pt x="329" y="562"/>
                  </a:cubicBezTo>
                  <a:cubicBezTo>
                    <a:pt x="328" y="563"/>
                    <a:pt x="328" y="563"/>
                    <a:pt x="327" y="564"/>
                  </a:cubicBezTo>
                  <a:cubicBezTo>
                    <a:pt x="326" y="564"/>
                    <a:pt x="325" y="565"/>
                    <a:pt x="325" y="566"/>
                  </a:cubicBezTo>
                  <a:cubicBezTo>
                    <a:pt x="326" y="566"/>
                    <a:pt x="326" y="567"/>
                    <a:pt x="327" y="567"/>
                  </a:cubicBezTo>
                  <a:cubicBezTo>
                    <a:pt x="328" y="567"/>
                    <a:pt x="329" y="567"/>
                    <a:pt x="329" y="567"/>
                  </a:cubicBezTo>
                  <a:cubicBezTo>
                    <a:pt x="329" y="568"/>
                    <a:pt x="329" y="569"/>
                    <a:pt x="329" y="570"/>
                  </a:cubicBezTo>
                  <a:cubicBezTo>
                    <a:pt x="329" y="571"/>
                    <a:pt x="330" y="571"/>
                    <a:pt x="330" y="572"/>
                  </a:cubicBezTo>
                  <a:cubicBezTo>
                    <a:pt x="330" y="573"/>
                    <a:pt x="330" y="574"/>
                    <a:pt x="331" y="575"/>
                  </a:cubicBezTo>
                  <a:cubicBezTo>
                    <a:pt x="331" y="576"/>
                    <a:pt x="331" y="577"/>
                    <a:pt x="331" y="578"/>
                  </a:cubicBezTo>
                  <a:cubicBezTo>
                    <a:pt x="331" y="579"/>
                    <a:pt x="331" y="580"/>
                    <a:pt x="330" y="580"/>
                  </a:cubicBezTo>
                  <a:cubicBezTo>
                    <a:pt x="330" y="581"/>
                    <a:pt x="330" y="582"/>
                    <a:pt x="330" y="582"/>
                  </a:cubicBezTo>
                  <a:cubicBezTo>
                    <a:pt x="332" y="583"/>
                    <a:pt x="333" y="585"/>
                    <a:pt x="333" y="587"/>
                  </a:cubicBezTo>
                  <a:cubicBezTo>
                    <a:pt x="331" y="587"/>
                    <a:pt x="331" y="587"/>
                    <a:pt x="330" y="586"/>
                  </a:cubicBezTo>
                  <a:cubicBezTo>
                    <a:pt x="329" y="586"/>
                    <a:pt x="329" y="585"/>
                    <a:pt x="328" y="584"/>
                  </a:cubicBezTo>
                  <a:cubicBezTo>
                    <a:pt x="328" y="584"/>
                    <a:pt x="328" y="583"/>
                    <a:pt x="328" y="582"/>
                  </a:cubicBezTo>
                  <a:cubicBezTo>
                    <a:pt x="328" y="581"/>
                    <a:pt x="327" y="581"/>
                    <a:pt x="326" y="581"/>
                  </a:cubicBezTo>
                  <a:cubicBezTo>
                    <a:pt x="325" y="581"/>
                    <a:pt x="325" y="581"/>
                    <a:pt x="325" y="582"/>
                  </a:cubicBezTo>
                  <a:cubicBezTo>
                    <a:pt x="324" y="583"/>
                    <a:pt x="324" y="584"/>
                    <a:pt x="323" y="584"/>
                  </a:cubicBezTo>
                  <a:cubicBezTo>
                    <a:pt x="322" y="584"/>
                    <a:pt x="321" y="583"/>
                    <a:pt x="321" y="582"/>
                  </a:cubicBezTo>
                  <a:cubicBezTo>
                    <a:pt x="321" y="581"/>
                    <a:pt x="321" y="580"/>
                    <a:pt x="321" y="580"/>
                  </a:cubicBezTo>
                  <a:cubicBezTo>
                    <a:pt x="319" y="580"/>
                    <a:pt x="319" y="580"/>
                    <a:pt x="318" y="581"/>
                  </a:cubicBezTo>
                  <a:cubicBezTo>
                    <a:pt x="317" y="581"/>
                    <a:pt x="317" y="582"/>
                    <a:pt x="316" y="583"/>
                  </a:cubicBezTo>
                  <a:cubicBezTo>
                    <a:pt x="315" y="582"/>
                    <a:pt x="314" y="582"/>
                    <a:pt x="313" y="581"/>
                  </a:cubicBezTo>
                  <a:cubicBezTo>
                    <a:pt x="313" y="580"/>
                    <a:pt x="313" y="579"/>
                    <a:pt x="313" y="577"/>
                  </a:cubicBezTo>
                  <a:cubicBezTo>
                    <a:pt x="314" y="576"/>
                    <a:pt x="314" y="575"/>
                    <a:pt x="315" y="575"/>
                  </a:cubicBezTo>
                  <a:cubicBezTo>
                    <a:pt x="315" y="574"/>
                    <a:pt x="314" y="573"/>
                    <a:pt x="314" y="573"/>
                  </a:cubicBezTo>
                  <a:cubicBezTo>
                    <a:pt x="313" y="573"/>
                    <a:pt x="313" y="572"/>
                    <a:pt x="312" y="572"/>
                  </a:cubicBezTo>
                  <a:cubicBezTo>
                    <a:pt x="312" y="571"/>
                    <a:pt x="311" y="571"/>
                    <a:pt x="311" y="572"/>
                  </a:cubicBezTo>
                  <a:cubicBezTo>
                    <a:pt x="310" y="572"/>
                    <a:pt x="310" y="572"/>
                    <a:pt x="309" y="571"/>
                  </a:cubicBezTo>
                  <a:cubicBezTo>
                    <a:pt x="309" y="570"/>
                    <a:pt x="309" y="569"/>
                    <a:pt x="310" y="569"/>
                  </a:cubicBezTo>
                  <a:cubicBezTo>
                    <a:pt x="311" y="569"/>
                    <a:pt x="311" y="568"/>
                    <a:pt x="312" y="567"/>
                  </a:cubicBezTo>
                  <a:cubicBezTo>
                    <a:pt x="312" y="568"/>
                    <a:pt x="312" y="568"/>
                    <a:pt x="312" y="569"/>
                  </a:cubicBezTo>
                  <a:cubicBezTo>
                    <a:pt x="313" y="569"/>
                    <a:pt x="313" y="570"/>
                    <a:pt x="314" y="570"/>
                  </a:cubicBezTo>
                  <a:cubicBezTo>
                    <a:pt x="315" y="569"/>
                    <a:pt x="315" y="568"/>
                    <a:pt x="315" y="566"/>
                  </a:cubicBezTo>
                  <a:cubicBezTo>
                    <a:pt x="315" y="566"/>
                    <a:pt x="314" y="565"/>
                    <a:pt x="313" y="565"/>
                  </a:cubicBezTo>
                  <a:cubicBezTo>
                    <a:pt x="312" y="564"/>
                    <a:pt x="312" y="563"/>
                    <a:pt x="312" y="562"/>
                  </a:cubicBezTo>
                  <a:cubicBezTo>
                    <a:pt x="314" y="562"/>
                    <a:pt x="315" y="562"/>
                    <a:pt x="315" y="560"/>
                  </a:cubicBezTo>
                  <a:moveTo>
                    <a:pt x="499" y="551"/>
                  </a:moveTo>
                  <a:cubicBezTo>
                    <a:pt x="499" y="550"/>
                    <a:pt x="499" y="549"/>
                    <a:pt x="500" y="549"/>
                  </a:cubicBezTo>
                  <a:cubicBezTo>
                    <a:pt x="501" y="549"/>
                    <a:pt x="502" y="549"/>
                    <a:pt x="502" y="551"/>
                  </a:cubicBezTo>
                  <a:cubicBezTo>
                    <a:pt x="502" y="553"/>
                    <a:pt x="501" y="554"/>
                    <a:pt x="501" y="554"/>
                  </a:cubicBezTo>
                  <a:cubicBezTo>
                    <a:pt x="500" y="553"/>
                    <a:pt x="499" y="553"/>
                    <a:pt x="499" y="551"/>
                  </a:cubicBezTo>
                  <a:moveTo>
                    <a:pt x="403" y="551"/>
                  </a:moveTo>
                  <a:cubicBezTo>
                    <a:pt x="403" y="551"/>
                    <a:pt x="403" y="551"/>
                    <a:pt x="403" y="551"/>
                  </a:cubicBezTo>
                  <a:lnTo>
                    <a:pt x="403" y="551"/>
                  </a:lnTo>
                  <a:cubicBezTo>
                    <a:pt x="404" y="552"/>
                    <a:pt x="403" y="552"/>
                    <a:pt x="403" y="552"/>
                  </a:cubicBezTo>
                  <a:cubicBezTo>
                    <a:pt x="403" y="552"/>
                    <a:pt x="403" y="551"/>
                    <a:pt x="403" y="551"/>
                  </a:cubicBezTo>
                  <a:moveTo>
                    <a:pt x="505" y="547"/>
                  </a:moveTo>
                  <a:cubicBezTo>
                    <a:pt x="505" y="546"/>
                    <a:pt x="505" y="546"/>
                    <a:pt x="506" y="546"/>
                  </a:cubicBezTo>
                  <a:cubicBezTo>
                    <a:pt x="507" y="546"/>
                    <a:pt x="507" y="547"/>
                    <a:pt x="508" y="548"/>
                  </a:cubicBezTo>
                  <a:cubicBezTo>
                    <a:pt x="509" y="549"/>
                    <a:pt x="509" y="550"/>
                    <a:pt x="508" y="551"/>
                  </a:cubicBezTo>
                  <a:cubicBezTo>
                    <a:pt x="507" y="551"/>
                    <a:pt x="506" y="551"/>
                    <a:pt x="506" y="551"/>
                  </a:cubicBezTo>
                  <a:cubicBezTo>
                    <a:pt x="505" y="550"/>
                    <a:pt x="505" y="549"/>
                    <a:pt x="504" y="548"/>
                  </a:cubicBezTo>
                  <a:cubicBezTo>
                    <a:pt x="504" y="548"/>
                    <a:pt x="505" y="547"/>
                    <a:pt x="505" y="547"/>
                  </a:cubicBezTo>
                  <a:moveTo>
                    <a:pt x="397" y="553"/>
                  </a:moveTo>
                  <a:cubicBezTo>
                    <a:pt x="396" y="553"/>
                    <a:pt x="396" y="552"/>
                    <a:pt x="397" y="552"/>
                  </a:cubicBezTo>
                  <a:cubicBezTo>
                    <a:pt x="397" y="551"/>
                    <a:pt x="397" y="551"/>
                    <a:pt x="398" y="551"/>
                  </a:cubicBezTo>
                  <a:cubicBezTo>
                    <a:pt x="398" y="550"/>
                    <a:pt x="399" y="550"/>
                    <a:pt x="400" y="551"/>
                  </a:cubicBezTo>
                  <a:cubicBezTo>
                    <a:pt x="400" y="551"/>
                    <a:pt x="400" y="551"/>
                    <a:pt x="400" y="551"/>
                  </a:cubicBezTo>
                  <a:cubicBezTo>
                    <a:pt x="400" y="552"/>
                    <a:pt x="400" y="553"/>
                    <a:pt x="399" y="553"/>
                  </a:cubicBezTo>
                  <a:cubicBezTo>
                    <a:pt x="399" y="553"/>
                    <a:pt x="399" y="553"/>
                    <a:pt x="399" y="554"/>
                  </a:cubicBezTo>
                  <a:cubicBezTo>
                    <a:pt x="398" y="554"/>
                    <a:pt x="397" y="554"/>
                    <a:pt x="397" y="553"/>
                  </a:cubicBezTo>
                  <a:moveTo>
                    <a:pt x="373" y="551"/>
                  </a:moveTo>
                  <a:cubicBezTo>
                    <a:pt x="373" y="550"/>
                    <a:pt x="373" y="550"/>
                    <a:pt x="374" y="551"/>
                  </a:cubicBezTo>
                  <a:cubicBezTo>
                    <a:pt x="374" y="551"/>
                    <a:pt x="374" y="552"/>
                    <a:pt x="374" y="552"/>
                  </a:cubicBezTo>
                  <a:cubicBezTo>
                    <a:pt x="373" y="552"/>
                    <a:pt x="373" y="553"/>
                    <a:pt x="372" y="553"/>
                  </a:cubicBezTo>
                  <a:cubicBezTo>
                    <a:pt x="372" y="552"/>
                    <a:pt x="372" y="552"/>
                    <a:pt x="373" y="551"/>
                  </a:cubicBezTo>
                  <a:moveTo>
                    <a:pt x="367" y="554"/>
                  </a:moveTo>
                  <a:cubicBezTo>
                    <a:pt x="366" y="554"/>
                    <a:pt x="364" y="554"/>
                    <a:pt x="363" y="553"/>
                  </a:cubicBezTo>
                  <a:cubicBezTo>
                    <a:pt x="363" y="553"/>
                    <a:pt x="363" y="552"/>
                    <a:pt x="363" y="552"/>
                  </a:cubicBezTo>
                  <a:cubicBezTo>
                    <a:pt x="363" y="551"/>
                    <a:pt x="364" y="550"/>
                    <a:pt x="364" y="550"/>
                  </a:cubicBezTo>
                  <a:cubicBezTo>
                    <a:pt x="365" y="550"/>
                    <a:pt x="366" y="550"/>
                    <a:pt x="367" y="550"/>
                  </a:cubicBezTo>
                  <a:cubicBezTo>
                    <a:pt x="368" y="549"/>
                    <a:pt x="369" y="550"/>
                    <a:pt x="369" y="550"/>
                  </a:cubicBezTo>
                  <a:cubicBezTo>
                    <a:pt x="370" y="552"/>
                    <a:pt x="369" y="553"/>
                    <a:pt x="367" y="554"/>
                  </a:cubicBezTo>
                  <a:moveTo>
                    <a:pt x="388" y="548"/>
                  </a:moveTo>
                  <a:cubicBezTo>
                    <a:pt x="389" y="547"/>
                    <a:pt x="390" y="547"/>
                    <a:pt x="390" y="548"/>
                  </a:cubicBezTo>
                  <a:cubicBezTo>
                    <a:pt x="390" y="548"/>
                    <a:pt x="390" y="548"/>
                    <a:pt x="390" y="548"/>
                  </a:cubicBezTo>
                  <a:cubicBezTo>
                    <a:pt x="390" y="548"/>
                    <a:pt x="390" y="548"/>
                    <a:pt x="390" y="549"/>
                  </a:cubicBezTo>
                  <a:cubicBezTo>
                    <a:pt x="390" y="549"/>
                    <a:pt x="390" y="549"/>
                    <a:pt x="389" y="549"/>
                  </a:cubicBezTo>
                  <a:cubicBezTo>
                    <a:pt x="388" y="549"/>
                    <a:pt x="388" y="549"/>
                    <a:pt x="387" y="549"/>
                  </a:cubicBezTo>
                  <a:cubicBezTo>
                    <a:pt x="387" y="548"/>
                    <a:pt x="388" y="548"/>
                    <a:pt x="388" y="548"/>
                  </a:cubicBezTo>
                  <a:moveTo>
                    <a:pt x="415" y="547"/>
                  </a:moveTo>
                  <a:lnTo>
                    <a:pt x="415" y="548"/>
                  </a:lnTo>
                  <a:cubicBezTo>
                    <a:pt x="414" y="549"/>
                    <a:pt x="414" y="549"/>
                    <a:pt x="413" y="548"/>
                  </a:cubicBezTo>
                  <a:cubicBezTo>
                    <a:pt x="413" y="547"/>
                    <a:pt x="412" y="547"/>
                    <a:pt x="412" y="546"/>
                  </a:cubicBezTo>
                  <a:cubicBezTo>
                    <a:pt x="413" y="545"/>
                    <a:pt x="414" y="545"/>
                    <a:pt x="415" y="547"/>
                  </a:cubicBezTo>
                  <a:moveTo>
                    <a:pt x="485" y="540"/>
                  </a:moveTo>
                  <a:cubicBezTo>
                    <a:pt x="486" y="541"/>
                    <a:pt x="486" y="542"/>
                    <a:pt x="484" y="542"/>
                  </a:cubicBezTo>
                  <a:cubicBezTo>
                    <a:pt x="483" y="542"/>
                    <a:pt x="483" y="541"/>
                    <a:pt x="483" y="540"/>
                  </a:cubicBezTo>
                  <a:cubicBezTo>
                    <a:pt x="484" y="539"/>
                    <a:pt x="485" y="539"/>
                    <a:pt x="485" y="540"/>
                  </a:cubicBezTo>
                  <a:moveTo>
                    <a:pt x="502" y="539"/>
                  </a:moveTo>
                  <a:cubicBezTo>
                    <a:pt x="502" y="537"/>
                    <a:pt x="503" y="537"/>
                    <a:pt x="504" y="537"/>
                  </a:cubicBezTo>
                  <a:cubicBezTo>
                    <a:pt x="505" y="538"/>
                    <a:pt x="505" y="539"/>
                    <a:pt x="505" y="540"/>
                  </a:cubicBezTo>
                  <a:cubicBezTo>
                    <a:pt x="504" y="542"/>
                    <a:pt x="504" y="542"/>
                    <a:pt x="502" y="542"/>
                  </a:cubicBezTo>
                  <a:cubicBezTo>
                    <a:pt x="502" y="542"/>
                    <a:pt x="502" y="540"/>
                    <a:pt x="502" y="539"/>
                  </a:cubicBezTo>
                  <a:close/>
                  <a:moveTo>
                    <a:pt x="414" y="541"/>
                  </a:moveTo>
                  <a:cubicBezTo>
                    <a:pt x="414" y="541"/>
                    <a:pt x="414" y="541"/>
                    <a:pt x="415" y="542"/>
                  </a:cubicBezTo>
                  <a:cubicBezTo>
                    <a:pt x="415" y="542"/>
                    <a:pt x="414" y="542"/>
                    <a:pt x="414" y="543"/>
                  </a:cubicBezTo>
                  <a:cubicBezTo>
                    <a:pt x="414" y="543"/>
                    <a:pt x="413" y="542"/>
                    <a:pt x="412" y="542"/>
                  </a:cubicBezTo>
                  <a:cubicBezTo>
                    <a:pt x="413" y="541"/>
                    <a:pt x="413" y="541"/>
                    <a:pt x="414" y="541"/>
                  </a:cubicBezTo>
                  <a:moveTo>
                    <a:pt x="370" y="541"/>
                  </a:moveTo>
                  <a:cubicBezTo>
                    <a:pt x="371" y="541"/>
                    <a:pt x="371" y="541"/>
                    <a:pt x="372" y="541"/>
                  </a:cubicBezTo>
                  <a:lnTo>
                    <a:pt x="372" y="543"/>
                  </a:lnTo>
                  <a:cubicBezTo>
                    <a:pt x="371" y="543"/>
                    <a:pt x="370" y="543"/>
                    <a:pt x="369" y="543"/>
                  </a:cubicBezTo>
                  <a:cubicBezTo>
                    <a:pt x="369" y="542"/>
                    <a:pt x="369" y="541"/>
                    <a:pt x="370" y="541"/>
                  </a:cubicBezTo>
                  <a:moveTo>
                    <a:pt x="466" y="537"/>
                  </a:moveTo>
                  <a:cubicBezTo>
                    <a:pt x="465" y="537"/>
                    <a:pt x="465" y="537"/>
                    <a:pt x="465" y="536"/>
                  </a:cubicBezTo>
                  <a:cubicBezTo>
                    <a:pt x="465" y="536"/>
                    <a:pt x="464" y="535"/>
                    <a:pt x="465" y="535"/>
                  </a:cubicBezTo>
                  <a:cubicBezTo>
                    <a:pt x="465" y="534"/>
                    <a:pt x="465" y="534"/>
                    <a:pt x="466" y="534"/>
                  </a:cubicBezTo>
                  <a:cubicBezTo>
                    <a:pt x="467" y="535"/>
                    <a:pt x="468" y="536"/>
                    <a:pt x="468" y="537"/>
                  </a:cubicBezTo>
                  <a:cubicBezTo>
                    <a:pt x="467" y="537"/>
                    <a:pt x="466" y="537"/>
                    <a:pt x="466" y="537"/>
                  </a:cubicBezTo>
                  <a:moveTo>
                    <a:pt x="407" y="541"/>
                  </a:moveTo>
                  <a:cubicBezTo>
                    <a:pt x="407" y="539"/>
                    <a:pt x="407" y="538"/>
                    <a:pt x="408" y="536"/>
                  </a:cubicBezTo>
                  <a:cubicBezTo>
                    <a:pt x="409" y="537"/>
                    <a:pt x="409" y="538"/>
                    <a:pt x="409" y="539"/>
                  </a:cubicBezTo>
                  <a:cubicBezTo>
                    <a:pt x="409" y="540"/>
                    <a:pt x="409" y="541"/>
                    <a:pt x="408" y="542"/>
                  </a:cubicBezTo>
                  <a:lnTo>
                    <a:pt x="410" y="544"/>
                  </a:lnTo>
                  <a:cubicBezTo>
                    <a:pt x="410" y="544"/>
                    <a:pt x="409" y="545"/>
                    <a:pt x="409" y="545"/>
                  </a:cubicBezTo>
                  <a:cubicBezTo>
                    <a:pt x="409" y="545"/>
                    <a:pt x="409" y="546"/>
                    <a:pt x="409" y="546"/>
                  </a:cubicBezTo>
                  <a:cubicBezTo>
                    <a:pt x="409" y="547"/>
                    <a:pt x="409" y="547"/>
                    <a:pt x="409" y="547"/>
                  </a:cubicBezTo>
                  <a:cubicBezTo>
                    <a:pt x="410" y="547"/>
                    <a:pt x="410" y="547"/>
                    <a:pt x="410" y="548"/>
                  </a:cubicBezTo>
                  <a:cubicBezTo>
                    <a:pt x="410" y="548"/>
                    <a:pt x="409" y="549"/>
                    <a:pt x="409" y="549"/>
                  </a:cubicBezTo>
                  <a:cubicBezTo>
                    <a:pt x="408" y="549"/>
                    <a:pt x="408" y="549"/>
                    <a:pt x="407" y="550"/>
                  </a:cubicBezTo>
                  <a:cubicBezTo>
                    <a:pt x="406" y="548"/>
                    <a:pt x="405" y="547"/>
                    <a:pt x="403" y="546"/>
                  </a:cubicBezTo>
                  <a:cubicBezTo>
                    <a:pt x="401" y="546"/>
                    <a:pt x="400" y="544"/>
                    <a:pt x="399" y="542"/>
                  </a:cubicBezTo>
                  <a:cubicBezTo>
                    <a:pt x="401" y="542"/>
                    <a:pt x="402" y="542"/>
                    <a:pt x="403" y="544"/>
                  </a:cubicBezTo>
                  <a:cubicBezTo>
                    <a:pt x="404" y="545"/>
                    <a:pt x="405" y="546"/>
                    <a:pt x="407" y="546"/>
                  </a:cubicBezTo>
                  <a:cubicBezTo>
                    <a:pt x="407" y="545"/>
                    <a:pt x="407" y="543"/>
                    <a:pt x="407" y="541"/>
                  </a:cubicBezTo>
                  <a:moveTo>
                    <a:pt x="406" y="540"/>
                  </a:moveTo>
                  <a:cubicBezTo>
                    <a:pt x="406" y="540"/>
                    <a:pt x="406" y="541"/>
                    <a:pt x="406" y="541"/>
                  </a:cubicBezTo>
                  <a:cubicBezTo>
                    <a:pt x="405" y="542"/>
                    <a:pt x="404" y="543"/>
                    <a:pt x="402" y="542"/>
                  </a:cubicBezTo>
                  <a:cubicBezTo>
                    <a:pt x="403" y="541"/>
                    <a:pt x="403" y="540"/>
                    <a:pt x="402" y="539"/>
                  </a:cubicBezTo>
                  <a:cubicBezTo>
                    <a:pt x="402" y="538"/>
                    <a:pt x="402" y="537"/>
                    <a:pt x="402" y="536"/>
                  </a:cubicBezTo>
                  <a:cubicBezTo>
                    <a:pt x="403" y="535"/>
                    <a:pt x="403" y="534"/>
                    <a:pt x="404" y="534"/>
                  </a:cubicBezTo>
                  <a:cubicBezTo>
                    <a:pt x="405" y="534"/>
                    <a:pt x="405" y="534"/>
                    <a:pt x="406" y="535"/>
                  </a:cubicBezTo>
                  <a:cubicBezTo>
                    <a:pt x="406" y="535"/>
                    <a:pt x="406" y="536"/>
                    <a:pt x="406" y="536"/>
                  </a:cubicBezTo>
                  <a:cubicBezTo>
                    <a:pt x="406" y="537"/>
                    <a:pt x="405" y="538"/>
                    <a:pt x="405" y="539"/>
                  </a:cubicBezTo>
                  <a:cubicBezTo>
                    <a:pt x="405" y="539"/>
                    <a:pt x="406" y="540"/>
                    <a:pt x="406" y="540"/>
                  </a:cubicBezTo>
                  <a:moveTo>
                    <a:pt x="413" y="533"/>
                  </a:moveTo>
                  <a:cubicBezTo>
                    <a:pt x="413" y="532"/>
                    <a:pt x="414" y="532"/>
                    <a:pt x="415" y="532"/>
                  </a:cubicBezTo>
                  <a:cubicBezTo>
                    <a:pt x="415" y="532"/>
                    <a:pt x="415" y="533"/>
                    <a:pt x="415" y="534"/>
                  </a:cubicBezTo>
                  <a:cubicBezTo>
                    <a:pt x="415" y="534"/>
                    <a:pt x="415" y="535"/>
                    <a:pt x="415" y="536"/>
                  </a:cubicBezTo>
                  <a:cubicBezTo>
                    <a:pt x="415" y="536"/>
                    <a:pt x="414" y="537"/>
                    <a:pt x="414" y="537"/>
                  </a:cubicBezTo>
                  <a:cubicBezTo>
                    <a:pt x="413" y="538"/>
                    <a:pt x="413" y="538"/>
                    <a:pt x="412" y="539"/>
                  </a:cubicBezTo>
                  <a:cubicBezTo>
                    <a:pt x="411" y="539"/>
                    <a:pt x="411" y="538"/>
                    <a:pt x="410" y="537"/>
                  </a:cubicBezTo>
                  <a:cubicBezTo>
                    <a:pt x="411" y="536"/>
                    <a:pt x="411" y="536"/>
                    <a:pt x="412" y="535"/>
                  </a:cubicBezTo>
                  <a:cubicBezTo>
                    <a:pt x="413" y="534"/>
                    <a:pt x="413" y="533"/>
                    <a:pt x="413" y="533"/>
                  </a:cubicBezTo>
                  <a:moveTo>
                    <a:pt x="411" y="526"/>
                  </a:moveTo>
                  <a:cubicBezTo>
                    <a:pt x="411" y="525"/>
                    <a:pt x="412" y="525"/>
                    <a:pt x="413" y="525"/>
                  </a:cubicBezTo>
                  <a:lnTo>
                    <a:pt x="414" y="526"/>
                  </a:lnTo>
                  <a:cubicBezTo>
                    <a:pt x="414" y="528"/>
                    <a:pt x="414" y="529"/>
                    <a:pt x="413" y="530"/>
                  </a:cubicBezTo>
                  <a:cubicBezTo>
                    <a:pt x="412" y="530"/>
                    <a:pt x="411" y="531"/>
                    <a:pt x="410" y="532"/>
                  </a:cubicBezTo>
                  <a:cubicBezTo>
                    <a:pt x="410" y="532"/>
                    <a:pt x="410" y="533"/>
                    <a:pt x="409" y="533"/>
                  </a:cubicBezTo>
                  <a:cubicBezTo>
                    <a:pt x="409" y="534"/>
                    <a:pt x="409" y="534"/>
                    <a:pt x="409" y="535"/>
                  </a:cubicBezTo>
                  <a:cubicBezTo>
                    <a:pt x="408" y="534"/>
                    <a:pt x="407" y="533"/>
                    <a:pt x="407" y="532"/>
                  </a:cubicBezTo>
                  <a:cubicBezTo>
                    <a:pt x="407" y="530"/>
                    <a:pt x="407" y="529"/>
                    <a:pt x="407" y="528"/>
                  </a:cubicBezTo>
                  <a:cubicBezTo>
                    <a:pt x="408" y="528"/>
                    <a:pt x="408" y="529"/>
                    <a:pt x="408" y="529"/>
                  </a:cubicBezTo>
                  <a:cubicBezTo>
                    <a:pt x="409" y="529"/>
                    <a:pt x="409" y="529"/>
                    <a:pt x="409" y="529"/>
                  </a:cubicBezTo>
                  <a:cubicBezTo>
                    <a:pt x="410" y="529"/>
                    <a:pt x="410" y="528"/>
                    <a:pt x="411" y="526"/>
                  </a:cubicBezTo>
                  <a:moveTo>
                    <a:pt x="407" y="525"/>
                  </a:moveTo>
                  <a:cubicBezTo>
                    <a:pt x="407" y="525"/>
                    <a:pt x="407" y="524"/>
                    <a:pt x="407" y="524"/>
                  </a:cubicBezTo>
                  <a:cubicBezTo>
                    <a:pt x="408" y="524"/>
                    <a:pt x="408" y="525"/>
                    <a:pt x="408" y="525"/>
                  </a:cubicBezTo>
                  <a:cubicBezTo>
                    <a:pt x="408" y="526"/>
                    <a:pt x="407" y="525"/>
                    <a:pt x="407" y="525"/>
                  </a:cubicBezTo>
                  <a:moveTo>
                    <a:pt x="504" y="521"/>
                  </a:moveTo>
                  <a:cubicBezTo>
                    <a:pt x="504" y="520"/>
                    <a:pt x="504" y="520"/>
                    <a:pt x="505" y="519"/>
                  </a:cubicBezTo>
                  <a:cubicBezTo>
                    <a:pt x="505" y="521"/>
                    <a:pt x="506" y="522"/>
                    <a:pt x="506" y="525"/>
                  </a:cubicBezTo>
                  <a:cubicBezTo>
                    <a:pt x="506" y="527"/>
                    <a:pt x="505" y="528"/>
                    <a:pt x="503" y="528"/>
                  </a:cubicBezTo>
                  <a:cubicBezTo>
                    <a:pt x="503" y="528"/>
                    <a:pt x="503" y="528"/>
                    <a:pt x="503" y="528"/>
                  </a:cubicBezTo>
                  <a:cubicBezTo>
                    <a:pt x="502" y="527"/>
                    <a:pt x="502" y="526"/>
                    <a:pt x="503" y="525"/>
                  </a:cubicBezTo>
                  <a:cubicBezTo>
                    <a:pt x="504" y="525"/>
                    <a:pt x="504" y="524"/>
                    <a:pt x="504" y="523"/>
                  </a:cubicBezTo>
                  <a:cubicBezTo>
                    <a:pt x="504" y="522"/>
                    <a:pt x="504" y="522"/>
                    <a:pt x="504" y="521"/>
                  </a:cubicBezTo>
                  <a:moveTo>
                    <a:pt x="405" y="517"/>
                  </a:moveTo>
                  <a:cubicBezTo>
                    <a:pt x="405" y="517"/>
                    <a:pt x="405" y="517"/>
                    <a:pt x="405" y="517"/>
                  </a:cubicBezTo>
                  <a:cubicBezTo>
                    <a:pt x="406" y="517"/>
                    <a:pt x="406" y="517"/>
                    <a:pt x="406" y="517"/>
                  </a:cubicBezTo>
                  <a:cubicBezTo>
                    <a:pt x="406" y="518"/>
                    <a:pt x="405" y="518"/>
                    <a:pt x="405" y="518"/>
                  </a:cubicBezTo>
                  <a:cubicBezTo>
                    <a:pt x="405" y="518"/>
                    <a:pt x="405" y="517"/>
                    <a:pt x="405" y="517"/>
                  </a:cubicBezTo>
                  <a:moveTo>
                    <a:pt x="524" y="500"/>
                  </a:moveTo>
                  <a:cubicBezTo>
                    <a:pt x="526" y="499"/>
                    <a:pt x="527" y="498"/>
                    <a:pt x="529" y="497"/>
                  </a:cubicBezTo>
                  <a:cubicBezTo>
                    <a:pt x="529" y="499"/>
                    <a:pt x="529" y="501"/>
                    <a:pt x="527" y="502"/>
                  </a:cubicBezTo>
                  <a:cubicBezTo>
                    <a:pt x="526" y="503"/>
                    <a:pt x="524" y="504"/>
                    <a:pt x="523" y="504"/>
                  </a:cubicBezTo>
                  <a:cubicBezTo>
                    <a:pt x="522" y="502"/>
                    <a:pt x="523" y="501"/>
                    <a:pt x="524" y="500"/>
                  </a:cubicBezTo>
                  <a:moveTo>
                    <a:pt x="555" y="472"/>
                  </a:moveTo>
                  <a:cubicBezTo>
                    <a:pt x="555" y="470"/>
                    <a:pt x="555" y="470"/>
                    <a:pt x="556" y="469"/>
                  </a:cubicBezTo>
                  <a:cubicBezTo>
                    <a:pt x="557" y="469"/>
                    <a:pt x="558" y="469"/>
                    <a:pt x="559" y="471"/>
                  </a:cubicBezTo>
                  <a:cubicBezTo>
                    <a:pt x="559" y="472"/>
                    <a:pt x="558" y="473"/>
                    <a:pt x="558" y="473"/>
                  </a:cubicBezTo>
                  <a:cubicBezTo>
                    <a:pt x="557" y="473"/>
                    <a:pt x="556" y="473"/>
                    <a:pt x="555" y="472"/>
                  </a:cubicBezTo>
                  <a:moveTo>
                    <a:pt x="328" y="469"/>
                  </a:moveTo>
                  <a:cubicBezTo>
                    <a:pt x="328" y="470"/>
                    <a:pt x="329" y="471"/>
                    <a:pt x="329" y="471"/>
                  </a:cubicBezTo>
                  <a:cubicBezTo>
                    <a:pt x="330" y="472"/>
                    <a:pt x="331" y="472"/>
                    <a:pt x="332" y="472"/>
                  </a:cubicBezTo>
                  <a:cubicBezTo>
                    <a:pt x="332" y="473"/>
                    <a:pt x="332" y="473"/>
                    <a:pt x="331" y="473"/>
                  </a:cubicBezTo>
                  <a:cubicBezTo>
                    <a:pt x="331" y="473"/>
                    <a:pt x="330" y="473"/>
                    <a:pt x="330" y="474"/>
                  </a:cubicBezTo>
                  <a:lnTo>
                    <a:pt x="328" y="479"/>
                  </a:lnTo>
                  <a:cubicBezTo>
                    <a:pt x="326" y="478"/>
                    <a:pt x="325" y="478"/>
                    <a:pt x="325" y="477"/>
                  </a:cubicBezTo>
                  <a:cubicBezTo>
                    <a:pt x="325" y="476"/>
                    <a:pt x="325" y="476"/>
                    <a:pt x="326" y="476"/>
                  </a:cubicBezTo>
                  <a:cubicBezTo>
                    <a:pt x="327" y="475"/>
                    <a:pt x="327" y="475"/>
                    <a:pt x="327" y="474"/>
                  </a:cubicBezTo>
                  <a:cubicBezTo>
                    <a:pt x="327" y="473"/>
                    <a:pt x="327" y="472"/>
                    <a:pt x="327" y="471"/>
                  </a:cubicBezTo>
                  <a:cubicBezTo>
                    <a:pt x="326" y="471"/>
                    <a:pt x="326" y="470"/>
                    <a:pt x="327" y="469"/>
                  </a:cubicBezTo>
                  <a:lnTo>
                    <a:pt x="328" y="469"/>
                  </a:lnTo>
                  <a:close/>
                  <a:moveTo>
                    <a:pt x="499" y="462"/>
                  </a:moveTo>
                  <a:cubicBezTo>
                    <a:pt x="500" y="461"/>
                    <a:pt x="501" y="461"/>
                    <a:pt x="501" y="462"/>
                  </a:cubicBezTo>
                  <a:cubicBezTo>
                    <a:pt x="501" y="463"/>
                    <a:pt x="501" y="463"/>
                    <a:pt x="499" y="463"/>
                  </a:cubicBezTo>
                  <a:cubicBezTo>
                    <a:pt x="499" y="463"/>
                    <a:pt x="499" y="462"/>
                    <a:pt x="499" y="462"/>
                  </a:cubicBezTo>
                  <a:moveTo>
                    <a:pt x="413" y="463"/>
                  </a:moveTo>
                  <a:cubicBezTo>
                    <a:pt x="413" y="461"/>
                    <a:pt x="413" y="461"/>
                    <a:pt x="414" y="460"/>
                  </a:cubicBezTo>
                  <a:cubicBezTo>
                    <a:pt x="415" y="460"/>
                    <a:pt x="416" y="461"/>
                    <a:pt x="416" y="462"/>
                  </a:cubicBezTo>
                  <a:cubicBezTo>
                    <a:pt x="417" y="463"/>
                    <a:pt x="416" y="464"/>
                    <a:pt x="415" y="464"/>
                  </a:cubicBezTo>
                  <a:cubicBezTo>
                    <a:pt x="414" y="464"/>
                    <a:pt x="413" y="464"/>
                    <a:pt x="413" y="463"/>
                  </a:cubicBezTo>
                  <a:moveTo>
                    <a:pt x="418" y="461"/>
                  </a:moveTo>
                  <a:cubicBezTo>
                    <a:pt x="418" y="459"/>
                    <a:pt x="418" y="458"/>
                    <a:pt x="419" y="458"/>
                  </a:cubicBezTo>
                  <a:cubicBezTo>
                    <a:pt x="420" y="458"/>
                    <a:pt x="420" y="459"/>
                    <a:pt x="420" y="461"/>
                  </a:cubicBezTo>
                  <a:cubicBezTo>
                    <a:pt x="420" y="462"/>
                    <a:pt x="420" y="464"/>
                    <a:pt x="419" y="464"/>
                  </a:cubicBezTo>
                  <a:cubicBezTo>
                    <a:pt x="418" y="464"/>
                    <a:pt x="418" y="463"/>
                    <a:pt x="418" y="461"/>
                  </a:cubicBezTo>
                  <a:moveTo>
                    <a:pt x="489" y="392"/>
                  </a:moveTo>
                  <a:cubicBezTo>
                    <a:pt x="489" y="392"/>
                    <a:pt x="489" y="391"/>
                    <a:pt x="489" y="391"/>
                  </a:cubicBezTo>
                  <a:cubicBezTo>
                    <a:pt x="489" y="390"/>
                    <a:pt x="490" y="390"/>
                    <a:pt x="490" y="390"/>
                  </a:cubicBezTo>
                  <a:cubicBezTo>
                    <a:pt x="490" y="391"/>
                    <a:pt x="490" y="391"/>
                    <a:pt x="490" y="391"/>
                  </a:cubicBezTo>
                  <a:cubicBezTo>
                    <a:pt x="490" y="391"/>
                    <a:pt x="490" y="392"/>
                    <a:pt x="490" y="392"/>
                  </a:cubicBezTo>
                  <a:lnTo>
                    <a:pt x="489" y="392"/>
                  </a:lnTo>
                  <a:close/>
                  <a:moveTo>
                    <a:pt x="465" y="344"/>
                  </a:moveTo>
                  <a:cubicBezTo>
                    <a:pt x="465" y="343"/>
                    <a:pt x="465" y="342"/>
                    <a:pt x="465" y="341"/>
                  </a:cubicBezTo>
                  <a:cubicBezTo>
                    <a:pt x="466" y="340"/>
                    <a:pt x="466" y="339"/>
                    <a:pt x="467" y="338"/>
                  </a:cubicBezTo>
                  <a:cubicBezTo>
                    <a:pt x="467" y="337"/>
                    <a:pt x="468" y="336"/>
                    <a:pt x="467" y="335"/>
                  </a:cubicBezTo>
                  <a:cubicBezTo>
                    <a:pt x="468" y="336"/>
                    <a:pt x="469" y="337"/>
                    <a:pt x="468" y="339"/>
                  </a:cubicBezTo>
                  <a:cubicBezTo>
                    <a:pt x="468" y="342"/>
                    <a:pt x="468" y="343"/>
                    <a:pt x="468" y="345"/>
                  </a:cubicBezTo>
                  <a:cubicBezTo>
                    <a:pt x="466" y="345"/>
                    <a:pt x="465" y="344"/>
                    <a:pt x="465" y="344"/>
                  </a:cubicBezTo>
                  <a:moveTo>
                    <a:pt x="504" y="329"/>
                  </a:moveTo>
                  <a:cubicBezTo>
                    <a:pt x="505" y="329"/>
                    <a:pt x="506" y="329"/>
                    <a:pt x="506" y="330"/>
                  </a:cubicBezTo>
                  <a:cubicBezTo>
                    <a:pt x="506" y="331"/>
                    <a:pt x="505" y="332"/>
                    <a:pt x="504" y="334"/>
                  </a:cubicBezTo>
                  <a:cubicBezTo>
                    <a:pt x="504" y="333"/>
                    <a:pt x="504" y="332"/>
                    <a:pt x="503" y="332"/>
                  </a:cubicBezTo>
                  <a:cubicBezTo>
                    <a:pt x="503" y="331"/>
                    <a:pt x="503" y="331"/>
                    <a:pt x="503" y="330"/>
                  </a:cubicBezTo>
                  <a:cubicBezTo>
                    <a:pt x="503" y="329"/>
                    <a:pt x="504" y="329"/>
                    <a:pt x="504" y="329"/>
                  </a:cubicBezTo>
                  <a:moveTo>
                    <a:pt x="477" y="328"/>
                  </a:moveTo>
                  <a:cubicBezTo>
                    <a:pt x="477" y="328"/>
                    <a:pt x="477" y="327"/>
                    <a:pt x="477" y="327"/>
                  </a:cubicBezTo>
                  <a:cubicBezTo>
                    <a:pt x="478" y="327"/>
                    <a:pt x="478" y="328"/>
                    <a:pt x="478" y="328"/>
                  </a:cubicBezTo>
                  <a:cubicBezTo>
                    <a:pt x="477" y="328"/>
                    <a:pt x="477" y="328"/>
                    <a:pt x="477" y="328"/>
                  </a:cubicBezTo>
                  <a:moveTo>
                    <a:pt x="377" y="309"/>
                  </a:moveTo>
                  <a:cubicBezTo>
                    <a:pt x="377" y="309"/>
                    <a:pt x="377" y="308"/>
                    <a:pt x="377" y="307"/>
                  </a:cubicBezTo>
                  <a:lnTo>
                    <a:pt x="377" y="307"/>
                  </a:lnTo>
                  <a:cubicBezTo>
                    <a:pt x="378" y="307"/>
                    <a:pt x="378" y="308"/>
                    <a:pt x="379" y="309"/>
                  </a:cubicBezTo>
                  <a:cubicBezTo>
                    <a:pt x="379" y="310"/>
                    <a:pt x="378" y="310"/>
                    <a:pt x="378" y="311"/>
                  </a:cubicBezTo>
                  <a:cubicBezTo>
                    <a:pt x="377" y="310"/>
                    <a:pt x="377" y="310"/>
                    <a:pt x="377" y="309"/>
                  </a:cubicBezTo>
                  <a:moveTo>
                    <a:pt x="451" y="281"/>
                  </a:moveTo>
                  <a:cubicBezTo>
                    <a:pt x="451" y="280"/>
                    <a:pt x="451" y="280"/>
                    <a:pt x="451" y="280"/>
                  </a:cubicBezTo>
                  <a:lnTo>
                    <a:pt x="452" y="279"/>
                  </a:lnTo>
                  <a:cubicBezTo>
                    <a:pt x="452" y="280"/>
                    <a:pt x="452" y="281"/>
                    <a:pt x="452" y="282"/>
                  </a:cubicBezTo>
                  <a:cubicBezTo>
                    <a:pt x="452" y="282"/>
                    <a:pt x="451" y="282"/>
                    <a:pt x="451" y="281"/>
                  </a:cubicBezTo>
                  <a:moveTo>
                    <a:pt x="440" y="263"/>
                  </a:moveTo>
                  <a:cubicBezTo>
                    <a:pt x="440" y="264"/>
                    <a:pt x="439" y="264"/>
                    <a:pt x="439" y="264"/>
                  </a:cubicBezTo>
                  <a:cubicBezTo>
                    <a:pt x="438" y="265"/>
                    <a:pt x="438" y="264"/>
                    <a:pt x="438" y="264"/>
                  </a:cubicBezTo>
                  <a:cubicBezTo>
                    <a:pt x="438" y="263"/>
                    <a:pt x="438" y="263"/>
                    <a:pt x="439" y="262"/>
                  </a:cubicBezTo>
                  <a:cubicBezTo>
                    <a:pt x="439" y="262"/>
                    <a:pt x="440" y="263"/>
                    <a:pt x="440" y="263"/>
                  </a:cubicBezTo>
                  <a:moveTo>
                    <a:pt x="436" y="260"/>
                  </a:moveTo>
                  <a:cubicBezTo>
                    <a:pt x="436" y="260"/>
                    <a:pt x="435" y="259"/>
                    <a:pt x="435" y="258"/>
                  </a:cubicBezTo>
                  <a:cubicBezTo>
                    <a:pt x="435" y="257"/>
                    <a:pt x="435" y="257"/>
                    <a:pt x="436" y="256"/>
                  </a:cubicBezTo>
                  <a:cubicBezTo>
                    <a:pt x="436" y="256"/>
                    <a:pt x="437" y="255"/>
                    <a:pt x="438" y="256"/>
                  </a:cubicBezTo>
                  <a:cubicBezTo>
                    <a:pt x="439" y="256"/>
                    <a:pt x="439" y="257"/>
                    <a:pt x="439" y="258"/>
                  </a:cubicBezTo>
                  <a:cubicBezTo>
                    <a:pt x="439" y="259"/>
                    <a:pt x="438" y="260"/>
                    <a:pt x="438" y="261"/>
                  </a:cubicBezTo>
                  <a:cubicBezTo>
                    <a:pt x="437" y="261"/>
                    <a:pt x="436" y="261"/>
                    <a:pt x="436" y="260"/>
                  </a:cubicBezTo>
                  <a:moveTo>
                    <a:pt x="384" y="254"/>
                  </a:moveTo>
                  <a:cubicBezTo>
                    <a:pt x="384" y="253"/>
                    <a:pt x="384" y="253"/>
                    <a:pt x="385" y="253"/>
                  </a:cubicBezTo>
                  <a:cubicBezTo>
                    <a:pt x="385" y="253"/>
                    <a:pt x="385" y="254"/>
                    <a:pt x="385" y="255"/>
                  </a:cubicBezTo>
                  <a:cubicBezTo>
                    <a:pt x="385" y="255"/>
                    <a:pt x="384" y="255"/>
                    <a:pt x="384" y="254"/>
                  </a:cubicBezTo>
                  <a:moveTo>
                    <a:pt x="435" y="248"/>
                  </a:moveTo>
                  <a:cubicBezTo>
                    <a:pt x="434" y="248"/>
                    <a:pt x="434" y="247"/>
                    <a:pt x="434" y="246"/>
                  </a:cubicBezTo>
                  <a:cubicBezTo>
                    <a:pt x="433" y="245"/>
                    <a:pt x="434" y="245"/>
                    <a:pt x="435" y="245"/>
                  </a:cubicBezTo>
                  <a:cubicBezTo>
                    <a:pt x="435" y="246"/>
                    <a:pt x="435" y="246"/>
                    <a:pt x="435" y="248"/>
                  </a:cubicBezTo>
                  <a:moveTo>
                    <a:pt x="407" y="245"/>
                  </a:moveTo>
                  <a:cubicBezTo>
                    <a:pt x="407" y="245"/>
                    <a:pt x="408" y="245"/>
                    <a:pt x="408" y="245"/>
                  </a:cubicBezTo>
                  <a:cubicBezTo>
                    <a:pt x="409" y="246"/>
                    <a:pt x="409" y="247"/>
                    <a:pt x="408" y="248"/>
                  </a:cubicBezTo>
                  <a:cubicBezTo>
                    <a:pt x="408" y="248"/>
                    <a:pt x="408" y="249"/>
                    <a:pt x="407" y="249"/>
                  </a:cubicBezTo>
                  <a:cubicBezTo>
                    <a:pt x="406" y="249"/>
                    <a:pt x="406" y="248"/>
                    <a:pt x="406" y="247"/>
                  </a:cubicBezTo>
                  <a:cubicBezTo>
                    <a:pt x="406" y="246"/>
                    <a:pt x="406" y="246"/>
                    <a:pt x="407" y="245"/>
                  </a:cubicBezTo>
                  <a:moveTo>
                    <a:pt x="428" y="242"/>
                  </a:moveTo>
                  <a:cubicBezTo>
                    <a:pt x="432" y="273"/>
                    <a:pt x="436" y="304"/>
                    <a:pt x="440" y="335"/>
                  </a:cubicBezTo>
                  <a:cubicBezTo>
                    <a:pt x="444" y="366"/>
                    <a:pt x="449" y="396"/>
                    <a:pt x="453" y="427"/>
                  </a:cubicBezTo>
                  <a:cubicBezTo>
                    <a:pt x="447" y="428"/>
                    <a:pt x="441" y="428"/>
                    <a:pt x="433" y="428"/>
                  </a:cubicBezTo>
                  <a:cubicBezTo>
                    <a:pt x="426" y="428"/>
                    <a:pt x="420" y="428"/>
                    <a:pt x="414" y="429"/>
                  </a:cubicBezTo>
                  <a:cubicBezTo>
                    <a:pt x="414" y="416"/>
                    <a:pt x="414" y="402"/>
                    <a:pt x="415" y="388"/>
                  </a:cubicBezTo>
                  <a:cubicBezTo>
                    <a:pt x="416" y="375"/>
                    <a:pt x="417" y="361"/>
                    <a:pt x="418" y="348"/>
                  </a:cubicBezTo>
                  <a:cubicBezTo>
                    <a:pt x="418" y="341"/>
                    <a:pt x="419" y="335"/>
                    <a:pt x="420" y="328"/>
                  </a:cubicBezTo>
                  <a:cubicBezTo>
                    <a:pt x="420" y="322"/>
                    <a:pt x="421" y="315"/>
                    <a:pt x="422" y="308"/>
                  </a:cubicBezTo>
                  <a:lnTo>
                    <a:pt x="425" y="260"/>
                  </a:lnTo>
                  <a:cubicBezTo>
                    <a:pt x="426" y="258"/>
                    <a:pt x="426" y="255"/>
                    <a:pt x="426" y="253"/>
                  </a:cubicBezTo>
                  <a:cubicBezTo>
                    <a:pt x="426" y="251"/>
                    <a:pt x="426" y="249"/>
                    <a:pt x="427" y="247"/>
                  </a:cubicBezTo>
                  <a:cubicBezTo>
                    <a:pt x="427" y="246"/>
                    <a:pt x="427" y="245"/>
                    <a:pt x="427" y="244"/>
                  </a:cubicBezTo>
                  <a:cubicBezTo>
                    <a:pt x="427" y="243"/>
                    <a:pt x="427" y="243"/>
                    <a:pt x="427" y="242"/>
                  </a:cubicBezTo>
                  <a:cubicBezTo>
                    <a:pt x="427" y="242"/>
                    <a:pt x="428" y="242"/>
                    <a:pt x="428" y="242"/>
                  </a:cubicBezTo>
                  <a:moveTo>
                    <a:pt x="398" y="242"/>
                  </a:moveTo>
                  <a:cubicBezTo>
                    <a:pt x="397" y="241"/>
                    <a:pt x="398" y="240"/>
                    <a:pt x="398" y="240"/>
                  </a:cubicBezTo>
                  <a:cubicBezTo>
                    <a:pt x="399" y="239"/>
                    <a:pt x="400" y="239"/>
                    <a:pt x="400" y="239"/>
                  </a:cubicBezTo>
                  <a:cubicBezTo>
                    <a:pt x="401" y="240"/>
                    <a:pt x="401" y="240"/>
                    <a:pt x="401" y="240"/>
                  </a:cubicBezTo>
                  <a:cubicBezTo>
                    <a:pt x="401" y="241"/>
                    <a:pt x="401" y="242"/>
                    <a:pt x="401" y="242"/>
                  </a:cubicBezTo>
                  <a:cubicBezTo>
                    <a:pt x="401" y="242"/>
                    <a:pt x="401" y="243"/>
                    <a:pt x="400" y="243"/>
                  </a:cubicBezTo>
                  <a:cubicBezTo>
                    <a:pt x="399" y="243"/>
                    <a:pt x="399" y="243"/>
                    <a:pt x="398" y="242"/>
                  </a:cubicBezTo>
                  <a:moveTo>
                    <a:pt x="393" y="236"/>
                  </a:moveTo>
                  <a:cubicBezTo>
                    <a:pt x="393" y="236"/>
                    <a:pt x="393" y="236"/>
                    <a:pt x="392" y="236"/>
                  </a:cubicBezTo>
                  <a:cubicBezTo>
                    <a:pt x="391" y="235"/>
                    <a:pt x="391" y="235"/>
                    <a:pt x="392" y="234"/>
                  </a:cubicBezTo>
                  <a:cubicBezTo>
                    <a:pt x="393" y="234"/>
                    <a:pt x="394" y="234"/>
                    <a:pt x="394" y="235"/>
                  </a:cubicBezTo>
                  <a:cubicBezTo>
                    <a:pt x="394" y="235"/>
                    <a:pt x="394" y="235"/>
                    <a:pt x="393" y="236"/>
                  </a:cubicBezTo>
                  <a:moveTo>
                    <a:pt x="411" y="225"/>
                  </a:moveTo>
                  <a:cubicBezTo>
                    <a:pt x="412" y="226"/>
                    <a:pt x="412" y="228"/>
                    <a:pt x="412" y="229"/>
                  </a:cubicBezTo>
                  <a:cubicBezTo>
                    <a:pt x="413" y="231"/>
                    <a:pt x="412" y="232"/>
                    <a:pt x="412" y="234"/>
                  </a:cubicBezTo>
                  <a:cubicBezTo>
                    <a:pt x="411" y="235"/>
                    <a:pt x="411" y="236"/>
                    <a:pt x="409" y="237"/>
                  </a:cubicBezTo>
                  <a:cubicBezTo>
                    <a:pt x="409" y="237"/>
                    <a:pt x="408" y="237"/>
                    <a:pt x="408" y="236"/>
                  </a:cubicBezTo>
                  <a:cubicBezTo>
                    <a:pt x="407" y="235"/>
                    <a:pt x="407" y="235"/>
                    <a:pt x="406" y="234"/>
                  </a:cubicBezTo>
                  <a:cubicBezTo>
                    <a:pt x="406" y="233"/>
                    <a:pt x="405" y="232"/>
                    <a:pt x="404" y="232"/>
                  </a:cubicBezTo>
                  <a:cubicBezTo>
                    <a:pt x="403" y="231"/>
                    <a:pt x="403" y="230"/>
                    <a:pt x="404" y="228"/>
                  </a:cubicBezTo>
                  <a:cubicBezTo>
                    <a:pt x="404" y="227"/>
                    <a:pt x="404" y="226"/>
                    <a:pt x="405" y="225"/>
                  </a:cubicBezTo>
                  <a:cubicBezTo>
                    <a:pt x="406" y="225"/>
                    <a:pt x="407" y="224"/>
                    <a:pt x="408" y="223"/>
                  </a:cubicBezTo>
                  <a:cubicBezTo>
                    <a:pt x="409" y="223"/>
                    <a:pt x="410" y="224"/>
                    <a:pt x="411" y="225"/>
                  </a:cubicBezTo>
                  <a:moveTo>
                    <a:pt x="357" y="223"/>
                  </a:moveTo>
                  <a:cubicBezTo>
                    <a:pt x="357" y="222"/>
                    <a:pt x="358" y="222"/>
                    <a:pt x="359" y="223"/>
                  </a:cubicBezTo>
                  <a:cubicBezTo>
                    <a:pt x="359" y="223"/>
                    <a:pt x="359" y="224"/>
                    <a:pt x="358" y="225"/>
                  </a:cubicBezTo>
                  <a:cubicBezTo>
                    <a:pt x="358" y="226"/>
                    <a:pt x="357" y="226"/>
                    <a:pt x="356" y="226"/>
                  </a:cubicBezTo>
                  <a:cubicBezTo>
                    <a:pt x="356" y="225"/>
                    <a:pt x="356" y="224"/>
                    <a:pt x="357" y="223"/>
                  </a:cubicBezTo>
                  <a:moveTo>
                    <a:pt x="460" y="218"/>
                  </a:moveTo>
                  <a:cubicBezTo>
                    <a:pt x="461" y="218"/>
                    <a:pt x="461" y="219"/>
                    <a:pt x="461" y="219"/>
                  </a:cubicBezTo>
                  <a:cubicBezTo>
                    <a:pt x="461" y="220"/>
                    <a:pt x="460" y="220"/>
                    <a:pt x="459" y="220"/>
                  </a:cubicBezTo>
                  <a:cubicBezTo>
                    <a:pt x="459" y="219"/>
                    <a:pt x="459" y="218"/>
                    <a:pt x="459" y="218"/>
                  </a:cubicBezTo>
                  <a:cubicBezTo>
                    <a:pt x="460" y="218"/>
                    <a:pt x="460" y="218"/>
                    <a:pt x="460" y="218"/>
                  </a:cubicBezTo>
                  <a:moveTo>
                    <a:pt x="454" y="211"/>
                  </a:moveTo>
                  <a:cubicBezTo>
                    <a:pt x="454" y="210"/>
                    <a:pt x="455" y="209"/>
                    <a:pt x="456" y="210"/>
                  </a:cubicBezTo>
                  <a:cubicBezTo>
                    <a:pt x="456" y="211"/>
                    <a:pt x="456" y="211"/>
                    <a:pt x="456" y="212"/>
                  </a:cubicBezTo>
                  <a:cubicBezTo>
                    <a:pt x="456" y="213"/>
                    <a:pt x="455" y="213"/>
                    <a:pt x="454" y="213"/>
                  </a:cubicBezTo>
                  <a:cubicBezTo>
                    <a:pt x="454" y="213"/>
                    <a:pt x="454" y="212"/>
                    <a:pt x="454" y="211"/>
                  </a:cubicBezTo>
                  <a:moveTo>
                    <a:pt x="395" y="215"/>
                  </a:moveTo>
                  <a:lnTo>
                    <a:pt x="394" y="215"/>
                  </a:lnTo>
                  <a:cubicBezTo>
                    <a:pt x="393" y="215"/>
                    <a:pt x="393" y="214"/>
                    <a:pt x="393" y="213"/>
                  </a:cubicBezTo>
                  <a:cubicBezTo>
                    <a:pt x="393" y="212"/>
                    <a:pt x="394" y="212"/>
                    <a:pt x="395" y="213"/>
                  </a:cubicBezTo>
                  <a:cubicBezTo>
                    <a:pt x="396" y="213"/>
                    <a:pt x="396" y="214"/>
                    <a:pt x="395" y="215"/>
                  </a:cubicBezTo>
                  <a:moveTo>
                    <a:pt x="413" y="205"/>
                  </a:moveTo>
                  <a:cubicBezTo>
                    <a:pt x="413" y="204"/>
                    <a:pt x="413" y="203"/>
                    <a:pt x="413" y="203"/>
                  </a:cubicBezTo>
                  <a:cubicBezTo>
                    <a:pt x="414" y="203"/>
                    <a:pt x="415" y="203"/>
                    <a:pt x="415" y="204"/>
                  </a:cubicBezTo>
                  <a:cubicBezTo>
                    <a:pt x="415" y="205"/>
                    <a:pt x="415" y="206"/>
                    <a:pt x="414" y="206"/>
                  </a:cubicBezTo>
                  <a:cubicBezTo>
                    <a:pt x="413" y="206"/>
                    <a:pt x="413" y="206"/>
                    <a:pt x="413" y="205"/>
                  </a:cubicBezTo>
                  <a:moveTo>
                    <a:pt x="411" y="198"/>
                  </a:moveTo>
                  <a:cubicBezTo>
                    <a:pt x="411" y="199"/>
                    <a:pt x="411" y="200"/>
                    <a:pt x="411" y="200"/>
                  </a:cubicBezTo>
                  <a:lnTo>
                    <a:pt x="409" y="201"/>
                  </a:lnTo>
                  <a:cubicBezTo>
                    <a:pt x="408" y="200"/>
                    <a:pt x="408" y="199"/>
                    <a:pt x="408" y="197"/>
                  </a:cubicBezTo>
                  <a:cubicBezTo>
                    <a:pt x="409" y="196"/>
                    <a:pt x="410" y="197"/>
                    <a:pt x="411" y="198"/>
                  </a:cubicBezTo>
                  <a:moveTo>
                    <a:pt x="386" y="192"/>
                  </a:moveTo>
                  <a:cubicBezTo>
                    <a:pt x="386" y="190"/>
                    <a:pt x="387" y="190"/>
                    <a:pt x="388" y="190"/>
                  </a:cubicBezTo>
                  <a:cubicBezTo>
                    <a:pt x="388" y="191"/>
                    <a:pt x="388" y="192"/>
                    <a:pt x="388" y="193"/>
                  </a:cubicBezTo>
                  <a:cubicBezTo>
                    <a:pt x="388" y="194"/>
                    <a:pt x="388" y="194"/>
                    <a:pt x="386" y="194"/>
                  </a:cubicBezTo>
                  <a:cubicBezTo>
                    <a:pt x="386" y="194"/>
                    <a:pt x="386" y="193"/>
                    <a:pt x="386" y="192"/>
                  </a:cubicBezTo>
                  <a:moveTo>
                    <a:pt x="343" y="190"/>
                  </a:moveTo>
                  <a:cubicBezTo>
                    <a:pt x="343" y="188"/>
                    <a:pt x="344" y="187"/>
                    <a:pt x="346" y="188"/>
                  </a:cubicBezTo>
                  <a:cubicBezTo>
                    <a:pt x="346" y="189"/>
                    <a:pt x="346" y="190"/>
                    <a:pt x="346" y="191"/>
                  </a:cubicBezTo>
                  <a:cubicBezTo>
                    <a:pt x="346" y="191"/>
                    <a:pt x="345" y="192"/>
                    <a:pt x="344" y="192"/>
                  </a:cubicBezTo>
                  <a:cubicBezTo>
                    <a:pt x="343" y="192"/>
                    <a:pt x="343" y="191"/>
                    <a:pt x="343" y="190"/>
                  </a:cubicBezTo>
                  <a:moveTo>
                    <a:pt x="481" y="184"/>
                  </a:moveTo>
                  <a:cubicBezTo>
                    <a:pt x="481" y="183"/>
                    <a:pt x="481" y="182"/>
                    <a:pt x="482" y="180"/>
                  </a:cubicBezTo>
                  <a:lnTo>
                    <a:pt x="483" y="180"/>
                  </a:lnTo>
                  <a:cubicBezTo>
                    <a:pt x="483" y="181"/>
                    <a:pt x="483" y="181"/>
                    <a:pt x="483" y="182"/>
                  </a:cubicBezTo>
                  <a:cubicBezTo>
                    <a:pt x="483" y="183"/>
                    <a:pt x="483" y="183"/>
                    <a:pt x="484" y="184"/>
                  </a:cubicBezTo>
                  <a:cubicBezTo>
                    <a:pt x="486" y="184"/>
                    <a:pt x="487" y="185"/>
                    <a:pt x="487" y="187"/>
                  </a:cubicBezTo>
                  <a:cubicBezTo>
                    <a:pt x="487" y="189"/>
                    <a:pt x="487" y="191"/>
                    <a:pt x="486" y="192"/>
                  </a:cubicBezTo>
                  <a:cubicBezTo>
                    <a:pt x="486" y="193"/>
                    <a:pt x="487" y="193"/>
                    <a:pt x="487" y="193"/>
                  </a:cubicBezTo>
                  <a:cubicBezTo>
                    <a:pt x="488" y="193"/>
                    <a:pt x="488" y="194"/>
                    <a:pt x="488" y="194"/>
                  </a:cubicBezTo>
                  <a:cubicBezTo>
                    <a:pt x="489" y="196"/>
                    <a:pt x="488" y="197"/>
                    <a:pt x="486" y="197"/>
                  </a:cubicBezTo>
                  <a:cubicBezTo>
                    <a:pt x="486" y="197"/>
                    <a:pt x="485" y="196"/>
                    <a:pt x="485" y="195"/>
                  </a:cubicBezTo>
                  <a:cubicBezTo>
                    <a:pt x="484" y="194"/>
                    <a:pt x="483" y="193"/>
                    <a:pt x="482" y="193"/>
                  </a:cubicBezTo>
                  <a:cubicBezTo>
                    <a:pt x="480" y="192"/>
                    <a:pt x="480" y="191"/>
                    <a:pt x="481" y="189"/>
                  </a:cubicBezTo>
                  <a:cubicBezTo>
                    <a:pt x="481" y="187"/>
                    <a:pt x="480" y="186"/>
                    <a:pt x="481" y="184"/>
                  </a:cubicBezTo>
                  <a:moveTo>
                    <a:pt x="453" y="180"/>
                  </a:moveTo>
                  <a:cubicBezTo>
                    <a:pt x="453" y="181"/>
                    <a:pt x="453" y="181"/>
                    <a:pt x="452" y="182"/>
                  </a:cubicBezTo>
                  <a:cubicBezTo>
                    <a:pt x="452" y="182"/>
                    <a:pt x="452" y="182"/>
                    <a:pt x="451" y="182"/>
                  </a:cubicBezTo>
                  <a:cubicBezTo>
                    <a:pt x="451" y="182"/>
                    <a:pt x="451" y="182"/>
                    <a:pt x="451" y="182"/>
                  </a:cubicBezTo>
                  <a:cubicBezTo>
                    <a:pt x="450" y="182"/>
                    <a:pt x="449" y="182"/>
                    <a:pt x="449" y="183"/>
                  </a:cubicBezTo>
                  <a:cubicBezTo>
                    <a:pt x="449" y="184"/>
                    <a:pt x="449" y="185"/>
                    <a:pt x="448" y="185"/>
                  </a:cubicBezTo>
                  <a:cubicBezTo>
                    <a:pt x="447" y="185"/>
                    <a:pt x="447" y="184"/>
                    <a:pt x="446" y="183"/>
                  </a:cubicBezTo>
                  <a:cubicBezTo>
                    <a:pt x="446" y="183"/>
                    <a:pt x="447" y="182"/>
                    <a:pt x="447" y="181"/>
                  </a:cubicBezTo>
                  <a:cubicBezTo>
                    <a:pt x="447" y="181"/>
                    <a:pt x="448" y="181"/>
                    <a:pt x="449" y="179"/>
                  </a:cubicBezTo>
                  <a:cubicBezTo>
                    <a:pt x="450" y="178"/>
                    <a:pt x="451" y="178"/>
                    <a:pt x="452" y="178"/>
                  </a:cubicBezTo>
                  <a:cubicBezTo>
                    <a:pt x="452" y="178"/>
                    <a:pt x="453" y="178"/>
                    <a:pt x="453" y="180"/>
                  </a:cubicBezTo>
                  <a:moveTo>
                    <a:pt x="388" y="177"/>
                  </a:moveTo>
                  <a:cubicBezTo>
                    <a:pt x="387" y="178"/>
                    <a:pt x="387" y="177"/>
                    <a:pt x="387" y="176"/>
                  </a:cubicBezTo>
                  <a:cubicBezTo>
                    <a:pt x="387" y="175"/>
                    <a:pt x="387" y="174"/>
                    <a:pt x="388" y="174"/>
                  </a:cubicBezTo>
                  <a:cubicBezTo>
                    <a:pt x="389" y="175"/>
                    <a:pt x="389" y="176"/>
                    <a:pt x="388" y="177"/>
                  </a:cubicBezTo>
                  <a:moveTo>
                    <a:pt x="386" y="170"/>
                  </a:moveTo>
                  <a:cubicBezTo>
                    <a:pt x="386" y="171"/>
                    <a:pt x="386" y="171"/>
                    <a:pt x="385" y="171"/>
                  </a:cubicBezTo>
                  <a:cubicBezTo>
                    <a:pt x="384" y="172"/>
                    <a:pt x="384" y="171"/>
                    <a:pt x="384" y="170"/>
                  </a:cubicBezTo>
                  <a:cubicBezTo>
                    <a:pt x="384" y="169"/>
                    <a:pt x="385" y="169"/>
                    <a:pt x="386" y="170"/>
                  </a:cubicBezTo>
                  <a:moveTo>
                    <a:pt x="435" y="169"/>
                  </a:moveTo>
                  <a:cubicBezTo>
                    <a:pt x="435" y="167"/>
                    <a:pt x="436" y="167"/>
                    <a:pt x="437" y="167"/>
                  </a:cubicBezTo>
                  <a:cubicBezTo>
                    <a:pt x="438" y="167"/>
                    <a:pt x="438" y="168"/>
                    <a:pt x="438" y="169"/>
                  </a:cubicBezTo>
                  <a:cubicBezTo>
                    <a:pt x="438" y="170"/>
                    <a:pt x="438" y="171"/>
                    <a:pt x="437" y="171"/>
                  </a:cubicBezTo>
                  <a:cubicBezTo>
                    <a:pt x="436" y="171"/>
                    <a:pt x="436" y="170"/>
                    <a:pt x="435" y="169"/>
                  </a:cubicBezTo>
                  <a:moveTo>
                    <a:pt x="361" y="171"/>
                  </a:moveTo>
                  <a:cubicBezTo>
                    <a:pt x="361" y="170"/>
                    <a:pt x="362" y="170"/>
                    <a:pt x="362" y="171"/>
                  </a:cubicBezTo>
                  <a:cubicBezTo>
                    <a:pt x="362" y="172"/>
                    <a:pt x="362" y="172"/>
                    <a:pt x="362" y="173"/>
                  </a:cubicBezTo>
                  <a:cubicBezTo>
                    <a:pt x="361" y="173"/>
                    <a:pt x="361" y="174"/>
                    <a:pt x="360" y="174"/>
                  </a:cubicBezTo>
                  <a:cubicBezTo>
                    <a:pt x="360" y="173"/>
                    <a:pt x="360" y="172"/>
                    <a:pt x="361" y="171"/>
                  </a:cubicBezTo>
                  <a:moveTo>
                    <a:pt x="356" y="164"/>
                  </a:moveTo>
                  <a:cubicBezTo>
                    <a:pt x="356" y="163"/>
                    <a:pt x="356" y="163"/>
                    <a:pt x="357" y="164"/>
                  </a:cubicBezTo>
                  <a:cubicBezTo>
                    <a:pt x="357" y="164"/>
                    <a:pt x="357" y="164"/>
                    <a:pt x="357" y="165"/>
                  </a:cubicBezTo>
                  <a:cubicBezTo>
                    <a:pt x="356" y="165"/>
                    <a:pt x="356" y="165"/>
                    <a:pt x="356" y="165"/>
                  </a:cubicBezTo>
                  <a:cubicBezTo>
                    <a:pt x="356" y="165"/>
                    <a:pt x="356" y="165"/>
                    <a:pt x="355" y="165"/>
                  </a:cubicBezTo>
                  <a:cubicBezTo>
                    <a:pt x="355" y="165"/>
                    <a:pt x="355" y="164"/>
                    <a:pt x="356" y="164"/>
                  </a:cubicBezTo>
                  <a:moveTo>
                    <a:pt x="343" y="163"/>
                  </a:moveTo>
                  <a:cubicBezTo>
                    <a:pt x="345" y="162"/>
                    <a:pt x="346" y="161"/>
                    <a:pt x="349" y="162"/>
                  </a:cubicBezTo>
                  <a:cubicBezTo>
                    <a:pt x="349" y="164"/>
                    <a:pt x="349" y="165"/>
                    <a:pt x="347" y="165"/>
                  </a:cubicBezTo>
                  <a:cubicBezTo>
                    <a:pt x="346" y="165"/>
                    <a:pt x="345" y="166"/>
                    <a:pt x="343" y="166"/>
                  </a:cubicBezTo>
                  <a:cubicBezTo>
                    <a:pt x="342" y="166"/>
                    <a:pt x="342" y="167"/>
                    <a:pt x="342" y="167"/>
                  </a:cubicBezTo>
                  <a:cubicBezTo>
                    <a:pt x="342" y="168"/>
                    <a:pt x="341" y="168"/>
                    <a:pt x="341" y="168"/>
                  </a:cubicBezTo>
                  <a:cubicBezTo>
                    <a:pt x="341" y="167"/>
                    <a:pt x="342" y="165"/>
                    <a:pt x="343" y="163"/>
                  </a:cubicBezTo>
                  <a:moveTo>
                    <a:pt x="402" y="168"/>
                  </a:moveTo>
                  <a:cubicBezTo>
                    <a:pt x="402" y="167"/>
                    <a:pt x="402" y="167"/>
                    <a:pt x="402" y="167"/>
                  </a:cubicBezTo>
                  <a:cubicBezTo>
                    <a:pt x="403" y="166"/>
                    <a:pt x="403" y="166"/>
                    <a:pt x="404" y="165"/>
                  </a:cubicBezTo>
                  <a:cubicBezTo>
                    <a:pt x="404" y="165"/>
                    <a:pt x="404" y="164"/>
                    <a:pt x="404" y="164"/>
                  </a:cubicBezTo>
                  <a:cubicBezTo>
                    <a:pt x="404" y="164"/>
                    <a:pt x="404" y="163"/>
                    <a:pt x="405" y="163"/>
                  </a:cubicBezTo>
                  <a:cubicBezTo>
                    <a:pt x="406" y="162"/>
                    <a:pt x="407" y="161"/>
                    <a:pt x="409" y="160"/>
                  </a:cubicBezTo>
                  <a:cubicBezTo>
                    <a:pt x="411" y="159"/>
                    <a:pt x="412" y="159"/>
                    <a:pt x="413" y="158"/>
                  </a:cubicBezTo>
                  <a:cubicBezTo>
                    <a:pt x="414" y="158"/>
                    <a:pt x="415" y="158"/>
                    <a:pt x="416" y="159"/>
                  </a:cubicBezTo>
                  <a:cubicBezTo>
                    <a:pt x="417" y="160"/>
                    <a:pt x="417" y="161"/>
                    <a:pt x="417" y="161"/>
                  </a:cubicBezTo>
                  <a:cubicBezTo>
                    <a:pt x="417" y="163"/>
                    <a:pt x="416" y="164"/>
                    <a:pt x="415" y="164"/>
                  </a:cubicBezTo>
                  <a:cubicBezTo>
                    <a:pt x="414" y="164"/>
                    <a:pt x="413" y="164"/>
                    <a:pt x="411" y="164"/>
                  </a:cubicBezTo>
                  <a:cubicBezTo>
                    <a:pt x="410" y="165"/>
                    <a:pt x="409" y="165"/>
                    <a:pt x="409" y="166"/>
                  </a:cubicBezTo>
                  <a:cubicBezTo>
                    <a:pt x="409" y="167"/>
                    <a:pt x="408" y="167"/>
                    <a:pt x="408" y="168"/>
                  </a:cubicBezTo>
                  <a:cubicBezTo>
                    <a:pt x="405" y="169"/>
                    <a:pt x="404" y="169"/>
                    <a:pt x="402" y="168"/>
                  </a:cubicBezTo>
                  <a:moveTo>
                    <a:pt x="436" y="155"/>
                  </a:moveTo>
                  <a:cubicBezTo>
                    <a:pt x="436" y="154"/>
                    <a:pt x="437" y="154"/>
                    <a:pt x="438" y="154"/>
                  </a:cubicBezTo>
                  <a:cubicBezTo>
                    <a:pt x="439" y="155"/>
                    <a:pt x="439" y="156"/>
                    <a:pt x="438" y="156"/>
                  </a:cubicBezTo>
                  <a:cubicBezTo>
                    <a:pt x="438" y="157"/>
                    <a:pt x="437" y="158"/>
                    <a:pt x="436" y="157"/>
                  </a:cubicBezTo>
                  <a:cubicBezTo>
                    <a:pt x="436" y="157"/>
                    <a:pt x="436" y="156"/>
                    <a:pt x="436" y="155"/>
                  </a:cubicBezTo>
                  <a:moveTo>
                    <a:pt x="342" y="157"/>
                  </a:moveTo>
                  <a:cubicBezTo>
                    <a:pt x="343" y="157"/>
                    <a:pt x="345" y="157"/>
                    <a:pt x="345" y="158"/>
                  </a:cubicBezTo>
                  <a:cubicBezTo>
                    <a:pt x="345" y="159"/>
                    <a:pt x="345" y="160"/>
                    <a:pt x="344" y="160"/>
                  </a:cubicBezTo>
                  <a:cubicBezTo>
                    <a:pt x="343" y="161"/>
                    <a:pt x="342" y="161"/>
                    <a:pt x="341" y="160"/>
                  </a:cubicBezTo>
                  <a:cubicBezTo>
                    <a:pt x="340" y="159"/>
                    <a:pt x="340" y="158"/>
                    <a:pt x="342" y="157"/>
                  </a:cubicBezTo>
                  <a:moveTo>
                    <a:pt x="487" y="151"/>
                  </a:moveTo>
                  <a:cubicBezTo>
                    <a:pt x="487" y="150"/>
                    <a:pt x="487" y="149"/>
                    <a:pt x="489" y="149"/>
                  </a:cubicBezTo>
                  <a:cubicBezTo>
                    <a:pt x="489" y="149"/>
                    <a:pt x="489" y="150"/>
                    <a:pt x="490" y="151"/>
                  </a:cubicBezTo>
                  <a:cubicBezTo>
                    <a:pt x="490" y="152"/>
                    <a:pt x="490" y="153"/>
                    <a:pt x="489" y="154"/>
                  </a:cubicBezTo>
                  <a:cubicBezTo>
                    <a:pt x="488" y="154"/>
                    <a:pt x="487" y="153"/>
                    <a:pt x="487" y="151"/>
                  </a:cubicBezTo>
                  <a:moveTo>
                    <a:pt x="499" y="149"/>
                  </a:moveTo>
                  <a:cubicBezTo>
                    <a:pt x="499" y="149"/>
                    <a:pt x="500" y="149"/>
                    <a:pt x="499" y="150"/>
                  </a:cubicBezTo>
                  <a:cubicBezTo>
                    <a:pt x="499" y="150"/>
                    <a:pt x="499" y="150"/>
                    <a:pt x="498" y="150"/>
                  </a:cubicBezTo>
                  <a:cubicBezTo>
                    <a:pt x="497" y="150"/>
                    <a:pt x="497" y="149"/>
                    <a:pt x="497" y="149"/>
                  </a:cubicBezTo>
                  <a:cubicBezTo>
                    <a:pt x="498" y="149"/>
                    <a:pt x="498" y="148"/>
                    <a:pt x="499" y="149"/>
                  </a:cubicBezTo>
                  <a:moveTo>
                    <a:pt x="418" y="152"/>
                  </a:moveTo>
                  <a:cubicBezTo>
                    <a:pt x="418" y="152"/>
                    <a:pt x="419" y="152"/>
                    <a:pt x="419" y="152"/>
                  </a:cubicBezTo>
                  <a:cubicBezTo>
                    <a:pt x="419" y="153"/>
                    <a:pt x="419" y="153"/>
                    <a:pt x="419" y="153"/>
                  </a:cubicBezTo>
                  <a:cubicBezTo>
                    <a:pt x="419" y="153"/>
                    <a:pt x="419" y="153"/>
                    <a:pt x="419" y="154"/>
                  </a:cubicBezTo>
                  <a:cubicBezTo>
                    <a:pt x="419" y="154"/>
                    <a:pt x="418" y="154"/>
                    <a:pt x="418" y="153"/>
                  </a:cubicBezTo>
                  <a:cubicBezTo>
                    <a:pt x="417" y="153"/>
                    <a:pt x="417" y="152"/>
                    <a:pt x="418" y="152"/>
                  </a:cubicBezTo>
                  <a:moveTo>
                    <a:pt x="484" y="150"/>
                  </a:moveTo>
                  <a:cubicBezTo>
                    <a:pt x="483" y="151"/>
                    <a:pt x="482" y="151"/>
                    <a:pt x="481" y="151"/>
                  </a:cubicBezTo>
                  <a:cubicBezTo>
                    <a:pt x="479" y="151"/>
                    <a:pt x="478" y="151"/>
                    <a:pt x="477" y="150"/>
                  </a:cubicBezTo>
                  <a:cubicBezTo>
                    <a:pt x="477" y="149"/>
                    <a:pt x="478" y="149"/>
                    <a:pt x="479" y="149"/>
                  </a:cubicBezTo>
                  <a:cubicBezTo>
                    <a:pt x="480" y="149"/>
                    <a:pt x="481" y="148"/>
                    <a:pt x="481" y="148"/>
                  </a:cubicBezTo>
                  <a:cubicBezTo>
                    <a:pt x="482" y="148"/>
                    <a:pt x="483" y="149"/>
                    <a:pt x="484" y="150"/>
                  </a:cubicBezTo>
                  <a:moveTo>
                    <a:pt x="389" y="150"/>
                  </a:moveTo>
                  <a:cubicBezTo>
                    <a:pt x="390" y="149"/>
                    <a:pt x="391" y="150"/>
                    <a:pt x="392" y="151"/>
                  </a:cubicBezTo>
                  <a:cubicBezTo>
                    <a:pt x="392" y="152"/>
                    <a:pt x="392" y="153"/>
                    <a:pt x="391" y="153"/>
                  </a:cubicBezTo>
                  <a:cubicBezTo>
                    <a:pt x="389" y="153"/>
                    <a:pt x="388" y="153"/>
                    <a:pt x="388" y="152"/>
                  </a:cubicBezTo>
                  <a:cubicBezTo>
                    <a:pt x="388" y="151"/>
                    <a:pt x="388" y="150"/>
                    <a:pt x="389" y="150"/>
                  </a:cubicBezTo>
                  <a:moveTo>
                    <a:pt x="358" y="154"/>
                  </a:moveTo>
                  <a:cubicBezTo>
                    <a:pt x="357" y="153"/>
                    <a:pt x="357" y="153"/>
                    <a:pt x="357" y="152"/>
                  </a:cubicBezTo>
                  <a:cubicBezTo>
                    <a:pt x="358" y="151"/>
                    <a:pt x="358" y="151"/>
                    <a:pt x="359" y="151"/>
                  </a:cubicBezTo>
                  <a:cubicBezTo>
                    <a:pt x="359" y="151"/>
                    <a:pt x="360" y="151"/>
                    <a:pt x="360" y="151"/>
                  </a:cubicBezTo>
                  <a:cubicBezTo>
                    <a:pt x="360" y="152"/>
                    <a:pt x="360" y="153"/>
                    <a:pt x="359" y="154"/>
                  </a:cubicBezTo>
                  <a:lnTo>
                    <a:pt x="358" y="154"/>
                  </a:lnTo>
                  <a:close/>
                  <a:moveTo>
                    <a:pt x="399" y="147"/>
                  </a:moveTo>
                  <a:cubicBezTo>
                    <a:pt x="400" y="148"/>
                    <a:pt x="401" y="148"/>
                    <a:pt x="401" y="148"/>
                  </a:cubicBezTo>
                  <a:cubicBezTo>
                    <a:pt x="401" y="149"/>
                    <a:pt x="401" y="149"/>
                    <a:pt x="400" y="149"/>
                  </a:cubicBezTo>
                  <a:cubicBezTo>
                    <a:pt x="400" y="149"/>
                    <a:pt x="399" y="149"/>
                    <a:pt x="399" y="149"/>
                  </a:cubicBezTo>
                  <a:cubicBezTo>
                    <a:pt x="398" y="150"/>
                    <a:pt x="397" y="150"/>
                    <a:pt x="397" y="150"/>
                  </a:cubicBezTo>
                  <a:cubicBezTo>
                    <a:pt x="397" y="151"/>
                    <a:pt x="396" y="151"/>
                    <a:pt x="396" y="151"/>
                  </a:cubicBezTo>
                  <a:cubicBezTo>
                    <a:pt x="394" y="151"/>
                    <a:pt x="393" y="150"/>
                    <a:pt x="393" y="148"/>
                  </a:cubicBezTo>
                  <a:cubicBezTo>
                    <a:pt x="393" y="146"/>
                    <a:pt x="395" y="146"/>
                    <a:pt x="397" y="146"/>
                  </a:cubicBezTo>
                  <a:cubicBezTo>
                    <a:pt x="397" y="146"/>
                    <a:pt x="398" y="146"/>
                    <a:pt x="399" y="147"/>
                  </a:cubicBezTo>
                  <a:moveTo>
                    <a:pt x="441" y="145"/>
                  </a:moveTo>
                  <a:cubicBezTo>
                    <a:pt x="441" y="144"/>
                    <a:pt x="442" y="143"/>
                    <a:pt x="443" y="144"/>
                  </a:cubicBezTo>
                  <a:cubicBezTo>
                    <a:pt x="444" y="144"/>
                    <a:pt x="444" y="145"/>
                    <a:pt x="444" y="146"/>
                  </a:cubicBezTo>
                  <a:cubicBezTo>
                    <a:pt x="444" y="147"/>
                    <a:pt x="443" y="148"/>
                    <a:pt x="442" y="148"/>
                  </a:cubicBezTo>
                  <a:cubicBezTo>
                    <a:pt x="441" y="147"/>
                    <a:pt x="441" y="146"/>
                    <a:pt x="441" y="145"/>
                  </a:cubicBezTo>
                  <a:moveTo>
                    <a:pt x="409" y="145"/>
                  </a:moveTo>
                  <a:cubicBezTo>
                    <a:pt x="411" y="145"/>
                    <a:pt x="412" y="144"/>
                    <a:pt x="413" y="144"/>
                  </a:cubicBezTo>
                  <a:cubicBezTo>
                    <a:pt x="413" y="145"/>
                    <a:pt x="413" y="146"/>
                    <a:pt x="414" y="146"/>
                  </a:cubicBezTo>
                  <a:cubicBezTo>
                    <a:pt x="414" y="147"/>
                    <a:pt x="414" y="147"/>
                    <a:pt x="414" y="148"/>
                  </a:cubicBezTo>
                  <a:cubicBezTo>
                    <a:pt x="413" y="149"/>
                    <a:pt x="412" y="150"/>
                    <a:pt x="410" y="150"/>
                  </a:cubicBezTo>
                  <a:cubicBezTo>
                    <a:pt x="408" y="150"/>
                    <a:pt x="407" y="149"/>
                    <a:pt x="407" y="148"/>
                  </a:cubicBezTo>
                  <a:cubicBezTo>
                    <a:pt x="407" y="147"/>
                    <a:pt x="408" y="146"/>
                    <a:pt x="409" y="145"/>
                  </a:cubicBezTo>
                  <a:moveTo>
                    <a:pt x="381" y="145"/>
                  </a:moveTo>
                  <a:cubicBezTo>
                    <a:pt x="381" y="145"/>
                    <a:pt x="381" y="146"/>
                    <a:pt x="381" y="147"/>
                  </a:cubicBezTo>
                  <a:cubicBezTo>
                    <a:pt x="380" y="148"/>
                    <a:pt x="380" y="148"/>
                    <a:pt x="379" y="148"/>
                  </a:cubicBezTo>
                  <a:cubicBezTo>
                    <a:pt x="378" y="147"/>
                    <a:pt x="378" y="146"/>
                    <a:pt x="378" y="145"/>
                  </a:cubicBezTo>
                  <a:cubicBezTo>
                    <a:pt x="379" y="144"/>
                    <a:pt x="380" y="144"/>
                    <a:pt x="381" y="145"/>
                  </a:cubicBezTo>
                  <a:moveTo>
                    <a:pt x="364" y="147"/>
                  </a:moveTo>
                  <a:cubicBezTo>
                    <a:pt x="363" y="146"/>
                    <a:pt x="363" y="146"/>
                    <a:pt x="364" y="145"/>
                  </a:cubicBezTo>
                  <a:cubicBezTo>
                    <a:pt x="364" y="145"/>
                    <a:pt x="364" y="145"/>
                    <a:pt x="365" y="145"/>
                  </a:cubicBezTo>
                  <a:cubicBezTo>
                    <a:pt x="365" y="145"/>
                    <a:pt x="365" y="145"/>
                    <a:pt x="366" y="146"/>
                  </a:cubicBezTo>
                  <a:cubicBezTo>
                    <a:pt x="366" y="146"/>
                    <a:pt x="365" y="147"/>
                    <a:pt x="365" y="147"/>
                  </a:cubicBezTo>
                  <a:cubicBezTo>
                    <a:pt x="364" y="147"/>
                    <a:pt x="364" y="147"/>
                    <a:pt x="364" y="147"/>
                  </a:cubicBezTo>
                  <a:moveTo>
                    <a:pt x="468" y="140"/>
                  </a:moveTo>
                  <a:cubicBezTo>
                    <a:pt x="469" y="141"/>
                    <a:pt x="469" y="142"/>
                    <a:pt x="468" y="143"/>
                  </a:cubicBezTo>
                  <a:cubicBezTo>
                    <a:pt x="467" y="144"/>
                    <a:pt x="466" y="143"/>
                    <a:pt x="466" y="142"/>
                  </a:cubicBezTo>
                  <a:cubicBezTo>
                    <a:pt x="465" y="141"/>
                    <a:pt x="465" y="140"/>
                    <a:pt x="465" y="140"/>
                  </a:cubicBezTo>
                  <a:cubicBezTo>
                    <a:pt x="466" y="139"/>
                    <a:pt x="467" y="139"/>
                    <a:pt x="468" y="140"/>
                  </a:cubicBezTo>
                  <a:moveTo>
                    <a:pt x="449" y="138"/>
                  </a:moveTo>
                  <a:cubicBezTo>
                    <a:pt x="446" y="138"/>
                    <a:pt x="444" y="139"/>
                    <a:pt x="442" y="139"/>
                  </a:cubicBezTo>
                  <a:cubicBezTo>
                    <a:pt x="441" y="138"/>
                    <a:pt x="441" y="138"/>
                    <a:pt x="440" y="138"/>
                  </a:cubicBezTo>
                  <a:cubicBezTo>
                    <a:pt x="438" y="138"/>
                    <a:pt x="437" y="138"/>
                    <a:pt x="436" y="138"/>
                  </a:cubicBezTo>
                  <a:cubicBezTo>
                    <a:pt x="434" y="138"/>
                    <a:pt x="433" y="138"/>
                    <a:pt x="432" y="139"/>
                  </a:cubicBezTo>
                  <a:cubicBezTo>
                    <a:pt x="431" y="139"/>
                    <a:pt x="430" y="139"/>
                    <a:pt x="429" y="139"/>
                  </a:cubicBezTo>
                  <a:cubicBezTo>
                    <a:pt x="428" y="139"/>
                    <a:pt x="427" y="139"/>
                    <a:pt x="427" y="138"/>
                  </a:cubicBezTo>
                  <a:cubicBezTo>
                    <a:pt x="426" y="138"/>
                    <a:pt x="425" y="138"/>
                    <a:pt x="424" y="139"/>
                  </a:cubicBezTo>
                  <a:cubicBezTo>
                    <a:pt x="424" y="139"/>
                    <a:pt x="424" y="140"/>
                    <a:pt x="424" y="140"/>
                  </a:cubicBezTo>
                  <a:cubicBezTo>
                    <a:pt x="424" y="141"/>
                    <a:pt x="424" y="142"/>
                    <a:pt x="423" y="142"/>
                  </a:cubicBezTo>
                  <a:cubicBezTo>
                    <a:pt x="422" y="142"/>
                    <a:pt x="422" y="141"/>
                    <a:pt x="421" y="141"/>
                  </a:cubicBezTo>
                  <a:cubicBezTo>
                    <a:pt x="421" y="140"/>
                    <a:pt x="420" y="140"/>
                    <a:pt x="419" y="140"/>
                  </a:cubicBezTo>
                  <a:cubicBezTo>
                    <a:pt x="418" y="140"/>
                    <a:pt x="417" y="140"/>
                    <a:pt x="417" y="141"/>
                  </a:cubicBezTo>
                  <a:cubicBezTo>
                    <a:pt x="416" y="141"/>
                    <a:pt x="416" y="142"/>
                    <a:pt x="415" y="142"/>
                  </a:cubicBezTo>
                  <a:cubicBezTo>
                    <a:pt x="415" y="142"/>
                    <a:pt x="414" y="142"/>
                    <a:pt x="414" y="141"/>
                  </a:cubicBezTo>
                  <a:cubicBezTo>
                    <a:pt x="413" y="141"/>
                    <a:pt x="413" y="140"/>
                    <a:pt x="412" y="140"/>
                  </a:cubicBezTo>
                  <a:cubicBezTo>
                    <a:pt x="410" y="140"/>
                    <a:pt x="409" y="140"/>
                    <a:pt x="406" y="140"/>
                  </a:cubicBezTo>
                  <a:cubicBezTo>
                    <a:pt x="404" y="140"/>
                    <a:pt x="402" y="140"/>
                    <a:pt x="400" y="140"/>
                  </a:cubicBezTo>
                  <a:cubicBezTo>
                    <a:pt x="392" y="141"/>
                    <a:pt x="386" y="141"/>
                    <a:pt x="380" y="141"/>
                  </a:cubicBezTo>
                  <a:cubicBezTo>
                    <a:pt x="380" y="141"/>
                    <a:pt x="379" y="141"/>
                    <a:pt x="379" y="141"/>
                  </a:cubicBezTo>
                  <a:cubicBezTo>
                    <a:pt x="379" y="141"/>
                    <a:pt x="378" y="141"/>
                    <a:pt x="378" y="141"/>
                  </a:cubicBezTo>
                  <a:cubicBezTo>
                    <a:pt x="377" y="141"/>
                    <a:pt x="376" y="142"/>
                    <a:pt x="376" y="142"/>
                  </a:cubicBezTo>
                  <a:cubicBezTo>
                    <a:pt x="376" y="142"/>
                    <a:pt x="375" y="143"/>
                    <a:pt x="375" y="143"/>
                  </a:cubicBezTo>
                  <a:cubicBezTo>
                    <a:pt x="374" y="143"/>
                    <a:pt x="374" y="143"/>
                    <a:pt x="373" y="142"/>
                  </a:cubicBezTo>
                  <a:cubicBezTo>
                    <a:pt x="373" y="142"/>
                    <a:pt x="372" y="142"/>
                    <a:pt x="372" y="141"/>
                  </a:cubicBezTo>
                  <a:cubicBezTo>
                    <a:pt x="370" y="141"/>
                    <a:pt x="368" y="142"/>
                    <a:pt x="366" y="143"/>
                  </a:cubicBezTo>
                  <a:cubicBezTo>
                    <a:pt x="365" y="142"/>
                    <a:pt x="364" y="141"/>
                    <a:pt x="363" y="142"/>
                  </a:cubicBezTo>
                  <a:cubicBezTo>
                    <a:pt x="362" y="143"/>
                    <a:pt x="362" y="143"/>
                    <a:pt x="361" y="144"/>
                  </a:cubicBezTo>
                  <a:cubicBezTo>
                    <a:pt x="360" y="144"/>
                    <a:pt x="360" y="143"/>
                    <a:pt x="359" y="143"/>
                  </a:cubicBezTo>
                  <a:cubicBezTo>
                    <a:pt x="359" y="142"/>
                    <a:pt x="358" y="142"/>
                    <a:pt x="358" y="142"/>
                  </a:cubicBezTo>
                  <a:cubicBezTo>
                    <a:pt x="356" y="142"/>
                    <a:pt x="354" y="142"/>
                    <a:pt x="353" y="143"/>
                  </a:cubicBezTo>
                  <a:cubicBezTo>
                    <a:pt x="352" y="145"/>
                    <a:pt x="350" y="146"/>
                    <a:pt x="349" y="147"/>
                  </a:cubicBezTo>
                  <a:cubicBezTo>
                    <a:pt x="349" y="147"/>
                    <a:pt x="349" y="148"/>
                    <a:pt x="350" y="148"/>
                  </a:cubicBezTo>
                  <a:cubicBezTo>
                    <a:pt x="350" y="149"/>
                    <a:pt x="350" y="149"/>
                    <a:pt x="350" y="150"/>
                  </a:cubicBezTo>
                  <a:cubicBezTo>
                    <a:pt x="351" y="150"/>
                    <a:pt x="352" y="149"/>
                    <a:pt x="352" y="149"/>
                  </a:cubicBezTo>
                  <a:cubicBezTo>
                    <a:pt x="352" y="148"/>
                    <a:pt x="353" y="148"/>
                    <a:pt x="354" y="147"/>
                  </a:cubicBezTo>
                  <a:cubicBezTo>
                    <a:pt x="354" y="148"/>
                    <a:pt x="355" y="148"/>
                    <a:pt x="355" y="150"/>
                  </a:cubicBezTo>
                  <a:cubicBezTo>
                    <a:pt x="355" y="151"/>
                    <a:pt x="355" y="151"/>
                    <a:pt x="356" y="152"/>
                  </a:cubicBezTo>
                  <a:cubicBezTo>
                    <a:pt x="355" y="153"/>
                    <a:pt x="355" y="154"/>
                    <a:pt x="354" y="155"/>
                  </a:cubicBezTo>
                  <a:cubicBezTo>
                    <a:pt x="354" y="156"/>
                    <a:pt x="354" y="157"/>
                    <a:pt x="355" y="159"/>
                  </a:cubicBezTo>
                  <a:cubicBezTo>
                    <a:pt x="354" y="160"/>
                    <a:pt x="353" y="160"/>
                    <a:pt x="352" y="159"/>
                  </a:cubicBezTo>
                  <a:cubicBezTo>
                    <a:pt x="351" y="159"/>
                    <a:pt x="351" y="158"/>
                    <a:pt x="351" y="157"/>
                  </a:cubicBezTo>
                  <a:cubicBezTo>
                    <a:pt x="351" y="157"/>
                    <a:pt x="351" y="156"/>
                    <a:pt x="352" y="156"/>
                  </a:cubicBezTo>
                  <a:cubicBezTo>
                    <a:pt x="352" y="155"/>
                    <a:pt x="352" y="154"/>
                    <a:pt x="352" y="154"/>
                  </a:cubicBezTo>
                  <a:cubicBezTo>
                    <a:pt x="352" y="153"/>
                    <a:pt x="352" y="153"/>
                    <a:pt x="352" y="152"/>
                  </a:cubicBezTo>
                  <a:cubicBezTo>
                    <a:pt x="351" y="152"/>
                    <a:pt x="350" y="152"/>
                    <a:pt x="350" y="152"/>
                  </a:cubicBezTo>
                  <a:cubicBezTo>
                    <a:pt x="350" y="152"/>
                    <a:pt x="349" y="152"/>
                    <a:pt x="349" y="152"/>
                  </a:cubicBezTo>
                  <a:cubicBezTo>
                    <a:pt x="349" y="152"/>
                    <a:pt x="348" y="152"/>
                    <a:pt x="348" y="152"/>
                  </a:cubicBezTo>
                  <a:cubicBezTo>
                    <a:pt x="347" y="152"/>
                    <a:pt x="346" y="151"/>
                    <a:pt x="347" y="150"/>
                  </a:cubicBezTo>
                  <a:cubicBezTo>
                    <a:pt x="347" y="148"/>
                    <a:pt x="347" y="147"/>
                    <a:pt x="347" y="147"/>
                  </a:cubicBezTo>
                  <a:cubicBezTo>
                    <a:pt x="347" y="146"/>
                    <a:pt x="346" y="146"/>
                    <a:pt x="345" y="147"/>
                  </a:cubicBezTo>
                  <a:cubicBezTo>
                    <a:pt x="344" y="147"/>
                    <a:pt x="344" y="147"/>
                    <a:pt x="343" y="147"/>
                  </a:cubicBezTo>
                  <a:lnTo>
                    <a:pt x="342" y="146"/>
                  </a:lnTo>
                  <a:cubicBezTo>
                    <a:pt x="341" y="146"/>
                    <a:pt x="341" y="145"/>
                    <a:pt x="341" y="144"/>
                  </a:cubicBezTo>
                  <a:cubicBezTo>
                    <a:pt x="342" y="144"/>
                    <a:pt x="343" y="143"/>
                    <a:pt x="345" y="144"/>
                  </a:cubicBezTo>
                  <a:cubicBezTo>
                    <a:pt x="346" y="144"/>
                    <a:pt x="347" y="144"/>
                    <a:pt x="347" y="143"/>
                  </a:cubicBezTo>
                  <a:cubicBezTo>
                    <a:pt x="346" y="142"/>
                    <a:pt x="344" y="142"/>
                    <a:pt x="342" y="143"/>
                  </a:cubicBezTo>
                  <a:cubicBezTo>
                    <a:pt x="342" y="143"/>
                    <a:pt x="341" y="143"/>
                    <a:pt x="341" y="144"/>
                  </a:cubicBezTo>
                  <a:cubicBezTo>
                    <a:pt x="341" y="144"/>
                    <a:pt x="341" y="144"/>
                    <a:pt x="340" y="144"/>
                  </a:cubicBezTo>
                  <a:cubicBezTo>
                    <a:pt x="339" y="144"/>
                    <a:pt x="338" y="144"/>
                    <a:pt x="338" y="143"/>
                  </a:cubicBezTo>
                  <a:cubicBezTo>
                    <a:pt x="337" y="142"/>
                    <a:pt x="336" y="143"/>
                    <a:pt x="335" y="144"/>
                  </a:cubicBezTo>
                  <a:cubicBezTo>
                    <a:pt x="335" y="144"/>
                    <a:pt x="335" y="144"/>
                    <a:pt x="335" y="145"/>
                  </a:cubicBezTo>
                  <a:cubicBezTo>
                    <a:pt x="335" y="145"/>
                    <a:pt x="335" y="145"/>
                    <a:pt x="335" y="146"/>
                  </a:cubicBezTo>
                  <a:cubicBezTo>
                    <a:pt x="334" y="148"/>
                    <a:pt x="333" y="150"/>
                    <a:pt x="333" y="152"/>
                  </a:cubicBezTo>
                  <a:cubicBezTo>
                    <a:pt x="332" y="155"/>
                    <a:pt x="332" y="158"/>
                    <a:pt x="332" y="160"/>
                  </a:cubicBezTo>
                  <a:cubicBezTo>
                    <a:pt x="333" y="161"/>
                    <a:pt x="333" y="160"/>
                    <a:pt x="334" y="159"/>
                  </a:cubicBezTo>
                  <a:cubicBezTo>
                    <a:pt x="334" y="158"/>
                    <a:pt x="334" y="157"/>
                    <a:pt x="335" y="157"/>
                  </a:cubicBezTo>
                  <a:cubicBezTo>
                    <a:pt x="335" y="156"/>
                    <a:pt x="336" y="155"/>
                    <a:pt x="336" y="154"/>
                  </a:cubicBezTo>
                  <a:cubicBezTo>
                    <a:pt x="336" y="153"/>
                    <a:pt x="336" y="153"/>
                    <a:pt x="336" y="152"/>
                  </a:cubicBezTo>
                  <a:cubicBezTo>
                    <a:pt x="336" y="152"/>
                    <a:pt x="336" y="151"/>
                    <a:pt x="336" y="150"/>
                  </a:cubicBezTo>
                  <a:cubicBezTo>
                    <a:pt x="338" y="150"/>
                    <a:pt x="340" y="150"/>
                    <a:pt x="341" y="152"/>
                  </a:cubicBezTo>
                  <a:cubicBezTo>
                    <a:pt x="342" y="153"/>
                    <a:pt x="341" y="154"/>
                    <a:pt x="341" y="154"/>
                  </a:cubicBezTo>
                  <a:cubicBezTo>
                    <a:pt x="340" y="155"/>
                    <a:pt x="339" y="156"/>
                    <a:pt x="338" y="156"/>
                  </a:cubicBezTo>
                  <a:cubicBezTo>
                    <a:pt x="337" y="158"/>
                    <a:pt x="336" y="159"/>
                    <a:pt x="335" y="160"/>
                  </a:cubicBezTo>
                  <a:cubicBezTo>
                    <a:pt x="334" y="161"/>
                    <a:pt x="334" y="162"/>
                    <a:pt x="334" y="163"/>
                  </a:cubicBezTo>
                  <a:cubicBezTo>
                    <a:pt x="334" y="163"/>
                    <a:pt x="334" y="164"/>
                    <a:pt x="334" y="164"/>
                  </a:cubicBezTo>
                  <a:cubicBezTo>
                    <a:pt x="333" y="165"/>
                    <a:pt x="333" y="165"/>
                    <a:pt x="332" y="165"/>
                  </a:cubicBezTo>
                  <a:cubicBezTo>
                    <a:pt x="332" y="165"/>
                    <a:pt x="332" y="165"/>
                    <a:pt x="331" y="166"/>
                  </a:cubicBezTo>
                  <a:cubicBezTo>
                    <a:pt x="326" y="223"/>
                    <a:pt x="321" y="280"/>
                    <a:pt x="316" y="337"/>
                  </a:cubicBezTo>
                  <a:cubicBezTo>
                    <a:pt x="311" y="393"/>
                    <a:pt x="306" y="450"/>
                    <a:pt x="301" y="508"/>
                  </a:cubicBezTo>
                  <a:cubicBezTo>
                    <a:pt x="303" y="508"/>
                    <a:pt x="304" y="509"/>
                    <a:pt x="305" y="510"/>
                  </a:cubicBezTo>
                  <a:cubicBezTo>
                    <a:pt x="306" y="510"/>
                    <a:pt x="307" y="511"/>
                    <a:pt x="307" y="513"/>
                  </a:cubicBezTo>
                  <a:cubicBezTo>
                    <a:pt x="306" y="514"/>
                    <a:pt x="305" y="514"/>
                    <a:pt x="304" y="513"/>
                  </a:cubicBezTo>
                  <a:cubicBezTo>
                    <a:pt x="303" y="512"/>
                    <a:pt x="302" y="511"/>
                    <a:pt x="301" y="511"/>
                  </a:cubicBezTo>
                  <a:cubicBezTo>
                    <a:pt x="301" y="513"/>
                    <a:pt x="301" y="514"/>
                    <a:pt x="301" y="515"/>
                  </a:cubicBezTo>
                  <a:cubicBezTo>
                    <a:pt x="301" y="517"/>
                    <a:pt x="300" y="518"/>
                    <a:pt x="300" y="520"/>
                  </a:cubicBezTo>
                  <a:cubicBezTo>
                    <a:pt x="299" y="526"/>
                    <a:pt x="299" y="532"/>
                    <a:pt x="298" y="538"/>
                  </a:cubicBezTo>
                  <a:cubicBezTo>
                    <a:pt x="298" y="544"/>
                    <a:pt x="297" y="551"/>
                    <a:pt x="297" y="557"/>
                  </a:cubicBezTo>
                  <a:cubicBezTo>
                    <a:pt x="296" y="559"/>
                    <a:pt x="296" y="562"/>
                    <a:pt x="296" y="565"/>
                  </a:cubicBezTo>
                  <a:cubicBezTo>
                    <a:pt x="296" y="568"/>
                    <a:pt x="296" y="571"/>
                    <a:pt x="296" y="573"/>
                  </a:cubicBezTo>
                  <a:cubicBezTo>
                    <a:pt x="295" y="574"/>
                    <a:pt x="295" y="575"/>
                    <a:pt x="295" y="576"/>
                  </a:cubicBezTo>
                  <a:cubicBezTo>
                    <a:pt x="296" y="577"/>
                    <a:pt x="295" y="578"/>
                    <a:pt x="295" y="579"/>
                  </a:cubicBezTo>
                  <a:cubicBezTo>
                    <a:pt x="295" y="581"/>
                    <a:pt x="295" y="584"/>
                    <a:pt x="294" y="586"/>
                  </a:cubicBezTo>
                  <a:cubicBezTo>
                    <a:pt x="294" y="589"/>
                    <a:pt x="294" y="591"/>
                    <a:pt x="294" y="593"/>
                  </a:cubicBezTo>
                  <a:cubicBezTo>
                    <a:pt x="294" y="594"/>
                    <a:pt x="293" y="594"/>
                    <a:pt x="294" y="595"/>
                  </a:cubicBezTo>
                  <a:cubicBezTo>
                    <a:pt x="297" y="595"/>
                    <a:pt x="300" y="595"/>
                    <a:pt x="304" y="595"/>
                  </a:cubicBezTo>
                  <a:cubicBezTo>
                    <a:pt x="308" y="594"/>
                    <a:pt x="311" y="594"/>
                    <a:pt x="315" y="594"/>
                  </a:cubicBezTo>
                  <a:cubicBezTo>
                    <a:pt x="315" y="592"/>
                    <a:pt x="317" y="591"/>
                    <a:pt x="321" y="592"/>
                  </a:cubicBezTo>
                  <a:cubicBezTo>
                    <a:pt x="321" y="592"/>
                    <a:pt x="321" y="591"/>
                    <a:pt x="322" y="591"/>
                  </a:cubicBezTo>
                  <a:cubicBezTo>
                    <a:pt x="323" y="590"/>
                    <a:pt x="323" y="590"/>
                    <a:pt x="323" y="589"/>
                  </a:cubicBezTo>
                  <a:cubicBezTo>
                    <a:pt x="321" y="589"/>
                    <a:pt x="321" y="589"/>
                    <a:pt x="321" y="590"/>
                  </a:cubicBezTo>
                  <a:cubicBezTo>
                    <a:pt x="321" y="591"/>
                    <a:pt x="320" y="591"/>
                    <a:pt x="319" y="591"/>
                  </a:cubicBezTo>
                  <a:cubicBezTo>
                    <a:pt x="319" y="590"/>
                    <a:pt x="318" y="589"/>
                    <a:pt x="317" y="588"/>
                  </a:cubicBezTo>
                  <a:cubicBezTo>
                    <a:pt x="316" y="588"/>
                    <a:pt x="316" y="587"/>
                    <a:pt x="316" y="586"/>
                  </a:cubicBezTo>
                  <a:cubicBezTo>
                    <a:pt x="316" y="586"/>
                    <a:pt x="316" y="585"/>
                    <a:pt x="316" y="584"/>
                  </a:cubicBezTo>
                  <a:cubicBezTo>
                    <a:pt x="317" y="584"/>
                    <a:pt x="317" y="584"/>
                    <a:pt x="318" y="584"/>
                  </a:cubicBezTo>
                  <a:cubicBezTo>
                    <a:pt x="319" y="584"/>
                    <a:pt x="320" y="584"/>
                    <a:pt x="319" y="585"/>
                  </a:cubicBezTo>
                  <a:cubicBezTo>
                    <a:pt x="319" y="586"/>
                    <a:pt x="320" y="586"/>
                    <a:pt x="321" y="587"/>
                  </a:cubicBezTo>
                  <a:cubicBezTo>
                    <a:pt x="321" y="586"/>
                    <a:pt x="322" y="586"/>
                    <a:pt x="322" y="585"/>
                  </a:cubicBezTo>
                  <a:cubicBezTo>
                    <a:pt x="322" y="585"/>
                    <a:pt x="322" y="584"/>
                    <a:pt x="323" y="584"/>
                  </a:cubicBezTo>
                  <a:cubicBezTo>
                    <a:pt x="324" y="585"/>
                    <a:pt x="325" y="586"/>
                    <a:pt x="326" y="588"/>
                  </a:cubicBezTo>
                  <a:cubicBezTo>
                    <a:pt x="327" y="589"/>
                    <a:pt x="328" y="590"/>
                    <a:pt x="330" y="590"/>
                  </a:cubicBezTo>
                  <a:cubicBezTo>
                    <a:pt x="331" y="590"/>
                    <a:pt x="331" y="591"/>
                    <a:pt x="331" y="592"/>
                  </a:cubicBezTo>
                  <a:cubicBezTo>
                    <a:pt x="330" y="592"/>
                    <a:pt x="330" y="593"/>
                    <a:pt x="331" y="593"/>
                  </a:cubicBezTo>
                  <a:cubicBezTo>
                    <a:pt x="331" y="592"/>
                    <a:pt x="332" y="592"/>
                    <a:pt x="333" y="591"/>
                  </a:cubicBezTo>
                  <a:cubicBezTo>
                    <a:pt x="334" y="591"/>
                    <a:pt x="334" y="590"/>
                    <a:pt x="334" y="588"/>
                  </a:cubicBezTo>
                  <a:cubicBezTo>
                    <a:pt x="335" y="589"/>
                    <a:pt x="335" y="589"/>
                    <a:pt x="336" y="590"/>
                  </a:cubicBezTo>
                  <a:cubicBezTo>
                    <a:pt x="336" y="590"/>
                    <a:pt x="336" y="591"/>
                    <a:pt x="337" y="591"/>
                  </a:cubicBezTo>
                  <a:cubicBezTo>
                    <a:pt x="335" y="591"/>
                    <a:pt x="335" y="592"/>
                    <a:pt x="335" y="593"/>
                  </a:cubicBezTo>
                  <a:cubicBezTo>
                    <a:pt x="335" y="593"/>
                    <a:pt x="336" y="593"/>
                    <a:pt x="336" y="593"/>
                  </a:cubicBezTo>
                  <a:cubicBezTo>
                    <a:pt x="337" y="593"/>
                    <a:pt x="338" y="593"/>
                    <a:pt x="338" y="593"/>
                  </a:cubicBezTo>
                  <a:cubicBezTo>
                    <a:pt x="338" y="592"/>
                    <a:pt x="338" y="592"/>
                    <a:pt x="338" y="592"/>
                  </a:cubicBezTo>
                  <a:cubicBezTo>
                    <a:pt x="337" y="591"/>
                    <a:pt x="337" y="591"/>
                    <a:pt x="337" y="591"/>
                  </a:cubicBezTo>
                  <a:lnTo>
                    <a:pt x="341" y="589"/>
                  </a:lnTo>
                  <a:cubicBezTo>
                    <a:pt x="341" y="587"/>
                    <a:pt x="341" y="587"/>
                    <a:pt x="340" y="586"/>
                  </a:cubicBezTo>
                  <a:cubicBezTo>
                    <a:pt x="339" y="586"/>
                    <a:pt x="339" y="585"/>
                    <a:pt x="339" y="584"/>
                  </a:cubicBezTo>
                  <a:cubicBezTo>
                    <a:pt x="340" y="584"/>
                    <a:pt x="341" y="585"/>
                    <a:pt x="341" y="586"/>
                  </a:cubicBezTo>
                  <a:cubicBezTo>
                    <a:pt x="341" y="586"/>
                    <a:pt x="342" y="586"/>
                    <a:pt x="343" y="586"/>
                  </a:cubicBezTo>
                  <a:cubicBezTo>
                    <a:pt x="344" y="586"/>
                    <a:pt x="344" y="585"/>
                    <a:pt x="344" y="585"/>
                  </a:cubicBezTo>
                  <a:cubicBezTo>
                    <a:pt x="344" y="584"/>
                    <a:pt x="345" y="584"/>
                    <a:pt x="346" y="583"/>
                  </a:cubicBezTo>
                  <a:cubicBezTo>
                    <a:pt x="346" y="583"/>
                    <a:pt x="346" y="583"/>
                    <a:pt x="347" y="583"/>
                  </a:cubicBezTo>
                  <a:cubicBezTo>
                    <a:pt x="347" y="583"/>
                    <a:pt x="348" y="583"/>
                    <a:pt x="348" y="583"/>
                  </a:cubicBezTo>
                  <a:cubicBezTo>
                    <a:pt x="349" y="583"/>
                    <a:pt x="350" y="583"/>
                    <a:pt x="350" y="582"/>
                  </a:cubicBezTo>
                  <a:cubicBezTo>
                    <a:pt x="351" y="582"/>
                    <a:pt x="351" y="581"/>
                    <a:pt x="352" y="581"/>
                  </a:cubicBezTo>
                  <a:cubicBezTo>
                    <a:pt x="351" y="579"/>
                    <a:pt x="351" y="578"/>
                    <a:pt x="352" y="577"/>
                  </a:cubicBezTo>
                  <a:cubicBezTo>
                    <a:pt x="353" y="576"/>
                    <a:pt x="355" y="576"/>
                    <a:pt x="357" y="576"/>
                  </a:cubicBezTo>
                  <a:cubicBezTo>
                    <a:pt x="357" y="575"/>
                    <a:pt x="357" y="575"/>
                    <a:pt x="357" y="574"/>
                  </a:cubicBezTo>
                  <a:cubicBezTo>
                    <a:pt x="357" y="573"/>
                    <a:pt x="357" y="572"/>
                    <a:pt x="358" y="572"/>
                  </a:cubicBezTo>
                  <a:cubicBezTo>
                    <a:pt x="359" y="572"/>
                    <a:pt x="359" y="572"/>
                    <a:pt x="359" y="573"/>
                  </a:cubicBezTo>
                  <a:cubicBezTo>
                    <a:pt x="359" y="573"/>
                    <a:pt x="359" y="574"/>
                    <a:pt x="360" y="574"/>
                  </a:cubicBezTo>
                  <a:cubicBezTo>
                    <a:pt x="360" y="573"/>
                    <a:pt x="361" y="572"/>
                    <a:pt x="363" y="572"/>
                  </a:cubicBezTo>
                  <a:cubicBezTo>
                    <a:pt x="364" y="572"/>
                    <a:pt x="365" y="572"/>
                    <a:pt x="367" y="572"/>
                  </a:cubicBezTo>
                  <a:cubicBezTo>
                    <a:pt x="368" y="572"/>
                    <a:pt x="370" y="572"/>
                    <a:pt x="371" y="572"/>
                  </a:cubicBezTo>
                  <a:cubicBezTo>
                    <a:pt x="372" y="572"/>
                    <a:pt x="373" y="571"/>
                    <a:pt x="374" y="570"/>
                  </a:cubicBezTo>
                  <a:cubicBezTo>
                    <a:pt x="373" y="570"/>
                    <a:pt x="372" y="570"/>
                    <a:pt x="371" y="570"/>
                  </a:cubicBezTo>
                  <a:cubicBezTo>
                    <a:pt x="370" y="570"/>
                    <a:pt x="368" y="570"/>
                    <a:pt x="367" y="570"/>
                  </a:cubicBezTo>
                  <a:cubicBezTo>
                    <a:pt x="366" y="570"/>
                    <a:pt x="365" y="570"/>
                    <a:pt x="365" y="569"/>
                  </a:cubicBezTo>
                  <a:cubicBezTo>
                    <a:pt x="364" y="569"/>
                    <a:pt x="363" y="568"/>
                    <a:pt x="362" y="569"/>
                  </a:cubicBezTo>
                  <a:cubicBezTo>
                    <a:pt x="360" y="568"/>
                    <a:pt x="359" y="566"/>
                    <a:pt x="359" y="565"/>
                  </a:cubicBezTo>
                  <a:cubicBezTo>
                    <a:pt x="360" y="563"/>
                    <a:pt x="360" y="562"/>
                    <a:pt x="362" y="561"/>
                  </a:cubicBezTo>
                  <a:cubicBezTo>
                    <a:pt x="363" y="560"/>
                    <a:pt x="364" y="560"/>
                    <a:pt x="365" y="560"/>
                  </a:cubicBezTo>
                  <a:cubicBezTo>
                    <a:pt x="367" y="559"/>
                    <a:pt x="368" y="559"/>
                    <a:pt x="370" y="559"/>
                  </a:cubicBezTo>
                  <a:cubicBezTo>
                    <a:pt x="371" y="558"/>
                    <a:pt x="372" y="558"/>
                    <a:pt x="373" y="558"/>
                  </a:cubicBezTo>
                  <a:cubicBezTo>
                    <a:pt x="375" y="559"/>
                    <a:pt x="375" y="559"/>
                    <a:pt x="376" y="560"/>
                  </a:cubicBezTo>
                  <a:cubicBezTo>
                    <a:pt x="375" y="560"/>
                    <a:pt x="375" y="561"/>
                    <a:pt x="374" y="561"/>
                  </a:cubicBezTo>
                  <a:cubicBezTo>
                    <a:pt x="373" y="561"/>
                    <a:pt x="372" y="562"/>
                    <a:pt x="371" y="562"/>
                  </a:cubicBezTo>
                  <a:cubicBezTo>
                    <a:pt x="370" y="562"/>
                    <a:pt x="369" y="563"/>
                    <a:pt x="368" y="563"/>
                  </a:cubicBezTo>
                  <a:cubicBezTo>
                    <a:pt x="368" y="564"/>
                    <a:pt x="367" y="565"/>
                    <a:pt x="367" y="566"/>
                  </a:cubicBezTo>
                  <a:cubicBezTo>
                    <a:pt x="369" y="567"/>
                    <a:pt x="371" y="567"/>
                    <a:pt x="372" y="566"/>
                  </a:cubicBezTo>
                  <a:cubicBezTo>
                    <a:pt x="374" y="564"/>
                    <a:pt x="375" y="564"/>
                    <a:pt x="377" y="564"/>
                  </a:cubicBezTo>
                  <a:cubicBezTo>
                    <a:pt x="377" y="563"/>
                    <a:pt x="378" y="561"/>
                    <a:pt x="379" y="561"/>
                  </a:cubicBezTo>
                  <a:cubicBezTo>
                    <a:pt x="379" y="560"/>
                    <a:pt x="380" y="559"/>
                    <a:pt x="381" y="559"/>
                  </a:cubicBezTo>
                  <a:cubicBezTo>
                    <a:pt x="380" y="561"/>
                    <a:pt x="380" y="563"/>
                    <a:pt x="379" y="564"/>
                  </a:cubicBezTo>
                  <a:cubicBezTo>
                    <a:pt x="379" y="566"/>
                    <a:pt x="378" y="567"/>
                    <a:pt x="377" y="569"/>
                  </a:cubicBezTo>
                  <a:cubicBezTo>
                    <a:pt x="378" y="569"/>
                    <a:pt x="379" y="570"/>
                    <a:pt x="380" y="570"/>
                  </a:cubicBezTo>
                  <a:cubicBezTo>
                    <a:pt x="381" y="571"/>
                    <a:pt x="382" y="571"/>
                    <a:pt x="383" y="570"/>
                  </a:cubicBezTo>
                  <a:cubicBezTo>
                    <a:pt x="384" y="570"/>
                    <a:pt x="385" y="571"/>
                    <a:pt x="385" y="572"/>
                  </a:cubicBezTo>
                  <a:cubicBezTo>
                    <a:pt x="385" y="573"/>
                    <a:pt x="383" y="574"/>
                    <a:pt x="381" y="575"/>
                  </a:cubicBezTo>
                  <a:cubicBezTo>
                    <a:pt x="380" y="575"/>
                    <a:pt x="380" y="575"/>
                    <a:pt x="379" y="576"/>
                  </a:cubicBezTo>
                  <a:cubicBezTo>
                    <a:pt x="378" y="576"/>
                    <a:pt x="378" y="576"/>
                    <a:pt x="378" y="577"/>
                  </a:cubicBezTo>
                  <a:cubicBezTo>
                    <a:pt x="378" y="577"/>
                    <a:pt x="378" y="577"/>
                    <a:pt x="378" y="578"/>
                  </a:cubicBezTo>
                  <a:cubicBezTo>
                    <a:pt x="379" y="578"/>
                    <a:pt x="379" y="579"/>
                    <a:pt x="379" y="579"/>
                  </a:cubicBezTo>
                  <a:cubicBezTo>
                    <a:pt x="380" y="579"/>
                    <a:pt x="380" y="580"/>
                    <a:pt x="380" y="580"/>
                  </a:cubicBezTo>
                  <a:cubicBezTo>
                    <a:pt x="381" y="581"/>
                    <a:pt x="381" y="581"/>
                    <a:pt x="382" y="581"/>
                  </a:cubicBezTo>
                  <a:cubicBezTo>
                    <a:pt x="382" y="581"/>
                    <a:pt x="383" y="581"/>
                    <a:pt x="385" y="581"/>
                  </a:cubicBezTo>
                  <a:cubicBezTo>
                    <a:pt x="386" y="580"/>
                    <a:pt x="387" y="580"/>
                    <a:pt x="388" y="580"/>
                  </a:cubicBezTo>
                  <a:cubicBezTo>
                    <a:pt x="389" y="580"/>
                    <a:pt x="389" y="582"/>
                    <a:pt x="390" y="584"/>
                  </a:cubicBezTo>
                  <a:cubicBezTo>
                    <a:pt x="389" y="584"/>
                    <a:pt x="388" y="584"/>
                    <a:pt x="387" y="584"/>
                  </a:cubicBezTo>
                  <a:cubicBezTo>
                    <a:pt x="387" y="584"/>
                    <a:pt x="386" y="585"/>
                    <a:pt x="385" y="585"/>
                  </a:cubicBezTo>
                  <a:cubicBezTo>
                    <a:pt x="384" y="585"/>
                    <a:pt x="384" y="585"/>
                    <a:pt x="383" y="585"/>
                  </a:cubicBezTo>
                  <a:cubicBezTo>
                    <a:pt x="383" y="585"/>
                    <a:pt x="382" y="584"/>
                    <a:pt x="382" y="584"/>
                  </a:cubicBezTo>
                  <a:cubicBezTo>
                    <a:pt x="381" y="585"/>
                    <a:pt x="380" y="586"/>
                    <a:pt x="379" y="587"/>
                  </a:cubicBezTo>
                  <a:cubicBezTo>
                    <a:pt x="378" y="589"/>
                    <a:pt x="378" y="591"/>
                    <a:pt x="380" y="592"/>
                  </a:cubicBezTo>
                  <a:cubicBezTo>
                    <a:pt x="381" y="592"/>
                    <a:pt x="382" y="591"/>
                    <a:pt x="382" y="590"/>
                  </a:cubicBezTo>
                  <a:cubicBezTo>
                    <a:pt x="383" y="589"/>
                    <a:pt x="383" y="588"/>
                    <a:pt x="385" y="588"/>
                  </a:cubicBezTo>
                  <a:cubicBezTo>
                    <a:pt x="385" y="588"/>
                    <a:pt x="386" y="589"/>
                    <a:pt x="386" y="589"/>
                  </a:cubicBezTo>
                  <a:cubicBezTo>
                    <a:pt x="386" y="590"/>
                    <a:pt x="386" y="590"/>
                    <a:pt x="386" y="591"/>
                  </a:cubicBezTo>
                  <a:cubicBezTo>
                    <a:pt x="387" y="591"/>
                    <a:pt x="389" y="590"/>
                    <a:pt x="390" y="590"/>
                  </a:cubicBezTo>
                  <a:cubicBezTo>
                    <a:pt x="391" y="590"/>
                    <a:pt x="392" y="589"/>
                    <a:pt x="393" y="589"/>
                  </a:cubicBezTo>
                  <a:cubicBezTo>
                    <a:pt x="393" y="587"/>
                    <a:pt x="393" y="586"/>
                    <a:pt x="392" y="586"/>
                  </a:cubicBezTo>
                  <a:cubicBezTo>
                    <a:pt x="392" y="586"/>
                    <a:pt x="391" y="585"/>
                    <a:pt x="391" y="584"/>
                  </a:cubicBezTo>
                  <a:cubicBezTo>
                    <a:pt x="392" y="584"/>
                    <a:pt x="393" y="583"/>
                    <a:pt x="393" y="582"/>
                  </a:cubicBezTo>
                  <a:cubicBezTo>
                    <a:pt x="394" y="581"/>
                    <a:pt x="395" y="581"/>
                    <a:pt x="397" y="581"/>
                  </a:cubicBezTo>
                  <a:cubicBezTo>
                    <a:pt x="397" y="581"/>
                    <a:pt x="398" y="581"/>
                    <a:pt x="398" y="582"/>
                  </a:cubicBezTo>
                  <a:cubicBezTo>
                    <a:pt x="398" y="582"/>
                    <a:pt x="399" y="582"/>
                    <a:pt x="400" y="583"/>
                  </a:cubicBezTo>
                  <a:lnTo>
                    <a:pt x="402" y="583"/>
                  </a:lnTo>
                  <a:cubicBezTo>
                    <a:pt x="403" y="584"/>
                    <a:pt x="403" y="584"/>
                    <a:pt x="403" y="585"/>
                  </a:cubicBezTo>
                  <a:cubicBezTo>
                    <a:pt x="403" y="586"/>
                    <a:pt x="403" y="587"/>
                    <a:pt x="403" y="589"/>
                  </a:cubicBezTo>
                  <a:lnTo>
                    <a:pt x="406" y="588"/>
                  </a:lnTo>
                  <a:cubicBezTo>
                    <a:pt x="407" y="588"/>
                    <a:pt x="408" y="589"/>
                    <a:pt x="409" y="590"/>
                  </a:cubicBezTo>
                  <a:cubicBezTo>
                    <a:pt x="410" y="591"/>
                    <a:pt x="412" y="590"/>
                    <a:pt x="413" y="589"/>
                  </a:cubicBezTo>
                  <a:cubicBezTo>
                    <a:pt x="414" y="589"/>
                    <a:pt x="414" y="589"/>
                    <a:pt x="414" y="588"/>
                  </a:cubicBezTo>
                  <a:cubicBezTo>
                    <a:pt x="414" y="588"/>
                    <a:pt x="414" y="588"/>
                    <a:pt x="414" y="587"/>
                  </a:cubicBezTo>
                  <a:cubicBezTo>
                    <a:pt x="413" y="587"/>
                    <a:pt x="412" y="586"/>
                    <a:pt x="412" y="587"/>
                  </a:cubicBezTo>
                  <a:cubicBezTo>
                    <a:pt x="411" y="587"/>
                    <a:pt x="410" y="586"/>
                    <a:pt x="410" y="585"/>
                  </a:cubicBezTo>
                  <a:cubicBezTo>
                    <a:pt x="410" y="585"/>
                    <a:pt x="410" y="584"/>
                    <a:pt x="411" y="584"/>
                  </a:cubicBezTo>
                  <a:cubicBezTo>
                    <a:pt x="411" y="583"/>
                    <a:pt x="412" y="583"/>
                    <a:pt x="412" y="583"/>
                  </a:cubicBezTo>
                  <a:cubicBezTo>
                    <a:pt x="413" y="583"/>
                    <a:pt x="414" y="583"/>
                    <a:pt x="414" y="584"/>
                  </a:cubicBezTo>
                  <a:cubicBezTo>
                    <a:pt x="414" y="585"/>
                    <a:pt x="414" y="585"/>
                    <a:pt x="415" y="584"/>
                  </a:cubicBezTo>
                  <a:cubicBezTo>
                    <a:pt x="415" y="584"/>
                    <a:pt x="415" y="582"/>
                    <a:pt x="415" y="581"/>
                  </a:cubicBezTo>
                  <a:cubicBezTo>
                    <a:pt x="415" y="580"/>
                    <a:pt x="415" y="579"/>
                    <a:pt x="415" y="578"/>
                  </a:cubicBezTo>
                  <a:cubicBezTo>
                    <a:pt x="415" y="577"/>
                    <a:pt x="415" y="576"/>
                    <a:pt x="415" y="576"/>
                  </a:cubicBezTo>
                  <a:cubicBezTo>
                    <a:pt x="415" y="575"/>
                    <a:pt x="414" y="575"/>
                    <a:pt x="414" y="574"/>
                  </a:cubicBezTo>
                  <a:cubicBezTo>
                    <a:pt x="414" y="574"/>
                    <a:pt x="414" y="574"/>
                    <a:pt x="415" y="574"/>
                  </a:cubicBezTo>
                  <a:cubicBezTo>
                    <a:pt x="415" y="574"/>
                    <a:pt x="416" y="573"/>
                    <a:pt x="416" y="573"/>
                  </a:cubicBezTo>
                  <a:cubicBezTo>
                    <a:pt x="415" y="569"/>
                    <a:pt x="415" y="566"/>
                    <a:pt x="416" y="562"/>
                  </a:cubicBezTo>
                  <a:cubicBezTo>
                    <a:pt x="416" y="558"/>
                    <a:pt x="416" y="555"/>
                    <a:pt x="416" y="552"/>
                  </a:cubicBezTo>
                  <a:cubicBezTo>
                    <a:pt x="414" y="552"/>
                    <a:pt x="414" y="553"/>
                    <a:pt x="414" y="554"/>
                  </a:cubicBezTo>
                  <a:cubicBezTo>
                    <a:pt x="414" y="555"/>
                    <a:pt x="414" y="556"/>
                    <a:pt x="415" y="557"/>
                  </a:cubicBezTo>
                  <a:cubicBezTo>
                    <a:pt x="414" y="558"/>
                    <a:pt x="413" y="558"/>
                    <a:pt x="413" y="558"/>
                  </a:cubicBezTo>
                  <a:cubicBezTo>
                    <a:pt x="412" y="557"/>
                    <a:pt x="411" y="557"/>
                    <a:pt x="410" y="557"/>
                  </a:cubicBezTo>
                  <a:cubicBezTo>
                    <a:pt x="410" y="557"/>
                    <a:pt x="410" y="557"/>
                    <a:pt x="409" y="557"/>
                  </a:cubicBezTo>
                  <a:cubicBezTo>
                    <a:pt x="409" y="558"/>
                    <a:pt x="409" y="558"/>
                    <a:pt x="409" y="558"/>
                  </a:cubicBezTo>
                  <a:cubicBezTo>
                    <a:pt x="408" y="557"/>
                    <a:pt x="408" y="556"/>
                    <a:pt x="409" y="556"/>
                  </a:cubicBezTo>
                  <a:cubicBezTo>
                    <a:pt x="410" y="556"/>
                    <a:pt x="411" y="556"/>
                    <a:pt x="411" y="555"/>
                  </a:cubicBezTo>
                  <a:cubicBezTo>
                    <a:pt x="411" y="554"/>
                    <a:pt x="410" y="554"/>
                    <a:pt x="409" y="553"/>
                  </a:cubicBezTo>
                  <a:cubicBezTo>
                    <a:pt x="408" y="552"/>
                    <a:pt x="408" y="552"/>
                    <a:pt x="408" y="550"/>
                  </a:cubicBezTo>
                  <a:cubicBezTo>
                    <a:pt x="409" y="551"/>
                    <a:pt x="410" y="551"/>
                    <a:pt x="411" y="551"/>
                  </a:cubicBezTo>
                  <a:cubicBezTo>
                    <a:pt x="412" y="552"/>
                    <a:pt x="413" y="552"/>
                    <a:pt x="414" y="552"/>
                  </a:cubicBezTo>
                  <a:cubicBezTo>
                    <a:pt x="414" y="550"/>
                    <a:pt x="415" y="550"/>
                    <a:pt x="416" y="549"/>
                  </a:cubicBezTo>
                  <a:cubicBezTo>
                    <a:pt x="417" y="543"/>
                    <a:pt x="417" y="536"/>
                    <a:pt x="417" y="529"/>
                  </a:cubicBezTo>
                  <a:cubicBezTo>
                    <a:pt x="418" y="522"/>
                    <a:pt x="418" y="516"/>
                    <a:pt x="418" y="509"/>
                  </a:cubicBezTo>
                  <a:cubicBezTo>
                    <a:pt x="425" y="508"/>
                    <a:pt x="431" y="508"/>
                    <a:pt x="438" y="508"/>
                  </a:cubicBezTo>
                  <a:cubicBezTo>
                    <a:pt x="446" y="507"/>
                    <a:pt x="453" y="507"/>
                    <a:pt x="460" y="507"/>
                  </a:cubicBezTo>
                  <a:cubicBezTo>
                    <a:pt x="461" y="509"/>
                    <a:pt x="461" y="511"/>
                    <a:pt x="461" y="513"/>
                  </a:cubicBezTo>
                  <a:cubicBezTo>
                    <a:pt x="461" y="515"/>
                    <a:pt x="461" y="517"/>
                    <a:pt x="461" y="519"/>
                  </a:cubicBezTo>
                  <a:lnTo>
                    <a:pt x="463" y="530"/>
                  </a:lnTo>
                  <a:lnTo>
                    <a:pt x="464" y="536"/>
                  </a:lnTo>
                  <a:cubicBezTo>
                    <a:pt x="465" y="540"/>
                    <a:pt x="465" y="545"/>
                    <a:pt x="465" y="550"/>
                  </a:cubicBezTo>
                  <a:cubicBezTo>
                    <a:pt x="465" y="556"/>
                    <a:pt x="466" y="560"/>
                    <a:pt x="467" y="565"/>
                  </a:cubicBezTo>
                  <a:cubicBezTo>
                    <a:pt x="468" y="567"/>
                    <a:pt x="468" y="569"/>
                    <a:pt x="468" y="572"/>
                  </a:cubicBezTo>
                  <a:cubicBezTo>
                    <a:pt x="468" y="574"/>
                    <a:pt x="468" y="576"/>
                    <a:pt x="469" y="577"/>
                  </a:cubicBezTo>
                  <a:cubicBezTo>
                    <a:pt x="470" y="576"/>
                    <a:pt x="470" y="575"/>
                    <a:pt x="471" y="574"/>
                  </a:cubicBezTo>
                  <a:cubicBezTo>
                    <a:pt x="471" y="573"/>
                    <a:pt x="472" y="573"/>
                    <a:pt x="474" y="573"/>
                  </a:cubicBezTo>
                  <a:cubicBezTo>
                    <a:pt x="474" y="572"/>
                    <a:pt x="474" y="572"/>
                    <a:pt x="474" y="571"/>
                  </a:cubicBezTo>
                  <a:cubicBezTo>
                    <a:pt x="475" y="571"/>
                    <a:pt x="475" y="571"/>
                    <a:pt x="476" y="570"/>
                  </a:cubicBezTo>
                  <a:cubicBezTo>
                    <a:pt x="477" y="570"/>
                    <a:pt x="478" y="570"/>
                    <a:pt x="479" y="570"/>
                  </a:cubicBezTo>
                  <a:cubicBezTo>
                    <a:pt x="481" y="571"/>
                    <a:pt x="482" y="571"/>
                    <a:pt x="482" y="571"/>
                  </a:cubicBezTo>
                  <a:cubicBezTo>
                    <a:pt x="481" y="572"/>
                    <a:pt x="480" y="573"/>
                    <a:pt x="479" y="573"/>
                  </a:cubicBezTo>
                  <a:cubicBezTo>
                    <a:pt x="477" y="573"/>
                    <a:pt x="475" y="573"/>
                    <a:pt x="474" y="574"/>
                  </a:cubicBezTo>
                  <a:cubicBezTo>
                    <a:pt x="474" y="575"/>
                    <a:pt x="474" y="575"/>
                    <a:pt x="473" y="576"/>
                  </a:cubicBezTo>
                  <a:cubicBezTo>
                    <a:pt x="473" y="577"/>
                    <a:pt x="473" y="578"/>
                    <a:pt x="472" y="578"/>
                  </a:cubicBezTo>
                  <a:cubicBezTo>
                    <a:pt x="471" y="578"/>
                    <a:pt x="470" y="579"/>
                    <a:pt x="469" y="580"/>
                  </a:cubicBezTo>
                  <a:cubicBezTo>
                    <a:pt x="469" y="582"/>
                    <a:pt x="469" y="583"/>
                    <a:pt x="470" y="585"/>
                  </a:cubicBezTo>
                  <a:cubicBezTo>
                    <a:pt x="470" y="583"/>
                    <a:pt x="470" y="582"/>
                    <a:pt x="471" y="581"/>
                  </a:cubicBezTo>
                  <a:cubicBezTo>
                    <a:pt x="471" y="580"/>
                    <a:pt x="471" y="579"/>
                    <a:pt x="472" y="579"/>
                  </a:cubicBezTo>
                  <a:cubicBezTo>
                    <a:pt x="473" y="580"/>
                    <a:pt x="474" y="580"/>
                    <a:pt x="475" y="579"/>
                  </a:cubicBezTo>
                  <a:cubicBezTo>
                    <a:pt x="475" y="578"/>
                    <a:pt x="476" y="577"/>
                    <a:pt x="477" y="577"/>
                  </a:cubicBezTo>
                  <a:cubicBezTo>
                    <a:pt x="478" y="578"/>
                    <a:pt x="478" y="579"/>
                    <a:pt x="478" y="579"/>
                  </a:cubicBezTo>
                  <a:cubicBezTo>
                    <a:pt x="478" y="580"/>
                    <a:pt x="477" y="581"/>
                    <a:pt x="477" y="581"/>
                  </a:cubicBezTo>
                  <a:cubicBezTo>
                    <a:pt x="476" y="582"/>
                    <a:pt x="476" y="583"/>
                    <a:pt x="475" y="583"/>
                  </a:cubicBezTo>
                  <a:cubicBezTo>
                    <a:pt x="475" y="584"/>
                    <a:pt x="475" y="585"/>
                    <a:pt x="475" y="586"/>
                  </a:cubicBezTo>
                  <a:cubicBezTo>
                    <a:pt x="476" y="586"/>
                    <a:pt x="477" y="586"/>
                    <a:pt x="477" y="585"/>
                  </a:cubicBezTo>
                  <a:cubicBezTo>
                    <a:pt x="478" y="584"/>
                    <a:pt x="478" y="583"/>
                    <a:pt x="479" y="583"/>
                  </a:cubicBezTo>
                  <a:cubicBezTo>
                    <a:pt x="480" y="583"/>
                    <a:pt x="480" y="584"/>
                    <a:pt x="480" y="584"/>
                  </a:cubicBezTo>
                  <a:cubicBezTo>
                    <a:pt x="480" y="584"/>
                    <a:pt x="481" y="585"/>
                    <a:pt x="482" y="585"/>
                  </a:cubicBezTo>
                  <a:cubicBezTo>
                    <a:pt x="482" y="585"/>
                    <a:pt x="483" y="585"/>
                    <a:pt x="483" y="586"/>
                  </a:cubicBezTo>
                  <a:cubicBezTo>
                    <a:pt x="484" y="586"/>
                    <a:pt x="484" y="587"/>
                    <a:pt x="485" y="587"/>
                  </a:cubicBezTo>
                  <a:cubicBezTo>
                    <a:pt x="486" y="587"/>
                    <a:pt x="486" y="586"/>
                    <a:pt x="487" y="586"/>
                  </a:cubicBezTo>
                  <a:cubicBezTo>
                    <a:pt x="487" y="585"/>
                    <a:pt x="488" y="585"/>
                    <a:pt x="489" y="585"/>
                  </a:cubicBezTo>
                  <a:cubicBezTo>
                    <a:pt x="489" y="585"/>
                    <a:pt x="490" y="585"/>
                    <a:pt x="490" y="585"/>
                  </a:cubicBezTo>
                  <a:cubicBezTo>
                    <a:pt x="490" y="585"/>
                    <a:pt x="490" y="586"/>
                    <a:pt x="491" y="586"/>
                  </a:cubicBezTo>
                  <a:cubicBezTo>
                    <a:pt x="491" y="586"/>
                    <a:pt x="491" y="586"/>
                    <a:pt x="492" y="586"/>
                  </a:cubicBezTo>
                  <a:cubicBezTo>
                    <a:pt x="492" y="587"/>
                    <a:pt x="493" y="586"/>
                    <a:pt x="493" y="586"/>
                  </a:cubicBezTo>
                  <a:cubicBezTo>
                    <a:pt x="494" y="585"/>
                    <a:pt x="494" y="584"/>
                    <a:pt x="493" y="584"/>
                  </a:cubicBezTo>
                  <a:cubicBezTo>
                    <a:pt x="493" y="583"/>
                    <a:pt x="492" y="582"/>
                    <a:pt x="492" y="582"/>
                  </a:cubicBezTo>
                  <a:cubicBezTo>
                    <a:pt x="490" y="582"/>
                    <a:pt x="489" y="581"/>
                    <a:pt x="489" y="581"/>
                  </a:cubicBezTo>
                  <a:cubicBezTo>
                    <a:pt x="489" y="580"/>
                    <a:pt x="489" y="579"/>
                    <a:pt x="490" y="578"/>
                  </a:cubicBezTo>
                  <a:cubicBezTo>
                    <a:pt x="492" y="578"/>
                    <a:pt x="493" y="578"/>
                    <a:pt x="493" y="578"/>
                  </a:cubicBezTo>
                  <a:cubicBezTo>
                    <a:pt x="494" y="578"/>
                    <a:pt x="495" y="579"/>
                    <a:pt x="495" y="580"/>
                  </a:cubicBezTo>
                  <a:cubicBezTo>
                    <a:pt x="495" y="581"/>
                    <a:pt x="495" y="583"/>
                    <a:pt x="496" y="584"/>
                  </a:cubicBezTo>
                  <a:cubicBezTo>
                    <a:pt x="496" y="584"/>
                    <a:pt x="496" y="585"/>
                    <a:pt x="497" y="585"/>
                  </a:cubicBezTo>
                  <a:cubicBezTo>
                    <a:pt x="497" y="585"/>
                    <a:pt x="497" y="585"/>
                    <a:pt x="498" y="585"/>
                  </a:cubicBezTo>
                  <a:cubicBezTo>
                    <a:pt x="499" y="584"/>
                    <a:pt x="499" y="583"/>
                    <a:pt x="499" y="581"/>
                  </a:cubicBezTo>
                  <a:cubicBezTo>
                    <a:pt x="497" y="581"/>
                    <a:pt x="497" y="581"/>
                    <a:pt x="496" y="581"/>
                  </a:cubicBezTo>
                  <a:cubicBezTo>
                    <a:pt x="496" y="580"/>
                    <a:pt x="496" y="579"/>
                    <a:pt x="496" y="578"/>
                  </a:cubicBezTo>
                  <a:cubicBezTo>
                    <a:pt x="496" y="578"/>
                    <a:pt x="497" y="577"/>
                    <a:pt x="498" y="576"/>
                  </a:cubicBezTo>
                  <a:cubicBezTo>
                    <a:pt x="498" y="575"/>
                    <a:pt x="499" y="575"/>
                    <a:pt x="500" y="575"/>
                  </a:cubicBezTo>
                  <a:cubicBezTo>
                    <a:pt x="501" y="575"/>
                    <a:pt x="502" y="575"/>
                    <a:pt x="503" y="576"/>
                  </a:cubicBezTo>
                  <a:cubicBezTo>
                    <a:pt x="503" y="577"/>
                    <a:pt x="504" y="577"/>
                    <a:pt x="505" y="577"/>
                  </a:cubicBezTo>
                  <a:cubicBezTo>
                    <a:pt x="505" y="576"/>
                    <a:pt x="505" y="575"/>
                    <a:pt x="505" y="575"/>
                  </a:cubicBezTo>
                  <a:cubicBezTo>
                    <a:pt x="504" y="574"/>
                    <a:pt x="504" y="574"/>
                    <a:pt x="504" y="573"/>
                  </a:cubicBezTo>
                  <a:cubicBezTo>
                    <a:pt x="504" y="572"/>
                    <a:pt x="505" y="571"/>
                    <a:pt x="505" y="571"/>
                  </a:cubicBezTo>
                  <a:cubicBezTo>
                    <a:pt x="506" y="570"/>
                    <a:pt x="506" y="569"/>
                    <a:pt x="505" y="568"/>
                  </a:cubicBezTo>
                  <a:cubicBezTo>
                    <a:pt x="506" y="568"/>
                    <a:pt x="506" y="568"/>
                    <a:pt x="507" y="568"/>
                  </a:cubicBezTo>
                  <a:cubicBezTo>
                    <a:pt x="507" y="568"/>
                    <a:pt x="508" y="568"/>
                    <a:pt x="508" y="568"/>
                  </a:cubicBezTo>
                  <a:cubicBezTo>
                    <a:pt x="508" y="567"/>
                    <a:pt x="508" y="566"/>
                    <a:pt x="508" y="566"/>
                  </a:cubicBezTo>
                  <a:cubicBezTo>
                    <a:pt x="507" y="565"/>
                    <a:pt x="506" y="565"/>
                    <a:pt x="506" y="565"/>
                  </a:cubicBezTo>
                  <a:cubicBezTo>
                    <a:pt x="506" y="564"/>
                    <a:pt x="505" y="563"/>
                    <a:pt x="505" y="562"/>
                  </a:cubicBezTo>
                  <a:cubicBezTo>
                    <a:pt x="505" y="562"/>
                    <a:pt x="505" y="561"/>
                    <a:pt x="506" y="560"/>
                  </a:cubicBezTo>
                  <a:cubicBezTo>
                    <a:pt x="505" y="560"/>
                    <a:pt x="505" y="560"/>
                    <a:pt x="505" y="560"/>
                  </a:cubicBezTo>
                  <a:cubicBezTo>
                    <a:pt x="504" y="560"/>
                    <a:pt x="504" y="560"/>
                    <a:pt x="503" y="560"/>
                  </a:cubicBezTo>
                  <a:cubicBezTo>
                    <a:pt x="504" y="558"/>
                    <a:pt x="504" y="557"/>
                    <a:pt x="504" y="555"/>
                  </a:cubicBezTo>
                  <a:cubicBezTo>
                    <a:pt x="504" y="554"/>
                    <a:pt x="504" y="553"/>
                    <a:pt x="506" y="553"/>
                  </a:cubicBezTo>
                  <a:cubicBezTo>
                    <a:pt x="507" y="553"/>
                    <a:pt x="507" y="553"/>
                    <a:pt x="508" y="554"/>
                  </a:cubicBezTo>
                  <a:cubicBezTo>
                    <a:pt x="509" y="556"/>
                    <a:pt x="509" y="557"/>
                    <a:pt x="509" y="558"/>
                  </a:cubicBezTo>
                  <a:cubicBezTo>
                    <a:pt x="508" y="559"/>
                    <a:pt x="508" y="559"/>
                    <a:pt x="507" y="559"/>
                  </a:cubicBezTo>
                  <a:cubicBezTo>
                    <a:pt x="507" y="559"/>
                    <a:pt x="507" y="559"/>
                    <a:pt x="506" y="559"/>
                  </a:cubicBezTo>
                  <a:cubicBezTo>
                    <a:pt x="507" y="560"/>
                    <a:pt x="508" y="562"/>
                    <a:pt x="508" y="563"/>
                  </a:cubicBezTo>
                  <a:cubicBezTo>
                    <a:pt x="509" y="565"/>
                    <a:pt x="509" y="567"/>
                    <a:pt x="509" y="569"/>
                  </a:cubicBezTo>
                  <a:cubicBezTo>
                    <a:pt x="508" y="569"/>
                    <a:pt x="507" y="570"/>
                    <a:pt x="507" y="570"/>
                  </a:cubicBezTo>
                  <a:cubicBezTo>
                    <a:pt x="506" y="571"/>
                    <a:pt x="506" y="572"/>
                    <a:pt x="506" y="573"/>
                  </a:cubicBezTo>
                  <a:cubicBezTo>
                    <a:pt x="506" y="575"/>
                    <a:pt x="506" y="576"/>
                    <a:pt x="506" y="577"/>
                  </a:cubicBezTo>
                  <a:cubicBezTo>
                    <a:pt x="508" y="577"/>
                    <a:pt x="509" y="577"/>
                    <a:pt x="510" y="577"/>
                  </a:cubicBezTo>
                  <a:cubicBezTo>
                    <a:pt x="510" y="579"/>
                    <a:pt x="510" y="581"/>
                    <a:pt x="509" y="582"/>
                  </a:cubicBezTo>
                  <a:cubicBezTo>
                    <a:pt x="507" y="582"/>
                    <a:pt x="506" y="583"/>
                    <a:pt x="505" y="584"/>
                  </a:cubicBezTo>
                  <a:lnTo>
                    <a:pt x="505" y="585"/>
                  </a:lnTo>
                  <a:cubicBezTo>
                    <a:pt x="507" y="586"/>
                    <a:pt x="510" y="586"/>
                    <a:pt x="514" y="586"/>
                  </a:cubicBezTo>
                  <a:cubicBezTo>
                    <a:pt x="518" y="585"/>
                    <a:pt x="521" y="585"/>
                    <a:pt x="524" y="585"/>
                  </a:cubicBezTo>
                  <a:cubicBezTo>
                    <a:pt x="524" y="585"/>
                    <a:pt x="525" y="585"/>
                    <a:pt x="525" y="584"/>
                  </a:cubicBezTo>
                  <a:cubicBezTo>
                    <a:pt x="526" y="584"/>
                    <a:pt x="526" y="584"/>
                    <a:pt x="527" y="583"/>
                  </a:cubicBezTo>
                  <a:cubicBezTo>
                    <a:pt x="527" y="582"/>
                    <a:pt x="527" y="581"/>
                    <a:pt x="529" y="580"/>
                  </a:cubicBezTo>
                  <a:cubicBezTo>
                    <a:pt x="530" y="579"/>
                    <a:pt x="531" y="579"/>
                    <a:pt x="532" y="580"/>
                  </a:cubicBezTo>
                  <a:cubicBezTo>
                    <a:pt x="532" y="581"/>
                    <a:pt x="532" y="582"/>
                    <a:pt x="531" y="582"/>
                  </a:cubicBezTo>
                  <a:cubicBezTo>
                    <a:pt x="530" y="583"/>
                    <a:pt x="529" y="584"/>
                    <a:pt x="530" y="585"/>
                  </a:cubicBezTo>
                  <a:cubicBezTo>
                    <a:pt x="530" y="585"/>
                    <a:pt x="531" y="585"/>
                    <a:pt x="531" y="584"/>
                  </a:cubicBezTo>
                  <a:cubicBezTo>
                    <a:pt x="532" y="584"/>
                    <a:pt x="532" y="584"/>
                    <a:pt x="533" y="583"/>
                  </a:cubicBezTo>
                  <a:cubicBezTo>
                    <a:pt x="535" y="583"/>
                    <a:pt x="537" y="583"/>
                    <a:pt x="538" y="583"/>
                  </a:cubicBezTo>
                  <a:cubicBezTo>
                    <a:pt x="540" y="583"/>
                    <a:pt x="542" y="583"/>
                    <a:pt x="543" y="583"/>
                  </a:cubicBezTo>
                  <a:cubicBezTo>
                    <a:pt x="543" y="581"/>
                    <a:pt x="542" y="580"/>
                    <a:pt x="541" y="580"/>
                  </a:cubicBezTo>
                  <a:cubicBezTo>
                    <a:pt x="540" y="579"/>
                    <a:pt x="539" y="579"/>
                    <a:pt x="538" y="580"/>
                  </a:cubicBezTo>
                  <a:cubicBezTo>
                    <a:pt x="537" y="580"/>
                    <a:pt x="537" y="580"/>
                    <a:pt x="536" y="581"/>
                  </a:cubicBezTo>
                  <a:cubicBezTo>
                    <a:pt x="536" y="581"/>
                    <a:pt x="536" y="581"/>
                    <a:pt x="535" y="582"/>
                  </a:cubicBezTo>
                  <a:cubicBezTo>
                    <a:pt x="534" y="582"/>
                    <a:pt x="534" y="581"/>
                    <a:pt x="533" y="580"/>
                  </a:cubicBezTo>
                  <a:cubicBezTo>
                    <a:pt x="533" y="580"/>
                    <a:pt x="532" y="579"/>
                    <a:pt x="533" y="578"/>
                  </a:cubicBezTo>
                  <a:cubicBezTo>
                    <a:pt x="534" y="577"/>
                    <a:pt x="535" y="577"/>
                    <a:pt x="538" y="577"/>
                  </a:cubicBezTo>
                  <a:cubicBezTo>
                    <a:pt x="538" y="575"/>
                    <a:pt x="539" y="574"/>
                    <a:pt x="540" y="574"/>
                  </a:cubicBezTo>
                  <a:cubicBezTo>
                    <a:pt x="542" y="574"/>
                    <a:pt x="543" y="574"/>
                    <a:pt x="545" y="573"/>
                  </a:cubicBezTo>
                  <a:cubicBezTo>
                    <a:pt x="545" y="574"/>
                    <a:pt x="546" y="574"/>
                    <a:pt x="546" y="575"/>
                  </a:cubicBezTo>
                  <a:cubicBezTo>
                    <a:pt x="546" y="576"/>
                    <a:pt x="546" y="577"/>
                    <a:pt x="546" y="578"/>
                  </a:cubicBezTo>
                  <a:cubicBezTo>
                    <a:pt x="548" y="578"/>
                    <a:pt x="549" y="577"/>
                    <a:pt x="550" y="576"/>
                  </a:cubicBezTo>
                  <a:cubicBezTo>
                    <a:pt x="551" y="575"/>
                    <a:pt x="552" y="574"/>
                    <a:pt x="554" y="573"/>
                  </a:cubicBezTo>
                  <a:cubicBezTo>
                    <a:pt x="555" y="574"/>
                    <a:pt x="557" y="575"/>
                    <a:pt x="558" y="577"/>
                  </a:cubicBezTo>
                  <a:cubicBezTo>
                    <a:pt x="559" y="578"/>
                    <a:pt x="559" y="580"/>
                    <a:pt x="558" y="583"/>
                  </a:cubicBezTo>
                  <a:cubicBezTo>
                    <a:pt x="559" y="582"/>
                    <a:pt x="560" y="582"/>
                    <a:pt x="560" y="581"/>
                  </a:cubicBezTo>
                  <a:cubicBezTo>
                    <a:pt x="561" y="580"/>
                    <a:pt x="562" y="579"/>
                    <a:pt x="563" y="580"/>
                  </a:cubicBezTo>
                  <a:cubicBezTo>
                    <a:pt x="564" y="580"/>
                    <a:pt x="564" y="580"/>
                    <a:pt x="564" y="581"/>
                  </a:cubicBezTo>
                  <a:cubicBezTo>
                    <a:pt x="564" y="582"/>
                    <a:pt x="565" y="582"/>
                    <a:pt x="566" y="583"/>
                  </a:cubicBezTo>
                  <a:cubicBezTo>
                    <a:pt x="566" y="582"/>
                    <a:pt x="567" y="582"/>
                    <a:pt x="567" y="581"/>
                  </a:cubicBezTo>
                  <a:cubicBezTo>
                    <a:pt x="567" y="580"/>
                    <a:pt x="567" y="580"/>
                    <a:pt x="567" y="579"/>
                  </a:cubicBezTo>
                  <a:cubicBezTo>
                    <a:pt x="567" y="578"/>
                    <a:pt x="567" y="577"/>
                    <a:pt x="567" y="576"/>
                  </a:cubicBezTo>
                  <a:cubicBezTo>
                    <a:pt x="568" y="576"/>
                    <a:pt x="568" y="575"/>
                    <a:pt x="569" y="575"/>
                  </a:cubicBezTo>
                  <a:cubicBezTo>
                    <a:pt x="569" y="575"/>
                    <a:pt x="570" y="575"/>
                    <a:pt x="571" y="575"/>
                  </a:cubicBezTo>
                  <a:cubicBezTo>
                    <a:pt x="572" y="576"/>
                    <a:pt x="573" y="576"/>
                    <a:pt x="574" y="576"/>
                  </a:cubicBezTo>
                  <a:cubicBezTo>
                    <a:pt x="574" y="575"/>
                    <a:pt x="575" y="575"/>
                    <a:pt x="575" y="575"/>
                  </a:cubicBezTo>
                  <a:cubicBezTo>
                    <a:pt x="575" y="574"/>
                    <a:pt x="576" y="574"/>
                    <a:pt x="576" y="574"/>
                  </a:cubicBezTo>
                  <a:cubicBezTo>
                    <a:pt x="577" y="574"/>
                    <a:pt x="577" y="574"/>
                    <a:pt x="578" y="574"/>
                  </a:cubicBezTo>
                  <a:cubicBezTo>
                    <a:pt x="578" y="575"/>
                    <a:pt x="579" y="575"/>
                    <a:pt x="580" y="574"/>
                  </a:cubicBezTo>
                  <a:cubicBezTo>
                    <a:pt x="580" y="573"/>
                    <a:pt x="581" y="571"/>
                    <a:pt x="581" y="569"/>
                  </a:cubicBezTo>
                  <a:cubicBezTo>
                    <a:pt x="582" y="569"/>
                    <a:pt x="583" y="569"/>
                    <a:pt x="584" y="569"/>
                  </a:cubicBezTo>
                  <a:cubicBezTo>
                    <a:pt x="584" y="568"/>
                    <a:pt x="585" y="568"/>
                    <a:pt x="587" y="568"/>
                  </a:cubicBezTo>
                  <a:cubicBezTo>
                    <a:pt x="587" y="566"/>
                    <a:pt x="586" y="561"/>
                    <a:pt x="584" y="553"/>
                  </a:cubicBezTo>
                  <a:cubicBezTo>
                    <a:pt x="582" y="544"/>
                    <a:pt x="580" y="533"/>
                    <a:pt x="577" y="519"/>
                  </a:cubicBezTo>
                  <a:cubicBezTo>
                    <a:pt x="575" y="505"/>
                    <a:pt x="571" y="489"/>
                    <a:pt x="568" y="471"/>
                  </a:cubicBezTo>
                  <a:cubicBezTo>
                    <a:pt x="564" y="453"/>
                    <a:pt x="561" y="434"/>
                    <a:pt x="557" y="414"/>
                  </a:cubicBezTo>
                  <a:cubicBezTo>
                    <a:pt x="553" y="394"/>
                    <a:pt x="549" y="374"/>
                    <a:pt x="545" y="353"/>
                  </a:cubicBezTo>
                  <a:cubicBezTo>
                    <a:pt x="541" y="332"/>
                    <a:pt x="537" y="311"/>
                    <a:pt x="533" y="291"/>
                  </a:cubicBezTo>
                  <a:cubicBezTo>
                    <a:pt x="529" y="272"/>
                    <a:pt x="525" y="253"/>
                    <a:pt x="522" y="235"/>
                  </a:cubicBezTo>
                  <a:cubicBezTo>
                    <a:pt x="519" y="218"/>
                    <a:pt x="516" y="202"/>
                    <a:pt x="513" y="189"/>
                  </a:cubicBezTo>
                  <a:cubicBezTo>
                    <a:pt x="510" y="176"/>
                    <a:pt x="508" y="165"/>
                    <a:pt x="507" y="157"/>
                  </a:cubicBezTo>
                  <a:cubicBezTo>
                    <a:pt x="506" y="149"/>
                    <a:pt x="505" y="145"/>
                    <a:pt x="505" y="145"/>
                  </a:cubicBezTo>
                  <a:cubicBezTo>
                    <a:pt x="504" y="144"/>
                    <a:pt x="503" y="143"/>
                    <a:pt x="502" y="143"/>
                  </a:cubicBezTo>
                  <a:cubicBezTo>
                    <a:pt x="501" y="144"/>
                    <a:pt x="500" y="144"/>
                    <a:pt x="499" y="144"/>
                  </a:cubicBezTo>
                  <a:cubicBezTo>
                    <a:pt x="499" y="144"/>
                    <a:pt x="498" y="143"/>
                    <a:pt x="497" y="142"/>
                  </a:cubicBezTo>
                  <a:cubicBezTo>
                    <a:pt x="496" y="144"/>
                    <a:pt x="494" y="144"/>
                    <a:pt x="493" y="143"/>
                  </a:cubicBezTo>
                  <a:cubicBezTo>
                    <a:pt x="492" y="142"/>
                    <a:pt x="493" y="140"/>
                    <a:pt x="494" y="139"/>
                  </a:cubicBezTo>
                  <a:cubicBezTo>
                    <a:pt x="493" y="138"/>
                    <a:pt x="493" y="137"/>
                    <a:pt x="492" y="137"/>
                  </a:cubicBezTo>
                  <a:cubicBezTo>
                    <a:pt x="491" y="136"/>
                    <a:pt x="490" y="136"/>
                    <a:pt x="488" y="136"/>
                  </a:cubicBezTo>
                  <a:cubicBezTo>
                    <a:pt x="489" y="136"/>
                    <a:pt x="489" y="137"/>
                    <a:pt x="489" y="137"/>
                  </a:cubicBezTo>
                  <a:cubicBezTo>
                    <a:pt x="489" y="138"/>
                    <a:pt x="489" y="138"/>
                    <a:pt x="489" y="138"/>
                  </a:cubicBezTo>
                  <a:cubicBezTo>
                    <a:pt x="490" y="139"/>
                    <a:pt x="490" y="140"/>
                    <a:pt x="490" y="140"/>
                  </a:cubicBezTo>
                  <a:cubicBezTo>
                    <a:pt x="491" y="140"/>
                    <a:pt x="491" y="141"/>
                    <a:pt x="491" y="142"/>
                  </a:cubicBezTo>
                  <a:cubicBezTo>
                    <a:pt x="490" y="143"/>
                    <a:pt x="490" y="143"/>
                    <a:pt x="489" y="143"/>
                  </a:cubicBezTo>
                  <a:cubicBezTo>
                    <a:pt x="488" y="143"/>
                    <a:pt x="488" y="143"/>
                    <a:pt x="487" y="142"/>
                  </a:cubicBezTo>
                  <a:cubicBezTo>
                    <a:pt x="486" y="142"/>
                    <a:pt x="485" y="141"/>
                    <a:pt x="485" y="140"/>
                  </a:cubicBezTo>
                  <a:cubicBezTo>
                    <a:pt x="485" y="139"/>
                    <a:pt x="485" y="138"/>
                    <a:pt x="485" y="137"/>
                  </a:cubicBezTo>
                  <a:cubicBezTo>
                    <a:pt x="485" y="137"/>
                    <a:pt x="485" y="136"/>
                    <a:pt x="486" y="136"/>
                  </a:cubicBezTo>
                  <a:cubicBezTo>
                    <a:pt x="486" y="136"/>
                    <a:pt x="486" y="136"/>
                    <a:pt x="486" y="136"/>
                  </a:cubicBezTo>
                  <a:cubicBezTo>
                    <a:pt x="485" y="136"/>
                    <a:pt x="484" y="136"/>
                    <a:pt x="484" y="137"/>
                  </a:cubicBezTo>
                  <a:cubicBezTo>
                    <a:pt x="483" y="138"/>
                    <a:pt x="483" y="139"/>
                    <a:pt x="482" y="140"/>
                  </a:cubicBezTo>
                  <a:cubicBezTo>
                    <a:pt x="482" y="140"/>
                    <a:pt x="482" y="140"/>
                    <a:pt x="481" y="140"/>
                  </a:cubicBezTo>
                  <a:cubicBezTo>
                    <a:pt x="481" y="140"/>
                    <a:pt x="480" y="141"/>
                    <a:pt x="480" y="141"/>
                  </a:cubicBezTo>
                  <a:cubicBezTo>
                    <a:pt x="480" y="143"/>
                    <a:pt x="480" y="144"/>
                    <a:pt x="478" y="145"/>
                  </a:cubicBezTo>
                  <a:cubicBezTo>
                    <a:pt x="477" y="146"/>
                    <a:pt x="476" y="147"/>
                    <a:pt x="474" y="146"/>
                  </a:cubicBezTo>
                  <a:cubicBezTo>
                    <a:pt x="474" y="145"/>
                    <a:pt x="474" y="143"/>
                    <a:pt x="475" y="142"/>
                  </a:cubicBezTo>
                  <a:cubicBezTo>
                    <a:pt x="476" y="141"/>
                    <a:pt x="477" y="140"/>
                    <a:pt x="477" y="138"/>
                  </a:cubicBezTo>
                  <a:cubicBezTo>
                    <a:pt x="476" y="138"/>
                    <a:pt x="475" y="138"/>
                    <a:pt x="475" y="139"/>
                  </a:cubicBezTo>
                  <a:cubicBezTo>
                    <a:pt x="474" y="140"/>
                    <a:pt x="474" y="141"/>
                    <a:pt x="473" y="141"/>
                  </a:cubicBezTo>
                  <a:cubicBezTo>
                    <a:pt x="472" y="141"/>
                    <a:pt x="472" y="141"/>
                    <a:pt x="472" y="140"/>
                  </a:cubicBezTo>
                  <a:cubicBezTo>
                    <a:pt x="472" y="139"/>
                    <a:pt x="472" y="139"/>
                    <a:pt x="473" y="139"/>
                  </a:cubicBezTo>
                  <a:cubicBezTo>
                    <a:pt x="473" y="139"/>
                    <a:pt x="473" y="138"/>
                    <a:pt x="474" y="138"/>
                  </a:cubicBezTo>
                  <a:cubicBezTo>
                    <a:pt x="474" y="137"/>
                    <a:pt x="473" y="137"/>
                    <a:pt x="473" y="137"/>
                  </a:cubicBezTo>
                  <a:cubicBezTo>
                    <a:pt x="473" y="137"/>
                    <a:pt x="473" y="136"/>
                    <a:pt x="472" y="136"/>
                  </a:cubicBezTo>
                  <a:cubicBezTo>
                    <a:pt x="469" y="136"/>
                    <a:pt x="465" y="137"/>
                    <a:pt x="462" y="137"/>
                  </a:cubicBezTo>
                  <a:cubicBezTo>
                    <a:pt x="458" y="137"/>
                    <a:pt x="456" y="138"/>
                    <a:pt x="454" y="140"/>
                  </a:cubicBezTo>
                  <a:cubicBezTo>
                    <a:pt x="453" y="138"/>
                    <a:pt x="451" y="138"/>
                    <a:pt x="449" y="138"/>
                  </a:cubicBezTo>
                  <a:moveTo>
                    <a:pt x="659" y="578"/>
                  </a:moveTo>
                  <a:cubicBezTo>
                    <a:pt x="658" y="578"/>
                    <a:pt x="658" y="578"/>
                    <a:pt x="658" y="578"/>
                  </a:cubicBezTo>
                  <a:cubicBezTo>
                    <a:pt x="657" y="577"/>
                    <a:pt x="657" y="577"/>
                    <a:pt x="658" y="577"/>
                  </a:cubicBezTo>
                  <a:cubicBezTo>
                    <a:pt x="658" y="577"/>
                    <a:pt x="658" y="577"/>
                    <a:pt x="659" y="577"/>
                  </a:cubicBezTo>
                  <a:cubicBezTo>
                    <a:pt x="659" y="577"/>
                    <a:pt x="659" y="577"/>
                    <a:pt x="659" y="578"/>
                  </a:cubicBezTo>
                  <a:moveTo>
                    <a:pt x="635" y="579"/>
                  </a:moveTo>
                  <a:cubicBezTo>
                    <a:pt x="635" y="579"/>
                    <a:pt x="635" y="579"/>
                    <a:pt x="635" y="579"/>
                  </a:cubicBezTo>
                  <a:cubicBezTo>
                    <a:pt x="634" y="578"/>
                    <a:pt x="635" y="578"/>
                    <a:pt x="635" y="578"/>
                  </a:cubicBezTo>
                  <a:cubicBezTo>
                    <a:pt x="635" y="578"/>
                    <a:pt x="636" y="578"/>
                    <a:pt x="636" y="578"/>
                  </a:cubicBezTo>
                  <a:cubicBezTo>
                    <a:pt x="636" y="578"/>
                    <a:pt x="636" y="578"/>
                    <a:pt x="635" y="579"/>
                  </a:cubicBezTo>
                  <a:moveTo>
                    <a:pt x="691" y="575"/>
                  </a:moveTo>
                  <a:cubicBezTo>
                    <a:pt x="691" y="575"/>
                    <a:pt x="690" y="575"/>
                    <a:pt x="690" y="575"/>
                  </a:cubicBezTo>
                  <a:cubicBezTo>
                    <a:pt x="690" y="575"/>
                    <a:pt x="690" y="575"/>
                    <a:pt x="690" y="575"/>
                  </a:cubicBezTo>
                  <a:cubicBezTo>
                    <a:pt x="691" y="574"/>
                    <a:pt x="691" y="574"/>
                    <a:pt x="691" y="574"/>
                  </a:cubicBezTo>
                  <a:cubicBezTo>
                    <a:pt x="691" y="575"/>
                    <a:pt x="691" y="575"/>
                    <a:pt x="691" y="575"/>
                  </a:cubicBezTo>
                  <a:moveTo>
                    <a:pt x="611" y="578"/>
                  </a:moveTo>
                  <a:cubicBezTo>
                    <a:pt x="612" y="578"/>
                    <a:pt x="613" y="578"/>
                    <a:pt x="613" y="579"/>
                  </a:cubicBezTo>
                  <a:cubicBezTo>
                    <a:pt x="612" y="581"/>
                    <a:pt x="611" y="581"/>
                    <a:pt x="610" y="580"/>
                  </a:cubicBezTo>
                  <a:cubicBezTo>
                    <a:pt x="610" y="579"/>
                    <a:pt x="611" y="578"/>
                    <a:pt x="611" y="578"/>
                  </a:cubicBezTo>
                  <a:moveTo>
                    <a:pt x="702" y="573"/>
                  </a:moveTo>
                  <a:cubicBezTo>
                    <a:pt x="702" y="573"/>
                    <a:pt x="702" y="573"/>
                    <a:pt x="702" y="573"/>
                  </a:cubicBezTo>
                  <a:cubicBezTo>
                    <a:pt x="701" y="573"/>
                    <a:pt x="701" y="573"/>
                    <a:pt x="702" y="572"/>
                  </a:cubicBezTo>
                  <a:cubicBezTo>
                    <a:pt x="702" y="572"/>
                    <a:pt x="702" y="572"/>
                    <a:pt x="702" y="572"/>
                  </a:cubicBezTo>
                  <a:cubicBezTo>
                    <a:pt x="703" y="572"/>
                    <a:pt x="703" y="573"/>
                    <a:pt x="702" y="573"/>
                  </a:cubicBezTo>
                  <a:moveTo>
                    <a:pt x="672" y="576"/>
                  </a:moveTo>
                  <a:cubicBezTo>
                    <a:pt x="671" y="576"/>
                    <a:pt x="671" y="575"/>
                    <a:pt x="671" y="574"/>
                  </a:cubicBezTo>
                  <a:cubicBezTo>
                    <a:pt x="672" y="573"/>
                    <a:pt x="672" y="573"/>
                    <a:pt x="673" y="574"/>
                  </a:cubicBezTo>
                  <a:cubicBezTo>
                    <a:pt x="673" y="574"/>
                    <a:pt x="674" y="574"/>
                    <a:pt x="674" y="574"/>
                  </a:cubicBezTo>
                  <a:cubicBezTo>
                    <a:pt x="674" y="575"/>
                    <a:pt x="674" y="576"/>
                    <a:pt x="672" y="576"/>
                  </a:cubicBezTo>
                  <a:moveTo>
                    <a:pt x="660" y="576"/>
                  </a:moveTo>
                  <a:cubicBezTo>
                    <a:pt x="660" y="575"/>
                    <a:pt x="660" y="575"/>
                    <a:pt x="659" y="575"/>
                  </a:cubicBezTo>
                  <a:cubicBezTo>
                    <a:pt x="659" y="574"/>
                    <a:pt x="660" y="574"/>
                    <a:pt x="661" y="574"/>
                  </a:cubicBezTo>
                  <a:cubicBezTo>
                    <a:pt x="662" y="574"/>
                    <a:pt x="663" y="575"/>
                    <a:pt x="662" y="576"/>
                  </a:cubicBezTo>
                  <a:lnTo>
                    <a:pt x="660" y="576"/>
                  </a:lnTo>
                  <a:close/>
                  <a:moveTo>
                    <a:pt x="680" y="573"/>
                  </a:moveTo>
                  <a:cubicBezTo>
                    <a:pt x="680" y="573"/>
                    <a:pt x="680" y="572"/>
                    <a:pt x="681" y="572"/>
                  </a:cubicBezTo>
                  <a:cubicBezTo>
                    <a:pt x="681" y="572"/>
                    <a:pt x="681" y="573"/>
                    <a:pt x="681" y="573"/>
                  </a:cubicBezTo>
                  <a:cubicBezTo>
                    <a:pt x="680" y="574"/>
                    <a:pt x="680" y="574"/>
                    <a:pt x="680" y="573"/>
                  </a:cubicBezTo>
                  <a:moveTo>
                    <a:pt x="646" y="575"/>
                  </a:moveTo>
                  <a:cubicBezTo>
                    <a:pt x="646" y="575"/>
                    <a:pt x="646" y="576"/>
                    <a:pt x="645" y="576"/>
                  </a:cubicBezTo>
                  <a:cubicBezTo>
                    <a:pt x="645" y="576"/>
                    <a:pt x="644" y="576"/>
                    <a:pt x="644" y="576"/>
                  </a:cubicBezTo>
                  <a:cubicBezTo>
                    <a:pt x="643" y="576"/>
                    <a:pt x="643" y="575"/>
                    <a:pt x="644" y="574"/>
                  </a:cubicBezTo>
                  <a:cubicBezTo>
                    <a:pt x="646" y="574"/>
                    <a:pt x="646" y="575"/>
                    <a:pt x="646" y="575"/>
                  </a:cubicBezTo>
                  <a:moveTo>
                    <a:pt x="710" y="570"/>
                  </a:moveTo>
                  <a:cubicBezTo>
                    <a:pt x="711" y="570"/>
                    <a:pt x="712" y="570"/>
                    <a:pt x="712" y="572"/>
                  </a:cubicBezTo>
                  <a:lnTo>
                    <a:pt x="710" y="572"/>
                  </a:lnTo>
                  <a:lnTo>
                    <a:pt x="710" y="570"/>
                  </a:lnTo>
                  <a:close/>
                  <a:moveTo>
                    <a:pt x="698" y="571"/>
                  </a:moveTo>
                  <a:cubicBezTo>
                    <a:pt x="698" y="572"/>
                    <a:pt x="697" y="572"/>
                    <a:pt x="697" y="572"/>
                  </a:cubicBezTo>
                  <a:cubicBezTo>
                    <a:pt x="697" y="571"/>
                    <a:pt x="697" y="571"/>
                    <a:pt x="697" y="571"/>
                  </a:cubicBezTo>
                  <a:cubicBezTo>
                    <a:pt x="698" y="570"/>
                    <a:pt x="698" y="570"/>
                    <a:pt x="698" y="571"/>
                  </a:cubicBezTo>
                  <a:cubicBezTo>
                    <a:pt x="698" y="571"/>
                    <a:pt x="698" y="571"/>
                    <a:pt x="698" y="571"/>
                  </a:cubicBezTo>
                  <a:moveTo>
                    <a:pt x="687" y="573"/>
                  </a:moveTo>
                  <a:cubicBezTo>
                    <a:pt x="687" y="571"/>
                    <a:pt x="688" y="571"/>
                    <a:pt x="689" y="571"/>
                  </a:cubicBezTo>
                  <a:cubicBezTo>
                    <a:pt x="690" y="574"/>
                    <a:pt x="689" y="575"/>
                    <a:pt x="686" y="576"/>
                  </a:cubicBezTo>
                  <a:cubicBezTo>
                    <a:pt x="687" y="575"/>
                    <a:pt x="687" y="574"/>
                    <a:pt x="687" y="573"/>
                  </a:cubicBezTo>
                  <a:moveTo>
                    <a:pt x="643" y="573"/>
                  </a:moveTo>
                  <a:cubicBezTo>
                    <a:pt x="643" y="573"/>
                    <a:pt x="643" y="573"/>
                    <a:pt x="643" y="573"/>
                  </a:cubicBezTo>
                  <a:cubicBezTo>
                    <a:pt x="642" y="573"/>
                    <a:pt x="642" y="573"/>
                    <a:pt x="642" y="573"/>
                  </a:cubicBezTo>
                  <a:cubicBezTo>
                    <a:pt x="642" y="572"/>
                    <a:pt x="642" y="572"/>
                    <a:pt x="642" y="571"/>
                  </a:cubicBezTo>
                  <a:cubicBezTo>
                    <a:pt x="643" y="572"/>
                    <a:pt x="644" y="573"/>
                    <a:pt x="643" y="573"/>
                  </a:cubicBezTo>
                  <a:moveTo>
                    <a:pt x="655" y="571"/>
                  </a:moveTo>
                  <a:cubicBezTo>
                    <a:pt x="655" y="571"/>
                    <a:pt x="655" y="571"/>
                    <a:pt x="655" y="571"/>
                  </a:cubicBezTo>
                  <a:cubicBezTo>
                    <a:pt x="654" y="570"/>
                    <a:pt x="655" y="570"/>
                    <a:pt x="655" y="570"/>
                  </a:cubicBezTo>
                  <a:cubicBezTo>
                    <a:pt x="655" y="570"/>
                    <a:pt x="655" y="570"/>
                    <a:pt x="655" y="570"/>
                  </a:cubicBezTo>
                  <a:cubicBezTo>
                    <a:pt x="656" y="570"/>
                    <a:pt x="656" y="570"/>
                    <a:pt x="655" y="571"/>
                  </a:cubicBezTo>
                  <a:moveTo>
                    <a:pt x="639" y="571"/>
                  </a:moveTo>
                  <a:cubicBezTo>
                    <a:pt x="639" y="570"/>
                    <a:pt x="640" y="570"/>
                    <a:pt x="641" y="571"/>
                  </a:cubicBezTo>
                  <a:cubicBezTo>
                    <a:pt x="641" y="572"/>
                    <a:pt x="641" y="572"/>
                    <a:pt x="640" y="572"/>
                  </a:cubicBezTo>
                  <a:cubicBezTo>
                    <a:pt x="639" y="572"/>
                    <a:pt x="639" y="572"/>
                    <a:pt x="639" y="571"/>
                  </a:cubicBezTo>
                  <a:moveTo>
                    <a:pt x="636" y="571"/>
                  </a:moveTo>
                  <a:cubicBezTo>
                    <a:pt x="636" y="572"/>
                    <a:pt x="635" y="572"/>
                    <a:pt x="635" y="571"/>
                  </a:cubicBezTo>
                  <a:cubicBezTo>
                    <a:pt x="635" y="571"/>
                    <a:pt x="635" y="571"/>
                    <a:pt x="635" y="571"/>
                  </a:cubicBezTo>
                  <a:cubicBezTo>
                    <a:pt x="636" y="570"/>
                    <a:pt x="636" y="570"/>
                    <a:pt x="636" y="571"/>
                  </a:cubicBezTo>
                  <a:cubicBezTo>
                    <a:pt x="636" y="571"/>
                    <a:pt x="636" y="571"/>
                    <a:pt x="636" y="571"/>
                  </a:cubicBezTo>
                  <a:close/>
                  <a:moveTo>
                    <a:pt x="634" y="571"/>
                  </a:moveTo>
                  <a:cubicBezTo>
                    <a:pt x="634" y="572"/>
                    <a:pt x="634" y="572"/>
                    <a:pt x="633" y="573"/>
                  </a:cubicBezTo>
                  <a:cubicBezTo>
                    <a:pt x="632" y="574"/>
                    <a:pt x="633" y="575"/>
                    <a:pt x="634" y="575"/>
                  </a:cubicBezTo>
                  <a:cubicBezTo>
                    <a:pt x="635" y="575"/>
                    <a:pt x="635" y="576"/>
                    <a:pt x="634" y="577"/>
                  </a:cubicBezTo>
                  <a:cubicBezTo>
                    <a:pt x="633" y="576"/>
                    <a:pt x="632" y="576"/>
                    <a:pt x="632" y="575"/>
                  </a:cubicBezTo>
                  <a:cubicBezTo>
                    <a:pt x="632" y="574"/>
                    <a:pt x="631" y="574"/>
                    <a:pt x="630" y="574"/>
                  </a:cubicBezTo>
                  <a:cubicBezTo>
                    <a:pt x="631" y="572"/>
                    <a:pt x="632" y="571"/>
                    <a:pt x="634" y="571"/>
                  </a:cubicBezTo>
                  <a:moveTo>
                    <a:pt x="625" y="571"/>
                  </a:moveTo>
                  <a:cubicBezTo>
                    <a:pt x="627" y="571"/>
                    <a:pt x="628" y="571"/>
                    <a:pt x="629" y="571"/>
                  </a:cubicBezTo>
                  <a:cubicBezTo>
                    <a:pt x="629" y="572"/>
                    <a:pt x="629" y="573"/>
                    <a:pt x="628" y="574"/>
                  </a:cubicBezTo>
                  <a:cubicBezTo>
                    <a:pt x="626" y="574"/>
                    <a:pt x="625" y="573"/>
                    <a:pt x="625" y="571"/>
                  </a:cubicBezTo>
                  <a:moveTo>
                    <a:pt x="625" y="575"/>
                  </a:moveTo>
                  <a:cubicBezTo>
                    <a:pt x="625" y="574"/>
                    <a:pt x="625" y="573"/>
                    <a:pt x="627" y="574"/>
                  </a:cubicBezTo>
                  <a:cubicBezTo>
                    <a:pt x="627" y="574"/>
                    <a:pt x="627" y="574"/>
                    <a:pt x="627" y="575"/>
                  </a:cubicBezTo>
                  <a:cubicBezTo>
                    <a:pt x="627" y="576"/>
                    <a:pt x="627" y="576"/>
                    <a:pt x="627" y="576"/>
                  </a:cubicBezTo>
                  <a:cubicBezTo>
                    <a:pt x="626" y="577"/>
                    <a:pt x="625" y="576"/>
                    <a:pt x="625" y="575"/>
                  </a:cubicBezTo>
                  <a:moveTo>
                    <a:pt x="673" y="571"/>
                  </a:moveTo>
                  <a:cubicBezTo>
                    <a:pt x="671" y="571"/>
                    <a:pt x="670" y="570"/>
                    <a:pt x="670" y="568"/>
                  </a:cubicBezTo>
                  <a:lnTo>
                    <a:pt x="672" y="568"/>
                  </a:lnTo>
                  <a:lnTo>
                    <a:pt x="673" y="571"/>
                  </a:lnTo>
                  <a:close/>
                  <a:moveTo>
                    <a:pt x="667" y="569"/>
                  </a:moveTo>
                  <a:cubicBezTo>
                    <a:pt x="667" y="569"/>
                    <a:pt x="666" y="569"/>
                    <a:pt x="666" y="570"/>
                  </a:cubicBezTo>
                  <a:cubicBezTo>
                    <a:pt x="666" y="569"/>
                    <a:pt x="666" y="569"/>
                    <a:pt x="667" y="569"/>
                  </a:cubicBezTo>
                  <a:cubicBezTo>
                    <a:pt x="667" y="569"/>
                    <a:pt x="668" y="569"/>
                    <a:pt x="668" y="569"/>
                  </a:cubicBezTo>
                  <a:cubicBezTo>
                    <a:pt x="668" y="569"/>
                    <a:pt x="668" y="569"/>
                    <a:pt x="667" y="569"/>
                  </a:cubicBezTo>
                  <a:close/>
                  <a:moveTo>
                    <a:pt x="651" y="569"/>
                  </a:moveTo>
                  <a:cubicBezTo>
                    <a:pt x="651" y="569"/>
                    <a:pt x="652" y="569"/>
                    <a:pt x="653" y="569"/>
                  </a:cubicBezTo>
                  <a:cubicBezTo>
                    <a:pt x="653" y="570"/>
                    <a:pt x="652" y="571"/>
                    <a:pt x="650" y="571"/>
                  </a:cubicBezTo>
                  <a:cubicBezTo>
                    <a:pt x="650" y="570"/>
                    <a:pt x="650" y="569"/>
                    <a:pt x="651" y="569"/>
                  </a:cubicBezTo>
                  <a:moveTo>
                    <a:pt x="715" y="566"/>
                  </a:moveTo>
                  <a:cubicBezTo>
                    <a:pt x="715" y="567"/>
                    <a:pt x="715" y="567"/>
                    <a:pt x="715" y="567"/>
                  </a:cubicBezTo>
                  <a:cubicBezTo>
                    <a:pt x="714" y="566"/>
                    <a:pt x="714" y="566"/>
                    <a:pt x="715" y="566"/>
                  </a:cubicBezTo>
                  <a:cubicBezTo>
                    <a:pt x="715" y="566"/>
                    <a:pt x="715" y="566"/>
                    <a:pt x="715" y="566"/>
                  </a:cubicBezTo>
                  <a:cubicBezTo>
                    <a:pt x="716" y="566"/>
                    <a:pt x="716" y="566"/>
                    <a:pt x="715" y="566"/>
                  </a:cubicBezTo>
                  <a:moveTo>
                    <a:pt x="637" y="569"/>
                  </a:moveTo>
                  <a:cubicBezTo>
                    <a:pt x="637" y="569"/>
                    <a:pt x="636" y="569"/>
                    <a:pt x="636" y="569"/>
                  </a:cubicBezTo>
                  <a:cubicBezTo>
                    <a:pt x="636" y="569"/>
                    <a:pt x="636" y="568"/>
                    <a:pt x="636" y="568"/>
                  </a:cubicBezTo>
                  <a:cubicBezTo>
                    <a:pt x="637" y="568"/>
                    <a:pt x="637" y="568"/>
                    <a:pt x="637" y="568"/>
                  </a:cubicBezTo>
                  <a:cubicBezTo>
                    <a:pt x="637" y="568"/>
                    <a:pt x="637" y="568"/>
                    <a:pt x="637" y="569"/>
                  </a:cubicBezTo>
                  <a:moveTo>
                    <a:pt x="632" y="569"/>
                  </a:moveTo>
                  <a:cubicBezTo>
                    <a:pt x="632" y="569"/>
                    <a:pt x="632" y="569"/>
                    <a:pt x="632" y="569"/>
                  </a:cubicBezTo>
                  <a:cubicBezTo>
                    <a:pt x="631" y="570"/>
                    <a:pt x="631" y="570"/>
                    <a:pt x="631" y="570"/>
                  </a:cubicBezTo>
                  <a:cubicBezTo>
                    <a:pt x="631" y="570"/>
                    <a:pt x="631" y="570"/>
                    <a:pt x="631" y="569"/>
                  </a:cubicBezTo>
                  <a:cubicBezTo>
                    <a:pt x="632" y="569"/>
                    <a:pt x="632" y="568"/>
                    <a:pt x="632" y="569"/>
                  </a:cubicBezTo>
                  <a:moveTo>
                    <a:pt x="615" y="570"/>
                  </a:moveTo>
                  <a:cubicBezTo>
                    <a:pt x="614" y="570"/>
                    <a:pt x="614" y="570"/>
                    <a:pt x="614" y="570"/>
                  </a:cubicBezTo>
                  <a:cubicBezTo>
                    <a:pt x="614" y="570"/>
                    <a:pt x="614" y="569"/>
                    <a:pt x="614" y="569"/>
                  </a:cubicBezTo>
                  <a:cubicBezTo>
                    <a:pt x="615" y="569"/>
                    <a:pt x="615" y="569"/>
                    <a:pt x="615" y="569"/>
                  </a:cubicBezTo>
                  <a:cubicBezTo>
                    <a:pt x="615" y="569"/>
                    <a:pt x="615" y="569"/>
                    <a:pt x="615" y="570"/>
                  </a:cubicBezTo>
                  <a:moveTo>
                    <a:pt x="684" y="566"/>
                  </a:moveTo>
                  <a:cubicBezTo>
                    <a:pt x="684" y="566"/>
                    <a:pt x="684" y="566"/>
                    <a:pt x="685" y="566"/>
                  </a:cubicBezTo>
                  <a:cubicBezTo>
                    <a:pt x="685" y="565"/>
                    <a:pt x="685" y="565"/>
                    <a:pt x="686" y="565"/>
                  </a:cubicBezTo>
                  <a:cubicBezTo>
                    <a:pt x="686" y="564"/>
                    <a:pt x="686" y="564"/>
                    <a:pt x="685" y="563"/>
                  </a:cubicBezTo>
                  <a:cubicBezTo>
                    <a:pt x="687" y="563"/>
                    <a:pt x="687" y="564"/>
                    <a:pt x="687" y="565"/>
                  </a:cubicBezTo>
                  <a:cubicBezTo>
                    <a:pt x="686" y="566"/>
                    <a:pt x="686" y="567"/>
                    <a:pt x="685" y="567"/>
                  </a:cubicBezTo>
                  <a:cubicBezTo>
                    <a:pt x="684" y="567"/>
                    <a:pt x="684" y="566"/>
                    <a:pt x="684" y="566"/>
                  </a:cubicBezTo>
                  <a:moveTo>
                    <a:pt x="682" y="564"/>
                  </a:moveTo>
                  <a:cubicBezTo>
                    <a:pt x="682" y="564"/>
                    <a:pt x="681" y="564"/>
                    <a:pt x="681" y="564"/>
                  </a:cubicBezTo>
                  <a:cubicBezTo>
                    <a:pt x="681" y="565"/>
                    <a:pt x="681" y="565"/>
                    <a:pt x="680" y="565"/>
                  </a:cubicBezTo>
                  <a:cubicBezTo>
                    <a:pt x="680" y="565"/>
                    <a:pt x="680" y="565"/>
                    <a:pt x="681" y="564"/>
                  </a:cubicBezTo>
                  <a:cubicBezTo>
                    <a:pt x="682" y="564"/>
                    <a:pt x="682" y="563"/>
                    <a:pt x="682" y="564"/>
                  </a:cubicBezTo>
                  <a:moveTo>
                    <a:pt x="683" y="563"/>
                  </a:moveTo>
                  <a:cubicBezTo>
                    <a:pt x="683" y="563"/>
                    <a:pt x="683" y="562"/>
                    <a:pt x="684" y="563"/>
                  </a:cubicBezTo>
                  <a:cubicBezTo>
                    <a:pt x="684" y="563"/>
                    <a:pt x="684" y="563"/>
                    <a:pt x="684" y="563"/>
                  </a:cubicBezTo>
                  <a:cubicBezTo>
                    <a:pt x="683" y="564"/>
                    <a:pt x="683" y="564"/>
                    <a:pt x="683" y="563"/>
                  </a:cubicBezTo>
                  <a:moveTo>
                    <a:pt x="694" y="544"/>
                  </a:moveTo>
                  <a:cubicBezTo>
                    <a:pt x="694" y="543"/>
                    <a:pt x="694" y="543"/>
                    <a:pt x="693" y="544"/>
                  </a:cubicBezTo>
                  <a:cubicBezTo>
                    <a:pt x="693" y="543"/>
                    <a:pt x="694" y="543"/>
                    <a:pt x="694" y="543"/>
                  </a:cubicBezTo>
                  <a:cubicBezTo>
                    <a:pt x="695" y="543"/>
                    <a:pt x="695" y="543"/>
                    <a:pt x="695" y="543"/>
                  </a:cubicBezTo>
                  <a:cubicBezTo>
                    <a:pt x="695" y="544"/>
                    <a:pt x="695" y="544"/>
                    <a:pt x="694" y="544"/>
                  </a:cubicBezTo>
                  <a:close/>
                  <a:moveTo>
                    <a:pt x="695" y="443"/>
                  </a:moveTo>
                  <a:cubicBezTo>
                    <a:pt x="694" y="443"/>
                    <a:pt x="694" y="442"/>
                    <a:pt x="694" y="442"/>
                  </a:cubicBezTo>
                  <a:cubicBezTo>
                    <a:pt x="694" y="441"/>
                    <a:pt x="695" y="441"/>
                    <a:pt x="695" y="441"/>
                  </a:cubicBezTo>
                  <a:cubicBezTo>
                    <a:pt x="696" y="441"/>
                    <a:pt x="696" y="441"/>
                    <a:pt x="696" y="441"/>
                  </a:cubicBezTo>
                  <a:cubicBezTo>
                    <a:pt x="697" y="442"/>
                    <a:pt x="697" y="442"/>
                    <a:pt x="697" y="442"/>
                  </a:cubicBezTo>
                  <a:cubicBezTo>
                    <a:pt x="697" y="443"/>
                    <a:pt x="696" y="443"/>
                    <a:pt x="696" y="444"/>
                  </a:cubicBezTo>
                  <a:cubicBezTo>
                    <a:pt x="696" y="444"/>
                    <a:pt x="695" y="443"/>
                    <a:pt x="695" y="443"/>
                  </a:cubicBezTo>
                  <a:moveTo>
                    <a:pt x="677" y="428"/>
                  </a:moveTo>
                  <a:cubicBezTo>
                    <a:pt x="676" y="428"/>
                    <a:pt x="676" y="427"/>
                    <a:pt x="678" y="427"/>
                  </a:cubicBezTo>
                  <a:cubicBezTo>
                    <a:pt x="678" y="427"/>
                    <a:pt x="678" y="427"/>
                    <a:pt x="678" y="427"/>
                  </a:cubicBezTo>
                  <a:cubicBezTo>
                    <a:pt x="679" y="428"/>
                    <a:pt x="679" y="428"/>
                    <a:pt x="679" y="428"/>
                  </a:cubicBezTo>
                  <a:cubicBezTo>
                    <a:pt x="679" y="429"/>
                    <a:pt x="678" y="429"/>
                    <a:pt x="677" y="428"/>
                  </a:cubicBezTo>
                  <a:moveTo>
                    <a:pt x="646" y="401"/>
                  </a:moveTo>
                  <a:cubicBezTo>
                    <a:pt x="647" y="401"/>
                    <a:pt x="648" y="400"/>
                    <a:pt x="647" y="399"/>
                  </a:cubicBezTo>
                  <a:cubicBezTo>
                    <a:pt x="648" y="399"/>
                    <a:pt x="649" y="400"/>
                    <a:pt x="649" y="400"/>
                  </a:cubicBezTo>
                  <a:cubicBezTo>
                    <a:pt x="650" y="401"/>
                    <a:pt x="650" y="402"/>
                    <a:pt x="650" y="403"/>
                  </a:cubicBezTo>
                  <a:cubicBezTo>
                    <a:pt x="649" y="403"/>
                    <a:pt x="648" y="404"/>
                    <a:pt x="648" y="404"/>
                  </a:cubicBezTo>
                  <a:cubicBezTo>
                    <a:pt x="647" y="405"/>
                    <a:pt x="647" y="404"/>
                    <a:pt x="646" y="403"/>
                  </a:cubicBezTo>
                  <a:cubicBezTo>
                    <a:pt x="645" y="402"/>
                    <a:pt x="645" y="401"/>
                    <a:pt x="646" y="401"/>
                  </a:cubicBezTo>
                  <a:moveTo>
                    <a:pt x="690" y="389"/>
                  </a:moveTo>
                  <a:cubicBezTo>
                    <a:pt x="689" y="389"/>
                    <a:pt x="689" y="389"/>
                    <a:pt x="688" y="389"/>
                  </a:cubicBezTo>
                  <a:cubicBezTo>
                    <a:pt x="688" y="389"/>
                    <a:pt x="688" y="389"/>
                    <a:pt x="687" y="389"/>
                  </a:cubicBezTo>
                  <a:cubicBezTo>
                    <a:pt x="687" y="388"/>
                    <a:pt x="687" y="388"/>
                    <a:pt x="687" y="387"/>
                  </a:cubicBezTo>
                  <a:cubicBezTo>
                    <a:pt x="688" y="387"/>
                    <a:pt x="689" y="387"/>
                    <a:pt x="689" y="388"/>
                  </a:cubicBezTo>
                  <a:cubicBezTo>
                    <a:pt x="689" y="388"/>
                    <a:pt x="689" y="388"/>
                    <a:pt x="690" y="388"/>
                  </a:cubicBezTo>
                  <a:cubicBezTo>
                    <a:pt x="690" y="389"/>
                    <a:pt x="690" y="389"/>
                    <a:pt x="690" y="389"/>
                  </a:cubicBezTo>
                  <a:moveTo>
                    <a:pt x="716" y="369"/>
                  </a:moveTo>
                  <a:cubicBezTo>
                    <a:pt x="715" y="370"/>
                    <a:pt x="715" y="370"/>
                    <a:pt x="715" y="370"/>
                  </a:cubicBezTo>
                  <a:cubicBezTo>
                    <a:pt x="715" y="369"/>
                    <a:pt x="715" y="369"/>
                    <a:pt x="715" y="369"/>
                  </a:cubicBezTo>
                  <a:cubicBezTo>
                    <a:pt x="715" y="368"/>
                    <a:pt x="715" y="368"/>
                    <a:pt x="716" y="369"/>
                  </a:cubicBezTo>
                  <a:cubicBezTo>
                    <a:pt x="716" y="369"/>
                    <a:pt x="716" y="369"/>
                    <a:pt x="716" y="369"/>
                  </a:cubicBezTo>
                  <a:moveTo>
                    <a:pt x="725" y="345"/>
                  </a:moveTo>
                  <a:cubicBezTo>
                    <a:pt x="726" y="345"/>
                    <a:pt x="727" y="345"/>
                    <a:pt x="728" y="346"/>
                  </a:cubicBezTo>
                  <a:cubicBezTo>
                    <a:pt x="728" y="347"/>
                    <a:pt x="727" y="348"/>
                    <a:pt x="724" y="348"/>
                  </a:cubicBezTo>
                  <a:cubicBezTo>
                    <a:pt x="724" y="346"/>
                    <a:pt x="724" y="346"/>
                    <a:pt x="725" y="345"/>
                  </a:cubicBezTo>
                  <a:moveTo>
                    <a:pt x="721" y="347"/>
                  </a:moveTo>
                  <a:cubicBezTo>
                    <a:pt x="720" y="346"/>
                    <a:pt x="719" y="346"/>
                    <a:pt x="720" y="344"/>
                  </a:cubicBezTo>
                  <a:cubicBezTo>
                    <a:pt x="721" y="344"/>
                    <a:pt x="722" y="344"/>
                    <a:pt x="722" y="345"/>
                  </a:cubicBezTo>
                  <a:cubicBezTo>
                    <a:pt x="722" y="346"/>
                    <a:pt x="723" y="346"/>
                    <a:pt x="723" y="346"/>
                  </a:cubicBezTo>
                  <a:cubicBezTo>
                    <a:pt x="723" y="347"/>
                    <a:pt x="722" y="347"/>
                    <a:pt x="721" y="347"/>
                  </a:cubicBezTo>
                  <a:moveTo>
                    <a:pt x="611" y="339"/>
                  </a:moveTo>
                  <a:cubicBezTo>
                    <a:pt x="611" y="339"/>
                    <a:pt x="610" y="339"/>
                    <a:pt x="610" y="339"/>
                  </a:cubicBezTo>
                  <a:cubicBezTo>
                    <a:pt x="610" y="339"/>
                    <a:pt x="610" y="338"/>
                    <a:pt x="610" y="338"/>
                  </a:cubicBezTo>
                  <a:cubicBezTo>
                    <a:pt x="611" y="338"/>
                    <a:pt x="611" y="338"/>
                    <a:pt x="611" y="338"/>
                  </a:cubicBezTo>
                  <a:cubicBezTo>
                    <a:pt x="611" y="338"/>
                    <a:pt x="611" y="338"/>
                    <a:pt x="611" y="339"/>
                  </a:cubicBezTo>
                  <a:moveTo>
                    <a:pt x="733" y="332"/>
                  </a:moveTo>
                  <a:lnTo>
                    <a:pt x="735" y="331"/>
                  </a:lnTo>
                  <a:lnTo>
                    <a:pt x="735" y="333"/>
                  </a:lnTo>
                  <a:lnTo>
                    <a:pt x="734" y="333"/>
                  </a:lnTo>
                  <a:lnTo>
                    <a:pt x="733" y="332"/>
                  </a:lnTo>
                  <a:close/>
                  <a:moveTo>
                    <a:pt x="612" y="335"/>
                  </a:moveTo>
                  <a:cubicBezTo>
                    <a:pt x="613" y="336"/>
                    <a:pt x="612" y="336"/>
                    <a:pt x="612" y="337"/>
                  </a:cubicBezTo>
                  <a:cubicBezTo>
                    <a:pt x="612" y="337"/>
                    <a:pt x="612" y="337"/>
                    <a:pt x="611" y="337"/>
                  </a:cubicBezTo>
                  <a:cubicBezTo>
                    <a:pt x="611" y="337"/>
                    <a:pt x="611" y="336"/>
                    <a:pt x="611" y="334"/>
                  </a:cubicBezTo>
                  <a:cubicBezTo>
                    <a:pt x="612" y="334"/>
                    <a:pt x="612" y="335"/>
                    <a:pt x="612" y="335"/>
                  </a:cubicBezTo>
                  <a:moveTo>
                    <a:pt x="613" y="331"/>
                  </a:moveTo>
                  <a:cubicBezTo>
                    <a:pt x="613" y="331"/>
                    <a:pt x="613" y="331"/>
                    <a:pt x="612" y="331"/>
                  </a:cubicBezTo>
                  <a:cubicBezTo>
                    <a:pt x="612" y="330"/>
                    <a:pt x="612" y="330"/>
                    <a:pt x="612" y="330"/>
                  </a:cubicBezTo>
                  <a:cubicBezTo>
                    <a:pt x="613" y="330"/>
                    <a:pt x="613" y="330"/>
                    <a:pt x="613" y="330"/>
                  </a:cubicBezTo>
                  <a:cubicBezTo>
                    <a:pt x="614" y="330"/>
                    <a:pt x="614" y="330"/>
                    <a:pt x="613" y="331"/>
                  </a:cubicBezTo>
                  <a:moveTo>
                    <a:pt x="628" y="329"/>
                  </a:moveTo>
                  <a:cubicBezTo>
                    <a:pt x="628" y="329"/>
                    <a:pt x="628" y="329"/>
                    <a:pt x="627" y="329"/>
                  </a:cubicBezTo>
                  <a:cubicBezTo>
                    <a:pt x="628" y="329"/>
                    <a:pt x="628" y="328"/>
                    <a:pt x="628" y="328"/>
                  </a:cubicBezTo>
                  <a:cubicBezTo>
                    <a:pt x="629" y="328"/>
                    <a:pt x="629" y="329"/>
                    <a:pt x="629" y="329"/>
                  </a:cubicBezTo>
                  <a:cubicBezTo>
                    <a:pt x="629" y="330"/>
                    <a:pt x="629" y="330"/>
                    <a:pt x="629" y="329"/>
                  </a:cubicBezTo>
                  <a:moveTo>
                    <a:pt x="636" y="324"/>
                  </a:moveTo>
                  <a:cubicBezTo>
                    <a:pt x="636" y="323"/>
                    <a:pt x="636" y="323"/>
                    <a:pt x="637" y="323"/>
                  </a:cubicBezTo>
                  <a:cubicBezTo>
                    <a:pt x="637" y="323"/>
                    <a:pt x="637" y="323"/>
                    <a:pt x="638" y="322"/>
                  </a:cubicBezTo>
                  <a:cubicBezTo>
                    <a:pt x="638" y="323"/>
                    <a:pt x="637" y="323"/>
                    <a:pt x="636" y="324"/>
                  </a:cubicBezTo>
                  <a:moveTo>
                    <a:pt x="737" y="315"/>
                  </a:moveTo>
                  <a:cubicBezTo>
                    <a:pt x="737" y="315"/>
                    <a:pt x="737" y="315"/>
                    <a:pt x="736" y="316"/>
                  </a:cubicBezTo>
                  <a:cubicBezTo>
                    <a:pt x="736" y="315"/>
                    <a:pt x="737" y="315"/>
                    <a:pt x="738" y="315"/>
                  </a:cubicBezTo>
                  <a:cubicBezTo>
                    <a:pt x="738" y="315"/>
                    <a:pt x="738" y="315"/>
                    <a:pt x="737" y="315"/>
                  </a:cubicBezTo>
                  <a:moveTo>
                    <a:pt x="676" y="316"/>
                  </a:moveTo>
                  <a:cubicBezTo>
                    <a:pt x="676" y="316"/>
                    <a:pt x="676" y="317"/>
                    <a:pt x="675" y="317"/>
                  </a:cubicBezTo>
                  <a:cubicBezTo>
                    <a:pt x="675" y="316"/>
                    <a:pt x="675" y="316"/>
                    <a:pt x="676" y="316"/>
                  </a:cubicBezTo>
                  <a:cubicBezTo>
                    <a:pt x="676" y="315"/>
                    <a:pt x="676" y="315"/>
                    <a:pt x="676" y="315"/>
                  </a:cubicBezTo>
                  <a:cubicBezTo>
                    <a:pt x="676" y="316"/>
                    <a:pt x="676" y="316"/>
                    <a:pt x="676" y="316"/>
                  </a:cubicBezTo>
                  <a:close/>
                  <a:moveTo>
                    <a:pt x="628" y="319"/>
                  </a:moveTo>
                  <a:cubicBezTo>
                    <a:pt x="628" y="319"/>
                    <a:pt x="629" y="320"/>
                    <a:pt x="631" y="320"/>
                  </a:cubicBezTo>
                  <a:cubicBezTo>
                    <a:pt x="630" y="323"/>
                    <a:pt x="629" y="324"/>
                    <a:pt x="626" y="325"/>
                  </a:cubicBezTo>
                  <a:cubicBezTo>
                    <a:pt x="625" y="324"/>
                    <a:pt x="625" y="323"/>
                    <a:pt x="625" y="322"/>
                  </a:cubicBezTo>
                  <a:cubicBezTo>
                    <a:pt x="625" y="322"/>
                    <a:pt x="625" y="321"/>
                    <a:pt x="625" y="319"/>
                  </a:cubicBezTo>
                  <a:cubicBezTo>
                    <a:pt x="627" y="318"/>
                    <a:pt x="628" y="318"/>
                    <a:pt x="628" y="319"/>
                  </a:cubicBezTo>
                  <a:moveTo>
                    <a:pt x="657" y="317"/>
                  </a:moveTo>
                  <a:cubicBezTo>
                    <a:pt x="656" y="317"/>
                    <a:pt x="656" y="317"/>
                    <a:pt x="656" y="316"/>
                  </a:cubicBezTo>
                  <a:cubicBezTo>
                    <a:pt x="656" y="316"/>
                    <a:pt x="656" y="316"/>
                    <a:pt x="657" y="316"/>
                  </a:cubicBezTo>
                  <a:cubicBezTo>
                    <a:pt x="657" y="316"/>
                    <a:pt x="657" y="316"/>
                    <a:pt x="658" y="316"/>
                  </a:cubicBezTo>
                  <a:cubicBezTo>
                    <a:pt x="658" y="317"/>
                    <a:pt x="657" y="317"/>
                    <a:pt x="657" y="317"/>
                  </a:cubicBezTo>
                  <a:moveTo>
                    <a:pt x="634" y="312"/>
                  </a:moveTo>
                  <a:lnTo>
                    <a:pt x="636" y="312"/>
                  </a:lnTo>
                  <a:lnTo>
                    <a:pt x="636" y="314"/>
                  </a:lnTo>
                  <a:lnTo>
                    <a:pt x="634" y="314"/>
                  </a:lnTo>
                  <a:lnTo>
                    <a:pt x="634" y="312"/>
                  </a:lnTo>
                  <a:close/>
                  <a:moveTo>
                    <a:pt x="623" y="313"/>
                  </a:moveTo>
                  <a:cubicBezTo>
                    <a:pt x="623" y="312"/>
                    <a:pt x="623" y="311"/>
                    <a:pt x="624" y="311"/>
                  </a:cubicBezTo>
                  <a:cubicBezTo>
                    <a:pt x="625" y="311"/>
                    <a:pt x="626" y="311"/>
                    <a:pt x="626" y="312"/>
                  </a:cubicBezTo>
                  <a:cubicBezTo>
                    <a:pt x="626" y="313"/>
                    <a:pt x="626" y="314"/>
                    <a:pt x="625" y="314"/>
                  </a:cubicBezTo>
                  <a:cubicBezTo>
                    <a:pt x="624" y="314"/>
                    <a:pt x="623" y="314"/>
                    <a:pt x="623" y="313"/>
                  </a:cubicBezTo>
                  <a:moveTo>
                    <a:pt x="623" y="310"/>
                  </a:moveTo>
                  <a:cubicBezTo>
                    <a:pt x="623" y="310"/>
                    <a:pt x="622" y="310"/>
                    <a:pt x="622" y="310"/>
                  </a:cubicBezTo>
                  <a:cubicBezTo>
                    <a:pt x="622" y="309"/>
                    <a:pt x="623" y="309"/>
                    <a:pt x="624" y="309"/>
                  </a:cubicBezTo>
                  <a:cubicBezTo>
                    <a:pt x="624" y="309"/>
                    <a:pt x="624" y="310"/>
                    <a:pt x="623" y="310"/>
                  </a:cubicBezTo>
                  <a:moveTo>
                    <a:pt x="624" y="306"/>
                  </a:moveTo>
                  <a:cubicBezTo>
                    <a:pt x="625" y="306"/>
                    <a:pt x="625" y="306"/>
                    <a:pt x="625" y="305"/>
                  </a:cubicBezTo>
                  <a:cubicBezTo>
                    <a:pt x="625" y="306"/>
                    <a:pt x="625" y="306"/>
                    <a:pt x="626" y="306"/>
                  </a:cubicBezTo>
                  <a:cubicBezTo>
                    <a:pt x="626" y="306"/>
                    <a:pt x="626" y="306"/>
                    <a:pt x="626" y="306"/>
                  </a:cubicBezTo>
                  <a:cubicBezTo>
                    <a:pt x="626" y="307"/>
                    <a:pt x="626" y="307"/>
                    <a:pt x="626" y="307"/>
                  </a:cubicBezTo>
                  <a:cubicBezTo>
                    <a:pt x="626" y="307"/>
                    <a:pt x="626" y="308"/>
                    <a:pt x="626" y="308"/>
                  </a:cubicBezTo>
                  <a:cubicBezTo>
                    <a:pt x="625" y="308"/>
                    <a:pt x="625" y="308"/>
                    <a:pt x="625" y="308"/>
                  </a:cubicBezTo>
                  <a:cubicBezTo>
                    <a:pt x="625" y="307"/>
                    <a:pt x="624" y="307"/>
                    <a:pt x="624" y="307"/>
                  </a:cubicBezTo>
                  <a:cubicBezTo>
                    <a:pt x="624" y="307"/>
                    <a:pt x="624" y="306"/>
                    <a:pt x="624" y="306"/>
                  </a:cubicBezTo>
                  <a:moveTo>
                    <a:pt x="639" y="302"/>
                  </a:moveTo>
                  <a:cubicBezTo>
                    <a:pt x="638" y="302"/>
                    <a:pt x="638" y="302"/>
                    <a:pt x="638" y="302"/>
                  </a:cubicBezTo>
                  <a:cubicBezTo>
                    <a:pt x="638" y="303"/>
                    <a:pt x="638" y="303"/>
                    <a:pt x="637" y="303"/>
                  </a:cubicBezTo>
                  <a:cubicBezTo>
                    <a:pt x="637" y="303"/>
                    <a:pt x="637" y="303"/>
                    <a:pt x="638" y="302"/>
                  </a:cubicBezTo>
                  <a:cubicBezTo>
                    <a:pt x="638" y="302"/>
                    <a:pt x="639" y="302"/>
                    <a:pt x="639" y="302"/>
                  </a:cubicBezTo>
                  <a:close/>
                  <a:moveTo>
                    <a:pt x="637" y="295"/>
                  </a:moveTo>
                  <a:cubicBezTo>
                    <a:pt x="637" y="295"/>
                    <a:pt x="637" y="295"/>
                    <a:pt x="636" y="295"/>
                  </a:cubicBezTo>
                  <a:cubicBezTo>
                    <a:pt x="636" y="295"/>
                    <a:pt x="636" y="295"/>
                    <a:pt x="636" y="294"/>
                  </a:cubicBezTo>
                  <a:cubicBezTo>
                    <a:pt x="637" y="294"/>
                    <a:pt x="637" y="294"/>
                    <a:pt x="637" y="294"/>
                  </a:cubicBezTo>
                  <a:cubicBezTo>
                    <a:pt x="638" y="295"/>
                    <a:pt x="638" y="295"/>
                    <a:pt x="637" y="295"/>
                  </a:cubicBezTo>
                  <a:moveTo>
                    <a:pt x="608" y="293"/>
                  </a:moveTo>
                  <a:cubicBezTo>
                    <a:pt x="608" y="294"/>
                    <a:pt x="608" y="294"/>
                    <a:pt x="608" y="294"/>
                  </a:cubicBezTo>
                  <a:cubicBezTo>
                    <a:pt x="608" y="295"/>
                    <a:pt x="607" y="295"/>
                    <a:pt x="607" y="295"/>
                  </a:cubicBezTo>
                  <a:cubicBezTo>
                    <a:pt x="607" y="295"/>
                    <a:pt x="607" y="295"/>
                    <a:pt x="607" y="294"/>
                  </a:cubicBezTo>
                  <a:cubicBezTo>
                    <a:pt x="608" y="293"/>
                    <a:pt x="608" y="293"/>
                    <a:pt x="608" y="293"/>
                  </a:cubicBezTo>
                  <a:close/>
                  <a:moveTo>
                    <a:pt x="619" y="284"/>
                  </a:moveTo>
                  <a:cubicBezTo>
                    <a:pt x="618" y="284"/>
                    <a:pt x="618" y="284"/>
                    <a:pt x="618" y="285"/>
                  </a:cubicBezTo>
                  <a:cubicBezTo>
                    <a:pt x="618" y="284"/>
                    <a:pt x="618" y="284"/>
                    <a:pt x="618" y="284"/>
                  </a:cubicBezTo>
                  <a:cubicBezTo>
                    <a:pt x="619" y="284"/>
                    <a:pt x="619" y="284"/>
                    <a:pt x="619" y="284"/>
                  </a:cubicBezTo>
                  <a:cubicBezTo>
                    <a:pt x="619" y="284"/>
                    <a:pt x="619" y="284"/>
                    <a:pt x="619" y="284"/>
                  </a:cubicBezTo>
                  <a:close/>
                  <a:moveTo>
                    <a:pt x="658" y="265"/>
                  </a:moveTo>
                  <a:cubicBezTo>
                    <a:pt x="657" y="265"/>
                    <a:pt x="657" y="264"/>
                    <a:pt x="657" y="264"/>
                  </a:cubicBezTo>
                  <a:cubicBezTo>
                    <a:pt x="656" y="263"/>
                    <a:pt x="656" y="262"/>
                    <a:pt x="656" y="261"/>
                  </a:cubicBezTo>
                  <a:cubicBezTo>
                    <a:pt x="656" y="260"/>
                    <a:pt x="657" y="260"/>
                    <a:pt x="657" y="259"/>
                  </a:cubicBezTo>
                  <a:lnTo>
                    <a:pt x="661" y="259"/>
                  </a:lnTo>
                  <a:cubicBezTo>
                    <a:pt x="662" y="261"/>
                    <a:pt x="662" y="263"/>
                    <a:pt x="661" y="265"/>
                  </a:cubicBezTo>
                  <a:cubicBezTo>
                    <a:pt x="660" y="266"/>
                    <a:pt x="659" y="266"/>
                    <a:pt x="658" y="265"/>
                  </a:cubicBezTo>
                  <a:moveTo>
                    <a:pt x="655" y="256"/>
                  </a:moveTo>
                  <a:cubicBezTo>
                    <a:pt x="654" y="256"/>
                    <a:pt x="654" y="256"/>
                    <a:pt x="653" y="256"/>
                  </a:cubicBezTo>
                  <a:cubicBezTo>
                    <a:pt x="653" y="255"/>
                    <a:pt x="654" y="255"/>
                    <a:pt x="655" y="255"/>
                  </a:cubicBezTo>
                  <a:cubicBezTo>
                    <a:pt x="655" y="255"/>
                    <a:pt x="655" y="256"/>
                    <a:pt x="655" y="256"/>
                  </a:cubicBezTo>
                  <a:moveTo>
                    <a:pt x="650" y="251"/>
                  </a:moveTo>
                  <a:cubicBezTo>
                    <a:pt x="650" y="250"/>
                    <a:pt x="650" y="249"/>
                    <a:pt x="650" y="249"/>
                  </a:cubicBezTo>
                  <a:cubicBezTo>
                    <a:pt x="652" y="249"/>
                    <a:pt x="652" y="250"/>
                    <a:pt x="652" y="251"/>
                  </a:cubicBezTo>
                  <a:cubicBezTo>
                    <a:pt x="651" y="252"/>
                    <a:pt x="650" y="252"/>
                    <a:pt x="650" y="251"/>
                  </a:cubicBezTo>
                  <a:moveTo>
                    <a:pt x="658" y="247"/>
                  </a:moveTo>
                  <a:cubicBezTo>
                    <a:pt x="659" y="247"/>
                    <a:pt x="660" y="247"/>
                    <a:pt x="660" y="248"/>
                  </a:cubicBezTo>
                  <a:cubicBezTo>
                    <a:pt x="660" y="248"/>
                    <a:pt x="660" y="248"/>
                    <a:pt x="660" y="249"/>
                  </a:cubicBezTo>
                  <a:cubicBezTo>
                    <a:pt x="660" y="249"/>
                    <a:pt x="660" y="250"/>
                    <a:pt x="660" y="250"/>
                  </a:cubicBezTo>
                  <a:cubicBezTo>
                    <a:pt x="660" y="250"/>
                    <a:pt x="659" y="251"/>
                    <a:pt x="659" y="250"/>
                  </a:cubicBezTo>
                  <a:lnTo>
                    <a:pt x="658" y="247"/>
                  </a:lnTo>
                  <a:close/>
                  <a:moveTo>
                    <a:pt x="597" y="251"/>
                  </a:moveTo>
                  <a:cubicBezTo>
                    <a:pt x="598" y="250"/>
                    <a:pt x="598" y="249"/>
                    <a:pt x="598" y="247"/>
                  </a:cubicBezTo>
                  <a:cubicBezTo>
                    <a:pt x="599" y="248"/>
                    <a:pt x="599" y="248"/>
                    <a:pt x="600" y="249"/>
                  </a:cubicBezTo>
                  <a:cubicBezTo>
                    <a:pt x="600" y="249"/>
                    <a:pt x="600" y="250"/>
                    <a:pt x="600" y="251"/>
                  </a:cubicBezTo>
                  <a:cubicBezTo>
                    <a:pt x="599" y="252"/>
                    <a:pt x="599" y="252"/>
                    <a:pt x="599" y="253"/>
                  </a:cubicBezTo>
                  <a:cubicBezTo>
                    <a:pt x="598" y="254"/>
                    <a:pt x="598" y="254"/>
                    <a:pt x="598" y="254"/>
                  </a:cubicBezTo>
                  <a:cubicBezTo>
                    <a:pt x="597" y="254"/>
                    <a:pt x="597" y="253"/>
                    <a:pt x="597" y="251"/>
                  </a:cubicBezTo>
                  <a:moveTo>
                    <a:pt x="656" y="234"/>
                  </a:moveTo>
                  <a:cubicBezTo>
                    <a:pt x="656" y="234"/>
                    <a:pt x="657" y="234"/>
                    <a:pt x="657" y="234"/>
                  </a:cubicBezTo>
                  <a:cubicBezTo>
                    <a:pt x="658" y="235"/>
                    <a:pt x="658" y="235"/>
                    <a:pt x="658" y="236"/>
                  </a:cubicBezTo>
                  <a:cubicBezTo>
                    <a:pt x="658" y="236"/>
                    <a:pt x="658" y="236"/>
                    <a:pt x="657" y="237"/>
                  </a:cubicBezTo>
                  <a:cubicBezTo>
                    <a:pt x="657" y="237"/>
                    <a:pt x="657" y="237"/>
                    <a:pt x="656" y="237"/>
                  </a:cubicBezTo>
                  <a:lnTo>
                    <a:pt x="656" y="234"/>
                  </a:lnTo>
                  <a:close/>
                  <a:moveTo>
                    <a:pt x="659" y="227"/>
                  </a:moveTo>
                  <a:lnTo>
                    <a:pt x="661" y="227"/>
                  </a:lnTo>
                  <a:lnTo>
                    <a:pt x="661" y="229"/>
                  </a:lnTo>
                  <a:lnTo>
                    <a:pt x="659" y="229"/>
                  </a:lnTo>
                  <a:lnTo>
                    <a:pt x="659" y="227"/>
                  </a:lnTo>
                  <a:close/>
                  <a:moveTo>
                    <a:pt x="655" y="201"/>
                  </a:moveTo>
                  <a:cubicBezTo>
                    <a:pt x="654" y="201"/>
                    <a:pt x="654" y="201"/>
                    <a:pt x="654" y="201"/>
                  </a:cubicBezTo>
                  <a:cubicBezTo>
                    <a:pt x="654" y="200"/>
                    <a:pt x="654" y="200"/>
                    <a:pt x="654" y="200"/>
                  </a:cubicBezTo>
                  <a:cubicBezTo>
                    <a:pt x="655" y="200"/>
                    <a:pt x="655" y="200"/>
                    <a:pt x="655" y="201"/>
                  </a:cubicBezTo>
                  <a:cubicBezTo>
                    <a:pt x="655" y="201"/>
                    <a:pt x="655" y="202"/>
                    <a:pt x="655" y="201"/>
                  </a:cubicBezTo>
                  <a:moveTo>
                    <a:pt x="707" y="193"/>
                  </a:moveTo>
                  <a:cubicBezTo>
                    <a:pt x="707" y="193"/>
                    <a:pt x="707" y="193"/>
                    <a:pt x="707" y="192"/>
                  </a:cubicBezTo>
                  <a:cubicBezTo>
                    <a:pt x="707" y="192"/>
                    <a:pt x="707" y="192"/>
                    <a:pt x="708" y="192"/>
                  </a:cubicBezTo>
                  <a:cubicBezTo>
                    <a:pt x="708" y="192"/>
                    <a:pt x="708" y="192"/>
                    <a:pt x="708" y="192"/>
                  </a:cubicBezTo>
                  <a:cubicBezTo>
                    <a:pt x="708" y="193"/>
                    <a:pt x="708" y="193"/>
                    <a:pt x="707" y="193"/>
                  </a:cubicBezTo>
                  <a:moveTo>
                    <a:pt x="718" y="169"/>
                  </a:moveTo>
                  <a:cubicBezTo>
                    <a:pt x="718" y="169"/>
                    <a:pt x="718" y="169"/>
                    <a:pt x="718" y="168"/>
                  </a:cubicBezTo>
                  <a:cubicBezTo>
                    <a:pt x="719" y="168"/>
                    <a:pt x="720" y="168"/>
                    <a:pt x="720" y="169"/>
                  </a:cubicBezTo>
                  <a:cubicBezTo>
                    <a:pt x="720" y="169"/>
                    <a:pt x="720" y="170"/>
                    <a:pt x="719" y="170"/>
                  </a:cubicBezTo>
                  <a:cubicBezTo>
                    <a:pt x="719" y="171"/>
                    <a:pt x="719" y="171"/>
                    <a:pt x="718" y="171"/>
                  </a:cubicBezTo>
                  <a:cubicBezTo>
                    <a:pt x="718" y="171"/>
                    <a:pt x="717" y="171"/>
                    <a:pt x="717" y="171"/>
                  </a:cubicBezTo>
                  <a:cubicBezTo>
                    <a:pt x="717" y="170"/>
                    <a:pt x="717" y="170"/>
                    <a:pt x="718" y="169"/>
                  </a:cubicBezTo>
                  <a:moveTo>
                    <a:pt x="713" y="170"/>
                  </a:moveTo>
                  <a:cubicBezTo>
                    <a:pt x="712" y="169"/>
                    <a:pt x="712" y="169"/>
                    <a:pt x="712" y="167"/>
                  </a:cubicBezTo>
                  <a:cubicBezTo>
                    <a:pt x="713" y="167"/>
                    <a:pt x="714" y="167"/>
                    <a:pt x="714" y="168"/>
                  </a:cubicBezTo>
                  <a:cubicBezTo>
                    <a:pt x="714" y="169"/>
                    <a:pt x="715" y="169"/>
                    <a:pt x="716" y="169"/>
                  </a:cubicBezTo>
                  <a:cubicBezTo>
                    <a:pt x="715" y="170"/>
                    <a:pt x="715" y="170"/>
                    <a:pt x="713" y="170"/>
                  </a:cubicBezTo>
                  <a:moveTo>
                    <a:pt x="729" y="139"/>
                  </a:moveTo>
                  <a:cubicBezTo>
                    <a:pt x="729" y="139"/>
                    <a:pt x="729" y="139"/>
                    <a:pt x="729" y="138"/>
                  </a:cubicBezTo>
                  <a:cubicBezTo>
                    <a:pt x="729" y="138"/>
                    <a:pt x="729" y="138"/>
                    <a:pt x="729" y="138"/>
                  </a:cubicBezTo>
                  <a:cubicBezTo>
                    <a:pt x="730" y="138"/>
                    <a:pt x="730" y="138"/>
                    <a:pt x="730" y="138"/>
                  </a:cubicBezTo>
                  <a:cubicBezTo>
                    <a:pt x="730" y="139"/>
                    <a:pt x="730" y="139"/>
                    <a:pt x="729" y="139"/>
                  </a:cubicBezTo>
                  <a:close/>
                  <a:moveTo>
                    <a:pt x="749" y="136"/>
                  </a:moveTo>
                  <a:cubicBezTo>
                    <a:pt x="748" y="136"/>
                    <a:pt x="748" y="136"/>
                    <a:pt x="748" y="136"/>
                  </a:cubicBezTo>
                  <a:cubicBezTo>
                    <a:pt x="748" y="135"/>
                    <a:pt x="748" y="135"/>
                    <a:pt x="748" y="135"/>
                  </a:cubicBezTo>
                  <a:cubicBezTo>
                    <a:pt x="748" y="135"/>
                    <a:pt x="749" y="135"/>
                    <a:pt x="749" y="135"/>
                  </a:cubicBezTo>
                  <a:cubicBezTo>
                    <a:pt x="749" y="135"/>
                    <a:pt x="749" y="136"/>
                    <a:pt x="749" y="136"/>
                  </a:cubicBezTo>
                  <a:close/>
                  <a:moveTo>
                    <a:pt x="752" y="136"/>
                  </a:moveTo>
                  <a:cubicBezTo>
                    <a:pt x="751" y="135"/>
                    <a:pt x="750" y="134"/>
                    <a:pt x="750" y="133"/>
                  </a:cubicBezTo>
                  <a:cubicBezTo>
                    <a:pt x="752" y="133"/>
                    <a:pt x="752" y="133"/>
                    <a:pt x="753" y="134"/>
                  </a:cubicBezTo>
                  <a:cubicBezTo>
                    <a:pt x="753" y="134"/>
                    <a:pt x="753" y="135"/>
                    <a:pt x="754" y="135"/>
                  </a:cubicBezTo>
                  <a:cubicBezTo>
                    <a:pt x="754" y="136"/>
                    <a:pt x="753" y="136"/>
                    <a:pt x="752" y="136"/>
                  </a:cubicBezTo>
                  <a:moveTo>
                    <a:pt x="743" y="134"/>
                  </a:moveTo>
                  <a:cubicBezTo>
                    <a:pt x="744" y="134"/>
                    <a:pt x="744" y="134"/>
                    <a:pt x="744" y="134"/>
                  </a:cubicBezTo>
                  <a:cubicBezTo>
                    <a:pt x="745" y="134"/>
                    <a:pt x="745" y="134"/>
                    <a:pt x="745" y="135"/>
                  </a:cubicBezTo>
                  <a:cubicBezTo>
                    <a:pt x="744" y="135"/>
                    <a:pt x="744" y="136"/>
                    <a:pt x="743" y="136"/>
                  </a:cubicBezTo>
                  <a:cubicBezTo>
                    <a:pt x="743" y="137"/>
                    <a:pt x="742" y="137"/>
                    <a:pt x="741" y="137"/>
                  </a:cubicBezTo>
                  <a:cubicBezTo>
                    <a:pt x="741" y="137"/>
                    <a:pt x="741" y="136"/>
                    <a:pt x="741" y="134"/>
                  </a:cubicBezTo>
                  <a:cubicBezTo>
                    <a:pt x="741" y="134"/>
                    <a:pt x="742" y="134"/>
                    <a:pt x="743" y="134"/>
                  </a:cubicBezTo>
                  <a:moveTo>
                    <a:pt x="757" y="133"/>
                  </a:moveTo>
                  <a:cubicBezTo>
                    <a:pt x="755" y="133"/>
                    <a:pt x="755" y="132"/>
                    <a:pt x="756" y="131"/>
                  </a:cubicBezTo>
                  <a:cubicBezTo>
                    <a:pt x="756" y="131"/>
                    <a:pt x="757" y="131"/>
                    <a:pt x="757" y="131"/>
                  </a:cubicBezTo>
                  <a:cubicBezTo>
                    <a:pt x="757" y="132"/>
                    <a:pt x="758" y="132"/>
                    <a:pt x="758" y="132"/>
                  </a:cubicBezTo>
                  <a:cubicBezTo>
                    <a:pt x="759" y="133"/>
                    <a:pt x="758" y="133"/>
                    <a:pt x="757" y="133"/>
                  </a:cubicBezTo>
                  <a:moveTo>
                    <a:pt x="713" y="132"/>
                  </a:moveTo>
                  <a:cubicBezTo>
                    <a:pt x="713" y="134"/>
                    <a:pt x="712" y="134"/>
                    <a:pt x="711" y="134"/>
                  </a:cubicBezTo>
                  <a:cubicBezTo>
                    <a:pt x="711" y="133"/>
                    <a:pt x="712" y="132"/>
                    <a:pt x="713" y="132"/>
                  </a:cubicBezTo>
                  <a:close/>
                  <a:moveTo>
                    <a:pt x="769" y="130"/>
                  </a:moveTo>
                  <a:cubicBezTo>
                    <a:pt x="768" y="130"/>
                    <a:pt x="768" y="130"/>
                    <a:pt x="767" y="130"/>
                  </a:cubicBezTo>
                  <a:cubicBezTo>
                    <a:pt x="767" y="129"/>
                    <a:pt x="768" y="129"/>
                    <a:pt x="768" y="129"/>
                  </a:cubicBezTo>
                  <a:cubicBezTo>
                    <a:pt x="769" y="129"/>
                    <a:pt x="769" y="129"/>
                    <a:pt x="770" y="129"/>
                  </a:cubicBezTo>
                  <a:cubicBezTo>
                    <a:pt x="770" y="129"/>
                    <a:pt x="769" y="130"/>
                    <a:pt x="769" y="130"/>
                  </a:cubicBezTo>
                  <a:moveTo>
                    <a:pt x="766" y="130"/>
                  </a:moveTo>
                  <a:cubicBezTo>
                    <a:pt x="766" y="130"/>
                    <a:pt x="765" y="130"/>
                    <a:pt x="765" y="130"/>
                  </a:cubicBezTo>
                  <a:cubicBezTo>
                    <a:pt x="765" y="129"/>
                    <a:pt x="765" y="129"/>
                    <a:pt x="765" y="129"/>
                  </a:cubicBezTo>
                  <a:cubicBezTo>
                    <a:pt x="766" y="129"/>
                    <a:pt x="766" y="129"/>
                    <a:pt x="766" y="129"/>
                  </a:cubicBezTo>
                  <a:cubicBezTo>
                    <a:pt x="767" y="129"/>
                    <a:pt x="767" y="130"/>
                    <a:pt x="766" y="130"/>
                  </a:cubicBezTo>
                  <a:close/>
                  <a:moveTo>
                    <a:pt x="762" y="130"/>
                  </a:moveTo>
                  <a:cubicBezTo>
                    <a:pt x="761" y="130"/>
                    <a:pt x="761" y="130"/>
                    <a:pt x="761" y="130"/>
                  </a:cubicBezTo>
                  <a:cubicBezTo>
                    <a:pt x="760" y="130"/>
                    <a:pt x="760" y="129"/>
                    <a:pt x="761" y="129"/>
                  </a:cubicBezTo>
                  <a:cubicBezTo>
                    <a:pt x="761" y="129"/>
                    <a:pt x="761" y="129"/>
                    <a:pt x="762" y="129"/>
                  </a:cubicBezTo>
                  <a:cubicBezTo>
                    <a:pt x="762" y="129"/>
                    <a:pt x="762" y="130"/>
                    <a:pt x="762" y="130"/>
                  </a:cubicBezTo>
                  <a:close/>
                  <a:moveTo>
                    <a:pt x="745" y="130"/>
                  </a:moveTo>
                  <a:cubicBezTo>
                    <a:pt x="745" y="130"/>
                    <a:pt x="745" y="131"/>
                    <a:pt x="744" y="131"/>
                  </a:cubicBezTo>
                  <a:cubicBezTo>
                    <a:pt x="744" y="130"/>
                    <a:pt x="744" y="130"/>
                    <a:pt x="745" y="130"/>
                  </a:cubicBezTo>
                  <a:cubicBezTo>
                    <a:pt x="745" y="130"/>
                    <a:pt x="745" y="130"/>
                    <a:pt x="746" y="130"/>
                  </a:cubicBezTo>
                  <a:cubicBezTo>
                    <a:pt x="746" y="130"/>
                    <a:pt x="746" y="130"/>
                    <a:pt x="745" y="130"/>
                  </a:cubicBezTo>
                  <a:moveTo>
                    <a:pt x="742" y="131"/>
                  </a:moveTo>
                  <a:cubicBezTo>
                    <a:pt x="741" y="131"/>
                    <a:pt x="741" y="131"/>
                    <a:pt x="741" y="131"/>
                  </a:cubicBezTo>
                  <a:cubicBezTo>
                    <a:pt x="741" y="131"/>
                    <a:pt x="741" y="131"/>
                    <a:pt x="741" y="131"/>
                  </a:cubicBezTo>
                  <a:cubicBezTo>
                    <a:pt x="742" y="131"/>
                    <a:pt x="742" y="130"/>
                    <a:pt x="742" y="130"/>
                  </a:cubicBezTo>
                  <a:cubicBezTo>
                    <a:pt x="742" y="131"/>
                    <a:pt x="742" y="131"/>
                    <a:pt x="742" y="131"/>
                  </a:cubicBezTo>
                  <a:moveTo>
                    <a:pt x="727" y="131"/>
                  </a:moveTo>
                  <a:cubicBezTo>
                    <a:pt x="726" y="131"/>
                    <a:pt x="726" y="131"/>
                    <a:pt x="726" y="131"/>
                  </a:cubicBezTo>
                  <a:cubicBezTo>
                    <a:pt x="726" y="131"/>
                    <a:pt x="726" y="131"/>
                    <a:pt x="726" y="131"/>
                  </a:cubicBezTo>
                  <a:cubicBezTo>
                    <a:pt x="727" y="131"/>
                    <a:pt x="727" y="131"/>
                    <a:pt x="727" y="131"/>
                  </a:cubicBezTo>
                  <a:cubicBezTo>
                    <a:pt x="727" y="131"/>
                    <a:pt x="727" y="131"/>
                    <a:pt x="727" y="131"/>
                  </a:cubicBezTo>
                  <a:moveTo>
                    <a:pt x="645" y="135"/>
                  </a:moveTo>
                  <a:cubicBezTo>
                    <a:pt x="644" y="135"/>
                    <a:pt x="644" y="135"/>
                    <a:pt x="643" y="135"/>
                  </a:cubicBezTo>
                  <a:cubicBezTo>
                    <a:pt x="643" y="135"/>
                    <a:pt x="644" y="135"/>
                    <a:pt x="644" y="135"/>
                  </a:cubicBezTo>
                  <a:cubicBezTo>
                    <a:pt x="644" y="134"/>
                    <a:pt x="645" y="134"/>
                    <a:pt x="645" y="134"/>
                  </a:cubicBezTo>
                  <a:cubicBezTo>
                    <a:pt x="645" y="135"/>
                    <a:pt x="645" y="135"/>
                    <a:pt x="645" y="135"/>
                  </a:cubicBezTo>
                  <a:moveTo>
                    <a:pt x="779" y="127"/>
                  </a:moveTo>
                  <a:cubicBezTo>
                    <a:pt x="781" y="128"/>
                    <a:pt x="781" y="129"/>
                    <a:pt x="780" y="130"/>
                  </a:cubicBezTo>
                  <a:cubicBezTo>
                    <a:pt x="779" y="131"/>
                    <a:pt x="777" y="131"/>
                    <a:pt x="776" y="131"/>
                  </a:cubicBezTo>
                  <a:lnTo>
                    <a:pt x="776" y="128"/>
                  </a:lnTo>
                  <a:cubicBezTo>
                    <a:pt x="776" y="128"/>
                    <a:pt x="777" y="128"/>
                    <a:pt x="777" y="128"/>
                  </a:cubicBezTo>
                  <a:cubicBezTo>
                    <a:pt x="777" y="129"/>
                    <a:pt x="778" y="129"/>
                    <a:pt x="778" y="129"/>
                  </a:cubicBezTo>
                  <a:cubicBezTo>
                    <a:pt x="779" y="129"/>
                    <a:pt x="779" y="129"/>
                    <a:pt x="779" y="127"/>
                  </a:cubicBezTo>
                  <a:moveTo>
                    <a:pt x="639" y="133"/>
                  </a:moveTo>
                  <a:cubicBezTo>
                    <a:pt x="639" y="134"/>
                    <a:pt x="639" y="134"/>
                    <a:pt x="638" y="134"/>
                  </a:cubicBezTo>
                  <a:cubicBezTo>
                    <a:pt x="638" y="133"/>
                    <a:pt x="638" y="133"/>
                    <a:pt x="638" y="133"/>
                  </a:cubicBezTo>
                  <a:cubicBezTo>
                    <a:pt x="639" y="133"/>
                    <a:pt x="639" y="133"/>
                    <a:pt x="639" y="133"/>
                  </a:cubicBezTo>
                  <a:cubicBezTo>
                    <a:pt x="640" y="133"/>
                    <a:pt x="640" y="133"/>
                    <a:pt x="639" y="133"/>
                  </a:cubicBezTo>
                  <a:moveTo>
                    <a:pt x="720" y="132"/>
                  </a:moveTo>
                  <a:cubicBezTo>
                    <a:pt x="719" y="132"/>
                    <a:pt x="718" y="132"/>
                    <a:pt x="716" y="132"/>
                  </a:cubicBezTo>
                  <a:cubicBezTo>
                    <a:pt x="716" y="129"/>
                    <a:pt x="717" y="128"/>
                    <a:pt x="718" y="128"/>
                  </a:cubicBezTo>
                  <a:lnTo>
                    <a:pt x="719" y="132"/>
                  </a:lnTo>
                  <a:cubicBezTo>
                    <a:pt x="719" y="132"/>
                    <a:pt x="719" y="132"/>
                    <a:pt x="719" y="131"/>
                  </a:cubicBezTo>
                  <a:cubicBezTo>
                    <a:pt x="719" y="131"/>
                    <a:pt x="719" y="130"/>
                    <a:pt x="720" y="130"/>
                  </a:cubicBezTo>
                  <a:cubicBezTo>
                    <a:pt x="720" y="129"/>
                    <a:pt x="720" y="129"/>
                    <a:pt x="720" y="129"/>
                  </a:cubicBezTo>
                  <a:cubicBezTo>
                    <a:pt x="720" y="129"/>
                    <a:pt x="721" y="129"/>
                    <a:pt x="722" y="129"/>
                  </a:cubicBezTo>
                  <a:cubicBezTo>
                    <a:pt x="722" y="131"/>
                    <a:pt x="721" y="132"/>
                    <a:pt x="720" y="132"/>
                  </a:cubicBezTo>
                  <a:moveTo>
                    <a:pt x="729" y="128"/>
                  </a:moveTo>
                  <a:cubicBezTo>
                    <a:pt x="729" y="128"/>
                    <a:pt x="728" y="128"/>
                    <a:pt x="728" y="128"/>
                  </a:cubicBezTo>
                  <a:cubicBezTo>
                    <a:pt x="728" y="128"/>
                    <a:pt x="728" y="127"/>
                    <a:pt x="728" y="127"/>
                  </a:cubicBezTo>
                  <a:cubicBezTo>
                    <a:pt x="729" y="127"/>
                    <a:pt x="729" y="127"/>
                    <a:pt x="729" y="127"/>
                  </a:cubicBezTo>
                  <a:cubicBezTo>
                    <a:pt x="729" y="127"/>
                    <a:pt x="729" y="128"/>
                    <a:pt x="729" y="128"/>
                  </a:cubicBezTo>
                  <a:moveTo>
                    <a:pt x="714" y="130"/>
                  </a:moveTo>
                  <a:cubicBezTo>
                    <a:pt x="713" y="129"/>
                    <a:pt x="714" y="128"/>
                    <a:pt x="716" y="127"/>
                  </a:cubicBezTo>
                  <a:cubicBezTo>
                    <a:pt x="715" y="130"/>
                    <a:pt x="715" y="130"/>
                    <a:pt x="714" y="130"/>
                  </a:cubicBezTo>
                  <a:close/>
                  <a:moveTo>
                    <a:pt x="630" y="132"/>
                  </a:moveTo>
                  <a:cubicBezTo>
                    <a:pt x="630" y="132"/>
                    <a:pt x="630" y="132"/>
                    <a:pt x="629" y="132"/>
                  </a:cubicBezTo>
                  <a:cubicBezTo>
                    <a:pt x="629" y="132"/>
                    <a:pt x="629" y="132"/>
                    <a:pt x="629" y="131"/>
                  </a:cubicBezTo>
                  <a:cubicBezTo>
                    <a:pt x="630" y="131"/>
                    <a:pt x="630" y="131"/>
                    <a:pt x="630" y="131"/>
                  </a:cubicBezTo>
                  <a:cubicBezTo>
                    <a:pt x="631" y="132"/>
                    <a:pt x="631" y="132"/>
                    <a:pt x="630" y="132"/>
                  </a:cubicBezTo>
                  <a:moveTo>
                    <a:pt x="620" y="577"/>
                  </a:moveTo>
                  <a:cubicBezTo>
                    <a:pt x="620" y="577"/>
                    <a:pt x="620" y="576"/>
                    <a:pt x="620" y="576"/>
                  </a:cubicBezTo>
                  <a:cubicBezTo>
                    <a:pt x="621" y="576"/>
                    <a:pt x="621" y="576"/>
                    <a:pt x="621" y="577"/>
                  </a:cubicBezTo>
                  <a:cubicBezTo>
                    <a:pt x="621" y="577"/>
                    <a:pt x="621" y="578"/>
                    <a:pt x="621" y="578"/>
                  </a:cubicBezTo>
                  <a:cubicBezTo>
                    <a:pt x="620" y="578"/>
                    <a:pt x="620" y="578"/>
                    <a:pt x="620" y="577"/>
                  </a:cubicBezTo>
                  <a:moveTo>
                    <a:pt x="643" y="133"/>
                  </a:moveTo>
                  <a:cubicBezTo>
                    <a:pt x="643" y="133"/>
                    <a:pt x="644" y="132"/>
                    <a:pt x="643" y="132"/>
                  </a:cubicBezTo>
                  <a:cubicBezTo>
                    <a:pt x="642" y="132"/>
                    <a:pt x="641" y="132"/>
                    <a:pt x="640" y="132"/>
                  </a:cubicBezTo>
                  <a:cubicBezTo>
                    <a:pt x="639" y="131"/>
                    <a:pt x="638" y="130"/>
                    <a:pt x="637" y="131"/>
                  </a:cubicBezTo>
                  <a:cubicBezTo>
                    <a:pt x="636" y="132"/>
                    <a:pt x="635" y="132"/>
                    <a:pt x="634" y="132"/>
                  </a:cubicBezTo>
                  <a:cubicBezTo>
                    <a:pt x="634" y="131"/>
                    <a:pt x="634" y="131"/>
                    <a:pt x="634" y="131"/>
                  </a:cubicBezTo>
                  <a:cubicBezTo>
                    <a:pt x="635" y="131"/>
                    <a:pt x="635" y="130"/>
                    <a:pt x="635" y="129"/>
                  </a:cubicBezTo>
                  <a:cubicBezTo>
                    <a:pt x="633" y="130"/>
                    <a:pt x="630" y="130"/>
                    <a:pt x="628" y="130"/>
                  </a:cubicBezTo>
                  <a:cubicBezTo>
                    <a:pt x="626" y="130"/>
                    <a:pt x="625" y="130"/>
                    <a:pt x="623" y="130"/>
                  </a:cubicBezTo>
                  <a:cubicBezTo>
                    <a:pt x="623" y="131"/>
                    <a:pt x="623" y="133"/>
                    <a:pt x="624" y="133"/>
                  </a:cubicBezTo>
                  <a:cubicBezTo>
                    <a:pt x="624" y="134"/>
                    <a:pt x="624" y="135"/>
                    <a:pt x="623" y="135"/>
                  </a:cubicBezTo>
                  <a:cubicBezTo>
                    <a:pt x="622" y="136"/>
                    <a:pt x="621" y="136"/>
                    <a:pt x="621" y="136"/>
                  </a:cubicBezTo>
                  <a:cubicBezTo>
                    <a:pt x="621" y="135"/>
                    <a:pt x="620" y="135"/>
                    <a:pt x="620" y="135"/>
                  </a:cubicBezTo>
                  <a:cubicBezTo>
                    <a:pt x="619" y="135"/>
                    <a:pt x="619" y="134"/>
                    <a:pt x="619" y="134"/>
                  </a:cubicBezTo>
                  <a:cubicBezTo>
                    <a:pt x="618" y="134"/>
                    <a:pt x="618" y="135"/>
                    <a:pt x="618" y="135"/>
                  </a:cubicBezTo>
                  <a:cubicBezTo>
                    <a:pt x="619" y="135"/>
                    <a:pt x="619" y="136"/>
                    <a:pt x="619" y="136"/>
                  </a:cubicBezTo>
                  <a:cubicBezTo>
                    <a:pt x="618" y="137"/>
                    <a:pt x="617" y="137"/>
                    <a:pt x="616" y="137"/>
                  </a:cubicBezTo>
                  <a:cubicBezTo>
                    <a:pt x="616" y="137"/>
                    <a:pt x="615" y="137"/>
                    <a:pt x="615" y="136"/>
                  </a:cubicBezTo>
                  <a:cubicBezTo>
                    <a:pt x="615" y="135"/>
                    <a:pt x="615" y="135"/>
                    <a:pt x="614" y="136"/>
                  </a:cubicBezTo>
                  <a:cubicBezTo>
                    <a:pt x="614" y="136"/>
                    <a:pt x="613" y="137"/>
                    <a:pt x="613" y="137"/>
                  </a:cubicBezTo>
                  <a:cubicBezTo>
                    <a:pt x="612" y="137"/>
                    <a:pt x="611" y="137"/>
                    <a:pt x="610" y="137"/>
                  </a:cubicBezTo>
                  <a:cubicBezTo>
                    <a:pt x="609" y="137"/>
                    <a:pt x="608" y="137"/>
                    <a:pt x="607" y="137"/>
                  </a:cubicBezTo>
                  <a:cubicBezTo>
                    <a:pt x="606" y="136"/>
                    <a:pt x="605" y="136"/>
                    <a:pt x="605" y="136"/>
                  </a:cubicBezTo>
                  <a:cubicBezTo>
                    <a:pt x="605" y="138"/>
                    <a:pt x="604" y="138"/>
                    <a:pt x="603" y="137"/>
                  </a:cubicBezTo>
                  <a:cubicBezTo>
                    <a:pt x="602" y="137"/>
                    <a:pt x="601" y="136"/>
                    <a:pt x="601" y="136"/>
                  </a:cubicBezTo>
                  <a:cubicBezTo>
                    <a:pt x="600" y="136"/>
                    <a:pt x="599" y="137"/>
                    <a:pt x="599" y="137"/>
                  </a:cubicBezTo>
                  <a:cubicBezTo>
                    <a:pt x="599" y="138"/>
                    <a:pt x="599" y="138"/>
                    <a:pt x="598" y="138"/>
                  </a:cubicBezTo>
                  <a:cubicBezTo>
                    <a:pt x="599" y="137"/>
                    <a:pt x="599" y="135"/>
                    <a:pt x="599" y="134"/>
                  </a:cubicBezTo>
                  <a:cubicBezTo>
                    <a:pt x="599" y="132"/>
                    <a:pt x="598" y="132"/>
                    <a:pt x="596" y="134"/>
                  </a:cubicBezTo>
                  <a:cubicBezTo>
                    <a:pt x="597" y="134"/>
                    <a:pt x="597" y="134"/>
                    <a:pt x="597" y="134"/>
                  </a:cubicBezTo>
                  <a:cubicBezTo>
                    <a:pt x="598" y="134"/>
                    <a:pt x="598" y="134"/>
                    <a:pt x="598" y="135"/>
                  </a:cubicBezTo>
                  <a:cubicBezTo>
                    <a:pt x="596" y="135"/>
                    <a:pt x="594" y="135"/>
                    <a:pt x="594" y="135"/>
                  </a:cubicBezTo>
                  <a:cubicBezTo>
                    <a:pt x="593" y="135"/>
                    <a:pt x="592" y="135"/>
                    <a:pt x="591" y="135"/>
                  </a:cubicBezTo>
                  <a:cubicBezTo>
                    <a:pt x="591" y="170"/>
                    <a:pt x="592" y="205"/>
                    <a:pt x="594" y="240"/>
                  </a:cubicBezTo>
                  <a:cubicBezTo>
                    <a:pt x="596" y="275"/>
                    <a:pt x="598" y="311"/>
                    <a:pt x="599" y="346"/>
                  </a:cubicBezTo>
                  <a:cubicBezTo>
                    <a:pt x="600" y="347"/>
                    <a:pt x="601" y="347"/>
                    <a:pt x="602" y="347"/>
                  </a:cubicBezTo>
                  <a:cubicBezTo>
                    <a:pt x="603" y="346"/>
                    <a:pt x="603" y="346"/>
                    <a:pt x="603" y="348"/>
                  </a:cubicBezTo>
                  <a:cubicBezTo>
                    <a:pt x="603" y="348"/>
                    <a:pt x="603" y="348"/>
                    <a:pt x="603" y="349"/>
                  </a:cubicBezTo>
                  <a:cubicBezTo>
                    <a:pt x="603" y="349"/>
                    <a:pt x="603" y="350"/>
                    <a:pt x="603" y="350"/>
                  </a:cubicBezTo>
                  <a:cubicBezTo>
                    <a:pt x="602" y="350"/>
                    <a:pt x="601" y="350"/>
                    <a:pt x="601" y="349"/>
                  </a:cubicBezTo>
                  <a:cubicBezTo>
                    <a:pt x="601" y="348"/>
                    <a:pt x="600" y="347"/>
                    <a:pt x="599" y="347"/>
                  </a:cubicBezTo>
                  <a:cubicBezTo>
                    <a:pt x="600" y="366"/>
                    <a:pt x="601" y="386"/>
                    <a:pt x="602" y="406"/>
                  </a:cubicBezTo>
                  <a:cubicBezTo>
                    <a:pt x="603" y="427"/>
                    <a:pt x="604" y="447"/>
                    <a:pt x="604" y="467"/>
                  </a:cubicBezTo>
                  <a:cubicBezTo>
                    <a:pt x="605" y="487"/>
                    <a:pt x="606" y="507"/>
                    <a:pt x="607" y="527"/>
                  </a:cubicBezTo>
                  <a:cubicBezTo>
                    <a:pt x="608" y="546"/>
                    <a:pt x="609" y="564"/>
                    <a:pt x="610" y="581"/>
                  </a:cubicBezTo>
                  <a:cubicBezTo>
                    <a:pt x="614" y="581"/>
                    <a:pt x="616" y="580"/>
                    <a:pt x="617" y="578"/>
                  </a:cubicBezTo>
                  <a:cubicBezTo>
                    <a:pt x="617" y="577"/>
                    <a:pt x="617" y="576"/>
                    <a:pt x="616" y="576"/>
                  </a:cubicBezTo>
                  <a:cubicBezTo>
                    <a:pt x="616" y="576"/>
                    <a:pt x="615" y="576"/>
                    <a:pt x="614" y="576"/>
                  </a:cubicBezTo>
                  <a:cubicBezTo>
                    <a:pt x="613" y="576"/>
                    <a:pt x="612" y="576"/>
                    <a:pt x="612" y="576"/>
                  </a:cubicBezTo>
                  <a:cubicBezTo>
                    <a:pt x="611" y="575"/>
                    <a:pt x="611" y="575"/>
                    <a:pt x="612" y="574"/>
                  </a:cubicBezTo>
                  <a:cubicBezTo>
                    <a:pt x="612" y="573"/>
                    <a:pt x="613" y="572"/>
                    <a:pt x="613" y="572"/>
                  </a:cubicBezTo>
                  <a:cubicBezTo>
                    <a:pt x="614" y="572"/>
                    <a:pt x="614" y="572"/>
                    <a:pt x="615" y="573"/>
                  </a:cubicBezTo>
                  <a:cubicBezTo>
                    <a:pt x="615" y="573"/>
                    <a:pt x="615" y="573"/>
                    <a:pt x="615" y="574"/>
                  </a:cubicBezTo>
                  <a:cubicBezTo>
                    <a:pt x="616" y="575"/>
                    <a:pt x="616" y="575"/>
                    <a:pt x="616" y="575"/>
                  </a:cubicBezTo>
                  <a:cubicBezTo>
                    <a:pt x="616" y="575"/>
                    <a:pt x="617" y="576"/>
                    <a:pt x="617" y="575"/>
                  </a:cubicBezTo>
                  <a:cubicBezTo>
                    <a:pt x="618" y="575"/>
                    <a:pt x="618" y="575"/>
                    <a:pt x="619" y="575"/>
                  </a:cubicBezTo>
                  <a:cubicBezTo>
                    <a:pt x="619" y="574"/>
                    <a:pt x="619" y="574"/>
                    <a:pt x="619" y="574"/>
                  </a:cubicBezTo>
                  <a:cubicBezTo>
                    <a:pt x="620" y="574"/>
                    <a:pt x="620" y="574"/>
                    <a:pt x="620" y="575"/>
                  </a:cubicBezTo>
                  <a:cubicBezTo>
                    <a:pt x="619" y="576"/>
                    <a:pt x="619" y="577"/>
                    <a:pt x="618" y="577"/>
                  </a:cubicBezTo>
                  <a:cubicBezTo>
                    <a:pt x="617" y="578"/>
                    <a:pt x="617" y="579"/>
                    <a:pt x="617" y="580"/>
                  </a:cubicBezTo>
                  <a:cubicBezTo>
                    <a:pt x="619" y="581"/>
                    <a:pt x="622" y="581"/>
                    <a:pt x="626" y="580"/>
                  </a:cubicBezTo>
                  <a:cubicBezTo>
                    <a:pt x="629" y="580"/>
                    <a:pt x="632" y="580"/>
                    <a:pt x="635" y="580"/>
                  </a:cubicBezTo>
                  <a:cubicBezTo>
                    <a:pt x="636" y="580"/>
                    <a:pt x="636" y="579"/>
                    <a:pt x="636" y="578"/>
                  </a:cubicBezTo>
                  <a:cubicBezTo>
                    <a:pt x="636" y="577"/>
                    <a:pt x="637" y="576"/>
                    <a:pt x="637" y="576"/>
                  </a:cubicBezTo>
                  <a:cubicBezTo>
                    <a:pt x="638" y="576"/>
                    <a:pt x="638" y="576"/>
                    <a:pt x="638" y="577"/>
                  </a:cubicBezTo>
                  <a:cubicBezTo>
                    <a:pt x="638" y="577"/>
                    <a:pt x="638" y="578"/>
                    <a:pt x="638" y="578"/>
                  </a:cubicBezTo>
                  <a:cubicBezTo>
                    <a:pt x="638" y="579"/>
                    <a:pt x="638" y="579"/>
                    <a:pt x="638" y="579"/>
                  </a:cubicBezTo>
                  <a:cubicBezTo>
                    <a:pt x="639" y="580"/>
                    <a:pt x="639" y="580"/>
                    <a:pt x="640" y="579"/>
                  </a:cubicBezTo>
                  <a:cubicBezTo>
                    <a:pt x="643" y="579"/>
                    <a:pt x="645" y="579"/>
                    <a:pt x="647" y="579"/>
                  </a:cubicBezTo>
                  <a:cubicBezTo>
                    <a:pt x="648" y="579"/>
                    <a:pt x="650" y="579"/>
                    <a:pt x="652" y="577"/>
                  </a:cubicBezTo>
                  <a:cubicBezTo>
                    <a:pt x="653" y="578"/>
                    <a:pt x="654" y="579"/>
                    <a:pt x="655" y="579"/>
                  </a:cubicBezTo>
                  <a:cubicBezTo>
                    <a:pt x="656" y="579"/>
                    <a:pt x="658" y="579"/>
                    <a:pt x="659" y="579"/>
                  </a:cubicBezTo>
                  <a:cubicBezTo>
                    <a:pt x="660" y="579"/>
                    <a:pt x="662" y="579"/>
                    <a:pt x="663" y="578"/>
                  </a:cubicBezTo>
                  <a:cubicBezTo>
                    <a:pt x="665" y="578"/>
                    <a:pt x="666" y="579"/>
                    <a:pt x="668" y="579"/>
                  </a:cubicBezTo>
                  <a:cubicBezTo>
                    <a:pt x="667" y="578"/>
                    <a:pt x="667" y="578"/>
                    <a:pt x="667" y="577"/>
                  </a:cubicBezTo>
                  <a:cubicBezTo>
                    <a:pt x="667" y="577"/>
                    <a:pt x="668" y="576"/>
                    <a:pt x="668" y="576"/>
                  </a:cubicBezTo>
                  <a:cubicBezTo>
                    <a:pt x="669" y="578"/>
                    <a:pt x="669" y="578"/>
                    <a:pt x="670" y="578"/>
                  </a:cubicBezTo>
                  <a:cubicBezTo>
                    <a:pt x="671" y="577"/>
                    <a:pt x="671" y="577"/>
                    <a:pt x="672" y="578"/>
                  </a:cubicBezTo>
                  <a:cubicBezTo>
                    <a:pt x="674" y="578"/>
                    <a:pt x="675" y="577"/>
                    <a:pt x="676" y="576"/>
                  </a:cubicBezTo>
                  <a:cubicBezTo>
                    <a:pt x="677" y="575"/>
                    <a:pt x="679" y="575"/>
                    <a:pt x="681" y="575"/>
                  </a:cubicBezTo>
                  <a:cubicBezTo>
                    <a:pt x="682" y="575"/>
                    <a:pt x="683" y="576"/>
                    <a:pt x="683" y="577"/>
                  </a:cubicBezTo>
                  <a:cubicBezTo>
                    <a:pt x="683" y="578"/>
                    <a:pt x="684" y="578"/>
                    <a:pt x="685" y="577"/>
                  </a:cubicBezTo>
                  <a:lnTo>
                    <a:pt x="712" y="576"/>
                  </a:lnTo>
                  <a:cubicBezTo>
                    <a:pt x="713" y="576"/>
                    <a:pt x="714" y="575"/>
                    <a:pt x="715" y="574"/>
                  </a:cubicBezTo>
                  <a:cubicBezTo>
                    <a:pt x="715" y="574"/>
                    <a:pt x="716" y="573"/>
                    <a:pt x="717" y="573"/>
                  </a:cubicBezTo>
                  <a:lnTo>
                    <a:pt x="726" y="573"/>
                  </a:lnTo>
                  <a:lnTo>
                    <a:pt x="718" y="386"/>
                  </a:lnTo>
                  <a:lnTo>
                    <a:pt x="791" y="383"/>
                  </a:lnTo>
                  <a:lnTo>
                    <a:pt x="787" y="298"/>
                  </a:lnTo>
                  <a:lnTo>
                    <a:pt x="715" y="301"/>
                  </a:lnTo>
                  <a:cubicBezTo>
                    <a:pt x="714" y="286"/>
                    <a:pt x="714" y="272"/>
                    <a:pt x="713" y="257"/>
                  </a:cubicBezTo>
                  <a:cubicBezTo>
                    <a:pt x="712" y="242"/>
                    <a:pt x="711" y="228"/>
                    <a:pt x="712" y="214"/>
                  </a:cubicBezTo>
                  <a:lnTo>
                    <a:pt x="792" y="211"/>
                  </a:lnTo>
                  <a:cubicBezTo>
                    <a:pt x="791" y="196"/>
                    <a:pt x="790" y="182"/>
                    <a:pt x="790" y="167"/>
                  </a:cubicBezTo>
                  <a:cubicBezTo>
                    <a:pt x="790" y="153"/>
                    <a:pt x="789" y="139"/>
                    <a:pt x="787" y="125"/>
                  </a:cubicBezTo>
                  <a:cubicBezTo>
                    <a:pt x="786" y="126"/>
                    <a:pt x="786" y="127"/>
                    <a:pt x="786" y="129"/>
                  </a:cubicBezTo>
                  <a:cubicBezTo>
                    <a:pt x="787" y="131"/>
                    <a:pt x="786" y="132"/>
                    <a:pt x="785" y="133"/>
                  </a:cubicBezTo>
                  <a:cubicBezTo>
                    <a:pt x="785" y="132"/>
                    <a:pt x="785" y="131"/>
                    <a:pt x="785" y="130"/>
                  </a:cubicBezTo>
                  <a:cubicBezTo>
                    <a:pt x="784" y="130"/>
                    <a:pt x="784" y="129"/>
                    <a:pt x="784" y="129"/>
                  </a:cubicBezTo>
                  <a:cubicBezTo>
                    <a:pt x="784" y="129"/>
                    <a:pt x="783" y="129"/>
                    <a:pt x="783" y="128"/>
                  </a:cubicBezTo>
                  <a:cubicBezTo>
                    <a:pt x="783" y="128"/>
                    <a:pt x="784" y="128"/>
                    <a:pt x="785" y="127"/>
                  </a:cubicBezTo>
                  <a:cubicBezTo>
                    <a:pt x="784" y="127"/>
                    <a:pt x="783" y="127"/>
                    <a:pt x="782" y="127"/>
                  </a:cubicBezTo>
                  <a:cubicBezTo>
                    <a:pt x="782" y="127"/>
                    <a:pt x="781" y="126"/>
                    <a:pt x="781" y="126"/>
                  </a:cubicBezTo>
                  <a:cubicBezTo>
                    <a:pt x="780" y="126"/>
                    <a:pt x="780" y="126"/>
                    <a:pt x="779" y="126"/>
                  </a:cubicBezTo>
                  <a:cubicBezTo>
                    <a:pt x="779" y="125"/>
                    <a:pt x="778" y="125"/>
                    <a:pt x="777" y="126"/>
                  </a:cubicBezTo>
                  <a:cubicBezTo>
                    <a:pt x="776" y="125"/>
                    <a:pt x="776" y="124"/>
                    <a:pt x="776" y="123"/>
                  </a:cubicBezTo>
                  <a:cubicBezTo>
                    <a:pt x="773" y="124"/>
                    <a:pt x="769" y="124"/>
                    <a:pt x="764" y="124"/>
                  </a:cubicBezTo>
                  <a:cubicBezTo>
                    <a:pt x="760" y="124"/>
                    <a:pt x="755" y="124"/>
                    <a:pt x="751" y="124"/>
                  </a:cubicBezTo>
                  <a:cubicBezTo>
                    <a:pt x="751" y="125"/>
                    <a:pt x="751" y="126"/>
                    <a:pt x="752" y="126"/>
                  </a:cubicBezTo>
                  <a:cubicBezTo>
                    <a:pt x="752" y="126"/>
                    <a:pt x="752" y="126"/>
                    <a:pt x="752" y="126"/>
                  </a:cubicBezTo>
                  <a:cubicBezTo>
                    <a:pt x="753" y="127"/>
                    <a:pt x="753" y="127"/>
                    <a:pt x="753" y="127"/>
                  </a:cubicBezTo>
                  <a:cubicBezTo>
                    <a:pt x="752" y="127"/>
                    <a:pt x="752" y="128"/>
                    <a:pt x="752" y="129"/>
                  </a:cubicBezTo>
                  <a:cubicBezTo>
                    <a:pt x="751" y="129"/>
                    <a:pt x="750" y="129"/>
                    <a:pt x="750" y="128"/>
                  </a:cubicBezTo>
                  <a:cubicBezTo>
                    <a:pt x="750" y="127"/>
                    <a:pt x="749" y="127"/>
                    <a:pt x="748" y="127"/>
                  </a:cubicBezTo>
                  <a:cubicBezTo>
                    <a:pt x="747" y="128"/>
                    <a:pt x="748" y="129"/>
                    <a:pt x="749" y="130"/>
                  </a:cubicBezTo>
                  <a:cubicBezTo>
                    <a:pt x="748" y="131"/>
                    <a:pt x="747" y="132"/>
                    <a:pt x="747" y="132"/>
                  </a:cubicBezTo>
                  <a:cubicBezTo>
                    <a:pt x="747" y="130"/>
                    <a:pt x="746" y="128"/>
                    <a:pt x="745" y="126"/>
                  </a:cubicBezTo>
                  <a:cubicBezTo>
                    <a:pt x="745" y="125"/>
                    <a:pt x="743" y="124"/>
                    <a:pt x="740" y="125"/>
                  </a:cubicBezTo>
                  <a:cubicBezTo>
                    <a:pt x="739" y="125"/>
                    <a:pt x="739" y="126"/>
                    <a:pt x="739" y="126"/>
                  </a:cubicBezTo>
                  <a:cubicBezTo>
                    <a:pt x="739" y="127"/>
                    <a:pt x="739" y="128"/>
                    <a:pt x="739" y="128"/>
                  </a:cubicBezTo>
                  <a:cubicBezTo>
                    <a:pt x="739" y="129"/>
                    <a:pt x="739" y="130"/>
                    <a:pt x="739" y="131"/>
                  </a:cubicBezTo>
                  <a:cubicBezTo>
                    <a:pt x="739" y="131"/>
                    <a:pt x="739" y="132"/>
                    <a:pt x="738" y="133"/>
                  </a:cubicBezTo>
                  <a:cubicBezTo>
                    <a:pt x="737" y="131"/>
                    <a:pt x="737" y="129"/>
                    <a:pt x="737" y="129"/>
                  </a:cubicBezTo>
                  <a:cubicBezTo>
                    <a:pt x="737" y="128"/>
                    <a:pt x="737" y="127"/>
                    <a:pt x="736" y="125"/>
                  </a:cubicBezTo>
                  <a:lnTo>
                    <a:pt x="711" y="126"/>
                  </a:lnTo>
                  <a:cubicBezTo>
                    <a:pt x="711" y="127"/>
                    <a:pt x="711" y="128"/>
                    <a:pt x="712" y="128"/>
                  </a:cubicBezTo>
                  <a:cubicBezTo>
                    <a:pt x="712" y="128"/>
                    <a:pt x="712" y="129"/>
                    <a:pt x="712" y="130"/>
                  </a:cubicBezTo>
                  <a:cubicBezTo>
                    <a:pt x="711" y="129"/>
                    <a:pt x="710" y="128"/>
                    <a:pt x="709" y="127"/>
                  </a:cubicBezTo>
                  <a:cubicBezTo>
                    <a:pt x="707" y="126"/>
                    <a:pt x="706" y="126"/>
                    <a:pt x="704" y="127"/>
                  </a:cubicBezTo>
                  <a:cubicBezTo>
                    <a:pt x="705" y="128"/>
                    <a:pt x="707" y="128"/>
                    <a:pt x="709" y="128"/>
                  </a:cubicBezTo>
                  <a:cubicBezTo>
                    <a:pt x="708" y="129"/>
                    <a:pt x="708" y="129"/>
                    <a:pt x="707" y="130"/>
                  </a:cubicBezTo>
                  <a:cubicBezTo>
                    <a:pt x="707" y="130"/>
                    <a:pt x="707" y="131"/>
                    <a:pt x="708" y="131"/>
                  </a:cubicBezTo>
                  <a:cubicBezTo>
                    <a:pt x="708" y="131"/>
                    <a:pt x="708" y="131"/>
                    <a:pt x="709" y="132"/>
                  </a:cubicBezTo>
                  <a:cubicBezTo>
                    <a:pt x="709" y="132"/>
                    <a:pt x="709" y="133"/>
                    <a:pt x="710" y="133"/>
                  </a:cubicBezTo>
                  <a:cubicBezTo>
                    <a:pt x="708" y="133"/>
                    <a:pt x="706" y="133"/>
                    <a:pt x="704" y="133"/>
                  </a:cubicBezTo>
                  <a:cubicBezTo>
                    <a:pt x="703" y="134"/>
                    <a:pt x="701" y="133"/>
                    <a:pt x="700" y="131"/>
                  </a:cubicBezTo>
                  <a:cubicBezTo>
                    <a:pt x="700" y="132"/>
                    <a:pt x="699" y="133"/>
                    <a:pt x="698" y="132"/>
                  </a:cubicBezTo>
                  <a:cubicBezTo>
                    <a:pt x="697" y="132"/>
                    <a:pt x="695" y="132"/>
                    <a:pt x="694" y="133"/>
                  </a:cubicBezTo>
                  <a:cubicBezTo>
                    <a:pt x="694" y="132"/>
                    <a:pt x="694" y="131"/>
                    <a:pt x="694" y="131"/>
                  </a:cubicBezTo>
                  <a:cubicBezTo>
                    <a:pt x="694" y="131"/>
                    <a:pt x="693" y="130"/>
                    <a:pt x="692" y="130"/>
                  </a:cubicBezTo>
                  <a:cubicBezTo>
                    <a:pt x="692" y="130"/>
                    <a:pt x="691" y="130"/>
                    <a:pt x="690" y="130"/>
                  </a:cubicBezTo>
                  <a:cubicBezTo>
                    <a:pt x="690" y="130"/>
                    <a:pt x="689" y="130"/>
                    <a:pt x="689" y="129"/>
                  </a:cubicBezTo>
                  <a:cubicBezTo>
                    <a:pt x="690" y="129"/>
                    <a:pt x="691" y="129"/>
                    <a:pt x="692" y="128"/>
                  </a:cubicBezTo>
                  <a:cubicBezTo>
                    <a:pt x="691" y="127"/>
                    <a:pt x="690" y="127"/>
                    <a:pt x="689" y="128"/>
                  </a:cubicBezTo>
                  <a:cubicBezTo>
                    <a:pt x="688" y="128"/>
                    <a:pt x="687" y="129"/>
                    <a:pt x="687" y="129"/>
                  </a:cubicBezTo>
                  <a:cubicBezTo>
                    <a:pt x="686" y="130"/>
                    <a:pt x="686" y="130"/>
                    <a:pt x="685" y="131"/>
                  </a:cubicBezTo>
                  <a:cubicBezTo>
                    <a:pt x="684" y="131"/>
                    <a:pt x="684" y="131"/>
                    <a:pt x="683" y="130"/>
                  </a:cubicBezTo>
                  <a:cubicBezTo>
                    <a:pt x="684" y="130"/>
                    <a:pt x="685" y="130"/>
                    <a:pt x="685" y="129"/>
                  </a:cubicBezTo>
                  <a:cubicBezTo>
                    <a:pt x="685" y="129"/>
                    <a:pt x="685" y="129"/>
                    <a:pt x="686" y="128"/>
                  </a:cubicBezTo>
                  <a:cubicBezTo>
                    <a:pt x="684" y="128"/>
                    <a:pt x="684" y="128"/>
                    <a:pt x="683" y="128"/>
                  </a:cubicBezTo>
                  <a:cubicBezTo>
                    <a:pt x="683" y="127"/>
                    <a:pt x="682" y="127"/>
                    <a:pt x="681" y="127"/>
                  </a:cubicBezTo>
                  <a:cubicBezTo>
                    <a:pt x="681" y="127"/>
                    <a:pt x="680" y="127"/>
                    <a:pt x="680" y="128"/>
                  </a:cubicBezTo>
                  <a:cubicBezTo>
                    <a:pt x="680" y="128"/>
                    <a:pt x="680" y="128"/>
                    <a:pt x="680" y="129"/>
                  </a:cubicBezTo>
                  <a:cubicBezTo>
                    <a:pt x="679" y="129"/>
                    <a:pt x="679" y="129"/>
                    <a:pt x="679" y="129"/>
                  </a:cubicBezTo>
                  <a:cubicBezTo>
                    <a:pt x="679" y="130"/>
                    <a:pt x="679" y="129"/>
                    <a:pt x="678" y="129"/>
                  </a:cubicBezTo>
                  <a:cubicBezTo>
                    <a:pt x="676" y="127"/>
                    <a:pt x="673" y="127"/>
                    <a:pt x="671" y="128"/>
                  </a:cubicBezTo>
                  <a:cubicBezTo>
                    <a:pt x="668" y="128"/>
                    <a:pt x="665" y="129"/>
                    <a:pt x="663" y="129"/>
                  </a:cubicBezTo>
                  <a:cubicBezTo>
                    <a:pt x="662" y="129"/>
                    <a:pt x="661" y="129"/>
                    <a:pt x="660" y="129"/>
                  </a:cubicBezTo>
                  <a:cubicBezTo>
                    <a:pt x="659" y="128"/>
                    <a:pt x="658" y="128"/>
                    <a:pt x="657" y="128"/>
                  </a:cubicBezTo>
                  <a:cubicBezTo>
                    <a:pt x="656" y="128"/>
                    <a:pt x="655" y="129"/>
                    <a:pt x="654" y="129"/>
                  </a:cubicBezTo>
                  <a:cubicBezTo>
                    <a:pt x="653" y="129"/>
                    <a:pt x="652" y="129"/>
                    <a:pt x="650" y="129"/>
                  </a:cubicBezTo>
                  <a:cubicBezTo>
                    <a:pt x="649" y="130"/>
                    <a:pt x="648" y="129"/>
                    <a:pt x="646" y="129"/>
                  </a:cubicBezTo>
                  <a:cubicBezTo>
                    <a:pt x="645" y="129"/>
                    <a:pt x="644" y="129"/>
                    <a:pt x="643" y="129"/>
                  </a:cubicBezTo>
                  <a:cubicBezTo>
                    <a:pt x="642" y="129"/>
                    <a:pt x="642" y="129"/>
                    <a:pt x="641" y="130"/>
                  </a:cubicBezTo>
                  <a:cubicBezTo>
                    <a:pt x="641" y="130"/>
                    <a:pt x="640" y="130"/>
                    <a:pt x="640" y="129"/>
                  </a:cubicBezTo>
                  <a:cubicBezTo>
                    <a:pt x="640" y="130"/>
                    <a:pt x="640" y="131"/>
                    <a:pt x="641" y="131"/>
                  </a:cubicBezTo>
                  <a:cubicBezTo>
                    <a:pt x="642" y="131"/>
                    <a:pt x="643" y="131"/>
                    <a:pt x="644" y="131"/>
                  </a:cubicBezTo>
                  <a:cubicBezTo>
                    <a:pt x="646" y="131"/>
                    <a:pt x="647" y="131"/>
                    <a:pt x="648" y="131"/>
                  </a:cubicBezTo>
                  <a:cubicBezTo>
                    <a:pt x="649" y="131"/>
                    <a:pt x="649" y="131"/>
                    <a:pt x="649" y="132"/>
                  </a:cubicBezTo>
                  <a:cubicBezTo>
                    <a:pt x="646" y="131"/>
                    <a:pt x="644" y="131"/>
                    <a:pt x="643" y="133"/>
                  </a:cubicBezTo>
                  <a:moveTo>
                    <a:pt x="855" y="556"/>
                  </a:moveTo>
                  <a:cubicBezTo>
                    <a:pt x="856" y="557"/>
                    <a:pt x="856" y="557"/>
                    <a:pt x="857" y="557"/>
                  </a:cubicBezTo>
                  <a:cubicBezTo>
                    <a:pt x="858" y="557"/>
                    <a:pt x="858" y="557"/>
                    <a:pt x="859" y="557"/>
                  </a:cubicBezTo>
                  <a:cubicBezTo>
                    <a:pt x="860" y="557"/>
                    <a:pt x="860" y="557"/>
                    <a:pt x="861" y="557"/>
                  </a:cubicBezTo>
                  <a:cubicBezTo>
                    <a:pt x="861" y="556"/>
                    <a:pt x="860" y="555"/>
                    <a:pt x="859" y="554"/>
                  </a:cubicBezTo>
                  <a:cubicBezTo>
                    <a:pt x="858" y="554"/>
                    <a:pt x="856" y="554"/>
                    <a:pt x="855" y="554"/>
                  </a:cubicBezTo>
                  <a:cubicBezTo>
                    <a:pt x="855" y="555"/>
                    <a:pt x="855" y="556"/>
                    <a:pt x="855" y="556"/>
                  </a:cubicBezTo>
                  <a:moveTo>
                    <a:pt x="843" y="563"/>
                  </a:moveTo>
                  <a:cubicBezTo>
                    <a:pt x="844" y="562"/>
                    <a:pt x="846" y="562"/>
                    <a:pt x="848" y="562"/>
                  </a:cubicBezTo>
                  <a:cubicBezTo>
                    <a:pt x="848" y="560"/>
                    <a:pt x="847" y="560"/>
                    <a:pt x="846" y="559"/>
                  </a:cubicBezTo>
                  <a:cubicBezTo>
                    <a:pt x="845" y="559"/>
                    <a:pt x="844" y="559"/>
                    <a:pt x="842" y="559"/>
                  </a:cubicBezTo>
                  <a:cubicBezTo>
                    <a:pt x="842" y="561"/>
                    <a:pt x="842" y="563"/>
                    <a:pt x="843" y="563"/>
                  </a:cubicBezTo>
                  <a:moveTo>
                    <a:pt x="864" y="566"/>
                  </a:moveTo>
                  <a:cubicBezTo>
                    <a:pt x="864" y="568"/>
                    <a:pt x="864" y="569"/>
                    <a:pt x="866" y="569"/>
                  </a:cubicBezTo>
                  <a:cubicBezTo>
                    <a:pt x="866" y="569"/>
                    <a:pt x="866" y="568"/>
                    <a:pt x="866" y="568"/>
                  </a:cubicBezTo>
                  <a:cubicBezTo>
                    <a:pt x="867" y="567"/>
                    <a:pt x="867" y="566"/>
                    <a:pt x="868" y="566"/>
                  </a:cubicBezTo>
                  <a:cubicBezTo>
                    <a:pt x="868" y="566"/>
                    <a:pt x="869" y="565"/>
                    <a:pt x="869" y="565"/>
                  </a:cubicBezTo>
                  <a:cubicBezTo>
                    <a:pt x="870" y="565"/>
                    <a:pt x="870" y="566"/>
                    <a:pt x="871" y="566"/>
                  </a:cubicBezTo>
                  <a:cubicBezTo>
                    <a:pt x="871" y="567"/>
                    <a:pt x="870" y="568"/>
                    <a:pt x="869" y="568"/>
                  </a:cubicBezTo>
                  <a:cubicBezTo>
                    <a:pt x="869" y="568"/>
                    <a:pt x="868" y="569"/>
                    <a:pt x="869" y="570"/>
                  </a:cubicBezTo>
                  <a:cubicBezTo>
                    <a:pt x="870" y="570"/>
                    <a:pt x="871" y="570"/>
                    <a:pt x="872" y="569"/>
                  </a:cubicBezTo>
                  <a:cubicBezTo>
                    <a:pt x="873" y="568"/>
                    <a:pt x="874" y="567"/>
                    <a:pt x="874" y="566"/>
                  </a:cubicBezTo>
                  <a:cubicBezTo>
                    <a:pt x="875" y="566"/>
                    <a:pt x="876" y="566"/>
                    <a:pt x="877" y="566"/>
                  </a:cubicBezTo>
                  <a:cubicBezTo>
                    <a:pt x="877" y="566"/>
                    <a:pt x="878" y="565"/>
                    <a:pt x="878" y="564"/>
                  </a:cubicBezTo>
                  <a:cubicBezTo>
                    <a:pt x="876" y="563"/>
                    <a:pt x="874" y="563"/>
                    <a:pt x="872" y="562"/>
                  </a:cubicBezTo>
                  <a:cubicBezTo>
                    <a:pt x="870" y="562"/>
                    <a:pt x="868" y="562"/>
                    <a:pt x="865" y="562"/>
                  </a:cubicBezTo>
                  <a:cubicBezTo>
                    <a:pt x="865" y="563"/>
                    <a:pt x="865" y="565"/>
                    <a:pt x="864" y="566"/>
                  </a:cubicBezTo>
                  <a:moveTo>
                    <a:pt x="882" y="565"/>
                  </a:moveTo>
                  <a:cubicBezTo>
                    <a:pt x="882" y="565"/>
                    <a:pt x="882" y="564"/>
                    <a:pt x="882" y="564"/>
                  </a:cubicBezTo>
                  <a:cubicBezTo>
                    <a:pt x="881" y="564"/>
                    <a:pt x="881" y="564"/>
                    <a:pt x="881" y="564"/>
                  </a:cubicBezTo>
                  <a:cubicBezTo>
                    <a:pt x="880" y="564"/>
                    <a:pt x="880" y="565"/>
                    <a:pt x="881" y="565"/>
                  </a:cubicBezTo>
                  <a:cubicBezTo>
                    <a:pt x="881" y="565"/>
                    <a:pt x="881" y="565"/>
                    <a:pt x="882" y="565"/>
                  </a:cubicBezTo>
                  <a:moveTo>
                    <a:pt x="1032" y="557"/>
                  </a:moveTo>
                  <a:cubicBezTo>
                    <a:pt x="1032" y="560"/>
                    <a:pt x="1032" y="562"/>
                    <a:pt x="1034" y="563"/>
                  </a:cubicBezTo>
                  <a:cubicBezTo>
                    <a:pt x="1034" y="561"/>
                    <a:pt x="1034" y="560"/>
                    <a:pt x="1035" y="559"/>
                  </a:cubicBezTo>
                  <a:cubicBezTo>
                    <a:pt x="1035" y="559"/>
                    <a:pt x="1036" y="558"/>
                    <a:pt x="1036" y="557"/>
                  </a:cubicBezTo>
                  <a:lnTo>
                    <a:pt x="1032" y="557"/>
                  </a:lnTo>
                  <a:close/>
                  <a:moveTo>
                    <a:pt x="1039" y="559"/>
                  </a:moveTo>
                  <a:cubicBezTo>
                    <a:pt x="1039" y="559"/>
                    <a:pt x="1039" y="559"/>
                    <a:pt x="1039" y="558"/>
                  </a:cubicBezTo>
                  <a:cubicBezTo>
                    <a:pt x="1039" y="558"/>
                    <a:pt x="1039" y="557"/>
                    <a:pt x="1039" y="557"/>
                  </a:cubicBezTo>
                  <a:cubicBezTo>
                    <a:pt x="1039" y="557"/>
                    <a:pt x="1038" y="557"/>
                    <a:pt x="1038" y="558"/>
                  </a:cubicBezTo>
                  <a:cubicBezTo>
                    <a:pt x="1038" y="558"/>
                    <a:pt x="1038" y="559"/>
                    <a:pt x="1039" y="559"/>
                  </a:cubicBezTo>
                  <a:moveTo>
                    <a:pt x="905" y="567"/>
                  </a:moveTo>
                  <a:cubicBezTo>
                    <a:pt x="905" y="567"/>
                    <a:pt x="905" y="567"/>
                    <a:pt x="905" y="568"/>
                  </a:cubicBezTo>
                  <a:lnTo>
                    <a:pt x="907" y="568"/>
                  </a:lnTo>
                  <a:cubicBezTo>
                    <a:pt x="908" y="567"/>
                    <a:pt x="908" y="566"/>
                    <a:pt x="906" y="565"/>
                  </a:cubicBezTo>
                  <a:cubicBezTo>
                    <a:pt x="906" y="566"/>
                    <a:pt x="906" y="566"/>
                    <a:pt x="905" y="567"/>
                  </a:cubicBezTo>
                  <a:moveTo>
                    <a:pt x="1015" y="561"/>
                  </a:moveTo>
                  <a:cubicBezTo>
                    <a:pt x="1014" y="562"/>
                    <a:pt x="1014" y="563"/>
                    <a:pt x="1013" y="564"/>
                  </a:cubicBezTo>
                  <a:cubicBezTo>
                    <a:pt x="1014" y="563"/>
                    <a:pt x="1015" y="563"/>
                    <a:pt x="1016" y="563"/>
                  </a:cubicBezTo>
                  <a:cubicBezTo>
                    <a:pt x="1017" y="562"/>
                    <a:pt x="1018" y="562"/>
                    <a:pt x="1018" y="560"/>
                  </a:cubicBezTo>
                  <a:cubicBezTo>
                    <a:pt x="1016" y="560"/>
                    <a:pt x="1015" y="561"/>
                    <a:pt x="1015" y="561"/>
                  </a:cubicBezTo>
                  <a:moveTo>
                    <a:pt x="884" y="568"/>
                  </a:moveTo>
                  <a:cubicBezTo>
                    <a:pt x="884" y="568"/>
                    <a:pt x="884" y="567"/>
                    <a:pt x="884" y="567"/>
                  </a:cubicBezTo>
                  <a:cubicBezTo>
                    <a:pt x="884" y="567"/>
                    <a:pt x="883" y="567"/>
                    <a:pt x="883" y="567"/>
                  </a:cubicBezTo>
                  <a:cubicBezTo>
                    <a:pt x="882" y="568"/>
                    <a:pt x="882" y="568"/>
                    <a:pt x="883" y="568"/>
                  </a:cubicBezTo>
                  <a:cubicBezTo>
                    <a:pt x="883" y="568"/>
                    <a:pt x="884" y="568"/>
                    <a:pt x="884" y="568"/>
                  </a:cubicBezTo>
                  <a:moveTo>
                    <a:pt x="949" y="566"/>
                  </a:moveTo>
                  <a:cubicBezTo>
                    <a:pt x="949" y="566"/>
                    <a:pt x="950" y="566"/>
                    <a:pt x="950" y="565"/>
                  </a:cubicBezTo>
                  <a:cubicBezTo>
                    <a:pt x="950" y="565"/>
                    <a:pt x="949" y="566"/>
                    <a:pt x="949" y="566"/>
                  </a:cubicBezTo>
                  <a:cubicBezTo>
                    <a:pt x="948" y="566"/>
                    <a:pt x="948" y="566"/>
                    <a:pt x="948" y="566"/>
                  </a:cubicBezTo>
                  <a:cubicBezTo>
                    <a:pt x="948" y="566"/>
                    <a:pt x="948" y="566"/>
                    <a:pt x="949" y="566"/>
                  </a:cubicBezTo>
                  <a:close/>
                  <a:moveTo>
                    <a:pt x="1038" y="562"/>
                  </a:moveTo>
                  <a:cubicBezTo>
                    <a:pt x="1039" y="562"/>
                    <a:pt x="1039" y="562"/>
                    <a:pt x="1038" y="561"/>
                  </a:cubicBezTo>
                  <a:cubicBezTo>
                    <a:pt x="1038" y="561"/>
                    <a:pt x="1038" y="561"/>
                    <a:pt x="1037" y="562"/>
                  </a:cubicBezTo>
                  <a:cubicBezTo>
                    <a:pt x="1037" y="562"/>
                    <a:pt x="1037" y="562"/>
                    <a:pt x="1037" y="563"/>
                  </a:cubicBezTo>
                  <a:cubicBezTo>
                    <a:pt x="1038" y="563"/>
                    <a:pt x="1038" y="563"/>
                    <a:pt x="1038" y="562"/>
                  </a:cubicBezTo>
                  <a:moveTo>
                    <a:pt x="981" y="561"/>
                  </a:moveTo>
                  <a:cubicBezTo>
                    <a:pt x="981" y="561"/>
                    <a:pt x="980" y="561"/>
                    <a:pt x="980" y="561"/>
                  </a:cubicBezTo>
                  <a:cubicBezTo>
                    <a:pt x="980" y="560"/>
                    <a:pt x="981" y="560"/>
                    <a:pt x="981" y="560"/>
                  </a:cubicBezTo>
                  <a:cubicBezTo>
                    <a:pt x="981" y="560"/>
                    <a:pt x="981" y="560"/>
                    <a:pt x="981" y="561"/>
                  </a:cubicBezTo>
                  <a:cubicBezTo>
                    <a:pt x="981" y="561"/>
                    <a:pt x="981" y="562"/>
                    <a:pt x="981" y="561"/>
                  </a:cubicBezTo>
                  <a:moveTo>
                    <a:pt x="906" y="558"/>
                  </a:moveTo>
                  <a:lnTo>
                    <a:pt x="908" y="558"/>
                  </a:lnTo>
                  <a:lnTo>
                    <a:pt x="908" y="560"/>
                  </a:lnTo>
                  <a:lnTo>
                    <a:pt x="906" y="560"/>
                  </a:lnTo>
                  <a:lnTo>
                    <a:pt x="906" y="558"/>
                  </a:lnTo>
                  <a:close/>
                  <a:moveTo>
                    <a:pt x="1024" y="556"/>
                  </a:moveTo>
                  <a:cubicBezTo>
                    <a:pt x="1023" y="555"/>
                    <a:pt x="1022" y="554"/>
                    <a:pt x="1022" y="553"/>
                  </a:cubicBezTo>
                  <a:cubicBezTo>
                    <a:pt x="1023" y="553"/>
                    <a:pt x="1025" y="553"/>
                    <a:pt x="1026" y="553"/>
                  </a:cubicBezTo>
                  <a:cubicBezTo>
                    <a:pt x="1028" y="553"/>
                    <a:pt x="1028" y="554"/>
                    <a:pt x="1028" y="556"/>
                  </a:cubicBezTo>
                  <a:cubicBezTo>
                    <a:pt x="1028" y="557"/>
                    <a:pt x="1026" y="557"/>
                    <a:pt x="1024" y="556"/>
                  </a:cubicBezTo>
                  <a:moveTo>
                    <a:pt x="923" y="557"/>
                  </a:moveTo>
                  <a:cubicBezTo>
                    <a:pt x="925" y="557"/>
                    <a:pt x="926" y="557"/>
                    <a:pt x="927" y="558"/>
                  </a:cubicBezTo>
                  <a:cubicBezTo>
                    <a:pt x="927" y="559"/>
                    <a:pt x="927" y="560"/>
                    <a:pt x="927" y="561"/>
                  </a:cubicBezTo>
                  <a:cubicBezTo>
                    <a:pt x="924" y="561"/>
                    <a:pt x="923" y="560"/>
                    <a:pt x="923" y="557"/>
                  </a:cubicBezTo>
                  <a:moveTo>
                    <a:pt x="917" y="557"/>
                  </a:moveTo>
                  <a:cubicBezTo>
                    <a:pt x="918" y="557"/>
                    <a:pt x="919" y="557"/>
                    <a:pt x="919" y="557"/>
                  </a:cubicBezTo>
                  <a:cubicBezTo>
                    <a:pt x="920" y="557"/>
                    <a:pt x="920" y="558"/>
                    <a:pt x="920" y="558"/>
                  </a:cubicBezTo>
                  <a:cubicBezTo>
                    <a:pt x="920" y="559"/>
                    <a:pt x="920" y="560"/>
                    <a:pt x="919" y="560"/>
                  </a:cubicBezTo>
                  <a:cubicBezTo>
                    <a:pt x="919" y="561"/>
                    <a:pt x="918" y="561"/>
                    <a:pt x="918" y="560"/>
                  </a:cubicBezTo>
                  <a:lnTo>
                    <a:pt x="917" y="557"/>
                  </a:lnTo>
                  <a:close/>
                  <a:moveTo>
                    <a:pt x="910" y="558"/>
                  </a:moveTo>
                  <a:cubicBezTo>
                    <a:pt x="910" y="558"/>
                    <a:pt x="909" y="558"/>
                    <a:pt x="909" y="558"/>
                  </a:cubicBezTo>
                  <a:cubicBezTo>
                    <a:pt x="909" y="558"/>
                    <a:pt x="909" y="558"/>
                    <a:pt x="910" y="558"/>
                  </a:cubicBezTo>
                  <a:cubicBezTo>
                    <a:pt x="910" y="558"/>
                    <a:pt x="911" y="557"/>
                    <a:pt x="911" y="557"/>
                  </a:cubicBezTo>
                  <a:cubicBezTo>
                    <a:pt x="911" y="558"/>
                    <a:pt x="911" y="558"/>
                    <a:pt x="910" y="558"/>
                  </a:cubicBezTo>
                  <a:close/>
                  <a:moveTo>
                    <a:pt x="897" y="557"/>
                  </a:moveTo>
                  <a:cubicBezTo>
                    <a:pt x="897" y="557"/>
                    <a:pt x="896" y="557"/>
                    <a:pt x="896" y="557"/>
                  </a:cubicBezTo>
                  <a:cubicBezTo>
                    <a:pt x="896" y="556"/>
                    <a:pt x="896" y="556"/>
                    <a:pt x="897" y="556"/>
                  </a:cubicBezTo>
                  <a:cubicBezTo>
                    <a:pt x="898" y="556"/>
                    <a:pt x="898" y="556"/>
                    <a:pt x="898" y="557"/>
                  </a:cubicBezTo>
                  <a:cubicBezTo>
                    <a:pt x="898" y="558"/>
                    <a:pt x="897" y="558"/>
                    <a:pt x="897" y="557"/>
                  </a:cubicBezTo>
                  <a:close/>
                  <a:moveTo>
                    <a:pt x="891" y="556"/>
                  </a:moveTo>
                  <a:cubicBezTo>
                    <a:pt x="892" y="556"/>
                    <a:pt x="892" y="556"/>
                    <a:pt x="892" y="555"/>
                  </a:cubicBezTo>
                  <a:cubicBezTo>
                    <a:pt x="893" y="555"/>
                    <a:pt x="893" y="555"/>
                    <a:pt x="893" y="555"/>
                  </a:cubicBezTo>
                  <a:cubicBezTo>
                    <a:pt x="894" y="556"/>
                    <a:pt x="894" y="556"/>
                    <a:pt x="894" y="557"/>
                  </a:cubicBezTo>
                  <a:cubicBezTo>
                    <a:pt x="894" y="557"/>
                    <a:pt x="893" y="558"/>
                    <a:pt x="893" y="558"/>
                  </a:cubicBezTo>
                  <a:cubicBezTo>
                    <a:pt x="893" y="558"/>
                    <a:pt x="892" y="558"/>
                    <a:pt x="891" y="558"/>
                  </a:cubicBezTo>
                  <a:lnTo>
                    <a:pt x="891" y="556"/>
                  </a:lnTo>
                  <a:close/>
                  <a:moveTo>
                    <a:pt x="1025" y="548"/>
                  </a:moveTo>
                  <a:cubicBezTo>
                    <a:pt x="1027" y="548"/>
                    <a:pt x="1028" y="548"/>
                    <a:pt x="1028" y="550"/>
                  </a:cubicBezTo>
                  <a:lnTo>
                    <a:pt x="1025" y="550"/>
                  </a:lnTo>
                  <a:lnTo>
                    <a:pt x="1025" y="548"/>
                  </a:lnTo>
                  <a:close/>
                  <a:moveTo>
                    <a:pt x="996" y="551"/>
                  </a:moveTo>
                  <a:cubicBezTo>
                    <a:pt x="997" y="550"/>
                    <a:pt x="999" y="549"/>
                    <a:pt x="1000" y="550"/>
                  </a:cubicBezTo>
                  <a:cubicBezTo>
                    <a:pt x="999" y="550"/>
                    <a:pt x="999" y="551"/>
                    <a:pt x="998" y="552"/>
                  </a:cubicBezTo>
                  <a:cubicBezTo>
                    <a:pt x="998" y="552"/>
                    <a:pt x="998" y="553"/>
                    <a:pt x="997" y="554"/>
                  </a:cubicBezTo>
                  <a:cubicBezTo>
                    <a:pt x="997" y="554"/>
                    <a:pt x="997" y="555"/>
                    <a:pt x="996" y="556"/>
                  </a:cubicBezTo>
                  <a:cubicBezTo>
                    <a:pt x="995" y="556"/>
                    <a:pt x="994" y="556"/>
                    <a:pt x="993" y="556"/>
                  </a:cubicBezTo>
                  <a:cubicBezTo>
                    <a:pt x="993" y="554"/>
                    <a:pt x="994" y="552"/>
                    <a:pt x="996" y="551"/>
                  </a:cubicBezTo>
                  <a:moveTo>
                    <a:pt x="1032" y="547"/>
                  </a:moveTo>
                  <a:lnTo>
                    <a:pt x="1035" y="547"/>
                  </a:lnTo>
                  <a:lnTo>
                    <a:pt x="1035" y="548"/>
                  </a:lnTo>
                  <a:lnTo>
                    <a:pt x="1033" y="549"/>
                  </a:lnTo>
                  <a:lnTo>
                    <a:pt x="1032" y="547"/>
                  </a:lnTo>
                  <a:close/>
                  <a:moveTo>
                    <a:pt x="945" y="554"/>
                  </a:moveTo>
                  <a:cubicBezTo>
                    <a:pt x="947" y="553"/>
                    <a:pt x="948" y="552"/>
                    <a:pt x="948" y="550"/>
                  </a:cubicBezTo>
                  <a:lnTo>
                    <a:pt x="955" y="550"/>
                  </a:lnTo>
                  <a:cubicBezTo>
                    <a:pt x="955" y="551"/>
                    <a:pt x="954" y="552"/>
                    <a:pt x="953" y="552"/>
                  </a:cubicBezTo>
                  <a:cubicBezTo>
                    <a:pt x="952" y="552"/>
                    <a:pt x="951" y="552"/>
                    <a:pt x="949" y="552"/>
                  </a:cubicBezTo>
                  <a:cubicBezTo>
                    <a:pt x="948" y="553"/>
                    <a:pt x="947" y="554"/>
                    <a:pt x="947" y="555"/>
                  </a:cubicBezTo>
                  <a:cubicBezTo>
                    <a:pt x="946" y="557"/>
                    <a:pt x="945" y="557"/>
                    <a:pt x="943" y="557"/>
                  </a:cubicBezTo>
                  <a:cubicBezTo>
                    <a:pt x="943" y="555"/>
                    <a:pt x="944" y="554"/>
                    <a:pt x="945" y="554"/>
                  </a:cubicBezTo>
                  <a:moveTo>
                    <a:pt x="896" y="553"/>
                  </a:moveTo>
                  <a:cubicBezTo>
                    <a:pt x="898" y="552"/>
                    <a:pt x="899" y="553"/>
                    <a:pt x="899" y="554"/>
                  </a:cubicBezTo>
                  <a:lnTo>
                    <a:pt x="895" y="555"/>
                  </a:lnTo>
                  <a:lnTo>
                    <a:pt x="896" y="553"/>
                  </a:lnTo>
                  <a:close/>
                  <a:moveTo>
                    <a:pt x="984" y="548"/>
                  </a:moveTo>
                  <a:cubicBezTo>
                    <a:pt x="984" y="548"/>
                    <a:pt x="984" y="549"/>
                    <a:pt x="983" y="549"/>
                  </a:cubicBezTo>
                  <a:cubicBezTo>
                    <a:pt x="983" y="548"/>
                    <a:pt x="983" y="548"/>
                    <a:pt x="984" y="548"/>
                  </a:cubicBezTo>
                  <a:cubicBezTo>
                    <a:pt x="984" y="548"/>
                    <a:pt x="985" y="548"/>
                    <a:pt x="985" y="548"/>
                  </a:cubicBezTo>
                  <a:cubicBezTo>
                    <a:pt x="985" y="548"/>
                    <a:pt x="985" y="548"/>
                    <a:pt x="984" y="548"/>
                  </a:cubicBezTo>
                  <a:close/>
                  <a:moveTo>
                    <a:pt x="1018" y="546"/>
                  </a:moveTo>
                  <a:cubicBezTo>
                    <a:pt x="1019" y="546"/>
                    <a:pt x="1019" y="545"/>
                    <a:pt x="1019" y="544"/>
                  </a:cubicBezTo>
                  <a:cubicBezTo>
                    <a:pt x="1020" y="544"/>
                    <a:pt x="1021" y="544"/>
                    <a:pt x="1021" y="545"/>
                  </a:cubicBezTo>
                  <a:cubicBezTo>
                    <a:pt x="1022" y="545"/>
                    <a:pt x="1022" y="546"/>
                    <a:pt x="1022" y="547"/>
                  </a:cubicBezTo>
                  <a:cubicBezTo>
                    <a:pt x="1022" y="547"/>
                    <a:pt x="1022" y="548"/>
                    <a:pt x="1021" y="548"/>
                  </a:cubicBezTo>
                  <a:cubicBezTo>
                    <a:pt x="1020" y="549"/>
                    <a:pt x="1019" y="549"/>
                    <a:pt x="1018" y="549"/>
                  </a:cubicBezTo>
                  <a:cubicBezTo>
                    <a:pt x="1018" y="548"/>
                    <a:pt x="1018" y="547"/>
                    <a:pt x="1018" y="546"/>
                  </a:cubicBezTo>
                  <a:moveTo>
                    <a:pt x="911" y="551"/>
                  </a:moveTo>
                  <a:cubicBezTo>
                    <a:pt x="911" y="549"/>
                    <a:pt x="912" y="548"/>
                    <a:pt x="914" y="548"/>
                  </a:cubicBezTo>
                  <a:cubicBezTo>
                    <a:pt x="914" y="549"/>
                    <a:pt x="914" y="550"/>
                    <a:pt x="913" y="551"/>
                  </a:cubicBezTo>
                  <a:cubicBezTo>
                    <a:pt x="913" y="551"/>
                    <a:pt x="913" y="552"/>
                    <a:pt x="913" y="553"/>
                  </a:cubicBezTo>
                  <a:cubicBezTo>
                    <a:pt x="911" y="553"/>
                    <a:pt x="910" y="552"/>
                    <a:pt x="911" y="551"/>
                  </a:cubicBezTo>
                  <a:moveTo>
                    <a:pt x="969" y="548"/>
                  </a:moveTo>
                  <a:cubicBezTo>
                    <a:pt x="969" y="548"/>
                    <a:pt x="969" y="548"/>
                    <a:pt x="968" y="547"/>
                  </a:cubicBezTo>
                  <a:cubicBezTo>
                    <a:pt x="968" y="547"/>
                    <a:pt x="968" y="546"/>
                    <a:pt x="968" y="546"/>
                  </a:cubicBezTo>
                  <a:cubicBezTo>
                    <a:pt x="968" y="546"/>
                    <a:pt x="968" y="545"/>
                    <a:pt x="969" y="545"/>
                  </a:cubicBezTo>
                  <a:cubicBezTo>
                    <a:pt x="969" y="546"/>
                    <a:pt x="970" y="547"/>
                    <a:pt x="971" y="548"/>
                  </a:cubicBezTo>
                  <a:cubicBezTo>
                    <a:pt x="972" y="549"/>
                    <a:pt x="972" y="550"/>
                    <a:pt x="972" y="552"/>
                  </a:cubicBezTo>
                  <a:cubicBezTo>
                    <a:pt x="972" y="552"/>
                    <a:pt x="971" y="551"/>
                    <a:pt x="970" y="551"/>
                  </a:cubicBezTo>
                  <a:cubicBezTo>
                    <a:pt x="968" y="551"/>
                    <a:pt x="967" y="551"/>
                    <a:pt x="966" y="551"/>
                  </a:cubicBezTo>
                  <a:cubicBezTo>
                    <a:pt x="964" y="550"/>
                    <a:pt x="964" y="548"/>
                    <a:pt x="964" y="546"/>
                  </a:cubicBezTo>
                  <a:cubicBezTo>
                    <a:pt x="965" y="546"/>
                    <a:pt x="965" y="546"/>
                    <a:pt x="965" y="547"/>
                  </a:cubicBezTo>
                  <a:cubicBezTo>
                    <a:pt x="966" y="547"/>
                    <a:pt x="966" y="548"/>
                    <a:pt x="966" y="548"/>
                  </a:cubicBezTo>
                  <a:cubicBezTo>
                    <a:pt x="966" y="549"/>
                    <a:pt x="966" y="549"/>
                    <a:pt x="966" y="550"/>
                  </a:cubicBezTo>
                  <a:cubicBezTo>
                    <a:pt x="966" y="550"/>
                    <a:pt x="967" y="550"/>
                    <a:pt x="968" y="549"/>
                  </a:cubicBezTo>
                  <a:cubicBezTo>
                    <a:pt x="968" y="549"/>
                    <a:pt x="969" y="549"/>
                    <a:pt x="969" y="548"/>
                  </a:cubicBezTo>
                  <a:moveTo>
                    <a:pt x="1012" y="549"/>
                  </a:moveTo>
                  <a:cubicBezTo>
                    <a:pt x="1012" y="549"/>
                    <a:pt x="1012" y="548"/>
                    <a:pt x="1012" y="547"/>
                  </a:cubicBezTo>
                  <a:cubicBezTo>
                    <a:pt x="1012" y="547"/>
                    <a:pt x="1012" y="546"/>
                    <a:pt x="1012" y="545"/>
                  </a:cubicBezTo>
                  <a:cubicBezTo>
                    <a:pt x="1012" y="544"/>
                    <a:pt x="1012" y="543"/>
                    <a:pt x="1011" y="542"/>
                  </a:cubicBezTo>
                  <a:cubicBezTo>
                    <a:pt x="1012" y="543"/>
                    <a:pt x="1014" y="543"/>
                    <a:pt x="1016" y="543"/>
                  </a:cubicBezTo>
                  <a:cubicBezTo>
                    <a:pt x="1016" y="546"/>
                    <a:pt x="1015" y="549"/>
                    <a:pt x="1014" y="550"/>
                  </a:cubicBezTo>
                  <a:cubicBezTo>
                    <a:pt x="1013" y="550"/>
                    <a:pt x="1012" y="550"/>
                    <a:pt x="1012" y="549"/>
                  </a:cubicBezTo>
                  <a:moveTo>
                    <a:pt x="1006" y="548"/>
                  </a:moveTo>
                  <a:cubicBezTo>
                    <a:pt x="1006" y="547"/>
                    <a:pt x="1007" y="547"/>
                    <a:pt x="1007" y="546"/>
                  </a:cubicBezTo>
                  <a:cubicBezTo>
                    <a:pt x="1008" y="546"/>
                    <a:pt x="1009" y="545"/>
                    <a:pt x="1009" y="545"/>
                  </a:cubicBezTo>
                  <a:cubicBezTo>
                    <a:pt x="1010" y="544"/>
                    <a:pt x="1011" y="545"/>
                    <a:pt x="1012" y="546"/>
                  </a:cubicBezTo>
                  <a:cubicBezTo>
                    <a:pt x="1012" y="547"/>
                    <a:pt x="1011" y="548"/>
                    <a:pt x="1009" y="549"/>
                  </a:cubicBezTo>
                  <a:cubicBezTo>
                    <a:pt x="1007" y="549"/>
                    <a:pt x="1006" y="551"/>
                    <a:pt x="1006" y="552"/>
                  </a:cubicBezTo>
                  <a:cubicBezTo>
                    <a:pt x="1005" y="552"/>
                    <a:pt x="1005" y="551"/>
                    <a:pt x="1004" y="550"/>
                  </a:cubicBezTo>
                  <a:cubicBezTo>
                    <a:pt x="1003" y="550"/>
                    <a:pt x="1003" y="548"/>
                    <a:pt x="1003" y="547"/>
                  </a:cubicBezTo>
                  <a:cubicBezTo>
                    <a:pt x="1004" y="548"/>
                    <a:pt x="1005" y="548"/>
                    <a:pt x="1006" y="548"/>
                  </a:cubicBezTo>
                  <a:moveTo>
                    <a:pt x="1003" y="543"/>
                  </a:moveTo>
                  <a:cubicBezTo>
                    <a:pt x="1004" y="544"/>
                    <a:pt x="1005" y="544"/>
                    <a:pt x="1007" y="543"/>
                  </a:cubicBezTo>
                  <a:cubicBezTo>
                    <a:pt x="1005" y="544"/>
                    <a:pt x="1002" y="545"/>
                    <a:pt x="1001" y="546"/>
                  </a:cubicBezTo>
                  <a:cubicBezTo>
                    <a:pt x="999" y="546"/>
                    <a:pt x="996" y="547"/>
                    <a:pt x="993" y="548"/>
                  </a:cubicBezTo>
                  <a:cubicBezTo>
                    <a:pt x="993" y="547"/>
                    <a:pt x="993" y="546"/>
                    <a:pt x="994" y="546"/>
                  </a:cubicBezTo>
                  <a:cubicBezTo>
                    <a:pt x="994" y="546"/>
                    <a:pt x="995" y="545"/>
                    <a:pt x="996" y="545"/>
                  </a:cubicBezTo>
                  <a:cubicBezTo>
                    <a:pt x="997" y="545"/>
                    <a:pt x="997" y="545"/>
                    <a:pt x="998" y="544"/>
                  </a:cubicBezTo>
                  <a:cubicBezTo>
                    <a:pt x="999" y="544"/>
                    <a:pt x="999" y="543"/>
                    <a:pt x="999" y="543"/>
                  </a:cubicBezTo>
                  <a:cubicBezTo>
                    <a:pt x="1001" y="542"/>
                    <a:pt x="1002" y="542"/>
                    <a:pt x="1003" y="543"/>
                  </a:cubicBezTo>
                  <a:moveTo>
                    <a:pt x="1029" y="542"/>
                  </a:moveTo>
                  <a:cubicBezTo>
                    <a:pt x="1029" y="544"/>
                    <a:pt x="1028" y="545"/>
                    <a:pt x="1026" y="544"/>
                  </a:cubicBezTo>
                  <a:cubicBezTo>
                    <a:pt x="1025" y="544"/>
                    <a:pt x="1024" y="542"/>
                    <a:pt x="1024" y="540"/>
                  </a:cubicBezTo>
                  <a:lnTo>
                    <a:pt x="1029" y="542"/>
                  </a:lnTo>
                  <a:close/>
                  <a:moveTo>
                    <a:pt x="972" y="543"/>
                  </a:moveTo>
                  <a:cubicBezTo>
                    <a:pt x="972" y="543"/>
                    <a:pt x="972" y="543"/>
                    <a:pt x="972" y="543"/>
                  </a:cubicBezTo>
                  <a:cubicBezTo>
                    <a:pt x="972" y="542"/>
                    <a:pt x="972" y="542"/>
                    <a:pt x="972" y="542"/>
                  </a:cubicBezTo>
                  <a:cubicBezTo>
                    <a:pt x="973" y="542"/>
                    <a:pt x="973" y="542"/>
                    <a:pt x="973" y="542"/>
                  </a:cubicBezTo>
                  <a:cubicBezTo>
                    <a:pt x="973" y="543"/>
                    <a:pt x="973" y="544"/>
                    <a:pt x="972" y="543"/>
                  </a:cubicBezTo>
                  <a:close/>
                  <a:moveTo>
                    <a:pt x="1008" y="539"/>
                  </a:moveTo>
                  <a:cubicBezTo>
                    <a:pt x="1009" y="539"/>
                    <a:pt x="1010" y="540"/>
                    <a:pt x="1010" y="542"/>
                  </a:cubicBezTo>
                  <a:cubicBezTo>
                    <a:pt x="1009" y="542"/>
                    <a:pt x="1008" y="541"/>
                    <a:pt x="1008" y="539"/>
                  </a:cubicBezTo>
                  <a:close/>
                  <a:moveTo>
                    <a:pt x="884" y="545"/>
                  </a:moveTo>
                  <a:cubicBezTo>
                    <a:pt x="884" y="545"/>
                    <a:pt x="883" y="545"/>
                    <a:pt x="883" y="545"/>
                  </a:cubicBezTo>
                  <a:cubicBezTo>
                    <a:pt x="883" y="545"/>
                    <a:pt x="884" y="544"/>
                    <a:pt x="885" y="544"/>
                  </a:cubicBezTo>
                  <a:cubicBezTo>
                    <a:pt x="885" y="545"/>
                    <a:pt x="885" y="545"/>
                    <a:pt x="884" y="545"/>
                  </a:cubicBezTo>
                  <a:close/>
                  <a:moveTo>
                    <a:pt x="897" y="544"/>
                  </a:moveTo>
                  <a:cubicBezTo>
                    <a:pt x="897" y="543"/>
                    <a:pt x="898" y="543"/>
                    <a:pt x="898" y="543"/>
                  </a:cubicBezTo>
                  <a:cubicBezTo>
                    <a:pt x="899" y="542"/>
                    <a:pt x="900" y="542"/>
                    <a:pt x="900" y="542"/>
                  </a:cubicBezTo>
                  <a:cubicBezTo>
                    <a:pt x="901" y="542"/>
                    <a:pt x="902" y="542"/>
                    <a:pt x="902" y="543"/>
                  </a:cubicBezTo>
                  <a:cubicBezTo>
                    <a:pt x="903" y="543"/>
                    <a:pt x="903" y="544"/>
                    <a:pt x="903" y="544"/>
                  </a:cubicBezTo>
                  <a:cubicBezTo>
                    <a:pt x="901" y="545"/>
                    <a:pt x="899" y="545"/>
                    <a:pt x="897" y="544"/>
                  </a:cubicBezTo>
                  <a:moveTo>
                    <a:pt x="1016" y="537"/>
                  </a:moveTo>
                  <a:cubicBezTo>
                    <a:pt x="1017" y="536"/>
                    <a:pt x="1018" y="536"/>
                    <a:pt x="1020" y="536"/>
                  </a:cubicBezTo>
                  <a:cubicBezTo>
                    <a:pt x="1021" y="539"/>
                    <a:pt x="1019" y="540"/>
                    <a:pt x="1016" y="540"/>
                  </a:cubicBezTo>
                  <a:cubicBezTo>
                    <a:pt x="1015" y="538"/>
                    <a:pt x="1015" y="537"/>
                    <a:pt x="1016" y="537"/>
                  </a:cubicBezTo>
                  <a:moveTo>
                    <a:pt x="955" y="542"/>
                  </a:moveTo>
                  <a:cubicBezTo>
                    <a:pt x="954" y="543"/>
                    <a:pt x="952" y="543"/>
                    <a:pt x="951" y="543"/>
                  </a:cubicBezTo>
                  <a:cubicBezTo>
                    <a:pt x="950" y="543"/>
                    <a:pt x="949" y="543"/>
                    <a:pt x="948" y="543"/>
                  </a:cubicBezTo>
                  <a:cubicBezTo>
                    <a:pt x="947" y="543"/>
                    <a:pt x="947" y="542"/>
                    <a:pt x="947" y="540"/>
                  </a:cubicBezTo>
                  <a:lnTo>
                    <a:pt x="949" y="539"/>
                  </a:lnTo>
                  <a:cubicBezTo>
                    <a:pt x="949" y="540"/>
                    <a:pt x="950" y="540"/>
                    <a:pt x="951" y="540"/>
                  </a:cubicBezTo>
                  <a:cubicBezTo>
                    <a:pt x="952" y="540"/>
                    <a:pt x="953" y="540"/>
                    <a:pt x="954" y="540"/>
                  </a:cubicBezTo>
                  <a:cubicBezTo>
                    <a:pt x="955" y="540"/>
                    <a:pt x="957" y="540"/>
                    <a:pt x="958" y="540"/>
                  </a:cubicBezTo>
                  <a:cubicBezTo>
                    <a:pt x="959" y="540"/>
                    <a:pt x="959" y="541"/>
                    <a:pt x="960" y="542"/>
                  </a:cubicBezTo>
                  <a:cubicBezTo>
                    <a:pt x="958" y="542"/>
                    <a:pt x="957" y="542"/>
                    <a:pt x="955" y="542"/>
                  </a:cubicBezTo>
                  <a:moveTo>
                    <a:pt x="929" y="542"/>
                  </a:moveTo>
                  <a:cubicBezTo>
                    <a:pt x="930" y="542"/>
                    <a:pt x="932" y="541"/>
                    <a:pt x="933" y="541"/>
                  </a:cubicBezTo>
                  <a:cubicBezTo>
                    <a:pt x="934" y="540"/>
                    <a:pt x="935" y="540"/>
                    <a:pt x="936" y="541"/>
                  </a:cubicBezTo>
                  <a:cubicBezTo>
                    <a:pt x="937" y="541"/>
                    <a:pt x="937" y="542"/>
                    <a:pt x="938" y="543"/>
                  </a:cubicBezTo>
                  <a:cubicBezTo>
                    <a:pt x="932" y="543"/>
                    <a:pt x="927" y="543"/>
                    <a:pt x="923" y="544"/>
                  </a:cubicBezTo>
                  <a:cubicBezTo>
                    <a:pt x="919" y="546"/>
                    <a:pt x="915" y="545"/>
                    <a:pt x="912" y="543"/>
                  </a:cubicBezTo>
                  <a:cubicBezTo>
                    <a:pt x="912" y="542"/>
                    <a:pt x="912" y="541"/>
                    <a:pt x="914" y="541"/>
                  </a:cubicBezTo>
                  <a:cubicBezTo>
                    <a:pt x="916" y="541"/>
                    <a:pt x="918" y="541"/>
                    <a:pt x="919" y="541"/>
                  </a:cubicBezTo>
                  <a:cubicBezTo>
                    <a:pt x="920" y="541"/>
                    <a:pt x="921" y="541"/>
                    <a:pt x="922" y="542"/>
                  </a:cubicBezTo>
                  <a:cubicBezTo>
                    <a:pt x="923" y="542"/>
                    <a:pt x="924" y="542"/>
                    <a:pt x="926" y="543"/>
                  </a:cubicBezTo>
                  <a:cubicBezTo>
                    <a:pt x="927" y="543"/>
                    <a:pt x="928" y="542"/>
                    <a:pt x="929" y="542"/>
                  </a:cubicBezTo>
                  <a:moveTo>
                    <a:pt x="974" y="553"/>
                  </a:moveTo>
                  <a:cubicBezTo>
                    <a:pt x="974" y="552"/>
                    <a:pt x="974" y="551"/>
                    <a:pt x="975" y="551"/>
                  </a:cubicBezTo>
                  <a:cubicBezTo>
                    <a:pt x="975" y="550"/>
                    <a:pt x="975" y="549"/>
                    <a:pt x="976" y="549"/>
                  </a:cubicBezTo>
                  <a:cubicBezTo>
                    <a:pt x="976" y="548"/>
                    <a:pt x="977" y="548"/>
                    <a:pt x="978" y="548"/>
                  </a:cubicBezTo>
                  <a:cubicBezTo>
                    <a:pt x="977" y="547"/>
                    <a:pt x="977" y="546"/>
                    <a:pt x="976" y="545"/>
                  </a:cubicBezTo>
                  <a:cubicBezTo>
                    <a:pt x="975" y="543"/>
                    <a:pt x="975" y="542"/>
                    <a:pt x="974" y="541"/>
                  </a:cubicBezTo>
                  <a:cubicBezTo>
                    <a:pt x="974" y="539"/>
                    <a:pt x="974" y="538"/>
                    <a:pt x="974" y="537"/>
                  </a:cubicBezTo>
                  <a:cubicBezTo>
                    <a:pt x="974" y="536"/>
                    <a:pt x="975" y="536"/>
                    <a:pt x="977" y="535"/>
                  </a:cubicBezTo>
                  <a:cubicBezTo>
                    <a:pt x="977" y="536"/>
                    <a:pt x="977" y="537"/>
                    <a:pt x="978" y="537"/>
                  </a:cubicBezTo>
                  <a:cubicBezTo>
                    <a:pt x="979" y="538"/>
                    <a:pt x="979" y="538"/>
                    <a:pt x="978" y="539"/>
                  </a:cubicBezTo>
                  <a:cubicBezTo>
                    <a:pt x="977" y="539"/>
                    <a:pt x="976" y="539"/>
                    <a:pt x="976" y="539"/>
                  </a:cubicBezTo>
                  <a:cubicBezTo>
                    <a:pt x="976" y="540"/>
                    <a:pt x="977" y="541"/>
                    <a:pt x="977" y="542"/>
                  </a:cubicBezTo>
                  <a:cubicBezTo>
                    <a:pt x="978" y="543"/>
                    <a:pt x="979" y="545"/>
                    <a:pt x="979" y="546"/>
                  </a:cubicBezTo>
                  <a:cubicBezTo>
                    <a:pt x="979" y="547"/>
                    <a:pt x="978" y="549"/>
                    <a:pt x="977" y="550"/>
                  </a:cubicBezTo>
                  <a:cubicBezTo>
                    <a:pt x="976" y="551"/>
                    <a:pt x="976" y="553"/>
                    <a:pt x="976" y="554"/>
                  </a:cubicBezTo>
                  <a:cubicBezTo>
                    <a:pt x="975" y="554"/>
                    <a:pt x="975" y="554"/>
                    <a:pt x="974" y="553"/>
                  </a:cubicBezTo>
                  <a:moveTo>
                    <a:pt x="952" y="537"/>
                  </a:moveTo>
                  <a:cubicBezTo>
                    <a:pt x="951" y="537"/>
                    <a:pt x="951" y="537"/>
                    <a:pt x="951" y="537"/>
                  </a:cubicBezTo>
                  <a:cubicBezTo>
                    <a:pt x="950" y="537"/>
                    <a:pt x="950" y="536"/>
                    <a:pt x="951" y="536"/>
                  </a:cubicBezTo>
                  <a:cubicBezTo>
                    <a:pt x="951" y="536"/>
                    <a:pt x="951" y="536"/>
                    <a:pt x="952" y="536"/>
                  </a:cubicBezTo>
                  <a:cubicBezTo>
                    <a:pt x="952" y="536"/>
                    <a:pt x="952" y="537"/>
                    <a:pt x="952" y="537"/>
                  </a:cubicBezTo>
                  <a:moveTo>
                    <a:pt x="1007" y="534"/>
                  </a:moveTo>
                  <a:cubicBezTo>
                    <a:pt x="1008" y="534"/>
                    <a:pt x="1008" y="534"/>
                    <a:pt x="1008" y="536"/>
                  </a:cubicBezTo>
                  <a:cubicBezTo>
                    <a:pt x="1005" y="536"/>
                    <a:pt x="1004" y="536"/>
                    <a:pt x="1004" y="537"/>
                  </a:cubicBezTo>
                  <a:cubicBezTo>
                    <a:pt x="1004" y="537"/>
                    <a:pt x="1003" y="538"/>
                    <a:pt x="1002" y="540"/>
                  </a:cubicBezTo>
                  <a:lnTo>
                    <a:pt x="1000" y="540"/>
                  </a:lnTo>
                  <a:cubicBezTo>
                    <a:pt x="1000" y="539"/>
                    <a:pt x="1000" y="538"/>
                    <a:pt x="1000" y="538"/>
                  </a:cubicBezTo>
                  <a:cubicBezTo>
                    <a:pt x="1000" y="538"/>
                    <a:pt x="1001" y="537"/>
                    <a:pt x="1001" y="537"/>
                  </a:cubicBezTo>
                  <a:cubicBezTo>
                    <a:pt x="1002" y="537"/>
                    <a:pt x="1002" y="536"/>
                    <a:pt x="1002" y="536"/>
                  </a:cubicBezTo>
                  <a:cubicBezTo>
                    <a:pt x="1003" y="536"/>
                    <a:pt x="1002" y="535"/>
                    <a:pt x="1002" y="534"/>
                  </a:cubicBezTo>
                  <a:cubicBezTo>
                    <a:pt x="1003" y="534"/>
                    <a:pt x="1004" y="534"/>
                    <a:pt x="1004" y="533"/>
                  </a:cubicBezTo>
                  <a:cubicBezTo>
                    <a:pt x="1005" y="533"/>
                    <a:pt x="1006" y="534"/>
                    <a:pt x="1007" y="534"/>
                  </a:cubicBezTo>
                  <a:moveTo>
                    <a:pt x="993" y="531"/>
                  </a:moveTo>
                  <a:lnTo>
                    <a:pt x="995" y="531"/>
                  </a:lnTo>
                  <a:lnTo>
                    <a:pt x="996" y="533"/>
                  </a:lnTo>
                  <a:lnTo>
                    <a:pt x="993" y="533"/>
                  </a:lnTo>
                  <a:lnTo>
                    <a:pt x="993" y="531"/>
                  </a:lnTo>
                  <a:close/>
                  <a:moveTo>
                    <a:pt x="970" y="534"/>
                  </a:moveTo>
                  <a:cubicBezTo>
                    <a:pt x="970" y="533"/>
                    <a:pt x="970" y="532"/>
                    <a:pt x="970" y="531"/>
                  </a:cubicBezTo>
                  <a:cubicBezTo>
                    <a:pt x="972" y="531"/>
                    <a:pt x="973" y="532"/>
                    <a:pt x="973" y="535"/>
                  </a:cubicBezTo>
                  <a:cubicBezTo>
                    <a:pt x="971" y="536"/>
                    <a:pt x="970" y="535"/>
                    <a:pt x="970" y="534"/>
                  </a:cubicBezTo>
                  <a:moveTo>
                    <a:pt x="976" y="533"/>
                  </a:moveTo>
                  <a:cubicBezTo>
                    <a:pt x="975" y="532"/>
                    <a:pt x="974" y="531"/>
                    <a:pt x="975" y="530"/>
                  </a:cubicBezTo>
                  <a:cubicBezTo>
                    <a:pt x="977" y="529"/>
                    <a:pt x="978" y="531"/>
                    <a:pt x="978" y="534"/>
                  </a:cubicBezTo>
                  <a:cubicBezTo>
                    <a:pt x="977" y="534"/>
                    <a:pt x="976" y="533"/>
                    <a:pt x="976" y="533"/>
                  </a:cubicBezTo>
                  <a:moveTo>
                    <a:pt x="892" y="536"/>
                  </a:moveTo>
                  <a:cubicBezTo>
                    <a:pt x="892" y="536"/>
                    <a:pt x="892" y="536"/>
                    <a:pt x="891" y="535"/>
                  </a:cubicBezTo>
                  <a:cubicBezTo>
                    <a:pt x="891" y="535"/>
                    <a:pt x="890" y="535"/>
                    <a:pt x="890" y="535"/>
                  </a:cubicBezTo>
                  <a:cubicBezTo>
                    <a:pt x="890" y="535"/>
                    <a:pt x="890" y="534"/>
                    <a:pt x="890" y="533"/>
                  </a:cubicBezTo>
                  <a:cubicBezTo>
                    <a:pt x="892" y="533"/>
                    <a:pt x="893" y="533"/>
                    <a:pt x="894" y="534"/>
                  </a:cubicBezTo>
                  <a:cubicBezTo>
                    <a:pt x="894" y="535"/>
                    <a:pt x="895" y="536"/>
                    <a:pt x="896" y="537"/>
                  </a:cubicBezTo>
                  <a:cubicBezTo>
                    <a:pt x="896" y="539"/>
                    <a:pt x="895" y="539"/>
                    <a:pt x="894" y="539"/>
                  </a:cubicBezTo>
                  <a:cubicBezTo>
                    <a:pt x="892" y="538"/>
                    <a:pt x="891" y="538"/>
                    <a:pt x="890" y="539"/>
                  </a:cubicBezTo>
                  <a:cubicBezTo>
                    <a:pt x="890" y="538"/>
                    <a:pt x="890" y="538"/>
                    <a:pt x="891" y="538"/>
                  </a:cubicBezTo>
                  <a:cubicBezTo>
                    <a:pt x="892" y="538"/>
                    <a:pt x="892" y="538"/>
                    <a:pt x="892" y="537"/>
                  </a:cubicBezTo>
                  <a:cubicBezTo>
                    <a:pt x="893" y="537"/>
                    <a:pt x="893" y="536"/>
                    <a:pt x="892" y="536"/>
                  </a:cubicBezTo>
                  <a:moveTo>
                    <a:pt x="904" y="532"/>
                  </a:moveTo>
                  <a:cubicBezTo>
                    <a:pt x="903" y="532"/>
                    <a:pt x="903" y="533"/>
                    <a:pt x="902" y="533"/>
                  </a:cubicBezTo>
                  <a:cubicBezTo>
                    <a:pt x="902" y="532"/>
                    <a:pt x="902" y="532"/>
                    <a:pt x="903" y="532"/>
                  </a:cubicBezTo>
                  <a:cubicBezTo>
                    <a:pt x="904" y="532"/>
                    <a:pt x="904" y="532"/>
                    <a:pt x="904" y="532"/>
                  </a:cubicBezTo>
                  <a:cubicBezTo>
                    <a:pt x="904" y="532"/>
                    <a:pt x="904" y="532"/>
                    <a:pt x="904" y="532"/>
                  </a:cubicBezTo>
                  <a:moveTo>
                    <a:pt x="898" y="535"/>
                  </a:moveTo>
                  <a:cubicBezTo>
                    <a:pt x="896" y="534"/>
                    <a:pt x="895" y="533"/>
                    <a:pt x="896" y="532"/>
                  </a:cubicBezTo>
                  <a:cubicBezTo>
                    <a:pt x="897" y="532"/>
                    <a:pt x="898" y="532"/>
                    <a:pt x="898" y="533"/>
                  </a:cubicBezTo>
                  <a:cubicBezTo>
                    <a:pt x="899" y="534"/>
                    <a:pt x="899" y="534"/>
                    <a:pt x="900" y="534"/>
                  </a:cubicBezTo>
                  <a:cubicBezTo>
                    <a:pt x="900" y="535"/>
                    <a:pt x="899" y="535"/>
                    <a:pt x="898" y="535"/>
                  </a:cubicBezTo>
                  <a:moveTo>
                    <a:pt x="883" y="534"/>
                  </a:moveTo>
                  <a:cubicBezTo>
                    <a:pt x="883" y="534"/>
                    <a:pt x="882" y="535"/>
                    <a:pt x="881" y="535"/>
                  </a:cubicBezTo>
                  <a:cubicBezTo>
                    <a:pt x="881" y="535"/>
                    <a:pt x="880" y="535"/>
                    <a:pt x="880" y="535"/>
                  </a:cubicBezTo>
                  <a:cubicBezTo>
                    <a:pt x="879" y="535"/>
                    <a:pt x="879" y="534"/>
                    <a:pt x="880" y="533"/>
                  </a:cubicBezTo>
                  <a:cubicBezTo>
                    <a:pt x="882" y="533"/>
                    <a:pt x="883" y="533"/>
                    <a:pt x="883" y="534"/>
                  </a:cubicBezTo>
                  <a:moveTo>
                    <a:pt x="907" y="531"/>
                  </a:moveTo>
                  <a:cubicBezTo>
                    <a:pt x="906" y="531"/>
                    <a:pt x="906" y="531"/>
                    <a:pt x="906" y="532"/>
                  </a:cubicBezTo>
                  <a:cubicBezTo>
                    <a:pt x="905" y="531"/>
                    <a:pt x="906" y="531"/>
                    <a:pt x="906" y="531"/>
                  </a:cubicBezTo>
                  <a:cubicBezTo>
                    <a:pt x="907" y="531"/>
                    <a:pt x="907" y="531"/>
                    <a:pt x="908" y="530"/>
                  </a:cubicBezTo>
                  <a:cubicBezTo>
                    <a:pt x="908" y="531"/>
                    <a:pt x="907" y="531"/>
                    <a:pt x="907" y="531"/>
                  </a:cubicBezTo>
                  <a:close/>
                  <a:moveTo>
                    <a:pt x="860" y="533"/>
                  </a:moveTo>
                  <a:cubicBezTo>
                    <a:pt x="859" y="533"/>
                    <a:pt x="859" y="533"/>
                    <a:pt x="859" y="534"/>
                  </a:cubicBezTo>
                  <a:cubicBezTo>
                    <a:pt x="858" y="533"/>
                    <a:pt x="859" y="533"/>
                    <a:pt x="859" y="533"/>
                  </a:cubicBezTo>
                  <a:cubicBezTo>
                    <a:pt x="860" y="533"/>
                    <a:pt x="860" y="533"/>
                    <a:pt x="861" y="532"/>
                  </a:cubicBezTo>
                  <a:cubicBezTo>
                    <a:pt x="861" y="533"/>
                    <a:pt x="860" y="533"/>
                    <a:pt x="860" y="533"/>
                  </a:cubicBezTo>
                  <a:close/>
                  <a:moveTo>
                    <a:pt x="851" y="533"/>
                  </a:moveTo>
                  <a:cubicBezTo>
                    <a:pt x="852" y="533"/>
                    <a:pt x="852" y="533"/>
                    <a:pt x="853" y="533"/>
                  </a:cubicBezTo>
                  <a:cubicBezTo>
                    <a:pt x="853" y="533"/>
                    <a:pt x="854" y="532"/>
                    <a:pt x="854" y="532"/>
                  </a:cubicBezTo>
                  <a:cubicBezTo>
                    <a:pt x="856" y="532"/>
                    <a:pt x="856" y="533"/>
                    <a:pt x="855" y="534"/>
                  </a:cubicBezTo>
                  <a:cubicBezTo>
                    <a:pt x="854" y="536"/>
                    <a:pt x="853" y="536"/>
                    <a:pt x="851" y="536"/>
                  </a:cubicBezTo>
                  <a:lnTo>
                    <a:pt x="851" y="533"/>
                  </a:lnTo>
                  <a:close/>
                  <a:moveTo>
                    <a:pt x="921" y="534"/>
                  </a:moveTo>
                  <a:cubicBezTo>
                    <a:pt x="920" y="534"/>
                    <a:pt x="920" y="533"/>
                    <a:pt x="919" y="532"/>
                  </a:cubicBezTo>
                  <a:cubicBezTo>
                    <a:pt x="919" y="532"/>
                    <a:pt x="918" y="531"/>
                    <a:pt x="918" y="530"/>
                  </a:cubicBezTo>
                  <a:cubicBezTo>
                    <a:pt x="918" y="530"/>
                    <a:pt x="917" y="529"/>
                    <a:pt x="916" y="529"/>
                  </a:cubicBezTo>
                  <a:cubicBezTo>
                    <a:pt x="917" y="528"/>
                    <a:pt x="917" y="527"/>
                    <a:pt x="918" y="528"/>
                  </a:cubicBezTo>
                  <a:cubicBezTo>
                    <a:pt x="919" y="530"/>
                    <a:pt x="920" y="530"/>
                    <a:pt x="920" y="531"/>
                  </a:cubicBezTo>
                  <a:cubicBezTo>
                    <a:pt x="923" y="530"/>
                    <a:pt x="924" y="531"/>
                    <a:pt x="924" y="534"/>
                  </a:cubicBezTo>
                  <a:cubicBezTo>
                    <a:pt x="923" y="534"/>
                    <a:pt x="922" y="534"/>
                    <a:pt x="921" y="534"/>
                  </a:cubicBezTo>
                  <a:moveTo>
                    <a:pt x="895" y="530"/>
                  </a:moveTo>
                  <a:cubicBezTo>
                    <a:pt x="895" y="529"/>
                    <a:pt x="895" y="529"/>
                    <a:pt x="896" y="529"/>
                  </a:cubicBezTo>
                  <a:cubicBezTo>
                    <a:pt x="896" y="529"/>
                    <a:pt x="897" y="529"/>
                    <a:pt x="897" y="530"/>
                  </a:cubicBezTo>
                  <a:cubicBezTo>
                    <a:pt x="895" y="531"/>
                    <a:pt x="895" y="531"/>
                    <a:pt x="895" y="530"/>
                  </a:cubicBezTo>
                  <a:moveTo>
                    <a:pt x="873" y="531"/>
                  </a:moveTo>
                  <a:cubicBezTo>
                    <a:pt x="873" y="531"/>
                    <a:pt x="873" y="531"/>
                    <a:pt x="873" y="531"/>
                  </a:cubicBezTo>
                  <a:cubicBezTo>
                    <a:pt x="873" y="530"/>
                    <a:pt x="873" y="530"/>
                    <a:pt x="873" y="530"/>
                  </a:cubicBezTo>
                  <a:cubicBezTo>
                    <a:pt x="874" y="530"/>
                    <a:pt x="874" y="530"/>
                    <a:pt x="874" y="531"/>
                  </a:cubicBezTo>
                  <a:cubicBezTo>
                    <a:pt x="874" y="531"/>
                    <a:pt x="873" y="532"/>
                    <a:pt x="873" y="531"/>
                  </a:cubicBezTo>
                  <a:close/>
                  <a:moveTo>
                    <a:pt x="924" y="527"/>
                  </a:moveTo>
                  <a:cubicBezTo>
                    <a:pt x="925" y="528"/>
                    <a:pt x="925" y="527"/>
                    <a:pt x="925" y="526"/>
                  </a:cubicBezTo>
                  <a:cubicBezTo>
                    <a:pt x="926" y="526"/>
                    <a:pt x="926" y="526"/>
                    <a:pt x="926" y="527"/>
                  </a:cubicBezTo>
                  <a:cubicBezTo>
                    <a:pt x="926" y="527"/>
                    <a:pt x="926" y="528"/>
                    <a:pt x="926" y="528"/>
                  </a:cubicBezTo>
                  <a:cubicBezTo>
                    <a:pt x="926" y="529"/>
                    <a:pt x="926" y="529"/>
                    <a:pt x="926" y="530"/>
                  </a:cubicBezTo>
                  <a:cubicBezTo>
                    <a:pt x="925" y="530"/>
                    <a:pt x="925" y="530"/>
                    <a:pt x="924" y="530"/>
                  </a:cubicBezTo>
                  <a:lnTo>
                    <a:pt x="924" y="527"/>
                  </a:lnTo>
                  <a:close/>
                  <a:moveTo>
                    <a:pt x="957" y="525"/>
                  </a:moveTo>
                  <a:cubicBezTo>
                    <a:pt x="956" y="525"/>
                    <a:pt x="956" y="525"/>
                    <a:pt x="956" y="525"/>
                  </a:cubicBezTo>
                  <a:cubicBezTo>
                    <a:pt x="956" y="524"/>
                    <a:pt x="956" y="524"/>
                    <a:pt x="956" y="524"/>
                  </a:cubicBezTo>
                  <a:cubicBezTo>
                    <a:pt x="957" y="524"/>
                    <a:pt x="957" y="524"/>
                    <a:pt x="958" y="524"/>
                  </a:cubicBezTo>
                  <a:cubicBezTo>
                    <a:pt x="958" y="524"/>
                    <a:pt x="958" y="524"/>
                    <a:pt x="957" y="525"/>
                  </a:cubicBezTo>
                  <a:close/>
                  <a:moveTo>
                    <a:pt x="889" y="526"/>
                  </a:moveTo>
                  <a:lnTo>
                    <a:pt x="891" y="525"/>
                  </a:lnTo>
                  <a:lnTo>
                    <a:pt x="891" y="528"/>
                  </a:lnTo>
                  <a:lnTo>
                    <a:pt x="889" y="528"/>
                  </a:lnTo>
                  <a:lnTo>
                    <a:pt x="889" y="526"/>
                  </a:lnTo>
                  <a:close/>
                  <a:moveTo>
                    <a:pt x="886" y="530"/>
                  </a:moveTo>
                  <a:cubicBezTo>
                    <a:pt x="885" y="529"/>
                    <a:pt x="884" y="528"/>
                    <a:pt x="883" y="526"/>
                  </a:cubicBezTo>
                  <a:cubicBezTo>
                    <a:pt x="884" y="526"/>
                    <a:pt x="885" y="526"/>
                    <a:pt x="886" y="526"/>
                  </a:cubicBezTo>
                  <a:cubicBezTo>
                    <a:pt x="887" y="527"/>
                    <a:pt x="887" y="527"/>
                    <a:pt x="888" y="528"/>
                  </a:cubicBezTo>
                  <a:cubicBezTo>
                    <a:pt x="888" y="528"/>
                    <a:pt x="889" y="529"/>
                    <a:pt x="890" y="529"/>
                  </a:cubicBezTo>
                  <a:cubicBezTo>
                    <a:pt x="891" y="529"/>
                    <a:pt x="892" y="530"/>
                    <a:pt x="891" y="531"/>
                  </a:cubicBezTo>
                  <a:cubicBezTo>
                    <a:pt x="889" y="531"/>
                    <a:pt x="887" y="530"/>
                    <a:pt x="886" y="530"/>
                  </a:cubicBezTo>
                  <a:moveTo>
                    <a:pt x="972" y="523"/>
                  </a:moveTo>
                  <a:cubicBezTo>
                    <a:pt x="973" y="522"/>
                    <a:pt x="973" y="522"/>
                    <a:pt x="973" y="521"/>
                  </a:cubicBezTo>
                  <a:cubicBezTo>
                    <a:pt x="975" y="521"/>
                    <a:pt x="975" y="522"/>
                    <a:pt x="975" y="523"/>
                  </a:cubicBezTo>
                  <a:cubicBezTo>
                    <a:pt x="975" y="525"/>
                    <a:pt x="974" y="526"/>
                    <a:pt x="972" y="525"/>
                  </a:cubicBezTo>
                  <a:cubicBezTo>
                    <a:pt x="972" y="524"/>
                    <a:pt x="972" y="523"/>
                    <a:pt x="972" y="523"/>
                  </a:cubicBezTo>
                  <a:moveTo>
                    <a:pt x="895" y="525"/>
                  </a:moveTo>
                  <a:cubicBezTo>
                    <a:pt x="895" y="526"/>
                    <a:pt x="895" y="526"/>
                    <a:pt x="894" y="525"/>
                  </a:cubicBezTo>
                  <a:cubicBezTo>
                    <a:pt x="894" y="525"/>
                    <a:pt x="894" y="525"/>
                    <a:pt x="894" y="524"/>
                  </a:cubicBezTo>
                  <a:cubicBezTo>
                    <a:pt x="895" y="524"/>
                    <a:pt x="895" y="524"/>
                    <a:pt x="895" y="524"/>
                  </a:cubicBezTo>
                  <a:cubicBezTo>
                    <a:pt x="896" y="525"/>
                    <a:pt x="896" y="525"/>
                    <a:pt x="895" y="525"/>
                  </a:cubicBezTo>
                  <a:close/>
                  <a:moveTo>
                    <a:pt x="858" y="526"/>
                  </a:moveTo>
                  <a:cubicBezTo>
                    <a:pt x="858" y="526"/>
                    <a:pt x="857" y="526"/>
                    <a:pt x="857" y="526"/>
                  </a:cubicBezTo>
                  <a:cubicBezTo>
                    <a:pt x="857" y="526"/>
                    <a:pt x="857" y="525"/>
                    <a:pt x="857" y="525"/>
                  </a:cubicBezTo>
                  <a:cubicBezTo>
                    <a:pt x="858" y="525"/>
                    <a:pt x="858" y="525"/>
                    <a:pt x="858" y="525"/>
                  </a:cubicBezTo>
                  <a:cubicBezTo>
                    <a:pt x="859" y="525"/>
                    <a:pt x="858" y="526"/>
                    <a:pt x="858" y="526"/>
                  </a:cubicBezTo>
                  <a:close/>
                  <a:moveTo>
                    <a:pt x="890" y="524"/>
                  </a:moveTo>
                  <a:cubicBezTo>
                    <a:pt x="890" y="523"/>
                    <a:pt x="890" y="523"/>
                    <a:pt x="890" y="522"/>
                  </a:cubicBezTo>
                  <a:cubicBezTo>
                    <a:pt x="890" y="521"/>
                    <a:pt x="890" y="521"/>
                    <a:pt x="890" y="522"/>
                  </a:cubicBezTo>
                  <a:cubicBezTo>
                    <a:pt x="891" y="522"/>
                    <a:pt x="891" y="523"/>
                    <a:pt x="891" y="523"/>
                  </a:cubicBezTo>
                  <a:cubicBezTo>
                    <a:pt x="891" y="524"/>
                    <a:pt x="890" y="524"/>
                    <a:pt x="890" y="524"/>
                  </a:cubicBezTo>
                  <a:close/>
                  <a:moveTo>
                    <a:pt x="940" y="519"/>
                  </a:moveTo>
                  <a:cubicBezTo>
                    <a:pt x="940" y="519"/>
                    <a:pt x="940" y="519"/>
                    <a:pt x="940" y="518"/>
                  </a:cubicBezTo>
                  <a:cubicBezTo>
                    <a:pt x="940" y="518"/>
                    <a:pt x="941" y="518"/>
                    <a:pt x="941" y="519"/>
                  </a:cubicBezTo>
                  <a:cubicBezTo>
                    <a:pt x="941" y="519"/>
                    <a:pt x="942" y="519"/>
                    <a:pt x="942" y="519"/>
                  </a:cubicBezTo>
                  <a:cubicBezTo>
                    <a:pt x="942" y="519"/>
                    <a:pt x="942" y="520"/>
                    <a:pt x="942" y="520"/>
                  </a:cubicBezTo>
                  <a:cubicBezTo>
                    <a:pt x="941" y="520"/>
                    <a:pt x="941" y="521"/>
                    <a:pt x="941" y="521"/>
                  </a:cubicBezTo>
                  <a:cubicBezTo>
                    <a:pt x="941" y="521"/>
                    <a:pt x="941" y="521"/>
                    <a:pt x="940" y="521"/>
                  </a:cubicBezTo>
                  <a:cubicBezTo>
                    <a:pt x="940" y="520"/>
                    <a:pt x="940" y="520"/>
                    <a:pt x="939" y="520"/>
                  </a:cubicBezTo>
                  <a:cubicBezTo>
                    <a:pt x="939" y="520"/>
                    <a:pt x="939" y="520"/>
                    <a:pt x="940" y="519"/>
                  </a:cubicBezTo>
                  <a:close/>
                  <a:moveTo>
                    <a:pt x="910" y="522"/>
                  </a:moveTo>
                  <a:cubicBezTo>
                    <a:pt x="911" y="521"/>
                    <a:pt x="912" y="520"/>
                    <a:pt x="912" y="518"/>
                  </a:cubicBezTo>
                  <a:cubicBezTo>
                    <a:pt x="913" y="518"/>
                    <a:pt x="913" y="519"/>
                    <a:pt x="914" y="520"/>
                  </a:cubicBezTo>
                  <a:cubicBezTo>
                    <a:pt x="914" y="521"/>
                    <a:pt x="914" y="522"/>
                    <a:pt x="914" y="523"/>
                  </a:cubicBezTo>
                  <a:cubicBezTo>
                    <a:pt x="913" y="524"/>
                    <a:pt x="913" y="525"/>
                    <a:pt x="912" y="526"/>
                  </a:cubicBezTo>
                  <a:cubicBezTo>
                    <a:pt x="911" y="526"/>
                    <a:pt x="910" y="526"/>
                    <a:pt x="908" y="526"/>
                  </a:cubicBezTo>
                  <a:cubicBezTo>
                    <a:pt x="908" y="524"/>
                    <a:pt x="909" y="523"/>
                    <a:pt x="910" y="522"/>
                  </a:cubicBezTo>
                  <a:moveTo>
                    <a:pt x="885" y="518"/>
                  </a:moveTo>
                  <a:cubicBezTo>
                    <a:pt x="886" y="518"/>
                    <a:pt x="887" y="518"/>
                    <a:pt x="888" y="519"/>
                  </a:cubicBezTo>
                  <a:cubicBezTo>
                    <a:pt x="888" y="519"/>
                    <a:pt x="888" y="520"/>
                    <a:pt x="888" y="521"/>
                  </a:cubicBezTo>
                  <a:cubicBezTo>
                    <a:pt x="888" y="522"/>
                    <a:pt x="888" y="523"/>
                    <a:pt x="887" y="524"/>
                  </a:cubicBezTo>
                  <a:cubicBezTo>
                    <a:pt x="887" y="524"/>
                    <a:pt x="886" y="525"/>
                    <a:pt x="885" y="525"/>
                  </a:cubicBezTo>
                  <a:lnTo>
                    <a:pt x="885" y="518"/>
                  </a:lnTo>
                  <a:close/>
                  <a:moveTo>
                    <a:pt x="893" y="521"/>
                  </a:moveTo>
                  <a:cubicBezTo>
                    <a:pt x="893" y="521"/>
                    <a:pt x="893" y="521"/>
                    <a:pt x="893" y="520"/>
                  </a:cubicBezTo>
                  <a:cubicBezTo>
                    <a:pt x="893" y="520"/>
                    <a:pt x="894" y="519"/>
                    <a:pt x="894" y="518"/>
                  </a:cubicBezTo>
                  <a:cubicBezTo>
                    <a:pt x="894" y="518"/>
                    <a:pt x="894" y="517"/>
                    <a:pt x="894" y="517"/>
                  </a:cubicBezTo>
                  <a:cubicBezTo>
                    <a:pt x="895" y="517"/>
                    <a:pt x="896" y="517"/>
                    <a:pt x="896" y="517"/>
                  </a:cubicBezTo>
                  <a:cubicBezTo>
                    <a:pt x="896" y="518"/>
                    <a:pt x="896" y="518"/>
                    <a:pt x="896" y="519"/>
                  </a:cubicBezTo>
                  <a:cubicBezTo>
                    <a:pt x="896" y="520"/>
                    <a:pt x="896" y="520"/>
                    <a:pt x="895" y="521"/>
                  </a:cubicBezTo>
                  <a:cubicBezTo>
                    <a:pt x="895" y="522"/>
                    <a:pt x="894" y="522"/>
                    <a:pt x="894" y="522"/>
                  </a:cubicBezTo>
                  <a:cubicBezTo>
                    <a:pt x="893" y="522"/>
                    <a:pt x="893" y="522"/>
                    <a:pt x="893" y="521"/>
                  </a:cubicBezTo>
                  <a:moveTo>
                    <a:pt x="973" y="511"/>
                  </a:moveTo>
                  <a:cubicBezTo>
                    <a:pt x="973" y="510"/>
                    <a:pt x="973" y="510"/>
                    <a:pt x="974" y="509"/>
                  </a:cubicBezTo>
                  <a:cubicBezTo>
                    <a:pt x="975" y="509"/>
                    <a:pt x="976" y="510"/>
                    <a:pt x="976" y="511"/>
                  </a:cubicBezTo>
                  <a:cubicBezTo>
                    <a:pt x="975" y="513"/>
                    <a:pt x="974" y="513"/>
                    <a:pt x="973" y="513"/>
                  </a:cubicBezTo>
                  <a:cubicBezTo>
                    <a:pt x="972" y="512"/>
                    <a:pt x="972" y="511"/>
                    <a:pt x="973" y="511"/>
                  </a:cubicBezTo>
                  <a:moveTo>
                    <a:pt x="975" y="508"/>
                  </a:moveTo>
                  <a:cubicBezTo>
                    <a:pt x="974" y="508"/>
                    <a:pt x="974" y="508"/>
                    <a:pt x="974" y="508"/>
                  </a:cubicBezTo>
                  <a:cubicBezTo>
                    <a:pt x="973" y="508"/>
                    <a:pt x="973" y="507"/>
                    <a:pt x="974" y="507"/>
                  </a:cubicBezTo>
                  <a:cubicBezTo>
                    <a:pt x="974" y="507"/>
                    <a:pt x="974" y="507"/>
                    <a:pt x="975" y="507"/>
                  </a:cubicBezTo>
                  <a:cubicBezTo>
                    <a:pt x="975" y="507"/>
                    <a:pt x="975" y="507"/>
                    <a:pt x="975" y="508"/>
                  </a:cubicBezTo>
                  <a:close/>
                  <a:moveTo>
                    <a:pt x="889" y="514"/>
                  </a:moveTo>
                  <a:cubicBezTo>
                    <a:pt x="890" y="515"/>
                    <a:pt x="890" y="515"/>
                    <a:pt x="891" y="515"/>
                  </a:cubicBezTo>
                  <a:cubicBezTo>
                    <a:pt x="891" y="514"/>
                    <a:pt x="891" y="514"/>
                    <a:pt x="891" y="513"/>
                  </a:cubicBezTo>
                  <a:cubicBezTo>
                    <a:pt x="892" y="512"/>
                    <a:pt x="892" y="512"/>
                    <a:pt x="893" y="511"/>
                  </a:cubicBezTo>
                  <a:cubicBezTo>
                    <a:pt x="893" y="510"/>
                    <a:pt x="894" y="510"/>
                    <a:pt x="895" y="510"/>
                  </a:cubicBezTo>
                  <a:cubicBezTo>
                    <a:pt x="894" y="512"/>
                    <a:pt x="894" y="514"/>
                    <a:pt x="893" y="515"/>
                  </a:cubicBezTo>
                  <a:cubicBezTo>
                    <a:pt x="892" y="516"/>
                    <a:pt x="891" y="517"/>
                    <a:pt x="890" y="518"/>
                  </a:cubicBezTo>
                  <a:lnTo>
                    <a:pt x="889" y="514"/>
                  </a:lnTo>
                  <a:close/>
                  <a:moveTo>
                    <a:pt x="869" y="499"/>
                  </a:moveTo>
                  <a:cubicBezTo>
                    <a:pt x="869" y="501"/>
                    <a:pt x="868" y="502"/>
                    <a:pt x="867" y="503"/>
                  </a:cubicBezTo>
                  <a:cubicBezTo>
                    <a:pt x="867" y="504"/>
                    <a:pt x="865" y="504"/>
                    <a:pt x="864" y="504"/>
                  </a:cubicBezTo>
                  <a:cubicBezTo>
                    <a:pt x="864" y="501"/>
                    <a:pt x="866" y="499"/>
                    <a:pt x="869" y="499"/>
                  </a:cubicBezTo>
                  <a:moveTo>
                    <a:pt x="897" y="447"/>
                  </a:moveTo>
                  <a:cubicBezTo>
                    <a:pt x="896" y="447"/>
                    <a:pt x="896" y="447"/>
                    <a:pt x="895" y="447"/>
                  </a:cubicBezTo>
                  <a:cubicBezTo>
                    <a:pt x="895" y="447"/>
                    <a:pt x="894" y="447"/>
                    <a:pt x="894" y="447"/>
                  </a:cubicBezTo>
                  <a:cubicBezTo>
                    <a:pt x="894" y="446"/>
                    <a:pt x="894" y="446"/>
                    <a:pt x="894" y="445"/>
                  </a:cubicBezTo>
                  <a:cubicBezTo>
                    <a:pt x="895" y="445"/>
                    <a:pt x="896" y="445"/>
                    <a:pt x="896" y="446"/>
                  </a:cubicBezTo>
                  <a:cubicBezTo>
                    <a:pt x="896" y="446"/>
                    <a:pt x="897" y="446"/>
                    <a:pt x="897" y="446"/>
                  </a:cubicBezTo>
                  <a:cubicBezTo>
                    <a:pt x="898" y="447"/>
                    <a:pt x="897" y="447"/>
                    <a:pt x="897" y="447"/>
                  </a:cubicBezTo>
                  <a:moveTo>
                    <a:pt x="900" y="445"/>
                  </a:moveTo>
                  <a:cubicBezTo>
                    <a:pt x="900" y="445"/>
                    <a:pt x="900" y="446"/>
                    <a:pt x="900" y="446"/>
                  </a:cubicBezTo>
                  <a:cubicBezTo>
                    <a:pt x="899" y="447"/>
                    <a:pt x="899" y="447"/>
                    <a:pt x="898" y="447"/>
                  </a:cubicBezTo>
                  <a:cubicBezTo>
                    <a:pt x="898" y="447"/>
                    <a:pt x="898" y="446"/>
                    <a:pt x="898" y="444"/>
                  </a:cubicBezTo>
                  <a:cubicBezTo>
                    <a:pt x="900" y="444"/>
                    <a:pt x="900" y="444"/>
                    <a:pt x="900" y="445"/>
                  </a:cubicBezTo>
                  <a:moveTo>
                    <a:pt x="898" y="425"/>
                  </a:moveTo>
                  <a:cubicBezTo>
                    <a:pt x="898" y="426"/>
                    <a:pt x="898" y="426"/>
                    <a:pt x="898" y="426"/>
                  </a:cubicBezTo>
                  <a:cubicBezTo>
                    <a:pt x="897" y="425"/>
                    <a:pt x="897" y="425"/>
                    <a:pt x="898" y="425"/>
                  </a:cubicBezTo>
                  <a:cubicBezTo>
                    <a:pt x="898" y="424"/>
                    <a:pt x="898" y="424"/>
                    <a:pt x="899" y="424"/>
                  </a:cubicBezTo>
                  <a:cubicBezTo>
                    <a:pt x="899" y="425"/>
                    <a:pt x="899" y="425"/>
                    <a:pt x="898" y="425"/>
                  </a:cubicBezTo>
                  <a:close/>
                  <a:moveTo>
                    <a:pt x="939" y="324"/>
                  </a:moveTo>
                  <a:cubicBezTo>
                    <a:pt x="940" y="322"/>
                    <a:pt x="940" y="321"/>
                    <a:pt x="940" y="320"/>
                  </a:cubicBezTo>
                  <a:cubicBezTo>
                    <a:pt x="941" y="319"/>
                    <a:pt x="942" y="319"/>
                    <a:pt x="942" y="320"/>
                  </a:cubicBezTo>
                  <a:cubicBezTo>
                    <a:pt x="942" y="320"/>
                    <a:pt x="942" y="321"/>
                    <a:pt x="942" y="321"/>
                  </a:cubicBezTo>
                  <a:cubicBezTo>
                    <a:pt x="941" y="322"/>
                    <a:pt x="941" y="323"/>
                    <a:pt x="941" y="324"/>
                  </a:cubicBezTo>
                  <a:cubicBezTo>
                    <a:pt x="941" y="325"/>
                    <a:pt x="941" y="325"/>
                    <a:pt x="941" y="326"/>
                  </a:cubicBezTo>
                  <a:cubicBezTo>
                    <a:pt x="940" y="326"/>
                    <a:pt x="939" y="325"/>
                    <a:pt x="939" y="324"/>
                  </a:cubicBezTo>
                  <a:moveTo>
                    <a:pt x="846" y="325"/>
                  </a:moveTo>
                  <a:cubicBezTo>
                    <a:pt x="846" y="325"/>
                    <a:pt x="846" y="324"/>
                    <a:pt x="846" y="324"/>
                  </a:cubicBezTo>
                  <a:cubicBezTo>
                    <a:pt x="846" y="324"/>
                    <a:pt x="847" y="324"/>
                    <a:pt x="847" y="324"/>
                  </a:cubicBezTo>
                  <a:cubicBezTo>
                    <a:pt x="847" y="325"/>
                    <a:pt x="848" y="325"/>
                    <a:pt x="848" y="325"/>
                  </a:cubicBezTo>
                  <a:cubicBezTo>
                    <a:pt x="848" y="325"/>
                    <a:pt x="848" y="325"/>
                    <a:pt x="848" y="326"/>
                  </a:cubicBezTo>
                  <a:cubicBezTo>
                    <a:pt x="847" y="326"/>
                    <a:pt x="847" y="326"/>
                    <a:pt x="847" y="327"/>
                  </a:cubicBezTo>
                  <a:cubicBezTo>
                    <a:pt x="847" y="327"/>
                    <a:pt x="847" y="327"/>
                    <a:pt x="846" y="326"/>
                  </a:cubicBezTo>
                  <a:cubicBezTo>
                    <a:pt x="846" y="326"/>
                    <a:pt x="845" y="326"/>
                    <a:pt x="845" y="326"/>
                  </a:cubicBezTo>
                  <a:cubicBezTo>
                    <a:pt x="845" y="326"/>
                    <a:pt x="845" y="325"/>
                    <a:pt x="846" y="325"/>
                  </a:cubicBezTo>
                  <a:close/>
                  <a:moveTo>
                    <a:pt x="847" y="288"/>
                  </a:moveTo>
                  <a:cubicBezTo>
                    <a:pt x="847" y="287"/>
                    <a:pt x="847" y="286"/>
                    <a:pt x="847" y="286"/>
                  </a:cubicBezTo>
                  <a:cubicBezTo>
                    <a:pt x="848" y="285"/>
                    <a:pt x="848" y="286"/>
                    <a:pt x="848" y="286"/>
                  </a:cubicBezTo>
                  <a:cubicBezTo>
                    <a:pt x="849" y="287"/>
                    <a:pt x="849" y="287"/>
                    <a:pt x="849" y="288"/>
                  </a:cubicBezTo>
                  <a:cubicBezTo>
                    <a:pt x="848" y="288"/>
                    <a:pt x="848" y="288"/>
                    <a:pt x="848" y="289"/>
                  </a:cubicBezTo>
                  <a:cubicBezTo>
                    <a:pt x="847" y="289"/>
                    <a:pt x="847" y="288"/>
                    <a:pt x="847" y="288"/>
                  </a:cubicBezTo>
                  <a:moveTo>
                    <a:pt x="863" y="258"/>
                  </a:moveTo>
                  <a:cubicBezTo>
                    <a:pt x="863" y="257"/>
                    <a:pt x="863" y="257"/>
                    <a:pt x="863" y="257"/>
                  </a:cubicBezTo>
                  <a:cubicBezTo>
                    <a:pt x="863" y="256"/>
                    <a:pt x="863" y="256"/>
                    <a:pt x="864" y="256"/>
                  </a:cubicBezTo>
                  <a:cubicBezTo>
                    <a:pt x="864" y="256"/>
                    <a:pt x="864" y="256"/>
                    <a:pt x="864" y="257"/>
                  </a:cubicBezTo>
                  <a:cubicBezTo>
                    <a:pt x="864" y="257"/>
                    <a:pt x="864" y="258"/>
                    <a:pt x="863" y="258"/>
                  </a:cubicBezTo>
                  <a:close/>
                  <a:moveTo>
                    <a:pt x="929" y="232"/>
                  </a:moveTo>
                  <a:cubicBezTo>
                    <a:pt x="928" y="232"/>
                    <a:pt x="928" y="232"/>
                    <a:pt x="928" y="232"/>
                  </a:cubicBezTo>
                  <a:cubicBezTo>
                    <a:pt x="927" y="232"/>
                    <a:pt x="927" y="232"/>
                    <a:pt x="928" y="231"/>
                  </a:cubicBezTo>
                  <a:cubicBezTo>
                    <a:pt x="928" y="231"/>
                    <a:pt x="928" y="231"/>
                    <a:pt x="929" y="231"/>
                  </a:cubicBezTo>
                  <a:cubicBezTo>
                    <a:pt x="929" y="231"/>
                    <a:pt x="929" y="232"/>
                    <a:pt x="929" y="232"/>
                  </a:cubicBezTo>
                  <a:close/>
                  <a:moveTo>
                    <a:pt x="912" y="232"/>
                  </a:moveTo>
                  <a:cubicBezTo>
                    <a:pt x="912" y="230"/>
                    <a:pt x="912" y="229"/>
                    <a:pt x="911" y="228"/>
                  </a:cubicBezTo>
                  <a:cubicBezTo>
                    <a:pt x="912" y="228"/>
                    <a:pt x="913" y="228"/>
                    <a:pt x="913" y="230"/>
                  </a:cubicBezTo>
                  <a:cubicBezTo>
                    <a:pt x="913" y="231"/>
                    <a:pt x="914" y="232"/>
                    <a:pt x="916" y="232"/>
                  </a:cubicBezTo>
                  <a:cubicBezTo>
                    <a:pt x="915" y="232"/>
                    <a:pt x="915" y="233"/>
                    <a:pt x="914" y="233"/>
                  </a:cubicBezTo>
                  <a:cubicBezTo>
                    <a:pt x="913" y="233"/>
                    <a:pt x="913" y="234"/>
                    <a:pt x="913" y="235"/>
                  </a:cubicBezTo>
                  <a:cubicBezTo>
                    <a:pt x="912" y="234"/>
                    <a:pt x="912" y="233"/>
                    <a:pt x="912" y="232"/>
                  </a:cubicBezTo>
                  <a:moveTo>
                    <a:pt x="917" y="218"/>
                  </a:moveTo>
                  <a:cubicBezTo>
                    <a:pt x="917" y="218"/>
                    <a:pt x="916" y="218"/>
                    <a:pt x="916" y="218"/>
                  </a:cubicBezTo>
                  <a:cubicBezTo>
                    <a:pt x="916" y="217"/>
                    <a:pt x="916" y="217"/>
                    <a:pt x="916" y="217"/>
                  </a:cubicBezTo>
                  <a:cubicBezTo>
                    <a:pt x="916" y="216"/>
                    <a:pt x="917" y="216"/>
                    <a:pt x="917" y="217"/>
                  </a:cubicBezTo>
                  <a:cubicBezTo>
                    <a:pt x="917" y="217"/>
                    <a:pt x="917" y="217"/>
                    <a:pt x="917" y="218"/>
                  </a:cubicBezTo>
                  <a:moveTo>
                    <a:pt x="914" y="212"/>
                  </a:moveTo>
                  <a:cubicBezTo>
                    <a:pt x="914" y="212"/>
                    <a:pt x="914" y="211"/>
                    <a:pt x="915" y="210"/>
                  </a:cubicBezTo>
                  <a:cubicBezTo>
                    <a:pt x="916" y="210"/>
                    <a:pt x="917" y="210"/>
                    <a:pt x="917" y="211"/>
                  </a:cubicBezTo>
                  <a:cubicBezTo>
                    <a:pt x="917" y="212"/>
                    <a:pt x="917" y="213"/>
                    <a:pt x="916" y="214"/>
                  </a:cubicBezTo>
                  <a:cubicBezTo>
                    <a:pt x="915" y="214"/>
                    <a:pt x="914" y="213"/>
                    <a:pt x="914" y="212"/>
                  </a:cubicBezTo>
                  <a:moveTo>
                    <a:pt x="913" y="202"/>
                  </a:moveTo>
                  <a:cubicBezTo>
                    <a:pt x="913" y="203"/>
                    <a:pt x="912" y="203"/>
                    <a:pt x="912" y="203"/>
                  </a:cubicBezTo>
                  <a:cubicBezTo>
                    <a:pt x="912" y="202"/>
                    <a:pt x="912" y="202"/>
                    <a:pt x="912" y="202"/>
                  </a:cubicBezTo>
                  <a:cubicBezTo>
                    <a:pt x="913" y="201"/>
                    <a:pt x="913" y="201"/>
                    <a:pt x="913" y="201"/>
                  </a:cubicBezTo>
                  <a:cubicBezTo>
                    <a:pt x="914" y="202"/>
                    <a:pt x="913" y="202"/>
                    <a:pt x="913" y="202"/>
                  </a:cubicBezTo>
                  <a:close/>
                  <a:moveTo>
                    <a:pt x="888" y="201"/>
                  </a:moveTo>
                  <a:lnTo>
                    <a:pt x="890" y="201"/>
                  </a:lnTo>
                  <a:lnTo>
                    <a:pt x="890" y="204"/>
                  </a:lnTo>
                  <a:lnTo>
                    <a:pt x="888" y="204"/>
                  </a:lnTo>
                  <a:lnTo>
                    <a:pt x="888" y="201"/>
                  </a:lnTo>
                  <a:close/>
                  <a:moveTo>
                    <a:pt x="876" y="193"/>
                  </a:moveTo>
                  <a:cubicBezTo>
                    <a:pt x="876" y="193"/>
                    <a:pt x="875" y="193"/>
                    <a:pt x="875" y="192"/>
                  </a:cubicBezTo>
                  <a:cubicBezTo>
                    <a:pt x="876" y="192"/>
                    <a:pt x="876" y="191"/>
                    <a:pt x="876" y="191"/>
                  </a:cubicBezTo>
                  <a:cubicBezTo>
                    <a:pt x="876" y="192"/>
                    <a:pt x="876" y="192"/>
                    <a:pt x="876" y="192"/>
                  </a:cubicBezTo>
                  <a:cubicBezTo>
                    <a:pt x="876" y="193"/>
                    <a:pt x="876" y="193"/>
                    <a:pt x="876" y="193"/>
                  </a:cubicBezTo>
                  <a:close/>
                  <a:moveTo>
                    <a:pt x="923" y="184"/>
                  </a:moveTo>
                  <a:cubicBezTo>
                    <a:pt x="922" y="183"/>
                    <a:pt x="922" y="184"/>
                    <a:pt x="921" y="184"/>
                  </a:cubicBezTo>
                  <a:cubicBezTo>
                    <a:pt x="921" y="183"/>
                    <a:pt x="922" y="183"/>
                    <a:pt x="922" y="183"/>
                  </a:cubicBezTo>
                  <a:cubicBezTo>
                    <a:pt x="923" y="183"/>
                    <a:pt x="924" y="183"/>
                    <a:pt x="924" y="183"/>
                  </a:cubicBezTo>
                  <a:cubicBezTo>
                    <a:pt x="924" y="183"/>
                    <a:pt x="924" y="184"/>
                    <a:pt x="923" y="184"/>
                  </a:cubicBezTo>
                  <a:close/>
                  <a:moveTo>
                    <a:pt x="886" y="186"/>
                  </a:moveTo>
                  <a:cubicBezTo>
                    <a:pt x="886" y="185"/>
                    <a:pt x="887" y="185"/>
                    <a:pt x="887" y="185"/>
                  </a:cubicBezTo>
                  <a:cubicBezTo>
                    <a:pt x="888" y="184"/>
                    <a:pt x="888" y="184"/>
                    <a:pt x="889" y="184"/>
                  </a:cubicBezTo>
                  <a:cubicBezTo>
                    <a:pt x="889" y="183"/>
                    <a:pt x="889" y="183"/>
                    <a:pt x="889" y="182"/>
                  </a:cubicBezTo>
                  <a:cubicBezTo>
                    <a:pt x="891" y="183"/>
                    <a:pt x="893" y="184"/>
                    <a:pt x="893" y="187"/>
                  </a:cubicBezTo>
                  <a:cubicBezTo>
                    <a:pt x="894" y="189"/>
                    <a:pt x="893" y="192"/>
                    <a:pt x="892" y="194"/>
                  </a:cubicBezTo>
                  <a:cubicBezTo>
                    <a:pt x="890" y="194"/>
                    <a:pt x="889" y="193"/>
                    <a:pt x="888" y="192"/>
                  </a:cubicBezTo>
                  <a:cubicBezTo>
                    <a:pt x="887" y="190"/>
                    <a:pt x="887" y="189"/>
                    <a:pt x="886" y="188"/>
                  </a:cubicBezTo>
                  <a:cubicBezTo>
                    <a:pt x="886" y="187"/>
                    <a:pt x="886" y="186"/>
                    <a:pt x="886" y="186"/>
                  </a:cubicBezTo>
                  <a:moveTo>
                    <a:pt x="934" y="179"/>
                  </a:moveTo>
                  <a:cubicBezTo>
                    <a:pt x="934" y="178"/>
                    <a:pt x="935" y="178"/>
                    <a:pt x="936" y="178"/>
                  </a:cubicBezTo>
                  <a:cubicBezTo>
                    <a:pt x="936" y="178"/>
                    <a:pt x="935" y="179"/>
                    <a:pt x="934" y="179"/>
                  </a:cubicBezTo>
                  <a:close/>
                  <a:moveTo>
                    <a:pt x="846" y="182"/>
                  </a:moveTo>
                  <a:cubicBezTo>
                    <a:pt x="846" y="182"/>
                    <a:pt x="846" y="183"/>
                    <a:pt x="846" y="183"/>
                  </a:cubicBezTo>
                  <a:cubicBezTo>
                    <a:pt x="845" y="184"/>
                    <a:pt x="845" y="184"/>
                    <a:pt x="845" y="184"/>
                  </a:cubicBezTo>
                  <a:cubicBezTo>
                    <a:pt x="844" y="184"/>
                    <a:pt x="845" y="184"/>
                    <a:pt x="845" y="183"/>
                  </a:cubicBezTo>
                  <a:cubicBezTo>
                    <a:pt x="846" y="182"/>
                    <a:pt x="847" y="182"/>
                    <a:pt x="846" y="182"/>
                  </a:cubicBezTo>
                  <a:moveTo>
                    <a:pt x="981" y="178"/>
                  </a:moveTo>
                  <a:cubicBezTo>
                    <a:pt x="982" y="177"/>
                    <a:pt x="982" y="175"/>
                    <a:pt x="983" y="173"/>
                  </a:cubicBezTo>
                  <a:cubicBezTo>
                    <a:pt x="984" y="174"/>
                    <a:pt x="984" y="175"/>
                    <a:pt x="984" y="176"/>
                  </a:cubicBezTo>
                  <a:cubicBezTo>
                    <a:pt x="984" y="177"/>
                    <a:pt x="984" y="178"/>
                    <a:pt x="984" y="179"/>
                  </a:cubicBezTo>
                  <a:cubicBezTo>
                    <a:pt x="983" y="181"/>
                    <a:pt x="983" y="181"/>
                    <a:pt x="982" y="182"/>
                  </a:cubicBezTo>
                  <a:cubicBezTo>
                    <a:pt x="981" y="183"/>
                    <a:pt x="980" y="183"/>
                    <a:pt x="979" y="183"/>
                  </a:cubicBezTo>
                  <a:cubicBezTo>
                    <a:pt x="980" y="182"/>
                    <a:pt x="981" y="180"/>
                    <a:pt x="981" y="178"/>
                  </a:cubicBezTo>
                  <a:moveTo>
                    <a:pt x="931" y="173"/>
                  </a:moveTo>
                  <a:cubicBezTo>
                    <a:pt x="930" y="172"/>
                    <a:pt x="930" y="172"/>
                    <a:pt x="931" y="171"/>
                  </a:cubicBezTo>
                  <a:cubicBezTo>
                    <a:pt x="931" y="170"/>
                    <a:pt x="931" y="170"/>
                    <a:pt x="931" y="171"/>
                  </a:cubicBezTo>
                  <a:cubicBezTo>
                    <a:pt x="931" y="171"/>
                    <a:pt x="932" y="172"/>
                    <a:pt x="932" y="172"/>
                  </a:cubicBezTo>
                  <a:cubicBezTo>
                    <a:pt x="931" y="173"/>
                    <a:pt x="931" y="174"/>
                    <a:pt x="931" y="173"/>
                  </a:cubicBezTo>
                  <a:close/>
                  <a:moveTo>
                    <a:pt x="878" y="175"/>
                  </a:moveTo>
                  <a:cubicBezTo>
                    <a:pt x="877" y="175"/>
                    <a:pt x="877" y="174"/>
                    <a:pt x="877" y="174"/>
                  </a:cubicBezTo>
                  <a:cubicBezTo>
                    <a:pt x="877" y="173"/>
                    <a:pt x="877" y="173"/>
                    <a:pt x="878" y="173"/>
                  </a:cubicBezTo>
                  <a:cubicBezTo>
                    <a:pt x="878" y="174"/>
                    <a:pt x="878" y="174"/>
                    <a:pt x="879" y="174"/>
                  </a:cubicBezTo>
                  <a:cubicBezTo>
                    <a:pt x="879" y="174"/>
                    <a:pt x="878" y="175"/>
                    <a:pt x="878" y="175"/>
                  </a:cubicBezTo>
                  <a:moveTo>
                    <a:pt x="1013" y="161"/>
                  </a:moveTo>
                  <a:cubicBezTo>
                    <a:pt x="1012" y="161"/>
                    <a:pt x="1012" y="161"/>
                    <a:pt x="1012" y="160"/>
                  </a:cubicBezTo>
                  <a:cubicBezTo>
                    <a:pt x="1012" y="160"/>
                    <a:pt x="1013" y="159"/>
                    <a:pt x="1013" y="160"/>
                  </a:cubicBezTo>
                  <a:cubicBezTo>
                    <a:pt x="1013" y="160"/>
                    <a:pt x="1013" y="160"/>
                    <a:pt x="1013" y="160"/>
                  </a:cubicBezTo>
                  <a:cubicBezTo>
                    <a:pt x="1013" y="161"/>
                    <a:pt x="1013" y="161"/>
                    <a:pt x="1013" y="161"/>
                  </a:cubicBezTo>
                  <a:close/>
                  <a:moveTo>
                    <a:pt x="894" y="166"/>
                  </a:moveTo>
                  <a:cubicBezTo>
                    <a:pt x="894" y="166"/>
                    <a:pt x="894" y="166"/>
                    <a:pt x="894" y="165"/>
                  </a:cubicBezTo>
                  <a:cubicBezTo>
                    <a:pt x="894" y="165"/>
                    <a:pt x="894" y="165"/>
                    <a:pt x="895" y="165"/>
                  </a:cubicBezTo>
                  <a:cubicBezTo>
                    <a:pt x="895" y="165"/>
                    <a:pt x="895" y="165"/>
                    <a:pt x="895" y="165"/>
                  </a:cubicBezTo>
                  <a:cubicBezTo>
                    <a:pt x="895" y="166"/>
                    <a:pt x="895" y="166"/>
                    <a:pt x="894" y="166"/>
                  </a:cubicBezTo>
                  <a:close/>
                  <a:moveTo>
                    <a:pt x="892" y="160"/>
                  </a:moveTo>
                  <a:cubicBezTo>
                    <a:pt x="893" y="161"/>
                    <a:pt x="892" y="161"/>
                    <a:pt x="892" y="162"/>
                  </a:cubicBezTo>
                  <a:cubicBezTo>
                    <a:pt x="892" y="162"/>
                    <a:pt x="891" y="162"/>
                    <a:pt x="891" y="162"/>
                  </a:cubicBezTo>
                  <a:cubicBezTo>
                    <a:pt x="890" y="162"/>
                    <a:pt x="890" y="161"/>
                    <a:pt x="890" y="159"/>
                  </a:cubicBezTo>
                  <a:cubicBezTo>
                    <a:pt x="892" y="159"/>
                    <a:pt x="892" y="160"/>
                    <a:pt x="892" y="160"/>
                  </a:cubicBezTo>
                  <a:moveTo>
                    <a:pt x="870" y="153"/>
                  </a:moveTo>
                  <a:cubicBezTo>
                    <a:pt x="871" y="153"/>
                    <a:pt x="871" y="153"/>
                    <a:pt x="872" y="153"/>
                  </a:cubicBezTo>
                  <a:cubicBezTo>
                    <a:pt x="872" y="154"/>
                    <a:pt x="873" y="154"/>
                    <a:pt x="873" y="155"/>
                  </a:cubicBezTo>
                  <a:cubicBezTo>
                    <a:pt x="873" y="156"/>
                    <a:pt x="872" y="156"/>
                    <a:pt x="872" y="157"/>
                  </a:cubicBezTo>
                  <a:cubicBezTo>
                    <a:pt x="872" y="157"/>
                    <a:pt x="871" y="157"/>
                    <a:pt x="870" y="157"/>
                  </a:cubicBezTo>
                  <a:lnTo>
                    <a:pt x="870" y="153"/>
                  </a:lnTo>
                  <a:close/>
                  <a:moveTo>
                    <a:pt x="954" y="150"/>
                  </a:moveTo>
                  <a:cubicBezTo>
                    <a:pt x="953" y="149"/>
                    <a:pt x="954" y="147"/>
                    <a:pt x="955" y="147"/>
                  </a:cubicBezTo>
                  <a:cubicBezTo>
                    <a:pt x="956" y="147"/>
                    <a:pt x="956" y="147"/>
                    <a:pt x="957" y="148"/>
                  </a:cubicBezTo>
                  <a:cubicBezTo>
                    <a:pt x="957" y="149"/>
                    <a:pt x="958" y="149"/>
                    <a:pt x="959" y="148"/>
                  </a:cubicBezTo>
                  <a:cubicBezTo>
                    <a:pt x="958" y="151"/>
                    <a:pt x="958" y="153"/>
                    <a:pt x="959" y="155"/>
                  </a:cubicBezTo>
                  <a:cubicBezTo>
                    <a:pt x="960" y="157"/>
                    <a:pt x="960" y="158"/>
                    <a:pt x="960" y="159"/>
                  </a:cubicBezTo>
                  <a:cubicBezTo>
                    <a:pt x="958" y="159"/>
                    <a:pt x="957" y="158"/>
                    <a:pt x="957" y="157"/>
                  </a:cubicBezTo>
                  <a:cubicBezTo>
                    <a:pt x="956" y="156"/>
                    <a:pt x="955" y="155"/>
                    <a:pt x="954" y="155"/>
                  </a:cubicBezTo>
                  <a:cubicBezTo>
                    <a:pt x="954" y="154"/>
                    <a:pt x="954" y="152"/>
                    <a:pt x="954" y="150"/>
                  </a:cubicBezTo>
                  <a:moveTo>
                    <a:pt x="834" y="154"/>
                  </a:moveTo>
                  <a:cubicBezTo>
                    <a:pt x="834" y="153"/>
                    <a:pt x="833" y="152"/>
                    <a:pt x="833" y="152"/>
                  </a:cubicBezTo>
                  <a:cubicBezTo>
                    <a:pt x="834" y="151"/>
                    <a:pt x="835" y="152"/>
                    <a:pt x="835" y="152"/>
                  </a:cubicBezTo>
                  <a:cubicBezTo>
                    <a:pt x="835" y="153"/>
                    <a:pt x="835" y="153"/>
                    <a:pt x="835" y="154"/>
                  </a:cubicBezTo>
                  <a:cubicBezTo>
                    <a:pt x="835" y="154"/>
                    <a:pt x="835" y="154"/>
                    <a:pt x="834" y="155"/>
                  </a:cubicBezTo>
                  <a:cubicBezTo>
                    <a:pt x="834" y="155"/>
                    <a:pt x="834" y="155"/>
                    <a:pt x="834" y="154"/>
                  </a:cubicBezTo>
                  <a:moveTo>
                    <a:pt x="924" y="145"/>
                  </a:moveTo>
                  <a:cubicBezTo>
                    <a:pt x="926" y="143"/>
                    <a:pt x="927" y="143"/>
                    <a:pt x="929" y="143"/>
                  </a:cubicBezTo>
                  <a:lnTo>
                    <a:pt x="929" y="147"/>
                  </a:lnTo>
                  <a:cubicBezTo>
                    <a:pt x="928" y="147"/>
                    <a:pt x="927" y="146"/>
                    <a:pt x="927" y="146"/>
                  </a:cubicBezTo>
                  <a:cubicBezTo>
                    <a:pt x="926" y="146"/>
                    <a:pt x="926" y="147"/>
                    <a:pt x="925" y="149"/>
                  </a:cubicBezTo>
                  <a:cubicBezTo>
                    <a:pt x="924" y="148"/>
                    <a:pt x="923" y="147"/>
                    <a:pt x="924" y="145"/>
                  </a:cubicBezTo>
                  <a:moveTo>
                    <a:pt x="871" y="142"/>
                  </a:moveTo>
                  <a:cubicBezTo>
                    <a:pt x="871" y="142"/>
                    <a:pt x="871" y="142"/>
                    <a:pt x="871" y="142"/>
                  </a:cubicBezTo>
                  <a:cubicBezTo>
                    <a:pt x="871" y="141"/>
                    <a:pt x="871" y="141"/>
                    <a:pt x="872" y="141"/>
                  </a:cubicBezTo>
                  <a:cubicBezTo>
                    <a:pt x="872" y="141"/>
                    <a:pt x="872" y="141"/>
                    <a:pt x="872" y="142"/>
                  </a:cubicBezTo>
                  <a:cubicBezTo>
                    <a:pt x="872" y="142"/>
                    <a:pt x="872" y="142"/>
                    <a:pt x="871" y="142"/>
                  </a:cubicBezTo>
                  <a:moveTo>
                    <a:pt x="915" y="136"/>
                  </a:moveTo>
                  <a:cubicBezTo>
                    <a:pt x="915" y="135"/>
                    <a:pt x="915" y="135"/>
                    <a:pt x="915" y="134"/>
                  </a:cubicBezTo>
                  <a:cubicBezTo>
                    <a:pt x="915" y="133"/>
                    <a:pt x="915" y="133"/>
                    <a:pt x="915" y="134"/>
                  </a:cubicBezTo>
                  <a:cubicBezTo>
                    <a:pt x="916" y="134"/>
                    <a:pt x="916" y="135"/>
                    <a:pt x="916" y="135"/>
                  </a:cubicBezTo>
                  <a:cubicBezTo>
                    <a:pt x="916" y="136"/>
                    <a:pt x="915" y="136"/>
                    <a:pt x="915" y="136"/>
                  </a:cubicBezTo>
                  <a:moveTo>
                    <a:pt x="848" y="138"/>
                  </a:moveTo>
                  <a:cubicBezTo>
                    <a:pt x="848" y="137"/>
                    <a:pt x="849" y="137"/>
                    <a:pt x="849" y="137"/>
                  </a:cubicBezTo>
                  <a:cubicBezTo>
                    <a:pt x="849" y="136"/>
                    <a:pt x="850" y="135"/>
                    <a:pt x="850" y="136"/>
                  </a:cubicBezTo>
                  <a:cubicBezTo>
                    <a:pt x="850" y="136"/>
                    <a:pt x="850" y="136"/>
                    <a:pt x="849" y="137"/>
                  </a:cubicBezTo>
                  <a:cubicBezTo>
                    <a:pt x="849" y="137"/>
                    <a:pt x="849" y="138"/>
                    <a:pt x="848" y="139"/>
                  </a:cubicBezTo>
                  <a:cubicBezTo>
                    <a:pt x="848" y="140"/>
                    <a:pt x="848" y="140"/>
                    <a:pt x="848" y="139"/>
                  </a:cubicBezTo>
                  <a:cubicBezTo>
                    <a:pt x="847" y="139"/>
                    <a:pt x="847" y="138"/>
                    <a:pt x="848" y="138"/>
                  </a:cubicBezTo>
                  <a:moveTo>
                    <a:pt x="843" y="131"/>
                  </a:moveTo>
                  <a:cubicBezTo>
                    <a:pt x="843" y="131"/>
                    <a:pt x="842" y="131"/>
                    <a:pt x="842" y="131"/>
                  </a:cubicBezTo>
                  <a:cubicBezTo>
                    <a:pt x="842" y="131"/>
                    <a:pt x="842" y="130"/>
                    <a:pt x="842" y="130"/>
                  </a:cubicBezTo>
                  <a:cubicBezTo>
                    <a:pt x="843" y="130"/>
                    <a:pt x="843" y="130"/>
                    <a:pt x="843" y="130"/>
                  </a:cubicBezTo>
                  <a:cubicBezTo>
                    <a:pt x="843" y="130"/>
                    <a:pt x="843" y="130"/>
                    <a:pt x="843" y="131"/>
                  </a:cubicBezTo>
                  <a:close/>
                  <a:moveTo>
                    <a:pt x="832" y="130"/>
                  </a:moveTo>
                  <a:cubicBezTo>
                    <a:pt x="834" y="130"/>
                    <a:pt x="834" y="130"/>
                    <a:pt x="834" y="131"/>
                  </a:cubicBezTo>
                  <a:cubicBezTo>
                    <a:pt x="834" y="132"/>
                    <a:pt x="835" y="133"/>
                    <a:pt x="835" y="133"/>
                  </a:cubicBezTo>
                  <a:cubicBezTo>
                    <a:pt x="834" y="133"/>
                    <a:pt x="834" y="133"/>
                    <a:pt x="834" y="133"/>
                  </a:cubicBezTo>
                  <a:cubicBezTo>
                    <a:pt x="833" y="133"/>
                    <a:pt x="833" y="132"/>
                    <a:pt x="832" y="132"/>
                  </a:cubicBezTo>
                  <a:lnTo>
                    <a:pt x="832" y="130"/>
                  </a:lnTo>
                  <a:close/>
                  <a:moveTo>
                    <a:pt x="969" y="126"/>
                  </a:moveTo>
                  <a:cubicBezTo>
                    <a:pt x="969" y="126"/>
                    <a:pt x="969" y="127"/>
                    <a:pt x="968" y="127"/>
                  </a:cubicBezTo>
                  <a:cubicBezTo>
                    <a:pt x="968" y="127"/>
                    <a:pt x="967" y="127"/>
                    <a:pt x="967" y="126"/>
                  </a:cubicBezTo>
                  <a:cubicBezTo>
                    <a:pt x="967" y="126"/>
                    <a:pt x="967" y="125"/>
                    <a:pt x="968" y="123"/>
                  </a:cubicBezTo>
                  <a:cubicBezTo>
                    <a:pt x="969" y="124"/>
                    <a:pt x="969" y="125"/>
                    <a:pt x="969" y="126"/>
                  </a:cubicBezTo>
                  <a:moveTo>
                    <a:pt x="956" y="123"/>
                  </a:moveTo>
                  <a:cubicBezTo>
                    <a:pt x="956" y="124"/>
                    <a:pt x="956" y="125"/>
                    <a:pt x="956" y="126"/>
                  </a:cubicBezTo>
                  <a:cubicBezTo>
                    <a:pt x="955" y="126"/>
                    <a:pt x="954" y="127"/>
                    <a:pt x="954" y="127"/>
                  </a:cubicBezTo>
                  <a:cubicBezTo>
                    <a:pt x="953" y="127"/>
                    <a:pt x="952" y="127"/>
                    <a:pt x="952" y="126"/>
                  </a:cubicBezTo>
                  <a:cubicBezTo>
                    <a:pt x="951" y="126"/>
                    <a:pt x="951" y="125"/>
                    <a:pt x="951" y="124"/>
                  </a:cubicBezTo>
                  <a:lnTo>
                    <a:pt x="956" y="123"/>
                  </a:lnTo>
                  <a:close/>
                  <a:moveTo>
                    <a:pt x="824" y="129"/>
                  </a:moveTo>
                  <a:lnTo>
                    <a:pt x="829" y="129"/>
                  </a:lnTo>
                  <a:cubicBezTo>
                    <a:pt x="830" y="131"/>
                    <a:pt x="829" y="131"/>
                    <a:pt x="828" y="131"/>
                  </a:cubicBezTo>
                  <a:cubicBezTo>
                    <a:pt x="827" y="131"/>
                    <a:pt x="825" y="131"/>
                    <a:pt x="824" y="131"/>
                  </a:cubicBezTo>
                  <a:lnTo>
                    <a:pt x="824" y="129"/>
                  </a:lnTo>
                  <a:close/>
                  <a:moveTo>
                    <a:pt x="958" y="124"/>
                  </a:moveTo>
                  <a:cubicBezTo>
                    <a:pt x="959" y="122"/>
                    <a:pt x="959" y="121"/>
                    <a:pt x="959" y="120"/>
                  </a:cubicBezTo>
                  <a:cubicBezTo>
                    <a:pt x="960" y="120"/>
                    <a:pt x="961" y="120"/>
                    <a:pt x="961" y="120"/>
                  </a:cubicBezTo>
                  <a:cubicBezTo>
                    <a:pt x="961" y="121"/>
                    <a:pt x="962" y="121"/>
                    <a:pt x="963" y="121"/>
                  </a:cubicBezTo>
                  <a:cubicBezTo>
                    <a:pt x="963" y="123"/>
                    <a:pt x="963" y="124"/>
                    <a:pt x="962" y="125"/>
                  </a:cubicBezTo>
                  <a:cubicBezTo>
                    <a:pt x="961" y="125"/>
                    <a:pt x="960" y="126"/>
                    <a:pt x="959" y="128"/>
                  </a:cubicBezTo>
                  <a:cubicBezTo>
                    <a:pt x="958" y="127"/>
                    <a:pt x="958" y="126"/>
                    <a:pt x="958" y="124"/>
                  </a:cubicBezTo>
                  <a:moveTo>
                    <a:pt x="952" y="117"/>
                  </a:moveTo>
                  <a:lnTo>
                    <a:pt x="954" y="117"/>
                  </a:lnTo>
                  <a:lnTo>
                    <a:pt x="955" y="119"/>
                  </a:lnTo>
                  <a:lnTo>
                    <a:pt x="952" y="119"/>
                  </a:lnTo>
                  <a:lnTo>
                    <a:pt x="952" y="117"/>
                  </a:lnTo>
                  <a:close/>
                  <a:moveTo>
                    <a:pt x="855" y="122"/>
                  </a:moveTo>
                  <a:cubicBezTo>
                    <a:pt x="856" y="122"/>
                    <a:pt x="858" y="122"/>
                    <a:pt x="859" y="123"/>
                  </a:cubicBezTo>
                  <a:cubicBezTo>
                    <a:pt x="860" y="123"/>
                    <a:pt x="861" y="125"/>
                    <a:pt x="861" y="126"/>
                  </a:cubicBezTo>
                  <a:cubicBezTo>
                    <a:pt x="857" y="126"/>
                    <a:pt x="855" y="124"/>
                    <a:pt x="855" y="122"/>
                  </a:cubicBezTo>
                  <a:moveTo>
                    <a:pt x="867" y="559"/>
                  </a:moveTo>
                  <a:cubicBezTo>
                    <a:pt x="869" y="559"/>
                    <a:pt x="871" y="559"/>
                    <a:pt x="874" y="559"/>
                  </a:cubicBezTo>
                  <a:cubicBezTo>
                    <a:pt x="874" y="560"/>
                    <a:pt x="873" y="560"/>
                    <a:pt x="873" y="560"/>
                  </a:cubicBezTo>
                  <a:cubicBezTo>
                    <a:pt x="873" y="561"/>
                    <a:pt x="873" y="561"/>
                    <a:pt x="875" y="561"/>
                  </a:cubicBezTo>
                  <a:cubicBezTo>
                    <a:pt x="875" y="562"/>
                    <a:pt x="876" y="562"/>
                    <a:pt x="877" y="560"/>
                  </a:cubicBezTo>
                  <a:cubicBezTo>
                    <a:pt x="878" y="559"/>
                    <a:pt x="880" y="559"/>
                    <a:pt x="881" y="559"/>
                  </a:cubicBezTo>
                  <a:cubicBezTo>
                    <a:pt x="881" y="559"/>
                    <a:pt x="881" y="560"/>
                    <a:pt x="882" y="560"/>
                  </a:cubicBezTo>
                  <a:cubicBezTo>
                    <a:pt x="882" y="561"/>
                    <a:pt x="883" y="561"/>
                    <a:pt x="884" y="561"/>
                  </a:cubicBezTo>
                  <a:cubicBezTo>
                    <a:pt x="884" y="561"/>
                    <a:pt x="885" y="561"/>
                    <a:pt x="885" y="561"/>
                  </a:cubicBezTo>
                  <a:cubicBezTo>
                    <a:pt x="886" y="562"/>
                    <a:pt x="886" y="563"/>
                    <a:pt x="886" y="564"/>
                  </a:cubicBezTo>
                  <a:cubicBezTo>
                    <a:pt x="886" y="564"/>
                    <a:pt x="886" y="565"/>
                    <a:pt x="886" y="565"/>
                  </a:cubicBezTo>
                  <a:cubicBezTo>
                    <a:pt x="885" y="565"/>
                    <a:pt x="885" y="566"/>
                    <a:pt x="886" y="566"/>
                  </a:cubicBezTo>
                  <a:cubicBezTo>
                    <a:pt x="887" y="565"/>
                    <a:pt x="887" y="564"/>
                    <a:pt x="888" y="565"/>
                  </a:cubicBezTo>
                  <a:cubicBezTo>
                    <a:pt x="889" y="565"/>
                    <a:pt x="889" y="565"/>
                    <a:pt x="890" y="566"/>
                  </a:cubicBezTo>
                  <a:cubicBezTo>
                    <a:pt x="890" y="566"/>
                    <a:pt x="891" y="567"/>
                    <a:pt x="892" y="567"/>
                  </a:cubicBezTo>
                  <a:cubicBezTo>
                    <a:pt x="893" y="567"/>
                    <a:pt x="894" y="567"/>
                    <a:pt x="895" y="567"/>
                  </a:cubicBezTo>
                  <a:cubicBezTo>
                    <a:pt x="895" y="565"/>
                    <a:pt x="895" y="564"/>
                    <a:pt x="895" y="564"/>
                  </a:cubicBezTo>
                  <a:cubicBezTo>
                    <a:pt x="894" y="564"/>
                    <a:pt x="893" y="563"/>
                    <a:pt x="893" y="563"/>
                  </a:cubicBezTo>
                  <a:cubicBezTo>
                    <a:pt x="892" y="563"/>
                    <a:pt x="892" y="563"/>
                    <a:pt x="891" y="563"/>
                  </a:cubicBezTo>
                  <a:cubicBezTo>
                    <a:pt x="891" y="563"/>
                    <a:pt x="891" y="562"/>
                    <a:pt x="892" y="561"/>
                  </a:cubicBezTo>
                  <a:cubicBezTo>
                    <a:pt x="893" y="561"/>
                    <a:pt x="894" y="561"/>
                    <a:pt x="895" y="562"/>
                  </a:cubicBezTo>
                  <a:cubicBezTo>
                    <a:pt x="895" y="562"/>
                    <a:pt x="896" y="563"/>
                    <a:pt x="896" y="564"/>
                  </a:cubicBezTo>
                  <a:cubicBezTo>
                    <a:pt x="897" y="564"/>
                    <a:pt x="897" y="565"/>
                    <a:pt x="898" y="566"/>
                  </a:cubicBezTo>
                  <a:cubicBezTo>
                    <a:pt x="898" y="567"/>
                    <a:pt x="899" y="567"/>
                    <a:pt x="899" y="567"/>
                  </a:cubicBezTo>
                  <a:cubicBezTo>
                    <a:pt x="901" y="565"/>
                    <a:pt x="903" y="563"/>
                    <a:pt x="906" y="563"/>
                  </a:cubicBezTo>
                  <a:cubicBezTo>
                    <a:pt x="908" y="564"/>
                    <a:pt x="909" y="565"/>
                    <a:pt x="910" y="564"/>
                  </a:cubicBezTo>
                  <a:cubicBezTo>
                    <a:pt x="912" y="564"/>
                    <a:pt x="913" y="563"/>
                    <a:pt x="915" y="562"/>
                  </a:cubicBezTo>
                  <a:cubicBezTo>
                    <a:pt x="915" y="562"/>
                    <a:pt x="915" y="563"/>
                    <a:pt x="915" y="564"/>
                  </a:cubicBezTo>
                  <a:cubicBezTo>
                    <a:pt x="916" y="564"/>
                    <a:pt x="916" y="565"/>
                    <a:pt x="916" y="566"/>
                  </a:cubicBezTo>
                  <a:cubicBezTo>
                    <a:pt x="919" y="564"/>
                    <a:pt x="921" y="564"/>
                    <a:pt x="924" y="565"/>
                  </a:cubicBezTo>
                  <a:cubicBezTo>
                    <a:pt x="926" y="565"/>
                    <a:pt x="928" y="565"/>
                    <a:pt x="931" y="564"/>
                  </a:cubicBezTo>
                  <a:cubicBezTo>
                    <a:pt x="931" y="565"/>
                    <a:pt x="932" y="566"/>
                    <a:pt x="933" y="567"/>
                  </a:cubicBezTo>
                  <a:cubicBezTo>
                    <a:pt x="933" y="567"/>
                    <a:pt x="934" y="567"/>
                    <a:pt x="935" y="567"/>
                  </a:cubicBezTo>
                  <a:cubicBezTo>
                    <a:pt x="936" y="567"/>
                    <a:pt x="937" y="567"/>
                    <a:pt x="937" y="566"/>
                  </a:cubicBezTo>
                  <a:cubicBezTo>
                    <a:pt x="938" y="566"/>
                    <a:pt x="939" y="566"/>
                    <a:pt x="939" y="566"/>
                  </a:cubicBezTo>
                  <a:cubicBezTo>
                    <a:pt x="939" y="566"/>
                    <a:pt x="940" y="565"/>
                    <a:pt x="940" y="565"/>
                  </a:cubicBezTo>
                  <a:cubicBezTo>
                    <a:pt x="941" y="565"/>
                    <a:pt x="942" y="565"/>
                    <a:pt x="942" y="565"/>
                  </a:cubicBezTo>
                  <a:cubicBezTo>
                    <a:pt x="943" y="564"/>
                    <a:pt x="944" y="563"/>
                    <a:pt x="944" y="561"/>
                  </a:cubicBezTo>
                  <a:cubicBezTo>
                    <a:pt x="945" y="560"/>
                    <a:pt x="945" y="559"/>
                    <a:pt x="946" y="558"/>
                  </a:cubicBezTo>
                  <a:cubicBezTo>
                    <a:pt x="946" y="557"/>
                    <a:pt x="947" y="557"/>
                    <a:pt x="948" y="556"/>
                  </a:cubicBezTo>
                  <a:cubicBezTo>
                    <a:pt x="949" y="556"/>
                    <a:pt x="950" y="556"/>
                    <a:pt x="952" y="557"/>
                  </a:cubicBezTo>
                  <a:cubicBezTo>
                    <a:pt x="952" y="557"/>
                    <a:pt x="951" y="558"/>
                    <a:pt x="951" y="558"/>
                  </a:cubicBezTo>
                  <a:cubicBezTo>
                    <a:pt x="950" y="559"/>
                    <a:pt x="950" y="559"/>
                    <a:pt x="949" y="560"/>
                  </a:cubicBezTo>
                  <a:cubicBezTo>
                    <a:pt x="949" y="560"/>
                    <a:pt x="949" y="561"/>
                    <a:pt x="949" y="561"/>
                  </a:cubicBezTo>
                  <a:cubicBezTo>
                    <a:pt x="949" y="562"/>
                    <a:pt x="949" y="562"/>
                    <a:pt x="950" y="563"/>
                  </a:cubicBezTo>
                  <a:cubicBezTo>
                    <a:pt x="950" y="562"/>
                    <a:pt x="950" y="561"/>
                    <a:pt x="951" y="561"/>
                  </a:cubicBezTo>
                  <a:cubicBezTo>
                    <a:pt x="952" y="561"/>
                    <a:pt x="952" y="561"/>
                    <a:pt x="953" y="562"/>
                  </a:cubicBezTo>
                  <a:cubicBezTo>
                    <a:pt x="954" y="562"/>
                    <a:pt x="954" y="563"/>
                    <a:pt x="955" y="563"/>
                  </a:cubicBezTo>
                  <a:cubicBezTo>
                    <a:pt x="956" y="564"/>
                    <a:pt x="956" y="564"/>
                    <a:pt x="956" y="564"/>
                  </a:cubicBezTo>
                  <a:cubicBezTo>
                    <a:pt x="958" y="564"/>
                    <a:pt x="959" y="564"/>
                    <a:pt x="961" y="563"/>
                  </a:cubicBezTo>
                  <a:cubicBezTo>
                    <a:pt x="962" y="563"/>
                    <a:pt x="964" y="563"/>
                    <a:pt x="965" y="563"/>
                  </a:cubicBezTo>
                  <a:cubicBezTo>
                    <a:pt x="966" y="562"/>
                    <a:pt x="966" y="561"/>
                    <a:pt x="965" y="561"/>
                  </a:cubicBezTo>
                  <a:cubicBezTo>
                    <a:pt x="964" y="560"/>
                    <a:pt x="964" y="560"/>
                    <a:pt x="963" y="560"/>
                  </a:cubicBezTo>
                  <a:cubicBezTo>
                    <a:pt x="962" y="560"/>
                    <a:pt x="962" y="559"/>
                    <a:pt x="961" y="559"/>
                  </a:cubicBezTo>
                  <a:cubicBezTo>
                    <a:pt x="961" y="559"/>
                    <a:pt x="961" y="558"/>
                    <a:pt x="962" y="557"/>
                  </a:cubicBezTo>
                  <a:cubicBezTo>
                    <a:pt x="963" y="556"/>
                    <a:pt x="964" y="556"/>
                    <a:pt x="965" y="556"/>
                  </a:cubicBezTo>
                  <a:cubicBezTo>
                    <a:pt x="965" y="557"/>
                    <a:pt x="965" y="557"/>
                    <a:pt x="966" y="558"/>
                  </a:cubicBezTo>
                  <a:cubicBezTo>
                    <a:pt x="966" y="559"/>
                    <a:pt x="966" y="560"/>
                    <a:pt x="967" y="561"/>
                  </a:cubicBezTo>
                  <a:cubicBezTo>
                    <a:pt x="967" y="562"/>
                    <a:pt x="968" y="562"/>
                    <a:pt x="970" y="562"/>
                  </a:cubicBezTo>
                  <a:cubicBezTo>
                    <a:pt x="970" y="561"/>
                    <a:pt x="971" y="560"/>
                    <a:pt x="970" y="560"/>
                  </a:cubicBezTo>
                  <a:cubicBezTo>
                    <a:pt x="970" y="560"/>
                    <a:pt x="969" y="559"/>
                    <a:pt x="969" y="559"/>
                  </a:cubicBezTo>
                  <a:cubicBezTo>
                    <a:pt x="968" y="558"/>
                    <a:pt x="968" y="558"/>
                    <a:pt x="967" y="557"/>
                  </a:cubicBezTo>
                  <a:cubicBezTo>
                    <a:pt x="967" y="557"/>
                    <a:pt x="967" y="556"/>
                    <a:pt x="968" y="555"/>
                  </a:cubicBezTo>
                  <a:cubicBezTo>
                    <a:pt x="970" y="554"/>
                    <a:pt x="972" y="554"/>
                    <a:pt x="974" y="555"/>
                  </a:cubicBezTo>
                  <a:cubicBezTo>
                    <a:pt x="975" y="555"/>
                    <a:pt x="977" y="556"/>
                    <a:pt x="979" y="556"/>
                  </a:cubicBezTo>
                  <a:cubicBezTo>
                    <a:pt x="980" y="558"/>
                    <a:pt x="979" y="558"/>
                    <a:pt x="979" y="559"/>
                  </a:cubicBezTo>
                  <a:cubicBezTo>
                    <a:pt x="978" y="560"/>
                    <a:pt x="977" y="560"/>
                    <a:pt x="976" y="560"/>
                  </a:cubicBezTo>
                  <a:cubicBezTo>
                    <a:pt x="976" y="561"/>
                    <a:pt x="975" y="561"/>
                    <a:pt x="974" y="561"/>
                  </a:cubicBezTo>
                  <a:cubicBezTo>
                    <a:pt x="974" y="562"/>
                    <a:pt x="974" y="562"/>
                    <a:pt x="975" y="563"/>
                  </a:cubicBezTo>
                  <a:cubicBezTo>
                    <a:pt x="976" y="564"/>
                    <a:pt x="977" y="565"/>
                    <a:pt x="978" y="565"/>
                  </a:cubicBezTo>
                  <a:cubicBezTo>
                    <a:pt x="979" y="565"/>
                    <a:pt x="981" y="565"/>
                    <a:pt x="982" y="565"/>
                  </a:cubicBezTo>
                  <a:cubicBezTo>
                    <a:pt x="983" y="565"/>
                    <a:pt x="985" y="565"/>
                    <a:pt x="986" y="565"/>
                  </a:cubicBezTo>
                  <a:cubicBezTo>
                    <a:pt x="987" y="564"/>
                    <a:pt x="989" y="564"/>
                    <a:pt x="990" y="565"/>
                  </a:cubicBezTo>
                  <a:cubicBezTo>
                    <a:pt x="992" y="563"/>
                    <a:pt x="993" y="562"/>
                    <a:pt x="994" y="560"/>
                  </a:cubicBezTo>
                  <a:cubicBezTo>
                    <a:pt x="995" y="559"/>
                    <a:pt x="996" y="558"/>
                    <a:pt x="998" y="558"/>
                  </a:cubicBezTo>
                  <a:cubicBezTo>
                    <a:pt x="998" y="559"/>
                    <a:pt x="998" y="559"/>
                    <a:pt x="997" y="560"/>
                  </a:cubicBezTo>
                  <a:cubicBezTo>
                    <a:pt x="997" y="560"/>
                    <a:pt x="997" y="561"/>
                    <a:pt x="997" y="562"/>
                  </a:cubicBezTo>
                  <a:cubicBezTo>
                    <a:pt x="998" y="561"/>
                    <a:pt x="1000" y="561"/>
                    <a:pt x="1002" y="561"/>
                  </a:cubicBezTo>
                  <a:cubicBezTo>
                    <a:pt x="1004" y="561"/>
                    <a:pt x="1007" y="561"/>
                    <a:pt x="1009" y="560"/>
                  </a:cubicBezTo>
                  <a:cubicBezTo>
                    <a:pt x="1009" y="558"/>
                    <a:pt x="1008" y="557"/>
                    <a:pt x="1007" y="557"/>
                  </a:cubicBezTo>
                  <a:cubicBezTo>
                    <a:pt x="1006" y="558"/>
                    <a:pt x="1005" y="558"/>
                    <a:pt x="1004" y="558"/>
                  </a:cubicBezTo>
                  <a:cubicBezTo>
                    <a:pt x="1003" y="559"/>
                    <a:pt x="1002" y="559"/>
                    <a:pt x="1001" y="559"/>
                  </a:cubicBezTo>
                  <a:cubicBezTo>
                    <a:pt x="1001" y="559"/>
                    <a:pt x="1000" y="559"/>
                    <a:pt x="1000" y="557"/>
                  </a:cubicBezTo>
                  <a:cubicBezTo>
                    <a:pt x="1002" y="556"/>
                    <a:pt x="1003" y="555"/>
                    <a:pt x="1004" y="554"/>
                  </a:cubicBezTo>
                  <a:cubicBezTo>
                    <a:pt x="1005" y="553"/>
                    <a:pt x="1007" y="553"/>
                    <a:pt x="1010" y="553"/>
                  </a:cubicBezTo>
                  <a:cubicBezTo>
                    <a:pt x="1010" y="553"/>
                    <a:pt x="1011" y="553"/>
                    <a:pt x="1011" y="554"/>
                  </a:cubicBezTo>
                  <a:cubicBezTo>
                    <a:pt x="1011" y="554"/>
                    <a:pt x="1011" y="555"/>
                    <a:pt x="1011" y="556"/>
                  </a:cubicBezTo>
                  <a:cubicBezTo>
                    <a:pt x="1013" y="556"/>
                    <a:pt x="1015" y="556"/>
                    <a:pt x="1015" y="554"/>
                  </a:cubicBezTo>
                  <a:cubicBezTo>
                    <a:pt x="1016" y="553"/>
                    <a:pt x="1017" y="553"/>
                    <a:pt x="1019" y="552"/>
                  </a:cubicBezTo>
                  <a:cubicBezTo>
                    <a:pt x="1020" y="553"/>
                    <a:pt x="1021" y="554"/>
                    <a:pt x="1021" y="554"/>
                  </a:cubicBezTo>
                  <a:cubicBezTo>
                    <a:pt x="1021" y="555"/>
                    <a:pt x="1021" y="556"/>
                    <a:pt x="1021" y="557"/>
                  </a:cubicBezTo>
                  <a:cubicBezTo>
                    <a:pt x="1021" y="558"/>
                    <a:pt x="1021" y="558"/>
                    <a:pt x="1021" y="559"/>
                  </a:cubicBezTo>
                  <a:cubicBezTo>
                    <a:pt x="1021" y="560"/>
                    <a:pt x="1022" y="560"/>
                    <a:pt x="1022" y="561"/>
                  </a:cubicBezTo>
                  <a:cubicBezTo>
                    <a:pt x="1023" y="559"/>
                    <a:pt x="1024" y="558"/>
                    <a:pt x="1025" y="558"/>
                  </a:cubicBezTo>
                  <a:cubicBezTo>
                    <a:pt x="1027" y="558"/>
                    <a:pt x="1028" y="559"/>
                    <a:pt x="1029" y="561"/>
                  </a:cubicBezTo>
                  <a:cubicBezTo>
                    <a:pt x="1028" y="557"/>
                    <a:pt x="1029" y="555"/>
                    <a:pt x="1032" y="554"/>
                  </a:cubicBezTo>
                  <a:cubicBezTo>
                    <a:pt x="1034" y="553"/>
                    <a:pt x="1036" y="553"/>
                    <a:pt x="1039" y="552"/>
                  </a:cubicBezTo>
                  <a:lnTo>
                    <a:pt x="1039" y="546"/>
                  </a:lnTo>
                  <a:cubicBezTo>
                    <a:pt x="1039" y="545"/>
                    <a:pt x="1038" y="545"/>
                    <a:pt x="1037" y="545"/>
                  </a:cubicBezTo>
                  <a:cubicBezTo>
                    <a:pt x="1035" y="545"/>
                    <a:pt x="1035" y="544"/>
                    <a:pt x="1035" y="542"/>
                  </a:cubicBezTo>
                  <a:cubicBezTo>
                    <a:pt x="1036" y="542"/>
                    <a:pt x="1037" y="542"/>
                    <a:pt x="1038" y="542"/>
                  </a:cubicBezTo>
                  <a:cubicBezTo>
                    <a:pt x="1039" y="542"/>
                    <a:pt x="1039" y="541"/>
                    <a:pt x="1039" y="540"/>
                  </a:cubicBezTo>
                  <a:lnTo>
                    <a:pt x="1036" y="473"/>
                  </a:lnTo>
                  <a:cubicBezTo>
                    <a:pt x="1021" y="473"/>
                    <a:pt x="1007" y="474"/>
                    <a:pt x="992" y="475"/>
                  </a:cubicBezTo>
                  <a:cubicBezTo>
                    <a:pt x="977" y="476"/>
                    <a:pt x="962" y="476"/>
                    <a:pt x="949" y="475"/>
                  </a:cubicBezTo>
                  <a:lnTo>
                    <a:pt x="945" y="377"/>
                  </a:lnTo>
                  <a:lnTo>
                    <a:pt x="1018" y="374"/>
                  </a:lnTo>
                  <a:lnTo>
                    <a:pt x="1015" y="288"/>
                  </a:lnTo>
                  <a:lnTo>
                    <a:pt x="941" y="291"/>
                  </a:lnTo>
                  <a:cubicBezTo>
                    <a:pt x="940" y="289"/>
                    <a:pt x="940" y="287"/>
                    <a:pt x="940" y="285"/>
                  </a:cubicBezTo>
                  <a:cubicBezTo>
                    <a:pt x="940" y="283"/>
                    <a:pt x="940" y="281"/>
                    <a:pt x="940" y="279"/>
                  </a:cubicBezTo>
                  <a:cubicBezTo>
                    <a:pt x="941" y="274"/>
                    <a:pt x="940" y="268"/>
                    <a:pt x="940" y="262"/>
                  </a:cubicBezTo>
                  <a:cubicBezTo>
                    <a:pt x="940" y="255"/>
                    <a:pt x="939" y="249"/>
                    <a:pt x="939" y="243"/>
                  </a:cubicBezTo>
                  <a:cubicBezTo>
                    <a:pt x="938" y="236"/>
                    <a:pt x="938" y="230"/>
                    <a:pt x="938" y="224"/>
                  </a:cubicBezTo>
                  <a:cubicBezTo>
                    <a:pt x="938" y="218"/>
                    <a:pt x="938" y="212"/>
                    <a:pt x="938" y="207"/>
                  </a:cubicBezTo>
                  <a:lnTo>
                    <a:pt x="1016" y="204"/>
                  </a:lnTo>
                  <a:lnTo>
                    <a:pt x="1012" y="114"/>
                  </a:lnTo>
                  <a:cubicBezTo>
                    <a:pt x="1008" y="114"/>
                    <a:pt x="1003" y="114"/>
                    <a:pt x="1000" y="114"/>
                  </a:cubicBezTo>
                  <a:cubicBezTo>
                    <a:pt x="996" y="115"/>
                    <a:pt x="992" y="115"/>
                    <a:pt x="989" y="115"/>
                  </a:cubicBezTo>
                  <a:cubicBezTo>
                    <a:pt x="986" y="115"/>
                    <a:pt x="982" y="115"/>
                    <a:pt x="979" y="115"/>
                  </a:cubicBezTo>
                  <a:cubicBezTo>
                    <a:pt x="975" y="116"/>
                    <a:pt x="971" y="116"/>
                    <a:pt x="966" y="116"/>
                  </a:cubicBezTo>
                  <a:cubicBezTo>
                    <a:pt x="965" y="115"/>
                    <a:pt x="965" y="115"/>
                    <a:pt x="965" y="116"/>
                  </a:cubicBezTo>
                  <a:cubicBezTo>
                    <a:pt x="964" y="116"/>
                    <a:pt x="964" y="117"/>
                    <a:pt x="964" y="117"/>
                  </a:cubicBezTo>
                  <a:cubicBezTo>
                    <a:pt x="964" y="118"/>
                    <a:pt x="964" y="118"/>
                    <a:pt x="964" y="118"/>
                  </a:cubicBezTo>
                  <a:cubicBezTo>
                    <a:pt x="963" y="118"/>
                    <a:pt x="963" y="118"/>
                    <a:pt x="962" y="118"/>
                  </a:cubicBezTo>
                  <a:cubicBezTo>
                    <a:pt x="962" y="117"/>
                    <a:pt x="960" y="117"/>
                    <a:pt x="959" y="116"/>
                  </a:cubicBezTo>
                  <a:cubicBezTo>
                    <a:pt x="957" y="116"/>
                    <a:pt x="956" y="116"/>
                    <a:pt x="954" y="116"/>
                  </a:cubicBezTo>
                  <a:cubicBezTo>
                    <a:pt x="952" y="116"/>
                    <a:pt x="950" y="116"/>
                    <a:pt x="949" y="117"/>
                  </a:cubicBezTo>
                  <a:cubicBezTo>
                    <a:pt x="947" y="117"/>
                    <a:pt x="946" y="118"/>
                    <a:pt x="946" y="119"/>
                  </a:cubicBezTo>
                  <a:cubicBezTo>
                    <a:pt x="945" y="118"/>
                    <a:pt x="944" y="117"/>
                    <a:pt x="944" y="117"/>
                  </a:cubicBezTo>
                  <a:cubicBezTo>
                    <a:pt x="943" y="117"/>
                    <a:pt x="942" y="117"/>
                    <a:pt x="941" y="117"/>
                  </a:cubicBezTo>
                  <a:cubicBezTo>
                    <a:pt x="936" y="116"/>
                    <a:pt x="930" y="116"/>
                    <a:pt x="924" y="117"/>
                  </a:cubicBezTo>
                  <a:cubicBezTo>
                    <a:pt x="918" y="117"/>
                    <a:pt x="912" y="117"/>
                    <a:pt x="905" y="118"/>
                  </a:cubicBezTo>
                  <a:cubicBezTo>
                    <a:pt x="899" y="119"/>
                    <a:pt x="892" y="119"/>
                    <a:pt x="886" y="120"/>
                  </a:cubicBezTo>
                  <a:cubicBezTo>
                    <a:pt x="880" y="120"/>
                    <a:pt x="874" y="120"/>
                    <a:pt x="868" y="120"/>
                  </a:cubicBezTo>
                  <a:cubicBezTo>
                    <a:pt x="868" y="121"/>
                    <a:pt x="868" y="122"/>
                    <a:pt x="868" y="123"/>
                  </a:cubicBezTo>
                  <a:cubicBezTo>
                    <a:pt x="868" y="123"/>
                    <a:pt x="868" y="124"/>
                    <a:pt x="867" y="124"/>
                  </a:cubicBezTo>
                  <a:cubicBezTo>
                    <a:pt x="866" y="123"/>
                    <a:pt x="866" y="122"/>
                    <a:pt x="867" y="120"/>
                  </a:cubicBezTo>
                  <a:lnTo>
                    <a:pt x="849" y="121"/>
                  </a:lnTo>
                  <a:cubicBezTo>
                    <a:pt x="849" y="122"/>
                    <a:pt x="849" y="123"/>
                    <a:pt x="850" y="123"/>
                  </a:cubicBezTo>
                  <a:cubicBezTo>
                    <a:pt x="851" y="124"/>
                    <a:pt x="851" y="124"/>
                    <a:pt x="850" y="126"/>
                  </a:cubicBezTo>
                  <a:cubicBezTo>
                    <a:pt x="849" y="125"/>
                    <a:pt x="848" y="124"/>
                    <a:pt x="847" y="125"/>
                  </a:cubicBezTo>
                  <a:cubicBezTo>
                    <a:pt x="846" y="125"/>
                    <a:pt x="845" y="125"/>
                    <a:pt x="844" y="125"/>
                  </a:cubicBezTo>
                  <a:cubicBezTo>
                    <a:pt x="843" y="125"/>
                    <a:pt x="842" y="125"/>
                    <a:pt x="841" y="124"/>
                  </a:cubicBezTo>
                  <a:cubicBezTo>
                    <a:pt x="840" y="123"/>
                    <a:pt x="839" y="123"/>
                    <a:pt x="837" y="124"/>
                  </a:cubicBezTo>
                  <a:cubicBezTo>
                    <a:pt x="837" y="124"/>
                    <a:pt x="837" y="123"/>
                    <a:pt x="837" y="123"/>
                  </a:cubicBezTo>
                  <a:cubicBezTo>
                    <a:pt x="838" y="123"/>
                    <a:pt x="838" y="122"/>
                    <a:pt x="838" y="122"/>
                  </a:cubicBezTo>
                  <a:cubicBezTo>
                    <a:pt x="838" y="122"/>
                    <a:pt x="838" y="122"/>
                    <a:pt x="838" y="121"/>
                  </a:cubicBezTo>
                  <a:cubicBezTo>
                    <a:pt x="838" y="121"/>
                    <a:pt x="837" y="121"/>
                    <a:pt x="836" y="121"/>
                  </a:cubicBezTo>
                  <a:cubicBezTo>
                    <a:pt x="835" y="121"/>
                    <a:pt x="835" y="122"/>
                    <a:pt x="835" y="123"/>
                  </a:cubicBezTo>
                  <a:cubicBezTo>
                    <a:pt x="835" y="124"/>
                    <a:pt x="835" y="125"/>
                    <a:pt x="834" y="125"/>
                  </a:cubicBezTo>
                  <a:cubicBezTo>
                    <a:pt x="833" y="124"/>
                    <a:pt x="833" y="124"/>
                    <a:pt x="833" y="124"/>
                  </a:cubicBezTo>
                  <a:cubicBezTo>
                    <a:pt x="832" y="123"/>
                    <a:pt x="832" y="123"/>
                    <a:pt x="831" y="122"/>
                  </a:cubicBezTo>
                  <a:cubicBezTo>
                    <a:pt x="831" y="122"/>
                    <a:pt x="830" y="122"/>
                    <a:pt x="830" y="122"/>
                  </a:cubicBezTo>
                  <a:cubicBezTo>
                    <a:pt x="829" y="122"/>
                    <a:pt x="828" y="122"/>
                    <a:pt x="827" y="122"/>
                  </a:cubicBezTo>
                  <a:cubicBezTo>
                    <a:pt x="826" y="123"/>
                    <a:pt x="826" y="124"/>
                    <a:pt x="825" y="126"/>
                  </a:cubicBezTo>
                  <a:cubicBezTo>
                    <a:pt x="825" y="127"/>
                    <a:pt x="823" y="128"/>
                    <a:pt x="821" y="127"/>
                  </a:cubicBezTo>
                  <a:cubicBezTo>
                    <a:pt x="821" y="127"/>
                    <a:pt x="821" y="126"/>
                    <a:pt x="821" y="126"/>
                  </a:cubicBezTo>
                  <a:cubicBezTo>
                    <a:pt x="821" y="125"/>
                    <a:pt x="822" y="124"/>
                    <a:pt x="822" y="124"/>
                  </a:cubicBezTo>
                  <a:cubicBezTo>
                    <a:pt x="823" y="123"/>
                    <a:pt x="823" y="123"/>
                    <a:pt x="823" y="122"/>
                  </a:cubicBezTo>
                  <a:cubicBezTo>
                    <a:pt x="823" y="122"/>
                    <a:pt x="822" y="122"/>
                    <a:pt x="821" y="122"/>
                  </a:cubicBezTo>
                  <a:cubicBezTo>
                    <a:pt x="821" y="123"/>
                    <a:pt x="821" y="123"/>
                    <a:pt x="820" y="123"/>
                  </a:cubicBezTo>
                  <a:cubicBezTo>
                    <a:pt x="820" y="123"/>
                    <a:pt x="820" y="123"/>
                    <a:pt x="819" y="123"/>
                  </a:cubicBezTo>
                  <a:cubicBezTo>
                    <a:pt x="819" y="122"/>
                    <a:pt x="818" y="122"/>
                    <a:pt x="818" y="122"/>
                  </a:cubicBezTo>
                  <a:cubicBezTo>
                    <a:pt x="817" y="122"/>
                    <a:pt x="817" y="122"/>
                    <a:pt x="816" y="122"/>
                  </a:cubicBezTo>
                  <a:lnTo>
                    <a:pt x="835" y="561"/>
                  </a:lnTo>
                  <a:cubicBezTo>
                    <a:pt x="837" y="561"/>
                    <a:pt x="838" y="561"/>
                    <a:pt x="839" y="560"/>
                  </a:cubicBezTo>
                  <a:cubicBezTo>
                    <a:pt x="841" y="558"/>
                    <a:pt x="842" y="557"/>
                    <a:pt x="842" y="555"/>
                  </a:cubicBezTo>
                  <a:cubicBezTo>
                    <a:pt x="843" y="555"/>
                    <a:pt x="844" y="555"/>
                    <a:pt x="844" y="555"/>
                  </a:cubicBezTo>
                  <a:cubicBezTo>
                    <a:pt x="845" y="555"/>
                    <a:pt x="845" y="554"/>
                    <a:pt x="845" y="554"/>
                  </a:cubicBezTo>
                  <a:cubicBezTo>
                    <a:pt x="845" y="553"/>
                    <a:pt x="846" y="553"/>
                    <a:pt x="846" y="552"/>
                  </a:cubicBezTo>
                  <a:cubicBezTo>
                    <a:pt x="846" y="552"/>
                    <a:pt x="847" y="551"/>
                    <a:pt x="847" y="551"/>
                  </a:cubicBezTo>
                  <a:cubicBezTo>
                    <a:pt x="848" y="552"/>
                    <a:pt x="849" y="552"/>
                    <a:pt x="852" y="551"/>
                  </a:cubicBezTo>
                  <a:cubicBezTo>
                    <a:pt x="854" y="551"/>
                    <a:pt x="856" y="550"/>
                    <a:pt x="858" y="551"/>
                  </a:cubicBezTo>
                  <a:cubicBezTo>
                    <a:pt x="859" y="551"/>
                    <a:pt x="859" y="551"/>
                    <a:pt x="860" y="551"/>
                  </a:cubicBezTo>
                  <a:cubicBezTo>
                    <a:pt x="860" y="551"/>
                    <a:pt x="860" y="550"/>
                    <a:pt x="860" y="550"/>
                  </a:cubicBezTo>
                  <a:lnTo>
                    <a:pt x="856" y="550"/>
                  </a:lnTo>
                  <a:cubicBezTo>
                    <a:pt x="855" y="549"/>
                    <a:pt x="855" y="549"/>
                    <a:pt x="854" y="549"/>
                  </a:cubicBezTo>
                  <a:cubicBezTo>
                    <a:pt x="853" y="549"/>
                    <a:pt x="852" y="549"/>
                    <a:pt x="851" y="549"/>
                  </a:cubicBezTo>
                  <a:cubicBezTo>
                    <a:pt x="851" y="548"/>
                    <a:pt x="850" y="548"/>
                    <a:pt x="849" y="548"/>
                  </a:cubicBezTo>
                  <a:cubicBezTo>
                    <a:pt x="849" y="548"/>
                    <a:pt x="848" y="547"/>
                    <a:pt x="848" y="546"/>
                  </a:cubicBezTo>
                  <a:cubicBezTo>
                    <a:pt x="848" y="545"/>
                    <a:pt x="849" y="543"/>
                    <a:pt x="850" y="542"/>
                  </a:cubicBezTo>
                  <a:cubicBezTo>
                    <a:pt x="851" y="541"/>
                    <a:pt x="852" y="541"/>
                    <a:pt x="853" y="540"/>
                  </a:cubicBezTo>
                  <a:cubicBezTo>
                    <a:pt x="855" y="540"/>
                    <a:pt x="856" y="540"/>
                    <a:pt x="858" y="540"/>
                  </a:cubicBezTo>
                  <a:cubicBezTo>
                    <a:pt x="860" y="540"/>
                    <a:pt x="861" y="540"/>
                    <a:pt x="862" y="541"/>
                  </a:cubicBezTo>
                  <a:cubicBezTo>
                    <a:pt x="862" y="542"/>
                    <a:pt x="861" y="542"/>
                    <a:pt x="860" y="542"/>
                  </a:cubicBezTo>
                  <a:cubicBezTo>
                    <a:pt x="859" y="542"/>
                    <a:pt x="858" y="542"/>
                    <a:pt x="857" y="543"/>
                  </a:cubicBezTo>
                  <a:cubicBezTo>
                    <a:pt x="856" y="543"/>
                    <a:pt x="855" y="543"/>
                    <a:pt x="855" y="544"/>
                  </a:cubicBezTo>
                  <a:cubicBezTo>
                    <a:pt x="854" y="544"/>
                    <a:pt x="854" y="545"/>
                    <a:pt x="855" y="547"/>
                  </a:cubicBezTo>
                  <a:cubicBezTo>
                    <a:pt x="857" y="546"/>
                    <a:pt x="859" y="546"/>
                    <a:pt x="861" y="545"/>
                  </a:cubicBezTo>
                  <a:cubicBezTo>
                    <a:pt x="862" y="543"/>
                    <a:pt x="864" y="542"/>
                    <a:pt x="865" y="541"/>
                  </a:cubicBezTo>
                  <a:cubicBezTo>
                    <a:pt x="865" y="542"/>
                    <a:pt x="865" y="543"/>
                    <a:pt x="865" y="544"/>
                  </a:cubicBezTo>
                  <a:cubicBezTo>
                    <a:pt x="864" y="545"/>
                    <a:pt x="864" y="546"/>
                    <a:pt x="863" y="546"/>
                  </a:cubicBezTo>
                  <a:cubicBezTo>
                    <a:pt x="863" y="547"/>
                    <a:pt x="863" y="548"/>
                    <a:pt x="863" y="548"/>
                  </a:cubicBezTo>
                  <a:cubicBezTo>
                    <a:pt x="863" y="549"/>
                    <a:pt x="864" y="549"/>
                    <a:pt x="866" y="549"/>
                  </a:cubicBezTo>
                  <a:cubicBezTo>
                    <a:pt x="865" y="551"/>
                    <a:pt x="865" y="551"/>
                    <a:pt x="865" y="551"/>
                  </a:cubicBezTo>
                  <a:cubicBezTo>
                    <a:pt x="865" y="551"/>
                    <a:pt x="866" y="551"/>
                    <a:pt x="866" y="551"/>
                  </a:cubicBezTo>
                  <a:cubicBezTo>
                    <a:pt x="867" y="550"/>
                    <a:pt x="867" y="550"/>
                    <a:pt x="868" y="549"/>
                  </a:cubicBezTo>
                  <a:cubicBezTo>
                    <a:pt x="869" y="549"/>
                    <a:pt x="870" y="549"/>
                    <a:pt x="870" y="550"/>
                  </a:cubicBezTo>
                  <a:cubicBezTo>
                    <a:pt x="870" y="551"/>
                    <a:pt x="870" y="552"/>
                    <a:pt x="869" y="552"/>
                  </a:cubicBezTo>
                  <a:cubicBezTo>
                    <a:pt x="869" y="553"/>
                    <a:pt x="868" y="553"/>
                    <a:pt x="867" y="553"/>
                  </a:cubicBezTo>
                  <a:cubicBezTo>
                    <a:pt x="866" y="553"/>
                    <a:pt x="865" y="554"/>
                    <a:pt x="865" y="554"/>
                  </a:cubicBezTo>
                  <a:cubicBezTo>
                    <a:pt x="864" y="554"/>
                    <a:pt x="864" y="555"/>
                    <a:pt x="864" y="556"/>
                  </a:cubicBezTo>
                  <a:cubicBezTo>
                    <a:pt x="864" y="558"/>
                    <a:pt x="866" y="559"/>
                    <a:pt x="867" y="559"/>
                  </a:cubicBezTo>
                  <a:moveTo>
                    <a:pt x="838" y="562"/>
                  </a:moveTo>
                  <a:cubicBezTo>
                    <a:pt x="838" y="564"/>
                    <a:pt x="838" y="565"/>
                    <a:pt x="837" y="566"/>
                  </a:cubicBezTo>
                  <a:cubicBezTo>
                    <a:pt x="837" y="566"/>
                    <a:pt x="836" y="567"/>
                    <a:pt x="836" y="568"/>
                  </a:cubicBezTo>
                  <a:cubicBezTo>
                    <a:pt x="837" y="568"/>
                    <a:pt x="838" y="567"/>
                    <a:pt x="839" y="566"/>
                  </a:cubicBezTo>
                  <a:cubicBezTo>
                    <a:pt x="840" y="565"/>
                    <a:pt x="840" y="564"/>
                    <a:pt x="841" y="563"/>
                  </a:cubicBezTo>
                  <a:cubicBezTo>
                    <a:pt x="840" y="563"/>
                    <a:pt x="840" y="563"/>
                    <a:pt x="840" y="562"/>
                  </a:cubicBezTo>
                  <a:lnTo>
                    <a:pt x="838" y="562"/>
                  </a:lnTo>
                  <a:close/>
                  <a:moveTo>
                    <a:pt x="1123" y="287"/>
                  </a:moveTo>
                  <a:lnTo>
                    <a:pt x="1123" y="287"/>
                  </a:lnTo>
                  <a:cubicBezTo>
                    <a:pt x="1124" y="287"/>
                    <a:pt x="1125" y="287"/>
                    <a:pt x="1125" y="286"/>
                  </a:cubicBezTo>
                  <a:cubicBezTo>
                    <a:pt x="1124" y="286"/>
                    <a:pt x="1123" y="286"/>
                    <a:pt x="1123" y="287"/>
                  </a:cubicBezTo>
                  <a:moveTo>
                    <a:pt x="1127" y="391"/>
                  </a:moveTo>
                  <a:cubicBezTo>
                    <a:pt x="1126" y="391"/>
                    <a:pt x="1126" y="390"/>
                    <a:pt x="1125" y="390"/>
                  </a:cubicBezTo>
                  <a:cubicBezTo>
                    <a:pt x="1125" y="390"/>
                    <a:pt x="1124" y="390"/>
                    <a:pt x="1124" y="391"/>
                  </a:cubicBezTo>
                  <a:cubicBezTo>
                    <a:pt x="1123" y="391"/>
                    <a:pt x="1123" y="392"/>
                    <a:pt x="1124" y="393"/>
                  </a:cubicBezTo>
                  <a:cubicBezTo>
                    <a:pt x="1125" y="394"/>
                    <a:pt x="1126" y="394"/>
                    <a:pt x="1127" y="393"/>
                  </a:cubicBezTo>
                  <a:cubicBezTo>
                    <a:pt x="1127" y="393"/>
                    <a:pt x="1127" y="392"/>
                    <a:pt x="1127" y="391"/>
                  </a:cubicBezTo>
                  <a:moveTo>
                    <a:pt x="1112" y="393"/>
                  </a:moveTo>
                  <a:cubicBezTo>
                    <a:pt x="1111" y="393"/>
                    <a:pt x="1111" y="394"/>
                    <a:pt x="1112" y="395"/>
                  </a:cubicBezTo>
                  <a:cubicBezTo>
                    <a:pt x="1113" y="395"/>
                    <a:pt x="1114" y="395"/>
                    <a:pt x="1115" y="394"/>
                  </a:cubicBezTo>
                  <a:cubicBezTo>
                    <a:pt x="1114" y="394"/>
                    <a:pt x="1114" y="393"/>
                    <a:pt x="1112" y="393"/>
                  </a:cubicBezTo>
                  <a:moveTo>
                    <a:pt x="1118" y="396"/>
                  </a:moveTo>
                  <a:cubicBezTo>
                    <a:pt x="1117" y="396"/>
                    <a:pt x="1117" y="397"/>
                    <a:pt x="1119" y="398"/>
                  </a:cubicBezTo>
                  <a:cubicBezTo>
                    <a:pt x="1119" y="398"/>
                    <a:pt x="1119" y="398"/>
                    <a:pt x="1120" y="397"/>
                  </a:cubicBezTo>
                  <a:cubicBezTo>
                    <a:pt x="1120" y="397"/>
                    <a:pt x="1120" y="397"/>
                    <a:pt x="1121" y="397"/>
                  </a:cubicBezTo>
                  <a:cubicBezTo>
                    <a:pt x="1121" y="397"/>
                    <a:pt x="1121" y="397"/>
                    <a:pt x="1121" y="396"/>
                  </a:cubicBezTo>
                  <a:cubicBezTo>
                    <a:pt x="1121" y="396"/>
                    <a:pt x="1121" y="396"/>
                    <a:pt x="1121" y="396"/>
                  </a:cubicBezTo>
                  <a:cubicBezTo>
                    <a:pt x="1120" y="395"/>
                    <a:pt x="1119" y="395"/>
                    <a:pt x="1118" y="396"/>
                  </a:cubicBezTo>
                  <a:moveTo>
                    <a:pt x="1112" y="401"/>
                  </a:moveTo>
                  <a:cubicBezTo>
                    <a:pt x="1111" y="403"/>
                    <a:pt x="1110" y="403"/>
                    <a:pt x="1108" y="402"/>
                  </a:cubicBezTo>
                  <a:cubicBezTo>
                    <a:pt x="1108" y="403"/>
                    <a:pt x="1108" y="404"/>
                    <a:pt x="1109" y="405"/>
                  </a:cubicBezTo>
                  <a:cubicBezTo>
                    <a:pt x="1109" y="405"/>
                    <a:pt x="1110" y="406"/>
                    <a:pt x="1110" y="407"/>
                  </a:cubicBezTo>
                  <a:cubicBezTo>
                    <a:pt x="1109" y="407"/>
                    <a:pt x="1108" y="408"/>
                    <a:pt x="1109" y="409"/>
                  </a:cubicBezTo>
                  <a:cubicBezTo>
                    <a:pt x="1109" y="410"/>
                    <a:pt x="1109" y="412"/>
                    <a:pt x="1109" y="412"/>
                  </a:cubicBezTo>
                  <a:cubicBezTo>
                    <a:pt x="1110" y="411"/>
                    <a:pt x="1111" y="410"/>
                    <a:pt x="1113" y="410"/>
                  </a:cubicBezTo>
                  <a:cubicBezTo>
                    <a:pt x="1113" y="412"/>
                    <a:pt x="1114" y="412"/>
                    <a:pt x="1115" y="412"/>
                  </a:cubicBezTo>
                  <a:cubicBezTo>
                    <a:pt x="1116" y="412"/>
                    <a:pt x="1116" y="412"/>
                    <a:pt x="1117" y="411"/>
                  </a:cubicBezTo>
                  <a:cubicBezTo>
                    <a:pt x="1118" y="410"/>
                    <a:pt x="1118" y="409"/>
                    <a:pt x="1118" y="408"/>
                  </a:cubicBezTo>
                  <a:cubicBezTo>
                    <a:pt x="1118" y="407"/>
                    <a:pt x="1118" y="406"/>
                    <a:pt x="1117" y="405"/>
                  </a:cubicBezTo>
                  <a:cubicBezTo>
                    <a:pt x="1117" y="405"/>
                    <a:pt x="1117" y="406"/>
                    <a:pt x="1117" y="406"/>
                  </a:cubicBezTo>
                  <a:cubicBezTo>
                    <a:pt x="1117" y="406"/>
                    <a:pt x="1116" y="407"/>
                    <a:pt x="1116" y="407"/>
                  </a:cubicBezTo>
                  <a:cubicBezTo>
                    <a:pt x="1116" y="406"/>
                    <a:pt x="1115" y="405"/>
                    <a:pt x="1115" y="405"/>
                  </a:cubicBezTo>
                  <a:cubicBezTo>
                    <a:pt x="1115" y="404"/>
                    <a:pt x="1115" y="403"/>
                    <a:pt x="1114" y="403"/>
                  </a:cubicBezTo>
                  <a:cubicBezTo>
                    <a:pt x="1115" y="402"/>
                    <a:pt x="1116" y="401"/>
                    <a:pt x="1116" y="401"/>
                  </a:cubicBezTo>
                  <a:cubicBezTo>
                    <a:pt x="1117" y="401"/>
                    <a:pt x="1117" y="402"/>
                    <a:pt x="1118" y="402"/>
                  </a:cubicBezTo>
                  <a:cubicBezTo>
                    <a:pt x="1118" y="403"/>
                    <a:pt x="1119" y="403"/>
                    <a:pt x="1119" y="403"/>
                  </a:cubicBezTo>
                  <a:cubicBezTo>
                    <a:pt x="1120" y="404"/>
                    <a:pt x="1120" y="404"/>
                    <a:pt x="1121" y="403"/>
                  </a:cubicBezTo>
                  <a:cubicBezTo>
                    <a:pt x="1122" y="403"/>
                    <a:pt x="1122" y="403"/>
                    <a:pt x="1122" y="402"/>
                  </a:cubicBezTo>
                  <a:cubicBezTo>
                    <a:pt x="1122" y="402"/>
                    <a:pt x="1122" y="401"/>
                    <a:pt x="1121" y="401"/>
                  </a:cubicBezTo>
                  <a:cubicBezTo>
                    <a:pt x="1121" y="400"/>
                    <a:pt x="1120" y="400"/>
                    <a:pt x="1120" y="399"/>
                  </a:cubicBezTo>
                  <a:cubicBezTo>
                    <a:pt x="1119" y="398"/>
                    <a:pt x="1119" y="398"/>
                    <a:pt x="1119" y="398"/>
                  </a:cubicBezTo>
                  <a:cubicBezTo>
                    <a:pt x="1118" y="397"/>
                    <a:pt x="1117" y="397"/>
                    <a:pt x="1115" y="398"/>
                  </a:cubicBezTo>
                  <a:cubicBezTo>
                    <a:pt x="1114" y="398"/>
                    <a:pt x="1112" y="398"/>
                    <a:pt x="1111" y="397"/>
                  </a:cubicBezTo>
                  <a:cubicBezTo>
                    <a:pt x="1112" y="399"/>
                    <a:pt x="1113" y="400"/>
                    <a:pt x="1112" y="401"/>
                  </a:cubicBezTo>
                  <a:moveTo>
                    <a:pt x="1109" y="417"/>
                  </a:moveTo>
                  <a:cubicBezTo>
                    <a:pt x="1109" y="418"/>
                    <a:pt x="1109" y="419"/>
                    <a:pt x="1109" y="420"/>
                  </a:cubicBezTo>
                  <a:cubicBezTo>
                    <a:pt x="1111" y="419"/>
                    <a:pt x="1112" y="418"/>
                    <a:pt x="1111" y="416"/>
                  </a:cubicBezTo>
                  <a:cubicBezTo>
                    <a:pt x="1111" y="415"/>
                    <a:pt x="1110" y="414"/>
                    <a:pt x="1109" y="413"/>
                  </a:cubicBezTo>
                  <a:cubicBezTo>
                    <a:pt x="1109" y="414"/>
                    <a:pt x="1109" y="415"/>
                    <a:pt x="1109" y="417"/>
                  </a:cubicBezTo>
                  <a:moveTo>
                    <a:pt x="1153" y="439"/>
                  </a:moveTo>
                  <a:cubicBezTo>
                    <a:pt x="1153" y="440"/>
                    <a:pt x="1153" y="441"/>
                    <a:pt x="1154" y="441"/>
                  </a:cubicBezTo>
                  <a:cubicBezTo>
                    <a:pt x="1155" y="442"/>
                    <a:pt x="1156" y="441"/>
                    <a:pt x="1156" y="440"/>
                  </a:cubicBezTo>
                  <a:cubicBezTo>
                    <a:pt x="1156" y="439"/>
                    <a:pt x="1156" y="438"/>
                    <a:pt x="1155" y="437"/>
                  </a:cubicBezTo>
                  <a:cubicBezTo>
                    <a:pt x="1154" y="437"/>
                    <a:pt x="1153" y="437"/>
                    <a:pt x="1153" y="439"/>
                  </a:cubicBezTo>
                  <a:moveTo>
                    <a:pt x="1110" y="444"/>
                  </a:moveTo>
                  <a:cubicBezTo>
                    <a:pt x="1110" y="445"/>
                    <a:pt x="1110" y="446"/>
                    <a:pt x="1110" y="446"/>
                  </a:cubicBezTo>
                  <a:cubicBezTo>
                    <a:pt x="1112" y="447"/>
                    <a:pt x="1113" y="448"/>
                    <a:pt x="1115" y="449"/>
                  </a:cubicBezTo>
                  <a:cubicBezTo>
                    <a:pt x="1116" y="450"/>
                    <a:pt x="1117" y="450"/>
                    <a:pt x="1117" y="447"/>
                  </a:cubicBezTo>
                  <a:cubicBezTo>
                    <a:pt x="1116" y="446"/>
                    <a:pt x="1116" y="446"/>
                    <a:pt x="1115" y="445"/>
                  </a:cubicBezTo>
                  <a:cubicBezTo>
                    <a:pt x="1115" y="445"/>
                    <a:pt x="1114" y="445"/>
                    <a:pt x="1112" y="445"/>
                  </a:cubicBezTo>
                  <a:cubicBezTo>
                    <a:pt x="1112" y="445"/>
                    <a:pt x="1112" y="444"/>
                    <a:pt x="1112" y="443"/>
                  </a:cubicBezTo>
                  <a:cubicBezTo>
                    <a:pt x="1111" y="443"/>
                    <a:pt x="1111" y="442"/>
                    <a:pt x="1110" y="442"/>
                  </a:cubicBezTo>
                  <a:cubicBezTo>
                    <a:pt x="1110" y="442"/>
                    <a:pt x="1110" y="443"/>
                    <a:pt x="1110" y="444"/>
                  </a:cubicBezTo>
                  <a:moveTo>
                    <a:pt x="1150" y="445"/>
                  </a:moveTo>
                  <a:cubicBezTo>
                    <a:pt x="1150" y="445"/>
                    <a:pt x="1149" y="445"/>
                    <a:pt x="1149" y="445"/>
                  </a:cubicBezTo>
                  <a:cubicBezTo>
                    <a:pt x="1148" y="446"/>
                    <a:pt x="1147" y="446"/>
                    <a:pt x="1146" y="446"/>
                  </a:cubicBezTo>
                  <a:cubicBezTo>
                    <a:pt x="1146" y="446"/>
                    <a:pt x="1145" y="446"/>
                    <a:pt x="1144" y="445"/>
                  </a:cubicBezTo>
                  <a:cubicBezTo>
                    <a:pt x="1144" y="446"/>
                    <a:pt x="1143" y="446"/>
                    <a:pt x="1143" y="446"/>
                  </a:cubicBezTo>
                  <a:cubicBezTo>
                    <a:pt x="1142" y="447"/>
                    <a:pt x="1142" y="447"/>
                    <a:pt x="1142" y="448"/>
                  </a:cubicBezTo>
                  <a:cubicBezTo>
                    <a:pt x="1144" y="448"/>
                    <a:pt x="1145" y="448"/>
                    <a:pt x="1147" y="448"/>
                  </a:cubicBezTo>
                  <a:cubicBezTo>
                    <a:pt x="1148" y="447"/>
                    <a:pt x="1150" y="447"/>
                    <a:pt x="1151" y="447"/>
                  </a:cubicBezTo>
                  <a:cubicBezTo>
                    <a:pt x="1151" y="446"/>
                    <a:pt x="1151" y="445"/>
                    <a:pt x="1150" y="445"/>
                  </a:cubicBezTo>
                  <a:moveTo>
                    <a:pt x="1132" y="458"/>
                  </a:moveTo>
                  <a:cubicBezTo>
                    <a:pt x="1132" y="459"/>
                    <a:pt x="1134" y="460"/>
                    <a:pt x="1135" y="460"/>
                  </a:cubicBezTo>
                  <a:cubicBezTo>
                    <a:pt x="1136" y="460"/>
                    <a:pt x="1136" y="459"/>
                    <a:pt x="1137" y="458"/>
                  </a:cubicBezTo>
                  <a:cubicBezTo>
                    <a:pt x="1137" y="456"/>
                    <a:pt x="1137" y="456"/>
                    <a:pt x="1136" y="455"/>
                  </a:cubicBezTo>
                  <a:cubicBezTo>
                    <a:pt x="1134" y="456"/>
                    <a:pt x="1133" y="457"/>
                    <a:pt x="1132" y="458"/>
                  </a:cubicBezTo>
                  <a:moveTo>
                    <a:pt x="1182" y="554"/>
                  </a:moveTo>
                  <a:cubicBezTo>
                    <a:pt x="1182" y="555"/>
                    <a:pt x="1181" y="556"/>
                    <a:pt x="1179" y="555"/>
                  </a:cubicBezTo>
                  <a:cubicBezTo>
                    <a:pt x="1178" y="555"/>
                    <a:pt x="1177" y="554"/>
                    <a:pt x="1178" y="553"/>
                  </a:cubicBezTo>
                  <a:cubicBezTo>
                    <a:pt x="1179" y="552"/>
                    <a:pt x="1180" y="552"/>
                    <a:pt x="1182" y="554"/>
                  </a:cubicBezTo>
                  <a:moveTo>
                    <a:pt x="1168" y="554"/>
                  </a:moveTo>
                  <a:cubicBezTo>
                    <a:pt x="1169" y="553"/>
                    <a:pt x="1170" y="554"/>
                    <a:pt x="1170" y="554"/>
                  </a:cubicBezTo>
                  <a:cubicBezTo>
                    <a:pt x="1170" y="555"/>
                    <a:pt x="1169" y="555"/>
                    <a:pt x="1169" y="555"/>
                  </a:cubicBezTo>
                  <a:cubicBezTo>
                    <a:pt x="1168" y="555"/>
                    <a:pt x="1168" y="555"/>
                    <a:pt x="1167" y="555"/>
                  </a:cubicBezTo>
                  <a:cubicBezTo>
                    <a:pt x="1167" y="554"/>
                    <a:pt x="1167" y="554"/>
                    <a:pt x="1168" y="554"/>
                  </a:cubicBezTo>
                  <a:moveTo>
                    <a:pt x="1133" y="554"/>
                  </a:moveTo>
                  <a:lnTo>
                    <a:pt x="1133" y="554"/>
                  </a:lnTo>
                  <a:cubicBezTo>
                    <a:pt x="1133" y="555"/>
                    <a:pt x="1133" y="555"/>
                    <a:pt x="1133" y="555"/>
                  </a:cubicBezTo>
                  <a:cubicBezTo>
                    <a:pt x="1132" y="555"/>
                    <a:pt x="1132" y="554"/>
                    <a:pt x="1133" y="554"/>
                  </a:cubicBezTo>
                  <a:moveTo>
                    <a:pt x="1164" y="550"/>
                  </a:moveTo>
                  <a:cubicBezTo>
                    <a:pt x="1164" y="550"/>
                    <a:pt x="1165" y="550"/>
                    <a:pt x="1165" y="551"/>
                  </a:cubicBezTo>
                  <a:cubicBezTo>
                    <a:pt x="1165" y="551"/>
                    <a:pt x="1164" y="551"/>
                    <a:pt x="1164" y="551"/>
                  </a:cubicBezTo>
                  <a:cubicBezTo>
                    <a:pt x="1163" y="551"/>
                    <a:pt x="1163" y="551"/>
                    <a:pt x="1163" y="551"/>
                  </a:cubicBezTo>
                  <a:cubicBezTo>
                    <a:pt x="1163" y="551"/>
                    <a:pt x="1163" y="550"/>
                    <a:pt x="1164" y="550"/>
                  </a:cubicBezTo>
                  <a:moveTo>
                    <a:pt x="1207" y="546"/>
                  </a:moveTo>
                  <a:cubicBezTo>
                    <a:pt x="1208" y="546"/>
                    <a:pt x="1209" y="547"/>
                    <a:pt x="1209" y="547"/>
                  </a:cubicBezTo>
                  <a:cubicBezTo>
                    <a:pt x="1209" y="547"/>
                    <a:pt x="1210" y="547"/>
                    <a:pt x="1210" y="548"/>
                  </a:cubicBezTo>
                  <a:cubicBezTo>
                    <a:pt x="1210" y="548"/>
                    <a:pt x="1210" y="549"/>
                    <a:pt x="1210" y="549"/>
                  </a:cubicBezTo>
                  <a:cubicBezTo>
                    <a:pt x="1209" y="550"/>
                    <a:pt x="1208" y="550"/>
                    <a:pt x="1207" y="550"/>
                  </a:cubicBezTo>
                  <a:cubicBezTo>
                    <a:pt x="1206" y="550"/>
                    <a:pt x="1205" y="549"/>
                    <a:pt x="1205" y="547"/>
                  </a:cubicBezTo>
                  <a:cubicBezTo>
                    <a:pt x="1206" y="547"/>
                    <a:pt x="1206" y="547"/>
                    <a:pt x="1207" y="546"/>
                  </a:cubicBezTo>
                  <a:moveTo>
                    <a:pt x="1179" y="547"/>
                  </a:moveTo>
                  <a:cubicBezTo>
                    <a:pt x="1181" y="547"/>
                    <a:pt x="1182" y="547"/>
                    <a:pt x="1182" y="548"/>
                  </a:cubicBezTo>
                  <a:cubicBezTo>
                    <a:pt x="1182" y="549"/>
                    <a:pt x="1182" y="549"/>
                    <a:pt x="1181" y="549"/>
                  </a:cubicBezTo>
                  <a:cubicBezTo>
                    <a:pt x="1180" y="549"/>
                    <a:pt x="1180" y="549"/>
                    <a:pt x="1179" y="549"/>
                  </a:cubicBezTo>
                  <a:lnTo>
                    <a:pt x="1179" y="547"/>
                  </a:lnTo>
                  <a:close/>
                  <a:moveTo>
                    <a:pt x="1197" y="548"/>
                  </a:moveTo>
                  <a:cubicBezTo>
                    <a:pt x="1197" y="548"/>
                    <a:pt x="1197" y="548"/>
                    <a:pt x="1197" y="549"/>
                  </a:cubicBezTo>
                  <a:cubicBezTo>
                    <a:pt x="1197" y="549"/>
                    <a:pt x="1197" y="549"/>
                    <a:pt x="1197" y="550"/>
                  </a:cubicBezTo>
                  <a:cubicBezTo>
                    <a:pt x="1198" y="550"/>
                    <a:pt x="1198" y="550"/>
                    <a:pt x="1199" y="550"/>
                  </a:cubicBezTo>
                  <a:cubicBezTo>
                    <a:pt x="1200" y="550"/>
                    <a:pt x="1201" y="550"/>
                    <a:pt x="1202" y="551"/>
                  </a:cubicBezTo>
                  <a:cubicBezTo>
                    <a:pt x="1202" y="553"/>
                    <a:pt x="1201" y="554"/>
                    <a:pt x="1199" y="554"/>
                  </a:cubicBezTo>
                  <a:cubicBezTo>
                    <a:pt x="1199" y="554"/>
                    <a:pt x="1198" y="553"/>
                    <a:pt x="1198" y="552"/>
                  </a:cubicBezTo>
                  <a:cubicBezTo>
                    <a:pt x="1198" y="552"/>
                    <a:pt x="1197" y="551"/>
                    <a:pt x="1197" y="551"/>
                  </a:cubicBezTo>
                  <a:cubicBezTo>
                    <a:pt x="1196" y="551"/>
                    <a:pt x="1195" y="552"/>
                    <a:pt x="1194" y="552"/>
                  </a:cubicBezTo>
                  <a:cubicBezTo>
                    <a:pt x="1192" y="551"/>
                    <a:pt x="1191" y="551"/>
                    <a:pt x="1190" y="551"/>
                  </a:cubicBezTo>
                  <a:cubicBezTo>
                    <a:pt x="1189" y="551"/>
                    <a:pt x="1188" y="551"/>
                    <a:pt x="1187" y="551"/>
                  </a:cubicBezTo>
                  <a:cubicBezTo>
                    <a:pt x="1186" y="551"/>
                    <a:pt x="1185" y="551"/>
                    <a:pt x="1185" y="550"/>
                  </a:cubicBezTo>
                  <a:cubicBezTo>
                    <a:pt x="1185" y="549"/>
                    <a:pt x="1186" y="549"/>
                    <a:pt x="1187" y="548"/>
                  </a:cubicBezTo>
                  <a:cubicBezTo>
                    <a:pt x="1187" y="548"/>
                    <a:pt x="1188" y="548"/>
                    <a:pt x="1189" y="548"/>
                  </a:cubicBezTo>
                  <a:cubicBezTo>
                    <a:pt x="1190" y="547"/>
                    <a:pt x="1190" y="547"/>
                    <a:pt x="1190" y="547"/>
                  </a:cubicBezTo>
                  <a:cubicBezTo>
                    <a:pt x="1191" y="546"/>
                    <a:pt x="1191" y="546"/>
                    <a:pt x="1191" y="545"/>
                  </a:cubicBezTo>
                  <a:cubicBezTo>
                    <a:pt x="1193" y="545"/>
                    <a:pt x="1195" y="545"/>
                    <a:pt x="1197" y="548"/>
                  </a:cubicBezTo>
                  <a:moveTo>
                    <a:pt x="1170" y="545"/>
                  </a:moveTo>
                  <a:cubicBezTo>
                    <a:pt x="1171" y="545"/>
                    <a:pt x="1172" y="545"/>
                    <a:pt x="1173" y="546"/>
                  </a:cubicBezTo>
                  <a:cubicBezTo>
                    <a:pt x="1173" y="547"/>
                    <a:pt x="1172" y="548"/>
                    <a:pt x="1171" y="548"/>
                  </a:cubicBezTo>
                  <a:cubicBezTo>
                    <a:pt x="1170" y="549"/>
                    <a:pt x="1169" y="549"/>
                    <a:pt x="1168" y="548"/>
                  </a:cubicBezTo>
                  <a:cubicBezTo>
                    <a:pt x="1168" y="547"/>
                    <a:pt x="1168" y="546"/>
                    <a:pt x="1170" y="545"/>
                  </a:cubicBezTo>
                  <a:moveTo>
                    <a:pt x="1139" y="548"/>
                  </a:moveTo>
                  <a:cubicBezTo>
                    <a:pt x="1140" y="548"/>
                    <a:pt x="1140" y="549"/>
                    <a:pt x="1140" y="551"/>
                  </a:cubicBezTo>
                  <a:cubicBezTo>
                    <a:pt x="1139" y="551"/>
                    <a:pt x="1138" y="551"/>
                    <a:pt x="1138" y="550"/>
                  </a:cubicBezTo>
                  <a:cubicBezTo>
                    <a:pt x="1137" y="550"/>
                    <a:pt x="1136" y="549"/>
                    <a:pt x="1136" y="548"/>
                  </a:cubicBezTo>
                  <a:cubicBezTo>
                    <a:pt x="1137" y="547"/>
                    <a:pt x="1137" y="547"/>
                    <a:pt x="1139" y="548"/>
                  </a:cubicBezTo>
                  <a:moveTo>
                    <a:pt x="1188" y="536"/>
                  </a:moveTo>
                  <a:cubicBezTo>
                    <a:pt x="1188" y="535"/>
                    <a:pt x="1189" y="535"/>
                    <a:pt x="1189" y="535"/>
                  </a:cubicBezTo>
                  <a:cubicBezTo>
                    <a:pt x="1190" y="536"/>
                    <a:pt x="1190" y="537"/>
                    <a:pt x="1191" y="537"/>
                  </a:cubicBezTo>
                  <a:cubicBezTo>
                    <a:pt x="1191" y="538"/>
                    <a:pt x="1192" y="538"/>
                    <a:pt x="1192" y="539"/>
                  </a:cubicBezTo>
                  <a:cubicBezTo>
                    <a:pt x="1191" y="540"/>
                    <a:pt x="1190" y="540"/>
                    <a:pt x="1189" y="539"/>
                  </a:cubicBezTo>
                  <a:cubicBezTo>
                    <a:pt x="1189" y="540"/>
                    <a:pt x="1188" y="541"/>
                    <a:pt x="1187" y="542"/>
                  </a:cubicBezTo>
                  <a:cubicBezTo>
                    <a:pt x="1186" y="543"/>
                    <a:pt x="1184" y="543"/>
                    <a:pt x="1183" y="543"/>
                  </a:cubicBezTo>
                  <a:cubicBezTo>
                    <a:pt x="1182" y="543"/>
                    <a:pt x="1182" y="542"/>
                    <a:pt x="1182" y="542"/>
                  </a:cubicBezTo>
                  <a:cubicBezTo>
                    <a:pt x="1182" y="541"/>
                    <a:pt x="1181" y="541"/>
                    <a:pt x="1181" y="541"/>
                  </a:cubicBezTo>
                  <a:cubicBezTo>
                    <a:pt x="1180" y="541"/>
                    <a:pt x="1178" y="541"/>
                    <a:pt x="1178" y="542"/>
                  </a:cubicBezTo>
                  <a:cubicBezTo>
                    <a:pt x="1177" y="543"/>
                    <a:pt x="1178" y="543"/>
                    <a:pt x="1178" y="544"/>
                  </a:cubicBezTo>
                  <a:cubicBezTo>
                    <a:pt x="1179" y="545"/>
                    <a:pt x="1179" y="546"/>
                    <a:pt x="1178" y="547"/>
                  </a:cubicBezTo>
                  <a:cubicBezTo>
                    <a:pt x="1178" y="546"/>
                    <a:pt x="1177" y="546"/>
                    <a:pt x="1176" y="546"/>
                  </a:cubicBezTo>
                  <a:cubicBezTo>
                    <a:pt x="1175" y="545"/>
                    <a:pt x="1174" y="545"/>
                    <a:pt x="1174" y="545"/>
                  </a:cubicBezTo>
                  <a:cubicBezTo>
                    <a:pt x="1174" y="544"/>
                    <a:pt x="1174" y="543"/>
                    <a:pt x="1175" y="543"/>
                  </a:cubicBezTo>
                  <a:cubicBezTo>
                    <a:pt x="1175" y="542"/>
                    <a:pt x="1176" y="542"/>
                    <a:pt x="1177" y="541"/>
                  </a:cubicBezTo>
                  <a:cubicBezTo>
                    <a:pt x="1178" y="541"/>
                    <a:pt x="1178" y="540"/>
                    <a:pt x="1178" y="539"/>
                  </a:cubicBezTo>
                  <a:cubicBezTo>
                    <a:pt x="1178" y="537"/>
                    <a:pt x="1178" y="537"/>
                    <a:pt x="1179" y="536"/>
                  </a:cubicBezTo>
                  <a:cubicBezTo>
                    <a:pt x="1180" y="537"/>
                    <a:pt x="1181" y="537"/>
                    <a:pt x="1183" y="537"/>
                  </a:cubicBezTo>
                  <a:cubicBezTo>
                    <a:pt x="1184" y="538"/>
                    <a:pt x="1185" y="537"/>
                    <a:pt x="1187" y="537"/>
                  </a:cubicBezTo>
                  <a:cubicBezTo>
                    <a:pt x="1187" y="537"/>
                    <a:pt x="1188" y="536"/>
                    <a:pt x="1188" y="536"/>
                  </a:cubicBezTo>
                  <a:moveTo>
                    <a:pt x="1136" y="534"/>
                  </a:moveTo>
                  <a:cubicBezTo>
                    <a:pt x="1137" y="533"/>
                    <a:pt x="1138" y="534"/>
                    <a:pt x="1139" y="534"/>
                  </a:cubicBezTo>
                  <a:cubicBezTo>
                    <a:pt x="1139" y="537"/>
                    <a:pt x="1139" y="538"/>
                    <a:pt x="1137" y="539"/>
                  </a:cubicBezTo>
                  <a:cubicBezTo>
                    <a:pt x="1135" y="540"/>
                    <a:pt x="1134" y="540"/>
                    <a:pt x="1132" y="539"/>
                  </a:cubicBezTo>
                  <a:cubicBezTo>
                    <a:pt x="1131" y="538"/>
                    <a:pt x="1131" y="537"/>
                    <a:pt x="1132" y="537"/>
                  </a:cubicBezTo>
                  <a:cubicBezTo>
                    <a:pt x="1133" y="537"/>
                    <a:pt x="1133" y="537"/>
                    <a:pt x="1133" y="536"/>
                  </a:cubicBezTo>
                  <a:cubicBezTo>
                    <a:pt x="1134" y="536"/>
                    <a:pt x="1135" y="535"/>
                    <a:pt x="1136" y="534"/>
                  </a:cubicBezTo>
                  <a:moveTo>
                    <a:pt x="1226" y="529"/>
                  </a:moveTo>
                  <a:lnTo>
                    <a:pt x="1226" y="528"/>
                  </a:lnTo>
                  <a:cubicBezTo>
                    <a:pt x="1227" y="527"/>
                    <a:pt x="1228" y="528"/>
                    <a:pt x="1227" y="529"/>
                  </a:cubicBezTo>
                  <a:lnTo>
                    <a:pt x="1226" y="529"/>
                  </a:lnTo>
                  <a:close/>
                  <a:moveTo>
                    <a:pt x="1167" y="530"/>
                  </a:moveTo>
                  <a:cubicBezTo>
                    <a:pt x="1167" y="530"/>
                    <a:pt x="1168" y="530"/>
                    <a:pt x="1168" y="530"/>
                  </a:cubicBezTo>
                  <a:cubicBezTo>
                    <a:pt x="1168" y="530"/>
                    <a:pt x="1168" y="531"/>
                    <a:pt x="1168" y="531"/>
                  </a:cubicBezTo>
                  <a:cubicBezTo>
                    <a:pt x="1167" y="531"/>
                    <a:pt x="1167" y="531"/>
                    <a:pt x="1167" y="531"/>
                  </a:cubicBezTo>
                  <a:cubicBezTo>
                    <a:pt x="1167" y="531"/>
                    <a:pt x="1167" y="531"/>
                    <a:pt x="1167" y="530"/>
                  </a:cubicBezTo>
                  <a:moveTo>
                    <a:pt x="1127" y="533"/>
                  </a:moveTo>
                  <a:cubicBezTo>
                    <a:pt x="1128" y="534"/>
                    <a:pt x="1129" y="535"/>
                    <a:pt x="1130" y="537"/>
                  </a:cubicBezTo>
                  <a:cubicBezTo>
                    <a:pt x="1129" y="538"/>
                    <a:pt x="1128" y="538"/>
                    <a:pt x="1127" y="538"/>
                  </a:cubicBezTo>
                  <a:cubicBezTo>
                    <a:pt x="1126" y="538"/>
                    <a:pt x="1126" y="537"/>
                    <a:pt x="1125" y="537"/>
                  </a:cubicBezTo>
                  <a:cubicBezTo>
                    <a:pt x="1124" y="536"/>
                    <a:pt x="1124" y="535"/>
                    <a:pt x="1123" y="534"/>
                  </a:cubicBezTo>
                  <a:cubicBezTo>
                    <a:pt x="1123" y="533"/>
                    <a:pt x="1123" y="532"/>
                    <a:pt x="1124" y="532"/>
                  </a:cubicBezTo>
                  <a:cubicBezTo>
                    <a:pt x="1125" y="532"/>
                    <a:pt x="1126" y="533"/>
                    <a:pt x="1127" y="533"/>
                  </a:cubicBezTo>
                  <a:moveTo>
                    <a:pt x="1200" y="522"/>
                  </a:moveTo>
                  <a:cubicBezTo>
                    <a:pt x="1201" y="522"/>
                    <a:pt x="1202" y="522"/>
                    <a:pt x="1203" y="522"/>
                  </a:cubicBezTo>
                  <a:cubicBezTo>
                    <a:pt x="1203" y="523"/>
                    <a:pt x="1203" y="523"/>
                    <a:pt x="1202" y="524"/>
                  </a:cubicBezTo>
                  <a:cubicBezTo>
                    <a:pt x="1202" y="524"/>
                    <a:pt x="1202" y="525"/>
                    <a:pt x="1202" y="526"/>
                  </a:cubicBezTo>
                  <a:cubicBezTo>
                    <a:pt x="1201" y="526"/>
                    <a:pt x="1200" y="526"/>
                    <a:pt x="1200" y="526"/>
                  </a:cubicBezTo>
                  <a:cubicBezTo>
                    <a:pt x="1199" y="525"/>
                    <a:pt x="1198" y="525"/>
                    <a:pt x="1198" y="525"/>
                  </a:cubicBezTo>
                  <a:cubicBezTo>
                    <a:pt x="1198" y="523"/>
                    <a:pt x="1198" y="523"/>
                    <a:pt x="1200" y="522"/>
                  </a:cubicBezTo>
                  <a:moveTo>
                    <a:pt x="1189" y="519"/>
                  </a:moveTo>
                  <a:cubicBezTo>
                    <a:pt x="1190" y="518"/>
                    <a:pt x="1191" y="518"/>
                    <a:pt x="1192" y="519"/>
                  </a:cubicBezTo>
                  <a:cubicBezTo>
                    <a:pt x="1192" y="520"/>
                    <a:pt x="1191" y="521"/>
                    <a:pt x="1190" y="521"/>
                  </a:cubicBezTo>
                  <a:cubicBezTo>
                    <a:pt x="1189" y="522"/>
                    <a:pt x="1188" y="522"/>
                    <a:pt x="1187" y="521"/>
                  </a:cubicBezTo>
                  <a:cubicBezTo>
                    <a:pt x="1187" y="520"/>
                    <a:pt x="1188" y="520"/>
                    <a:pt x="1189" y="519"/>
                  </a:cubicBezTo>
                  <a:moveTo>
                    <a:pt x="1168" y="517"/>
                  </a:moveTo>
                  <a:cubicBezTo>
                    <a:pt x="1169" y="517"/>
                    <a:pt x="1169" y="517"/>
                    <a:pt x="1170" y="517"/>
                  </a:cubicBezTo>
                  <a:cubicBezTo>
                    <a:pt x="1170" y="517"/>
                    <a:pt x="1170" y="518"/>
                    <a:pt x="1170" y="520"/>
                  </a:cubicBezTo>
                  <a:cubicBezTo>
                    <a:pt x="1169" y="520"/>
                    <a:pt x="1168" y="521"/>
                    <a:pt x="1167" y="520"/>
                  </a:cubicBezTo>
                  <a:cubicBezTo>
                    <a:pt x="1166" y="520"/>
                    <a:pt x="1166" y="519"/>
                    <a:pt x="1166" y="518"/>
                  </a:cubicBezTo>
                  <a:cubicBezTo>
                    <a:pt x="1166" y="517"/>
                    <a:pt x="1167" y="517"/>
                    <a:pt x="1168" y="517"/>
                  </a:cubicBezTo>
                  <a:moveTo>
                    <a:pt x="1192" y="494"/>
                  </a:moveTo>
                  <a:cubicBezTo>
                    <a:pt x="1192" y="495"/>
                    <a:pt x="1192" y="495"/>
                    <a:pt x="1192" y="495"/>
                  </a:cubicBezTo>
                  <a:cubicBezTo>
                    <a:pt x="1192" y="495"/>
                    <a:pt x="1192" y="495"/>
                    <a:pt x="1191" y="495"/>
                  </a:cubicBezTo>
                  <a:cubicBezTo>
                    <a:pt x="1192" y="494"/>
                    <a:pt x="1192" y="494"/>
                    <a:pt x="1192" y="494"/>
                  </a:cubicBezTo>
                  <a:moveTo>
                    <a:pt x="1159" y="466"/>
                  </a:moveTo>
                  <a:cubicBezTo>
                    <a:pt x="1160" y="466"/>
                    <a:pt x="1160" y="466"/>
                    <a:pt x="1161" y="466"/>
                  </a:cubicBezTo>
                  <a:cubicBezTo>
                    <a:pt x="1161" y="466"/>
                    <a:pt x="1162" y="466"/>
                    <a:pt x="1162" y="466"/>
                  </a:cubicBezTo>
                  <a:cubicBezTo>
                    <a:pt x="1163" y="467"/>
                    <a:pt x="1163" y="467"/>
                    <a:pt x="1162" y="468"/>
                  </a:cubicBezTo>
                  <a:cubicBezTo>
                    <a:pt x="1160" y="469"/>
                    <a:pt x="1159" y="468"/>
                    <a:pt x="1158" y="467"/>
                  </a:cubicBezTo>
                  <a:cubicBezTo>
                    <a:pt x="1158" y="467"/>
                    <a:pt x="1159" y="466"/>
                    <a:pt x="1159" y="466"/>
                  </a:cubicBezTo>
                  <a:moveTo>
                    <a:pt x="1183" y="462"/>
                  </a:moveTo>
                  <a:cubicBezTo>
                    <a:pt x="1182" y="462"/>
                    <a:pt x="1182" y="461"/>
                    <a:pt x="1182" y="460"/>
                  </a:cubicBezTo>
                  <a:cubicBezTo>
                    <a:pt x="1183" y="460"/>
                    <a:pt x="1184" y="460"/>
                    <a:pt x="1185" y="461"/>
                  </a:cubicBezTo>
                  <a:cubicBezTo>
                    <a:pt x="1185" y="462"/>
                    <a:pt x="1184" y="462"/>
                    <a:pt x="1183" y="462"/>
                  </a:cubicBezTo>
                  <a:moveTo>
                    <a:pt x="1163" y="461"/>
                  </a:moveTo>
                  <a:cubicBezTo>
                    <a:pt x="1163" y="460"/>
                    <a:pt x="1164" y="460"/>
                    <a:pt x="1165" y="460"/>
                  </a:cubicBezTo>
                  <a:cubicBezTo>
                    <a:pt x="1165" y="461"/>
                    <a:pt x="1164" y="462"/>
                    <a:pt x="1164" y="462"/>
                  </a:cubicBezTo>
                  <a:cubicBezTo>
                    <a:pt x="1163" y="462"/>
                    <a:pt x="1162" y="462"/>
                    <a:pt x="1161" y="462"/>
                  </a:cubicBezTo>
                  <a:cubicBezTo>
                    <a:pt x="1162" y="462"/>
                    <a:pt x="1162" y="462"/>
                    <a:pt x="1163" y="461"/>
                  </a:cubicBezTo>
                  <a:moveTo>
                    <a:pt x="1173" y="459"/>
                  </a:moveTo>
                  <a:cubicBezTo>
                    <a:pt x="1174" y="459"/>
                    <a:pt x="1174" y="459"/>
                    <a:pt x="1175" y="459"/>
                  </a:cubicBezTo>
                  <a:cubicBezTo>
                    <a:pt x="1175" y="459"/>
                    <a:pt x="1176" y="459"/>
                    <a:pt x="1177" y="460"/>
                  </a:cubicBezTo>
                  <a:cubicBezTo>
                    <a:pt x="1178" y="460"/>
                    <a:pt x="1178" y="460"/>
                    <a:pt x="1178" y="460"/>
                  </a:cubicBezTo>
                  <a:cubicBezTo>
                    <a:pt x="1178" y="461"/>
                    <a:pt x="1177" y="462"/>
                    <a:pt x="1176" y="462"/>
                  </a:cubicBezTo>
                  <a:cubicBezTo>
                    <a:pt x="1174" y="462"/>
                    <a:pt x="1173" y="462"/>
                    <a:pt x="1173" y="461"/>
                  </a:cubicBezTo>
                  <a:cubicBezTo>
                    <a:pt x="1173" y="460"/>
                    <a:pt x="1173" y="460"/>
                    <a:pt x="1173" y="459"/>
                  </a:cubicBezTo>
                  <a:moveTo>
                    <a:pt x="1215" y="455"/>
                  </a:moveTo>
                  <a:cubicBezTo>
                    <a:pt x="1215" y="456"/>
                    <a:pt x="1216" y="456"/>
                    <a:pt x="1216" y="457"/>
                  </a:cubicBezTo>
                  <a:cubicBezTo>
                    <a:pt x="1215" y="457"/>
                    <a:pt x="1215" y="457"/>
                    <a:pt x="1214" y="457"/>
                  </a:cubicBezTo>
                  <a:cubicBezTo>
                    <a:pt x="1214" y="457"/>
                    <a:pt x="1214" y="457"/>
                    <a:pt x="1214" y="456"/>
                  </a:cubicBezTo>
                  <a:cubicBezTo>
                    <a:pt x="1214" y="456"/>
                    <a:pt x="1214" y="455"/>
                    <a:pt x="1215" y="455"/>
                  </a:cubicBezTo>
                  <a:moveTo>
                    <a:pt x="1171" y="454"/>
                  </a:moveTo>
                  <a:cubicBezTo>
                    <a:pt x="1172" y="454"/>
                    <a:pt x="1172" y="454"/>
                    <a:pt x="1172" y="454"/>
                  </a:cubicBezTo>
                  <a:cubicBezTo>
                    <a:pt x="1172" y="455"/>
                    <a:pt x="1173" y="455"/>
                    <a:pt x="1173" y="456"/>
                  </a:cubicBezTo>
                  <a:cubicBezTo>
                    <a:pt x="1174" y="456"/>
                    <a:pt x="1174" y="457"/>
                    <a:pt x="1174" y="458"/>
                  </a:cubicBezTo>
                  <a:cubicBezTo>
                    <a:pt x="1173" y="458"/>
                    <a:pt x="1172" y="458"/>
                    <a:pt x="1172" y="457"/>
                  </a:cubicBezTo>
                  <a:cubicBezTo>
                    <a:pt x="1172" y="456"/>
                    <a:pt x="1171" y="455"/>
                    <a:pt x="1171" y="455"/>
                  </a:cubicBezTo>
                  <a:cubicBezTo>
                    <a:pt x="1171" y="454"/>
                    <a:pt x="1171" y="454"/>
                    <a:pt x="1171" y="454"/>
                  </a:cubicBezTo>
                  <a:moveTo>
                    <a:pt x="1210" y="453"/>
                  </a:moveTo>
                  <a:cubicBezTo>
                    <a:pt x="1210" y="454"/>
                    <a:pt x="1210" y="454"/>
                    <a:pt x="1209" y="454"/>
                  </a:cubicBezTo>
                  <a:cubicBezTo>
                    <a:pt x="1209" y="454"/>
                    <a:pt x="1208" y="453"/>
                    <a:pt x="1208" y="452"/>
                  </a:cubicBezTo>
                  <a:cubicBezTo>
                    <a:pt x="1210" y="452"/>
                    <a:pt x="1210" y="453"/>
                    <a:pt x="1210" y="453"/>
                  </a:cubicBezTo>
                  <a:moveTo>
                    <a:pt x="1147" y="454"/>
                  </a:moveTo>
                  <a:cubicBezTo>
                    <a:pt x="1148" y="454"/>
                    <a:pt x="1148" y="454"/>
                    <a:pt x="1149" y="455"/>
                  </a:cubicBezTo>
                  <a:cubicBezTo>
                    <a:pt x="1149" y="456"/>
                    <a:pt x="1148" y="456"/>
                    <a:pt x="1148" y="456"/>
                  </a:cubicBezTo>
                  <a:cubicBezTo>
                    <a:pt x="1147" y="456"/>
                    <a:pt x="1147" y="456"/>
                    <a:pt x="1146" y="456"/>
                  </a:cubicBezTo>
                  <a:cubicBezTo>
                    <a:pt x="1146" y="455"/>
                    <a:pt x="1146" y="454"/>
                    <a:pt x="1147" y="454"/>
                  </a:cubicBezTo>
                  <a:moveTo>
                    <a:pt x="1152" y="452"/>
                  </a:moveTo>
                  <a:cubicBezTo>
                    <a:pt x="1152" y="452"/>
                    <a:pt x="1153" y="452"/>
                    <a:pt x="1153" y="452"/>
                  </a:cubicBezTo>
                  <a:cubicBezTo>
                    <a:pt x="1154" y="454"/>
                    <a:pt x="1153" y="454"/>
                    <a:pt x="1153" y="455"/>
                  </a:cubicBezTo>
                  <a:cubicBezTo>
                    <a:pt x="1151" y="455"/>
                    <a:pt x="1151" y="455"/>
                    <a:pt x="1151" y="453"/>
                  </a:cubicBezTo>
                  <a:cubicBezTo>
                    <a:pt x="1151" y="453"/>
                    <a:pt x="1151" y="452"/>
                    <a:pt x="1152" y="452"/>
                  </a:cubicBezTo>
                  <a:moveTo>
                    <a:pt x="1135" y="456"/>
                  </a:moveTo>
                  <a:cubicBezTo>
                    <a:pt x="1135" y="454"/>
                    <a:pt x="1135" y="453"/>
                    <a:pt x="1135" y="452"/>
                  </a:cubicBezTo>
                  <a:cubicBezTo>
                    <a:pt x="1136" y="453"/>
                    <a:pt x="1136" y="454"/>
                    <a:pt x="1136" y="455"/>
                  </a:cubicBezTo>
                  <a:cubicBezTo>
                    <a:pt x="1136" y="457"/>
                    <a:pt x="1136" y="458"/>
                    <a:pt x="1137" y="458"/>
                  </a:cubicBezTo>
                  <a:cubicBezTo>
                    <a:pt x="1136" y="458"/>
                    <a:pt x="1135" y="457"/>
                    <a:pt x="1135" y="456"/>
                  </a:cubicBezTo>
                  <a:moveTo>
                    <a:pt x="1181" y="451"/>
                  </a:moveTo>
                  <a:cubicBezTo>
                    <a:pt x="1182" y="451"/>
                    <a:pt x="1183" y="451"/>
                    <a:pt x="1184" y="452"/>
                  </a:cubicBezTo>
                  <a:cubicBezTo>
                    <a:pt x="1184" y="452"/>
                    <a:pt x="1183" y="453"/>
                    <a:pt x="1182" y="453"/>
                  </a:cubicBezTo>
                  <a:cubicBezTo>
                    <a:pt x="1181" y="454"/>
                    <a:pt x="1181" y="453"/>
                    <a:pt x="1180" y="453"/>
                  </a:cubicBezTo>
                  <a:cubicBezTo>
                    <a:pt x="1179" y="452"/>
                    <a:pt x="1179" y="451"/>
                    <a:pt x="1181" y="451"/>
                  </a:cubicBezTo>
                  <a:moveTo>
                    <a:pt x="1172" y="449"/>
                  </a:moveTo>
                  <a:cubicBezTo>
                    <a:pt x="1172" y="447"/>
                    <a:pt x="1174" y="447"/>
                    <a:pt x="1176" y="448"/>
                  </a:cubicBezTo>
                  <a:cubicBezTo>
                    <a:pt x="1176" y="448"/>
                    <a:pt x="1176" y="448"/>
                    <a:pt x="1176" y="448"/>
                  </a:cubicBezTo>
                  <a:cubicBezTo>
                    <a:pt x="1176" y="448"/>
                    <a:pt x="1176" y="448"/>
                    <a:pt x="1176" y="448"/>
                  </a:cubicBezTo>
                  <a:cubicBezTo>
                    <a:pt x="1176" y="449"/>
                    <a:pt x="1176" y="450"/>
                    <a:pt x="1176" y="450"/>
                  </a:cubicBezTo>
                  <a:cubicBezTo>
                    <a:pt x="1176" y="451"/>
                    <a:pt x="1176" y="452"/>
                    <a:pt x="1176" y="453"/>
                  </a:cubicBezTo>
                  <a:cubicBezTo>
                    <a:pt x="1175" y="453"/>
                    <a:pt x="1174" y="454"/>
                    <a:pt x="1173" y="454"/>
                  </a:cubicBezTo>
                  <a:cubicBezTo>
                    <a:pt x="1172" y="453"/>
                    <a:pt x="1172" y="451"/>
                    <a:pt x="1172" y="449"/>
                  </a:cubicBezTo>
                  <a:moveTo>
                    <a:pt x="1188" y="446"/>
                  </a:moveTo>
                  <a:cubicBezTo>
                    <a:pt x="1189" y="446"/>
                    <a:pt x="1190" y="446"/>
                    <a:pt x="1190" y="447"/>
                  </a:cubicBezTo>
                  <a:cubicBezTo>
                    <a:pt x="1191" y="448"/>
                    <a:pt x="1190" y="449"/>
                    <a:pt x="1189" y="449"/>
                  </a:cubicBezTo>
                  <a:cubicBezTo>
                    <a:pt x="1187" y="450"/>
                    <a:pt x="1186" y="450"/>
                    <a:pt x="1186" y="449"/>
                  </a:cubicBezTo>
                  <a:cubicBezTo>
                    <a:pt x="1186" y="448"/>
                    <a:pt x="1187" y="447"/>
                    <a:pt x="1188" y="446"/>
                  </a:cubicBezTo>
                  <a:moveTo>
                    <a:pt x="1156" y="447"/>
                  </a:moveTo>
                  <a:cubicBezTo>
                    <a:pt x="1157" y="447"/>
                    <a:pt x="1157" y="447"/>
                    <a:pt x="1158" y="448"/>
                  </a:cubicBezTo>
                  <a:cubicBezTo>
                    <a:pt x="1159" y="448"/>
                    <a:pt x="1159" y="448"/>
                    <a:pt x="1160" y="449"/>
                  </a:cubicBezTo>
                  <a:cubicBezTo>
                    <a:pt x="1160" y="449"/>
                    <a:pt x="1161" y="450"/>
                    <a:pt x="1162" y="450"/>
                  </a:cubicBezTo>
                  <a:cubicBezTo>
                    <a:pt x="1162" y="450"/>
                    <a:pt x="1162" y="450"/>
                    <a:pt x="1161" y="450"/>
                  </a:cubicBezTo>
                  <a:cubicBezTo>
                    <a:pt x="1161" y="451"/>
                    <a:pt x="1161" y="451"/>
                    <a:pt x="1161" y="451"/>
                  </a:cubicBezTo>
                  <a:cubicBezTo>
                    <a:pt x="1161" y="452"/>
                    <a:pt x="1160" y="452"/>
                    <a:pt x="1159" y="452"/>
                  </a:cubicBezTo>
                  <a:cubicBezTo>
                    <a:pt x="1158" y="452"/>
                    <a:pt x="1158" y="451"/>
                    <a:pt x="1158" y="451"/>
                  </a:cubicBezTo>
                  <a:cubicBezTo>
                    <a:pt x="1158" y="451"/>
                    <a:pt x="1158" y="450"/>
                    <a:pt x="1158" y="450"/>
                  </a:cubicBezTo>
                  <a:cubicBezTo>
                    <a:pt x="1157" y="449"/>
                    <a:pt x="1156" y="449"/>
                    <a:pt x="1155" y="449"/>
                  </a:cubicBezTo>
                  <a:cubicBezTo>
                    <a:pt x="1154" y="449"/>
                    <a:pt x="1154" y="448"/>
                    <a:pt x="1154" y="447"/>
                  </a:cubicBezTo>
                  <a:cubicBezTo>
                    <a:pt x="1155" y="447"/>
                    <a:pt x="1156" y="447"/>
                    <a:pt x="1156" y="447"/>
                  </a:cubicBezTo>
                  <a:moveTo>
                    <a:pt x="1140" y="447"/>
                  </a:moveTo>
                  <a:cubicBezTo>
                    <a:pt x="1141" y="448"/>
                    <a:pt x="1141" y="449"/>
                    <a:pt x="1141" y="450"/>
                  </a:cubicBezTo>
                  <a:cubicBezTo>
                    <a:pt x="1141" y="451"/>
                    <a:pt x="1140" y="452"/>
                    <a:pt x="1139" y="452"/>
                  </a:cubicBezTo>
                  <a:cubicBezTo>
                    <a:pt x="1141" y="452"/>
                    <a:pt x="1142" y="453"/>
                    <a:pt x="1142" y="454"/>
                  </a:cubicBezTo>
                  <a:cubicBezTo>
                    <a:pt x="1143" y="455"/>
                    <a:pt x="1144" y="455"/>
                    <a:pt x="1145" y="456"/>
                  </a:cubicBezTo>
                  <a:cubicBezTo>
                    <a:pt x="1145" y="456"/>
                    <a:pt x="1145" y="456"/>
                    <a:pt x="1145" y="457"/>
                  </a:cubicBezTo>
                  <a:cubicBezTo>
                    <a:pt x="1144" y="457"/>
                    <a:pt x="1145" y="457"/>
                    <a:pt x="1145" y="458"/>
                  </a:cubicBezTo>
                  <a:cubicBezTo>
                    <a:pt x="1146" y="458"/>
                    <a:pt x="1147" y="458"/>
                    <a:pt x="1148" y="458"/>
                  </a:cubicBezTo>
                  <a:cubicBezTo>
                    <a:pt x="1149" y="459"/>
                    <a:pt x="1150" y="459"/>
                    <a:pt x="1151" y="460"/>
                  </a:cubicBezTo>
                  <a:cubicBezTo>
                    <a:pt x="1153" y="460"/>
                    <a:pt x="1155" y="459"/>
                    <a:pt x="1156" y="458"/>
                  </a:cubicBezTo>
                  <a:cubicBezTo>
                    <a:pt x="1156" y="456"/>
                    <a:pt x="1158" y="455"/>
                    <a:pt x="1160" y="456"/>
                  </a:cubicBezTo>
                  <a:cubicBezTo>
                    <a:pt x="1161" y="455"/>
                    <a:pt x="1162" y="455"/>
                    <a:pt x="1162" y="454"/>
                  </a:cubicBezTo>
                  <a:cubicBezTo>
                    <a:pt x="1163" y="454"/>
                    <a:pt x="1163" y="453"/>
                    <a:pt x="1163" y="452"/>
                  </a:cubicBezTo>
                  <a:cubicBezTo>
                    <a:pt x="1164" y="451"/>
                    <a:pt x="1165" y="451"/>
                    <a:pt x="1165" y="451"/>
                  </a:cubicBezTo>
                  <a:cubicBezTo>
                    <a:pt x="1166" y="451"/>
                    <a:pt x="1166" y="452"/>
                    <a:pt x="1166" y="452"/>
                  </a:cubicBezTo>
                  <a:cubicBezTo>
                    <a:pt x="1167" y="453"/>
                    <a:pt x="1166" y="453"/>
                    <a:pt x="1166" y="454"/>
                  </a:cubicBezTo>
                  <a:cubicBezTo>
                    <a:pt x="1166" y="454"/>
                    <a:pt x="1165" y="455"/>
                    <a:pt x="1164" y="455"/>
                  </a:cubicBezTo>
                  <a:cubicBezTo>
                    <a:pt x="1163" y="455"/>
                    <a:pt x="1163" y="456"/>
                    <a:pt x="1163" y="456"/>
                  </a:cubicBezTo>
                  <a:cubicBezTo>
                    <a:pt x="1161" y="457"/>
                    <a:pt x="1160" y="458"/>
                    <a:pt x="1159" y="459"/>
                  </a:cubicBezTo>
                  <a:cubicBezTo>
                    <a:pt x="1158" y="460"/>
                    <a:pt x="1157" y="461"/>
                    <a:pt x="1155" y="461"/>
                  </a:cubicBezTo>
                  <a:cubicBezTo>
                    <a:pt x="1154" y="461"/>
                    <a:pt x="1154" y="462"/>
                    <a:pt x="1154" y="462"/>
                  </a:cubicBezTo>
                  <a:cubicBezTo>
                    <a:pt x="1154" y="462"/>
                    <a:pt x="1153" y="462"/>
                    <a:pt x="1153" y="462"/>
                  </a:cubicBezTo>
                  <a:cubicBezTo>
                    <a:pt x="1153" y="463"/>
                    <a:pt x="1152" y="463"/>
                    <a:pt x="1152" y="462"/>
                  </a:cubicBezTo>
                  <a:cubicBezTo>
                    <a:pt x="1152" y="462"/>
                    <a:pt x="1151" y="462"/>
                    <a:pt x="1151" y="462"/>
                  </a:cubicBezTo>
                  <a:cubicBezTo>
                    <a:pt x="1150" y="462"/>
                    <a:pt x="1150" y="463"/>
                    <a:pt x="1149" y="463"/>
                  </a:cubicBezTo>
                  <a:cubicBezTo>
                    <a:pt x="1148" y="464"/>
                    <a:pt x="1148" y="464"/>
                    <a:pt x="1146" y="464"/>
                  </a:cubicBezTo>
                  <a:cubicBezTo>
                    <a:pt x="1146" y="463"/>
                    <a:pt x="1146" y="463"/>
                    <a:pt x="1146" y="462"/>
                  </a:cubicBezTo>
                  <a:cubicBezTo>
                    <a:pt x="1146" y="462"/>
                    <a:pt x="1146" y="461"/>
                    <a:pt x="1145" y="461"/>
                  </a:cubicBezTo>
                  <a:cubicBezTo>
                    <a:pt x="1143" y="461"/>
                    <a:pt x="1142" y="462"/>
                    <a:pt x="1142" y="463"/>
                  </a:cubicBezTo>
                  <a:cubicBezTo>
                    <a:pt x="1142" y="464"/>
                    <a:pt x="1141" y="464"/>
                    <a:pt x="1140" y="464"/>
                  </a:cubicBezTo>
                  <a:cubicBezTo>
                    <a:pt x="1139" y="464"/>
                    <a:pt x="1139" y="464"/>
                    <a:pt x="1138" y="463"/>
                  </a:cubicBezTo>
                  <a:cubicBezTo>
                    <a:pt x="1139" y="462"/>
                    <a:pt x="1139" y="462"/>
                    <a:pt x="1140" y="462"/>
                  </a:cubicBezTo>
                  <a:cubicBezTo>
                    <a:pt x="1140" y="461"/>
                    <a:pt x="1141" y="461"/>
                    <a:pt x="1141" y="460"/>
                  </a:cubicBezTo>
                  <a:cubicBezTo>
                    <a:pt x="1141" y="459"/>
                    <a:pt x="1141" y="458"/>
                    <a:pt x="1140" y="457"/>
                  </a:cubicBezTo>
                  <a:cubicBezTo>
                    <a:pt x="1139" y="456"/>
                    <a:pt x="1139" y="455"/>
                    <a:pt x="1138" y="454"/>
                  </a:cubicBezTo>
                  <a:cubicBezTo>
                    <a:pt x="1138" y="453"/>
                    <a:pt x="1138" y="453"/>
                    <a:pt x="1138" y="452"/>
                  </a:cubicBezTo>
                  <a:cubicBezTo>
                    <a:pt x="1138" y="452"/>
                    <a:pt x="1138" y="452"/>
                    <a:pt x="1137" y="452"/>
                  </a:cubicBezTo>
                  <a:cubicBezTo>
                    <a:pt x="1136" y="452"/>
                    <a:pt x="1136" y="452"/>
                    <a:pt x="1135" y="451"/>
                  </a:cubicBezTo>
                  <a:cubicBezTo>
                    <a:pt x="1136" y="450"/>
                    <a:pt x="1136" y="449"/>
                    <a:pt x="1137" y="449"/>
                  </a:cubicBezTo>
                  <a:cubicBezTo>
                    <a:pt x="1137" y="448"/>
                    <a:pt x="1138" y="447"/>
                    <a:pt x="1138" y="446"/>
                  </a:cubicBezTo>
                  <a:cubicBezTo>
                    <a:pt x="1139" y="446"/>
                    <a:pt x="1139" y="447"/>
                    <a:pt x="1140" y="447"/>
                  </a:cubicBezTo>
                  <a:moveTo>
                    <a:pt x="1169" y="445"/>
                  </a:moveTo>
                  <a:cubicBezTo>
                    <a:pt x="1169" y="445"/>
                    <a:pt x="1170" y="445"/>
                    <a:pt x="1170" y="444"/>
                  </a:cubicBezTo>
                  <a:cubicBezTo>
                    <a:pt x="1170" y="445"/>
                    <a:pt x="1170" y="445"/>
                    <a:pt x="1170" y="445"/>
                  </a:cubicBezTo>
                  <a:lnTo>
                    <a:pt x="1169" y="446"/>
                  </a:lnTo>
                  <a:cubicBezTo>
                    <a:pt x="1169" y="445"/>
                    <a:pt x="1169" y="445"/>
                    <a:pt x="1169" y="445"/>
                  </a:cubicBezTo>
                  <a:close/>
                  <a:moveTo>
                    <a:pt x="1186" y="443"/>
                  </a:moveTo>
                  <a:cubicBezTo>
                    <a:pt x="1188" y="443"/>
                    <a:pt x="1188" y="444"/>
                    <a:pt x="1188" y="445"/>
                  </a:cubicBezTo>
                  <a:cubicBezTo>
                    <a:pt x="1188" y="445"/>
                    <a:pt x="1187" y="445"/>
                    <a:pt x="1186" y="445"/>
                  </a:cubicBezTo>
                  <a:cubicBezTo>
                    <a:pt x="1185" y="445"/>
                    <a:pt x="1184" y="445"/>
                    <a:pt x="1184" y="445"/>
                  </a:cubicBezTo>
                  <a:cubicBezTo>
                    <a:pt x="1184" y="443"/>
                    <a:pt x="1185" y="443"/>
                    <a:pt x="1186" y="443"/>
                  </a:cubicBezTo>
                  <a:moveTo>
                    <a:pt x="1121" y="445"/>
                  </a:moveTo>
                  <a:lnTo>
                    <a:pt x="1121" y="445"/>
                  </a:lnTo>
                  <a:cubicBezTo>
                    <a:pt x="1121" y="445"/>
                    <a:pt x="1121" y="445"/>
                    <a:pt x="1121" y="445"/>
                  </a:cubicBezTo>
                  <a:cubicBezTo>
                    <a:pt x="1120" y="446"/>
                    <a:pt x="1120" y="446"/>
                    <a:pt x="1119" y="446"/>
                  </a:cubicBezTo>
                  <a:cubicBezTo>
                    <a:pt x="1118" y="445"/>
                    <a:pt x="1118" y="445"/>
                    <a:pt x="1118" y="444"/>
                  </a:cubicBezTo>
                  <a:cubicBezTo>
                    <a:pt x="1120" y="443"/>
                    <a:pt x="1121" y="443"/>
                    <a:pt x="1121" y="445"/>
                  </a:cubicBezTo>
                  <a:moveTo>
                    <a:pt x="1150" y="445"/>
                  </a:moveTo>
                  <a:cubicBezTo>
                    <a:pt x="1149" y="445"/>
                    <a:pt x="1148" y="445"/>
                    <a:pt x="1148" y="444"/>
                  </a:cubicBezTo>
                  <a:cubicBezTo>
                    <a:pt x="1148" y="443"/>
                    <a:pt x="1149" y="443"/>
                    <a:pt x="1149" y="442"/>
                  </a:cubicBezTo>
                  <a:cubicBezTo>
                    <a:pt x="1149" y="441"/>
                    <a:pt x="1150" y="441"/>
                    <a:pt x="1150" y="441"/>
                  </a:cubicBezTo>
                  <a:cubicBezTo>
                    <a:pt x="1151" y="441"/>
                    <a:pt x="1151" y="441"/>
                    <a:pt x="1152" y="442"/>
                  </a:cubicBezTo>
                  <a:cubicBezTo>
                    <a:pt x="1152" y="444"/>
                    <a:pt x="1151" y="445"/>
                    <a:pt x="1150" y="445"/>
                  </a:cubicBezTo>
                  <a:moveTo>
                    <a:pt x="1206" y="436"/>
                  </a:moveTo>
                  <a:cubicBezTo>
                    <a:pt x="1206" y="436"/>
                    <a:pt x="1207" y="436"/>
                    <a:pt x="1208" y="436"/>
                  </a:cubicBezTo>
                  <a:cubicBezTo>
                    <a:pt x="1208" y="436"/>
                    <a:pt x="1208" y="437"/>
                    <a:pt x="1206" y="437"/>
                  </a:cubicBezTo>
                  <a:lnTo>
                    <a:pt x="1206" y="436"/>
                  </a:lnTo>
                  <a:close/>
                  <a:moveTo>
                    <a:pt x="1180" y="436"/>
                  </a:moveTo>
                  <a:cubicBezTo>
                    <a:pt x="1181" y="436"/>
                    <a:pt x="1182" y="437"/>
                    <a:pt x="1182" y="437"/>
                  </a:cubicBezTo>
                  <a:cubicBezTo>
                    <a:pt x="1182" y="438"/>
                    <a:pt x="1181" y="438"/>
                    <a:pt x="1181" y="438"/>
                  </a:cubicBezTo>
                  <a:cubicBezTo>
                    <a:pt x="1180" y="438"/>
                    <a:pt x="1179" y="438"/>
                    <a:pt x="1179" y="438"/>
                  </a:cubicBezTo>
                  <a:cubicBezTo>
                    <a:pt x="1179" y="437"/>
                    <a:pt x="1179" y="436"/>
                    <a:pt x="1180" y="436"/>
                  </a:cubicBezTo>
                  <a:moveTo>
                    <a:pt x="1181" y="431"/>
                  </a:moveTo>
                  <a:cubicBezTo>
                    <a:pt x="1181" y="431"/>
                    <a:pt x="1182" y="431"/>
                    <a:pt x="1183" y="430"/>
                  </a:cubicBezTo>
                  <a:cubicBezTo>
                    <a:pt x="1183" y="431"/>
                    <a:pt x="1183" y="432"/>
                    <a:pt x="1182" y="432"/>
                  </a:cubicBezTo>
                  <a:cubicBezTo>
                    <a:pt x="1182" y="432"/>
                    <a:pt x="1181" y="432"/>
                    <a:pt x="1181" y="431"/>
                  </a:cubicBezTo>
                  <a:close/>
                  <a:moveTo>
                    <a:pt x="1181" y="444"/>
                  </a:moveTo>
                  <a:cubicBezTo>
                    <a:pt x="1180" y="444"/>
                    <a:pt x="1179" y="444"/>
                    <a:pt x="1179" y="443"/>
                  </a:cubicBezTo>
                  <a:cubicBezTo>
                    <a:pt x="1178" y="443"/>
                    <a:pt x="1178" y="443"/>
                    <a:pt x="1177" y="442"/>
                  </a:cubicBezTo>
                  <a:cubicBezTo>
                    <a:pt x="1175" y="442"/>
                    <a:pt x="1175" y="443"/>
                    <a:pt x="1174" y="444"/>
                  </a:cubicBezTo>
                  <a:cubicBezTo>
                    <a:pt x="1173" y="445"/>
                    <a:pt x="1172" y="445"/>
                    <a:pt x="1171" y="444"/>
                  </a:cubicBezTo>
                  <a:cubicBezTo>
                    <a:pt x="1171" y="444"/>
                    <a:pt x="1171" y="443"/>
                    <a:pt x="1172" y="441"/>
                  </a:cubicBezTo>
                  <a:cubicBezTo>
                    <a:pt x="1172" y="440"/>
                    <a:pt x="1171" y="440"/>
                    <a:pt x="1170" y="439"/>
                  </a:cubicBezTo>
                  <a:cubicBezTo>
                    <a:pt x="1170" y="439"/>
                    <a:pt x="1169" y="438"/>
                    <a:pt x="1168" y="437"/>
                  </a:cubicBezTo>
                  <a:cubicBezTo>
                    <a:pt x="1169" y="437"/>
                    <a:pt x="1169" y="436"/>
                    <a:pt x="1170" y="436"/>
                  </a:cubicBezTo>
                  <a:cubicBezTo>
                    <a:pt x="1171" y="436"/>
                    <a:pt x="1171" y="436"/>
                    <a:pt x="1171" y="435"/>
                  </a:cubicBezTo>
                  <a:cubicBezTo>
                    <a:pt x="1172" y="434"/>
                    <a:pt x="1171" y="433"/>
                    <a:pt x="1170" y="433"/>
                  </a:cubicBezTo>
                  <a:cubicBezTo>
                    <a:pt x="1169" y="433"/>
                    <a:pt x="1168" y="432"/>
                    <a:pt x="1168" y="431"/>
                  </a:cubicBezTo>
                  <a:cubicBezTo>
                    <a:pt x="1170" y="431"/>
                    <a:pt x="1171" y="431"/>
                    <a:pt x="1172" y="431"/>
                  </a:cubicBezTo>
                  <a:cubicBezTo>
                    <a:pt x="1174" y="430"/>
                    <a:pt x="1175" y="430"/>
                    <a:pt x="1176" y="431"/>
                  </a:cubicBezTo>
                  <a:cubicBezTo>
                    <a:pt x="1177" y="433"/>
                    <a:pt x="1177" y="434"/>
                    <a:pt x="1176" y="435"/>
                  </a:cubicBezTo>
                  <a:cubicBezTo>
                    <a:pt x="1175" y="435"/>
                    <a:pt x="1175" y="436"/>
                    <a:pt x="1175" y="437"/>
                  </a:cubicBezTo>
                  <a:cubicBezTo>
                    <a:pt x="1175" y="438"/>
                    <a:pt x="1175" y="440"/>
                    <a:pt x="1177" y="440"/>
                  </a:cubicBezTo>
                  <a:cubicBezTo>
                    <a:pt x="1178" y="441"/>
                    <a:pt x="1180" y="442"/>
                    <a:pt x="1181" y="443"/>
                  </a:cubicBezTo>
                  <a:cubicBezTo>
                    <a:pt x="1181" y="443"/>
                    <a:pt x="1181" y="444"/>
                    <a:pt x="1181" y="444"/>
                  </a:cubicBezTo>
                  <a:moveTo>
                    <a:pt x="1173" y="426"/>
                  </a:moveTo>
                  <a:cubicBezTo>
                    <a:pt x="1174" y="426"/>
                    <a:pt x="1175" y="427"/>
                    <a:pt x="1176" y="428"/>
                  </a:cubicBezTo>
                  <a:cubicBezTo>
                    <a:pt x="1175" y="429"/>
                    <a:pt x="1174" y="429"/>
                    <a:pt x="1173" y="429"/>
                  </a:cubicBezTo>
                  <a:cubicBezTo>
                    <a:pt x="1172" y="429"/>
                    <a:pt x="1171" y="429"/>
                    <a:pt x="1170" y="428"/>
                  </a:cubicBezTo>
                  <a:cubicBezTo>
                    <a:pt x="1170" y="427"/>
                    <a:pt x="1171" y="426"/>
                    <a:pt x="1173" y="426"/>
                  </a:cubicBezTo>
                  <a:moveTo>
                    <a:pt x="1177" y="425"/>
                  </a:moveTo>
                  <a:cubicBezTo>
                    <a:pt x="1177" y="424"/>
                    <a:pt x="1178" y="424"/>
                    <a:pt x="1178" y="424"/>
                  </a:cubicBezTo>
                  <a:cubicBezTo>
                    <a:pt x="1179" y="424"/>
                    <a:pt x="1179" y="425"/>
                    <a:pt x="1179" y="425"/>
                  </a:cubicBezTo>
                  <a:cubicBezTo>
                    <a:pt x="1179" y="425"/>
                    <a:pt x="1179" y="426"/>
                    <a:pt x="1177" y="426"/>
                  </a:cubicBezTo>
                  <a:lnTo>
                    <a:pt x="1177" y="425"/>
                  </a:lnTo>
                  <a:close/>
                  <a:moveTo>
                    <a:pt x="1194" y="408"/>
                  </a:moveTo>
                  <a:cubicBezTo>
                    <a:pt x="1195" y="407"/>
                    <a:pt x="1196" y="406"/>
                    <a:pt x="1197" y="407"/>
                  </a:cubicBezTo>
                  <a:cubicBezTo>
                    <a:pt x="1199" y="408"/>
                    <a:pt x="1199" y="409"/>
                    <a:pt x="1198" y="410"/>
                  </a:cubicBezTo>
                  <a:cubicBezTo>
                    <a:pt x="1197" y="411"/>
                    <a:pt x="1196" y="411"/>
                    <a:pt x="1194" y="411"/>
                  </a:cubicBezTo>
                  <a:cubicBezTo>
                    <a:pt x="1193" y="410"/>
                    <a:pt x="1193" y="409"/>
                    <a:pt x="1194" y="408"/>
                  </a:cubicBezTo>
                  <a:moveTo>
                    <a:pt x="1181" y="408"/>
                  </a:moveTo>
                  <a:cubicBezTo>
                    <a:pt x="1181" y="406"/>
                    <a:pt x="1182" y="406"/>
                    <a:pt x="1183" y="407"/>
                  </a:cubicBezTo>
                  <a:cubicBezTo>
                    <a:pt x="1183" y="408"/>
                    <a:pt x="1183" y="408"/>
                    <a:pt x="1183" y="408"/>
                  </a:cubicBezTo>
                  <a:cubicBezTo>
                    <a:pt x="1183" y="409"/>
                    <a:pt x="1183" y="409"/>
                    <a:pt x="1183" y="410"/>
                  </a:cubicBezTo>
                  <a:cubicBezTo>
                    <a:pt x="1181" y="410"/>
                    <a:pt x="1180" y="409"/>
                    <a:pt x="1181" y="408"/>
                  </a:cubicBezTo>
                  <a:moveTo>
                    <a:pt x="1189" y="407"/>
                  </a:moveTo>
                  <a:cubicBezTo>
                    <a:pt x="1189" y="407"/>
                    <a:pt x="1189" y="406"/>
                    <a:pt x="1189" y="405"/>
                  </a:cubicBezTo>
                  <a:cubicBezTo>
                    <a:pt x="1189" y="405"/>
                    <a:pt x="1189" y="404"/>
                    <a:pt x="1189" y="403"/>
                  </a:cubicBezTo>
                  <a:cubicBezTo>
                    <a:pt x="1189" y="403"/>
                    <a:pt x="1190" y="402"/>
                    <a:pt x="1190" y="402"/>
                  </a:cubicBezTo>
                  <a:cubicBezTo>
                    <a:pt x="1191" y="402"/>
                    <a:pt x="1191" y="402"/>
                    <a:pt x="1192" y="403"/>
                  </a:cubicBezTo>
                  <a:cubicBezTo>
                    <a:pt x="1193" y="405"/>
                    <a:pt x="1192" y="406"/>
                    <a:pt x="1189" y="407"/>
                  </a:cubicBezTo>
                  <a:moveTo>
                    <a:pt x="1194" y="398"/>
                  </a:moveTo>
                  <a:cubicBezTo>
                    <a:pt x="1195" y="398"/>
                    <a:pt x="1196" y="398"/>
                    <a:pt x="1197" y="399"/>
                  </a:cubicBezTo>
                  <a:cubicBezTo>
                    <a:pt x="1197" y="400"/>
                    <a:pt x="1196" y="401"/>
                    <a:pt x="1195" y="401"/>
                  </a:cubicBezTo>
                  <a:cubicBezTo>
                    <a:pt x="1193" y="401"/>
                    <a:pt x="1192" y="401"/>
                    <a:pt x="1192" y="401"/>
                  </a:cubicBezTo>
                  <a:cubicBezTo>
                    <a:pt x="1192" y="400"/>
                    <a:pt x="1192" y="399"/>
                    <a:pt x="1194" y="398"/>
                  </a:cubicBezTo>
                  <a:moveTo>
                    <a:pt x="1130" y="403"/>
                  </a:moveTo>
                  <a:cubicBezTo>
                    <a:pt x="1129" y="403"/>
                    <a:pt x="1129" y="402"/>
                    <a:pt x="1129" y="401"/>
                  </a:cubicBezTo>
                  <a:cubicBezTo>
                    <a:pt x="1130" y="400"/>
                    <a:pt x="1131" y="400"/>
                    <a:pt x="1131" y="401"/>
                  </a:cubicBezTo>
                  <a:cubicBezTo>
                    <a:pt x="1132" y="402"/>
                    <a:pt x="1132" y="402"/>
                    <a:pt x="1133" y="403"/>
                  </a:cubicBezTo>
                  <a:cubicBezTo>
                    <a:pt x="1132" y="404"/>
                    <a:pt x="1131" y="404"/>
                    <a:pt x="1130" y="403"/>
                  </a:cubicBezTo>
                  <a:moveTo>
                    <a:pt x="1182" y="402"/>
                  </a:moveTo>
                  <a:cubicBezTo>
                    <a:pt x="1181" y="402"/>
                    <a:pt x="1182" y="401"/>
                    <a:pt x="1182" y="400"/>
                  </a:cubicBezTo>
                  <a:cubicBezTo>
                    <a:pt x="1182" y="399"/>
                    <a:pt x="1183" y="398"/>
                    <a:pt x="1183" y="398"/>
                  </a:cubicBezTo>
                  <a:cubicBezTo>
                    <a:pt x="1184" y="398"/>
                    <a:pt x="1185" y="398"/>
                    <a:pt x="1185" y="398"/>
                  </a:cubicBezTo>
                  <a:cubicBezTo>
                    <a:pt x="1185" y="399"/>
                    <a:pt x="1185" y="401"/>
                    <a:pt x="1185" y="401"/>
                  </a:cubicBezTo>
                  <a:cubicBezTo>
                    <a:pt x="1184" y="402"/>
                    <a:pt x="1184" y="403"/>
                    <a:pt x="1183" y="404"/>
                  </a:cubicBezTo>
                  <a:cubicBezTo>
                    <a:pt x="1182" y="404"/>
                    <a:pt x="1182" y="403"/>
                    <a:pt x="1182" y="402"/>
                  </a:cubicBezTo>
                  <a:moveTo>
                    <a:pt x="1158" y="398"/>
                  </a:moveTo>
                  <a:cubicBezTo>
                    <a:pt x="1160" y="398"/>
                    <a:pt x="1161" y="399"/>
                    <a:pt x="1163" y="399"/>
                  </a:cubicBezTo>
                  <a:cubicBezTo>
                    <a:pt x="1163" y="400"/>
                    <a:pt x="1163" y="400"/>
                    <a:pt x="1163" y="401"/>
                  </a:cubicBezTo>
                  <a:cubicBezTo>
                    <a:pt x="1163" y="401"/>
                    <a:pt x="1163" y="402"/>
                    <a:pt x="1163" y="402"/>
                  </a:cubicBezTo>
                  <a:cubicBezTo>
                    <a:pt x="1162" y="403"/>
                    <a:pt x="1162" y="403"/>
                    <a:pt x="1161" y="403"/>
                  </a:cubicBezTo>
                  <a:cubicBezTo>
                    <a:pt x="1161" y="403"/>
                    <a:pt x="1160" y="403"/>
                    <a:pt x="1160" y="404"/>
                  </a:cubicBezTo>
                  <a:cubicBezTo>
                    <a:pt x="1159" y="404"/>
                    <a:pt x="1159" y="404"/>
                    <a:pt x="1159" y="405"/>
                  </a:cubicBezTo>
                  <a:cubicBezTo>
                    <a:pt x="1159" y="405"/>
                    <a:pt x="1158" y="406"/>
                    <a:pt x="1158" y="406"/>
                  </a:cubicBezTo>
                  <a:cubicBezTo>
                    <a:pt x="1157" y="405"/>
                    <a:pt x="1157" y="405"/>
                    <a:pt x="1156" y="403"/>
                  </a:cubicBezTo>
                  <a:cubicBezTo>
                    <a:pt x="1155" y="402"/>
                    <a:pt x="1155" y="401"/>
                    <a:pt x="1155" y="400"/>
                  </a:cubicBezTo>
                  <a:cubicBezTo>
                    <a:pt x="1155" y="399"/>
                    <a:pt x="1156" y="398"/>
                    <a:pt x="1158" y="398"/>
                  </a:cubicBezTo>
                  <a:moveTo>
                    <a:pt x="1168" y="398"/>
                  </a:moveTo>
                  <a:cubicBezTo>
                    <a:pt x="1169" y="398"/>
                    <a:pt x="1170" y="398"/>
                    <a:pt x="1171" y="398"/>
                  </a:cubicBezTo>
                  <a:cubicBezTo>
                    <a:pt x="1171" y="399"/>
                    <a:pt x="1170" y="400"/>
                    <a:pt x="1169" y="400"/>
                  </a:cubicBezTo>
                  <a:cubicBezTo>
                    <a:pt x="1169" y="401"/>
                    <a:pt x="1168" y="401"/>
                    <a:pt x="1167" y="401"/>
                  </a:cubicBezTo>
                  <a:cubicBezTo>
                    <a:pt x="1167" y="400"/>
                    <a:pt x="1168" y="399"/>
                    <a:pt x="1168" y="398"/>
                  </a:cubicBezTo>
                  <a:moveTo>
                    <a:pt x="1177" y="391"/>
                  </a:moveTo>
                  <a:cubicBezTo>
                    <a:pt x="1178" y="392"/>
                    <a:pt x="1178" y="392"/>
                    <a:pt x="1179" y="392"/>
                  </a:cubicBezTo>
                  <a:cubicBezTo>
                    <a:pt x="1179" y="393"/>
                    <a:pt x="1179" y="394"/>
                    <a:pt x="1179" y="395"/>
                  </a:cubicBezTo>
                  <a:cubicBezTo>
                    <a:pt x="1178" y="395"/>
                    <a:pt x="1178" y="396"/>
                    <a:pt x="1178" y="397"/>
                  </a:cubicBezTo>
                  <a:cubicBezTo>
                    <a:pt x="1178" y="396"/>
                    <a:pt x="1178" y="395"/>
                    <a:pt x="1177" y="395"/>
                  </a:cubicBezTo>
                  <a:cubicBezTo>
                    <a:pt x="1175" y="394"/>
                    <a:pt x="1175" y="393"/>
                    <a:pt x="1175" y="392"/>
                  </a:cubicBezTo>
                  <a:cubicBezTo>
                    <a:pt x="1176" y="391"/>
                    <a:pt x="1176" y="391"/>
                    <a:pt x="1177" y="391"/>
                  </a:cubicBezTo>
                  <a:moveTo>
                    <a:pt x="1184" y="391"/>
                  </a:moveTo>
                  <a:cubicBezTo>
                    <a:pt x="1185" y="391"/>
                    <a:pt x="1186" y="391"/>
                    <a:pt x="1187" y="390"/>
                  </a:cubicBezTo>
                  <a:cubicBezTo>
                    <a:pt x="1187" y="391"/>
                    <a:pt x="1187" y="392"/>
                    <a:pt x="1187" y="393"/>
                  </a:cubicBezTo>
                  <a:cubicBezTo>
                    <a:pt x="1187" y="394"/>
                    <a:pt x="1187" y="395"/>
                    <a:pt x="1187" y="395"/>
                  </a:cubicBezTo>
                  <a:cubicBezTo>
                    <a:pt x="1186" y="395"/>
                    <a:pt x="1184" y="394"/>
                    <a:pt x="1183" y="394"/>
                  </a:cubicBezTo>
                  <a:cubicBezTo>
                    <a:pt x="1182" y="394"/>
                    <a:pt x="1182" y="393"/>
                    <a:pt x="1181" y="392"/>
                  </a:cubicBezTo>
                  <a:cubicBezTo>
                    <a:pt x="1182" y="391"/>
                    <a:pt x="1183" y="391"/>
                    <a:pt x="1184" y="391"/>
                  </a:cubicBezTo>
                  <a:moveTo>
                    <a:pt x="1146" y="393"/>
                  </a:moveTo>
                  <a:cubicBezTo>
                    <a:pt x="1147" y="393"/>
                    <a:pt x="1147" y="392"/>
                    <a:pt x="1147" y="391"/>
                  </a:cubicBezTo>
                  <a:cubicBezTo>
                    <a:pt x="1148" y="391"/>
                    <a:pt x="1148" y="391"/>
                    <a:pt x="1149" y="392"/>
                  </a:cubicBezTo>
                  <a:cubicBezTo>
                    <a:pt x="1149" y="392"/>
                    <a:pt x="1149" y="393"/>
                    <a:pt x="1149" y="393"/>
                  </a:cubicBezTo>
                  <a:cubicBezTo>
                    <a:pt x="1149" y="394"/>
                    <a:pt x="1148" y="395"/>
                    <a:pt x="1148" y="395"/>
                  </a:cubicBezTo>
                  <a:cubicBezTo>
                    <a:pt x="1147" y="396"/>
                    <a:pt x="1146" y="395"/>
                    <a:pt x="1145" y="395"/>
                  </a:cubicBezTo>
                  <a:cubicBezTo>
                    <a:pt x="1146" y="394"/>
                    <a:pt x="1146" y="393"/>
                    <a:pt x="1146" y="393"/>
                  </a:cubicBezTo>
                  <a:moveTo>
                    <a:pt x="1171" y="387"/>
                  </a:moveTo>
                  <a:cubicBezTo>
                    <a:pt x="1171" y="388"/>
                    <a:pt x="1171" y="388"/>
                    <a:pt x="1170" y="388"/>
                  </a:cubicBezTo>
                  <a:cubicBezTo>
                    <a:pt x="1170" y="388"/>
                    <a:pt x="1171" y="387"/>
                    <a:pt x="1171" y="387"/>
                  </a:cubicBezTo>
                  <a:close/>
                  <a:moveTo>
                    <a:pt x="1163" y="387"/>
                  </a:moveTo>
                  <a:cubicBezTo>
                    <a:pt x="1164" y="387"/>
                    <a:pt x="1164" y="387"/>
                    <a:pt x="1165" y="388"/>
                  </a:cubicBezTo>
                  <a:cubicBezTo>
                    <a:pt x="1164" y="389"/>
                    <a:pt x="1164" y="390"/>
                    <a:pt x="1163" y="392"/>
                  </a:cubicBezTo>
                  <a:cubicBezTo>
                    <a:pt x="1163" y="394"/>
                    <a:pt x="1162" y="395"/>
                    <a:pt x="1161" y="396"/>
                  </a:cubicBezTo>
                  <a:cubicBezTo>
                    <a:pt x="1159" y="396"/>
                    <a:pt x="1157" y="395"/>
                    <a:pt x="1157" y="394"/>
                  </a:cubicBezTo>
                  <a:cubicBezTo>
                    <a:pt x="1157" y="393"/>
                    <a:pt x="1158" y="393"/>
                    <a:pt x="1159" y="393"/>
                  </a:cubicBezTo>
                  <a:cubicBezTo>
                    <a:pt x="1160" y="393"/>
                    <a:pt x="1161" y="392"/>
                    <a:pt x="1161" y="392"/>
                  </a:cubicBezTo>
                  <a:cubicBezTo>
                    <a:pt x="1162" y="392"/>
                    <a:pt x="1162" y="391"/>
                    <a:pt x="1162" y="390"/>
                  </a:cubicBezTo>
                  <a:cubicBezTo>
                    <a:pt x="1162" y="389"/>
                    <a:pt x="1162" y="388"/>
                    <a:pt x="1162" y="388"/>
                  </a:cubicBezTo>
                  <a:cubicBezTo>
                    <a:pt x="1162" y="388"/>
                    <a:pt x="1163" y="388"/>
                    <a:pt x="1163" y="387"/>
                  </a:cubicBezTo>
                  <a:moveTo>
                    <a:pt x="1155" y="390"/>
                  </a:moveTo>
                  <a:cubicBezTo>
                    <a:pt x="1154" y="390"/>
                    <a:pt x="1153" y="390"/>
                    <a:pt x="1152" y="390"/>
                  </a:cubicBezTo>
                  <a:cubicBezTo>
                    <a:pt x="1151" y="389"/>
                    <a:pt x="1152" y="388"/>
                    <a:pt x="1152" y="387"/>
                  </a:cubicBezTo>
                  <a:cubicBezTo>
                    <a:pt x="1153" y="387"/>
                    <a:pt x="1153" y="387"/>
                    <a:pt x="1154" y="387"/>
                  </a:cubicBezTo>
                  <a:cubicBezTo>
                    <a:pt x="1155" y="386"/>
                    <a:pt x="1155" y="387"/>
                    <a:pt x="1156" y="387"/>
                  </a:cubicBezTo>
                  <a:cubicBezTo>
                    <a:pt x="1157" y="387"/>
                    <a:pt x="1157" y="388"/>
                    <a:pt x="1157" y="389"/>
                  </a:cubicBezTo>
                  <a:cubicBezTo>
                    <a:pt x="1157" y="390"/>
                    <a:pt x="1156" y="390"/>
                    <a:pt x="1155" y="390"/>
                  </a:cubicBezTo>
                  <a:moveTo>
                    <a:pt x="1135" y="385"/>
                  </a:moveTo>
                  <a:cubicBezTo>
                    <a:pt x="1135" y="385"/>
                    <a:pt x="1135" y="384"/>
                    <a:pt x="1135" y="384"/>
                  </a:cubicBezTo>
                  <a:cubicBezTo>
                    <a:pt x="1135" y="384"/>
                    <a:pt x="1136" y="385"/>
                    <a:pt x="1136" y="385"/>
                  </a:cubicBezTo>
                  <a:cubicBezTo>
                    <a:pt x="1136" y="386"/>
                    <a:pt x="1136" y="386"/>
                    <a:pt x="1135" y="387"/>
                  </a:cubicBezTo>
                  <a:cubicBezTo>
                    <a:pt x="1135" y="386"/>
                    <a:pt x="1135" y="386"/>
                    <a:pt x="1135" y="385"/>
                  </a:cubicBezTo>
                  <a:close/>
                  <a:moveTo>
                    <a:pt x="1169" y="385"/>
                  </a:moveTo>
                  <a:cubicBezTo>
                    <a:pt x="1168" y="385"/>
                    <a:pt x="1167" y="385"/>
                    <a:pt x="1166" y="385"/>
                  </a:cubicBezTo>
                  <a:cubicBezTo>
                    <a:pt x="1166" y="384"/>
                    <a:pt x="1166" y="383"/>
                    <a:pt x="1167" y="382"/>
                  </a:cubicBezTo>
                  <a:cubicBezTo>
                    <a:pt x="1167" y="382"/>
                    <a:pt x="1168" y="381"/>
                    <a:pt x="1169" y="381"/>
                  </a:cubicBezTo>
                  <a:cubicBezTo>
                    <a:pt x="1169" y="381"/>
                    <a:pt x="1170" y="381"/>
                    <a:pt x="1171" y="381"/>
                  </a:cubicBezTo>
                  <a:cubicBezTo>
                    <a:pt x="1171" y="381"/>
                    <a:pt x="1172" y="382"/>
                    <a:pt x="1171" y="383"/>
                  </a:cubicBezTo>
                  <a:cubicBezTo>
                    <a:pt x="1171" y="384"/>
                    <a:pt x="1171" y="384"/>
                    <a:pt x="1169" y="385"/>
                  </a:cubicBezTo>
                  <a:moveTo>
                    <a:pt x="1155" y="380"/>
                  </a:moveTo>
                  <a:cubicBezTo>
                    <a:pt x="1156" y="381"/>
                    <a:pt x="1156" y="382"/>
                    <a:pt x="1155" y="383"/>
                  </a:cubicBezTo>
                  <a:cubicBezTo>
                    <a:pt x="1154" y="384"/>
                    <a:pt x="1153" y="384"/>
                    <a:pt x="1152" y="383"/>
                  </a:cubicBezTo>
                  <a:cubicBezTo>
                    <a:pt x="1152" y="381"/>
                    <a:pt x="1153" y="381"/>
                    <a:pt x="1155" y="380"/>
                  </a:cubicBezTo>
                  <a:moveTo>
                    <a:pt x="1207" y="379"/>
                  </a:moveTo>
                  <a:cubicBezTo>
                    <a:pt x="1207" y="378"/>
                    <a:pt x="1208" y="378"/>
                    <a:pt x="1208" y="378"/>
                  </a:cubicBezTo>
                  <a:cubicBezTo>
                    <a:pt x="1210" y="377"/>
                    <a:pt x="1211" y="378"/>
                    <a:pt x="1211" y="380"/>
                  </a:cubicBezTo>
                  <a:cubicBezTo>
                    <a:pt x="1211" y="381"/>
                    <a:pt x="1210" y="381"/>
                    <a:pt x="1209" y="382"/>
                  </a:cubicBezTo>
                  <a:cubicBezTo>
                    <a:pt x="1207" y="382"/>
                    <a:pt x="1207" y="382"/>
                    <a:pt x="1206" y="381"/>
                  </a:cubicBezTo>
                  <a:cubicBezTo>
                    <a:pt x="1206" y="380"/>
                    <a:pt x="1206" y="379"/>
                    <a:pt x="1207" y="379"/>
                  </a:cubicBezTo>
                  <a:moveTo>
                    <a:pt x="1144" y="379"/>
                  </a:moveTo>
                  <a:cubicBezTo>
                    <a:pt x="1144" y="378"/>
                    <a:pt x="1145" y="378"/>
                    <a:pt x="1145" y="379"/>
                  </a:cubicBezTo>
                  <a:cubicBezTo>
                    <a:pt x="1145" y="379"/>
                    <a:pt x="1145" y="379"/>
                    <a:pt x="1144" y="380"/>
                  </a:cubicBezTo>
                  <a:cubicBezTo>
                    <a:pt x="1144" y="380"/>
                    <a:pt x="1143" y="380"/>
                    <a:pt x="1143" y="380"/>
                  </a:cubicBezTo>
                  <a:cubicBezTo>
                    <a:pt x="1143" y="379"/>
                    <a:pt x="1143" y="379"/>
                    <a:pt x="1144" y="379"/>
                  </a:cubicBezTo>
                  <a:moveTo>
                    <a:pt x="1135" y="378"/>
                  </a:moveTo>
                  <a:cubicBezTo>
                    <a:pt x="1136" y="378"/>
                    <a:pt x="1136" y="378"/>
                    <a:pt x="1137" y="379"/>
                  </a:cubicBezTo>
                  <a:cubicBezTo>
                    <a:pt x="1137" y="380"/>
                    <a:pt x="1136" y="381"/>
                    <a:pt x="1135" y="381"/>
                  </a:cubicBezTo>
                  <a:cubicBezTo>
                    <a:pt x="1134" y="380"/>
                    <a:pt x="1134" y="379"/>
                    <a:pt x="1135" y="378"/>
                  </a:cubicBezTo>
                  <a:moveTo>
                    <a:pt x="1180" y="375"/>
                  </a:moveTo>
                  <a:cubicBezTo>
                    <a:pt x="1181" y="375"/>
                    <a:pt x="1181" y="376"/>
                    <a:pt x="1181" y="376"/>
                  </a:cubicBezTo>
                  <a:cubicBezTo>
                    <a:pt x="1181" y="377"/>
                    <a:pt x="1181" y="378"/>
                    <a:pt x="1180" y="378"/>
                  </a:cubicBezTo>
                  <a:cubicBezTo>
                    <a:pt x="1180" y="378"/>
                    <a:pt x="1179" y="378"/>
                    <a:pt x="1178" y="378"/>
                  </a:cubicBezTo>
                  <a:cubicBezTo>
                    <a:pt x="1178" y="377"/>
                    <a:pt x="1178" y="376"/>
                    <a:pt x="1178" y="376"/>
                  </a:cubicBezTo>
                  <a:cubicBezTo>
                    <a:pt x="1178" y="375"/>
                    <a:pt x="1178" y="374"/>
                    <a:pt x="1178" y="374"/>
                  </a:cubicBezTo>
                  <a:cubicBezTo>
                    <a:pt x="1179" y="374"/>
                    <a:pt x="1180" y="374"/>
                    <a:pt x="1180" y="375"/>
                  </a:cubicBezTo>
                  <a:moveTo>
                    <a:pt x="1172" y="374"/>
                  </a:moveTo>
                  <a:cubicBezTo>
                    <a:pt x="1173" y="375"/>
                    <a:pt x="1173" y="376"/>
                    <a:pt x="1172" y="377"/>
                  </a:cubicBezTo>
                  <a:cubicBezTo>
                    <a:pt x="1172" y="377"/>
                    <a:pt x="1171" y="377"/>
                    <a:pt x="1170" y="377"/>
                  </a:cubicBezTo>
                  <a:cubicBezTo>
                    <a:pt x="1170" y="375"/>
                    <a:pt x="1171" y="374"/>
                    <a:pt x="1172" y="374"/>
                  </a:cubicBezTo>
                  <a:moveTo>
                    <a:pt x="1161" y="375"/>
                  </a:moveTo>
                  <a:cubicBezTo>
                    <a:pt x="1161" y="375"/>
                    <a:pt x="1161" y="374"/>
                    <a:pt x="1162" y="374"/>
                  </a:cubicBezTo>
                  <a:cubicBezTo>
                    <a:pt x="1162" y="374"/>
                    <a:pt x="1163" y="374"/>
                    <a:pt x="1163" y="375"/>
                  </a:cubicBezTo>
                  <a:cubicBezTo>
                    <a:pt x="1164" y="375"/>
                    <a:pt x="1164" y="376"/>
                    <a:pt x="1164" y="377"/>
                  </a:cubicBezTo>
                  <a:cubicBezTo>
                    <a:pt x="1163" y="377"/>
                    <a:pt x="1162" y="377"/>
                    <a:pt x="1162" y="377"/>
                  </a:cubicBezTo>
                  <a:cubicBezTo>
                    <a:pt x="1161" y="376"/>
                    <a:pt x="1161" y="375"/>
                    <a:pt x="1161" y="375"/>
                  </a:cubicBezTo>
                  <a:moveTo>
                    <a:pt x="1138" y="373"/>
                  </a:moveTo>
                  <a:cubicBezTo>
                    <a:pt x="1138" y="373"/>
                    <a:pt x="1139" y="373"/>
                    <a:pt x="1140" y="373"/>
                  </a:cubicBezTo>
                  <a:cubicBezTo>
                    <a:pt x="1140" y="373"/>
                    <a:pt x="1141" y="373"/>
                    <a:pt x="1142" y="373"/>
                  </a:cubicBezTo>
                  <a:cubicBezTo>
                    <a:pt x="1143" y="374"/>
                    <a:pt x="1143" y="375"/>
                    <a:pt x="1141" y="375"/>
                  </a:cubicBezTo>
                  <a:cubicBezTo>
                    <a:pt x="1140" y="376"/>
                    <a:pt x="1139" y="375"/>
                    <a:pt x="1138" y="375"/>
                  </a:cubicBezTo>
                  <a:lnTo>
                    <a:pt x="1138" y="373"/>
                  </a:lnTo>
                  <a:close/>
                  <a:moveTo>
                    <a:pt x="1109" y="373"/>
                  </a:moveTo>
                  <a:cubicBezTo>
                    <a:pt x="1109" y="373"/>
                    <a:pt x="1109" y="373"/>
                    <a:pt x="1109" y="373"/>
                  </a:cubicBezTo>
                  <a:cubicBezTo>
                    <a:pt x="1108" y="373"/>
                    <a:pt x="1108" y="373"/>
                    <a:pt x="1108" y="373"/>
                  </a:cubicBezTo>
                  <a:cubicBezTo>
                    <a:pt x="1108" y="373"/>
                    <a:pt x="1108" y="372"/>
                    <a:pt x="1109" y="373"/>
                  </a:cubicBezTo>
                  <a:moveTo>
                    <a:pt x="1172" y="369"/>
                  </a:moveTo>
                  <a:cubicBezTo>
                    <a:pt x="1173" y="370"/>
                    <a:pt x="1172" y="370"/>
                    <a:pt x="1171" y="371"/>
                  </a:cubicBezTo>
                  <a:cubicBezTo>
                    <a:pt x="1170" y="371"/>
                    <a:pt x="1169" y="371"/>
                    <a:pt x="1169" y="370"/>
                  </a:cubicBezTo>
                  <a:cubicBezTo>
                    <a:pt x="1170" y="369"/>
                    <a:pt x="1171" y="369"/>
                    <a:pt x="1172" y="369"/>
                  </a:cubicBezTo>
                  <a:moveTo>
                    <a:pt x="1158" y="368"/>
                  </a:moveTo>
                  <a:cubicBezTo>
                    <a:pt x="1159" y="368"/>
                    <a:pt x="1160" y="369"/>
                    <a:pt x="1160" y="369"/>
                  </a:cubicBezTo>
                  <a:cubicBezTo>
                    <a:pt x="1160" y="370"/>
                    <a:pt x="1160" y="371"/>
                    <a:pt x="1159" y="371"/>
                  </a:cubicBezTo>
                  <a:cubicBezTo>
                    <a:pt x="1157" y="370"/>
                    <a:pt x="1157" y="369"/>
                    <a:pt x="1158" y="368"/>
                  </a:cubicBezTo>
                  <a:moveTo>
                    <a:pt x="1123" y="374"/>
                  </a:moveTo>
                  <a:cubicBezTo>
                    <a:pt x="1122" y="374"/>
                    <a:pt x="1122" y="374"/>
                    <a:pt x="1121" y="375"/>
                  </a:cubicBezTo>
                  <a:cubicBezTo>
                    <a:pt x="1121" y="375"/>
                    <a:pt x="1121" y="375"/>
                    <a:pt x="1122" y="376"/>
                  </a:cubicBezTo>
                  <a:cubicBezTo>
                    <a:pt x="1122" y="376"/>
                    <a:pt x="1122" y="376"/>
                    <a:pt x="1122" y="377"/>
                  </a:cubicBezTo>
                  <a:cubicBezTo>
                    <a:pt x="1121" y="377"/>
                    <a:pt x="1120" y="377"/>
                    <a:pt x="1120" y="377"/>
                  </a:cubicBezTo>
                  <a:cubicBezTo>
                    <a:pt x="1120" y="376"/>
                    <a:pt x="1119" y="375"/>
                    <a:pt x="1119" y="375"/>
                  </a:cubicBezTo>
                  <a:cubicBezTo>
                    <a:pt x="1119" y="374"/>
                    <a:pt x="1119" y="373"/>
                    <a:pt x="1119" y="373"/>
                  </a:cubicBezTo>
                  <a:cubicBezTo>
                    <a:pt x="1119" y="372"/>
                    <a:pt x="1120" y="371"/>
                    <a:pt x="1122" y="370"/>
                  </a:cubicBezTo>
                  <a:cubicBezTo>
                    <a:pt x="1123" y="370"/>
                    <a:pt x="1124" y="370"/>
                    <a:pt x="1124" y="372"/>
                  </a:cubicBezTo>
                  <a:cubicBezTo>
                    <a:pt x="1124" y="373"/>
                    <a:pt x="1124" y="373"/>
                    <a:pt x="1123" y="374"/>
                  </a:cubicBezTo>
                  <a:moveTo>
                    <a:pt x="1176" y="367"/>
                  </a:moveTo>
                  <a:cubicBezTo>
                    <a:pt x="1178" y="367"/>
                    <a:pt x="1179" y="367"/>
                    <a:pt x="1179" y="368"/>
                  </a:cubicBezTo>
                  <a:cubicBezTo>
                    <a:pt x="1179" y="369"/>
                    <a:pt x="1178" y="369"/>
                    <a:pt x="1177" y="369"/>
                  </a:cubicBezTo>
                  <a:cubicBezTo>
                    <a:pt x="1175" y="369"/>
                    <a:pt x="1174" y="369"/>
                    <a:pt x="1173" y="368"/>
                  </a:cubicBezTo>
                  <a:cubicBezTo>
                    <a:pt x="1173" y="367"/>
                    <a:pt x="1174" y="367"/>
                    <a:pt x="1176" y="367"/>
                  </a:cubicBezTo>
                  <a:close/>
                  <a:moveTo>
                    <a:pt x="1193" y="365"/>
                  </a:moveTo>
                  <a:cubicBezTo>
                    <a:pt x="1194" y="366"/>
                    <a:pt x="1194" y="367"/>
                    <a:pt x="1194" y="367"/>
                  </a:cubicBezTo>
                  <a:cubicBezTo>
                    <a:pt x="1194" y="368"/>
                    <a:pt x="1193" y="368"/>
                    <a:pt x="1193" y="367"/>
                  </a:cubicBezTo>
                  <a:cubicBezTo>
                    <a:pt x="1192" y="367"/>
                    <a:pt x="1192" y="366"/>
                    <a:pt x="1192" y="366"/>
                  </a:cubicBezTo>
                  <a:cubicBezTo>
                    <a:pt x="1192" y="365"/>
                    <a:pt x="1193" y="365"/>
                    <a:pt x="1193" y="365"/>
                  </a:cubicBezTo>
                  <a:moveTo>
                    <a:pt x="1137" y="366"/>
                  </a:moveTo>
                  <a:cubicBezTo>
                    <a:pt x="1137" y="367"/>
                    <a:pt x="1137" y="368"/>
                    <a:pt x="1138" y="368"/>
                  </a:cubicBezTo>
                  <a:cubicBezTo>
                    <a:pt x="1138" y="369"/>
                    <a:pt x="1139" y="370"/>
                    <a:pt x="1139" y="371"/>
                  </a:cubicBezTo>
                  <a:cubicBezTo>
                    <a:pt x="1137" y="372"/>
                    <a:pt x="1136" y="372"/>
                    <a:pt x="1135" y="370"/>
                  </a:cubicBezTo>
                  <a:cubicBezTo>
                    <a:pt x="1135" y="369"/>
                    <a:pt x="1134" y="368"/>
                    <a:pt x="1134" y="366"/>
                  </a:cubicBezTo>
                  <a:cubicBezTo>
                    <a:pt x="1135" y="366"/>
                    <a:pt x="1136" y="366"/>
                    <a:pt x="1137" y="366"/>
                  </a:cubicBezTo>
                  <a:moveTo>
                    <a:pt x="1166" y="364"/>
                  </a:moveTo>
                  <a:cubicBezTo>
                    <a:pt x="1167" y="364"/>
                    <a:pt x="1167" y="365"/>
                    <a:pt x="1168" y="365"/>
                  </a:cubicBezTo>
                  <a:cubicBezTo>
                    <a:pt x="1167" y="366"/>
                    <a:pt x="1166" y="366"/>
                    <a:pt x="1165" y="366"/>
                  </a:cubicBezTo>
                  <a:cubicBezTo>
                    <a:pt x="1164" y="366"/>
                    <a:pt x="1163" y="366"/>
                    <a:pt x="1163" y="365"/>
                  </a:cubicBezTo>
                  <a:cubicBezTo>
                    <a:pt x="1164" y="365"/>
                    <a:pt x="1164" y="364"/>
                    <a:pt x="1166" y="364"/>
                  </a:cubicBezTo>
                  <a:close/>
                  <a:moveTo>
                    <a:pt x="1149" y="362"/>
                  </a:moveTo>
                  <a:cubicBezTo>
                    <a:pt x="1150" y="362"/>
                    <a:pt x="1151" y="362"/>
                    <a:pt x="1152" y="363"/>
                  </a:cubicBezTo>
                  <a:cubicBezTo>
                    <a:pt x="1153" y="363"/>
                    <a:pt x="1154" y="364"/>
                    <a:pt x="1154" y="365"/>
                  </a:cubicBezTo>
                  <a:cubicBezTo>
                    <a:pt x="1155" y="365"/>
                    <a:pt x="1156" y="366"/>
                    <a:pt x="1156" y="367"/>
                  </a:cubicBezTo>
                  <a:cubicBezTo>
                    <a:pt x="1156" y="368"/>
                    <a:pt x="1155" y="368"/>
                    <a:pt x="1154" y="368"/>
                  </a:cubicBezTo>
                  <a:cubicBezTo>
                    <a:pt x="1152" y="368"/>
                    <a:pt x="1151" y="368"/>
                    <a:pt x="1151" y="368"/>
                  </a:cubicBezTo>
                  <a:cubicBezTo>
                    <a:pt x="1149" y="370"/>
                    <a:pt x="1148" y="371"/>
                    <a:pt x="1148" y="373"/>
                  </a:cubicBezTo>
                  <a:cubicBezTo>
                    <a:pt x="1147" y="373"/>
                    <a:pt x="1146" y="373"/>
                    <a:pt x="1145" y="373"/>
                  </a:cubicBezTo>
                  <a:cubicBezTo>
                    <a:pt x="1144" y="373"/>
                    <a:pt x="1143" y="373"/>
                    <a:pt x="1143" y="372"/>
                  </a:cubicBezTo>
                  <a:cubicBezTo>
                    <a:pt x="1143" y="371"/>
                    <a:pt x="1144" y="370"/>
                    <a:pt x="1144" y="370"/>
                  </a:cubicBezTo>
                  <a:cubicBezTo>
                    <a:pt x="1145" y="370"/>
                    <a:pt x="1146" y="370"/>
                    <a:pt x="1147" y="370"/>
                  </a:cubicBezTo>
                  <a:cubicBezTo>
                    <a:pt x="1147" y="369"/>
                    <a:pt x="1147" y="368"/>
                    <a:pt x="1146" y="367"/>
                  </a:cubicBezTo>
                  <a:cubicBezTo>
                    <a:pt x="1146" y="367"/>
                    <a:pt x="1145" y="367"/>
                    <a:pt x="1145" y="367"/>
                  </a:cubicBezTo>
                  <a:cubicBezTo>
                    <a:pt x="1144" y="366"/>
                    <a:pt x="1144" y="366"/>
                    <a:pt x="1143" y="366"/>
                  </a:cubicBezTo>
                  <a:cubicBezTo>
                    <a:pt x="1143" y="365"/>
                    <a:pt x="1143" y="364"/>
                    <a:pt x="1144" y="364"/>
                  </a:cubicBezTo>
                  <a:cubicBezTo>
                    <a:pt x="1145" y="364"/>
                    <a:pt x="1146" y="364"/>
                    <a:pt x="1146" y="364"/>
                  </a:cubicBezTo>
                  <a:cubicBezTo>
                    <a:pt x="1147" y="363"/>
                    <a:pt x="1148" y="363"/>
                    <a:pt x="1149" y="362"/>
                  </a:cubicBezTo>
                  <a:moveTo>
                    <a:pt x="1184" y="361"/>
                  </a:moveTo>
                  <a:cubicBezTo>
                    <a:pt x="1184" y="362"/>
                    <a:pt x="1184" y="362"/>
                    <a:pt x="1184" y="363"/>
                  </a:cubicBezTo>
                  <a:cubicBezTo>
                    <a:pt x="1182" y="363"/>
                    <a:pt x="1181" y="362"/>
                    <a:pt x="1181" y="361"/>
                  </a:cubicBezTo>
                  <a:cubicBezTo>
                    <a:pt x="1182" y="360"/>
                    <a:pt x="1182" y="360"/>
                    <a:pt x="1184" y="361"/>
                  </a:cubicBezTo>
                  <a:moveTo>
                    <a:pt x="1215" y="362"/>
                  </a:moveTo>
                  <a:cubicBezTo>
                    <a:pt x="1214" y="360"/>
                    <a:pt x="1214" y="359"/>
                    <a:pt x="1216" y="359"/>
                  </a:cubicBezTo>
                  <a:cubicBezTo>
                    <a:pt x="1217" y="358"/>
                    <a:pt x="1217" y="358"/>
                    <a:pt x="1218" y="359"/>
                  </a:cubicBezTo>
                  <a:cubicBezTo>
                    <a:pt x="1219" y="359"/>
                    <a:pt x="1219" y="360"/>
                    <a:pt x="1219" y="361"/>
                  </a:cubicBezTo>
                  <a:cubicBezTo>
                    <a:pt x="1220" y="361"/>
                    <a:pt x="1220" y="362"/>
                    <a:pt x="1219" y="363"/>
                  </a:cubicBezTo>
                  <a:cubicBezTo>
                    <a:pt x="1219" y="363"/>
                    <a:pt x="1218" y="363"/>
                    <a:pt x="1217" y="363"/>
                  </a:cubicBezTo>
                  <a:cubicBezTo>
                    <a:pt x="1216" y="363"/>
                    <a:pt x="1216" y="363"/>
                    <a:pt x="1215" y="362"/>
                  </a:cubicBezTo>
                  <a:moveTo>
                    <a:pt x="1182" y="356"/>
                  </a:moveTo>
                  <a:cubicBezTo>
                    <a:pt x="1182" y="356"/>
                    <a:pt x="1183" y="356"/>
                    <a:pt x="1183" y="357"/>
                  </a:cubicBezTo>
                  <a:cubicBezTo>
                    <a:pt x="1183" y="357"/>
                    <a:pt x="1182" y="357"/>
                    <a:pt x="1181" y="357"/>
                  </a:cubicBezTo>
                  <a:cubicBezTo>
                    <a:pt x="1181" y="356"/>
                    <a:pt x="1181" y="356"/>
                    <a:pt x="1182" y="356"/>
                  </a:cubicBezTo>
                  <a:moveTo>
                    <a:pt x="1179" y="356"/>
                  </a:moveTo>
                  <a:cubicBezTo>
                    <a:pt x="1178" y="356"/>
                    <a:pt x="1178" y="356"/>
                    <a:pt x="1178" y="355"/>
                  </a:cubicBezTo>
                  <a:cubicBezTo>
                    <a:pt x="1179" y="355"/>
                    <a:pt x="1180" y="356"/>
                    <a:pt x="1180" y="356"/>
                  </a:cubicBezTo>
                  <a:cubicBezTo>
                    <a:pt x="1180" y="357"/>
                    <a:pt x="1179" y="357"/>
                    <a:pt x="1179" y="357"/>
                  </a:cubicBezTo>
                  <a:moveTo>
                    <a:pt x="1127" y="357"/>
                  </a:moveTo>
                  <a:cubicBezTo>
                    <a:pt x="1128" y="356"/>
                    <a:pt x="1129" y="357"/>
                    <a:pt x="1129" y="359"/>
                  </a:cubicBezTo>
                  <a:cubicBezTo>
                    <a:pt x="1128" y="359"/>
                    <a:pt x="1128" y="359"/>
                    <a:pt x="1127" y="359"/>
                  </a:cubicBezTo>
                  <a:cubicBezTo>
                    <a:pt x="1126" y="360"/>
                    <a:pt x="1125" y="359"/>
                    <a:pt x="1125" y="359"/>
                  </a:cubicBezTo>
                  <a:cubicBezTo>
                    <a:pt x="1125" y="358"/>
                    <a:pt x="1125" y="357"/>
                    <a:pt x="1127" y="357"/>
                  </a:cubicBezTo>
                  <a:moveTo>
                    <a:pt x="1148" y="355"/>
                  </a:moveTo>
                  <a:cubicBezTo>
                    <a:pt x="1149" y="356"/>
                    <a:pt x="1149" y="357"/>
                    <a:pt x="1149" y="357"/>
                  </a:cubicBezTo>
                  <a:cubicBezTo>
                    <a:pt x="1149" y="358"/>
                    <a:pt x="1148" y="359"/>
                    <a:pt x="1148" y="360"/>
                  </a:cubicBezTo>
                  <a:cubicBezTo>
                    <a:pt x="1147" y="360"/>
                    <a:pt x="1146" y="361"/>
                    <a:pt x="1145" y="362"/>
                  </a:cubicBezTo>
                  <a:cubicBezTo>
                    <a:pt x="1144" y="362"/>
                    <a:pt x="1144" y="363"/>
                    <a:pt x="1143" y="363"/>
                  </a:cubicBezTo>
                  <a:cubicBezTo>
                    <a:pt x="1142" y="363"/>
                    <a:pt x="1141" y="363"/>
                    <a:pt x="1139" y="364"/>
                  </a:cubicBezTo>
                  <a:cubicBezTo>
                    <a:pt x="1139" y="363"/>
                    <a:pt x="1139" y="362"/>
                    <a:pt x="1139" y="361"/>
                  </a:cubicBezTo>
                  <a:cubicBezTo>
                    <a:pt x="1139" y="360"/>
                    <a:pt x="1139" y="360"/>
                    <a:pt x="1138" y="360"/>
                  </a:cubicBezTo>
                  <a:cubicBezTo>
                    <a:pt x="1138" y="360"/>
                    <a:pt x="1137" y="359"/>
                    <a:pt x="1137" y="359"/>
                  </a:cubicBezTo>
                  <a:cubicBezTo>
                    <a:pt x="1138" y="358"/>
                    <a:pt x="1138" y="357"/>
                    <a:pt x="1139" y="357"/>
                  </a:cubicBezTo>
                  <a:cubicBezTo>
                    <a:pt x="1139" y="357"/>
                    <a:pt x="1140" y="357"/>
                    <a:pt x="1141" y="358"/>
                  </a:cubicBezTo>
                  <a:cubicBezTo>
                    <a:pt x="1141" y="358"/>
                    <a:pt x="1142" y="358"/>
                    <a:pt x="1143" y="359"/>
                  </a:cubicBezTo>
                  <a:cubicBezTo>
                    <a:pt x="1143" y="359"/>
                    <a:pt x="1144" y="359"/>
                    <a:pt x="1145" y="358"/>
                  </a:cubicBezTo>
                  <a:lnTo>
                    <a:pt x="1148" y="355"/>
                  </a:lnTo>
                  <a:close/>
                  <a:moveTo>
                    <a:pt x="1165" y="354"/>
                  </a:moveTo>
                  <a:cubicBezTo>
                    <a:pt x="1165" y="354"/>
                    <a:pt x="1166" y="353"/>
                    <a:pt x="1167" y="353"/>
                  </a:cubicBezTo>
                  <a:cubicBezTo>
                    <a:pt x="1167" y="353"/>
                    <a:pt x="1168" y="353"/>
                    <a:pt x="1169" y="353"/>
                  </a:cubicBezTo>
                  <a:cubicBezTo>
                    <a:pt x="1170" y="353"/>
                    <a:pt x="1170" y="354"/>
                    <a:pt x="1170" y="355"/>
                  </a:cubicBezTo>
                  <a:cubicBezTo>
                    <a:pt x="1170" y="356"/>
                    <a:pt x="1169" y="356"/>
                    <a:pt x="1168" y="357"/>
                  </a:cubicBezTo>
                  <a:cubicBezTo>
                    <a:pt x="1167" y="357"/>
                    <a:pt x="1166" y="357"/>
                    <a:pt x="1165" y="357"/>
                  </a:cubicBezTo>
                  <a:cubicBezTo>
                    <a:pt x="1164" y="356"/>
                    <a:pt x="1165" y="355"/>
                    <a:pt x="1165" y="354"/>
                  </a:cubicBezTo>
                  <a:moveTo>
                    <a:pt x="1191" y="351"/>
                  </a:moveTo>
                  <a:cubicBezTo>
                    <a:pt x="1193" y="352"/>
                    <a:pt x="1193" y="353"/>
                    <a:pt x="1193" y="354"/>
                  </a:cubicBezTo>
                  <a:cubicBezTo>
                    <a:pt x="1192" y="355"/>
                    <a:pt x="1191" y="355"/>
                    <a:pt x="1190" y="354"/>
                  </a:cubicBezTo>
                  <a:cubicBezTo>
                    <a:pt x="1190" y="354"/>
                    <a:pt x="1189" y="354"/>
                    <a:pt x="1189" y="354"/>
                  </a:cubicBezTo>
                  <a:cubicBezTo>
                    <a:pt x="1189" y="352"/>
                    <a:pt x="1189" y="351"/>
                    <a:pt x="1191" y="351"/>
                  </a:cubicBezTo>
                  <a:moveTo>
                    <a:pt x="1140" y="348"/>
                  </a:moveTo>
                  <a:cubicBezTo>
                    <a:pt x="1141" y="349"/>
                    <a:pt x="1142" y="349"/>
                    <a:pt x="1142" y="350"/>
                  </a:cubicBezTo>
                  <a:cubicBezTo>
                    <a:pt x="1143" y="351"/>
                    <a:pt x="1143" y="351"/>
                    <a:pt x="1143" y="352"/>
                  </a:cubicBezTo>
                  <a:cubicBezTo>
                    <a:pt x="1143" y="353"/>
                    <a:pt x="1143" y="353"/>
                    <a:pt x="1142" y="354"/>
                  </a:cubicBezTo>
                  <a:cubicBezTo>
                    <a:pt x="1140" y="353"/>
                    <a:pt x="1139" y="353"/>
                    <a:pt x="1137" y="354"/>
                  </a:cubicBezTo>
                  <a:cubicBezTo>
                    <a:pt x="1136" y="355"/>
                    <a:pt x="1135" y="356"/>
                    <a:pt x="1135" y="356"/>
                  </a:cubicBezTo>
                  <a:cubicBezTo>
                    <a:pt x="1134" y="355"/>
                    <a:pt x="1134" y="354"/>
                    <a:pt x="1135" y="353"/>
                  </a:cubicBezTo>
                  <a:cubicBezTo>
                    <a:pt x="1137" y="352"/>
                    <a:pt x="1137" y="350"/>
                    <a:pt x="1137" y="349"/>
                  </a:cubicBezTo>
                  <a:cubicBezTo>
                    <a:pt x="1138" y="348"/>
                    <a:pt x="1139" y="348"/>
                    <a:pt x="1140" y="348"/>
                  </a:cubicBezTo>
                  <a:moveTo>
                    <a:pt x="1167" y="349"/>
                  </a:moveTo>
                  <a:cubicBezTo>
                    <a:pt x="1167" y="349"/>
                    <a:pt x="1167" y="349"/>
                    <a:pt x="1167" y="349"/>
                  </a:cubicBezTo>
                  <a:cubicBezTo>
                    <a:pt x="1166" y="348"/>
                    <a:pt x="1166" y="348"/>
                    <a:pt x="1166" y="347"/>
                  </a:cubicBezTo>
                  <a:cubicBezTo>
                    <a:pt x="1165" y="347"/>
                    <a:pt x="1165" y="347"/>
                    <a:pt x="1164" y="347"/>
                  </a:cubicBezTo>
                  <a:cubicBezTo>
                    <a:pt x="1165" y="346"/>
                    <a:pt x="1165" y="345"/>
                    <a:pt x="1166" y="345"/>
                  </a:cubicBezTo>
                  <a:cubicBezTo>
                    <a:pt x="1167" y="346"/>
                    <a:pt x="1167" y="346"/>
                    <a:pt x="1168" y="346"/>
                  </a:cubicBezTo>
                  <a:cubicBezTo>
                    <a:pt x="1169" y="348"/>
                    <a:pt x="1168" y="349"/>
                    <a:pt x="1167" y="349"/>
                  </a:cubicBezTo>
                  <a:moveTo>
                    <a:pt x="1151" y="345"/>
                  </a:moveTo>
                  <a:cubicBezTo>
                    <a:pt x="1151" y="345"/>
                    <a:pt x="1152" y="345"/>
                    <a:pt x="1152" y="346"/>
                  </a:cubicBezTo>
                  <a:cubicBezTo>
                    <a:pt x="1152" y="346"/>
                    <a:pt x="1152" y="347"/>
                    <a:pt x="1151" y="347"/>
                  </a:cubicBezTo>
                  <a:cubicBezTo>
                    <a:pt x="1150" y="347"/>
                    <a:pt x="1150" y="346"/>
                    <a:pt x="1150" y="346"/>
                  </a:cubicBezTo>
                  <a:cubicBezTo>
                    <a:pt x="1149" y="345"/>
                    <a:pt x="1150" y="345"/>
                    <a:pt x="1151" y="345"/>
                  </a:cubicBezTo>
                  <a:moveTo>
                    <a:pt x="1145" y="345"/>
                  </a:moveTo>
                  <a:cubicBezTo>
                    <a:pt x="1145" y="345"/>
                    <a:pt x="1145" y="346"/>
                    <a:pt x="1145" y="346"/>
                  </a:cubicBezTo>
                  <a:cubicBezTo>
                    <a:pt x="1144" y="346"/>
                    <a:pt x="1143" y="346"/>
                    <a:pt x="1143" y="346"/>
                  </a:cubicBezTo>
                  <a:cubicBezTo>
                    <a:pt x="1143" y="345"/>
                    <a:pt x="1144" y="345"/>
                    <a:pt x="1145" y="345"/>
                  </a:cubicBezTo>
                  <a:moveTo>
                    <a:pt x="1132" y="347"/>
                  </a:moveTo>
                  <a:cubicBezTo>
                    <a:pt x="1131" y="347"/>
                    <a:pt x="1130" y="346"/>
                    <a:pt x="1130" y="345"/>
                  </a:cubicBezTo>
                  <a:cubicBezTo>
                    <a:pt x="1130" y="345"/>
                    <a:pt x="1130" y="344"/>
                    <a:pt x="1130" y="343"/>
                  </a:cubicBezTo>
                  <a:cubicBezTo>
                    <a:pt x="1130" y="342"/>
                    <a:pt x="1131" y="342"/>
                    <a:pt x="1133" y="342"/>
                  </a:cubicBezTo>
                  <a:cubicBezTo>
                    <a:pt x="1133" y="343"/>
                    <a:pt x="1134" y="345"/>
                    <a:pt x="1134" y="347"/>
                  </a:cubicBezTo>
                  <a:cubicBezTo>
                    <a:pt x="1133" y="348"/>
                    <a:pt x="1132" y="348"/>
                    <a:pt x="1132" y="347"/>
                  </a:cubicBezTo>
                  <a:moveTo>
                    <a:pt x="1144" y="337"/>
                  </a:moveTo>
                  <a:cubicBezTo>
                    <a:pt x="1146" y="338"/>
                    <a:pt x="1148" y="338"/>
                    <a:pt x="1149" y="337"/>
                  </a:cubicBezTo>
                  <a:cubicBezTo>
                    <a:pt x="1150" y="337"/>
                    <a:pt x="1151" y="338"/>
                    <a:pt x="1151" y="340"/>
                  </a:cubicBezTo>
                  <a:cubicBezTo>
                    <a:pt x="1152" y="341"/>
                    <a:pt x="1151" y="342"/>
                    <a:pt x="1151" y="343"/>
                  </a:cubicBezTo>
                  <a:cubicBezTo>
                    <a:pt x="1149" y="344"/>
                    <a:pt x="1148" y="344"/>
                    <a:pt x="1147" y="343"/>
                  </a:cubicBezTo>
                  <a:cubicBezTo>
                    <a:pt x="1146" y="342"/>
                    <a:pt x="1145" y="341"/>
                    <a:pt x="1145" y="341"/>
                  </a:cubicBezTo>
                  <a:cubicBezTo>
                    <a:pt x="1143" y="341"/>
                    <a:pt x="1142" y="341"/>
                    <a:pt x="1141" y="341"/>
                  </a:cubicBezTo>
                  <a:cubicBezTo>
                    <a:pt x="1140" y="340"/>
                    <a:pt x="1139" y="339"/>
                    <a:pt x="1140" y="338"/>
                  </a:cubicBezTo>
                  <a:cubicBezTo>
                    <a:pt x="1141" y="337"/>
                    <a:pt x="1143" y="337"/>
                    <a:pt x="1144" y="337"/>
                  </a:cubicBezTo>
                  <a:moveTo>
                    <a:pt x="1131" y="335"/>
                  </a:moveTo>
                  <a:cubicBezTo>
                    <a:pt x="1132" y="335"/>
                    <a:pt x="1132" y="336"/>
                    <a:pt x="1132" y="336"/>
                  </a:cubicBezTo>
                  <a:cubicBezTo>
                    <a:pt x="1132" y="336"/>
                    <a:pt x="1132" y="336"/>
                    <a:pt x="1133" y="336"/>
                  </a:cubicBezTo>
                  <a:cubicBezTo>
                    <a:pt x="1133" y="337"/>
                    <a:pt x="1133" y="338"/>
                    <a:pt x="1133" y="338"/>
                  </a:cubicBezTo>
                  <a:cubicBezTo>
                    <a:pt x="1132" y="339"/>
                    <a:pt x="1131" y="339"/>
                    <a:pt x="1131" y="338"/>
                  </a:cubicBezTo>
                  <a:lnTo>
                    <a:pt x="1131" y="335"/>
                  </a:lnTo>
                  <a:close/>
                  <a:moveTo>
                    <a:pt x="1166" y="333"/>
                  </a:moveTo>
                  <a:cubicBezTo>
                    <a:pt x="1165" y="335"/>
                    <a:pt x="1165" y="335"/>
                    <a:pt x="1163" y="335"/>
                  </a:cubicBezTo>
                  <a:cubicBezTo>
                    <a:pt x="1162" y="335"/>
                    <a:pt x="1161" y="334"/>
                    <a:pt x="1161" y="332"/>
                  </a:cubicBezTo>
                  <a:cubicBezTo>
                    <a:pt x="1163" y="331"/>
                    <a:pt x="1165" y="331"/>
                    <a:pt x="1166" y="333"/>
                  </a:cubicBezTo>
                  <a:moveTo>
                    <a:pt x="1171" y="330"/>
                  </a:moveTo>
                  <a:cubicBezTo>
                    <a:pt x="1171" y="329"/>
                    <a:pt x="1172" y="329"/>
                    <a:pt x="1173" y="329"/>
                  </a:cubicBezTo>
                  <a:cubicBezTo>
                    <a:pt x="1173" y="329"/>
                    <a:pt x="1174" y="330"/>
                    <a:pt x="1175" y="330"/>
                  </a:cubicBezTo>
                  <a:cubicBezTo>
                    <a:pt x="1175" y="331"/>
                    <a:pt x="1175" y="332"/>
                    <a:pt x="1175" y="333"/>
                  </a:cubicBezTo>
                  <a:cubicBezTo>
                    <a:pt x="1175" y="334"/>
                    <a:pt x="1174" y="334"/>
                    <a:pt x="1172" y="334"/>
                  </a:cubicBezTo>
                  <a:cubicBezTo>
                    <a:pt x="1171" y="334"/>
                    <a:pt x="1170" y="333"/>
                    <a:pt x="1170" y="333"/>
                  </a:cubicBezTo>
                  <a:cubicBezTo>
                    <a:pt x="1170" y="331"/>
                    <a:pt x="1170" y="331"/>
                    <a:pt x="1171" y="330"/>
                  </a:cubicBezTo>
                  <a:moveTo>
                    <a:pt x="1136" y="331"/>
                  </a:moveTo>
                  <a:cubicBezTo>
                    <a:pt x="1136" y="330"/>
                    <a:pt x="1137" y="330"/>
                    <a:pt x="1137" y="330"/>
                  </a:cubicBezTo>
                  <a:cubicBezTo>
                    <a:pt x="1137" y="331"/>
                    <a:pt x="1137" y="332"/>
                    <a:pt x="1136" y="332"/>
                  </a:cubicBezTo>
                  <a:cubicBezTo>
                    <a:pt x="1135" y="331"/>
                    <a:pt x="1135" y="331"/>
                    <a:pt x="1136" y="331"/>
                  </a:cubicBezTo>
                  <a:moveTo>
                    <a:pt x="1155" y="330"/>
                  </a:moveTo>
                  <a:cubicBezTo>
                    <a:pt x="1155" y="330"/>
                    <a:pt x="1155" y="329"/>
                    <a:pt x="1155" y="329"/>
                  </a:cubicBezTo>
                  <a:cubicBezTo>
                    <a:pt x="1156" y="329"/>
                    <a:pt x="1157" y="330"/>
                    <a:pt x="1158" y="330"/>
                  </a:cubicBezTo>
                  <a:cubicBezTo>
                    <a:pt x="1159" y="330"/>
                    <a:pt x="1159" y="330"/>
                    <a:pt x="1160" y="331"/>
                  </a:cubicBezTo>
                  <a:cubicBezTo>
                    <a:pt x="1159" y="332"/>
                    <a:pt x="1158" y="332"/>
                    <a:pt x="1157" y="332"/>
                  </a:cubicBezTo>
                  <a:cubicBezTo>
                    <a:pt x="1156" y="332"/>
                    <a:pt x="1155" y="331"/>
                    <a:pt x="1155" y="330"/>
                  </a:cubicBezTo>
                  <a:cubicBezTo>
                    <a:pt x="1155" y="330"/>
                    <a:pt x="1155" y="330"/>
                    <a:pt x="1155" y="330"/>
                  </a:cubicBezTo>
                  <a:moveTo>
                    <a:pt x="1181" y="329"/>
                  </a:moveTo>
                  <a:cubicBezTo>
                    <a:pt x="1181" y="328"/>
                    <a:pt x="1181" y="328"/>
                    <a:pt x="1183" y="328"/>
                  </a:cubicBezTo>
                  <a:cubicBezTo>
                    <a:pt x="1183" y="329"/>
                    <a:pt x="1183" y="330"/>
                    <a:pt x="1183" y="331"/>
                  </a:cubicBezTo>
                  <a:cubicBezTo>
                    <a:pt x="1181" y="331"/>
                    <a:pt x="1181" y="331"/>
                    <a:pt x="1181" y="329"/>
                  </a:cubicBezTo>
                  <a:moveTo>
                    <a:pt x="1149" y="326"/>
                  </a:moveTo>
                  <a:cubicBezTo>
                    <a:pt x="1151" y="326"/>
                    <a:pt x="1151" y="326"/>
                    <a:pt x="1152" y="327"/>
                  </a:cubicBezTo>
                  <a:cubicBezTo>
                    <a:pt x="1151" y="328"/>
                    <a:pt x="1151" y="328"/>
                    <a:pt x="1150" y="328"/>
                  </a:cubicBezTo>
                  <a:cubicBezTo>
                    <a:pt x="1150" y="328"/>
                    <a:pt x="1149" y="328"/>
                    <a:pt x="1149" y="328"/>
                  </a:cubicBezTo>
                  <a:cubicBezTo>
                    <a:pt x="1148" y="327"/>
                    <a:pt x="1148" y="327"/>
                    <a:pt x="1149" y="326"/>
                  </a:cubicBezTo>
                  <a:moveTo>
                    <a:pt x="1113" y="328"/>
                  </a:moveTo>
                  <a:cubicBezTo>
                    <a:pt x="1113" y="327"/>
                    <a:pt x="1113" y="327"/>
                    <a:pt x="1112" y="326"/>
                  </a:cubicBezTo>
                  <a:cubicBezTo>
                    <a:pt x="1113" y="326"/>
                    <a:pt x="1114" y="326"/>
                    <a:pt x="1114" y="327"/>
                  </a:cubicBezTo>
                  <a:cubicBezTo>
                    <a:pt x="1114" y="328"/>
                    <a:pt x="1114" y="329"/>
                    <a:pt x="1113" y="329"/>
                  </a:cubicBezTo>
                  <a:cubicBezTo>
                    <a:pt x="1113" y="329"/>
                    <a:pt x="1112" y="329"/>
                    <a:pt x="1113" y="328"/>
                  </a:cubicBezTo>
                  <a:moveTo>
                    <a:pt x="1146" y="325"/>
                  </a:moveTo>
                  <a:cubicBezTo>
                    <a:pt x="1146" y="324"/>
                    <a:pt x="1146" y="324"/>
                    <a:pt x="1146" y="323"/>
                  </a:cubicBezTo>
                  <a:cubicBezTo>
                    <a:pt x="1146" y="323"/>
                    <a:pt x="1146" y="323"/>
                    <a:pt x="1147" y="322"/>
                  </a:cubicBezTo>
                  <a:cubicBezTo>
                    <a:pt x="1147" y="322"/>
                    <a:pt x="1148" y="322"/>
                    <a:pt x="1149" y="322"/>
                  </a:cubicBezTo>
                  <a:cubicBezTo>
                    <a:pt x="1148" y="323"/>
                    <a:pt x="1148" y="323"/>
                    <a:pt x="1148" y="324"/>
                  </a:cubicBezTo>
                  <a:cubicBezTo>
                    <a:pt x="1148" y="324"/>
                    <a:pt x="1148" y="325"/>
                    <a:pt x="1148" y="325"/>
                  </a:cubicBezTo>
                  <a:cubicBezTo>
                    <a:pt x="1147" y="325"/>
                    <a:pt x="1146" y="325"/>
                    <a:pt x="1146" y="325"/>
                  </a:cubicBezTo>
                  <a:moveTo>
                    <a:pt x="1165" y="321"/>
                  </a:moveTo>
                  <a:cubicBezTo>
                    <a:pt x="1166" y="321"/>
                    <a:pt x="1166" y="321"/>
                    <a:pt x="1167" y="322"/>
                  </a:cubicBezTo>
                  <a:cubicBezTo>
                    <a:pt x="1167" y="322"/>
                    <a:pt x="1168" y="323"/>
                    <a:pt x="1168" y="324"/>
                  </a:cubicBezTo>
                  <a:cubicBezTo>
                    <a:pt x="1167" y="325"/>
                    <a:pt x="1166" y="325"/>
                    <a:pt x="1165" y="324"/>
                  </a:cubicBezTo>
                  <a:cubicBezTo>
                    <a:pt x="1164" y="324"/>
                    <a:pt x="1164" y="324"/>
                    <a:pt x="1163" y="323"/>
                  </a:cubicBezTo>
                  <a:cubicBezTo>
                    <a:pt x="1163" y="322"/>
                    <a:pt x="1164" y="322"/>
                    <a:pt x="1165" y="321"/>
                  </a:cubicBezTo>
                  <a:moveTo>
                    <a:pt x="1157" y="320"/>
                  </a:moveTo>
                  <a:lnTo>
                    <a:pt x="1158" y="320"/>
                  </a:lnTo>
                  <a:cubicBezTo>
                    <a:pt x="1158" y="320"/>
                    <a:pt x="1158" y="321"/>
                    <a:pt x="1158" y="321"/>
                  </a:cubicBezTo>
                  <a:cubicBezTo>
                    <a:pt x="1158" y="321"/>
                    <a:pt x="1157" y="321"/>
                    <a:pt x="1157" y="321"/>
                  </a:cubicBezTo>
                  <a:cubicBezTo>
                    <a:pt x="1157" y="321"/>
                    <a:pt x="1157" y="320"/>
                    <a:pt x="1157" y="320"/>
                  </a:cubicBezTo>
                  <a:moveTo>
                    <a:pt x="1207" y="328"/>
                  </a:moveTo>
                  <a:cubicBezTo>
                    <a:pt x="1205" y="329"/>
                    <a:pt x="1203" y="331"/>
                    <a:pt x="1202" y="332"/>
                  </a:cubicBezTo>
                  <a:cubicBezTo>
                    <a:pt x="1201" y="331"/>
                    <a:pt x="1200" y="331"/>
                    <a:pt x="1199" y="331"/>
                  </a:cubicBezTo>
                  <a:cubicBezTo>
                    <a:pt x="1197" y="330"/>
                    <a:pt x="1196" y="330"/>
                    <a:pt x="1195" y="329"/>
                  </a:cubicBezTo>
                  <a:cubicBezTo>
                    <a:pt x="1194" y="329"/>
                    <a:pt x="1193" y="328"/>
                    <a:pt x="1193" y="327"/>
                  </a:cubicBezTo>
                  <a:cubicBezTo>
                    <a:pt x="1192" y="326"/>
                    <a:pt x="1192" y="325"/>
                    <a:pt x="1192" y="323"/>
                  </a:cubicBezTo>
                  <a:cubicBezTo>
                    <a:pt x="1193" y="322"/>
                    <a:pt x="1193" y="321"/>
                    <a:pt x="1195" y="319"/>
                  </a:cubicBezTo>
                  <a:cubicBezTo>
                    <a:pt x="1196" y="318"/>
                    <a:pt x="1197" y="317"/>
                    <a:pt x="1198" y="317"/>
                  </a:cubicBezTo>
                  <a:cubicBezTo>
                    <a:pt x="1200" y="317"/>
                    <a:pt x="1202" y="317"/>
                    <a:pt x="1205" y="318"/>
                  </a:cubicBezTo>
                  <a:cubicBezTo>
                    <a:pt x="1207" y="319"/>
                    <a:pt x="1209" y="321"/>
                    <a:pt x="1209" y="323"/>
                  </a:cubicBezTo>
                  <a:cubicBezTo>
                    <a:pt x="1209" y="326"/>
                    <a:pt x="1208" y="327"/>
                    <a:pt x="1207" y="328"/>
                  </a:cubicBezTo>
                  <a:moveTo>
                    <a:pt x="1133" y="321"/>
                  </a:moveTo>
                  <a:cubicBezTo>
                    <a:pt x="1133" y="322"/>
                    <a:pt x="1134" y="323"/>
                    <a:pt x="1134" y="324"/>
                  </a:cubicBezTo>
                  <a:cubicBezTo>
                    <a:pt x="1135" y="324"/>
                    <a:pt x="1135" y="325"/>
                    <a:pt x="1136" y="326"/>
                  </a:cubicBezTo>
                  <a:cubicBezTo>
                    <a:pt x="1136" y="326"/>
                    <a:pt x="1136" y="327"/>
                    <a:pt x="1135" y="327"/>
                  </a:cubicBezTo>
                  <a:cubicBezTo>
                    <a:pt x="1134" y="327"/>
                    <a:pt x="1133" y="327"/>
                    <a:pt x="1133" y="327"/>
                  </a:cubicBezTo>
                  <a:cubicBezTo>
                    <a:pt x="1133" y="326"/>
                    <a:pt x="1132" y="326"/>
                    <a:pt x="1132" y="326"/>
                  </a:cubicBezTo>
                  <a:cubicBezTo>
                    <a:pt x="1132" y="326"/>
                    <a:pt x="1132" y="325"/>
                    <a:pt x="1132" y="325"/>
                  </a:cubicBezTo>
                  <a:cubicBezTo>
                    <a:pt x="1131" y="326"/>
                    <a:pt x="1130" y="327"/>
                    <a:pt x="1131" y="328"/>
                  </a:cubicBezTo>
                  <a:cubicBezTo>
                    <a:pt x="1132" y="330"/>
                    <a:pt x="1132" y="331"/>
                    <a:pt x="1132" y="332"/>
                  </a:cubicBezTo>
                  <a:cubicBezTo>
                    <a:pt x="1131" y="333"/>
                    <a:pt x="1130" y="333"/>
                    <a:pt x="1128" y="333"/>
                  </a:cubicBezTo>
                  <a:cubicBezTo>
                    <a:pt x="1127" y="333"/>
                    <a:pt x="1125" y="333"/>
                    <a:pt x="1124" y="334"/>
                  </a:cubicBezTo>
                  <a:cubicBezTo>
                    <a:pt x="1124" y="333"/>
                    <a:pt x="1124" y="333"/>
                    <a:pt x="1124" y="332"/>
                  </a:cubicBezTo>
                  <a:cubicBezTo>
                    <a:pt x="1124" y="331"/>
                    <a:pt x="1124" y="330"/>
                    <a:pt x="1124" y="330"/>
                  </a:cubicBezTo>
                  <a:cubicBezTo>
                    <a:pt x="1125" y="330"/>
                    <a:pt x="1125" y="330"/>
                    <a:pt x="1125" y="330"/>
                  </a:cubicBezTo>
                  <a:cubicBezTo>
                    <a:pt x="1125" y="330"/>
                    <a:pt x="1126" y="331"/>
                    <a:pt x="1126" y="331"/>
                  </a:cubicBezTo>
                  <a:cubicBezTo>
                    <a:pt x="1127" y="330"/>
                    <a:pt x="1127" y="330"/>
                    <a:pt x="1127" y="330"/>
                  </a:cubicBezTo>
                  <a:cubicBezTo>
                    <a:pt x="1127" y="329"/>
                    <a:pt x="1127" y="329"/>
                    <a:pt x="1128" y="329"/>
                  </a:cubicBezTo>
                  <a:cubicBezTo>
                    <a:pt x="1127" y="327"/>
                    <a:pt x="1127" y="326"/>
                    <a:pt x="1128" y="324"/>
                  </a:cubicBezTo>
                  <a:cubicBezTo>
                    <a:pt x="1128" y="322"/>
                    <a:pt x="1129" y="321"/>
                    <a:pt x="1129" y="320"/>
                  </a:cubicBezTo>
                  <a:cubicBezTo>
                    <a:pt x="1130" y="320"/>
                    <a:pt x="1131" y="320"/>
                    <a:pt x="1133" y="321"/>
                  </a:cubicBezTo>
                  <a:moveTo>
                    <a:pt x="1150" y="319"/>
                  </a:moveTo>
                  <a:cubicBezTo>
                    <a:pt x="1152" y="318"/>
                    <a:pt x="1152" y="319"/>
                    <a:pt x="1152" y="321"/>
                  </a:cubicBezTo>
                  <a:cubicBezTo>
                    <a:pt x="1152" y="321"/>
                    <a:pt x="1151" y="322"/>
                    <a:pt x="1150" y="322"/>
                  </a:cubicBezTo>
                  <a:cubicBezTo>
                    <a:pt x="1149" y="321"/>
                    <a:pt x="1149" y="320"/>
                    <a:pt x="1150" y="319"/>
                  </a:cubicBezTo>
                  <a:moveTo>
                    <a:pt x="1125" y="313"/>
                  </a:moveTo>
                  <a:cubicBezTo>
                    <a:pt x="1125" y="312"/>
                    <a:pt x="1126" y="313"/>
                    <a:pt x="1126" y="313"/>
                  </a:cubicBezTo>
                  <a:cubicBezTo>
                    <a:pt x="1127" y="313"/>
                    <a:pt x="1127" y="314"/>
                    <a:pt x="1126" y="314"/>
                  </a:cubicBezTo>
                  <a:cubicBezTo>
                    <a:pt x="1125" y="314"/>
                    <a:pt x="1125" y="315"/>
                    <a:pt x="1124" y="315"/>
                  </a:cubicBezTo>
                  <a:cubicBezTo>
                    <a:pt x="1124" y="314"/>
                    <a:pt x="1124" y="313"/>
                    <a:pt x="1125" y="313"/>
                  </a:cubicBezTo>
                  <a:moveTo>
                    <a:pt x="1118" y="313"/>
                  </a:moveTo>
                  <a:cubicBezTo>
                    <a:pt x="1118" y="312"/>
                    <a:pt x="1119" y="311"/>
                    <a:pt x="1121" y="311"/>
                  </a:cubicBezTo>
                  <a:cubicBezTo>
                    <a:pt x="1122" y="313"/>
                    <a:pt x="1122" y="314"/>
                    <a:pt x="1120" y="315"/>
                  </a:cubicBezTo>
                  <a:cubicBezTo>
                    <a:pt x="1119" y="316"/>
                    <a:pt x="1117" y="316"/>
                    <a:pt x="1116" y="316"/>
                  </a:cubicBezTo>
                  <a:cubicBezTo>
                    <a:pt x="1117" y="315"/>
                    <a:pt x="1117" y="314"/>
                    <a:pt x="1118" y="313"/>
                  </a:cubicBezTo>
                  <a:moveTo>
                    <a:pt x="1148" y="309"/>
                  </a:moveTo>
                  <a:cubicBezTo>
                    <a:pt x="1149" y="309"/>
                    <a:pt x="1149" y="309"/>
                    <a:pt x="1150" y="309"/>
                  </a:cubicBezTo>
                  <a:cubicBezTo>
                    <a:pt x="1150" y="310"/>
                    <a:pt x="1151" y="311"/>
                    <a:pt x="1150" y="311"/>
                  </a:cubicBezTo>
                  <a:cubicBezTo>
                    <a:pt x="1150" y="311"/>
                    <a:pt x="1150" y="311"/>
                    <a:pt x="1149" y="311"/>
                  </a:cubicBezTo>
                  <a:cubicBezTo>
                    <a:pt x="1149" y="311"/>
                    <a:pt x="1149" y="311"/>
                    <a:pt x="1148" y="311"/>
                  </a:cubicBezTo>
                  <a:cubicBezTo>
                    <a:pt x="1148" y="311"/>
                    <a:pt x="1148" y="312"/>
                    <a:pt x="1147" y="312"/>
                  </a:cubicBezTo>
                  <a:cubicBezTo>
                    <a:pt x="1147" y="312"/>
                    <a:pt x="1147" y="313"/>
                    <a:pt x="1147" y="313"/>
                  </a:cubicBezTo>
                  <a:cubicBezTo>
                    <a:pt x="1146" y="313"/>
                    <a:pt x="1145" y="313"/>
                    <a:pt x="1145" y="312"/>
                  </a:cubicBezTo>
                  <a:cubicBezTo>
                    <a:pt x="1144" y="311"/>
                    <a:pt x="1144" y="311"/>
                    <a:pt x="1143" y="311"/>
                  </a:cubicBezTo>
                  <a:cubicBezTo>
                    <a:pt x="1144" y="310"/>
                    <a:pt x="1144" y="309"/>
                    <a:pt x="1145" y="310"/>
                  </a:cubicBezTo>
                  <a:cubicBezTo>
                    <a:pt x="1146" y="310"/>
                    <a:pt x="1146" y="310"/>
                    <a:pt x="1147" y="310"/>
                  </a:cubicBezTo>
                  <a:cubicBezTo>
                    <a:pt x="1148" y="310"/>
                    <a:pt x="1148" y="310"/>
                    <a:pt x="1148" y="309"/>
                  </a:cubicBezTo>
                  <a:moveTo>
                    <a:pt x="1211" y="305"/>
                  </a:moveTo>
                  <a:cubicBezTo>
                    <a:pt x="1212" y="305"/>
                    <a:pt x="1213" y="305"/>
                    <a:pt x="1214" y="306"/>
                  </a:cubicBezTo>
                  <a:cubicBezTo>
                    <a:pt x="1214" y="306"/>
                    <a:pt x="1214" y="307"/>
                    <a:pt x="1214" y="307"/>
                  </a:cubicBezTo>
                  <a:cubicBezTo>
                    <a:pt x="1214" y="307"/>
                    <a:pt x="1214" y="308"/>
                    <a:pt x="1214" y="308"/>
                  </a:cubicBezTo>
                  <a:cubicBezTo>
                    <a:pt x="1213" y="308"/>
                    <a:pt x="1212" y="309"/>
                    <a:pt x="1211" y="309"/>
                  </a:cubicBezTo>
                  <a:cubicBezTo>
                    <a:pt x="1210" y="309"/>
                    <a:pt x="1209" y="308"/>
                    <a:pt x="1209" y="308"/>
                  </a:cubicBezTo>
                  <a:cubicBezTo>
                    <a:pt x="1209" y="307"/>
                    <a:pt x="1210" y="306"/>
                    <a:pt x="1211" y="305"/>
                  </a:cubicBezTo>
                  <a:moveTo>
                    <a:pt x="1163" y="303"/>
                  </a:moveTo>
                  <a:cubicBezTo>
                    <a:pt x="1163" y="303"/>
                    <a:pt x="1164" y="303"/>
                    <a:pt x="1164" y="303"/>
                  </a:cubicBezTo>
                  <a:cubicBezTo>
                    <a:pt x="1165" y="304"/>
                    <a:pt x="1165" y="304"/>
                    <a:pt x="1164" y="304"/>
                  </a:cubicBezTo>
                  <a:cubicBezTo>
                    <a:pt x="1164" y="305"/>
                    <a:pt x="1163" y="305"/>
                    <a:pt x="1163" y="304"/>
                  </a:cubicBezTo>
                  <a:cubicBezTo>
                    <a:pt x="1162" y="304"/>
                    <a:pt x="1163" y="304"/>
                    <a:pt x="1163" y="303"/>
                  </a:cubicBezTo>
                  <a:moveTo>
                    <a:pt x="1157" y="302"/>
                  </a:moveTo>
                  <a:cubicBezTo>
                    <a:pt x="1157" y="302"/>
                    <a:pt x="1157" y="302"/>
                    <a:pt x="1157" y="302"/>
                  </a:cubicBezTo>
                  <a:cubicBezTo>
                    <a:pt x="1156" y="303"/>
                    <a:pt x="1156" y="302"/>
                    <a:pt x="1156" y="302"/>
                  </a:cubicBezTo>
                  <a:cubicBezTo>
                    <a:pt x="1156" y="302"/>
                    <a:pt x="1157" y="302"/>
                    <a:pt x="1157" y="302"/>
                  </a:cubicBezTo>
                  <a:moveTo>
                    <a:pt x="1136" y="300"/>
                  </a:moveTo>
                  <a:cubicBezTo>
                    <a:pt x="1137" y="300"/>
                    <a:pt x="1137" y="301"/>
                    <a:pt x="1137" y="301"/>
                  </a:cubicBezTo>
                  <a:cubicBezTo>
                    <a:pt x="1137" y="302"/>
                    <a:pt x="1137" y="302"/>
                    <a:pt x="1136" y="302"/>
                  </a:cubicBezTo>
                  <a:cubicBezTo>
                    <a:pt x="1136" y="302"/>
                    <a:pt x="1135" y="302"/>
                    <a:pt x="1135" y="301"/>
                  </a:cubicBezTo>
                  <a:cubicBezTo>
                    <a:pt x="1135" y="300"/>
                    <a:pt x="1136" y="300"/>
                    <a:pt x="1136" y="300"/>
                  </a:cubicBezTo>
                  <a:close/>
                  <a:moveTo>
                    <a:pt x="1152" y="300"/>
                  </a:moveTo>
                  <a:cubicBezTo>
                    <a:pt x="1153" y="301"/>
                    <a:pt x="1154" y="301"/>
                    <a:pt x="1155" y="302"/>
                  </a:cubicBezTo>
                  <a:cubicBezTo>
                    <a:pt x="1154" y="303"/>
                    <a:pt x="1153" y="304"/>
                    <a:pt x="1151" y="304"/>
                  </a:cubicBezTo>
                  <a:cubicBezTo>
                    <a:pt x="1149" y="304"/>
                    <a:pt x="1148" y="304"/>
                    <a:pt x="1147" y="304"/>
                  </a:cubicBezTo>
                  <a:cubicBezTo>
                    <a:pt x="1148" y="303"/>
                    <a:pt x="1148" y="302"/>
                    <a:pt x="1147" y="302"/>
                  </a:cubicBezTo>
                  <a:cubicBezTo>
                    <a:pt x="1147" y="301"/>
                    <a:pt x="1147" y="300"/>
                    <a:pt x="1148" y="299"/>
                  </a:cubicBezTo>
                  <a:cubicBezTo>
                    <a:pt x="1149" y="299"/>
                    <a:pt x="1150" y="299"/>
                    <a:pt x="1152" y="300"/>
                  </a:cubicBezTo>
                  <a:moveTo>
                    <a:pt x="1170" y="297"/>
                  </a:moveTo>
                  <a:cubicBezTo>
                    <a:pt x="1171" y="297"/>
                    <a:pt x="1172" y="298"/>
                    <a:pt x="1172" y="298"/>
                  </a:cubicBezTo>
                  <a:cubicBezTo>
                    <a:pt x="1173" y="299"/>
                    <a:pt x="1173" y="300"/>
                    <a:pt x="1172" y="300"/>
                  </a:cubicBezTo>
                  <a:cubicBezTo>
                    <a:pt x="1172" y="301"/>
                    <a:pt x="1171" y="301"/>
                    <a:pt x="1170" y="302"/>
                  </a:cubicBezTo>
                  <a:cubicBezTo>
                    <a:pt x="1169" y="300"/>
                    <a:pt x="1168" y="299"/>
                    <a:pt x="1167" y="297"/>
                  </a:cubicBezTo>
                  <a:cubicBezTo>
                    <a:pt x="1168" y="296"/>
                    <a:pt x="1169" y="296"/>
                    <a:pt x="1170" y="297"/>
                  </a:cubicBezTo>
                  <a:moveTo>
                    <a:pt x="1118" y="297"/>
                  </a:moveTo>
                  <a:cubicBezTo>
                    <a:pt x="1119" y="297"/>
                    <a:pt x="1119" y="297"/>
                    <a:pt x="1120" y="297"/>
                  </a:cubicBezTo>
                  <a:cubicBezTo>
                    <a:pt x="1120" y="298"/>
                    <a:pt x="1120" y="299"/>
                    <a:pt x="1118" y="299"/>
                  </a:cubicBezTo>
                  <a:cubicBezTo>
                    <a:pt x="1118" y="298"/>
                    <a:pt x="1118" y="298"/>
                    <a:pt x="1118" y="297"/>
                  </a:cubicBezTo>
                  <a:moveTo>
                    <a:pt x="1217" y="290"/>
                  </a:moveTo>
                  <a:cubicBezTo>
                    <a:pt x="1217" y="290"/>
                    <a:pt x="1216" y="290"/>
                    <a:pt x="1215" y="290"/>
                  </a:cubicBezTo>
                  <a:cubicBezTo>
                    <a:pt x="1214" y="288"/>
                    <a:pt x="1214" y="287"/>
                    <a:pt x="1216" y="287"/>
                  </a:cubicBezTo>
                  <a:cubicBezTo>
                    <a:pt x="1217" y="287"/>
                    <a:pt x="1218" y="287"/>
                    <a:pt x="1219" y="288"/>
                  </a:cubicBezTo>
                  <a:cubicBezTo>
                    <a:pt x="1219" y="289"/>
                    <a:pt x="1218" y="290"/>
                    <a:pt x="1217" y="290"/>
                  </a:cubicBezTo>
                  <a:moveTo>
                    <a:pt x="1147" y="285"/>
                  </a:moveTo>
                  <a:cubicBezTo>
                    <a:pt x="1148" y="286"/>
                    <a:pt x="1148" y="287"/>
                    <a:pt x="1149" y="288"/>
                  </a:cubicBezTo>
                  <a:cubicBezTo>
                    <a:pt x="1148" y="288"/>
                    <a:pt x="1148" y="288"/>
                    <a:pt x="1147" y="288"/>
                  </a:cubicBezTo>
                  <a:cubicBezTo>
                    <a:pt x="1146" y="287"/>
                    <a:pt x="1146" y="287"/>
                    <a:pt x="1146" y="287"/>
                  </a:cubicBezTo>
                  <a:cubicBezTo>
                    <a:pt x="1145" y="286"/>
                    <a:pt x="1145" y="286"/>
                    <a:pt x="1144" y="286"/>
                  </a:cubicBezTo>
                  <a:cubicBezTo>
                    <a:pt x="1145" y="285"/>
                    <a:pt x="1146" y="285"/>
                    <a:pt x="1147" y="285"/>
                  </a:cubicBezTo>
                  <a:moveTo>
                    <a:pt x="1158" y="284"/>
                  </a:moveTo>
                  <a:cubicBezTo>
                    <a:pt x="1159" y="284"/>
                    <a:pt x="1159" y="284"/>
                    <a:pt x="1160" y="285"/>
                  </a:cubicBezTo>
                  <a:cubicBezTo>
                    <a:pt x="1160" y="285"/>
                    <a:pt x="1159" y="286"/>
                    <a:pt x="1159" y="286"/>
                  </a:cubicBezTo>
                  <a:cubicBezTo>
                    <a:pt x="1158" y="286"/>
                    <a:pt x="1158" y="286"/>
                    <a:pt x="1158" y="286"/>
                  </a:cubicBezTo>
                  <a:cubicBezTo>
                    <a:pt x="1158" y="286"/>
                    <a:pt x="1158" y="285"/>
                    <a:pt x="1158" y="285"/>
                  </a:cubicBezTo>
                  <a:cubicBezTo>
                    <a:pt x="1158" y="284"/>
                    <a:pt x="1158" y="284"/>
                    <a:pt x="1158" y="284"/>
                  </a:cubicBezTo>
                  <a:moveTo>
                    <a:pt x="1141" y="284"/>
                  </a:moveTo>
                  <a:cubicBezTo>
                    <a:pt x="1140" y="284"/>
                    <a:pt x="1140" y="284"/>
                    <a:pt x="1139" y="284"/>
                  </a:cubicBezTo>
                  <a:cubicBezTo>
                    <a:pt x="1139" y="285"/>
                    <a:pt x="1138" y="285"/>
                    <a:pt x="1138" y="284"/>
                  </a:cubicBezTo>
                  <a:cubicBezTo>
                    <a:pt x="1137" y="285"/>
                    <a:pt x="1136" y="286"/>
                    <a:pt x="1136" y="287"/>
                  </a:cubicBezTo>
                  <a:cubicBezTo>
                    <a:pt x="1136" y="288"/>
                    <a:pt x="1135" y="289"/>
                    <a:pt x="1134" y="290"/>
                  </a:cubicBezTo>
                  <a:lnTo>
                    <a:pt x="1133" y="290"/>
                  </a:lnTo>
                  <a:cubicBezTo>
                    <a:pt x="1132" y="289"/>
                    <a:pt x="1132" y="289"/>
                    <a:pt x="1132" y="289"/>
                  </a:cubicBezTo>
                  <a:cubicBezTo>
                    <a:pt x="1132" y="288"/>
                    <a:pt x="1133" y="288"/>
                    <a:pt x="1133" y="288"/>
                  </a:cubicBezTo>
                  <a:cubicBezTo>
                    <a:pt x="1133" y="287"/>
                    <a:pt x="1134" y="287"/>
                    <a:pt x="1134" y="286"/>
                  </a:cubicBezTo>
                  <a:cubicBezTo>
                    <a:pt x="1135" y="286"/>
                    <a:pt x="1135" y="286"/>
                    <a:pt x="1134" y="285"/>
                  </a:cubicBezTo>
                  <a:cubicBezTo>
                    <a:pt x="1135" y="284"/>
                    <a:pt x="1136" y="284"/>
                    <a:pt x="1138" y="285"/>
                  </a:cubicBezTo>
                  <a:cubicBezTo>
                    <a:pt x="1138" y="284"/>
                    <a:pt x="1139" y="284"/>
                    <a:pt x="1141" y="284"/>
                  </a:cubicBezTo>
                  <a:moveTo>
                    <a:pt x="1172" y="279"/>
                  </a:moveTo>
                  <a:cubicBezTo>
                    <a:pt x="1173" y="279"/>
                    <a:pt x="1174" y="279"/>
                    <a:pt x="1174" y="280"/>
                  </a:cubicBezTo>
                  <a:cubicBezTo>
                    <a:pt x="1174" y="281"/>
                    <a:pt x="1174" y="282"/>
                    <a:pt x="1173" y="282"/>
                  </a:cubicBezTo>
                  <a:cubicBezTo>
                    <a:pt x="1172" y="282"/>
                    <a:pt x="1171" y="281"/>
                    <a:pt x="1171" y="281"/>
                  </a:cubicBezTo>
                  <a:cubicBezTo>
                    <a:pt x="1170" y="280"/>
                    <a:pt x="1171" y="279"/>
                    <a:pt x="1172" y="279"/>
                  </a:cubicBezTo>
                  <a:moveTo>
                    <a:pt x="1129" y="280"/>
                  </a:moveTo>
                  <a:cubicBezTo>
                    <a:pt x="1130" y="280"/>
                    <a:pt x="1131" y="279"/>
                    <a:pt x="1133" y="279"/>
                  </a:cubicBezTo>
                  <a:cubicBezTo>
                    <a:pt x="1132" y="280"/>
                    <a:pt x="1132" y="281"/>
                    <a:pt x="1132" y="281"/>
                  </a:cubicBezTo>
                  <a:cubicBezTo>
                    <a:pt x="1131" y="282"/>
                    <a:pt x="1131" y="283"/>
                    <a:pt x="1130" y="284"/>
                  </a:cubicBezTo>
                  <a:cubicBezTo>
                    <a:pt x="1130" y="284"/>
                    <a:pt x="1129" y="285"/>
                    <a:pt x="1129" y="285"/>
                  </a:cubicBezTo>
                  <a:cubicBezTo>
                    <a:pt x="1128" y="286"/>
                    <a:pt x="1127" y="286"/>
                    <a:pt x="1127" y="287"/>
                  </a:cubicBezTo>
                  <a:cubicBezTo>
                    <a:pt x="1127" y="288"/>
                    <a:pt x="1128" y="288"/>
                    <a:pt x="1128" y="289"/>
                  </a:cubicBezTo>
                  <a:cubicBezTo>
                    <a:pt x="1129" y="289"/>
                    <a:pt x="1129" y="290"/>
                    <a:pt x="1130" y="290"/>
                  </a:cubicBezTo>
                  <a:cubicBezTo>
                    <a:pt x="1130" y="290"/>
                    <a:pt x="1131" y="291"/>
                    <a:pt x="1131" y="291"/>
                  </a:cubicBezTo>
                  <a:cubicBezTo>
                    <a:pt x="1131" y="291"/>
                    <a:pt x="1132" y="291"/>
                    <a:pt x="1132" y="291"/>
                  </a:cubicBezTo>
                  <a:cubicBezTo>
                    <a:pt x="1132" y="292"/>
                    <a:pt x="1132" y="293"/>
                    <a:pt x="1131" y="293"/>
                  </a:cubicBezTo>
                  <a:cubicBezTo>
                    <a:pt x="1131" y="293"/>
                    <a:pt x="1130" y="294"/>
                    <a:pt x="1130" y="294"/>
                  </a:cubicBezTo>
                  <a:cubicBezTo>
                    <a:pt x="1130" y="296"/>
                    <a:pt x="1131" y="296"/>
                    <a:pt x="1133" y="296"/>
                  </a:cubicBezTo>
                  <a:cubicBezTo>
                    <a:pt x="1134" y="296"/>
                    <a:pt x="1134" y="296"/>
                    <a:pt x="1135" y="295"/>
                  </a:cubicBezTo>
                  <a:cubicBezTo>
                    <a:pt x="1136" y="294"/>
                    <a:pt x="1136" y="294"/>
                    <a:pt x="1137" y="295"/>
                  </a:cubicBezTo>
                  <a:cubicBezTo>
                    <a:pt x="1137" y="296"/>
                    <a:pt x="1137" y="296"/>
                    <a:pt x="1136" y="296"/>
                  </a:cubicBezTo>
                  <a:cubicBezTo>
                    <a:pt x="1136" y="297"/>
                    <a:pt x="1135" y="297"/>
                    <a:pt x="1135" y="297"/>
                  </a:cubicBezTo>
                  <a:cubicBezTo>
                    <a:pt x="1135" y="298"/>
                    <a:pt x="1134" y="299"/>
                    <a:pt x="1133" y="299"/>
                  </a:cubicBezTo>
                  <a:cubicBezTo>
                    <a:pt x="1132" y="300"/>
                    <a:pt x="1131" y="300"/>
                    <a:pt x="1129" y="299"/>
                  </a:cubicBezTo>
                  <a:cubicBezTo>
                    <a:pt x="1128" y="299"/>
                    <a:pt x="1127" y="299"/>
                    <a:pt x="1126" y="298"/>
                  </a:cubicBezTo>
                  <a:cubicBezTo>
                    <a:pt x="1124" y="298"/>
                    <a:pt x="1124" y="297"/>
                    <a:pt x="1124" y="296"/>
                  </a:cubicBezTo>
                  <a:cubicBezTo>
                    <a:pt x="1124" y="295"/>
                    <a:pt x="1124" y="295"/>
                    <a:pt x="1125" y="295"/>
                  </a:cubicBezTo>
                  <a:cubicBezTo>
                    <a:pt x="1126" y="295"/>
                    <a:pt x="1127" y="294"/>
                    <a:pt x="1128" y="294"/>
                  </a:cubicBezTo>
                  <a:cubicBezTo>
                    <a:pt x="1127" y="292"/>
                    <a:pt x="1126" y="291"/>
                    <a:pt x="1125" y="290"/>
                  </a:cubicBezTo>
                  <a:cubicBezTo>
                    <a:pt x="1123" y="289"/>
                    <a:pt x="1122" y="288"/>
                    <a:pt x="1121" y="287"/>
                  </a:cubicBezTo>
                  <a:cubicBezTo>
                    <a:pt x="1122" y="286"/>
                    <a:pt x="1122" y="285"/>
                    <a:pt x="1122" y="283"/>
                  </a:cubicBezTo>
                  <a:cubicBezTo>
                    <a:pt x="1123" y="283"/>
                    <a:pt x="1123" y="283"/>
                    <a:pt x="1125" y="283"/>
                  </a:cubicBezTo>
                  <a:cubicBezTo>
                    <a:pt x="1126" y="283"/>
                    <a:pt x="1127" y="282"/>
                    <a:pt x="1127" y="282"/>
                  </a:cubicBezTo>
                  <a:cubicBezTo>
                    <a:pt x="1127" y="282"/>
                    <a:pt x="1127" y="281"/>
                    <a:pt x="1126" y="281"/>
                  </a:cubicBezTo>
                  <a:cubicBezTo>
                    <a:pt x="1126" y="281"/>
                    <a:pt x="1126" y="281"/>
                    <a:pt x="1126" y="280"/>
                  </a:cubicBezTo>
                  <a:cubicBezTo>
                    <a:pt x="1127" y="280"/>
                    <a:pt x="1128" y="280"/>
                    <a:pt x="1129" y="280"/>
                  </a:cubicBezTo>
                  <a:moveTo>
                    <a:pt x="1110" y="274"/>
                  </a:moveTo>
                  <a:cubicBezTo>
                    <a:pt x="1110" y="273"/>
                    <a:pt x="1110" y="273"/>
                    <a:pt x="1110" y="272"/>
                  </a:cubicBezTo>
                  <a:cubicBezTo>
                    <a:pt x="1110" y="272"/>
                    <a:pt x="1111" y="272"/>
                    <a:pt x="1111" y="273"/>
                  </a:cubicBezTo>
                  <a:cubicBezTo>
                    <a:pt x="1111" y="274"/>
                    <a:pt x="1111" y="274"/>
                    <a:pt x="1110" y="274"/>
                  </a:cubicBezTo>
                  <a:cubicBezTo>
                    <a:pt x="1110" y="274"/>
                    <a:pt x="1110" y="274"/>
                    <a:pt x="1110" y="274"/>
                  </a:cubicBezTo>
                  <a:moveTo>
                    <a:pt x="1148" y="269"/>
                  </a:moveTo>
                  <a:cubicBezTo>
                    <a:pt x="1148" y="269"/>
                    <a:pt x="1148" y="270"/>
                    <a:pt x="1149" y="270"/>
                  </a:cubicBezTo>
                  <a:cubicBezTo>
                    <a:pt x="1148" y="272"/>
                    <a:pt x="1148" y="273"/>
                    <a:pt x="1146" y="273"/>
                  </a:cubicBezTo>
                  <a:cubicBezTo>
                    <a:pt x="1145" y="274"/>
                    <a:pt x="1144" y="274"/>
                    <a:pt x="1142" y="274"/>
                  </a:cubicBezTo>
                  <a:cubicBezTo>
                    <a:pt x="1143" y="272"/>
                    <a:pt x="1143" y="271"/>
                    <a:pt x="1144" y="270"/>
                  </a:cubicBezTo>
                  <a:cubicBezTo>
                    <a:pt x="1144" y="269"/>
                    <a:pt x="1145" y="268"/>
                    <a:pt x="1147" y="268"/>
                  </a:cubicBezTo>
                  <a:cubicBezTo>
                    <a:pt x="1147" y="269"/>
                    <a:pt x="1148" y="269"/>
                    <a:pt x="1148" y="269"/>
                  </a:cubicBezTo>
                  <a:moveTo>
                    <a:pt x="1159" y="266"/>
                  </a:moveTo>
                  <a:cubicBezTo>
                    <a:pt x="1160" y="266"/>
                    <a:pt x="1161" y="267"/>
                    <a:pt x="1161" y="267"/>
                  </a:cubicBezTo>
                  <a:cubicBezTo>
                    <a:pt x="1161" y="269"/>
                    <a:pt x="1160" y="269"/>
                    <a:pt x="1159" y="270"/>
                  </a:cubicBezTo>
                  <a:cubicBezTo>
                    <a:pt x="1159" y="270"/>
                    <a:pt x="1158" y="271"/>
                    <a:pt x="1157" y="271"/>
                  </a:cubicBezTo>
                  <a:cubicBezTo>
                    <a:pt x="1156" y="272"/>
                    <a:pt x="1156" y="272"/>
                    <a:pt x="1156" y="273"/>
                  </a:cubicBezTo>
                  <a:cubicBezTo>
                    <a:pt x="1156" y="273"/>
                    <a:pt x="1156" y="274"/>
                    <a:pt x="1155" y="274"/>
                  </a:cubicBezTo>
                  <a:cubicBezTo>
                    <a:pt x="1154" y="275"/>
                    <a:pt x="1153" y="274"/>
                    <a:pt x="1153" y="273"/>
                  </a:cubicBezTo>
                  <a:cubicBezTo>
                    <a:pt x="1154" y="272"/>
                    <a:pt x="1155" y="271"/>
                    <a:pt x="1155" y="270"/>
                  </a:cubicBezTo>
                  <a:cubicBezTo>
                    <a:pt x="1156" y="269"/>
                    <a:pt x="1156" y="268"/>
                    <a:pt x="1156" y="267"/>
                  </a:cubicBezTo>
                  <a:cubicBezTo>
                    <a:pt x="1157" y="267"/>
                    <a:pt x="1158" y="266"/>
                    <a:pt x="1159" y="266"/>
                  </a:cubicBezTo>
                  <a:moveTo>
                    <a:pt x="1110" y="268"/>
                  </a:moveTo>
                  <a:lnTo>
                    <a:pt x="1111" y="268"/>
                  </a:lnTo>
                  <a:cubicBezTo>
                    <a:pt x="1111" y="269"/>
                    <a:pt x="1110" y="270"/>
                    <a:pt x="1110" y="269"/>
                  </a:cubicBezTo>
                  <a:lnTo>
                    <a:pt x="1110" y="268"/>
                  </a:lnTo>
                  <a:close/>
                  <a:moveTo>
                    <a:pt x="1127" y="267"/>
                  </a:moveTo>
                  <a:cubicBezTo>
                    <a:pt x="1127" y="267"/>
                    <a:pt x="1128" y="267"/>
                    <a:pt x="1128" y="266"/>
                  </a:cubicBezTo>
                  <a:cubicBezTo>
                    <a:pt x="1129" y="267"/>
                    <a:pt x="1129" y="267"/>
                    <a:pt x="1130" y="269"/>
                  </a:cubicBezTo>
                  <a:cubicBezTo>
                    <a:pt x="1129" y="270"/>
                    <a:pt x="1128" y="270"/>
                    <a:pt x="1127" y="269"/>
                  </a:cubicBezTo>
                  <a:cubicBezTo>
                    <a:pt x="1127" y="268"/>
                    <a:pt x="1127" y="267"/>
                    <a:pt x="1127" y="267"/>
                  </a:cubicBezTo>
                  <a:moveTo>
                    <a:pt x="1121" y="262"/>
                  </a:moveTo>
                  <a:cubicBezTo>
                    <a:pt x="1121" y="263"/>
                    <a:pt x="1120" y="263"/>
                    <a:pt x="1119" y="262"/>
                  </a:cubicBezTo>
                  <a:cubicBezTo>
                    <a:pt x="1118" y="261"/>
                    <a:pt x="1118" y="261"/>
                    <a:pt x="1119" y="260"/>
                  </a:cubicBezTo>
                  <a:cubicBezTo>
                    <a:pt x="1120" y="260"/>
                    <a:pt x="1121" y="261"/>
                    <a:pt x="1121" y="262"/>
                  </a:cubicBezTo>
                  <a:moveTo>
                    <a:pt x="1118" y="253"/>
                  </a:moveTo>
                  <a:cubicBezTo>
                    <a:pt x="1118" y="253"/>
                    <a:pt x="1118" y="253"/>
                    <a:pt x="1119" y="253"/>
                  </a:cubicBezTo>
                  <a:cubicBezTo>
                    <a:pt x="1119" y="254"/>
                    <a:pt x="1120" y="254"/>
                    <a:pt x="1120" y="254"/>
                  </a:cubicBezTo>
                  <a:cubicBezTo>
                    <a:pt x="1120" y="255"/>
                    <a:pt x="1119" y="255"/>
                    <a:pt x="1118" y="256"/>
                  </a:cubicBezTo>
                  <a:cubicBezTo>
                    <a:pt x="1118" y="254"/>
                    <a:pt x="1117" y="254"/>
                    <a:pt x="1118" y="253"/>
                  </a:cubicBezTo>
                  <a:moveTo>
                    <a:pt x="1142" y="252"/>
                  </a:moveTo>
                  <a:cubicBezTo>
                    <a:pt x="1143" y="252"/>
                    <a:pt x="1143" y="251"/>
                    <a:pt x="1143" y="250"/>
                  </a:cubicBezTo>
                  <a:cubicBezTo>
                    <a:pt x="1143" y="251"/>
                    <a:pt x="1144" y="252"/>
                    <a:pt x="1144" y="253"/>
                  </a:cubicBezTo>
                  <a:cubicBezTo>
                    <a:pt x="1143" y="253"/>
                    <a:pt x="1143" y="253"/>
                    <a:pt x="1143" y="254"/>
                  </a:cubicBezTo>
                  <a:cubicBezTo>
                    <a:pt x="1142" y="254"/>
                    <a:pt x="1142" y="254"/>
                    <a:pt x="1142" y="254"/>
                  </a:cubicBezTo>
                  <a:cubicBezTo>
                    <a:pt x="1141" y="253"/>
                    <a:pt x="1141" y="252"/>
                    <a:pt x="1142" y="252"/>
                  </a:cubicBezTo>
                  <a:moveTo>
                    <a:pt x="1150" y="250"/>
                  </a:moveTo>
                  <a:cubicBezTo>
                    <a:pt x="1150" y="250"/>
                    <a:pt x="1151" y="249"/>
                    <a:pt x="1151" y="249"/>
                  </a:cubicBezTo>
                  <a:cubicBezTo>
                    <a:pt x="1152" y="248"/>
                    <a:pt x="1153" y="248"/>
                    <a:pt x="1154" y="248"/>
                  </a:cubicBezTo>
                  <a:cubicBezTo>
                    <a:pt x="1153" y="249"/>
                    <a:pt x="1153" y="249"/>
                    <a:pt x="1153" y="250"/>
                  </a:cubicBezTo>
                  <a:cubicBezTo>
                    <a:pt x="1152" y="250"/>
                    <a:pt x="1152" y="251"/>
                    <a:pt x="1151" y="252"/>
                  </a:cubicBezTo>
                  <a:cubicBezTo>
                    <a:pt x="1151" y="252"/>
                    <a:pt x="1150" y="252"/>
                    <a:pt x="1150" y="251"/>
                  </a:cubicBezTo>
                  <a:lnTo>
                    <a:pt x="1150" y="250"/>
                  </a:lnTo>
                  <a:close/>
                  <a:moveTo>
                    <a:pt x="1142" y="247"/>
                  </a:moveTo>
                  <a:cubicBezTo>
                    <a:pt x="1142" y="246"/>
                    <a:pt x="1142" y="246"/>
                    <a:pt x="1142" y="246"/>
                  </a:cubicBezTo>
                  <a:cubicBezTo>
                    <a:pt x="1143" y="247"/>
                    <a:pt x="1143" y="247"/>
                    <a:pt x="1142" y="248"/>
                  </a:cubicBezTo>
                  <a:cubicBezTo>
                    <a:pt x="1142" y="248"/>
                    <a:pt x="1141" y="248"/>
                    <a:pt x="1141" y="247"/>
                  </a:cubicBezTo>
                  <a:lnTo>
                    <a:pt x="1141" y="247"/>
                  </a:lnTo>
                  <a:cubicBezTo>
                    <a:pt x="1142" y="247"/>
                    <a:pt x="1142" y="247"/>
                    <a:pt x="1142" y="247"/>
                  </a:cubicBezTo>
                  <a:moveTo>
                    <a:pt x="1137" y="247"/>
                  </a:moveTo>
                  <a:cubicBezTo>
                    <a:pt x="1138" y="248"/>
                    <a:pt x="1138" y="248"/>
                    <a:pt x="1139" y="249"/>
                  </a:cubicBezTo>
                  <a:cubicBezTo>
                    <a:pt x="1139" y="249"/>
                    <a:pt x="1139" y="250"/>
                    <a:pt x="1138" y="250"/>
                  </a:cubicBezTo>
                  <a:cubicBezTo>
                    <a:pt x="1137" y="251"/>
                    <a:pt x="1137" y="251"/>
                    <a:pt x="1136" y="251"/>
                  </a:cubicBezTo>
                  <a:cubicBezTo>
                    <a:pt x="1136" y="252"/>
                    <a:pt x="1136" y="252"/>
                    <a:pt x="1136" y="252"/>
                  </a:cubicBezTo>
                  <a:cubicBezTo>
                    <a:pt x="1137" y="252"/>
                    <a:pt x="1137" y="253"/>
                    <a:pt x="1137" y="253"/>
                  </a:cubicBezTo>
                  <a:cubicBezTo>
                    <a:pt x="1137" y="254"/>
                    <a:pt x="1136" y="254"/>
                    <a:pt x="1136" y="255"/>
                  </a:cubicBezTo>
                  <a:cubicBezTo>
                    <a:pt x="1135" y="255"/>
                    <a:pt x="1134" y="254"/>
                    <a:pt x="1133" y="254"/>
                  </a:cubicBezTo>
                  <a:cubicBezTo>
                    <a:pt x="1133" y="253"/>
                    <a:pt x="1134" y="252"/>
                    <a:pt x="1134" y="252"/>
                  </a:cubicBezTo>
                  <a:cubicBezTo>
                    <a:pt x="1133" y="251"/>
                    <a:pt x="1133" y="250"/>
                    <a:pt x="1133" y="249"/>
                  </a:cubicBezTo>
                  <a:cubicBezTo>
                    <a:pt x="1133" y="248"/>
                    <a:pt x="1133" y="247"/>
                    <a:pt x="1134" y="247"/>
                  </a:cubicBezTo>
                  <a:cubicBezTo>
                    <a:pt x="1135" y="247"/>
                    <a:pt x="1136" y="247"/>
                    <a:pt x="1137" y="247"/>
                  </a:cubicBezTo>
                  <a:moveTo>
                    <a:pt x="1127" y="247"/>
                  </a:moveTo>
                  <a:cubicBezTo>
                    <a:pt x="1128" y="247"/>
                    <a:pt x="1128" y="247"/>
                    <a:pt x="1129" y="247"/>
                  </a:cubicBezTo>
                  <a:cubicBezTo>
                    <a:pt x="1129" y="248"/>
                    <a:pt x="1128" y="249"/>
                    <a:pt x="1128" y="249"/>
                  </a:cubicBezTo>
                  <a:cubicBezTo>
                    <a:pt x="1127" y="250"/>
                    <a:pt x="1126" y="250"/>
                    <a:pt x="1126" y="249"/>
                  </a:cubicBezTo>
                  <a:cubicBezTo>
                    <a:pt x="1126" y="248"/>
                    <a:pt x="1125" y="248"/>
                    <a:pt x="1125" y="248"/>
                  </a:cubicBezTo>
                  <a:cubicBezTo>
                    <a:pt x="1125" y="247"/>
                    <a:pt x="1126" y="247"/>
                    <a:pt x="1127" y="247"/>
                  </a:cubicBezTo>
                  <a:moveTo>
                    <a:pt x="1117" y="247"/>
                  </a:moveTo>
                  <a:cubicBezTo>
                    <a:pt x="1117" y="247"/>
                    <a:pt x="1117" y="247"/>
                    <a:pt x="1117" y="247"/>
                  </a:cubicBezTo>
                  <a:cubicBezTo>
                    <a:pt x="1117" y="247"/>
                    <a:pt x="1117" y="248"/>
                    <a:pt x="1116" y="248"/>
                  </a:cubicBezTo>
                  <a:cubicBezTo>
                    <a:pt x="1116" y="248"/>
                    <a:pt x="1115" y="247"/>
                    <a:pt x="1115" y="247"/>
                  </a:cubicBezTo>
                  <a:cubicBezTo>
                    <a:pt x="1116" y="246"/>
                    <a:pt x="1116" y="246"/>
                    <a:pt x="1117" y="247"/>
                  </a:cubicBezTo>
                  <a:moveTo>
                    <a:pt x="1157" y="242"/>
                  </a:moveTo>
                  <a:cubicBezTo>
                    <a:pt x="1158" y="242"/>
                    <a:pt x="1158" y="242"/>
                    <a:pt x="1159" y="242"/>
                  </a:cubicBezTo>
                  <a:cubicBezTo>
                    <a:pt x="1158" y="243"/>
                    <a:pt x="1158" y="244"/>
                    <a:pt x="1157" y="244"/>
                  </a:cubicBezTo>
                  <a:cubicBezTo>
                    <a:pt x="1156" y="243"/>
                    <a:pt x="1157" y="243"/>
                    <a:pt x="1157" y="242"/>
                  </a:cubicBezTo>
                  <a:moveTo>
                    <a:pt x="1135" y="242"/>
                  </a:moveTo>
                  <a:cubicBezTo>
                    <a:pt x="1136" y="242"/>
                    <a:pt x="1137" y="242"/>
                    <a:pt x="1138" y="242"/>
                  </a:cubicBezTo>
                  <a:cubicBezTo>
                    <a:pt x="1138" y="242"/>
                    <a:pt x="1138" y="243"/>
                    <a:pt x="1138" y="243"/>
                  </a:cubicBezTo>
                  <a:cubicBezTo>
                    <a:pt x="1138" y="243"/>
                    <a:pt x="1138" y="244"/>
                    <a:pt x="1138" y="244"/>
                  </a:cubicBezTo>
                  <a:cubicBezTo>
                    <a:pt x="1137" y="245"/>
                    <a:pt x="1136" y="245"/>
                    <a:pt x="1134" y="245"/>
                  </a:cubicBezTo>
                  <a:cubicBezTo>
                    <a:pt x="1134" y="244"/>
                    <a:pt x="1134" y="244"/>
                    <a:pt x="1134" y="244"/>
                  </a:cubicBezTo>
                  <a:cubicBezTo>
                    <a:pt x="1133" y="243"/>
                    <a:pt x="1133" y="243"/>
                    <a:pt x="1133" y="242"/>
                  </a:cubicBezTo>
                  <a:cubicBezTo>
                    <a:pt x="1134" y="242"/>
                    <a:pt x="1134" y="242"/>
                    <a:pt x="1135" y="242"/>
                  </a:cubicBezTo>
                  <a:moveTo>
                    <a:pt x="1105" y="239"/>
                  </a:moveTo>
                  <a:cubicBezTo>
                    <a:pt x="1107" y="239"/>
                    <a:pt x="1107" y="239"/>
                    <a:pt x="1107" y="241"/>
                  </a:cubicBezTo>
                  <a:cubicBezTo>
                    <a:pt x="1106" y="241"/>
                    <a:pt x="1105" y="241"/>
                    <a:pt x="1105" y="239"/>
                  </a:cubicBezTo>
                  <a:close/>
                  <a:moveTo>
                    <a:pt x="1160" y="234"/>
                  </a:moveTo>
                  <a:cubicBezTo>
                    <a:pt x="1161" y="233"/>
                    <a:pt x="1163" y="233"/>
                    <a:pt x="1164" y="234"/>
                  </a:cubicBezTo>
                  <a:cubicBezTo>
                    <a:pt x="1164" y="235"/>
                    <a:pt x="1164" y="236"/>
                    <a:pt x="1163" y="236"/>
                  </a:cubicBezTo>
                  <a:cubicBezTo>
                    <a:pt x="1163" y="236"/>
                    <a:pt x="1163" y="237"/>
                    <a:pt x="1162" y="237"/>
                  </a:cubicBezTo>
                  <a:cubicBezTo>
                    <a:pt x="1162" y="238"/>
                    <a:pt x="1161" y="239"/>
                    <a:pt x="1161" y="240"/>
                  </a:cubicBezTo>
                  <a:cubicBezTo>
                    <a:pt x="1161" y="241"/>
                    <a:pt x="1160" y="242"/>
                    <a:pt x="1159" y="241"/>
                  </a:cubicBezTo>
                  <a:cubicBezTo>
                    <a:pt x="1159" y="241"/>
                    <a:pt x="1158" y="241"/>
                    <a:pt x="1158" y="240"/>
                  </a:cubicBezTo>
                  <a:cubicBezTo>
                    <a:pt x="1157" y="239"/>
                    <a:pt x="1157" y="238"/>
                    <a:pt x="1157" y="237"/>
                  </a:cubicBezTo>
                  <a:cubicBezTo>
                    <a:pt x="1157" y="236"/>
                    <a:pt x="1158" y="235"/>
                    <a:pt x="1160" y="234"/>
                  </a:cubicBezTo>
                  <a:moveTo>
                    <a:pt x="1102" y="235"/>
                  </a:moveTo>
                  <a:cubicBezTo>
                    <a:pt x="1102" y="235"/>
                    <a:pt x="1102" y="235"/>
                    <a:pt x="1102" y="235"/>
                  </a:cubicBezTo>
                  <a:cubicBezTo>
                    <a:pt x="1104" y="235"/>
                    <a:pt x="1104" y="235"/>
                    <a:pt x="1105" y="236"/>
                  </a:cubicBezTo>
                  <a:lnTo>
                    <a:pt x="1104" y="237"/>
                  </a:lnTo>
                  <a:cubicBezTo>
                    <a:pt x="1103" y="238"/>
                    <a:pt x="1102" y="237"/>
                    <a:pt x="1102" y="236"/>
                  </a:cubicBezTo>
                  <a:cubicBezTo>
                    <a:pt x="1102" y="236"/>
                    <a:pt x="1102" y="235"/>
                    <a:pt x="1102" y="235"/>
                  </a:cubicBezTo>
                  <a:moveTo>
                    <a:pt x="1122" y="228"/>
                  </a:moveTo>
                  <a:cubicBezTo>
                    <a:pt x="1122" y="228"/>
                    <a:pt x="1123" y="229"/>
                    <a:pt x="1123" y="229"/>
                  </a:cubicBezTo>
                  <a:cubicBezTo>
                    <a:pt x="1123" y="230"/>
                    <a:pt x="1122" y="230"/>
                    <a:pt x="1121" y="230"/>
                  </a:cubicBezTo>
                  <a:cubicBezTo>
                    <a:pt x="1120" y="230"/>
                    <a:pt x="1120" y="230"/>
                    <a:pt x="1121" y="229"/>
                  </a:cubicBezTo>
                  <a:cubicBezTo>
                    <a:pt x="1121" y="228"/>
                    <a:pt x="1121" y="228"/>
                    <a:pt x="1122" y="228"/>
                  </a:cubicBezTo>
                  <a:moveTo>
                    <a:pt x="1164" y="210"/>
                  </a:moveTo>
                  <a:cubicBezTo>
                    <a:pt x="1164" y="210"/>
                    <a:pt x="1164" y="210"/>
                    <a:pt x="1163" y="210"/>
                  </a:cubicBezTo>
                  <a:cubicBezTo>
                    <a:pt x="1163" y="210"/>
                    <a:pt x="1163" y="210"/>
                    <a:pt x="1163" y="209"/>
                  </a:cubicBezTo>
                  <a:cubicBezTo>
                    <a:pt x="1164" y="209"/>
                    <a:pt x="1164" y="209"/>
                    <a:pt x="1164" y="210"/>
                  </a:cubicBezTo>
                  <a:moveTo>
                    <a:pt x="1067" y="195"/>
                  </a:moveTo>
                  <a:cubicBezTo>
                    <a:pt x="1067" y="195"/>
                    <a:pt x="1066" y="195"/>
                    <a:pt x="1066" y="195"/>
                  </a:cubicBezTo>
                  <a:cubicBezTo>
                    <a:pt x="1065" y="194"/>
                    <a:pt x="1065" y="194"/>
                    <a:pt x="1066" y="193"/>
                  </a:cubicBezTo>
                  <a:cubicBezTo>
                    <a:pt x="1066" y="193"/>
                    <a:pt x="1066" y="193"/>
                    <a:pt x="1068" y="193"/>
                  </a:cubicBezTo>
                  <a:cubicBezTo>
                    <a:pt x="1068" y="194"/>
                    <a:pt x="1068" y="195"/>
                    <a:pt x="1067" y="195"/>
                  </a:cubicBezTo>
                  <a:moveTo>
                    <a:pt x="1194" y="183"/>
                  </a:moveTo>
                  <a:cubicBezTo>
                    <a:pt x="1193" y="184"/>
                    <a:pt x="1192" y="183"/>
                    <a:pt x="1191" y="182"/>
                  </a:cubicBezTo>
                  <a:cubicBezTo>
                    <a:pt x="1191" y="181"/>
                    <a:pt x="1192" y="181"/>
                    <a:pt x="1192" y="180"/>
                  </a:cubicBezTo>
                  <a:cubicBezTo>
                    <a:pt x="1193" y="180"/>
                    <a:pt x="1193" y="179"/>
                    <a:pt x="1194" y="179"/>
                  </a:cubicBezTo>
                  <a:cubicBezTo>
                    <a:pt x="1195" y="179"/>
                    <a:pt x="1195" y="179"/>
                    <a:pt x="1196" y="180"/>
                  </a:cubicBezTo>
                  <a:cubicBezTo>
                    <a:pt x="1196" y="180"/>
                    <a:pt x="1196" y="181"/>
                    <a:pt x="1196" y="181"/>
                  </a:cubicBezTo>
                  <a:cubicBezTo>
                    <a:pt x="1196" y="182"/>
                    <a:pt x="1195" y="183"/>
                    <a:pt x="1194" y="183"/>
                  </a:cubicBezTo>
                  <a:moveTo>
                    <a:pt x="1211" y="177"/>
                  </a:moveTo>
                  <a:cubicBezTo>
                    <a:pt x="1211" y="177"/>
                    <a:pt x="1212" y="177"/>
                    <a:pt x="1213" y="177"/>
                  </a:cubicBezTo>
                  <a:cubicBezTo>
                    <a:pt x="1214" y="178"/>
                    <a:pt x="1215" y="179"/>
                    <a:pt x="1214" y="180"/>
                  </a:cubicBezTo>
                  <a:cubicBezTo>
                    <a:pt x="1214" y="180"/>
                    <a:pt x="1213" y="180"/>
                    <a:pt x="1212" y="180"/>
                  </a:cubicBezTo>
                  <a:cubicBezTo>
                    <a:pt x="1212" y="180"/>
                    <a:pt x="1211" y="180"/>
                    <a:pt x="1211" y="180"/>
                  </a:cubicBezTo>
                  <a:cubicBezTo>
                    <a:pt x="1211" y="179"/>
                    <a:pt x="1211" y="178"/>
                    <a:pt x="1211" y="177"/>
                  </a:cubicBezTo>
                  <a:moveTo>
                    <a:pt x="1232" y="173"/>
                  </a:moveTo>
                  <a:cubicBezTo>
                    <a:pt x="1232" y="173"/>
                    <a:pt x="1233" y="173"/>
                    <a:pt x="1234" y="173"/>
                  </a:cubicBezTo>
                  <a:cubicBezTo>
                    <a:pt x="1234" y="175"/>
                    <a:pt x="1233" y="175"/>
                    <a:pt x="1232" y="175"/>
                  </a:cubicBezTo>
                  <a:cubicBezTo>
                    <a:pt x="1232" y="174"/>
                    <a:pt x="1232" y="174"/>
                    <a:pt x="1232" y="173"/>
                  </a:cubicBezTo>
                  <a:moveTo>
                    <a:pt x="1141" y="176"/>
                  </a:moveTo>
                  <a:cubicBezTo>
                    <a:pt x="1142" y="175"/>
                    <a:pt x="1143" y="175"/>
                    <a:pt x="1144" y="176"/>
                  </a:cubicBezTo>
                  <a:cubicBezTo>
                    <a:pt x="1145" y="177"/>
                    <a:pt x="1145" y="177"/>
                    <a:pt x="1144" y="178"/>
                  </a:cubicBezTo>
                  <a:cubicBezTo>
                    <a:pt x="1144" y="179"/>
                    <a:pt x="1143" y="180"/>
                    <a:pt x="1142" y="179"/>
                  </a:cubicBezTo>
                  <a:cubicBezTo>
                    <a:pt x="1142" y="179"/>
                    <a:pt x="1142" y="179"/>
                    <a:pt x="1142" y="179"/>
                  </a:cubicBezTo>
                  <a:cubicBezTo>
                    <a:pt x="1142" y="179"/>
                    <a:pt x="1142" y="179"/>
                    <a:pt x="1142" y="179"/>
                  </a:cubicBezTo>
                  <a:cubicBezTo>
                    <a:pt x="1141" y="178"/>
                    <a:pt x="1140" y="177"/>
                    <a:pt x="1141" y="176"/>
                  </a:cubicBezTo>
                  <a:moveTo>
                    <a:pt x="1091" y="176"/>
                  </a:moveTo>
                  <a:cubicBezTo>
                    <a:pt x="1092" y="177"/>
                    <a:pt x="1093" y="178"/>
                    <a:pt x="1093" y="178"/>
                  </a:cubicBezTo>
                  <a:cubicBezTo>
                    <a:pt x="1091" y="178"/>
                    <a:pt x="1089" y="177"/>
                    <a:pt x="1087" y="177"/>
                  </a:cubicBezTo>
                  <a:cubicBezTo>
                    <a:pt x="1087" y="175"/>
                    <a:pt x="1088" y="175"/>
                    <a:pt x="1089" y="174"/>
                  </a:cubicBezTo>
                  <a:cubicBezTo>
                    <a:pt x="1089" y="174"/>
                    <a:pt x="1090" y="175"/>
                    <a:pt x="1091" y="176"/>
                  </a:cubicBezTo>
                  <a:moveTo>
                    <a:pt x="1168" y="170"/>
                  </a:moveTo>
                  <a:cubicBezTo>
                    <a:pt x="1168" y="170"/>
                    <a:pt x="1169" y="170"/>
                    <a:pt x="1170" y="171"/>
                  </a:cubicBezTo>
                  <a:cubicBezTo>
                    <a:pt x="1170" y="172"/>
                    <a:pt x="1170" y="173"/>
                    <a:pt x="1169" y="174"/>
                  </a:cubicBezTo>
                  <a:cubicBezTo>
                    <a:pt x="1167" y="174"/>
                    <a:pt x="1166" y="173"/>
                    <a:pt x="1165" y="171"/>
                  </a:cubicBezTo>
                  <a:cubicBezTo>
                    <a:pt x="1166" y="170"/>
                    <a:pt x="1167" y="170"/>
                    <a:pt x="1168" y="170"/>
                  </a:cubicBezTo>
                  <a:moveTo>
                    <a:pt x="1168" y="152"/>
                  </a:moveTo>
                  <a:cubicBezTo>
                    <a:pt x="1168" y="151"/>
                    <a:pt x="1168" y="151"/>
                    <a:pt x="1168" y="150"/>
                  </a:cubicBezTo>
                  <a:cubicBezTo>
                    <a:pt x="1169" y="149"/>
                    <a:pt x="1170" y="149"/>
                    <a:pt x="1171" y="150"/>
                  </a:cubicBezTo>
                  <a:cubicBezTo>
                    <a:pt x="1172" y="152"/>
                    <a:pt x="1171" y="153"/>
                    <a:pt x="1170" y="153"/>
                  </a:cubicBezTo>
                  <a:cubicBezTo>
                    <a:pt x="1169" y="153"/>
                    <a:pt x="1169" y="153"/>
                    <a:pt x="1168" y="152"/>
                  </a:cubicBezTo>
                  <a:moveTo>
                    <a:pt x="1262" y="117"/>
                  </a:moveTo>
                  <a:cubicBezTo>
                    <a:pt x="1261" y="116"/>
                    <a:pt x="1262" y="116"/>
                    <a:pt x="1263" y="116"/>
                  </a:cubicBezTo>
                  <a:cubicBezTo>
                    <a:pt x="1263" y="116"/>
                    <a:pt x="1263" y="117"/>
                    <a:pt x="1263" y="117"/>
                  </a:cubicBezTo>
                  <a:cubicBezTo>
                    <a:pt x="1264" y="118"/>
                    <a:pt x="1264" y="118"/>
                    <a:pt x="1263" y="118"/>
                  </a:cubicBezTo>
                  <a:cubicBezTo>
                    <a:pt x="1262" y="119"/>
                    <a:pt x="1262" y="118"/>
                    <a:pt x="1262" y="117"/>
                  </a:cubicBezTo>
                  <a:moveTo>
                    <a:pt x="1268" y="115"/>
                  </a:moveTo>
                  <a:cubicBezTo>
                    <a:pt x="1269" y="116"/>
                    <a:pt x="1268" y="117"/>
                    <a:pt x="1267" y="117"/>
                  </a:cubicBezTo>
                  <a:cubicBezTo>
                    <a:pt x="1267" y="115"/>
                    <a:pt x="1267" y="114"/>
                    <a:pt x="1268" y="115"/>
                  </a:cubicBezTo>
                  <a:close/>
                  <a:moveTo>
                    <a:pt x="1148" y="118"/>
                  </a:moveTo>
                  <a:cubicBezTo>
                    <a:pt x="1147" y="118"/>
                    <a:pt x="1148" y="118"/>
                    <a:pt x="1148" y="118"/>
                  </a:cubicBezTo>
                  <a:cubicBezTo>
                    <a:pt x="1148" y="118"/>
                    <a:pt x="1148" y="117"/>
                    <a:pt x="1148" y="117"/>
                  </a:cubicBezTo>
                  <a:cubicBezTo>
                    <a:pt x="1148" y="117"/>
                    <a:pt x="1148" y="117"/>
                    <a:pt x="1148" y="118"/>
                  </a:cubicBezTo>
                  <a:close/>
                  <a:moveTo>
                    <a:pt x="1191" y="115"/>
                  </a:moveTo>
                  <a:lnTo>
                    <a:pt x="1192" y="115"/>
                  </a:lnTo>
                  <a:cubicBezTo>
                    <a:pt x="1192" y="115"/>
                    <a:pt x="1192" y="116"/>
                    <a:pt x="1192" y="116"/>
                  </a:cubicBezTo>
                  <a:cubicBezTo>
                    <a:pt x="1192" y="116"/>
                    <a:pt x="1192" y="116"/>
                    <a:pt x="1192" y="116"/>
                  </a:cubicBezTo>
                  <a:cubicBezTo>
                    <a:pt x="1192" y="117"/>
                    <a:pt x="1192" y="117"/>
                    <a:pt x="1191" y="117"/>
                  </a:cubicBezTo>
                  <a:cubicBezTo>
                    <a:pt x="1191" y="117"/>
                    <a:pt x="1191" y="116"/>
                    <a:pt x="1191" y="115"/>
                  </a:cubicBezTo>
                  <a:moveTo>
                    <a:pt x="1213" y="114"/>
                  </a:moveTo>
                  <a:cubicBezTo>
                    <a:pt x="1213" y="115"/>
                    <a:pt x="1213" y="115"/>
                    <a:pt x="1213" y="115"/>
                  </a:cubicBezTo>
                  <a:cubicBezTo>
                    <a:pt x="1214" y="115"/>
                    <a:pt x="1214" y="115"/>
                    <a:pt x="1214" y="116"/>
                  </a:cubicBezTo>
                  <a:cubicBezTo>
                    <a:pt x="1213" y="116"/>
                    <a:pt x="1213" y="116"/>
                    <a:pt x="1212" y="116"/>
                  </a:cubicBezTo>
                  <a:cubicBezTo>
                    <a:pt x="1212" y="116"/>
                    <a:pt x="1212" y="115"/>
                    <a:pt x="1212" y="114"/>
                  </a:cubicBezTo>
                  <a:lnTo>
                    <a:pt x="1213" y="114"/>
                  </a:lnTo>
                  <a:close/>
                  <a:moveTo>
                    <a:pt x="1109" y="120"/>
                  </a:moveTo>
                  <a:cubicBezTo>
                    <a:pt x="1109" y="119"/>
                    <a:pt x="1109" y="118"/>
                    <a:pt x="1109" y="118"/>
                  </a:cubicBezTo>
                  <a:cubicBezTo>
                    <a:pt x="1110" y="118"/>
                    <a:pt x="1110" y="118"/>
                    <a:pt x="1110" y="118"/>
                  </a:cubicBezTo>
                  <a:cubicBezTo>
                    <a:pt x="1111" y="119"/>
                    <a:pt x="1111" y="120"/>
                    <a:pt x="1110" y="120"/>
                  </a:cubicBezTo>
                  <a:cubicBezTo>
                    <a:pt x="1109" y="120"/>
                    <a:pt x="1109" y="120"/>
                    <a:pt x="1109" y="120"/>
                  </a:cubicBezTo>
                  <a:moveTo>
                    <a:pt x="1142" y="120"/>
                  </a:moveTo>
                  <a:cubicBezTo>
                    <a:pt x="1141" y="120"/>
                    <a:pt x="1140" y="119"/>
                    <a:pt x="1140" y="118"/>
                  </a:cubicBezTo>
                  <a:cubicBezTo>
                    <a:pt x="1140" y="117"/>
                    <a:pt x="1140" y="116"/>
                    <a:pt x="1142" y="116"/>
                  </a:cubicBezTo>
                  <a:cubicBezTo>
                    <a:pt x="1144" y="116"/>
                    <a:pt x="1144" y="117"/>
                    <a:pt x="1144" y="118"/>
                  </a:cubicBezTo>
                  <a:cubicBezTo>
                    <a:pt x="1144" y="119"/>
                    <a:pt x="1143" y="120"/>
                    <a:pt x="1142" y="120"/>
                  </a:cubicBezTo>
                  <a:moveTo>
                    <a:pt x="1236" y="112"/>
                  </a:moveTo>
                  <a:cubicBezTo>
                    <a:pt x="1237" y="112"/>
                    <a:pt x="1237" y="113"/>
                    <a:pt x="1237" y="114"/>
                  </a:cubicBezTo>
                  <a:cubicBezTo>
                    <a:pt x="1237" y="115"/>
                    <a:pt x="1237" y="115"/>
                    <a:pt x="1236" y="115"/>
                  </a:cubicBezTo>
                  <a:cubicBezTo>
                    <a:pt x="1235" y="116"/>
                    <a:pt x="1235" y="115"/>
                    <a:pt x="1234" y="115"/>
                  </a:cubicBezTo>
                  <a:cubicBezTo>
                    <a:pt x="1234" y="113"/>
                    <a:pt x="1235" y="112"/>
                    <a:pt x="1236" y="112"/>
                  </a:cubicBezTo>
                  <a:moveTo>
                    <a:pt x="1261" y="110"/>
                  </a:moveTo>
                  <a:cubicBezTo>
                    <a:pt x="1261" y="111"/>
                    <a:pt x="1261" y="112"/>
                    <a:pt x="1261" y="113"/>
                  </a:cubicBezTo>
                  <a:cubicBezTo>
                    <a:pt x="1261" y="114"/>
                    <a:pt x="1260" y="114"/>
                    <a:pt x="1260" y="114"/>
                  </a:cubicBezTo>
                  <a:cubicBezTo>
                    <a:pt x="1259" y="115"/>
                    <a:pt x="1258" y="114"/>
                    <a:pt x="1257" y="114"/>
                  </a:cubicBezTo>
                  <a:cubicBezTo>
                    <a:pt x="1257" y="113"/>
                    <a:pt x="1257" y="112"/>
                    <a:pt x="1257" y="111"/>
                  </a:cubicBezTo>
                  <a:cubicBezTo>
                    <a:pt x="1257" y="110"/>
                    <a:pt x="1258" y="109"/>
                    <a:pt x="1259" y="109"/>
                  </a:cubicBezTo>
                  <a:cubicBezTo>
                    <a:pt x="1260" y="109"/>
                    <a:pt x="1260" y="109"/>
                    <a:pt x="1261" y="110"/>
                  </a:cubicBezTo>
                  <a:moveTo>
                    <a:pt x="1242" y="114"/>
                  </a:moveTo>
                  <a:cubicBezTo>
                    <a:pt x="1241" y="115"/>
                    <a:pt x="1240" y="115"/>
                    <a:pt x="1239" y="114"/>
                  </a:cubicBezTo>
                  <a:cubicBezTo>
                    <a:pt x="1239" y="113"/>
                    <a:pt x="1240" y="111"/>
                    <a:pt x="1241" y="111"/>
                  </a:cubicBezTo>
                  <a:cubicBezTo>
                    <a:pt x="1243" y="110"/>
                    <a:pt x="1244" y="110"/>
                    <a:pt x="1244" y="112"/>
                  </a:cubicBezTo>
                  <a:cubicBezTo>
                    <a:pt x="1244" y="113"/>
                    <a:pt x="1243" y="114"/>
                    <a:pt x="1242" y="114"/>
                  </a:cubicBezTo>
                  <a:moveTo>
                    <a:pt x="1198" y="113"/>
                  </a:moveTo>
                  <a:cubicBezTo>
                    <a:pt x="1198" y="112"/>
                    <a:pt x="1199" y="112"/>
                    <a:pt x="1199" y="112"/>
                  </a:cubicBezTo>
                  <a:cubicBezTo>
                    <a:pt x="1199" y="112"/>
                    <a:pt x="1200" y="112"/>
                    <a:pt x="1200" y="113"/>
                  </a:cubicBezTo>
                  <a:cubicBezTo>
                    <a:pt x="1200" y="113"/>
                    <a:pt x="1200" y="113"/>
                    <a:pt x="1199" y="114"/>
                  </a:cubicBezTo>
                  <a:cubicBezTo>
                    <a:pt x="1198" y="113"/>
                    <a:pt x="1198" y="113"/>
                    <a:pt x="1198" y="113"/>
                  </a:cubicBezTo>
                  <a:moveTo>
                    <a:pt x="1116" y="117"/>
                  </a:moveTo>
                  <a:cubicBezTo>
                    <a:pt x="1117" y="117"/>
                    <a:pt x="1117" y="116"/>
                    <a:pt x="1118" y="115"/>
                  </a:cubicBezTo>
                  <a:cubicBezTo>
                    <a:pt x="1118" y="115"/>
                    <a:pt x="1118" y="116"/>
                    <a:pt x="1118" y="117"/>
                  </a:cubicBezTo>
                  <a:cubicBezTo>
                    <a:pt x="1117" y="118"/>
                    <a:pt x="1117" y="119"/>
                    <a:pt x="1117" y="120"/>
                  </a:cubicBezTo>
                  <a:cubicBezTo>
                    <a:pt x="1117" y="121"/>
                    <a:pt x="1115" y="121"/>
                    <a:pt x="1114" y="120"/>
                  </a:cubicBezTo>
                  <a:cubicBezTo>
                    <a:pt x="1114" y="120"/>
                    <a:pt x="1114" y="120"/>
                    <a:pt x="1114" y="119"/>
                  </a:cubicBezTo>
                  <a:cubicBezTo>
                    <a:pt x="1114" y="119"/>
                    <a:pt x="1114" y="119"/>
                    <a:pt x="1114" y="118"/>
                  </a:cubicBezTo>
                  <a:cubicBezTo>
                    <a:pt x="1114" y="118"/>
                    <a:pt x="1115" y="117"/>
                    <a:pt x="1116" y="117"/>
                  </a:cubicBezTo>
                  <a:moveTo>
                    <a:pt x="1209" y="112"/>
                  </a:moveTo>
                  <a:cubicBezTo>
                    <a:pt x="1209" y="111"/>
                    <a:pt x="1209" y="111"/>
                    <a:pt x="1209" y="111"/>
                  </a:cubicBezTo>
                  <a:cubicBezTo>
                    <a:pt x="1209" y="111"/>
                    <a:pt x="1209" y="111"/>
                    <a:pt x="1209" y="110"/>
                  </a:cubicBezTo>
                  <a:cubicBezTo>
                    <a:pt x="1210" y="110"/>
                    <a:pt x="1210" y="111"/>
                    <a:pt x="1211" y="111"/>
                  </a:cubicBezTo>
                  <a:cubicBezTo>
                    <a:pt x="1211" y="112"/>
                    <a:pt x="1211" y="112"/>
                    <a:pt x="1210" y="113"/>
                  </a:cubicBezTo>
                  <a:lnTo>
                    <a:pt x="1209" y="112"/>
                  </a:lnTo>
                  <a:close/>
                  <a:moveTo>
                    <a:pt x="1167" y="113"/>
                  </a:moveTo>
                  <a:cubicBezTo>
                    <a:pt x="1167" y="113"/>
                    <a:pt x="1168" y="112"/>
                    <a:pt x="1168" y="112"/>
                  </a:cubicBezTo>
                  <a:cubicBezTo>
                    <a:pt x="1168" y="112"/>
                    <a:pt x="1168" y="112"/>
                    <a:pt x="1168" y="112"/>
                  </a:cubicBezTo>
                  <a:cubicBezTo>
                    <a:pt x="1168" y="112"/>
                    <a:pt x="1168" y="112"/>
                    <a:pt x="1168" y="112"/>
                  </a:cubicBezTo>
                  <a:cubicBezTo>
                    <a:pt x="1168" y="112"/>
                    <a:pt x="1168" y="113"/>
                    <a:pt x="1168" y="113"/>
                  </a:cubicBezTo>
                  <a:cubicBezTo>
                    <a:pt x="1168" y="113"/>
                    <a:pt x="1168" y="114"/>
                    <a:pt x="1168" y="114"/>
                  </a:cubicBezTo>
                  <a:cubicBezTo>
                    <a:pt x="1167" y="114"/>
                    <a:pt x="1167" y="114"/>
                    <a:pt x="1167" y="113"/>
                  </a:cubicBezTo>
                  <a:moveTo>
                    <a:pt x="1252" y="111"/>
                  </a:moveTo>
                  <a:cubicBezTo>
                    <a:pt x="1251" y="112"/>
                    <a:pt x="1250" y="111"/>
                    <a:pt x="1249" y="111"/>
                  </a:cubicBezTo>
                  <a:cubicBezTo>
                    <a:pt x="1249" y="109"/>
                    <a:pt x="1249" y="108"/>
                    <a:pt x="1249" y="108"/>
                  </a:cubicBezTo>
                  <a:cubicBezTo>
                    <a:pt x="1250" y="107"/>
                    <a:pt x="1251" y="107"/>
                    <a:pt x="1251" y="107"/>
                  </a:cubicBezTo>
                  <a:cubicBezTo>
                    <a:pt x="1252" y="107"/>
                    <a:pt x="1253" y="107"/>
                    <a:pt x="1254" y="108"/>
                  </a:cubicBezTo>
                  <a:cubicBezTo>
                    <a:pt x="1254" y="108"/>
                    <a:pt x="1254" y="109"/>
                    <a:pt x="1254" y="110"/>
                  </a:cubicBezTo>
                  <a:cubicBezTo>
                    <a:pt x="1254" y="110"/>
                    <a:pt x="1253" y="111"/>
                    <a:pt x="1252" y="111"/>
                  </a:cubicBezTo>
                  <a:moveTo>
                    <a:pt x="1268" y="107"/>
                  </a:moveTo>
                  <a:cubicBezTo>
                    <a:pt x="1268" y="108"/>
                    <a:pt x="1268" y="108"/>
                    <a:pt x="1267" y="108"/>
                  </a:cubicBezTo>
                  <a:cubicBezTo>
                    <a:pt x="1266" y="108"/>
                    <a:pt x="1265" y="108"/>
                    <a:pt x="1266" y="107"/>
                  </a:cubicBezTo>
                  <a:cubicBezTo>
                    <a:pt x="1267" y="105"/>
                    <a:pt x="1267" y="105"/>
                    <a:pt x="1268" y="107"/>
                  </a:cubicBezTo>
                  <a:moveTo>
                    <a:pt x="1233" y="106"/>
                  </a:moveTo>
                  <a:cubicBezTo>
                    <a:pt x="1234" y="106"/>
                    <a:pt x="1234" y="106"/>
                    <a:pt x="1234" y="107"/>
                  </a:cubicBezTo>
                  <a:cubicBezTo>
                    <a:pt x="1234" y="107"/>
                    <a:pt x="1234" y="107"/>
                    <a:pt x="1234" y="107"/>
                  </a:cubicBezTo>
                  <a:cubicBezTo>
                    <a:pt x="1233" y="107"/>
                    <a:pt x="1233" y="107"/>
                    <a:pt x="1233" y="107"/>
                  </a:cubicBezTo>
                  <a:cubicBezTo>
                    <a:pt x="1233" y="107"/>
                    <a:pt x="1233" y="106"/>
                    <a:pt x="1233" y="106"/>
                  </a:cubicBezTo>
                  <a:moveTo>
                    <a:pt x="1169" y="109"/>
                  </a:moveTo>
                  <a:cubicBezTo>
                    <a:pt x="1169" y="109"/>
                    <a:pt x="1170" y="109"/>
                    <a:pt x="1170" y="109"/>
                  </a:cubicBezTo>
                  <a:cubicBezTo>
                    <a:pt x="1170" y="109"/>
                    <a:pt x="1170" y="109"/>
                    <a:pt x="1170" y="109"/>
                  </a:cubicBezTo>
                  <a:cubicBezTo>
                    <a:pt x="1170" y="110"/>
                    <a:pt x="1170" y="110"/>
                    <a:pt x="1169" y="110"/>
                  </a:cubicBezTo>
                  <a:lnTo>
                    <a:pt x="1169" y="109"/>
                  </a:lnTo>
                  <a:close/>
                  <a:moveTo>
                    <a:pt x="1144" y="110"/>
                  </a:moveTo>
                  <a:cubicBezTo>
                    <a:pt x="1145" y="111"/>
                    <a:pt x="1145" y="112"/>
                    <a:pt x="1144" y="112"/>
                  </a:cubicBezTo>
                  <a:cubicBezTo>
                    <a:pt x="1143" y="112"/>
                    <a:pt x="1142" y="111"/>
                    <a:pt x="1142" y="110"/>
                  </a:cubicBezTo>
                  <a:cubicBezTo>
                    <a:pt x="1142" y="109"/>
                    <a:pt x="1143" y="109"/>
                    <a:pt x="1144" y="110"/>
                  </a:cubicBezTo>
                  <a:moveTo>
                    <a:pt x="1243" y="105"/>
                  </a:moveTo>
                  <a:cubicBezTo>
                    <a:pt x="1244" y="105"/>
                    <a:pt x="1244" y="105"/>
                    <a:pt x="1245" y="106"/>
                  </a:cubicBezTo>
                  <a:cubicBezTo>
                    <a:pt x="1245" y="107"/>
                    <a:pt x="1244" y="108"/>
                    <a:pt x="1243" y="108"/>
                  </a:cubicBezTo>
                  <a:cubicBezTo>
                    <a:pt x="1242" y="108"/>
                    <a:pt x="1241" y="107"/>
                    <a:pt x="1241" y="106"/>
                  </a:cubicBezTo>
                  <a:cubicBezTo>
                    <a:pt x="1241" y="106"/>
                    <a:pt x="1241" y="105"/>
                    <a:pt x="1243" y="105"/>
                  </a:cubicBezTo>
                  <a:moveTo>
                    <a:pt x="1149" y="109"/>
                  </a:moveTo>
                  <a:cubicBezTo>
                    <a:pt x="1150" y="109"/>
                    <a:pt x="1150" y="109"/>
                    <a:pt x="1151" y="110"/>
                  </a:cubicBezTo>
                  <a:cubicBezTo>
                    <a:pt x="1151" y="110"/>
                    <a:pt x="1152" y="111"/>
                    <a:pt x="1152" y="112"/>
                  </a:cubicBezTo>
                  <a:cubicBezTo>
                    <a:pt x="1152" y="113"/>
                    <a:pt x="1152" y="113"/>
                    <a:pt x="1151" y="114"/>
                  </a:cubicBezTo>
                  <a:cubicBezTo>
                    <a:pt x="1150" y="114"/>
                    <a:pt x="1149" y="114"/>
                    <a:pt x="1148" y="113"/>
                  </a:cubicBezTo>
                  <a:cubicBezTo>
                    <a:pt x="1148" y="112"/>
                    <a:pt x="1147" y="111"/>
                    <a:pt x="1148" y="110"/>
                  </a:cubicBezTo>
                  <a:cubicBezTo>
                    <a:pt x="1148" y="110"/>
                    <a:pt x="1148" y="109"/>
                    <a:pt x="1149" y="109"/>
                  </a:cubicBezTo>
                  <a:moveTo>
                    <a:pt x="1273" y="103"/>
                  </a:moveTo>
                  <a:cubicBezTo>
                    <a:pt x="1273" y="104"/>
                    <a:pt x="1274" y="105"/>
                    <a:pt x="1274" y="106"/>
                  </a:cubicBezTo>
                  <a:cubicBezTo>
                    <a:pt x="1274" y="107"/>
                    <a:pt x="1275" y="108"/>
                    <a:pt x="1277" y="108"/>
                  </a:cubicBezTo>
                  <a:cubicBezTo>
                    <a:pt x="1277" y="109"/>
                    <a:pt x="1277" y="110"/>
                    <a:pt x="1278" y="110"/>
                  </a:cubicBezTo>
                  <a:cubicBezTo>
                    <a:pt x="1278" y="111"/>
                    <a:pt x="1279" y="112"/>
                    <a:pt x="1279" y="113"/>
                  </a:cubicBezTo>
                  <a:cubicBezTo>
                    <a:pt x="1278" y="113"/>
                    <a:pt x="1277" y="114"/>
                    <a:pt x="1275" y="114"/>
                  </a:cubicBezTo>
                  <a:cubicBezTo>
                    <a:pt x="1274" y="114"/>
                    <a:pt x="1273" y="114"/>
                    <a:pt x="1272" y="113"/>
                  </a:cubicBezTo>
                  <a:cubicBezTo>
                    <a:pt x="1272" y="112"/>
                    <a:pt x="1272" y="111"/>
                    <a:pt x="1272" y="111"/>
                  </a:cubicBezTo>
                  <a:cubicBezTo>
                    <a:pt x="1273" y="111"/>
                    <a:pt x="1273" y="110"/>
                    <a:pt x="1273" y="110"/>
                  </a:cubicBezTo>
                  <a:cubicBezTo>
                    <a:pt x="1272" y="108"/>
                    <a:pt x="1272" y="108"/>
                    <a:pt x="1271" y="107"/>
                  </a:cubicBezTo>
                  <a:cubicBezTo>
                    <a:pt x="1270" y="107"/>
                    <a:pt x="1270" y="106"/>
                    <a:pt x="1270" y="105"/>
                  </a:cubicBezTo>
                  <a:cubicBezTo>
                    <a:pt x="1270" y="104"/>
                    <a:pt x="1271" y="103"/>
                    <a:pt x="1273" y="103"/>
                  </a:cubicBezTo>
                  <a:moveTo>
                    <a:pt x="1134" y="114"/>
                  </a:moveTo>
                  <a:cubicBezTo>
                    <a:pt x="1133" y="114"/>
                    <a:pt x="1133" y="115"/>
                    <a:pt x="1133" y="115"/>
                  </a:cubicBezTo>
                  <a:cubicBezTo>
                    <a:pt x="1132" y="116"/>
                    <a:pt x="1132" y="116"/>
                    <a:pt x="1131" y="117"/>
                  </a:cubicBezTo>
                  <a:cubicBezTo>
                    <a:pt x="1130" y="116"/>
                    <a:pt x="1129" y="117"/>
                    <a:pt x="1129" y="117"/>
                  </a:cubicBezTo>
                  <a:cubicBezTo>
                    <a:pt x="1129" y="118"/>
                    <a:pt x="1128" y="118"/>
                    <a:pt x="1127" y="118"/>
                  </a:cubicBezTo>
                  <a:cubicBezTo>
                    <a:pt x="1126" y="118"/>
                    <a:pt x="1125" y="116"/>
                    <a:pt x="1125" y="115"/>
                  </a:cubicBezTo>
                  <a:cubicBezTo>
                    <a:pt x="1124" y="114"/>
                    <a:pt x="1123" y="113"/>
                    <a:pt x="1122" y="112"/>
                  </a:cubicBezTo>
                  <a:cubicBezTo>
                    <a:pt x="1123" y="111"/>
                    <a:pt x="1124" y="110"/>
                    <a:pt x="1126" y="110"/>
                  </a:cubicBezTo>
                  <a:cubicBezTo>
                    <a:pt x="1128" y="110"/>
                    <a:pt x="1129" y="109"/>
                    <a:pt x="1131" y="109"/>
                  </a:cubicBezTo>
                  <a:cubicBezTo>
                    <a:pt x="1132" y="109"/>
                    <a:pt x="1132" y="110"/>
                    <a:pt x="1132" y="111"/>
                  </a:cubicBezTo>
                  <a:cubicBezTo>
                    <a:pt x="1132" y="111"/>
                    <a:pt x="1133" y="112"/>
                    <a:pt x="1133" y="112"/>
                  </a:cubicBezTo>
                  <a:cubicBezTo>
                    <a:pt x="1134" y="112"/>
                    <a:pt x="1135" y="112"/>
                    <a:pt x="1135" y="111"/>
                  </a:cubicBezTo>
                  <a:cubicBezTo>
                    <a:pt x="1136" y="109"/>
                    <a:pt x="1136" y="109"/>
                    <a:pt x="1137" y="108"/>
                  </a:cubicBezTo>
                  <a:cubicBezTo>
                    <a:pt x="1138" y="108"/>
                    <a:pt x="1139" y="108"/>
                    <a:pt x="1140" y="108"/>
                  </a:cubicBezTo>
                  <a:cubicBezTo>
                    <a:pt x="1140" y="108"/>
                    <a:pt x="1141" y="109"/>
                    <a:pt x="1141" y="109"/>
                  </a:cubicBezTo>
                  <a:cubicBezTo>
                    <a:pt x="1141" y="110"/>
                    <a:pt x="1141" y="111"/>
                    <a:pt x="1141" y="111"/>
                  </a:cubicBezTo>
                  <a:cubicBezTo>
                    <a:pt x="1140" y="112"/>
                    <a:pt x="1140" y="113"/>
                    <a:pt x="1139" y="113"/>
                  </a:cubicBezTo>
                  <a:cubicBezTo>
                    <a:pt x="1137" y="114"/>
                    <a:pt x="1136" y="115"/>
                    <a:pt x="1134" y="114"/>
                  </a:cubicBezTo>
                  <a:moveTo>
                    <a:pt x="1085" y="111"/>
                  </a:moveTo>
                  <a:cubicBezTo>
                    <a:pt x="1086" y="110"/>
                    <a:pt x="1087" y="110"/>
                    <a:pt x="1088" y="111"/>
                  </a:cubicBezTo>
                  <a:cubicBezTo>
                    <a:pt x="1089" y="112"/>
                    <a:pt x="1088" y="113"/>
                    <a:pt x="1087" y="114"/>
                  </a:cubicBezTo>
                  <a:cubicBezTo>
                    <a:pt x="1087" y="115"/>
                    <a:pt x="1086" y="115"/>
                    <a:pt x="1085" y="114"/>
                  </a:cubicBezTo>
                  <a:cubicBezTo>
                    <a:pt x="1084" y="114"/>
                    <a:pt x="1084" y="114"/>
                    <a:pt x="1084" y="113"/>
                  </a:cubicBezTo>
                  <a:cubicBezTo>
                    <a:pt x="1084" y="112"/>
                    <a:pt x="1084" y="111"/>
                    <a:pt x="1085" y="111"/>
                  </a:cubicBezTo>
                  <a:moveTo>
                    <a:pt x="1178" y="106"/>
                  </a:moveTo>
                  <a:cubicBezTo>
                    <a:pt x="1180" y="106"/>
                    <a:pt x="1182" y="106"/>
                    <a:pt x="1184" y="106"/>
                  </a:cubicBezTo>
                  <a:cubicBezTo>
                    <a:pt x="1185" y="108"/>
                    <a:pt x="1185" y="109"/>
                    <a:pt x="1184" y="111"/>
                  </a:cubicBezTo>
                  <a:cubicBezTo>
                    <a:pt x="1183" y="112"/>
                    <a:pt x="1182" y="112"/>
                    <a:pt x="1180" y="112"/>
                  </a:cubicBezTo>
                  <a:cubicBezTo>
                    <a:pt x="1180" y="112"/>
                    <a:pt x="1179" y="112"/>
                    <a:pt x="1178" y="111"/>
                  </a:cubicBezTo>
                  <a:cubicBezTo>
                    <a:pt x="1177" y="111"/>
                    <a:pt x="1176" y="110"/>
                    <a:pt x="1176" y="109"/>
                  </a:cubicBezTo>
                  <a:cubicBezTo>
                    <a:pt x="1176" y="107"/>
                    <a:pt x="1176" y="106"/>
                    <a:pt x="1178" y="106"/>
                  </a:cubicBezTo>
                  <a:moveTo>
                    <a:pt x="1148" y="449"/>
                  </a:moveTo>
                  <a:cubicBezTo>
                    <a:pt x="1148" y="448"/>
                    <a:pt x="1147" y="448"/>
                    <a:pt x="1146" y="448"/>
                  </a:cubicBezTo>
                  <a:cubicBezTo>
                    <a:pt x="1146" y="447"/>
                    <a:pt x="1145" y="447"/>
                    <a:pt x="1144" y="447"/>
                  </a:cubicBezTo>
                  <a:cubicBezTo>
                    <a:pt x="1143" y="446"/>
                    <a:pt x="1142" y="446"/>
                    <a:pt x="1141" y="446"/>
                  </a:cubicBezTo>
                  <a:cubicBezTo>
                    <a:pt x="1141" y="445"/>
                    <a:pt x="1141" y="445"/>
                    <a:pt x="1141" y="445"/>
                  </a:cubicBezTo>
                  <a:cubicBezTo>
                    <a:pt x="1141" y="444"/>
                    <a:pt x="1141" y="444"/>
                    <a:pt x="1140" y="444"/>
                  </a:cubicBezTo>
                  <a:cubicBezTo>
                    <a:pt x="1139" y="444"/>
                    <a:pt x="1138" y="444"/>
                    <a:pt x="1138" y="445"/>
                  </a:cubicBezTo>
                  <a:cubicBezTo>
                    <a:pt x="1137" y="446"/>
                    <a:pt x="1136" y="446"/>
                    <a:pt x="1135" y="447"/>
                  </a:cubicBezTo>
                  <a:cubicBezTo>
                    <a:pt x="1134" y="447"/>
                    <a:pt x="1134" y="447"/>
                    <a:pt x="1133" y="447"/>
                  </a:cubicBezTo>
                  <a:cubicBezTo>
                    <a:pt x="1132" y="447"/>
                    <a:pt x="1131" y="447"/>
                    <a:pt x="1130" y="446"/>
                  </a:cubicBezTo>
                  <a:cubicBezTo>
                    <a:pt x="1130" y="446"/>
                    <a:pt x="1130" y="445"/>
                    <a:pt x="1131" y="445"/>
                  </a:cubicBezTo>
                  <a:cubicBezTo>
                    <a:pt x="1131" y="445"/>
                    <a:pt x="1131" y="445"/>
                    <a:pt x="1132" y="444"/>
                  </a:cubicBezTo>
                  <a:cubicBezTo>
                    <a:pt x="1131" y="444"/>
                    <a:pt x="1131" y="443"/>
                    <a:pt x="1130" y="442"/>
                  </a:cubicBezTo>
                  <a:cubicBezTo>
                    <a:pt x="1129" y="441"/>
                    <a:pt x="1128" y="441"/>
                    <a:pt x="1127" y="441"/>
                  </a:cubicBezTo>
                  <a:cubicBezTo>
                    <a:pt x="1128" y="441"/>
                    <a:pt x="1128" y="440"/>
                    <a:pt x="1129" y="439"/>
                  </a:cubicBezTo>
                  <a:cubicBezTo>
                    <a:pt x="1129" y="439"/>
                    <a:pt x="1129" y="438"/>
                    <a:pt x="1129" y="437"/>
                  </a:cubicBezTo>
                  <a:cubicBezTo>
                    <a:pt x="1127" y="437"/>
                    <a:pt x="1126" y="437"/>
                    <a:pt x="1125" y="437"/>
                  </a:cubicBezTo>
                  <a:cubicBezTo>
                    <a:pt x="1124" y="436"/>
                    <a:pt x="1123" y="435"/>
                    <a:pt x="1122" y="434"/>
                  </a:cubicBezTo>
                  <a:cubicBezTo>
                    <a:pt x="1123" y="433"/>
                    <a:pt x="1124" y="432"/>
                    <a:pt x="1124" y="431"/>
                  </a:cubicBezTo>
                  <a:cubicBezTo>
                    <a:pt x="1124" y="430"/>
                    <a:pt x="1123" y="429"/>
                    <a:pt x="1122" y="428"/>
                  </a:cubicBezTo>
                  <a:cubicBezTo>
                    <a:pt x="1123" y="427"/>
                    <a:pt x="1123" y="427"/>
                    <a:pt x="1124" y="427"/>
                  </a:cubicBezTo>
                  <a:cubicBezTo>
                    <a:pt x="1125" y="427"/>
                    <a:pt x="1125" y="426"/>
                    <a:pt x="1125" y="425"/>
                  </a:cubicBezTo>
                  <a:cubicBezTo>
                    <a:pt x="1123" y="425"/>
                    <a:pt x="1122" y="425"/>
                    <a:pt x="1122" y="426"/>
                  </a:cubicBezTo>
                  <a:cubicBezTo>
                    <a:pt x="1121" y="427"/>
                    <a:pt x="1120" y="428"/>
                    <a:pt x="1120" y="429"/>
                  </a:cubicBezTo>
                  <a:cubicBezTo>
                    <a:pt x="1121" y="430"/>
                    <a:pt x="1121" y="431"/>
                    <a:pt x="1120" y="432"/>
                  </a:cubicBezTo>
                  <a:cubicBezTo>
                    <a:pt x="1119" y="433"/>
                    <a:pt x="1119" y="434"/>
                    <a:pt x="1119" y="434"/>
                  </a:cubicBezTo>
                  <a:cubicBezTo>
                    <a:pt x="1119" y="436"/>
                    <a:pt x="1120" y="437"/>
                    <a:pt x="1121" y="437"/>
                  </a:cubicBezTo>
                  <a:cubicBezTo>
                    <a:pt x="1123" y="438"/>
                    <a:pt x="1124" y="439"/>
                    <a:pt x="1125" y="440"/>
                  </a:cubicBezTo>
                  <a:cubicBezTo>
                    <a:pt x="1125" y="440"/>
                    <a:pt x="1125" y="441"/>
                    <a:pt x="1125" y="442"/>
                  </a:cubicBezTo>
                  <a:cubicBezTo>
                    <a:pt x="1125" y="442"/>
                    <a:pt x="1125" y="443"/>
                    <a:pt x="1124" y="443"/>
                  </a:cubicBezTo>
                  <a:cubicBezTo>
                    <a:pt x="1123" y="443"/>
                    <a:pt x="1122" y="443"/>
                    <a:pt x="1122" y="442"/>
                  </a:cubicBezTo>
                  <a:cubicBezTo>
                    <a:pt x="1122" y="442"/>
                    <a:pt x="1121" y="442"/>
                    <a:pt x="1121" y="441"/>
                  </a:cubicBezTo>
                  <a:cubicBezTo>
                    <a:pt x="1120" y="440"/>
                    <a:pt x="1120" y="440"/>
                    <a:pt x="1119" y="439"/>
                  </a:cubicBezTo>
                  <a:cubicBezTo>
                    <a:pt x="1119" y="439"/>
                    <a:pt x="1118" y="439"/>
                    <a:pt x="1117" y="439"/>
                  </a:cubicBezTo>
                  <a:cubicBezTo>
                    <a:pt x="1117" y="438"/>
                    <a:pt x="1116" y="437"/>
                    <a:pt x="1116" y="437"/>
                  </a:cubicBezTo>
                  <a:cubicBezTo>
                    <a:pt x="1116" y="436"/>
                    <a:pt x="1116" y="436"/>
                    <a:pt x="1116" y="435"/>
                  </a:cubicBezTo>
                  <a:cubicBezTo>
                    <a:pt x="1115" y="435"/>
                    <a:pt x="1114" y="436"/>
                    <a:pt x="1113" y="436"/>
                  </a:cubicBezTo>
                  <a:cubicBezTo>
                    <a:pt x="1112" y="436"/>
                    <a:pt x="1111" y="435"/>
                    <a:pt x="1110" y="435"/>
                  </a:cubicBezTo>
                  <a:cubicBezTo>
                    <a:pt x="1111" y="455"/>
                    <a:pt x="1111" y="475"/>
                    <a:pt x="1112" y="495"/>
                  </a:cubicBezTo>
                  <a:cubicBezTo>
                    <a:pt x="1113" y="515"/>
                    <a:pt x="1114" y="534"/>
                    <a:pt x="1115" y="554"/>
                  </a:cubicBezTo>
                  <a:cubicBezTo>
                    <a:pt x="1116" y="554"/>
                    <a:pt x="1116" y="554"/>
                    <a:pt x="1117" y="555"/>
                  </a:cubicBezTo>
                  <a:cubicBezTo>
                    <a:pt x="1117" y="555"/>
                    <a:pt x="1118" y="555"/>
                    <a:pt x="1119" y="555"/>
                  </a:cubicBezTo>
                  <a:cubicBezTo>
                    <a:pt x="1119" y="554"/>
                    <a:pt x="1119" y="554"/>
                    <a:pt x="1118" y="553"/>
                  </a:cubicBezTo>
                  <a:cubicBezTo>
                    <a:pt x="1118" y="553"/>
                    <a:pt x="1118" y="553"/>
                    <a:pt x="1119" y="552"/>
                  </a:cubicBezTo>
                  <a:cubicBezTo>
                    <a:pt x="1120" y="551"/>
                    <a:pt x="1121" y="551"/>
                    <a:pt x="1122" y="552"/>
                  </a:cubicBezTo>
                  <a:cubicBezTo>
                    <a:pt x="1122" y="553"/>
                    <a:pt x="1122" y="554"/>
                    <a:pt x="1121" y="555"/>
                  </a:cubicBezTo>
                  <a:cubicBezTo>
                    <a:pt x="1121" y="555"/>
                    <a:pt x="1120" y="555"/>
                    <a:pt x="1119" y="556"/>
                  </a:cubicBezTo>
                  <a:cubicBezTo>
                    <a:pt x="1120" y="556"/>
                    <a:pt x="1120" y="556"/>
                    <a:pt x="1120" y="557"/>
                  </a:cubicBezTo>
                  <a:cubicBezTo>
                    <a:pt x="1120" y="558"/>
                    <a:pt x="1120" y="558"/>
                    <a:pt x="1120" y="558"/>
                  </a:cubicBezTo>
                  <a:cubicBezTo>
                    <a:pt x="1121" y="559"/>
                    <a:pt x="1121" y="559"/>
                    <a:pt x="1122" y="559"/>
                  </a:cubicBezTo>
                  <a:cubicBezTo>
                    <a:pt x="1122" y="558"/>
                    <a:pt x="1123" y="558"/>
                    <a:pt x="1123" y="558"/>
                  </a:cubicBezTo>
                  <a:cubicBezTo>
                    <a:pt x="1124" y="557"/>
                    <a:pt x="1124" y="556"/>
                    <a:pt x="1124" y="555"/>
                  </a:cubicBezTo>
                  <a:cubicBezTo>
                    <a:pt x="1124" y="554"/>
                    <a:pt x="1124" y="554"/>
                    <a:pt x="1125" y="553"/>
                  </a:cubicBezTo>
                  <a:cubicBezTo>
                    <a:pt x="1127" y="553"/>
                    <a:pt x="1128" y="553"/>
                    <a:pt x="1128" y="555"/>
                  </a:cubicBezTo>
                  <a:cubicBezTo>
                    <a:pt x="1129" y="556"/>
                    <a:pt x="1130" y="557"/>
                    <a:pt x="1129" y="558"/>
                  </a:cubicBezTo>
                  <a:cubicBezTo>
                    <a:pt x="1130" y="558"/>
                    <a:pt x="1131" y="558"/>
                    <a:pt x="1131" y="558"/>
                  </a:cubicBezTo>
                  <a:cubicBezTo>
                    <a:pt x="1132" y="557"/>
                    <a:pt x="1132" y="557"/>
                    <a:pt x="1133" y="556"/>
                  </a:cubicBezTo>
                  <a:cubicBezTo>
                    <a:pt x="1133" y="556"/>
                    <a:pt x="1133" y="557"/>
                    <a:pt x="1134" y="557"/>
                  </a:cubicBezTo>
                  <a:cubicBezTo>
                    <a:pt x="1134" y="558"/>
                    <a:pt x="1134" y="558"/>
                    <a:pt x="1134" y="559"/>
                  </a:cubicBezTo>
                  <a:cubicBezTo>
                    <a:pt x="1151" y="558"/>
                    <a:pt x="1168" y="557"/>
                    <a:pt x="1183" y="556"/>
                  </a:cubicBezTo>
                  <a:cubicBezTo>
                    <a:pt x="1199" y="556"/>
                    <a:pt x="1215" y="555"/>
                    <a:pt x="1232" y="554"/>
                  </a:cubicBezTo>
                  <a:lnTo>
                    <a:pt x="1227" y="449"/>
                  </a:lnTo>
                  <a:cubicBezTo>
                    <a:pt x="1227" y="444"/>
                    <a:pt x="1227" y="438"/>
                    <a:pt x="1227" y="432"/>
                  </a:cubicBezTo>
                  <a:cubicBezTo>
                    <a:pt x="1227" y="426"/>
                    <a:pt x="1226" y="420"/>
                    <a:pt x="1225" y="414"/>
                  </a:cubicBezTo>
                  <a:cubicBezTo>
                    <a:pt x="1225" y="409"/>
                    <a:pt x="1225" y="403"/>
                    <a:pt x="1225" y="397"/>
                  </a:cubicBezTo>
                  <a:cubicBezTo>
                    <a:pt x="1225" y="391"/>
                    <a:pt x="1225" y="385"/>
                    <a:pt x="1224" y="380"/>
                  </a:cubicBezTo>
                  <a:cubicBezTo>
                    <a:pt x="1223" y="379"/>
                    <a:pt x="1222" y="380"/>
                    <a:pt x="1222" y="380"/>
                  </a:cubicBezTo>
                  <a:cubicBezTo>
                    <a:pt x="1221" y="380"/>
                    <a:pt x="1220" y="380"/>
                    <a:pt x="1220" y="380"/>
                  </a:cubicBezTo>
                  <a:cubicBezTo>
                    <a:pt x="1220" y="379"/>
                    <a:pt x="1220" y="378"/>
                    <a:pt x="1221" y="377"/>
                  </a:cubicBezTo>
                  <a:cubicBezTo>
                    <a:pt x="1222" y="377"/>
                    <a:pt x="1222" y="377"/>
                    <a:pt x="1223" y="378"/>
                  </a:cubicBezTo>
                  <a:cubicBezTo>
                    <a:pt x="1223" y="378"/>
                    <a:pt x="1223" y="378"/>
                    <a:pt x="1224" y="378"/>
                  </a:cubicBezTo>
                  <a:cubicBezTo>
                    <a:pt x="1223" y="347"/>
                    <a:pt x="1222" y="316"/>
                    <a:pt x="1220" y="286"/>
                  </a:cubicBezTo>
                  <a:cubicBezTo>
                    <a:pt x="1218" y="256"/>
                    <a:pt x="1217" y="225"/>
                    <a:pt x="1216" y="194"/>
                  </a:cubicBezTo>
                  <a:lnTo>
                    <a:pt x="1243" y="193"/>
                  </a:lnTo>
                  <a:cubicBezTo>
                    <a:pt x="1248" y="193"/>
                    <a:pt x="1253" y="192"/>
                    <a:pt x="1258" y="192"/>
                  </a:cubicBezTo>
                  <a:cubicBezTo>
                    <a:pt x="1264" y="192"/>
                    <a:pt x="1268" y="192"/>
                    <a:pt x="1272" y="191"/>
                  </a:cubicBezTo>
                  <a:cubicBezTo>
                    <a:pt x="1274" y="191"/>
                    <a:pt x="1276" y="192"/>
                    <a:pt x="1279" y="191"/>
                  </a:cubicBezTo>
                  <a:cubicBezTo>
                    <a:pt x="1281" y="191"/>
                    <a:pt x="1283" y="191"/>
                    <a:pt x="1285" y="191"/>
                  </a:cubicBezTo>
                  <a:cubicBezTo>
                    <a:pt x="1285" y="178"/>
                    <a:pt x="1284" y="165"/>
                    <a:pt x="1284" y="153"/>
                  </a:cubicBezTo>
                  <a:cubicBezTo>
                    <a:pt x="1283" y="140"/>
                    <a:pt x="1282" y="127"/>
                    <a:pt x="1282" y="114"/>
                  </a:cubicBezTo>
                  <a:cubicBezTo>
                    <a:pt x="1282" y="114"/>
                    <a:pt x="1282" y="114"/>
                    <a:pt x="1281" y="113"/>
                  </a:cubicBezTo>
                  <a:cubicBezTo>
                    <a:pt x="1281" y="113"/>
                    <a:pt x="1281" y="113"/>
                    <a:pt x="1281" y="112"/>
                  </a:cubicBezTo>
                  <a:cubicBezTo>
                    <a:pt x="1281" y="110"/>
                    <a:pt x="1281" y="109"/>
                    <a:pt x="1281" y="107"/>
                  </a:cubicBezTo>
                  <a:cubicBezTo>
                    <a:pt x="1281" y="105"/>
                    <a:pt x="1281" y="103"/>
                    <a:pt x="1281" y="101"/>
                  </a:cubicBezTo>
                  <a:cubicBezTo>
                    <a:pt x="1279" y="101"/>
                    <a:pt x="1276" y="101"/>
                    <a:pt x="1273" y="101"/>
                  </a:cubicBezTo>
                  <a:cubicBezTo>
                    <a:pt x="1270" y="101"/>
                    <a:pt x="1267" y="102"/>
                    <a:pt x="1264" y="102"/>
                  </a:cubicBezTo>
                  <a:cubicBezTo>
                    <a:pt x="1264" y="104"/>
                    <a:pt x="1263" y="104"/>
                    <a:pt x="1262" y="104"/>
                  </a:cubicBezTo>
                  <a:cubicBezTo>
                    <a:pt x="1261" y="104"/>
                    <a:pt x="1260" y="103"/>
                    <a:pt x="1259" y="102"/>
                  </a:cubicBezTo>
                  <a:cubicBezTo>
                    <a:pt x="1257" y="102"/>
                    <a:pt x="1255" y="102"/>
                    <a:pt x="1253" y="102"/>
                  </a:cubicBezTo>
                  <a:cubicBezTo>
                    <a:pt x="1251" y="102"/>
                    <a:pt x="1249" y="102"/>
                    <a:pt x="1247" y="103"/>
                  </a:cubicBezTo>
                  <a:cubicBezTo>
                    <a:pt x="1247" y="103"/>
                    <a:pt x="1248" y="103"/>
                    <a:pt x="1248" y="104"/>
                  </a:cubicBezTo>
                  <a:cubicBezTo>
                    <a:pt x="1249" y="104"/>
                    <a:pt x="1249" y="105"/>
                    <a:pt x="1248" y="105"/>
                  </a:cubicBezTo>
                  <a:cubicBezTo>
                    <a:pt x="1247" y="105"/>
                    <a:pt x="1246" y="105"/>
                    <a:pt x="1246" y="104"/>
                  </a:cubicBezTo>
                  <a:cubicBezTo>
                    <a:pt x="1246" y="104"/>
                    <a:pt x="1246" y="103"/>
                    <a:pt x="1246" y="103"/>
                  </a:cubicBezTo>
                  <a:cubicBezTo>
                    <a:pt x="1243" y="103"/>
                    <a:pt x="1240" y="103"/>
                    <a:pt x="1236" y="103"/>
                  </a:cubicBezTo>
                  <a:cubicBezTo>
                    <a:pt x="1233" y="103"/>
                    <a:pt x="1230" y="103"/>
                    <a:pt x="1227" y="103"/>
                  </a:cubicBezTo>
                  <a:cubicBezTo>
                    <a:pt x="1228" y="105"/>
                    <a:pt x="1228" y="106"/>
                    <a:pt x="1227" y="107"/>
                  </a:cubicBezTo>
                  <a:cubicBezTo>
                    <a:pt x="1227" y="107"/>
                    <a:pt x="1226" y="108"/>
                    <a:pt x="1226" y="108"/>
                  </a:cubicBezTo>
                  <a:cubicBezTo>
                    <a:pt x="1225" y="108"/>
                    <a:pt x="1224" y="107"/>
                    <a:pt x="1223" y="107"/>
                  </a:cubicBezTo>
                  <a:cubicBezTo>
                    <a:pt x="1223" y="106"/>
                    <a:pt x="1223" y="105"/>
                    <a:pt x="1223" y="104"/>
                  </a:cubicBezTo>
                  <a:cubicBezTo>
                    <a:pt x="1221" y="103"/>
                    <a:pt x="1219" y="103"/>
                    <a:pt x="1217" y="104"/>
                  </a:cubicBezTo>
                  <a:cubicBezTo>
                    <a:pt x="1215" y="104"/>
                    <a:pt x="1213" y="104"/>
                    <a:pt x="1211" y="104"/>
                  </a:cubicBezTo>
                  <a:cubicBezTo>
                    <a:pt x="1211" y="105"/>
                    <a:pt x="1210" y="106"/>
                    <a:pt x="1209" y="106"/>
                  </a:cubicBezTo>
                  <a:cubicBezTo>
                    <a:pt x="1208" y="107"/>
                    <a:pt x="1208" y="108"/>
                    <a:pt x="1207" y="109"/>
                  </a:cubicBezTo>
                  <a:cubicBezTo>
                    <a:pt x="1206" y="109"/>
                    <a:pt x="1206" y="110"/>
                    <a:pt x="1207" y="111"/>
                  </a:cubicBezTo>
                  <a:cubicBezTo>
                    <a:pt x="1207" y="112"/>
                    <a:pt x="1207" y="113"/>
                    <a:pt x="1207" y="113"/>
                  </a:cubicBezTo>
                  <a:cubicBezTo>
                    <a:pt x="1208" y="114"/>
                    <a:pt x="1208" y="115"/>
                    <a:pt x="1208" y="116"/>
                  </a:cubicBezTo>
                  <a:cubicBezTo>
                    <a:pt x="1208" y="116"/>
                    <a:pt x="1207" y="117"/>
                    <a:pt x="1207" y="117"/>
                  </a:cubicBezTo>
                  <a:cubicBezTo>
                    <a:pt x="1206" y="117"/>
                    <a:pt x="1205" y="116"/>
                    <a:pt x="1206" y="116"/>
                  </a:cubicBezTo>
                  <a:cubicBezTo>
                    <a:pt x="1206" y="115"/>
                    <a:pt x="1205" y="114"/>
                    <a:pt x="1205" y="113"/>
                  </a:cubicBezTo>
                  <a:cubicBezTo>
                    <a:pt x="1205" y="113"/>
                    <a:pt x="1204" y="112"/>
                    <a:pt x="1204" y="112"/>
                  </a:cubicBezTo>
                  <a:cubicBezTo>
                    <a:pt x="1203" y="111"/>
                    <a:pt x="1203" y="111"/>
                    <a:pt x="1203" y="110"/>
                  </a:cubicBezTo>
                  <a:cubicBezTo>
                    <a:pt x="1203" y="109"/>
                    <a:pt x="1203" y="109"/>
                    <a:pt x="1202" y="109"/>
                  </a:cubicBezTo>
                  <a:cubicBezTo>
                    <a:pt x="1202" y="109"/>
                    <a:pt x="1201" y="108"/>
                    <a:pt x="1201" y="108"/>
                  </a:cubicBezTo>
                  <a:cubicBezTo>
                    <a:pt x="1201" y="107"/>
                    <a:pt x="1202" y="107"/>
                    <a:pt x="1202" y="106"/>
                  </a:cubicBezTo>
                  <a:cubicBezTo>
                    <a:pt x="1202" y="106"/>
                    <a:pt x="1202" y="105"/>
                    <a:pt x="1202" y="105"/>
                  </a:cubicBezTo>
                  <a:cubicBezTo>
                    <a:pt x="1202" y="104"/>
                    <a:pt x="1201" y="104"/>
                    <a:pt x="1200" y="104"/>
                  </a:cubicBezTo>
                  <a:cubicBezTo>
                    <a:pt x="1200" y="104"/>
                    <a:pt x="1199" y="104"/>
                    <a:pt x="1199" y="104"/>
                  </a:cubicBezTo>
                  <a:cubicBezTo>
                    <a:pt x="1198" y="105"/>
                    <a:pt x="1198" y="106"/>
                    <a:pt x="1198" y="106"/>
                  </a:cubicBezTo>
                  <a:cubicBezTo>
                    <a:pt x="1199" y="107"/>
                    <a:pt x="1198" y="107"/>
                    <a:pt x="1198" y="108"/>
                  </a:cubicBezTo>
                  <a:cubicBezTo>
                    <a:pt x="1197" y="108"/>
                    <a:pt x="1196" y="107"/>
                    <a:pt x="1195" y="107"/>
                  </a:cubicBezTo>
                  <a:cubicBezTo>
                    <a:pt x="1194" y="108"/>
                    <a:pt x="1194" y="109"/>
                    <a:pt x="1192" y="109"/>
                  </a:cubicBezTo>
                  <a:cubicBezTo>
                    <a:pt x="1191" y="109"/>
                    <a:pt x="1190" y="108"/>
                    <a:pt x="1189" y="107"/>
                  </a:cubicBezTo>
                  <a:cubicBezTo>
                    <a:pt x="1189" y="106"/>
                    <a:pt x="1190" y="106"/>
                    <a:pt x="1190" y="106"/>
                  </a:cubicBezTo>
                  <a:cubicBezTo>
                    <a:pt x="1191" y="106"/>
                    <a:pt x="1190" y="105"/>
                    <a:pt x="1190" y="105"/>
                  </a:cubicBezTo>
                  <a:cubicBezTo>
                    <a:pt x="1177" y="105"/>
                    <a:pt x="1165" y="106"/>
                    <a:pt x="1152" y="106"/>
                  </a:cubicBezTo>
                  <a:cubicBezTo>
                    <a:pt x="1139" y="107"/>
                    <a:pt x="1126" y="108"/>
                    <a:pt x="1114" y="108"/>
                  </a:cubicBezTo>
                  <a:cubicBezTo>
                    <a:pt x="1114" y="109"/>
                    <a:pt x="1114" y="110"/>
                    <a:pt x="1115" y="110"/>
                  </a:cubicBezTo>
                  <a:cubicBezTo>
                    <a:pt x="1115" y="111"/>
                    <a:pt x="1116" y="111"/>
                    <a:pt x="1116" y="112"/>
                  </a:cubicBezTo>
                  <a:cubicBezTo>
                    <a:pt x="1115" y="112"/>
                    <a:pt x="1115" y="113"/>
                    <a:pt x="1114" y="112"/>
                  </a:cubicBezTo>
                  <a:cubicBezTo>
                    <a:pt x="1114" y="112"/>
                    <a:pt x="1113" y="112"/>
                    <a:pt x="1113" y="112"/>
                  </a:cubicBezTo>
                  <a:cubicBezTo>
                    <a:pt x="1112" y="111"/>
                    <a:pt x="1112" y="111"/>
                    <a:pt x="1112" y="110"/>
                  </a:cubicBezTo>
                  <a:cubicBezTo>
                    <a:pt x="1112" y="109"/>
                    <a:pt x="1112" y="109"/>
                    <a:pt x="1112" y="109"/>
                  </a:cubicBezTo>
                  <a:cubicBezTo>
                    <a:pt x="1084" y="109"/>
                    <a:pt x="1055" y="111"/>
                    <a:pt x="1026" y="112"/>
                  </a:cubicBezTo>
                  <a:lnTo>
                    <a:pt x="1029" y="176"/>
                  </a:lnTo>
                  <a:cubicBezTo>
                    <a:pt x="1030" y="177"/>
                    <a:pt x="1031" y="177"/>
                    <a:pt x="1033" y="176"/>
                  </a:cubicBezTo>
                  <a:cubicBezTo>
                    <a:pt x="1034" y="176"/>
                    <a:pt x="1035" y="176"/>
                    <a:pt x="1035" y="177"/>
                  </a:cubicBezTo>
                  <a:cubicBezTo>
                    <a:pt x="1035" y="178"/>
                    <a:pt x="1035" y="179"/>
                    <a:pt x="1035" y="179"/>
                  </a:cubicBezTo>
                  <a:cubicBezTo>
                    <a:pt x="1034" y="179"/>
                    <a:pt x="1034" y="179"/>
                    <a:pt x="1033" y="180"/>
                  </a:cubicBezTo>
                  <a:cubicBezTo>
                    <a:pt x="1032" y="180"/>
                    <a:pt x="1032" y="180"/>
                    <a:pt x="1031" y="181"/>
                  </a:cubicBezTo>
                  <a:cubicBezTo>
                    <a:pt x="1030" y="181"/>
                    <a:pt x="1030" y="181"/>
                    <a:pt x="1030" y="182"/>
                  </a:cubicBezTo>
                  <a:cubicBezTo>
                    <a:pt x="1029" y="183"/>
                    <a:pt x="1029" y="184"/>
                    <a:pt x="1029" y="185"/>
                  </a:cubicBezTo>
                  <a:cubicBezTo>
                    <a:pt x="1029" y="187"/>
                    <a:pt x="1029" y="189"/>
                    <a:pt x="1030" y="190"/>
                  </a:cubicBezTo>
                  <a:cubicBezTo>
                    <a:pt x="1030" y="192"/>
                    <a:pt x="1030" y="193"/>
                    <a:pt x="1030" y="195"/>
                  </a:cubicBezTo>
                  <a:cubicBezTo>
                    <a:pt x="1030" y="196"/>
                    <a:pt x="1031" y="197"/>
                    <a:pt x="1031" y="198"/>
                  </a:cubicBezTo>
                  <a:cubicBezTo>
                    <a:pt x="1031" y="198"/>
                    <a:pt x="1031" y="199"/>
                    <a:pt x="1031" y="198"/>
                  </a:cubicBezTo>
                  <a:cubicBezTo>
                    <a:pt x="1032" y="198"/>
                    <a:pt x="1032" y="198"/>
                    <a:pt x="1032" y="199"/>
                  </a:cubicBezTo>
                  <a:cubicBezTo>
                    <a:pt x="1031" y="199"/>
                    <a:pt x="1031" y="199"/>
                    <a:pt x="1031" y="199"/>
                  </a:cubicBezTo>
                  <a:cubicBezTo>
                    <a:pt x="1031" y="200"/>
                    <a:pt x="1031" y="201"/>
                    <a:pt x="1031" y="202"/>
                  </a:cubicBezTo>
                  <a:cubicBezTo>
                    <a:pt x="1034" y="202"/>
                    <a:pt x="1038" y="202"/>
                    <a:pt x="1040" y="201"/>
                  </a:cubicBezTo>
                  <a:cubicBezTo>
                    <a:pt x="1041" y="201"/>
                    <a:pt x="1042" y="200"/>
                    <a:pt x="1043" y="200"/>
                  </a:cubicBezTo>
                  <a:cubicBezTo>
                    <a:pt x="1043" y="199"/>
                    <a:pt x="1044" y="199"/>
                    <a:pt x="1045" y="199"/>
                  </a:cubicBezTo>
                  <a:cubicBezTo>
                    <a:pt x="1046" y="200"/>
                    <a:pt x="1046" y="200"/>
                    <a:pt x="1046" y="200"/>
                  </a:cubicBezTo>
                  <a:cubicBezTo>
                    <a:pt x="1046" y="201"/>
                    <a:pt x="1047" y="201"/>
                    <a:pt x="1047" y="201"/>
                  </a:cubicBezTo>
                  <a:cubicBezTo>
                    <a:pt x="1055" y="201"/>
                    <a:pt x="1064" y="201"/>
                    <a:pt x="1073" y="200"/>
                  </a:cubicBezTo>
                  <a:cubicBezTo>
                    <a:pt x="1082" y="200"/>
                    <a:pt x="1091" y="199"/>
                    <a:pt x="1099" y="199"/>
                  </a:cubicBezTo>
                  <a:cubicBezTo>
                    <a:pt x="1100" y="213"/>
                    <a:pt x="1101" y="226"/>
                    <a:pt x="1101" y="240"/>
                  </a:cubicBezTo>
                  <a:cubicBezTo>
                    <a:pt x="1101" y="253"/>
                    <a:pt x="1102" y="266"/>
                    <a:pt x="1103" y="280"/>
                  </a:cubicBezTo>
                  <a:cubicBezTo>
                    <a:pt x="1104" y="281"/>
                    <a:pt x="1106" y="281"/>
                    <a:pt x="1107" y="281"/>
                  </a:cubicBezTo>
                  <a:cubicBezTo>
                    <a:pt x="1107" y="280"/>
                    <a:pt x="1108" y="279"/>
                    <a:pt x="1108" y="278"/>
                  </a:cubicBezTo>
                  <a:cubicBezTo>
                    <a:pt x="1109" y="277"/>
                    <a:pt x="1109" y="276"/>
                    <a:pt x="1110" y="276"/>
                  </a:cubicBezTo>
                  <a:cubicBezTo>
                    <a:pt x="1112" y="276"/>
                    <a:pt x="1114" y="276"/>
                    <a:pt x="1115" y="275"/>
                  </a:cubicBezTo>
                  <a:cubicBezTo>
                    <a:pt x="1116" y="273"/>
                    <a:pt x="1117" y="272"/>
                    <a:pt x="1118" y="271"/>
                  </a:cubicBezTo>
                  <a:cubicBezTo>
                    <a:pt x="1118" y="271"/>
                    <a:pt x="1118" y="272"/>
                    <a:pt x="1119" y="272"/>
                  </a:cubicBezTo>
                  <a:cubicBezTo>
                    <a:pt x="1119" y="273"/>
                    <a:pt x="1119" y="273"/>
                    <a:pt x="1120" y="273"/>
                  </a:cubicBezTo>
                  <a:cubicBezTo>
                    <a:pt x="1121" y="273"/>
                    <a:pt x="1122" y="273"/>
                    <a:pt x="1124" y="274"/>
                  </a:cubicBezTo>
                  <a:cubicBezTo>
                    <a:pt x="1125" y="275"/>
                    <a:pt x="1126" y="276"/>
                    <a:pt x="1126" y="277"/>
                  </a:cubicBezTo>
                  <a:cubicBezTo>
                    <a:pt x="1126" y="278"/>
                    <a:pt x="1125" y="278"/>
                    <a:pt x="1125" y="278"/>
                  </a:cubicBezTo>
                  <a:cubicBezTo>
                    <a:pt x="1124" y="278"/>
                    <a:pt x="1124" y="278"/>
                    <a:pt x="1123" y="278"/>
                  </a:cubicBezTo>
                  <a:cubicBezTo>
                    <a:pt x="1123" y="278"/>
                    <a:pt x="1122" y="277"/>
                    <a:pt x="1122" y="277"/>
                  </a:cubicBezTo>
                  <a:cubicBezTo>
                    <a:pt x="1121" y="277"/>
                    <a:pt x="1121" y="277"/>
                    <a:pt x="1120" y="277"/>
                  </a:cubicBezTo>
                  <a:cubicBezTo>
                    <a:pt x="1120" y="276"/>
                    <a:pt x="1119" y="276"/>
                    <a:pt x="1118" y="276"/>
                  </a:cubicBezTo>
                  <a:cubicBezTo>
                    <a:pt x="1118" y="276"/>
                    <a:pt x="1117" y="277"/>
                    <a:pt x="1117" y="277"/>
                  </a:cubicBezTo>
                  <a:cubicBezTo>
                    <a:pt x="1116" y="278"/>
                    <a:pt x="1116" y="279"/>
                    <a:pt x="1115" y="280"/>
                  </a:cubicBezTo>
                  <a:cubicBezTo>
                    <a:pt x="1116" y="281"/>
                    <a:pt x="1116" y="281"/>
                    <a:pt x="1116" y="281"/>
                  </a:cubicBezTo>
                  <a:cubicBezTo>
                    <a:pt x="1116" y="281"/>
                    <a:pt x="1117" y="282"/>
                    <a:pt x="1117" y="282"/>
                  </a:cubicBezTo>
                  <a:cubicBezTo>
                    <a:pt x="1116" y="282"/>
                    <a:pt x="1116" y="283"/>
                    <a:pt x="1115" y="283"/>
                  </a:cubicBezTo>
                  <a:cubicBezTo>
                    <a:pt x="1114" y="283"/>
                    <a:pt x="1114" y="283"/>
                    <a:pt x="1113" y="284"/>
                  </a:cubicBezTo>
                  <a:cubicBezTo>
                    <a:pt x="1112" y="285"/>
                    <a:pt x="1111" y="286"/>
                    <a:pt x="1109" y="287"/>
                  </a:cubicBezTo>
                  <a:cubicBezTo>
                    <a:pt x="1109" y="288"/>
                    <a:pt x="1109" y="288"/>
                    <a:pt x="1109" y="288"/>
                  </a:cubicBezTo>
                  <a:cubicBezTo>
                    <a:pt x="1109" y="289"/>
                    <a:pt x="1109" y="289"/>
                    <a:pt x="1109" y="290"/>
                  </a:cubicBezTo>
                  <a:cubicBezTo>
                    <a:pt x="1110" y="289"/>
                    <a:pt x="1110" y="290"/>
                    <a:pt x="1110" y="290"/>
                  </a:cubicBezTo>
                  <a:cubicBezTo>
                    <a:pt x="1110" y="291"/>
                    <a:pt x="1110" y="291"/>
                    <a:pt x="1111" y="292"/>
                  </a:cubicBezTo>
                  <a:cubicBezTo>
                    <a:pt x="1111" y="292"/>
                    <a:pt x="1112" y="292"/>
                    <a:pt x="1113" y="292"/>
                  </a:cubicBezTo>
                  <a:cubicBezTo>
                    <a:pt x="1114" y="292"/>
                    <a:pt x="1115" y="292"/>
                    <a:pt x="1115" y="292"/>
                  </a:cubicBezTo>
                  <a:cubicBezTo>
                    <a:pt x="1114" y="294"/>
                    <a:pt x="1113" y="295"/>
                    <a:pt x="1112" y="294"/>
                  </a:cubicBezTo>
                  <a:cubicBezTo>
                    <a:pt x="1111" y="293"/>
                    <a:pt x="1110" y="293"/>
                    <a:pt x="1110" y="292"/>
                  </a:cubicBezTo>
                  <a:cubicBezTo>
                    <a:pt x="1108" y="291"/>
                    <a:pt x="1107" y="291"/>
                    <a:pt x="1106" y="291"/>
                  </a:cubicBezTo>
                  <a:cubicBezTo>
                    <a:pt x="1105" y="291"/>
                    <a:pt x="1104" y="290"/>
                    <a:pt x="1104" y="289"/>
                  </a:cubicBezTo>
                  <a:cubicBezTo>
                    <a:pt x="1104" y="288"/>
                    <a:pt x="1104" y="287"/>
                    <a:pt x="1105" y="287"/>
                  </a:cubicBezTo>
                  <a:cubicBezTo>
                    <a:pt x="1105" y="286"/>
                    <a:pt x="1106" y="286"/>
                    <a:pt x="1106" y="286"/>
                  </a:cubicBezTo>
                  <a:cubicBezTo>
                    <a:pt x="1107" y="285"/>
                    <a:pt x="1108" y="285"/>
                    <a:pt x="1108" y="285"/>
                  </a:cubicBezTo>
                  <a:cubicBezTo>
                    <a:pt x="1109" y="284"/>
                    <a:pt x="1109" y="284"/>
                    <a:pt x="1109" y="284"/>
                  </a:cubicBezTo>
                  <a:cubicBezTo>
                    <a:pt x="1109" y="283"/>
                    <a:pt x="1109" y="283"/>
                    <a:pt x="1109" y="283"/>
                  </a:cubicBezTo>
                  <a:cubicBezTo>
                    <a:pt x="1108" y="282"/>
                    <a:pt x="1108" y="282"/>
                    <a:pt x="1108" y="282"/>
                  </a:cubicBezTo>
                  <a:cubicBezTo>
                    <a:pt x="1106" y="282"/>
                    <a:pt x="1105" y="282"/>
                    <a:pt x="1103" y="283"/>
                  </a:cubicBezTo>
                  <a:cubicBezTo>
                    <a:pt x="1103" y="289"/>
                    <a:pt x="1103" y="296"/>
                    <a:pt x="1104" y="302"/>
                  </a:cubicBezTo>
                  <a:cubicBezTo>
                    <a:pt x="1104" y="309"/>
                    <a:pt x="1105" y="316"/>
                    <a:pt x="1105" y="322"/>
                  </a:cubicBezTo>
                  <a:cubicBezTo>
                    <a:pt x="1105" y="323"/>
                    <a:pt x="1105" y="323"/>
                    <a:pt x="1106" y="323"/>
                  </a:cubicBezTo>
                  <a:cubicBezTo>
                    <a:pt x="1106" y="323"/>
                    <a:pt x="1106" y="324"/>
                    <a:pt x="1106" y="324"/>
                  </a:cubicBezTo>
                  <a:cubicBezTo>
                    <a:pt x="1106" y="325"/>
                    <a:pt x="1106" y="325"/>
                    <a:pt x="1105" y="325"/>
                  </a:cubicBezTo>
                  <a:cubicBezTo>
                    <a:pt x="1105" y="325"/>
                    <a:pt x="1105" y="326"/>
                    <a:pt x="1105" y="326"/>
                  </a:cubicBezTo>
                  <a:lnTo>
                    <a:pt x="1106" y="346"/>
                  </a:lnTo>
                  <a:cubicBezTo>
                    <a:pt x="1106" y="349"/>
                    <a:pt x="1106" y="352"/>
                    <a:pt x="1106" y="356"/>
                  </a:cubicBezTo>
                  <a:cubicBezTo>
                    <a:pt x="1106" y="359"/>
                    <a:pt x="1106" y="362"/>
                    <a:pt x="1106" y="365"/>
                  </a:cubicBezTo>
                  <a:lnTo>
                    <a:pt x="1107" y="367"/>
                  </a:lnTo>
                  <a:cubicBezTo>
                    <a:pt x="1106" y="368"/>
                    <a:pt x="1106" y="369"/>
                    <a:pt x="1107" y="370"/>
                  </a:cubicBezTo>
                  <a:cubicBezTo>
                    <a:pt x="1107" y="370"/>
                    <a:pt x="1108" y="371"/>
                    <a:pt x="1108" y="372"/>
                  </a:cubicBezTo>
                  <a:cubicBezTo>
                    <a:pt x="1108" y="373"/>
                    <a:pt x="1107" y="373"/>
                    <a:pt x="1107" y="374"/>
                  </a:cubicBezTo>
                  <a:cubicBezTo>
                    <a:pt x="1107" y="375"/>
                    <a:pt x="1107" y="376"/>
                    <a:pt x="1107" y="377"/>
                  </a:cubicBezTo>
                  <a:cubicBezTo>
                    <a:pt x="1108" y="377"/>
                    <a:pt x="1110" y="377"/>
                    <a:pt x="1110" y="378"/>
                  </a:cubicBezTo>
                  <a:cubicBezTo>
                    <a:pt x="1111" y="379"/>
                    <a:pt x="1111" y="380"/>
                    <a:pt x="1111" y="382"/>
                  </a:cubicBezTo>
                  <a:cubicBezTo>
                    <a:pt x="1111" y="382"/>
                    <a:pt x="1110" y="383"/>
                    <a:pt x="1109" y="383"/>
                  </a:cubicBezTo>
                  <a:cubicBezTo>
                    <a:pt x="1109" y="383"/>
                    <a:pt x="1108" y="384"/>
                    <a:pt x="1108" y="384"/>
                  </a:cubicBezTo>
                  <a:cubicBezTo>
                    <a:pt x="1108" y="385"/>
                    <a:pt x="1109" y="385"/>
                    <a:pt x="1109" y="385"/>
                  </a:cubicBezTo>
                  <a:cubicBezTo>
                    <a:pt x="1110" y="385"/>
                    <a:pt x="1111" y="385"/>
                    <a:pt x="1111" y="386"/>
                  </a:cubicBezTo>
                  <a:cubicBezTo>
                    <a:pt x="1111" y="387"/>
                    <a:pt x="1111" y="388"/>
                    <a:pt x="1111" y="389"/>
                  </a:cubicBezTo>
                  <a:cubicBezTo>
                    <a:pt x="1111" y="389"/>
                    <a:pt x="1111" y="390"/>
                    <a:pt x="1111" y="391"/>
                  </a:cubicBezTo>
                  <a:cubicBezTo>
                    <a:pt x="1112" y="391"/>
                    <a:pt x="1113" y="390"/>
                    <a:pt x="1113" y="389"/>
                  </a:cubicBezTo>
                  <a:cubicBezTo>
                    <a:pt x="1113" y="388"/>
                    <a:pt x="1113" y="387"/>
                    <a:pt x="1113" y="386"/>
                  </a:cubicBezTo>
                  <a:cubicBezTo>
                    <a:pt x="1113" y="385"/>
                    <a:pt x="1113" y="385"/>
                    <a:pt x="1113" y="384"/>
                  </a:cubicBezTo>
                  <a:cubicBezTo>
                    <a:pt x="1113" y="383"/>
                    <a:pt x="1113" y="383"/>
                    <a:pt x="1113" y="382"/>
                  </a:cubicBezTo>
                  <a:cubicBezTo>
                    <a:pt x="1113" y="381"/>
                    <a:pt x="1113" y="381"/>
                    <a:pt x="1113" y="380"/>
                  </a:cubicBezTo>
                  <a:cubicBezTo>
                    <a:pt x="1114" y="379"/>
                    <a:pt x="1114" y="379"/>
                    <a:pt x="1115" y="379"/>
                  </a:cubicBezTo>
                  <a:cubicBezTo>
                    <a:pt x="1116" y="380"/>
                    <a:pt x="1117" y="381"/>
                    <a:pt x="1119" y="382"/>
                  </a:cubicBezTo>
                  <a:cubicBezTo>
                    <a:pt x="1120" y="383"/>
                    <a:pt x="1121" y="384"/>
                    <a:pt x="1122" y="386"/>
                  </a:cubicBezTo>
                  <a:cubicBezTo>
                    <a:pt x="1123" y="386"/>
                    <a:pt x="1123" y="385"/>
                    <a:pt x="1124" y="385"/>
                  </a:cubicBezTo>
                  <a:cubicBezTo>
                    <a:pt x="1125" y="384"/>
                    <a:pt x="1125" y="384"/>
                    <a:pt x="1125" y="383"/>
                  </a:cubicBezTo>
                  <a:cubicBezTo>
                    <a:pt x="1125" y="382"/>
                    <a:pt x="1125" y="381"/>
                    <a:pt x="1125" y="380"/>
                  </a:cubicBezTo>
                  <a:cubicBezTo>
                    <a:pt x="1124" y="379"/>
                    <a:pt x="1124" y="379"/>
                    <a:pt x="1124" y="378"/>
                  </a:cubicBezTo>
                  <a:cubicBezTo>
                    <a:pt x="1124" y="377"/>
                    <a:pt x="1125" y="377"/>
                    <a:pt x="1125" y="377"/>
                  </a:cubicBezTo>
                  <a:cubicBezTo>
                    <a:pt x="1126" y="376"/>
                    <a:pt x="1127" y="376"/>
                    <a:pt x="1127" y="376"/>
                  </a:cubicBezTo>
                  <a:cubicBezTo>
                    <a:pt x="1127" y="376"/>
                    <a:pt x="1128" y="375"/>
                    <a:pt x="1128" y="374"/>
                  </a:cubicBezTo>
                  <a:cubicBezTo>
                    <a:pt x="1129" y="374"/>
                    <a:pt x="1129" y="373"/>
                    <a:pt x="1130" y="373"/>
                  </a:cubicBezTo>
                  <a:cubicBezTo>
                    <a:pt x="1131" y="373"/>
                    <a:pt x="1132" y="374"/>
                    <a:pt x="1133" y="375"/>
                  </a:cubicBezTo>
                  <a:cubicBezTo>
                    <a:pt x="1134" y="376"/>
                    <a:pt x="1134" y="377"/>
                    <a:pt x="1134" y="378"/>
                  </a:cubicBezTo>
                  <a:cubicBezTo>
                    <a:pt x="1134" y="379"/>
                    <a:pt x="1133" y="380"/>
                    <a:pt x="1132" y="380"/>
                  </a:cubicBezTo>
                  <a:cubicBezTo>
                    <a:pt x="1131" y="380"/>
                    <a:pt x="1131" y="380"/>
                    <a:pt x="1131" y="381"/>
                  </a:cubicBezTo>
                  <a:cubicBezTo>
                    <a:pt x="1131" y="382"/>
                    <a:pt x="1132" y="382"/>
                    <a:pt x="1132" y="382"/>
                  </a:cubicBezTo>
                  <a:cubicBezTo>
                    <a:pt x="1133" y="382"/>
                    <a:pt x="1134" y="382"/>
                    <a:pt x="1134" y="382"/>
                  </a:cubicBezTo>
                  <a:cubicBezTo>
                    <a:pt x="1134" y="383"/>
                    <a:pt x="1134" y="384"/>
                    <a:pt x="1134" y="386"/>
                  </a:cubicBezTo>
                  <a:cubicBezTo>
                    <a:pt x="1134" y="387"/>
                    <a:pt x="1135" y="388"/>
                    <a:pt x="1135" y="389"/>
                  </a:cubicBezTo>
                  <a:cubicBezTo>
                    <a:pt x="1135" y="389"/>
                    <a:pt x="1136" y="390"/>
                    <a:pt x="1138" y="391"/>
                  </a:cubicBezTo>
                  <a:cubicBezTo>
                    <a:pt x="1137" y="392"/>
                    <a:pt x="1137" y="392"/>
                    <a:pt x="1136" y="392"/>
                  </a:cubicBezTo>
                  <a:cubicBezTo>
                    <a:pt x="1135" y="392"/>
                    <a:pt x="1134" y="392"/>
                    <a:pt x="1134" y="393"/>
                  </a:cubicBezTo>
                  <a:cubicBezTo>
                    <a:pt x="1134" y="394"/>
                    <a:pt x="1134" y="394"/>
                    <a:pt x="1134" y="395"/>
                  </a:cubicBezTo>
                  <a:cubicBezTo>
                    <a:pt x="1135" y="396"/>
                    <a:pt x="1135" y="397"/>
                    <a:pt x="1135" y="398"/>
                  </a:cubicBezTo>
                  <a:cubicBezTo>
                    <a:pt x="1134" y="399"/>
                    <a:pt x="1133" y="399"/>
                    <a:pt x="1132" y="399"/>
                  </a:cubicBezTo>
                  <a:cubicBezTo>
                    <a:pt x="1131" y="398"/>
                    <a:pt x="1131" y="398"/>
                    <a:pt x="1130" y="398"/>
                  </a:cubicBezTo>
                  <a:cubicBezTo>
                    <a:pt x="1129" y="398"/>
                    <a:pt x="1129" y="398"/>
                    <a:pt x="1128" y="399"/>
                  </a:cubicBezTo>
                  <a:cubicBezTo>
                    <a:pt x="1128" y="399"/>
                    <a:pt x="1128" y="400"/>
                    <a:pt x="1127" y="400"/>
                  </a:cubicBezTo>
                  <a:cubicBezTo>
                    <a:pt x="1127" y="400"/>
                    <a:pt x="1126" y="400"/>
                    <a:pt x="1126" y="400"/>
                  </a:cubicBezTo>
                  <a:cubicBezTo>
                    <a:pt x="1126" y="399"/>
                    <a:pt x="1125" y="399"/>
                    <a:pt x="1125" y="400"/>
                  </a:cubicBezTo>
                  <a:cubicBezTo>
                    <a:pt x="1124" y="401"/>
                    <a:pt x="1124" y="403"/>
                    <a:pt x="1124" y="404"/>
                  </a:cubicBezTo>
                  <a:cubicBezTo>
                    <a:pt x="1125" y="406"/>
                    <a:pt x="1125" y="406"/>
                    <a:pt x="1126" y="407"/>
                  </a:cubicBezTo>
                  <a:cubicBezTo>
                    <a:pt x="1126" y="408"/>
                    <a:pt x="1126" y="409"/>
                    <a:pt x="1127" y="410"/>
                  </a:cubicBezTo>
                  <a:cubicBezTo>
                    <a:pt x="1128" y="411"/>
                    <a:pt x="1128" y="411"/>
                    <a:pt x="1129" y="412"/>
                  </a:cubicBezTo>
                  <a:cubicBezTo>
                    <a:pt x="1129" y="413"/>
                    <a:pt x="1129" y="413"/>
                    <a:pt x="1129" y="414"/>
                  </a:cubicBezTo>
                  <a:cubicBezTo>
                    <a:pt x="1129" y="415"/>
                    <a:pt x="1128" y="416"/>
                    <a:pt x="1127" y="416"/>
                  </a:cubicBezTo>
                  <a:cubicBezTo>
                    <a:pt x="1127" y="415"/>
                    <a:pt x="1127" y="415"/>
                    <a:pt x="1127" y="413"/>
                  </a:cubicBezTo>
                  <a:cubicBezTo>
                    <a:pt x="1127" y="412"/>
                    <a:pt x="1126" y="412"/>
                    <a:pt x="1125" y="412"/>
                  </a:cubicBezTo>
                  <a:cubicBezTo>
                    <a:pt x="1124" y="412"/>
                    <a:pt x="1124" y="412"/>
                    <a:pt x="1124" y="414"/>
                  </a:cubicBezTo>
                  <a:cubicBezTo>
                    <a:pt x="1125" y="415"/>
                    <a:pt x="1125" y="415"/>
                    <a:pt x="1124" y="416"/>
                  </a:cubicBezTo>
                  <a:lnTo>
                    <a:pt x="1121" y="416"/>
                  </a:lnTo>
                  <a:cubicBezTo>
                    <a:pt x="1121" y="417"/>
                    <a:pt x="1121" y="417"/>
                    <a:pt x="1120" y="418"/>
                  </a:cubicBezTo>
                  <a:cubicBezTo>
                    <a:pt x="1120" y="419"/>
                    <a:pt x="1120" y="419"/>
                    <a:pt x="1120" y="420"/>
                  </a:cubicBezTo>
                  <a:cubicBezTo>
                    <a:pt x="1121" y="421"/>
                    <a:pt x="1121" y="421"/>
                    <a:pt x="1122" y="421"/>
                  </a:cubicBezTo>
                  <a:cubicBezTo>
                    <a:pt x="1122" y="421"/>
                    <a:pt x="1123" y="421"/>
                    <a:pt x="1123" y="420"/>
                  </a:cubicBezTo>
                  <a:cubicBezTo>
                    <a:pt x="1123" y="420"/>
                    <a:pt x="1124" y="419"/>
                    <a:pt x="1124" y="419"/>
                  </a:cubicBezTo>
                  <a:cubicBezTo>
                    <a:pt x="1124" y="418"/>
                    <a:pt x="1124" y="418"/>
                    <a:pt x="1125" y="417"/>
                  </a:cubicBezTo>
                  <a:cubicBezTo>
                    <a:pt x="1125" y="417"/>
                    <a:pt x="1126" y="417"/>
                    <a:pt x="1127" y="416"/>
                  </a:cubicBezTo>
                  <a:cubicBezTo>
                    <a:pt x="1127" y="417"/>
                    <a:pt x="1127" y="418"/>
                    <a:pt x="1127" y="420"/>
                  </a:cubicBezTo>
                  <a:cubicBezTo>
                    <a:pt x="1128" y="420"/>
                    <a:pt x="1129" y="420"/>
                    <a:pt x="1129" y="421"/>
                  </a:cubicBezTo>
                  <a:cubicBezTo>
                    <a:pt x="1129" y="422"/>
                    <a:pt x="1130" y="423"/>
                    <a:pt x="1130" y="424"/>
                  </a:cubicBezTo>
                  <a:cubicBezTo>
                    <a:pt x="1130" y="424"/>
                    <a:pt x="1131" y="424"/>
                    <a:pt x="1131" y="424"/>
                  </a:cubicBezTo>
                  <a:cubicBezTo>
                    <a:pt x="1132" y="424"/>
                    <a:pt x="1133" y="424"/>
                    <a:pt x="1133" y="425"/>
                  </a:cubicBezTo>
                  <a:cubicBezTo>
                    <a:pt x="1134" y="425"/>
                    <a:pt x="1135" y="426"/>
                    <a:pt x="1135" y="427"/>
                  </a:cubicBezTo>
                  <a:cubicBezTo>
                    <a:pt x="1136" y="427"/>
                    <a:pt x="1136" y="428"/>
                    <a:pt x="1137" y="428"/>
                  </a:cubicBezTo>
                  <a:cubicBezTo>
                    <a:pt x="1137" y="428"/>
                    <a:pt x="1138" y="428"/>
                    <a:pt x="1138" y="427"/>
                  </a:cubicBezTo>
                  <a:cubicBezTo>
                    <a:pt x="1139" y="427"/>
                    <a:pt x="1139" y="426"/>
                    <a:pt x="1139" y="425"/>
                  </a:cubicBezTo>
                  <a:cubicBezTo>
                    <a:pt x="1139" y="425"/>
                    <a:pt x="1139" y="425"/>
                    <a:pt x="1138" y="424"/>
                  </a:cubicBezTo>
                  <a:cubicBezTo>
                    <a:pt x="1138" y="424"/>
                    <a:pt x="1138" y="424"/>
                    <a:pt x="1137" y="424"/>
                  </a:cubicBezTo>
                  <a:cubicBezTo>
                    <a:pt x="1137" y="423"/>
                    <a:pt x="1137" y="422"/>
                    <a:pt x="1137" y="422"/>
                  </a:cubicBezTo>
                  <a:cubicBezTo>
                    <a:pt x="1136" y="422"/>
                    <a:pt x="1135" y="421"/>
                    <a:pt x="1135" y="421"/>
                  </a:cubicBezTo>
                  <a:cubicBezTo>
                    <a:pt x="1134" y="421"/>
                    <a:pt x="1134" y="420"/>
                    <a:pt x="1133" y="420"/>
                  </a:cubicBezTo>
                  <a:cubicBezTo>
                    <a:pt x="1132" y="420"/>
                    <a:pt x="1131" y="420"/>
                    <a:pt x="1130" y="419"/>
                  </a:cubicBezTo>
                  <a:cubicBezTo>
                    <a:pt x="1129" y="418"/>
                    <a:pt x="1129" y="418"/>
                    <a:pt x="1130" y="417"/>
                  </a:cubicBezTo>
                  <a:cubicBezTo>
                    <a:pt x="1130" y="416"/>
                    <a:pt x="1131" y="416"/>
                    <a:pt x="1131" y="416"/>
                  </a:cubicBezTo>
                  <a:cubicBezTo>
                    <a:pt x="1132" y="416"/>
                    <a:pt x="1133" y="416"/>
                    <a:pt x="1133" y="416"/>
                  </a:cubicBezTo>
                  <a:cubicBezTo>
                    <a:pt x="1134" y="415"/>
                    <a:pt x="1134" y="414"/>
                    <a:pt x="1134" y="414"/>
                  </a:cubicBezTo>
                  <a:cubicBezTo>
                    <a:pt x="1134" y="413"/>
                    <a:pt x="1134" y="412"/>
                    <a:pt x="1134" y="411"/>
                  </a:cubicBezTo>
                  <a:cubicBezTo>
                    <a:pt x="1133" y="411"/>
                    <a:pt x="1133" y="411"/>
                    <a:pt x="1133" y="411"/>
                  </a:cubicBezTo>
                  <a:cubicBezTo>
                    <a:pt x="1132" y="410"/>
                    <a:pt x="1132" y="410"/>
                    <a:pt x="1132" y="410"/>
                  </a:cubicBezTo>
                  <a:cubicBezTo>
                    <a:pt x="1132" y="408"/>
                    <a:pt x="1133" y="407"/>
                    <a:pt x="1135" y="407"/>
                  </a:cubicBezTo>
                  <a:cubicBezTo>
                    <a:pt x="1135" y="407"/>
                    <a:pt x="1136" y="408"/>
                    <a:pt x="1136" y="408"/>
                  </a:cubicBezTo>
                  <a:cubicBezTo>
                    <a:pt x="1136" y="409"/>
                    <a:pt x="1136" y="409"/>
                    <a:pt x="1137" y="409"/>
                  </a:cubicBezTo>
                  <a:cubicBezTo>
                    <a:pt x="1138" y="409"/>
                    <a:pt x="1139" y="408"/>
                    <a:pt x="1140" y="407"/>
                  </a:cubicBezTo>
                  <a:cubicBezTo>
                    <a:pt x="1141" y="406"/>
                    <a:pt x="1142" y="405"/>
                    <a:pt x="1142" y="405"/>
                  </a:cubicBezTo>
                  <a:cubicBezTo>
                    <a:pt x="1143" y="403"/>
                    <a:pt x="1142" y="402"/>
                    <a:pt x="1140" y="401"/>
                  </a:cubicBezTo>
                  <a:cubicBezTo>
                    <a:pt x="1139" y="401"/>
                    <a:pt x="1138" y="400"/>
                    <a:pt x="1137" y="399"/>
                  </a:cubicBezTo>
                  <a:cubicBezTo>
                    <a:pt x="1138" y="398"/>
                    <a:pt x="1139" y="398"/>
                    <a:pt x="1140" y="398"/>
                  </a:cubicBezTo>
                  <a:cubicBezTo>
                    <a:pt x="1142" y="398"/>
                    <a:pt x="1142" y="398"/>
                    <a:pt x="1143" y="398"/>
                  </a:cubicBezTo>
                  <a:cubicBezTo>
                    <a:pt x="1143" y="399"/>
                    <a:pt x="1143" y="399"/>
                    <a:pt x="1143" y="401"/>
                  </a:cubicBezTo>
                  <a:cubicBezTo>
                    <a:pt x="1144" y="401"/>
                    <a:pt x="1145" y="401"/>
                    <a:pt x="1146" y="401"/>
                  </a:cubicBezTo>
                  <a:cubicBezTo>
                    <a:pt x="1146" y="400"/>
                    <a:pt x="1147" y="399"/>
                    <a:pt x="1148" y="399"/>
                  </a:cubicBezTo>
                  <a:cubicBezTo>
                    <a:pt x="1149" y="398"/>
                    <a:pt x="1150" y="398"/>
                    <a:pt x="1151" y="398"/>
                  </a:cubicBezTo>
                  <a:cubicBezTo>
                    <a:pt x="1152" y="400"/>
                    <a:pt x="1151" y="402"/>
                    <a:pt x="1150" y="402"/>
                  </a:cubicBezTo>
                  <a:cubicBezTo>
                    <a:pt x="1149" y="403"/>
                    <a:pt x="1149" y="403"/>
                    <a:pt x="1149" y="402"/>
                  </a:cubicBezTo>
                  <a:cubicBezTo>
                    <a:pt x="1148" y="402"/>
                    <a:pt x="1148" y="402"/>
                    <a:pt x="1147" y="402"/>
                  </a:cubicBezTo>
                  <a:cubicBezTo>
                    <a:pt x="1147" y="402"/>
                    <a:pt x="1147" y="403"/>
                    <a:pt x="1146" y="404"/>
                  </a:cubicBezTo>
                  <a:cubicBezTo>
                    <a:pt x="1146" y="404"/>
                    <a:pt x="1146" y="405"/>
                    <a:pt x="1146" y="405"/>
                  </a:cubicBezTo>
                  <a:cubicBezTo>
                    <a:pt x="1145" y="405"/>
                    <a:pt x="1145" y="405"/>
                    <a:pt x="1145" y="405"/>
                  </a:cubicBezTo>
                  <a:cubicBezTo>
                    <a:pt x="1144" y="405"/>
                    <a:pt x="1144" y="406"/>
                    <a:pt x="1144" y="406"/>
                  </a:cubicBezTo>
                  <a:cubicBezTo>
                    <a:pt x="1144" y="408"/>
                    <a:pt x="1145" y="409"/>
                    <a:pt x="1146" y="408"/>
                  </a:cubicBezTo>
                  <a:cubicBezTo>
                    <a:pt x="1147" y="408"/>
                    <a:pt x="1147" y="408"/>
                    <a:pt x="1147" y="408"/>
                  </a:cubicBezTo>
                  <a:cubicBezTo>
                    <a:pt x="1148" y="407"/>
                    <a:pt x="1148" y="407"/>
                    <a:pt x="1149" y="407"/>
                  </a:cubicBezTo>
                  <a:lnTo>
                    <a:pt x="1150" y="408"/>
                  </a:lnTo>
                  <a:cubicBezTo>
                    <a:pt x="1150" y="409"/>
                    <a:pt x="1150" y="409"/>
                    <a:pt x="1149" y="409"/>
                  </a:cubicBezTo>
                  <a:cubicBezTo>
                    <a:pt x="1149" y="409"/>
                    <a:pt x="1149" y="410"/>
                    <a:pt x="1149" y="410"/>
                  </a:cubicBezTo>
                  <a:cubicBezTo>
                    <a:pt x="1149" y="411"/>
                    <a:pt x="1149" y="411"/>
                    <a:pt x="1149" y="412"/>
                  </a:cubicBezTo>
                  <a:cubicBezTo>
                    <a:pt x="1149" y="413"/>
                    <a:pt x="1150" y="413"/>
                    <a:pt x="1150" y="414"/>
                  </a:cubicBezTo>
                  <a:cubicBezTo>
                    <a:pt x="1149" y="414"/>
                    <a:pt x="1148" y="415"/>
                    <a:pt x="1147" y="415"/>
                  </a:cubicBezTo>
                  <a:cubicBezTo>
                    <a:pt x="1147" y="415"/>
                    <a:pt x="1146" y="416"/>
                    <a:pt x="1146" y="417"/>
                  </a:cubicBezTo>
                  <a:cubicBezTo>
                    <a:pt x="1147" y="418"/>
                    <a:pt x="1147" y="419"/>
                    <a:pt x="1149" y="418"/>
                  </a:cubicBezTo>
                  <a:cubicBezTo>
                    <a:pt x="1150" y="418"/>
                    <a:pt x="1151" y="417"/>
                    <a:pt x="1151" y="416"/>
                  </a:cubicBezTo>
                  <a:cubicBezTo>
                    <a:pt x="1153" y="416"/>
                    <a:pt x="1154" y="415"/>
                    <a:pt x="1155" y="413"/>
                  </a:cubicBezTo>
                  <a:cubicBezTo>
                    <a:pt x="1155" y="412"/>
                    <a:pt x="1155" y="410"/>
                    <a:pt x="1156" y="409"/>
                  </a:cubicBezTo>
                  <a:cubicBezTo>
                    <a:pt x="1155" y="408"/>
                    <a:pt x="1154" y="408"/>
                    <a:pt x="1153" y="409"/>
                  </a:cubicBezTo>
                  <a:cubicBezTo>
                    <a:pt x="1152" y="409"/>
                    <a:pt x="1151" y="409"/>
                    <a:pt x="1150" y="408"/>
                  </a:cubicBezTo>
                  <a:cubicBezTo>
                    <a:pt x="1151" y="407"/>
                    <a:pt x="1152" y="407"/>
                    <a:pt x="1153" y="407"/>
                  </a:cubicBezTo>
                  <a:cubicBezTo>
                    <a:pt x="1153" y="407"/>
                    <a:pt x="1154" y="408"/>
                    <a:pt x="1155" y="408"/>
                  </a:cubicBezTo>
                  <a:cubicBezTo>
                    <a:pt x="1156" y="408"/>
                    <a:pt x="1157" y="408"/>
                    <a:pt x="1158" y="408"/>
                  </a:cubicBezTo>
                  <a:cubicBezTo>
                    <a:pt x="1158" y="408"/>
                    <a:pt x="1159" y="408"/>
                    <a:pt x="1159" y="409"/>
                  </a:cubicBezTo>
                  <a:cubicBezTo>
                    <a:pt x="1160" y="410"/>
                    <a:pt x="1160" y="410"/>
                    <a:pt x="1160" y="411"/>
                  </a:cubicBezTo>
                  <a:cubicBezTo>
                    <a:pt x="1160" y="411"/>
                    <a:pt x="1160" y="412"/>
                    <a:pt x="1160" y="412"/>
                  </a:cubicBezTo>
                  <a:cubicBezTo>
                    <a:pt x="1161" y="412"/>
                    <a:pt x="1161" y="413"/>
                    <a:pt x="1161" y="413"/>
                  </a:cubicBezTo>
                  <a:cubicBezTo>
                    <a:pt x="1161" y="413"/>
                    <a:pt x="1162" y="414"/>
                    <a:pt x="1162" y="414"/>
                  </a:cubicBezTo>
                  <a:cubicBezTo>
                    <a:pt x="1162" y="416"/>
                    <a:pt x="1162" y="418"/>
                    <a:pt x="1161" y="419"/>
                  </a:cubicBezTo>
                  <a:cubicBezTo>
                    <a:pt x="1160" y="420"/>
                    <a:pt x="1159" y="421"/>
                    <a:pt x="1159" y="422"/>
                  </a:cubicBezTo>
                  <a:cubicBezTo>
                    <a:pt x="1159" y="423"/>
                    <a:pt x="1160" y="423"/>
                    <a:pt x="1161" y="423"/>
                  </a:cubicBezTo>
                  <a:cubicBezTo>
                    <a:pt x="1161" y="422"/>
                    <a:pt x="1162" y="422"/>
                    <a:pt x="1161" y="421"/>
                  </a:cubicBezTo>
                  <a:cubicBezTo>
                    <a:pt x="1161" y="421"/>
                    <a:pt x="1161" y="420"/>
                    <a:pt x="1162" y="420"/>
                  </a:cubicBezTo>
                  <a:cubicBezTo>
                    <a:pt x="1164" y="420"/>
                    <a:pt x="1165" y="422"/>
                    <a:pt x="1165" y="424"/>
                  </a:cubicBezTo>
                  <a:cubicBezTo>
                    <a:pt x="1165" y="426"/>
                    <a:pt x="1165" y="428"/>
                    <a:pt x="1165" y="430"/>
                  </a:cubicBezTo>
                  <a:lnTo>
                    <a:pt x="1163" y="432"/>
                  </a:lnTo>
                  <a:cubicBezTo>
                    <a:pt x="1163" y="432"/>
                    <a:pt x="1163" y="433"/>
                    <a:pt x="1163" y="433"/>
                  </a:cubicBezTo>
                  <a:cubicBezTo>
                    <a:pt x="1163" y="434"/>
                    <a:pt x="1163" y="434"/>
                    <a:pt x="1163" y="434"/>
                  </a:cubicBezTo>
                  <a:cubicBezTo>
                    <a:pt x="1163" y="435"/>
                    <a:pt x="1162" y="435"/>
                    <a:pt x="1162" y="435"/>
                  </a:cubicBezTo>
                  <a:cubicBezTo>
                    <a:pt x="1161" y="435"/>
                    <a:pt x="1161" y="436"/>
                    <a:pt x="1161" y="437"/>
                  </a:cubicBezTo>
                  <a:cubicBezTo>
                    <a:pt x="1161" y="438"/>
                    <a:pt x="1162" y="438"/>
                    <a:pt x="1164" y="438"/>
                  </a:cubicBezTo>
                  <a:cubicBezTo>
                    <a:pt x="1164" y="437"/>
                    <a:pt x="1165" y="437"/>
                    <a:pt x="1165" y="437"/>
                  </a:cubicBezTo>
                  <a:cubicBezTo>
                    <a:pt x="1165" y="436"/>
                    <a:pt x="1166" y="436"/>
                    <a:pt x="1166" y="436"/>
                  </a:cubicBezTo>
                  <a:cubicBezTo>
                    <a:pt x="1166" y="437"/>
                    <a:pt x="1166" y="438"/>
                    <a:pt x="1167" y="439"/>
                  </a:cubicBezTo>
                  <a:cubicBezTo>
                    <a:pt x="1167" y="441"/>
                    <a:pt x="1167" y="442"/>
                    <a:pt x="1166" y="442"/>
                  </a:cubicBezTo>
                  <a:cubicBezTo>
                    <a:pt x="1165" y="442"/>
                    <a:pt x="1164" y="442"/>
                    <a:pt x="1164" y="441"/>
                  </a:cubicBezTo>
                  <a:cubicBezTo>
                    <a:pt x="1164" y="441"/>
                    <a:pt x="1163" y="440"/>
                    <a:pt x="1162" y="440"/>
                  </a:cubicBezTo>
                  <a:cubicBezTo>
                    <a:pt x="1162" y="440"/>
                    <a:pt x="1161" y="440"/>
                    <a:pt x="1160" y="441"/>
                  </a:cubicBezTo>
                  <a:cubicBezTo>
                    <a:pt x="1160" y="441"/>
                    <a:pt x="1159" y="441"/>
                    <a:pt x="1159" y="441"/>
                  </a:cubicBezTo>
                  <a:cubicBezTo>
                    <a:pt x="1158" y="440"/>
                    <a:pt x="1158" y="439"/>
                    <a:pt x="1159" y="439"/>
                  </a:cubicBezTo>
                  <a:cubicBezTo>
                    <a:pt x="1159" y="439"/>
                    <a:pt x="1159" y="438"/>
                    <a:pt x="1159" y="438"/>
                  </a:cubicBezTo>
                  <a:cubicBezTo>
                    <a:pt x="1158" y="437"/>
                    <a:pt x="1158" y="437"/>
                    <a:pt x="1157" y="437"/>
                  </a:cubicBezTo>
                  <a:cubicBezTo>
                    <a:pt x="1156" y="437"/>
                    <a:pt x="1156" y="437"/>
                    <a:pt x="1155" y="437"/>
                  </a:cubicBezTo>
                  <a:cubicBezTo>
                    <a:pt x="1154" y="438"/>
                    <a:pt x="1154" y="439"/>
                    <a:pt x="1154" y="440"/>
                  </a:cubicBezTo>
                  <a:cubicBezTo>
                    <a:pt x="1154" y="441"/>
                    <a:pt x="1155" y="441"/>
                    <a:pt x="1155" y="441"/>
                  </a:cubicBezTo>
                  <a:cubicBezTo>
                    <a:pt x="1156" y="441"/>
                    <a:pt x="1157" y="442"/>
                    <a:pt x="1157" y="442"/>
                  </a:cubicBezTo>
                  <a:cubicBezTo>
                    <a:pt x="1157" y="442"/>
                    <a:pt x="1157" y="443"/>
                    <a:pt x="1156" y="443"/>
                  </a:cubicBezTo>
                  <a:cubicBezTo>
                    <a:pt x="1156" y="444"/>
                    <a:pt x="1156" y="444"/>
                    <a:pt x="1155" y="445"/>
                  </a:cubicBezTo>
                  <a:cubicBezTo>
                    <a:pt x="1155" y="444"/>
                    <a:pt x="1154" y="444"/>
                    <a:pt x="1154" y="444"/>
                  </a:cubicBezTo>
                  <a:cubicBezTo>
                    <a:pt x="1153" y="443"/>
                    <a:pt x="1153" y="443"/>
                    <a:pt x="1153" y="442"/>
                  </a:cubicBezTo>
                  <a:cubicBezTo>
                    <a:pt x="1153" y="442"/>
                    <a:pt x="1153" y="441"/>
                    <a:pt x="1153" y="441"/>
                  </a:cubicBezTo>
                  <a:cubicBezTo>
                    <a:pt x="1153" y="441"/>
                    <a:pt x="1153" y="440"/>
                    <a:pt x="1153" y="440"/>
                  </a:cubicBezTo>
                  <a:cubicBezTo>
                    <a:pt x="1153" y="439"/>
                    <a:pt x="1152" y="439"/>
                    <a:pt x="1151" y="438"/>
                  </a:cubicBezTo>
                  <a:cubicBezTo>
                    <a:pt x="1150" y="438"/>
                    <a:pt x="1150" y="437"/>
                    <a:pt x="1151" y="436"/>
                  </a:cubicBezTo>
                  <a:cubicBezTo>
                    <a:pt x="1151" y="435"/>
                    <a:pt x="1151" y="435"/>
                    <a:pt x="1152" y="435"/>
                  </a:cubicBezTo>
                  <a:cubicBezTo>
                    <a:pt x="1153" y="435"/>
                    <a:pt x="1153" y="435"/>
                    <a:pt x="1154" y="434"/>
                  </a:cubicBezTo>
                  <a:cubicBezTo>
                    <a:pt x="1153" y="433"/>
                    <a:pt x="1151" y="433"/>
                    <a:pt x="1149" y="434"/>
                  </a:cubicBezTo>
                  <a:cubicBezTo>
                    <a:pt x="1148" y="433"/>
                    <a:pt x="1148" y="433"/>
                    <a:pt x="1147" y="433"/>
                  </a:cubicBezTo>
                  <a:cubicBezTo>
                    <a:pt x="1147" y="433"/>
                    <a:pt x="1146" y="432"/>
                    <a:pt x="1145" y="433"/>
                  </a:cubicBezTo>
                  <a:cubicBezTo>
                    <a:pt x="1145" y="434"/>
                    <a:pt x="1146" y="434"/>
                    <a:pt x="1147" y="435"/>
                  </a:cubicBezTo>
                  <a:cubicBezTo>
                    <a:pt x="1148" y="436"/>
                    <a:pt x="1148" y="438"/>
                    <a:pt x="1148" y="439"/>
                  </a:cubicBezTo>
                  <a:cubicBezTo>
                    <a:pt x="1147" y="440"/>
                    <a:pt x="1146" y="439"/>
                    <a:pt x="1145" y="439"/>
                  </a:cubicBezTo>
                  <a:cubicBezTo>
                    <a:pt x="1145" y="439"/>
                    <a:pt x="1144" y="438"/>
                    <a:pt x="1144" y="437"/>
                  </a:cubicBezTo>
                  <a:cubicBezTo>
                    <a:pt x="1143" y="437"/>
                    <a:pt x="1143" y="436"/>
                    <a:pt x="1142" y="436"/>
                  </a:cubicBezTo>
                  <a:cubicBezTo>
                    <a:pt x="1142" y="435"/>
                    <a:pt x="1141" y="435"/>
                    <a:pt x="1140" y="435"/>
                  </a:cubicBezTo>
                  <a:cubicBezTo>
                    <a:pt x="1139" y="435"/>
                    <a:pt x="1139" y="434"/>
                    <a:pt x="1139" y="433"/>
                  </a:cubicBezTo>
                  <a:cubicBezTo>
                    <a:pt x="1139" y="432"/>
                    <a:pt x="1138" y="432"/>
                    <a:pt x="1138" y="431"/>
                  </a:cubicBezTo>
                  <a:cubicBezTo>
                    <a:pt x="1137" y="431"/>
                    <a:pt x="1137" y="431"/>
                    <a:pt x="1137" y="432"/>
                  </a:cubicBezTo>
                  <a:cubicBezTo>
                    <a:pt x="1137" y="432"/>
                    <a:pt x="1137" y="433"/>
                    <a:pt x="1136" y="433"/>
                  </a:cubicBezTo>
                  <a:cubicBezTo>
                    <a:pt x="1136" y="432"/>
                    <a:pt x="1135" y="432"/>
                    <a:pt x="1134" y="432"/>
                  </a:cubicBezTo>
                  <a:cubicBezTo>
                    <a:pt x="1133" y="432"/>
                    <a:pt x="1133" y="432"/>
                    <a:pt x="1132" y="431"/>
                  </a:cubicBezTo>
                  <a:cubicBezTo>
                    <a:pt x="1131" y="431"/>
                    <a:pt x="1131" y="430"/>
                    <a:pt x="1131" y="430"/>
                  </a:cubicBezTo>
                  <a:cubicBezTo>
                    <a:pt x="1131" y="429"/>
                    <a:pt x="1131" y="428"/>
                    <a:pt x="1131" y="427"/>
                  </a:cubicBezTo>
                  <a:cubicBezTo>
                    <a:pt x="1129" y="426"/>
                    <a:pt x="1128" y="427"/>
                    <a:pt x="1127" y="428"/>
                  </a:cubicBezTo>
                  <a:cubicBezTo>
                    <a:pt x="1127" y="429"/>
                    <a:pt x="1127" y="429"/>
                    <a:pt x="1127" y="430"/>
                  </a:cubicBezTo>
                  <a:cubicBezTo>
                    <a:pt x="1128" y="430"/>
                    <a:pt x="1128" y="431"/>
                    <a:pt x="1128" y="431"/>
                  </a:cubicBezTo>
                  <a:cubicBezTo>
                    <a:pt x="1128" y="432"/>
                    <a:pt x="1128" y="432"/>
                    <a:pt x="1128" y="433"/>
                  </a:cubicBezTo>
                  <a:cubicBezTo>
                    <a:pt x="1128" y="433"/>
                    <a:pt x="1128" y="433"/>
                    <a:pt x="1128" y="434"/>
                  </a:cubicBezTo>
                  <a:cubicBezTo>
                    <a:pt x="1129" y="434"/>
                    <a:pt x="1130" y="433"/>
                    <a:pt x="1130" y="433"/>
                  </a:cubicBezTo>
                  <a:cubicBezTo>
                    <a:pt x="1130" y="433"/>
                    <a:pt x="1131" y="432"/>
                    <a:pt x="1131" y="432"/>
                  </a:cubicBezTo>
                  <a:cubicBezTo>
                    <a:pt x="1132" y="433"/>
                    <a:pt x="1133" y="433"/>
                    <a:pt x="1134" y="434"/>
                  </a:cubicBezTo>
                  <a:cubicBezTo>
                    <a:pt x="1134" y="435"/>
                    <a:pt x="1135" y="436"/>
                    <a:pt x="1136" y="436"/>
                  </a:cubicBezTo>
                  <a:cubicBezTo>
                    <a:pt x="1136" y="437"/>
                    <a:pt x="1137" y="437"/>
                    <a:pt x="1137" y="437"/>
                  </a:cubicBezTo>
                  <a:cubicBezTo>
                    <a:pt x="1137" y="436"/>
                    <a:pt x="1138" y="436"/>
                    <a:pt x="1138" y="437"/>
                  </a:cubicBezTo>
                  <a:lnTo>
                    <a:pt x="1139" y="440"/>
                  </a:lnTo>
                  <a:cubicBezTo>
                    <a:pt x="1142" y="439"/>
                    <a:pt x="1143" y="440"/>
                    <a:pt x="1144" y="442"/>
                  </a:cubicBezTo>
                  <a:cubicBezTo>
                    <a:pt x="1145" y="443"/>
                    <a:pt x="1145" y="445"/>
                    <a:pt x="1146" y="446"/>
                  </a:cubicBezTo>
                  <a:cubicBezTo>
                    <a:pt x="1146" y="447"/>
                    <a:pt x="1147" y="447"/>
                    <a:pt x="1148" y="447"/>
                  </a:cubicBezTo>
                  <a:cubicBezTo>
                    <a:pt x="1148" y="447"/>
                    <a:pt x="1148" y="448"/>
                    <a:pt x="1148" y="449"/>
                  </a:cubicBezTo>
                  <a:cubicBezTo>
                    <a:pt x="1149" y="449"/>
                    <a:pt x="1149" y="449"/>
                    <a:pt x="1150" y="449"/>
                  </a:cubicBezTo>
                  <a:cubicBezTo>
                    <a:pt x="1151" y="449"/>
                    <a:pt x="1151" y="449"/>
                    <a:pt x="1151" y="450"/>
                  </a:cubicBezTo>
                  <a:cubicBezTo>
                    <a:pt x="1151" y="450"/>
                    <a:pt x="1151" y="451"/>
                    <a:pt x="1150" y="451"/>
                  </a:cubicBezTo>
                  <a:cubicBezTo>
                    <a:pt x="1149" y="451"/>
                    <a:pt x="1149" y="450"/>
                    <a:pt x="1148" y="449"/>
                  </a:cubicBezTo>
                  <a:moveTo>
                    <a:pt x="1500" y="93"/>
                  </a:moveTo>
                  <a:cubicBezTo>
                    <a:pt x="1498" y="93"/>
                    <a:pt x="1496" y="93"/>
                    <a:pt x="1494" y="93"/>
                  </a:cubicBezTo>
                  <a:cubicBezTo>
                    <a:pt x="1493" y="93"/>
                    <a:pt x="1492" y="93"/>
                    <a:pt x="1491" y="93"/>
                  </a:cubicBezTo>
                  <a:cubicBezTo>
                    <a:pt x="1490" y="93"/>
                    <a:pt x="1489" y="93"/>
                    <a:pt x="1489" y="94"/>
                  </a:cubicBezTo>
                  <a:cubicBezTo>
                    <a:pt x="1490" y="94"/>
                    <a:pt x="1491" y="95"/>
                    <a:pt x="1492" y="96"/>
                  </a:cubicBezTo>
                  <a:cubicBezTo>
                    <a:pt x="1492" y="97"/>
                    <a:pt x="1493" y="97"/>
                    <a:pt x="1495" y="97"/>
                  </a:cubicBezTo>
                  <a:cubicBezTo>
                    <a:pt x="1495" y="97"/>
                    <a:pt x="1496" y="96"/>
                    <a:pt x="1497" y="95"/>
                  </a:cubicBezTo>
                  <a:cubicBezTo>
                    <a:pt x="1498" y="94"/>
                    <a:pt x="1500" y="94"/>
                    <a:pt x="1501" y="95"/>
                  </a:cubicBezTo>
                  <a:cubicBezTo>
                    <a:pt x="1503" y="95"/>
                    <a:pt x="1504" y="95"/>
                    <a:pt x="1505" y="93"/>
                  </a:cubicBezTo>
                  <a:cubicBezTo>
                    <a:pt x="1504" y="92"/>
                    <a:pt x="1502" y="92"/>
                    <a:pt x="1500" y="93"/>
                  </a:cubicBezTo>
                  <a:moveTo>
                    <a:pt x="1530" y="98"/>
                  </a:moveTo>
                  <a:cubicBezTo>
                    <a:pt x="1529" y="98"/>
                    <a:pt x="1528" y="99"/>
                    <a:pt x="1530" y="101"/>
                  </a:cubicBezTo>
                  <a:cubicBezTo>
                    <a:pt x="1530" y="101"/>
                    <a:pt x="1531" y="101"/>
                    <a:pt x="1532" y="100"/>
                  </a:cubicBezTo>
                  <a:cubicBezTo>
                    <a:pt x="1532" y="99"/>
                    <a:pt x="1533" y="99"/>
                    <a:pt x="1534" y="100"/>
                  </a:cubicBezTo>
                  <a:cubicBezTo>
                    <a:pt x="1534" y="100"/>
                    <a:pt x="1534" y="99"/>
                    <a:pt x="1534" y="99"/>
                  </a:cubicBezTo>
                  <a:cubicBezTo>
                    <a:pt x="1535" y="99"/>
                    <a:pt x="1535" y="98"/>
                    <a:pt x="1535" y="98"/>
                  </a:cubicBezTo>
                  <a:cubicBezTo>
                    <a:pt x="1533" y="97"/>
                    <a:pt x="1532" y="97"/>
                    <a:pt x="1530" y="98"/>
                  </a:cubicBezTo>
                  <a:moveTo>
                    <a:pt x="1398" y="523"/>
                  </a:moveTo>
                  <a:cubicBezTo>
                    <a:pt x="1397" y="523"/>
                    <a:pt x="1397" y="524"/>
                    <a:pt x="1397" y="525"/>
                  </a:cubicBezTo>
                  <a:cubicBezTo>
                    <a:pt x="1397" y="526"/>
                    <a:pt x="1397" y="526"/>
                    <a:pt x="1397" y="527"/>
                  </a:cubicBezTo>
                  <a:cubicBezTo>
                    <a:pt x="1397" y="529"/>
                    <a:pt x="1398" y="529"/>
                    <a:pt x="1398" y="530"/>
                  </a:cubicBezTo>
                  <a:cubicBezTo>
                    <a:pt x="1399" y="529"/>
                    <a:pt x="1399" y="529"/>
                    <a:pt x="1399" y="528"/>
                  </a:cubicBezTo>
                  <a:cubicBezTo>
                    <a:pt x="1399" y="527"/>
                    <a:pt x="1399" y="526"/>
                    <a:pt x="1399" y="526"/>
                  </a:cubicBezTo>
                  <a:cubicBezTo>
                    <a:pt x="1399" y="525"/>
                    <a:pt x="1399" y="525"/>
                    <a:pt x="1399" y="524"/>
                  </a:cubicBezTo>
                  <a:cubicBezTo>
                    <a:pt x="1400" y="524"/>
                    <a:pt x="1400" y="524"/>
                    <a:pt x="1400" y="523"/>
                  </a:cubicBezTo>
                  <a:cubicBezTo>
                    <a:pt x="1399" y="522"/>
                    <a:pt x="1398" y="522"/>
                    <a:pt x="1398" y="523"/>
                  </a:cubicBezTo>
                  <a:moveTo>
                    <a:pt x="1471" y="520"/>
                  </a:moveTo>
                  <a:lnTo>
                    <a:pt x="1471" y="521"/>
                  </a:lnTo>
                  <a:cubicBezTo>
                    <a:pt x="1471" y="521"/>
                    <a:pt x="1471" y="521"/>
                    <a:pt x="1472" y="522"/>
                  </a:cubicBezTo>
                  <a:cubicBezTo>
                    <a:pt x="1472" y="521"/>
                    <a:pt x="1472" y="521"/>
                    <a:pt x="1472" y="521"/>
                  </a:cubicBezTo>
                  <a:cubicBezTo>
                    <a:pt x="1472" y="521"/>
                    <a:pt x="1472" y="520"/>
                    <a:pt x="1471" y="520"/>
                  </a:cubicBezTo>
                  <a:moveTo>
                    <a:pt x="1415" y="527"/>
                  </a:moveTo>
                  <a:cubicBezTo>
                    <a:pt x="1416" y="528"/>
                    <a:pt x="1416" y="529"/>
                    <a:pt x="1417" y="529"/>
                  </a:cubicBezTo>
                  <a:cubicBezTo>
                    <a:pt x="1419" y="529"/>
                    <a:pt x="1419" y="528"/>
                    <a:pt x="1419" y="527"/>
                  </a:cubicBezTo>
                  <a:cubicBezTo>
                    <a:pt x="1419" y="526"/>
                    <a:pt x="1418" y="525"/>
                    <a:pt x="1417" y="524"/>
                  </a:cubicBezTo>
                  <a:cubicBezTo>
                    <a:pt x="1416" y="523"/>
                    <a:pt x="1415" y="523"/>
                    <a:pt x="1414" y="524"/>
                  </a:cubicBezTo>
                  <a:cubicBezTo>
                    <a:pt x="1414" y="525"/>
                    <a:pt x="1415" y="526"/>
                    <a:pt x="1415" y="527"/>
                  </a:cubicBezTo>
                  <a:moveTo>
                    <a:pt x="1402" y="528"/>
                  </a:moveTo>
                  <a:cubicBezTo>
                    <a:pt x="1402" y="529"/>
                    <a:pt x="1403" y="530"/>
                    <a:pt x="1405" y="529"/>
                  </a:cubicBezTo>
                  <a:cubicBezTo>
                    <a:pt x="1406" y="529"/>
                    <a:pt x="1406" y="528"/>
                    <a:pt x="1405" y="527"/>
                  </a:cubicBezTo>
                  <a:cubicBezTo>
                    <a:pt x="1404" y="526"/>
                    <a:pt x="1403" y="526"/>
                    <a:pt x="1403" y="525"/>
                  </a:cubicBezTo>
                  <a:cubicBezTo>
                    <a:pt x="1402" y="525"/>
                    <a:pt x="1402" y="526"/>
                    <a:pt x="1402" y="528"/>
                  </a:cubicBezTo>
                  <a:moveTo>
                    <a:pt x="1480" y="524"/>
                  </a:moveTo>
                  <a:cubicBezTo>
                    <a:pt x="1481" y="525"/>
                    <a:pt x="1482" y="525"/>
                    <a:pt x="1482" y="524"/>
                  </a:cubicBezTo>
                  <a:cubicBezTo>
                    <a:pt x="1483" y="523"/>
                    <a:pt x="1483" y="523"/>
                    <a:pt x="1482" y="522"/>
                  </a:cubicBezTo>
                  <a:cubicBezTo>
                    <a:pt x="1481" y="522"/>
                    <a:pt x="1481" y="522"/>
                    <a:pt x="1480" y="524"/>
                  </a:cubicBezTo>
                  <a:moveTo>
                    <a:pt x="1410" y="527"/>
                  </a:moveTo>
                  <a:cubicBezTo>
                    <a:pt x="1410" y="528"/>
                    <a:pt x="1409" y="528"/>
                    <a:pt x="1409" y="528"/>
                  </a:cubicBezTo>
                  <a:cubicBezTo>
                    <a:pt x="1408" y="529"/>
                    <a:pt x="1408" y="530"/>
                    <a:pt x="1409" y="531"/>
                  </a:cubicBezTo>
                  <a:cubicBezTo>
                    <a:pt x="1410" y="532"/>
                    <a:pt x="1410" y="532"/>
                    <a:pt x="1411" y="533"/>
                  </a:cubicBezTo>
                  <a:cubicBezTo>
                    <a:pt x="1412" y="532"/>
                    <a:pt x="1412" y="531"/>
                    <a:pt x="1413" y="530"/>
                  </a:cubicBezTo>
                  <a:cubicBezTo>
                    <a:pt x="1413" y="528"/>
                    <a:pt x="1413" y="527"/>
                    <a:pt x="1412" y="526"/>
                  </a:cubicBezTo>
                  <a:cubicBezTo>
                    <a:pt x="1411" y="526"/>
                    <a:pt x="1411" y="526"/>
                    <a:pt x="1410" y="527"/>
                  </a:cubicBezTo>
                  <a:moveTo>
                    <a:pt x="1484" y="526"/>
                  </a:moveTo>
                  <a:cubicBezTo>
                    <a:pt x="1484" y="527"/>
                    <a:pt x="1484" y="528"/>
                    <a:pt x="1485" y="528"/>
                  </a:cubicBezTo>
                  <a:cubicBezTo>
                    <a:pt x="1486" y="528"/>
                    <a:pt x="1486" y="527"/>
                    <a:pt x="1486" y="525"/>
                  </a:cubicBezTo>
                  <a:cubicBezTo>
                    <a:pt x="1485" y="524"/>
                    <a:pt x="1484" y="524"/>
                    <a:pt x="1484" y="526"/>
                  </a:cubicBezTo>
                  <a:moveTo>
                    <a:pt x="1416" y="532"/>
                  </a:moveTo>
                  <a:cubicBezTo>
                    <a:pt x="1415" y="532"/>
                    <a:pt x="1414" y="532"/>
                    <a:pt x="1414" y="534"/>
                  </a:cubicBezTo>
                  <a:cubicBezTo>
                    <a:pt x="1415" y="534"/>
                    <a:pt x="1415" y="535"/>
                    <a:pt x="1416" y="535"/>
                  </a:cubicBezTo>
                  <a:cubicBezTo>
                    <a:pt x="1417" y="535"/>
                    <a:pt x="1417" y="535"/>
                    <a:pt x="1418" y="534"/>
                  </a:cubicBezTo>
                  <a:cubicBezTo>
                    <a:pt x="1418" y="533"/>
                    <a:pt x="1417" y="533"/>
                    <a:pt x="1416" y="532"/>
                  </a:cubicBezTo>
                  <a:moveTo>
                    <a:pt x="1434" y="533"/>
                  </a:moveTo>
                  <a:cubicBezTo>
                    <a:pt x="1434" y="534"/>
                    <a:pt x="1434" y="534"/>
                    <a:pt x="1434" y="534"/>
                  </a:cubicBezTo>
                  <a:cubicBezTo>
                    <a:pt x="1434" y="535"/>
                    <a:pt x="1433" y="535"/>
                    <a:pt x="1432" y="535"/>
                  </a:cubicBezTo>
                  <a:cubicBezTo>
                    <a:pt x="1432" y="534"/>
                    <a:pt x="1433" y="533"/>
                    <a:pt x="1434" y="533"/>
                  </a:cubicBezTo>
                  <a:moveTo>
                    <a:pt x="1461" y="531"/>
                  </a:moveTo>
                  <a:cubicBezTo>
                    <a:pt x="1462" y="530"/>
                    <a:pt x="1462" y="530"/>
                    <a:pt x="1463" y="530"/>
                  </a:cubicBezTo>
                  <a:cubicBezTo>
                    <a:pt x="1463" y="531"/>
                    <a:pt x="1464" y="531"/>
                    <a:pt x="1463" y="531"/>
                  </a:cubicBezTo>
                  <a:cubicBezTo>
                    <a:pt x="1463" y="532"/>
                    <a:pt x="1463" y="532"/>
                    <a:pt x="1464" y="532"/>
                  </a:cubicBezTo>
                  <a:cubicBezTo>
                    <a:pt x="1463" y="534"/>
                    <a:pt x="1463" y="534"/>
                    <a:pt x="1461" y="533"/>
                  </a:cubicBezTo>
                  <a:cubicBezTo>
                    <a:pt x="1461" y="532"/>
                    <a:pt x="1461" y="531"/>
                    <a:pt x="1461" y="531"/>
                  </a:cubicBezTo>
                  <a:moveTo>
                    <a:pt x="1436" y="534"/>
                  </a:moveTo>
                  <a:cubicBezTo>
                    <a:pt x="1436" y="533"/>
                    <a:pt x="1437" y="532"/>
                    <a:pt x="1437" y="531"/>
                  </a:cubicBezTo>
                  <a:cubicBezTo>
                    <a:pt x="1438" y="532"/>
                    <a:pt x="1439" y="533"/>
                    <a:pt x="1439" y="534"/>
                  </a:cubicBezTo>
                  <a:cubicBezTo>
                    <a:pt x="1439" y="535"/>
                    <a:pt x="1439" y="535"/>
                    <a:pt x="1438" y="535"/>
                  </a:cubicBezTo>
                  <a:cubicBezTo>
                    <a:pt x="1437" y="535"/>
                    <a:pt x="1436" y="535"/>
                    <a:pt x="1436" y="534"/>
                  </a:cubicBezTo>
                  <a:moveTo>
                    <a:pt x="1435" y="530"/>
                  </a:moveTo>
                  <a:cubicBezTo>
                    <a:pt x="1435" y="531"/>
                    <a:pt x="1434" y="531"/>
                    <a:pt x="1434" y="531"/>
                  </a:cubicBezTo>
                  <a:cubicBezTo>
                    <a:pt x="1434" y="531"/>
                    <a:pt x="1434" y="531"/>
                    <a:pt x="1434" y="531"/>
                  </a:cubicBezTo>
                  <a:cubicBezTo>
                    <a:pt x="1434" y="531"/>
                    <a:pt x="1433" y="531"/>
                    <a:pt x="1433" y="531"/>
                  </a:cubicBezTo>
                  <a:cubicBezTo>
                    <a:pt x="1433" y="530"/>
                    <a:pt x="1434" y="530"/>
                    <a:pt x="1435" y="530"/>
                  </a:cubicBezTo>
                  <a:moveTo>
                    <a:pt x="1404" y="531"/>
                  </a:moveTo>
                  <a:cubicBezTo>
                    <a:pt x="1405" y="531"/>
                    <a:pt x="1405" y="531"/>
                    <a:pt x="1406" y="531"/>
                  </a:cubicBezTo>
                  <a:cubicBezTo>
                    <a:pt x="1407" y="531"/>
                    <a:pt x="1407" y="532"/>
                    <a:pt x="1408" y="533"/>
                  </a:cubicBezTo>
                  <a:cubicBezTo>
                    <a:pt x="1408" y="533"/>
                    <a:pt x="1408" y="534"/>
                    <a:pt x="1408" y="534"/>
                  </a:cubicBezTo>
                  <a:cubicBezTo>
                    <a:pt x="1407" y="534"/>
                    <a:pt x="1406" y="534"/>
                    <a:pt x="1406" y="534"/>
                  </a:cubicBezTo>
                  <a:cubicBezTo>
                    <a:pt x="1406" y="533"/>
                    <a:pt x="1406" y="533"/>
                    <a:pt x="1405" y="532"/>
                  </a:cubicBezTo>
                  <a:cubicBezTo>
                    <a:pt x="1405" y="532"/>
                    <a:pt x="1405" y="532"/>
                    <a:pt x="1404" y="532"/>
                  </a:cubicBezTo>
                  <a:cubicBezTo>
                    <a:pt x="1404" y="533"/>
                    <a:pt x="1403" y="532"/>
                    <a:pt x="1403" y="532"/>
                  </a:cubicBezTo>
                  <a:cubicBezTo>
                    <a:pt x="1403" y="531"/>
                    <a:pt x="1403" y="531"/>
                    <a:pt x="1404" y="531"/>
                  </a:cubicBezTo>
                  <a:moveTo>
                    <a:pt x="1399" y="531"/>
                  </a:moveTo>
                  <a:cubicBezTo>
                    <a:pt x="1400" y="531"/>
                    <a:pt x="1400" y="531"/>
                    <a:pt x="1400" y="532"/>
                  </a:cubicBezTo>
                  <a:cubicBezTo>
                    <a:pt x="1400" y="532"/>
                    <a:pt x="1399" y="533"/>
                    <a:pt x="1399" y="533"/>
                  </a:cubicBezTo>
                  <a:cubicBezTo>
                    <a:pt x="1399" y="532"/>
                    <a:pt x="1399" y="531"/>
                    <a:pt x="1399" y="531"/>
                  </a:cubicBezTo>
                  <a:moveTo>
                    <a:pt x="1440" y="528"/>
                  </a:moveTo>
                  <a:cubicBezTo>
                    <a:pt x="1440" y="528"/>
                    <a:pt x="1441" y="529"/>
                    <a:pt x="1441" y="529"/>
                  </a:cubicBezTo>
                  <a:cubicBezTo>
                    <a:pt x="1441" y="530"/>
                    <a:pt x="1440" y="530"/>
                    <a:pt x="1440" y="530"/>
                  </a:cubicBezTo>
                  <a:cubicBezTo>
                    <a:pt x="1440" y="530"/>
                    <a:pt x="1439" y="530"/>
                    <a:pt x="1439" y="531"/>
                  </a:cubicBezTo>
                  <a:cubicBezTo>
                    <a:pt x="1438" y="530"/>
                    <a:pt x="1438" y="529"/>
                    <a:pt x="1438" y="528"/>
                  </a:cubicBezTo>
                  <a:cubicBezTo>
                    <a:pt x="1438" y="528"/>
                    <a:pt x="1439" y="528"/>
                    <a:pt x="1440" y="528"/>
                  </a:cubicBezTo>
                  <a:moveTo>
                    <a:pt x="1444" y="527"/>
                  </a:moveTo>
                  <a:cubicBezTo>
                    <a:pt x="1444" y="527"/>
                    <a:pt x="1444" y="528"/>
                    <a:pt x="1444" y="528"/>
                  </a:cubicBezTo>
                  <a:cubicBezTo>
                    <a:pt x="1443" y="528"/>
                    <a:pt x="1443" y="528"/>
                    <a:pt x="1443" y="528"/>
                  </a:cubicBezTo>
                  <a:cubicBezTo>
                    <a:pt x="1443" y="527"/>
                    <a:pt x="1443" y="527"/>
                    <a:pt x="1444" y="527"/>
                  </a:cubicBezTo>
                  <a:close/>
                  <a:moveTo>
                    <a:pt x="1433" y="527"/>
                  </a:moveTo>
                  <a:cubicBezTo>
                    <a:pt x="1433" y="526"/>
                    <a:pt x="1433" y="525"/>
                    <a:pt x="1434" y="525"/>
                  </a:cubicBezTo>
                  <a:cubicBezTo>
                    <a:pt x="1435" y="526"/>
                    <a:pt x="1435" y="527"/>
                    <a:pt x="1435" y="528"/>
                  </a:cubicBezTo>
                  <a:cubicBezTo>
                    <a:pt x="1433" y="528"/>
                    <a:pt x="1433" y="528"/>
                    <a:pt x="1433" y="527"/>
                  </a:cubicBezTo>
                  <a:moveTo>
                    <a:pt x="1441" y="526"/>
                  </a:moveTo>
                  <a:cubicBezTo>
                    <a:pt x="1441" y="525"/>
                    <a:pt x="1441" y="525"/>
                    <a:pt x="1441" y="525"/>
                  </a:cubicBezTo>
                  <a:cubicBezTo>
                    <a:pt x="1440" y="524"/>
                    <a:pt x="1440" y="524"/>
                    <a:pt x="1441" y="523"/>
                  </a:cubicBezTo>
                  <a:cubicBezTo>
                    <a:pt x="1441" y="523"/>
                    <a:pt x="1441" y="523"/>
                    <a:pt x="1442" y="523"/>
                  </a:cubicBezTo>
                  <a:cubicBezTo>
                    <a:pt x="1443" y="523"/>
                    <a:pt x="1443" y="524"/>
                    <a:pt x="1443" y="525"/>
                  </a:cubicBezTo>
                  <a:cubicBezTo>
                    <a:pt x="1442" y="526"/>
                    <a:pt x="1442" y="526"/>
                    <a:pt x="1441" y="526"/>
                  </a:cubicBezTo>
                  <a:moveTo>
                    <a:pt x="1426" y="523"/>
                  </a:moveTo>
                  <a:cubicBezTo>
                    <a:pt x="1426" y="522"/>
                    <a:pt x="1427" y="522"/>
                    <a:pt x="1428" y="522"/>
                  </a:cubicBezTo>
                  <a:cubicBezTo>
                    <a:pt x="1428" y="523"/>
                    <a:pt x="1428" y="523"/>
                    <a:pt x="1428" y="524"/>
                  </a:cubicBezTo>
                  <a:cubicBezTo>
                    <a:pt x="1428" y="525"/>
                    <a:pt x="1427" y="525"/>
                    <a:pt x="1427" y="525"/>
                  </a:cubicBezTo>
                  <a:cubicBezTo>
                    <a:pt x="1427" y="525"/>
                    <a:pt x="1426" y="525"/>
                    <a:pt x="1426" y="525"/>
                  </a:cubicBezTo>
                  <a:cubicBezTo>
                    <a:pt x="1426" y="524"/>
                    <a:pt x="1426" y="523"/>
                    <a:pt x="1426" y="523"/>
                  </a:cubicBezTo>
                  <a:moveTo>
                    <a:pt x="1431" y="519"/>
                  </a:moveTo>
                  <a:cubicBezTo>
                    <a:pt x="1431" y="519"/>
                    <a:pt x="1432" y="519"/>
                    <a:pt x="1432" y="520"/>
                  </a:cubicBezTo>
                  <a:cubicBezTo>
                    <a:pt x="1431" y="520"/>
                    <a:pt x="1431" y="520"/>
                    <a:pt x="1431" y="519"/>
                  </a:cubicBezTo>
                  <a:close/>
                  <a:moveTo>
                    <a:pt x="1403" y="395"/>
                  </a:moveTo>
                  <a:cubicBezTo>
                    <a:pt x="1403" y="394"/>
                    <a:pt x="1404" y="394"/>
                    <a:pt x="1405" y="394"/>
                  </a:cubicBezTo>
                  <a:cubicBezTo>
                    <a:pt x="1405" y="395"/>
                    <a:pt x="1405" y="395"/>
                    <a:pt x="1405" y="396"/>
                  </a:cubicBezTo>
                  <a:cubicBezTo>
                    <a:pt x="1405" y="397"/>
                    <a:pt x="1404" y="397"/>
                    <a:pt x="1404" y="397"/>
                  </a:cubicBezTo>
                  <a:cubicBezTo>
                    <a:pt x="1403" y="397"/>
                    <a:pt x="1403" y="397"/>
                    <a:pt x="1403" y="395"/>
                  </a:cubicBezTo>
                  <a:moveTo>
                    <a:pt x="1461" y="357"/>
                  </a:moveTo>
                  <a:cubicBezTo>
                    <a:pt x="1461" y="358"/>
                    <a:pt x="1462" y="359"/>
                    <a:pt x="1462" y="361"/>
                  </a:cubicBezTo>
                  <a:cubicBezTo>
                    <a:pt x="1461" y="362"/>
                    <a:pt x="1460" y="363"/>
                    <a:pt x="1459" y="363"/>
                  </a:cubicBezTo>
                  <a:cubicBezTo>
                    <a:pt x="1458" y="364"/>
                    <a:pt x="1457" y="363"/>
                    <a:pt x="1456" y="361"/>
                  </a:cubicBezTo>
                  <a:cubicBezTo>
                    <a:pt x="1456" y="361"/>
                    <a:pt x="1456" y="360"/>
                    <a:pt x="1456" y="359"/>
                  </a:cubicBezTo>
                  <a:cubicBezTo>
                    <a:pt x="1456" y="357"/>
                    <a:pt x="1456" y="356"/>
                    <a:pt x="1457" y="356"/>
                  </a:cubicBezTo>
                  <a:cubicBezTo>
                    <a:pt x="1457" y="355"/>
                    <a:pt x="1458" y="354"/>
                    <a:pt x="1458" y="354"/>
                  </a:cubicBezTo>
                  <a:cubicBezTo>
                    <a:pt x="1459" y="353"/>
                    <a:pt x="1460" y="354"/>
                    <a:pt x="1460" y="354"/>
                  </a:cubicBezTo>
                  <a:cubicBezTo>
                    <a:pt x="1461" y="355"/>
                    <a:pt x="1461" y="356"/>
                    <a:pt x="1461" y="357"/>
                  </a:cubicBezTo>
                  <a:moveTo>
                    <a:pt x="1431" y="239"/>
                  </a:moveTo>
                  <a:cubicBezTo>
                    <a:pt x="1431" y="237"/>
                    <a:pt x="1431" y="236"/>
                    <a:pt x="1432" y="236"/>
                  </a:cubicBezTo>
                  <a:cubicBezTo>
                    <a:pt x="1433" y="236"/>
                    <a:pt x="1433" y="237"/>
                    <a:pt x="1433" y="239"/>
                  </a:cubicBezTo>
                  <a:cubicBezTo>
                    <a:pt x="1433" y="241"/>
                    <a:pt x="1433" y="242"/>
                    <a:pt x="1432" y="242"/>
                  </a:cubicBezTo>
                  <a:cubicBezTo>
                    <a:pt x="1432" y="242"/>
                    <a:pt x="1431" y="241"/>
                    <a:pt x="1431" y="239"/>
                  </a:cubicBezTo>
                  <a:close/>
                  <a:moveTo>
                    <a:pt x="1374" y="239"/>
                  </a:moveTo>
                  <a:cubicBezTo>
                    <a:pt x="1375" y="239"/>
                    <a:pt x="1375" y="238"/>
                    <a:pt x="1376" y="237"/>
                  </a:cubicBezTo>
                  <a:cubicBezTo>
                    <a:pt x="1376" y="237"/>
                    <a:pt x="1376" y="238"/>
                    <a:pt x="1376" y="238"/>
                  </a:cubicBezTo>
                  <a:cubicBezTo>
                    <a:pt x="1376" y="238"/>
                    <a:pt x="1376" y="238"/>
                    <a:pt x="1377" y="238"/>
                  </a:cubicBezTo>
                  <a:cubicBezTo>
                    <a:pt x="1377" y="238"/>
                    <a:pt x="1377" y="239"/>
                    <a:pt x="1377" y="239"/>
                  </a:cubicBezTo>
                  <a:cubicBezTo>
                    <a:pt x="1376" y="239"/>
                    <a:pt x="1376" y="239"/>
                    <a:pt x="1376" y="240"/>
                  </a:cubicBezTo>
                  <a:cubicBezTo>
                    <a:pt x="1377" y="240"/>
                    <a:pt x="1378" y="241"/>
                    <a:pt x="1379" y="241"/>
                  </a:cubicBezTo>
                  <a:cubicBezTo>
                    <a:pt x="1379" y="240"/>
                    <a:pt x="1380" y="239"/>
                    <a:pt x="1381" y="239"/>
                  </a:cubicBezTo>
                  <a:cubicBezTo>
                    <a:pt x="1382" y="239"/>
                    <a:pt x="1382" y="240"/>
                    <a:pt x="1382" y="241"/>
                  </a:cubicBezTo>
                  <a:cubicBezTo>
                    <a:pt x="1382" y="242"/>
                    <a:pt x="1382" y="242"/>
                    <a:pt x="1381" y="242"/>
                  </a:cubicBezTo>
                  <a:cubicBezTo>
                    <a:pt x="1381" y="242"/>
                    <a:pt x="1381" y="243"/>
                    <a:pt x="1381" y="243"/>
                  </a:cubicBezTo>
                  <a:cubicBezTo>
                    <a:pt x="1380" y="244"/>
                    <a:pt x="1380" y="245"/>
                    <a:pt x="1380" y="246"/>
                  </a:cubicBezTo>
                  <a:cubicBezTo>
                    <a:pt x="1380" y="247"/>
                    <a:pt x="1380" y="248"/>
                    <a:pt x="1380" y="248"/>
                  </a:cubicBezTo>
                  <a:cubicBezTo>
                    <a:pt x="1379" y="248"/>
                    <a:pt x="1378" y="247"/>
                    <a:pt x="1379" y="245"/>
                  </a:cubicBezTo>
                  <a:cubicBezTo>
                    <a:pt x="1378" y="244"/>
                    <a:pt x="1377" y="243"/>
                    <a:pt x="1376" y="243"/>
                  </a:cubicBezTo>
                  <a:cubicBezTo>
                    <a:pt x="1375" y="242"/>
                    <a:pt x="1374" y="241"/>
                    <a:pt x="1373" y="240"/>
                  </a:cubicBezTo>
                  <a:cubicBezTo>
                    <a:pt x="1374" y="240"/>
                    <a:pt x="1374" y="239"/>
                    <a:pt x="1374" y="239"/>
                  </a:cubicBezTo>
                  <a:moveTo>
                    <a:pt x="1394" y="224"/>
                  </a:moveTo>
                  <a:cubicBezTo>
                    <a:pt x="1394" y="224"/>
                    <a:pt x="1394" y="223"/>
                    <a:pt x="1393" y="223"/>
                  </a:cubicBezTo>
                  <a:cubicBezTo>
                    <a:pt x="1393" y="222"/>
                    <a:pt x="1393" y="222"/>
                    <a:pt x="1394" y="221"/>
                  </a:cubicBezTo>
                  <a:cubicBezTo>
                    <a:pt x="1395" y="222"/>
                    <a:pt x="1396" y="222"/>
                    <a:pt x="1395" y="223"/>
                  </a:cubicBezTo>
                  <a:lnTo>
                    <a:pt x="1394" y="224"/>
                  </a:lnTo>
                  <a:close/>
                  <a:moveTo>
                    <a:pt x="1394" y="217"/>
                  </a:moveTo>
                  <a:cubicBezTo>
                    <a:pt x="1394" y="215"/>
                    <a:pt x="1394" y="214"/>
                    <a:pt x="1396" y="215"/>
                  </a:cubicBezTo>
                  <a:cubicBezTo>
                    <a:pt x="1397" y="215"/>
                    <a:pt x="1397" y="216"/>
                    <a:pt x="1397" y="218"/>
                  </a:cubicBezTo>
                  <a:cubicBezTo>
                    <a:pt x="1397" y="219"/>
                    <a:pt x="1397" y="220"/>
                    <a:pt x="1395" y="219"/>
                  </a:cubicBezTo>
                  <a:cubicBezTo>
                    <a:pt x="1394" y="219"/>
                    <a:pt x="1394" y="218"/>
                    <a:pt x="1394" y="217"/>
                  </a:cubicBezTo>
                  <a:moveTo>
                    <a:pt x="1397" y="206"/>
                  </a:moveTo>
                  <a:cubicBezTo>
                    <a:pt x="1396" y="205"/>
                    <a:pt x="1396" y="204"/>
                    <a:pt x="1397" y="204"/>
                  </a:cubicBezTo>
                  <a:cubicBezTo>
                    <a:pt x="1397" y="203"/>
                    <a:pt x="1398" y="203"/>
                    <a:pt x="1398" y="204"/>
                  </a:cubicBezTo>
                  <a:cubicBezTo>
                    <a:pt x="1399" y="205"/>
                    <a:pt x="1398" y="206"/>
                    <a:pt x="1397" y="206"/>
                  </a:cubicBezTo>
                  <a:moveTo>
                    <a:pt x="1424" y="201"/>
                  </a:moveTo>
                  <a:cubicBezTo>
                    <a:pt x="1424" y="201"/>
                    <a:pt x="1425" y="202"/>
                    <a:pt x="1425" y="202"/>
                  </a:cubicBezTo>
                  <a:cubicBezTo>
                    <a:pt x="1426" y="202"/>
                    <a:pt x="1426" y="203"/>
                    <a:pt x="1426" y="203"/>
                  </a:cubicBezTo>
                  <a:cubicBezTo>
                    <a:pt x="1426" y="204"/>
                    <a:pt x="1426" y="205"/>
                    <a:pt x="1425" y="205"/>
                  </a:cubicBezTo>
                  <a:cubicBezTo>
                    <a:pt x="1424" y="205"/>
                    <a:pt x="1424" y="205"/>
                    <a:pt x="1423" y="204"/>
                  </a:cubicBezTo>
                  <a:cubicBezTo>
                    <a:pt x="1423" y="203"/>
                    <a:pt x="1423" y="203"/>
                    <a:pt x="1423" y="202"/>
                  </a:cubicBezTo>
                  <a:cubicBezTo>
                    <a:pt x="1423" y="202"/>
                    <a:pt x="1423" y="201"/>
                    <a:pt x="1424" y="201"/>
                  </a:cubicBezTo>
                  <a:moveTo>
                    <a:pt x="1473" y="175"/>
                  </a:moveTo>
                  <a:cubicBezTo>
                    <a:pt x="1474" y="176"/>
                    <a:pt x="1474" y="177"/>
                    <a:pt x="1474" y="178"/>
                  </a:cubicBezTo>
                  <a:cubicBezTo>
                    <a:pt x="1473" y="178"/>
                    <a:pt x="1472" y="177"/>
                    <a:pt x="1471" y="176"/>
                  </a:cubicBezTo>
                  <a:cubicBezTo>
                    <a:pt x="1471" y="176"/>
                    <a:pt x="1471" y="175"/>
                    <a:pt x="1471" y="174"/>
                  </a:cubicBezTo>
                  <a:cubicBezTo>
                    <a:pt x="1472" y="174"/>
                    <a:pt x="1473" y="175"/>
                    <a:pt x="1473" y="175"/>
                  </a:cubicBezTo>
                  <a:moveTo>
                    <a:pt x="1350" y="176"/>
                  </a:moveTo>
                  <a:cubicBezTo>
                    <a:pt x="1352" y="176"/>
                    <a:pt x="1352" y="177"/>
                    <a:pt x="1353" y="177"/>
                  </a:cubicBezTo>
                  <a:cubicBezTo>
                    <a:pt x="1353" y="178"/>
                    <a:pt x="1352" y="179"/>
                    <a:pt x="1351" y="179"/>
                  </a:cubicBezTo>
                  <a:cubicBezTo>
                    <a:pt x="1350" y="179"/>
                    <a:pt x="1350" y="179"/>
                    <a:pt x="1349" y="178"/>
                  </a:cubicBezTo>
                  <a:cubicBezTo>
                    <a:pt x="1349" y="177"/>
                    <a:pt x="1349" y="176"/>
                    <a:pt x="1350" y="176"/>
                  </a:cubicBezTo>
                  <a:moveTo>
                    <a:pt x="1413" y="160"/>
                  </a:moveTo>
                  <a:cubicBezTo>
                    <a:pt x="1414" y="159"/>
                    <a:pt x="1414" y="159"/>
                    <a:pt x="1415" y="159"/>
                  </a:cubicBezTo>
                  <a:cubicBezTo>
                    <a:pt x="1415" y="160"/>
                    <a:pt x="1416" y="161"/>
                    <a:pt x="1415" y="161"/>
                  </a:cubicBezTo>
                  <a:cubicBezTo>
                    <a:pt x="1415" y="162"/>
                    <a:pt x="1415" y="163"/>
                    <a:pt x="1414" y="163"/>
                  </a:cubicBezTo>
                  <a:cubicBezTo>
                    <a:pt x="1413" y="162"/>
                    <a:pt x="1413" y="161"/>
                    <a:pt x="1413" y="160"/>
                  </a:cubicBezTo>
                  <a:moveTo>
                    <a:pt x="1343" y="144"/>
                  </a:moveTo>
                  <a:cubicBezTo>
                    <a:pt x="1343" y="144"/>
                    <a:pt x="1343" y="143"/>
                    <a:pt x="1343" y="142"/>
                  </a:cubicBezTo>
                  <a:cubicBezTo>
                    <a:pt x="1344" y="143"/>
                    <a:pt x="1345" y="145"/>
                    <a:pt x="1346" y="146"/>
                  </a:cubicBezTo>
                  <a:cubicBezTo>
                    <a:pt x="1346" y="148"/>
                    <a:pt x="1346" y="149"/>
                    <a:pt x="1345" y="151"/>
                  </a:cubicBezTo>
                  <a:cubicBezTo>
                    <a:pt x="1345" y="152"/>
                    <a:pt x="1346" y="152"/>
                    <a:pt x="1346" y="152"/>
                  </a:cubicBezTo>
                  <a:cubicBezTo>
                    <a:pt x="1346" y="153"/>
                    <a:pt x="1346" y="153"/>
                    <a:pt x="1346" y="154"/>
                  </a:cubicBezTo>
                  <a:cubicBezTo>
                    <a:pt x="1346" y="154"/>
                    <a:pt x="1346" y="155"/>
                    <a:pt x="1345" y="155"/>
                  </a:cubicBezTo>
                  <a:cubicBezTo>
                    <a:pt x="1344" y="155"/>
                    <a:pt x="1343" y="156"/>
                    <a:pt x="1342" y="157"/>
                  </a:cubicBezTo>
                  <a:cubicBezTo>
                    <a:pt x="1342" y="158"/>
                    <a:pt x="1342" y="158"/>
                    <a:pt x="1342" y="159"/>
                  </a:cubicBezTo>
                  <a:cubicBezTo>
                    <a:pt x="1342" y="159"/>
                    <a:pt x="1341" y="159"/>
                    <a:pt x="1341" y="160"/>
                  </a:cubicBezTo>
                  <a:cubicBezTo>
                    <a:pt x="1340" y="160"/>
                    <a:pt x="1339" y="160"/>
                    <a:pt x="1339" y="159"/>
                  </a:cubicBezTo>
                  <a:cubicBezTo>
                    <a:pt x="1338" y="159"/>
                    <a:pt x="1338" y="158"/>
                    <a:pt x="1339" y="157"/>
                  </a:cubicBezTo>
                  <a:cubicBezTo>
                    <a:pt x="1339" y="157"/>
                    <a:pt x="1339" y="156"/>
                    <a:pt x="1339" y="156"/>
                  </a:cubicBezTo>
                  <a:cubicBezTo>
                    <a:pt x="1340" y="156"/>
                    <a:pt x="1340" y="156"/>
                    <a:pt x="1340" y="155"/>
                  </a:cubicBezTo>
                  <a:cubicBezTo>
                    <a:pt x="1341" y="154"/>
                    <a:pt x="1341" y="153"/>
                    <a:pt x="1340" y="152"/>
                  </a:cubicBezTo>
                  <a:cubicBezTo>
                    <a:pt x="1339" y="151"/>
                    <a:pt x="1339" y="149"/>
                    <a:pt x="1339" y="148"/>
                  </a:cubicBezTo>
                  <a:cubicBezTo>
                    <a:pt x="1340" y="148"/>
                    <a:pt x="1340" y="147"/>
                    <a:pt x="1341" y="147"/>
                  </a:cubicBezTo>
                  <a:cubicBezTo>
                    <a:pt x="1341" y="147"/>
                    <a:pt x="1342" y="147"/>
                    <a:pt x="1342" y="146"/>
                  </a:cubicBezTo>
                  <a:cubicBezTo>
                    <a:pt x="1343" y="146"/>
                    <a:pt x="1343" y="145"/>
                    <a:pt x="1343" y="144"/>
                  </a:cubicBezTo>
                  <a:moveTo>
                    <a:pt x="1388" y="129"/>
                  </a:moveTo>
                  <a:cubicBezTo>
                    <a:pt x="1388" y="129"/>
                    <a:pt x="1388" y="129"/>
                    <a:pt x="1387" y="129"/>
                  </a:cubicBezTo>
                  <a:cubicBezTo>
                    <a:pt x="1387" y="129"/>
                    <a:pt x="1387" y="128"/>
                    <a:pt x="1387" y="127"/>
                  </a:cubicBezTo>
                  <a:cubicBezTo>
                    <a:pt x="1386" y="126"/>
                    <a:pt x="1387" y="125"/>
                    <a:pt x="1387" y="125"/>
                  </a:cubicBezTo>
                  <a:cubicBezTo>
                    <a:pt x="1389" y="125"/>
                    <a:pt x="1389" y="126"/>
                    <a:pt x="1389" y="128"/>
                  </a:cubicBezTo>
                  <a:cubicBezTo>
                    <a:pt x="1389" y="128"/>
                    <a:pt x="1389" y="129"/>
                    <a:pt x="1388" y="129"/>
                  </a:cubicBezTo>
                  <a:moveTo>
                    <a:pt x="1387" y="108"/>
                  </a:moveTo>
                  <a:cubicBezTo>
                    <a:pt x="1387" y="108"/>
                    <a:pt x="1388" y="108"/>
                    <a:pt x="1389" y="108"/>
                  </a:cubicBezTo>
                  <a:cubicBezTo>
                    <a:pt x="1389" y="110"/>
                    <a:pt x="1389" y="111"/>
                    <a:pt x="1388" y="112"/>
                  </a:cubicBezTo>
                  <a:cubicBezTo>
                    <a:pt x="1387" y="113"/>
                    <a:pt x="1386" y="113"/>
                    <a:pt x="1385" y="113"/>
                  </a:cubicBezTo>
                  <a:cubicBezTo>
                    <a:pt x="1385" y="113"/>
                    <a:pt x="1384" y="112"/>
                    <a:pt x="1384" y="111"/>
                  </a:cubicBezTo>
                  <a:cubicBezTo>
                    <a:pt x="1384" y="110"/>
                    <a:pt x="1384" y="109"/>
                    <a:pt x="1384" y="109"/>
                  </a:cubicBezTo>
                  <a:cubicBezTo>
                    <a:pt x="1385" y="108"/>
                    <a:pt x="1386" y="108"/>
                    <a:pt x="1387" y="108"/>
                  </a:cubicBezTo>
                  <a:moveTo>
                    <a:pt x="1402" y="110"/>
                  </a:moveTo>
                  <a:cubicBezTo>
                    <a:pt x="1402" y="109"/>
                    <a:pt x="1403" y="108"/>
                    <a:pt x="1404" y="107"/>
                  </a:cubicBezTo>
                  <a:cubicBezTo>
                    <a:pt x="1404" y="108"/>
                    <a:pt x="1405" y="109"/>
                    <a:pt x="1405" y="110"/>
                  </a:cubicBezTo>
                  <a:cubicBezTo>
                    <a:pt x="1405" y="112"/>
                    <a:pt x="1405" y="113"/>
                    <a:pt x="1404" y="114"/>
                  </a:cubicBezTo>
                  <a:cubicBezTo>
                    <a:pt x="1402" y="113"/>
                    <a:pt x="1402" y="112"/>
                    <a:pt x="1402" y="110"/>
                  </a:cubicBezTo>
                  <a:moveTo>
                    <a:pt x="1395" y="105"/>
                  </a:moveTo>
                  <a:cubicBezTo>
                    <a:pt x="1396" y="106"/>
                    <a:pt x="1396" y="107"/>
                    <a:pt x="1397" y="107"/>
                  </a:cubicBezTo>
                  <a:cubicBezTo>
                    <a:pt x="1396" y="108"/>
                    <a:pt x="1396" y="110"/>
                    <a:pt x="1395" y="111"/>
                  </a:cubicBezTo>
                  <a:cubicBezTo>
                    <a:pt x="1395" y="112"/>
                    <a:pt x="1393" y="113"/>
                    <a:pt x="1392" y="113"/>
                  </a:cubicBezTo>
                  <a:cubicBezTo>
                    <a:pt x="1391" y="113"/>
                    <a:pt x="1391" y="112"/>
                    <a:pt x="1392" y="111"/>
                  </a:cubicBezTo>
                  <a:cubicBezTo>
                    <a:pt x="1392" y="110"/>
                    <a:pt x="1392" y="110"/>
                    <a:pt x="1392" y="109"/>
                  </a:cubicBezTo>
                  <a:cubicBezTo>
                    <a:pt x="1392" y="108"/>
                    <a:pt x="1392" y="107"/>
                    <a:pt x="1392" y="106"/>
                  </a:cubicBezTo>
                  <a:cubicBezTo>
                    <a:pt x="1392" y="105"/>
                    <a:pt x="1392" y="104"/>
                    <a:pt x="1394" y="105"/>
                  </a:cubicBezTo>
                  <a:cubicBezTo>
                    <a:pt x="1395" y="105"/>
                    <a:pt x="1395" y="105"/>
                    <a:pt x="1395" y="105"/>
                  </a:cubicBezTo>
                  <a:moveTo>
                    <a:pt x="1548" y="97"/>
                  </a:moveTo>
                  <a:cubicBezTo>
                    <a:pt x="1549" y="96"/>
                    <a:pt x="1549" y="96"/>
                    <a:pt x="1550" y="96"/>
                  </a:cubicBezTo>
                  <a:cubicBezTo>
                    <a:pt x="1550" y="96"/>
                    <a:pt x="1551" y="96"/>
                    <a:pt x="1551" y="96"/>
                  </a:cubicBezTo>
                  <a:cubicBezTo>
                    <a:pt x="1552" y="97"/>
                    <a:pt x="1552" y="98"/>
                    <a:pt x="1552" y="100"/>
                  </a:cubicBezTo>
                  <a:cubicBezTo>
                    <a:pt x="1551" y="100"/>
                    <a:pt x="1551" y="100"/>
                    <a:pt x="1550" y="100"/>
                  </a:cubicBezTo>
                  <a:cubicBezTo>
                    <a:pt x="1549" y="100"/>
                    <a:pt x="1549" y="100"/>
                    <a:pt x="1548" y="100"/>
                  </a:cubicBezTo>
                  <a:cubicBezTo>
                    <a:pt x="1548" y="99"/>
                    <a:pt x="1548" y="98"/>
                    <a:pt x="1548" y="97"/>
                  </a:cubicBezTo>
                  <a:moveTo>
                    <a:pt x="1387" y="100"/>
                  </a:moveTo>
                  <a:cubicBezTo>
                    <a:pt x="1388" y="101"/>
                    <a:pt x="1388" y="102"/>
                    <a:pt x="1388" y="102"/>
                  </a:cubicBezTo>
                  <a:cubicBezTo>
                    <a:pt x="1388" y="103"/>
                    <a:pt x="1387" y="104"/>
                    <a:pt x="1387" y="104"/>
                  </a:cubicBezTo>
                  <a:cubicBezTo>
                    <a:pt x="1386" y="104"/>
                    <a:pt x="1386" y="104"/>
                    <a:pt x="1385" y="104"/>
                  </a:cubicBezTo>
                  <a:cubicBezTo>
                    <a:pt x="1385" y="104"/>
                    <a:pt x="1385" y="103"/>
                    <a:pt x="1385" y="101"/>
                  </a:cubicBezTo>
                  <a:cubicBezTo>
                    <a:pt x="1386" y="101"/>
                    <a:pt x="1386" y="100"/>
                    <a:pt x="1387" y="100"/>
                  </a:cubicBezTo>
                  <a:moveTo>
                    <a:pt x="1376" y="100"/>
                  </a:moveTo>
                  <a:cubicBezTo>
                    <a:pt x="1377" y="100"/>
                    <a:pt x="1378" y="100"/>
                    <a:pt x="1378" y="100"/>
                  </a:cubicBezTo>
                  <a:cubicBezTo>
                    <a:pt x="1379" y="100"/>
                    <a:pt x="1379" y="101"/>
                    <a:pt x="1379" y="101"/>
                  </a:cubicBezTo>
                  <a:cubicBezTo>
                    <a:pt x="1379" y="102"/>
                    <a:pt x="1379" y="103"/>
                    <a:pt x="1378" y="103"/>
                  </a:cubicBezTo>
                  <a:cubicBezTo>
                    <a:pt x="1377" y="103"/>
                    <a:pt x="1376" y="103"/>
                    <a:pt x="1376" y="102"/>
                  </a:cubicBezTo>
                  <a:cubicBezTo>
                    <a:pt x="1376" y="101"/>
                    <a:pt x="1376" y="100"/>
                    <a:pt x="1376" y="100"/>
                  </a:cubicBezTo>
                  <a:moveTo>
                    <a:pt x="1303" y="101"/>
                  </a:moveTo>
                  <a:cubicBezTo>
                    <a:pt x="1303" y="101"/>
                    <a:pt x="1302" y="101"/>
                    <a:pt x="1301" y="100"/>
                  </a:cubicBezTo>
                  <a:cubicBezTo>
                    <a:pt x="1300" y="100"/>
                    <a:pt x="1300" y="100"/>
                    <a:pt x="1299" y="101"/>
                  </a:cubicBezTo>
                  <a:cubicBezTo>
                    <a:pt x="1298" y="101"/>
                    <a:pt x="1297" y="101"/>
                    <a:pt x="1296" y="100"/>
                  </a:cubicBezTo>
                  <a:cubicBezTo>
                    <a:pt x="1296" y="100"/>
                    <a:pt x="1296" y="101"/>
                    <a:pt x="1296" y="102"/>
                  </a:cubicBezTo>
                  <a:cubicBezTo>
                    <a:pt x="1296" y="102"/>
                    <a:pt x="1296" y="103"/>
                    <a:pt x="1297" y="103"/>
                  </a:cubicBezTo>
                  <a:cubicBezTo>
                    <a:pt x="1298" y="102"/>
                    <a:pt x="1298" y="103"/>
                    <a:pt x="1298" y="103"/>
                  </a:cubicBezTo>
                  <a:cubicBezTo>
                    <a:pt x="1298" y="103"/>
                    <a:pt x="1298" y="103"/>
                    <a:pt x="1298" y="103"/>
                  </a:cubicBezTo>
                  <a:cubicBezTo>
                    <a:pt x="1297" y="103"/>
                    <a:pt x="1297" y="104"/>
                    <a:pt x="1297" y="104"/>
                  </a:cubicBezTo>
                  <a:cubicBezTo>
                    <a:pt x="1304" y="125"/>
                    <a:pt x="1311" y="146"/>
                    <a:pt x="1318" y="167"/>
                  </a:cubicBezTo>
                  <a:cubicBezTo>
                    <a:pt x="1325" y="187"/>
                    <a:pt x="1332" y="208"/>
                    <a:pt x="1339" y="229"/>
                  </a:cubicBezTo>
                  <a:cubicBezTo>
                    <a:pt x="1340" y="230"/>
                    <a:pt x="1340" y="231"/>
                    <a:pt x="1341" y="232"/>
                  </a:cubicBezTo>
                  <a:cubicBezTo>
                    <a:pt x="1342" y="233"/>
                    <a:pt x="1343" y="234"/>
                    <a:pt x="1343" y="236"/>
                  </a:cubicBezTo>
                  <a:cubicBezTo>
                    <a:pt x="1343" y="236"/>
                    <a:pt x="1343" y="236"/>
                    <a:pt x="1342" y="236"/>
                  </a:cubicBezTo>
                  <a:cubicBezTo>
                    <a:pt x="1342" y="236"/>
                    <a:pt x="1342" y="236"/>
                    <a:pt x="1342" y="236"/>
                  </a:cubicBezTo>
                  <a:cubicBezTo>
                    <a:pt x="1342" y="239"/>
                    <a:pt x="1342" y="242"/>
                    <a:pt x="1343" y="244"/>
                  </a:cubicBezTo>
                  <a:cubicBezTo>
                    <a:pt x="1344" y="246"/>
                    <a:pt x="1345" y="248"/>
                    <a:pt x="1346" y="251"/>
                  </a:cubicBezTo>
                  <a:cubicBezTo>
                    <a:pt x="1346" y="251"/>
                    <a:pt x="1346" y="251"/>
                    <a:pt x="1346" y="251"/>
                  </a:cubicBezTo>
                  <a:cubicBezTo>
                    <a:pt x="1346" y="252"/>
                    <a:pt x="1346" y="252"/>
                    <a:pt x="1346" y="252"/>
                  </a:cubicBezTo>
                  <a:lnTo>
                    <a:pt x="1361" y="296"/>
                  </a:lnTo>
                  <a:cubicBezTo>
                    <a:pt x="1366" y="310"/>
                    <a:pt x="1370" y="324"/>
                    <a:pt x="1375" y="337"/>
                  </a:cubicBezTo>
                  <a:cubicBezTo>
                    <a:pt x="1379" y="351"/>
                    <a:pt x="1384" y="365"/>
                    <a:pt x="1388" y="379"/>
                  </a:cubicBezTo>
                  <a:cubicBezTo>
                    <a:pt x="1389" y="380"/>
                    <a:pt x="1389" y="380"/>
                    <a:pt x="1389" y="380"/>
                  </a:cubicBezTo>
                  <a:cubicBezTo>
                    <a:pt x="1389" y="380"/>
                    <a:pt x="1389" y="380"/>
                    <a:pt x="1389" y="381"/>
                  </a:cubicBezTo>
                  <a:cubicBezTo>
                    <a:pt x="1389" y="382"/>
                    <a:pt x="1389" y="383"/>
                    <a:pt x="1390" y="384"/>
                  </a:cubicBezTo>
                  <a:cubicBezTo>
                    <a:pt x="1390" y="384"/>
                    <a:pt x="1391" y="385"/>
                    <a:pt x="1391" y="387"/>
                  </a:cubicBezTo>
                  <a:cubicBezTo>
                    <a:pt x="1391" y="388"/>
                    <a:pt x="1391" y="389"/>
                    <a:pt x="1391" y="390"/>
                  </a:cubicBezTo>
                  <a:cubicBezTo>
                    <a:pt x="1391" y="391"/>
                    <a:pt x="1391" y="392"/>
                    <a:pt x="1392" y="393"/>
                  </a:cubicBezTo>
                  <a:cubicBezTo>
                    <a:pt x="1392" y="393"/>
                    <a:pt x="1393" y="393"/>
                    <a:pt x="1394" y="393"/>
                  </a:cubicBezTo>
                  <a:cubicBezTo>
                    <a:pt x="1395" y="394"/>
                    <a:pt x="1396" y="394"/>
                    <a:pt x="1396" y="395"/>
                  </a:cubicBezTo>
                  <a:cubicBezTo>
                    <a:pt x="1396" y="396"/>
                    <a:pt x="1395" y="396"/>
                    <a:pt x="1394" y="396"/>
                  </a:cubicBezTo>
                  <a:cubicBezTo>
                    <a:pt x="1393" y="396"/>
                    <a:pt x="1392" y="396"/>
                    <a:pt x="1392" y="396"/>
                  </a:cubicBezTo>
                  <a:cubicBezTo>
                    <a:pt x="1392" y="416"/>
                    <a:pt x="1393" y="436"/>
                    <a:pt x="1394" y="456"/>
                  </a:cubicBezTo>
                  <a:cubicBezTo>
                    <a:pt x="1395" y="476"/>
                    <a:pt x="1396" y="497"/>
                    <a:pt x="1397" y="517"/>
                  </a:cubicBezTo>
                  <a:cubicBezTo>
                    <a:pt x="1397" y="520"/>
                    <a:pt x="1397" y="524"/>
                    <a:pt x="1397" y="527"/>
                  </a:cubicBezTo>
                  <a:cubicBezTo>
                    <a:pt x="1397" y="531"/>
                    <a:pt x="1397" y="534"/>
                    <a:pt x="1398" y="536"/>
                  </a:cubicBezTo>
                  <a:cubicBezTo>
                    <a:pt x="1399" y="537"/>
                    <a:pt x="1400" y="536"/>
                    <a:pt x="1400" y="535"/>
                  </a:cubicBezTo>
                  <a:cubicBezTo>
                    <a:pt x="1400" y="535"/>
                    <a:pt x="1401" y="534"/>
                    <a:pt x="1402" y="535"/>
                  </a:cubicBezTo>
                  <a:cubicBezTo>
                    <a:pt x="1403" y="535"/>
                    <a:pt x="1403" y="535"/>
                    <a:pt x="1403" y="537"/>
                  </a:cubicBezTo>
                  <a:cubicBezTo>
                    <a:pt x="1403" y="538"/>
                    <a:pt x="1403" y="539"/>
                    <a:pt x="1404" y="540"/>
                  </a:cubicBezTo>
                  <a:cubicBezTo>
                    <a:pt x="1405" y="540"/>
                    <a:pt x="1406" y="539"/>
                    <a:pt x="1406" y="538"/>
                  </a:cubicBezTo>
                  <a:cubicBezTo>
                    <a:pt x="1406" y="537"/>
                    <a:pt x="1407" y="537"/>
                    <a:pt x="1408" y="536"/>
                  </a:cubicBezTo>
                  <a:cubicBezTo>
                    <a:pt x="1408" y="536"/>
                    <a:pt x="1408" y="537"/>
                    <a:pt x="1408" y="538"/>
                  </a:cubicBezTo>
                  <a:cubicBezTo>
                    <a:pt x="1408" y="539"/>
                    <a:pt x="1407" y="539"/>
                    <a:pt x="1407" y="540"/>
                  </a:cubicBezTo>
                  <a:cubicBezTo>
                    <a:pt x="1406" y="540"/>
                    <a:pt x="1406" y="541"/>
                    <a:pt x="1407" y="542"/>
                  </a:cubicBezTo>
                  <a:cubicBezTo>
                    <a:pt x="1408" y="542"/>
                    <a:pt x="1409" y="542"/>
                    <a:pt x="1409" y="541"/>
                  </a:cubicBezTo>
                  <a:cubicBezTo>
                    <a:pt x="1409" y="540"/>
                    <a:pt x="1409" y="539"/>
                    <a:pt x="1409" y="539"/>
                  </a:cubicBezTo>
                  <a:cubicBezTo>
                    <a:pt x="1410" y="538"/>
                    <a:pt x="1411" y="538"/>
                    <a:pt x="1412" y="538"/>
                  </a:cubicBezTo>
                  <a:cubicBezTo>
                    <a:pt x="1412" y="538"/>
                    <a:pt x="1413" y="538"/>
                    <a:pt x="1414" y="537"/>
                  </a:cubicBezTo>
                  <a:cubicBezTo>
                    <a:pt x="1414" y="536"/>
                    <a:pt x="1413" y="535"/>
                    <a:pt x="1412" y="536"/>
                  </a:cubicBezTo>
                  <a:cubicBezTo>
                    <a:pt x="1411" y="536"/>
                    <a:pt x="1410" y="536"/>
                    <a:pt x="1410" y="535"/>
                  </a:cubicBezTo>
                  <a:cubicBezTo>
                    <a:pt x="1410" y="534"/>
                    <a:pt x="1410" y="533"/>
                    <a:pt x="1409" y="532"/>
                  </a:cubicBezTo>
                  <a:cubicBezTo>
                    <a:pt x="1409" y="531"/>
                    <a:pt x="1409" y="530"/>
                    <a:pt x="1411" y="530"/>
                  </a:cubicBezTo>
                  <a:cubicBezTo>
                    <a:pt x="1411" y="530"/>
                    <a:pt x="1412" y="530"/>
                    <a:pt x="1412" y="531"/>
                  </a:cubicBezTo>
                  <a:cubicBezTo>
                    <a:pt x="1412" y="531"/>
                    <a:pt x="1412" y="532"/>
                    <a:pt x="1413" y="532"/>
                  </a:cubicBezTo>
                  <a:cubicBezTo>
                    <a:pt x="1414" y="532"/>
                    <a:pt x="1414" y="531"/>
                    <a:pt x="1414" y="530"/>
                  </a:cubicBezTo>
                  <a:cubicBezTo>
                    <a:pt x="1415" y="530"/>
                    <a:pt x="1415" y="529"/>
                    <a:pt x="1417" y="529"/>
                  </a:cubicBezTo>
                  <a:cubicBezTo>
                    <a:pt x="1417" y="530"/>
                    <a:pt x="1417" y="530"/>
                    <a:pt x="1417" y="531"/>
                  </a:cubicBezTo>
                  <a:cubicBezTo>
                    <a:pt x="1418" y="531"/>
                    <a:pt x="1418" y="532"/>
                    <a:pt x="1418" y="532"/>
                  </a:cubicBezTo>
                  <a:cubicBezTo>
                    <a:pt x="1420" y="532"/>
                    <a:pt x="1420" y="532"/>
                    <a:pt x="1421" y="532"/>
                  </a:cubicBezTo>
                  <a:cubicBezTo>
                    <a:pt x="1422" y="531"/>
                    <a:pt x="1422" y="531"/>
                    <a:pt x="1423" y="532"/>
                  </a:cubicBezTo>
                  <a:cubicBezTo>
                    <a:pt x="1424" y="532"/>
                    <a:pt x="1424" y="533"/>
                    <a:pt x="1424" y="534"/>
                  </a:cubicBezTo>
                  <a:cubicBezTo>
                    <a:pt x="1424" y="535"/>
                    <a:pt x="1424" y="535"/>
                    <a:pt x="1425" y="536"/>
                  </a:cubicBezTo>
                  <a:lnTo>
                    <a:pt x="1427" y="538"/>
                  </a:lnTo>
                  <a:cubicBezTo>
                    <a:pt x="1427" y="538"/>
                    <a:pt x="1428" y="539"/>
                    <a:pt x="1428" y="539"/>
                  </a:cubicBezTo>
                  <a:cubicBezTo>
                    <a:pt x="1428" y="540"/>
                    <a:pt x="1429" y="540"/>
                    <a:pt x="1430" y="540"/>
                  </a:cubicBezTo>
                  <a:cubicBezTo>
                    <a:pt x="1430" y="539"/>
                    <a:pt x="1431" y="539"/>
                    <a:pt x="1430" y="537"/>
                  </a:cubicBezTo>
                  <a:cubicBezTo>
                    <a:pt x="1430" y="536"/>
                    <a:pt x="1431" y="536"/>
                    <a:pt x="1432" y="536"/>
                  </a:cubicBezTo>
                  <a:cubicBezTo>
                    <a:pt x="1432" y="536"/>
                    <a:pt x="1432" y="537"/>
                    <a:pt x="1433" y="537"/>
                  </a:cubicBezTo>
                  <a:cubicBezTo>
                    <a:pt x="1433" y="538"/>
                    <a:pt x="1434" y="538"/>
                    <a:pt x="1435" y="539"/>
                  </a:cubicBezTo>
                  <a:cubicBezTo>
                    <a:pt x="1435" y="539"/>
                    <a:pt x="1436" y="539"/>
                    <a:pt x="1436" y="538"/>
                  </a:cubicBezTo>
                  <a:cubicBezTo>
                    <a:pt x="1436" y="538"/>
                    <a:pt x="1436" y="538"/>
                    <a:pt x="1437" y="538"/>
                  </a:cubicBezTo>
                  <a:cubicBezTo>
                    <a:pt x="1437" y="538"/>
                    <a:pt x="1437" y="539"/>
                    <a:pt x="1437" y="540"/>
                  </a:cubicBezTo>
                  <a:cubicBezTo>
                    <a:pt x="1437" y="541"/>
                    <a:pt x="1437" y="541"/>
                    <a:pt x="1437" y="541"/>
                  </a:cubicBezTo>
                  <a:cubicBezTo>
                    <a:pt x="1439" y="541"/>
                    <a:pt x="1441" y="540"/>
                    <a:pt x="1443" y="538"/>
                  </a:cubicBezTo>
                  <a:cubicBezTo>
                    <a:pt x="1442" y="537"/>
                    <a:pt x="1442" y="537"/>
                    <a:pt x="1441" y="537"/>
                  </a:cubicBezTo>
                  <a:cubicBezTo>
                    <a:pt x="1441" y="536"/>
                    <a:pt x="1440" y="536"/>
                    <a:pt x="1441" y="535"/>
                  </a:cubicBezTo>
                  <a:cubicBezTo>
                    <a:pt x="1441" y="535"/>
                    <a:pt x="1441" y="534"/>
                    <a:pt x="1442" y="534"/>
                  </a:cubicBezTo>
                  <a:cubicBezTo>
                    <a:pt x="1443" y="533"/>
                    <a:pt x="1444" y="533"/>
                    <a:pt x="1445" y="533"/>
                  </a:cubicBezTo>
                  <a:cubicBezTo>
                    <a:pt x="1445" y="532"/>
                    <a:pt x="1445" y="532"/>
                    <a:pt x="1446" y="531"/>
                  </a:cubicBezTo>
                  <a:cubicBezTo>
                    <a:pt x="1446" y="531"/>
                    <a:pt x="1447" y="531"/>
                    <a:pt x="1448" y="531"/>
                  </a:cubicBezTo>
                  <a:cubicBezTo>
                    <a:pt x="1447" y="533"/>
                    <a:pt x="1446" y="534"/>
                    <a:pt x="1447" y="535"/>
                  </a:cubicBezTo>
                  <a:cubicBezTo>
                    <a:pt x="1448" y="537"/>
                    <a:pt x="1449" y="538"/>
                    <a:pt x="1450" y="538"/>
                  </a:cubicBezTo>
                  <a:cubicBezTo>
                    <a:pt x="1450" y="537"/>
                    <a:pt x="1451" y="536"/>
                    <a:pt x="1451" y="535"/>
                  </a:cubicBezTo>
                  <a:cubicBezTo>
                    <a:pt x="1451" y="534"/>
                    <a:pt x="1452" y="534"/>
                    <a:pt x="1454" y="534"/>
                  </a:cubicBezTo>
                  <a:cubicBezTo>
                    <a:pt x="1455" y="535"/>
                    <a:pt x="1456" y="536"/>
                    <a:pt x="1457" y="538"/>
                  </a:cubicBezTo>
                  <a:cubicBezTo>
                    <a:pt x="1458" y="539"/>
                    <a:pt x="1459" y="540"/>
                    <a:pt x="1461" y="541"/>
                  </a:cubicBezTo>
                  <a:cubicBezTo>
                    <a:pt x="1462" y="540"/>
                    <a:pt x="1462" y="539"/>
                    <a:pt x="1461" y="538"/>
                  </a:cubicBezTo>
                  <a:cubicBezTo>
                    <a:pt x="1461" y="537"/>
                    <a:pt x="1461" y="537"/>
                    <a:pt x="1460" y="536"/>
                  </a:cubicBezTo>
                  <a:cubicBezTo>
                    <a:pt x="1459" y="536"/>
                    <a:pt x="1459" y="535"/>
                    <a:pt x="1458" y="534"/>
                  </a:cubicBezTo>
                  <a:cubicBezTo>
                    <a:pt x="1458" y="534"/>
                    <a:pt x="1457" y="533"/>
                    <a:pt x="1458" y="532"/>
                  </a:cubicBezTo>
                  <a:cubicBezTo>
                    <a:pt x="1458" y="532"/>
                    <a:pt x="1459" y="532"/>
                    <a:pt x="1459" y="532"/>
                  </a:cubicBezTo>
                  <a:cubicBezTo>
                    <a:pt x="1460" y="533"/>
                    <a:pt x="1460" y="534"/>
                    <a:pt x="1461" y="535"/>
                  </a:cubicBezTo>
                  <a:lnTo>
                    <a:pt x="1463" y="536"/>
                  </a:lnTo>
                  <a:cubicBezTo>
                    <a:pt x="1463" y="537"/>
                    <a:pt x="1463" y="537"/>
                    <a:pt x="1464" y="538"/>
                  </a:cubicBezTo>
                  <a:cubicBezTo>
                    <a:pt x="1464" y="539"/>
                    <a:pt x="1464" y="539"/>
                    <a:pt x="1465" y="539"/>
                  </a:cubicBezTo>
                  <a:cubicBezTo>
                    <a:pt x="1466" y="538"/>
                    <a:pt x="1467" y="538"/>
                    <a:pt x="1466" y="537"/>
                  </a:cubicBezTo>
                  <a:cubicBezTo>
                    <a:pt x="1466" y="535"/>
                    <a:pt x="1465" y="535"/>
                    <a:pt x="1466" y="534"/>
                  </a:cubicBezTo>
                  <a:cubicBezTo>
                    <a:pt x="1467" y="533"/>
                    <a:pt x="1467" y="533"/>
                    <a:pt x="1467" y="532"/>
                  </a:cubicBezTo>
                  <a:cubicBezTo>
                    <a:pt x="1467" y="531"/>
                    <a:pt x="1468" y="530"/>
                    <a:pt x="1468" y="530"/>
                  </a:cubicBezTo>
                  <a:cubicBezTo>
                    <a:pt x="1469" y="530"/>
                    <a:pt x="1469" y="530"/>
                    <a:pt x="1469" y="531"/>
                  </a:cubicBezTo>
                  <a:cubicBezTo>
                    <a:pt x="1470" y="531"/>
                    <a:pt x="1470" y="532"/>
                    <a:pt x="1471" y="532"/>
                  </a:cubicBezTo>
                  <a:cubicBezTo>
                    <a:pt x="1472" y="532"/>
                    <a:pt x="1473" y="532"/>
                    <a:pt x="1473" y="531"/>
                  </a:cubicBezTo>
                  <a:cubicBezTo>
                    <a:pt x="1473" y="531"/>
                    <a:pt x="1474" y="531"/>
                    <a:pt x="1475" y="531"/>
                  </a:cubicBezTo>
                  <a:cubicBezTo>
                    <a:pt x="1475" y="531"/>
                    <a:pt x="1476" y="531"/>
                    <a:pt x="1476" y="530"/>
                  </a:cubicBezTo>
                  <a:cubicBezTo>
                    <a:pt x="1476" y="529"/>
                    <a:pt x="1476" y="529"/>
                    <a:pt x="1477" y="529"/>
                  </a:cubicBezTo>
                  <a:cubicBezTo>
                    <a:pt x="1477" y="530"/>
                    <a:pt x="1477" y="531"/>
                    <a:pt x="1477" y="531"/>
                  </a:cubicBezTo>
                  <a:cubicBezTo>
                    <a:pt x="1476" y="531"/>
                    <a:pt x="1476" y="531"/>
                    <a:pt x="1476" y="532"/>
                  </a:cubicBezTo>
                  <a:cubicBezTo>
                    <a:pt x="1476" y="533"/>
                    <a:pt x="1476" y="534"/>
                    <a:pt x="1478" y="535"/>
                  </a:cubicBezTo>
                  <a:cubicBezTo>
                    <a:pt x="1478" y="535"/>
                    <a:pt x="1479" y="534"/>
                    <a:pt x="1479" y="534"/>
                  </a:cubicBezTo>
                  <a:cubicBezTo>
                    <a:pt x="1480" y="533"/>
                    <a:pt x="1480" y="533"/>
                    <a:pt x="1480" y="533"/>
                  </a:cubicBezTo>
                  <a:cubicBezTo>
                    <a:pt x="1481" y="533"/>
                    <a:pt x="1482" y="533"/>
                    <a:pt x="1482" y="534"/>
                  </a:cubicBezTo>
                  <a:cubicBezTo>
                    <a:pt x="1483" y="535"/>
                    <a:pt x="1483" y="535"/>
                    <a:pt x="1484" y="535"/>
                  </a:cubicBezTo>
                  <a:cubicBezTo>
                    <a:pt x="1485" y="535"/>
                    <a:pt x="1485" y="535"/>
                    <a:pt x="1485" y="535"/>
                  </a:cubicBezTo>
                  <a:cubicBezTo>
                    <a:pt x="1485" y="534"/>
                    <a:pt x="1486" y="534"/>
                    <a:pt x="1487" y="535"/>
                  </a:cubicBezTo>
                  <a:cubicBezTo>
                    <a:pt x="1487" y="535"/>
                    <a:pt x="1487" y="536"/>
                    <a:pt x="1487" y="537"/>
                  </a:cubicBezTo>
                  <a:cubicBezTo>
                    <a:pt x="1487" y="538"/>
                    <a:pt x="1487" y="538"/>
                    <a:pt x="1487" y="539"/>
                  </a:cubicBezTo>
                  <a:cubicBezTo>
                    <a:pt x="1488" y="539"/>
                    <a:pt x="1489" y="539"/>
                    <a:pt x="1489" y="539"/>
                  </a:cubicBezTo>
                  <a:cubicBezTo>
                    <a:pt x="1490" y="538"/>
                    <a:pt x="1490" y="538"/>
                    <a:pt x="1491" y="537"/>
                  </a:cubicBezTo>
                  <a:cubicBezTo>
                    <a:pt x="1492" y="537"/>
                    <a:pt x="1493" y="537"/>
                    <a:pt x="1494" y="537"/>
                  </a:cubicBezTo>
                  <a:cubicBezTo>
                    <a:pt x="1496" y="537"/>
                    <a:pt x="1497" y="537"/>
                    <a:pt x="1498" y="536"/>
                  </a:cubicBezTo>
                  <a:cubicBezTo>
                    <a:pt x="1499" y="536"/>
                    <a:pt x="1499" y="535"/>
                    <a:pt x="1499" y="534"/>
                  </a:cubicBezTo>
                  <a:cubicBezTo>
                    <a:pt x="1500" y="533"/>
                    <a:pt x="1500" y="533"/>
                    <a:pt x="1501" y="533"/>
                  </a:cubicBezTo>
                  <a:cubicBezTo>
                    <a:pt x="1502" y="533"/>
                    <a:pt x="1502" y="534"/>
                    <a:pt x="1502" y="534"/>
                  </a:cubicBezTo>
                  <a:cubicBezTo>
                    <a:pt x="1502" y="535"/>
                    <a:pt x="1501" y="536"/>
                    <a:pt x="1501" y="536"/>
                  </a:cubicBezTo>
                  <a:cubicBezTo>
                    <a:pt x="1500" y="537"/>
                    <a:pt x="1500" y="537"/>
                    <a:pt x="1499" y="538"/>
                  </a:cubicBezTo>
                  <a:cubicBezTo>
                    <a:pt x="1499" y="538"/>
                    <a:pt x="1499" y="539"/>
                    <a:pt x="1499" y="540"/>
                  </a:cubicBezTo>
                  <a:cubicBezTo>
                    <a:pt x="1500" y="539"/>
                    <a:pt x="1501" y="539"/>
                    <a:pt x="1502" y="539"/>
                  </a:cubicBezTo>
                  <a:cubicBezTo>
                    <a:pt x="1503" y="539"/>
                    <a:pt x="1504" y="540"/>
                    <a:pt x="1504" y="542"/>
                  </a:cubicBezTo>
                  <a:cubicBezTo>
                    <a:pt x="1505" y="542"/>
                    <a:pt x="1506" y="542"/>
                    <a:pt x="1506" y="542"/>
                  </a:cubicBezTo>
                  <a:cubicBezTo>
                    <a:pt x="1506" y="535"/>
                    <a:pt x="1506" y="527"/>
                    <a:pt x="1506" y="519"/>
                  </a:cubicBezTo>
                  <a:cubicBezTo>
                    <a:pt x="1505" y="510"/>
                    <a:pt x="1505" y="502"/>
                    <a:pt x="1505" y="493"/>
                  </a:cubicBezTo>
                  <a:cubicBezTo>
                    <a:pt x="1505" y="491"/>
                    <a:pt x="1505" y="490"/>
                    <a:pt x="1505" y="487"/>
                  </a:cubicBezTo>
                  <a:cubicBezTo>
                    <a:pt x="1505" y="485"/>
                    <a:pt x="1505" y="484"/>
                    <a:pt x="1504" y="483"/>
                  </a:cubicBezTo>
                  <a:cubicBezTo>
                    <a:pt x="1504" y="482"/>
                    <a:pt x="1503" y="481"/>
                    <a:pt x="1503" y="481"/>
                  </a:cubicBezTo>
                  <a:cubicBezTo>
                    <a:pt x="1502" y="481"/>
                    <a:pt x="1502" y="481"/>
                    <a:pt x="1501" y="481"/>
                  </a:cubicBezTo>
                  <a:cubicBezTo>
                    <a:pt x="1500" y="481"/>
                    <a:pt x="1500" y="481"/>
                    <a:pt x="1499" y="481"/>
                  </a:cubicBezTo>
                  <a:cubicBezTo>
                    <a:pt x="1499" y="481"/>
                    <a:pt x="1498" y="481"/>
                    <a:pt x="1498" y="480"/>
                  </a:cubicBezTo>
                  <a:cubicBezTo>
                    <a:pt x="1498" y="479"/>
                    <a:pt x="1499" y="478"/>
                    <a:pt x="1499" y="478"/>
                  </a:cubicBezTo>
                  <a:cubicBezTo>
                    <a:pt x="1499" y="477"/>
                    <a:pt x="1500" y="476"/>
                    <a:pt x="1501" y="476"/>
                  </a:cubicBezTo>
                  <a:cubicBezTo>
                    <a:pt x="1501" y="476"/>
                    <a:pt x="1502" y="476"/>
                    <a:pt x="1502" y="477"/>
                  </a:cubicBezTo>
                  <a:cubicBezTo>
                    <a:pt x="1503" y="477"/>
                    <a:pt x="1503" y="478"/>
                    <a:pt x="1504" y="478"/>
                  </a:cubicBezTo>
                  <a:cubicBezTo>
                    <a:pt x="1503" y="462"/>
                    <a:pt x="1503" y="446"/>
                    <a:pt x="1502" y="429"/>
                  </a:cubicBezTo>
                  <a:cubicBezTo>
                    <a:pt x="1501" y="413"/>
                    <a:pt x="1500" y="397"/>
                    <a:pt x="1500" y="381"/>
                  </a:cubicBezTo>
                  <a:cubicBezTo>
                    <a:pt x="1500" y="379"/>
                    <a:pt x="1501" y="377"/>
                    <a:pt x="1501" y="375"/>
                  </a:cubicBezTo>
                  <a:cubicBezTo>
                    <a:pt x="1502" y="373"/>
                    <a:pt x="1502" y="371"/>
                    <a:pt x="1503" y="369"/>
                  </a:cubicBezTo>
                  <a:lnTo>
                    <a:pt x="1504" y="362"/>
                  </a:lnTo>
                  <a:cubicBezTo>
                    <a:pt x="1506" y="358"/>
                    <a:pt x="1506" y="354"/>
                    <a:pt x="1507" y="350"/>
                  </a:cubicBezTo>
                  <a:cubicBezTo>
                    <a:pt x="1508" y="347"/>
                    <a:pt x="1509" y="345"/>
                    <a:pt x="1509" y="342"/>
                  </a:cubicBezTo>
                  <a:cubicBezTo>
                    <a:pt x="1511" y="337"/>
                    <a:pt x="1512" y="332"/>
                    <a:pt x="1513" y="327"/>
                  </a:cubicBezTo>
                  <a:cubicBezTo>
                    <a:pt x="1514" y="322"/>
                    <a:pt x="1516" y="317"/>
                    <a:pt x="1517" y="312"/>
                  </a:cubicBezTo>
                  <a:lnTo>
                    <a:pt x="1517" y="311"/>
                  </a:lnTo>
                  <a:cubicBezTo>
                    <a:pt x="1521" y="297"/>
                    <a:pt x="1524" y="283"/>
                    <a:pt x="1527" y="269"/>
                  </a:cubicBezTo>
                  <a:cubicBezTo>
                    <a:pt x="1531" y="255"/>
                    <a:pt x="1534" y="242"/>
                    <a:pt x="1538" y="228"/>
                  </a:cubicBezTo>
                  <a:lnTo>
                    <a:pt x="1538" y="227"/>
                  </a:lnTo>
                  <a:cubicBezTo>
                    <a:pt x="1539" y="226"/>
                    <a:pt x="1539" y="224"/>
                    <a:pt x="1539" y="223"/>
                  </a:cubicBezTo>
                  <a:cubicBezTo>
                    <a:pt x="1539" y="222"/>
                    <a:pt x="1539" y="221"/>
                    <a:pt x="1540" y="220"/>
                  </a:cubicBezTo>
                  <a:cubicBezTo>
                    <a:pt x="1541" y="215"/>
                    <a:pt x="1542" y="211"/>
                    <a:pt x="1543" y="208"/>
                  </a:cubicBezTo>
                  <a:cubicBezTo>
                    <a:pt x="1544" y="204"/>
                    <a:pt x="1545" y="200"/>
                    <a:pt x="1546" y="196"/>
                  </a:cubicBezTo>
                  <a:cubicBezTo>
                    <a:pt x="1546" y="192"/>
                    <a:pt x="1547" y="188"/>
                    <a:pt x="1548" y="184"/>
                  </a:cubicBezTo>
                  <a:cubicBezTo>
                    <a:pt x="1549" y="181"/>
                    <a:pt x="1550" y="177"/>
                    <a:pt x="1551" y="173"/>
                  </a:cubicBezTo>
                  <a:cubicBezTo>
                    <a:pt x="1552" y="170"/>
                    <a:pt x="1553" y="166"/>
                    <a:pt x="1554" y="163"/>
                  </a:cubicBezTo>
                  <a:cubicBezTo>
                    <a:pt x="1555" y="159"/>
                    <a:pt x="1556" y="156"/>
                    <a:pt x="1557" y="152"/>
                  </a:cubicBezTo>
                  <a:lnTo>
                    <a:pt x="1557" y="151"/>
                  </a:lnTo>
                  <a:cubicBezTo>
                    <a:pt x="1557" y="149"/>
                    <a:pt x="1558" y="148"/>
                    <a:pt x="1558" y="147"/>
                  </a:cubicBezTo>
                  <a:cubicBezTo>
                    <a:pt x="1558" y="145"/>
                    <a:pt x="1559" y="144"/>
                    <a:pt x="1559" y="142"/>
                  </a:cubicBezTo>
                  <a:cubicBezTo>
                    <a:pt x="1559" y="142"/>
                    <a:pt x="1559" y="142"/>
                    <a:pt x="1559" y="141"/>
                  </a:cubicBezTo>
                  <a:cubicBezTo>
                    <a:pt x="1561" y="136"/>
                    <a:pt x="1562" y="131"/>
                    <a:pt x="1563" y="126"/>
                  </a:cubicBezTo>
                  <a:cubicBezTo>
                    <a:pt x="1564" y="121"/>
                    <a:pt x="1565" y="117"/>
                    <a:pt x="1567" y="112"/>
                  </a:cubicBezTo>
                  <a:cubicBezTo>
                    <a:pt x="1567" y="109"/>
                    <a:pt x="1568" y="106"/>
                    <a:pt x="1569" y="103"/>
                  </a:cubicBezTo>
                  <a:cubicBezTo>
                    <a:pt x="1570" y="101"/>
                    <a:pt x="1570" y="98"/>
                    <a:pt x="1571" y="94"/>
                  </a:cubicBezTo>
                  <a:cubicBezTo>
                    <a:pt x="1571" y="94"/>
                    <a:pt x="1572" y="93"/>
                    <a:pt x="1572" y="92"/>
                  </a:cubicBezTo>
                  <a:cubicBezTo>
                    <a:pt x="1572" y="90"/>
                    <a:pt x="1572" y="89"/>
                    <a:pt x="1572" y="88"/>
                  </a:cubicBezTo>
                  <a:cubicBezTo>
                    <a:pt x="1571" y="88"/>
                    <a:pt x="1570" y="88"/>
                    <a:pt x="1570" y="89"/>
                  </a:cubicBezTo>
                  <a:cubicBezTo>
                    <a:pt x="1569" y="90"/>
                    <a:pt x="1569" y="90"/>
                    <a:pt x="1568" y="91"/>
                  </a:cubicBezTo>
                  <a:cubicBezTo>
                    <a:pt x="1567" y="91"/>
                    <a:pt x="1567" y="91"/>
                    <a:pt x="1567" y="92"/>
                  </a:cubicBezTo>
                  <a:cubicBezTo>
                    <a:pt x="1566" y="93"/>
                    <a:pt x="1567" y="93"/>
                    <a:pt x="1567" y="94"/>
                  </a:cubicBezTo>
                  <a:cubicBezTo>
                    <a:pt x="1567" y="95"/>
                    <a:pt x="1568" y="96"/>
                    <a:pt x="1568" y="96"/>
                  </a:cubicBezTo>
                  <a:cubicBezTo>
                    <a:pt x="1568" y="97"/>
                    <a:pt x="1567" y="98"/>
                    <a:pt x="1567" y="98"/>
                  </a:cubicBezTo>
                  <a:cubicBezTo>
                    <a:pt x="1566" y="98"/>
                    <a:pt x="1565" y="98"/>
                    <a:pt x="1564" y="98"/>
                  </a:cubicBezTo>
                  <a:cubicBezTo>
                    <a:pt x="1563" y="98"/>
                    <a:pt x="1563" y="99"/>
                    <a:pt x="1562" y="99"/>
                  </a:cubicBezTo>
                  <a:cubicBezTo>
                    <a:pt x="1561" y="100"/>
                    <a:pt x="1561" y="100"/>
                    <a:pt x="1560" y="100"/>
                  </a:cubicBezTo>
                  <a:cubicBezTo>
                    <a:pt x="1559" y="98"/>
                    <a:pt x="1559" y="97"/>
                    <a:pt x="1560" y="95"/>
                  </a:cubicBezTo>
                  <a:cubicBezTo>
                    <a:pt x="1560" y="93"/>
                    <a:pt x="1560" y="91"/>
                    <a:pt x="1558" y="91"/>
                  </a:cubicBezTo>
                  <a:cubicBezTo>
                    <a:pt x="1558" y="91"/>
                    <a:pt x="1557" y="92"/>
                    <a:pt x="1557" y="93"/>
                  </a:cubicBezTo>
                  <a:cubicBezTo>
                    <a:pt x="1557" y="94"/>
                    <a:pt x="1557" y="95"/>
                    <a:pt x="1558" y="96"/>
                  </a:cubicBezTo>
                  <a:cubicBezTo>
                    <a:pt x="1558" y="97"/>
                    <a:pt x="1557" y="98"/>
                    <a:pt x="1557" y="99"/>
                  </a:cubicBezTo>
                  <a:cubicBezTo>
                    <a:pt x="1557" y="100"/>
                    <a:pt x="1557" y="100"/>
                    <a:pt x="1556" y="100"/>
                  </a:cubicBezTo>
                  <a:cubicBezTo>
                    <a:pt x="1555" y="100"/>
                    <a:pt x="1554" y="99"/>
                    <a:pt x="1553" y="96"/>
                  </a:cubicBezTo>
                  <a:cubicBezTo>
                    <a:pt x="1553" y="94"/>
                    <a:pt x="1552" y="92"/>
                    <a:pt x="1553" y="90"/>
                  </a:cubicBezTo>
                  <a:cubicBezTo>
                    <a:pt x="1552" y="89"/>
                    <a:pt x="1551" y="89"/>
                    <a:pt x="1550" y="89"/>
                  </a:cubicBezTo>
                  <a:cubicBezTo>
                    <a:pt x="1548" y="90"/>
                    <a:pt x="1547" y="90"/>
                    <a:pt x="1546" y="91"/>
                  </a:cubicBezTo>
                  <a:cubicBezTo>
                    <a:pt x="1547" y="94"/>
                    <a:pt x="1546" y="96"/>
                    <a:pt x="1545" y="97"/>
                  </a:cubicBezTo>
                  <a:cubicBezTo>
                    <a:pt x="1545" y="98"/>
                    <a:pt x="1545" y="98"/>
                    <a:pt x="1545" y="99"/>
                  </a:cubicBezTo>
                  <a:cubicBezTo>
                    <a:pt x="1546" y="99"/>
                    <a:pt x="1545" y="100"/>
                    <a:pt x="1545" y="100"/>
                  </a:cubicBezTo>
                  <a:cubicBezTo>
                    <a:pt x="1544" y="99"/>
                    <a:pt x="1544" y="98"/>
                    <a:pt x="1543" y="97"/>
                  </a:cubicBezTo>
                  <a:cubicBezTo>
                    <a:pt x="1543" y="95"/>
                    <a:pt x="1543" y="94"/>
                    <a:pt x="1544" y="92"/>
                  </a:cubicBezTo>
                  <a:cubicBezTo>
                    <a:pt x="1544" y="92"/>
                    <a:pt x="1544" y="91"/>
                    <a:pt x="1545" y="91"/>
                  </a:cubicBezTo>
                  <a:cubicBezTo>
                    <a:pt x="1545" y="91"/>
                    <a:pt x="1545" y="91"/>
                    <a:pt x="1545" y="90"/>
                  </a:cubicBezTo>
                  <a:cubicBezTo>
                    <a:pt x="1544" y="90"/>
                    <a:pt x="1543" y="90"/>
                    <a:pt x="1542" y="90"/>
                  </a:cubicBezTo>
                  <a:cubicBezTo>
                    <a:pt x="1542" y="91"/>
                    <a:pt x="1542" y="91"/>
                    <a:pt x="1541" y="92"/>
                  </a:cubicBezTo>
                  <a:cubicBezTo>
                    <a:pt x="1541" y="93"/>
                    <a:pt x="1541" y="94"/>
                    <a:pt x="1540" y="94"/>
                  </a:cubicBezTo>
                  <a:cubicBezTo>
                    <a:pt x="1540" y="95"/>
                    <a:pt x="1540" y="96"/>
                    <a:pt x="1539" y="96"/>
                  </a:cubicBezTo>
                  <a:cubicBezTo>
                    <a:pt x="1539" y="96"/>
                    <a:pt x="1538" y="96"/>
                    <a:pt x="1538" y="96"/>
                  </a:cubicBezTo>
                  <a:cubicBezTo>
                    <a:pt x="1538" y="96"/>
                    <a:pt x="1537" y="96"/>
                    <a:pt x="1537" y="96"/>
                  </a:cubicBezTo>
                  <a:cubicBezTo>
                    <a:pt x="1537" y="97"/>
                    <a:pt x="1538" y="97"/>
                    <a:pt x="1539" y="98"/>
                  </a:cubicBezTo>
                  <a:cubicBezTo>
                    <a:pt x="1540" y="98"/>
                    <a:pt x="1541" y="99"/>
                    <a:pt x="1541" y="100"/>
                  </a:cubicBezTo>
                  <a:cubicBezTo>
                    <a:pt x="1541" y="101"/>
                    <a:pt x="1540" y="102"/>
                    <a:pt x="1539" y="103"/>
                  </a:cubicBezTo>
                  <a:cubicBezTo>
                    <a:pt x="1537" y="104"/>
                    <a:pt x="1536" y="105"/>
                    <a:pt x="1535" y="105"/>
                  </a:cubicBezTo>
                  <a:cubicBezTo>
                    <a:pt x="1534" y="106"/>
                    <a:pt x="1533" y="105"/>
                    <a:pt x="1532" y="105"/>
                  </a:cubicBezTo>
                  <a:cubicBezTo>
                    <a:pt x="1532" y="104"/>
                    <a:pt x="1531" y="104"/>
                    <a:pt x="1530" y="103"/>
                  </a:cubicBezTo>
                  <a:cubicBezTo>
                    <a:pt x="1529" y="103"/>
                    <a:pt x="1528" y="103"/>
                    <a:pt x="1527" y="104"/>
                  </a:cubicBezTo>
                  <a:cubicBezTo>
                    <a:pt x="1525" y="104"/>
                    <a:pt x="1525" y="104"/>
                    <a:pt x="1524" y="104"/>
                  </a:cubicBezTo>
                  <a:cubicBezTo>
                    <a:pt x="1523" y="104"/>
                    <a:pt x="1523" y="103"/>
                    <a:pt x="1523" y="102"/>
                  </a:cubicBezTo>
                  <a:cubicBezTo>
                    <a:pt x="1523" y="101"/>
                    <a:pt x="1522" y="99"/>
                    <a:pt x="1522" y="98"/>
                  </a:cubicBezTo>
                  <a:cubicBezTo>
                    <a:pt x="1522" y="98"/>
                    <a:pt x="1522" y="97"/>
                    <a:pt x="1521" y="97"/>
                  </a:cubicBezTo>
                  <a:cubicBezTo>
                    <a:pt x="1521" y="96"/>
                    <a:pt x="1521" y="96"/>
                    <a:pt x="1521" y="95"/>
                  </a:cubicBezTo>
                  <a:cubicBezTo>
                    <a:pt x="1521" y="94"/>
                    <a:pt x="1521" y="93"/>
                    <a:pt x="1521" y="93"/>
                  </a:cubicBezTo>
                  <a:cubicBezTo>
                    <a:pt x="1521" y="92"/>
                    <a:pt x="1521" y="91"/>
                    <a:pt x="1521" y="91"/>
                  </a:cubicBezTo>
                  <a:cubicBezTo>
                    <a:pt x="1520" y="90"/>
                    <a:pt x="1519" y="90"/>
                    <a:pt x="1519" y="91"/>
                  </a:cubicBezTo>
                  <a:cubicBezTo>
                    <a:pt x="1519" y="91"/>
                    <a:pt x="1518" y="91"/>
                    <a:pt x="1518" y="92"/>
                  </a:cubicBezTo>
                  <a:cubicBezTo>
                    <a:pt x="1517" y="91"/>
                    <a:pt x="1515" y="90"/>
                    <a:pt x="1512" y="91"/>
                  </a:cubicBezTo>
                  <a:cubicBezTo>
                    <a:pt x="1510" y="91"/>
                    <a:pt x="1508" y="91"/>
                    <a:pt x="1507" y="92"/>
                  </a:cubicBezTo>
                  <a:cubicBezTo>
                    <a:pt x="1508" y="93"/>
                    <a:pt x="1508" y="93"/>
                    <a:pt x="1509" y="93"/>
                  </a:cubicBezTo>
                  <a:cubicBezTo>
                    <a:pt x="1510" y="93"/>
                    <a:pt x="1511" y="93"/>
                    <a:pt x="1512" y="93"/>
                  </a:cubicBezTo>
                  <a:cubicBezTo>
                    <a:pt x="1513" y="93"/>
                    <a:pt x="1514" y="93"/>
                    <a:pt x="1515" y="93"/>
                  </a:cubicBezTo>
                  <a:cubicBezTo>
                    <a:pt x="1516" y="93"/>
                    <a:pt x="1517" y="93"/>
                    <a:pt x="1517" y="93"/>
                  </a:cubicBezTo>
                  <a:cubicBezTo>
                    <a:pt x="1518" y="96"/>
                    <a:pt x="1517" y="97"/>
                    <a:pt x="1516" y="97"/>
                  </a:cubicBezTo>
                  <a:cubicBezTo>
                    <a:pt x="1514" y="96"/>
                    <a:pt x="1512" y="97"/>
                    <a:pt x="1510" y="97"/>
                  </a:cubicBezTo>
                  <a:lnTo>
                    <a:pt x="1507" y="98"/>
                  </a:lnTo>
                  <a:cubicBezTo>
                    <a:pt x="1505" y="98"/>
                    <a:pt x="1504" y="98"/>
                    <a:pt x="1502" y="97"/>
                  </a:cubicBezTo>
                  <a:cubicBezTo>
                    <a:pt x="1501" y="96"/>
                    <a:pt x="1499" y="96"/>
                    <a:pt x="1498" y="97"/>
                  </a:cubicBezTo>
                  <a:cubicBezTo>
                    <a:pt x="1497" y="98"/>
                    <a:pt x="1496" y="99"/>
                    <a:pt x="1495" y="99"/>
                  </a:cubicBezTo>
                  <a:cubicBezTo>
                    <a:pt x="1495" y="99"/>
                    <a:pt x="1494" y="98"/>
                    <a:pt x="1493" y="97"/>
                  </a:cubicBezTo>
                  <a:cubicBezTo>
                    <a:pt x="1490" y="98"/>
                    <a:pt x="1488" y="96"/>
                    <a:pt x="1487" y="93"/>
                  </a:cubicBezTo>
                  <a:cubicBezTo>
                    <a:pt x="1486" y="92"/>
                    <a:pt x="1484" y="92"/>
                    <a:pt x="1483" y="93"/>
                  </a:cubicBezTo>
                  <a:cubicBezTo>
                    <a:pt x="1481" y="93"/>
                    <a:pt x="1480" y="94"/>
                    <a:pt x="1479" y="95"/>
                  </a:cubicBezTo>
                  <a:cubicBezTo>
                    <a:pt x="1479" y="96"/>
                    <a:pt x="1479" y="97"/>
                    <a:pt x="1478" y="98"/>
                  </a:cubicBezTo>
                  <a:cubicBezTo>
                    <a:pt x="1477" y="98"/>
                    <a:pt x="1476" y="98"/>
                    <a:pt x="1475" y="98"/>
                  </a:cubicBezTo>
                  <a:cubicBezTo>
                    <a:pt x="1474" y="98"/>
                    <a:pt x="1473" y="98"/>
                    <a:pt x="1472" y="98"/>
                  </a:cubicBezTo>
                  <a:cubicBezTo>
                    <a:pt x="1471" y="98"/>
                    <a:pt x="1470" y="98"/>
                    <a:pt x="1469" y="97"/>
                  </a:cubicBezTo>
                  <a:cubicBezTo>
                    <a:pt x="1469" y="96"/>
                    <a:pt x="1469" y="96"/>
                    <a:pt x="1470" y="95"/>
                  </a:cubicBezTo>
                  <a:cubicBezTo>
                    <a:pt x="1471" y="95"/>
                    <a:pt x="1471" y="94"/>
                    <a:pt x="1472" y="93"/>
                  </a:cubicBezTo>
                  <a:cubicBezTo>
                    <a:pt x="1470" y="93"/>
                    <a:pt x="1469" y="93"/>
                    <a:pt x="1468" y="93"/>
                  </a:cubicBezTo>
                  <a:cubicBezTo>
                    <a:pt x="1467" y="93"/>
                    <a:pt x="1466" y="93"/>
                    <a:pt x="1465" y="93"/>
                  </a:cubicBezTo>
                  <a:cubicBezTo>
                    <a:pt x="1464" y="100"/>
                    <a:pt x="1462" y="107"/>
                    <a:pt x="1461" y="113"/>
                  </a:cubicBezTo>
                  <a:cubicBezTo>
                    <a:pt x="1460" y="120"/>
                    <a:pt x="1459" y="126"/>
                    <a:pt x="1458" y="133"/>
                  </a:cubicBezTo>
                  <a:cubicBezTo>
                    <a:pt x="1457" y="136"/>
                    <a:pt x="1457" y="139"/>
                    <a:pt x="1456" y="143"/>
                  </a:cubicBezTo>
                  <a:cubicBezTo>
                    <a:pt x="1456" y="146"/>
                    <a:pt x="1456" y="149"/>
                    <a:pt x="1455" y="152"/>
                  </a:cubicBezTo>
                  <a:cubicBezTo>
                    <a:pt x="1455" y="154"/>
                    <a:pt x="1454" y="156"/>
                    <a:pt x="1454" y="158"/>
                  </a:cubicBezTo>
                  <a:lnTo>
                    <a:pt x="1451" y="179"/>
                  </a:lnTo>
                  <a:cubicBezTo>
                    <a:pt x="1450" y="182"/>
                    <a:pt x="1450" y="186"/>
                    <a:pt x="1449" y="189"/>
                  </a:cubicBezTo>
                  <a:cubicBezTo>
                    <a:pt x="1449" y="193"/>
                    <a:pt x="1449" y="196"/>
                    <a:pt x="1448" y="199"/>
                  </a:cubicBezTo>
                  <a:lnTo>
                    <a:pt x="1446" y="216"/>
                  </a:lnTo>
                  <a:cubicBezTo>
                    <a:pt x="1445" y="221"/>
                    <a:pt x="1445" y="226"/>
                    <a:pt x="1444" y="231"/>
                  </a:cubicBezTo>
                  <a:cubicBezTo>
                    <a:pt x="1444" y="236"/>
                    <a:pt x="1443" y="242"/>
                    <a:pt x="1442" y="247"/>
                  </a:cubicBezTo>
                  <a:cubicBezTo>
                    <a:pt x="1442" y="251"/>
                    <a:pt x="1441" y="255"/>
                    <a:pt x="1441" y="259"/>
                  </a:cubicBezTo>
                  <a:cubicBezTo>
                    <a:pt x="1441" y="263"/>
                    <a:pt x="1441" y="267"/>
                    <a:pt x="1439" y="270"/>
                  </a:cubicBezTo>
                  <a:cubicBezTo>
                    <a:pt x="1438" y="259"/>
                    <a:pt x="1436" y="247"/>
                    <a:pt x="1434" y="236"/>
                  </a:cubicBezTo>
                  <a:cubicBezTo>
                    <a:pt x="1433" y="226"/>
                    <a:pt x="1430" y="215"/>
                    <a:pt x="1428" y="204"/>
                  </a:cubicBezTo>
                  <a:cubicBezTo>
                    <a:pt x="1427" y="199"/>
                    <a:pt x="1426" y="196"/>
                    <a:pt x="1425" y="192"/>
                  </a:cubicBezTo>
                  <a:cubicBezTo>
                    <a:pt x="1425" y="192"/>
                    <a:pt x="1425" y="192"/>
                    <a:pt x="1425" y="191"/>
                  </a:cubicBezTo>
                  <a:cubicBezTo>
                    <a:pt x="1425" y="190"/>
                    <a:pt x="1425" y="190"/>
                    <a:pt x="1424" y="190"/>
                  </a:cubicBezTo>
                  <a:cubicBezTo>
                    <a:pt x="1424" y="190"/>
                    <a:pt x="1424" y="191"/>
                    <a:pt x="1423" y="192"/>
                  </a:cubicBezTo>
                  <a:cubicBezTo>
                    <a:pt x="1423" y="193"/>
                    <a:pt x="1422" y="193"/>
                    <a:pt x="1421" y="193"/>
                  </a:cubicBezTo>
                  <a:cubicBezTo>
                    <a:pt x="1421" y="193"/>
                    <a:pt x="1420" y="193"/>
                    <a:pt x="1420" y="192"/>
                  </a:cubicBezTo>
                  <a:cubicBezTo>
                    <a:pt x="1419" y="191"/>
                    <a:pt x="1418" y="190"/>
                    <a:pt x="1418" y="189"/>
                  </a:cubicBezTo>
                  <a:cubicBezTo>
                    <a:pt x="1418" y="188"/>
                    <a:pt x="1418" y="186"/>
                    <a:pt x="1418" y="185"/>
                  </a:cubicBezTo>
                  <a:cubicBezTo>
                    <a:pt x="1418" y="184"/>
                    <a:pt x="1418" y="183"/>
                    <a:pt x="1418" y="182"/>
                  </a:cubicBezTo>
                  <a:lnTo>
                    <a:pt x="1421" y="179"/>
                  </a:lnTo>
                  <a:cubicBezTo>
                    <a:pt x="1422" y="179"/>
                    <a:pt x="1422" y="179"/>
                    <a:pt x="1422" y="179"/>
                  </a:cubicBezTo>
                  <a:cubicBezTo>
                    <a:pt x="1422" y="177"/>
                    <a:pt x="1422" y="176"/>
                    <a:pt x="1422" y="175"/>
                  </a:cubicBezTo>
                  <a:cubicBezTo>
                    <a:pt x="1422" y="174"/>
                    <a:pt x="1421" y="173"/>
                    <a:pt x="1420" y="173"/>
                  </a:cubicBezTo>
                  <a:cubicBezTo>
                    <a:pt x="1420" y="174"/>
                    <a:pt x="1420" y="175"/>
                    <a:pt x="1419" y="176"/>
                  </a:cubicBezTo>
                  <a:cubicBezTo>
                    <a:pt x="1419" y="178"/>
                    <a:pt x="1418" y="179"/>
                    <a:pt x="1416" y="179"/>
                  </a:cubicBezTo>
                  <a:cubicBezTo>
                    <a:pt x="1416" y="177"/>
                    <a:pt x="1417" y="175"/>
                    <a:pt x="1417" y="173"/>
                  </a:cubicBezTo>
                  <a:cubicBezTo>
                    <a:pt x="1417" y="172"/>
                    <a:pt x="1418" y="171"/>
                    <a:pt x="1419" y="169"/>
                  </a:cubicBezTo>
                  <a:cubicBezTo>
                    <a:pt x="1419" y="168"/>
                    <a:pt x="1420" y="167"/>
                    <a:pt x="1420" y="166"/>
                  </a:cubicBezTo>
                  <a:cubicBezTo>
                    <a:pt x="1420" y="166"/>
                    <a:pt x="1420" y="165"/>
                    <a:pt x="1420" y="165"/>
                  </a:cubicBezTo>
                  <a:cubicBezTo>
                    <a:pt x="1420" y="165"/>
                    <a:pt x="1419" y="164"/>
                    <a:pt x="1419" y="164"/>
                  </a:cubicBezTo>
                  <a:cubicBezTo>
                    <a:pt x="1419" y="163"/>
                    <a:pt x="1419" y="162"/>
                    <a:pt x="1419" y="160"/>
                  </a:cubicBezTo>
                  <a:cubicBezTo>
                    <a:pt x="1419" y="159"/>
                    <a:pt x="1418" y="158"/>
                    <a:pt x="1418" y="158"/>
                  </a:cubicBezTo>
                  <a:cubicBezTo>
                    <a:pt x="1418" y="157"/>
                    <a:pt x="1417" y="157"/>
                    <a:pt x="1417" y="157"/>
                  </a:cubicBezTo>
                  <a:cubicBezTo>
                    <a:pt x="1417" y="157"/>
                    <a:pt x="1416" y="156"/>
                    <a:pt x="1416" y="156"/>
                  </a:cubicBezTo>
                  <a:cubicBezTo>
                    <a:pt x="1416" y="156"/>
                    <a:pt x="1416" y="155"/>
                    <a:pt x="1417" y="154"/>
                  </a:cubicBezTo>
                  <a:cubicBezTo>
                    <a:pt x="1417" y="154"/>
                    <a:pt x="1417" y="153"/>
                    <a:pt x="1417" y="152"/>
                  </a:cubicBezTo>
                  <a:cubicBezTo>
                    <a:pt x="1417" y="152"/>
                    <a:pt x="1417" y="151"/>
                    <a:pt x="1417" y="151"/>
                  </a:cubicBezTo>
                  <a:cubicBezTo>
                    <a:pt x="1416" y="151"/>
                    <a:pt x="1416" y="151"/>
                    <a:pt x="1416" y="150"/>
                  </a:cubicBezTo>
                  <a:cubicBezTo>
                    <a:pt x="1416" y="149"/>
                    <a:pt x="1415" y="148"/>
                    <a:pt x="1415" y="146"/>
                  </a:cubicBezTo>
                  <a:cubicBezTo>
                    <a:pt x="1415" y="145"/>
                    <a:pt x="1415" y="144"/>
                    <a:pt x="1415" y="143"/>
                  </a:cubicBezTo>
                  <a:cubicBezTo>
                    <a:pt x="1414" y="141"/>
                    <a:pt x="1414" y="139"/>
                    <a:pt x="1413" y="137"/>
                  </a:cubicBezTo>
                  <a:cubicBezTo>
                    <a:pt x="1413" y="135"/>
                    <a:pt x="1412" y="133"/>
                    <a:pt x="1412" y="132"/>
                  </a:cubicBezTo>
                  <a:lnTo>
                    <a:pt x="1412" y="130"/>
                  </a:lnTo>
                  <a:cubicBezTo>
                    <a:pt x="1411" y="129"/>
                    <a:pt x="1411" y="127"/>
                    <a:pt x="1411" y="126"/>
                  </a:cubicBezTo>
                  <a:cubicBezTo>
                    <a:pt x="1410" y="125"/>
                    <a:pt x="1410" y="124"/>
                    <a:pt x="1410" y="123"/>
                  </a:cubicBezTo>
                  <a:cubicBezTo>
                    <a:pt x="1410" y="122"/>
                    <a:pt x="1409" y="120"/>
                    <a:pt x="1409" y="119"/>
                  </a:cubicBezTo>
                  <a:cubicBezTo>
                    <a:pt x="1409" y="118"/>
                    <a:pt x="1408" y="117"/>
                    <a:pt x="1408" y="116"/>
                  </a:cubicBezTo>
                  <a:cubicBezTo>
                    <a:pt x="1408" y="114"/>
                    <a:pt x="1407" y="113"/>
                    <a:pt x="1407" y="112"/>
                  </a:cubicBezTo>
                  <a:cubicBezTo>
                    <a:pt x="1407" y="110"/>
                    <a:pt x="1407" y="109"/>
                    <a:pt x="1407" y="108"/>
                  </a:cubicBezTo>
                  <a:lnTo>
                    <a:pt x="1404" y="96"/>
                  </a:lnTo>
                  <a:cubicBezTo>
                    <a:pt x="1403" y="96"/>
                    <a:pt x="1402" y="96"/>
                    <a:pt x="1401" y="96"/>
                  </a:cubicBezTo>
                  <a:cubicBezTo>
                    <a:pt x="1400" y="96"/>
                    <a:pt x="1399" y="96"/>
                    <a:pt x="1398" y="97"/>
                  </a:cubicBezTo>
                  <a:cubicBezTo>
                    <a:pt x="1398" y="98"/>
                    <a:pt x="1398" y="99"/>
                    <a:pt x="1399" y="99"/>
                  </a:cubicBezTo>
                  <a:cubicBezTo>
                    <a:pt x="1400" y="99"/>
                    <a:pt x="1400" y="100"/>
                    <a:pt x="1400" y="101"/>
                  </a:cubicBezTo>
                  <a:cubicBezTo>
                    <a:pt x="1399" y="101"/>
                    <a:pt x="1398" y="101"/>
                    <a:pt x="1397" y="102"/>
                  </a:cubicBezTo>
                  <a:cubicBezTo>
                    <a:pt x="1395" y="102"/>
                    <a:pt x="1394" y="102"/>
                    <a:pt x="1393" y="100"/>
                  </a:cubicBezTo>
                  <a:cubicBezTo>
                    <a:pt x="1394" y="98"/>
                    <a:pt x="1394" y="97"/>
                    <a:pt x="1394" y="97"/>
                  </a:cubicBezTo>
                  <a:cubicBezTo>
                    <a:pt x="1393" y="97"/>
                    <a:pt x="1392" y="96"/>
                    <a:pt x="1391" y="96"/>
                  </a:cubicBezTo>
                  <a:cubicBezTo>
                    <a:pt x="1391" y="97"/>
                    <a:pt x="1391" y="98"/>
                    <a:pt x="1391" y="99"/>
                  </a:cubicBezTo>
                  <a:cubicBezTo>
                    <a:pt x="1390" y="100"/>
                    <a:pt x="1389" y="101"/>
                    <a:pt x="1388" y="100"/>
                  </a:cubicBezTo>
                  <a:cubicBezTo>
                    <a:pt x="1388" y="100"/>
                    <a:pt x="1388" y="99"/>
                    <a:pt x="1388" y="98"/>
                  </a:cubicBezTo>
                  <a:cubicBezTo>
                    <a:pt x="1387" y="97"/>
                    <a:pt x="1387" y="97"/>
                    <a:pt x="1387" y="97"/>
                  </a:cubicBezTo>
                  <a:cubicBezTo>
                    <a:pt x="1375" y="97"/>
                    <a:pt x="1364" y="98"/>
                    <a:pt x="1352" y="98"/>
                  </a:cubicBezTo>
                  <a:cubicBezTo>
                    <a:pt x="1341" y="99"/>
                    <a:pt x="1330" y="99"/>
                    <a:pt x="1319" y="99"/>
                  </a:cubicBezTo>
                  <a:cubicBezTo>
                    <a:pt x="1317" y="100"/>
                    <a:pt x="1314" y="100"/>
                    <a:pt x="1312" y="100"/>
                  </a:cubicBezTo>
                  <a:cubicBezTo>
                    <a:pt x="1310" y="100"/>
                    <a:pt x="1308" y="100"/>
                    <a:pt x="1306" y="101"/>
                  </a:cubicBezTo>
                  <a:cubicBezTo>
                    <a:pt x="1305" y="101"/>
                    <a:pt x="1305" y="101"/>
                    <a:pt x="1305" y="102"/>
                  </a:cubicBezTo>
                  <a:cubicBezTo>
                    <a:pt x="1305" y="102"/>
                    <a:pt x="1305" y="103"/>
                    <a:pt x="1304" y="103"/>
                  </a:cubicBezTo>
                  <a:cubicBezTo>
                    <a:pt x="1304" y="102"/>
                    <a:pt x="1303" y="102"/>
                    <a:pt x="1303" y="101"/>
                  </a:cubicBezTo>
                  <a:moveTo>
                    <a:pt x="2049" y="134"/>
                  </a:moveTo>
                  <a:cubicBezTo>
                    <a:pt x="2049" y="133"/>
                    <a:pt x="2047" y="133"/>
                    <a:pt x="2046" y="132"/>
                  </a:cubicBezTo>
                  <a:cubicBezTo>
                    <a:pt x="2045" y="131"/>
                    <a:pt x="2046" y="131"/>
                    <a:pt x="2047" y="131"/>
                  </a:cubicBezTo>
                  <a:cubicBezTo>
                    <a:pt x="2048" y="131"/>
                    <a:pt x="2049" y="131"/>
                    <a:pt x="2050" y="131"/>
                  </a:cubicBezTo>
                  <a:cubicBezTo>
                    <a:pt x="2051" y="131"/>
                    <a:pt x="2051" y="132"/>
                    <a:pt x="2050" y="132"/>
                  </a:cubicBezTo>
                  <a:cubicBezTo>
                    <a:pt x="2050" y="133"/>
                    <a:pt x="2050" y="133"/>
                    <a:pt x="2050" y="133"/>
                  </a:cubicBezTo>
                  <a:cubicBezTo>
                    <a:pt x="2050" y="135"/>
                    <a:pt x="2051" y="136"/>
                    <a:pt x="2053" y="137"/>
                  </a:cubicBezTo>
                  <a:cubicBezTo>
                    <a:pt x="2054" y="138"/>
                    <a:pt x="2054" y="140"/>
                    <a:pt x="2054" y="141"/>
                  </a:cubicBezTo>
                  <a:cubicBezTo>
                    <a:pt x="2052" y="141"/>
                    <a:pt x="2052" y="141"/>
                    <a:pt x="2051" y="140"/>
                  </a:cubicBezTo>
                  <a:cubicBezTo>
                    <a:pt x="2051" y="139"/>
                    <a:pt x="2050" y="139"/>
                    <a:pt x="2049" y="139"/>
                  </a:cubicBezTo>
                  <a:cubicBezTo>
                    <a:pt x="2050" y="136"/>
                    <a:pt x="2050" y="135"/>
                    <a:pt x="2049" y="134"/>
                  </a:cubicBezTo>
                  <a:moveTo>
                    <a:pt x="2018" y="93"/>
                  </a:moveTo>
                  <a:cubicBezTo>
                    <a:pt x="2018" y="93"/>
                    <a:pt x="2018" y="92"/>
                    <a:pt x="2018" y="92"/>
                  </a:cubicBezTo>
                  <a:cubicBezTo>
                    <a:pt x="2018" y="92"/>
                    <a:pt x="2018" y="91"/>
                    <a:pt x="2017" y="91"/>
                  </a:cubicBezTo>
                  <a:cubicBezTo>
                    <a:pt x="2017" y="90"/>
                    <a:pt x="2017" y="90"/>
                    <a:pt x="2016" y="90"/>
                  </a:cubicBezTo>
                  <a:cubicBezTo>
                    <a:pt x="2017" y="89"/>
                    <a:pt x="2018" y="89"/>
                    <a:pt x="2018" y="90"/>
                  </a:cubicBezTo>
                  <a:cubicBezTo>
                    <a:pt x="2019" y="91"/>
                    <a:pt x="2020" y="93"/>
                    <a:pt x="2020" y="93"/>
                  </a:cubicBezTo>
                  <a:cubicBezTo>
                    <a:pt x="2019" y="94"/>
                    <a:pt x="2019" y="94"/>
                    <a:pt x="2018" y="93"/>
                  </a:cubicBezTo>
                  <a:moveTo>
                    <a:pt x="1892" y="522"/>
                  </a:moveTo>
                  <a:cubicBezTo>
                    <a:pt x="1892" y="522"/>
                    <a:pt x="1891" y="523"/>
                    <a:pt x="1891" y="523"/>
                  </a:cubicBezTo>
                  <a:cubicBezTo>
                    <a:pt x="1891" y="522"/>
                    <a:pt x="1891" y="522"/>
                    <a:pt x="1891" y="522"/>
                  </a:cubicBezTo>
                  <a:cubicBezTo>
                    <a:pt x="1892" y="522"/>
                    <a:pt x="1892" y="522"/>
                    <a:pt x="1892" y="522"/>
                  </a:cubicBezTo>
                  <a:cubicBezTo>
                    <a:pt x="1892" y="522"/>
                    <a:pt x="1892" y="522"/>
                    <a:pt x="1892" y="522"/>
                  </a:cubicBezTo>
                  <a:close/>
                  <a:moveTo>
                    <a:pt x="1997" y="510"/>
                  </a:moveTo>
                  <a:cubicBezTo>
                    <a:pt x="1997" y="510"/>
                    <a:pt x="1998" y="510"/>
                    <a:pt x="1998" y="510"/>
                  </a:cubicBezTo>
                  <a:lnTo>
                    <a:pt x="1999" y="509"/>
                  </a:lnTo>
                  <a:cubicBezTo>
                    <a:pt x="1999" y="510"/>
                    <a:pt x="2000" y="510"/>
                    <a:pt x="2000" y="510"/>
                  </a:cubicBezTo>
                  <a:lnTo>
                    <a:pt x="2000" y="512"/>
                  </a:lnTo>
                  <a:cubicBezTo>
                    <a:pt x="2000" y="512"/>
                    <a:pt x="1999" y="512"/>
                    <a:pt x="1999" y="513"/>
                  </a:cubicBezTo>
                  <a:lnTo>
                    <a:pt x="1998" y="513"/>
                  </a:lnTo>
                  <a:cubicBezTo>
                    <a:pt x="1998" y="512"/>
                    <a:pt x="1998" y="512"/>
                    <a:pt x="1997" y="512"/>
                  </a:cubicBezTo>
                  <a:lnTo>
                    <a:pt x="1997" y="510"/>
                  </a:lnTo>
                  <a:close/>
                  <a:moveTo>
                    <a:pt x="1875" y="515"/>
                  </a:moveTo>
                  <a:cubicBezTo>
                    <a:pt x="1875" y="515"/>
                    <a:pt x="1876" y="516"/>
                    <a:pt x="1876" y="517"/>
                  </a:cubicBezTo>
                  <a:cubicBezTo>
                    <a:pt x="1876" y="518"/>
                    <a:pt x="1876" y="519"/>
                    <a:pt x="1875" y="520"/>
                  </a:cubicBezTo>
                  <a:cubicBezTo>
                    <a:pt x="1874" y="521"/>
                    <a:pt x="1873" y="520"/>
                    <a:pt x="1873" y="520"/>
                  </a:cubicBezTo>
                  <a:cubicBezTo>
                    <a:pt x="1872" y="519"/>
                    <a:pt x="1872" y="519"/>
                    <a:pt x="1871" y="518"/>
                  </a:cubicBezTo>
                  <a:cubicBezTo>
                    <a:pt x="1871" y="516"/>
                    <a:pt x="1872" y="515"/>
                    <a:pt x="1875" y="515"/>
                  </a:cubicBezTo>
                  <a:moveTo>
                    <a:pt x="2001" y="501"/>
                  </a:moveTo>
                  <a:lnTo>
                    <a:pt x="2001" y="504"/>
                  </a:lnTo>
                  <a:cubicBezTo>
                    <a:pt x="2000" y="504"/>
                    <a:pt x="1999" y="504"/>
                    <a:pt x="1998" y="504"/>
                  </a:cubicBezTo>
                  <a:cubicBezTo>
                    <a:pt x="1997" y="504"/>
                    <a:pt x="1997" y="504"/>
                    <a:pt x="1997" y="502"/>
                  </a:cubicBezTo>
                  <a:cubicBezTo>
                    <a:pt x="1998" y="502"/>
                    <a:pt x="1999" y="501"/>
                    <a:pt x="2001" y="501"/>
                  </a:cubicBezTo>
                  <a:moveTo>
                    <a:pt x="1880" y="507"/>
                  </a:moveTo>
                  <a:cubicBezTo>
                    <a:pt x="1881" y="507"/>
                    <a:pt x="1882" y="507"/>
                    <a:pt x="1882" y="506"/>
                  </a:cubicBezTo>
                  <a:cubicBezTo>
                    <a:pt x="1883" y="506"/>
                    <a:pt x="1884" y="506"/>
                    <a:pt x="1885" y="507"/>
                  </a:cubicBezTo>
                  <a:cubicBezTo>
                    <a:pt x="1885" y="507"/>
                    <a:pt x="1886" y="508"/>
                    <a:pt x="1886" y="510"/>
                  </a:cubicBezTo>
                  <a:cubicBezTo>
                    <a:pt x="1885" y="510"/>
                    <a:pt x="1884" y="510"/>
                    <a:pt x="1883" y="510"/>
                  </a:cubicBezTo>
                  <a:cubicBezTo>
                    <a:pt x="1883" y="511"/>
                    <a:pt x="1882" y="511"/>
                    <a:pt x="1881" y="512"/>
                  </a:cubicBezTo>
                  <a:cubicBezTo>
                    <a:pt x="1881" y="512"/>
                    <a:pt x="1880" y="513"/>
                    <a:pt x="1880" y="513"/>
                  </a:cubicBezTo>
                  <a:cubicBezTo>
                    <a:pt x="1879" y="513"/>
                    <a:pt x="1878" y="513"/>
                    <a:pt x="1877" y="513"/>
                  </a:cubicBezTo>
                  <a:cubicBezTo>
                    <a:pt x="1877" y="511"/>
                    <a:pt x="1877" y="511"/>
                    <a:pt x="1876" y="510"/>
                  </a:cubicBezTo>
                  <a:cubicBezTo>
                    <a:pt x="1875" y="509"/>
                    <a:pt x="1875" y="509"/>
                    <a:pt x="1876" y="509"/>
                  </a:cubicBezTo>
                  <a:cubicBezTo>
                    <a:pt x="1877" y="509"/>
                    <a:pt x="1878" y="509"/>
                    <a:pt x="1879" y="509"/>
                  </a:cubicBezTo>
                  <a:cubicBezTo>
                    <a:pt x="1879" y="508"/>
                    <a:pt x="1879" y="508"/>
                    <a:pt x="1880" y="507"/>
                  </a:cubicBezTo>
                  <a:moveTo>
                    <a:pt x="1719" y="518"/>
                  </a:moveTo>
                  <a:cubicBezTo>
                    <a:pt x="1717" y="518"/>
                    <a:pt x="1717" y="518"/>
                    <a:pt x="1716" y="517"/>
                  </a:cubicBezTo>
                  <a:cubicBezTo>
                    <a:pt x="1715" y="517"/>
                    <a:pt x="1715" y="516"/>
                    <a:pt x="1714" y="515"/>
                  </a:cubicBezTo>
                  <a:cubicBezTo>
                    <a:pt x="1714" y="514"/>
                    <a:pt x="1715" y="513"/>
                    <a:pt x="1716" y="513"/>
                  </a:cubicBezTo>
                  <a:cubicBezTo>
                    <a:pt x="1717" y="513"/>
                    <a:pt x="1718" y="513"/>
                    <a:pt x="1718" y="514"/>
                  </a:cubicBezTo>
                  <a:cubicBezTo>
                    <a:pt x="1718" y="515"/>
                    <a:pt x="1719" y="516"/>
                    <a:pt x="1721" y="516"/>
                  </a:cubicBezTo>
                  <a:cubicBezTo>
                    <a:pt x="1720" y="518"/>
                    <a:pt x="1720" y="518"/>
                    <a:pt x="1719" y="518"/>
                  </a:cubicBezTo>
                  <a:moveTo>
                    <a:pt x="1992" y="501"/>
                  </a:moveTo>
                  <a:cubicBezTo>
                    <a:pt x="1992" y="499"/>
                    <a:pt x="1993" y="499"/>
                    <a:pt x="1995" y="499"/>
                  </a:cubicBezTo>
                  <a:cubicBezTo>
                    <a:pt x="1995" y="500"/>
                    <a:pt x="1996" y="500"/>
                    <a:pt x="1995" y="501"/>
                  </a:cubicBezTo>
                  <a:cubicBezTo>
                    <a:pt x="1995" y="501"/>
                    <a:pt x="1995" y="501"/>
                    <a:pt x="1995" y="502"/>
                  </a:cubicBezTo>
                  <a:cubicBezTo>
                    <a:pt x="1993" y="503"/>
                    <a:pt x="1992" y="502"/>
                    <a:pt x="1992" y="501"/>
                  </a:cubicBezTo>
                  <a:moveTo>
                    <a:pt x="1760" y="515"/>
                  </a:moveTo>
                  <a:cubicBezTo>
                    <a:pt x="1760" y="515"/>
                    <a:pt x="1760" y="514"/>
                    <a:pt x="1760" y="513"/>
                  </a:cubicBezTo>
                  <a:cubicBezTo>
                    <a:pt x="1760" y="513"/>
                    <a:pt x="1760" y="512"/>
                    <a:pt x="1760" y="512"/>
                  </a:cubicBezTo>
                  <a:cubicBezTo>
                    <a:pt x="1759" y="512"/>
                    <a:pt x="1758" y="512"/>
                    <a:pt x="1757" y="512"/>
                  </a:cubicBezTo>
                  <a:lnTo>
                    <a:pt x="1756" y="509"/>
                  </a:lnTo>
                  <a:cubicBezTo>
                    <a:pt x="1758" y="509"/>
                    <a:pt x="1759" y="509"/>
                    <a:pt x="1760" y="508"/>
                  </a:cubicBezTo>
                  <a:cubicBezTo>
                    <a:pt x="1760" y="508"/>
                    <a:pt x="1761" y="507"/>
                    <a:pt x="1761" y="507"/>
                  </a:cubicBezTo>
                  <a:cubicBezTo>
                    <a:pt x="1762" y="506"/>
                    <a:pt x="1762" y="505"/>
                    <a:pt x="1763" y="505"/>
                  </a:cubicBezTo>
                  <a:cubicBezTo>
                    <a:pt x="1763" y="504"/>
                    <a:pt x="1764" y="504"/>
                    <a:pt x="1765" y="505"/>
                  </a:cubicBezTo>
                  <a:cubicBezTo>
                    <a:pt x="1766" y="507"/>
                    <a:pt x="1766" y="508"/>
                    <a:pt x="1764" y="509"/>
                  </a:cubicBezTo>
                  <a:cubicBezTo>
                    <a:pt x="1763" y="509"/>
                    <a:pt x="1762" y="510"/>
                    <a:pt x="1761" y="511"/>
                  </a:cubicBezTo>
                  <a:cubicBezTo>
                    <a:pt x="1761" y="512"/>
                    <a:pt x="1761" y="513"/>
                    <a:pt x="1762" y="514"/>
                  </a:cubicBezTo>
                  <a:cubicBezTo>
                    <a:pt x="1763" y="514"/>
                    <a:pt x="1763" y="515"/>
                    <a:pt x="1762" y="516"/>
                  </a:cubicBezTo>
                  <a:cubicBezTo>
                    <a:pt x="1761" y="516"/>
                    <a:pt x="1760" y="516"/>
                    <a:pt x="1760" y="515"/>
                  </a:cubicBezTo>
                  <a:moveTo>
                    <a:pt x="1722" y="507"/>
                  </a:moveTo>
                  <a:cubicBezTo>
                    <a:pt x="1722" y="508"/>
                    <a:pt x="1722" y="508"/>
                    <a:pt x="1722" y="509"/>
                  </a:cubicBezTo>
                  <a:cubicBezTo>
                    <a:pt x="1721" y="509"/>
                    <a:pt x="1721" y="509"/>
                    <a:pt x="1720" y="509"/>
                  </a:cubicBezTo>
                  <a:cubicBezTo>
                    <a:pt x="1720" y="509"/>
                    <a:pt x="1719" y="509"/>
                    <a:pt x="1719" y="509"/>
                  </a:cubicBezTo>
                  <a:cubicBezTo>
                    <a:pt x="1718" y="508"/>
                    <a:pt x="1718" y="508"/>
                    <a:pt x="1718" y="507"/>
                  </a:cubicBezTo>
                  <a:lnTo>
                    <a:pt x="1722" y="507"/>
                  </a:lnTo>
                  <a:close/>
                  <a:moveTo>
                    <a:pt x="2000" y="498"/>
                  </a:moveTo>
                  <a:cubicBezTo>
                    <a:pt x="1999" y="499"/>
                    <a:pt x="1998" y="498"/>
                    <a:pt x="1997" y="498"/>
                  </a:cubicBezTo>
                  <a:cubicBezTo>
                    <a:pt x="1996" y="497"/>
                    <a:pt x="1995" y="496"/>
                    <a:pt x="1995" y="495"/>
                  </a:cubicBezTo>
                  <a:cubicBezTo>
                    <a:pt x="1995" y="494"/>
                    <a:pt x="1995" y="493"/>
                    <a:pt x="1996" y="492"/>
                  </a:cubicBezTo>
                  <a:cubicBezTo>
                    <a:pt x="1998" y="492"/>
                    <a:pt x="1999" y="492"/>
                    <a:pt x="2000" y="493"/>
                  </a:cubicBezTo>
                  <a:cubicBezTo>
                    <a:pt x="2001" y="493"/>
                    <a:pt x="2002" y="494"/>
                    <a:pt x="2002" y="496"/>
                  </a:cubicBezTo>
                  <a:cubicBezTo>
                    <a:pt x="2002" y="497"/>
                    <a:pt x="2001" y="498"/>
                    <a:pt x="2000" y="498"/>
                  </a:cubicBezTo>
                  <a:moveTo>
                    <a:pt x="1760" y="502"/>
                  </a:moveTo>
                  <a:cubicBezTo>
                    <a:pt x="1760" y="502"/>
                    <a:pt x="1760" y="501"/>
                    <a:pt x="1761" y="501"/>
                  </a:cubicBezTo>
                  <a:cubicBezTo>
                    <a:pt x="1761" y="501"/>
                    <a:pt x="1762" y="501"/>
                    <a:pt x="1762" y="501"/>
                  </a:cubicBezTo>
                  <a:cubicBezTo>
                    <a:pt x="1762" y="501"/>
                    <a:pt x="1761" y="502"/>
                    <a:pt x="1760" y="502"/>
                  </a:cubicBezTo>
                  <a:moveTo>
                    <a:pt x="1752" y="500"/>
                  </a:moveTo>
                  <a:cubicBezTo>
                    <a:pt x="1752" y="500"/>
                    <a:pt x="1752" y="501"/>
                    <a:pt x="1752" y="501"/>
                  </a:cubicBezTo>
                  <a:cubicBezTo>
                    <a:pt x="1752" y="501"/>
                    <a:pt x="1751" y="501"/>
                    <a:pt x="1751" y="501"/>
                  </a:cubicBezTo>
                  <a:cubicBezTo>
                    <a:pt x="1751" y="501"/>
                    <a:pt x="1751" y="500"/>
                    <a:pt x="1751" y="499"/>
                  </a:cubicBezTo>
                  <a:cubicBezTo>
                    <a:pt x="1752" y="499"/>
                    <a:pt x="1752" y="500"/>
                    <a:pt x="1752" y="500"/>
                  </a:cubicBezTo>
                  <a:moveTo>
                    <a:pt x="1738" y="499"/>
                  </a:moveTo>
                  <a:cubicBezTo>
                    <a:pt x="1739" y="499"/>
                    <a:pt x="1740" y="499"/>
                    <a:pt x="1739" y="498"/>
                  </a:cubicBezTo>
                  <a:cubicBezTo>
                    <a:pt x="1740" y="498"/>
                    <a:pt x="1741" y="499"/>
                    <a:pt x="1742" y="499"/>
                  </a:cubicBezTo>
                  <a:cubicBezTo>
                    <a:pt x="1742" y="499"/>
                    <a:pt x="1743" y="499"/>
                    <a:pt x="1744" y="499"/>
                  </a:cubicBezTo>
                  <a:cubicBezTo>
                    <a:pt x="1745" y="499"/>
                    <a:pt x="1746" y="498"/>
                    <a:pt x="1747" y="498"/>
                  </a:cubicBezTo>
                  <a:cubicBezTo>
                    <a:pt x="1748" y="498"/>
                    <a:pt x="1748" y="499"/>
                    <a:pt x="1749" y="500"/>
                  </a:cubicBezTo>
                  <a:cubicBezTo>
                    <a:pt x="1748" y="501"/>
                    <a:pt x="1746" y="502"/>
                    <a:pt x="1744" y="502"/>
                  </a:cubicBezTo>
                  <a:cubicBezTo>
                    <a:pt x="1741" y="503"/>
                    <a:pt x="1739" y="502"/>
                    <a:pt x="1738" y="501"/>
                  </a:cubicBezTo>
                  <a:cubicBezTo>
                    <a:pt x="1738" y="500"/>
                    <a:pt x="1738" y="499"/>
                    <a:pt x="1738" y="499"/>
                  </a:cubicBezTo>
                  <a:moveTo>
                    <a:pt x="2002" y="486"/>
                  </a:moveTo>
                  <a:cubicBezTo>
                    <a:pt x="2003" y="486"/>
                    <a:pt x="2004" y="487"/>
                    <a:pt x="2004" y="488"/>
                  </a:cubicBezTo>
                  <a:cubicBezTo>
                    <a:pt x="2003" y="488"/>
                    <a:pt x="2002" y="488"/>
                    <a:pt x="2002" y="488"/>
                  </a:cubicBezTo>
                  <a:cubicBezTo>
                    <a:pt x="2001" y="488"/>
                    <a:pt x="2001" y="487"/>
                    <a:pt x="2000" y="487"/>
                  </a:cubicBezTo>
                  <a:cubicBezTo>
                    <a:pt x="2000" y="486"/>
                    <a:pt x="2001" y="485"/>
                    <a:pt x="2002" y="486"/>
                  </a:cubicBezTo>
                  <a:moveTo>
                    <a:pt x="2012" y="483"/>
                  </a:moveTo>
                  <a:cubicBezTo>
                    <a:pt x="2012" y="483"/>
                    <a:pt x="2012" y="484"/>
                    <a:pt x="2011" y="484"/>
                  </a:cubicBezTo>
                  <a:cubicBezTo>
                    <a:pt x="2011" y="484"/>
                    <a:pt x="2011" y="483"/>
                    <a:pt x="2010" y="483"/>
                  </a:cubicBezTo>
                  <a:cubicBezTo>
                    <a:pt x="2010" y="483"/>
                    <a:pt x="2010" y="482"/>
                    <a:pt x="2011" y="482"/>
                  </a:cubicBezTo>
                  <a:cubicBezTo>
                    <a:pt x="2012" y="482"/>
                    <a:pt x="2012" y="483"/>
                    <a:pt x="2012" y="483"/>
                  </a:cubicBezTo>
                  <a:moveTo>
                    <a:pt x="1992" y="484"/>
                  </a:moveTo>
                  <a:cubicBezTo>
                    <a:pt x="1992" y="484"/>
                    <a:pt x="1993" y="483"/>
                    <a:pt x="1993" y="482"/>
                  </a:cubicBezTo>
                  <a:cubicBezTo>
                    <a:pt x="1994" y="483"/>
                    <a:pt x="1995" y="483"/>
                    <a:pt x="1995" y="484"/>
                  </a:cubicBezTo>
                  <a:cubicBezTo>
                    <a:pt x="1995" y="484"/>
                    <a:pt x="1995" y="485"/>
                    <a:pt x="1994" y="486"/>
                  </a:cubicBezTo>
                  <a:cubicBezTo>
                    <a:pt x="1993" y="486"/>
                    <a:pt x="1993" y="485"/>
                    <a:pt x="1992" y="484"/>
                  </a:cubicBezTo>
                  <a:moveTo>
                    <a:pt x="1990" y="482"/>
                  </a:moveTo>
                  <a:cubicBezTo>
                    <a:pt x="1990" y="483"/>
                    <a:pt x="1990" y="483"/>
                    <a:pt x="1989" y="483"/>
                  </a:cubicBezTo>
                  <a:cubicBezTo>
                    <a:pt x="1989" y="482"/>
                    <a:pt x="1989" y="482"/>
                    <a:pt x="1990" y="482"/>
                  </a:cubicBezTo>
                  <a:cubicBezTo>
                    <a:pt x="1990" y="482"/>
                    <a:pt x="1990" y="481"/>
                    <a:pt x="1991" y="482"/>
                  </a:cubicBezTo>
                  <a:cubicBezTo>
                    <a:pt x="1991" y="482"/>
                    <a:pt x="1991" y="482"/>
                    <a:pt x="1990" y="482"/>
                  </a:cubicBezTo>
                  <a:moveTo>
                    <a:pt x="1772" y="496"/>
                  </a:moveTo>
                  <a:cubicBezTo>
                    <a:pt x="1772" y="494"/>
                    <a:pt x="1772" y="493"/>
                    <a:pt x="1772" y="491"/>
                  </a:cubicBezTo>
                  <a:cubicBezTo>
                    <a:pt x="1773" y="491"/>
                    <a:pt x="1774" y="492"/>
                    <a:pt x="1775" y="493"/>
                  </a:cubicBezTo>
                  <a:cubicBezTo>
                    <a:pt x="1776" y="494"/>
                    <a:pt x="1776" y="496"/>
                    <a:pt x="1775" y="497"/>
                  </a:cubicBezTo>
                  <a:cubicBezTo>
                    <a:pt x="1773" y="498"/>
                    <a:pt x="1772" y="497"/>
                    <a:pt x="1772" y="496"/>
                  </a:cubicBezTo>
                  <a:moveTo>
                    <a:pt x="1739" y="493"/>
                  </a:moveTo>
                  <a:lnTo>
                    <a:pt x="1742" y="492"/>
                  </a:lnTo>
                  <a:lnTo>
                    <a:pt x="1742" y="495"/>
                  </a:lnTo>
                  <a:lnTo>
                    <a:pt x="1739" y="495"/>
                  </a:lnTo>
                  <a:lnTo>
                    <a:pt x="1739" y="493"/>
                  </a:lnTo>
                  <a:close/>
                  <a:moveTo>
                    <a:pt x="1718" y="492"/>
                  </a:moveTo>
                  <a:cubicBezTo>
                    <a:pt x="1717" y="493"/>
                    <a:pt x="1717" y="493"/>
                    <a:pt x="1717" y="493"/>
                  </a:cubicBezTo>
                  <a:cubicBezTo>
                    <a:pt x="1717" y="492"/>
                    <a:pt x="1717" y="492"/>
                    <a:pt x="1717" y="492"/>
                  </a:cubicBezTo>
                  <a:cubicBezTo>
                    <a:pt x="1717" y="492"/>
                    <a:pt x="1718" y="492"/>
                    <a:pt x="1718" y="492"/>
                  </a:cubicBezTo>
                  <a:cubicBezTo>
                    <a:pt x="1718" y="492"/>
                    <a:pt x="1718" y="492"/>
                    <a:pt x="1718" y="492"/>
                  </a:cubicBezTo>
                  <a:moveTo>
                    <a:pt x="1889" y="484"/>
                  </a:moveTo>
                  <a:cubicBezTo>
                    <a:pt x="1889" y="484"/>
                    <a:pt x="1890" y="483"/>
                    <a:pt x="1890" y="483"/>
                  </a:cubicBezTo>
                  <a:cubicBezTo>
                    <a:pt x="1891" y="483"/>
                    <a:pt x="1891" y="484"/>
                    <a:pt x="1891" y="484"/>
                  </a:cubicBezTo>
                  <a:cubicBezTo>
                    <a:pt x="1890" y="485"/>
                    <a:pt x="1889" y="485"/>
                    <a:pt x="1889" y="484"/>
                  </a:cubicBezTo>
                  <a:moveTo>
                    <a:pt x="1754" y="488"/>
                  </a:moveTo>
                  <a:cubicBezTo>
                    <a:pt x="1755" y="487"/>
                    <a:pt x="1756" y="487"/>
                    <a:pt x="1758" y="487"/>
                  </a:cubicBezTo>
                  <a:cubicBezTo>
                    <a:pt x="1760" y="488"/>
                    <a:pt x="1761" y="489"/>
                    <a:pt x="1760" y="492"/>
                  </a:cubicBezTo>
                  <a:cubicBezTo>
                    <a:pt x="1759" y="492"/>
                    <a:pt x="1758" y="492"/>
                    <a:pt x="1756" y="492"/>
                  </a:cubicBezTo>
                  <a:cubicBezTo>
                    <a:pt x="1755" y="492"/>
                    <a:pt x="1754" y="492"/>
                    <a:pt x="1754" y="491"/>
                  </a:cubicBezTo>
                  <a:lnTo>
                    <a:pt x="1754" y="488"/>
                  </a:lnTo>
                  <a:close/>
                  <a:moveTo>
                    <a:pt x="1776" y="487"/>
                  </a:moveTo>
                  <a:cubicBezTo>
                    <a:pt x="1776" y="486"/>
                    <a:pt x="1776" y="486"/>
                    <a:pt x="1777" y="486"/>
                  </a:cubicBezTo>
                  <a:cubicBezTo>
                    <a:pt x="1777" y="486"/>
                    <a:pt x="1778" y="486"/>
                    <a:pt x="1778" y="486"/>
                  </a:cubicBezTo>
                  <a:cubicBezTo>
                    <a:pt x="1777" y="487"/>
                    <a:pt x="1776" y="487"/>
                    <a:pt x="1776" y="487"/>
                  </a:cubicBezTo>
                  <a:moveTo>
                    <a:pt x="1801" y="484"/>
                  </a:moveTo>
                  <a:cubicBezTo>
                    <a:pt x="1801" y="484"/>
                    <a:pt x="1801" y="483"/>
                    <a:pt x="1802" y="483"/>
                  </a:cubicBezTo>
                  <a:cubicBezTo>
                    <a:pt x="1802" y="483"/>
                    <a:pt x="1802" y="483"/>
                    <a:pt x="1802" y="483"/>
                  </a:cubicBezTo>
                  <a:cubicBezTo>
                    <a:pt x="1803" y="484"/>
                    <a:pt x="1803" y="484"/>
                    <a:pt x="1803" y="485"/>
                  </a:cubicBezTo>
                  <a:cubicBezTo>
                    <a:pt x="1803" y="485"/>
                    <a:pt x="1802" y="486"/>
                    <a:pt x="1802" y="486"/>
                  </a:cubicBezTo>
                  <a:cubicBezTo>
                    <a:pt x="1802" y="487"/>
                    <a:pt x="1801" y="487"/>
                    <a:pt x="1801" y="486"/>
                  </a:cubicBezTo>
                  <a:cubicBezTo>
                    <a:pt x="1801" y="485"/>
                    <a:pt x="1801" y="485"/>
                    <a:pt x="1801" y="484"/>
                  </a:cubicBezTo>
                  <a:moveTo>
                    <a:pt x="2052" y="472"/>
                  </a:moveTo>
                  <a:cubicBezTo>
                    <a:pt x="2052" y="471"/>
                    <a:pt x="2052" y="471"/>
                    <a:pt x="2052" y="471"/>
                  </a:cubicBezTo>
                  <a:cubicBezTo>
                    <a:pt x="2052" y="470"/>
                    <a:pt x="2052" y="470"/>
                    <a:pt x="2052" y="470"/>
                  </a:cubicBezTo>
                  <a:cubicBezTo>
                    <a:pt x="2052" y="470"/>
                    <a:pt x="2053" y="471"/>
                    <a:pt x="2053" y="471"/>
                  </a:cubicBezTo>
                  <a:cubicBezTo>
                    <a:pt x="2053" y="471"/>
                    <a:pt x="2052" y="472"/>
                    <a:pt x="2052" y="472"/>
                  </a:cubicBezTo>
                  <a:moveTo>
                    <a:pt x="2046" y="471"/>
                  </a:moveTo>
                  <a:cubicBezTo>
                    <a:pt x="2046" y="471"/>
                    <a:pt x="2046" y="471"/>
                    <a:pt x="2046" y="471"/>
                  </a:cubicBezTo>
                  <a:cubicBezTo>
                    <a:pt x="2047" y="471"/>
                    <a:pt x="2047" y="471"/>
                    <a:pt x="2048" y="470"/>
                  </a:cubicBezTo>
                  <a:cubicBezTo>
                    <a:pt x="2048" y="471"/>
                    <a:pt x="2047" y="471"/>
                    <a:pt x="2046" y="471"/>
                  </a:cubicBezTo>
                  <a:moveTo>
                    <a:pt x="2058" y="471"/>
                  </a:moveTo>
                  <a:cubicBezTo>
                    <a:pt x="2057" y="471"/>
                    <a:pt x="2057" y="471"/>
                    <a:pt x="2056" y="471"/>
                  </a:cubicBezTo>
                  <a:cubicBezTo>
                    <a:pt x="2055" y="471"/>
                    <a:pt x="2055" y="471"/>
                    <a:pt x="2054" y="471"/>
                  </a:cubicBezTo>
                  <a:cubicBezTo>
                    <a:pt x="2054" y="471"/>
                    <a:pt x="2054" y="470"/>
                    <a:pt x="2054" y="469"/>
                  </a:cubicBezTo>
                  <a:cubicBezTo>
                    <a:pt x="2056" y="469"/>
                    <a:pt x="2057" y="469"/>
                    <a:pt x="2059" y="470"/>
                  </a:cubicBezTo>
                  <a:cubicBezTo>
                    <a:pt x="2059" y="470"/>
                    <a:pt x="2058" y="471"/>
                    <a:pt x="2058" y="471"/>
                  </a:cubicBezTo>
                  <a:moveTo>
                    <a:pt x="1743" y="470"/>
                  </a:moveTo>
                  <a:cubicBezTo>
                    <a:pt x="1744" y="470"/>
                    <a:pt x="1745" y="470"/>
                    <a:pt x="1745" y="471"/>
                  </a:cubicBezTo>
                  <a:cubicBezTo>
                    <a:pt x="1745" y="471"/>
                    <a:pt x="1745" y="471"/>
                    <a:pt x="1746" y="471"/>
                  </a:cubicBezTo>
                  <a:cubicBezTo>
                    <a:pt x="1746" y="472"/>
                    <a:pt x="1746" y="472"/>
                    <a:pt x="1745" y="472"/>
                  </a:cubicBezTo>
                  <a:cubicBezTo>
                    <a:pt x="1745" y="472"/>
                    <a:pt x="1745" y="472"/>
                    <a:pt x="1745" y="473"/>
                  </a:cubicBezTo>
                  <a:lnTo>
                    <a:pt x="1744" y="473"/>
                  </a:lnTo>
                  <a:lnTo>
                    <a:pt x="1743" y="470"/>
                  </a:lnTo>
                  <a:close/>
                  <a:moveTo>
                    <a:pt x="1769" y="467"/>
                  </a:moveTo>
                  <a:cubicBezTo>
                    <a:pt x="1769" y="468"/>
                    <a:pt x="1769" y="468"/>
                    <a:pt x="1769" y="469"/>
                  </a:cubicBezTo>
                  <a:cubicBezTo>
                    <a:pt x="1768" y="469"/>
                    <a:pt x="1768" y="469"/>
                    <a:pt x="1768" y="469"/>
                  </a:cubicBezTo>
                  <a:cubicBezTo>
                    <a:pt x="1767" y="469"/>
                    <a:pt x="1767" y="468"/>
                    <a:pt x="1767" y="467"/>
                  </a:cubicBezTo>
                  <a:cubicBezTo>
                    <a:pt x="1768" y="467"/>
                    <a:pt x="1769" y="467"/>
                    <a:pt x="1769" y="467"/>
                  </a:cubicBezTo>
                  <a:moveTo>
                    <a:pt x="1721" y="464"/>
                  </a:moveTo>
                  <a:cubicBezTo>
                    <a:pt x="1723" y="464"/>
                    <a:pt x="1724" y="464"/>
                    <a:pt x="1725" y="465"/>
                  </a:cubicBezTo>
                  <a:cubicBezTo>
                    <a:pt x="1725" y="467"/>
                    <a:pt x="1725" y="467"/>
                    <a:pt x="1724" y="468"/>
                  </a:cubicBezTo>
                  <a:cubicBezTo>
                    <a:pt x="1723" y="468"/>
                    <a:pt x="1722" y="468"/>
                    <a:pt x="1721" y="468"/>
                  </a:cubicBezTo>
                  <a:lnTo>
                    <a:pt x="1721" y="464"/>
                  </a:lnTo>
                  <a:close/>
                  <a:moveTo>
                    <a:pt x="2062" y="442"/>
                  </a:moveTo>
                  <a:cubicBezTo>
                    <a:pt x="2063" y="442"/>
                    <a:pt x="2063" y="442"/>
                    <a:pt x="2063" y="442"/>
                  </a:cubicBezTo>
                  <a:cubicBezTo>
                    <a:pt x="2064" y="442"/>
                    <a:pt x="2064" y="442"/>
                    <a:pt x="2064" y="441"/>
                  </a:cubicBezTo>
                  <a:cubicBezTo>
                    <a:pt x="2064" y="442"/>
                    <a:pt x="2064" y="442"/>
                    <a:pt x="2062" y="442"/>
                  </a:cubicBezTo>
                  <a:moveTo>
                    <a:pt x="2049" y="437"/>
                  </a:moveTo>
                  <a:cubicBezTo>
                    <a:pt x="2049" y="437"/>
                    <a:pt x="2049" y="437"/>
                    <a:pt x="2049" y="437"/>
                  </a:cubicBezTo>
                  <a:cubicBezTo>
                    <a:pt x="2048" y="437"/>
                    <a:pt x="2048" y="436"/>
                    <a:pt x="2049" y="436"/>
                  </a:cubicBezTo>
                  <a:cubicBezTo>
                    <a:pt x="2049" y="436"/>
                    <a:pt x="2049" y="436"/>
                    <a:pt x="2049" y="436"/>
                  </a:cubicBezTo>
                  <a:cubicBezTo>
                    <a:pt x="2050" y="436"/>
                    <a:pt x="2050" y="437"/>
                    <a:pt x="2049" y="437"/>
                  </a:cubicBezTo>
                  <a:moveTo>
                    <a:pt x="2052" y="429"/>
                  </a:moveTo>
                  <a:cubicBezTo>
                    <a:pt x="2050" y="429"/>
                    <a:pt x="2049" y="428"/>
                    <a:pt x="2049" y="426"/>
                  </a:cubicBezTo>
                  <a:lnTo>
                    <a:pt x="2052" y="426"/>
                  </a:lnTo>
                  <a:lnTo>
                    <a:pt x="2052" y="429"/>
                  </a:lnTo>
                  <a:close/>
                  <a:moveTo>
                    <a:pt x="1764" y="427"/>
                  </a:moveTo>
                  <a:lnTo>
                    <a:pt x="1765" y="427"/>
                  </a:lnTo>
                  <a:lnTo>
                    <a:pt x="1766" y="429"/>
                  </a:lnTo>
                  <a:lnTo>
                    <a:pt x="1764" y="429"/>
                  </a:lnTo>
                  <a:lnTo>
                    <a:pt x="1764" y="427"/>
                  </a:lnTo>
                  <a:close/>
                  <a:moveTo>
                    <a:pt x="1780" y="417"/>
                  </a:moveTo>
                  <a:cubicBezTo>
                    <a:pt x="1780" y="416"/>
                    <a:pt x="1780" y="416"/>
                    <a:pt x="1780" y="415"/>
                  </a:cubicBezTo>
                  <a:cubicBezTo>
                    <a:pt x="1780" y="415"/>
                    <a:pt x="1781" y="415"/>
                    <a:pt x="1780" y="414"/>
                  </a:cubicBezTo>
                  <a:cubicBezTo>
                    <a:pt x="1782" y="415"/>
                    <a:pt x="1782" y="416"/>
                    <a:pt x="1781" y="417"/>
                  </a:cubicBezTo>
                  <a:lnTo>
                    <a:pt x="1780" y="417"/>
                  </a:lnTo>
                  <a:close/>
                  <a:moveTo>
                    <a:pt x="1719" y="412"/>
                  </a:moveTo>
                  <a:cubicBezTo>
                    <a:pt x="1718" y="412"/>
                    <a:pt x="1717" y="412"/>
                    <a:pt x="1717" y="412"/>
                  </a:cubicBezTo>
                  <a:cubicBezTo>
                    <a:pt x="1717" y="411"/>
                    <a:pt x="1717" y="411"/>
                    <a:pt x="1718" y="411"/>
                  </a:cubicBezTo>
                  <a:cubicBezTo>
                    <a:pt x="1719" y="411"/>
                    <a:pt x="1720" y="411"/>
                    <a:pt x="1720" y="411"/>
                  </a:cubicBezTo>
                  <a:cubicBezTo>
                    <a:pt x="1720" y="412"/>
                    <a:pt x="1720" y="412"/>
                    <a:pt x="1719" y="412"/>
                  </a:cubicBezTo>
                  <a:moveTo>
                    <a:pt x="1787" y="403"/>
                  </a:moveTo>
                  <a:cubicBezTo>
                    <a:pt x="1787" y="403"/>
                    <a:pt x="1787" y="402"/>
                    <a:pt x="1787" y="402"/>
                  </a:cubicBezTo>
                  <a:cubicBezTo>
                    <a:pt x="1788" y="402"/>
                    <a:pt x="1788" y="401"/>
                    <a:pt x="1788" y="401"/>
                  </a:cubicBezTo>
                  <a:lnTo>
                    <a:pt x="1789" y="401"/>
                  </a:lnTo>
                  <a:lnTo>
                    <a:pt x="1790" y="403"/>
                  </a:lnTo>
                  <a:lnTo>
                    <a:pt x="1787" y="403"/>
                  </a:lnTo>
                  <a:close/>
                  <a:moveTo>
                    <a:pt x="1898" y="337"/>
                  </a:moveTo>
                  <a:cubicBezTo>
                    <a:pt x="1897" y="337"/>
                    <a:pt x="1896" y="336"/>
                    <a:pt x="1896" y="334"/>
                  </a:cubicBezTo>
                  <a:cubicBezTo>
                    <a:pt x="1898" y="334"/>
                    <a:pt x="1899" y="334"/>
                    <a:pt x="1900" y="334"/>
                  </a:cubicBezTo>
                  <a:cubicBezTo>
                    <a:pt x="1901" y="335"/>
                    <a:pt x="1902" y="335"/>
                    <a:pt x="1902" y="337"/>
                  </a:cubicBezTo>
                  <a:cubicBezTo>
                    <a:pt x="1901" y="337"/>
                    <a:pt x="1900" y="338"/>
                    <a:pt x="1898" y="337"/>
                  </a:cubicBezTo>
                  <a:close/>
                  <a:moveTo>
                    <a:pt x="1783" y="318"/>
                  </a:moveTo>
                  <a:cubicBezTo>
                    <a:pt x="1783" y="317"/>
                    <a:pt x="1783" y="316"/>
                    <a:pt x="1784" y="316"/>
                  </a:cubicBezTo>
                  <a:cubicBezTo>
                    <a:pt x="1785" y="316"/>
                    <a:pt x="1786" y="317"/>
                    <a:pt x="1786" y="318"/>
                  </a:cubicBezTo>
                  <a:cubicBezTo>
                    <a:pt x="1784" y="318"/>
                    <a:pt x="1784" y="318"/>
                    <a:pt x="1783" y="318"/>
                  </a:cubicBezTo>
                  <a:moveTo>
                    <a:pt x="1832" y="312"/>
                  </a:moveTo>
                  <a:cubicBezTo>
                    <a:pt x="1833" y="313"/>
                    <a:pt x="1833" y="314"/>
                    <a:pt x="1832" y="315"/>
                  </a:cubicBezTo>
                  <a:cubicBezTo>
                    <a:pt x="1831" y="315"/>
                    <a:pt x="1830" y="315"/>
                    <a:pt x="1829" y="315"/>
                  </a:cubicBezTo>
                  <a:cubicBezTo>
                    <a:pt x="1828" y="314"/>
                    <a:pt x="1828" y="313"/>
                    <a:pt x="1828" y="312"/>
                  </a:cubicBezTo>
                  <a:cubicBezTo>
                    <a:pt x="1830" y="311"/>
                    <a:pt x="1831" y="311"/>
                    <a:pt x="1832" y="312"/>
                  </a:cubicBezTo>
                  <a:moveTo>
                    <a:pt x="1775" y="303"/>
                  </a:moveTo>
                  <a:lnTo>
                    <a:pt x="1776" y="303"/>
                  </a:lnTo>
                  <a:lnTo>
                    <a:pt x="1777" y="304"/>
                  </a:lnTo>
                  <a:lnTo>
                    <a:pt x="1775" y="305"/>
                  </a:lnTo>
                  <a:lnTo>
                    <a:pt x="1775" y="303"/>
                  </a:lnTo>
                  <a:close/>
                  <a:moveTo>
                    <a:pt x="1944" y="261"/>
                  </a:moveTo>
                  <a:cubicBezTo>
                    <a:pt x="1944" y="261"/>
                    <a:pt x="1943" y="261"/>
                    <a:pt x="1943" y="261"/>
                  </a:cubicBezTo>
                  <a:cubicBezTo>
                    <a:pt x="1943" y="261"/>
                    <a:pt x="1943" y="260"/>
                    <a:pt x="1944" y="261"/>
                  </a:cubicBezTo>
                  <a:cubicBezTo>
                    <a:pt x="1944" y="261"/>
                    <a:pt x="1945" y="261"/>
                    <a:pt x="1945" y="261"/>
                  </a:cubicBezTo>
                  <a:cubicBezTo>
                    <a:pt x="1945" y="262"/>
                    <a:pt x="1944" y="262"/>
                    <a:pt x="1944" y="261"/>
                  </a:cubicBezTo>
                  <a:close/>
                  <a:moveTo>
                    <a:pt x="1933" y="258"/>
                  </a:moveTo>
                  <a:cubicBezTo>
                    <a:pt x="1934" y="258"/>
                    <a:pt x="1935" y="258"/>
                    <a:pt x="1936" y="259"/>
                  </a:cubicBezTo>
                  <a:cubicBezTo>
                    <a:pt x="1937" y="259"/>
                    <a:pt x="1937" y="260"/>
                    <a:pt x="1937" y="262"/>
                  </a:cubicBezTo>
                  <a:cubicBezTo>
                    <a:pt x="1934" y="262"/>
                    <a:pt x="1933" y="261"/>
                    <a:pt x="1933" y="258"/>
                  </a:cubicBezTo>
                  <a:moveTo>
                    <a:pt x="1898" y="251"/>
                  </a:moveTo>
                  <a:cubicBezTo>
                    <a:pt x="1898" y="251"/>
                    <a:pt x="1898" y="252"/>
                    <a:pt x="1897" y="252"/>
                  </a:cubicBezTo>
                  <a:cubicBezTo>
                    <a:pt x="1897" y="251"/>
                    <a:pt x="1898" y="251"/>
                    <a:pt x="1899" y="251"/>
                  </a:cubicBezTo>
                  <a:cubicBezTo>
                    <a:pt x="1899" y="251"/>
                    <a:pt x="1899" y="251"/>
                    <a:pt x="1898" y="251"/>
                  </a:cubicBezTo>
                  <a:moveTo>
                    <a:pt x="1712" y="258"/>
                  </a:moveTo>
                  <a:lnTo>
                    <a:pt x="1715" y="258"/>
                  </a:lnTo>
                  <a:cubicBezTo>
                    <a:pt x="1716" y="259"/>
                    <a:pt x="1716" y="260"/>
                    <a:pt x="1715" y="260"/>
                  </a:cubicBezTo>
                  <a:cubicBezTo>
                    <a:pt x="1714" y="260"/>
                    <a:pt x="1713" y="260"/>
                    <a:pt x="1712" y="260"/>
                  </a:cubicBezTo>
                  <a:lnTo>
                    <a:pt x="1712" y="258"/>
                  </a:lnTo>
                  <a:close/>
                  <a:moveTo>
                    <a:pt x="1928" y="252"/>
                  </a:moveTo>
                  <a:cubicBezTo>
                    <a:pt x="1928" y="250"/>
                    <a:pt x="1927" y="248"/>
                    <a:pt x="1927" y="245"/>
                  </a:cubicBezTo>
                  <a:cubicBezTo>
                    <a:pt x="1928" y="246"/>
                    <a:pt x="1928" y="246"/>
                    <a:pt x="1929" y="247"/>
                  </a:cubicBezTo>
                  <a:cubicBezTo>
                    <a:pt x="1930" y="248"/>
                    <a:pt x="1931" y="248"/>
                    <a:pt x="1931" y="249"/>
                  </a:cubicBezTo>
                  <a:cubicBezTo>
                    <a:pt x="1932" y="250"/>
                    <a:pt x="1933" y="251"/>
                    <a:pt x="1933" y="252"/>
                  </a:cubicBezTo>
                  <a:cubicBezTo>
                    <a:pt x="1933" y="253"/>
                    <a:pt x="1933" y="254"/>
                    <a:pt x="1932" y="255"/>
                  </a:cubicBezTo>
                  <a:cubicBezTo>
                    <a:pt x="1930" y="254"/>
                    <a:pt x="1929" y="253"/>
                    <a:pt x="1928" y="252"/>
                  </a:cubicBezTo>
                  <a:moveTo>
                    <a:pt x="1896" y="236"/>
                  </a:moveTo>
                  <a:cubicBezTo>
                    <a:pt x="1898" y="236"/>
                    <a:pt x="1899" y="237"/>
                    <a:pt x="1899" y="238"/>
                  </a:cubicBezTo>
                  <a:cubicBezTo>
                    <a:pt x="1898" y="239"/>
                    <a:pt x="1897" y="240"/>
                    <a:pt x="1896" y="240"/>
                  </a:cubicBezTo>
                  <a:lnTo>
                    <a:pt x="1896" y="236"/>
                  </a:lnTo>
                  <a:close/>
                  <a:moveTo>
                    <a:pt x="1925" y="233"/>
                  </a:moveTo>
                  <a:cubicBezTo>
                    <a:pt x="1925" y="232"/>
                    <a:pt x="1926" y="231"/>
                    <a:pt x="1926" y="230"/>
                  </a:cubicBezTo>
                  <a:cubicBezTo>
                    <a:pt x="1927" y="230"/>
                    <a:pt x="1928" y="230"/>
                    <a:pt x="1929" y="232"/>
                  </a:cubicBezTo>
                  <a:cubicBezTo>
                    <a:pt x="1929" y="233"/>
                    <a:pt x="1929" y="234"/>
                    <a:pt x="1928" y="234"/>
                  </a:cubicBezTo>
                  <a:cubicBezTo>
                    <a:pt x="1927" y="234"/>
                    <a:pt x="1926" y="235"/>
                    <a:pt x="1926" y="236"/>
                  </a:cubicBezTo>
                  <a:cubicBezTo>
                    <a:pt x="1926" y="237"/>
                    <a:pt x="1926" y="238"/>
                    <a:pt x="1927" y="239"/>
                  </a:cubicBezTo>
                  <a:cubicBezTo>
                    <a:pt x="1928" y="240"/>
                    <a:pt x="1928" y="241"/>
                    <a:pt x="1927" y="243"/>
                  </a:cubicBezTo>
                  <a:cubicBezTo>
                    <a:pt x="1925" y="243"/>
                    <a:pt x="1924" y="242"/>
                    <a:pt x="1924" y="241"/>
                  </a:cubicBezTo>
                  <a:cubicBezTo>
                    <a:pt x="1924" y="240"/>
                    <a:pt x="1923" y="239"/>
                    <a:pt x="1922" y="239"/>
                  </a:cubicBezTo>
                  <a:cubicBezTo>
                    <a:pt x="1922" y="236"/>
                    <a:pt x="1923" y="235"/>
                    <a:pt x="1925" y="236"/>
                  </a:cubicBezTo>
                  <a:cubicBezTo>
                    <a:pt x="1924" y="234"/>
                    <a:pt x="1924" y="233"/>
                    <a:pt x="1925" y="233"/>
                  </a:cubicBezTo>
                  <a:moveTo>
                    <a:pt x="1742" y="231"/>
                  </a:moveTo>
                  <a:cubicBezTo>
                    <a:pt x="1743" y="231"/>
                    <a:pt x="1744" y="230"/>
                    <a:pt x="1745" y="230"/>
                  </a:cubicBezTo>
                  <a:cubicBezTo>
                    <a:pt x="1746" y="230"/>
                    <a:pt x="1747" y="230"/>
                    <a:pt x="1748" y="230"/>
                  </a:cubicBezTo>
                  <a:cubicBezTo>
                    <a:pt x="1749" y="233"/>
                    <a:pt x="1749" y="234"/>
                    <a:pt x="1747" y="234"/>
                  </a:cubicBezTo>
                  <a:cubicBezTo>
                    <a:pt x="1745" y="235"/>
                    <a:pt x="1744" y="235"/>
                    <a:pt x="1742" y="234"/>
                  </a:cubicBezTo>
                  <a:lnTo>
                    <a:pt x="1742" y="231"/>
                  </a:lnTo>
                  <a:close/>
                  <a:moveTo>
                    <a:pt x="2017" y="215"/>
                  </a:moveTo>
                  <a:cubicBezTo>
                    <a:pt x="2016" y="215"/>
                    <a:pt x="2015" y="215"/>
                    <a:pt x="2015" y="214"/>
                  </a:cubicBezTo>
                  <a:cubicBezTo>
                    <a:pt x="2015" y="213"/>
                    <a:pt x="2015" y="213"/>
                    <a:pt x="2016" y="213"/>
                  </a:cubicBezTo>
                  <a:cubicBezTo>
                    <a:pt x="2017" y="213"/>
                    <a:pt x="2018" y="213"/>
                    <a:pt x="2018" y="213"/>
                  </a:cubicBezTo>
                  <a:cubicBezTo>
                    <a:pt x="2018" y="214"/>
                    <a:pt x="2018" y="215"/>
                    <a:pt x="2017" y="215"/>
                  </a:cubicBezTo>
                  <a:moveTo>
                    <a:pt x="2008" y="211"/>
                  </a:moveTo>
                  <a:cubicBezTo>
                    <a:pt x="2008" y="212"/>
                    <a:pt x="2008" y="212"/>
                    <a:pt x="2007" y="212"/>
                  </a:cubicBezTo>
                  <a:cubicBezTo>
                    <a:pt x="2007" y="212"/>
                    <a:pt x="2007" y="213"/>
                    <a:pt x="2007" y="213"/>
                  </a:cubicBezTo>
                  <a:cubicBezTo>
                    <a:pt x="2006" y="213"/>
                    <a:pt x="2006" y="213"/>
                    <a:pt x="2007" y="212"/>
                  </a:cubicBezTo>
                  <a:cubicBezTo>
                    <a:pt x="2008" y="211"/>
                    <a:pt x="2008" y="211"/>
                    <a:pt x="2008" y="211"/>
                  </a:cubicBezTo>
                  <a:close/>
                  <a:moveTo>
                    <a:pt x="2052" y="207"/>
                  </a:moveTo>
                  <a:cubicBezTo>
                    <a:pt x="2052" y="207"/>
                    <a:pt x="2052" y="207"/>
                    <a:pt x="2051" y="207"/>
                  </a:cubicBezTo>
                  <a:cubicBezTo>
                    <a:pt x="2051" y="207"/>
                    <a:pt x="2052" y="207"/>
                    <a:pt x="2052" y="207"/>
                  </a:cubicBezTo>
                  <a:cubicBezTo>
                    <a:pt x="2052" y="207"/>
                    <a:pt x="2053" y="206"/>
                    <a:pt x="2053" y="206"/>
                  </a:cubicBezTo>
                  <a:cubicBezTo>
                    <a:pt x="2053" y="207"/>
                    <a:pt x="2053" y="207"/>
                    <a:pt x="2052" y="207"/>
                  </a:cubicBezTo>
                  <a:moveTo>
                    <a:pt x="2046" y="207"/>
                  </a:moveTo>
                  <a:cubicBezTo>
                    <a:pt x="2046" y="207"/>
                    <a:pt x="2046" y="207"/>
                    <a:pt x="2046" y="207"/>
                  </a:cubicBezTo>
                  <a:cubicBezTo>
                    <a:pt x="2045" y="206"/>
                    <a:pt x="2046" y="206"/>
                    <a:pt x="2046" y="206"/>
                  </a:cubicBezTo>
                  <a:cubicBezTo>
                    <a:pt x="2046" y="206"/>
                    <a:pt x="2047" y="206"/>
                    <a:pt x="2048" y="206"/>
                  </a:cubicBezTo>
                  <a:cubicBezTo>
                    <a:pt x="2047" y="207"/>
                    <a:pt x="2047" y="208"/>
                    <a:pt x="2046" y="207"/>
                  </a:cubicBezTo>
                  <a:moveTo>
                    <a:pt x="1961" y="207"/>
                  </a:moveTo>
                  <a:cubicBezTo>
                    <a:pt x="1961" y="207"/>
                    <a:pt x="1961" y="207"/>
                    <a:pt x="1960" y="207"/>
                  </a:cubicBezTo>
                  <a:cubicBezTo>
                    <a:pt x="1960" y="206"/>
                    <a:pt x="1960" y="206"/>
                    <a:pt x="1960" y="206"/>
                  </a:cubicBezTo>
                  <a:cubicBezTo>
                    <a:pt x="1961" y="206"/>
                    <a:pt x="1961" y="206"/>
                    <a:pt x="1961" y="206"/>
                  </a:cubicBezTo>
                  <a:cubicBezTo>
                    <a:pt x="1962" y="206"/>
                    <a:pt x="1962" y="206"/>
                    <a:pt x="1961" y="207"/>
                  </a:cubicBezTo>
                  <a:moveTo>
                    <a:pt x="2054" y="206"/>
                  </a:moveTo>
                  <a:cubicBezTo>
                    <a:pt x="2054" y="204"/>
                    <a:pt x="2054" y="202"/>
                    <a:pt x="2055" y="201"/>
                  </a:cubicBezTo>
                  <a:cubicBezTo>
                    <a:pt x="2055" y="201"/>
                    <a:pt x="2056" y="202"/>
                    <a:pt x="2057" y="202"/>
                  </a:cubicBezTo>
                  <a:cubicBezTo>
                    <a:pt x="2057" y="203"/>
                    <a:pt x="2058" y="204"/>
                    <a:pt x="2057" y="205"/>
                  </a:cubicBezTo>
                  <a:lnTo>
                    <a:pt x="2054" y="206"/>
                  </a:lnTo>
                  <a:close/>
                  <a:moveTo>
                    <a:pt x="2050" y="202"/>
                  </a:moveTo>
                  <a:cubicBezTo>
                    <a:pt x="2050" y="202"/>
                    <a:pt x="2050" y="201"/>
                    <a:pt x="2049" y="201"/>
                  </a:cubicBezTo>
                  <a:cubicBezTo>
                    <a:pt x="2049" y="200"/>
                    <a:pt x="2050" y="200"/>
                    <a:pt x="2051" y="200"/>
                  </a:cubicBezTo>
                  <a:cubicBezTo>
                    <a:pt x="2052" y="200"/>
                    <a:pt x="2053" y="201"/>
                    <a:pt x="2052" y="202"/>
                  </a:cubicBezTo>
                  <a:lnTo>
                    <a:pt x="2050" y="202"/>
                  </a:lnTo>
                  <a:close/>
                  <a:moveTo>
                    <a:pt x="2033" y="201"/>
                  </a:moveTo>
                  <a:cubicBezTo>
                    <a:pt x="2035" y="201"/>
                    <a:pt x="2036" y="202"/>
                    <a:pt x="2036" y="204"/>
                  </a:cubicBezTo>
                  <a:cubicBezTo>
                    <a:pt x="2034" y="205"/>
                    <a:pt x="2033" y="204"/>
                    <a:pt x="2033" y="201"/>
                  </a:cubicBezTo>
                  <a:close/>
                  <a:moveTo>
                    <a:pt x="2014" y="202"/>
                  </a:moveTo>
                  <a:cubicBezTo>
                    <a:pt x="2014" y="202"/>
                    <a:pt x="2014" y="202"/>
                    <a:pt x="2014" y="201"/>
                  </a:cubicBezTo>
                  <a:cubicBezTo>
                    <a:pt x="2015" y="201"/>
                    <a:pt x="2016" y="202"/>
                    <a:pt x="2017" y="203"/>
                  </a:cubicBezTo>
                  <a:cubicBezTo>
                    <a:pt x="2017" y="203"/>
                    <a:pt x="2017" y="204"/>
                    <a:pt x="2016" y="205"/>
                  </a:cubicBezTo>
                  <a:cubicBezTo>
                    <a:pt x="2015" y="206"/>
                    <a:pt x="2014" y="205"/>
                    <a:pt x="2014" y="204"/>
                  </a:cubicBezTo>
                  <a:cubicBezTo>
                    <a:pt x="2014" y="203"/>
                    <a:pt x="2014" y="203"/>
                    <a:pt x="2013" y="203"/>
                  </a:cubicBezTo>
                  <a:cubicBezTo>
                    <a:pt x="2013" y="202"/>
                    <a:pt x="2013" y="202"/>
                    <a:pt x="2014" y="202"/>
                  </a:cubicBezTo>
                  <a:moveTo>
                    <a:pt x="1749" y="215"/>
                  </a:moveTo>
                  <a:cubicBezTo>
                    <a:pt x="1749" y="214"/>
                    <a:pt x="1749" y="213"/>
                    <a:pt x="1750" y="212"/>
                  </a:cubicBezTo>
                  <a:cubicBezTo>
                    <a:pt x="1752" y="212"/>
                    <a:pt x="1753" y="212"/>
                    <a:pt x="1753" y="214"/>
                  </a:cubicBezTo>
                  <a:cubicBezTo>
                    <a:pt x="1753" y="215"/>
                    <a:pt x="1753" y="216"/>
                    <a:pt x="1752" y="217"/>
                  </a:cubicBezTo>
                  <a:cubicBezTo>
                    <a:pt x="1751" y="217"/>
                    <a:pt x="1750" y="217"/>
                    <a:pt x="1749" y="215"/>
                  </a:cubicBezTo>
                  <a:moveTo>
                    <a:pt x="2047" y="201"/>
                  </a:moveTo>
                  <a:cubicBezTo>
                    <a:pt x="2047" y="200"/>
                    <a:pt x="2047" y="200"/>
                    <a:pt x="2046" y="200"/>
                  </a:cubicBezTo>
                  <a:cubicBezTo>
                    <a:pt x="2046" y="199"/>
                    <a:pt x="2046" y="198"/>
                    <a:pt x="2048" y="198"/>
                  </a:cubicBezTo>
                  <a:cubicBezTo>
                    <a:pt x="2049" y="199"/>
                    <a:pt x="2049" y="199"/>
                    <a:pt x="2049" y="200"/>
                  </a:cubicBezTo>
                  <a:lnTo>
                    <a:pt x="2047" y="201"/>
                  </a:lnTo>
                  <a:close/>
                  <a:moveTo>
                    <a:pt x="2032" y="199"/>
                  </a:moveTo>
                  <a:cubicBezTo>
                    <a:pt x="2032" y="199"/>
                    <a:pt x="2032" y="198"/>
                    <a:pt x="2032" y="197"/>
                  </a:cubicBezTo>
                  <a:cubicBezTo>
                    <a:pt x="2033" y="197"/>
                    <a:pt x="2033" y="197"/>
                    <a:pt x="2034" y="198"/>
                  </a:cubicBezTo>
                  <a:cubicBezTo>
                    <a:pt x="2034" y="198"/>
                    <a:pt x="2034" y="199"/>
                    <a:pt x="2034" y="199"/>
                  </a:cubicBezTo>
                  <a:cubicBezTo>
                    <a:pt x="2033" y="199"/>
                    <a:pt x="2033" y="199"/>
                    <a:pt x="2033" y="200"/>
                  </a:cubicBezTo>
                  <a:cubicBezTo>
                    <a:pt x="2033" y="200"/>
                    <a:pt x="2032" y="200"/>
                    <a:pt x="2032" y="199"/>
                  </a:cubicBezTo>
                  <a:moveTo>
                    <a:pt x="2023" y="198"/>
                  </a:moveTo>
                  <a:cubicBezTo>
                    <a:pt x="2024" y="198"/>
                    <a:pt x="2025" y="198"/>
                    <a:pt x="2026" y="198"/>
                  </a:cubicBezTo>
                  <a:cubicBezTo>
                    <a:pt x="2026" y="198"/>
                    <a:pt x="2027" y="199"/>
                    <a:pt x="2026" y="200"/>
                  </a:cubicBezTo>
                  <a:cubicBezTo>
                    <a:pt x="2024" y="201"/>
                    <a:pt x="2023" y="200"/>
                    <a:pt x="2023" y="198"/>
                  </a:cubicBezTo>
                  <a:moveTo>
                    <a:pt x="1981" y="199"/>
                  </a:moveTo>
                  <a:cubicBezTo>
                    <a:pt x="1982" y="199"/>
                    <a:pt x="1983" y="200"/>
                    <a:pt x="1983" y="202"/>
                  </a:cubicBezTo>
                  <a:cubicBezTo>
                    <a:pt x="1982" y="202"/>
                    <a:pt x="1981" y="202"/>
                    <a:pt x="1980" y="202"/>
                  </a:cubicBezTo>
                  <a:cubicBezTo>
                    <a:pt x="1979" y="202"/>
                    <a:pt x="1978" y="201"/>
                    <a:pt x="1978" y="200"/>
                  </a:cubicBezTo>
                  <a:cubicBezTo>
                    <a:pt x="1979" y="199"/>
                    <a:pt x="1980" y="199"/>
                    <a:pt x="1981" y="199"/>
                  </a:cubicBezTo>
                  <a:moveTo>
                    <a:pt x="2036" y="195"/>
                  </a:moveTo>
                  <a:cubicBezTo>
                    <a:pt x="2036" y="194"/>
                    <a:pt x="2036" y="194"/>
                    <a:pt x="2035" y="194"/>
                  </a:cubicBezTo>
                  <a:cubicBezTo>
                    <a:pt x="2035" y="193"/>
                    <a:pt x="2036" y="193"/>
                    <a:pt x="2037" y="193"/>
                  </a:cubicBezTo>
                  <a:cubicBezTo>
                    <a:pt x="2038" y="193"/>
                    <a:pt x="2039" y="193"/>
                    <a:pt x="2038" y="195"/>
                  </a:cubicBezTo>
                  <a:lnTo>
                    <a:pt x="2036" y="195"/>
                  </a:lnTo>
                  <a:close/>
                  <a:moveTo>
                    <a:pt x="1968" y="194"/>
                  </a:moveTo>
                  <a:cubicBezTo>
                    <a:pt x="1968" y="194"/>
                    <a:pt x="1968" y="194"/>
                    <a:pt x="1968" y="194"/>
                  </a:cubicBezTo>
                  <a:cubicBezTo>
                    <a:pt x="1967" y="194"/>
                    <a:pt x="1967" y="193"/>
                    <a:pt x="1968" y="193"/>
                  </a:cubicBezTo>
                  <a:cubicBezTo>
                    <a:pt x="1968" y="193"/>
                    <a:pt x="1968" y="193"/>
                    <a:pt x="1968" y="193"/>
                  </a:cubicBezTo>
                  <a:cubicBezTo>
                    <a:pt x="1969" y="194"/>
                    <a:pt x="1969" y="194"/>
                    <a:pt x="1968" y="194"/>
                  </a:cubicBezTo>
                  <a:moveTo>
                    <a:pt x="1985" y="191"/>
                  </a:moveTo>
                  <a:cubicBezTo>
                    <a:pt x="1984" y="191"/>
                    <a:pt x="1984" y="191"/>
                    <a:pt x="1984" y="191"/>
                  </a:cubicBezTo>
                  <a:cubicBezTo>
                    <a:pt x="1984" y="191"/>
                    <a:pt x="1984" y="190"/>
                    <a:pt x="1984" y="190"/>
                  </a:cubicBezTo>
                  <a:cubicBezTo>
                    <a:pt x="1984" y="190"/>
                    <a:pt x="1984" y="190"/>
                    <a:pt x="1984" y="190"/>
                  </a:cubicBezTo>
                  <a:cubicBezTo>
                    <a:pt x="1985" y="190"/>
                    <a:pt x="1985" y="190"/>
                    <a:pt x="1985" y="191"/>
                  </a:cubicBezTo>
                  <a:moveTo>
                    <a:pt x="1777" y="200"/>
                  </a:moveTo>
                  <a:cubicBezTo>
                    <a:pt x="1777" y="200"/>
                    <a:pt x="1777" y="200"/>
                    <a:pt x="1776" y="200"/>
                  </a:cubicBezTo>
                  <a:cubicBezTo>
                    <a:pt x="1776" y="200"/>
                    <a:pt x="1776" y="199"/>
                    <a:pt x="1776" y="199"/>
                  </a:cubicBezTo>
                  <a:cubicBezTo>
                    <a:pt x="1777" y="199"/>
                    <a:pt x="1777" y="199"/>
                    <a:pt x="1777" y="199"/>
                  </a:cubicBezTo>
                  <a:cubicBezTo>
                    <a:pt x="1777" y="199"/>
                    <a:pt x="1777" y="199"/>
                    <a:pt x="1777" y="200"/>
                  </a:cubicBezTo>
                  <a:moveTo>
                    <a:pt x="1898" y="197"/>
                  </a:moveTo>
                  <a:cubicBezTo>
                    <a:pt x="1898" y="195"/>
                    <a:pt x="1898" y="193"/>
                    <a:pt x="1898" y="192"/>
                  </a:cubicBezTo>
                  <a:cubicBezTo>
                    <a:pt x="1899" y="193"/>
                    <a:pt x="1900" y="195"/>
                    <a:pt x="1902" y="196"/>
                  </a:cubicBezTo>
                  <a:cubicBezTo>
                    <a:pt x="1903" y="197"/>
                    <a:pt x="1904" y="198"/>
                    <a:pt x="1904" y="201"/>
                  </a:cubicBezTo>
                  <a:cubicBezTo>
                    <a:pt x="1904" y="201"/>
                    <a:pt x="1903" y="201"/>
                    <a:pt x="1902" y="201"/>
                  </a:cubicBezTo>
                  <a:cubicBezTo>
                    <a:pt x="1901" y="201"/>
                    <a:pt x="1900" y="201"/>
                    <a:pt x="1899" y="202"/>
                  </a:cubicBezTo>
                  <a:cubicBezTo>
                    <a:pt x="1899" y="200"/>
                    <a:pt x="1899" y="199"/>
                    <a:pt x="1898" y="197"/>
                  </a:cubicBezTo>
                  <a:moveTo>
                    <a:pt x="1977" y="183"/>
                  </a:moveTo>
                  <a:cubicBezTo>
                    <a:pt x="1976" y="184"/>
                    <a:pt x="1976" y="184"/>
                    <a:pt x="1976" y="184"/>
                  </a:cubicBezTo>
                  <a:cubicBezTo>
                    <a:pt x="1976" y="185"/>
                    <a:pt x="1975" y="185"/>
                    <a:pt x="1975" y="185"/>
                  </a:cubicBezTo>
                  <a:cubicBezTo>
                    <a:pt x="1975" y="185"/>
                    <a:pt x="1975" y="185"/>
                    <a:pt x="1976" y="184"/>
                  </a:cubicBezTo>
                  <a:cubicBezTo>
                    <a:pt x="1976" y="183"/>
                    <a:pt x="1977" y="183"/>
                    <a:pt x="1977" y="183"/>
                  </a:cubicBezTo>
                  <a:moveTo>
                    <a:pt x="1917" y="185"/>
                  </a:moveTo>
                  <a:lnTo>
                    <a:pt x="1919" y="185"/>
                  </a:lnTo>
                  <a:lnTo>
                    <a:pt x="1919" y="187"/>
                  </a:lnTo>
                  <a:lnTo>
                    <a:pt x="1917" y="187"/>
                  </a:lnTo>
                  <a:lnTo>
                    <a:pt x="1917" y="185"/>
                  </a:lnTo>
                  <a:close/>
                  <a:moveTo>
                    <a:pt x="1982" y="183"/>
                  </a:moveTo>
                  <a:cubicBezTo>
                    <a:pt x="1982" y="183"/>
                    <a:pt x="1982" y="182"/>
                    <a:pt x="1982" y="182"/>
                  </a:cubicBezTo>
                  <a:cubicBezTo>
                    <a:pt x="1982" y="182"/>
                    <a:pt x="1982" y="181"/>
                    <a:pt x="1982" y="181"/>
                  </a:cubicBezTo>
                  <a:cubicBezTo>
                    <a:pt x="1982" y="181"/>
                    <a:pt x="1982" y="182"/>
                    <a:pt x="1982" y="182"/>
                  </a:cubicBezTo>
                  <a:cubicBezTo>
                    <a:pt x="1982" y="183"/>
                    <a:pt x="1982" y="183"/>
                    <a:pt x="1982" y="183"/>
                  </a:cubicBezTo>
                  <a:moveTo>
                    <a:pt x="1986" y="179"/>
                  </a:moveTo>
                  <a:cubicBezTo>
                    <a:pt x="1987" y="179"/>
                    <a:pt x="1988" y="180"/>
                    <a:pt x="1988" y="180"/>
                  </a:cubicBezTo>
                  <a:cubicBezTo>
                    <a:pt x="1989" y="181"/>
                    <a:pt x="1989" y="181"/>
                    <a:pt x="1990" y="182"/>
                  </a:cubicBezTo>
                  <a:cubicBezTo>
                    <a:pt x="1990" y="182"/>
                    <a:pt x="1991" y="183"/>
                    <a:pt x="1991" y="183"/>
                  </a:cubicBezTo>
                  <a:cubicBezTo>
                    <a:pt x="1992" y="183"/>
                    <a:pt x="1993" y="183"/>
                    <a:pt x="1994" y="183"/>
                  </a:cubicBezTo>
                  <a:cubicBezTo>
                    <a:pt x="1994" y="185"/>
                    <a:pt x="1993" y="186"/>
                    <a:pt x="1992" y="186"/>
                  </a:cubicBezTo>
                  <a:cubicBezTo>
                    <a:pt x="1991" y="186"/>
                    <a:pt x="1990" y="186"/>
                    <a:pt x="1989" y="186"/>
                  </a:cubicBezTo>
                  <a:cubicBezTo>
                    <a:pt x="1988" y="186"/>
                    <a:pt x="1987" y="186"/>
                    <a:pt x="1986" y="185"/>
                  </a:cubicBezTo>
                  <a:cubicBezTo>
                    <a:pt x="1985" y="185"/>
                    <a:pt x="1984" y="185"/>
                    <a:pt x="1983" y="185"/>
                  </a:cubicBezTo>
                  <a:lnTo>
                    <a:pt x="1986" y="179"/>
                  </a:lnTo>
                  <a:close/>
                  <a:moveTo>
                    <a:pt x="1992" y="179"/>
                  </a:moveTo>
                  <a:cubicBezTo>
                    <a:pt x="1991" y="179"/>
                    <a:pt x="1991" y="179"/>
                    <a:pt x="1991" y="179"/>
                  </a:cubicBezTo>
                  <a:cubicBezTo>
                    <a:pt x="1991" y="179"/>
                    <a:pt x="1991" y="178"/>
                    <a:pt x="1991" y="178"/>
                  </a:cubicBezTo>
                  <a:cubicBezTo>
                    <a:pt x="1991" y="178"/>
                    <a:pt x="1992" y="178"/>
                    <a:pt x="1992" y="178"/>
                  </a:cubicBezTo>
                  <a:cubicBezTo>
                    <a:pt x="1992" y="178"/>
                    <a:pt x="1992" y="179"/>
                    <a:pt x="1992" y="179"/>
                  </a:cubicBezTo>
                  <a:moveTo>
                    <a:pt x="2034" y="174"/>
                  </a:moveTo>
                  <a:cubicBezTo>
                    <a:pt x="2035" y="174"/>
                    <a:pt x="2036" y="175"/>
                    <a:pt x="2036" y="176"/>
                  </a:cubicBezTo>
                  <a:lnTo>
                    <a:pt x="2034" y="176"/>
                  </a:lnTo>
                  <a:lnTo>
                    <a:pt x="2034" y="174"/>
                  </a:lnTo>
                  <a:close/>
                  <a:moveTo>
                    <a:pt x="1953" y="180"/>
                  </a:moveTo>
                  <a:cubicBezTo>
                    <a:pt x="1953" y="178"/>
                    <a:pt x="1953" y="178"/>
                    <a:pt x="1954" y="177"/>
                  </a:cubicBezTo>
                  <a:lnTo>
                    <a:pt x="1957" y="177"/>
                  </a:lnTo>
                  <a:cubicBezTo>
                    <a:pt x="1957" y="178"/>
                    <a:pt x="1957" y="179"/>
                    <a:pt x="1956" y="180"/>
                  </a:cubicBezTo>
                  <a:cubicBezTo>
                    <a:pt x="1955" y="180"/>
                    <a:pt x="1954" y="181"/>
                    <a:pt x="1954" y="182"/>
                  </a:cubicBezTo>
                  <a:cubicBezTo>
                    <a:pt x="1953" y="181"/>
                    <a:pt x="1953" y="181"/>
                    <a:pt x="1953" y="180"/>
                  </a:cubicBezTo>
                  <a:moveTo>
                    <a:pt x="1995" y="175"/>
                  </a:moveTo>
                  <a:cubicBezTo>
                    <a:pt x="1996" y="175"/>
                    <a:pt x="1997" y="175"/>
                    <a:pt x="1998" y="176"/>
                  </a:cubicBezTo>
                  <a:cubicBezTo>
                    <a:pt x="1998" y="177"/>
                    <a:pt x="1998" y="177"/>
                    <a:pt x="1997" y="177"/>
                  </a:cubicBezTo>
                  <a:cubicBezTo>
                    <a:pt x="1997" y="177"/>
                    <a:pt x="1996" y="177"/>
                    <a:pt x="1996" y="177"/>
                  </a:cubicBezTo>
                  <a:cubicBezTo>
                    <a:pt x="1995" y="177"/>
                    <a:pt x="1995" y="177"/>
                    <a:pt x="1995" y="177"/>
                  </a:cubicBezTo>
                  <a:cubicBezTo>
                    <a:pt x="1994" y="177"/>
                    <a:pt x="1994" y="178"/>
                    <a:pt x="1994" y="178"/>
                  </a:cubicBezTo>
                  <a:cubicBezTo>
                    <a:pt x="1993" y="178"/>
                    <a:pt x="1993" y="177"/>
                    <a:pt x="1992" y="175"/>
                  </a:cubicBezTo>
                  <a:cubicBezTo>
                    <a:pt x="1993" y="174"/>
                    <a:pt x="1994" y="174"/>
                    <a:pt x="1995" y="175"/>
                  </a:cubicBezTo>
                  <a:moveTo>
                    <a:pt x="2053" y="171"/>
                  </a:moveTo>
                  <a:lnTo>
                    <a:pt x="2054" y="171"/>
                  </a:lnTo>
                  <a:lnTo>
                    <a:pt x="2054" y="173"/>
                  </a:lnTo>
                  <a:lnTo>
                    <a:pt x="2053" y="173"/>
                  </a:lnTo>
                  <a:lnTo>
                    <a:pt x="2053" y="171"/>
                  </a:lnTo>
                  <a:close/>
                  <a:moveTo>
                    <a:pt x="2050" y="171"/>
                  </a:moveTo>
                  <a:cubicBezTo>
                    <a:pt x="2050" y="171"/>
                    <a:pt x="2049" y="171"/>
                    <a:pt x="2049" y="171"/>
                  </a:cubicBezTo>
                  <a:cubicBezTo>
                    <a:pt x="2049" y="171"/>
                    <a:pt x="2049" y="170"/>
                    <a:pt x="2051" y="170"/>
                  </a:cubicBezTo>
                  <a:cubicBezTo>
                    <a:pt x="2051" y="171"/>
                    <a:pt x="2050" y="171"/>
                    <a:pt x="2050" y="171"/>
                  </a:cubicBezTo>
                  <a:close/>
                  <a:moveTo>
                    <a:pt x="2040" y="172"/>
                  </a:moveTo>
                  <a:cubicBezTo>
                    <a:pt x="2041" y="171"/>
                    <a:pt x="2042" y="171"/>
                    <a:pt x="2043" y="171"/>
                  </a:cubicBezTo>
                  <a:cubicBezTo>
                    <a:pt x="2043" y="170"/>
                    <a:pt x="2044" y="171"/>
                    <a:pt x="2045" y="171"/>
                  </a:cubicBezTo>
                  <a:cubicBezTo>
                    <a:pt x="2046" y="172"/>
                    <a:pt x="2046" y="173"/>
                    <a:pt x="2046" y="174"/>
                  </a:cubicBezTo>
                  <a:cubicBezTo>
                    <a:pt x="2045" y="175"/>
                    <a:pt x="2044" y="175"/>
                    <a:pt x="2042" y="175"/>
                  </a:cubicBezTo>
                  <a:cubicBezTo>
                    <a:pt x="2041" y="174"/>
                    <a:pt x="2040" y="174"/>
                    <a:pt x="2039" y="173"/>
                  </a:cubicBezTo>
                  <a:cubicBezTo>
                    <a:pt x="2039" y="173"/>
                    <a:pt x="2039" y="172"/>
                    <a:pt x="2040" y="172"/>
                  </a:cubicBezTo>
                  <a:moveTo>
                    <a:pt x="1852" y="180"/>
                  </a:moveTo>
                  <a:cubicBezTo>
                    <a:pt x="1852" y="180"/>
                    <a:pt x="1851" y="180"/>
                    <a:pt x="1851" y="180"/>
                  </a:cubicBezTo>
                  <a:cubicBezTo>
                    <a:pt x="1851" y="180"/>
                    <a:pt x="1851" y="179"/>
                    <a:pt x="1851" y="179"/>
                  </a:cubicBezTo>
                  <a:cubicBezTo>
                    <a:pt x="1851" y="179"/>
                    <a:pt x="1852" y="179"/>
                    <a:pt x="1852" y="179"/>
                  </a:cubicBezTo>
                  <a:cubicBezTo>
                    <a:pt x="1852" y="179"/>
                    <a:pt x="1852" y="179"/>
                    <a:pt x="1852" y="180"/>
                  </a:cubicBezTo>
                  <a:moveTo>
                    <a:pt x="2014" y="172"/>
                  </a:moveTo>
                  <a:cubicBezTo>
                    <a:pt x="2015" y="172"/>
                    <a:pt x="2015" y="171"/>
                    <a:pt x="2015" y="171"/>
                  </a:cubicBezTo>
                  <a:cubicBezTo>
                    <a:pt x="2016" y="171"/>
                    <a:pt x="2016" y="172"/>
                    <a:pt x="2016" y="174"/>
                  </a:cubicBezTo>
                  <a:cubicBezTo>
                    <a:pt x="2016" y="174"/>
                    <a:pt x="2015" y="174"/>
                    <a:pt x="2015" y="173"/>
                  </a:cubicBezTo>
                  <a:cubicBezTo>
                    <a:pt x="2015" y="173"/>
                    <a:pt x="2014" y="173"/>
                    <a:pt x="2014" y="173"/>
                  </a:cubicBezTo>
                  <a:cubicBezTo>
                    <a:pt x="2014" y="172"/>
                    <a:pt x="2014" y="172"/>
                    <a:pt x="2014" y="172"/>
                  </a:cubicBezTo>
                  <a:moveTo>
                    <a:pt x="1958" y="177"/>
                  </a:moveTo>
                  <a:cubicBezTo>
                    <a:pt x="1958" y="176"/>
                    <a:pt x="1958" y="175"/>
                    <a:pt x="1959" y="173"/>
                  </a:cubicBezTo>
                  <a:cubicBezTo>
                    <a:pt x="1960" y="173"/>
                    <a:pt x="1962" y="174"/>
                    <a:pt x="1963" y="175"/>
                  </a:cubicBezTo>
                  <a:cubicBezTo>
                    <a:pt x="1963" y="175"/>
                    <a:pt x="1965" y="176"/>
                    <a:pt x="1968" y="175"/>
                  </a:cubicBezTo>
                  <a:cubicBezTo>
                    <a:pt x="1968" y="175"/>
                    <a:pt x="1968" y="176"/>
                    <a:pt x="1968" y="176"/>
                  </a:cubicBezTo>
                  <a:cubicBezTo>
                    <a:pt x="1969" y="177"/>
                    <a:pt x="1969" y="177"/>
                    <a:pt x="1969" y="177"/>
                  </a:cubicBezTo>
                  <a:cubicBezTo>
                    <a:pt x="1970" y="180"/>
                    <a:pt x="1970" y="182"/>
                    <a:pt x="1968" y="184"/>
                  </a:cubicBezTo>
                  <a:cubicBezTo>
                    <a:pt x="1967" y="185"/>
                    <a:pt x="1966" y="186"/>
                    <a:pt x="1965" y="188"/>
                  </a:cubicBezTo>
                  <a:cubicBezTo>
                    <a:pt x="1964" y="189"/>
                    <a:pt x="1963" y="188"/>
                    <a:pt x="1963" y="187"/>
                  </a:cubicBezTo>
                  <a:cubicBezTo>
                    <a:pt x="1963" y="186"/>
                    <a:pt x="1963" y="186"/>
                    <a:pt x="1962" y="185"/>
                  </a:cubicBezTo>
                  <a:lnTo>
                    <a:pt x="1961" y="183"/>
                  </a:lnTo>
                  <a:cubicBezTo>
                    <a:pt x="1961" y="181"/>
                    <a:pt x="1960" y="180"/>
                    <a:pt x="1961" y="179"/>
                  </a:cubicBezTo>
                  <a:cubicBezTo>
                    <a:pt x="1960" y="178"/>
                    <a:pt x="1959" y="177"/>
                    <a:pt x="1958" y="177"/>
                  </a:cubicBezTo>
                  <a:moveTo>
                    <a:pt x="1715" y="181"/>
                  </a:moveTo>
                  <a:lnTo>
                    <a:pt x="1718" y="180"/>
                  </a:lnTo>
                  <a:cubicBezTo>
                    <a:pt x="1718" y="182"/>
                    <a:pt x="1718" y="182"/>
                    <a:pt x="1717" y="182"/>
                  </a:cubicBezTo>
                  <a:cubicBezTo>
                    <a:pt x="1716" y="182"/>
                    <a:pt x="1715" y="182"/>
                    <a:pt x="1715" y="182"/>
                  </a:cubicBezTo>
                  <a:lnTo>
                    <a:pt x="1715" y="181"/>
                  </a:lnTo>
                  <a:close/>
                  <a:moveTo>
                    <a:pt x="2033" y="166"/>
                  </a:moveTo>
                  <a:cubicBezTo>
                    <a:pt x="2033" y="166"/>
                    <a:pt x="2033" y="166"/>
                    <a:pt x="2033" y="165"/>
                  </a:cubicBezTo>
                  <a:lnTo>
                    <a:pt x="2037" y="165"/>
                  </a:lnTo>
                  <a:cubicBezTo>
                    <a:pt x="2037" y="166"/>
                    <a:pt x="2036" y="167"/>
                    <a:pt x="2035" y="167"/>
                  </a:cubicBezTo>
                  <a:cubicBezTo>
                    <a:pt x="2034" y="167"/>
                    <a:pt x="2033" y="167"/>
                    <a:pt x="2033" y="168"/>
                  </a:cubicBezTo>
                  <a:cubicBezTo>
                    <a:pt x="2033" y="167"/>
                    <a:pt x="2033" y="167"/>
                    <a:pt x="2033" y="166"/>
                  </a:cubicBezTo>
                  <a:moveTo>
                    <a:pt x="2029" y="164"/>
                  </a:moveTo>
                  <a:lnTo>
                    <a:pt x="2029" y="167"/>
                  </a:lnTo>
                  <a:cubicBezTo>
                    <a:pt x="2028" y="167"/>
                    <a:pt x="2027" y="167"/>
                    <a:pt x="2027" y="167"/>
                  </a:cubicBezTo>
                  <a:cubicBezTo>
                    <a:pt x="2027" y="167"/>
                    <a:pt x="2026" y="166"/>
                    <a:pt x="2026" y="166"/>
                  </a:cubicBezTo>
                  <a:cubicBezTo>
                    <a:pt x="2026" y="164"/>
                    <a:pt x="2027" y="164"/>
                    <a:pt x="2029" y="164"/>
                  </a:cubicBezTo>
                  <a:moveTo>
                    <a:pt x="1837" y="174"/>
                  </a:moveTo>
                  <a:cubicBezTo>
                    <a:pt x="1836" y="175"/>
                    <a:pt x="1835" y="175"/>
                    <a:pt x="1835" y="175"/>
                  </a:cubicBezTo>
                  <a:cubicBezTo>
                    <a:pt x="1834" y="175"/>
                    <a:pt x="1833" y="174"/>
                    <a:pt x="1833" y="174"/>
                  </a:cubicBezTo>
                  <a:cubicBezTo>
                    <a:pt x="1832" y="173"/>
                    <a:pt x="1832" y="173"/>
                    <a:pt x="1833" y="172"/>
                  </a:cubicBezTo>
                  <a:cubicBezTo>
                    <a:pt x="1833" y="172"/>
                    <a:pt x="1834" y="172"/>
                    <a:pt x="1835" y="172"/>
                  </a:cubicBezTo>
                  <a:cubicBezTo>
                    <a:pt x="1837" y="171"/>
                    <a:pt x="1837" y="172"/>
                    <a:pt x="1837" y="172"/>
                  </a:cubicBezTo>
                  <a:cubicBezTo>
                    <a:pt x="1837" y="173"/>
                    <a:pt x="1837" y="174"/>
                    <a:pt x="1837" y="174"/>
                  </a:cubicBezTo>
                  <a:moveTo>
                    <a:pt x="1910" y="168"/>
                  </a:moveTo>
                  <a:cubicBezTo>
                    <a:pt x="1911" y="168"/>
                    <a:pt x="1912" y="168"/>
                    <a:pt x="1914" y="167"/>
                  </a:cubicBezTo>
                  <a:cubicBezTo>
                    <a:pt x="1914" y="169"/>
                    <a:pt x="1914" y="169"/>
                    <a:pt x="1915" y="170"/>
                  </a:cubicBezTo>
                  <a:cubicBezTo>
                    <a:pt x="1916" y="170"/>
                    <a:pt x="1916" y="171"/>
                    <a:pt x="1917" y="171"/>
                  </a:cubicBezTo>
                  <a:cubicBezTo>
                    <a:pt x="1917" y="172"/>
                    <a:pt x="1918" y="172"/>
                    <a:pt x="1918" y="173"/>
                  </a:cubicBezTo>
                  <a:cubicBezTo>
                    <a:pt x="1919" y="173"/>
                    <a:pt x="1919" y="174"/>
                    <a:pt x="1919" y="175"/>
                  </a:cubicBezTo>
                  <a:cubicBezTo>
                    <a:pt x="1916" y="175"/>
                    <a:pt x="1915" y="175"/>
                    <a:pt x="1914" y="173"/>
                  </a:cubicBezTo>
                  <a:cubicBezTo>
                    <a:pt x="1913" y="172"/>
                    <a:pt x="1912" y="171"/>
                    <a:pt x="1910" y="170"/>
                  </a:cubicBezTo>
                  <a:cubicBezTo>
                    <a:pt x="1909" y="171"/>
                    <a:pt x="1908" y="172"/>
                    <a:pt x="1907" y="173"/>
                  </a:cubicBezTo>
                  <a:cubicBezTo>
                    <a:pt x="1907" y="174"/>
                    <a:pt x="1905" y="174"/>
                    <a:pt x="1903" y="174"/>
                  </a:cubicBezTo>
                  <a:cubicBezTo>
                    <a:pt x="1903" y="173"/>
                    <a:pt x="1904" y="172"/>
                    <a:pt x="1905" y="171"/>
                  </a:cubicBezTo>
                  <a:cubicBezTo>
                    <a:pt x="1906" y="170"/>
                    <a:pt x="1906" y="169"/>
                    <a:pt x="1906" y="168"/>
                  </a:cubicBezTo>
                  <a:cubicBezTo>
                    <a:pt x="1908" y="168"/>
                    <a:pt x="1909" y="168"/>
                    <a:pt x="1910" y="168"/>
                  </a:cubicBezTo>
                  <a:moveTo>
                    <a:pt x="1798" y="175"/>
                  </a:moveTo>
                  <a:cubicBezTo>
                    <a:pt x="1797" y="175"/>
                    <a:pt x="1796" y="174"/>
                    <a:pt x="1796" y="173"/>
                  </a:cubicBezTo>
                  <a:lnTo>
                    <a:pt x="1798" y="172"/>
                  </a:lnTo>
                  <a:lnTo>
                    <a:pt x="1798" y="175"/>
                  </a:lnTo>
                  <a:close/>
                  <a:moveTo>
                    <a:pt x="1983" y="164"/>
                  </a:moveTo>
                  <a:cubicBezTo>
                    <a:pt x="1986" y="163"/>
                    <a:pt x="1989" y="162"/>
                    <a:pt x="1993" y="162"/>
                  </a:cubicBezTo>
                  <a:cubicBezTo>
                    <a:pt x="1993" y="165"/>
                    <a:pt x="1992" y="166"/>
                    <a:pt x="1990" y="165"/>
                  </a:cubicBezTo>
                  <a:cubicBezTo>
                    <a:pt x="1990" y="166"/>
                    <a:pt x="1990" y="167"/>
                    <a:pt x="1991" y="167"/>
                  </a:cubicBezTo>
                  <a:cubicBezTo>
                    <a:pt x="1991" y="167"/>
                    <a:pt x="1992" y="168"/>
                    <a:pt x="1992" y="168"/>
                  </a:cubicBezTo>
                  <a:cubicBezTo>
                    <a:pt x="1993" y="168"/>
                    <a:pt x="1993" y="168"/>
                    <a:pt x="1994" y="169"/>
                  </a:cubicBezTo>
                  <a:cubicBezTo>
                    <a:pt x="1994" y="169"/>
                    <a:pt x="1994" y="169"/>
                    <a:pt x="1994" y="170"/>
                  </a:cubicBezTo>
                  <a:cubicBezTo>
                    <a:pt x="1993" y="170"/>
                    <a:pt x="1992" y="170"/>
                    <a:pt x="1992" y="172"/>
                  </a:cubicBezTo>
                  <a:cubicBezTo>
                    <a:pt x="1992" y="173"/>
                    <a:pt x="1992" y="173"/>
                    <a:pt x="1992" y="174"/>
                  </a:cubicBezTo>
                  <a:cubicBezTo>
                    <a:pt x="1991" y="175"/>
                    <a:pt x="1990" y="175"/>
                    <a:pt x="1988" y="175"/>
                  </a:cubicBezTo>
                  <a:cubicBezTo>
                    <a:pt x="1987" y="175"/>
                    <a:pt x="1986" y="176"/>
                    <a:pt x="1985" y="176"/>
                  </a:cubicBezTo>
                  <a:cubicBezTo>
                    <a:pt x="1985" y="175"/>
                    <a:pt x="1985" y="174"/>
                    <a:pt x="1984" y="174"/>
                  </a:cubicBezTo>
                  <a:cubicBezTo>
                    <a:pt x="1984" y="174"/>
                    <a:pt x="1984" y="173"/>
                    <a:pt x="1985" y="172"/>
                  </a:cubicBezTo>
                  <a:cubicBezTo>
                    <a:pt x="1984" y="171"/>
                    <a:pt x="1983" y="171"/>
                    <a:pt x="1982" y="170"/>
                  </a:cubicBezTo>
                  <a:cubicBezTo>
                    <a:pt x="1981" y="170"/>
                    <a:pt x="1979" y="170"/>
                    <a:pt x="1978" y="170"/>
                  </a:cubicBezTo>
                  <a:cubicBezTo>
                    <a:pt x="1977" y="170"/>
                    <a:pt x="1975" y="169"/>
                    <a:pt x="1974" y="169"/>
                  </a:cubicBezTo>
                  <a:cubicBezTo>
                    <a:pt x="1973" y="169"/>
                    <a:pt x="1972" y="167"/>
                    <a:pt x="1972" y="166"/>
                  </a:cubicBezTo>
                  <a:cubicBezTo>
                    <a:pt x="1976" y="166"/>
                    <a:pt x="1980" y="165"/>
                    <a:pt x="1983" y="164"/>
                  </a:cubicBezTo>
                  <a:moveTo>
                    <a:pt x="1896" y="168"/>
                  </a:moveTo>
                  <a:cubicBezTo>
                    <a:pt x="1896" y="167"/>
                    <a:pt x="1896" y="167"/>
                    <a:pt x="1896" y="166"/>
                  </a:cubicBezTo>
                  <a:cubicBezTo>
                    <a:pt x="1896" y="166"/>
                    <a:pt x="1897" y="165"/>
                    <a:pt x="1897" y="165"/>
                  </a:cubicBezTo>
                  <a:cubicBezTo>
                    <a:pt x="1898" y="165"/>
                    <a:pt x="1899" y="166"/>
                    <a:pt x="1899" y="168"/>
                  </a:cubicBezTo>
                  <a:lnTo>
                    <a:pt x="1896" y="168"/>
                  </a:lnTo>
                  <a:close/>
                  <a:moveTo>
                    <a:pt x="2027" y="160"/>
                  </a:moveTo>
                  <a:cubicBezTo>
                    <a:pt x="2027" y="159"/>
                    <a:pt x="2027" y="157"/>
                    <a:pt x="2028" y="156"/>
                  </a:cubicBezTo>
                  <a:cubicBezTo>
                    <a:pt x="2029" y="156"/>
                    <a:pt x="2030" y="157"/>
                    <a:pt x="2030" y="158"/>
                  </a:cubicBezTo>
                  <a:cubicBezTo>
                    <a:pt x="2030" y="159"/>
                    <a:pt x="2031" y="160"/>
                    <a:pt x="2031" y="161"/>
                  </a:cubicBezTo>
                  <a:cubicBezTo>
                    <a:pt x="2029" y="162"/>
                    <a:pt x="2028" y="161"/>
                    <a:pt x="2027" y="160"/>
                  </a:cubicBezTo>
                  <a:moveTo>
                    <a:pt x="1971" y="158"/>
                  </a:moveTo>
                  <a:cubicBezTo>
                    <a:pt x="1972" y="158"/>
                    <a:pt x="1973" y="158"/>
                    <a:pt x="1973" y="158"/>
                  </a:cubicBezTo>
                  <a:cubicBezTo>
                    <a:pt x="1974" y="159"/>
                    <a:pt x="1974" y="160"/>
                    <a:pt x="1974" y="160"/>
                  </a:cubicBezTo>
                  <a:cubicBezTo>
                    <a:pt x="1974" y="161"/>
                    <a:pt x="1974" y="162"/>
                    <a:pt x="1973" y="162"/>
                  </a:cubicBezTo>
                  <a:cubicBezTo>
                    <a:pt x="1972" y="163"/>
                    <a:pt x="1972" y="163"/>
                    <a:pt x="1970" y="162"/>
                  </a:cubicBezTo>
                  <a:cubicBezTo>
                    <a:pt x="1970" y="161"/>
                    <a:pt x="1970" y="159"/>
                    <a:pt x="1971" y="158"/>
                  </a:cubicBezTo>
                  <a:moveTo>
                    <a:pt x="1900" y="161"/>
                  </a:moveTo>
                  <a:cubicBezTo>
                    <a:pt x="1900" y="161"/>
                    <a:pt x="1899" y="161"/>
                    <a:pt x="1899" y="161"/>
                  </a:cubicBezTo>
                  <a:cubicBezTo>
                    <a:pt x="1899" y="160"/>
                    <a:pt x="1900" y="160"/>
                    <a:pt x="1901" y="160"/>
                  </a:cubicBezTo>
                  <a:cubicBezTo>
                    <a:pt x="1901" y="160"/>
                    <a:pt x="1900" y="161"/>
                    <a:pt x="1900" y="161"/>
                  </a:cubicBezTo>
                  <a:moveTo>
                    <a:pt x="1993" y="153"/>
                  </a:moveTo>
                  <a:lnTo>
                    <a:pt x="1993" y="157"/>
                  </a:lnTo>
                  <a:cubicBezTo>
                    <a:pt x="1991" y="157"/>
                    <a:pt x="1990" y="156"/>
                    <a:pt x="1990" y="154"/>
                  </a:cubicBezTo>
                  <a:cubicBezTo>
                    <a:pt x="1991" y="154"/>
                    <a:pt x="1992" y="153"/>
                    <a:pt x="1993" y="153"/>
                  </a:cubicBezTo>
                  <a:moveTo>
                    <a:pt x="2028" y="153"/>
                  </a:moveTo>
                  <a:cubicBezTo>
                    <a:pt x="2027" y="150"/>
                    <a:pt x="2027" y="149"/>
                    <a:pt x="2028" y="147"/>
                  </a:cubicBezTo>
                  <a:cubicBezTo>
                    <a:pt x="2030" y="148"/>
                    <a:pt x="2031" y="149"/>
                    <a:pt x="2032" y="150"/>
                  </a:cubicBezTo>
                  <a:cubicBezTo>
                    <a:pt x="2033" y="152"/>
                    <a:pt x="2033" y="154"/>
                    <a:pt x="2032" y="155"/>
                  </a:cubicBezTo>
                  <a:cubicBezTo>
                    <a:pt x="2030" y="156"/>
                    <a:pt x="2028" y="155"/>
                    <a:pt x="2028" y="153"/>
                  </a:cubicBezTo>
                  <a:moveTo>
                    <a:pt x="2023" y="148"/>
                  </a:moveTo>
                  <a:cubicBezTo>
                    <a:pt x="2023" y="147"/>
                    <a:pt x="2023" y="147"/>
                    <a:pt x="2024" y="147"/>
                  </a:cubicBezTo>
                  <a:cubicBezTo>
                    <a:pt x="2024" y="147"/>
                    <a:pt x="2024" y="147"/>
                    <a:pt x="2025" y="147"/>
                  </a:cubicBezTo>
                  <a:cubicBezTo>
                    <a:pt x="2025" y="147"/>
                    <a:pt x="2024" y="148"/>
                    <a:pt x="2023" y="148"/>
                  </a:cubicBezTo>
                  <a:moveTo>
                    <a:pt x="2013" y="147"/>
                  </a:moveTo>
                  <a:cubicBezTo>
                    <a:pt x="2014" y="147"/>
                    <a:pt x="2014" y="147"/>
                    <a:pt x="2015" y="147"/>
                  </a:cubicBezTo>
                  <a:cubicBezTo>
                    <a:pt x="2016" y="147"/>
                    <a:pt x="2017" y="147"/>
                    <a:pt x="2017" y="147"/>
                  </a:cubicBezTo>
                  <a:cubicBezTo>
                    <a:pt x="2018" y="147"/>
                    <a:pt x="2019" y="147"/>
                    <a:pt x="2020" y="146"/>
                  </a:cubicBezTo>
                  <a:cubicBezTo>
                    <a:pt x="2020" y="147"/>
                    <a:pt x="2020" y="148"/>
                    <a:pt x="2021" y="149"/>
                  </a:cubicBezTo>
                  <a:cubicBezTo>
                    <a:pt x="2021" y="149"/>
                    <a:pt x="2022" y="150"/>
                    <a:pt x="2023" y="150"/>
                  </a:cubicBezTo>
                  <a:cubicBezTo>
                    <a:pt x="2024" y="150"/>
                    <a:pt x="2024" y="151"/>
                    <a:pt x="2025" y="151"/>
                  </a:cubicBezTo>
                  <a:cubicBezTo>
                    <a:pt x="2025" y="152"/>
                    <a:pt x="2025" y="153"/>
                    <a:pt x="2025" y="155"/>
                  </a:cubicBezTo>
                  <a:cubicBezTo>
                    <a:pt x="2025" y="155"/>
                    <a:pt x="2024" y="155"/>
                    <a:pt x="2022" y="155"/>
                  </a:cubicBezTo>
                  <a:cubicBezTo>
                    <a:pt x="2021" y="155"/>
                    <a:pt x="2021" y="155"/>
                    <a:pt x="2021" y="156"/>
                  </a:cubicBezTo>
                  <a:cubicBezTo>
                    <a:pt x="2020" y="155"/>
                    <a:pt x="2020" y="154"/>
                    <a:pt x="2020" y="152"/>
                  </a:cubicBezTo>
                  <a:cubicBezTo>
                    <a:pt x="2020" y="150"/>
                    <a:pt x="2019" y="149"/>
                    <a:pt x="2018" y="149"/>
                  </a:cubicBezTo>
                  <a:cubicBezTo>
                    <a:pt x="2017" y="149"/>
                    <a:pt x="2015" y="149"/>
                    <a:pt x="2015" y="150"/>
                  </a:cubicBezTo>
                  <a:cubicBezTo>
                    <a:pt x="2014" y="150"/>
                    <a:pt x="2013" y="150"/>
                    <a:pt x="2012" y="149"/>
                  </a:cubicBezTo>
                  <a:cubicBezTo>
                    <a:pt x="2012" y="148"/>
                    <a:pt x="2012" y="147"/>
                    <a:pt x="2013" y="147"/>
                  </a:cubicBezTo>
                  <a:moveTo>
                    <a:pt x="2036" y="152"/>
                  </a:moveTo>
                  <a:cubicBezTo>
                    <a:pt x="2036" y="151"/>
                    <a:pt x="2036" y="151"/>
                    <a:pt x="2035" y="150"/>
                  </a:cubicBezTo>
                  <a:cubicBezTo>
                    <a:pt x="2035" y="149"/>
                    <a:pt x="2034" y="148"/>
                    <a:pt x="2033" y="147"/>
                  </a:cubicBezTo>
                  <a:cubicBezTo>
                    <a:pt x="2033" y="147"/>
                    <a:pt x="2032" y="146"/>
                    <a:pt x="2032" y="145"/>
                  </a:cubicBezTo>
                  <a:cubicBezTo>
                    <a:pt x="2033" y="145"/>
                    <a:pt x="2034" y="145"/>
                    <a:pt x="2035" y="145"/>
                  </a:cubicBezTo>
                  <a:cubicBezTo>
                    <a:pt x="2036" y="146"/>
                    <a:pt x="2037" y="146"/>
                    <a:pt x="2038" y="145"/>
                  </a:cubicBezTo>
                  <a:cubicBezTo>
                    <a:pt x="2038" y="147"/>
                    <a:pt x="2038" y="148"/>
                    <a:pt x="2039" y="149"/>
                  </a:cubicBezTo>
                  <a:cubicBezTo>
                    <a:pt x="2040" y="150"/>
                    <a:pt x="2040" y="151"/>
                    <a:pt x="2040" y="152"/>
                  </a:cubicBezTo>
                  <a:cubicBezTo>
                    <a:pt x="2039" y="153"/>
                    <a:pt x="2038" y="153"/>
                    <a:pt x="2037" y="154"/>
                  </a:cubicBezTo>
                  <a:cubicBezTo>
                    <a:pt x="2037" y="154"/>
                    <a:pt x="2036" y="155"/>
                    <a:pt x="2035" y="155"/>
                  </a:cubicBezTo>
                  <a:cubicBezTo>
                    <a:pt x="2036" y="154"/>
                    <a:pt x="2036" y="153"/>
                    <a:pt x="2036" y="152"/>
                  </a:cubicBezTo>
                  <a:moveTo>
                    <a:pt x="1961" y="149"/>
                  </a:moveTo>
                  <a:cubicBezTo>
                    <a:pt x="1962" y="148"/>
                    <a:pt x="1964" y="148"/>
                    <a:pt x="1966" y="148"/>
                  </a:cubicBezTo>
                  <a:cubicBezTo>
                    <a:pt x="1966" y="149"/>
                    <a:pt x="1966" y="151"/>
                    <a:pt x="1965" y="151"/>
                  </a:cubicBezTo>
                  <a:cubicBezTo>
                    <a:pt x="1963" y="151"/>
                    <a:pt x="1962" y="151"/>
                    <a:pt x="1960" y="151"/>
                  </a:cubicBezTo>
                  <a:cubicBezTo>
                    <a:pt x="1960" y="153"/>
                    <a:pt x="1960" y="154"/>
                    <a:pt x="1961" y="154"/>
                  </a:cubicBezTo>
                  <a:cubicBezTo>
                    <a:pt x="1963" y="154"/>
                    <a:pt x="1964" y="155"/>
                    <a:pt x="1964" y="156"/>
                  </a:cubicBezTo>
                  <a:cubicBezTo>
                    <a:pt x="1964" y="156"/>
                    <a:pt x="1965" y="156"/>
                    <a:pt x="1964" y="157"/>
                  </a:cubicBezTo>
                  <a:cubicBezTo>
                    <a:pt x="1964" y="157"/>
                    <a:pt x="1964" y="158"/>
                    <a:pt x="1964" y="158"/>
                  </a:cubicBezTo>
                  <a:cubicBezTo>
                    <a:pt x="1965" y="159"/>
                    <a:pt x="1965" y="160"/>
                    <a:pt x="1966" y="160"/>
                  </a:cubicBezTo>
                  <a:cubicBezTo>
                    <a:pt x="1967" y="161"/>
                    <a:pt x="1967" y="162"/>
                    <a:pt x="1967" y="163"/>
                  </a:cubicBezTo>
                  <a:cubicBezTo>
                    <a:pt x="1966" y="163"/>
                    <a:pt x="1966" y="163"/>
                    <a:pt x="1965" y="164"/>
                  </a:cubicBezTo>
                  <a:cubicBezTo>
                    <a:pt x="1964" y="164"/>
                    <a:pt x="1963" y="164"/>
                    <a:pt x="1963" y="165"/>
                  </a:cubicBezTo>
                  <a:cubicBezTo>
                    <a:pt x="1963" y="166"/>
                    <a:pt x="1963" y="167"/>
                    <a:pt x="1964" y="167"/>
                  </a:cubicBezTo>
                  <a:cubicBezTo>
                    <a:pt x="1965" y="167"/>
                    <a:pt x="1965" y="168"/>
                    <a:pt x="1966" y="168"/>
                  </a:cubicBezTo>
                  <a:cubicBezTo>
                    <a:pt x="1967" y="168"/>
                    <a:pt x="1967" y="169"/>
                    <a:pt x="1968" y="169"/>
                  </a:cubicBezTo>
                  <a:cubicBezTo>
                    <a:pt x="1968" y="170"/>
                    <a:pt x="1968" y="170"/>
                    <a:pt x="1968" y="171"/>
                  </a:cubicBezTo>
                  <a:cubicBezTo>
                    <a:pt x="1967" y="172"/>
                    <a:pt x="1967" y="172"/>
                    <a:pt x="1966" y="172"/>
                  </a:cubicBezTo>
                  <a:cubicBezTo>
                    <a:pt x="1965" y="173"/>
                    <a:pt x="1964" y="173"/>
                    <a:pt x="1962" y="173"/>
                  </a:cubicBezTo>
                  <a:cubicBezTo>
                    <a:pt x="1962" y="172"/>
                    <a:pt x="1961" y="171"/>
                    <a:pt x="1960" y="170"/>
                  </a:cubicBezTo>
                  <a:cubicBezTo>
                    <a:pt x="1960" y="170"/>
                    <a:pt x="1959" y="169"/>
                    <a:pt x="1959" y="167"/>
                  </a:cubicBezTo>
                  <a:cubicBezTo>
                    <a:pt x="1959" y="166"/>
                    <a:pt x="1958" y="166"/>
                    <a:pt x="1957" y="165"/>
                  </a:cubicBezTo>
                  <a:cubicBezTo>
                    <a:pt x="1956" y="165"/>
                    <a:pt x="1955" y="164"/>
                    <a:pt x="1955" y="162"/>
                  </a:cubicBezTo>
                  <a:cubicBezTo>
                    <a:pt x="1955" y="161"/>
                    <a:pt x="1955" y="160"/>
                    <a:pt x="1956" y="160"/>
                  </a:cubicBezTo>
                  <a:cubicBezTo>
                    <a:pt x="1958" y="160"/>
                    <a:pt x="1958" y="159"/>
                    <a:pt x="1959" y="159"/>
                  </a:cubicBezTo>
                  <a:cubicBezTo>
                    <a:pt x="1957" y="157"/>
                    <a:pt x="1957" y="155"/>
                    <a:pt x="1957" y="152"/>
                  </a:cubicBezTo>
                  <a:cubicBezTo>
                    <a:pt x="1958" y="151"/>
                    <a:pt x="1959" y="150"/>
                    <a:pt x="1961" y="149"/>
                  </a:cubicBezTo>
                  <a:moveTo>
                    <a:pt x="1952" y="145"/>
                  </a:moveTo>
                  <a:cubicBezTo>
                    <a:pt x="1952" y="146"/>
                    <a:pt x="1952" y="145"/>
                    <a:pt x="1952" y="145"/>
                  </a:cubicBezTo>
                  <a:cubicBezTo>
                    <a:pt x="1953" y="144"/>
                    <a:pt x="1954" y="145"/>
                    <a:pt x="1954" y="146"/>
                  </a:cubicBezTo>
                  <a:cubicBezTo>
                    <a:pt x="1953" y="148"/>
                    <a:pt x="1953" y="148"/>
                    <a:pt x="1952" y="147"/>
                  </a:cubicBezTo>
                  <a:lnTo>
                    <a:pt x="1952" y="145"/>
                  </a:lnTo>
                  <a:close/>
                  <a:moveTo>
                    <a:pt x="2026" y="142"/>
                  </a:moveTo>
                  <a:cubicBezTo>
                    <a:pt x="2026" y="142"/>
                    <a:pt x="2025" y="142"/>
                    <a:pt x="2025" y="142"/>
                  </a:cubicBezTo>
                  <a:cubicBezTo>
                    <a:pt x="2025" y="141"/>
                    <a:pt x="2025" y="141"/>
                    <a:pt x="2025" y="141"/>
                  </a:cubicBezTo>
                  <a:cubicBezTo>
                    <a:pt x="2026" y="141"/>
                    <a:pt x="2026" y="141"/>
                    <a:pt x="2027" y="141"/>
                  </a:cubicBezTo>
                  <a:cubicBezTo>
                    <a:pt x="2026" y="142"/>
                    <a:pt x="2026" y="143"/>
                    <a:pt x="2026" y="142"/>
                  </a:cubicBezTo>
                  <a:moveTo>
                    <a:pt x="2017" y="140"/>
                  </a:moveTo>
                  <a:cubicBezTo>
                    <a:pt x="2019" y="140"/>
                    <a:pt x="2020" y="140"/>
                    <a:pt x="2021" y="141"/>
                  </a:cubicBezTo>
                  <a:cubicBezTo>
                    <a:pt x="2021" y="142"/>
                    <a:pt x="2021" y="143"/>
                    <a:pt x="2020" y="143"/>
                  </a:cubicBezTo>
                  <a:cubicBezTo>
                    <a:pt x="2020" y="144"/>
                    <a:pt x="2020" y="144"/>
                    <a:pt x="2020" y="145"/>
                  </a:cubicBezTo>
                  <a:cubicBezTo>
                    <a:pt x="2019" y="145"/>
                    <a:pt x="2018" y="145"/>
                    <a:pt x="2018" y="145"/>
                  </a:cubicBezTo>
                  <a:cubicBezTo>
                    <a:pt x="2017" y="144"/>
                    <a:pt x="2017" y="144"/>
                    <a:pt x="2016" y="145"/>
                  </a:cubicBezTo>
                  <a:cubicBezTo>
                    <a:pt x="2015" y="143"/>
                    <a:pt x="2016" y="141"/>
                    <a:pt x="2017" y="140"/>
                  </a:cubicBezTo>
                  <a:moveTo>
                    <a:pt x="1990" y="146"/>
                  </a:moveTo>
                  <a:cubicBezTo>
                    <a:pt x="1990" y="144"/>
                    <a:pt x="1991" y="143"/>
                    <a:pt x="1991" y="141"/>
                  </a:cubicBezTo>
                  <a:cubicBezTo>
                    <a:pt x="1992" y="141"/>
                    <a:pt x="1992" y="142"/>
                    <a:pt x="1992" y="142"/>
                  </a:cubicBezTo>
                  <a:cubicBezTo>
                    <a:pt x="1993" y="143"/>
                    <a:pt x="1993" y="144"/>
                    <a:pt x="1993" y="145"/>
                  </a:cubicBezTo>
                  <a:cubicBezTo>
                    <a:pt x="1993" y="146"/>
                    <a:pt x="1993" y="147"/>
                    <a:pt x="1993" y="147"/>
                  </a:cubicBezTo>
                  <a:cubicBezTo>
                    <a:pt x="1993" y="148"/>
                    <a:pt x="1993" y="149"/>
                    <a:pt x="1992" y="149"/>
                  </a:cubicBezTo>
                  <a:cubicBezTo>
                    <a:pt x="1990" y="149"/>
                    <a:pt x="1989" y="148"/>
                    <a:pt x="1990" y="146"/>
                  </a:cubicBezTo>
                  <a:moveTo>
                    <a:pt x="2036" y="138"/>
                  </a:moveTo>
                  <a:cubicBezTo>
                    <a:pt x="2037" y="137"/>
                    <a:pt x="2037" y="137"/>
                    <a:pt x="2038" y="137"/>
                  </a:cubicBezTo>
                  <a:cubicBezTo>
                    <a:pt x="2038" y="138"/>
                    <a:pt x="2038" y="138"/>
                    <a:pt x="2038" y="139"/>
                  </a:cubicBezTo>
                  <a:cubicBezTo>
                    <a:pt x="2038" y="139"/>
                    <a:pt x="2038" y="140"/>
                    <a:pt x="2038" y="140"/>
                  </a:cubicBezTo>
                  <a:cubicBezTo>
                    <a:pt x="2037" y="140"/>
                    <a:pt x="2037" y="140"/>
                    <a:pt x="2036" y="140"/>
                  </a:cubicBezTo>
                  <a:lnTo>
                    <a:pt x="2036" y="138"/>
                  </a:lnTo>
                  <a:close/>
                  <a:moveTo>
                    <a:pt x="2011" y="143"/>
                  </a:moveTo>
                  <a:cubicBezTo>
                    <a:pt x="2010" y="140"/>
                    <a:pt x="2011" y="138"/>
                    <a:pt x="2015" y="139"/>
                  </a:cubicBezTo>
                  <a:cubicBezTo>
                    <a:pt x="2015" y="141"/>
                    <a:pt x="2015" y="142"/>
                    <a:pt x="2015" y="143"/>
                  </a:cubicBezTo>
                  <a:lnTo>
                    <a:pt x="2011" y="143"/>
                  </a:lnTo>
                  <a:close/>
                  <a:moveTo>
                    <a:pt x="1821" y="148"/>
                  </a:moveTo>
                  <a:cubicBezTo>
                    <a:pt x="1823" y="148"/>
                    <a:pt x="1824" y="148"/>
                    <a:pt x="1826" y="148"/>
                  </a:cubicBezTo>
                  <a:cubicBezTo>
                    <a:pt x="1827" y="147"/>
                    <a:pt x="1829" y="147"/>
                    <a:pt x="1830" y="148"/>
                  </a:cubicBezTo>
                  <a:cubicBezTo>
                    <a:pt x="1831" y="148"/>
                    <a:pt x="1832" y="149"/>
                    <a:pt x="1833" y="151"/>
                  </a:cubicBezTo>
                  <a:cubicBezTo>
                    <a:pt x="1831" y="151"/>
                    <a:pt x="1829" y="151"/>
                    <a:pt x="1827" y="151"/>
                  </a:cubicBezTo>
                  <a:cubicBezTo>
                    <a:pt x="1825" y="151"/>
                    <a:pt x="1823" y="151"/>
                    <a:pt x="1822" y="150"/>
                  </a:cubicBezTo>
                  <a:cubicBezTo>
                    <a:pt x="1821" y="151"/>
                    <a:pt x="1820" y="151"/>
                    <a:pt x="1820" y="152"/>
                  </a:cubicBezTo>
                  <a:cubicBezTo>
                    <a:pt x="1819" y="153"/>
                    <a:pt x="1819" y="154"/>
                    <a:pt x="1818" y="155"/>
                  </a:cubicBezTo>
                  <a:cubicBezTo>
                    <a:pt x="1817" y="156"/>
                    <a:pt x="1817" y="157"/>
                    <a:pt x="1816" y="157"/>
                  </a:cubicBezTo>
                  <a:cubicBezTo>
                    <a:pt x="1815" y="158"/>
                    <a:pt x="1814" y="158"/>
                    <a:pt x="1812" y="158"/>
                  </a:cubicBezTo>
                  <a:cubicBezTo>
                    <a:pt x="1812" y="155"/>
                    <a:pt x="1812" y="152"/>
                    <a:pt x="1813" y="151"/>
                  </a:cubicBezTo>
                  <a:cubicBezTo>
                    <a:pt x="1815" y="150"/>
                    <a:pt x="1816" y="149"/>
                    <a:pt x="1818" y="147"/>
                  </a:cubicBezTo>
                  <a:cubicBezTo>
                    <a:pt x="1819" y="148"/>
                    <a:pt x="1820" y="148"/>
                    <a:pt x="1821" y="148"/>
                  </a:cubicBezTo>
                  <a:moveTo>
                    <a:pt x="1809" y="149"/>
                  </a:moveTo>
                  <a:cubicBezTo>
                    <a:pt x="1810" y="149"/>
                    <a:pt x="1809" y="148"/>
                    <a:pt x="1809" y="148"/>
                  </a:cubicBezTo>
                  <a:lnTo>
                    <a:pt x="1812" y="147"/>
                  </a:lnTo>
                  <a:cubicBezTo>
                    <a:pt x="1812" y="149"/>
                    <a:pt x="1812" y="150"/>
                    <a:pt x="1812" y="150"/>
                  </a:cubicBezTo>
                  <a:cubicBezTo>
                    <a:pt x="1811" y="150"/>
                    <a:pt x="1810" y="150"/>
                    <a:pt x="1810" y="151"/>
                  </a:cubicBezTo>
                  <a:cubicBezTo>
                    <a:pt x="1810" y="151"/>
                    <a:pt x="1809" y="150"/>
                    <a:pt x="1809" y="149"/>
                  </a:cubicBezTo>
                  <a:moveTo>
                    <a:pt x="1743" y="150"/>
                  </a:moveTo>
                  <a:cubicBezTo>
                    <a:pt x="1744" y="151"/>
                    <a:pt x="1745" y="151"/>
                    <a:pt x="1746" y="151"/>
                  </a:cubicBezTo>
                  <a:cubicBezTo>
                    <a:pt x="1746" y="153"/>
                    <a:pt x="1744" y="153"/>
                    <a:pt x="1743" y="153"/>
                  </a:cubicBezTo>
                  <a:cubicBezTo>
                    <a:pt x="1742" y="151"/>
                    <a:pt x="1743" y="150"/>
                    <a:pt x="1743" y="150"/>
                  </a:cubicBezTo>
                  <a:moveTo>
                    <a:pt x="2023" y="136"/>
                  </a:moveTo>
                  <a:cubicBezTo>
                    <a:pt x="2023" y="136"/>
                    <a:pt x="2023" y="136"/>
                    <a:pt x="2023" y="136"/>
                  </a:cubicBezTo>
                  <a:cubicBezTo>
                    <a:pt x="2023" y="136"/>
                    <a:pt x="2024" y="136"/>
                    <a:pt x="2024" y="135"/>
                  </a:cubicBezTo>
                  <a:cubicBezTo>
                    <a:pt x="2024" y="136"/>
                    <a:pt x="2024" y="136"/>
                    <a:pt x="2023" y="136"/>
                  </a:cubicBezTo>
                  <a:moveTo>
                    <a:pt x="1954" y="139"/>
                  </a:moveTo>
                  <a:cubicBezTo>
                    <a:pt x="1956" y="137"/>
                    <a:pt x="1957" y="137"/>
                    <a:pt x="1959" y="138"/>
                  </a:cubicBezTo>
                  <a:cubicBezTo>
                    <a:pt x="1959" y="139"/>
                    <a:pt x="1959" y="140"/>
                    <a:pt x="1958" y="141"/>
                  </a:cubicBezTo>
                  <a:cubicBezTo>
                    <a:pt x="1958" y="142"/>
                    <a:pt x="1957" y="143"/>
                    <a:pt x="1957" y="144"/>
                  </a:cubicBezTo>
                  <a:cubicBezTo>
                    <a:pt x="1956" y="145"/>
                    <a:pt x="1955" y="145"/>
                    <a:pt x="1955" y="144"/>
                  </a:cubicBezTo>
                  <a:cubicBezTo>
                    <a:pt x="1955" y="144"/>
                    <a:pt x="1954" y="143"/>
                    <a:pt x="1953" y="144"/>
                  </a:cubicBezTo>
                  <a:cubicBezTo>
                    <a:pt x="1952" y="141"/>
                    <a:pt x="1953" y="140"/>
                    <a:pt x="1954" y="139"/>
                  </a:cubicBezTo>
                  <a:moveTo>
                    <a:pt x="1815" y="144"/>
                  </a:moveTo>
                  <a:lnTo>
                    <a:pt x="1815" y="146"/>
                  </a:lnTo>
                  <a:cubicBezTo>
                    <a:pt x="1814" y="146"/>
                    <a:pt x="1813" y="146"/>
                    <a:pt x="1813" y="147"/>
                  </a:cubicBezTo>
                  <a:cubicBezTo>
                    <a:pt x="1812" y="147"/>
                    <a:pt x="1811" y="146"/>
                    <a:pt x="1812" y="145"/>
                  </a:cubicBezTo>
                  <a:cubicBezTo>
                    <a:pt x="1812" y="144"/>
                    <a:pt x="1814" y="144"/>
                    <a:pt x="1815" y="144"/>
                  </a:cubicBezTo>
                  <a:moveTo>
                    <a:pt x="1722" y="148"/>
                  </a:moveTo>
                  <a:cubicBezTo>
                    <a:pt x="1723" y="148"/>
                    <a:pt x="1725" y="147"/>
                    <a:pt x="1727" y="147"/>
                  </a:cubicBezTo>
                  <a:cubicBezTo>
                    <a:pt x="1727" y="150"/>
                    <a:pt x="1727" y="152"/>
                    <a:pt x="1725" y="152"/>
                  </a:cubicBezTo>
                  <a:cubicBezTo>
                    <a:pt x="1723" y="153"/>
                    <a:pt x="1722" y="153"/>
                    <a:pt x="1720" y="152"/>
                  </a:cubicBezTo>
                  <a:cubicBezTo>
                    <a:pt x="1720" y="150"/>
                    <a:pt x="1720" y="149"/>
                    <a:pt x="1722" y="148"/>
                  </a:cubicBezTo>
                  <a:moveTo>
                    <a:pt x="1792" y="144"/>
                  </a:moveTo>
                  <a:cubicBezTo>
                    <a:pt x="1792" y="146"/>
                    <a:pt x="1792" y="147"/>
                    <a:pt x="1791" y="147"/>
                  </a:cubicBezTo>
                  <a:cubicBezTo>
                    <a:pt x="1790" y="148"/>
                    <a:pt x="1789" y="147"/>
                    <a:pt x="1788" y="146"/>
                  </a:cubicBezTo>
                  <a:cubicBezTo>
                    <a:pt x="1788" y="145"/>
                    <a:pt x="1789" y="144"/>
                    <a:pt x="1792" y="144"/>
                  </a:cubicBezTo>
                  <a:moveTo>
                    <a:pt x="1747" y="147"/>
                  </a:moveTo>
                  <a:cubicBezTo>
                    <a:pt x="1747" y="147"/>
                    <a:pt x="1746" y="147"/>
                    <a:pt x="1746" y="147"/>
                  </a:cubicBezTo>
                  <a:cubicBezTo>
                    <a:pt x="1746" y="146"/>
                    <a:pt x="1746" y="146"/>
                    <a:pt x="1747" y="146"/>
                  </a:cubicBezTo>
                  <a:cubicBezTo>
                    <a:pt x="1747" y="146"/>
                    <a:pt x="1748" y="146"/>
                    <a:pt x="1748" y="146"/>
                  </a:cubicBezTo>
                  <a:cubicBezTo>
                    <a:pt x="1748" y="146"/>
                    <a:pt x="1748" y="147"/>
                    <a:pt x="1747" y="147"/>
                  </a:cubicBezTo>
                  <a:moveTo>
                    <a:pt x="1704" y="148"/>
                  </a:moveTo>
                  <a:lnTo>
                    <a:pt x="1705" y="148"/>
                  </a:lnTo>
                  <a:lnTo>
                    <a:pt x="1705" y="149"/>
                  </a:lnTo>
                  <a:lnTo>
                    <a:pt x="1704" y="149"/>
                  </a:lnTo>
                  <a:lnTo>
                    <a:pt x="1704" y="148"/>
                  </a:lnTo>
                  <a:close/>
                  <a:moveTo>
                    <a:pt x="1951" y="138"/>
                  </a:moveTo>
                  <a:cubicBezTo>
                    <a:pt x="1949" y="139"/>
                    <a:pt x="1948" y="139"/>
                    <a:pt x="1947" y="138"/>
                  </a:cubicBezTo>
                  <a:cubicBezTo>
                    <a:pt x="1946" y="137"/>
                    <a:pt x="1945" y="137"/>
                    <a:pt x="1944" y="136"/>
                  </a:cubicBezTo>
                  <a:cubicBezTo>
                    <a:pt x="1945" y="135"/>
                    <a:pt x="1946" y="135"/>
                    <a:pt x="1947" y="136"/>
                  </a:cubicBezTo>
                  <a:cubicBezTo>
                    <a:pt x="1949" y="136"/>
                    <a:pt x="1950" y="136"/>
                    <a:pt x="1951" y="135"/>
                  </a:cubicBezTo>
                  <a:lnTo>
                    <a:pt x="1951" y="138"/>
                  </a:lnTo>
                  <a:close/>
                  <a:moveTo>
                    <a:pt x="1711" y="145"/>
                  </a:moveTo>
                  <a:cubicBezTo>
                    <a:pt x="1712" y="144"/>
                    <a:pt x="1713" y="145"/>
                    <a:pt x="1714" y="145"/>
                  </a:cubicBezTo>
                  <a:cubicBezTo>
                    <a:pt x="1715" y="145"/>
                    <a:pt x="1715" y="146"/>
                    <a:pt x="1715" y="147"/>
                  </a:cubicBezTo>
                  <a:cubicBezTo>
                    <a:pt x="1712" y="147"/>
                    <a:pt x="1711" y="147"/>
                    <a:pt x="1711" y="145"/>
                  </a:cubicBezTo>
                  <a:moveTo>
                    <a:pt x="1955" y="132"/>
                  </a:moveTo>
                  <a:cubicBezTo>
                    <a:pt x="1956" y="132"/>
                    <a:pt x="1956" y="132"/>
                    <a:pt x="1957" y="133"/>
                  </a:cubicBezTo>
                  <a:cubicBezTo>
                    <a:pt x="1957" y="133"/>
                    <a:pt x="1957" y="133"/>
                    <a:pt x="1958" y="133"/>
                  </a:cubicBezTo>
                  <a:cubicBezTo>
                    <a:pt x="1958" y="134"/>
                    <a:pt x="1957" y="134"/>
                    <a:pt x="1957" y="134"/>
                  </a:cubicBezTo>
                  <a:cubicBezTo>
                    <a:pt x="1957" y="134"/>
                    <a:pt x="1957" y="134"/>
                    <a:pt x="1957" y="135"/>
                  </a:cubicBezTo>
                  <a:lnTo>
                    <a:pt x="1955" y="135"/>
                  </a:lnTo>
                  <a:lnTo>
                    <a:pt x="1955" y="132"/>
                  </a:lnTo>
                  <a:close/>
                  <a:moveTo>
                    <a:pt x="2028" y="127"/>
                  </a:moveTo>
                  <a:lnTo>
                    <a:pt x="2033" y="127"/>
                  </a:lnTo>
                  <a:cubicBezTo>
                    <a:pt x="2032" y="129"/>
                    <a:pt x="2032" y="131"/>
                    <a:pt x="2033" y="132"/>
                  </a:cubicBezTo>
                  <a:cubicBezTo>
                    <a:pt x="2034" y="133"/>
                    <a:pt x="2034" y="134"/>
                    <a:pt x="2035" y="135"/>
                  </a:cubicBezTo>
                  <a:cubicBezTo>
                    <a:pt x="2033" y="136"/>
                    <a:pt x="2033" y="136"/>
                    <a:pt x="2032" y="135"/>
                  </a:cubicBezTo>
                  <a:cubicBezTo>
                    <a:pt x="2032" y="135"/>
                    <a:pt x="2032" y="134"/>
                    <a:pt x="2031" y="134"/>
                  </a:cubicBezTo>
                  <a:cubicBezTo>
                    <a:pt x="2031" y="133"/>
                    <a:pt x="2031" y="133"/>
                    <a:pt x="2030" y="132"/>
                  </a:cubicBezTo>
                  <a:cubicBezTo>
                    <a:pt x="2030" y="132"/>
                    <a:pt x="2029" y="132"/>
                    <a:pt x="2029" y="132"/>
                  </a:cubicBezTo>
                  <a:lnTo>
                    <a:pt x="2028" y="127"/>
                  </a:lnTo>
                  <a:close/>
                  <a:moveTo>
                    <a:pt x="1762" y="140"/>
                  </a:moveTo>
                  <a:cubicBezTo>
                    <a:pt x="1762" y="140"/>
                    <a:pt x="1763" y="139"/>
                    <a:pt x="1763" y="139"/>
                  </a:cubicBezTo>
                  <a:lnTo>
                    <a:pt x="1764" y="139"/>
                  </a:lnTo>
                  <a:cubicBezTo>
                    <a:pt x="1765" y="140"/>
                    <a:pt x="1764" y="140"/>
                    <a:pt x="1764" y="140"/>
                  </a:cubicBezTo>
                  <a:cubicBezTo>
                    <a:pt x="1763" y="141"/>
                    <a:pt x="1762" y="141"/>
                    <a:pt x="1762" y="141"/>
                  </a:cubicBezTo>
                  <a:cubicBezTo>
                    <a:pt x="1762" y="140"/>
                    <a:pt x="1762" y="140"/>
                    <a:pt x="1762" y="140"/>
                  </a:cubicBezTo>
                  <a:moveTo>
                    <a:pt x="2021" y="127"/>
                  </a:moveTo>
                  <a:lnTo>
                    <a:pt x="2023" y="127"/>
                  </a:lnTo>
                  <a:lnTo>
                    <a:pt x="2023" y="128"/>
                  </a:lnTo>
                  <a:lnTo>
                    <a:pt x="2021" y="128"/>
                  </a:lnTo>
                  <a:lnTo>
                    <a:pt x="2021" y="127"/>
                  </a:lnTo>
                  <a:close/>
                  <a:moveTo>
                    <a:pt x="2014" y="128"/>
                  </a:moveTo>
                  <a:cubicBezTo>
                    <a:pt x="2013" y="127"/>
                    <a:pt x="2013" y="126"/>
                    <a:pt x="2013" y="124"/>
                  </a:cubicBezTo>
                  <a:cubicBezTo>
                    <a:pt x="2015" y="125"/>
                    <a:pt x="2016" y="125"/>
                    <a:pt x="2017" y="125"/>
                  </a:cubicBezTo>
                  <a:cubicBezTo>
                    <a:pt x="2018" y="126"/>
                    <a:pt x="2018" y="127"/>
                    <a:pt x="2018" y="129"/>
                  </a:cubicBezTo>
                  <a:cubicBezTo>
                    <a:pt x="2017" y="129"/>
                    <a:pt x="2015" y="128"/>
                    <a:pt x="2014" y="128"/>
                  </a:cubicBezTo>
                  <a:moveTo>
                    <a:pt x="1997" y="126"/>
                  </a:moveTo>
                  <a:cubicBezTo>
                    <a:pt x="1997" y="125"/>
                    <a:pt x="1998" y="125"/>
                    <a:pt x="1998" y="125"/>
                  </a:cubicBezTo>
                  <a:cubicBezTo>
                    <a:pt x="1998" y="125"/>
                    <a:pt x="1999" y="125"/>
                    <a:pt x="1999" y="125"/>
                  </a:cubicBezTo>
                  <a:cubicBezTo>
                    <a:pt x="1999" y="126"/>
                    <a:pt x="1998" y="126"/>
                    <a:pt x="1997" y="126"/>
                  </a:cubicBezTo>
                  <a:moveTo>
                    <a:pt x="1718" y="139"/>
                  </a:moveTo>
                  <a:cubicBezTo>
                    <a:pt x="1718" y="138"/>
                    <a:pt x="1718" y="137"/>
                    <a:pt x="1720" y="136"/>
                  </a:cubicBezTo>
                  <a:cubicBezTo>
                    <a:pt x="1720" y="137"/>
                    <a:pt x="1721" y="137"/>
                    <a:pt x="1722" y="137"/>
                  </a:cubicBezTo>
                  <a:cubicBezTo>
                    <a:pt x="1722" y="141"/>
                    <a:pt x="1721" y="143"/>
                    <a:pt x="1719" y="143"/>
                  </a:cubicBezTo>
                  <a:cubicBezTo>
                    <a:pt x="1719" y="142"/>
                    <a:pt x="1718" y="141"/>
                    <a:pt x="1718" y="139"/>
                  </a:cubicBezTo>
                  <a:moveTo>
                    <a:pt x="2018" y="124"/>
                  </a:moveTo>
                  <a:cubicBezTo>
                    <a:pt x="2018" y="124"/>
                    <a:pt x="2018" y="123"/>
                    <a:pt x="2017" y="123"/>
                  </a:cubicBezTo>
                  <a:cubicBezTo>
                    <a:pt x="2017" y="123"/>
                    <a:pt x="2017" y="123"/>
                    <a:pt x="2017" y="123"/>
                  </a:cubicBezTo>
                  <a:cubicBezTo>
                    <a:pt x="2018" y="122"/>
                    <a:pt x="2018" y="122"/>
                    <a:pt x="2018" y="122"/>
                  </a:cubicBezTo>
                  <a:cubicBezTo>
                    <a:pt x="2019" y="122"/>
                    <a:pt x="2019" y="123"/>
                    <a:pt x="2020" y="123"/>
                  </a:cubicBezTo>
                  <a:cubicBezTo>
                    <a:pt x="2020" y="123"/>
                    <a:pt x="2020" y="123"/>
                    <a:pt x="2020" y="124"/>
                  </a:cubicBezTo>
                  <a:lnTo>
                    <a:pt x="2018" y="124"/>
                  </a:lnTo>
                  <a:close/>
                  <a:moveTo>
                    <a:pt x="1956" y="126"/>
                  </a:moveTo>
                  <a:cubicBezTo>
                    <a:pt x="1956" y="125"/>
                    <a:pt x="1956" y="125"/>
                    <a:pt x="1957" y="125"/>
                  </a:cubicBezTo>
                  <a:cubicBezTo>
                    <a:pt x="1957" y="125"/>
                    <a:pt x="1957" y="126"/>
                    <a:pt x="1957" y="126"/>
                  </a:cubicBezTo>
                  <a:cubicBezTo>
                    <a:pt x="1956" y="127"/>
                    <a:pt x="1956" y="127"/>
                    <a:pt x="1956" y="126"/>
                  </a:cubicBezTo>
                  <a:moveTo>
                    <a:pt x="1926" y="131"/>
                  </a:moveTo>
                  <a:cubicBezTo>
                    <a:pt x="1925" y="130"/>
                    <a:pt x="1925" y="129"/>
                    <a:pt x="1925" y="127"/>
                  </a:cubicBezTo>
                  <a:cubicBezTo>
                    <a:pt x="1927" y="126"/>
                    <a:pt x="1928" y="127"/>
                    <a:pt x="1929" y="128"/>
                  </a:cubicBezTo>
                  <a:cubicBezTo>
                    <a:pt x="1930" y="130"/>
                    <a:pt x="1930" y="132"/>
                    <a:pt x="1929" y="133"/>
                  </a:cubicBezTo>
                  <a:cubicBezTo>
                    <a:pt x="1928" y="133"/>
                    <a:pt x="1927" y="132"/>
                    <a:pt x="1926" y="131"/>
                  </a:cubicBezTo>
                  <a:close/>
                  <a:moveTo>
                    <a:pt x="1779" y="133"/>
                  </a:moveTo>
                  <a:cubicBezTo>
                    <a:pt x="1781" y="133"/>
                    <a:pt x="1782" y="133"/>
                    <a:pt x="1782" y="134"/>
                  </a:cubicBezTo>
                  <a:lnTo>
                    <a:pt x="1779" y="135"/>
                  </a:lnTo>
                  <a:lnTo>
                    <a:pt x="1779" y="133"/>
                  </a:lnTo>
                  <a:close/>
                  <a:moveTo>
                    <a:pt x="1727" y="140"/>
                  </a:moveTo>
                  <a:cubicBezTo>
                    <a:pt x="1727" y="139"/>
                    <a:pt x="1727" y="138"/>
                    <a:pt x="1728" y="137"/>
                  </a:cubicBezTo>
                  <a:cubicBezTo>
                    <a:pt x="1728" y="136"/>
                    <a:pt x="1729" y="135"/>
                    <a:pt x="1730" y="135"/>
                  </a:cubicBezTo>
                  <a:cubicBezTo>
                    <a:pt x="1731" y="134"/>
                    <a:pt x="1732" y="134"/>
                    <a:pt x="1733" y="135"/>
                  </a:cubicBezTo>
                  <a:cubicBezTo>
                    <a:pt x="1733" y="136"/>
                    <a:pt x="1733" y="138"/>
                    <a:pt x="1732" y="138"/>
                  </a:cubicBezTo>
                  <a:cubicBezTo>
                    <a:pt x="1731" y="139"/>
                    <a:pt x="1731" y="140"/>
                    <a:pt x="1730" y="141"/>
                  </a:cubicBezTo>
                  <a:cubicBezTo>
                    <a:pt x="1729" y="141"/>
                    <a:pt x="1728" y="141"/>
                    <a:pt x="1727" y="140"/>
                  </a:cubicBezTo>
                  <a:moveTo>
                    <a:pt x="1939" y="125"/>
                  </a:moveTo>
                  <a:cubicBezTo>
                    <a:pt x="1941" y="125"/>
                    <a:pt x="1943" y="125"/>
                    <a:pt x="1944" y="125"/>
                  </a:cubicBezTo>
                  <a:cubicBezTo>
                    <a:pt x="1944" y="126"/>
                    <a:pt x="1943" y="128"/>
                    <a:pt x="1942" y="129"/>
                  </a:cubicBezTo>
                  <a:cubicBezTo>
                    <a:pt x="1940" y="130"/>
                    <a:pt x="1939" y="130"/>
                    <a:pt x="1938" y="128"/>
                  </a:cubicBezTo>
                  <a:cubicBezTo>
                    <a:pt x="1937" y="126"/>
                    <a:pt x="1938" y="125"/>
                    <a:pt x="1939" y="125"/>
                  </a:cubicBezTo>
                  <a:moveTo>
                    <a:pt x="1702" y="137"/>
                  </a:moveTo>
                  <a:cubicBezTo>
                    <a:pt x="1700" y="138"/>
                    <a:pt x="1699" y="137"/>
                    <a:pt x="1700" y="135"/>
                  </a:cubicBezTo>
                  <a:lnTo>
                    <a:pt x="1702" y="135"/>
                  </a:lnTo>
                  <a:lnTo>
                    <a:pt x="1702" y="137"/>
                  </a:lnTo>
                  <a:close/>
                  <a:moveTo>
                    <a:pt x="1737" y="135"/>
                  </a:moveTo>
                  <a:cubicBezTo>
                    <a:pt x="1736" y="135"/>
                    <a:pt x="1736" y="134"/>
                    <a:pt x="1736" y="132"/>
                  </a:cubicBezTo>
                  <a:cubicBezTo>
                    <a:pt x="1738" y="132"/>
                    <a:pt x="1740" y="132"/>
                    <a:pt x="1743" y="133"/>
                  </a:cubicBezTo>
                  <a:cubicBezTo>
                    <a:pt x="1745" y="135"/>
                    <a:pt x="1745" y="136"/>
                    <a:pt x="1744" y="138"/>
                  </a:cubicBezTo>
                  <a:cubicBezTo>
                    <a:pt x="1743" y="138"/>
                    <a:pt x="1742" y="138"/>
                    <a:pt x="1741" y="137"/>
                  </a:cubicBezTo>
                  <a:cubicBezTo>
                    <a:pt x="1741" y="136"/>
                    <a:pt x="1741" y="136"/>
                    <a:pt x="1740" y="135"/>
                  </a:cubicBezTo>
                  <a:cubicBezTo>
                    <a:pt x="1739" y="135"/>
                    <a:pt x="1738" y="135"/>
                    <a:pt x="1737" y="135"/>
                  </a:cubicBezTo>
                  <a:moveTo>
                    <a:pt x="1727" y="132"/>
                  </a:moveTo>
                  <a:cubicBezTo>
                    <a:pt x="1727" y="132"/>
                    <a:pt x="1727" y="132"/>
                    <a:pt x="1728" y="132"/>
                  </a:cubicBezTo>
                  <a:cubicBezTo>
                    <a:pt x="1728" y="132"/>
                    <a:pt x="1728" y="132"/>
                    <a:pt x="1729" y="131"/>
                  </a:cubicBezTo>
                  <a:cubicBezTo>
                    <a:pt x="1729" y="132"/>
                    <a:pt x="1728" y="132"/>
                    <a:pt x="1727" y="132"/>
                  </a:cubicBezTo>
                  <a:moveTo>
                    <a:pt x="2010" y="122"/>
                  </a:moveTo>
                  <a:cubicBezTo>
                    <a:pt x="2009" y="121"/>
                    <a:pt x="2009" y="120"/>
                    <a:pt x="2009" y="118"/>
                  </a:cubicBezTo>
                  <a:cubicBezTo>
                    <a:pt x="2011" y="118"/>
                    <a:pt x="2013" y="119"/>
                    <a:pt x="2012" y="121"/>
                  </a:cubicBezTo>
                  <a:cubicBezTo>
                    <a:pt x="2012" y="122"/>
                    <a:pt x="2011" y="122"/>
                    <a:pt x="2010" y="122"/>
                  </a:cubicBezTo>
                  <a:moveTo>
                    <a:pt x="1849" y="126"/>
                  </a:moveTo>
                  <a:cubicBezTo>
                    <a:pt x="1849" y="126"/>
                    <a:pt x="1849" y="126"/>
                    <a:pt x="1849" y="126"/>
                  </a:cubicBezTo>
                  <a:cubicBezTo>
                    <a:pt x="1848" y="126"/>
                    <a:pt x="1848" y="126"/>
                    <a:pt x="1849" y="126"/>
                  </a:cubicBezTo>
                  <a:cubicBezTo>
                    <a:pt x="1849" y="125"/>
                    <a:pt x="1849" y="125"/>
                    <a:pt x="1850" y="125"/>
                  </a:cubicBezTo>
                  <a:cubicBezTo>
                    <a:pt x="1850" y="126"/>
                    <a:pt x="1850" y="126"/>
                    <a:pt x="1849" y="126"/>
                  </a:cubicBezTo>
                  <a:moveTo>
                    <a:pt x="1797" y="130"/>
                  </a:moveTo>
                  <a:cubicBezTo>
                    <a:pt x="1797" y="129"/>
                    <a:pt x="1797" y="128"/>
                    <a:pt x="1799" y="127"/>
                  </a:cubicBezTo>
                  <a:cubicBezTo>
                    <a:pt x="1800" y="127"/>
                    <a:pt x="1801" y="128"/>
                    <a:pt x="1801" y="130"/>
                  </a:cubicBezTo>
                  <a:lnTo>
                    <a:pt x="1797" y="130"/>
                  </a:lnTo>
                  <a:close/>
                  <a:moveTo>
                    <a:pt x="1722" y="131"/>
                  </a:moveTo>
                  <a:cubicBezTo>
                    <a:pt x="1723" y="133"/>
                    <a:pt x="1722" y="134"/>
                    <a:pt x="1721" y="134"/>
                  </a:cubicBezTo>
                  <a:cubicBezTo>
                    <a:pt x="1719" y="134"/>
                    <a:pt x="1718" y="134"/>
                    <a:pt x="1717" y="133"/>
                  </a:cubicBezTo>
                  <a:cubicBezTo>
                    <a:pt x="1718" y="131"/>
                    <a:pt x="1720" y="130"/>
                    <a:pt x="1722" y="131"/>
                  </a:cubicBezTo>
                  <a:moveTo>
                    <a:pt x="1713" y="131"/>
                  </a:moveTo>
                  <a:cubicBezTo>
                    <a:pt x="1713" y="132"/>
                    <a:pt x="1713" y="134"/>
                    <a:pt x="1713" y="134"/>
                  </a:cubicBezTo>
                  <a:cubicBezTo>
                    <a:pt x="1713" y="135"/>
                    <a:pt x="1714" y="136"/>
                    <a:pt x="1715" y="137"/>
                  </a:cubicBezTo>
                  <a:lnTo>
                    <a:pt x="1715" y="139"/>
                  </a:lnTo>
                  <a:cubicBezTo>
                    <a:pt x="1714" y="140"/>
                    <a:pt x="1713" y="141"/>
                    <a:pt x="1711" y="140"/>
                  </a:cubicBezTo>
                  <a:cubicBezTo>
                    <a:pt x="1711" y="139"/>
                    <a:pt x="1711" y="138"/>
                    <a:pt x="1710" y="137"/>
                  </a:cubicBezTo>
                  <a:cubicBezTo>
                    <a:pt x="1709" y="137"/>
                    <a:pt x="1709" y="136"/>
                    <a:pt x="1708" y="135"/>
                  </a:cubicBezTo>
                  <a:cubicBezTo>
                    <a:pt x="1709" y="133"/>
                    <a:pt x="1710" y="131"/>
                    <a:pt x="1713" y="131"/>
                  </a:cubicBezTo>
                  <a:moveTo>
                    <a:pt x="1922" y="120"/>
                  </a:moveTo>
                  <a:cubicBezTo>
                    <a:pt x="1922" y="121"/>
                    <a:pt x="1922" y="121"/>
                    <a:pt x="1922" y="121"/>
                  </a:cubicBezTo>
                  <a:cubicBezTo>
                    <a:pt x="1921" y="120"/>
                    <a:pt x="1921" y="120"/>
                    <a:pt x="1922" y="120"/>
                  </a:cubicBezTo>
                  <a:cubicBezTo>
                    <a:pt x="1922" y="120"/>
                    <a:pt x="1922" y="120"/>
                    <a:pt x="1922" y="120"/>
                  </a:cubicBezTo>
                  <a:cubicBezTo>
                    <a:pt x="1923" y="120"/>
                    <a:pt x="1922" y="120"/>
                    <a:pt x="1922" y="120"/>
                  </a:cubicBezTo>
                  <a:moveTo>
                    <a:pt x="1830" y="128"/>
                  </a:moveTo>
                  <a:cubicBezTo>
                    <a:pt x="1831" y="127"/>
                    <a:pt x="1832" y="125"/>
                    <a:pt x="1832" y="123"/>
                  </a:cubicBezTo>
                  <a:cubicBezTo>
                    <a:pt x="1836" y="122"/>
                    <a:pt x="1838" y="124"/>
                    <a:pt x="1838" y="128"/>
                  </a:cubicBezTo>
                  <a:cubicBezTo>
                    <a:pt x="1837" y="128"/>
                    <a:pt x="1836" y="128"/>
                    <a:pt x="1834" y="129"/>
                  </a:cubicBezTo>
                  <a:cubicBezTo>
                    <a:pt x="1834" y="129"/>
                    <a:pt x="1832" y="129"/>
                    <a:pt x="1831" y="129"/>
                  </a:cubicBezTo>
                  <a:cubicBezTo>
                    <a:pt x="1830" y="129"/>
                    <a:pt x="1830" y="130"/>
                    <a:pt x="1830" y="131"/>
                  </a:cubicBezTo>
                  <a:cubicBezTo>
                    <a:pt x="1830" y="132"/>
                    <a:pt x="1830" y="133"/>
                    <a:pt x="1829" y="134"/>
                  </a:cubicBezTo>
                  <a:cubicBezTo>
                    <a:pt x="1829" y="135"/>
                    <a:pt x="1830" y="136"/>
                    <a:pt x="1831" y="136"/>
                  </a:cubicBezTo>
                  <a:cubicBezTo>
                    <a:pt x="1832" y="136"/>
                    <a:pt x="1833" y="136"/>
                    <a:pt x="1833" y="138"/>
                  </a:cubicBezTo>
                  <a:cubicBezTo>
                    <a:pt x="1834" y="137"/>
                    <a:pt x="1834" y="137"/>
                    <a:pt x="1835" y="137"/>
                  </a:cubicBezTo>
                  <a:cubicBezTo>
                    <a:pt x="1835" y="137"/>
                    <a:pt x="1835" y="136"/>
                    <a:pt x="1836" y="136"/>
                  </a:cubicBezTo>
                  <a:cubicBezTo>
                    <a:pt x="1836" y="135"/>
                    <a:pt x="1836" y="135"/>
                    <a:pt x="1837" y="135"/>
                  </a:cubicBezTo>
                  <a:cubicBezTo>
                    <a:pt x="1837" y="135"/>
                    <a:pt x="1838" y="135"/>
                    <a:pt x="1839" y="135"/>
                  </a:cubicBezTo>
                  <a:cubicBezTo>
                    <a:pt x="1839" y="136"/>
                    <a:pt x="1839" y="136"/>
                    <a:pt x="1839" y="137"/>
                  </a:cubicBezTo>
                  <a:cubicBezTo>
                    <a:pt x="1840" y="137"/>
                    <a:pt x="1840" y="138"/>
                    <a:pt x="1840" y="139"/>
                  </a:cubicBezTo>
                  <a:cubicBezTo>
                    <a:pt x="1837" y="140"/>
                    <a:pt x="1835" y="141"/>
                    <a:pt x="1834" y="144"/>
                  </a:cubicBezTo>
                  <a:cubicBezTo>
                    <a:pt x="1831" y="143"/>
                    <a:pt x="1828" y="142"/>
                    <a:pt x="1825" y="141"/>
                  </a:cubicBezTo>
                  <a:cubicBezTo>
                    <a:pt x="1825" y="141"/>
                    <a:pt x="1823" y="142"/>
                    <a:pt x="1822" y="142"/>
                  </a:cubicBezTo>
                  <a:cubicBezTo>
                    <a:pt x="1821" y="143"/>
                    <a:pt x="1820" y="143"/>
                    <a:pt x="1818" y="143"/>
                  </a:cubicBezTo>
                  <a:cubicBezTo>
                    <a:pt x="1818" y="141"/>
                    <a:pt x="1818" y="140"/>
                    <a:pt x="1817" y="140"/>
                  </a:cubicBezTo>
                  <a:cubicBezTo>
                    <a:pt x="1817" y="139"/>
                    <a:pt x="1817" y="138"/>
                    <a:pt x="1817" y="137"/>
                  </a:cubicBezTo>
                  <a:cubicBezTo>
                    <a:pt x="1814" y="137"/>
                    <a:pt x="1812" y="138"/>
                    <a:pt x="1811" y="139"/>
                  </a:cubicBezTo>
                  <a:cubicBezTo>
                    <a:pt x="1810" y="139"/>
                    <a:pt x="1809" y="139"/>
                    <a:pt x="1808" y="138"/>
                  </a:cubicBezTo>
                  <a:cubicBezTo>
                    <a:pt x="1807" y="138"/>
                    <a:pt x="1806" y="138"/>
                    <a:pt x="1805" y="138"/>
                  </a:cubicBezTo>
                  <a:cubicBezTo>
                    <a:pt x="1804" y="138"/>
                    <a:pt x="1803" y="138"/>
                    <a:pt x="1802" y="137"/>
                  </a:cubicBezTo>
                  <a:cubicBezTo>
                    <a:pt x="1801" y="136"/>
                    <a:pt x="1800" y="135"/>
                    <a:pt x="1800" y="134"/>
                  </a:cubicBezTo>
                  <a:cubicBezTo>
                    <a:pt x="1801" y="133"/>
                    <a:pt x="1803" y="132"/>
                    <a:pt x="1804" y="131"/>
                  </a:cubicBezTo>
                  <a:cubicBezTo>
                    <a:pt x="1806" y="131"/>
                    <a:pt x="1808" y="130"/>
                    <a:pt x="1809" y="129"/>
                  </a:cubicBezTo>
                  <a:cubicBezTo>
                    <a:pt x="1809" y="128"/>
                    <a:pt x="1808" y="128"/>
                    <a:pt x="1807" y="128"/>
                  </a:cubicBezTo>
                  <a:cubicBezTo>
                    <a:pt x="1806" y="128"/>
                    <a:pt x="1805" y="127"/>
                    <a:pt x="1805" y="127"/>
                  </a:cubicBezTo>
                  <a:cubicBezTo>
                    <a:pt x="1804" y="127"/>
                    <a:pt x="1803" y="127"/>
                    <a:pt x="1802" y="126"/>
                  </a:cubicBezTo>
                  <a:cubicBezTo>
                    <a:pt x="1802" y="126"/>
                    <a:pt x="1801" y="125"/>
                    <a:pt x="1801" y="124"/>
                  </a:cubicBezTo>
                  <a:cubicBezTo>
                    <a:pt x="1804" y="124"/>
                    <a:pt x="1806" y="124"/>
                    <a:pt x="1807" y="125"/>
                  </a:cubicBezTo>
                  <a:cubicBezTo>
                    <a:pt x="1808" y="126"/>
                    <a:pt x="1810" y="126"/>
                    <a:pt x="1812" y="126"/>
                  </a:cubicBezTo>
                  <a:cubicBezTo>
                    <a:pt x="1813" y="126"/>
                    <a:pt x="1814" y="125"/>
                    <a:pt x="1815" y="125"/>
                  </a:cubicBezTo>
                  <a:cubicBezTo>
                    <a:pt x="1817" y="124"/>
                    <a:pt x="1818" y="124"/>
                    <a:pt x="1819" y="125"/>
                  </a:cubicBezTo>
                  <a:cubicBezTo>
                    <a:pt x="1820" y="126"/>
                    <a:pt x="1820" y="127"/>
                    <a:pt x="1819" y="127"/>
                  </a:cubicBezTo>
                  <a:cubicBezTo>
                    <a:pt x="1818" y="127"/>
                    <a:pt x="1817" y="127"/>
                    <a:pt x="1817" y="128"/>
                  </a:cubicBezTo>
                  <a:cubicBezTo>
                    <a:pt x="1817" y="128"/>
                    <a:pt x="1818" y="128"/>
                    <a:pt x="1818" y="129"/>
                  </a:cubicBezTo>
                  <a:cubicBezTo>
                    <a:pt x="1819" y="129"/>
                    <a:pt x="1819" y="129"/>
                    <a:pt x="1820" y="129"/>
                  </a:cubicBezTo>
                  <a:cubicBezTo>
                    <a:pt x="1821" y="129"/>
                    <a:pt x="1821" y="129"/>
                    <a:pt x="1822" y="129"/>
                  </a:cubicBezTo>
                  <a:cubicBezTo>
                    <a:pt x="1822" y="129"/>
                    <a:pt x="1822" y="129"/>
                    <a:pt x="1822" y="130"/>
                  </a:cubicBezTo>
                  <a:cubicBezTo>
                    <a:pt x="1823" y="132"/>
                    <a:pt x="1822" y="133"/>
                    <a:pt x="1821" y="133"/>
                  </a:cubicBezTo>
                  <a:cubicBezTo>
                    <a:pt x="1819" y="133"/>
                    <a:pt x="1818" y="133"/>
                    <a:pt x="1816" y="133"/>
                  </a:cubicBezTo>
                  <a:cubicBezTo>
                    <a:pt x="1817" y="134"/>
                    <a:pt x="1818" y="135"/>
                    <a:pt x="1819" y="135"/>
                  </a:cubicBezTo>
                  <a:cubicBezTo>
                    <a:pt x="1820" y="135"/>
                    <a:pt x="1821" y="135"/>
                    <a:pt x="1822" y="135"/>
                  </a:cubicBezTo>
                  <a:cubicBezTo>
                    <a:pt x="1823" y="136"/>
                    <a:pt x="1824" y="136"/>
                    <a:pt x="1825" y="137"/>
                  </a:cubicBezTo>
                  <a:cubicBezTo>
                    <a:pt x="1826" y="137"/>
                    <a:pt x="1827" y="138"/>
                    <a:pt x="1828" y="138"/>
                  </a:cubicBezTo>
                  <a:cubicBezTo>
                    <a:pt x="1828" y="136"/>
                    <a:pt x="1828" y="135"/>
                    <a:pt x="1827" y="135"/>
                  </a:cubicBezTo>
                  <a:cubicBezTo>
                    <a:pt x="1826" y="135"/>
                    <a:pt x="1825" y="135"/>
                    <a:pt x="1824" y="135"/>
                  </a:cubicBezTo>
                  <a:cubicBezTo>
                    <a:pt x="1824" y="133"/>
                    <a:pt x="1824" y="132"/>
                    <a:pt x="1824" y="131"/>
                  </a:cubicBezTo>
                  <a:cubicBezTo>
                    <a:pt x="1825" y="130"/>
                    <a:pt x="1825" y="129"/>
                    <a:pt x="1825" y="127"/>
                  </a:cubicBezTo>
                  <a:cubicBezTo>
                    <a:pt x="1827" y="129"/>
                    <a:pt x="1828" y="129"/>
                    <a:pt x="1830" y="128"/>
                  </a:cubicBezTo>
                  <a:moveTo>
                    <a:pt x="2010" y="117"/>
                  </a:moveTo>
                  <a:cubicBezTo>
                    <a:pt x="2009" y="118"/>
                    <a:pt x="2009" y="118"/>
                    <a:pt x="2008" y="117"/>
                  </a:cubicBezTo>
                  <a:cubicBezTo>
                    <a:pt x="2007" y="117"/>
                    <a:pt x="2007" y="117"/>
                    <a:pt x="2006" y="116"/>
                  </a:cubicBezTo>
                  <a:cubicBezTo>
                    <a:pt x="2005" y="116"/>
                    <a:pt x="2005" y="116"/>
                    <a:pt x="2004" y="115"/>
                  </a:cubicBezTo>
                  <a:cubicBezTo>
                    <a:pt x="2005" y="114"/>
                    <a:pt x="2005" y="114"/>
                    <a:pt x="2007" y="115"/>
                  </a:cubicBezTo>
                  <a:cubicBezTo>
                    <a:pt x="2008" y="115"/>
                    <a:pt x="2009" y="115"/>
                    <a:pt x="2011" y="115"/>
                  </a:cubicBezTo>
                  <a:cubicBezTo>
                    <a:pt x="2011" y="116"/>
                    <a:pt x="2010" y="117"/>
                    <a:pt x="2010" y="117"/>
                  </a:cubicBezTo>
                  <a:moveTo>
                    <a:pt x="1969" y="117"/>
                  </a:moveTo>
                  <a:cubicBezTo>
                    <a:pt x="1970" y="116"/>
                    <a:pt x="1970" y="116"/>
                    <a:pt x="1972" y="116"/>
                  </a:cubicBezTo>
                  <a:cubicBezTo>
                    <a:pt x="1973" y="116"/>
                    <a:pt x="1973" y="117"/>
                    <a:pt x="1973" y="118"/>
                  </a:cubicBezTo>
                  <a:cubicBezTo>
                    <a:pt x="1973" y="120"/>
                    <a:pt x="1973" y="121"/>
                    <a:pt x="1973" y="122"/>
                  </a:cubicBezTo>
                  <a:cubicBezTo>
                    <a:pt x="1972" y="123"/>
                    <a:pt x="1970" y="123"/>
                    <a:pt x="1969" y="123"/>
                  </a:cubicBezTo>
                  <a:cubicBezTo>
                    <a:pt x="1968" y="124"/>
                    <a:pt x="1967" y="124"/>
                    <a:pt x="1965" y="125"/>
                  </a:cubicBezTo>
                  <a:cubicBezTo>
                    <a:pt x="1964" y="123"/>
                    <a:pt x="1963" y="121"/>
                    <a:pt x="1965" y="120"/>
                  </a:cubicBezTo>
                  <a:cubicBezTo>
                    <a:pt x="1963" y="119"/>
                    <a:pt x="1962" y="120"/>
                    <a:pt x="1962" y="121"/>
                  </a:cubicBezTo>
                  <a:cubicBezTo>
                    <a:pt x="1962" y="122"/>
                    <a:pt x="1961" y="122"/>
                    <a:pt x="1959" y="122"/>
                  </a:cubicBezTo>
                  <a:cubicBezTo>
                    <a:pt x="1958" y="121"/>
                    <a:pt x="1957" y="120"/>
                    <a:pt x="1957" y="119"/>
                  </a:cubicBezTo>
                  <a:cubicBezTo>
                    <a:pt x="1957" y="118"/>
                    <a:pt x="1958" y="117"/>
                    <a:pt x="1959" y="116"/>
                  </a:cubicBezTo>
                  <a:cubicBezTo>
                    <a:pt x="1960" y="115"/>
                    <a:pt x="1961" y="115"/>
                    <a:pt x="1962" y="115"/>
                  </a:cubicBezTo>
                  <a:cubicBezTo>
                    <a:pt x="1964" y="115"/>
                    <a:pt x="1965" y="116"/>
                    <a:pt x="1966" y="117"/>
                  </a:cubicBezTo>
                  <a:cubicBezTo>
                    <a:pt x="1968" y="118"/>
                    <a:pt x="1969" y="117"/>
                    <a:pt x="1969" y="117"/>
                  </a:cubicBezTo>
                  <a:moveTo>
                    <a:pt x="1786" y="123"/>
                  </a:moveTo>
                  <a:cubicBezTo>
                    <a:pt x="1786" y="123"/>
                    <a:pt x="1785" y="123"/>
                    <a:pt x="1785" y="123"/>
                  </a:cubicBezTo>
                  <a:cubicBezTo>
                    <a:pt x="1785" y="123"/>
                    <a:pt x="1785" y="123"/>
                    <a:pt x="1785" y="122"/>
                  </a:cubicBezTo>
                  <a:cubicBezTo>
                    <a:pt x="1785" y="122"/>
                    <a:pt x="1786" y="122"/>
                    <a:pt x="1786" y="122"/>
                  </a:cubicBezTo>
                  <a:cubicBezTo>
                    <a:pt x="1786" y="122"/>
                    <a:pt x="1786" y="123"/>
                    <a:pt x="1786" y="123"/>
                  </a:cubicBezTo>
                  <a:moveTo>
                    <a:pt x="2019" y="110"/>
                  </a:moveTo>
                  <a:cubicBezTo>
                    <a:pt x="2020" y="110"/>
                    <a:pt x="2021" y="111"/>
                    <a:pt x="2021" y="113"/>
                  </a:cubicBezTo>
                  <a:cubicBezTo>
                    <a:pt x="2020" y="113"/>
                    <a:pt x="2019" y="114"/>
                    <a:pt x="2017" y="114"/>
                  </a:cubicBezTo>
                  <a:cubicBezTo>
                    <a:pt x="2016" y="114"/>
                    <a:pt x="2015" y="113"/>
                    <a:pt x="2015" y="111"/>
                  </a:cubicBezTo>
                  <a:cubicBezTo>
                    <a:pt x="2016" y="110"/>
                    <a:pt x="2017" y="110"/>
                    <a:pt x="2019" y="110"/>
                  </a:cubicBezTo>
                  <a:moveTo>
                    <a:pt x="1842" y="118"/>
                  </a:moveTo>
                  <a:cubicBezTo>
                    <a:pt x="1842" y="119"/>
                    <a:pt x="1842" y="120"/>
                    <a:pt x="1840" y="120"/>
                  </a:cubicBezTo>
                  <a:cubicBezTo>
                    <a:pt x="1839" y="121"/>
                    <a:pt x="1838" y="121"/>
                    <a:pt x="1837" y="120"/>
                  </a:cubicBezTo>
                  <a:cubicBezTo>
                    <a:pt x="1838" y="118"/>
                    <a:pt x="1840" y="118"/>
                    <a:pt x="1842" y="118"/>
                  </a:cubicBezTo>
                  <a:moveTo>
                    <a:pt x="1806" y="119"/>
                  </a:moveTo>
                  <a:lnTo>
                    <a:pt x="1807" y="119"/>
                  </a:lnTo>
                  <a:lnTo>
                    <a:pt x="1807" y="120"/>
                  </a:lnTo>
                  <a:lnTo>
                    <a:pt x="1806" y="120"/>
                  </a:lnTo>
                  <a:lnTo>
                    <a:pt x="1806" y="119"/>
                  </a:lnTo>
                  <a:close/>
                  <a:moveTo>
                    <a:pt x="1943" y="111"/>
                  </a:moveTo>
                  <a:cubicBezTo>
                    <a:pt x="1944" y="111"/>
                    <a:pt x="1945" y="111"/>
                    <a:pt x="1945" y="112"/>
                  </a:cubicBezTo>
                  <a:cubicBezTo>
                    <a:pt x="1946" y="112"/>
                    <a:pt x="1946" y="112"/>
                    <a:pt x="1947" y="113"/>
                  </a:cubicBezTo>
                  <a:cubicBezTo>
                    <a:pt x="1947" y="114"/>
                    <a:pt x="1945" y="115"/>
                    <a:pt x="1944" y="115"/>
                  </a:cubicBezTo>
                  <a:lnTo>
                    <a:pt x="1943" y="111"/>
                  </a:lnTo>
                  <a:close/>
                  <a:moveTo>
                    <a:pt x="1909" y="115"/>
                  </a:moveTo>
                  <a:cubicBezTo>
                    <a:pt x="1909" y="114"/>
                    <a:pt x="1909" y="114"/>
                    <a:pt x="1909" y="114"/>
                  </a:cubicBezTo>
                  <a:cubicBezTo>
                    <a:pt x="1909" y="114"/>
                    <a:pt x="1909" y="113"/>
                    <a:pt x="1910" y="113"/>
                  </a:cubicBezTo>
                  <a:cubicBezTo>
                    <a:pt x="1910" y="113"/>
                    <a:pt x="1910" y="114"/>
                    <a:pt x="1910" y="114"/>
                  </a:cubicBezTo>
                  <a:cubicBezTo>
                    <a:pt x="1910" y="114"/>
                    <a:pt x="1910" y="115"/>
                    <a:pt x="1909" y="115"/>
                  </a:cubicBezTo>
                  <a:moveTo>
                    <a:pt x="1772" y="134"/>
                  </a:moveTo>
                  <a:cubicBezTo>
                    <a:pt x="1772" y="134"/>
                    <a:pt x="1773" y="134"/>
                    <a:pt x="1774" y="134"/>
                  </a:cubicBezTo>
                  <a:cubicBezTo>
                    <a:pt x="1774" y="135"/>
                    <a:pt x="1773" y="136"/>
                    <a:pt x="1772" y="137"/>
                  </a:cubicBezTo>
                  <a:cubicBezTo>
                    <a:pt x="1771" y="137"/>
                    <a:pt x="1771" y="138"/>
                    <a:pt x="1771" y="139"/>
                  </a:cubicBezTo>
                  <a:cubicBezTo>
                    <a:pt x="1770" y="140"/>
                    <a:pt x="1768" y="140"/>
                    <a:pt x="1768" y="139"/>
                  </a:cubicBezTo>
                  <a:cubicBezTo>
                    <a:pt x="1767" y="138"/>
                    <a:pt x="1766" y="137"/>
                    <a:pt x="1765" y="136"/>
                  </a:cubicBezTo>
                  <a:cubicBezTo>
                    <a:pt x="1764" y="136"/>
                    <a:pt x="1763" y="135"/>
                    <a:pt x="1762" y="135"/>
                  </a:cubicBezTo>
                  <a:cubicBezTo>
                    <a:pt x="1761" y="135"/>
                    <a:pt x="1760" y="134"/>
                    <a:pt x="1760" y="133"/>
                  </a:cubicBezTo>
                  <a:cubicBezTo>
                    <a:pt x="1759" y="133"/>
                    <a:pt x="1759" y="133"/>
                    <a:pt x="1758" y="134"/>
                  </a:cubicBezTo>
                  <a:cubicBezTo>
                    <a:pt x="1758" y="134"/>
                    <a:pt x="1757" y="134"/>
                    <a:pt x="1756" y="135"/>
                  </a:cubicBezTo>
                  <a:cubicBezTo>
                    <a:pt x="1756" y="136"/>
                    <a:pt x="1757" y="136"/>
                    <a:pt x="1758" y="137"/>
                  </a:cubicBezTo>
                  <a:cubicBezTo>
                    <a:pt x="1759" y="137"/>
                    <a:pt x="1759" y="138"/>
                    <a:pt x="1759" y="139"/>
                  </a:cubicBezTo>
                  <a:cubicBezTo>
                    <a:pt x="1758" y="139"/>
                    <a:pt x="1757" y="139"/>
                    <a:pt x="1757" y="139"/>
                  </a:cubicBezTo>
                  <a:cubicBezTo>
                    <a:pt x="1757" y="138"/>
                    <a:pt x="1756" y="138"/>
                    <a:pt x="1756" y="138"/>
                  </a:cubicBezTo>
                  <a:cubicBezTo>
                    <a:pt x="1754" y="138"/>
                    <a:pt x="1754" y="138"/>
                    <a:pt x="1754" y="139"/>
                  </a:cubicBezTo>
                  <a:cubicBezTo>
                    <a:pt x="1754" y="140"/>
                    <a:pt x="1754" y="141"/>
                    <a:pt x="1753" y="142"/>
                  </a:cubicBezTo>
                  <a:cubicBezTo>
                    <a:pt x="1752" y="142"/>
                    <a:pt x="1751" y="142"/>
                    <a:pt x="1750" y="142"/>
                  </a:cubicBezTo>
                  <a:cubicBezTo>
                    <a:pt x="1750" y="141"/>
                    <a:pt x="1749" y="141"/>
                    <a:pt x="1748" y="140"/>
                  </a:cubicBezTo>
                  <a:cubicBezTo>
                    <a:pt x="1748" y="139"/>
                    <a:pt x="1748" y="137"/>
                    <a:pt x="1748" y="136"/>
                  </a:cubicBezTo>
                  <a:cubicBezTo>
                    <a:pt x="1748" y="136"/>
                    <a:pt x="1748" y="134"/>
                    <a:pt x="1748" y="133"/>
                  </a:cubicBezTo>
                  <a:cubicBezTo>
                    <a:pt x="1749" y="132"/>
                    <a:pt x="1750" y="132"/>
                    <a:pt x="1751" y="133"/>
                  </a:cubicBezTo>
                  <a:cubicBezTo>
                    <a:pt x="1751" y="134"/>
                    <a:pt x="1752" y="134"/>
                    <a:pt x="1754" y="133"/>
                  </a:cubicBezTo>
                  <a:cubicBezTo>
                    <a:pt x="1755" y="132"/>
                    <a:pt x="1755" y="131"/>
                    <a:pt x="1756" y="130"/>
                  </a:cubicBezTo>
                  <a:cubicBezTo>
                    <a:pt x="1756" y="129"/>
                    <a:pt x="1757" y="129"/>
                    <a:pt x="1759" y="129"/>
                  </a:cubicBezTo>
                  <a:cubicBezTo>
                    <a:pt x="1759" y="128"/>
                    <a:pt x="1759" y="128"/>
                    <a:pt x="1758" y="128"/>
                  </a:cubicBezTo>
                  <a:cubicBezTo>
                    <a:pt x="1757" y="128"/>
                    <a:pt x="1757" y="127"/>
                    <a:pt x="1758" y="126"/>
                  </a:cubicBezTo>
                  <a:cubicBezTo>
                    <a:pt x="1759" y="126"/>
                    <a:pt x="1759" y="126"/>
                    <a:pt x="1759" y="126"/>
                  </a:cubicBezTo>
                  <a:cubicBezTo>
                    <a:pt x="1760" y="125"/>
                    <a:pt x="1760" y="125"/>
                    <a:pt x="1760" y="124"/>
                  </a:cubicBezTo>
                  <a:cubicBezTo>
                    <a:pt x="1760" y="124"/>
                    <a:pt x="1760" y="123"/>
                    <a:pt x="1760" y="123"/>
                  </a:cubicBezTo>
                  <a:cubicBezTo>
                    <a:pt x="1759" y="122"/>
                    <a:pt x="1760" y="122"/>
                    <a:pt x="1760" y="121"/>
                  </a:cubicBezTo>
                  <a:cubicBezTo>
                    <a:pt x="1762" y="122"/>
                    <a:pt x="1762" y="122"/>
                    <a:pt x="1763" y="122"/>
                  </a:cubicBezTo>
                  <a:cubicBezTo>
                    <a:pt x="1764" y="122"/>
                    <a:pt x="1764" y="121"/>
                    <a:pt x="1765" y="121"/>
                  </a:cubicBezTo>
                  <a:cubicBezTo>
                    <a:pt x="1765" y="120"/>
                    <a:pt x="1766" y="120"/>
                    <a:pt x="1767" y="120"/>
                  </a:cubicBezTo>
                  <a:cubicBezTo>
                    <a:pt x="1767" y="119"/>
                    <a:pt x="1769" y="119"/>
                    <a:pt x="1770" y="119"/>
                  </a:cubicBezTo>
                  <a:cubicBezTo>
                    <a:pt x="1770" y="121"/>
                    <a:pt x="1771" y="122"/>
                    <a:pt x="1772" y="122"/>
                  </a:cubicBezTo>
                  <a:cubicBezTo>
                    <a:pt x="1772" y="122"/>
                    <a:pt x="1771" y="123"/>
                    <a:pt x="1770" y="125"/>
                  </a:cubicBezTo>
                  <a:cubicBezTo>
                    <a:pt x="1769" y="126"/>
                    <a:pt x="1768" y="126"/>
                    <a:pt x="1767" y="125"/>
                  </a:cubicBezTo>
                  <a:cubicBezTo>
                    <a:pt x="1766" y="125"/>
                    <a:pt x="1765" y="126"/>
                    <a:pt x="1764" y="127"/>
                  </a:cubicBezTo>
                  <a:cubicBezTo>
                    <a:pt x="1763" y="128"/>
                    <a:pt x="1762" y="129"/>
                    <a:pt x="1761" y="129"/>
                  </a:cubicBezTo>
                  <a:cubicBezTo>
                    <a:pt x="1762" y="130"/>
                    <a:pt x="1762" y="130"/>
                    <a:pt x="1763" y="131"/>
                  </a:cubicBezTo>
                  <a:cubicBezTo>
                    <a:pt x="1763" y="131"/>
                    <a:pt x="1764" y="131"/>
                    <a:pt x="1765" y="131"/>
                  </a:cubicBezTo>
                  <a:cubicBezTo>
                    <a:pt x="1765" y="132"/>
                    <a:pt x="1766" y="132"/>
                    <a:pt x="1766" y="133"/>
                  </a:cubicBezTo>
                  <a:cubicBezTo>
                    <a:pt x="1767" y="133"/>
                    <a:pt x="1767" y="134"/>
                    <a:pt x="1767" y="135"/>
                  </a:cubicBezTo>
                  <a:cubicBezTo>
                    <a:pt x="1768" y="135"/>
                    <a:pt x="1770" y="135"/>
                    <a:pt x="1771" y="136"/>
                  </a:cubicBezTo>
                  <a:cubicBezTo>
                    <a:pt x="1771" y="135"/>
                    <a:pt x="1772" y="135"/>
                    <a:pt x="1772" y="134"/>
                  </a:cubicBezTo>
                  <a:moveTo>
                    <a:pt x="1699" y="124"/>
                  </a:moveTo>
                  <a:cubicBezTo>
                    <a:pt x="1699" y="123"/>
                    <a:pt x="1698" y="123"/>
                    <a:pt x="1698" y="122"/>
                  </a:cubicBezTo>
                  <a:cubicBezTo>
                    <a:pt x="1698" y="121"/>
                    <a:pt x="1699" y="121"/>
                    <a:pt x="1700" y="121"/>
                  </a:cubicBezTo>
                  <a:cubicBezTo>
                    <a:pt x="1702" y="122"/>
                    <a:pt x="1702" y="122"/>
                    <a:pt x="1702" y="124"/>
                  </a:cubicBezTo>
                  <a:cubicBezTo>
                    <a:pt x="1700" y="124"/>
                    <a:pt x="1699" y="124"/>
                    <a:pt x="1699" y="124"/>
                  </a:cubicBezTo>
                  <a:moveTo>
                    <a:pt x="1822" y="115"/>
                  </a:moveTo>
                  <a:cubicBezTo>
                    <a:pt x="1824" y="115"/>
                    <a:pt x="1826" y="116"/>
                    <a:pt x="1826" y="119"/>
                  </a:cubicBezTo>
                  <a:cubicBezTo>
                    <a:pt x="1823" y="120"/>
                    <a:pt x="1822" y="118"/>
                    <a:pt x="1822" y="115"/>
                  </a:cubicBezTo>
                  <a:close/>
                  <a:moveTo>
                    <a:pt x="1991" y="113"/>
                  </a:moveTo>
                  <a:cubicBezTo>
                    <a:pt x="1990" y="112"/>
                    <a:pt x="1990" y="112"/>
                    <a:pt x="1989" y="111"/>
                  </a:cubicBezTo>
                  <a:cubicBezTo>
                    <a:pt x="1988" y="110"/>
                    <a:pt x="1988" y="110"/>
                    <a:pt x="1987" y="109"/>
                  </a:cubicBezTo>
                  <a:cubicBezTo>
                    <a:pt x="1987" y="108"/>
                    <a:pt x="1987" y="107"/>
                    <a:pt x="1988" y="106"/>
                  </a:cubicBezTo>
                  <a:cubicBezTo>
                    <a:pt x="1989" y="107"/>
                    <a:pt x="1990" y="107"/>
                    <a:pt x="1991" y="108"/>
                  </a:cubicBezTo>
                  <a:cubicBezTo>
                    <a:pt x="1991" y="110"/>
                    <a:pt x="1992" y="111"/>
                    <a:pt x="1992" y="112"/>
                  </a:cubicBezTo>
                  <a:cubicBezTo>
                    <a:pt x="1994" y="112"/>
                    <a:pt x="1995" y="112"/>
                    <a:pt x="1995" y="111"/>
                  </a:cubicBezTo>
                  <a:cubicBezTo>
                    <a:pt x="1995" y="110"/>
                    <a:pt x="1996" y="109"/>
                    <a:pt x="1997" y="109"/>
                  </a:cubicBezTo>
                  <a:cubicBezTo>
                    <a:pt x="1999" y="110"/>
                    <a:pt x="1999" y="111"/>
                    <a:pt x="1999" y="113"/>
                  </a:cubicBezTo>
                  <a:cubicBezTo>
                    <a:pt x="1998" y="114"/>
                    <a:pt x="1998" y="116"/>
                    <a:pt x="1998" y="117"/>
                  </a:cubicBezTo>
                  <a:cubicBezTo>
                    <a:pt x="1996" y="117"/>
                    <a:pt x="1995" y="118"/>
                    <a:pt x="1993" y="117"/>
                  </a:cubicBezTo>
                  <a:cubicBezTo>
                    <a:pt x="1992" y="117"/>
                    <a:pt x="1991" y="118"/>
                    <a:pt x="1990" y="118"/>
                  </a:cubicBezTo>
                  <a:cubicBezTo>
                    <a:pt x="1990" y="119"/>
                    <a:pt x="1990" y="119"/>
                    <a:pt x="1991" y="119"/>
                  </a:cubicBezTo>
                  <a:cubicBezTo>
                    <a:pt x="1991" y="119"/>
                    <a:pt x="1992" y="119"/>
                    <a:pt x="1993" y="119"/>
                  </a:cubicBezTo>
                  <a:cubicBezTo>
                    <a:pt x="1993" y="119"/>
                    <a:pt x="1994" y="119"/>
                    <a:pt x="1995" y="119"/>
                  </a:cubicBezTo>
                  <a:cubicBezTo>
                    <a:pt x="1995" y="119"/>
                    <a:pt x="1995" y="119"/>
                    <a:pt x="1995" y="120"/>
                  </a:cubicBezTo>
                  <a:cubicBezTo>
                    <a:pt x="1996" y="120"/>
                    <a:pt x="1995" y="121"/>
                    <a:pt x="1995" y="121"/>
                  </a:cubicBezTo>
                  <a:cubicBezTo>
                    <a:pt x="1994" y="121"/>
                    <a:pt x="1993" y="122"/>
                    <a:pt x="1992" y="122"/>
                  </a:cubicBezTo>
                  <a:cubicBezTo>
                    <a:pt x="1991" y="122"/>
                    <a:pt x="1990" y="123"/>
                    <a:pt x="1989" y="123"/>
                  </a:cubicBezTo>
                  <a:cubicBezTo>
                    <a:pt x="1988" y="123"/>
                    <a:pt x="1988" y="123"/>
                    <a:pt x="1988" y="123"/>
                  </a:cubicBezTo>
                  <a:cubicBezTo>
                    <a:pt x="1987" y="123"/>
                    <a:pt x="1986" y="123"/>
                    <a:pt x="1985" y="123"/>
                  </a:cubicBezTo>
                  <a:cubicBezTo>
                    <a:pt x="1984" y="123"/>
                    <a:pt x="1984" y="122"/>
                    <a:pt x="1984" y="121"/>
                  </a:cubicBezTo>
                  <a:cubicBezTo>
                    <a:pt x="1983" y="122"/>
                    <a:pt x="1982" y="123"/>
                    <a:pt x="1981" y="124"/>
                  </a:cubicBezTo>
                  <a:cubicBezTo>
                    <a:pt x="1980" y="124"/>
                    <a:pt x="1980" y="124"/>
                    <a:pt x="1979" y="123"/>
                  </a:cubicBezTo>
                  <a:cubicBezTo>
                    <a:pt x="1978" y="123"/>
                    <a:pt x="1977" y="122"/>
                    <a:pt x="1977" y="121"/>
                  </a:cubicBezTo>
                  <a:cubicBezTo>
                    <a:pt x="1976" y="120"/>
                    <a:pt x="1976" y="118"/>
                    <a:pt x="1977" y="116"/>
                  </a:cubicBezTo>
                  <a:cubicBezTo>
                    <a:pt x="1978" y="117"/>
                    <a:pt x="1979" y="118"/>
                    <a:pt x="1981" y="117"/>
                  </a:cubicBezTo>
                  <a:cubicBezTo>
                    <a:pt x="1982" y="117"/>
                    <a:pt x="1983" y="117"/>
                    <a:pt x="1984" y="119"/>
                  </a:cubicBezTo>
                  <a:cubicBezTo>
                    <a:pt x="1985" y="119"/>
                    <a:pt x="1985" y="118"/>
                    <a:pt x="1986" y="117"/>
                  </a:cubicBezTo>
                  <a:cubicBezTo>
                    <a:pt x="1986" y="116"/>
                    <a:pt x="1986" y="115"/>
                    <a:pt x="1986" y="114"/>
                  </a:cubicBezTo>
                  <a:cubicBezTo>
                    <a:pt x="1987" y="114"/>
                    <a:pt x="1989" y="114"/>
                    <a:pt x="1990" y="115"/>
                  </a:cubicBezTo>
                  <a:cubicBezTo>
                    <a:pt x="1991" y="116"/>
                    <a:pt x="1992" y="116"/>
                    <a:pt x="1993" y="115"/>
                  </a:cubicBezTo>
                  <a:cubicBezTo>
                    <a:pt x="1993" y="114"/>
                    <a:pt x="1992" y="113"/>
                    <a:pt x="1991" y="113"/>
                  </a:cubicBezTo>
                  <a:moveTo>
                    <a:pt x="1954" y="109"/>
                  </a:moveTo>
                  <a:cubicBezTo>
                    <a:pt x="1953" y="109"/>
                    <a:pt x="1953" y="109"/>
                    <a:pt x="1953" y="109"/>
                  </a:cubicBezTo>
                  <a:cubicBezTo>
                    <a:pt x="1953" y="108"/>
                    <a:pt x="1953" y="108"/>
                    <a:pt x="1953" y="108"/>
                  </a:cubicBezTo>
                  <a:cubicBezTo>
                    <a:pt x="1954" y="108"/>
                    <a:pt x="1954" y="109"/>
                    <a:pt x="1954" y="109"/>
                  </a:cubicBezTo>
                  <a:cubicBezTo>
                    <a:pt x="1954" y="109"/>
                    <a:pt x="1954" y="109"/>
                    <a:pt x="1954" y="109"/>
                  </a:cubicBezTo>
                  <a:moveTo>
                    <a:pt x="1770" y="112"/>
                  </a:moveTo>
                  <a:cubicBezTo>
                    <a:pt x="1770" y="114"/>
                    <a:pt x="1770" y="114"/>
                    <a:pt x="1769" y="114"/>
                  </a:cubicBezTo>
                  <a:cubicBezTo>
                    <a:pt x="1768" y="114"/>
                    <a:pt x="1767" y="114"/>
                    <a:pt x="1767" y="114"/>
                  </a:cubicBezTo>
                  <a:cubicBezTo>
                    <a:pt x="1767" y="113"/>
                    <a:pt x="1768" y="112"/>
                    <a:pt x="1770" y="112"/>
                  </a:cubicBezTo>
                  <a:moveTo>
                    <a:pt x="1703" y="117"/>
                  </a:moveTo>
                  <a:cubicBezTo>
                    <a:pt x="1704" y="117"/>
                    <a:pt x="1705" y="116"/>
                    <a:pt x="1705" y="115"/>
                  </a:cubicBezTo>
                  <a:cubicBezTo>
                    <a:pt x="1706" y="115"/>
                    <a:pt x="1707" y="116"/>
                    <a:pt x="1706" y="117"/>
                  </a:cubicBezTo>
                  <a:cubicBezTo>
                    <a:pt x="1705" y="119"/>
                    <a:pt x="1704" y="119"/>
                    <a:pt x="1702" y="120"/>
                  </a:cubicBezTo>
                  <a:cubicBezTo>
                    <a:pt x="1702" y="118"/>
                    <a:pt x="1702" y="117"/>
                    <a:pt x="1703" y="117"/>
                  </a:cubicBezTo>
                  <a:moveTo>
                    <a:pt x="1915" y="105"/>
                  </a:moveTo>
                  <a:cubicBezTo>
                    <a:pt x="1916" y="106"/>
                    <a:pt x="1917" y="106"/>
                    <a:pt x="1918" y="106"/>
                  </a:cubicBezTo>
                  <a:cubicBezTo>
                    <a:pt x="1918" y="107"/>
                    <a:pt x="1918" y="108"/>
                    <a:pt x="1917" y="108"/>
                  </a:cubicBezTo>
                  <a:cubicBezTo>
                    <a:pt x="1917" y="108"/>
                    <a:pt x="1916" y="108"/>
                    <a:pt x="1915" y="108"/>
                  </a:cubicBezTo>
                  <a:cubicBezTo>
                    <a:pt x="1915" y="108"/>
                    <a:pt x="1914" y="108"/>
                    <a:pt x="1913" y="107"/>
                  </a:cubicBezTo>
                  <a:cubicBezTo>
                    <a:pt x="1913" y="107"/>
                    <a:pt x="1912" y="106"/>
                    <a:pt x="1912" y="106"/>
                  </a:cubicBezTo>
                  <a:cubicBezTo>
                    <a:pt x="1914" y="105"/>
                    <a:pt x="1915" y="105"/>
                    <a:pt x="1915" y="105"/>
                  </a:cubicBezTo>
                  <a:moveTo>
                    <a:pt x="1833" y="110"/>
                  </a:moveTo>
                  <a:cubicBezTo>
                    <a:pt x="1835" y="109"/>
                    <a:pt x="1836" y="109"/>
                    <a:pt x="1839" y="109"/>
                  </a:cubicBezTo>
                  <a:cubicBezTo>
                    <a:pt x="1839" y="112"/>
                    <a:pt x="1838" y="114"/>
                    <a:pt x="1836" y="114"/>
                  </a:cubicBezTo>
                  <a:cubicBezTo>
                    <a:pt x="1834" y="115"/>
                    <a:pt x="1832" y="115"/>
                    <a:pt x="1830" y="114"/>
                  </a:cubicBezTo>
                  <a:cubicBezTo>
                    <a:pt x="1830" y="112"/>
                    <a:pt x="1831" y="110"/>
                    <a:pt x="1833" y="110"/>
                  </a:cubicBezTo>
                  <a:moveTo>
                    <a:pt x="1987" y="102"/>
                  </a:moveTo>
                  <a:cubicBezTo>
                    <a:pt x="1986" y="102"/>
                    <a:pt x="1986" y="102"/>
                    <a:pt x="1986" y="102"/>
                  </a:cubicBezTo>
                  <a:cubicBezTo>
                    <a:pt x="1986" y="101"/>
                    <a:pt x="1986" y="101"/>
                    <a:pt x="1986" y="101"/>
                  </a:cubicBezTo>
                  <a:cubicBezTo>
                    <a:pt x="1986" y="101"/>
                    <a:pt x="1987" y="101"/>
                    <a:pt x="1987" y="101"/>
                  </a:cubicBezTo>
                  <a:cubicBezTo>
                    <a:pt x="1987" y="101"/>
                    <a:pt x="1987" y="102"/>
                    <a:pt x="1987" y="102"/>
                  </a:cubicBezTo>
                  <a:moveTo>
                    <a:pt x="1710" y="115"/>
                  </a:moveTo>
                  <a:cubicBezTo>
                    <a:pt x="1709" y="115"/>
                    <a:pt x="1709" y="114"/>
                    <a:pt x="1709" y="112"/>
                  </a:cubicBezTo>
                  <a:cubicBezTo>
                    <a:pt x="1711" y="112"/>
                    <a:pt x="1713" y="113"/>
                    <a:pt x="1712" y="115"/>
                  </a:cubicBezTo>
                  <a:cubicBezTo>
                    <a:pt x="1711" y="115"/>
                    <a:pt x="1710" y="115"/>
                    <a:pt x="1710" y="115"/>
                  </a:cubicBezTo>
                  <a:moveTo>
                    <a:pt x="1921" y="101"/>
                  </a:moveTo>
                  <a:cubicBezTo>
                    <a:pt x="1922" y="100"/>
                    <a:pt x="1923" y="100"/>
                    <a:pt x="1925" y="100"/>
                  </a:cubicBezTo>
                  <a:cubicBezTo>
                    <a:pt x="1925" y="102"/>
                    <a:pt x="1925" y="103"/>
                    <a:pt x="1924" y="103"/>
                  </a:cubicBezTo>
                  <a:cubicBezTo>
                    <a:pt x="1923" y="104"/>
                    <a:pt x="1922" y="104"/>
                    <a:pt x="1921" y="104"/>
                  </a:cubicBezTo>
                  <a:lnTo>
                    <a:pt x="1921" y="101"/>
                  </a:lnTo>
                  <a:close/>
                  <a:moveTo>
                    <a:pt x="1823" y="105"/>
                  </a:moveTo>
                  <a:cubicBezTo>
                    <a:pt x="1824" y="104"/>
                    <a:pt x="1825" y="104"/>
                    <a:pt x="1825" y="106"/>
                  </a:cubicBezTo>
                  <a:cubicBezTo>
                    <a:pt x="1825" y="107"/>
                    <a:pt x="1824" y="108"/>
                    <a:pt x="1823" y="107"/>
                  </a:cubicBezTo>
                  <a:lnTo>
                    <a:pt x="1823" y="105"/>
                  </a:lnTo>
                  <a:close/>
                  <a:moveTo>
                    <a:pt x="1798" y="108"/>
                  </a:moveTo>
                  <a:cubicBezTo>
                    <a:pt x="1797" y="108"/>
                    <a:pt x="1797" y="107"/>
                    <a:pt x="1797" y="105"/>
                  </a:cubicBezTo>
                  <a:lnTo>
                    <a:pt x="1799" y="105"/>
                  </a:lnTo>
                  <a:cubicBezTo>
                    <a:pt x="1801" y="105"/>
                    <a:pt x="1802" y="105"/>
                    <a:pt x="1803" y="106"/>
                  </a:cubicBezTo>
                  <a:cubicBezTo>
                    <a:pt x="1803" y="107"/>
                    <a:pt x="1804" y="108"/>
                    <a:pt x="1805" y="109"/>
                  </a:cubicBezTo>
                  <a:cubicBezTo>
                    <a:pt x="1809" y="108"/>
                    <a:pt x="1811" y="109"/>
                    <a:pt x="1812" y="112"/>
                  </a:cubicBezTo>
                  <a:cubicBezTo>
                    <a:pt x="1810" y="112"/>
                    <a:pt x="1808" y="112"/>
                    <a:pt x="1806" y="112"/>
                  </a:cubicBezTo>
                  <a:cubicBezTo>
                    <a:pt x="1803" y="113"/>
                    <a:pt x="1801" y="112"/>
                    <a:pt x="1800" y="112"/>
                  </a:cubicBezTo>
                  <a:cubicBezTo>
                    <a:pt x="1800" y="110"/>
                    <a:pt x="1800" y="109"/>
                    <a:pt x="1798" y="108"/>
                  </a:cubicBezTo>
                  <a:moveTo>
                    <a:pt x="1742" y="108"/>
                  </a:moveTo>
                  <a:cubicBezTo>
                    <a:pt x="1742" y="107"/>
                    <a:pt x="1742" y="107"/>
                    <a:pt x="1741" y="107"/>
                  </a:cubicBezTo>
                  <a:cubicBezTo>
                    <a:pt x="1741" y="106"/>
                    <a:pt x="1742" y="106"/>
                    <a:pt x="1743" y="106"/>
                  </a:cubicBezTo>
                  <a:cubicBezTo>
                    <a:pt x="1744" y="106"/>
                    <a:pt x="1745" y="107"/>
                    <a:pt x="1744" y="108"/>
                  </a:cubicBezTo>
                  <a:lnTo>
                    <a:pt x="1742" y="108"/>
                  </a:lnTo>
                  <a:close/>
                  <a:moveTo>
                    <a:pt x="1729" y="111"/>
                  </a:moveTo>
                  <a:cubicBezTo>
                    <a:pt x="1727" y="110"/>
                    <a:pt x="1726" y="109"/>
                    <a:pt x="1726" y="107"/>
                  </a:cubicBezTo>
                  <a:cubicBezTo>
                    <a:pt x="1728" y="107"/>
                    <a:pt x="1730" y="108"/>
                    <a:pt x="1732" y="108"/>
                  </a:cubicBezTo>
                  <a:cubicBezTo>
                    <a:pt x="1734" y="108"/>
                    <a:pt x="1735" y="109"/>
                    <a:pt x="1735" y="111"/>
                  </a:cubicBezTo>
                  <a:cubicBezTo>
                    <a:pt x="1733" y="111"/>
                    <a:pt x="1731" y="111"/>
                    <a:pt x="1729" y="111"/>
                  </a:cubicBezTo>
                  <a:moveTo>
                    <a:pt x="1911" y="98"/>
                  </a:moveTo>
                  <a:cubicBezTo>
                    <a:pt x="1912" y="98"/>
                    <a:pt x="1913" y="98"/>
                    <a:pt x="1914" y="99"/>
                  </a:cubicBezTo>
                  <a:cubicBezTo>
                    <a:pt x="1914" y="100"/>
                    <a:pt x="1914" y="100"/>
                    <a:pt x="1914" y="100"/>
                  </a:cubicBezTo>
                  <a:cubicBezTo>
                    <a:pt x="1913" y="101"/>
                    <a:pt x="1913" y="101"/>
                    <a:pt x="1912" y="101"/>
                  </a:cubicBezTo>
                  <a:cubicBezTo>
                    <a:pt x="1912" y="101"/>
                    <a:pt x="1911" y="101"/>
                    <a:pt x="1911" y="101"/>
                  </a:cubicBezTo>
                  <a:cubicBezTo>
                    <a:pt x="1910" y="100"/>
                    <a:pt x="1910" y="100"/>
                    <a:pt x="1909" y="100"/>
                  </a:cubicBezTo>
                  <a:cubicBezTo>
                    <a:pt x="1909" y="99"/>
                    <a:pt x="1910" y="99"/>
                    <a:pt x="1911" y="98"/>
                  </a:cubicBezTo>
                  <a:moveTo>
                    <a:pt x="1831" y="102"/>
                  </a:moveTo>
                  <a:cubicBezTo>
                    <a:pt x="1832" y="102"/>
                    <a:pt x="1833" y="102"/>
                    <a:pt x="1834" y="102"/>
                  </a:cubicBezTo>
                  <a:cubicBezTo>
                    <a:pt x="1835" y="101"/>
                    <a:pt x="1836" y="102"/>
                    <a:pt x="1837" y="102"/>
                  </a:cubicBezTo>
                  <a:cubicBezTo>
                    <a:pt x="1836" y="105"/>
                    <a:pt x="1835" y="106"/>
                    <a:pt x="1831" y="106"/>
                  </a:cubicBezTo>
                  <a:lnTo>
                    <a:pt x="1831" y="102"/>
                  </a:lnTo>
                  <a:close/>
                  <a:moveTo>
                    <a:pt x="1807" y="101"/>
                  </a:moveTo>
                  <a:lnTo>
                    <a:pt x="1807" y="103"/>
                  </a:lnTo>
                  <a:cubicBezTo>
                    <a:pt x="1806" y="104"/>
                    <a:pt x="1806" y="104"/>
                    <a:pt x="1805" y="103"/>
                  </a:cubicBezTo>
                  <a:cubicBezTo>
                    <a:pt x="1805" y="103"/>
                    <a:pt x="1805" y="103"/>
                    <a:pt x="1804" y="103"/>
                  </a:cubicBezTo>
                  <a:cubicBezTo>
                    <a:pt x="1804" y="102"/>
                    <a:pt x="1805" y="101"/>
                    <a:pt x="1807" y="101"/>
                  </a:cubicBezTo>
                  <a:moveTo>
                    <a:pt x="1842" y="99"/>
                  </a:moveTo>
                  <a:cubicBezTo>
                    <a:pt x="1842" y="99"/>
                    <a:pt x="1842" y="99"/>
                    <a:pt x="1843" y="99"/>
                  </a:cubicBezTo>
                  <a:cubicBezTo>
                    <a:pt x="1843" y="99"/>
                    <a:pt x="1844" y="98"/>
                    <a:pt x="1844" y="98"/>
                  </a:cubicBezTo>
                  <a:cubicBezTo>
                    <a:pt x="1844" y="99"/>
                    <a:pt x="1843" y="99"/>
                    <a:pt x="1842" y="99"/>
                  </a:cubicBezTo>
                  <a:moveTo>
                    <a:pt x="1821" y="101"/>
                  </a:moveTo>
                  <a:cubicBezTo>
                    <a:pt x="1822" y="101"/>
                    <a:pt x="1823" y="100"/>
                    <a:pt x="1824" y="98"/>
                  </a:cubicBezTo>
                  <a:cubicBezTo>
                    <a:pt x="1824" y="99"/>
                    <a:pt x="1824" y="99"/>
                    <a:pt x="1824" y="99"/>
                  </a:cubicBezTo>
                  <a:cubicBezTo>
                    <a:pt x="1824" y="100"/>
                    <a:pt x="1824" y="101"/>
                    <a:pt x="1825" y="101"/>
                  </a:cubicBezTo>
                  <a:cubicBezTo>
                    <a:pt x="1821" y="101"/>
                    <a:pt x="1819" y="103"/>
                    <a:pt x="1819" y="107"/>
                  </a:cubicBezTo>
                  <a:lnTo>
                    <a:pt x="1815" y="107"/>
                  </a:lnTo>
                  <a:cubicBezTo>
                    <a:pt x="1814" y="106"/>
                    <a:pt x="1814" y="105"/>
                    <a:pt x="1815" y="104"/>
                  </a:cubicBezTo>
                  <a:cubicBezTo>
                    <a:pt x="1816" y="104"/>
                    <a:pt x="1816" y="102"/>
                    <a:pt x="1816" y="101"/>
                  </a:cubicBezTo>
                  <a:cubicBezTo>
                    <a:pt x="1818" y="100"/>
                    <a:pt x="1819" y="100"/>
                    <a:pt x="1821" y="101"/>
                  </a:cubicBezTo>
                  <a:moveTo>
                    <a:pt x="1903" y="97"/>
                  </a:moveTo>
                  <a:cubicBezTo>
                    <a:pt x="1903" y="96"/>
                    <a:pt x="1903" y="95"/>
                    <a:pt x="1903" y="95"/>
                  </a:cubicBezTo>
                  <a:cubicBezTo>
                    <a:pt x="1903" y="94"/>
                    <a:pt x="1904" y="94"/>
                    <a:pt x="1904" y="93"/>
                  </a:cubicBezTo>
                  <a:cubicBezTo>
                    <a:pt x="1905" y="94"/>
                    <a:pt x="1906" y="95"/>
                    <a:pt x="1906" y="97"/>
                  </a:cubicBezTo>
                  <a:lnTo>
                    <a:pt x="1903" y="97"/>
                  </a:lnTo>
                  <a:close/>
                  <a:moveTo>
                    <a:pt x="1731" y="101"/>
                  </a:moveTo>
                  <a:cubicBezTo>
                    <a:pt x="1731" y="100"/>
                    <a:pt x="1732" y="100"/>
                    <a:pt x="1733" y="101"/>
                  </a:cubicBezTo>
                  <a:cubicBezTo>
                    <a:pt x="1733" y="102"/>
                    <a:pt x="1733" y="103"/>
                    <a:pt x="1732" y="103"/>
                  </a:cubicBezTo>
                  <a:cubicBezTo>
                    <a:pt x="1731" y="104"/>
                    <a:pt x="1730" y="104"/>
                    <a:pt x="1729" y="104"/>
                  </a:cubicBezTo>
                  <a:cubicBezTo>
                    <a:pt x="1730" y="103"/>
                    <a:pt x="1730" y="102"/>
                    <a:pt x="1731" y="101"/>
                  </a:cubicBezTo>
                  <a:moveTo>
                    <a:pt x="1806" y="99"/>
                  </a:moveTo>
                  <a:cubicBezTo>
                    <a:pt x="1805" y="100"/>
                    <a:pt x="1804" y="100"/>
                    <a:pt x="1804" y="99"/>
                  </a:cubicBezTo>
                  <a:cubicBezTo>
                    <a:pt x="1804" y="99"/>
                    <a:pt x="1804" y="98"/>
                    <a:pt x="1804" y="98"/>
                  </a:cubicBezTo>
                  <a:cubicBezTo>
                    <a:pt x="1804" y="97"/>
                    <a:pt x="1804" y="97"/>
                    <a:pt x="1805" y="97"/>
                  </a:cubicBezTo>
                  <a:cubicBezTo>
                    <a:pt x="1805" y="97"/>
                    <a:pt x="1806" y="97"/>
                    <a:pt x="1806" y="98"/>
                  </a:cubicBezTo>
                  <a:lnTo>
                    <a:pt x="1806" y="99"/>
                  </a:lnTo>
                  <a:close/>
                  <a:moveTo>
                    <a:pt x="1708" y="98"/>
                  </a:moveTo>
                  <a:lnTo>
                    <a:pt x="1710" y="98"/>
                  </a:lnTo>
                  <a:cubicBezTo>
                    <a:pt x="1711" y="100"/>
                    <a:pt x="1710" y="101"/>
                    <a:pt x="1710" y="101"/>
                  </a:cubicBezTo>
                  <a:cubicBezTo>
                    <a:pt x="1709" y="102"/>
                    <a:pt x="1708" y="103"/>
                    <a:pt x="1707" y="103"/>
                  </a:cubicBezTo>
                  <a:cubicBezTo>
                    <a:pt x="1707" y="101"/>
                    <a:pt x="1707" y="99"/>
                    <a:pt x="1708" y="98"/>
                  </a:cubicBezTo>
                  <a:moveTo>
                    <a:pt x="1716" y="107"/>
                  </a:moveTo>
                  <a:cubicBezTo>
                    <a:pt x="1715" y="106"/>
                    <a:pt x="1714" y="104"/>
                    <a:pt x="1714" y="103"/>
                  </a:cubicBezTo>
                  <a:cubicBezTo>
                    <a:pt x="1713" y="101"/>
                    <a:pt x="1714" y="100"/>
                    <a:pt x="1714" y="99"/>
                  </a:cubicBezTo>
                  <a:cubicBezTo>
                    <a:pt x="1715" y="98"/>
                    <a:pt x="1717" y="97"/>
                    <a:pt x="1719" y="97"/>
                  </a:cubicBezTo>
                  <a:cubicBezTo>
                    <a:pt x="1719" y="98"/>
                    <a:pt x="1719" y="99"/>
                    <a:pt x="1718" y="100"/>
                  </a:cubicBezTo>
                  <a:cubicBezTo>
                    <a:pt x="1718" y="101"/>
                    <a:pt x="1717" y="102"/>
                    <a:pt x="1717" y="103"/>
                  </a:cubicBezTo>
                  <a:cubicBezTo>
                    <a:pt x="1718" y="103"/>
                    <a:pt x="1718" y="103"/>
                    <a:pt x="1719" y="104"/>
                  </a:cubicBezTo>
                  <a:cubicBezTo>
                    <a:pt x="1720" y="104"/>
                    <a:pt x="1721" y="103"/>
                    <a:pt x="1722" y="102"/>
                  </a:cubicBezTo>
                  <a:cubicBezTo>
                    <a:pt x="1722" y="101"/>
                    <a:pt x="1722" y="99"/>
                    <a:pt x="1723" y="98"/>
                  </a:cubicBezTo>
                  <a:cubicBezTo>
                    <a:pt x="1725" y="98"/>
                    <a:pt x="1726" y="98"/>
                    <a:pt x="1727" y="100"/>
                  </a:cubicBezTo>
                  <a:cubicBezTo>
                    <a:pt x="1727" y="101"/>
                    <a:pt x="1728" y="102"/>
                    <a:pt x="1728" y="103"/>
                  </a:cubicBezTo>
                  <a:cubicBezTo>
                    <a:pt x="1727" y="104"/>
                    <a:pt x="1726" y="104"/>
                    <a:pt x="1726" y="105"/>
                  </a:cubicBezTo>
                  <a:cubicBezTo>
                    <a:pt x="1725" y="105"/>
                    <a:pt x="1724" y="105"/>
                    <a:pt x="1723" y="106"/>
                  </a:cubicBezTo>
                  <a:cubicBezTo>
                    <a:pt x="1722" y="106"/>
                    <a:pt x="1722" y="107"/>
                    <a:pt x="1722" y="108"/>
                  </a:cubicBezTo>
                  <a:cubicBezTo>
                    <a:pt x="1722" y="109"/>
                    <a:pt x="1721" y="109"/>
                    <a:pt x="1720" y="109"/>
                  </a:cubicBezTo>
                  <a:cubicBezTo>
                    <a:pt x="1718" y="109"/>
                    <a:pt x="1717" y="108"/>
                    <a:pt x="1716" y="107"/>
                  </a:cubicBezTo>
                  <a:moveTo>
                    <a:pt x="1775" y="120"/>
                  </a:moveTo>
                  <a:cubicBezTo>
                    <a:pt x="1775" y="118"/>
                    <a:pt x="1774" y="117"/>
                    <a:pt x="1773" y="116"/>
                  </a:cubicBezTo>
                  <a:cubicBezTo>
                    <a:pt x="1773" y="114"/>
                    <a:pt x="1774" y="112"/>
                    <a:pt x="1775" y="111"/>
                  </a:cubicBezTo>
                  <a:cubicBezTo>
                    <a:pt x="1776" y="110"/>
                    <a:pt x="1777" y="109"/>
                    <a:pt x="1778" y="107"/>
                  </a:cubicBezTo>
                  <a:cubicBezTo>
                    <a:pt x="1779" y="107"/>
                    <a:pt x="1780" y="108"/>
                    <a:pt x="1780" y="109"/>
                  </a:cubicBezTo>
                  <a:cubicBezTo>
                    <a:pt x="1780" y="110"/>
                    <a:pt x="1780" y="110"/>
                    <a:pt x="1781" y="110"/>
                  </a:cubicBezTo>
                  <a:cubicBezTo>
                    <a:pt x="1782" y="110"/>
                    <a:pt x="1783" y="110"/>
                    <a:pt x="1783" y="109"/>
                  </a:cubicBezTo>
                  <a:cubicBezTo>
                    <a:pt x="1784" y="108"/>
                    <a:pt x="1784" y="108"/>
                    <a:pt x="1785" y="107"/>
                  </a:cubicBezTo>
                  <a:cubicBezTo>
                    <a:pt x="1785" y="106"/>
                    <a:pt x="1786" y="105"/>
                    <a:pt x="1787" y="105"/>
                  </a:cubicBezTo>
                  <a:cubicBezTo>
                    <a:pt x="1787" y="105"/>
                    <a:pt x="1788" y="105"/>
                    <a:pt x="1790" y="105"/>
                  </a:cubicBezTo>
                  <a:cubicBezTo>
                    <a:pt x="1791" y="105"/>
                    <a:pt x="1791" y="105"/>
                    <a:pt x="1790" y="104"/>
                  </a:cubicBezTo>
                  <a:cubicBezTo>
                    <a:pt x="1790" y="103"/>
                    <a:pt x="1789" y="102"/>
                    <a:pt x="1790" y="101"/>
                  </a:cubicBezTo>
                  <a:cubicBezTo>
                    <a:pt x="1791" y="101"/>
                    <a:pt x="1792" y="100"/>
                    <a:pt x="1793" y="98"/>
                  </a:cubicBezTo>
                  <a:cubicBezTo>
                    <a:pt x="1794" y="97"/>
                    <a:pt x="1795" y="96"/>
                    <a:pt x="1795" y="95"/>
                  </a:cubicBezTo>
                  <a:cubicBezTo>
                    <a:pt x="1796" y="94"/>
                    <a:pt x="1796" y="92"/>
                    <a:pt x="1797" y="91"/>
                  </a:cubicBezTo>
                  <a:cubicBezTo>
                    <a:pt x="1798" y="90"/>
                    <a:pt x="1799" y="89"/>
                    <a:pt x="1801" y="89"/>
                  </a:cubicBezTo>
                  <a:cubicBezTo>
                    <a:pt x="1801" y="89"/>
                    <a:pt x="1801" y="90"/>
                    <a:pt x="1802" y="90"/>
                  </a:cubicBezTo>
                  <a:cubicBezTo>
                    <a:pt x="1802" y="90"/>
                    <a:pt x="1803" y="90"/>
                    <a:pt x="1803" y="90"/>
                  </a:cubicBezTo>
                  <a:cubicBezTo>
                    <a:pt x="1804" y="92"/>
                    <a:pt x="1803" y="93"/>
                    <a:pt x="1802" y="95"/>
                  </a:cubicBezTo>
                  <a:cubicBezTo>
                    <a:pt x="1801" y="96"/>
                    <a:pt x="1800" y="97"/>
                    <a:pt x="1799" y="98"/>
                  </a:cubicBezTo>
                  <a:cubicBezTo>
                    <a:pt x="1798" y="98"/>
                    <a:pt x="1797" y="99"/>
                    <a:pt x="1796" y="101"/>
                  </a:cubicBezTo>
                  <a:cubicBezTo>
                    <a:pt x="1795" y="102"/>
                    <a:pt x="1795" y="103"/>
                    <a:pt x="1796" y="105"/>
                  </a:cubicBezTo>
                  <a:cubicBezTo>
                    <a:pt x="1791" y="107"/>
                    <a:pt x="1788" y="110"/>
                    <a:pt x="1786" y="115"/>
                  </a:cubicBezTo>
                  <a:cubicBezTo>
                    <a:pt x="1784" y="115"/>
                    <a:pt x="1783" y="115"/>
                    <a:pt x="1783" y="115"/>
                  </a:cubicBezTo>
                  <a:cubicBezTo>
                    <a:pt x="1783" y="114"/>
                    <a:pt x="1782" y="114"/>
                    <a:pt x="1780" y="114"/>
                  </a:cubicBezTo>
                  <a:cubicBezTo>
                    <a:pt x="1780" y="115"/>
                    <a:pt x="1780" y="115"/>
                    <a:pt x="1780" y="115"/>
                  </a:cubicBezTo>
                  <a:cubicBezTo>
                    <a:pt x="1779" y="116"/>
                    <a:pt x="1779" y="116"/>
                    <a:pt x="1779" y="116"/>
                  </a:cubicBezTo>
                  <a:cubicBezTo>
                    <a:pt x="1779" y="117"/>
                    <a:pt x="1779" y="117"/>
                    <a:pt x="1779" y="118"/>
                  </a:cubicBezTo>
                  <a:cubicBezTo>
                    <a:pt x="1779" y="119"/>
                    <a:pt x="1779" y="120"/>
                    <a:pt x="1780" y="121"/>
                  </a:cubicBezTo>
                  <a:cubicBezTo>
                    <a:pt x="1780" y="122"/>
                    <a:pt x="1780" y="123"/>
                    <a:pt x="1780" y="124"/>
                  </a:cubicBezTo>
                  <a:cubicBezTo>
                    <a:pt x="1780" y="124"/>
                    <a:pt x="1781" y="125"/>
                    <a:pt x="1782" y="125"/>
                  </a:cubicBezTo>
                  <a:cubicBezTo>
                    <a:pt x="1782" y="126"/>
                    <a:pt x="1781" y="127"/>
                    <a:pt x="1781" y="128"/>
                  </a:cubicBezTo>
                  <a:cubicBezTo>
                    <a:pt x="1780" y="129"/>
                    <a:pt x="1781" y="129"/>
                    <a:pt x="1783" y="129"/>
                  </a:cubicBezTo>
                  <a:cubicBezTo>
                    <a:pt x="1783" y="130"/>
                    <a:pt x="1782" y="130"/>
                    <a:pt x="1781" y="130"/>
                  </a:cubicBezTo>
                  <a:cubicBezTo>
                    <a:pt x="1780" y="130"/>
                    <a:pt x="1779" y="130"/>
                    <a:pt x="1780" y="128"/>
                  </a:cubicBezTo>
                  <a:cubicBezTo>
                    <a:pt x="1779" y="129"/>
                    <a:pt x="1778" y="129"/>
                    <a:pt x="1778" y="128"/>
                  </a:cubicBezTo>
                  <a:cubicBezTo>
                    <a:pt x="1777" y="127"/>
                    <a:pt x="1777" y="127"/>
                    <a:pt x="1776" y="127"/>
                  </a:cubicBezTo>
                  <a:cubicBezTo>
                    <a:pt x="1775" y="125"/>
                    <a:pt x="1775" y="123"/>
                    <a:pt x="1775" y="120"/>
                  </a:cubicBezTo>
                  <a:moveTo>
                    <a:pt x="1977" y="85"/>
                  </a:moveTo>
                  <a:cubicBezTo>
                    <a:pt x="1976" y="83"/>
                    <a:pt x="1976" y="81"/>
                    <a:pt x="1977" y="80"/>
                  </a:cubicBezTo>
                  <a:lnTo>
                    <a:pt x="1980" y="80"/>
                  </a:lnTo>
                  <a:lnTo>
                    <a:pt x="1980" y="85"/>
                  </a:lnTo>
                  <a:lnTo>
                    <a:pt x="1977" y="85"/>
                  </a:lnTo>
                  <a:close/>
                  <a:moveTo>
                    <a:pt x="1698" y="100"/>
                  </a:moveTo>
                  <a:cubicBezTo>
                    <a:pt x="1699" y="99"/>
                    <a:pt x="1699" y="99"/>
                    <a:pt x="1701" y="99"/>
                  </a:cubicBezTo>
                  <a:cubicBezTo>
                    <a:pt x="1701" y="100"/>
                    <a:pt x="1701" y="101"/>
                    <a:pt x="1702" y="102"/>
                  </a:cubicBezTo>
                  <a:cubicBezTo>
                    <a:pt x="1702" y="103"/>
                    <a:pt x="1702" y="104"/>
                    <a:pt x="1701" y="104"/>
                  </a:cubicBezTo>
                  <a:cubicBezTo>
                    <a:pt x="1698" y="105"/>
                    <a:pt x="1696" y="103"/>
                    <a:pt x="1697" y="100"/>
                  </a:cubicBezTo>
                  <a:cubicBezTo>
                    <a:pt x="1697" y="100"/>
                    <a:pt x="1698" y="100"/>
                    <a:pt x="1698" y="100"/>
                  </a:cubicBezTo>
                  <a:moveTo>
                    <a:pt x="1703" y="110"/>
                  </a:moveTo>
                  <a:cubicBezTo>
                    <a:pt x="1704" y="109"/>
                    <a:pt x="1705" y="109"/>
                    <a:pt x="1705" y="108"/>
                  </a:cubicBezTo>
                  <a:cubicBezTo>
                    <a:pt x="1706" y="108"/>
                    <a:pt x="1707" y="107"/>
                    <a:pt x="1707" y="107"/>
                  </a:cubicBezTo>
                  <a:cubicBezTo>
                    <a:pt x="1708" y="107"/>
                    <a:pt x="1709" y="107"/>
                    <a:pt x="1710" y="108"/>
                  </a:cubicBezTo>
                  <a:cubicBezTo>
                    <a:pt x="1710" y="109"/>
                    <a:pt x="1710" y="110"/>
                    <a:pt x="1709" y="110"/>
                  </a:cubicBezTo>
                  <a:cubicBezTo>
                    <a:pt x="1709" y="110"/>
                    <a:pt x="1708" y="110"/>
                    <a:pt x="1707" y="111"/>
                  </a:cubicBezTo>
                  <a:cubicBezTo>
                    <a:pt x="1707" y="111"/>
                    <a:pt x="1706" y="111"/>
                    <a:pt x="1706" y="112"/>
                  </a:cubicBezTo>
                  <a:cubicBezTo>
                    <a:pt x="1705" y="112"/>
                    <a:pt x="1705" y="113"/>
                    <a:pt x="1706" y="114"/>
                  </a:cubicBezTo>
                  <a:cubicBezTo>
                    <a:pt x="1704" y="115"/>
                    <a:pt x="1703" y="114"/>
                    <a:pt x="1702" y="113"/>
                  </a:cubicBezTo>
                  <a:cubicBezTo>
                    <a:pt x="1700" y="113"/>
                    <a:pt x="1700" y="112"/>
                    <a:pt x="1701" y="111"/>
                  </a:cubicBezTo>
                  <a:cubicBezTo>
                    <a:pt x="1702" y="111"/>
                    <a:pt x="1703" y="110"/>
                    <a:pt x="1703" y="110"/>
                  </a:cubicBezTo>
                  <a:moveTo>
                    <a:pt x="2045" y="146"/>
                  </a:moveTo>
                  <a:cubicBezTo>
                    <a:pt x="2045" y="147"/>
                    <a:pt x="2045" y="148"/>
                    <a:pt x="2045" y="149"/>
                  </a:cubicBezTo>
                  <a:cubicBezTo>
                    <a:pt x="2045" y="149"/>
                    <a:pt x="2045" y="149"/>
                    <a:pt x="2044" y="149"/>
                  </a:cubicBezTo>
                  <a:cubicBezTo>
                    <a:pt x="2044" y="149"/>
                    <a:pt x="2044" y="150"/>
                    <a:pt x="2043" y="150"/>
                  </a:cubicBezTo>
                  <a:cubicBezTo>
                    <a:pt x="2042" y="148"/>
                    <a:pt x="2042" y="147"/>
                    <a:pt x="2042" y="145"/>
                  </a:cubicBezTo>
                  <a:cubicBezTo>
                    <a:pt x="2043" y="145"/>
                    <a:pt x="2044" y="145"/>
                    <a:pt x="2045" y="146"/>
                  </a:cubicBezTo>
                  <a:moveTo>
                    <a:pt x="1899" y="116"/>
                  </a:moveTo>
                  <a:cubicBezTo>
                    <a:pt x="1900" y="116"/>
                    <a:pt x="1900" y="116"/>
                    <a:pt x="1901" y="115"/>
                  </a:cubicBezTo>
                  <a:cubicBezTo>
                    <a:pt x="1901" y="115"/>
                    <a:pt x="1902" y="115"/>
                    <a:pt x="1903" y="116"/>
                  </a:cubicBezTo>
                  <a:cubicBezTo>
                    <a:pt x="1903" y="116"/>
                    <a:pt x="1903" y="117"/>
                    <a:pt x="1903" y="118"/>
                  </a:cubicBezTo>
                  <a:cubicBezTo>
                    <a:pt x="1902" y="118"/>
                    <a:pt x="1901" y="118"/>
                    <a:pt x="1901" y="119"/>
                  </a:cubicBezTo>
                  <a:cubicBezTo>
                    <a:pt x="1901" y="119"/>
                    <a:pt x="1900" y="119"/>
                    <a:pt x="1899" y="118"/>
                  </a:cubicBezTo>
                  <a:cubicBezTo>
                    <a:pt x="1899" y="117"/>
                    <a:pt x="1899" y="117"/>
                    <a:pt x="1899" y="116"/>
                  </a:cubicBezTo>
                  <a:moveTo>
                    <a:pt x="1813" y="86"/>
                  </a:moveTo>
                  <a:cubicBezTo>
                    <a:pt x="1814" y="85"/>
                    <a:pt x="1816" y="85"/>
                    <a:pt x="1817" y="87"/>
                  </a:cubicBezTo>
                  <a:cubicBezTo>
                    <a:pt x="1818" y="86"/>
                    <a:pt x="1819" y="85"/>
                    <a:pt x="1820" y="85"/>
                  </a:cubicBezTo>
                  <a:cubicBezTo>
                    <a:pt x="1822" y="85"/>
                    <a:pt x="1823" y="85"/>
                    <a:pt x="1824" y="85"/>
                  </a:cubicBezTo>
                  <a:cubicBezTo>
                    <a:pt x="1822" y="84"/>
                    <a:pt x="1822" y="83"/>
                    <a:pt x="1822" y="82"/>
                  </a:cubicBezTo>
                  <a:cubicBezTo>
                    <a:pt x="1823" y="80"/>
                    <a:pt x="1824" y="80"/>
                    <a:pt x="1826" y="80"/>
                  </a:cubicBezTo>
                  <a:cubicBezTo>
                    <a:pt x="1827" y="82"/>
                    <a:pt x="1827" y="83"/>
                    <a:pt x="1827" y="85"/>
                  </a:cubicBezTo>
                  <a:cubicBezTo>
                    <a:pt x="1826" y="86"/>
                    <a:pt x="1826" y="88"/>
                    <a:pt x="1826" y="90"/>
                  </a:cubicBezTo>
                  <a:cubicBezTo>
                    <a:pt x="1828" y="91"/>
                    <a:pt x="1829" y="91"/>
                    <a:pt x="1831" y="90"/>
                  </a:cubicBezTo>
                  <a:cubicBezTo>
                    <a:pt x="1833" y="89"/>
                    <a:pt x="1835" y="88"/>
                    <a:pt x="1837" y="88"/>
                  </a:cubicBezTo>
                  <a:cubicBezTo>
                    <a:pt x="1838" y="89"/>
                    <a:pt x="1840" y="90"/>
                    <a:pt x="1841" y="90"/>
                  </a:cubicBezTo>
                  <a:cubicBezTo>
                    <a:pt x="1843" y="91"/>
                    <a:pt x="1845" y="91"/>
                    <a:pt x="1848" y="90"/>
                  </a:cubicBezTo>
                  <a:cubicBezTo>
                    <a:pt x="1848" y="88"/>
                    <a:pt x="1847" y="86"/>
                    <a:pt x="1846" y="85"/>
                  </a:cubicBezTo>
                  <a:cubicBezTo>
                    <a:pt x="1846" y="83"/>
                    <a:pt x="1845" y="81"/>
                    <a:pt x="1846" y="78"/>
                  </a:cubicBezTo>
                  <a:cubicBezTo>
                    <a:pt x="1844" y="78"/>
                    <a:pt x="1843" y="78"/>
                    <a:pt x="1843" y="78"/>
                  </a:cubicBezTo>
                  <a:cubicBezTo>
                    <a:pt x="1842" y="79"/>
                    <a:pt x="1842" y="79"/>
                    <a:pt x="1841" y="79"/>
                  </a:cubicBezTo>
                  <a:cubicBezTo>
                    <a:pt x="1840" y="79"/>
                    <a:pt x="1839" y="78"/>
                    <a:pt x="1839" y="77"/>
                  </a:cubicBezTo>
                  <a:cubicBezTo>
                    <a:pt x="1838" y="77"/>
                    <a:pt x="1837" y="76"/>
                    <a:pt x="1835" y="77"/>
                  </a:cubicBezTo>
                  <a:cubicBezTo>
                    <a:pt x="1834" y="77"/>
                    <a:pt x="1834" y="78"/>
                    <a:pt x="1833" y="78"/>
                  </a:cubicBezTo>
                  <a:cubicBezTo>
                    <a:pt x="1832" y="79"/>
                    <a:pt x="1832" y="80"/>
                    <a:pt x="1830" y="80"/>
                  </a:cubicBezTo>
                  <a:cubicBezTo>
                    <a:pt x="1829" y="80"/>
                    <a:pt x="1829" y="79"/>
                    <a:pt x="1829" y="78"/>
                  </a:cubicBezTo>
                  <a:cubicBezTo>
                    <a:pt x="1829" y="77"/>
                    <a:pt x="1828" y="77"/>
                    <a:pt x="1827" y="77"/>
                  </a:cubicBezTo>
                  <a:cubicBezTo>
                    <a:pt x="1826" y="78"/>
                    <a:pt x="1825" y="78"/>
                    <a:pt x="1823" y="78"/>
                  </a:cubicBezTo>
                  <a:cubicBezTo>
                    <a:pt x="1822" y="78"/>
                    <a:pt x="1821" y="78"/>
                    <a:pt x="1820" y="78"/>
                  </a:cubicBezTo>
                  <a:cubicBezTo>
                    <a:pt x="1819" y="78"/>
                    <a:pt x="1818" y="78"/>
                    <a:pt x="1817" y="78"/>
                  </a:cubicBezTo>
                  <a:cubicBezTo>
                    <a:pt x="1816" y="78"/>
                    <a:pt x="1815" y="79"/>
                    <a:pt x="1815" y="79"/>
                  </a:cubicBezTo>
                  <a:cubicBezTo>
                    <a:pt x="1817" y="79"/>
                    <a:pt x="1819" y="80"/>
                    <a:pt x="1819" y="81"/>
                  </a:cubicBezTo>
                  <a:cubicBezTo>
                    <a:pt x="1818" y="82"/>
                    <a:pt x="1817" y="82"/>
                    <a:pt x="1816" y="82"/>
                  </a:cubicBezTo>
                  <a:cubicBezTo>
                    <a:pt x="1816" y="82"/>
                    <a:pt x="1815" y="82"/>
                    <a:pt x="1814" y="81"/>
                  </a:cubicBezTo>
                  <a:cubicBezTo>
                    <a:pt x="1813" y="81"/>
                    <a:pt x="1813" y="81"/>
                    <a:pt x="1812" y="80"/>
                  </a:cubicBezTo>
                  <a:cubicBezTo>
                    <a:pt x="1811" y="80"/>
                    <a:pt x="1810" y="79"/>
                    <a:pt x="1810" y="79"/>
                  </a:cubicBezTo>
                  <a:cubicBezTo>
                    <a:pt x="1809" y="79"/>
                    <a:pt x="1808" y="79"/>
                    <a:pt x="1806" y="79"/>
                  </a:cubicBezTo>
                  <a:cubicBezTo>
                    <a:pt x="1805" y="79"/>
                    <a:pt x="1804" y="79"/>
                    <a:pt x="1803" y="78"/>
                  </a:cubicBezTo>
                  <a:cubicBezTo>
                    <a:pt x="1802" y="79"/>
                    <a:pt x="1802" y="80"/>
                    <a:pt x="1803" y="81"/>
                  </a:cubicBezTo>
                  <a:cubicBezTo>
                    <a:pt x="1804" y="81"/>
                    <a:pt x="1805" y="82"/>
                    <a:pt x="1805" y="83"/>
                  </a:cubicBezTo>
                  <a:cubicBezTo>
                    <a:pt x="1804" y="84"/>
                    <a:pt x="1802" y="85"/>
                    <a:pt x="1801" y="86"/>
                  </a:cubicBezTo>
                  <a:cubicBezTo>
                    <a:pt x="1800" y="87"/>
                    <a:pt x="1799" y="87"/>
                    <a:pt x="1796" y="86"/>
                  </a:cubicBezTo>
                  <a:cubicBezTo>
                    <a:pt x="1796" y="87"/>
                    <a:pt x="1795" y="88"/>
                    <a:pt x="1794" y="89"/>
                  </a:cubicBezTo>
                  <a:cubicBezTo>
                    <a:pt x="1794" y="90"/>
                    <a:pt x="1793" y="90"/>
                    <a:pt x="1791" y="90"/>
                  </a:cubicBezTo>
                  <a:cubicBezTo>
                    <a:pt x="1790" y="91"/>
                    <a:pt x="1789" y="90"/>
                    <a:pt x="1788" y="90"/>
                  </a:cubicBezTo>
                  <a:cubicBezTo>
                    <a:pt x="1788" y="90"/>
                    <a:pt x="1787" y="89"/>
                    <a:pt x="1785" y="89"/>
                  </a:cubicBezTo>
                  <a:cubicBezTo>
                    <a:pt x="1784" y="89"/>
                    <a:pt x="1784" y="89"/>
                    <a:pt x="1783" y="89"/>
                  </a:cubicBezTo>
                  <a:cubicBezTo>
                    <a:pt x="1783" y="90"/>
                    <a:pt x="1783" y="90"/>
                    <a:pt x="1782" y="90"/>
                  </a:cubicBezTo>
                  <a:cubicBezTo>
                    <a:pt x="1780" y="90"/>
                    <a:pt x="1778" y="90"/>
                    <a:pt x="1776" y="90"/>
                  </a:cubicBezTo>
                  <a:cubicBezTo>
                    <a:pt x="1774" y="90"/>
                    <a:pt x="1773" y="89"/>
                    <a:pt x="1772" y="88"/>
                  </a:cubicBezTo>
                  <a:cubicBezTo>
                    <a:pt x="1773" y="86"/>
                    <a:pt x="1774" y="85"/>
                    <a:pt x="1775" y="84"/>
                  </a:cubicBezTo>
                  <a:cubicBezTo>
                    <a:pt x="1777" y="83"/>
                    <a:pt x="1778" y="82"/>
                    <a:pt x="1779" y="81"/>
                  </a:cubicBezTo>
                  <a:cubicBezTo>
                    <a:pt x="1778" y="81"/>
                    <a:pt x="1777" y="80"/>
                    <a:pt x="1776" y="80"/>
                  </a:cubicBezTo>
                  <a:cubicBezTo>
                    <a:pt x="1775" y="79"/>
                    <a:pt x="1774" y="79"/>
                    <a:pt x="1773" y="80"/>
                  </a:cubicBezTo>
                  <a:cubicBezTo>
                    <a:pt x="1772" y="80"/>
                    <a:pt x="1772" y="80"/>
                    <a:pt x="1772" y="80"/>
                  </a:cubicBezTo>
                  <a:cubicBezTo>
                    <a:pt x="1771" y="81"/>
                    <a:pt x="1771" y="81"/>
                    <a:pt x="1771" y="82"/>
                  </a:cubicBezTo>
                  <a:cubicBezTo>
                    <a:pt x="1771" y="82"/>
                    <a:pt x="1771" y="83"/>
                    <a:pt x="1770" y="83"/>
                  </a:cubicBezTo>
                  <a:cubicBezTo>
                    <a:pt x="1770" y="83"/>
                    <a:pt x="1769" y="83"/>
                    <a:pt x="1769" y="83"/>
                  </a:cubicBezTo>
                  <a:cubicBezTo>
                    <a:pt x="1767" y="84"/>
                    <a:pt x="1766" y="84"/>
                    <a:pt x="1765" y="83"/>
                  </a:cubicBezTo>
                  <a:cubicBezTo>
                    <a:pt x="1764" y="82"/>
                    <a:pt x="1763" y="82"/>
                    <a:pt x="1762" y="83"/>
                  </a:cubicBezTo>
                  <a:cubicBezTo>
                    <a:pt x="1761" y="83"/>
                    <a:pt x="1761" y="83"/>
                    <a:pt x="1761" y="84"/>
                  </a:cubicBezTo>
                  <a:cubicBezTo>
                    <a:pt x="1762" y="84"/>
                    <a:pt x="1762" y="84"/>
                    <a:pt x="1763" y="85"/>
                  </a:cubicBezTo>
                  <a:cubicBezTo>
                    <a:pt x="1763" y="85"/>
                    <a:pt x="1764" y="85"/>
                    <a:pt x="1764" y="86"/>
                  </a:cubicBezTo>
                  <a:cubicBezTo>
                    <a:pt x="1765" y="86"/>
                    <a:pt x="1765" y="87"/>
                    <a:pt x="1765" y="88"/>
                  </a:cubicBezTo>
                  <a:cubicBezTo>
                    <a:pt x="1764" y="88"/>
                    <a:pt x="1763" y="90"/>
                    <a:pt x="1762" y="92"/>
                  </a:cubicBezTo>
                  <a:cubicBezTo>
                    <a:pt x="1761" y="93"/>
                    <a:pt x="1761" y="95"/>
                    <a:pt x="1762" y="97"/>
                  </a:cubicBezTo>
                  <a:cubicBezTo>
                    <a:pt x="1763" y="95"/>
                    <a:pt x="1764" y="95"/>
                    <a:pt x="1767" y="95"/>
                  </a:cubicBezTo>
                  <a:cubicBezTo>
                    <a:pt x="1767" y="95"/>
                    <a:pt x="1767" y="96"/>
                    <a:pt x="1768" y="96"/>
                  </a:cubicBezTo>
                  <a:cubicBezTo>
                    <a:pt x="1768" y="97"/>
                    <a:pt x="1768" y="98"/>
                    <a:pt x="1768" y="98"/>
                  </a:cubicBezTo>
                  <a:cubicBezTo>
                    <a:pt x="1769" y="99"/>
                    <a:pt x="1769" y="100"/>
                    <a:pt x="1770" y="100"/>
                  </a:cubicBezTo>
                  <a:cubicBezTo>
                    <a:pt x="1770" y="100"/>
                    <a:pt x="1771" y="100"/>
                    <a:pt x="1772" y="100"/>
                  </a:cubicBezTo>
                  <a:cubicBezTo>
                    <a:pt x="1773" y="100"/>
                    <a:pt x="1773" y="100"/>
                    <a:pt x="1773" y="99"/>
                  </a:cubicBezTo>
                  <a:cubicBezTo>
                    <a:pt x="1773" y="99"/>
                    <a:pt x="1772" y="98"/>
                    <a:pt x="1772" y="97"/>
                  </a:cubicBezTo>
                  <a:cubicBezTo>
                    <a:pt x="1772" y="97"/>
                    <a:pt x="1772" y="96"/>
                    <a:pt x="1772" y="96"/>
                  </a:cubicBezTo>
                  <a:cubicBezTo>
                    <a:pt x="1772" y="95"/>
                    <a:pt x="1772" y="95"/>
                    <a:pt x="1773" y="94"/>
                  </a:cubicBezTo>
                  <a:cubicBezTo>
                    <a:pt x="1775" y="95"/>
                    <a:pt x="1777" y="95"/>
                    <a:pt x="1779" y="94"/>
                  </a:cubicBezTo>
                  <a:cubicBezTo>
                    <a:pt x="1781" y="93"/>
                    <a:pt x="1782" y="92"/>
                    <a:pt x="1784" y="91"/>
                  </a:cubicBezTo>
                  <a:cubicBezTo>
                    <a:pt x="1784" y="92"/>
                    <a:pt x="1784" y="93"/>
                    <a:pt x="1785" y="93"/>
                  </a:cubicBezTo>
                  <a:cubicBezTo>
                    <a:pt x="1785" y="93"/>
                    <a:pt x="1786" y="93"/>
                    <a:pt x="1787" y="93"/>
                  </a:cubicBezTo>
                  <a:cubicBezTo>
                    <a:pt x="1787" y="93"/>
                    <a:pt x="1788" y="93"/>
                    <a:pt x="1789" y="93"/>
                  </a:cubicBezTo>
                  <a:cubicBezTo>
                    <a:pt x="1790" y="93"/>
                    <a:pt x="1790" y="93"/>
                    <a:pt x="1790" y="94"/>
                  </a:cubicBezTo>
                  <a:cubicBezTo>
                    <a:pt x="1790" y="94"/>
                    <a:pt x="1791" y="95"/>
                    <a:pt x="1791" y="95"/>
                  </a:cubicBezTo>
                  <a:cubicBezTo>
                    <a:pt x="1791" y="95"/>
                    <a:pt x="1791" y="95"/>
                    <a:pt x="1792" y="95"/>
                  </a:cubicBezTo>
                  <a:cubicBezTo>
                    <a:pt x="1791" y="96"/>
                    <a:pt x="1791" y="97"/>
                    <a:pt x="1790" y="98"/>
                  </a:cubicBezTo>
                  <a:cubicBezTo>
                    <a:pt x="1790" y="99"/>
                    <a:pt x="1789" y="100"/>
                    <a:pt x="1788" y="101"/>
                  </a:cubicBezTo>
                  <a:cubicBezTo>
                    <a:pt x="1788" y="101"/>
                    <a:pt x="1787" y="101"/>
                    <a:pt x="1787" y="101"/>
                  </a:cubicBezTo>
                  <a:cubicBezTo>
                    <a:pt x="1787" y="101"/>
                    <a:pt x="1786" y="101"/>
                    <a:pt x="1786" y="101"/>
                  </a:cubicBezTo>
                  <a:cubicBezTo>
                    <a:pt x="1785" y="101"/>
                    <a:pt x="1784" y="102"/>
                    <a:pt x="1783" y="103"/>
                  </a:cubicBezTo>
                  <a:cubicBezTo>
                    <a:pt x="1781" y="104"/>
                    <a:pt x="1780" y="105"/>
                    <a:pt x="1779" y="105"/>
                  </a:cubicBezTo>
                  <a:cubicBezTo>
                    <a:pt x="1778" y="104"/>
                    <a:pt x="1778" y="104"/>
                    <a:pt x="1778" y="104"/>
                  </a:cubicBezTo>
                  <a:cubicBezTo>
                    <a:pt x="1779" y="103"/>
                    <a:pt x="1779" y="103"/>
                    <a:pt x="1779" y="103"/>
                  </a:cubicBezTo>
                  <a:cubicBezTo>
                    <a:pt x="1779" y="102"/>
                    <a:pt x="1780" y="102"/>
                    <a:pt x="1780" y="101"/>
                  </a:cubicBezTo>
                  <a:cubicBezTo>
                    <a:pt x="1781" y="101"/>
                    <a:pt x="1781" y="100"/>
                    <a:pt x="1781" y="99"/>
                  </a:cubicBezTo>
                  <a:cubicBezTo>
                    <a:pt x="1779" y="99"/>
                    <a:pt x="1777" y="100"/>
                    <a:pt x="1777" y="100"/>
                  </a:cubicBezTo>
                  <a:cubicBezTo>
                    <a:pt x="1776" y="101"/>
                    <a:pt x="1776" y="102"/>
                    <a:pt x="1775" y="103"/>
                  </a:cubicBezTo>
                  <a:cubicBezTo>
                    <a:pt x="1775" y="104"/>
                    <a:pt x="1775" y="105"/>
                    <a:pt x="1775" y="106"/>
                  </a:cubicBezTo>
                  <a:cubicBezTo>
                    <a:pt x="1774" y="108"/>
                    <a:pt x="1774" y="108"/>
                    <a:pt x="1772" y="109"/>
                  </a:cubicBezTo>
                  <a:cubicBezTo>
                    <a:pt x="1772" y="109"/>
                    <a:pt x="1771" y="109"/>
                    <a:pt x="1770" y="109"/>
                  </a:cubicBezTo>
                  <a:cubicBezTo>
                    <a:pt x="1769" y="109"/>
                    <a:pt x="1768" y="109"/>
                    <a:pt x="1767" y="109"/>
                  </a:cubicBezTo>
                  <a:cubicBezTo>
                    <a:pt x="1767" y="109"/>
                    <a:pt x="1766" y="109"/>
                    <a:pt x="1766" y="110"/>
                  </a:cubicBezTo>
                  <a:cubicBezTo>
                    <a:pt x="1766" y="110"/>
                    <a:pt x="1766" y="111"/>
                    <a:pt x="1766" y="111"/>
                  </a:cubicBezTo>
                  <a:cubicBezTo>
                    <a:pt x="1765" y="112"/>
                    <a:pt x="1765" y="112"/>
                    <a:pt x="1765" y="112"/>
                  </a:cubicBezTo>
                  <a:cubicBezTo>
                    <a:pt x="1764" y="112"/>
                    <a:pt x="1764" y="113"/>
                    <a:pt x="1763" y="112"/>
                  </a:cubicBezTo>
                  <a:cubicBezTo>
                    <a:pt x="1763" y="110"/>
                    <a:pt x="1762" y="108"/>
                    <a:pt x="1761" y="106"/>
                  </a:cubicBezTo>
                  <a:cubicBezTo>
                    <a:pt x="1759" y="105"/>
                    <a:pt x="1758" y="104"/>
                    <a:pt x="1757" y="105"/>
                  </a:cubicBezTo>
                  <a:cubicBezTo>
                    <a:pt x="1758" y="105"/>
                    <a:pt x="1758" y="106"/>
                    <a:pt x="1758" y="107"/>
                  </a:cubicBezTo>
                  <a:cubicBezTo>
                    <a:pt x="1757" y="108"/>
                    <a:pt x="1757" y="109"/>
                    <a:pt x="1756" y="108"/>
                  </a:cubicBezTo>
                  <a:cubicBezTo>
                    <a:pt x="1755" y="108"/>
                    <a:pt x="1754" y="108"/>
                    <a:pt x="1754" y="107"/>
                  </a:cubicBezTo>
                  <a:cubicBezTo>
                    <a:pt x="1753" y="107"/>
                    <a:pt x="1752" y="106"/>
                    <a:pt x="1751" y="106"/>
                  </a:cubicBezTo>
                  <a:cubicBezTo>
                    <a:pt x="1752" y="108"/>
                    <a:pt x="1751" y="109"/>
                    <a:pt x="1749" y="109"/>
                  </a:cubicBezTo>
                  <a:cubicBezTo>
                    <a:pt x="1747" y="107"/>
                    <a:pt x="1746" y="106"/>
                    <a:pt x="1745" y="105"/>
                  </a:cubicBezTo>
                  <a:cubicBezTo>
                    <a:pt x="1744" y="105"/>
                    <a:pt x="1743" y="104"/>
                    <a:pt x="1742" y="104"/>
                  </a:cubicBezTo>
                  <a:cubicBezTo>
                    <a:pt x="1741" y="103"/>
                    <a:pt x="1740" y="103"/>
                    <a:pt x="1740" y="102"/>
                  </a:cubicBezTo>
                  <a:cubicBezTo>
                    <a:pt x="1740" y="101"/>
                    <a:pt x="1740" y="99"/>
                    <a:pt x="1740" y="98"/>
                  </a:cubicBezTo>
                  <a:cubicBezTo>
                    <a:pt x="1740" y="96"/>
                    <a:pt x="1741" y="95"/>
                    <a:pt x="1743" y="96"/>
                  </a:cubicBezTo>
                  <a:cubicBezTo>
                    <a:pt x="1743" y="94"/>
                    <a:pt x="1742" y="93"/>
                    <a:pt x="1741" y="92"/>
                  </a:cubicBezTo>
                  <a:cubicBezTo>
                    <a:pt x="1741" y="90"/>
                    <a:pt x="1740" y="90"/>
                    <a:pt x="1738" y="89"/>
                  </a:cubicBezTo>
                  <a:cubicBezTo>
                    <a:pt x="1737" y="89"/>
                    <a:pt x="1737" y="89"/>
                    <a:pt x="1736" y="90"/>
                  </a:cubicBezTo>
                  <a:cubicBezTo>
                    <a:pt x="1736" y="90"/>
                    <a:pt x="1736" y="91"/>
                    <a:pt x="1735" y="92"/>
                  </a:cubicBezTo>
                  <a:cubicBezTo>
                    <a:pt x="1735" y="92"/>
                    <a:pt x="1735" y="93"/>
                    <a:pt x="1734" y="94"/>
                  </a:cubicBezTo>
                  <a:cubicBezTo>
                    <a:pt x="1734" y="94"/>
                    <a:pt x="1733" y="95"/>
                    <a:pt x="1732" y="95"/>
                  </a:cubicBezTo>
                  <a:cubicBezTo>
                    <a:pt x="1732" y="94"/>
                    <a:pt x="1732" y="92"/>
                    <a:pt x="1732" y="91"/>
                  </a:cubicBezTo>
                  <a:cubicBezTo>
                    <a:pt x="1732" y="90"/>
                    <a:pt x="1732" y="89"/>
                    <a:pt x="1732" y="87"/>
                  </a:cubicBezTo>
                  <a:cubicBezTo>
                    <a:pt x="1732" y="86"/>
                    <a:pt x="1732" y="85"/>
                    <a:pt x="1732" y="84"/>
                  </a:cubicBezTo>
                  <a:cubicBezTo>
                    <a:pt x="1731" y="83"/>
                    <a:pt x="1730" y="83"/>
                    <a:pt x="1728" y="82"/>
                  </a:cubicBezTo>
                  <a:cubicBezTo>
                    <a:pt x="1728" y="82"/>
                    <a:pt x="1727" y="82"/>
                    <a:pt x="1727" y="83"/>
                  </a:cubicBezTo>
                  <a:cubicBezTo>
                    <a:pt x="1727" y="83"/>
                    <a:pt x="1727" y="84"/>
                    <a:pt x="1727" y="85"/>
                  </a:cubicBezTo>
                  <a:cubicBezTo>
                    <a:pt x="1728" y="85"/>
                    <a:pt x="1728" y="86"/>
                    <a:pt x="1728" y="86"/>
                  </a:cubicBezTo>
                  <a:cubicBezTo>
                    <a:pt x="1728" y="87"/>
                    <a:pt x="1727" y="87"/>
                    <a:pt x="1727" y="87"/>
                  </a:cubicBezTo>
                  <a:cubicBezTo>
                    <a:pt x="1727" y="88"/>
                    <a:pt x="1727" y="88"/>
                    <a:pt x="1727" y="89"/>
                  </a:cubicBezTo>
                  <a:cubicBezTo>
                    <a:pt x="1728" y="89"/>
                    <a:pt x="1728" y="90"/>
                    <a:pt x="1728" y="90"/>
                  </a:cubicBezTo>
                  <a:cubicBezTo>
                    <a:pt x="1729" y="90"/>
                    <a:pt x="1729" y="91"/>
                    <a:pt x="1729" y="91"/>
                  </a:cubicBezTo>
                  <a:cubicBezTo>
                    <a:pt x="1729" y="91"/>
                    <a:pt x="1729" y="92"/>
                    <a:pt x="1729" y="92"/>
                  </a:cubicBezTo>
                  <a:cubicBezTo>
                    <a:pt x="1727" y="92"/>
                    <a:pt x="1726" y="92"/>
                    <a:pt x="1726" y="92"/>
                  </a:cubicBezTo>
                  <a:cubicBezTo>
                    <a:pt x="1725" y="93"/>
                    <a:pt x="1725" y="93"/>
                    <a:pt x="1724" y="94"/>
                  </a:cubicBezTo>
                  <a:cubicBezTo>
                    <a:pt x="1724" y="94"/>
                    <a:pt x="1723" y="94"/>
                    <a:pt x="1723" y="95"/>
                  </a:cubicBezTo>
                  <a:cubicBezTo>
                    <a:pt x="1722" y="95"/>
                    <a:pt x="1721" y="96"/>
                    <a:pt x="1720" y="96"/>
                  </a:cubicBezTo>
                  <a:cubicBezTo>
                    <a:pt x="1720" y="95"/>
                    <a:pt x="1719" y="94"/>
                    <a:pt x="1718" y="94"/>
                  </a:cubicBezTo>
                  <a:cubicBezTo>
                    <a:pt x="1718" y="94"/>
                    <a:pt x="1717" y="94"/>
                    <a:pt x="1716" y="94"/>
                  </a:cubicBezTo>
                  <a:cubicBezTo>
                    <a:pt x="1715" y="94"/>
                    <a:pt x="1714" y="94"/>
                    <a:pt x="1712" y="95"/>
                  </a:cubicBezTo>
                  <a:cubicBezTo>
                    <a:pt x="1711" y="95"/>
                    <a:pt x="1710" y="95"/>
                    <a:pt x="1709" y="96"/>
                  </a:cubicBezTo>
                  <a:cubicBezTo>
                    <a:pt x="1708" y="95"/>
                    <a:pt x="1707" y="94"/>
                    <a:pt x="1706" y="93"/>
                  </a:cubicBezTo>
                  <a:cubicBezTo>
                    <a:pt x="1705" y="92"/>
                    <a:pt x="1704" y="91"/>
                    <a:pt x="1704" y="89"/>
                  </a:cubicBezTo>
                  <a:cubicBezTo>
                    <a:pt x="1705" y="88"/>
                    <a:pt x="1707" y="87"/>
                    <a:pt x="1709" y="88"/>
                  </a:cubicBezTo>
                  <a:cubicBezTo>
                    <a:pt x="1712" y="88"/>
                    <a:pt x="1714" y="88"/>
                    <a:pt x="1715" y="86"/>
                  </a:cubicBezTo>
                  <a:cubicBezTo>
                    <a:pt x="1716" y="87"/>
                    <a:pt x="1717" y="87"/>
                    <a:pt x="1718" y="88"/>
                  </a:cubicBezTo>
                  <a:cubicBezTo>
                    <a:pt x="1718" y="90"/>
                    <a:pt x="1719" y="90"/>
                    <a:pt x="1721" y="90"/>
                  </a:cubicBezTo>
                  <a:cubicBezTo>
                    <a:pt x="1721" y="86"/>
                    <a:pt x="1719" y="84"/>
                    <a:pt x="1714" y="83"/>
                  </a:cubicBezTo>
                  <a:cubicBezTo>
                    <a:pt x="1714" y="83"/>
                    <a:pt x="1713" y="83"/>
                    <a:pt x="1711" y="83"/>
                  </a:cubicBezTo>
                  <a:cubicBezTo>
                    <a:pt x="1710" y="83"/>
                    <a:pt x="1709" y="83"/>
                    <a:pt x="1708" y="83"/>
                  </a:cubicBezTo>
                  <a:cubicBezTo>
                    <a:pt x="1705" y="83"/>
                    <a:pt x="1702" y="83"/>
                    <a:pt x="1699" y="83"/>
                  </a:cubicBezTo>
                  <a:cubicBezTo>
                    <a:pt x="1696" y="83"/>
                    <a:pt x="1695" y="84"/>
                    <a:pt x="1694" y="86"/>
                  </a:cubicBezTo>
                  <a:cubicBezTo>
                    <a:pt x="1695" y="87"/>
                    <a:pt x="1696" y="87"/>
                    <a:pt x="1696" y="87"/>
                  </a:cubicBezTo>
                  <a:cubicBezTo>
                    <a:pt x="1697" y="87"/>
                    <a:pt x="1698" y="87"/>
                    <a:pt x="1698" y="87"/>
                  </a:cubicBezTo>
                  <a:cubicBezTo>
                    <a:pt x="1699" y="86"/>
                    <a:pt x="1700" y="86"/>
                    <a:pt x="1700" y="86"/>
                  </a:cubicBezTo>
                  <a:cubicBezTo>
                    <a:pt x="1701" y="86"/>
                    <a:pt x="1701" y="86"/>
                    <a:pt x="1702" y="87"/>
                  </a:cubicBezTo>
                  <a:cubicBezTo>
                    <a:pt x="1702" y="88"/>
                    <a:pt x="1702" y="89"/>
                    <a:pt x="1701" y="90"/>
                  </a:cubicBezTo>
                  <a:cubicBezTo>
                    <a:pt x="1701" y="91"/>
                    <a:pt x="1700" y="91"/>
                    <a:pt x="1699" y="92"/>
                  </a:cubicBezTo>
                  <a:cubicBezTo>
                    <a:pt x="1699" y="92"/>
                    <a:pt x="1699" y="92"/>
                    <a:pt x="1698" y="92"/>
                  </a:cubicBezTo>
                  <a:cubicBezTo>
                    <a:pt x="1698" y="92"/>
                    <a:pt x="1697" y="92"/>
                    <a:pt x="1696" y="92"/>
                  </a:cubicBezTo>
                  <a:cubicBezTo>
                    <a:pt x="1696" y="92"/>
                    <a:pt x="1695" y="92"/>
                    <a:pt x="1695" y="92"/>
                  </a:cubicBezTo>
                  <a:cubicBezTo>
                    <a:pt x="1694" y="92"/>
                    <a:pt x="1694" y="93"/>
                    <a:pt x="1695" y="95"/>
                  </a:cubicBezTo>
                  <a:cubicBezTo>
                    <a:pt x="1695" y="95"/>
                    <a:pt x="1695" y="96"/>
                    <a:pt x="1695" y="95"/>
                  </a:cubicBezTo>
                  <a:cubicBezTo>
                    <a:pt x="1696" y="95"/>
                    <a:pt x="1696" y="95"/>
                    <a:pt x="1696" y="95"/>
                  </a:cubicBezTo>
                  <a:cubicBezTo>
                    <a:pt x="1697" y="94"/>
                    <a:pt x="1697" y="94"/>
                    <a:pt x="1697" y="94"/>
                  </a:cubicBezTo>
                  <a:cubicBezTo>
                    <a:pt x="1698" y="93"/>
                    <a:pt x="1698" y="93"/>
                    <a:pt x="1699" y="93"/>
                  </a:cubicBezTo>
                  <a:cubicBezTo>
                    <a:pt x="1699" y="94"/>
                    <a:pt x="1700" y="95"/>
                    <a:pt x="1702" y="96"/>
                  </a:cubicBezTo>
                  <a:cubicBezTo>
                    <a:pt x="1703" y="97"/>
                    <a:pt x="1704" y="98"/>
                    <a:pt x="1703" y="99"/>
                  </a:cubicBezTo>
                  <a:cubicBezTo>
                    <a:pt x="1702" y="99"/>
                    <a:pt x="1702" y="99"/>
                    <a:pt x="1701" y="99"/>
                  </a:cubicBezTo>
                  <a:cubicBezTo>
                    <a:pt x="1701" y="99"/>
                    <a:pt x="1700" y="99"/>
                    <a:pt x="1700" y="98"/>
                  </a:cubicBezTo>
                  <a:cubicBezTo>
                    <a:pt x="1699" y="98"/>
                    <a:pt x="1699" y="98"/>
                    <a:pt x="1698" y="98"/>
                  </a:cubicBezTo>
                  <a:cubicBezTo>
                    <a:pt x="1698" y="98"/>
                    <a:pt x="1697" y="98"/>
                    <a:pt x="1696" y="98"/>
                  </a:cubicBezTo>
                  <a:cubicBezTo>
                    <a:pt x="1695" y="100"/>
                    <a:pt x="1695" y="101"/>
                    <a:pt x="1695" y="103"/>
                  </a:cubicBezTo>
                  <a:cubicBezTo>
                    <a:pt x="1696" y="104"/>
                    <a:pt x="1696" y="106"/>
                    <a:pt x="1695" y="108"/>
                  </a:cubicBezTo>
                  <a:cubicBezTo>
                    <a:pt x="1695" y="108"/>
                    <a:pt x="1696" y="108"/>
                    <a:pt x="1696" y="108"/>
                  </a:cubicBezTo>
                  <a:cubicBezTo>
                    <a:pt x="1697" y="108"/>
                    <a:pt x="1698" y="108"/>
                    <a:pt x="1699" y="108"/>
                  </a:cubicBezTo>
                  <a:cubicBezTo>
                    <a:pt x="1699" y="108"/>
                    <a:pt x="1700" y="108"/>
                    <a:pt x="1701" y="108"/>
                  </a:cubicBezTo>
                  <a:cubicBezTo>
                    <a:pt x="1701" y="108"/>
                    <a:pt x="1702" y="108"/>
                    <a:pt x="1702" y="109"/>
                  </a:cubicBezTo>
                  <a:cubicBezTo>
                    <a:pt x="1701" y="110"/>
                    <a:pt x="1700" y="111"/>
                    <a:pt x="1699" y="112"/>
                  </a:cubicBezTo>
                  <a:cubicBezTo>
                    <a:pt x="1699" y="112"/>
                    <a:pt x="1698" y="114"/>
                    <a:pt x="1699" y="116"/>
                  </a:cubicBezTo>
                  <a:cubicBezTo>
                    <a:pt x="1697" y="116"/>
                    <a:pt x="1696" y="117"/>
                    <a:pt x="1696" y="117"/>
                  </a:cubicBezTo>
                  <a:cubicBezTo>
                    <a:pt x="1696" y="118"/>
                    <a:pt x="1696" y="119"/>
                    <a:pt x="1696" y="120"/>
                  </a:cubicBezTo>
                  <a:cubicBezTo>
                    <a:pt x="1696" y="122"/>
                    <a:pt x="1696" y="123"/>
                    <a:pt x="1696" y="124"/>
                  </a:cubicBezTo>
                  <a:cubicBezTo>
                    <a:pt x="1696" y="126"/>
                    <a:pt x="1696" y="127"/>
                    <a:pt x="1696" y="128"/>
                  </a:cubicBezTo>
                  <a:cubicBezTo>
                    <a:pt x="1696" y="129"/>
                    <a:pt x="1696" y="130"/>
                    <a:pt x="1697" y="131"/>
                  </a:cubicBezTo>
                  <a:cubicBezTo>
                    <a:pt x="1697" y="130"/>
                    <a:pt x="1698" y="128"/>
                    <a:pt x="1700" y="127"/>
                  </a:cubicBezTo>
                  <a:cubicBezTo>
                    <a:pt x="1701" y="126"/>
                    <a:pt x="1703" y="126"/>
                    <a:pt x="1704" y="127"/>
                  </a:cubicBezTo>
                  <a:cubicBezTo>
                    <a:pt x="1704" y="129"/>
                    <a:pt x="1703" y="131"/>
                    <a:pt x="1702" y="132"/>
                  </a:cubicBezTo>
                  <a:cubicBezTo>
                    <a:pt x="1700" y="133"/>
                    <a:pt x="1698" y="133"/>
                    <a:pt x="1696" y="132"/>
                  </a:cubicBezTo>
                  <a:cubicBezTo>
                    <a:pt x="1697" y="135"/>
                    <a:pt x="1698" y="137"/>
                    <a:pt x="1698" y="139"/>
                  </a:cubicBezTo>
                  <a:cubicBezTo>
                    <a:pt x="1699" y="141"/>
                    <a:pt x="1700" y="142"/>
                    <a:pt x="1703" y="143"/>
                  </a:cubicBezTo>
                  <a:cubicBezTo>
                    <a:pt x="1704" y="143"/>
                    <a:pt x="1704" y="142"/>
                    <a:pt x="1704" y="141"/>
                  </a:cubicBezTo>
                  <a:cubicBezTo>
                    <a:pt x="1704" y="141"/>
                    <a:pt x="1704" y="140"/>
                    <a:pt x="1704" y="140"/>
                  </a:cubicBezTo>
                  <a:cubicBezTo>
                    <a:pt x="1704" y="139"/>
                    <a:pt x="1704" y="138"/>
                    <a:pt x="1705" y="138"/>
                  </a:cubicBezTo>
                  <a:cubicBezTo>
                    <a:pt x="1705" y="138"/>
                    <a:pt x="1706" y="138"/>
                    <a:pt x="1708" y="138"/>
                  </a:cubicBezTo>
                  <a:cubicBezTo>
                    <a:pt x="1707" y="139"/>
                    <a:pt x="1706" y="141"/>
                    <a:pt x="1706" y="143"/>
                  </a:cubicBezTo>
                  <a:cubicBezTo>
                    <a:pt x="1706" y="144"/>
                    <a:pt x="1705" y="146"/>
                    <a:pt x="1703" y="146"/>
                  </a:cubicBezTo>
                  <a:cubicBezTo>
                    <a:pt x="1702" y="146"/>
                    <a:pt x="1701" y="145"/>
                    <a:pt x="1701" y="145"/>
                  </a:cubicBezTo>
                  <a:cubicBezTo>
                    <a:pt x="1700" y="144"/>
                    <a:pt x="1699" y="144"/>
                    <a:pt x="1698" y="144"/>
                  </a:cubicBezTo>
                  <a:cubicBezTo>
                    <a:pt x="1699" y="205"/>
                    <a:pt x="1701" y="265"/>
                    <a:pt x="1705" y="326"/>
                  </a:cubicBezTo>
                  <a:cubicBezTo>
                    <a:pt x="1708" y="386"/>
                    <a:pt x="1710" y="447"/>
                    <a:pt x="1713" y="508"/>
                  </a:cubicBezTo>
                  <a:cubicBezTo>
                    <a:pt x="1713" y="508"/>
                    <a:pt x="1713" y="508"/>
                    <a:pt x="1714" y="508"/>
                  </a:cubicBezTo>
                  <a:cubicBezTo>
                    <a:pt x="1714" y="508"/>
                    <a:pt x="1715" y="508"/>
                    <a:pt x="1715" y="508"/>
                  </a:cubicBezTo>
                  <a:cubicBezTo>
                    <a:pt x="1715" y="508"/>
                    <a:pt x="1716" y="509"/>
                    <a:pt x="1716" y="509"/>
                  </a:cubicBezTo>
                  <a:cubicBezTo>
                    <a:pt x="1716" y="509"/>
                    <a:pt x="1716" y="510"/>
                    <a:pt x="1716" y="510"/>
                  </a:cubicBezTo>
                  <a:cubicBezTo>
                    <a:pt x="1716" y="512"/>
                    <a:pt x="1715" y="512"/>
                    <a:pt x="1714" y="512"/>
                  </a:cubicBezTo>
                  <a:cubicBezTo>
                    <a:pt x="1713" y="513"/>
                    <a:pt x="1713" y="513"/>
                    <a:pt x="1713" y="515"/>
                  </a:cubicBezTo>
                  <a:cubicBezTo>
                    <a:pt x="1713" y="517"/>
                    <a:pt x="1713" y="520"/>
                    <a:pt x="1714" y="521"/>
                  </a:cubicBezTo>
                  <a:cubicBezTo>
                    <a:pt x="1714" y="523"/>
                    <a:pt x="1714" y="525"/>
                    <a:pt x="1713" y="527"/>
                  </a:cubicBezTo>
                  <a:cubicBezTo>
                    <a:pt x="1714" y="528"/>
                    <a:pt x="1716" y="528"/>
                    <a:pt x="1717" y="528"/>
                  </a:cubicBezTo>
                  <a:cubicBezTo>
                    <a:pt x="1718" y="529"/>
                    <a:pt x="1719" y="529"/>
                    <a:pt x="1720" y="529"/>
                  </a:cubicBezTo>
                  <a:cubicBezTo>
                    <a:pt x="1721" y="528"/>
                    <a:pt x="1721" y="527"/>
                    <a:pt x="1720" y="526"/>
                  </a:cubicBezTo>
                  <a:cubicBezTo>
                    <a:pt x="1720" y="525"/>
                    <a:pt x="1720" y="524"/>
                    <a:pt x="1721" y="524"/>
                  </a:cubicBezTo>
                  <a:cubicBezTo>
                    <a:pt x="1722" y="526"/>
                    <a:pt x="1723" y="526"/>
                    <a:pt x="1725" y="527"/>
                  </a:cubicBezTo>
                  <a:cubicBezTo>
                    <a:pt x="1726" y="527"/>
                    <a:pt x="1728" y="527"/>
                    <a:pt x="1730" y="526"/>
                  </a:cubicBezTo>
                  <a:lnTo>
                    <a:pt x="1730" y="521"/>
                  </a:lnTo>
                  <a:cubicBezTo>
                    <a:pt x="1729" y="521"/>
                    <a:pt x="1729" y="521"/>
                    <a:pt x="1729" y="521"/>
                  </a:cubicBezTo>
                  <a:cubicBezTo>
                    <a:pt x="1728" y="522"/>
                    <a:pt x="1728" y="522"/>
                    <a:pt x="1728" y="522"/>
                  </a:cubicBezTo>
                  <a:cubicBezTo>
                    <a:pt x="1728" y="523"/>
                    <a:pt x="1728" y="523"/>
                    <a:pt x="1728" y="523"/>
                  </a:cubicBezTo>
                  <a:cubicBezTo>
                    <a:pt x="1727" y="524"/>
                    <a:pt x="1727" y="524"/>
                    <a:pt x="1726" y="524"/>
                  </a:cubicBezTo>
                  <a:cubicBezTo>
                    <a:pt x="1725" y="523"/>
                    <a:pt x="1724" y="523"/>
                    <a:pt x="1723" y="522"/>
                  </a:cubicBezTo>
                  <a:cubicBezTo>
                    <a:pt x="1722" y="522"/>
                    <a:pt x="1721" y="521"/>
                    <a:pt x="1721" y="520"/>
                  </a:cubicBezTo>
                  <a:cubicBezTo>
                    <a:pt x="1721" y="519"/>
                    <a:pt x="1722" y="519"/>
                    <a:pt x="1723" y="519"/>
                  </a:cubicBezTo>
                  <a:cubicBezTo>
                    <a:pt x="1724" y="519"/>
                    <a:pt x="1726" y="519"/>
                    <a:pt x="1727" y="518"/>
                  </a:cubicBezTo>
                  <a:lnTo>
                    <a:pt x="1729" y="511"/>
                  </a:lnTo>
                  <a:cubicBezTo>
                    <a:pt x="1728" y="511"/>
                    <a:pt x="1727" y="511"/>
                    <a:pt x="1727" y="511"/>
                  </a:cubicBezTo>
                  <a:cubicBezTo>
                    <a:pt x="1727" y="512"/>
                    <a:pt x="1726" y="512"/>
                    <a:pt x="1726" y="513"/>
                  </a:cubicBezTo>
                  <a:cubicBezTo>
                    <a:pt x="1726" y="513"/>
                    <a:pt x="1725" y="514"/>
                    <a:pt x="1725" y="514"/>
                  </a:cubicBezTo>
                  <a:cubicBezTo>
                    <a:pt x="1724" y="514"/>
                    <a:pt x="1723" y="514"/>
                    <a:pt x="1722" y="514"/>
                  </a:cubicBezTo>
                  <a:cubicBezTo>
                    <a:pt x="1721" y="513"/>
                    <a:pt x="1721" y="511"/>
                    <a:pt x="1722" y="510"/>
                  </a:cubicBezTo>
                  <a:cubicBezTo>
                    <a:pt x="1723" y="508"/>
                    <a:pt x="1724" y="507"/>
                    <a:pt x="1725" y="506"/>
                  </a:cubicBezTo>
                  <a:cubicBezTo>
                    <a:pt x="1729" y="507"/>
                    <a:pt x="1732" y="505"/>
                    <a:pt x="1732" y="502"/>
                  </a:cubicBezTo>
                  <a:cubicBezTo>
                    <a:pt x="1732" y="501"/>
                    <a:pt x="1731" y="501"/>
                    <a:pt x="1731" y="501"/>
                  </a:cubicBezTo>
                  <a:cubicBezTo>
                    <a:pt x="1730" y="501"/>
                    <a:pt x="1730" y="501"/>
                    <a:pt x="1729" y="501"/>
                  </a:cubicBezTo>
                  <a:cubicBezTo>
                    <a:pt x="1728" y="501"/>
                    <a:pt x="1728" y="501"/>
                    <a:pt x="1727" y="501"/>
                  </a:cubicBezTo>
                  <a:cubicBezTo>
                    <a:pt x="1727" y="501"/>
                    <a:pt x="1727" y="500"/>
                    <a:pt x="1727" y="499"/>
                  </a:cubicBezTo>
                  <a:cubicBezTo>
                    <a:pt x="1728" y="498"/>
                    <a:pt x="1730" y="498"/>
                    <a:pt x="1732" y="498"/>
                  </a:cubicBezTo>
                  <a:cubicBezTo>
                    <a:pt x="1735" y="499"/>
                    <a:pt x="1736" y="500"/>
                    <a:pt x="1736" y="501"/>
                  </a:cubicBezTo>
                  <a:cubicBezTo>
                    <a:pt x="1735" y="502"/>
                    <a:pt x="1734" y="503"/>
                    <a:pt x="1734" y="503"/>
                  </a:cubicBezTo>
                  <a:cubicBezTo>
                    <a:pt x="1735" y="503"/>
                    <a:pt x="1736" y="504"/>
                    <a:pt x="1736" y="505"/>
                  </a:cubicBezTo>
                  <a:cubicBezTo>
                    <a:pt x="1737" y="506"/>
                    <a:pt x="1738" y="506"/>
                    <a:pt x="1738" y="507"/>
                  </a:cubicBezTo>
                  <a:cubicBezTo>
                    <a:pt x="1739" y="508"/>
                    <a:pt x="1739" y="509"/>
                    <a:pt x="1740" y="510"/>
                  </a:cubicBezTo>
                  <a:cubicBezTo>
                    <a:pt x="1740" y="510"/>
                    <a:pt x="1741" y="510"/>
                    <a:pt x="1742" y="510"/>
                  </a:cubicBezTo>
                  <a:cubicBezTo>
                    <a:pt x="1741" y="510"/>
                    <a:pt x="1741" y="510"/>
                    <a:pt x="1740" y="508"/>
                  </a:cubicBezTo>
                  <a:cubicBezTo>
                    <a:pt x="1740" y="506"/>
                    <a:pt x="1741" y="505"/>
                    <a:pt x="1741" y="506"/>
                  </a:cubicBezTo>
                  <a:cubicBezTo>
                    <a:pt x="1743" y="506"/>
                    <a:pt x="1744" y="506"/>
                    <a:pt x="1745" y="506"/>
                  </a:cubicBezTo>
                  <a:cubicBezTo>
                    <a:pt x="1745" y="505"/>
                    <a:pt x="1746" y="505"/>
                    <a:pt x="1746" y="504"/>
                  </a:cubicBezTo>
                  <a:cubicBezTo>
                    <a:pt x="1747" y="504"/>
                    <a:pt x="1747" y="503"/>
                    <a:pt x="1748" y="503"/>
                  </a:cubicBezTo>
                  <a:cubicBezTo>
                    <a:pt x="1749" y="503"/>
                    <a:pt x="1749" y="503"/>
                    <a:pt x="1751" y="503"/>
                  </a:cubicBezTo>
                  <a:cubicBezTo>
                    <a:pt x="1752" y="507"/>
                    <a:pt x="1753" y="511"/>
                    <a:pt x="1755" y="515"/>
                  </a:cubicBezTo>
                  <a:cubicBezTo>
                    <a:pt x="1754" y="516"/>
                    <a:pt x="1754" y="516"/>
                    <a:pt x="1753" y="517"/>
                  </a:cubicBezTo>
                  <a:cubicBezTo>
                    <a:pt x="1752" y="517"/>
                    <a:pt x="1752" y="518"/>
                    <a:pt x="1751" y="519"/>
                  </a:cubicBezTo>
                  <a:cubicBezTo>
                    <a:pt x="1753" y="519"/>
                    <a:pt x="1754" y="519"/>
                    <a:pt x="1755" y="520"/>
                  </a:cubicBezTo>
                  <a:cubicBezTo>
                    <a:pt x="1755" y="521"/>
                    <a:pt x="1755" y="522"/>
                    <a:pt x="1755" y="523"/>
                  </a:cubicBezTo>
                  <a:cubicBezTo>
                    <a:pt x="1757" y="524"/>
                    <a:pt x="1758" y="524"/>
                    <a:pt x="1759" y="523"/>
                  </a:cubicBezTo>
                  <a:cubicBezTo>
                    <a:pt x="1760" y="523"/>
                    <a:pt x="1762" y="523"/>
                    <a:pt x="1763" y="523"/>
                  </a:cubicBezTo>
                  <a:cubicBezTo>
                    <a:pt x="1764" y="522"/>
                    <a:pt x="1765" y="522"/>
                    <a:pt x="1766" y="521"/>
                  </a:cubicBezTo>
                  <a:cubicBezTo>
                    <a:pt x="1767" y="521"/>
                    <a:pt x="1769" y="521"/>
                    <a:pt x="1770" y="521"/>
                  </a:cubicBezTo>
                  <a:cubicBezTo>
                    <a:pt x="1771" y="520"/>
                    <a:pt x="1770" y="519"/>
                    <a:pt x="1770" y="518"/>
                  </a:cubicBezTo>
                  <a:cubicBezTo>
                    <a:pt x="1769" y="517"/>
                    <a:pt x="1768" y="517"/>
                    <a:pt x="1768" y="516"/>
                  </a:cubicBezTo>
                  <a:cubicBezTo>
                    <a:pt x="1767" y="515"/>
                    <a:pt x="1767" y="515"/>
                    <a:pt x="1767" y="514"/>
                  </a:cubicBezTo>
                  <a:cubicBezTo>
                    <a:pt x="1766" y="513"/>
                    <a:pt x="1767" y="512"/>
                    <a:pt x="1768" y="511"/>
                  </a:cubicBezTo>
                  <a:cubicBezTo>
                    <a:pt x="1769" y="512"/>
                    <a:pt x="1769" y="512"/>
                    <a:pt x="1769" y="513"/>
                  </a:cubicBezTo>
                  <a:cubicBezTo>
                    <a:pt x="1769" y="513"/>
                    <a:pt x="1770" y="513"/>
                    <a:pt x="1771" y="513"/>
                  </a:cubicBezTo>
                  <a:cubicBezTo>
                    <a:pt x="1771" y="511"/>
                    <a:pt x="1771" y="510"/>
                    <a:pt x="1772" y="509"/>
                  </a:cubicBezTo>
                  <a:cubicBezTo>
                    <a:pt x="1773" y="507"/>
                    <a:pt x="1774" y="507"/>
                    <a:pt x="1776" y="509"/>
                  </a:cubicBezTo>
                  <a:cubicBezTo>
                    <a:pt x="1776" y="508"/>
                    <a:pt x="1776" y="506"/>
                    <a:pt x="1776" y="505"/>
                  </a:cubicBezTo>
                  <a:cubicBezTo>
                    <a:pt x="1776" y="504"/>
                    <a:pt x="1776" y="503"/>
                    <a:pt x="1777" y="502"/>
                  </a:cubicBezTo>
                  <a:cubicBezTo>
                    <a:pt x="1778" y="502"/>
                    <a:pt x="1778" y="502"/>
                    <a:pt x="1779" y="503"/>
                  </a:cubicBezTo>
                  <a:cubicBezTo>
                    <a:pt x="1779" y="503"/>
                    <a:pt x="1779" y="504"/>
                    <a:pt x="1780" y="504"/>
                  </a:cubicBezTo>
                  <a:cubicBezTo>
                    <a:pt x="1780" y="505"/>
                    <a:pt x="1780" y="505"/>
                    <a:pt x="1781" y="506"/>
                  </a:cubicBezTo>
                  <a:cubicBezTo>
                    <a:pt x="1781" y="506"/>
                    <a:pt x="1782" y="506"/>
                    <a:pt x="1783" y="505"/>
                  </a:cubicBezTo>
                  <a:cubicBezTo>
                    <a:pt x="1785" y="505"/>
                    <a:pt x="1786" y="504"/>
                    <a:pt x="1787" y="503"/>
                  </a:cubicBezTo>
                  <a:cubicBezTo>
                    <a:pt x="1788" y="501"/>
                    <a:pt x="1789" y="500"/>
                    <a:pt x="1790" y="500"/>
                  </a:cubicBezTo>
                  <a:cubicBezTo>
                    <a:pt x="1791" y="503"/>
                    <a:pt x="1793" y="504"/>
                    <a:pt x="1796" y="503"/>
                  </a:cubicBezTo>
                  <a:cubicBezTo>
                    <a:pt x="1796" y="502"/>
                    <a:pt x="1796" y="501"/>
                    <a:pt x="1796" y="501"/>
                  </a:cubicBezTo>
                  <a:cubicBezTo>
                    <a:pt x="1796" y="500"/>
                    <a:pt x="1795" y="500"/>
                    <a:pt x="1795" y="499"/>
                  </a:cubicBezTo>
                  <a:cubicBezTo>
                    <a:pt x="1794" y="499"/>
                    <a:pt x="1794" y="498"/>
                    <a:pt x="1794" y="498"/>
                  </a:cubicBezTo>
                  <a:cubicBezTo>
                    <a:pt x="1794" y="497"/>
                    <a:pt x="1794" y="496"/>
                    <a:pt x="1794" y="495"/>
                  </a:cubicBezTo>
                  <a:cubicBezTo>
                    <a:pt x="1796" y="496"/>
                    <a:pt x="1798" y="496"/>
                    <a:pt x="1799" y="496"/>
                  </a:cubicBezTo>
                  <a:cubicBezTo>
                    <a:pt x="1800" y="495"/>
                    <a:pt x="1801" y="494"/>
                    <a:pt x="1802" y="493"/>
                  </a:cubicBezTo>
                  <a:cubicBezTo>
                    <a:pt x="1802" y="492"/>
                    <a:pt x="1802" y="492"/>
                    <a:pt x="1802" y="492"/>
                  </a:cubicBezTo>
                  <a:cubicBezTo>
                    <a:pt x="1802" y="491"/>
                    <a:pt x="1801" y="491"/>
                    <a:pt x="1801" y="491"/>
                  </a:cubicBezTo>
                  <a:cubicBezTo>
                    <a:pt x="1800" y="490"/>
                    <a:pt x="1800" y="490"/>
                    <a:pt x="1800" y="490"/>
                  </a:cubicBezTo>
                  <a:cubicBezTo>
                    <a:pt x="1799" y="490"/>
                    <a:pt x="1799" y="489"/>
                    <a:pt x="1799" y="488"/>
                  </a:cubicBezTo>
                  <a:cubicBezTo>
                    <a:pt x="1801" y="488"/>
                    <a:pt x="1802" y="487"/>
                    <a:pt x="1804" y="487"/>
                  </a:cubicBezTo>
                  <a:cubicBezTo>
                    <a:pt x="1805" y="486"/>
                    <a:pt x="1806" y="486"/>
                    <a:pt x="1808" y="485"/>
                  </a:cubicBezTo>
                  <a:cubicBezTo>
                    <a:pt x="1808" y="485"/>
                    <a:pt x="1809" y="485"/>
                    <a:pt x="1810" y="485"/>
                  </a:cubicBezTo>
                  <a:cubicBezTo>
                    <a:pt x="1810" y="486"/>
                    <a:pt x="1811" y="486"/>
                    <a:pt x="1811" y="487"/>
                  </a:cubicBezTo>
                  <a:cubicBezTo>
                    <a:pt x="1811" y="487"/>
                    <a:pt x="1812" y="488"/>
                    <a:pt x="1812" y="488"/>
                  </a:cubicBezTo>
                  <a:cubicBezTo>
                    <a:pt x="1813" y="488"/>
                    <a:pt x="1813" y="488"/>
                    <a:pt x="1814" y="487"/>
                  </a:cubicBezTo>
                  <a:lnTo>
                    <a:pt x="1804" y="275"/>
                  </a:lnTo>
                  <a:cubicBezTo>
                    <a:pt x="1804" y="269"/>
                    <a:pt x="1804" y="262"/>
                    <a:pt x="1803" y="255"/>
                  </a:cubicBezTo>
                  <a:cubicBezTo>
                    <a:pt x="1803" y="249"/>
                    <a:pt x="1803" y="243"/>
                    <a:pt x="1805" y="239"/>
                  </a:cubicBezTo>
                  <a:cubicBezTo>
                    <a:pt x="1805" y="243"/>
                    <a:pt x="1806" y="246"/>
                    <a:pt x="1806" y="250"/>
                  </a:cubicBezTo>
                  <a:cubicBezTo>
                    <a:pt x="1807" y="253"/>
                    <a:pt x="1808" y="256"/>
                    <a:pt x="1808" y="259"/>
                  </a:cubicBezTo>
                  <a:cubicBezTo>
                    <a:pt x="1808" y="260"/>
                    <a:pt x="1808" y="261"/>
                    <a:pt x="1808" y="261"/>
                  </a:cubicBezTo>
                  <a:cubicBezTo>
                    <a:pt x="1808" y="262"/>
                    <a:pt x="1808" y="263"/>
                    <a:pt x="1808" y="264"/>
                  </a:cubicBezTo>
                  <a:cubicBezTo>
                    <a:pt x="1809" y="270"/>
                    <a:pt x="1811" y="276"/>
                    <a:pt x="1812" y="282"/>
                  </a:cubicBezTo>
                  <a:cubicBezTo>
                    <a:pt x="1813" y="288"/>
                    <a:pt x="1815" y="294"/>
                    <a:pt x="1816" y="300"/>
                  </a:cubicBezTo>
                  <a:cubicBezTo>
                    <a:pt x="1816" y="303"/>
                    <a:pt x="1817" y="305"/>
                    <a:pt x="1817" y="307"/>
                  </a:cubicBezTo>
                  <a:cubicBezTo>
                    <a:pt x="1817" y="308"/>
                    <a:pt x="1818" y="310"/>
                    <a:pt x="1818" y="312"/>
                  </a:cubicBezTo>
                  <a:cubicBezTo>
                    <a:pt x="1818" y="313"/>
                    <a:pt x="1818" y="313"/>
                    <a:pt x="1818" y="314"/>
                  </a:cubicBezTo>
                  <a:cubicBezTo>
                    <a:pt x="1818" y="315"/>
                    <a:pt x="1818" y="316"/>
                    <a:pt x="1818" y="317"/>
                  </a:cubicBezTo>
                  <a:cubicBezTo>
                    <a:pt x="1819" y="318"/>
                    <a:pt x="1819" y="319"/>
                    <a:pt x="1819" y="320"/>
                  </a:cubicBezTo>
                  <a:cubicBezTo>
                    <a:pt x="1820" y="321"/>
                    <a:pt x="1820" y="322"/>
                    <a:pt x="1820" y="323"/>
                  </a:cubicBezTo>
                  <a:cubicBezTo>
                    <a:pt x="1821" y="326"/>
                    <a:pt x="1821" y="329"/>
                    <a:pt x="1822" y="333"/>
                  </a:cubicBezTo>
                  <a:cubicBezTo>
                    <a:pt x="1822" y="336"/>
                    <a:pt x="1822" y="339"/>
                    <a:pt x="1823" y="342"/>
                  </a:cubicBezTo>
                  <a:cubicBezTo>
                    <a:pt x="1823" y="343"/>
                    <a:pt x="1824" y="344"/>
                    <a:pt x="1824" y="345"/>
                  </a:cubicBezTo>
                  <a:cubicBezTo>
                    <a:pt x="1824" y="346"/>
                    <a:pt x="1825" y="347"/>
                    <a:pt x="1825" y="348"/>
                  </a:cubicBezTo>
                  <a:cubicBezTo>
                    <a:pt x="1825" y="351"/>
                    <a:pt x="1826" y="354"/>
                    <a:pt x="1826" y="357"/>
                  </a:cubicBezTo>
                  <a:cubicBezTo>
                    <a:pt x="1826" y="359"/>
                    <a:pt x="1827" y="362"/>
                    <a:pt x="1827" y="365"/>
                  </a:cubicBezTo>
                  <a:cubicBezTo>
                    <a:pt x="1829" y="371"/>
                    <a:pt x="1830" y="377"/>
                    <a:pt x="1831" y="383"/>
                  </a:cubicBezTo>
                  <a:cubicBezTo>
                    <a:pt x="1833" y="389"/>
                    <a:pt x="1834" y="395"/>
                    <a:pt x="1835" y="401"/>
                  </a:cubicBezTo>
                  <a:cubicBezTo>
                    <a:pt x="1835" y="403"/>
                    <a:pt x="1836" y="405"/>
                    <a:pt x="1836" y="407"/>
                  </a:cubicBezTo>
                  <a:cubicBezTo>
                    <a:pt x="1836" y="409"/>
                    <a:pt x="1837" y="410"/>
                    <a:pt x="1837" y="412"/>
                  </a:cubicBezTo>
                  <a:cubicBezTo>
                    <a:pt x="1837" y="413"/>
                    <a:pt x="1837" y="414"/>
                    <a:pt x="1837" y="414"/>
                  </a:cubicBezTo>
                  <a:cubicBezTo>
                    <a:pt x="1837" y="415"/>
                    <a:pt x="1837" y="416"/>
                    <a:pt x="1837" y="417"/>
                  </a:cubicBezTo>
                  <a:cubicBezTo>
                    <a:pt x="1838" y="420"/>
                    <a:pt x="1839" y="424"/>
                    <a:pt x="1840" y="427"/>
                  </a:cubicBezTo>
                  <a:cubicBezTo>
                    <a:pt x="1840" y="431"/>
                    <a:pt x="1841" y="434"/>
                    <a:pt x="1842" y="436"/>
                  </a:cubicBezTo>
                  <a:cubicBezTo>
                    <a:pt x="1842" y="437"/>
                    <a:pt x="1842" y="438"/>
                    <a:pt x="1842" y="439"/>
                  </a:cubicBezTo>
                  <a:cubicBezTo>
                    <a:pt x="1842" y="440"/>
                    <a:pt x="1842" y="441"/>
                    <a:pt x="1842" y="442"/>
                  </a:cubicBezTo>
                  <a:cubicBezTo>
                    <a:pt x="1843" y="446"/>
                    <a:pt x="1843" y="450"/>
                    <a:pt x="1845" y="454"/>
                  </a:cubicBezTo>
                  <a:cubicBezTo>
                    <a:pt x="1846" y="458"/>
                    <a:pt x="1846" y="462"/>
                    <a:pt x="1847" y="466"/>
                  </a:cubicBezTo>
                  <a:cubicBezTo>
                    <a:pt x="1848" y="469"/>
                    <a:pt x="1848" y="471"/>
                    <a:pt x="1849" y="472"/>
                  </a:cubicBezTo>
                  <a:cubicBezTo>
                    <a:pt x="1849" y="474"/>
                    <a:pt x="1849" y="476"/>
                    <a:pt x="1849" y="477"/>
                  </a:cubicBezTo>
                  <a:cubicBezTo>
                    <a:pt x="1850" y="478"/>
                    <a:pt x="1850" y="479"/>
                    <a:pt x="1849" y="480"/>
                  </a:cubicBezTo>
                  <a:cubicBezTo>
                    <a:pt x="1849" y="481"/>
                    <a:pt x="1849" y="482"/>
                    <a:pt x="1850" y="483"/>
                  </a:cubicBezTo>
                  <a:cubicBezTo>
                    <a:pt x="1850" y="483"/>
                    <a:pt x="1850" y="484"/>
                    <a:pt x="1851" y="485"/>
                  </a:cubicBezTo>
                  <a:cubicBezTo>
                    <a:pt x="1851" y="486"/>
                    <a:pt x="1852" y="486"/>
                    <a:pt x="1852" y="487"/>
                  </a:cubicBezTo>
                  <a:cubicBezTo>
                    <a:pt x="1852" y="490"/>
                    <a:pt x="1853" y="493"/>
                    <a:pt x="1853" y="497"/>
                  </a:cubicBezTo>
                  <a:cubicBezTo>
                    <a:pt x="1853" y="500"/>
                    <a:pt x="1854" y="503"/>
                    <a:pt x="1854" y="506"/>
                  </a:cubicBezTo>
                  <a:cubicBezTo>
                    <a:pt x="1854" y="507"/>
                    <a:pt x="1855" y="508"/>
                    <a:pt x="1855" y="509"/>
                  </a:cubicBezTo>
                  <a:cubicBezTo>
                    <a:pt x="1856" y="510"/>
                    <a:pt x="1856" y="511"/>
                    <a:pt x="1856" y="511"/>
                  </a:cubicBezTo>
                  <a:cubicBezTo>
                    <a:pt x="1857" y="513"/>
                    <a:pt x="1857" y="514"/>
                    <a:pt x="1857" y="515"/>
                  </a:cubicBezTo>
                  <a:cubicBezTo>
                    <a:pt x="1857" y="517"/>
                    <a:pt x="1857" y="518"/>
                    <a:pt x="1858" y="519"/>
                  </a:cubicBezTo>
                  <a:cubicBezTo>
                    <a:pt x="1859" y="520"/>
                    <a:pt x="1859" y="520"/>
                    <a:pt x="1860" y="519"/>
                  </a:cubicBezTo>
                  <a:cubicBezTo>
                    <a:pt x="1860" y="519"/>
                    <a:pt x="1860" y="518"/>
                    <a:pt x="1860" y="518"/>
                  </a:cubicBezTo>
                  <a:cubicBezTo>
                    <a:pt x="1860" y="517"/>
                    <a:pt x="1860" y="517"/>
                    <a:pt x="1860" y="517"/>
                  </a:cubicBezTo>
                  <a:cubicBezTo>
                    <a:pt x="1860" y="516"/>
                    <a:pt x="1861" y="516"/>
                    <a:pt x="1861" y="517"/>
                  </a:cubicBezTo>
                  <a:cubicBezTo>
                    <a:pt x="1861" y="517"/>
                    <a:pt x="1862" y="517"/>
                    <a:pt x="1862" y="517"/>
                  </a:cubicBezTo>
                  <a:cubicBezTo>
                    <a:pt x="1863" y="518"/>
                    <a:pt x="1863" y="518"/>
                    <a:pt x="1863" y="518"/>
                  </a:cubicBezTo>
                  <a:cubicBezTo>
                    <a:pt x="1863" y="519"/>
                    <a:pt x="1863" y="520"/>
                    <a:pt x="1863" y="521"/>
                  </a:cubicBezTo>
                  <a:cubicBezTo>
                    <a:pt x="1862" y="522"/>
                    <a:pt x="1862" y="522"/>
                    <a:pt x="1861" y="523"/>
                  </a:cubicBezTo>
                  <a:cubicBezTo>
                    <a:pt x="1861" y="523"/>
                    <a:pt x="1860" y="523"/>
                    <a:pt x="1859" y="524"/>
                  </a:cubicBezTo>
                  <a:cubicBezTo>
                    <a:pt x="1859" y="524"/>
                    <a:pt x="1859" y="525"/>
                    <a:pt x="1858" y="526"/>
                  </a:cubicBezTo>
                  <a:cubicBezTo>
                    <a:pt x="1860" y="526"/>
                    <a:pt x="1861" y="526"/>
                    <a:pt x="1861" y="526"/>
                  </a:cubicBezTo>
                  <a:cubicBezTo>
                    <a:pt x="1862" y="525"/>
                    <a:pt x="1862" y="525"/>
                    <a:pt x="1863" y="524"/>
                  </a:cubicBezTo>
                  <a:cubicBezTo>
                    <a:pt x="1863" y="524"/>
                    <a:pt x="1863" y="523"/>
                    <a:pt x="1864" y="523"/>
                  </a:cubicBezTo>
                  <a:cubicBezTo>
                    <a:pt x="1864" y="522"/>
                    <a:pt x="1865" y="522"/>
                    <a:pt x="1866" y="522"/>
                  </a:cubicBezTo>
                  <a:cubicBezTo>
                    <a:pt x="1866" y="524"/>
                    <a:pt x="1866" y="524"/>
                    <a:pt x="1866" y="524"/>
                  </a:cubicBezTo>
                  <a:cubicBezTo>
                    <a:pt x="1865" y="524"/>
                    <a:pt x="1865" y="525"/>
                    <a:pt x="1865" y="526"/>
                  </a:cubicBezTo>
                  <a:cubicBezTo>
                    <a:pt x="1866" y="526"/>
                    <a:pt x="1867" y="526"/>
                    <a:pt x="1868" y="526"/>
                  </a:cubicBezTo>
                  <a:cubicBezTo>
                    <a:pt x="1868" y="525"/>
                    <a:pt x="1869" y="525"/>
                    <a:pt x="1870" y="524"/>
                  </a:cubicBezTo>
                  <a:cubicBezTo>
                    <a:pt x="1870" y="524"/>
                    <a:pt x="1871" y="523"/>
                    <a:pt x="1872" y="523"/>
                  </a:cubicBezTo>
                  <a:cubicBezTo>
                    <a:pt x="1872" y="523"/>
                    <a:pt x="1873" y="523"/>
                    <a:pt x="1875" y="523"/>
                  </a:cubicBezTo>
                  <a:cubicBezTo>
                    <a:pt x="1874" y="523"/>
                    <a:pt x="1874" y="524"/>
                    <a:pt x="1874" y="525"/>
                  </a:cubicBezTo>
                  <a:cubicBezTo>
                    <a:pt x="1873" y="525"/>
                    <a:pt x="1874" y="526"/>
                    <a:pt x="1875" y="525"/>
                  </a:cubicBezTo>
                  <a:cubicBezTo>
                    <a:pt x="1876" y="523"/>
                    <a:pt x="1878" y="523"/>
                    <a:pt x="1881" y="523"/>
                  </a:cubicBezTo>
                  <a:cubicBezTo>
                    <a:pt x="1881" y="522"/>
                    <a:pt x="1882" y="521"/>
                    <a:pt x="1882" y="520"/>
                  </a:cubicBezTo>
                  <a:cubicBezTo>
                    <a:pt x="1882" y="518"/>
                    <a:pt x="1882" y="518"/>
                    <a:pt x="1884" y="518"/>
                  </a:cubicBezTo>
                  <a:cubicBezTo>
                    <a:pt x="1885" y="518"/>
                    <a:pt x="1885" y="519"/>
                    <a:pt x="1886" y="519"/>
                  </a:cubicBezTo>
                  <a:cubicBezTo>
                    <a:pt x="1886" y="520"/>
                    <a:pt x="1886" y="520"/>
                    <a:pt x="1886" y="521"/>
                  </a:cubicBezTo>
                  <a:cubicBezTo>
                    <a:pt x="1886" y="522"/>
                    <a:pt x="1886" y="522"/>
                    <a:pt x="1886" y="523"/>
                  </a:cubicBezTo>
                  <a:cubicBezTo>
                    <a:pt x="1886" y="523"/>
                    <a:pt x="1887" y="524"/>
                    <a:pt x="1888" y="525"/>
                  </a:cubicBezTo>
                  <a:cubicBezTo>
                    <a:pt x="1897" y="524"/>
                    <a:pt x="1904" y="524"/>
                    <a:pt x="1911" y="524"/>
                  </a:cubicBezTo>
                  <a:cubicBezTo>
                    <a:pt x="1918" y="524"/>
                    <a:pt x="1925" y="524"/>
                    <a:pt x="1931" y="524"/>
                  </a:cubicBezTo>
                  <a:cubicBezTo>
                    <a:pt x="1932" y="520"/>
                    <a:pt x="1932" y="517"/>
                    <a:pt x="1932" y="514"/>
                  </a:cubicBezTo>
                  <a:cubicBezTo>
                    <a:pt x="1932" y="510"/>
                    <a:pt x="1932" y="507"/>
                    <a:pt x="1932" y="503"/>
                  </a:cubicBezTo>
                  <a:cubicBezTo>
                    <a:pt x="1932" y="502"/>
                    <a:pt x="1933" y="501"/>
                    <a:pt x="1933" y="500"/>
                  </a:cubicBezTo>
                  <a:cubicBezTo>
                    <a:pt x="1933" y="499"/>
                    <a:pt x="1933" y="498"/>
                    <a:pt x="1934" y="497"/>
                  </a:cubicBezTo>
                  <a:cubicBezTo>
                    <a:pt x="1934" y="496"/>
                    <a:pt x="1934" y="495"/>
                    <a:pt x="1933" y="494"/>
                  </a:cubicBezTo>
                  <a:cubicBezTo>
                    <a:pt x="1933" y="492"/>
                    <a:pt x="1933" y="491"/>
                    <a:pt x="1933" y="490"/>
                  </a:cubicBezTo>
                  <a:cubicBezTo>
                    <a:pt x="1933" y="489"/>
                    <a:pt x="1934" y="488"/>
                    <a:pt x="1934" y="487"/>
                  </a:cubicBezTo>
                  <a:cubicBezTo>
                    <a:pt x="1934" y="486"/>
                    <a:pt x="1935" y="485"/>
                    <a:pt x="1935" y="484"/>
                  </a:cubicBezTo>
                  <a:cubicBezTo>
                    <a:pt x="1935" y="483"/>
                    <a:pt x="1935" y="482"/>
                    <a:pt x="1935" y="481"/>
                  </a:cubicBezTo>
                  <a:cubicBezTo>
                    <a:pt x="1935" y="481"/>
                    <a:pt x="1934" y="480"/>
                    <a:pt x="1934" y="479"/>
                  </a:cubicBezTo>
                  <a:cubicBezTo>
                    <a:pt x="1935" y="472"/>
                    <a:pt x="1936" y="466"/>
                    <a:pt x="1937" y="459"/>
                  </a:cubicBezTo>
                  <a:cubicBezTo>
                    <a:pt x="1937" y="453"/>
                    <a:pt x="1938" y="446"/>
                    <a:pt x="1939" y="439"/>
                  </a:cubicBezTo>
                  <a:cubicBezTo>
                    <a:pt x="1939" y="436"/>
                    <a:pt x="1939" y="434"/>
                    <a:pt x="1940" y="432"/>
                  </a:cubicBezTo>
                  <a:cubicBezTo>
                    <a:pt x="1940" y="431"/>
                    <a:pt x="1940" y="429"/>
                    <a:pt x="1940" y="427"/>
                  </a:cubicBezTo>
                  <a:cubicBezTo>
                    <a:pt x="1940" y="426"/>
                    <a:pt x="1940" y="425"/>
                    <a:pt x="1940" y="423"/>
                  </a:cubicBezTo>
                  <a:cubicBezTo>
                    <a:pt x="1940" y="422"/>
                    <a:pt x="1940" y="422"/>
                    <a:pt x="1940" y="421"/>
                  </a:cubicBezTo>
                  <a:cubicBezTo>
                    <a:pt x="1940" y="419"/>
                    <a:pt x="1940" y="418"/>
                    <a:pt x="1940" y="417"/>
                  </a:cubicBezTo>
                  <a:cubicBezTo>
                    <a:pt x="1941" y="416"/>
                    <a:pt x="1941" y="415"/>
                    <a:pt x="1941" y="413"/>
                  </a:cubicBezTo>
                  <a:cubicBezTo>
                    <a:pt x="1941" y="412"/>
                    <a:pt x="1941" y="411"/>
                    <a:pt x="1941" y="410"/>
                  </a:cubicBezTo>
                  <a:cubicBezTo>
                    <a:pt x="1941" y="409"/>
                    <a:pt x="1941" y="408"/>
                    <a:pt x="1941" y="407"/>
                  </a:cubicBezTo>
                  <a:cubicBezTo>
                    <a:pt x="1941" y="406"/>
                    <a:pt x="1941" y="405"/>
                    <a:pt x="1941" y="404"/>
                  </a:cubicBezTo>
                  <a:cubicBezTo>
                    <a:pt x="1942" y="403"/>
                    <a:pt x="1942" y="402"/>
                    <a:pt x="1942" y="401"/>
                  </a:cubicBezTo>
                  <a:cubicBezTo>
                    <a:pt x="1942" y="400"/>
                    <a:pt x="1942" y="399"/>
                    <a:pt x="1942" y="398"/>
                  </a:cubicBezTo>
                  <a:cubicBezTo>
                    <a:pt x="1942" y="397"/>
                    <a:pt x="1942" y="396"/>
                    <a:pt x="1942" y="395"/>
                  </a:cubicBezTo>
                  <a:cubicBezTo>
                    <a:pt x="1942" y="391"/>
                    <a:pt x="1943" y="388"/>
                    <a:pt x="1943" y="385"/>
                  </a:cubicBezTo>
                  <a:cubicBezTo>
                    <a:pt x="1944" y="382"/>
                    <a:pt x="1944" y="378"/>
                    <a:pt x="1945" y="375"/>
                  </a:cubicBezTo>
                  <a:cubicBezTo>
                    <a:pt x="1945" y="371"/>
                    <a:pt x="1945" y="367"/>
                    <a:pt x="1945" y="364"/>
                  </a:cubicBezTo>
                  <a:cubicBezTo>
                    <a:pt x="1946" y="361"/>
                    <a:pt x="1946" y="358"/>
                    <a:pt x="1946" y="355"/>
                  </a:cubicBezTo>
                  <a:cubicBezTo>
                    <a:pt x="1947" y="352"/>
                    <a:pt x="1947" y="349"/>
                    <a:pt x="1947" y="346"/>
                  </a:cubicBezTo>
                  <a:cubicBezTo>
                    <a:pt x="1947" y="343"/>
                    <a:pt x="1947" y="340"/>
                    <a:pt x="1947" y="337"/>
                  </a:cubicBezTo>
                  <a:cubicBezTo>
                    <a:pt x="1947" y="335"/>
                    <a:pt x="1948" y="334"/>
                    <a:pt x="1948" y="333"/>
                  </a:cubicBezTo>
                  <a:cubicBezTo>
                    <a:pt x="1948" y="332"/>
                    <a:pt x="1948" y="331"/>
                    <a:pt x="1948" y="330"/>
                  </a:cubicBezTo>
                  <a:cubicBezTo>
                    <a:pt x="1949" y="329"/>
                    <a:pt x="1949" y="328"/>
                    <a:pt x="1948" y="327"/>
                  </a:cubicBezTo>
                  <a:cubicBezTo>
                    <a:pt x="1948" y="325"/>
                    <a:pt x="1948" y="324"/>
                    <a:pt x="1948" y="323"/>
                  </a:cubicBezTo>
                  <a:cubicBezTo>
                    <a:pt x="1948" y="322"/>
                    <a:pt x="1949" y="321"/>
                    <a:pt x="1949" y="320"/>
                  </a:cubicBezTo>
                  <a:cubicBezTo>
                    <a:pt x="1949" y="319"/>
                    <a:pt x="1950" y="318"/>
                    <a:pt x="1950" y="317"/>
                  </a:cubicBezTo>
                  <a:cubicBezTo>
                    <a:pt x="1950" y="316"/>
                    <a:pt x="1950" y="315"/>
                    <a:pt x="1949" y="314"/>
                  </a:cubicBezTo>
                  <a:cubicBezTo>
                    <a:pt x="1949" y="312"/>
                    <a:pt x="1949" y="311"/>
                    <a:pt x="1949" y="310"/>
                  </a:cubicBezTo>
                  <a:cubicBezTo>
                    <a:pt x="1950" y="309"/>
                    <a:pt x="1950" y="308"/>
                    <a:pt x="1950" y="307"/>
                  </a:cubicBezTo>
                  <a:cubicBezTo>
                    <a:pt x="1951" y="306"/>
                    <a:pt x="1951" y="305"/>
                    <a:pt x="1951" y="304"/>
                  </a:cubicBezTo>
                  <a:cubicBezTo>
                    <a:pt x="1951" y="303"/>
                    <a:pt x="1951" y="302"/>
                    <a:pt x="1951" y="300"/>
                  </a:cubicBezTo>
                  <a:cubicBezTo>
                    <a:pt x="1951" y="299"/>
                    <a:pt x="1951" y="298"/>
                    <a:pt x="1951" y="297"/>
                  </a:cubicBezTo>
                  <a:cubicBezTo>
                    <a:pt x="1951" y="296"/>
                    <a:pt x="1951" y="295"/>
                    <a:pt x="1951" y="294"/>
                  </a:cubicBezTo>
                  <a:cubicBezTo>
                    <a:pt x="1952" y="293"/>
                    <a:pt x="1952" y="292"/>
                    <a:pt x="1952" y="291"/>
                  </a:cubicBezTo>
                  <a:cubicBezTo>
                    <a:pt x="1952" y="290"/>
                    <a:pt x="1952" y="289"/>
                    <a:pt x="1952" y="288"/>
                  </a:cubicBezTo>
                  <a:cubicBezTo>
                    <a:pt x="1952" y="286"/>
                    <a:pt x="1952" y="285"/>
                    <a:pt x="1952" y="285"/>
                  </a:cubicBezTo>
                  <a:cubicBezTo>
                    <a:pt x="1952" y="283"/>
                    <a:pt x="1952" y="280"/>
                    <a:pt x="1953" y="278"/>
                  </a:cubicBezTo>
                  <a:cubicBezTo>
                    <a:pt x="1953" y="276"/>
                    <a:pt x="1953" y="274"/>
                    <a:pt x="1954" y="271"/>
                  </a:cubicBezTo>
                  <a:cubicBezTo>
                    <a:pt x="1954" y="266"/>
                    <a:pt x="1955" y="262"/>
                    <a:pt x="1955" y="258"/>
                  </a:cubicBezTo>
                  <a:cubicBezTo>
                    <a:pt x="1955" y="253"/>
                    <a:pt x="1956" y="249"/>
                    <a:pt x="1956" y="245"/>
                  </a:cubicBezTo>
                  <a:cubicBezTo>
                    <a:pt x="1956" y="244"/>
                    <a:pt x="1956" y="244"/>
                    <a:pt x="1956" y="243"/>
                  </a:cubicBezTo>
                  <a:cubicBezTo>
                    <a:pt x="1956" y="242"/>
                    <a:pt x="1956" y="241"/>
                    <a:pt x="1956" y="240"/>
                  </a:cubicBezTo>
                  <a:cubicBezTo>
                    <a:pt x="1956" y="239"/>
                    <a:pt x="1956" y="239"/>
                    <a:pt x="1956" y="238"/>
                  </a:cubicBezTo>
                  <a:cubicBezTo>
                    <a:pt x="1956" y="238"/>
                    <a:pt x="1956" y="238"/>
                    <a:pt x="1956" y="238"/>
                  </a:cubicBezTo>
                  <a:cubicBezTo>
                    <a:pt x="1956" y="237"/>
                    <a:pt x="1956" y="237"/>
                    <a:pt x="1956" y="237"/>
                  </a:cubicBezTo>
                  <a:cubicBezTo>
                    <a:pt x="1956" y="237"/>
                    <a:pt x="1956" y="237"/>
                    <a:pt x="1956" y="236"/>
                  </a:cubicBezTo>
                  <a:lnTo>
                    <a:pt x="1956" y="235"/>
                  </a:lnTo>
                  <a:cubicBezTo>
                    <a:pt x="1957" y="235"/>
                    <a:pt x="1957" y="234"/>
                    <a:pt x="1957" y="234"/>
                  </a:cubicBezTo>
                  <a:lnTo>
                    <a:pt x="1957" y="232"/>
                  </a:lnTo>
                  <a:cubicBezTo>
                    <a:pt x="1957" y="231"/>
                    <a:pt x="1958" y="231"/>
                    <a:pt x="1958" y="230"/>
                  </a:cubicBezTo>
                  <a:cubicBezTo>
                    <a:pt x="1958" y="229"/>
                    <a:pt x="1958" y="228"/>
                    <a:pt x="1959" y="227"/>
                  </a:cubicBezTo>
                  <a:cubicBezTo>
                    <a:pt x="1959" y="235"/>
                    <a:pt x="1959" y="243"/>
                    <a:pt x="1959" y="250"/>
                  </a:cubicBezTo>
                  <a:cubicBezTo>
                    <a:pt x="1960" y="258"/>
                    <a:pt x="1960" y="265"/>
                    <a:pt x="1960" y="272"/>
                  </a:cubicBezTo>
                  <a:cubicBezTo>
                    <a:pt x="1961" y="279"/>
                    <a:pt x="1961" y="286"/>
                    <a:pt x="1962" y="293"/>
                  </a:cubicBezTo>
                  <a:cubicBezTo>
                    <a:pt x="1962" y="300"/>
                    <a:pt x="1962" y="307"/>
                    <a:pt x="1963" y="314"/>
                  </a:cubicBezTo>
                  <a:cubicBezTo>
                    <a:pt x="1963" y="315"/>
                    <a:pt x="1962" y="316"/>
                    <a:pt x="1962" y="316"/>
                  </a:cubicBezTo>
                  <a:cubicBezTo>
                    <a:pt x="1962" y="317"/>
                    <a:pt x="1962" y="317"/>
                    <a:pt x="1963" y="318"/>
                  </a:cubicBezTo>
                  <a:cubicBezTo>
                    <a:pt x="1963" y="319"/>
                    <a:pt x="1963" y="319"/>
                    <a:pt x="1963" y="319"/>
                  </a:cubicBezTo>
                  <a:cubicBezTo>
                    <a:pt x="1962" y="319"/>
                    <a:pt x="1962" y="319"/>
                    <a:pt x="1962" y="319"/>
                  </a:cubicBezTo>
                  <a:cubicBezTo>
                    <a:pt x="1962" y="320"/>
                    <a:pt x="1962" y="321"/>
                    <a:pt x="1962" y="322"/>
                  </a:cubicBezTo>
                  <a:cubicBezTo>
                    <a:pt x="1962" y="323"/>
                    <a:pt x="1962" y="324"/>
                    <a:pt x="1962" y="325"/>
                  </a:cubicBezTo>
                  <a:cubicBezTo>
                    <a:pt x="1963" y="332"/>
                    <a:pt x="1963" y="339"/>
                    <a:pt x="1963" y="346"/>
                  </a:cubicBezTo>
                  <a:cubicBezTo>
                    <a:pt x="1964" y="353"/>
                    <a:pt x="1964" y="360"/>
                    <a:pt x="1965" y="367"/>
                  </a:cubicBezTo>
                  <a:cubicBezTo>
                    <a:pt x="1965" y="367"/>
                    <a:pt x="1965" y="368"/>
                    <a:pt x="1964" y="370"/>
                  </a:cubicBezTo>
                  <a:cubicBezTo>
                    <a:pt x="1964" y="371"/>
                    <a:pt x="1964" y="372"/>
                    <a:pt x="1964" y="373"/>
                  </a:cubicBezTo>
                  <a:cubicBezTo>
                    <a:pt x="1965" y="383"/>
                    <a:pt x="1966" y="395"/>
                    <a:pt x="1966" y="408"/>
                  </a:cubicBezTo>
                  <a:cubicBezTo>
                    <a:pt x="1967" y="421"/>
                    <a:pt x="1967" y="433"/>
                    <a:pt x="1967" y="444"/>
                  </a:cubicBezTo>
                  <a:cubicBezTo>
                    <a:pt x="1967" y="445"/>
                    <a:pt x="1967" y="446"/>
                    <a:pt x="1968" y="448"/>
                  </a:cubicBezTo>
                  <a:cubicBezTo>
                    <a:pt x="1968" y="449"/>
                    <a:pt x="1969" y="450"/>
                    <a:pt x="1969" y="452"/>
                  </a:cubicBezTo>
                  <a:cubicBezTo>
                    <a:pt x="1969" y="454"/>
                    <a:pt x="1969" y="456"/>
                    <a:pt x="1968" y="458"/>
                  </a:cubicBezTo>
                  <a:cubicBezTo>
                    <a:pt x="1968" y="459"/>
                    <a:pt x="1968" y="461"/>
                    <a:pt x="1968" y="463"/>
                  </a:cubicBezTo>
                  <a:cubicBezTo>
                    <a:pt x="1969" y="467"/>
                    <a:pt x="1969" y="470"/>
                    <a:pt x="1969" y="473"/>
                  </a:cubicBezTo>
                  <a:cubicBezTo>
                    <a:pt x="1969" y="476"/>
                    <a:pt x="1969" y="479"/>
                    <a:pt x="1969" y="483"/>
                  </a:cubicBezTo>
                  <a:cubicBezTo>
                    <a:pt x="1970" y="484"/>
                    <a:pt x="1970" y="485"/>
                    <a:pt x="1970" y="486"/>
                  </a:cubicBezTo>
                  <a:cubicBezTo>
                    <a:pt x="1971" y="487"/>
                    <a:pt x="1971" y="488"/>
                    <a:pt x="1972" y="489"/>
                  </a:cubicBezTo>
                  <a:cubicBezTo>
                    <a:pt x="1972" y="490"/>
                    <a:pt x="1971" y="491"/>
                    <a:pt x="1970" y="491"/>
                  </a:cubicBezTo>
                  <a:cubicBezTo>
                    <a:pt x="1969" y="491"/>
                    <a:pt x="1969" y="492"/>
                    <a:pt x="1970" y="493"/>
                  </a:cubicBezTo>
                  <a:cubicBezTo>
                    <a:pt x="1970" y="497"/>
                    <a:pt x="1970" y="501"/>
                    <a:pt x="1971" y="506"/>
                  </a:cubicBezTo>
                  <a:cubicBezTo>
                    <a:pt x="1972" y="511"/>
                    <a:pt x="1972" y="516"/>
                    <a:pt x="1971" y="521"/>
                  </a:cubicBezTo>
                  <a:cubicBezTo>
                    <a:pt x="1974" y="522"/>
                    <a:pt x="1978" y="522"/>
                    <a:pt x="1983" y="521"/>
                  </a:cubicBezTo>
                  <a:cubicBezTo>
                    <a:pt x="1987" y="521"/>
                    <a:pt x="1992" y="521"/>
                    <a:pt x="1996" y="521"/>
                  </a:cubicBezTo>
                  <a:cubicBezTo>
                    <a:pt x="1997" y="520"/>
                    <a:pt x="1997" y="520"/>
                    <a:pt x="1997" y="519"/>
                  </a:cubicBezTo>
                  <a:cubicBezTo>
                    <a:pt x="1998" y="518"/>
                    <a:pt x="1998" y="517"/>
                    <a:pt x="1999" y="516"/>
                  </a:cubicBezTo>
                  <a:cubicBezTo>
                    <a:pt x="2000" y="515"/>
                    <a:pt x="2001" y="515"/>
                    <a:pt x="2002" y="515"/>
                  </a:cubicBezTo>
                  <a:cubicBezTo>
                    <a:pt x="2003" y="515"/>
                    <a:pt x="2004" y="515"/>
                    <a:pt x="2005" y="515"/>
                  </a:cubicBezTo>
                  <a:cubicBezTo>
                    <a:pt x="2006" y="515"/>
                    <a:pt x="2007" y="515"/>
                    <a:pt x="2009" y="515"/>
                  </a:cubicBezTo>
                  <a:cubicBezTo>
                    <a:pt x="2011" y="514"/>
                    <a:pt x="2012" y="514"/>
                    <a:pt x="2013" y="513"/>
                  </a:cubicBezTo>
                  <a:cubicBezTo>
                    <a:pt x="2011" y="512"/>
                    <a:pt x="2010" y="511"/>
                    <a:pt x="2009" y="510"/>
                  </a:cubicBezTo>
                  <a:cubicBezTo>
                    <a:pt x="2008" y="510"/>
                    <a:pt x="2007" y="509"/>
                    <a:pt x="2006" y="509"/>
                  </a:cubicBezTo>
                  <a:cubicBezTo>
                    <a:pt x="2006" y="508"/>
                    <a:pt x="2005" y="508"/>
                    <a:pt x="2005" y="508"/>
                  </a:cubicBezTo>
                  <a:cubicBezTo>
                    <a:pt x="2004" y="508"/>
                    <a:pt x="2004" y="508"/>
                    <a:pt x="2004" y="507"/>
                  </a:cubicBezTo>
                  <a:cubicBezTo>
                    <a:pt x="2006" y="506"/>
                    <a:pt x="2007" y="506"/>
                    <a:pt x="2007" y="507"/>
                  </a:cubicBezTo>
                  <a:cubicBezTo>
                    <a:pt x="2008" y="507"/>
                    <a:pt x="2009" y="507"/>
                    <a:pt x="2010" y="507"/>
                  </a:cubicBezTo>
                  <a:cubicBezTo>
                    <a:pt x="2011" y="507"/>
                    <a:pt x="2012" y="508"/>
                    <a:pt x="2012" y="509"/>
                  </a:cubicBezTo>
                  <a:cubicBezTo>
                    <a:pt x="2013" y="510"/>
                    <a:pt x="2013" y="511"/>
                    <a:pt x="2015" y="510"/>
                  </a:cubicBezTo>
                  <a:cubicBezTo>
                    <a:pt x="2016" y="510"/>
                    <a:pt x="2016" y="509"/>
                    <a:pt x="2016" y="508"/>
                  </a:cubicBezTo>
                  <a:cubicBezTo>
                    <a:pt x="2015" y="508"/>
                    <a:pt x="2015" y="507"/>
                    <a:pt x="2014" y="507"/>
                  </a:cubicBezTo>
                  <a:cubicBezTo>
                    <a:pt x="2014" y="507"/>
                    <a:pt x="2013" y="506"/>
                    <a:pt x="2013" y="506"/>
                  </a:cubicBezTo>
                  <a:cubicBezTo>
                    <a:pt x="2012" y="506"/>
                    <a:pt x="2012" y="505"/>
                    <a:pt x="2013" y="504"/>
                  </a:cubicBezTo>
                  <a:cubicBezTo>
                    <a:pt x="2014" y="504"/>
                    <a:pt x="2014" y="504"/>
                    <a:pt x="2015" y="504"/>
                  </a:cubicBezTo>
                  <a:cubicBezTo>
                    <a:pt x="2016" y="504"/>
                    <a:pt x="2016" y="504"/>
                    <a:pt x="2017" y="504"/>
                  </a:cubicBezTo>
                  <a:cubicBezTo>
                    <a:pt x="2018" y="504"/>
                    <a:pt x="2018" y="503"/>
                    <a:pt x="2019" y="503"/>
                  </a:cubicBezTo>
                  <a:cubicBezTo>
                    <a:pt x="2019" y="502"/>
                    <a:pt x="2019" y="501"/>
                    <a:pt x="2019" y="500"/>
                  </a:cubicBezTo>
                  <a:cubicBezTo>
                    <a:pt x="2018" y="499"/>
                    <a:pt x="2017" y="499"/>
                    <a:pt x="2016" y="499"/>
                  </a:cubicBezTo>
                  <a:cubicBezTo>
                    <a:pt x="2015" y="500"/>
                    <a:pt x="2015" y="500"/>
                    <a:pt x="2014" y="500"/>
                  </a:cubicBezTo>
                  <a:cubicBezTo>
                    <a:pt x="2013" y="501"/>
                    <a:pt x="2013" y="501"/>
                    <a:pt x="2012" y="501"/>
                  </a:cubicBezTo>
                  <a:cubicBezTo>
                    <a:pt x="2011" y="502"/>
                    <a:pt x="2010" y="501"/>
                    <a:pt x="2009" y="501"/>
                  </a:cubicBezTo>
                  <a:cubicBezTo>
                    <a:pt x="2009" y="499"/>
                    <a:pt x="2009" y="498"/>
                    <a:pt x="2009" y="497"/>
                  </a:cubicBezTo>
                  <a:cubicBezTo>
                    <a:pt x="2010" y="496"/>
                    <a:pt x="2010" y="495"/>
                    <a:pt x="2011" y="495"/>
                  </a:cubicBezTo>
                  <a:cubicBezTo>
                    <a:pt x="2010" y="494"/>
                    <a:pt x="2008" y="493"/>
                    <a:pt x="2007" y="493"/>
                  </a:cubicBezTo>
                  <a:cubicBezTo>
                    <a:pt x="2006" y="493"/>
                    <a:pt x="2005" y="492"/>
                    <a:pt x="2005" y="490"/>
                  </a:cubicBezTo>
                  <a:cubicBezTo>
                    <a:pt x="2006" y="490"/>
                    <a:pt x="2007" y="490"/>
                    <a:pt x="2008" y="491"/>
                  </a:cubicBezTo>
                  <a:cubicBezTo>
                    <a:pt x="2008" y="491"/>
                    <a:pt x="2009" y="492"/>
                    <a:pt x="2010" y="491"/>
                  </a:cubicBezTo>
                  <a:cubicBezTo>
                    <a:pt x="2010" y="491"/>
                    <a:pt x="2010" y="490"/>
                    <a:pt x="2010" y="490"/>
                  </a:cubicBezTo>
                  <a:cubicBezTo>
                    <a:pt x="2010" y="489"/>
                    <a:pt x="2010" y="488"/>
                    <a:pt x="2010" y="488"/>
                  </a:cubicBezTo>
                  <a:cubicBezTo>
                    <a:pt x="2010" y="487"/>
                    <a:pt x="2010" y="487"/>
                    <a:pt x="2010" y="486"/>
                  </a:cubicBezTo>
                  <a:cubicBezTo>
                    <a:pt x="2011" y="486"/>
                    <a:pt x="2011" y="486"/>
                    <a:pt x="2012" y="486"/>
                  </a:cubicBezTo>
                  <a:cubicBezTo>
                    <a:pt x="2013" y="486"/>
                    <a:pt x="2013" y="486"/>
                    <a:pt x="2014" y="487"/>
                  </a:cubicBezTo>
                  <a:cubicBezTo>
                    <a:pt x="2014" y="488"/>
                    <a:pt x="2014" y="488"/>
                    <a:pt x="2015" y="489"/>
                  </a:cubicBezTo>
                  <a:cubicBezTo>
                    <a:pt x="2015" y="489"/>
                    <a:pt x="2015" y="490"/>
                    <a:pt x="2015" y="491"/>
                  </a:cubicBezTo>
                  <a:cubicBezTo>
                    <a:pt x="2016" y="491"/>
                    <a:pt x="2017" y="491"/>
                    <a:pt x="2017" y="491"/>
                  </a:cubicBezTo>
                  <a:cubicBezTo>
                    <a:pt x="2018" y="490"/>
                    <a:pt x="2018" y="490"/>
                    <a:pt x="2018" y="489"/>
                  </a:cubicBezTo>
                  <a:cubicBezTo>
                    <a:pt x="2018" y="489"/>
                    <a:pt x="2018" y="488"/>
                    <a:pt x="2018" y="488"/>
                  </a:cubicBezTo>
                  <a:cubicBezTo>
                    <a:pt x="2017" y="488"/>
                    <a:pt x="2017" y="488"/>
                    <a:pt x="2016" y="487"/>
                  </a:cubicBezTo>
                  <a:cubicBezTo>
                    <a:pt x="2016" y="487"/>
                    <a:pt x="2016" y="486"/>
                    <a:pt x="2016" y="486"/>
                  </a:cubicBezTo>
                  <a:cubicBezTo>
                    <a:pt x="2017" y="485"/>
                    <a:pt x="2018" y="485"/>
                    <a:pt x="2020" y="485"/>
                  </a:cubicBezTo>
                  <a:cubicBezTo>
                    <a:pt x="2021" y="485"/>
                    <a:pt x="2023" y="484"/>
                    <a:pt x="2025" y="483"/>
                  </a:cubicBezTo>
                  <a:cubicBezTo>
                    <a:pt x="2024" y="481"/>
                    <a:pt x="2025" y="479"/>
                    <a:pt x="2026" y="478"/>
                  </a:cubicBezTo>
                  <a:cubicBezTo>
                    <a:pt x="2027" y="477"/>
                    <a:pt x="2027" y="475"/>
                    <a:pt x="2028" y="474"/>
                  </a:cubicBezTo>
                  <a:cubicBezTo>
                    <a:pt x="2030" y="474"/>
                    <a:pt x="2032" y="474"/>
                    <a:pt x="2033" y="474"/>
                  </a:cubicBezTo>
                  <a:cubicBezTo>
                    <a:pt x="2034" y="474"/>
                    <a:pt x="2035" y="474"/>
                    <a:pt x="2037" y="475"/>
                  </a:cubicBezTo>
                  <a:cubicBezTo>
                    <a:pt x="2038" y="474"/>
                    <a:pt x="2039" y="473"/>
                    <a:pt x="2041" y="473"/>
                  </a:cubicBezTo>
                  <a:cubicBezTo>
                    <a:pt x="2044" y="473"/>
                    <a:pt x="2046" y="473"/>
                    <a:pt x="2048" y="473"/>
                  </a:cubicBezTo>
                  <a:cubicBezTo>
                    <a:pt x="2048" y="474"/>
                    <a:pt x="2048" y="475"/>
                    <a:pt x="2047" y="476"/>
                  </a:cubicBezTo>
                  <a:cubicBezTo>
                    <a:pt x="2047" y="476"/>
                    <a:pt x="2047" y="477"/>
                    <a:pt x="2049" y="477"/>
                  </a:cubicBezTo>
                  <a:cubicBezTo>
                    <a:pt x="2048" y="476"/>
                    <a:pt x="2049" y="475"/>
                    <a:pt x="2050" y="475"/>
                  </a:cubicBezTo>
                  <a:cubicBezTo>
                    <a:pt x="2051" y="474"/>
                    <a:pt x="2052" y="474"/>
                    <a:pt x="2053" y="474"/>
                  </a:cubicBezTo>
                  <a:lnTo>
                    <a:pt x="2055" y="478"/>
                  </a:lnTo>
                  <a:cubicBezTo>
                    <a:pt x="2054" y="478"/>
                    <a:pt x="2054" y="478"/>
                    <a:pt x="2053" y="478"/>
                  </a:cubicBezTo>
                  <a:cubicBezTo>
                    <a:pt x="2053" y="478"/>
                    <a:pt x="2052" y="478"/>
                    <a:pt x="2052" y="479"/>
                  </a:cubicBezTo>
                  <a:cubicBezTo>
                    <a:pt x="2053" y="479"/>
                    <a:pt x="2053" y="479"/>
                    <a:pt x="2054" y="480"/>
                  </a:cubicBezTo>
                  <a:cubicBezTo>
                    <a:pt x="2054" y="480"/>
                    <a:pt x="2054" y="480"/>
                    <a:pt x="2054" y="481"/>
                  </a:cubicBezTo>
                  <a:cubicBezTo>
                    <a:pt x="2055" y="481"/>
                    <a:pt x="2055" y="482"/>
                    <a:pt x="2056" y="482"/>
                  </a:cubicBezTo>
                  <a:cubicBezTo>
                    <a:pt x="2056" y="482"/>
                    <a:pt x="2057" y="482"/>
                    <a:pt x="2057" y="482"/>
                  </a:cubicBezTo>
                  <a:cubicBezTo>
                    <a:pt x="2058" y="481"/>
                    <a:pt x="2058" y="480"/>
                    <a:pt x="2058" y="480"/>
                  </a:cubicBezTo>
                  <a:cubicBezTo>
                    <a:pt x="2057" y="479"/>
                    <a:pt x="2056" y="478"/>
                    <a:pt x="2056" y="477"/>
                  </a:cubicBezTo>
                  <a:cubicBezTo>
                    <a:pt x="2057" y="477"/>
                    <a:pt x="2058" y="476"/>
                    <a:pt x="2058" y="476"/>
                  </a:cubicBezTo>
                  <a:cubicBezTo>
                    <a:pt x="2058" y="476"/>
                    <a:pt x="2058" y="476"/>
                    <a:pt x="2057" y="475"/>
                  </a:cubicBezTo>
                  <a:cubicBezTo>
                    <a:pt x="2057" y="475"/>
                    <a:pt x="2057" y="474"/>
                    <a:pt x="2057" y="474"/>
                  </a:cubicBezTo>
                  <a:cubicBezTo>
                    <a:pt x="2057" y="474"/>
                    <a:pt x="2057" y="473"/>
                    <a:pt x="2058" y="473"/>
                  </a:cubicBezTo>
                  <a:cubicBezTo>
                    <a:pt x="2059" y="472"/>
                    <a:pt x="2061" y="472"/>
                    <a:pt x="2061" y="473"/>
                  </a:cubicBezTo>
                  <a:cubicBezTo>
                    <a:pt x="2062" y="473"/>
                    <a:pt x="2063" y="473"/>
                    <a:pt x="2064" y="472"/>
                  </a:cubicBezTo>
                  <a:cubicBezTo>
                    <a:pt x="2063" y="468"/>
                    <a:pt x="2064" y="466"/>
                    <a:pt x="2067" y="466"/>
                  </a:cubicBezTo>
                  <a:cubicBezTo>
                    <a:pt x="2068" y="466"/>
                    <a:pt x="2068" y="467"/>
                    <a:pt x="2068" y="468"/>
                  </a:cubicBezTo>
                  <a:cubicBezTo>
                    <a:pt x="2067" y="469"/>
                    <a:pt x="2068" y="469"/>
                    <a:pt x="2069" y="470"/>
                  </a:cubicBezTo>
                  <a:cubicBezTo>
                    <a:pt x="2069" y="468"/>
                    <a:pt x="2069" y="468"/>
                    <a:pt x="2070" y="467"/>
                  </a:cubicBezTo>
                  <a:cubicBezTo>
                    <a:pt x="2070" y="467"/>
                    <a:pt x="2071" y="467"/>
                    <a:pt x="2071" y="466"/>
                  </a:cubicBezTo>
                  <a:cubicBezTo>
                    <a:pt x="2071" y="453"/>
                    <a:pt x="2070" y="441"/>
                    <a:pt x="2069" y="430"/>
                  </a:cubicBezTo>
                  <a:cubicBezTo>
                    <a:pt x="2068" y="430"/>
                    <a:pt x="2066" y="429"/>
                    <a:pt x="2065" y="427"/>
                  </a:cubicBezTo>
                  <a:cubicBezTo>
                    <a:pt x="2064" y="426"/>
                    <a:pt x="2064" y="425"/>
                    <a:pt x="2064" y="423"/>
                  </a:cubicBezTo>
                  <a:cubicBezTo>
                    <a:pt x="2066" y="423"/>
                    <a:pt x="2066" y="424"/>
                    <a:pt x="2067" y="425"/>
                  </a:cubicBezTo>
                  <a:cubicBezTo>
                    <a:pt x="2067" y="426"/>
                    <a:pt x="2068" y="427"/>
                    <a:pt x="2070" y="427"/>
                  </a:cubicBezTo>
                  <a:lnTo>
                    <a:pt x="2059" y="195"/>
                  </a:lnTo>
                  <a:cubicBezTo>
                    <a:pt x="2058" y="195"/>
                    <a:pt x="2058" y="195"/>
                    <a:pt x="2057" y="195"/>
                  </a:cubicBezTo>
                  <a:cubicBezTo>
                    <a:pt x="2057" y="194"/>
                    <a:pt x="2056" y="193"/>
                    <a:pt x="2056" y="193"/>
                  </a:cubicBezTo>
                  <a:cubicBezTo>
                    <a:pt x="2055" y="193"/>
                    <a:pt x="2055" y="192"/>
                    <a:pt x="2054" y="192"/>
                  </a:cubicBezTo>
                  <a:cubicBezTo>
                    <a:pt x="2053" y="192"/>
                    <a:pt x="2053" y="191"/>
                    <a:pt x="2053" y="190"/>
                  </a:cubicBezTo>
                  <a:cubicBezTo>
                    <a:pt x="2054" y="189"/>
                    <a:pt x="2055" y="189"/>
                    <a:pt x="2055" y="190"/>
                  </a:cubicBezTo>
                  <a:cubicBezTo>
                    <a:pt x="2056" y="190"/>
                    <a:pt x="2056" y="190"/>
                    <a:pt x="2056" y="191"/>
                  </a:cubicBezTo>
                  <a:cubicBezTo>
                    <a:pt x="2057" y="191"/>
                    <a:pt x="2057" y="191"/>
                    <a:pt x="2058" y="192"/>
                  </a:cubicBezTo>
                  <a:cubicBezTo>
                    <a:pt x="2058" y="192"/>
                    <a:pt x="2059" y="192"/>
                    <a:pt x="2059" y="191"/>
                  </a:cubicBezTo>
                  <a:cubicBezTo>
                    <a:pt x="2059" y="186"/>
                    <a:pt x="2058" y="183"/>
                    <a:pt x="2058" y="180"/>
                  </a:cubicBezTo>
                  <a:cubicBezTo>
                    <a:pt x="2059" y="177"/>
                    <a:pt x="2058" y="173"/>
                    <a:pt x="2058" y="168"/>
                  </a:cubicBezTo>
                  <a:cubicBezTo>
                    <a:pt x="2057" y="169"/>
                    <a:pt x="2055" y="168"/>
                    <a:pt x="2054" y="168"/>
                  </a:cubicBezTo>
                  <a:cubicBezTo>
                    <a:pt x="2053" y="167"/>
                    <a:pt x="2052" y="167"/>
                    <a:pt x="2052" y="168"/>
                  </a:cubicBezTo>
                  <a:cubicBezTo>
                    <a:pt x="2052" y="167"/>
                    <a:pt x="2051" y="167"/>
                    <a:pt x="2050" y="167"/>
                  </a:cubicBezTo>
                  <a:cubicBezTo>
                    <a:pt x="2049" y="167"/>
                    <a:pt x="2048" y="167"/>
                    <a:pt x="2047" y="166"/>
                  </a:cubicBezTo>
                  <a:cubicBezTo>
                    <a:pt x="2047" y="166"/>
                    <a:pt x="2047" y="166"/>
                    <a:pt x="2047" y="165"/>
                  </a:cubicBezTo>
                  <a:cubicBezTo>
                    <a:pt x="2047" y="165"/>
                    <a:pt x="2047" y="164"/>
                    <a:pt x="2047" y="164"/>
                  </a:cubicBezTo>
                  <a:lnTo>
                    <a:pt x="2046" y="164"/>
                  </a:lnTo>
                  <a:cubicBezTo>
                    <a:pt x="2045" y="164"/>
                    <a:pt x="2045" y="163"/>
                    <a:pt x="2045" y="163"/>
                  </a:cubicBezTo>
                  <a:cubicBezTo>
                    <a:pt x="2045" y="163"/>
                    <a:pt x="2044" y="163"/>
                    <a:pt x="2043" y="162"/>
                  </a:cubicBezTo>
                  <a:cubicBezTo>
                    <a:pt x="2043" y="162"/>
                    <a:pt x="2042" y="163"/>
                    <a:pt x="2042" y="164"/>
                  </a:cubicBezTo>
                  <a:cubicBezTo>
                    <a:pt x="2042" y="164"/>
                    <a:pt x="2042" y="164"/>
                    <a:pt x="2043" y="165"/>
                  </a:cubicBezTo>
                  <a:cubicBezTo>
                    <a:pt x="2044" y="165"/>
                    <a:pt x="2044" y="165"/>
                    <a:pt x="2045" y="165"/>
                  </a:cubicBezTo>
                  <a:cubicBezTo>
                    <a:pt x="2045" y="166"/>
                    <a:pt x="2046" y="166"/>
                    <a:pt x="2046" y="167"/>
                  </a:cubicBezTo>
                  <a:cubicBezTo>
                    <a:pt x="2047" y="167"/>
                    <a:pt x="2047" y="168"/>
                    <a:pt x="2047" y="169"/>
                  </a:cubicBezTo>
                  <a:cubicBezTo>
                    <a:pt x="2045" y="168"/>
                    <a:pt x="2043" y="168"/>
                    <a:pt x="2041" y="169"/>
                  </a:cubicBezTo>
                  <a:cubicBezTo>
                    <a:pt x="2040" y="170"/>
                    <a:pt x="2038" y="170"/>
                    <a:pt x="2037" y="171"/>
                  </a:cubicBezTo>
                  <a:cubicBezTo>
                    <a:pt x="2036" y="172"/>
                    <a:pt x="2034" y="172"/>
                    <a:pt x="2033" y="173"/>
                  </a:cubicBezTo>
                  <a:cubicBezTo>
                    <a:pt x="2032" y="173"/>
                    <a:pt x="2030" y="173"/>
                    <a:pt x="2028" y="173"/>
                  </a:cubicBezTo>
                  <a:cubicBezTo>
                    <a:pt x="2028" y="172"/>
                    <a:pt x="2028" y="171"/>
                    <a:pt x="2029" y="171"/>
                  </a:cubicBezTo>
                  <a:cubicBezTo>
                    <a:pt x="2029" y="170"/>
                    <a:pt x="2030" y="170"/>
                    <a:pt x="2031" y="170"/>
                  </a:cubicBezTo>
                  <a:lnTo>
                    <a:pt x="2033" y="170"/>
                  </a:lnTo>
                  <a:cubicBezTo>
                    <a:pt x="2034" y="170"/>
                    <a:pt x="2035" y="170"/>
                    <a:pt x="2035" y="170"/>
                  </a:cubicBezTo>
                  <a:cubicBezTo>
                    <a:pt x="2038" y="169"/>
                    <a:pt x="2040" y="166"/>
                    <a:pt x="2041" y="164"/>
                  </a:cubicBezTo>
                  <a:cubicBezTo>
                    <a:pt x="2039" y="164"/>
                    <a:pt x="2038" y="164"/>
                    <a:pt x="2038" y="161"/>
                  </a:cubicBezTo>
                  <a:cubicBezTo>
                    <a:pt x="2037" y="161"/>
                    <a:pt x="2036" y="161"/>
                    <a:pt x="2036" y="162"/>
                  </a:cubicBezTo>
                  <a:cubicBezTo>
                    <a:pt x="2035" y="163"/>
                    <a:pt x="2035" y="163"/>
                    <a:pt x="2033" y="163"/>
                  </a:cubicBezTo>
                  <a:cubicBezTo>
                    <a:pt x="2034" y="161"/>
                    <a:pt x="2035" y="160"/>
                    <a:pt x="2036" y="158"/>
                  </a:cubicBezTo>
                  <a:cubicBezTo>
                    <a:pt x="2036" y="157"/>
                    <a:pt x="2038" y="156"/>
                    <a:pt x="2041" y="157"/>
                  </a:cubicBezTo>
                  <a:cubicBezTo>
                    <a:pt x="2040" y="154"/>
                    <a:pt x="2041" y="152"/>
                    <a:pt x="2042" y="151"/>
                  </a:cubicBezTo>
                  <a:cubicBezTo>
                    <a:pt x="2044" y="151"/>
                    <a:pt x="2044" y="151"/>
                    <a:pt x="2045" y="152"/>
                  </a:cubicBezTo>
                  <a:cubicBezTo>
                    <a:pt x="2045" y="153"/>
                    <a:pt x="2045" y="153"/>
                    <a:pt x="2046" y="153"/>
                  </a:cubicBezTo>
                  <a:cubicBezTo>
                    <a:pt x="2047" y="152"/>
                    <a:pt x="2046" y="151"/>
                    <a:pt x="2046" y="151"/>
                  </a:cubicBezTo>
                  <a:cubicBezTo>
                    <a:pt x="2045" y="151"/>
                    <a:pt x="2045" y="150"/>
                    <a:pt x="2045" y="149"/>
                  </a:cubicBezTo>
                  <a:lnTo>
                    <a:pt x="2050" y="148"/>
                  </a:lnTo>
                  <a:cubicBezTo>
                    <a:pt x="2050" y="146"/>
                    <a:pt x="2050" y="145"/>
                    <a:pt x="2051" y="145"/>
                  </a:cubicBezTo>
                  <a:cubicBezTo>
                    <a:pt x="2053" y="144"/>
                    <a:pt x="2054" y="145"/>
                    <a:pt x="2055" y="145"/>
                  </a:cubicBezTo>
                  <a:cubicBezTo>
                    <a:pt x="2056" y="146"/>
                    <a:pt x="2056" y="145"/>
                    <a:pt x="2056" y="143"/>
                  </a:cubicBezTo>
                  <a:cubicBezTo>
                    <a:pt x="2054" y="143"/>
                    <a:pt x="2052" y="143"/>
                    <a:pt x="2051" y="143"/>
                  </a:cubicBezTo>
                  <a:cubicBezTo>
                    <a:pt x="2049" y="143"/>
                    <a:pt x="2047" y="144"/>
                    <a:pt x="2044" y="144"/>
                  </a:cubicBezTo>
                  <a:cubicBezTo>
                    <a:pt x="2044" y="143"/>
                    <a:pt x="2044" y="142"/>
                    <a:pt x="2045" y="141"/>
                  </a:cubicBezTo>
                  <a:cubicBezTo>
                    <a:pt x="2046" y="140"/>
                    <a:pt x="2045" y="139"/>
                    <a:pt x="2044" y="139"/>
                  </a:cubicBezTo>
                  <a:cubicBezTo>
                    <a:pt x="2043" y="139"/>
                    <a:pt x="2043" y="141"/>
                    <a:pt x="2043" y="142"/>
                  </a:cubicBezTo>
                  <a:cubicBezTo>
                    <a:pt x="2042" y="143"/>
                    <a:pt x="2042" y="144"/>
                    <a:pt x="2040" y="144"/>
                  </a:cubicBezTo>
                  <a:cubicBezTo>
                    <a:pt x="2039" y="142"/>
                    <a:pt x="2039" y="141"/>
                    <a:pt x="2040" y="139"/>
                  </a:cubicBezTo>
                  <a:cubicBezTo>
                    <a:pt x="2042" y="137"/>
                    <a:pt x="2043" y="135"/>
                    <a:pt x="2043" y="134"/>
                  </a:cubicBezTo>
                  <a:cubicBezTo>
                    <a:pt x="2042" y="134"/>
                    <a:pt x="2041" y="135"/>
                    <a:pt x="2039" y="135"/>
                  </a:cubicBezTo>
                  <a:cubicBezTo>
                    <a:pt x="2038" y="135"/>
                    <a:pt x="2037" y="135"/>
                    <a:pt x="2036" y="133"/>
                  </a:cubicBezTo>
                  <a:cubicBezTo>
                    <a:pt x="2037" y="133"/>
                    <a:pt x="2039" y="133"/>
                    <a:pt x="2040" y="133"/>
                  </a:cubicBezTo>
                  <a:cubicBezTo>
                    <a:pt x="2041" y="133"/>
                    <a:pt x="2042" y="132"/>
                    <a:pt x="2042" y="131"/>
                  </a:cubicBezTo>
                  <a:cubicBezTo>
                    <a:pt x="2041" y="130"/>
                    <a:pt x="2040" y="129"/>
                    <a:pt x="2039" y="128"/>
                  </a:cubicBezTo>
                  <a:cubicBezTo>
                    <a:pt x="2038" y="128"/>
                    <a:pt x="2037" y="127"/>
                    <a:pt x="2036" y="125"/>
                  </a:cubicBezTo>
                  <a:cubicBezTo>
                    <a:pt x="2035" y="126"/>
                    <a:pt x="2034" y="126"/>
                    <a:pt x="2032" y="125"/>
                  </a:cubicBezTo>
                  <a:cubicBezTo>
                    <a:pt x="2031" y="124"/>
                    <a:pt x="2030" y="123"/>
                    <a:pt x="2029" y="122"/>
                  </a:cubicBezTo>
                  <a:cubicBezTo>
                    <a:pt x="2029" y="122"/>
                    <a:pt x="2030" y="121"/>
                    <a:pt x="2031" y="121"/>
                  </a:cubicBezTo>
                  <a:cubicBezTo>
                    <a:pt x="2032" y="121"/>
                    <a:pt x="2032" y="120"/>
                    <a:pt x="2031" y="119"/>
                  </a:cubicBezTo>
                  <a:cubicBezTo>
                    <a:pt x="2030" y="120"/>
                    <a:pt x="2029" y="120"/>
                    <a:pt x="2028" y="120"/>
                  </a:cubicBezTo>
                  <a:cubicBezTo>
                    <a:pt x="2027" y="120"/>
                    <a:pt x="2026" y="120"/>
                    <a:pt x="2025" y="121"/>
                  </a:cubicBezTo>
                  <a:cubicBezTo>
                    <a:pt x="2027" y="121"/>
                    <a:pt x="2027" y="122"/>
                    <a:pt x="2027" y="123"/>
                  </a:cubicBezTo>
                  <a:cubicBezTo>
                    <a:pt x="2027" y="125"/>
                    <a:pt x="2026" y="125"/>
                    <a:pt x="2025" y="125"/>
                  </a:cubicBezTo>
                  <a:cubicBezTo>
                    <a:pt x="2023" y="124"/>
                    <a:pt x="2023" y="124"/>
                    <a:pt x="2023" y="123"/>
                  </a:cubicBezTo>
                  <a:cubicBezTo>
                    <a:pt x="2024" y="122"/>
                    <a:pt x="2024" y="121"/>
                    <a:pt x="2024" y="120"/>
                  </a:cubicBezTo>
                  <a:cubicBezTo>
                    <a:pt x="2023" y="120"/>
                    <a:pt x="2022" y="120"/>
                    <a:pt x="2021" y="120"/>
                  </a:cubicBezTo>
                  <a:cubicBezTo>
                    <a:pt x="2020" y="120"/>
                    <a:pt x="2020" y="119"/>
                    <a:pt x="2020" y="118"/>
                  </a:cubicBezTo>
                  <a:cubicBezTo>
                    <a:pt x="2020" y="117"/>
                    <a:pt x="2021" y="116"/>
                    <a:pt x="2022" y="116"/>
                  </a:cubicBezTo>
                  <a:cubicBezTo>
                    <a:pt x="2022" y="116"/>
                    <a:pt x="2023" y="116"/>
                    <a:pt x="2024" y="117"/>
                  </a:cubicBezTo>
                  <a:cubicBezTo>
                    <a:pt x="2025" y="117"/>
                    <a:pt x="2026" y="117"/>
                    <a:pt x="2027" y="117"/>
                  </a:cubicBezTo>
                  <a:cubicBezTo>
                    <a:pt x="2027" y="118"/>
                    <a:pt x="2028" y="117"/>
                    <a:pt x="2029" y="117"/>
                  </a:cubicBezTo>
                  <a:cubicBezTo>
                    <a:pt x="2027" y="116"/>
                    <a:pt x="2026" y="116"/>
                    <a:pt x="2025" y="115"/>
                  </a:cubicBezTo>
                  <a:cubicBezTo>
                    <a:pt x="2024" y="114"/>
                    <a:pt x="2023" y="114"/>
                    <a:pt x="2022" y="113"/>
                  </a:cubicBezTo>
                  <a:cubicBezTo>
                    <a:pt x="2023" y="113"/>
                    <a:pt x="2023" y="112"/>
                    <a:pt x="2023" y="111"/>
                  </a:cubicBezTo>
                  <a:cubicBezTo>
                    <a:pt x="2022" y="110"/>
                    <a:pt x="2022" y="109"/>
                    <a:pt x="2023" y="108"/>
                  </a:cubicBezTo>
                  <a:cubicBezTo>
                    <a:pt x="2024" y="107"/>
                    <a:pt x="2025" y="107"/>
                    <a:pt x="2026" y="108"/>
                  </a:cubicBezTo>
                  <a:cubicBezTo>
                    <a:pt x="2027" y="108"/>
                    <a:pt x="2027" y="109"/>
                    <a:pt x="2027" y="110"/>
                  </a:cubicBezTo>
                  <a:cubicBezTo>
                    <a:pt x="2028" y="111"/>
                    <a:pt x="2028" y="112"/>
                    <a:pt x="2028" y="113"/>
                  </a:cubicBezTo>
                  <a:cubicBezTo>
                    <a:pt x="2028" y="113"/>
                    <a:pt x="2029" y="113"/>
                    <a:pt x="2030" y="113"/>
                  </a:cubicBezTo>
                  <a:cubicBezTo>
                    <a:pt x="2032" y="113"/>
                    <a:pt x="2032" y="112"/>
                    <a:pt x="2031" y="111"/>
                  </a:cubicBezTo>
                  <a:cubicBezTo>
                    <a:pt x="2031" y="111"/>
                    <a:pt x="2031" y="109"/>
                    <a:pt x="2031" y="108"/>
                  </a:cubicBezTo>
                  <a:cubicBezTo>
                    <a:pt x="2031" y="107"/>
                    <a:pt x="2032" y="108"/>
                    <a:pt x="2033" y="108"/>
                  </a:cubicBezTo>
                  <a:cubicBezTo>
                    <a:pt x="2035" y="108"/>
                    <a:pt x="2035" y="108"/>
                    <a:pt x="2035" y="107"/>
                  </a:cubicBezTo>
                  <a:cubicBezTo>
                    <a:pt x="2035" y="105"/>
                    <a:pt x="2033" y="105"/>
                    <a:pt x="2032" y="105"/>
                  </a:cubicBezTo>
                  <a:cubicBezTo>
                    <a:pt x="2030" y="105"/>
                    <a:pt x="2029" y="105"/>
                    <a:pt x="2027" y="105"/>
                  </a:cubicBezTo>
                  <a:cubicBezTo>
                    <a:pt x="2026" y="105"/>
                    <a:pt x="2025" y="104"/>
                    <a:pt x="2025" y="103"/>
                  </a:cubicBezTo>
                  <a:cubicBezTo>
                    <a:pt x="2024" y="103"/>
                    <a:pt x="2022" y="102"/>
                    <a:pt x="2021" y="102"/>
                  </a:cubicBezTo>
                  <a:cubicBezTo>
                    <a:pt x="2021" y="103"/>
                    <a:pt x="2020" y="103"/>
                    <a:pt x="2020" y="104"/>
                  </a:cubicBezTo>
                  <a:cubicBezTo>
                    <a:pt x="2020" y="105"/>
                    <a:pt x="2019" y="106"/>
                    <a:pt x="2018" y="106"/>
                  </a:cubicBezTo>
                  <a:cubicBezTo>
                    <a:pt x="2017" y="106"/>
                    <a:pt x="2017" y="106"/>
                    <a:pt x="2017" y="105"/>
                  </a:cubicBezTo>
                  <a:cubicBezTo>
                    <a:pt x="2016" y="104"/>
                    <a:pt x="2016" y="104"/>
                    <a:pt x="2016" y="103"/>
                  </a:cubicBezTo>
                  <a:cubicBezTo>
                    <a:pt x="2016" y="103"/>
                    <a:pt x="2015" y="102"/>
                    <a:pt x="2015" y="102"/>
                  </a:cubicBezTo>
                  <a:cubicBezTo>
                    <a:pt x="2015" y="101"/>
                    <a:pt x="2014" y="101"/>
                    <a:pt x="2013" y="101"/>
                  </a:cubicBezTo>
                  <a:cubicBezTo>
                    <a:pt x="2012" y="101"/>
                    <a:pt x="2012" y="101"/>
                    <a:pt x="2012" y="102"/>
                  </a:cubicBezTo>
                  <a:cubicBezTo>
                    <a:pt x="2011" y="102"/>
                    <a:pt x="2011" y="103"/>
                    <a:pt x="2011" y="103"/>
                  </a:cubicBezTo>
                  <a:cubicBezTo>
                    <a:pt x="2011" y="104"/>
                    <a:pt x="2011" y="104"/>
                    <a:pt x="2010" y="105"/>
                  </a:cubicBezTo>
                  <a:cubicBezTo>
                    <a:pt x="2010" y="105"/>
                    <a:pt x="2010" y="105"/>
                    <a:pt x="2009" y="105"/>
                  </a:cubicBezTo>
                  <a:cubicBezTo>
                    <a:pt x="2008" y="104"/>
                    <a:pt x="2008" y="103"/>
                    <a:pt x="2009" y="102"/>
                  </a:cubicBezTo>
                  <a:cubicBezTo>
                    <a:pt x="2009" y="101"/>
                    <a:pt x="2009" y="100"/>
                    <a:pt x="2009" y="98"/>
                  </a:cubicBezTo>
                  <a:cubicBezTo>
                    <a:pt x="2007" y="98"/>
                    <a:pt x="2006" y="99"/>
                    <a:pt x="2006" y="100"/>
                  </a:cubicBezTo>
                  <a:cubicBezTo>
                    <a:pt x="2006" y="101"/>
                    <a:pt x="2005" y="101"/>
                    <a:pt x="2003" y="101"/>
                  </a:cubicBezTo>
                  <a:cubicBezTo>
                    <a:pt x="2002" y="99"/>
                    <a:pt x="2002" y="98"/>
                    <a:pt x="2002" y="98"/>
                  </a:cubicBezTo>
                  <a:cubicBezTo>
                    <a:pt x="2002" y="97"/>
                    <a:pt x="2002" y="96"/>
                    <a:pt x="2003" y="95"/>
                  </a:cubicBezTo>
                  <a:cubicBezTo>
                    <a:pt x="2000" y="95"/>
                    <a:pt x="1999" y="95"/>
                    <a:pt x="1999" y="93"/>
                  </a:cubicBezTo>
                  <a:cubicBezTo>
                    <a:pt x="2001" y="92"/>
                    <a:pt x="2002" y="92"/>
                    <a:pt x="2003" y="91"/>
                  </a:cubicBezTo>
                  <a:cubicBezTo>
                    <a:pt x="2004" y="90"/>
                    <a:pt x="2005" y="89"/>
                    <a:pt x="2008" y="89"/>
                  </a:cubicBezTo>
                  <a:cubicBezTo>
                    <a:pt x="2007" y="88"/>
                    <a:pt x="2006" y="86"/>
                    <a:pt x="2005" y="86"/>
                  </a:cubicBezTo>
                  <a:cubicBezTo>
                    <a:pt x="2003" y="85"/>
                    <a:pt x="2002" y="84"/>
                    <a:pt x="2001" y="83"/>
                  </a:cubicBezTo>
                  <a:cubicBezTo>
                    <a:pt x="2001" y="82"/>
                    <a:pt x="2000" y="82"/>
                    <a:pt x="2000" y="80"/>
                  </a:cubicBezTo>
                  <a:cubicBezTo>
                    <a:pt x="2001" y="79"/>
                    <a:pt x="2000" y="79"/>
                    <a:pt x="1999" y="79"/>
                  </a:cubicBezTo>
                  <a:cubicBezTo>
                    <a:pt x="1998" y="80"/>
                    <a:pt x="1998" y="81"/>
                    <a:pt x="1998" y="82"/>
                  </a:cubicBezTo>
                  <a:cubicBezTo>
                    <a:pt x="1998" y="83"/>
                    <a:pt x="1998" y="83"/>
                    <a:pt x="1999" y="84"/>
                  </a:cubicBezTo>
                  <a:cubicBezTo>
                    <a:pt x="1999" y="85"/>
                    <a:pt x="2000" y="85"/>
                    <a:pt x="2000" y="86"/>
                  </a:cubicBezTo>
                  <a:cubicBezTo>
                    <a:pt x="2001" y="87"/>
                    <a:pt x="2001" y="88"/>
                    <a:pt x="2001" y="89"/>
                  </a:cubicBezTo>
                  <a:cubicBezTo>
                    <a:pt x="1998" y="89"/>
                    <a:pt x="1997" y="89"/>
                    <a:pt x="1995" y="90"/>
                  </a:cubicBezTo>
                  <a:cubicBezTo>
                    <a:pt x="1994" y="91"/>
                    <a:pt x="1992" y="92"/>
                    <a:pt x="1991" y="93"/>
                  </a:cubicBezTo>
                  <a:cubicBezTo>
                    <a:pt x="1991" y="93"/>
                    <a:pt x="1992" y="94"/>
                    <a:pt x="1992" y="94"/>
                  </a:cubicBezTo>
                  <a:cubicBezTo>
                    <a:pt x="1993" y="94"/>
                    <a:pt x="1993" y="94"/>
                    <a:pt x="1994" y="93"/>
                  </a:cubicBezTo>
                  <a:cubicBezTo>
                    <a:pt x="1995" y="93"/>
                    <a:pt x="1995" y="93"/>
                    <a:pt x="1996" y="93"/>
                  </a:cubicBezTo>
                  <a:cubicBezTo>
                    <a:pt x="1996" y="93"/>
                    <a:pt x="1997" y="93"/>
                    <a:pt x="1997" y="94"/>
                  </a:cubicBezTo>
                  <a:lnTo>
                    <a:pt x="1997" y="98"/>
                  </a:lnTo>
                  <a:cubicBezTo>
                    <a:pt x="1995" y="98"/>
                    <a:pt x="1994" y="98"/>
                    <a:pt x="1993" y="97"/>
                  </a:cubicBezTo>
                  <a:cubicBezTo>
                    <a:pt x="1993" y="98"/>
                    <a:pt x="1994" y="99"/>
                    <a:pt x="1994" y="99"/>
                  </a:cubicBezTo>
                  <a:cubicBezTo>
                    <a:pt x="1994" y="100"/>
                    <a:pt x="1994" y="100"/>
                    <a:pt x="1993" y="100"/>
                  </a:cubicBezTo>
                  <a:cubicBezTo>
                    <a:pt x="1992" y="101"/>
                    <a:pt x="1992" y="102"/>
                    <a:pt x="1993" y="102"/>
                  </a:cubicBezTo>
                  <a:cubicBezTo>
                    <a:pt x="1993" y="102"/>
                    <a:pt x="1993" y="103"/>
                    <a:pt x="1994" y="103"/>
                  </a:cubicBezTo>
                  <a:cubicBezTo>
                    <a:pt x="1994" y="104"/>
                    <a:pt x="1994" y="104"/>
                    <a:pt x="1994" y="105"/>
                  </a:cubicBezTo>
                  <a:cubicBezTo>
                    <a:pt x="1994" y="105"/>
                    <a:pt x="1994" y="105"/>
                    <a:pt x="1994" y="106"/>
                  </a:cubicBezTo>
                  <a:cubicBezTo>
                    <a:pt x="1992" y="104"/>
                    <a:pt x="1991" y="103"/>
                    <a:pt x="1989" y="102"/>
                  </a:cubicBezTo>
                  <a:cubicBezTo>
                    <a:pt x="1988" y="101"/>
                    <a:pt x="1987" y="99"/>
                    <a:pt x="1988" y="97"/>
                  </a:cubicBezTo>
                  <a:cubicBezTo>
                    <a:pt x="1987" y="97"/>
                    <a:pt x="1986" y="97"/>
                    <a:pt x="1986" y="98"/>
                  </a:cubicBezTo>
                  <a:cubicBezTo>
                    <a:pt x="1986" y="100"/>
                    <a:pt x="1985" y="100"/>
                    <a:pt x="1984" y="100"/>
                  </a:cubicBezTo>
                  <a:cubicBezTo>
                    <a:pt x="1983" y="99"/>
                    <a:pt x="1983" y="99"/>
                    <a:pt x="1982" y="100"/>
                  </a:cubicBezTo>
                  <a:cubicBezTo>
                    <a:pt x="1982" y="100"/>
                    <a:pt x="1981" y="100"/>
                    <a:pt x="1980" y="100"/>
                  </a:cubicBezTo>
                  <a:cubicBezTo>
                    <a:pt x="1980" y="102"/>
                    <a:pt x="1980" y="104"/>
                    <a:pt x="1980" y="104"/>
                  </a:cubicBezTo>
                  <a:cubicBezTo>
                    <a:pt x="1981" y="105"/>
                    <a:pt x="1980" y="105"/>
                    <a:pt x="1978" y="106"/>
                  </a:cubicBezTo>
                  <a:cubicBezTo>
                    <a:pt x="1978" y="107"/>
                    <a:pt x="1978" y="107"/>
                    <a:pt x="1979" y="107"/>
                  </a:cubicBezTo>
                  <a:cubicBezTo>
                    <a:pt x="1979" y="108"/>
                    <a:pt x="1979" y="108"/>
                    <a:pt x="1979" y="108"/>
                  </a:cubicBezTo>
                  <a:cubicBezTo>
                    <a:pt x="1980" y="108"/>
                    <a:pt x="1980" y="109"/>
                    <a:pt x="1980" y="109"/>
                  </a:cubicBezTo>
                  <a:cubicBezTo>
                    <a:pt x="1980" y="110"/>
                    <a:pt x="1980" y="110"/>
                    <a:pt x="1980" y="111"/>
                  </a:cubicBezTo>
                  <a:cubicBezTo>
                    <a:pt x="1979" y="111"/>
                    <a:pt x="1978" y="111"/>
                    <a:pt x="1977" y="111"/>
                  </a:cubicBezTo>
                  <a:cubicBezTo>
                    <a:pt x="1976" y="111"/>
                    <a:pt x="1975" y="110"/>
                    <a:pt x="1974" y="110"/>
                  </a:cubicBezTo>
                  <a:cubicBezTo>
                    <a:pt x="1973" y="111"/>
                    <a:pt x="1973" y="111"/>
                    <a:pt x="1973" y="113"/>
                  </a:cubicBezTo>
                  <a:cubicBezTo>
                    <a:pt x="1974" y="114"/>
                    <a:pt x="1973" y="114"/>
                    <a:pt x="1973" y="115"/>
                  </a:cubicBezTo>
                  <a:cubicBezTo>
                    <a:pt x="1971" y="115"/>
                    <a:pt x="1971" y="115"/>
                    <a:pt x="1970" y="114"/>
                  </a:cubicBezTo>
                  <a:cubicBezTo>
                    <a:pt x="1970" y="114"/>
                    <a:pt x="1969" y="114"/>
                    <a:pt x="1968" y="114"/>
                  </a:cubicBezTo>
                  <a:cubicBezTo>
                    <a:pt x="1969" y="111"/>
                    <a:pt x="1968" y="110"/>
                    <a:pt x="1967" y="108"/>
                  </a:cubicBezTo>
                  <a:cubicBezTo>
                    <a:pt x="1966" y="107"/>
                    <a:pt x="1966" y="106"/>
                    <a:pt x="1965" y="104"/>
                  </a:cubicBezTo>
                  <a:cubicBezTo>
                    <a:pt x="1964" y="103"/>
                    <a:pt x="1964" y="103"/>
                    <a:pt x="1963" y="104"/>
                  </a:cubicBezTo>
                  <a:cubicBezTo>
                    <a:pt x="1962" y="105"/>
                    <a:pt x="1962" y="105"/>
                    <a:pt x="1962" y="104"/>
                  </a:cubicBezTo>
                  <a:cubicBezTo>
                    <a:pt x="1962" y="103"/>
                    <a:pt x="1963" y="103"/>
                    <a:pt x="1964" y="102"/>
                  </a:cubicBezTo>
                  <a:cubicBezTo>
                    <a:pt x="1965" y="101"/>
                    <a:pt x="1965" y="101"/>
                    <a:pt x="1966" y="101"/>
                  </a:cubicBezTo>
                  <a:lnTo>
                    <a:pt x="1966" y="103"/>
                  </a:lnTo>
                  <a:cubicBezTo>
                    <a:pt x="1966" y="103"/>
                    <a:pt x="1967" y="103"/>
                    <a:pt x="1969" y="102"/>
                  </a:cubicBezTo>
                  <a:cubicBezTo>
                    <a:pt x="1970" y="101"/>
                    <a:pt x="1971" y="102"/>
                    <a:pt x="1971" y="103"/>
                  </a:cubicBezTo>
                  <a:cubicBezTo>
                    <a:pt x="1972" y="104"/>
                    <a:pt x="1972" y="105"/>
                    <a:pt x="1971" y="106"/>
                  </a:cubicBezTo>
                  <a:cubicBezTo>
                    <a:pt x="1970" y="106"/>
                    <a:pt x="1970" y="107"/>
                    <a:pt x="1971" y="109"/>
                  </a:cubicBezTo>
                  <a:cubicBezTo>
                    <a:pt x="1972" y="108"/>
                    <a:pt x="1974" y="107"/>
                    <a:pt x="1974" y="106"/>
                  </a:cubicBezTo>
                  <a:cubicBezTo>
                    <a:pt x="1975" y="104"/>
                    <a:pt x="1976" y="103"/>
                    <a:pt x="1976" y="101"/>
                  </a:cubicBezTo>
                  <a:cubicBezTo>
                    <a:pt x="1977" y="100"/>
                    <a:pt x="1977" y="100"/>
                    <a:pt x="1977" y="99"/>
                  </a:cubicBezTo>
                  <a:cubicBezTo>
                    <a:pt x="1978" y="99"/>
                    <a:pt x="1978" y="98"/>
                    <a:pt x="1977" y="97"/>
                  </a:cubicBezTo>
                  <a:cubicBezTo>
                    <a:pt x="1976" y="96"/>
                    <a:pt x="1975" y="96"/>
                    <a:pt x="1974" y="96"/>
                  </a:cubicBezTo>
                  <a:cubicBezTo>
                    <a:pt x="1972" y="97"/>
                    <a:pt x="1971" y="97"/>
                    <a:pt x="1969" y="96"/>
                  </a:cubicBezTo>
                  <a:cubicBezTo>
                    <a:pt x="1969" y="95"/>
                    <a:pt x="1969" y="95"/>
                    <a:pt x="1969" y="94"/>
                  </a:cubicBezTo>
                  <a:cubicBezTo>
                    <a:pt x="1968" y="94"/>
                    <a:pt x="1968" y="93"/>
                    <a:pt x="1968" y="92"/>
                  </a:cubicBezTo>
                  <a:cubicBezTo>
                    <a:pt x="1969" y="92"/>
                    <a:pt x="1969" y="92"/>
                    <a:pt x="1969" y="92"/>
                  </a:cubicBezTo>
                  <a:cubicBezTo>
                    <a:pt x="1969" y="92"/>
                    <a:pt x="1970" y="91"/>
                    <a:pt x="1970" y="91"/>
                  </a:cubicBezTo>
                  <a:cubicBezTo>
                    <a:pt x="1971" y="91"/>
                    <a:pt x="1972" y="91"/>
                    <a:pt x="1972" y="91"/>
                  </a:cubicBezTo>
                  <a:cubicBezTo>
                    <a:pt x="1973" y="92"/>
                    <a:pt x="1973" y="92"/>
                    <a:pt x="1973" y="92"/>
                  </a:cubicBezTo>
                  <a:cubicBezTo>
                    <a:pt x="1974" y="93"/>
                    <a:pt x="1974" y="93"/>
                    <a:pt x="1975" y="93"/>
                  </a:cubicBezTo>
                  <a:cubicBezTo>
                    <a:pt x="1975" y="94"/>
                    <a:pt x="1976" y="94"/>
                    <a:pt x="1977" y="94"/>
                  </a:cubicBezTo>
                  <a:cubicBezTo>
                    <a:pt x="1977" y="92"/>
                    <a:pt x="1978" y="91"/>
                    <a:pt x="1978" y="90"/>
                  </a:cubicBezTo>
                  <a:cubicBezTo>
                    <a:pt x="1978" y="89"/>
                    <a:pt x="1979" y="88"/>
                    <a:pt x="1980" y="87"/>
                  </a:cubicBezTo>
                  <a:cubicBezTo>
                    <a:pt x="1981" y="87"/>
                    <a:pt x="1982" y="88"/>
                    <a:pt x="1983" y="88"/>
                  </a:cubicBezTo>
                  <a:cubicBezTo>
                    <a:pt x="1984" y="88"/>
                    <a:pt x="1984" y="89"/>
                    <a:pt x="1985" y="89"/>
                  </a:cubicBezTo>
                  <a:cubicBezTo>
                    <a:pt x="1986" y="88"/>
                    <a:pt x="1986" y="88"/>
                    <a:pt x="1987" y="87"/>
                  </a:cubicBezTo>
                  <a:cubicBezTo>
                    <a:pt x="1987" y="87"/>
                    <a:pt x="1988" y="86"/>
                    <a:pt x="1989" y="86"/>
                  </a:cubicBezTo>
                  <a:cubicBezTo>
                    <a:pt x="1989" y="87"/>
                    <a:pt x="1990" y="87"/>
                    <a:pt x="1991" y="87"/>
                  </a:cubicBezTo>
                  <a:cubicBezTo>
                    <a:pt x="1993" y="88"/>
                    <a:pt x="1994" y="87"/>
                    <a:pt x="1994" y="86"/>
                  </a:cubicBezTo>
                  <a:cubicBezTo>
                    <a:pt x="1993" y="85"/>
                    <a:pt x="1992" y="86"/>
                    <a:pt x="1991" y="86"/>
                  </a:cubicBezTo>
                  <a:cubicBezTo>
                    <a:pt x="1990" y="86"/>
                    <a:pt x="1989" y="86"/>
                    <a:pt x="1989" y="85"/>
                  </a:cubicBezTo>
                  <a:cubicBezTo>
                    <a:pt x="1989" y="84"/>
                    <a:pt x="1990" y="84"/>
                    <a:pt x="1990" y="83"/>
                  </a:cubicBezTo>
                  <a:cubicBezTo>
                    <a:pt x="1991" y="83"/>
                    <a:pt x="1991" y="82"/>
                    <a:pt x="1992" y="82"/>
                  </a:cubicBezTo>
                  <a:cubicBezTo>
                    <a:pt x="1992" y="81"/>
                    <a:pt x="1993" y="81"/>
                    <a:pt x="1993" y="80"/>
                  </a:cubicBezTo>
                  <a:cubicBezTo>
                    <a:pt x="1993" y="80"/>
                    <a:pt x="1992" y="79"/>
                    <a:pt x="1992" y="79"/>
                  </a:cubicBezTo>
                  <a:cubicBezTo>
                    <a:pt x="1991" y="79"/>
                    <a:pt x="1991" y="80"/>
                    <a:pt x="1990" y="81"/>
                  </a:cubicBezTo>
                  <a:cubicBezTo>
                    <a:pt x="1989" y="81"/>
                    <a:pt x="1988" y="82"/>
                    <a:pt x="1987" y="82"/>
                  </a:cubicBezTo>
                  <a:cubicBezTo>
                    <a:pt x="1986" y="82"/>
                    <a:pt x="1985" y="83"/>
                    <a:pt x="1984" y="82"/>
                  </a:cubicBezTo>
                  <a:cubicBezTo>
                    <a:pt x="1983" y="82"/>
                    <a:pt x="1982" y="82"/>
                    <a:pt x="1981" y="81"/>
                  </a:cubicBezTo>
                  <a:cubicBezTo>
                    <a:pt x="1981" y="80"/>
                    <a:pt x="1982" y="79"/>
                    <a:pt x="1982" y="79"/>
                  </a:cubicBezTo>
                  <a:cubicBezTo>
                    <a:pt x="1982" y="78"/>
                    <a:pt x="1983" y="78"/>
                    <a:pt x="1983" y="78"/>
                  </a:cubicBezTo>
                  <a:cubicBezTo>
                    <a:pt x="1984" y="78"/>
                    <a:pt x="1985" y="77"/>
                    <a:pt x="1985" y="77"/>
                  </a:cubicBezTo>
                  <a:cubicBezTo>
                    <a:pt x="1985" y="76"/>
                    <a:pt x="1986" y="76"/>
                    <a:pt x="1986" y="75"/>
                  </a:cubicBezTo>
                  <a:cubicBezTo>
                    <a:pt x="1984" y="73"/>
                    <a:pt x="1983" y="73"/>
                    <a:pt x="1983" y="73"/>
                  </a:cubicBezTo>
                  <a:cubicBezTo>
                    <a:pt x="1982" y="73"/>
                    <a:pt x="1981" y="74"/>
                    <a:pt x="1981" y="75"/>
                  </a:cubicBezTo>
                  <a:cubicBezTo>
                    <a:pt x="1980" y="75"/>
                    <a:pt x="1980" y="76"/>
                    <a:pt x="1979" y="77"/>
                  </a:cubicBezTo>
                  <a:cubicBezTo>
                    <a:pt x="1978" y="78"/>
                    <a:pt x="1978" y="79"/>
                    <a:pt x="1977" y="79"/>
                  </a:cubicBezTo>
                  <a:cubicBezTo>
                    <a:pt x="1974" y="80"/>
                    <a:pt x="1971" y="81"/>
                    <a:pt x="1970" y="83"/>
                  </a:cubicBezTo>
                  <a:cubicBezTo>
                    <a:pt x="1968" y="84"/>
                    <a:pt x="1968" y="86"/>
                    <a:pt x="1969" y="87"/>
                  </a:cubicBezTo>
                  <a:cubicBezTo>
                    <a:pt x="1970" y="88"/>
                    <a:pt x="1970" y="89"/>
                    <a:pt x="1969" y="90"/>
                  </a:cubicBezTo>
                  <a:cubicBezTo>
                    <a:pt x="1968" y="90"/>
                    <a:pt x="1967" y="89"/>
                    <a:pt x="1967" y="88"/>
                  </a:cubicBezTo>
                  <a:cubicBezTo>
                    <a:pt x="1967" y="88"/>
                    <a:pt x="1967" y="87"/>
                    <a:pt x="1967" y="86"/>
                  </a:cubicBezTo>
                  <a:cubicBezTo>
                    <a:pt x="1967" y="85"/>
                    <a:pt x="1967" y="85"/>
                    <a:pt x="1967" y="84"/>
                  </a:cubicBezTo>
                  <a:cubicBezTo>
                    <a:pt x="1967" y="84"/>
                    <a:pt x="1966" y="83"/>
                    <a:pt x="1964" y="84"/>
                  </a:cubicBezTo>
                  <a:cubicBezTo>
                    <a:pt x="1964" y="85"/>
                    <a:pt x="1964" y="86"/>
                    <a:pt x="1964" y="87"/>
                  </a:cubicBezTo>
                  <a:cubicBezTo>
                    <a:pt x="1964" y="89"/>
                    <a:pt x="1963" y="90"/>
                    <a:pt x="1963" y="91"/>
                  </a:cubicBezTo>
                  <a:cubicBezTo>
                    <a:pt x="1962" y="91"/>
                    <a:pt x="1962" y="90"/>
                    <a:pt x="1961" y="90"/>
                  </a:cubicBezTo>
                  <a:cubicBezTo>
                    <a:pt x="1960" y="90"/>
                    <a:pt x="1960" y="89"/>
                    <a:pt x="1959" y="89"/>
                  </a:cubicBezTo>
                  <a:cubicBezTo>
                    <a:pt x="1959" y="89"/>
                    <a:pt x="1958" y="89"/>
                    <a:pt x="1958" y="89"/>
                  </a:cubicBezTo>
                  <a:cubicBezTo>
                    <a:pt x="1957" y="89"/>
                    <a:pt x="1957" y="90"/>
                    <a:pt x="1957" y="91"/>
                  </a:cubicBezTo>
                  <a:cubicBezTo>
                    <a:pt x="1956" y="92"/>
                    <a:pt x="1956" y="92"/>
                    <a:pt x="1957" y="92"/>
                  </a:cubicBezTo>
                  <a:cubicBezTo>
                    <a:pt x="1959" y="93"/>
                    <a:pt x="1960" y="93"/>
                    <a:pt x="1960" y="93"/>
                  </a:cubicBezTo>
                  <a:cubicBezTo>
                    <a:pt x="1962" y="94"/>
                    <a:pt x="1963" y="96"/>
                    <a:pt x="1964" y="99"/>
                  </a:cubicBezTo>
                  <a:cubicBezTo>
                    <a:pt x="1960" y="99"/>
                    <a:pt x="1956" y="99"/>
                    <a:pt x="1953" y="99"/>
                  </a:cubicBezTo>
                  <a:cubicBezTo>
                    <a:pt x="1949" y="100"/>
                    <a:pt x="1945" y="100"/>
                    <a:pt x="1941" y="99"/>
                  </a:cubicBezTo>
                  <a:cubicBezTo>
                    <a:pt x="1941" y="99"/>
                    <a:pt x="1940" y="99"/>
                    <a:pt x="1940" y="98"/>
                  </a:cubicBezTo>
                  <a:cubicBezTo>
                    <a:pt x="1940" y="97"/>
                    <a:pt x="1940" y="97"/>
                    <a:pt x="1940" y="96"/>
                  </a:cubicBezTo>
                  <a:cubicBezTo>
                    <a:pt x="1940" y="96"/>
                    <a:pt x="1940" y="95"/>
                    <a:pt x="1940" y="94"/>
                  </a:cubicBezTo>
                  <a:cubicBezTo>
                    <a:pt x="1939" y="94"/>
                    <a:pt x="1939" y="94"/>
                    <a:pt x="1938" y="94"/>
                  </a:cubicBezTo>
                  <a:cubicBezTo>
                    <a:pt x="1937" y="96"/>
                    <a:pt x="1936" y="97"/>
                    <a:pt x="1936" y="98"/>
                  </a:cubicBezTo>
                  <a:cubicBezTo>
                    <a:pt x="1935" y="99"/>
                    <a:pt x="1934" y="99"/>
                    <a:pt x="1933" y="100"/>
                  </a:cubicBezTo>
                  <a:cubicBezTo>
                    <a:pt x="1930" y="100"/>
                    <a:pt x="1928" y="100"/>
                    <a:pt x="1926" y="99"/>
                  </a:cubicBezTo>
                  <a:cubicBezTo>
                    <a:pt x="1923" y="98"/>
                    <a:pt x="1921" y="97"/>
                    <a:pt x="1919" y="98"/>
                  </a:cubicBezTo>
                  <a:cubicBezTo>
                    <a:pt x="1919" y="97"/>
                    <a:pt x="1919" y="96"/>
                    <a:pt x="1919" y="96"/>
                  </a:cubicBezTo>
                  <a:cubicBezTo>
                    <a:pt x="1918" y="95"/>
                    <a:pt x="1918" y="95"/>
                    <a:pt x="1917" y="94"/>
                  </a:cubicBezTo>
                  <a:cubicBezTo>
                    <a:pt x="1917" y="94"/>
                    <a:pt x="1916" y="93"/>
                    <a:pt x="1916" y="92"/>
                  </a:cubicBezTo>
                  <a:cubicBezTo>
                    <a:pt x="1915" y="92"/>
                    <a:pt x="1915" y="91"/>
                    <a:pt x="1915" y="90"/>
                  </a:cubicBezTo>
                  <a:cubicBezTo>
                    <a:pt x="1914" y="89"/>
                    <a:pt x="1912" y="89"/>
                    <a:pt x="1911" y="88"/>
                  </a:cubicBezTo>
                  <a:cubicBezTo>
                    <a:pt x="1910" y="88"/>
                    <a:pt x="1909" y="87"/>
                    <a:pt x="1909" y="85"/>
                  </a:cubicBezTo>
                  <a:cubicBezTo>
                    <a:pt x="1906" y="86"/>
                    <a:pt x="1905" y="87"/>
                    <a:pt x="1904" y="88"/>
                  </a:cubicBezTo>
                  <a:cubicBezTo>
                    <a:pt x="1904" y="90"/>
                    <a:pt x="1902" y="91"/>
                    <a:pt x="1900" y="92"/>
                  </a:cubicBezTo>
                  <a:cubicBezTo>
                    <a:pt x="1901" y="95"/>
                    <a:pt x="1901" y="98"/>
                    <a:pt x="1900" y="99"/>
                  </a:cubicBezTo>
                  <a:cubicBezTo>
                    <a:pt x="1899" y="101"/>
                    <a:pt x="1899" y="103"/>
                    <a:pt x="1900" y="106"/>
                  </a:cubicBezTo>
                  <a:cubicBezTo>
                    <a:pt x="1902" y="106"/>
                    <a:pt x="1902" y="106"/>
                    <a:pt x="1903" y="105"/>
                  </a:cubicBezTo>
                  <a:cubicBezTo>
                    <a:pt x="1904" y="104"/>
                    <a:pt x="1905" y="104"/>
                    <a:pt x="1906" y="104"/>
                  </a:cubicBezTo>
                  <a:cubicBezTo>
                    <a:pt x="1905" y="105"/>
                    <a:pt x="1905" y="107"/>
                    <a:pt x="1905" y="108"/>
                  </a:cubicBezTo>
                  <a:cubicBezTo>
                    <a:pt x="1904" y="109"/>
                    <a:pt x="1904" y="110"/>
                    <a:pt x="1902" y="111"/>
                  </a:cubicBezTo>
                  <a:cubicBezTo>
                    <a:pt x="1901" y="111"/>
                    <a:pt x="1900" y="111"/>
                    <a:pt x="1900" y="110"/>
                  </a:cubicBezTo>
                  <a:cubicBezTo>
                    <a:pt x="1900" y="110"/>
                    <a:pt x="1900" y="110"/>
                    <a:pt x="1900" y="112"/>
                  </a:cubicBezTo>
                  <a:cubicBezTo>
                    <a:pt x="1899" y="114"/>
                    <a:pt x="1898" y="117"/>
                    <a:pt x="1898" y="120"/>
                  </a:cubicBezTo>
                  <a:cubicBezTo>
                    <a:pt x="1898" y="124"/>
                    <a:pt x="1898" y="127"/>
                    <a:pt x="1898" y="129"/>
                  </a:cubicBezTo>
                  <a:cubicBezTo>
                    <a:pt x="1901" y="129"/>
                    <a:pt x="1902" y="128"/>
                    <a:pt x="1903" y="126"/>
                  </a:cubicBezTo>
                  <a:cubicBezTo>
                    <a:pt x="1904" y="124"/>
                    <a:pt x="1905" y="123"/>
                    <a:pt x="1906" y="122"/>
                  </a:cubicBezTo>
                  <a:cubicBezTo>
                    <a:pt x="1906" y="121"/>
                    <a:pt x="1907" y="121"/>
                    <a:pt x="1907" y="121"/>
                  </a:cubicBezTo>
                  <a:cubicBezTo>
                    <a:pt x="1908" y="121"/>
                    <a:pt x="1908" y="121"/>
                    <a:pt x="1908" y="121"/>
                  </a:cubicBezTo>
                  <a:cubicBezTo>
                    <a:pt x="1909" y="121"/>
                    <a:pt x="1909" y="120"/>
                    <a:pt x="1909" y="120"/>
                  </a:cubicBezTo>
                  <a:cubicBezTo>
                    <a:pt x="1909" y="119"/>
                    <a:pt x="1909" y="119"/>
                    <a:pt x="1909" y="119"/>
                  </a:cubicBezTo>
                  <a:cubicBezTo>
                    <a:pt x="1910" y="118"/>
                    <a:pt x="1911" y="118"/>
                    <a:pt x="1911" y="117"/>
                  </a:cubicBezTo>
                  <a:cubicBezTo>
                    <a:pt x="1912" y="117"/>
                    <a:pt x="1913" y="117"/>
                    <a:pt x="1914" y="118"/>
                  </a:cubicBezTo>
                  <a:cubicBezTo>
                    <a:pt x="1913" y="120"/>
                    <a:pt x="1912" y="122"/>
                    <a:pt x="1910" y="123"/>
                  </a:cubicBezTo>
                  <a:cubicBezTo>
                    <a:pt x="1908" y="125"/>
                    <a:pt x="1907" y="126"/>
                    <a:pt x="1907" y="129"/>
                  </a:cubicBezTo>
                  <a:cubicBezTo>
                    <a:pt x="1908" y="130"/>
                    <a:pt x="1910" y="131"/>
                    <a:pt x="1911" y="131"/>
                  </a:cubicBezTo>
                  <a:cubicBezTo>
                    <a:pt x="1913" y="132"/>
                    <a:pt x="1914" y="132"/>
                    <a:pt x="1917" y="131"/>
                  </a:cubicBezTo>
                  <a:cubicBezTo>
                    <a:pt x="1919" y="133"/>
                    <a:pt x="1921" y="134"/>
                    <a:pt x="1922" y="136"/>
                  </a:cubicBezTo>
                  <a:cubicBezTo>
                    <a:pt x="1923" y="136"/>
                    <a:pt x="1924" y="136"/>
                    <a:pt x="1924" y="137"/>
                  </a:cubicBezTo>
                  <a:cubicBezTo>
                    <a:pt x="1925" y="137"/>
                    <a:pt x="1926" y="137"/>
                    <a:pt x="1926" y="138"/>
                  </a:cubicBezTo>
                  <a:cubicBezTo>
                    <a:pt x="1927" y="138"/>
                    <a:pt x="1927" y="138"/>
                    <a:pt x="1928" y="139"/>
                  </a:cubicBezTo>
                  <a:cubicBezTo>
                    <a:pt x="1929" y="139"/>
                    <a:pt x="1930" y="139"/>
                    <a:pt x="1931" y="139"/>
                  </a:cubicBezTo>
                  <a:cubicBezTo>
                    <a:pt x="1931" y="140"/>
                    <a:pt x="1931" y="140"/>
                    <a:pt x="1932" y="141"/>
                  </a:cubicBezTo>
                  <a:cubicBezTo>
                    <a:pt x="1933" y="141"/>
                    <a:pt x="1934" y="142"/>
                    <a:pt x="1935" y="142"/>
                  </a:cubicBezTo>
                  <a:cubicBezTo>
                    <a:pt x="1936" y="142"/>
                    <a:pt x="1937" y="142"/>
                    <a:pt x="1938" y="143"/>
                  </a:cubicBezTo>
                  <a:cubicBezTo>
                    <a:pt x="1939" y="143"/>
                    <a:pt x="1939" y="144"/>
                    <a:pt x="1940" y="144"/>
                  </a:cubicBezTo>
                  <a:cubicBezTo>
                    <a:pt x="1939" y="145"/>
                    <a:pt x="1939" y="147"/>
                    <a:pt x="1939" y="148"/>
                  </a:cubicBezTo>
                  <a:cubicBezTo>
                    <a:pt x="1939" y="149"/>
                    <a:pt x="1939" y="151"/>
                    <a:pt x="1938" y="152"/>
                  </a:cubicBezTo>
                  <a:cubicBezTo>
                    <a:pt x="1938" y="153"/>
                    <a:pt x="1937" y="153"/>
                    <a:pt x="1936" y="154"/>
                  </a:cubicBezTo>
                  <a:cubicBezTo>
                    <a:pt x="1936" y="154"/>
                    <a:pt x="1936" y="155"/>
                    <a:pt x="1936" y="156"/>
                  </a:cubicBezTo>
                  <a:cubicBezTo>
                    <a:pt x="1934" y="156"/>
                    <a:pt x="1933" y="157"/>
                    <a:pt x="1932" y="160"/>
                  </a:cubicBezTo>
                  <a:cubicBezTo>
                    <a:pt x="1932" y="161"/>
                    <a:pt x="1932" y="162"/>
                    <a:pt x="1933" y="162"/>
                  </a:cubicBezTo>
                  <a:cubicBezTo>
                    <a:pt x="1933" y="163"/>
                    <a:pt x="1933" y="163"/>
                    <a:pt x="1934" y="164"/>
                  </a:cubicBezTo>
                  <a:cubicBezTo>
                    <a:pt x="1934" y="164"/>
                    <a:pt x="1935" y="165"/>
                    <a:pt x="1935" y="165"/>
                  </a:cubicBezTo>
                  <a:cubicBezTo>
                    <a:pt x="1935" y="166"/>
                    <a:pt x="1936" y="166"/>
                    <a:pt x="1936" y="167"/>
                  </a:cubicBezTo>
                  <a:cubicBezTo>
                    <a:pt x="1935" y="171"/>
                    <a:pt x="1935" y="174"/>
                    <a:pt x="1935" y="178"/>
                  </a:cubicBezTo>
                  <a:cubicBezTo>
                    <a:pt x="1936" y="181"/>
                    <a:pt x="1936" y="183"/>
                    <a:pt x="1936" y="185"/>
                  </a:cubicBezTo>
                  <a:cubicBezTo>
                    <a:pt x="1934" y="185"/>
                    <a:pt x="1932" y="183"/>
                    <a:pt x="1931" y="181"/>
                  </a:cubicBezTo>
                  <a:cubicBezTo>
                    <a:pt x="1930" y="179"/>
                    <a:pt x="1929" y="177"/>
                    <a:pt x="1929" y="174"/>
                  </a:cubicBezTo>
                  <a:cubicBezTo>
                    <a:pt x="1928" y="173"/>
                    <a:pt x="1926" y="172"/>
                    <a:pt x="1925" y="171"/>
                  </a:cubicBezTo>
                  <a:cubicBezTo>
                    <a:pt x="1924" y="170"/>
                    <a:pt x="1923" y="169"/>
                    <a:pt x="1922" y="168"/>
                  </a:cubicBezTo>
                  <a:lnTo>
                    <a:pt x="1917" y="168"/>
                  </a:lnTo>
                  <a:cubicBezTo>
                    <a:pt x="1916" y="167"/>
                    <a:pt x="1914" y="166"/>
                    <a:pt x="1912" y="165"/>
                  </a:cubicBezTo>
                  <a:cubicBezTo>
                    <a:pt x="1910" y="165"/>
                    <a:pt x="1909" y="163"/>
                    <a:pt x="1909" y="162"/>
                  </a:cubicBezTo>
                  <a:cubicBezTo>
                    <a:pt x="1908" y="160"/>
                    <a:pt x="1908" y="159"/>
                    <a:pt x="1909" y="159"/>
                  </a:cubicBezTo>
                  <a:cubicBezTo>
                    <a:pt x="1909" y="158"/>
                    <a:pt x="1910" y="158"/>
                    <a:pt x="1911" y="158"/>
                  </a:cubicBezTo>
                  <a:cubicBezTo>
                    <a:pt x="1911" y="158"/>
                    <a:pt x="1912" y="157"/>
                    <a:pt x="1913" y="157"/>
                  </a:cubicBezTo>
                  <a:cubicBezTo>
                    <a:pt x="1913" y="157"/>
                    <a:pt x="1914" y="156"/>
                    <a:pt x="1914" y="155"/>
                  </a:cubicBezTo>
                  <a:cubicBezTo>
                    <a:pt x="1911" y="155"/>
                    <a:pt x="1910" y="155"/>
                    <a:pt x="1909" y="154"/>
                  </a:cubicBezTo>
                  <a:cubicBezTo>
                    <a:pt x="1908" y="154"/>
                    <a:pt x="1907" y="153"/>
                    <a:pt x="1906" y="151"/>
                  </a:cubicBezTo>
                  <a:cubicBezTo>
                    <a:pt x="1906" y="150"/>
                    <a:pt x="1905" y="149"/>
                    <a:pt x="1905" y="147"/>
                  </a:cubicBezTo>
                  <a:cubicBezTo>
                    <a:pt x="1905" y="146"/>
                    <a:pt x="1904" y="144"/>
                    <a:pt x="1904" y="143"/>
                  </a:cubicBezTo>
                  <a:cubicBezTo>
                    <a:pt x="1904" y="143"/>
                    <a:pt x="1903" y="143"/>
                    <a:pt x="1902" y="143"/>
                  </a:cubicBezTo>
                  <a:cubicBezTo>
                    <a:pt x="1901" y="142"/>
                    <a:pt x="1901" y="142"/>
                    <a:pt x="1900" y="142"/>
                  </a:cubicBezTo>
                  <a:cubicBezTo>
                    <a:pt x="1899" y="142"/>
                    <a:pt x="1898" y="141"/>
                    <a:pt x="1898" y="140"/>
                  </a:cubicBezTo>
                  <a:cubicBezTo>
                    <a:pt x="1898" y="139"/>
                    <a:pt x="1898" y="139"/>
                    <a:pt x="1896" y="139"/>
                  </a:cubicBezTo>
                  <a:cubicBezTo>
                    <a:pt x="1896" y="146"/>
                    <a:pt x="1895" y="154"/>
                    <a:pt x="1894" y="162"/>
                  </a:cubicBezTo>
                  <a:cubicBezTo>
                    <a:pt x="1893" y="171"/>
                    <a:pt x="1893" y="178"/>
                    <a:pt x="1893" y="185"/>
                  </a:cubicBezTo>
                  <a:cubicBezTo>
                    <a:pt x="1892" y="186"/>
                    <a:pt x="1893" y="186"/>
                    <a:pt x="1893" y="186"/>
                  </a:cubicBezTo>
                  <a:cubicBezTo>
                    <a:pt x="1894" y="186"/>
                    <a:pt x="1894" y="187"/>
                    <a:pt x="1894" y="188"/>
                  </a:cubicBezTo>
                  <a:cubicBezTo>
                    <a:pt x="1893" y="189"/>
                    <a:pt x="1893" y="189"/>
                    <a:pt x="1893" y="190"/>
                  </a:cubicBezTo>
                  <a:cubicBezTo>
                    <a:pt x="1892" y="190"/>
                    <a:pt x="1892" y="191"/>
                    <a:pt x="1892" y="191"/>
                  </a:cubicBezTo>
                  <a:cubicBezTo>
                    <a:pt x="1892" y="192"/>
                    <a:pt x="1892" y="194"/>
                    <a:pt x="1892" y="196"/>
                  </a:cubicBezTo>
                  <a:cubicBezTo>
                    <a:pt x="1891" y="198"/>
                    <a:pt x="1891" y="199"/>
                    <a:pt x="1891" y="199"/>
                  </a:cubicBezTo>
                  <a:cubicBezTo>
                    <a:pt x="1891" y="199"/>
                    <a:pt x="1892" y="200"/>
                    <a:pt x="1892" y="200"/>
                  </a:cubicBezTo>
                  <a:cubicBezTo>
                    <a:pt x="1892" y="200"/>
                    <a:pt x="1893" y="200"/>
                    <a:pt x="1892" y="201"/>
                  </a:cubicBezTo>
                  <a:cubicBezTo>
                    <a:pt x="1892" y="202"/>
                    <a:pt x="1892" y="202"/>
                    <a:pt x="1891" y="203"/>
                  </a:cubicBezTo>
                  <a:cubicBezTo>
                    <a:pt x="1891" y="203"/>
                    <a:pt x="1891" y="204"/>
                    <a:pt x="1891" y="204"/>
                  </a:cubicBezTo>
                  <a:cubicBezTo>
                    <a:pt x="1890" y="206"/>
                    <a:pt x="1891" y="207"/>
                    <a:pt x="1891" y="208"/>
                  </a:cubicBezTo>
                  <a:cubicBezTo>
                    <a:pt x="1891" y="209"/>
                    <a:pt x="1891" y="211"/>
                    <a:pt x="1891" y="212"/>
                  </a:cubicBezTo>
                  <a:cubicBezTo>
                    <a:pt x="1891" y="213"/>
                    <a:pt x="1891" y="214"/>
                    <a:pt x="1890" y="215"/>
                  </a:cubicBezTo>
                  <a:cubicBezTo>
                    <a:pt x="1890" y="216"/>
                    <a:pt x="1890" y="218"/>
                    <a:pt x="1890" y="219"/>
                  </a:cubicBezTo>
                  <a:cubicBezTo>
                    <a:pt x="1889" y="228"/>
                    <a:pt x="1888" y="237"/>
                    <a:pt x="1887" y="246"/>
                  </a:cubicBezTo>
                  <a:cubicBezTo>
                    <a:pt x="1887" y="254"/>
                    <a:pt x="1887" y="262"/>
                    <a:pt x="1886" y="271"/>
                  </a:cubicBezTo>
                  <a:cubicBezTo>
                    <a:pt x="1886" y="272"/>
                    <a:pt x="1886" y="273"/>
                    <a:pt x="1885" y="275"/>
                  </a:cubicBezTo>
                  <a:cubicBezTo>
                    <a:pt x="1885" y="276"/>
                    <a:pt x="1884" y="277"/>
                    <a:pt x="1883" y="278"/>
                  </a:cubicBezTo>
                  <a:cubicBezTo>
                    <a:pt x="1883" y="274"/>
                    <a:pt x="1882" y="271"/>
                    <a:pt x="1881" y="267"/>
                  </a:cubicBezTo>
                  <a:cubicBezTo>
                    <a:pt x="1880" y="264"/>
                    <a:pt x="1880" y="261"/>
                    <a:pt x="1879" y="259"/>
                  </a:cubicBezTo>
                  <a:cubicBezTo>
                    <a:pt x="1879" y="258"/>
                    <a:pt x="1879" y="257"/>
                    <a:pt x="1879" y="256"/>
                  </a:cubicBezTo>
                  <a:cubicBezTo>
                    <a:pt x="1879" y="256"/>
                    <a:pt x="1879" y="255"/>
                    <a:pt x="1879" y="254"/>
                  </a:cubicBezTo>
                  <a:cubicBezTo>
                    <a:pt x="1878" y="250"/>
                    <a:pt x="1877" y="246"/>
                    <a:pt x="1876" y="242"/>
                  </a:cubicBezTo>
                  <a:cubicBezTo>
                    <a:pt x="1875" y="238"/>
                    <a:pt x="1874" y="234"/>
                    <a:pt x="1874" y="230"/>
                  </a:cubicBezTo>
                  <a:cubicBezTo>
                    <a:pt x="1874" y="229"/>
                    <a:pt x="1874" y="228"/>
                    <a:pt x="1874" y="227"/>
                  </a:cubicBezTo>
                  <a:cubicBezTo>
                    <a:pt x="1874" y="226"/>
                    <a:pt x="1874" y="226"/>
                    <a:pt x="1874" y="225"/>
                  </a:cubicBezTo>
                  <a:cubicBezTo>
                    <a:pt x="1873" y="224"/>
                    <a:pt x="1873" y="223"/>
                    <a:pt x="1873" y="222"/>
                  </a:cubicBezTo>
                  <a:cubicBezTo>
                    <a:pt x="1872" y="221"/>
                    <a:pt x="1872" y="220"/>
                    <a:pt x="1872" y="219"/>
                  </a:cubicBezTo>
                  <a:cubicBezTo>
                    <a:pt x="1871" y="216"/>
                    <a:pt x="1871" y="213"/>
                    <a:pt x="1870" y="210"/>
                  </a:cubicBezTo>
                  <a:cubicBezTo>
                    <a:pt x="1870" y="207"/>
                    <a:pt x="1870" y="204"/>
                    <a:pt x="1869" y="201"/>
                  </a:cubicBezTo>
                  <a:cubicBezTo>
                    <a:pt x="1869" y="200"/>
                    <a:pt x="1868" y="199"/>
                    <a:pt x="1868" y="198"/>
                  </a:cubicBezTo>
                  <a:cubicBezTo>
                    <a:pt x="1868" y="197"/>
                    <a:pt x="1867" y="196"/>
                    <a:pt x="1867" y="195"/>
                  </a:cubicBezTo>
                  <a:cubicBezTo>
                    <a:pt x="1867" y="194"/>
                    <a:pt x="1867" y="193"/>
                    <a:pt x="1867" y="192"/>
                  </a:cubicBezTo>
                  <a:cubicBezTo>
                    <a:pt x="1867" y="191"/>
                    <a:pt x="1867" y="190"/>
                    <a:pt x="1867" y="189"/>
                  </a:cubicBezTo>
                  <a:cubicBezTo>
                    <a:pt x="1866" y="186"/>
                    <a:pt x="1866" y="183"/>
                    <a:pt x="1865" y="180"/>
                  </a:cubicBezTo>
                  <a:cubicBezTo>
                    <a:pt x="1864" y="177"/>
                    <a:pt x="1863" y="174"/>
                    <a:pt x="1863" y="170"/>
                  </a:cubicBezTo>
                  <a:cubicBezTo>
                    <a:pt x="1861" y="165"/>
                    <a:pt x="1861" y="159"/>
                    <a:pt x="1860" y="153"/>
                  </a:cubicBezTo>
                  <a:cubicBezTo>
                    <a:pt x="1859" y="147"/>
                    <a:pt x="1858" y="141"/>
                    <a:pt x="1856" y="135"/>
                  </a:cubicBezTo>
                  <a:cubicBezTo>
                    <a:pt x="1854" y="134"/>
                    <a:pt x="1853" y="134"/>
                    <a:pt x="1852" y="135"/>
                  </a:cubicBezTo>
                  <a:cubicBezTo>
                    <a:pt x="1851" y="136"/>
                    <a:pt x="1850" y="136"/>
                    <a:pt x="1847" y="136"/>
                  </a:cubicBezTo>
                  <a:cubicBezTo>
                    <a:pt x="1847" y="135"/>
                    <a:pt x="1845" y="134"/>
                    <a:pt x="1844" y="133"/>
                  </a:cubicBezTo>
                  <a:cubicBezTo>
                    <a:pt x="1842" y="132"/>
                    <a:pt x="1842" y="131"/>
                    <a:pt x="1843" y="129"/>
                  </a:cubicBezTo>
                  <a:cubicBezTo>
                    <a:pt x="1844" y="129"/>
                    <a:pt x="1844" y="129"/>
                    <a:pt x="1845" y="129"/>
                  </a:cubicBezTo>
                  <a:cubicBezTo>
                    <a:pt x="1845" y="130"/>
                    <a:pt x="1845" y="130"/>
                    <a:pt x="1846" y="130"/>
                  </a:cubicBezTo>
                  <a:cubicBezTo>
                    <a:pt x="1846" y="131"/>
                    <a:pt x="1846" y="131"/>
                    <a:pt x="1847" y="132"/>
                  </a:cubicBezTo>
                  <a:cubicBezTo>
                    <a:pt x="1847" y="132"/>
                    <a:pt x="1847" y="132"/>
                    <a:pt x="1848" y="132"/>
                  </a:cubicBezTo>
                  <a:cubicBezTo>
                    <a:pt x="1849" y="132"/>
                    <a:pt x="1850" y="132"/>
                    <a:pt x="1850" y="131"/>
                  </a:cubicBezTo>
                  <a:cubicBezTo>
                    <a:pt x="1850" y="131"/>
                    <a:pt x="1851" y="130"/>
                    <a:pt x="1851" y="129"/>
                  </a:cubicBezTo>
                  <a:cubicBezTo>
                    <a:pt x="1851" y="129"/>
                    <a:pt x="1852" y="128"/>
                    <a:pt x="1852" y="128"/>
                  </a:cubicBezTo>
                  <a:cubicBezTo>
                    <a:pt x="1853" y="128"/>
                    <a:pt x="1854" y="128"/>
                    <a:pt x="1855" y="129"/>
                  </a:cubicBezTo>
                  <a:cubicBezTo>
                    <a:pt x="1853" y="117"/>
                    <a:pt x="1851" y="105"/>
                    <a:pt x="1848" y="94"/>
                  </a:cubicBezTo>
                  <a:cubicBezTo>
                    <a:pt x="1847" y="94"/>
                    <a:pt x="1845" y="94"/>
                    <a:pt x="1844" y="94"/>
                  </a:cubicBezTo>
                  <a:cubicBezTo>
                    <a:pt x="1842" y="95"/>
                    <a:pt x="1841" y="95"/>
                    <a:pt x="1840" y="95"/>
                  </a:cubicBezTo>
                  <a:cubicBezTo>
                    <a:pt x="1839" y="96"/>
                    <a:pt x="1838" y="96"/>
                    <a:pt x="1836" y="96"/>
                  </a:cubicBezTo>
                  <a:cubicBezTo>
                    <a:pt x="1835" y="97"/>
                    <a:pt x="1833" y="97"/>
                    <a:pt x="1832" y="96"/>
                  </a:cubicBezTo>
                  <a:cubicBezTo>
                    <a:pt x="1831" y="96"/>
                    <a:pt x="1830" y="97"/>
                    <a:pt x="1830" y="98"/>
                  </a:cubicBezTo>
                  <a:cubicBezTo>
                    <a:pt x="1830" y="99"/>
                    <a:pt x="1830" y="99"/>
                    <a:pt x="1829" y="99"/>
                  </a:cubicBezTo>
                  <a:lnTo>
                    <a:pt x="1826" y="97"/>
                  </a:lnTo>
                  <a:cubicBezTo>
                    <a:pt x="1824" y="97"/>
                    <a:pt x="1823" y="97"/>
                    <a:pt x="1821" y="97"/>
                  </a:cubicBezTo>
                  <a:cubicBezTo>
                    <a:pt x="1820" y="97"/>
                    <a:pt x="1819" y="97"/>
                    <a:pt x="1817" y="96"/>
                  </a:cubicBezTo>
                  <a:cubicBezTo>
                    <a:pt x="1816" y="96"/>
                    <a:pt x="1814" y="96"/>
                    <a:pt x="1813" y="95"/>
                  </a:cubicBezTo>
                  <a:cubicBezTo>
                    <a:pt x="1811" y="95"/>
                    <a:pt x="1810" y="96"/>
                    <a:pt x="1808" y="97"/>
                  </a:cubicBezTo>
                  <a:cubicBezTo>
                    <a:pt x="1808" y="96"/>
                    <a:pt x="1807" y="95"/>
                    <a:pt x="1807" y="95"/>
                  </a:cubicBezTo>
                  <a:cubicBezTo>
                    <a:pt x="1807" y="95"/>
                    <a:pt x="1806" y="94"/>
                    <a:pt x="1806" y="94"/>
                  </a:cubicBezTo>
                  <a:cubicBezTo>
                    <a:pt x="1806" y="92"/>
                    <a:pt x="1807" y="91"/>
                    <a:pt x="1807" y="90"/>
                  </a:cubicBezTo>
                  <a:cubicBezTo>
                    <a:pt x="1808" y="89"/>
                    <a:pt x="1808" y="87"/>
                    <a:pt x="1808" y="86"/>
                  </a:cubicBezTo>
                  <a:cubicBezTo>
                    <a:pt x="1810" y="86"/>
                    <a:pt x="1812" y="86"/>
                    <a:pt x="1813" y="86"/>
                  </a:cubicBezTo>
                  <a:moveTo>
                    <a:pt x="2018" y="514"/>
                  </a:moveTo>
                  <a:cubicBezTo>
                    <a:pt x="2019" y="514"/>
                    <a:pt x="2020" y="514"/>
                    <a:pt x="2019" y="516"/>
                  </a:cubicBezTo>
                  <a:cubicBezTo>
                    <a:pt x="2018" y="517"/>
                    <a:pt x="2018" y="516"/>
                    <a:pt x="2017" y="516"/>
                  </a:cubicBezTo>
                  <a:cubicBezTo>
                    <a:pt x="2017" y="515"/>
                    <a:pt x="2016" y="515"/>
                    <a:pt x="2015" y="516"/>
                  </a:cubicBezTo>
                  <a:cubicBezTo>
                    <a:pt x="2015" y="515"/>
                    <a:pt x="2016" y="514"/>
                    <a:pt x="2018" y="514"/>
                  </a:cubicBezTo>
                  <a:moveTo>
                    <a:pt x="2053" y="513"/>
                  </a:moveTo>
                  <a:cubicBezTo>
                    <a:pt x="2053" y="512"/>
                    <a:pt x="2053" y="511"/>
                    <a:pt x="2053" y="510"/>
                  </a:cubicBezTo>
                  <a:cubicBezTo>
                    <a:pt x="2054" y="511"/>
                    <a:pt x="2054" y="511"/>
                    <a:pt x="2054" y="512"/>
                  </a:cubicBezTo>
                  <a:cubicBezTo>
                    <a:pt x="2055" y="513"/>
                    <a:pt x="2055" y="514"/>
                    <a:pt x="2055" y="514"/>
                  </a:cubicBezTo>
                  <a:cubicBezTo>
                    <a:pt x="2055" y="515"/>
                    <a:pt x="2055" y="516"/>
                    <a:pt x="2054" y="517"/>
                  </a:cubicBezTo>
                  <a:cubicBezTo>
                    <a:pt x="2054" y="518"/>
                    <a:pt x="2054" y="518"/>
                    <a:pt x="2053" y="517"/>
                  </a:cubicBezTo>
                  <a:cubicBezTo>
                    <a:pt x="2053" y="516"/>
                    <a:pt x="2053" y="515"/>
                    <a:pt x="2053" y="513"/>
                  </a:cubicBezTo>
                  <a:moveTo>
                    <a:pt x="2033" y="512"/>
                  </a:moveTo>
                  <a:cubicBezTo>
                    <a:pt x="2033" y="512"/>
                    <a:pt x="2033" y="512"/>
                    <a:pt x="2033" y="511"/>
                  </a:cubicBezTo>
                  <a:cubicBezTo>
                    <a:pt x="2033" y="511"/>
                    <a:pt x="2033" y="511"/>
                    <a:pt x="2033" y="510"/>
                  </a:cubicBezTo>
                  <a:cubicBezTo>
                    <a:pt x="2033" y="510"/>
                    <a:pt x="2034" y="511"/>
                    <a:pt x="2035" y="511"/>
                  </a:cubicBezTo>
                  <a:cubicBezTo>
                    <a:pt x="2034" y="512"/>
                    <a:pt x="2034" y="512"/>
                    <a:pt x="2033" y="512"/>
                  </a:cubicBezTo>
                  <a:moveTo>
                    <a:pt x="2026" y="510"/>
                  </a:moveTo>
                  <a:cubicBezTo>
                    <a:pt x="2026" y="510"/>
                    <a:pt x="2025" y="510"/>
                    <a:pt x="2025" y="510"/>
                  </a:cubicBezTo>
                  <a:cubicBezTo>
                    <a:pt x="2025" y="510"/>
                    <a:pt x="2025" y="509"/>
                    <a:pt x="2025" y="509"/>
                  </a:cubicBezTo>
                  <a:cubicBezTo>
                    <a:pt x="2026" y="509"/>
                    <a:pt x="2026" y="509"/>
                    <a:pt x="2026" y="509"/>
                  </a:cubicBezTo>
                  <a:cubicBezTo>
                    <a:pt x="2026" y="509"/>
                    <a:pt x="2026" y="509"/>
                    <a:pt x="2026" y="510"/>
                  </a:cubicBezTo>
                  <a:moveTo>
                    <a:pt x="1802" y="517"/>
                  </a:moveTo>
                  <a:cubicBezTo>
                    <a:pt x="1805" y="517"/>
                    <a:pt x="1808" y="518"/>
                    <a:pt x="1812" y="519"/>
                  </a:cubicBezTo>
                  <a:cubicBezTo>
                    <a:pt x="1812" y="520"/>
                    <a:pt x="1811" y="521"/>
                    <a:pt x="1811" y="521"/>
                  </a:cubicBezTo>
                  <a:cubicBezTo>
                    <a:pt x="1810" y="521"/>
                    <a:pt x="1810" y="521"/>
                    <a:pt x="1809" y="521"/>
                  </a:cubicBezTo>
                  <a:cubicBezTo>
                    <a:pt x="1808" y="521"/>
                    <a:pt x="1808" y="521"/>
                    <a:pt x="1807" y="520"/>
                  </a:cubicBezTo>
                  <a:cubicBezTo>
                    <a:pt x="1806" y="520"/>
                    <a:pt x="1805" y="520"/>
                    <a:pt x="1805" y="520"/>
                  </a:cubicBezTo>
                  <a:cubicBezTo>
                    <a:pt x="1804" y="521"/>
                    <a:pt x="1803" y="521"/>
                    <a:pt x="1803" y="522"/>
                  </a:cubicBezTo>
                  <a:cubicBezTo>
                    <a:pt x="1802" y="522"/>
                    <a:pt x="1802" y="523"/>
                    <a:pt x="1801" y="523"/>
                  </a:cubicBezTo>
                  <a:cubicBezTo>
                    <a:pt x="1800" y="523"/>
                    <a:pt x="1799" y="523"/>
                    <a:pt x="1798" y="523"/>
                  </a:cubicBezTo>
                  <a:cubicBezTo>
                    <a:pt x="1797" y="523"/>
                    <a:pt x="1797" y="522"/>
                    <a:pt x="1796" y="522"/>
                  </a:cubicBezTo>
                  <a:cubicBezTo>
                    <a:pt x="1795" y="522"/>
                    <a:pt x="1795" y="523"/>
                    <a:pt x="1794" y="523"/>
                  </a:cubicBezTo>
                  <a:cubicBezTo>
                    <a:pt x="1794" y="524"/>
                    <a:pt x="1793" y="525"/>
                    <a:pt x="1791" y="525"/>
                  </a:cubicBezTo>
                  <a:cubicBezTo>
                    <a:pt x="1791" y="524"/>
                    <a:pt x="1790" y="523"/>
                    <a:pt x="1790" y="523"/>
                  </a:cubicBezTo>
                  <a:cubicBezTo>
                    <a:pt x="1790" y="522"/>
                    <a:pt x="1791" y="522"/>
                    <a:pt x="1791" y="521"/>
                  </a:cubicBezTo>
                  <a:cubicBezTo>
                    <a:pt x="1791" y="521"/>
                    <a:pt x="1792" y="520"/>
                    <a:pt x="1792" y="520"/>
                  </a:cubicBezTo>
                  <a:cubicBezTo>
                    <a:pt x="1792" y="519"/>
                    <a:pt x="1792" y="518"/>
                    <a:pt x="1792" y="517"/>
                  </a:cubicBezTo>
                  <a:cubicBezTo>
                    <a:pt x="1796" y="517"/>
                    <a:pt x="1800" y="517"/>
                    <a:pt x="1802" y="517"/>
                  </a:cubicBezTo>
                  <a:moveTo>
                    <a:pt x="1736" y="520"/>
                  </a:moveTo>
                  <a:cubicBezTo>
                    <a:pt x="1737" y="518"/>
                    <a:pt x="1738" y="517"/>
                    <a:pt x="1740" y="517"/>
                  </a:cubicBezTo>
                  <a:cubicBezTo>
                    <a:pt x="1740" y="519"/>
                    <a:pt x="1740" y="521"/>
                    <a:pt x="1738" y="521"/>
                  </a:cubicBezTo>
                  <a:cubicBezTo>
                    <a:pt x="1737" y="522"/>
                    <a:pt x="1736" y="523"/>
                    <a:pt x="1735" y="523"/>
                  </a:cubicBezTo>
                  <a:cubicBezTo>
                    <a:pt x="1735" y="522"/>
                    <a:pt x="1736" y="521"/>
                    <a:pt x="1736" y="520"/>
                  </a:cubicBezTo>
                  <a:moveTo>
                    <a:pt x="1744" y="517"/>
                  </a:moveTo>
                  <a:cubicBezTo>
                    <a:pt x="1744" y="516"/>
                    <a:pt x="1744" y="516"/>
                    <a:pt x="1744" y="515"/>
                  </a:cubicBezTo>
                  <a:cubicBezTo>
                    <a:pt x="1745" y="515"/>
                    <a:pt x="1746" y="516"/>
                    <a:pt x="1746" y="516"/>
                  </a:cubicBezTo>
                  <a:cubicBezTo>
                    <a:pt x="1747" y="517"/>
                    <a:pt x="1747" y="518"/>
                    <a:pt x="1747" y="519"/>
                  </a:cubicBezTo>
                  <a:cubicBezTo>
                    <a:pt x="1747" y="519"/>
                    <a:pt x="1747" y="520"/>
                    <a:pt x="1748" y="521"/>
                  </a:cubicBezTo>
                  <a:cubicBezTo>
                    <a:pt x="1748" y="521"/>
                    <a:pt x="1749" y="522"/>
                    <a:pt x="1751" y="521"/>
                  </a:cubicBezTo>
                  <a:cubicBezTo>
                    <a:pt x="1751" y="523"/>
                    <a:pt x="1750" y="523"/>
                    <a:pt x="1750" y="523"/>
                  </a:cubicBezTo>
                  <a:cubicBezTo>
                    <a:pt x="1749" y="524"/>
                    <a:pt x="1748" y="523"/>
                    <a:pt x="1748" y="523"/>
                  </a:cubicBezTo>
                  <a:cubicBezTo>
                    <a:pt x="1747" y="522"/>
                    <a:pt x="1746" y="521"/>
                    <a:pt x="1745" y="520"/>
                  </a:cubicBezTo>
                  <a:cubicBezTo>
                    <a:pt x="1745" y="520"/>
                    <a:pt x="1744" y="519"/>
                    <a:pt x="1743" y="519"/>
                  </a:cubicBezTo>
                  <a:cubicBezTo>
                    <a:pt x="1743" y="518"/>
                    <a:pt x="1743" y="517"/>
                    <a:pt x="1744" y="517"/>
                  </a:cubicBezTo>
                  <a:moveTo>
                    <a:pt x="2031" y="503"/>
                  </a:moveTo>
                  <a:cubicBezTo>
                    <a:pt x="2032" y="503"/>
                    <a:pt x="2032" y="502"/>
                    <a:pt x="2032" y="501"/>
                  </a:cubicBezTo>
                  <a:cubicBezTo>
                    <a:pt x="2035" y="500"/>
                    <a:pt x="2037" y="502"/>
                    <a:pt x="2037" y="506"/>
                  </a:cubicBezTo>
                  <a:cubicBezTo>
                    <a:pt x="2036" y="506"/>
                    <a:pt x="2035" y="506"/>
                    <a:pt x="2034" y="506"/>
                  </a:cubicBezTo>
                  <a:cubicBezTo>
                    <a:pt x="2032" y="506"/>
                    <a:pt x="2031" y="506"/>
                    <a:pt x="2031" y="505"/>
                  </a:cubicBezTo>
                  <a:cubicBezTo>
                    <a:pt x="2030" y="504"/>
                    <a:pt x="2031" y="503"/>
                    <a:pt x="2031" y="503"/>
                  </a:cubicBezTo>
                  <a:moveTo>
                    <a:pt x="1782" y="512"/>
                  </a:moveTo>
                  <a:cubicBezTo>
                    <a:pt x="1782" y="513"/>
                    <a:pt x="1782" y="513"/>
                    <a:pt x="1781" y="513"/>
                  </a:cubicBezTo>
                  <a:cubicBezTo>
                    <a:pt x="1781" y="512"/>
                    <a:pt x="1781" y="512"/>
                    <a:pt x="1781" y="512"/>
                  </a:cubicBezTo>
                  <a:cubicBezTo>
                    <a:pt x="1782" y="512"/>
                    <a:pt x="1782" y="512"/>
                    <a:pt x="1782" y="512"/>
                  </a:cubicBezTo>
                  <a:cubicBezTo>
                    <a:pt x="1783" y="512"/>
                    <a:pt x="1783" y="512"/>
                    <a:pt x="1782" y="512"/>
                  </a:cubicBezTo>
                  <a:moveTo>
                    <a:pt x="2062" y="499"/>
                  </a:moveTo>
                  <a:cubicBezTo>
                    <a:pt x="2062" y="500"/>
                    <a:pt x="2062" y="500"/>
                    <a:pt x="2062" y="499"/>
                  </a:cubicBezTo>
                  <a:cubicBezTo>
                    <a:pt x="2061" y="499"/>
                    <a:pt x="2061" y="499"/>
                    <a:pt x="2062" y="499"/>
                  </a:cubicBezTo>
                  <a:cubicBezTo>
                    <a:pt x="2062" y="498"/>
                    <a:pt x="2062" y="498"/>
                    <a:pt x="2062" y="499"/>
                  </a:cubicBezTo>
                  <a:cubicBezTo>
                    <a:pt x="2063" y="499"/>
                    <a:pt x="2063" y="499"/>
                    <a:pt x="2062" y="499"/>
                  </a:cubicBezTo>
                  <a:moveTo>
                    <a:pt x="2023" y="500"/>
                  </a:moveTo>
                  <a:cubicBezTo>
                    <a:pt x="2025" y="500"/>
                    <a:pt x="2026" y="500"/>
                    <a:pt x="2027" y="502"/>
                  </a:cubicBezTo>
                  <a:cubicBezTo>
                    <a:pt x="2027" y="503"/>
                    <a:pt x="2026" y="504"/>
                    <a:pt x="2025" y="504"/>
                  </a:cubicBezTo>
                  <a:cubicBezTo>
                    <a:pt x="2023" y="504"/>
                    <a:pt x="2022" y="504"/>
                    <a:pt x="2021" y="505"/>
                  </a:cubicBezTo>
                  <a:cubicBezTo>
                    <a:pt x="2021" y="502"/>
                    <a:pt x="2021" y="501"/>
                    <a:pt x="2023" y="500"/>
                  </a:cubicBezTo>
                  <a:moveTo>
                    <a:pt x="1731" y="516"/>
                  </a:moveTo>
                  <a:cubicBezTo>
                    <a:pt x="1732" y="515"/>
                    <a:pt x="1733" y="514"/>
                    <a:pt x="1734" y="514"/>
                  </a:cubicBezTo>
                  <a:cubicBezTo>
                    <a:pt x="1735" y="513"/>
                    <a:pt x="1735" y="513"/>
                    <a:pt x="1736" y="514"/>
                  </a:cubicBezTo>
                  <a:cubicBezTo>
                    <a:pt x="1737" y="514"/>
                    <a:pt x="1737" y="515"/>
                    <a:pt x="1738" y="516"/>
                  </a:cubicBezTo>
                  <a:cubicBezTo>
                    <a:pt x="1736" y="516"/>
                    <a:pt x="1736" y="516"/>
                    <a:pt x="1735" y="517"/>
                  </a:cubicBezTo>
                  <a:cubicBezTo>
                    <a:pt x="1734" y="517"/>
                    <a:pt x="1734" y="517"/>
                    <a:pt x="1733" y="518"/>
                  </a:cubicBezTo>
                  <a:cubicBezTo>
                    <a:pt x="1733" y="518"/>
                    <a:pt x="1732" y="518"/>
                    <a:pt x="1732" y="519"/>
                  </a:cubicBezTo>
                  <a:cubicBezTo>
                    <a:pt x="1731" y="519"/>
                    <a:pt x="1731" y="519"/>
                    <a:pt x="1730" y="518"/>
                  </a:cubicBezTo>
                  <a:cubicBezTo>
                    <a:pt x="1730" y="517"/>
                    <a:pt x="1730" y="517"/>
                    <a:pt x="1731" y="516"/>
                  </a:cubicBezTo>
                  <a:moveTo>
                    <a:pt x="1797" y="510"/>
                  </a:moveTo>
                  <a:cubicBezTo>
                    <a:pt x="1797" y="509"/>
                    <a:pt x="1797" y="509"/>
                    <a:pt x="1797" y="508"/>
                  </a:cubicBezTo>
                  <a:cubicBezTo>
                    <a:pt x="1799" y="509"/>
                    <a:pt x="1799" y="509"/>
                    <a:pt x="1798" y="510"/>
                  </a:cubicBezTo>
                  <a:cubicBezTo>
                    <a:pt x="1798" y="511"/>
                    <a:pt x="1797" y="511"/>
                    <a:pt x="1796" y="511"/>
                  </a:cubicBezTo>
                  <a:cubicBezTo>
                    <a:pt x="1796" y="510"/>
                    <a:pt x="1796" y="510"/>
                    <a:pt x="1797" y="510"/>
                  </a:cubicBezTo>
                  <a:moveTo>
                    <a:pt x="2068" y="495"/>
                  </a:moveTo>
                  <a:cubicBezTo>
                    <a:pt x="2068" y="495"/>
                    <a:pt x="2067" y="495"/>
                    <a:pt x="2067" y="495"/>
                  </a:cubicBezTo>
                  <a:cubicBezTo>
                    <a:pt x="2067" y="494"/>
                    <a:pt x="2068" y="494"/>
                    <a:pt x="2068" y="494"/>
                  </a:cubicBezTo>
                  <a:cubicBezTo>
                    <a:pt x="2068" y="494"/>
                    <a:pt x="2068" y="495"/>
                    <a:pt x="2068" y="495"/>
                  </a:cubicBezTo>
                  <a:cubicBezTo>
                    <a:pt x="2068" y="495"/>
                    <a:pt x="2068" y="495"/>
                    <a:pt x="2068" y="495"/>
                  </a:cubicBezTo>
                  <a:close/>
                  <a:moveTo>
                    <a:pt x="2040" y="497"/>
                  </a:moveTo>
                  <a:cubicBezTo>
                    <a:pt x="2040" y="498"/>
                    <a:pt x="2040" y="498"/>
                    <a:pt x="2039" y="498"/>
                  </a:cubicBezTo>
                  <a:cubicBezTo>
                    <a:pt x="2039" y="497"/>
                    <a:pt x="2038" y="497"/>
                    <a:pt x="2037" y="497"/>
                  </a:cubicBezTo>
                  <a:cubicBezTo>
                    <a:pt x="2037" y="497"/>
                    <a:pt x="2036" y="496"/>
                    <a:pt x="2036" y="496"/>
                  </a:cubicBezTo>
                  <a:cubicBezTo>
                    <a:pt x="2036" y="495"/>
                    <a:pt x="2036" y="495"/>
                    <a:pt x="2038" y="495"/>
                  </a:cubicBezTo>
                  <a:cubicBezTo>
                    <a:pt x="2039" y="496"/>
                    <a:pt x="2040" y="495"/>
                    <a:pt x="2041" y="495"/>
                  </a:cubicBezTo>
                  <a:cubicBezTo>
                    <a:pt x="2041" y="496"/>
                    <a:pt x="2041" y="497"/>
                    <a:pt x="2040" y="497"/>
                  </a:cubicBezTo>
                  <a:moveTo>
                    <a:pt x="1734" y="509"/>
                  </a:moveTo>
                  <a:cubicBezTo>
                    <a:pt x="1735" y="509"/>
                    <a:pt x="1735" y="509"/>
                    <a:pt x="1735" y="509"/>
                  </a:cubicBezTo>
                  <a:cubicBezTo>
                    <a:pt x="1735" y="510"/>
                    <a:pt x="1735" y="511"/>
                    <a:pt x="1736" y="511"/>
                  </a:cubicBezTo>
                  <a:cubicBezTo>
                    <a:pt x="1735" y="511"/>
                    <a:pt x="1735" y="511"/>
                    <a:pt x="1735" y="511"/>
                  </a:cubicBezTo>
                  <a:cubicBezTo>
                    <a:pt x="1735" y="511"/>
                    <a:pt x="1734" y="511"/>
                    <a:pt x="1734" y="511"/>
                  </a:cubicBezTo>
                  <a:lnTo>
                    <a:pt x="1734" y="509"/>
                  </a:lnTo>
                  <a:close/>
                  <a:moveTo>
                    <a:pt x="2060" y="494"/>
                  </a:moveTo>
                  <a:cubicBezTo>
                    <a:pt x="2059" y="496"/>
                    <a:pt x="2058" y="497"/>
                    <a:pt x="2057" y="497"/>
                  </a:cubicBezTo>
                  <a:cubicBezTo>
                    <a:pt x="2055" y="497"/>
                    <a:pt x="2054" y="497"/>
                    <a:pt x="2053" y="496"/>
                  </a:cubicBezTo>
                  <a:cubicBezTo>
                    <a:pt x="2055" y="494"/>
                    <a:pt x="2057" y="493"/>
                    <a:pt x="2060" y="494"/>
                  </a:cubicBezTo>
                  <a:moveTo>
                    <a:pt x="1799" y="506"/>
                  </a:moveTo>
                  <a:cubicBezTo>
                    <a:pt x="1799" y="505"/>
                    <a:pt x="1800" y="504"/>
                    <a:pt x="1800" y="504"/>
                  </a:cubicBezTo>
                  <a:cubicBezTo>
                    <a:pt x="1801" y="504"/>
                    <a:pt x="1801" y="504"/>
                    <a:pt x="1802" y="504"/>
                  </a:cubicBezTo>
                  <a:cubicBezTo>
                    <a:pt x="1802" y="504"/>
                    <a:pt x="1803" y="505"/>
                    <a:pt x="1803" y="505"/>
                  </a:cubicBezTo>
                  <a:cubicBezTo>
                    <a:pt x="1803" y="505"/>
                    <a:pt x="1804" y="506"/>
                    <a:pt x="1804" y="506"/>
                  </a:cubicBezTo>
                  <a:cubicBezTo>
                    <a:pt x="1804" y="506"/>
                    <a:pt x="1805" y="506"/>
                    <a:pt x="1806" y="505"/>
                  </a:cubicBezTo>
                  <a:cubicBezTo>
                    <a:pt x="1806" y="507"/>
                    <a:pt x="1806" y="508"/>
                    <a:pt x="1806" y="508"/>
                  </a:cubicBezTo>
                  <a:cubicBezTo>
                    <a:pt x="1805" y="509"/>
                    <a:pt x="1805" y="509"/>
                    <a:pt x="1804" y="509"/>
                  </a:cubicBezTo>
                  <a:cubicBezTo>
                    <a:pt x="1803" y="508"/>
                    <a:pt x="1803" y="508"/>
                    <a:pt x="1802" y="508"/>
                  </a:cubicBezTo>
                  <a:cubicBezTo>
                    <a:pt x="1801" y="508"/>
                    <a:pt x="1801" y="508"/>
                    <a:pt x="1800" y="508"/>
                  </a:cubicBezTo>
                  <a:cubicBezTo>
                    <a:pt x="1799" y="508"/>
                    <a:pt x="1799" y="508"/>
                    <a:pt x="1799" y="506"/>
                  </a:cubicBezTo>
                  <a:moveTo>
                    <a:pt x="2013" y="496"/>
                  </a:moveTo>
                  <a:cubicBezTo>
                    <a:pt x="2012" y="496"/>
                    <a:pt x="2012" y="495"/>
                    <a:pt x="2012" y="494"/>
                  </a:cubicBezTo>
                  <a:cubicBezTo>
                    <a:pt x="2014" y="494"/>
                    <a:pt x="2015" y="494"/>
                    <a:pt x="2015" y="496"/>
                  </a:cubicBezTo>
                  <a:cubicBezTo>
                    <a:pt x="2014" y="496"/>
                    <a:pt x="2013" y="496"/>
                    <a:pt x="2013" y="496"/>
                  </a:cubicBezTo>
                  <a:moveTo>
                    <a:pt x="2065" y="491"/>
                  </a:moveTo>
                  <a:cubicBezTo>
                    <a:pt x="2065" y="491"/>
                    <a:pt x="2065" y="490"/>
                    <a:pt x="2066" y="490"/>
                  </a:cubicBezTo>
                  <a:cubicBezTo>
                    <a:pt x="2066" y="490"/>
                    <a:pt x="2067" y="490"/>
                    <a:pt x="2066" y="491"/>
                  </a:cubicBezTo>
                  <a:cubicBezTo>
                    <a:pt x="2066" y="491"/>
                    <a:pt x="2066" y="492"/>
                    <a:pt x="2066" y="492"/>
                  </a:cubicBezTo>
                  <a:cubicBezTo>
                    <a:pt x="2065" y="492"/>
                    <a:pt x="2065" y="492"/>
                    <a:pt x="2065" y="491"/>
                  </a:cubicBezTo>
                  <a:moveTo>
                    <a:pt x="2031" y="491"/>
                  </a:moveTo>
                  <a:cubicBezTo>
                    <a:pt x="2031" y="491"/>
                    <a:pt x="2030" y="492"/>
                    <a:pt x="2030" y="491"/>
                  </a:cubicBezTo>
                  <a:cubicBezTo>
                    <a:pt x="2030" y="491"/>
                    <a:pt x="2030" y="491"/>
                    <a:pt x="2030" y="490"/>
                  </a:cubicBezTo>
                  <a:cubicBezTo>
                    <a:pt x="2031" y="490"/>
                    <a:pt x="2031" y="490"/>
                    <a:pt x="2031" y="490"/>
                  </a:cubicBezTo>
                  <a:cubicBezTo>
                    <a:pt x="2031" y="491"/>
                    <a:pt x="2031" y="491"/>
                    <a:pt x="2031" y="491"/>
                  </a:cubicBezTo>
                  <a:moveTo>
                    <a:pt x="1814" y="501"/>
                  </a:moveTo>
                  <a:cubicBezTo>
                    <a:pt x="1813" y="501"/>
                    <a:pt x="1813" y="501"/>
                    <a:pt x="1813" y="501"/>
                  </a:cubicBezTo>
                  <a:cubicBezTo>
                    <a:pt x="1812" y="500"/>
                    <a:pt x="1812" y="500"/>
                    <a:pt x="1813" y="500"/>
                  </a:cubicBezTo>
                  <a:cubicBezTo>
                    <a:pt x="1813" y="500"/>
                    <a:pt x="1813" y="500"/>
                    <a:pt x="1813" y="500"/>
                  </a:cubicBezTo>
                  <a:cubicBezTo>
                    <a:pt x="1814" y="500"/>
                    <a:pt x="1814" y="500"/>
                    <a:pt x="1814" y="501"/>
                  </a:cubicBezTo>
                  <a:moveTo>
                    <a:pt x="2062" y="488"/>
                  </a:moveTo>
                  <a:cubicBezTo>
                    <a:pt x="2062" y="488"/>
                    <a:pt x="2062" y="488"/>
                    <a:pt x="2062" y="489"/>
                  </a:cubicBezTo>
                  <a:cubicBezTo>
                    <a:pt x="2062" y="489"/>
                    <a:pt x="2062" y="490"/>
                    <a:pt x="2062" y="490"/>
                  </a:cubicBezTo>
                  <a:cubicBezTo>
                    <a:pt x="2062" y="490"/>
                    <a:pt x="2061" y="490"/>
                    <a:pt x="2060" y="489"/>
                  </a:cubicBezTo>
                  <a:cubicBezTo>
                    <a:pt x="2061" y="488"/>
                    <a:pt x="2061" y="488"/>
                    <a:pt x="2062" y="488"/>
                  </a:cubicBezTo>
                  <a:moveTo>
                    <a:pt x="2022" y="491"/>
                  </a:moveTo>
                  <a:cubicBezTo>
                    <a:pt x="2023" y="490"/>
                    <a:pt x="2024" y="490"/>
                    <a:pt x="2025" y="490"/>
                  </a:cubicBezTo>
                  <a:cubicBezTo>
                    <a:pt x="2025" y="490"/>
                    <a:pt x="2025" y="491"/>
                    <a:pt x="2024" y="492"/>
                  </a:cubicBezTo>
                  <a:cubicBezTo>
                    <a:pt x="2023" y="492"/>
                    <a:pt x="2023" y="493"/>
                    <a:pt x="2025" y="493"/>
                  </a:cubicBezTo>
                  <a:cubicBezTo>
                    <a:pt x="2024" y="494"/>
                    <a:pt x="2024" y="495"/>
                    <a:pt x="2022" y="494"/>
                  </a:cubicBezTo>
                  <a:cubicBezTo>
                    <a:pt x="2021" y="494"/>
                    <a:pt x="2020" y="494"/>
                    <a:pt x="2020" y="493"/>
                  </a:cubicBezTo>
                  <a:cubicBezTo>
                    <a:pt x="2021" y="493"/>
                    <a:pt x="2022" y="492"/>
                    <a:pt x="2022" y="491"/>
                  </a:cubicBezTo>
                  <a:moveTo>
                    <a:pt x="2038" y="490"/>
                  </a:moveTo>
                  <a:cubicBezTo>
                    <a:pt x="2039" y="490"/>
                    <a:pt x="2039" y="489"/>
                    <a:pt x="2039" y="487"/>
                  </a:cubicBezTo>
                  <a:cubicBezTo>
                    <a:pt x="2040" y="487"/>
                    <a:pt x="2041" y="488"/>
                    <a:pt x="2041" y="489"/>
                  </a:cubicBezTo>
                  <a:cubicBezTo>
                    <a:pt x="2041" y="490"/>
                    <a:pt x="2042" y="491"/>
                    <a:pt x="2042" y="492"/>
                  </a:cubicBezTo>
                  <a:cubicBezTo>
                    <a:pt x="2042" y="491"/>
                    <a:pt x="2041" y="490"/>
                    <a:pt x="2040" y="490"/>
                  </a:cubicBezTo>
                  <a:cubicBezTo>
                    <a:pt x="2040" y="490"/>
                    <a:pt x="2039" y="491"/>
                    <a:pt x="2039" y="491"/>
                  </a:cubicBezTo>
                  <a:cubicBezTo>
                    <a:pt x="2038" y="492"/>
                    <a:pt x="2038" y="492"/>
                    <a:pt x="2037" y="492"/>
                  </a:cubicBezTo>
                  <a:cubicBezTo>
                    <a:pt x="2037" y="493"/>
                    <a:pt x="2036" y="492"/>
                    <a:pt x="2036" y="492"/>
                  </a:cubicBezTo>
                  <a:cubicBezTo>
                    <a:pt x="2036" y="491"/>
                    <a:pt x="2037" y="490"/>
                    <a:pt x="2038" y="490"/>
                  </a:cubicBezTo>
                  <a:moveTo>
                    <a:pt x="1803" y="498"/>
                  </a:moveTo>
                  <a:cubicBezTo>
                    <a:pt x="1805" y="498"/>
                    <a:pt x="1806" y="498"/>
                    <a:pt x="1807" y="499"/>
                  </a:cubicBezTo>
                  <a:cubicBezTo>
                    <a:pt x="1807" y="500"/>
                    <a:pt x="1806" y="500"/>
                    <a:pt x="1804" y="500"/>
                  </a:cubicBezTo>
                  <a:cubicBezTo>
                    <a:pt x="1803" y="500"/>
                    <a:pt x="1802" y="500"/>
                    <a:pt x="1801" y="501"/>
                  </a:cubicBezTo>
                  <a:cubicBezTo>
                    <a:pt x="1801" y="498"/>
                    <a:pt x="1802" y="498"/>
                    <a:pt x="1803" y="498"/>
                  </a:cubicBezTo>
                  <a:moveTo>
                    <a:pt x="2070" y="487"/>
                  </a:moveTo>
                  <a:cubicBezTo>
                    <a:pt x="2071" y="487"/>
                    <a:pt x="2071" y="486"/>
                    <a:pt x="2070" y="484"/>
                  </a:cubicBezTo>
                  <a:cubicBezTo>
                    <a:pt x="2071" y="484"/>
                    <a:pt x="2072" y="484"/>
                    <a:pt x="2072" y="485"/>
                  </a:cubicBezTo>
                  <a:cubicBezTo>
                    <a:pt x="2072" y="486"/>
                    <a:pt x="2072" y="486"/>
                    <a:pt x="2072" y="487"/>
                  </a:cubicBezTo>
                  <a:cubicBezTo>
                    <a:pt x="2072" y="488"/>
                    <a:pt x="2072" y="488"/>
                    <a:pt x="2072" y="489"/>
                  </a:cubicBezTo>
                  <a:cubicBezTo>
                    <a:pt x="2072" y="490"/>
                    <a:pt x="2072" y="491"/>
                    <a:pt x="2072" y="491"/>
                  </a:cubicBezTo>
                  <a:cubicBezTo>
                    <a:pt x="2072" y="491"/>
                    <a:pt x="2071" y="491"/>
                    <a:pt x="2071" y="491"/>
                  </a:cubicBezTo>
                  <a:cubicBezTo>
                    <a:pt x="2071" y="491"/>
                    <a:pt x="2071" y="490"/>
                    <a:pt x="2070" y="490"/>
                  </a:cubicBezTo>
                  <a:cubicBezTo>
                    <a:pt x="2070" y="490"/>
                    <a:pt x="2070" y="489"/>
                    <a:pt x="2070" y="489"/>
                  </a:cubicBezTo>
                  <a:cubicBezTo>
                    <a:pt x="2069" y="489"/>
                    <a:pt x="2069" y="489"/>
                    <a:pt x="2068" y="489"/>
                  </a:cubicBezTo>
                  <a:cubicBezTo>
                    <a:pt x="2068" y="488"/>
                    <a:pt x="2069" y="487"/>
                    <a:pt x="2070" y="487"/>
                  </a:cubicBezTo>
                  <a:moveTo>
                    <a:pt x="2052" y="486"/>
                  </a:moveTo>
                  <a:cubicBezTo>
                    <a:pt x="2052" y="485"/>
                    <a:pt x="2051" y="484"/>
                    <a:pt x="2051" y="484"/>
                  </a:cubicBezTo>
                  <a:cubicBezTo>
                    <a:pt x="2051" y="484"/>
                    <a:pt x="2051" y="483"/>
                    <a:pt x="2051" y="483"/>
                  </a:cubicBezTo>
                  <a:cubicBezTo>
                    <a:pt x="2052" y="483"/>
                    <a:pt x="2052" y="483"/>
                    <a:pt x="2053" y="483"/>
                  </a:cubicBezTo>
                  <a:cubicBezTo>
                    <a:pt x="2053" y="484"/>
                    <a:pt x="2053" y="484"/>
                    <a:pt x="2054" y="484"/>
                  </a:cubicBezTo>
                  <a:cubicBezTo>
                    <a:pt x="2054" y="485"/>
                    <a:pt x="2054" y="485"/>
                    <a:pt x="2054" y="485"/>
                  </a:cubicBezTo>
                  <a:cubicBezTo>
                    <a:pt x="2054" y="486"/>
                    <a:pt x="2053" y="487"/>
                    <a:pt x="2052" y="486"/>
                  </a:cubicBezTo>
                  <a:moveTo>
                    <a:pt x="2047" y="483"/>
                  </a:moveTo>
                  <a:cubicBezTo>
                    <a:pt x="2047" y="483"/>
                    <a:pt x="2047" y="483"/>
                    <a:pt x="2046" y="483"/>
                  </a:cubicBezTo>
                  <a:cubicBezTo>
                    <a:pt x="2046" y="483"/>
                    <a:pt x="2046" y="482"/>
                    <a:pt x="2046" y="482"/>
                  </a:cubicBezTo>
                  <a:cubicBezTo>
                    <a:pt x="2047" y="482"/>
                    <a:pt x="2047" y="482"/>
                    <a:pt x="2047" y="482"/>
                  </a:cubicBezTo>
                  <a:cubicBezTo>
                    <a:pt x="2047" y="482"/>
                    <a:pt x="2047" y="483"/>
                    <a:pt x="2047" y="483"/>
                  </a:cubicBezTo>
                  <a:moveTo>
                    <a:pt x="2068" y="477"/>
                  </a:moveTo>
                  <a:cubicBezTo>
                    <a:pt x="2068" y="476"/>
                    <a:pt x="2069" y="475"/>
                    <a:pt x="2071" y="475"/>
                  </a:cubicBezTo>
                  <a:cubicBezTo>
                    <a:pt x="2071" y="476"/>
                    <a:pt x="2071" y="478"/>
                    <a:pt x="2070" y="479"/>
                  </a:cubicBezTo>
                  <a:cubicBezTo>
                    <a:pt x="2070" y="480"/>
                    <a:pt x="2069" y="481"/>
                    <a:pt x="2067" y="481"/>
                  </a:cubicBezTo>
                  <a:cubicBezTo>
                    <a:pt x="2067" y="480"/>
                    <a:pt x="2068" y="478"/>
                    <a:pt x="2068" y="477"/>
                  </a:cubicBezTo>
                  <a:moveTo>
                    <a:pt x="2045" y="478"/>
                  </a:moveTo>
                  <a:cubicBezTo>
                    <a:pt x="2045" y="478"/>
                    <a:pt x="2044" y="478"/>
                    <a:pt x="2044" y="477"/>
                  </a:cubicBezTo>
                  <a:cubicBezTo>
                    <a:pt x="2044" y="477"/>
                    <a:pt x="2043" y="477"/>
                    <a:pt x="2043" y="477"/>
                  </a:cubicBezTo>
                  <a:cubicBezTo>
                    <a:pt x="2043" y="476"/>
                    <a:pt x="2043" y="476"/>
                    <a:pt x="2044" y="476"/>
                  </a:cubicBezTo>
                  <a:cubicBezTo>
                    <a:pt x="2044" y="476"/>
                    <a:pt x="2045" y="476"/>
                    <a:pt x="2045" y="476"/>
                  </a:cubicBezTo>
                  <a:lnTo>
                    <a:pt x="2045" y="478"/>
                  </a:lnTo>
                  <a:close/>
                  <a:moveTo>
                    <a:pt x="2034" y="480"/>
                  </a:moveTo>
                  <a:cubicBezTo>
                    <a:pt x="2032" y="480"/>
                    <a:pt x="2031" y="479"/>
                    <a:pt x="2031" y="476"/>
                  </a:cubicBezTo>
                  <a:cubicBezTo>
                    <a:pt x="2033" y="476"/>
                    <a:pt x="2034" y="476"/>
                    <a:pt x="2034" y="477"/>
                  </a:cubicBezTo>
                  <a:cubicBezTo>
                    <a:pt x="2035" y="478"/>
                    <a:pt x="2035" y="479"/>
                    <a:pt x="2036" y="479"/>
                  </a:cubicBezTo>
                  <a:cubicBezTo>
                    <a:pt x="2036" y="479"/>
                    <a:pt x="2037" y="479"/>
                    <a:pt x="2037" y="478"/>
                  </a:cubicBezTo>
                  <a:cubicBezTo>
                    <a:pt x="2038" y="478"/>
                    <a:pt x="2038" y="478"/>
                    <a:pt x="2038" y="477"/>
                  </a:cubicBezTo>
                  <a:cubicBezTo>
                    <a:pt x="2038" y="477"/>
                    <a:pt x="2039" y="477"/>
                    <a:pt x="2039" y="477"/>
                  </a:cubicBezTo>
                  <a:cubicBezTo>
                    <a:pt x="2040" y="477"/>
                    <a:pt x="2040" y="476"/>
                    <a:pt x="2041" y="477"/>
                  </a:cubicBezTo>
                  <a:cubicBezTo>
                    <a:pt x="2041" y="479"/>
                    <a:pt x="2042" y="480"/>
                    <a:pt x="2043" y="481"/>
                  </a:cubicBezTo>
                  <a:cubicBezTo>
                    <a:pt x="2044" y="482"/>
                    <a:pt x="2044" y="483"/>
                    <a:pt x="2043" y="485"/>
                  </a:cubicBezTo>
                  <a:cubicBezTo>
                    <a:pt x="2041" y="485"/>
                    <a:pt x="2041" y="485"/>
                    <a:pt x="2041" y="483"/>
                  </a:cubicBezTo>
                  <a:cubicBezTo>
                    <a:pt x="2040" y="482"/>
                    <a:pt x="2040" y="481"/>
                    <a:pt x="2039" y="480"/>
                  </a:cubicBezTo>
                  <a:cubicBezTo>
                    <a:pt x="2037" y="480"/>
                    <a:pt x="2035" y="480"/>
                    <a:pt x="2034" y="480"/>
                  </a:cubicBezTo>
                  <a:moveTo>
                    <a:pt x="2065" y="473"/>
                  </a:moveTo>
                  <a:cubicBezTo>
                    <a:pt x="2066" y="473"/>
                    <a:pt x="2066" y="473"/>
                    <a:pt x="2066" y="472"/>
                  </a:cubicBezTo>
                  <a:lnTo>
                    <a:pt x="2067" y="472"/>
                  </a:lnTo>
                  <a:cubicBezTo>
                    <a:pt x="2068" y="473"/>
                    <a:pt x="2067" y="474"/>
                    <a:pt x="2067" y="474"/>
                  </a:cubicBezTo>
                  <a:cubicBezTo>
                    <a:pt x="2066" y="474"/>
                    <a:pt x="2065" y="474"/>
                    <a:pt x="2065" y="474"/>
                  </a:cubicBezTo>
                  <a:cubicBezTo>
                    <a:pt x="2065" y="474"/>
                    <a:pt x="2065" y="473"/>
                    <a:pt x="2065" y="473"/>
                  </a:cubicBezTo>
                  <a:moveTo>
                    <a:pt x="1986" y="170"/>
                  </a:moveTo>
                  <a:cubicBezTo>
                    <a:pt x="1987" y="170"/>
                    <a:pt x="1988" y="170"/>
                    <a:pt x="1989" y="169"/>
                  </a:cubicBezTo>
                  <a:cubicBezTo>
                    <a:pt x="1989" y="171"/>
                    <a:pt x="1987" y="172"/>
                    <a:pt x="1985" y="171"/>
                  </a:cubicBezTo>
                  <a:cubicBezTo>
                    <a:pt x="1985" y="170"/>
                    <a:pt x="1985" y="169"/>
                    <a:pt x="1986" y="170"/>
                  </a:cubicBezTo>
                  <a:moveTo>
                    <a:pt x="2056" y="157"/>
                  </a:moveTo>
                  <a:cubicBezTo>
                    <a:pt x="2056" y="156"/>
                    <a:pt x="2056" y="156"/>
                    <a:pt x="2056" y="155"/>
                  </a:cubicBezTo>
                  <a:cubicBezTo>
                    <a:pt x="2057" y="155"/>
                    <a:pt x="2058" y="155"/>
                    <a:pt x="2058" y="157"/>
                  </a:cubicBezTo>
                  <a:cubicBezTo>
                    <a:pt x="2057" y="157"/>
                    <a:pt x="2057" y="157"/>
                    <a:pt x="2057" y="158"/>
                  </a:cubicBezTo>
                  <a:cubicBezTo>
                    <a:pt x="2057" y="158"/>
                    <a:pt x="2056" y="157"/>
                    <a:pt x="2056" y="157"/>
                  </a:cubicBezTo>
                  <a:moveTo>
                    <a:pt x="2043" y="159"/>
                  </a:moveTo>
                  <a:cubicBezTo>
                    <a:pt x="2043" y="158"/>
                    <a:pt x="2043" y="158"/>
                    <a:pt x="2044" y="158"/>
                  </a:cubicBezTo>
                  <a:cubicBezTo>
                    <a:pt x="2044" y="157"/>
                    <a:pt x="2045" y="157"/>
                    <a:pt x="2045" y="157"/>
                  </a:cubicBezTo>
                  <a:cubicBezTo>
                    <a:pt x="2046" y="157"/>
                    <a:pt x="2046" y="156"/>
                    <a:pt x="2046" y="156"/>
                  </a:cubicBezTo>
                  <a:cubicBezTo>
                    <a:pt x="2047" y="155"/>
                    <a:pt x="2048" y="155"/>
                    <a:pt x="2048" y="156"/>
                  </a:cubicBezTo>
                  <a:cubicBezTo>
                    <a:pt x="2048" y="157"/>
                    <a:pt x="2048" y="158"/>
                    <a:pt x="2048" y="159"/>
                  </a:cubicBezTo>
                  <a:cubicBezTo>
                    <a:pt x="2049" y="159"/>
                    <a:pt x="2051" y="159"/>
                    <a:pt x="2051" y="158"/>
                  </a:cubicBezTo>
                  <a:cubicBezTo>
                    <a:pt x="2052" y="158"/>
                    <a:pt x="2052" y="157"/>
                    <a:pt x="2054" y="157"/>
                  </a:cubicBezTo>
                  <a:cubicBezTo>
                    <a:pt x="2054" y="158"/>
                    <a:pt x="2055" y="159"/>
                    <a:pt x="2056" y="160"/>
                  </a:cubicBezTo>
                  <a:cubicBezTo>
                    <a:pt x="2057" y="161"/>
                    <a:pt x="2058" y="162"/>
                    <a:pt x="2058" y="164"/>
                  </a:cubicBezTo>
                  <a:cubicBezTo>
                    <a:pt x="2058" y="165"/>
                    <a:pt x="2058" y="165"/>
                    <a:pt x="2057" y="165"/>
                  </a:cubicBezTo>
                  <a:cubicBezTo>
                    <a:pt x="2057" y="165"/>
                    <a:pt x="2056" y="165"/>
                    <a:pt x="2056" y="165"/>
                  </a:cubicBezTo>
                  <a:cubicBezTo>
                    <a:pt x="2055" y="165"/>
                    <a:pt x="2055" y="165"/>
                    <a:pt x="2054" y="165"/>
                  </a:cubicBezTo>
                  <a:cubicBezTo>
                    <a:pt x="2054" y="165"/>
                    <a:pt x="2054" y="166"/>
                    <a:pt x="2054" y="167"/>
                  </a:cubicBezTo>
                  <a:cubicBezTo>
                    <a:pt x="2052" y="166"/>
                    <a:pt x="2050" y="164"/>
                    <a:pt x="2049" y="163"/>
                  </a:cubicBezTo>
                  <a:cubicBezTo>
                    <a:pt x="2048" y="161"/>
                    <a:pt x="2046" y="160"/>
                    <a:pt x="2043" y="160"/>
                  </a:cubicBezTo>
                  <a:cubicBezTo>
                    <a:pt x="2042" y="159"/>
                    <a:pt x="2042" y="159"/>
                    <a:pt x="2043" y="159"/>
                  </a:cubicBezTo>
                  <a:moveTo>
                    <a:pt x="2051" y="153"/>
                  </a:moveTo>
                  <a:cubicBezTo>
                    <a:pt x="2051" y="151"/>
                    <a:pt x="2051" y="150"/>
                    <a:pt x="2051" y="149"/>
                  </a:cubicBezTo>
                  <a:cubicBezTo>
                    <a:pt x="2052" y="149"/>
                    <a:pt x="2053" y="149"/>
                    <a:pt x="2053" y="151"/>
                  </a:cubicBezTo>
                  <a:cubicBezTo>
                    <a:pt x="2053" y="152"/>
                    <a:pt x="2053" y="154"/>
                    <a:pt x="2053" y="154"/>
                  </a:cubicBezTo>
                  <a:cubicBezTo>
                    <a:pt x="2052" y="154"/>
                    <a:pt x="2051" y="154"/>
                    <a:pt x="2051" y="153"/>
                  </a:cubicBezTo>
                  <a:moveTo>
                    <a:pt x="1810" y="136"/>
                  </a:moveTo>
                  <a:cubicBezTo>
                    <a:pt x="1810" y="136"/>
                    <a:pt x="1810" y="135"/>
                    <a:pt x="1810" y="135"/>
                  </a:cubicBezTo>
                  <a:cubicBezTo>
                    <a:pt x="1810" y="135"/>
                    <a:pt x="1810" y="134"/>
                    <a:pt x="1810" y="134"/>
                  </a:cubicBezTo>
                  <a:cubicBezTo>
                    <a:pt x="1810" y="135"/>
                    <a:pt x="1810" y="135"/>
                    <a:pt x="1810" y="135"/>
                  </a:cubicBezTo>
                  <a:cubicBezTo>
                    <a:pt x="1810" y="136"/>
                    <a:pt x="1810" y="136"/>
                    <a:pt x="1810" y="136"/>
                  </a:cubicBezTo>
                  <a:close/>
                  <a:moveTo>
                    <a:pt x="2054" y="122"/>
                  </a:moveTo>
                  <a:cubicBezTo>
                    <a:pt x="2054" y="122"/>
                    <a:pt x="2053" y="122"/>
                    <a:pt x="2053" y="122"/>
                  </a:cubicBezTo>
                  <a:cubicBezTo>
                    <a:pt x="2053" y="121"/>
                    <a:pt x="2053" y="121"/>
                    <a:pt x="2054" y="121"/>
                  </a:cubicBezTo>
                  <a:cubicBezTo>
                    <a:pt x="2054" y="121"/>
                    <a:pt x="2055" y="121"/>
                    <a:pt x="2055" y="122"/>
                  </a:cubicBezTo>
                  <a:cubicBezTo>
                    <a:pt x="2054" y="122"/>
                    <a:pt x="2054" y="123"/>
                    <a:pt x="2054" y="122"/>
                  </a:cubicBezTo>
                  <a:moveTo>
                    <a:pt x="2046" y="125"/>
                  </a:moveTo>
                  <a:cubicBezTo>
                    <a:pt x="2046" y="125"/>
                    <a:pt x="2046" y="124"/>
                    <a:pt x="2047" y="124"/>
                  </a:cubicBezTo>
                  <a:cubicBezTo>
                    <a:pt x="2047" y="123"/>
                    <a:pt x="2047" y="123"/>
                    <a:pt x="2048" y="122"/>
                  </a:cubicBezTo>
                  <a:cubicBezTo>
                    <a:pt x="2048" y="121"/>
                    <a:pt x="2049" y="121"/>
                    <a:pt x="2050" y="121"/>
                  </a:cubicBezTo>
                  <a:cubicBezTo>
                    <a:pt x="2050" y="122"/>
                    <a:pt x="2050" y="122"/>
                    <a:pt x="2050" y="123"/>
                  </a:cubicBezTo>
                  <a:cubicBezTo>
                    <a:pt x="2050" y="124"/>
                    <a:pt x="2049" y="125"/>
                    <a:pt x="2049" y="125"/>
                  </a:cubicBezTo>
                  <a:cubicBezTo>
                    <a:pt x="2048" y="126"/>
                    <a:pt x="2047" y="127"/>
                    <a:pt x="2047" y="127"/>
                  </a:cubicBezTo>
                  <a:cubicBezTo>
                    <a:pt x="2046" y="127"/>
                    <a:pt x="2045" y="127"/>
                    <a:pt x="2044" y="127"/>
                  </a:cubicBezTo>
                  <a:cubicBezTo>
                    <a:pt x="2045" y="126"/>
                    <a:pt x="2045" y="126"/>
                    <a:pt x="2046" y="125"/>
                  </a:cubicBezTo>
                  <a:moveTo>
                    <a:pt x="2038" y="122"/>
                  </a:moveTo>
                  <a:cubicBezTo>
                    <a:pt x="2037" y="122"/>
                    <a:pt x="2037" y="122"/>
                    <a:pt x="2036" y="122"/>
                  </a:cubicBezTo>
                  <a:cubicBezTo>
                    <a:pt x="2036" y="122"/>
                    <a:pt x="2035" y="122"/>
                    <a:pt x="2034" y="122"/>
                  </a:cubicBezTo>
                  <a:cubicBezTo>
                    <a:pt x="2034" y="122"/>
                    <a:pt x="2034" y="121"/>
                    <a:pt x="2034" y="120"/>
                  </a:cubicBezTo>
                  <a:cubicBezTo>
                    <a:pt x="2036" y="120"/>
                    <a:pt x="2037" y="120"/>
                    <a:pt x="2039" y="121"/>
                  </a:cubicBezTo>
                  <a:cubicBezTo>
                    <a:pt x="2040" y="121"/>
                    <a:pt x="2041" y="122"/>
                    <a:pt x="2043" y="122"/>
                  </a:cubicBezTo>
                  <a:cubicBezTo>
                    <a:pt x="2043" y="124"/>
                    <a:pt x="2042" y="124"/>
                    <a:pt x="2041" y="124"/>
                  </a:cubicBezTo>
                  <a:cubicBezTo>
                    <a:pt x="2040" y="124"/>
                    <a:pt x="2038" y="124"/>
                    <a:pt x="2037" y="124"/>
                  </a:cubicBezTo>
                  <a:cubicBezTo>
                    <a:pt x="2038" y="123"/>
                    <a:pt x="2038" y="122"/>
                    <a:pt x="2038" y="122"/>
                  </a:cubicBezTo>
                  <a:moveTo>
                    <a:pt x="1961" y="119"/>
                  </a:moveTo>
                  <a:cubicBezTo>
                    <a:pt x="1961" y="119"/>
                    <a:pt x="1960" y="119"/>
                    <a:pt x="1960" y="119"/>
                  </a:cubicBezTo>
                  <a:cubicBezTo>
                    <a:pt x="1960" y="118"/>
                    <a:pt x="1960" y="118"/>
                    <a:pt x="1962" y="118"/>
                  </a:cubicBezTo>
                  <a:cubicBezTo>
                    <a:pt x="1962" y="118"/>
                    <a:pt x="1961" y="119"/>
                    <a:pt x="1961" y="119"/>
                  </a:cubicBezTo>
                  <a:moveTo>
                    <a:pt x="2040" y="116"/>
                  </a:moveTo>
                  <a:cubicBezTo>
                    <a:pt x="2039" y="115"/>
                    <a:pt x="2039" y="115"/>
                    <a:pt x="2039" y="114"/>
                  </a:cubicBezTo>
                  <a:cubicBezTo>
                    <a:pt x="2039" y="114"/>
                    <a:pt x="2040" y="114"/>
                    <a:pt x="2041" y="114"/>
                  </a:cubicBezTo>
                  <a:cubicBezTo>
                    <a:pt x="2042" y="114"/>
                    <a:pt x="2042" y="115"/>
                    <a:pt x="2042" y="116"/>
                  </a:cubicBezTo>
                  <a:cubicBezTo>
                    <a:pt x="2041" y="116"/>
                    <a:pt x="2040" y="116"/>
                    <a:pt x="2040" y="116"/>
                  </a:cubicBezTo>
                  <a:moveTo>
                    <a:pt x="2034" y="112"/>
                  </a:moveTo>
                  <a:cubicBezTo>
                    <a:pt x="2034" y="112"/>
                    <a:pt x="2034" y="111"/>
                    <a:pt x="2035" y="110"/>
                  </a:cubicBezTo>
                  <a:cubicBezTo>
                    <a:pt x="2035" y="109"/>
                    <a:pt x="2036" y="108"/>
                    <a:pt x="2037" y="107"/>
                  </a:cubicBezTo>
                  <a:cubicBezTo>
                    <a:pt x="2038" y="106"/>
                    <a:pt x="2038" y="106"/>
                    <a:pt x="2039" y="106"/>
                  </a:cubicBezTo>
                  <a:cubicBezTo>
                    <a:pt x="2039" y="107"/>
                    <a:pt x="2039" y="109"/>
                    <a:pt x="2038" y="110"/>
                  </a:cubicBezTo>
                  <a:cubicBezTo>
                    <a:pt x="2038" y="111"/>
                    <a:pt x="2037" y="112"/>
                    <a:pt x="2037" y="114"/>
                  </a:cubicBezTo>
                  <a:cubicBezTo>
                    <a:pt x="2035" y="114"/>
                    <a:pt x="2035" y="113"/>
                    <a:pt x="2034" y="112"/>
                  </a:cubicBezTo>
                  <a:moveTo>
                    <a:pt x="2045" y="107"/>
                  </a:moveTo>
                  <a:cubicBezTo>
                    <a:pt x="2045" y="106"/>
                    <a:pt x="2046" y="105"/>
                    <a:pt x="2046" y="105"/>
                  </a:cubicBezTo>
                  <a:cubicBezTo>
                    <a:pt x="2048" y="105"/>
                    <a:pt x="2048" y="106"/>
                    <a:pt x="2048" y="107"/>
                  </a:cubicBezTo>
                  <a:cubicBezTo>
                    <a:pt x="2047" y="108"/>
                    <a:pt x="2046" y="108"/>
                    <a:pt x="2045" y="109"/>
                  </a:cubicBezTo>
                  <a:cubicBezTo>
                    <a:pt x="2044" y="109"/>
                    <a:pt x="2044" y="108"/>
                    <a:pt x="2045" y="107"/>
                  </a:cubicBezTo>
                  <a:moveTo>
                    <a:pt x="2028" y="99"/>
                  </a:moveTo>
                  <a:lnTo>
                    <a:pt x="2031" y="99"/>
                  </a:lnTo>
                  <a:cubicBezTo>
                    <a:pt x="2032" y="100"/>
                    <a:pt x="2031" y="101"/>
                    <a:pt x="2031" y="101"/>
                  </a:cubicBezTo>
                  <a:cubicBezTo>
                    <a:pt x="2030" y="101"/>
                    <a:pt x="2029" y="101"/>
                    <a:pt x="2028" y="101"/>
                  </a:cubicBezTo>
                  <a:lnTo>
                    <a:pt x="2028" y="99"/>
                  </a:lnTo>
                  <a:close/>
                  <a:moveTo>
                    <a:pt x="2011" y="91"/>
                  </a:moveTo>
                  <a:lnTo>
                    <a:pt x="2009" y="91"/>
                  </a:lnTo>
                  <a:cubicBezTo>
                    <a:pt x="2009" y="91"/>
                    <a:pt x="2010" y="91"/>
                    <a:pt x="2010" y="91"/>
                  </a:cubicBezTo>
                  <a:cubicBezTo>
                    <a:pt x="2011" y="91"/>
                    <a:pt x="2012" y="91"/>
                    <a:pt x="2012" y="90"/>
                  </a:cubicBezTo>
                  <a:cubicBezTo>
                    <a:pt x="2012" y="91"/>
                    <a:pt x="2012" y="91"/>
                    <a:pt x="2011" y="91"/>
                  </a:cubicBezTo>
                  <a:moveTo>
                    <a:pt x="1768" y="100"/>
                  </a:moveTo>
                  <a:cubicBezTo>
                    <a:pt x="1768" y="101"/>
                    <a:pt x="1768" y="102"/>
                    <a:pt x="1766" y="103"/>
                  </a:cubicBezTo>
                  <a:cubicBezTo>
                    <a:pt x="1765" y="103"/>
                    <a:pt x="1764" y="103"/>
                    <a:pt x="1763" y="103"/>
                  </a:cubicBezTo>
                  <a:cubicBezTo>
                    <a:pt x="1763" y="101"/>
                    <a:pt x="1765" y="100"/>
                    <a:pt x="1768" y="100"/>
                  </a:cubicBezTo>
                  <a:moveTo>
                    <a:pt x="1945" y="91"/>
                  </a:moveTo>
                  <a:lnTo>
                    <a:pt x="1949" y="91"/>
                  </a:lnTo>
                  <a:cubicBezTo>
                    <a:pt x="1949" y="93"/>
                    <a:pt x="1948" y="95"/>
                    <a:pt x="1946" y="95"/>
                  </a:cubicBezTo>
                  <a:cubicBezTo>
                    <a:pt x="1945" y="94"/>
                    <a:pt x="1945" y="93"/>
                    <a:pt x="1945" y="91"/>
                  </a:cubicBezTo>
                  <a:moveTo>
                    <a:pt x="1756" y="100"/>
                  </a:moveTo>
                  <a:cubicBezTo>
                    <a:pt x="1757" y="101"/>
                    <a:pt x="1756" y="102"/>
                    <a:pt x="1755" y="102"/>
                  </a:cubicBezTo>
                  <a:cubicBezTo>
                    <a:pt x="1755" y="103"/>
                    <a:pt x="1754" y="103"/>
                    <a:pt x="1753" y="102"/>
                  </a:cubicBezTo>
                  <a:cubicBezTo>
                    <a:pt x="1753" y="100"/>
                    <a:pt x="1754" y="100"/>
                    <a:pt x="1756" y="100"/>
                  </a:cubicBezTo>
                  <a:moveTo>
                    <a:pt x="2050" y="86"/>
                  </a:moveTo>
                  <a:cubicBezTo>
                    <a:pt x="2050" y="86"/>
                    <a:pt x="2050" y="86"/>
                    <a:pt x="2050" y="86"/>
                  </a:cubicBezTo>
                  <a:cubicBezTo>
                    <a:pt x="2049" y="86"/>
                    <a:pt x="2049" y="85"/>
                    <a:pt x="2050" y="85"/>
                  </a:cubicBezTo>
                  <a:cubicBezTo>
                    <a:pt x="2050" y="85"/>
                    <a:pt x="2050" y="85"/>
                    <a:pt x="2050" y="85"/>
                  </a:cubicBezTo>
                  <a:cubicBezTo>
                    <a:pt x="2051" y="85"/>
                    <a:pt x="2051" y="86"/>
                    <a:pt x="2050" y="86"/>
                  </a:cubicBezTo>
                  <a:moveTo>
                    <a:pt x="1781" y="97"/>
                  </a:moveTo>
                  <a:cubicBezTo>
                    <a:pt x="1783" y="97"/>
                    <a:pt x="1784" y="97"/>
                    <a:pt x="1784" y="98"/>
                  </a:cubicBezTo>
                  <a:lnTo>
                    <a:pt x="1781" y="99"/>
                  </a:lnTo>
                  <a:lnTo>
                    <a:pt x="1781" y="97"/>
                  </a:lnTo>
                  <a:close/>
                  <a:moveTo>
                    <a:pt x="1745" y="98"/>
                  </a:moveTo>
                  <a:cubicBezTo>
                    <a:pt x="1745" y="98"/>
                    <a:pt x="1745" y="98"/>
                    <a:pt x="1745" y="97"/>
                  </a:cubicBezTo>
                  <a:cubicBezTo>
                    <a:pt x="1746" y="98"/>
                    <a:pt x="1746" y="98"/>
                    <a:pt x="1746" y="98"/>
                  </a:cubicBezTo>
                  <a:cubicBezTo>
                    <a:pt x="1746" y="98"/>
                    <a:pt x="1747" y="98"/>
                    <a:pt x="1747" y="98"/>
                  </a:cubicBezTo>
                  <a:cubicBezTo>
                    <a:pt x="1747" y="99"/>
                    <a:pt x="1747" y="99"/>
                    <a:pt x="1747" y="99"/>
                  </a:cubicBezTo>
                  <a:cubicBezTo>
                    <a:pt x="1746" y="99"/>
                    <a:pt x="1746" y="100"/>
                    <a:pt x="1746" y="100"/>
                  </a:cubicBezTo>
                  <a:cubicBezTo>
                    <a:pt x="1746" y="100"/>
                    <a:pt x="1745" y="100"/>
                    <a:pt x="1745" y="100"/>
                  </a:cubicBezTo>
                  <a:cubicBezTo>
                    <a:pt x="1745" y="99"/>
                    <a:pt x="1745" y="99"/>
                    <a:pt x="1744" y="99"/>
                  </a:cubicBezTo>
                  <a:cubicBezTo>
                    <a:pt x="1745" y="99"/>
                    <a:pt x="1745" y="99"/>
                    <a:pt x="1745" y="98"/>
                  </a:cubicBezTo>
                  <a:moveTo>
                    <a:pt x="2023" y="84"/>
                  </a:moveTo>
                  <a:lnTo>
                    <a:pt x="2024" y="83"/>
                  </a:lnTo>
                  <a:lnTo>
                    <a:pt x="2025" y="85"/>
                  </a:lnTo>
                  <a:lnTo>
                    <a:pt x="2023" y="85"/>
                  </a:lnTo>
                  <a:lnTo>
                    <a:pt x="2023" y="84"/>
                  </a:lnTo>
                  <a:close/>
                  <a:moveTo>
                    <a:pt x="2038" y="82"/>
                  </a:moveTo>
                  <a:cubicBezTo>
                    <a:pt x="2038" y="82"/>
                    <a:pt x="2038" y="83"/>
                    <a:pt x="2038" y="82"/>
                  </a:cubicBezTo>
                  <a:cubicBezTo>
                    <a:pt x="2037" y="82"/>
                    <a:pt x="2037" y="82"/>
                    <a:pt x="2037" y="81"/>
                  </a:cubicBezTo>
                  <a:cubicBezTo>
                    <a:pt x="2038" y="81"/>
                    <a:pt x="2038" y="81"/>
                    <a:pt x="2038" y="81"/>
                  </a:cubicBezTo>
                  <a:cubicBezTo>
                    <a:pt x="2039" y="82"/>
                    <a:pt x="2038" y="82"/>
                    <a:pt x="2038" y="82"/>
                  </a:cubicBezTo>
                  <a:moveTo>
                    <a:pt x="2051" y="81"/>
                  </a:moveTo>
                  <a:cubicBezTo>
                    <a:pt x="2051" y="81"/>
                    <a:pt x="2051" y="80"/>
                    <a:pt x="2051" y="80"/>
                  </a:cubicBezTo>
                  <a:cubicBezTo>
                    <a:pt x="2052" y="80"/>
                    <a:pt x="2053" y="80"/>
                    <a:pt x="2053" y="81"/>
                  </a:cubicBezTo>
                  <a:cubicBezTo>
                    <a:pt x="2052" y="81"/>
                    <a:pt x="2052" y="81"/>
                    <a:pt x="2052" y="82"/>
                  </a:cubicBezTo>
                  <a:cubicBezTo>
                    <a:pt x="2051" y="82"/>
                    <a:pt x="2051" y="82"/>
                    <a:pt x="2051" y="81"/>
                  </a:cubicBezTo>
                  <a:moveTo>
                    <a:pt x="1748" y="91"/>
                  </a:moveTo>
                  <a:cubicBezTo>
                    <a:pt x="1748" y="91"/>
                    <a:pt x="1748" y="91"/>
                    <a:pt x="1747" y="91"/>
                  </a:cubicBezTo>
                  <a:cubicBezTo>
                    <a:pt x="1747" y="91"/>
                    <a:pt x="1747" y="91"/>
                    <a:pt x="1748" y="90"/>
                  </a:cubicBezTo>
                  <a:cubicBezTo>
                    <a:pt x="1748" y="90"/>
                    <a:pt x="1748" y="90"/>
                    <a:pt x="1748" y="90"/>
                  </a:cubicBezTo>
                  <a:cubicBezTo>
                    <a:pt x="1749" y="91"/>
                    <a:pt x="1749" y="91"/>
                    <a:pt x="1748" y="91"/>
                  </a:cubicBezTo>
                  <a:moveTo>
                    <a:pt x="2036" y="74"/>
                  </a:moveTo>
                  <a:cubicBezTo>
                    <a:pt x="2038" y="74"/>
                    <a:pt x="2039" y="74"/>
                    <a:pt x="2040" y="74"/>
                  </a:cubicBezTo>
                  <a:cubicBezTo>
                    <a:pt x="2039" y="75"/>
                    <a:pt x="2037" y="76"/>
                    <a:pt x="2034" y="76"/>
                  </a:cubicBezTo>
                  <a:cubicBezTo>
                    <a:pt x="2034" y="75"/>
                    <a:pt x="2035" y="74"/>
                    <a:pt x="2036" y="74"/>
                  </a:cubicBezTo>
                  <a:close/>
                  <a:moveTo>
                    <a:pt x="2013" y="78"/>
                  </a:moveTo>
                  <a:cubicBezTo>
                    <a:pt x="2013" y="78"/>
                    <a:pt x="2012" y="78"/>
                    <a:pt x="2011" y="78"/>
                  </a:cubicBezTo>
                  <a:cubicBezTo>
                    <a:pt x="2010" y="78"/>
                    <a:pt x="2010" y="78"/>
                    <a:pt x="2009" y="78"/>
                  </a:cubicBezTo>
                  <a:cubicBezTo>
                    <a:pt x="2009" y="77"/>
                    <a:pt x="2008" y="77"/>
                    <a:pt x="2009" y="76"/>
                  </a:cubicBezTo>
                  <a:cubicBezTo>
                    <a:pt x="2010" y="76"/>
                    <a:pt x="2011" y="76"/>
                    <a:pt x="2011" y="76"/>
                  </a:cubicBezTo>
                  <a:cubicBezTo>
                    <a:pt x="2012" y="75"/>
                    <a:pt x="2013" y="75"/>
                    <a:pt x="2014" y="76"/>
                  </a:cubicBezTo>
                  <a:cubicBezTo>
                    <a:pt x="2014" y="77"/>
                    <a:pt x="2014" y="77"/>
                    <a:pt x="2013" y="78"/>
                  </a:cubicBezTo>
                  <a:moveTo>
                    <a:pt x="2048" y="72"/>
                  </a:moveTo>
                  <a:lnTo>
                    <a:pt x="2050" y="72"/>
                  </a:lnTo>
                  <a:lnTo>
                    <a:pt x="2050" y="74"/>
                  </a:lnTo>
                  <a:lnTo>
                    <a:pt x="2048" y="74"/>
                  </a:lnTo>
                  <a:lnTo>
                    <a:pt x="2048" y="72"/>
                  </a:lnTo>
                  <a:close/>
                  <a:moveTo>
                    <a:pt x="1737" y="85"/>
                  </a:moveTo>
                  <a:lnTo>
                    <a:pt x="1740" y="84"/>
                  </a:lnTo>
                  <a:cubicBezTo>
                    <a:pt x="1740" y="85"/>
                    <a:pt x="1740" y="86"/>
                    <a:pt x="1740" y="86"/>
                  </a:cubicBezTo>
                  <a:cubicBezTo>
                    <a:pt x="1739" y="87"/>
                    <a:pt x="1739" y="87"/>
                    <a:pt x="1739" y="88"/>
                  </a:cubicBezTo>
                  <a:cubicBezTo>
                    <a:pt x="1738" y="88"/>
                    <a:pt x="1737" y="87"/>
                    <a:pt x="1737" y="85"/>
                  </a:cubicBezTo>
                  <a:moveTo>
                    <a:pt x="1952" y="77"/>
                  </a:moveTo>
                  <a:cubicBezTo>
                    <a:pt x="1952" y="76"/>
                    <a:pt x="1952" y="75"/>
                    <a:pt x="1952" y="74"/>
                  </a:cubicBezTo>
                  <a:cubicBezTo>
                    <a:pt x="1953" y="74"/>
                    <a:pt x="1954" y="75"/>
                    <a:pt x="1954" y="76"/>
                  </a:cubicBezTo>
                  <a:cubicBezTo>
                    <a:pt x="1954" y="77"/>
                    <a:pt x="1955" y="78"/>
                    <a:pt x="1956" y="78"/>
                  </a:cubicBezTo>
                  <a:cubicBezTo>
                    <a:pt x="1956" y="79"/>
                    <a:pt x="1956" y="79"/>
                    <a:pt x="1955" y="80"/>
                  </a:cubicBezTo>
                  <a:cubicBezTo>
                    <a:pt x="1954" y="80"/>
                    <a:pt x="1953" y="80"/>
                    <a:pt x="1952" y="80"/>
                  </a:cubicBezTo>
                  <a:cubicBezTo>
                    <a:pt x="1951" y="78"/>
                    <a:pt x="1951" y="77"/>
                    <a:pt x="1952" y="77"/>
                  </a:cubicBezTo>
                  <a:moveTo>
                    <a:pt x="1756" y="83"/>
                  </a:moveTo>
                  <a:cubicBezTo>
                    <a:pt x="1757" y="83"/>
                    <a:pt x="1758" y="82"/>
                    <a:pt x="1760" y="83"/>
                  </a:cubicBezTo>
                  <a:cubicBezTo>
                    <a:pt x="1760" y="84"/>
                    <a:pt x="1760" y="85"/>
                    <a:pt x="1759" y="86"/>
                  </a:cubicBezTo>
                  <a:cubicBezTo>
                    <a:pt x="1758" y="86"/>
                    <a:pt x="1757" y="87"/>
                    <a:pt x="1756" y="87"/>
                  </a:cubicBezTo>
                  <a:cubicBezTo>
                    <a:pt x="1756" y="87"/>
                    <a:pt x="1755" y="87"/>
                    <a:pt x="1754" y="87"/>
                  </a:cubicBezTo>
                  <a:cubicBezTo>
                    <a:pt x="1753" y="86"/>
                    <a:pt x="1752" y="85"/>
                    <a:pt x="1752" y="84"/>
                  </a:cubicBezTo>
                  <a:cubicBezTo>
                    <a:pt x="1754" y="84"/>
                    <a:pt x="1755" y="84"/>
                    <a:pt x="1756" y="83"/>
                  </a:cubicBezTo>
                  <a:moveTo>
                    <a:pt x="1746" y="84"/>
                  </a:moveTo>
                  <a:cubicBezTo>
                    <a:pt x="1747" y="83"/>
                    <a:pt x="1749" y="83"/>
                    <a:pt x="1750" y="84"/>
                  </a:cubicBezTo>
                  <a:cubicBezTo>
                    <a:pt x="1749" y="85"/>
                    <a:pt x="1749" y="85"/>
                    <a:pt x="1749" y="86"/>
                  </a:cubicBezTo>
                  <a:cubicBezTo>
                    <a:pt x="1748" y="86"/>
                    <a:pt x="1748" y="87"/>
                    <a:pt x="1748" y="88"/>
                  </a:cubicBezTo>
                  <a:cubicBezTo>
                    <a:pt x="1747" y="88"/>
                    <a:pt x="1746" y="88"/>
                    <a:pt x="1746" y="87"/>
                  </a:cubicBezTo>
                  <a:cubicBezTo>
                    <a:pt x="1745" y="87"/>
                    <a:pt x="1745" y="86"/>
                    <a:pt x="1744" y="86"/>
                  </a:cubicBezTo>
                  <a:cubicBezTo>
                    <a:pt x="1744" y="85"/>
                    <a:pt x="1745" y="84"/>
                    <a:pt x="1746" y="84"/>
                  </a:cubicBezTo>
                  <a:moveTo>
                    <a:pt x="1788" y="82"/>
                  </a:moveTo>
                  <a:cubicBezTo>
                    <a:pt x="1788" y="82"/>
                    <a:pt x="1789" y="82"/>
                    <a:pt x="1789" y="81"/>
                  </a:cubicBezTo>
                  <a:cubicBezTo>
                    <a:pt x="1791" y="81"/>
                    <a:pt x="1792" y="82"/>
                    <a:pt x="1793" y="81"/>
                  </a:cubicBezTo>
                  <a:cubicBezTo>
                    <a:pt x="1794" y="81"/>
                    <a:pt x="1796" y="80"/>
                    <a:pt x="1798" y="80"/>
                  </a:cubicBezTo>
                  <a:cubicBezTo>
                    <a:pt x="1797" y="81"/>
                    <a:pt x="1796" y="82"/>
                    <a:pt x="1796" y="83"/>
                  </a:cubicBezTo>
                  <a:cubicBezTo>
                    <a:pt x="1796" y="85"/>
                    <a:pt x="1795" y="85"/>
                    <a:pt x="1794" y="86"/>
                  </a:cubicBezTo>
                  <a:cubicBezTo>
                    <a:pt x="1792" y="86"/>
                    <a:pt x="1791" y="86"/>
                    <a:pt x="1791" y="85"/>
                  </a:cubicBezTo>
                  <a:cubicBezTo>
                    <a:pt x="1791" y="85"/>
                    <a:pt x="1790" y="85"/>
                    <a:pt x="1788" y="85"/>
                  </a:cubicBezTo>
                  <a:cubicBezTo>
                    <a:pt x="1788" y="84"/>
                    <a:pt x="1788" y="83"/>
                    <a:pt x="1788" y="82"/>
                  </a:cubicBezTo>
                  <a:moveTo>
                    <a:pt x="1990" y="74"/>
                  </a:moveTo>
                  <a:cubicBezTo>
                    <a:pt x="1989" y="73"/>
                    <a:pt x="1988" y="72"/>
                    <a:pt x="1987" y="72"/>
                  </a:cubicBezTo>
                  <a:cubicBezTo>
                    <a:pt x="1988" y="71"/>
                    <a:pt x="1989" y="71"/>
                    <a:pt x="1991" y="71"/>
                  </a:cubicBezTo>
                  <a:cubicBezTo>
                    <a:pt x="1993" y="71"/>
                    <a:pt x="1995" y="71"/>
                    <a:pt x="1997" y="71"/>
                  </a:cubicBezTo>
                  <a:cubicBezTo>
                    <a:pt x="1997" y="72"/>
                    <a:pt x="1996" y="73"/>
                    <a:pt x="1995" y="73"/>
                  </a:cubicBezTo>
                  <a:cubicBezTo>
                    <a:pt x="1993" y="74"/>
                    <a:pt x="1993" y="74"/>
                    <a:pt x="1992" y="75"/>
                  </a:cubicBezTo>
                  <a:cubicBezTo>
                    <a:pt x="1991" y="75"/>
                    <a:pt x="1990" y="75"/>
                    <a:pt x="1990" y="74"/>
                  </a:cubicBezTo>
                  <a:moveTo>
                    <a:pt x="1959" y="73"/>
                  </a:moveTo>
                  <a:cubicBezTo>
                    <a:pt x="1958" y="73"/>
                    <a:pt x="1958" y="73"/>
                    <a:pt x="1957" y="73"/>
                  </a:cubicBezTo>
                  <a:cubicBezTo>
                    <a:pt x="1957" y="73"/>
                    <a:pt x="1958" y="72"/>
                    <a:pt x="1958" y="72"/>
                  </a:cubicBezTo>
                  <a:cubicBezTo>
                    <a:pt x="1959" y="72"/>
                    <a:pt x="1959" y="72"/>
                    <a:pt x="1960" y="72"/>
                  </a:cubicBezTo>
                  <a:cubicBezTo>
                    <a:pt x="1960" y="73"/>
                    <a:pt x="1959" y="73"/>
                    <a:pt x="1959" y="73"/>
                  </a:cubicBezTo>
                  <a:moveTo>
                    <a:pt x="1914" y="75"/>
                  </a:moveTo>
                  <a:cubicBezTo>
                    <a:pt x="1915" y="74"/>
                    <a:pt x="1917" y="74"/>
                    <a:pt x="1918" y="75"/>
                  </a:cubicBezTo>
                  <a:cubicBezTo>
                    <a:pt x="1918" y="76"/>
                    <a:pt x="1918" y="77"/>
                    <a:pt x="1917" y="78"/>
                  </a:cubicBezTo>
                  <a:cubicBezTo>
                    <a:pt x="1916" y="78"/>
                    <a:pt x="1915" y="78"/>
                    <a:pt x="1915" y="80"/>
                  </a:cubicBezTo>
                  <a:cubicBezTo>
                    <a:pt x="1916" y="81"/>
                    <a:pt x="1916" y="82"/>
                    <a:pt x="1916" y="82"/>
                  </a:cubicBezTo>
                  <a:cubicBezTo>
                    <a:pt x="1916" y="83"/>
                    <a:pt x="1915" y="84"/>
                    <a:pt x="1915" y="85"/>
                  </a:cubicBezTo>
                  <a:cubicBezTo>
                    <a:pt x="1913" y="85"/>
                    <a:pt x="1912" y="84"/>
                    <a:pt x="1912" y="84"/>
                  </a:cubicBezTo>
                  <a:cubicBezTo>
                    <a:pt x="1911" y="83"/>
                    <a:pt x="1910" y="83"/>
                    <a:pt x="1909" y="83"/>
                  </a:cubicBezTo>
                  <a:cubicBezTo>
                    <a:pt x="1909" y="82"/>
                    <a:pt x="1910" y="81"/>
                    <a:pt x="1910" y="80"/>
                  </a:cubicBezTo>
                  <a:cubicBezTo>
                    <a:pt x="1911" y="80"/>
                    <a:pt x="1912" y="79"/>
                    <a:pt x="1913" y="79"/>
                  </a:cubicBezTo>
                  <a:cubicBezTo>
                    <a:pt x="1912" y="77"/>
                    <a:pt x="1912" y="75"/>
                    <a:pt x="1914" y="75"/>
                  </a:cubicBezTo>
                  <a:moveTo>
                    <a:pt x="1907" y="75"/>
                  </a:moveTo>
                  <a:cubicBezTo>
                    <a:pt x="1908" y="76"/>
                    <a:pt x="1907" y="77"/>
                    <a:pt x="1906" y="77"/>
                  </a:cubicBezTo>
                  <a:cubicBezTo>
                    <a:pt x="1905" y="78"/>
                    <a:pt x="1905" y="79"/>
                    <a:pt x="1905" y="81"/>
                  </a:cubicBezTo>
                  <a:cubicBezTo>
                    <a:pt x="1904" y="81"/>
                    <a:pt x="1904" y="81"/>
                    <a:pt x="1903" y="80"/>
                  </a:cubicBezTo>
                  <a:cubicBezTo>
                    <a:pt x="1903" y="80"/>
                    <a:pt x="1903" y="80"/>
                    <a:pt x="1902" y="80"/>
                  </a:cubicBezTo>
                  <a:cubicBezTo>
                    <a:pt x="1902" y="76"/>
                    <a:pt x="1904" y="75"/>
                    <a:pt x="1907" y="75"/>
                  </a:cubicBezTo>
                  <a:moveTo>
                    <a:pt x="1931" y="91"/>
                  </a:moveTo>
                  <a:cubicBezTo>
                    <a:pt x="1932" y="93"/>
                    <a:pt x="1931" y="94"/>
                    <a:pt x="1930" y="95"/>
                  </a:cubicBezTo>
                  <a:cubicBezTo>
                    <a:pt x="1928" y="95"/>
                    <a:pt x="1927" y="94"/>
                    <a:pt x="1927" y="92"/>
                  </a:cubicBezTo>
                  <a:cubicBezTo>
                    <a:pt x="1928" y="91"/>
                    <a:pt x="1930" y="91"/>
                    <a:pt x="1931" y="91"/>
                  </a:cubicBezTo>
                  <a:close/>
                  <a:moveTo>
                    <a:pt x="1921" y="76"/>
                  </a:moveTo>
                  <a:cubicBezTo>
                    <a:pt x="1920" y="77"/>
                    <a:pt x="1920" y="78"/>
                    <a:pt x="1921" y="79"/>
                  </a:cubicBezTo>
                  <a:cubicBezTo>
                    <a:pt x="1922" y="79"/>
                    <a:pt x="1924" y="79"/>
                    <a:pt x="1924" y="81"/>
                  </a:cubicBezTo>
                  <a:cubicBezTo>
                    <a:pt x="1925" y="82"/>
                    <a:pt x="1925" y="83"/>
                    <a:pt x="1926" y="84"/>
                  </a:cubicBezTo>
                  <a:cubicBezTo>
                    <a:pt x="1925" y="85"/>
                    <a:pt x="1924" y="85"/>
                    <a:pt x="1923" y="86"/>
                  </a:cubicBezTo>
                  <a:cubicBezTo>
                    <a:pt x="1923" y="86"/>
                    <a:pt x="1922" y="87"/>
                    <a:pt x="1922" y="88"/>
                  </a:cubicBezTo>
                  <a:cubicBezTo>
                    <a:pt x="1923" y="89"/>
                    <a:pt x="1924" y="90"/>
                    <a:pt x="1925" y="91"/>
                  </a:cubicBezTo>
                  <a:cubicBezTo>
                    <a:pt x="1924" y="93"/>
                    <a:pt x="1923" y="95"/>
                    <a:pt x="1921" y="96"/>
                  </a:cubicBezTo>
                  <a:cubicBezTo>
                    <a:pt x="1923" y="95"/>
                    <a:pt x="1926" y="95"/>
                    <a:pt x="1928" y="95"/>
                  </a:cubicBezTo>
                  <a:cubicBezTo>
                    <a:pt x="1930" y="96"/>
                    <a:pt x="1933" y="95"/>
                    <a:pt x="1935" y="94"/>
                  </a:cubicBezTo>
                  <a:cubicBezTo>
                    <a:pt x="1935" y="93"/>
                    <a:pt x="1936" y="91"/>
                    <a:pt x="1936" y="90"/>
                  </a:cubicBezTo>
                  <a:cubicBezTo>
                    <a:pt x="1937" y="89"/>
                    <a:pt x="1938" y="87"/>
                    <a:pt x="1939" y="87"/>
                  </a:cubicBezTo>
                  <a:cubicBezTo>
                    <a:pt x="1940" y="87"/>
                    <a:pt x="1941" y="87"/>
                    <a:pt x="1942" y="87"/>
                  </a:cubicBezTo>
                  <a:cubicBezTo>
                    <a:pt x="1944" y="87"/>
                    <a:pt x="1945" y="87"/>
                    <a:pt x="1946" y="87"/>
                  </a:cubicBezTo>
                  <a:cubicBezTo>
                    <a:pt x="1947" y="86"/>
                    <a:pt x="1948" y="86"/>
                    <a:pt x="1949" y="85"/>
                  </a:cubicBezTo>
                  <a:cubicBezTo>
                    <a:pt x="1950" y="84"/>
                    <a:pt x="1950" y="83"/>
                    <a:pt x="1950" y="82"/>
                  </a:cubicBezTo>
                  <a:cubicBezTo>
                    <a:pt x="1949" y="82"/>
                    <a:pt x="1948" y="82"/>
                    <a:pt x="1947" y="81"/>
                  </a:cubicBezTo>
                  <a:cubicBezTo>
                    <a:pt x="1947" y="81"/>
                    <a:pt x="1946" y="81"/>
                    <a:pt x="1945" y="81"/>
                  </a:cubicBezTo>
                  <a:cubicBezTo>
                    <a:pt x="1945" y="82"/>
                    <a:pt x="1945" y="83"/>
                    <a:pt x="1944" y="84"/>
                  </a:cubicBezTo>
                  <a:cubicBezTo>
                    <a:pt x="1944" y="85"/>
                    <a:pt x="1943" y="85"/>
                    <a:pt x="1942" y="85"/>
                  </a:cubicBezTo>
                  <a:cubicBezTo>
                    <a:pt x="1941" y="85"/>
                    <a:pt x="1939" y="84"/>
                    <a:pt x="1938" y="83"/>
                  </a:cubicBezTo>
                  <a:cubicBezTo>
                    <a:pt x="1937" y="82"/>
                    <a:pt x="1935" y="82"/>
                    <a:pt x="1934" y="81"/>
                  </a:cubicBezTo>
                  <a:cubicBezTo>
                    <a:pt x="1934" y="84"/>
                    <a:pt x="1934" y="85"/>
                    <a:pt x="1933" y="86"/>
                  </a:cubicBezTo>
                  <a:cubicBezTo>
                    <a:pt x="1933" y="88"/>
                    <a:pt x="1931" y="88"/>
                    <a:pt x="1929" y="88"/>
                  </a:cubicBezTo>
                  <a:cubicBezTo>
                    <a:pt x="1929" y="86"/>
                    <a:pt x="1929" y="85"/>
                    <a:pt x="1929" y="84"/>
                  </a:cubicBezTo>
                  <a:cubicBezTo>
                    <a:pt x="1929" y="83"/>
                    <a:pt x="1928" y="81"/>
                    <a:pt x="1926" y="80"/>
                  </a:cubicBezTo>
                  <a:cubicBezTo>
                    <a:pt x="1927" y="80"/>
                    <a:pt x="1927" y="79"/>
                    <a:pt x="1928" y="79"/>
                  </a:cubicBezTo>
                  <a:cubicBezTo>
                    <a:pt x="1928" y="78"/>
                    <a:pt x="1928" y="78"/>
                    <a:pt x="1928" y="77"/>
                  </a:cubicBezTo>
                  <a:cubicBezTo>
                    <a:pt x="1928" y="76"/>
                    <a:pt x="1928" y="76"/>
                    <a:pt x="1928" y="75"/>
                  </a:cubicBezTo>
                  <a:cubicBezTo>
                    <a:pt x="1929" y="75"/>
                    <a:pt x="1929" y="75"/>
                    <a:pt x="1930" y="74"/>
                  </a:cubicBezTo>
                  <a:cubicBezTo>
                    <a:pt x="1930" y="74"/>
                    <a:pt x="1931" y="74"/>
                    <a:pt x="1932" y="74"/>
                  </a:cubicBezTo>
                  <a:cubicBezTo>
                    <a:pt x="1933" y="74"/>
                    <a:pt x="1933" y="74"/>
                    <a:pt x="1933" y="73"/>
                  </a:cubicBezTo>
                  <a:cubicBezTo>
                    <a:pt x="1932" y="73"/>
                    <a:pt x="1930" y="73"/>
                    <a:pt x="1928" y="74"/>
                  </a:cubicBezTo>
                  <a:cubicBezTo>
                    <a:pt x="1926" y="74"/>
                    <a:pt x="1923" y="74"/>
                    <a:pt x="1922" y="73"/>
                  </a:cubicBezTo>
                  <a:cubicBezTo>
                    <a:pt x="1922" y="74"/>
                    <a:pt x="1921" y="75"/>
                    <a:pt x="1921" y="76"/>
                  </a:cubicBezTo>
                  <a:moveTo>
                    <a:pt x="2279" y="54"/>
                  </a:moveTo>
                  <a:cubicBezTo>
                    <a:pt x="2279" y="53"/>
                    <a:pt x="2278" y="53"/>
                    <a:pt x="2277" y="54"/>
                  </a:cubicBezTo>
                  <a:cubicBezTo>
                    <a:pt x="2277" y="55"/>
                    <a:pt x="2278" y="56"/>
                    <a:pt x="2278" y="57"/>
                  </a:cubicBezTo>
                  <a:cubicBezTo>
                    <a:pt x="2279" y="59"/>
                    <a:pt x="2280" y="60"/>
                    <a:pt x="2282" y="59"/>
                  </a:cubicBezTo>
                  <a:cubicBezTo>
                    <a:pt x="2283" y="59"/>
                    <a:pt x="2283" y="58"/>
                    <a:pt x="2283" y="57"/>
                  </a:cubicBezTo>
                  <a:cubicBezTo>
                    <a:pt x="2283" y="55"/>
                    <a:pt x="2282" y="55"/>
                    <a:pt x="2282" y="54"/>
                  </a:cubicBezTo>
                  <a:cubicBezTo>
                    <a:pt x="2281" y="54"/>
                    <a:pt x="2280" y="54"/>
                    <a:pt x="2279" y="54"/>
                  </a:cubicBezTo>
                  <a:moveTo>
                    <a:pt x="2237" y="56"/>
                  </a:moveTo>
                  <a:cubicBezTo>
                    <a:pt x="2237" y="56"/>
                    <a:pt x="2236" y="57"/>
                    <a:pt x="2237" y="58"/>
                  </a:cubicBezTo>
                  <a:cubicBezTo>
                    <a:pt x="2237" y="58"/>
                    <a:pt x="2238" y="57"/>
                    <a:pt x="2238" y="57"/>
                  </a:cubicBezTo>
                  <a:cubicBezTo>
                    <a:pt x="2239" y="56"/>
                    <a:pt x="2239" y="56"/>
                    <a:pt x="2240" y="56"/>
                  </a:cubicBezTo>
                  <a:cubicBezTo>
                    <a:pt x="2239" y="56"/>
                    <a:pt x="2238" y="56"/>
                    <a:pt x="2237" y="56"/>
                  </a:cubicBezTo>
                  <a:moveTo>
                    <a:pt x="2216" y="58"/>
                  </a:moveTo>
                  <a:cubicBezTo>
                    <a:pt x="2216" y="59"/>
                    <a:pt x="2216" y="59"/>
                    <a:pt x="2217" y="60"/>
                  </a:cubicBezTo>
                  <a:cubicBezTo>
                    <a:pt x="2218" y="59"/>
                    <a:pt x="2219" y="59"/>
                    <a:pt x="2218" y="58"/>
                  </a:cubicBezTo>
                  <a:cubicBezTo>
                    <a:pt x="2217" y="58"/>
                    <a:pt x="2216" y="58"/>
                    <a:pt x="2216" y="58"/>
                  </a:cubicBezTo>
                  <a:moveTo>
                    <a:pt x="2211" y="60"/>
                  </a:moveTo>
                  <a:cubicBezTo>
                    <a:pt x="2210" y="60"/>
                    <a:pt x="2210" y="60"/>
                    <a:pt x="2210" y="60"/>
                  </a:cubicBezTo>
                  <a:cubicBezTo>
                    <a:pt x="2209" y="61"/>
                    <a:pt x="2210" y="62"/>
                    <a:pt x="2211" y="62"/>
                  </a:cubicBezTo>
                  <a:cubicBezTo>
                    <a:pt x="2212" y="62"/>
                    <a:pt x="2212" y="61"/>
                    <a:pt x="2212" y="60"/>
                  </a:cubicBezTo>
                  <a:cubicBezTo>
                    <a:pt x="2211" y="60"/>
                    <a:pt x="2211" y="60"/>
                    <a:pt x="2211" y="60"/>
                  </a:cubicBezTo>
                  <a:moveTo>
                    <a:pt x="2252" y="61"/>
                  </a:moveTo>
                  <a:cubicBezTo>
                    <a:pt x="2252" y="60"/>
                    <a:pt x="2252" y="59"/>
                    <a:pt x="2251" y="59"/>
                  </a:cubicBezTo>
                  <a:cubicBezTo>
                    <a:pt x="2251" y="60"/>
                    <a:pt x="2251" y="61"/>
                    <a:pt x="2252" y="61"/>
                  </a:cubicBezTo>
                  <a:close/>
                  <a:moveTo>
                    <a:pt x="2212" y="65"/>
                  </a:moveTo>
                  <a:cubicBezTo>
                    <a:pt x="2212" y="66"/>
                    <a:pt x="2213" y="66"/>
                    <a:pt x="2214" y="65"/>
                  </a:cubicBezTo>
                  <a:cubicBezTo>
                    <a:pt x="2213" y="64"/>
                    <a:pt x="2213" y="63"/>
                    <a:pt x="2212" y="64"/>
                  </a:cubicBezTo>
                  <a:lnTo>
                    <a:pt x="2212" y="65"/>
                  </a:lnTo>
                  <a:close/>
                  <a:moveTo>
                    <a:pt x="2214" y="66"/>
                  </a:moveTo>
                  <a:cubicBezTo>
                    <a:pt x="2214" y="67"/>
                    <a:pt x="2214" y="68"/>
                    <a:pt x="2214" y="68"/>
                  </a:cubicBezTo>
                  <a:cubicBezTo>
                    <a:pt x="2214" y="69"/>
                    <a:pt x="2213" y="69"/>
                    <a:pt x="2213" y="70"/>
                  </a:cubicBezTo>
                  <a:cubicBezTo>
                    <a:pt x="2214" y="70"/>
                    <a:pt x="2215" y="70"/>
                    <a:pt x="2216" y="69"/>
                  </a:cubicBezTo>
                  <a:cubicBezTo>
                    <a:pt x="2217" y="68"/>
                    <a:pt x="2218" y="68"/>
                    <a:pt x="2220" y="68"/>
                  </a:cubicBezTo>
                  <a:cubicBezTo>
                    <a:pt x="2219" y="67"/>
                    <a:pt x="2219" y="67"/>
                    <a:pt x="2219" y="67"/>
                  </a:cubicBezTo>
                  <a:cubicBezTo>
                    <a:pt x="2219" y="67"/>
                    <a:pt x="2218" y="66"/>
                    <a:pt x="2218" y="66"/>
                  </a:cubicBezTo>
                  <a:lnTo>
                    <a:pt x="2214" y="66"/>
                  </a:lnTo>
                  <a:close/>
                  <a:moveTo>
                    <a:pt x="2160" y="71"/>
                  </a:moveTo>
                  <a:cubicBezTo>
                    <a:pt x="2160" y="71"/>
                    <a:pt x="2161" y="71"/>
                    <a:pt x="2160" y="69"/>
                  </a:cubicBezTo>
                  <a:cubicBezTo>
                    <a:pt x="2159" y="69"/>
                    <a:pt x="2159" y="70"/>
                    <a:pt x="2160" y="71"/>
                  </a:cubicBezTo>
                  <a:close/>
                  <a:moveTo>
                    <a:pt x="2221" y="70"/>
                  </a:moveTo>
                  <a:cubicBezTo>
                    <a:pt x="2222" y="69"/>
                    <a:pt x="2221" y="68"/>
                    <a:pt x="2220" y="68"/>
                  </a:cubicBezTo>
                  <a:cubicBezTo>
                    <a:pt x="2220" y="69"/>
                    <a:pt x="2220" y="70"/>
                    <a:pt x="2221" y="70"/>
                  </a:cubicBezTo>
                  <a:close/>
                  <a:moveTo>
                    <a:pt x="2155" y="72"/>
                  </a:moveTo>
                  <a:cubicBezTo>
                    <a:pt x="2154" y="73"/>
                    <a:pt x="2154" y="73"/>
                    <a:pt x="2154" y="74"/>
                  </a:cubicBezTo>
                  <a:cubicBezTo>
                    <a:pt x="2154" y="74"/>
                    <a:pt x="2155" y="74"/>
                    <a:pt x="2155" y="74"/>
                  </a:cubicBezTo>
                  <a:cubicBezTo>
                    <a:pt x="2155" y="74"/>
                    <a:pt x="2156" y="73"/>
                    <a:pt x="2156" y="73"/>
                  </a:cubicBezTo>
                  <a:cubicBezTo>
                    <a:pt x="2156" y="73"/>
                    <a:pt x="2156" y="73"/>
                    <a:pt x="2156" y="73"/>
                  </a:cubicBezTo>
                  <a:cubicBezTo>
                    <a:pt x="2156" y="73"/>
                    <a:pt x="2156" y="73"/>
                    <a:pt x="2156" y="72"/>
                  </a:cubicBezTo>
                  <a:cubicBezTo>
                    <a:pt x="2156" y="72"/>
                    <a:pt x="2155" y="72"/>
                    <a:pt x="2155" y="72"/>
                  </a:cubicBezTo>
                  <a:moveTo>
                    <a:pt x="2199" y="73"/>
                  </a:moveTo>
                  <a:cubicBezTo>
                    <a:pt x="2198" y="74"/>
                    <a:pt x="2198" y="75"/>
                    <a:pt x="2199" y="75"/>
                  </a:cubicBezTo>
                  <a:cubicBezTo>
                    <a:pt x="2200" y="76"/>
                    <a:pt x="2201" y="76"/>
                    <a:pt x="2201" y="75"/>
                  </a:cubicBezTo>
                  <a:cubicBezTo>
                    <a:pt x="2201" y="74"/>
                    <a:pt x="2200" y="73"/>
                    <a:pt x="2199" y="73"/>
                  </a:cubicBezTo>
                  <a:moveTo>
                    <a:pt x="2194" y="75"/>
                  </a:moveTo>
                  <a:cubicBezTo>
                    <a:pt x="2193" y="76"/>
                    <a:pt x="2193" y="76"/>
                    <a:pt x="2193" y="76"/>
                  </a:cubicBezTo>
                  <a:cubicBezTo>
                    <a:pt x="2192" y="76"/>
                    <a:pt x="2191" y="77"/>
                    <a:pt x="2191" y="77"/>
                  </a:cubicBezTo>
                  <a:cubicBezTo>
                    <a:pt x="2190" y="77"/>
                    <a:pt x="2190" y="78"/>
                    <a:pt x="2190" y="79"/>
                  </a:cubicBezTo>
                  <a:cubicBezTo>
                    <a:pt x="2190" y="79"/>
                    <a:pt x="2191" y="80"/>
                    <a:pt x="2191" y="80"/>
                  </a:cubicBezTo>
                  <a:cubicBezTo>
                    <a:pt x="2192" y="80"/>
                    <a:pt x="2192" y="81"/>
                    <a:pt x="2193" y="81"/>
                  </a:cubicBezTo>
                  <a:cubicBezTo>
                    <a:pt x="2194" y="80"/>
                    <a:pt x="2194" y="78"/>
                    <a:pt x="2194" y="77"/>
                  </a:cubicBezTo>
                  <a:cubicBezTo>
                    <a:pt x="2194" y="76"/>
                    <a:pt x="2194" y="75"/>
                    <a:pt x="2195" y="74"/>
                  </a:cubicBezTo>
                  <a:cubicBezTo>
                    <a:pt x="2195" y="74"/>
                    <a:pt x="2195" y="74"/>
                    <a:pt x="2194" y="74"/>
                  </a:cubicBezTo>
                  <a:cubicBezTo>
                    <a:pt x="2194" y="74"/>
                    <a:pt x="2194" y="74"/>
                    <a:pt x="2194" y="75"/>
                  </a:cubicBezTo>
                  <a:moveTo>
                    <a:pt x="2188" y="81"/>
                  </a:moveTo>
                  <a:cubicBezTo>
                    <a:pt x="2188" y="80"/>
                    <a:pt x="2187" y="79"/>
                    <a:pt x="2186" y="80"/>
                  </a:cubicBezTo>
                  <a:cubicBezTo>
                    <a:pt x="2185" y="80"/>
                    <a:pt x="2184" y="81"/>
                    <a:pt x="2182" y="81"/>
                  </a:cubicBezTo>
                  <a:cubicBezTo>
                    <a:pt x="2182" y="82"/>
                    <a:pt x="2182" y="83"/>
                    <a:pt x="2183" y="84"/>
                  </a:cubicBezTo>
                  <a:cubicBezTo>
                    <a:pt x="2185" y="84"/>
                    <a:pt x="2186" y="84"/>
                    <a:pt x="2187" y="85"/>
                  </a:cubicBezTo>
                  <a:cubicBezTo>
                    <a:pt x="2189" y="84"/>
                    <a:pt x="2189" y="82"/>
                    <a:pt x="2188" y="81"/>
                  </a:cubicBezTo>
                  <a:moveTo>
                    <a:pt x="2170" y="88"/>
                  </a:moveTo>
                  <a:cubicBezTo>
                    <a:pt x="2168" y="88"/>
                    <a:pt x="2167" y="88"/>
                    <a:pt x="2166" y="88"/>
                  </a:cubicBezTo>
                  <a:cubicBezTo>
                    <a:pt x="2166" y="89"/>
                    <a:pt x="2166" y="89"/>
                    <a:pt x="2166" y="90"/>
                  </a:cubicBezTo>
                  <a:cubicBezTo>
                    <a:pt x="2167" y="90"/>
                    <a:pt x="2168" y="90"/>
                    <a:pt x="2168" y="90"/>
                  </a:cubicBezTo>
                  <a:cubicBezTo>
                    <a:pt x="2169" y="90"/>
                    <a:pt x="2170" y="90"/>
                    <a:pt x="2171" y="90"/>
                  </a:cubicBezTo>
                  <a:cubicBezTo>
                    <a:pt x="2172" y="90"/>
                    <a:pt x="2172" y="90"/>
                    <a:pt x="2172" y="89"/>
                  </a:cubicBezTo>
                  <a:cubicBezTo>
                    <a:pt x="2172" y="88"/>
                    <a:pt x="2171" y="88"/>
                    <a:pt x="2170" y="88"/>
                  </a:cubicBezTo>
                  <a:moveTo>
                    <a:pt x="2159" y="94"/>
                  </a:moveTo>
                  <a:cubicBezTo>
                    <a:pt x="2159" y="94"/>
                    <a:pt x="2159" y="94"/>
                    <a:pt x="2159" y="95"/>
                  </a:cubicBezTo>
                  <a:cubicBezTo>
                    <a:pt x="2160" y="95"/>
                    <a:pt x="2161" y="95"/>
                    <a:pt x="2161" y="94"/>
                  </a:cubicBezTo>
                  <a:cubicBezTo>
                    <a:pt x="2160" y="94"/>
                    <a:pt x="2160" y="93"/>
                    <a:pt x="2159" y="94"/>
                  </a:cubicBezTo>
                  <a:moveTo>
                    <a:pt x="2196" y="505"/>
                  </a:moveTo>
                  <a:cubicBezTo>
                    <a:pt x="2197" y="504"/>
                    <a:pt x="2198" y="504"/>
                    <a:pt x="2199" y="503"/>
                  </a:cubicBezTo>
                  <a:cubicBezTo>
                    <a:pt x="2199" y="504"/>
                    <a:pt x="2200" y="505"/>
                    <a:pt x="2199" y="506"/>
                  </a:cubicBezTo>
                  <a:cubicBezTo>
                    <a:pt x="2199" y="507"/>
                    <a:pt x="2198" y="508"/>
                    <a:pt x="2197" y="508"/>
                  </a:cubicBezTo>
                  <a:cubicBezTo>
                    <a:pt x="2196" y="507"/>
                    <a:pt x="2196" y="506"/>
                    <a:pt x="2196" y="505"/>
                  </a:cubicBezTo>
                  <a:moveTo>
                    <a:pt x="2239" y="473"/>
                  </a:moveTo>
                  <a:cubicBezTo>
                    <a:pt x="2239" y="472"/>
                    <a:pt x="2240" y="471"/>
                    <a:pt x="2241" y="472"/>
                  </a:cubicBezTo>
                  <a:cubicBezTo>
                    <a:pt x="2242" y="473"/>
                    <a:pt x="2242" y="474"/>
                    <a:pt x="2241" y="475"/>
                  </a:cubicBezTo>
                  <a:cubicBezTo>
                    <a:pt x="2240" y="475"/>
                    <a:pt x="2239" y="474"/>
                    <a:pt x="2239" y="473"/>
                  </a:cubicBezTo>
                  <a:moveTo>
                    <a:pt x="2185" y="470"/>
                  </a:moveTo>
                  <a:cubicBezTo>
                    <a:pt x="2184" y="470"/>
                    <a:pt x="2183" y="471"/>
                    <a:pt x="2182" y="471"/>
                  </a:cubicBezTo>
                  <a:cubicBezTo>
                    <a:pt x="2182" y="470"/>
                    <a:pt x="2182" y="469"/>
                    <a:pt x="2183" y="467"/>
                  </a:cubicBezTo>
                  <a:cubicBezTo>
                    <a:pt x="2184" y="466"/>
                    <a:pt x="2185" y="466"/>
                    <a:pt x="2185" y="468"/>
                  </a:cubicBezTo>
                  <a:cubicBezTo>
                    <a:pt x="2186" y="468"/>
                    <a:pt x="2185" y="469"/>
                    <a:pt x="2185" y="470"/>
                  </a:cubicBezTo>
                  <a:moveTo>
                    <a:pt x="2147" y="457"/>
                  </a:moveTo>
                  <a:cubicBezTo>
                    <a:pt x="2148" y="458"/>
                    <a:pt x="2147" y="458"/>
                    <a:pt x="2145" y="458"/>
                  </a:cubicBezTo>
                  <a:cubicBezTo>
                    <a:pt x="2144" y="458"/>
                    <a:pt x="2144" y="457"/>
                    <a:pt x="2145" y="456"/>
                  </a:cubicBezTo>
                  <a:cubicBezTo>
                    <a:pt x="2146" y="455"/>
                    <a:pt x="2146" y="455"/>
                    <a:pt x="2147" y="457"/>
                  </a:cubicBezTo>
                  <a:moveTo>
                    <a:pt x="2296" y="445"/>
                  </a:moveTo>
                  <a:cubicBezTo>
                    <a:pt x="2298" y="446"/>
                    <a:pt x="2298" y="447"/>
                    <a:pt x="2298" y="450"/>
                  </a:cubicBezTo>
                  <a:cubicBezTo>
                    <a:pt x="2298" y="450"/>
                    <a:pt x="2297" y="450"/>
                    <a:pt x="2296" y="449"/>
                  </a:cubicBezTo>
                  <a:cubicBezTo>
                    <a:pt x="2295" y="449"/>
                    <a:pt x="2294" y="448"/>
                    <a:pt x="2293" y="448"/>
                  </a:cubicBezTo>
                  <a:cubicBezTo>
                    <a:pt x="2293" y="447"/>
                    <a:pt x="2292" y="447"/>
                    <a:pt x="2291" y="446"/>
                  </a:cubicBezTo>
                  <a:cubicBezTo>
                    <a:pt x="2291" y="445"/>
                    <a:pt x="2291" y="444"/>
                    <a:pt x="2291" y="443"/>
                  </a:cubicBezTo>
                  <a:cubicBezTo>
                    <a:pt x="2293" y="444"/>
                    <a:pt x="2294" y="444"/>
                    <a:pt x="2296" y="445"/>
                  </a:cubicBezTo>
                  <a:moveTo>
                    <a:pt x="2132" y="445"/>
                  </a:moveTo>
                  <a:cubicBezTo>
                    <a:pt x="2131" y="446"/>
                    <a:pt x="2130" y="446"/>
                    <a:pt x="2130" y="447"/>
                  </a:cubicBezTo>
                  <a:cubicBezTo>
                    <a:pt x="2129" y="446"/>
                    <a:pt x="2129" y="445"/>
                    <a:pt x="2129" y="445"/>
                  </a:cubicBezTo>
                  <a:cubicBezTo>
                    <a:pt x="2129" y="444"/>
                    <a:pt x="2129" y="444"/>
                    <a:pt x="2130" y="443"/>
                  </a:cubicBezTo>
                  <a:cubicBezTo>
                    <a:pt x="2130" y="443"/>
                    <a:pt x="2130" y="442"/>
                    <a:pt x="2131" y="442"/>
                  </a:cubicBezTo>
                  <a:cubicBezTo>
                    <a:pt x="2131" y="442"/>
                    <a:pt x="2132" y="443"/>
                    <a:pt x="2132" y="443"/>
                  </a:cubicBezTo>
                  <a:cubicBezTo>
                    <a:pt x="2132" y="444"/>
                    <a:pt x="2132" y="445"/>
                    <a:pt x="2132" y="445"/>
                  </a:cubicBezTo>
                  <a:moveTo>
                    <a:pt x="2155" y="438"/>
                  </a:moveTo>
                  <a:cubicBezTo>
                    <a:pt x="2154" y="438"/>
                    <a:pt x="2154" y="438"/>
                    <a:pt x="2154" y="437"/>
                  </a:cubicBezTo>
                  <a:cubicBezTo>
                    <a:pt x="2154" y="437"/>
                    <a:pt x="2154" y="436"/>
                    <a:pt x="2154" y="436"/>
                  </a:cubicBezTo>
                  <a:cubicBezTo>
                    <a:pt x="2155" y="436"/>
                    <a:pt x="2155" y="436"/>
                    <a:pt x="2155" y="437"/>
                  </a:cubicBezTo>
                  <a:lnTo>
                    <a:pt x="2155" y="438"/>
                  </a:lnTo>
                  <a:close/>
                  <a:moveTo>
                    <a:pt x="2198" y="424"/>
                  </a:moveTo>
                  <a:cubicBezTo>
                    <a:pt x="2199" y="426"/>
                    <a:pt x="2199" y="428"/>
                    <a:pt x="2199" y="430"/>
                  </a:cubicBezTo>
                  <a:cubicBezTo>
                    <a:pt x="2198" y="431"/>
                    <a:pt x="2197" y="432"/>
                    <a:pt x="2195" y="433"/>
                  </a:cubicBezTo>
                  <a:cubicBezTo>
                    <a:pt x="2194" y="433"/>
                    <a:pt x="2193" y="432"/>
                    <a:pt x="2192" y="430"/>
                  </a:cubicBezTo>
                  <a:cubicBezTo>
                    <a:pt x="2192" y="430"/>
                    <a:pt x="2192" y="428"/>
                    <a:pt x="2193" y="426"/>
                  </a:cubicBezTo>
                  <a:cubicBezTo>
                    <a:pt x="2194" y="424"/>
                    <a:pt x="2195" y="423"/>
                    <a:pt x="2195" y="423"/>
                  </a:cubicBezTo>
                  <a:cubicBezTo>
                    <a:pt x="2197" y="422"/>
                    <a:pt x="2198" y="423"/>
                    <a:pt x="2198" y="424"/>
                  </a:cubicBezTo>
                  <a:moveTo>
                    <a:pt x="2270" y="397"/>
                  </a:moveTo>
                  <a:cubicBezTo>
                    <a:pt x="2271" y="397"/>
                    <a:pt x="2272" y="397"/>
                    <a:pt x="2273" y="398"/>
                  </a:cubicBezTo>
                  <a:cubicBezTo>
                    <a:pt x="2272" y="399"/>
                    <a:pt x="2271" y="400"/>
                    <a:pt x="2270" y="400"/>
                  </a:cubicBezTo>
                  <a:cubicBezTo>
                    <a:pt x="2268" y="400"/>
                    <a:pt x="2268" y="399"/>
                    <a:pt x="2268" y="398"/>
                  </a:cubicBezTo>
                  <a:cubicBezTo>
                    <a:pt x="2268" y="397"/>
                    <a:pt x="2269" y="396"/>
                    <a:pt x="2270" y="397"/>
                  </a:cubicBezTo>
                  <a:moveTo>
                    <a:pt x="2161" y="377"/>
                  </a:moveTo>
                  <a:cubicBezTo>
                    <a:pt x="2161" y="376"/>
                    <a:pt x="2161" y="375"/>
                    <a:pt x="2162" y="375"/>
                  </a:cubicBezTo>
                  <a:cubicBezTo>
                    <a:pt x="2163" y="376"/>
                    <a:pt x="2163" y="377"/>
                    <a:pt x="2163" y="377"/>
                  </a:cubicBezTo>
                  <a:cubicBezTo>
                    <a:pt x="2163" y="378"/>
                    <a:pt x="2163" y="379"/>
                    <a:pt x="2163" y="379"/>
                  </a:cubicBezTo>
                  <a:cubicBezTo>
                    <a:pt x="2162" y="379"/>
                    <a:pt x="2161" y="378"/>
                    <a:pt x="2161" y="377"/>
                  </a:cubicBezTo>
                  <a:moveTo>
                    <a:pt x="2126" y="283"/>
                  </a:moveTo>
                  <a:cubicBezTo>
                    <a:pt x="2126" y="282"/>
                    <a:pt x="2126" y="282"/>
                    <a:pt x="2126" y="282"/>
                  </a:cubicBezTo>
                  <a:cubicBezTo>
                    <a:pt x="2127" y="282"/>
                    <a:pt x="2127" y="282"/>
                    <a:pt x="2127" y="282"/>
                  </a:cubicBezTo>
                  <a:cubicBezTo>
                    <a:pt x="2127" y="283"/>
                    <a:pt x="2127" y="284"/>
                    <a:pt x="2127" y="284"/>
                  </a:cubicBezTo>
                  <a:cubicBezTo>
                    <a:pt x="2126" y="284"/>
                    <a:pt x="2126" y="284"/>
                    <a:pt x="2126" y="283"/>
                  </a:cubicBezTo>
                  <a:moveTo>
                    <a:pt x="2351" y="271"/>
                  </a:moveTo>
                  <a:cubicBezTo>
                    <a:pt x="2352" y="270"/>
                    <a:pt x="2353" y="270"/>
                    <a:pt x="2354" y="270"/>
                  </a:cubicBezTo>
                  <a:cubicBezTo>
                    <a:pt x="2355" y="271"/>
                    <a:pt x="2355" y="272"/>
                    <a:pt x="2354" y="274"/>
                  </a:cubicBezTo>
                  <a:cubicBezTo>
                    <a:pt x="2353" y="275"/>
                    <a:pt x="2352" y="275"/>
                    <a:pt x="2351" y="274"/>
                  </a:cubicBezTo>
                  <a:cubicBezTo>
                    <a:pt x="2351" y="273"/>
                    <a:pt x="2351" y="272"/>
                    <a:pt x="2351" y="271"/>
                  </a:cubicBezTo>
                  <a:moveTo>
                    <a:pt x="2126" y="277"/>
                  </a:moveTo>
                  <a:cubicBezTo>
                    <a:pt x="2126" y="275"/>
                    <a:pt x="2127" y="274"/>
                    <a:pt x="2128" y="274"/>
                  </a:cubicBezTo>
                  <a:cubicBezTo>
                    <a:pt x="2129" y="275"/>
                    <a:pt x="2130" y="276"/>
                    <a:pt x="2130" y="277"/>
                  </a:cubicBezTo>
                  <a:cubicBezTo>
                    <a:pt x="2130" y="279"/>
                    <a:pt x="2129" y="280"/>
                    <a:pt x="2128" y="280"/>
                  </a:cubicBezTo>
                  <a:cubicBezTo>
                    <a:pt x="2127" y="280"/>
                    <a:pt x="2126" y="279"/>
                    <a:pt x="2126" y="277"/>
                  </a:cubicBezTo>
                  <a:moveTo>
                    <a:pt x="2129" y="263"/>
                  </a:moveTo>
                  <a:cubicBezTo>
                    <a:pt x="2129" y="262"/>
                    <a:pt x="2130" y="262"/>
                    <a:pt x="2131" y="263"/>
                  </a:cubicBezTo>
                  <a:cubicBezTo>
                    <a:pt x="2131" y="264"/>
                    <a:pt x="2131" y="265"/>
                    <a:pt x="2131" y="265"/>
                  </a:cubicBezTo>
                  <a:cubicBezTo>
                    <a:pt x="2129" y="265"/>
                    <a:pt x="2129" y="265"/>
                    <a:pt x="2129" y="263"/>
                  </a:cubicBezTo>
                  <a:moveTo>
                    <a:pt x="2160" y="262"/>
                  </a:moveTo>
                  <a:cubicBezTo>
                    <a:pt x="2161" y="263"/>
                    <a:pt x="2161" y="263"/>
                    <a:pt x="2160" y="264"/>
                  </a:cubicBezTo>
                  <a:cubicBezTo>
                    <a:pt x="2159" y="264"/>
                    <a:pt x="2158" y="264"/>
                    <a:pt x="2158" y="263"/>
                  </a:cubicBezTo>
                  <a:cubicBezTo>
                    <a:pt x="2157" y="262"/>
                    <a:pt x="2157" y="261"/>
                    <a:pt x="2158" y="260"/>
                  </a:cubicBezTo>
                  <a:cubicBezTo>
                    <a:pt x="2159" y="260"/>
                    <a:pt x="2160" y="261"/>
                    <a:pt x="2160" y="262"/>
                  </a:cubicBezTo>
                  <a:moveTo>
                    <a:pt x="2174" y="247"/>
                  </a:moveTo>
                  <a:cubicBezTo>
                    <a:pt x="2175" y="248"/>
                    <a:pt x="2175" y="249"/>
                    <a:pt x="2174" y="250"/>
                  </a:cubicBezTo>
                  <a:cubicBezTo>
                    <a:pt x="2173" y="250"/>
                    <a:pt x="2172" y="249"/>
                    <a:pt x="2172" y="247"/>
                  </a:cubicBezTo>
                  <a:cubicBezTo>
                    <a:pt x="2172" y="247"/>
                    <a:pt x="2173" y="247"/>
                    <a:pt x="2174" y="247"/>
                  </a:cubicBezTo>
                  <a:moveTo>
                    <a:pt x="2154" y="251"/>
                  </a:moveTo>
                  <a:cubicBezTo>
                    <a:pt x="2153" y="250"/>
                    <a:pt x="2153" y="248"/>
                    <a:pt x="2152" y="247"/>
                  </a:cubicBezTo>
                  <a:cubicBezTo>
                    <a:pt x="2152" y="246"/>
                    <a:pt x="2152" y="244"/>
                    <a:pt x="2152" y="243"/>
                  </a:cubicBezTo>
                  <a:cubicBezTo>
                    <a:pt x="2152" y="241"/>
                    <a:pt x="2152" y="240"/>
                    <a:pt x="2153" y="239"/>
                  </a:cubicBezTo>
                  <a:cubicBezTo>
                    <a:pt x="2153" y="239"/>
                    <a:pt x="2154" y="238"/>
                    <a:pt x="2154" y="238"/>
                  </a:cubicBezTo>
                  <a:cubicBezTo>
                    <a:pt x="2155" y="237"/>
                    <a:pt x="2155" y="237"/>
                    <a:pt x="2156" y="236"/>
                  </a:cubicBezTo>
                  <a:cubicBezTo>
                    <a:pt x="2157" y="237"/>
                    <a:pt x="2159" y="239"/>
                    <a:pt x="2160" y="240"/>
                  </a:cubicBezTo>
                  <a:cubicBezTo>
                    <a:pt x="2161" y="242"/>
                    <a:pt x="2162" y="244"/>
                    <a:pt x="2161" y="246"/>
                  </a:cubicBezTo>
                  <a:cubicBezTo>
                    <a:pt x="2161" y="246"/>
                    <a:pt x="2160" y="247"/>
                    <a:pt x="2160" y="247"/>
                  </a:cubicBezTo>
                  <a:cubicBezTo>
                    <a:pt x="2159" y="247"/>
                    <a:pt x="2159" y="248"/>
                    <a:pt x="2158" y="248"/>
                  </a:cubicBezTo>
                  <a:cubicBezTo>
                    <a:pt x="2158" y="249"/>
                    <a:pt x="2157" y="250"/>
                    <a:pt x="2157" y="251"/>
                  </a:cubicBezTo>
                  <a:cubicBezTo>
                    <a:pt x="2157" y="251"/>
                    <a:pt x="2156" y="252"/>
                    <a:pt x="2156" y="252"/>
                  </a:cubicBezTo>
                  <a:cubicBezTo>
                    <a:pt x="2155" y="252"/>
                    <a:pt x="2154" y="251"/>
                    <a:pt x="2154" y="251"/>
                  </a:cubicBezTo>
                  <a:moveTo>
                    <a:pt x="2209" y="234"/>
                  </a:moveTo>
                  <a:cubicBezTo>
                    <a:pt x="2209" y="233"/>
                    <a:pt x="2208" y="232"/>
                    <a:pt x="2209" y="231"/>
                  </a:cubicBezTo>
                  <a:cubicBezTo>
                    <a:pt x="2211" y="231"/>
                    <a:pt x="2212" y="233"/>
                    <a:pt x="2211" y="235"/>
                  </a:cubicBezTo>
                  <a:cubicBezTo>
                    <a:pt x="2211" y="235"/>
                    <a:pt x="2210" y="235"/>
                    <a:pt x="2209" y="234"/>
                  </a:cubicBezTo>
                  <a:moveTo>
                    <a:pt x="2169" y="227"/>
                  </a:moveTo>
                  <a:cubicBezTo>
                    <a:pt x="2168" y="226"/>
                    <a:pt x="2168" y="225"/>
                    <a:pt x="2168" y="225"/>
                  </a:cubicBezTo>
                  <a:cubicBezTo>
                    <a:pt x="2169" y="224"/>
                    <a:pt x="2169" y="224"/>
                    <a:pt x="2169" y="224"/>
                  </a:cubicBezTo>
                  <a:cubicBezTo>
                    <a:pt x="2170" y="223"/>
                    <a:pt x="2170" y="223"/>
                    <a:pt x="2171" y="224"/>
                  </a:cubicBezTo>
                  <a:cubicBezTo>
                    <a:pt x="2171" y="224"/>
                    <a:pt x="2171" y="225"/>
                    <a:pt x="2171" y="226"/>
                  </a:cubicBezTo>
                  <a:cubicBezTo>
                    <a:pt x="2170" y="226"/>
                    <a:pt x="2170" y="227"/>
                    <a:pt x="2170" y="227"/>
                  </a:cubicBezTo>
                  <a:cubicBezTo>
                    <a:pt x="2169" y="227"/>
                    <a:pt x="2169" y="227"/>
                    <a:pt x="2169" y="227"/>
                  </a:cubicBezTo>
                  <a:moveTo>
                    <a:pt x="2147" y="217"/>
                  </a:moveTo>
                  <a:cubicBezTo>
                    <a:pt x="2147" y="216"/>
                    <a:pt x="2148" y="215"/>
                    <a:pt x="2149" y="215"/>
                  </a:cubicBezTo>
                  <a:cubicBezTo>
                    <a:pt x="2149" y="216"/>
                    <a:pt x="2149" y="216"/>
                    <a:pt x="2149" y="217"/>
                  </a:cubicBezTo>
                  <a:cubicBezTo>
                    <a:pt x="2149" y="217"/>
                    <a:pt x="2149" y="218"/>
                    <a:pt x="2149" y="218"/>
                  </a:cubicBezTo>
                  <a:cubicBezTo>
                    <a:pt x="2149" y="218"/>
                    <a:pt x="2148" y="218"/>
                    <a:pt x="2148" y="219"/>
                  </a:cubicBezTo>
                  <a:cubicBezTo>
                    <a:pt x="2148" y="219"/>
                    <a:pt x="2148" y="219"/>
                    <a:pt x="2147" y="219"/>
                  </a:cubicBezTo>
                  <a:cubicBezTo>
                    <a:pt x="2147" y="218"/>
                    <a:pt x="2147" y="218"/>
                    <a:pt x="2147" y="217"/>
                  </a:cubicBezTo>
                  <a:moveTo>
                    <a:pt x="2121" y="211"/>
                  </a:moveTo>
                  <a:cubicBezTo>
                    <a:pt x="2122" y="211"/>
                    <a:pt x="2122" y="211"/>
                    <a:pt x="2123" y="211"/>
                  </a:cubicBezTo>
                  <a:cubicBezTo>
                    <a:pt x="2124" y="211"/>
                    <a:pt x="2124" y="212"/>
                    <a:pt x="2124" y="212"/>
                  </a:cubicBezTo>
                  <a:cubicBezTo>
                    <a:pt x="2125" y="213"/>
                    <a:pt x="2124" y="214"/>
                    <a:pt x="2123" y="215"/>
                  </a:cubicBezTo>
                  <a:cubicBezTo>
                    <a:pt x="2121" y="214"/>
                    <a:pt x="2120" y="214"/>
                    <a:pt x="2120" y="213"/>
                  </a:cubicBezTo>
                  <a:cubicBezTo>
                    <a:pt x="2120" y="212"/>
                    <a:pt x="2120" y="211"/>
                    <a:pt x="2121" y="211"/>
                  </a:cubicBezTo>
                  <a:moveTo>
                    <a:pt x="2117" y="214"/>
                  </a:moveTo>
                  <a:cubicBezTo>
                    <a:pt x="2117" y="212"/>
                    <a:pt x="2117" y="211"/>
                    <a:pt x="2117" y="210"/>
                  </a:cubicBezTo>
                  <a:cubicBezTo>
                    <a:pt x="2119" y="211"/>
                    <a:pt x="2119" y="212"/>
                    <a:pt x="2119" y="213"/>
                  </a:cubicBezTo>
                  <a:cubicBezTo>
                    <a:pt x="2119" y="215"/>
                    <a:pt x="2118" y="216"/>
                    <a:pt x="2118" y="217"/>
                  </a:cubicBezTo>
                  <a:cubicBezTo>
                    <a:pt x="2117" y="217"/>
                    <a:pt x="2117" y="216"/>
                    <a:pt x="2117" y="214"/>
                  </a:cubicBezTo>
                  <a:moveTo>
                    <a:pt x="2151" y="210"/>
                  </a:moveTo>
                  <a:cubicBezTo>
                    <a:pt x="2151" y="208"/>
                    <a:pt x="2152" y="208"/>
                    <a:pt x="2153" y="209"/>
                  </a:cubicBezTo>
                  <a:cubicBezTo>
                    <a:pt x="2153" y="210"/>
                    <a:pt x="2153" y="211"/>
                    <a:pt x="2153" y="212"/>
                  </a:cubicBezTo>
                  <a:cubicBezTo>
                    <a:pt x="2153" y="213"/>
                    <a:pt x="2153" y="213"/>
                    <a:pt x="2151" y="213"/>
                  </a:cubicBezTo>
                  <a:cubicBezTo>
                    <a:pt x="2150" y="212"/>
                    <a:pt x="2150" y="211"/>
                    <a:pt x="2151" y="210"/>
                  </a:cubicBezTo>
                  <a:moveTo>
                    <a:pt x="2175" y="200"/>
                  </a:moveTo>
                  <a:cubicBezTo>
                    <a:pt x="2176" y="200"/>
                    <a:pt x="2176" y="200"/>
                    <a:pt x="2176" y="201"/>
                  </a:cubicBezTo>
                  <a:cubicBezTo>
                    <a:pt x="2176" y="201"/>
                    <a:pt x="2176" y="202"/>
                    <a:pt x="2176" y="202"/>
                  </a:cubicBezTo>
                  <a:cubicBezTo>
                    <a:pt x="2176" y="203"/>
                    <a:pt x="2176" y="203"/>
                    <a:pt x="2175" y="204"/>
                  </a:cubicBezTo>
                  <a:cubicBezTo>
                    <a:pt x="2175" y="204"/>
                    <a:pt x="2174" y="203"/>
                    <a:pt x="2174" y="203"/>
                  </a:cubicBezTo>
                  <a:cubicBezTo>
                    <a:pt x="2174" y="201"/>
                    <a:pt x="2174" y="201"/>
                    <a:pt x="2174" y="200"/>
                  </a:cubicBezTo>
                  <a:cubicBezTo>
                    <a:pt x="2174" y="200"/>
                    <a:pt x="2175" y="199"/>
                    <a:pt x="2175" y="200"/>
                  </a:cubicBezTo>
                  <a:moveTo>
                    <a:pt x="2219" y="197"/>
                  </a:moveTo>
                  <a:cubicBezTo>
                    <a:pt x="2218" y="198"/>
                    <a:pt x="2217" y="198"/>
                    <a:pt x="2217" y="199"/>
                  </a:cubicBezTo>
                  <a:cubicBezTo>
                    <a:pt x="2217" y="199"/>
                    <a:pt x="2217" y="200"/>
                    <a:pt x="2217" y="201"/>
                  </a:cubicBezTo>
                  <a:cubicBezTo>
                    <a:pt x="2217" y="202"/>
                    <a:pt x="2217" y="202"/>
                    <a:pt x="2217" y="203"/>
                  </a:cubicBezTo>
                  <a:cubicBezTo>
                    <a:pt x="2217" y="203"/>
                    <a:pt x="2217" y="204"/>
                    <a:pt x="2216" y="205"/>
                  </a:cubicBezTo>
                  <a:cubicBezTo>
                    <a:pt x="2215" y="205"/>
                    <a:pt x="2215" y="204"/>
                    <a:pt x="2215" y="204"/>
                  </a:cubicBezTo>
                  <a:cubicBezTo>
                    <a:pt x="2215" y="203"/>
                    <a:pt x="2215" y="203"/>
                    <a:pt x="2214" y="202"/>
                  </a:cubicBezTo>
                  <a:cubicBezTo>
                    <a:pt x="2214" y="202"/>
                    <a:pt x="2213" y="202"/>
                    <a:pt x="2213" y="202"/>
                  </a:cubicBezTo>
                  <a:cubicBezTo>
                    <a:pt x="2212" y="202"/>
                    <a:pt x="2212" y="202"/>
                    <a:pt x="2212" y="202"/>
                  </a:cubicBezTo>
                  <a:cubicBezTo>
                    <a:pt x="2212" y="201"/>
                    <a:pt x="2213" y="200"/>
                    <a:pt x="2213" y="199"/>
                  </a:cubicBezTo>
                  <a:cubicBezTo>
                    <a:pt x="2214" y="198"/>
                    <a:pt x="2215" y="198"/>
                    <a:pt x="2215" y="197"/>
                  </a:cubicBezTo>
                  <a:cubicBezTo>
                    <a:pt x="2215" y="196"/>
                    <a:pt x="2215" y="196"/>
                    <a:pt x="2215" y="196"/>
                  </a:cubicBezTo>
                  <a:cubicBezTo>
                    <a:pt x="2215" y="195"/>
                    <a:pt x="2215" y="195"/>
                    <a:pt x="2215" y="196"/>
                  </a:cubicBezTo>
                  <a:cubicBezTo>
                    <a:pt x="2215" y="195"/>
                    <a:pt x="2215" y="195"/>
                    <a:pt x="2216" y="195"/>
                  </a:cubicBezTo>
                  <a:cubicBezTo>
                    <a:pt x="2216" y="195"/>
                    <a:pt x="2216" y="195"/>
                    <a:pt x="2216" y="195"/>
                  </a:cubicBezTo>
                  <a:cubicBezTo>
                    <a:pt x="2217" y="195"/>
                    <a:pt x="2218" y="196"/>
                    <a:pt x="2219" y="197"/>
                  </a:cubicBezTo>
                  <a:moveTo>
                    <a:pt x="2172" y="184"/>
                  </a:moveTo>
                  <a:cubicBezTo>
                    <a:pt x="2172" y="183"/>
                    <a:pt x="2172" y="183"/>
                    <a:pt x="2173" y="183"/>
                  </a:cubicBezTo>
                  <a:lnTo>
                    <a:pt x="2173" y="183"/>
                  </a:lnTo>
                  <a:cubicBezTo>
                    <a:pt x="2174" y="183"/>
                    <a:pt x="2174" y="184"/>
                    <a:pt x="2174" y="184"/>
                  </a:cubicBezTo>
                  <a:cubicBezTo>
                    <a:pt x="2174" y="185"/>
                    <a:pt x="2173" y="185"/>
                    <a:pt x="2173" y="186"/>
                  </a:cubicBezTo>
                  <a:cubicBezTo>
                    <a:pt x="2172" y="186"/>
                    <a:pt x="2172" y="185"/>
                    <a:pt x="2172" y="184"/>
                  </a:cubicBezTo>
                  <a:moveTo>
                    <a:pt x="2326" y="180"/>
                  </a:moveTo>
                  <a:cubicBezTo>
                    <a:pt x="2326" y="177"/>
                    <a:pt x="2328" y="175"/>
                    <a:pt x="2329" y="174"/>
                  </a:cubicBezTo>
                  <a:cubicBezTo>
                    <a:pt x="2330" y="176"/>
                    <a:pt x="2330" y="177"/>
                    <a:pt x="2330" y="178"/>
                  </a:cubicBezTo>
                  <a:cubicBezTo>
                    <a:pt x="2329" y="180"/>
                    <a:pt x="2329" y="181"/>
                    <a:pt x="2328" y="183"/>
                  </a:cubicBezTo>
                  <a:cubicBezTo>
                    <a:pt x="2328" y="183"/>
                    <a:pt x="2327" y="185"/>
                    <a:pt x="2327" y="186"/>
                  </a:cubicBezTo>
                  <a:cubicBezTo>
                    <a:pt x="2326" y="187"/>
                    <a:pt x="2325" y="187"/>
                    <a:pt x="2325" y="188"/>
                  </a:cubicBezTo>
                  <a:cubicBezTo>
                    <a:pt x="2325" y="185"/>
                    <a:pt x="2325" y="182"/>
                    <a:pt x="2326" y="180"/>
                  </a:cubicBezTo>
                  <a:close/>
                  <a:moveTo>
                    <a:pt x="2118" y="181"/>
                  </a:moveTo>
                  <a:cubicBezTo>
                    <a:pt x="2118" y="180"/>
                    <a:pt x="2118" y="179"/>
                    <a:pt x="2119" y="179"/>
                  </a:cubicBezTo>
                  <a:cubicBezTo>
                    <a:pt x="2121" y="179"/>
                    <a:pt x="2121" y="180"/>
                    <a:pt x="2121" y="181"/>
                  </a:cubicBezTo>
                  <a:cubicBezTo>
                    <a:pt x="2121" y="183"/>
                    <a:pt x="2121" y="183"/>
                    <a:pt x="2120" y="183"/>
                  </a:cubicBezTo>
                  <a:cubicBezTo>
                    <a:pt x="2119" y="183"/>
                    <a:pt x="2118" y="183"/>
                    <a:pt x="2118" y="181"/>
                  </a:cubicBezTo>
                  <a:moveTo>
                    <a:pt x="2132" y="153"/>
                  </a:moveTo>
                  <a:cubicBezTo>
                    <a:pt x="2132" y="152"/>
                    <a:pt x="2133" y="152"/>
                    <a:pt x="2133" y="153"/>
                  </a:cubicBezTo>
                  <a:cubicBezTo>
                    <a:pt x="2133" y="154"/>
                    <a:pt x="2133" y="154"/>
                    <a:pt x="2132" y="154"/>
                  </a:cubicBezTo>
                  <a:cubicBezTo>
                    <a:pt x="2132" y="153"/>
                    <a:pt x="2132" y="153"/>
                    <a:pt x="2132" y="153"/>
                  </a:cubicBezTo>
                  <a:moveTo>
                    <a:pt x="2130" y="144"/>
                  </a:moveTo>
                  <a:cubicBezTo>
                    <a:pt x="2130" y="144"/>
                    <a:pt x="2131" y="145"/>
                    <a:pt x="2131" y="146"/>
                  </a:cubicBezTo>
                  <a:lnTo>
                    <a:pt x="2130" y="146"/>
                  </a:lnTo>
                  <a:lnTo>
                    <a:pt x="2130" y="144"/>
                  </a:lnTo>
                  <a:close/>
                  <a:moveTo>
                    <a:pt x="2110" y="139"/>
                  </a:moveTo>
                  <a:cubicBezTo>
                    <a:pt x="2111" y="139"/>
                    <a:pt x="2111" y="139"/>
                    <a:pt x="2111" y="139"/>
                  </a:cubicBezTo>
                  <a:cubicBezTo>
                    <a:pt x="2110" y="139"/>
                    <a:pt x="2110" y="139"/>
                    <a:pt x="2110" y="139"/>
                  </a:cubicBezTo>
                  <a:close/>
                  <a:moveTo>
                    <a:pt x="2129" y="135"/>
                  </a:moveTo>
                  <a:cubicBezTo>
                    <a:pt x="2130" y="135"/>
                    <a:pt x="2130" y="136"/>
                    <a:pt x="2130" y="138"/>
                  </a:cubicBezTo>
                  <a:cubicBezTo>
                    <a:pt x="2131" y="139"/>
                    <a:pt x="2130" y="140"/>
                    <a:pt x="2130" y="141"/>
                  </a:cubicBezTo>
                  <a:cubicBezTo>
                    <a:pt x="2130" y="142"/>
                    <a:pt x="2129" y="141"/>
                    <a:pt x="2129" y="141"/>
                  </a:cubicBezTo>
                  <a:cubicBezTo>
                    <a:pt x="2129" y="140"/>
                    <a:pt x="2129" y="140"/>
                    <a:pt x="2128" y="140"/>
                  </a:cubicBezTo>
                  <a:cubicBezTo>
                    <a:pt x="2128" y="141"/>
                    <a:pt x="2127" y="141"/>
                    <a:pt x="2127" y="142"/>
                  </a:cubicBezTo>
                  <a:cubicBezTo>
                    <a:pt x="2127" y="143"/>
                    <a:pt x="2127" y="143"/>
                    <a:pt x="2127" y="144"/>
                  </a:cubicBezTo>
                  <a:cubicBezTo>
                    <a:pt x="2125" y="145"/>
                    <a:pt x="2124" y="145"/>
                    <a:pt x="2124" y="144"/>
                  </a:cubicBezTo>
                  <a:cubicBezTo>
                    <a:pt x="2123" y="141"/>
                    <a:pt x="2124" y="140"/>
                    <a:pt x="2125" y="139"/>
                  </a:cubicBezTo>
                  <a:cubicBezTo>
                    <a:pt x="2127" y="138"/>
                    <a:pt x="2128" y="137"/>
                    <a:pt x="2128" y="135"/>
                  </a:cubicBezTo>
                  <a:lnTo>
                    <a:pt x="2129" y="135"/>
                  </a:lnTo>
                  <a:close/>
                  <a:moveTo>
                    <a:pt x="2265" y="359"/>
                  </a:moveTo>
                  <a:cubicBezTo>
                    <a:pt x="2265" y="372"/>
                    <a:pt x="2266" y="385"/>
                    <a:pt x="2266" y="398"/>
                  </a:cubicBezTo>
                  <a:cubicBezTo>
                    <a:pt x="2267" y="411"/>
                    <a:pt x="2266" y="423"/>
                    <a:pt x="2264" y="433"/>
                  </a:cubicBezTo>
                  <a:cubicBezTo>
                    <a:pt x="2263" y="436"/>
                    <a:pt x="2261" y="438"/>
                    <a:pt x="2259" y="439"/>
                  </a:cubicBezTo>
                  <a:cubicBezTo>
                    <a:pt x="2257" y="441"/>
                    <a:pt x="2254" y="442"/>
                    <a:pt x="2251" y="443"/>
                  </a:cubicBezTo>
                  <a:cubicBezTo>
                    <a:pt x="2243" y="444"/>
                    <a:pt x="2238" y="441"/>
                    <a:pt x="2235" y="436"/>
                  </a:cubicBezTo>
                  <a:cubicBezTo>
                    <a:pt x="2234" y="433"/>
                    <a:pt x="2234" y="431"/>
                    <a:pt x="2233" y="428"/>
                  </a:cubicBezTo>
                  <a:cubicBezTo>
                    <a:pt x="2233" y="425"/>
                    <a:pt x="2232" y="422"/>
                    <a:pt x="2232" y="419"/>
                  </a:cubicBezTo>
                  <a:cubicBezTo>
                    <a:pt x="2230" y="410"/>
                    <a:pt x="2230" y="401"/>
                    <a:pt x="2229" y="391"/>
                  </a:cubicBezTo>
                  <a:cubicBezTo>
                    <a:pt x="2229" y="381"/>
                    <a:pt x="2229" y="371"/>
                    <a:pt x="2228" y="362"/>
                  </a:cubicBezTo>
                  <a:lnTo>
                    <a:pt x="2220" y="168"/>
                  </a:lnTo>
                  <a:cubicBezTo>
                    <a:pt x="2220" y="165"/>
                    <a:pt x="2220" y="162"/>
                    <a:pt x="2220" y="159"/>
                  </a:cubicBezTo>
                  <a:cubicBezTo>
                    <a:pt x="2220" y="156"/>
                    <a:pt x="2220" y="153"/>
                    <a:pt x="2220" y="150"/>
                  </a:cubicBezTo>
                  <a:cubicBezTo>
                    <a:pt x="2220" y="143"/>
                    <a:pt x="2221" y="138"/>
                    <a:pt x="2223" y="133"/>
                  </a:cubicBezTo>
                  <a:cubicBezTo>
                    <a:pt x="2226" y="129"/>
                    <a:pt x="2230" y="127"/>
                    <a:pt x="2236" y="126"/>
                  </a:cubicBezTo>
                  <a:cubicBezTo>
                    <a:pt x="2239" y="126"/>
                    <a:pt x="2242" y="126"/>
                    <a:pt x="2244" y="127"/>
                  </a:cubicBezTo>
                  <a:cubicBezTo>
                    <a:pt x="2247" y="129"/>
                    <a:pt x="2248" y="130"/>
                    <a:pt x="2250" y="132"/>
                  </a:cubicBezTo>
                  <a:cubicBezTo>
                    <a:pt x="2251" y="133"/>
                    <a:pt x="2252" y="135"/>
                    <a:pt x="2253" y="138"/>
                  </a:cubicBezTo>
                  <a:cubicBezTo>
                    <a:pt x="2254" y="141"/>
                    <a:pt x="2254" y="144"/>
                    <a:pt x="2255" y="147"/>
                  </a:cubicBezTo>
                  <a:cubicBezTo>
                    <a:pt x="2255" y="150"/>
                    <a:pt x="2255" y="153"/>
                    <a:pt x="2256" y="156"/>
                  </a:cubicBezTo>
                  <a:cubicBezTo>
                    <a:pt x="2256" y="159"/>
                    <a:pt x="2256" y="162"/>
                    <a:pt x="2256" y="165"/>
                  </a:cubicBezTo>
                  <a:cubicBezTo>
                    <a:pt x="2257" y="172"/>
                    <a:pt x="2257" y="178"/>
                    <a:pt x="2257" y="185"/>
                  </a:cubicBezTo>
                  <a:cubicBezTo>
                    <a:pt x="2258" y="191"/>
                    <a:pt x="2258" y="198"/>
                    <a:pt x="2258" y="204"/>
                  </a:cubicBezTo>
                  <a:lnTo>
                    <a:pt x="2265" y="359"/>
                  </a:lnTo>
                  <a:close/>
                  <a:moveTo>
                    <a:pt x="2125" y="131"/>
                  </a:moveTo>
                  <a:cubicBezTo>
                    <a:pt x="2125" y="130"/>
                    <a:pt x="2126" y="130"/>
                    <a:pt x="2127" y="132"/>
                  </a:cubicBezTo>
                  <a:cubicBezTo>
                    <a:pt x="2126" y="133"/>
                    <a:pt x="2125" y="134"/>
                    <a:pt x="2125" y="135"/>
                  </a:cubicBezTo>
                  <a:cubicBezTo>
                    <a:pt x="2125" y="137"/>
                    <a:pt x="2124" y="137"/>
                    <a:pt x="2122" y="138"/>
                  </a:cubicBezTo>
                  <a:cubicBezTo>
                    <a:pt x="2122" y="137"/>
                    <a:pt x="2122" y="136"/>
                    <a:pt x="2122" y="135"/>
                  </a:cubicBezTo>
                  <a:cubicBezTo>
                    <a:pt x="2121" y="134"/>
                    <a:pt x="2122" y="134"/>
                    <a:pt x="2122" y="133"/>
                  </a:cubicBezTo>
                  <a:cubicBezTo>
                    <a:pt x="2123" y="133"/>
                    <a:pt x="2124" y="132"/>
                    <a:pt x="2125" y="131"/>
                  </a:cubicBezTo>
                  <a:moveTo>
                    <a:pt x="2170" y="126"/>
                  </a:moveTo>
                  <a:cubicBezTo>
                    <a:pt x="2170" y="126"/>
                    <a:pt x="2171" y="126"/>
                    <a:pt x="2171" y="126"/>
                  </a:cubicBezTo>
                  <a:cubicBezTo>
                    <a:pt x="2171" y="127"/>
                    <a:pt x="2171" y="127"/>
                    <a:pt x="2170" y="128"/>
                  </a:cubicBezTo>
                  <a:cubicBezTo>
                    <a:pt x="2170" y="128"/>
                    <a:pt x="2169" y="128"/>
                    <a:pt x="2169" y="128"/>
                  </a:cubicBezTo>
                  <a:cubicBezTo>
                    <a:pt x="2169" y="127"/>
                    <a:pt x="2169" y="127"/>
                    <a:pt x="2169" y="127"/>
                  </a:cubicBezTo>
                  <a:cubicBezTo>
                    <a:pt x="2168" y="126"/>
                    <a:pt x="2169" y="126"/>
                    <a:pt x="2170" y="126"/>
                  </a:cubicBezTo>
                  <a:moveTo>
                    <a:pt x="2134" y="127"/>
                  </a:moveTo>
                  <a:cubicBezTo>
                    <a:pt x="2134" y="127"/>
                    <a:pt x="2135" y="127"/>
                    <a:pt x="2135" y="128"/>
                  </a:cubicBezTo>
                  <a:cubicBezTo>
                    <a:pt x="2135" y="128"/>
                    <a:pt x="2135" y="129"/>
                    <a:pt x="2136" y="130"/>
                  </a:cubicBezTo>
                  <a:cubicBezTo>
                    <a:pt x="2136" y="131"/>
                    <a:pt x="2136" y="132"/>
                    <a:pt x="2135" y="133"/>
                  </a:cubicBezTo>
                  <a:cubicBezTo>
                    <a:pt x="2135" y="134"/>
                    <a:pt x="2135" y="135"/>
                    <a:pt x="2134" y="135"/>
                  </a:cubicBezTo>
                  <a:cubicBezTo>
                    <a:pt x="2134" y="136"/>
                    <a:pt x="2133" y="135"/>
                    <a:pt x="2132" y="135"/>
                  </a:cubicBezTo>
                  <a:cubicBezTo>
                    <a:pt x="2132" y="133"/>
                    <a:pt x="2132" y="132"/>
                    <a:pt x="2132" y="131"/>
                  </a:cubicBezTo>
                  <a:cubicBezTo>
                    <a:pt x="2133" y="130"/>
                    <a:pt x="2132" y="129"/>
                    <a:pt x="2132" y="128"/>
                  </a:cubicBezTo>
                  <a:cubicBezTo>
                    <a:pt x="2132" y="128"/>
                    <a:pt x="2133" y="127"/>
                    <a:pt x="2134" y="127"/>
                  </a:cubicBezTo>
                  <a:moveTo>
                    <a:pt x="2123" y="126"/>
                  </a:moveTo>
                  <a:cubicBezTo>
                    <a:pt x="2124" y="126"/>
                    <a:pt x="2124" y="126"/>
                    <a:pt x="2124" y="126"/>
                  </a:cubicBezTo>
                  <a:cubicBezTo>
                    <a:pt x="2125" y="127"/>
                    <a:pt x="2125" y="127"/>
                    <a:pt x="2124" y="128"/>
                  </a:cubicBezTo>
                  <a:cubicBezTo>
                    <a:pt x="2124" y="128"/>
                    <a:pt x="2123" y="128"/>
                    <a:pt x="2123" y="128"/>
                  </a:cubicBezTo>
                  <a:cubicBezTo>
                    <a:pt x="2123" y="128"/>
                    <a:pt x="2123" y="128"/>
                    <a:pt x="2122" y="128"/>
                  </a:cubicBezTo>
                  <a:cubicBezTo>
                    <a:pt x="2122" y="127"/>
                    <a:pt x="2122" y="126"/>
                    <a:pt x="2123" y="126"/>
                  </a:cubicBezTo>
                  <a:moveTo>
                    <a:pt x="2118" y="125"/>
                  </a:moveTo>
                  <a:cubicBezTo>
                    <a:pt x="2118" y="125"/>
                    <a:pt x="2118" y="125"/>
                    <a:pt x="2118" y="125"/>
                  </a:cubicBezTo>
                  <a:lnTo>
                    <a:pt x="2118" y="126"/>
                  </a:lnTo>
                  <a:cubicBezTo>
                    <a:pt x="2118" y="126"/>
                    <a:pt x="2118" y="126"/>
                    <a:pt x="2117" y="126"/>
                  </a:cubicBezTo>
                  <a:cubicBezTo>
                    <a:pt x="2117" y="126"/>
                    <a:pt x="2117" y="125"/>
                    <a:pt x="2117" y="125"/>
                  </a:cubicBezTo>
                  <a:cubicBezTo>
                    <a:pt x="2117" y="125"/>
                    <a:pt x="2117" y="125"/>
                    <a:pt x="2118" y="125"/>
                  </a:cubicBezTo>
                  <a:moveTo>
                    <a:pt x="2115" y="123"/>
                  </a:moveTo>
                  <a:cubicBezTo>
                    <a:pt x="2115" y="122"/>
                    <a:pt x="2115" y="122"/>
                    <a:pt x="2115" y="122"/>
                  </a:cubicBezTo>
                  <a:cubicBezTo>
                    <a:pt x="2115" y="122"/>
                    <a:pt x="2116" y="122"/>
                    <a:pt x="2116" y="122"/>
                  </a:cubicBezTo>
                  <a:cubicBezTo>
                    <a:pt x="2116" y="123"/>
                    <a:pt x="2116" y="123"/>
                    <a:pt x="2115" y="124"/>
                  </a:cubicBezTo>
                  <a:cubicBezTo>
                    <a:pt x="2115" y="124"/>
                    <a:pt x="2115" y="124"/>
                    <a:pt x="2115" y="123"/>
                  </a:cubicBezTo>
                  <a:close/>
                  <a:moveTo>
                    <a:pt x="2149" y="119"/>
                  </a:moveTo>
                  <a:cubicBezTo>
                    <a:pt x="2149" y="119"/>
                    <a:pt x="2150" y="119"/>
                    <a:pt x="2150" y="119"/>
                  </a:cubicBezTo>
                  <a:cubicBezTo>
                    <a:pt x="2151" y="119"/>
                    <a:pt x="2151" y="119"/>
                    <a:pt x="2151" y="119"/>
                  </a:cubicBezTo>
                  <a:cubicBezTo>
                    <a:pt x="2152" y="120"/>
                    <a:pt x="2152" y="121"/>
                    <a:pt x="2151" y="121"/>
                  </a:cubicBezTo>
                  <a:cubicBezTo>
                    <a:pt x="2150" y="121"/>
                    <a:pt x="2149" y="121"/>
                    <a:pt x="2149" y="120"/>
                  </a:cubicBezTo>
                  <a:lnTo>
                    <a:pt x="2149" y="119"/>
                  </a:lnTo>
                  <a:close/>
                  <a:moveTo>
                    <a:pt x="2124" y="120"/>
                  </a:moveTo>
                  <a:cubicBezTo>
                    <a:pt x="2124" y="121"/>
                    <a:pt x="2125" y="122"/>
                    <a:pt x="2125" y="122"/>
                  </a:cubicBezTo>
                  <a:cubicBezTo>
                    <a:pt x="2125" y="123"/>
                    <a:pt x="2124" y="123"/>
                    <a:pt x="2123" y="123"/>
                  </a:cubicBezTo>
                  <a:cubicBezTo>
                    <a:pt x="2122" y="122"/>
                    <a:pt x="2121" y="121"/>
                    <a:pt x="2121" y="120"/>
                  </a:cubicBezTo>
                  <a:cubicBezTo>
                    <a:pt x="2122" y="120"/>
                    <a:pt x="2123" y="119"/>
                    <a:pt x="2124" y="120"/>
                  </a:cubicBezTo>
                  <a:moveTo>
                    <a:pt x="2135" y="122"/>
                  </a:moveTo>
                  <a:cubicBezTo>
                    <a:pt x="2136" y="123"/>
                    <a:pt x="2138" y="124"/>
                    <a:pt x="2139" y="126"/>
                  </a:cubicBezTo>
                  <a:cubicBezTo>
                    <a:pt x="2138" y="127"/>
                    <a:pt x="2137" y="127"/>
                    <a:pt x="2136" y="126"/>
                  </a:cubicBezTo>
                  <a:cubicBezTo>
                    <a:pt x="2136" y="126"/>
                    <a:pt x="2135" y="125"/>
                    <a:pt x="2134" y="125"/>
                  </a:cubicBezTo>
                  <a:cubicBezTo>
                    <a:pt x="2134" y="124"/>
                    <a:pt x="2133" y="124"/>
                    <a:pt x="2133" y="123"/>
                  </a:cubicBezTo>
                  <a:cubicBezTo>
                    <a:pt x="2132" y="123"/>
                    <a:pt x="2132" y="122"/>
                    <a:pt x="2131" y="122"/>
                  </a:cubicBezTo>
                  <a:cubicBezTo>
                    <a:pt x="2131" y="123"/>
                    <a:pt x="2131" y="125"/>
                    <a:pt x="2131" y="127"/>
                  </a:cubicBezTo>
                  <a:cubicBezTo>
                    <a:pt x="2131" y="129"/>
                    <a:pt x="2130" y="131"/>
                    <a:pt x="2130" y="133"/>
                  </a:cubicBezTo>
                  <a:cubicBezTo>
                    <a:pt x="2129" y="133"/>
                    <a:pt x="2129" y="132"/>
                    <a:pt x="2129" y="130"/>
                  </a:cubicBezTo>
                  <a:cubicBezTo>
                    <a:pt x="2128" y="129"/>
                    <a:pt x="2129" y="128"/>
                    <a:pt x="2129" y="127"/>
                  </a:cubicBezTo>
                  <a:cubicBezTo>
                    <a:pt x="2129" y="126"/>
                    <a:pt x="2129" y="126"/>
                    <a:pt x="2128" y="125"/>
                  </a:cubicBezTo>
                  <a:cubicBezTo>
                    <a:pt x="2128" y="125"/>
                    <a:pt x="2128" y="125"/>
                    <a:pt x="2128" y="124"/>
                  </a:cubicBezTo>
                  <a:cubicBezTo>
                    <a:pt x="2129" y="123"/>
                    <a:pt x="2129" y="122"/>
                    <a:pt x="2128" y="120"/>
                  </a:cubicBezTo>
                  <a:cubicBezTo>
                    <a:pt x="2128" y="120"/>
                    <a:pt x="2128" y="119"/>
                    <a:pt x="2129" y="119"/>
                  </a:cubicBezTo>
                  <a:cubicBezTo>
                    <a:pt x="2129" y="119"/>
                    <a:pt x="2130" y="119"/>
                    <a:pt x="2130" y="118"/>
                  </a:cubicBezTo>
                  <a:cubicBezTo>
                    <a:pt x="2131" y="120"/>
                    <a:pt x="2133" y="121"/>
                    <a:pt x="2135" y="122"/>
                  </a:cubicBezTo>
                  <a:moveTo>
                    <a:pt x="2166" y="116"/>
                  </a:moveTo>
                  <a:cubicBezTo>
                    <a:pt x="2167" y="116"/>
                    <a:pt x="2168" y="115"/>
                    <a:pt x="2168" y="115"/>
                  </a:cubicBezTo>
                  <a:cubicBezTo>
                    <a:pt x="2168" y="115"/>
                    <a:pt x="2168" y="116"/>
                    <a:pt x="2168" y="116"/>
                  </a:cubicBezTo>
                  <a:cubicBezTo>
                    <a:pt x="2168" y="117"/>
                    <a:pt x="2167" y="117"/>
                    <a:pt x="2167" y="118"/>
                  </a:cubicBezTo>
                  <a:cubicBezTo>
                    <a:pt x="2166" y="118"/>
                    <a:pt x="2166" y="118"/>
                    <a:pt x="2166" y="117"/>
                  </a:cubicBezTo>
                  <a:cubicBezTo>
                    <a:pt x="2166" y="117"/>
                    <a:pt x="2166" y="116"/>
                    <a:pt x="2166" y="116"/>
                  </a:cubicBezTo>
                  <a:moveTo>
                    <a:pt x="2134" y="116"/>
                  </a:moveTo>
                  <a:cubicBezTo>
                    <a:pt x="2135" y="116"/>
                    <a:pt x="2136" y="116"/>
                    <a:pt x="2135" y="117"/>
                  </a:cubicBezTo>
                  <a:cubicBezTo>
                    <a:pt x="2135" y="117"/>
                    <a:pt x="2134" y="117"/>
                    <a:pt x="2134" y="116"/>
                  </a:cubicBezTo>
                  <a:close/>
                  <a:moveTo>
                    <a:pt x="2269" y="110"/>
                  </a:moveTo>
                  <a:cubicBezTo>
                    <a:pt x="2270" y="110"/>
                    <a:pt x="2270" y="110"/>
                    <a:pt x="2270" y="110"/>
                  </a:cubicBezTo>
                  <a:cubicBezTo>
                    <a:pt x="2270" y="111"/>
                    <a:pt x="2270" y="111"/>
                    <a:pt x="2269" y="112"/>
                  </a:cubicBezTo>
                  <a:cubicBezTo>
                    <a:pt x="2268" y="112"/>
                    <a:pt x="2268" y="111"/>
                    <a:pt x="2268" y="111"/>
                  </a:cubicBezTo>
                  <a:cubicBezTo>
                    <a:pt x="2268" y="110"/>
                    <a:pt x="2268" y="110"/>
                    <a:pt x="2269" y="110"/>
                  </a:cubicBezTo>
                  <a:moveTo>
                    <a:pt x="2173" y="114"/>
                  </a:moveTo>
                  <a:cubicBezTo>
                    <a:pt x="2175" y="113"/>
                    <a:pt x="2176" y="113"/>
                    <a:pt x="2177" y="114"/>
                  </a:cubicBezTo>
                  <a:cubicBezTo>
                    <a:pt x="2178" y="116"/>
                    <a:pt x="2177" y="117"/>
                    <a:pt x="2177" y="117"/>
                  </a:cubicBezTo>
                  <a:cubicBezTo>
                    <a:pt x="2176" y="118"/>
                    <a:pt x="2174" y="118"/>
                    <a:pt x="2173" y="118"/>
                  </a:cubicBezTo>
                  <a:cubicBezTo>
                    <a:pt x="2172" y="119"/>
                    <a:pt x="2171" y="118"/>
                    <a:pt x="2171" y="117"/>
                  </a:cubicBezTo>
                  <a:cubicBezTo>
                    <a:pt x="2170" y="116"/>
                    <a:pt x="2171" y="115"/>
                    <a:pt x="2173" y="114"/>
                  </a:cubicBezTo>
                  <a:moveTo>
                    <a:pt x="2139" y="115"/>
                  </a:moveTo>
                  <a:cubicBezTo>
                    <a:pt x="2140" y="115"/>
                    <a:pt x="2140" y="114"/>
                    <a:pt x="2140" y="113"/>
                  </a:cubicBezTo>
                  <a:cubicBezTo>
                    <a:pt x="2141" y="113"/>
                    <a:pt x="2142" y="114"/>
                    <a:pt x="2142" y="116"/>
                  </a:cubicBezTo>
                  <a:cubicBezTo>
                    <a:pt x="2142" y="116"/>
                    <a:pt x="2141" y="117"/>
                    <a:pt x="2140" y="117"/>
                  </a:cubicBezTo>
                  <a:cubicBezTo>
                    <a:pt x="2140" y="117"/>
                    <a:pt x="2139" y="117"/>
                    <a:pt x="2138" y="117"/>
                  </a:cubicBezTo>
                  <a:cubicBezTo>
                    <a:pt x="2138" y="116"/>
                    <a:pt x="2138" y="115"/>
                    <a:pt x="2139" y="115"/>
                  </a:cubicBezTo>
                  <a:moveTo>
                    <a:pt x="2196" y="86"/>
                  </a:moveTo>
                  <a:cubicBezTo>
                    <a:pt x="2197" y="85"/>
                    <a:pt x="2197" y="85"/>
                    <a:pt x="2198" y="86"/>
                  </a:cubicBezTo>
                  <a:cubicBezTo>
                    <a:pt x="2198" y="87"/>
                    <a:pt x="2198" y="87"/>
                    <a:pt x="2197" y="87"/>
                  </a:cubicBezTo>
                  <a:cubicBezTo>
                    <a:pt x="2196" y="87"/>
                    <a:pt x="2196" y="86"/>
                    <a:pt x="2196" y="86"/>
                  </a:cubicBezTo>
                  <a:moveTo>
                    <a:pt x="2278" y="81"/>
                  </a:moveTo>
                  <a:cubicBezTo>
                    <a:pt x="2279" y="81"/>
                    <a:pt x="2279" y="82"/>
                    <a:pt x="2279" y="83"/>
                  </a:cubicBezTo>
                  <a:cubicBezTo>
                    <a:pt x="2278" y="84"/>
                    <a:pt x="2277" y="84"/>
                    <a:pt x="2277" y="83"/>
                  </a:cubicBezTo>
                  <a:cubicBezTo>
                    <a:pt x="2276" y="82"/>
                    <a:pt x="2277" y="81"/>
                    <a:pt x="2278" y="81"/>
                  </a:cubicBezTo>
                  <a:moveTo>
                    <a:pt x="2212" y="83"/>
                  </a:moveTo>
                  <a:cubicBezTo>
                    <a:pt x="2211" y="82"/>
                    <a:pt x="2211" y="81"/>
                    <a:pt x="2211" y="80"/>
                  </a:cubicBezTo>
                  <a:cubicBezTo>
                    <a:pt x="2211" y="80"/>
                    <a:pt x="2212" y="79"/>
                    <a:pt x="2213" y="79"/>
                  </a:cubicBezTo>
                  <a:cubicBezTo>
                    <a:pt x="2213" y="79"/>
                    <a:pt x="2214" y="79"/>
                    <a:pt x="2214" y="80"/>
                  </a:cubicBezTo>
                  <a:cubicBezTo>
                    <a:pt x="2215" y="80"/>
                    <a:pt x="2214" y="81"/>
                    <a:pt x="2214" y="83"/>
                  </a:cubicBezTo>
                  <a:lnTo>
                    <a:pt x="2212" y="83"/>
                  </a:lnTo>
                  <a:close/>
                  <a:moveTo>
                    <a:pt x="2225" y="76"/>
                  </a:moveTo>
                  <a:cubicBezTo>
                    <a:pt x="2227" y="77"/>
                    <a:pt x="2228" y="77"/>
                    <a:pt x="2228" y="78"/>
                  </a:cubicBezTo>
                  <a:cubicBezTo>
                    <a:pt x="2228" y="79"/>
                    <a:pt x="2228" y="80"/>
                    <a:pt x="2227" y="81"/>
                  </a:cubicBezTo>
                  <a:cubicBezTo>
                    <a:pt x="2226" y="81"/>
                    <a:pt x="2225" y="81"/>
                    <a:pt x="2225" y="80"/>
                  </a:cubicBezTo>
                  <a:cubicBezTo>
                    <a:pt x="2225" y="79"/>
                    <a:pt x="2224" y="78"/>
                    <a:pt x="2223" y="78"/>
                  </a:cubicBezTo>
                  <a:cubicBezTo>
                    <a:pt x="2222" y="78"/>
                    <a:pt x="2222" y="79"/>
                    <a:pt x="2222" y="79"/>
                  </a:cubicBezTo>
                  <a:cubicBezTo>
                    <a:pt x="2222" y="80"/>
                    <a:pt x="2222" y="80"/>
                    <a:pt x="2222" y="80"/>
                  </a:cubicBezTo>
                  <a:cubicBezTo>
                    <a:pt x="2222" y="80"/>
                    <a:pt x="2221" y="81"/>
                    <a:pt x="2221" y="81"/>
                  </a:cubicBezTo>
                  <a:cubicBezTo>
                    <a:pt x="2221" y="81"/>
                    <a:pt x="2221" y="81"/>
                    <a:pt x="2220" y="81"/>
                  </a:cubicBezTo>
                  <a:cubicBezTo>
                    <a:pt x="2220" y="81"/>
                    <a:pt x="2219" y="79"/>
                    <a:pt x="2219" y="78"/>
                  </a:cubicBezTo>
                  <a:cubicBezTo>
                    <a:pt x="2220" y="78"/>
                    <a:pt x="2220" y="77"/>
                    <a:pt x="2221" y="78"/>
                  </a:cubicBezTo>
                  <a:cubicBezTo>
                    <a:pt x="2221" y="78"/>
                    <a:pt x="2222" y="78"/>
                    <a:pt x="2222" y="78"/>
                  </a:cubicBezTo>
                  <a:cubicBezTo>
                    <a:pt x="2222" y="76"/>
                    <a:pt x="2223" y="76"/>
                    <a:pt x="2225" y="76"/>
                  </a:cubicBezTo>
                  <a:moveTo>
                    <a:pt x="2278" y="69"/>
                  </a:moveTo>
                  <a:cubicBezTo>
                    <a:pt x="2279" y="69"/>
                    <a:pt x="2281" y="70"/>
                    <a:pt x="2281" y="71"/>
                  </a:cubicBezTo>
                  <a:cubicBezTo>
                    <a:pt x="2282" y="72"/>
                    <a:pt x="2281" y="73"/>
                    <a:pt x="2279" y="73"/>
                  </a:cubicBezTo>
                  <a:cubicBezTo>
                    <a:pt x="2278" y="73"/>
                    <a:pt x="2277" y="74"/>
                    <a:pt x="2276" y="74"/>
                  </a:cubicBezTo>
                  <a:cubicBezTo>
                    <a:pt x="2275" y="73"/>
                    <a:pt x="2275" y="72"/>
                    <a:pt x="2275" y="71"/>
                  </a:cubicBezTo>
                  <a:cubicBezTo>
                    <a:pt x="2275" y="70"/>
                    <a:pt x="2276" y="70"/>
                    <a:pt x="2278" y="69"/>
                  </a:cubicBezTo>
                  <a:moveTo>
                    <a:pt x="2261" y="65"/>
                  </a:moveTo>
                  <a:cubicBezTo>
                    <a:pt x="2261" y="64"/>
                    <a:pt x="2261" y="63"/>
                    <a:pt x="2261" y="62"/>
                  </a:cubicBezTo>
                  <a:lnTo>
                    <a:pt x="2262" y="62"/>
                  </a:lnTo>
                  <a:cubicBezTo>
                    <a:pt x="2262" y="63"/>
                    <a:pt x="2263" y="64"/>
                    <a:pt x="2263" y="65"/>
                  </a:cubicBezTo>
                  <a:cubicBezTo>
                    <a:pt x="2263" y="66"/>
                    <a:pt x="2263" y="67"/>
                    <a:pt x="2262" y="68"/>
                  </a:cubicBezTo>
                  <a:cubicBezTo>
                    <a:pt x="2261" y="68"/>
                    <a:pt x="2260" y="67"/>
                    <a:pt x="2261" y="65"/>
                  </a:cubicBezTo>
                  <a:close/>
                  <a:moveTo>
                    <a:pt x="2270" y="59"/>
                  </a:moveTo>
                  <a:cubicBezTo>
                    <a:pt x="2270" y="59"/>
                    <a:pt x="2271" y="59"/>
                    <a:pt x="2273" y="59"/>
                  </a:cubicBezTo>
                  <a:cubicBezTo>
                    <a:pt x="2273" y="61"/>
                    <a:pt x="2273" y="62"/>
                    <a:pt x="2272" y="63"/>
                  </a:cubicBezTo>
                  <a:cubicBezTo>
                    <a:pt x="2271" y="63"/>
                    <a:pt x="2270" y="63"/>
                    <a:pt x="2269" y="62"/>
                  </a:cubicBezTo>
                  <a:cubicBezTo>
                    <a:pt x="2269" y="61"/>
                    <a:pt x="2269" y="60"/>
                    <a:pt x="2270" y="59"/>
                  </a:cubicBezTo>
                  <a:moveTo>
                    <a:pt x="2269" y="55"/>
                  </a:moveTo>
                  <a:cubicBezTo>
                    <a:pt x="2269" y="55"/>
                    <a:pt x="2270" y="55"/>
                    <a:pt x="2270" y="56"/>
                  </a:cubicBezTo>
                  <a:cubicBezTo>
                    <a:pt x="2270" y="56"/>
                    <a:pt x="2270" y="57"/>
                    <a:pt x="2269" y="57"/>
                  </a:cubicBezTo>
                  <a:cubicBezTo>
                    <a:pt x="2268" y="56"/>
                    <a:pt x="2268" y="56"/>
                    <a:pt x="2269" y="55"/>
                  </a:cubicBezTo>
                  <a:moveTo>
                    <a:pt x="2277" y="63"/>
                  </a:moveTo>
                  <a:cubicBezTo>
                    <a:pt x="2277" y="62"/>
                    <a:pt x="2277" y="61"/>
                    <a:pt x="2277" y="60"/>
                  </a:cubicBezTo>
                  <a:cubicBezTo>
                    <a:pt x="2277" y="59"/>
                    <a:pt x="2276" y="58"/>
                    <a:pt x="2275" y="56"/>
                  </a:cubicBezTo>
                  <a:cubicBezTo>
                    <a:pt x="2274" y="55"/>
                    <a:pt x="2273" y="54"/>
                    <a:pt x="2273" y="54"/>
                  </a:cubicBezTo>
                  <a:cubicBezTo>
                    <a:pt x="2272" y="53"/>
                    <a:pt x="2270" y="53"/>
                    <a:pt x="2268" y="53"/>
                  </a:cubicBezTo>
                  <a:cubicBezTo>
                    <a:pt x="2266" y="54"/>
                    <a:pt x="2264" y="54"/>
                    <a:pt x="2263" y="54"/>
                  </a:cubicBezTo>
                  <a:cubicBezTo>
                    <a:pt x="2263" y="55"/>
                    <a:pt x="2263" y="56"/>
                    <a:pt x="2262" y="57"/>
                  </a:cubicBezTo>
                  <a:cubicBezTo>
                    <a:pt x="2262" y="58"/>
                    <a:pt x="2261" y="58"/>
                    <a:pt x="2260" y="58"/>
                  </a:cubicBezTo>
                  <a:cubicBezTo>
                    <a:pt x="2259" y="57"/>
                    <a:pt x="2259" y="57"/>
                    <a:pt x="2259" y="56"/>
                  </a:cubicBezTo>
                  <a:cubicBezTo>
                    <a:pt x="2260" y="56"/>
                    <a:pt x="2259" y="55"/>
                    <a:pt x="2258" y="55"/>
                  </a:cubicBezTo>
                  <a:cubicBezTo>
                    <a:pt x="2257" y="56"/>
                    <a:pt x="2256" y="57"/>
                    <a:pt x="2256" y="59"/>
                  </a:cubicBezTo>
                  <a:cubicBezTo>
                    <a:pt x="2255" y="60"/>
                    <a:pt x="2254" y="61"/>
                    <a:pt x="2253" y="62"/>
                  </a:cubicBezTo>
                  <a:cubicBezTo>
                    <a:pt x="2253" y="63"/>
                    <a:pt x="2253" y="63"/>
                    <a:pt x="2253" y="64"/>
                  </a:cubicBezTo>
                  <a:cubicBezTo>
                    <a:pt x="2253" y="65"/>
                    <a:pt x="2253" y="65"/>
                    <a:pt x="2252" y="66"/>
                  </a:cubicBezTo>
                  <a:cubicBezTo>
                    <a:pt x="2251" y="65"/>
                    <a:pt x="2251" y="65"/>
                    <a:pt x="2251" y="64"/>
                  </a:cubicBezTo>
                  <a:cubicBezTo>
                    <a:pt x="2250" y="63"/>
                    <a:pt x="2250" y="63"/>
                    <a:pt x="2249" y="62"/>
                  </a:cubicBezTo>
                  <a:cubicBezTo>
                    <a:pt x="2247" y="63"/>
                    <a:pt x="2246" y="63"/>
                    <a:pt x="2245" y="61"/>
                  </a:cubicBezTo>
                  <a:cubicBezTo>
                    <a:pt x="2246" y="59"/>
                    <a:pt x="2247" y="58"/>
                    <a:pt x="2249" y="57"/>
                  </a:cubicBezTo>
                  <a:cubicBezTo>
                    <a:pt x="2248" y="56"/>
                    <a:pt x="2247" y="56"/>
                    <a:pt x="2245" y="56"/>
                  </a:cubicBezTo>
                  <a:cubicBezTo>
                    <a:pt x="2244" y="56"/>
                    <a:pt x="2243" y="57"/>
                    <a:pt x="2242" y="58"/>
                  </a:cubicBezTo>
                  <a:cubicBezTo>
                    <a:pt x="2242" y="59"/>
                    <a:pt x="2242" y="59"/>
                    <a:pt x="2243" y="60"/>
                  </a:cubicBezTo>
                  <a:cubicBezTo>
                    <a:pt x="2243" y="60"/>
                    <a:pt x="2243" y="61"/>
                    <a:pt x="2243" y="61"/>
                  </a:cubicBezTo>
                  <a:cubicBezTo>
                    <a:pt x="2242" y="62"/>
                    <a:pt x="2241" y="63"/>
                    <a:pt x="2240" y="62"/>
                  </a:cubicBezTo>
                  <a:cubicBezTo>
                    <a:pt x="2238" y="61"/>
                    <a:pt x="2237" y="61"/>
                    <a:pt x="2237" y="61"/>
                  </a:cubicBezTo>
                  <a:cubicBezTo>
                    <a:pt x="2237" y="61"/>
                    <a:pt x="2237" y="62"/>
                    <a:pt x="2237" y="62"/>
                  </a:cubicBezTo>
                  <a:cubicBezTo>
                    <a:pt x="2238" y="62"/>
                    <a:pt x="2238" y="62"/>
                    <a:pt x="2238" y="63"/>
                  </a:cubicBezTo>
                  <a:cubicBezTo>
                    <a:pt x="2239" y="64"/>
                    <a:pt x="2238" y="66"/>
                    <a:pt x="2237" y="67"/>
                  </a:cubicBezTo>
                  <a:cubicBezTo>
                    <a:pt x="2236" y="68"/>
                    <a:pt x="2234" y="69"/>
                    <a:pt x="2234" y="69"/>
                  </a:cubicBezTo>
                  <a:cubicBezTo>
                    <a:pt x="2233" y="69"/>
                    <a:pt x="2232" y="68"/>
                    <a:pt x="2231" y="67"/>
                  </a:cubicBezTo>
                  <a:cubicBezTo>
                    <a:pt x="2232" y="66"/>
                    <a:pt x="2233" y="65"/>
                    <a:pt x="2233" y="64"/>
                  </a:cubicBezTo>
                  <a:cubicBezTo>
                    <a:pt x="2234" y="64"/>
                    <a:pt x="2233" y="62"/>
                    <a:pt x="2232" y="61"/>
                  </a:cubicBezTo>
                  <a:cubicBezTo>
                    <a:pt x="2232" y="61"/>
                    <a:pt x="2233" y="61"/>
                    <a:pt x="2233" y="61"/>
                  </a:cubicBezTo>
                  <a:cubicBezTo>
                    <a:pt x="2234" y="60"/>
                    <a:pt x="2234" y="60"/>
                    <a:pt x="2234" y="59"/>
                  </a:cubicBezTo>
                  <a:cubicBezTo>
                    <a:pt x="2233" y="59"/>
                    <a:pt x="2233" y="59"/>
                    <a:pt x="2232" y="59"/>
                  </a:cubicBezTo>
                  <a:cubicBezTo>
                    <a:pt x="2232" y="59"/>
                    <a:pt x="2231" y="60"/>
                    <a:pt x="2231" y="59"/>
                  </a:cubicBezTo>
                  <a:cubicBezTo>
                    <a:pt x="2230" y="59"/>
                    <a:pt x="2229" y="59"/>
                    <a:pt x="2228" y="58"/>
                  </a:cubicBezTo>
                  <a:cubicBezTo>
                    <a:pt x="2227" y="57"/>
                    <a:pt x="2227" y="57"/>
                    <a:pt x="2226" y="58"/>
                  </a:cubicBezTo>
                  <a:cubicBezTo>
                    <a:pt x="2226" y="59"/>
                    <a:pt x="2226" y="60"/>
                    <a:pt x="2227" y="60"/>
                  </a:cubicBezTo>
                  <a:cubicBezTo>
                    <a:pt x="2228" y="60"/>
                    <a:pt x="2229" y="61"/>
                    <a:pt x="2230" y="62"/>
                  </a:cubicBezTo>
                  <a:cubicBezTo>
                    <a:pt x="2229" y="62"/>
                    <a:pt x="2229" y="63"/>
                    <a:pt x="2229" y="63"/>
                  </a:cubicBezTo>
                  <a:cubicBezTo>
                    <a:pt x="2228" y="64"/>
                    <a:pt x="2228" y="64"/>
                    <a:pt x="2227" y="65"/>
                  </a:cubicBezTo>
                  <a:cubicBezTo>
                    <a:pt x="2226" y="64"/>
                    <a:pt x="2226" y="64"/>
                    <a:pt x="2225" y="63"/>
                  </a:cubicBezTo>
                  <a:cubicBezTo>
                    <a:pt x="2225" y="62"/>
                    <a:pt x="2225" y="62"/>
                    <a:pt x="2224" y="61"/>
                  </a:cubicBezTo>
                  <a:cubicBezTo>
                    <a:pt x="2223" y="61"/>
                    <a:pt x="2222" y="61"/>
                    <a:pt x="2221" y="61"/>
                  </a:cubicBezTo>
                  <a:cubicBezTo>
                    <a:pt x="2221" y="61"/>
                    <a:pt x="2220" y="61"/>
                    <a:pt x="2220" y="62"/>
                  </a:cubicBezTo>
                  <a:cubicBezTo>
                    <a:pt x="2220" y="62"/>
                    <a:pt x="2220" y="63"/>
                    <a:pt x="2220" y="63"/>
                  </a:cubicBezTo>
                  <a:cubicBezTo>
                    <a:pt x="2220" y="64"/>
                    <a:pt x="2220" y="64"/>
                    <a:pt x="2220" y="64"/>
                  </a:cubicBezTo>
                  <a:cubicBezTo>
                    <a:pt x="2222" y="65"/>
                    <a:pt x="2223" y="65"/>
                    <a:pt x="2224" y="66"/>
                  </a:cubicBezTo>
                  <a:cubicBezTo>
                    <a:pt x="2225" y="67"/>
                    <a:pt x="2226" y="68"/>
                    <a:pt x="2227" y="69"/>
                  </a:cubicBezTo>
                  <a:cubicBezTo>
                    <a:pt x="2228" y="69"/>
                    <a:pt x="2228" y="68"/>
                    <a:pt x="2229" y="68"/>
                  </a:cubicBezTo>
                  <a:cubicBezTo>
                    <a:pt x="2229" y="67"/>
                    <a:pt x="2229" y="67"/>
                    <a:pt x="2230" y="68"/>
                  </a:cubicBezTo>
                  <a:cubicBezTo>
                    <a:pt x="2230" y="72"/>
                    <a:pt x="2228" y="73"/>
                    <a:pt x="2223" y="72"/>
                  </a:cubicBezTo>
                  <a:cubicBezTo>
                    <a:pt x="2222" y="73"/>
                    <a:pt x="2222" y="74"/>
                    <a:pt x="2221" y="75"/>
                  </a:cubicBezTo>
                  <a:cubicBezTo>
                    <a:pt x="2220" y="76"/>
                    <a:pt x="2220" y="76"/>
                    <a:pt x="2219" y="77"/>
                  </a:cubicBezTo>
                  <a:cubicBezTo>
                    <a:pt x="2218" y="77"/>
                    <a:pt x="2217" y="77"/>
                    <a:pt x="2217" y="76"/>
                  </a:cubicBezTo>
                  <a:cubicBezTo>
                    <a:pt x="2216" y="75"/>
                    <a:pt x="2215" y="75"/>
                    <a:pt x="2214" y="75"/>
                  </a:cubicBezTo>
                  <a:cubicBezTo>
                    <a:pt x="2213" y="75"/>
                    <a:pt x="2212" y="74"/>
                    <a:pt x="2212" y="72"/>
                  </a:cubicBezTo>
                  <a:cubicBezTo>
                    <a:pt x="2212" y="73"/>
                    <a:pt x="2211" y="73"/>
                    <a:pt x="2211" y="73"/>
                  </a:cubicBezTo>
                  <a:cubicBezTo>
                    <a:pt x="2210" y="74"/>
                    <a:pt x="2209" y="74"/>
                    <a:pt x="2209" y="73"/>
                  </a:cubicBezTo>
                  <a:cubicBezTo>
                    <a:pt x="2209" y="72"/>
                    <a:pt x="2209" y="71"/>
                    <a:pt x="2210" y="70"/>
                  </a:cubicBezTo>
                  <a:cubicBezTo>
                    <a:pt x="2211" y="70"/>
                    <a:pt x="2211" y="69"/>
                    <a:pt x="2210" y="67"/>
                  </a:cubicBezTo>
                  <a:cubicBezTo>
                    <a:pt x="2209" y="67"/>
                    <a:pt x="2207" y="67"/>
                    <a:pt x="2206" y="68"/>
                  </a:cubicBezTo>
                  <a:cubicBezTo>
                    <a:pt x="2204" y="68"/>
                    <a:pt x="2203" y="69"/>
                    <a:pt x="2203" y="70"/>
                  </a:cubicBezTo>
                  <a:cubicBezTo>
                    <a:pt x="2203" y="71"/>
                    <a:pt x="2203" y="72"/>
                    <a:pt x="2204" y="72"/>
                  </a:cubicBezTo>
                  <a:cubicBezTo>
                    <a:pt x="2205" y="72"/>
                    <a:pt x="2206" y="73"/>
                    <a:pt x="2206" y="74"/>
                  </a:cubicBezTo>
                  <a:cubicBezTo>
                    <a:pt x="2206" y="74"/>
                    <a:pt x="2206" y="74"/>
                    <a:pt x="2207" y="74"/>
                  </a:cubicBezTo>
                  <a:cubicBezTo>
                    <a:pt x="2208" y="74"/>
                    <a:pt x="2209" y="74"/>
                    <a:pt x="2208" y="75"/>
                  </a:cubicBezTo>
                  <a:cubicBezTo>
                    <a:pt x="2207" y="74"/>
                    <a:pt x="2206" y="74"/>
                    <a:pt x="2205" y="75"/>
                  </a:cubicBezTo>
                  <a:cubicBezTo>
                    <a:pt x="2204" y="75"/>
                    <a:pt x="2203" y="75"/>
                    <a:pt x="2202" y="76"/>
                  </a:cubicBezTo>
                  <a:cubicBezTo>
                    <a:pt x="2201" y="77"/>
                    <a:pt x="2202" y="78"/>
                    <a:pt x="2203" y="79"/>
                  </a:cubicBezTo>
                  <a:cubicBezTo>
                    <a:pt x="2204" y="80"/>
                    <a:pt x="2204" y="81"/>
                    <a:pt x="2203" y="82"/>
                  </a:cubicBezTo>
                  <a:cubicBezTo>
                    <a:pt x="2202" y="81"/>
                    <a:pt x="2202" y="81"/>
                    <a:pt x="2201" y="80"/>
                  </a:cubicBezTo>
                  <a:cubicBezTo>
                    <a:pt x="2201" y="79"/>
                    <a:pt x="2200" y="79"/>
                    <a:pt x="2199" y="79"/>
                  </a:cubicBezTo>
                  <a:cubicBezTo>
                    <a:pt x="2198" y="80"/>
                    <a:pt x="2198" y="80"/>
                    <a:pt x="2198" y="81"/>
                  </a:cubicBezTo>
                  <a:cubicBezTo>
                    <a:pt x="2198" y="82"/>
                    <a:pt x="2197" y="82"/>
                    <a:pt x="2196" y="83"/>
                  </a:cubicBezTo>
                  <a:cubicBezTo>
                    <a:pt x="2196" y="83"/>
                    <a:pt x="2196" y="83"/>
                    <a:pt x="2195" y="83"/>
                  </a:cubicBezTo>
                  <a:cubicBezTo>
                    <a:pt x="2195" y="83"/>
                    <a:pt x="2194" y="83"/>
                    <a:pt x="2194" y="83"/>
                  </a:cubicBezTo>
                  <a:cubicBezTo>
                    <a:pt x="2193" y="83"/>
                    <a:pt x="2193" y="83"/>
                    <a:pt x="2192" y="84"/>
                  </a:cubicBezTo>
                  <a:cubicBezTo>
                    <a:pt x="2191" y="84"/>
                    <a:pt x="2190" y="84"/>
                    <a:pt x="2189" y="84"/>
                  </a:cubicBezTo>
                  <a:cubicBezTo>
                    <a:pt x="2191" y="88"/>
                    <a:pt x="2189" y="90"/>
                    <a:pt x="2185" y="90"/>
                  </a:cubicBezTo>
                  <a:cubicBezTo>
                    <a:pt x="2184" y="91"/>
                    <a:pt x="2184" y="92"/>
                    <a:pt x="2184" y="93"/>
                  </a:cubicBezTo>
                  <a:cubicBezTo>
                    <a:pt x="2184" y="94"/>
                    <a:pt x="2184" y="94"/>
                    <a:pt x="2183" y="95"/>
                  </a:cubicBezTo>
                  <a:cubicBezTo>
                    <a:pt x="2182" y="94"/>
                    <a:pt x="2182" y="94"/>
                    <a:pt x="2182" y="93"/>
                  </a:cubicBezTo>
                  <a:cubicBezTo>
                    <a:pt x="2182" y="93"/>
                    <a:pt x="2182" y="93"/>
                    <a:pt x="2181" y="92"/>
                  </a:cubicBezTo>
                  <a:cubicBezTo>
                    <a:pt x="2181" y="92"/>
                    <a:pt x="2180" y="93"/>
                    <a:pt x="2180" y="93"/>
                  </a:cubicBezTo>
                  <a:cubicBezTo>
                    <a:pt x="2180" y="94"/>
                    <a:pt x="2179" y="94"/>
                    <a:pt x="2178" y="94"/>
                  </a:cubicBezTo>
                  <a:cubicBezTo>
                    <a:pt x="2176" y="95"/>
                    <a:pt x="2174" y="95"/>
                    <a:pt x="2171" y="94"/>
                  </a:cubicBezTo>
                  <a:cubicBezTo>
                    <a:pt x="2169" y="94"/>
                    <a:pt x="2167" y="94"/>
                    <a:pt x="2165" y="96"/>
                  </a:cubicBezTo>
                  <a:cubicBezTo>
                    <a:pt x="2167" y="97"/>
                    <a:pt x="2169" y="97"/>
                    <a:pt x="2171" y="97"/>
                  </a:cubicBezTo>
                  <a:cubicBezTo>
                    <a:pt x="2174" y="96"/>
                    <a:pt x="2175" y="97"/>
                    <a:pt x="2176" y="98"/>
                  </a:cubicBezTo>
                  <a:cubicBezTo>
                    <a:pt x="2178" y="98"/>
                    <a:pt x="2178" y="98"/>
                    <a:pt x="2179" y="98"/>
                  </a:cubicBezTo>
                  <a:cubicBezTo>
                    <a:pt x="2180" y="99"/>
                    <a:pt x="2181" y="101"/>
                    <a:pt x="2181" y="102"/>
                  </a:cubicBezTo>
                  <a:cubicBezTo>
                    <a:pt x="2181" y="103"/>
                    <a:pt x="2181" y="104"/>
                    <a:pt x="2180" y="105"/>
                  </a:cubicBezTo>
                  <a:cubicBezTo>
                    <a:pt x="2178" y="106"/>
                    <a:pt x="2177" y="107"/>
                    <a:pt x="2176" y="107"/>
                  </a:cubicBezTo>
                  <a:cubicBezTo>
                    <a:pt x="2174" y="108"/>
                    <a:pt x="2172" y="108"/>
                    <a:pt x="2171" y="109"/>
                  </a:cubicBezTo>
                  <a:cubicBezTo>
                    <a:pt x="2170" y="109"/>
                    <a:pt x="2168" y="109"/>
                    <a:pt x="2166" y="109"/>
                  </a:cubicBezTo>
                  <a:cubicBezTo>
                    <a:pt x="2164" y="109"/>
                    <a:pt x="2164" y="108"/>
                    <a:pt x="2164" y="107"/>
                  </a:cubicBezTo>
                  <a:cubicBezTo>
                    <a:pt x="2164" y="107"/>
                    <a:pt x="2164" y="106"/>
                    <a:pt x="2165" y="106"/>
                  </a:cubicBezTo>
                  <a:cubicBezTo>
                    <a:pt x="2167" y="106"/>
                    <a:pt x="2167" y="105"/>
                    <a:pt x="2168" y="105"/>
                  </a:cubicBezTo>
                  <a:cubicBezTo>
                    <a:pt x="2169" y="105"/>
                    <a:pt x="2170" y="104"/>
                    <a:pt x="2171" y="104"/>
                  </a:cubicBezTo>
                  <a:cubicBezTo>
                    <a:pt x="2172" y="104"/>
                    <a:pt x="2173" y="103"/>
                    <a:pt x="2173" y="101"/>
                  </a:cubicBezTo>
                  <a:cubicBezTo>
                    <a:pt x="2171" y="100"/>
                    <a:pt x="2170" y="100"/>
                    <a:pt x="2168" y="101"/>
                  </a:cubicBezTo>
                  <a:cubicBezTo>
                    <a:pt x="2166" y="102"/>
                    <a:pt x="2164" y="103"/>
                    <a:pt x="2163" y="103"/>
                  </a:cubicBezTo>
                  <a:cubicBezTo>
                    <a:pt x="2162" y="104"/>
                    <a:pt x="2162" y="105"/>
                    <a:pt x="2161" y="106"/>
                  </a:cubicBezTo>
                  <a:cubicBezTo>
                    <a:pt x="2160" y="107"/>
                    <a:pt x="2160" y="108"/>
                    <a:pt x="2159" y="108"/>
                  </a:cubicBezTo>
                  <a:cubicBezTo>
                    <a:pt x="2159" y="106"/>
                    <a:pt x="2160" y="104"/>
                    <a:pt x="2161" y="102"/>
                  </a:cubicBezTo>
                  <a:cubicBezTo>
                    <a:pt x="2161" y="101"/>
                    <a:pt x="2162" y="99"/>
                    <a:pt x="2163" y="97"/>
                  </a:cubicBezTo>
                  <a:cubicBezTo>
                    <a:pt x="2162" y="97"/>
                    <a:pt x="2161" y="97"/>
                    <a:pt x="2160" y="96"/>
                  </a:cubicBezTo>
                  <a:cubicBezTo>
                    <a:pt x="2159" y="95"/>
                    <a:pt x="2158" y="96"/>
                    <a:pt x="2156" y="97"/>
                  </a:cubicBezTo>
                  <a:cubicBezTo>
                    <a:pt x="2155" y="96"/>
                    <a:pt x="2154" y="95"/>
                    <a:pt x="2154" y="94"/>
                  </a:cubicBezTo>
                  <a:cubicBezTo>
                    <a:pt x="2154" y="94"/>
                    <a:pt x="2155" y="93"/>
                    <a:pt x="2156" y="93"/>
                  </a:cubicBezTo>
                  <a:cubicBezTo>
                    <a:pt x="2157" y="92"/>
                    <a:pt x="2157" y="92"/>
                    <a:pt x="2158" y="91"/>
                  </a:cubicBezTo>
                  <a:cubicBezTo>
                    <a:pt x="2159" y="91"/>
                    <a:pt x="2160" y="91"/>
                    <a:pt x="2160" y="91"/>
                  </a:cubicBezTo>
                  <a:cubicBezTo>
                    <a:pt x="2161" y="91"/>
                    <a:pt x="2162" y="90"/>
                    <a:pt x="2162" y="89"/>
                  </a:cubicBezTo>
                  <a:cubicBezTo>
                    <a:pt x="2162" y="88"/>
                    <a:pt x="2161" y="87"/>
                    <a:pt x="2160" y="86"/>
                  </a:cubicBezTo>
                  <a:cubicBezTo>
                    <a:pt x="2160" y="85"/>
                    <a:pt x="2159" y="84"/>
                    <a:pt x="2158" y="84"/>
                  </a:cubicBezTo>
                  <a:cubicBezTo>
                    <a:pt x="2157" y="84"/>
                    <a:pt x="2157" y="84"/>
                    <a:pt x="2157" y="85"/>
                  </a:cubicBezTo>
                  <a:cubicBezTo>
                    <a:pt x="2156" y="85"/>
                    <a:pt x="2156" y="85"/>
                    <a:pt x="2156" y="85"/>
                  </a:cubicBezTo>
                  <a:cubicBezTo>
                    <a:pt x="2155" y="85"/>
                    <a:pt x="2154" y="85"/>
                    <a:pt x="2153" y="85"/>
                  </a:cubicBezTo>
                  <a:cubicBezTo>
                    <a:pt x="2153" y="85"/>
                    <a:pt x="2152" y="85"/>
                    <a:pt x="2151" y="85"/>
                  </a:cubicBezTo>
                  <a:cubicBezTo>
                    <a:pt x="2150" y="85"/>
                    <a:pt x="2150" y="85"/>
                    <a:pt x="2150" y="84"/>
                  </a:cubicBezTo>
                  <a:cubicBezTo>
                    <a:pt x="2149" y="83"/>
                    <a:pt x="2149" y="82"/>
                    <a:pt x="2150" y="82"/>
                  </a:cubicBezTo>
                  <a:cubicBezTo>
                    <a:pt x="2151" y="81"/>
                    <a:pt x="2152" y="81"/>
                    <a:pt x="2154" y="80"/>
                  </a:cubicBezTo>
                  <a:cubicBezTo>
                    <a:pt x="2155" y="80"/>
                    <a:pt x="2157" y="80"/>
                    <a:pt x="2158" y="80"/>
                  </a:cubicBezTo>
                  <a:cubicBezTo>
                    <a:pt x="2159" y="80"/>
                    <a:pt x="2160" y="78"/>
                    <a:pt x="2161" y="77"/>
                  </a:cubicBezTo>
                  <a:cubicBezTo>
                    <a:pt x="2161" y="75"/>
                    <a:pt x="2161" y="74"/>
                    <a:pt x="2159" y="73"/>
                  </a:cubicBezTo>
                  <a:cubicBezTo>
                    <a:pt x="2158" y="73"/>
                    <a:pt x="2158" y="74"/>
                    <a:pt x="2157" y="75"/>
                  </a:cubicBezTo>
                  <a:cubicBezTo>
                    <a:pt x="2157" y="76"/>
                    <a:pt x="2156" y="77"/>
                    <a:pt x="2154" y="77"/>
                  </a:cubicBezTo>
                  <a:cubicBezTo>
                    <a:pt x="2153" y="76"/>
                    <a:pt x="2153" y="75"/>
                    <a:pt x="2154" y="74"/>
                  </a:cubicBezTo>
                  <a:cubicBezTo>
                    <a:pt x="2152" y="75"/>
                    <a:pt x="2151" y="75"/>
                    <a:pt x="2150" y="76"/>
                  </a:cubicBezTo>
                  <a:cubicBezTo>
                    <a:pt x="2148" y="77"/>
                    <a:pt x="2147" y="78"/>
                    <a:pt x="2147" y="79"/>
                  </a:cubicBezTo>
                  <a:cubicBezTo>
                    <a:pt x="2147" y="80"/>
                    <a:pt x="2147" y="80"/>
                    <a:pt x="2148" y="80"/>
                  </a:cubicBezTo>
                  <a:cubicBezTo>
                    <a:pt x="2148" y="80"/>
                    <a:pt x="2148" y="80"/>
                    <a:pt x="2148" y="81"/>
                  </a:cubicBezTo>
                  <a:cubicBezTo>
                    <a:pt x="2147" y="82"/>
                    <a:pt x="2146" y="83"/>
                    <a:pt x="2145" y="84"/>
                  </a:cubicBezTo>
                  <a:cubicBezTo>
                    <a:pt x="2143" y="85"/>
                    <a:pt x="2142" y="85"/>
                    <a:pt x="2140" y="84"/>
                  </a:cubicBezTo>
                  <a:cubicBezTo>
                    <a:pt x="2135" y="88"/>
                    <a:pt x="2131" y="93"/>
                    <a:pt x="2127" y="98"/>
                  </a:cubicBezTo>
                  <a:cubicBezTo>
                    <a:pt x="2124" y="102"/>
                    <a:pt x="2120" y="108"/>
                    <a:pt x="2117" y="113"/>
                  </a:cubicBezTo>
                  <a:cubicBezTo>
                    <a:pt x="2118" y="114"/>
                    <a:pt x="2119" y="114"/>
                    <a:pt x="2120" y="115"/>
                  </a:cubicBezTo>
                  <a:cubicBezTo>
                    <a:pt x="2120" y="116"/>
                    <a:pt x="2121" y="116"/>
                    <a:pt x="2123" y="116"/>
                  </a:cubicBezTo>
                  <a:cubicBezTo>
                    <a:pt x="2123" y="115"/>
                    <a:pt x="2124" y="114"/>
                    <a:pt x="2123" y="113"/>
                  </a:cubicBezTo>
                  <a:cubicBezTo>
                    <a:pt x="2123" y="112"/>
                    <a:pt x="2123" y="111"/>
                    <a:pt x="2123" y="110"/>
                  </a:cubicBezTo>
                  <a:cubicBezTo>
                    <a:pt x="2124" y="109"/>
                    <a:pt x="2124" y="109"/>
                    <a:pt x="2125" y="110"/>
                  </a:cubicBezTo>
                  <a:cubicBezTo>
                    <a:pt x="2125" y="110"/>
                    <a:pt x="2126" y="110"/>
                    <a:pt x="2127" y="110"/>
                  </a:cubicBezTo>
                  <a:cubicBezTo>
                    <a:pt x="2127" y="110"/>
                    <a:pt x="2128" y="110"/>
                    <a:pt x="2128" y="110"/>
                  </a:cubicBezTo>
                  <a:cubicBezTo>
                    <a:pt x="2128" y="109"/>
                    <a:pt x="2129" y="109"/>
                    <a:pt x="2129" y="110"/>
                  </a:cubicBezTo>
                  <a:cubicBezTo>
                    <a:pt x="2129" y="111"/>
                    <a:pt x="2129" y="111"/>
                    <a:pt x="2128" y="111"/>
                  </a:cubicBezTo>
                  <a:cubicBezTo>
                    <a:pt x="2127" y="111"/>
                    <a:pt x="2126" y="112"/>
                    <a:pt x="2126" y="113"/>
                  </a:cubicBezTo>
                  <a:cubicBezTo>
                    <a:pt x="2127" y="113"/>
                    <a:pt x="2128" y="114"/>
                    <a:pt x="2129" y="114"/>
                  </a:cubicBezTo>
                  <a:cubicBezTo>
                    <a:pt x="2130" y="115"/>
                    <a:pt x="2130" y="116"/>
                    <a:pt x="2129" y="117"/>
                  </a:cubicBezTo>
                  <a:cubicBezTo>
                    <a:pt x="2128" y="117"/>
                    <a:pt x="2127" y="117"/>
                    <a:pt x="2126" y="116"/>
                  </a:cubicBezTo>
                  <a:cubicBezTo>
                    <a:pt x="2125" y="116"/>
                    <a:pt x="2124" y="116"/>
                    <a:pt x="2123" y="116"/>
                  </a:cubicBezTo>
                  <a:cubicBezTo>
                    <a:pt x="2123" y="117"/>
                    <a:pt x="2122" y="117"/>
                    <a:pt x="2122" y="118"/>
                  </a:cubicBezTo>
                  <a:cubicBezTo>
                    <a:pt x="2121" y="118"/>
                    <a:pt x="2121" y="118"/>
                    <a:pt x="2120" y="118"/>
                  </a:cubicBezTo>
                  <a:cubicBezTo>
                    <a:pt x="2119" y="118"/>
                    <a:pt x="2119" y="117"/>
                    <a:pt x="2118" y="117"/>
                  </a:cubicBezTo>
                  <a:cubicBezTo>
                    <a:pt x="2118" y="116"/>
                    <a:pt x="2117" y="115"/>
                    <a:pt x="2117" y="115"/>
                  </a:cubicBezTo>
                  <a:cubicBezTo>
                    <a:pt x="2116" y="116"/>
                    <a:pt x="2115" y="118"/>
                    <a:pt x="2115" y="119"/>
                  </a:cubicBezTo>
                  <a:cubicBezTo>
                    <a:pt x="2115" y="121"/>
                    <a:pt x="2114" y="122"/>
                    <a:pt x="2113" y="123"/>
                  </a:cubicBezTo>
                  <a:cubicBezTo>
                    <a:pt x="2112" y="126"/>
                    <a:pt x="2112" y="128"/>
                    <a:pt x="2111" y="130"/>
                  </a:cubicBezTo>
                  <a:cubicBezTo>
                    <a:pt x="2110" y="132"/>
                    <a:pt x="2109" y="134"/>
                    <a:pt x="2108" y="136"/>
                  </a:cubicBezTo>
                  <a:lnTo>
                    <a:pt x="2109" y="138"/>
                  </a:lnTo>
                  <a:cubicBezTo>
                    <a:pt x="2107" y="141"/>
                    <a:pt x="2107" y="144"/>
                    <a:pt x="2106" y="147"/>
                  </a:cubicBezTo>
                  <a:lnTo>
                    <a:pt x="2106" y="152"/>
                  </a:lnTo>
                  <a:cubicBezTo>
                    <a:pt x="2105" y="158"/>
                    <a:pt x="2105" y="164"/>
                    <a:pt x="2105" y="171"/>
                  </a:cubicBezTo>
                  <a:cubicBezTo>
                    <a:pt x="2105" y="177"/>
                    <a:pt x="2105" y="183"/>
                    <a:pt x="2105" y="190"/>
                  </a:cubicBezTo>
                  <a:lnTo>
                    <a:pt x="2105" y="205"/>
                  </a:lnTo>
                  <a:cubicBezTo>
                    <a:pt x="2105" y="219"/>
                    <a:pt x="2106" y="233"/>
                    <a:pt x="2106" y="247"/>
                  </a:cubicBezTo>
                  <a:cubicBezTo>
                    <a:pt x="2107" y="262"/>
                    <a:pt x="2108" y="276"/>
                    <a:pt x="2109" y="290"/>
                  </a:cubicBezTo>
                  <a:cubicBezTo>
                    <a:pt x="2109" y="293"/>
                    <a:pt x="2109" y="295"/>
                    <a:pt x="2109" y="298"/>
                  </a:cubicBezTo>
                  <a:cubicBezTo>
                    <a:pt x="2109" y="300"/>
                    <a:pt x="2109" y="302"/>
                    <a:pt x="2110" y="302"/>
                  </a:cubicBezTo>
                  <a:cubicBezTo>
                    <a:pt x="2111" y="301"/>
                    <a:pt x="2111" y="301"/>
                    <a:pt x="2112" y="301"/>
                  </a:cubicBezTo>
                  <a:cubicBezTo>
                    <a:pt x="2112" y="301"/>
                    <a:pt x="2113" y="301"/>
                    <a:pt x="2113" y="302"/>
                  </a:cubicBezTo>
                  <a:cubicBezTo>
                    <a:pt x="2113" y="302"/>
                    <a:pt x="2113" y="303"/>
                    <a:pt x="2113" y="304"/>
                  </a:cubicBezTo>
                  <a:cubicBezTo>
                    <a:pt x="2113" y="304"/>
                    <a:pt x="2113" y="305"/>
                    <a:pt x="2112" y="305"/>
                  </a:cubicBezTo>
                  <a:cubicBezTo>
                    <a:pt x="2112" y="306"/>
                    <a:pt x="2112" y="307"/>
                    <a:pt x="2112" y="308"/>
                  </a:cubicBezTo>
                  <a:cubicBezTo>
                    <a:pt x="2111" y="309"/>
                    <a:pt x="2111" y="310"/>
                    <a:pt x="2111" y="311"/>
                  </a:cubicBezTo>
                  <a:cubicBezTo>
                    <a:pt x="2111" y="311"/>
                    <a:pt x="2111" y="310"/>
                    <a:pt x="2111" y="310"/>
                  </a:cubicBezTo>
                  <a:cubicBezTo>
                    <a:pt x="2111" y="309"/>
                    <a:pt x="2110" y="309"/>
                    <a:pt x="2110" y="309"/>
                  </a:cubicBezTo>
                  <a:cubicBezTo>
                    <a:pt x="2109" y="310"/>
                    <a:pt x="2109" y="311"/>
                    <a:pt x="2109" y="312"/>
                  </a:cubicBezTo>
                  <a:cubicBezTo>
                    <a:pt x="2109" y="313"/>
                    <a:pt x="2110" y="314"/>
                    <a:pt x="2110" y="315"/>
                  </a:cubicBezTo>
                  <a:cubicBezTo>
                    <a:pt x="2110" y="325"/>
                    <a:pt x="2110" y="335"/>
                    <a:pt x="2111" y="346"/>
                  </a:cubicBezTo>
                  <a:cubicBezTo>
                    <a:pt x="2111" y="356"/>
                    <a:pt x="2112" y="366"/>
                    <a:pt x="2112" y="376"/>
                  </a:cubicBezTo>
                  <a:cubicBezTo>
                    <a:pt x="2113" y="383"/>
                    <a:pt x="2114" y="391"/>
                    <a:pt x="2114" y="398"/>
                  </a:cubicBezTo>
                  <a:cubicBezTo>
                    <a:pt x="2114" y="406"/>
                    <a:pt x="2115" y="413"/>
                    <a:pt x="2116" y="420"/>
                  </a:cubicBezTo>
                  <a:cubicBezTo>
                    <a:pt x="2117" y="423"/>
                    <a:pt x="2117" y="425"/>
                    <a:pt x="2118" y="427"/>
                  </a:cubicBezTo>
                  <a:cubicBezTo>
                    <a:pt x="2118" y="429"/>
                    <a:pt x="2119" y="431"/>
                    <a:pt x="2119" y="434"/>
                  </a:cubicBezTo>
                  <a:cubicBezTo>
                    <a:pt x="2120" y="437"/>
                    <a:pt x="2121" y="441"/>
                    <a:pt x="2122" y="445"/>
                  </a:cubicBezTo>
                  <a:cubicBezTo>
                    <a:pt x="2123" y="448"/>
                    <a:pt x="2125" y="452"/>
                    <a:pt x="2127" y="455"/>
                  </a:cubicBezTo>
                  <a:cubicBezTo>
                    <a:pt x="2127" y="455"/>
                    <a:pt x="2128" y="455"/>
                    <a:pt x="2129" y="455"/>
                  </a:cubicBezTo>
                  <a:cubicBezTo>
                    <a:pt x="2130" y="457"/>
                    <a:pt x="2131" y="458"/>
                    <a:pt x="2132" y="459"/>
                  </a:cubicBezTo>
                  <a:cubicBezTo>
                    <a:pt x="2134" y="460"/>
                    <a:pt x="2135" y="461"/>
                    <a:pt x="2134" y="463"/>
                  </a:cubicBezTo>
                  <a:cubicBezTo>
                    <a:pt x="2134" y="464"/>
                    <a:pt x="2134" y="464"/>
                    <a:pt x="2134" y="465"/>
                  </a:cubicBezTo>
                  <a:cubicBezTo>
                    <a:pt x="2134" y="465"/>
                    <a:pt x="2133" y="466"/>
                    <a:pt x="2133" y="466"/>
                  </a:cubicBezTo>
                  <a:cubicBezTo>
                    <a:pt x="2134" y="467"/>
                    <a:pt x="2134" y="469"/>
                    <a:pt x="2135" y="470"/>
                  </a:cubicBezTo>
                  <a:cubicBezTo>
                    <a:pt x="2136" y="471"/>
                    <a:pt x="2137" y="472"/>
                    <a:pt x="2138" y="473"/>
                  </a:cubicBezTo>
                  <a:cubicBezTo>
                    <a:pt x="2139" y="474"/>
                    <a:pt x="2139" y="475"/>
                    <a:pt x="2140" y="476"/>
                  </a:cubicBezTo>
                  <a:cubicBezTo>
                    <a:pt x="2141" y="477"/>
                    <a:pt x="2142" y="478"/>
                    <a:pt x="2143" y="479"/>
                  </a:cubicBezTo>
                  <a:cubicBezTo>
                    <a:pt x="2143" y="479"/>
                    <a:pt x="2144" y="479"/>
                    <a:pt x="2144" y="478"/>
                  </a:cubicBezTo>
                  <a:cubicBezTo>
                    <a:pt x="2144" y="478"/>
                    <a:pt x="2144" y="478"/>
                    <a:pt x="2145" y="478"/>
                  </a:cubicBezTo>
                  <a:cubicBezTo>
                    <a:pt x="2145" y="479"/>
                    <a:pt x="2146" y="480"/>
                    <a:pt x="2146" y="482"/>
                  </a:cubicBezTo>
                  <a:cubicBezTo>
                    <a:pt x="2154" y="491"/>
                    <a:pt x="2164" y="499"/>
                    <a:pt x="2176" y="504"/>
                  </a:cubicBezTo>
                  <a:cubicBezTo>
                    <a:pt x="2188" y="510"/>
                    <a:pt x="2201" y="514"/>
                    <a:pt x="2216" y="517"/>
                  </a:cubicBezTo>
                  <a:cubicBezTo>
                    <a:pt x="2226" y="518"/>
                    <a:pt x="2236" y="519"/>
                    <a:pt x="2248" y="519"/>
                  </a:cubicBezTo>
                  <a:cubicBezTo>
                    <a:pt x="2259" y="519"/>
                    <a:pt x="2270" y="518"/>
                    <a:pt x="2281" y="516"/>
                  </a:cubicBezTo>
                  <a:cubicBezTo>
                    <a:pt x="2283" y="515"/>
                    <a:pt x="2286" y="515"/>
                    <a:pt x="2288" y="514"/>
                  </a:cubicBezTo>
                  <a:cubicBezTo>
                    <a:pt x="2288" y="514"/>
                    <a:pt x="2289" y="514"/>
                    <a:pt x="2290" y="514"/>
                  </a:cubicBezTo>
                  <a:cubicBezTo>
                    <a:pt x="2290" y="514"/>
                    <a:pt x="2291" y="514"/>
                    <a:pt x="2292" y="513"/>
                  </a:cubicBezTo>
                  <a:cubicBezTo>
                    <a:pt x="2296" y="512"/>
                    <a:pt x="2301" y="511"/>
                    <a:pt x="2306" y="509"/>
                  </a:cubicBezTo>
                  <a:cubicBezTo>
                    <a:pt x="2310" y="507"/>
                    <a:pt x="2314" y="506"/>
                    <a:pt x="2318" y="504"/>
                  </a:cubicBezTo>
                  <a:cubicBezTo>
                    <a:pt x="2329" y="498"/>
                    <a:pt x="2339" y="492"/>
                    <a:pt x="2348" y="483"/>
                  </a:cubicBezTo>
                  <a:cubicBezTo>
                    <a:pt x="2357" y="475"/>
                    <a:pt x="2364" y="466"/>
                    <a:pt x="2369" y="456"/>
                  </a:cubicBezTo>
                  <a:cubicBezTo>
                    <a:pt x="2371" y="452"/>
                    <a:pt x="2372" y="449"/>
                    <a:pt x="2374" y="446"/>
                  </a:cubicBezTo>
                  <a:cubicBezTo>
                    <a:pt x="2375" y="442"/>
                    <a:pt x="2376" y="438"/>
                    <a:pt x="2377" y="435"/>
                  </a:cubicBezTo>
                  <a:cubicBezTo>
                    <a:pt x="2379" y="429"/>
                    <a:pt x="2380" y="422"/>
                    <a:pt x="2380" y="415"/>
                  </a:cubicBezTo>
                  <a:cubicBezTo>
                    <a:pt x="2381" y="407"/>
                    <a:pt x="2381" y="400"/>
                    <a:pt x="2382" y="392"/>
                  </a:cubicBezTo>
                  <a:cubicBezTo>
                    <a:pt x="2382" y="389"/>
                    <a:pt x="2382" y="386"/>
                    <a:pt x="2381" y="382"/>
                  </a:cubicBezTo>
                  <a:cubicBezTo>
                    <a:pt x="2381" y="379"/>
                    <a:pt x="2381" y="375"/>
                    <a:pt x="2381" y="372"/>
                  </a:cubicBezTo>
                  <a:cubicBezTo>
                    <a:pt x="2382" y="369"/>
                    <a:pt x="2382" y="365"/>
                    <a:pt x="2381" y="360"/>
                  </a:cubicBezTo>
                  <a:cubicBezTo>
                    <a:pt x="2381" y="356"/>
                    <a:pt x="2381" y="351"/>
                    <a:pt x="2381" y="348"/>
                  </a:cubicBezTo>
                  <a:cubicBezTo>
                    <a:pt x="2381" y="337"/>
                    <a:pt x="2381" y="326"/>
                    <a:pt x="2380" y="314"/>
                  </a:cubicBezTo>
                  <a:cubicBezTo>
                    <a:pt x="2379" y="303"/>
                    <a:pt x="2378" y="291"/>
                    <a:pt x="2378" y="279"/>
                  </a:cubicBezTo>
                  <a:cubicBezTo>
                    <a:pt x="2377" y="266"/>
                    <a:pt x="2377" y="254"/>
                    <a:pt x="2377" y="243"/>
                  </a:cubicBezTo>
                  <a:cubicBezTo>
                    <a:pt x="2376" y="232"/>
                    <a:pt x="2376" y="220"/>
                    <a:pt x="2375" y="209"/>
                  </a:cubicBezTo>
                  <a:cubicBezTo>
                    <a:pt x="2374" y="206"/>
                    <a:pt x="2374" y="202"/>
                    <a:pt x="2374" y="198"/>
                  </a:cubicBezTo>
                  <a:cubicBezTo>
                    <a:pt x="2375" y="194"/>
                    <a:pt x="2374" y="190"/>
                    <a:pt x="2374" y="187"/>
                  </a:cubicBezTo>
                  <a:cubicBezTo>
                    <a:pt x="2373" y="184"/>
                    <a:pt x="2373" y="180"/>
                    <a:pt x="2373" y="176"/>
                  </a:cubicBezTo>
                  <a:cubicBezTo>
                    <a:pt x="2373" y="172"/>
                    <a:pt x="2372" y="168"/>
                    <a:pt x="2372" y="165"/>
                  </a:cubicBezTo>
                  <a:cubicBezTo>
                    <a:pt x="2372" y="164"/>
                    <a:pt x="2372" y="164"/>
                    <a:pt x="2372" y="164"/>
                  </a:cubicBezTo>
                  <a:cubicBezTo>
                    <a:pt x="2371" y="164"/>
                    <a:pt x="2371" y="163"/>
                    <a:pt x="2371" y="163"/>
                  </a:cubicBezTo>
                  <a:cubicBezTo>
                    <a:pt x="2371" y="161"/>
                    <a:pt x="2371" y="159"/>
                    <a:pt x="2371" y="157"/>
                  </a:cubicBezTo>
                  <a:cubicBezTo>
                    <a:pt x="2371" y="155"/>
                    <a:pt x="2371" y="154"/>
                    <a:pt x="2370" y="152"/>
                  </a:cubicBezTo>
                  <a:cubicBezTo>
                    <a:pt x="2370" y="148"/>
                    <a:pt x="2369" y="145"/>
                    <a:pt x="2369" y="142"/>
                  </a:cubicBezTo>
                  <a:cubicBezTo>
                    <a:pt x="2368" y="138"/>
                    <a:pt x="2368" y="135"/>
                    <a:pt x="2367" y="132"/>
                  </a:cubicBezTo>
                  <a:cubicBezTo>
                    <a:pt x="2363" y="120"/>
                    <a:pt x="2358" y="109"/>
                    <a:pt x="2351" y="99"/>
                  </a:cubicBezTo>
                  <a:cubicBezTo>
                    <a:pt x="2343" y="89"/>
                    <a:pt x="2335" y="81"/>
                    <a:pt x="2327" y="74"/>
                  </a:cubicBezTo>
                  <a:cubicBezTo>
                    <a:pt x="2326" y="74"/>
                    <a:pt x="2325" y="74"/>
                    <a:pt x="2324" y="74"/>
                  </a:cubicBezTo>
                  <a:cubicBezTo>
                    <a:pt x="2323" y="72"/>
                    <a:pt x="2322" y="71"/>
                    <a:pt x="2321" y="70"/>
                  </a:cubicBezTo>
                  <a:cubicBezTo>
                    <a:pt x="2319" y="69"/>
                    <a:pt x="2318" y="69"/>
                    <a:pt x="2316" y="68"/>
                  </a:cubicBezTo>
                  <a:cubicBezTo>
                    <a:pt x="2316" y="69"/>
                    <a:pt x="2317" y="71"/>
                    <a:pt x="2318" y="71"/>
                  </a:cubicBezTo>
                  <a:cubicBezTo>
                    <a:pt x="2319" y="72"/>
                    <a:pt x="2320" y="73"/>
                    <a:pt x="2320" y="75"/>
                  </a:cubicBezTo>
                  <a:cubicBezTo>
                    <a:pt x="2319" y="75"/>
                    <a:pt x="2318" y="75"/>
                    <a:pt x="2318" y="75"/>
                  </a:cubicBezTo>
                  <a:cubicBezTo>
                    <a:pt x="2317" y="75"/>
                    <a:pt x="2317" y="74"/>
                    <a:pt x="2316" y="74"/>
                  </a:cubicBezTo>
                  <a:cubicBezTo>
                    <a:pt x="2315" y="75"/>
                    <a:pt x="2315" y="75"/>
                    <a:pt x="2315" y="76"/>
                  </a:cubicBezTo>
                  <a:cubicBezTo>
                    <a:pt x="2314" y="77"/>
                    <a:pt x="2314" y="77"/>
                    <a:pt x="2313" y="77"/>
                  </a:cubicBezTo>
                  <a:cubicBezTo>
                    <a:pt x="2312" y="77"/>
                    <a:pt x="2312" y="76"/>
                    <a:pt x="2311" y="75"/>
                  </a:cubicBezTo>
                  <a:cubicBezTo>
                    <a:pt x="2311" y="74"/>
                    <a:pt x="2310" y="73"/>
                    <a:pt x="2309" y="73"/>
                  </a:cubicBezTo>
                  <a:cubicBezTo>
                    <a:pt x="2307" y="73"/>
                    <a:pt x="2306" y="73"/>
                    <a:pt x="2306" y="74"/>
                  </a:cubicBezTo>
                  <a:cubicBezTo>
                    <a:pt x="2306" y="74"/>
                    <a:pt x="2305" y="74"/>
                    <a:pt x="2303" y="74"/>
                  </a:cubicBezTo>
                  <a:cubicBezTo>
                    <a:pt x="2303" y="74"/>
                    <a:pt x="2302" y="75"/>
                    <a:pt x="2302" y="76"/>
                  </a:cubicBezTo>
                  <a:cubicBezTo>
                    <a:pt x="2302" y="77"/>
                    <a:pt x="2302" y="78"/>
                    <a:pt x="2302" y="79"/>
                  </a:cubicBezTo>
                  <a:cubicBezTo>
                    <a:pt x="2300" y="78"/>
                    <a:pt x="2300" y="79"/>
                    <a:pt x="2299" y="79"/>
                  </a:cubicBezTo>
                  <a:cubicBezTo>
                    <a:pt x="2299" y="80"/>
                    <a:pt x="2298" y="80"/>
                    <a:pt x="2297" y="80"/>
                  </a:cubicBezTo>
                  <a:cubicBezTo>
                    <a:pt x="2297" y="80"/>
                    <a:pt x="2297" y="80"/>
                    <a:pt x="2297" y="79"/>
                  </a:cubicBezTo>
                  <a:cubicBezTo>
                    <a:pt x="2297" y="79"/>
                    <a:pt x="2297" y="79"/>
                    <a:pt x="2297" y="78"/>
                  </a:cubicBezTo>
                  <a:cubicBezTo>
                    <a:pt x="2298" y="77"/>
                    <a:pt x="2298" y="77"/>
                    <a:pt x="2299" y="77"/>
                  </a:cubicBezTo>
                  <a:cubicBezTo>
                    <a:pt x="2299" y="78"/>
                    <a:pt x="2300" y="78"/>
                    <a:pt x="2300" y="77"/>
                  </a:cubicBezTo>
                  <a:cubicBezTo>
                    <a:pt x="2301" y="76"/>
                    <a:pt x="2301" y="76"/>
                    <a:pt x="2301" y="74"/>
                  </a:cubicBezTo>
                  <a:cubicBezTo>
                    <a:pt x="2300" y="73"/>
                    <a:pt x="2300" y="72"/>
                    <a:pt x="2299" y="72"/>
                  </a:cubicBezTo>
                  <a:cubicBezTo>
                    <a:pt x="2298" y="72"/>
                    <a:pt x="2297" y="72"/>
                    <a:pt x="2296" y="73"/>
                  </a:cubicBezTo>
                  <a:cubicBezTo>
                    <a:pt x="2296" y="74"/>
                    <a:pt x="2295" y="74"/>
                    <a:pt x="2294" y="74"/>
                  </a:cubicBezTo>
                  <a:cubicBezTo>
                    <a:pt x="2293" y="74"/>
                    <a:pt x="2292" y="73"/>
                    <a:pt x="2291" y="72"/>
                  </a:cubicBezTo>
                  <a:cubicBezTo>
                    <a:pt x="2290" y="72"/>
                    <a:pt x="2290" y="72"/>
                    <a:pt x="2290" y="73"/>
                  </a:cubicBezTo>
                  <a:cubicBezTo>
                    <a:pt x="2290" y="74"/>
                    <a:pt x="2289" y="74"/>
                    <a:pt x="2288" y="74"/>
                  </a:cubicBezTo>
                  <a:cubicBezTo>
                    <a:pt x="2288" y="74"/>
                    <a:pt x="2288" y="74"/>
                    <a:pt x="2288" y="73"/>
                  </a:cubicBezTo>
                  <a:cubicBezTo>
                    <a:pt x="2288" y="73"/>
                    <a:pt x="2288" y="73"/>
                    <a:pt x="2288" y="73"/>
                  </a:cubicBezTo>
                  <a:cubicBezTo>
                    <a:pt x="2288" y="72"/>
                    <a:pt x="2289" y="72"/>
                    <a:pt x="2290" y="71"/>
                  </a:cubicBezTo>
                  <a:cubicBezTo>
                    <a:pt x="2291" y="71"/>
                    <a:pt x="2291" y="71"/>
                    <a:pt x="2292" y="70"/>
                  </a:cubicBezTo>
                  <a:cubicBezTo>
                    <a:pt x="2293" y="70"/>
                    <a:pt x="2294" y="70"/>
                    <a:pt x="2296" y="70"/>
                  </a:cubicBezTo>
                  <a:cubicBezTo>
                    <a:pt x="2297" y="69"/>
                    <a:pt x="2298" y="69"/>
                    <a:pt x="2299" y="69"/>
                  </a:cubicBezTo>
                  <a:cubicBezTo>
                    <a:pt x="2299" y="68"/>
                    <a:pt x="2299" y="66"/>
                    <a:pt x="2299" y="65"/>
                  </a:cubicBezTo>
                  <a:cubicBezTo>
                    <a:pt x="2299" y="64"/>
                    <a:pt x="2299" y="63"/>
                    <a:pt x="2301" y="62"/>
                  </a:cubicBezTo>
                  <a:cubicBezTo>
                    <a:pt x="2301" y="63"/>
                    <a:pt x="2302" y="64"/>
                    <a:pt x="2302" y="65"/>
                  </a:cubicBezTo>
                  <a:cubicBezTo>
                    <a:pt x="2303" y="66"/>
                    <a:pt x="2303" y="66"/>
                    <a:pt x="2304" y="67"/>
                  </a:cubicBezTo>
                  <a:cubicBezTo>
                    <a:pt x="2304" y="68"/>
                    <a:pt x="2304" y="69"/>
                    <a:pt x="2304" y="70"/>
                  </a:cubicBezTo>
                  <a:cubicBezTo>
                    <a:pt x="2304" y="70"/>
                    <a:pt x="2305" y="71"/>
                    <a:pt x="2305" y="71"/>
                  </a:cubicBezTo>
                  <a:cubicBezTo>
                    <a:pt x="2306" y="71"/>
                    <a:pt x="2307" y="71"/>
                    <a:pt x="2307" y="70"/>
                  </a:cubicBezTo>
                  <a:cubicBezTo>
                    <a:pt x="2307" y="69"/>
                    <a:pt x="2307" y="69"/>
                    <a:pt x="2308" y="68"/>
                  </a:cubicBezTo>
                  <a:cubicBezTo>
                    <a:pt x="2308" y="67"/>
                    <a:pt x="2308" y="67"/>
                    <a:pt x="2309" y="66"/>
                  </a:cubicBezTo>
                  <a:cubicBezTo>
                    <a:pt x="2309" y="66"/>
                    <a:pt x="2309" y="65"/>
                    <a:pt x="2310" y="64"/>
                  </a:cubicBezTo>
                  <a:cubicBezTo>
                    <a:pt x="2308" y="64"/>
                    <a:pt x="2306" y="63"/>
                    <a:pt x="2305" y="62"/>
                  </a:cubicBezTo>
                  <a:cubicBezTo>
                    <a:pt x="2303" y="61"/>
                    <a:pt x="2301" y="60"/>
                    <a:pt x="2299" y="61"/>
                  </a:cubicBezTo>
                  <a:cubicBezTo>
                    <a:pt x="2299" y="61"/>
                    <a:pt x="2298" y="61"/>
                    <a:pt x="2298" y="60"/>
                  </a:cubicBezTo>
                  <a:cubicBezTo>
                    <a:pt x="2298" y="60"/>
                    <a:pt x="2297" y="59"/>
                    <a:pt x="2297" y="59"/>
                  </a:cubicBezTo>
                  <a:cubicBezTo>
                    <a:pt x="2296" y="60"/>
                    <a:pt x="2295" y="61"/>
                    <a:pt x="2295" y="62"/>
                  </a:cubicBezTo>
                  <a:cubicBezTo>
                    <a:pt x="2294" y="63"/>
                    <a:pt x="2293" y="64"/>
                    <a:pt x="2292" y="63"/>
                  </a:cubicBezTo>
                  <a:cubicBezTo>
                    <a:pt x="2291" y="63"/>
                    <a:pt x="2291" y="62"/>
                    <a:pt x="2292" y="61"/>
                  </a:cubicBezTo>
                  <a:cubicBezTo>
                    <a:pt x="2292" y="60"/>
                    <a:pt x="2292" y="60"/>
                    <a:pt x="2292" y="59"/>
                  </a:cubicBezTo>
                  <a:cubicBezTo>
                    <a:pt x="2291" y="58"/>
                    <a:pt x="2290" y="58"/>
                    <a:pt x="2289" y="58"/>
                  </a:cubicBezTo>
                  <a:cubicBezTo>
                    <a:pt x="2289" y="60"/>
                    <a:pt x="2288" y="61"/>
                    <a:pt x="2288" y="61"/>
                  </a:cubicBezTo>
                  <a:cubicBezTo>
                    <a:pt x="2287" y="62"/>
                    <a:pt x="2286" y="62"/>
                    <a:pt x="2285" y="63"/>
                  </a:cubicBezTo>
                  <a:cubicBezTo>
                    <a:pt x="2284" y="63"/>
                    <a:pt x="2282" y="64"/>
                    <a:pt x="2281" y="64"/>
                  </a:cubicBezTo>
                  <a:cubicBezTo>
                    <a:pt x="2280" y="64"/>
                    <a:pt x="2279" y="64"/>
                    <a:pt x="2278" y="65"/>
                  </a:cubicBezTo>
                  <a:cubicBezTo>
                    <a:pt x="2277" y="64"/>
                    <a:pt x="2277" y="63"/>
                    <a:pt x="2277" y="63"/>
                  </a:cubicBezTo>
                  <a:moveTo>
                    <a:pt x="2769" y="103"/>
                  </a:moveTo>
                  <a:cubicBezTo>
                    <a:pt x="2768" y="102"/>
                    <a:pt x="2767" y="101"/>
                    <a:pt x="2765" y="100"/>
                  </a:cubicBezTo>
                  <a:cubicBezTo>
                    <a:pt x="2765" y="100"/>
                    <a:pt x="2766" y="99"/>
                    <a:pt x="2767" y="99"/>
                  </a:cubicBezTo>
                  <a:cubicBezTo>
                    <a:pt x="2768" y="100"/>
                    <a:pt x="2769" y="100"/>
                    <a:pt x="2770" y="99"/>
                  </a:cubicBezTo>
                  <a:cubicBezTo>
                    <a:pt x="2770" y="100"/>
                    <a:pt x="2771" y="100"/>
                    <a:pt x="2770" y="101"/>
                  </a:cubicBezTo>
                  <a:cubicBezTo>
                    <a:pt x="2770" y="101"/>
                    <a:pt x="2770" y="102"/>
                    <a:pt x="2770" y="102"/>
                  </a:cubicBezTo>
                  <a:cubicBezTo>
                    <a:pt x="2770" y="103"/>
                    <a:pt x="2771" y="105"/>
                    <a:pt x="2773" y="106"/>
                  </a:cubicBezTo>
                  <a:cubicBezTo>
                    <a:pt x="2774" y="107"/>
                    <a:pt x="2774" y="108"/>
                    <a:pt x="2774" y="110"/>
                  </a:cubicBezTo>
                  <a:cubicBezTo>
                    <a:pt x="2772" y="110"/>
                    <a:pt x="2772" y="109"/>
                    <a:pt x="2771" y="109"/>
                  </a:cubicBezTo>
                  <a:cubicBezTo>
                    <a:pt x="2771" y="108"/>
                    <a:pt x="2770" y="107"/>
                    <a:pt x="2769" y="107"/>
                  </a:cubicBezTo>
                  <a:cubicBezTo>
                    <a:pt x="2769" y="105"/>
                    <a:pt x="2769" y="103"/>
                    <a:pt x="2769" y="103"/>
                  </a:cubicBezTo>
                  <a:moveTo>
                    <a:pt x="2738" y="62"/>
                  </a:moveTo>
                  <a:cubicBezTo>
                    <a:pt x="2738" y="61"/>
                    <a:pt x="2738" y="61"/>
                    <a:pt x="2738" y="61"/>
                  </a:cubicBezTo>
                  <a:cubicBezTo>
                    <a:pt x="2738" y="60"/>
                    <a:pt x="2738" y="60"/>
                    <a:pt x="2737" y="59"/>
                  </a:cubicBezTo>
                  <a:cubicBezTo>
                    <a:pt x="2737" y="59"/>
                    <a:pt x="2737" y="59"/>
                    <a:pt x="2736" y="59"/>
                  </a:cubicBezTo>
                  <a:cubicBezTo>
                    <a:pt x="2737" y="57"/>
                    <a:pt x="2737" y="57"/>
                    <a:pt x="2738" y="59"/>
                  </a:cubicBezTo>
                  <a:cubicBezTo>
                    <a:pt x="2739" y="60"/>
                    <a:pt x="2740" y="61"/>
                    <a:pt x="2740" y="62"/>
                  </a:cubicBezTo>
                  <a:cubicBezTo>
                    <a:pt x="2739" y="62"/>
                    <a:pt x="2739" y="62"/>
                    <a:pt x="2738" y="62"/>
                  </a:cubicBezTo>
                  <a:moveTo>
                    <a:pt x="2612" y="491"/>
                  </a:moveTo>
                  <a:cubicBezTo>
                    <a:pt x="2611" y="491"/>
                    <a:pt x="2611" y="491"/>
                    <a:pt x="2611" y="491"/>
                  </a:cubicBezTo>
                  <a:cubicBezTo>
                    <a:pt x="2611" y="491"/>
                    <a:pt x="2611" y="491"/>
                    <a:pt x="2611" y="491"/>
                  </a:cubicBezTo>
                  <a:cubicBezTo>
                    <a:pt x="2612" y="491"/>
                    <a:pt x="2612" y="491"/>
                    <a:pt x="2612" y="490"/>
                  </a:cubicBezTo>
                  <a:cubicBezTo>
                    <a:pt x="2612" y="491"/>
                    <a:pt x="2612" y="491"/>
                    <a:pt x="2612" y="491"/>
                  </a:cubicBezTo>
                  <a:moveTo>
                    <a:pt x="2717" y="479"/>
                  </a:moveTo>
                  <a:cubicBezTo>
                    <a:pt x="2717" y="479"/>
                    <a:pt x="2717" y="479"/>
                    <a:pt x="2717" y="478"/>
                  </a:cubicBezTo>
                  <a:lnTo>
                    <a:pt x="2719" y="478"/>
                  </a:lnTo>
                  <a:cubicBezTo>
                    <a:pt x="2719" y="479"/>
                    <a:pt x="2719" y="479"/>
                    <a:pt x="2720" y="479"/>
                  </a:cubicBezTo>
                  <a:lnTo>
                    <a:pt x="2720" y="480"/>
                  </a:lnTo>
                  <a:cubicBezTo>
                    <a:pt x="2720" y="480"/>
                    <a:pt x="2719" y="481"/>
                    <a:pt x="2719" y="481"/>
                  </a:cubicBezTo>
                  <a:lnTo>
                    <a:pt x="2718" y="481"/>
                  </a:lnTo>
                  <a:cubicBezTo>
                    <a:pt x="2718" y="481"/>
                    <a:pt x="2717" y="481"/>
                    <a:pt x="2717" y="481"/>
                  </a:cubicBezTo>
                  <a:lnTo>
                    <a:pt x="2717" y="479"/>
                  </a:lnTo>
                  <a:close/>
                  <a:moveTo>
                    <a:pt x="2595" y="483"/>
                  </a:moveTo>
                  <a:cubicBezTo>
                    <a:pt x="2595" y="484"/>
                    <a:pt x="2596" y="485"/>
                    <a:pt x="2596" y="486"/>
                  </a:cubicBezTo>
                  <a:cubicBezTo>
                    <a:pt x="2596" y="487"/>
                    <a:pt x="2595" y="488"/>
                    <a:pt x="2595" y="489"/>
                  </a:cubicBezTo>
                  <a:cubicBezTo>
                    <a:pt x="2594" y="489"/>
                    <a:pt x="2593" y="489"/>
                    <a:pt x="2592" y="488"/>
                  </a:cubicBezTo>
                  <a:cubicBezTo>
                    <a:pt x="2592" y="488"/>
                    <a:pt x="2592" y="487"/>
                    <a:pt x="2591" y="487"/>
                  </a:cubicBezTo>
                  <a:cubicBezTo>
                    <a:pt x="2591" y="484"/>
                    <a:pt x="2592" y="483"/>
                    <a:pt x="2595" y="483"/>
                  </a:cubicBezTo>
                  <a:moveTo>
                    <a:pt x="2720" y="470"/>
                  </a:moveTo>
                  <a:lnTo>
                    <a:pt x="2721" y="473"/>
                  </a:lnTo>
                  <a:cubicBezTo>
                    <a:pt x="2720" y="472"/>
                    <a:pt x="2719" y="473"/>
                    <a:pt x="2718" y="473"/>
                  </a:cubicBezTo>
                  <a:cubicBezTo>
                    <a:pt x="2717" y="473"/>
                    <a:pt x="2717" y="472"/>
                    <a:pt x="2717" y="471"/>
                  </a:cubicBezTo>
                  <a:cubicBezTo>
                    <a:pt x="2718" y="470"/>
                    <a:pt x="2719" y="470"/>
                    <a:pt x="2720" y="470"/>
                  </a:cubicBezTo>
                  <a:moveTo>
                    <a:pt x="2600" y="476"/>
                  </a:moveTo>
                  <a:cubicBezTo>
                    <a:pt x="2601" y="476"/>
                    <a:pt x="2601" y="475"/>
                    <a:pt x="2602" y="475"/>
                  </a:cubicBezTo>
                  <a:cubicBezTo>
                    <a:pt x="2603" y="475"/>
                    <a:pt x="2604" y="475"/>
                    <a:pt x="2605" y="475"/>
                  </a:cubicBezTo>
                  <a:cubicBezTo>
                    <a:pt x="2605" y="476"/>
                    <a:pt x="2606" y="477"/>
                    <a:pt x="2606" y="479"/>
                  </a:cubicBezTo>
                  <a:cubicBezTo>
                    <a:pt x="2605" y="478"/>
                    <a:pt x="2604" y="478"/>
                    <a:pt x="2603" y="479"/>
                  </a:cubicBezTo>
                  <a:cubicBezTo>
                    <a:pt x="2602" y="479"/>
                    <a:pt x="2602" y="480"/>
                    <a:pt x="2601" y="480"/>
                  </a:cubicBezTo>
                  <a:cubicBezTo>
                    <a:pt x="2601" y="481"/>
                    <a:pt x="2600" y="481"/>
                    <a:pt x="2600" y="481"/>
                  </a:cubicBezTo>
                  <a:cubicBezTo>
                    <a:pt x="2599" y="482"/>
                    <a:pt x="2598" y="482"/>
                    <a:pt x="2597" y="481"/>
                  </a:cubicBezTo>
                  <a:cubicBezTo>
                    <a:pt x="2597" y="480"/>
                    <a:pt x="2597" y="479"/>
                    <a:pt x="2595" y="479"/>
                  </a:cubicBezTo>
                  <a:cubicBezTo>
                    <a:pt x="2595" y="478"/>
                    <a:pt x="2595" y="478"/>
                    <a:pt x="2596" y="478"/>
                  </a:cubicBezTo>
                  <a:cubicBezTo>
                    <a:pt x="2597" y="478"/>
                    <a:pt x="2598" y="478"/>
                    <a:pt x="2599" y="477"/>
                  </a:cubicBezTo>
                  <a:cubicBezTo>
                    <a:pt x="2599" y="477"/>
                    <a:pt x="2599" y="477"/>
                    <a:pt x="2600" y="476"/>
                  </a:cubicBezTo>
                  <a:moveTo>
                    <a:pt x="2438" y="487"/>
                  </a:moveTo>
                  <a:cubicBezTo>
                    <a:pt x="2437" y="487"/>
                    <a:pt x="2436" y="487"/>
                    <a:pt x="2436" y="486"/>
                  </a:cubicBezTo>
                  <a:cubicBezTo>
                    <a:pt x="2435" y="485"/>
                    <a:pt x="2434" y="485"/>
                    <a:pt x="2434" y="484"/>
                  </a:cubicBezTo>
                  <a:cubicBezTo>
                    <a:pt x="2434" y="483"/>
                    <a:pt x="2435" y="482"/>
                    <a:pt x="2436" y="481"/>
                  </a:cubicBezTo>
                  <a:cubicBezTo>
                    <a:pt x="2437" y="481"/>
                    <a:pt x="2438" y="482"/>
                    <a:pt x="2438" y="483"/>
                  </a:cubicBezTo>
                  <a:cubicBezTo>
                    <a:pt x="2438" y="484"/>
                    <a:pt x="2439" y="485"/>
                    <a:pt x="2440" y="485"/>
                  </a:cubicBezTo>
                  <a:cubicBezTo>
                    <a:pt x="2440" y="486"/>
                    <a:pt x="2439" y="487"/>
                    <a:pt x="2438" y="487"/>
                  </a:cubicBezTo>
                  <a:moveTo>
                    <a:pt x="2712" y="469"/>
                  </a:moveTo>
                  <a:cubicBezTo>
                    <a:pt x="2712" y="468"/>
                    <a:pt x="2713" y="467"/>
                    <a:pt x="2715" y="468"/>
                  </a:cubicBezTo>
                  <a:cubicBezTo>
                    <a:pt x="2715" y="468"/>
                    <a:pt x="2715" y="469"/>
                    <a:pt x="2715" y="469"/>
                  </a:cubicBezTo>
                  <a:cubicBezTo>
                    <a:pt x="2715" y="469"/>
                    <a:pt x="2715" y="470"/>
                    <a:pt x="2715" y="471"/>
                  </a:cubicBezTo>
                  <a:cubicBezTo>
                    <a:pt x="2713" y="471"/>
                    <a:pt x="2712" y="471"/>
                    <a:pt x="2712" y="469"/>
                  </a:cubicBezTo>
                  <a:moveTo>
                    <a:pt x="2480" y="484"/>
                  </a:moveTo>
                  <a:cubicBezTo>
                    <a:pt x="2480" y="483"/>
                    <a:pt x="2480" y="483"/>
                    <a:pt x="2480" y="482"/>
                  </a:cubicBezTo>
                  <a:cubicBezTo>
                    <a:pt x="2480" y="481"/>
                    <a:pt x="2480" y="481"/>
                    <a:pt x="2479" y="481"/>
                  </a:cubicBezTo>
                  <a:cubicBezTo>
                    <a:pt x="2479" y="480"/>
                    <a:pt x="2478" y="480"/>
                    <a:pt x="2476" y="481"/>
                  </a:cubicBezTo>
                  <a:lnTo>
                    <a:pt x="2476" y="477"/>
                  </a:lnTo>
                  <a:cubicBezTo>
                    <a:pt x="2478" y="477"/>
                    <a:pt x="2479" y="477"/>
                    <a:pt x="2479" y="477"/>
                  </a:cubicBezTo>
                  <a:cubicBezTo>
                    <a:pt x="2480" y="476"/>
                    <a:pt x="2481" y="476"/>
                    <a:pt x="2481" y="475"/>
                  </a:cubicBezTo>
                  <a:cubicBezTo>
                    <a:pt x="2481" y="474"/>
                    <a:pt x="2482" y="474"/>
                    <a:pt x="2483" y="473"/>
                  </a:cubicBezTo>
                  <a:cubicBezTo>
                    <a:pt x="2483" y="473"/>
                    <a:pt x="2484" y="473"/>
                    <a:pt x="2485" y="473"/>
                  </a:cubicBezTo>
                  <a:cubicBezTo>
                    <a:pt x="2486" y="476"/>
                    <a:pt x="2486" y="477"/>
                    <a:pt x="2484" y="477"/>
                  </a:cubicBezTo>
                  <a:cubicBezTo>
                    <a:pt x="2483" y="478"/>
                    <a:pt x="2482" y="479"/>
                    <a:pt x="2481" y="479"/>
                  </a:cubicBezTo>
                  <a:cubicBezTo>
                    <a:pt x="2480" y="481"/>
                    <a:pt x="2481" y="482"/>
                    <a:pt x="2482" y="482"/>
                  </a:cubicBezTo>
                  <a:cubicBezTo>
                    <a:pt x="2483" y="483"/>
                    <a:pt x="2483" y="484"/>
                    <a:pt x="2482" y="485"/>
                  </a:cubicBezTo>
                  <a:cubicBezTo>
                    <a:pt x="2481" y="485"/>
                    <a:pt x="2480" y="484"/>
                    <a:pt x="2480" y="484"/>
                  </a:cubicBezTo>
                  <a:moveTo>
                    <a:pt x="2442" y="475"/>
                  </a:moveTo>
                  <a:cubicBezTo>
                    <a:pt x="2442" y="476"/>
                    <a:pt x="2442" y="477"/>
                    <a:pt x="2441" y="477"/>
                  </a:cubicBezTo>
                  <a:cubicBezTo>
                    <a:pt x="2441" y="478"/>
                    <a:pt x="2441" y="478"/>
                    <a:pt x="2440" y="478"/>
                  </a:cubicBezTo>
                  <a:cubicBezTo>
                    <a:pt x="2440" y="478"/>
                    <a:pt x="2439" y="478"/>
                    <a:pt x="2439" y="477"/>
                  </a:cubicBezTo>
                  <a:cubicBezTo>
                    <a:pt x="2438" y="477"/>
                    <a:pt x="2438" y="476"/>
                    <a:pt x="2438" y="475"/>
                  </a:cubicBezTo>
                  <a:lnTo>
                    <a:pt x="2442" y="475"/>
                  </a:lnTo>
                  <a:close/>
                  <a:moveTo>
                    <a:pt x="2719" y="467"/>
                  </a:moveTo>
                  <a:cubicBezTo>
                    <a:pt x="2718" y="467"/>
                    <a:pt x="2717" y="467"/>
                    <a:pt x="2717" y="466"/>
                  </a:cubicBezTo>
                  <a:cubicBezTo>
                    <a:pt x="2716" y="466"/>
                    <a:pt x="2715" y="465"/>
                    <a:pt x="2715" y="464"/>
                  </a:cubicBezTo>
                  <a:cubicBezTo>
                    <a:pt x="2714" y="463"/>
                    <a:pt x="2715" y="462"/>
                    <a:pt x="2716" y="461"/>
                  </a:cubicBezTo>
                  <a:cubicBezTo>
                    <a:pt x="2718" y="460"/>
                    <a:pt x="2719" y="460"/>
                    <a:pt x="2720" y="461"/>
                  </a:cubicBezTo>
                  <a:cubicBezTo>
                    <a:pt x="2721" y="462"/>
                    <a:pt x="2722" y="463"/>
                    <a:pt x="2722" y="464"/>
                  </a:cubicBezTo>
                  <a:cubicBezTo>
                    <a:pt x="2721" y="466"/>
                    <a:pt x="2721" y="467"/>
                    <a:pt x="2719" y="467"/>
                  </a:cubicBezTo>
                  <a:moveTo>
                    <a:pt x="2480" y="471"/>
                  </a:moveTo>
                  <a:cubicBezTo>
                    <a:pt x="2480" y="470"/>
                    <a:pt x="2480" y="470"/>
                    <a:pt x="2481" y="470"/>
                  </a:cubicBezTo>
                  <a:cubicBezTo>
                    <a:pt x="2481" y="470"/>
                    <a:pt x="2481" y="470"/>
                    <a:pt x="2482" y="470"/>
                  </a:cubicBezTo>
                  <a:cubicBezTo>
                    <a:pt x="2482" y="470"/>
                    <a:pt x="2481" y="470"/>
                    <a:pt x="2480" y="471"/>
                  </a:cubicBezTo>
                  <a:close/>
                  <a:moveTo>
                    <a:pt x="2472" y="469"/>
                  </a:moveTo>
                  <a:cubicBezTo>
                    <a:pt x="2472" y="469"/>
                    <a:pt x="2472" y="469"/>
                    <a:pt x="2472" y="470"/>
                  </a:cubicBezTo>
                  <a:cubicBezTo>
                    <a:pt x="2472" y="470"/>
                    <a:pt x="2471" y="470"/>
                    <a:pt x="2471" y="470"/>
                  </a:cubicBezTo>
                  <a:cubicBezTo>
                    <a:pt x="2471" y="470"/>
                    <a:pt x="2470" y="469"/>
                    <a:pt x="2471" y="468"/>
                  </a:cubicBezTo>
                  <a:cubicBezTo>
                    <a:pt x="2471" y="468"/>
                    <a:pt x="2472" y="468"/>
                    <a:pt x="2472" y="469"/>
                  </a:cubicBezTo>
                  <a:moveTo>
                    <a:pt x="2458" y="468"/>
                  </a:moveTo>
                  <a:cubicBezTo>
                    <a:pt x="2459" y="468"/>
                    <a:pt x="2459" y="467"/>
                    <a:pt x="2459" y="466"/>
                  </a:cubicBezTo>
                  <a:cubicBezTo>
                    <a:pt x="2460" y="467"/>
                    <a:pt x="2461" y="468"/>
                    <a:pt x="2462" y="468"/>
                  </a:cubicBezTo>
                  <a:cubicBezTo>
                    <a:pt x="2462" y="467"/>
                    <a:pt x="2463" y="467"/>
                    <a:pt x="2464" y="467"/>
                  </a:cubicBezTo>
                  <a:cubicBezTo>
                    <a:pt x="2465" y="467"/>
                    <a:pt x="2466" y="467"/>
                    <a:pt x="2467" y="467"/>
                  </a:cubicBezTo>
                  <a:cubicBezTo>
                    <a:pt x="2468" y="467"/>
                    <a:pt x="2468" y="467"/>
                    <a:pt x="2469" y="468"/>
                  </a:cubicBezTo>
                  <a:cubicBezTo>
                    <a:pt x="2468" y="470"/>
                    <a:pt x="2466" y="471"/>
                    <a:pt x="2464" y="471"/>
                  </a:cubicBezTo>
                  <a:cubicBezTo>
                    <a:pt x="2461" y="471"/>
                    <a:pt x="2459" y="471"/>
                    <a:pt x="2458" y="470"/>
                  </a:cubicBezTo>
                  <a:cubicBezTo>
                    <a:pt x="2457" y="468"/>
                    <a:pt x="2458" y="468"/>
                    <a:pt x="2458" y="468"/>
                  </a:cubicBezTo>
                  <a:moveTo>
                    <a:pt x="2722" y="454"/>
                  </a:moveTo>
                  <a:cubicBezTo>
                    <a:pt x="2723" y="454"/>
                    <a:pt x="2724" y="455"/>
                    <a:pt x="2723" y="457"/>
                  </a:cubicBezTo>
                  <a:cubicBezTo>
                    <a:pt x="2723" y="457"/>
                    <a:pt x="2722" y="457"/>
                    <a:pt x="2722" y="457"/>
                  </a:cubicBezTo>
                  <a:cubicBezTo>
                    <a:pt x="2721" y="456"/>
                    <a:pt x="2721" y="456"/>
                    <a:pt x="2720" y="456"/>
                  </a:cubicBezTo>
                  <a:cubicBezTo>
                    <a:pt x="2720" y="455"/>
                    <a:pt x="2721" y="454"/>
                    <a:pt x="2722" y="454"/>
                  </a:cubicBezTo>
                  <a:moveTo>
                    <a:pt x="2732" y="451"/>
                  </a:moveTo>
                  <a:cubicBezTo>
                    <a:pt x="2732" y="452"/>
                    <a:pt x="2731" y="452"/>
                    <a:pt x="2731" y="452"/>
                  </a:cubicBezTo>
                  <a:cubicBezTo>
                    <a:pt x="2731" y="452"/>
                    <a:pt x="2730" y="452"/>
                    <a:pt x="2730" y="452"/>
                  </a:cubicBezTo>
                  <a:cubicBezTo>
                    <a:pt x="2730" y="451"/>
                    <a:pt x="2730" y="451"/>
                    <a:pt x="2731" y="450"/>
                  </a:cubicBezTo>
                  <a:cubicBezTo>
                    <a:pt x="2732" y="451"/>
                    <a:pt x="2732" y="451"/>
                    <a:pt x="2732" y="451"/>
                  </a:cubicBezTo>
                  <a:moveTo>
                    <a:pt x="2712" y="453"/>
                  </a:moveTo>
                  <a:cubicBezTo>
                    <a:pt x="2712" y="452"/>
                    <a:pt x="2712" y="451"/>
                    <a:pt x="2713" y="451"/>
                  </a:cubicBezTo>
                  <a:cubicBezTo>
                    <a:pt x="2714" y="451"/>
                    <a:pt x="2714" y="452"/>
                    <a:pt x="2715" y="452"/>
                  </a:cubicBezTo>
                  <a:cubicBezTo>
                    <a:pt x="2715" y="453"/>
                    <a:pt x="2714" y="454"/>
                    <a:pt x="2714" y="454"/>
                  </a:cubicBezTo>
                  <a:cubicBezTo>
                    <a:pt x="2713" y="454"/>
                    <a:pt x="2712" y="454"/>
                    <a:pt x="2712" y="453"/>
                  </a:cubicBezTo>
                  <a:moveTo>
                    <a:pt x="2710" y="451"/>
                  </a:moveTo>
                  <a:cubicBezTo>
                    <a:pt x="2710" y="451"/>
                    <a:pt x="2709" y="451"/>
                    <a:pt x="2709" y="451"/>
                  </a:cubicBezTo>
                  <a:cubicBezTo>
                    <a:pt x="2709" y="451"/>
                    <a:pt x="2709" y="450"/>
                    <a:pt x="2710" y="450"/>
                  </a:cubicBezTo>
                  <a:cubicBezTo>
                    <a:pt x="2710" y="450"/>
                    <a:pt x="2710" y="450"/>
                    <a:pt x="2710" y="450"/>
                  </a:cubicBezTo>
                  <a:cubicBezTo>
                    <a:pt x="2711" y="450"/>
                    <a:pt x="2710" y="451"/>
                    <a:pt x="2710" y="451"/>
                  </a:cubicBezTo>
                  <a:moveTo>
                    <a:pt x="2492" y="464"/>
                  </a:moveTo>
                  <a:cubicBezTo>
                    <a:pt x="2492" y="463"/>
                    <a:pt x="2492" y="461"/>
                    <a:pt x="2492" y="460"/>
                  </a:cubicBezTo>
                  <a:cubicBezTo>
                    <a:pt x="2493" y="460"/>
                    <a:pt x="2494" y="461"/>
                    <a:pt x="2495" y="462"/>
                  </a:cubicBezTo>
                  <a:cubicBezTo>
                    <a:pt x="2496" y="463"/>
                    <a:pt x="2496" y="464"/>
                    <a:pt x="2495" y="466"/>
                  </a:cubicBezTo>
                  <a:cubicBezTo>
                    <a:pt x="2493" y="466"/>
                    <a:pt x="2492" y="466"/>
                    <a:pt x="2492" y="464"/>
                  </a:cubicBezTo>
                  <a:moveTo>
                    <a:pt x="2459" y="461"/>
                  </a:moveTo>
                  <a:lnTo>
                    <a:pt x="2461" y="461"/>
                  </a:lnTo>
                  <a:lnTo>
                    <a:pt x="2462" y="464"/>
                  </a:lnTo>
                  <a:lnTo>
                    <a:pt x="2459" y="464"/>
                  </a:lnTo>
                  <a:lnTo>
                    <a:pt x="2459" y="461"/>
                  </a:lnTo>
                  <a:close/>
                  <a:moveTo>
                    <a:pt x="2438" y="461"/>
                  </a:moveTo>
                  <a:cubicBezTo>
                    <a:pt x="2437" y="461"/>
                    <a:pt x="2437" y="461"/>
                    <a:pt x="2437" y="461"/>
                  </a:cubicBezTo>
                  <a:cubicBezTo>
                    <a:pt x="2436" y="461"/>
                    <a:pt x="2436" y="461"/>
                    <a:pt x="2437" y="460"/>
                  </a:cubicBezTo>
                  <a:cubicBezTo>
                    <a:pt x="2437" y="460"/>
                    <a:pt x="2437" y="460"/>
                    <a:pt x="2438" y="460"/>
                  </a:cubicBezTo>
                  <a:cubicBezTo>
                    <a:pt x="2438" y="461"/>
                    <a:pt x="2438" y="461"/>
                    <a:pt x="2438" y="461"/>
                  </a:cubicBezTo>
                  <a:moveTo>
                    <a:pt x="2609" y="453"/>
                  </a:moveTo>
                  <a:cubicBezTo>
                    <a:pt x="2609" y="452"/>
                    <a:pt x="2609" y="452"/>
                    <a:pt x="2610" y="452"/>
                  </a:cubicBezTo>
                  <a:cubicBezTo>
                    <a:pt x="2610" y="452"/>
                    <a:pt x="2611" y="452"/>
                    <a:pt x="2611" y="453"/>
                  </a:cubicBezTo>
                  <a:cubicBezTo>
                    <a:pt x="2610" y="454"/>
                    <a:pt x="2609" y="454"/>
                    <a:pt x="2609" y="453"/>
                  </a:cubicBezTo>
                  <a:moveTo>
                    <a:pt x="2473" y="457"/>
                  </a:moveTo>
                  <a:cubicBezTo>
                    <a:pt x="2474" y="456"/>
                    <a:pt x="2476" y="455"/>
                    <a:pt x="2478" y="456"/>
                  </a:cubicBezTo>
                  <a:cubicBezTo>
                    <a:pt x="2480" y="456"/>
                    <a:pt x="2480" y="458"/>
                    <a:pt x="2480" y="460"/>
                  </a:cubicBezTo>
                  <a:cubicBezTo>
                    <a:pt x="2479" y="460"/>
                    <a:pt x="2477" y="460"/>
                    <a:pt x="2476" y="460"/>
                  </a:cubicBezTo>
                  <a:cubicBezTo>
                    <a:pt x="2475" y="460"/>
                    <a:pt x="2474" y="460"/>
                    <a:pt x="2474" y="460"/>
                  </a:cubicBezTo>
                  <a:lnTo>
                    <a:pt x="2473" y="457"/>
                  </a:lnTo>
                  <a:close/>
                  <a:moveTo>
                    <a:pt x="2496" y="455"/>
                  </a:moveTo>
                  <a:cubicBezTo>
                    <a:pt x="2496" y="455"/>
                    <a:pt x="2496" y="454"/>
                    <a:pt x="2497" y="454"/>
                  </a:cubicBezTo>
                  <a:cubicBezTo>
                    <a:pt x="2497" y="454"/>
                    <a:pt x="2498" y="455"/>
                    <a:pt x="2498" y="455"/>
                  </a:cubicBezTo>
                  <a:cubicBezTo>
                    <a:pt x="2497" y="456"/>
                    <a:pt x="2496" y="456"/>
                    <a:pt x="2496" y="455"/>
                  </a:cubicBezTo>
                  <a:moveTo>
                    <a:pt x="2521" y="453"/>
                  </a:moveTo>
                  <a:cubicBezTo>
                    <a:pt x="2521" y="453"/>
                    <a:pt x="2521" y="452"/>
                    <a:pt x="2521" y="451"/>
                  </a:cubicBezTo>
                  <a:cubicBezTo>
                    <a:pt x="2522" y="451"/>
                    <a:pt x="2522" y="451"/>
                    <a:pt x="2522" y="452"/>
                  </a:cubicBezTo>
                  <a:cubicBezTo>
                    <a:pt x="2522" y="452"/>
                    <a:pt x="2523" y="453"/>
                    <a:pt x="2522" y="453"/>
                  </a:cubicBezTo>
                  <a:cubicBezTo>
                    <a:pt x="2522" y="454"/>
                    <a:pt x="2522" y="454"/>
                    <a:pt x="2522" y="455"/>
                  </a:cubicBezTo>
                  <a:cubicBezTo>
                    <a:pt x="2522" y="455"/>
                    <a:pt x="2521" y="455"/>
                    <a:pt x="2521" y="455"/>
                  </a:cubicBezTo>
                  <a:cubicBezTo>
                    <a:pt x="2520" y="454"/>
                    <a:pt x="2520" y="453"/>
                    <a:pt x="2521" y="453"/>
                  </a:cubicBezTo>
                  <a:moveTo>
                    <a:pt x="2772" y="440"/>
                  </a:moveTo>
                  <a:cubicBezTo>
                    <a:pt x="2772" y="440"/>
                    <a:pt x="2772" y="440"/>
                    <a:pt x="2772" y="439"/>
                  </a:cubicBezTo>
                  <a:cubicBezTo>
                    <a:pt x="2772" y="439"/>
                    <a:pt x="2772" y="439"/>
                    <a:pt x="2772" y="439"/>
                  </a:cubicBezTo>
                  <a:cubicBezTo>
                    <a:pt x="2772" y="439"/>
                    <a:pt x="2772" y="439"/>
                    <a:pt x="2772" y="439"/>
                  </a:cubicBezTo>
                  <a:cubicBezTo>
                    <a:pt x="2772" y="440"/>
                    <a:pt x="2772" y="440"/>
                    <a:pt x="2772" y="440"/>
                  </a:cubicBezTo>
                  <a:moveTo>
                    <a:pt x="2766" y="440"/>
                  </a:moveTo>
                  <a:cubicBezTo>
                    <a:pt x="2766" y="440"/>
                    <a:pt x="2766" y="439"/>
                    <a:pt x="2766" y="439"/>
                  </a:cubicBezTo>
                  <a:cubicBezTo>
                    <a:pt x="2767" y="439"/>
                    <a:pt x="2767" y="439"/>
                    <a:pt x="2767" y="439"/>
                  </a:cubicBezTo>
                  <a:cubicBezTo>
                    <a:pt x="2767" y="440"/>
                    <a:pt x="2767" y="440"/>
                    <a:pt x="2766" y="440"/>
                  </a:cubicBezTo>
                  <a:moveTo>
                    <a:pt x="2778" y="439"/>
                  </a:moveTo>
                  <a:cubicBezTo>
                    <a:pt x="2777" y="440"/>
                    <a:pt x="2776" y="440"/>
                    <a:pt x="2776" y="440"/>
                  </a:cubicBezTo>
                  <a:cubicBezTo>
                    <a:pt x="2775" y="440"/>
                    <a:pt x="2775" y="440"/>
                    <a:pt x="2774" y="439"/>
                  </a:cubicBezTo>
                  <a:cubicBezTo>
                    <a:pt x="2774" y="439"/>
                    <a:pt x="2774" y="439"/>
                    <a:pt x="2774" y="438"/>
                  </a:cubicBezTo>
                  <a:cubicBezTo>
                    <a:pt x="2776" y="438"/>
                    <a:pt x="2777" y="438"/>
                    <a:pt x="2778" y="439"/>
                  </a:cubicBezTo>
                  <a:cubicBezTo>
                    <a:pt x="2778" y="439"/>
                    <a:pt x="2778" y="439"/>
                    <a:pt x="2778" y="439"/>
                  </a:cubicBezTo>
                  <a:moveTo>
                    <a:pt x="2463" y="439"/>
                  </a:moveTo>
                  <a:cubicBezTo>
                    <a:pt x="2464" y="439"/>
                    <a:pt x="2464" y="439"/>
                    <a:pt x="2465" y="439"/>
                  </a:cubicBezTo>
                  <a:cubicBezTo>
                    <a:pt x="2465" y="440"/>
                    <a:pt x="2465" y="440"/>
                    <a:pt x="2466" y="440"/>
                  </a:cubicBezTo>
                  <a:cubicBezTo>
                    <a:pt x="2466" y="440"/>
                    <a:pt x="2465" y="440"/>
                    <a:pt x="2465" y="441"/>
                  </a:cubicBezTo>
                  <a:cubicBezTo>
                    <a:pt x="2465" y="441"/>
                    <a:pt x="2465" y="441"/>
                    <a:pt x="2465" y="441"/>
                  </a:cubicBezTo>
                  <a:lnTo>
                    <a:pt x="2464" y="441"/>
                  </a:lnTo>
                  <a:lnTo>
                    <a:pt x="2463" y="439"/>
                  </a:lnTo>
                  <a:close/>
                  <a:moveTo>
                    <a:pt x="2489" y="436"/>
                  </a:moveTo>
                  <a:cubicBezTo>
                    <a:pt x="2489" y="437"/>
                    <a:pt x="2489" y="437"/>
                    <a:pt x="2489" y="437"/>
                  </a:cubicBezTo>
                  <a:cubicBezTo>
                    <a:pt x="2488" y="437"/>
                    <a:pt x="2488" y="438"/>
                    <a:pt x="2488" y="437"/>
                  </a:cubicBezTo>
                  <a:cubicBezTo>
                    <a:pt x="2487" y="437"/>
                    <a:pt x="2487" y="436"/>
                    <a:pt x="2487" y="435"/>
                  </a:cubicBezTo>
                  <a:cubicBezTo>
                    <a:pt x="2488" y="435"/>
                    <a:pt x="2489" y="436"/>
                    <a:pt x="2489" y="436"/>
                  </a:cubicBezTo>
                  <a:moveTo>
                    <a:pt x="2441" y="433"/>
                  </a:moveTo>
                  <a:cubicBezTo>
                    <a:pt x="2442" y="433"/>
                    <a:pt x="2444" y="433"/>
                    <a:pt x="2445" y="434"/>
                  </a:cubicBezTo>
                  <a:cubicBezTo>
                    <a:pt x="2445" y="435"/>
                    <a:pt x="2445" y="436"/>
                    <a:pt x="2444" y="436"/>
                  </a:cubicBezTo>
                  <a:cubicBezTo>
                    <a:pt x="2443" y="436"/>
                    <a:pt x="2442" y="436"/>
                    <a:pt x="2441" y="436"/>
                  </a:cubicBezTo>
                  <a:lnTo>
                    <a:pt x="2441" y="433"/>
                  </a:lnTo>
                  <a:close/>
                  <a:moveTo>
                    <a:pt x="2782" y="411"/>
                  </a:moveTo>
                  <a:cubicBezTo>
                    <a:pt x="2782" y="410"/>
                    <a:pt x="2783" y="410"/>
                    <a:pt x="2783" y="410"/>
                  </a:cubicBezTo>
                  <a:cubicBezTo>
                    <a:pt x="2783" y="410"/>
                    <a:pt x="2784" y="410"/>
                    <a:pt x="2784" y="410"/>
                  </a:cubicBezTo>
                  <a:cubicBezTo>
                    <a:pt x="2784" y="410"/>
                    <a:pt x="2784" y="411"/>
                    <a:pt x="2782" y="411"/>
                  </a:cubicBezTo>
                  <a:moveTo>
                    <a:pt x="2769" y="405"/>
                  </a:moveTo>
                  <a:cubicBezTo>
                    <a:pt x="2769" y="405"/>
                    <a:pt x="2769" y="405"/>
                    <a:pt x="2768" y="405"/>
                  </a:cubicBezTo>
                  <a:cubicBezTo>
                    <a:pt x="2768" y="405"/>
                    <a:pt x="2768" y="405"/>
                    <a:pt x="2768" y="405"/>
                  </a:cubicBezTo>
                  <a:cubicBezTo>
                    <a:pt x="2769" y="404"/>
                    <a:pt x="2769" y="404"/>
                    <a:pt x="2769" y="404"/>
                  </a:cubicBezTo>
                  <a:cubicBezTo>
                    <a:pt x="2770" y="405"/>
                    <a:pt x="2770" y="405"/>
                    <a:pt x="2769" y="405"/>
                  </a:cubicBezTo>
                  <a:moveTo>
                    <a:pt x="2772" y="397"/>
                  </a:moveTo>
                  <a:cubicBezTo>
                    <a:pt x="2770" y="397"/>
                    <a:pt x="2769" y="397"/>
                    <a:pt x="2769" y="395"/>
                  </a:cubicBezTo>
                  <a:lnTo>
                    <a:pt x="2772" y="395"/>
                  </a:lnTo>
                  <a:lnTo>
                    <a:pt x="2772" y="397"/>
                  </a:lnTo>
                  <a:close/>
                  <a:moveTo>
                    <a:pt x="2484" y="396"/>
                  </a:moveTo>
                  <a:lnTo>
                    <a:pt x="2485" y="396"/>
                  </a:lnTo>
                  <a:lnTo>
                    <a:pt x="2486" y="398"/>
                  </a:lnTo>
                  <a:lnTo>
                    <a:pt x="2484" y="398"/>
                  </a:lnTo>
                  <a:lnTo>
                    <a:pt x="2484" y="396"/>
                  </a:lnTo>
                  <a:close/>
                  <a:moveTo>
                    <a:pt x="2500" y="386"/>
                  </a:moveTo>
                  <a:cubicBezTo>
                    <a:pt x="2499" y="385"/>
                    <a:pt x="2499" y="384"/>
                    <a:pt x="2500" y="384"/>
                  </a:cubicBezTo>
                  <a:cubicBezTo>
                    <a:pt x="2500" y="384"/>
                    <a:pt x="2500" y="383"/>
                    <a:pt x="2500" y="383"/>
                  </a:cubicBezTo>
                  <a:cubicBezTo>
                    <a:pt x="2502" y="383"/>
                    <a:pt x="2502" y="384"/>
                    <a:pt x="2501" y="385"/>
                  </a:cubicBezTo>
                  <a:lnTo>
                    <a:pt x="2500" y="386"/>
                  </a:lnTo>
                  <a:close/>
                  <a:moveTo>
                    <a:pt x="2439" y="381"/>
                  </a:moveTo>
                  <a:cubicBezTo>
                    <a:pt x="2438" y="381"/>
                    <a:pt x="2437" y="381"/>
                    <a:pt x="2437" y="380"/>
                  </a:cubicBezTo>
                  <a:cubicBezTo>
                    <a:pt x="2437" y="380"/>
                    <a:pt x="2437" y="379"/>
                    <a:pt x="2438" y="379"/>
                  </a:cubicBezTo>
                  <a:cubicBezTo>
                    <a:pt x="2439" y="379"/>
                    <a:pt x="2440" y="379"/>
                    <a:pt x="2440" y="379"/>
                  </a:cubicBezTo>
                  <a:cubicBezTo>
                    <a:pt x="2440" y="380"/>
                    <a:pt x="2440" y="381"/>
                    <a:pt x="2439" y="381"/>
                  </a:cubicBezTo>
                  <a:moveTo>
                    <a:pt x="2507" y="372"/>
                  </a:moveTo>
                  <a:cubicBezTo>
                    <a:pt x="2507" y="371"/>
                    <a:pt x="2507" y="371"/>
                    <a:pt x="2507" y="370"/>
                  </a:cubicBezTo>
                  <a:cubicBezTo>
                    <a:pt x="2507" y="370"/>
                    <a:pt x="2508" y="370"/>
                    <a:pt x="2508" y="369"/>
                  </a:cubicBezTo>
                  <a:lnTo>
                    <a:pt x="2509" y="369"/>
                  </a:lnTo>
                  <a:lnTo>
                    <a:pt x="2509" y="372"/>
                  </a:lnTo>
                  <a:lnTo>
                    <a:pt x="2507" y="372"/>
                  </a:lnTo>
                  <a:close/>
                  <a:moveTo>
                    <a:pt x="2618" y="306"/>
                  </a:moveTo>
                  <a:cubicBezTo>
                    <a:pt x="2616" y="305"/>
                    <a:pt x="2616" y="304"/>
                    <a:pt x="2616" y="302"/>
                  </a:cubicBezTo>
                  <a:cubicBezTo>
                    <a:pt x="2618" y="302"/>
                    <a:pt x="2619" y="302"/>
                    <a:pt x="2620" y="303"/>
                  </a:cubicBezTo>
                  <a:cubicBezTo>
                    <a:pt x="2621" y="303"/>
                    <a:pt x="2621" y="304"/>
                    <a:pt x="2622" y="306"/>
                  </a:cubicBezTo>
                  <a:cubicBezTo>
                    <a:pt x="2621" y="306"/>
                    <a:pt x="2620" y="306"/>
                    <a:pt x="2618" y="306"/>
                  </a:cubicBezTo>
                  <a:moveTo>
                    <a:pt x="2503" y="286"/>
                  </a:moveTo>
                  <a:cubicBezTo>
                    <a:pt x="2503" y="286"/>
                    <a:pt x="2503" y="285"/>
                    <a:pt x="2504" y="284"/>
                  </a:cubicBezTo>
                  <a:cubicBezTo>
                    <a:pt x="2505" y="285"/>
                    <a:pt x="2506" y="285"/>
                    <a:pt x="2506" y="287"/>
                  </a:cubicBezTo>
                  <a:cubicBezTo>
                    <a:pt x="2504" y="287"/>
                    <a:pt x="2503" y="287"/>
                    <a:pt x="2503" y="286"/>
                  </a:cubicBezTo>
                  <a:moveTo>
                    <a:pt x="2552" y="280"/>
                  </a:moveTo>
                  <a:cubicBezTo>
                    <a:pt x="2553" y="281"/>
                    <a:pt x="2553" y="283"/>
                    <a:pt x="2552" y="284"/>
                  </a:cubicBezTo>
                  <a:cubicBezTo>
                    <a:pt x="2551" y="284"/>
                    <a:pt x="2550" y="283"/>
                    <a:pt x="2549" y="283"/>
                  </a:cubicBezTo>
                  <a:cubicBezTo>
                    <a:pt x="2548" y="283"/>
                    <a:pt x="2548" y="282"/>
                    <a:pt x="2548" y="281"/>
                  </a:cubicBezTo>
                  <a:cubicBezTo>
                    <a:pt x="2549" y="279"/>
                    <a:pt x="2551" y="279"/>
                    <a:pt x="2552" y="280"/>
                  </a:cubicBezTo>
                  <a:moveTo>
                    <a:pt x="2495" y="271"/>
                  </a:moveTo>
                  <a:lnTo>
                    <a:pt x="2496" y="271"/>
                  </a:lnTo>
                  <a:lnTo>
                    <a:pt x="2496" y="273"/>
                  </a:lnTo>
                  <a:lnTo>
                    <a:pt x="2495" y="273"/>
                  </a:lnTo>
                  <a:lnTo>
                    <a:pt x="2495" y="271"/>
                  </a:lnTo>
                  <a:close/>
                  <a:moveTo>
                    <a:pt x="2664" y="230"/>
                  </a:moveTo>
                  <a:cubicBezTo>
                    <a:pt x="2664" y="230"/>
                    <a:pt x="2663" y="230"/>
                    <a:pt x="2663" y="230"/>
                  </a:cubicBezTo>
                  <a:cubicBezTo>
                    <a:pt x="2663" y="229"/>
                    <a:pt x="2663" y="229"/>
                    <a:pt x="2664" y="229"/>
                  </a:cubicBezTo>
                  <a:cubicBezTo>
                    <a:pt x="2664" y="229"/>
                    <a:pt x="2664" y="229"/>
                    <a:pt x="2664" y="230"/>
                  </a:cubicBezTo>
                  <a:cubicBezTo>
                    <a:pt x="2664" y="230"/>
                    <a:pt x="2664" y="230"/>
                    <a:pt x="2664" y="230"/>
                  </a:cubicBezTo>
                  <a:close/>
                  <a:moveTo>
                    <a:pt x="2653" y="227"/>
                  </a:moveTo>
                  <a:cubicBezTo>
                    <a:pt x="2654" y="227"/>
                    <a:pt x="2655" y="227"/>
                    <a:pt x="2656" y="227"/>
                  </a:cubicBezTo>
                  <a:cubicBezTo>
                    <a:pt x="2657" y="228"/>
                    <a:pt x="2657" y="229"/>
                    <a:pt x="2657" y="230"/>
                  </a:cubicBezTo>
                  <a:cubicBezTo>
                    <a:pt x="2654" y="231"/>
                    <a:pt x="2653" y="229"/>
                    <a:pt x="2653" y="227"/>
                  </a:cubicBezTo>
                  <a:moveTo>
                    <a:pt x="2618" y="220"/>
                  </a:moveTo>
                  <a:cubicBezTo>
                    <a:pt x="2618" y="220"/>
                    <a:pt x="2617" y="220"/>
                    <a:pt x="2617" y="220"/>
                  </a:cubicBezTo>
                  <a:cubicBezTo>
                    <a:pt x="2617" y="220"/>
                    <a:pt x="2617" y="220"/>
                    <a:pt x="2619" y="219"/>
                  </a:cubicBezTo>
                  <a:cubicBezTo>
                    <a:pt x="2619" y="220"/>
                    <a:pt x="2618" y="220"/>
                    <a:pt x="2618" y="220"/>
                  </a:cubicBezTo>
                  <a:close/>
                  <a:moveTo>
                    <a:pt x="2432" y="227"/>
                  </a:moveTo>
                  <a:lnTo>
                    <a:pt x="2435" y="226"/>
                  </a:lnTo>
                  <a:cubicBezTo>
                    <a:pt x="2436" y="228"/>
                    <a:pt x="2435" y="229"/>
                    <a:pt x="2434" y="228"/>
                  </a:cubicBezTo>
                  <a:cubicBezTo>
                    <a:pt x="2434" y="228"/>
                    <a:pt x="2433" y="228"/>
                    <a:pt x="2432" y="229"/>
                  </a:cubicBezTo>
                  <a:lnTo>
                    <a:pt x="2432" y="227"/>
                  </a:lnTo>
                  <a:close/>
                  <a:moveTo>
                    <a:pt x="2648" y="220"/>
                  </a:moveTo>
                  <a:cubicBezTo>
                    <a:pt x="2647" y="218"/>
                    <a:pt x="2647" y="216"/>
                    <a:pt x="2647" y="214"/>
                  </a:cubicBezTo>
                  <a:cubicBezTo>
                    <a:pt x="2647" y="214"/>
                    <a:pt x="2648" y="215"/>
                    <a:pt x="2649" y="216"/>
                  </a:cubicBezTo>
                  <a:cubicBezTo>
                    <a:pt x="2650" y="216"/>
                    <a:pt x="2651" y="217"/>
                    <a:pt x="2651" y="218"/>
                  </a:cubicBezTo>
                  <a:cubicBezTo>
                    <a:pt x="2652" y="219"/>
                    <a:pt x="2652" y="219"/>
                    <a:pt x="2653" y="220"/>
                  </a:cubicBezTo>
                  <a:cubicBezTo>
                    <a:pt x="2653" y="221"/>
                    <a:pt x="2653" y="222"/>
                    <a:pt x="2652" y="223"/>
                  </a:cubicBezTo>
                  <a:cubicBezTo>
                    <a:pt x="2650" y="223"/>
                    <a:pt x="2649" y="222"/>
                    <a:pt x="2648" y="220"/>
                  </a:cubicBezTo>
                  <a:moveTo>
                    <a:pt x="2615" y="205"/>
                  </a:moveTo>
                  <a:cubicBezTo>
                    <a:pt x="2618" y="204"/>
                    <a:pt x="2619" y="205"/>
                    <a:pt x="2619" y="207"/>
                  </a:cubicBezTo>
                  <a:cubicBezTo>
                    <a:pt x="2618" y="208"/>
                    <a:pt x="2617" y="208"/>
                    <a:pt x="2616" y="208"/>
                  </a:cubicBezTo>
                  <a:lnTo>
                    <a:pt x="2615" y="205"/>
                  </a:lnTo>
                  <a:close/>
                  <a:moveTo>
                    <a:pt x="2645" y="201"/>
                  </a:moveTo>
                  <a:cubicBezTo>
                    <a:pt x="2645" y="201"/>
                    <a:pt x="2645" y="200"/>
                    <a:pt x="2645" y="199"/>
                  </a:cubicBezTo>
                  <a:cubicBezTo>
                    <a:pt x="2647" y="199"/>
                    <a:pt x="2648" y="199"/>
                    <a:pt x="2649" y="200"/>
                  </a:cubicBezTo>
                  <a:cubicBezTo>
                    <a:pt x="2649" y="202"/>
                    <a:pt x="2649" y="202"/>
                    <a:pt x="2648" y="203"/>
                  </a:cubicBezTo>
                  <a:cubicBezTo>
                    <a:pt x="2647" y="203"/>
                    <a:pt x="2646" y="203"/>
                    <a:pt x="2646" y="204"/>
                  </a:cubicBezTo>
                  <a:cubicBezTo>
                    <a:pt x="2646" y="206"/>
                    <a:pt x="2646" y="207"/>
                    <a:pt x="2647" y="208"/>
                  </a:cubicBezTo>
                  <a:cubicBezTo>
                    <a:pt x="2648" y="209"/>
                    <a:pt x="2648" y="210"/>
                    <a:pt x="2647" y="211"/>
                  </a:cubicBezTo>
                  <a:cubicBezTo>
                    <a:pt x="2645" y="212"/>
                    <a:pt x="2644" y="211"/>
                    <a:pt x="2644" y="210"/>
                  </a:cubicBezTo>
                  <a:cubicBezTo>
                    <a:pt x="2644" y="209"/>
                    <a:pt x="2643" y="208"/>
                    <a:pt x="2642" y="207"/>
                  </a:cubicBezTo>
                  <a:cubicBezTo>
                    <a:pt x="2642" y="205"/>
                    <a:pt x="2643" y="204"/>
                    <a:pt x="2644" y="204"/>
                  </a:cubicBezTo>
                  <a:cubicBezTo>
                    <a:pt x="2644" y="203"/>
                    <a:pt x="2644" y="202"/>
                    <a:pt x="2645" y="201"/>
                  </a:cubicBezTo>
                  <a:moveTo>
                    <a:pt x="2462" y="200"/>
                  </a:moveTo>
                  <a:cubicBezTo>
                    <a:pt x="2463" y="199"/>
                    <a:pt x="2464" y="199"/>
                    <a:pt x="2465" y="199"/>
                  </a:cubicBezTo>
                  <a:cubicBezTo>
                    <a:pt x="2466" y="199"/>
                    <a:pt x="2467" y="199"/>
                    <a:pt x="2468" y="199"/>
                  </a:cubicBezTo>
                  <a:cubicBezTo>
                    <a:pt x="2469" y="201"/>
                    <a:pt x="2469" y="203"/>
                    <a:pt x="2467" y="203"/>
                  </a:cubicBezTo>
                  <a:cubicBezTo>
                    <a:pt x="2465" y="203"/>
                    <a:pt x="2463" y="203"/>
                    <a:pt x="2462" y="202"/>
                  </a:cubicBezTo>
                  <a:lnTo>
                    <a:pt x="2462" y="200"/>
                  </a:lnTo>
                  <a:close/>
                  <a:moveTo>
                    <a:pt x="2737" y="183"/>
                  </a:moveTo>
                  <a:cubicBezTo>
                    <a:pt x="2736" y="183"/>
                    <a:pt x="2735" y="183"/>
                    <a:pt x="2735" y="183"/>
                  </a:cubicBezTo>
                  <a:cubicBezTo>
                    <a:pt x="2735" y="182"/>
                    <a:pt x="2735" y="182"/>
                    <a:pt x="2736" y="182"/>
                  </a:cubicBezTo>
                  <a:cubicBezTo>
                    <a:pt x="2737" y="182"/>
                    <a:pt x="2737" y="182"/>
                    <a:pt x="2738" y="182"/>
                  </a:cubicBezTo>
                  <a:cubicBezTo>
                    <a:pt x="2738" y="183"/>
                    <a:pt x="2737" y="183"/>
                    <a:pt x="2737" y="183"/>
                  </a:cubicBezTo>
                  <a:moveTo>
                    <a:pt x="2728" y="180"/>
                  </a:moveTo>
                  <a:cubicBezTo>
                    <a:pt x="2728" y="180"/>
                    <a:pt x="2727" y="180"/>
                    <a:pt x="2727" y="181"/>
                  </a:cubicBezTo>
                  <a:cubicBezTo>
                    <a:pt x="2727" y="181"/>
                    <a:pt x="2727" y="181"/>
                    <a:pt x="2726" y="181"/>
                  </a:cubicBezTo>
                  <a:cubicBezTo>
                    <a:pt x="2726" y="181"/>
                    <a:pt x="2726" y="181"/>
                    <a:pt x="2727" y="180"/>
                  </a:cubicBezTo>
                  <a:cubicBezTo>
                    <a:pt x="2727" y="180"/>
                    <a:pt x="2728" y="180"/>
                    <a:pt x="2728" y="180"/>
                  </a:cubicBezTo>
                  <a:close/>
                  <a:moveTo>
                    <a:pt x="2772" y="175"/>
                  </a:moveTo>
                  <a:cubicBezTo>
                    <a:pt x="2772" y="175"/>
                    <a:pt x="2772" y="176"/>
                    <a:pt x="2771" y="176"/>
                  </a:cubicBezTo>
                  <a:cubicBezTo>
                    <a:pt x="2771" y="175"/>
                    <a:pt x="2771" y="175"/>
                    <a:pt x="2772" y="175"/>
                  </a:cubicBezTo>
                  <a:cubicBezTo>
                    <a:pt x="2772" y="175"/>
                    <a:pt x="2773" y="175"/>
                    <a:pt x="2773" y="175"/>
                  </a:cubicBezTo>
                  <a:cubicBezTo>
                    <a:pt x="2773" y="175"/>
                    <a:pt x="2773" y="175"/>
                    <a:pt x="2772" y="175"/>
                  </a:cubicBezTo>
                  <a:moveTo>
                    <a:pt x="2766" y="176"/>
                  </a:moveTo>
                  <a:cubicBezTo>
                    <a:pt x="2766" y="176"/>
                    <a:pt x="2766" y="176"/>
                    <a:pt x="2765" y="175"/>
                  </a:cubicBezTo>
                  <a:cubicBezTo>
                    <a:pt x="2765" y="175"/>
                    <a:pt x="2765" y="175"/>
                    <a:pt x="2766" y="175"/>
                  </a:cubicBezTo>
                  <a:cubicBezTo>
                    <a:pt x="2766" y="174"/>
                    <a:pt x="2767" y="175"/>
                    <a:pt x="2768" y="175"/>
                  </a:cubicBezTo>
                  <a:cubicBezTo>
                    <a:pt x="2767" y="176"/>
                    <a:pt x="2767" y="176"/>
                    <a:pt x="2766" y="176"/>
                  </a:cubicBezTo>
                  <a:close/>
                  <a:moveTo>
                    <a:pt x="2681" y="175"/>
                  </a:moveTo>
                  <a:cubicBezTo>
                    <a:pt x="2681" y="175"/>
                    <a:pt x="2680" y="175"/>
                    <a:pt x="2680" y="175"/>
                  </a:cubicBezTo>
                  <a:cubicBezTo>
                    <a:pt x="2680" y="175"/>
                    <a:pt x="2680" y="175"/>
                    <a:pt x="2680" y="175"/>
                  </a:cubicBezTo>
                  <a:cubicBezTo>
                    <a:pt x="2681" y="174"/>
                    <a:pt x="2681" y="174"/>
                    <a:pt x="2681" y="174"/>
                  </a:cubicBezTo>
                  <a:cubicBezTo>
                    <a:pt x="2681" y="175"/>
                    <a:pt x="2681" y="175"/>
                    <a:pt x="2681" y="175"/>
                  </a:cubicBezTo>
                  <a:moveTo>
                    <a:pt x="2774" y="174"/>
                  </a:moveTo>
                  <a:cubicBezTo>
                    <a:pt x="2774" y="172"/>
                    <a:pt x="2774" y="171"/>
                    <a:pt x="2775" y="170"/>
                  </a:cubicBezTo>
                  <a:cubicBezTo>
                    <a:pt x="2775" y="170"/>
                    <a:pt x="2776" y="170"/>
                    <a:pt x="2777" y="171"/>
                  </a:cubicBezTo>
                  <a:cubicBezTo>
                    <a:pt x="2777" y="172"/>
                    <a:pt x="2777" y="173"/>
                    <a:pt x="2777" y="174"/>
                  </a:cubicBezTo>
                  <a:lnTo>
                    <a:pt x="2774" y="174"/>
                  </a:lnTo>
                  <a:close/>
                  <a:moveTo>
                    <a:pt x="2770" y="171"/>
                  </a:moveTo>
                  <a:cubicBezTo>
                    <a:pt x="2770" y="170"/>
                    <a:pt x="2770" y="170"/>
                    <a:pt x="2769" y="170"/>
                  </a:cubicBezTo>
                  <a:cubicBezTo>
                    <a:pt x="2769" y="169"/>
                    <a:pt x="2770" y="169"/>
                    <a:pt x="2771" y="169"/>
                  </a:cubicBezTo>
                  <a:cubicBezTo>
                    <a:pt x="2772" y="169"/>
                    <a:pt x="2772" y="170"/>
                    <a:pt x="2772" y="171"/>
                  </a:cubicBezTo>
                  <a:lnTo>
                    <a:pt x="2770" y="171"/>
                  </a:lnTo>
                  <a:close/>
                  <a:moveTo>
                    <a:pt x="2753" y="170"/>
                  </a:moveTo>
                  <a:cubicBezTo>
                    <a:pt x="2755" y="169"/>
                    <a:pt x="2756" y="170"/>
                    <a:pt x="2756" y="173"/>
                  </a:cubicBezTo>
                  <a:cubicBezTo>
                    <a:pt x="2754" y="173"/>
                    <a:pt x="2753" y="172"/>
                    <a:pt x="2753" y="170"/>
                  </a:cubicBezTo>
                  <a:close/>
                  <a:moveTo>
                    <a:pt x="2733" y="171"/>
                  </a:moveTo>
                  <a:cubicBezTo>
                    <a:pt x="2734" y="170"/>
                    <a:pt x="2734" y="170"/>
                    <a:pt x="2734" y="170"/>
                  </a:cubicBezTo>
                  <a:cubicBezTo>
                    <a:pt x="2735" y="170"/>
                    <a:pt x="2736" y="170"/>
                    <a:pt x="2736" y="171"/>
                  </a:cubicBezTo>
                  <a:cubicBezTo>
                    <a:pt x="2737" y="172"/>
                    <a:pt x="2737" y="173"/>
                    <a:pt x="2736" y="174"/>
                  </a:cubicBezTo>
                  <a:cubicBezTo>
                    <a:pt x="2734" y="174"/>
                    <a:pt x="2734" y="174"/>
                    <a:pt x="2734" y="173"/>
                  </a:cubicBezTo>
                  <a:cubicBezTo>
                    <a:pt x="2734" y="172"/>
                    <a:pt x="2733" y="171"/>
                    <a:pt x="2732" y="171"/>
                  </a:cubicBezTo>
                  <a:cubicBezTo>
                    <a:pt x="2733" y="171"/>
                    <a:pt x="2733" y="171"/>
                    <a:pt x="2733" y="171"/>
                  </a:cubicBezTo>
                  <a:moveTo>
                    <a:pt x="2469" y="184"/>
                  </a:moveTo>
                  <a:cubicBezTo>
                    <a:pt x="2469" y="183"/>
                    <a:pt x="2469" y="182"/>
                    <a:pt x="2470" y="181"/>
                  </a:cubicBezTo>
                  <a:cubicBezTo>
                    <a:pt x="2471" y="181"/>
                    <a:pt x="2472" y="181"/>
                    <a:pt x="2473" y="182"/>
                  </a:cubicBezTo>
                  <a:cubicBezTo>
                    <a:pt x="2473" y="184"/>
                    <a:pt x="2473" y="185"/>
                    <a:pt x="2472" y="185"/>
                  </a:cubicBezTo>
                  <a:cubicBezTo>
                    <a:pt x="2470" y="186"/>
                    <a:pt x="2470" y="185"/>
                    <a:pt x="2469" y="184"/>
                  </a:cubicBezTo>
                  <a:close/>
                  <a:moveTo>
                    <a:pt x="2767" y="169"/>
                  </a:moveTo>
                  <a:cubicBezTo>
                    <a:pt x="2767" y="168"/>
                    <a:pt x="2767" y="168"/>
                    <a:pt x="2766" y="168"/>
                  </a:cubicBezTo>
                  <a:cubicBezTo>
                    <a:pt x="2766" y="167"/>
                    <a:pt x="2766" y="167"/>
                    <a:pt x="2767" y="167"/>
                  </a:cubicBezTo>
                  <a:cubicBezTo>
                    <a:pt x="2769" y="167"/>
                    <a:pt x="2769" y="168"/>
                    <a:pt x="2768" y="169"/>
                  </a:cubicBezTo>
                  <a:lnTo>
                    <a:pt x="2767" y="169"/>
                  </a:lnTo>
                  <a:close/>
                  <a:moveTo>
                    <a:pt x="2752" y="168"/>
                  </a:moveTo>
                  <a:cubicBezTo>
                    <a:pt x="2752" y="167"/>
                    <a:pt x="2752" y="167"/>
                    <a:pt x="2752" y="166"/>
                  </a:cubicBezTo>
                  <a:cubicBezTo>
                    <a:pt x="2753" y="166"/>
                    <a:pt x="2753" y="166"/>
                    <a:pt x="2753" y="166"/>
                  </a:cubicBezTo>
                  <a:cubicBezTo>
                    <a:pt x="2753" y="167"/>
                    <a:pt x="2754" y="167"/>
                    <a:pt x="2754" y="168"/>
                  </a:cubicBezTo>
                  <a:cubicBezTo>
                    <a:pt x="2753" y="168"/>
                    <a:pt x="2753" y="168"/>
                    <a:pt x="2753" y="169"/>
                  </a:cubicBezTo>
                  <a:cubicBezTo>
                    <a:pt x="2752" y="169"/>
                    <a:pt x="2752" y="168"/>
                    <a:pt x="2752" y="168"/>
                  </a:cubicBezTo>
                  <a:moveTo>
                    <a:pt x="2743" y="166"/>
                  </a:moveTo>
                  <a:cubicBezTo>
                    <a:pt x="2744" y="166"/>
                    <a:pt x="2745" y="166"/>
                    <a:pt x="2745" y="166"/>
                  </a:cubicBezTo>
                  <a:cubicBezTo>
                    <a:pt x="2746" y="167"/>
                    <a:pt x="2746" y="167"/>
                    <a:pt x="2746" y="169"/>
                  </a:cubicBezTo>
                  <a:cubicBezTo>
                    <a:pt x="2744" y="169"/>
                    <a:pt x="2742" y="168"/>
                    <a:pt x="2743" y="166"/>
                  </a:cubicBezTo>
                  <a:moveTo>
                    <a:pt x="2701" y="167"/>
                  </a:moveTo>
                  <a:cubicBezTo>
                    <a:pt x="2702" y="168"/>
                    <a:pt x="2703" y="169"/>
                    <a:pt x="2702" y="170"/>
                  </a:cubicBezTo>
                  <a:cubicBezTo>
                    <a:pt x="2702" y="171"/>
                    <a:pt x="2701" y="171"/>
                    <a:pt x="2700" y="171"/>
                  </a:cubicBezTo>
                  <a:cubicBezTo>
                    <a:pt x="2698" y="171"/>
                    <a:pt x="2698" y="170"/>
                    <a:pt x="2698" y="168"/>
                  </a:cubicBezTo>
                  <a:cubicBezTo>
                    <a:pt x="2699" y="168"/>
                    <a:pt x="2700" y="167"/>
                    <a:pt x="2701" y="167"/>
                  </a:cubicBezTo>
                  <a:moveTo>
                    <a:pt x="2756" y="163"/>
                  </a:moveTo>
                  <a:cubicBezTo>
                    <a:pt x="2756" y="163"/>
                    <a:pt x="2756" y="162"/>
                    <a:pt x="2755" y="162"/>
                  </a:cubicBezTo>
                  <a:cubicBezTo>
                    <a:pt x="2755" y="162"/>
                    <a:pt x="2756" y="161"/>
                    <a:pt x="2757" y="161"/>
                  </a:cubicBezTo>
                  <a:cubicBezTo>
                    <a:pt x="2758" y="161"/>
                    <a:pt x="2758" y="162"/>
                    <a:pt x="2758" y="163"/>
                  </a:cubicBezTo>
                  <a:lnTo>
                    <a:pt x="2756" y="163"/>
                  </a:lnTo>
                  <a:close/>
                  <a:moveTo>
                    <a:pt x="2688" y="163"/>
                  </a:moveTo>
                  <a:cubicBezTo>
                    <a:pt x="2688" y="163"/>
                    <a:pt x="2688" y="163"/>
                    <a:pt x="2687" y="163"/>
                  </a:cubicBezTo>
                  <a:cubicBezTo>
                    <a:pt x="2687" y="162"/>
                    <a:pt x="2687" y="162"/>
                    <a:pt x="2687" y="162"/>
                  </a:cubicBezTo>
                  <a:cubicBezTo>
                    <a:pt x="2688" y="162"/>
                    <a:pt x="2688" y="162"/>
                    <a:pt x="2688" y="162"/>
                  </a:cubicBezTo>
                  <a:cubicBezTo>
                    <a:pt x="2689" y="162"/>
                    <a:pt x="2688" y="162"/>
                    <a:pt x="2688" y="163"/>
                  </a:cubicBezTo>
                  <a:moveTo>
                    <a:pt x="2704" y="159"/>
                  </a:moveTo>
                  <a:cubicBezTo>
                    <a:pt x="2704" y="160"/>
                    <a:pt x="2704" y="160"/>
                    <a:pt x="2704" y="159"/>
                  </a:cubicBezTo>
                  <a:cubicBezTo>
                    <a:pt x="2703" y="159"/>
                    <a:pt x="2703" y="159"/>
                    <a:pt x="2704" y="159"/>
                  </a:cubicBezTo>
                  <a:cubicBezTo>
                    <a:pt x="2704" y="158"/>
                    <a:pt x="2704" y="158"/>
                    <a:pt x="2704" y="159"/>
                  </a:cubicBezTo>
                  <a:cubicBezTo>
                    <a:pt x="2705" y="159"/>
                    <a:pt x="2705" y="159"/>
                    <a:pt x="2704" y="159"/>
                  </a:cubicBezTo>
                  <a:moveTo>
                    <a:pt x="2497" y="168"/>
                  </a:moveTo>
                  <a:cubicBezTo>
                    <a:pt x="2497" y="169"/>
                    <a:pt x="2496" y="169"/>
                    <a:pt x="2496" y="168"/>
                  </a:cubicBezTo>
                  <a:cubicBezTo>
                    <a:pt x="2496" y="168"/>
                    <a:pt x="2496" y="168"/>
                    <a:pt x="2496" y="168"/>
                  </a:cubicBezTo>
                  <a:cubicBezTo>
                    <a:pt x="2497" y="167"/>
                    <a:pt x="2497" y="167"/>
                    <a:pt x="2497" y="168"/>
                  </a:cubicBezTo>
                  <a:cubicBezTo>
                    <a:pt x="2497" y="168"/>
                    <a:pt x="2497" y="168"/>
                    <a:pt x="2497" y="168"/>
                  </a:cubicBezTo>
                  <a:moveTo>
                    <a:pt x="2618" y="165"/>
                  </a:moveTo>
                  <a:cubicBezTo>
                    <a:pt x="2617" y="163"/>
                    <a:pt x="2617" y="162"/>
                    <a:pt x="2618" y="161"/>
                  </a:cubicBezTo>
                  <a:cubicBezTo>
                    <a:pt x="2619" y="162"/>
                    <a:pt x="2620" y="163"/>
                    <a:pt x="2621" y="164"/>
                  </a:cubicBezTo>
                  <a:cubicBezTo>
                    <a:pt x="2623" y="165"/>
                    <a:pt x="2624" y="167"/>
                    <a:pt x="2624" y="169"/>
                  </a:cubicBezTo>
                  <a:cubicBezTo>
                    <a:pt x="2624" y="169"/>
                    <a:pt x="2623" y="170"/>
                    <a:pt x="2622" y="170"/>
                  </a:cubicBezTo>
                  <a:cubicBezTo>
                    <a:pt x="2621" y="170"/>
                    <a:pt x="2620" y="170"/>
                    <a:pt x="2619" y="170"/>
                  </a:cubicBezTo>
                  <a:cubicBezTo>
                    <a:pt x="2619" y="169"/>
                    <a:pt x="2618" y="167"/>
                    <a:pt x="2618" y="165"/>
                  </a:cubicBezTo>
                  <a:moveTo>
                    <a:pt x="2696" y="152"/>
                  </a:moveTo>
                  <a:cubicBezTo>
                    <a:pt x="2696" y="152"/>
                    <a:pt x="2696" y="152"/>
                    <a:pt x="2696" y="153"/>
                  </a:cubicBezTo>
                  <a:cubicBezTo>
                    <a:pt x="2695" y="153"/>
                    <a:pt x="2695" y="153"/>
                    <a:pt x="2695" y="154"/>
                  </a:cubicBezTo>
                  <a:cubicBezTo>
                    <a:pt x="2695" y="154"/>
                    <a:pt x="2695" y="153"/>
                    <a:pt x="2695" y="153"/>
                  </a:cubicBezTo>
                  <a:cubicBezTo>
                    <a:pt x="2696" y="152"/>
                    <a:pt x="2696" y="152"/>
                    <a:pt x="2696" y="152"/>
                  </a:cubicBezTo>
                  <a:moveTo>
                    <a:pt x="2637" y="153"/>
                  </a:moveTo>
                  <a:lnTo>
                    <a:pt x="2639" y="153"/>
                  </a:lnTo>
                  <a:lnTo>
                    <a:pt x="2639" y="155"/>
                  </a:lnTo>
                  <a:lnTo>
                    <a:pt x="2637" y="155"/>
                  </a:lnTo>
                  <a:lnTo>
                    <a:pt x="2637" y="153"/>
                  </a:lnTo>
                  <a:close/>
                  <a:moveTo>
                    <a:pt x="2702" y="151"/>
                  </a:moveTo>
                  <a:cubicBezTo>
                    <a:pt x="2702" y="151"/>
                    <a:pt x="2701" y="151"/>
                    <a:pt x="2701" y="151"/>
                  </a:cubicBezTo>
                  <a:cubicBezTo>
                    <a:pt x="2702" y="150"/>
                    <a:pt x="2702" y="150"/>
                    <a:pt x="2702" y="150"/>
                  </a:cubicBezTo>
                  <a:cubicBezTo>
                    <a:pt x="2702" y="150"/>
                    <a:pt x="2702" y="150"/>
                    <a:pt x="2702" y="151"/>
                  </a:cubicBezTo>
                  <a:cubicBezTo>
                    <a:pt x="2702" y="151"/>
                    <a:pt x="2702" y="151"/>
                    <a:pt x="2702" y="151"/>
                  </a:cubicBezTo>
                  <a:close/>
                  <a:moveTo>
                    <a:pt x="2706" y="148"/>
                  </a:moveTo>
                  <a:cubicBezTo>
                    <a:pt x="2707" y="148"/>
                    <a:pt x="2707" y="148"/>
                    <a:pt x="2708" y="149"/>
                  </a:cubicBezTo>
                  <a:cubicBezTo>
                    <a:pt x="2708" y="149"/>
                    <a:pt x="2709" y="150"/>
                    <a:pt x="2709" y="150"/>
                  </a:cubicBezTo>
                  <a:cubicBezTo>
                    <a:pt x="2710" y="151"/>
                    <a:pt x="2710" y="151"/>
                    <a:pt x="2711" y="152"/>
                  </a:cubicBezTo>
                  <a:cubicBezTo>
                    <a:pt x="2712" y="152"/>
                    <a:pt x="2712" y="152"/>
                    <a:pt x="2714" y="152"/>
                  </a:cubicBezTo>
                  <a:cubicBezTo>
                    <a:pt x="2713" y="153"/>
                    <a:pt x="2713" y="154"/>
                    <a:pt x="2712" y="155"/>
                  </a:cubicBezTo>
                  <a:cubicBezTo>
                    <a:pt x="2711" y="155"/>
                    <a:pt x="2710" y="155"/>
                    <a:pt x="2709" y="155"/>
                  </a:cubicBezTo>
                  <a:cubicBezTo>
                    <a:pt x="2708" y="154"/>
                    <a:pt x="2707" y="154"/>
                    <a:pt x="2706" y="154"/>
                  </a:cubicBezTo>
                  <a:cubicBezTo>
                    <a:pt x="2704" y="153"/>
                    <a:pt x="2704" y="153"/>
                    <a:pt x="2703" y="153"/>
                  </a:cubicBezTo>
                  <a:lnTo>
                    <a:pt x="2706" y="148"/>
                  </a:lnTo>
                  <a:close/>
                  <a:moveTo>
                    <a:pt x="2712" y="148"/>
                  </a:moveTo>
                  <a:cubicBezTo>
                    <a:pt x="2711" y="148"/>
                    <a:pt x="2711" y="148"/>
                    <a:pt x="2711" y="148"/>
                  </a:cubicBezTo>
                  <a:cubicBezTo>
                    <a:pt x="2710" y="147"/>
                    <a:pt x="2710" y="147"/>
                    <a:pt x="2711" y="147"/>
                  </a:cubicBezTo>
                  <a:cubicBezTo>
                    <a:pt x="2711" y="147"/>
                    <a:pt x="2711" y="147"/>
                    <a:pt x="2712" y="147"/>
                  </a:cubicBezTo>
                  <a:cubicBezTo>
                    <a:pt x="2712" y="147"/>
                    <a:pt x="2712" y="147"/>
                    <a:pt x="2712" y="148"/>
                  </a:cubicBezTo>
                  <a:close/>
                  <a:moveTo>
                    <a:pt x="2754" y="143"/>
                  </a:moveTo>
                  <a:cubicBezTo>
                    <a:pt x="2755" y="143"/>
                    <a:pt x="2756" y="143"/>
                    <a:pt x="2756" y="145"/>
                  </a:cubicBezTo>
                  <a:lnTo>
                    <a:pt x="2754" y="145"/>
                  </a:lnTo>
                  <a:lnTo>
                    <a:pt x="2754" y="143"/>
                  </a:lnTo>
                  <a:close/>
                  <a:moveTo>
                    <a:pt x="2673" y="148"/>
                  </a:moveTo>
                  <a:cubicBezTo>
                    <a:pt x="2673" y="147"/>
                    <a:pt x="2673" y="146"/>
                    <a:pt x="2673" y="146"/>
                  </a:cubicBezTo>
                  <a:lnTo>
                    <a:pt x="2677" y="146"/>
                  </a:lnTo>
                  <a:cubicBezTo>
                    <a:pt x="2677" y="147"/>
                    <a:pt x="2677" y="148"/>
                    <a:pt x="2676" y="148"/>
                  </a:cubicBezTo>
                  <a:cubicBezTo>
                    <a:pt x="2675" y="149"/>
                    <a:pt x="2674" y="149"/>
                    <a:pt x="2674" y="150"/>
                  </a:cubicBezTo>
                  <a:cubicBezTo>
                    <a:pt x="2673" y="150"/>
                    <a:pt x="2672" y="149"/>
                    <a:pt x="2673" y="148"/>
                  </a:cubicBezTo>
                  <a:moveTo>
                    <a:pt x="2715" y="143"/>
                  </a:moveTo>
                  <a:cubicBezTo>
                    <a:pt x="2716" y="144"/>
                    <a:pt x="2717" y="144"/>
                    <a:pt x="2718" y="145"/>
                  </a:cubicBezTo>
                  <a:cubicBezTo>
                    <a:pt x="2718" y="145"/>
                    <a:pt x="2718" y="145"/>
                    <a:pt x="2717" y="146"/>
                  </a:cubicBezTo>
                  <a:cubicBezTo>
                    <a:pt x="2717" y="146"/>
                    <a:pt x="2716" y="146"/>
                    <a:pt x="2716" y="146"/>
                  </a:cubicBezTo>
                  <a:cubicBezTo>
                    <a:pt x="2715" y="146"/>
                    <a:pt x="2715" y="146"/>
                    <a:pt x="2714" y="146"/>
                  </a:cubicBezTo>
                  <a:cubicBezTo>
                    <a:pt x="2714" y="146"/>
                    <a:pt x="2714" y="146"/>
                    <a:pt x="2714" y="147"/>
                  </a:cubicBezTo>
                  <a:cubicBezTo>
                    <a:pt x="2713" y="146"/>
                    <a:pt x="2712" y="145"/>
                    <a:pt x="2712" y="144"/>
                  </a:cubicBezTo>
                  <a:cubicBezTo>
                    <a:pt x="2713" y="143"/>
                    <a:pt x="2714" y="143"/>
                    <a:pt x="2715" y="143"/>
                  </a:cubicBezTo>
                  <a:moveTo>
                    <a:pt x="2772" y="140"/>
                  </a:moveTo>
                  <a:lnTo>
                    <a:pt x="2774" y="140"/>
                  </a:lnTo>
                  <a:lnTo>
                    <a:pt x="2774" y="141"/>
                  </a:lnTo>
                  <a:lnTo>
                    <a:pt x="2772" y="141"/>
                  </a:lnTo>
                  <a:lnTo>
                    <a:pt x="2772" y="140"/>
                  </a:lnTo>
                  <a:close/>
                  <a:moveTo>
                    <a:pt x="2770" y="140"/>
                  </a:moveTo>
                  <a:cubicBezTo>
                    <a:pt x="2769" y="140"/>
                    <a:pt x="2769" y="140"/>
                    <a:pt x="2769" y="140"/>
                  </a:cubicBezTo>
                  <a:cubicBezTo>
                    <a:pt x="2769" y="139"/>
                    <a:pt x="2769" y="139"/>
                    <a:pt x="2770" y="139"/>
                  </a:cubicBezTo>
                  <a:cubicBezTo>
                    <a:pt x="2770" y="139"/>
                    <a:pt x="2770" y="140"/>
                    <a:pt x="2770" y="140"/>
                  </a:cubicBezTo>
                  <a:moveTo>
                    <a:pt x="2760" y="140"/>
                  </a:moveTo>
                  <a:cubicBezTo>
                    <a:pt x="2761" y="140"/>
                    <a:pt x="2762" y="139"/>
                    <a:pt x="2762" y="139"/>
                  </a:cubicBezTo>
                  <a:cubicBezTo>
                    <a:pt x="2763" y="139"/>
                    <a:pt x="2764" y="139"/>
                    <a:pt x="2765" y="140"/>
                  </a:cubicBezTo>
                  <a:cubicBezTo>
                    <a:pt x="2765" y="140"/>
                    <a:pt x="2766" y="141"/>
                    <a:pt x="2766" y="143"/>
                  </a:cubicBezTo>
                  <a:cubicBezTo>
                    <a:pt x="2765" y="143"/>
                    <a:pt x="2764" y="144"/>
                    <a:pt x="2762" y="143"/>
                  </a:cubicBezTo>
                  <a:cubicBezTo>
                    <a:pt x="2761" y="142"/>
                    <a:pt x="2760" y="142"/>
                    <a:pt x="2759" y="142"/>
                  </a:cubicBezTo>
                  <a:cubicBezTo>
                    <a:pt x="2759" y="141"/>
                    <a:pt x="2759" y="141"/>
                    <a:pt x="2760" y="140"/>
                  </a:cubicBezTo>
                  <a:moveTo>
                    <a:pt x="2572" y="148"/>
                  </a:moveTo>
                  <a:cubicBezTo>
                    <a:pt x="2571" y="149"/>
                    <a:pt x="2571" y="149"/>
                    <a:pt x="2571" y="149"/>
                  </a:cubicBezTo>
                  <a:cubicBezTo>
                    <a:pt x="2570" y="148"/>
                    <a:pt x="2570" y="148"/>
                    <a:pt x="2571" y="148"/>
                  </a:cubicBezTo>
                  <a:cubicBezTo>
                    <a:pt x="2571" y="148"/>
                    <a:pt x="2572" y="147"/>
                    <a:pt x="2572" y="148"/>
                  </a:cubicBezTo>
                  <a:cubicBezTo>
                    <a:pt x="2572" y="148"/>
                    <a:pt x="2572" y="148"/>
                    <a:pt x="2572" y="148"/>
                  </a:cubicBezTo>
                  <a:moveTo>
                    <a:pt x="2734" y="141"/>
                  </a:moveTo>
                  <a:cubicBezTo>
                    <a:pt x="2734" y="140"/>
                    <a:pt x="2734" y="140"/>
                    <a:pt x="2734" y="139"/>
                  </a:cubicBezTo>
                  <a:cubicBezTo>
                    <a:pt x="2736" y="140"/>
                    <a:pt x="2736" y="141"/>
                    <a:pt x="2736" y="142"/>
                  </a:cubicBezTo>
                  <a:cubicBezTo>
                    <a:pt x="2736" y="142"/>
                    <a:pt x="2735" y="142"/>
                    <a:pt x="2735" y="142"/>
                  </a:cubicBezTo>
                  <a:cubicBezTo>
                    <a:pt x="2735" y="142"/>
                    <a:pt x="2734" y="141"/>
                    <a:pt x="2734" y="141"/>
                  </a:cubicBezTo>
                  <a:cubicBezTo>
                    <a:pt x="2734" y="141"/>
                    <a:pt x="2734" y="141"/>
                    <a:pt x="2734" y="141"/>
                  </a:cubicBezTo>
                  <a:moveTo>
                    <a:pt x="2678" y="145"/>
                  </a:moveTo>
                  <a:cubicBezTo>
                    <a:pt x="2678" y="145"/>
                    <a:pt x="2678" y="144"/>
                    <a:pt x="2678" y="142"/>
                  </a:cubicBezTo>
                  <a:cubicBezTo>
                    <a:pt x="2680" y="142"/>
                    <a:pt x="2681" y="142"/>
                    <a:pt x="2682" y="143"/>
                  </a:cubicBezTo>
                  <a:cubicBezTo>
                    <a:pt x="2683" y="144"/>
                    <a:pt x="2685" y="144"/>
                    <a:pt x="2687" y="143"/>
                  </a:cubicBezTo>
                  <a:cubicBezTo>
                    <a:pt x="2688" y="144"/>
                    <a:pt x="2688" y="144"/>
                    <a:pt x="2688" y="145"/>
                  </a:cubicBezTo>
                  <a:cubicBezTo>
                    <a:pt x="2688" y="145"/>
                    <a:pt x="2689" y="146"/>
                    <a:pt x="2689" y="146"/>
                  </a:cubicBezTo>
                  <a:cubicBezTo>
                    <a:pt x="2690" y="149"/>
                    <a:pt x="2689" y="151"/>
                    <a:pt x="2688" y="152"/>
                  </a:cubicBezTo>
                  <a:cubicBezTo>
                    <a:pt x="2687" y="153"/>
                    <a:pt x="2686" y="155"/>
                    <a:pt x="2685" y="157"/>
                  </a:cubicBezTo>
                  <a:cubicBezTo>
                    <a:pt x="2684" y="157"/>
                    <a:pt x="2683" y="157"/>
                    <a:pt x="2683" y="156"/>
                  </a:cubicBezTo>
                  <a:cubicBezTo>
                    <a:pt x="2683" y="155"/>
                    <a:pt x="2682" y="154"/>
                    <a:pt x="2682" y="153"/>
                  </a:cubicBezTo>
                  <a:lnTo>
                    <a:pt x="2681" y="151"/>
                  </a:lnTo>
                  <a:cubicBezTo>
                    <a:pt x="2680" y="150"/>
                    <a:pt x="2680" y="148"/>
                    <a:pt x="2680" y="147"/>
                  </a:cubicBezTo>
                  <a:cubicBezTo>
                    <a:pt x="2680" y="146"/>
                    <a:pt x="2679" y="146"/>
                    <a:pt x="2678" y="145"/>
                  </a:cubicBezTo>
                  <a:moveTo>
                    <a:pt x="2434" y="149"/>
                  </a:moveTo>
                  <a:lnTo>
                    <a:pt x="2438" y="149"/>
                  </a:lnTo>
                  <a:cubicBezTo>
                    <a:pt x="2438" y="150"/>
                    <a:pt x="2438" y="151"/>
                    <a:pt x="2437" y="151"/>
                  </a:cubicBezTo>
                  <a:cubicBezTo>
                    <a:pt x="2436" y="151"/>
                    <a:pt x="2435" y="151"/>
                    <a:pt x="2434" y="151"/>
                  </a:cubicBezTo>
                  <a:lnTo>
                    <a:pt x="2434" y="149"/>
                  </a:lnTo>
                  <a:close/>
                  <a:moveTo>
                    <a:pt x="2753" y="135"/>
                  </a:moveTo>
                  <a:cubicBezTo>
                    <a:pt x="2753" y="135"/>
                    <a:pt x="2753" y="134"/>
                    <a:pt x="2753" y="134"/>
                  </a:cubicBezTo>
                  <a:lnTo>
                    <a:pt x="2756" y="133"/>
                  </a:lnTo>
                  <a:cubicBezTo>
                    <a:pt x="2757" y="135"/>
                    <a:pt x="2756" y="135"/>
                    <a:pt x="2755" y="135"/>
                  </a:cubicBezTo>
                  <a:cubicBezTo>
                    <a:pt x="2754" y="136"/>
                    <a:pt x="2753" y="136"/>
                    <a:pt x="2752" y="136"/>
                  </a:cubicBezTo>
                  <a:cubicBezTo>
                    <a:pt x="2753" y="136"/>
                    <a:pt x="2753" y="135"/>
                    <a:pt x="2753" y="135"/>
                  </a:cubicBezTo>
                  <a:moveTo>
                    <a:pt x="2749" y="133"/>
                  </a:moveTo>
                  <a:lnTo>
                    <a:pt x="2749" y="135"/>
                  </a:lnTo>
                  <a:cubicBezTo>
                    <a:pt x="2748" y="136"/>
                    <a:pt x="2747" y="136"/>
                    <a:pt x="2747" y="135"/>
                  </a:cubicBezTo>
                  <a:cubicBezTo>
                    <a:pt x="2746" y="135"/>
                    <a:pt x="2746" y="135"/>
                    <a:pt x="2745" y="135"/>
                  </a:cubicBezTo>
                  <a:cubicBezTo>
                    <a:pt x="2745" y="133"/>
                    <a:pt x="2747" y="132"/>
                    <a:pt x="2749" y="133"/>
                  </a:cubicBezTo>
                  <a:moveTo>
                    <a:pt x="2556" y="143"/>
                  </a:moveTo>
                  <a:cubicBezTo>
                    <a:pt x="2556" y="143"/>
                    <a:pt x="2555" y="143"/>
                    <a:pt x="2554" y="143"/>
                  </a:cubicBezTo>
                  <a:cubicBezTo>
                    <a:pt x="2554" y="143"/>
                    <a:pt x="2553" y="143"/>
                    <a:pt x="2553" y="142"/>
                  </a:cubicBezTo>
                  <a:cubicBezTo>
                    <a:pt x="2552" y="142"/>
                    <a:pt x="2552" y="141"/>
                    <a:pt x="2552" y="140"/>
                  </a:cubicBezTo>
                  <a:cubicBezTo>
                    <a:pt x="2553" y="141"/>
                    <a:pt x="2554" y="141"/>
                    <a:pt x="2555" y="140"/>
                  </a:cubicBezTo>
                  <a:cubicBezTo>
                    <a:pt x="2556" y="140"/>
                    <a:pt x="2557" y="140"/>
                    <a:pt x="2557" y="141"/>
                  </a:cubicBezTo>
                  <a:cubicBezTo>
                    <a:pt x="2557" y="142"/>
                    <a:pt x="2557" y="143"/>
                    <a:pt x="2556" y="143"/>
                  </a:cubicBezTo>
                  <a:moveTo>
                    <a:pt x="2630" y="137"/>
                  </a:moveTo>
                  <a:cubicBezTo>
                    <a:pt x="2631" y="137"/>
                    <a:pt x="2632" y="136"/>
                    <a:pt x="2634" y="136"/>
                  </a:cubicBezTo>
                  <a:cubicBezTo>
                    <a:pt x="2634" y="137"/>
                    <a:pt x="2634" y="138"/>
                    <a:pt x="2635" y="138"/>
                  </a:cubicBezTo>
                  <a:cubicBezTo>
                    <a:pt x="2635" y="139"/>
                    <a:pt x="2636" y="139"/>
                    <a:pt x="2637" y="140"/>
                  </a:cubicBezTo>
                  <a:cubicBezTo>
                    <a:pt x="2637" y="140"/>
                    <a:pt x="2638" y="141"/>
                    <a:pt x="2638" y="141"/>
                  </a:cubicBezTo>
                  <a:cubicBezTo>
                    <a:pt x="2638" y="142"/>
                    <a:pt x="2639" y="142"/>
                    <a:pt x="2638" y="144"/>
                  </a:cubicBezTo>
                  <a:cubicBezTo>
                    <a:pt x="2636" y="144"/>
                    <a:pt x="2635" y="143"/>
                    <a:pt x="2634" y="142"/>
                  </a:cubicBezTo>
                  <a:cubicBezTo>
                    <a:pt x="2633" y="140"/>
                    <a:pt x="2631" y="139"/>
                    <a:pt x="2630" y="139"/>
                  </a:cubicBezTo>
                  <a:cubicBezTo>
                    <a:pt x="2629" y="140"/>
                    <a:pt x="2628" y="140"/>
                    <a:pt x="2627" y="141"/>
                  </a:cubicBezTo>
                  <a:cubicBezTo>
                    <a:pt x="2626" y="142"/>
                    <a:pt x="2625" y="143"/>
                    <a:pt x="2623" y="143"/>
                  </a:cubicBezTo>
                  <a:cubicBezTo>
                    <a:pt x="2623" y="141"/>
                    <a:pt x="2623" y="140"/>
                    <a:pt x="2624" y="139"/>
                  </a:cubicBezTo>
                  <a:cubicBezTo>
                    <a:pt x="2625" y="139"/>
                    <a:pt x="2626" y="138"/>
                    <a:pt x="2626" y="136"/>
                  </a:cubicBezTo>
                  <a:cubicBezTo>
                    <a:pt x="2628" y="137"/>
                    <a:pt x="2629" y="137"/>
                    <a:pt x="2630" y="137"/>
                  </a:cubicBezTo>
                  <a:moveTo>
                    <a:pt x="2518" y="144"/>
                  </a:moveTo>
                  <a:cubicBezTo>
                    <a:pt x="2516" y="144"/>
                    <a:pt x="2516" y="143"/>
                    <a:pt x="2516" y="141"/>
                  </a:cubicBezTo>
                  <a:lnTo>
                    <a:pt x="2518" y="141"/>
                  </a:lnTo>
                  <a:lnTo>
                    <a:pt x="2518" y="144"/>
                  </a:lnTo>
                  <a:close/>
                  <a:moveTo>
                    <a:pt x="2703" y="133"/>
                  </a:moveTo>
                  <a:cubicBezTo>
                    <a:pt x="2706" y="132"/>
                    <a:pt x="2709" y="131"/>
                    <a:pt x="2713" y="131"/>
                  </a:cubicBezTo>
                  <a:cubicBezTo>
                    <a:pt x="2713" y="133"/>
                    <a:pt x="2712" y="134"/>
                    <a:pt x="2710" y="134"/>
                  </a:cubicBezTo>
                  <a:cubicBezTo>
                    <a:pt x="2710" y="135"/>
                    <a:pt x="2710" y="135"/>
                    <a:pt x="2711" y="136"/>
                  </a:cubicBezTo>
                  <a:cubicBezTo>
                    <a:pt x="2711" y="136"/>
                    <a:pt x="2711" y="136"/>
                    <a:pt x="2712" y="136"/>
                  </a:cubicBezTo>
                  <a:cubicBezTo>
                    <a:pt x="2713" y="137"/>
                    <a:pt x="2713" y="137"/>
                    <a:pt x="2713" y="137"/>
                  </a:cubicBezTo>
                  <a:cubicBezTo>
                    <a:pt x="2714" y="137"/>
                    <a:pt x="2714" y="138"/>
                    <a:pt x="2714" y="139"/>
                  </a:cubicBezTo>
                  <a:cubicBezTo>
                    <a:pt x="2713" y="139"/>
                    <a:pt x="2712" y="139"/>
                    <a:pt x="2712" y="140"/>
                  </a:cubicBezTo>
                  <a:cubicBezTo>
                    <a:pt x="2712" y="141"/>
                    <a:pt x="2712" y="142"/>
                    <a:pt x="2711" y="142"/>
                  </a:cubicBezTo>
                  <a:cubicBezTo>
                    <a:pt x="2711" y="143"/>
                    <a:pt x="2709" y="144"/>
                    <a:pt x="2708" y="144"/>
                  </a:cubicBezTo>
                  <a:cubicBezTo>
                    <a:pt x="2707" y="144"/>
                    <a:pt x="2706" y="144"/>
                    <a:pt x="2705" y="145"/>
                  </a:cubicBezTo>
                  <a:cubicBezTo>
                    <a:pt x="2705" y="143"/>
                    <a:pt x="2705" y="143"/>
                    <a:pt x="2704" y="142"/>
                  </a:cubicBezTo>
                  <a:cubicBezTo>
                    <a:pt x="2704" y="142"/>
                    <a:pt x="2704" y="142"/>
                    <a:pt x="2704" y="141"/>
                  </a:cubicBezTo>
                  <a:cubicBezTo>
                    <a:pt x="2704" y="140"/>
                    <a:pt x="2703" y="139"/>
                    <a:pt x="2702" y="139"/>
                  </a:cubicBezTo>
                  <a:cubicBezTo>
                    <a:pt x="2700" y="139"/>
                    <a:pt x="2699" y="138"/>
                    <a:pt x="2698" y="138"/>
                  </a:cubicBezTo>
                  <a:cubicBezTo>
                    <a:pt x="2696" y="138"/>
                    <a:pt x="2695" y="138"/>
                    <a:pt x="2694" y="138"/>
                  </a:cubicBezTo>
                  <a:cubicBezTo>
                    <a:pt x="2693" y="137"/>
                    <a:pt x="2692" y="136"/>
                    <a:pt x="2692" y="134"/>
                  </a:cubicBezTo>
                  <a:cubicBezTo>
                    <a:pt x="2696" y="134"/>
                    <a:pt x="2699" y="134"/>
                    <a:pt x="2703" y="133"/>
                  </a:cubicBezTo>
                  <a:moveTo>
                    <a:pt x="2616" y="137"/>
                  </a:moveTo>
                  <a:cubicBezTo>
                    <a:pt x="2616" y="136"/>
                    <a:pt x="2616" y="135"/>
                    <a:pt x="2616" y="135"/>
                  </a:cubicBezTo>
                  <a:cubicBezTo>
                    <a:pt x="2616" y="134"/>
                    <a:pt x="2616" y="134"/>
                    <a:pt x="2617" y="133"/>
                  </a:cubicBezTo>
                  <a:cubicBezTo>
                    <a:pt x="2618" y="133"/>
                    <a:pt x="2618" y="134"/>
                    <a:pt x="2618" y="137"/>
                  </a:cubicBezTo>
                  <a:lnTo>
                    <a:pt x="2616" y="137"/>
                  </a:lnTo>
                  <a:close/>
                  <a:moveTo>
                    <a:pt x="2747" y="129"/>
                  </a:moveTo>
                  <a:cubicBezTo>
                    <a:pt x="2747" y="127"/>
                    <a:pt x="2747" y="126"/>
                    <a:pt x="2747" y="125"/>
                  </a:cubicBezTo>
                  <a:cubicBezTo>
                    <a:pt x="2749" y="125"/>
                    <a:pt x="2750" y="125"/>
                    <a:pt x="2750" y="126"/>
                  </a:cubicBezTo>
                  <a:cubicBezTo>
                    <a:pt x="2750" y="128"/>
                    <a:pt x="2750" y="129"/>
                    <a:pt x="2750" y="130"/>
                  </a:cubicBezTo>
                  <a:cubicBezTo>
                    <a:pt x="2748" y="131"/>
                    <a:pt x="2747" y="130"/>
                    <a:pt x="2747" y="129"/>
                  </a:cubicBezTo>
                  <a:moveTo>
                    <a:pt x="2691" y="127"/>
                  </a:moveTo>
                  <a:cubicBezTo>
                    <a:pt x="2692" y="126"/>
                    <a:pt x="2693" y="126"/>
                    <a:pt x="2693" y="127"/>
                  </a:cubicBezTo>
                  <a:cubicBezTo>
                    <a:pt x="2694" y="128"/>
                    <a:pt x="2694" y="128"/>
                    <a:pt x="2694" y="129"/>
                  </a:cubicBezTo>
                  <a:cubicBezTo>
                    <a:pt x="2694" y="130"/>
                    <a:pt x="2693" y="130"/>
                    <a:pt x="2693" y="131"/>
                  </a:cubicBezTo>
                  <a:cubicBezTo>
                    <a:pt x="2692" y="131"/>
                    <a:pt x="2691" y="131"/>
                    <a:pt x="2690" y="131"/>
                  </a:cubicBezTo>
                  <a:cubicBezTo>
                    <a:pt x="2690" y="129"/>
                    <a:pt x="2690" y="128"/>
                    <a:pt x="2691" y="127"/>
                  </a:cubicBezTo>
                  <a:moveTo>
                    <a:pt x="2620" y="129"/>
                  </a:moveTo>
                  <a:cubicBezTo>
                    <a:pt x="2620" y="129"/>
                    <a:pt x="2619" y="129"/>
                    <a:pt x="2619" y="129"/>
                  </a:cubicBezTo>
                  <a:cubicBezTo>
                    <a:pt x="2619" y="129"/>
                    <a:pt x="2620" y="129"/>
                    <a:pt x="2621" y="128"/>
                  </a:cubicBezTo>
                  <a:cubicBezTo>
                    <a:pt x="2621" y="129"/>
                    <a:pt x="2620" y="129"/>
                    <a:pt x="2620" y="129"/>
                  </a:cubicBezTo>
                  <a:moveTo>
                    <a:pt x="2713" y="122"/>
                  </a:moveTo>
                  <a:lnTo>
                    <a:pt x="2713" y="125"/>
                  </a:lnTo>
                  <a:cubicBezTo>
                    <a:pt x="2711" y="126"/>
                    <a:pt x="2710" y="125"/>
                    <a:pt x="2710" y="123"/>
                  </a:cubicBezTo>
                  <a:cubicBezTo>
                    <a:pt x="2710" y="122"/>
                    <a:pt x="2712" y="122"/>
                    <a:pt x="2713" y="122"/>
                  </a:cubicBezTo>
                  <a:moveTo>
                    <a:pt x="2748" y="121"/>
                  </a:moveTo>
                  <a:cubicBezTo>
                    <a:pt x="2747" y="119"/>
                    <a:pt x="2747" y="117"/>
                    <a:pt x="2748" y="116"/>
                  </a:cubicBezTo>
                  <a:cubicBezTo>
                    <a:pt x="2750" y="116"/>
                    <a:pt x="2751" y="117"/>
                    <a:pt x="2752" y="119"/>
                  </a:cubicBezTo>
                  <a:cubicBezTo>
                    <a:pt x="2753" y="121"/>
                    <a:pt x="2753" y="122"/>
                    <a:pt x="2752" y="124"/>
                  </a:cubicBezTo>
                  <a:cubicBezTo>
                    <a:pt x="2750" y="124"/>
                    <a:pt x="2748" y="123"/>
                    <a:pt x="2748" y="121"/>
                  </a:cubicBezTo>
                  <a:moveTo>
                    <a:pt x="2743" y="116"/>
                  </a:moveTo>
                  <a:cubicBezTo>
                    <a:pt x="2743" y="116"/>
                    <a:pt x="2743" y="116"/>
                    <a:pt x="2743" y="116"/>
                  </a:cubicBezTo>
                  <a:cubicBezTo>
                    <a:pt x="2744" y="116"/>
                    <a:pt x="2744" y="115"/>
                    <a:pt x="2745" y="115"/>
                  </a:cubicBezTo>
                  <a:cubicBezTo>
                    <a:pt x="2745" y="116"/>
                    <a:pt x="2744" y="116"/>
                    <a:pt x="2743" y="116"/>
                  </a:cubicBezTo>
                  <a:moveTo>
                    <a:pt x="2733" y="116"/>
                  </a:moveTo>
                  <a:cubicBezTo>
                    <a:pt x="2733" y="115"/>
                    <a:pt x="2734" y="115"/>
                    <a:pt x="2735" y="115"/>
                  </a:cubicBezTo>
                  <a:cubicBezTo>
                    <a:pt x="2736" y="115"/>
                    <a:pt x="2736" y="115"/>
                    <a:pt x="2737" y="115"/>
                  </a:cubicBezTo>
                  <a:cubicBezTo>
                    <a:pt x="2738" y="115"/>
                    <a:pt x="2739" y="115"/>
                    <a:pt x="2739" y="115"/>
                  </a:cubicBezTo>
                  <a:cubicBezTo>
                    <a:pt x="2740" y="116"/>
                    <a:pt x="2740" y="117"/>
                    <a:pt x="2741" y="117"/>
                  </a:cubicBezTo>
                  <a:cubicBezTo>
                    <a:pt x="2741" y="118"/>
                    <a:pt x="2742" y="118"/>
                    <a:pt x="2743" y="118"/>
                  </a:cubicBezTo>
                  <a:cubicBezTo>
                    <a:pt x="2743" y="119"/>
                    <a:pt x="2744" y="119"/>
                    <a:pt x="2745" y="120"/>
                  </a:cubicBezTo>
                  <a:cubicBezTo>
                    <a:pt x="2745" y="121"/>
                    <a:pt x="2745" y="122"/>
                    <a:pt x="2745" y="123"/>
                  </a:cubicBezTo>
                  <a:cubicBezTo>
                    <a:pt x="2744" y="124"/>
                    <a:pt x="2743" y="124"/>
                    <a:pt x="2742" y="123"/>
                  </a:cubicBezTo>
                  <a:cubicBezTo>
                    <a:pt x="2741" y="123"/>
                    <a:pt x="2741" y="123"/>
                    <a:pt x="2741" y="124"/>
                  </a:cubicBezTo>
                  <a:cubicBezTo>
                    <a:pt x="2740" y="123"/>
                    <a:pt x="2739" y="122"/>
                    <a:pt x="2739" y="120"/>
                  </a:cubicBezTo>
                  <a:cubicBezTo>
                    <a:pt x="2740" y="119"/>
                    <a:pt x="2739" y="118"/>
                    <a:pt x="2738" y="117"/>
                  </a:cubicBezTo>
                  <a:cubicBezTo>
                    <a:pt x="2736" y="117"/>
                    <a:pt x="2735" y="118"/>
                    <a:pt x="2734" y="118"/>
                  </a:cubicBezTo>
                  <a:cubicBezTo>
                    <a:pt x="2734" y="119"/>
                    <a:pt x="2733" y="119"/>
                    <a:pt x="2732" y="118"/>
                  </a:cubicBezTo>
                  <a:cubicBezTo>
                    <a:pt x="2732" y="117"/>
                    <a:pt x="2732" y="116"/>
                    <a:pt x="2733" y="116"/>
                  </a:cubicBezTo>
                  <a:moveTo>
                    <a:pt x="2756" y="121"/>
                  </a:moveTo>
                  <a:cubicBezTo>
                    <a:pt x="2756" y="120"/>
                    <a:pt x="2756" y="119"/>
                    <a:pt x="2755" y="118"/>
                  </a:cubicBezTo>
                  <a:cubicBezTo>
                    <a:pt x="2754" y="118"/>
                    <a:pt x="2754" y="117"/>
                    <a:pt x="2753" y="116"/>
                  </a:cubicBezTo>
                  <a:cubicBezTo>
                    <a:pt x="2753" y="115"/>
                    <a:pt x="2752" y="114"/>
                    <a:pt x="2752" y="113"/>
                  </a:cubicBezTo>
                  <a:cubicBezTo>
                    <a:pt x="2753" y="113"/>
                    <a:pt x="2754" y="114"/>
                    <a:pt x="2755" y="114"/>
                  </a:cubicBezTo>
                  <a:cubicBezTo>
                    <a:pt x="2756" y="114"/>
                    <a:pt x="2757" y="114"/>
                    <a:pt x="2758" y="114"/>
                  </a:cubicBezTo>
                  <a:cubicBezTo>
                    <a:pt x="2758" y="116"/>
                    <a:pt x="2758" y="117"/>
                    <a:pt x="2759" y="117"/>
                  </a:cubicBezTo>
                  <a:cubicBezTo>
                    <a:pt x="2760" y="118"/>
                    <a:pt x="2760" y="119"/>
                    <a:pt x="2760" y="121"/>
                  </a:cubicBezTo>
                  <a:cubicBezTo>
                    <a:pt x="2759" y="121"/>
                    <a:pt x="2758" y="122"/>
                    <a:pt x="2757" y="122"/>
                  </a:cubicBezTo>
                  <a:cubicBezTo>
                    <a:pt x="2757" y="123"/>
                    <a:pt x="2756" y="123"/>
                    <a:pt x="2754" y="123"/>
                  </a:cubicBezTo>
                  <a:cubicBezTo>
                    <a:pt x="2755" y="123"/>
                    <a:pt x="2756" y="122"/>
                    <a:pt x="2756" y="121"/>
                  </a:cubicBezTo>
                  <a:moveTo>
                    <a:pt x="2680" y="118"/>
                  </a:moveTo>
                  <a:cubicBezTo>
                    <a:pt x="2682" y="117"/>
                    <a:pt x="2683" y="116"/>
                    <a:pt x="2685" y="116"/>
                  </a:cubicBezTo>
                  <a:cubicBezTo>
                    <a:pt x="2686" y="118"/>
                    <a:pt x="2686" y="119"/>
                    <a:pt x="2684" y="119"/>
                  </a:cubicBezTo>
                  <a:cubicBezTo>
                    <a:pt x="2683" y="120"/>
                    <a:pt x="2682" y="120"/>
                    <a:pt x="2680" y="120"/>
                  </a:cubicBezTo>
                  <a:cubicBezTo>
                    <a:pt x="2680" y="122"/>
                    <a:pt x="2680" y="122"/>
                    <a:pt x="2681" y="123"/>
                  </a:cubicBezTo>
                  <a:cubicBezTo>
                    <a:pt x="2683" y="123"/>
                    <a:pt x="2683" y="123"/>
                    <a:pt x="2684" y="124"/>
                  </a:cubicBezTo>
                  <a:cubicBezTo>
                    <a:pt x="2684" y="124"/>
                    <a:pt x="2684" y="125"/>
                    <a:pt x="2684" y="125"/>
                  </a:cubicBezTo>
                  <a:cubicBezTo>
                    <a:pt x="2684" y="126"/>
                    <a:pt x="2684" y="127"/>
                    <a:pt x="2684" y="127"/>
                  </a:cubicBezTo>
                  <a:cubicBezTo>
                    <a:pt x="2684" y="128"/>
                    <a:pt x="2685" y="128"/>
                    <a:pt x="2686" y="129"/>
                  </a:cubicBezTo>
                  <a:cubicBezTo>
                    <a:pt x="2687" y="129"/>
                    <a:pt x="2687" y="130"/>
                    <a:pt x="2687" y="131"/>
                  </a:cubicBezTo>
                  <a:cubicBezTo>
                    <a:pt x="2686" y="132"/>
                    <a:pt x="2685" y="132"/>
                    <a:pt x="2684" y="132"/>
                  </a:cubicBezTo>
                  <a:cubicBezTo>
                    <a:pt x="2684" y="132"/>
                    <a:pt x="2683" y="133"/>
                    <a:pt x="2683" y="134"/>
                  </a:cubicBezTo>
                  <a:cubicBezTo>
                    <a:pt x="2683" y="135"/>
                    <a:pt x="2683" y="136"/>
                    <a:pt x="2684" y="136"/>
                  </a:cubicBezTo>
                  <a:cubicBezTo>
                    <a:pt x="2684" y="136"/>
                    <a:pt x="2685" y="136"/>
                    <a:pt x="2686" y="137"/>
                  </a:cubicBezTo>
                  <a:cubicBezTo>
                    <a:pt x="2686" y="137"/>
                    <a:pt x="2687" y="137"/>
                    <a:pt x="2688" y="138"/>
                  </a:cubicBezTo>
                  <a:cubicBezTo>
                    <a:pt x="2688" y="138"/>
                    <a:pt x="2688" y="139"/>
                    <a:pt x="2688" y="140"/>
                  </a:cubicBezTo>
                  <a:cubicBezTo>
                    <a:pt x="2687" y="140"/>
                    <a:pt x="2686" y="141"/>
                    <a:pt x="2686" y="141"/>
                  </a:cubicBezTo>
                  <a:cubicBezTo>
                    <a:pt x="2685" y="141"/>
                    <a:pt x="2684" y="141"/>
                    <a:pt x="2682" y="141"/>
                  </a:cubicBezTo>
                  <a:cubicBezTo>
                    <a:pt x="2682" y="140"/>
                    <a:pt x="2681" y="139"/>
                    <a:pt x="2680" y="139"/>
                  </a:cubicBezTo>
                  <a:cubicBezTo>
                    <a:pt x="2680" y="138"/>
                    <a:pt x="2679" y="137"/>
                    <a:pt x="2679" y="136"/>
                  </a:cubicBezTo>
                  <a:cubicBezTo>
                    <a:pt x="2678" y="135"/>
                    <a:pt x="2678" y="134"/>
                    <a:pt x="2677" y="134"/>
                  </a:cubicBezTo>
                  <a:cubicBezTo>
                    <a:pt x="2676" y="134"/>
                    <a:pt x="2675" y="132"/>
                    <a:pt x="2675" y="131"/>
                  </a:cubicBezTo>
                  <a:cubicBezTo>
                    <a:pt x="2675" y="129"/>
                    <a:pt x="2675" y="128"/>
                    <a:pt x="2676" y="128"/>
                  </a:cubicBezTo>
                  <a:cubicBezTo>
                    <a:pt x="2677" y="128"/>
                    <a:pt x="2678" y="128"/>
                    <a:pt x="2679" y="127"/>
                  </a:cubicBezTo>
                  <a:cubicBezTo>
                    <a:pt x="2677" y="126"/>
                    <a:pt x="2676" y="123"/>
                    <a:pt x="2677" y="120"/>
                  </a:cubicBezTo>
                  <a:cubicBezTo>
                    <a:pt x="2678" y="119"/>
                    <a:pt x="2679" y="118"/>
                    <a:pt x="2680" y="118"/>
                  </a:cubicBezTo>
                  <a:moveTo>
                    <a:pt x="2671" y="114"/>
                  </a:moveTo>
                  <a:cubicBezTo>
                    <a:pt x="2672" y="114"/>
                    <a:pt x="2672" y="114"/>
                    <a:pt x="2672" y="113"/>
                  </a:cubicBezTo>
                  <a:cubicBezTo>
                    <a:pt x="2673" y="113"/>
                    <a:pt x="2674" y="114"/>
                    <a:pt x="2673" y="115"/>
                  </a:cubicBezTo>
                  <a:cubicBezTo>
                    <a:pt x="2673" y="116"/>
                    <a:pt x="2673" y="117"/>
                    <a:pt x="2672" y="116"/>
                  </a:cubicBezTo>
                  <a:lnTo>
                    <a:pt x="2671" y="114"/>
                  </a:lnTo>
                  <a:close/>
                  <a:moveTo>
                    <a:pt x="2746" y="111"/>
                  </a:moveTo>
                  <a:cubicBezTo>
                    <a:pt x="2745" y="111"/>
                    <a:pt x="2745" y="111"/>
                    <a:pt x="2745" y="110"/>
                  </a:cubicBezTo>
                  <a:cubicBezTo>
                    <a:pt x="2745" y="110"/>
                    <a:pt x="2745" y="110"/>
                    <a:pt x="2745" y="109"/>
                  </a:cubicBezTo>
                  <a:cubicBezTo>
                    <a:pt x="2745" y="109"/>
                    <a:pt x="2746" y="109"/>
                    <a:pt x="2747" y="110"/>
                  </a:cubicBezTo>
                  <a:cubicBezTo>
                    <a:pt x="2746" y="111"/>
                    <a:pt x="2746" y="111"/>
                    <a:pt x="2746" y="111"/>
                  </a:cubicBezTo>
                  <a:moveTo>
                    <a:pt x="2737" y="109"/>
                  </a:moveTo>
                  <a:cubicBezTo>
                    <a:pt x="2739" y="108"/>
                    <a:pt x="2740" y="108"/>
                    <a:pt x="2741" y="109"/>
                  </a:cubicBezTo>
                  <a:cubicBezTo>
                    <a:pt x="2741" y="110"/>
                    <a:pt x="2741" y="111"/>
                    <a:pt x="2740" y="112"/>
                  </a:cubicBezTo>
                  <a:cubicBezTo>
                    <a:pt x="2740" y="112"/>
                    <a:pt x="2740" y="113"/>
                    <a:pt x="2739" y="114"/>
                  </a:cubicBezTo>
                  <a:cubicBezTo>
                    <a:pt x="2739" y="114"/>
                    <a:pt x="2738" y="114"/>
                    <a:pt x="2738" y="113"/>
                  </a:cubicBezTo>
                  <a:cubicBezTo>
                    <a:pt x="2737" y="113"/>
                    <a:pt x="2737" y="113"/>
                    <a:pt x="2736" y="113"/>
                  </a:cubicBezTo>
                  <a:cubicBezTo>
                    <a:pt x="2735" y="111"/>
                    <a:pt x="2736" y="110"/>
                    <a:pt x="2737" y="109"/>
                  </a:cubicBezTo>
                  <a:moveTo>
                    <a:pt x="2710" y="115"/>
                  </a:moveTo>
                  <a:cubicBezTo>
                    <a:pt x="2710" y="113"/>
                    <a:pt x="2711" y="111"/>
                    <a:pt x="2711" y="110"/>
                  </a:cubicBezTo>
                  <a:cubicBezTo>
                    <a:pt x="2711" y="110"/>
                    <a:pt x="2712" y="110"/>
                    <a:pt x="2712" y="111"/>
                  </a:cubicBezTo>
                  <a:cubicBezTo>
                    <a:pt x="2713" y="112"/>
                    <a:pt x="2713" y="112"/>
                    <a:pt x="2713" y="113"/>
                  </a:cubicBezTo>
                  <a:cubicBezTo>
                    <a:pt x="2713" y="114"/>
                    <a:pt x="2713" y="115"/>
                    <a:pt x="2713" y="116"/>
                  </a:cubicBezTo>
                  <a:cubicBezTo>
                    <a:pt x="2713" y="117"/>
                    <a:pt x="2712" y="117"/>
                    <a:pt x="2712" y="118"/>
                  </a:cubicBezTo>
                  <a:cubicBezTo>
                    <a:pt x="2710" y="117"/>
                    <a:pt x="2709" y="116"/>
                    <a:pt x="2710" y="115"/>
                  </a:cubicBezTo>
                  <a:moveTo>
                    <a:pt x="2756" y="106"/>
                  </a:moveTo>
                  <a:cubicBezTo>
                    <a:pt x="2757" y="106"/>
                    <a:pt x="2757" y="106"/>
                    <a:pt x="2758" y="106"/>
                  </a:cubicBezTo>
                  <a:cubicBezTo>
                    <a:pt x="2758" y="106"/>
                    <a:pt x="2758" y="107"/>
                    <a:pt x="2758" y="107"/>
                  </a:cubicBezTo>
                  <a:cubicBezTo>
                    <a:pt x="2758" y="108"/>
                    <a:pt x="2758" y="108"/>
                    <a:pt x="2758" y="109"/>
                  </a:cubicBezTo>
                  <a:cubicBezTo>
                    <a:pt x="2757" y="109"/>
                    <a:pt x="2757" y="109"/>
                    <a:pt x="2756" y="109"/>
                  </a:cubicBezTo>
                  <a:lnTo>
                    <a:pt x="2756" y="106"/>
                  </a:lnTo>
                  <a:close/>
                  <a:moveTo>
                    <a:pt x="2731" y="111"/>
                  </a:moveTo>
                  <a:cubicBezTo>
                    <a:pt x="2730" y="108"/>
                    <a:pt x="2731" y="107"/>
                    <a:pt x="2735" y="107"/>
                  </a:cubicBezTo>
                  <a:cubicBezTo>
                    <a:pt x="2735" y="109"/>
                    <a:pt x="2735" y="111"/>
                    <a:pt x="2734" y="111"/>
                  </a:cubicBezTo>
                  <a:lnTo>
                    <a:pt x="2731" y="111"/>
                  </a:lnTo>
                  <a:close/>
                  <a:moveTo>
                    <a:pt x="2541" y="117"/>
                  </a:moveTo>
                  <a:cubicBezTo>
                    <a:pt x="2543" y="117"/>
                    <a:pt x="2544" y="116"/>
                    <a:pt x="2546" y="116"/>
                  </a:cubicBezTo>
                  <a:cubicBezTo>
                    <a:pt x="2547" y="116"/>
                    <a:pt x="2549" y="116"/>
                    <a:pt x="2550" y="116"/>
                  </a:cubicBezTo>
                  <a:cubicBezTo>
                    <a:pt x="2551" y="117"/>
                    <a:pt x="2552" y="118"/>
                    <a:pt x="2552" y="119"/>
                  </a:cubicBezTo>
                  <a:cubicBezTo>
                    <a:pt x="2551" y="119"/>
                    <a:pt x="2549" y="119"/>
                    <a:pt x="2547" y="120"/>
                  </a:cubicBezTo>
                  <a:cubicBezTo>
                    <a:pt x="2545" y="120"/>
                    <a:pt x="2543" y="120"/>
                    <a:pt x="2542" y="119"/>
                  </a:cubicBezTo>
                  <a:cubicBezTo>
                    <a:pt x="2541" y="119"/>
                    <a:pt x="2540" y="120"/>
                    <a:pt x="2540" y="121"/>
                  </a:cubicBezTo>
                  <a:cubicBezTo>
                    <a:pt x="2539" y="122"/>
                    <a:pt x="2539" y="123"/>
                    <a:pt x="2538" y="123"/>
                  </a:cubicBezTo>
                  <a:cubicBezTo>
                    <a:pt x="2537" y="124"/>
                    <a:pt x="2537" y="125"/>
                    <a:pt x="2536" y="126"/>
                  </a:cubicBezTo>
                  <a:cubicBezTo>
                    <a:pt x="2535" y="126"/>
                    <a:pt x="2534" y="127"/>
                    <a:pt x="2532" y="127"/>
                  </a:cubicBezTo>
                  <a:cubicBezTo>
                    <a:pt x="2531" y="123"/>
                    <a:pt x="2532" y="121"/>
                    <a:pt x="2533" y="120"/>
                  </a:cubicBezTo>
                  <a:cubicBezTo>
                    <a:pt x="2535" y="119"/>
                    <a:pt x="2536" y="117"/>
                    <a:pt x="2538" y="116"/>
                  </a:cubicBezTo>
                  <a:cubicBezTo>
                    <a:pt x="2538" y="117"/>
                    <a:pt x="2540" y="117"/>
                    <a:pt x="2541" y="117"/>
                  </a:cubicBezTo>
                  <a:moveTo>
                    <a:pt x="2529" y="118"/>
                  </a:moveTo>
                  <a:cubicBezTo>
                    <a:pt x="2529" y="117"/>
                    <a:pt x="2529" y="117"/>
                    <a:pt x="2529" y="116"/>
                  </a:cubicBezTo>
                  <a:lnTo>
                    <a:pt x="2532" y="116"/>
                  </a:lnTo>
                  <a:cubicBezTo>
                    <a:pt x="2532" y="117"/>
                    <a:pt x="2532" y="118"/>
                    <a:pt x="2531" y="118"/>
                  </a:cubicBezTo>
                  <a:cubicBezTo>
                    <a:pt x="2531" y="118"/>
                    <a:pt x="2530" y="119"/>
                    <a:pt x="2530" y="119"/>
                  </a:cubicBezTo>
                  <a:cubicBezTo>
                    <a:pt x="2529" y="119"/>
                    <a:pt x="2529" y="119"/>
                    <a:pt x="2529" y="118"/>
                  </a:cubicBezTo>
                  <a:moveTo>
                    <a:pt x="2463" y="119"/>
                  </a:moveTo>
                  <a:cubicBezTo>
                    <a:pt x="2464" y="119"/>
                    <a:pt x="2465" y="119"/>
                    <a:pt x="2466" y="120"/>
                  </a:cubicBezTo>
                  <a:cubicBezTo>
                    <a:pt x="2465" y="121"/>
                    <a:pt x="2464" y="122"/>
                    <a:pt x="2462" y="121"/>
                  </a:cubicBezTo>
                  <a:cubicBezTo>
                    <a:pt x="2462" y="120"/>
                    <a:pt x="2463" y="119"/>
                    <a:pt x="2463" y="119"/>
                  </a:cubicBezTo>
                  <a:moveTo>
                    <a:pt x="2742" y="105"/>
                  </a:moveTo>
                  <a:cubicBezTo>
                    <a:pt x="2742" y="104"/>
                    <a:pt x="2743" y="104"/>
                    <a:pt x="2743" y="104"/>
                  </a:cubicBezTo>
                  <a:cubicBezTo>
                    <a:pt x="2743" y="104"/>
                    <a:pt x="2744" y="104"/>
                    <a:pt x="2744" y="104"/>
                  </a:cubicBezTo>
                  <a:cubicBezTo>
                    <a:pt x="2744" y="104"/>
                    <a:pt x="2744" y="105"/>
                    <a:pt x="2742" y="105"/>
                  </a:cubicBezTo>
                  <a:moveTo>
                    <a:pt x="2674" y="107"/>
                  </a:moveTo>
                  <a:cubicBezTo>
                    <a:pt x="2676" y="106"/>
                    <a:pt x="2677" y="106"/>
                    <a:pt x="2679" y="107"/>
                  </a:cubicBezTo>
                  <a:cubicBezTo>
                    <a:pt x="2679" y="108"/>
                    <a:pt x="2678" y="109"/>
                    <a:pt x="2678" y="110"/>
                  </a:cubicBezTo>
                  <a:cubicBezTo>
                    <a:pt x="2677" y="111"/>
                    <a:pt x="2677" y="112"/>
                    <a:pt x="2677" y="113"/>
                  </a:cubicBezTo>
                  <a:cubicBezTo>
                    <a:pt x="2676" y="113"/>
                    <a:pt x="2675" y="113"/>
                    <a:pt x="2675" y="113"/>
                  </a:cubicBezTo>
                  <a:cubicBezTo>
                    <a:pt x="2675" y="112"/>
                    <a:pt x="2674" y="112"/>
                    <a:pt x="2673" y="112"/>
                  </a:cubicBezTo>
                  <a:cubicBezTo>
                    <a:pt x="2672" y="110"/>
                    <a:pt x="2673" y="108"/>
                    <a:pt x="2674" y="107"/>
                  </a:cubicBezTo>
                  <a:moveTo>
                    <a:pt x="2535" y="112"/>
                  </a:moveTo>
                  <a:lnTo>
                    <a:pt x="2535" y="115"/>
                  </a:lnTo>
                  <a:cubicBezTo>
                    <a:pt x="2534" y="115"/>
                    <a:pt x="2533" y="115"/>
                    <a:pt x="2532" y="115"/>
                  </a:cubicBezTo>
                  <a:cubicBezTo>
                    <a:pt x="2531" y="115"/>
                    <a:pt x="2531" y="115"/>
                    <a:pt x="2531" y="113"/>
                  </a:cubicBezTo>
                  <a:cubicBezTo>
                    <a:pt x="2532" y="113"/>
                    <a:pt x="2533" y="112"/>
                    <a:pt x="2535" y="112"/>
                  </a:cubicBezTo>
                  <a:moveTo>
                    <a:pt x="2441" y="117"/>
                  </a:moveTo>
                  <a:cubicBezTo>
                    <a:pt x="2443" y="116"/>
                    <a:pt x="2445" y="116"/>
                    <a:pt x="2447" y="116"/>
                  </a:cubicBezTo>
                  <a:cubicBezTo>
                    <a:pt x="2447" y="119"/>
                    <a:pt x="2447" y="120"/>
                    <a:pt x="2445" y="121"/>
                  </a:cubicBezTo>
                  <a:cubicBezTo>
                    <a:pt x="2443" y="121"/>
                    <a:pt x="2442" y="121"/>
                    <a:pt x="2440" y="121"/>
                  </a:cubicBezTo>
                  <a:cubicBezTo>
                    <a:pt x="2440" y="119"/>
                    <a:pt x="2440" y="117"/>
                    <a:pt x="2441" y="117"/>
                  </a:cubicBezTo>
                  <a:moveTo>
                    <a:pt x="2512" y="112"/>
                  </a:moveTo>
                  <a:cubicBezTo>
                    <a:pt x="2512" y="114"/>
                    <a:pt x="2512" y="115"/>
                    <a:pt x="2511" y="116"/>
                  </a:cubicBezTo>
                  <a:cubicBezTo>
                    <a:pt x="2510" y="116"/>
                    <a:pt x="2508" y="116"/>
                    <a:pt x="2508" y="115"/>
                  </a:cubicBezTo>
                  <a:cubicBezTo>
                    <a:pt x="2508" y="114"/>
                    <a:pt x="2509" y="113"/>
                    <a:pt x="2512" y="112"/>
                  </a:cubicBezTo>
                  <a:moveTo>
                    <a:pt x="2467" y="115"/>
                  </a:moveTo>
                  <a:cubicBezTo>
                    <a:pt x="2467" y="115"/>
                    <a:pt x="2466" y="115"/>
                    <a:pt x="2465" y="115"/>
                  </a:cubicBezTo>
                  <a:cubicBezTo>
                    <a:pt x="2466" y="115"/>
                    <a:pt x="2466" y="114"/>
                    <a:pt x="2467" y="114"/>
                  </a:cubicBezTo>
                  <a:cubicBezTo>
                    <a:pt x="2467" y="114"/>
                    <a:pt x="2468" y="114"/>
                    <a:pt x="2468" y="114"/>
                  </a:cubicBezTo>
                  <a:cubicBezTo>
                    <a:pt x="2468" y="115"/>
                    <a:pt x="2468" y="115"/>
                    <a:pt x="2467" y="115"/>
                  </a:cubicBezTo>
                  <a:moveTo>
                    <a:pt x="2423" y="116"/>
                  </a:moveTo>
                  <a:lnTo>
                    <a:pt x="2425" y="116"/>
                  </a:lnTo>
                  <a:lnTo>
                    <a:pt x="2425" y="118"/>
                  </a:lnTo>
                  <a:lnTo>
                    <a:pt x="2423" y="118"/>
                  </a:lnTo>
                  <a:lnTo>
                    <a:pt x="2423" y="116"/>
                  </a:lnTo>
                  <a:close/>
                  <a:moveTo>
                    <a:pt x="2671" y="107"/>
                  </a:moveTo>
                  <a:cubicBezTo>
                    <a:pt x="2669" y="108"/>
                    <a:pt x="2668" y="107"/>
                    <a:pt x="2667" y="107"/>
                  </a:cubicBezTo>
                  <a:cubicBezTo>
                    <a:pt x="2666" y="106"/>
                    <a:pt x="2665" y="105"/>
                    <a:pt x="2664" y="105"/>
                  </a:cubicBezTo>
                  <a:cubicBezTo>
                    <a:pt x="2664" y="104"/>
                    <a:pt x="2666" y="104"/>
                    <a:pt x="2667" y="104"/>
                  </a:cubicBezTo>
                  <a:cubicBezTo>
                    <a:pt x="2668" y="105"/>
                    <a:pt x="2670" y="105"/>
                    <a:pt x="2671" y="104"/>
                  </a:cubicBezTo>
                  <a:lnTo>
                    <a:pt x="2671" y="107"/>
                  </a:lnTo>
                  <a:close/>
                  <a:moveTo>
                    <a:pt x="2431" y="113"/>
                  </a:moveTo>
                  <a:cubicBezTo>
                    <a:pt x="2432" y="113"/>
                    <a:pt x="2433" y="113"/>
                    <a:pt x="2434" y="113"/>
                  </a:cubicBezTo>
                  <a:cubicBezTo>
                    <a:pt x="2435" y="113"/>
                    <a:pt x="2435" y="114"/>
                    <a:pt x="2435" y="116"/>
                  </a:cubicBezTo>
                  <a:cubicBezTo>
                    <a:pt x="2432" y="116"/>
                    <a:pt x="2431" y="115"/>
                    <a:pt x="2431" y="113"/>
                  </a:cubicBezTo>
                  <a:moveTo>
                    <a:pt x="2675" y="101"/>
                  </a:moveTo>
                  <a:cubicBezTo>
                    <a:pt x="2676" y="101"/>
                    <a:pt x="2676" y="101"/>
                    <a:pt x="2676" y="101"/>
                  </a:cubicBezTo>
                  <a:cubicBezTo>
                    <a:pt x="2677" y="102"/>
                    <a:pt x="2677" y="102"/>
                    <a:pt x="2678" y="102"/>
                  </a:cubicBezTo>
                  <a:cubicBezTo>
                    <a:pt x="2677" y="102"/>
                    <a:pt x="2677" y="102"/>
                    <a:pt x="2677" y="103"/>
                  </a:cubicBezTo>
                  <a:cubicBezTo>
                    <a:pt x="2677" y="103"/>
                    <a:pt x="2677" y="103"/>
                    <a:pt x="2677" y="104"/>
                  </a:cubicBezTo>
                  <a:lnTo>
                    <a:pt x="2675" y="104"/>
                  </a:lnTo>
                  <a:lnTo>
                    <a:pt x="2675" y="101"/>
                  </a:lnTo>
                  <a:close/>
                  <a:moveTo>
                    <a:pt x="2748" y="96"/>
                  </a:moveTo>
                  <a:lnTo>
                    <a:pt x="2752" y="96"/>
                  </a:lnTo>
                  <a:cubicBezTo>
                    <a:pt x="2752" y="98"/>
                    <a:pt x="2752" y="99"/>
                    <a:pt x="2753" y="100"/>
                  </a:cubicBezTo>
                  <a:cubicBezTo>
                    <a:pt x="2753" y="101"/>
                    <a:pt x="2754" y="102"/>
                    <a:pt x="2754" y="104"/>
                  </a:cubicBezTo>
                  <a:cubicBezTo>
                    <a:pt x="2753" y="104"/>
                    <a:pt x="2753" y="104"/>
                    <a:pt x="2752" y="104"/>
                  </a:cubicBezTo>
                  <a:cubicBezTo>
                    <a:pt x="2752" y="103"/>
                    <a:pt x="2751" y="103"/>
                    <a:pt x="2751" y="102"/>
                  </a:cubicBezTo>
                  <a:cubicBezTo>
                    <a:pt x="2751" y="102"/>
                    <a:pt x="2750" y="101"/>
                    <a:pt x="2750" y="101"/>
                  </a:cubicBezTo>
                  <a:cubicBezTo>
                    <a:pt x="2750" y="100"/>
                    <a:pt x="2749" y="100"/>
                    <a:pt x="2748" y="100"/>
                  </a:cubicBezTo>
                  <a:lnTo>
                    <a:pt x="2748" y="96"/>
                  </a:lnTo>
                  <a:close/>
                  <a:moveTo>
                    <a:pt x="2482" y="108"/>
                  </a:moveTo>
                  <a:cubicBezTo>
                    <a:pt x="2482" y="108"/>
                    <a:pt x="2482" y="108"/>
                    <a:pt x="2482" y="108"/>
                  </a:cubicBezTo>
                  <a:lnTo>
                    <a:pt x="2484" y="107"/>
                  </a:lnTo>
                  <a:cubicBezTo>
                    <a:pt x="2484" y="108"/>
                    <a:pt x="2484" y="109"/>
                    <a:pt x="2483" y="109"/>
                  </a:cubicBezTo>
                  <a:cubicBezTo>
                    <a:pt x="2483" y="109"/>
                    <a:pt x="2482" y="109"/>
                    <a:pt x="2482" y="109"/>
                  </a:cubicBezTo>
                  <a:cubicBezTo>
                    <a:pt x="2482" y="109"/>
                    <a:pt x="2482" y="109"/>
                    <a:pt x="2482" y="108"/>
                  </a:cubicBezTo>
                  <a:moveTo>
                    <a:pt x="2741" y="95"/>
                  </a:moveTo>
                  <a:lnTo>
                    <a:pt x="2743" y="95"/>
                  </a:lnTo>
                  <a:lnTo>
                    <a:pt x="2743" y="97"/>
                  </a:lnTo>
                  <a:lnTo>
                    <a:pt x="2741" y="97"/>
                  </a:lnTo>
                  <a:lnTo>
                    <a:pt x="2741" y="95"/>
                  </a:lnTo>
                  <a:close/>
                  <a:moveTo>
                    <a:pt x="2734" y="97"/>
                  </a:moveTo>
                  <a:cubicBezTo>
                    <a:pt x="2733" y="96"/>
                    <a:pt x="2733" y="95"/>
                    <a:pt x="2733" y="93"/>
                  </a:cubicBezTo>
                  <a:cubicBezTo>
                    <a:pt x="2735" y="93"/>
                    <a:pt x="2736" y="94"/>
                    <a:pt x="2737" y="94"/>
                  </a:cubicBezTo>
                  <a:cubicBezTo>
                    <a:pt x="2738" y="94"/>
                    <a:pt x="2738" y="95"/>
                    <a:pt x="2738" y="97"/>
                  </a:cubicBezTo>
                  <a:cubicBezTo>
                    <a:pt x="2736" y="97"/>
                    <a:pt x="2735" y="97"/>
                    <a:pt x="2734" y="97"/>
                  </a:cubicBezTo>
                  <a:moveTo>
                    <a:pt x="2717" y="94"/>
                  </a:moveTo>
                  <a:cubicBezTo>
                    <a:pt x="2717" y="94"/>
                    <a:pt x="2717" y="94"/>
                    <a:pt x="2718" y="94"/>
                  </a:cubicBezTo>
                  <a:cubicBezTo>
                    <a:pt x="2718" y="94"/>
                    <a:pt x="2718" y="94"/>
                    <a:pt x="2719" y="94"/>
                  </a:cubicBezTo>
                  <a:cubicBezTo>
                    <a:pt x="2719" y="94"/>
                    <a:pt x="2718" y="94"/>
                    <a:pt x="2717" y="94"/>
                  </a:cubicBezTo>
                  <a:moveTo>
                    <a:pt x="2438" y="108"/>
                  </a:moveTo>
                  <a:cubicBezTo>
                    <a:pt x="2437" y="106"/>
                    <a:pt x="2438" y="105"/>
                    <a:pt x="2439" y="105"/>
                  </a:cubicBezTo>
                  <a:cubicBezTo>
                    <a:pt x="2440" y="105"/>
                    <a:pt x="2441" y="106"/>
                    <a:pt x="2442" y="106"/>
                  </a:cubicBezTo>
                  <a:cubicBezTo>
                    <a:pt x="2442" y="110"/>
                    <a:pt x="2441" y="112"/>
                    <a:pt x="2439" y="112"/>
                  </a:cubicBezTo>
                  <a:cubicBezTo>
                    <a:pt x="2438" y="111"/>
                    <a:pt x="2438" y="109"/>
                    <a:pt x="2438" y="108"/>
                  </a:cubicBezTo>
                  <a:moveTo>
                    <a:pt x="2738" y="93"/>
                  </a:moveTo>
                  <a:cubicBezTo>
                    <a:pt x="2738" y="92"/>
                    <a:pt x="2737" y="92"/>
                    <a:pt x="2737" y="92"/>
                  </a:cubicBezTo>
                  <a:cubicBezTo>
                    <a:pt x="2737" y="92"/>
                    <a:pt x="2737" y="91"/>
                    <a:pt x="2737" y="91"/>
                  </a:cubicBezTo>
                  <a:cubicBezTo>
                    <a:pt x="2737" y="91"/>
                    <a:pt x="2738" y="91"/>
                    <a:pt x="2738" y="91"/>
                  </a:cubicBezTo>
                  <a:cubicBezTo>
                    <a:pt x="2739" y="91"/>
                    <a:pt x="2739" y="91"/>
                    <a:pt x="2739" y="91"/>
                  </a:cubicBezTo>
                  <a:cubicBezTo>
                    <a:pt x="2740" y="92"/>
                    <a:pt x="2740" y="92"/>
                    <a:pt x="2739" y="93"/>
                  </a:cubicBezTo>
                  <a:lnTo>
                    <a:pt x="2738" y="93"/>
                  </a:lnTo>
                  <a:close/>
                  <a:moveTo>
                    <a:pt x="2676" y="95"/>
                  </a:moveTo>
                  <a:cubicBezTo>
                    <a:pt x="2676" y="94"/>
                    <a:pt x="2676" y="94"/>
                    <a:pt x="2677" y="94"/>
                  </a:cubicBezTo>
                  <a:cubicBezTo>
                    <a:pt x="2677" y="94"/>
                    <a:pt x="2677" y="94"/>
                    <a:pt x="2677" y="95"/>
                  </a:cubicBezTo>
                  <a:cubicBezTo>
                    <a:pt x="2676" y="95"/>
                    <a:pt x="2676" y="96"/>
                    <a:pt x="2676" y="95"/>
                  </a:cubicBezTo>
                  <a:moveTo>
                    <a:pt x="2646" y="100"/>
                  </a:moveTo>
                  <a:cubicBezTo>
                    <a:pt x="2645" y="99"/>
                    <a:pt x="2645" y="97"/>
                    <a:pt x="2645" y="95"/>
                  </a:cubicBezTo>
                  <a:cubicBezTo>
                    <a:pt x="2647" y="94"/>
                    <a:pt x="2648" y="95"/>
                    <a:pt x="2649" y="97"/>
                  </a:cubicBezTo>
                  <a:cubicBezTo>
                    <a:pt x="2650" y="99"/>
                    <a:pt x="2649" y="101"/>
                    <a:pt x="2649" y="102"/>
                  </a:cubicBezTo>
                  <a:cubicBezTo>
                    <a:pt x="2647" y="101"/>
                    <a:pt x="2647" y="101"/>
                    <a:pt x="2646" y="100"/>
                  </a:cubicBezTo>
                  <a:close/>
                  <a:moveTo>
                    <a:pt x="2499" y="101"/>
                  </a:moveTo>
                  <a:cubicBezTo>
                    <a:pt x="2501" y="101"/>
                    <a:pt x="2502" y="102"/>
                    <a:pt x="2502" y="103"/>
                  </a:cubicBezTo>
                  <a:lnTo>
                    <a:pt x="2499" y="103"/>
                  </a:lnTo>
                  <a:lnTo>
                    <a:pt x="2499" y="101"/>
                  </a:lnTo>
                  <a:close/>
                  <a:moveTo>
                    <a:pt x="2447" y="108"/>
                  </a:moveTo>
                  <a:cubicBezTo>
                    <a:pt x="2447" y="107"/>
                    <a:pt x="2447" y="106"/>
                    <a:pt x="2447" y="106"/>
                  </a:cubicBezTo>
                  <a:cubicBezTo>
                    <a:pt x="2448" y="105"/>
                    <a:pt x="2448" y="104"/>
                    <a:pt x="2450" y="103"/>
                  </a:cubicBezTo>
                  <a:cubicBezTo>
                    <a:pt x="2451" y="103"/>
                    <a:pt x="2452" y="103"/>
                    <a:pt x="2453" y="103"/>
                  </a:cubicBezTo>
                  <a:cubicBezTo>
                    <a:pt x="2453" y="105"/>
                    <a:pt x="2452" y="106"/>
                    <a:pt x="2452" y="107"/>
                  </a:cubicBezTo>
                  <a:cubicBezTo>
                    <a:pt x="2451" y="108"/>
                    <a:pt x="2451" y="109"/>
                    <a:pt x="2450" y="110"/>
                  </a:cubicBezTo>
                  <a:cubicBezTo>
                    <a:pt x="2448" y="110"/>
                    <a:pt x="2448" y="109"/>
                    <a:pt x="2447" y="108"/>
                  </a:cubicBezTo>
                  <a:moveTo>
                    <a:pt x="2659" y="94"/>
                  </a:moveTo>
                  <a:cubicBezTo>
                    <a:pt x="2661" y="94"/>
                    <a:pt x="2662" y="93"/>
                    <a:pt x="2664" y="93"/>
                  </a:cubicBezTo>
                  <a:cubicBezTo>
                    <a:pt x="2664" y="95"/>
                    <a:pt x="2663" y="96"/>
                    <a:pt x="2661" y="97"/>
                  </a:cubicBezTo>
                  <a:cubicBezTo>
                    <a:pt x="2660" y="99"/>
                    <a:pt x="2659" y="98"/>
                    <a:pt x="2658" y="96"/>
                  </a:cubicBezTo>
                  <a:cubicBezTo>
                    <a:pt x="2657" y="95"/>
                    <a:pt x="2658" y="94"/>
                    <a:pt x="2659" y="94"/>
                  </a:cubicBezTo>
                  <a:moveTo>
                    <a:pt x="2422" y="106"/>
                  </a:moveTo>
                  <a:cubicBezTo>
                    <a:pt x="2420" y="106"/>
                    <a:pt x="2419" y="105"/>
                    <a:pt x="2420" y="103"/>
                  </a:cubicBezTo>
                  <a:lnTo>
                    <a:pt x="2422" y="103"/>
                  </a:lnTo>
                  <a:lnTo>
                    <a:pt x="2422" y="106"/>
                  </a:lnTo>
                  <a:close/>
                  <a:moveTo>
                    <a:pt x="2457" y="104"/>
                  </a:moveTo>
                  <a:cubicBezTo>
                    <a:pt x="2456" y="104"/>
                    <a:pt x="2455" y="103"/>
                    <a:pt x="2455" y="101"/>
                  </a:cubicBezTo>
                  <a:cubicBezTo>
                    <a:pt x="2458" y="100"/>
                    <a:pt x="2460" y="100"/>
                    <a:pt x="2462" y="102"/>
                  </a:cubicBezTo>
                  <a:cubicBezTo>
                    <a:pt x="2464" y="103"/>
                    <a:pt x="2465" y="105"/>
                    <a:pt x="2464" y="107"/>
                  </a:cubicBezTo>
                  <a:cubicBezTo>
                    <a:pt x="2463" y="107"/>
                    <a:pt x="2462" y="107"/>
                    <a:pt x="2461" y="106"/>
                  </a:cubicBezTo>
                  <a:cubicBezTo>
                    <a:pt x="2461" y="105"/>
                    <a:pt x="2460" y="104"/>
                    <a:pt x="2460" y="103"/>
                  </a:cubicBezTo>
                  <a:cubicBezTo>
                    <a:pt x="2458" y="103"/>
                    <a:pt x="2457" y="104"/>
                    <a:pt x="2457" y="104"/>
                  </a:cubicBezTo>
                  <a:moveTo>
                    <a:pt x="2447" y="101"/>
                  </a:moveTo>
                  <a:cubicBezTo>
                    <a:pt x="2447" y="101"/>
                    <a:pt x="2447" y="100"/>
                    <a:pt x="2448" y="100"/>
                  </a:cubicBezTo>
                  <a:cubicBezTo>
                    <a:pt x="2448" y="100"/>
                    <a:pt x="2448" y="100"/>
                    <a:pt x="2449" y="100"/>
                  </a:cubicBezTo>
                  <a:cubicBezTo>
                    <a:pt x="2448" y="101"/>
                    <a:pt x="2448" y="101"/>
                    <a:pt x="2447" y="101"/>
                  </a:cubicBezTo>
                  <a:moveTo>
                    <a:pt x="2730" y="90"/>
                  </a:moveTo>
                  <a:cubicBezTo>
                    <a:pt x="2729" y="90"/>
                    <a:pt x="2728" y="88"/>
                    <a:pt x="2729" y="87"/>
                  </a:cubicBezTo>
                  <a:cubicBezTo>
                    <a:pt x="2731" y="87"/>
                    <a:pt x="2732" y="88"/>
                    <a:pt x="2732" y="90"/>
                  </a:cubicBezTo>
                  <a:cubicBezTo>
                    <a:pt x="2731" y="91"/>
                    <a:pt x="2731" y="91"/>
                    <a:pt x="2730" y="90"/>
                  </a:cubicBezTo>
                  <a:moveTo>
                    <a:pt x="2569" y="95"/>
                  </a:moveTo>
                  <a:cubicBezTo>
                    <a:pt x="2569" y="95"/>
                    <a:pt x="2569" y="95"/>
                    <a:pt x="2569" y="95"/>
                  </a:cubicBezTo>
                  <a:cubicBezTo>
                    <a:pt x="2568" y="95"/>
                    <a:pt x="2568" y="94"/>
                    <a:pt x="2569" y="94"/>
                  </a:cubicBezTo>
                  <a:cubicBezTo>
                    <a:pt x="2569" y="94"/>
                    <a:pt x="2569" y="94"/>
                    <a:pt x="2569" y="94"/>
                  </a:cubicBezTo>
                  <a:cubicBezTo>
                    <a:pt x="2570" y="94"/>
                    <a:pt x="2570" y="95"/>
                    <a:pt x="2569" y="95"/>
                  </a:cubicBezTo>
                  <a:moveTo>
                    <a:pt x="2517" y="99"/>
                  </a:moveTo>
                  <a:cubicBezTo>
                    <a:pt x="2517" y="97"/>
                    <a:pt x="2517" y="96"/>
                    <a:pt x="2519" y="96"/>
                  </a:cubicBezTo>
                  <a:cubicBezTo>
                    <a:pt x="2520" y="96"/>
                    <a:pt x="2521" y="97"/>
                    <a:pt x="2520" y="99"/>
                  </a:cubicBezTo>
                  <a:lnTo>
                    <a:pt x="2517" y="99"/>
                  </a:lnTo>
                  <a:close/>
                  <a:moveTo>
                    <a:pt x="2442" y="100"/>
                  </a:moveTo>
                  <a:cubicBezTo>
                    <a:pt x="2443" y="101"/>
                    <a:pt x="2442" y="102"/>
                    <a:pt x="2441" y="102"/>
                  </a:cubicBezTo>
                  <a:cubicBezTo>
                    <a:pt x="2439" y="102"/>
                    <a:pt x="2438" y="102"/>
                    <a:pt x="2437" y="101"/>
                  </a:cubicBezTo>
                  <a:cubicBezTo>
                    <a:pt x="2438" y="100"/>
                    <a:pt x="2440" y="99"/>
                    <a:pt x="2442" y="100"/>
                  </a:cubicBezTo>
                  <a:moveTo>
                    <a:pt x="2433" y="99"/>
                  </a:moveTo>
                  <a:cubicBezTo>
                    <a:pt x="2433" y="101"/>
                    <a:pt x="2433" y="102"/>
                    <a:pt x="2433" y="103"/>
                  </a:cubicBezTo>
                  <a:cubicBezTo>
                    <a:pt x="2433" y="103"/>
                    <a:pt x="2434" y="104"/>
                    <a:pt x="2435" y="105"/>
                  </a:cubicBezTo>
                  <a:lnTo>
                    <a:pt x="2435" y="108"/>
                  </a:lnTo>
                  <a:cubicBezTo>
                    <a:pt x="2434" y="109"/>
                    <a:pt x="2433" y="109"/>
                    <a:pt x="2431" y="109"/>
                  </a:cubicBezTo>
                  <a:cubicBezTo>
                    <a:pt x="2431" y="107"/>
                    <a:pt x="2431" y="106"/>
                    <a:pt x="2430" y="106"/>
                  </a:cubicBezTo>
                  <a:cubicBezTo>
                    <a:pt x="2429" y="105"/>
                    <a:pt x="2429" y="105"/>
                    <a:pt x="2428" y="104"/>
                  </a:cubicBezTo>
                  <a:cubicBezTo>
                    <a:pt x="2428" y="101"/>
                    <a:pt x="2430" y="100"/>
                    <a:pt x="2433" y="99"/>
                  </a:cubicBezTo>
                  <a:moveTo>
                    <a:pt x="2642" y="89"/>
                  </a:moveTo>
                  <a:cubicBezTo>
                    <a:pt x="2642" y="89"/>
                    <a:pt x="2641" y="89"/>
                    <a:pt x="2641" y="89"/>
                  </a:cubicBezTo>
                  <a:cubicBezTo>
                    <a:pt x="2641" y="89"/>
                    <a:pt x="2641" y="89"/>
                    <a:pt x="2641" y="88"/>
                  </a:cubicBezTo>
                  <a:cubicBezTo>
                    <a:pt x="2642" y="88"/>
                    <a:pt x="2642" y="88"/>
                    <a:pt x="2642" y="88"/>
                  </a:cubicBezTo>
                  <a:cubicBezTo>
                    <a:pt x="2642" y="88"/>
                    <a:pt x="2642" y="89"/>
                    <a:pt x="2642" y="89"/>
                  </a:cubicBezTo>
                  <a:moveTo>
                    <a:pt x="2550" y="97"/>
                  </a:moveTo>
                  <a:cubicBezTo>
                    <a:pt x="2551" y="96"/>
                    <a:pt x="2552" y="94"/>
                    <a:pt x="2552" y="91"/>
                  </a:cubicBezTo>
                  <a:cubicBezTo>
                    <a:pt x="2556" y="91"/>
                    <a:pt x="2558" y="92"/>
                    <a:pt x="2557" y="96"/>
                  </a:cubicBezTo>
                  <a:cubicBezTo>
                    <a:pt x="2556" y="97"/>
                    <a:pt x="2555" y="97"/>
                    <a:pt x="2554" y="97"/>
                  </a:cubicBezTo>
                  <a:cubicBezTo>
                    <a:pt x="2553" y="98"/>
                    <a:pt x="2552" y="98"/>
                    <a:pt x="2551" y="98"/>
                  </a:cubicBezTo>
                  <a:cubicBezTo>
                    <a:pt x="2550" y="98"/>
                    <a:pt x="2550" y="99"/>
                    <a:pt x="2550" y="100"/>
                  </a:cubicBezTo>
                  <a:cubicBezTo>
                    <a:pt x="2550" y="101"/>
                    <a:pt x="2549" y="102"/>
                    <a:pt x="2549" y="103"/>
                  </a:cubicBezTo>
                  <a:cubicBezTo>
                    <a:pt x="2549" y="104"/>
                    <a:pt x="2550" y="105"/>
                    <a:pt x="2551" y="104"/>
                  </a:cubicBezTo>
                  <a:cubicBezTo>
                    <a:pt x="2552" y="104"/>
                    <a:pt x="2553" y="105"/>
                    <a:pt x="2553" y="106"/>
                  </a:cubicBezTo>
                  <a:cubicBezTo>
                    <a:pt x="2553" y="106"/>
                    <a:pt x="2554" y="106"/>
                    <a:pt x="2554" y="105"/>
                  </a:cubicBezTo>
                  <a:cubicBezTo>
                    <a:pt x="2555" y="105"/>
                    <a:pt x="2555" y="105"/>
                    <a:pt x="2555" y="104"/>
                  </a:cubicBezTo>
                  <a:cubicBezTo>
                    <a:pt x="2556" y="104"/>
                    <a:pt x="2556" y="104"/>
                    <a:pt x="2557" y="103"/>
                  </a:cubicBezTo>
                  <a:cubicBezTo>
                    <a:pt x="2557" y="103"/>
                    <a:pt x="2558" y="103"/>
                    <a:pt x="2559" y="103"/>
                  </a:cubicBezTo>
                  <a:cubicBezTo>
                    <a:pt x="2559" y="104"/>
                    <a:pt x="2559" y="105"/>
                    <a:pt x="2559" y="105"/>
                  </a:cubicBezTo>
                  <a:cubicBezTo>
                    <a:pt x="2560" y="106"/>
                    <a:pt x="2560" y="106"/>
                    <a:pt x="2560" y="107"/>
                  </a:cubicBezTo>
                  <a:cubicBezTo>
                    <a:pt x="2557" y="108"/>
                    <a:pt x="2555" y="110"/>
                    <a:pt x="2554" y="112"/>
                  </a:cubicBezTo>
                  <a:cubicBezTo>
                    <a:pt x="2550" y="112"/>
                    <a:pt x="2548" y="111"/>
                    <a:pt x="2545" y="109"/>
                  </a:cubicBezTo>
                  <a:cubicBezTo>
                    <a:pt x="2544" y="110"/>
                    <a:pt x="2543" y="110"/>
                    <a:pt x="2542" y="111"/>
                  </a:cubicBezTo>
                  <a:cubicBezTo>
                    <a:pt x="2541" y="111"/>
                    <a:pt x="2539" y="112"/>
                    <a:pt x="2537" y="111"/>
                  </a:cubicBezTo>
                  <a:cubicBezTo>
                    <a:pt x="2538" y="110"/>
                    <a:pt x="2538" y="109"/>
                    <a:pt x="2537" y="108"/>
                  </a:cubicBezTo>
                  <a:cubicBezTo>
                    <a:pt x="2537" y="108"/>
                    <a:pt x="2537" y="107"/>
                    <a:pt x="2536" y="106"/>
                  </a:cubicBezTo>
                  <a:cubicBezTo>
                    <a:pt x="2534" y="106"/>
                    <a:pt x="2532" y="106"/>
                    <a:pt x="2531" y="108"/>
                  </a:cubicBezTo>
                  <a:cubicBezTo>
                    <a:pt x="2530" y="107"/>
                    <a:pt x="2529" y="107"/>
                    <a:pt x="2528" y="107"/>
                  </a:cubicBezTo>
                  <a:cubicBezTo>
                    <a:pt x="2527" y="107"/>
                    <a:pt x="2526" y="107"/>
                    <a:pt x="2524" y="107"/>
                  </a:cubicBezTo>
                  <a:cubicBezTo>
                    <a:pt x="2523" y="107"/>
                    <a:pt x="2522" y="106"/>
                    <a:pt x="2522" y="106"/>
                  </a:cubicBezTo>
                  <a:cubicBezTo>
                    <a:pt x="2521" y="105"/>
                    <a:pt x="2520" y="104"/>
                    <a:pt x="2520" y="102"/>
                  </a:cubicBezTo>
                  <a:cubicBezTo>
                    <a:pt x="2521" y="101"/>
                    <a:pt x="2523" y="100"/>
                    <a:pt x="2524" y="100"/>
                  </a:cubicBezTo>
                  <a:cubicBezTo>
                    <a:pt x="2526" y="99"/>
                    <a:pt x="2528" y="98"/>
                    <a:pt x="2529" y="97"/>
                  </a:cubicBezTo>
                  <a:cubicBezTo>
                    <a:pt x="2529" y="97"/>
                    <a:pt x="2528" y="96"/>
                    <a:pt x="2527" y="96"/>
                  </a:cubicBezTo>
                  <a:cubicBezTo>
                    <a:pt x="2526" y="96"/>
                    <a:pt x="2525" y="96"/>
                    <a:pt x="2524" y="96"/>
                  </a:cubicBezTo>
                  <a:cubicBezTo>
                    <a:pt x="2524" y="96"/>
                    <a:pt x="2523" y="95"/>
                    <a:pt x="2522" y="95"/>
                  </a:cubicBezTo>
                  <a:cubicBezTo>
                    <a:pt x="2521" y="95"/>
                    <a:pt x="2521" y="94"/>
                    <a:pt x="2521" y="93"/>
                  </a:cubicBezTo>
                  <a:cubicBezTo>
                    <a:pt x="2523" y="92"/>
                    <a:pt x="2525" y="93"/>
                    <a:pt x="2527" y="94"/>
                  </a:cubicBezTo>
                  <a:cubicBezTo>
                    <a:pt x="2528" y="94"/>
                    <a:pt x="2529" y="95"/>
                    <a:pt x="2531" y="95"/>
                  </a:cubicBezTo>
                  <a:cubicBezTo>
                    <a:pt x="2533" y="94"/>
                    <a:pt x="2534" y="94"/>
                    <a:pt x="2535" y="93"/>
                  </a:cubicBezTo>
                  <a:cubicBezTo>
                    <a:pt x="2536" y="93"/>
                    <a:pt x="2538" y="93"/>
                    <a:pt x="2539" y="94"/>
                  </a:cubicBezTo>
                  <a:cubicBezTo>
                    <a:pt x="2540" y="95"/>
                    <a:pt x="2539" y="95"/>
                    <a:pt x="2539" y="95"/>
                  </a:cubicBezTo>
                  <a:cubicBezTo>
                    <a:pt x="2538" y="96"/>
                    <a:pt x="2537" y="96"/>
                    <a:pt x="2537" y="96"/>
                  </a:cubicBezTo>
                  <a:cubicBezTo>
                    <a:pt x="2537" y="97"/>
                    <a:pt x="2537" y="97"/>
                    <a:pt x="2538" y="97"/>
                  </a:cubicBezTo>
                  <a:cubicBezTo>
                    <a:pt x="2539" y="97"/>
                    <a:pt x="2539" y="97"/>
                    <a:pt x="2540" y="97"/>
                  </a:cubicBezTo>
                  <a:cubicBezTo>
                    <a:pt x="2540" y="97"/>
                    <a:pt x="2541" y="97"/>
                    <a:pt x="2542" y="97"/>
                  </a:cubicBezTo>
                  <a:cubicBezTo>
                    <a:pt x="2542" y="98"/>
                    <a:pt x="2542" y="98"/>
                    <a:pt x="2542" y="99"/>
                  </a:cubicBezTo>
                  <a:cubicBezTo>
                    <a:pt x="2542" y="100"/>
                    <a:pt x="2542" y="101"/>
                    <a:pt x="2541" y="101"/>
                  </a:cubicBezTo>
                  <a:cubicBezTo>
                    <a:pt x="2539" y="101"/>
                    <a:pt x="2538" y="101"/>
                    <a:pt x="2536" y="102"/>
                  </a:cubicBezTo>
                  <a:cubicBezTo>
                    <a:pt x="2537" y="103"/>
                    <a:pt x="2537" y="104"/>
                    <a:pt x="2539" y="103"/>
                  </a:cubicBezTo>
                  <a:cubicBezTo>
                    <a:pt x="2540" y="103"/>
                    <a:pt x="2541" y="104"/>
                    <a:pt x="2542" y="104"/>
                  </a:cubicBezTo>
                  <a:cubicBezTo>
                    <a:pt x="2543" y="104"/>
                    <a:pt x="2544" y="105"/>
                    <a:pt x="2545" y="105"/>
                  </a:cubicBezTo>
                  <a:cubicBezTo>
                    <a:pt x="2546" y="106"/>
                    <a:pt x="2547" y="106"/>
                    <a:pt x="2548" y="106"/>
                  </a:cubicBezTo>
                  <a:cubicBezTo>
                    <a:pt x="2548" y="105"/>
                    <a:pt x="2548" y="104"/>
                    <a:pt x="2547" y="104"/>
                  </a:cubicBezTo>
                  <a:cubicBezTo>
                    <a:pt x="2546" y="103"/>
                    <a:pt x="2545" y="103"/>
                    <a:pt x="2544" y="103"/>
                  </a:cubicBezTo>
                  <a:cubicBezTo>
                    <a:pt x="2543" y="101"/>
                    <a:pt x="2544" y="100"/>
                    <a:pt x="2544" y="100"/>
                  </a:cubicBezTo>
                  <a:cubicBezTo>
                    <a:pt x="2545" y="99"/>
                    <a:pt x="2545" y="98"/>
                    <a:pt x="2545" y="96"/>
                  </a:cubicBezTo>
                  <a:cubicBezTo>
                    <a:pt x="2546" y="98"/>
                    <a:pt x="2548" y="98"/>
                    <a:pt x="2550" y="97"/>
                  </a:cubicBezTo>
                  <a:moveTo>
                    <a:pt x="2730" y="86"/>
                  </a:moveTo>
                  <a:cubicBezTo>
                    <a:pt x="2729" y="86"/>
                    <a:pt x="2728" y="86"/>
                    <a:pt x="2728" y="86"/>
                  </a:cubicBezTo>
                  <a:cubicBezTo>
                    <a:pt x="2727" y="86"/>
                    <a:pt x="2726" y="85"/>
                    <a:pt x="2726" y="85"/>
                  </a:cubicBezTo>
                  <a:cubicBezTo>
                    <a:pt x="2725" y="85"/>
                    <a:pt x="2724" y="84"/>
                    <a:pt x="2724" y="84"/>
                  </a:cubicBezTo>
                  <a:cubicBezTo>
                    <a:pt x="2724" y="83"/>
                    <a:pt x="2725" y="83"/>
                    <a:pt x="2726" y="83"/>
                  </a:cubicBezTo>
                  <a:cubicBezTo>
                    <a:pt x="2728" y="84"/>
                    <a:pt x="2729" y="84"/>
                    <a:pt x="2730" y="84"/>
                  </a:cubicBezTo>
                  <a:cubicBezTo>
                    <a:pt x="2730" y="85"/>
                    <a:pt x="2730" y="86"/>
                    <a:pt x="2730" y="86"/>
                  </a:cubicBezTo>
                  <a:moveTo>
                    <a:pt x="2689" y="85"/>
                  </a:moveTo>
                  <a:cubicBezTo>
                    <a:pt x="2689" y="85"/>
                    <a:pt x="2690" y="84"/>
                    <a:pt x="2692" y="84"/>
                  </a:cubicBezTo>
                  <a:cubicBezTo>
                    <a:pt x="2692" y="85"/>
                    <a:pt x="2693" y="86"/>
                    <a:pt x="2693" y="87"/>
                  </a:cubicBezTo>
                  <a:lnTo>
                    <a:pt x="2693" y="90"/>
                  </a:lnTo>
                  <a:cubicBezTo>
                    <a:pt x="2691" y="91"/>
                    <a:pt x="2690" y="92"/>
                    <a:pt x="2689" y="92"/>
                  </a:cubicBezTo>
                  <a:cubicBezTo>
                    <a:pt x="2688" y="92"/>
                    <a:pt x="2687" y="93"/>
                    <a:pt x="2685" y="93"/>
                  </a:cubicBezTo>
                  <a:cubicBezTo>
                    <a:pt x="2683" y="92"/>
                    <a:pt x="2683" y="90"/>
                    <a:pt x="2685" y="88"/>
                  </a:cubicBezTo>
                  <a:cubicBezTo>
                    <a:pt x="2683" y="88"/>
                    <a:pt x="2682" y="88"/>
                    <a:pt x="2682" y="89"/>
                  </a:cubicBezTo>
                  <a:cubicBezTo>
                    <a:pt x="2682" y="90"/>
                    <a:pt x="2681" y="91"/>
                    <a:pt x="2679" y="90"/>
                  </a:cubicBezTo>
                  <a:cubicBezTo>
                    <a:pt x="2678" y="89"/>
                    <a:pt x="2677" y="88"/>
                    <a:pt x="2677" y="87"/>
                  </a:cubicBezTo>
                  <a:cubicBezTo>
                    <a:pt x="2677" y="86"/>
                    <a:pt x="2678" y="85"/>
                    <a:pt x="2679" y="85"/>
                  </a:cubicBezTo>
                  <a:cubicBezTo>
                    <a:pt x="2680" y="84"/>
                    <a:pt x="2681" y="84"/>
                    <a:pt x="2682" y="84"/>
                  </a:cubicBezTo>
                  <a:cubicBezTo>
                    <a:pt x="2684" y="84"/>
                    <a:pt x="2685" y="84"/>
                    <a:pt x="2686" y="86"/>
                  </a:cubicBezTo>
                  <a:cubicBezTo>
                    <a:pt x="2687" y="86"/>
                    <a:pt x="2688" y="86"/>
                    <a:pt x="2689" y="85"/>
                  </a:cubicBezTo>
                  <a:moveTo>
                    <a:pt x="2506" y="91"/>
                  </a:moveTo>
                  <a:cubicBezTo>
                    <a:pt x="2505" y="92"/>
                    <a:pt x="2505" y="92"/>
                    <a:pt x="2505" y="91"/>
                  </a:cubicBezTo>
                  <a:cubicBezTo>
                    <a:pt x="2504" y="91"/>
                    <a:pt x="2504" y="91"/>
                    <a:pt x="2505" y="91"/>
                  </a:cubicBezTo>
                  <a:cubicBezTo>
                    <a:pt x="2505" y="90"/>
                    <a:pt x="2505" y="90"/>
                    <a:pt x="2506" y="91"/>
                  </a:cubicBezTo>
                  <a:cubicBezTo>
                    <a:pt x="2506" y="91"/>
                    <a:pt x="2506" y="91"/>
                    <a:pt x="2506" y="91"/>
                  </a:cubicBezTo>
                  <a:moveTo>
                    <a:pt x="2739" y="79"/>
                  </a:moveTo>
                  <a:cubicBezTo>
                    <a:pt x="2740" y="79"/>
                    <a:pt x="2741" y="79"/>
                    <a:pt x="2741" y="81"/>
                  </a:cubicBezTo>
                  <a:cubicBezTo>
                    <a:pt x="2740" y="82"/>
                    <a:pt x="2739" y="82"/>
                    <a:pt x="2737" y="82"/>
                  </a:cubicBezTo>
                  <a:cubicBezTo>
                    <a:pt x="2736" y="82"/>
                    <a:pt x="2735" y="81"/>
                    <a:pt x="2735" y="80"/>
                  </a:cubicBezTo>
                  <a:cubicBezTo>
                    <a:pt x="2736" y="79"/>
                    <a:pt x="2737" y="79"/>
                    <a:pt x="2739" y="79"/>
                  </a:cubicBezTo>
                  <a:moveTo>
                    <a:pt x="2562" y="86"/>
                  </a:moveTo>
                  <a:cubicBezTo>
                    <a:pt x="2562" y="87"/>
                    <a:pt x="2561" y="88"/>
                    <a:pt x="2560" y="89"/>
                  </a:cubicBezTo>
                  <a:cubicBezTo>
                    <a:pt x="2559" y="89"/>
                    <a:pt x="2558" y="89"/>
                    <a:pt x="2557" y="88"/>
                  </a:cubicBezTo>
                  <a:cubicBezTo>
                    <a:pt x="2558" y="87"/>
                    <a:pt x="2559" y="86"/>
                    <a:pt x="2562" y="86"/>
                  </a:cubicBezTo>
                  <a:moveTo>
                    <a:pt x="2525" y="87"/>
                  </a:moveTo>
                  <a:lnTo>
                    <a:pt x="2527" y="87"/>
                  </a:lnTo>
                  <a:lnTo>
                    <a:pt x="2527" y="89"/>
                  </a:lnTo>
                  <a:lnTo>
                    <a:pt x="2525" y="89"/>
                  </a:lnTo>
                  <a:lnTo>
                    <a:pt x="2525" y="87"/>
                  </a:lnTo>
                  <a:close/>
                  <a:moveTo>
                    <a:pt x="2663" y="80"/>
                  </a:moveTo>
                  <a:cubicBezTo>
                    <a:pt x="2664" y="80"/>
                    <a:pt x="2665" y="80"/>
                    <a:pt x="2665" y="80"/>
                  </a:cubicBezTo>
                  <a:cubicBezTo>
                    <a:pt x="2666" y="81"/>
                    <a:pt x="2666" y="81"/>
                    <a:pt x="2667" y="81"/>
                  </a:cubicBezTo>
                  <a:cubicBezTo>
                    <a:pt x="2666" y="83"/>
                    <a:pt x="2665" y="83"/>
                    <a:pt x="2663" y="83"/>
                  </a:cubicBezTo>
                  <a:lnTo>
                    <a:pt x="2663" y="80"/>
                  </a:lnTo>
                  <a:close/>
                  <a:moveTo>
                    <a:pt x="2629" y="83"/>
                  </a:moveTo>
                  <a:cubicBezTo>
                    <a:pt x="2629" y="83"/>
                    <a:pt x="2629" y="83"/>
                    <a:pt x="2629" y="83"/>
                  </a:cubicBezTo>
                  <a:cubicBezTo>
                    <a:pt x="2629" y="82"/>
                    <a:pt x="2629" y="82"/>
                    <a:pt x="2629" y="82"/>
                  </a:cubicBezTo>
                  <a:cubicBezTo>
                    <a:pt x="2630" y="82"/>
                    <a:pt x="2630" y="82"/>
                    <a:pt x="2630" y="83"/>
                  </a:cubicBezTo>
                  <a:cubicBezTo>
                    <a:pt x="2630" y="83"/>
                    <a:pt x="2630" y="83"/>
                    <a:pt x="2629" y="83"/>
                  </a:cubicBezTo>
                  <a:close/>
                  <a:moveTo>
                    <a:pt x="2492" y="103"/>
                  </a:moveTo>
                  <a:cubicBezTo>
                    <a:pt x="2492" y="103"/>
                    <a:pt x="2492" y="102"/>
                    <a:pt x="2493" y="103"/>
                  </a:cubicBezTo>
                  <a:cubicBezTo>
                    <a:pt x="2493" y="104"/>
                    <a:pt x="2493" y="105"/>
                    <a:pt x="2492" y="105"/>
                  </a:cubicBezTo>
                  <a:cubicBezTo>
                    <a:pt x="2491" y="106"/>
                    <a:pt x="2491" y="106"/>
                    <a:pt x="2491" y="108"/>
                  </a:cubicBezTo>
                  <a:cubicBezTo>
                    <a:pt x="2489" y="109"/>
                    <a:pt x="2488" y="108"/>
                    <a:pt x="2487" y="107"/>
                  </a:cubicBezTo>
                  <a:cubicBezTo>
                    <a:pt x="2487" y="106"/>
                    <a:pt x="2486" y="105"/>
                    <a:pt x="2485" y="105"/>
                  </a:cubicBezTo>
                  <a:cubicBezTo>
                    <a:pt x="2484" y="104"/>
                    <a:pt x="2483" y="104"/>
                    <a:pt x="2482" y="104"/>
                  </a:cubicBezTo>
                  <a:cubicBezTo>
                    <a:pt x="2481" y="104"/>
                    <a:pt x="2480" y="103"/>
                    <a:pt x="2479" y="101"/>
                  </a:cubicBezTo>
                  <a:cubicBezTo>
                    <a:pt x="2479" y="102"/>
                    <a:pt x="2478" y="102"/>
                    <a:pt x="2478" y="102"/>
                  </a:cubicBezTo>
                  <a:cubicBezTo>
                    <a:pt x="2477" y="103"/>
                    <a:pt x="2477" y="103"/>
                    <a:pt x="2476" y="103"/>
                  </a:cubicBezTo>
                  <a:cubicBezTo>
                    <a:pt x="2476" y="104"/>
                    <a:pt x="2477" y="105"/>
                    <a:pt x="2478" y="105"/>
                  </a:cubicBezTo>
                  <a:cubicBezTo>
                    <a:pt x="2479" y="106"/>
                    <a:pt x="2479" y="106"/>
                    <a:pt x="2479" y="108"/>
                  </a:cubicBezTo>
                  <a:cubicBezTo>
                    <a:pt x="2478" y="108"/>
                    <a:pt x="2477" y="108"/>
                    <a:pt x="2477" y="107"/>
                  </a:cubicBezTo>
                  <a:cubicBezTo>
                    <a:pt x="2477" y="107"/>
                    <a:pt x="2476" y="106"/>
                    <a:pt x="2475" y="106"/>
                  </a:cubicBezTo>
                  <a:cubicBezTo>
                    <a:pt x="2474" y="106"/>
                    <a:pt x="2474" y="107"/>
                    <a:pt x="2474" y="108"/>
                  </a:cubicBezTo>
                  <a:cubicBezTo>
                    <a:pt x="2474" y="109"/>
                    <a:pt x="2474" y="110"/>
                    <a:pt x="2473" y="110"/>
                  </a:cubicBezTo>
                  <a:cubicBezTo>
                    <a:pt x="2472" y="111"/>
                    <a:pt x="2471" y="111"/>
                    <a:pt x="2470" y="110"/>
                  </a:cubicBezTo>
                  <a:cubicBezTo>
                    <a:pt x="2469" y="110"/>
                    <a:pt x="2469" y="109"/>
                    <a:pt x="2468" y="109"/>
                  </a:cubicBezTo>
                  <a:cubicBezTo>
                    <a:pt x="2468" y="107"/>
                    <a:pt x="2468" y="106"/>
                    <a:pt x="2468" y="105"/>
                  </a:cubicBezTo>
                  <a:cubicBezTo>
                    <a:pt x="2468" y="104"/>
                    <a:pt x="2468" y="103"/>
                    <a:pt x="2467" y="101"/>
                  </a:cubicBezTo>
                  <a:cubicBezTo>
                    <a:pt x="2469" y="101"/>
                    <a:pt x="2470" y="101"/>
                    <a:pt x="2470" y="101"/>
                  </a:cubicBezTo>
                  <a:cubicBezTo>
                    <a:pt x="2471" y="102"/>
                    <a:pt x="2472" y="102"/>
                    <a:pt x="2474" y="102"/>
                  </a:cubicBezTo>
                  <a:cubicBezTo>
                    <a:pt x="2474" y="101"/>
                    <a:pt x="2475" y="100"/>
                    <a:pt x="2475" y="99"/>
                  </a:cubicBezTo>
                  <a:cubicBezTo>
                    <a:pt x="2476" y="98"/>
                    <a:pt x="2477" y="98"/>
                    <a:pt x="2479" y="98"/>
                  </a:cubicBezTo>
                  <a:cubicBezTo>
                    <a:pt x="2479" y="97"/>
                    <a:pt x="2479" y="96"/>
                    <a:pt x="2478" y="96"/>
                  </a:cubicBezTo>
                  <a:cubicBezTo>
                    <a:pt x="2477" y="96"/>
                    <a:pt x="2477" y="96"/>
                    <a:pt x="2477" y="95"/>
                  </a:cubicBezTo>
                  <a:cubicBezTo>
                    <a:pt x="2478" y="95"/>
                    <a:pt x="2479" y="94"/>
                    <a:pt x="2479" y="94"/>
                  </a:cubicBezTo>
                  <a:cubicBezTo>
                    <a:pt x="2479" y="94"/>
                    <a:pt x="2480" y="93"/>
                    <a:pt x="2480" y="93"/>
                  </a:cubicBezTo>
                  <a:cubicBezTo>
                    <a:pt x="2480" y="92"/>
                    <a:pt x="2479" y="92"/>
                    <a:pt x="2479" y="91"/>
                  </a:cubicBezTo>
                  <a:cubicBezTo>
                    <a:pt x="2479" y="91"/>
                    <a:pt x="2479" y="90"/>
                    <a:pt x="2480" y="90"/>
                  </a:cubicBezTo>
                  <a:cubicBezTo>
                    <a:pt x="2481" y="91"/>
                    <a:pt x="2482" y="91"/>
                    <a:pt x="2483" y="90"/>
                  </a:cubicBezTo>
                  <a:cubicBezTo>
                    <a:pt x="2484" y="90"/>
                    <a:pt x="2484" y="90"/>
                    <a:pt x="2485" y="89"/>
                  </a:cubicBezTo>
                  <a:cubicBezTo>
                    <a:pt x="2485" y="89"/>
                    <a:pt x="2486" y="88"/>
                    <a:pt x="2487" y="88"/>
                  </a:cubicBezTo>
                  <a:cubicBezTo>
                    <a:pt x="2487" y="88"/>
                    <a:pt x="2488" y="88"/>
                    <a:pt x="2490" y="88"/>
                  </a:cubicBezTo>
                  <a:cubicBezTo>
                    <a:pt x="2490" y="89"/>
                    <a:pt x="2491" y="90"/>
                    <a:pt x="2492" y="90"/>
                  </a:cubicBezTo>
                  <a:cubicBezTo>
                    <a:pt x="2492" y="91"/>
                    <a:pt x="2491" y="92"/>
                    <a:pt x="2490" y="93"/>
                  </a:cubicBezTo>
                  <a:cubicBezTo>
                    <a:pt x="2489" y="94"/>
                    <a:pt x="2488" y="94"/>
                    <a:pt x="2487" y="93"/>
                  </a:cubicBezTo>
                  <a:cubicBezTo>
                    <a:pt x="2485" y="94"/>
                    <a:pt x="2484" y="94"/>
                    <a:pt x="2484" y="95"/>
                  </a:cubicBezTo>
                  <a:cubicBezTo>
                    <a:pt x="2483" y="96"/>
                    <a:pt x="2482" y="97"/>
                    <a:pt x="2481" y="98"/>
                  </a:cubicBezTo>
                  <a:cubicBezTo>
                    <a:pt x="2481" y="99"/>
                    <a:pt x="2482" y="99"/>
                    <a:pt x="2482" y="99"/>
                  </a:cubicBezTo>
                  <a:cubicBezTo>
                    <a:pt x="2483" y="100"/>
                    <a:pt x="2484" y="100"/>
                    <a:pt x="2484" y="100"/>
                  </a:cubicBezTo>
                  <a:cubicBezTo>
                    <a:pt x="2485" y="100"/>
                    <a:pt x="2486" y="101"/>
                    <a:pt x="2486" y="101"/>
                  </a:cubicBezTo>
                  <a:cubicBezTo>
                    <a:pt x="2486" y="102"/>
                    <a:pt x="2487" y="103"/>
                    <a:pt x="2486" y="104"/>
                  </a:cubicBezTo>
                  <a:cubicBezTo>
                    <a:pt x="2488" y="103"/>
                    <a:pt x="2489" y="104"/>
                    <a:pt x="2491" y="104"/>
                  </a:cubicBezTo>
                  <a:cubicBezTo>
                    <a:pt x="2491" y="104"/>
                    <a:pt x="2492" y="103"/>
                    <a:pt x="2492" y="103"/>
                  </a:cubicBezTo>
                  <a:moveTo>
                    <a:pt x="2419" y="92"/>
                  </a:moveTo>
                  <a:cubicBezTo>
                    <a:pt x="2419" y="92"/>
                    <a:pt x="2418" y="91"/>
                    <a:pt x="2417" y="91"/>
                  </a:cubicBezTo>
                  <a:cubicBezTo>
                    <a:pt x="2418" y="90"/>
                    <a:pt x="2419" y="90"/>
                    <a:pt x="2420" y="90"/>
                  </a:cubicBezTo>
                  <a:cubicBezTo>
                    <a:pt x="2422" y="90"/>
                    <a:pt x="2422" y="91"/>
                    <a:pt x="2422" y="93"/>
                  </a:cubicBezTo>
                  <a:cubicBezTo>
                    <a:pt x="2420" y="93"/>
                    <a:pt x="2419" y="93"/>
                    <a:pt x="2419" y="92"/>
                  </a:cubicBezTo>
                  <a:moveTo>
                    <a:pt x="2541" y="84"/>
                  </a:moveTo>
                  <a:cubicBezTo>
                    <a:pt x="2544" y="83"/>
                    <a:pt x="2546" y="85"/>
                    <a:pt x="2546" y="88"/>
                  </a:cubicBezTo>
                  <a:cubicBezTo>
                    <a:pt x="2543" y="88"/>
                    <a:pt x="2541" y="87"/>
                    <a:pt x="2541" y="84"/>
                  </a:cubicBezTo>
                  <a:close/>
                  <a:moveTo>
                    <a:pt x="2711" y="81"/>
                  </a:moveTo>
                  <a:cubicBezTo>
                    <a:pt x="2710" y="81"/>
                    <a:pt x="2709" y="80"/>
                    <a:pt x="2709" y="80"/>
                  </a:cubicBezTo>
                  <a:cubicBezTo>
                    <a:pt x="2708" y="79"/>
                    <a:pt x="2707" y="78"/>
                    <a:pt x="2707" y="78"/>
                  </a:cubicBezTo>
                  <a:cubicBezTo>
                    <a:pt x="2707" y="77"/>
                    <a:pt x="2707" y="76"/>
                    <a:pt x="2708" y="75"/>
                  </a:cubicBezTo>
                  <a:cubicBezTo>
                    <a:pt x="2709" y="75"/>
                    <a:pt x="2710" y="76"/>
                    <a:pt x="2711" y="77"/>
                  </a:cubicBezTo>
                  <a:cubicBezTo>
                    <a:pt x="2711" y="78"/>
                    <a:pt x="2712" y="79"/>
                    <a:pt x="2712" y="81"/>
                  </a:cubicBezTo>
                  <a:cubicBezTo>
                    <a:pt x="2714" y="81"/>
                    <a:pt x="2714" y="81"/>
                    <a:pt x="2715" y="80"/>
                  </a:cubicBezTo>
                  <a:cubicBezTo>
                    <a:pt x="2715" y="78"/>
                    <a:pt x="2716" y="78"/>
                    <a:pt x="2717" y="78"/>
                  </a:cubicBezTo>
                  <a:cubicBezTo>
                    <a:pt x="2718" y="79"/>
                    <a:pt x="2719" y="80"/>
                    <a:pt x="2719" y="81"/>
                  </a:cubicBezTo>
                  <a:cubicBezTo>
                    <a:pt x="2718" y="83"/>
                    <a:pt x="2718" y="84"/>
                    <a:pt x="2718" y="86"/>
                  </a:cubicBezTo>
                  <a:cubicBezTo>
                    <a:pt x="2716" y="86"/>
                    <a:pt x="2715" y="86"/>
                    <a:pt x="2713" y="86"/>
                  </a:cubicBezTo>
                  <a:cubicBezTo>
                    <a:pt x="2712" y="86"/>
                    <a:pt x="2711" y="86"/>
                    <a:pt x="2710" y="87"/>
                  </a:cubicBezTo>
                  <a:cubicBezTo>
                    <a:pt x="2710" y="88"/>
                    <a:pt x="2710" y="88"/>
                    <a:pt x="2711" y="88"/>
                  </a:cubicBezTo>
                  <a:cubicBezTo>
                    <a:pt x="2711" y="88"/>
                    <a:pt x="2712" y="88"/>
                    <a:pt x="2713" y="88"/>
                  </a:cubicBezTo>
                  <a:cubicBezTo>
                    <a:pt x="2713" y="87"/>
                    <a:pt x="2714" y="87"/>
                    <a:pt x="2714" y="87"/>
                  </a:cubicBezTo>
                  <a:cubicBezTo>
                    <a:pt x="2715" y="88"/>
                    <a:pt x="2715" y="88"/>
                    <a:pt x="2715" y="88"/>
                  </a:cubicBezTo>
                  <a:cubicBezTo>
                    <a:pt x="2715" y="89"/>
                    <a:pt x="2715" y="89"/>
                    <a:pt x="2714" y="90"/>
                  </a:cubicBezTo>
                  <a:cubicBezTo>
                    <a:pt x="2714" y="90"/>
                    <a:pt x="2713" y="90"/>
                    <a:pt x="2712" y="91"/>
                  </a:cubicBezTo>
                  <a:cubicBezTo>
                    <a:pt x="2711" y="91"/>
                    <a:pt x="2710" y="91"/>
                    <a:pt x="2709" y="91"/>
                  </a:cubicBezTo>
                  <a:cubicBezTo>
                    <a:pt x="2708" y="91"/>
                    <a:pt x="2708" y="92"/>
                    <a:pt x="2708" y="92"/>
                  </a:cubicBezTo>
                  <a:cubicBezTo>
                    <a:pt x="2707" y="91"/>
                    <a:pt x="2706" y="91"/>
                    <a:pt x="2705" y="91"/>
                  </a:cubicBezTo>
                  <a:cubicBezTo>
                    <a:pt x="2704" y="91"/>
                    <a:pt x="2704" y="91"/>
                    <a:pt x="2704" y="90"/>
                  </a:cubicBezTo>
                  <a:cubicBezTo>
                    <a:pt x="2703" y="91"/>
                    <a:pt x="2702" y="92"/>
                    <a:pt x="2701" y="92"/>
                  </a:cubicBezTo>
                  <a:cubicBezTo>
                    <a:pt x="2700" y="92"/>
                    <a:pt x="2699" y="92"/>
                    <a:pt x="2698" y="92"/>
                  </a:cubicBezTo>
                  <a:cubicBezTo>
                    <a:pt x="2698" y="91"/>
                    <a:pt x="2697" y="90"/>
                    <a:pt x="2697" y="89"/>
                  </a:cubicBezTo>
                  <a:cubicBezTo>
                    <a:pt x="2696" y="88"/>
                    <a:pt x="2696" y="87"/>
                    <a:pt x="2697" y="85"/>
                  </a:cubicBezTo>
                  <a:cubicBezTo>
                    <a:pt x="2698" y="86"/>
                    <a:pt x="2699" y="86"/>
                    <a:pt x="2700" y="86"/>
                  </a:cubicBezTo>
                  <a:cubicBezTo>
                    <a:pt x="2701" y="86"/>
                    <a:pt x="2703" y="86"/>
                    <a:pt x="2704" y="87"/>
                  </a:cubicBezTo>
                  <a:cubicBezTo>
                    <a:pt x="2705" y="87"/>
                    <a:pt x="2705" y="87"/>
                    <a:pt x="2705" y="86"/>
                  </a:cubicBezTo>
                  <a:cubicBezTo>
                    <a:pt x="2705" y="85"/>
                    <a:pt x="2706" y="84"/>
                    <a:pt x="2706" y="83"/>
                  </a:cubicBezTo>
                  <a:cubicBezTo>
                    <a:pt x="2707" y="82"/>
                    <a:pt x="2709" y="83"/>
                    <a:pt x="2710" y="84"/>
                  </a:cubicBezTo>
                  <a:cubicBezTo>
                    <a:pt x="2711" y="84"/>
                    <a:pt x="2712" y="84"/>
                    <a:pt x="2713" y="83"/>
                  </a:cubicBezTo>
                  <a:cubicBezTo>
                    <a:pt x="2713" y="82"/>
                    <a:pt x="2712" y="82"/>
                    <a:pt x="2711" y="81"/>
                  </a:cubicBezTo>
                  <a:moveTo>
                    <a:pt x="2673" y="78"/>
                  </a:moveTo>
                  <a:cubicBezTo>
                    <a:pt x="2673" y="78"/>
                    <a:pt x="2673" y="78"/>
                    <a:pt x="2673" y="77"/>
                  </a:cubicBezTo>
                  <a:cubicBezTo>
                    <a:pt x="2673" y="76"/>
                    <a:pt x="2673" y="76"/>
                    <a:pt x="2673" y="77"/>
                  </a:cubicBezTo>
                  <a:cubicBezTo>
                    <a:pt x="2673" y="77"/>
                    <a:pt x="2674" y="77"/>
                    <a:pt x="2674" y="77"/>
                  </a:cubicBezTo>
                  <a:cubicBezTo>
                    <a:pt x="2674" y="78"/>
                    <a:pt x="2674" y="78"/>
                    <a:pt x="2673" y="78"/>
                  </a:cubicBezTo>
                  <a:moveTo>
                    <a:pt x="2490" y="81"/>
                  </a:moveTo>
                  <a:cubicBezTo>
                    <a:pt x="2490" y="82"/>
                    <a:pt x="2490" y="83"/>
                    <a:pt x="2489" y="83"/>
                  </a:cubicBezTo>
                  <a:cubicBezTo>
                    <a:pt x="2488" y="83"/>
                    <a:pt x="2487" y="83"/>
                    <a:pt x="2486" y="83"/>
                  </a:cubicBezTo>
                  <a:cubicBezTo>
                    <a:pt x="2486" y="81"/>
                    <a:pt x="2488" y="80"/>
                    <a:pt x="2490" y="81"/>
                  </a:cubicBezTo>
                  <a:moveTo>
                    <a:pt x="2423" y="86"/>
                  </a:moveTo>
                  <a:cubicBezTo>
                    <a:pt x="2424" y="85"/>
                    <a:pt x="2424" y="85"/>
                    <a:pt x="2425" y="84"/>
                  </a:cubicBezTo>
                  <a:cubicBezTo>
                    <a:pt x="2426" y="84"/>
                    <a:pt x="2427" y="85"/>
                    <a:pt x="2426" y="86"/>
                  </a:cubicBezTo>
                  <a:cubicBezTo>
                    <a:pt x="2425" y="87"/>
                    <a:pt x="2423" y="88"/>
                    <a:pt x="2422" y="88"/>
                  </a:cubicBezTo>
                  <a:cubicBezTo>
                    <a:pt x="2422" y="87"/>
                    <a:pt x="2422" y="86"/>
                    <a:pt x="2423" y="86"/>
                  </a:cubicBezTo>
                  <a:moveTo>
                    <a:pt x="2635" y="74"/>
                  </a:moveTo>
                  <a:cubicBezTo>
                    <a:pt x="2636" y="74"/>
                    <a:pt x="2637" y="75"/>
                    <a:pt x="2638" y="75"/>
                  </a:cubicBezTo>
                  <a:cubicBezTo>
                    <a:pt x="2638" y="76"/>
                    <a:pt x="2638" y="76"/>
                    <a:pt x="2637" y="76"/>
                  </a:cubicBezTo>
                  <a:cubicBezTo>
                    <a:pt x="2636" y="77"/>
                    <a:pt x="2636" y="77"/>
                    <a:pt x="2635" y="77"/>
                  </a:cubicBezTo>
                  <a:cubicBezTo>
                    <a:pt x="2634" y="77"/>
                    <a:pt x="2634" y="76"/>
                    <a:pt x="2633" y="76"/>
                  </a:cubicBezTo>
                  <a:cubicBezTo>
                    <a:pt x="2632" y="76"/>
                    <a:pt x="2632" y="75"/>
                    <a:pt x="2632" y="74"/>
                  </a:cubicBezTo>
                  <a:cubicBezTo>
                    <a:pt x="2633" y="74"/>
                    <a:pt x="2634" y="74"/>
                    <a:pt x="2635" y="74"/>
                  </a:cubicBezTo>
                  <a:moveTo>
                    <a:pt x="2553" y="78"/>
                  </a:moveTo>
                  <a:cubicBezTo>
                    <a:pt x="2554" y="78"/>
                    <a:pt x="2556" y="78"/>
                    <a:pt x="2558" y="78"/>
                  </a:cubicBezTo>
                  <a:cubicBezTo>
                    <a:pt x="2559" y="81"/>
                    <a:pt x="2558" y="83"/>
                    <a:pt x="2556" y="83"/>
                  </a:cubicBezTo>
                  <a:cubicBezTo>
                    <a:pt x="2554" y="84"/>
                    <a:pt x="2552" y="83"/>
                    <a:pt x="2550" y="83"/>
                  </a:cubicBezTo>
                  <a:cubicBezTo>
                    <a:pt x="2550" y="80"/>
                    <a:pt x="2551" y="79"/>
                    <a:pt x="2553" y="78"/>
                  </a:cubicBezTo>
                  <a:moveTo>
                    <a:pt x="2706" y="70"/>
                  </a:moveTo>
                  <a:cubicBezTo>
                    <a:pt x="2706" y="71"/>
                    <a:pt x="2706" y="71"/>
                    <a:pt x="2706" y="70"/>
                  </a:cubicBezTo>
                  <a:cubicBezTo>
                    <a:pt x="2705" y="70"/>
                    <a:pt x="2705" y="70"/>
                    <a:pt x="2706" y="70"/>
                  </a:cubicBezTo>
                  <a:cubicBezTo>
                    <a:pt x="2706" y="69"/>
                    <a:pt x="2706" y="69"/>
                    <a:pt x="2707" y="70"/>
                  </a:cubicBezTo>
                  <a:cubicBezTo>
                    <a:pt x="2707" y="70"/>
                    <a:pt x="2707" y="70"/>
                    <a:pt x="2706" y="70"/>
                  </a:cubicBezTo>
                  <a:moveTo>
                    <a:pt x="2430" y="83"/>
                  </a:moveTo>
                  <a:cubicBezTo>
                    <a:pt x="2429" y="83"/>
                    <a:pt x="2429" y="82"/>
                    <a:pt x="2429" y="81"/>
                  </a:cubicBezTo>
                  <a:cubicBezTo>
                    <a:pt x="2431" y="81"/>
                    <a:pt x="2432" y="81"/>
                    <a:pt x="2432" y="83"/>
                  </a:cubicBezTo>
                  <a:cubicBezTo>
                    <a:pt x="2431" y="83"/>
                    <a:pt x="2430" y="83"/>
                    <a:pt x="2430" y="83"/>
                  </a:cubicBezTo>
                  <a:moveTo>
                    <a:pt x="2641" y="70"/>
                  </a:moveTo>
                  <a:cubicBezTo>
                    <a:pt x="2642" y="69"/>
                    <a:pt x="2643" y="69"/>
                    <a:pt x="2645" y="69"/>
                  </a:cubicBezTo>
                  <a:cubicBezTo>
                    <a:pt x="2645" y="70"/>
                    <a:pt x="2645" y="71"/>
                    <a:pt x="2644" y="72"/>
                  </a:cubicBezTo>
                  <a:cubicBezTo>
                    <a:pt x="2643" y="72"/>
                    <a:pt x="2642" y="73"/>
                    <a:pt x="2641" y="72"/>
                  </a:cubicBezTo>
                  <a:lnTo>
                    <a:pt x="2641" y="70"/>
                  </a:lnTo>
                  <a:close/>
                  <a:moveTo>
                    <a:pt x="2543" y="73"/>
                  </a:moveTo>
                  <a:cubicBezTo>
                    <a:pt x="2544" y="73"/>
                    <a:pt x="2544" y="73"/>
                    <a:pt x="2545" y="74"/>
                  </a:cubicBezTo>
                  <a:cubicBezTo>
                    <a:pt x="2545" y="76"/>
                    <a:pt x="2544" y="76"/>
                    <a:pt x="2543" y="76"/>
                  </a:cubicBezTo>
                  <a:lnTo>
                    <a:pt x="2543" y="73"/>
                  </a:lnTo>
                  <a:close/>
                  <a:moveTo>
                    <a:pt x="2518" y="77"/>
                  </a:moveTo>
                  <a:cubicBezTo>
                    <a:pt x="2517" y="76"/>
                    <a:pt x="2517" y="75"/>
                    <a:pt x="2517" y="73"/>
                  </a:cubicBezTo>
                  <a:lnTo>
                    <a:pt x="2519" y="73"/>
                  </a:lnTo>
                  <a:cubicBezTo>
                    <a:pt x="2520" y="73"/>
                    <a:pt x="2522" y="74"/>
                    <a:pt x="2522" y="75"/>
                  </a:cubicBezTo>
                  <a:cubicBezTo>
                    <a:pt x="2523" y="76"/>
                    <a:pt x="2524" y="77"/>
                    <a:pt x="2525" y="77"/>
                  </a:cubicBezTo>
                  <a:cubicBezTo>
                    <a:pt x="2529" y="77"/>
                    <a:pt x="2531" y="78"/>
                    <a:pt x="2532" y="81"/>
                  </a:cubicBezTo>
                  <a:cubicBezTo>
                    <a:pt x="2530" y="81"/>
                    <a:pt x="2528" y="81"/>
                    <a:pt x="2525" y="81"/>
                  </a:cubicBezTo>
                  <a:cubicBezTo>
                    <a:pt x="2523" y="81"/>
                    <a:pt x="2521" y="81"/>
                    <a:pt x="2520" y="80"/>
                  </a:cubicBezTo>
                  <a:cubicBezTo>
                    <a:pt x="2520" y="79"/>
                    <a:pt x="2519" y="77"/>
                    <a:pt x="2518" y="77"/>
                  </a:cubicBezTo>
                  <a:moveTo>
                    <a:pt x="2462" y="77"/>
                  </a:moveTo>
                  <a:cubicBezTo>
                    <a:pt x="2462" y="76"/>
                    <a:pt x="2462" y="76"/>
                    <a:pt x="2461" y="76"/>
                  </a:cubicBezTo>
                  <a:cubicBezTo>
                    <a:pt x="2461" y="75"/>
                    <a:pt x="2462" y="75"/>
                    <a:pt x="2463" y="75"/>
                  </a:cubicBezTo>
                  <a:cubicBezTo>
                    <a:pt x="2464" y="75"/>
                    <a:pt x="2464" y="76"/>
                    <a:pt x="2464" y="77"/>
                  </a:cubicBezTo>
                  <a:lnTo>
                    <a:pt x="2462" y="77"/>
                  </a:lnTo>
                  <a:close/>
                  <a:moveTo>
                    <a:pt x="2449" y="79"/>
                  </a:moveTo>
                  <a:cubicBezTo>
                    <a:pt x="2447" y="79"/>
                    <a:pt x="2446" y="78"/>
                    <a:pt x="2446" y="76"/>
                  </a:cubicBezTo>
                  <a:cubicBezTo>
                    <a:pt x="2448" y="76"/>
                    <a:pt x="2450" y="76"/>
                    <a:pt x="2452" y="76"/>
                  </a:cubicBezTo>
                  <a:cubicBezTo>
                    <a:pt x="2454" y="76"/>
                    <a:pt x="2455" y="77"/>
                    <a:pt x="2455" y="80"/>
                  </a:cubicBezTo>
                  <a:cubicBezTo>
                    <a:pt x="2453" y="80"/>
                    <a:pt x="2451" y="79"/>
                    <a:pt x="2449" y="79"/>
                  </a:cubicBezTo>
                  <a:moveTo>
                    <a:pt x="2631" y="67"/>
                  </a:moveTo>
                  <a:cubicBezTo>
                    <a:pt x="2632" y="66"/>
                    <a:pt x="2633" y="67"/>
                    <a:pt x="2633" y="67"/>
                  </a:cubicBezTo>
                  <a:cubicBezTo>
                    <a:pt x="2634" y="68"/>
                    <a:pt x="2634" y="69"/>
                    <a:pt x="2633" y="69"/>
                  </a:cubicBezTo>
                  <a:cubicBezTo>
                    <a:pt x="2633" y="69"/>
                    <a:pt x="2633" y="69"/>
                    <a:pt x="2632" y="69"/>
                  </a:cubicBezTo>
                  <a:cubicBezTo>
                    <a:pt x="2632" y="70"/>
                    <a:pt x="2631" y="69"/>
                    <a:pt x="2630" y="69"/>
                  </a:cubicBezTo>
                  <a:cubicBezTo>
                    <a:pt x="2630" y="69"/>
                    <a:pt x="2629" y="69"/>
                    <a:pt x="2629" y="68"/>
                  </a:cubicBezTo>
                  <a:cubicBezTo>
                    <a:pt x="2629" y="68"/>
                    <a:pt x="2629" y="67"/>
                    <a:pt x="2631" y="67"/>
                  </a:cubicBezTo>
                  <a:moveTo>
                    <a:pt x="2551" y="71"/>
                  </a:moveTo>
                  <a:cubicBezTo>
                    <a:pt x="2552" y="70"/>
                    <a:pt x="2552" y="70"/>
                    <a:pt x="2554" y="70"/>
                  </a:cubicBezTo>
                  <a:cubicBezTo>
                    <a:pt x="2555" y="70"/>
                    <a:pt x="2556" y="70"/>
                    <a:pt x="2556" y="71"/>
                  </a:cubicBezTo>
                  <a:cubicBezTo>
                    <a:pt x="2556" y="73"/>
                    <a:pt x="2554" y="75"/>
                    <a:pt x="2551" y="75"/>
                  </a:cubicBezTo>
                  <a:lnTo>
                    <a:pt x="2551" y="71"/>
                  </a:lnTo>
                  <a:close/>
                  <a:moveTo>
                    <a:pt x="2527" y="70"/>
                  </a:moveTo>
                  <a:lnTo>
                    <a:pt x="2527" y="72"/>
                  </a:lnTo>
                  <a:cubicBezTo>
                    <a:pt x="2526" y="72"/>
                    <a:pt x="2526" y="72"/>
                    <a:pt x="2525" y="72"/>
                  </a:cubicBezTo>
                  <a:cubicBezTo>
                    <a:pt x="2525" y="72"/>
                    <a:pt x="2524" y="72"/>
                    <a:pt x="2524" y="71"/>
                  </a:cubicBezTo>
                  <a:cubicBezTo>
                    <a:pt x="2524" y="70"/>
                    <a:pt x="2525" y="70"/>
                    <a:pt x="2527" y="70"/>
                  </a:cubicBezTo>
                  <a:moveTo>
                    <a:pt x="2562" y="68"/>
                  </a:moveTo>
                  <a:cubicBezTo>
                    <a:pt x="2562" y="68"/>
                    <a:pt x="2562" y="67"/>
                    <a:pt x="2563" y="67"/>
                  </a:cubicBezTo>
                  <a:cubicBezTo>
                    <a:pt x="2563" y="67"/>
                    <a:pt x="2563" y="67"/>
                    <a:pt x="2564" y="67"/>
                  </a:cubicBezTo>
                  <a:cubicBezTo>
                    <a:pt x="2564" y="67"/>
                    <a:pt x="2563" y="68"/>
                    <a:pt x="2562" y="68"/>
                  </a:cubicBezTo>
                  <a:moveTo>
                    <a:pt x="2540" y="69"/>
                  </a:moveTo>
                  <a:cubicBezTo>
                    <a:pt x="2542" y="70"/>
                    <a:pt x="2543" y="69"/>
                    <a:pt x="2543" y="67"/>
                  </a:cubicBezTo>
                  <a:cubicBezTo>
                    <a:pt x="2544" y="67"/>
                    <a:pt x="2544" y="67"/>
                    <a:pt x="2544" y="68"/>
                  </a:cubicBezTo>
                  <a:cubicBezTo>
                    <a:pt x="2544" y="69"/>
                    <a:pt x="2544" y="69"/>
                    <a:pt x="2544" y="70"/>
                  </a:cubicBezTo>
                  <a:cubicBezTo>
                    <a:pt x="2541" y="70"/>
                    <a:pt x="2539" y="72"/>
                    <a:pt x="2538" y="75"/>
                  </a:cubicBezTo>
                  <a:lnTo>
                    <a:pt x="2535" y="75"/>
                  </a:lnTo>
                  <a:cubicBezTo>
                    <a:pt x="2534" y="74"/>
                    <a:pt x="2534" y="73"/>
                    <a:pt x="2535" y="73"/>
                  </a:cubicBezTo>
                  <a:cubicBezTo>
                    <a:pt x="2536" y="72"/>
                    <a:pt x="2536" y="71"/>
                    <a:pt x="2536" y="69"/>
                  </a:cubicBezTo>
                  <a:cubicBezTo>
                    <a:pt x="2538" y="69"/>
                    <a:pt x="2539" y="69"/>
                    <a:pt x="2540" y="69"/>
                  </a:cubicBezTo>
                  <a:moveTo>
                    <a:pt x="2623" y="65"/>
                  </a:moveTo>
                  <a:cubicBezTo>
                    <a:pt x="2623" y="65"/>
                    <a:pt x="2623" y="64"/>
                    <a:pt x="2623" y="63"/>
                  </a:cubicBezTo>
                  <a:cubicBezTo>
                    <a:pt x="2623" y="63"/>
                    <a:pt x="2624" y="62"/>
                    <a:pt x="2624" y="62"/>
                  </a:cubicBezTo>
                  <a:cubicBezTo>
                    <a:pt x="2625" y="62"/>
                    <a:pt x="2625" y="63"/>
                    <a:pt x="2626" y="65"/>
                  </a:cubicBezTo>
                  <a:lnTo>
                    <a:pt x="2623" y="65"/>
                  </a:lnTo>
                  <a:close/>
                  <a:moveTo>
                    <a:pt x="2451" y="70"/>
                  </a:moveTo>
                  <a:cubicBezTo>
                    <a:pt x="2451" y="69"/>
                    <a:pt x="2452" y="69"/>
                    <a:pt x="2453" y="70"/>
                  </a:cubicBezTo>
                  <a:cubicBezTo>
                    <a:pt x="2453" y="71"/>
                    <a:pt x="2452" y="72"/>
                    <a:pt x="2452" y="72"/>
                  </a:cubicBezTo>
                  <a:cubicBezTo>
                    <a:pt x="2451" y="72"/>
                    <a:pt x="2450" y="73"/>
                    <a:pt x="2449" y="73"/>
                  </a:cubicBezTo>
                  <a:cubicBezTo>
                    <a:pt x="2449" y="72"/>
                    <a:pt x="2450" y="71"/>
                    <a:pt x="2451" y="70"/>
                  </a:cubicBezTo>
                  <a:moveTo>
                    <a:pt x="2526" y="68"/>
                  </a:moveTo>
                  <a:cubicBezTo>
                    <a:pt x="2525" y="68"/>
                    <a:pt x="2524" y="68"/>
                    <a:pt x="2524" y="68"/>
                  </a:cubicBezTo>
                  <a:cubicBezTo>
                    <a:pt x="2524" y="67"/>
                    <a:pt x="2524" y="67"/>
                    <a:pt x="2524" y="66"/>
                  </a:cubicBezTo>
                  <a:cubicBezTo>
                    <a:pt x="2524" y="66"/>
                    <a:pt x="2524" y="66"/>
                    <a:pt x="2525" y="65"/>
                  </a:cubicBezTo>
                  <a:cubicBezTo>
                    <a:pt x="2525" y="65"/>
                    <a:pt x="2526" y="66"/>
                    <a:pt x="2526" y="66"/>
                  </a:cubicBezTo>
                  <a:lnTo>
                    <a:pt x="2526" y="68"/>
                  </a:lnTo>
                  <a:close/>
                  <a:moveTo>
                    <a:pt x="2427" y="67"/>
                  </a:moveTo>
                  <a:lnTo>
                    <a:pt x="2430" y="67"/>
                  </a:lnTo>
                  <a:cubicBezTo>
                    <a:pt x="2430" y="68"/>
                    <a:pt x="2430" y="69"/>
                    <a:pt x="2429" y="70"/>
                  </a:cubicBezTo>
                  <a:cubicBezTo>
                    <a:pt x="2429" y="71"/>
                    <a:pt x="2428" y="71"/>
                    <a:pt x="2427" y="71"/>
                  </a:cubicBezTo>
                  <a:cubicBezTo>
                    <a:pt x="2426" y="69"/>
                    <a:pt x="2427" y="68"/>
                    <a:pt x="2427" y="67"/>
                  </a:cubicBezTo>
                  <a:moveTo>
                    <a:pt x="2436" y="76"/>
                  </a:moveTo>
                  <a:cubicBezTo>
                    <a:pt x="2435" y="74"/>
                    <a:pt x="2434" y="73"/>
                    <a:pt x="2434" y="71"/>
                  </a:cubicBezTo>
                  <a:cubicBezTo>
                    <a:pt x="2433" y="70"/>
                    <a:pt x="2433" y="69"/>
                    <a:pt x="2434" y="67"/>
                  </a:cubicBezTo>
                  <a:cubicBezTo>
                    <a:pt x="2435" y="66"/>
                    <a:pt x="2436" y="65"/>
                    <a:pt x="2439" y="65"/>
                  </a:cubicBezTo>
                  <a:cubicBezTo>
                    <a:pt x="2439" y="67"/>
                    <a:pt x="2439" y="68"/>
                    <a:pt x="2438" y="69"/>
                  </a:cubicBezTo>
                  <a:cubicBezTo>
                    <a:pt x="2438" y="70"/>
                    <a:pt x="2437" y="71"/>
                    <a:pt x="2437" y="72"/>
                  </a:cubicBezTo>
                  <a:cubicBezTo>
                    <a:pt x="2438" y="72"/>
                    <a:pt x="2438" y="72"/>
                    <a:pt x="2439" y="72"/>
                  </a:cubicBezTo>
                  <a:cubicBezTo>
                    <a:pt x="2440" y="72"/>
                    <a:pt x="2441" y="72"/>
                    <a:pt x="2441" y="71"/>
                  </a:cubicBezTo>
                  <a:cubicBezTo>
                    <a:pt x="2442" y="69"/>
                    <a:pt x="2442" y="68"/>
                    <a:pt x="2442" y="67"/>
                  </a:cubicBezTo>
                  <a:cubicBezTo>
                    <a:pt x="2445" y="67"/>
                    <a:pt x="2446" y="67"/>
                    <a:pt x="2446" y="68"/>
                  </a:cubicBezTo>
                  <a:cubicBezTo>
                    <a:pt x="2447" y="69"/>
                    <a:pt x="2447" y="70"/>
                    <a:pt x="2448" y="72"/>
                  </a:cubicBezTo>
                  <a:cubicBezTo>
                    <a:pt x="2447" y="72"/>
                    <a:pt x="2446" y="73"/>
                    <a:pt x="2445" y="73"/>
                  </a:cubicBezTo>
                  <a:cubicBezTo>
                    <a:pt x="2445" y="74"/>
                    <a:pt x="2444" y="74"/>
                    <a:pt x="2443" y="74"/>
                  </a:cubicBezTo>
                  <a:cubicBezTo>
                    <a:pt x="2442" y="75"/>
                    <a:pt x="2441" y="75"/>
                    <a:pt x="2442" y="76"/>
                  </a:cubicBezTo>
                  <a:cubicBezTo>
                    <a:pt x="2442" y="77"/>
                    <a:pt x="2441" y="78"/>
                    <a:pt x="2440" y="78"/>
                  </a:cubicBezTo>
                  <a:cubicBezTo>
                    <a:pt x="2438" y="77"/>
                    <a:pt x="2437" y="77"/>
                    <a:pt x="2436" y="76"/>
                  </a:cubicBezTo>
                  <a:moveTo>
                    <a:pt x="2495" y="89"/>
                  </a:moveTo>
                  <a:cubicBezTo>
                    <a:pt x="2495" y="87"/>
                    <a:pt x="2494" y="85"/>
                    <a:pt x="2493" y="84"/>
                  </a:cubicBezTo>
                  <a:cubicBezTo>
                    <a:pt x="2493" y="83"/>
                    <a:pt x="2494" y="81"/>
                    <a:pt x="2495" y="80"/>
                  </a:cubicBezTo>
                  <a:cubicBezTo>
                    <a:pt x="2496" y="79"/>
                    <a:pt x="2497" y="77"/>
                    <a:pt x="2498" y="76"/>
                  </a:cubicBezTo>
                  <a:cubicBezTo>
                    <a:pt x="2499" y="76"/>
                    <a:pt x="2499" y="76"/>
                    <a:pt x="2500" y="77"/>
                  </a:cubicBezTo>
                  <a:cubicBezTo>
                    <a:pt x="2500" y="78"/>
                    <a:pt x="2500" y="79"/>
                    <a:pt x="2501" y="79"/>
                  </a:cubicBezTo>
                  <a:cubicBezTo>
                    <a:pt x="2502" y="79"/>
                    <a:pt x="2503" y="78"/>
                    <a:pt x="2503" y="77"/>
                  </a:cubicBezTo>
                  <a:cubicBezTo>
                    <a:pt x="2504" y="77"/>
                    <a:pt x="2504" y="76"/>
                    <a:pt x="2505" y="75"/>
                  </a:cubicBezTo>
                  <a:cubicBezTo>
                    <a:pt x="2505" y="75"/>
                    <a:pt x="2506" y="74"/>
                    <a:pt x="2506" y="74"/>
                  </a:cubicBezTo>
                  <a:cubicBezTo>
                    <a:pt x="2507" y="73"/>
                    <a:pt x="2508" y="73"/>
                    <a:pt x="2510" y="74"/>
                  </a:cubicBezTo>
                  <a:cubicBezTo>
                    <a:pt x="2511" y="74"/>
                    <a:pt x="2511" y="73"/>
                    <a:pt x="2510" y="72"/>
                  </a:cubicBezTo>
                  <a:cubicBezTo>
                    <a:pt x="2509" y="72"/>
                    <a:pt x="2509" y="71"/>
                    <a:pt x="2510" y="70"/>
                  </a:cubicBezTo>
                  <a:cubicBezTo>
                    <a:pt x="2511" y="69"/>
                    <a:pt x="2512" y="68"/>
                    <a:pt x="2513" y="67"/>
                  </a:cubicBezTo>
                  <a:cubicBezTo>
                    <a:pt x="2514" y="66"/>
                    <a:pt x="2514" y="65"/>
                    <a:pt x="2515" y="63"/>
                  </a:cubicBezTo>
                  <a:cubicBezTo>
                    <a:pt x="2516" y="62"/>
                    <a:pt x="2516" y="61"/>
                    <a:pt x="2517" y="60"/>
                  </a:cubicBezTo>
                  <a:cubicBezTo>
                    <a:pt x="2518" y="59"/>
                    <a:pt x="2519" y="58"/>
                    <a:pt x="2520" y="57"/>
                  </a:cubicBezTo>
                  <a:cubicBezTo>
                    <a:pt x="2521" y="58"/>
                    <a:pt x="2521" y="58"/>
                    <a:pt x="2522" y="58"/>
                  </a:cubicBezTo>
                  <a:cubicBezTo>
                    <a:pt x="2522" y="58"/>
                    <a:pt x="2523" y="58"/>
                    <a:pt x="2523" y="58"/>
                  </a:cubicBezTo>
                  <a:cubicBezTo>
                    <a:pt x="2523" y="60"/>
                    <a:pt x="2523" y="62"/>
                    <a:pt x="2522" y="63"/>
                  </a:cubicBezTo>
                  <a:cubicBezTo>
                    <a:pt x="2521" y="64"/>
                    <a:pt x="2520" y="65"/>
                    <a:pt x="2519" y="66"/>
                  </a:cubicBezTo>
                  <a:cubicBezTo>
                    <a:pt x="2518" y="67"/>
                    <a:pt x="2517" y="68"/>
                    <a:pt x="2516" y="69"/>
                  </a:cubicBezTo>
                  <a:cubicBezTo>
                    <a:pt x="2515" y="70"/>
                    <a:pt x="2515" y="72"/>
                    <a:pt x="2516" y="73"/>
                  </a:cubicBezTo>
                  <a:cubicBezTo>
                    <a:pt x="2511" y="75"/>
                    <a:pt x="2507" y="79"/>
                    <a:pt x="2505" y="84"/>
                  </a:cubicBezTo>
                  <a:cubicBezTo>
                    <a:pt x="2504" y="84"/>
                    <a:pt x="2503" y="84"/>
                    <a:pt x="2503" y="83"/>
                  </a:cubicBezTo>
                  <a:cubicBezTo>
                    <a:pt x="2502" y="83"/>
                    <a:pt x="2501" y="83"/>
                    <a:pt x="2500" y="83"/>
                  </a:cubicBezTo>
                  <a:cubicBezTo>
                    <a:pt x="2500" y="83"/>
                    <a:pt x="2499" y="83"/>
                    <a:pt x="2499" y="84"/>
                  </a:cubicBezTo>
                  <a:cubicBezTo>
                    <a:pt x="2499" y="84"/>
                    <a:pt x="2499" y="85"/>
                    <a:pt x="2498" y="85"/>
                  </a:cubicBezTo>
                  <a:cubicBezTo>
                    <a:pt x="2499" y="85"/>
                    <a:pt x="2499" y="86"/>
                    <a:pt x="2499" y="87"/>
                  </a:cubicBezTo>
                  <a:cubicBezTo>
                    <a:pt x="2499" y="88"/>
                    <a:pt x="2499" y="89"/>
                    <a:pt x="2499" y="90"/>
                  </a:cubicBezTo>
                  <a:cubicBezTo>
                    <a:pt x="2499" y="91"/>
                    <a:pt x="2500" y="92"/>
                    <a:pt x="2500" y="92"/>
                  </a:cubicBezTo>
                  <a:cubicBezTo>
                    <a:pt x="2500" y="93"/>
                    <a:pt x="2501" y="93"/>
                    <a:pt x="2502" y="94"/>
                  </a:cubicBezTo>
                  <a:cubicBezTo>
                    <a:pt x="2501" y="95"/>
                    <a:pt x="2501" y="96"/>
                    <a:pt x="2500" y="97"/>
                  </a:cubicBezTo>
                  <a:cubicBezTo>
                    <a:pt x="2500" y="97"/>
                    <a:pt x="2500" y="98"/>
                    <a:pt x="2503" y="98"/>
                  </a:cubicBezTo>
                  <a:cubicBezTo>
                    <a:pt x="2503" y="99"/>
                    <a:pt x="2502" y="99"/>
                    <a:pt x="2501" y="99"/>
                  </a:cubicBezTo>
                  <a:cubicBezTo>
                    <a:pt x="2500" y="99"/>
                    <a:pt x="2499" y="98"/>
                    <a:pt x="2500" y="97"/>
                  </a:cubicBezTo>
                  <a:cubicBezTo>
                    <a:pt x="2499" y="97"/>
                    <a:pt x="2498" y="97"/>
                    <a:pt x="2497" y="97"/>
                  </a:cubicBezTo>
                  <a:cubicBezTo>
                    <a:pt x="2497" y="96"/>
                    <a:pt x="2497" y="96"/>
                    <a:pt x="2496" y="96"/>
                  </a:cubicBezTo>
                  <a:cubicBezTo>
                    <a:pt x="2495" y="93"/>
                    <a:pt x="2495" y="91"/>
                    <a:pt x="2495" y="89"/>
                  </a:cubicBezTo>
                  <a:moveTo>
                    <a:pt x="2696" y="53"/>
                  </a:moveTo>
                  <a:cubicBezTo>
                    <a:pt x="2696" y="51"/>
                    <a:pt x="2696" y="50"/>
                    <a:pt x="2697" y="49"/>
                  </a:cubicBezTo>
                  <a:lnTo>
                    <a:pt x="2700" y="49"/>
                  </a:lnTo>
                  <a:lnTo>
                    <a:pt x="2700" y="53"/>
                  </a:lnTo>
                  <a:lnTo>
                    <a:pt x="2696" y="53"/>
                  </a:lnTo>
                  <a:close/>
                  <a:moveTo>
                    <a:pt x="2418" y="68"/>
                  </a:moveTo>
                  <a:cubicBezTo>
                    <a:pt x="2418" y="67"/>
                    <a:pt x="2419" y="67"/>
                    <a:pt x="2420" y="68"/>
                  </a:cubicBezTo>
                  <a:cubicBezTo>
                    <a:pt x="2421" y="69"/>
                    <a:pt x="2421" y="70"/>
                    <a:pt x="2421" y="70"/>
                  </a:cubicBezTo>
                  <a:cubicBezTo>
                    <a:pt x="2422" y="71"/>
                    <a:pt x="2422" y="72"/>
                    <a:pt x="2421" y="73"/>
                  </a:cubicBezTo>
                  <a:cubicBezTo>
                    <a:pt x="2418" y="73"/>
                    <a:pt x="2416" y="72"/>
                    <a:pt x="2416" y="69"/>
                  </a:cubicBezTo>
                  <a:cubicBezTo>
                    <a:pt x="2417" y="69"/>
                    <a:pt x="2418" y="69"/>
                    <a:pt x="2418" y="68"/>
                  </a:cubicBezTo>
                  <a:moveTo>
                    <a:pt x="2423" y="78"/>
                  </a:moveTo>
                  <a:cubicBezTo>
                    <a:pt x="2424" y="78"/>
                    <a:pt x="2425" y="77"/>
                    <a:pt x="2425" y="77"/>
                  </a:cubicBezTo>
                  <a:cubicBezTo>
                    <a:pt x="2426" y="76"/>
                    <a:pt x="2426" y="76"/>
                    <a:pt x="2427" y="76"/>
                  </a:cubicBezTo>
                  <a:cubicBezTo>
                    <a:pt x="2428" y="75"/>
                    <a:pt x="2429" y="76"/>
                    <a:pt x="2429" y="76"/>
                  </a:cubicBezTo>
                  <a:cubicBezTo>
                    <a:pt x="2430" y="77"/>
                    <a:pt x="2430" y="78"/>
                    <a:pt x="2429" y="79"/>
                  </a:cubicBezTo>
                  <a:cubicBezTo>
                    <a:pt x="2428" y="79"/>
                    <a:pt x="2428" y="79"/>
                    <a:pt x="2427" y="79"/>
                  </a:cubicBezTo>
                  <a:cubicBezTo>
                    <a:pt x="2426" y="79"/>
                    <a:pt x="2426" y="80"/>
                    <a:pt x="2425" y="80"/>
                  </a:cubicBezTo>
                  <a:cubicBezTo>
                    <a:pt x="2425" y="81"/>
                    <a:pt x="2425" y="81"/>
                    <a:pt x="2425" y="83"/>
                  </a:cubicBezTo>
                  <a:cubicBezTo>
                    <a:pt x="2424" y="83"/>
                    <a:pt x="2422" y="83"/>
                    <a:pt x="2421" y="82"/>
                  </a:cubicBezTo>
                  <a:cubicBezTo>
                    <a:pt x="2420" y="81"/>
                    <a:pt x="2420" y="80"/>
                    <a:pt x="2421" y="79"/>
                  </a:cubicBezTo>
                  <a:cubicBezTo>
                    <a:pt x="2422" y="79"/>
                    <a:pt x="2422" y="79"/>
                    <a:pt x="2423" y="78"/>
                  </a:cubicBezTo>
                  <a:moveTo>
                    <a:pt x="2764" y="114"/>
                  </a:moveTo>
                  <a:cubicBezTo>
                    <a:pt x="2765" y="115"/>
                    <a:pt x="2765" y="116"/>
                    <a:pt x="2765" y="117"/>
                  </a:cubicBezTo>
                  <a:cubicBezTo>
                    <a:pt x="2765" y="117"/>
                    <a:pt x="2764" y="118"/>
                    <a:pt x="2764" y="118"/>
                  </a:cubicBezTo>
                  <a:cubicBezTo>
                    <a:pt x="2764" y="118"/>
                    <a:pt x="2763" y="118"/>
                    <a:pt x="2763" y="118"/>
                  </a:cubicBezTo>
                  <a:cubicBezTo>
                    <a:pt x="2762" y="117"/>
                    <a:pt x="2762" y="116"/>
                    <a:pt x="2762" y="114"/>
                  </a:cubicBezTo>
                  <a:cubicBezTo>
                    <a:pt x="2763" y="113"/>
                    <a:pt x="2764" y="113"/>
                    <a:pt x="2764" y="114"/>
                  </a:cubicBezTo>
                  <a:moveTo>
                    <a:pt x="2619" y="85"/>
                  </a:moveTo>
                  <a:cubicBezTo>
                    <a:pt x="2619" y="84"/>
                    <a:pt x="2620" y="84"/>
                    <a:pt x="2621" y="84"/>
                  </a:cubicBezTo>
                  <a:cubicBezTo>
                    <a:pt x="2621" y="84"/>
                    <a:pt x="2622" y="84"/>
                    <a:pt x="2622" y="84"/>
                  </a:cubicBezTo>
                  <a:cubicBezTo>
                    <a:pt x="2623" y="85"/>
                    <a:pt x="2623" y="85"/>
                    <a:pt x="2623" y="86"/>
                  </a:cubicBezTo>
                  <a:cubicBezTo>
                    <a:pt x="2622" y="87"/>
                    <a:pt x="2621" y="87"/>
                    <a:pt x="2621" y="87"/>
                  </a:cubicBezTo>
                  <a:cubicBezTo>
                    <a:pt x="2620" y="88"/>
                    <a:pt x="2620" y="87"/>
                    <a:pt x="2619" y="87"/>
                  </a:cubicBezTo>
                  <a:cubicBezTo>
                    <a:pt x="2619" y="86"/>
                    <a:pt x="2619" y="85"/>
                    <a:pt x="2619" y="85"/>
                  </a:cubicBezTo>
                  <a:moveTo>
                    <a:pt x="2533" y="54"/>
                  </a:moveTo>
                  <a:cubicBezTo>
                    <a:pt x="2534" y="53"/>
                    <a:pt x="2535" y="54"/>
                    <a:pt x="2537" y="55"/>
                  </a:cubicBezTo>
                  <a:cubicBezTo>
                    <a:pt x="2538" y="54"/>
                    <a:pt x="2539" y="54"/>
                    <a:pt x="2540" y="54"/>
                  </a:cubicBezTo>
                  <a:cubicBezTo>
                    <a:pt x="2542" y="54"/>
                    <a:pt x="2543" y="53"/>
                    <a:pt x="2544" y="53"/>
                  </a:cubicBezTo>
                  <a:cubicBezTo>
                    <a:pt x="2542" y="53"/>
                    <a:pt x="2541" y="52"/>
                    <a:pt x="2542" y="50"/>
                  </a:cubicBezTo>
                  <a:cubicBezTo>
                    <a:pt x="2543" y="49"/>
                    <a:pt x="2544" y="48"/>
                    <a:pt x="2546" y="48"/>
                  </a:cubicBezTo>
                  <a:cubicBezTo>
                    <a:pt x="2547" y="50"/>
                    <a:pt x="2547" y="52"/>
                    <a:pt x="2547" y="53"/>
                  </a:cubicBezTo>
                  <a:cubicBezTo>
                    <a:pt x="2546" y="54"/>
                    <a:pt x="2546" y="56"/>
                    <a:pt x="2545" y="58"/>
                  </a:cubicBezTo>
                  <a:cubicBezTo>
                    <a:pt x="2547" y="60"/>
                    <a:pt x="2549" y="60"/>
                    <a:pt x="2551" y="58"/>
                  </a:cubicBezTo>
                  <a:cubicBezTo>
                    <a:pt x="2553" y="57"/>
                    <a:pt x="2555" y="57"/>
                    <a:pt x="2557" y="57"/>
                  </a:cubicBezTo>
                  <a:cubicBezTo>
                    <a:pt x="2558" y="58"/>
                    <a:pt x="2560" y="58"/>
                    <a:pt x="2561" y="59"/>
                  </a:cubicBezTo>
                  <a:cubicBezTo>
                    <a:pt x="2563" y="59"/>
                    <a:pt x="2565" y="59"/>
                    <a:pt x="2568" y="59"/>
                  </a:cubicBezTo>
                  <a:cubicBezTo>
                    <a:pt x="2568" y="57"/>
                    <a:pt x="2567" y="55"/>
                    <a:pt x="2566" y="53"/>
                  </a:cubicBezTo>
                  <a:cubicBezTo>
                    <a:pt x="2565" y="52"/>
                    <a:pt x="2565" y="50"/>
                    <a:pt x="2566" y="47"/>
                  </a:cubicBezTo>
                  <a:cubicBezTo>
                    <a:pt x="2564" y="46"/>
                    <a:pt x="2563" y="47"/>
                    <a:pt x="2563" y="47"/>
                  </a:cubicBezTo>
                  <a:cubicBezTo>
                    <a:pt x="2562" y="47"/>
                    <a:pt x="2561" y="48"/>
                    <a:pt x="2560" y="48"/>
                  </a:cubicBezTo>
                  <a:cubicBezTo>
                    <a:pt x="2559" y="47"/>
                    <a:pt x="2559" y="47"/>
                    <a:pt x="2558" y="46"/>
                  </a:cubicBezTo>
                  <a:cubicBezTo>
                    <a:pt x="2558" y="45"/>
                    <a:pt x="2557" y="45"/>
                    <a:pt x="2555" y="46"/>
                  </a:cubicBezTo>
                  <a:cubicBezTo>
                    <a:pt x="2554" y="46"/>
                    <a:pt x="2553" y="46"/>
                    <a:pt x="2553" y="47"/>
                  </a:cubicBezTo>
                  <a:cubicBezTo>
                    <a:pt x="2552" y="48"/>
                    <a:pt x="2551" y="48"/>
                    <a:pt x="2550" y="48"/>
                  </a:cubicBezTo>
                  <a:cubicBezTo>
                    <a:pt x="2549" y="48"/>
                    <a:pt x="2549" y="48"/>
                    <a:pt x="2549" y="47"/>
                  </a:cubicBezTo>
                  <a:cubicBezTo>
                    <a:pt x="2549" y="46"/>
                    <a:pt x="2548" y="45"/>
                    <a:pt x="2547" y="46"/>
                  </a:cubicBezTo>
                  <a:cubicBezTo>
                    <a:pt x="2546" y="46"/>
                    <a:pt x="2544" y="46"/>
                    <a:pt x="2543" y="46"/>
                  </a:cubicBezTo>
                  <a:cubicBezTo>
                    <a:pt x="2542" y="46"/>
                    <a:pt x="2541" y="46"/>
                    <a:pt x="2540" y="46"/>
                  </a:cubicBezTo>
                  <a:cubicBezTo>
                    <a:pt x="2539" y="47"/>
                    <a:pt x="2538" y="47"/>
                    <a:pt x="2537" y="47"/>
                  </a:cubicBezTo>
                  <a:cubicBezTo>
                    <a:pt x="2536" y="47"/>
                    <a:pt x="2535" y="47"/>
                    <a:pt x="2535" y="48"/>
                  </a:cubicBezTo>
                  <a:cubicBezTo>
                    <a:pt x="2537" y="48"/>
                    <a:pt x="2538" y="48"/>
                    <a:pt x="2539" y="50"/>
                  </a:cubicBezTo>
                  <a:cubicBezTo>
                    <a:pt x="2538" y="50"/>
                    <a:pt x="2537" y="51"/>
                    <a:pt x="2536" y="51"/>
                  </a:cubicBezTo>
                  <a:cubicBezTo>
                    <a:pt x="2536" y="51"/>
                    <a:pt x="2535" y="50"/>
                    <a:pt x="2534" y="50"/>
                  </a:cubicBezTo>
                  <a:cubicBezTo>
                    <a:pt x="2533" y="50"/>
                    <a:pt x="2532" y="49"/>
                    <a:pt x="2532" y="49"/>
                  </a:cubicBezTo>
                  <a:cubicBezTo>
                    <a:pt x="2531" y="48"/>
                    <a:pt x="2530" y="48"/>
                    <a:pt x="2529" y="47"/>
                  </a:cubicBezTo>
                  <a:cubicBezTo>
                    <a:pt x="2528" y="47"/>
                    <a:pt x="2527" y="47"/>
                    <a:pt x="2526" y="47"/>
                  </a:cubicBezTo>
                  <a:cubicBezTo>
                    <a:pt x="2525" y="47"/>
                    <a:pt x="2524" y="47"/>
                    <a:pt x="2523" y="47"/>
                  </a:cubicBezTo>
                  <a:cubicBezTo>
                    <a:pt x="2522" y="48"/>
                    <a:pt x="2522" y="49"/>
                    <a:pt x="2523" y="49"/>
                  </a:cubicBezTo>
                  <a:cubicBezTo>
                    <a:pt x="2524" y="50"/>
                    <a:pt x="2524" y="51"/>
                    <a:pt x="2525" y="52"/>
                  </a:cubicBezTo>
                  <a:cubicBezTo>
                    <a:pt x="2523" y="53"/>
                    <a:pt x="2522" y="54"/>
                    <a:pt x="2521" y="55"/>
                  </a:cubicBezTo>
                  <a:cubicBezTo>
                    <a:pt x="2520" y="56"/>
                    <a:pt x="2518" y="56"/>
                    <a:pt x="2516" y="55"/>
                  </a:cubicBezTo>
                  <a:cubicBezTo>
                    <a:pt x="2515" y="56"/>
                    <a:pt x="2515" y="57"/>
                    <a:pt x="2514" y="57"/>
                  </a:cubicBezTo>
                  <a:cubicBezTo>
                    <a:pt x="2514" y="58"/>
                    <a:pt x="2513" y="59"/>
                    <a:pt x="2511" y="59"/>
                  </a:cubicBezTo>
                  <a:cubicBezTo>
                    <a:pt x="2510" y="59"/>
                    <a:pt x="2509" y="59"/>
                    <a:pt x="2508" y="59"/>
                  </a:cubicBezTo>
                  <a:cubicBezTo>
                    <a:pt x="2507" y="58"/>
                    <a:pt x="2506" y="58"/>
                    <a:pt x="2505" y="57"/>
                  </a:cubicBezTo>
                  <a:cubicBezTo>
                    <a:pt x="2504" y="57"/>
                    <a:pt x="2503" y="57"/>
                    <a:pt x="2503" y="58"/>
                  </a:cubicBezTo>
                  <a:cubicBezTo>
                    <a:pt x="2503" y="58"/>
                    <a:pt x="2502" y="59"/>
                    <a:pt x="2502" y="58"/>
                  </a:cubicBezTo>
                  <a:cubicBezTo>
                    <a:pt x="2500" y="58"/>
                    <a:pt x="2498" y="58"/>
                    <a:pt x="2496" y="58"/>
                  </a:cubicBezTo>
                  <a:cubicBezTo>
                    <a:pt x="2494" y="58"/>
                    <a:pt x="2493" y="58"/>
                    <a:pt x="2492" y="56"/>
                  </a:cubicBezTo>
                  <a:cubicBezTo>
                    <a:pt x="2493" y="54"/>
                    <a:pt x="2494" y="53"/>
                    <a:pt x="2495" y="53"/>
                  </a:cubicBezTo>
                  <a:cubicBezTo>
                    <a:pt x="2497" y="52"/>
                    <a:pt x="2498" y="51"/>
                    <a:pt x="2499" y="50"/>
                  </a:cubicBezTo>
                  <a:cubicBezTo>
                    <a:pt x="2498" y="49"/>
                    <a:pt x="2497" y="49"/>
                    <a:pt x="2496" y="48"/>
                  </a:cubicBezTo>
                  <a:cubicBezTo>
                    <a:pt x="2495" y="48"/>
                    <a:pt x="2494" y="48"/>
                    <a:pt x="2493" y="48"/>
                  </a:cubicBezTo>
                  <a:cubicBezTo>
                    <a:pt x="2492" y="48"/>
                    <a:pt x="2492" y="48"/>
                    <a:pt x="2491" y="49"/>
                  </a:cubicBezTo>
                  <a:cubicBezTo>
                    <a:pt x="2491" y="49"/>
                    <a:pt x="2491" y="50"/>
                    <a:pt x="2491" y="50"/>
                  </a:cubicBezTo>
                  <a:cubicBezTo>
                    <a:pt x="2491" y="51"/>
                    <a:pt x="2490" y="51"/>
                    <a:pt x="2490" y="52"/>
                  </a:cubicBezTo>
                  <a:cubicBezTo>
                    <a:pt x="2490" y="52"/>
                    <a:pt x="2489" y="52"/>
                    <a:pt x="2488" y="52"/>
                  </a:cubicBezTo>
                  <a:cubicBezTo>
                    <a:pt x="2487" y="52"/>
                    <a:pt x="2486" y="52"/>
                    <a:pt x="2485" y="51"/>
                  </a:cubicBezTo>
                  <a:cubicBezTo>
                    <a:pt x="2484" y="51"/>
                    <a:pt x="2483" y="51"/>
                    <a:pt x="2482" y="51"/>
                  </a:cubicBezTo>
                  <a:cubicBezTo>
                    <a:pt x="2481" y="52"/>
                    <a:pt x="2481" y="52"/>
                    <a:pt x="2481" y="52"/>
                  </a:cubicBezTo>
                  <a:cubicBezTo>
                    <a:pt x="2482" y="52"/>
                    <a:pt x="2482" y="53"/>
                    <a:pt x="2482" y="53"/>
                  </a:cubicBezTo>
                  <a:cubicBezTo>
                    <a:pt x="2483" y="54"/>
                    <a:pt x="2483" y="54"/>
                    <a:pt x="2484" y="54"/>
                  </a:cubicBezTo>
                  <a:cubicBezTo>
                    <a:pt x="2484" y="55"/>
                    <a:pt x="2485" y="56"/>
                    <a:pt x="2484" y="56"/>
                  </a:cubicBezTo>
                  <a:cubicBezTo>
                    <a:pt x="2483" y="57"/>
                    <a:pt x="2483" y="58"/>
                    <a:pt x="2481" y="60"/>
                  </a:cubicBezTo>
                  <a:cubicBezTo>
                    <a:pt x="2480" y="62"/>
                    <a:pt x="2481" y="64"/>
                    <a:pt x="2482" y="65"/>
                  </a:cubicBezTo>
                  <a:cubicBezTo>
                    <a:pt x="2483" y="64"/>
                    <a:pt x="2484" y="63"/>
                    <a:pt x="2486" y="63"/>
                  </a:cubicBezTo>
                  <a:cubicBezTo>
                    <a:pt x="2487" y="64"/>
                    <a:pt x="2487" y="64"/>
                    <a:pt x="2487" y="65"/>
                  </a:cubicBezTo>
                  <a:cubicBezTo>
                    <a:pt x="2488" y="66"/>
                    <a:pt x="2488" y="66"/>
                    <a:pt x="2488" y="67"/>
                  </a:cubicBezTo>
                  <a:cubicBezTo>
                    <a:pt x="2488" y="68"/>
                    <a:pt x="2489" y="68"/>
                    <a:pt x="2489" y="68"/>
                  </a:cubicBezTo>
                  <a:cubicBezTo>
                    <a:pt x="2490" y="69"/>
                    <a:pt x="2491" y="69"/>
                    <a:pt x="2492" y="68"/>
                  </a:cubicBezTo>
                  <a:cubicBezTo>
                    <a:pt x="2492" y="68"/>
                    <a:pt x="2493" y="68"/>
                    <a:pt x="2493" y="68"/>
                  </a:cubicBezTo>
                  <a:cubicBezTo>
                    <a:pt x="2492" y="67"/>
                    <a:pt x="2492" y="67"/>
                    <a:pt x="2492" y="66"/>
                  </a:cubicBezTo>
                  <a:cubicBezTo>
                    <a:pt x="2492" y="65"/>
                    <a:pt x="2491" y="65"/>
                    <a:pt x="2491" y="64"/>
                  </a:cubicBezTo>
                  <a:cubicBezTo>
                    <a:pt x="2491" y="64"/>
                    <a:pt x="2492" y="63"/>
                    <a:pt x="2492" y="63"/>
                  </a:cubicBezTo>
                  <a:cubicBezTo>
                    <a:pt x="2495" y="63"/>
                    <a:pt x="2497" y="63"/>
                    <a:pt x="2499" y="62"/>
                  </a:cubicBezTo>
                  <a:cubicBezTo>
                    <a:pt x="2501" y="62"/>
                    <a:pt x="2502" y="61"/>
                    <a:pt x="2503" y="60"/>
                  </a:cubicBezTo>
                  <a:cubicBezTo>
                    <a:pt x="2503" y="61"/>
                    <a:pt x="2504" y="61"/>
                    <a:pt x="2504" y="61"/>
                  </a:cubicBezTo>
                  <a:cubicBezTo>
                    <a:pt x="2505" y="62"/>
                    <a:pt x="2506" y="62"/>
                    <a:pt x="2506" y="62"/>
                  </a:cubicBezTo>
                  <a:cubicBezTo>
                    <a:pt x="2507" y="62"/>
                    <a:pt x="2508" y="62"/>
                    <a:pt x="2509" y="62"/>
                  </a:cubicBezTo>
                  <a:cubicBezTo>
                    <a:pt x="2509" y="62"/>
                    <a:pt x="2510" y="62"/>
                    <a:pt x="2510" y="63"/>
                  </a:cubicBezTo>
                  <a:cubicBezTo>
                    <a:pt x="2510" y="63"/>
                    <a:pt x="2510" y="63"/>
                    <a:pt x="2511" y="63"/>
                  </a:cubicBezTo>
                  <a:cubicBezTo>
                    <a:pt x="2511" y="63"/>
                    <a:pt x="2511" y="64"/>
                    <a:pt x="2511" y="64"/>
                  </a:cubicBezTo>
                  <a:cubicBezTo>
                    <a:pt x="2511" y="65"/>
                    <a:pt x="2510" y="66"/>
                    <a:pt x="2510" y="67"/>
                  </a:cubicBezTo>
                  <a:cubicBezTo>
                    <a:pt x="2510" y="68"/>
                    <a:pt x="2509" y="69"/>
                    <a:pt x="2508" y="69"/>
                  </a:cubicBezTo>
                  <a:cubicBezTo>
                    <a:pt x="2508" y="70"/>
                    <a:pt x="2507" y="70"/>
                    <a:pt x="2507" y="70"/>
                  </a:cubicBezTo>
                  <a:cubicBezTo>
                    <a:pt x="2506" y="70"/>
                    <a:pt x="2506" y="70"/>
                    <a:pt x="2506" y="70"/>
                  </a:cubicBezTo>
                  <a:cubicBezTo>
                    <a:pt x="2504" y="70"/>
                    <a:pt x="2503" y="71"/>
                    <a:pt x="2502" y="72"/>
                  </a:cubicBezTo>
                  <a:cubicBezTo>
                    <a:pt x="2501" y="73"/>
                    <a:pt x="2500" y="73"/>
                    <a:pt x="2499" y="73"/>
                  </a:cubicBezTo>
                  <a:cubicBezTo>
                    <a:pt x="2498" y="73"/>
                    <a:pt x="2498" y="72"/>
                    <a:pt x="2498" y="72"/>
                  </a:cubicBezTo>
                  <a:cubicBezTo>
                    <a:pt x="2498" y="72"/>
                    <a:pt x="2499" y="71"/>
                    <a:pt x="2499" y="71"/>
                  </a:cubicBezTo>
                  <a:cubicBezTo>
                    <a:pt x="2499" y="71"/>
                    <a:pt x="2500" y="70"/>
                    <a:pt x="2500" y="70"/>
                  </a:cubicBezTo>
                  <a:cubicBezTo>
                    <a:pt x="2500" y="69"/>
                    <a:pt x="2501" y="69"/>
                    <a:pt x="2501" y="68"/>
                  </a:cubicBezTo>
                  <a:cubicBezTo>
                    <a:pt x="2498" y="68"/>
                    <a:pt x="2497" y="68"/>
                    <a:pt x="2496" y="69"/>
                  </a:cubicBezTo>
                  <a:cubicBezTo>
                    <a:pt x="2496" y="70"/>
                    <a:pt x="2495" y="71"/>
                    <a:pt x="2495" y="72"/>
                  </a:cubicBezTo>
                  <a:cubicBezTo>
                    <a:pt x="2495" y="73"/>
                    <a:pt x="2495" y="74"/>
                    <a:pt x="2495" y="75"/>
                  </a:cubicBezTo>
                  <a:cubicBezTo>
                    <a:pt x="2494" y="76"/>
                    <a:pt x="2494" y="77"/>
                    <a:pt x="2492" y="77"/>
                  </a:cubicBezTo>
                  <a:cubicBezTo>
                    <a:pt x="2491" y="77"/>
                    <a:pt x="2490" y="77"/>
                    <a:pt x="2490" y="77"/>
                  </a:cubicBezTo>
                  <a:cubicBezTo>
                    <a:pt x="2489" y="77"/>
                    <a:pt x="2488" y="77"/>
                    <a:pt x="2487" y="77"/>
                  </a:cubicBezTo>
                  <a:cubicBezTo>
                    <a:pt x="2486" y="77"/>
                    <a:pt x="2486" y="78"/>
                    <a:pt x="2486" y="78"/>
                  </a:cubicBezTo>
                  <a:cubicBezTo>
                    <a:pt x="2486" y="79"/>
                    <a:pt x="2486" y="79"/>
                    <a:pt x="2485" y="80"/>
                  </a:cubicBezTo>
                  <a:cubicBezTo>
                    <a:pt x="2485" y="80"/>
                    <a:pt x="2485" y="81"/>
                    <a:pt x="2485" y="81"/>
                  </a:cubicBezTo>
                  <a:cubicBezTo>
                    <a:pt x="2484" y="81"/>
                    <a:pt x="2484" y="81"/>
                    <a:pt x="2483" y="81"/>
                  </a:cubicBezTo>
                  <a:cubicBezTo>
                    <a:pt x="2483" y="79"/>
                    <a:pt x="2482" y="77"/>
                    <a:pt x="2481" y="75"/>
                  </a:cubicBezTo>
                  <a:cubicBezTo>
                    <a:pt x="2479" y="73"/>
                    <a:pt x="2478" y="73"/>
                    <a:pt x="2476" y="73"/>
                  </a:cubicBezTo>
                  <a:cubicBezTo>
                    <a:pt x="2478" y="74"/>
                    <a:pt x="2478" y="74"/>
                    <a:pt x="2478" y="76"/>
                  </a:cubicBezTo>
                  <a:cubicBezTo>
                    <a:pt x="2477" y="77"/>
                    <a:pt x="2477" y="77"/>
                    <a:pt x="2476" y="77"/>
                  </a:cubicBezTo>
                  <a:cubicBezTo>
                    <a:pt x="2475" y="77"/>
                    <a:pt x="2474" y="76"/>
                    <a:pt x="2473" y="76"/>
                  </a:cubicBezTo>
                  <a:cubicBezTo>
                    <a:pt x="2473" y="75"/>
                    <a:pt x="2472" y="75"/>
                    <a:pt x="2471" y="75"/>
                  </a:cubicBezTo>
                  <a:cubicBezTo>
                    <a:pt x="2472" y="77"/>
                    <a:pt x="2471" y="78"/>
                    <a:pt x="2469" y="77"/>
                  </a:cubicBezTo>
                  <a:cubicBezTo>
                    <a:pt x="2467" y="76"/>
                    <a:pt x="2465" y="74"/>
                    <a:pt x="2465" y="73"/>
                  </a:cubicBezTo>
                  <a:cubicBezTo>
                    <a:pt x="2464" y="73"/>
                    <a:pt x="2463" y="73"/>
                    <a:pt x="2462" y="72"/>
                  </a:cubicBezTo>
                  <a:cubicBezTo>
                    <a:pt x="2461" y="72"/>
                    <a:pt x="2460" y="71"/>
                    <a:pt x="2459" y="71"/>
                  </a:cubicBezTo>
                  <a:cubicBezTo>
                    <a:pt x="2460" y="69"/>
                    <a:pt x="2460" y="68"/>
                    <a:pt x="2460" y="66"/>
                  </a:cubicBezTo>
                  <a:cubicBezTo>
                    <a:pt x="2460" y="65"/>
                    <a:pt x="2461" y="64"/>
                    <a:pt x="2463" y="64"/>
                  </a:cubicBezTo>
                  <a:cubicBezTo>
                    <a:pt x="2463" y="63"/>
                    <a:pt x="2462" y="61"/>
                    <a:pt x="2461" y="60"/>
                  </a:cubicBezTo>
                  <a:cubicBezTo>
                    <a:pt x="2461" y="59"/>
                    <a:pt x="2459" y="58"/>
                    <a:pt x="2458" y="58"/>
                  </a:cubicBezTo>
                  <a:cubicBezTo>
                    <a:pt x="2457" y="58"/>
                    <a:pt x="2456" y="58"/>
                    <a:pt x="2456" y="58"/>
                  </a:cubicBezTo>
                  <a:cubicBezTo>
                    <a:pt x="2456" y="59"/>
                    <a:pt x="2455" y="60"/>
                    <a:pt x="2455" y="60"/>
                  </a:cubicBezTo>
                  <a:cubicBezTo>
                    <a:pt x="2455" y="61"/>
                    <a:pt x="2455" y="62"/>
                    <a:pt x="2454" y="62"/>
                  </a:cubicBezTo>
                  <a:cubicBezTo>
                    <a:pt x="2454" y="63"/>
                    <a:pt x="2453" y="63"/>
                    <a:pt x="2452" y="63"/>
                  </a:cubicBezTo>
                  <a:cubicBezTo>
                    <a:pt x="2452" y="62"/>
                    <a:pt x="2451" y="61"/>
                    <a:pt x="2452" y="60"/>
                  </a:cubicBezTo>
                  <a:cubicBezTo>
                    <a:pt x="2452" y="58"/>
                    <a:pt x="2452" y="57"/>
                    <a:pt x="2452" y="56"/>
                  </a:cubicBezTo>
                  <a:cubicBezTo>
                    <a:pt x="2452" y="55"/>
                    <a:pt x="2452" y="54"/>
                    <a:pt x="2451" y="53"/>
                  </a:cubicBezTo>
                  <a:cubicBezTo>
                    <a:pt x="2451" y="52"/>
                    <a:pt x="2450" y="51"/>
                    <a:pt x="2448" y="51"/>
                  </a:cubicBezTo>
                  <a:cubicBezTo>
                    <a:pt x="2448" y="51"/>
                    <a:pt x="2447" y="51"/>
                    <a:pt x="2447" y="51"/>
                  </a:cubicBezTo>
                  <a:cubicBezTo>
                    <a:pt x="2447" y="52"/>
                    <a:pt x="2447" y="52"/>
                    <a:pt x="2447" y="53"/>
                  </a:cubicBezTo>
                  <a:cubicBezTo>
                    <a:pt x="2447" y="54"/>
                    <a:pt x="2448" y="54"/>
                    <a:pt x="2448" y="55"/>
                  </a:cubicBezTo>
                  <a:cubicBezTo>
                    <a:pt x="2448" y="55"/>
                    <a:pt x="2447" y="55"/>
                    <a:pt x="2447" y="55"/>
                  </a:cubicBezTo>
                  <a:cubicBezTo>
                    <a:pt x="2447" y="56"/>
                    <a:pt x="2447" y="57"/>
                    <a:pt x="2447" y="57"/>
                  </a:cubicBezTo>
                  <a:lnTo>
                    <a:pt x="2448" y="58"/>
                  </a:lnTo>
                  <a:cubicBezTo>
                    <a:pt x="2449" y="59"/>
                    <a:pt x="2449" y="59"/>
                    <a:pt x="2449" y="59"/>
                  </a:cubicBezTo>
                  <a:cubicBezTo>
                    <a:pt x="2449" y="60"/>
                    <a:pt x="2449" y="60"/>
                    <a:pt x="2449" y="61"/>
                  </a:cubicBezTo>
                  <a:cubicBezTo>
                    <a:pt x="2447" y="61"/>
                    <a:pt x="2446" y="61"/>
                    <a:pt x="2446" y="61"/>
                  </a:cubicBezTo>
                  <a:cubicBezTo>
                    <a:pt x="2445" y="61"/>
                    <a:pt x="2444" y="62"/>
                    <a:pt x="2444" y="62"/>
                  </a:cubicBezTo>
                  <a:cubicBezTo>
                    <a:pt x="2443" y="63"/>
                    <a:pt x="2443" y="63"/>
                    <a:pt x="2442" y="63"/>
                  </a:cubicBezTo>
                  <a:cubicBezTo>
                    <a:pt x="2442" y="64"/>
                    <a:pt x="2441" y="64"/>
                    <a:pt x="2440" y="64"/>
                  </a:cubicBezTo>
                  <a:cubicBezTo>
                    <a:pt x="2440" y="63"/>
                    <a:pt x="2439" y="63"/>
                    <a:pt x="2438" y="62"/>
                  </a:cubicBezTo>
                  <a:cubicBezTo>
                    <a:pt x="2437" y="62"/>
                    <a:pt x="2436" y="62"/>
                    <a:pt x="2435" y="62"/>
                  </a:cubicBezTo>
                  <a:cubicBezTo>
                    <a:pt x="2434" y="63"/>
                    <a:pt x="2433" y="63"/>
                    <a:pt x="2432" y="63"/>
                  </a:cubicBezTo>
                  <a:cubicBezTo>
                    <a:pt x="2431" y="64"/>
                    <a:pt x="2430" y="64"/>
                    <a:pt x="2429" y="64"/>
                  </a:cubicBezTo>
                  <a:cubicBezTo>
                    <a:pt x="2428" y="63"/>
                    <a:pt x="2427" y="62"/>
                    <a:pt x="2426" y="62"/>
                  </a:cubicBezTo>
                  <a:cubicBezTo>
                    <a:pt x="2424" y="61"/>
                    <a:pt x="2424" y="59"/>
                    <a:pt x="2424" y="57"/>
                  </a:cubicBezTo>
                  <a:cubicBezTo>
                    <a:pt x="2425" y="56"/>
                    <a:pt x="2427" y="56"/>
                    <a:pt x="2429" y="56"/>
                  </a:cubicBezTo>
                  <a:cubicBezTo>
                    <a:pt x="2432" y="57"/>
                    <a:pt x="2433" y="56"/>
                    <a:pt x="2434" y="55"/>
                  </a:cubicBezTo>
                  <a:cubicBezTo>
                    <a:pt x="2436" y="55"/>
                    <a:pt x="2437" y="56"/>
                    <a:pt x="2437" y="57"/>
                  </a:cubicBezTo>
                  <a:cubicBezTo>
                    <a:pt x="2438" y="58"/>
                    <a:pt x="2439" y="59"/>
                    <a:pt x="2441" y="58"/>
                  </a:cubicBezTo>
                  <a:cubicBezTo>
                    <a:pt x="2441" y="55"/>
                    <a:pt x="2438" y="53"/>
                    <a:pt x="2434" y="52"/>
                  </a:cubicBezTo>
                  <a:cubicBezTo>
                    <a:pt x="2434" y="51"/>
                    <a:pt x="2432" y="51"/>
                    <a:pt x="2431" y="51"/>
                  </a:cubicBezTo>
                  <a:cubicBezTo>
                    <a:pt x="2430" y="52"/>
                    <a:pt x="2429" y="52"/>
                    <a:pt x="2428" y="52"/>
                  </a:cubicBezTo>
                  <a:cubicBezTo>
                    <a:pt x="2425" y="52"/>
                    <a:pt x="2422" y="52"/>
                    <a:pt x="2419" y="52"/>
                  </a:cubicBezTo>
                  <a:cubicBezTo>
                    <a:pt x="2416" y="52"/>
                    <a:pt x="2415" y="53"/>
                    <a:pt x="2414" y="55"/>
                  </a:cubicBezTo>
                  <a:cubicBezTo>
                    <a:pt x="2415" y="56"/>
                    <a:pt x="2415" y="56"/>
                    <a:pt x="2416" y="56"/>
                  </a:cubicBezTo>
                  <a:cubicBezTo>
                    <a:pt x="2417" y="56"/>
                    <a:pt x="2417" y="56"/>
                    <a:pt x="2418" y="55"/>
                  </a:cubicBezTo>
                  <a:cubicBezTo>
                    <a:pt x="2419" y="55"/>
                    <a:pt x="2419" y="55"/>
                    <a:pt x="2420" y="55"/>
                  </a:cubicBezTo>
                  <a:cubicBezTo>
                    <a:pt x="2421" y="54"/>
                    <a:pt x="2421" y="55"/>
                    <a:pt x="2422" y="56"/>
                  </a:cubicBezTo>
                  <a:cubicBezTo>
                    <a:pt x="2422" y="57"/>
                    <a:pt x="2422" y="58"/>
                    <a:pt x="2421" y="59"/>
                  </a:cubicBezTo>
                  <a:cubicBezTo>
                    <a:pt x="2421" y="59"/>
                    <a:pt x="2420" y="60"/>
                    <a:pt x="2419" y="60"/>
                  </a:cubicBezTo>
                  <a:cubicBezTo>
                    <a:pt x="2419" y="61"/>
                    <a:pt x="2419" y="61"/>
                    <a:pt x="2418" y="61"/>
                  </a:cubicBezTo>
                  <a:cubicBezTo>
                    <a:pt x="2417" y="61"/>
                    <a:pt x="2417" y="60"/>
                    <a:pt x="2416" y="60"/>
                  </a:cubicBezTo>
                  <a:cubicBezTo>
                    <a:pt x="2415" y="60"/>
                    <a:pt x="2415" y="60"/>
                    <a:pt x="2414" y="61"/>
                  </a:cubicBezTo>
                  <a:cubicBezTo>
                    <a:pt x="2414" y="61"/>
                    <a:pt x="2414" y="62"/>
                    <a:pt x="2414" y="63"/>
                  </a:cubicBezTo>
                  <a:cubicBezTo>
                    <a:pt x="2415" y="64"/>
                    <a:pt x="2415" y="64"/>
                    <a:pt x="2415" y="64"/>
                  </a:cubicBezTo>
                  <a:cubicBezTo>
                    <a:pt x="2415" y="64"/>
                    <a:pt x="2416" y="64"/>
                    <a:pt x="2416" y="63"/>
                  </a:cubicBezTo>
                  <a:cubicBezTo>
                    <a:pt x="2416" y="63"/>
                    <a:pt x="2417" y="62"/>
                    <a:pt x="2417" y="62"/>
                  </a:cubicBezTo>
                  <a:cubicBezTo>
                    <a:pt x="2418" y="62"/>
                    <a:pt x="2418" y="62"/>
                    <a:pt x="2419" y="62"/>
                  </a:cubicBezTo>
                  <a:cubicBezTo>
                    <a:pt x="2419" y="63"/>
                    <a:pt x="2420" y="64"/>
                    <a:pt x="2422" y="65"/>
                  </a:cubicBezTo>
                  <a:cubicBezTo>
                    <a:pt x="2423" y="66"/>
                    <a:pt x="2424" y="67"/>
                    <a:pt x="2423" y="68"/>
                  </a:cubicBezTo>
                  <a:cubicBezTo>
                    <a:pt x="2422" y="68"/>
                    <a:pt x="2421" y="68"/>
                    <a:pt x="2421" y="68"/>
                  </a:cubicBezTo>
                  <a:cubicBezTo>
                    <a:pt x="2420" y="68"/>
                    <a:pt x="2420" y="67"/>
                    <a:pt x="2419" y="67"/>
                  </a:cubicBezTo>
                  <a:cubicBezTo>
                    <a:pt x="2419" y="67"/>
                    <a:pt x="2418" y="66"/>
                    <a:pt x="2418" y="66"/>
                  </a:cubicBezTo>
                  <a:cubicBezTo>
                    <a:pt x="2417" y="66"/>
                    <a:pt x="2417" y="66"/>
                    <a:pt x="2415" y="66"/>
                  </a:cubicBezTo>
                  <a:cubicBezTo>
                    <a:pt x="2415" y="68"/>
                    <a:pt x="2415" y="70"/>
                    <a:pt x="2415" y="71"/>
                  </a:cubicBezTo>
                  <a:cubicBezTo>
                    <a:pt x="2416" y="73"/>
                    <a:pt x="2416" y="74"/>
                    <a:pt x="2415" y="76"/>
                  </a:cubicBezTo>
                  <a:cubicBezTo>
                    <a:pt x="2415" y="77"/>
                    <a:pt x="2416" y="77"/>
                    <a:pt x="2416" y="77"/>
                  </a:cubicBezTo>
                  <a:cubicBezTo>
                    <a:pt x="2417" y="77"/>
                    <a:pt x="2418" y="77"/>
                    <a:pt x="2418" y="77"/>
                  </a:cubicBezTo>
                  <a:cubicBezTo>
                    <a:pt x="2419" y="77"/>
                    <a:pt x="2420" y="77"/>
                    <a:pt x="2420" y="77"/>
                  </a:cubicBezTo>
                  <a:cubicBezTo>
                    <a:pt x="2421" y="77"/>
                    <a:pt x="2422" y="77"/>
                    <a:pt x="2422" y="78"/>
                  </a:cubicBezTo>
                  <a:cubicBezTo>
                    <a:pt x="2421" y="79"/>
                    <a:pt x="2420" y="79"/>
                    <a:pt x="2419" y="80"/>
                  </a:cubicBezTo>
                  <a:cubicBezTo>
                    <a:pt x="2418" y="81"/>
                    <a:pt x="2418" y="82"/>
                    <a:pt x="2419" y="85"/>
                  </a:cubicBezTo>
                  <a:cubicBezTo>
                    <a:pt x="2417" y="85"/>
                    <a:pt x="2416" y="85"/>
                    <a:pt x="2415" y="86"/>
                  </a:cubicBezTo>
                  <a:cubicBezTo>
                    <a:pt x="2416" y="87"/>
                    <a:pt x="2416" y="88"/>
                    <a:pt x="2416" y="89"/>
                  </a:cubicBezTo>
                  <a:cubicBezTo>
                    <a:pt x="2416" y="90"/>
                    <a:pt x="2416" y="92"/>
                    <a:pt x="2416" y="93"/>
                  </a:cubicBezTo>
                  <a:cubicBezTo>
                    <a:pt x="2416" y="94"/>
                    <a:pt x="2416" y="95"/>
                    <a:pt x="2416" y="97"/>
                  </a:cubicBezTo>
                  <a:cubicBezTo>
                    <a:pt x="2416" y="98"/>
                    <a:pt x="2416" y="99"/>
                    <a:pt x="2417" y="100"/>
                  </a:cubicBezTo>
                  <a:cubicBezTo>
                    <a:pt x="2417" y="98"/>
                    <a:pt x="2418" y="97"/>
                    <a:pt x="2420" y="96"/>
                  </a:cubicBezTo>
                  <a:cubicBezTo>
                    <a:pt x="2421" y="95"/>
                    <a:pt x="2423" y="95"/>
                    <a:pt x="2424" y="96"/>
                  </a:cubicBezTo>
                  <a:cubicBezTo>
                    <a:pt x="2424" y="98"/>
                    <a:pt x="2423" y="99"/>
                    <a:pt x="2421" y="100"/>
                  </a:cubicBezTo>
                  <a:cubicBezTo>
                    <a:pt x="2420" y="102"/>
                    <a:pt x="2418" y="102"/>
                    <a:pt x="2416" y="101"/>
                  </a:cubicBezTo>
                  <a:cubicBezTo>
                    <a:pt x="2417" y="103"/>
                    <a:pt x="2418" y="106"/>
                    <a:pt x="2418" y="108"/>
                  </a:cubicBezTo>
                  <a:cubicBezTo>
                    <a:pt x="2418" y="110"/>
                    <a:pt x="2420" y="111"/>
                    <a:pt x="2423" y="112"/>
                  </a:cubicBezTo>
                  <a:cubicBezTo>
                    <a:pt x="2424" y="111"/>
                    <a:pt x="2424" y="111"/>
                    <a:pt x="2424" y="110"/>
                  </a:cubicBezTo>
                  <a:cubicBezTo>
                    <a:pt x="2424" y="109"/>
                    <a:pt x="2424" y="109"/>
                    <a:pt x="2424" y="108"/>
                  </a:cubicBezTo>
                  <a:cubicBezTo>
                    <a:pt x="2424" y="108"/>
                    <a:pt x="2424" y="107"/>
                    <a:pt x="2425" y="107"/>
                  </a:cubicBezTo>
                  <a:cubicBezTo>
                    <a:pt x="2425" y="106"/>
                    <a:pt x="2426" y="106"/>
                    <a:pt x="2427" y="106"/>
                  </a:cubicBezTo>
                  <a:cubicBezTo>
                    <a:pt x="2427" y="108"/>
                    <a:pt x="2426" y="109"/>
                    <a:pt x="2426" y="111"/>
                  </a:cubicBezTo>
                  <a:cubicBezTo>
                    <a:pt x="2426" y="113"/>
                    <a:pt x="2425" y="114"/>
                    <a:pt x="2423" y="115"/>
                  </a:cubicBezTo>
                  <a:cubicBezTo>
                    <a:pt x="2422" y="114"/>
                    <a:pt x="2421" y="114"/>
                    <a:pt x="2420" y="113"/>
                  </a:cubicBezTo>
                  <a:cubicBezTo>
                    <a:pt x="2420" y="112"/>
                    <a:pt x="2419" y="112"/>
                    <a:pt x="2417" y="113"/>
                  </a:cubicBezTo>
                  <a:cubicBezTo>
                    <a:pt x="2419" y="173"/>
                    <a:pt x="2421" y="234"/>
                    <a:pt x="2424" y="294"/>
                  </a:cubicBezTo>
                  <a:cubicBezTo>
                    <a:pt x="2427" y="355"/>
                    <a:pt x="2430" y="415"/>
                    <a:pt x="2432" y="476"/>
                  </a:cubicBezTo>
                  <a:cubicBezTo>
                    <a:pt x="2433" y="477"/>
                    <a:pt x="2433" y="477"/>
                    <a:pt x="2433" y="477"/>
                  </a:cubicBezTo>
                  <a:cubicBezTo>
                    <a:pt x="2434" y="477"/>
                    <a:pt x="2434" y="477"/>
                    <a:pt x="2435" y="477"/>
                  </a:cubicBezTo>
                  <a:cubicBezTo>
                    <a:pt x="2435" y="477"/>
                    <a:pt x="2435" y="477"/>
                    <a:pt x="2436" y="477"/>
                  </a:cubicBezTo>
                  <a:cubicBezTo>
                    <a:pt x="2436" y="478"/>
                    <a:pt x="2436" y="478"/>
                    <a:pt x="2436" y="479"/>
                  </a:cubicBezTo>
                  <a:cubicBezTo>
                    <a:pt x="2436" y="480"/>
                    <a:pt x="2435" y="481"/>
                    <a:pt x="2434" y="481"/>
                  </a:cubicBezTo>
                  <a:cubicBezTo>
                    <a:pt x="2433" y="481"/>
                    <a:pt x="2433" y="482"/>
                    <a:pt x="2433" y="483"/>
                  </a:cubicBezTo>
                  <a:cubicBezTo>
                    <a:pt x="2433" y="486"/>
                    <a:pt x="2433" y="488"/>
                    <a:pt x="2433" y="490"/>
                  </a:cubicBezTo>
                  <a:cubicBezTo>
                    <a:pt x="2434" y="492"/>
                    <a:pt x="2434" y="493"/>
                    <a:pt x="2433" y="496"/>
                  </a:cubicBezTo>
                  <a:cubicBezTo>
                    <a:pt x="2434" y="496"/>
                    <a:pt x="2435" y="497"/>
                    <a:pt x="2437" y="497"/>
                  </a:cubicBezTo>
                  <a:cubicBezTo>
                    <a:pt x="2438" y="497"/>
                    <a:pt x="2439" y="497"/>
                    <a:pt x="2440" y="498"/>
                  </a:cubicBezTo>
                  <a:cubicBezTo>
                    <a:pt x="2440" y="497"/>
                    <a:pt x="2440" y="496"/>
                    <a:pt x="2440" y="495"/>
                  </a:cubicBezTo>
                  <a:cubicBezTo>
                    <a:pt x="2440" y="493"/>
                    <a:pt x="2440" y="493"/>
                    <a:pt x="2441" y="493"/>
                  </a:cubicBezTo>
                  <a:cubicBezTo>
                    <a:pt x="2442" y="494"/>
                    <a:pt x="2443" y="495"/>
                    <a:pt x="2444" y="495"/>
                  </a:cubicBezTo>
                  <a:cubicBezTo>
                    <a:pt x="2446" y="495"/>
                    <a:pt x="2448" y="495"/>
                    <a:pt x="2450" y="495"/>
                  </a:cubicBezTo>
                  <a:lnTo>
                    <a:pt x="2450" y="490"/>
                  </a:lnTo>
                  <a:cubicBezTo>
                    <a:pt x="2449" y="490"/>
                    <a:pt x="2449" y="490"/>
                    <a:pt x="2449" y="490"/>
                  </a:cubicBezTo>
                  <a:cubicBezTo>
                    <a:pt x="2448" y="490"/>
                    <a:pt x="2448" y="491"/>
                    <a:pt x="2448" y="491"/>
                  </a:cubicBezTo>
                  <a:cubicBezTo>
                    <a:pt x="2448" y="491"/>
                    <a:pt x="2448" y="492"/>
                    <a:pt x="2447" y="492"/>
                  </a:cubicBezTo>
                  <a:cubicBezTo>
                    <a:pt x="2447" y="492"/>
                    <a:pt x="2447" y="493"/>
                    <a:pt x="2446" y="492"/>
                  </a:cubicBezTo>
                  <a:cubicBezTo>
                    <a:pt x="2445" y="492"/>
                    <a:pt x="2444" y="491"/>
                    <a:pt x="2443" y="491"/>
                  </a:cubicBezTo>
                  <a:cubicBezTo>
                    <a:pt x="2442" y="490"/>
                    <a:pt x="2441" y="490"/>
                    <a:pt x="2440" y="488"/>
                  </a:cubicBezTo>
                  <a:cubicBezTo>
                    <a:pt x="2441" y="488"/>
                    <a:pt x="2442" y="487"/>
                    <a:pt x="2443" y="487"/>
                  </a:cubicBezTo>
                  <a:cubicBezTo>
                    <a:pt x="2444" y="487"/>
                    <a:pt x="2445" y="487"/>
                    <a:pt x="2447" y="487"/>
                  </a:cubicBezTo>
                  <a:lnTo>
                    <a:pt x="2449" y="479"/>
                  </a:lnTo>
                  <a:cubicBezTo>
                    <a:pt x="2448" y="479"/>
                    <a:pt x="2447" y="479"/>
                    <a:pt x="2447" y="480"/>
                  </a:cubicBezTo>
                  <a:cubicBezTo>
                    <a:pt x="2446" y="480"/>
                    <a:pt x="2446" y="481"/>
                    <a:pt x="2446" y="481"/>
                  </a:cubicBezTo>
                  <a:cubicBezTo>
                    <a:pt x="2445" y="482"/>
                    <a:pt x="2445" y="482"/>
                    <a:pt x="2444" y="483"/>
                  </a:cubicBezTo>
                  <a:cubicBezTo>
                    <a:pt x="2444" y="483"/>
                    <a:pt x="2443" y="483"/>
                    <a:pt x="2442" y="483"/>
                  </a:cubicBezTo>
                  <a:cubicBezTo>
                    <a:pt x="2441" y="481"/>
                    <a:pt x="2440" y="480"/>
                    <a:pt x="2442" y="478"/>
                  </a:cubicBezTo>
                  <a:cubicBezTo>
                    <a:pt x="2443" y="477"/>
                    <a:pt x="2444" y="476"/>
                    <a:pt x="2445" y="475"/>
                  </a:cubicBezTo>
                  <a:cubicBezTo>
                    <a:pt x="2449" y="475"/>
                    <a:pt x="2451" y="474"/>
                    <a:pt x="2452" y="470"/>
                  </a:cubicBezTo>
                  <a:cubicBezTo>
                    <a:pt x="2451" y="470"/>
                    <a:pt x="2451" y="469"/>
                    <a:pt x="2451" y="469"/>
                  </a:cubicBezTo>
                  <a:cubicBezTo>
                    <a:pt x="2450" y="469"/>
                    <a:pt x="2449" y="469"/>
                    <a:pt x="2449" y="469"/>
                  </a:cubicBezTo>
                  <a:cubicBezTo>
                    <a:pt x="2448" y="469"/>
                    <a:pt x="2448" y="469"/>
                    <a:pt x="2447" y="469"/>
                  </a:cubicBezTo>
                  <a:cubicBezTo>
                    <a:pt x="2447" y="469"/>
                    <a:pt x="2446" y="469"/>
                    <a:pt x="2447" y="468"/>
                  </a:cubicBezTo>
                  <a:cubicBezTo>
                    <a:pt x="2448" y="467"/>
                    <a:pt x="2450" y="466"/>
                    <a:pt x="2452" y="467"/>
                  </a:cubicBezTo>
                  <a:cubicBezTo>
                    <a:pt x="2454" y="467"/>
                    <a:pt x="2456" y="468"/>
                    <a:pt x="2456" y="470"/>
                  </a:cubicBezTo>
                  <a:cubicBezTo>
                    <a:pt x="2455" y="471"/>
                    <a:pt x="2454" y="471"/>
                    <a:pt x="2454" y="472"/>
                  </a:cubicBezTo>
                  <a:cubicBezTo>
                    <a:pt x="2455" y="472"/>
                    <a:pt x="2455" y="472"/>
                    <a:pt x="2456" y="473"/>
                  </a:cubicBezTo>
                  <a:cubicBezTo>
                    <a:pt x="2457" y="474"/>
                    <a:pt x="2457" y="475"/>
                    <a:pt x="2458" y="476"/>
                  </a:cubicBezTo>
                  <a:cubicBezTo>
                    <a:pt x="2458" y="477"/>
                    <a:pt x="2459" y="478"/>
                    <a:pt x="2459" y="478"/>
                  </a:cubicBezTo>
                  <a:cubicBezTo>
                    <a:pt x="2460" y="479"/>
                    <a:pt x="2461" y="479"/>
                    <a:pt x="2462" y="479"/>
                  </a:cubicBezTo>
                  <a:cubicBezTo>
                    <a:pt x="2461" y="479"/>
                    <a:pt x="2460" y="478"/>
                    <a:pt x="2460" y="476"/>
                  </a:cubicBezTo>
                  <a:cubicBezTo>
                    <a:pt x="2460" y="475"/>
                    <a:pt x="2461" y="474"/>
                    <a:pt x="2461" y="474"/>
                  </a:cubicBezTo>
                  <a:cubicBezTo>
                    <a:pt x="2463" y="474"/>
                    <a:pt x="2464" y="474"/>
                    <a:pt x="2465" y="474"/>
                  </a:cubicBezTo>
                  <a:cubicBezTo>
                    <a:pt x="2465" y="474"/>
                    <a:pt x="2466" y="473"/>
                    <a:pt x="2466" y="473"/>
                  </a:cubicBezTo>
                  <a:cubicBezTo>
                    <a:pt x="2467" y="473"/>
                    <a:pt x="2467" y="472"/>
                    <a:pt x="2468" y="472"/>
                  </a:cubicBezTo>
                  <a:cubicBezTo>
                    <a:pt x="2468" y="471"/>
                    <a:pt x="2469" y="471"/>
                    <a:pt x="2471" y="471"/>
                  </a:cubicBezTo>
                  <a:cubicBezTo>
                    <a:pt x="2472" y="476"/>
                    <a:pt x="2473" y="480"/>
                    <a:pt x="2474" y="483"/>
                  </a:cubicBezTo>
                  <a:cubicBezTo>
                    <a:pt x="2474" y="484"/>
                    <a:pt x="2474" y="485"/>
                    <a:pt x="2473" y="486"/>
                  </a:cubicBezTo>
                  <a:cubicBezTo>
                    <a:pt x="2472" y="486"/>
                    <a:pt x="2472" y="487"/>
                    <a:pt x="2471" y="488"/>
                  </a:cubicBezTo>
                  <a:cubicBezTo>
                    <a:pt x="2473" y="487"/>
                    <a:pt x="2474" y="487"/>
                    <a:pt x="2475" y="488"/>
                  </a:cubicBezTo>
                  <a:cubicBezTo>
                    <a:pt x="2475" y="489"/>
                    <a:pt x="2475" y="490"/>
                    <a:pt x="2475" y="492"/>
                  </a:cubicBezTo>
                  <a:cubicBezTo>
                    <a:pt x="2476" y="492"/>
                    <a:pt x="2478" y="492"/>
                    <a:pt x="2479" y="492"/>
                  </a:cubicBezTo>
                  <a:cubicBezTo>
                    <a:pt x="2480" y="492"/>
                    <a:pt x="2481" y="492"/>
                    <a:pt x="2483" y="491"/>
                  </a:cubicBezTo>
                  <a:cubicBezTo>
                    <a:pt x="2484" y="491"/>
                    <a:pt x="2485" y="490"/>
                    <a:pt x="2486" y="490"/>
                  </a:cubicBezTo>
                  <a:cubicBezTo>
                    <a:pt x="2487" y="490"/>
                    <a:pt x="2489" y="490"/>
                    <a:pt x="2490" y="490"/>
                  </a:cubicBezTo>
                  <a:cubicBezTo>
                    <a:pt x="2490" y="489"/>
                    <a:pt x="2490" y="488"/>
                    <a:pt x="2489" y="487"/>
                  </a:cubicBezTo>
                  <a:cubicBezTo>
                    <a:pt x="2489" y="486"/>
                    <a:pt x="2488" y="485"/>
                    <a:pt x="2487" y="484"/>
                  </a:cubicBezTo>
                  <a:cubicBezTo>
                    <a:pt x="2487" y="484"/>
                    <a:pt x="2487" y="483"/>
                    <a:pt x="2486" y="482"/>
                  </a:cubicBezTo>
                  <a:cubicBezTo>
                    <a:pt x="2486" y="482"/>
                    <a:pt x="2487" y="481"/>
                    <a:pt x="2488" y="480"/>
                  </a:cubicBezTo>
                  <a:cubicBezTo>
                    <a:pt x="2489" y="480"/>
                    <a:pt x="2489" y="481"/>
                    <a:pt x="2489" y="481"/>
                  </a:cubicBezTo>
                  <a:cubicBezTo>
                    <a:pt x="2489" y="482"/>
                    <a:pt x="2490" y="482"/>
                    <a:pt x="2491" y="482"/>
                  </a:cubicBezTo>
                  <a:cubicBezTo>
                    <a:pt x="2490" y="480"/>
                    <a:pt x="2491" y="478"/>
                    <a:pt x="2492" y="477"/>
                  </a:cubicBezTo>
                  <a:cubicBezTo>
                    <a:pt x="2493" y="476"/>
                    <a:pt x="2494" y="476"/>
                    <a:pt x="2496" y="477"/>
                  </a:cubicBezTo>
                  <a:cubicBezTo>
                    <a:pt x="2496" y="476"/>
                    <a:pt x="2496" y="475"/>
                    <a:pt x="2496" y="473"/>
                  </a:cubicBezTo>
                  <a:cubicBezTo>
                    <a:pt x="2495" y="472"/>
                    <a:pt x="2496" y="471"/>
                    <a:pt x="2497" y="471"/>
                  </a:cubicBezTo>
                  <a:cubicBezTo>
                    <a:pt x="2498" y="471"/>
                    <a:pt x="2498" y="471"/>
                    <a:pt x="2498" y="471"/>
                  </a:cubicBezTo>
                  <a:cubicBezTo>
                    <a:pt x="2499" y="472"/>
                    <a:pt x="2499" y="472"/>
                    <a:pt x="2499" y="473"/>
                  </a:cubicBezTo>
                  <a:cubicBezTo>
                    <a:pt x="2500" y="473"/>
                    <a:pt x="2500" y="474"/>
                    <a:pt x="2500" y="474"/>
                  </a:cubicBezTo>
                  <a:cubicBezTo>
                    <a:pt x="2501" y="475"/>
                    <a:pt x="2502" y="474"/>
                    <a:pt x="2503" y="474"/>
                  </a:cubicBezTo>
                  <a:cubicBezTo>
                    <a:pt x="2505" y="474"/>
                    <a:pt x="2506" y="473"/>
                    <a:pt x="2507" y="472"/>
                  </a:cubicBezTo>
                  <a:cubicBezTo>
                    <a:pt x="2507" y="470"/>
                    <a:pt x="2509" y="469"/>
                    <a:pt x="2510" y="468"/>
                  </a:cubicBezTo>
                  <a:cubicBezTo>
                    <a:pt x="2511" y="472"/>
                    <a:pt x="2513" y="473"/>
                    <a:pt x="2516" y="472"/>
                  </a:cubicBezTo>
                  <a:cubicBezTo>
                    <a:pt x="2516" y="471"/>
                    <a:pt x="2516" y="470"/>
                    <a:pt x="2516" y="469"/>
                  </a:cubicBezTo>
                  <a:cubicBezTo>
                    <a:pt x="2515" y="469"/>
                    <a:pt x="2515" y="468"/>
                    <a:pt x="2515" y="468"/>
                  </a:cubicBezTo>
                  <a:cubicBezTo>
                    <a:pt x="2514" y="467"/>
                    <a:pt x="2514" y="467"/>
                    <a:pt x="2514" y="466"/>
                  </a:cubicBezTo>
                  <a:cubicBezTo>
                    <a:pt x="2513" y="466"/>
                    <a:pt x="2514" y="465"/>
                    <a:pt x="2514" y="464"/>
                  </a:cubicBezTo>
                  <a:cubicBezTo>
                    <a:pt x="2516" y="465"/>
                    <a:pt x="2517" y="465"/>
                    <a:pt x="2518" y="464"/>
                  </a:cubicBezTo>
                  <a:cubicBezTo>
                    <a:pt x="2520" y="464"/>
                    <a:pt x="2521" y="463"/>
                    <a:pt x="2522" y="462"/>
                  </a:cubicBezTo>
                  <a:cubicBezTo>
                    <a:pt x="2522" y="461"/>
                    <a:pt x="2522" y="460"/>
                    <a:pt x="2522" y="460"/>
                  </a:cubicBezTo>
                  <a:cubicBezTo>
                    <a:pt x="2521" y="460"/>
                    <a:pt x="2521" y="459"/>
                    <a:pt x="2521" y="459"/>
                  </a:cubicBezTo>
                  <a:cubicBezTo>
                    <a:pt x="2520" y="459"/>
                    <a:pt x="2520" y="459"/>
                    <a:pt x="2520" y="458"/>
                  </a:cubicBezTo>
                  <a:cubicBezTo>
                    <a:pt x="2519" y="458"/>
                    <a:pt x="2519" y="458"/>
                    <a:pt x="2519" y="457"/>
                  </a:cubicBezTo>
                  <a:cubicBezTo>
                    <a:pt x="2521" y="456"/>
                    <a:pt x="2522" y="456"/>
                    <a:pt x="2523" y="455"/>
                  </a:cubicBezTo>
                  <a:cubicBezTo>
                    <a:pt x="2525" y="455"/>
                    <a:pt x="2526" y="454"/>
                    <a:pt x="2527" y="454"/>
                  </a:cubicBezTo>
                  <a:cubicBezTo>
                    <a:pt x="2528" y="453"/>
                    <a:pt x="2529" y="454"/>
                    <a:pt x="2529" y="454"/>
                  </a:cubicBezTo>
                  <a:cubicBezTo>
                    <a:pt x="2530" y="454"/>
                    <a:pt x="2530" y="455"/>
                    <a:pt x="2531" y="456"/>
                  </a:cubicBezTo>
                  <a:cubicBezTo>
                    <a:pt x="2531" y="456"/>
                    <a:pt x="2532" y="456"/>
                    <a:pt x="2532" y="457"/>
                  </a:cubicBezTo>
                  <a:cubicBezTo>
                    <a:pt x="2533" y="457"/>
                    <a:pt x="2533" y="457"/>
                    <a:pt x="2534" y="456"/>
                  </a:cubicBezTo>
                  <a:lnTo>
                    <a:pt x="2524" y="244"/>
                  </a:lnTo>
                  <a:cubicBezTo>
                    <a:pt x="2524" y="237"/>
                    <a:pt x="2524" y="231"/>
                    <a:pt x="2523" y="224"/>
                  </a:cubicBezTo>
                  <a:cubicBezTo>
                    <a:pt x="2523" y="217"/>
                    <a:pt x="2523" y="212"/>
                    <a:pt x="2524" y="208"/>
                  </a:cubicBezTo>
                  <a:cubicBezTo>
                    <a:pt x="2525" y="211"/>
                    <a:pt x="2525" y="215"/>
                    <a:pt x="2526" y="218"/>
                  </a:cubicBezTo>
                  <a:cubicBezTo>
                    <a:pt x="2527" y="222"/>
                    <a:pt x="2527" y="225"/>
                    <a:pt x="2528" y="228"/>
                  </a:cubicBezTo>
                  <a:cubicBezTo>
                    <a:pt x="2528" y="228"/>
                    <a:pt x="2528" y="229"/>
                    <a:pt x="2528" y="230"/>
                  </a:cubicBezTo>
                  <a:cubicBezTo>
                    <a:pt x="2528" y="231"/>
                    <a:pt x="2528" y="231"/>
                    <a:pt x="2528" y="232"/>
                  </a:cubicBezTo>
                  <a:cubicBezTo>
                    <a:pt x="2529" y="238"/>
                    <a:pt x="2531" y="245"/>
                    <a:pt x="2532" y="251"/>
                  </a:cubicBezTo>
                  <a:cubicBezTo>
                    <a:pt x="2533" y="257"/>
                    <a:pt x="2535" y="263"/>
                    <a:pt x="2536" y="269"/>
                  </a:cubicBezTo>
                  <a:cubicBezTo>
                    <a:pt x="2536" y="271"/>
                    <a:pt x="2537" y="274"/>
                    <a:pt x="2537" y="275"/>
                  </a:cubicBezTo>
                  <a:cubicBezTo>
                    <a:pt x="2537" y="277"/>
                    <a:pt x="2537" y="278"/>
                    <a:pt x="2538" y="280"/>
                  </a:cubicBezTo>
                  <a:cubicBezTo>
                    <a:pt x="2538" y="281"/>
                    <a:pt x="2538" y="282"/>
                    <a:pt x="2538" y="283"/>
                  </a:cubicBezTo>
                  <a:cubicBezTo>
                    <a:pt x="2538" y="283"/>
                    <a:pt x="2538" y="284"/>
                    <a:pt x="2538" y="285"/>
                  </a:cubicBezTo>
                  <a:cubicBezTo>
                    <a:pt x="2538" y="286"/>
                    <a:pt x="2539" y="287"/>
                    <a:pt x="2539" y="288"/>
                  </a:cubicBezTo>
                  <a:cubicBezTo>
                    <a:pt x="2540" y="289"/>
                    <a:pt x="2540" y="290"/>
                    <a:pt x="2540" y="292"/>
                  </a:cubicBezTo>
                  <a:cubicBezTo>
                    <a:pt x="2541" y="295"/>
                    <a:pt x="2541" y="298"/>
                    <a:pt x="2541" y="301"/>
                  </a:cubicBezTo>
                  <a:cubicBezTo>
                    <a:pt x="2542" y="304"/>
                    <a:pt x="2542" y="308"/>
                    <a:pt x="2543" y="311"/>
                  </a:cubicBezTo>
                  <a:cubicBezTo>
                    <a:pt x="2543" y="312"/>
                    <a:pt x="2543" y="313"/>
                    <a:pt x="2544" y="314"/>
                  </a:cubicBezTo>
                  <a:cubicBezTo>
                    <a:pt x="2544" y="315"/>
                    <a:pt x="2544" y="316"/>
                    <a:pt x="2545" y="317"/>
                  </a:cubicBezTo>
                  <a:cubicBezTo>
                    <a:pt x="2545" y="320"/>
                    <a:pt x="2546" y="322"/>
                    <a:pt x="2546" y="325"/>
                  </a:cubicBezTo>
                  <a:cubicBezTo>
                    <a:pt x="2546" y="328"/>
                    <a:pt x="2547" y="331"/>
                    <a:pt x="2547" y="333"/>
                  </a:cubicBezTo>
                  <a:cubicBezTo>
                    <a:pt x="2548" y="339"/>
                    <a:pt x="2550" y="345"/>
                    <a:pt x="2551" y="351"/>
                  </a:cubicBezTo>
                  <a:cubicBezTo>
                    <a:pt x="2552" y="357"/>
                    <a:pt x="2554" y="363"/>
                    <a:pt x="2555" y="369"/>
                  </a:cubicBezTo>
                  <a:cubicBezTo>
                    <a:pt x="2555" y="372"/>
                    <a:pt x="2556" y="374"/>
                    <a:pt x="2556" y="375"/>
                  </a:cubicBezTo>
                  <a:cubicBezTo>
                    <a:pt x="2556" y="377"/>
                    <a:pt x="2557" y="379"/>
                    <a:pt x="2557" y="380"/>
                  </a:cubicBezTo>
                  <a:cubicBezTo>
                    <a:pt x="2557" y="381"/>
                    <a:pt x="2557" y="382"/>
                    <a:pt x="2557" y="383"/>
                  </a:cubicBezTo>
                  <a:cubicBezTo>
                    <a:pt x="2557" y="384"/>
                    <a:pt x="2557" y="385"/>
                    <a:pt x="2557" y="386"/>
                  </a:cubicBezTo>
                  <a:cubicBezTo>
                    <a:pt x="2558" y="389"/>
                    <a:pt x="2559" y="392"/>
                    <a:pt x="2559" y="396"/>
                  </a:cubicBezTo>
                  <a:cubicBezTo>
                    <a:pt x="2560" y="399"/>
                    <a:pt x="2561" y="402"/>
                    <a:pt x="2562" y="405"/>
                  </a:cubicBezTo>
                  <a:cubicBezTo>
                    <a:pt x="2562" y="406"/>
                    <a:pt x="2562" y="407"/>
                    <a:pt x="2562" y="408"/>
                  </a:cubicBezTo>
                  <a:cubicBezTo>
                    <a:pt x="2561" y="409"/>
                    <a:pt x="2562" y="409"/>
                    <a:pt x="2562" y="410"/>
                  </a:cubicBezTo>
                  <a:cubicBezTo>
                    <a:pt x="2562" y="414"/>
                    <a:pt x="2563" y="418"/>
                    <a:pt x="2564" y="422"/>
                  </a:cubicBezTo>
                  <a:cubicBezTo>
                    <a:pt x="2565" y="426"/>
                    <a:pt x="2566" y="430"/>
                    <a:pt x="2567" y="435"/>
                  </a:cubicBezTo>
                  <a:cubicBezTo>
                    <a:pt x="2567" y="437"/>
                    <a:pt x="2568" y="439"/>
                    <a:pt x="2568" y="441"/>
                  </a:cubicBezTo>
                  <a:cubicBezTo>
                    <a:pt x="2569" y="442"/>
                    <a:pt x="2569" y="444"/>
                    <a:pt x="2569" y="446"/>
                  </a:cubicBezTo>
                  <a:cubicBezTo>
                    <a:pt x="2569" y="447"/>
                    <a:pt x="2569" y="448"/>
                    <a:pt x="2569" y="449"/>
                  </a:cubicBezTo>
                  <a:cubicBezTo>
                    <a:pt x="2569" y="449"/>
                    <a:pt x="2569" y="450"/>
                    <a:pt x="2569" y="451"/>
                  </a:cubicBezTo>
                  <a:cubicBezTo>
                    <a:pt x="2570" y="452"/>
                    <a:pt x="2570" y="453"/>
                    <a:pt x="2570" y="453"/>
                  </a:cubicBezTo>
                  <a:cubicBezTo>
                    <a:pt x="2571" y="454"/>
                    <a:pt x="2571" y="455"/>
                    <a:pt x="2572" y="456"/>
                  </a:cubicBezTo>
                  <a:cubicBezTo>
                    <a:pt x="2572" y="459"/>
                    <a:pt x="2572" y="462"/>
                    <a:pt x="2573" y="465"/>
                  </a:cubicBezTo>
                  <a:cubicBezTo>
                    <a:pt x="2573" y="468"/>
                    <a:pt x="2573" y="472"/>
                    <a:pt x="2574" y="475"/>
                  </a:cubicBezTo>
                  <a:cubicBezTo>
                    <a:pt x="2574" y="476"/>
                    <a:pt x="2575" y="477"/>
                    <a:pt x="2575" y="477"/>
                  </a:cubicBezTo>
                  <a:cubicBezTo>
                    <a:pt x="2575" y="478"/>
                    <a:pt x="2576" y="479"/>
                    <a:pt x="2576" y="480"/>
                  </a:cubicBezTo>
                  <a:cubicBezTo>
                    <a:pt x="2576" y="481"/>
                    <a:pt x="2577" y="483"/>
                    <a:pt x="2576" y="484"/>
                  </a:cubicBezTo>
                  <a:cubicBezTo>
                    <a:pt x="2576" y="485"/>
                    <a:pt x="2577" y="487"/>
                    <a:pt x="2578" y="488"/>
                  </a:cubicBezTo>
                  <a:cubicBezTo>
                    <a:pt x="2579" y="488"/>
                    <a:pt x="2579" y="488"/>
                    <a:pt x="2579" y="488"/>
                  </a:cubicBezTo>
                  <a:cubicBezTo>
                    <a:pt x="2579" y="487"/>
                    <a:pt x="2580" y="487"/>
                    <a:pt x="2580" y="486"/>
                  </a:cubicBezTo>
                  <a:cubicBezTo>
                    <a:pt x="2580" y="486"/>
                    <a:pt x="2580" y="486"/>
                    <a:pt x="2580" y="485"/>
                  </a:cubicBezTo>
                  <a:cubicBezTo>
                    <a:pt x="2580" y="485"/>
                    <a:pt x="2580" y="485"/>
                    <a:pt x="2581" y="485"/>
                  </a:cubicBezTo>
                  <a:cubicBezTo>
                    <a:pt x="2581" y="486"/>
                    <a:pt x="2582" y="486"/>
                    <a:pt x="2582" y="486"/>
                  </a:cubicBezTo>
                  <a:cubicBezTo>
                    <a:pt x="2583" y="486"/>
                    <a:pt x="2583" y="486"/>
                    <a:pt x="2583" y="487"/>
                  </a:cubicBezTo>
                  <a:cubicBezTo>
                    <a:pt x="2583" y="488"/>
                    <a:pt x="2583" y="489"/>
                    <a:pt x="2583" y="490"/>
                  </a:cubicBezTo>
                  <a:cubicBezTo>
                    <a:pt x="2582" y="490"/>
                    <a:pt x="2582" y="491"/>
                    <a:pt x="2581" y="491"/>
                  </a:cubicBezTo>
                  <a:cubicBezTo>
                    <a:pt x="2580" y="492"/>
                    <a:pt x="2580" y="492"/>
                    <a:pt x="2579" y="492"/>
                  </a:cubicBezTo>
                  <a:cubicBezTo>
                    <a:pt x="2579" y="493"/>
                    <a:pt x="2578" y="494"/>
                    <a:pt x="2578" y="494"/>
                  </a:cubicBezTo>
                  <a:cubicBezTo>
                    <a:pt x="2580" y="495"/>
                    <a:pt x="2580" y="495"/>
                    <a:pt x="2581" y="494"/>
                  </a:cubicBezTo>
                  <a:cubicBezTo>
                    <a:pt x="2582" y="494"/>
                    <a:pt x="2582" y="493"/>
                    <a:pt x="2582" y="493"/>
                  </a:cubicBezTo>
                  <a:cubicBezTo>
                    <a:pt x="2583" y="492"/>
                    <a:pt x="2583" y="492"/>
                    <a:pt x="2584" y="491"/>
                  </a:cubicBezTo>
                  <a:cubicBezTo>
                    <a:pt x="2584" y="491"/>
                    <a:pt x="2585" y="491"/>
                    <a:pt x="2586" y="491"/>
                  </a:cubicBezTo>
                  <a:cubicBezTo>
                    <a:pt x="2586" y="492"/>
                    <a:pt x="2586" y="493"/>
                    <a:pt x="2586" y="493"/>
                  </a:cubicBezTo>
                  <a:cubicBezTo>
                    <a:pt x="2585" y="493"/>
                    <a:pt x="2585" y="493"/>
                    <a:pt x="2584" y="494"/>
                  </a:cubicBezTo>
                  <a:cubicBezTo>
                    <a:pt x="2586" y="495"/>
                    <a:pt x="2587" y="495"/>
                    <a:pt x="2587" y="494"/>
                  </a:cubicBezTo>
                  <a:cubicBezTo>
                    <a:pt x="2588" y="494"/>
                    <a:pt x="2589" y="493"/>
                    <a:pt x="2589" y="493"/>
                  </a:cubicBezTo>
                  <a:cubicBezTo>
                    <a:pt x="2590" y="492"/>
                    <a:pt x="2591" y="492"/>
                    <a:pt x="2591" y="492"/>
                  </a:cubicBezTo>
                  <a:cubicBezTo>
                    <a:pt x="2592" y="491"/>
                    <a:pt x="2593" y="491"/>
                    <a:pt x="2594" y="491"/>
                  </a:cubicBezTo>
                  <a:cubicBezTo>
                    <a:pt x="2594" y="492"/>
                    <a:pt x="2594" y="492"/>
                    <a:pt x="2593" y="493"/>
                  </a:cubicBezTo>
                  <a:cubicBezTo>
                    <a:pt x="2593" y="494"/>
                    <a:pt x="2594" y="494"/>
                    <a:pt x="2595" y="494"/>
                  </a:cubicBezTo>
                  <a:cubicBezTo>
                    <a:pt x="2596" y="492"/>
                    <a:pt x="2598" y="491"/>
                    <a:pt x="2600" y="492"/>
                  </a:cubicBezTo>
                  <a:cubicBezTo>
                    <a:pt x="2601" y="491"/>
                    <a:pt x="2601" y="490"/>
                    <a:pt x="2601" y="488"/>
                  </a:cubicBezTo>
                  <a:cubicBezTo>
                    <a:pt x="2601" y="487"/>
                    <a:pt x="2602" y="486"/>
                    <a:pt x="2604" y="486"/>
                  </a:cubicBezTo>
                  <a:cubicBezTo>
                    <a:pt x="2605" y="487"/>
                    <a:pt x="2605" y="487"/>
                    <a:pt x="2606" y="488"/>
                  </a:cubicBezTo>
                  <a:cubicBezTo>
                    <a:pt x="2606" y="488"/>
                    <a:pt x="2606" y="489"/>
                    <a:pt x="2606" y="489"/>
                  </a:cubicBezTo>
                  <a:cubicBezTo>
                    <a:pt x="2606" y="490"/>
                    <a:pt x="2606" y="491"/>
                    <a:pt x="2606" y="491"/>
                  </a:cubicBezTo>
                  <a:cubicBezTo>
                    <a:pt x="2606" y="492"/>
                    <a:pt x="2607" y="493"/>
                    <a:pt x="2607" y="493"/>
                  </a:cubicBezTo>
                  <a:cubicBezTo>
                    <a:pt x="2616" y="493"/>
                    <a:pt x="2624" y="492"/>
                    <a:pt x="2631" y="492"/>
                  </a:cubicBezTo>
                  <a:cubicBezTo>
                    <a:pt x="2638" y="492"/>
                    <a:pt x="2644" y="492"/>
                    <a:pt x="2650" y="492"/>
                  </a:cubicBezTo>
                  <a:cubicBezTo>
                    <a:pt x="2651" y="489"/>
                    <a:pt x="2652" y="486"/>
                    <a:pt x="2652" y="482"/>
                  </a:cubicBezTo>
                  <a:cubicBezTo>
                    <a:pt x="2651" y="479"/>
                    <a:pt x="2652" y="476"/>
                    <a:pt x="2652" y="472"/>
                  </a:cubicBezTo>
                  <a:cubicBezTo>
                    <a:pt x="2652" y="471"/>
                    <a:pt x="2652" y="470"/>
                    <a:pt x="2653" y="469"/>
                  </a:cubicBezTo>
                  <a:cubicBezTo>
                    <a:pt x="2653" y="468"/>
                    <a:pt x="2653" y="467"/>
                    <a:pt x="2653" y="466"/>
                  </a:cubicBezTo>
                  <a:cubicBezTo>
                    <a:pt x="2654" y="465"/>
                    <a:pt x="2653" y="463"/>
                    <a:pt x="2653" y="462"/>
                  </a:cubicBezTo>
                  <a:cubicBezTo>
                    <a:pt x="2653" y="461"/>
                    <a:pt x="2653" y="460"/>
                    <a:pt x="2653" y="459"/>
                  </a:cubicBezTo>
                  <a:cubicBezTo>
                    <a:pt x="2653" y="458"/>
                    <a:pt x="2653" y="457"/>
                    <a:pt x="2654" y="456"/>
                  </a:cubicBezTo>
                  <a:cubicBezTo>
                    <a:pt x="2654" y="455"/>
                    <a:pt x="2654" y="454"/>
                    <a:pt x="2654" y="453"/>
                  </a:cubicBezTo>
                  <a:cubicBezTo>
                    <a:pt x="2655" y="452"/>
                    <a:pt x="2655" y="451"/>
                    <a:pt x="2654" y="450"/>
                  </a:cubicBezTo>
                  <a:cubicBezTo>
                    <a:pt x="2654" y="449"/>
                    <a:pt x="2654" y="448"/>
                    <a:pt x="2654" y="447"/>
                  </a:cubicBezTo>
                  <a:cubicBezTo>
                    <a:pt x="2655" y="441"/>
                    <a:pt x="2656" y="434"/>
                    <a:pt x="2656" y="428"/>
                  </a:cubicBezTo>
                  <a:cubicBezTo>
                    <a:pt x="2657" y="421"/>
                    <a:pt x="2658" y="414"/>
                    <a:pt x="2659" y="408"/>
                  </a:cubicBezTo>
                  <a:cubicBezTo>
                    <a:pt x="2659" y="405"/>
                    <a:pt x="2659" y="403"/>
                    <a:pt x="2659" y="401"/>
                  </a:cubicBezTo>
                  <a:cubicBezTo>
                    <a:pt x="2660" y="399"/>
                    <a:pt x="2660" y="397"/>
                    <a:pt x="2660" y="395"/>
                  </a:cubicBezTo>
                  <a:cubicBezTo>
                    <a:pt x="2660" y="394"/>
                    <a:pt x="2660" y="393"/>
                    <a:pt x="2660" y="392"/>
                  </a:cubicBezTo>
                  <a:cubicBezTo>
                    <a:pt x="2659" y="391"/>
                    <a:pt x="2659" y="390"/>
                    <a:pt x="2659" y="389"/>
                  </a:cubicBezTo>
                  <a:cubicBezTo>
                    <a:pt x="2660" y="388"/>
                    <a:pt x="2660" y="387"/>
                    <a:pt x="2660" y="385"/>
                  </a:cubicBezTo>
                  <a:cubicBezTo>
                    <a:pt x="2660" y="384"/>
                    <a:pt x="2661" y="383"/>
                    <a:pt x="2661" y="382"/>
                  </a:cubicBezTo>
                  <a:cubicBezTo>
                    <a:pt x="2661" y="381"/>
                    <a:pt x="2661" y="380"/>
                    <a:pt x="2661" y="379"/>
                  </a:cubicBezTo>
                  <a:cubicBezTo>
                    <a:pt x="2660" y="378"/>
                    <a:pt x="2660" y="377"/>
                    <a:pt x="2661" y="376"/>
                  </a:cubicBezTo>
                  <a:cubicBezTo>
                    <a:pt x="2661" y="375"/>
                    <a:pt x="2661" y="374"/>
                    <a:pt x="2661" y="373"/>
                  </a:cubicBezTo>
                  <a:cubicBezTo>
                    <a:pt x="2662" y="372"/>
                    <a:pt x="2662" y="371"/>
                    <a:pt x="2662" y="370"/>
                  </a:cubicBezTo>
                  <a:cubicBezTo>
                    <a:pt x="2662" y="368"/>
                    <a:pt x="2662" y="367"/>
                    <a:pt x="2662" y="366"/>
                  </a:cubicBezTo>
                  <a:cubicBezTo>
                    <a:pt x="2662" y="366"/>
                    <a:pt x="2662" y="364"/>
                    <a:pt x="2662" y="363"/>
                  </a:cubicBezTo>
                  <a:cubicBezTo>
                    <a:pt x="2662" y="360"/>
                    <a:pt x="2662" y="357"/>
                    <a:pt x="2663" y="353"/>
                  </a:cubicBezTo>
                  <a:cubicBezTo>
                    <a:pt x="2664" y="350"/>
                    <a:pt x="2664" y="347"/>
                    <a:pt x="2664" y="343"/>
                  </a:cubicBezTo>
                  <a:cubicBezTo>
                    <a:pt x="2665" y="339"/>
                    <a:pt x="2665" y="336"/>
                    <a:pt x="2665" y="333"/>
                  </a:cubicBezTo>
                  <a:cubicBezTo>
                    <a:pt x="2666" y="330"/>
                    <a:pt x="2666" y="327"/>
                    <a:pt x="2666" y="324"/>
                  </a:cubicBezTo>
                  <a:cubicBezTo>
                    <a:pt x="2666" y="321"/>
                    <a:pt x="2667" y="318"/>
                    <a:pt x="2667" y="314"/>
                  </a:cubicBezTo>
                  <a:cubicBezTo>
                    <a:pt x="2667" y="311"/>
                    <a:pt x="2667" y="308"/>
                    <a:pt x="2667" y="305"/>
                  </a:cubicBezTo>
                  <a:cubicBezTo>
                    <a:pt x="2667" y="304"/>
                    <a:pt x="2667" y="303"/>
                    <a:pt x="2668" y="302"/>
                  </a:cubicBezTo>
                  <a:cubicBezTo>
                    <a:pt x="2668" y="301"/>
                    <a:pt x="2668" y="299"/>
                    <a:pt x="2668" y="298"/>
                  </a:cubicBezTo>
                  <a:cubicBezTo>
                    <a:pt x="2668" y="297"/>
                    <a:pt x="2668" y="296"/>
                    <a:pt x="2668" y="295"/>
                  </a:cubicBezTo>
                  <a:cubicBezTo>
                    <a:pt x="2668" y="294"/>
                    <a:pt x="2668" y="293"/>
                    <a:pt x="2668" y="292"/>
                  </a:cubicBezTo>
                  <a:cubicBezTo>
                    <a:pt x="2668" y="291"/>
                    <a:pt x="2668" y="290"/>
                    <a:pt x="2669" y="289"/>
                  </a:cubicBezTo>
                  <a:cubicBezTo>
                    <a:pt x="2669" y="288"/>
                    <a:pt x="2670" y="287"/>
                    <a:pt x="2669" y="286"/>
                  </a:cubicBezTo>
                  <a:cubicBezTo>
                    <a:pt x="2670" y="285"/>
                    <a:pt x="2670" y="283"/>
                    <a:pt x="2669" y="282"/>
                  </a:cubicBezTo>
                  <a:cubicBezTo>
                    <a:pt x="2669" y="281"/>
                    <a:pt x="2669" y="280"/>
                    <a:pt x="2669" y="279"/>
                  </a:cubicBezTo>
                  <a:cubicBezTo>
                    <a:pt x="2669" y="278"/>
                    <a:pt x="2670" y="277"/>
                    <a:pt x="2670" y="276"/>
                  </a:cubicBezTo>
                  <a:cubicBezTo>
                    <a:pt x="2670" y="275"/>
                    <a:pt x="2671" y="274"/>
                    <a:pt x="2671" y="272"/>
                  </a:cubicBezTo>
                  <a:cubicBezTo>
                    <a:pt x="2671" y="271"/>
                    <a:pt x="2671" y="270"/>
                    <a:pt x="2671" y="269"/>
                  </a:cubicBezTo>
                  <a:cubicBezTo>
                    <a:pt x="2670" y="268"/>
                    <a:pt x="2670" y="267"/>
                    <a:pt x="2670" y="265"/>
                  </a:cubicBezTo>
                  <a:cubicBezTo>
                    <a:pt x="2671" y="264"/>
                    <a:pt x="2671" y="263"/>
                    <a:pt x="2671" y="262"/>
                  </a:cubicBezTo>
                  <a:cubicBezTo>
                    <a:pt x="2672" y="261"/>
                    <a:pt x="2672" y="260"/>
                    <a:pt x="2672" y="259"/>
                  </a:cubicBezTo>
                  <a:cubicBezTo>
                    <a:pt x="2672" y="258"/>
                    <a:pt x="2672" y="257"/>
                    <a:pt x="2672" y="256"/>
                  </a:cubicBezTo>
                  <a:cubicBezTo>
                    <a:pt x="2672" y="255"/>
                    <a:pt x="2672" y="254"/>
                    <a:pt x="2672" y="253"/>
                  </a:cubicBezTo>
                  <a:cubicBezTo>
                    <a:pt x="2672" y="251"/>
                    <a:pt x="2672" y="249"/>
                    <a:pt x="2672" y="247"/>
                  </a:cubicBezTo>
                  <a:cubicBezTo>
                    <a:pt x="2673" y="244"/>
                    <a:pt x="2673" y="242"/>
                    <a:pt x="2674" y="240"/>
                  </a:cubicBezTo>
                  <a:cubicBezTo>
                    <a:pt x="2674" y="235"/>
                    <a:pt x="2675" y="230"/>
                    <a:pt x="2675" y="226"/>
                  </a:cubicBezTo>
                  <a:cubicBezTo>
                    <a:pt x="2675" y="222"/>
                    <a:pt x="2675" y="218"/>
                    <a:pt x="2676" y="213"/>
                  </a:cubicBezTo>
                  <a:cubicBezTo>
                    <a:pt x="2676" y="213"/>
                    <a:pt x="2676" y="212"/>
                    <a:pt x="2676" y="211"/>
                  </a:cubicBezTo>
                  <a:cubicBezTo>
                    <a:pt x="2676" y="210"/>
                    <a:pt x="2676" y="210"/>
                    <a:pt x="2676" y="209"/>
                  </a:cubicBezTo>
                  <a:cubicBezTo>
                    <a:pt x="2676" y="208"/>
                    <a:pt x="2676" y="207"/>
                    <a:pt x="2676" y="207"/>
                  </a:cubicBezTo>
                  <a:cubicBezTo>
                    <a:pt x="2676" y="206"/>
                    <a:pt x="2676" y="206"/>
                    <a:pt x="2676" y="206"/>
                  </a:cubicBezTo>
                  <a:cubicBezTo>
                    <a:pt x="2676" y="206"/>
                    <a:pt x="2676" y="206"/>
                    <a:pt x="2676" y="206"/>
                  </a:cubicBezTo>
                  <a:cubicBezTo>
                    <a:pt x="2676" y="206"/>
                    <a:pt x="2675" y="205"/>
                    <a:pt x="2675" y="204"/>
                  </a:cubicBezTo>
                  <a:lnTo>
                    <a:pt x="2676" y="204"/>
                  </a:lnTo>
                  <a:cubicBezTo>
                    <a:pt x="2676" y="203"/>
                    <a:pt x="2677" y="203"/>
                    <a:pt x="2677" y="203"/>
                  </a:cubicBezTo>
                  <a:lnTo>
                    <a:pt x="2677" y="201"/>
                  </a:lnTo>
                  <a:cubicBezTo>
                    <a:pt x="2677" y="200"/>
                    <a:pt x="2677" y="199"/>
                    <a:pt x="2678" y="198"/>
                  </a:cubicBezTo>
                  <a:cubicBezTo>
                    <a:pt x="2678" y="197"/>
                    <a:pt x="2678" y="196"/>
                    <a:pt x="2679" y="196"/>
                  </a:cubicBezTo>
                  <a:cubicBezTo>
                    <a:pt x="2679" y="204"/>
                    <a:pt x="2679" y="212"/>
                    <a:pt x="2679" y="219"/>
                  </a:cubicBezTo>
                  <a:cubicBezTo>
                    <a:pt x="2679" y="226"/>
                    <a:pt x="2680" y="233"/>
                    <a:pt x="2680" y="240"/>
                  </a:cubicBezTo>
                  <a:cubicBezTo>
                    <a:pt x="2681" y="247"/>
                    <a:pt x="2681" y="254"/>
                    <a:pt x="2681" y="261"/>
                  </a:cubicBezTo>
                  <a:cubicBezTo>
                    <a:pt x="2682" y="268"/>
                    <a:pt x="2682" y="275"/>
                    <a:pt x="2682" y="282"/>
                  </a:cubicBezTo>
                  <a:cubicBezTo>
                    <a:pt x="2682" y="284"/>
                    <a:pt x="2682" y="284"/>
                    <a:pt x="2682" y="285"/>
                  </a:cubicBezTo>
                  <a:cubicBezTo>
                    <a:pt x="2681" y="285"/>
                    <a:pt x="2682" y="286"/>
                    <a:pt x="2683" y="287"/>
                  </a:cubicBezTo>
                  <a:cubicBezTo>
                    <a:pt x="2683" y="287"/>
                    <a:pt x="2683" y="287"/>
                    <a:pt x="2683" y="288"/>
                  </a:cubicBezTo>
                  <a:cubicBezTo>
                    <a:pt x="2682" y="288"/>
                    <a:pt x="2682" y="288"/>
                    <a:pt x="2682" y="288"/>
                  </a:cubicBezTo>
                  <a:cubicBezTo>
                    <a:pt x="2682" y="289"/>
                    <a:pt x="2682" y="290"/>
                    <a:pt x="2682" y="290"/>
                  </a:cubicBezTo>
                  <a:cubicBezTo>
                    <a:pt x="2682" y="291"/>
                    <a:pt x="2682" y="292"/>
                    <a:pt x="2682" y="293"/>
                  </a:cubicBezTo>
                  <a:cubicBezTo>
                    <a:pt x="2682" y="300"/>
                    <a:pt x="2683" y="307"/>
                    <a:pt x="2683" y="314"/>
                  </a:cubicBezTo>
                  <a:cubicBezTo>
                    <a:pt x="2684" y="322"/>
                    <a:pt x="2684" y="328"/>
                    <a:pt x="2685" y="335"/>
                  </a:cubicBezTo>
                  <a:cubicBezTo>
                    <a:pt x="2685" y="336"/>
                    <a:pt x="2685" y="337"/>
                    <a:pt x="2684" y="338"/>
                  </a:cubicBezTo>
                  <a:cubicBezTo>
                    <a:pt x="2684" y="339"/>
                    <a:pt x="2684" y="340"/>
                    <a:pt x="2684" y="341"/>
                  </a:cubicBezTo>
                  <a:cubicBezTo>
                    <a:pt x="2685" y="352"/>
                    <a:pt x="2686" y="364"/>
                    <a:pt x="2686" y="377"/>
                  </a:cubicBezTo>
                  <a:cubicBezTo>
                    <a:pt x="2686" y="390"/>
                    <a:pt x="2687" y="402"/>
                    <a:pt x="2687" y="412"/>
                  </a:cubicBezTo>
                  <a:cubicBezTo>
                    <a:pt x="2687" y="414"/>
                    <a:pt x="2687" y="415"/>
                    <a:pt x="2688" y="416"/>
                  </a:cubicBezTo>
                  <a:cubicBezTo>
                    <a:pt x="2688" y="418"/>
                    <a:pt x="2688" y="419"/>
                    <a:pt x="2688" y="420"/>
                  </a:cubicBezTo>
                  <a:cubicBezTo>
                    <a:pt x="2689" y="422"/>
                    <a:pt x="2688" y="424"/>
                    <a:pt x="2688" y="426"/>
                  </a:cubicBezTo>
                  <a:cubicBezTo>
                    <a:pt x="2688" y="428"/>
                    <a:pt x="2688" y="430"/>
                    <a:pt x="2688" y="432"/>
                  </a:cubicBezTo>
                  <a:cubicBezTo>
                    <a:pt x="2688" y="435"/>
                    <a:pt x="2689" y="438"/>
                    <a:pt x="2689" y="442"/>
                  </a:cubicBezTo>
                  <a:cubicBezTo>
                    <a:pt x="2689" y="445"/>
                    <a:pt x="2689" y="448"/>
                    <a:pt x="2689" y="452"/>
                  </a:cubicBezTo>
                  <a:cubicBezTo>
                    <a:pt x="2689" y="453"/>
                    <a:pt x="2690" y="454"/>
                    <a:pt x="2690" y="455"/>
                  </a:cubicBezTo>
                  <a:cubicBezTo>
                    <a:pt x="2691" y="455"/>
                    <a:pt x="2691" y="456"/>
                    <a:pt x="2691" y="458"/>
                  </a:cubicBezTo>
                  <a:cubicBezTo>
                    <a:pt x="2691" y="459"/>
                    <a:pt x="2691" y="459"/>
                    <a:pt x="2690" y="459"/>
                  </a:cubicBezTo>
                  <a:cubicBezTo>
                    <a:pt x="2689" y="459"/>
                    <a:pt x="2689" y="460"/>
                    <a:pt x="2689" y="462"/>
                  </a:cubicBezTo>
                  <a:cubicBezTo>
                    <a:pt x="2690" y="465"/>
                    <a:pt x="2690" y="470"/>
                    <a:pt x="2691" y="475"/>
                  </a:cubicBezTo>
                  <a:cubicBezTo>
                    <a:pt x="2691" y="479"/>
                    <a:pt x="2691" y="484"/>
                    <a:pt x="2691" y="490"/>
                  </a:cubicBezTo>
                  <a:cubicBezTo>
                    <a:pt x="2694" y="490"/>
                    <a:pt x="2698" y="490"/>
                    <a:pt x="2702" y="490"/>
                  </a:cubicBezTo>
                  <a:cubicBezTo>
                    <a:pt x="2707" y="489"/>
                    <a:pt x="2711" y="489"/>
                    <a:pt x="2715" y="490"/>
                  </a:cubicBezTo>
                  <a:cubicBezTo>
                    <a:pt x="2716" y="489"/>
                    <a:pt x="2717" y="488"/>
                    <a:pt x="2717" y="487"/>
                  </a:cubicBezTo>
                  <a:cubicBezTo>
                    <a:pt x="2717" y="486"/>
                    <a:pt x="2718" y="486"/>
                    <a:pt x="2719" y="485"/>
                  </a:cubicBezTo>
                  <a:cubicBezTo>
                    <a:pt x="2720" y="484"/>
                    <a:pt x="2721" y="483"/>
                    <a:pt x="2722" y="483"/>
                  </a:cubicBezTo>
                  <a:cubicBezTo>
                    <a:pt x="2723" y="484"/>
                    <a:pt x="2724" y="484"/>
                    <a:pt x="2725" y="484"/>
                  </a:cubicBezTo>
                  <a:cubicBezTo>
                    <a:pt x="2726" y="484"/>
                    <a:pt x="2727" y="483"/>
                    <a:pt x="2729" y="483"/>
                  </a:cubicBezTo>
                  <a:cubicBezTo>
                    <a:pt x="2731" y="483"/>
                    <a:pt x="2732" y="482"/>
                    <a:pt x="2732" y="481"/>
                  </a:cubicBezTo>
                  <a:cubicBezTo>
                    <a:pt x="2731" y="480"/>
                    <a:pt x="2730" y="480"/>
                    <a:pt x="2729" y="479"/>
                  </a:cubicBezTo>
                  <a:cubicBezTo>
                    <a:pt x="2728" y="478"/>
                    <a:pt x="2727" y="478"/>
                    <a:pt x="2726" y="477"/>
                  </a:cubicBezTo>
                  <a:cubicBezTo>
                    <a:pt x="2726" y="477"/>
                    <a:pt x="2725" y="477"/>
                    <a:pt x="2725" y="477"/>
                  </a:cubicBezTo>
                  <a:cubicBezTo>
                    <a:pt x="2724" y="477"/>
                    <a:pt x="2724" y="476"/>
                    <a:pt x="2724" y="476"/>
                  </a:cubicBezTo>
                  <a:cubicBezTo>
                    <a:pt x="2726" y="475"/>
                    <a:pt x="2726" y="475"/>
                    <a:pt x="2727" y="475"/>
                  </a:cubicBezTo>
                  <a:cubicBezTo>
                    <a:pt x="2727" y="475"/>
                    <a:pt x="2728" y="476"/>
                    <a:pt x="2730" y="476"/>
                  </a:cubicBezTo>
                  <a:cubicBezTo>
                    <a:pt x="2731" y="476"/>
                    <a:pt x="2732" y="477"/>
                    <a:pt x="2732" y="478"/>
                  </a:cubicBezTo>
                  <a:cubicBezTo>
                    <a:pt x="2732" y="479"/>
                    <a:pt x="2733" y="479"/>
                    <a:pt x="2735" y="479"/>
                  </a:cubicBezTo>
                  <a:cubicBezTo>
                    <a:pt x="2735" y="478"/>
                    <a:pt x="2736" y="478"/>
                    <a:pt x="2735" y="477"/>
                  </a:cubicBezTo>
                  <a:cubicBezTo>
                    <a:pt x="2735" y="476"/>
                    <a:pt x="2735" y="476"/>
                    <a:pt x="2734" y="476"/>
                  </a:cubicBezTo>
                  <a:cubicBezTo>
                    <a:pt x="2733" y="475"/>
                    <a:pt x="2733" y="475"/>
                    <a:pt x="2732" y="475"/>
                  </a:cubicBezTo>
                  <a:cubicBezTo>
                    <a:pt x="2732" y="474"/>
                    <a:pt x="2732" y="474"/>
                    <a:pt x="2733" y="473"/>
                  </a:cubicBezTo>
                  <a:cubicBezTo>
                    <a:pt x="2733" y="473"/>
                    <a:pt x="2734" y="472"/>
                    <a:pt x="2735" y="472"/>
                  </a:cubicBezTo>
                  <a:cubicBezTo>
                    <a:pt x="2736" y="472"/>
                    <a:pt x="2736" y="472"/>
                    <a:pt x="2737" y="472"/>
                  </a:cubicBezTo>
                  <a:cubicBezTo>
                    <a:pt x="2738" y="472"/>
                    <a:pt x="2738" y="472"/>
                    <a:pt x="2739" y="471"/>
                  </a:cubicBezTo>
                  <a:cubicBezTo>
                    <a:pt x="2739" y="471"/>
                    <a:pt x="2739" y="470"/>
                    <a:pt x="2738" y="468"/>
                  </a:cubicBezTo>
                  <a:cubicBezTo>
                    <a:pt x="2738" y="468"/>
                    <a:pt x="2737" y="468"/>
                    <a:pt x="2736" y="468"/>
                  </a:cubicBezTo>
                  <a:cubicBezTo>
                    <a:pt x="2735" y="468"/>
                    <a:pt x="2735" y="469"/>
                    <a:pt x="2734" y="469"/>
                  </a:cubicBezTo>
                  <a:cubicBezTo>
                    <a:pt x="2733" y="469"/>
                    <a:pt x="2733" y="470"/>
                    <a:pt x="2732" y="470"/>
                  </a:cubicBezTo>
                  <a:cubicBezTo>
                    <a:pt x="2731" y="470"/>
                    <a:pt x="2730" y="470"/>
                    <a:pt x="2729" y="469"/>
                  </a:cubicBezTo>
                  <a:cubicBezTo>
                    <a:pt x="2729" y="468"/>
                    <a:pt x="2729" y="467"/>
                    <a:pt x="2729" y="466"/>
                  </a:cubicBezTo>
                  <a:cubicBezTo>
                    <a:pt x="2729" y="465"/>
                    <a:pt x="2730" y="464"/>
                    <a:pt x="2730" y="463"/>
                  </a:cubicBezTo>
                  <a:cubicBezTo>
                    <a:pt x="2729" y="462"/>
                    <a:pt x="2728" y="462"/>
                    <a:pt x="2727" y="462"/>
                  </a:cubicBezTo>
                  <a:cubicBezTo>
                    <a:pt x="2725" y="462"/>
                    <a:pt x="2725" y="461"/>
                    <a:pt x="2724" y="459"/>
                  </a:cubicBezTo>
                  <a:cubicBezTo>
                    <a:pt x="2726" y="459"/>
                    <a:pt x="2727" y="459"/>
                    <a:pt x="2728" y="459"/>
                  </a:cubicBezTo>
                  <a:cubicBezTo>
                    <a:pt x="2728" y="460"/>
                    <a:pt x="2729" y="460"/>
                    <a:pt x="2730" y="460"/>
                  </a:cubicBezTo>
                  <a:cubicBezTo>
                    <a:pt x="2730" y="459"/>
                    <a:pt x="2730" y="459"/>
                    <a:pt x="2730" y="458"/>
                  </a:cubicBezTo>
                  <a:cubicBezTo>
                    <a:pt x="2730" y="457"/>
                    <a:pt x="2730" y="457"/>
                    <a:pt x="2730" y="456"/>
                  </a:cubicBezTo>
                  <a:cubicBezTo>
                    <a:pt x="2730" y="456"/>
                    <a:pt x="2730" y="455"/>
                    <a:pt x="2730" y="455"/>
                  </a:cubicBezTo>
                  <a:cubicBezTo>
                    <a:pt x="2730" y="455"/>
                    <a:pt x="2731" y="454"/>
                    <a:pt x="2732" y="455"/>
                  </a:cubicBezTo>
                  <a:cubicBezTo>
                    <a:pt x="2733" y="455"/>
                    <a:pt x="2733" y="455"/>
                    <a:pt x="2734" y="455"/>
                  </a:cubicBezTo>
                  <a:cubicBezTo>
                    <a:pt x="2734" y="456"/>
                    <a:pt x="2734" y="457"/>
                    <a:pt x="2734" y="457"/>
                  </a:cubicBezTo>
                  <a:cubicBezTo>
                    <a:pt x="2735" y="458"/>
                    <a:pt x="2735" y="459"/>
                    <a:pt x="2735" y="459"/>
                  </a:cubicBezTo>
                  <a:cubicBezTo>
                    <a:pt x="2736" y="460"/>
                    <a:pt x="2736" y="460"/>
                    <a:pt x="2737" y="460"/>
                  </a:cubicBezTo>
                  <a:cubicBezTo>
                    <a:pt x="2738" y="459"/>
                    <a:pt x="2738" y="458"/>
                    <a:pt x="2738" y="458"/>
                  </a:cubicBezTo>
                  <a:cubicBezTo>
                    <a:pt x="2738" y="457"/>
                    <a:pt x="2738" y="457"/>
                    <a:pt x="2737" y="457"/>
                  </a:cubicBezTo>
                  <a:cubicBezTo>
                    <a:pt x="2737" y="456"/>
                    <a:pt x="2737" y="456"/>
                    <a:pt x="2736" y="456"/>
                  </a:cubicBezTo>
                  <a:cubicBezTo>
                    <a:pt x="2736" y="455"/>
                    <a:pt x="2735" y="455"/>
                    <a:pt x="2735" y="454"/>
                  </a:cubicBezTo>
                  <a:cubicBezTo>
                    <a:pt x="2737" y="454"/>
                    <a:pt x="2738" y="453"/>
                    <a:pt x="2740" y="453"/>
                  </a:cubicBezTo>
                  <a:cubicBezTo>
                    <a:pt x="2741" y="454"/>
                    <a:pt x="2743" y="453"/>
                    <a:pt x="2745" y="452"/>
                  </a:cubicBezTo>
                  <a:cubicBezTo>
                    <a:pt x="2744" y="449"/>
                    <a:pt x="2744" y="448"/>
                    <a:pt x="2745" y="446"/>
                  </a:cubicBezTo>
                  <a:cubicBezTo>
                    <a:pt x="2746" y="445"/>
                    <a:pt x="2747" y="444"/>
                    <a:pt x="2748" y="442"/>
                  </a:cubicBezTo>
                  <a:cubicBezTo>
                    <a:pt x="2750" y="443"/>
                    <a:pt x="2751" y="443"/>
                    <a:pt x="2753" y="443"/>
                  </a:cubicBezTo>
                  <a:cubicBezTo>
                    <a:pt x="2754" y="442"/>
                    <a:pt x="2755" y="443"/>
                    <a:pt x="2757" y="444"/>
                  </a:cubicBezTo>
                  <a:cubicBezTo>
                    <a:pt x="2758" y="442"/>
                    <a:pt x="2759" y="442"/>
                    <a:pt x="2761" y="442"/>
                  </a:cubicBezTo>
                  <a:cubicBezTo>
                    <a:pt x="2764" y="442"/>
                    <a:pt x="2766" y="442"/>
                    <a:pt x="2767" y="442"/>
                  </a:cubicBezTo>
                  <a:cubicBezTo>
                    <a:pt x="2768" y="443"/>
                    <a:pt x="2768" y="444"/>
                    <a:pt x="2767" y="445"/>
                  </a:cubicBezTo>
                  <a:cubicBezTo>
                    <a:pt x="2766" y="445"/>
                    <a:pt x="2767" y="445"/>
                    <a:pt x="2768" y="446"/>
                  </a:cubicBezTo>
                  <a:cubicBezTo>
                    <a:pt x="2768" y="444"/>
                    <a:pt x="2769" y="443"/>
                    <a:pt x="2769" y="443"/>
                  </a:cubicBezTo>
                  <a:cubicBezTo>
                    <a:pt x="2770" y="443"/>
                    <a:pt x="2771" y="443"/>
                    <a:pt x="2772" y="443"/>
                  </a:cubicBezTo>
                  <a:lnTo>
                    <a:pt x="2775" y="447"/>
                  </a:lnTo>
                  <a:cubicBezTo>
                    <a:pt x="2774" y="447"/>
                    <a:pt x="2773" y="447"/>
                    <a:pt x="2773" y="447"/>
                  </a:cubicBezTo>
                  <a:cubicBezTo>
                    <a:pt x="2772" y="447"/>
                    <a:pt x="2772" y="447"/>
                    <a:pt x="2772" y="448"/>
                  </a:cubicBezTo>
                  <a:cubicBezTo>
                    <a:pt x="2773" y="448"/>
                    <a:pt x="2773" y="448"/>
                    <a:pt x="2773" y="448"/>
                  </a:cubicBezTo>
                  <a:cubicBezTo>
                    <a:pt x="2774" y="449"/>
                    <a:pt x="2774" y="449"/>
                    <a:pt x="2774" y="450"/>
                  </a:cubicBezTo>
                  <a:cubicBezTo>
                    <a:pt x="2775" y="450"/>
                    <a:pt x="2775" y="450"/>
                    <a:pt x="2775" y="451"/>
                  </a:cubicBezTo>
                  <a:cubicBezTo>
                    <a:pt x="2776" y="451"/>
                    <a:pt x="2776" y="451"/>
                    <a:pt x="2777" y="451"/>
                  </a:cubicBezTo>
                  <a:cubicBezTo>
                    <a:pt x="2778" y="450"/>
                    <a:pt x="2778" y="449"/>
                    <a:pt x="2777" y="448"/>
                  </a:cubicBezTo>
                  <a:cubicBezTo>
                    <a:pt x="2776" y="448"/>
                    <a:pt x="2776" y="447"/>
                    <a:pt x="2776" y="445"/>
                  </a:cubicBezTo>
                  <a:cubicBezTo>
                    <a:pt x="2777" y="445"/>
                    <a:pt x="2777" y="445"/>
                    <a:pt x="2777" y="445"/>
                  </a:cubicBezTo>
                  <a:cubicBezTo>
                    <a:pt x="2778" y="444"/>
                    <a:pt x="2777" y="444"/>
                    <a:pt x="2777" y="444"/>
                  </a:cubicBezTo>
                  <a:cubicBezTo>
                    <a:pt x="2777" y="443"/>
                    <a:pt x="2777" y="443"/>
                    <a:pt x="2777" y="443"/>
                  </a:cubicBezTo>
                  <a:cubicBezTo>
                    <a:pt x="2777" y="442"/>
                    <a:pt x="2777" y="442"/>
                    <a:pt x="2778" y="441"/>
                  </a:cubicBezTo>
                  <a:cubicBezTo>
                    <a:pt x="2779" y="441"/>
                    <a:pt x="2780" y="441"/>
                    <a:pt x="2781" y="441"/>
                  </a:cubicBezTo>
                  <a:cubicBezTo>
                    <a:pt x="2782" y="442"/>
                    <a:pt x="2783" y="442"/>
                    <a:pt x="2784" y="441"/>
                  </a:cubicBezTo>
                  <a:cubicBezTo>
                    <a:pt x="2783" y="437"/>
                    <a:pt x="2784" y="435"/>
                    <a:pt x="2787" y="435"/>
                  </a:cubicBezTo>
                  <a:cubicBezTo>
                    <a:pt x="2788" y="435"/>
                    <a:pt x="2788" y="436"/>
                    <a:pt x="2787" y="436"/>
                  </a:cubicBezTo>
                  <a:cubicBezTo>
                    <a:pt x="2787" y="437"/>
                    <a:pt x="2787" y="438"/>
                    <a:pt x="2789" y="438"/>
                  </a:cubicBezTo>
                  <a:cubicBezTo>
                    <a:pt x="2789" y="437"/>
                    <a:pt x="2789" y="436"/>
                    <a:pt x="2789" y="436"/>
                  </a:cubicBezTo>
                  <a:cubicBezTo>
                    <a:pt x="2790" y="435"/>
                    <a:pt x="2791" y="435"/>
                    <a:pt x="2791" y="435"/>
                  </a:cubicBezTo>
                  <a:cubicBezTo>
                    <a:pt x="2791" y="422"/>
                    <a:pt x="2790" y="410"/>
                    <a:pt x="2789" y="399"/>
                  </a:cubicBezTo>
                  <a:cubicBezTo>
                    <a:pt x="2787" y="398"/>
                    <a:pt x="2786" y="397"/>
                    <a:pt x="2785" y="396"/>
                  </a:cubicBezTo>
                  <a:cubicBezTo>
                    <a:pt x="2783" y="395"/>
                    <a:pt x="2783" y="393"/>
                    <a:pt x="2784" y="392"/>
                  </a:cubicBezTo>
                  <a:cubicBezTo>
                    <a:pt x="2785" y="392"/>
                    <a:pt x="2786" y="393"/>
                    <a:pt x="2786" y="394"/>
                  </a:cubicBezTo>
                  <a:cubicBezTo>
                    <a:pt x="2787" y="395"/>
                    <a:pt x="2788" y="395"/>
                    <a:pt x="2789" y="395"/>
                  </a:cubicBezTo>
                  <a:lnTo>
                    <a:pt x="2779" y="163"/>
                  </a:lnTo>
                  <a:cubicBezTo>
                    <a:pt x="2778" y="164"/>
                    <a:pt x="2778" y="164"/>
                    <a:pt x="2777" y="163"/>
                  </a:cubicBezTo>
                  <a:cubicBezTo>
                    <a:pt x="2777" y="162"/>
                    <a:pt x="2776" y="162"/>
                    <a:pt x="2776" y="162"/>
                  </a:cubicBezTo>
                  <a:cubicBezTo>
                    <a:pt x="2775" y="161"/>
                    <a:pt x="2775" y="161"/>
                    <a:pt x="2774" y="161"/>
                  </a:cubicBezTo>
                  <a:cubicBezTo>
                    <a:pt x="2773" y="160"/>
                    <a:pt x="2773" y="159"/>
                    <a:pt x="2773" y="158"/>
                  </a:cubicBezTo>
                  <a:cubicBezTo>
                    <a:pt x="2774" y="158"/>
                    <a:pt x="2775" y="158"/>
                    <a:pt x="2775" y="158"/>
                  </a:cubicBezTo>
                  <a:cubicBezTo>
                    <a:pt x="2775" y="159"/>
                    <a:pt x="2776" y="159"/>
                    <a:pt x="2776" y="159"/>
                  </a:cubicBezTo>
                  <a:cubicBezTo>
                    <a:pt x="2777" y="160"/>
                    <a:pt x="2777" y="160"/>
                    <a:pt x="2778" y="160"/>
                  </a:cubicBezTo>
                  <a:cubicBezTo>
                    <a:pt x="2778" y="160"/>
                    <a:pt x="2779" y="160"/>
                    <a:pt x="2779" y="160"/>
                  </a:cubicBezTo>
                  <a:cubicBezTo>
                    <a:pt x="2778" y="155"/>
                    <a:pt x="2778" y="151"/>
                    <a:pt x="2778" y="148"/>
                  </a:cubicBezTo>
                  <a:cubicBezTo>
                    <a:pt x="2778" y="145"/>
                    <a:pt x="2778" y="142"/>
                    <a:pt x="2778" y="137"/>
                  </a:cubicBezTo>
                  <a:cubicBezTo>
                    <a:pt x="2776" y="137"/>
                    <a:pt x="2775" y="137"/>
                    <a:pt x="2774" y="136"/>
                  </a:cubicBezTo>
                  <a:cubicBezTo>
                    <a:pt x="2773" y="136"/>
                    <a:pt x="2772" y="136"/>
                    <a:pt x="2771" y="137"/>
                  </a:cubicBezTo>
                  <a:cubicBezTo>
                    <a:pt x="2772" y="136"/>
                    <a:pt x="2771" y="135"/>
                    <a:pt x="2770" y="135"/>
                  </a:cubicBezTo>
                  <a:cubicBezTo>
                    <a:pt x="2769" y="135"/>
                    <a:pt x="2768" y="135"/>
                    <a:pt x="2767" y="135"/>
                  </a:cubicBezTo>
                  <a:cubicBezTo>
                    <a:pt x="2767" y="134"/>
                    <a:pt x="2767" y="134"/>
                    <a:pt x="2767" y="134"/>
                  </a:cubicBezTo>
                  <a:cubicBezTo>
                    <a:pt x="2767" y="133"/>
                    <a:pt x="2767" y="133"/>
                    <a:pt x="2767" y="133"/>
                  </a:cubicBezTo>
                  <a:lnTo>
                    <a:pt x="2766" y="132"/>
                  </a:lnTo>
                  <a:cubicBezTo>
                    <a:pt x="2765" y="132"/>
                    <a:pt x="2764" y="132"/>
                    <a:pt x="2765" y="132"/>
                  </a:cubicBezTo>
                  <a:cubicBezTo>
                    <a:pt x="2764" y="132"/>
                    <a:pt x="2764" y="131"/>
                    <a:pt x="2763" y="131"/>
                  </a:cubicBezTo>
                  <a:cubicBezTo>
                    <a:pt x="2763" y="131"/>
                    <a:pt x="2762" y="131"/>
                    <a:pt x="2762" y="132"/>
                  </a:cubicBezTo>
                  <a:cubicBezTo>
                    <a:pt x="2762" y="133"/>
                    <a:pt x="2762" y="133"/>
                    <a:pt x="2763" y="133"/>
                  </a:cubicBezTo>
                  <a:cubicBezTo>
                    <a:pt x="2763" y="134"/>
                    <a:pt x="2764" y="134"/>
                    <a:pt x="2765" y="134"/>
                  </a:cubicBezTo>
                  <a:cubicBezTo>
                    <a:pt x="2765" y="134"/>
                    <a:pt x="2766" y="135"/>
                    <a:pt x="2766" y="135"/>
                  </a:cubicBezTo>
                  <a:cubicBezTo>
                    <a:pt x="2767" y="136"/>
                    <a:pt x="2767" y="136"/>
                    <a:pt x="2767" y="137"/>
                  </a:cubicBezTo>
                  <a:cubicBezTo>
                    <a:pt x="2765" y="137"/>
                    <a:pt x="2763" y="137"/>
                    <a:pt x="2761" y="138"/>
                  </a:cubicBezTo>
                  <a:cubicBezTo>
                    <a:pt x="2760" y="138"/>
                    <a:pt x="2758" y="139"/>
                    <a:pt x="2757" y="140"/>
                  </a:cubicBezTo>
                  <a:cubicBezTo>
                    <a:pt x="2755" y="140"/>
                    <a:pt x="2754" y="141"/>
                    <a:pt x="2753" y="141"/>
                  </a:cubicBezTo>
                  <a:cubicBezTo>
                    <a:pt x="2751" y="142"/>
                    <a:pt x="2750" y="142"/>
                    <a:pt x="2748" y="141"/>
                  </a:cubicBezTo>
                  <a:cubicBezTo>
                    <a:pt x="2748" y="140"/>
                    <a:pt x="2748" y="140"/>
                    <a:pt x="2749" y="139"/>
                  </a:cubicBezTo>
                  <a:cubicBezTo>
                    <a:pt x="2749" y="139"/>
                    <a:pt x="2750" y="139"/>
                    <a:pt x="2751" y="139"/>
                  </a:cubicBezTo>
                  <a:cubicBezTo>
                    <a:pt x="2751" y="139"/>
                    <a:pt x="2752" y="139"/>
                    <a:pt x="2753" y="139"/>
                  </a:cubicBezTo>
                  <a:cubicBezTo>
                    <a:pt x="2754" y="139"/>
                    <a:pt x="2754" y="139"/>
                    <a:pt x="2755" y="138"/>
                  </a:cubicBezTo>
                  <a:cubicBezTo>
                    <a:pt x="2758" y="137"/>
                    <a:pt x="2760" y="135"/>
                    <a:pt x="2761" y="132"/>
                  </a:cubicBezTo>
                  <a:cubicBezTo>
                    <a:pt x="2758" y="133"/>
                    <a:pt x="2758" y="132"/>
                    <a:pt x="2758" y="130"/>
                  </a:cubicBezTo>
                  <a:cubicBezTo>
                    <a:pt x="2757" y="130"/>
                    <a:pt x="2756" y="130"/>
                    <a:pt x="2755" y="131"/>
                  </a:cubicBezTo>
                  <a:cubicBezTo>
                    <a:pt x="2755" y="131"/>
                    <a:pt x="2754" y="131"/>
                    <a:pt x="2753" y="131"/>
                  </a:cubicBezTo>
                  <a:cubicBezTo>
                    <a:pt x="2754" y="130"/>
                    <a:pt x="2755" y="128"/>
                    <a:pt x="2755" y="127"/>
                  </a:cubicBezTo>
                  <a:cubicBezTo>
                    <a:pt x="2756" y="125"/>
                    <a:pt x="2758" y="125"/>
                    <a:pt x="2761" y="125"/>
                  </a:cubicBezTo>
                  <a:cubicBezTo>
                    <a:pt x="2760" y="122"/>
                    <a:pt x="2761" y="121"/>
                    <a:pt x="2762" y="120"/>
                  </a:cubicBezTo>
                  <a:cubicBezTo>
                    <a:pt x="2763" y="119"/>
                    <a:pt x="2764" y="120"/>
                    <a:pt x="2764" y="121"/>
                  </a:cubicBezTo>
                  <a:cubicBezTo>
                    <a:pt x="2765" y="121"/>
                    <a:pt x="2765" y="122"/>
                    <a:pt x="2766" y="121"/>
                  </a:cubicBezTo>
                  <a:cubicBezTo>
                    <a:pt x="2766" y="120"/>
                    <a:pt x="2766" y="120"/>
                    <a:pt x="2766" y="120"/>
                  </a:cubicBezTo>
                  <a:cubicBezTo>
                    <a:pt x="2765" y="119"/>
                    <a:pt x="2765" y="118"/>
                    <a:pt x="2765" y="117"/>
                  </a:cubicBezTo>
                  <a:lnTo>
                    <a:pt x="2769" y="117"/>
                  </a:lnTo>
                  <a:cubicBezTo>
                    <a:pt x="2769" y="115"/>
                    <a:pt x="2770" y="114"/>
                    <a:pt x="2771" y="113"/>
                  </a:cubicBezTo>
                  <a:cubicBezTo>
                    <a:pt x="2773" y="113"/>
                    <a:pt x="2774" y="113"/>
                    <a:pt x="2775" y="114"/>
                  </a:cubicBezTo>
                  <a:cubicBezTo>
                    <a:pt x="2776" y="114"/>
                    <a:pt x="2776" y="113"/>
                    <a:pt x="2776" y="111"/>
                  </a:cubicBezTo>
                  <a:cubicBezTo>
                    <a:pt x="2774" y="112"/>
                    <a:pt x="2772" y="112"/>
                    <a:pt x="2771" y="112"/>
                  </a:cubicBezTo>
                  <a:cubicBezTo>
                    <a:pt x="2769" y="112"/>
                    <a:pt x="2767" y="112"/>
                    <a:pt x="2764" y="113"/>
                  </a:cubicBezTo>
                  <a:cubicBezTo>
                    <a:pt x="2764" y="112"/>
                    <a:pt x="2764" y="111"/>
                    <a:pt x="2765" y="109"/>
                  </a:cubicBezTo>
                  <a:cubicBezTo>
                    <a:pt x="2766" y="109"/>
                    <a:pt x="2765" y="108"/>
                    <a:pt x="2764" y="107"/>
                  </a:cubicBezTo>
                  <a:cubicBezTo>
                    <a:pt x="2763" y="108"/>
                    <a:pt x="2763" y="109"/>
                    <a:pt x="2762" y="110"/>
                  </a:cubicBezTo>
                  <a:cubicBezTo>
                    <a:pt x="2762" y="112"/>
                    <a:pt x="2761" y="113"/>
                    <a:pt x="2760" y="113"/>
                  </a:cubicBezTo>
                  <a:cubicBezTo>
                    <a:pt x="2759" y="111"/>
                    <a:pt x="2759" y="109"/>
                    <a:pt x="2760" y="107"/>
                  </a:cubicBezTo>
                  <a:cubicBezTo>
                    <a:pt x="2761" y="106"/>
                    <a:pt x="2762" y="104"/>
                    <a:pt x="2763" y="103"/>
                  </a:cubicBezTo>
                  <a:cubicBezTo>
                    <a:pt x="2762" y="103"/>
                    <a:pt x="2761" y="103"/>
                    <a:pt x="2759" y="104"/>
                  </a:cubicBezTo>
                  <a:cubicBezTo>
                    <a:pt x="2758" y="104"/>
                    <a:pt x="2757" y="103"/>
                    <a:pt x="2756" y="102"/>
                  </a:cubicBezTo>
                  <a:cubicBezTo>
                    <a:pt x="2757" y="101"/>
                    <a:pt x="2758" y="101"/>
                    <a:pt x="2760" y="102"/>
                  </a:cubicBezTo>
                  <a:cubicBezTo>
                    <a:pt x="2761" y="102"/>
                    <a:pt x="2762" y="101"/>
                    <a:pt x="2762" y="100"/>
                  </a:cubicBezTo>
                  <a:cubicBezTo>
                    <a:pt x="2761" y="98"/>
                    <a:pt x="2760" y="98"/>
                    <a:pt x="2759" y="97"/>
                  </a:cubicBezTo>
                  <a:cubicBezTo>
                    <a:pt x="2758" y="96"/>
                    <a:pt x="2757" y="95"/>
                    <a:pt x="2756" y="94"/>
                  </a:cubicBezTo>
                  <a:cubicBezTo>
                    <a:pt x="2755" y="95"/>
                    <a:pt x="2754" y="95"/>
                    <a:pt x="2752" y="94"/>
                  </a:cubicBezTo>
                  <a:cubicBezTo>
                    <a:pt x="2751" y="93"/>
                    <a:pt x="2750" y="91"/>
                    <a:pt x="2749" y="91"/>
                  </a:cubicBezTo>
                  <a:cubicBezTo>
                    <a:pt x="2749" y="90"/>
                    <a:pt x="2750" y="90"/>
                    <a:pt x="2751" y="90"/>
                  </a:cubicBezTo>
                  <a:cubicBezTo>
                    <a:pt x="2751" y="90"/>
                    <a:pt x="2752" y="89"/>
                    <a:pt x="2751" y="88"/>
                  </a:cubicBezTo>
                  <a:cubicBezTo>
                    <a:pt x="2750" y="88"/>
                    <a:pt x="2749" y="89"/>
                    <a:pt x="2748" y="89"/>
                  </a:cubicBezTo>
                  <a:cubicBezTo>
                    <a:pt x="2747" y="88"/>
                    <a:pt x="2746" y="89"/>
                    <a:pt x="2745" y="90"/>
                  </a:cubicBezTo>
                  <a:cubicBezTo>
                    <a:pt x="2746" y="90"/>
                    <a:pt x="2747" y="90"/>
                    <a:pt x="2747" y="92"/>
                  </a:cubicBezTo>
                  <a:cubicBezTo>
                    <a:pt x="2747" y="93"/>
                    <a:pt x="2746" y="94"/>
                    <a:pt x="2744" y="93"/>
                  </a:cubicBezTo>
                  <a:cubicBezTo>
                    <a:pt x="2743" y="93"/>
                    <a:pt x="2742" y="92"/>
                    <a:pt x="2743" y="91"/>
                  </a:cubicBezTo>
                  <a:cubicBezTo>
                    <a:pt x="2743" y="90"/>
                    <a:pt x="2744" y="90"/>
                    <a:pt x="2744" y="89"/>
                  </a:cubicBezTo>
                  <a:cubicBezTo>
                    <a:pt x="2743" y="89"/>
                    <a:pt x="2742" y="89"/>
                    <a:pt x="2741" y="89"/>
                  </a:cubicBezTo>
                  <a:cubicBezTo>
                    <a:pt x="2740" y="89"/>
                    <a:pt x="2740" y="88"/>
                    <a:pt x="2740" y="87"/>
                  </a:cubicBezTo>
                  <a:cubicBezTo>
                    <a:pt x="2740" y="85"/>
                    <a:pt x="2741" y="85"/>
                    <a:pt x="2741" y="85"/>
                  </a:cubicBezTo>
                  <a:cubicBezTo>
                    <a:pt x="2742" y="85"/>
                    <a:pt x="2743" y="85"/>
                    <a:pt x="2744" y="85"/>
                  </a:cubicBezTo>
                  <a:cubicBezTo>
                    <a:pt x="2745" y="86"/>
                    <a:pt x="2746" y="86"/>
                    <a:pt x="2746" y="86"/>
                  </a:cubicBezTo>
                  <a:cubicBezTo>
                    <a:pt x="2747" y="86"/>
                    <a:pt x="2748" y="86"/>
                    <a:pt x="2749" y="85"/>
                  </a:cubicBezTo>
                  <a:cubicBezTo>
                    <a:pt x="2747" y="85"/>
                    <a:pt x="2746" y="84"/>
                    <a:pt x="2745" y="84"/>
                  </a:cubicBezTo>
                  <a:cubicBezTo>
                    <a:pt x="2744" y="83"/>
                    <a:pt x="2743" y="82"/>
                    <a:pt x="2741" y="82"/>
                  </a:cubicBezTo>
                  <a:cubicBezTo>
                    <a:pt x="2743" y="81"/>
                    <a:pt x="2743" y="80"/>
                    <a:pt x="2742" y="79"/>
                  </a:cubicBezTo>
                  <a:cubicBezTo>
                    <a:pt x="2742" y="79"/>
                    <a:pt x="2742" y="78"/>
                    <a:pt x="2743" y="77"/>
                  </a:cubicBezTo>
                  <a:cubicBezTo>
                    <a:pt x="2744" y="76"/>
                    <a:pt x="2745" y="76"/>
                    <a:pt x="2746" y="76"/>
                  </a:cubicBezTo>
                  <a:cubicBezTo>
                    <a:pt x="2746" y="77"/>
                    <a:pt x="2747" y="78"/>
                    <a:pt x="2747" y="79"/>
                  </a:cubicBezTo>
                  <a:cubicBezTo>
                    <a:pt x="2747" y="80"/>
                    <a:pt x="2748" y="80"/>
                    <a:pt x="2748" y="81"/>
                  </a:cubicBezTo>
                  <a:cubicBezTo>
                    <a:pt x="2748" y="82"/>
                    <a:pt x="2749" y="82"/>
                    <a:pt x="2750" y="82"/>
                  </a:cubicBezTo>
                  <a:cubicBezTo>
                    <a:pt x="2751" y="81"/>
                    <a:pt x="2752" y="81"/>
                    <a:pt x="2751" y="80"/>
                  </a:cubicBezTo>
                  <a:cubicBezTo>
                    <a:pt x="2751" y="79"/>
                    <a:pt x="2750" y="78"/>
                    <a:pt x="2751" y="76"/>
                  </a:cubicBezTo>
                  <a:cubicBezTo>
                    <a:pt x="2751" y="76"/>
                    <a:pt x="2752" y="76"/>
                    <a:pt x="2753" y="76"/>
                  </a:cubicBezTo>
                  <a:cubicBezTo>
                    <a:pt x="2754" y="77"/>
                    <a:pt x="2755" y="76"/>
                    <a:pt x="2755" y="75"/>
                  </a:cubicBezTo>
                  <a:cubicBezTo>
                    <a:pt x="2754" y="74"/>
                    <a:pt x="2753" y="73"/>
                    <a:pt x="2752" y="74"/>
                  </a:cubicBezTo>
                  <a:cubicBezTo>
                    <a:pt x="2750" y="74"/>
                    <a:pt x="2749" y="74"/>
                    <a:pt x="2747" y="74"/>
                  </a:cubicBezTo>
                  <a:cubicBezTo>
                    <a:pt x="2746" y="73"/>
                    <a:pt x="2745" y="73"/>
                    <a:pt x="2744" y="72"/>
                  </a:cubicBezTo>
                  <a:cubicBezTo>
                    <a:pt x="2743" y="71"/>
                    <a:pt x="2742" y="71"/>
                    <a:pt x="2741" y="71"/>
                  </a:cubicBezTo>
                  <a:cubicBezTo>
                    <a:pt x="2740" y="71"/>
                    <a:pt x="2740" y="72"/>
                    <a:pt x="2740" y="73"/>
                  </a:cubicBezTo>
                  <a:cubicBezTo>
                    <a:pt x="2739" y="74"/>
                    <a:pt x="2739" y="74"/>
                    <a:pt x="2738" y="74"/>
                  </a:cubicBezTo>
                  <a:cubicBezTo>
                    <a:pt x="2737" y="74"/>
                    <a:pt x="2736" y="74"/>
                    <a:pt x="2736" y="74"/>
                  </a:cubicBezTo>
                  <a:cubicBezTo>
                    <a:pt x="2736" y="73"/>
                    <a:pt x="2736" y="72"/>
                    <a:pt x="2736" y="72"/>
                  </a:cubicBezTo>
                  <a:cubicBezTo>
                    <a:pt x="2735" y="71"/>
                    <a:pt x="2735" y="71"/>
                    <a:pt x="2735" y="70"/>
                  </a:cubicBezTo>
                  <a:cubicBezTo>
                    <a:pt x="2735" y="70"/>
                    <a:pt x="2734" y="70"/>
                    <a:pt x="2733" y="70"/>
                  </a:cubicBezTo>
                  <a:cubicBezTo>
                    <a:pt x="2732" y="70"/>
                    <a:pt x="2732" y="70"/>
                    <a:pt x="2732" y="70"/>
                  </a:cubicBezTo>
                  <a:cubicBezTo>
                    <a:pt x="2731" y="71"/>
                    <a:pt x="2731" y="71"/>
                    <a:pt x="2731" y="72"/>
                  </a:cubicBezTo>
                  <a:cubicBezTo>
                    <a:pt x="2731" y="72"/>
                    <a:pt x="2731" y="73"/>
                    <a:pt x="2730" y="73"/>
                  </a:cubicBezTo>
                  <a:cubicBezTo>
                    <a:pt x="2730" y="74"/>
                    <a:pt x="2730" y="74"/>
                    <a:pt x="2729" y="74"/>
                  </a:cubicBezTo>
                  <a:cubicBezTo>
                    <a:pt x="2728" y="72"/>
                    <a:pt x="2728" y="71"/>
                    <a:pt x="2728" y="71"/>
                  </a:cubicBezTo>
                  <a:cubicBezTo>
                    <a:pt x="2729" y="70"/>
                    <a:pt x="2729" y="69"/>
                    <a:pt x="2729" y="67"/>
                  </a:cubicBezTo>
                  <a:cubicBezTo>
                    <a:pt x="2727" y="67"/>
                    <a:pt x="2726" y="68"/>
                    <a:pt x="2726" y="69"/>
                  </a:cubicBezTo>
                  <a:cubicBezTo>
                    <a:pt x="2725" y="70"/>
                    <a:pt x="2724" y="70"/>
                    <a:pt x="2723" y="69"/>
                  </a:cubicBezTo>
                  <a:cubicBezTo>
                    <a:pt x="2722" y="68"/>
                    <a:pt x="2722" y="67"/>
                    <a:pt x="2722" y="66"/>
                  </a:cubicBezTo>
                  <a:cubicBezTo>
                    <a:pt x="2722" y="66"/>
                    <a:pt x="2722" y="65"/>
                    <a:pt x="2722" y="64"/>
                  </a:cubicBezTo>
                  <a:cubicBezTo>
                    <a:pt x="2720" y="64"/>
                    <a:pt x="2719" y="63"/>
                    <a:pt x="2719" y="61"/>
                  </a:cubicBezTo>
                  <a:cubicBezTo>
                    <a:pt x="2721" y="61"/>
                    <a:pt x="2722" y="60"/>
                    <a:pt x="2723" y="59"/>
                  </a:cubicBezTo>
                  <a:cubicBezTo>
                    <a:pt x="2724" y="58"/>
                    <a:pt x="2725" y="58"/>
                    <a:pt x="2727" y="58"/>
                  </a:cubicBezTo>
                  <a:cubicBezTo>
                    <a:pt x="2727" y="56"/>
                    <a:pt x="2726" y="55"/>
                    <a:pt x="2725" y="54"/>
                  </a:cubicBezTo>
                  <a:cubicBezTo>
                    <a:pt x="2723" y="54"/>
                    <a:pt x="2722" y="53"/>
                    <a:pt x="2721" y="51"/>
                  </a:cubicBezTo>
                  <a:cubicBezTo>
                    <a:pt x="2720" y="51"/>
                    <a:pt x="2720" y="50"/>
                    <a:pt x="2720" y="49"/>
                  </a:cubicBezTo>
                  <a:cubicBezTo>
                    <a:pt x="2721" y="48"/>
                    <a:pt x="2720" y="47"/>
                    <a:pt x="2718" y="48"/>
                  </a:cubicBezTo>
                  <a:cubicBezTo>
                    <a:pt x="2718" y="49"/>
                    <a:pt x="2717" y="50"/>
                    <a:pt x="2718" y="50"/>
                  </a:cubicBezTo>
                  <a:cubicBezTo>
                    <a:pt x="2718" y="51"/>
                    <a:pt x="2718" y="52"/>
                    <a:pt x="2719" y="53"/>
                  </a:cubicBezTo>
                  <a:cubicBezTo>
                    <a:pt x="2719" y="53"/>
                    <a:pt x="2720" y="54"/>
                    <a:pt x="2720" y="55"/>
                  </a:cubicBezTo>
                  <a:cubicBezTo>
                    <a:pt x="2721" y="56"/>
                    <a:pt x="2721" y="57"/>
                    <a:pt x="2721" y="58"/>
                  </a:cubicBezTo>
                  <a:cubicBezTo>
                    <a:pt x="2718" y="58"/>
                    <a:pt x="2716" y="58"/>
                    <a:pt x="2715" y="59"/>
                  </a:cubicBezTo>
                  <a:cubicBezTo>
                    <a:pt x="2713" y="60"/>
                    <a:pt x="2712" y="60"/>
                    <a:pt x="2710" y="61"/>
                  </a:cubicBezTo>
                  <a:cubicBezTo>
                    <a:pt x="2711" y="62"/>
                    <a:pt x="2711" y="62"/>
                    <a:pt x="2712" y="62"/>
                  </a:cubicBezTo>
                  <a:cubicBezTo>
                    <a:pt x="2713" y="62"/>
                    <a:pt x="2713" y="62"/>
                    <a:pt x="2714" y="62"/>
                  </a:cubicBezTo>
                  <a:cubicBezTo>
                    <a:pt x="2715" y="62"/>
                    <a:pt x="2715" y="61"/>
                    <a:pt x="2716" y="61"/>
                  </a:cubicBezTo>
                  <a:cubicBezTo>
                    <a:pt x="2716" y="61"/>
                    <a:pt x="2716" y="61"/>
                    <a:pt x="2717" y="62"/>
                  </a:cubicBezTo>
                  <a:lnTo>
                    <a:pt x="2717" y="66"/>
                  </a:lnTo>
                  <a:cubicBezTo>
                    <a:pt x="2715" y="67"/>
                    <a:pt x="2714" y="66"/>
                    <a:pt x="2713" y="66"/>
                  </a:cubicBezTo>
                  <a:cubicBezTo>
                    <a:pt x="2713" y="67"/>
                    <a:pt x="2714" y="67"/>
                    <a:pt x="2714" y="68"/>
                  </a:cubicBezTo>
                  <a:cubicBezTo>
                    <a:pt x="2714" y="68"/>
                    <a:pt x="2714" y="69"/>
                    <a:pt x="2712" y="69"/>
                  </a:cubicBezTo>
                  <a:cubicBezTo>
                    <a:pt x="2712" y="70"/>
                    <a:pt x="2712" y="70"/>
                    <a:pt x="2713" y="71"/>
                  </a:cubicBezTo>
                  <a:cubicBezTo>
                    <a:pt x="2713" y="71"/>
                    <a:pt x="2713" y="71"/>
                    <a:pt x="2713" y="72"/>
                  </a:cubicBezTo>
                  <a:cubicBezTo>
                    <a:pt x="2714" y="72"/>
                    <a:pt x="2714" y="73"/>
                    <a:pt x="2714" y="73"/>
                  </a:cubicBezTo>
                  <a:cubicBezTo>
                    <a:pt x="2714" y="73"/>
                    <a:pt x="2714" y="74"/>
                    <a:pt x="2713" y="74"/>
                  </a:cubicBezTo>
                  <a:cubicBezTo>
                    <a:pt x="2712" y="73"/>
                    <a:pt x="2711" y="72"/>
                    <a:pt x="2709" y="71"/>
                  </a:cubicBezTo>
                  <a:cubicBezTo>
                    <a:pt x="2707" y="70"/>
                    <a:pt x="2707" y="68"/>
                    <a:pt x="2708" y="66"/>
                  </a:cubicBezTo>
                  <a:cubicBezTo>
                    <a:pt x="2706" y="65"/>
                    <a:pt x="2705" y="66"/>
                    <a:pt x="2705" y="67"/>
                  </a:cubicBezTo>
                  <a:cubicBezTo>
                    <a:pt x="2705" y="68"/>
                    <a:pt x="2705" y="69"/>
                    <a:pt x="2704" y="69"/>
                  </a:cubicBezTo>
                  <a:cubicBezTo>
                    <a:pt x="2703" y="68"/>
                    <a:pt x="2702" y="68"/>
                    <a:pt x="2702" y="68"/>
                  </a:cubicBezTo>
                  <a:cubicBezTo>
                    <a:pt x="2701" y="68"/>
                    <a:pt x="2701" y="69"/>
                    <a:pt x="2700" y="69"/>
                  </a:cubicBezTo>
                  <a:cubicBezTo>
                    <a:pt x="2700" y="71"/>
                    <a:pt x="2700" y="72"/>
                    <a:pt x="2700" y="73"/>
                  </a:cubicBezTo>
                  <a:cubicBezTo>
                    <a:pt x="2700" y="73"/>
                    <a:pt x="2700" y="74"/>
                    <a:pt x="2698" y="74"/>
                  </a:cubicBezTo>
                  <a:cubicBezTo>
                    <a:pt x="2698" y="75"/>
                    <a:pt x="2698" y="76"/>
                    <a:pt x="2698" y="76"/>
                  </a:cubicBezTo>
                  <a:cubicBezTo>
                    <a:pt x="2699" y="76"/>
                    <a:pt x="2699" y="76"/>
                    <a:pt x="2699" y="77"/>
                  </a:cubicBezTo>
                  <a:cubicBezTo>
                    <a:pt x="2699" y="77"/>
                    <a:pt x="2700" y="77"/>
                    <a:pt x="2700" y="78"/>
                  </a:cubicBezTo>
                  <a:cubicBezTo>
                    <a:pt x="2700" y="78"/>
                    <a:pt x="2700" y="79"/>
                    <a:pt x="2700" y="80"/>
                  </a:cubicBezTo>
                  <a:cubicBezTo>
                    <a:pt x="2699" y="80"/>
                    <a:pt x="2697" y="80"/>
                    <a:pt x="2697" y="79"/>
                  </a:cubicBezTo>
                  <a:cubicBezTo>
                    <a:pt x="2696" y="79"/>
                    <a:pt x="2695" y="79"/>
                    <a:pt x="2694" y="79"/>
                  </a:cubicBezTo>
                  <a:cubicBezTo>
                    <a:pt x="2693" y="79"/>
                    <a:pt x="2693" y="80"/>
                    <a:pt x="2693" y="81"/>
                  </a:cubicBezTo>
                  <a:cubicBezTo>
                    <a:pt x="2694" y="82"/>
                    <a:pt x="2693" y="83"/>
                    <a:pt x="2692" y="83"/>
                  </a:cubicBezTo>
                  <a:cubicBezTo>
                    <a:pt x="2691" y="84"/>
                    <a:pt x="2691" y="84"/>
                    <a:pt x="2690" y="83"/>
                  </a:cubicBezTo>
                  <a:cubicBezTo>
                    <a:pt x="2690" y="83"/>
                    <a:pt x="2689" y="82"/>
                    <a:pt x="2688" y="83"/>
                  </a:cubicBezTo>
                  <a:cubicBezTo>
                    <a:pt x="2688" y="80"/>
                    <a:pt x="2688" y="78"/>
                    <a:pt x="2687" y="77"/>
                  </a:cubicBezTo>
                  <a:cubicBezTo>
                    <a:pt x="2686" y="76"/>
                    <a:pt x="2685" y="74"/>
                    <a:pt x="2685" y="72"/>
                  </a:cubicBezTo>
                  <a:cubicBezTo>
                    <a:pt x="2684" y="72"/>
                    <a:pt x="2683" y="72"/>
                    <a:pt x="2683" y="73"/>
                  </a:cubicBezTo>
                  <a:cubicBezTo>
                    <a:pt x="2682" y="74"/>
                    <a:pt x="2682" y="73"/>
                    <a:pt x="2682" y="72"/>
                  </a:cubicBezTo>
                  <a:cubicBezTo>
                    <a:pt x="2682" y="72"/>
                    <a:pt x="2683" y="71"/>
                    <a:pt x="2684" y="71"/>
                  </a:cubicBezTo>
                  <a:cubicBezTo>
                    <a:pt x="2684" y="70"/>
                    <a:pt x="2685" y="70"/>
                    <a:pt x="2686" y="70"/>
                  </a:cubicBezTo>
                  <a:lnTo>
                    <a:pt x="2686" y="71"/>
                  </a:lnTo>
                  <a:cubicBezTo>
                    <a:pt x="2686" y="71"/>
                    <a:pt x="2687" y="71"/>
                    <a:pt x="2689" y="71"/>
                  </a:cubicBezTo>
                  <a:cubicBezTo>
                    <a:pt x="2690" y="70"/>
                    <a:pt x="2691" y="70"/>
                    <a:pt x="2691" y="71"/>
                  </a:cubicBezTo>
                  <a:cubicBezTo>
                    <a:pt x="2691" y="73"/>
                    <a:pt x="2691" y="74"/>
                    <a:pt x="2691" y="74"/>
                  </a:cubicBezTo>
                  <a:cubicBezTo>
                    <a:pt x="2690" y="75"/>
                    <a:pt x="2690" y="76"/>
                    <a:pt x="2690" y="77"/>
                  </a:cubicBezTo>
                  <a:cubicBezTo>
                    <a:pt x="2692" y="76"/>
                    <a:pt x="2693" y="75"/>
                    <a:pt x="2694" y="74"/>
                  </a:cubicBezTo>
                  <a:cubicBezTo>
                    <a:pt x="2695" y="73"/>
                    <a:pt x="2696" y="72"/>
                    <a:pt x="2696" y="70"/>
                  </a:cubicBezTo>
                  <a:cubicBezTo>
                    <a:pt x="2697" y="69"/>
                    <a:pt x="2697" y="68"/>
                    <a:pt x="2697" y="68"/>
                  </a:cubicBezTo>
                  <a:cubicBezTo>
                    <a:pt x="2697" y="67"/>
                    <a:pt x="2697" y="66"/>
                    <a:pt x="2697" y="66"/>
                  </a:cubicBezTo>
                  <a:cubicBezTo>
                    <a:pt x="2696" y="65"/>
                    <a:pt x="2695" y="65"/>
                    <a:pt x="2694" y="65"/>
                  </a:cubicBezTo>
                  <a:cubicBezTo>
                    <a:pt x="2692" y="65"/>
                    <a:pt x="2691" y="65"/>
                    <a:pt x="2689" y="65"/>
                  </a:cubicBezTo>
                  <a:cubicBezTo>
                    <a:pt x="2689" y="64"/>
                    <a:pt x="2689" y="63"/>
                    <a:pt x="2688" y="63"/>
                  </a:cubicBezTo>
                  <a:cubicBezTo>
                    <a:pt x="2688" y="63"/>
                    <a:pt x="2688" y="62"/>
                    <a:pt x="2688" y="61"/>
                  </a:cubicBezTo>
                  <a:cubicBezTo>
                    <a:pt x="2688" y="61"/>
                    <a:pt x="2689" y="60"/>
                    <a:pt x="2689" y="60"/>
                  </a:cubicBezTo>
                  <a:cubicBezTo>
                    <a:pt x="2689" y="60"/>
                    <a:pt x="2689" y="60"/>
                    <a:pt x="2690" y="60"/>
                  </a:cubicBezTo>
                  <a:cubicBezTo>
                    <a:pt x="2691" y="59"/>
                    <a:pt x="2692" y="60"/>
                    <a:pt x="2692" y="60"/>
                  </a:cubicBezTo>
                  <a:cubicBezTo>
                    <a:pt x="2693" y="60"/>
                    <a:pt x="2693" y="61"/>
                    <a:pt x="2693" y="61"/>
                  </a:cubicBezTo>
                  <a:cubicBezTo>
                    <a:pt x="2694" y="61"/>
                    <a:pt x="2694" y="62"/>
                    <a:pt x="2694" y="62"/>
                  </a:cubicBezTo>
                  <a:cubicBezTo>
                    <a:pt x="2695" y="62"/>
                    <a:pt x="2696" y="62"/>
                    <a:pt x="2697" y="62"/>
                  </a:cubicBezTo>
                  <a:cubicBezTo>
                    <a:pt x="2697" y="61"/>
                    <a:pt x="2697" y="60"/>
                    <a:pt x="2698" y="59"/>
                  </a:cubicBezTo>
                  <a:cubicBezTo>
                    <a:pt x="2698" y="57"/>
                    <a:pt x="2699" y="56"/>
                    <a:pt x="2700" y="56"/>
                  </a:cubicBezTo>
                  <a:cubicBezTo>
                    <a:pt x="2701" y="56"/>
                    <a:pt x="2702" y="56"/>
                    <a:pt x="2702" y="57"/>
                  </a:cubicBezTo>
                  <a:cubicBezTo>
                    <a:pt x="2703" y="57"/>
                    <a:pt x="2704" y="57"/>
                    <a:pt x="2705" y="57"/>
                  </a:cubicBezTo>
                  <a:cubicBezTo>
                    <a:pt x="2706" y="57"/>
                    <a:pt x="2706" y="56"/>
                    <a:pt x="2707" y="56"/>
                  </a:cubicBezTo>
                  <a:cubicBezTo>
                    <a:pt x="2707" y="55"/>
                    <a:pt x="2708" y="55"/>
                    <a:pt x="2708" y="54"/>
                  </a:cubicBezTo>
                  <a:cubicBezTo>
                    <a:pt x="2709" y="55"/>
                    <a:pt x="2710" y="56"/>
                    <a:pt x="2711" y="56"/>
                  </a:cubicBezTo>
                  <a:cubicBezTo>
                    <a:pt x="2713" y="56"/>
                    <a:pt x="2713" y="56"/>
                    <a:pt x="2714" y="54"/>
                  </a:cubicBezTo>
                  <a:cubicBezTo>
                    <a:pt x="2713" y="54"/>
                    <a:pt x="2712" y="54"/>
                    <a:pt x="2711" y="54"/>
                  </a:cubicBezTo>
                  <a:cubicBezTo>
                    <a:pt x="2710" y="55"/>
                    <a:pt x="2709" y="54"/>
                    <a:pt x="2709" y="54"/>
                  </a:cubicBezTo>
                  <a:cubicBezTo>
                    <a:pt x="2709" y="53"/>
                    <a:pt x="2709" y="52"/>
                    <a:pt x="2710" y="52"/>
                  </a:cubicBezTo>
                  <a:cubicBezTo>
                    <a:pt x="2711" y="51"/>
                    <a:pt x="2711" y="51"/>
                    <a:pt x="2712" y="50"/>
                  </a:cubicBezTo>
                  <a:cubicBezTo>
                    <a:pt x="2712" y="50"/>
                    <a:pt x="2712" y="50"/>
                    <a:pt x="2712" y="49"/>
                  </a:cubicBezTo>
                  <a:cubicBezTo>
                    <a:pt x="2713" y="48"/>
                    <a:pt x="2712" y="48"/>
                    <a:pt x="2711" y="47"/>
                  </a:cubicBezTo>
                  <a:cubicBezTo>
                    <a:pt x="2711" y="48"/>
                    <a:pt x="2711" y="49"/>
                    <a:pt x="2710" y="49"/>
                  </a:cubicBezTo>
                  <a:cubicBezTo>
                    <a:pt x="2709" y="50"/>
                    <a:pt x="2708" y="50"/>
                    <a:pt x="2707" y="51"/>
                  </a:cubicBezTo>
                  <a:cubicBezTo>
                    <a:pt x="2706" y="51"/>
                    <a:pt x="2705" y="51"/>
                    <a:pt x="2704" y="51"/>
                  </a:cubicBezTo>
                  <a:cubicBezTo>
                    <a:pt x="2703" y="51"/>
                    <a:pt x="2702" y="50"/>
                    <a:pt x="2701" y="49"/>
                  </a:cubicBezTo>
                  <a:cubicBezTo>
                    <a:pt x="2701" y="48"/>
                    <a:pt x="2701" y="48"/>
                    <a:pt x="2702" y="47"/>
                  </a:cubicBezTo>
                  <a:cubicBezTo>
                    <a:pt x="2702" y="47"/>
                    <a:pt x="2703" y="47"/>
                    <a:pt x="2703" y="46"/>
                  </a:cubicBezTo>
                  <a:cubicBezTo>
                    <a:pt x="2704" y="46"/>
                    <a:pt x="2704" y="46"/>
                    <a:pt x="2705" y="45"/>
                  </a:cubicBezTo>
                  <a:cubicBezTo>
                    <a:pt x="2705" y="45"/>
                    <a:pt x="2705" y="44"/>
                    <a:pt x="2705" y="43"/>
                  </a:cubicBezTo>
                  <a:cubicBezTo>
                    <a:pt x="2704" y="42"/>
                    <a:pt x="2703" y="41"/>
                    <a:pt x="2703" y="42"/>
                  </a:cubicBezTo>
                  <a:cubicBezTo>
                    <a:pt x="2702" y="42"/>
                    <a:pt x="2701" y="42"/>
                    <a:pt x="2701" y="43"/>
                  </a:cubicBezTo>
                  <a:cubicBezTo>
                    <a:pt x="2700" y="44"/>
                    <a:pt x="2699" y="45"/>
                    <a:pt x="2699" y="46"/>
                  </a:cubicBezTo>
                  <a:cubicBezTo>
                    <a:pt x="2698" y="47"/>
                    <a:pt x="2698" y="48"/>
                    <a:pt x="2697" y="48"/>
                  </a:cubicBezTo>
                  <a:cubicBezTo>
                    <a:pt x="2694" y="49"/>
                    <a:pt x="2691" y="50"/>
                    <a:pt x="2689" y="52"/>
                  </a:cubicBezTo>
                  <a:cubicBezTo>
                    <a:pt x="2688" y="53"/>
                    <a:pt x="2688" y="54"/>
                    <a:pt x="2689" y="55"/>
                  </a:cubicBezTo>
                  <a:cubicBezTo>
                    <a:pt x="2690" y="57"/>
                    <a:pt x="2690" y="58"/>
                    <a:pt x="2689" y="59"/>
                  </a:cubicBezTo>
                  <a:cubicBezTo>
                    <a:pt x="2688" y="58"/>
                    <a:pt x="2687" y="58"/>
                    <a:pt x="2687" y="57"/>
                  </a:cubicBezTo>
                  <a:cubicBezTo>
                    <a:pt x="2687" y="56"/>
                    <a:pt x="2687" y="56"/>
                    <a:pt x="2687" y="55"/>
                  </a:cubicBezTo>
                  <a:cubicBezTo>
                    <a:pt x="2687" y="54"/>
                    <a:pt x="2687" y="53"/>
                    <a:pt x="2687" y="53"/>
                  </a:cubicBezTo>
                  <a:cubicBezTo>
                    <a:pt x="2686" y="52"/>
                    <a:pt x="2686" y="52"/>
                    <a:pt x="2684" y="52"/>
                  </a:cubicBezTo>
                  <a:cubicBezTo>
                    <a:pt x="2684" y="53"/>
                    <a:pt x="2684" y="54"/>
                    <a:pt x="2684" y="56"/>
                  </a:cubicBezTo>
                  <a:cubicBezTo>
                    <a:pt x="2683" y="57"/>
                    <a:pt x="2683" y="58"/>
                    <a:pt x="2683" y="59"/>
                  </a:cubicBezTo>
                  <a:cubicBezTo>
                    <a:pt x="2682" y="59"/>
                    <a:pt x="2682" y="59"/>
                    <a:pt x="2681" y="59"/>
                  </a:cubicBezTo>
                  <a:cubicBezTo>
                    <a:pt x="2680" y="58"/>
                    <a:pt x="2680" y="58"/>
                    <a:pt x="2679" y="58"/>
                  </a:cubicBezTo>
                  <a:cubicBezTo>
                    <a:pt x="2678" y="58"/>
                    <a:pt x="2678" y="57"/>
                    <a:pt x="2677" y="58"/>
                  </a:cubicBezTo>
                  <a:cubicBezTo>
                    <a:pt x="2677" y="58"/>
                    <a:pt x="2677" y="58"/>
                    <a:pt x="2677" y="59"/>
                  </a:cubicBezTo>
                  <a:cubicBezTo>
                    <a:pt x="2675" y="60"/>
                    <a:pt x="2676" y="61"/>
                    <a:pt x="2677" y="61"/>
                  </a:cubicBezTo>
                  <a:cubicBezTo>
                    <a:pt x="2679" y="61"/>
                    <a:pt x="2680" y="61"/>
                    <a:pt x="2680" y="62"/>
                  </a:cubicBezTo>
                  <a:cubicBezTo>
                    <a:pt x="2682" y="62"/>
                    <a:pt x="2683" y="64"/>
                    <a:pt x="2683" y="68"/>
                  </a:cubicBezTo>
                  <a:cubicBezTo>
                    <a:pt x="2679" y="68"/>
                    <a:pt x="2676" y="68"/>
                    <a:pt x="2672" y="68"/>
                  </a:cubicBezTo>
                  <a:cubicBezTo>
                    <a:pt x="2669" y="68"/>
                    <a:pt x="2665" y="68"/>
                    <a:pt x="2661" y="68"/>
                  </a:cubicBezTo>
                  <a:cubicBezTo>
                    <a:pt x="2660" y="68"/>
                    <a:pt x="2660" y="67"/>
                    <a:pt x="2660" y="67"/>
                  </a:cubicBezTo>
                  <a:cubicBezTo>
                    <a:pt x="2660" y="66"/>
                    <a:pt x="2660" y="65"/>
                    <a:pt x="2660" y="65"/>
                  </a:cubicBezTo>
                  <a:cubicBezTo>
                    <a:pt x="2660" y="64"/>
                    <a:pt x="2660" y="64"/>
                    <a:pt x="2660" y="63"/>
                  </a:cubicBezTo>
                  <a:cubicBezTo>
                    <a:pt x="2659" y="63"/>
                    <a:pt x="2659" y="63"/>
                    <a:pt x="2658" y="63"/>
                  </a:cubicBezTo>
                  <a:cubicBezTo>
                    <a:pt x="2657" y="64"/>
                    <a:pt x="2656" y="65"/>
                    <a:pt x="2655" y="66"/>
                  </a:cubicBezTo>
                  <a:cubicBezTo>
                    <a:pt x="2655" y="67"/>
                    <a:pt x="2654" y="68"/>
                    <a:pt x="2652" y="68"/>
                  </a:cubicBezTo>
                  <a:cubicBezTo>
                    <a:pt x="2650" y="69"/>
                    <a:pt x="2648" y="69"/>
                    <a:pt x="2645" y="68"/>
                  </a:cubicBezTo>
                  <a:cubicBezTo>
                    <a:pt x="2643" y="67"/>
                    <a:pt x="2641" y="66"/>
                    <a:pt x="2638" y="66"/>
                  </a:cubicBezTo>
                  <a:cubicBezTo>
                    <a:pt x="2639" y="65"/>
                    <a:pt x="2639" y="65"/>
                    <a:pt x="2639" y="64"/>
                  </a:cubicBezTo>
                  <a:cubicBezTo>
                    <a:pt x="2638" y="64"/>
                    <a:pt x="2638" y="63"/>
                    <a:pt x="2637" y="63"/>
                  </a:cubicBezTo>
                  <a:cubicBezTo>
                    <a:pt x="2637" y="62"/>
                    <a:pt x="2636" y="62"/>
                    <a:pt x="2635" y="61"/>
                  </a:cubicBezTo>
                  <a:cubicBezTo>
                    <a:pt x="2635" y="60"/>
                    <a:pt x="2635" y="60"/>
                    <a:pt x="2635" y="58"/>
                  </a:cubicBezTo>
                  <a:cubicBezTo>
                    <a:pt x="2633" y="58"/>
                    <a:pt x="2632" y="57"/>
                    <a:pt x="2631" y="57"/>
                  </a:cubicBezTo>
                  <a:cubicBezTo>
                    <a:pt x="2630" y="56"/>
                    <a:pt x="2629" y="55"/>
                    <a:pt x="2629" y="54"/>
                  </a:cubicBezTo>
                  <a:cubicBezTo>
                    <a:pt x="2626" y="54"/>
                    <a:pt x="2625" y="55"/>
                    <a:pt x="2624" y="57"/>
                  </a:cubicBezTo>
                  <a:cubicBezTo>
                    <a:pt x="2623" y="59"/>
                    <a:pt x="2622" y="60"/>
                    <a:pt x="2620" y="61"/>
                  </a:cubicBezTo>
                  <a:cubicBezTo>
                    <a:pt x="2621" y="64"/>
                    <a:pt x="2620" y="66"/>
                    <a:pt x="2620" y="68"/>
                  </a:cubicBezTo>
                  <a:cubicBezTo>
                    <a:pt x="2619" y="70"/>
                    <a:pt x="2619" y="72"/>
                    <a:pt x="2620" y="74"/>
                  </a:cubicBezTo>
                  <a:cubicBezTo>
                    <a:pt x="2621" y="74"/>
                    <a:pt x="2622" y="74"/>
                    <a:pt x="2623" y="74"/>
                  </a:cubicBezTo>
                  <a:cubicBezTo>
                    <a:pt x="2623" y="73"/>
                    <a:pt x="2624" y="73"/>
                    <a:pt x="2626" y="73"/>
                  </a:cubicBezTo>
                  <a:cubicBezTo>
                    <a:pt x="2625" y="74"/>
                    <a:pt x="2624" y="75"/>
                    <a:pt x="2624" y="77"/>
                  </a:cubicBezTo>
                  <a:cubicBezTo>
                    <a:pt x="2624" y="78"/>
                    <a:pt x="2623" y="79"/>
                    <a:pt x="2622" y="79"/>
                  </a:cubicBezTo>
                  <a:cubicBezTo>
                    <a:pt x="2621" y="80"/>
                    <a:pt x="2620" y="80"/>
                    <a:pt x="2620" y="79"/>
                  </a:cubicBezTo>
                  <a:cubicBezTo>
                    <a:pt x="2620" y="78"/>
                    <a:pt x="2619" y="79"/>
                    <a:pt x="2619" y="80"/>
                  </a:cubicBezTo>
                  <a:cubicBezTo>
                    <a:pt x="2619" y="82"/>
                    <a:pt x="2618" y="85"/>
                    <a:pt x="2618" y="89"/>
                  </a:cubicBezTo>
                  <a:cubicBezTo>
                    <a:pt x="2617" y="92"/>
                    <a:pt x="2618" y="95"/>
                    <a:pt x="2618" y="97"/>
                  </a:cubicBezTo>
                  <a:cubicBezTo>
                    <a:pt x="2621" y="97"/>
                    <a:pt x="2622" y="97"/>
                    <a:pt x="2623" y="95"/>
                  </a:cubicBezTo>
                  <a:cubicBezTo>
                    <a:pt x="2624" y="93"/>
                    <a:pt x="2625" y="91"/>
                    <a:pt x="2626" y="90"/>
                  </a:cubicBezTo>
                  <a:cubicBezTo>
                    <a:pt x="2626" y="90"/>
                    <a:pt x="2627" y="90"/>
                    <a:pt x="2627" y="90"/>
                  </a:cubicBezTo>
                  <a:cubicBezTo>
                    <a:pt x="2627" y="90"/>
                    <a:pt x="2628" y="90"/>
                    <a:pt x="2628" y="90"/>
                  </a:cubicBezTo>
                  <a:cubicBezTo>
                    <a:pt x="2629" y="89"/>
                    <a:pt x="2629" y="89"/>
                    <a:pt x="2629" y="88"/>
                  </a:cubicBezTo>
                  <a:cubicBezTo>
                    <a:pt x="2629" y="88"/>
                    <a:pt x="2629" y="87"/>
                    <a:pt x="2629" y="87"/>
                  </a:cubicBezTo>
                  <a:cubicBezTo>
                    <a:pt x="2630" y="87"/>
                    <a:pt x="2630" y="86"/>
                    <a:pt x="2631" y="86"/>
                  </a:cubicBezTo>
                  <a:cubicBezTo>
                    <a:pt x="2632" y="86"/>
                    <a:pt x="2632" y="86"/>
                    <a:pt x="2633" y="86"/>
                  </a:cubicBezTo>
                  <a:cubicBezTo>
                    <a:pt x="2633" y="89"/>
                    <a:pt x="2632" y="90"/>
                    <a:pt x="2630" y="92"/>
                  </a:cubicBezTo>
                  <a:cubicBezTo>
                    <a:pt x="2628" y="93"/>
                    <a:pt x="2627" y="95"/>
                    <a:pt x="2627" y="98"/>
                  </a:cubicBezTo>
                  <a:cubicBezTo>
                    <a:pt x="2628" y="98"/>
                    <a:pt x="2629" y="99"/>
                    <a:pt x="2631" y="100"/>
                  </a:cubicBezTo>
                  <a:cubicBezTo>
                    <a:pt x="2632" y="100"/>
                    <a:pt x="2634" y="100"/>
                    <a:pt x="2636" y="100"/>
                  </a:cubicBezTo>
                  <a:cubicBezTo>
                    <a:pt x="2639" y="101"/>
                    <a:pt x="2641" y="103"/>
                    <a:pt x="2642" y="105"/>
                  </a:cubicBezTo>
                  <a:cubicBezTo>
                    <a:pt x="2643" y="105"/>
                    <a:pt x="2644" y="105"/>
                    <a:pt x="2644" y="105"/>
                  </a:cubicBezTo>
                  <a:cubicBezTo>
                    <a:pt x="2645" y="106"/>
                    <a:pt x="2645" y="106"/>
                    <a:pt x="2646" y="106"/>
                  </a:cubicBezTo>
                  <a:cubicBezTo>
                    <a:pt x="2647" y="107"/>
                    <a:pt x="2647" y="107"/>
                    <a:pt x="2648" y="107"/>
                  </a:cubicBezTo>
                  <a:cubicBezTo>
                    <a:pt x="2649" y="107"/>
                    <a:pt x="2649" y="107"/>
                    <a:pt x="2650" y="107"/>
                  </a:cubicBezTo>
                  <a:cubicBezTo>
                    <a:pt x="2651" y="108"/>
                    <a:pt x="2651" y="109"/>
                    <a:pt x="2652" y="109"/>
                  </a:cubicBezTo>
                  <a:cubicBezTo>
                    <a:pt x="2653" y="110"/>
                    <a:pt x="2654" y="110"/>
                    <a:pt x="2655" y="110"/>
                  </a:cubicBezTo>
                  <a:cubicBezTo>
                    <a:pt x="2655" y="111"/>
                    <a:pt x="2656" y="111"/>
                    <a:pt x="2657" y="111"/>
                  </a:cubicBezTo>
                  <a:cubicBezTo>
                    <a:pt x="2658" y="112"/>
                    <a:pt x="2659" y="112"/>
                    <a:pt x="2659" y="113"/>
                  </a:cubicBezTo>
                  <a:cubicBezTo>
                    <a:pt x="2659" y="114"/>
                    <a:pt x="2659" y="115"/>
                    <a:pt x="2659" y="117"/>
                  </a:cubicBezTo>
                  <a:cubicBezTo>
                    <a:pt x="2659" y="118"/>
                    <a:pt x="2658" y="120"/>
                    <a:pt x="2658" y="121"/>
                  </a:cubicBezTo>
                  <a:cubicBezTo>
                    <a:pt x="2657" y="121"/>
                    <a:pt x="2657" y="122"/>
                    <a:pt x="2656" y="122"/>
                  </a:cubicBezTo>
                  <a:cubicBezTo>
                    <a:pt x="2656" y="123"/>
                    <a:pt x="2655" y="123"/>
                    <a:pt x="2656" y="124"/>
                  </a:cubicBezTo>
                  <a:cubicBezTo>
                    <a:pt x="2653" y="125"/>
                    <a:pt x="2652" y="126"/>
                    <a:pt x="2652" y="128"/>
                  </a:cubicBezTo>
                  <a:cubicBezTo>
                    <a:pt x="2652" y="129"/>
                    <a:pt x="2652" y="130"/>
                    <a:pt x="2652" y="131"/>
                  </a:cubicBezTo>
                  <a:cubicBezTo>
                    <a:pt x="2653" y="131"/>
                    <a:pt x="2653" y="132"/>
                    <a:pt x="2654" y="133"/>
                  </a:cubicBezTo>
                  <a:cubicBezTo>
                    <a:pt x="2654" y="133"/>
                    <a:pt x="2654" y="133"/>
                    <a:pt x="2655" y="134"/>
                  </a:cubicBezTo>
                  <a:cubicBezTo>
                    <a:pt x="2655" y="134"/>
                    <a:pt x="2655" y="135"/>
                    <a:pt x="2655" y="136"/>
                  </a:cubicBezTo>
                  <a:cubicBezTo>
                    <a:pt x="2654" y="139"/>
                    <a:pt x="2654" y="143"/>
                    <a:pt x="2655" y="146"/>
                  </a:cubicBezTo>
                  <a:cubicBezTo>
                    <a:pt x="2656" y="150"/>
                    <a:pt x="2656" y="152"/>
                    <a:pt x="2656" y="153"/>
                  </a:cubicBezTo>
                  <a:cubicBezTo>
                    <a:pt x="2654" y="153"/>
                    <a:pt x="2652" y="152"/>
                    <a:pt x="2651" y="150"/>
                  </a:cubicBezTo>
                  <a:cubicBezTo>
                    <a:pt x="2650" y="148"/>
                    <a:pt x="2649" y="145"/>
                    <a:pt x="2649" y="142"/>
                  </a:cubicBezTo>
                  <a:cubicBezTo>
                    <a:pt x="2647" y="141"/>
                    <a:pt x="2646" y="140"/>
                    <a:pt x="2645" y="139"/>
                  </a:cubicBezTo>
                  <a:cubicBezTo>
                    <a:pt x="2644" y="138"/>
                    <a:pt x="2643" y="137"/>
                    <a:pt x="2641" y="137"/>
                  </a:cubicBezTo>
                  <a:lnTo>
                    <a:pt x="2636" y="137"/>
                  </a:lnTo>
                  <a:cubicBezTo>
                    <a:pt x="2636" y="135"/>
                    <a:pt x="2634" y="134"/>
                    <a:pt x="2632" y="134"/>
                  </a:cubicBezTo>
                  <a:cubicBezTo>
                    <a:pt x="2630" y="133"/>
                    <a:pt x="2629" y="132"/>
                    <a:pt x="2628" y="130"/>
                  </a:cubicBezTo>
                  <a:cubicBezTo>
                    <a:pt x="2628" y="129"/>
                    <a:pt x="2628" y="128"/>
                    <a:pt x="2629" y="127"/>
                  </a:cubicBezTo>
                  <a:cubicBezTo>
                    <a:pt x="2629" y="127"/>
                    <a:pt x="2630" y="127"/>
                    <a:pt x="2630" y="126"/>
                  </a:cubicBezTo>
                  <a:cubicBezTo>
                    <a:pt x="2631" y="126"/>
                    <a:pt x="2632" y="126"/>
                    <a:pt x="2632" y="126"/>
                  </a:cubicBezTo>
                  <a:cubicBezTo>
                    <a:pt x="2633" y="125"/>
                    <a:pt x="2633" y="125"/>
                    <a:pt x="2633" y="124"/>
                  </a:cubicBezTo>
                  <a:cubicBezTo>
                    <a:pt x="2631" y="124"/>
                    <a:pt x="2630" y="124"/>
                    <a:pt x="2629" y="123"/>
                  </a:cubicBezTo>
                  <a:cubicBezTo>
                    <a:pt x="2627" y="122"/>
                    <a:pt x="2627" y="121"/>
                    <a:pt x="2626" y="120"/>
                  </a:cubicBezTo>
                  <a:cubicBezTo>
                    <a:pt x="2625" y="119"/>
                    <a:pt x="2625" y="117"/>
                    <a:pt x="2625" y="116"/>
                  </a:cubicBezTo>
                  <a:cubicBezTo>
                    <a:pt x="2624" y="114"/>
                    <a:pt x="2624" y="113"/>
                    <a:pt x="2624" y="112"/>
                  </a:cubicBezTo>
                  <a:cubicBezTo>
                    <a:pt x="2624" y="112"/>
                    <a:pt x="2623" y="111"/>
                    <a:pt x="2622" y="111"/>
                  </a:cubicBezTo>
                  <a:cubicBezTo>
                    <a:pt x="2621" y="111"/>
                    <a:pt x="2621" y="111"/>
                    <a:pt x="2620" y="110"/>
                  </a:cubicBezTo>
                  <a:cubicBezTo>
                    <a:pt x="2619" y="110"/>
                    <a:pt x="2618" y="110"/>
                    <a:pt x="2618" y="109"/>
                  </a:cubicBezTo>
                  <a:cubicBezTo>
                    <a:pt x="2618" y="108"/>
                    <a:pt x="2618" y="108"/>
                    <a:pt x="2616" y="108"/>
                  </a:cubicBezTo>
                  <a:cubicBezTo>
                    <a:pt x="2616" y="115"/>
                    <a:pt x="2615" y="123"/>
                    <a:pt x="2614" y="131"/>
                  </a:cubicBezTo>
                  <a:cubicBezTo>
                    <a:pt x="2613" y="139"/>
                    <a:pt x="2612" y="147"/>
                    <a:pt x="2612" y="154"/>
                  </a:cubicBezTo>
                  <a:cubicBezTo>
                    <a:pt x="2612" y="154"/>
                    <a:pt x="2612" y="155"/>
                    <a:pt x="2613" y="155"/>
                  </a:cubicBezTo>
                  <a:cubicBezTo>
                    <a:pt x="2613" y="155"/>
                    <a:pt x="2613" y="155"/>
                    <a:pt x="2613" y="156"/>
                  </a:cubicBezTo>
                  <a:cubicBezTo>
                    <a:pt x="2613" y="157"/>
                    <a:pt x="2613" y="158"/>
                    <a:pt x="2612" y="158"/>
                  </a:cubicBezTo>
                  <a:cubicBezTo>
                    <a:pt x="2612" y="159"/>
                    <a:pt x="2612" y="159"/>
                    <a:pt x="2612" y="160"/>
                  </a:cubicBezTo>
                  <a:cubicBezTo>
                    <a:pt x="2612" y="161"/>
                    <a:pt x="2611" y="162"/>
                    <a:pt x="2611" y="165"/>
                  </a:cubicBezTo>
                  <a:cubicBezTo>
                    <a:pt x="2611" y="167"/>
                    <a:pt x="2611" y="168"/>
                    <a:pt x="2611" y="168"/>
                  </a:cubicBezTo>
                  <a:cubicBezTo>
                    <a:pt x="2611" y="168"/>
                    <a:pt x="2612" y="168"/>
                    <a:pt x="2612" y="168"/>
                  </a:cubicBezTo>
                  <a:cubicBezTo>
                    <a:pt x="2612" y="168"/>
                    <a:pt x="2612" y="169"/>
                    <a:pt x="2612" y="170"/>
                  </a:cubicBezTo>
                  <a:cubicBezTo>
                    <a:pt x="2612" y="170"/>
                    <a:pt x="2612" y="171"/>
                    <a:pt x="2611" y="171"/>
                  </a:cubicBezTo>
                  <a:cubicBezTo>
                    <a:pt x="2611" y="172"/>
                    <a:pt x="2611" y="172"/>
                    <a:pt x="2610" y="173"/>
                  </a:cubicBezTo>
                  <a:cubicBezTo>
                    <a:pt x="2610" y="174"/>
                    <a:pt x="2610" y="176"/>
                    <a:pt x="2611" y="177"/>
                  </a:cubicBezTo>
                  <a:cubicBezTo>
                    <a:pt x="2611" y="178"/>
                    <a:pt x="2611" y="179"/>
                    <a:pt x="2611" y="180"/>
                  </a:cubicBezTo>
                  <a:cubicBezTo>
                    <a:pt x="2611" y="181"/>
                    <a:pt x="2610" y="183"/>
                    <a:pt x="2610" y="184"/>
                  </a:cubicBezTo>
                  <a:cubicBezTo>
                    <a:pt x="2610" y="185"/>
                    <a:pt x="2610" y="186"/>
                    <a:pt x="2609" y="187"/>
                  </a:cubicBezTo>
                  <a:cubicBezTo>
                    <a:pt x="2608" y="197"/>
                    <a:pt x="2608" y="206"/>
                    <a:pt x="2607" y="214"/>
                  </a:cubicBezTo>
                  <a:cubicBezTo>
                    <a:pt x="2607" y="223"/>
                    <a:pt x="2606" y="231"/>
                    <a:pt x="2606" y="239"/>
                  </a:cubicBezTo>
                  <a:cubicBezTo>
                    <a:pt x="2606" y="240"/>
                    <a:pt x="2605" y="242"/>
                    <a:pt x="2605" y="243"/>
                  </a:cubicBezTo>
                  <a:cubicBezTo>
                    <a:pt x="2605" y="245"/>
                    <a:pt x="2604" y="246"/>
                    <a:pt x="2602" y="246"/>
                  </a:cubicBezTo>
                  <a:cubicBezTo>
                    <a:pt x="2602" y="243"/>
                    <a:pt x="2602" y="239"/>
                    <a:pt x="2601" y="236"/>
                  </a:cubicBezTo>
                  <a:cubicBezTo>
                    <a:pt x="2600" y="233"/>
                    <a:pt x="2600" y="230"/>
                    <a:pt x="2599" y="227"/>
                  </a:cubicBezTo>
                  <a:cubicBezTo>
                    <a:pt x="2599" y="227"/>
                    <a:pt x="2599" y="226"/>
                    <a:pt x="2599" y="225"/>
                  </a:cubicBezTo>
                  <a:cubicBezTo>
                    <a:pt x="2599" y="224"/>
                    <a:pt x="2599" y="224"/>
                    <a:pt x="2599" y="223"/>
                  </a:cubicBezTo>
                  <a:cubicBezTo>
                    <a:pt x="2598" y="219"/>
                    <a:pt x="2597" y="215"/>
                    <a:pt x="2596" y="211"/>
                  </a:cubicBezTo>
                  <a:cubicBezTo>
                    <a:pt x="2595" y="206"/>
                    <a:pt x="2594" y="202"/>
                    <a:pt x="2594" y="199"/>
                  </a:cubicBezTo>
                  <a:cubicBezTo>
                    <a:pt x="2593" y="198"/>
                    <a:pt x="2593" y="197"/>
                    <a:pt x="2594" y="196"/>
                  </a:cubicBezTo>
                  <a:cubicBezTo>
                    <a:pt x="2594" y="195"/>
                    <a:pt x="2594" y="194"/>
                    <a:pt x="2593" y="193"/>
                  </a:cubicBezTo>
                  <a:cubicBezTo>
                    <a:pt x="2593" y="192"/>
                    <a:pt x="2593" y="191"/>
                    <a:pt x="2593" y="191"/>
                  </a:cubicBezTo>
                  <a:cubicBezTo>
                    <a:pt x="2592" y="190"/>
                    <a:pt x="2592" y="189"/>
                    <a:pt x="2592" y="188"/>
                  </a:cubicBezTo>
                  <a:cubicBezTo>
                    <a:pt x="2591" y="185"/>
                    <a:pt x="2590" y="182"/>
                    <a:pt x="2590" y="179"/>
                  </a:cubicBezTo>
                  <a:cubicBezTo>
                    <a:pt x="2590" y="176"/>
                    <a:pt x="2590" y="173"/>
                    <a:pt x="2589" y="170"/>
                  </a:cubicBezTo>
                  <a:cubicBezTo>
                    <a:pt x="2589" y="169"/>
                    <a:pt x="2588" y="168"/>
                    <a:pt x="2588" y="167"/>
                  </a:cubicBezTo>
                  <a:cubicBezTo>
                    <a:pt x="2587" y="166"/>
                    <a:pt x="2587" y="165"/>
                    <a:pt x="2587" y="164"/>
                  </a:cubicBezTo>
                  <a:cubicBezTo>
                    <a:pt x="2587" y="163"/>
                    <a:pt x="2587" y="162"/>
                    <a:pt x="2587" y="161"/>
                  </a:cubicBezTo>
                  <a:cubicBezTo>
                    <a:pt x="2587" y="159"/>
                    <a:pt x="2587" y="158"/>
                    <a:pt x="2587" y="157"/>
                  </a:cubicBezTo>
                  <a:cubicBezTo>
                    <a:pt x="2586" y="154"/>
                    <a:pt x="2585" y="151"/>
                    <a:pt x="2585" y="148"/>
                  </a:cubicBezTo>
                  <a:cubicBezTo>
                    <a:pt x="2584" y="145"/>
                    <a:pt x="2583" y="142"/>
                    <a:pt x="2582" y="139"/>
                  </a:cubicBezTo>
                  <a:cubicBezTo>
                    <a:pt x="2581" y="133"/>
                    <a:pt x="2580" y="127"/>
                    <a:pt x="2580" y="121"/>
                  </a:cubicBezTo>
                  <a:cubicBezTo>
                    <a:pt x="2579" y="115"/>
                    <a:pt x="2578" y="109"/>
                    <a:pt x="2576" y="103"/>
                  </a:cubicBezTo>
                  <a:cubicBezTo>
                    <a:pt x="2574" y="103"/>
                    <a:pt x="2573" y="103"/>
                    <a:pt x="2572" y="104"/>
                  </a:cubicBezTo>
                  <a:cubicBezTo>
                    <a:pt x="2571" y="105"/>
                    <a:pt x="2570" y="105"/>
                    <a:pt x="2567" y="105"/>
                  </a:cubicBezTo>
                  <a:cubicBezTo>
                    <a:pt x="2566" y="104"/>
                    <a:pt x="2565" y="103"/>
                    <a:pt x="2564" y="102"/>
                  </a:cubicBezTo>
                  <a:cubicBezTo>
                    <a:pt x="2562" y="101"/>
                    <a:pt x="2562" y="99"/>
                    <a:pt x="2562" y="98"/>
                  </a:cubicBezTo>
                  <a:cubicBezTo>
                    <a:pt x="2563" y="98"/>
                    <a:pt x="2564" y="98"/>
                    <a:pt x="2564" y="98"/>
                  </a:cubicBezTo>
                  <a:cubicBezTo>
                    <a:pt x="2565" y="98"/>
                    <a:pt x="2565" y="99"/>
                    <a:pt x="2565" y="99"/>
                  </a:cubicBezTo>
                  <a:cubicBezTo>
                    <a:pt x="2566" y="99"/>
                    <a:pt x="2566" y="100"/>
                    <a:pt x="2566" y="100"/>
                  </a:cubicBezTo>
                  <a:cubicBezTo>
                    <a:pt x="2567" y="101"/>
                    <a:pt x="2567" y="101"/>
                    <a:pt x="2568" y="101"/>
                  </a:cubicBezTo>
                  <a:cubicBezTo>
                    <a:pt x="2569" y="101"/>
                    <a:pt x="2569" y="100"/>
                    <a:pt x="2570" y="100"/>
                  </a:cubicBezTo>
                  <a:cubicBezTo>
                    <a:pt x="2570" y="99"/>
                    <a:pt x="2571" y="99"/>
                    <a:pt x="2571" y="98"/>
                  </a:cubicBezTo>
                  <a:cubicBezTo>
                    <a:pt x="2571" y="98"/>
                    <a:pt x="2572" y="97"/>
                    <a:pt x="2572" y="97"/>
                  </a:cubicBezTo>
                  <a:cubicBezTo>
                    <a:pt x="2573" y="97"/>
                    <a:pt x="2574" y="97"/>
                    <a:pt x="2574" y="97"/>
                  </a:cubicBezTo>
                  <a:cubicBezTo>
                    <a:pt x="2573" y="86"/>
                    <a:pt x="2571" y="74"/>
                    <a:pt x="2568" y="62"/>
                  </a:cubicBezTo>
                  <a:cubicBezTo>
                    <a:pt x="2566" y="62"/>
                    <a:pt x="2565" y="62"/>
                    <a:pt x="2563" y="63"/>
                  </a:cubicBezTo>
                  <a:cubicBezTo>
                    <a:pt x="2562" y="63"/>
                    <a:pt x="2561" y="64"/>
                    <a:pt x="2560" y="64"/>
                  </a:cubicBezTo>
                  <a:cubicBezTo>
                    <a:pt x="2559" y="64"/>
                    <a:pt x="2557" y="65"/>
                    <a:pt x="2556" y="65"/>
                  </a:cubicBezTo>
                  <a:cubicBezTo>
                    <a:pt x="2555" y="65"/>
                    <a:pt x="2553" y="65"/>
                    <a:pt x="2552" y="65"/>
                  </a:cubicBezTo>
                  <a:cubicBezTo>
                    <a:pt x="2551" y="65"/>
                    <a:pt x="2550" y="65"/>
                    <a:pt x="2550" y="67"/>
                  </a:cubicBezTo>
                  <a:cubicBezTo>
                    <a:pt x="2550" y="68"/>
                    <a:pt x="2550" y="68"/>
                    <a:pt x="2548" y="68"/>
                  </a:cubicBezTo>
                  <a:lnTo>
                    <a:pt x="2546" y="65"/>
                  </a:lnTo>
                  <a:cubicBezTo>
                    <a:pt x="2544" y="66"/>
                    <a:pt x="2543" y="66"/>
                    <a:pt x="2541" y="66"/>
                  </a:cubicBezTo>
                  <a:cubicBezTo>
                    <a:pt x="2540" y="66"/>
                    <a:pt x="2538" y="65"/>
                    <a:pt x="2537" y="65"/>
                  </a:cubicBezTo>
                  <a:cubicBezTo>
                    <a:pt x="2536" y="64"/>
                    <a:pt x="2534" y="64"/>
                    <a:pt x="2533" y="64"/>
                  </a:cubicBezTo>
                  <a:cubicBezTo>
                    <a:pt x="2531" y="64"/>
                    <a:pt x="2529" y="64"/>
                    <a:pt x="2528" y="65"/>
                  </a:cubicBezTo>
                  <a:cubicBezTo>
                    <a:pt x="2527" y="64"/>
                    <a:pt x="2527" y="64"/>
                    <a:pt x="2527" y="64"/>
                  </a:cubicBezTo>
                  <a:cubicBezTo>
                    <a:pt x="2526" y="63"/>
                    <a:pt x="2526" y="63"/>
                    <a:pt x="2526" y="62"/>
                  </a:cubicBezTo>
                  <a:cubicBezTo>
                    <a:pt x="2526" y="61"/>
                    <a:pt x="2526" y="60"/>
                    <a:pt x="2527" y="59"/>
                  </a:cubicBezTo>
                  <a:cubicBezTo>
                    <a:pt x="2527" y="57"/>
                    <a:pt x="2528" y="56"/>
                    <a:pt x="2528" y="55"/>
                  </a:cubicBezTo>
                  <a:cubicBezTo>
                    <a:pt x="2530" y="55"/>
                    <a:pt x="2532" y="55"/>
                    <a:pt x="2533" y="54"/>
                  </a:cubicBezTo>
                  <a:moveTo>
                    <a:pt x="2737" y="482"/>
                  </a:moveTo>
                  <a:cubicBezTo>
                    <a:pt x="2739" y="482"/>
                    <a:pt x="2739" y="483"/>
                    <a:pt x="2739" y="485"/>
                  </a:cubicBezTo>
                  <a:cubicBezTo>
                    <a:pt x="2738" y="485"/>
                    <a:pt x="2738" y="485"/>
                    <a:pt x="2737" y="484"/>
                  </a:cubicBezTo>
                  <a:cubicBezTo>
                    <a:pt x="2737" y="484"/>
                    <a:pt x="2736" y="484"/>
                    <a:pt x="2735" y="484"/>
                  </a:cubicBezTo>
                  <a:cubicBezTo>
                    <a:pt x="2735" y="483"/>
                    <a:pt x="2736" y="483"/>
                    <a:pt x="2737" y="482"/>
                  </a:cubicBezTo>
                  <a:moveTo>
                    <a:pt x="2773" y="482"/>
                  </a:moveTo>
                  <a:cubicBezTo>
                    <a:pt x="2772" y="481"/>
                    <a:pt x="2773" y="480"/>
                    <a:pt x="2773" y="479"/>
                  </a:cubicBezTo>
                  <a:cubicBezTo>
                    <a:pt x="2774" y="479"/>
                    <a:pt x="2774" y="480"/>
                    <a:pt x="2774" y="480"/>
                  </a:cubicBezTo>
                  <a:cubicBezTo>
                    <a:pt x="2774" y="481"/>
                    <a:pt x="2774" y="482"/>
                    <a:pt x="2774" y="483"/>
                  </a:cubicBezTo>
                  <a:cubicBezTo>
                    <a:pt x="2775" y="484"/>
                    <a:pt x="2774" y="485"/>
                    <a:pt x="2774" y="485"/>
                  </a:cubicBezTo>
                  <a:cubicBezTo>
                    <a:pt x="2774" y="486"/>
                    <a:pt x="2773" y="486"/>
                    <a:pt x="2773" y="486"/>
                  </a:cubicBezTo>
                  <a:cubicBezTo>
                    <a:pt x="2773" y="485"/>
                    <a:pt x="2773" y="483"/>
                    <a:pt x="2773" y="482"/>
                  </a:cubicBezTo>
                  <a:moveTo>
                    <a:pt x="2753" y="481"/>
                  </a:moveTo>
                  <a:cubicBezTo>
                    <a:pt x="2753" y="481"/>
                    <a:pt x="2753" y="480"/>
                    <a:pt x="2752" y="480"/>
                  </a:cubicBezTo>
                  <a:cubicBezTo>
                    <a:pt x="2752" y="479"/>
                    <a:pt x="2752" y="479"/>
                    <a:pt x="2753" y="479"/>
                  </a:cubicBezTo>
                  <a:cubicBezTo>
                    <a:pt x="2753" y="479"/>
                    <a:pt x="2754" y="479"/>
                    <a:pt x="2755" y="480"/>
                  </a:cubicBezTo>
                  <a:cubicBezTo>
                    <a:pt x="2754" y="481"/>
                    <a:pt x="2754" y="481"/>
                    <a:pt x="2753" y="481"/>
                  </a:cubicBezTo>
                  <a:moveTo>
                    <a:pt x="2746" y="478"/>
                  </a:moveTo>
                  <a:cubicBezTo>
                    <a:pt x="2745" y="479"/>
                    <a:pt x="2745" y="479"/>
                    <a:pt x="2745" y="478"/>
                  </a:cubicBezTo>
                  <a:cubicBezTo>
                    <a:pt x="2745" y="478"/>
                    <a:pt x="2745" y="478"/>
                    <a:pt x="2745" y="478"/>
                  </a:cubicBezTo>
                  <a:cubicBezTo>
                    <a:pt x="2745" y="477"/>
                    <a:pt x="2746" y="477"/>
                    <a:pt x="2746" y="478"/>
                  </a:cubicBezTo>
                  <a:cubicBezTo>
                    <a:pt x="2746" y="478"/>
                    <a:pt x="2746" y="478"/>
                    <a:pt x="2746" y="478"/>
                  </a:cubicBezTo>
                  <a:moveTo>
                    <a:pt x="2522" y="486"/>
                  </a:moveTo>
                  <a:cubicBezTo>
                    <a:pt x="2525" y="486"/>
                    <a:pt x="2528" y="487"/>
                    <a:pt x="2532" y="488"/>
                  </a:cubicBezTo>
                  <a:cubicBezTo>
                    <a:pt x="2531" y="489"/>
                    <a:pt x="2531" y="489"/>
                    <a:pt x="2531" y="490"/>
                  </a:cubicBezTo>
                  <a:cubicBezTo>
                    <a:pt x="2530" y="490"/>
                    <a:pt x="2529" y="490"/>
                    <a:pt x="2529" y="490"/>
                  </a:cubicBezTo>
                  <a:cubicBezTo>
                    <a:pt x="2528" y="490"/>
                    <a:pt x="2527" y="489"/>
                    <a:pt x="2527" y="489"/>
                  </a:cubicBezTo>
                  <a:cubicBezTo>
                    <a:pt x="2526" y="489"/>
                    <a:pt x="2525" y="489"/>
                    <a:pt x="2525" y="489"/>
                  </a:cubicBezTo>
                  <a:cubicBezTo>
                    <a:pt x="2524" y="489"/>
                    <a:pt x="2523" y="490"/>
                    <a:pt x="2523" y="490"/>
                  </a:cubicBezTo>
                  <a:cubicBezTo>
                    <a:pt x="2522" y="491"/>
                    <a:pt x="2522" y="491"/>
                    <a:pt x="2521" y="492"/>
                  </a:cubicBezTo>
                  <a:cubicBezTo>
                    <a:pt x="2520" y="492"/>
                    <a:pt x="2519" y="491"/>
                    <a:pt x="2518" y="491"/>
                  </a:cubicBezTo>
                  <a:cubicBezTo>
                    <a:pt x="2517" y="491"/>
                    <a:pt x="2517" y="491"/>
                    <a:pt x="2516" y="490"/>
                  </a:cubicBezTo>
                  <a:cubicBezTo>
                    <a:pt x="2515" y="491"/>
                    <a:pt x="2514" y="491"/>
                    <a:pt x="2514" y="492"/>
                  </a:cubicBezTo>
                  <a:cubicBezTo>
                    <a:pt x="2513" y="493"/>
                    <a:pt x="2513" y="493"/>
                    <a:pt x="2511" y="493"/>
                  </a:cubicBezTo>
                  <a:cubicBezTo>
                    <a:pt x="2510" y="492"/>
                    <a:pt x="2510" y="492"/>
                    <a:pt x="2510" y="491"/>
                  </a:cubicBezTo>
                  <a:cubicBezTo>
                    <a:pt x="2510" y="491"/>
                    <a:pt x="2510" y="490"/>
                    <a:pt x="2511" y="490"/>
                  </a:cubicBezTo>
                  <a:cubicBezTo>
                    <a:pt x="2511" y="489"/>
                    <a:pt x="2511" y="489"/>
                    <a:pt x="2512" y="488"/>
                  </a:cubicBezTo>
                  <a:cubicBezTo>
                    <a:pt x="2512" y="488"/>
                    <a:pt x="2512" y="487"/>
                    <a:pt x="2512" y="486"/>
                  </a:cubicBezTo>
                  <a:cubicBezTo>
                    <a:pt x="2516" y="485"/>
                    <a:pt x="2520" y="485"/>
                    <a:pt x="2522" y="486"/>
                  </a:cubicBezTo>
                  <a:moveTo>
                    <a:pt x="2456" y="488"/>
                  </a:moveTo>
                  <a:cubicBezTo>
                    <a:pt x="2457" y="487"/>
                    <a:pt x="2458" y="486"/>
                    <a:pt x="2459" y="486"/>
                  </a:cubicBezTo>
                  <a:cubicBezTo>
                    <a:pt x="2460" y="488"/>
                    <a:pt x="2459" y="489"/>
                    <a:pt x="2458" y="490"/>
                  </a:cubicBezTo>
                  <a:cubicBezTo>
                    <a:pt x="2457" y="491"/>
                    <a:pt x="2456" y="491"/>
                    <a:pt x="2455" y="492"/>
                  </a:cubicBezTo>
                  <a:cubicBezTo>
                    <a:pt x="2455" y="491"/>
                    <a:pt x="2456" y="490"/>
                    <a:pt x="2456" y="488"/>
                  </a:cubicBezTo>
                  <a:moveTo>
                    <a:pt x="2463" y="485"/>
                  </a:moveTo>
                  <a:cubicBezTo>
                    <a:pt x="2464" y="485"/>
                    <a:pt x="2464" y="484"/>
                    <a:pt x="2464" y="484"/>
                  </a:cubicBezTo>
                  <a:cubicBezTo>
                    <a:pt x="2465" y="484"/>
                    <a:pt x="2466" y="484"/>
                    <a:pt x="2466" y="485"/>
                  </a:cubicBezTo>
                  <a:cubicBezTo>
                    <a:pt x="2466" y="486"/>
                    <a:pt x="2467" y="486"/>
                    <a:pt x="2467" y="487"/>
                  </a:cubicBezTo>
                  <a:cubicBezTo>
                    <a:pt x="2467" y="488"/>
                    <a:pt x="2467" y="489"/>
                    <a:pt x="2467" y="489"/>
                  </a:cubicBezTo>
                  <a:cubicBezTo>
                    <a:pt x="2468" y="490"/>
                    <a:pt x="2469" y="490"/>
                    <a:pt x="2471" y="490"/>
                  </a:cubicBezTo>
                  <a:cubicBezTo>
                    <a:pt x="2470" y="491"/>
                    <a:pt x="2470" y="492"/>
                    <a:pt x="2469" y="492"/>
                  </a:cubicBezTo>
                  <a:cubicBezTo>
                    <a:pt x="2469" y="492"/>
                    <a:pt x="2468" y="492"/>
                    <a:pt x="2467" y="491"/>
                  </a:cubicBezTo>
                  <a:cubicBezTo>
                    <a:pt x="2467" y="491"/>
                    <a:pt x="2466" y="490"/>
                    <a:pt x="2465" y="489"/>
                  </a:cubicBezTo>
                  <a:cubicBezTo>
                    <a:pt x="2465" y="488"/>
                    <a:pt x="2464" y="488"/>
                    <a:pt x="2463" y="487"/>
                  </a:cubicBezTo>
                  <a:cubicBezTo>
                    <a:pt x="2463" y="486"/>
                    <a:pt x="2463" y="486"/>
                    <a:pt x="2463" y="485"/>
                  </a:cubicBezTo>
                  <a:moveTo>
                    <a:pt x="2751" y="471"/>
                  </a:moveTo>
                  <a:cubicBezTo>
                    <a:pt x="2752" y="471"/>
                    <a:pt x="2752" y="470"/>
                    <a:pt x="2751" y="469"/>
                  </a:cubicBezTo>
                  <a:cubicBezTo>
                    <a:pt x="2755" y="469"/>
                    <a:pt x="2757" y="470"/>
                    <a:pt x="2757" y="474"/>
                  </a:cubicBezTo>
                  <a:cubicBezTo>
                    <a:pt x="2756" y="474"/>
                    <a:pt x="2755" y="474"/>
                    <a:pt x="2753" y="475"/>
                  </a:cubicBezTo>
                  <a:cubicBezTo>
                    <a:pt x="2752" y="475"/>
                    <a:pt x="2751" y="474"/>
                    <a:pt x="2751" y="474"/>
                  </a:cubicBezTo>
                  <a:cubicBezTo>
                    <a:pt x="2750" y="473"/>
                    <a:pt x="2750" y="472"/>
                    <a:pt x="2751" y="471"/>
                  </a:cubicBezTo>
                  <a:moveTo>
                    <a:pt x="2502" y="481"/>
                  </a:moveTo>
                  <a:cubicBezTo>
                    <a:pt x="2502" y="481"/>
                    <a:pt x="2501" y="481"/>
                    <a:pt x="2501" y="481"/>
                  </a:cubicBezTo>
                  <a:cubicBezTo>
                    <a:pt x="2501" y="481"/>
                    <a:pt x="2501" y="481"/>
                    <a:pt x="2501" y="481"/>
                  </a:cubicBezTo>
                  <a:cubicBezTo>
                    <a:pt x="2502" y="480"/>
                    <a:pt x="2502" y="480"/>
                    <a:pt x="2502" y="480"/>
                  </a:cubicBezTo>
                  <a:cubicBezTo>
                    <a:pt x="2502" y="481"/>
                    <a:pt x="2502" y="481"/>
                    <a:pt x="2502" y="481"/>
                  </a:cubicBezTo>
                  <a:moveTo>
                    <a:pt x="2782" y="468"/>
                  </a:moveTo>
                  <a:cubicBezTo>
                    <a:pt x="2782" y="468"/>
                    <a:pt x="2782" y="468"/>
                    <a:pt x="2781" y="468"/>
                  </a:cubicBezTo>
                  <a:cubicBezTo>
                    <a:pt x="2781" y="468"/>
                    <a:pt x="2781" y="468"/>
                    <a:pt x="2781" y="467"/>
                  </a:cubicBezTo>
                  <a:cubicBezTo>
                    <a:pt x="2782" y="467"/>
                    <a:pt x="2782" y="467"/>
                    <a:pt x="2782" y="467"/>
                  </a:cubicBezTo>
                  <a:cubicBezTo>
                    <a:pt x="2783" y="467"/>
                    <a:pt x="2783" y="468"/>
                    <a:pt x="2782" y="468"/>
                  </a:cubicBezTo>
                  <a:moveTo>
                    <a:pt x="2743" y="469"/>
                  </a:moveTo>
                  <a:cubicBezTo>
                    <a:pt x="2744" y="468"/>
                    <a:pt x="2746" y="469"/>
                    <a:pt x="2746" y="470"/>
                  </a:cubicBezTo>
                  <a:cubicBezTo>
                    <a:pt x="2747" y="472"/>
                    <a:pt x="2746" y="473"/>
                    <a:pt x="2745" y="472"/>
                  </a:cubicBezTo>
                  <a:cubicBezTo>
                    <a:pt x="2743" y="472"/>
                    <a:pt x="2742" y="473"/>
                    <a:pt x="2741" y="473"/>
                  </a:cubicBezTo>
                  <a:cubicBezTo>
                    <a:pt x="2741" y="471"/>
                    <a:pt x="2741" y="469"/>
                    <a:pt x="2743" y="469"/>
                  </a:cubicBezTo>
                  <a:moveTo>
                    <a:pt x="2451" y="484"/>
                  </a:moveTo>
                  <a:cubicBezTo>
                    <a:pt x="2452" y="483"/>
                    <a:pt x="2453" y="483"/>
                    <a:pt x="2453" y="482"/>
                  </a:cubicBezTo>
                  <a:cubicBezTo>
                    <a:pt x="2454" y="482"/>
                    <a:pt x="2455" y="482"/>
                    <a:pt x="2456" y="482"/>
                  </a:cubicBezTo>
                  <a:cubicBezTo>
                    <a:pt x="2457" y="483"/>
                    <a:pt x="2457" y="483"/>
                    <a:pt x="2457" y="485"/>
                  </a:cubicBezTo>
                  <a:cubicBezTo>
                    <a:pt x="2456" y="485"/>
                    <a:pt x="2455" y="485"/>
                    <a:pt x="2455" y="485"/>
                  </a:cubicBezTo>
                  <a:cubicBezTo>
                    <a:pt x="2454" y="485"/>
                    <a:pt x="2454" y="486"/>
                    <a:pt x="2453" y="486"/>
                  </a:cubicBezTo>
                  <a:cubicBezTo>
                    <a:pt x="2453" y="487"/>
                    <a:pt x="2452" y="487"/>
                    <a:pt x="2452" y="487"/>
                  </a:cubicBezTo>
                  <a:cubicBezTo>
                    <a:pt x="2451" y="488"/>
                    <a:pt x="2451" y="487"/>
                    <a:pt x="2450" y="487"/>
                  </a:cubicBezTo>
                  <a:cubicBezTo>
                    <a:pt x="2450" y="486"/>
                    <a:pt x="2450" y="485"/>
                    <a:pt x="2451" y="484"/>
                  </a:cubicBezTo>
                  <a:moveTo>
                    <a:pt x="2517" y="478"/>
                  </a:moveTo>
                  <a:cubicBezTo>
                    <a:pt x="2517" y="478"/>
                    <a:pt x="2517" y="478"/>
                    <a:pt x="2517" y="477"/>
                  </a:cubicBezTo>
                  <a:cubicBezTo>
                    <a:pt x="2518" y="477"/>
                    <a:pt x="2519" y="478"/>
                    <a:pt x="2518" y="479"/>
                  </a:cubicBezTo>
                  <a:cubicBezTo>
                    <a:pt x="2517" y="480"/>
                    <a:pt x="2517" y="480"/>
                    <a:pt x="2516" y="480"/>
                  </a:cubicBezTo>
                  <a:cubicBezTo>
                    <a:pt x="2516" y="479"/>
                    <a:pt x="2516" y="479"/>
                    <a:pt x="2517" y="478"/>
                  </a:cubicBezTo>
                  <a:moveTo>
                    <a:pt x="2788" y="464"/>
                  </a:moveTo>
                  <a:cubicBezTo>
                    <a:pt x="2787" y="464"/>
                    <a:pt x="2787" y="464"/>
                    <a:pt x="2787" y="464"/>
                  </a:cubicBezTo>
                  <a:cubicBezTo>
                    <a:pt x="2787" y="463"/>
                    <a:pt x="2787" y="463"/>
                    <a:pt x="2788" y="463"/>
                  </a:cubicBezTo>
                  <a:cubicBezTo>
                    <a:pt x="2788" y="463"/>
                    <a:pt x="2788" y="463"/>
                    <a:pt x="2788" y="464"/>
                  </a:cubicBezTo>
                  <a:cubicBezTo>
                    <a:pt x="2788" y="464"/>
                    <a:pt x="2788" y="464"/>
                    <a:pt x="2788" y="464"/>
                  </a:cubicBezTo>
                  <a:moveTo>
                    <a:pt x="2760" y="466"/>
                  </a:moveTo>
                  <a:cubicBezTo>
                    <a:pt x="2760" y="466"/>
                    <a:pt x="2759" y="466"/>
                    <a:pt x="2759" y="466"/>
                  </a:cubicBezTo>
                  <a:cubicBezTo>
                    <a:pt x="2758" y="466"/>
                    <a:pt x="2758" y="466"/>
                    <a:pt x="2757" y="465"/>
                  </a:cubicBezTo>
                  <a:cubicBezTo>
                    <a:pt x="2757" y="465"/>
                    <a:pt x="2756" y="465"/>
                    <a:pt x="2756" y="465"/>
                  </a:cubicBezTo>
                  <a:cubicBezTo>
                    <a:pt x="2756" y="464"/>
                    <a:pt x="2756" y="464"/>
                    <a:pt x="2758" y="464"/>
                  </a:cubicBezTo>
                  <a:cubicBezTo>
                    <a:pt x="2759" y="464"/>
                    <a:pt x="2760" y="464"/>
                    <a:pt x="2761" y="464"/>
                  </a:cubicBezTo>
                  <a:cubicBezTo>
                    <a:pt x="2761" y="465"/>
                    <a:pt x="2760" y="466"/>
                    <a:pt x="2760" y="466"/>
                  </a:cubicBezTo>
                  <a:moveTo>
                    <a:pt x="2454" y="477"/>
                  </a:moveTo>
                  <a:cubicBezTo>
                    <a:pt x="2455" y="477"/>
                    <a:pt x="2455" y="477"/>
                    <a:pt x="2455" y="478"/>
                  </a:cubicBezTo>
                  <a:cubicBezTo>
                    <a:pt x="2455" y="479"/>
                    <a:pt x="2455" y="479"/>
                    <a:pt x="2456" y="480"/>
                  </a:cubicBezTo>
                  <a:cubicBezTo>
                    <a:pt x="2455" y="480"/>
                    <a:pt x="2455" y="480"/>
                    <a:pt x="2455" y="479"/>
                  </a:cubicBezTo>
                  <a:cubicBezTo>
                    <a:pt x="2454" y="479"/>
                    <a:pt x="2454" y="479"/>
                    <a:pt x="2454" y="479"/>
                  </a:cubicBezTo>
                  <a:lnTo>
                    <a:pt x="2454" y="477"/>
                  </a:lnTo>
                  <a:close/>
                  <a:moveTo>
                    <a:pt x="2779" y="463"/>
                  </a:moveTo>
                  <a:cubicBezTo>
                    <a:pt x="2779" y="464"/>
                    <a:pt x="2778" y="465"/>
                    <a:pt x="2776" y="465"/>
                  </a:cubicBezTo>
                  <a:cubicBezTo>
                    <a:pt x="2775" y="466"/>
                    <a:pt x="2774" y="465"/>
                    <a:pt x="2773" y="464"/>
                  </a:cubicBezTo>
                  <a:cubicBezTo>
                    <a:pt x="2774" y="462"/>
                    <a:pt x="2777" y="462"/>
                    <a:pt x="2779" y="463"/>
                  </a:cubicBezTo>
                  <a:moveTo>
                    <a:pt x="2519" y="475"/>
                  </a:moveTo>
                  <a:cubicBezTo>
                    <a:pt x="2519" y="474"/>
                    <a:pt x="2519" y="473"/>
                    <a:pt x="2520" y="472"/>
                  </a:cubicBezTo>
                  <a:cubicBezTo>
                    <a:pt x="2521" y="472"/>
                    <a:pt x="2521" y="472"/>
                    <a:pt x="2522" y="473"/>
                  </a:cubicBezTo>
                  <a:cubicBezTo>
                    <a:pt x="2522" y="473"/>
                    <a:pt x="2523" y="473"/>
                    <a:pt x="2523" y="473"/>
                  </a:cubicBezTo>
                  <a:cubicBezTo>
                    <a:pt x="2523" y="474"/>
                    <a:pt x="2523" y="474"/>
                    <a:pt x="2524" y="474"/>
                  </a:cubicBezTo>
                  <a:cubicBezTo>
                    <a:pt x="2524" y="474"/>
                    <a:pt x="2525" y="474"/>
                    <a:pt x="2526" y="474"/>
                  </a:cubicBezTo>
                  <a:cubicBezTo>
                    <a:pt x="2526" y="476"/>
                    <a:pt x="2526" y="477"/>
                    <a:pt x="2525" y="477"/>
                  </a:cubicBezTo>
                  <a:cubicBezTo>
                    <a:pt x="2525" y="477"/>
                    <a:pt x="2524" y="477"/>
                    <a:pt x="2524" y="477"/>
                  </a:cubicBezTo>
                  <a:cubicBezTo>
                    <a:pt x="2523" y="477"/>
                    <a:pt x="2522" y="477"/>
                    <a:pt x="2522" y="476"/>
                  </a:cubicBezTo>
                  <a:cubicBezTo>
                    <a:pt x="2521" y="476"/>
                    <a:pt x="2520" y="476"/>
                    <a:pt x="2520" y="477"/>
                  </a:cubicBezTo>
                  <a:cubicBezTo>
                    <a:pt x="2519" y="477"/>
                    <a:pt x="2519" y="476"/>
                    <a:pt x="2519" y="475"/>
                  </a:cubicBezTo>
                  <a:moveTo>
                    <a:pt x="2732" y="464"/>
                  </a:moveTo>
                  <a:cubicBezTo>
                    <a:pt x="2732" y="464"/>
                    <a:pt x="2731" y="464"/>
                    <a:pt x="2732" y="462"/>
                  </a:cubicBezTo>
                  <a:cubicBezTo>
                    <a:pt x="2734" y="462"/>
                    <a:pt x="2735" y="463"/>
                    <a:pt x="2735" y="465"/>
                  </a:cubicBezTo>
                  <a:cubicBezTo>
                    <a:pt x="2734" y="465"/>
                    <a:pt x="2733" y="464"/>
                    <a:pt x="2732" y="464"/>
                  </a:cubicBezTo>
                  <a:moveTo>
                    <a:pt x="2785" y="460"/>
                  </a:moveTo>
                  <a:cubicBezTo>
                    <a:pt x="2785" y="459"/>
                    <a:pt x="2785" y="459"/>
                    <a:pt x="2785" y="458"/>
                  </a:cubicBezTo>
                  <a:cubicBezTo>
                    <a:pt x="2786" y="459"/>
                    <a:pt x="2786" y="459"/>
                    <a:pt x="2786" y="459"/>
                  </a:cubicBezTo>
                  <a:cubicBezTo>
                    <a:pt x="2786" y="460"/>
                    <a:pt x="2786" y="460"/>
                    <a:pt x="2786" y="461"/>
                  </a:cubicBezTo>
                  <a:cubicBezTo>
                    <a:pt x="2785" y="461"/>
                    <a:pt x="2784" y="460"/>
                    <a:pt x="2785" y="460"/>
                  </a:cubicBezTo>
                  <a:moveTo>
                    <a:pt x="2751" y="460"/>
                  </a:moveTo>
                  <a:cubicBezTo>
                    <a:pt x="2751" y="460"/>
                    <a:pt x="2750" y="460"/>
                    <a:pt x="2750" y="460"/>
                  </a:cubicBezTo>
                  <a:cubicBezTo>
                    <a:pt x="2750" y="460"/>
                    <a:pt x="2750" y="459"/>
                    <a:pt x="2750" y="459"/>
                  </a:cubicBezTo>
                  <a:cubicBezTo>
                    <a:pt x="2750" y="459"/>
                    <a:pt x="2751" y="459"/>
                    <a:pt x="2751" y="459"/>
                  </a:cubicBezTo>
                  <a:cubicBezTo>
                    <a:pt x="2751" y="459"/>
                    <a:pt x="2751" y="459"/>
                    <a:pt x="2751" y="460"/>
                  </a:cubicBezTo>
                  <a:moveTo>
                    <a:pt x="2533" y="469"/>
                  </a:moveTo>
                  <a:cubicBezTo>
                    <a:pt x="2533" y="470"/>
                    <a:pt x="2533" y="470"/>
                    <a:pt x="2533" y="469"/>
                  </a:cubicBezTo>
                  <a:cubicBezTo>
                    <a:pt x="2532" y="469"/>
                    <a:pt x="2532" y="469"/>
                    <a:pt x="2532" y="469"/>
                  </a:cubicBezTo>
                  <a:cubicBezTo>
                    <a:pt x="2533" y="468"/>
                    <a:pt x="2533" y="468"/>
                    <a:pt x="2533" y="469"/>
                  </a:cubicBezTo>
                  <a:cubicBezTo>
                    <a:pt x="2534" y="469"/>
                    <a:pt x="2534" y="469"/>
                    <a:pt x="2533" y="469"/>
                  </a:cubicBezTo>
                  <a:moveTo>
                    <a:pt x="2781" y="457"/>
                  </a:moveTo>
                  <a:cubicBezTo>
                    <a:pt x="2782" y="457"/>
                    <a:pt x="2782" y="457"/>
                    <a:pt x="2782" y="457"/>
                  </a:cubicBezTo>
                  <a:cubicBezTo>
                    <a:pt x="2782" y="458"/>
                    <a:pt x="2782" y="458"/>
                    <a:pt x="2782" y="458"/>
                  </a:cubicBezTo>
                  <a:cubicBezTo>
                    <a:pt x="2781" y="458"/>
                    <a:pt x="2781" y="458"/>
                    <a:pt x="2780" y="458"/>
                  </a:cubicBezTo>
                  <a:cubicBezTo>
                    <a:pt x="2781" y="457"/>
                    <a:pt x="2781" y="457"/>
                    <a:pt x="2781" y="457"/>
                  </a:cubicBezTo>
                  <a:moveTo>
                    <a:pt x="2742" y="460"/>
                  </a:moveTo>
                  <a:cubicBezTo>
                    <a:pt x="2743" y="459"/>
                    <a:pt x="2744" y="458"/>
                    <a:pt x="2745" y="458"/>
                  </a:cubicBezTo>
                  <a:cubicBezTo>
                    <a:pt x="2745" y="459"/>
                    <a:pt x="2745" y="460"/>
                    <a:pt x="2744" y="460"/>
                  </a:cubicBezTo>
                  <a:cubicBezTo>
                    <a:pt x="2743" y="461"/>
                    <a:pt x="2743" y="462"/>
                    <a:pt x="2744" y="462"/>
                  </a:cubicBezTo>
                  <a:cubicBezTo>
                    <a:pt x="2744" y="463"/>
                    <a:pt x="2743" y="463"/>
                    <a:pt x="2742" y="463"/>
                  </a:cubicBezTo>
                  <a:cubicBezTo>
                    <a:pt x="2741" y="463"/>
                    <a:pt x="2740" y="462"/>
                    <a:pt x="2740" y="462"/>
                  </a:cubicBezTo>
                  <a:cubicBezTo>
                    <a:pt x="2741" y="461"/>
                    <a:pt x="2742" y="461"/>
                    <a:pt x="2742" y="460"/>
                  </a:cubicBezTo>
                  <a:moveTo>
                    <a:pt x="2757" y="459"/>
                  </a:moveTo>
                  <a:cubicBezTo>
                    <a:pt x="2758" y="458"/>
                    <a:pt x="2759" y="457"/>
                    <a:pt x="2759" y="456"/>
                  </a:cubicBezTo>
                  <a:cubicBezTo>
                    <a:pt x="2760" y="456"/>
                    <a:pt x="2760" y="457"/>
                    <a:pt x="2761" y="457"/>
                  </a:cubicBezTo>
                  <a:cubicBezTo>
                    <a:pt x="2761" y="458"/>
                    <a:pt x="2762" y="459"/>
                    <a:pt x="2762" y="460"/>
                  </a:cubicBezTo>
                  <a:cubicBezTo>
                    <a:pt x="2761" y="459"/>
                    <a:pt x="2761" y="459"/>
                    <a:pt x="2760" y="459"/>
                  </a:cubicBezTo>
                  <a:cubicBezTo>
                    <a:pt x="2760" y="459"/>
                    <a:pt x="2759" y="459"/>
                    <a:pt x="2759" y="460"/>
                  </a:cubicBezTo>
                  <a:cubicBezTo>
                    <a:pt x="2758" y="460"/>
                    <a:pt x="2758" y="461"/>
                    <a:pt x="2757" y="461"/>
                  </a:cubicBezTo>
                  <a:cubicBezTo>
                    <a:pt x="2757" y="461"/>
                    <a:pt x="2756" y="461"/>
                    <a:pt x="2755" y="461"/>
                  </a:cubicBezTo>
                  <a:cubicBezTo>
                    <a:pt x="2756" y="460"/>
                    <a:pt x="2756" y="459"/>
                    <a:pt x="2757" y="459"/>
                  </a:cubicBezTo>
                  <a:moveTo>
                    <a:pt x="2523" y="466"/>
                  </a:moveTo>
                  <a:cubicBezTo>
                    <a:pt x="2525" y="467"/>
                    <a:pt x="2526" y="467"/>
                    <a:pt x="2527" y="468"/>
                  </a:cubicBezTo>
                  <a:cubicBezTo>
                    <a:pt x="2527" y="469"/>
                    <a:pt x="2526" y="469"/>
                    <a:pt x="2524" y="469"/>
                  </a:cubicBezTo>
                  <a:cubicBezTo>
                    <a:pt x="2523" y="469"/>
                    <a:pt x="2521" y="469"/>
                    <a:pt x="2520" y="469"/>
                  </a:cubicBezTo>
                  <a:cubicBezTo>
                    <a:pt x="2521" y="467"/>
                    <a:pt x="2522" y="466"/>
                    <a:pt x="2523" y="466"/>
                  </a:cubicBezTo>
                  <a:moveTo>
                    <a:pt x="2790" y="456"/>
                  </a:moveTo>
                  <a:cubicBezTo>
                    <a:pt x="2790" y="455"/>
                    <a:pt x="2791" y="454"/>
                    <a:pt x="2790" y="453"/>
                  </a:cubicBezTo>
                  <a:cubicBezTo>
                    <a:pt x="2791" y="453"/>
                    <a:pt x="2791" y="453"/>
                    <a:pt x="2792" y="454"/>
                  </a:cubicBezTo>
                  <a:cubicBezTo>
                    <a:pt x="2792" y="454"/>
                    <a:pt x="2792" y="455"/>
                    <a:pt x="2792" y="455"/>
                  </a:cubicBezTo>
                  <a:cubicBezTo>
                    <a:pt x="2792" y="456"/>
                    <a:pt x="2791" y="457"/>
                    <a:pt x="2791" y="458"/>
                  </a:cubicBezTo>
                  <a:cubicBezTo>
                    <a:pt x="2791" y="459"/>
                    <a:pt x="2792" y="459"/>
                    <a:pt x="2792" y="460"/>
                  </a:cubicBezTo>
                  <a:cubicBezTo>
                    <a:pt x="2791" y="460"/>
                    <a:pt x="2791" y="460"/>
                    <a:pt x="2791" y="460"/>
                  </a:cubicBezTo>
                  <a:cubicBezTo>
                    <a:pt x="2791" y="459"/>
                    <a:pt x="2790" y="459"/>
                    <a:pt x="2790" y="458"/>
                  </a:cubicBezTo>
                  <a:cubicBezTo>
                    <a:pt x="2790" y="458"/>
                    <a:pt x="2790" y="458"/>
                    <a:pt x="2789" y="457"/>
                  </a:cubicBezTo>
                  <a:cubicBezTo>
                    <a:pt x="2789" y="457"/>
                    <a:pt x="2789" y="457"/>
                    <a:pt x="2788" y="457"/>
                  </a:cubicBezTo>
                  <a:cubicBezTo>
                    <a:pt x="2788" y="457"/>
                    <a:pt x="2789" y="456"/>
                    <a:pt x="2790" y="456"/>
                  </a:cubicBezTo>
                  <a:moveTo>
                    <a:pt x="2772" y="454"/>
                  </a:moveTo>
                  <a:cubicBezTo>
                    <a:pt x="2771" y="454"/>
                    <a:pt x="2771" y="453"/>
                    <a:pt x="2770" y="453"/>
                  </a:cubicBezTo>
                  <a:cubicBezTo>
                    <a:pt x="2771" y="452"/>
                    <a:pt x="2771" y="452"/>
                    <a:pt x="2771" y="452"/>
                  </a:cubicBezTo>
                  <a:cubicBezTo>
                    <a:pt x="2772" y="452"/>
                    <a:pt x="2772" y="452"/>
                    <a:pt x="2772" y="452"/>
                  </a:cubicBezTo>
                  <a:cubicBezTo>
                    <a:pt x="2773" y="452"/>
                    <a:pt x="2773" y="452"/>
                    <a:pt x="2773" y="453"/>
                  </a:cubicBezTo>
                  <a:cubicBezTo>
                    <a:pt x="2774" y="453"/>
                    <a:pt x="2774" y="453"/>
                    <a:pt x="2774" y="454"/>
                  </a:cubicBezTo>
                  <a:cubicBezTo>
                    <a:pt x="2774" y="455"/>
                    <a:pt x="2773" y="455"/>
                    <a:pt x="2772" y="454"/>
                  </a:cubicBezTo>
                  <a:moveTo>
                    <a:pt x="2767" y="451"/>
                  </a:moveTo>
                  <a:cubicBezTo>
                    <a:pt x="2767" y="452"/>
                    <a:pt x="2766" y="452"/>
                    <a:pt x="2766" y="451"/>
                  </a:cubicBezTo>
                  <a:cubicBezTo>
                    <a:pt x="2766" y="451"/>
                    <a:pt x="2766" y="451"/>
                    <a:pt x="2766" y="451"/>
                  </a:cubicBezTo>
                  <a:cubicBezTo>
                    <a:pt x="2767" y="450"/>
                    <a:pt x="2767" y="450"/>
                    <a:pt x="2767" y="451"/>
                  </a:cubicBezTo>
                  <a:cubicBezTo>
                    <a:pt x="2767" y="451"/>
                    <a:pt x="2767" y="451"/>
                    <a:pt x="2767" y="451"/>
                  </a:cubicBezTo>
                  <a:moveTo>
                    <a:pt x="2788" y="446"/>
                  </a:moveTo>
                  <a:cubicBezTo>
                    <a:pt x="2788" y="444"/>
                    <a:pt x="2789" y="443"/>
                    <a:pt x="2791" y="443"/>
                  </a:cubicBezTo>
                  <a:cubicBezTo>
                    <a:pt x="2791" y="445"/>
                    <a:pt x="2790" y="446"/>
                    <a:pt x="2790" y="448"/>
                  </a:cubicBezTo>
                  <a:cubicBezTo>
                    <a:pt x="2789" y="449"/>
                    <a:pt x="2788" y="449"/>
                    <a:pt x="2787" y="449"/>
                  </a:cubicBezTo>
                  <a:cubicBezTo>
                    <a:pt x="2787" y="448"/>
                    <a:pt x="2788" y="447"/>
                    <a:pt x="2788" y="446"/>
                  </a:cubicBezTo>
                  <a:moveTo>
                    <a:pt x="2765" y="447"/>
                  </a:moveTo>
                  <a:cubicBezTo>
                    <a:pt x="2765" y="447"/>
                    <a:pt x="2764" y="446"/>
                    <a:pt x="2764" y="446"/>
                  </a:cubicBezTo>
                  <a:cubicBezTo>
                    <a:pt x="2764" y="446"/>
                    <a:pt x="2763" y="445"/>
                    <a:pt x="2762" y="445"/>
                  </a:cubicBezTo>
                  <a:cubicBezTo>
                    <a:pt x="2762" y="445"/>
                    <a:pt x="2763" y="445"/>
                    <a:pt x="2763" y="445"/>
                  </a:cubicBezTo>
                  <a:cubicBezTo>
                    <a:pt x="2764" y="445"/>
                    <a:pt x="2764" y="444"/>
                    <a:pt x="2765" y="444"/>
                  </a:cubicBezTo>
                  <a:lnTo>
                    <a:pt x="2765" y="447"/>
                  </a:lnTo>
                  <a:close/>
                  <a:moveTo>
                    <a:pt x="2753" y="449"/>
                  </a:moveTo>
                  <a:cubicBezTo>
                    <a:pt x="2752" y="449"/>
                    <a:pt x="2751" y="447"/>
                    <a:pt x="2751" y="445"/>
                  </a:cubicBezTo>
                  <a:cubicBezTo>
                    <a:pt x="2753" y="444"/>
                    <a:pt x="2753" y="445"/>
                    <a:pt x="2754" y="446"/>
                  </a:cubicBezTo>
                  <a:cubicBezTo>
                    <a:pt x="2754" y="446"/>
                    <a:pt x="2755" y="447"/>
                    <a:pt x="2756" y="447"/>
                  </a:cubicBezTo>
                  <a:cubicBezTo>
                    <a:pt x="2756" y="447"/>
                    <a:pt x="2757" y="447"/>
                    <a:pt x="2757" y="447"/>
                  </a:cubicBezTo>
                  <a:cubicBezTo>
                    <a:pt x="2757" y="447"/>
                    <a:pt x="2758" y="446"/>
                    <a:pt x="2758" y="446"/>
                  </a:cubicBezTo>
                  <a:cubicBezTo>
                    <a:pt x="2758" y="446"/>
                    <a:pt x="2759" y="446"/>
                    <a:pt x="2759" y="445"/>
                  </a:cubicBezTo>
                  <a:cubicBezTo>
                    <a:pt x="2759" y="445"/>
                    <a:pt x="2760" y="445"/>
                    <a:pt x="2761" y="445"/>
                  </a:cubicBezTo>
                  <a:cubicBezTo>
                    <a:pt x="2761" y="447"/>
                    <a:pt x="2761" y="449"/>
                    <a:pt x="2762" y="449"/>
                  </a:cubicBezTo>
                  <a:cubicBezTo>
                    <a:pt x="2764" y="450"/>
                    <a:pt x="2764" y="452"/>
                    <a:pt x="2763" y="453"/>
                  </a:cubicBezTo>
                  <a:cubicBezTo>
                    <a:pt x="2761" y="454"/>
                    <a:pt x="2760" y="453"/>
                    <a:pt x="2760" y="452"/>
                  </a:cubicBezTo>
                  <a:cubicBezTo>
                    <a:pt x="2760" y="451"/>
                    <a:pt x="2760" y="450"/>
                    <a:pt x="2759" y="449"/>
                  </a:cubicBezTo>
                  <a:cubicBezTo>
                    <a:pt x="2757" y="449"/>
                    <a:pt x="2755" y="449"/>
                    <a:pt x="2753" y="449"/>
                  </a:cubicBezTo>
                  <a:moveTo>
                    <a:pt x="2785" y="442"/>
                  </a:moveTo>
                  <a:cubicBezTo>
                    <a:pt x="2785" y="441"/>
                    <a:pt x="2786" y="441"/>
                    <a:pt x="2786" y="441"/>
                  </a:cubicBezTo>
                  <a:lnTo>
                    <a:pt x="2787" y="441"/>
                  </a:lnTo>
                  <a:cubicBezTo>
                    <a:pt x="2787" y="442"/>
                    <a:pt x="2787" y="442"/>
                    <a:pt x="2787" y="442"/>
                  </a:cubicBezTo>
                  <a:cubicBezTo>
                    <a:pt x="2786" y="442"/>
                    <a:pt x="2785" y="443"/>
                    <a:pt x="2785" y="443"/>
                  </a:cubicBezTo>
                  <a:cubicBezTo>
                    <a:pt x="2785" y="442"/>
                    <a:pt x="2785" y="442"/>
                    <a:pt x="2785" y="442"/>
                  </a:cubicBezTo>
                  <a:moveTo>
                    <a:pt x="2706" y="138"/>
                  </a:moveTo>
                  <a:cubicBezTo>
                    <a:pt x="2707" y="138"/>
                    <a:pt x="2708" y="138"/>
                    <a:pt x="2709" y="138"/>
                  </a:cubicBezTo>
                  <a:cubicBezTo>
                    <a:pt x="2708" y="140"/>
                    <a:pt x="2707" y="140"/>
                    <a:pt x="2705" y="140"/>
                  </a:cubicBezTo>
                  <a:cubicBezTo>
                    <a:pt x="2705" y="139"/>
                    <a:pt x="2705" y="138"/>
                    <a:pt x="2706" y="138"/>
                  </a:cubicBezTo>
                  <a:moveTo>
                    <a:pt x="2776" y="125"/>
                  </a:moveTo>
                  <a:cubicBezTo>
                    <a:pt x="2776" y="125"/>
                    <a:pt x="2776" y="124"/>
                    <a:pt x="2776" y="124"/>
                  </a:cubicBezTo>
                  <a:cubicBezTo>
                    <a:pt x="2777" y="123"/>
                    <a:pt x="2778" y="124"/>
                    <a:pt x="2778" y="125"/>
                  </a:cubicBezTo>
                  <a:cubicBezTo>
                    <a:pt x="2777" y="125"/>
                    <a:pt x="2777" y="126"/>
                    <a:pt x="2777" y="126"/>
                  </a:cubicBezTo>
                  <a:cubicBezTo>
                    <a:pt x="2776" y="126"/>
                    <a:pt x="2776" y="126"/>
                    <a:pt x="2776" y="125"/>
                  </a:cubicBezTo>
                  <a:moveTo>
                    <a:pt x="2762" y="127"/>
                  </a:moveTo>
                  <a:cubicBezTo>
                    <a:pt x="2763" y="127"/>
                    <a:pt x="2763" y="126"/>
                    <a:pt x="2764" y="126"/>
                  </a:cubicBezTo>
                  <a:cubicBezTo>
                    <a:pt x="2764" y="126"/>
                    <a:pt x="2764" y="126"/>
                    <a:pt x="2765" y="125"/>
                  </a:cubicBezTo>
                  <a:cubicBezTo>
                    <a:pt x="2765" y="125"/>
                    <a:pt x="2766" y="125"/>
                    <a:pt x="2766" y="124"/>
                  </a:cubicBezTo>
                  <a:cubicBezTo>
                    <a:pt x="2767" y="124"/>
                    <a:pt x="2767" y="124"/>
                    <a:pt x="2767" y="125"/>
                  </a:cubicBezTo>
                  <a:cubicBezTo>
                    <a:pt x="2767" y="126"/>
                    <a:pt x="2767" y="127"/>
                    <a:pt x="2767" y="128"/>
                  </a:cubicBezTo>
                  <a:cubicBezTo>
                    <a:pt x="2769" y="128"/>
                    <a:pt x="2770" y="128"/>
                    <a:pt x="2771" y="127"/>
                  </a:cubicBezTo>
                  <a:cubicBezTo>
                    <a:pt x="2772" y="126"/>
                    <a:pt x="2772" y="126"/>
                    <a:pt x="2773" y="125"/>
                  </a:cubicBezTo>
                  <a:cubicBezTo>
                    <a:pt x="2774" y="127"/>
                    <a:pt x="2775" y="128"/>
                    <a:pt x="2776" y="129"/>
                  </a:cubicBezTo>
                  <a:cubicBezTo>
                    <a:pt x="2777" y="129"/>
                    <a:pt x="2778" y="131"/>
                    <a:pt x="2778" y="133"/>
                  </a:cubicBezTo>
                  <a:cubicBezTo>
                    <a:pt x="2778" y="133"/>
                    <a:pt x="2778" y="133"/>
                    <a:pt x="2777" y="133"/>
                  </a:cubicBezTo>
                  <a:cubicBezTo>
                    <a:pt x="2777" y="133"/>
                    <a:pt x="2776" y="133"/>
                    <a:pt x="2775" y="133"/>
                  </a:cubicBezTo>
                  <a:cubicBezTo>
                    <a:pt x="2775" y="134"/>
                    <a:pt x="2774" y="134"/>
                    <a:pt x="2774" y="134"/>
                  </a:cubicBezTo>
                  <a:cubicBezTo>
                    <a:pt x="2774" y="134"/>
                    <a:pt x="2774" y="135"/>
                    <a:pt x="2774" y="135"/>
                  </a:cubicBezTo>
                  <a:cubicBezTo>
                    <a:pt x="2772" y="134"/>
                    <a:pt x="2770" y="133"/>
                    <a:pt x="2769" y="131"/>
                  </a:cubicBezTo>
                  <a:cubicBezTo>
                    <a:pt x="2767" y="129"/>
                    <a:pt x="2765" y="129"/>
                    <a:pt x="2762" y="129"/>
                  </a:cubicBezTo>
                  <a:cubicBezTo>
                    <a:pt x="2762" y="128"/>
                    <a:pt x="2762" y="127"/>
                    <a:pt x="2762" y="127"/>
                  </a:cubicBezTo>
                  <a:moveTo>
                    <a:pt x="2771" y="121"/>
                  </a:moveTo>
                  <a:cubicBezTo>
                    <a:pt x="2771" y="120"/>
                    <a:pt x="2771" y="119"/>
                    <a:pt x="2771" y="118"/>
                  </a:cubicBezTo>
                  <a:cubicBezTo>
                    <a:pt x="2772" y="117"/>
                    <a:pt x="2773" y="118"/>
                    <a:pt x="2773" y="120"/>
                  </a:cubicBezTo>
                  <a:cubicBezTo>
                    <a:pt x="2773" y="121"/>
                    <a:pt x="2773" y="122"/>
                    <a:pt x="2772" y="123"/>
                  </a:cubicBezTo>
                  <a:cubicBezTo>
                    <a:pt x="2771" y="123"/>
                    <a:pt x="2771" y="122"/>
                    <a:pt x="2771" y="121"/>
                  </a:cubicBezTo>
                  <a:moveTo>
                    <a:pt x="2530" y="104"/>
                  </a:moveTo>
                  <a:cubicBezTo>
                    <a:pt x="2530" y="104"/>
                    <a:pt x="2529" y="104"/>
                    <a:pt x="2529" y="104"/>
                  </a:cubicBezTo>
                  <a:cubicBezTo>
                    <a:pt x="2530" y="103"/>
                    <a:pt x="2530" y="103"/>
                    <a:pt x="2530" y="103"/>
                  </a:cubicBezTo>
                  <a:cubicBezTo>
                    <a:pt x="2530" y="103"/>
                    <a:pt x="2530" y="103"/>
                    <a:pt x="2530" y="104"/>
                  </a:cubicBezTo>
                  <a:cubicBezTo>
                    <a:pt x="2530" y="104"/>
                    <a:pt x="2530" y="104"/>
                    <a:pt x="2530" y="104"/>
                  </a:cubicBezTo>
                  <a:close/>
                  <a:moveTo>
                    <a:pt x="2774" y="91"/>
                  </a:moveTo>
                  <a:cubicBezTo>
                    <a:pt x="2773" y="91"/>
                    <a:pt x="2773" y="90"/>
                    <a:pt x="2773" y="90"/>
                  </a:cubicBezTo>
                  <a:cubicBezTo>
                    <a:pt x="2773" y="90"/>
                    <a:pt x="2773" y="90"/>
                    <a:pt x="2774" y="90"/>
                  </a:cubicBezTo>
                  <a:cubicBezTo>
                    <a:pt x="2774" y="90"/>
                    <a:pt x="2774" y="90"/>
                    <a:pt x="2774" y="90"/>
                  </a:cubicBezTo>
                  <a:cubicBezTo>
                    <a:pt x="2774" y="91"/>
                    <a:pt x="2774" y="91"/>
                    <a:pt x="2774" y="91"/>
                  </a:cubicBezTo>
                  <a:moveTo>
                    <a:pt x="2766" y="94"/>
                  </a:moveTo>
                  <a:cubicBezTo>
                    <a:pt x="2766" y="93"/>
                    <a:pt x="2766" y="93"/>
                    <a:pt x="2767" y="92"/>
                  </a:cubicBezTo>
                  <a:cubicBezTo>
                    <a:pt x="2767" y="92"/>
                    <a:pt x="2767" y="91"/>
                    <a:pt x="2768" y="91"/>
                  </a:cubicBezTo>
                  <a:cubicBezTo>
                    <a:pt x="2768" y="90"/>
                    <a:pt x="2769" y="90"/>
                    <a:pt x="2769" y="90"/>
                  </a:cubicBezTo>
                  <a:cubicBezTo>
                    <a:pt x="2770" y="90"/>
                    <a:pt x="2770" y="91"/>
                    <a:pt x="2770" y="92"/>
                  </a:cubicBezTo>
                  <a:cubicBezTo>
                    <a:pt x="2770" y="93"/>
                    <a:pt x="2769" y="93"/>
                    <a:pt x="2769" y="94"/>
                  </a:cubicBezTo>
                  <a:cubicBezTo>
                    <a:pt x="2768" y="95"/>
                    <a:pt x="2767" y="95"/>
                    <a:pt x="2766" y="95"/>
                  </a:cubicBezTo>
                  <a:cubicBezTo>
                    <a:pt x="2766" y="96"/>
                    <a:pt x="2765" y="96"/>
                    <a:pt x="2764" y="95"/>
                  </a:cubicBezTo>
                  <a:cubicBezTo>
                    <a:pt x="2765" y="95"/>
                    <a:pt x="2765" y="95"/>
                    <a:pt x="2766" y="94"/>
                  </a:cubicBezTo>
                  <a:moveTo>
                    <a:pt x="2757" y="91"/>
                  </a:moveTo>
                  <a:cubicBezTo>
                    <a:pt x="2757" y="90"/>
                    <a:pt x="2757" y="90"/>
                    <a:pt x="2756" y="90"/>
                  </a:cubicBezTo>
                  <a:cubicBezTo>
                    <a:pt x="2755" y="90"/>
                    <a:pt x="2755" y="90"/>
                    <a:pt x="2754" y="90"/>
                  </a:cubicBezTo>
                  <a:cubicBezTo>
                    <a:pt x="2754" y="90"/>
                    <a:pt x="2754" y="90"/>
                    <a:pt x="2754" y="89"/>
                  </a:cubicBezTo>
                  <a:cubicBezTo>
                    <a:pt x="2756" y="89"/>
                    <a:pt x="2757" y="89"/>
                    <a:pt x="2758" y="89"/>
                  </a:cubicBezTo>
                  <a:cubicBezTo>
                    <a:pt x="2760" y="90"/>
                    <a:pt x="2761" y="90"/>
                    <a:pt x="2762" y="91"/>
                  </a:cubicBezTo>
                  <a:cubicBezTo>
                    <a:pt x="2763" y="92"/>
                    <a:pt x="2762" y="93"/>
                    <a:pt x="2761" y="93"/>
                  </a:cubicBezTo>
                  <a:cubicBezTo>
                    <a:pt x="2759" y="93"/>
                    <a:pt x="2758" y="93"/>
                    <a:pt x="2757" y="93"/>
                  </a:cubicBezTo>
                  <a:cubicBezTo>
                    <a:pt x="2758" y="92"/>
                    <a:pt x="2758" y="91"/>
                    <a:pt x="2757" y="91"/>
                  </a:cubicBezTo>
                  <a:moveTo>
                    <a:pt x="2681" y="87"/>
                  </a:moveTo>
                  <a:cubicBezTo>
                    <a:pt x="2681" y="87"/>
                    <a:pt x="2680" y="87"/>
                    <a:pt x="2680" y="87"/>
                  </a:cubicBezTo>
                  <a:cubicBezTo>
                    <a:pt x="2680" y="87"/>
                    <a:pt x="2680" y="87"/>
                    <a:pt x="2681" y="87"/>
                  </a:cubicBezTo>
                  <a:cubicBezTo>
                    <a:pt x="2681" y="87"/>
                    <a:pt x="2681" y="87"/>
                    <a:pt x="2681" y="87"/>
                  </a:cubicBezTo>
                  <a:moveTo>
                    <a:pt x="2759" y="84"/>
                  </a:moveTo>
                  <a:cubicBezTo>
                    <a:pt x="2759" y="84"/>
                    <a:pt x="2758" y="83"/>
                    <a:pt x="2759" y="82"/>
                  </a:cubicBezTo>
                  <a:cubicBezTo>
                    <a:pt x="2759" y="83"/>
                    <a:pt x="2760" y="83"/>
                    <a:pt x="2761" y="83"/>
                  </a:cubicBezTo>
                  <a:cubicBezTo>
                    <a:pt x="2761" y="83"/>
                    <a:pt x="2762" y="84"/>
                    <a:pt x="2761" y="85"/>
                  </a:cubicBezTo>
                  <a:cubicBezTo>
                    <a:pt x="2761" y="84"/>
                    <a:pt x="2760" y="84"/>
                    <a:pt x="2759" y="84"/>
                  </a:cubicBezTo>
                  <a:moveTo>
                    <a:pt x="2754" y="81"/>
                  </a:moveTo>
                  <a:cubicBezTo>
                    <a:pt x="2754" y="80"/>
                    <a:pt x="2754" y="79"/>
                    <a:pt x="2754" y="78"/>
                  </a:cubicBezTo>
                  <a:cubicBezTo>
                    <a:pt x="2755" y="78"/>
                    <a:pt x="2756" y="77"/>
                    <a:pt x="2756" y="76"/>
                  </a:cubicBezTo>
                  <a:cubicBezTo>
                    <a:pt x="2757" y="75"/>
                    <a:pt x="2758" y="74"/>
                    <a:pt x="2759" y="74"/>
                  </a:cubicBezTo>
                  <a:cubicBezTo>
                    <a:pt x="2759" y="76"/>
                    <a:pt x="2759" y="77"/>
                    <a:pt x="2758" y="78"/>
                  </a:cubicBezTo>
                  <a:cubicBezTo>
                    <a:pt x="2758" y="80"/>
                    <a:pt x="2757" y="81"/>
                    <a:pt x="2757" y="82"/>
                  </a:cubicBezTo>
                  <a:cubicBezTo>
                    <a:pt x="2755" y="82"/>
                    <a:pt x="2754" y="82"/>
                    <a:pt x="2754" y="81"/>
                  </a:cubicBezTo>
                  <a:moveTo>
                    <a:pt x="2764" y="75"/>
                  </a:moveTo>
                  <a:cubicBezTo>
                    <a:pt x="2765" y="74"/>
                    <a:pt x="2766" y="74"/>
                    <a:pt x="2766" y="73"/>
                  </a:cubicBezTo>
                  <a:cubicBezTo>
                    <a:pt x="2767" y="73"/>
                    <a:pt x="2768" y="74"/>
                    <a:pt x="2767" y="75"/>
                  </a:cubicBezTo>
                  <a:cubicBezTo>
                    <a:pt x="2767" y="76"/>
                    <a:pt x="2766" y="77"/>
                    <a:pt x="2765" y="78"/>
                  </a:cubicBezTo>
                  <a:cubicBezTo>
                    <a:pt x="2764" y="77"/>
                    <a:pt x="2764" y="76"/>
                    <a:pt x="2764" y="75"/>
                  </a:cubicBezTo>
                  <a:moveTo>
                    <a:pt x="2748" y="68"/>
                  </a:moveTo>
                  <a:lnTo>
                    <a:pt x="2751" y="68"/>
                  </a:lnTo>
                  <a:cubicBezTo>
                    <a:pt x="2751" y="69"/>
                    <a:pt x="2751" y="69"/>
                    <a:pt x="2750" y="69"/>
                  </a:cubicBezTo>
                  <a:cubicBezTo>
                    <a:pt x="2750" y="70"/>
                    <a:pt x="2749" y="70"/>
                    <a:pt x="2748" y="70"/>
                  </a:cubicBezTo>
                  <a:lnTo>
                    <a:pt x="2748" y="68"/>
                  </a:lnTo>
                  <a:close/>
                  <a:moveTo>
                    <a:pt x="2731" y="60"/>
                  </a:moveTo>
                  <a:cubicBezTo>
                    <a:pt x="2730" y="60"/>
                    <a:pt x="2730" y="60"/>
                    <a:pt x="2729" y="60"/>
                  </a:cubicBezTo>
                  <a:cubicBezTo>
                    <a:pt x="2729" y="60"/>
                    <a:pt x="2730" y="59"/>
                    <a:pt x="2730" y="59"/>
                  </a:cubicBezTo>
                  <a:cubicBezTo>
                    <a:pt x="2731" y="59"/>
                    <a:pt x="2731" y="59"/>
                    <a:pt x="2732" y="59"/>
                  </a:cubicBezTo>
                  <a:cubicBezTo>
                    <a:pt x="2732" y="60"/>
                    <a:pt x="2731" y="60"/>
                    <a:pt x="2731" y="60"/>
                  </a:cubicBezTo>
                  <a:moveTo>
                    <a:pt x="2487" y="69"/>
                  </a:moveTo>
                  <a:cubicBezTo>
                    <a:pt x="2488" y="70"/>
                    <a:pt x="2487" y="71"/>
                    <a:pt x="2486" y="71"/>
                  </a:cubicBezTo>
                  <a:cubicBezTo>
                    <a:pt x="2485" y="71"/>
                    <a:pt x="2484" y="71"/>
                    <a:pt x="2483" y="72"/>
                  </a:cubicBezTo>
                  <a:cubicBezTo>
                    <a:pt x="2483" y="70"/>
                    <a:pt x="2485" y="69"/>
                    <a:pt x="2487" y="69"/>
                  </a:cubicBezTo>
                  <a:moveTo>
                    <a:pt x="2665" y="60"/>
                  </a:moveTo>
                  <a:lnTo>
                    <a:pt x="2669" y="60"/>
                  </a:lnTo>
                  <a:cubicBezTo>
                    <a:pt x="2669" y="62"/>
                    <a:pt x="2668" y="63"/>
                    <a:pt x="2666" y="64"/>
                  </a:cubicBezTo>
                  <a:cubicBezTo>
                    <a:pt x="2665" y="63"/>
                    <a:pt x="2665" y="62"/>
                    <a:pt x="2665" y="60"/>
                  </a:cubicBezTo>
                  <a:moveTo>
                    <a:pt x="2476" y="68"/>
                  </a:moveTo>
                  <a:cubicBezTo>
                    <a:pt x="2476" y="69"/>
                    <a:pt x="2476" y="70"/>
                    <a:pt x="2475" y="71"/>
                  </a:cubicBezTo>
                  <a:cubicBezTo>
                    <a:pt x="2475" y="72"/>
                    <a:pt x="2474" y="72"/>
                    <a:pt x="2473" y="71"/>
                  </a:cubicBezTo>
                  <a:cubicBezTo>
                    <a:pt x="2473" y="69"/>
                    <a:pt x="2474" y="68"/>
                    <a:pt x="2476" y="68"/>
                  </a:cubicBezTo>
                  <a:moveTo>
                    <a:pt x="2770" y="54"/>
                  </a:moveTo>
                  <a:cubicBezTo>
                    <a:pt x="2770" y="55"/>
                    <a:pt x="2770" y="55"/>
                    <a:pt x="2770" y="55"/>
                  </a:cubicBezTo>
                  <a:cubicBezTo>
                    <a:pt x="2769" y="54"/>
                    <a:pt x="2769" y="54"/>
                    <a:pt x="2769" y="54"/>
                  </a:cubicBezTo>
                  <a:cubicBezTo>
                    <a:pt x="2770" y="53"/>
                    <a:pt x="2770" y="53"/>
                    <a:pt x="2770" y="54"/>
                  </a:cubicBezTo>
                  <a:cubicBezTo>
                    <a:pt x="2770" y="54"/>
                    <a:pt x="2770" y="54"/>
                    <a:pt x="2770" y="54"/>
                  </a:cubicBezTo>
                  <a:moveTo>
                    <a:pt x="2501" y="65"/>
                  </a:moveTo>
                  <a:cubicBezTo>
                    <a:pt x="2503" y="65"/>
                    <a:pt x="2504" y="66"/>
                    <a:pt x="2504" y="67"/>
                  </a:cubicBezTo>
                  <a:lnTo>
                    <a:pt x="2501" y="67"/>
                  </a:lnTo>
                  <a:lnTo>
                    <a:pt x="2501" y="65"/>
                  </a:lnTo>
                  <a:close/>
                  <a:moveTo>
                    <a:pt x="2465" y="67"/>
                  </a:moveTo>
                  <a:cubicBezTo>
                    <a:pt x="2465" y="67"/>
                    <a:pt x="2465" y="66"/>
                    <a:pt x="2465" y="66"/>
                  </a:cubicBezTo>
                  <a:cubicBezTo>
                    <a:pt x="2465" y="66"/>
                    <a:pt x="2466" y="66"/>
                    <a:pt x="2466" y="67"/>
                  </a:cubicBezTo>
                  <a:cubicBezTo>
                    <a:pt x="2466" y="67"/>
                    <a:pt x="2466" y="67"/>
                    <a:pt x="2467" y="67"/>
                  </a:cubicBezTo>
                  <a:cubicBezTo>
                    <a:pt x="2467" y="67"/>
                    <a:pt x="2467" y="68"/>
                    <a:pt x="2466" y="68"/>
                  </a:cubicBezTo>
                  <a:cubicBezTo>
                    <a:pt x="2466" y="68"/>
                    <a:pt x="2466" y="68"/>
                    <a:pt x="2466" y="69"/>
                  </a:cubicBezTo>
                  <a:cubicBezTo>
                    <a:pt x="2466" y="68"/>
                    <a:pt x="2465" y="68"/>
                    <a:pt x="2465" y="68"/>
                  </a:cubicBezTo>
                  <a:cubicBezTo>
                    <a:pt x="2465" y="68"/>
                    <a:pt x="2465" y="68"/>
                    <a:pt x="2464" y="68"/>
                  </a:cubicBezTo>
                  <a:cubicBezTo>
                    <a:pt x="2464" y="67"/>
                    <a:pt x="2465" y="67"/>
                    <a:pt x="2465" y="67"/>
                  </a:cubicBezTo>
                  <a:moveTo>
                    <a:pt x="2743" y="52"/>
                  </a:moveTo>
                  <a:lnTo>
                    <a:pt x="2744" y="52"/>
                  </a:lnTo>
                  <a:lnTo>
                    <a:pt x="2744" y="54"/>
                  </a:lnTo>
                  <a:lnTo>
                    <a:pt x="2743" y="54"/>
                  </a:lnTo>
                  <a:lnTo>
                    <a:pt x="2743" y="52"/>
                  </a:lnTo>
                  <a:close/>
                  <a:moveTo>
                    <a:pt x="2758" y="51"/>
                  </a:moveTo>
                  <a:cubicBezTo>
                    <a:pt x="2758" y="51"/>
                    <a:pt x="2757" y="51"/>
                    <a:pt x="2757" y="51"/>
                  </a:cubicBezTo>
                  <a:cubicBezTo>
                    <a:pt x="2757" y="51"/>
                    <a:pt x="2757" y="50"/>
                    <a:pt x="2757" y="50"/>
                  </a:cubicBezTo>
                  <a:cubicBezTo>
                    <a:pt x="2758" y="50"/>
                    <a:pt x="2758" y="50"/>
                    <a:pt x="2758" y="50"/>
                  </a:cubicBezTo>
                  <a:cubicBezTo>
                    <a:pt x="2758" y="50"/>
                    <a:pt x="2758" y="50"/>
                    <a:pt x="2758" y="51"/>
                  </a:cubicBezTo>
                  <a:moveTo>
                    <a:pt x="2771" y="50"/>
                  </a:moveTo>
                  <a:cubicBezTo>
                    <a:pt x="2771" y="49"/>
                    <a:pt x="2771" y="49"/>
                    <a:pt x="2771" y="48"/>
                  </a:cubicBezTo>
                  <a:cubicBezTo>
                    <a:pt x="2772" y="48"/>
                    <a:pt x="2773" y="49"/>
                    <a:pt x="2773" y="50"/>
                  </a:cubicBezTo>
                  <a:cubicBezTo>
                    <a:pt x="2772" y="50"/>
                    <a:pt x="2772" y="50"/>
                    <a:pt x="2772" y="51"/>
                  </a:cubicBezTo>
                  <a:cubicBezTo>
                    <a:pt x="2771" y="51"/>
                    <a:pt x="2771" y="51"/>
                    <a:pt x="2771" y="50"/>
                  </a:cubicBezTo>
                  <a:moveTo>
                    <a:pt x="2468" y="60"/>
                  </a:moveTo>
                  <a:cubicBezTo>
                    <a:pt x="2468" y="60"/>
                    <a:pt x="2467" y="60"/>
                    <a:pt x="2467" y="60"/>
                  </a:cubicBezTo>
                  <a:cubicBezTo>
                    <a:pt x="2467" y="59"/>
                    <a:pt x="2467" y="59"/>
                    <a:pt x="2467" y="59"/>
                  </a:cubicBezTo>
                  <a:cubicBezTo>
                    <a:pt x="2468" y="59"/>
                    <a:pt x="2468" y="59"/>
                    <a:pt x="2468" y="59"/>
                  </a:cubicBezTo>
                  <a:cubicBezTo>
                    <a:pt x="2468" y="59"/>
                    <a:pt x="2468" y="59"/>
                    <a:pt x="2468" y="60"/>
                  </a:cubicBezTo>
                  <a:moveTo>
                    <a:pt x="2756" y="43"/>
                  </a:moveTo>
                  <a:cubicBezTo>
                    <a:pt x="2758" y="43"/>
                    <a:pt x="2759" y="43"/>
                    <a:pt x="2760" y="43"/>
                  </a:cubicBezTo>
                  <a:cubicBezTo>
                    <a:pt x="2759" y="44"/>
                    <a:pt x="2757" y="45"/>
                    <a:pt x="2753" y="45"/>
                  </a:cubicBezTo>
                  <a:cubicBezTo>
                    <a:pt x="2754" y="43"/>
                    <a:pt x="2754" y="42"/>
                    <a:pt x="2756" y="43"/>
                  </a:cubicBezTo>
                  <a:close/>
                  <a:moveTo>
                    <a:pt x="2733" y="46"/>
                  </a:moveTo>
                  <a:cubicBezTo>
                    <a:pt x="2732" y="47"/>
                    <a:pt x="2732" y="47"/>
                    <a:pt x="2731" y="47"/>
                  </a:cubicBezTo>
                  <a:cubicBezTo>
                    <a:pt x="2730" y="47"/>
                    <a:pt x="2730" y="47"/>
                    <a:pt x="2729" y="46"/>
                  </a:cubicBezTo>
                  <a:cubicBezTo>
                    <a:pt x="2728" y="46"/>
                    <a:pt x="2728" y="45"/>
                    <a:pt x="2729" y="44"/>
                  </a:cubicBezTo>
                  <a:cubicBezTo>
                    <a:pt x="2730" y="45"/>
                    <a:pt x="2730" y="45"/>
                    <a:pt x="2731" y="44"/>
                  </a:cubicBezTo>
                  <a:cubicBezTo>
                    <a:pt x="2732" y="43"/>
                    <a:pt x="2733" y="44"/>
                    <a:pt x="2734" y="45"/>
                  </a:cubicBezTo>
                  <a:cubicBezTo>
                    <a:pt x="2734" y="45"/>
                    <a:pt x="2734" y="46"/>
                    <a:pt x="2733" y="46"/>
                  </a:cubicBezTo>
                  <a:moveTo>
                    <a:pt x="2768" y="40"/>
                  </a:moveTo>
                  <a:lnTo>
                    <a:pt x="2770" y="40"/>
                  </a:lnTo>
                  <a:lnTo>
                    <a:pt x="2770" y="42"/>
                  </a:lnTo>
                  <a:lnTo>
                    <a:pt x="2768" y="42"/>
                  </a:lnTo>
                  <a:lnTo>
                    <a:pt x="2768" y="40"/>
                  </a:lnTo>
                  <a:close/>
                  <a:moveTo>
                    <a:pt x="2457" y="53"/>
                  </a:moveTo>
                  <a:lnTo>
                    <a:pt x="2459" y="53"/>
                  </a:lnTo>
                  <a:cubicBezTo>
                    <a:pt x="2460" y="54"/>
                    <a:pt x="2460" y="54"/>
                    <a:pt x="2459" y="55"/>
                  </a:cubicBezTo>
                  <a:cubicBezTo>
                    <a:pt x="2459" y="55"/>
                    <a:pt x="2459" y="56"/>
                    <a:pt x="2459" y="56"/>
                  </a:cubicBezTo>
                  <a:cubicBezTo>
                    <a:pt x="2457" y="56"/>
                    <a:pt x="2457" y="55"/>
                    <a:pt x="2457" y="53"/>
                  </a:cubicBezTo>
                  <a:moveTo>
                    <a:pt x="2671" y="45"/>
                  </a:moveTo>
                  <a:cubicBezTo>
                    <a:pt x="2672" y="45"/>
                    <a:pt x="2672" y="44"/>
                    <a:pt x="2672" y="43"/>
                  </a:cubicBezTo>
                  <a:cubicBezTo>
                    <a:pt x="2673" y="43"/>
                    <a:pt x="2674" y="43"/>
                    <a:pt x="2674" y="44"/>
                  </a:cubicBezTo>
                  <a:cubicBezTo>
                    <a:pt x="2674" y="46"/>
                    <a:pt x="2675" y="46"/>
                    <a:pt x="2676" y="46"/>
                  </a:cubicBezTo>
                  <a:cubicBezTo>
                    <a:pt x="2676" y="47"/>
                    <a:pt x="2676" y="48"/>
                    <a:pt x="2675" y="48"/>
                  </a:cubicBezTo>
                  <a:cubicBezTo>
                    <a:pt x="2673" y="48"/>
                    <a:pt x="2672" y="48"/>
                    <a:pt x="2671" y="48"/>
                  </a:cubicBezTo>
                  <a:cubicBezTo>
                    <a:pt x="2671" y="47"/>
                    <a:pt x="2671" y="46"/>
                    <a:pt x="2671" y="45"/>
                  </a:cubicBezTo>
                  <a:moveTo>
                    <a:pt x="2476" y="52"/>
                  </a:moveTo>
                  <a:cubicBezTo>
                    <a:pt x="2477" y="51"/>
                    <a:pt x="2478" y="51"/>
                    <a:pt x="2480" y="51"/>
                  </a:cubicBezTo>
                  <a:cubicBezTo>
                    <a:pt x="2480" y="52"/>
                    <a:pt x="2480" y="53"/>
                    <a:pt x="2479" y="54"/>
                  </a:cubicBezTo>
                  <a:cubicBezTo>
                    <a:pt x="2478" y="55"/>
                    <a:pt x="2477" y="55"/>
                    <a:pt x="2476" y="56"/>
                  </a:cubicBezTo>
                  <a:cubicBezTo>
                    <a:pt x="2475" y="56"/>
                    <a:pt x="2474" y="56"/>
                    <a:pt x="2474" y="55"/>
                  </a:cubicBezTo>
                  <a:cubicBezTo>
                    <a:pt x="2473" y="55"/>
                    <a:pt x="2472" y="54"/>
                    <a:pt x="2472" y="52"/>
                  </a:cubicBezTo>
                  <a:cubicBezTo>
                    <a:pt x="2474" y="53"/>
                    <a:pt x="2475" y="53"/>
                    <a:pt x="2476" y="52"/>
                  </a:cubicBezTo>
                  <a:moveTo>
                    <a:pt x="2466" y="52"/>
                  </a:moveTo>
                  <a:cubicBezTo>
                    <a:pt x="2467" y="52"/>
                    <a:pt x="2468" y="52"/>
                    <a:pt x="2469" y="53"/>
                  </a:cubicBezTo>
                  <a:cubicBezTo>
                    <a:pt x="2469" y="53"/>
                    <a:pt x="2469" y="54"/>
                    <a:pt x="2469" y="54"/>
                  </a:cubicBezTo>
                  <a:cubicBezTo>
                    <a:pt x="2468" y="55"/>
                    <a:pt x="2468" y="56"/>
                    <a:pt x="2468" y="56"/>
                  </a:cubicBezTo>
                  <a:cubicBezTo>
                    <a:pt x="2467" y="56"/>
                    <a:pt x="2466" y="56"/>
                    <a:pt x="2466" y="56"/>
                  </a:cubicBezTo>
                  <a:cubicBezTo>
                    <a:pt x="2465" y="55"/>
                    <a:pt x="2464" y="55"/>
                    <a:pt x="2463" y="55"/>
                  </a:cubicBezTo>
                  <a:cubicBezTo>
                    <a:pt x="2464" y="53"/>
                    <a:pt x="2464" y="53"/>
                    <a:pt x="2466" y="52"/>
                  </a:cubicBezTo>
                  <a:moveTo>
                    <a:pt x="2508" y="51"/>
                  </a:moveTo>
                  <a:cubicBezTo>
                    <a:pt x="2508" y="51"/>
                    <a:pt x="2508" y="50"/>
                    <a:pt x="2509" y="49"/>
                  </a:cubicBezTo>
                  <a:cubicBezTo>
                    <a:pt x="2510" y="50"/>
                    <a:pt x="2512" y="50"/>
                    <a:pt x="2513" y="50"/>
                  </a:cubicBezTo>
                  <a:cubicBezTo>
                    <a:pt x="2514" y="49"/>
                    <a:pt x="2516" y="49"/>
                    <a:pt x="2517" y="49"/>
                  </a:cubicBezTo>
                  <a:cubicBezTo>
                    <a:pt x="2517" y="50"/>
                    <a:pt x="2516" y="51"/>
                    <a:pt x="2516" y="52"/>
                  </a:cubicBezTo>
                  <a:cubicBezTo>
                    <a:pt x="2515" y="53"/>
                    <a:pt x="2515" y="54"/>
                    <a:pt x="2514" y="54"/>
                  </a:cubicBezTo>
                  <a:cubicBezTo>
                    <a:pt x="2512" y="55"/>
                    <a:pt x="2511" y="55"/>
                    <a:pt x="2511" y="54"/>
                  </a:cubicBezTo>
                  <a:cubicBezTo>
                    <a:pt x="2511" y="53"/>
                    <a:pt x="2510" y="53"/>
                    <a:pt x="2508" y="54"/>
                  </a:cubicBezTo>
                  <a:cubicBezTo>
                    <a:pt x="2508" y="52"/>
                    <a:pt x="2508" y="51"/>
                    <a:pt x="2508" y="51"/>
                  </a:cubicBezTo>
                  <a:moveTo>
                    <a:pt x="2709" y="43"/>
                  </a:moveTo>
                  <a:cubicBezTo>
                    <a:pt x="2709" y="42"/>
                    <a:pt x="2708" y="41"/>
                    <a:pt x="2707" y="41"/>
                  </a:cubicBezTo>
                  <a:cubicBezTo>
                    <a:pt x="2708" y="40"/>
                    <a:pt x="2709" y="39"/>
                    <a:pt x="2711" y="40"/>
                  </a:cubicBezTo>
                  <a:cubicBezTo>
                    <a:pt x="2713" y="40"/>
                    <a:pt x="2715" y="40"/>
                    <a:pt x="2716" y="39"/>
                  </a:cubicBezTo>
                  <a:cubicBezTo>
                    <a:pt x="2717" y="41"/>
                    <a:pt x="2716" y="42"/>
                    <a:pt x="2715" y="42"/>
                  </a:cubicBezTo>
                  <a:cubicBezTo>
                    <a:pt x="2713" y="42"/>
                    <a:pt x="2712" y="43"/>
                    <a:pt x="2712" y="44"/>
                  </a:cubicBezTo>
                  <a:cubicBezTo>
                    <a:pt x="2711" y="44"/>
                    <a:pt x="2710" y="44"/>
                    <a:pt x="2709" y="43"/>
                  </a:cubicBezTo>
                  <a:moveTo>
                    <a:pt x="2679" y="42"/>
                  </a:moveTo>
                  <a:cubicBezTo>
                    <a:pt x="2678" y="42"/>
                    <a:pt x="2677" y="42"/>
                    <a:pt x="2677" y="42"/>
                  </a:cubicBezTo>
                  <a:cubicBezTo>
                    <a:pt x="2677" y="41"/>
                    <a:pt x="2677" y="41"/>
                    <a:pt x="2678" y="41"/>
                  </a:cubicBezTo>
                  <a:cubicBezTo>
                    <a:pt x="2679" y="41"/>
                    <a:pt x="2679" y="41"/>
                    <a:pt x="2679" y="41"/>
                  </a:cubicBezTo>
                  <a:cubicBezTo>
                    <a:pt x="2679" y="41"/>
                    <a:pt x="2679" y="42"/>
                    <a:pt x="2679" y="42"/>
                  </a:cubicBezTo>
                  <a:moveTo>
                    <a:pt x="2634" y="43"/>
                  </a:moveTo>
                  <a:cubicBezTo>
                    <a:pt x="2635" y="43"/>
                    <a:pt x="2636" y="43"/>
                    <a:pt x="2637" y="44"/>
                  </a:cubicBezTo>
                  <a:cubicBezTo>
                    <a:pt x="2638" y="45"/>
                    <a:pt x="2637" y="46"/>
                    <a:pt x="2637" y="46"/>
                  </a:cubicBezTo>
                  <a:cubicBezTo>
                    <a:pt x="2636" y="46"/>
                    <a:pt x="2635" y="47"/>
                    <a:pt x="2635" y="48"/>
                  </a:cubicBezTo>
                  <a:cubicBezTo>
                    <a:pt x="2636" y="50"/>
                    <a:pt x="2636" y="51"/>
                    <a:pt x="2636" y="51"/>
                  </a:cubicBezTo>
                  <a:cubicBezTo>
                    <a:pt x="2635" y="51"/>
                    <a:pt x="2635" y="52"/>
                    <a:pt x="2635" y="54"/>
                  </a:cubicBezTo>
                  <a:cubicBezTo>
                    <a:pt x="2633" y="53"/>
                    <a:pt x="2632" y="53"/>
                    <a:pt x="2631" y="52"/>
                  </a:cubicBezTo>
                  <a:cubicBezTo>
                    <a:pt x="2631" y="52"/>
                    <a:pt x="2630" y="51"/>
                    <a:pt x="2629" y="51"/>
                  </a:cubicBezTo>
                  <a:cubicBezTo>
                    <a:pt x="2629" y="50"/>
                    <a:pt x="2629" y="49"/>
                    <a:pt x="2630" y="49"/>
                  </a:cubicBezTo>
                  <a:cubicBezTo>
                    <a:pt x="2631" y="48"/>
                    <a:pt x="2632" y="48"/>
                    <a:pt x="2633" y="47"/>
                  </a:cubicBezTo>
                  <a:cubicBezTo>
                    <a:pt x="2632" y="45"/>
                    <a:pt x="2632" y="44"/>
                    <a:pt x="2634" y="43"/>
                  </a:cubicBezTo>
                  <a:moveTo>
                    <a:pt x="2627" y="43"/>
                  </a:moveTo>
                  <a:cubicBezTo>
                    <a:pt x="2627" y="45"/>
                    <a:pt x="2627" y="46"/>
                    <a:pt x="2626" y="46"/>
                  </a:cubicBezTo>
                  <a:cubicBezTo>
                    <a:pt x="2625" y="46"/>
                    <a:pt x="2624" y="48"/>
                    <a:pt x="2625" y="49"/>
                  </a:cubicBezTo>
                  <a:cubicBezTo>
                    <a:pt x="2624" y="49"/>
                    <a:pt x="2624" y="49"/>
                    <a:pt x="2623" y="49"/>
                  </a:cubicBezTo>
                  <a:cubicBezTo>
                    <a:pt x="2623" y="49"/>
                    <a:pt x="2622" y="49"/>
                    <a:pt x="2621" y="49"/>
                  </a:cubicBezTo>
                  <a:cubicBezTo>
                    <a:pt x="2622" y="45"/>
                    <a:pt x="2624" y="43"/>
                    <a:pt x="2627" y="43"/>
                  </a:cubicBezTo>
                  <a:moveTo>
                    <a:pt x="2651" y="60"/>
                  </a:moveTo>
                  <a:cubicBezTo>
                    <a:pt x="2652" y="62"/>
                    <a:pt x="2651" y="63"/>
                    <a:pt x="2650" y="63"/>
                  </a:cubicBezTo>
                  <a:cubicBezTo>
                    <a:pt x="2648" y="63"/>
                    <a:pt x="2647" y="62"/>
                    <a:pt x="2647" y="61"/>
                  </a:cubicBezTo>
                  <a:cubicBezTo>
                    <a:pt x="2648" y="60"/>
                    <a:pt x="2649" y="60"/>
                    <a:pt x="2651" y="60"/>
                  </a:cubicBezTo>
                  <a:moveTo>
                    <a:pt x="2641" y="44"/>
                  </a:moveTo>
                  <a:cubicBezTo>
                    <a:pt x="2640" y="45"/>
                    <a:pt x="2640" y="46"/>
                    <a:pt x="2640" y="48"/>
                  </a:cubicBezTo>
                  <a:cubicBezTo>
                    <a:pt x="2642" y="47"/>
                    <a:pt x="2643" y="48"/>
                    <a:pt x="2644" y="49"/>
                  </a:cubicBezTo>
                  <a:cubicBezTo>
                    <a:pt x="2645" y="50"/>
                    <a:pt x="2645" y="52"/>
                    <a:pt x="2646" y="53"/>
                  </a:cubicBezTo>
                  <a:cubicBezTo>
                    <a:pt x="2645" y="53"/>
                    <a:pt x="2644" y="54"/>
                    <a:pt x="2643" y="54"/>
                  </a:cubicBezTo>
                  <a:cubicBezTo>
                    <a:pt x="2642" y="55"/>
                    <a:pt x="2642" y="56"/>
                    <a:pt x="2642" y="56"/>
                  </a:cubicBezTo>
                  <a:cubicBezTo>
                    <a:pt x="2643" y="57"/>
                    <a:pt x="2644" y="58"/>
                    <a:pt x="2645" y="60"/>
                  </a:cubicBezTo>
                  <a:cubicBezTo>
                    <a:pt x="2644" y="62"/>
                    <a:pt x="2643" y="63"/>
                    <a:pt x="2641" y="65"/>
                  </a:cubicBezTo>
                  <a:cubicBezTo>
                    <a:pt x="2643" y="64"/>
                    <a:pt x="2646" y="63"/>
                    <a:pt x="2648" y="64"/>
                  </a:cubicBezTo>
                  <a:cubicBezTo>
                    <a:pt x="2650" y="64"/>
                    <a:pt x="2652" y="64"/>
                    <a:pt x="2655" y="63"/>
                  </a:cubicBezTo>
                  <a:cubicBezTo>
                    <a:pt x="2655" y="61"/>
                    <a:pt x="2656" y="60"/>
                    <a:pt x="2656" y="59"/>
                  </a:cubicBezTo>
                  <a:cubicBezTo>
                    <a:pt x="2657" y="57"/>
                    <a:pt x="2657" y="56"/>
                    <a:pt x="2659" y="55"/>
                  </a:cubicBezTo>
                  <a:cubicBezTo>
                    <a:pt x="2659" y="55"/>
                    <a:pt x="2661" y="56"/>
                    <a:pt x="2662" y="56"/>
                  </a:cubicBezTo>
                  <a:cubicBezTo>
                    <a:pt x="2663" y="56"/>
                    <a:pt x="2665" y="56"/>
                    <a:pt x="2666" y="55"/>
                  </a:cubicBezTo>
                  <a:cubicBezTo>
                    <a:pt x="2667" y="55"/>
                    <a:pt x="2668" y="54"/>
                    <a:pt x="2669" y="54"/>
                  </a:cubicBezTo>
                  <a:cubicBezTo>
                    <a:pt x="2670" y="53"/>
                    <a:pt x="2670" y="52"/>
                    <a:pt x="2670" y="50"/>
                  </a:cubicBezTo>
                  <a:cubicBezTo>
                    <a:pt x="2669" y="50"/>
                    <a:pt x="2668" y="50"/>
                    <a:pt x="2667" y="50"/>
                  </a:cubicBezTo>
                  <a:cubicBezTo>
                    <a:pt x="2667" y="49"/>
                    <a:pt x="2666" y="49"/>
                    <a:pt x="2664" y="50"/>
                  </a:cubicBezTo>
                  <a:cubicBezTo>
                    <a:pt x="2665" y="51"/>
                    <a:pt x="2665" y="52"/>
                    <a:pt x="2664" y="53"/>
                  </a:cubicBezTo>
                  <a:cubicBezTo>
                    <a:pt x="2663" y="53"/>
                    <a:pt x="2663" y="54"/>
                    <a:pt x="2662" y="54"/>
                  </a:cubicBezTo>
                  <a:cubicBezTo>
                    <a:pt x="2661" y="53"/>
                    <a:pt x="2659" y="53"/>
                    <a:pt x="2658" y="52"/>
                  </a:cubicBezTo>
                  <a:cubicBezTo>
                    <a:pt x="2657" y="51"/>
                    <a:pt x="2655" y="50"/>
                    <a:pt x="2653" y="50"/>
                  </a:cubicBezTo>
                  <a:cubicBezTo>
                    <a:pt x="2654" y="52"/>
                    <a:pt x="2653" y="54"/>
                    <a:pt x="2653" y="55"/>
                  </a:cubicBezTo>
                  <a:cubicBezTo>
                    <a:pt x="2652" y="56"/>
                    <a:pt x="2651" y="57"/>
                    <a:pt x="2649" y="56"/>
                  </a:cubicBezTo>
                  <a:cubicBezTo>
                    <a:pt x="2649" y="55"/>
                    <a:pt x="2649" y="54"/>
                    <a:pt x="2649" y="52"/>
                  </a:cubicBezTo>
                  <a:cubicBezTo>
                    <a:pt x="2648" y="51"/>
                    <a:pt x="2648" y="50"/>
                    <a:pt x="2646" y="49"/>
                  </a:cubicBezTo>
                  <a:cubicBezTo>
                    <a:pt x="2647" y="48"/>
                    <a:pt x="2647" y="48"/>
                    <a:pt x="2647" y="47"/>
                  </a:cubicBezTo>
                  <a:cubicBezTo>
                    <a:pt x="2648" y="47"/>
                    <a:pt x="2648" y="46"/>
                    <a:pt x="2648" y="46"/>
                  </a:cubicBezTo>
                  <a:cubicBezTo>
                    <a:pt x="2648" y="45"/>
                    <a:pt x="2648" y="44"/>
                    <a:pt x="2648" y="44"/>
                  </a:cubicBezTo>
                  <a:cubicBezTo>
                    <a:pt x="2648" y="43"/>
                    <a:pt x="2649" y="43"/>
                    <a:pt x="2650" y="43"/>
                  </a:cubicBezTo>
                  <a:cubicBezTo>
                    <a:pt x="2650" y="43"/>
                    <a:pt x="2651" y="43"/>
                    <a:pt x="2652" y="43"/>
                  </a:cubicBezTo>
                  <a:cubicBezTo>
                    <a:pt x="2652" y="43"/>
                    <a:pt x="2653" y="43"/>
                    <a:pt x="2653" y="42"/>
                  </a:cubicBezTo>
                  <a:cubicBezTo>
                    <a:pt x="2652" y="42"/>
                    <a:pt x="2650" y="42"/>
                    <a:pt x="2648" y="42"/>
                  </a:cubicBezTo>
                  <a:cubicBezTo>
                    <a:pt x="2645" y="43"/>
                    <a:pt x="2643" y="43"/>
                    <a:pt x="2642" y="42"/>
                  </a:cubicBezTo>
                  <a:cubicBezTo>
                    <a:pt x="2641" y="43"/>
                    <a:pt x="2641" y="44"/>
                    <a:pt x="2641" y="44"/>
                  </a:cubicBezTo>
                  <a:moveTo>
                    <a:pt x="2860" y="469"/>
                  </a:moveTo>
                  <a:cubicBezTo>
                    <a:pt x="2860" y="469"/>
                    <a:pt x="2861" y="469"/>
                    <a:pt x="2861" y="469"/>
                  </a:cubicBezTo>
                  <a:cubicBezTo>
                    <a:pt x="2862" y="469"/>
                    <a:pt x="2863" y="469"/>
                    <a:pt x="2864" y="469"/>
                  </a:cubicBezTo>
                  <a:cubicBezTo>
                    <a:pt x="2864" y="469"/>
                    <a:pt x="2865" y="469"/>
                    <a:pt x="2865" y="470"/>
                  </a:cubicBezTo>
                  <a:cubicBezTo>
                    <a:pt x="2865" y="468"/>
                    <a:pt x="2865" y="467"/>
                    <a:pt x="2864" y="467"/>
                  </a:cubicBezTo>
                  <a:cubicBezTo>
                    <a:pt x="2862" y="467"/>
                    <a:pt x="2861" y="467"/>
                    <a:pt x="2859" y="467"/>
                  </a:cubicBezTo>
                  <a:cubicBezTo>
                    <a:pt x="2859" y="468"/>
                    <a:pt x="2859" y="469"/>
                    <a:pt x="2860" y="469"/>
                  </a:cubicBezTo>
                  <a:moveTo>
                    <a:pt x="2848" y="475"/>
                  </a:moveTo>
                  <a:cubicBezTo>
                    <a:pt x="2849" y="475"/>
                    <a:pt x="2850" y="475"/>
                    <a:pt x="2852" y="474"/>
                  </a:cubicBezTo>
                  <a:cubicBezTo>
                    <a:pt x="2852" y="473"/>
                    <a:pt x="2852" y="472"/>
                    <a:pt x="2851" y="472"/>
                  </a:cubicBezTo>
                  <a:cubicBezTo>
                    <a:pt x="2849" y="472"/>
                    <a:pt x="2848" y="471"/>
                    <a:pt x="2847" y="471"/>
                  </a:cubicBezTo>
                  <a:cubicBezTo>
                    <a:pt x="2846" y="474"/>
                    <a:pt x="2847" y="475"/>
                    <a:pt x="2848" y="475"/>
                  </a:cubicBezTo>
                  <a:moveTo>
                    <a:pt x="2869" y="479"/>
                  </a:moveTo>
                  <a:cubicBezTo>
                    <a:pt x="2868" y="480"/>
                    <a:pt x="2869" y="481"/>
                    <a:pt x="2870" y="481"/>
                  </a:cubicBezTo>
                  <a:cubicBezTo>
                    <a:pt x="2870" y="481"/>
                    <a:pt x="2870" y="481"/>
                    <a:pt x="2871" y="480"/>
                  </a:cubicBezTo>
                  <a:cubicBezTo>
                    <a:pt x="2871" y="479"/>
                    <a:pt x="2872" y="479"/>
                    <a:pt x="2872" y="479"/>
                  </a:cubicBezTo>
                  <a:cubicBezTo>
                    <a:pt x="2873" y="478"/>
                    <a:pt x="2873" y="478"/>
                    <a:pt x="2874" y="478"/>
                  </a:cubicBezTo>
                  <a:cubicBezTo>
                    <a:pt x="2874" y="478"/>
                    <a:pt x="2875" y="478"/>
                    <a:pt x="2875" y="479"/>
                  </a:cubicBezTo>
                  <a:cubicBezTo>
                    <a:pt x="2875" y="480"/>
                    <a:pt x="2875" y="480"/>
                    <a:pt x="2874" y="481"/>
                  </a:cubicBezTo>
                  <a:cubicBezTo>
                    <a:pt x="2873" y="481"/>
                    <a:pt x="2873" y="481"/>
                    <a:pt x="2873" y="482"/>
                  </a:cubicBezTo>
                  <a:cubicBezTo>
                    <a:pt x="2875" y="483"/>
                    <a:pt x="2876" y="482"/>
                    <a:pt x="2877" y="481"/>
                  </a:cubicBezTo>
                  <a:cubicBezTo>
                    <a:pt x="2877" y="480"/>
                    <a:pt x="2878" y="479"/>
                    <a:pt x="2879" y="479"/>
                  </a:cubicBezTo>
                  <a:cubicBezTo>
                    <a:pt x="2879" y="478"/>
                    <a:pt x="2880" y="478"/>
                    <a:pt x="2881" y="478"/>
                  </a:cubicBezTo>
                  <a:cubicBezTo>
                    <a:pt x="2882" y="478"/>
                    <a:pt x="2882" y="478"/>
                    <a:pt x="2882" y="477"/>
                  </a:cubicBezTo>
                  <a:cubicBezTo>
                    <a:pt x="2881" y="476"/>
                    <a:pt x="2879" y="475"/>
                    <a:pt x="2877" y="475"/>
                  </a:cubicBezTo>
                  <a:cubicBezTo>
                    <a:pt x="2875" y="474"/>
                    <a:pt x="2872" y="474"/>
                    <a:pt x="2870" y="475"/>
                  </a:cubicBezTo>
                  <a:cubicBezTo>
                    <a:pt x="2870" y="476"/>
                    <a:pt x="2870" y="477"/>
                    <a:pt x="2869" y="479"/>
                  </a:cubicBezTo>
                  <a:moveTo>
                    <a:pt x="2886" y="478"/>
                  </a:moveTo>
                  <a:cubicBezTo>
                    <a:pt x="2887" y="477"/>
                    <a:pt x="2887" y="477"/>
                    <a:pt x="2886" y="477"/>
                  </a:cubicBezTo>
                  <a:cubicBezTo>
                    <a:pt x="2886" y="476"/>
                    <a:pt x="2886" y="476"/>
                    <a:pt x="2885" y="477"/>
                  </a:cubicBezTo>
                  <a:cubicBezTo>
                    <a:pt x="2885" y="477"/>
                    <a:pt x="2885" y="477"/>
                    <a:pt x="2885" y="477"/>
                  </a:cubicBezTo>
                  <a:cubicBezTo>
                    <a:pt x="2885" y="478"/>
                    <a:pt x="2886" y="478"/>
                    <a:pt x="2886" y="478"/>
                  </a:cubicBezTo>
                  <a:moveTo>
                    <a:pt x="3036" y="470"/>
                  </a:moveTo>
                  <a:cubicBezTo>
                    <a:pt x="3036" y="473"/>
                    <a:pt x="3037" y="474"/>
                    <a:pt x="3039" y="475"/>
                  </a:cubicBezTo>
                  <a:cubicBezTo>
                    <a:pt x="3038" y="474"/>
                    <a:pt x="3039" y="473"/>
                    <a:pt x="3039" y="472"/>
                  </a:cubicBezTo>
                  <a:cubicBezTo>
                    <a:pt x="3040" y="471"/>
                    <a:pt x="3040" y="470"/>
                    <a:pt x="3040" y="470"/>
                  </a:cubicBezTo>
                  <a:lnTo>
                    <a:pt x="3036" y="470"/>
                  </a:lnTo>
                  <a:close/>
                  <a:moveTo>
                    <a:pt x="3043" y="471"/>
                  </a:moveTo>
                  <a:cubicBezTo>
                    <a:pt x="3044" y="472"/>
                    <a:pt x="3044" y="471"/>
                    <a:pt x="3044" y="470"/>
                  </a:cubicBezTo>
                  <a:cubicBezTo>
                    <a:pt x="3044" y="470"/>
                    <a:pt x="3044" y="470"/>
                    <a:pt x="3043" y="470"/>
                  </a:cubicBezTo>
                  <a:cubicBezTo>
                    <a:pt x="3043" y="470"/>
                    <a:pt x="3043" y="470"/>
                    <a:pt x="3043" y="471"/>
                  </a:cubicBezTo>
                  <a:cubicBezTo>
                    <a:pt x="3043" y="471"/>
                    <a:pt x="3043" y="471"/>
                    <a:pt x="3043" y="471"/>
                  </a:cubicBezTo>
                  <a:close/>
                  <a:moveTo>
                    <a:pt x="2910" y="479"/>
                  </a:moveTo>
                  <a:cubicBezTo>
                    <a:pt x="2909" y="479"/>
                    <a:pt x="2909" y="480"/>
                    <a:pt x="2909" y="481"/>
                  </a:cubicBezTo>
                  <a:lnTo>
                    <a:pt x="2912" y="481"/>
                  </a:lnTo>
                  <a:cubicBezTo>
                    <a:pt x="2913" y="479"/>
                    <a:pt x="2912" y="478"/>
                    <a:pt x="2910" y="477"/>
                  </a:cubicBezTo>
                  <a:cubicBezTo>
                    <a:pt x="2910" y="478"/>
                    <a:pt x="2910" y="479"/>
                    <a:pt x="2910" y="479"/>
                  </a:cubicBezTo>
                  <a:moveTo>
                    <a:pt x="3019" y="474"/>
                  </a:moveTo>
                  <a:cubicBezTo>
                    <a:pt x="3019" y="474"/>
                    <a:pt x="3018" y="475"/>
                    <a:pt x="3018" y="476"/>
                  </a:cubicBezTo>
                  <a:cubicBezTo>
                    <a:pt x="3019" y="476"/>
                    <a:pt x="3020" y="475"/>
                    <a:pt x="3021" y="475"/>
                  </a:cubicBezTo>
                  <a:cubicBezTo>
                    <a:pt x="3022" y="475"/>
                    <a:pt x="3022" y="474"/>
                    <a:pt x="3022" y="473"/>
                  </a:cubicBezTo>
                  <a:cubicBezTo>
                    <a:pt x="3021" y="473"/>
                    <a:pt x="3020" y="473"/>
                    <a:pt x="3019" y="474"/>
                  </a:cubicBezTo>
                  <a:moveTo>
                    <a:pt x="2888" y="480"/>
                  </a:moveTo>
                  <a:cubicBezTo>
                    <a:pt x="2889" y="480"/>
                    <a:pt x="2889" y="480"/>
                    <a:pt x="2888" y="479"/>
                  </a:cubicBezTo>
                  <a:cubicBezTo>
                    <a:pt x="2888" y="479"/>
                    <a:pt x="2888" y="479"/>
                    <a:pt x="2887" y="480"/>
                  </a:cubicBezTo>
                  <a:cubicBezTo>
                    <a:pt x="2887" y="480"/>
                    <a:pt x="2887" y="480"/>
                    <a:pt x="2887" y="481"/>
                  </a:cubicBezTo>
                  <a:cubicBezTo>
                    <a:pt x="2888" y="481"/>
                    <a:pt x="2888" y="481"/>
                    <a:pt x="2888" y="480"/>
                  </a:cubicBezTo>
                  <a:moveTo>
                    <a:pt x="2953" y="479"/>
                  </a:moveTo>
                  <a:cubicBezTo>
                    <a:pt x="2954" y="479"/>
                    <a:pt x="2954" y="478"/>
                    <a:pt x="2954" y="478"/>
                  </a:cubicBezTo>
                  <a:cubicBezTo>
                    <a:pt x="2954" y="478"/>
                    <a:pt x="2954" y="478"/>
                    <a:pt x="2953" y="478"/>
                  </a:cubicBezTo>
                  <a:cubicBezTo>
                    <a:pt x="2952" y="478"/>
                    <a:pt x="2952" y="478"/>
                    <a:pt x="2952" y="479"/>
                  </a:cubicBezTo>
                  <a:cubicBezTo>
                    <a:pt x="2953" y="479"/>
                    <a:pt x="2953" y="479"/>
                    <a:pt x="2953" y="479"/>
                  </a:cubicBezTo>
                  <a:moveTo>
                    <a:pt x="3043" y="475"/>
                  </a:moveTo>
                  <a:cubicBezTo>
                    <a:pt x="3043" y="475"/>
                    <a:pt x="3043" y="474"/>
                    <a:pt x="3043" y="474"/>
                  </a:cubicBezTo>
                  <a:cubicBezTo>
                    <a:pt x="3043" y="474"/>
                    <a:pt x="3042" y="474"/>
                    <a:pt x="3042" y="474"/>
                  </a:cubicBezTo>
                  <a:cubicBezTo>
                    <a:pt x="3041" y="474"/>
                    <a:pt x="3041" y="475"/>
                    <a:pt x="3042" y="475"/>
                  </a:cubicBezTo>
                  <a:cubicBezTo>
                    <a:pt x="3042" y="475"/>
                    <a:pt x="3042" y="475"/>
                    <a:pt x="3043" y="475"/>
                  </a:cubicBezTo>
                  <a:close/>
                  <a:moveTo>
                    <a:pt x="2985" y="474"/>
                  </a:moveTo>
                  <a:cubicBezTo>
                    <a:pt x="2985" y="474"/>
                    <a:pt x="2985" y="473"/>
                    <a:pt x="2985" y="473"/>
                  </a:cubicBezTo>
                  <a:cubicBezTo>
                    <a:pt x="2985" y="473"/>
                    <a:pt x="2985" y="472"/>
                    <a:pt x="2985" y="472"/>
                  </a:cubicBezTo>
                  <a:cubicBezTo>
                    <a:pt x="2986" y="472"/>
                    <a:pt x="2986" y="473"/>
                    <a:pt x="2986" y="473"/>
                  </a:cubicBezTo>
                  <a:cubicBezTo>
                    <a:pt x="2986" y="474"/>
                    <a:pt x="2986" y="474"/>
                    <a:pt x="2985" y="474"/>
                  </a:cubicBezTo>
                  <a:moveTo>
                    <a:pt x="2910" y="471"/>
                  </a:moveTo>
                  <a:lnTo>
                    <a:pt x="2912" y="471"/>
                  </a:lnTo>
                  <a:lnTo>
                    <a:pt x="2912" y="473"/>
                  </a:lnTo>
                  <a:lnTo>
                    <a:pt x="2910" y="473"/>
                  </a:lnTo>
                  <a:lnTo>
                    <a:pt x="2910" y="471"/>
                  </a:lnTo>
                  <a:close/>
                  <a:moveTo>
                    <a:pt x="3029" y="468"/>
                  </a:moveTo>
                  <a:cubicBezTo>
                    <a:pt x="3027" y="468"/>
                    <a:pt x="3026" y="467"/>
                    <a:pt x="3026" y="465"/>
                  </a:cubicBezTo>
                  <a:cubicBezTo>
                    <a:pt x="3028" y="465"/>
                    <a:pt x="3029" y="466"/>
                    <a:pt x="3031" y="466"/>
                  </a:cubicBezTo>
                  <a:cubicBezTo>
                    <a:pt x="3032" y="466"/>
                    <a:pt x="3033" y="467"/>
                    <a:pt x="3033" y="468"/>
                  </a:cubicBezTo>
                  <a:cubicBezTo>
                    <a:pt x="3032" y="469"/>
                    <a:pt x="3031" y="469"/>
                    <a:pt x="3029" y="468"/>
                  </a:cubicBezTo>
                  <a:moveTo>
                    <a:pt x="2928" y="469"/>
                  </a:moveTo>
                  <a:cubicBezTo>
                    <a:pt x="2929" y="469"/>
                    <a:pt x="2930" y="470"/>
                    <a:pt x="2931" y="471"/>
                  </a:cubicBezTo>
                  <a:cubicBezTo>
                    <a:pt x="2932" y="472"/>
                    <a:pt x="2932" y="473"/>
                    <a:pt x="2931" y="473"/>
                  </a:cubicBezTo>
                  <a:cubicBezTo>
                    <a:pt x="2928" y="474"/>
                    <a:pt x="2927" y="473"/>
                    <a:pt x="2928" y="469"/>
                  </a:cubicBezTo>
                  <a:moveTo>
                    <a:pt x="2922" y="469"/>
                  </a:moveTo>
                  <a:cubicBezTo>
                    <a:pt x="2923" y="469"/>
                    <a:pt x="2923" y="469"/>
                    <a:pt x="2924" y="469"/>
                  </a:cubicBezTo>
                  <a:cubicBezTo>
                    <a:pt x="2924" y="470"/>
                    <a:pt x="2925" y="470"/>
                    <a:pt x="2925" y="471"/>
                  </a:cubicBezTo>
                  <a:cubicBezTo>
                    <a:pt x="2925" y="472"/>
                    <a:pt x="2924" y="472"/>
                    <a:pt x="2924" y="473"/>
                  </a:cubicBezTo>
                  <a:cubicBezTo>
                    <a:pt x="2923" y="473"/>
                    <a:pt x="2923" y="473"/>
                    <a:pt x="2922" y="473"/>
                  </a:cubicBezTo>
                  <a:lnTo>
                    <a:pt x="2922" y="469"/>
                  </a:lnTo>
                  <a:close/>
                  <a:moveTo>
                    <a:pt x="2915" y="471"/>
                  </a:moveTo>
                  <a:cubicBezTo>
                    <a:pt x="2914" y="471"/>
                    <a:pt x="2914" y="471"/>
                    <a:pt x="2913" y="471"/>
                  </a:cubicBezTo>
                  <a:cubicBezTo>
                    <a:pt x="2913" y="470"/>
                    <a:pt x="2914" y="470"/>
                    <a:pt x="2914" y="470"/>
                  </a:cubicBezTo>
                  <a:cubicBezTo>
                    <a:pt x="2915" y="470"/>
                    <a:pt x="2915" y="470"/>
                    <a:pt x="2916" y="470"/>
                  </a:cubicBezTo>
                  <a:cubicBezTo>
                    <a:pt x="2916" y="470"/>
                    <a:pt x="2915" y="470"/>
                    <a:pt x="2915" y="471"/>
                  </a:cubicBezTo>
                  <a:moveTo>
                    <a:pt x="2901" y="470"/>
                  </a:moveTo>
                  <a:cubicBezTo>
                    <a:pt x="2901" y="469"/>
                    <a:pt x="2901" y="469"/>
                    <a:pt x="2900" y="469"/>
                  </a:cubicBezTo>
                  <a:cubicBezTo>
                    <a:pt x="2900" y="468"/>
                    <a:pt x="2901" y="468"/>
                    <a:pt x="2901" y="468"/>
                  </a:cubicBezTo>
                  <a:cubicBezTo>
                    <a:pt x="2902" y="468"/>
                    <a:pt x="2902" y="469"/>
                    <a:pt x="2902" y="469"/>
                  </a:cubicBezTo>
                  <a:cubicBezTo>
                    <a:pt x="2902" y="470"/>
                    <a:pt x="2902" y="470"/>
                    <a:pt x="2901" y="470"/>
                  </a:cubicBezTo>
                  <a:moveTo>
                    <a:pt x="2895" y="468"/>
                  </a:moveTo>
                  <a:cubicBezTo>
                    <a:pt x="2896" y="468"/>
                    <a:pt x="2897" y="468"/>
                    <a:pt x="2897" y="467"/>
                  </a:cubicBezTo>
                  <a:cubicBezTo>
                    <a:pt x="2897" y="467"/>
                    <a:pt x="2898" y="467"/>
                    <a:pt x="2898" y="468"/>
                  </a:cubicBezTo>
                  <a:cubicBezTo>
                    <a:pt x="2898" y="468"/>
                    <a:pt x="2898" y="469"/>
                    <a:pt x="2898" y="469"/>
                  </a:cubicBezTo>
                  <a:cubicBezTo>
                    <a:pt x="2898" y="470"/>
                    <a:pt x="2898" y="470"/>
                    <a:pt x="2897" y="471"/>
                  </a:cubicBezTo>
                  <a:cubicBezTo>
                    <a:pt x="2897" y="471"/>
                    <a:pt x="2897" y="471"/>
                    <a:pt x="2896" y="471"/>
                  </a:cubicBezTo>
                  <a:lnTo>
                    <a:pt x="2895" y="468"/>
                  </a:lnTo>
                  <a:close/>
                  <a:moveTo>
                    <a:pt x="3029" y="461"/>
                  </a:moveTo>
                  <a:cubicBezTo>
                    <a:pt x="3031" y="460"/>
                    <a:pt x="3033" y="461"/>
                    <a:pt x="3033" y="462"/>
                  </a:cubicBezTo>
                  <a:lnTo>
                    <a:pt x="3029" y="462"/>
                  </a:lnTo>
                  <a:lnTo>
                    <a:pt x="3029" y="461"/>
                  </a:lnTo>
                  <a:close/>
                  <a:moveTo>
                    <a:pt x="3000" y="463"/>
                  </a:moveTo>
                  <a:cubicBezTo>
                    <a:pt x="3002" y="462"/>
                    <a:pt x="3003" y="462"/>
                    <a:pt x="3004" y="462"/>
                  </a:cubicBezTo>
                  <a:cubicBezTo>
                    <a:pt x="3004" y="463"/>
                    <a:pt x="3003" y="463"/>
                    <a:pt x="3003" y="464"/>
                  </a:cubicBezTo>
                  <a:cubicBezTo>
                    <a:pt x="3003" y="465"/>
                    <a:pt x="3002" y="466"/>
                    <a:pt x="3002" y="466"/>
                  </a:cubicBezTo>
                  <a:cubicBezTo>
                    <a:pt x="3001" y="467"/>
                    <a:pt x="3001" y="468"/>
                    <a:pt x="3000" y="468"/>
                  </a:cubicBezTo>
                  <a:cubicBezTo>
                    <a:pt x="3000" y="469"/>
                    <a:pt x="2999" y="469"/>
                    <a:pt x="2998" y="468"/>
                  </a:cubicBezTo>
                  <a:cubicBezTo>
                    <a:pt x="2998" y="466"/>
                    <a:pt x="2998" y="465"/>
                    <a:pt x="3000" y="463"/>
                  </a:cubicBezTo>
                  <a:moveTo>
                    <a:pt x="3037" y="459"/>
                  </a:moveTo>
                  <a:lnTo>
                    <a:pt x="3039" y="459"/>
                  </a:lnTo>
                  <a:lnTo>
                    <a:pt x="3039" y="461"/>
                  </a:lnTo>
                  <a:lnTo>
                    <a:pt x="3037" y="461"/>
                  </a:lnTo>
                  <a:lnTo>
                    <a:pt x="3037" y="459"/>
                  </a:lnTo>
                  <a:close/>
                  <a:moveTo>
                    <a:pt x="2950" y="466"/>
                  </a:moveTo>
                  <a:cubicBezTo>
                    <a:pt x="2951" y="466"/>
                    <a:pt x="2952" y="465"/>
                    <a:pt x="2953" y="463"/>
                  </a:cubicBezTo>
                  <a:lnTo>
                    <a:pt x="2959" y="462"/>
                  </a:lnTo>
                  <a:cubicBezTo>
                    <a:pt x="2959" y="464"/>
                    <a:pt x="2958" y="464"/>
                    <a:pt x="2957" y="464"/>
                  </a:cubicBezTo>
                  <a:cubicBezTo>
                    <a:pt x="2956" y="465"/>
                    <a:pt x="2955" y="465"/>
                    <a:pt x="2954" y="465"/>
                  </a:cubicBezTo>
                  <a:cubicBezTo>
                    <a:pt x="2953" y="465"/>
                    <a:pt x="2952" y="467"/>
                    <a:pt x="2951" y="468"/>
                  </a:cubicBezTo>
                  <a:cubicBezTo>
                    <a:pt x="2951" y="469"/>
                    <a:pt x="2949" y="470"/>
                    <a:pt x="2947" y="469"/>
                  </a:cubicBezTo>
                  <a:cubicBezTo>
                    <a:pt x="2948" y="468"/>
                    <a:pt x="2949" y="467"/>
                    <a:pt x="2950" y="466"/>
                  </a:cubicBezTo>
                  <a:moveTo>
                    <a:pt x="2900" y="465"/>
                  </a:moveTo>
                  <a:cubicBezTo>
                    <a:pt x="2902" y="464"/>
                    <a:pt x="2903" y="465"/>
                    <a:pt x="2903" y="467"/>
                  </a:cubicBezTo>
                  <a:lnTo>
                    <a:pt x="2900" y="467"/>
                  </a:lnTo>
                  <a:lnTo>
                    <a:pt x="2900" y="465"/>
                  </a:lnTo>
                  <a:close/>
                  <a:moveTo>
                    <a:pt x="2989" y="461"/>
                  </a:moveTo>
                  <a:cubicBezTo>
                    <a:pt x="2988" y="461"/>
                    <a:pt x="2988" y="461"/>
                    <a:pt x="2988" y="461"/>
                  </a:cubicBezTo>
                  <a:cubicBezTo>
                    <a:pt x="2988" y="461"/>
                    <a:pt x="2988" y="460"/>
                    <a:pt x="2988" y="460"/>
                  </a:cubicBezTo>
                  <a:cubicBezTo>
                    <a:pt x="2989" y="460"/>
                    <a:pt x="2989" y="460"/>
                    <a:pt x="2990" y="460"/>
                  </a:cubicBezTo>
                  <a:cubicBezTo>
                    <a:pt x="2990" y="461"/>
                    <a:pt x="2989" y="461"/>
                    <a:pt x="2989" y="461"/>
                  </a:cubicBezTo>
                  <a:close/>
                  <a:moveTo>
                    <a:pt x="3023" y="459"/>
                  </a:moveTo>
                  <a:cubicBezTo>
                    <a:pt x="3023" y="458"/>
                    <a:pt x="3024" y="458"/>
                    <a:pt x="3023" y="456"/>
                  </a:cubicBezTo>
                  <a:cubicBezTo>
                    <a:pt x="3025" y="456"/>
                    <a:pt x="3025" y="457"/>
                    <a:pt x="3026" y="457"/>
                  </a:cubicBezTo>
                  <a:cubicBezTo>
                    <a:pt x="3026" y="458"/>
                    <a:pt x="3027" y="458"/>
                    <a:pt x="3026" y="459"/>
                  </a:cubicBezTo>
                  <a:cubicBezTo>
                    <a:pt x="3026" y="460"/>
                    <a:pt x="3026" y="460"/>
                    <a:pt x="3025" y="461"/>
                  </a:cubicBezTo>
                  <a:cubicBezTo>
                    <a:pt x="3025" y="462"/>
                    <a:pt x="3024" y="462"/>
                    <a:pt x="3023" y="462"/>
                  </a:cubicBezTo>
                  <a:cubicBezTo>
                    <a:pt x="3022" y="460"/>
                    <a:pt x="3022" y="459"/>
                    <a:pt x="3023" y="459"/>
                  </a:cubicBezTo>
                  <a:moveTo>
                    <a:pt x="2915" y="463"/>
                  </a:moveTo>
                  <a:cubicBezTo>
                    <a:pt x="2916" y="462"/>
                    <a:pt x="2917" y="461"/>
                    <a:pt x="2919" y="461"/>
                  </a:cubicBezTo>
                  <a:cubicBezTo>
                    <a:pt x="2919" y="462"/>
                    <a:pt x="2918" y="463"/>
                    <a:pt x="2918" y="463"/>
                  </a:cubicBezTo>
                  <a:cubicBezTo>
                    <a:pt x="2917" y="464"/>
                    <a:pt x="2917" y="464"/>
                    <a:pt x="2917" y="465"/>
                  </a:cubicBezTo>
                  <a:cubicBezTo>
                    <a:pt x="2916" y="465"/>
                    <a:pt x="2915" y="465"/>
                    <a:pt x="2915" y="463"/>
                  </a:cubicBezTo>
                  <a:moveTo>
                    <a:pt x="2973" y="461"/>
                  </a:moveTo>
                  <a:cubicBezTo>
                    <a:pt x="2973" y="460"/>
                    <a:pt x="2973" y="460"/>
                    <a:pt x="2973" y="460"/>
                  </a:cubicBezTo>
                  <a:cubicBezTo>
                    <a:pt x="2973" y="459"/>
                    <a:pt x="2972" y="459"/>
                    <a:pt x="2972" y="459"/>
                  </a:cubicBezTo>
                  <a:cubicBezTo>
                    <a:pt x="2972" y="458"/>
                    <a:pt x="2972" y="458"/>
                    <a:pt x="2973" y="457"/>
                  </a:cubicBezTo>
                  <a:cubicBezTo>
                    <a:pt x="2974" y="459"/>
                    <a:pt x="2975" y="460"/>
                    <a:pt x="2975" y="461"/>
                  </a:cubicBezTo>
                  <a:cubicBezTo>
                    <a:pt x="2976" y="462"/>
                    <a:pt x="2977" y="463"/>
                    <a:pt x="2977" y="465"/>
                  </a:cubicBezTo>
                  <a:cubicBezTo>
                    <a:pt x="2976" y="464"/>
                    <a:pt x="2975" y="464"/>
                    <a:pt x="2974" y="464"/>
                  </a:cubicBezTo>
                  <a:cubicBezTo>
                    <a:pt x="2973" y="464"/>
                    <a:pt x="2972" y="464"/>
                    <a:pt x="2970" y="464"/>
                  </a:cubicBezTo>
                  <a:cubicBezTo>
                    <a:pt x="2969" y="463"/>
                    <a:pt x="2968" y="461"/>
                    <a:pt x="2969" y="459"/>
                  </a:cubicBezTo>
                  <a:cubicBezTo>
                    <a:pt x="2969" y="459"/>
                    <a:pt x="2970" y="459"/>
                    <a:pt x="2970" y="459"/>
                  </a:cubicBezTo>
                  <a:cubicBezTo>
                    <a:pt x="2970" y="460"/>
                    <a:pt x="2970" y="460"/>
                    <a:pt x="2970" y="461"/>
                  </a:cubicBezTo>
                  <a:cubicBezTo>
                    <a:pt x="2970" y="461"/>
                    <a:pt x="2970" y="462"/>
                    <a:pt x="2970" y="462"/>
                  </a:cubicBezTo>
                  <a:cubicBezTo>
                    <a:pt x="2971" y="462"/>
                    <a:pt x="2971" y="462"/>
                    <a:pt x="2972" y="462"/>
                  </a:cubicBezTo>
                  <a:cubicBezTo>
                    <a:pt x="2973" y="462"/>
                    <a:pt x="2973" y="461"/>
                    <a:pt x="2973" y="461"/>
                  </a:cubicBezTo>
                  <a:moveTo>
                    <a:pt x="3016" y="462"/>
                  </a:moveTo>
                  <a:cubicBezTo>
                    <a:pt x="3016" y="461"/>
                    <a:pt x="3016" y="461"/>
                    <a:pt x="3016" y="460"/>
                  </a:cubicBezTo>
                  <a:cubicBezTo>
                    <a:pt x="3017" y="459"/>
                    <a:pt x="3017" y="458"/>
                    <a:pt x="3017" y="457"/>
                  </a:cubicBezTo>
                  <a:cubicBezTo>
                    <a:pt x="3017" y="456"/>
                    <a:pt x="3016" y="455"/>
                    <a:pt x="3016" y="454"/>
                  </a:cubicBezTo>
                  <a:cubicBezTo>
                    <a:pt x="3017" y="455"/>
                    <a:pt x="3018" y="455"/>
                    <a:pt x="3020" y="455"/>
                  </a:cubicBezTo>
                  <a:cubicBezTo>
                    <a:pt x="3020" y="459"/>
                    <a:pt x="3020" y="461"/>
                    <a:pt x="3018" y="463"/>
                  </a:cubicBezTo>
                  <a:cubicBezTo>
                    <a:pt x="3017" y="463"/>
                    <a:pt x="3017" y="462"/>
                    <a:pt x="3016" y="462"/>
                  </a:cubicBezTo>
                  <a:moveTo>
                    <a:pt x="3010" y="460"/>
                  </a:moveTo>
                  <a:cubicBezTo>
                    <a:pt x="3011" y="460"/>
                    <a:pt x="3011" y="459"/>
                    <a:pt x="3012" y="459"/>
                  </a:cubicBezTo>
                  <a:cubicBezTo>
                    <a:pt x="3012" y="458"/>
                    <a:pt x="3013" y="458"/>
                    <a:pt x="3014" y="457"/>
                  </a:cubicBezTo>
                  <a:cubicBezTo>
                    <a:pt x="3014" y="457"/>
                    <a:pt x="3015" y="457"/>
                    <a:pt x="3016" y="458"/>
                  </a:cubicBezTo>
                  <a:cubicBezTo>
                    <a:pt x="3016" y="460"/>
                    <a:pt x="3015" y="461"/>
                    <a:pt x="3014" y="461"/>
                  </a:cubicBezTo>
                  <a:cubicBezTo>
                    <a:pt x="3012" y="462"/>
                    <a:pt x="3011" y="463"/>
                    <a:pt x="3011" y="464"/>
                  </a:cubicBezTo>
                  <a:cubicBezTo>
                    <a:pt x="3010" y="464"/>
                    <a:pt x="3009" y="464"/>
                    <a:pt x="3008" y="463"/>
                  </a:cubicBezTo>
                  <a:cubicBezTo>
                    <a:pt x="3008" y="462"/>
                    <a:pt x="3007" y="461"/>
                    <a:pt x="3007" y="459"/>
                  </a:cubicBezTo>
                  <a:cubicBezTo>
                    <a:pt x="3008" y="460"/>
                    <a:pt x="3009" y="461"/>
                    <a:pt x="3010" y="460"/>
                  </a:cubicBezTo>
                  <a:moveTo>
                    <a:pt x="3007" y="455"/>
                  </a:moveTo>
                  <a:cubicBezTo>
                    <a:pt x="3008" y="456"/>
                    <a:pt x="3009" y="456"/>
                    <a:pt x="3011" y="456"/>
                  </a:cubicBezTo>
                  <a:cubicBezTo>
                    <a:pt x="3009" y="457"/>
                    <a:pt x="3007" y="458"/>
                    <a:pt x="3005" y="458"/>
                  </a:cubicBezTo>
                  <a:cubicBezTo>
                    <a:pt x="3003" y="459"/>
                    <a:pt x="3000" y="460"/>
                    <a:pt x="2997" y="461"/>
                  </a:cubicBezTo>
                  <a:cubicBezTo>
                    <a:pt x="2997" y="460"/>
                    <a:pt x="2998" y="459"/>
                    <a:pt x="2998" y="459"/>
                  </a:cubicBezTo>
                  <a:cubicBezTo>
                    <a:pt x="2999" y="458"/>
                    <a:pt x="3000" y="458"/>
                    <a:pt x="3000" y="458"/>
                  </a:cubicBezTo>
                  <a:cubicBezTo>
                    <a:pt x="3001" y="457"/>
                    <a:pt x="3002" y="457"/>
                    <a:pt x="3003" y="457"/>
                  </a:cubicBezTo>
                  <a:cubicBezTo>
                    <a:pt x="3003" y="456"/>
                    <a:pt x="3004" y="456"/>
                    <a:pt x="3004" y="455"/>
                  </a:cubicBezTo>
                  <a:cubicBezTo>
                    <a:pt x="3006" y="454"/>
                    <a:pt x="3007" y="455"/>
                    <a:pt x="3007" y="455"/>
                  </a:cubicBezTo>
                  <a:moveTo>
                    <a:pt x="3033" y="455"/>
                  </a:moveTo>
                  <a:cubicBezTo>
                    <a:pt x="3033" y="456"/>
                    <a:pt x="3032" y="457"/>
                    <a:pt x="3031" y="457"/>
                  </a:cubicBezTo>
                  <a:cubicBezTo>
                    <a:pt x="3029" y="456"/>
                    <a:pt x="3028" y="455"/>
                    <a:pt x="3029" y="453"/>
                  </a:cubicBezTo>
                  <a:lnTo>
                    <a:pt x="3033" y="455"/>
                  </a:lnTo>
                  <a:close/>
                  <a:moveTo>
                    <a:pt x="2977" y="456"/>
                  </a:moveTo>
                  <a:cubicBezTo>
                    <a:pt x="2976" y="456"/>
                    <a:pt x="2976" y="455"/>
                    <a:pt x="2976" y="455"/>
                  </a:cubicBezTo>
                  <a:cubicBezTo>
                    <a:pt x="2976" y="454"/>
                    <a:pt x="2977" y="454"/>
                    <a:pt x="2977" y="454"/>
                  </a:cubicBezTo>
                  <a:cubicBezTo>
                    <a:pt x="2977" y="454"/>
                    <a:pt x="2977" y="455"/>
                    <a:pt x="2977" y="455"/>
                  </a:cubicBezTo>
                  <a:cubicBezTo>
                    <a:pt x="2977" y="456"/>
                    <a:pt x="2977" y="456"/>
                    <a:pt x="2977" y="456"/>
                  </a:cubicBezTo>
                  <a:close/>
                  <a:moveTo>
                    <a:pt x="3012" y="451"/>
                  </a:moveTo>
                  <a:cubicBezTo>
                    <a:pt x="3014" y="452"/>
                    <a:pt x="3015" y="453"/>
                    <a:pt x="3015" y="454"/>
                  </a:cubicBezTo>
                  <a:cubicBezTo>
                    <a:pt x="3013" y="454"/>
                    <a:pt x="3012" y="453"/>
                    <a:pt x="3012" y="451"/>
                  </a:cubicBezTo>
                  <a:close/>
                  <a:moveTo>
                    <a:pt x="2889" y="458"/>
                  </a:moveTo>
                  <a:cubicBezTo>
                    <a:pt x="2888" y="458"/>
                    <a:pt x="2888" y="458"/>
                    <a:pt x="2887" y="458"/>
                  </a:cubicBezTo>
                  <a:cubicBezTo>
                    <a:pt x="2888" y="457"/>
                    <a:pt x="2888" y="457"/>
                    <a:pt x="2890" y="457"/>
                  </a:cubicBezTo>
                  <a:cubicBezTo>
                    <a:pt x="2890" y="457"/>
                    <a:pt x="2889" y="457"/>
                    <a:pt x="2889" y="458"/>
                  </a:cubicBezTo>
                  <a:close/>
                  <a:moveTo>
                    <a:pt x="2902" y="456"/>
                  </a:moveTo>
                  <a:cubicBezTo>
                    <a:pt x="2902" y="456"/>
                    <a:pt x="2902" y="455"/>
                    <a:pt x="2903" y="455"/>
                  </a:cubicBezTo>
                  <a:cubicBezTo>
                    <a:pt x="2903" y="455"/>
                    <a:pt x="2904" y="455"/>
                    <a:pt x="2905" y="455"/>
                  </a:cubicBezTo>
                  <a:cubicBezTo>
                    <a:pt x="2906" y="455"/>
                    <a:pt x="2906" y="455"/>
                    <a:pt x="2907" y="455"/>
                  </a:cubicBezTo>
                  <a:cubicBezTo>
                    <a:pt x="2907" y="456"/>
                    <a:pt x="2908" y="456"/>
                    <a:pt x="2907" y="457"/>
                  </a:cubicBezTo>
                  <a:cubicBezTo>
                    <a:pt x="2905" y="458"/>
                    <a:pt x="2903" y="457"/>
                    <a:pt x="2902" y="456"/>
                  </a:cubicBezTo>
                  <a:moveTo>
                    <a:pt x="3021" y="449"/>
                  </a:moveTo>
                  <a:cubicBezTo>
                    <a:pt x="3022" y="449"/>
                    <a:pt x="3023" y="449"/>
                    <a:pt x="3024" y="449"/>
                  </a:cubicBezTo>
                  <a:cubicBezTo>
                    <a:pt x="3025" y="452"/>
                    <a:pt x="3024" y="453"/>
                    <a:pt x="3020" y="452"/>
                  </a:cubicBezTo>
                  <a:cubicBezTo>
                    <a:pt x="3020" y="451"/>
                    <a:pt x="3020" y="450"/>
                    <a:pt x="3021" y="449"/>
                  </a:cubicBezTo>
                  <a:moveTo>
                    <a:pt x="2960" y="455"/>
                  </a:moveTo>
                  <a:cubicBezTo>
                    <a:pt x="2958" y="455"/>
                    <a:pt x="2957" y="455"/>
                    <a:pt x="2955" y="456"/>
                  </a:cubicBezTo>
                  <a:cubicBezTo>
                    <a:pt x="2954" y="456"/>
                    <a:pt x="2953" y="456"/>
                    <a:pt x="2952" y="456"/>
                  </a:cubicBezTo>
                  <a:cubicBezTo>
                    <a:pt x="2952" y="455"/>
                    <a:pt x="2951" y="454"/>
                    <a:pt x="2951" y="452"/>
                  </a:cubicBezTo>
                  <a:lnTo>
                    <a:pt x="2953" y="452"/>
                  </a:lnTo>
                  <a:cubicBezTo>
                    <a:pt x="2954" y="452"/>
                    <a:pt x="2954" y="453"/>
                    <a:pt x="2955" y="452"/>
                  </a:cubicBezTo>
                  <a:cubicBezTo>
                    <a:pt x="2956" y="452"/>
                    <a:pt x="2958" y="452"/>
                    <a:pt x="2959" y="452"/>
                  </a:cubicBezTo>
                  <a:cubicBezTo>
                    <a:pt x="2960" y="452"/>
                    <a:pt x="2961" y="452"/>
                    <a:pt x="2962" y="452"/>
                  </a:cubicBezTo>
                  <a:cubicBezTo>
                    <a:pt x="2963" y="453"/>
                    <a:pt x="2964" y="453"/>
                    <a:pt x="2964" y="454"/>
                  </a:cubicBezTo>
                  <a:cubicBezTo>
                    <a:pt x="2963" y="454"/>
                    <a:pt x="2961" y="454"/>
                    <a:pt x="2960" y="455"/>
                  </a:cubicBezTo>
                  <a:moveTo>
                    <a:pt x="2934" y="454"/>
                  </a:moveTo>
                  <a:cubicBezTo>
                    <a:pt x="2935" y="454"/>
                    <a:pt x="2936" y="454"/>
                    <a:pt x="2937" y="453"/>
                  </a:cubicBezTo>
                  <a:cubicBezTo>
                    <a:pt x="2938" y="453"/>
                    <a:pt x="2939" y="453"/>
                    <a:pt x="2940" y="453"/>
                  </a:cubicBezTo>
                  <a:cubicBezTo>
                    <a:pt x="2941" y="453"/>
                    <a:pt x="2942" y="454"/>
                    <a:pt x="2942" y="455"/>
                  </a:cubicBezTo>
                  <a:cubicBezTo>
                    <a:pt x="2937" y="455"/>
                    <a:pt x="2932" y="456"/>
                    <a:pt x="2927" y="457"/>
                  </a:cubicBezTo>
                  <a:cubicBezTo>
                    <a:pt x="2923" y="458"/>
                    <a:pt x="2919" y="458"/>
                    <a:pt x="2916" y="456"/>
                  </a:cubicBezTo>
                  <a:cubicBezTo>
                    <a:pt x="2916" y="455"/>
                    <a:pt x="2917" y="454"/>
                    <a:pt x="2919" y="454"/>
                  </a:cubicBezTo>
                  <a:cubicBezTo>
                    <a:pt x="2921" y="453"/>
                    <a:pt x="2922" y="453"/>
                    <a:pt x="2923" y="453"/>
                  </a:cubicBezTo>
                  <a:cubicBezTo>
                    <a:pt x="2924" y="453"/>
                    <a:pt x="2925" y="453"/>
                    <a:pt x="2927" y="454"/>
                  </a:cubicBezTo>
                  <a:cubicBezTo>
                    <a:pt x="2928" y="455"/>
                    <a:pt x="2929" y="455"/>
                    <a:pt x="2930" y="455"/>
                  </a:cubicBezTo>
                  <a:cubicBezTo>
                    <a:pt x="2931" y="455"/>
                    <a:pt x="2932" y="455"/>
                    <a:pt x="2934" y="454"/>
                  </a:cubicBezTo>
                  <a:moveTo>
                    <a:pt x="2979" y="466"/>
                  </a:moveTo>
                  <a:cubicBezTo>
                    <a:pt x="2979" y="465"/>
                    <a:pt x="2979" y="464"/>
                    <a:pt x="2979" y="463"/>
                  </a:cubicBezTo>
                  <a:cubicBezTo>
                    <a:pt x="2979" y="462"/>
                    <a:pt x="2980" y="462"/>
                    <a:pt x="2980" y="461"/>
                  </a:cubicBezTo>
                  <a:cubicBezTo>
                    <a:pt x="2981" y="460"/>
                    <a:pt x="2981" y="460"/>
                    <a:pt x="2982" y="460"/>
                  </a:cubicBezTo>
                  <a:cubicBezTo>
                    <a:pt x="2982" y="459"/>
                    <a:pt x="2981" y="458"/>
                    <a:pt x="2981" y="457"/>
                  </a:cubicBezTo>
                  <a:cubicBezTo>
                    <a:pt x="2980" y="456"/>
                    <a:pt x="2979" y="454"/>
                    <a:pt x="2979" y="453"/>
                  </a:cubicBezTo>
                  <a:cubicBezTo>
                    <a:pt x="2978" y="452"/>
                    <a:pt x="2978" y="451"/>
                    <a:pt x="2979" y="450"/>
                  </a:cubicBezTo>
                  <a:cubicBezTo>
                    <a:pt x="2979" y="449"/>
                    <a:pt x="2980" y="448"/>
                    <a:pt x="2981" y="448"/>
                  </a:cubicBezTo>
                  <a:cubicBezTo>
                    <a:pt x="2981" y="449"/>
                    <a:pt x="2982" y="449"/>
                    <a:pt x="2983" y="450"/>
                  </a:cubicBezTo>
                  <a:cubicBezTo>
                    <a:pt x="2984" y="450"/>
                    <a:pt x="2983" y="451"/>
                    <a:pt x="2982" y="451"/>
                  </a:cubicBezTo>
                  <a:cubicBezTo>
                    <a:pt x="2981" y="451"/>
                    <a:pt x="2981" y="452"/>
                    <a:pt x="2981" y="452"/>
                  </a:cubicBezTo>
                  <a:cubicBezTo>
                    <a:pt x="2981" y="453"/>
                    <a:pt x="2981" y="454"/>
                    <a:pt x="2982" y="455"/>
                  </a:cubicBezTo>
                  <a:cubicBezTo>
                    <a:pt x="2983" y="456"/>
                    <a:pt x="2983" y="457"/>
                    <a:pt x="2983" y="458"/>
                  </a:cubicBezTo>
                  <a:cubicBezTo>
                    <a:pt x="2983" y="460"/>
                    <a:pt x="2983" y="461"/>
                    <a:pt x="2982" y="462"/>
                  </a:cubicBezTo>
                  <a:cubicBezTo>
                    <a:pt x="2981" y="463"/>
                    <a:pt x="2980" y="465"/>
                    <a:pt x="2980" y="467"/>
                  </a:cubicBezTo>
                  <a:cubicBezTo>
                    <a:pt x="2980" y="467"/>
                    <a:pt x="2979" y="466"/>
                    <a:pt x="2979" y="466"/>
                  </a:cubicBezTo>
                  <a:moveTo>
                    <a:pt x="2956" y="449"/>
                  </a:moveTo>
                  <a:cubicBezTo>
                    <a:pt x="2956" y="450"/>
                    <a:pt x="2956" y="450"/>
                    <a:pt x="2955" y="450"/>
                  </a:cubicBezTo>
                  <a:cubicBezTo>
                    <a:pt x="2955" y="449"/>
                    <a:pt x="2955" y="449"/>
                    <a:pt x="2955" y="449"/>
                  </a:cubicBezTo>
                  <a:cubicBezTo>
                    <a:pt x="2956" y="448"/>
                    <a:pt x="2956" y="448"/>
                    <a:pt x="2956" y="448"/>
                  </a:cubicBezTo>
                  <a:cubicBezTo>
                    <a:pt x="2957" y="449"/>
                    <a:pt x="2957" y="449"/>
                    <a:pt x="2956" y="449"/>
                  </a:cubicBezTo>
                  <a:moveTo>
                    <a:pt x="3011" y="446"/>
                  </a:moveTo>
                  <a:cubicBezTo>
                    <a:pt x="3012" y="446"/>
                    <a:pt x="3012" y="447"/>
                    <a:pt x="3012" y="448"/>
                  </a:cubicBezTo>
                  <a:cubicBezTo>
                    <a:pt x="3010" y="448"/>
                    <a:pt x="3009" y="449"/>
                    <a:pt x="3008" y="449"/>
                  </a:cubicBezTo>
                  <a:cubicBezTo>
                    <a:pt x="3008" y="450"/>
                    <a:pt x="3008" y="451"/>
                    <a:pt x="3007" y="453"/>
                  </a:cubicBezTo>
                  <a:lnTo>
                    <a:pt x="3005" y="453"/>
                  </a:lnTo>
                  <a:cubicBezTo>
                    <a:pt x="3004" y="452"/>
                    <a:pt x="3004" y="451"/>
                    <a:pt x="3005" y="450"/>
                  </a:cubicBezTo>
                  <a:cubicBezTo>
                    <a:pt x="3005" y="450"/>
                    <a:pt x="3005" y="450"/>
                    <a:pt x="3006" y="449"/>
                  </a:cubicBezTo>
                  <a:cubicBezTo>
                    <a:pt x="3006" y="449"/>
                    <a:pt x="3006" y="449"/>
                    <a:pt x="3007" y="448"/>
                  </a:cubicBezTo>
                  <a:cubicBezTo>
                    <a:pt x="3007" y="448"/>
                    <a:pt x="3007" y="447"/>
                    <a:pt x="3007" y="446"/>
                  </a:cubicBezTo>
                  <a:cubicBezTo>
                    <a:pt x="3008" y="447"/>
                    <a:pt x="3008" y="446"/>
                    <a:pt x="3009" y="445"/>
                  </a:cubicBezTo>
                  <a:cubicBezTo>
                    <a:pt x="3009" y="446"/>
                    <a:pt x="3010" y="446"/>
                    <a:pt x="3011" y="446"/>
                  </a:cubicBezTo>
                  <a:moveTo>
                    <a:pt x="2998" y="443"/>
                  </a:moveTo>
                  <a:lnTo>
                    <a:pt x="3000" y="443"/>
                  </a:lnTo>
                  <a:lnTo>
                    <a:pt x="3000" y="446"/>
                  </a:lnTo>
                  <a:lnTo>
                    <a:pt x="2998" y="445"/>
                  </a:lnTo>
                  <a:lnTo>
                    <a:pt x="2998" y="443"/>
                  </a:lnTo>
                  <a:close/>
                  <a:moveTo>
                    <a:pt x="2975" y="447"/>
                  </a:moveTo>
                  <a:cubicBezTo>
                    <a:pt x="2975" y="445"/>
                    <a:pt x="2975" y="444"/>
                    <a:pt x="2975" y="443"/>
                  </a:cubicBezTo>
                  <a:cubicBezTo>
                    <a:pt x="2976" y="443"/>
                    <a:pt x="2977" y="445"/>
                    <a:pt x="2977" y="447"/>
                  </a:cubicBezTo>
                  <a:cubicBezTo>
                    <a:pt x="2975" y="448"/>
                    <a:pt x="2975" y="448"/>
                    <a:pt x="2975" y="447"/>
                  </a:cubicBezTo>
                  <a:moveTo>
                    <a:pt x="2980" y="445"/>
                  </a:moveTo>
                  <a:cubicBezTo>
                    <a:pt x="2979" y="444"/>
                    <a:pt x="2979" y="443"/>
                    <a:pt x="2979" y="442"/>
                  </a:cubicBezTo>
                  <a:cubicBezTo>
                    <a:pt x="2981" y="442"/>
                    <a:pt x="2983" y="443"/>
                    <a:pt x="2983" y="446"/>
                  </a:cubicBezTo>
                  <a:cubicBezTo>
                    <a:pt x="2982" y="446"/>
                    <a:pt x="2981" y="446"/>
                    <a:pt x="2980" y="445"/>
                  </a:cubicBezTo>
                  <a:moveTo>
                    <a:pt x="2897" y="448"/>
                  </a:moveTo>
                  <a:cubicBezTo>
                    <a:pt x="2897" y="448"/>
                    <a:pt x="2896" y="448"/>
                    <a:pt x="2896" y="448"/>
                  </a:cubicBezTo>
                  <a:cubicBezTo>
                    <a:pt x="2895" y="448"/>
                    <a:pt x="2895" y="448"/>
                    <a:pt x="2895" y="447"/>
                  </a:cubicBezTo>
                  <a:cubicBezTo>
                    <a:pt x="2894" y="447"/>
                    <a:pt x="2894" y="447"/>
                    <a:pt x="2894" y="446"/>
                  </a:cubicBezTo>
                  <a:cubicBezTo>
                    <a:pt x="2896" y="445"/>
                    <a:pt x="2898" y="446"/>
                    <a:pt x="2898" y="447"/>
                  </a:cubicBezTo>
                  <a:cubicBezTo>
                    <a:pt x="2899" y="448"/>
                    <a:pt x="2899" y="449"/>
                    <a:pt x="2900" y="450"/>
                  </a:cubicBezTo>
                  <a:cubicBezTo>
                    <a:pt x="2900" y="451"/>
                    <a:pt x="2900" y="451"/>
                    <a:pt x="2898" y="451"/>
                  </a:cubicBezTo>
                  <a:cubicBezTo>
                    <a:pt x="2897" y="451"/>
                    <a:pt x="2896" y="451"/>
                    <a:pt x="2895" y="451"/>
                  </a:cubicBezTo>
                  <a:cubicBezTo>
                    <a:pt x="2895" y="450"/>
                    <a:pt x="2895" y="450"/>
                    <a:pt x="2895" y="450"/>
                  </a:cubicBezTo>
                  <a:cubicBezTo>
                    <a:pt x="2896" y="450"/>
                    <a:pt x="2896" y="450"/>
                    <a:pt x="2897" y="450"/>
                  </a:cubicBezTo>
                  <a:cubicBezTo>
                    <a:pt x="2897" y="449"/>
                    <a:pt x="2897" y="449"/>
                    <a:pt x="2897" y="448"/>
                  </a:cubicBezTo>
                  <a:moveTo>
                    <a:pt x="2908" y="445"/>
                  </a:moveTo>
                  <a:cubicBezTo>
                    <a:pt x="2908" y="445"/>
                    <a:pt x="2907" y="445"/>
                    <a:pt x="2907" y="445"/>
                  </a:cubicBezTo>
                  <a:cubicBezTo>
                    <a:pt x="2907" y="445"/>
                    <a:pt x="2907" y="444"/>
                    <a:pt x="2907" y="444"/>
                  </a:cubicBezTo>
                  <a:cubicBezTo>
                    <a:pt x="2908" y="444"/>
                    <a:pt x="2909" y="444"/>
                    <a:pt x="2909" y="444"/>
                  </a:cubicBezTo>
                  <a:cubicBezTo>
                    <a:pt x="2909" y="445"/>
                    <a:pt x="2909" y="445"/>
                    <a:pt x="2908" y="445"/>
                  </a:cubicBezTo>
                  <a:close/>
                  <a:moveTo>
                    <a:pt x="2902" y="447"/>
                  </a:moveTo>
                  <a:cubicBezTo>
                    <a:pt x="2901" y="446"/>
                    <a:pt x="2900" y="446"/>
                    <a:pt x="2900" y="444"/>
                  </a:cubicBezTo>
                  <a:cubicBezTo>
                    <a:pt x="2902" y="444"/>
                    <a:pt x="2903" y="444"/>
                    <a:pt x="2903" y="445"/>
                  </a:cubicBezTo>
                  <a:cubicBezTo>
                    <a:pt x="2903" y="446"/>
                    <a:pt x="2904" y="447"/>
                    <a:pt x="2905" y="446"/>
                  </a:cubicBezTo>
                  <a:cubicBezTo>
                    <a:pt x="2904" y="448"/>
                    <a:pt x="2904" y="448"/>
                    <a:pt x="2902" y="447"/>
                  </a:cubicBezTo>
                  <a:moveTo>
                    <a:pt x="2887" y="446"/>
                  </a:moveTo>
                  <a:cubicBezTo>
                    <a:pt x="2887" y="447"/>
                    <a:pt x="2887" y="447"/>
                    <a:pt x="2886" y="447"/>
                  </a:cubicBezTo>
                  <a:cubicBezTo>
                    <a:pt x="2885" y="448"/>
                    <a:pt x="2885" y="448"/>
                    <a:pt x="2884" y="448"/>
                  </a:cubicBezTo>
                  <a:cubicBezTo>
                    <a:pt x="2884" y="447"/>
                    <a:pt x="2884" y="446"/>
                    <a:pt x="2885" y="445"/>
                  </a:cubicBezTo>
                  <a:cubicBezTo>
                    <a:pt x="2887" y="445"/>
                    <a:pt x="2887" y="446"/>
                    <a:pt x="2887" y="446"/>
                  </a:cubicBezTo>
                  <a:moveTo>
                    <a:pt x="2911" y="444"/>
                  </a:moveTo>
                  <a:cubicBezTo>
                    <a:pt x="2911" y="444"/>
                    <a:pt x="2910" y="444"/>
                    <a:pt x="2910" y="444"/>
                  </a:cubicBezTo>
                  <a:cubicBezTo>
                    <a:pt x="2910" y="443"/>
                    <a:pt x="2910" y="443"/>
                    <a:pt x="2911" y="443"/>
                  </a:cubicBezTo>
                  <a:cubicBezTo>
                    <a:pt x="2911" y="443"/>
                    <a:pt x="2912" y="443"/>
                    <a:pt x="2912" y="443"/>
                  </a:cubicBezTo>
                  <a:cubicBezTo>
                    <a:pt x="2912" y="443"/>
                    <a:pt x="2912" y="444"/>
                    <a:pt x="2911" y="444"/>
                  </a:cubicBezTo>
                  <a:moveTo>
                    <a:pt x="2864" y="446"/>
                  </a:moveTo>
                  <a:cubicBezTo>
                    <a:pt x="2864" y="446"/>
                    <a:pt x="2863" y="446"/>
                    <a:pt x="2863" y="446"/>
                  </a:cubicBezTo>
                  <a:cubicBezTo>
                    <a:pt x="2863" y="445"/>
                    <a:pt x="2863" y="445"/>
                    <a:pt x="2864" y="445"/>
                  </a:cubicBezTo>
                  <a:cubicBezTo>
                    <a:pt x="2864" y="445"/>
                    <a:pt x="2865" y="445"/>
                    <a:pt x="2865" y="445"/>
                  </a:cubicBezTo>
                  <a:cubicBezTo>
                    <a:pt x="2865" y="445"/>
                    <a:pt x="2865" y="446"/>
                    <a:pt x="2864" y="446"/>
                  </a:cubicBezTo>
                  <a:close/>
                  <a:moveTo>
                    <a:pt x="2855" y="445"/>
                  </a:moveTo>
                  <a:cubicBezTo>
                    <a:pt x="2856" y="445"/>
                    <a:pt x="2857" y="445"/>
                    <a:pt x="2857" y="445"/>
                  </a:cubicBezTo>
                  <a:cubicBezTo>
                    <a:pt x="2858" y="445"/>
                    <a:pt x="2858" y="445"/>
                    <a:pt x="2858" y="444"/>
                  </a:cubicBezTo>
                  <a:cubicBezTo>
                    <a:pt x="2860" y="444"/>
                    <a:pt x="2861" y="445"/>
                    <a:pt x="2860" y="447"/>
                  </a:cubicBezTo>
                  <a:cubicBezTo>
                    <a:pt x="2859" y="448"/>
                    <a:pt x="2857" y="449"/>
                    <a:pt x="2856" y="449"/>
                  </a:cubicBezTo>
                  <a:lnTo>
                    <a:pt x="2855" y="445"/>
                  </a:lnTo>
                  <a:close/>
                  <a:moveTo>
                    <a:pt x="2926" y="446"/>
                  </a:moveTo>
                  <a:cubicBezTo>
                    <a:pt x="2925" y="446"/>
                    <a:pt x="2924" y="446"/>
                    <a:pt x="2924" y="445"/>
                  </a:cubicBezTo>
                  <a:cubicBezTo>
                    <a:pt x="2923" y="444"/>
                    <a:pt x="2923" y="444"/>
                    <a:pt x="2923" y="443"/>
                  </a:cubicBezTo>
                  <a:cubicBezTo>
                    <a:pt x="2922" y="442"/>
                    <a:pt x="2922" y="442"/>
                    <a:pt x="2921" y="441"/>
                  </a:cubicBezTo>
                  <a:cubicBezTo>
                    <a:pt x="2921" y="440"/>
                    <a:pt x="2922" y="440"/>
                    <a:pt x="2923" y="441"/>
                  </a:cubicBezTo>
                  <a:cubicBezTo>
                    <a:pt x="2923" y="442"/>
                    <a:pt x="2924" y="443"/>
                    <a:pt x="2924" y="443"/>
                  </a:cubicBezTo>
                  <a:cubicBezTo>
                    <a:pt x="2927" y="443"/>
                    <a:pt x="2929" y="444"/>
                    <a:pt x="2929" y="446"/>
                  </a:cubicBezTo>
                  <a:cubicBezTo>
                    <a:pt x="2927" y="447"/>
                    <a:pt x="2926" y="447"/>
                    <a:pt x="2926" y="446"/>
                  </a:cubicBezTo>
                  <a:moveTo>
                    <a:pt x="2899" y="442"/>
                  </a:moveTo>
                  <a:cubicBezTo>
                    <a:pt x="2899" y="442"/>
                    <a:pt x="2900" y="441"/>
                    <a:pt x="2900" y="441"/>
                  </a:cubicBezTo>
                  <a:cubicBezTo>
                    <a:pt x="2901" y="441"/>
                    <a:pt x="2901" y="442"/>
                    <a:pt x="2901" y="442"/>
                  </a:cubicBezTo>
                  <a:cubicBezTo>
                    <a:pt x="2900" y="443"/>
                    <a:pt x="2899" y="443"/>
                    <a:pt x="2899" y="442"/>
                  </a:cubicBezTo>
                  <a:moveTo>
                    <a:pt x="2878" y="444"/>
                  </a:moveTo>
                  <a:cubicBezTo>
                    <a:pt x="2877" y="444"/>
                    <a:pt x="2877" y="444"/>
                    <a:pt x="2877" y="443"/>
                  </a:cubicBezTo>
                  <a:cubicBezTo>
                    <a:pt x="2877" y="443"/>
                    <a:pt x="2877" y="442"/>
                    <a:pt x="2878" y="442"/>
                  </a:cubicBezTo>
                  <a:cubicBezTo>
                    <a:pt x="2878" y="443"/>
                    <a:pt x="2878" y="443"/>
                    <a:pt x="2878" y="443"/>
                  </a:cubicBezTo>
                  <a:cubicBezTo>
                    <a:pt x="2878" y="444"/>
                    <a:pt x="2878" y="444"/>
                    <a:pt x="2878" y="444"/>
                  </a:cubicBezTo>
                  <a:close/>
                  <a:moveTo>
                    <a:pt x="2929" y="440"/>
                  </a:moveTo>
                  <a:cubicBezTo>
                    <a:pt x="2929" y="440"/>
                    <a:pt x="2930" y="440"/>
                    <a:pt x="2930" y="439"/>
                  </a:cubicBezTo>
                  <a:cubicBezTo>
                    <a:pt x="2930" y="439"/>
                    <a:pt x="2931" y="439"/>
                    <a:pt x="2931" y="439"/>
                  </a:cubicBezTo>
                  <a:cubicBezTo>
                    <a:pt x="2931" y="440"/>
                    <a:pt x="2931" y="440"/>
                    <a:pt x="2931" y="441"/>
                  </a:cubicBezTo>
                  <a:cubicBezTo>
                    <a:pt x="2931" y="441"/>
                    <a:pt x="2931" y="442"/>
                    <a:pt x="2930" y="442"/>
                  </a:cubicBezTo>
                  <a:cubicBezTo>
                    <a:pt x="2930" y="442"/>
                    <a:pt x="2929" y="442"/>
                    <a:pt x="2929" y="442"/>
                  </a:cubicBezTo>
                  <a:lnTo>
                    <a:pt x="2929" y="440"/>
                  </a:lnTo>
                  <a:close/>
                  <a:moveTo>
                    <a:pt x="2962" y="437"/>
                  </a:moveTo>
                  <a:cubicBezTo>
                    <a:pt x="2961" y="437"/>
                    <a:pt x="2961" y="437"/>
                    <a:pt x="2960" y="437"/>
                  </a:cubicBezTo>
                  <a:cubicBezTo>
                    <a:pt x="2960" y="437"/>
                    <a:pt x="2960" y="437"/>
                    <a:pt x="2961" y="436"/>
                  </a:cubicBezTo>
                  <a:cubicBezTo>
                    <a:pt x="2962" y="436"/>
                    <a:pt x="2962" y="436"/>
                    <a:pt x="2962" y="436"/>
                  </a:cubicBezTo>
                  <a:cubicBezTo>
                    <a:pt x="2962" y="437"/>
                    <a:pt x="2962" y="437"/>
                    <a:pt x="2962" y="437"/>
                  </a:cubicBezTo>
                  <a:close/>
                  <a:moveTo>
                    <a:pt x="2893" y="438"/>
                  </a:moveTo>
                  <a:lnTo>
                    <a:pt x="2895" y="438"/>
                  </a:lnTo>
                  <a:lnTo>
                    <a:pt x="2896" y="440"/>
                  </a:lnTo>
                  <a:lnTo>
                    <a:pt x="2893" y="440"/>
                  </a:lnTo>
                  <a:lnTo>
                    <a:pt x="2893" y="438"/>
                  </a:lnTo>
                  <a:close/>
                  <a:moveTo>
                    <a:pt x="2891" y="442"/>
                  </a:moveTo>
                  <a:cubicBezTo>
                    <a:pt x="2889" y="442"/>
                    <a:pt x="2888" y="440"/>
                    <a:pt x="2888" y="438"/>
                  </a:cubicBezTo>
                  <a:cubicBezTo>
                    <a:pt x="2889" y="438"/>
                    <a:pt x="2890" y="438"/>
                    <a:pt x="2890" y="439"/>
                  </a:cubicBezTo>
                  <a:cubicBezTo>
                    <a:pt x="2891" y="439"/>
                    <a:pt x="2892" y="440"/>
                    <a:pt x="2892" y="440"/>
                  </a:cubicBezTo>
                  <a:cubicBezTo>
                    <a:pt x="2893" y="441"/>
                    <a:pt x="2893" y="441"/>
                    <a:pt x="2895" y="441"/>
                  </a:cubicBezTo>
                  <a:cubicBezTo>
                    <a:pt x="2896" y="442"/>
                    <a:pt x="2896" y="442"/>
                    <a:pt x="2896" y="443"/>
                  </a:cubicBezTo>
                  <a:cubicBezTo>
                    <a:pt x="2894" y="443"/>
                    <a:pt x="2892" y="443"/>
                    <a:pt x="2891" y="442"/>
                  </a:cubicBezTo>
                  <a:moveTo>
                    <a:pt x="2977" y="435"/>
                  </a:moveTo>
                  <a:cubicBezTo>
                    <a:pt x="2977" y="435"/>
                    <a:pt x="2977" y="434"/>
                    <a:pt x="2978" y="434"/>
                  </a:cubicBezTo>
                  <a:cubicBezTo>
                    <a:pt x="2979" y="433"/>
                    <a:pt x="2980" y="434"/>
                    <a:pt x="2980" y="436"/>
                  </a:cubicBezTo>
                  <a:cubicBezTo>
                    <a:pt x="2980" y="437"/>
                    <a:pt x="2979" y="438"/>
                    <a:pt x="2977" y="438"/>
                  </a:cubicBezTo>
                  <a:cubicBezTo>
                    <a:pt x="2976" y="437"/>
                    <a:pt x="2976" y="436"/>
                    <a:pt x="2977" y="435"/>
                  </a:cubicBezTo>
                  <a:moveTo>
                    <a:pt x="2900" y="438"/>
                  </a:moveTo>
                  <a:cubicBezTo>
                    <a:pt x="2899" y="438"/>
                    <a:pt x="2899" y="438"/>
                    <a:pt x="2899" y="438"/>
                  </a:cubicBezTo>
                  <a:cubicBezTo>
                    <a:pt x="2898" y="437"/>
                    <a:pt x="2898" y="437"/>
                    <a:pt x="2899" y="437"/>
                  </a:cubicBezTo>
                  <a:cubicBezTo>
                    <a:pt x="2899" y="437"/>
                    <a:pt x="2900" y="437"/>
                    <a:pt x="2900" y="437"/>
                  </a:cubicBezTo>
                  <a:cubicBezTo>
                    <a:pt x="2900" y="437"/>
                    <a:pt x="2900" y="438"/>
                    <a:pt x="2900" y="438"/>
                  </a:cubicBezTo>
                  <a:moveTo>
                    <a:pt x="2862" y="438"/>
                  </a:moveTo>
                  <a:cubicBezTo>
                    <a:pt x="2862" y="439"/>
                    <a:pt x="2862" y="439"/>
                    <a:pt x="2862" y="439"/>
                  </a:cubicBezTo>
                  <a:cubicBezTo>
                    <a:pt x="2861" y="438"/>
                    <a:pt x="2861" y="438"/>
                    <a:pt x="2862" y="438"/>
                  </a:cubicBezTo>
                  <a:cubicBezTo>
                    <a:pt x="2862" y="437"/>
                    <a:pt x="2862" y="437"/>
                    <a:pt x="2863" y="437"/>
                  </a:cubicBezTo>
                  <a:cubicBezTo>
                    <a:pt x="2863" y="438"/>
                    <a:pt x="2863" y="438"/>
                    <a:pt x="2862" y="438"/>
                  </a:cubicBezTo>
                  <a:close/>
                  <a:moveTo>
                    <a:pt x="2895" y="436"/>
                  </a:moveTo>
                  <a:cubicBezTo>
                    <a:pt x="2894" y="436"/>
                    <a:pt x="2894" y="435"/>
                    <a:pt x="2894" y="435"/>
                  </a:cubicBezTo>
                  <a:cubicBezTo>
                    <a:pt x="2894" y="434"/>
                    <a:pt x="2895" y="434"/>
                    <a:pt x="2895" y="434"/>
                  </a:cubicBezTo>
                  <a:cubicBezTo>
                    <a:pt x="2895" y="435"/>
                    <a:pt x="2895" y="435"/>
                    <a:pt x="2895" y="436"/>
                  </a:cubicBezTo>
                  <a:cubicBezTo>
                    <a:pt x="2895" y="437"/>
                    <a:pt x="2895" y="437"/>
                    <a:pt x="2895" y="436"/>
                  </a:cubicBezTo>
                  <a:moveTo>
                    <a:pt x="2944" y="432"/>
                  </a:moveTo>
                  <a:cubicBezTo>
                    <a:pt x="2944" y="431"/>
                    <a:pt x="2945" y="431"/>
                    <a:pt x="2945" y="431"/>
                  </a:cubicBezTo>
                  <a:cubicBezTo>
                    <a:pt x="2945" y="431"/>
                    <a:pt x="2945" y="431"/>
                    <a:pt x="2945" y="431"/>
                  </a:cubicBezTo>
                  <a:cubicBezTo>
                    <a:pt x="2946" y="431"/>
                    <a:pt x="2946" y="432"/>
                    <a:pt x="2947" y="431"/>
                  </a:cubicBezTo>
                  <a:cubicBezTo>
                    <a:pt x="2947" y="432"/>
                    <a:pt x="2946" y="432"/>
                    <a:pt x="2946" y="433"/>
                  </a:cubicBezTo>
                  <a:cubicBezTo>
                    <a:pt x="2946" y="433"/>
                    <a:pt x="2946" y="433"/>
                    <a:pt x="2946" y="434"/>
                  </a:cubicBezTo>
                  <a:cubicBezTo>
                    <a:pt x="2945" y="434"/>
                    <a:pt x="2945" y="433"/>
                    <a:pt x="2945" y="433"/>
                  </a:cubicBezTo>
                  <a:cubicBezTo>
                    <a:pt x="2945" y="433"/>
                    <a:pt x="2944" y="433"/>
                    <a:pt x="2943" y="433"/>
                  </a:cubicBezTo>
                  <a:cubicBezTo>
                    <a:pt x="2944" y="432"/>
                    <a:pt x="2944" y="432"/>
                    <a:pt x="2944" y="432"/>
                  </a:cubicBezTo>
                  <a:close/>
                  <a:moveTo>
                    <a:pt x="2914" y="434"/>
                  </a:moveTo>
                  <a:cubicBezTo>
                    <a:pt x="2916" y="434"/>
                    <a:pt x="2916" y="432"/>
                    <a:pt x="2916" y="431"/>
                  </a:cubicBezTo>
                  <a:cubicBezTo>
                    <a:pt x="2917" y="431"/>
                    <a:pt x="2918" y="431"/>
                    <a:pt x="2918" y="432"/>
                  </a:cubicBezTo>
                  <a:cubicBezTo>
                    <a:pt x="2919" y="433"/>
                    <a:pt x="2919" y="434"/>
                    <a:pt x="2918" y="435"/>
                  </a:cubicBezTo>
                  <a:cubicBezTo>
                    <a:pt x="2918" y="436"/>
                    <a:pt x="2917" y="437"/>
                    <a:pt x="2916" y="438"/>
                  </a:cubicBezTo>
                  <a:cubicBezTo>
                    <a:pt x="2915" y="439"/>
                    <a:pt x="2914" y="439"/>
                    <a:pt x="2913" y="438"/>
                  </a:cubicBezTo>
                  <a:cubicBezTo>
                    <a:pt x="2913" y="436"/>
                    <a:pt x="2913" y="435"/>
                    <a:pt x="2914" y="434"/>
                  </a:cubicBezTo>
                  <a:moveTo>
                    <a:pt x="2890" y="431"/>
                  </a:moveTo>
                  <a:cubicBezTo>
                    <a:pt x="2891" y="430"/>
                    <a:pt x="2892" y="431"/>
                    <a:pt x="2892" y="431"/>
                  </a:cubicBezTo>
                  <a:cubicBezTo>
                    <a:pt x="2892" y="432"/>
                    <a:pt x="2893" y="433"/>
                    <a:pt x="2893" y="434"/>
                  </a:cubicBezTo>
                  <a:cubicBezTo>
                    <a:pt x="2893" y="435"/>
                    <a:pt x="2892" y="435"/>
                    <a:pt x="2892" y="436"/>
                  </a:cubicBezTo>
                  <a:cubicBezTo>
                    <a:pt x="2891" y="437"/>
                    <a:pt x="2891" y="437"/>
                    <a:pt x="2890" y="437"/>
                  </a:cubicBezTo>
                  <a:lnTo>
                    <a:pt x="2890" y="431"/>
                  </a:lnTo>
                  <a:close/>
                  <a:moveTo>
                    <a:pt x="2897" y="434"/>
                  </a:moveTo>
                  <a:cubicBezTo>
                    <a:pt x="2897" y="434"/>
                    <a:pt x="2897" y="433"/>
                    <a:pt x="2898" y="433"/>
                  </a:cubicBezTo>
                  <a:cubicBezTo>
                    <a:pt x="2898" y="432"/>
                    <a:pt x="2898" y="431"/>
                    <a:pt x="2898" y="431"/>
                  </a:cubicBezTo>
                  <a:cubicBezTo>
                    <a:pt x="2899" y="430"/>
                    <a:pt x="2899" y="430"/>
                    <a:pt x="2898" y="429"/>
                  </a:cubicBezTo>
                  <a:cubicBezTo>
                    <a:pt x="2900" y="429"/>
                    <a:pt x="2900" y="429"/>
                    <a:pt x="2901" y="430"/>
                  </a:cubicBezTo>
                  <a:cubicBezTo>
                    <a:pt x="2901" y="430"/>
                    <a:pt x="2901" y="431"/>
                    <a:pt x="2901" y="431"/>
                  </a:cubicBezTo>
                  <a:cubicBezTo>
                    <a:pt x="2900" y="432"/>
                    <a:pt x="2900" y="433"/>
                    <a:pt x="2900" y="433"/>
                  </a:cubicBezTo>
                  <a:cubicBezTo>
                    <a:pt x="2899" y="434"/>
                    <a:pt x="2899" y="435"/>
                    <a:pt x="2899" y="435"/>
                  </a:cubicBezTo>
                  <a:cubicBezTo>
                    <a:pt x="2898" y="435"/>
                    <a:pt x="2897" y="434"/>
                    <a:pt x="2897" y="434"/>
                  </a:cubicBezTo>
                  <a:moveTo>
                    <a:pt x="2977" y="423"/>
                  </a:moveTo>
                  <a:cubicBezTo>
                    <a:pt x="2978" y="423"/>
                    <a:pt x="2978" y="422"/>
                    <a:pt x="2978" y="422"/>
                  </a:cubicBezTo>
                  <a:cubicBezTo>
                    <a:pt x="2980" y="421"/>
                    <a:pt x="2980" y="422"/>
                    <a:pt x="2980" y="424"/>
                  </a:cubicBezTo>
                  <a:cubicBezTo>
                    <a:pt x="2980" y="425"/>
                    <a:pt x="2979" y="426"/>
                    <a:pt x="2977" y="426"/>
                  </a:cubicBezTo>
                  <a:cubicBezTo>
                    <a:pt x="2977" y="425"/>
                    <a:pt x="2977" y="424"/>
                    <a:pt x="2977" y="423"/>
                  </a:cubicBezTo>
                  <a:moveTo>
                    <a:pt x="2979" y="420"/>
                  </a:moveTo>
                  <a:cubicBezTo>
                    <a:pt x="2979" y="420"/>
                    <a:pt x="2978" y="421"/>
                    <a:pt x="2978" y="420"/>
                  </a:cubicBezTo>
                  <a:cubicBezTo>
                    <a:pt x="2978" y="420"/>
                    <a:pt x="2978" y="420"/>
                    <a:pt x="2978" y="419"/>
                  </a:cubicBezTo>
                  <a:cubicBezTo>
                    <a:pt x="2979" y="419"/>
                    <a:pt x="2979" y="419"/>
                    <a:pt x="2979" y="419"/>
                  </a:cubicBezTo>
                  <a:cubicBezTo>
                    <a:pt x="2980" y="420"/>
                    <a:pt x="2979" y="420"/>
                    <a:pt x="2979" y="420"/>
                  </a:cubicBezTo>
                  <a:moveTo>
                    <a:pt x="2894" y="426"/>
                  </a:moveTo>
                  <a:cubicBezTo>
                    <a:pt x="2894" y="427"/>
                    <a:pt x="2895" y="428"/>
                    <a:pt x="2895" y="427"/>
                  </a:cubicBezTo>
                  <a:cubicBezTo>
                    <a:pt x="2895" y="427"/>
                    <a:pt x="2896" y="426"/>
                    <a:pt x="2896" y="426"/>
                  </a:cubicBezTo>
                  <a:cubicBezTo>
                    <a:pt x="2896" y="425"/>
                    <a:pt x="2897" y="424"/>
                    <a:pt x="2897" y="423"/>
                  </a:cubicBezTo>
                  <a:cubicBezTo>
                    <a:pt x="2897" y="423"/>
                    <a:pt x="2898" y="423"/>
                    <a:pt x="2899" y="423"/>
                  </a:cubicBezTo>
                  <a:cubicBezTo>
                    <a:pt x="2899" y="425"/>
                    <a:pt x="2898" y="426"/>
                    <a:pt x="2898" y="428"/>
                  </a:cubicBezTo>
                  <a:cubicBezTo>
                    <a:pt x="2897" y="429"/>
                    <a:pt x="2895" y="430"/>
                    <a:pt x="2894" y="430"/>
                  </a:cubicBezTo>
                  <a:lnTo>
                    <a:pt x="2894" y="426"/>
                  </a:lnTo>
                  <a:close/>
                  <a:moveTo>
                    <a:pt x="2873" y="412"/>
                  </a:moveTo>
                  <a:cubicBezTo>
                    <a:pt x="2873" y="413"/>
                    <a:pt x="2873" y="414"/>
                    <a:pt x="2872" y="415"/>
                  </a:cubicBezTo>
                  <a:cubicBezTo>
                    <a:pt x="2871" y="416"/>
                    <a:pt x="2870" y="416"/>
                    <a:pt x="2868" y="417"/>
                  </a:cubicBezTo>
                  <a:cubicBezTo>
                    <a:pt x="2868" y="413"/>
                    <a:pt x="2870" y="412"/>
                    <a:pt x="2873" y="412"/>
                  </a:cubicBezTo>
                  <a:moveTo>
                    <a:pt x="2901" y="360"/>
                  </a:moveTo>
                  <a:cubicBezTo>
                    <a:pt x="2901" y="360"/>
                    <a:pt x="2900" y="360"/>
                    <a:pt x="2900" y="360"/>
                  </a:cubicBezTo>
                  <a:cubicBezTo>
                    <a:pt x="2899" y="360"/>
                    <a:pt x="2899" y="360"/>
                    <a:pt x="2898" y="359"/>
                  </a:cubicBezTo>
                  <a:cubicBezTo>
                    <a:pt x="2898" y="359"/>
                    <a:pt x="2898" y="358"/>
                    <a:pt x="2899" y="358"/>
                  </a:cubicBezTo>
                  <a:cubicBezTo>
                    <a:pt x="2900" y="358"/>
                    <a:pt x="2900" y="358"/>
                    <a:pt x="2900" y="358"/>
                  </a:cubicBezTo>
                  <a:cubicBezTo>
                    <a:pt x="2901" y="358"/>
                    <a:pt x="2901" y="359"/>
                    <a:pt x="2902" y="359"/>
                  </a:cubicBezTo>
                  <a:cubicBezTo>
                    <a:pt x="2902" y="359"/>
                    <a:pt x="2902" y="359"/>
                    <a:pt x="2901" y="360"/>
                  </a:cubicBezTo>
                  <a:moveTo>
                    <a:pt x="2905" y="357"/>
                  </a:moveTo>
                  <a:cubicBezTo>
                    <a:pt x="2905" y="358"/>
                    <a:pt x="2905" y="358"/>
                    <a:pt x="2904" y="359"/>
                  </a:cubicBezTo>
                  <a:cubicBezTo>
                    <a:pt x="2904" y="359"/>
                    <a:pt x="2903" y="359"/>
                    <a:pt x="2903" y="359"/>
                  </a:cubicBezTo>
                  <a:cubicBezTo>
                    <a:pt x="2903" y="359"/>
                    <a:pt x="2903" y="358"/>
                    <a:pt x="2903" y="356"/>
                  </a:cubicBezTo>
                  <a:cubicBezTo>
                    <a:pt x="2904" y="356"/>
                    <a:pt x="2905" y="357"/>
                    <a:pt x="2905" y="357"/>
                  </a:cubicBezTo>
                  <a:moveTo>
                    <a:pt x="2903" y="338"/>
                  </a:moveTo>
                  <a:cubicBezTo>
                    <a:pt x="2903" y="338"/>
                    <a:pt x="2902" y="338"/>
                    <a:pt x="2902" y="338"/>
                  </a:cubicBezTo>
                  <a:cubicBezTo>
                    <a:pt x="2902" y="338"/>
                    <a:pt x="2902" y="337"/>
                    <a:pt x="2902" y="337"/>
                  </a:cubicBezTo>
                  <a:cubicBezTo>
                    <a:pt x="2903" y="337"/>
                    <a:pt x="2903" y="337"/>
                    <a:pt x="2903" y="337"/>
                  </a:cubicBezTo>
                  <a:cubicBezTo>
                    <a:pt x="2903" y="337"/>
                    <a:pt x="2903" y="338"/>
                    <a:pt x="2903" y="338"/>
                  </a:cubicBezTo>
                  <a:close/>
                  <a:moveTo>
                    <a:pt x="2944" y="236"/>
                  </a:moveTo>
                  <a:cubicBezTo>
                    <a:pt x="2944" y="235"/>
                    <a:pt x="2944" y="233"/>
                    <a:pt x="2945" y="232"/>
                  </a:cubicBezTo>
                  <a:cubicBezTo>
                    <a:pt x="2946" y="232"/>
                    <a:pt x="2946" y="232"/>
                    <a:pt x="2946" y="232"/>
                  </a:cubicBezTo>
                  <a:cubicBezTo>
                    <a:pt x="2946" y="233"/>
                    <a:pt x="2946" y="233"/>
                    <a:pt x="2946" y="234"/>
                  </a:cubicBezTo>
                  <a:cubicBezTo>
                    <a:pt x="2946" y="234"/>
                    <a:pt x="2946" y="235"/>
                    <a:pt x="2945" y="236"/>
                  </a:cubicBezTo>
                  <a:cubicBezTo>
                    <a:pt x="2945" y="237"/>
                    <a:pt x="2945" y="238"/>
                    <a:pt x="2946" y="239"/>
                  </a:cubicBezTo>
                  <a:cubicBezTo>
                    <a:pt x="2944" y="238"/>
                    <a:pt x="2943" y="237"/>
                    <a:pt x="2944" y="236"/>
                  </a:cubicBezTo>
                  <a:moveTo>
                    <a:pt x="2850" y="237"/>
                  </a:moveTo>
                  <a:cubicBezTo>
                    <a:pt x="2850" y="237"/>
                    <a:pt x="2850" y="237"/>
                    <a:pt x="2850" y="236"/>
                  </a:cubicBezTo>
                  <a:cubicBezTo>
                    <a:pt x="2851" y="236"/>
                    <a:pt x="2851" y="237"/>
                    <a:pt x="2851" y="237"/>
                  </a:cubicBezTo>
                  <a:cubicBezTo>
                    <a:pt x="2852" y="237"/>
                    <a:pt x="2852" y="237"/>
                    <a:pt x="2853" y="237"/>
                  </a:cubicBezTo>
                  <a:cubicBezTo>
                    <a:pt x="2853" y="238"/>
                    <a:pt x="2852" y="238"/>
                    <a:pt x="2852" y="238"/>
                  </a:cubicBezTo>
                  <a:cubicBezTo>
                    <a:pt x="2852" y="238"/>
                    <a:pt x="2852" y="239"/>
                    <a:pt x="2852" y="239"/>
                  </a:cubicBezTo>
                  <a:cubicBezTo>
                    <a:pt x="2851" y="239"/>
                    <a:pt x="2851" y="239"/>
                    <a:pt x="2851" y="239"/>
                  </a:cubicBezTo>
                  <a:cubicBezTo>
                    <a:pt x="2850" y="238"/>
                    <a:pt x="2850" y="238"/>
                    <a:pt x="2849" y="238"/>
                  </a:cubicBezTo>
                  <a:cubicBezTo>
                    <a:pt x="2850" y="238"/>
                    <a:pt x="2850" y="238"/>
                    <a:pt x="2850" y="237"/>
                  </a:cubicBezTo>
                  <a:close/>
                  <a:moveTo>
                    <a:pt x="2852" y="200"/>
                  </a:moveTo>
                  <a:cubicBezTo>
                    <a:pt x="2852" y="200"/>
                    <a:pt x="2852" y="199"/>
                    <a:pt x="2851" y="198"/>
                  </a:cubicBezTo>
                  <a:cubicBezTo>
                    <a:pt x="2852" y="198"/>
                    <a:pt x="2853" y="198"/>
                    <a:pt x="2853" y="198"/>
                  </a:cubicBezTo>
                  <a:cubicBezTo>
                    <a:pt x="2853" y="199"/>
                    <a:pt x="2853" y="200"/>
                    <a:pt x="2854" y="200"/>
                  </a:cubicBezTo>
                  <a:cubicBezTo>
                    <a:pt x="2853" y="200"/>
                    <a:pt x="2853" y="201"/>
                    <a:pt x="2853" y="201"/>
                  </a:cubicBezTo>
                  <a:cubicBezTo>
                    <a:pt x="2852" y="201"/>
                    <a:pt x="2851" y="201"/>
                    <a:pt x="2852" y="200"/>
                  </a:cubicBezTo>
                  <a:moveTo>
                    <a:pt x="2868" y="170"/>
                  </a:moveTo>
                  <a:cubicBezTo>
                    <a:pt x="2867" y="170"/>
                    <a:pt x="2867" y="170"/>
                    <a:pt x="2867" y="169"/>
                  </a:cubicBezTo>
                  <a:cubicBezTo>
                    <a:pt x="2867" y="169"/>
                    <a:pt x="2868" y="168"/>
                    <a:pt x="2868" y="168"/>
                  </a:cubicBezTo>
                  <a:cubicBezTo>
                    <a:pt x="2868" y="169"/>
                    <a:pt x="2868" y="169"/>
                    <a:pt x="2868" y="169"/>
                  </a:cubicBezTo>
                  <a:cubicBezTo>
                    <a:pt x="2868" y="170"/>
                    <a:pt x="2868" y="170"/>
                    <a:pt x="2868" y="170"/>
                  </a:cubicBezTo>
                  <a:moveTo>
                    <a:pt x="2933" y="145"/>
                  </a:moveTo>
                  <a:cubicBezTo>
                    <a:pt x="2933" y="145"/>
                    <a:pt x="2932" y="145"/>
                    <a:pt x="2932" y="145"/>
                  </a:cubicBezTo>
                  <a:cubicBezTo>
                    <a:pt x="2932" y="144"/>
                    <a:pt x="2932" y="144"/>
                    <a:pt x="2932" y="144"/>
                  </a:cubicBezTo>
                  <a:cubicBezTo>
                    <a:pt x="2933" y="143"/>
                    <a:pt x="2933" y="143"/>
                    <a:pt x="2933" y="144"/>
                  </a:cubicBezTo>
                  <a:cubicBezTo>
                    <a:pt x="2934" y="144"/>
                    <a:pt x="2933" y="144"/>
                    <a:pt x="2933" y="145"/>
                  </a:cubicBezTo>
                  <a:moveTo>
                    <a:pt x="2917" y="144"/>
                  </a:moveTo>
                  <a:cubicBezTo>
                    <a:pt x="2917" y="142"/>
                    <a:pt x="2916" y="141"/>
                    <a:pt x="2915" y="140"/>
                  </a:cubicBezTo>
                  <a:cubicBezTo>
                    <a:pt x="2917" y="140"/>
                    <a:pt x="2918" y="141"/>
                    <a:pt x="2918" y="142"/>
                  </a:cubicBezTo>
                  <a:cubicBezTo>
                    <a:pt x="2918" y="144"/>
                    <a:pt x="2919" y="144"/>
                    <a:pt x="2920" y="144"/>
                  </a:cubicBezTo>
                  <a:cubicBezTo>
                    <a:pt x="2920" y="145"/>
                    <a:pt x="2919" y="145"/>
                    <a:pt x="2919" y="145"/>
                  </a:cubicBezTo>
                  <a:cubicBezTo>
                    <a:pt x="2918" y="146"/>
                    <a:pt x="2918" y="146"/>
                    <a:pt x="2918" y="148"/>
                  </a:cubicBezTo>
                  <a:cubicBezTo>
                    <a:pt x="2917" y="147"/>
                    <a:pt x="2917" y="146"/>
                    <a:pt x="2917" y="144"/>
                  </a:cubicBezTo>
                  <a:moveTo>
                    <a:pt x="2922" y="130"/>
                  </a:moveTo>
                  <a:cubicBezTo>
                    <a:pt x="2921" y="130"/>
                    <a:pt x="2921" y="130"/>
                    <a:pt x="2921" y="130"/>
                  </a:cubicBezTo>
                  <a:cubicBezTo>
                    <a:pt x="2920" y="130"/>
                    <a:pt x="2920" y="129"/>
                    <a:pt x="2920" y="129"/>
                  </a:cubicBezTo>
                  <a:cubicBezTo>
                    <a:pt x="2921" y="129"/>
                    <a:pt x="2921" y="129"/>
                    <a:pt x="2922" y="129"/>
                  </a:cubicBezTo>
                  <a:cubicBezTo>
                    <a:pt x="2922" y="129"/>
                    <a:pt x="2922" y="130"/>
                    <a:pt x="2922" y="130"/>
                  </a:cubicBezTo>
                  <a:moveTo>
                    <a:pt x="2918" y="125"/>
                  </a:moveTo>
                  <a:cubicBezTo>
                    <a:pt x="2918" y="124"/>
                    <a:pt x="2918" y="123"/>
                    <a:pt x="2919" y="122"/>
                  </a:cubicBezTo>
                  <a:cubicBezTo>
                    <a:pt x="2920" y="122"/>
                    <a:pt x="2921" y="123"/>
                    <a:pt x="2921" y="124"/>
                  </a:cubicBezTo>
                  <a:cubicBezTo>
                    <a:pt x="2921" y="125"/>
                    <a:pt x="2921" y="126"/>
                    <a:pt x="2920" y="127"/>
                  </a:cubicBezTo>
                  <a:cubicBezTo>
                    <a:pt x="2919" y="126"/>
                    <a:pt x="2918" y="126"/>
                    <a:pt x="2918" y="125"/>
                  </a:cubicBezTo>
                  <a:moveTo>
                    <a:pt x="2917" y="115"/>
                  </a:moveTo>
                  <a:cubicBezTo>
                    <a:pt x="2917" y="115"/>
                    <a:pt x="2917" y="115"/>
                    <a:pt x="2917" y="115"/>
                  </a:cubicBezTo>
                  <a:cubicBezTo>
                    <a:pt x="2916" y="115"/>
                    <a:pt x="2916" y="114"/>
                    <a:pt x="2917" y="114"/>
                  </a:cubicBezTo>
                  <a:cubicBezTo>
                    <a:pt x="2917" y="114"/>
                    <a:pt x="2917" y="114"/>
                    <a:pt x="2918" y="114"/>
                  </a:cubicBezTo>
                  <a:cubicBezTo>
                    <a:pt x="2918" y="114"/>
                    <a:pt x="2918" y="115"/>
                    <a:pt x="2917" y="115"/>
                  </a:cubicBezTo>
                  <a:close/>
                  <a:moveTo>
                    <a:pt x="2892" y="114"/>
                  </a:moveTo>
                  <a:lnTo>
                    <a:pt x="2894" y="114"/>
                  </a:lnTo>
                  <a:lnTo>
                    <a:pt x="2895" y="116"/>
                  </a:lnTo>
                  <a:lnTo>
                    <a:pt x="2892" y="116"/>
                  </a:lnTo>
                  <a:lnTo>
                    <a:pt x="2892" y="114"/>
                  </a:lnTo>
                  <a:close/>
                  <a:moveTo>
                    <a:pt x="2880" y="105"/>
                  </a:moveTo>
                  <a:cubicBezTo>
                    <a:pt x="2880" y="105"/>
                    <a:pt x="2880" y="105"/>
                    <a:pt x="2880" y="105"/>
                  </a:cubicBezTo>
                  <a:cubicBezTo>
                    <a:pt x="2880" y="104"/>
                    <a:pt x="2880" y="104"/>
                    <a:pt x="2881" y="104"/>
                  </a:cubicBezTo>
                  <a:cubicBezTo>
                    <a:pt x="2881" y="104"/>
                    <a:pt x="2881" y="104"/>
                    <a:pt x="2881" y="105"/>
                  </a:cubicBezTo>
                  <a:cubicBezTo>
                    <a:pt x="2881" y="105"/>
                    <a:pt x="2881" y="106"/>
                    <a:pt x="2880" y="105"/>
                  </a:cubicBezTo>
                  <a:moveTo>
                    <a:pt x="2928" y="96"/>
                  </a:moveTo>
                  <a:cubicBezTo>
                    <a:pt x="2927" y="96"/>
                    <a:pt x="2926" y="96"/>
                    <a:pt x="2925" y="96"/>
                  </a:cubicBezTo>
                  <a:cubicBezTo>
                    <a:pt x="2926" y="95"/>
                    <a:pt x="2926" y="95"/>
                    <a:pt x="2927" y="95"/>
                  </a:cubicBezTo>
                  <a:cubicBezTo>
                    <a:pt x="2927" y="95"/>
                    <a:pt x="2928" y="95"/>
                    <a:pt x="2929" y="95"/>
                  </a:cubicBezTo>
                  <a:cubicBezTo>
                    <a:pt x="2929" y="96"/>
                    <a:pt x="2928" y="96"/>
                    <a:pt x="2928" y="96"/>
                  </a:cubicBezTo>
                  <a:close/>
                  <a:moveTo>
                    <a:pt x="2891" y="98"/>
                  </a:moveTo>
                  <a:cubicBezTo>
                    <a:pt x="2891" y="98"/>
                    <a:pt x="2891" y="97"/>
                    <a:pt x="2892" y="97"/>
                  </a:cubicBezTo>
                  <a:cubicBezTo>
                    <a:pt x="2892" y="97"/>
                    <a:pt x="2893" y="96"/>
                    <a:pt x="2893" y="96"/>
                  </a:cubicBezTo>
                  <a:cubicBezTo>
                    <a:pt x="2893" y="96"/>
                    <a:pt x="2894" y="95"/>
                    <a:pt x="2894" y="94"/>
                  </a:cubicBezTo>
                  <a:cubicBezTo>
                    <a:pt x="2896" y="95"/>
                    <a:pt x="2897" y="97"/>
                    <a:pt x="2898" y="99"/>
                  </a:cubicBezTo>
                  <a:cubicBezTo>
                    <a:pt x="2898" y="102"/>
                    <a:pt x="2898" y="104"/>
                    <a:pt x="2896" y="106"/>
                  </a:cubicBezTo>
                  <a:cubicBezTo>
                    <a:pt x="2895" y="106"/>
                    <a:pt x="2893" y="105"/>
                    <a:pt x="2892" y="104"/>
                  </a:cubicBezTo>
                  <a:cubicBezTo>
                    <a:pt x="2892" y="103"/>
                    <a:pt x="2891" y="101"/>
                    <a:pt x="2890" y="100"/>
                  </a:cubicBezTo>
                  <a:cubicBezTo>
                    <a:pt x="2890" y="99"/>
                    <a:pt x="2890" y="99"/>
                    <a:pt x="2891" y="98"/>
                  </a:cubicBezTo>
                  <a:moveTo>
                    <a:pt x="2938" y="91"/>
                  </a:moveTo>
                  <a:cubicBezTo>
                    <a:pt x="2939" y="91"/>
                    <a:pt x="2939" y="90"/>
                    <a:pt x="2941" y="90"/>
                  </a:cubicBezTo>
                  <a:cubicBezTo>
                    <a:pt x="2941" y="91"/>
                    <a:pt x="2940" y="91"/>
                    <a:pt x="2938" y="91"/>
                  </a:cubicBezTo>
                  <a:close/>
                  <a:moveTo>
                    <a:pt x="2851" y="95"/>
                  </a:moveTo>
                  <a:cubicBezTo>
                    <a:pt x="2851" y="95"/>
                    <a:pt x="2850" y="95"/>
                    <a:pt x="2850" y="96"/>
                  </a:cubicBezTo>
                  <a:cubicBezTo>
                    <a:pt x="2850" y="96"/>
                    <a:pt x="2849" y="96"/>
                    <a:pt x="2849" y="96"/>
                  </a:cubicBezTo>
                  <a:cubicBezTo>
                    <a:pt x="2849" y="96"/>
                    <a:pt x="2849" y="96"/>
                    <a:pt x="2850" y="95"/>
                  </a:cubicBezTo>
                  <a:cubicBezTo>
                    <a:pt x="2851" y="95"/>
                    <a:pt x="2851" y="94"/>
                    <a:pt x="2851" y="95"/>
                  </a:cubicBezTo>
                  <a:moveTo>
                    <a:pt x="2986" y="91"/>
                  </a:moveTo>
                  <a:cubicBezTo>
                    <a:pt x="2986" y="89"/>
                    <a:pt x="2987" y="88"/>
                    <a:pt x="2988" y="86"/>
                  </a:cubicBezTo>
                  <a:cubicBezTo>
                    <a:pt x="2988" y="87"/>
                    <a:pt x="2989" y="88"/>
                    <a:pt x="2989" y="89"/>
                  </a:cubicBezTo>
                  <a:cubicBezTo>
                    <a:pt x="2989" y="90"/>
                    <a:pt x="2989" y="91"/>
                    <a:pt x="2988" y="92"/>
                  </a:cubicBezTo>
                  <a:cubicBezTo>
                    <a:pt x="2988" y="93"/>
                    <a:pt x="2987" y="94"/>
                    <a:pt x="2987" y="95"/>
                  </a:cubicBezTo>
                  <a:cubicBezTo>
                    <a:pt x="2986" y="95"/>
                    <a:pt x="2985" y="96"/>
                    <a:pt x="2984" y="96"/>
                  </a:cubicBezTo>
                  <a:cubicBezTo>
                    <a:pt x="2984" y="94"/>
                    <a:pt x="2985" y="92"/>
                    <a:pt x="2986" y="91"/>
                  </a:cubicBezTo>
                  <a:moveTo>
                    <a:pt x="2935" y="85"/>
                  </a:moveTo>
                  <a:cubicBezTo>
                    <a:pt x="2935" y="85"/>
                    <a:pt x="2935" y="84"/>
                    <a:pt x="2935" y="84"/>
                  </a:cubicBezTo>
                  <a:cubicBezTo>
                    <a:pt x="2935" y="83"/>
                    <a:pt x="2935" y="83"/>
                    <a:pt x="2936" y="83"/>
                  </a:cubicBezTo>
                  <a:cubicBezTo>
                    <a:pt x="2936" y="84"/>
                    <a:pt x="2936" y="84"/>
                    <a:pt x="2936" y="85"/>
                  </a:cubicBezTo>
                  <a:cubicBezTo>
                    <a:pt x="2936" y="86"/>
                    <a:pt x="2936" y="86"/>
                    <a:pt x="2935" y="85"/>
                  </a:cubicBezTo>
                  <a:moveTo>
                    <a:pt x="2882" y="87"/>
                  </a:moveTo>
                  <a:cubicBezTo>
                    <a:pt x="2882" y="87"/>
                    <a:pt x="2881" y="87"/>
                    <a:pt x="2881" y="86"/>
                  </a:cubicBezTo>
                  <a:cubicBezTo>
                    <a:pt x="2882" y="85"/>
                    <a:pt x="2882" y="85"/>
                    <a:pt x="2882" y="86"/>
                  </a:cubicBezTo>
                  <a:cubicBezTo>
                    <a:pt x="2882" y="86"/>
                    <a:pt x="2883" y="86"/>
                    <a:pt x="2884" y="86"/>
                  </a:cubicBezTo>
                  <a:cubicBezTo>
                    <a:pt x="2883" y="87"/>
                    <a:pt x="2883" y="87"/>
                    <a:pt x="2882" y="87"/>
                  </a:cubicBezTo>
                  <a:moveTo>
                    <a:pt x="3017" y="73"/>
                  </a:moveTo>
                  <a:cubicBezTo>
                    <a:pt x="3017" y="73"/>
                    <a:pt x="3017" y="73"/>
                    <a:pt x="3017" y="73"/>
                  </a:cubicBezTo>
                  <a:cubicBezTo>
                    <a:pt x="3017" y="72"/>
                    <a:pt x="3017" y="72"/>
                    <a:pt x="3017" y="72"/>
                  </a:cubicBezTo>
                  <a:cubicBezTo>
                    <a:pt x="3018" y="72"/>
                    <a:pt x="3018" y="72"/>
                    <a:pt x="3018" y="73"/>
                  </a:cubicBezTo>
                  <a:cubicBezTo>
                    <a:pt x="3018" y="73"/>
                    <a:pt x="3017" y="73"/>
                    <a:pt x="3017" y="73"/>
                  </a:cubicBezTo>
                  <a:moveTo>
                    <a:pt x="2899" y="79"/>
                  </a:moveTo>
                  <a:cubicBezTo>
                    <a:pt x="2899" y="78"/>
                    <a:pt x="2898" y="78"/>
                    <a:pt x="2898" y="78"/>
                  </a:cubicBezTo>
                  <a:cubicBezTo>
                    <a:pt x="2899" y="77"/>
                    <a:pt x="2899" y="77"/>
                    <a:pt x="2899" y="77"/>
                  </a:cubicBezTo>
                  <a:cubicBezTo>
                    <a:pt x="2899" y="77"/>
                    <a:pt x="2900" y="77"/>
                    <a:pt x="2900" y="78"/>
                  </a:cubicBezTo>
                  <a:cubicBezTo>
                    <a:pt x="2899" y="78"/>
                    <a:pt x="2899" y="79"/>
                    <a:pt x="2899" y="79"/>
                  </a:cubicBezTo>
                  <a:moveTo>
                    <a:pt x="2897" y="73"/>
                  </a:moveTo>
                  <a:cubicBezTo>
                    <a:pt x="2897" y="73"/>
                    <a:pt x="2897" y="74"/>
                    <a:pt x="2897" y="74"/>
                  </a:cubicBezTo>
                  <a:cubicBezTo>
                    <a:pt x="2896" y="75"/>
                    <a:pt x="2896" y="75"/>
                    <a:pt x="2895" y="74"/>
                  </a:cubicBezTo>
                  <a:cubicBezTo>
                    <a:pt x="2895" y="74"/>
                    <a:pt x="2895" y="73"/>
                    <a:pt x="2895" y="72"/>
                  </a:cubicBezTo>
                  <a:cubicBezTo>
                    <a:pt x="2896" y="72"/>
                    <a:pt x="2897" y="72"/>
                    <a:pt x="2897" y="73"/>
                  </a:cubicBezTo>
                  <a:moveTo>
                    <a:pt x="2875" y="66"/>
                  </a:moveTo>
                  <a:cubicBezTo>
                    <a:pt x="2875" y="65"/>
                    <a:pt x="2876" y="65"/>
                    <a:pt x="2876" y="66"/>
                  </a:cubicBezTo>
                  <a:cubicBezTo>
                    <a:pt x="2877" y="66"/>
                    <a:pt x="2877" y="67"/>
                    <a:pt x="2877" y="67"/>
                  </a:cubicBezTo>
                  <a:cubicBezTo>
                    <a:pt x="2877" y="68"/>
                    <a:pt x="2877" y="68"/>
                    <a:pt x="2876" y="69"/>
                  </a:cubicBezTo>
                  <a:cubicBezTo>
                    <a:pt x="2876" y="69"/>
                    <a:pt x="2875" y="70"/>
                    <a:pt x="2875" y="69"/>
                  </a:cubicBezTo>
                  <a:lnTo>
                    <a:pt x="2875" y="66"/>
                  </a:lnTo>
                  <a:close/>
                  <a:moveTo>
                    <a:pt x="2958" y="63"/>
                  </a:moveTo>
                  <a:cubicBezTo>
                    <a:pt x="2958" y="61"/>
                    <a:pt x="2958" y="60"/>
                    <a:pt x="2959" y="59"/>
                  </a:cubicBezTo>
                  <a:cubicBezTo>
                    <a:pt x="2960" y="59"/>
                    <a:pt x="2961" y="59"/>
                    <a:pt x="2961" y="60"/>
                  </a:cubicBezTo>
                  <a:cubicBezTo>
                    <a:pt x="2961" y="61"/>
                    <a:pt x="2962" y="61"/>
                    <a:pt x="2964" y="61"/>
                  </a:cubicBezTo>
                  <a:cubicBezTo>
                    <a:pt x="2963" y="63"/>
                    <a:pt x="2963" y="66"/>
                    <a:pt x="2963" y="67"/>
                  </a:cubicBezTo>
                  <a:cubicBezTo>
                    <a:pt x="2964" y="69"/>
                    <a:pt x="2965" y="71"/>
                    <a:pt x="2964" y="72"/>
                  </a:cubicBezTo>
                  <a:cubicBezTo>
                    <a:pt x="2963" y="71"/>
                    <a:pt x="2962" y="71"/>
                    <a:pt x="2961" y="70"/>
                  </a:cubicBezTo>
                  <a:cubicBezTo>
                    <a:pt x="2961" y="68"/>
                    <a:pt x="2960" y="68"/>
                    <a:pt x="2958" y="68"/>
                  </a:cubicBezTo>
                  <a:cubicBezTo>
                    <a:pt x="2958" y="66"/>
                    <a:pt x="2958" y="65"/>
                    <a:pt x="2958" y="63"/>
                  </a:cubicBezTo>
                  <a:moveTo>
                    <a:pt x="2838" y="66"/>
                  </a:moveTo>
                  <a:cubicBezTo>
                    <a:pt x="2838" y="66"/>
                    <a:pt x="2838" y="65"/>
                    <a:pt x="2838" y="64"/>
                  </a:cubicBezTo>
                  <a:cubicBezTo>
                    <a:pt x="2839" y="64"/>
                    <a:pt x="2839" y="64"/>
                    <a:pt x="2839" y="65"/>
                  </a:cubicBezTo>
                  <a:cubicBezTo>
                    <a:pt x="2840" y="65"/>
                    <a:pt x="2840" y="66"/>
                    <a:pt x="2840" y="66"/>
                  </a:cubicBezTo>
                  <a:cubicBezTo>
                    <a:pt x="2839" y="66"/>
                    <a:pt x="2839" y="67"/>
                    <a:pt x="2839" y="67"/>
                  </a:cubicBezTo>
                  <a:cubicBezTo>
                    <a:pt x="2838" y="67"/>
                    <a:pt x="2838" y="67"/>
                    <a:pt x="2838" y="66"/>
                  </a:cubicBezTo>
                  <a:moveTo>
                    <a:pt x="2929" y="58"/>
                  </a:moveTo>
                  <a:cubicBezTo>
                    <a:pt x="2930" y="56"/>
                    <a:pt x="2932" y="55"/>
                    <a:pt x="2934" y="56"/>
                  </a:cubicBezTo>
                  <a:lnTo>
                    <a:pt x="2934" y="59"/>
                  </a:lnTo>
                  <a:cubicBezTo>
                    <a:pt x="2933" y="59"/>
                    <a:pt x="2932" y="59"/>
                    <a:pt x="2932" y="58"/>
                  </a:cubicBezTo>
                  <a:cubicBezTo>
                    <a:pt x="2931" y="59"/>
                    <a:pt x="2930" y="60"/>
                    <a:pt x="2930" y="62"/>
                  </a:cubicBezTo>
                  <a:cubicBezTo>
                    <a:pt x="2928" y="61"/>
                    <a:pt x="2928" y="59"/>
                    <a:pt x="2929" y="58"/>
                  </a:cubicBezTo>
                  <a:moveTo>
                    <a:pt x="2876" y="55"/>
                  </a:moveTo>
                  <a:cubicBezTo>
                    <a:pt x="2876" y="55"/>
                    <a:pt x="2875" y="54"/>
                    <a:pt x="2875" y="54"/>
                  </a:cubicBezTo>
                  <a:cubicBezTo>
                    <a:pt x="2876" y="53"/>
                    <a:pt x="2876" y="53"/>
                    <a:pt x="2876" y="53"/>
                  </a:cubicBezTo>
                  <a:cubicBezTo>
                    <a:pt x="2876" y="53"/>
                    <a:pt x="2876" y="54"/>
                    <a:pt x="2877" y="54"/>
                  </a:cubicBezTo>
                  <a:cubicBezTo>
                    <a:pt x="2876" y="55"/>
                    <a:pt x="2876" y="55"/>
                    <a:pt x="2876" y="55"/>
                  </a:cubicBezTo>
                  <a:moveTo>
                    <a:pt x="2919" y="48"/>
                  </a:moveTo>
                  <a:cubicBezTo>
                    <a:pt x="2919" y="48"/>
                    <a:pt x="2919" y="47"/>
                    <a:pt x="2919" y="47"/>
                  </a:cubicBezTo>
                  <a:cubicBezTo>
                    <a:pt x="2919" y="46"/>
                    <a:pt x="2919" y="45"/>
                    <a:pt x="2920" y="46"/>
                  </a:cubicBezTo>
                  <a:cubicBezTo>
                    <a:pt x="2920" y="47"/>
                    <a:pt x="2920" y="47"/>
                    <a:pt x="2920" y="48"/>
                  </a:cubicBezTo>
                  <a:cubicBezTo>
                    <a:pt x="2920" y="49"/>
                    <a:pt x="2920" y="49"/>
                    <a:pt x="2919" y="48"/>
                  </a:cubicBezTo>
                  <a:close/>
                  <a:moveTo>
                    <a:pt x="2852" y="50"/>
                  </a:moveTo>
                  <a:cubicBezTo>
                    <a:pt x="2853" y="50"/>
                    <a:pt x="2853" y="50"/>
                    <a:pt x="2853" y="49"/>
                  </a:cubicBezTo>
                  <a:cubicBezTo>
                    <a:pt x="2854" y="48"/>
                    <a:pt x="2854" y="48"/>
                    <a:pt x="2854" y="48"/>
                  </a:cubicBezTo>
                  <a:cubicBezTo>
                    <a:pt x="2854" y="48"/>
                    <a:pt x="2854" y="49"/>
                    <a:pt x="2854" y="49"/>
                  </a:cubicBezTo>
                  <a:cubicBezTo>
                    <a:pt x="2854" y="50"/>
                    <a:pt x="2853" y="51"/>
                    <a:pt x="2853" y="51"/>
                  </a:cubicBezTo>
                  <a:cubicBezTo>
                    <a:pt x="2853" y="52"/>
                    <a:pt x="2852" y="52"/>
                    <a:pt x="2852" y="52"/>
                  </a:cubicBezTo>
                  <a:cubicBezTo>
                    <a:pt x="2852" y="51"/>
                    <a:pt x="2852" y="51"/>
                    <a:pt x="2852" y="50"/>
                  </a:cubicBezTo>
                  <a:moveTo>
                    <a:pt x="2847" y="43"/>
                  </a:moveTo>
                  <a:cubicBezTo>
                    <a:pt x="2847" y="43"/>
                    <a:pt x="2847" y="44"/>
                    <a:pt x="2847" y="43"/>
                  </a:cubicBezTo>
                  <a:cubicBezTo>
                    <a:pt x="2846" y="43"/>
                    <a:pt x="2846" y="43"/>
                    <a:pt x="2847" y="42"/>
                  </a:cubicBezTo>
                  <a:cubicBezTo>
                    <a:pt x="2847" y="42"/>
                    <a:pt x="2847" y="42"/>
                    <a:pt x="2848" y="42"/>
                  </a:cubicBezTo>
                  <a:cubicBezTo>
                    <a:pt x="2848" y="43"/>
                    <a:pt x="2848" y="43"/>
                    <a:pt x="2847" y="43"/>
                  </a:cubicBezTo>
                  <a:moveTo>
                    <a:pt x="2837" y="43"/>
                  </a:moveTo>
                  <a:cubicBezTo>
                    <a:pt x="2838" y="42"/>
                    <a:pt x="2839" y="42"/>
                    <a:pt x="2839" y="43"/>
                  </a:cubicBezTo>
                  <a:cubicBezTo>
                    <a:pt x="2839" y="44"/>
                    <a:pt x="2839" y="45"/>
                    <a:pt x="2839" y="46"/>
                  </a:cubicBezTo>
                  <a:cubicBezTo>
                    <a:pt x="2839" y="46"/>
                    <a:pt x="2838" y="46"/>
                    <a:pt x="2838" y="45"/>
                  </a:cubicBezTo>
                  <a:cubicBezTo>
                    <a:pt x="2838" y="45"/>
                    <a:pt x="2837" y="45"/>
                    <a:pt x="2837" y="45"/>
                  </a:cubicBezTo>
                  <a:lnTo>
                    <a:pt x="2837" y="43"/>
                  </a:lnTo>
                  <a:close/>
                  <a:moveTo>
                    <a:pt x="2974" y="38"/>
                  </a:moveTo>
                  <a:cubicBezTo>
                    <a:pt x="2973" y="39"/>
                    <a:pt x="2973" y="39"/>
                    <a:pt x="2973" y="39"/>
                  </a:cubicBezTo>
                  <a:cubicBezTo>
                    <a:pt x="2972" y="39"/>
                    <a:pt x="2972" y="39"/>
                    <a:pt x="2972" y="39"/>
                  </a:cubicBezTo>
                  <a:cubicBezTo>
                    <a:pt x="2971" y="38"/>
                    <a:pt x="2971" y="37"/>
                    <a:pt x="2972" y="36"/>
                  </a:cubicBezTo>
                  <a:cubicBezTo>
                    <a:pt x="2973" y="37"/>
                    <a:pt x="2974" y="37"/>
                    <a:pt x="2974" y="38"/>
                  </a:cubicBezTo>
                  <a:moveTo>
                    <a:pt x="2960" y="36"/>
                  </a:moveTo>
                  <a:cubicBezTo>
                    <a:pt x="2961" y="37"/>
                    <a:pt x="2961" y="38"/>
                    <a:pt x="2960" y="38"/>
                  </a:cubicBezTo>
                  <a:cubicBezTo>
                    <a:pt x="2959" y="39"/>
                    <a:pt x="2959" y="39"/>
                    <a:pt x="2958" y="39"/>
                  </a:cubicBezTo>
                  <a:cubicBezTo>
                    <a:pt x="2957" y="39"/>
                    <a:pt x="2957" y="39"/>
                    <a:pt x="2956" y="39"/>
                  </a:cubicBezTo>
                  <a:cubicBezTo>
                    <a:pt x="2956" y="38"/>
                    <a:pt x="2955" y="37"/>
                    <a:pt x="2956" y="36"/>
                  </a:cubicBezTo>
                  <a:lnTo>
                    <a:pt x="2960" y="36"/>
                  </a:lnTo>
                  <a:close/>
                  <a:moveTo>
                    <a:pt x="2829" y="42"/>
                  </a:moveTo>
                  <a:lnTo>
                    <a:pt x="2834" y="41"/>
                  </a:lnTo>
                  <a:cubicBezTo>
                    <a:pt x="2834" y="43"/>
                    <a:pt x="2834" y="44"/>
                    <a:pt x="2832" y="44"/>
                  </a:cubicBezTo>
                  <a:cubicBezTo>
                    <a:pt x="2831" y="44"/>
                    <a:pt x="2830" y="44"/>
                    <a:pt x="2829" y="44"/>
                  </a:cubicBezTo>
                  <a:lnTo>
                    <a:pt x="2829" y="42"/>
                  </a:lnTo>
                  <a:close/>
                  <a:moveTo>
                    <a:pt x="2963" y="36"/>
                  </a:moveTo>
                  <a:cubicBezTo>
                    <a:pt x="2963" y="35"/>
                    <a:pt x="2964" y="33"/>
                    <a:pt x="2964" y="32"/>
                  </a:cubicBezTo>
                  <a:cubicBezTo>
                    <a:pt x="2965" y="32"/>
                    <a:pt x="2965" y="32"/>
                    <a:pt x="2965" y="33"/>
                  </a:cubicBezTo>
                  <a:cubicBezTo>
                    <a:pt x="2966" y="33"/>
                    <a:pt x="2966" y="33"/>
                    <a:pt x="2967" y="33"/>
                  </a:cubicBezTo>
                  <a:cubicBezTo>
                    <a:pt x="2967" y="35"/>
                    <a:pt x="2967" y="37"/>
                    <a:pt x="2966" y="37"/>
                  </a:cubicBezTo>
                  <a:cubicBezTo>
                    <a:pt x="2965" y="38"/>
                    <a:pt x="2964" y="39"/>
                    <a:pt x="2964" y="40"/>
                  </a:cubicBezTo>
                  <a:cubicBezTo>
                    <a:pt x="2963" y="39"/>
                    <a:pt x="2962" y="38"/>
                    <a:pt x="2963" y="36"/>
                  </a:cubicBezTo>
                  <a:moveTo>
                    <a:pt x="2957" y="30"/>
                  </a:moveTo>
                  <a:lnTo>
                    <a:pt x="2959" y="30"/>
                  </a:lnTo>
                  <a:lnTo>
                    <a:pt x="2959" y="32"/>
                  </a:lnTo>
                  <a:lnTo>
                    <a:pt x="2957" y="32"/>
                  </a:lnTo>
                  <a:lnTo>
                    <a:pt x="2957" y="30"/>
                  </a:lnTo>
                  <a:close/>
                  <a:moveTo>
                    <a:pt x="2859" y="34"/>
                  </a:moveTo>
                  <a:cubicBezTo>
                    <a:pt x="2861" y="34"/>
                    <a:pt x="2862" y="35"/>
                    <a:pt x="2863" y="35"/>
                  </a:cubicBezTo>
                  <a:cubicBezTo>
                    <a:pt x="2865" y="36"/>
                    <a:pt x="2865" y="37"/>
                    <a:pt x="2865" y="39"/>
                  </a:cubicBezTo>
                  <a:cubicBezTo>
                    <a:pt x="2862" y="39"/>
                    <a:pt x="2860" y="37"/>
                    <a:pt x="2859" y="34"/>
                  </a:cubicBezTo>
                  <a:moveTo>
                    <a:pt x="2872" y="472"/>
                  </a:moveTo>
                  <a:cubicBezTo>
                    <a:pt x="2874" y="472"/>
                    <a:pt x="2876" y="472"/>
                    <a:pt x="2878" y="471"/>
                  </a:cubicBezTo>
                  <a:cubicBezTo>
                    <a:pt x="2878" y="472"/>
                    <a:pt x="2878" y="472"/>
                    <a:pt x="2878" y="473"/>
                  </a:cubicBezTo>
                  <a:cubicBezTo>
                    <a:pt x="2877" y="473"/>
                    <a:pt x="2878" y="473"/>
                    <a:pt x="2879" y="473"/>
                  </a:cubicBezTo>
                  <a:cubicBezTo>
                    <a:pt x="2880" y="474"/>
                    <a:pt x="2880" y="474"/>
                    <a:pt x="2881" y="473"/>
                  </a:cubicBezTo>
                  <a:cubicBezTo>
                    <a:pt x="2883" y="472"/>
                    <a:pt x="2884" y="471"/>
                    <a:pt x="2885" y="471"/>
                  </a:cubicBezTo>
                  <a:cubicBezTo>
                    <a:pt x="2885" y="472"/>
                    <a:pt x="2886" y="473"/>
                    <a:pt x="2886" y="473"/>
                  </a:cubicBezTo>
                  <a:cubicBezTo>
                    <a:pt x="2887" y="473"/>
                    <a:pt x="2888" y="473"/>
                    <a:pt x="2888" y="473"/>
                  </a:cubicBezTo>
                  <a:cubicBezTo>
                    <a:pt x="2889" y="473"/>
                    <a:pt x="2889" y="474"/>
                    <a:pt x="2890" y="474"/>
                  </a:cubicBezTo>
                  <a:cubicBezTo>
                    <a:pt x="2890" y="474"/>
                    <a:pt x="2891" y="475"/>
                    <a:pt x="2891" y="476"/>
                  </a:cubicBezTo>
                  <a:cubicBezTo>
                    <a:pt x="2891" y="477"/>
                    <a:pt x="2891" y="477"/>
                    <a:pt x="2890" y="478"/>
                  </a:cubicBezTo>
                  <a:cubicBezTo>
                    <a:pt x="2890" y="478"/>
                    <a:pt x="2890" y="478"/>
                    <a:pt x="2891" y="478"/>
                  </a:cubicBezTo>
                  <a:cubicBezTo>
                    <a:pt x="2891" y="477"/>
                    <a:pt x="2892" y="477"/>
                    <a:pt x="2892" y="477"/>
                  </a:cubicBezTo>
                  <a:cubicBezTo>
                    <a:pt x="2893" y="477"/>
                    <a:pt x="2894" y="478"/>
                    <a:pt x="2894" y="478"/>
                  </a:cubicBezTo>
                  <a:cubicBezTo>
                    <a:pt x="2895" y="479"/>
                    <a:pt x="2896" y="479"/>
                    <a:pt x="2896" y="479"/>
                  </a:cubicBezTo>
                  <a:cubicBezTo>
                    <a:pt x="2897" y="480"/>
                    <a:pt x="2898" y="480"/>
                    <a:pt x="2899" y="479"/>
                  </a:cubicBezTo>
                  <a:cubicBezTo>
                    <a:pt x="2900" y="478"/>
                    <a:pt x="2900" y="477"/>
                    <a:pt x="2899" y="476"/>
                  </a:cubicBezTo>
                  <a:cubicBezTo>
                    <a:pt x="2899" y="476"/>
                    <a:pt x="2898" y="476"/>
                    <a:pt x="2897" y="476"/>
                  </a:cubicBezTo>
                  <a:cubicBezTo>
                    <a:pt x="2897" y="476"/>
                    <a:pt x="2896" y="476"/>
                    <a:pt x="2896" y="475"/>
                  </a:cubicBezTo>
                  <a:cubicBezTo>
                    <a:pt x="2896" y="475"/>
                    <a:pt x="2896" y="475"/>
                    <a:pt x="2897" y="474"/>
                  </a:cubicBezTo>
                  <a:cubicBezTo>
                    <a:pt x="2898" y="473"/>
                    <a:pt x="2899" y="474"/>
                    <a:pt x="2899" y="474"/>
                  </a:cubicBezTo>
                  <a:cubicBezTo>
                    <a:pt x="2900" y="475"/>
                    <a:pt x="2900" y="476"/>
                    <a:pt x="2901" y="476"/>
                  </a:cubicBezTo>
                  <a:cubicBezTo>
                    <a:pt x="2901" y="477"/>
                    <a:pt x="2902" y="478"/>
                    <a:pt x="2902" y="478"/>
                  </a:cubicBezTo>
                  <a:cubicBezTo>
                    <a:pt x="2902" y="479"/>
                    <a:pt x="2903" y="480"/>
                    <a:pt x="2904" y="480"/>
                  </a:cubicBezTo>
                  <a:cubicBezTo>
                    <a:pt x="2905" y="478"/>
                    <a:pt x="2907" y="476"/>
                    <a:pt x="2910" y="475"/>
                  </a:cubicBezTo>
                  <a:cubicBezTo>
                    <a:pt x="2912" y="477"/>
                    <a:pt x="2914" y="477"/>
                    <a:pt x="2915" y="477"/>
                  </a:cubicBezTo>
                  <a:cubicBezTo>
                    <a:pt x="2916" y="476"/>
                    <a:pt x="2918" y="475"/>
                    <a:pt x="2919" y="474"/>
                  </a:cubicBezTo>
                  <a:cubicBezTo>
                    <a:pt x="2919" y="475"/>
                    <a:pt x="2919" y="476"/>
                    <a:pt x="2920" y="476"/>
                  </a:cubicBezTo>
                  <a:cubicBezTo>
                    <a:pt x="2920" y="476"/>
                    <a:pt x="2920" y="477"/>
                    <a:pt x="2920" y="478"/>
                  </a:cubicBezTo>
                  <a:cubicBezTo>
                    <a:pt x="2923" y="477"/>
                    <a:pt x="2926" y="477"/>
                    <a:pt x="2928" y="477"/>
                  </a:cubicBezTo>
                  <a:cubicBezTo>
                    <a:pt x="2930" y="478"/>
                    <a:pt x="2933" y="477"/>
                    <a:pt x="2936" y="476"/>
                  </a:cubicBezTo>
                  <a:cubicBezTo>
                    <a:pt x="2936" y="478"/>
                    <a:pt x="2936" y="479"/>
                    <a:pt x="2937" y="479"/>
                  </a:cubicBezTo>
                  <a:cubicBezTo>
                    <a:pt x="2938" y="480"/>
                    <a:pt x="2939" y="480"/>
                    <a:pt x="2940" y="480"/>
                  </a:cubicBezTo>
                  <a:cubicBezTo>
                    <a:pt x="2940" y="479"/>
                    <a:pt x="2941" y="479"/>
                    <a:pt x="2942" y="479"/>
                  </a:cubicBezTo>
                  <a:cubicBezTo>
                    <a:pt x="2943" y="478"/>
                    <a:pt x="2943" y="478"/>
                    <a:pt x="2943" y="478"/>
                  </a:cubicBezTo>
                  <a:cubicBezTo>
                    <a:pt x="2944" y="478"/>
                    <a:pt x="2944" y="478"/>
                    <a:pt x="2945" y="478"/>
                  </a:cubicBezTo>
                  <a:cubicBezTo>
                    <a:pt x="2946" y="478"/>
                    <a:pt x="2946" y="477"/>
                    <a:pt x="2947" y="477"/>
                  </a:cubicBezTo>
                  <a:cubicBezTo>
                    <a:pt x="2948" y="476"/>
                    <a:pt x="2948" y="475"/>
                    <a:pt x="2949" y="474"/>
                  </a:cubicBezTo>
                  <a:cubicBezTo>
                    <a:pt x="2949" y="473"/>
                    <a:pt x="2950" y="472"/>
                    <a:pt x="2950" y="471"/>
                  </a:cubicBezTo>
                  <a:cubicBezTo>
                    <a:pt x="2951" y="470"/>
                    <a:pt x="2951" y="469"/>
                    <a:pt x="2952" y="469"/>
                  </a:cubicBezTo>
                  <a:cubicBezTo>
                    <a:pt x="2953" y="468"/>
                    <a:pt x="2954" y="468"/>
                    <a:pt x="2956" y="469"/>
                  </a:cubicBezTo>
                  <a:cubicBezTo>
                    <a:pt x="2956" y="470"/>
                    <a:pt x="2956" y="470"/>
                    <a:pt x="2955" y="471"/>
                  </a:cubicBezTo>
                  <a:cubicBezTo>
                    <a:pt x="2955" y="471"/>
                    <a:pt x="2954" y="472"/>
                    <a:pt x="2954" y="472"/>
                  </a:cubicBezTo>
                  <a:cubicBezTo>
                    <a:pt x="2953" y="473"/>
                    <a:pt x="2953" y="473"/>
                    <a:pt x="2953" y="474"/>
                  </a:cubicBezTo>
                  <a:cubicBezTo>
                    <a:pt x="2953" y="474"/>
                    <a:pt x="2953" y="475"/>
                    <a:pt x="2954" y="475"/>
                  </a:cubicBezTo>
                  <a:cubicBezTo>
                    <a:pt x="2955" y="474"/>
                    <a:pt x="2955" y="474"/>
                    <a:pt x="2955" y="473"/>
                  </a:cubicBezTo>
                  <a:cubicBezTo>
                    <a:pt x="2956" y="473"/>
                    <a:pt x="2957" y="474"/>
                    <a:pt x="2957" y="474"/>
                  </a:cubicBezTo>
                  <a:cubicBezTo>
                    <a:pt x="2958" y="475"/>
                    <a:pt x="2959" y="475"/>
                    <a:pt x="2959" y="476"/>
                  </a:cubicBezTo>
                  <a:cubicBezTo>
                    <a:pt x="2960" y="476"/>
                    <a:pt x="2961" y="476"/>
                    <a:pt x="2961" y="476"/>
                  </a:cubicBezTo>
                  <a:cubicBezTo>
                    <a:pt x="2962" y="477"/>
                    <a:pt x="2964" y="476"/>
                    <a:pt x="2965" y="476"/>
                  </a:cubicBezTo>
                  <a:cubicBezTo>
                    <a:pt x="2967" y="475"/>
                    <a:pt x="2968" y="475"/>
                    <a:pt x="2970" y="476"/>
                  </a:cubicBezTo>
                  <a:cubicBezTo>
                    <a:pt x="2970" y="475"/>
                    <a:pt x="2970" y="474"/>
                    <a:pt x="2970" y="473"/>
                  </a:cubicBezTo>
                  <a:cubicBezTo>
                    <a:pt x="2969" y="473"/>
                    <a:pt x="2968" y="472"/>
                    <a:pt x="2967" y="472"/>
                  </a:cubicBezTo>
                  <a:cubicBezTo>
                    <a:pt x="2967" y="472"/>
                    <a:pt x="2966" y="472"/>
                    <a:pt x="2966" y="472"/>
                  </a:cubicBezTo>
                  <a:cubicBezTo>
                    <a:pt x="2965" y="471"/>
                    <a:pt x="2965" y="471"/>
                    <a:pt x="2966" y="470"/>
                  </a:cubicBezTo>
                  <a:cubicBezTo>
                    <a:pt x="2968" y="469"/>
                    <a:pt x="2969" y="468"/>
                    <a:pt x="2969" y="469"/>
                  </a:cubicBezTo>
                  <a:cubicBezTo>
                    <a:pt x="2970" y="469"/>
                    <a:pt x="2970" y="470"/>
                    <a:pt x="2970" y="471"/>
                  </a:cubicBezTo>
                  <a:cubicBezTo>
                    <a:pt x="2970" y="472"/>
                    <a:pt x="2971" y="473"/>
                    <a:pt x="2971" y="474"/>
                  </a:cubicBezTo>
                  <a:cubicBezTo>
                    <a:pt x="2972" y="475"/>
                    <a:pt x="2972" y="475"/>
                    <a:pt x="2974" y="475"/>
                  </a:cubicBezTo>
                  <a:cubicBezTo>
                    <a:pt x="2975" y="474"/>
                    <a:pt x="2975" y="473"/>
                    <a:pt x="2975" y="473"/>
                  </a:cubicBezTo>
                  <a:cubicBezTo>
                    <a:pt x="2974" y="472"/>
                    <a:pt x="2974" y="472"/>
                    <a:pt x="2973" y="471"/>
                  </a:cubicBezTo>
                  <a:cubicBezTo>
                    <a:pt x="2973" y="471"/>
                    <a:pt x="2972" y="470"/>
                    <a:pt x="2972" y="470"/>
                  </a:cubicBezTo>
                  <a:cubicBezTo>
                    <a:pt x="2971" y="469"/>
                    <a:pt x="2972" y="468"/>
                    <a:pt x="2973" y="467"/>
                  </a:cubicBezTo>
                  <a:cubicBezTo>
                    <a:pt x="2974" y="466"/>
                    <a:pt x="2976" y="466"/>
                    <a:pt x="2978" y="467"/>
                  </a:cubicBezTo>
                  <a:cubicBezTo>
                    <a:pt x="2980" y="468"/>
                    <a:pt x="2982" y="468"/>
                    <a:pt x="2984" y="469"/>
                  </a:cubicBezTo>
                  <a:cubicBezTo>
                    <a:pt x="2984" y="470"/>
                    <a:pt x="2984" y="471"/>
                    <a:pt x="2983" y="471"/>
                  </a:cubicBezTo>
                  <a:cubicBezTo>
                    <a:pt x="2982" y="472"/>
                    <a:pt x="2982" y="473"/>
                    <a:pt x="2981" y="473"/>
                  </a:cubicBezTo>
                  <a:cubicBezTo>
                    <a:pt x="2980" y="473"/>
                    <a:pt x="2979" y="473"/>
                    <a:pt x="2979" y="474"/>
                  </a:cubicBezTo>
                  <a:cubicBezTo>
                    <a:pt x="2978" y="474"/>
                    <a:pt x="2979" y="475"/>
                    <a:pt x="2980" y="475"/>
                  </a:cubicBezTo>
                  <a:cubicBezTo>
                    <a:pt x="2981" y="477"/>
                    <a:pt x="2982" y="477"/>
                    <a:pt x="2983" y="477"/>
                  </a:cubicBezTo>
                  <a:cubicBezTo>
                    <a:pt x="2984" y="478"/>
                    <a:pt x="2985" y="478"/>
                    <a:pt x="2986" y="478"/>
                  </a:cubicBezTo>
                  <a:cubicBezTo>
                    <a:pt x="2988" y="477"/>
                    <a:pt x="2989" y="477"/>
                    <a:pt x="2991" y="477"/>
                  </a:cubicBezTo>
                  <a:cubicBezTo>
                    <a:pt x="2992" y="477"/>
                    <a:pt x="2993" y="477"/>
                    <a:pt x="2995" y="477"/>
                  </a:cubicBezTo>
                  <a:cubicBezTo>
                    <a:pt x="2996" y="476"/>
                    <a:pt x="2997" y="474"/>
                    <a:pt x="2998" y="473"/>
                  </a:cubicBezTo>
                  <a:cubicBezTo>
                    <a:pt x="2999" y="471"/>
                    <a:pt x="3000" y="470"/>
                    <a:pt x="3002" y="470"/>
                  </a:cubicBezTo>
                  <a:cubicBezTo>
                    <a:pt x="3003" y="471"/>
                    <a:pt x="3002" y="472"/>
                    <a:pt x="3002" y="472"/>
                  </a:cubicBezTo>
                  <a:cubicBezTo>
                    <a:pt x="3001" y="473"/>
                    <a:pt x="3001" y="474"/>
                    <a:pt x="3001" y="475"/>
                  </a:cubicBezTo>
                  <a:cubicBezTo>
                    <a:pt x="3003" y="474"/>
                    <a:pt x="3005" y="474"/>
                    <a:pt x="3007" y="473"/>
                  </a:cubicBezTo>
                  <a:cubicBezTo>
                    <a:pt x="3009" y="473"/>
                    <a:pt x="3011" y="473"/>
                    <a:pt x="3013" y="473"/>
                  </a:cubicBezTo>
                  <a:cubicBezTo>
                    <a:pt x="3013" y="471"/>
                    <a:pt x="3013" y="470"/>
                    <a:pt x="3012" y="470"/>
                  </a:cubicBezTo>
                  <a:cubicBezTo>
                    <a:pt x="3011" y="470"/>
                    <a:pt x="3010" y="470"/>
                    <a:pt x="3009" y="471"/>
                  </a:cubicBezTo>
                  <a:cubicBezTo>
                    <a:pt x="3008" y="471"/>
                    <a:pt x="3007" y="472"/>
                    <a:pt x="3006" y="472"/>
                  </a:cubicBezTo>
                  <a:cubicBezTo>
                    <a:pt x="3005" y="472"/>
                    <a:pt x="3005" y="471"/>
                    <a:pt x="3005" y="469"/>
                  </a:cubicBezTo>
                  <a:cubicBezTo>
                    <a:pt x="3006" y="468"/>
                    <a:pt x="3007" y="468"/>
                    <a:pt x="3009" y="467"/>
                  </a:cubicBezTo>
                  <a:cubicBezTo>
                    <a:pt x="3010" y="466"/>
                    <a:pt x="3012" y="465"/>
                    <a:pt x="3014" y="465"/>
                  </a:cubicBezTo>
                  <a:cubicBezTo>
                    <a:pt x="3015" y="466"/>
                    <a:pt x="3015" y="466"/>
                    <a:pt x="3015" y="466"/>
                  </a:cubicBezTo>
                  <a:cubicBezTo>
                    <a:pt x="3015" y="467"/>
                    <a:pt x="3015" y="468"/>
                    <a:pt x="3015" y="468"/>
                  </a:cubicBezTo>
                  <a:cubicBezTo>
                    <a:pt x="3018" y="469"/>
                    <a:pt x="3019" y="468"/>
                    <a:pt x="3020" y="467"/>
                  </a:cubicBezTo>
                  <a:cubicBezTo>
                    <a:pt x="3020" y="466"/>
                    <a:pt x="3022" y="465"/>
                    <a:pt x="3024" y="465"/>
                  </a:cubicBezTo>
                  <a:cubicBezTo>
                    <a:pt x="3025" y="465"/>
                    <a:pt x="3025" y="466"/>
                    <a:pt x="3025" y="467"/>
                  </a:cubicBezTo>
                  <a:cubicBezTo>
                    <a:pt x="3026" y="468"/>
                    <a:pt x="3026" y="468"/>
                    <a:pt x="3026" y="469"/>
                  </a:cubicBezTo>
                  <a:cubicBezTo>
                    <a:pt x="3026" y="470"/>
                    <a:pt x="3026" y="471"/>
                    <a:pt x="3026" y="472"/>
                  </a:cubicBezTo>
                  <a:cubicBezTo>
                    <a:pt x="3026" y="472"/>
                    <a:pt x="3026" y="473"/>
                    <a:pt x="3026" y="473"/>
                  </a:cubicBezTo>
                  <a:cubicBezTo>
                    <a:pt x="3027" y="471"/>
                    <a:pt x="3028" y="470"/>
                    <a:pt x="3030" y="471"/>
                  </a:cubicBezTo>
                  <a:cubicBezTo>
                    <a:pt x="3031" y="471"/>
                    <a:pt x="3032" y="472"/>
                    <a:pt x="3033" y="473"/>
                  </a:cubicBezTo>
                  <a:cubicBezTo>
                    <a:pt x="3033" y="470"/>
                    <a:pt x="3034" y="468"/>
                    <a:pt x="3036" y="467"/>
                  </a:cubicBezTo>
                  <a:cubicBezTo>
                    <a:pt x="3038" y="466"/>
                    <a:pt x="3041" y="465"/>
                    <a:pt x="3044" y="465"/>
                  </a:cubicBezTo>
                  <a:lnTo>
                    <a:pt x="3043" y="459"/>
                  </a:lnTo>
                  <a:cubicBezTo>
                    <a:pt x="3043" y="458"/>
                    <a:pt x="3042" y="457"/>
                    <a:pt x="3041" y="457"/>
                  </a:cubicBezTo>
                  <a:cubicBezTo>
                    <a:pt x="3040" y="457"/>
                    <a:pt x="3039" y="456"/>
                    <a:pt x="3040" y="454"/>
                  </a:cubicBezTo>
                  <a:cubicBezTo>
                    <a:pt x="3041" y="454"/>
                    <a:pt x="3042" y="454"/>
                    <a:pt x="3042" y="454"/>
                  </a:cubicBezTo>
                  <a:cubicBezTo>
                    <a:pt x="3043" y="454"/>
                    <a:pt x="3043" y="453"/>
                    <a:pt x="3043" y="452"/>
                  </a:cubicBezTo>
                  <a:lnTo>
                    <a:pt x="3040" y="385"/>
                  </a:lnTo>
                  <a:cubicBezTo>
                    <a:pt x="3026" y="385"/>
                    <a:pt x="3011" y="386"/>
                    <a:pt x="2996" y="387"/>
                  </a:cubicBezTo>
                  <a:cubicBezTo>
                    <a:pt x="2981" y="388"/>
                    <a:pt x="2967" y="388"/>
                    <a:pt x="2953" y="388"/>
                  </a:cubicBezTo>
                  <a:lnTo>
                    <a:pt x="2949" y="289"/>
                  </a:lnTo>
                  <a:lnTo>
                    <a:pt x="3023" y="286"/>
                  </a:lnTo>
                  <a:lnTo>
                    <a:pt x="3019" y="201"/>
                  </a:lnTo>
                  <a:lnTo>
                    <a:pt x="2945" y="204"/>
                  </a:lnTo>
                  <a:cubicBezTo>
                    <a:pt x="2945" y="201"/>
                    <a:pt x="2945" y="199"/>
                    <a:pt x="2945" y="198"/>
                  </a:cubicBezTo>
                  <a:cubicBezTo>
                    <a:pt x="2945" y="196"/>
                    <a:pt x="2945" y="194"/>
                    <a:pt x="2945" y="192"/>
                  </a:cubicBezTo>
                  <a:cubicBezTo>
                    <a:pt x="2945" y="186"/>
                    <a:pt x="2945" y="180"/>
                    <a:pt x="2944" y="174"/>
                  </a:cubicBezTo>
                  <a:cubicBezTo>
                    <a:pt x="2944" y="168"/>
                    <a:pt x="2944" y="161"/>
                    <a:pt x="2943" y="155"/>
                  </a:cubicBezTo>
                  <a:cubicBezTo>
                    <a:pt x="2943" y="149"/>
                    <a:pt x="2943" y="143"/>
                    <a:pt x="2942" y="137"/>
                  </a:cubicBezTo>
                  <a:cubicBezTo>
                    <a:pt x="2942" y="131"/>
                    <a:pt x="2942" y="125"/>
                    <a:pt x="2943" y="119"/>
                  </a:cubicBezTo>
                  <a:lnTo>
                    <a:pt x="3021" y="116"/>
                  </a:lnTo>
                  <a:lnTo>
                    <a:pt x="3017" y="26"/>
                  </a:lnTo>
                  <a:cubicBezTo>
                    <a:pt x="3012" y="26"/>
                    <a:pt x="3008" y="27"/>
                    <a:pt x="3004" y="27"/>
                  </a:cubicBezTo>
                  <a:cubicBezTo>
                    <a:pt x="3000" y="27"/>
                    <a:pt x="2997" y="27"/>
                    <a:pt x="2994" y="27"/>
                  </a:cubicBezTo>
                  <a:cubicBezTo>
                    <a:pt x="2990" y="28"/>
                    <a:pt x="2987" y="28"/>
                    <a:pt x="2983" y="28"/>
                  </a:cubicBezTo>
                  <a:cubicBezTo>
                    <a:pt x="2979" y="28"/>
                    <a:pt x="2975" y="28"/>
                    <a:pt x="2971" y="28"/>
                  </a:cubicBezTo>
                  <a:cubicBezTo>
                    <a:pt x="2970" y="28"/>
                    <a:pt x="2969" y="28"/>
                    <a:pt x="2969" y="28"/>
                  </a:cubicBezTo>
                  <a:cubicBezTo>
                    <a:pt x="2969" y="29"/>
                    <a:pt x="2969" y="29"/>
                    <a:pt x="2969" y="30"/>
                  </a:cubicBezTo>
                  <a:cubicBezTo>
                    <a:pt x="2968" y="30"/>
                    <a:pt x="2968" y="30"/>
                    <a:pt x="2968" y="31"/>
                  </a:cubicBezTo>
                  <a:cubicBezTo>
                    <a:pt x="2968" y="31"/>
                    <a:pt x="2967" y="31"/>
                    <a:pt x="2967" y="31"/>
                  </a:cubicBezTo>
                  <a:cubicBezTo>
                    <a:pt x="2966" y="30"/>
                    <a:pt x="2965" y="29"/>
                    <a:pt x="2963" y="29"/>
                  </a:cubicBezTo>
                  <a:cubicBezTo>
                    <a:pt x="2962" y="29"/>
                    <a:pt x="2960" y="28"/>
                    <a:pt x="2958" y="28"/>
                  </a:cubicBezTo>
                  <a:cubicBezTo>
                    <a:pt x="2957" y="29"/>
                    <a:pt x="2955" y="29"/>
                    <a:pt x="2953" y="29"/>
                  </a:cubicBezTo>
                  <a:cubicBezTo>
                    <a:pt x="2952" y="30"/>
                    <a:pt x="2951" y="30"/>
                    <a:pt x="2950" y="31"/>
                  </a:cubicBezTo>
                  <a:cubicBezTo>
                    <a:pt x="2950" y="30"/>
                    <a:pt x="2949" y="30"/>
                    <a:pt x="2948" y="30"/>
                  </a:cubicBezTo>
                  <a:cubicBezTo>
                    <a:pt x="2947" y="30"/>
                    <a:pt x="2947" y="29"/>
                    <a:pt x="2946" y="29"/>
                  </a:cubicBezTo>
                  <a:cubicBezTo>
                    <a:pt x="2940" y="29"/>
                    <a:pt x="2934" y="29"/>
                    <a:pt x="2928" y="29"/>
                  </a:cubicBezTo>
                  <a:cubicBezTo>
                    <a:pt x="2922" y="29"/>
                    <a:pt x="2916" y="30"/>
                    <a:pt x="2910" y="31"/>
                  </a:cubicBezTo>
                  <a:cubicBezTo>
                    <a:pt x="2903" y="31"/>
                    <a:pt x="2897" y="32"/>
                    <a:pt x="2890" y="32"/>
                  </a:cubicBezTo>
                  <a:cubicBezTo>
                    <a:pt x="2884" y="33"/>
                    <a:pt x="2878" y="33"/>
                    <a:pt x="2872" y="32"/>
                  </a:cubicBezTo>
                  <a:cubicBezTo>
                    <a:pt x="2872" y="33"/>
                    <a:pt x="2872" y="34"/>
                    <a:pt x="2873" y="35"/>
                  </a:cubicBezTo>
                  <a:cubicBezTo>
                    <a:pt x="2873" y="36"/>
                    <a:pt x="2872" y="37"/>
                    <a:pt x="2871" y="37"/>
                  </a:cubicBezTo>
                  <a:cubicBezTo>
                    <a:pt x="2870" y="35"/>
                    <a:pt x="2870" y="34"/>
                    <a:pt x="2871" y="33"/>
                  </a:cubicBezTo>
                  <a:lnTo>
                    <a:pt x="2854" y="33"/>
                  </a:lnTo>
                  <a:cubicBezTo>
                    <a:pt x="2853" y="35"/>
                    <a:pt x="2854" y="35"/>
                    <a:pt x="2855" y="36"/>
                  </a:cubicBezTo>
                  <a:cubicBezTo>
                    <a:pt x="2855" y="36"/>
                    <a:pt x="2855" y="37"/>
                    <a:pt x="2855" y="38"/>
                  </a:cubicBezTo>
                  <a:cubicBezTo>
                    <a:pt x="2854" y="37"/>
                    <a:pt x="2853" y="37"/>
                    <a:pt x="2852" y="37"/>
                  </a:cubicBezTo>
                  <a:cubicBezTo>
                    <a:pt x="2850" y="38"/>
                    <a:pt x="2849" y="38"/>
                    <a:pt x="2848" y="38"/>
                  </a:cubicBezTo>
                  <a:cubicBezTo>
                    <a:pt x="2847" y="38"/>
                    <a:pt x="2846" y="37"/>
                    <a:pt x="2845" y="36"/>
                  </a:cubicBezTo>
                  <a:cubicBezTo>
                    <a:pt x="2844" y="36"/>
                    <a:pt x="2843" y="36"/>
                    <a:pt x="2842" y="37"/>
                  </a:cubicBezTo>
                  <a:cubicBezTo>
                    <a:pt x="2842" y="36"/>
                    <a:pt x="2842" y="36"/>
                    <a:pt x="2842" y="35"/>
                  </a:cubicBezTo>
                  <a:cubicBezTo>
                    <a:pt x="2842" y="35"/>
                    <a:pt x="2842" y="35"/>
                    <a:pt x="2842" y="34"/>
                  </a:cubicBezTo>
                  <a:cubicBezTo>
                    <a:pt x="2843" y="34"/>
                    <a:pt x="2843" y="34"/>
                    <a:pt x="2842" y="34"/>
                  </a:cubicBezTo>
                  <a:cubicBezTo>
                    <a:pt x="2842" y="34"/>
                    <a:pt x="2842" y="34"/>
                    <a:pt x="2840" y="34"/>
                  </a:cubicBezTo>
                  <a:cubicBezTo>
                    <a:pt x="2840" y="34"/>
                    <a:pt x="2839" y="34"/>
                    <a:pt x="2839" y="35"/>
                  </a:cubicBezTo>
                  <a:cubicBezTo>
                    <a:pt x="2840" y="36"/>
                    <a:pt x="2839" y="37"/>
                    <a:pt x="2838" y="37"/>
                  </a:cubicBezTo>
                  <a:cubicBezTo>
                    <a:pt x="2838" y="37"/>
                    <a:pt x="2837" y="37"/>
                    <a:pt x="2837" y="36"/>
                  </a:cubicBezTo>
                  <a:cubicBezTo>
                    <a:pt x="2837" y="36"/>
                    <a:pt x="2836" y="35"/>
                    <a:pt x="2836" y="35"/>
                  </a:cubicBezTo>
                  <a:cubicBezTo>
                    <a:pt x="2835" y="35"/>
                    <a:pt x="2835" y="34"/>
                    <a:pt x="2834" y="34"/>
                  </a:cubicBezTo>
                  <a:cubicBezTo>
                    <a:pt x="2834" y="34"/>
                    <a:pt x="2833" y="34"/>
                    <a:pt x="2832" y="34"/>
                  </a:cubicBezTo>
                  <a:cubicBezTo>
                    <a:pt x="2831" y="35"/>
                    <a:pt x="2830" y="37"/>
                    <a:pt x="2830" y="38"/>
                  </a:cubicBezTo>
                  <a:cubicBezTo>
                    <a:pt x="2829" y="40"/>
                    <a:pt x="2828" y="40"/>
                    <a:pt x="2825" y="40"/>
                  </a:cubicBezTo>
                  <a:cubicBezTo>
                    <a:pt x="2825" y="39"/>
                    <a:pt x="2825" y="39"/>
                    <a:pt x="2825" y="38"/>
                  </a:cubicBezTo>
                  <a:cubicBezTo>
                    <a:pt x="2826" y="37"/>
                    <a:pt x="2826" y="37"/>
                    <a:pt x="2827" y="36"/>
                  </a:cubicBezTo>
                  <a:cubicBezTo>
                    <a:pt x="2827" y="36"/>
                    <a:pt x="2827" y="35"/>
                    <a:pt x="2827" y="35"/>
                  </a:cubicBezTo>
                  <a:cubicBezTo>
                    <a:pt x="2827" y="35"/>
                    <a:pt x="2826" y="34"/>
                    <a:pt x="2825" y="35"/>
                  </a:cubicBezTo>
                  <a:cubicBezTo>
                    <a:pt x="2825" y="35"/>
                    <a:pt x="2825" y="36"/>
                    <a:pt x="2825" y="36"/>
                  </a:cubicBezTo>
                  <a:cubicBezTo>
                    <a:pt x="2825" y="35"/>
                    <a:pt x="2824" y="35"/>
                    <a:pt x="2824" y="35"/>
                  </a:cubicBezTo>
                  <a:cubicBezTo>
                    <a:pt x="2823" y="35"/>
                    <a:pt x="2823" y="35"/>
                    <a:pt x="2822" y="34"/>
                  </a:cubicBezTo>
                  <a:cubicBezTo>
                    <a:pt x="2822" y="34"/>
                    <a:pt x="2821" y="34"/>
                    <a:pt x="2821" y="35"/>
                  </a:cubicBezTo>
                  <a:lnTo>
                    <a:pt x="2840" y="474"/>
                  </a:lnTo>
                  <a:cubicBezTo>
                    <a:pt x="2841" y="474"/>
                    <a:pt x="2842" y="473"/>
                    <a:pt x="2844" y="472"/>
                  </a:cubicBezTo>
                  <a:cubicBezTo>
                    <a:pt x="2845" y="471"/>
                    <a:pt x="2846" y="469"/>
                    <a:pt x="2846" y="467"/>
                  </a:cubicBezTo>
                  <a:cubicBezTo>
                    <a:pt x="2848" y="468"/>
                    <a:pt x="2848" y="468"/>
                    <a:pt x="2849" y="467"/>
                  </a:cubicBezTo>
                  <a:cubicBezTo>
                    <a:pt x="2849" y="467"/>
                    <a:pt x="2849" y="467"/>
                    <a:pt x="2850" y="466"/>
                  </a:cubicBezTo>
                  <a:cubicBezTo>
                    <a:pt x="2850" y="466"/>
                    <a:pt x="2850" y="465"/>
                    <a:pt x="2850" y="465"/>
                  </a:cubicBezTo>
                  <a:cubicBezTo>
                    <a:pt x="2851" y="464"/>
                    <a:pt x="2851" y="464"/>
                    <a:pt x="2852" y="464"/>
                  </a:cubicBezTo>
                  <a:cubicBezTo>
                    <a:pt x="2852" y="465"/>
                    <a:pt x="2854" y="465"/>
                    <a:pt x="2856" y="464"/>
                  </a:cubicBezTo>
                  <a:cubicBezTo>
                    <a:pt x="2858" y="463"/>
                    <a:pt x="2861" y="463"/>
                    <a:pt x="2863" y="463"/>
                  </a:cubicBezTo>
                  <a:cubicBezTo>
                    <a:pt x="2863" y="463"/>
                    <a:pt x="2864" y="463"/>
                    <a:pt x="2864" y="463"/>
                  </a:cubicBezTo>
                  <a:cubicBezTo>
                    <a:pt x="2865" y="463"/>
                    <a:pt x="2865" y="463"/>
                    <a:pt x="2865" y="462"/>
                  </a:cubicBezTo>
                  <a:lnTo>
                    <a:pt x="2861" y="462"/>
                  </a:lnTo>
                  <a:cubicBezTo>
                    <a:pt x="2860" y="462"/>
                    <a:pt x="2859" y="462"/>
                    <a:pt x="2858" y="461"/>
                  </a:cubicBezTo>
                  <a:cubicBezTo>
                    <a:pt x="2858" y="461"/>
                    <a:pt x="2857" y="461"/>
                    <a:pt x="2856" y="461"/>
                  </a:cubicBezTo>
                  <a:cubicBezTo>
                    <a:pt x="2855" y="461"/>
                    <a:pt x="2854" y="461"/>
                    <a:pt x="2854" y="460"/>
                  </a:cubicBezTo>
                  <a:cubicBezTo>
                    <a:pt x="2853" y="460"/>
                    <a:pt x="2853" y="459"/>
                    <a:pt x="2853" y="459"/>
                  </a:cubicBezTo>
                  <a:cubicBezTo>
                    <a:pt x="2853" y="457"/>
                    <a:pt x="2853" y="456"/>
                    <a:pt x="2854" y="455"/>
                  </a:cubicBezTo>
                  <a:cubicBezTo>
                    <a:pt x="2855" y="454"/>
                    <a:pt x="2856" y="453"/>
                    <a:pt x="2858" y="453"/>
                  </a:cubicBezTo>
                  <a:cubicBezTo>
                    <a:pt x="2859" y="452"/>
                    <a:pt x="2861" y="452"/>
                    <a:pt x="2862" y="452"/>
                  </a:cubicBezTo>
                  <a:cubicBezTo>
                    <a:pt x="2864" y="453"/>
                    <a:pt x="2865" y="453"/>
                    <a:pt x="2867" y="453"/>
                  </a:cubicBezTo>
                  <a:cubicBezTo>
                    <a:pt x="2866" y="454"/>
                    <a:pt x="2865" y="454"/>
                    <a:pt x="2864" y="454"/>
                  </a:cubicBezTo>
                  <a:cubicBezTo>
                    <a:pt x="2864" y="455"/>
                    <a:pt x="2863" y="455"/>
                    <a:pt x="2861" y="455"/>
                  </a:cubicBezTo>
                  <a:cubicBezTo>
                    <a:pt x="2861" y="455"/>
                    <a:pt x="2860" y="456"/>
                    <a:pt x="2859" y="456"/>
                  </a:cubicBezTo>
                  <a:cubicBezTo>
                    <a:pt x="2859" y="457"/>
                    <a:pt x="2859" y="458"/>
                    <a:pt x="2859" y="459"/>
                  </a:cubicBezTo>
                  <a:cubicBezTo>
                    <a:pt x="2862" y="459"/>
                    <a:pt x="2864" y="458"/>
                    <a:pt x="2865" y="457"/>
                  </a:cubicBezTo>
                  <a:cubicBezTo>
                    <a:pt x="2867" y="456"/>
                    <a:pt x="2868" y="455"/>
                    <a:pt x="2870" y="453"/>
                  </a:cubicBezTo>
                  <a:cubicBezTo>
                    <a:pt x="2870" y="454"/>
                    <a:pt x="2870" y="455"/>
                    <a:pt x="2869" y="456"/>
                  </a:cubicBezTo>
                  <a:cubicBezTo>
                    <a:pt x="2869" y="457"/>
                    <a:pt x="2868" y="458"/>
                    <a:pt x="2868" y="459"/>
                  </a:cubicBezTo>
                  <a:cubicBezTo>
                    <a:pt x="2867" y="460"/>
                    <a:pt x="2867" y="460"/>
                    <a:pt x="2867" y="461"/>
                  </a:cubicBezTo>
                  <a:cubicBezTo>
                    <a:pt x="2867" y="461"/>
                    <a:pt x="2868" y="462"/>
                    <a:pt x="2870" y="462"/>
                  </a:cubicBezTo>
                  <a:cubicBezTo>
                    <a:pt x="2870" y="463"/>
                    <a:pt x="2869" y="464"/>
                    <a:pt x="2870" y="464"/>
                  </a:cubicBezTo>
                  <a:cubicBezTo>
                    <a:pt x="2870" y="464"/>
                    <a:pt x="2870" y="464"/>
                    <a:pt x="2871" y="463"/>
                  </a:cubicBezTo>
                  <a:cubicBezTo>
                    <a:pt x="2871" y="463"/>
                    <a:pt x="2872" y="462"/>
                    <a:pt x="2873" y="462"/>
                  </a:cubicBezTo>
                  <a:cubicBezTo>
                    <a:pt x="2873" y="462"/>
                    <a:pt x="2874" y="462"/>
                    <a:pt x="2875" y="463"/>
                  </a:cubicBezTo>
                  <a:cubicBezTo>
                    <a:pt x="2875" y="464"/>
                    <a:pt x="2874" y="464"/>
                    <a:pt x="2874" y="465"/>
                  </a:cubicBezTo>
                  <a:cubicBezTo>
                    <a:pt x="2873" y="465"/>
                    <a:pt x="2872" y="465"/>
                    <a:pt x="2871" y="466"/>
                  </a:cubicBezTo>
                  <a:cubicBezTo>
                    <a:pt x="2871" y="466"/>
                    <a:pt x="2870" y="466"/>
                    <a:pt x="2869" y="466"/>
                  </a:cubicBezTo>
                  <a:cubicBezTo>
                    <a:pt x="2869" y="467"/>
                    <a:pt x="2868" y="467"/>
                    <a:pt x="2868" y="468"/>
                  </a:cubicBezTo>
                  <a:cubicBezTo>
                    <a:pt x="2869" y="470"/>
                    <a:pt x="2870" y="471"/>
                    <a:pt x="2872" y="472"/>
                  </a:cubicBezTo>
                  <a:moveTo>
                    <a:pt x="2842" y="475"/>
                  </a:moveTo>
                  <a:cubicBezTo>
                    <a:pt x="2843" y="477"/>
                    <a:pt x="2842" y="478"/>
                    <a:pt x="2842" y="478"/>
                  </a:cubicBezTo>
                  <a:cubicBezTo>
                    <a:pt x="2841" y="479"/>
                    <a:pt x="2841" y="479"/>
                    <a:pt x="2840" y="481"/>
                  </a:cubicBezTo>
                  <a:cubicBezTo>
                    <a:pt x="2842" y="480"/>
                    <a:pt x="2843" y="479"/>
                    <a:pt x="2843" y="479"/>
                  </a:cubicBezTo>
                  <a:cubicBezTo>
                    <a:pt x="2844" y="478"/>
                    <a:pt x="2845" y="477"/>
                    <a:pt x="2846" y="476"/>
                  </a:cubicBezTo>
                  <a:cubicBezTo>
                    <a:pt x="2845" y="476"/>
                    <a:pt x="2844" y="476"/>
                    <a:pt x="2844" y="475"/>
                  </a:cubicBezTo>
                  <a:lnTo>
                    <a:pt x="2842" y="475"/>
                  </a:lnTo>
                  <a:close/>
                  <a:moveTo>
                    <a:pt x="3269" y="18"/>
                  </a:moveTo>
                  <a:cubicBezTo>
                    <a:pt x="3268" y="18"/>
                    <a:pt x="3266" y="19"/>
                    <a:pt x="3265" y="18"/>
                  </a:cubicBezTo>
                  <a:cubicBezTo>
                    <a:pt x="3264" y="17"/>
                    <a:pt x="3265" y="15"/>
                    <a:pt x="3267" y="15"/>
                  </a:cubicBezTo>
                  <a:cubicBezTo>
                    <a:pt x="3268" y="15"/>
                    <a:pt x="3269" y="15"/>
                    <a:pt x="3270" y="16"/>
                  </a:cubicBezTo>
                  <a:cubicBezTo>
                    <a:pt x="3270" y="17"/>
                    <a:pt x="3270" y="18"/>
                    <a:pt x="3269" y="18"/>
                  </a:cubicBezTo>
                  <a:moveTo>
                    <a:pt x="3307" y="18"/>
                  </a:moveTo>
                  <a:cubicBezTo>
                    <a:pt x="3308" y="18"/>
                    <a:pt x="3310" y="19"/>
                    <a:pt x="3311" y="20"/>
                  </a:cubicBezTo>
                  <a:cubicBezTo>
                    <a:pt x="3310" y="19"/>
                    <a:pt x="3310" y="18"/>
                    <a:pt x="3311" y="17"/>
                  </a:cubicBezTo>
                  <a:cubicBezTo>
                    <a:pt x="3312" y="17"/>
                    <a:pt x="3312" y="16"/>
                    <a:pt x="3311" y="14"/>
                  </a:cubicBezTo>
                  <a:cubicBezTo>
                    <a:pt x="3311" y="13"/>
                    <a:pt x="3309" y="13"/>
                    <a:pt x="3308" y="13"/>
                  </a:cubicBezTo>
                  <a:cubicBezTo>
                    <a:pt x="3306" y="13"/>
                    <a:pt x="3305" y="14"/>
                    <a:pt x="3304" y="15"/>
                  </a:cubicBezTo>
                  <a:cubicBezTo>
                    <a:pt x="3304" y="16"/>
                    <a:pt x="3305" y="18"/>
                    <a:pt x="3307" y="18"/>
                  </a:cubicBezTo>
                  <a:moveTo>
                    <a:pt x="3274" y="16"/>
                  </a:moveTo>
                  <a:cubicBezTo>
                    <a:pt x="3273" y="15"/>
                    <a:pt x="3272" y="16"/>
                    <a:pt x="3272" y="17"/>
                  </a:cubicBezTo>
                  <a:cubicBezTo>
                    <a:pt x="3273" y="17"/>
                    <a:pt x="3274" y="18"/>
                    <a:pt x="3274" y="18"/>
                  </a:cubicBezTo>
                  <a:cubicBezTo>
                    <a:pt x="3275" y="18"/>
                    <a:pt x="3276" y="19"/>
                    <a:pt x="3276" y="19"/>
                  </a:cubicBezTo>
                  <a:cubicBezTo>
                    <a:pt x="3277" y="19"/>
                    <a:pt x="3277" y="19"/>
                    <a:pt x="3278" y="18"/>
                  </a:cubicBezTo>
                  <a:cubicBezTo>
                    <a:pt x="3278" y="18"/>
                    <a:pt x="3278" y="17"/>
                    <a:pt x="3278" y="16"/>
                  </a:cubicBezTo>
                  <a:cubicBezTo>
                    <a:pt x="3277" y="16"/>
                    <a:pt x="3276" y="16"/>
                    <a:pt x="3274" y="16"/>
                  </a:cubicBezTo>
                  <a:moveTo>
                    <a:pt x="3299" y="15"/>
                  </a:moveTo>
                  <a:cubicBezTo>
                    <a:pt x="3298" y="15"/>
                    <a:pt x="3298" y="15"/>
                    <a:pt x="3299" y="16"/>
                  </a:cubicBezTo>
                  <a:cubicBezTo>
                    <a:pt x="3299" y="16"/>
                    <a:pt x="3299" y="16"/>
                    <a:pt x="3300" y="16"/>
                  </a:cubicBezTo>
                  <a:cubicBezTo>
                    <a:pt x="3300" y="15"/>
                    <a:pt x="3300" y="15"/>
                    <a:pt x="3300" y="15"/>
                  </a:cubicBezTo>
                  <a:cubicBezTo>
                    <a:pt x="3299" y="15"/>
                    <a:pt x="3299" y="15"/>
                    <a:pt x="3299" y="15"/>
                  </a:cubicBezTo>
                  <a:moveTo>
                    <a:pt x="3319" y="15"/>
                  </a:moveTo>
                  <a:cubicBezTo>
                    <a:pt x="3320" y="14"/>
                    <a:pt x="3319" y="13"/>
                    <a:pt x="3317" y="14"/>
                  </a:cubicBezTo>
                  <a:cubicBezTo>
                    <a:pt x="3316" y="15"/>
                    <a:pt x="3316" y="16"/>
                    <a:pt x="3317" y="17"/>
                  </a:cubicBezTo>
                  <a:cubicBezTo>
                    <a:pt x="3317" y="19"/>
                    <a:pt x="3318" y="19"/>
                    <a:pt x="3319" y="19"/>
                  </a:cubicBezTo>
                  <a:cubicBezTo>
                    <a:pt x="3319" y="18"/>
                    <a:pt x="3319" y="17"/>
                    <a:pt x="3319" y="15"/>
                  </a:cubicBezTo>
                  <a:moveTo>
                    <a:pt x="3283" y="18"/>
                  </a:moveTo>
                  <a:cubicBezTo>
                    <a:pt x="3283" y="18"/>
                    <a:pt x="3283" y="18"/>
                    <a:pt x="3283" y="19"/>
                  </a:cubicBezTo>
                  <a:cubicBezTo>
                    <a:pt x="3284" y="19"/>
                    <a:pt x="3284" y="19"/>
                    <a:pt x="3284" y="19"/>
                  </a:cubicBezTo>
                  <a:cubicBezTo>
                    <a:pt x="3285" y="18"/>
                    <a:pt x="3285" y="18"/>
                    <a:pt x="3284" y="18"/>
                  </a:cubicBezTo>
                  <a:cubicBezTo>
                    <a:pt x="3284" y="17"/>
                    <a:pt x="3284" y="17"/>
                    <a:pt x="3283" y="18"/>
                  </a:cubicBezTo>
                  <a:close/>
                  <a:moveTo>
                    <a:pt x="3294" y="19"/>
                  </a:moveTo>
                  <a:cubicBezTo>
                    <a:pt x="3294" y="18"/>
                    <a:pt x="3293" y="19"/>
                    <a:pt x="3293" y="19"/>
                  </a:cubicBezTo>
                  <a:cubicBezTo>
                    <a:pt x="3293" y="20"/>
                    <a:pt x="3293" y="20"/>
                    <a:pt x="3294" y="20"/>
                  </a:cubicBezTo>
                  <a:cubicBezTo>
                    <a:pt x="3294" y="20"/>
                    <a:pt x="3294" y="20"/>
                    <a:pt x="3294" y="19"/>
                  </a:cubicBezTo>
                  <a:cubicBezTo>
                    <a:pt x="3294" y="19"/>
                    <a:pt x="3294" y="19"/>
                    <a:pt x="3294" y="19"/>
                  </a:cubicBezTo>
                  <a:moveTo>
                    <a:pt x="3299" y="21"/>
                  </a:moveTo>
                  <a:cubicBezTo>
                    <a:pt x="3299" y="21"/>
                    <a:pt x="3300" y="22"/>
                    <a:pt x="3301" y="21"/>
                  </a:cubicBezTo>
                  <a:cubicBezTo>
                    <a:pt x="3301" y="19"/>
                    <a:pt x="3301" y="18"/>
                    <a:pt x="3299" y="18"/>
                  </a:cubicBezTo>
                  <a:cubicBezTo>
                    <a:pt x="3298" y="18"/>
                    <a:pt x="3297" y="19"/>
                    <a:pt x="3297" y="20"/>
                  </a:cubicBezTo>
                  <a:cubicBezTo>
                    <a:pt x="3298" y="21"/>
                    <a:pt x="3298" y="21"/>
                    <a:pt x="3299" y="21"/>
                  </a:cubicBezTo>
                  <a:moveTo>
                    <a:pt x="3287" y="29"/>
                  </a:moveTo>
                  <a:lnTo>
                    <a:pt x="3290" y="28"/>
                  </a:lnTo>
                  <a:lnTo>
                    <a:pt x="3290" y="26"/>
                  </a:lnTo>
                  <a:lnTo>
                    <a:pt x="3287" y="26"/>
                  </a:lnTo>
                  <a:lnTo>
                    <a:pt x="3287" y="29"/>
                  </a:lnTo>
                  <a:close/>
                  <a:moveTo>
                    <a:pt x="3139" y="372"/>
                  </a:moveTo>
                  <a:cubicBezTo>
                    <a:pt x="3139" y="373"/>
                    <a:pt x="3139" y="373"/>
                    <a:pt x="3139" y="373"/>
                  </a:cubicBezTo>
                  <a:cubicBezTo>
                    <a:pt x="3140" y="373"/>
                    <a:pt x="3140" y="373"/>
                    <a:pt x="3140" y="373"/>
                  </a:cubicBezTo>
                  <a:cubicBezTo>
                    <a:pt x="3141" y="373"/>
                    <a:pt x="3141" y="372"/>
                    <a:pt x="3140" y="372"/>
                  </a:cubicBezTo>
                  <a:cubicBezTo>
                    <a:pt x="3140" y="372"/>
                    <a:pt x="3140" y="372"/>
                    <a:pt x="3139" y="372"/>
                  </a:cubicBezTo>
                  <a:close/>
                  <a:moveTo>
                    <a:pt x="3133" y="417"/>
                  </a:moveTo>
                  <a:cubicBezTo>
                    <a:pt x="3132" y="417"/>
                    <a:pt x="3132" y="417"/>
                    <a:pt x="3132" y="418"/>
                  </a:cubicBezTo>
                  <a:cubicBezTo>
                    <a:pt x="3132" y="418"/>
                    <a:pt x="3133" y="418"/>
                    <a:pt x="3134" y="418"/>
                  </a:cubicBezTo>
                  <a:cubicBezTo>
                    <a:pt x="3134" y="418"/>
                    <a:pt x="3135" y="417"/>
                    <a:pt x="3135" y="417"/>
                  </a:cubicBezTo>
                  <a:cubicBezTo>
                    <a:pt x="3134" y="417"/>
                    <a:pt x="3133" y="417"/>
                    <a:pt x="3133" y="417"/>
                  </a:cubicBezTo>
                  <a:close/>
                  <a:moveTo>
                    <a:pt x="3143" y="422"/>
                  </a:moveTo>
                  <a:cubicBezTo>
                    <a:pt x="3142" y="422"/>
                    <a:pt x="3142" y="423"/>
                    <a:pt x="3141" y="423"/>
                  </a:cubicBezTo>
                  <a:cubicBezTo>
                    <a:pt x="3140" y="423"/>
                    <a:pt x="3140" y="423"/>
                    <a:pt x="3139" y="422"/>
                  </a:cubicBezTo>
                  <a:cubicBezTo>
                    <a:pt x="3138" y="422"/>
                    <a:pt x="3138" y="422"/>
                    <a:pt x="3138" y="422"/>
                  </a:cubicBezTo>
                  <a:cubicBezTo>
                    <a:pt x="3137" y="423"/>
                    <a:pt x="3137" y="423"/>
                    <a:pt x="3137" y="424"/>
                  </a:cubicBezTo>
                  <a:cubicBezTo>
                    <a:pt x="3138" y="425"/>
                    <a:pt x="3139" y="425"/>
                    <a:pt x="3141" y="425"/>
                  </a:cubicBezTo>
                  <a:cubicBezTo>
                    <a:pt x="3142" y="425"/>
                    <a:pt x="3144" y="424"/>
                    <a:pt x="3145" y="424"/>
                  </a:cubicBezTo>
                  <a:cubicBezTo>
                    <a:pt x="3145" y="423"/>
                    <a:pt x="3145" y="422"/>
                    <a:pt x="3145" y="421"/>
                  </a:cubicBezTo>
                  <a:cubicBezTo>
                    <a:pt x="3145" y="421"/>
                    <a:pt x="3145" y="420"/>
                    <a:pt x="3145" y="419"/>
                  </a:cubicBezTo>
                  <a:cubicBezTo>
                    <a:pt x="3145" y="418"/>
                    <a:pt x="3145" y="417"/>
                    <a:pt x="3145" y="417"/>
                  </a:cubicBezTo>
                  <a:cubicBezTo>
                    <a:pt x="3144" y="416"/>
                    <a:pt x="3144" y="416"/>
                    <a:pt x="3142" y="416"/>
                  </a:cubicBezTo>
                  <a:lnTo>
                    <a:pt x="3143" y="422"/>
                  </a:lnTo>
                  <a:close/>
                  <a:moveTo>
                    <a:pt x="3138" y="418"/>
                  </a:moveTo>
                  <a:cubicBezTo>
                    <a:pt x="3137" y="418"/>
                    <a:pt x="3137" y="418"/>
                    <a:pt x="3137" y="419"/>
                  </a:cubicBezTo>
                  <a:cubicBezTo>
                    <a:pt x="3137" y="419"/>
                    <a:pt x="3137" y="419"/>
                    <a:pt x="3138" y="419"/>
                  </a:cubicBezTo>
                  <a:cubicBezTo>
                    <a:pt x="3138" y="420"/>
                    <a:pt x="3138" y="419"/>
                    <a:pt x="3138" y="419"/>
                  </a:cubicBezTo>
                  <a:cubicBezTo>
                    <a:pt x="3138" y="418"/>
                    <a:pt x="3138" y="418"/>
                    <a:pt x="3138" y="418"/>
                  </a:cubicBezTo>
                  <a:moveTo>
                    <a:pt x="3131" y="421"/>
                  </a:moveTo>
                  <a:cubicBezTo>
                    <a:pt x="3132" y="421"/>
                    <a:pt x="3133" y="421"/>
                    <a:pt x="3133" y="420"/>
                  </a:cubicBezTo>
                  <a:cubicBezTo>
                    <a:pt x="3131" y="420"/>
                    <a:pt x="3129" y="420"/>
                    <a:pt x="3128" y="419"/>
                  </a:cubicBezTo>
                  <a:cubicBezTo>
                    <a:pt x="3128" y="420"/>
                    <a:pt x="3129" y="421"/>
                    <a:pt x="3129" y="421"/>
                  </a:cubicBezTo>
                  <a:cubicBezTo>
                    <a:pt x="3129" y="422"/>
                    <a:pt x="3129" y="422"/>
                    <a:pt x="3130" y="422"/>
                  </a:cubicBezTo>
                  <a:cubicBezTo>
                    <a:pt x="3130" y="421"/>
                    <a:pt x="3130" y="421"/>
                    <a:pt x="3131" y="421"/>
                  </a:cubicBezTo>
                  <a:moveTo>
                    <a:pt x="3140" y="419"/>
                  </a:moveTo>
                  <a:cubicBezTo>
                    <a:pt x="3140" y="419"/>
                    <a:pt x="3139" y="419"/>
                    <a:pt x="3139" y="420"/>
                  </a:cubicBezTo>
                  <a:cubicBezTo>
                    <a:pt x="3140" y="420"/>
                    <a:pt x="3140" y="420"/>
                    <a:pt x="3141" y="420"/>
                  </a:cubicBezTo>
                  <a:cubicBezTo>
                    <a:pt x="3141" y="421"/>
                    <a:pt x="3141" y="420"/>
                    <a:pt x="3141" y="420"/>
                  </a:cubicBezTo>
                  <a:cubicBezTo>
                    <a:pt x="3141" y="419"/>
                    <a:pt x="3141" y="419"/>
                    <a:pt x="3140" y="419"/>
                  </a:cubicBezTo>
                  <a:moveTo>
                    <a:pt x="3122" y="421"/>
                  </a:moveTo>
                  <a:cubicBezTo>
                    <a:pt x="3121" y="421"/>
                    <a:pt x="3121" y="421"/>
                    <a:pt x="3121" y="422"/>
                  </a:cubicBezTo>
                  <a:cubicBezTo>
                    <a:pt x="3121" y="421"/>
                    <a:pt x="3122" y="421"/>
                    <a:pt x="3122" y="421"/>
                  </a:cubicBezTo>
                  <a:cubicBezTo>
                    <a:pt x="3123" y="421"/>
                    <a:pt x="3123" y="421"/>
                    <a:pt x="3123" y="421"/>
                  </a:cubicBezTo>
                  <a:cubicBezTo>
                    <a:pt x="3123" y="421"/>
                    <a:pt x="3122" y="421"/>
                    <a:pt x="3122" y="421"/>
                  </a:cubicBezTo>
                  <a:close/>
                  <a:moveTo>
                    <a:pt x="3126" y="421"/>
                  </a:moveTo>
                  <a:cubicBezTo>
                    <a:pt x="3125" y="420"/>
                    <a:pt x="3125" y="421"/>
                    <a:pt x="3125" y="421"/>
                  </a:cubicBezTo>
                  <a:cubicBezTo>
                    <a:pt x="3125" y="422"/>
                    <a:pt x="3126" y="422"/>
                    <a:pt x="3126" y="422"/>
                  </a:cubicBezTo>
                  <a:cubicBezTo>
                    <a:pt x="3126" y="422"/>
                    <a:pt x="3126" y="422"/>
                    <a:pt x="3126" y="421"/>
                  </a:cubicBezTo>
                  <a:cubicBezTo>
                    <a:pt x="3126" y="421"/>
                    <a:pt x="3126" y="421"/>
                    <a:pt x="3126" y="421"/>
                  </a:cubicBezTo>
                  <a:close/>
                  <a:moveTo>
                    <a:pt x="3153" y="419"/>
                  </a:moveTo>
                  <a:cubicBezTo>
                    <a:pt x="3153" y="419"/>
                    <a:pt x="3153" y="420"/>
                    <a:pt x="3153" y="420"/>
                  </a:cubicBezTo>
                  <a:cubicBezTo>
                    <a:pt x="3154" y="420"/>
                    <a:pt x="3154" y="420"/>
                    <a:pt x="3154" y="420"/>
                  </a:cubicBezTo>
                  <a:cubicBezTo>
                    <a:pt x="3155" y="420"/>
                    <a:pt x="3155" y="419"/>
                    <a:pt x="3154" y="419"/>
                  </a:cubicBezTo>
                  <a:cubicBezTo>
                    <a:pt x="3154" y="419"/>
                    <a:pt x="3154" y="419"/>
                    <a:pt x="3153" y="419"/>
                  </a:cubicBezTo>
                  <a:close/>
                  <a:moveTo>
                    <a:pt x="3121" y="427"/>
                  </a:moveTo>
                  <a:cubicBezTo>
                    <a:pt x="3120" y="427"/>
                    <a:pt x="3119" y="427"/>
                    <a:pt x="3118" y="426"/>
                  </a:cubicBezTo>
                  <a:cubicBezTo>
                    <a:pt x="3117" y="425"/>
                    <a:pt x="3117" y="425"/>
                    <a:pt x="3116" y="424"/>
                  </a:cubicBezTo>
                  <a:cubicBezTo>
                    <a:pt x="3115" y="425"/>
                    <a:pt x="3116" y="426"/>
                    <a:pt x="3116" y="427"/>
                  </a:cubicBezTo>
                  <a:cubicBezTo>
                    <a:pt x="3117" y="427"/>
                    <a:pt x="3117" y="428"/>
                    <a:pt x="3117" y="429"/>
                  </a:cubicBezTo>
                  <a:cubicBezTo>
                    <a:pt x="3120" y="429"/>
                    <a:pt x="3121" y="428"/>
                    <a:pt x="3121" y="427"/>
                  </a:cubicBezTo>
                  <a:moveTo>
                    <a:pt x="3131" y="424"/>
                  </a:moveTo>
                  <a:cubicBezTo>
                    <a:pt x="3130" y="424"/>
                    <a:pt x="3130" y="424"/>
                    <a:pt x="3130" y="424"/>
                  </a:cubicBezTo>
                  <a:cubicBezTo>
                    <a:pt x="3130" y="424"/>
                    <a:pt x="3131" y="424"/>
                    <a:pt x="3132" y="424"/>
                  </a:cubicBezTo>
                  <a:cubicBezTo>
                    <a:pt x="3132" y="424"/>
                    <a:pt x="3133" y="424"/>
                    <a:pt x="3133" y="423"/>
                  </a:cubicBezTo>
                  <a:cubicBezTo>
                    <a:pt x="3132" y="423"/>
                    <a:pt x="3131" y="424"/>
                    <a:pt x="3131" y="424"/>
                  </a:cubicBezTo>
                  <a:moveTo>
                    <a:pt x="3145" y="436"/>
                  </a:moveTo>
                  <a:cubicBezTo>
                    <a:pt x="3147" y="436"/>
                    <a:pt x="3148" y="436"/>
                    <a:pt x="3148" y="435"/>
                  </a:cubicBezTo>
                  <a:cubicBezTo>
                    <a:pt x="3148" y="434"/>
                    <a:pt x="3149" y="434"/>
                    <a:pt x="3150" y="433"/>
                  </a:cubicBezTo>
                  <a:cubicBezTo>
                    <a:pt x="3150" y="434"/>
                    <a:pt x="3150" y="434"/>
                    <a:pt x="3151" y="434"/>
                  </a:cubicBezTo>
                  <a:cubicBezTo>
                    <a:pt x="3151" y="435"/>
                    <a:pt x="3152" y="435"/>
                    <a:pt x="3153" y="435"/>
                  </a:cubicBezTo>
                  <a:cubicBezTo>
                    <a:pt x="3153" y="435"/>
                    <a:pt x="3154" y="434"/>
                    <a:pt x="3155" y="434"/>
                  </a:cubicBezTo>
                  <a:cubicBezTo>
                    <a:pt x="3155" y="434"/>
                    <a:pt x="3155" y="433"/>
                    <a:pt x="3155" y="433"/>
                  </a:cubicBezTo>
                  <a:cubicBezTo>
                    <a:pt x="3154" y="433"/>
                    <a:pt x="3153" y="433"/>
                    <a:pt x="3152" y="433"/>
                  </a:cubicBezTo>
                  <a:cubicBezTo>
                    <a:pt x="3152" y="432"/>
                    <a:pt x="3152" y="432"/>
                    <a:pt x="3152" y="432"/>
                  </a:cubicBezTo>
                  <a:cubicBezTo>
                    <a:pt x="3152" y="432"/>
                    <a:pt x="3153" y="431"/>
                    <a:pt x="3153" y="431"/>
                  </a:cubicBezTo>
                  <a:cubicBezTo>
                    <a:pt x="3154" y="430"/>
                    <a:pt x="3154" y="430"/>
                    <a:pt x="3155" y="430"/>
                  </a:cubicBezTo>
                  <a:cubicBezTo>
                    <a:pt x="3153" y="430"/>
                    <a:pt x="3153" y="429"/>
                    <a:pt x="3153" y="428"/>
                  </a:cubicBezTo>
                  <a:cubicBezTo>
                    <a:pt x="3153" y="426"/>
                    <a:pt x="3152" y="426"/>
                    <a:pt x="3151" y="426"/>
                  </a:cubicBezTo>
                  <a:cubicBezTo>
                    <a:pt x="3152" y="428"/>
                    <a:pt x="3152" y="429"/>
                    <a:pt x="3151" y="430"/>
                  </a:cubicBezTo>
                  <a:cubicBezTo>
                    <a:pt x="3150" y="431"/>
                    <a:pt x="3148" y="431"/>
                    <a:pt x="3146" y="431"/>
                  </a:cubicBezTo>
                  <a:cubicBezTo>
                    <a:pt x="3146" y="434"/>
                    <a:pt x="3146" y="435"/>
                    <a:pt x="3145" y="436"/>
                  </a:cubicBezTo>
                  <a:moveTo>
                    <a:pt x="3116" y="430"/>
                  </a:moveTo>
                  <a:cubicBezTo>
                    <a:pt x="3115" y="430"/>
                    <a:pt x="3115" y="430"/>
                    <a:pt x="3115" y="431"/>
                  </a:cubicBezTo>
                  <a:cubicBezTo>
                    <a:pt x="3115" y="431"/>
                    <a:pt x="3115" y="432"/>
                    <a:pt x="3115" y="433"/>
                  </a:cubicBezTo>
                  <a:cubicBezTo>
                    <a:pt x="3116" y="433"/>
                    <a:pt x="3116" y="433"/>
                    <a:pt x="3116" y="432"/>
                  </a:cubicBezTo>
                  <a:cubicBezTo>
                    <a:pt x="3116" y="431"/>
                    <a:pt x="3116" y="431"/>
                    <a:pt x="3116" y="430"/>
                  </a:cubicBezTo>
                  <a:moveTo>
                    <a:pt x="3124" y="429"/>
                  </a:moveTo>
                  <a:cubicBezTo>
                    <a:pt x="3124" y="429"/>
                    <a:pt x="3124" y="429"/>
                    <a:pt x="3123" y="430"/>
                  </a:cubicBezTo>
                  <a:cubicBezTo>
                    <a:pt x="3123" y="431"/>
                    <a:pt x="3124" y="431"/>
                    <a:pt x="3124" y="431"/>
                  </a:cubicBezTo>
                  <a:cubicBezTo>
                    <a:pt x="3124" y="431"/>
                    <a:pt x="3124" y="431"/>
                    <a:pt x="3125" y="430"/>
                  </a:cubicBezTo>
                  <a:cubicBezTo>
                    <a:pt x="3125" y="430"/>
                    <a:pt x="3124" y="430"/>
                    <a:pt x="3124" y="429"/>
                  </a:cubicBezTo>
                  <a:moveTo>
                    <a:pt x="3107" y="432"/>
                  </a:moveTo>
                  <a:cubicBezTo>
                    <a:pt x="3107" y="432"/>
                    <a:pt x="3107" y="433"/>
                    <a:pt x="3107" y="433"/>
                  </a:cubicBezTo>
                  <a:cubicBezTo>
                    <a:pt x="3108" y="433"/>
                    <a:pt x="3108" y="433"/>
                    <a:pt x="3108" y="433"/>
                  </a:cubicBezTo>
                  <a:cubicBezTo>
                    <a:pt x="3109" y="433"/>
                    <a:pt x="3109" y="432"/>
                    <a:pt x="3108" y="432"/>
                  </a:cubicBezTo>
                  <a:cubicBezTo>
                    <a:pt x="3108" y="432"/>
                    <a:pt x="3108" y="432"/>
                    <a:pt x="3107" y="432"/>
                  </a:cubicBezTo>
                  <a:moveTo>
                    <a:pt x="3119" y="432"/>
                  </a:moveTo>
                  <a:cubicBezTo>
                    <a:pt x="3119" y="432"/>
                    <a:pt x="3119" y="432"/>
                    <a:pt x="3119" y="433"/>
                  </a:cubicBezTo>
                  <a:cubicBezTo>
                    <a:pt x="3119" y="433"/>
                    <a:pt x="3120" y="433"/>
                    <a:pt x="3120" y="432"/>
                  </a:cubicBezTo>
                  <a:cubicBezTo>
                    <a:pt x="3121" y="432"/>
                    <a:pt x="3121" y="432"/>
                    <a:pt x="3120" y="432"/>
                  </a:cubicBezTo>
                  <a:cubicBezTo>
                    <a:pt x="3120" y="431"/>
                    <a:pt x="3120" y="431"/>
                    <a:pt x="3119" y="432"/>
                  </a:cubicBezTo>
                  <a:moveTo>
                    <a:pt x="3099" y="437"/>
                  </a:moveTo>
                  <a:cubicBezTo>
                    <a:pt x="3099" y="438"/>
                    <a:pt x="3100" y="438"/>
                    <a:pt x="3100" y="438"/>
                  </a:cubicBezTo>
                  <a:cubicBezTo>
                    <a:pt x="3101" y="438"/>
                    <a:pt x="3101" y="437"/>
                    <a:pt x="3102" y="437"/>
                  </a:cubicBezTo>
                  <a:cubicBezTo>
                    <a:pt x="3102" y="437"/>
                    <a:pt x="3102" y="436"/>
                    <a:pt x="3101" y="435"/>
                  </a:cubicBezTo>
                  <a:cubicBezTo>
                    <a:pt x="3099" y="436"/>
                    <a:pt x="3099" y="437"/>
                    <a:pt x="3099" y="437"/>
                  </a:cubicBezTo>
                  <a:moveTo>
                    <a:pt x="3138" y="434"/>
                  </a:moveTo>
                  <a:cubicBezTo>
                    <a:pt x="3137" y="434"/>
                    <a:pt x="3137" y="434"/>
                    <a:pt x="3138" y="435"/>
                  </a:cubicBezTo>
                  <a:cubicBezTo>
                    <a:pt x="3138" y="435"/>
                    <a:pt x="3138" y="435"/>
                    <a:pt x="3139" y="434"/>
                  </a:cubicBezTo>
                  <a:cubicBezTo>
                    <a:pt x="3139" y="434"/>
                    <a:pt x="3139" y="434"/>
                    <a:pt x="3139" y="433"/>
                  </a:cubicBezTo>
                  <a:cubicBezTo>
                    <a:pt x="3138" y="433"/>
                    <a:pt x="3138" y="433"/>
                    <a:pt x="3138" y="434"/>
                  </a:cubicBezTo>
                  <a:close/>
                  <a:moveTo>
                    <a:pt x="3173" y="432"/>
                  </a:moveTo>
                  <a:cubicBezTo>
                    <a:pt x="3172" y="433"/>
                    <a:pt x="3172" y="433"/>
                    <a:pt x="3172" y="433"/>
                  </a:cubicBezTo>
                  <a:cubicBezTo>
                    <a:pt x="3173" y="434"/>
                    <a:pt x="3173" y="434"/>
                    <a:pt x="3173" y="433"/>
                  </a:cubicBezTo>
                  <a:cubicBezTo>
                    <a:pt x="3174" y="433"/>
                    <a:pt x="3174" y="433"/>
                    <a:pt x="3173" y="432"/>
                  </a:cubicBezTo>
                  <a:cubicBezTo>
                    <a:pt x="3173" y="432"/>
                    <a:pt x="3173" y="432"/>
                    <a:pt x="3173" y="432"/>
                  </a:cubicBezTo>
                  <a:close/>
                  <a:moveTo>
                    <a:pt x="3105" y="440"/>
                  </a:moveTo>
                  <a:cubicBezTo>
                    <a:pt x="3106" y="439"/>
                    <a:pt x="3106" y="439"/>
                    <a:pt x="3106" y="437"/>
                  </a:cubicBezTo>
                  <a:lnTo>
                    <a:pt x="3103" y="438"/>
                  </a:lnTo>
                  <a:cubicBezTo>
                    <a:pt x="3104" y="438"/>
                    <a:pt x="3103" y="439"/>
                    <a:pt x="3103" y="439"/>
                  </a:cubicBezTo>
                  <a:cubicBezTo>
                    <a:pt x="3103" y="439"/>
                    <a:pt x="3103" y="440"/>
                    <a:pt x="3102" y="440"/>
                  </a:cubicBezTo>
                  <a:cubicBezTo>
                    <a:pt x="3103" y="440"/>
                    <a:pt x="3104" y="440"/>
                    <a:pt x="3105" y="440"/>
                  </a:cubicBezTo>
                  <a:moveTo>
                    <a:pt x="3138" y="436"/>
                  </a:moveTo>
                  <a:cubicBezTo>
                    <a:pt x="3138" y="436"/>
                    <a:pt x="3138" y="436"/>
                    <a:pt x="3138" y="437"/>
                  </a:cubicBezTo>
                  <a:cubicBezTo>
                    <a:pt x="3138" y="438"/>
                    <a:pt x="3138" y="438"/>
                    <a:pt x="3138" y="438"/>
                  </a:cubicBezTo>
                  <a:cubicBezTo>
                    <a:pt x="3139" y="438"/>
                    <a:pt x="3139" y="438"/>
                    <a:pt x="3139" y="437"/>
                  </a:cubicBezTo>
                  <a:cubicBezTo>
                    <a:pt x="3139" y="437"/>
                    <a:pt x="3139" y="436"/>
                    <a:pt x="3138" y="436"/>
                  </a:cubicBezTo>
                  <a:moveTo>
                    <a:pt x="3136" y="437"/>
                  </a:moveTo>
                  <a:cubicBezTo>
                    <a:pt x="3135" y="437"/>
                    <a:pt x="3135" y="438"/>
                    <a:pt x="3135" y="438"/>
                  </a:cubicBezTo>
                  <a:cubicBezTo>
                    <a:pt x="3135" y="438"/>
                    <a:pt x="3136" y="438"/>
                    <a:pt x="3136" y="438"/>
                  </a:cubicBezTo>
                  <a:cubicBezTo>
                    <a:pt x="3137" y="438"/>
                    <a:pt x="3137" y="437"/>
                    <a:pt x="3137" y="437"/>
                  </a:cubicBezTo>
                  <a:cubicBezTo>
                    <a:pt x="3137" y="437"/>
                    <a:pt x="3136" y="437"/>
                    <a:pt x="3136" y="437"/>
                  </a:cubicBezTo>
                  <a:close/>
                  <a:moveTo>
                    <a:pt x="3102" y="442"/>
                  </a:moveTo>
                  <a:cubicBezTo>
                    <a:pt x="3102" y="442"/>
                    <a:pt x="3102" y="441"/>
                    <a:pt x="3101" y="441"/>
                  </a:cubicBezTo>
                  <a:cubicBezTo>
                    <a:pt x="3101" y="442"/>
                    <a:pt x="3101" y="442"/>
                    <a:pt x="3100" y="443"/>
                  </a:cubicBezTo>
                  <a:cubicBezTo>
                    <a:pt x="3100" y="443"/>
                    <a:pt x="3100" y="444"/>
                    <a:pt x="3101" y="444"/>
                  </a:cubicBezTo>
                  <a:cubicBezTo>
                    <a:pt x="3101" y="443"/>
                    <a:pt x="3102" y="443"/>
                    <a:pt x="3102" y="442"/>
                  </a:cubicBezTo>
                  <a:moveTo>
                    <a:pt x="3143" y="439"/>
                  </a:moveTo>
                  <a:cubicBezTo>
                    <a:pt x="3143" y="439"/>
                    <a:pt x="3142" y="440"/>
                    <a:pt x="3142" y="440"/>
                  </a:cubicBezTo>
                  <a:cubicBezTo>
                    <a:pt x="3142" y="441"/>
                    <a:pt x="3142" y="441"/>
                    <a:pt x="3143" y="441"/>
                  </a:cubicBezTo>
                  <a:cubicBezTo>
                    <a:pt x="3143" y="441"/>
                    <a:pt x="3143" y="441"/>
                    <a:pt x="3143" y="440"/>
                  </a:cubicBezTo>
                  <a:cubicBezTo>
                    <a:pt x="3143" y="440"/>
                    <a:pt x="3143" y="440"/>
                    <a:pt x="3143" y="439"/>
                  </a:cubicBezTo>
                  <a:moveTo>
                    <a:pt x="3166" y="446"/>
                  </a:moveTo>
                  <a:cubicBezTo>
                    <a:pt x="3167" y="445"/>
                    <a:pt x="3167" y="444"/>
                    <a:pt x="3168" y="444"/>
                  </a:cubicBezTo>
                  <a:cubicBezTo>
                    <a:pt x="3168" y="443"/>
                    <a:pt x="3168" y="443"/>
                    <a:pt x="3169" y="443"/>
                  </a:cubicBezTo>
                  <a:cubicBezTo>
                    <a:pt x="3169" y="443"/>
                    <a:pt x="3170" y="443"/>
                    <a:pt x="3170" y="442"/>
                  </a:cubicBezTo>
                  <a:cubicBezTo>
                    <a:pt x="3171" y="442"/>
                    <a:pt x="3171" y="442"/>
                    <a:pt x="3171" y="441"/>
                  </a:cubicBezTo>
                  <a:cubicBezTo>
                    <a:pt x="3171" y="441"/>
                    <a:pt x="3170" y="441"/>
                    <a:pt x="3169" y="440"/>
                  </a:cubicBezTo>
                  <a:cubicBezTo>
                    <a:pt x="3168" y="441"/>
                    <a:pt x="3167" y="442"/>
                    <a:pt x="3165" y="443"/>
                  </a:cubicBezTo>
                  <a:cubicBezTo>
                    <a:pt x="3164" y="443"/>
                    <a:pt x="3163" y="445"/>
                    <a:pt x="3163" y="447"/>
                  </a:cubicBezTo>
                  <a:cubicBezTo>
                    <a:pt x="3165" y="448"/>
                    <a:pt x="3165" y="448"/>
                    <a:pt x="3166" y="446"/>
                  </a:cubicBezTo>
                  <a:moveTo>
                    <a:pt x="3172" y="444"/>
                  </a:moveTo>
                  <a:cubicBezTo>
                    <a:pt x="3173" y="445"/>
                    <a:pt x="3173" y="445"/>
                    <a:pt x="3173" y="444"/>
                  </a:cubicBezTo>
                  <a:cubicBezTo>
                    <a:pt x="3174" y="444"/>
                    <a:pt x="3174" y="444"/>
                    <a:pt x="3174" y="443"/>
                  </a:cubicBezTo>
                  <a:cubicBezTo>
                    <a:pt x="3174" y="442"/>
                    <a:pt x="3174" y="442"/>
                    <a:pt x="3174" y="441"/>
                  </a:cubicBezTo>
                  <a:cubicBezTo>
                    <a:pt x="3174" y="441"/>
                    <a:pt x="3173" y="441"/>
                    <a:pt x="3173" y="441"/>
                  </a:cubicBezTo>
                  <a:cubicBezTo>
                    <a:pt x="3173" y="442"/>
                    <a:pt x="3172" y="442"/>
                    <a:pt x="3172" y="442"/>
                  </a:cubicBezTo>
                  <a:lnTo>
                    <a:pt x="3172" y="444"/>
                  </a:lnTo>
                  <a:close/>
                  <a:moveTo>
                    <a:pt x="3095" y="452"/>
                  </a:moveTo>
                  <a:cubicBezTo>
                    <a:pt x="3095" y="451"/>
                    <a:pt x="3096" y="450"/>
                    <a:pt x="3098" y="449"/>
                  </a:cubicBezTo>
                  <a:cubicBezTo>
                    <a:pt x="3097" y="449"/>
                    <a:pt x="3096" y="449"/>
                    <a:pt x="3096" y="448"/>
                  </a:cubicBezTo>
                  <a:cubicBezTo>
                    <a:pt x="3096" y="448"/>
                    <a:pt x="3095" y="447"/>
                    <a:pt x="3095" y="447"/>
                  </a:cubicBezTo>
                  <a:cubicBezTo>
                    <a:pt x="3095" y="446"/>
                    <a:pt x="3095" y="446"/>
                    <a:pt x="3095" y="446"/>
                  </a:cubicBezTo>
                  <a:cubicBezTo>
                    <a:pt x="3094" y="445"/>
                    <a:pt x="3094" y="445"/>
                    <a:pt x="3093" y="446"/>
                  </a:cubicBezTo>
                  <a:cubicBezTo>
                    <a:pt x="3093" y="450"/>
                    <a:pt x="3093" y="453"/>
                    <a:pt x="3091" y="454"/>
                  </a:cubicBezTo>
                  <a:cubicBezTo>
                    <a:pt x="3093" y="454"/>
                    <a:pt x="3094" y="453"/>
                    <a:pt x="3095" y="452"/>
                  </a:cubicBezTo>
                  <a:moveTo>
                    <a:pt x="3100" y="446"/>
                  </a:moveTo>
                  <a:cubicBezTo>
                    <a:pt x="3100" y="447"/>
                    <a:pt x="3100" y="447"/>
                    <a:pt x="3100" y="447"/>
                  </a:cubicBezTo>
                  <a:cubicBezTo>
                    <a:pt x="3100" y="448"/>
                    <a:pt x="3101" y="448"/>
                    <a:pt x="3101" y="447"/>
                  </a:cubicBezTo>
                  <a:cubicBezTo>
                    <a:pt x="3102" y="447"/>
                    <a:pt x="3102" y="447"/>
                    <a:pt x="3101" y="446"/>
                  </a:cubicBezTo>
                  <a:cubicBezTo>
                    <a:pt x="3101" y="446"/>
                    <a:pt x="3101" y="446"/>
                    <a:pt x="3100" y="446"/>
                  </a:cubicBezTo>
                  <a:close/>
                  <a:moveTo>
                    <a:pt x="3174" y="447"/>
                  </a:moveTo>
                  <a:cubicBezTo>
                    <a:pt x="3173" y="447"/>
                    <a:pt x="3173" y="447"/>
                    <a:pt x="3173" y="448"/>
                  </a:cubicBezTo>
                  <a:cubicBezTo>
                    <a:pt x="3173" y="447"/>
                    <a:pt x="3174" y="447"/>
                    <a:pt x="3174" y="447"/>
                  </a:cubicBezTo>
                  <a:cubicBezTo>
                    <a:pt x="3175" y="447"/>
                    <a:pt x="3175" y="447"/>
                    <a:pt x="3175" y="446"/>
                  </a:cubicBezTo>
                  <a:cubicBezTo>
                    <a:pt x="3175" y="447"/>
                    <a:pt x="3174" y="447"/>
                    <a:pt x="3174" y="447"/>
                  </a:cubicBezTo>
                  <a:close/>
                  <a:moveTo>
                    <a:pt x="3102" y="456"/>
                  </a:moveTo>
                  <a:cubicBezTo>
                    <a:pt x="3103" y="456"/>
                    <a:pt x="3103" y="456"/>
                    <a:pt x="3103" y="455"/>
                  </a:cubicBezTo>
                  <a:cubicBezTo>
                    <a:pt x="3104" y="455"/>
                    <a:pt x="3104" y="454"/>
                    <a:pt x="3104" y="454"/>
                  </a:cubicBezTo>
                  <a:cubicBezTo>
                    <a:pt x="3104" y="453"/>
                    <a:pt x="3103" y="453"/>
                    <a:pt x="3102" y="453"/>
                  </a:cubicBezTo>
                  <a:cubicBezTo>
                    <a:pt x="3101" y="454"/>
                    <a:pt x="3102" y="455"/>
                    <a:pt x="3102" y="456"/>
                  </a:cubicBezTo>
                  <a:moveTo>
                    <a:pt x="3109" y="455"/>
                  </a:moveTo>
                  <a:cubicBezTo>
                    <a:pt x="3109" y="454"/>
                    <a:pt x="3109" y="454"/>
                    <a:pt x="3107" y="454"/>
                  </a:cubicBezTo>
                  <a:cubicBezTo>
                    <a:pt x="3106" y="455"/>
                    <a:pt x="3106" y="457"/>
                    <a:pt x="3109" y="458"/>
                  </a:cubicBezTo>
                  <a:cubicBezTo>
                    <a:pt x="3109" y="457"/>
                    <a:pt x="3110" y="456"/>
                    <a:pt x="3109" y="455"/>
                  </a:cubicBezTo>
                  <a:moveTo>
                    <a:pt x="3115" y="453"/>
                  </a:moveTo>
                  <a:cubicBezTo>
                    <a:pt x="3114" y="453"/>
                    <a:pt x="3113" y="454"/>
                    <a:pt x="3112" y="454"/>
                  </a:cubicBezTo>
                  <a:cubicBezTo>
                    <a:pt x="3111" y="454"/>
                    <a:pt x="3111" y="454"/>
                    <a:pt x="3111" y="455"/>
                  </a:cubicBezTo>
                  <a:cubicBezTo>
                    <a:pt x="3113" y="455"/>
                    <a:pt x="3114" y="454"/>
                    <a:pt x="3115" y="453"/>
                  </a:cubicBezTo>
                  <a:moveTo>
                    <a:pt x="3079" y="457"/>
                  </a:moveTo>
                  <a:cubicBezTo>
                    <a:pt x="3079" y="457"/>
                    <a:pt x="3079" y="458"/>
                    <a:pt x="3080" y="458"/>
                  </a:cubicBezTo>
                  <a:cubicBezTo>
                    <a:pt x="3080" y="458"/>
                    <a:pt x="3080" y="458"/>
                    <a:pt x="3080" y="458"/>
                  </a:cubicBezTo>
                  <a:cubicBezTo>
                    <a:pt x="3081" y="458"/>
                    <a:pt x="3081" y="457"/>
                    <a:pt x="3080" y="457"/>
                  </a:cubicBezTo>
                  <a:cubicBezTo>
                    <a:pt x="3080" y="457"/>
                    <a:pt x="3080" y="457"/>
                    <a:pt x="3079" y="457"/>
                  </a:cubicBezTo>
                  <a:close/>
                  <a:moveTo>
                    <a:pt x="3085" y="457"/>
                  </a:moveTo>
                  <a:cubicBezTo>
                    <a:pt x="3084" y="457"/>
                    <a:pt x="3084" y="457"/>
                    <a:pt x="3085" y="458"/>
                  </a:cubicBezTo>
                  <a:cubicBezTo>
                    <a:pt x="3085" y="458"/>
                    <a:pt x="3085" y="458"/>
                    <a:pt x="3086" y="457"/>
                  </a:cubicBezTo>
                  <a:cubicBezTo>
                    <a:pt x="3086" y="457"/>
                    <a:pt x="3086" y="457"/>
                    <a:pt x="3086" y="456"/>
                  </a:cubicBezTo>
                  <a:cubicBezTo>
                    <a:pt x="3085" y="456"/>
                    <a:pt x="3085" y="456"/>
                    <a:pt x="3085" y="457"/>
                  </a:cubicBezTo>
                  <a:moveTo>
                    <a:pt x="3106" y="458"/>
                  </a:moveTo>
                  <a:cubicBezTo>
                    <a:pt x="3106" y="458"/>
                    <a:pt x="3106" y="458"/>
                    <a:pt x="3106" y="459"/>
                  </a:cubicBezTo>
                  <a:cubicBezTo>
                    <a:pt x="3106" y="459"/>
                    <a:pt x="3106" y="460"/>
                    <a:pt x="3106" y="460"/>
                  </a:cubicBezTo>
                  <a:cubicBezTo>
                    <a:pt x="3106" y="460"/>
                    <a:pt x="3106" y="459"/>
                    <a:pt x="3107" y="459"/>
                  </a:cubicBezTo>
                  <a:cubicBezTo>
                    <a:pt x="3107" y="458"/>
                    <a:pt x="3106" y="458"/>
                    <a:pt x="3106" y="458"/>
                  </a:cubicBezTo>
                  <a:moveTo>
                    <a:pt x="3259" y="455"/>
                  </a:moveTo>
                  <a:cubicBezTo>
                    <a:pt x="3261" y="455"/>
                    <a:pt x="3262" y="454"/>
                    <a:pt x="3262" y="452"/>
                  </a:cubicBezTo>
                  <a:cubicBezTo>
                    <a:pt x="3260" y="451"/>
                    <a:pt x="3259" y="452"/>
                    <a:pt x="3258" y="453"/>
                  </a:cubicBezTo>
                  <a:cubicBezTo>
                    <a:pt x="3257" y="454"/>
                    <a:pt x="3256" y="454"/>
                    <a:pt x="3255" y="455"/>
                  </a:cubicBezTo>
                  <a:cubicBezTo>
                    <a:pt x="3256" y="455"/>
                    <a:pt x="3258" y="455"/>
                    <a:pt x="3259" y="455"/>
                  </a:cubicBezTo>
                  <a:moveTo>
                    <a:pt x="3090" y="461"/>
                  </a:moveTo>
                  <a:cubicBezTo>
                    <a:pt x="3090" y="461"/>
                    <a:pt x="3090" y="460"/>
                    <a:pt x="3090" y="460"/>
                  </a:cubicBezTo>
                  <a:cubicBezTo>
                    <a:pt x="3090" y="460"/>
                    <a:pt x="3090" y="460"/>
                    <a:pt x="3089" y="459"/>
                  </a:cubicBezTo>
                  <a:cubicBezTo>
                    <a:pt x="3088" y="459"/>
                    <a:pt x="3088" y="460"/>
                    <a:pt x="3087" y="461"/>
                  </a:cubicBezTo>
                  <a:cubicBezTo>
                    <a:pt x="3088" y="461"/>
                    <a:pt x="3089" y="461"/>
                    <a:pt x="3090" y="461"/>
                  </a:cubicBezTo>
                  <a:moveTo>
                    <a:pt x="3111" y="469"/>
                  </a:moveTo>
                  <a:cubicBezTo>
                    <a:pt x="3111" y="470"/>
                    <a:pt x="3112" y="470"/>
                    <a:pt x="3112" y="470"/>
                  </a:cubicBezTo>
                  <a:cubicBezTo>
                    <a:pt x="3113" y="471"/>
                    <a:pt x="3113" y="471"/>
                    <a:pt x="3114" y="471"/>
                  </a:cubicBezTo>
                  <a:cubicBezTo>
                    <a:pt x="3114" y="471"/>
                    <a:pt x="3115" y="470"/>
                    <a:pt x="3115" y="469"/>
                  </a:cubicBezTo>
                  <a:cubicBezTo>
                    <a:pt x="3115" y="469"/>
                    <a:pt x="3115" y="469"/>
                    <a:pt x="3114" y="469"/>
                  </a:cubicBezTo>
                  <a:cubicBezTo>
                    <a:pt x="3113" y="469"/>
                    <a:pt x="3113" y="469"/>
                    <a:pt x="3113" y="468"/>
                  </a:cubicBezTo>
                  <a:cubicBezTo>
                    <a:pt x="3113" y="466"/>
                    <a:pt x="3113" y="464"/>
                    <a:pt x="3112" y="463"/>
                  </a:cubicBezTo>
                  <a:cubicBezTo>
                    <a:pt x="3112" y="462"/>
                    <a:pt x="3111" y="461"/>
                    <a:pt x="3109" y="459"/>
                  </a:cubicBezTo>
                  <a:cubicBezTo>
                    <a:pt x="3108" y="462"/>
                    <a:pt x="3109" y="463"/>
                    <a:pt x="3109" y="464"/>
                  </a:cubicBezTo>
                  <a:cubicBezTo>
                    <a:pt x="3110" y="465"/>
                    <a:pt x="3110" y="467"/>
                    <a:pt x="3109" y="468"/>
                  </a:cubicBezTo>
                  <a:cubicBezTo>
                    <a:pt x="3110" y="468"/>
                    <a:pt x="3110" y="469"/>
                    <a:pt x="3111" y="469"/>
                  </a:cubicBezTo>
                  <a:moveTo>
                    <a:pt x="3083" y="462"/>
                  </a:moveTo>
                  <a:cubicBezTo>
                    <a:pt x="3083" y="462"/>
                    <a:pt x="3083" y="463"/>
                    <a:pt x="3083" y="463"/>
                  </a:cubicBezTo>
                  <a:cubicBezTo>
                    <a:pt x="3083" y="464"/>
                    <a:pt x="3083" y="464"/>
                    <a:pt x="3083" y="464"/>
                  </a:cubicBezTo>
                  <a:cubicBezTo>
                    <a:pt x="3083" y="464"/>
                    <a:pt x="3084" y="464"/>
                    <a:pt x="3084" y="463"/>
                  </a:cubicBezTo>
                  <a:cubicBezTo>
                    <a:pt x="3084" y="463"/>
                    <a:pt x="3084" y="463"/>
                    <a:pt x="3083" y="462"/>
                  </a:cubicBezTo>
                  <a:moveTo>
                    <a:pt x="3087" y="467"/>
                  </a:moveTo>
                  <a:cubicBezTo>
                    <a:pt x="3087" y="470"/>
                    <a:pt x="3088" y="470"/>
                    <a:pt x="3090" y="470"/>
                  </a:cubicBezTo>
                  <a:cubicBezTo>
                    <a:pt x="3091" y="471"/>
                    <a:pt x="3091" y="470"/>
                    <a:pt x="3092" y="470"/>
                  </a:cubicBezTo>
                  <a:cubicBezTo>
                    <a:pt x="3092" y="469"/>
                    <a:pt x="3092" y="469"/>
                    <a:pt x="3093" y="468"/>
                  </a:cubicBezTo>
                  <a:cubicBezTo>
                    <a:pt x="3093" y="468"/>
                    <a:pt x="3094" y="468"/>
                    <a:pt x="3095" y="468"/>
                  </a:cubicBezTo>
                  <a:cubicBezTo>
                    <a:pt x="3095" y="468"/>
                    <a:pt x="3096" y="468"/>
                    <a:pt x="3096" y="467"/>
                  </a:cubicBezTo>
                  <a:cubicBezTo>
                    <a:pt x="3095" y="467"/>
                    <a:pt x="3094" y="467"/>
                    <a:pt x="3094" y="466"/>
                  </a:cubicBezTo>
                  <a:cubicBezTo>
                    <a:pt x="3094" y="466"/>
                    <a:pt x="3095" y="466"/>
                    <a:pt x="3095" y="466"/>
                  </a:cubicBezTo>
                  <a:cubicBezTo>
                    <a:pt x="3095" y="465"/>
                    <a:pt x="3096" y="465"/>
                    <a:pt x="3096" y="465"/>
                  </a:cubicBezTo>
                  <a:cubicBezTo>
                    <a:pt x="3097" y="464"/>
                    <a:pt x="3097" y="464"/>
                    <a:pt x="3097" y="464"/>
                  </a:cubicBezTo>
                  <a:cubicBezTo>
                    <a:pt x="3096" y="464"/>
                    <a:pt x="3095" y="463"/>
                    <a:pt x="3095" y="462"/>
                  </a:cubicBezTo>
                  <a:cubicBezTo>
                    <a:pt x="3095" y="461"/>
                    <a:pt x="3095" y="461"/>
                    <a:pt x="3093" y="461"/>
                  </a:cubicBezTo>
                  <a:cubicBezTo>
                    <a:pt x="3092" y="463"/>
                    <a:pt x="3092" y="463"/>
                    <a:pt x="3093" y="464"/>
                  </a:cubicBezTo>
                  <a:cubicBezTo>
                    <a:pt x="3093" y="465"/>
                    <a:pt x="3094" y="466"/>
                    <a:pt x="3094" y="467"/>
                  </a:cubicBezTo>
                  <a:lnTo>
                    <a:pt x="3087" y="467"/>
                  </a:lnTo>
                  <a:close/>
                  <a:moveTo>
                    <a:pt x="3104" y="465"/>
                  </a:moveTo>
                  <a:cubicBezTo>
                    <a:pt x="3104" y="465"/>
                    <a:pt x="3103" y="465"/>
                    <a:pt x="3103" y="466"/>
                  </a:cubicBezTo>
                  <a:cubicBezTo>
                    <a:pt x="3104" y="465"/>
                    <a:pt x="3104" y="465"/>
                    <a:pt x="3105" y="465"/>
                  </a:cubicBezTo>
                  <a:cubicBezTo>
                    <a:pt x="3105" y="465"/>
                    <a:pt x="3106" y="465"/>
                    <a:pt x="3105" y="464"/>
                  </a:cubicBezTo>
                  <a:cubicBezTo>
                    <a:pt x="3105" y="465"/>
                    <a:pt x="3105" y="465"/>
                    <a:pt x="3104" y="465"/>
                  </a:cubicBezTo>
                  <a:close/>
                  <a:moveTo>
                    <a:pt x="3259" y="460"/>
                  </a:moveTo>
                  <a:cubicBezTo>
                    <a:pt x="3259" y="460"/>
                    <a:pt x="3259" y="459"/>
                    <a:pt x="3260" y="459"/>
                  </a:cubicBezTo>
                  <a:cubicBezTo>
                    <a:pt x="3260" y="459"/>
                    <a:pt x="3260" y="458"/>
                    <a:pt x="3260" y="458"/>
                  </a:cubicBezTo>
                  <a:cubicBezTo>
                    <a:pt x="3261" y="458"/>
                    <a:pt x="3260" y="458"/>
                    <a:pt x="3259" y="459"/>
                  </a:cubicBezTo>
                  <a:cubicBezTo>
                    <a:pt x="3259" y="460"/>
                    <a:pt x="3258" y="460"/>
                    <a:pt x="3259" y="460"/>
                  </a:cubicBezTo>
                  <a:close/>
                  <a:moveTo>
                    <a:pt x="3121" y="468"/>
                  </a:moveTo>
                  <a:cubicBezTo>
                    <a:pt x="3121" y="467"/>
                    <a:pt x="3122" y="466"/>
                    <a:pt x="3122" y="466"/>
                  </a:cubicBezTo>
                  <a:lnTo>
                    <a:pt x="3119" y="466"/>
                  </a:lnTo>
                  <a:cubicBezTo>
                    <a:pt x="3119" y="466"/>
                    <a:pt x="3119" y="467"/>
                    <a:pt x="3119" y="468"/>
                  </a:cubicBezTo>
                  <a:cubicBezTo>
                    <a:pt x="3119" y="469"/>
                    <a:pt x="3120" y="469"/>
                    <a:pt x="3120" y="470"/>
                  </a:cubicBezTo>
                  <a:cubicBezTo>
                    <a:pt x="3120" y="471"/>
                    <a:pt x="3120" y="471"/>
                    <a:pt x="3121" y="471"/>
                  </a:cubicBezTo>
                  <a:cubicBezTo>
                    <a:pt x="3121" y="471"/>
                    <a:pt x="3122" y="471"/>
                    <a:pt x="3122" y="470"/>
                  </a:cubicBezTo>
                  <a:cubicBezTo>
                    <a:pt x="3121" y="470"/>
                    <a:pt x="3120" y="470"/>
                    <a:pt x="3121" y="468"/>
                  </a:cubicBezTo>
                  <a:moveTo>
                    <a:pt x="3106" y="468"/>
                  </a:moveTo>
                  <a:cubicBezTo>
                    <a:pt x="3106" y="468"/>
                    <a:pt x="3106" y="468"/>
                    <a:pt x="3106" y="469"/>
                  </a:cubicBezTo>
                  <a:cubicBezTo>
                    <a:pt x="3106" y="469"/>
                    <a:pt x="3106" y="469"/>
                    <a:pt x="3106" y="469"/>
                  </a:cubicBezTo>
                  <a:cubicBezTo>
                    <a:pt x="3106" y="470"/>
                    <a:pt x="3107" y="469"/>
                    <a:pt x="3107" y="469"/>
                  </a:cubicBezTo>
                  <a:cubicBezTo>
                    <a:pt x="3107" y="468"/>
                    <a:pt x="3107" y="468"/>
                    <a:pt x="3106" y="468"/>
                  </a:cubicBezTo>
                  <a:moveTo>
                    <a:pt x="3149" y="466"/>
                  </a:moveTo>
                  <a:cubicBezTo>
                    <a:pt x="3148" y="465"/>
                    <a:pt x="3147" y="466"/>
                    <a:pt x="3147" y="467"/>
                  </a:cubicBezTo>
                  <a:cubicBezTo>
                    <a:pt x="3147" y="468"/>
                    <a:pt x="3147" y="469"/>
                    <a:pt x="3146" y="469"/>
                  </a:cubicBezTo>
                  <a:cubicBezTo>
                    <a:pt x="3148" y="469"/>
                    <a:pt x="3149" y="468"/>
                    <a:pt x="3149" y="466"/>
                  </a:cubicBezTo>
                  <a:moveTo>
                    <a:pt x="3099" y="472"/>
                  </a:moveTo>
                  <a:cubicBezTo>
                    <a:pt x="3101" y="472"/>
                    <a:pt x="3103" y="471"/>
                    <a:pt x="3105" y="470"/>
                  </a:cubicBezTo>
                  <a:cubicBezTo>
                    <a:pt x="3102" y="470"/>
                    <a:pt x="3100" y="470"/>
                    <a:pt x="3097" y="470"/>
                  </a:cubicBezTo>
                  <a:cubicBezTo>
                    <a:pt x="3094" y="469"/>
                    <a:pt x="3093" y="470"/>
                    <a:pt x="3092" y="473"/>
                  </a:cubicBezTo>
                  <a:cubicBezTo>
                    <a:pt x="3095" y="472"/>
                    <a:pt x="3098" y="472"/>
                    <a:pt x="3099" y="472"/>
                  </a:cubicBezTo>
                  <a:moveTo>
                    <a:pt x="3126" y="468"/>
                  </a:moveTo>
                  <a:cubicBezTo>
                    <a:pt x="3126" y="468"/>
                    <a:pt x="3125" y="468"/>
                    <a:pt x="3125" y="469"/>
                  </a:cubicBezTo>
                  <a:cubicBezTo>
                    <a:pt x="3125" y="469"/>
                    <a:pt x="3125" y="470"/>
                    <a:pt x="3126" y="470"/>
                  </a:cubicBezTo>
                  <a:cubicBezTo>
                    <a:pt x="3126" y="470"/>
                    <a:pt x="3126" y="470"/>
                    <a:pt x="3126" y="469"/>
                  </a:cubicBezTo>
                  <a:cubicBezTo>
                    <a:pt x="3126" y="468"/>
                    <a:pt x="3126" y="468"/>
                    <a:pt x="3126" y="468"/>
                  </a:cubicBezTo>
                  <a:close/>
                  <a:moveTo>
                    <a:pt x="3127" y="468"/>
                  </a:moveTo>
                  <a:cubicBezTo>
                    <a:pt x="3127" y="468"/>
                    <a:pt x="3127" y="468"/>
                    <a:pt x="3127" y="469"/>
                  </a:cubicBezTo>
                  <a:cubicBezTo>
                    <a:pt x="3128" y="469"/>
                    <a:pt x="3128" y="469"/>
                    <a:pt x="3128" y="469"/>
                  </a:cubicBezTo>
                  <a:cubicBezTo>
                    <a:pt x="3129" y="468"/>
                    <a:pt x="3129" y="468"/>
                    <a:pt x="3128" y="468"/>
                  </a:cubicBezTo>
                  <a:cubicBezTo>
                    <a:pt x="3128" y="467"/>
                    <a:pt x="3128" y="467"/>
                    <a:pt x="3127" y="468"/>
                  </a:cubicBezTo>
                  <a:moveTo>
                    <a:pt x="3141" y="470"/>
                  </a:moveTo>
                  <a:cubicBezTo>
                    <a:pt x="3142" y="468"/>
                    <a:pt x="3141" y="467"/>
                    <a:pt x="3139" y="467"/>
                  </a:cubicBezTo>
                  <a:cubicBezTo>
                    <a:pt x="3137" y="467"/>
                    <a:pt x="3137" y="469"/>
                    <a:pt x="3137" y="471"/>
                  </a:cubicBezTo>
                  <a:lnTo>
                    <a:pt x="3141" y="470"/>
                  </a:lnTo>
                  <a:close/>
                  <a:moveTo>
                    <a:pt x="3166" y="467"/>
                  </a:moveTo>
                  <a:cubicBezTo>
                    <a:pt x="3165" y="467"/>
                    <a:pt x="3164" y="468"/>
                    <a:pt x="3163" y="469"/>
                  </a:cubicBezTo>
                  <a:cubicBezTo>
                    <a:pt x="3165" y="469"/>
                    <a:pt x="3166" y="469"/>
                    <a:pt x="3166" y="467"/>
                  </a:cubicBezTo>
                  <a:close/>
                  <a:moveTo>
                    <a:pt x="3249" y="465"/>
                  </a:moveTo>
                  <a:cubicBezTo>
                    <a:pt x="3248" y="465"/>
                    <a:pt x="3248" y="465"/>
                    <a:pt x="3249" y="466"/>
                  </a:cubicBezTo>
                  <a:cubicBezTo>
                    <a:pt x="3249" y="466"/>
                    <a:pt x="3249" y="466"/>
                    <a:pt x="3250" y="466"/>
                  </a:cubicBezTo>
                  <a:cubicBezTo>
                    <a:pt x="3250" y="465"/>
                    <a:pt x="3250" y="465"/>
                    <a:pt x="3250" y="465"/>
                  </a:cubicBezTo>
                  <a:cubicBezTo>
                    <a:pt x="3249" y="464"/>
                    <a:pt x="3249" y="464"/>
                    <a:pt x="3249" y="465"/>
                  </a:cubicBezTo>
                  <a:moveTo>
                    <a:pt x="3289" y="31"/>
                  </a:moveTo>
                  <a:cubicBezTo>
                    <a:pt x="3288" y="32"/>
                    <a:pt x="3288" y="32"/>
                    <a:pt x="3287" y="33"/>
                  </a:cubicBezTo>
                  <a:cubicBezTo>
                    <a:pt x="3287" y="34"/>
                    <a:pt x="3287" y="34"/>
                    <a:pt x="3286" y="35"/>
                  </a:cubicBezTo>
                  <a:cubicBezTo>
                    <a:pt x="3286" y="36"/>
                    <a:pt x="3285" y="36"/>
                    <a:pt x="3284" y="36"/>
                  </a:cubicBezTo>
                  <a:cubicBezTo>
                    <a:pt x="3283" y="36"/>
                    <a:pt x="3283" y="35"/>
                    <a:pt x="3282" y="35"/>
                  </a:cubicBezTo>
                  <a:cubicBezTo>
                    <a:pt x="3281" y="35"/>
                    <a:pt x="3280" y="34"/>
                    <a:pt x="3280" y="33"/>
                  </a:cubicBezTo>
                  <a:cubicBezTo>
                    <a:pt x="3280" y="32"/>
                    <a:pt x="3280" y="32"/>
                    <a:pt x="3281" y="31"/>
                  </a:cubicBezTo>
                  <a:cubicBezTo>
                    <a:pt x="3282" y="31"/>
                    <a:pt x="3282" y="30"/>
                    <a:pt x="3282" y="29"/>
                  </a:cubicBezTo>
                  <a:cubicBezTo>
                    <a:pt x="3280" y="29"/>
                    <a:pt x="3278" y="30"/>
                    <a:pt x="3278" y="31"/>
                  </a:cubicBezTo>
                  <a:cubicBezTo>
                    <a:pt x="3278" y="33"/>
                    <a:pt x="3277" y="34"/>
                    <a:pt x="3275" y="35"/>
                  </a:cubicBezTo>
                  <a:cubicBezTo>
                    <a:pt x="3275" y="34"/>
                    <a:pt x="3275" y="33"/>
                    <a:pt x="3274" y="33"/>
                  </a:cubicBezTo>
                  <a:cubicBezTo>
                    <a:pt x="3273" y="33"/>
                    <a:pt x="3272" y="33"/>
                    <a:pt x="3271" y="33"/>
                  </a:cubicBezTo>
                  <a:cubicBezTo>
                    <a:pt x="3270" y="33"/>
                    <a:pt x="3269" y="33"/>
                    <a:pt x="3268" y="33"/>
                  </a:cubicBezTo>
                  <a:cubicBezTo>
                    <a:pt x="3267" y="33"/>
                    <a:pt x="3267" y="33"/>
                    <a:pt x="3267" y="32"/>
                  </a:cubicBezTo>
                  <a:cubicBezTo>
                    <a:pt x="3266" y="31"/>
                    <a:pt x="3266" y="30"/>
                    <a:pt x="3267" y="30"/>
                  </a:cubicBezTo>
                  <a:cubicBezTo>
                    <a:pt x="3267" y="29"/>
                    <a:pt x="3267" y="29"/>
                    <a:pt x="3268" y="29"/>
                  </a:cubicBezTo>
                  <a:cubicBezTo>
                    <a:pt x="3268" y="29"/>
                    <a:pt x="3269" y="28"/>
                    <a:pt x="3269" y="28"/>
                  </a:cubicBezTo>
                  <a:cubicBezTo>
                    <a:pt x="3270" y="28"/>
                    <a:pt x="3270" y="27"/>
                    <a:pt x="3270" y="26"/>
                  </a:cubicBezTo>
                  <a:cubicBezTo>
                    <a:pt x="3269" y="25"/>
                    <a:pt x="3268" y="24"/>
                    <a:pt x="3266" y="24"/>
                  </a:cubicBezTo>
                  <a:cubicBezTo>
                    <a:pt x="3265" y="23"/>
                    <a:pt x="3264" y="23"/>
                    <a:pt x="3263" y="22"/>
                  </a:cubicBezTo>
                  <a:cubicBezTo>
                    <a:pt x="3263" y="21"/>
                    <a:pt x="3263" y="20"/>
                    <a:pt x="3263" y="20"/>
                  </a:cubicBezTo>
                  <a:cubicBezTo>
                    <a:pt x="3262" y="20"/>
                    <a:pt x="3262" y="20"/>
                    <a:pt x="3261" y="19"/>
                  </a:cubicBezTo>
                  <a:cubicBezTo>
                    <a:pt x="3261" y="19"/>
                    <a:pt x="3260" y="19"/>
                    <a:pt x="3260" y="19"/>
                  </a:cubicBezTo>
                  <a:cubicBezTo>
                    <a:pt x="3260" y="19"/>
                    <a:pt x="3259" y="18"/>
                    <a:pt x="3260" y="18"/>
                  </a:cubicBezTo>
                  <a:cubicBezTo>
                    <a:pt x="3261" y="17"/>
                    <a:pt x="3261" y="17"/>
                    <a:pt x="3262" y="17"/>
                  </a:cubicBezTo>
                  <a:cubicBezTo>
                    <a:pt x="3263" y="17"/>
                    <a:pt x="3263" y="16"/>
                    <a:pt x="3263" y="15"/>
                  </a:cubicBezTo>
                  <a:cubicBezTo>
                    <a:pt x="3261" y="16"/>
                    <a:pt x="3259" y="16"/>
                    <a:pt x="3257" y="15"/>
                  </a:cubicBezTo>
                  <a:cubicBezTo>
                    <a:pt x="3255" y="15"/>
                    <a:pt x="3253" y="15"/>
                    <a:pt x="3251" y="16"/>
                  </a:cubicBezTo>
                  <a:cubicBezTo>
                    <a:pt x="3250" y="16"/>
                    <a:pt x="3249" y="17"/>
                    <a:pt x="3249" y="17"/>
                  </a:cubicBezTo>
                  <a:cubicBezTo>
                    <a:pt x="3248" y="18"/>
                    <a:pt x="3247" y="18"/>
                    <a:pt x="3247" y="18"/>
                  </a:cubicBezTo>
                  <a:lnTo>
                    <a:pt x="3246" y="17"/>
                  </a:lnTo>
                  <a:cubicBezTo>
                    <a:pt x="3246" y="17"/>
                    <a:pt x="3246" y="17"/>
                    <a:pt x="3246" y="16"/>
                  </a:cubicBezTo>
                  <a:cubicBezTo>
                    <a:pt x="3246" y="16"/>
                    <a:pt x="3245" y="16"/>
                    <a:pt x="3245" y="16"/>
                  </a:cubicBezTo>
                  <a:cubicBezTo>
                    <a:pt x="3244" y="15"/>
                    <a:pt x="3242" y="15"/>
                    <a:pt x="3240" y="15"/>
                  </a:cubicBezTo>
                  <a:cubicBezTo>
                    <a:pt x="3238" y="16"/>
                    <a:pt x="3236" y="16"/>
                    <a:pt x="3234" y="16"/>
                  </a:cubicBezTo>
                  <a:cubicBezTo>
                    <a:pt x="3232" y="17"/>
                    <a:pt x="3230" y="17"/>
                    <a:pt x="3228" y="17"/>
                  </a:cubicBezTo>
                  <a:cubicBezTo>
                    <a:pt x="3226" y="17"/>
                    <a:pt x="3224" y="17"/>
                    <a:pt x="3221" y="17"/>
                  </a:cubicBezTo>
                  <a:cubicBezTo>
                    <a:pt x="3222" y="30"/>
                    <a:pt x="3223" y="44"/>
                    <a:pt x="3223" y="58"/>
                  </a:cubicBezTo>
                  <a:cubicBezTo>
                    <a:pt x="3224" y="73"/>
                    <a:pt x="3224" y="87"/>
                    <a:pt x="3225" y="101"/>
                  </a:cubicBezTo>
                  <a:cubicBezTo>
                    <a:pt x="3226" y="116"/>
                    <a:pt x="3226" y="130"/>
                    <a:pt x="3227" y="145"/>
                  </a:cubicBezTo>
                  <a:cubicBezTo>
                    <a:pt x="3228" y="159"/>
                    <a:pt x="3229" y="173"/>
                    <a:pt x="3230" y="187"/>
                  </a:cubicBezTo>
                  <a:cubicBezTo>
                    <a:pt x="3231" y="186"/>
                    <a:pt x="3232" y="185"/>
                    <a:pt x="3231" y="185"/>
                  </a:cubicBezTo>
                  <a:cubicBezTo>
                    <a:pt x="3231" y="185"/>
                    <a:pt x="3231" y="183"/>
                    <a:pt x="3231" y="181"/>
                  </a:cubicBezTo>
                  <a:cubicBezTo>
                    <a:pt x="3233" y="180"/>
                    <a:pt x="3234" y="178"/>
                    <a:pt x="3234" y="175"/>
                  </a:cubicBezTo>
                  <a:cubicBezTo>
                    <a:pt x="3234" y="172"/>
                    <a:pt x="3235" y="169"/>
                    <a:pt x="3236" y="167"/>
                  </a:cubicBezTo>
                  <a:cubicBezTo>
                    <a:pt x="3236" y="166"/>
                    <a:pt x="3237" y="165"/>
                    <a:pt x="3238" y="163"/>
                  </a:cubicBezTo>
                  <a:cubicBezTo>
                    <a:pt x="3240" y="162"/>
                    <a:pt x="3241" y="161"/>
                    <a:pt x="3241" y="160"/>
                  </a:cubicBezTo>
                  <a:cubicBezTo>
                    <a:pt x="3241" y="160"/>
                    <a:pt x="3240" y="160"/>
                    <a:pt x="3239" y="159"/>
                  </a:cubicBezTo>
                  <a:cubicBezTo>
                    <a:pt x="3238" y="159"/>
                    <a:pt x="3238" y="158"/>
                    <a:pt x="3238" y="157"/>
                  </a:cubicBezTo>
                  <a:cubicBezTo>
                    <a:pt x="3243" y="155"/>
                    <a:pt x="3244" y="150"/>
                    <a:pt x="3243" y="143"/>
                  </a:cubicBezTo>
                  <a:cubicBezTo>
                    <a:pt x="3245" y="141"/>
                    <a:pt x="3246" y="139"/>
                    <a:pt x="3247" y="136"/>
                  </a:cubicBezTo>
                  <a:cubicBezTo>
                    <a:pt x="3248" y="134"/>
                    <a:pt x="3248" y="132"/>
                    <a:pt x="3248" y="130"/>
                  </a:cubicBezTo>
                  <a:cubicBezTo>
                    <a:pt x="3249" y="129"/>
                    <a:pt x="3250" y="129"/>
                    <a:pt x="3251" y="129"/>
                  </a:cubicBezTo>
                  <a:cubicBezTo>
                    <a:pt x="3252" y="129"/>
                    <a:pt x="3252" y="130"/>
                    <a:pt x="3253" y="130"/>
                  </a:cubicBezTo>
                  <a:cubicBezTo>
                    <a:pt x="3252" y="133"/>
                    <a:pt x="3251" y="134"/>
                    <a:pt x="3250" y="136"/>
                  </a:cubicBezTo>
                  <a:cubicBezTo>
                    <a:pt x="3248" y="138"/>
                    <a:pt x="3247" y="140"/>
                    <a:pt x="3246" y="142"/>
                  </a:cubicBezTo>
                  <a:cubicBezTo>
                    <a:pt x="3246" y="144"/>
                    <a:pt x="3246" y="145"/>
                    <a:pt x="3247" y="146"/>
                  </a:cubicBezTo>
                  <a:cubicBezTo>
                    <a:pt x="3247" y="147"/>
                    <a:pt x="3247" y="148"/>
                    <a:pt x="3247" y="149"/>
                  </a:cubicBezTo>
                  <a:cubicBezTo>
                    <a:pt x="3247" y="150"/>
                    <a:pt x="3246" y="150"/>
                    <a:pt x="3246" y="151"/>
                  </a:cubicBezTo>
                  <a:cubicBezTo>
                    <a:pt x="3245" y="151"/>
                    <a:pt x="3245" y="152"/>
                    <a:pt x="3245" y="152"/>
                  </a:cubicBezTo>
                  <a:cubicBezTo>
                    <a:pt x="3245" y="153"/>
                    <a:pt x="3245" y="154"/>
                    <a:pt x="3245" y="156"/>
                  </a:cubicBezTo>
                  <a:cubicBezTo>
                    <a:pt x="3245" y="157"/>
                    <a:pt x="3245" y="158"/>
                    <a:pt x="3245" y="159"/>
                  </a:cubicBezTo>
                  <a:cubicBezTo>
                    <a:pt x="3245" y="160"/>
                    <a:pt x="3244" y="160"/>
                    <a:pt x="3244" y="161"/>
                  </a:cubicBezTo>
                  <a:cubicBezTo>
                    <a:pt x="3243" y="162"/>
                    <a:pt x="3242" y="162"/>
                    <a:pt x="3242" y="163"/>
                  </a:cubicBezTo>
                  <a:cubicBezTo>
                    <a:pt x="3242" y="165"/>
                    <a:pt x="3241" y="166"/>
                    <a:pt x="3241" y="168"/>
                  </a:cubicBezTo>
                  <a:cubicBezTo>
                    <a:pt x="3241" y="170"/>
                    <a:pt x="3241" y="172"/>
                    <a:pt x="3240" y="173"/>
                  </a:cubicBezTo>
                  <a:cubicBezTo>
                    <a:pt x="3239" y="176"/>
                    <a:pt x="3238" y="179"/>
                    <a:pt x="3236" y="181"/>
                  </a:cubicBezTo>
                  <a:cubicBezTo>
                    <a:pt x="3237" y="185"/>
                    <a:pt x="3236" y="189"/>
                    <a:pt x="3235" y="191"/>
                  </a:cubicBezTo>
                  <a:cubicBezTo>
                    <a:pt x="3234" y="194"/>
                    <a:pt x="3232" y="196"/>
                    <a:pt x="3230" y="198"/>
                  </a:cubicBezTo>
                  <a:cubicBezTo>
                    <a:pt x="3231" y="202"/>
                    <a:pt x="3230" y="205"/>
                    <a:pt x="3230" y="207"/>
                  </a:cubicBezTo>
                  <a:cubicBezTo>
                    <a:pt x="3230" y="210"/>
                    <a:pt x="3230" y="213"/>
                    <a:pt x="3230" y="217"/>
                  </a:cubicBezTo>
                  <a:cubicBezTo>
                    <a:pt x="3229" y="216"/>
                    <a:pt x="3229" y="216"/>
                    <a:pt x="3228" y="217"/>
                  </a:cubicBezTo>
                  <a:cubicBezTo>
                    <a:pt x="3228" y="217"/>
                    <a:pt x="3228" y="218"/>
                    <a:pt x="3228" y="218"/>
                  </a:cubicBezTo>
                  <a:cubicBezTo>
                    <a:pt x="3228" y="219"/>
                    <a:pt x="3228" y="220"/>
                    <a:pt x="3228" y="220"/>
                  </a:cubicBezTo>
                  <a:cubicBezTo>
                    <a:pt x="3228" y="220"/>
                    <a:pt x="3227" y="221"/>
                    <a:pt x="3226" y="220"/>
                  </a:cubicBezTo>
                  <a:cubicBezTo>
                    <a:pt x="3225" y="219"/>
                    <a:pt x="3224" y="217"/>
                    <a:pt x="3223" y="215"/>
                  </a:cubicBezTo>
                  <a:cubicBezTo>
                    <a:pt x="3221" y="213"/>
                    <a:pt x="3221" y="211"/>
                    <a:pt x="3221" y="209"/>
                  </a:cubicBezTo>
                  <a:cubicBezTo>
                    <a:pt x="3221" y="207"/>
                    <a:pt x="3222" y="206"/>
                    <a:pt x="3223" y="205"/>
                  </a:cubicBezTo>
                  <a:cubicBezTo>
                    <a:pt x="3224" y="205"/>
                    <a:pt x="3225" y="203"/>
                    <a:pt x="3224" y="202"/>
                  </a:cubicBezTo>
                  <a:cubicBezTo>
                    <a:pt x="3214" y="175"/>
                    <a:pt x="3204" y="148"/>
                    <a:pt x="3194" y="121"/>
                  </a:cubicBezTo>
                  <a:cubicBezTo>
                    <a:pt x="3184" y="95"/>
                    <a:pt x="3174" y="68"/>
                    <a:pt x="3164" y="40"/>
                  </a:cubicBezTo>
                  <a:cubicBezTo>
                    <a:pt x="3163" y="39"/>
                    <a:pt x="3162" y="38"/>
                    <a:pt x="3161" y="37"/>
                  </a:cubicBezTo>
                  <a:cubicBezTo>
                    <a:pt x="3160" y="37"/>
                    <a:pt x="3159" y="36"/>
                    <a:pt x="3158" y="35"/>
                  </a:cubicBezTo>
                  <a:lnTo>
                    <a:pt x="3161" y="35"/>
                  </a:lnTo>
                  <a:cubicBezTo>
                    <a:pt x="3162" y="34"/>
                    <a:pt x="3162" y="33"/>
                    <a:pt x="3161" y="33"/>
                  </a:cubicBezTo>
                  <a:cubicBezTo>
                    <a:pt x="3161" y="32"/>
                    <a:pt x="3160" y="32"/>
                    <a:pt x="3160" y="32"/>
                  </a:cubicBezTo>
                  <a:cubicBezTo>
                    <a:pt x="3159" y="32"/>
                    <a:pt x="3159" y="32"/>
                    <a:pt x="3158" y="32"/>
                  </a:cubicBezTo>
                  <a:cubicBezTo>
                    <a:pt x="3158" y="32"/>
                    <a:pt x="3157" y="31"/>
                    <a:pt x="3157" y="31"/>
                  </a:cubicBezTo>
                  <a:cubicBezTo>
                    <a:pt x="3159" y="29"/>
                    <a:pt x="3159" y="28"/>
                    <a:pt x="3158" y="26"/>
                  </a:cubicBezTo>
                  <a:cubicBezTo>
                    <a:pt x="3157" y="23"/>
                    <a:pt x="3156" y="21"/>
                    <a:pt x="3155" y="20"/>
                  </a:cubicBezTo>
                  <a:cubicBezTo>
                    <a:pt x="3151" y="20"/>
                    <a:pt x="3147" y="20"/>
                    <a:pt x="3143" y="21"/>
                  </a:cubicBezTo>
                  <a:cubicBezTo>
                    <a:pt x="3138" y="21"/>
                    <a:pt x="3134" y="22"/>
                    <a:pt x="3130" y="22"/>
                  </a:cubicBezTo>
                  <a:cubicBezTo>
                    <a:pt x="3127" y="22"/>
                    <a:pt x="3125" y="22"/>
                    <a:pt x="3123" y="22"/>
                  </a:cubicBezTo>
                  <a:cubicBezTo>
                    <a:pt x="3120" y="21"/>
                    <a:pt x="3118" y="21"/>
                    <a:pt x="3116" y="22"/>
                  </a:cubicBezTo>
                  <a:cubicBezTo>
                    <a:pt x="3115" y="22"/>
                    <a:pt x="3113" y="22"/>
                    <a:pt x="3112" y="23"/>
                  </a:cubicBezTo>
                  <a:cubicBezTo>
                    <a:pt x="3110" y="23"/>
                    <a:pt x="3108" y="24"/>
                    <a:pt x="3107" y="25"/>
                  </a:cubicBezTo>
                  <a:cubicBezTo>
                    <a:pt x="3105" y="25"/>
                    <a:pt x="3104" y="26"/>
                    <a:pt x="3103" y="27"/>
                  </a:cubicBezTo>
                  <a:cubicBezTo>
                    <a:pt x="3101" y="28"/>
                    <a:pt x="3101" y="28"/>
                    <a:pt x="3101" y="29"/>
                  </a:cubicBezTo>
                  <a:cubicBezTo>
                    <a:pt x="3101" y="28"/>
                    <a:pt x="3101" y="27"/>
                    <a:pt x="3101" y="26"/>
                  </a:cubicBezTo>
                  <a:cubicBezTo>
                    <a:pt x="3101" y="24"/>
                    <a:pt x="3100" y="24"/>
                    <a:pt x="3098" y="25"/>
                  </a:cubicBezTo>
                  <a:cubicBezTo>
                    <a:pt x="3098" y="25"/>
                    <a:pt x="3097" y="26"/>
                    <a:pt x="3097" y="26"/>
                  </a:cubicBezTo>
                  <a:cubicBezTo>
                    <a:pt x="3096" y="26"/>
                    <a:pt x="3095" y="26"/>
                    <a:pt x="3094" y="27"/>
                  </a:cubicBezTo>
                  <a:cubicBezTo>
                    <a:pt x="3093" y="27"/>
                    <a:pt x="3093" y="27"/>
                    <a:pt x="3092" y="27"/>
                  </a:cubicBezTo>
                  <a:cubicBezTo>
                    <a:pt x="3091" y="28"/>
                    <a:pt x="3090" y="28"/>
                    <a:pt x="3090" y="29"/>
                  </a:cubicBezTo>
                  <a:cubicBezTo>
                    <a:pt x="3089" y="29"/>
                    <a:pt x="3089" y="28"/>
                    <a:pt x="3089" y="27"/>
                  </a:cubicBezTo>
                  <a:cubicBezTo>
                    <a:pt x="3089" y="26"/>
                    <a:pt x="3089" y="25"/>
                    <a:pt x="3090" y="24"/>
                  </a:cubicBezTo>
                  <a:cubicBezTo>
                    <a:pt x="3088" y="24"/>
                    <a:pt x="3087" y="24"/>
                    <a:pt x="3086" y="24"/>
                  </a:cubicBezTo>
                  <a:cubicBezTo>
                    <a:pt x="3085" y="25"/>
                    <a:pt x="3084" y="25"/>
                    <a:pt x="3083" y="25"/>
                  </a:cubicBezTo>
                  <a:cubicBezTo>
                    <a:pt x="3080" y="24"/>
                    <a:pt x="3076" y="23"/>
                    <a:pt x="3072" y="24"/>
                  </a:cubicBezTo>
                  <a:cubicBezTo>
                    <a:pt x="3068" y="24"/>
                    <a:pt x="3064" y="25"/>
                    <a:pt x="3059" y="24"/>
                  </a:cubicBezTo>
                  <a:cubicBezTo>
                    <a:pt x="3060" y="47"/>
                    <a:pt x="3060" y="71"/>
                    <a:pt x="3061" y="95"/>
                  </a:cubicBezTo>
                  <a:cubicBezTo>
                    <a:pt x="3062" y="120"/>
                    <a:pt x="3063" y="145"/>
                    <a:pt x="3064" y="170"/>
                  </a:cubicBezTo>
                  <a:cubicBezTo>
                    <a:pt x="3065" y="195"/>
                    <a:pt x="3066" y="221"/>
                    <a:pt x="3068" y="246"/>
                  </a:cubicBezTo>
                  <a:cubicBezTo>
                    <a:pt x="3069" y="271"/>
                    <a:pt x="3070" y="296"/>
                    <a:pt x="3071" y="321"/>
                  </a:cubicBezTo>
                  <a:cubicBezTo>
                    <a:pt x="3071" y="327"/>
                    <a:pt x="3072" y="334"/>
                    <a:pt x="3072" y="341"/>
                  </a:cubicBezTo>
                  <a:cubicBezTo>
                    <a:pt x="3072" y="349"/>
                    <a:pt x="3072" y="356"/>
                    <a:pt x="3073" y="364"/>
                  </a:cubicBezTo>
                  <a:cubicBezTo>
                    <a:pt x="3073" y="372"/>
                    <a:pt x="3073" y="380"/>
                    <a:pt x="3073" y="387"/>
                  </a:cubicBezTo>
                  <a:cubicBezTo>
                    <a:pt x="3074" y="395"/>
                    <a:pt x="3074" y="402"/>
                    <a:pt x="3075" y="408"/>
                  </a:cubicBezTo>
                  <a:cubicBezTo>
                    <a:pt x="3075" y="410"/>
                    <a:pt x="3075" y="411"/>
                    <a:pt x="3075" y="412"/>
                  </a:cubicBezTo>
                  <a:cubicBezTo>
                    <a:pt x="3075" y="413"/>
                    <a:pt x="3075" y="414"/>
                    <a:pt x="3076" y="415"/>
                  </a:cubicBezTo>
                  <a:cubicBezTo>
                    <a:pt x="3076" y="416"/>
                    <a:pt x="3076" y="416"/>
                    <a:pt x="3076" y="417"/>
                  </a:cubicBezTo>
                  <a:cubicBezTo>
                    <a:pt x="3076" y="417"/>
                    <a:pt x="3077" y="418"/>
                    <a:pt x="3078" y="419"/>
                  </a:cubicBezTo>
                  <a:cubicBezTo>
                    <a:pt x="3077" y="418"/>
                    <a:pt x="3077" y="418"/>
                    <a:pt x="3078" y="418"/>
                  </a:cubicBezTo>
                  <a:cubicBezTo>
                    <a:pt x="3078" y="418"/>
                    <a:pt x="3078" y="418"/>
                    <a:pt x="3079" y="418"/>
                  </a:cubicBezTo>
                  <a:cubicBezTo>
                    <a:pt x="3079" y="418"/>
                    <a:pt x="3079" y="419"/>
                    <a:pt x="3079" y="419"/>
                  </a:cubicBezTo>
                  <a:cubicBezTo>
                    <a:pt x="3079" y="420"/>
                    <a:pt x="3079" y="420"/>
                    <a:pt x="3078" y="421"/>
                  </a:cubicBezTo>
                  <a:cubicBezTo>
                    <a:pt x="3078" y="421"/>
                    <a:pt x="3079" y="421"/>
                    <a:pt x="3080" y="421"/>
                  </a:cubicBezTo>
                  <a:cubicBezTo>
                    <a:pt x="3080" y="421"/>
                    <a:pt x="3081" y="421"/>
                    <a:pt x="3081" y="420"/>
                  </a:cubicBezTo>
                  <a:cubicBezTo>
                    <a:pt x="3081" y="420"/>
                    <a:pt x="3082" y="420"/>
                    <a:pt x="3082" y="420"/>
                  </a:cubicBezTo>
                  <a:cubicBezTo>
                    <a:pt x="3082" y="420"/>
                    <a:pt x="3083" y="421"/>
                    <a:pt x="3083" y="422"/>
                  </a:cubicBezTo>
                  <a:cubicBezTo>
                    <a:pt x="3083" y="423"/>
                    <a:pt x="3083" y="423"/>
                    <a:pt x="3082" y="423"/>
                  </a:cubicBezTo>
                  <a:cubicBezTo>
                    <a:pt x="3081" y="423"/>
                    <a:pt x="3080" y="424"/>
                    <a:pt x="3080" y="425"/>
                  </a:cubicBezTo>
                  <a:cubicBezTo>
                    <a:pt x="3081" y="426"/>
                    <a:pt x="3082" y="426"/>
                    <a:pt x="3083" y="426"/>
                  </a:cubicBezTo>
                  <a:cubicBezTo>
                    <a:pt x="3084" y="425"/>
                    <a:pt x="3085" y="425"/>
                    <a:pt x="3086" y="423"/>
                  </a:cubicBezTo>
                  <a:cubicBezTo>
                    <a:pt x="3087" y="422"/>
                    <a:pt x="3088" y="421"/>
                    <a:pt x="3089" y="420"/>
                  </a:cubicBezTo>
                  <a:cubicBezTo>
                    <a:pt x="3090" y="419"/>
                    <a:pt x="3091" y="419"/>
                    <a:pt x="3092" y="419"/>
                  </a:cubicBezTo>
                  <a:cubicBezTo>
                    <a:pt x="3091" y="421"/>
                    <a:pt x="3091" y="422"/>
                    <a:pt x="3092" y="422"/>
                  </a:cubicBezTo>
                  <a:cubicBezTo>
                    <a:pt x="3092" y="422"/>
                    <a:pt x="3092" y="422"/>
                    <a:pt x="3092" y="422"/>
                  </a:cubicBezTo>
                  <a:cubicBezTo>
                    <a:pt x="3093" y="422"/>
                    <a:pt x="3093" y="422"/>
                    <a:pt x="3094" y="422"/>
                  </a:cubicBezTo>
                  <a:cubicBezTo>
                    <a:pt x="3094" y="423"/>
                    <a:pt x="3094" y="423"/>
                    <a:pt x="3094" y="425"/>
                  </a:cubicBezTo>
                  <a:cubicBezTo>
                    <a:pt x="3093" y="425"/>
                    <a:pt x="3092" y="424"/>
                    <a:pt x="3091" y="424"/>
                  </a:cubicBezTo>
                  <a:cubicBezTo>
                    <a:pt x="3089" y="423"/>
                    <a:pt x="3088" y="423"/>
                    <a:pt x="3088" y="424"/>
                  </a:cubicBezTo>
                  <a:cubicBezTo>
                    <a:pt x="3089" y="425"/>
                    <a:pt x="3089" y="425"/>
                    <a:pt x="3089" y="426"/>
                  </a:cubicBezTo>
                  <a:cubicBezTo>
                    <a:pt x="3088" y="426"/>
                    <a:pt x="3088" y="427"/>
                    <a:pt x="3088" y="428"/>
                  </a:cubicBezTo>
                  <a:cubicBezTo>
                    <a:pt x="3087" y="428"/>
                    <a:pt x="3087" y="429"/>
                    <a:pt x="3087" y="430"/>
                  </a:cubicBezTo>
                  <a:cubicBezTo>
                    <a:pt x="3086" y="431"/>
                    <a:pt x="3086" y="432"/>
                    <a:pt x="3087" y="433"/>
                  </a:cubicBezTo>
                  <a:cubicBezTo>
                    <a:pt x="3088" y="433"/>
                    <a:pt x="3088" y="433"/>
                    <a:pt x="3089" y="433"/>
                  </a:cubicBezTo>
                  <a:cubicBezTo>
                    <a:pt x="3090" y="433"/>
                    <a:pt x="3090" y="433"/>
                    <a:pt x="3091" y="432"/>
                  </a:cubicBezTo>
                  <a:cubicBezTo>
                    <a:pt x="3091" y="432"/>
                    <a:pt x="3092" y="432"/>
                    <a:pt x="3092" y="432"/>
                  </a:cubicBezTo>
                  <a:cubicBezTo>
                    <a:pt x="3092" y="432"/>
                    <a:pt x="3092" y="432"/>
                    <a:pt x="3092" y="433"/>
                  </a:cubicBezTo>
                  <a:cubicBezTo>
                    <a:pt x="3091" y="433"/>
                    <a:pt x="3090" y="434"/>
                    <a:pt x="3090" y="435"/>
                  </a:cubicBezTo>
                  <a:cubicBezTo>
                    <a:pt x="3089" y="436"/>
                    <a:pt x="3090" y="435"/>
                    <a:pt x="3092" y="435"/>
                  </a:cubicBezTo>
                  <a:lnTo>
                    <a:pt x="3092" y="441"/>
                  </a:lnTo>
                  <a:cubicBezTo>
                    <a:pt x="3092" y="442"/>
                    <a:pt x="3092" y="442"/>
                    <a:pt x="3091" y="442"/>
                  </a:cubicBezTo>
                  <a:cubicBezTo>
                    <a:pt x="3090" y="441"/>
                    <a:pt x="3089" y="441"/>
                    <a:pt x="3088" y="442"/>
                  </a:cubicBezTo>
                  <a:cubicBezTo>
                    <a:pt x="3088" y="442"/>
                    <a:pt x="3087" y="443"/>
                    <a:pt x="3087" y="444"/>
                  </a:cubicBezTo>
                  <a:cubicBezTo>
                    <a:pt x="3086" y="444"/>
                    <a:pt x="3086" y="444"/>
                    <a:pt x="3086" y="444"/>
                  </a:cubicBezTo>
                  <a:cubicBezTo>
                    <a:pt x="3085" y="444"/>
                    <a:pt x="3085" y="444"/>
                    <a:pt x="3085" y="443"/>
                  </a:cubicBezTo>
                  <a:cubicBezTo>
                    <a:pt x="3085" y="442"/>
                    <a:pt x="3085" y="441"/>
                    <a:pt x="3085" y="441"/>
                  </a:cubicBezTo>
                  <a:cubicBezTo>
                    <a:pt x="3086" y="441"/>
                    <a:pt x="3086" y="440"/>
                    <a:pt x="3087" y="440"/>
                  </a:cubicBezTo>
                  <a:cubicBezTo>
                    <a:pt x="3087" y="440"/>
                    <a:pt x="3088" y="440"/>
                    <a:pt x="3089" y="440"/>
                  </a:cubicBezTo>
                  <a:cubicBezTo>
                    <a:pt x="3089" y="440"/>
                    <a:pt x="3089" y="440"/>
                    <a:pt x="3089" y="439"/>
                  </a:cubicBezTo>
                  <a:cubicBezTo>
                    <a:pt x="3088" y="439"/>
                    <a:pt x="3088" y="439"/>
                    <a:pt x="3087" y="439"/>
                  </a:cubicBezTo>
                  <a:cubicBezTo>
                    <a:pt x="3086" y="439"/>
                    <a:pt x="3085" y="439"/>
                    <a:pt x="3084" y="440"/>
                  </a:cubicBezTo>
                  <a:cubicBezTo>
                    <a:pt x="3083" y="440"/>
                    <a:pt x="3082" y="440"/>
                    <a:pt x="3081" y="441"/>
                  </a:cubicBezTo>
                  <a:cubicBezTo>
                    <a:pt x="3080" y="441"/>
                    <a:pt x="3080" y="440"/>
                    <a:pt x="3079" y="440"/>
                  </a:cubicBezTo>
                  <a:cubicBezTo>
                    <a:pt x="3079" y="438"/>
                    <a:pt x="3079" y="438"/>
                    <a:pt x="3079" y="437"/>
                  </a:cubicBezTo>
                  <a:cubicBezTo>
                    <a:pt x="3080" y="437"/>
                    <a:pt x="3080" y="437"/>
                    <a:pt x="3081" y="436"/>
                  </a:cubicBezTo>
                  <a:cubicBezTo>
                    <a:pt x="3081" y="436"/>
                    <a:pt x="3082" y="436"/>
                    <a:pt x="3083" y="436"/>
                  </a:cubicBezTo>
                  <a:cubicBezTo>
                    <a:pt x="3084" y="436"/>
                    <a:pt x="3084" y="436"/>
                    <a:pt x="3085" y="435"/>
                  </a:cubicBezTo>
                  <a:cubicBezTo>
                    <a:pt x="3083" y="435"/>
                    <a:pt x="3082" y="434"/>
                    <a:pt x="3082" y="433"/>
                  </a:cubicBezTo>
                  <a:cubicBezTo>
                    <a:pt x="3081" y="432"/>
                    <a:pt x="3082" y="432"/>
                    <a:pt x="3083" y="431"/>
                  </a:cubicBezTo>
                  <a:cubicBezTo>
                    <a:pt x="3082" y="429"/>
                    <a:pt x="3081" y="429"/>
                    <a:pt x="3079" y="431"/>
                  </a:cubicBezTo>
                  <a:cubicBezTo>
                    <a:pt x="3080" y="428"/>
                    <a:pt x="3079" y="427"/>
                    <a:pt x="3077" y="427"/>
                  </a:cubicBezTo>
                  <a:cubicBezTo>
                    <a:pt x="3076" y="428"/>
                    <a:pt x="3076" y="429"/>
                    <a:pt x="3077" y="430"/>
                  </a:cubicBezTo>
                  <a:cubicBezTo>
                    <a:pt x="3078" y="431"/>
                    <a:pt x="3078" y="433"/>
                    <a:pt x="3078" y="434"/>
                  </a:cubicBezTo>
                  <a:cubicBezTo>
                    <a:pt x="3077" y="434"/>
                    <a:pt x="3076" y="435"/>
                    <a:pt x="3076" y="436"/>
                  </a:cubicBezTo>
                  <a:cubicBezTo>
                    <a:pt x="3076" y="437"/>
                    <a:pt x="3076" y="439"/>
                    <a:pt x="3076" y="440"/>
                  </a:cubicBezTo>
                  <a:cubicBezTo>
                    <a:pt x="3076" y="441"/>
                    <a:pt x="3076" y="442"/>
                    <a:pt x="3077" y="443"/>
                  </a:cubicBezTo>
                  <a:cubicBezTo>
                    <a:pt x="3077" y="445"/>
                    <a:pt x="3078" y="445"/>
                    <a:pt x="3079" y="445"/>
                  </a:cubicBezTo>
                  <a:cubicBezTo>
                    <a:pt x="3078" y="446"/>
                    <a:pt x="3077" y="446"/>
                    <a:pt x="3077" y="447"/>
                  </a:cubicBezTo>
                  <a:cubicBezTo>
                    <a:pt x="3077" y="448"/>
                    <a:pt x="3077" y="448"/>
                    <a:pt x="3077" y="449"/>
                  </a:cubicBezTo>
                  <a:cubicBezTo>
                    <a:pt x="3077" y="450"/>
                    <a:pt x="3077" y="450"/>
                    <a:pt x="3077" y="451"/>
                  </a:cubicBezTo>
                  <a:cubicBezTo>
                    <a:pt x="3077" y="452"/>
                    <a:pt x="3077" y="453"/>
                    <a:pt x="3077" y="454"/>
                  </a:cubicBezTo>
                  <a:cubicBezTo>
                    <a:pt x="3078" y="455"/>
                    <a:pt x="3079" y="455"/>
                    <a:pt x="3081" y="455"/>
                  </a:cubicBezTo>
                  <a:cubicBezTo>
                    <a:pt x="3083" y="455"/>
                    <a:pt x="3084" y="455"/>
                    <a:pt x="3086" y="454"/>
                  </a:cubicBezTo>
                  <a:cubicBezTo>
                    <a:pt x="3087" y="454"/>
                    <a:pt x="3088" y="453"/>
                    <a:pt x="3089" y="452"/>
                  </a:cubicBezTo>
                  <a:cubicBezTo>
                    <a:pt x="3090" y="452"/>
                    <a:pt x="3090" y="451"/>
                    <a:pt x="3089" y="450"/>
                  </a:cubicBezTo>
                  <a:cubicBezTo>
                    <a:pt x="3088" y="450"/>
                    <a:pt x="3087" y="451"/>
                    <a:pt x="3085" y="452"/>
                  </a:cubicBezTo>
                  <a:cubicBezTo>
                    <a:pt x="3083" y="453"/>
                    <a:pt x="3081" y="453"/>
                    <a:pt x="3080" y="452"/>
                  </a:cubicBezTo>
                  <a:cubicBezTo>
                    <a:pt x="3079" y="451"/>
                    <a:pt x="3080" y="450"/>
                    <a:pt x="3081" y="450"/>
                  </a:cubicBezTo>
                  <a:cubicBezTo>
                    <a:pt x="3082" y="451"/>
                    <a:pt x="3083" y="451"/>
                    <a:pt x="3084" y="450"/>
                  </a:cubicBezTo>
                  <a:cubicBezTo>
                    <a:pt x="3084" y="449"/>
                    <a:pt x="3083" y="447"/>
                    <a:pt x="3084" y="447"/>
                  </a:cubicBezTo>
                  <a:cubicBezTo>
                    <a:pt x="3084" y="446"/>
                    <a:pt x="3085" y="445"/>
                    <a:pt x="3086" y="445"/>
                  </a:cubicBezTo>
                  <a:cubicBezTo>
                    <a:pt x="3087" y="445"/>
                    <a:pt x="3088" y="445"/>
                    <a:pt x="3088" y="446"/>
                  </a:cubicBezTo>
                  <a:cubicBezTo>
                    <a:pt x="3088" y="447"/>
                    <a:pt x="3088" y="448"/>
                    <a:pt x="3089" y="448"/>
                  </a:cubicBezTo>
                  <a:cubicBezTo>
                    <a:pt x="3090" y="447"/>
                    <a:pt x="3091" y="446"/>
                    <a:pt x="3092" y="445"/>
                  </a:cubicBezTo>
                  <a:cubicBezTo>
                    <a:pt x="3092" y="444"/>
                    <a:pt x="3093" y="443"/>
                    <a:pt x="3094" y="442"/>
                  </a:cubicBezTo>
                  <a:cubicBezTo>
                    <a:pt x="3094" y="442"/>
                    <a:pt x="3095" y="442"/>
                    <a:pt x="3096" y="443"/>
                  </a:cubicBezTo>
                  <a:cubicBezTo>
                    <a:pt x="3096" y="443"/>
                    <a:pt x="3097" y="443"/>
                    <a:pt x="3097" y="442"/>
                  </a:cubicBezTo>
                  <a:cubicBezTo>
                    <a:pt x="3096" y="441"/>
                    <a:pt x="3095" y="441"/>
                    <a:pt x="3095" y="439"/>
                  </a:cubicBezTo>
                  <a:cubicBezTo>
                    <a:pt x="3094" y="438"/>
                    <a:pt x="3094" y="436"/>
                    <a:pt x="3094" y="435"/>
                  </a:cubicBezTo>
                  <a:cubicBezTo>
                    <a:pt x="3096" y="435"/>
                    <a:pt x="3097" y="435"/>
                    <a:pt x="3097" y="433"/>
                  </a:cubicBezTo>
                  <a:cubicBezTo>
                    <a:pt x="3098" y="431"/>
                    <a:pt x="3099" y="429"/>
                    <a:pt x="3099" y="428"/>
                  </a:cubicBezTo>
                  <a:cubicBezTo>
                    <a:pt x="3100" y="427"/>
                    <a:pt x="3099" y="427"/>
                    <a:pt x="3099" y="427"/>
                  </a:cubicBezTo>
                  <a:cubicBezTo>
                    <a:pt x="3098" y="427"/>
                    <a:pt x="3098" y="427"/>
                    <a:pt x="3097" y="427"/>
                  </a:cubicBezTo>
                  <a:cubicBezTo>
                    <a:pt x="3097" y="427"/>
                    <a:pt x="3096" y="427"/>
                    <a:pt x="3096" y="427"/>
                  </a:cubicBezTo>
                  <a:cubicBezTo>
                    <a:pt x="3096" y="426"/>
                    <a:pt x="3096" y="426"/>
                    <a:pt x="3096" y="425"/>
                  </a:cubicBezTo>
                  <a:cubicBezTo>
                    <a:pt x="3097" y="425"/>
                    <a:pt x="3098" y="426"/>
                    <a:pt x="3098" y="426"/>
                  </a:cubicBezTo>
                  <a:cubicBezTo>
                    <a:pt x="3098" y="425"/>
                    <a:pt x="3098" y="425"/>
                    <a:pt x="3098" y="425"/>
                  </a:cubicBezTo>
                  <a:cubicBezTo>
                    <a:pt x="3098" y="424"/>
                    <a:pt x="3098" y="424"/>
                    <a:pt x="3098" y="423"/>
                  </a:cubicBezTo>
                  <a:cubicBezTo>
                    <a:pt x="3098" y="423"/>
                    <a:pt x="3098" y="423"/>
                    <a:pt x="3099" y="423"/>
                  </a:cubicBezTo>
                  <a:cubicBezTo>
                    <a:pt x="3100" y="423"/>
                    <a:pt x="3101" y="424"/>
                    <a:pt x="3102" y="424"/>
                  </a:cubicBezTo>
                  <a:cubicBezTo>
                    <a:pt x="3103" y="424"/>
                    <a:pt x="3103" y="425"/>
                    <a:pt x="3104" y="425"/>
                  </a:cubicBezTo>
                  <a:lnTo>
                    <a:pt x="3100" y="426"/>
                  </a:lnTo>
                  <a:cubicBezTo>
                    <a:pt x="3100" y="427"/>
                    <a:pt x="3100" y="427"/>
                    <a:pt x="3101" y="428"/>
                  </a:cubicBezTo>
                  <a:cubicBezTo>
                    <a:pt x="3102" y="428"/>
                    <a:pt x="3103" y="428"/>
                    <a:pt x="3103" y="429"/>
                  </a:cubicBezTo>
                  <a:cubicBezTo>
                    <a:pt x="3103" y="429"/>
                    <a:pt x="3103" y="430"/>
                    <a:pt x="3102" y="430"/>
                  </a:cubicBezTo>
                  <a:cubicBezTo>
                    <a:pt x="3102" y="430"/>
                    <a:pt x="3102" y="431"/>
                    <a:pt x="3101" y="431"/>
                  </a:cubicBezTo>
                  <a:cubicBezTo>
                    <a:pt x="3101" y="432"/>
                    <a:pt x="3101" y="432"/>
                    <a:pt x="3101" y="432"/>
                  </a:cubicBezTo>
                  <a:cubicBezTo>
                    <a:pt x="3101" y="432"/>
                    <a:pt x="3102" y="432"/>
                    <a:pt x="3103" y="432"/>
                  </a:cubicBezTo>
                  <a:cubicBezTo>
                    <a:pt x="3103" y="433"/>
                    <a:pt x="3104" y="433"/>
                    <a:pt x="3104" y="433"/>
                  </a:cubicBezTo>
                  <a:cubicBezTo>
                    <a:pt x="3104" y="432"/>
                    <a:pt x="3105" y="431"/>
                    <a:pt x="3105" y="431"/>
                  </a:cubicBezTo>
                  <a:cubicBezTo>
                    <a:pt x="3106" y="431"/>
                    <a:pt x="3107" y="430"/>
                    <a:pt x="3107" y="430"/>
                  </a:cubicBezTo>
                  <a:cubicBezTo>
                    <a:pt x="3108" y="430"/>
                    <a:pt x="3109" y="429"/>
                    <a:pt x="3109" y="429"/>
                  </a:cubicBezTo>
                  <a:cubicBezTo>
                    <a:pt x="3108" y="429"/>
                    <a:pt x="3107" y="429"/>
                    <a:pt x="3106" y="428"/>
                  </a:cubicBezTo>
                  <a:cubicBezTo>
                    <a:pt x="3105" y="427"/>
                    <a:pt x="3105" y="426"/>
                    <a:pt x="3106" y="425"/>
                  </a:cubicBezTo>
                  <a:cubicBezTo>
                    <a:pt x="3107" y="425"/>
                    <a:pt x="3108" y="425"/>
                    <a:pt x="3108" y="425"/>
                  </a:cubicBezTo>
                  <a:cubicBezTo>
                    <a:pt x="3109" y="425"/>
                    <a:pt x="3109" y="426"/>
                    <a:pt x="3109" y="426"/>
                  </a:cubicBezTo>
                  <a:cubicBezTo>
                    <a:pt x="3110" y="427"/>
                    <a:pt x="3110" y="427"/>
                    <a:pt x="3110" y="428"/>
                  </a:cubicBezTo>
                  <a:cubicBezTo>
                    <a:pt x="3110" y="428"/>
                    <a:pt x="3111" y="429"/>
                    <a:pt x="3111" y="428"/>
                  </a:cubicBezTo>
                  <a:cubicBezTo>
                    <a:pt x="3112" y="427"/>
                    <a:pt x="3112" y="426"/>
                    <a:pt x="3111" y="426"/>
                  </a:cubicBezTo>
                  <a:cubicBezTo>
                    <a:pt x="3110" y="425"/>
                    <a:pt x="3110" y="425"/>
                    <a:pt x="3110" y="423"/>
                  </a:cubicBezTo>
                  <a:cubicBezTo>
                    <a:pt x="3112" y="423"/>
                    <a:pt x="3112" y="422"/>
                    <a:pt x="3111" y="421"/>
                  </a:cubicBezTo>
                  <a:lnTo>
                    <a:pt x="3117" y="421"/>
                  </a:lnTo>
                  <a:cubicBezTo>
                    <a:pt x="3116" y="419"/>
                    <a:pt x="3116" y="418"/>
                    <a:pt x="3116" y="418"/>
                  </a:cubicBezTo>
                  <a:cubicBezTo>
                    <a:pt x="3116" y="418"/>
                    <a:pt x="3117" y="418"/>
                    <a:pt x="3119" y="417"/>
                  </a:cubicBezTo>
                  <a:cubicBezTo>
                    <a:pt x="3119" y="417"/>
                    <a:pt x="3119" y="417"/>
                    <a:pt x="3120" y="416"/>
                  </a:cubicBezTo>
                  <a:cubicBezTo>
                    <a:pt x="3120" y="416"/>
                    <a:pt x="3121" y="415"/>
                    <a:pt x="3121" y="414"/>
                  </a:cubicBezTo>
                  <a:cubicBezTo>
                    <a:pt x="3122" y="414"/>
                    <a:pt x="3122" y="413"/>
                    <a:pt x="3123" y="413"/>
                  </a:cubicBezTo>
                  <a:cubicBezTo>
                    <a:pt x="3124" y="413"/>
                    <a:pt x="3124" y="413"/>
                    <a:pt x="3125" y="414"/>
                  </a:cubicBezTo>
                  <a:cubicBezTo>
                    <a:pt x="3124" y="415"/>
                    <a:pt x="3124" y="415"/>
                    <a:pt x="3123" y="416"/>
                  </a:cubicBezTo>
                  <a:cubicBezTo>
                    <a:pt x="3123" y="416"/>
                    <a:pt x="3123" y="417"/>
                    <a:pt x="3124" y="418"/>
                  </a:cubicBezTo>
                  <a:cubicBezTo>
                    <a:pt x="3125" y="419"/>
                    <a:pt x="3126" y="418"/>
                    <a:pt x="3126" y="418"/>
                  </a:cubicBezTo>
                  <a:cubicBezTo>
                    <a:pt x="3126" y="417"/>
                    <a:pt x="3126" y="417"/>
                    <a:pt x="3126" y="416"/>
                  </a:cubicBezTo>
                  <a:cubicBezTo>
                    <a:pt x="3126" y="415"/>
                    <a:pt x="3126" y="414"/>
                    <a:pt x="3126" y="413"/>
                  </a:cubicBezTo>
                  <a:cubicBezTo>
                    <a:pt x="3126" y="412"/>
                    <a:pt x="3126" y="412"/>
                    <a:pt x="3127" y="412"/>
                  </a:cubicBezTo>
                  <a:cubicBezTo>
                    <a:pt x="3130" y="413"/>
                    <a:pt x="3132" y="413"/>
                    <a:pt x="3133" y="412"/>
                  </a:cubicBezTo>
                  <a:cubicBezTo>
                    <a:pt x="3135" y="411"/>
                    <a:pt x="3137" y="410"/>
                    <a:pt x="3139" y="409"/>
                  </a:cubicBezTo>
                  <a:cubicBezTo>
                    <a:pt x="3139" y="410"/>
                    <a:pt x="3139" y="411"/>
                    <a:pt x="3139" y="411"/>
                  </a:cubicBezTo>
                  <a:cubicBezTo>
                    <a:pt x="3140" y="412"/>
                    <a:pt x="3141" y="412"/>
                    <a:pt x="3141" y="412"/>
                  </a:cubicBezTo>
                  <a:cubicBezTo>
                    <a:pt x="3142" y="413"/>
                    <a:pt x="3143" y="413"/>
                    <a:pt x="3144" y="413"/>
                  </a:cubicBezTo>
                  <a:cubicBezTo>
                    <a:pt x="3145" y="413"/>
                    <a:pt x="3145" y="413"/>
                    <a:pt x="3146" y="414"/>
                  </a:cubicBezTo>
                  <a:cubicBezTo>
                    <a:pt x="3145" y="417"/>
                    <a:pt x="3145" y="418"/>
                    <a:pt x="3146" y="419"/>
                  </a:cubicBezTo>
                  <a:cubicBezTo>
                    <a:pt x="3147" y="421"/>
                    <a:pt x="3148" y="422"/>
                    <a:pt x="3149" y="422"/>
                  </a:cubicBezTo>
                  <a:cubicBezTo>
                    <a:pt x="3147" y="423"/>
                    <a:pt x="3146" y="424"/>
                    <a:pt x="3147" y="425"/>
                  </a:cubicBezTo>
                  <a:cubicBezTo>
                    <a:pt x="3147" y="426"/>
                    <a:pt x="3147" y="428"/>
                    <a:pt x="3147" y="429"/>
                  </a:cubicBezTo>
                  <a:cubicBezTo>
                    <a:pt x="3148" y="429"/>
                    <a:pt x="3150" y="428"/>
                    <a:pt x="3150" y="426"/>
                  </a:cubicBezTo>
                  <a:cubicBezTo>
                    <a:pt x="3151" y="424"/>
                    <a:pt x="3152" y="423"/>
                    <a:pt x="3153" y="421"/>
                  </a:cubicBezTo>
                  <a:cubicBezTo>
                    <a:pt x="3153" y="421"/>
                    <a:pt x="3152" y="420"/>
                    <a:pt x="3152" y="420"/>
                  </a:cubicBezTo>
                  <a:cubicBezTo>
                    <a:pt x="3151" y="420"/>
                    <a:pt x="3151" y="420"/>
                    <a:pt x="3150" y="420"/>
                  </a:cubicBezTo>
                  <a:cubicBezTo>
                    <a:pt x="3150" y="419"/>
                    <a:pt x="3149" y="419"/>
                    <a:pt x="3149" y="419"/>
                  </a:cubicBezTo>
                  <a:cubicBezTo>
                    <a:pt x="3148" y="419"/>
                    <a:pt x="3148" y="418"/>
                    <a:pt x="3148" y="417"/>
                  </a:cubicBezTo>
                  <a:cubicBezTo>
                    <a:pt x="3150" y="417"/>
                    <a:pt x="3151" y="417"/>
                    <a:pt x="3152" y="417"/>
                  </a:cubicBezTo>
                  <a:cubicBezTo>
                    <a:pt x="3153" y="417"/>
                    <a:pt x="3154" y="417"/>
                    <a:pt x="3154" y="417"/>
                  </a:cubicBezTo>
                  <a:cubicBezTo>
                    <a:pt x="3155" y="417"/>
                    <a:pt x="3156" y="417"/>
                    <a:pt x="3156" y="418"/>
                  </a:cubicBezTo>
                  <a:cubicBezTo>
                    <a:pt x="3157" y="418"/>
                    <a:pt x="3158" y="418"/>
                    <a:pt x="3159" y="419"/>
                  </a:cubicBezTo>
                  <a:cubicBezTo>
                    <a:pt x="3158" y="420"/>
                    <a:pt x="3158" y="420"/>
                    <a:pt x="3157" y="421"/>
                  </a:cubicBezTo>
                  <a:cubicBezTo>
                    <a:pt x="3157" y="421"/>
                    <a:pt x="3156" y="422"/>
                    <a:pt x="3156" y="422"/>
                  </a:cubicBezTo>
                  <a:cubicBezTo>
                    <a:pt x="3155" y="423"/>
                    <a:pt x="3155" y="423"/>
                    <a:pt x="3155" y="424"/>
                  </a:cubicBezTo>
                  <a:cubicBezTo>
                    <a:pt x="3154" y="425"/>
                    <a:pt x="3155" y="426"/>
                    <a:pt x="3155" y="428"/>
                  </a:cubicBezTo>
                  <a:cubicBezTo>
                    <a:pt x="3156" y="428"/>
                    <a:pt x="3157" y="428"/>
                    <a:pt x="3157" y="427"/>
                  </a:cubicBezTo>
                  <a:cubicBezTo>
                    <a:pt x="3158" y="426"/>
                    <a:pt x="3158" y="425"/>
                    <a:pt x="3160" y="425"/>
                  </a:cubicBezTo>
                  <a:cubicBezTo>
                    <a:pt x="3160" y="426"/>
                    <a:pt x="3160" y="427"/>
                    <a:pt x="3159" y="427"/>
                  </a:cubicBezTo>
                  <a:cubicBezTo>
                    <a:pt x="3159" y="428"/>
                    <a:pt x="3159" y="428"/>
                    <a:pt x="3159" y="430"/>
                  </a:cubicBezTo>
                  <a:cubicBezTo>
                    <a:pt x="3160" y="430"/>
                    <a:pt x="3161" y="430"/>
                    <a:pt x="3161" y="430"/>
                  </a:cubicBezTo>
                  <a:cubicBezTo>
                    <a:pt x="3161" y="429"/>
                    <a:pt x="3162" y="429"/>
                    <a:pt x="3162" y="428"/>
                  </a:cubicBezTo>
                  <a:cubicBezTo>
                    <a:pt x="3162" y="428"/>
                    <a:pt x="3163" y="428"/>
                    <a:pt x="3163" y="428"/>
                  </a:cubicBezTo>
                  <a:cubicBezTo>
                    <a:pt x="3163" y="427"/>
                    <a:pt x="3163" y="428"/>
                    <a:pt x="3164" y="428"/>
                  </a:cubicBezTo>
                  <a:cubicBezTo>
                    <a:pt x="3164" y="430"/>
                    <a:pt x="3163" y="431"/>
                    <a:pt x="3162" y="431"/>
                  </a:cubicBezTo>
                  <a:cubicBezTo>
                    <a:pt x="3161" y="431"/>
                    <a:pt x="3160" y="431"/>
                    <a:pt x="3159" y="431"/>
                  </a:cubicBezTo>
                  <a:cubicBezTo>
                    <a:pt x="3158" y="431"/>
                    <a:pt x="3158" y="431"/>
                    <a:pt x="3157" y="432"/>
                  </a:cubicBezTo>
                  <a:cubicBezTo>
                    <a:pt x="3157" y="432"/>
                    <a:pt x="3157" y="433"/>
                    <a:pt x="3157" y="434"/>
                  </a:cubicBezTo>
                  <a:cubicBezTo>
                    <a:pt x="3158" y="434"/>
                    <a:pt x="3158" y="433"/>
                    <a:pt x="3159" y="433"/>
                  </a:cubicBezTo>
                  <a:cubicBezTo>
                    <a:pt x="3160" y="433"/>
                    <a:pt x="3160" y="432"/>
                    <a:pt x="3161" y="432"/>
                  </a:cubicBezTo>
                  <a:cubicBezTo>
                    <a:pt x="3161" y="432"/>
                    <a:pt x="3162" y="432"/>
                    <a:pt x="3162" y="432"/>
                  </a:cubicBezTo>
                  <a:cubicBezTo>
                    <a:pt x="3163" y="432"/>
                    <a:pt x="3163" y="433"/>
                    <a:pt x="3163" y="434"/>
                  </a:cubicBezTo>
                  <a:cubicBezTo>
                    <a:pt x="3161" y="435"/>
                    <a:pt x="3158" y="436"/>
                    <a:pt x="3155" y="437"/>
                  </a:cubicBezTo>
                  <a:cubicBezTo>
                    <a:pt x="3152" y="437"/>
                    <a:pt x="3150" y="438"/>
                    <a:pt x="3147" y="439"/>
                  </a:cubicBezTo>
                  <a:cubicBezTo>
                    <a:pt x="3151" y="440"/>
                    <a:pt x="3154" y="440"/>
                    <a:pt x="3157" y="440"/>
                  </a:cubicBezTo>
                  <a:cubicBezTo>
                    <a:pt x="3160" y="439"/>
                    <a:pt x="3163" y="438"/>
                    <a:pt x="3164" y="435"/>
                  </a:cubicBezTo>
                  <a:cubicBezTo>
                    <a:pt x="3165" y="435"/>
                    <a:pt x="3165" y="436"/>
                    <a:pt x="3166" y="436"/>
                  </a:cubicBezTo>
                  <a:cubicBezTo>
                    <a:pt x="3167" y="437"/>
                    <a:pt x="3168" y="438"/>
                    <a:pt x="3169" y="438"/>
                  </a:cubicBezTo>
                  <a:cubicBezTo>
                    <a:pt x="3170" y="439"/>
                    <a:pt x="3171" y="439"/>
                    <a:pt x="3172" y="439"/>
                  </a:cubicBezTo>
                  <a:cubicBezTo>
                    <a:pt x="3173" y="439"/>
                    <a:pt x="3173" y="438"/>
                    <a:pt x="3174" y="437"/>
                  </a:cubicBezTo>
                  <a:cubicBezTo>
                    <a:pt x="3173" y="436"/>
                    <a:pt x="3172" y="436"/>
                    <a:pt x="3170" y="437"/>
                  </a:cubicBezTo>
                  <a:cubicBezTo>
                    <a:pt x="3169" y="437"/>
                    <a:pt x="3168" y="437"/>
                    <a:pt x="3168" y="436"/>
                  </a:cubicBezTo>
                  <a:cubicBezTo>
                    <a:pt x="3169" y="434"/>
                    <a:pt x="3170" y="433"/>
                    <a:pt x="3170" y="432"/>
                  </a:cubicBezTo>
                  <a:cubicBezTo>
                    <a:pt x="3171" y="430"/>
                    <a:pt x="3171" y="428"/>
                    <a:pt x="3171" y="426"/>
                  </a:cubicBezTo>
                  <a:cubicBezTo>
                    <a:pt x="3169" y="426"/>
                    <a:pt x="3169" y="426"/>
                    <a:pt x="3168" y="427"/>
                  </a:cubicBezTo>
                  <a:cubicBezTo>
                    <a:pt x="3168" y="427"/>
                    <a:pt x="3168" y="427"/>
                    <a:pt x="3169" y="428"/>
                  </a:cubicBezTo>
                  <a:cubicBezTo>
                    <a:pt x="3169" y="428"/>
                    <a:pt x="3169" y="429"/>
                    <a:pt x="3169" y="429"/>
                  </a:cubicBezTo>
                  <a:cubicBezTo>
                    <a:pt x="3170" y="430"/>
                    <a:pt x="3169" y="430"/>
                    <a:pt x="3169" y="430"/>
                  </a:cubicBezTo>
                  <a:cubicBezTo>
                    <a:pt x="3168" y="430"/>
                    <a:pt x="3167" y="429"/>
                    <a:pt x="3167" y="428"/>
                  </a:cubicBezTo>
                  <a:cubicBezTo>
                    <a:pt x="3166" y="428"/>
                    <a:pt x="3165" y="427"/>
                    <a:pt x="3165" y="425"/>
                  </a:cubicBezTo>
                  <a:cubicBezTo>
                    <a:pt x="3168" y="425"/>
                    <a:pt x="3169" y="425"/>
                    <a:pt x="3170" y="424"/>
                  </a:cubicBezTo>
                  <a:cubicBezTo>
                    <a:pt x="3171" y="423"/>
                    <a:pt x="3172" y="422"/>
                    <a:pt x="3173" y="421"/>
                  </a:cubicBezTo>
                  <a:cubicBezTo>
                    <a:pt x="3173" y="421"/>
                    <a:pt x="3173" y="421"/>
                    <a:pt x="3173" y="420"/>
                  </a:cubicBezTo>
                  <a:cubicBezTo>
                    <a:pt x="3173" y="420"/>
                    <a:pt x="3173" y="419"/>
                    <a:pt x="3174" y="419"/>
                  </a:cubicBezTo>
                  <a:cubicBezTo>
                    <a:pt x="3173" y="415"/>
                    <a:pt x="3173" y="411"/>
                    <a:pt x="3173" y="406"/>
                  </a:cubicBezTo>
                  <a:cubicBezTo>
                    <a:pt x="3173" y="401"/>
                    <a:pt x="3173" y="396"/>
                    <a:pt x="3173" y="391"/>
                  </a:cubicBezTo>
                  <a:cubicBezTo>
                    <a:pt x="3173" y="386"/>
                    <a:pt x="3172" y="381"/>
                    <a:pt x="3172" y="377"/>
                  </a:cubicBezTo>
                  <a:cubicBezTo>
                    <a:pt x="3172" y="373"/>
                    <a:pt x="3171" y="370"/>
                    <a:pt x="3170" y="368"/>
                  </a:cubicBezTo>
                  <a:cubicBezTo>
                    <a:pt x="3171" y="367"/>
                    <a:pt x="3171" y="366"/>
                    <a:pt x="3172" y="365"/>
                  </a:cubicBezTo>
                  <a:cubicBezTo>
                    <a:pt x="3172" y="364"/>
                    <a:pt x="3172" y="363"/>
                    <a:pt x="3172" y="361"/>
                  </a:cubicBezTo>
                  <a:cubicBezTo>
                    <a:pt x="3171" y="360"/>
                    <a:pt x="3171" y="359"/>
                    <a:pt x="3171" y="358"/>
                  </a:cubicBezTo>
                  <a:cubicBezTo>
                    <a:pt x="3170" y="357"/>
                    <a:pt x="3170" y="356"/>
                    <a:pt x="3170" y="355"/>
                  </a:cubicBezTo>
                  <a:cubicBezTo>
                    <a:pt x="3170" y="352"/>
                    <a:pt x="3170" y="349"/>
                    <a:pt x="3171" y="347"/>
                  </a:cubicBezTo>
                  <a:cubicBezTo>
                    <a:pt x="3171" y="345"/>
                    <a:pt x="3171" y="342"/>
                    <a:pt x="3171" y="339"/>
                  </a:cubicBezTo>
                  <a:cubicBezTo>
                    <a:pt x="3170" y="337"/>
                    <a:pt x="3170" y="336"/>
                    <a:pt x="3170" y="336"/>
                  </a:cubicBezTo>
                  <a:cubicBezTo>
                    <a:pt x="3170" y="335"/>
                    <a:pt x="3170" y="334"/>
                    <a:pt x="3170" y="332"/>
                  </a:cubicBezTo>
                  <a:cubicBezTo>
                    <a:pt x="3170" y="327"/>
                    <a:pt x="3170" y="321"/>
                    <a:pt x="3170" y="316"/>
                  </a:cubicBezTo>
                  <a:cubicBezTo>
                    <a:pt x="3169" y="311"/>
                    <a:pt x="3169" y="305"/>
                    <a:pt x="3169" y="300"/>
                  </a:cubicBezTo>
                  <a:cubicBezTo>
                    <a:pt x="3168" y="295"/>
                    <a:pt x="3168" y="290"/>
                    <a:pt x="3168" y="284"/>
                  </a:cubicBezTo>
                  <a:cubicBezTo>
                    <a:pt x="3168" y="279"/>
                    <a:pt x="3168" y="274"/>
                    <a:pt x="3169" y="269"/>
                  </a:cubicBezTo>
                  <a:cubicBezTo>
                    <a:pt x="3171" y="278"/>
                    <a:pt x="3174" y="286"/>
                    <a:pt x="3176" y="294"/>
                  </a:cubicBezTo>
                  <a:cubicBezTo>
                    <a:pt x="3176" y="295"/>
                    <a:pt x="3177" y="296"/>
                    <a:pt x="3178" y="297"/>
                  </a:cubicBezTo>
                  <a:cubicBezTo>
                    <a:pt x="3179" y="298"/>
                    <a:pt x="3179" y="300"/>
                    <a:pt x="3180" y="301"/>
                  </a:cubicBezTo>
                  <a:cubicBezTo>
                    <a:pt x="3181" y="304"/>
                    <a:pt x="3181" y="306"/>
                    <a:pt x="3182" y="308"/>
                  </a:cubicBezTo>
                  <a:cubicBezTo>
                    <a:pt x="3182" y="310"/>
                    <a:pt x="3183" y="313"/>
                    <a:pt x="3183" y="315"/>
                  </a:cubicBezTo>
                  <a:cubicBezTo>
                    <a:pt x="3185" y="320"/>
                    <a:pt x="3187" y="325"/>
                    <a:pt x="3188" y="329"/>
                  </a:cubicBezTo>
                  <a:cubicBezTo>
                    <a:pt x="3190" y="334"/>
                    <a:pt x="3192" y="338"/>
                    <a:pt x="3194" y="343"/>
                  </a:cubicBezTo>
                  <a:cubicBezTo>
                    <a:pt x="3194" y="345"/>
                    <a:pt x="3195" y="347"/>
                    <a:pt x="3196" y="349"/>
                  </a:cubicBezTo>
                  <a:cubicBezTo>
                    <a:pt x="3196" y="352"/>
                    <a:pt x="3198" y="354"/>
                    <a:pt x="3199" y="356"/>
                  </a:cubicBezTo>
                  <a:cubicBezTo>
                    <a:pt x="3199" y="358"/>
                    <a:pt x="3199" y="361"/>
                    <a:pt x="3201" y="364"/>
                  </a:cubicBezTo>
                  <a:cubicBezTo>
                    <a:pt x="3202" y="366"/>
                    <a:pt x="3203" y="369"/>
                    <a:pt x="3203" y="373"/>
                  </a:cubicBezTo>
                  <a:cubicBezTo>
                    <a:pt x="3205" y="372"/>
                    <a:pt x="3206" y="371"/>
                    <a:pt x="3207" y="370"/>
                  </a:cubicBezTo>
                  <a:cubicBezTo>
                    <a:pt x="3207" y="368"/>
                    <a:pt x="3207" y="367"/>
                    <a:pt x="3207" y="365"/>
                  </a:cubicBezTo>
                  <a:cubicBezTo>
                    <a:pt x="3207" y="364"/>
                    <a:pt x="3208" y="362"/>
                    <a:pt x="3208" y="361"/>
                  </a:cubicBezTo>
                  <a:cubicBezTo>
                    <a:pt x="3208" y="360"/>
                    <a:pt x="3209" y="358"/>
                    <a:pt x="3210" y="357"/>
                  </a:cubicBezTo>
                  <a:cubicBezTo>
                    <a:pt x="3210" y="361"/>
                    <a:pt x="3211" y="365"/>
                    <a:pt x="3212" y="368"/>
                  </a:cubicBezTo>
                  <a:cubicBezTo>
                    <a:pt x="3213" y="371"/>
                    <a:pt x="3213" y="374"/>
                    <a:pt x="3212" y="378"/>
                  </a:cubicBezTo>
                  <a:cubicBezTo>
                    <a:pt x="3212" y="379"/>
                    <a:pt x="3211" y="380"/>
                    <a:pt x="3211" y="381"/>
                  </a:cubicBezTo>
                  <a:cubicBezTo>
                    <a:pt x="3210" y="381"/>
                    <a:pt x="3210" y="383"/>
                    <a:pt x="3210" y="384"/>
                  </a:cubicBezTo>
                  <a:cubicBezTo>
                    <a:pt x="3212" y="386"/>
                    <a:pt x="3214" y="389"/>
                    <a:pt x="3215" y="392"/>
                  </a:cubicBezTo>
                  <a:cubicBezTo>
                    <a:pt x="3217" y="395"/>
                    <a:pt x="3218" y="398"/>
                    <a:pt x="3217" y="401"/>
                  </a:cubicBezTo>
                  <a:cubicBezTo>
                    <a:pt x="3216" y="402"/>
                    <a:pt x="3216" y="403"/>
                    <a:pt x="3215" y="403"/>
                  </a:cubicBezTo>
                  <a:cubicBezTo>
                    <a:pt x="3215" y="403"/>
                    <a:pt x="3214" y="403"/>
                    <a:pt x="3215" y="404"/>
                  </a:cubicBezTo>
                  <a:cubicBezTo>
                    <a:pt x="3218" y="412"/>
                    <a:pt x="3220" y="420"/>
                    <a:pt x="3223" y="428"/>
                  </a:cubicBezTo>
                  <a:cubicBezTo>
                    <a:pt x="3226" y="435"/>
                    <a:pt x="3228" y="443"/>
                    <a:pt x="3231" y="452"/>
                  </a:cubicBezTo>
                  <a:cubicBezTo>
                    <a:pt x="3233" y="451"/>
                    <a:pt x="3234" y="451"/>
                    <a:pt x="3235" y="452"/>
                  </a:cubicBezTo>
                  <a:cubicBezTo>
                    <a:pt x="3236" y="453"/>
                    <a:pt x="3236" y="453"/>
                    <a:pt x="3236" y="455"/>
                  </a:cubicBezTo>
                  <a:cubicBezTo>
                    <a:pt x="3238" y="454"/>
                    <a:pt x="3240" y="454"/>
                    <a:pt x="3241" y="454"/>
                  </a:cubicBezTo>
                  <a:cubicBezTo>
                    <a:pt x="3242" y="454"/>
                    <a:pt x="3244" y="454"/>
                    <a:pt x="3245" y="455"/>
                  </a:cubicBezTo>
                  <a:cubicBezTo>
                    <a:pt x="3244" y="455"/>
                    <a:pt x="3243" y="455"/>
                    <a:pt x="3242" y="456"/>
                  </a:cubicBezTo>
                  <a:cubicBezTo>
                    <a:pt x="3241" y="456"/>
                    <a:pt x="3241" y="457"/>
                    <a:pt x="3240" y="458"/>
                  </a:cubicBezTo>
                  <a:cubicBezTo>
                    <a:pt x="3240" y="458"/>
                    <a:pt x="3239" y="459"/>
                    <a:pt x="3239" y="460"/>
                  </a:cubicBezTo>
                  <a:cubicBezTo>
                    <a:pt x="3238" y="461"/>
                    <a:pt x="3237" y="461"/>
                    <a:pt x="3236" y="461"/>
                  </a:cubicBezTo>
                  <a:cubicBezTo>
                    <a:pt x="3236" y="460"/>
                    <a:pt x="3236" y="460"/>
                    <a:pt x="3236" y="459"/>
                  </a:cubicBezTo>
                  <a:cubicBezTo>
                    <a:pt x="3236" y="459"/>
                    <a:pt x="3236" y="458"/>
                    <a:pt x="3236" y="458"/>
                  </a:cubicBezTo>
                  <a:cubicBezTo>
                    <a:pt x="3237" y="457"/>
                    <a:pt x="3237" y="457"/>
                    <a:pt x="3236" y="457"/>
                  </a:cubicBezTo>
                  <a:cubicBezTo>
                    <a:pt x="3236" y="457"/>
                    <a:pt x="3236" y="457"/>
                    <a:pt x="3234" y="457"/>
                  </a:cubicBezTo>
                  <a:cubicBezTo>
                    <a:pt x="3234" y="458"/>
                    <a:pt x="3234" y="460"/>
                    <a:pt x="3235" y="462"/>
                  </a:cubicBezTo>
                  <a:cubicBezTo>
                    <a:pt x="3235" y="464"/>
                    <a:pt x="3237" y="465"/>
                    <a:pt x="3238" y="465"/>
                  </a:cubicBezTo>
                  <a:cubicBezTo>
                    <a:pt x="3240" y="463"/>
                    <a:pt x="3242" y="461"/>
                    <a:pt x="3244" y="459"/>
                  </a:cubicBezTo>
                  <a:cubicBezTo>
                    <a:pt x="3246" y="458"/>
                    <a:pt x="3249" y="457"/>
                    <a:pt x="3254" y="458"/>
                  </a:cubicBezTo>
                  <a:cubicBezTo>
                    <a:pt x="3254" y="457"/>
                    <a:pt x="3254" y="456"/>
                    <a:pt x="3254" y="455"/>
                  </a:cubicBezTo>
                  <a:cubicBezTo>
                    <a:pt x="3254" y="455"/>
                    <a:pt x="3254" y="454"/>
                    <a:pt x="3254" y="453"/>
                  </a:cubicBezTo>
                  <a:cubicBezTo>
                    <a:pt x="3253" y="452"/>
                    <a:pt x="3253" y="451"/>
                    <a:pt x="3254" y="450"/>
                  </a:cubicBezTo>
                  <a:cubicBezTo>
                    <a:pt x="3254" y="450"/>
                    <a:pt x="3254" y="449"/>
                    <a:pt x="3255" y="449"/>
                  </a:cubicBezTo>
                  <a:cubicBezTo>
                    <a:pt x="3256" y="449"/>
                    <a:pt x="3257" y="450"/>
                    <a:pt x="3259" y="450"/>
                  </a:cubicBezTo>
                  <a:cubicBezTo>
                    <a:pt x="3260" y="450"/>
                    <a:pt x="3261" y="450"/>
                    <a:pt x="3263" y="450"/>
                  </a:cubicBezTo>
                  <a:cubicBezTo>
                    <a:pt x="3264" y="450"/>
                    <a:pt x="3265" y="451"/>
                    <a:pt x="3267" y="451"/>
                  </a:cubicBezTo>
                  <a:cubicBezTo>
                    <a:pt x="3268" y="452"/>
                    <a:pt x="3268" y="453"/>
                    <a:pt x="3269" y="454"/>
                  </a:cubicBezTo>
                  <a:cubicBezTo>
                    <a:pt x="3268" y="454"/>
                    <a:pt x="3267" y="455"/>
                    <a:pt x="3266" y="455"/>
                  </a:cubicBezTo>
                  <a:cubicBezTo>
                    <a:pt x="3266" y="456"/>
                    <a:pt x="3266" y="457"/>
                    <a:pt x="3266" y="458"/>
                  </a:cubicBezTo>
                  <a:cubicBezTo>
                    <a:pt x="3268" y="458"/>
                    <a:pt x="3269" y="457"/>
                    <a:pt x="3269" y="456"/>
                  </a:cubicBezTo>
                  <a:cubicBezTo>
                    <a:pt x="3269" y="454"/>
                    <a:pt x="3270" y="452"/>
                    <a:pt x="3272" y="452"/>
                  </a:cubicBezTo>
                  <a:cubicBezTo>
                    <a:pt x="3273" y="453"/>
                    <a:pt x="3273" y="454"/>
                    <a:pt x="3274" y="454"/>
                  </a:cubicBezTo>
                  <a:cubicBezTo>
                    <a:pt x="3275" y="454"/>
                    <a:pt x="3276" y="454"/>
                    <a:pt x="3277" y="453"/>
                  </a:cubicBezTo>
                  <a:cubicBezTo>
                    <a:pt x="3278" y="453"/>
                    <a:pt x="3278" y="453"/>
                    <a:pt x="3279" y="453"/>
                  </a:cubicBezTo>
                  <a:cubicBezTo>
                    <a:pt x="3280" y="453"/>
                    <a:pt x="3281" y="454"/>
                    <a:pt x="3282" y="455"/>
                  </a:cubicBezTo>
                  <a:cubicBezTo>
                    <a:pt x="3281" y="456"/>
                    <a:pt x="3280" y="457"/>
                    <a:pt x="3279" y="458"/>
                  </a:cubicBezTo>
                  <a:cubicBezTo>
                    <a:pt x="3278" y="458"/>
                    <a:pt x="3277" y="459"/>
                    <a:pt x="3278" y="461"/>
                  </a:cubicBezTo>
                  <a:cubicBezTo>
                    <a:pt x="3280" y="461"/>
                    <a:pt x="3281" y="462"/>
                    <a:pt x="3283" y="463"/>
                  </a:cubicBezTo>
                  <a:cubicBezTo>
                    <a:pt x="3284" y="464"/>
                    <a:pt x="3286" y="464"/>
                    <a:pt x="3289" y="464"/>
                  </a:cubicBezTo>
                  <a:cubicBezTo>
                    <a:pt x="3289" y="464"/>
                    <a:pt x="3290" y="464"/>
                    <a:pt x="3290" y="463"/>
                  </a:cubicBezTo>
                  <a:cubicBezTo>
                    <a:pt x="3290" y="462"/>
                    <a:pt x="3290" y="462"/>
                    <a:pt x="3290" y="461"/>
                  </a:cubicBezTo>
                  <a:cubicBezTo>
                    <a:pt x="3290" y="460"/>
                    <a:pt x="3291" y="460"/>
                    <a:pt x="3291" y="459"/>
                  </a:cubicBezTo>
                  <a:cubicBezTo>
                    <a:pt x="3291" y="459"/>
                    <a:pt x="3292" y="458"/>
                    <a:pt x="3293" y="458"/>
                  </a:cubicBezTo>
                  <a:cubicBezTo>
                    <a:pt x="3294" y="459"/>
                    <a:pt x="3294" y="460"/>
                    <a:pt x="3294" y="460"/>
                  </a:cubicBezTo>
                  <a:cubicBezTo>
                    <a:pt x="3294" y="461"/>
                    <a:pt x="3293" y="461"/>
                    <a:pt x="3293" y="462"/>
                  </a:cubicBezTo>
                  <a:cubicBezTo>
                    <a:pt x="3293" y="462"/>
                    <a:pt x="3292" y="463"/>
                    <a:pt x="3292" y="463"/>
                  </a:cubicBezTo>
                  <a:cubicBezTo>
                    <a:pt x="3292" y="464"/>
                    <a:pt x="3293" y="464"/>
                    <a:pt x="3294" y="464"/>
                  </a:cubicBezTo>
                  <a:cubicBezTo>
                    <a:pt x="3295" y="464"/>
                    <a:pt x="3295" y="463"/>
                    <a:pt x="3295" y="463"/>
                  </a:cubicBezTo>
                  <a:cubicBezTo>
                    <a:pt x="3295" y="462"/>
                    <a:pt x="3296" y="462"/>
                    <a:pt x="3296" y="461"/>
                  </a:cubicBezTo>
                  <a:cubicBezTo>
                    <a:pt x="3296" y="462"/>
                    <a:pt x="3297" y="463"/>
                    <a:pt x="3297" y="463"/>
                  </a:cubicBezTo>
                  <a:cubicBezTo>
                    <a:pt x="3297" y="463"/>
                    <a:pt x="3298" y="463"/>
                    <a:pt x="3299" y="464"/>
                  </a:cubicBezTo>
                  <a:cubicBezTo>
                    <a:pt x="3301" y="464"/>
                    <a:pt x="3305" y="464"/>
                    <a:pt x="3308" y="464"/>
                  </a:cubicBezTo>
                  <a:cubicBezTo>
                    <a:pt x="3312" y="463"/>
                    <a:pt x="3315" y="463"/>
                    <a:pt x="3319" y="463"/>
                  </a:cubicBezTo>
                  <a:cubicBezTo>
                    <a:pt x="3323" y="462"/>
                    <a:pt x="3326" y="462"/>
                    <a:pt x="3330" y="462"/>
                  </a:cubicBezTo>
                  <a:cubicBezTo>
                    <a:pt x="3333" y="461"/>
                    <a:pt x="3336" y="461"/>
                    <a:pt x="3339" y="462"/>
                  </a:cubicBezTo>
                  <a:cubicBezTo>
                    <a:pt x="3339" y="461"/>
                    <a:pt x="3339" y="460"/>
                    <a:pt x="3338" y="460"/>
                  </a:cubicBezTo>
                  <a:cubicBezTo>
                    <a:pt x="3338" y="459"/>
                    <a:pt x="3338" y="458"/>
                    <a:pt x="3339" y="458"/>
                  </a:cubicBezTo>
                  <a:cubicBezTo>
                    <a:pt x="3338" y="457"/>
                    <a:pt x="3338" y="456"/>
                    <a:pt x="3337" y="456"/>
                  </a:cubicBezTo>
                  <a:cubicBezTo>
                    <a:pt x="3337" y="456"/>
                    <a:pt x="3336" y="456"/>
                    <a:pt x="3335" y="457"/>
                  </a:cubicBezTo>
                  <a:cubicBezTo>
                    <a:pt x="3334" y="457"/>
                    <a:pt x="3333" y="457"/>
                    <a:pt x="3333" y="457"/>
                  </a:cubicBezTo>
                  <a:cubicBezTo>
                    <a:pt x="3332" y="457"/>
                    <a:pt x="3332" y="457"/>
                    <a:pt x="3332" y="456"/>
                  </a:cubicBezTo>
                  <a:cubicBezTo>
                    <a:pt x="3333" y="455"/>
                    <a:pt x="3334" y="455"/>
                    <a:pt x="3335" y="453"/>
                  </a:cubicBezTo>
                  <a:cubicBezTo>
                    <a:pt x="3335" y="452"/>
                    <a:pt x="3336" y="452"/>
                    <a:pt x="3338" y="452"/>
                  </a:cubicBezTo>
                  <a:cubicBezTo>
                    <a:pt x="3335" y="380"/>
                    <a:pt x="3332" y="308"/>
                    <a:pt x="3329" y="236"/>
                  </a:cubicBezTo>
                  <a:cubicBezTo>
                    <a:pt x="3326" y="164"/>
                    <a:pt x="3323" y="93"/>
                    <a:pt x="3318" y="22"/>
                  </a:cubicBezTo>
                  <a:cubicBezTo>
                    <a:pt x="3318" y="23"/>
                    <a:pt x="3317" y="23"/>
                    <a:pt x="3317" y="23"/>
                  </a:cubicBezTo>
                  <a:cubicBezTo>
                    <a:pt x="3316" y="23"/>
                    <a:pt x="3315" y="23"/>
                    <a:pt x="3314" y="23"/>
                  </a:cubicBezTo>
                  <a:cubicBezTo>
                    <a:pt x="3314" y="23"/>
                    <a:pt x="3313" y="22"/>
                    <a:pt x="3312" y="22"/>
                  </a:cubicBezTo>
                  <a:cubicBezTo>
                    <a:pt x="3311" y="21"/>
                    <a:pt x="3310" y="21"/>
                    <a:pt x="3310" y="21"/>
                  </a:cubicBezTo>
                  <a:cubicBezTo>
                    <a:pt x="3310" y="22"/>
                    <a:pt x="3310" y="22"/>
                    <a:pt x="3310" y="23"/>
                  </a:cubicBezTo>
                  <a:cubicBezTo>
                    <a:pt x="3309" y="23"/>
                    <a:pt x="3309" y="23"/>
                    <a:pt x="3308" y="24"/>
                  </a:cubicBezTo>
                  <a:cubicBezTo>
                    <a:pt x="3308" y="24"/>
                    <a:pt x="3307" y="24"/>
                    <a:pt x="3307" y="24"/>
                  </a:cubicBezTo>
                  <a:cubicBezTo>
                    <a:pt x="3306" y="24"/>
                    <a:pt x="3306" y="24"/>
                    <a:pt x="3305" y="24"/>
                  </a:cubicBezTo>
                  <a:cubicBezTo>
                    <a:pt x="3305" y="25"/>
                    <a:pt x="3305" y="25"/>
                    <a:pt x="3305" y="26"/>
                  </a:cubicBezTo>
                  <a:cubicBezTo>
                    <a:pt x="3305" y="27"/>
                    <a:pt x="3305" y="27"/>
                    <a:pt x="3304" y="28"/>
                  </a:cubicBezTo>
                  <a:cubicBezTo>
                    <a:pt x="3304" y="28"/>
                    <a:pt x="3304" y="28"/>
                    <a:pt x="3303" y="28"/>
                  </a:cubicBezTo>
                  <a:cubicBezTo>
                    <a:pt x="3302" y="28"/>
                    <a:pt x="3302" y="28"/>
                    <a:pt x="3301" y="29"/>
                  </a:cubicBezTo>
                  <a:cubicBezTo>
                    <a:pt x="3300" y="29"/>
                    <a:pt x="3298" y="29"/>
                    <a:pt x="3297" y="29"/>
                  </a:cubicBezTo>
                  <a:cubicBezTo>
                    <a:pt x="3296" y="29"/>
                    <a:pt x="3295" y="29"/>
                    <a:pt x="3294" y="28"/>
                  </a:cubicBezTo>
                  <a:cubicBezTo>
                    <a:pt x="3293" y="30"/>
                    <a:pt x="3294" y="31"/>
                    <a:pt x="3294" y="34"/>
                  </a:cubicBezTo>
                  <a:cubicBezTo>
                    <a:pt x="3295" y="36"/>
                    <a:pt x="3294" y="37"/>
                    <a:pt x="3293" y="38"/>
                  </a:cubicBezTo>
                  <a:cubicBezTo>
                    <a:pt x="3293" y="37"/>
                    <a:pt x="3292" y="37"/>
                    <a:pt x="3292" y="37"/>
                  </a:cubicBezTo>
                  <a:cubicBezTo>
                    <a:pt x="3291" y="37"/>
                    <a:pt x="3291" y="37"/>
                    <a:pt x="3290" y="37"/>
                  </a:cubicBezTo>
                  <a:cubicBezTo>
                    <a:pt x="3289" y="37"/>
                    <a:pt x="3289" y="37"/>
                    <a:pt x="3288" y="37"/>
                  </a:cubicBezTo>
                  <a:cubicBezTo>
                    <a:pt x="3287" y="37"/>
                    <a:pt x="3287" y="36"/>
                    <a:pt x="3287" y="36"/>
                  </a:cubicBezTo>
                  <a:cubicBezTo>
                    <a:pt x="3288" y="35"/>
                    <a:pt x="3288" y="34"/>
                    <a:pt x="3289" y="34"/>
                  </a:cubicBezTo>
                  <a:cubicBezTo>
                    <a:pt x="3290" y="33"/>
                    <a:pt x="3292" y="32"/>
                    <a:pt x="3293" y="32"/>
                  </a:cubicBezTo>
                  <a:cubicBezTo>
                    <a:pt x="3291" y="31"/>
                    <a:pt x="3290" y="31"/>
                    <a:pt x="3289" y="31"/>
                  </a:cubicBezTo>
                  <a:moveTo>
                    <a:pt x="3090" y="446"/>
                  </a:moveTo>
                  <a:lnTo>
                    <a:pt x="3088" y="446"/>
                  </a:lnTo>
                  <a:lnTo>
                    <a:pt x="3088" y="444"/>
                  </a:lnTo>
                  <a:lnTo>
                    <a:pt x="3090" y="443"/>
                  </a:lnTo>
                  <a:lnTo>
                    <a:pt x="3090" y="446"/>
                  </a:lnTo>
                  <a:close/>
                  <a:moveTo>
                    <a:pt x="3133" y="23"/>
                  </a:moveTo>
                  <a:cubicBezTo>
                    <a:pt x="3133" y="23"/>
                    <a:pt x="3134" y="23"/>
                    <a:pt x="3134" y="23"/>
                  </a:cubicBezTo>
                  <a:cubicBezTo>
                    <a:pt x="3134" y="23"/>
                    <a:pt x="3134" y="24"/>
                    <a:pt x="3134" y="24"/>
                  </a:cubicBezTo>
                  <a:cubicBezTo>
                    <a:pt x="3133" y="24"/>
                    <a:pt x="3133" y="24"/>
                    <a:pt x="3133" y="24"/>
                  </a:cubicBezTo>
                  <a:cubicBezTo>
                    <a:pt x="3132" y="24"/>
                    <a:pt x="3132" y="23"/>
                    <a:pt x="3133" y="23"/>
                  </a:cubicBezTo>
                  <a:moveTo>
                    <a:pt x="3065" y="27"/>
                  </a:moveTo>
                  <a:cubicBezTo>
                    <a:pt x="3065" y="27"/>
                    <a:pt x="3066" y="28"/>
                    <a:pt x="3066" y="28"/>
                  </a:cubicBezTo>
                  <a:cubicBezTo>
                    <a:pt x="3065" y="29"/>
                    <a:pt x="3065" y="29"/>
                    <a:pt x="3065" y="29"/>
                  </a:cubicBezTo>
                  <a:cubicBezTo>
                    <a:pt x="3064" y="29"/>
                    <a:pt x="3064" y="29"/>
                    <a:pt x="3064" y="28"/>
                  </a:cubicBezTo>
                  <a:cubicBezTo>
                    <a:pt x="3064" y="28"/>
                    <a:pt x="3064" y="27"/>
                    <a:pt x="3065" y="27"/>
                  </a:cubicBezTo>
                  <a:moveTo>
                    <a:pt x="3108" y="28"/>
                  </a:moveTo>
                  <a:cubicBezTo>
                    <a:pt x="3108" y="28"/>
                    <a:pt x="3108" y="28"/>
                    <a:pt x="3108" y="29"/>
                  </a:cubicBezTo>
                  <a:cubicBezTo>
                    <a:pt x="3108" y="29"/>
                    <a:pt x="3108" y="29"/>
                    <a:pt x="3108" y="29"/>
                  </a:cubicBezTo>
                  <a:cubicBezTo>
                    <a:pt x="3108" y="29"/>
                    <a:pt x="3107" y="29"/>
                    <a:pt x="3107" y="29"/>
                  </a:cubicBezTo>
                  <a:cubicBezTo>
                    <a:pt x="3107" y="28"/>
                    <a:pt x="3108" y="28"/>
                    <a:pt x="3108" y="28"/>
                  </a:cubicBezTo>
                  <a:moveTo>
                    <a:pt x="3067" y="30"/>
                  </a:moveTo>
                  <a:cubicBezTo>
                    <a:pt x="3068" y="30"/>
                    <a:pt x="3069" y="30"/>
                    <a:pt x="3069" y="31"/>
                  </a:cubicBezTo>
                  <a:cubicBezTo>
                    <a:pt x="3069" y="32"/>
                    <a:pt x="3069" y="32"/>
                    <a:pt x="3070" y="33"/>
                  </a:cubicBezTo>
                  <a:cubicBezTo>
                    <a:pt x="3069" y="33"/>
                    <a:pt x="3069" y="33"/>
                    <a:pt x="3068" y="33"/>
                  </a:cubicBezTo>
                  <a:cubicBezTo>
                    <a:pt x="3068" y="32"/>
                    <a:pt x="3068" y="32"/>
                    <a:pt x="3067" y="33"/>
                  </a:cubicBezTo>
                  <a:lnTo>
                    <a:pt x="3067" y="30"/>
                  </a:lnTo>
                  <a:close/>
                  <a:moveTo>
                    <a:pt x="3252" y="24"/>
                  </a:moveTo>
                  <a:cubicBezTo>
                    <a:pt x="3252" y="24"/>
                    <a:pt x="3252" y="24"/>
                    <a:pt x="3252" y="25"/>
                  </a:cubicBezTo>
                  <a:cubicBezTo>
                    <a:pt x="3252" y="25"/>
                    <a:pt x="3252" y="25"/>
                    <a:pt x="3252" y="25"/>
                  </a:cubicBezTo>
                  <a:cubicBezTo>
                    <a:pt x="3251" y="25"/>
                    <a:pt x="3251" y="25"/>
                    <a:pt x="3251" y="25"/>
                  </a:cubicBezTo>
                  <a:cubicBezTo>
                    <a:pt x="3251" y="24"/>
                    <a:pt x="3251" y="24"/>
                    <a:pt x="3252" y="24"/>
                  </a:cubicBezTo>
                  <a:moveTo>
                    <a:pt x="3257" y="26"/>
                  </a:moveTo>
                  <a:cubicBezTo>
                    <a:pt x="3256" y="26"/>
                    <a:pt x="3256" y="27"/>
                    <a:pt x="3256" y="29"/>
                  </a:cubicBezTo>
                  <a:cubicBezTo>
                    <a:pt x="3256" y="29"/>
                    <a:pt x="3255" y="28"/>
                    <a:pt x="3255" y="28"/>
                  </a:cubicBezTo>
                  <a:cubicBezTo>
                    <a:pt x="3254" y="27"/>
                    <a:pt x="3254" y="26"/>
                    <a:pt x="3254" y="26"/>
                  </a:cubicBezTo>
                  <a:cubicBezTo>
                    <a:pt x="3254" y="25"/>
                    <a:pt x="3255" y="24"/>
                    <a:pt x="3255" y="24"/>
                  </a:cubicBezTo>
                  <a:cubicBezTo>
                    <a:pt x="3256" y="23"/>
                    <a:pt x="3256" y="23"/>
                    <a:pt x="3257" y="23"/>
                  </a:cubicBezTo>
                  <a:cubicBezTo>
                    <a:pt x="3258" y="25"/>
                    <a:pt x="3257" y="25"/>
                    <a:pt x="3257" y="26"/>
                  </a:cubicBezTo>
                  <a:moveTo>
                    <a:pt x="3263" y="27"/>
                  </a:moveTo>
                  <a:cubicBezTo>
                    <a:pt x="3262" y="27"/>
                    <a:pt x="3262" y="27"/>
                    <a:pt x="3261" y="27"/>
                  </a:cubicBezTo>
                  <a:cubicBezTo>
                    <a:pt x="3261" y="26"/>
                    <a:pt x="3261" y="26"/>
                    <a:pt x="3260" y="26"/>
                  </a:cubicBezTo>
                  <a:cubicBezTo>
                    <a:pt x="3260" y="26"/>
                    <a:pt x="3260" y="25"/>
                    <a:pt x="3261" y="25"/>
                  </a:cubicBezTo>
                  <a:cubicBezTo>
                    <a:pt x="3261" y="25"/>
                    <a:pt x="3261" y="25"/>
                    <a:pt x="3261" y="24"/>
                  </a:cubicBezTo>
                  <a:cubicBezTo>
                    <a:pt x="3262" y="24"/>
                    <a:pt x="3263" y="25"/>
                    <a:pt x="3263" y="27"/>
                  </a:cubicBezTo>
                  <a:moveTo>
                    <a:pt x="3154" y="31"/>
                  </a:moveTo>
                  <a:cubicBezTo>
                    <a:pt x="3155" y="31"/>
                    <a:pt x="3155" y="31"/>
                    <a:pt x="3155" y="32"/>
                  </a:cubicBezTo>
                  <a:cubicBezTo>
                    <a:pt x="3155" y="33"/>
                    <a:pt x="3154" y="33"/>
                    <a:pt x="3154" y="33"/>
                  </a:cubicBezTo>
                  <a:cubicBezTo>
                    <a:pt x="3154" y="32"/>
                    <a:pt x="3153" y="32"/>
                    <a:pt x="3153" y="32"/>
                  </a:cubicBezTo>
                  <a:cubicBezTo>
                    <a:pt x="3153" y="31"/>
                    <a:pt x="3153" y="31"/>
                    <a:pt x="3154" y="31"/>
                  </a:cubicBezTo>
                  <a:close/>
                  <a:moveTo>
                    <a:pt x="3067" y="38"/>
                  </a:moveTo>
                  <a:cubicBezTo>
                    <a:pt x="3066" y="38"/>
                    <a:pt x="3066" y="38"/>
                    <a:pt x="3066" y="37"/>
                  </a:cubicBezTo>
                  <a:cubicBezTo>
                    <a:pt x="3066" y="37"/>
                    <a:pt x="3066" y="36"/>
                    <a:pt x="3066" y="36"/>
                  </a:cubicBezTo>
                  <a:cubicBezTo>
                    <a:pt x="3067" y="36"/>
                    <a:pt x="3067" y="36"/>
                    <a:pt x="3068" y="37"/>
                  </a:cubicBezTo>
                  <a:cubicBezTo>
                    <a:pt x="3067" y="38"/>
                    <a:pt x="3067" y="38"/>
                    <a:pt x="3067" y="38"/>
                  </a:cubicBezTo>
                  <a:moveTo>
                    <a:pt x="3260" y="28"/>
                  </a:moveTo>
                  <a:cubicBezTo>
                    <a:pt x="3260" y="28"/>
                    <a:pt x="3260" y="28"/>
                    <a:pt x="3260" y="29"/>
                  </a:cubicBezTo>
                  <a:cubicBezTo>
                    <a:pt x="3260" y="29"/>
                    <a:pt x="3260" y="29"/>
                    <a:pt x="3259" y="29"/>
                  </a:cubicBezTo>
                  <a:cubicBezTo>
                    <a:pt x="3259" y="29"/>
                    <a:pt x="3259" y="29"/>
                    <a:pt x="3259" y="29"/>
                  </a:cubicBezTo>
                  <a:cubicBezTo>
                    <a:pt x="3259" y="28"/>
                    <a:pt x="3259" y="28"/>
                    <a:pt x="3260" y="28"/>
                  </a:cubicBezTo>
                  <a:moveTo>
                    <a:pt x="3138" y="35"/>
                  </a:moveTo>
                  <a:cubicBezTo>
                    <a:pt x="3139" y="37"/>
                    <a:pt x="3140" y="38"/>
                    <a:pt x="3140" y="40"/>
                  </a:cubicBezTo>
                  <a:cubicBezTo>
                    <a:pt x="3136" y="40"/>
                    <a:pt x="3134" y="41"/>
                    <a:pt x="3134" y="43"/>
                  </a:cubicBezTo>
                  <a:cubicBezTo>
                    <a:pt x="3132" y="40"/>
                    <a:pt x="3132" y="37"/>
                    <a:pt x="3133" y="34"/>
                  </a:cubicBezTo>
                  <a:cubicBezTo>
                    <a:pt x="3136" y="33"/>
                    <a:pt x="3137" y="34"/>
                    <a:pt x="3138" y="35"/>
                  </a:cubicBezTo>
                  <a:moveTo>
                    <a:pt x="3313" y="30"/>
                  </a:moveTo>
                  <a:cubicBezTo>
                    <a:pt x="3313" y="30"/>
                    <a:pt x="3314" y="30"/>
                    <a:pt x="3316" y="29"/>
                  </a:cubicBezTo>
                  <a:cubicBezTo>
                    <a:pt x="3316" y="31"/>
                    <a:pt x="3315" y="32"/>
                    <a:pt x="3316" y="33"/>
                  </a:cubicBezTo>
                  <a:cubicBezTo>
                    <a:pt x="3316" y="34"/>
                    <a:pt x="3316" y="35"/>
                    <a:pt x="3316" y="36"/>
                  </a:cubicBezTo>
                  <a:cubicBezTo>
                    <a:pt x="3313" y="36"/>
                    <a:pt x="3312" y="35"/>
                    <a:pt x="3312" y="33"/>
                  </a:cubicBezTo>
                  <a:cubicBezTo>
                    <a:pt x="3310" y="33"/>
                    <a:pt x="3308" y="33"/>
                    <a:pt x="3307" y="33"/>
                  </a:cubicBezTo>
                  <a:cubicBezTo>
                    <a:pt x="3305" y="33"/>
                    <a:pt x="3304" y="33"/>
                    <a:pt x="3302" y="32"/>
                  </a:cubicBezTo>
                  <a:cubicBezTo>
                    <a:pt x="3302" y="31"/>
                    <a:pt x="3303" y="31"/>
                    <a:pt x="3304" y="31"/>
                  </a:cubicBezTo>
                  <a:cubicBezTo>
                    <a:pt x="3304" y="32"/>
                    <a:pt x="3305" y="32"/>
                    <a:pt x="3306" y="31"/>
                  </a:cubicBezTo>
                  <a:cubicBezTo>
                    <a:pt x="3307" y="30"/>
                    <a:pt x="3308" y="29"/>
                    <a:pt x="3308" y="28"/>
                  </a:cubicBezTo>
                  <a:cubicBezTo>
                    <a:pt x="3309" y="27"/>
                    <a:pt x="3310" y="26"/>
                    <a:pt x="3312" y="26"/>
                  </a:cubicBezTo>
                  <a:cubicBezTo>
                    <a:pt x="3312" y="29"/>
                    <a:pt x="3312" y="30"/>
                    <a:pt x="3313" y="30"/>
                  </a:cubicBezTo>
                  <a:moveTo>
                    <a:pt x="3226" y="32"/>
                  </a:moveTo>
                  <a:lnTo>
                    <a:pt x="3228" y="32"/>
                  </a:lnTo>
                  <a:lnTo>
                    <a:pt x="3228" y="34"/>
                  </a:lnTo>
                  <a:lnTo>
                    <a:pt x="3226" y="34"/>
                  </a:lnTo>
                  <a:lnTo>
                    <a:pt x="3226" y="32"/>
                  </a:lnTo>
                  <a:close/>
                  <a:moveTo>
                    <a:pt x="3248" y="32"/>
                  </a:moveTo>
                  <a:cubicBezTo>
                    <a:pt x="3248" y="32"/>
                    <a:pt x="3249" y="32"/>
                    <a:pt x="3249" y="32"/>
                  </a:cubicBezTo>
                  <a:cubicBezTo>
                    <a:pt x="3249" y="33"/>
                    <a:pt x="3249" y="33"/>
                    <a:pt x="3248" y="33"/>
                  </a:cubicBezTo>
                  <a:cubicBezTo>
                    <a:pt x="3248" y="33"/>
                    <a:pt x="3247" y="33"/>
                    <a:pt x="3247" y="32"/>
                  </a:cubicBezTo>
                  <a:cubicBezTo>
                    <a:pt x="3248" y="31"/>
                    <a:pt x="3248" y="31"/>
                    <a:pt x="3248" y="32"/>
                  </a:cubicBezTo>
                  <a:moveTo>
                    <a:pt x="3128" y="39"/>
                  </a:moveTo>
                  <a:cubicBezTo>
                    <a:pt x="3128" y="38"/>
                    <a:pt x="3128" y="38"/>
                    <a:pt x="3129" y="38"/>
                  </a:cubicBezTo>
                  <a:cubicBezTo>
                    <a:pt x="3129" y="37"/>
                    <a:pt x="3130" y="37"/>
                    <a:pt x="3131" y="37"/>
                  </a:cubicBezTo>
                  <a:cubicBezTo>
                    <a:pt x="3131" y="39"/>
                    <a:pt x="3130" y="40"/>
                    <a:pt x="3128" y="39"/>
                  </a:cubicBezTo>
                  <a:moveTo>
                    <a:pt x="3073" y="43"/>
                  </a:moveTo>
                  <a:cubicBezTo>
                    <a:pt x="3073" y="43"/>
                    <a:pt x="3074" y="43"/>
                    <a:pt x="3074" y="43"/>
                  </a:cubicBezTo>
                  <a:cubicBezTo>
                    <a:pt x="3074" y="43"/>
                    <a:pt x="3074" y="44"/>
                    <a:pt x="3074" y="44"/>
                  </a:cubicBezTo>
                  <a:cubicBezTo>
                    <a:pt x="3073" y="44"/>
                    <a:pt x="3073" y="44"/>
                    <a:pt x="3073" y="44"/>
                  </a:cubicBezTo>
                  <a:cubicBezTo>
                    <a:pt x="3073" y="44"/>
                    <a:pt x="3073" y="43"/>
                    <a:pt x="3073" y="43"/>
                  </a:cubicBezTo>
                  <a:close/>
                  <a:moveTo>
                    <a:pt x="3295" y="33"/>
                  </a:moveTo>
                  <a:cubicBezTo>
                    <a:pt x="3296" y="33"/>
                    <a:pt x="3297" y="33"/>
                    <a:pt x="3297" y="34"/>
                  </a:cubicBezTo>
                  <a:cubicBezTo>
                    <a:pt x="3297" y="34"/>
                    <a:pt x="3298" y="35"/>
                    <a:pt x="3298" y="36"/>
                  </a:cubicBezTo>
                  <a:cubicBezTo>
                    <a:pt x="3297" y="36"/>
                    <a:pt x="3297" y="36"/>
                    <a:pt x="3297" y="36"/>
                  </a:cubicBezTo>
                  <a:cubicBezTo>
                    <a:pt x="3296" y="35"/>
                    <a:pt x="3296" y="35"/>
                    <a:pt x="3295" y="35"/>
                  </a:cubicBezTo>
                  <a:lnTo>
                    <a:pt x="3295" y="33"/>
                  </a:lnTo>
                  <a:close/>
                  <a:moveTo>
                    <a:pt x="3140" y="41"/>
                  </a:moveTo>
                  <a:cubicBezTo>
                    <a:pt x="3141" y="41"/>
                    <a:pt x="3141" y="41"/>
                    <a:pt x="3141" y="41"/>
                  </a:cubicBezTo>
                  <a:cubicBezTo>
                    <a:pt x="3141" y="41"/>
                    <a:pt x="3141" y="42"/>
                    <a:pt x="3141" y="42"/>
                  </a:cubicBezTo>
                  <a:cubicBezTo>
                    <a:pt x="3141" y="42"/>
                    <a:pt x="3140" y="42"/>
                    <a:pt x="3140" y="42"/>
                  </a:cubicBezTo>
                  <a:cubicBezTo>
                    <a:pt x="3140" y="42"/>
                    <a:pt x="3140" y="42"/>
                    <a:pt x="3140" y="41"/>
                  </a:cubicBezTo>
                  <a:close/>
                  <a:moveTo>
                    <a:pt x="3072" y="46"/>
                  </a:moveTo>
                  <a:cubicBezTo>
                    <a:pt x="3072" y="46"/>
                    <a:pt x="3072" y="47"/>
                    <a:pt x="3072" y="47"/>
                  </a:cubicBezTo>
                  <a:cubicBezTo>
                    <a:pt x="3072" y="48"/>
                    <a:pt x="3072" y="48"/>
                    <a:pt x="3071" y="49"/>
                  </a:cubicBezTo>
                  <a:cubicBezTo>
                    <a:pt x="3071" y="49"/>
                    <a:pt x="3071" y="49"/>
                    <a:pt x="3070" y="49"/>
                  </a:cubicBezTo>
                  <a:lnTo>
                    <a:pt x="3070" y="46"/>
                  </a:lnTo>
                  <a:cubicBezTo>
                    <a:pt x="3070" y="47"/>
                    <a:pt x="3071" y="46"/>
                    <a:pt x="3071" y="45"/>
                  </a:cubicBezTo>
                  <a:cubicBezTo>
                    <a:pt x="3072" y="45"/>
                    <a:pt x="3072" y="45"/>
                    <a:pt x="3072" y="46"/>
                  </a:cubicBezTo>
                  <a:moveTo>
                    <a:pt x="3135" y="51"/>
                  </a:moveTo>
                  <a:cubicBezTo>
                    <a:pt x="3134" y="50"/>
                    <a:pt x="3134" y="50"/>
                    <a:pt x="3133" y="49"/>
                  </a:cubicBezTo>
                  <a:cubicBezTo>
                    <a:pt x="3133" y="48"/>
                    <a:pt x="3132" y="47"/>
                    <a:pt x="3132" y="46"/>
                  </a:cubicBezTo>
                  <a:cubicBezTo>
                    <a:pt x="3131" y="45"/>
                    <a:pt x="3130" y="45"/>
                    <a:pt x="3130" y="45"/>
                  </a:cubicBezTo>
                  <a:cubicBezTo>
                    <a:pt x="3130" y="43"/>
                    <a:pt x="3131" y="43"/>
                    <a:pt x="3131" y="43"/>
                  </a:cubicBezTo>
                  <a:cubicBezTo>
                    <a:pt x="3132" y="44"/>
                    <a:pt x="3133" y="44"/>
                    <a:pt x="3133" y="45"/>
                  </a:cubicBezTo>
                  <a:cubicBezTo>
                    <a:pt x="3134" y="46"/>
                    <a:pt x="3134" y="47"/>
                    <a:pt x="3135" y="48"/>
                  </a:cubicBezTo>
                  <a:cubicBezTo>
                    <a:pt x="3136" y="49"/>
                    <a:pt x="3136" y="50"/>
                    <a:pt x="3137" y="50"/>
                  </a:cubicBezTo>
                  <a:cubicBezTo>
                    <a:pt x="3136" y="51"/>
                    <a:pt x="3136" y="51"/>
                    <a:pt x="3135" y="51"/>
                  </a:cubicBezTo>
                  <a:moveTo>
                    <a:pt x="3137" y="43"/>
                  </a:moveTo>
                  <a:cubicBezTo>
                    <a:pt x="3138" y="43"/>
                    <a:pt x="3138" y="43"/>
                    <a:pt x="3138" y="43"/>
                  </a:cubicBezTo>
                  <a:cubicBezTo>
                    <a:pt x="3138" y="44"/>
                    <a:pt x="3138" y="44"/>
                    <a:pt x="3138" y="44"/>
                  </a:cubicBezTo>
                  <a:cubicBezTo>
                    <a:pt x="3138" y="44"/>
                    <a:pt x="3137" y="45"/>
                    <a:pt x="3137" y="44"/>
                  </a:cubicBezTo>
                  <a:cubicBezTo>
                    <a:pt x="3137" y="44"/>
                    <a:pt x="3137" y="44"/>
                    <a:pt x="3137" y="43"/>
                  </a:cubicBezTo>
                  <a:moveTo>
                    <a:pt x="3160" y="44"/>
                  </a:moveTo>
                  <a:cubicBezTo>
                    <a:pt x="3161" y="44"/>
                    <a:pt x="3161" y="44"/>
                    <a:pt x="3161" y="45"/>
                  </a:cubicBezTo>
                  <a:cubicBezTo>
                    <a:pt x="3161" y="45"/>
                    <a:pt x="3160" y="46"/>
                    <a:pt x="3160" y="45"/>
                  </a:cubicBezTo>
                  <a:cubicBezTo>
                    <a:pt x="3160" y="45"/>
                    <a:pt x="3159" y="45"/>
                    <a:pt x="3159" y="45"/>
                  </a:cubicBezTo>
                  <a:cubicBezTo>
                    <a:pt x="3159" y="44"/>
                    <a:pt x="3159" y="44"/>
                    <a:pt x="3160" y="44"/>
                  </a:cubicBezTo>
                  <a:moveTo>
                    <a:pt x="3251" y="42"/>
                  </a:moveTo>
                  <a:cubicBezTo>
                    <a:pt x="3250" y="43"/>
                    <a:pt x="3249" y="44"/>
                    <a:pt x="3248" y="44"/>
                  </a:cubicBezTo>
                  <a:cubicBezTo>
                    <a:pt x="3247" y="41"/>
                    <a:pt x="3248" y="40"/>
                    <a:pt x="3251" y="40"/>
                  </a:cubicBezTo>
                  <a:cubicBezTo>
                    <a:pt x="3252" y="41"/>
                    <a:pt x="3252" y="41"/>
                    <a:pt x="3251" y="42"/>
                  </a:cubicBezTo>
                  <a:moveTo>
                    <a:pt x="3257" y="46"/>
                  </a:moveTo>
                  <a:cubicBezTo>
                    <a:pt x="3256" y="45"/>
                    <a:pt x="3256" y="45"/>
                    <a:pt x="3255" y="45"/>
                  </a:cubicBezTo>
                  <a:cubicBezTo>
                    <a:pt x="3254" y="44"/>
                    <a:pt x="3254" y="43"/>
                    <a:pt x="3254" y="42"/>
                  </a:cubicBezTo>
                  <a:cubicBezTo>
                    <a:pt x="3256" y="41"/>
                    <a:pt x="3257" y="42"/>
                    <a:pt x="3257" y="46"/>
                  </a:cubicBezTo>
                  <a:moveTo>
                    <a:pt x="3163" y="50"/>
                  </a:moveTo>
                  <a:cubicBezTo>
                    <a:pt x="3164" y="50"/>
                    <a:pt x="3164" y="50"/>
                    <a:pt x="3164" y="50"/>
                  </a:cubicBezTo>
                  <a:cubicBezTo>
                    <a:pt x="3165" y="50"/>
                    <a:pt x="3165" y="51"/>
                    <a:pt x="3164" y="51"/>
                  </a:cubicBezTo>
                  <a:cubicBezTo>
                    <a:pt x="3164" y="51"/>
                    <a:pt x="3163" y="51"/>
                    <a:pt x="3163" y="51"/>
                  </a:cubicBezTo>
                  <a:cubicBezTo>
                    <a:pt x="3163" y="51"/>
                    <a:pt x="3163" y="50"/>
                    <a:pt x="3163" y="50"/>
                  </a:cubicBezTo>
                  <a:moveTo>
                    <a:pt x="3153" y="55"/>
                  </a:moveTo>
                  <a:cubicBezTo>
                    <a:pt x="3154" y="55"/>
                    <a:pt x="3155" y="55"/>
                    <a:pt x="3156" y="55"/>
                  </a:cubicBezTo>
                  <a:cubicBezTo>
                    <a:pt x="3156" y="56"/>
                    <a:pt x="3155" y="57"/>
                    <a:pt x="3154" y="57"/>
                  </a:cubicBezTo>
                  <a:cubicBezTo>
                    <a:pt x="3153" y="57"/>
                    <a:pt x="3153" y="57"/>
                    <a:pt x="3152" y="56"/>
                  </a:cubicBezTo>
                  <a:cubicBezTo>
                    <a:pt x="3152" y="55"/>
                    <a:pt x="3152" y="55"/>
                    <a:pt x="3153" y="55"/>
                  </a:cubicBezTo>
                  <a:moveTo>
                    <a:pt x="3228" y="56"/>
                  </a:moveTo>
                  <a:cubicBezTo>
                    <a:pt x="3229" y="56"/>
                    <a:pt x="3229" y="56"/>
                    <a:pt x="3229" y="57"/>
                  </a:cubicBezTo>
                  <a:cubicBezTo>
                    <a:pt x="3229" y="57"/>
                    <a:pt x="3228" y="58"/>
                    <a:pt x="3228" y="58"/>
                  </a:cubicBezTo>
                  <a:cubicBezTo>
                    <a:pt x="3228" y="57"/>
                    <a:pt x="3228" y="57"/>
                    <a:pt x="3228" y="57"/>
                  </a:cubicBezTo>
                  <a:cubicBezTo>
                    <a:pt x="3228" y="56"/>
                    <a:pt x="3228" y="56"/>
                    <a:pt x="3228" y="56"/>
                  </a:cubicBezTo>
                  <a:close/>
                  <a:moveTo>
                    <a:pt x="3268" y="95"/>
                  </a:moveTo>
                  <a:cubicBezTo>
                    <a:pt x="3268" y="96"/>
                    <a:pt x="3268" y="97"/>
                    <a:pt x="3267" y="98"/>
                  </a:cubicBezTo>
                  <a:cubicBezTo>
                    <a:pt x="3267" y="99"/>
                    <a:pt x="3267" y="100"/>
                    <a:pt x="3266" y="101"/>
                  </a:cubicBezTo>
                  <a:cubicBezTo>
                    <a:pt x="3266" y="102"/>
                    <a:pt x="3266" y="103"/>
                    <a:pt x="3267" y="104"/>
                  </a:cubicBezTo>
                  <a:cubicBezTo>
                    <a:pt x="3263" y="104"/>
                    <a:pt x="3261" y="102"/>
                    <a:pt x="3262" y="97"/>
                  </a:cubicBezTo>
                  <a:cubicBezTo>
                    <a:pt x="3263" y="99"/>
                    <a:pt x="3264" y="99"/>
                    <a:pt x="3265" y="97"/>
                  </a:cubicBezTo>
                  <a:cubicBezTo>
                    <a:pt x="3265" y="96"/>
                    <a:pt x="3265" y="94"/>
                    <a:pt x="3266" y="93"/>
                  </a:cubicBezTo>
                  <a:cubicBezTo>
                    <a:pt x="3267" y="94"/>
                    <a:pt x="3268" y="94"/>
                    <a:pt x="3268" y="95"/>
                  </a:cubicBezTo>
                  <a:moveTo>
                    <a:pt x="3280" y="102"/>
                  </a:moveTo>
                  <a:cubicBezTo>
                    <a:pt x="3280" y="102"/>
                    <a:pt x="3280" y="102"/>
                    <a:pt x="3281" y="102"/>
                  </a:cubicBezTo>
                  <a:cubicBezTo>
                    <a:pt x="3281" y="102"/>
                    <a:pt x="3281" y="103"/>
                    <a:pt x="3281" y="103"/>
                  </a:cubicBezTo>
                  <a:cubicBezTo>
                    <a:pt x="3280" y="103"/>
                    <a:pt x="3280" y="103"/>
                    <a:pt x="3280" y="103"/>
                  </a:cubicBezTo>
                  <a:cubicBezTo>
                    <a:pt x="3279" y="103"/>
                    <a:pt x="3279" y="102"/>
                    <a:pt x="3280" y="102"/>
                  </a:cubicBezTo>
                  <a:close/>
                  <a:moveTo>
                    <a:pt x="3123" y="110"/>
                  </a:moveTo>
                  <a:cubicBezTo>
                    <a:pt x="3123" y="110"/>
                    <a:pt x="3123" y="110"/>
                    <a:pt x="3124" y="110"/>
                  </a:cubicBezTo>
                  <a:cubicBezTo>
                    <a:pt x="3124" y="111"/>
                    <a:pt x="3124" y="111"/>
                    <a:pt x="3124" y="111"/>
                  </a:cubicBezTo>
                  <a:cubicBezTo>
                    <a:pt x="3123" y="111"/>
                    <a:pt x="3123" y="111"/>
                    <a:pt x="3123" y="111"/>
                  </a:cubicBezTo>
                  <a:cubicBezTo>
                    <a:pt x="3122" y="111"/>
                    <a:pt x="3122" y="110"/>
                    <a:pt x="3123" y="110"/>
                  </a:cubicBezTo>
                  <a:moveTo>
                    <a:pt x="3262" y="109"/>
                  </a:moveTo>
                  <a:cubicBezTo>
                    <a:pt x="3262" y="111"/>
                    <a:pt x="3261" y="112"/>
                    <a:pt x="3261" y="114"/>
                  </a:cubicBezTo>
                  <a:cubicBezTo>
                    <a:pt x="3261" y="113"/>
                    <a:pt x="3260" y="113"/>
                    <a:pt x="3260" y="112"/>
                  </a:cubicBezTo>
                  <a:cubicBezTo>
                    <a:pt x="3260" y="111"/>
                    <a:pt x="3260" y="110"/>
                    <a:pt x="3260" y="108"/>
                  </a:cubicBezTo>
                  <a:cubicBezTo>
                    <a:pt x="3260" y="107"/>
                    <a:pt x="3261" y="106"/>
                    <a:pt x="3261" y="105"/>
                  </a:cubicBezTo>
                  <a:cubicBezTo>
                    <a:pt x="3261" y="105"/>
                    <a:pt x="3262" y="104"/>
                    <a:pt x="3263" y="104"/>
                  </a:cubicBezTo>
                  <a:cubicBezTo>
                    <a:pt x="3262" y="106"/>
                    <a:pt x="3262" y="108"/>
                    <a:pt x="3262" y="109"/>
                  </a:cubicBezTo>
                  <a:moveTo>
                    <a:pt x="3249" y="106"/>
                  </a:moveTo>
                  <a:cubicBezTo>
                    <a:pt x="3250" y="105"/>
                    <a:pt x="3250" y="105"/>
                    <a:pt x="3250" y="105"/>
                  </a:cubicBezTo>
                  <a:cubicBezTo>
                    <a:pt x="3251" y="106"/>
                    <a:pt x="3251" y="106"/>
                    <a:pt x="3250" y="106"/>
                  </a:cubicBezTo>
                  <a:cubicBezTo>
                    <a:pt x="3250" y="107"/>
                    <a:pt x="3249" y="107"/>
                    <a:pt x="3249" y="107"/>
                  </a:cubicBezTo>
                  <a:cubicBezTo>
                    <a:pt x="3249" y="106"/>
                    <a:pt x="3249" y="106"/>
                    <a:pt x="3249" y="106"/>
                  </a:cubicBezTo>
                  <a:moveTo>
                    <a:pt x="3274" y="105"/>
                  </a:moveTo>
                  <a:cubicBezTo>
                    <a:pt x="3274" y="105"/>
                    <a:pt x="3274" y="106"/>
                    <a:pt x="3274" y="106"/>
                  </a:cubicBezTo>
                  <a:cubicBezTo>
                    <a:pt x="3273" y="106"/>
                    <a:pt x="3273" y="107"/>
                    <a:pt x="3273" y="107"/>
                  </a:cubicBezTo>
                  <a:cubicBezTo>
                    <a:pt x="3272" y="107"/>
                    <a:pt x="3272" y="107"/>
                    <a:pt x="3273" y="106"/>
                  </a:cubicBezTo>
                  <a:cubicBezTo>
                    <a:pt x="3274" y="105"/>
                    <a:pt x="3275" y="105"/>
                    <a:pt x="3274" y="105"/>
                  </a:cubicBezTo>
                  <a:moveTo>
                    <a:pt x="3277" y="106"/>
                  </a:moveTo>
                  <a:cubicBezTo>
                    <a:pt x="3280" y="106"/>
                    <a:pt x="3281" y="107"/>
                    <a:pt x="3281" y="109"/>
                  </a:cubicBezTo>
                  <a:lnTo>
                    <a:pt x="3278" y="109"/>
                  </a:lnTo>
                  <a:lnTo>
                    <a:pt x="3277" y="106"/>
                  </a:lnTo>
                  <a:close/>
                  <a:moveTo>
                    <a:pt x="3272" y="111"/>
                  </a:moveTo>
                  <a:cubicBezTo>
                    <a:pt x="3272" y="111"/>
                    <a:pt x="3272" y="112"/>
                    <a:pt x="3271" y="112"/>
                  </a:cubicBezTo>
                  <a:cubicBezTo>
                    <a:pt x="3271" y="112"/>
                    <a:pt x="3270" y="111"/>
                    <a:pt x="3270" y="111"/>
                  </a:cubicBezTo>
                  <a:cubicBezTo>
                    <a:pt x="3270" y="111"/>
                    <a:pt x="3270" y="110"/>
                    <a:pt x="3271" y="109"/>
                  </a:cubicBezTo>
                  <a:cubicBezTo>
                    <a:pt x="3272" y="110"/>
                    <a:pt x="3272" y="111"/>
                    <a:pt x="3272" y="111"/>
                  </a:cubicBezTo>
                  <a:moveTo>
                    <a:pt x="3074" y="119"/>
                  </a:moveTo>
                  <a:cubicBezTo>
                    <a:pt x="3076" y="118"/>
                    <a:pt x="3077" y="119"/>
                    <a:pt x="3077" y="122"/>
                  </a:cubicBezTo>
                  <a:lnTo>
                    <a:pt x="3074" y="122"/>
                  </a:lnTo>
                  <a:lnTo>
                    <a:pt x="3074" y="119"/>
                  </a:lnTo>
                  <a:close/>
                  <a:moveTo>
                    <a:pt x="3273" y="113"/>
                  </a:moveTo>
                  <a:cubicBezTo>
                    <a:pt x="3274" y="114"/>
                    <a:pt x="3275" y="114"/>
                    <a:pt x="3277" y="114"/>
                  </a:cubicBezTo>
                  <a:cubicBezTo>
                    <a:pt x="3277" y="117"/>
                    <a:pt x="3277" y="119"/>
                    <a:pt x="3276" y="120"/>
                  </a:cubicBezTo>
                  <a:cubicBezTo>
                    <a:pt x="3276" y="121"/>
                    <a:pt x="3275" y="123"/>
                    <a:pt x="3275" y="125"/>
                  </a:cubicBezTo>
                  <a:cubicBezTo>
                    <a:pt x="3274" y="124"/>
                    <a:pt x="3274" y="123"/>
                    <a:pt x="3274" y="123"/>
                  </a:cubicBezTo>
                  <a:cubicBezTo>
                    <a:pt x="3274" y="121"/>
                    <a:pt x="3274" y="120"/>
                    <a:pt x="3274" y="119"/>
                  </a:cubicBezTo>
                  <a:cubicBezTo>
                    <a:pt x="3275" y="118"/>
                    <a:pt x="3274" y="117"/>
                    <a:pt x="3274" y="117"/>
                  </a:cubicBezTo>
                  <a:cubicBezTo>
                    <a:pt x="3274" y="116"/>
                    <a:pt x="3273" y="115"/>
                    <a:pt x="3271" y="115"/>
                  </a:cubicBezTo>
                  <a:cubicBezTo>
                    <a:pt x="3272" y="114"/>
                    <a:pt x="3272" y="113"/>
                    <a:pt x="3273" y="113"/>
                  </a:cubicBezTo>
                  <a:moveTo>
                    <a:pt x="3261" y="117"/>
                  </a:moveTo>
                  <a:cubicBezTo>
                    <a:pt x="3261" y="117"/>
                    <a:pt x="3261" y="118"/>
                    <a:pt x="3261" y="118"/>
                  </a:cubicBezTo>
                  <a:cubicBezTo>
                    <a:pt x="3262" y="119"/>
                    <a:pt x="3262" y="119"/>
                    <a:pt x="3262" y="120"/>
                  </a:cubicBezTo>
                  <a:cubicBezTo>
                    <a:pt x="3262" y="120"/>
                    <a:pt x="3261" y="120"/>
                    <a:pt x="3260" y="120"/>
                  </a:cubicBezTo>
                  <a:cubicBezTo>
                    <a:pt x="3260" y="122"/>
                    <a:pt x="3259" y="122"/>
                    <a:pt x="3260" y="121"/>
                  </a:cubicBezTo>
                  <a:cubicBezTo>
                    <a:pt x="3260" y="120"/>
                    <a:pt x="3260" y="119"/>
                    <a:pt x="3260" y="118"/>
                  </a:cubicBezTo>
                  <a:cubicBezTo>
                    <a:pt x="3260" y="117"/>
                    <a:pt x="3260" y="117"/>
                    <a:pt x="3261" y="117"/>
                  </a:cubicBezTo>
                  <a:moveTo>
                    <a:pt x="3233" y="120"/>
                  </a:moveTo>
                  <a:lnTo>
                    <a:pt x="3236" y="120"/>
                  </a:lnTo>
                  <a:cubicBezTo>
                    <a:pt x="3236" y="121"/>
                    <a:pt x="3236" y="122"/>
                    <a:pt x="3236" y="123"/>
                  </a:cubicBezTo>
                  <a:cubicBezTo>
                    <a:pt x="3235" y="125"/>
                    <a:pt x="3235" y="125"/>
                    <a:pt x="3233" y="125"/>
                  </a:cubicBezTo>
                  <a:lnTo>
                    <a:pt x="3233" y="120"/>
                  </a:lnTo>
                  <a:close/>
                  <a:moveTo>
                    <a:pt x="3075" y="129"/>
                  </a:moveTo>
                  <a:cubicBezTo>
                    <a:pt x="3075" y="128"/>
                    <a:pt x="3075" y="128"/>
                    <a:pt x="3075" y="128"/>
                  </a:cubicBezTo>
                  <a:cubicBezTo>
                    <a:pt x="3076" y="129"/>
                    <a:pt x="3076" y="129"/>
                    <a:pt x="3075" y="129"/>
                  </a:cubicBezTo>
                  <a:cubicBezTo>
                    <a:pt x="3075" y="130"/>
                    <a:pt x="3075" y="130"/>
                    <a:pt x="3075" y="130"/>
                  </a:cubicBezTo>
                  <a:cubicBezTo>
                    <a:pt x="3074" y="129"/>
                    <a:pt x="3074" y="129"/>
                    <a:pt x="3075" y="129"/>
                  </a:cubicBezTo>
                  <a:moveTo>
                    <a:pt x="3082" y="129"/>
                  </a:moveTo>
                  <a:lnTo>
                    <a:pt x="3084" y="129"/>
                  </a:lnTo>
                  <a:lnTo>
                    <a:pt x="3085" y="131"/>
                  </a:lnTo>
                  <a:lnTo>
                    <a:pt x="3082" y="131"/>
                  </a:lnTo>
                  <a:lnTo>
                    <a:pt x="3082" y="129"/>
                  </a:lnTo>
                  <a:close/>
                  <a:moveTo>
                    <a:pt x="3256" y="125"/>
                  </a:moveTo>
                  <a:cubicBezTo>
                    <a:pt x="3255" y="127"/>
                    <a:pt x="3254" y="127"/>
                    <a:pt x="3252" y="127"/>
                  </a:cubicBezTo>
                  <a:cubicBezTo>
                    <a:pt x="3252" y="125"/>
                    <a:pt x="3252" y="124"/>
                    <a:pt x="3253" y="124"/>
                  </a:cubicBezTo>
                  <a:cubicBezTo>
                    <a:pt x="3254" y="124"/>
                    <a:pt x="3255" y="123"/>
                    <a:pt x="3255" y="122"/>
                  </a:cubicBezTo>
                  <a:cubicBezTo>
                    <a:pt x="3257" y="123"/>
                    <a:pt x="3257" y="124"/>
                    <a:pt x="3256" y="125"/>
                  </a:cubicBezTo>
                  <a:moveTo>
                    <a:pt x="3279" y="126"/>
                  </a:moveTo>
                  <a:cubicBezTo>
                    <a:pt x="3280" y="126"/>
                    <a:pt x="3280" y="126"/>
                    <a:pt x="3281" y="126"/>
                  </a:cubicBezTo>
                  <a:cubicBezTo>
                    <a:pt x="3281" y="126"/>
                    <a:pt x="3280" y="126"/>
                    <a:pt x="3280" y="126"/>
                  </a:cubicBezTo>
                  <a:cubicBezTo>
                    <a:pt x="3279" y="127"/>
                    <a:pt x="3279" y="127"/>
                    <a:pt x="3278" y="127"/>
                  </a:cubicBezTo>
                  <a:cubicBezTo>
                    <a:pt x="3278" y="126"/>
                    <a:pt x="3279" y="126"/>
                    <a:pt x="3279" y="126"/>
                  </a:cubicBezTo>
                  <a:close/>
                  <a:moveTo>
                    <a:pt x="3264" y="130"/>
                  </a:moveTo>
                  <a:cubicBezTo>
                    <a:pt x="3264" y="132"/>
                    <a:pt x="3265" y="134"/>
                    <a:pt x="3264" y="135"/>
                  </a:cubicBezTo>
                  <a:cubicBezTo>
                    <a:pt x="3264" y="135"/>
                    <a:pt x="3263" y="135"/>
                    <a:pt x="3263" y="134"/>
                  </a:cubicBezTo>
                  <a:cubicBezTo>
                    <a:pt x="3263" y="134"/>
                    <a:pt x="3262" y="133"/>
                    <a:pt x="3262" y="132"/>
                  </a:cubicBezTo>
                  <a:cubicBezTo>
                    <a:pt x="3262" y="132"/>
                    <a:pt x="3262" y="131"/>
                    <a:pt x="3262" y="130"/>
                  </a:cubicBezTo>
                  <a:cubicBezTo>
                    <a:pt x="3262" y="130"/>
                    <a:pt x="3261" y="129"/>
                    <a:pt x="3261" y="129"/>
                  </a:cubicBezTo>
                  <a:cubicBezTo>
                    <a:pt x="3262" y="127"/>
                    <a:pt x="3263" y="128"/>
                    <a:pt x="3264" y="130"/>
                  </a:cubicBezTo>
                  <a:moveTo>
                    <a:pt x="3269" y="133"/>
                  </a:moveTo>
                  <a:cubicBezTo>
                    <a:pt x="3270" y="135"/>
                    <a:pt x="3271" y="137"/>
                    <a:pt x="3271" y="139"/>
                  </a:cubicBezTo>
                  <a:cubicBezTo>
                    <a:pt x="3271" y="141"/>
                    <a:pt x="3271" y="143"/>
                    <a:pt x="3270" y="145"/>
                  </a:cubicBezTo>
                  <a:cubicBezTo>
                    <a:pt x="3269" y="147"/>
                    <a:pt x="3267" y="148"/>
                    <a:pt x="3265" y="147"/>
                  </a:cubicBezTo>
                  <a:cubicBezTo>
                    <a:pt x="3265" y="145"/>
                    <a:pt x="3266" y="144"/>
                    <a:pt x="3267" y="143"/>
                  </a:cubicBezTo>
                  <a:cubicBezTo>
                    <a:pt x="3268" y="142"/>
                    <a:pt x="3269" y="141"/>
                    <a:pt x="3269" y="140"/>
                  </a:cubicBezTo>
                  <a:cubicBezTo>
                    <a:pt x="3269" y="136"/>
                    <a:pt x="3268" y="134"/>
                    <a:pt x="3266" y="132"/>
                  </a:cubicBezTo>
                  <a:cubicBezTo>
                    <a:pt x="3268" y="131"/>
                    <a:pt x="3269" y="131"/>
                    <a:pt x="3270" y="133"/>
                  </a:cubicBezTo>
                  <a:moveTo>
                    <a:pt x="3277" y="132"/>
                  </a:moveTo>
                  <a:cubicBezTo>
                    <a:pt x="3278" y="135"/>
                    <a:pt x="3279" y="138"/>
                    <a:pt x="3279" y="140"/>
                  </a:cubicBezTo>
                  <a:cubicBezTo>
                    <a:pt x="3280" y="141"/>
                    <a:pt x="3279" y="143"/>
                    <a:pt x="3277" y="146"/>
                  </a:cubicBezTo>
                  <a:cubicBezTo>
                    <a:pt x="3276" y="145"/>
                    <a:pt x="3275" y="144"/>
                    <a:pt x="3275" y="143"/>
                  </a:cubicBezTo>
                  <a:cubicBezTo>
                    <a:pt x="3275" y="142"/>
                    <a:pt x="3275" y="141"/>
                    <a:pt x="3275" y="140"/>
                  </a:cubicBezTo>
                  <a:cubicBezTo>
                    <a:pt x="3275" y="138"/>
                    <a:pt x="3275" y="137"/>
                    <a:pt x="3275" y="136"/>
                  </a:cubicBezTo>
                  <a:cubicBezTo>
                    <a:pt x="3275" y="135"/>
                    <a:pt x="3274" y="134"/>
                    <a:pt x="3273" y="133"/>
                  </a:cubicBezTo>
                  <a:lnTo>
                    <a:pt x="3277" y="132"/>
                  </a:lnTo>
                  <a:close/>
                  <a:moveTo>
                    <a:pt x="3261" y="147"/>
                  </a:moveTo>
                  <a:cubicBezTo>
                    <a:pt x="3261" y="147"/>
                    <a:pt x="3260" y="149"/>
                    <a:pt x="3260" y="151"/>
                  </a:cubicBezTo>
                  <a:cubicBezTo>
                    <a:pt x="3259" y="150"/>
                    <a:pt x="3258" y="150"/>
                    <a:pt x="3258" y="149"/>
                  </a:cubicBezTo>
                  <a:cubicBezTo>
                    <a:pt x="3258" y="148"/>
                    <a:pt x="3257" y="147"/>
                    <a:pt x="3257" y="146"/>
                  </a:cubicBezTo>
                  <a:cubicBezTo>
                    <a:pt x="3257" y="144"/>
                    <a:pt x="3257" y="143"/>
                    <a:pt x="3257" y="142"/>
                  </a:cubicBezTo>
                  <a:cubicBezTo>
                    <a:pt x="3257" y="141"/>
                    <a:pt x="3257" y="140"/>
                    <a:pt x="3256" y="139"/>
                  </a:cubicBezTo>
                  <a:cubicBezTo>
                    <a:pt x="3254" y="139"/>
                    <a:pt x="3253" y="140"/>
                    <a:pt x="3253" y="142"/>
                  </a:cubicBezTo>
                  <a:cubicBezTo>
                    <a:pt x="3252" y="143"/>
                    <a:pt x="3252" y="145"/>
                    <a:pt x="3252" y="147"/>
                  </a:cubicBezTo>
                  <a:cubicBezTo>
                    <a:pt x="3253" y="148"/>
                    <a:pt x="3254" y="149"/>
                    <a:pt x="3255" y="149"/>
                  </a:cubicBezTo>
                  <a:cubicBezTo>
                    <a:pt x="3257" y="150"/>
                    <a:pt x="3257" y="152"/>
                    <a:pt x="3257" y="154"/>
                  </a:cubicBezTo>
                  <a:cubicBezTo>
                    <a:pt x="3255" y="155"/>
                    <a:pt x="3254" y="154"/>
                    <a:pt x="3252" y="153"/>
                  </a:cubicBezTo>
                  <a:cubicBezTo>
                    <a:pt x="3251" y="152"/>
                    <a:pt x="3250" y="150"/>
                    <a:pt x="3250" y="148"/>
                  </a:cubicBezTo>
                  <a:cubicBezTo>
                    <a:pt x="3249" y="146"/>
                    <a:pt x="3249" y="144"/>
                    <a:pt x="3250" y="142"/>
                  </a:cubicBezTo>
                  <a:cubicBezTo>
                    <a:pt x="3250" y="140"/>
                    <a:pt x="3251" y="138"/>
                    <a:pt x="3253" y="137"/>
                  </a:cubicBezTo>
                  <a:cubicBezTo>
                    <a:pt x="3254" y="137"/>
                    <a:pt x="3255" y="137"/>
                    <a:pt x="3256" y="138"/>
                  </a:cubicBezTo>
                  <a:cubicBezTo>
                    <a:pt x="3257" y="138"/>
                    <a:pt x="3258" y="139"/>
                    <a:pt x="3259" y="140"/>
                  </a:cubicBezTo>
                  <a:cubicBezTo>
                    <a:pt x="3259" y="141"/>
                    <a:pt x="3260" y="141"/>
                    <a:pt x="3261" y="142"/>
                  </a:cubicBezTo>
                  <a:cubicBezTo>
                    <a:pt x="3261" y="143"/>
                    <a:pt x="3262" y="143"/>
                    <a:pt x="3264" y="143"/>
                  </a:cubicBezTo>
                  <a:cubicBezTo>
                    <a:pt x="3263" y="145"/>
                    <a:pt x="3263" y="146"/>
                    <a:pt x="3261" y="147"/>
                  </a:cubicBezTo>
                  <a:moveTo>
                    <a:pt x="3069" y="146"/>
                  </a:moveTo>
                  <a:cubicBezTo>
                    <a:pt x="3070" y="146"/>
                    <a:pt x="3070" y="147"/>
                    <a:pt x="3070" y="147"/>
                  </a:cubicBezTo>
                  <a:cubicBezTo>
                    <a:pt x="3070" y="148"/>
                    <a:pt x="3070" y="148"/>
                    <a:pt x="3069" y="148"/>
                  </a:cubicBezTo>
                  <a:cubicBezTo>
                    <a:pt x="3069" y="148"/>
                    <a:pt x="3069" y="148"/>
                    <a:pt x="3069" y="147"/>
                  </a:cubicBezTo>
                  <a:cubicBezTo>
                    <a:pt x="3069" y="146"/>
                    <a:pt x="3069" y="146"/>
                    <a:pt x="3069" y="146"/>
                  </a:cubicBezTo>
                  <a:close/>
                  <a:moveTo>
                    <a:pt x="3265" y="140"/>
                  </a:moveTo>
                  <a:cubicBezTo>
                    <a:pt x="3265" y="141"/>
                    <a:pt x="3265" y="141"/>
                    <a:pt x="3266" y="141"/>
                  </a:cubicBezTo>
                  <a:cubicBezTo>
                    <a:pt x="3266" y="142"/>
                    <a:pt x="3266" y="142"/>
                    <a:pt x="3265" y="142"/>
                  </a:cubicBezTo>
                  <a:cubicBezTo>
                    <a:pt x="3264" y="142"/>
                    <a:pt x="3264" y="141"/>
                    <a:pt x="3264" y="141"/>
                  </a:cubicBezTo>
                  <a:cubicBezTo>
                    <a:pt x="3264" y="140"/>
                    <a:pt x="3264" y="140"/>
                    <a:pt x="3265" y="140"/>
                  </a:cubicBezTo>
                  <a:moveTo>
                    <a:pt x="3171" y="151"/>
                  </a:moveTo>
                  <a:cubicBezTo>
                    <a:pt x="3172" y="151"/>
                    <a:pt x="3172" y="152"/>
                    <a:pt x="3172" y="154"/>
                  </a:cubicBezTo>
                  <a:cubicBezTo>
                    <a:pt x="3169" y="154"/>
                    <a:pt x="3168" y="153"/>
                    <a:pt x="3168" y="150"/>
                  </a:cubicBezTo>
                  <a:cubicBezTo>
                    <a:pt x="3169" y="150"/>
                    <a:pt x="3170" y="151"/>
                    <a:pt x="3171" y="151"/>
                  </a:cubicBezTo>
                  <a:moveTo>
                    <a:pt x="3280" y="152"/>
                  </a:moveTo>
                  <a:cubicBezTo>
                    <a:pt x="3280" y="153"/>
                    <a:pt x="3281" y="154"/>
                    <a:pt x="3282" y="155"/>
                  </a:cubicBezTo>
                  <a:cubicBezTo>
                    <a:pt x="3282" y="157"/>
                    <a:pt x="3282" y="157"/>
                    <a:pt x="3281" y="157"/>
                  </a:cubicBezTo>
                  <a:cubicBezTo>
                    <a:pt x="3280" y="157"/>
                    <a:pt x="3279" y="158"/>
                    <a:pt x="3279" y="158"/>
                  </a:cubicBezTo>
                  <a:cubicBezTo>
                    <a:pt x="3279" y="162"/>
                    <a:pt x="3277" y="164"/>
                    <a:pt x="3275" y="165"/>
                  </a:cubicBezTo>
                  <a:cubicBezTo>
                    <a:pt x="3273" y="164"/>
                    <a:pt x="3273" y="163"/>
                    <a:pt x="3273" y="162"/>
                  </a:cubicBezTo>
                  <a:cubicBezTo>
                    <a:pt x="3273" y="160"/>
                    <a:pt x="3274" y="159"/>
                    <a:pt x="3274" y="158"/>
                  </a:cubicBezTo>
                  <a:cubicBezTo>
                    <a:pt x="3275" y="157"/>
                    <a:pt x="3275" y="156"/>
                    <a:pt x="3275" y="155"/>
                  </a:cubicBezTo>
                  <a:cubicBezTo>
                    <a:pt x="3275" y="154"/>
                    <a:pt x="3274" y="153"/>
                    <a:pt x="3272" y="153"/>
                  </a:cubicBezTo>
                  <a:cubicBezTo>
                    <a:pt x="3272" y="153"/>
                    <a:pt x="3273" y="152"/>
                    <a:pt x="3274" y="151"/>
                  </a:cubicBezTo>
                  <a:cubicBezTo>
                    <a:pt x="3275" y="151"/>
                    <a:pt x="3275" y="150"/>
                    <a:pt x="3276" y="150"/>
                  </a:cubicBezTo>
                  <a:cubicBezTo>
                    <a:pt x="3278" y="150"/>
                    <a:pt x="3279" y="150"/>
                    <a:pt x="3280" y="152"/>
                  </a:cubicBezTo>
                  <a:moveTo>
                    <a:pt x="3282" y="164"/>
                  </a:moveTo>
                  <a:cubicBezTo>
                    <a:pt x="3283" y="164"/>
                    <a:pt x="3283" y="164"/>
                    <a:pt x="3283" y="164"/>
                  </a:cubicBezTo>
                  <a:cubicBezTo>
                    <a:pt x="3284" y="164"/>
                    <a:pt x="3284" y="164"/>
                    <a:pt x="3283" y="165"/>
                  </a:cubicBezTo>
                  <a:cubicBezTo>
                    <a:pt x="3283" y="165"/>
                    <a:pt x="3282" y="165"/>
                    <a:pt x="3282" y="165"/>
                  </a:cubicBezTo>
                  <a:cubicBezTo>
                    <a:pt x="3282" y="165"/>
                    <a:pt x="3282" y="164"/>
                    <a:pt x="3282" y="164"/>
                  </a:cubicBezTo>
                  <a:close/>
                  <a:moveTo>
                    <a:pt x="3251" y="173"/>
                  </a:moveTo>
                  <a:cubicBezTo>
                    <a:pt x="3249" y="173"/>
                    <a:pt x="3248" y="173"/>
                    <a:pt x="3248" y="172"/>
                  </a:cubicBezTo>
                  <a:cubicBezTo>
                    <a:pt x="3248" y="171"/>
                    <a:pt x="3248" y="170"/>
                    <a:pt x="3249" y="169"/>
                  </a:cubicBezTo>
                  <a:cubicBezTo>
                    <a:pt x="3250" y="170"/>
                    <a:pt x="3251" y="171"/>
                    <a:pt x="3251" y="173"/>
                  </a:cubicBezTo>
                  <a:moveTo>
                    <a:pt x="3101" y="177"/>
                  </a:moveTo>
                  <a:cubicBezTo>
                    <a:pt x="3101" y="177"/>
                    <a:pt x="3101" y="177"/>
                    <a:pt x="3102" y="177"/>
                  </a:cubicBezTo>
                  <a:cubicBezTo>
                    <a:pt x="3102" y="177"/>
                    <a:pt x="3102" y="178"/>
                    <a:pt x="3101" y="178"/>
                  </a:cubicBezTo>
                  <a:cubicBezTo>
                    <a:pt x="3101" y="178"/>
                    <a:pt x="3101" y="178"/>
                    <a:pt x="3100" y="178"/>
                  </a:cubicBezTo>
                  <a:cubicBezTo>
                    <a:pt x="3100" y="178"/>
                    <a:pt x="3100" y="177"/>
                    <a:pt x="3101" y="177"/>
                  </a:cubicBezTo>
                  <a:close/>
                  <a:moveTo>
                    <a:pt x="3254" y="173"/>
                  </a:moveTo>
                  <a:cubicBezTo>
                    <a:pt x="3255" y="173"/>
                    <a:pt x="3255" y="173"/>
                    <a:pt x="3256" y="173"/>
                  </a:cubicBezTo>
                  <a:cubicBezTo>
                    <a:pt x="3257" y="173"/>
                    <a:pt x="3257" y="174"/>
                    <a:pt x="3258" y="174"/>
                  </a:cubicBezTo>
                  <a:cubicBezTo>
                    <a:pt x="3258" y="175"/>
                    <a:pt x="3258" y="176"/>
                    <a:pt x="3258" y="177"/>
                  </a:cubicBezTo>
                  <a:cubicBezTo>
                    <a:pt x="3257" y="176"/>
                    <a:pt x="3256" y="176"/>
                    <a:pt x="3255" y="176"/>
                  </a:cubicBezTo>
                  <a:cubicBezTo>
                    <a:pt x="3254" y="175"/>
                    <a:pt x="3253" y="175"/>
                    <a:pt x="3252" y="174"/>
                  </a:cubicBezTo>
                  <a:cubicBezTo>
                    <a:pt x="3253" y="173"/>
                    <a:pt x="3253" y="173"/>
                    <a:pt x="3254" y="173"/>
                  </a:cubicBezTo>
                  <a:moveTo>
                    <a:pt x="3145" y="183"/>
                  </a:moveTo>
                  <a:cubicBezTo>
                    <a:pt x="3145" y="185"/>
                    <a:pt x="3144" y="185"/>
                    <a:pt x="3142" y="185"/>
                  </a:cubicBezTo>
                  <a:cubicBezTo>
                    <a:pt x="3142" y="184"/>
                    <a:pt x="3142" y="183"/>
                    <a:pt x="3142" y="183"/>
                  </a:cubicBezTo>
                  <a:cubicBezTo>
                    <a:pt x="3142" y="182"/>
                    <a:pt x="3143" y="181"/>
                    <a:pt x="3143" y="181"/>
                  </a:cubicBezTo>
                  <a:cubicBezTo>
                    <a:pt x="3144" y="181"/>
                    <a:pt x="3145" y="181"/>
                    <a:pt x="3145" y="183"/>
                  </a:cubicBezTo>
                  <a:moveTo>
                    <a:pt x="3135" y="190"/>
                  </a:moveTo>
                  <a:lnTo>
                    <a:pt x="3137" y="190"/>
                  </a:lnTo>
                  <a:lnTo>
                    <a:pt x="3137" y="192"/>
                  </a:lnTo>
                  <a:lnTo>
                    <a:pt x="3135" y="192"/>
                  </a:lnTo>
                  <a:lnTo>
                    <a:pt x="3135" y="190"/>
                  </a:lnTo>
                  <a:close/>
                  <a:moveTo>
                    <a:pt x="3245" y="189"/>
                  </a:moveTo>
                  <a:lnTo>
                    <a:pt x="3248" y="189"/>
                  </a:lnTo>
                  <a:lnTo>
                    <a:pt x="3248" y="191"/>
                  </a:lnTo>
                  <a:lnTo>
                    <a:pt x="3245" y="191"/>
                  </a:lnTo>
                  <a:lnTo>
                    <a:pt x="3245" y="189"/>
                  </a:lnTo>
                  <a:close/>
                  <a:moveTo>
                    <a:pt x="3129" y="201"/>
                  </a:moveTo>
                  <a:cubicBezTo>
                    <a:pt x="3130" y="202"/>
                    <a:pt x="3130" y="203"/>
                    <a:pt x="3130" y="205"/>
                  </a:cubicBezTo>
                  <a:cubicBezTo>
                    <a:pt x="3128" y="207"/>
                    <a:pt x="3125" y="208"/>
                    <a:pt x="3122" y="209"/>
                  </a:cubicBezTo>
                  <a:cubicBezTo>
                    <a:pt x="3121" y="208"/>
                    <a:pt x="3120" y="206"/>
                    <a:pt x="3119" y="204"/>
                  </a:cubicBezTo>
                  <a:cubicBezTo>
                    <a:pt x="3119" y="202"/>
                    <a:pt x="3119" y="201"/>
                    <a:pt x="3120" y="199"/>
                  </a:cubicBezTo>
                  <a:cubicBezTo>
                    <a:pt x="3120" y="197"/>
                    <a:pt x="3122" y="196"/>
                    <a:pt x="3123" y="196"/>
                  </a:cubicBezTo>
                  <a:cubicBezTo>
                    <a:pt x="3125" y="195"/>
                    <a:pt x="3126" y="196"/>
                    <a:pt x="3128" y="198"/>
                  </a:cubicBezTo>
                  <a:cubicBezTo>
                    <a:pt x="3128" y="199"/>
                    <a:pt x="3128" y="201"/>
                    <a:pt x="3129" y="201"/>
                  </a:cubicBezTo>
                  <a:moveTo>
                    <a:pt x="3170" y="196"/>
                  </a:moveTo>
                  <a:cubicBezTo>
                    <a:pt x="3170" y="197"/>
                    <a:pt x="3170" y="198"/>
                    <a:pt x="3170" y="198"/>
                  </a:cubicBezTo>
                  <a:cubicBezTo>
                    <a:pt x="3170" y="199"/>
                    <a:pt x="3169" y="199"/>
                    <a:pt x="3169" y="200"/>
                  </a:cubicBezTo>
                  <a:cubicBezTo>
                    <a:pt x="3167" y="200"/>
                    <a:pt x="3166" y="199"/>
                    <a:pt x="3166" y="196"/>
                  </a:cubicBezTo>
                  <a:lnTo>
                    <a:pt x="3170" y="196"/>
                  </a:lnTo>
                  <a:close/>
                  <a:moveTo>
                    <a:pt x="3263" y="192"/>
                  </a:moveTo>
                  <a:cubicBezTo>
                    <a:pt x="3263" y="191"/>
                    <a:pt x="3264" y="191"/>
                    <a:pt x="3264" y="192"/>
                  </a:cubicBezTo>
                  <a:cubicBezTo>
                    <a:pt x="3264" y="192"/>
                    <a:pt x="3264" y="192"/>
                    <a:pt x="3264" y="193"/>
                  </a:cubicBezTo>
                  <a:cubicBezTo>
                    <a:pt x="3263" y="193"/>
                    <a:pt x="3263" y="193"/>
                    <a:pt x="3263" y="193"/>
                  </a:cubicBezTo>
                  <a:cubicBezTo>
                    <a:pt x="3262" y="192"/>
                    <a:pt x="3262" y="192"/>
                    <a:pt x="3263" y="192"/>
                  </a:cubicBezTo>
                  <a:close/>
                  <a:moveTo>
                    <a:pt x="3147" y="205"/>
                  </a:moveTo>
                  <a:cubicBezTo>
                    <a:pt x="3146" y="206"/>
                    <a:pt x="3145" y="205"/>
                    <a:pt x="3145" y="205"/>
                  </a:cubicBezTo>
                  <a:cubicBezTo>
                    <a:pt x="3145" y="204"/>
                    <a:pt x="3144" y="204"/>
                    <a:pt x="3144" y="203"/>
                  </a:cubicBezTo>
                  <a:cubicBezTo>
                    <a:pt x="3144" y="203"/>
                    <a:pt x="3144" y="202"/>
                    <a:pt x="3145" y="202"/>
                  </a:cubicBezTo>
                  <a:cubicBezTo>
                    <a:pt x="3145" y="201"/>
                    <a:pt x="3146" y="201"/>
                    <a:pt x="3147" y="201"/>
                  </a:cubicBezTo>
                  <a:lnTo>
                    <a:pt x="3147" y="205"/>
                  </a:lnTo>
                  <a:close/>
                  <a:moveTo>
                    <a:pt x="3133" y="204"/>
                  </a:moveTo>
                  <a:cubicBezTo>
                    <a:pt x="3133" y="204"/>
                    <a:pt x="3133" y="204"/>
                    <a:pt x="3133" y="205"/>
                  </a:cubicBezTo>
                  <a:cubicBezTo>
                    <a:pt x="3133" y="205"/>
                    <a:pt x="3133" y="206"/>
                    <a:pt x="3132" y="206"/>
                  </a:cubicBezTo>
                  <a:cubicBezTo>
                    <a:pt x="3132" y="205"/>
                    <a:pt x="3132" y="205"/>
                    <a:pt x="3132" y="205"/>
                  </a:cubicBezTo>
                  <a:cubicBezTo>
                    <a:pt x="3132" y="204"/>
                    <a:pt x="3132" y="204"/>
                    <a:pt x="3133" y="204"/>
                  </a:cubicBezTo>
                  <a:moveTo>
                    <a:pt x="3282" y="197"/>
                  </a:moveTo>
                  <a:cubicBezTo>
                    <a:pt x="3282" y="197"/>
                    <a:pt x="3282" y="197"/>
                    <a:pt x="3283" y="197"/>
                  </a:cubicBezTo>
                  <a:cubicBezTo>
                    <a:pt x="3283" y="198"/>
                    <a:pt x="3283" y="198"/>
                    <a:pt x="3282" y="198"/>
                  </a:cubicBezTo>
                  <a:cubicBezTo>
                    <a:pt x="3282" y="198"/>
                    <a:pt x="3282" y="199"/>
                    <a:pt x="3281" y="198"/>
                  </a:cubicBezTo>
                  <a:cubicBezTo>
                    <a:pt x="3281" y="198"/>
                    <a:pt x="3281" y="198"/>
                    <a:pt x="3282" y="197"/>
                  </a:cubicBezTo>
                  <a:close/>
                  <a:moveTo>
                    <a:pt x="3179" y="205"/>
                  </a:moveTo>
                  <a:lnTo>
                    <a:pt x="3181" y="205"/>
                  </a:lnTo>
                  <a:lnTo>
                    <a:pt x="3181" y="207"/>
                  </a:lnTo>
                  <a:lnTo>
                    <a:pt x="3179" y="207"/>
                  </a:lnTo>
                  <a:lnTo>
                    <a:pt x="3179" y="205"/>
                  </a:lnTo>
                  <a:close/>
                  <a:moveTo>
                    <a:pt x="3127" y="217"/>
                  </a:moveTo>
                  <a:cubicBezTo>
                    <a:pt x="3128" y="217"/>
                    <a:pt x="3128" y="217"/>
                    <a:pt x="3128" y="217"/>
                  </a:cubicBezTo>
                  <a:cubicBezTo>
                    <a:pt x="3129" y="217"/>
                    <a:pt x="3129" y="218"/>
                    <a:pt x="3128" y="218"/>
                  </a:cubicBezTo>
                  <a:cubicBezTo>
                    <a:pt x="3128" y="218"/>
                    <a:pt x="3128" y="218"/>
                    <a:pt x="3127" y="218"/>
                  </a:cubicBezTo>
                  <a:cubicBezTo>
                    <a:pt x="3127" y="218"/>
                    <a:pt x="3127" y="217"/>
                    <a:pt x="3127" y="217"/>
                  </a:cubicBezTo>
                  <a:moveTo>
                    <a:pt x="3121" y="223"/>
                  </a:moveTo>
                  <a:cubicBezTo>
                    <a:pt x="3122" y="222"/>
                    <a:pt x="3122" y="222"/>
                    <a:pt x="3123" y="223"/>
                  </a:cubicBezTo>
                  <a:cubicBezTo>
                    <a:pt x="3123" y="223"/>
                    <a:pt x="3123" y="224"/>
                    <a:pt x="3124" y="224"/>
                  </a:cubicBezTo>
                  <a:cubicBezTo>
                    <a:pt x="3124" y="224"/>
                    <a:pt x="3124" y="224"/>
                    <a:pt x="3124" y="225"/>
                  </a:cubicBezTo>
                  <a:cubicBezTo>
                    <a:pt x="3123" y="225"/>
                    <a:pt x="3123" y="225"/>
                    <a:pt x="3123" y="226"/>
                  </a:cubicBezTo>
                  <a:lnTo>
                    <a:pt x="3121" y="226"/>
                  </a:lnTo>
                  <a:lnTo>
                    <a:pt x="3121" y="223"/>
                  </a:lnTo>
                  <a:close/>
                  <a:moveTo>
                    <a:pt x="3274" y="220"/>
                  </a:moveTo>
                  <a:cubicBezTo>
                    <a:pt x="3274" y="221"/>
                    <a:pt x="3275" y="222"/>
                    <a:pt x="3276" y="222"/>
                  </a:cubicBezTo>
                  <a:cubicBezTo>
                    <a:pt x="3276" y="223"/>
                    <a:pt x="3276" y="223"/>
                    <a:pt x="3275" y="223"/>
                  </a:cubicBezTo>
                  <a:cubicBezTo>
                    <a:pt x="3274" y="223"/>
                    <a:pt x="3274" y="224"/>
                    <a:pt x="3274" y="225"/>
                  </a:cubicBezTo>
                  <a:cubicBezTo>
                    <a:pt x="3272" y="224"/>
                    <a:pt x="3272" y="224"/>
                    <a:pt x="3272" y="222"/>
                  </a:cubicBezTo>
                  <a:cubicBezTo>
                    <a:pt x="3272" y="220"/>
                    <a:pt x="3272" y="219"/>
                    <a:pt x="3271" y="217"/>
                  </a:cubicBezTo>
                  <a:cubicBezTo>
                    <a:pt x="3272" y="218"/>
                    <a:pt x="3273" y="219"/>
                    <a:pt x="3274" y="220"/>
                  </a:cubicBezTo>
                  <a:moveTo>
                    <a:pt x="3223" y="220"/>
                  </a:moveTo>
                  <a:cubicBezTo>
                    <a:pt x="3223" y="223"/>
                    <a:pt x="3223" y="225"/>
                    <a:pt x="3223" y="226"/>
                  </a:cubicBezTo>
                  <a:cubicBezTo>
                    <a:pt x="3223" y="228"/>
                    <a:pt x="3224" y="230"/>
                    <a:pt x="3224" y="232"/>
                  </a:cubicBezTo>
                  <a:cubicBezTo>
                    <a:pt x="3223" y="231"/>
                    <a:pt x="3222" y="230"/>
                    <a:pt x="3221" y="230"/>
                  </a:cubicBezTo>
                  <a:cubicBezTo>
                    <a:pt x="3220" y="231"/>
                    <a:pt x="3220" y="231"/>
                    <a:pt x="3219" y="232"/>
                  </a:cubicBezTo>
                  <a:cubicBezTo>
                    <a:pt x="3218" y="233"/>
                    <a:pt x="3218" y="235"/>
                    <a:pt x="3217" y="236"/>
                  </a:cubicBezTo>
                  <a:cubicBezTo>
                    <a:pt x="3217" y="238"/>
                    <a:pt x="3216" y="239"/>
                    <a:pt x="3216" y="240"/>
                  </a:cubicBezTo>
                  <a:cubicBezTo>
                    <a:pt x="3214" y="240"/>
                    <a:pt x="3213" y="239"/>
                    <a:pt x="3214" y="237"/>
                  </a:cubicBezTo>
                  <a:cubicBezTo>
                    <a:pt x="3215" y="236"/>
                    <a:pt x="3216" y="235"/>
                    <a:pt x="3217" y="235"/>
                  </a:cubicBezTo>
                  <a:cubicBezTo>
                    <a:pt x="3217" y="231"/>
                    <a:pt x="3217" y="228"/>
                    <a:pt x="3217" y="227"/>
                  </a:cubicBezTo>
                  <a:cubicBezTo>
                    <a:pt x="3217" y="225"/>
                    <a:pt x="3218" y="223"/>
                    <a:pt x="3219" y="220"/>
                  </a:cubicBezTo>
                  <a:lnTo>
                    <a:pt x="3223" y="220"/>
                  </a:lnTo>
                  <a:close/>
                  <a:moveTo>
                    <a:pt x="3248" y="226"/>
                  </a:moveTo>
                  <a:cubicBezTo>
                    <a:pt x="3247" y="226"/>
                    <a:pt x="3247" y="225"/>
                    <a:pt x="3247" y="223"/>
                  </a:cubicBezTo>
                  <a:cubicBezTo>
                    <a:pt x="3248" y="222"/>
                    <a:pt x="3249" y="222"/>
                    <a:pt x="3251" y="222"/>
                  </a:cubicBezTo>
                  <a:cubicBezTo>
                    <a:pt x="3252" y="223"/>
                    <a:pt x="3253" y="224"/>
                    <a:pt x="3252" y="226"/>
                  </a:cubicBezTo>
                  <a:cubicBezTo>
                    <a:pt x="3251" y="227"/>
                    <a:pt x="3249" y="227"/>
                    <a:pt x="3248" y="226"/>
                  </a:cubicBezTo>
                  <a:moveTo>
                    <a:pt x="3278" y="225"/>
                  </a:moveTo>
                  <a:cubicBezTo>
                    <a:pt x="3279" y="224"/>
                    <a:pt x="3279" y="224"/>
                    <a:pt x="3279" y="224"/>
                  </a:cubicBezTo>
                  <a:cubicBezTo>
                    <a:pt x="3280" y="225"/>
                    <a:pt x="3280" y="225"/>
                    <a:pt x="3279" y="225"/>
                  </a:cubicBezTo>
                  <a:cubicBezTo>
                    <a:pt x="3279" y="226"/>
                    <a:pt x="3279" y="226"/>
                    <a:pt x="3278" y="225"/>
                  </a:cubicBezTo>
                  <a:cubicBezTo>
                    <a:pt x="3278" y="225"/>
                    <a:pt x="3278" y="225"/>
                    <a:pt x="3278" y="225"/>
                  </a:cubicBezTo>
                  <a:moveTo>
                    <a:pt x="3071" y="235"/>
                  </a:moveTo>
                  <a:lnTo>
                    <a:pt x="3074" y="235"/>
                  </a:lnTo>
                  <a:lnTo>
                    <a:pt x="3074" y="238"/>
                  </a:lnTo>
                  <a:lnTo>
                    <a:pt x="3072" y="238"/>
                  </a:lnTo>
                  <a:lnTo>
                    <a:pt x="3071" y="235"/>
                  </a:lnTo>
                  <a:close/>
                  <a:moveTo>
                    <a:pt x="3080" y="237"/>
                  </a:moveTo>
                  <a:lnTo>
                    <a:pt x="3082" y="237"/>
                  </a:lnTo>
                  <a:lnTo>
                    <a:pt x="3083" y="239"/>
                  </a:lnTo>
                  <a:lnTo>
                    <a:pt x="3080" y="239"/>
                  </a:lnTo>
                  <a:lnTo>
                    <a:pt x="3080" y="237"/>
                  </a:lnTo>
                  <a:close/>
                  <a:moveTo>
                    <a:pt x="3272" y="233"/>
                  </a:moveTo>
                  <a:cubicBezTo>
                    <a:pt x="3272" y="233"/>
                    <a:pt x="3273" y="233"/>
                    <a:pt x="3273" y="233"/>
                  </a:cubicBezTo>
                  <a:cubicBezTo>
                    <a:pt x="3274" y="233"/>
                    <a:pt x="3274" y="233"/>
                    <a:pt x="3275" y="234"/>
                  </a:cubicBezTo>
                  <a:cubicBezTo>
                    <a:pt x="3275" y="234"/>
                    <a:pt x="3275" y="235"/>
                    <a:pt x="3274" y="235"/>
                  </a:cubicBezTo>
                  <a:lnTo>
                    <a:pt x="3272" y="236"/>
                  </a:lnTo>
                  <a:cubicBezTo>
                    <a:pt x="3272" y="235"/>
                    <a:pt x="3272" y="234"/>
                    <a:pt x="3271" y="234"/>
                  </a:cubicBezTo>
                  <a:cubicBezTo>
                    <a:pt x="3271" y="234"/>
                    <a:pt x="3271" y="234"/>
                    <a:pt x="3272" y="233"/>
                  </a:cubicBezTo>
                  <a:moveTo>
                    <a:pt x="3278" y="238"/>
                  </a:moveTo>
                  <a:lnTo>
                    <a:pt x="3280" y="238"/>
                  </a:lnTo>
                  <a:lnTo>
                    <a:pt x="3280" y="240"/>
                  </a:lnTo>
                  <a:lnTo>
                    <a:pt x="3278" y="241"/>
                  </a:lnTo>
                  <a:lnTo>
                    <a:pt x="3278" y="238"/>
                  </a:lnTo>
                  <a:close/>
                  <a:moveTo>
                    <a:pt x="3069" y="251"/>
                  </a:moveTo>
                  <a:lnTo>
                    <a:pt x="3071" y="251"/>
                  </a:lnTo>
                  <a:lnTo>
                    <a:pt x="3071" y="253"/>
                  </a:lnTo>
                  <a:lnTo>
                    <a:pt x="3069" y="253"/>
                  </a:lnTo>
                  <a:lnTo>
                    <a:pt x="3069" y="251"/>
                  </a:lnTo>
                  <a:close/>
                  <a:moveTo>
                    <a:pt x="3217" y="250"/>
                  </a:moveTo>
                  <a:cubicBezTo>
                    <a:pt x="3217" y="252"/>
                    <a:pt x="3217" y="254"/>
                    <a:pt x="3218" y="256"/>
                  </a:cubicBezTo>
                  <a:cubicBezTo>
                    <a:pt x="3216" y="257"/>
                    <a:pt x="3215" y="256"/>
                    <a:pt x="3215" y="254"/>
                  </a:cubicBezTo>
                  <a:cubicBezTo>
                    <a:pt x="3215" y="252"/>
                    <a:pt x="3215" y="251"/>
                    <a:pt x="3215" y="250"/>
                  </a:cubicBezTo>
                  <a:cubicBezTo>
                    <a:pt x="3215" y="248"/>
                    <a:pt x="3214" y="248"/>
                    <a:pt x="3214" y="247"/>
                  </a:cubicBezTo>
                  <a:cubicBezTo>
                    <a:pt x="3213" y="247"/>
                    <a:pt x="3213" y="246"/>
                    <a:pt x="3214" y="246"/>
                  </a:cubicBezTo>
                  <a:cubicBezTo>
                    <a:pt x="3216" y="246"/>
                    <a:pt x="3217" y="248"/>
                    <a:pt x="3217" y="250"/>
                  </a:cubicBezTo>
                  <a:moveTo>
                    <a:pt x="3183" y="255"/>
                  </a:moveTo>
                  <a:cubicBezTo>
                    <a:pt x="3183" y="256"/>
                    <a:pt x="3183" y="257"/>
                    <a:pt x="3182" y="258"/>
                  </a:cubicBezTo>
                  <a:cubicBezTo>
                    <a:pt x="3180" y="257"/>
                    <a:pt x="3179" y="255"/>
                    <a:pt x="3181" y="253"/>
                  </a:cubicBezTo>
                  <a:cubicBezTo>
                    <a:pt x="3182" y="254"/>
                    <a:pt x="3183" y="254"/>
                    <a:pt x="3183" y="255"/>
                  </a:cubicBezTo>
                  <a:close/>
                  <a:moveTo>
                    <a:pt x="3287" y="257"/>
                  </a:moveTo>
                  <a:cubicBezTo>
                    <a:pt x="3286" y="257"/>
                    <a:pt x="3286" y="257"/>
                    <a:pt x="3285" y="256"/>
                  </a:cubicBezTo>
                  <a:cubicBezTo>
                    <a:pt x="3284" y="256"/>
                    <a:pt x="3284" y="255"/>
                    <a:pt x="3284" y="253"/>
                  </a:cubicBezTo>
                  <a:cubicBezTo>
                    <a:pt x="3286" y="253"/>
                    <a:pt x="3287" y="254"/>
                    <a:pt x="3287" y="257"/>
                  </a:cubicBezTo>
                  <a:moveTo>
                    <a:pt x="3213" y="274"/>
                  </a:moveTo>
                  <a:cubicBezTo>
                    <a:pt x="3211" y="274"/>
                    <a:pt x="3210" y="273"/>
                    <a:pt x="3210" y="273"/>
                  </a:cubicBezTo>
                  <a:cubicBezTo>
                    <a:pt x="3210" y="272"/>
                    <a:pt x="3211" y="271"/>
                    <a:pt x="3211" y="269"/>
                  </a:cubicBezTo>
                  <a:cubicBezTo>
                    <a:pt x="3212" y="270"/>
                    <a:pt x="3213" y="271"/>
                    <a:pt x="3213" y="274"/>
                  </a:cubicBezTo>
                  <a:moveTo>
                    <a:pt x="3206" y="274"/>
                  </a:moveTo>
                  <a:cubicBezTo>
                    <a:pt x="3205" y="275"/>
                    <a:pt x="3205" y="275"/>
                    <a:pt x="3205" y="276"/>
                  </a:cubicBezTo>
                  <a:cubicBezTo>
                    <a:pt x="3203" y="276"/>
                    <a:pt x="3203" y="275"/>
                    <a:pt x="3203" y="274"/>
                  </a:cubicBezTo>
                  <a:cubicBezTo>
                    <a:pt x="3204" y="272"/>
                    <a:pt x="3205" y="272"/>
                    <a:pt x="3207" y="272"/>
                  </a:cubicBezTo>
                  <a:cubicBezTo>
                    <a:pt x="3207" y="273"/>
                    <a:pt x="3207" y="274"/>
                    <a:pt x="3206" y="274"/>
                  </a:cubicBezTo>
                  <a:close/>
                  <a:moveTo>
                    <a:pt x="3138" y="278"/>
                  </a:moveTo>
                  <a:cubicBezTo>
                    <a:pt x="3139" y="278"/>
                    <a:pt x="3139" y="278"/>
                    <a:pt x="3140" y="279"/>
                  </a:cubicBezTo>
                  <a:cubicBezTo>
                    <a:pt x="3140" y="279"/>
                    <a:pt x="3140" y="280"/>
                    <a:pt x="3140" y="281"/>
                  </a:cubicBezTo>
                  <a:cubicBezTo>
                    <a:pt x="3140" y="281"/>
                    <a:pt x="3139" y="281"/>
                    <a:pt x="3139" y="281"/>
                  </a:cubicBezTo>
                  <a:cubicBezTo>
                    <a:pt x="3139" y="280"/>
                    <a:pt x="3138" y="280"/>
                    <a:pt x="3138" y="280"/>
                  </a:cubicBezTo>
                  <a:lnTo>
                    <a:pt x="3138" y="278"/>
                  </a:lnTo>
                  <a:close/>
                  <a:moveTo>
                    <a:pt x="3204" y="281"/>
                  </a:moveTo>
                  <a:cubicBezTo>
                    <a:pt x="3204" y="282"/>
                    <a:pt x="3204" y="283"/>
                    <a:pt x="3204" y="284"/>
                  </a:cubicBezTo>
                  <a:cubicBezTo>
                    <a:pt x="3203" y="286"/>
                    <a:pt x="3203" y="287"/>
                    <a:pt x="3202" y="288"/>
                  </a:cubicBezTo>
                  <a:cubicBezTo>
                    <a:pt x="3202" y="289"/>
                    <a:pt x="3201" y="290"/>
                    <a:pt x="3201" y="290"/>
                  </a:cubicBezTo>
                  <a:cubicBezTo>
                    <a:pt x="3200" y="290"/>
                    <a:pt x="3200" y="289"/>
                    <a:pt x="3200" y="287"/>
                  </a:cubicBezTo>
                  <a:cubicBezTo>
                    <a:pt x="3200" y="286"/>
                    <a:pt x="3200" y="285"/>
                    <a:pt x="3201" y="284"/>
                  </a:cubicBezTo>
                  <a:cubicBezTo>
                    <a:pt x="3201" y="283"/>
                    <a:pt x="3201" y="282"/>
                    <a:pt x="3202" y="281"/>
                  </a:cubicBezTo>
                  <a:cubicBezTo>
                    <a:pt x="3202" y="280"/>
                    <a:pt x="3202" y="278"/>
                    <a:pt x="3202" y="277"/>
                  </a:cubicBezTo>
                  <a:cubicBezTo>
                    <a:pt x="3203" y="278"/>
                    <a:pt x="3204" y="280"/>
                    <a:pt x="3204" y="281"/>
                  </a:cubicBezTo>
                  <a:moveTo>
                    <a:pt x="3178" y="285"/>
                  </a:moveTo>
                  <a:cubicBezTo>
                    <a:pt x="3178" y="286"/>
                    <a:pt x="3178" y="286"/>
                    <a:pt x="3178" y="286"/>
                  </a:cubicBezTo>
                  <a:cubicBezTo>
                    <a:pt x="3178" y="287"/>
                    <a:pt x="3178" y="287"/>
                    <a:pt x="3177" y="287"/>
                  </a:cubicBezTo>
                  <a:cubicBezTo>
                    <a:pt x="3177" y="287"/>
                    <a:pt x="3177" y="287"/>
                    <a:pt x="3177" y="286"/>
                  </a:cubicBezTo>
                  <a:cubicBezTo>
                    <a:pt x="3177" y="286"/>
                    <a:pt x="3177" y="285"/>
                    <a:pt x="3178" y="285"/>
                  </a:cubicBezTo>
                  <a:close/>
                  <a:moveTo>
                    <a:pt x="3287" y="280"/>
                  </a:moveTo>
                  <a:cubicBezTo>
                    <a:pt x="3288" y="280"/>
                    <a:pt x="3288" y="280"/>
                    <a:pt x="3288" y="280"/>
                  </a:cubicBezTo>
                  <a:cubicBezTo>
                    <a:pt x="3289" y="281"/>
                    <a:pt x="3289" y="281"/>
                    <a:pt x="3288" y="281"/>
                  </a:cubicBezTo>
                  <a:cubicBezTo>
                    <a:pt x="3288" y="282"/>
                    <a:pt x="3287" y="282"/>
                    <a:pt x="3287" y="281"/>
                  </a:cubicBezTo>
                  <a:cubicBezTo>
                    <a:pt x="3287" y="281"/>
                    <a:pt x="3287" y="281"/>
                    <a:pt x="3287" y="280"/>
                  </a:cubicBezTo>
                  <a:moveTo>
                    <a:pt x="3162" y="290"/>
                  </a:moveTo>
                  <a:cubicBezTo>
                    <a:pt x="3162" y="290"/>
                    <a:pt x="3162" y="290"/>
                    <a:pt x="3161" y="291"/>
                  </a:cubicBezTo>
                  <a:cubicBezTo>
                    <a:pt x="3161" y="291"/>
                    <a:pt x="3160" y="291"/>
                    <a:pt x="3160" y="291"/>
                  </a:cubicBezTo>
                  <a:cubicBezTo>
                    <a:pt x="3160" y="291"/>
                    <a:pt x="3160" y="291"/>
                    <a:pt x="3161" y="290"/>
                  </a:cubicBezTo>
                  <a:cubicBezTo>
                    <a:pt x="3162" y="289"/>
                    <a:pt x="3162" y="289"/>
                    <a:pt x="3162" y="290"/>
                  </a:cubicBezTo>
                  <a:close/>
                  <a:moveTo>
                    <a:pt x="3076" y="298"/>
                  </a:moveTo>
                  <a:cubicBezTo>
                    <a:pt x="3074" y="299"/>
                    <a:pt x="3073" y="298"/>
                    <a:pt x="3073" y="297"/>
                  </a:cubicBezTo>
                  <a:cubicBezTo>
                    <a:pt x="3072" y="296"/>
                    <a:pt x="3072" y="295"/>
                    <a:pt x="3073" y="294"/>
                  </a:cubicBezTo>
                  <a:cubicBezTo>
                    <a:pt x="3075" y="294"/>
                    <a:pt x="3076" y="295"/>
                    <a:pt x="3076" y="298"/>
                  </a:cubicBezTo>
                  <a:moveTo>
                    <a:pt x="3133" y="300"/>
                  </a:moveTo>
                  <a:cubicBezTo>
                    <a:pt x="3134" y="301"/>
                    <a:pt x="3134" y="303"/>
                    <a:pt x="3133" y="305"/>
                  </a:cubicBezTo>
                  <a:cubicBezTo>
                    <a:pt x="3133" y="306"/>
                    <a:pt x="3132" y="308"/>
                    <a:pt x="3130" y="309"/>
                  </a:cubicBezTo>
                  <a:cubicBezTo>
                    <a:pt x="3129" y="310"/>
                    <a:pt x="3127" y="311"/>
                    <a:pt x="3125" y="311"/>
                  </a:cubicBezTo>
                  <a:cubicBezTo>
                    <a:pt x="3123" y="310"/>
                    <a:pt x="3121" y="309"/>
                    <a:pt x="3120" y="307"/>
                  </a:cubicBezTo>
                  <a:cubicBezTo>
                    <a:pt x="3119" y="305"/>
                    <a:pt x="3119" y="303"/>
                    <a:pt x="3119" y="301"/>
                  </a:cubicBezTo>
                  <a:cubicBezTo>
                    <a:pt x="3120" y="299"/>
                    <a:pt x="3121" y="297"/>
                    <a:pt x="3123" y="296"/>
                  </a:cubicBezTo>
                  <a:cubicBezTo>
                    <a:pt x="3125" y="295"/>
                    <a:pt x="3127" y="294"/>
                    <a:pt x="3131" y="295"/>
                  </a:cubicBezTo>
                  <a:cubicBezTo>
                    <a:pt x="3132" y="296"/>
                    <a:pt x="3133" y="298"/>
                    <a:pt x="3133" y="300"/>
                  </a:cubicBezTo>
                  <a:moveTo>
                    <a:pt x="3198" y="296"/>
                  </a:moveTo>
                  <a:cubicBezTo>
                    <a:pt x="3199" y="295"/>
                    <a:pt x="3199" y="294"/>
                    <a:pt x="3199" y="292"/>
                  </a:cubicBezTo>
                  <a:cubicBezTo>
                    <a:pt x="3200" y="293"/>
                    <a:pt x="3201" y="294"/>
                    <a:pt x="3200" y="295"/>
                  </a:cubicBezTo>
                  <a:cubicBezTo>
                    <a:pt x="3200" y="296"/>
                    <a:pt x="3200" y="297"/>
                    <a:pt x="3200" y="298"/>
                  </a:cubicBezTo>
                  <a:cubicBezTo>
                    <a:pt x="3200" y="300"/>
                    <a:pt x="3200" y="301"/>
                    <a:pt x="3200" y="302"/>
                  </a:cubicBezTo>
                  <a:cubicBezTo>
                    <a:pt x="3200" y="303"/>
                    <a:pt x="3201" y="304"/>
                    <a:pt x="3203" y="304"/>
                  </a:cubicBezTo>
                  <a:cubicBezTo>
                    <a:pt x="3203" y="305"/>
                    <a:pt x="3203" y="306"/>
                    <a:pt x="3202" y="306"/>
                  </a:cubicBezTo>
                  <a:cubicBezTo>
                    <a:pt x="3202" y="307"/>
                    <a:pt x="3201" y="307"/>
                    <a:pt x="3201" y="308"/>
                  </a:cubicBezTo>
                  <a:cubicBezTo>
                    <a:pt x="3200" y="308"/>
                    <a:pt x="3200" y="308"/>
                    <a:pt x="3200" y="309"/>
                  </a:cubicBezTo>
                  <a:cubicBezTo>
                    <a:pt x="3199" y="310"/>
                    <a:pt x="3199" y="310"/>
                    <a:pt x="3200" y="311"/>
                  </a:cubicBezTo>
                  <a:cubicBezTo>
                    <a:pt x="3198" y="311"/>
                    <a:pt x="3198" y="310"/>
                    <a:pt x="3199" y="308"/>
                  </a:cubicBezTo>
                  <a:cubicBezTo>
                    <a:pt x="3199" y="307"/>
                    <a:pt x="3200" y="306"/>
                    <a:pt x="3201" y="306"/>
                  </a:cubicBezTo>
                  <a:cubicBezTo>
                    <a:pt x="3199" y="305"/>
                    <a:pt x="3198" y="304"/>
                    <a:pt x="3199" y="303"/>
                  </a:cubicBezTo>
                  <a:cubicBezTo>
                    <a:pt x="3199" y="302"/>
                    <a:pt x="3198" y="301"/>
                    <a:pt x="3197" y="300"/>
                  </a:cubicBezTo>
                  <a:cubicBezTo>
                    <a:pt x="3197" y="299"/>
                    <a:pt x="3198" y="297"/>
                    <a:pt x="3198" y="296"/>
                  </a:cubicBezTo>
                  <a:moveTo>
                    <a:pt x="3280" y="292"/>
                  </a:moveTo>
                  <a:cubicBezTo>
                    <a:pt x="3281" y="292"/>
                    <a:pt x="3281" y="291"/>
                    <a:pt x="3281" y="291"/>
                  </a:cubicBezTo>
                  <a:cubicBezTo>
                    <a:pt x="3281" y="292"/>
                    <a:pt x="3281" y="292"/>
                    <a:pt x="3281" y="292"/>
                  </a:cubicBezTo>
                  <a:cubicBezTo>
                    <a:pt x="3280" y="292"/>
                    <a:pt x="3280" y="292"/>
                    <a:pt x="3279" y="292"/>
                  </a:cubicBezTo>
                  <a:cubicBezTo>
                    <a:pt x="3279" y="292"/>
                    <a:pt x="3279" y="292"/>
                    <a:pt x="3280" y="292"/>
                  </a:cubicBezTo>
                  <a:moveTo>
                    <a:pt x="3209" y="298"/>
                  </a:moveTo>
                  <a:cubicBezTo>
                    <a:pt x="3209" y="298"/>
                    <a:pt x="3210" y="297"/>
                    <a:pt x="3210" y="298"/>
                  </a:cubicBezTo>
                  <a:cubicBezTo>
                    <a:pt x="3210" y="298"/>
                    <a:pt x="3210" y="298"/>
                    <a:pt x="3210" y="299"/>
                  </a:cubicBezTo>
                  <a:cubicBezTo>
                    <a:pt x="3209" y="299"/>
                    <a:pt x="3209" y="299"/>
                    <a:pt x="3209" y="299"/>
                  </a:cubicBezTo>
                  <a:cubicBezTo>
                    <a:pt x="3209" y="298"/>
                    <a:pt x="3209" y="298"/>
                    <a:pt x="3209" y="298"/>
                  </a:cubicBezTo>
                  <a:moveTo>
                    <a:pt x="3165" y="314"/>
                  </a:moveTo>
                  <a:cubicBezTo>
                    <a:pt x="3166" y="313"/>
                    <a:pt x="3166" y="313"/>
                    <a:pt x="3166" y="314"/>
                  </a:cubicBezTo>
                  <a:cubicBezTo>
                    <a:pt x="3166" y="314"/>
                    <a:pt x="3166" y="314"/>
                    <a:pt x="3166" y="315"/>
                  </a:cubicBezTo>
                  <a:cubicBezTo>
                    <a:pt x="3166" y="315"/>
                    <a:pt x="3165" y="315"/>
                    <a:pt x="3165" y="315"/>
                  </a:cubicBezTo>
                  <a:cubicBezTo>
                    <a:pt x="3165" y="314"/>
                    <a:pt x="3165" y="314"/>
                    <a:pt x="3165" y="314"/>
                  </a:cubicBezTo>
                  <a:moveTo>
                    <a:pt x="3083" y="323"/>
                  </a:moveTo>
                  <a:cubicBezTo>
                    <a:pt x="3084" y="323"/>
                    <a:pt x="3084" y="323"/>
                    <a:pt x="3084" y="324"/>
                  </a:cubicBezTo>
                  <a:cubicBezTo>
                    <a:pt x="3084" y="325"/>
                    <a:pt x="3084" y="325"/>
                    <a:pt x="3083" y="324"/>
                  </a:cubicBezTo>
                  <a:cubicBezTo>
                    <a:pt x="3083" y="324"/>
                    <a:pt x="3083" y="324"/>
                    <a:pt x="3082" y="324"/>
                  </a:cubicBezTo>
                  <a:cubicBezTo>
                    <a:pt x="3082" y="323"/>
                    <a:pt x="3083" y="323"/>
                    <a:pt x="3083" y="323"/>
                  </a:cubicBezTo>
                  <a:moveTo>
                    <a:pt x="3151" y="321"/>
                  </a:moveTo>
                  <a:cubicBezTo>
                    <a:pt x="3151" y="321"/>
                    <a:pt x="3151" y="322"/>
                    <a:pt x="3151" y="322"/>
                  </a:cubicBezTo>
                  <a:cubicBezTo>
                    <a:pt x="3151" y="323"/>
                    <a:pt x="3151" y="323"/>
                    <a:pt x="3151" y="323"/>
                  </a:cubicBezTo>
                  <a:cubicBezTo>
                    <a:pt x="3150" y="323"/>
                    <a:pt x="3150" y="322"/>
                    <a:pt x="3150" y="322"/>
                  </a:cubicBezTo>
                  <a:cubicBezTo>
                    <a:pt x="3150" y="321"/>
                    <a:pt x="3151" y="321"/>
                    <a:pt x="3151" y="321"/>
                  </a:cubicBezTo>
                  <a:close/>
                  <a:moveTo>
                    <a:pt x="3080" y="328"/>
                  </a:moveTo>
                  <a:cubicBezTo>
                    <a:pt x="3081" y="328"/>
                    <a:pt x="3081" y="328"/>
                    <a:pt x="3081" y="328"/>
                  </a:cubicBezTo>
                  <a:cubicBezTo>
                    <a:pt x="3081" y="328"/>
                    <a:pt x="3081" y="329"/>
                    <a:pt x="3081" y="329"/>
                  </a:cubicBezTo>
                  <a:cubicBezTo>
                    <a:pt x="3081" y="329"/>
                    <a:pt x="3080" y="329"/>
                    <a:pt x="3080" y="329"/>
                  </a:cubicBezTo>
                  <a:cubicBezTo>
                    <a:pt x="3080" y="329"/>
                    <a:pt x="3080" y="329"/>
                    <a:pt x="3080" y="328"/>
                  </a:cubicBezTo>
                  <a:moveTo>
                    <a:pt x="3209" y="323"/>
                  </a:moveTo>
                  <a:cubicBezTo>
                    <a:pt x="3209" y="322"/>
                    <a:pt x="3210" y="322"/>
                    <a:pt x="3210" y="322"/>
                  </a:cubicBezTo>
                  <a:cubicBezTo>
                    <a:pt x="3210" y="323"/>
                    <a:pt x="3210" y="323"/>
                    <a:pt x="3210" y="323"/>
                  </a:cubicBezTo>
                  <a:cubicBezTo>
                    <a:pt x="3209" y="324"/>
                    <a:pt x="3209" y="324"/>
                    <a:pt x="3209" y="324"/>
                  </a:cubicBezTo>
                  <a:cubicBezTo>
                    <a:pt x="3209" y="323"/>
                    <a:pt x="3209" y="323"/>
                    <a:pt x="3209" y="323"/>
                  </a:cubicBezTo>
                  <a:moveTo>
                    <a:pt x="3112" y="333"/>
                  </a:moveTo>
                  <a:cubicBezTo>
                    <a:pt x="3113" y="333"/>
                    <a:pt x="3113" y="333"/>
                    <a:pt x="3114" y="333"/>
                  </a:cubicBezTo>
                  <a:cubicBezTo>
                    <a:pt x="3114" y="334"/>
                    <a:pt x="3113" y="334"/>
                    <a:pt x="3113" y="334"/>
                  </a:cubicBezTo>
                  <a:cubicBezTo>
                    <a:pt x="3112" y="334"/>
                    <a:pt x="3112" y="334"/>
                    <a:pt x="3112" y="333"/>
                  </a:cubicBezTo>
                  <a:cubicBezTo>
                    <a:pt x="3112" y="332"/>
                    <a:pt x="3112" y="332"/>
                    <a:pt x="3112" y="333"/>
                  </a:cubicBezTo>
                  <a:moveTo>
                    <a:pt x="3204" y="332"/>
                  </a:moveTo>
                  <a:cubicBezTo>
                    <a:pt x="3204" y="333"/>
                    <a:pt x="3204" y="334"/>
                    <a:pt x="3203" y="335"/>
                  </a:cubicBezTo>
                  <a:cubicBezTo>
                    <a:pt x="3202" y="335"/>
                    <a:pt x="3201" y="334"/>
                    <a:pt x="3201" y="333"/>
                  </a:cubicBezTo>
                  <a:cubicBezTo>
                    <a:pt x="3201" y="332"/>
                    <a:pt x="3201" y="331"/>
                    <a:pt x="3202" y="330"/>
                  </a:cubicBezTo>
                  <a:cubicBezTo>
                    <a:pt x="3203" y="331"/>
                    <a:pt x="3204" y="331"/>
                    <a:pt x="3204" y="332"/>
                  </a:cubicBezTo>
                  <a:moveTo>
                    <a:pt x="3194" y="338"/>
                  </a:moveTo>
                  <a:cubicBezTo>
                    <a:pt x="3194" y="338"/>
                    <a:pt x="3195" y="338"/>
                    <a:pt x="3195" y="337"/>
                  </a:cubicBezTo>
                  <a:cubicBezTo>
                    <a:pt x="3195" y="338"/>
                    <a:pt x="3195" y="338"/>
                    <a:pt x="3195" y="338"/>
                  </a:cubicBezTo>
                  <a:cubicBezTo>
                    <a:pt x="3194" y="338"/>
                    <a:pt x="3194" y="338"/>
                    <a:pt x="3193" y="339"/>
                  </a:cubicBezTo>
                  <a:cubicBezTo>
                    <a:pt x="3193" y="338"/>
                    <a:pt x="3194" y="338"/>
                    <a:pt x="3194" y="338"/>
                  </a:cubicBezTo>
                  <a:close/>
                  <a:moveTo>
                    <a:pt x="3139" y="341"/>
                  </a:moveTo>
                  <a:cubicBezTo>
                    <a:pt x="3140" y="341"/>
                    <a:pt x="3140" y="341"/>
                    <a:pt x="3140" y="342"/>
                  </a:cubicBezTo>
                  <a:cubicBezTo>
                    <a:pt x="3139" y="343"/>
                    <a:pt x="3138" y="343"/>
                    <a:pt x="3138" y="342"/>
                  </a:cubicBezTo>
                  <a:cubicBezTo>
                    <a:pt x="3138" y="341"/>
                    <a:pt x="3139" y="341"/>
                    <a:pt x="3139" y="341"/>
                  </a:cubicBezTo>
                  <a:moveTo>
                    <a:pt x="3119" y="345"/>
                  </a:moveTo>
                  <a:cubicBezTo>
                    <a:pt x="3120" y="346"/>
                    <a:pt x="3120" y="346"/>
                    <a:pt x="3121" y="347"/>
                  </a:cubicBezTo>
                  <a:cubicBezTo>
                    <a:pt x="3121" y="348"/>
                    <a:pt x="3121" y="349"/>
                    <a:pt x="3121" y="350"/>
                  </a:cubicBezTo>
                  <a:cubicBezTo>
                    <a:pt x="3120" y="351"/>
                    <a:pt x="3120" y="352"/>
                    <a:pt x="3120" y="352"/>
                  </a:cubicBezTo>
                  <a:cubicBezTo>
                    <a:pt x="3118" y="353"/>
                    <a:pt x="3117" y="352"/>
                    <a:pt x="3116" y="350"/>
                  </a:cubicBezTo>
                  <a:cubicBezTo>
                    <a:pt x="3115" y="348"/>
                    <a:pt x="3116" y="346"/>
                    <a:pt x="3116" y="345"/>
                  </a:cubicBezTo>
                  <a:cubicBezTo>
                    <a:pt x="3118" y="345"/>
                    <a:pt x="3119" y="345"/>
                    <a:pt x="3119" y="345"/>
                  </a:cubicBezTo>
                  <a:moveTo>
                    <a:pt x="3125" y="346"/>
                  </a:moveTo>
                  <a:cubicBezTo>
                    <a:pt x="3125" y="347"/>
                    <a:pt x="3125" y="347"/>
                    <a:pt x="3125" y="348"/>
                  </a:cubicBezTo>
                  <a:cubicBezTo>
                    <a:pt x="3125" y="349"/>
                    <a:pt x="3125" y="349"/>
                    <a:pt x="3125" y="348"/>
                  </a:cubicBezTo>
                  <a:cubicBezTo>
                    <a:pt x="3124" y="348"/>
                    <a:pt x="3124" y="347"/>
                    <a:pt x="3124" y="347"/>
                  </a:cubicBezTo>
                  <a:cubicBezTo>
                    <a:pt x="3124" y="346"/>
                    <a:pt x="3124" y="346"/>
                    <a:pt x="3125" y="346"/>
                  </a:cubicBezTo>
                  <a:close/>
                  <a:moveTo>
                    <a:pt x="3111" y="349"/>
                  </a:moveTo>
                  <a:cubicBezTo>
                    <a:pt x="3111" y="349"/>
                    <a:pt x="3112" y="350"/>
                    <a:pt x="3112" y="350"/>
                  </a:cubicBezTo>
                  <a:cubicBezTo>
                    <a:pt x="3113" y="352"/>
                    <a:pt x="3112" y="354"/>
                    <a:pt x="3112" y="356"/>
                  </a:cubicBezTo>
                  <a:cubicBezTo>
                    <a:pt x="3112" y="358"/>
                    <a:pt x="3111" y="359"/>
                    <a:pt x="3108" y="359"/>
                  </a:cubicBezTo>
                  <a:cubicBezTo>
                    <a:pt x="3109" y="359"/>
                    <a:pt x="3110" y="358"/>
                    <a:pt x="3110" y="357"/>
                  </a:cubicBezTo>
                  <a:cubicBezTo>
                    <a:pt x="3110" y="356"/>
                    <a:pt x="3110" y="355"/>
                    <a:pt x="3110" y="354"/>
                  </a:cubicBezTo>
                  <a:cubicBezTo>
                    <a:pt x="3109" y="353"/>
                    <a:pt x="3109" y="352"/>
                    <a:pt x="3109" y="351"/>
                  </a:cubicBezTo>
                  <a:cubicBezTo>
                    <a:pt x="3108" y="350"/>
                    <a:pt x="3109" y="349"/>
                    <a:pt x="3109" y="349"/>
                  </a:cubicBezTo>
                  <a:cubicBezTo>
                    <a:pt x="3110" y="348"/>
                    <a:pt x="3111" y="348"/>
                    <a:pt x="3111" y="349"/>
                  </a:cubicBezTo>
                  <a:moveTo>
                    <a:pt x="3152" y="352"/>
                  </a:moveTo>
                  <a:cubicBezTo>
                    <a:pt x="3152" y="352"/>
                    <a:pt x="3152" y="352"/>
                    <a:pt x="3153" y="352"/>
                  </a:cubicBezTo>
                  <a:cubicBezTo>
                    <a:pt x="3153" y="352"/>
                    <a:pt x="3153" y="353"/>
                    <a:pt x="3153" y="353"/>
                  </a:cubicBezTo>
                  <a:cubicBezTo>
                    <a:pt x="3152" y="353"/>
                    <a:pt x="3152" y="353"/>
                    <a:pt x="3152" y="353"/>
                  </a:cubicBezTo>
                  <a:cubicBezTo>
                    <a:pt x="3151" y="353"/>
                    <a:pt x="3151" y="352"/>
                    <a:pt x="3152" y="352"/>
                  </a:cubicBezTo>
                  <a:close/>
                  <a:moveTo>
                    <a:pt x="3138" y="364"/>
                  </a:moveTo>
                  <a:cubicBezTo>
                    <a:pt x="3138" y="363"/>
                    <a:pt x="3139" y="363"/>
                    <a:pt x="3139" y="363"/>
                  </a:cubicBezTo>
                  <a:cubicBezTo>
                    <a:pt x="3139" y="364"/>
                    <a:pt x="3139" y="364"/>
                    <a:pt x="3139" y="364"/>
                  </a:cubicBezTo>
                  <a:cubicBezTo>
                    <a:pt x="3138" y="365"/>
                    <a:pt x="3138" y="365"/>
                    <a:pt x="3138" y="365"/>
                  </a:cubicBezTo>
                  <a:cubicBezTo>
                    <a:pt x="3138" y="364"/>
                    <a:pt x="3138" y="364"/>
                    <a:pt x="3138" y="364"/>
                  </a:cubicBezTo>
                  <a:close/>
                  <a:moveTo>
                    <a:pt x="3138" y="376"/>
                  </a:moveTo>
                  <a:cubicBezTo>
                    <a:pt x="3139" y="377"/>
                    <a:pt x="3138" y="378"/>
                    <a:pt x="3137" y="378"/>
                  </a:cubicBezTo>
                  <a:cubicBezTo>
                    <a:pt x="3136" y="378"/>
                    <a:pt x="3135" y="378"/>
                    <a:pt x="3134" y="378"/>
                  </a:cubicBezTo>
                  <a:lnTo>
                    <a:pt x="3134" y="376"/>
                  </a:lnTo>
                  <a:lnTo>
                    <a:pt x="3138" y="376"/>
                  </a:lnTo>
                  <a:close/>
                  <a:moveTo>
                    <a:pt x="3144" y="367"/>
                  </a:moveTo>
                  <a:cubicBezTo>
                    <a:pt x="3144" y="369"/>
                    <a:pt x="3145" y="370"/>
                    <a:pt x="3146" y="372"/>
                  </a:cubicBezTo>
                  <a:cubicBezTo>
                    <a:pt x="3145" y="374"/>
                    <a:pt x="3142" y="376"/>
                    <a:pt x="3140" y="377"/>
                  </a:cubicBezTo>
                  <a:cubicBezTo>
                    <a:pt x="3137" y="375"/>
                    <a:pt x="3137" y="374"/>
                    <a:pt x="3137" y="372"/>
                  </a:cubicBezTo>
                  <a:cubicBezTo>
                    <a:pt x="3137" y="370"/>
                    <a:pt x="3138" y="368"/>
                    <a:pt x="3139" y="366"/>
                  </a:cubicBezTo>
                  <a:cubicBezTo>
                    <a:pt x="3141" y="365"/>
                    <a:pt x="3143" y="366"/>
                    <a:pt x="3144" y="367"/>
                  </a:cubicBezTo>
                  <a:moveTo>
                    <a:pt x="3131" y="368"/>
                  </a:moveTo>
                  <a:cubicBezTo>
                    <a:pt x="3131" y="370"/>
                    <a:pt x="3131" y="372"/>
                    <a:pt x="3130" y="373"/>
                  </a:cubicBezTo>
                  <a:cubicBezTo>
                    <a:pt x="3129" y="373"/>
                    <a:pt x="3129" y="375"/>
                    <a:pt x="3129" y="376"/>
                  </a:cubicBezTo>
                  <a:cubicBezTo>
                    <a:pt x="3127" y="376"/>
                    <a:pt x="3126" y="375"/>
                    <a:pt x="3126" y="373"/>
                  </a:cubicBezTo>
                  <a:cubicBezTo>
                    <a:pt x="3126" y="371"/>
                    <a:pt x="3126" y="369"/>
                    <a:pt x="3127" y="368"/>
                  </a:cubicBezTo>
                  <a:lnTo>
                    <a:pt x="3131" y="368"/>
                  </a:lnTo>
                  <a:close/>
                  <a:moveTo>
                    <a:pt x="3147" y="368"/>
                  </a:moveTo>
                  <a:cubicBezTo>
                    <a:pt x="3148" y="367"/>
                    <a:pt x="3148" y="367"/>
                    <a:pt x="3149" y="367"/>
                  </a:cubicBezTo>
                  <a:cubicBezTo>
                    <a:pt x="3149" y="367"/>
                    <a:pt x="3150" y="368"/>
                    <a:pt x="3150" y="368"/>
                  </a:cubicBezTo>
                  <a:cubicBezTo>
                    <a:pt x="3150" y="368"/>
                    <a:pt x="3150" y="369"/>
                    <a:pt x="3150" y="369"/>
                  </a:cubicBezTo>
                  <a:lnTo>
                    <a:pt x="3148" y="370"/>
                  </a:lnTo>
                  <a:cubicBezTo>
                    <a:pt x="3148" y="369"/>
                    <a:pt x="3148" y="369"/>
                    <a:pt x="3147" y="369"/>
                  </a:cubicBezTo>
                  <a:cubicBezTo>
                    <a:pt x="3147" y="368"/>
                    <a:pt x="3147" y="368"/>
                    <a:pt x="3147" y="368"/>
                  </a:cubicBezTo>
                  <a:moveTo>
                    <a:pt x="3107" y="379"/>
                  </a:moveTo>
                  <a:lnTo>
                    <a:pt x="3109" y="379"/>
                  </a:lnTo>
                  <a:lnTo>
                    <a:pt x="3109" y="381"/>
                  </a:lnTo>
                  <a:lnTo>
                    <a:pt x="3107" y="381"/>
                  </a:lnTo>
                  <a:lnTo>
                    <a:pt x="3107" y="379"/>
                  </a:lnTo>
                  <a:close/>
                  <a:moveTo>
                    <a:pt x="3130" y="382"/>
                  </a:moveTo>
                  <a:cubicBezTo>
                    <a:pt x="3131" y="382"/>
                    <a:pt x="3131" y="382"/>
                    <a:pt x="3131" y="382"/>
                  </a:cubicBezTo>
                  <a:cubicBezTo>
                    <a:pt x="3132" y="383"/>
                    <a:pt x="3131" y="383"/>
                    <a:pt x="3131" y="383"/>
                  </a:cubicBezTo>
                  <a:cubicBezTo>
                    <a:pt x="3131" y="384"/>
                    <a:pt x="3130" y="384"/>
                    <a:pt x="3130" y="383"/>
                  </a:cubicBezTo>
                  <a:cubicBezTo>
                    <a:pt x="3130" y="383"/>
                    <a:pt x="3130" y="383"/>
                    <a:pt x="3130" y="382"/>
                  </a:cubicBezTo>
                  <a:close/>
                  <a:moveTo>
                    <a:pt x="3080" y="386"/>
                  </a:moveTo>
                  <a:cubicBezTo>
                    <a:pt x="3080" y="386"/>
                    <a:pt x="3080" y="386"/>
                    <a:pt x="3080" y="387"/>
                  </a:cubicBezTo>
                  <a:cubicBezTo>
                    <a:pt x="3080" y="387"/>
                    <a:pt x="3080" y="387"/>
                    <a:pt x="3080" y="387"/>
                  </a:cubicBezTo>
                  <a:cubicBezTo>
                    <a:pt x="3079" y="387"/>
                    <a:pt x="3079" y="387"/>
                    <a:pt x="3079" y="387"/>
                  </a:cubicBezTo>
                  <a:cubicBezTo>
                    <a:pt x="3079" y="386"/>
                    <a:pt x="3080" y="386"/>
                    <a:pt x="3080" y="386"/>
                  </a:cubicBezTo>
                  <a:moveTo>
                    <a:pt x="3162" y="384"/>
                  </a:moveTo>
                  <a:cubicBezTo>
                    <a:pt x="3163" y="384"/>
                    <a:pt x="3163" y="384"/>
                    <a:pt x="3164" y="384"/>
                  </a:cubicBezTo>
                  <a:cubicBezTo>
                    <a:pt x="3164" y="384"/>
                    <a:pt x="3164" y="385"/>
                    <a:pt x="3163" y="385"/>
                  </a:cubicBezTo>
                  <a:cubicBezTo>
                    <a:pt x="3162" y="385"/>
                    <a:pt x="3162" y="385"/>
                    <a:pt x="3162" y="385"/>
                  </a:cubicBezTo>
                  <a:cubicBezTo>
                    <a:pt x="3162" y="385"/>
                    <a:pt x="3162" y="384"/>
                    <a:pt x="3162" y="384"/>
                  </a:cubicBezTo>
                  <a:moveTo>
                    <a:pt x="3077" y="391"/>
                  </a:moveTo>
                  <a:cubicBezTo>
                    <a:pt x="3077" y="392"/>
                    <a:pt x="3077" y="392"/>
                    <a:pt x="3076" y="393"/>
                  </a:cubicBezTo>
                  <a:cubicBezTo>
                    <a:pt x="3075" y="393"/>
                    <a:pt x="3075" y="392"/>
                    <a:pt x="3076" y="391"/>
                  </a:cubicBezTo>
                  <a:cubicBezTo>
                    <a:pt x="3076" y="389"/>
                    <a:pt x="3077" y="389"/>
                    <a:pt x="3078" y="389"/>
                  </a:cubicBezTo>
                  <a:cubicBezTo>
                    <a:pt x="3078" y="390"/>
                    <a:pt x="3078" y="390"/>
                    <a:pt x="3077" y="391"/>
                  </a:cubicBezTo>
                  <a:moveTo>
                    <a:pt x="3329" y="383"/>
                  </a:moveTo>
                  <a:cubicBezTo>
                    <a:pt x="3329" y="384"/>
                    <a:pt x="3329" y="385"/>
                    <a:pt x="3329" y="386"/>
                  </a:cubicBezTo>
                  <a:cubicBezTo>
                    <a:pt x="3329" y="387"/>
                    <a:pt x="3328" y="388"/>
                    <a:pt x="3328" y="388"/>
                  </a:cubicBezTo>
                  <a:cubicBezTo>
                    <a:pt x="3327" y="389"/>
                    <a:pt x="3327" y="390"/>
                    <a:pt x="3326" y="390"/>
                  </a:cubicBezTo>
                  <a:cubicBezTo>
                    <a:pt x="3326" y="388"/>
                    <a:pt x="3326" y="387"/>
                    <a:pt x="3327" y="385"/>
                  </a:cubicBezTo>
                  <a:cubicBezTo>
                    <a:pt x="3327" y="384"/>
                    <a:pt x="3328" y="383"/>
                    <a:pt x="3328" y="381"/>
                  </a:cubicBezTo>
                  <a:cubicBezTo>
                    <a:pt x="3329" y="382"/>
                    <a:pt x="3329" y="382"/>
                    <a:pt x="3329" y="383"/>
                  </a:cubicBezTo>
                  <a:moveTo>
                    <a:pt x="3121" y="395"/>
                  </a:moveTo>
                  <a:cubicBezTo>
                    <a:pt x="3123" y="395"/>
                    <a:pt x="3124" y="396"/>
                    <a:pt x="3125" y="398"/>
                  </a:cubicBezTo>
                  <a:cubicBezTo>
                    <a:pt x="3126" y="400"/>
                    <a:pt x="3126" y="402"/>
                    <a:pt x="3128" y="403"/>
                  </a:cubicBezTo>
                  <a:cubicBezTo>
                    <a:pt x="3128" y="402"/>
                    <a:pt x="3129" y="402"/>
                    <a:pt x="3130" y="402"/>
                  </a:cubicBezTo>
                  <a:cubicBezTo>
                    <a:pt x="3130" y="402"/>
                    <a:pt x="3131" y="402"/>
                    <a:pt x="3132" y="402"/>
                  </a:cubicBezTo>
                  <a:cubicBezTo>
                    <a:pt x="3132" y="402"/>
                    <a:pt x="3133" y="402"/>
                    <a:pt x="3134" y="402"/>
                  </a:cubicBezTo>
                  <a:cubicBezTo>
                    <a:pt x="3134" y="402"/>
                    <a:pt x="3135" y="402"/>
                    <a:pt x="3135" y="401"/>
                  </a:cubicBezTo>
                  <a:cubicBezTo>
                    <a:pt x="3136" y="402"/>
                    <a:pt x="3136" y="403"/>
                    <a:pt x="3136" y="404"/>
                  </a:cubicBezTo>
                  <a:cubicBezTo>
                    <a:pt x="3135" y="404"/>
                    <a:pt x="3134" y="404"/>
                    <a:pt x="3133" y="405"/>
                  </a:cubicBezTo>
                  <a:cubicBezTo>
                    <a:pt x="3131" y="405"/>
                    <a:pt x="3130" y="405"/>
                    <a:pt x="3128" y="405"/>
                  </a:cubicBezTo>
                  <a:cubicBezTo>
                    <a:pt x="3127" y="405"/>
                    <a:pt x="3125" y="406"/>
                    <a:pt x="3125" y="406"/>
                  </a:cubicBezTo>
                  <a:cubicBezTo>
                    <a:pt x="3125" y="403"/>
                    <a:pt x="3124" y="402"/>
                    <a:pt x="3121" y="402"/>
                  </a:cubicBezTo>
                  <a:lnTo>
                    <a:pt x="3121" y="395"/>
                  </a:lnTo>
                  <a:close/>
                  <a:moveTo>
                    <a:pt x="3226" y="397"/>
                  </a:moveTo>
                  <a:cubicBezTo>
                    <a:pt x="3227" y="396"/>
                    <a:pt x="3227" y="396"/>
                    <a:pt x="3227" y="396"/>
                  </a:cubicBezTo>
                  <a:cubicBezTo>
                    <a:pt x="3227" y="397"/>
                    <a:pt x="3228" y="397"/>
                    <a:pt x="3227" y="397"/>
                  </a:cubicBezTo>
                  <a:cubicBezTo>
                    <a:pt x="3227" y="398"/>
                    <a:pt x="3226" y="398"/>
                    <a:pt x="3226" y="398"/>
                  </a:cubicBezTo>
                  <a:cubicBezTo>
                    <a:pt x="3226" y="397"/>
                    <a:pt x="3226" y="397"/>
                    <a:pt x="3226" y="397"/>
                  </a:cubicBezTo>
                  <a:moveTo>
                    <a:pt x="3104" y="403"/>
                  </a:moveTo>
                  <a:cubicBezTo>
                    <a:pt x="3105" y="403"/>
                    <a:pt x="3105" y="403"/>
                    <a:pt x="3105" y="403"/>
                  </a:cubicBezTo>
                  <a:cubicBezTo>
                    <a:pt x="3106" y="403"/>
                    <a:pt x="3106" y="404"/>
                    <a:pt x="3105" y="404"/>
                  </a:cubicBezTo>
                  <a:cubicBezTo>
                    <a:pt x="3105" y="404"/>
                    <a:pt x="3104" y="404"/>
                    <a:pt x="3104" y="404"/>
                  </a:cubicBezTo>
                  <a:cubicBezTo>
                    <a:pt x="3104" y="404"/>
                    <a:pt x="3104" y="403"/>
                    <a:pt x="3104" y="403"/>
                  </a:cubicBezTo>
                  <a:moveTo>
                    <a:pt x="3096" y="406"/>
                  </a:moveTo>
                  <a:cubicBezTo>
                    <a:pt x="3096" y="406"/>
                    <a:pt x="3096" y="407"/>
                    <a:pt x="3095" y="407"/>
                  </a:cubicBezTo>
                  <a:cubicBezTo>
                    <a:pt x="3095" y="408"/>
                    <a:pt x="3094" y="409"/>
                    <a:pt x="3094" y="409"/>
                  </a:cubicBezTo>
                  <a:cubicBezTo>
                    <a:pt x="3093" y="409"/>
                    <a:pt x="3092" y="409"/>
                    <a:pt x="3091" y="409"/>
                  </a:cubicBezTo>
                  <a:cubicBezTo>
                    <a:pt x="3091" y="408"/>
                    <a:pt x="3091" y="407"/>
                    <a:pt x="3091" y="407"/>
                  </a:cubicBezTo>
                  <a:cubicBezTo>
                    <a:pt x="3092" y="407"/>
                    <a:pt x="3092" y="407"/>
                    <a:pt x="3093" y="407"/>
                  </a:cubicBezTo>
                  <a:cubicBezTo>
                    <a:pt x="3093" y="407"/>
                    <a:pt x="3094" y="407"/>
                    <a:pt x="3094" y="406"/>
                  </a:cubicBezTo>
                  <a:cubicBezTo>
                    <a:pt x="3095" y="406"/>
                    <a:pt x="3095" y="406"/>
                    <a:pt x="3095" y="404"/>
                  </a:cubicBezTo>
                  <a:cubicBezTo>
                    <a:pt x="3095" y="405"/>
                    <a:pt x="3096" y="405"/>
                    <a:pt x="3096" y="406"/>
                  </a:cubicBezTo>
                  <a:moveTo>
                    <a:pt x="3119" y="404"/>
                  </a:moveTo>
                  <a:lnTo>
                    <a:pt x="3121" y="404"/>
                  </a:lnTo>
                  <a:lnTo>
                    <a:pt x="3122" y="406"/>
                  </a:lnTo>
                  <a:lnTo>
                    <a:pt x="3119" y="407"/>
                  </a:lnTo>
                  <a:lnTo>
                    <a:pt x="3119" y="404"/>
                  </a:lnTo>
                  <a:close/>
                  <a:moveTo>
                    <a:pt x="3220" y="401"/>
                  </a:moveTo>
                  <a:cubicBezTo>
                    <a:pt x="3220" y="402"/>
                    <a:pt x="3220" y="402"/>
                    <a:pt x="3221" y="402"/>
                  </a:cubicBezTo>
                  <a:cubicBezTo>
                    <a:pt x="3221" y="402"/>
                    <a:pt x="3220" y="403"/>
                    <a:pt x="3220" y="403"/>
                  </a:cubicBezTo>
                  <a:cubicBezTo>
                    <a:pt x="3219" y="403"/>
                    <a:pt x="3219" y="402"/>
                    <a:pt x="3219" y="402"/>
                  </a:cubicBezTo>
                  <a:cubicBezTo>
                    <a:pt x="3219" y="401"/>
                    <a:pt x="3219" y="401"/>
                    <a:pt x="3220" y="401"/>
                  </a:cubicBezTo>
                  <a:moveTo>
                    <a:pt x="3125" y="411"/>
                  </a:moveTo>
                  <a:cubicBezTo>
                    <a:pt x="3122" y="411"/>
                    <a:pt x="3121" y="410"/>
                    <a:pt x="3121" y="407"/>
                  </a:cubicBezTo>
                  <a:cubicBezTo>
                    <a:pt x="3124" y="407"/>
                    <a:pt x="3125" y="408"/>
                    <a:pt x="3125" y="411"/>
                  </a:cubicBezTo>
                  <a:close/>
                  <a:moveTo>
                    <a:pt x="3232" y="404"/>
                  </a:moveTo>
                  <a:cubicBezTo>
                    <a:pt x="3233" y="404"/>
                    <a:pt x="3233" y="405"/>
                    <a:pt x="3234" y="405"/>
                  </a:cubicBezTo>
                  <a:cubicBezTo>
                    <a:pt x="3234" y="406"/>
                    <a:pt x="3233" y="407"/>
                    <a:pt x="3232" y="406"/>
                  </a:cubicBezTo>
                  <a:cubicBezTo>
                    <a:pt x="3231" y="405"/>
                    <a:pt x="3230" y="404"/>
                    <a:pt x="3231" y="403"/>
                  </a:cubicBezTo>
                  <a:cubicBezTo>
                    <a:pt x="3231" y="403"/>
                    <a:pt x="3232" y="403"/>
                    <a:pt x="3232" y="404"/>
                  </a:cubicBezTo>
                  <a:moveTo>
                    <a:pt x="3105" y="409"/>
                  </a:moveTo>
                  <a:cubicBezTo>
                    <a:pt x="3106" y="410"/>
                    <a:pt x="3107" y="410"/>
                    <a:pt x="3107" y="410"/>
                  </a:cubicBezTo>
                  <a:cubicBezTo>
                    <a:pt x="3107" y="411"/>
                    <a:pt x="3107" y="411"/>
                    <a:pt x="3107" y="411"/>
                  </a:cubicBezTo>
                  <a:cubicBezTo>
                    <a:pt x="3107" y="412"/>
                    <a:pt x="3106" y="412"/>
                    <a:pt x="3107" y="413"/>
                  </a:cubicBezTo>
                  <a:lnTo>
                    <a:pt x="3104" y="413"/>
                  </a:lnTo>
                  <a:cubicBezTo>
                    <a:pt x="3104" y="411"/>
                    <a:pt x="3104" y="411"/>
                    <a:pt x="3103" y="410"/>
                  </a:cubicBezTo>
                  <a:cubicBezTo>
                    <a:pt x="3103" y="409"/>
                    <a:pt x="3104" y="409"/>
                    <a:pt x="3105" y="409"/>
                  </a:cubicBezTo>
                  <a:moveTo>
                    <a:pt x="3114" y="409"/>
                  </a:moveTo>
                  <a:cubicBezTo>
                    <a:pt x="3115" y="409"/>
                    <a:pt x="3115" y="410"/>
                    <a:pt x="3115" y="410"/>
                  </a:cubicBezTo>
                  <a:cubicBezTo>
                    <a:pt x="3114" y="411"/>
                    <a:pt x="3113" y="411"/>
                    <a:pt x="3113" y="410"/>
                  </a:cubicBezTo>
                  <a:cubicBezTo>
                    <a:pt x="3113" y="410"/>
                    <a:pt x="3113" y="409"/>
                    <a:pt x="3114" y="409"/>
                  </a:cubicBezTo>
                  <a:moveTo>
                    <a:pt x="3218" y="406"/>
                  </a:moveTo>
                  <a:cubicBezTo>
                    <a:pt x="3219" y="406"/>
                    <a:pt x="3219" y="406"/>
                    <a:pt x="3219" y="407"/>
                  </a:cubicBezTo>
                  <a:cubicBezTo>
                    <a:pt x="3219" y="407"/>
                    <a:pt x="3219" y="407"/>
                    <a:pt x="3218" y="407"/>
                  </a:cubicBezTo>
                  <a:cubicBezTo>
                    <a:pt x="3218" y="407"/>
                    <a:pt x="3218" y="407"/>
                    <a:pt x="3218" y="407"/>
                  </a:cubicBezTo>
                  <a:cubicBezTo>
                    <a:pt x="3218" y="406"/>
                    <a:pt x="3218" y="406"/>
                    <a:pt x="3218" y="406"/>
                  </a:cubicBezTo>
                  <a:moveTo>
                    <a:pt x="3226" y="408"/>
                  </a:moveTo>
                  <a:cubicBezTo>
                    <a:pt x="3225" y="409"/>
                    <a:pt x="3225" y="409"/>
                    <a:pt x="3225" y="408"/>
                  </a:cubicBezTo>
                  <a:cubicBezTo>
                    <a:pt x="3224" y="408"/>
                    <a:pt x="3224" y="408"/>
                    <a:pt x="3223" y="409"/>
                  </a:cubicBezTo>
                  <a:cubicBezTo>
                    <a:pt x="3223" y="410"/>
                    <a:pt x="3222" y="410"/>
                    <a:pt x="3221" y="410"/>
                  </a:cubicBezTo>
                  <a:cubicBezTo>
                    <a:pt x="3222" y="408"/>
                    <a:pt x="3222" y="407"/>
                    <a:pt x="3224" y="406"/>
                  </a:cubicBezTo>
                  <a:cubicBezTo>
                    <a:pt x="3225" y="405"/>
                    <a:pt x="3226" y="405"/>
                    <a:pt x="3228" y="406"/>
                  </a:cubicBezTo>
                  <a:cubicBezTo>
                    <a:pt x="3228" y="407"/>
                    <a:pt x="3228" y="408"/>
                    <a:pt x="3226" y="408"/>
                  </a:cubicBezTo>
                  <a:moveTo>
                    <a:pt x="3079" y="415"/>
                  </a:moveTo>
                  <a:cubicBezTo>
                    <a:pt x="3080" y="415"/>
                    <a:pt x="3080" y="415"/>
                    <a:pt x="3080" y="415"/>
                  </a:cubicBezTo>
                  <a:cubicBezTo>
                    <a:pt x="3080" y="415"/>
                    <a:pt x="3080" y="416"/>
                    <a:pt x="3080" y="416"/>
                  </a:cubicBezTo>
                  <a:cubicBezTo>
                    <a:pt x="3079" y="416"/>
                    <a:pt x="3079" y="416"/>
                    <a:pt x="3078" y="416"/>
                  </a:cubicBezTo>
                  <a:cubicBezTo>
                    <a:pt x="3078" y="416"/>
                    <a:pt x="3079" y="415"/>
                    <a:pt x="3079" y="415"/>
                  </a:cubicBezTo>
                  <a:moveTo>
                    <a:pt x="3116" y="414"/>
                  </a:moveTo>
                  <a:cubicBezTo>
                    <a:pt x="3116" y="414"/>
                    <a:pt x="3117" y="414"/>
                    <a:pt x="3117" y="414"/>
                  </a:cubicBezTo>
                  <a:cubicBezTo>
                    <a:pt x="3117" y="415"/>
                    <a:pt x="3117" y="415"/>
                    <a:pt x="3116" y="415"/>
                  </a:cubicBezTo>
                  <a:cubicBezTo>
                    <a:pt x="3116" y="415"/>
                    <a:pt x="3115" y="415"/>
                    <a:pt x="3115" y="414"/>
                  </a:cubicBezTo>
                  <a:cubicBezTo>
                    <a:pt x="3115" y="413"/>
                    <a:pt x="3116" y="413"/>
                    <a:pt x="3116" y="414"/>
                  </a:cubicBezTo>
                  <a:moveTo>
                    <a:pt x="3232" y="409"/>
                  </a:moveTo>
                  <a:cubicBezTo>
                    <a:pt x="3232" y="410"/>
                    <a:pt x="3232" y="410"/>
                    <a:pt x="3232" y="410"/>
                  </a:cubicBezTo>
                  <a:cubicBezTo>
                    <a:pt x="3232" y="411"/>
                    <a:pt x="3232" y="411"/>
                    <a:pt x="3231" y="411"/>
                  </a:cubicBezTo>
                  <a:cubicBezTo>
                    <a:pt x="3231" y="411"/>
                    <a:pt x="3231" y="411"/>
                    <a:pt x="3231" y="410"/>
                  </a:cubicBezTo>
                  <a:cubicBezTo>
                    <a:pt x="3231" y="410"/>
                    <a:pt x="3231" y="409"/>
                    <a:pt x="3232" y="409"/>
                  </a:cubicBezTo>
                  <a:close/>
                  <a:moveTo>
                    <a:pt x="3085" y="418"/>
                  </a:moveTo>
                  <a:cubicBezTo>
                    <a:pt x="3086" y="418"/>
                    <a:pt x="3087" y="419"/>
                    <a:pt x="3087" y="419"/>
                  </a:cubicBezTo>
                  <a:cubicBezTo>
                    <a:pt x="3087" y="420"/>
                    <a:pt x="3086" y="421"/>
                    <a:pt x="3085" y="420"/>
                  </a:cubicBezTo>
                  <a:cubicBezTo>
                    <a:pt x="3084" y="419"/>
                    <a:pt x="3083" y="419"/>
                    <a:pt x="3083" y="419"/>
                  </a:cubicBezTo>
                  <a:cubicBezTo>
                    <a:pt x="3083" y="418"/>
                    <a:pt x="3084" y="417"/>
                    <a:pt x="3085" y="418"/>
                  </a:cubicBezTo>
                  <a:moveTo>
                    <a:pt x="3149" y="415"/>
                  </a:moveTo>
                  <a:cubicBezTo>
                    <a:pt x="3150" y="415"/>
                    <a:pt x="3150" y="415"/>
                    <a:pt x="3150" y="415"/>
                  </a:cubicBezTo>
                  <a:cubicBezTo>
                    <a:pt x="3151" y="415"/>
                    <a:pt x="3151" y="415"/>
                    <a:pt x="3150" y="416"/>
                  </a:cubicBezTo>
                  <a:cubicBezTo>
                    <a:pt x="3150" y="416"/>
                    <a:pt x="3149" y="416"/>
                    <a:pt x="3149" y="416"/>
                  </a:cubicBezTo>
                  <a:cubicBezTo>
                    <a:pt x="3149" y="416"/>
                    <a:pt x="3149" y="415"/>
                    <a:pt x="3149" y="415"/>
                  </a:cubicBezTo>
                  <a:moveTo>
                    <a:pt x="3099" y="418"/>
                  </a:moveTo>
                  <a:cubicBezTo>
                    <a:pt x="3100" y="418"/>
                    <a:pt x="3100" y="418"/>
                    <a:pt x="3100" y="418"/>
                  </a:cubicBezTo>
                  <a:cubicBezTo>
                    <a:pt x="3101" y="418"/>
                    <a:pt x="3100" y="419"/>
                    <a:pt x="3100" y="419"/>
                  </a:cubicBezTo>
                  <a:cubicBezTo>
                    <a:pt x="3100" y="419"/>
                    <a:pt x="3099" y="419"/>
                    <a:pt x="3099" y="419"/>
                  </a:cubicBezTo>
                  <a:cubicBezTo>
                    <a:pt x="3099" y="419"/>
                    <a:pt x="3099" y="419"/>
                    <a:pt x="3099" y="418"/>
                  </a:cubicBezTo>
                  <a:moveTo>
                    <a:pt x="3160" y="416"/>
                  </a:moveTo>
                  <a:lnTo>
                    <a:pt x="3162" y="417"/>
                  </a:lnTo>
                  <a:lnTo>
                    <a:pt x="3162" y="418"/>
                  </a:lnTo>
                  <a:lnTo>
                    <a:pt x="3160" y="419"/>
                  </a:lnTo>
                  <a:lnTo>
                    <a:pt x="3160" y="416"/>
                  </a:lnTo>
                  <a:close/>
                  <a:moveTo>
                    <a:pt x="3107" y="420"/>
                  </a:moveTo>
                  <a:cubicBezTo>
                    <a:pt x="3107" y="420"/>
                    <a:pt x="3108" y="420"/>
                    <a:pt x="3108" y="420"/>
                  </a:cubicBezTo>
                  <a:cubicBezTo>
                    <a:pt x="3108" y="420"/>
                    <a:pt x="3108" y="421"/>
                    <a:pt x="3108" y="421"/>
                  </a:cubicBezTo>
                  <a:cubicBezTo>
                    <a:pt x="3107" y="421"/>
                    <a:pt x="3107" y="421"/>
                    <a:pt x="3107" y="421"/>
                  </a:cubicBezTo>
                  <a:cubicBezTo>
                    <a:pt x="3107" y="421"/>
                    <a:pt x="3106" y="421"/>
                    <a:pt x="3107" y="420"/>
                  </a:cubicBezTo>
                  <a:moveTo>
                    <a:pt x="3168" y="422"/>
                  </a:moveTo>
                  <a:cubicBezTo>
                    <a:pt x="3167" y="423"/>
                    <a:pt x="3166" y="424"/>
                    <a:pt x="3163" y="424"/>
                  </a:cubicBezTo>
                  <a:cubicBezTo>
                    <a:pt x="3163" y="423"/>
                    <a:pt x="3164" y="423"/>
                    <a:pt x="3164" y="422"/>
                  </a:cubicBezTo>
                  <a:cubicBezTo>
                    <a:pt x="3165" y="422"/>
                    <a:pt x="3166" y="422"/>
                    <a:pt x="3167" y="422"/>
                  </a:cubicBezTo>
                  <a:cubicBezTo>
                    <a:pt x="3167" y="421"/>
                    <a:pt x="3168" y="421"/>
                    <a:pt x="3169" y="419"/>
                  </a:cubicBezTo>
                  <a:cubicBezTo>
                    <a:pt x="3169" y="418"/>
                    <a:pt x="3170" y="418"/>
                    <a:pt x="3172" y="418"/>
                  </a:cubicBezTo>
                  <a:cubicBezTo>
                    <a:pt x="3171" y="420"/>
                    <a:pt x="3169" y="421"/>
                    <a:pt x="3168" y="422"/>
                  </a:cubicBezTo>
                  <a:moveTo>
                    <a:pt x="3106" y="422"/>
                  </a:moveTo>
                  <a:lnTo>
                    <a:pt x="3108" y="422"/>
                  </a:lnTo>
                  <a:lnTo>
                    <a:pt x="3108" y="424"/>
                  </a:lnTo>
                  <a:lnTo>
                    <a:pt x="3106" y="424"/>
                  </a:lnTo>
                  <a:lnTo>
                    <a:pt x="3106" y="422"/>
                  </a:lnTo>
                  <a:close/>
                  <a:moveTo>
                    <a:pt x="3090" y="426"/>
                  </a:moveTo>
                  <a:lnTo>
                    <a:pt x="3092" y="426"/>
                  </a:lnTo>
                  <a:lnTo>
                    <a:pt x="3092" y="429"/>
                  </a:lnTo>
                  <a:lnTo>
                    <a:pt x="3090" y="428"/>
                  </a:lnTo>
                  <a:lnTo>
                    <a:pt x="3090" y="426"/>
                  </a:lnTo>
                  <a:close/>
                  <a:moveTo>
                    <a:pt x="3095" y="429"/>
                  </a:moveTo>
                  <a:cubicBezTo>
                    <a:pt x="3096" y="429"/>
                    <a:pt x="3096" y="429"/>
                    <a:pt x="3096" y="429"/>
                  </a:cubicBezTo>
                  <a:cubicBezTo>
                    <a:pt x="3097" y="430"/>
                    <a:pt x="3097" y="430"/>
                    <a:pt x="3096" y="430"/>
                  </a:cubicBezTo>
                  <a:cubicBezTo>
                    <a:pt x="3096" y="430"/>
                    <a:pt x="3095" y="431"/>
                    <a:pt x="3095" y="430"/>
                  </a:cubicBezTo>
                  <a:cubicBezTo>
                    <a:pt x="3095" y="430"/>
                    <a:pt x="3095" y="430"/>
                    <a:pt x="3095" y="429"/>
                  </a:cubicBezTo>
                  <a:moveTo>
                    <a:pt x="3079" y="433"/>
                  </a:moveTo>
                  <a:cubicBezTo>
                    <a:pt x="3080" y="433"/>
                    <a:pt x="3080" y="433"/>
                    <a:pt x="3080" y="433"/>
                  </a:cubicBezTo>
                  <a:cubicBezTo>
                    <a:pt x="3081" y="434"/>
                    <a:pt x="3080" y="434"/>
                    <a:pt x="3080" y="434"/>
                  </a:cubicBezTo>
                  <a:cubicBezTo>
                    <a:pt x="3080" y="434"/>
                    <a:pt x="3079" y="435"/>
                    <a:pt x="3079" y="434"/>
                  </a:cubicBezTo>
                  <a:cubicBezTo>
                    <a:pt x="3079" y="434"/>
                    <a:pt x="3079" y="434"/>
                    <a:pt x="3079" y="433"/>
                  </a:cubicBezTo>
                  <a:close/>
                  <a:moveTo>
                    <a:pt x="3094" y="433"/>
                  </a:moveTo>
                  <a:cubicBezTo>
                    <a:pt x="3095" y="432"/>
                    <a:pt x="3095" y="432"/>
                    <a:pt x="3095" y="433"/>
                  </a:cubicBezTo>
                  <a:cubicBezTo>
                    <a:pt x="3096" y="433"/>
                    <a:pt x="3096" y="433"/>
                    <a:pt x="3095" y="434"/>
                  </a:cubicBezTo>
                  <a:cubicBezTo>
                    <a:pt x="3095" y="434"/>
                    <a:pt x="3095" y="434"/>
                    <a:pt x="3094" y="434"/>
                  </a:cubicBezTo>
                  <a:cubicBezTo>
                    <a:pt x="3094" y="433"/>
                    <a:pt x="3094" y="433"/>
                    <a:pt x="3094" y="433"/>
                  </a:cubicBezTo>
                  <a:close/>
                  <a:moveTo>
                    <a:pt x="3319" y="429"/>
                  </a:moveTo>
                  <a:lnTo>
                    <a:pt x="3321" y="429"/>
                  </a:lnTo>
                  <a:lnTo>
                    <a:pt x="3321" y="431"/>
                  </a:lnTo>
                  <a:lnTo>
                    <a:pt x="3319" y="432"/>
                  </a:lnTo>
                  <a:lnTo>
                    <a:pt x="3319" y="429"/>
                  </a:lnTo>
                  <a:close/>
                  <a:moveTo>
                    <a:pt x="3334" y="431"/>
                  </a:moveTo>
                  <a:cubicBezTo>
                    <a:pt x="3334" y="431"/>
                    <a:pt x="3335" y="431"/>
                    <a:pt x="3335" y="431"/>
                  </a:cubicBezTo>
                  <a:cubicBezTo>
                    <a:pt x="3335" y="431"/>
                    <a:pt x="3335" y="431"/>
                    <a:pt x="3334" y="431"/>
                  </a:cubicBezTo>
                  <a:cubicBezTo>
                    <a:pt x="3334" y="432"/>
                    <a:pt x="3333" y="432"/>
                    <a:pt x="3333" y="432"/>
                  </a:cubicBezTo>
                  <a:cubicBezTo>
                    <a:pt x="3333" y="431"/>
                    <a:pt x="3333" y="431"/>
                    <a:pt x="3334" y="431"/>
                  </a:cubicBezTo>
                  <a:close/>
                  <a:moveTo>
                    <a:pt x="3081" y="446"/>
                  </a:moveTo>
                  <a:cubicBezTo>
                    <a:pt x="3080" y="445"/>
                    <a:pt x="3080" y="444"/>
                    <a:pt x="3081" y="444"/>
                  </a:cubicBezTo>
                  <a:cubicBezTo>
                    <a:pt x="3082" y="444"/>
                    <a:pt x="3083" y="444"/>
                    <a:pt x="3084" y="444"/>
                  </a:cubicBezTo>
                  <a:cubicBezTo>
                    <a:pt x="3083" y="445"/>
                    <a:pt x="3082" y="446"/>
                    <a:pt x="3081" y="446"/>
                  </a:cubicBezTo>
                  <a:moveTo>
                    <a:pt x="3080" y="447"/>
                  </a:moveTo>
                  <a:cubicBezTo>
                    <a:pt x="3080" y="447"/>
                    <a:pt x="3081" y="447"/>
                    <a:pt x="3081" y="447"/>
                  </a:cubicBezTo>
                  <a:cubicBezTo>
                    <a:pt x="3081" y="448"/>
                    <a:pt x="3081" y="448"/>
                    <a:pt x="3081" y="448"/>
                  </a:cubicBezTo>
                  <a:cubicBezTo>
                    <a:pt x="3080" y="448"/>
                    <a:pt x="3080" y="448"/>
                    <a:pt x="3080" y="448"/>
                  </a:cubicBezTo>
                  <a:cubicBezTo>
                    <a:pt x="3079" y="448"/>
                    <a:pt x="3079" y="448"/>
                    <a:pt x="3080" y="447"/>
                  </a:cubicBezTo>
                  <a:moveTo>
                    <a:pt x="3293" y="445"/>
                  </a:moveTo>
                  <a:cubicBezTo>
                    <a:pt x="3292" y="445"/>
                    <a:pt x="3292" y="445"/>
                    <a:pt x="3291" y="444"/>
                  </a:cubicBezTo>
                  <a:cubicBezTo>
                    <a:pt x="3290" y="444"/>
                    <a:pt x="3290" y="443"/>
                    <a:pt x="3290" y="441"/>
                  </a:cubicBezTo>
                  <a:cubicBezTo>
                    <a:pt x="3292" y="441"/>
                    <a:pt x="3293" y="442"/>
                    <a:pt x="3293" y="445"/>
                  </a:cubicBezTo>
                  <a:moveTo>
                    <a:pt x="3300" y="443"/>
                  </a:moveTo>
                  <a:lnTo>
                    <a:pt x="3300" y="446"/>
                  </a:lnTo>
                  <a:lnTo>
                    <a:pt x="3297" y="447"/>
                  </a:lnTo>
                  <a:cubicBezTo>
                    <a:pt x="3297" y="446"/>
                    <a:pt x="3297" y="445"/>
                    <a:pt x="3297" y="445"/>
                  </a:cubicBezTo>
                  <a:cubicBezTo>
                    <a:pt x="3297" y="445"/>
                    <a:pt x="3298" y="444"/>
                    <a:pt x="3298" y="443"/>
                  </a:cubicBezTo>
                  <a:lnTo>
                    <a:pt x="3300" y="443"/>
                  </a:lnTo>
                  <a:close/>
                  <a:moveTo>
                    <a:pt x="3328" y="446"/>
                  </a:moveTo>
                  <a:cubicBezTo>
                    <a:pt x="3329" y="446"/>
                    <a:pt x="3330" y="446"/>
                    <a:pt x="3331" y="446"/>
                  </a:cubicBezTo>
                  <a:cubicBezTo>
                    <a:pt x="3331" y="446"/>
                    <a:pt x="3332" y="446"/>
                    <a:pt x="3332" y="447"/>
                  </a:cubicBezTo>
                  <a:cubicBezTo>
                    <a:pt x="3333" y="447"/>
                    <a:pt x="3333" y="448"/>
                    <a:pt x="3333" y="450"/>
                  </a:cubicBezTo>
                  <a:cubicBezTo>
                    <a:pt x="3331" y="450"/>
                    <a:pt x="3330" y="449"/>
                    <a:pt x="3329" y="448"/>
                  </a:cubicBezTo>
                  <a:cubicBezTo>
                    <a:pt x="3328" y="448"/>
                    <a:pt x="3328" y="447"/>
                    <a:pt x="3327" y="445"/>
                  </a:cubicBezTo>
                  <a:cubicBezTo>
                    <a:pt x="3327" y="446"/>
                    <a:pt x="3328" y="446"/>
                    <a:pt x="3328" y="446"/>
                  </a:cubicBezTo>
                  <a:moveTo>
                    <a:pt x="3250" y="451"/>
                  </a:moveTo>
                  <a:lnTo>
                    <a:pt x="3252" y="451"/>
                  </a:lnTo>
                  <a:lnTo>
                    <a:pt x="3252" y="452"/>
                  </a:lnTo>
                  <a:lnTo>
                    <a:pt x="3250" y="453"/>
                  </a:lnTo>
                  <a:lnTo>
                    <a:pt x="3250" y="451"/>
                  </a:lnTo>
                  <a:close/>
                  <a:moveTo>
                    <a:pt x="3324" y="450"/>
                  </a:moveTo>
                  <a:lnTo>
                    <a:pt x="3326" y="449"/>
                  </a:lnTo>
                  <a:lnTo>
                    <a:pt x="3327" y="452"/>
                  </a:lnTo>
                  <a:lnTo>
                    <a:pt x="3324" y="452"/>
                  </a:lnTo>
                  <a:lnTo>
                    <a:pt x="3324" y="450"/>
                  </a:lnTo>
                  <a:close/>
                  <a:moveTo>
                    <a:pt x="3321" y="452"/>
                  </a:moveTo>
                  <a:cubicBezTo>
                    <a:pt x="3322" y="452"/>
                    <a:pt x="3322" y="452"/>
                    <a:pt x="3322" y="453"/>
                  </a:cubicBezTo>
                  <a:cubicBezTo>
                    <a:pt x="3322" y="454"/>
                    <a:pt x="3322" y="454"/>
                    <a:pt x="3321" y="454"/>
                  </a:cubicBezTo>
                  <a:cubicBezTo>
                    <a:pt x="3321" y="454"/>
                    <a:pt x="3321" y="453"/>
                    <a:pt x="3321" y="453"/>
                  </a:cubicBezTo>
                  <a:cubicBezTo>
                    <a:pt x="3321" y="452"/>
                    <a:pt x="3321" y="452"/>
                    <a:pt x="3321" y="452"/>
                  </a:cubicBezTo>
                  <a:moveTo>
                    <a:pt x="3288" y="458"/>
                  </a:moveTo>
                  <a:cubicBezTo>
                    <a:pt x="3288" y="457"/>
                    <a:pt x="3288" y="457"/>
                    <a:pt x="3289" y="458"/>
                  </a:cubicBezTo>
                  <a:cubicBezTo>
                    <a:pt x="3289" y="458"/>
                    <a:pt x="3289" y="458"/>
                    <a:pt x="3289" y="459"/>
                  </a:cubicBezTo>
                  <a:cubicBezTo>
                    <a:pt x="3288" y="459"/>
                    <a:pt x="3288" y="459"/>
                    <a:pt x="3288" y="459"/>
                  </a:cubicBezTo>
                  <a:cubicBezTo>
                    <a:pt x="3287" y="458"/>
                    <a:pt x="3287" y="458"/>
                    <a:pt x="3288" y="458"/>
                  </a:cubicBezTo>
                  <a:close/>
                  <a:moveTo>
                    <a:pt x="3287" y="459"/>
                  </a:moveTo>
                  <a:cubicBezTo>
                    <a:pt x="3288" y="459"/>
                    <a:pt x="3288" y="460"/>
                    <a:pt x="3288" y="462"/>
                  </a:cubicBezTo>
                  <a:cubicBezTo>
                    <a:pt x="3285" y="462"/>
                    <a:pt x="3284" y="461"/>
                    <a:pt x="3284" y="459"/>
                  </a:cubicBezTo>
                  <a:cubicBezTo>
                    <a:pt x="3285" y="459"/>
                    <a:pt x="3286" y="459"/>
                    <a:pt x="3287" y="459"/>
                  </a:cubicBezTo>
                  <a:moveTo>
                    <a:pt x="3327" y="459"/>
                  </a:moveTo>
                  <a:cubicBezTo>
                    <a:pt x="3328" y="459"/>
                    <a:pt x="3328" y="459"/>
                    <a:pt x="3329" y="459"/>
                  </a:cubicBezTo>
                  <a:cubicBezTo>
                    <a:pt x="3329" y="460"/>
                    <a:pt x="3328" y="460"/>
                    <a:pt x="3327" y="460"/>
                  </a:cubicBezTo>
                  <a:cubicBezTo>
                    <a:pt x="3327" y="460"/>
                    <a:pt x="3327" y="460"/>
                    <a:pt x="3327" y="459"/>
                  </a:cubicBezTo>
                  <a:moveTo>
                    <a:pt x="3289" y="18"/>
                  </a:moveTo>
                  <a:cubicBezTo>
                    <a:pt x="3289" y="17"/>
                    <a:pt x="3289" y="17"/>
                    <a:pt x="3288" y="17"/>
                  </a:cubicBezTo>
                  <a:cubicBezTo>
                    <a:pt x="3287" y="18"/>
                    <a:pt x="3287" y="18"/>
                    <a:pt x="3288" y="19"/>
                  </a:cubicBezTo>
                  <a:cubicBezTo>
                    <a:pt x="3288" y="19"/>
                    <a:pt x="3289" y="20"/>
                    <a:pt x="3289" y="20"/>
                  </a:cubicBezTo>
                  <a:cubicBezTo>
                    <a:pt x="3290" y="20"/>
                    <a:pt x="3290" y="20"/>
                    <a:pt x="3291" y="20"/>
                  </a:cubicBezTo>
                  <a:cubicBezTo>
                    <a:pt x="3291" y="20"/>
                    <a:pt x="3291" y="20"/>
                    <a:pt x="3291" y="20"/>
                  </a:cubicBezTo>
                  <a:cubicBezTo>
                    <a:pt x="3290" y="20"/>
                    <a:pt x="3289" y="19"/>
                    <a:pt x="3289" y="18"/>
                  </a:cubicBezTo>
                  <a:moveTo>
                    <a:pt x="3139" y="447"/>
                  </a:moveTo>
                  <a:cubicBezTo>
                    <a:pt x="3137" y="446"/>
                    <a:pt x="3136" y="446"/>
                    <a:pt x="3135" y="446"/>
                  </a:cubicBezTo>
                  <a:cubicBezTo>
                    <a:pt x="3135" y="445"/>
                    <a:pt x="3136" y="445"/>
                    <a:pt x="3137" y="445"/>
                  </a:cubicBezTo>
                  <a:cubicBezTo>
                    <a:pt x="3138" y="445"/>
                    <a:pt x="3138" y="445"/>
                    <a:pt x="3138" y="444"/>
                  </a:cubicBezTo>
                  <a:cubicBezTo>
                    <a:pt x="3138" y="443"/>
                    <a:pt x="3137" y="443"/>
                    <a:pt x="3135" y="443"/>
                  </a:cubicBezTo>
                  <a:lnTo>
                    <a:pt x="3132" y="443"/>
                  </a:lnTo>
                  <a:cubicBezTo>
                    <a:pt x="3131" y="443"/>
                    <a:pt x="3130" y="443"/>
                    <a:pt x="3129" y="443"/>
                  </a:cubicBezTo>
                  <a:cubicBezTo>
                    <a:pt x="3128" y="443"/>
                    <a:pt x="3127" y="442"/>
                    <a:pt x="3126" y="442"/>
                  </a:cubicBezTo>
                  <a:cubicBezTo>
                    <a:pt x="3127" y="442"/>
                    <a:pt x="3128" y="442"/>
                    <a:pt x="3130" y="442"/>
                  </a:cubicBezTo>
                  <a:cubicBezTo>
                    <a:pt x="3131" y="442"/>
                    <a:pt x="3133" y="442"/>
                    <a:pt x="3135" y="442"/>
                  </a:cubicBezTo>
                  <a:cubicBezTo>
                    <a:pt x="3136" y="442"/>
                    <a:pt x="3137" y="442"/>
                    <a:pt x="3138" y="441"/>
                  </a:cubicBezTo>
                  <a:cubicBezTo>
                    <a:pt x="3139" y="441"/>
                    <a:pt x="3139" y="440"/>
                    <a:pt x="3138" y="439"/>
                  </a:cubicBezTo>
                  <a:cubicBezTo>
                    <a:pt x="3137" y="440"/>
                    <a:pt x="3136" y="440"/>
                    <a:pt x="3133" y="440"/>
                  </a:cubicBezTo>
                  <a:cubicBezTo>
                    <a:pt x="3130" y="441"/>
                    <a:pt x="3128" y="440"/>
                    <a:pt x="3127" y="439"/>
                  </a:cubicBezTo>
                  <a:cubicBezTo>
                    <a:pt x="3130" y="439"/>
                    <a:pt x="3131" y="439"/>
                    <a:pt x="3132" y="437"/>
                  </a:cubicBezTo>
                  <a:cubicBezTo>
                    <a:pt x="3133" y="436"/>
                    <a:pt x="3132" y="435"/>
                    <a:pt x="3130" y="434"/>
                  </a:cubicBezTo>
                  <a:cubicBezTo>
                    <a:pt x="3132" y="434"/>
                    <a:pt x="3133" y="434"/>
                    <a:pt x="3133" y="435"/>
                  </a:cubicBezTo>
                  <a:cubicBezTo>
                    <a:pt x="3134" y="435"/>
                    <a:pt x="3135" y="436"/>
                    <a:pt x="3136" y="436"/>
                  </a:cubicBezTo>
                  <a:cubicBezTo>
                    <a:pt x="3136" y="434"/>
                    <a:pt x="3136" y="434"/>
                    <a:pt x="3135" y="433"/>
                  </a:cubicBezTo>
                  <a:cubicBezTo>
                    <a:pt x="3134" y="433"/>
                    <a:pt x="3134" y="433"/>
                    <a:pt x="3133" y="432"/>
                  </a:cubicBezTo>
                  <a:cubicBezTo>
                    <a:pt x="3134" y="432"/>
                    <a:pt x="3135" y="432"/>
                    <a:pt x="3137" y="432"/>
                  </a:cubicBezTo>
                  <a:cubicBezTo>
                    <a:pt x="3138" y="432"/>
                    <a:pt x="3139" y="432"/>
                    <a:pt x="3139" y="431"/>
                  </a:cubicBezTo>
                  <a:cubicBezTo>
                    <a:pt x="3137" y="431"/>
                    <a:pt x="3136" y="430"/>
                    <a:pt x="3136" y="428"/>
                  </a:cubicBezTo>
                  <a:cubicBezTo>
                    <a:pt x="3136" y="427"/>
                    <a:pt x="3135" y="426"/>
                    <a:pt x="3134" y="425"/>
                  </a:cubicBezTo>
                  <a:cubicBezTo>
                    <a:pt x="3134" y="426"/>
                    <a:pt x="3134" y="427"/>
                    <a:pt x="3134" y="428"/>
                  </a:cubicBezTo>
                  <a:cubicBezTo>
                    <a:pt x="3134" y="429"/>
                    <a:pt x="3134" y="430"/>
                    <a:pt x="3133" y="430"/>
                  </a:cubicBezTo>
                  <a:cubicBezTo>
                    <a:pt x="3133" y="429"/>
                    <a:pt x="3133" y="428"/>
                    <a:pt x="3132" y="428"/>
                  </a:cubicBezTo>
                  <a:cubicBezTo>
                    <a:pt x="3132" y="427"/>
                    <a:pt x="3132" y="426"/>
                    <a:pt x="3132" y="425"/>
                  </a:cubicBezTo>
                  <a:cubicBezTo>
                    <a:pt x="3130" y="426"/>
                    <a:pt x="3129" y="426"/>
                    <a:pt x="3128" y="426"/>
                  </a:cubicBezTo>
                  <a:cubicBezTo>
                    <a:pt x="3128" y="426"/>
                    <a:pt x="3127" y="425"/>
                    <a:pt x="3125" y="425"/>
                  </a:cubicBezTo>
                  <a:cubicBezTo>
                    <a:pt x="3125" y="425"/>
                    <a:pt x="3125" y="426"/>
                    <a:pt x="3125" y="426"/>
                  </a:cubicBezTo>
                  <a:cubicBezTo>
                    <a:pt x="3126" y="427"/>
                    <a:pt x="3126" y="427"/>
                    <a:pt x="3127" y="427"/>
                  </a:cubicBezTo>
                  <a:cubicBezTo>
                    <a:pt x="3127" y="427"/>
                    <a:pt x="3128" y="428"/>
                    <a:pt x="3128" y="428"/>
                  </a:cubicBezTo>
                  <a:cubicBezTo>
                    <a:pt x="3128" y="428"/>
                    <a:pt x="3129" y="428"/>
                    <a:pt x="3129" y="429"/>
                  </a:cubicBezTo>
                  <a:cubicBezTo>
                    <a:pt x="3128" y="430"/>
                    <a:pt x="3128" y="430"/>
                    <a:pt x="3127" y="431"/>
                  </a:cubicBezTo>
                  <a:cubicBezTo>
                    <a:pt x="3127" y="432"/>
                    <a:pt x="3126" y="432"/>
                    <a:pt x="3125" y="433"/>
                  </a:cubicBezTo>
                  <a:cubicBezTo>
                    <a:pt x="3125" y="433"/>
                    <a:pt x="3125" y="433"/>
                    <a:pt x="3125" y="432"/>
                  </a:cubicBezTo>
                  <a:cubicBezTo>
                    <a:pt x="3124" y="432"/>
                    <a:pt x="3124" y="432"/>
                    <a:pt x="3124" y="432"/>
                  </a:cubicBezTo>
                  <a:cubicBezTo>
                    <a:pt x="3123" y="433"/>
                    <a:pt x="3123" y="433"/>
                    <a:pt x="3122" y="433"/>
                  </a:cubicBezTo>
                  <a:cubicBezTo>
                    <a:pt x="3122" y="434"/>
                    <a:pt x="3121" y="434"/>
                    <a:pt x="3120" y="435"/>
                  </a:cubicBezTo>
                  <a:cubicBezTo>
                    <a:pt x="3120" y="435"/>
                    <a:pt x="3119" y="436"/>
                    <a:pt x="3119" y="436"/>
                  </a:cubicBezTo>
                  <a:cubicBezTo>
                    <a:pt x="3118" y="436"/>
                    <a:pt x="3118" y="435"/>
                    <a:pt x="3117" y="434"/>
                  </a:cubicBezTo>
                  <a:cubicBezTo>
                    <a:pt x="3117" y="436"/>
                    <a:pt x="3118" y="437"/>
                    <a:pt x="3118" y="437"/>
                  </a:cubicBezTo>
                  <a:cubicBezTo>
                    <a:pt x="3118" y="438"/>
                    <a:pt x="3119" y="438"/>
                    <a:pt x="3119" y="437"/>
                  </a:cubicBezTo>
                  <a:cubicBezTo>
                    <a:pt x="3120" y="437"/>
                    <a:pt x="3121" y="436"/>
                    <a:pt x="3121" y="436"/>
                  </a:cubicBezTo>
                  <a:cubicBezTo>
                    <a:pt x="3122" y="435"/>
                    <a:pt x="3123" y="435"/>
                    <a:pt x="3124" y="435"/>
                  </a:cubicBezTo>
                  <a:cubicBezTo>
                    <a:pt x="3124" y="436"/>
                    <a:pt x="3124" y="437"/>
                    <a:pt x="3124" y="437"/>
                  </a:cubicBezTo>
                  <a:cubicBezTo>
                    <a:pt x="3124" y="438"/>
                    <a:pt x="3124" y="438"/>
                    <a:pt x="3125" y="439"/>
                  </a:cubicBezTo>
                  <a:cubicBezTo>
                    <a:pt x="3125" y="438"/>
                    <a:pt x="3125" y="437"/>
                    <a:pt x="3125" y="436"/>
                  </a:cubicBezTo>
                  <a:cubicBezTo>
                    <a:pt x="3125" y="436"/>
                    <a:pt x="3125" y="435"/>
                    <a:pt x="3126" y="435"/>
                  </a:cubicBezTo>
                  <a:cubicBezTo>
                    <a:pt x="3126" y="436"/>
                    <a:pt x="3126" y="437"/>
                    <a:pt x="3126" y="439"/>
                  </a:cubicBezTo>
                  <a:cubicBezTo>
                    <a:pt x="3127" y="440"/>
                    <a:pt x="3126" y="441"/>
                    <a:pt x="3125" y="441"/>
                  </a:cubicBezTo>
                  <a:cubicBezTo>
                    <a:pt x="3124" y="439"/>
                    <a:pt x="3123" y="438"/>
                    <a:pt x="3122" y="438"/>
                  </a:cubicBezTo>
                  <a:cubicBezTo>
                    <a:pt x="3121" y="438"/>
                    <a:pt x="3119" y="438"/>
                    <a:pt x="3117" y="439"/>
                  </a:cubicBezTo>
                  <a:cubicBezTo>
                    <a:pt x="3117" y="440"/>
                    <a:pt x="3117" y="441"/>
                    <a:pt x="3117" y="441"/>
                  </a:cubicBezTo>
                  <a:cubicBezTo>
                    <a:pt x="3118" y="441"/>
                    <a:pt x="3118" y="441"/>
                    <a:pt x="3118" y="440"/>
                  </a:cubicBezTo>
                  <a:cubicBezTo>
                    <a:pt x="3119" y="440"/>
                    <a:pt x="3119" y="440"/>
                    <a:pt x="3120" y="440"/>
                  </a:cubicBezTo>
                  <a:cubicBezTo>
                    <a:pt x="3120" y="440"/>
                    <a:pt x="3121" y="440"/>
                    <a:pt x="3121" y="441"/>
                  </a:cubicBezTo>
                  <a:cubicBezTo>
                    <a:pt x="3120" y="442"/>
                    <a:pt x="3119" y="442"/>
                    <a:pt x="3117" y="442"/>
                  </a:cubicBezTo>
                  <a:cubicBezTo>
                    <a:pt x="3116" y="442"/>
                    <a:pt x="3115" y="442"/>
                    <a:pt x="3113" y="442"/>
                  </a:cubicBezTo>
                  <a:cubicBezTo>
                    <a:pt x="3112" y="442"/>
                    <a:pt x="3111" y="442"/>
                    <a:pt x="3109" y="442"/>
                  </a:cubicBezTo>
                  <a:cubicBezTo>
                    <a:pt x="3108" y="441"/>
                    <a:pt x="3107" y="441"/>
                    <a:pt x="3107" y="440"/>
                  </a:cubicBezTo>
                  <a:cubicBezTo>
                    <a:pt x="3106" y="441"/>
                    <a:pt x="3106" y="442"/>
                    <a:pt x="3107" y="442"/>
                  </a:cubicBezTo>
                  <a:cubicBezTo>
                    <a:pt x="3107" y="442"/>
                    <a:pt x="3107" y="442"/>
                    <a:pt x="3108" y="442"/>
                  </a:cubicBezTo>
                  <a:cubicBezTo>
                    <a:pt x="3108" y="443"/>
                    <a:pt x="3109" y="443"/>
                    <a:pt x="3109" y="443"/>
                  </a:cubicBezTo>
                  <a:cubicBezTo>
                    <a:pt x="3109" y="443"/>
                    <a:pt x="3109" y="444"/>
                    <a:pt x="3109" y="445"/>
                  </a:cubicBezTo>
                  <a:cubicBezTo>
                    <a:pt x="3108" y="445"/>
                    <a:pt x="3108" y="444"/>
                    <a:pt x="3107" y="444"/>
                  </a:cubicBezTo>
                  <a:cubicBezTo>
                    <a:pt x="3107" y="444"/>
                    <a:pt x="3107" y="444"/>
                    <a:pt x="3107" y="446"/>
                  </a:cubicBezTo>
                  <a:cubicBezTo>
                    <a:pt x="3107" y="447"/>
                    <a:pt x="3107" y="447"/>
                    <a:pt x="3108" y="447"/>
                  </a:cubicBezTo>
                  <a:cubicBezTo>
                    <a:pt x="3109" y="447"/>
                    <a:pt x="3110" y="447"/>
                    <a:pt x="3110" y="448"/>
                  </a:cubicBezTo>
                  <a:cubicBezTo>
                    <a:pt x="3110" y="449"/>
                    <a:pt x="3110" y="449"/>
                    <a:pt x="3110" y="449"/>
                  </a:cubicBezTo>
                  <a:cubicBezTo>
                    <a:pt x="3109" y="449"/>
                    <a:pt x="3109" y="449"/>
                    <a:pt x="3108" y="449"/>
                  </a:cubicBezTo>
                  <a:cubicBezTo>
                    <a:pt x="3108" y="449"/>
                    <a:pt x="3107" y="449"/>
                    <a:pt x="3107" y="450"/>
                  </a:cubicBezTo>
                  <a:cubicBezTo>
                    <a:pt x="3107" y="450"/>
                    <a:pt x="3107" y="450"/>
                    <a:pt x="3107" y="451"/>
                  </a:cubicBezTo>
                  <a:cubicBezTo>
                    <a:pt x="3108" y="452"/>
                    <a:pt x="3109" y="452"/>
                    <a:pt x="3109" y="452"/>
                  </a:cubicBezTo>
                  <a:cubicBezTo>
                    <a:pt x="3109" y="452"/>
                    <a:pt x="3110" y="451"/>
                    <a:pt x="3110" y="450"/>
                  </a:cubicBezTo>
                  <a:cubicBezTo>
                    <a:pt x="3111" y="450"/>
                    <a:pt x="3111" y="449"/>
                    <a:pt x="3112" y="448"/>
                  </a:cubicBezTo>
                  <a:cubicBezTo>
                    <a:pt x="3112" y="447"/>
                    <a:pt x="3113" y="447"/>
                    <a:pt x="3113" y="447"/>
                  </a:cubicBezTo>
                  <a:cubicBezTo>
                    <a:pt x="3114" y="448"/>
                    <a:pt x="3114" y="449"/>
                    <a:pt x="3113" y="449"/>
                  </a:cubicBezTo>
                  <a:cubicBezTo>
                    <a:pt x="3112" y="450"/>
                    <a:pt x="3111" y="450"/>
                    <a:pt x="3111" y="451"/>
                  </a:cubicBezTo>
                  <a:lnTo>
                    <a:pt x="3116" y="451"/>
                  </a:lnTo>
                  <a:cubicBezTo>
                    <a:pt x="3115" y="448"/>
                    <a:pt x="3116" y="445"/>
                    <a:pt x="3119" y="444"/>
                  </a:cubicBezTo>
                  <a:cubicBezTo>
                    <a:pt x="3119" y="446"/>
                    <a:pt x="3119" y="446"/>
                    <a:pt x="3120" y="446"/>
                  </a:cubicBezTo>
                  <a:cubicBezTo>
                    <a:pt x="3121" y="446"/>
                    <a:pt x="3122" y="446"/>
                    <a:pt x="3123" y="446"/>
                  </a:cubicBezTo>
                  <a:cubicBezTo>
                    <a:pt x="3125" y="445"/>
                    <a:pt x="3126" y="445"/>
                    <a:pt x="3127" y="445"/>
                  </a:cubicBezTo>
                  <a:cubicBezTo>
                    <a:pt x="3128" y="445"/>
                    <a:pt x="3129" y="445"/>
                    <a:pt x="3129" y="446"/>
                  </a:cubicBezTo>
                  <a:cubicBezTo>
                    <a:pt x="3127" y="446"/>
                    <a:pt x="3126" y="446"/>
                    <a:pt x="3125" y="447"/>
                  </a:cubicBezTo>
                  <a:cubicBezTo>
                    <a:pt x="3124" y="448"/>
                    <a:pt x="3122" y="449"/>
                    <a:pt x="3120" y="449"/>
                  </a:cubicBezTo>
                  <a:cubicBezTo>
                    <a:pt x="3121" y="450"/>
                    <a:pt x="3121" y="450"/>
                    <a:pt x="3121" y="451"/>
                  </a:cubicBezTo>
                  <a:cubicBezTo>
                    <a:pt x="3121" y="451"/>
                    <a:pt x="3121" y="451"/>
                    <a:pt x="3120" y="451"/>
                  </a:cubicBezTo>
                  <a:cubicBezTo>
                    <a:pt x="3120" y="451"/>
                    <a:pt x="3119" y="451"/>
                    <a:pt x="3118" y="451"/>
                  </a:cubicBezTo>
                  <a:cubicBezTo>
                    <a:pt x="3118" y="451"/>
                    <a:pt x="3117" y="452"/>
                    <a:pt x="3117" y="452"/>
                  </a:cubicBezTo>
                  <a:cubicBezTo>
                    <a:pt x="3117" y="452"/>
                    <a:pt x="3117" y="453"/>
                    <a:pt x="3117" y="454"/>
                  </a:cubicBezTo>
                  <a:cubicBezTo>
                    <a:pt x="3117" y="454"/>
                    <a:pt x="3117" y="455"/>
                    <a:pt x="3117" y="455"/>
                  </a:cubicBezTo>
                  <a:cubicBezTo>
                    <a:pt x="3117" y="455"/>
                    <a:pt x="3117" y="455"/>
                    <a:pt x="3116" y="456"/>
                  </a:cubicBezTo>
                  <a:cubicBezTo>
                    <a:pt x="3114" y="457"/>
                    <a:pt x="3114" y="458"/>
                    <a:pt x="3114" y="458"/>
                  </a:cubicBezTo>
                  <a:cubicBezTo>
                    <a:pt x="3114" y="458"/>
                    <a:pt x="3113" y="458"/>
                    <a:pt x="3113" y="457"/>
                  </a:cubicBezTo>
                  <a:cubicBezTo>
                    <a:pt x="3113" y="457"/>
                    <a:pt x="3112" y="457"/>
                    <a:pt x="3112" y="457"/>
                  </a:cubicBezTo>
                  <a:cubicBezTo>
                    <a:pt x="3112" y="458"/>
                    <a:pt x="3112" y="459"/>
                    <a:pt x="3113" y="459"/>
                  </a:cubicBezTo>
                  <a:cubicBezTo>
                    <a:pt x="3113" y="460"/>
                    <a:pt x="3114" y="460"/>
                    <a:pt x="3114" y="460"/>
                  </a:cubicBezTo>
                  <a:cubicBezTo>
                    <a:pt x="3114" y="460"/>
                    <a:pt x="3115" y="459"/>
                    <a:pt x="3116" y="459"/>
                  </a:cubicBezTo>
                  <a:cubicBezTo>
                    <a:pt x="3116" y="458"/>
                    <a:pt x="3117" y="458"/>
                    <a:pt x="3117" y="458"/>
                  </a:cubicBezTo>
                  <a:cubicBezTo>
                    <a:pt x="3117" y="459"/>
                    <a:pt x="3117" y="460"/>
                    <a:pt x="3116" y="461"/>
                  </a:cubicBezTo>
                  <a:cubicBezTo>
                    <a:pt x="3115" y="461"/>
                    <a:pt x="3115" y="462"/>
                    <a:pt x="3115" y="463"/>
                  </a:cubicBezTo>
                  <a:cubicBezTo>
                    <a:pt x="3117" y="465"/>
                    <a:pt x="3118" y="465"/>
                    <a:pt x="3119" y="464"/>
                  </a:cubicBezTo>
                  <a:cubicBezTo>
                    <a:pt x="3120" y="463"/>
                    <a:pt x="3120" y="462"/>
                    <a:pt x="3121" y="461"/>
                  </a:cubicBezTo>
                  <a:cubicBezTo>
                    <a:pt x="3122" y="463"/>
                    <a:pt x="3125" y="464"/>
                    <a:pt x="3127" y="465"/>
                  </a:cubicBezTo>
                  <a:cubicBezTo>
                    <a:pt x="3128" y="464"/>
                    <a:pt x="3128" y="463"/>
                    <a:pt x="3129" y="462"/>
                  </a:cubicBezTo>
                  <a:cubicBezTo>
                    <a:pt x="3130" y="462"/>
                    <a:pt x="3131" y="462"/>
                    <a:pt x="3131" y="462"/>
                  </a:cubicBezTo>
                  <a:cubicBezTo>
                    <a:pt x="3132" y="462"/>
                    <a:pt x="3133" y="462"/>
                    <a:pt x="3134" y="462"/>
                  </a:cubicBezTo>
                  <a:cubicBezTo>
                    <a:pt x="3135" y="462"/>
                    <a:pt x="3136" y="462"/>
                    <a:pt x="3137" y="461"/>
                  </a:cubicBezTo>
                  <a:cubicBezTo>
                    <a:pt x="3135" y="461"/>
                    <a:pt x="3133" y="459"/>
                    <a:pt x="3132" y="457"/>
                  </a:cubicBezTo>
                  <a:cubicBezTo>
                    <a:pt x="3131" y="457"/>
                    <a:pt x="3130" y="458"/>
                    <a:pt x="3129" y="458"/>
                  </a:cubicBezTo>
                  <a:cubicBezTo>
                    <a:pt x="3129" y="458"/>
                    <a:pt x="3129" y="457"/>
                    <a:pt x="3128" y="456"/>
                  </a:cubicBezTo>
                  <a:cubicBezTo>
                    <a:pt x="3128" y="456"/>
                    <a:pt x="3127" y="455"/>
                    <a:pt x="3127" y="454"/>
                  </a:cubicBezTo>
                  <a:cubicBezTo>
                    <a:pt x="3127" y="453"/>
                    <a:pt x="3127" y="453"/>
                    <a:pt x="3127" y="452"/>
                  </a:cubicBezTo>
                  <a:cubicBezTo>
                    <a:pt x="3127" y="451"/>
                    <a:pt x="3128" y="451"/>
                    <a:pt x="3129" y="451"/>
                  </a:cubicBezTo>
                  <a:cubicBezTo>
                    <a:pt x="3129" y="452"/>
                    <a:pt x="3130" y="453"/>
                    <a:pt x="3131" y="454"/>
                  </a:cubicBezTo>
                  <a:cubicBezTo>
                    <a:pt x="3131" y="455"/>
                    <a:pt x="3132" y="456"/>
                    <a:pt x="3133" y="457"/>
                  </a:cubicBezTo>
                  <a:cubicBezTo>
                    <a:pt x="3134" y="458"/>
                    <a:pt x="3135" y="459"/>
                    <a:pt x="3137" y="459"/>
                  </a:cubicBezTo>
                  <a:cubicBezTo>
                    <a:pt x="3138" y="459"/>
                    <a:pt x="3139" y="459"/>
                    <a:pt x="3141" y="458"/>
                  </a:cubicBezTo>
                  <a:cubicBezTo>
                    <a:pt x="3140" y="460"/>
                    <a:pt x="3141" y="461"/>
                    <a:pt x="3142" y="460"/>
                  </a:cubicBezTo>
                  <a:cubicBezTo>
                    <a:pt x="3142" y="460"/>
                    <a:pt x="3143" y="460"/>
                    <a:pt x="3144" y="460"/>
                  </a:cubicBezTo>
                  <a:cubicBezTo>
                    <a:pt x="3145" y="461"/>
                    <a:pt x="3145" y="461"/>
                    <a:pt x="3145" y="461"/>
                  </a:cubicBezTo>
                  <a:cubicBezTo>
                    <a:pt x="3145" y="462"/>
                    <a:pt x="3145" y="462"/>
                    <a:pt x="3145" y="462"/>
                  </a:cubicBezTo>
                  <a:cubicBezTo>
                    <a:pt x="3147" y="463"/>
                    <a:pt x="3149" y="463"/>
                    <a:pt x="3152" y="463"/>
                  </a:cubicBezTo>
                  <a:cubicBezTo>
                    <a:pt x="3154" y="463"/>
                    <a:pt x="3156" y="464"/>
                    <a:pt x="3157" y="464"/>
                  </a:cubicBezTo>
                  <a:cubicBezTo>
                    <a:pt x="3158" y="463"/>
                    <a:pt x="3158" y="462"/>
                    <a:pt x="3157" y="462"/>
                  </a:cubicBezTo>
                  <a:cubicBezTo>
                    <a:pt x="3157" y="462"/>
                    <a:pt x="3156" y="462"/>
                    <a:pt x="3156" y="462"/>
                  </a:cubicBezTo>
                  <a:cubicBezTo>
                    <a:pt x="3155" y="462"/>
                    <a:pt x="3155" y="462"/>
                    <a:pt x="3154" y="462"/>
                  </a:cubicBezTo>
                  <a:cubicBezTo>
                    <a:pt x="3154" y="462"/>
                    <a:pt x="3154" y="461"/>
                    <a:pt x="3154" y="460"/>
                  </a:cubicBezTo>
                  <a:cubicBezTo>
                    <a:pt x="3155" y="461"/>
                    <a:pt x="3157" y="461"/>
                    <a:pt x="3158" y="461"/>
                  </a:cubicBezTo>
                  <a:cubicBezTo>
                    <a:pt x="3159" y="460"/>
                    <a:pt x="3161" y="460"/>
                    <a:pt x="3162" y="460"/>
                  </a:cubicBezTo>
                  <a:cubicBezTo>
                    <a:pt x="3163" y="460"/>
                    <a:pt x="3164" y="460"/>
                    <a:pt x="3165" y="460"/>
                  </a:cubicBezTo>
                  <a:cubicBezTo>
                    <a:pt x="3166" y="460"/>
                    <a:pt x="3167" y="460"/>
                    <a:pt x="3168" y="461"/>
                  </a:cubicBezTo>
                  <a:cubicBezTo>
                    <a:pt x="3167" y="461"/>
                    <a:pt x="3166" y="462"/>
                    <a:pt x="3166" y="462"/>
                  </a:cubicBezTo>
                  <a:cubicBezTo>
                    <a:pt x="3165" y="462"/>
                    <a:pt x="3165" y="463"/>
                    <a:pt x="3165" y="464"/>
                  </a:cubicBezTo>
                  <a:cubicBezTo>
                    <a:pt x="3165" y="465"/>
                    <a:pt x="3165" y="465"/>
                    <a:pt x="3166" y="466"/>
                  </a:cubicBezTo>
                  <a:cubicBezTo>
                    <a:pt x="3166" y="466"/>
                    <a:pt x="3166" y="466"/>
                    <a:pt x="3167" y="466"/>
                  </a:cubicBezTo>
                  <a:cubicBezTo>
                    <a:pt x="3167" y="465"/>
                    <a:pt x="3167" y="465"/>
                    <a:pt x="3168" y="465"/>
                  </a:cubicBezTo>
                  <a:cubicBezTo>
                    <a:pt x="3168" y="465"/>
                    <a:pt x="3168" y="465"/>
                    <a:pt x="3169" y="466"/>
                  </a:cubicBezTo>
                  <a:cubicBezTo>
                    <a:pt x="3167" y="468"/>
                    <a:pt x="3168" y="469"/>
                    <a:pt x="3170" y="469"/>
                  </a:cubicBezTo>
                  <a:cubicBezTo>
                    <a:pt x="3170" y="468"/>
                    <a:pt x="3171" y="468"/>
                    <a:pt x="3171" y="468"/>
                  </a:cubicBezTo>
                  <a:cubicBezTo>
                    <a:pt x="3172" y="468"/>
                    <a:pt x="3172" y="468"/>
                    <a:pt x="3173" y="468"/>
                  </a:cubicBezTo>
                  <a:cubicBezTo>
                    <a:pt x="3174" y="468"/>
                    <a:pt x="3174" y="468"/>
                    <a:pt x="3175" y="469"/>
                  </a:cubicBezTo>
                  <a:cubicBezTo>
                    <a:pt x="3175" y="469"/>
                    <a:pt x="3176" y="468"/>
                    <a:pt x="3176" y="468"/>
                  </a:cubicBezTo>
                  <a:cubicBezTo>
                    <a:pt x="3175" y="466"/>
                    <a:pt x="3175" y="464"/>
                    <a:pt x="3175" y="462"/>
                  </a:cubicBezTo>
                  <a:lnTo>
                    <a:pt x="3175" y="456"/>
                  </a:lnTo>
                  <a:cubicBezTo>
                    <a:pt x="3175" y="454"/>
                    <a:pt x="3175" y="453"/>
                    <a:pt x="3174" y="451"/>
                  </a:cubicBezTo>
                  <a:cubicBezTo>
                    <a:pt x="3173" y="450"/>
                    <a:pt x="3172" y="449"/>
                    <a:pt x="3170" y="448"/>
                  </a:cubicBezTo>
                  <a:cubicBezTo>
                    <a:pt x="3170" y="449"/>
                    <a:pt x="3170" y="450"/>
                    <a:pt x="3170" y="450"/>
                  </a:cubicBezTo>
                  <a:cubicBezTo>
                    <a:pt x="3170" y="451"/>
                    <a:pt x="3171" y="451"/>
                    <a:pt x="3171" y="452"/>
                  </a:cubicBezTo>
                  <a:cubicBezTo>
                    <a:pt x="3171" y="452"/>
                    <a:pt x="3172" y="452"/>
                    <a:pt x="3172" y="453"/>
                  </a:cubicBezTo>
                  <a:cubicBezTo>
                    <a:pt x="3172" y="453"/>
                    <a:pt x="3172" y="454"/>
                    <a:pt x="3172" y="455"/>
                  </a:cubicBezTo>
                  <a:cubicBezTo>
                    <a:pt x="3169" y="454"/>
                    <a:pt x="3166" y="454"/>
                    <a:pt x="3163" y="456"/>
                  </a:cubicBezTo>
                  <a:cubicBezTo>
                    <a:pt x="3162" y="455"/>
                    <a:pt x="3162" y="455"/>
                    <a:pt x="3161" y="455"/>
                  </a:cubicBezTo>
                  <a:cubicBezTo>
                    <a:pt x="3161" y="454"/>
                    <a:pt x="3160" y="454"/>
                    <a:pt x="3160" y="454"/>
                  </a:cubicBezTo>
                  <a:cubicBezTo>
                    <a:pt x="3159" y="454"/>
                    <a:pt x="3159" y="454"/>
                    <a:pt x="3158" y="454"/>
                  </a:cubicBezTo>
                  <a:cubicBezTo>
                    <a:pt x="3158" y="454"/>
                    <a:pt x="3158" y="454"/>
                    <a:pt x="3159" y="455"/>
                  </a:cubicBezTo>
                  <a:cubicBezTo>
                    <a:pt x="3161" y="455"/>
                    <a:pt x="3161" y="456"/>
                    <a:pt x="3161" y="458"/>
                  </a:cubicBezTo>
                  <a:cubicBezTo>
                    <a:pt x="3161" y="458"/>
                    <a:pt x="3161" y="458"/>
                    <a:pt x="3160" y="458"/>
                  </a:cubicBezTo>
                  <a:cubicBezTo>
                    <a:pt x="3160" y="459"/>
                    <a:pt x="3160" y="459"/>
                    <a:pt x="3159" y="459"/>
                  </a:cubicBezTo>
                  <a:cubicBezTo>
                    <a:pt x="3159" y="458"/>
                    <a:pt x="3158" y="457"/>
                    <a:pt x="3158" y="456"/>
                  </a:cubicBezTo>
                  <a:cubicBezTo>
                    <a:pt x="3158" y="454"/>
                    <a:pt x="3157" y="453"/>
                    <a:pt x="3156" y="453"/>
                  </a:cubicBezTo>
                  <a:cubicBezTo>
                    <a:pt x="3156" y="454"/>
                    <a:pt x="3156" y="454"/>
                    <a:pt x="3155" y="454"/>
                  </a:cubicBezTo>
                  <a:cubicBezTo>
                    <a:pt x="3154" y="452"/>
                    <a:pt x="3152" y="450"/>
                    <a:pt x="3151" y="449"/>
                  </a:cubicBezTo>
                  <a:cubicBezTo>
                    <a:pt x="3149" y="447"/>
                    <a:pt x="3147" y="446"/>
                    <a:pt x="3146" y="444"/>
                  </a:cubicBezTo>
                  <a:cubicBezTo>
                    <a:pt x="3148" y="445"/>
                    <a:pt x="3150" y="445"/>
                    <a:pt x="3151" y="445"/>
                  </a:cubicBezTo>
                  <a:cubicBezTo>
                    <a:pt x="3153" y="445"/>
                    <a:pt x="3155" y="444"/>
                    <a:pt x="3157" y="444"/>
                  </a:cubicBezTo>
                  <a:cubicBezTo>
                    <a:pt x="3157" y="443"/>
                    <a:pt x="3157" y="442"/>
                    <a:pt x="3156" y="442"/>
                  </a:cubicBezTo>
                  <a:cubicBezTo>
                    <a:pt x="3156" y="442"/>
                    <a:pt x="3155" y="442"/>
                    <a:pt x="3154" y="442"/>
                  </a:cubicBezTo>
                  <a:cubicBezTo>
                    <a:pt x="3153" y="441"/>
                    <a:pt x="3153" y="441"/>
                    <a:pt x="3152" y="441"/>
                  </a:cubicBezTo>
                  <a:cubicBezTo>
                    <a:pt x="3152" y="441"/>
                    <a:pt x="3152" y="441"/>
                    <a:pt x="3152" y="442"/>
                  </a:cubicBezTo>
                  <a:cubicBezTo>
                    <a:pt x="3151" y="442"/>
                    <a:pt x="3151" y="442"/>
                    <a:pt x="3151" y="442"/>
                  </a:cubicBezTo>
                  <a:cubicBezTo>
                    <a:pt x="3151" y="443"/>
                    <a:pt x="3150" y="443"/>
                    <a:pt x="3150" y="443"/>
                  </a:cubicBezTo>
                  <a:cubicBezTo>
                    <a:pt x="3149" y="443"/>
                    <a:pt x="3148" y="443"/>
                    <a:pt x="3148" y="442"/>
                  </a:cubicBezTo>
                  <a:cubicBezTo>
                    <a:pt x="3148" y="441"/>
                    <a:pt x="3147" y="441"/>
                    <a:pt x="3146" y="441"/>
                  </a:cubicBezTo>
                  <a:cubicBezTo>
                    <a:pt x="3146" y="442"/>
                    <a:pt x="3146" y="443"/>
                    <a:pt x="3145" y="443"/>
                  </a:cubicBezTo>
                  <a:cubicBezTo>
                    <a:pt x="3144" y="444"/>
                    <a:pt x="3144" y="444"/>
                    <a:pt x="3144" y="445"/>
                  </a:cubicBezTo>
                  <a:cubicBezTo>
                    <a:pt x="3145" y="446"/>
                    <a:pt x="3146" y="447"/>
                    <a:pt x="3146" y="448"/>
                  </a:cubicBezTo>
                  <a:cubicBezTo>
                    <a:pt x="3147" y="449"/>
                    <a:pt x="3148" y="451"/>
                    <a:pt x="3149" y="452"/>
                  </a:cubicBezTo>
                  <a:cubicBezTo>
                    <a:pt x="3148" y="451"/>
                    <a:pt x="3147" y="451"/>
                    <a:pt x="3147" y="451"/>
                  </a:cubicBezTo>
                  <a:cubicBezTo>
                    <a:pt x="3147" y="451"/>
                    <a:pt x="3147" y="451"/>
                    <a:pt x="3147" y="452"/>
                  </a:cubicBezTo>
                  <a:cubicBezTo>
                    <a:pt x="3146" y="452"/>
                    <a:pt x="3146" y="453"/>
                    <a:pt x="3146" y="453"/>
                  </a:cubicBezTo>
                  <a:cubicBezTo>
                    <a:pt x="3146" y="453"/>
                    <a:pt x="3146" y="454"/>
                    <a:pt x="3145" y="454"/>
                  </a:cubicBezTo>
                  <a:cubicBezTo>
                    <a:pt x="3145" y="454"/>
                    <a:pt x="3144" y="453"/>
                    <a:pt x="3144" y="452"/>
                  </a:cubicBezTo>
                  <a:cubicBezTo>
                    <a:pt x="3144" y="451"/>
                    <a:pt x="3144" y="450"/>
                    <a:pt x="3143" y="450"/>
                  </a:cubicBezTo>
                  <a:cubicBezTo>
                    <a:pt x="3142" y="450"/>
                    <a:pt x="3142" y="451"/>
                    <a:pt x="3142" y="451"/>
                  </a:cubicBezTo>
                  <a:cubicBezTo>
                    <a:pt x="3142" y="451"/>
                    <a:pt x="3142" y="452"/>
                    <a:pt x="3143" y="453"/>
                  </a:cubicBezTo>
                  <a:cubicBezTo>
                    <a:pt x="3143" y="453"/>
                    <a:pt x="3143" y="454"/>
                    <a:pt x="3143" y="454"/>
                  </a:cubicBezTo>
                  <a:cubicBezTo>
                    <a:pt x="3143" y="454"/>
                    <a:pt x="3143" y="455"/>
                    <a:pt x="3142" y="455"/>
                  </a:cubicBezTo>
                  <a:lnTo>
                    <a:pt x="3140" y="456"/>
                  </a:lnTo>
                  <a:cubicBezTo>
                    <a:pt x="3140" y="454"/>
                    <a:pt x="3140" y="452"/>
                    <a:pt x="3139" y="452"/>
                  </a:cubicBezTo>
                  <a:cubicBezTo>
                    <a:pt x="3138" y="451"/>
                    <a:pt x="3138" y="450"/>
                    <a:pt x="3138" y="448"/>
                  </a:cubicBezTo>
                  <a:cubicBezTo>
                    <a:pt x="3139" y="448"/>
                    <a:pt x="3140" y="448"/>
                    <a:pt x="3142" y="449"/>
                  </a:cubicBezTo>
                  <a:cubicBezTo>
                    <a:pt x="3143" y="450"/>
                    <a:pt x="3143" y="449"/>
                    <a:pt x="3144" y="448"/>
                  </a:cubicBezTo>
                  <a:cubicBezTo>
                    <a:pt x="3142" y="448"/>
                    <a:pt x="3140" y="447"/>
                    <a:pt x="3139" y="447"/>
                  </a:cubicBezTo>
                  <a:moveTo>
                    <a:pt x="3131" y="430"/>
                  </a:moveTo>
                  <a:cubicBezTo>
                    <a:pt x="3131" y="431"/>
                    <a:pt x="3131" y="431"/>
                    <a:pt x="3132" y="431"/>
                  </a:cubicBezTo>
                  <a:cubicBezTo>
                    <a:pt x="3132" y="432"/>
                    <a:pt x="3131" y="433"/>
                    <a:pt x="3130" y="432"/>
                  </a:cubicBezTo>
                  <a:cubicBezTo>
                    <a:pt x="3129" y="431"/>
                    <a:pt x="3129" y="430"/>
                    <a:pt x="3130" y="429"/>
                  </a:cubicBezTo>
                  <a:cubicBezTo>
                    <a:pt x="3131" y="429"/>
                    <a:pt x="3131" y="429"/>
                    <a:pt x="3131" y="430"/>
                  </a:cubicBezTo>
                  <a:moveTo>
                    <a:pt x="3128" y="432"/>
                  </a:moveTo>
                  <a:cubicBezTo>
                    <a:pt x="3128" y="432"/>
                    <a:pt x="3129" y="432"/>
                    <a:pt x="3129" y="432"/>
                  </a:cubicBezTo>
                  <a:cubicBezTo>
                    <a:pt x="3129" y="433"/>
                    <a:pt x="3129" y="433"/>
                    <a:pt x="3129" y="433"/>
                  </a:cubicBezTo>
                  <a:cubicBezTo>
                    <a:pt x="3129" y="433"/>
                    <a:pt x="3128" y="433"/>
                    <a:pt x="3128" y="433"/>
                  </a:cubicBezTo>
                  <a:cubicBezTo>
                    <a:pt x="3128" y="433"/>
                    <a:pt x="3128" y="432"/>
                    <a:pt x="3128" y="432"/>
                  </a:cubicBezTo>
                  <a:moveTo>
                    <a:pt x="3128" y="436"/>
                  </a:moveTo>
                  <a:cubicBezTo>
                    <a:pt x="3128" y="436"/>
                    <a:pt x="3129" y="435"/>
                    <a:pt x="3129" y="435"/>
                  </a:cubicBezTo>
                  <a:cubicBezTo>
                    <a:pt x="3129" y="436"/>
                    <a:pt x="3129" y="436"/>
                    <a:pt x="3128" y="436"/>
                  </a:cubicBezTo>
                  <a:cubicBezTo>
                    <a:pt x="3128" y="436"/>
                    <a:pt x="3127" y="436"/>
                    <a:pt x="3127" y="436"/>
                  </a:cubicBezTo>
                  <a:cubicBezTo>
                    <a:pt x="3127" y="436"/>
                    <a:pt x="3127" y="436"/>
                    <a:pt x="3128" y="436"/>
                  </a:cubicBezTo>
                  <a:close/>
                  <a:moveTo>
                    <a:pt x="3124" y="442"/>
                  </a:moveTo>
                  <a:cubicBezTo>
                    <a:pt x="3125" y="442"/>
                    <a:pt x="3125" y="442"/>
                    <a:pt x="3125" y="443"/>
                  </a:cubicBezTo>
                  <a:cubicBezTo>
                    <a:pt x="3124" y="444"/>
                    <a:pt x="3123" y="444"/>
                    <a:pt x="3123" y="443"/>
                  </a:cubicBezTo>
                  <a:cubicBezTo>
                    <a:pt x="3123" y="442"/>
                    <a:pt x="3124" y="442"/>
                    <a:pt x="3124" y="442"/>
                  </a:cubicBezTo>
                  <a:moveTo>
                    <a:pt x="3112" y="444"/>
                  </a:moveTo>
                  <a:cubicBezTo>
                    <a:pt x="3112" y="444"/>
                    <a:pt x="3112" y="445"/>
                    <a:pt x="3113" y="445"/>
                  </a:cubicBezTo>
                  <a:cubicBezTo>
                    <a:pt x="3113" y="445"/>
                    <a:pt x="3113" y="445"/>
                    <a:pt x="3113" y="446"/>
                  </a:cubicBezTo>
                  <a:cubicBezTo>
                    <a:pt x="3112" y="446"/>
                    <a:pt x="3112" y="446"/>
                    <a:pt x="3111" y="446"/>
                  </a:cubicBezTo>
                  <a:cubicBezTo>
                    <a:pt x="3111" y="446"/>
                    <a:pt x="3110" y="446"/>
                    <a:pt x="3110" y="446"/>
                  </a:cubicBezTo>
                  <a:cubicBezTo>
                    <a:pt x="3109" y="445"/>
                    <a:pt x="3110" y="445"/>
                    <a:pt x="3110" y="444"/>
                  </a:cubicBezTo>
                  <a:cubicBezTo>
                    <a:pt x="3111" y="443"/>
                    <a:pt x="3111" y="444"/>
                    <a:pt x="3112" y="444"/>
                  </a:cubicBezTo>
                  <a:moveTo>
                    <a:pt x="3132" y="445"/>
                  </a:moveTo>
                  <a:cubicBezTo>
                    <a:pt x="3133" y="445"/>
                    <a:pt x="3133" y="445"/>
                    <a:pt x="3133" y="445"/>
                  </a:cubicBezTo>
                  <a:cubicBezTo>
                    <a:pt x="3133" y="445"/>
                    <a:pt x="3133" y="446"/>
                    <a:pt x="3133" y="446"/>
                  </a:cubicBezTo>
                  <a:cubicBezTo>
                    <a:pt x="3133" y="447"/>
                    <a:pt x="3132" y="447"/>
                    <a:pt x="3132" y="447"/>
                  </a:cubicBezTo>
                  <a:cubicBezTo>
                    <a:pt x="3131" y="447"/>
                    <a:pt x="3130" y="447"/>
                    <a:pt x="3131" y="446"/>
                  </a:cubicBezTo>
                  <a:cubicBezTo>
                    <a:pt x="3131" y="445"/>
                    <a:pt x="3132" y="445"/>
                    <a:pt x="3132" y="445"/>
                  </a:cubicBezTo>
                  <a:moveTo>
                    <a:pt x="3134" y="451"/>
                  </a:moveTo>
                  <a:cubicBezTo>
                    <a:pt x="3134" y="452"/>
                    <a:pt x="3134" y="452"/>
                    <a:pt x="3133" y="452"/>
                  </a:cubicBezTo>
                  <a:cubicBezTo>
                    <a:pt x="3133" y="452"/>
                    <a:pt x="3132" y="452"/>
                    <a:pt x="3132" y="451"/>
                  </a:cubicBezTo>
                  <a:cubicBezTo>
                    <a:pt x="3132" y="451"/>
                    <a:pt x="3132" y="450"/>
                    <a:pt x="3133" y="449"/>
                  </a:cubicBezTo>
                  <a:cubicBezTo>
                    <a:pt x="3134" y="450"/>
                    <a:pt x="3134" y="451"/>
                    <a:pt x="3134" y="451"/>
                  </a:cubicBezTo>
                  <a:moveTo>
                    <a:pt x="3125" y="453"/>
                  </a:moveTo>
                  <a:cubicBezTo>
                    <a:pt x="3125" y="453"/>
                    <a:pt x="3126" y="453"/>
                    <a:pt x="3126" y="454"/>
                  </a:cubicBezTo>
                  <a:cubicBezTo>
                    <a:pt x="3125" y="454"/>
                    <a:pt x="3125" y="455"/>
                    <a:pt x="3125" y="455"/>
                  </a:cubicBezTo>
                  <a:cubicBezTo>
                    <a:pt x="3125" y="454"/>
                    <a:pt x="3125" y="454"/>
                    <a:pt x="3125" y="454"/>
                  </a:cubicBezTo>
                  <a:cubicBezTo>
                    <a:pt x="3125" y="453"/>
                    <a:pt x="3125" y="453"/>
                    <a:pt x="3125" y="453"/>
                  </a:cubicBezTo>
                  <a:moveTo>
                    <a:pt x="3135" y="452"/>
                  </a:moveTo>
                  <a:cubicBezTo>
                    <a:pt x="3136" y="452"/>
                    <a:pt x="3136" y="452"/>
                    <a:pt x="3136" y="452"/>
                  </a:cubicBezTo>
                  <a:cubicBezTo>
                    <a:pt x="3137" y="453"/>
                    <a:pt x="3137" y="453"/>
                    <a:pt x="3136" y="453"/>
                  </a:cubicBezTo>
                  <a:cubicBezTo>
                    <a:pt x="3136" y="454"/>
                    <a:pt x="3136" y="454"/>
                    <a:pt x="3135" y="453"/>
                  </a:cubicBezTo>
                  <a:cubicBezTo>
                    <a:pt x="3135" y="453"/>
                    <a:pt x="3135" y="453"/>
                    <a:pt x="3135" y="452"/>
                  </a:cubicBezTo>
                  <a:moveTo>
                    <a:pt x="3123" y="455"/>
                  </a:moveTo>
                  <a:cubicBezTo>
                    <a:pt x="3123" y="456"/>
                    <a:pt x="3123" y="457"/>
                    <a:pt x="3122" y="458"/>
                  </a:cubicBezTo>
                  <a:cubicBezTo>
                    <a:pt x="3121" y="459"/>
                    <a:pt x="3121" y="459"/>
                    <a:pt x="3120" y="458"/>
                  </a:cubicBezTo>
                  <a:cubicBezTo>
                    <a:pt x="3120" y="458"/>
                    <a:pt x="3120" y="458"/>
                    <a:pt x="3119" y="460"/>
                  </a:cubicBezTo>
                  <a:cubicBezTo>
                    <a:pt x="3118" y="460"/>
                    <a:pt x="3118" y="459"/>
                    <a:pt x="3118" y="458"/>
                  </a:cubicBezTo>
                  <a:cubicBezTo>
                    <a:pt x="3119" y="456"/>
                    <a:pt x="3119" y="455"/>
                    <a:pt x="3118" y="454"/>
                  </a:cubicBezTo>
                  <a:cubicBezTo>
                    <a:pt x="3119" y="455"/>
                    <a:pt x="3121" y="455"/>
                    <a:pt x="3123" y="455"/>
                  </a:cubicBezTo>
                  <a:moveTo>
                    <a:pt x="3152" y="454"/>
                  </a:moveTo>
                  <a:cubicBezTo>
                    <a:pt x="3153" y="454"/>
                    <a:pt x="3153" y="454"/>
                    <a:pt x="3154" y="455"/>
                  </a:cubicBezTo>
                  <a:cubicBezTo>
                    <a:pt x="3154" y="455"/>
                    <a:pt x="3155" y="455"/>
                    <a:pt x="3155" y="456"/>
                  </a:cubicBezTo>
                  <a:cubicBezTo>
                    <a:pt x="3155" y="457"/>
                    <a:pt x="3155" y="457"/>
                    <a:pt x="3155" y="458"/>
                  </a:cubicBezTo>
                  <a:cubicBezTo>
                    <a:pt x="3154" y="459"/>
                    <a:pt x="3153" y="458"/>
                    <a:pt x="3153" y="457"/>
                  </a:cubicBezTo>
                  <a:cubicBezTo>
                    <a:pt x="3153" y="456"/>
                    <a:pt x="3153" y="455"/>
                    <a:pt x="3152" y="455"/>
                  </a:cubicBezTo>
                  <a:cubicBezTo>
                    <a:pt x="3152" y="455"/>
                    <a:pt x="3152" y="454"/>
                    <a:pt x="3152" y="454"/>
                  </a:cubicBezTo>
                  <a:moveTo>
                    <a:pt x="3138" y="456"/>
                  </a:moveTo>
                  <a:cubicBezTo>
                    <a:pt x="3138" y="455"/>
                    <a:pt x="3138" y="455"/>
                    <a:pt x="3139" y="455"/>
                  </a:cubicBezTo>
                  <a:cubicBezTo>
                    <a:pt x="3139" y="456"/>
                    <a:pt x="3139" y="456"/>
                    <a:pt x="3139" y="456"/>
                  </a:cubicBezTo>
                  <a:cubicBezTo>
                    <a:pt x="3138" y="457"/>
                    <a:pt x="3138" y="457"/>
                    <a:pt x="3138" y="457"/>
                  </a:cubicBezTo>
                  <a:cubicBezTo>
                    <a:pt x="3137" y="456"/>
                    <a:pt x="3137" y="456"/>
                    <a:pt x="3138" y="456"/>
                  </a:cubicBezTo>
                  <a:moveTo>
                    <a:pt x="3150" y="457"/>
                  </a:moveTo>
                  <a:cubicBezTo>
                    <a:pt x="3150" y="458"/>
                    <a:pt x="3149" y="458"/>
                    <a:pt x="3149" y="459"/>
                  </a:cubicBezTo>
                  <a:cubicBezTo>
                    <a:pt x="3148" y="459"/>
                    <a:pt x="3147" y="459"/>
                    <a:pt x="3147" y="458"/>
                  </a:cubicBezTo>
                  <a:cubicBezTo>
                    <a:pt x="3147" y="457"/>
                    <a:pt x="3147" y="456"/>
                    <a:pt x="3147" y="455"/>
                  </a:cubicBezTo>
                  <a:cubicBezTo>
                    <a:pt x="3149" y="455"/>
                    <a:pt x="3149" y="456"/>
                    <a:pt x="3150" y="457"/>
                  </a:cubicBezTo>
                  <a:moveTo>
                    <a:pt x="3124" y="459"/>
                  </a:moveTo>
                  <a:cubicBezTo>
                    <a:pt x="3124" y="459"/>
                    <a:pt x="3125" y="459"/>
                    <a:pt x="3125" y="459"/>
                  </a:cubicBezTo>
                  <a:cubicBezTo>
                    <a:pt x="3125" y="459"/>
                    <a:pt x="3125" y="460"/>
                    <a:pt x="3125" y="460"/>
                  </a:cubicBezTo>
                  <a:cubicBezTo>
                    <a:pt x="3124" y="460"/>
                    <a:pt x="3124" y="460"/>
                    <a:pt x="3124" y="460"/>
                  </a:cubicBezTo>
                  <a:cubicBezTo>
                    <a:pt x="3123" y="460"/>
                    <a:pt x="3123" y="460"/>
                    <a:pt x="3124" y="459"/>
                  </a:cubicBezTo>
                  <a:moveTo>
                    <a:pt x="3145" y="459"/>
                  </a:moveTo>
                  <a:cubicBezTo>
                    <a:pt x="3146" y="459"/>
                    <a:pt x="3146" y="458"/>
                    <a:pt x="3146" y="458"/>
                  </a:cubicBezTo>
                  <a:cubicBezTo>
                    <a:pt x="3146" y="459"/>
                    <a:pt x="3146" y="459"/>
                    <a:pt x="3146" y="459"/>
                  </a:cubicBezTo>
                  <a:cubicBezTo>
                    <a:pt x="3145" y="459"/>
                    <a:pt x="3145" y="459"/>
                    <a:pt x="3144" y="459"/>
                  </a:cubicBezTo>
                  <a:cubicBezTo>
                    <a:pt x="3144" y="459"/>
                    <a:pt x="3145" y="459"/>
                    <a:pt x="3145" y="459"/>
                  </a:cubicBezTo>
                  <a:close/>
                  <a:moveTo>
                    <a:pt x="3168" y="458"/>
                  </a:moveTo>
                  <a:cubicBezTo>
                    <a:pt x="3169" y="458"/>
                    <a:pt x="3170" y="458"/>
                    <a:pt x="3170" y="458"/>
                  </a:cubicBezTo>
                  <a:cubicBezTo>
                    <a:pt x="3171" y="458"/>
                    <a:pt x="3171" y="458"/>
                    <a:pt x="3172" y="458"/>
                  </a:cubicBezTo>
                  <a:cubicBezTo>
                    <a:pt x="3172" y="458"/>
                    <a:pt x="3172" y="458"/>
                    <a:pt x="3171" y="458"/>
                  </a:cubicBezTo>
                  <a:cubicBezTo>
                    <a:pt x="3170" y="459"/>
                    <a:pt x="3170" y="459"/>
                    <a:pt x="3170" y="459"/>
                  </a:cubicBezTo>
                  <a:cubicBezTo>
                    <a:pt x="3170" y="459"/>
                    <a:pt x="3169" y="459"/>
                    <a:pt x="3168" y="458"/>
                  </a:cubicBezTo>
                  <a:cubicBezTo>
                    <a:pt x="3168" y="458"/>
                    <a:pt x="3168" y="458"/>
                    <a:pt x="3168" y="458"/>
                  </a:cubicBezTo>
                  <a:moveTo>
                    <a:pt x="3172" y="460"/>
                  </a:moveTo>
                  <a:cubicBezTo>
                    <a:pt x="3172" y="460"/>
                    <a:pt x="3173" y="460"/>
                    <a:pt x="3174" y="460"/>
                  </a:cubicBezTo>
                  <a:cubicBezTo>
                    <a:pt x="3174" y="461"/>
                    <a:pt x="3174" y="462"/>
                    <a:pt x="3173" y="462"/>
                  </a:cubicBezTo>
                  <a:cubicBezTo>
                    <a:pt x="3173" y="462"/>
                    <a:pt x="3173" y="463"/>
                    <a:pt x="3173" y="463"/>
                  </a:cubicBezTo>
                  <a:cubicBezTo>
                    <a:pt x="3172" y="463"/>
                    <a:pt x="3172" y="463"/>
                    <a:pt x="3172" y="462"/>
                  </a:cubicBezTo>
                  <a:cubicBezTo>
                    <a:pt x="3172" y="462"/>
                    <a:pt x="3171" y="461"/>
                    <a:pt x="3170" y="461"/>
                  </a:cubicBezTo>
                  <a:cubicBezTo>
                    <a:pt x="3170" y="461"/>
                    <a:pt x="3171" y="460"/>
                    <a:pt x="3172" y="460"/>
                  </a:cubicBezTo>
                  <a:moveTo>
                    <a:pt x="3171" y="465"/>
                  </a:moveTo>
                  <a:cubicBezTo>
                    <a:pt x="3171" y="465"/>
                    <a:pt x="3171" y="465"/>
                    <a:pt x="3172" y="465"/>
                  </a:cubicBezTo>
                  <a:cubicBezTo>
                    <a:pt x="3172" y="465"/>
                    <a:pt x="3172" y="466"/>
                    <a:pt x="3172" y="466"/>
                  </a:cubicBezTo>
                  <a:cubicBezTo>
                    <a:pt x="3171" y="466"/>
                    <a:pt x="3171" y="466"/>
                    <a:pt x="3170" y="466"/>
                  </a:cubicBezTo>
                  <a:cubicBezTo>
                    <a:pt x="3170" y="465"/>
                    <a:pt x="3170" y="465"/>
                    <a:pt x="3171" y="465"/>
                  </a:cubicBezTo>
                  <a:moveTo>
                    <a:pt x="3170" y="447"/>
                  </a:moveTo>
                  <a:cubicBezTo>
                    <a:pt x="3170" y="446"/>
                    <a:pt x="3169" y="446"/>
                    <a:pt x="3168" y="446"/>
                  </a:cubicBezTo>
                  <a:cubicBezTo>
                    <a:pt x="3168" y="447"/>
                    <a:pt x="3167" y="448"/>
                    <a:pt x="3166" y="449"/>
                  </a:cubicBezTo>
                  <a:cubicBezTo>
                    <a:pt x="3165" y="450"/>
                    <a:pt x="3164" y="451"/>
                    <a:pt x="3161" y="450"/>
                  </a:cubicBezTo>
                  <a:cubicBezTo>
                    <a:pt x="3161" y="449"/>
                    <a:pt x="3161" y="448"/>
                    <a:pt x="3160" y="448"/>
                  </a:cubicBezTo>
                  <a:cubicBezTo>
                    <a:pt x="3160" y="448"/>
                    <a:pt x="3159" y="447"/>
                    <a:pt x="3159" y="446"/>
                  </a:cubicBezTo>
                  <a:cubicBezTo>
                    <a:pt x="3160" y="445"/>
                    <a:pt x="3161" y="445"/>
                    <a:pt x="3162" y="443"/>
                  </a:cubicBezTo>
                  <a:cubicBezTo>
                    <a:pt x="3163" y="442"/>
                    <a:pt x="3164" y="441"/>
                    <a:pt x="3164" y="440"/>
                  </a:cubicBezTo>
                  <a:cubicBezTo>
                    <a:pt x="3164" y="440"/>
                    <a:pt x="3164" y="439"/>
                    <a:pt x="3164" y="439"/>
                  </a:cubicBezTo>
                  <a:cubicBezTo>
                    <a:pt x="3164" y="439"/>
                    <a:pt x="3164" y="439"/>
                    <a:pt x="3163" y="438"/>
                  </a:cubicBezTo>
                  <a:cubicBezTo>
                    <a:pt x="3163" y="440"/>
                    <a:pt x="3162" y="441"/>
                    <a:pt x="3160" y="442"/>
                  </a:cubicBezTo>
                  <a:cubicBezTo>
                    <a:pt x="3158" y="443"/>
                    <a:pt x="3157" y="444"/>
                    <a:pt x="3157" y="444"/>
                  </a:cubicBezTo>
                  <a:cubicBezTo>
                    <a:pt x="3156" y="444"/>
                    <a:pt x="3156" y="445"/>
                    <a:pt x="3156" y="446"/>
                  </a:cubicBezTo>
                  <a:cubicBezTo>
                    <a:pt x="3156" y="446"/>
                    <a:pt x="3156" y="447"/>
                    <a:pt x="3156" y="447"/>
                  </a:cubicBezTo>
                  <a:cubicBezTo>
                    <a:pt x="3155" y="448"/>
                    <a:pt x="3155" y="448"/>
                    <a:pt x="3154" y="448"/>
                  </a:cubicBezTo>
                  <a:cubicBezTo>
                    <a:pt x="3153" y="448"/>
                    <a:pt x="3152" y="449"/>
                    <a:pt x="3152" y="449"/>
                  </a:cubicBezTo>
                  <a:cubicBezTo>
                    <a:pt x="3155" y="450"/>
                    <a:pt x="3157" y="450"/>
                    <a:pt x="3159" y="451"/>
                  </a:cubicBezTo>
                  <a:cubicBezTo>
                    <a:pt x="3161" y="451"/>
                    <a:pt x="3162" y="452"/>
                    <a:pt x="3164" y="454"/>
                  </a:cubicBezTo>
                  <a:cubicBezTo>
                    <a:pt x="3164" y="452"/>
                    <a:pt x="3165" y="451"/>
                    <a:pt x="3166" y="451"/>
                  </a:cubicBezTo>
                  <a:cubicBezTo>
                    <a:pt x="3167" y="450"/>
                    <a:pt x="3168" y="449"/>
                    <a:pt x="3169" y="448"/>
                  </a:cubicBezTo>
                  <a:cubicBezTo>
                    <a:pt x="3169" y="448"/>
                    <a:pt x="3169" y="448"/>
                    <a:pt x="3170" y="447"/>
                  </a:cubicBezTo>
                  <a:moveTo>
                    <a:pt x="3142" y="432"/>
                  </a:moveTo>
                  <a:lnTo>
                    <a:pt x="3141" y="432"/>
                  </a:lnTo>
                  <a:cubicBezTo>
                    <a:pt x="3141" y="432"/>
                    <a:pt x="3141" y="433"/>
                    <a:pt x="3141" y="434"/>
                  </a:cubicBezTo>
                  <a:cubicBezTo>
                    <a:pt x="3141" y="436"/>
                    <a:pt x="3141" y="437"/>
                    <a:pt x="3142" y="437"/>
                  </a:cubicBezTo>
                  <a:cubicBezTo>
                    <a:pt x="3142" y="436"/>
                    <a:pt x="3142" y="435"/>
                    <a:pt x="3143" y="435"/>
                  </a:cubicBezTo>
                  <a:cubicBezTo>
                    <a:pt x="3144" y="434"/>
                    <a:pt x="3144" y="434"/>
                    <a:pt x="3144" y="434"/>
                  </a:cubicBezTo>
                  <a:cubicBezTo>
                    <a:pt x="3144" y="433"/>
                    <a:pt x="3144" y="433"/>
                    <a:pt x="3143" y="433"/>
                  </a:cubicBezTo>
                  <a:cubicBezTo>
                    <a:pt x="3143" y="433"/>
                    <a:pt x="3143" y="432"/>
                    <a:pt x="3143" y="432"/>
                  </a:cubicBezTo>
                  <a:cubicBezTo>
                    <a:pt x="3143" y="431"/>
                    <a:pt x="3143" y="431"/>
                    <a:pt x="3144" y="431"/>
                  </a:cubicBezTo>
                  <a:cubicBezTo>
                    <a:pt x="3145" y="431"/>
                    <a:pt x="3145" y="431"/>
                    <a:pt x="3145" y="431"/>
                  </a:cubicBezTo>
                  <a:cubicBezTo>
                    <a:pt x="3146" y="431"/>
                    <a:pt x="3146" y="430"/>
                    <a:pt x="3145" y="429"/>
                  </a:cubicBezTo>
                  <a:cubicBezTo>
                    <a:pt x="3145" y="427"/>
                    <a:pt x="3145" y="426"/>
                    <a:pt x="3145" y="426"/>
                  </a:cubicBezTo>
                  <a:cubicBezTo>
                    <a:pt x="3144" y="425"/>
                    <a:pt x="3143" y="426"/>
                    <a:pt x="3143" y="427"/>
                  </a:cubicBezTo>
                  <a:cubicBezTo>
                    <a:pt x="3143" y="429"/>
                    <a:pt x="3143" y="430"/>
                    <a:pt x="3143" y="432"/>
                  </a:cubicBezTo>
                  <a:lnTo>
                    <a:pt x="3142" y="432"/>
                  </a:lnTo>
                  <a:close/>
                  <a:moveTo>
                    <a:pt x="3117" y="440"/>
                  </a:moveTo>
                  <a:lnTo>
                    <a:pt x="3116" y="435"/>
                  </a:lnTo>
                  <a:cubicBezTo>
                    <a:pt x="3115" y="435"/>
                    <a:pt x="3115" y="435"/>
                    <a:pt x="3114" y="434"/>
                  </a:cubicBezTo>
                  <a:cubicBezTo>
                    <a:pt x="3114" y="434"/>
                    <a:pt x="3113" y="433"/>
                    <a:pt x="3113" y="433"/>
                  </a:cubicBezTo>
                  <a:cubicBezTo>
                    <a:pt x="3113" y="432"/>
                    <a:pt x="3112" y="432"/>
                    <a:pt x="3112" y="432"/>
                  </a:cubicBezTo>
                  <a:cubicBezTo>
                    <a:pt x="3111" y="431"/>
                    <a:pt x="3111" y="432"/>
                    <a:pt x="3111" y="433"/>
                  </a:cubicBezTo>
                  <a:cubicBezTo>
                    <a:pt x="3112" y="434"/>
                    <a:pt x="3113" y="435"/>
                    <a:pt x="3114" y="436"/>
                  </a:cubicBezTo>
                  <a:cubicBezTo>
                    <a:pt x="3115" y="438"/>
                    <a:pt x="3114" y="440"/>
                    <a:pt x="3112" y="441"/>
                  </a:cubicBezTo>
                  <a:lnTo>
                    <a:pt x="3117" y="440"/>
                  </a:lnTo>
                  <a:close/>
                  <a:moveTo>
                    <a:pt x="3110" y="439"/>
                  </a:moveTo>
                  <a:cubicBezTo>
                    <a:pt x="3110" y="439"/>
                    <a:pt x="3110" y="439"/>
                    <a:pt x="3111" y="439"/>
                  </a:cubicBezTo>
                  <a:cubicBezTo>
                    <a:pt x="3111" y="439"/>
                    <a:pt x="3112" y="438"/>
                    <a:pt x="3112" y="438"/>
                  </a:cubicBezTo>
                  <a:cubicBezTo>
                    <a:pt x="3112" y="438"/>
                    <a:pt x="3112" y="437"/>
                    <a:pt x="3112" y="436"/>
                  </a:cubicBezTo>
                  <a:cubicBezTo>
                    <a:pt x="3111" y="436"/>
                    <a:pt x="3111" y="436"/>
                    <a:pt x="3110" y="436"/>
                  </a:cubicBezTo>
                  <a:cubicBezTo>
                    <a:pt x="3109" y="436"/>
                    <a:pt x="3108" y="436"/>
                    <a:pt x="3108" y="436"/>
                  </a:cubicBezTo>
                  <a:cubicBezTo>
                    <a:pt x="3107" y="436"/>
                    <a:pt x="3107" y="436"/>
                    <a:pt x="3106" y="436"/>
                  </a:cubicBezTo>
                  <a:cubicBezTo>
                    <a:pt x="3106" y="436"/>
                    <a:pt x="3107" y="437"/>
                    <a:pt x="3108" y="438"/>
                  </a:cubicBezTo>
                  <a:cubicBezTo>
                    <a:pt x="3109" y="437"/>
                    <a:pt x="3109" y="437"/>
                    <a:pt x="3109" y="437"/>
                  </a:cubicBezTo>
                  <a:cubicBezTo>
                    <a:pt x="3109" y="437"/>
                    <a:pt x="3109" y="437"/>
                    <a:pt x="3109" y="438"/>
                  </a:cubicBezTo>
                  <a:cubicBezTo>
                    <a:pt x="3108" y="439"/>
                    <a:pt x="3108" y="439"/>
                    <a:pt x="3108" y="440"/>
                  </a:cubicBezTo>
                  <a:cubicBezTo>
                    <a:pt x="3108" y="441"/>
                    <a:pt x="3109" y="441"/>
                    <a:pt x="3110" y="441"/>
                  </a:cubicBezTo>
                  <a:cubicBezTo>
                    <a:pt x="3109" y="440"/>
                    <a:pt x="3109" y="440"/>
                    <a:pt x="3110" y="439"/>
                  </a:cubicBezTo>
                  <a:moveTo>
                    <a:pt x="3099" y="461"/>
                  </a:moveTo>
                  <a:cubicBezTo>
                    <a:pt x="3098" y="462"/>
                    <a:pt x="3099" y="463"/>
                    <a:pt x="3100" y="462"/>
                  </a:cubicBezTo>
                  <a:cubicBezTo>
                    <a:pt x="3100" y="460"/>
                    <a:pt x="3101" y="459"/>
                    <a:pt x="3100" y="458"/>
                  </a:cubicBezTo>
                  <a:cubicBezTo>
                    <a:pt x="3100" y="457"/>
                    <a:pt x="3100" y="455"/>
                    <a:pt x="3099" y="453"/>
                  </a:cubicBezTo>
                  <a:cubicBezTo>
                    <a:pt x="3099" y="453"/>
                    <a:pt x="3098" y="453"/>
                    <a:pt x="3097" y="453"/>
                  </a:cubicBezTo>
                  <a:cubicBezTo>
                    <a:pt x="3096" y="453"/>
                    <a:pt x="3096" y="453"/>
                    <a:pt x="3096" y="454"/>
                  </a:cubicBezTo>
                  <a:cubicBezTo>
                    <a:pt x="3096" y="455"/>
                    <a:pt x="3097" y="456"/>
                    <a:pt x="3097" y="456"/>
                  </a:cubicBezTo>
                  <a:cubicBezTo>
                    <a:pt x="3098" y="457"/>
                    <a:pt x="3099" y="458"/>
                    <a:pt x="3100" y="458"/>
                  </a:cubicBezTo>
                  <a:cubicBezTo>
                    <a:pt x="3099" y="459"/>
                    <a:pt x="3099" y="459"/>
                    <a:pt x="3099" y="461"/>
                  </a:cubicBezTo>
                  <a:moveTo>
                    <a:pt x="3152" y="468"/>
                  </a:moveTo>
                  <a:cubicBezTo>
                    <a:pt x="3152" y="468"/>
                    <a:pt x="3153" y="469"/>
                    <a:pt x="3153" y="470"/>
                  </a:cubicBezTo>
                  <a:cubicBezTo>
                    <a:pt x="3153" y="470"/>
                    <a:pt x="3154" y="470"/>
                    <a:pt x="3155" y="470"/>
                  </a:cubicBezTo>
                  <a:lnTo>
                    <a:pt x="3158" y="470"/>
                  </a:lnTo>
                  <a:cubicBezTo>
                    <a:pt x="3159" y="470"/>
                    <a:pt x="3160" y="470"/>
                    <a:pt x="3160" y="470"/>
                  </a:cubicBezTo>
                  <a:cubicBezTo>
                    <a:pt x="3161" y="469"/>
                    <a:pt x="3161" y="469"/>
                    <a:pt x="3160" y="468"/>
                  </a:cubicBezTo>
                  <a:cubicBezTo>
                    <a:pt x="3159" y="469"/>
                    <a:pt x="3158" y="469"/>
                    <a:pt x="3158" y="469"/>
                  </a:cubicBezTo>
                  <a:cubicBezTo>
                    <a:pt x="3157" y="469"/>
                    <a:pt x="3156" y="468"/>
                    <a:pt x="3156" y="468"/>
                  </a:cubicBezTo>
                  <a:cubicBezTo>
                    <a:pt x="3157" y="468"/>
                    <a:pt x="3158" y="468"/>
                    <a:pt x="3158" y="467"/>
                  </a:cubicBezTo>
                  <a:cubicBezTo>
                    <a:pt x="3158" y="466"/>
                    <a:pt x="3159" y="466"/>
                    <a:pt x="3160" y="465"/>
                  </a:cubicBezTo>
                  <a:cubicBezTo>
                    <a:pt x="3160" y="467"/>
                    <a:pt x="3161" y="467"/>
                    <a:pt x="3162" y="467"/>
                  </a:cubicBezTo>
                  <a:cubicBezTo>
                    <a:pt x="3163" y="467"/>
                    <a:pt x="3163" y="467"/>
                    <a:pt x="3163" y="465"/>
                  </a:cubicBezTo>
                  <a:cubicBezTo>
                    <a:pt x="3162" y="464"/>
                    <a:pt x="3160" y="464"/>
                    <a:pt x="3158" y="465"/>
                  </a:cubicBezTo>
                  <a:cubicBezTo>
                    <a:pt x="3156" y="466"/>
                    <a:pt x="3154" y="466"/>
                    <a:pt x="3151" y="466"/>
                  </a:cubicBezTo>
                  <a:cubicBezTo>
                    <a:pt x="3151" y="467"/>
                    <a:pt x="3151" y="467"/>
                    <a:pt x="3152" y="468"/>
                  </a:cubicBezTo>
                  <a:moveTo>
                    <a:pt x="3444" y="185"/>
                  </a:moveTo>
                  <a:lnTo>
                    <a:pt x="3444" y="186"/>
                  </a:lnTo>
                  <a:cubicBezTo>
                    <a:pt x="3445" y="186"/>
                    <a:pt x="3445" y="185"/>
                    <a:pt x="3445" y="185"/>
                  </a:cubicBezTo>
                  <a:cubicBezTo>
                    <a:pt x="3444" y="185"/>
                    <a:pt x="3444" y="185"/>
                    <a:pt x="3444" y="185"/>
                  </a:cubicBezTo>
                  <a:moveTo>
                    <a:pt x="3447" y="290"/>
                  </a:moveTo>
                  <a:cubicBezTo>
                    <a:pt x="3447" y="289"/>
                    <a:pt x="3447" y="289"/>
                    <a:pt x="3446" y="289"/>
                  </a:cubicBezTo>
                  <a:cubicBezTo>
                    <a:pt x="3445" y="289"/>
                    <a:pt x="3445" y="289"/>
                    <a:pt x="3444" y="289"/>
                  </a:cubicBezTo>
                  <a:cubicBezTo>
                    <a:pt x="3444" y="290"/>
                    <a:pt x="3444" y="290"/>
                    <a:pt x="3444" y="292"/>
                  </a:cubicBezTo>
                  <a:cubicBezTo>
                    <a:pt x="3445" y="293"/>
                    <a:pt x="3446" y="293"/>
                    <a:pt x="3448" y="292"/>
                  </a:cubicBezTo>
                  <a:cubicBezTo>
                    <a:pt x="3448" y="291"/>
                    <a:pt x="3448" y="291"/>
                    <a:pt x="3447" y="290"/>
                  </a:cubicBezTo>
                  <a:moveTo>
                    <a:pt x="3433" y="292"/>
                  </a:moveTo>
                  <a:cubicBezTo>
                    <a:pt x="3432" y="292"/>
                    <a:pt x="3432" y="292"/>
                    <a:pt x="3432" y="294"/>
                  </a:cubicBezTo>
                  <a:cubicBezTo>
                    <a:pt x="3434" y="294"/>
                    <a:pt x="3435" y="294"/>
                    <a:pt x="3436" y="293"/>
                  </a:cubicBezTo>
                  <a:cubicBezTo>
                    <a:pt x="3435" y="292"/>
                    <a:pt x="3434" y="292"/>
                    <a:pt x="3433" y="292"/>
                  </a:cubicBezTo>
                  <a:moveTo>
                    <a:pt x="3439" y="294"/>
                  </a:moveTo>
                  <a:cubicBezTo>
                    <a:pt x="3438" y="295"/>
                    <a:pt x="3438" y="296"/>
                    <a:pt x="3439" y="296"/>
                  </a:cubicBezTo>
                  <a:cubicBezTo>
                    <a:pt x="3440" y="296"/>
                    <a:pt x="3440" y="296"/>
                    <a:pt x="3440" y="296"/>
                  </a:cubicBezTo>
                  <a:cubicBezTo>
                    <a:pt x="3441" y="296"/>
                    <a:pt x="3441" y="296"/>
                    <a:pt x="3441" y="296"/>
                  </a:cubicBezTo>
                  <a:cubicBezTo>
                    <a:pt x="3441" y="296"/>
                    <a:pt x="3441" y="295"/>
                    <a:pt x="3442" y="295"/>
                  </a:cubicBezTo>
                  <a:cubicBezTo>
                    <a:pt x="3442" y="295"/>
                    <a:pt x="3442" y="295"/>
                    <a:pt x="3442" y="294"/>
                  </a:cubicBezTo>
                  <a:cubicBezTo>
                    <a:pt x="3441" y="293"/>
                    <a:pt x="3440" y="293"/>
                    <a:pt x="3439" y="294"/>
                  </a:cubicBezTo>
                  <a:moveTo>
                    <a:pt x="3433" y="300"/>
                  </a:moveTo>
                  <a:cubicBezTo>
                    <a:pt x="3432" y="301"/>
                    <a:pt x="3431" y="302"/>
                    <a:pt x="3429" y="301"/>
                  </a:cubicBezTo>
                  <a:cubicBezTo>
                    <a:pt x="3429" y="302"/>
                    <a:pt x="3429" y="302"/>
                    <a:pt x="3429" y="303"/>
                  </a:cubicBezTo>
                  <a:cubicBezTo>
                    <a:pt x="3430" y="304"/>
                    <a:pt x="3430" y="305"/>
                    <a:pt x="3431" y="305"/>
                  </a:cubicBezTo>
                  <a:cubicBezTo>
                    <a:pt x="3429" y="306"/>
                    <a:pt x="3429" y="306"/>
                    <a:pt x="3429" y="308"/>
                  </a:cubicBezTo>
                  <a:cubicBezTo>
                    <a:pt x="3429" y="309"/>
                    <a:pt x="3430" y="310"/>
                    <a:pt x="3430" y="311"/>
                  </a:cubicBezTo>
                  <a:cubicBezTo>
                    <a:pt x="3430" y="310"/>
                    <a:pt x="3431" y="309"/>
                    <a:pt x="3434" y="309"/>
                  </a:cubicBezTo>
                  <a:cubicBezTo>
                    <a:pt x="3434" y="310"/>
                    <a:pt x="3435" y="311"/>
                    <a:pt x="3435" y="311"/>
                  </a:cubicBezTo>
                  <a:cubicBezTo>
                    <a:pt x="3436" y="311"/>
                    <a:pt x="3437" y="311"/>
                    <a:pt x="3438" y="310"/>
                  </a:cubicBezTo>
                  <a:cubicBezTo>
                    <a:pt x="3438" y="309"/>
                    <a:pt x="3439" y="308"/>
                    <a:pt x="3439" y="307"/>
                  </a:cubicBezTo>
                  <a:cubicBezTo>
                    <a:pt x="3439" y="306"/>
                    <a:pt x="3439" y="305"/>
                    <a:pt x="3438" y="304"/>
                  </a:cubicBezTo>
                  <a:cubicBezTo>
                    <a:pt x="3437" y="304"/>
                    <a:pt x="3437" y="304"/>
                    <a:pt x="3437" y="305"/>
                  </a:cubicBezTo>
                  <a:cubicBezTo>
                    <a:pt x="3437" y="305"/>
                    <a:pt x="3437" y="305"/>
                    <a:pt x="3437" y="305"/>
                  </a:cubicBezTo>
                  <a:cubicBezTo>
                    <a:pt x="3436" y="305"/>
                    <a:pt x="3436" y="304"/>
                    <a:pt x="3436" y="303"/>
                  </a:cubicBezTo>
                  <a:cubicBezTo>
                    <a:pt x="3436" y="303"/>
                    <a:pt x="3435" y="302"/>
                    <a:pt x="3435" y="301"/>
                  </a:cubicBezTo>
                  <a:cubicBezTo>
                    <a:pt x="3436" y="300"/>
                    <a:pt x="3436" y="300"/>
                    <a:pt x="3437" y="300"/>
                  </a:cubicBezTo>
                  <a:cubicBezTo>
                    <a:pt x="3437" y="300"/>
                    <a:pt x="3438" y="300"/>
                    <a:pt x="3438" y="301"/>
                  </a:cubicBezTo>
                  <a:cubicBezTo>
                    <a:pt x="3439" y="301"/>
                    <a:pt x="3439" y="302"/>
                    <a:pt x="3440" y="302"/>
                  </a:cubicBezTo>
                  <a:cubicBezTo>
                    <a:pt x="3440" y="302"/>
                    <a:pt x="3441" y="302"/>
                    <a:pt x="3442" y="302"/>
                  </a:cubicBezTo>
                  <a:cubicBezTo>
                    <a:pt x="3443" y="302"/>
                    <a:pt x="3443" y="301"/>
                    <a:pt x="3443" y="301"/>
                  </a:cubicBezTo>
                  <a:cubicBezTo>
                    <a:pt x="3442" y="301"/>
                    <a:pt x="3442" y="300"/>
                    <a:pt x="3442" y="300"/>
                  </a:cubicBezTo>
                  <a:cubicBezTo>
                    <a:pt x="3441" y="299"/>
                    <a:pt x="3441" y="298"/>
                    <a:pt x="3440" y="298"/>
                  </a:cubicBezTo>
                  <a:cubicBezTo>
                    <a:pt x="3440" y="297"/>
                    <a:pt x="3440" y="297"/>
                    <a:pt x="3440" y="296"/>
                  </a:cubicBezTo>
                  <a:cubicBezTo>
                    <a:pt x="3439" y="296"/>
                    <a:pt x="3437" y="296"/>
                    <a:pt x="3436" y="296"/>
                  </a:cubicBezTo>
                  <a:cubicBezTo>
                    <a:pt x="3434" y="297"/>
                    <a:pt x="3433" y="297"/>
                    <a:pt x="3432" y="296"/>
                  </a:cubicBezTo>
                  <a:cubicBezTo>
                    <a:pt x="3433" y="297"/>
                    <a:pt x="3433" y="299"/>
                    <a:pt x="3433" y="300"/>
                  </a:cubicBezTo>
                  <a:moveTo>
                    <a:pt x="3429" y="315"/>
                  </a:moveTo>
                  <a:cubicBezTo>
                    <a:pt x="3429" y="316"/>
                    <a:pt x="3430" y="317"/>
                    <a:pt x="3430" y="318"/>
                  </a:cubicBezTo>
                  <a:cubicBezTo>
                    <a:pt x="3431" y="318"/>
                    <a:pt x="3432" y="317"/>
                    <a:pt x="3432" y="315"/>
                  </a:cubicBezTo>
                  <a:cubicBezTo>
                    <a:pt x="3432" y="313"/>
                    <a:pt x="3431" y="312"/>
                    <a:pt x="3430" y="312"/>
                  </a:cubicBezTo>
                  <a:cubicBezTo>
                    <a:pt x="3430" y="313"/>
                    <a:pt x="3429" y="314"/>
                    <a:pt x="3429" y="315"/>
                  </a:cubicBezTo>
                  <a:moveTo>
                    <a:pt x="3474" y="337"/>
                  </a:moveTo>
                  <a:cubicBezTo>
                    <a:pt x="3473" y="339"/>
                    <a:pt x="3474" y="340"/>
                    <a:pt x="3474" y="340"/>
                  </a:cubicBezTo>
                  <a:cubicBezTo>
                    <a:pt x="3475" y="340"/>
                    <a:pt x="3476" y="340"/>
                    <a:pt x="3477" y="339"/>
                  </a:cubicBezTo>
                  <a:cubicBezTo>
                    <a:pt x="3477" y="337"/>
                    <a:pt x="3477" y="336"/>
                    <a:pt x="3476" y="336"/>
                  </a:cubicBezTo>
                  <a:cubicBezTo>
                    <a:pt x="3475" y="335"/>
                    <a:pt x="3474" y="336"/>
                    <a:pt x="3474" y="337"/>
                  </a:cubicBezTo>
                  <a:moveTo>
                    <a:pt x="3430" y="343"/>
                  </a:moveTo>
                  <a:cubicBezTo>
                    <a:pt x="3430" y="344"/>
                    <a:pt x="3431" y="345"/>
                    <a:pt x="3431" y="345"/>
                  </a:cubicBezTo>
                  <a:cubicBezTo>
                    <a:pt x="3432" y="346"/>
                    <a:pt x="3434" y="347"/>
                    <a:pt x="3435" y="348"/>
                  </a:cubicBezTo>
                  <a:cubicBezTo>
                    <a:pt x="3436" y="349"/>
                    <a:pt x="3437" y="348"/>
                    <a:pt x="3438" y="345"/>
                  </a:cubicBezTo>
                  <a:cubicBezTo>
                    <a:pt x="3437" y="345"/>
                    <a:pt x="3436" y="345"/>
                    <a:pt x="3436" y="344"/>
                  </a:cubicBezTo>
                  <a:cubicBezTo>
                    <a:pt x="3435" y="343"/>
                    <a:pt x="3434" y="343"/>
                    <a:pt x="3433" y="344"/>
                  </a:cubicBezTo>
                  <a:cubicBezTo>
                    <a:pt x="3433" y="343"/>
                    <a:pt x="3432" y="343"/>
                    <a:pt x="3432" y="342"/>
                  </a:cubicBezTo>
                  <a:cubicBezTo>
                    <a:pt x="3432" y="341"/>
                    <a:pt x="3432" y="341"/>
                    <a:pt x="3431" y="340"/>
                  </a:cubicBezTo>
                  <a:cubicBezTo>
                    <a:pt x="3431" y="341"/>
                    <a:pt x="3430" y="342"/>
                    <a:pt x="3430" y="343"/>
                  </a:cubicBezTo>
                  <a:moveTo>
                    <a:pt x="3471" y="344"/>
                  </a:moveTo>
                  <a:cubicBezTo>
                    <a:pt x="3470" y="344"/>
                    <a:pt x="3470" y="344"/>
                    <a:pt x="3469" y="344"/>
                  </a:cubicBezTo>
                  <a:cubicBezTo>
                    <a:pt x="3469" y="344"/>
                    <a:pt x="3468" y="344"/>
                    <a:pt x="3467" y="344"/>
                  </a:cubicBezTo>
                  <a:cubicBezTo>
                    <a:pt x="3466" y="345"/>
                    <a:pt x="3465" y="344"/>
                    <a:pt x="3465" y="344"/>
                  </a:cubicBezTo>
                  <a:cubicBezTo>
                    <a:pt x="3464" y="344"/>
                    <a:pt x="3464" y="345"/>
                    <a:pt x="3463" y="345"/>
                  </a:cubicBezTo>
                  <a:cubicBezTo>
                    <a:pt x="3463" y="345"/>
                    <a:pt x="3463" y="346"/>
                    <a:pt x="3463" y="347"/>
                  </a:cubicBezTo>
                  <a:cubicBezTo>
                    <a:pt x="3464" y="347"/>
                    <a:pt x="3466" y="347"/>
                    <a:pt x="3467" y="346"/>
                  </a:cubicBezTo>
                  <a:cubicBezTo>
                    <a:pt x="3469" y="346"/>
                    <a:pt x="3471" y="346"/>
                    <a:pt x="3472" y="345"/>
                  </a:cubicBezTo>
                  <a:cubicBezTo>
                    <a:pt x="3472" y="344"/>
                    <a:pt x="3472" y="344"/>
                    <a:pt x="3471" y="344"/>
                  </a:cubicBezTo>
                  <a:moveTo>
                    <a:pt x="3452" y="356"/>
                  </a:moveTo>
                  <a:cubicBezTo>
                    <a:pt x="3453" y="358"/>
                    <a:pt x="3454" y="359"/>
                    <a:pt x="3456" y="359"/>
                  </a:cubicBezTo>
                  <a:cubicBezTo>
                    <a:pt x="3457" y="358"/>
                    <a:pt x="3457" y="358"/>
                    <a:pt x="3457" y="356"/>
                  </a:cubicBezTo>
                  <a:cubicBezTo>
                    <a:pt x="3458" y="355"/>
                    <a:pt x="3457" y="354"/>
                    <a:pt x="3456" y="354"/>
                  </a:cubicBezTo>
                  <a:cubicBezTo>
                    <a:pt x="3455" y="354"/>
                    <a:pt x="3454" y="355"/>
                    <a:pt x="3452" y="356"/>
                  </a:cubicBezTo>
                  <a:moveTo>
                    <a:pt x="3502" y="453"/>
                  </a:moveTo>
                  <a:cubicBezTo>
                    <a:pt x="3502" y="454"/>
                    <a:pt x="3502" y="454"/>
                    <a:pt x="3500" y="454"/>
                  </a:cubicBezTo>
                  <a:cubicBezTo>
                    <a:pt x="3499" y="454"/>
                    <a:pt x="3498" y="453"/>
                    <a:pt x="3498" y="452"/>
                  </a:cubicBezTo>
                  <a:cubicBezTo>
                    <a:pt x="3500" y="451"/>
                    <a:pt x="3501" y="451"/>
                    <a:pt x="3502" y="453"/>
                  </a:cubicBezTo>
                  <a:moveTo>
                    <a:pt x="3489" y="452"/>
                  </a:moveTo>
                  <a:cubicBezTo>
                    <a:pt x="3490" y="452"/>
                    <a:pt x="3490" y="452"/>
                    <a:pt x="3490" y="453"/>
                  </a:cubicBezTo>
                  <a:cubicBezTo>
                    <a:pt x="3490" y="453"/>
                    <a:pt x="3490" y="453"/>
                    <a:pt x="3489" y="454"/>
                  </a:cubicBezTo>
                  <a:cubicBezTo>
                    <a:pt x="3489" y="454"/>
                    <a:pt x="3488" y="453"/>
                    <a:pt x="3488" y="453"/>
                  </a:cubicBezTo>
                  <a:cubicBezTo>
                    <a:pt x="3488" y="453"/>
                    <a:pt x="3488" y="452"/>
                    <a:pt x="3489" y="452"/>
                  </a:cubicBezTo>
                  <a:moveTo>
                    <a:pt x="3453" y="453"/>
                  </a:moveTo>
                  <a:lnTo>
                    <a:pt x="3454" y="453"/>
                  </a:lnTo>
                  <a:cubicBezTo>
                    <a:pt x="3454" y="453"/>
                    <a:pt x="3454" y="454"/>
                    <a:pt x="3453" y="454"/>
                  </a:cubicBezTo>
                  <a:cubicBezTo>
                    <a:pt x="3453" y="453"/>
                    <a:pt x="3453" y="453"/>
                    <a:pt x="3453" y="453"/>
                  </a:cubicBezTo>
                  <a:moveTo>
                    <a:pt x="3484" y="449"/>
                  </a:moveTo>
                  <a:cubicBezTo>
                    <a:pt x="3485" y="449"/>
                    <a:pt x="3485" y="449"/>
                    <a:pt x="3485" y="449"/>
                  </a:cubicBezTo>
                  <a:cubicBezTo>
                    <a:pt x="3485" y="450"/>
                    <a:pt x="3485" y="450"/>
                    <a:pt x="3485" y="450"/>
                  </a:cubicBezTo>
                  <a:cubicBezTo>
                    <a:pt x="3484" y="450"/>
                    <a:pt x="3484" y="450"/>
                    <a:pt x="3484" y="450"/>
                  </a:cubicBezTo>
                  <a:cubicBezTo>
                    <a:pt x="3484" y="449"/>
                    <a:pt x="3484" y="449"/>
                    <a:pt x="3484" y="449"/>
                  </a:cubicBezTo>
                  <a:close/>
                  <a:moveTo>
                    <a:pt x="3528" y="445"/>
                  </a:moveTo>
                  <a:cubicBezTo>
                    <a:pt x="3529" y="445"/>
                    <a:pt x="3529" y="445"/>
                    <a:pt x="3530" y="445"/>
                  </a:cubicBezTo>
                  <a:cubicBezTo>
                    <a:pt x="3530" y="446"/>
                    <a:pt x="3530" y="446"/>
                    <a:pt x="3530" y="446"/>
                  </a:cubicBezTo>
                  <a:cubicBezTo>
                    <a:pt x="3531" y="447"/>
                    <a:pt x="3531" y="447"/>
                    <a:pt x="3530" y="448"/>
                  </a:cubicBezTo>
                  <a:cubicBezTo>
                    <a:pt x="3530" y="449"/>
                    <a:pt x="3529" y="449"/>
                    <a:pt x="3528" y="449"/>
                  </a:cubicBezTo>
                  <a:cubicBezTo>
                    <a:pt x="3526" y="448"/>
                    <a:pt x="3526" y="447"/>
                    <a:pt x="3526" y="446"/>
                  </a:cubicBezTo>
                  <a:cubicBezTo>
                    <a:pt x="3526" y="445"/>
                    <a:pt x="3527" y="445"/>
                    <a:pt x="3528" y="445"/>
                  </a:cubicBezTo>
                  <a:moveTo>
                    <a:pt x="3500" y="446"/>
                  </a:moveTo>
                  <a:cubicBezTo>
                    <a:pt x="3501" y="446"/>
                    <a:pt x="3502" y="446"/>
                    <a:pt x="3503" y="447"/>
                  </a:cubicBezTo>
                  <a:cubicBezTo>
                    <a:pt x="3503" y="448"/>
                    <a:pt x="3502" y="448"/>
                    <a:pt x="3502" y="448"/>
                  </a:cubicBezTo>
                  <a:cubicBezTo>
                    <a:pt x="3501" y="448"/>
                    <a:pt x="3500" y="447"/>
                    <a:pt x="3500" y="447"/>
                  </a:cubicBezTo>
                  <a:lnTo>
                    <a:pt x="3500" y="446"/>
                  </a:lnTo>
                  <a:close/>
                  <a:moveTo>
                    <a:pt x="3518" y="446"/>
                  </a:moveTo>
                  <a:cubicBezTo>
                    <a:pt x="3518" y="447"/>
                    <a:pt x="3518" y="447"/>
                    <a:pt x="3518" y="447"/>
                  </a:cubicBezTo>
                  <a:cubicBezTo>
                    <a:pt x="3517" y="448"/>
                    <a:pt x="3517" y="448"/>
                    <a:pt x="3518" y="449"/>
                  </a:cubicBezTo>
                  <a:cubicBezTo>
                    <a:pt x="3518" y="449"/>
                    <a:pt x="3519" y="449"/>
                    <a:pt x="3520" y="449"/>
                  </a:cubicBezTo>
                  <a:cubicBezTo>
                    <a:pt x="3521" y="449"/>
                    <a:pt x="3521" y="449"/>
                    <a:pt x="3522" y="449"/>
                  </a:cubicBezTo>
                  <a:cubicBezTo>
                    <a:pt x="3522" y="451"/>
                    <a:pt x="3522" y="452"/>
                    <a:pt x="3520" y="452"/>
                  </a:cubicBezTo>
                  <a:cubicBezTo>
                    <a:pt x="3519" y="453"/>
                    <a:pt x="3519" y="452"/>
                    <a:pt x="3519" y="451"/>
                  </a:cubicBezTo>
                  <a:cubicBezTo>
                    <a:pt x="3518" y="450"/>
                    <a:pt x="3518" y="450"/>
                    <a:pt x="3517" y="450"/>
                  </a:cubicBezTo>
                  <a:cubicBezTo>
                    <a:pt x="3516" y="450"/>
                    <a:pt x="3515" y="450"/>
                    <a:pt x="3514" y="450"/>
                  </a:cubicBezTo>
                  <a:cubicBezTo>
                    <a:pt x="3513" y="450"/>
                    <a:pt x="3512" y="450"/>
                    <a:pt x="3511" y="450"/>
                  </a:cubicBezTo>
                  <a:cubicBezTo>
                    <a:pt x="3510" y="450"/>
                    <a:pt x="3509" y="450"/>
                    <a:pt x="3508" y="450"/>
                  </a:cubicBezTo>
                  <a:cubicBezTo>
                    <a:pt x="3507" y="450"/>
                    <a:pt x="3506" y="450"/>
                    <a:pt x="3506" y="449"/>
                  </a:cubicBezTo>
                  <a:cubicBezTo>
                    <a:pt x="3506" y="448"/>
                    <a:pt x="3506" y="447"/>
                    <a:pt x="3507" y="447"/>
                  </a:cubicBezTo>
                  <a:cubicBezTo>
                    <a:pt x="3508" y="447"/>
                    <a:pt x="3509" y="447"/>
                    <a:pt x="3510" y="447"/>
                  </a:cubicBezTo>
                  <a:cubicBezTo>
                    <a:pt x="3510" y="446"/>
                    <a:pt x="3511" y="446"/>
                    <a:pt x="3511" y="445"/>
                  </a:cubicBezTo>
                  <a:cubicBezTo>
                    <a:pt x="3511" y="445"/>
                    <a:pt x="3512" y="444"/>
                    <a:pt x="3512" y="444"/>
                  </a:cubicBezTo>
                  <a:cubicBezTo>
                    <a:pt x="3514" y="443"/>
                    <a:pt x="3516" y="444"/>
                    <a:pt x="3518" y="446"/>
                  </a:cubicBezTo>
                  <a:moveTo>
                    <a:pt x="3490" y="444"/>
                  </a:moveTo>
                  <a:cubicBezTo>
                    <a:pt x="3491" y="444"/>
                    <a:pt x="3493" y="444"/>
                    <a:pt x="3493" y="444"/>
                  </a:cubicBezTo>
                  <a:cubicBezTo>
                    <a:pt x="3493" y="445"/>
                    <a:pt x="3493" y="446"/>
                    <a:pt x="3492" y="447"/>
                  </a:cubicBezTo>
                  <a:cubicBezTo>
                    <a:pt x="3491" y="448"/>
                    <a:pt x="3490" y="448"/>
                    <a:pt x="3489" y="447"/>
                  </a:cubicBezTo>
                  <a:cubicBezTo>
                    <a:pt x="3489" y="445"/>
                    <a:pt x="3489" y="444"/>
                    <a:pt x="3490" y="444"/>
                  </a:cubicBezTo>
                  <a:moveTo>
                    <a:pt x="3459" y="446"/>
                  </a:moveTo>
                  <a:cubicBezTo>
                    <a:pt x="3460" y="447"/>
                    <a:pt x="3461" y="448"/>
                    <a:pt x="3461" y="449"/>
                  </a:cubicBezTo>
                  <a:cubicBezTo>
                    <a:pt x="3460" y="450"/>
                    <a:pt x="3459" y="450"/>
                    <a:pt x="3458" y="449"/>
                  </a:cubicBezTo>
                  <a:cubicBezTo>
                    <a:pt x="3457" y="448"/>
                    <a:pt x="3457" y="447"/>
                    <a:pt x="3456" y="447"/>
                  </a:cubicBezTo>
                  <a:cubicBezTo>
                    <a:pt x="3457" y="445"/>
                    <a:pt x="3458" y="445"/>
                    <a:pt x="3459" y="446"/>
                  </a:cubicBezTo>
                  <a:moveTo>
                    <a:pt x="3508" y="435"/>
                  </a:moveTo>
                  <a:cubicBezTo>
                    <a:pt x="3509" y="434"/>
                    <a:pt x="3509" y="434"/>
                    <a:pt x="3510" y="434"/>
                  </a:cubicBezTo>
                  <a:cubicBezTo>
                    <a:pt x="3510" y="435"/>
                    <a:pt x="3511" y="435"/>
                    <a:pt x="3511" y="436"/>
                  </a:cubicBezTo>
                  <a:cubicBezTo>
                    <a:pt x="3512" y="436"/>
                    <a:pt x="3512" y="437"/>
                    <a:pt x="3513" y="438"/>
                  </a:cubicBezTo>
                  <a:cubicBezTo>
                    <a:pt x="3512" y="439"/>
                    <a:pt x="3511" y="439"/>
                    <a:pt x="3510" y="438"/>
                  </a:cubicBezTo>
                  <a:cubicBezTo>
                    <a:pt x="3509" y="439"/>
                    <a:pt x="3508" y="440"/>
                    <a:pt x="3507" y="441"/>
                  </a:cubicBezTo>
                  <a:cubicBezTo>
                    <a:pt x="3506" y="442"/>
                    <a:pt x="3505" y="442"/>
                    <a:pt x="3503" y="442"/>
                  </a:cubicBezTo>
                  <a:cubicBezTo>
                    <a:pt x="3503" y="441"/>
                    <a:pt x="3502" y="441"/>
                    <a:pt x="3502" y="441"/>
                  </a:cubicBezTo>
                  <a:cubicBezTo>
                    <a:pt x="3502" y="440"/>
                    <a:pt x="3502" y="440"/>
                    <a:pt x="3502" y="439"/>
                  </a:cubicBezTo>
                  <a:cubicBezTo>
                    <a:pt x="3500" y="439"/>
                    <a:pt x="3499" y="440"/>
                    <a:pt x="3498" y="440"/>
                  </a:cubicBezTo>
                  <a:cubicBezTo>
                    <a:pt x="3498" y="441"/>
                    <a:pt x="3498" y="442"/>
                    <a:pt x="3499" y="443"/>
                  </a:cubicBezTo>
                  <a:cubicBezTo>
                    <a:pt x="3499" y="444"/>
                    <a:pt x="3499" y="444"/>
                    <a:pt x="3499" y="445"/>
                  </a:cubicBezTo>
                  <a:cubicBezTo>
                    <a:pt x="3498" y="445"/>
                    <a:pt x="3497" y="445"/>
                    <a:pt x="3497" y="444"/>
                  </a:cubicBezTo>
                  <a:cubicBezTo>
                    <a:pt x="3496" y="444"/>
                    <a:pt x="3495" y="444"/>
                    <a:pt x="3494" y="443"/>
                  </a:cubicBezTo>
                  <a:cubicBezTo>
                    <a:pt x="3494" y="442"/>
                    <a:pt x="3495" y="442"/>
                    <a:pt x="3495" y="441"/>
                  </a:cubicBezTo>
                  <a:cubicBezTo>
                    <a:pt x="3496" y="441"/>
                    <a:pt x="3497" y="440"/>
                    <a:pt x="3497" y="440"/>
                  </a:cubicBezTo>
                  <a:cubicBezTo>
                    <a:pt x="3498" y="439"/>
                    <a:pt x="3499" y="439"/>
                    <a:pt x="3498" y="437"/>
                  </a:cubicBezTo>
                  <a:cubicBezTo>
                    <a:pt x="3498" y="436"/>
                    <a:pt x="3499" y="435"/>
                    <a:pt x="3500" y="435"/>
                  </a:cubicBezTo>
                  <a:cubicBezTo>
                    <a:pt x="3501" y="435"/>
                    <a:pt x="3502" y="436"/>
                    <a:pt x="3503" y="436"/>
                  </a:cubicBezTo>
                  <a:cubicBezTo>
                    <a:pt x="3504" y="436"/>
                    <a:pt x="3506" y="436"/>
                    <a:pt x="3507" y="436"/>
                  </a:cubicBezTo>
                  <a:cubicBezTo>
                    <a:pt x="3508" y="436"/>
                    <a:pt x="3508" y="435"/>
                    <a:pt x="3508" y="435"/>
                  </a:cubicBezTo>
                  <a:moveTo>
                    <a:pt x="3457" y="433"/>
                  </a:moveTo>
                  <a:cubicBezTo>
                    <a:pt x="3458" y="432"/>
                    <a:pt x="3459" y="432"/>
                    <a:pt x="3460" y="433"/>
                  </a:cubicBezTo>
                  <a:cubicBezTo>
                    <a:pt x="3460" y="436"/>
                    <a:pt x="3459" y="437"/>
                    <a:pt x="3458" y="438"/>
                  </a:cubicBezTo>
                  <a:cubicBezTo>
                    <a:pt x="3456" y="439"/>
                    <a:pt x="3454" y="438"/>
                    <a:pt x="3452" y="438"/>
                  </a:cubicBezTo>
                  <a:cubicBezTo>
                    <a:pt x="3452" y="437"/>
                    <a:pt x="3452" y="436"/>
                    <a:pt x="3453" y="436"/>
                  </a:cubicBezTo>
                  <a:cubicBezTo>
                    <a:pt x="3453" y="436"/>
                    <a:pt x="3454" y="435"/>
                    <a:pt x="3454" y="435"/>
                  </a:cubicBezTo>
                  <a:cubicBezTo>
                    <a:pt x="3455" y="434"/>
                    <a:pt x="3456" y="434"/>
                    <a:pt x="3457" y="433"/>
                  </a:cubicBezTo>
                  <a:moveTo>
                    <a:pt x="3547" y="428"/>
                  </a:moveTo>
                  <a:lnTo>
                    <a:pt x="3547" y="426"/>
                  </a:lnTo>
                  <a:cubicBezTo>
                    <a:pt x="3548" y="426"/>
                    <a:pt x="3548" y="427"/>
                    <a:pt x="3548" y="428"/>
                  </a:cubicBezTo>
                  <a:lnTo>
                    <a:pt x="3547" y="428"/>
                  </a:lnTo>
                  <a:close/>
                  <a:moveTo>
                    <a:pt x="3487" y="429"/>
                  </a:moveTo>
                  <a:cubicBezTo>
                    <a:pt x="3488" y="428"/>
                    <a:pt x="3488" y="428"/>
                    <a:pt x="3489" y="428"/>
                  </a:cubicBezTo>
                  <a:cubicBezTo>
                    <a:pt x="3489" y="429"/>
                    <a:pt x="3489" y="429"/>
                    <a:pt x="3488" y="429"/>
                  </a:cubicBezTo>
                  <a:cubicBezTo>
                    <a:pt x="3488" y="429"/>
                    <a:pt x="3488" y="430"/>
                    <a:pt x="3488" y="430"/>
                  </a:cubicBezTo>
                  <a:cubicBezTo>
                    <a:pt x="3487" y="430"/>
                    <a:pt x="3487" y="429"/>
                    <a:pt x="3487" y="429"/>
                  </a:cubicBezTo>
                  <a:moveTo>
                    <a:pt x="3448" y="432"/>
                  </a:moveTo>
                  <a:cubicBezTo>
                    <a:pt x="3449" y="433"/>
                    <a:pt x="3450" y="434"/>
                    <a:pt x="3450" y="435"/>
                  </a:cubicBezTo>
                  <a:cubicBezTo>
                    <a:pt x="3449" y="436"/>
                    <a:pt x="3449" y="437"/>
                    <a:pt x="3448" y="436"/>
                  </a:cubicBezTo>
                  <a:cubicBezTo>
                    <a:pt x="3447" y="436"/>
                    <a:pt x="3446" y="436"/>
                    <a:pt x="3445" y="435"/>
                  </a:cubicBezTo>
                  <a:cubicBezTo>
                    <a:pt x="3445" y="435"/>
                    <a:pt x="3444" y="434"/>
                    <a:pt x="3444" y="433"/>
                  </a:cubicBezTo>
                  <a:cubicBezTo>
                    <a:pt x="3444" y="432"/>
                    <a:pt x="3444" y="431"/>
                    <a:pt x="3444" y="430"/>
                  </a:cubicBezTo>
                  <a:cubicBezTo>
                    <a:pt x="3445" y="431"/>
                    <a:pt x="3447" y="431"/>
                    <a:pt x="3448" y="432"/>
                  </a:cubicBezTo>
                  <a:moveTo>
                    <a:pt x="3520" y="421"/>
                  </a:moveTo>
                  <a:cubicBezTo>
                    <a:pt x="3521" y="421"/>
                    <a:pt x="3522" y="421"/>
                    <a:pt x="3523" y="421"/>
                  </a:cubicBezTo>
                  <a:cubicBezTo>
                    <a:pt x="3523" y="421"/>
                    <a:pt x="3523" y="422"/>
                    <a:pt x="3523" y="423"/>
                  </a:cubicBezTo>
                  <a:cubicBezTo>
                    <a:pt x="3523" y="423"/>
                    <a:pt x="3523" y="424"/>
                    <a:pt x="3522" y="425"/>
                  </a:cubicBezTo>
                  <a:cubicBezTo>
                    <a:pt x="3522" y="425"/>
                    <a:pt x="3521" y="425"/>
                    <a:pt x="3520" y="425"/>
                  </a:cubicBezTo>
                  <a:cubicBezTo>
                    <a:pt x="3519" y="424"/>
                    <a:pt x="3519" y="424"/>
                    <a:pt x="3518" y="423"/>
                  </a:cubicBezTo>
                  <a:cubicBezTo>
                    <a:pt x="3518" y="422"/>
                    <a:pt x="3519" y="421"/>
                    <a:pt x="3520" y="421"/>
                  </a:cubicBezTo>
                  <a:moveTo>
                    <a:pt x="3510" y="418"/>
                  </a:moveTo>
                  <a:cubicBezTo>
                    <a:pt x="3511" y="417"/>
                    <a:pt x="3512" y="417"/>
                    <a:pt x="3513" y="418"/>
                  </a:cubicBezTo>
                  <a:cubicBezTo>
                    <a:pt x="3513" y="419"/>
                    <a:pt x="3512" y="419"/>
                    <a:pt x="3511" y="420"/>
                  </a:cubicBezTo>
                  <a:cubicBezTo>
                    <a:pt x="3510" y="420"/>
                    <a:pt x="3509" y="420"/>
                    <a:pt x="3507" y="420"/>
                  </a:cubicBezTo>
                  <a:cubicBezTo>
                    <a:pt x="3508" y="419"/>
                    <a:pt x="3508" y="418"/>
                    <a:pt x="3510" y="418"/>
                  </a:cubicBezTo>
                  <a:moveTo>
                    <a:pt x="3488" y="416"/>
                  </a:moveTo>
                  <a:cubicBezTo>
                    <a:pt x="3489" y="415"/>
                    <a:pt x="3490" y="416"/>
                    <a:pt x="3490" y="416"/>
                  </a:cubicBezTo>
                  <a:cubicBezTo>
                    <a:pt x="3490" y="416"/>
                    <a:pt x="3491" y="417"/>
                    <a:pt x="3491" y="418"/>
                  </a:cubicBezTo>
                  <a:cubicBezTo>
                    <a:pt x="3490" y="419"/>
                    <a:pt x="3489" y="419"/>
                    <a:pt x="3488" y="419"/>
                  </a:cubicBezTo>
                  <a:cubicBezTo>
                    <a:pt x="3487" y="419"/>
                    <a:pt x="3486" y="418"/>
                    <a:pt x="3487" y="416"/>
                  </a:cubicBezTo>
                  <a:cubicBezTo>
                    <a:pt x="3487" y="416"/>
                    <a:pt x="3488" y="416"/>
                    <a:pt x="3488" y="416"/>
                  </a:cubicBezTo>
                  <a:moveTo>
                    <a:pt x="3513" y="393"/>
                  </a:moveTo>
                  <a:cubicBezTo>
                    <a:pt x="3513" y="393"/>
                    <a:pt x="3513" y="393"/>
                    <a:pt x="3513" y="394"/>
                  </a:cubicBezTo>
                  <a:cubicBezTo>
                    <a:pt x="3512" y="394"/>
                    <a:pt x="3512" y="394"/>
                    <a:pt x="3512" y="393"/>
                  </a:cubicBezTo>
                  <a:cubicBezTo>
                    <a:pt x="3512" y="393"/>
                    <a:pt x="3513" y="393"/>
                    <a:pt x="3513" y="393"/>
                  </a:cubicBezTo>
                  <a:close/>
                  <a:moveTo>
                    <a:pt x="3480" y="365"/>
                  </a:moveTo>
                  <a:cubicBezTo>
                    <a:pt x="3480" y="364"/>
                    <a:pt x="3481" y="364"/>
                    <a:pt x="3481" y="364"/>
                  </a:cubicBezTo>
                  <a:cubicBezTo>
                    <a:pt x="3482" y="364"/>
                    <a:pt x="3482" y="365"/>
                    <a:pt x="3483" y="365"/>
                  </a:cubicBezTo>
                  <a:cubicBezTo>
                    <a:pt x="3483" y="365"/>
                    <a:pt x="3483" y="366"/>
                    <a:pt x="3483" y="367"/>
                  </a:cubicBezTo>
                  <a:cubicBezTo>
                    <a:pt x="3481" y="367"/>
                    <a:pt x="3480" y="367"/>
                    <a:pt x="3479" y="366"/>
                  </a:cubicBezTo>
                  <a:cubicBezTo>
                    <a:pt x="3479" y="365"/>
                    <a:pt x="3479" y="365"/>
                    <a:pt x="3480" y="365"/>
                  </a:cubicBezTo>
                  <a:moveTo>
                    <a:pt x="3504" y="360"/>
                  </a:moveTo>
                  <a:cubicBezTo>
                    <a:pt x="3503" y="360"/>
                    <a:pt x="3502" y="360"/>
                    <a:pt x="3503" y="359"/>
                  </a:cubicBezTo>
                  <a:cubicBezTo>
                    <a:pt x="3504" y="359"/>
                    <a:pt x="3505" y="359"/>
                    <a:pt x="3505" y="360"/>
                  </a:cubicBezTo>
                  <a:cubicBezTo>
                    <a:pt x="3505" y="360"/>
                    <a:pt x="3505" y="361"/>
                    <a:pt x="3504" y="360"/>
                  </a:cubicBezTo>
                  <a:moveTo>
                    <a:pt x="3484" y="360"/>
                  </a:moveTo>
                  <a:cubicBezTo>
                    <a:pt x="3484" y="359"/>
                    <a:pt x="3485" y="359"/>
                    <a:pt x="3485" y="359"/>
                  </a:cubicBezTo>
                  <a:cubicBezTo>
                    <a:pt x="3485" y="360"/>
                    <a:pt x="3485" y="360"/>
                    <a:pt x="3484" y="361"/>
                  </a:cubicBezTo>
                  <a:cubicBezTo>
                    <a:pt x="3483" y="361"/>
                    <a:pt x="3483" y="361"/>
                    <a:pt x="3482" y="361"/>
                  </a:cubicBezTo>
                  <a:cubicBezTo>
                    <a:pt x="3482" y="361"/>
                    <a:pt x="3483" y="360"/>
                    <a:pt x="3484" y="360"/>
                  </a:cubicBezTo>
                  <a:moveTo>
                    <a:pt x="3494" y="358"/>
                  </a:moveTo>
                  <a:cubicBezTo>
                    <a:pt x="3494" y="358"/>
                    <a:pt x="3495" y="358"/>
                    <a:pt x="3495" y="358"/>
                  </a:cubicBezTo>
                  <a:cubicBezTo>
                    <a:pt x="3496" y="358"/>
                    <a:pt x="3497" y="358"/>
                    <a:pt x="3498" y="358"/>
                  </a:cubicBezTo>
                  <a:cubicBezTo>
                    <a:pt x="3498" y="359"/>
                    <a:pt x="3499" y="359"/>
                    <a:pt x="3499" y="359"/>
                  </a:cubicBezTo>
                  <a:cubicBezTo>
                    <a:pt x="3499" y="360"/>
                    <a:pt x="3498" y="360"/>
                    <a:pt x="3496" y="360"/>
                  </a:cubicBezTo>
                  <a:cubicBezTo>
                    <a:pt x="3495" y="360"/>
                    <a:pt x="3494" y="360"/>
                    <a:pt x="3493" y="360"/>
                  </a:cubicBezTo>
                  <a:cubicBezTo>
                    <a:pt x="3493" y="359"/>
                    <a:pt x="3493" y="358"/>
                    <a:pt x="3494" y="358"/>
                  </a:cubicBezTo>
                  <a:moveTo>
                    <a:pt x="3535" y="354"/>
                  </a:moveTo>
                  <a:cubicBezTo>
                    <a:pt x="3536" y="354"/>
                    <a:pt x="3536" y="355"/>
                    <a:pt x="3536" y="355"/>
                  </a:cubicBezTo>
                  <a:cubicBezTo>
                    <a:pt x="3536" y="356"/>
                    <a:pt x="3535" y="356"/>
                    <a:pt x="3535" y="356"/>
                  </a:cubicBezTo>
                  <a:cubicBezTo>
                    <a:pt x="3534" y="356"/>
                    <a:pt x="3534" y="355"/>
                    <a:pt x="3534" y="355"/>
                  </a:cubicBezTo>
                  <a:cubicBezTo>
                    <a:pt x="3534" y="354"/>
                    <a:pt x="3535" y="354"/>
                    <a:pt x="3535" y="354"/>
                  </a:cubicBezTo>
                  <a:moveTo>
                    <a:pt x="3492" y="353"/>
                  </a:moveTo>
                  <a:cubicBezTo>
                    <a:pt x="3492" y="353"/>
                    <a:pt x="3492" y="353"/>
                    <a:pt x="3492" y="353"/>
                  </a:cubicBezTo>
                  <a:cubicBezTo>
                    <a:pt x="3493" y="353"/>
                    <a:pt x="3493" y="354"/>
                    <a:pt x="3494" y="355"/>
                  </a:cubicBezTo>
                  <a:cubicBezTo>
                    <a:pt x="3494" y="355"/>
                    <a:pt x="3494" y="356"/>
                    <a:pt x="3494" y="357"/>
                  </a:cubicBezTo>
                  <a:cubicBezTo>
                    <a:pt x="3493" y="357"/>
                    <a:pt x="3493" y="357"/>
                    <a:pt x="3492" y="356"/>
                  </a:cubicBezTo>
                  <a:cubicBezTo>
                    <a:pt x="3492" y="355"/>
                    <a:pt x="3492" y="354"/>
                    <a:pt x="3492" y="353"/>
                  </a:cubicBezTo>
                  <a:cubicBezTo>
                    <a:pt x="3492" y="353"/>
                    <a:pt x="3492" y="353"/>
                    <a:pt x="3492" y="353"/>
                  </a:cubicBezTo>
                  <a:moveTo>
                    <a:pt x="3531" y="352"/>
                  </a:moveTo>
                  <a:cubicBezTo>
                    <a:pt x="3531" y="353"/>
                    <a:pt x="3530" y="353"/>
                    <a:pt x="3530" y="353"/>
                  </a:cubicBezTo>
                  <a:cubicBezTo>
                    <a:pt x="3529" y="352"/>
                    <a:pt x="3529" y="352"/>
                    <a:pt x="3529" y="351"/>
                  </a:cubicBezTo>
                  <a:cubicBezTo>
                    <a:pt x="3530" y="351"/>
                    <a:pt x="3531" y="351"/>
                    <a:pt x="3531" y="352"/>
                  </a:cubicBezTo>
                  <a:moveTo>
                    <a:pt x="3468" y="353"/>
                  </a:moveTo>
                  <a:cubicBezTo>
                    <a:pt x="3468" y="353"/>
                    <a:pt x="3469" y="353"/>
                    <a:pt x="3469" y="354"/>
                  </a:cubicBezTo>
                  <a:cubicBezTo>
                    <a:pt x="3469" y="354"/>
                    <a:pt x="3469" y="354"/>
                    <a:pt x="3468" y="354"/>
                  </a:cubicBezTo>
                  <a:cubicBezTo>
                    <a:pt x="3468" y="354"/>
                    <a:pt x="3467" y="355"/>
                    <a:pt x="3467" y="355"/>
                  </a:cubicBezTo>
                  <a:cubicBezTo>
                    <a:pt x="3467" y="354"/>
                    <a:pt x="3467" y="353"/>
                    <a:pt x="3468" y="353"/>
                  </a:cubicBezTo>
                  <a:moveTo>
                    <a:pt x="3472" y="351"/>
                  </a:moveTo>
                  <a:cubicBezTo>
                    <a:pt x="3473" y="351"/>
                    <a:pt x="3473" y="351"/>
                    <a:pt x="3474" y="351"/>
                  </a:cubicBezTo>
                  <a:cubicBezTo>
                    <a:pt x="3474" y="352"/>
                    <a:pt x="3474" y="353"/>
                    <a:pt x="3473" y="354"/>
                  </a:cubicBezTo>
                  <a:cubicBezTo>
                    <a:pt x="3472" y="354"/>
                    <a:pt x="3471" y="353"/>
                    <a:pt x="3471" y="352"/>
                  </a:cubicBezTo>
                  <a:cubicBezTo>
                    <a:pt x="3471" y="351"/>
                    <a:pt x="3472" y="351"/>
                    <a:pt x="3472" y="351"/>
                  </a:cubicBezTo>
                  <a:moveTo>
                    <a:pt x="3456" y="354"/>
                  </a:moveTo>
                  <a:cubicBezTo>
                    <a:pt x="3456" y="353"/>
                    <a:pt x="3456" y="352"/>
                    <a:pt x="3456" y="351"/>
                  </a:cubicBezTo>
                  <a:cubicBezTo>
                    <a:pt x="3457" y="352"/>
                    <a:pt x="3457" y="353"/>
                    <a:pt x="3457" y="354"/>
                  </a:cubicBezTo>
                  <a:cubicBezTo>
                    <a:pt x="3457" y="355"/>
                    <a:pt x="3457" y="356"/>
                    <a:pt x="3457" y="357"/>
                  </a:cubicBezTo>
                  <a:cubicBezTo>
                    <a:pt x="3456" y="357"/>
                    <a:pt x="3456" y="356"/>
                    <a:pt x="3456" y="354"/>
                  </a:cubicBezTo>
                  <a:close/>
                  <a:moveTo>
                    <a:pt x="3501" y="349"/>
                  </a:moveTo>
                  <a:cubicBezTo>
                    <a:pt x="3503" y="349"/>
                    <a:pt x="3504" y="350"/>
                    <a:pt x="3504" y="350"/>
                  </a:cubicBezTo>
                  <a:cubicBezTo>
                    <a:pt x="3504" y="351"/>
                    <a:pt x="3503" y="352"/>
                    <a:pt x="3503" y="352"/>
                  </a:cubicBezTo>
                  <a:cubicBezTo>
                    <a:pt x="3502" y="352"/>
                    <a:pt x="3501" y="352"/>
                    <a:pt x="3500" y="352"/>
                  </a:cubicBezTo>
                  <a:cubicBezTo>
                    <a:pt x="3500" y="350"/>
                    <a:pt x="3500" y="349"/>
                    <a:pt x="3501" y="349"/>
                  </a:cubicBezTo>
                  <a:moveTo>
                    <a:pt x="3493" y="348"/>
                  </a:moveTo>
                  <a:cubicBezTo>
                    <a:pt x="3493" y="346"/>
                    <a:pt x="3494" y="346"/>
                    <a:pt x="3496" y="346"/>
                  </a:cubicBezTo>
                  <a:cubicBezTo>
                    <a:pt x="3496" y="346"/>
                    <a:pt x="3496" y="347"/>
                    <a:pt x="3496" y="347"/>
                  </a:cubicBezTo>
                  <a:cubicBezTo>
                    <a:pt x="3496" y="347"/>
                    <a:pt x="3497" y="347"/>
                    <a:pt x="3497" y="347"/>
                  </a:cubicBezTo>
                  <a:cubicBezTo>
                    <a:pt x="3497" y="348"/>
                    <a:pt x="3497" y="349"/>
                    <a:pt x="3497" y="349"/>
                  </a:cubicBezTo>
                  <a:cubicBezTo>
                    <a:pt x="3496" y="350"/>
                    <a:pt x="3496" y="350"/>
                    <a:pt x="3496" y="351"/>
                  </a:cubicBezTo>
                  <a:cubicBezTo>
                    <a:pt x="3495" y="352"/>
                    <a:pt x="3494" y="353"/>
                    <a:pt x="3493" y="353"/>
                  </a:cubicBezTo>
                  <a:cubicBezTo>
                    <a:pt x="3492" y="351"/>
                    <a:pt x="3492" y="350"/>
                    <a:pt x="3493" y="348"/>
                  </a:cubicBezTo>
                  <a:moveTo>
                    <a:pt x="3508" y="345"/>
                  </a:moveTo>
                  <a:cubicBezTo>
                    <a:pt x="3509" y="344"/>
                    <a:pt x="3510" y="344"/>
                    <a:pt x="3511" y="346"/>
                  </a:cubicBezTo>
                  <a:cubicBezTo>
                    <a:pt x="3511" y="347"/>
                    <a:pt x="3511" y="348"/>
                    <a:pt x="3509" y="348"/>
                  </a:cubicBezTo>
                  <a:cubicBezTo>
                    <a:pt x="3508" y="349"/>
                    <a:pt x="3507" y="348"/>
                    <a:pt x="3506" y="347"/>
                  </a:cubicBezTo>
                  <a:cubicBezTo>
                    <a:pt x="3507" y="346"/>
                    <a:pt x="3507" y="346"/>
                    <a:pt x="3508" y="345"/>
                  </a:cubicBezTo>
                  <a:moveTo>
                    <a:pt x="3477" y="345"/>
                  </a:moveTo>
                  <a:cubicBezTo>
                    <a:pt x="3477" y="346"/>
                    <a:pt x="3478" y="346"/>
                    <a:pt x="3479" y="346"/>
                  </a:cubicBezTo>
                  <a:cubicBezTo>
                    <a:pt x="3479" y="347"/>
                    <a:pt x="3480" y="347"/>
                    <a:pt x="3480" y="348"/>
                  </a:cubicBezTo>
                  <a:cubicBezTo>
                    <a:pt x="3481" y="348"/>
                    <a:pt x="3482" y="348"/>
                    <a:pt x="3482" y="348"/>
                  </a:cubicBezTo>
                  <a:cubicBezTo>
                    <a:pt x="3482" y="349"/>
                    <a:pt x="3482" y="349"/>
                    <a:pt x="3482" y="349"/>
                  </a:cubicBezTo>
                  <a:cubicBezTo>
                    <a:pt x="3482" y="349"/>
                    <a:pt x="3482" y="350"/>
                    <a:pt x="3482" y="350"/>
                  </a:cubicBezTo>
                  <a:cubicBezTo>
                    <a:pt x="3481" y="351"/>
                    <a:pt x="3480" y="351"/>
                    <a:pt x="3479" y="351"/>
                  </a:cubicBezTo>
                  <a:cubicBezTo>
                    <a:pt x="3479" y="350"/>
                    <a:pt x="3479" y="350"/>
                    <a:pt x="3479" y="350"/>
                  </a:cubicBezTo>
                  <a:cubicBezTo>
                    <a:pt x="3479" y="349"/>
                    <a:pt x="3479" y="349"/>
                    <a:pt x="3478" y="349"/>
                  </a:cubicBezTo>
                  <a:cubicBezTo>
                    <a:pt x="3478" y="348"/>
                    <a:pt x="3477" y="348"/>
                    <a:pt x="3476" y="348"/>
                  </a:cubicBezTo>
                  <a:cubicBezTo>
                    <a:pt x="3475" y="347"/>
                    <a:pt x="3475" y="347"/>
                    <a:pt x="3475" y="346"/>
                  </a:cubicBezTo>
                  <a:cubicBezTo>
                    <a:pt x="3475" y="345"/>
                    <a:pt x="3476" y="345"/>
                    <a:pt x="3477" y="345"/>
                  </a:cubicBezTo>
                  <a:moveTo>
                    <a:pt x="3461" y="345"/>
                  </a:moveTo>
                  <a:cubicBezTo>
                    <a:pt x="3462" y="346"/>
                    <a:pt x="3462" y="347"/>
                    <a:pt x="3461" y="349"/>
                  </a:cubicBezTo>
                  <a:cubicBezTo>
                    <a:pt x="3461" y="350"/>
                    <a:pt x="3461" y="350"/>
                    <a:pt x="3460" y="351"/>
                  </a:cubicBezTo>
                  <a:cubicBezTo>
                    <a:pt x="3461" y="351"/>
                    <a:pt x="3462" y="352"/>
                    <a:pt x="3463" y="353"/>
                  </a:cubicBezTo>
                  <a:cubicBezTo>
                    <a:pt x="3463" y="354"/>
                    <a:pt x="3464" y="354"/>
                    <a:pt x="3466" y="354"/>
                  </a:cubicBezTo>
                  <a:cubicBezTo>
                    <a:pt x="3466" y="355"/>
                    <a:pt x="3466" y="355"/>
                    <a:pt x="3465" y="355"/>
                  </a:cubicBezTo>
                  <a:cubicBezTo>
                    <a:pt x="3465" y="356"/>
                    <a:pt x="3465" y="356"/>
                    <a:pt x="3465" y="356"/>
                  </a:cubicBezTo>
                  <a:cubicBezTo>
                    <a:pt x="3466" y="357"/>
                    <a:pt x="3467" y="357"/>
                    <a:pt x="3469" y="357"/>
                  </a:cubicBezTo>
                  <a:cubicBezTo>
                    <a:pt x="3470" y="357"/>
                    <a:pt x="3471" y="358"/>
                    <a:pt x="3472" y="359"/>
                  </a:cubicBezTo>
                  <a:cubicBezTo>
                    <a:pt x="3474" y="359"/>
                    <a:pt x="3475" y="358"/>
                    <a:pt x="3476" y="356"/>
                  </a:cubicBezTo>
                  <a:cubicBezTo>
                    <a:pt x="3477" y="355"/>
                    <a:pt x="3479" y="354"/>
                    <a:pt x="3481" y="354"/>
                  </a:cubicBezTo>
                  <a:cubicBezTo>
                    <a:pt x="3482" y="354"/>
                    <a:pt x="3482" y="354"/>
                    <a:pt x="3483" y="353"/>
                  </a:cubicBezTo>
                  <a:cubicBezTo>
                    <a:pt x="3483" y="352"/>
                    <a:pt x="3484" y="352"/>
                    <a:pt x="3484" y="351"/>
                  </a:cubicBezTo>
                  <a:cubicBezTo>
                    <a:pt x="3485" y="350"/>
                    <a:pt x="3485" y="350"/>
                    <a:pt x="3486" y="350"/>
                  </a:cubicBezTo>
                  <a:cubicBezTo>
                    <a:pt x="3487" y="350"/>
                    <a:pt x="3487" y="350"/>
                    <a:pt x="3487" y="351"/>
                  </a:cubicBezTo>
                  <a:cubicBezTo>
                    <a:pt x="3487" y="351"/>
                    <a:pt x="3487" y="352"/>
                    <a:pt x="3487" y="353"/>
                  </a:cubicBezTo>
                  <a:cubicBezTo>
                    <a:pt x="3486" y="353"/>
                    <a:pt x="3486" y="353"/>
                    <a:pt x="3485" y="353"/>
                  </a:cubicBezTo>
                  <a:cubicBezTo>
                    <a:pt x="3484" y="354"/>
                    <a:pt x="3484" y="354"/>
                    <a:pt x="3484" y="355"/>
                  </a:cubicBezTo>
                  <a:cubicBezTo>
                    <a:pt x="3482" y="355"/>
                    <a:pt x="3480" y="356"/>
                    <a:pt x="3480" y="358"/>
                  </a:cubicBezTo>
                  <a:cubicBezTo>
                    <a:pt x="3479" y="359"/>
                    <a:pt x="3477" y="360"/>
                    <a:pt x="3475" y="360"/>
                  </a:cubicBezTo>
                  <a:cubicBezTo>
                    <a:pt x="3475" y="360"/>
                    <a:pt x="3475" y="360"/>
                    <a:pt x="3474" y="361"/>
                  </a:cubicBezTo>
                  <a:cubicBezTo>
                    <a:pt x="3474" y="361"/>
                    <a:pt x="3474" y="361"/>
                    <a:pt x="3474" y="361"/>
                  </a:cubicBezTo>
                  <a:cubicBezTo>
                    <a:pt x="3473" y="361"/>
                    <a:pt x="3473" y="361"/>
                    <a:pt x="3473" y="361"/>
                  </a:cubicBezTo>
                  <a:cubicBezTo>
                    <a:pt x="3472" y="361"/>
                    <a:pt x="3472" y="361"/>
                    <a:pt x="3472" y="361"/>
                  </a:cubicBezTo>
                  <a:cubicBezTo>
                    <a:pt x="3471" y="361"/>
                    <a:pt x="3470" y="362"/>
                    <a:pt x="3470" y="362"/>
                  </a:cubicBezTo>
                  <a:cubicBezTo>
                    <a:pt x="3469" y="362"/>
                    <a:pt x="3468" y="363"/>
                    <a:pt x="3467" y="362"/>
                  </a:cubicBezTo>
                  <a:cubicBezTo>
                    <a:pt x="3467" y="362"/>
                    <a:pt x="3466" y="361"/>
                    <a:pt x="3466" y="361"/>
                  </a:cubicBezTo>
                  <a:cubicBezTo>
                    <a:pt x="3466" y="360"/>
                    <a:pt x="3466" y="360"/>
                    <a:pt x="3466" y="359"/>
                  </a:cubicBezTo>
                  <a:cubicBezTo>
                    <a:pt x="3464" y="360"/>
                    <a:pt x="3463" y="361"/>
                    <a:pt x="3463" y="362"/>
                  </a:cubicBezTo>
                  <a:cubicBezTo>
                    <a:pt x="3462" y="363"/>
                    <a:pt x="3462" y="363"/>
                    <a:pt x="3461" y="363"/>
                  </a:cubicBezTo>
                  <a:cubicBezTo>
                    <a:pt x="3460" y="363"/>
                    <a:pt x="3459" y="362"/>
                    <a:pt x="3459" y="362"/>
                  </a:cubicBezTo>
                  <a:cubicBezTo>
                    <a:pt x="3459" y="361"/>
                    <a:pt x="3460" y="360"/>
                    <a:pt x="3460" y="360"/>
                  </a:cubicBezTo>
                  <a:cubicBezTo>
                    <a:pt x="3461" y="360"/>
                    <a:pt x="3461" y="359"/>
                    <a:pt x="3462" y="358"/>
                  </a:cubicBezTo>
                  <a:cubicBezTo>
                    <a:pt x="3462" y="357"/>
                    <a:pt x="3461" y="356"/>
                    <a:pt x="3461" y="356"/>
                  </a:cubicBezTo>
                  <a:cubicBezTo>
                    <a:pt x="3460" y="355"/>
                    <a:pt x="3459" y="354"/>
                    <a:pt x="3459" y="353"/>
                  </a:cubicBezTo>
                  <a:cubicBezTo>
                    <a:pt x="3459" y="352"/>
                    <a:pt x="3459" y="351"/>
                    <a:pt x="3459" y="351"/>
                  </a:cubicBezTo>
                  <a:cubicBezTo>
                    <a:pt x="3459" y="351"/>
                    <a:pt x="3458" y="350"/>
                    <a:pt x="3457" y="350"/>
                  </a:cubicBezTo>
                  <a:cubicBezTo>
                    <a:pt x="3457" y="350"/>
                    <a:pt x="3456" y="350"/>
                    <a:pt x="3456" y="350"/>
                  </a:cubicBezTo>
                  <a:cubicBezTo>
                    <a:pt x="3456" y="349"/>
                    <a:pt x="3457" y="348"/>
                    <a:pt x="3457" y="347"/>
                  </a:cubicBezTo>
                  <a:cubicBezTo>
                    <a:pt x="3458" y="347"/>
                    <a:pt x="3459" y="346"/>
                    <a:pt x="3459" y="345"/>
                  </a:cubicBezTo>
                  <a:cubicBezTo>
                    <a:pt x="3459" y="345"/>
                    <a:pt x="3460" y="345"/>
                    <a:pt x="3461" y="345"/>
                  </a:cubicBezTo>
                  <a:moveTo>
                    <a:pt x="3490" y="344"/>
                  </a:moveTo>
                  <a:cubicBezTo>
                    <a:pt x="3490" y="344"/>
                    <a:pt x="3490" y="343"/>
                    <a:pt x="3490" y="343"/>
                  </a:cubicBezTo>
                  <a:cubicBezTo>
                    <a:pt x="3491" y="343"/>
                    <a:pt x="3491" y="344"/>
                    <a:pt x="3491" y="344"/>
                  </a:cubicBezTo>
                  <a:lnTo>
                    <a:pt x="3489" y="344"/>
                  </a:lnTo>
                  <a:cubicBezTo>
                    <a:pt x="3489" y="344"/>
                    <a:pt x="3489" y="344"/>
                    <a:pt x="3490" y="344"/>
                  </a:cubicBezTo>
                  <a:close/>
                  <a:moveTo>
                    <a:pt x="3507" y="342"/>
                  </a:moveTo>
                  <a:cubicBezTo>
                    <a:pt x="3508" y="342"/>
                    <a:pt x="3509" y="343"/>
                    <a:pt x="3509" y="344"/>
                  </a:cubicBezTo>
                  <a:cubicBezTo>
                    <a:pt x="3508" y="344"/>
                    <a:pt x="3507" y="344"/>
                    <a:pt x="3506" y="344"/>
                  </a:cubicBezTo>
                  <a:cubicBezTo>
                    <a:pt x="3506" y="344"/>
                    <a:pt x="3505" y="344"/>
                    <a:pt x="3505" y="343"/>
                  </a:cubicBezTo>
                  <a:cubicBezTo>
                    <a:pt x="3505" y="342"/>
                    <a:pt x="3505" y="342"/>
                    <a:pt x="3507" y="342"/>
                  </a:cubicBezTo>
                  <a:moveTo>
                    <a:pt x="3441" y="343"/>
                  </a:moveTo>
                  <a:lnTo>
                    <a:pt x="3441" y="344"/>
                  </a:lnTo>
                  <a:cubicBezTo>
                    <a:pt x="3441" y="344"/>
                    <a:pt x="3441" y="344"/>
                    <a:pt x="3441" y="344"/>
                  </a:cubicBezTo>
                  <a:cubicBezTo>
                    <a:pt x="3441" y="345"/>
                    <a:pt x="3441" y="345"/>
                    <a:pt x="3440" y="344"/>
                  </a:cubicBezTo>
                  <a:cubicBezTo>
                    <a:pt x="3439" y="344"/>
                    <a:pt x="3439" y="343"/>
                    <a:pt x="3439" y="343"/>
                  </a:cubicBezTo>
                  <a:cubicBezTo>
                    <a:pt x="3440" y="342"/>
                    <a:pt x="3441" y="342"/>
                    <a:pt x="3441" y="343"/>
                  </a:cubicBezTo>
                  <a:moveTo>
                    <a:pt x="3470" y="344"/>
                  </a:moveTo>
                  <a:cubicBezTo>
                    <a:pt x="3469" y="344"/>
                    <a:pt x="3469" y="343"/>
                    <a:pt x="3469" y="343"/>
                  </a:cubicBezTo>
                  <a:cubicBezTo>
                    <a:pt x="3469" y="342"/>
                    <a:pt x="3469" y="341"/>
                    <a:pt x="3469" y="341"/>
                  </a:cubicBezTo>
                  <a:cubicBezTo>
                    <a:pt x="3470" y="340"/>
                    <a:pt x="3470" y="340"/>
                    <a:pt x="3471" y="339"/>
                  </a:cubicBezTo>
                  <a:cubicBezTo>
                    <a:pt x="3471" y="339"/>
                    <a:pt x="3472" y="340"/>
                    <a:pt x="3472" y="341"/>
                  </a:cubicBezTo>
                  <a:cubicBezTo>
                    <a:pt x="3473" y="343"/>
                    <a:pt x="3472" y="344"/>
                    <a:pt x="3470" y="344"/>
                  </a:cubicBezTo>
                  <a:moveTo>
                    <a:pt x="3527" y="335"/>
                  </a:moveTo>
                  <a:cubicBezTo>
                    <a:pt x="3527" y="334"/>
                    <a:pt x="3528" y="334"/>
                    <a:pt x="3529" y="334"/>
                  </a:cubicBezTo>
                  <a:cubicBezTo>
                    <a:pt x="3529" y="335"/>
                    <a:pt x="3528" y="336"/>
                    <a:pt x="3527" y="335"/>
                  </a:cubicBezTo>
                  <a:close/>
                  <a:moveTo>
                    <a:pt x="3501" y="335"/>
                  </a:moveTo>
                  <a:cubicBezTo>
                    <a:pt x="3502" y="335"/>
                    <a:pt x="3502" y="335"/>
                    <a:pt x="3503" y="336"/>
                  </a:cubicBezTo>
                  <a:cubicBezTo>
                    <a:pt x="3503" y="337"/>
                    <a:pt x="3502" y="337"/>
                    <a:pt x="3501" y="337"/>
                  </a:cubicBezTo>
                  <a:cubicBezTo>
                    <a:pt x="3501" y="337"/>
                    <a:pt x="3500" y="337"/>
                    <a:pt x="3500" y="336"/>
                  </a:cubicBezTo>
                  <a:cubicBezTo>
                    <a:pt x="3500" y="336"/>
                    <a:pt x="3500" y="335"/>
                    <a:pt x="3501" y="335"/>
                  </a:cubicBezTo>
                  <a:moveTo>
                    <a:pt x="3502" y="329"/>
                  </a:moveTo>
                  <a:cubicBezTo>
                    <a:pt x="3502" y="329"/>
                    <a:pt x="3502" y="329"/>
                    <a:pt x="3503" y="329"/>
                  </a:cubicBezTo>
                  <a:cubicBezTo>
                    <a:pt x="3503" y="330"/>
                    <a:pt x="3503" y="330"/>
                    <a:pt x="3503" y="330"/>
                  </a:cubicBezTo>
                  <a:cubicBezTo>
                    <a:pt x="3502" y="331"/>
                    <a:pt x="3502" y="330"/>
                    <a:pt x="3502" y="330"/>
                  </a:cubicBezTo>
                  <a:lnTo>
                    <a:pt x="3502" y="329"/>
                  </a:lnTo>
                  <a:close/>
                  <a:moveTo>
                    <a:pt x="3501" y="343"/>
                  </a:moveTo>
                  <a:cubicBezTo>
                    <a:pt x="3500" y="343"/>
                    <a:pt x="3500" y="342"/>
                    <a:pt x="3499" y="342"/>
                  </a:cubicBezTo>
                  <a:cubicBezTo>
                    <a:pt x="3499" y="342"/>
                    <a:pt x="3498" y="341"/>
                    <a:pt x="3497" y="341"/>
                  </a:cubicBezTo>
                  <a:cubicBezTo>
                    <a:pt x="3496" y="341"/>
                    <a:pt x="3495" y="342"/>
                    <a:pt x="3494" y="343"/>
                  </a:cubicBezTo>
                  <a:cubicBezTo>
                    <a:pt x="3494" y="344"/>
                    <a:pt x="3493" y="344"/>
                    <a:pt x="3492" y="343"/>
                  </a:cubicBezTo>
                  <a:cubicBezTo>
                    <a:pt x="3492" y="342"/>
                    <a:pt x="3492" y="341"/>
                    <a:pt x="3493" y="340"/>
                  </a:cubicBezTo>
                  <a:cubicBezTo>
                    <a:pt x="3492" y="339"/>
                    <a:pt x="3492" y="338"/>
                    <a:pt x="3491" y="338"/>
                  </a:cubicBezTo>
                  <a:cubicBezTo>
                    <a:pt x="3490" y="338"/>
                    <a:pt x="3490" y="337"/>
                    <a:pt x="3489" y="336"/>
                  </a:cubicBezTo>
                  <a:cubicBezTo>
                    <a:pt x="3489" y="335"/>
                    <a:pt x="3490" y="335"/>
                    <a:pt x="3490" y="335"/>
                  </a:cubicBezTo>
                  <a:cubicBezTo>
                    <a:pt x="3491" y="335"/>
                    <a:pt x="3492" y="334"/>
                    <a:pt x="3492" y="334"/>
                  </a:cubicBezTo>
                  <a:cubicBezTo>
                    <a:pt x="3492" y="333"/>
                    <a:pt x="3492" y="332"/>
                    <a:pt x="3491" y="331"/>
                  </a:cubicBezTo>
                  <a:cubicBezTo>
                    <a:pt x="3490" y="331"/>
                    <a:pt x="3489" y="331"/>
                    <a:pt x="3489" y="330"/>
                  </a:cubicBezTo>
                  <a:cubicBezTo>
                    <a:pt x="3490" y="330"/>
                    <a:pt x="3492" y="330"/>
                    <a:pt x="3493" y="329"/>
                  </a:cubicBezTo>
                  <a:cubicBezTo>
                    <a:pt x="3494" y="329"/>
                    <a:pt x="3495" y="329"/>
                    <a:pt x="3497" y="330"/>
                  </a:cubicBezTo>
                  <a:cubicBezTo>
                    <a:pt x="3498" y="331"/>
                    <a:pt x="3498" y="333"/>
                    <a:pt x="3497" y="333"/>
                  </a:cubicBezTo>
                  <a:cubicBezTo>
                    <a:pt x="3496" y="334"/>
                    <a:pt x="3495" y="335"/>
                    <a:pt x="3495" y="336"/>
                  </a:cubicBezTo>
                  <a:cubicBezTo>
                    <a:pt x="3495" y="337"/>
                    <a:pt x="3496" y="338"/>
                    <a:pt x="3498" y="339"/>
                  </a:cubicBezTo>
                  <a:cubicBezTo>
                    <a:pt x="3499" y="340"/>
                    <a:pt x="3500" y="340"/>
                    <a:pt x="3502" y="341"/>
                  </a:cubicBezTo>
                  <a:cubicBezTo>
                    <a:pt x="3502" y="342"/>
                    <a:pt x="3501" y="343"/>
                    <a:pt x="3501" y="343"/>
                  </a:cubicBezTo>
                  <a:moveTo>
                    <a:pt x="3493" y="325"/>
                  </a:moveTo>
                  <a:cubicBezTo>
                    <a:pt x="3495" y="325"/>
                    <a:pt x="3496" y="325"/>
                    <a:pt x="3496" y="326"/>
                  </a:cubicBezTo>
                  <a:cubicBezTo>
                    <a:pt x="3496" y="327"/>
                    <a:pt x="3495" y="328"/>
                    <a:pt x="3494" y="328"/>
                  </a:cubicBezTo>
                  <a:cubicBezTo>
                    <a:pt x="3492" y="328"/>
                    <a:pt x="3491" y="328"/>
                    <a:pt x="3491" y="327"/>
                  </a:cubicBezTo>
                  <a:cubicBezTo>
                    <a:pt x="3491" y="326"/>
                    <a:pt x="3492" y="325"/>
                    <a:pt x="3493" y="325"/>
                  </a:cubicBezTo>
                  <a:close/>
                  <a:moveTo>
                    <a:pt x="3497" y="323"/>
                  </a:moveTo>
                  <a:cubicBezTo>
                    <a:pt x="3498" y="323"/>
                    <a:pt x="3498" y="323"/>
                    <a:pt x="3499" y="323"/>
                  </a:cubicBezTo>
                  <a:cubicBezTo>
                    <a:pt x="3499" y="323"/>
                    <a:pt x="3500" y="323"/>
                    <a:pt x="3500" y="324"/>
                  </a:cubicBezTo>
                  <a:cubicBezTo>
                    <a:pt x="3500" y="324"/>
                    <a:pt x="3499" y="324"/>
                    <a:pt x="3498" y="324"/>
                  </a:cubicBezTo>
                  <a:lnTo>
                    <a:pt x="3497" y="323"/>
                  </a:lnTo>
                  <a:close/>
                  <a:moveTo>
                    <a:pt x="3515" y="306"/>
                  </a:moveTo>
                  <a:cubicBezTo>
                    <a:pt x="3515" y="305"/>
                    <a:pt x="3516" y="305"/>
                    <a:pt x="3518" y="305"/>
                  </a:cubicBezTo>
                  <a:cubicBezTo>
                    <a:pt x="3519" y="306"/>
                    <a:pt x="3519" y="307"/>
                    <a:pt x="3519" y="309"/>
                  </a:cubicBezTo>
                  <a:cubicBezTo>
                    <a:pt x="3518" y="309"/>
                    <a:pt x="3517" y="310"/>
                    <a:pt x="3514" y="310"/>
                  </a:cubicBezTo>
                  <a:cubicBezTo>
                    <a:pt x="3514" y="309"/>
                    <a:pt x="3514" y="307"/>
                    <a:pt x="3515" y="306"/>
                  </a:cubicBezTo>
                  <a:moveTo>
                    <a:pt x="3501" y="306"/>
                  </a:moveTo>
                  <a:cubicBezTo>
                    <a:pt x="3501" y="305"/>
                    <a:pt x="3502" y="305"/>
                    <a:pt x="3504" y="306"/>
                  </a:cubicBezTo>
                  <a:cubicBezTo>
                    <a:pt x="3504" y="306"/>
                    <a:pt x="3504" y="307"/>
                    <a:pt x="3504" y="307"/>
                  </a:cubicBezTo>
                  <a:cubicBezTo>
                    <a:pt x="3503" y="308"/>
                    <a:pt x="3503" y="308"/>
                    <a:pt x="3503" y="308"/>
                  </a:cubicBezTo>
                  <a:cubicBezTo>
                    <a:pt x="3501" y="308"/>
                    <a:pt x="3501" y="308"/>
                    <a:pt x="3501" y="306"/>
                  </a:cubicBezTo>
                  <a:moveTo>
                    <a:pt x="3510" y="306"/>
                  </a:moveTo>
                  <a:cubicBezTo>
                    <a:pt x="3509" y="305"/>
                    <a:pt x="3509" y="305"/>
                    <a:pt x="3509" y="304"/>
                  </a:cubicBezTo>
                  <a:cubicBezTo>
                    <a:pt x="3509" y="303"/>
                    <a:pt x="3509" y="303"/>
                    <a:pt x="3510" y="302"/>
                  </a:cubicBezTo>
                  <a:cubicBezTo>
                    <a:pt x="3510" y="301"/>
                    <a:pt x="3510" y="301"/>
                    <a:pt x="3511" y="301"/>
                  </a:cubicBezTo>
                  <a:cubicBezTo>
                    <a:pt x="3511" y="301"/>
                    <a:pt x="3512" y="301"/>
                    <a:pt x="3512" y="302"/>
                  </a:cubicBezTo>
                  <a:cubicBezTo>
                    <a:pt x="3513" y="304"/>
                    <a:pt x="3513" y="305"/>
                    <a:pt x="3510" y="306"/>
                  </a:cubicBezTo>
                  <a:moveTo>
                    <a:pt x="3514" y="297"/>
                  </a:moveTo>
                  <a:cubicBezTo>
                    <a:pt x="3516" y="296"/>
                    <a:pt x="3517" y="296"/>
                    <a:pt x="3517" y="297"/>
                  </a:cubicBezTo>
                  <a:cubicBezTo>
                    <a:pt x="3518" y="299"/>
                    <a:pt x="3517" y="300"/>
                    <a:pt x="3515" y="300"/>
                  </a:cubicBezTo>
                  <a:cubicBezTo>
                    <a:pt x="3514" y="300"/>
                    <a:pt x="3513" y="300"/>
                    <a:pt x="3512" y="299"/>
                  </a:cubicBezTo>
                  <a:cubicBezTo>
                    <a:pt x="3512" y="298"/>
                    <a:pt x="3513" y="298"/>
                    <a:pt x="3514" y="297"/>
                  </a:cubicBezTo>
                  <a:moveTo>
                    <a:pt x="3451" y="302"/>
                  </a:moveTo>
                  <a:cubicBezTo>
                    <a:pt x="3450" y="301"/>
                    <a:pt x="3449" y="300"/>
                    <a:pt x="3449" y="299"/>
                  </a:cubicBezTo>
                  <a:cubicBezTo>
                    <a:pt x="3450" y="299"/>
                    <a:pt x="3451" y="299"/>
                    <a:pt x="3452" y="300"/>
                  </a:cubicBezTo>
                  <a:cubicBezTo>
                    <a:pt x="3452" y="300"/>
                    <a:pt x="3453" y="301"/>
                    <a:pt x="3453" y="302"/>
                  </a:cubicBezTo>
                  <a:cubicBezTo>
                    <a:pt x="3452" y="303"/>
                    <a:pt x="3451" y="303"/>
                    <a:pt x="3451" y="302"/>
                  </a:cubicBezTo>
                  <a:moveTo>
                    <a:pt x="3502" y="301"/>
                  </a:moveTo>
                  <a:cubicBezTo>
                    <a:pt x="3502" y="300"/>
                    <a:pt x="3502" y="299"/>
                    <a:pt x="3502" y="299"/>
                  </a:cubicBezTo>
                  <a:cubicBezTo>
                    <a:pt x="3503" y="298"/>
                    <a:pt x="3503" y="297"/>
                    <a:pt x="3504" y="297"/>
                  </a:cubicBezTo>
                  <a:cubicBezTo>
                    <a:pt x="3505" y="296"/>
                    <a:pt x="3505" y="296"/>
                    <a:pt x="3506" y="297"/>
                  </a:cubicBezTo>
                  <a:cubicBezTo>
                    <a:pt x="3506" y="298"/>
                    <a:pt x="3506" y="299"/>
                    <a:pt x="3505" y="300"/>
                  </a:cubicBezTo>
                  <a:cubicBezTo>
                    <a:pt x="3505" y="301"/>
                    <a:pt x="3504" y="302"/>
                    <a:pt x="3504" y="302"/>
                  </a:cubicBezTo>
                  <a:cubicBezTo>
                    <a:pt x="3503" y="302"/>
                    <a:pt x="3502" y="302"/>
                    <a:pt x="3502" y="301"/>
                  </a:cubicBezTo>
                  <a:moveTo>
                    <a:pt x="3479" y="297"/>
                  </a:moveTo>
                  <a:cubicBezTo>
                    <a:pt x="3481" y="297"/>
                    <a:pt x="3482" y="298"/>
                    <a:pt x="3483" y="298"/>
                  </a:cubicBezTo>
                  <a:cubicBezTo>
                    <a:pt x="3483" y="299"/>
                    <a:pt x="3483" y="299"/>
                    <a:pt x="3483" y="300"/>
                  </a:cubicBezTo>
                  <a:cubicBezTo>
                    <a:pt x="3483" y="300"/>
                    <a:pt x="3483" y="300"/>
                    <a:pt x="3483" y="301"/>
                  </a:cubicBezTo>
                  <a:cubicBezTo>
                    <a:pt x="3483" y="301"/>
                    <a:pt x="3483" y="302"/>
                    <a:pt x="3482" y="302"/>
                  </a:cubicBezTo>
                  <a:cubicBezTo>
                    <a:pt x="3481" y="302"/>
                    <a:pt x="3481" y="302"/>
                    <a:pt x="3481" y="302"/>
                  </a:cubicBezTo>
                  <a:cubicBezTo>
                    <a:pt x="3480" y="303"/>
                    <a:pt x="3480" y="303"/>
                    <a:pt x="3480" y="304"/>
                  </a:cubicBezTo>
                  <a:cubicBezTo>
                    <a:pt x="3479" y="304"/>
                    <a:pt x="3479" y="304"/>
                    <a:pt x="3478" y="304"/>
                  </a:cubicBezTo>
                  <a:cubicBezTo>
                    <a:pt x="3478" y="304"/>
                    <a:pt x="3477" y="303"/>
                    <a:pt x="3476" y="302"/>
                  </a:cubicBezTo>
                  <a:cubicBezTo>
                    <a:pt x="3476" y="301"/>
                    <a:pt x="3475" y="300"/>
                    <a:pt x="3475" y="299"/>
                  </a:cubicBezTo>
                  <a:cubicBezTo>
                    <a:pt x="3475" y="297"/>
                    <a:pt x="3477" y="297"/>
                    <a:pt x="3479" y="297"/>
                  </a:cubicBezTo>
                  <a:moveTo>
                    <a:pt x="3489" y="297"/>
                  </a:moveTo>
                  <a:cubicBezTo>
                    <a:pt x="3489" y="296"/>
                    <a:pt x="3490" y="296"/>
                    <a:pt x="3491" y="297"/>
                  </a:cubicBezTo>
                  <a:cubicBezTo>
                    <a:pt x="3491" y="298"/>
                    <a:pt x="3491" y="298"/>
                    <a:pt x="3490" y="299"/>
                  </a:cubicBezTo>
                  <a:cubicBezTo>
                    <a:pt x="3489" y="299"/>
                    <a:pt x="3488" y="300"/>
                    <a:pt x="3488" y="299"/>
                  </a:cubicBezTo>
                  <a:cubicBezTo>
                    <a:pt x="3488" y="298"/>
                    <a:pt x="3488" y="297"/>
                    <a:pt x="3489" y="297"/>
                  </a:cubicBezTo>
                  <a:moveTo>
                    <a:pt x="3498" y="290"/>
                  </a:moveTo>
                  <a:cubicBezTo>
                    <a:pt x="3498" y="290"/>
                    <a:pt x="3499" y="291"/>
                    <a:pt x="3500" y="291"/>
                  </a:cubicBezTo>
                  <a:cubicBezTo>
                    <a:pt x="3500" y="292"/>
                    <a:pt x="3500" y="293"/>
                    <a:pt x="3499" y="293"/>
                  </a:cubicBezTo>
                  <a:cubicBezTo>
                    <a:pt x="3499" y="294"/>
                    <a:pt x="3499" y="295"/>
                    <a:pt x="3499" y="296"/>
                  </a:cubicBezTo>
                  <a:cubicBezTo>
                    <a:pt x="3499" y="295"/>
                    <a:pt x="3498" y="294"/>
                    <a:pt x="3497" y="293"/>
                  </a:cubicBezTo>
                  <a:cubicBezTo>
                    <a:pt x="3496" y="293"/>
                    <a:pt x="3495" y="292"/>
                    <a:pt x="3495" y="290"/>
                  </a:cubicBezTo>
                  <a:cubicBezTo>
                    <a:pt x="3496" y="290"/>
                    <a:pt x="3497" y="290"/>
                    <a:pt x="3498" y="290"/>
                  </a:cubicBezTo>
                  <a:moveTo>
                    <a:pt x="3505" y="290"/>
                  </a:moveTo>
                  <a:cubicBezTo>
                    <a:pt x="3506" y="290"/>
                    <a:pt x="3507" y="289"/>
                    <a:pt x="3507" y="289"/>
                  </a:cubicBezTo>
                  <a:cubicBezTo>
                    <a:pt x="3508" y="290"/>
                    <a:pt x="3508" y="291"/>
                    <a:pt x="3508" y="292"/>
                  </a:cubicBezTo>
                  <a:cubicBezTo>
                    <a:pt x="3508" y="293"/>
                    <a:pt x="3508" y="293"/>
                    <a:pt x="3507" y="294"/>
                  </a:cubicBezTo>
                  <a:cubicBezTo>
                    <a:pt x="3506" y="293"/>
                    <a:pt x="3505" y="293"/>
                    <a:pt x="3504" y="293"/>
                  </a:cubicBezTo>
                  <a:cubicBezTo>
                    <a:pt x="3503" y="293"/>
                    <a:pt x="3502" y="292"/>
                    <a:pt x="3502" y="290"/>
                  </a:cubicBezTo>
                  <a:cubicBezTo>
                    <a:pt x="3503" y="290"/>
                    <a:pt x="3504" y="290"/>
                    <a:pt x="3505" y="290"/>
                  </a:cubicBezTo>
                  <a:moveTo>
                    <a:pt x="3467" y="292"/>
                  </a:moveTo>
                  <a:cubicBezTo>
                    <a:pt x="3468" y="291"/>
                    <a:pt x="3468" y="291"/>
                    <a:pt x="3467" y="290"/>
                  </a:cubicBezTo>
                  <a:cubicBezTo>
                    <a:pt x="3468" y="289"/>
                    <a:pt x="3469" y="290"/>
                    <a:pt x="3469" y="290"/>
                  </a:cubicBezTo>
                  <a:cubicBezTo>
                    <a:pt x="3470" y="291"/>
                    <a:pt x="3470" y="291"/>
                    <a:pt x="3470" y="292"/>
                  </a:cubicBezTo>
                  <a:cubicBezTo>
                    <a:pt x="3469" y="293"/>
                    <a:pt x="3469" y="293"/>
                    <a:pt x="3468" y="294"/>
                  </a:cubicBezTo>
                  <a:cubicBezTo>
                    <a:pt x="3468" y="294"/>
                    <a:pt x="3467" y="294"/>
                    <a:pt x="3466" y="293"/>
                  </a:cubicBezTo>
                  <a:cubicBezTo>
                    <a:pt x="3466" y="293"/>
                    <a:pt x="3467" y="292"/>
                    <a:pt x="3467" y="292"/>
                  </a:cubicBezTo>
                  <a:moveTo>
                    <a:pt x="3492" y="286"/>
                  </a:moveTo>
                  <a:cubicBezTo>
                    <a:pt x="3492" y="286"/>
                    <a:pt x="3492" y="287"/>
                    <a:pt x="3491" y="287"/>
                  </a:cubicBezTo>
                  <a:cubicBezTo>
                    <a:pt x="3491" y="286"/>
                    <a:pt x="3491" y="286"/>
                    <a:pt x="3492" y="286"/>
                  </a:cubicBezTo>
                  <a:close/>
                  <a:moveTo>
                    <a:pt x="3484" y="286"/>
                  </a:moveTo>
                  <a:cubicBezTo>
                    <a:pt x="3484" y="286"/>
                    <a:pt x="3485" y="286"/>
                    <a:pt x="3485" y="286"/>
                  </a:cubicBezTo>
                  <a:cubicBezTo>
                    <a:pt x="3485" y="288"/>
                    <a:pt x="3484" y="289"/>
                    <a:pt x="3484" y="291"/>
                  </a:cubicBezTo>
                  <a:cubicBezTo>
                    <a:pt x="3483" y="293"/>
                    <a:pt x="3483" y="294"/>
                    <a:pt x="3481" y="294"/>
                  </a:cubicBezTo>
                  <a:cubicBezTo>
                    <a:pt x="3479" y="295"/>
                    <a:pt x="3478" y="294"/>
                    <a:pt x="3477" y="293"/>
                  </a:cubicBezTo>
                  <a:cubicBezTo>
                    <a:pt x="3478" y="292"/>
                    <a:pt x="3478" y="292"/>
                    <a:pt x="3479" y="292"/>
                  </a:cubicBezTo>
                  <a:cubicBezTo>
                    <a:pt x="3480" y="291"/>
                    <a:pt x="3481" y="291"/>
                    <a:pt x="3482" y="291"/>
                  </a:cubicBezTo>
                  <a:cubicBezTo>
                    <a:pt x="3483" y="290"/>
                    <a:pt x="3483" y="289"/>
                    <a:pt x="3483" y="289"/>
                  </a:cubicBezTo>
                  <a:cubicBezTo>
                    <a:pt x="3482" y="288"/>
                    <a:pt x="3482" y="287"/>
                    <a:pt x="3483" y="286"/>
                  </a:cubicBezTo>
                  <a:cubicBezTo>
                    <a:pt x="3483" y="286"/>
                    <a:pt x="3483" y="286"/>
                    <a:pt x="3484" y="286"/>
                  </a:cubicBezTo>
                  <a:moveTo>
                    <a:pt x="3475" y="289"/>
                  </a:moveTo>
                  <a:cubicBezTo>
                    <a:pt x="3474" y="289"/>
                    <a:pt x="3473" y="289"/>
                    <a:pt x="3472" y="289"/>
                  </a:cubicBezTo>
                  <a:cubicBezTo>
                    <a:pt x="3472" y="288"/>
                    <a:pt x="3472" y="287"/>
                    <a:pt x="3473" y="286"/>
                  </a:cubicBezTo>
                  <a:cubicBezTo>
                    <a:pt x="3473" y="286"/>
                    <a:pt x="3474" y="285"/>
                    <a:pt x="3475" y="285"/>
                  </a:cubicBezTo>
                  <a:cubicBezTo>
                    <a:pt x="3475" y="285"/>
                    <a:pt x="3476" y="285"/>
                    <a:pt x="3477" y="286"/>
                  </a:cubicBezTo>
                  <a:cubicBezTo>
                    <a:pt x="3477" y="286"/>
                    <a:pt x="3478" y="287"/>
                    <a:pt x="3477" y="287"/>
                  </a:cubicBezTo>
                  <a:cubicBezTo>
                    <a:pt x="3477" y="288"/>
                    <a:pt x="3477" y="289"/>
                    <a:pt x="3475" y="289"/>
                  </a:cubicBezTo>
                  <a:moveTo>
                    <a:pt x="3455" y="284"/>
                  </a:moveTo>
                  <a:cubicBezTo>
                    <a:pt x="3455" y="284"/>
                    <a:pt x="3455" y="283"/>
                    <a:pt x="3456" y="283"/>
                  </a:cubicBezTo>
                  <a:cubicBezTo>
                    <a:pt x="3456" y="283"/>
                    <a:pt x="3456" y="283"/>
                    <a:pt x="3456" y="284"/>
                  </a:cubicBezTo>
                  <a:cubicBezTo>
                    <a:pt x="3456" y="284"/>
                    <a:pt x="3456" y="285"/>
                    <a:pt x="3456" y="285"/>
                  </a:cubicBezTo>
                  <a:cubicBezTo>
                    <a:pt x="3456" y="285"/>
                    <a:pt x="3455" y="285"/>
                    <a:pt x="3455" y="284"/>
                  </a:cubicBezTo>
                  <a:close/>
                  <a:moveTo>
                    <a:pt x="3490" y="283"/>
                  </a:moveTo>
                  <a:cubicBezTo>
                    <a:pt x="3489" y="284"/>
                    <a:pt x="3488" y="284"/>
                    <a:pt x="3487" y="284"/>
                  </a:cubicBezTo>
                  <a:cubicBezTo>
                    <a:pt x="3487" y="283"/>
                    <a:pt x="3487" y="282"/>
                    <a:pt x="3487" y="281"/>
                  </a:cubicBezTo>
                  <a:cubicBezTo>
                    <a:pt x="3488" y="281"/>
                    <a:pt x="3488" y="280"/>
                    <a:pt x="3489" y="280"/>
                  </a:cubicBezTo>
                  <a:cubicBezTo>
                    <a:pt x="3490" y="280"/>
                    <a:pt x="3491" y="280"/>
                    <a:pt x="3491" y="280"/>
                  </a:cubicBezTo>
                  <a:cubicBezTo>
                    <a:pt x="3492" y="280"/>
                    <a:pt x="3492" y="281"/>
                    <a:pt x="3492" y="281"/>
                  </a:cubicBezTo>
                  <a:cubicBezTo>
                    <a:pt x="3492" y="282"/>
                    <a:pt x="3491" y="283"/>
                    <a:pt x="3490" y="283"/>
                  </a:cubicBezTo>
                  <a:moveTo>
                    <a:pt x="3476" y="279"/>
                  </a:moveTo>
                  <a:cubicBezTo>
                    <a:pt x="3476" y="280"/>
                    <a:pt x="3476" y="281"/>
                    <a:pt x="3475" y="282"/>
                  </a:cubicBezTo>
                  <a:cubicBezTo>
                    <a:pt x="3474" y="282"/>
                    <a:pt x="3473" y="282"/>
                    <a:pt x="3472" y="281"/>
                  </a:cubicBezTo>
                  <a:cubicBezTo>
                    <a:pt x="3473" y="280"/>
                    <a:pt x="3474" y="279"/>
                    <a:pt x="3476" y="279"/>
                  </a:cubicBezTo>
                  <a:moveTo>
                    <a:pt x="3527" y="277"/>
                  </a:moveTo>
                  <a:cubicBezTo>
                    <a:pt x="3528" y="277"/>
                    <a:pt x="3528" y="276"/>
                    <a:pt x="3528" y="276"/>
                  </a:cubicBezTo>
                  <a:cubicBezTo>
                    <a:pt x="3531" y="276"/>
                    <a:pt x="3531" y="277"/>
                    <a:pt x="3531" y="279"/>
                  </a:cubicBezTo>
                  <a:cubicBezTo>
                    <a:pt x="3531" y="280"/>
                    <a:pt x="3531" y="280"/>
                    <a:pt x="3529" y="281"/>
                  </a:cubicBezTo>
                  <a:cubicBezTo>
                    <a:pt x="3528" y="281"/>
                    <a:pt x="3527" y="281"/>
                    <a:pt x="3527" y="279"/>
                  </a:cubicBezTo>
                  <a:cubicBezTo>
                    <a:pt x="3526" y="278"/>
                    <a:pt x="3527" y="278"/>
                    <a:pt x="3527" y="277"/>
                  </a:cubicBezTo>
                  <a:moveTo>
                    <a:pt x="3464" y="277"/>
                  </a:moveTo>
                  <a:cubicBezTo>
                    <a:pt x="3465" y="277"/>
                    <a:pt x="3465" y="277"/>
                    <a:pt x="3465" y="278"/>
                  </a:cubicBezTo>
                  <a:cubicBezTo>
                    <a:pt x="3465" y="278"/>
                    <a:pt x="3465" y="278"/>
                    <a:pt x="3465" y="278"/>
                  </a:cubicBezTo>
                  <a:cubicBezTo>
                    <a:pt x="3464" y="278"/>
                    <a:pt x="3464" y="278"/>
                    <a:pt x="3464" y="278"/>
                  </a:cubicBezTo>
                  <a:cubicBezTo>
                    <a:pt x="3463" y="278"/>
                    <a:pt x="3464" y="278"/>
                    <a:pt x="3464" y="277"/>
                  </a:cubicBezTo>
                  <a:moveTo>
                    <a:pt x="3456" y="277"/>
                  </a:moveTo>
                  <a:cubicBezTo>
                    <a:pt x="3456" y="277"/>
                    <a:pt x="3457" y="277"/>
                    <a:pt x="3457" y="278"/>
                  </a:cubicBezTo>
                  <a:cubicBezTo>
                    <a:pt x="3457" y="279"/>
                    <a:pt x="3457" y="279"/>
                    <a:pt x="3455" y="279"/>
                  </a:cubicBezTo>
                  <a:cubicBezTo>
                    <a:pt x="3455" y="278"/>
                    <a:pt x="3455" y="278"/>
                    <a:pt x="3456" y="277"/>
                  </a:cubicBezTo>
                  <a:moveTo>
                    <a:pt x="3501" y="273"/>
                  </a:moveTo>
                  <a:cubicBezTo>
                    <a:pt x="3501" y="274"/>
                    <a:pt x="3502" y="275"/>
                    <a:pt x="3502" y="275"/>
                  </a:cubicBezTo>
                  <a:cubicBezTo>
                    <a:pt x="3501" y="276"/>
                    <a:pt x="3501" y="276"/>
                    <a:pt x="3501" y="277"/>
                  </a:cubicBezTo>
                  <a:cubicBezTo>
                    <a:pt x="3500" y="277"/>
                    <a:pt x="3500" y="277"/>
                    <a:pt x="3499" y="277"/>
                  </a:cubicBezTo>
                  <a:cubicBezTo>
                    <a:pt x="3499" y="276"/>
                    <a:pt x="3499" y="275"/>
                    <a:pt x="3499" y="274"/>
                  </a:cubicBezTo>
                  <a:cubicBezTo>
                    <a:pt x="3499" y="274"/>
                    <a:pt x="3499" y="273"/>
                    <a:pt x="3499" y="273"/>
                  </a:cubicBezTo>
                  <a:cubicBezTo>
                    <a:pt x="3500" y="273"/>
                    <a:pt x="3500" y="273"/>
                    <a:pt x="3501" y="273"/>
                  </a:cubicBezTo>
                  <a:moveTo>
                    <a:pt x="3493" y="273"/>
                  </a:moveTo>
                  <a:cubicBezTo>
                    <a:pt x="3493" y="274"/>
                    <a:pt x="3493" y="275"/>
                    <a:pt x="3493" y="276"/>
                  </a:cubicBezTo>
                  <a:cubicBezTo>
                    <a:pt x="3492" y="276"/>
                    <a:pt x="3492" y="276"/>
                    <a:pt x="3491" y="275"/>
                  </a:cubicBezTo>
                  <a:cubicBezTo>
                    <a:pt x="3491" y="274"/>
                    <a:pt x="3492" y="273"/>
                    <a:pt x="3493" y="273"/>
                  </a:cubicBezTo>
                  <a:moveTo>
                    <a:pt x="3482" y="274"/>
                  </a:moveTo>
                  <a:cubicBezTo>
                    <a:pt x="3482" y="273"/>
                    <a:pt x="3482" y="273"/>
                    <a:pt x="3483" y="273"/>
                  </a:cubicBezTo>
                  <a:cubicBezTo>
                    <a:pt x="3483" y="273"/>
                    <a:pt x="3483" y="273"/>
                    <a:pt x="3484" y="274"/>
                  </a:cubicBezTo>
                  <a:cubicBezTo>
                    <a:pt x="3484" y="274"/>
                    <a:pt x="3484" y="275"/>
                    <a:pt x="3484" y="275"/>
                  </a:cubicBezTo>
                  <a:cubicBezTo>
                    <a:pt x="3484" y="276"/>
                    <a:pt x="3483" y="276"/>
                    <a:pt x="3482" y="275"/>
                  </a:cubicBezTo>
                  <a:cubicBezTo>
                    <a:pt x="3482" y="275"/>
                    <a:pt x="3481" y="274"/>
                    <a:pt x="3482" y="274"/>
                  </a:cubicBezTo>
                  <a:moveTo>
                    <a:pt x="3459" y="272"/>
                  </a:moveTo>
                  <a:cubicBezTo>
                    <a:pt x="3459" y="271"/>
                    <a:pt x="3460" y="271"/>
                    <a:pt x="3460" y="271"/>
                  </a:cubicBezTo>
                  <a:cubicBezTo>
                    <a:pt x="3461" y="271"/>
                    <a:pt x="3462" y="271"/>
                    <a:pt x="3463" y="271"/>
                  </a:cubicBezTo>
                  <a:cubicBezTo>
                    <a:pt x="3464" y="273"/>
                    <a:pt x="3463" y="273"/>
                    <a:pt x="3462" y="274"/>
                  </a:cubicBezTo>
                  <a:cubicBezTo>
                    <a:pt x="3460" y="274"/>
                    <a:pt x="3459" y="274"/>
                    <a:pt x="3459" y="273"/>
                  </a:cubicBezTo>
                  <a:lnTo>
                    <a:pt x="3459" y="272"/>
                  </a:lnTo>
                  <a:close/>
                  <a:moveTo>
                    <a:pt x="3429" y="271"/>
                  </a:moveTo>
                  <a:cubicBezTo>
                    <a:pt x="3430" y="271"/>
                    <a:pt x="3430" y="272"/>
                    <a:pt x="3430" y="272"/>
                  </a:cubicBezTo>
                  <a:cubicBezTo>
                    <a:pt x="3429" y="272"/>
                    <a:pt x="3428" y="272"/>
                    <a:pt x="3428" y="272"/>
                  </a:cubicBezTo>
                  <a:cubicBezTo>
                    <a:pt x="3428" y="271"/>
                    <a:pt x="3429" y="271"/>
                    <a:pt x="3429" y="271"/>
                  </a:cubicBezTo>
                  <a:moveTo>
                    <a:pt x="3493" y="268"/>
                  </a:moveTo>
                  <a:cubicBezTo>
                    <a:pt x="3493" y="269"/>
                    <a:pt x="3493" y="269"/>
                    <a:pt x="3492" y="269"/>
                  </a:cubicBezTo>
                  <a:cubicBezTo>
                    <a:pt x="3491" y="269"/>
                    <a:pt x="3490" y="269"/>
                    <a:pt x="3489" y="269"/>
                  </a:cubicBezTo>
                  <a:cubicBezTo>
                    <a:pt x="3490" y="268"/>
                    <a:pt x="3491" y="267"/>
                    <a:pt x="3493" y="268"/>
                  </a:cubicBezTo>
                  <a:moveTo>
                    <a:pt x="3479" y="267"/>
                  </a:moveTo>
                  <a:cubicBezTo>
                    <a:pt x="3480" y="267"/>
                    <a:pt x="3480" y="267"/>
                    <a:pt x="3481" y="268"/>
                  </a:cubicBezTo>
                  <a:cubicBezTo>
                    <a:pt x="3481" y="269"/>
                    <a:pt x="3480" y="270"/>
                    <a:pt x="3479" y="270"/>
                  </a:cubicBezTo>
                  <a:cubicBezTo>
                    <a:pt x="3478" y="269"/>
                    <a:pt x="3478" y="268"/>
                    <a:pt x="3479" y="267"/>
                  </a:cubicBezTo>
                  <a:moveTo>
                    <a:pt x="3444" y="272"/>
                  </a:moveTo>
                  <a:cubicBezTo>
                    <a:pt x="3443" y="273"/>
                    <a:pt x="3442" y="273"/>
                    <a:pt x="3442" y="273"/>
                  </a:cubicBezTo>
                  <a:cubicBezTo>
                    <a:pt x="3442" y="274"/>
                    <a:pt x="3442" y="274"/>
                    <a:pt x="3442" y="274"/>
                  </a:cubicBezTo>
                  <a:cubicBezTo>
                    <a:pt x="3443" y="275"/>
                    <a:pt x="3443" y="275"/>
                    <a:pt x="3443" y="275"/>
                  </a:cubicBezTo>
                  <a:cubicBezTo>
                    <a:pt x="3442" y="276"/>
                    <a:pt x="3441" y="276"/>
                    <a:pt x="3440" y="275"/>
                  </a:cubicBezTo>
                  <a:cubicBezTo>
                    <a:pt x="3440" y="274"/>
                    <a:pt x="3440" y="274"/>
                    <a:pt x="3440" y="273"/>
                  </a:cubicBezTo>
                  <a:cubicBezTo>
                    <a:pt x="3439" y="273"/>
                    <a:pt x="3439" y="272"/>
                    <a:pt x="3439" y="271"/>
                  </a:cubicBezTo>
                  <a:cubicBezTo>
                    <a:pt x="3440" y="270"/>
                    <a:pt x="3441" y="270"/>
                    <a:pt x="3442" y="269"/>
                  </a:cubicBezTo>
                  <a:cubicBezTo>
                    <a:pt x="3444" y="269"/>
                    <a:pt x="3444" y="269"/>
                    <a:pt x="3444" y="271"/>
                  </a:cubicBezTo>
                  <a:cubicBezTo>
                    <a:pt x="3444" y="272"/>
                    <a:pt x="3444" y="272"/>
                    <a:pt x="3444" y="272"/>
                  </a:cubicBezTo>
                  <a:moveTo>
                    <a:pt x="3496" y="266"/>
                  </a:moveTo>
                  <a:cubicBezTo>
                    <a:pt x="3498" y="266"/>
                    <a:pt x="3499" y="266"/>
                    <a:pt x="3500" y="266"/>
                  </a:cubicBezTo>
                  <a:cubicBezTo>
                    <a:pt x="3500" y="267"/>
                    <a:pt x="3499" y="268"/>
                    <a:pt x="3497" y="268"/>
                  </a:cubicBezTo>
                  <a:cubicBezTo>
                    <a:pt x="3495" y="268"/>
                    <a:pt x="3494" y="268"/>
                    <a:pt x="3494" y="267"/>
                  </a:cubicBezTo>
                  <a:cubicBezTo>
                    <a:pt x="3494" y="266"/>
                    <a:pt x="3495" y="266"/>
                    <a:pt x="3496" y="266"/>
                  </a:cubicBezTo>
                  <a:moveTo>
                    <a:pt x="3514" y="264"/>
                  </a:moveTo>
                  <a:cubicBezTo>
                    <a:pt x="3515" y="265"/>
                    <a:pt x="3515" y="265"/>
                    <a:pt x="3515" y="266"/>
                  </a:cubicBezTo>
                  <a:cubicBezTo>
                    <a:pt x="3514" y="266"/>
                    <a:pt x="3514" y="266"/>
                    <a:pt x="3513" y="266"/>
                  </a:cubicBezTo>
                  <a:cubicBezTo>
                    <a:pt x="3513" y="265"/>
                    <a:pt x="3513" y="265"/>
                    <a:pt x="3512" y="265"/>
                  </a:cubicBezTo>
                  <a:cubicBezTo>
                    <a:pt x="3513" y="264"/>
                    <a:pt x="3513" y="264"/>
                    <a:pt x="3514" y="264"/>
                  </a:cubicBezTo>
                  <a:moveTo>
                    <a:pt x="3457" y="265"/>
                  </a:moveTo>
                  <a:cubicBezTo>
                    <a:pt x="3458" y="265"/>
                    <a:pt x="3458" y="266"/>
                    <a:pt x="3458" y="267"/>
                  </a:cubicBezTo>
                  <a:cubicBezTo>
                    <a:pt x="3459" y="267"/>
                    <a:pt x="3459" y="268"/>
                    <a:pt x="3459" y="269"/>
                  </a:cubicBezTo>
                  <a:cubicBezTo>
                    <a:pt x="3458" y="270"/>
                    <a:pt x="3457" y="270"/>
                    <a:pt x="3456" y="269"/>
                  </a:cubicBezTo>
                  <a:cubicBezTo>
                    <a:pt x="3455" y="268"/>
                    <a:pt x="3455" y="266"/>
                    <a:pt x="3454" y="265"/>
                  </a:cubicBezTo>
                  <a:cubicBezTo>
                    <a:pt x="3456" y="265"/>
                    <a:pt x="3457" y="264"/>
                    <a:pt x="3457" y="265"/>
                  </a:cubicBezTo>
                  <a:moveTo>
                    <a:pt x="3486" y="263"/>
                  </a:moveTo>
                  <a:cubicBezTo>
                    <a:pt x="3487" y="263"/>
                    <a:pt x="3488" y="263"/>
                    <a:pt x="3488" y="264"/>
                  </a:cubicBezTo>
                  <a:cubicBezTo>
                    <a:pt x="3488" y="264"/>
                    <a:pt x="3487" y="265"/>
                    <a:pt x="3486" y="265"/>
                  </a:cubicBezTo>
                  <a:cubicBezTo>
                    <a:pt x="3485" y="265"/>
                    <a:pt x="3484" y="264"/>
                    <a:pt x="3484" y="264"/>
                  </a:cubicBezTo>
                  <a:cubicBezTo>
                    <a:pt x="3484" y="263"/>
                    <a:pt x="3485" y="263"/>
                    <a:pt x="3486" y="263"/>
                  </a:cubicBezTo>
                  <a:close/>
                  <a:moveTo>
                    <a:pt x="3469" y="261"/>
                  </a:moveTo>
                  <a:cubicBezTo>
                    <a:pt x="3470" y="261"/>
                    <a:pt x="3471" y="261"/>
                    <a:pt x="3472" y="262"/>
                  </a:cubicBezTo>
                  <a:cubicBezTo>
                    <a:pt x="3473" y="262"/>
                    <a:pt x="3474" y="263"/>
                    <a:pt x="3475" y="263"/>
                  </a:cubicBezTo>
                  <a:cubicBezTo>
                    <a:pt x="3476" y="264"/>
                    <a:pt x="3476" y="265"/>
                    <a:pt x="3476" y="266"/>
                  </a:cubicBezTo>
                  <a:cubicBezTo>
                    <a:pt x="3476" y="267"/>
                    <a:pt x="3475" y="267"/>
                    <a:pt x="3474" y="267"/>
                  </a:cubicBezTo>
                  <a:cubicBezTo>
                    <a:pt x="3473" y="267"/>
                    <a:pt x="3472" y="267"/>
                    <a:pt x="3471" y="266"/>
                  </a:cubicBezTo>
                  <a:cubicBezTo>
                    <a:pt x="3470" y="268"/>
                    <a:pt x="3469" y="270"/>
                    <a:pt x="3468" y="271"/>
                  </a:cubicBezTo>
                  <a:cubicBezTo>
                    <a:pt x="3468" y="272"/>
                    <a:pt x="3467" y="272"/>
                    <a:pt x="3466" y="272"/>
                  </a:cubicBezTo>
                  <a:cubicBezTo>
                    <a:pt x="3465" y="272"/>
                    <a:pt x="3464" y="272"/>
                    <a:pt x="3463" y="271"/>
                  </a:cubicBezTo>
                  <a:cubicBezTo>
                    <a:pt x="3464" y="270"/>
                    <a:pt x="3464" y="269"/>
                    <a:pt x="3465" y="269"/>
                  </a:cubicBezTo>
                  <a:cubicBezTo>
                    <a:pt x="3466" y="269"/>
                    <a:pt x="3466" y="268"/>
                    <a:pt x="3467" y="268"/>
                  </a:cubicBezTo>
                  <a:cubicBezTo>
                    <a:pt x="3468" y="268"/>
                    <a:pt x="3467" y="267"/>
                    <a:pt x="3467" y="265"/>
                  </a:cubicBezTo>
                  <a:cubicBezTo>
                    <a:pt x="3466" y="265"/>
                    <a:pt x="3466" y="265"/>
                    <a:pt x="3465" y="265"/>
                  </a:cubicBezTo>
                  <a:cubicBezTo>
                    <a:pt x="3465" y="265"/>
                    <a:pt x="3464" y="265"/>
                    <a:pt x="3464" y="265"/>
                  </a:cubicBezTo>
                  <a:cubicBezTo>
                    <a:pt x="3464" y="264"/>
                    <a:pt x="3464" y="263"/>
                    <a:pt x="3465" y="263"/>
                  </a:cubicBezTo>
                  <a:cubicBezTo>
                    <a:pt x="3465" y="263"/>
                    <a:pt x="3466" y="263"/>
                    <a:pt x="3467" y="263"/>
                  </a:cubicBezTo>
                  <a:cubicBezTo>
                    <a:pt x="3468" y="262"/>
                    <a:pt x="3468" y="261"/>
                    <a:pt x="3469" y="261"/>
                  </a:cubicBezTo>
                  <a:moveTo>
                    <a:pt x="3504" y="259"/>
                  </a:moveTo>
                  <a:cubicBezTo>
                    <a:pt x="3505" y="260"/>
                    <a:pt x="3505" y="261"/>
                    <a:pt x="3504" y="262"/>
                  </a:cubicBezTo>
                  <a:cubicBezTo>
                    <a:pt x="3502" y="262"/>
                    <a:pt x="3501" y="261"/>
                    <a:pt x="3502" y="260"/>
                  </a:cubicBezTo>
                  <a:cubicBezTo>
                    <a:pt x="3502" y="259"/>
                    <a:pt x="3503" y="259"/>
                    <a:pt x="3504" y="259"/>
                  </a:cubicBezTo>
                  <a:moveTo>
                    <a:pt x="3535" y="260"/>
                  </a:moveTo>
                  <a:cubicBezTo>
                    <a:pt x="3534" y="259"/>
                    <a:pt x="3535" y="258"/>
                    <a:pt x="3536" y="257"/>
                  </a:cubicBezTo>
                  <a:cubicBezTo>
                    <a:pt x="3537" y="257"/>
                    <a:pt x="3538" y="257"/>
                    <a:pt x="3539" y="258"/>
                  </a:cubicBezTo>
                  <a:cubicBezTo>
                    <a:pt x="3539" y="258"/>
                    <a:pt x="3540" y="259"/>
                    <a:pt x="3540" y="259"/>
                  </a:cubicBezTo>
                  <a:cubicBezTo>
                    <a:pt x="3540" y="260"/>
                    <a:pt x="3540" y="261"/>
                    <a:pt x="3540" y="261"/>
                  </a:cubicBezTo>
                  <a:cubicBezTo>
                    <a:pt x="3540" y="262"/>
                    <a:pt x="3539" y="262"/>
                    <a:pt x="3538" y="262"/>
                  </a:cubicBezTo>
                  <a:cubicBezTo>
                    <a:pt x="3537" y="262"/>
                    <a:pt x="3536" y="262"/>
                    <a:pt x="3535" y="260"/>
                  </a:cubicBezTo>
                  <a:moveTo>
                    <a:pt x="3502" y="254"/>
                  </a:moveTo>
                  <a:cubicBezTo>
                    <a:pt x="3503" y="254"/>
                    <a:pt x="3503" y="255"/>
                    <a:pt x="3504" y="255"/>
                  </a:cubicBezTo>
                  <a:cubicBezTo>
                    <a:pt x="3503" y="256"/>
                    <a:pt x="3502" y="256"/>
                    <a:pt x="3501" y="255"/>
                  </a:cubicBezTo>
                  <a:cubicBezTo>
                    <a:pt x="3502" y="255"/>
                    <a:pt x="3502" y="254"/>
                    <a:pt x="3502" y="254"/>
                  </a:cubicBezTo>
                  <a:moveTo>
                    <a:pt x="3499" y="255"/>
                  </a:moveTo>
                  <a:cubicBezTo>
                    <a:pt x="3499" y="255"/>
                    <a:pt x="3498" y="254"/>
                    <a:pt x="3499" y="254"/>
                  </a:cubicBezTo>
                  <a:cubicBezTo>
                    <a:pt x="3500" y="254"/>
                    <a:pt x="3501" y="254"/>
                    <a:pt x="3501" y="255"/>
                  </a:cubicBezTo>
                  <a:cubicBezTo>
                    <a:pt x="3500" y="256"/>
                    <a:pt x="3500" y="256"/>
                    <a:pt x="3499" y="255"/>
                  </a:cubicBezTo>
                  <a:moveTo>
                    <a:pt x="3447" y="255"/>
                  </a:moveTo>
                  <a:cubicBezTo>
                    <a:pt x="3449" y="255"/>
                    <a:pt x="3449" y="256"/>
                    <a:pt x="3449" y="257"/>
                  </a:cubicBezTo>
                  <a:cubicBezTo>
                    <a:pt x="3449" y="258"/>
                    <a:pt x="3448" y="258"/>
                    <a:pt x="3447" y="258"/>
                  </a:cubicBezTo>
                  <a:cubicBezTo>
                    <a:pt x="3447" y="258"/>
                    <a:pt x="3446" y="258"/>
                    <a:pt x="3445" y="258"/>
                  </a:cubicBezTo>
                  <a:cubicBezTo>
                    <a:pt x="3445" y="257"/>
                    <a:pt x="3446" y="256"/>
                    <a:pt x="3447" y="255"/>
                  </a:cubicBezTo>
                  <a:moveTo>
                    <a:pt x="3468" y="254"/>
                  </a:moveTo>
                  <a:cubicBezTo>
                    <a:pt x="3469" y="254"/>
                    <a:pt x="3470" y="255"/>
                    <a:pt x="3470" y="256"/>
                  </a:cubicBezTo>
                  <a:cubicBezTo>
                    <a:pt x="3470" y="257"/>
                    <a:pt x="3469" y="258"/>
                    <a:pt x="3468" y="258"/>
                  </a:cubicBezTo>
                  <a:cubicBezTo>
                    <a:pt x="3468" y="259"/>
                    <a:pt x="3467" y="260"/>
                    <a:pt x="3466" y="260"/>
                  </a:cubicBezTo>
                  <a:cubicBezTo>
                    <a:pt x="3465" y="261"/>
                    <a:pt x="3464" y="262"/>
                    <a:pt x="3464" y="262"/>
                  </a:cubicBezTo>
                  <a:cubicBezTo>
                    <a:pt x="3463" y="262"/>
                    <a:pt x="3461" y="262"/>
                    <a:pt x="3460" y="262"/>
                  </a:cubicBezTo>
                  <a:cubicBezTo>
                    <a:pt x="3459" y="262"/>
                    <a:pt x="3459" y="261"/>
                    <a:pt x="3460" y="259"/>
                  </a:cubicBezTo>
                  <a:cubicBezTo>
                    <a:pt x="3460" y="259"/>
                    <a:pt x="3459" y="259"/>
                    <a:pt x="3459" y="258"/>
                  </a:cubicBezTo>
                  <a:cubicBezTo>
                    <a:pt x="3458" y="258"/>
                    <a:pt x="3458" y="258"/>
                    <a:pt x="3458" y="257"/>
                  </a:cubicBezTo>
                  <a:cubicBezTo>
                    <a:pt x="3458" y="256"/>
                    <a:pt x="3459" y="256"/>
                    <a:pt x="3459" y="256"/>
                  </a:cubicBezTo>
                  <a:cubicBezTo>
                    <a:pt x="3460" y="256"/>
                    <a:pt x="3461" y="256"/>
                    <a:pt x="3461" y="257"/>
                  </a:cubicBezTo>
                  <a:cubicBezTo>
                    <a:pt x="3462" y="257"/>
                    <a:pt x="3462" y="257"/>
                    <a:pt x="3463" y="257"/>
                  </a:cubicBezTo>
                  <a:cubicBezTo>
                    <a:pt x="3464" y="258"/>
                    <a:pt x="3465" y="258"/>
                    <a:pt x="3465" y="257"/>
                  </a:cubicBezTo>
                  <a:lnTo>
                    <a:pt x="3468" y="254"/>
                  </a:lnTo>
                  <a:close/>
                  <a:moveTo>
                    <a:pt x="3486" y="253"/>
                  </a:moveTo>
                  <a:cubicBezTo>
                    <a:pt x="3486" y="252"/>
                    <a:pt x="3487" y="252"/>
                    <a:pt x="3487" y="252"/>
                  </a:cubicBezTo>
                  <a:cubicBezTo>
                    <a:pt x="3488" y="252"/>
                    <a:pt x="3489" y="252"/>
                    <a:pt x="3490" y="252"/>
                  </a:cubicBezTo>
                  <a:cubicBezTo>
                    <a:pt x="3490" y="252"/>
                    <a:pt x="3491" y="253"/>
                    <a:pt x="3491" y="253"/>
                  </a:cubicBezTo>
                  <a:cubicBezTo>
                    <a:pt x="3490" y="254"/>
                    <a:pt x="3489" y="255"/>
                    <a:pt x="3488" y="255"/>
                  </a:cubicBezTo>
                  <a:cubicBezTo>
                    <a:pt x="3487" y="255"/>
                    <a:pt x="3486" y="255"/>
                    <a:pt x="3486" y="256"/>
                  </a:cubicBezTo>
                  <a:cubicBezTo>
                    <a:pt x="3485" y="254"/>
                    <a:pt x="3485" y="254"/>
                    <a:pt x="3486" y="253"/>
                  </a:cubicBezTo>
                  <a:moveTo>
                    <a:pt x="3512" y="250"/>
                  </a:moveTo>
                  <a:cubicBezTo>
                    <a:pt x="3513" y="251"/>
                    <a:pt x="3514" y="252"/>
                    <a:pt x="3514" y="253"/>
                  </a:cubicBezTo>
                  <a:cubicBezTo>
                    <a:pt x="3513" y="253"/>
                    <a:pt x="3512" y="253"/>
                    <a:pt x="3510" y="253"/>
                  </a:cubicBezTo>
                  <a:cubicBezTo>
                    <a:pt x="3510" y="253"/>
                    <a:pt x="3510" y="252"/>
                    <a:pt x="3510" y="253"/>
                  </a:cubicBezTo>
                  <a:cubicBezTo>
                    <a:pt x="3509" y="250"/>
                    <a:pt x="3510" y="250"/>
                    <a:pt x="3512" y="250"/>
                  </a:cubicBezTo>
                  <a:moveTo>
                    <a:pt x="3461" y="247"/>
                  </a:moveTo>
                  <a:cubicBezTo>
                    <a:pt x="3462" y="247"/>
                    <a:pt x="3462" y="248"/>
                    <a:pt x="3463" y="249"/>
                  </a:cubicBezTo>
                  <a:cubicBezTo>
                    <a:pt x="3463" y="249"/>
                    <a:pt x="3464" y="250"/>
                    <a:pt x="3464" y="251"/>
                  </a:cubicBezTo>
                  <a:cubicBezTo>
                    <a:pt x="3464" y="251"/>
                    <a:pt x="3463" y="252"/>
                    <a:pt x="3463" y="253"/>
                  </a:cubicBezTo>
                  <a:cubicBezTo>
                    <a:pt x="3461" y="252"/>
                    <a:pt x="3459" y="252"/>
                    <a:pt x="3458" y="253"/>
                  </a:cubicBezTo>
                  <a:cubicBezTo>
                    <a:pt x="3457" y="254"/>
                    <a:pt x="3456" y="255"/>
                    <a:pt x="3455" y="255"/>
                  </a:cubicBezTo>
                  <a:cubicBezTo>
                    <a:pt x="3455" y="253"/>
                    <a:pt x="3455" y="252"/>
                    <a:pt x="3456" y="251"/>
                  </a:cubicBezTo>
                  <a:cubicBezTo>
                    <a:pt x="3457" y="250"/>
                    <a:pt x="3458" y="249"/>
                    <a:pt x="3458" y="247"/>
                  </a:cubicBezTo>
                  <a:cubicBezTo>
                    <a:pt x="3459" y="247"/>
                    <a:pt x="3460" y="247"/>
                    <a:pt x="3461" y="247"/>
                  </a:cubicBezTo>
                  <a:moveTo>
                    <a:pt x="3488" y="248"/>
                  </a:moveTo>
                  <a:cubicBezTo>
                    <a:pt x="3488" y="248"/>
                    <a:pt x="3487" y="248"/>
                    <a:pt x="3487" y="248"/>
                  </a:cubicBezTo>
                  <a:cubicBezTo>
                    <a:pt x="3487" y="247"/>
                    <a:pt x="3487" y="246"/>
                    <a:pt x="3486" y="246"/>
                  </a:cubicBezTo>
                  <a:cubicBezTo>
                    <a:pt x="3486" y="246"/>
                    <a:pt x="3485" y="246"/>
                    <a:pt x="3485" y="245"/>
                  </a:cubicBezTo>
                  <a:cubicBezTo>
                    <a:pt x="3485" y="244"/>
                    <a:pt x="3486" y="244"/>
                    <a:pt x="3487" y="244"/>
                  </a:cubicBezTo>
                  <a:cubicBezTo>
                    <a:pt x="3487" y="244"/>
                    <a:pt x="3488" y="244"/>
                    <a:pt x="3489" y="245"/>
                  </a:cubicBezTo>
                  <a:cubicBezTo>
                    <a:pt x="3489" y="246"/>
                    <a:pt x="3489" y="247"/>
                    <a:pt x="3488" y="248"/>
                  </a:cubicBezTo>
                  <a:moveTo>
                    <a:pt x="3471" y="244"/>
                  </a:moveTo>
                  <a:cubicBezTo>
                    <a:pt x="3472" y="244"/>
                    <a:pt x="3472" y="244"/>
                    <a:pt x="3473" y="244"/>
                  </a:cubicBezTo>
                  <a:cubicBezTo>
                    <a:pt x="3473" y="245"/>
                    <a:pt x="3472" y="245"/>
                    <a:pt x="3472" y="245"/>
                  </a:cubicBezTo>
                  <a:cubicBezTo>
                    <a:pt x="3471" y="245"/>
                    <a:pt x="3470" y="245"/>
                    <a:pt x="3470" y="245"/>
                  </a:cubicBezTo>
                  <a:cubicBezTo>
                    <a:pt x="3470" y="244"/>
                    <a:pt x="3470" y="244"/>
                    <a:pt x="3471" y="244"/>
                  </a:cubicBezTo>
                  <a:moveTo>
                    <a:pt x="3465" y="243"/>
                  </a:moveTo>
                  <a:cubicBezTo>
                    <a:pt x="3466" y="244"/>
                    <a:pt x="3466" y="244"/>
                    <a:pt x="3465" y="245"/>
                  </a:cubicBezTo>
                  <a:cubicBezTo>
                    <a:pt x="3465" y="245"/>
                    <a:pt x="3464" y="245"/>
                    <a:pt x="3464" y="244"/>
                  </a:cubicBezTo>
                  <a:cubicBezTo>
                    <a:pt x="3464" y="243"/>
                    <a:pt x="3464" y="243"/>
                    <a:pt x="3465" y="243"/>
                  </a:cubicBezTo>
                  <a:close/>
                  <a:moveTo>
                    <a:pt x="3452" y="246"/>
                  </a:moveTo>
                  <a:cubicBezTo>
                    <a:pt x="3451" y="246"/>
                    <a:pt x="3451" y="245"/>
                    <a:pt x="3451" y="244"/>
                  </a:cubicBezTo>
                  <a:cubicBezTo>
                    <a:pt x="3450" y="243"/>
                    <a:pt x="3450" y="242"/>
                    <a:pt x="3451" y="242"/>
                  </a:cubicBezTo>
                  <a:cubicBezTo>
                    <a:pt x="3451" y="241"/>
                    <a:pt x="3452" y="240"/>
                    <a:pt x="3453" y="240"/>
                  </a:cubicBezTo>
                  <a:cubicBezTo>
                    <a:pt x="3454" y="242"/>
                    <a:pt x="3454" y="243"/>
                    <a:pt x="3455" y="246"/>
                  </a:cubicBezTo>
                  <a:cubicBezTo>
                    <a:pt x="3454" y="246"/>
                    <a:pt x="3453" y="247"/>
                    <a:pt x="3452" y="246"/>
                  </a:cubicBezTo>
                  <a:moveTo>
                    <a:pt x="3465" y="236"/>
                  </a:moveTo>
                  <a:cubicBezTo>
                    <a:pt x="3467" y="236"/>
                    <a:pt x="3468" y="236"/>
                    <a:pt x="3470" y="236"/>
                  </a:cubicBezTo>
                  <a:cubicBezTo>
                    <a:pt x="3471" y="236"/>
                    <a:pt x="3471" y="237"/>
                    <a:pt x="3472" y="238"/>
                  </a:cubicBezTo>
                  <a:cubicBezTo>
                    <a:pt x="3472" y="240"/>
                    <a:pt x="3472" y="241"/>
                    <a:pt x="3471" y="242"/>
                  </a:cubicBezTo>
                  <a:cubicBezTo>
                    <a:pt x="3470" y="242"/>
                    <a:pt x="3469" y="242"/>
                    <a:pt x="3468" y="242"/>
                  </a:cubicBezTo>
                  <a:cubicBezTo>
                    <a:pt x="3467" y="241"/>
                    <a:pt x="3466" y="240"/>
                    <a:pt x="3465" y="239"/>
                  </a:cubicBezTo>
                  <a:cubicBezTo>
                    <a:pt x="3464" y="240"/>
                    <a:pt x="3463" y="240"/>
                    <a:pt x="3461" y="239"/>
                  </a:cubicBezTo>
                  <a:cubicBezTo>
                    <a:pt x="3460" y="239"/>
                    <a:pt x="3460" y="238"/>
                    <a:pt x="3460" y="236"/>
                  </a:cubicBezTo>
                  <a:cubicBezTo>
                    <a:pt x="3462" y="236"/>
                    <a:pt x="3463" y="236"/>
                    <a:pt x="3465" y="236"/>
                  </a:cubicBezTo>
                  <a:moveTo>
                    <a:pt x="3452" y="234"/>
                  </a:moveTo>
                  <a:cubicBezTo>
                    <a:pt x="3452" y="234"/>
                    <a:pt x="3453" y="234"/>
                    <a:pt x="3453" y="234"/>
                  </a:cubicBezTo>
                  <a:cubicBezTo>
                    <a:pt x="3453" y="235"/>
                    <a:pt x="3453" y="235"/>
                    <a:pt x="3453" y="235"/>
                  </a:cubicBezTo>
                  <a:cubicBezTo>
                    <a:pt x="3454" y="236"/>
                    <a:pt x="3454" y="236"/>
                    <a:pt x="3453" y="237"/>
                  </a:cubicBezTo>
                  <a:cubicBezTo>
                    <a:pt x="3452" y="237"/>
                    <a:pt x="3452" y="237"/>
                    <a:pt x="3451" y="236"/>
                  </a:cubicBezTo>
                  <a:lnTo>
                    <a:pt x="3452" y="234"/>
                  </a:lnTo>
                  <a:close/>
                  <a:moveTo>
                    <a:pt x="3486" y="231"/>
                  </a:moveTo>
                  <a:cubicBezTo>
                    <a:pt x="3486" y="233"/>
                    <a:pt x="3485" y="234"/>
                    <a:pt x="3484" y="234"/>
                  </a:cubicBezTo>
                  <a:cubicBezTo>
                    <a:pt x="3482" y="234"/>
                    <a:pt x="3481" y="232"/>
                    <a:pt x="3481" y="231"/>
                  </a:cubicBezTo>
                  <a:cubicBezTo>
                    <a:pt x="3484" y="230"/>
                    <a:pt x="3485" y="230"/>
                    <a:pt x="3486" y="231"/>
                  </a:cubicBezTo>
                  <a:moveTo>
                    <a:pt x="3491" y="229"/>
                  </a:moveTo>
                  <a:cubicBezTo>
                    <a:pt x="3492" y="228"/>
                    <a:pt x="3493" y="228"/>
                    <a:pt x="3493" y="228"/>
                  </a:cubicBezTo>
                  <a:cubicBezTo>
                    <a:pt x="3494" y="228"/>
                    <a:pt x="3495" y="228"/>
                    <a:pt x="3495" y="229"/>
                  </a:cubicBezTo>
                  <a:cubicBezTo>
                    <a:pt x="3496" y="230"/>
                    <a:pt x="3496" y="231"/>
                    <a:pt x="3496" y="232"/>
                  </a:cubicBezTo>
                  <a:cubicBezTo>
                    <a:pt x="3495" y="233"/>
                    <a:pt x="3494" y="233"/>
                    <a:pt x="3493" y="233"/>
                  </a:cubicBezTo>
                  <a:cubicBezTo>
                    <a:pt x="3492" y="233"/>
                    <a:pt x="3491" y="232"/>
                    <a:pt x="3491" y="231"/>
                  </a:cubicBezTo>
                  <a:cubicBezTo>
                    <a:pt x="3491" y="230"/>
                    <a:pt x="3491" y="229"/>
                    <a:pt x="3491" y="229"/>
                  </a:cubicBezTo>
                  <a:moveTo>
                    <a:pt x="3456" y="229"/>
                  </a:moveTo>
                  <a:cubicBezTo>
                    <a:pt x="3457" y="229"/>
                    <a:pt x="3457" y="229"/>
                    <a:pt x="3458" y="229"/>
                  </a:cubicBezTo>
                  <a:cubicBezTo>
                    <a:pt x="3458" y="230"/>
                    <a:pt x="3457" y="230"/>
                    <a:pt x="3456" y="230"/>
                  </a:cubicBezTo>
                  <a:cubicBezTo>
                    <a:pt x="3456" y="230"/>
                    <a:pt x="3456" y="230"/>
                    <a:pt x="3456" y="229"/>
                  </a:cubicBezTo>
                  <a:moveTo>
                    <a:pt x="3475" y="228"/>
                  </a:moveTo>
                  <a:cubicBezTo>
                    <a:pt x="3475" y="228"/>
                    <a:pt x="3475" y="228"/>
                    <a:pt x="3475" y="228"/>
                  </a:cubicBezTo>
                  <a:cubicBezTo>
                    <a:pt x="3476" y="228"/>
                    <a:pt x="3477" y="228"/>
                    <a:pt x="3478" y="228"/>
                  </a:cubicBezTo>
                  <a:cubicBezTo>
                    <a:pt x="3479" y="228"/>
                    <a:pt x="3480" y="229"/>
                    <a:pt x="3480" y="230"/>
                  </a:cubicBezTo>
                  <a:cubicBezTo>
                    <a:pt x="3479" y="231"/>
                    <a:pt x="3478" y="231"/>
                    <a:pt x="3477" y="231"/>
                  </a:cubicBezTo>
                  <a:cubicBezTo>
                    <a:pt x="3476" y="230"/>
                    <a:pt x="3476" y="230"/>
                    <a:pt x="3475" y="229"/>
                  </a:cubicBezTo>
                  <a:cubicBezTo>
                    <a:pt x="3475" y="229"/>
                    <a:pt x="3475" y="228"/>
                    <a:pt x="3475" y="228"/>
                  </a:cubicBezTo>
                  <a:moveTo>
                    <a:pt x="3501" y="228"/>
                  </a:moveTo>
                  <a:cubicBezTo>
                    <a:pt x="3501" y="227"/>
                    <a:pt x="3502" y="226"/>
                    <a:pt x="3503" y="227"/>
                  </a:cubicBezTo>
                  <a:cubicBezTo>
                    <a:pt x="3504" y="227"/>
                    <a:pt x="3504" y="228"/>
                    <a:pt x="3503" y="229"/>
                  </a:cubicBezTo>
                  <a:cubicBezTo>
                    <a:pt x="3502" y="230"/>
                    <a:pt x="3501" y="229"/>
                    <a:pt x="3501" y="228"/>
                  </a:cubicBezTo>
                  <a:moveTo>
                    <a:pt x="3470" y="225"/>
                  </a:moveTo>
                  <a:cubicBezTo>
                    <a:pt x="3471" y="225"/>
                    <a:pt x="3472" y="225"/>
                    <a:pt x="3472" y="226"/>
                  </a:cubicBezTo>
                  <a:cubicBezTo>
                    <a:pt x="3472" y="226"/>
                    <a:pt x="3472" y="227"/>
                    <a:pt x="3471" y="227"/>
                  </a:cubicBezTo>
                  <a:cubicBezTo>
                    <a:pt x="3470" y="227"/>
                    <a:pt x="3470" y="227"/>
                    <a:pt x="3469" y="227"/>
                  </a:cubicBezTo>
                  <a:cubicBezTo>
                    <a:pt x="3469" y="226"/>
                    <a:pt x="3469" y="225"/>
                    <a:pt x="3470" y="225"/>
                  </a:cubicBezTo>
                  <a:moveTo>
                    <a:pt x="3433" y="227"/>
                  </a:moveTo>
                  <a:cubicBezTo>
                    <a:pt x="3433" y="226"/>
                    <a:pt x="3433" y="225"/>
                    <a:pt x="3433" y="225"/>
                  </a:cubicBezTo>
                  <a:cubicBezTo>
                    <a:pt x="3434" y="224"/>
                    <a:pt x="3435" y="225"/>
                    <a:pt x="3435" y="226"/>
                  </a:cubicBezTo>
                  <a:cubicBezTo>
                    <a:pt x="3435" y="227"/>
                    <a:pt x="3435" y="228"/>
                    <a:pt x="3434" y="228"/>
                  </a:cubicBezTo>
                  <a:cubicBezTo>
                    <a:pt x="3433" y="228"/>
                    <a:pt x="3433" y="227"/>
                    <a:pt x="3433" y="227"/>
                  </a:cubicBezTo>
                  <a:moveTo>
                    <a:pt x="3467" y="224"/>
                  </a:moveTo>
                  <a:cubicBezTo>
                    <a:pt x="3466" y="223"/>
                    <a:pt x="3466" y="223"/>
                    <a:pt x="3466" y="222"/>
                  </a:cubicBezTo>
                  <a:cubicBezTo>
                    <a:pt x="3466" y="222"/>
                    <a:pt x="3467" y="221"/>
                    <a:pt x="3467" y="221"/>
                  </a:cubicBezTo>
                  <a:cubicBezTo>
                    <a:pt x="3468" y="221"/>
                    <a:pt x="3468" y="221"/>
                    <a:pt x="3469" y="221"/>
                  </a:cubicBezTo>
                  <a:cubicBezTo>
                    <a:pt x="3469" y="222"/>
                    <a:pt x="3469" y="222"/>
                    <a:pt x="3469" y="223"/>
                  </a:cubicBezTo>
                  <a:cubicBezTo>
                    <a:pt x="3469" y="223"/>
                    <a:pt x="3469" y="224"/>
                    <a:pt x="3469" y="224"/>
                  </a:cubicBezTo>
                  <a:cubicBezTo>
                    <a:pt x="3468" y="224"/>
                    <a:pt x="3467" y="224"/>
                    <a:pt x="3467" y="224"/>
                  </a:cubicBezTo>
                  <a:moveTo>
                    <a:pt x="3485" y="220"/>
                  </a:moveTo>
                  <a:cubicBezTo>
                    <a:pt x="3486" y="220"/>
                    <a:pt x="3487" y="220"/>
                    <a:pt x="3488" y="220"/>
                  </a:cubicBezTo>
                  <a:cubicBezTo>
                    <a:pt x="3488" y="221"/>
                    <a:pt x="3488" y="221"/>
                    <a:pt x="3488" y="223"/>
                  </a:cubicBezTo>
                  <a:cubicBezTo>
                    <a:pt x="3487" y="223"/>
                    <a:pt x="3487" y="223"/>
                    <a:pt x="3486" y="223"/>
                  </a:cubicBezTo>
                  <a:cubicBezTo>
                    <a:pt x="3485" y="223"/>
                    <a:pt x="3484" y="222"/>
                    <a:pt x="3484" y="222"/>
                  </a:cubicBezTo>
                  <a:cubicBezTo>
                    <a:pt x="3484" y="221"/>
                    <a:pt x="3484" y="220"/>
                    <a:pt x="3485" y="220"/>
                  </a:cubicBezTo>
                  <a:moveTo>
                    <a:pt x="3478" y="219"/>
                  </a:moveTo>
                  <a:lnTo>
                    <a:pt x="3478" y="219"/>
                  </a:lnTo>
                  <a:cubicBezTo>
                    <a:pt x="3478" y="219"/>
                    <a:pt x="3478" y="219"/>
                    <a:pt x="3478" y="220"/>
                  </a:cubicBezTo>
                  <a:cubicBezTo>
                    <a:pt x="3478" y="220"/>
                    <a:pt x="3478" y="220"/>
                    <a:pt x="3477" y="220"/>
                  </a:cubicBezTo>
                  <a:cubicBezTo>
                    <a:pt x="3477" y="220"/>
                    <a:pt x="3477" y="219"/>
                    <a:pt x="3478" y="219"/>
                  </a:cubicBezTo>
                  <a:moveTo>
                    <a:pt x="3527" y="227"/>
                  </a:moveTo>
                  <a:cubicBezTo>
                    <a:pt x="3526" y="228"/>
                    <a:pt x="3524" y="229"/>
                    <a:pt x="3523" y="230"/>
                  </a:cubicBezTo>
                  <a:cubicBezTo>
                    <a:pt x="3522" y="230"/>
                    <a:pt x="3521" y="230"/>
                    <a:pt x="3519" y="229"/>
                  </a:cubicBezTo>
                  <a:cubicBezTo>
                    <a:pt x="3518" y="229"/>
                    <a:pt x="3517" y="229"/>
                    <a:pt x="3516" y="228"/>
                  </a:cubicBezTo>
                  <a:cubicBezTo>
                    <a:pt x="3515" y="227"/>
                    <a:pt x="3514" y="227"/>
                    <a:pt x="3513" y="226"/>
                  </a:cubicBezTo>
                  <a:cubicBezTo>
                    <a:pt x="3513" y="225"/>
                    <a:pt x="3513" y="223"/>
                    <a:pt x="3513" y="221"/>
                  </a:cubicBezTo>
                  <a:cubicBezTo>
                    <a:pt x="3513" y="220"/>
                    <a:pt x="3514" y="219"/>
                    <a:pt x="3515" y="218"/>
                  </a:cubicBezTo>
                  <a:cubicBezTo>
                    <a:pt x="3516" y="217"/>
                    <a:pt x="3517" y="216"/>
                    <a:pt x="3518" y="216"/>
                  </a:cubicBezTo>
                  <a:cubicBezTo>
                    <a:pt x="3520" y="215"/>
                    <a:pt x="3523" y="215"/>
                    <a:pt x="3525" y="217"/>
                  </a:cubicBezTo>
                  <a:cubicBezTo>
                    <a:pt x="3528" y="218"/>
                    <a:pt x="3529" y="219"/>
                    <a:pt x="3529" y="222"/>
                  </a:cubicBezTo>
                  <a:cubicBezTo>
                    <a:pt x="3530" y="224"/>
                    <a:pt x="3529" y="226"/>
                    <a:pt x="3527" y="227"/>
                  </a:cubicBezTo>
                  <a:moveTo>
                    <a:pt x="3453" y="219"/>
                  </a:moveTo>
                  <a:cubicBezTo>
                    <a:pt x="3454" y="220"/>
                    <a:pt x="3454" y="221"/>
                    <a:pt x="3455" y="222"/>
                  </a:cubicBezTo>
                  <a:cubicBezTo>
                    <a:pt x="3455" y="223"/>
                    <a:pt x="3456" y="224"/>
                    <a:pt x="3457" y="224"/>
                  </a:cubicBezTo>
                  <a:cubicBezTo>
                    <a:pt x="3457" y="225"/>
                    <a:pt x="3456" y="226"/>
                    <a:pt x="3455" y="226"/>
                  </a:cubicBezTo>
                  <a:cubicBezTo>
                    <a:pt x="3455" y="226"/>
                    <a:pt x="3454" y="226"/>
                    <a:pt x="3454" y="225"/>
                  </a:cubicBezTo>
                  <a:cubicBezTo>
                    <a:pt x="3453" y="225"/>
                    <a:pt x="3453" y="225"/>
                    <a:pt x="3453" y="224"/>
                  </a:cubicBezTo>
                  <a:cubicBezTo>
                    <a:pt x="3453" y="224"/>
                    <a:pt x="3453" y="224"/>
                    <a:pt x="3453" y="223"/>
                  </a:cubicBezTo>
                  <a:cubicBezTo>
                    <a:pt x="3451" y="224"/>
                    <a:pt x="3451" y="226"/>
                    <a:pt x="3452" y="227"/>
                  </a:cubicBezTo>
                  <a:cubicBezTo>
                    <a:pt x="3452" y="229"/>
                    <a:pt x="3453" y="230"/>
                    <a:pt x="3453" y="231"/>
                  </a:cubicBezTo>
                  <a:cubicBezTo>
                    <a:pt x="3452" y="231"/>
                    <a:pt x="3450" y="232"/>
                    <a:pt x="3449" y="231"/>
                  </a:cubicBezTo>
                  <a:cubicBezTo>
                    <a:pt x="3447" y="231"/>
                    <a:pt x="3446" y="232"/>
                    <a:pt x="3445" y="232"/>
                  </a:cubicBezTo>
                  <a:cubicBezTo>
                    <a:pt x="3444" y="232"/>
                    <a:pt x="3444" y="231"/>
                    <a:pt x="3444" y="230"/>
                  </a:cubicBezTo>
                  <a:cubicBezTo>
                    <a:pt x="3444" y="229"/>
                    <a:pt x="3444" y="229"/>
                    <a:pt x="3445" y="228"/>
                  </a:cubicBezTo>
                  <a:cubicBezTo>
                    <a:pt x="3445" y="228"/>
                    <a:pt x="3445" y="229"/>
                    <a:pt x="3446" y="229"/>
                  </a:cubicBezTo>
                  <a:cubicBezTo>
                    <a:pt x="3446" y="229"/>
                    <a:pt x="3446" y="229"/>
                    <a:pt x="3447" y="229"/>
                  </a:cubicBezTo>
                  <a:cubicBezTo>
                    <a:pt x="3447" y="229"/>
                    <a:pt x="3448" y="229"/>
                    <a:pt x="3448" y="228"/>
                  </a:cubicBezTo>
                  <a:cubicBezTo>
                    <a:pt x="3448" y="228"/>
                    <a:pt x="3448" y="228"/>
                    <a:pt x="3448" y="227"/>
                  </a:cubicBezTo>
                  <a:cubicBezTo>
                    <a:pt x="3448" y="226"/>
                    <a:pt x="3448" y="224"/>
                    <a:pt x="3448" y="223"/>
                  </a:cubicBezTo>
                  <a:cubicBezTo>
                    <a:pt x="3449" y="221"/>
                    <a:pt x="3449" y="220"/>
                    <a:pt x="3450" y="219"/>
                  </a:cubicBezTo>
                  <a:cubicBezTo>
                    <a:pt x="3451" y="219"/>
                    <a:pt x="3452" y="219"/>
                    <a:pt x="3453" y="219"/>
                  </a:cubicBezTo>
                  <a:moveTo>
                    <a:pt x="3471" y="218"/>
                  </a:moveTo>
                  <a:cubicBezTo>
                    <a:pt x="3472" y="217"/>
                    <a:pt x="3473" y="217"/>
                    <a:pt x="3473" y="219"/>
                  </a:cubicBezTo>
                  <a:cubicBezTo>
                    <a:pt x="3472" y="220"/>
                    <a:pt x="3471" y="220"/>
                    <a:pt x="3470" y="220"/>
                  </a:cubicBezTo>
                  <a:cubicBezTo>
                    <a:pt x="3470" y="219"/>
                    <a:pt x="3470" y="218"/>
                    <a:pt x="3471" y="218"/>
                  </a:cubicBezTo>
                  <a:moveTo>
                    <a:pt x="3445" y="212"/>
                  </a:moveTo>
                  <a:cubicBezTo>
                    <a:pt x="3446" y="211"/>
                    <a:pt x="3446" y="211"/>
                    <a:pt x="3447" y="212"/>
                  </a:cubicBezTo>
                  <a:cubicBezTo>
                    <a:pt x="3447" y="212"/>
                    <a:pt x="3447" y="212"/>
                    <a:pt x="3447" y="213"/>
                  </a:cubicBezTo>
                  <a:cubicBezTo>
                    <a:pt x="3446" y="213"/>
                    <a:pt x="3446" y="213"/>
                    <a:pt x="3445" y="213"/>
                  </a:cubicBezTo>
                  <a:cubicBezTo>
                    <a:pt x="3445" y="213"/>
                    <a:pt x="3445" y="212"/>
                    <a:pt x="3445" y="212"/>
                  </a:cubicBezTo>
                  <a:moveTo>
                    <a:pt x="3438" y="212"/>
                  </a:moveTo>
                  <a:cubicBezTo>
                    <a:pt x="3439" y="211"/>
                    <a:pt x="3440" y="210"/>
                    <a:pt x="3442" y="210"/>
                  </a:cubicBezTo>
                  <a:cubicBezTo>
                    <a:pt x="3443" y="211"/>
                    <a:pt x="3443" y="213"/>
                    <a:pt x="3441" y="214"/>
                  </a:cubicBezTo>
                  <a:cubicBezTo>
                    <a:pt x="3439" y="214"/>
                    <a:pt x="3438" y="215"/>
                    <a:pt x="3436" y="214"/>
                  </a:cubicBezTo>
                  <a:cubicBezTo>
                    <a:pt x="3437" y="213"/>
                    <a:pt x="3438" y="213"/>
                    <a:pt x="3438" y="212"/>
                  </a:cubicBezTo>
                  <a:moveTo>
                    <a:pt x="3469" y="208"/>
                  </a:moveTo>
                  <a:cubicBezTo>
                    <a:pt x="3469" y="208"/>
                    <a:pt x="3470" y="208"/>
                    <a:pt x="3471" y="208"/>
                  </a:cubicBezTo>
                  <a:cubicBezTo>
                    <a:pt x="3471" y="209"/>
                    <a:pt x="3471" y="209"/>
                    <a:pt x="3471" y="210"/>
                  </a:cubicBezTo>
                  <a:cubicBezTo>
                    <a:pt x="3471" y="210"/>
                    <a:pt x="3470" y="210"/>
                    <a:pt x="3470" y="210"/>
                  </a:cubicBezTo>
                  <a:cubicBezTo>
                    <a:pt x="3469" y="210"/>
                    <a:pt x="3469" y="210"/>
                    <a:pt x="3469" y="210"/>
                  </a:cubicBezTo>
                  <a:cubicBezTo>
                    <a:pt x="3468" y="210"/>
                    <a:pt x="3468" y="210"/>
                    <a:pt x="3468" y="211"/>
                  </a:cubicBezTo>
                  <a:cubicBezTo>
                    <a:pt x="3468" y="211"/>
                    <a:pt x="3468" y="211"/>
                    <a:pt x="3467" y="212"/>
                  </a:cubicBezTo>
                  <a:cubicBezTo>
                    <a:pt x="3466" y="212"/>
                    <a:pt x="3466" y="211"/>
                    <a:pt x="3465" y="211"/>
                  </a:cubicBezTo>
                  <a:cubicBezTo>
                    <a:pt x="3465" y="210"/>
                    <a:pt x="3464" y="210"/>
                    <a:pt x="3464" y="209"/>
                  </a:cubicBezTo>
                  <a:cubicBezTo>
                    <a:pt x="3464" y="208"/>
                    <a:pt x="3465" y="208"/>
                    <a:pt x="3465" y="208"/>
                  </a:cubicBezTo>
                  <a:cubicBezTo>
                    <a:pt x="3466" y="209"/>
                    <a:pt x="3467" y="209"/>
                    <a:pt x="3468" y="209"/>
                  </a:cubicBezTo>
                  <a:cubicBezTo>
                    <a:pt x="3468" y="209"/>
                    <a:pt x="3469" y="208"/>
                    <a:pt x="3469" y="208"/>
                  </a:cubicBezTo>
                  <a:moveTo>
                    <a:pt x="3532" y="204"/>
                  </a:moveTo>
                  <a:cubicBezTo>
                    <a:pt x="3533" y="204"/>
                    <a:pt x="3534" y="204"/>
                    <a:pt x="3534" y="205"/>
                  </a:cubicBezTo>
                  <a:cubicBezTo>
                    <a:pt x="3535" y="205"/>
                    <a:pt x="3535" y="206"/>
                    <a:pt x="3534" y="206"/>
                  </a:cubicBezTo>
                  <a:cubicBezTo>
                    <a:pt x="3534" y="206"/>
                    <a:pt x="3534" y="207"/>
                    <a:pt x="3534" y="207"/>
                  </a:cubicBezTo>
                  <a:cubicBezTo>
                    <a:pt x="3534" y="207"/>
                    <a:pt x="3533" y="207"/>
                    <a:pt x="3532" y="207"/>
                  </a:cubicBezTo>
                  <a:cubicBezTo>
                    <a:pt x="3531" y="207"/>
                    <a:pt x="3530" y="207"/>
                    <a:pt x="3530" y="206"/>
                  </a:cubicBezTo>
                  <a:cubicBezTo>
                    <a:pt x="3530" y="205"/>
                    <a:pt x="3530" y="205"/>
                    <a:pt x="3532" y="204"/>
                  </a:cubicBezTo>
                  <a:moveTo>
                    <a:pt x="3483" y="202"/>
                  </a:moveTo>
                  <a:cubicBezTo>
                    <a:pt x="3484" y="202"/>
                    <a:pt x="3484" y="202"/>
                    <a:pt x="3485" y="202"/>
                  </a:cubicBezTo>
                  <a:cubicBezTo>
                    <a:pt x="3485" y="202"/>
                    <a:pt x="3485" y="203"/>
                    <a:pt x="3485" y="203"/>
                  </a:cubicBezTo>
                  <a:cubicBezTo>
                    <a:pt x="3484" y="204"/>
                    <a:pt x="3484" y="204"/>
                    <a:pt x="3483" y="203"/>
                  </a:cubicBezTo>
                  <a:cubicBezTo>
                    <a:pt x="3483" y="203"/>
                    <a:pt x="3483" y="202"/>
                    <a:pt x="3483" y="202"/>
                  </a:cubicBezTo>
                  <a:moveTo>
                    <a:pt x="3478" y="200"/>
                  </a:moveTo>
                  <a:cubicBezTo>
                    <a:pt x="3478" y="201"/>
                    <a:pt x="3478" y="201"/>
                    <a:pt x="3477" y="201"/>
                  </a:cubicBezTo>
                  <a:cubicBezTo>
                    <a:pt x="3477" y="201"/>
                    <a:pt x="3477" y="201"/>
                    <a:pt x="3477" y="201"/>
                  </a:cubicBezTo>
                  <a:cubicBezTo>
                    <a:pt x="3477" y="201"/>
                    <a:pt x="3477" y="200"/>
                    <a:pt x="3478" y="200"/>
                  </a:cubicBezTo>
                  <a:moveTo>
                    <a:pt x="3457" y="199"/>
                  </a:moveTo>
                  <a:cubicBezTo>
                    <a:pt x="3458" y="199"/>
                    <a:pt x="3458" y="199"/>
                    <a:pt x="3458" y="200"/>
                  </a:cubicBezTo>
                  <a:cubicBezTo>
                    <a:pt x="3458" y="200"/>
                    <a:pt x="3457" y="200"/>
                    <a:pt x="3457" y="200"/>
                  </a:cubicBezTo>
                  <a:cubicBezTo>
                    <a:pt x="3456" y="200"/>
                    <a:pt x="3456" y="200"/>
                    <a:pt x="3456" y="200"/>
                  </a:cubicBezTo>
                  <a:cubicBezTo>
                    <a:pt x="3456" y="199"/>
                    <a:pt x="3456" y="199"/>
                    <a:pt x="3457" y="199"/>
                  </a:cubicBezTo>
                  <a:close/>
                  <a:moveTo>
                    <a:pt x="3472" y="198"/>
                  </a:moveTo>
                  <a:cubicBezTo>
                    <a:pt x="3474" y="199"/>
                    <a:pt x="3475" y="200"/>
                    <a:pt x="3476" y="201"/>
                  </a:cubicBezTo>
                  <a:cubicBezTo>
                    <a:pt x="3475" y="202"/>
                    <a:pt x="3474" y="202"/>
                    <a:pt x="3472" y="203"/>
                  </a:cubicBezTo>
                  <a:cubicBezTo>
                    <a:pt x="3470" y="203"/>
                    <a:pt x="3469" y="203"/>
                    <a:pt x="3468" y="203"/>
                  </a:cubicBezTo>
                  <a:cubicBezTo>
                    <a:pt x="3468" y="202"/>
                    <a:pt x="3468" y="201"/>
                    <a:pt x="3468" y="200"/>
                  </a:cubicBezTo>
                  <a:cubicBezTo>
                    <a:pt x="3468" y="199"/>
                    <a:pt x="3468" y="198"/>
                    <a:pt x="3468" y="198"/>
                  </a:cubicBezTo>
                  <a:cubicBezTo>
                    <a:pt x="3470" y="197"/>
                    <a:pt x="3471" y="198"/>
                    <a:pt x="3472" y="198"/>
                  </a:cubicBezTo>
                  <a:moveTo>
                    <a:pt x="3490" y="195"/>
                  </a:moveTo>
                  <a:cubicBezTo>
                    <a:pt x="3491" y="196"/>
                    <a:pt x="3492" y="196"/>
                    <a:pt x="3493" y="197"/>
                  </a:cubicBezTo>
                  <a:cubicBezTo>
                    <a:pt x="3493" y="198"/>
                    <a:pt x="3493" y="198"/>
                    <a:pt x="3493" y="199"/>
                  </a:cubicBezTo>
                  <a:cubicBezTo>
                    <a:pt x="3493" y="200"/>
                    <a:pt x="3492" y="200"/>
                    <a:pt x="3491" y="200"/>
                  </a:cubicBezTo>
                  <a:cubicBezTo>
                    <a:pt x="3489" y="199"/>
                    <a:pt x="3488" y="198"/>
                    <a:pt x="3488" y="196"/>
                  </a:cubicBezTo>
                  <a:cubicBezTo>
                    <a:pt x="3489" y="195"/>
                    <a:pt x="3490" y="195"/>
                    <a:pt x="3490" y="195"/>
                  </a:cubicBezTo>
                  <a:moveTo>
                    <a:pt x="3439" y="196"/>
                  </a:moveTo>
                  <a:cubicBezTo>
                    <a:pt x="3439" y="196"/>
                    <a:pt x="3440" y="196"/>
                    <a:pt x="3441" y="196"/>
                  </a:cubicBezTo>
                  <a:cubicBezTo>
                    <a:pt x="3441" y="197"/>
                    <a:pt x="3440" y="198"/>
                    <a:pt x="3439" y="198"/>
                  </a:cubicBezTo>
                  <a:cubicBezTo>
                    <a:pt x="3439" y="197"/>
                    <a:pt x="3439" y="197"/>
                    <a:pt x="3439" y="196"/>
                  </a:cubicBezTo>
                  <a:moveTo>
                    <a:pt x="3538" y="189"/>
                  </a:moveTo>
                  <a:cubicBezTo>
                    <a:pt x="3537" y="189"/>
                    <a:pt x="3536" y="189"/>
                    <a:pt x="3535" y="188"/>
                  </a:cubicBezTo>
                  <a:cubicBezTo>
                    <a:pt x="3534" y="187"/>
                    <a:pt x="3535" y="186"/>
                    <a:pt x="3536" y="186"/>
                  </a:cubicBezTo>
                  <a:cubicBezTo>
                    <a:pt x="3538" y="185"/>
                    <a:pt x="3539" y="186"/>
                    <a:pt x="3539" y="187"/>
                  </a:cubicBezTo>
                  <a:cubicBezTo>
                    <a:pt x="3539" y="188"/>
                    <a:pt x="3539" y="188"/>
                    <a:pt x="3538" y="189"/>
                  </a:cubicBezTo>
                  <a:moveTo>
                    <a:pt x="3467" y="184"/>
                  </a:moveTo>
                  <a:cubicBezTo>
                    <a:pt x="3468" y="185"/>
                    <a:pt x="3469" y="185"/>
                    <a:pt x="3469" y="186"/>
                  </a:cubicBezTo>
                  <a:cubicBezTo>
                    <a:pt x="3469" y="187"/>
                    <a:pt x="3468" y="187"/>
                    <a:pt x="3467" y="187"/>
                  </a:cubicBezTo>
                  <a:cubicBezTo>
                    <a:pt x="3467" y="186"/>
                    <a:pt x="3467" y="186"/>
                    <a:pt x="3466" y="185"/>
                  </a:cubicBezTo>
                  <a:cubicBezTo>
                    <a:pt x="3466" y="185"/>
                    <a:pt x="3465" y="185"/>
                    <a:pt x="3465" y="184"/>
                  </a:cubicBezTo>
                  <a:cubicBezTo>
                    <a:pt x="3466" y="184"/>
                    <a:pt x="3467" y="184"/>
                    <a:pt x="3467" y="184"/>
                  </a:cubicBezTo>
                  <a:moveTo>
                    <a:pt x="3479" y="183"/>
                  </a:moveTo>
                  <a:cubicBezTo>
                    <a:pt x="3480" y="183"/>
                    <a:pt x="3480" y="183"/>
                    <a:pt x="3480" y="184"/>
                  </a:cubicBezTo>
                  <a:cubicBezTo>
                    <a:pt x="3480" y="184"/>
                    <a:pt x="3480" y="184"/>
                    <a:pt x="3479" y="185"/>
                  </a:cubicBezTo>
                  <a:cubicBezTo>
                    <a:pt x="3479" y="185"/>
                    <a:pt x="3479" y="185"/>
                    <a:pt x="3479" y="184"/>
                  </a:cubicBezTo>
                  <a:cubicBezTo>
                    <a:pt x="3479" y="184"/>
                    <a:pt x="3478" y="184"/>
                    <a:pt x="3478" y="184"/>
                  </a:cubicBezTo>
                  <a:cubicBezTo>
                    <a:pt x="3478" y="183"/>
                    <a:pt x="3478" y="183"/>
                    <a:pt x="3479" y="183"/>
                  </a:cubicBezTo>
                  <a:moveTo>
                    <a:pt x="3461" y="183"/>
                  </a:moveTo>
                  <a:cubicBezTo>
                    <a:pt x="3461" y="183"/>
                    <a:pt x="3461" y="183"/>
                    <a:pt x="3460" y="183"/>
                  </a:cubicBezTo>
                  <a:cubicBezTo>
                    <a:pt x="3459" y="183"/>
                    <a:pt x="3459" y="183"/>
                    <a:pt x="3458" y="183"/>
                  </a:cubicBezTo>
                  <a:cubicBezTo>
                    <a:pt x="3457" y="184"/>
                    <a:pt x="3457" y="184"/>
                    <a:pt x="3457" y="185"/>
                  </a:cubicBezTo>
                  <a:cubicBezTo>
                    <a:pt x="3456" y="186"/>
                    <a:pt x="3456" y="188"/>
                    <a:pt x="3455" y="189"/>
                  </a:cubicBezTo>
                  <a:lnTo>
                    <a:pt x="3453" y="189"/>
                  </a:lnTo>
                  <a:cubicBezTo>
                    <a:pt x="3453" y="188"/>
                    <a:pt x="3453" y="188"/>
                    <a:pt x="3453" y="187"/>
                  </a:cubicBezTo>
                  <a:cubicBezTo>
                    <a:pt x="3453" y="187"/>
                    <a:pt x="3453" y="187"/>
                    <a:pt x="3454" y="186"/>
                  </a:cubicBezTo>
                  <a:cubicBezTo>
                    <a:pt x="3454" y="186"/>
                    <a:pt x="3454" y="185"/>
                    <a:pt x="3455" y="185"/>
                  </a:cubicBezTo>
                  <a:cubicBezTo>
                    <a:pt x="3455" y="185"/>
                    <a:pt x="3455" y="184"/>
                    <a:pt x="3455" y="184"/>
                  </a:cubicBezTo>
                  <a:cubicBezTo>
                    <a:pt x="3456" y="183"/>
                    <a:pt x="3457" y="182"/>
                    <a:pt x="3458" y="183"/>
                  </a:cubicBezTo>
                  <a:cubicBezTo>
                    <a:pt x="3458" y="183"/>
                    <a:pt x="3459" y="182"/>
                    <a:pt x="3461" y="183"/>
                  </a:cubicBezTo>
                  <a:moveTo>
                    <a:pt x="3493" y="178"/>
                  </a:moveTo>
                  <a:cubicBezTo>
                    <a:pt x="3494" y="178"/>
                    <a:pt x="3495" y="178"/>
                    <a:pt x="3495" y="179"/>
                  </a:cubicBezTo>
                  <a:cubicBezTo>
                    <a:pt x="3495" y="180"/>
                    <a:pt x="3495" y="181"/>
                    <a:pt x="3493" y="181"/>
                  </a:cubicBezTo>
                  <a:cubicBezTo>
                    <a:pt x="3492" y="181"/>
                    <a:pt x="3492" y="180"/>
                    <a:pt x="3491" y="179"/>
                  </a:cubicBezTo>
                  <a:cubicBezTo>
                    <a:pt x="3491" y="179"/>
                    <a:pt x="3491" y="178"/>
                    <a:pt x="3493" y="178"/>
                  </a:cubicBezTo>
                  <a:moveTo>
                    <a:pt x="3450" y="178"/>
                  </a:moveTo>
                  <a:cubicBezTo>
                    <a:pt x="3451" y="178"/>
                    <a:pt x="3452" y="178"/>
                    <a:pt x="3453" y="178"/>
                  </a:cubicBezTo>
                  <a:cubicBezTo>
                    <a:pt x="3453" y="179"/>
                    <a:pt x="3453" y="179"/>
                    <a:pt x="3452" y="180"/>
                  </a:cubicBezTo>
                  <a:cubicBezTo>
                    <a:pt x="3452" y="181"/>
                    <a:pt x="3452" y="182"/>
                    <a:pt x="3451" y="183"/>
                  </a:cubicBezTo>
                  <a:cubicBezTo>
                    <a:pt x="3450" y="183"/>
                    <a:pt x="3450" y="183"/>
                    <a:pt x="3449" y="184"/>
                  </a:cubicBezTo>
                  <a:cubicBezTo>
                    <a:pt x="3448" y="184"/>
                    <a:pt x="3448" y="185"/>
                    <a:pt x="3448" y="186"/>
                  </a:cubicBezTo>
                  <a:cubicBezTo>
                    <a:pt x="3448" y="186"/>
                    <a:pt x="3448" y="187"/>
                    <a:pt x="3449" y="187"/>
                  </a:cubicBezTo>
                  <a:cubicBezTo>
                    <a:pt x="3449" y="188"/>
                    <a:pt x="3450" y="188"/>
                    <a:pt x="3450" y="189"/>
                  </a:cubicBezTo>
                  <a:cubicBezTo>
                    <a:pt x="3451" y="189"/>
                    <a:pt x="3451" y="189"/>
                    <a:pt x="3452" y="189"/>
                  </a:cubicBezTo>
                  <a:cubicBezTo>
                    <a:pt x="3452" y="189"/>
                    <a:pt x="3452" y="190"/>
                    <a:pt x="3453" y="190"/>
                  </a:cubicBezTo>
                  <a:cubicBezTo>
                    <a:pt x="3453" y="191"/>
                    <a:pt x="3453" y="192"/>
                    <a:pt x="3452" y="192"/>
                  </a:cubicBezTo>
                  <a:cubicBezTo>
                    <a:pt x="3451" y="192"/>
                    <a:pt x="3451" y="192"/>
                    <a:pt x="3450" y="193"/>
                  </a:cubicBezTo>
                  <a:cubicBezTo>
                    <a:pt x="3451" y="194"/>
                    <a:pt x="3452" y="195"/>
                    <a:pt x="3453" y="195"/>
                  </a:cubicBezTo>
                  <a:cubicBezTo>
                    <a:pt x="3454" y="195"/>
                    <a:pt x="3455" y="195"/>
                    <a:pt x="3456" y="194"/>
                  </a:cubicBezTo>
                  <a:cubicBezTo>
                    <a:pt x="3456" y="193"/>
                    <a:pt x="3457" y="193"/>
                    <a:pt x="3458" y="194"/>
                  </a:cubicBezTo>
                  <a:cubicBezTo>
                    <a:pt x="3458" y="195"/>
                    <a:pt x="3458" y="195"/>
                    <a:pt x="3457" y="195"/>
                  </a:cubicBezTo>
                  <a:cubicBezTo>
                    <a:pt x="3456" y="195"/>
                    <a:pt x="3456" y="195"/>
                    <a:pt x="3455" y="195"/>
                  </a:cubicBezTo>
                  <a:cubicBezTo>
                    <a:pt x="3455" y="197"/>
                    <a:pt x="3455" y="197"/>
                    <a:pt x="3454" y="198"/>
                  </a:cubicBezTo>
                  <a:cubicBezTo>
                    <a:pt x="3453" y="198"/>
                    <a:pt x="3451" y="198"/>
                    <a:pt x="3450" y="198"/>
                  </a:cubicBezTo>
                  <a:cubicBezTo>
                    <a:pt x="3449" y="198"/>
                    <a:pt x="3447" y="197"/>
                    <a:pt x="3446" y="197"/>
                  </a:cubicBezTo>
                  <a:cubicBezTo>
                    <a:pt x="3445" y="196"/>
                    <a:pt x="3444" y="196"/>
                    <a:pt x="3444" y="195"/>
                  </a:cubicBezTo>
                  <a:cubicBezTo>
                    <a:pt x="3444" y="194"/>
                    <a:pt x="3445" y="194"/>
                    <a:pt x="3446" y="194"/>
                  </a:cubicBezTo>
                  <a:cubicBezTo>
                    <a:pt x="3447" y="193"/>
                    <a:pt x="3448" y="193"/>
                    <a:pt x="3448" y="193"/>
                  </a:cubicBezTo>
                  <a:cubicBezTo>
                    <a:pt x="3448" y="191"/>
                    <a:pt x="3447" y="189"/>
                    <a:pt x="3445" y="189"/>
                  </a:cubicBezTo>
                  <a:cubicBezTo>
                    <a:pt x="3444" y="188"/>
                    <a:pt x="3443" y="187"/>
                    <a:pt x="3442" y="185"/>
                  </a:cubicBezTo>
                  <a:cubicBezTo>
                    <a:pt x="3443" y="185"/>
                    <a:pt x="3443" y="183"/>
                    <a:pt x="3443" y="182"/>
                  </a:cubicBezTo>
                  <a:cubicBezTo>
                    <a:pt x="3443" y="181"/>
                    <a:pt x="3444" y="181"/>
                    <a:pt x="3445" y="181"/>
                  </a:cubicBezTo>
                  <a:cubicBezTo>
                    <a:pt x="3446" y="181"/>
                    <a:pt x="3447" y="181"/>
                    <a:pt x="3448" y="181"/>
                  </a:cubicBezTo>
                  <a:cubicBezTo>
                    <a:pt x="3448" y="180"/>
                    <a:pt x="3447" y="180"/>
                    <a:pt x="3447" y="180"/>
                  </a:cubicBezTo>
                  <a:cubicBezTo>
                    <a:pt x="3446" y="180"/>
                    <a:pt x="3446" y="180"/>
                    <a:pt x="3447" y="179"/>
                  </a:cubicBezTo>
                  <a:cubicBezTo>
                    <a:pt x="3447" y="179"/>
                    <a:pt x="3448" y="179"/>
                    <a:pt x="3450" y="178"/>
                  </a:cubicBezTo>
                  <a:moveTo>
                    <a:pt x="3430" y="172"/>
                  </a:moveTo>
                  <a:cubicBezTo>
                    <a:pt x="3430" y="172"/>
                    <a:pt x="3430" y="171"/>
                    <a:pt x="3430" y="171"/>
                  </a:cubicBezTo>
                  <a:cubicBezTo>
                    <a:pt x="3431" y="171"/>
                    <a:pt x="3431" y="171"/>
                    <a:pt x="3431" y="172"/>
                  </a:cubicBezTo>
                  <a:cubicBezTo>
                    <a:pt x="3431" y="172"/>
                    <a:pt x="3431" y="173"/>
                    <a:pt x="3431" y="173"/>
                  </a:cubicBezTo>
                  <a:cubicBezTo>
                    <a:pt x="3430" y="173"/>
                    <a:pt x="3430" y="173"/>
                    <a:pt x="3430" y="172"/>
                  </a:cubicBezTo>
                  <a:moveTo>
                    <a:pt x="3468" y="168"/>
                  </a:moveTo>
                  <a:cubicBezTo>
                    <a:pt x="3468" y="168"/>
                    <a:pt x="3469" y="168"/>
                    <a:pt x="3469" y="169"/>
                  </a:cubicBezTo>
                  <a:cubicBezTo>
                    <a:pt x="3469" y="170"/>
                    <a:pt x="3468" y="171"/>
                    <a:pt x="3467" y="172"/>
                  </a:cubicBezTo>
                  <a:cubicBezTo>
                    <a:pt x="3466" y="172"/>
                    <a:pt x="3464" y="172"/>
                    <a:pt x="3463" y="172"/>
                  </a:cubicBezTo>
                  <a:cubicBezTo>
                    <a:pt x="3463" y="171"/>
                    <a:pt x="3464" y="170"/>
                    <a:pt x="3464" y="169"/>
                  </a:cubicBezTo>
                  <a:cubicBezTo>
                    <a:pt x="3465" y="167"/>
                    <a:pt x="3466" y="167"/>
                    <a:pt x="3467" y="167"/>
                  </a:cubicBezTo>
                  <a:cubicBezTo>
                    <a:pt x="3468" y="167"/>
                    <a:pt x="3468" y="167"/>
                    <a:pt x="3468" y="168"/>
                  </a:cubicBezTo>
                  <a:moveTo>
                    <a:pt x="3479" y="165"/>
                  </a:moveTo>
                  <a:cubicBezTo>
                    <a:pt x="3481" y="165"/>
                    <a:pt x="3481" y="165"/>
                    <a:pt x="3482" y="166"/>
                  </a:cubicBezTo>
                  <a:cubicBezTo>
                    <a:pt x="3481" y="167"/>
                    <a:pt x="3481" y="168"/>
                    <a:pt x="3480" y="169"/>
                  </a:cubicBezTo>
                  <a:cubicBezTo>
                    <a:pt x="3479" y="169"/>
                    <a:pt x="3478" y="170"/>
                    <a:pt x="3477" y="170"/>
                  </a:cubicBezTo>
                  <a:cubicBezTo>
                    <a:pt x="3477" y="170"/>
                    <a:pt x="3477" y="171"/>
                    <a:pt x="3477" y="171"/>
                  </a:cubicBezTo>
                  <a:cubicBezTo>
                    <a:pt x="3476" y="172"/>
                    <a:pt x="3476" y="172"/>
                    <a:pt x="3476" y="173"/>
                  </a:cubicBezTo>
                  <a:cubicBezTo>
                    <a:pt x="3474" y="173"/>
                    <a:pt x="3474" y="173"/>
                    <a:pt x="3473" y="171"/>
                  </a:cubicBezTo>
                  <a:cubicBezTo>
                    <a:pt x="3475" y="171"/>
                    <a:pt x="3475" y="170"/>
                    <a:pt x="3476" y="169"/>
                  </a:cubicBezTo>
                  <a:cubicBezTo>
                    <a:pt x="3476" y="168"/>
                    <a:pt x="3477" y="167"/>
                    <a:pt x="3477" y="166"/>
                  </a:cubicBezTo>
                  <a:cubicBezTo>
                    <a:pt x="3478" y="165"/>
                    <a:pt x="3478" y="165"/>
                    <a:pt x="3479" y="165"/>
                  </a:cubicBezTo>
                  <a:moveTo>
                    <a:pt x="3430" y="167"/>
                  </a:moveTo>
                  <a:lnTo>
                    <a:pt x="3431" y="167"/>
                  </a:lnTo>
                  <a:cubicBezTo>
                    <a:pt x="3431" y="168"/>
                    <a:pt x="3431" y="168"/>
                    <a:pt x="3430" y="168"/>
                  </a:cubicBezTo>
                  <a:lnTo>
                    <a:pt x="3430" y="167"/>
                  </a:lnTo>
                  <a:close/>
                  <a:moveTo>
                    <a:pt x="3448" y="166"/>
                  </a:moveTo>
                  <a:cubicBezTo>
                    <a:pt x="3448" y="166"/>
                    <a:pt x="3448" y="165"/>
                    <a:pt x="3449" y="165"/>
                  </a:cubicBezTo>
                  <a:cubicBezTo>
                    <a:pt x="3449" y="165"/>
                    <a:pt x="3450" y="166"/>
                    <a:pt x="3450" y="167"/>
                  </a:cubicBezTo>
                  <a:cubicBezTo>
                    <a:pt x="3449" y="168"/>
                    <a:pt x="3448" y="168"/>
                    <a:pt x="3448" y="167"/>
                  </a:cubicBezTo>
                  <a:cubicBezTo>
                    <a:pt x="3447" y="167"/>
                    <a:pt x="3447" y="166"/>
                    <a:pt x="3448" y="166"/>
                  </a:cubicBezTo>
                  <a:moveTo>
                    <a:pt x="3442" y="161"/>
                  </a:moveTo>
                  <a:cubicBezTo>
                    <a:pt x="3441" y="162"/>
                    <a:pt x="3441" y="162"/>
                    <a:pt x="3440" y="161"/>
                  </a:cubicBezTo>
                  <a:cubicBezTo>
                    <a:pt x="3439" y="160"/>
                    <a:pt x="3439" y="159"/>
                    <a:pt x="3439" y="158"/>
                  </a:cubicBezTo>
                  <a:cubicBezTo>
                    <a:pt x="3441" y="159"/>
                    <a:pt x="3442" y="159"/>
                    <a:pt x="3442" y="161"/>
                  </a:cubicBezTo>
                  <a:moveTo>
                    <a:pt x="3438" y="152"/>
                  </a:moveTo>
                  <a:cubicBezTo>
                    <a:pt x="3438" y="152"/>
                    <a:pt x="3439" y="152"/>
                    <a:pt x="3439" y="152"/>
                  </a:cubicBezTo>
                  <a:cubicBezTo>
                    <a:pt x="3440" y="152"/>
                    <a:pt x="3440" y="153"/>
                    <a:pt x="3440" y="153"/>
                  </a:cubicBezTo>
                  <a:cubicBezTo>
                    <a:pt x="3440" y="154"/>
                    <a:pt x="3440" y="154"/>
                    <a:pt x="3439" y="154"/>
                  </a:cubicBezTo>
                  <a:cubicBezTo>
                    <a:pt x="3438" y="153"/>
                    <a:pt x="3438" y="152"/>
                    <a:pt x="3438" y="152"/>
                  </a:cubicBezTo>
                  <a:moveTo>
                    <a:pt x="3463" y="151"/>
                  </a:moveTo>
                  <a:cubicBezTo>
                    <a:pt x="3463" y="150"/>
                    <a:pt x="3464" y="150"/>
                    <a:pt x="3464" y="149"/>
                  </a:cubicBezTo>
                  <a:cubicBezTo>
                    <a:pt x="3464" y="149"/>
                    <a:pt x="3464" y="150"/>
                    <a:pt x="3464" y="151"/>
                  </a:cubicBezTo>
                  <a:cubicBezTo>
                    <a:pt x="3464" y="152"/>
                    <a:pt x="3464" y="152"/>
                    <a:pt x="3463" y="152"/>
                  </a:cubicBezTo>
                  <a:cubicBezTo>
                    <a:pt x="3463" y="153"/>
                    <a:pt x="3463" y="153"/>
                    <a:pt x="3462" y="152"/>
                  </a:cubicBezTo>
                  <a:cubicBezTo>
                    <a:pt x="3462" y="152"/>
                    <a:pt x="3462" y="151"/>
                    <a:pt x="3463" y="151"/>
                  </a:cubicBezTo>
                  <a:moveTo>
                    <a:pt x="3470" y="149"/>
                  </a:moveTo>
                  <a:cubicBezTo>
                    <a:pt x="3471" y="148"/>
                    <a:pt x="3472" y="148"/>
                    <a:pt x="3472" y="147"/>
                  </a:cubicBezTo>
                  <a:cubicBezTo>
                    <a:pt x="3473" y="147"/>
                    <a:pt x="3473" y="146"/>
                    <a:pt x="3474" y="146"/>
                  </a:cubicBezTo>
                  <a:cubicBezTo>
                    <a:pt x="3474" y="147"/>
                    <a:pt x="3474" y="148"/>
                    <a:pt x="3473" y="149"/>
                  </a:cubicBezTo>
                  <a:cubicBezTo>
                    <a:pt x="3473" y="149"/>
                    <a:pt x="3472" y="150"/>
                    <a:pt x="3472" y="151"/>
                  </a:cubicBezTo>
                  <a:cubicBezTo>
                    <a:pt x="3471" y="151"/>
                    <a:pt x="3471" y="150"/>
                    <a:pt x="3471" y="150"/>
                  </a:cubicBezTo>
                  <a:lnTo>
                    <a:pt x="3470" y="149"/>
                  </a:lnTo>
                  <a:close/>
                  <a:moveTo>
                    <a:pt x="3462" y="145"/>
                  </a:moveTo>
                  <a:cubicBezTo>
                    <a:pt x="3462" y="145"/>
                    <a:pt x="3462" y="145"/>
                    <a:pt x="3463" y="145"/>
                  </a:cubicBezTo>
                  <a:cubicBezTo>
                    <a:pt x="3463" y="145"/>
                    <a:pt x="3463" y="146"/>
                    <a:pt x="3463" y="146"/>
                  </a:cubicBezTo>
                  <a:cubicBezTo>
                    <a:pt x="3462" y="146"/>
                    <a:pt x="3462" y="146"/>
                    <a:pt x="3462" y="146"/>
                  </a:cubicBezTo>
                  <a:lnTo>
                    <a:pt x="3462" y="145"/>
                  </a:lnTo>
                  <a:cubicBezTo>
                    <a:pt x="3462" y="145"/>
                    <a:pt x="3462" y="145"/>
                    <a:pt x="3462" y="145"/>
                  </a:cubicBezTo>
                  <a:moveTo>
                    <a:pt x="3457" y="146"/>
                  </a:moveTo>
                  <a:cubicBezTo>
                    <a:pt x="3458" y="146"/>
                    <a:pt x="3459" y="147"/>
                    <a:pt x="3460" y="147"/>
                  </a:cubicBezTo>
                  <a:cubicBezTo>
                    <a:pt x="3460" y="148"/>
                    <a:pt x="3460" y="149"/>
                    <a:pt x="3459" y="149"/>
                  </a:cubicBezTo>
                  <a:cubicBezTo>
                    <a:pt x="3458" y="149"/>
                    <a:pt x="3457" y="150"/>
                    <a:pt x="3456" y="150"/>
                  </a:cubicBezTo>
                  <a:cubicBezTo>
                    <a:pt x="3456" y="150"/>
                    <a:pt x="3457" y="151"/>
                    <a:pt x="3457" y="151"/>
                  </a:cubicBezTo>
                  <a:cubicBezTo>
                    <a:pt x="3457" y="151"/>
                    <a:pt x="3457" y="151"/>
                    <a:pt x="3457" y="152"/>
                  </a:cubicBezTo>
                  <a:cubicBezTo>
                    <a:pt x="3457" y="153"/>
                    <a:pt x="3457" y="153"/>
                    <a:pt x="3456" y="153"/>
                  </a:cubicBezTo>
                  <a:cubicBezTo>
                    <a:pt x="3455" y="153"/>
                    <a:pt x="3455" y="153"/>
                    <a:pt x="3454" y="153"/>
                  </a:cubicBezTo>
                  <a:cubicBezTo>
                    <a:pt x="3454" y="151"/>
                    <a:pt x="3454" y="151"/>
                    <a:pt x="3454" y="150"/>
                  </a:cubicBezTo>
                  <a:cubicBezTo>
                    <a:pt x="3454" y="150"/>
                    <a:pt x="3454" y="149"/>
                    <a:pt x="3454" y="148"/>
                  </a:cubicBezTo>
                  <a:cubicBezTo>
                    <a:pt x="3454" y="146"/>
                    <a:pt x="3454" y="146"/>
                    <a:pt x="3454" y="145"/>
                  </a:cubicBezTo>
                  <a:cubicBezTo>
                    <a:pt x="3456" y="145"/>
                    <a:pt x="3457" y="145"/>
                    <a:pt x="3457" y="146"/>
                  </a:cubicBezTo>
                  <a:moveTo>
                    <a:pt x="3447" y="145"/>
                  </a:moveTo>
                  <a:cubicBezTo>
                    <a:pt x="3448" y="145"/>
                    <a:pt x="3449" y="145"/>
                    <a:pt x="3449" y="146"/>
                  </a:cubicBezTo>
                  <a:cubicBezTo>
                    <a:pt x="3449" y="147"/>
                    <a:pt x="3449" y="148"/>
                    <a:pt x="3448" y="148"/>
                  </a:cubicBezTo>
                  <a:cubicBezTo>
                    <a:pt x="3448" y="149"/>
                    <a:pt x="3447" y="148"/>
                    <a:pt x="3447" y="148"/>
                  </a:cubicBezTo>
                  <a:cubicBezTo>
                    <a:pt x="3446" y="147"/>
                    <a:pt x="3446" y="147"/>
                    <a:pt x="3446" y="146"/>
                  </a:cubicBezTo>
                  <a:cubicBezTo>
                    <a:pt x="3446" y="146"/>
                    <a:pt x="3447" y="146"/>
                    <a:pt x="3447" y="145"/>
                  </a:cubicBezTo>
                  <a:moveTo>
                    <a:pt x="3437" y="145"/>
                  </a:moveTo>
                  <a:cubicBezTo>
                    <a:pt x="3437" y="146"/>
                    <a:pt x="3437" y="146"/>
                    <a:pt x="3437" y="146"/>
                  </a:cubicBezTo>
                  <a:cubicBezTo>
                    <a:pt x="3437" y="146"/>
                    <a:pt x="3437" y="146"/>
                    <a:pt x="3437" y="147"/>
                  </a:cubicBezTo>
                  <a:cubicBezTo>
                    <a:pt x="3436" y="147"/>
                    <a:pt x="3436" y="146"/>
                    <a:pt x="3436" y="145"/>
                  </a:cubicBezTo>
                  <a:cubicBezTo>
                    <a:pt x="3436" y="145"/>
                    <a:pt x="3437" y="145"/>
                    <a:pt x="3437" y="145"/>
                  </a:cubicBezTo>
                  <a:moveTo>
                    <a:pt x="3478" y="141"/>
                  </a:moveTo>
                  <a:cubicBezTo>
                    <a:pt x="3478" y="141"/>
                    <a:pt x="3479" y="141"/>
                    <a:pt x="3479" y="141"/>
                  </a:cubicBezTo>
                  <a:cubicBezTo>
                    <a:pt x="3479" y="142"/>
                    <a:pt x="3478" y="142"/>
                    <a:pt x="3477" y="142"/>
                  </a:cubicBezTo>
                  <a:cubicBezTo>
                    <a:pt x="3477" y="142"/>
                    <a:pt x="3477" y="141"/>
                    <a:pt x="3478" y="141"/>
                  </a:cubicBezTo>
                  <a:moveTo>
                    <a:pt x="3456" y="140"/>
                  </a:moveTo>
                  <a:cubicBezTo>
                    <a:pt x="3457" y="140"/>
                    <a:pt x="3458" y="141"/>
                    <a:pt x="3458" y="141"/>
                  </a:cubicBezTo>
                  <a:cubicBezTo>
                    <a:pt x="3458" y="141"/>
                    <a:pt x="3458" y="141"/>
                    <a:pt x="3458" y="142"/>
                  </a:cubicBezTo>
                  <a:cubicBezTo>
                    <a:pt x="3459" y="142"/>
                    <a:pt x="3459" y="142"/>
                    <a:pt x="3459" y="143"/>
                  </a:cubicBezTo>
                  <a:cubicBezTo>
                    <a:pt x="3458" y="144"/>
                    <a:pt x="3456" y="144"/>
                    <a:pt x="3455" y="143"/>
                  </a:cubicBezTo>
                  <a:cubicBezTo>
                    <a:pt x="3454" y="143"/>
                    <a:pt x="3454" y="143"/>
                    <a:pt x="3454" y="142"/>
                  </a:cubicBezTo>
                  <a:cubicBezTo>
                    <a:pt x="3454" y="142"/>
                    <a:pt x="3454" y="142"/>
                    <a:pt x="3454" y="141"/>
                  </a:cubicBezTo>
                  <a:cubicBezTo>
                    <a:pt x="3454" y="141"/>
                    <a:pt x="3455" y="140"/>
                    <a:pt x="3456" y="140"/>
                  </a:cubicBezTo>
                  <a:moveTo>
                    <a:pt x="3426" y="138"/>
                  </a:moveTo>
                  <a:cubicBezTo>
                    <a:pt x="3427" y="138"/>
                    <a:pt x="3428" y="138"/>
                    <a:pt x="3428" y="139"/>
                  </a:cubicBezTo>
                  <a:cubicBezTo>
                    <a:pt x="3427" y="140"/>
                    <a:pt x="3426" y="140"/>
                    <a:pt x="3426" y="138"/>
                  </a:cubicBezTo>
                  <a:close/>
                  <a:moveTo>
                    <a:pt x="3480" y="133"/>
                  </a:moveTo>
                  <a:cubicBezTo>
                    <a:pt x="3482" y="132"/>
                    <a:pt x="3483" y="132"/>
                    <a:pt x="3484" y="133"/>
                  </a:cubicBezTo>
                  <a:cubicBezTo>
                    <a:pt x="3485" y="134"/>
                    <a:pt x="3484" y="134"/>
                    <a:pt x="3484" y="135"/>
                  </a:cubicBezTo>
                  <a:cubicBezTo>
                    <a:pt x="3484" y="135"/>
                    <a:pt x="3483" y="135"/>
                    <a:pt x="3483" y="136"/>
                  </a:cubicBezTo>
                  <a:cubicBezTo>
                    <a:pt x="3482" y="136"/>
                    <a:pt x="3482" y="137"/>
                    <a:pt x="3482" y="138"/>
                  </a:cubicBezTo>
                  <a:cubicBezTo>
                    <a:pt x="3481" y="140"/>
                    <a:pt x="3481" y="140"/>
                    <a:pt x="3480" y="140"/>
                  </a:cubicBezTo>
                  <a:cubicBezTo>
                    <a:pt x="3479" y="140"/>
                    <a:pt x="3479" y="140"/>
                    <a:pt x="3478" y="139"/>
                  </a:cubicBezTo>
                  <a:cubicBezTo>
                    <a:pt x="3478" y="138"/>
                    <a:pt x="3477" y="137"/>
                    <a:pt x="3478" y="136"/>
                  </a:cubicBezTo>
                  <a:cubicBezTo>
                    <a:pt x="3478" y="135"/>
                    <a:pt x="3479" y="134"/>
                    <a:pt x="3480" y="133"/>
                  </a:cubicBezTo>
                  <a:moveTo>
                    <a:pt x="3423" y="134"/>
                  </a:moveTo>
                  <a:cubicBezTo>
                    <a:pt x="3423" y="134"/>
                    <a:pt x="3423" y="134"/>
                    <a:pt x="3423" y="134"/>
                  </a:cubicBezTo>
                  <a:cubicBezTo>
                    <a:pt x="3424" y="133"/>
                    <a:pt x="3425" y="134"/>
                    <a:pt x="3425" y="135"/>
                  </a:cubicBezTo>
                  <a:lnTo>
                    <a:pt x="3425" y="136"/>
                  </a:lnTo>
                  <a:cubicBezTo>
                    <a:pt x="3423" y="137"/>
                    <a:pt x="3423" y="136"/>
                    <a:pt x="3422" y="134"/>
                  </a:cubicBezTo>
                  <a:cubicBezTo>
                    <a:pt x="3423" y="134"/>
                    <a:pt x="3423" y="134"/>
                    <a:pt x="3423" y="134"/>
                  </a:cubicBezTo>
                  <a:moveTo>
                    <a:pt x="3442" y="127"/>
                  </a:moveTo>
                  <a:cubicBezTo>
                    <a:pt x="3443" y="127"/>
                    <a:pt x="3443" y="127"/>
                    <a:pt x="3443" y="128"/>
                  </a:cubicBezTo>
                  <a:cubicBezTo>
                    <a:pt x="3443" y="128"/>
                    <a:pt x="3443" y="129"/>
                    <a:pt x="3442" y="129"/>
                  </a:cubicBezTo>
                  <a:cubicBezTo>
                    <a:pt x="3441" y="129"/>
                    <a:pt x="3441" y="128"/>
                    <a:pt x="3441" y="127"/>
                  </a:cubicBezTo>
                  <a:cubicBezTo>
                    <a:pt x="3442" y="127"/>
                    <a:pt x="3442" y="127"/>
                    <a:pt x="3442" y="127"/>
                  </a:cubicBezTo>
                  <a:moveTo>
                    <a:pt x="3485" y="108"/>
                  </a:moveTo>
                  <a:cubicBezTo>
                    <a:pt x="3484" y="109"/>
                    <a:pt x="3484" y="109"/>
                    <a:pt x="3484" y="109"/>
                  </a:cubicBezTo>
                  <a:cubicBezTo>
                    <a:pt x="3483" y="108"/>
                    <a:pt x="3483" y="108"/>
                    <a:pt x="3483" y="108"/>
                  </a:cubicBezTo>
                  <a:cubicBezTo>
                    <a:pt x="3484" y="107"/>
                    <a:pt x="3485" y="108"/>
                    <a:pt x="3485" y="108"/>
                  </a:cubicBezTo>
                  <a:moveTo>
                    <a:pt x="3388" y="94"/>
                  </a:moveTo>
                  <a:cubicBezTo>
                    <a:pt x="3387" y="94"/>
                    <a:pt x="3387" y="94"/>
                    <a:pt x="3386" y="94"/>
                  </a:cubicBezTo>
                  <a:cubicBezTo>
                    <a:pt x="3386" y="93"/>
                    <a:pt x="3386" y="93"/>
                    <a:pt x="3386" y="92"/>
                  </a:cubicBezTo>
                  <a:cubicBezTo>
                    <a:pt x="3386" y="92"/>
                    <a:pt x="3387" y="92"/>
                    <a:pt x="3388" y="92"/>
                  </a:cubicBezTo>
                  <a:cubicBezTo>
                    <a:pt x="3388" y="93"/>
                    <a:pt x="3388" y="94"/>
                    <a:pt x="3388" y="94"/>
                  </a:cubicBezTo>
                  <a:moveTo>
                    <a:pt x="3515" y="82"/>
                  </a:moveTo>
                  <a:cubicBezTo>
                    <a:pt x="3513" y="82"/>
                    <a:pt x="3512" y="82"/>
                    <a:pt x="3512" y="81"/>
                  </a:cubicBezTo>
                  <a:cubicBezTo>
                    <a:pt x="3512" y="80"/>
                    <a:pt x="3512" y="79"/>
                    <a:pt x="3513" y="79"/>
                  </a:cubicBezTo>
                  <a:cubicBezTo>
                    <a:pt x="3513" y="78"/>
                    <a:pt x="3514" y="78"/>
                    <a:pt x="3514" y="78"/>
                  </a:cubicBezTo>
                  <a:cubicBezTo>
                    <a:pt x="3515" y="78"/>
                    <a:pt x="3516" y="78"/>
                    <a:pt x="3516" y="78"/>
                  </a:cubicBezTo>
                  <a:cubicBezTo>
                    <a:pt x="3517" y="79"/>
                    <a:pt x="3517" y="79"/>
                    <a:pt x="3517" y="80"/>
                  </a:cubicBezTo>
                  <a:cubicBezTo>
                    <a:pt x="3517" y="81"/>
                    <a:pt x="3516" y="82"/>
                    <a:pt x="3515" y="82"/>
                  </a:cubicBezTo>
                  <a:moveTo>
                    <a:pt x="3531" y="76"/>
                  </a:moveTo>
                  <a:cubicBezTo>
                    <a:pt x="3532" y="75"/>
                    <a:pt x="3533" y="75"/>
                    <a:pt x="3534" y="76"/>
                  </a:cubicBezTo>
                  <a:cubicBezTo>
                    <a:pt x="3535" y="77"/>
                    <a:pt x="3535" y="78"/>
                    <a:pt x="3535" y="79"/>
                  </a:cubicBezTo>
                  <a:cubicBezTo>
                    <a:pt x="3534" y="79"/>
                    <a:pt x="3534" y="79"/>
                    <a:pt x="3533" y="79"/>
                  </a:cubicBezTo>
                  <a:cubicBezTo>
                    <a:pt x="3532" y="79"/>
                    <a:pt x="3532" y="79"/>
                    <a:pt x="3532" y="78"/>
                  </a:cubicBezTo>
                  <a:cubicBezTo>
                    <a:pt x="3531" y="78"/>
                    <a:pt x="3531" y="77"/>
                    <a:pt x="3531" y="76"/>
                  </a:cubicBezTo>
                  <a:moveTo>
                    <a:pt x="3552" y="72"/>
                  </a:moveTo>
                  <a:cubicBezTo>
                    <a:pt x="3553" y="72"/>
                    <a:pt x="3553" y="72"/>
                    <a:pt x="3554" y="72"/>
                  </a:cubicBezTo>
                  <a:cubicBezTo>
                    <a:pt x="3554" y="73"/>
                    <a:pt x="3554" y="74"/>
                    <a:pt x="3553" y="74"/>
                  </a:cubicBezTo>
                  <a:cubicBezTo>
                    <a:pt x="3552" y="73"/>
                    <a:pt x="3552" y="73"/>
                    <a:pt x="3552" y="72"/>
                  </a:cubicBezTo>
                  <a:moveTo>
                    <a:pt x="3462" y="75"/>
                  </a:moveTo>
                  <a:cubicBezTo>
                    <a:pt x="3462" y="74"/>
                    <a:pt x="3464" y="74"/>
                    <a:pt x="3465" y="74"/>
                  </a:cubicBezTo>
                  <a:cubicBezTo>
                    <a:pt x="3465" y="75"/>
                    <a:pt x="3465" y="76"/>
                    <a:pt x="3465" y="77"/>
                  </a:cubicBezTo>
                  <a:cubicBezTo>
                    <a:pt x="3464" y="78"/>
                    <a:pt x="3464" y="78"/>
                    <a:pt x="3462" y="78"/>
                  </a:cubicBezTo>
                  <a:cubicBezTo>
                    <a:pt x="3462" y="78"/>
                    <a:pt x="3462" y="78"/>
                    <a:pt x="3462" y="78"/>
                  </a:cubicBezTo>
                  <a:cubicBezTo>
                    <a:pt x="3462" y="78"/>
                    <a:pt x="3462" y="78"/>
                    <a:pt x="3462" y="78"/>
                  </a:cubicBezTo>
                  <a:cubicBezTo>
                    <a:pt x="3461" y="77"/>
                    <a:pt x="3461" y="76"/>
                    <a:pt x="3462" y="75"/>
                  </a:cubicBezTo>
                  <a:moveTo>
                    <a:pt x="3412" y="75"/>
                  </a:moveTo>
                  <a:cubicBezTo>
                    <a:pt x="3413" y="76"/>
                    <a:pt x="3413" y="76"/>
                    <a:pt x="3413" y="77"/>
                  </a:cubicBezTo>
                  <a:cubicBezTo>
                    <a:pt x="3412" y="76"/>
                    <a:pt x="3410" y="76"/>
                    <a:pt x="3408" y="75"/>
                  </a:cubicBezTo>
                  <a:cubicBezTo>
                    <a:pt x="3408" y="74"/>
                    <a:pt x="3408" y="73"/>
                    <a:pt x="3409" y="73"/>
                  </a:cubicBezTo>
                  <a:cubicBezTo>
                    <a:pt x="3410" y="73"/>
                    <a:pt x="3411" y="74"/>
                    <a:pt x="3412" y="75"/>
                  </a:cubicBezTo>
                  <a:moveTo>
                    <a:pt x="3488" y="69"/>
                  </a:moveTo>
                  <a:cubicBezTo>
                    <a:pt x="3489" y="69"/>
                    <a:pt x="3490" y="69"/>
                    <a:pt x="3490" y="69"/>
                  </a:cubicBezTo>
                  <a:cubicBezTo>
                    <a:pt x="3490" y="71"/>
                    <a:pt x="3490" y="72"/>
                    <a:pt x="3490" y="72"/>
                  </a:cubicBezTo>
                  <a:cubicBezTo>
                    <a:pt x="3487" y="73"/>
                    <a:pt x="3486" y="71"/>
                    <a:pt x="3486" y="69"/>
                  </a:cubicBezTo>
                  <a:cubicBezTo>
                    <a:pt x="3487" y="69"/>
                    <a:pt x="3487" y="69"/>
                    <a:pt x="3488" y="69"/>
                  </a:cubicBezTo>
                  <a:moveTo>
                    <a:pt x="3489" y="51"/>
                  </a:moveTo>
                  <a:cubicBezTo>
                    <a:pt x="3489" y="50"/>
                    <a:pt x="3488" y="49"/>
                    <a:pt x="3488" y="49"/>
                  </a:cubicBezTo>
                  <a:cubicBezTo>
                    <a:pt x="3490" y="48"/>
                    <a:pt x="3491" y="48"/>
                    <a:pt x="3492" y="49"/>
                  </a:cubicBezTo>
                  <a:cubicBezTo>
                    <a:pt x="3492" y="50"/>
                    <a:pt x="3492" y="51"/>
                    <a:pt x="3491" y="51"/>
                  </a:cubicBezTo>
                  <a:cubicBezTo>
                    <a:pt x="3490" y="52"/>
                    <a:pt x="3489" y="51"/>
                    <a:pt x="3489" y="51"/>
                  </a:cubicBezTo>
                  <a:moveTo>
                    <a:pt x="3582" y="16"/>
                  </a:moveTo>
                  <a:cubicBezTo>
                    <a:pt x="3582" y="15"/>
                    <a:pt x="3583" y="14"/>
                    <a:pt x="3584" y="15"/>
                  </a:cubicBezTo>
                  <a:cubicBezTo>
                    <a:pt x="3584" y="15"/>
                    <a:pt x="3584" y="15"/>
                    <a:pt x="3584" y="16"/>
                  </a:cubicBezTo>
                  <a:cubicBezTo>
                    <a:pt x="3584" y="16"/>
                    <a:pt x="3584" y="17"/>
                    <a:pt x="3584" y="17"/>
                  </a:cubicBezTo>
                  <a:cubicBezTo>
                    <a:pt x="3583" y="17"/>
                    <a:pt x="3582" y="17"/>
                    <a:pt x="3582" y="16"/>
                  </a:cubicBezTo>
                  <a:moveTo>
                    <a:pt x="3589" y="13"/>
                  </a:moveTo>
                  <a:cubicBezTo>
                    <a:pt x="3589" y="15"/>
                    <a:pt x="3589" y="15"/>
                    <a:pt x="3587" y="15"/>
                  </a:cubicBezTo>
                  <a:cubicBezTo>
                    <a:pt x="3587" y="14"/>
                    <a:pt x="3588" y="13"/>
                    <a:pt x="3589" y="13"/>
                  </a:cubicBezTo>
                  <a:close/>
                  <a:moveTo>
                    <a:pt x="3468" y="17"/>
                  </a:moveTo>
                  <a:cubicBezTo>
                    <a:pt x="3468" y="17"/>
                    <a:pt x="3468" y="16"/>
                    <a:pt x="3468" y="16"/>
                  </a:cubicBezTo>
                  <a:cubicBezTo>
                    <a:pt x="3468" y="16"/>
                    <a:pt x="3468" y="16"/>
                    <a:pt x="3468" y="16"/>
                  </a:cubicBezTo>
                  <a:cubicBezTo>
                    <a:pt x="3469" y="16"/>
                    <a:pt x="3469" y="16"/>
                    <a:pt x="3469" y="17"/>
                  </a:cubicBezTo>
                  <a:lnTo>
                    <a:pt x="3468" y="17"/>
                  </a:lnTo>
                  <a:close/>
                  <a:moveTo>
                    <a:pt x="3512" y="14"/>
                  </a:moveTo>
                  <a:lnTo>
                    <a:pt x="3512" y="14"/>
                  </a:lnTo>
                  <a:cubicBezTo>
                    <a:pt x="3512" y="14"/>
                    <a:pt x="3512" y="14"/>
                    <a:pt x="3513" y="14"/>
                  </a:cubicBezTo>
                  <a:cubicBezTo>
                    <a:pt x="3513" y="15"/>
                    <a:pt x="3513" y="15"/>
                    <a:pt x="3513" y="15"/>
                  </a:cubicBezTo>
                  <a:cubicBezTo>
                    <a:pt x="3513" y="15"/>
                    <a:pt x="3512" y="15"/>
                    <a:pt x="3512" y="15"/>
                  </a:cubicBezTo>
                  <a:cubicBezTo>
                    <a:pt x="3511" y="15"/>
                    <a:pt x="3511" y="15"/>
                    <a:pt x="3511" y="14"/>
                  </a:cubicBezTo>
                  <a:moveTo>
                    <a:pt x="3534" y="13"/>
                  </a:moveTo>
                  <a:cubicBezTo>
                    <a:pt x="3534" y="13"/>
                    <a:pt x="3534" y="13"/>
                    <a:pt x="3534" y="14"/>
                  </a:cubicBezTo>
                  <a:cubicBezTo>
                    <a:pt x="3534" y="14"/>
                    <a:pt x="3534" y="14"/>
                    <a:pt x="3534" y="15"/>
                  </a:cubicBezTo>
                  <a:cubicBezTo>
                    <a:pt x="3534" y="15"/>
                    <a:pt x="3534" y="15"/>
                    <a:pt x="3533" y="15"/>
                  </a:cubicBezTo>
                  <a:cubicBezTo>
                    <a:pt x="3532" y="14"/>
                    <a:pt x="3532" y="14"/>
                    <a:pt x="3532" y="13"/>
                  </a:cubicBezTo>
                  <a:lnTo>
                    <a:pt x="3534" y="13"/>
                  </a:lnTo>
                  <a:close/>
                  <a:moveTo>
                    <a:pt x="3429" y="18"/>
                  </a:moveTo>
                  <a:cubicBezTo>
                    <a:pt x="3429" y="18"/>
                    <a:pt x="3429" y="17"/>
                    <a:pt x="3429" y="16"/>
                  </a:cubicBezTo>
                  <a:cubicBezTo>
                    <a:pt x="3430" y="16"/>
                    <a:pt x="3431" y="17"/>
                    <a:pt x="3431" y="17"/>
                  </a:cubicBezTo>
                  <a:cubicBezTo>
                    <a:pt x="3431" y="18"/>
                    <a:pt x="3431" y="18"/>
                    <a:pt x="3431" y="19"/>
                  </a:cubicBezTo>
                  <a:cubicBezTo>
                    <a:pt x="3430" y="19"/>
                    <a:pt x="3429" y="19"/>
                    <a:pt x="3429" y="18"/>
                  </a:cubicBezTo>
                  <a:moveTo>
                    <a:pt x="3463" y="18"/>
                  </a:moveTo>
                  <a:cubicBezTo>
                    <a:pt x="3462" y="18"/>
                    <a:pt x="3461" y="18"/>
                    <a:pt x="3460" y="17"/>
                  </a:cubicBezTo>
                  <a:cubicBezTo>
                    <a:pt x="3460" y="15"/>
                    <a:pt x="3461" y="15"/>
                    <a:pt x="3463" y="15"/>
                  </a:cubicBezTo>
                  <a:cubicBezTo>
                    <a:pt x="3464" y="15"/>
                    <a:pt x="3465" y="16"/>
                    <a:pt x="3465" y="17"/>
                  </a:cubicBezTo>
                  <a:cubicBezTo>
                    <a:pt x="3465" y="18"/>
                    <a:pt x="3464" y="18"/>
                    <a:pt x="3463" y="18"/>
                  </a:cubicBezTo>
                  <a:moveTo>
                    <a:pt x="3556" y="10"/>
                  </a:moveTo>
                  <a:cubicBezTo>
                    <a:pt x="3557" y="10"/>
                    <a:pt x="3558" y="11"/>
                    <a:pt x="3558" y="13"/>
                  </a:cubicBezTo>
                  <a:cubicBezTo>
                    <a:pt x="3558" y="14"/>
                    <a:pt x="3557" y="14"/>
                    <a:pt x="3557" y="14"/>
                  </a:cubicBezTo>
                  <a:cubicBezTo>
                    <a:pt x="3556" y="14"/>
                    <a:pt x="3555" y="14"/>
                    <a:pt x="3555" y="13"/>
                  </a:cubicBezTo>
                  <a:cubicBezTo>
                    <a:pt x="3555" y="11"/>
                    <a:pt x="3555" y="10"/>
                    <a:pt x="3556" y="10"/>
                  </a:cubicBezTo>
                  <a:moveTo>
                    <a:pt x="3581" y="9"/>
                  </a:moveTo>
                  <a:cubicBezTo>
                    <a:pt x="3582" y="10"/>
                    <a:pt x="3582" y="11"/>
                    <a:pt x="3582" y="11"/>
                  </a:cubicBezTo>
                  <a:cubicBezTo>
                    <a:pt x="3581" y="12"/>
                    <a:pt x="3581" y="13"/>
                    <a:pt x="3580" y="13"/>
                  </a:cubicBezTo>
                  <a:cubicBezTo>
                    <a:pt x="3580" y="13"/>
                    <a:pt x="3579" y="13"/>
                    <a:pt x="3577" y="12"/>
                  </a:cubicBezTo>
                  <a:cubicBezTo>
                    <a:pt x="3577" y="11"/>
                    <a:pt x="3577" y="10"/>
                    <a:pt x="3578" y="9"/>
                  </a:cubicBezTo>
                  <a:cubicBezTo>
                    <a:pt x="3578" y="9"/>
                    <a:pt x="3578" y="8"/>
                    <a:pt x="3579" y="8"/>
                  </a:cubicBezTo>
                  <a:cubicBezTo>
                    <a:pt x="3580" y="8"/>
                    <a:pt x="3581" y="8"/>
                    <a:pt x="3581" y="9"/>
                  </a:cubicBezTo>
                  <a:moveTo>
                    <a:pt x="3563" y="13"/>
                  </a:moveTo>
                  <a:cubicBezTo>
                    <a:pt x="3562" y="14"/>
                    <a:pt x="3561" y="14"/>
                    <a:pt x="3560" y="13"/>
                  </a:cubicBezTo>
                  <a:cubicBezTo>
                    <a:pt x="3559" y="11"/>
                    <a:pt x="3560" y="10"/>
                    <a:pt x="3562" y="9"/>
                  </a:cubicBezTo>
                  <a:cubicBezTo>
                    <a:pt x="3563" y="9"/>
                    <a:pt x="3564" y="9"/>
                    <a:pt x="3564" y="10"/>
                  </a:cubicBezTo>
                  <a:cubicBezTo>
                    <a:pt x="3564" y="11"/>
                    <a:pt x="3564" y="12"/>
                    <a:pt x="3563" y="13"/>
                  </a:cubicBezTo>
                  <a:moveTo>
                    <a:pt x="3519" y="11"/>
                  </a:moveTo>
                  <a:cubicBezTo>
                    <a:pt x="3519" y="11"/>
                    <a:pt x="3519" y="11"/>
                    <a:pt x="3520" y="11"/>
                  </a:cubicBezTo>
                  <a:cubicBezTo>
                    <a:pt x="3520" y="11"/>
                    <a:pt x="3520" y="11"/>
                    <a:pt x="3520" y="11"/>
                  </a:cubicBezTo>
                  <a:cubicBezTo>
                    <a:pt x="3520" y="12"/>
                    <a:pt x="3520" y="12"/>
                    <a:pt x="3520" y="13"/>
                  </a:cubicBezTo>
                  <a:cubicBezTo>
                    <a:pt x="3519" y="12"/>
                    <a:pt x="3519" y="12"/>
                    <a:pt x="3519" y="11"/>
                  </a:cubicBezTo>
                  <a:moveTo>
                    <a:pt x="3437" y="16"/>
                  </a:moveTo>
                  <a:cubicBezTo>
                    <a:pt x="3437" y="15"/>
                    <a:pt x="3438" y="15"/>
                    <a:pt x="3438" y="14"/>
                  </a:cubicBezTo>
                  <a:cubicBezTo>
                    <a:pt x="3439" y="14"/>
                    <a:pt x="3439" y="15"/>
                    <a:pt x="3438" y="16"/>
                  </a:cubicBezTo>
                  <a:cubicBezTo>
                    <a:pt x="3438" y="17"/>
                    <a:pt x="3438" y="17"/>
                    <a:pt x="3438" y="18"/>
                  </a:cubicBezTo>
                  <a:cubicBezTo>
                    <a:pt x="3437" y="19"/>
                    <a:pt x="3436" y="20"/>
                    <a:pt x="3434" y="19"/>
                  </a:cubicBezTo>
                  <a:cubicBezTo>
                    <a:pt x="3434" y="19"/>
                    <a:pt x="3434" y="18"/>
                    <a:pt x="3434" y="18"/>
                  </a:cubicBezTo>
                  <a:cubicBezTo>
                    <a:pt x="3434" y="18"/>
                    <a:pt x="3434" y="18"/>
                    <a:pt x="3434" y="17"/>
                  </a:cubicBezTo>
                  <a:cubicBezTo>
                    <a:pt x="3435" y="16"/>
                    <a:pt x="3436" y="16"/>
                    <a:pt x="3437" y="16"/>
                  </a:cubicBezTo>
                  <a:moveTo>
                    <a:pt x="3530" y="10"/>
                  </a:moveTo>
                  <a:cubicBezTo>
                    <a:pt x="3530" y="10"/>
                    <a:pt x="3530" y="10"/>
                    <a:pt x="3530" y="10"/>
                  </a:cubicBezTo>
                  <a:cubicBezTo>
                    <a:pt x="3530" y="9"/>
                    <a:pt x="3530" y="9"/>
                    <a:pt x="3530" y="9"/>
                  </a:cubicBezTo>
                  <a:cubicBezTo>
                    <a:pt x="3531" y="9"/>
                    <a:pt x="3531" y="9"/>
                    <a:pt x="3531" y="10"/>
                  </a:cubicBezTo>
                  <a:cubicBezTo>
                    <a:pt x="3531" y="10"/>
                    <a:pt x="3531" y="11"/>
                    <a:pt x="3531" y="11"/>
                  </a:cubicBezTo>
                  <a:lnTo>
                    <a:pt x="3530" y="10"/>
                  </a:lnTo>
                  <a:close/>
                  <a:moveTo>
                    <a:pt x="3488" y="12"/>
                  </a:moveTo>
                  <a:cubicBezTo>
                    <a:pt x="3488" y="11"/>
                    <a:pt x="3488" y="11"/>
                    <a:pt x="3488" y="10"/>
                  </a:cubicBezTo>
                  <a:cubicBezTo>
                    <a:pt x="3489" y="10"/>
                    <a:pt x="3489" y="10"/>
                    <a:pt x="3489" y="10"/>
                  </a:cubicBezTo>
                  <a:cubicBezTo>
                    <a:pt x="3489" y="11"/>
                    <a:pt x="3489" y="11"/>
                    <a:pt x="3489" y="11"/>
                  </a:cubicBezTo>
                  <a:cubicBezTo>
                    <a:pt x="3489" y="11"/>
                    <a:pt x="3489" y="11"/>
                    <a:pt x="3489" y="12"/>
                  </a:cubicBezTo>
                  <a:cubicBezTo>
                    <a:pt x="3489" y="12"/>
                    <a:pt x="3489" y="12"/>
                    <a:pt x="3489" y="13"/>
                  </a:cubicBezTo>
                  <a:cubicBezTo>
                    <a:pt x="3488" y="13"/>
                    <a:pt x="3488" y="13"/>
                    <a:pt x="3488" y="12"/>
                  </a:cubicBezTo>
                  <a:moveTo>
                    <a:pt x="3573" y="10"/>
                  </a:moveTo>
                  <a:cubicBezTo>
                    <a:pt x="3572" y="10"/>
                    <a:pt x="3570" y="10"/>
                    <a:pt x="3570" y="9"/>
                  </a:cubicBezTo>
                  <a:cubicBezTo>
                    <a:pt x="3569" y="8"/>
                    <a:pt x="3569" y="7"/>
                    <a:pt x="3570" y="6"/>
                  </a:cubicBezTo>
                  <a:cubicBezTo>
                    <a:pt x="3570" y="6"/>
                    <a:pt x="3571" y="6"/>
                    <a:pt x="3572" y="6"/>
                  </a:cubicBezTo>
                  <a:cubicBezTo>
                    <a:pt x="3573" y="6"/>
                    <a:pt x="3574" y="6"/>
                    <a:pt x="3574" y="6"/>
                  </a:cubicBezTo>
                  <a:cubicBezTo>
                    <a:pt x="3575" y="7"/>
                    <a:pt x="3575" y="7"/>
                    <a:pt x="3575" y="8"/>
                  </a:cubicBezTo>
                  <a:cubicBezTo>
                    <a:pt x="3574" y="9"/>
                    <a:pt x="3574" y="10"/>
                    <a:pt x="3573" y="10"/>
                  </a:cubicBezTo>
                  <a:moveTo>
                    <a:pt x="3588" y="5"/>
                  </a:moveTo>
                  <a:cubicBezTo>
                    <a:pt x="3589" y="6"/>
                    <a:pt x="3588" y="7"/>
                    <a:pt x="3587" y="7"/>
                  </a:cubicBezTo>
                  <a:cubicBezTo>
                    <a:pt x="3586" y="7"/>
                    <a:pt x="3586" y="6"/>
                    <a:pt x="3586" y="5"/>
                  </a:cubicBezTo>
                  <a:cubicBezTo>
                    <a:pt x="3587" y="4"/>
                    <a:pt x="3588" y="4"/>
                    <a:pt x="3588" y="5"/>
                  </a:cubicBezTo>
                  <a:moveTo>
                    <a:pt x="3554" y="5"/>
                  </a:moveTo>
                  <a:cubicBezTo>
                    <a:pt x="3555" y="5"/>
                    <a:pt x="3555" y="5"/>
                    <a:pt x="3555" y="6"/>
                  </a:cubicBezTo>
                  <a:cubicBezTo>
                    <a:pt x="3554" y="6"/>
                    <a:pt x="3554" y="6"/>
                    <a:pt x="3554" y="6"/>
                  </a:cubicBezTo>
                  <a:cubicBezTo>
                    <a:pt x="3554" y="6"/>
                    <a:pt x="3554" y="6"/>
                    <a:pt x="3554" y="6"/>
                  </a:cubicBezTo>
                  <a:cubicBezTo>
                    <a:pt x="3554" y="5"/>
                    <a:pt x="3554" y="5"/>
                    <a:pt x="3554" y="5"/>
                  </a:cubicBezTo>
                  <a:moveTo>
                    <a:pt x="3490" y="7"/>
                  </a:moveTo>
                  <a:cubicBezTo>
                    <a:pt x="3490" y="7"/>
                    <a:pt x="3490" y="8"/>
                    <a:pt x="3490" y="8"/>
                  </a:cubicBezTo>
                  <a:cubicBezTo>
                    <a:pt x="3490" y="8"/>
                    <a:pt x="3490" y="8"/>
                    <a:pt x="3491" y="8"/>
                  </a:cubicBezTo>
                  <a:cubicBezTo>
                    <a:pt x="3491" y="8"/>
                    <a:pt x="3490" y="9"/>
                    <a:pt x="3490" y="9"/>
                  </a:cubicBezTo>
                  <a:lnTo>
                    <a:pt x="3490" y="7"/>
                  </a:lnTo>
                  <a:close/>
                  <a:moveTo>
                    <a:pt x="3465" y="9"/>
                  </a:moveTo>
                  <a:cubicBezTo>
                    <a:pt x="3465" y="10"/>
                    <a:pt x="3465" y="11"/>
                    <a:pt x="3464" y="11"/>
                  </a:cubicBezTo>
                  <a:cubicBezTo>
                    <a:pt x="3463" y="11"/>
                    <a:pt x="3462" y="10"/>
                    <a:pt x="3462" y="9"/>
                  </a:cubicBezTo>
                  <a:cubicBezTo>
                    <a:pt x="3463" y="8"/>
                    <a:pt x="3464" y="8"/>
                    <a:pt x="3465" y="9"/>
                  </a:cubicBezTo>
                  <a:moveTo>
                    <a:pt x="3563" y="4"/>
                  </a:moveTo>
                  <a:cubicBezTo>
                    <a:pt x="3564" y="4"/>
                    <a:pt x="3565" y="4"/>
                    <a:pt x="3565" y="5"/>
                  </a:cubicBezTo>
                  <a:cubicBezTo>
                    <a:pt x="3565" y="6"/>
                    <a:pt x="3565" y="6"/>
                    <a:pt x="3564" y="6"/>
                  </a:cubicBezTo>
                  <a:cubicBezTo>
                    <a:pt x="3562" y="7"/>
                    <a:pt x="3562" y="6"/>
                    <a:pt x="3562" y="5"/>
                  </a:cubicBezTo>
                  <a:cubicBezTo>
                    <a:pt x="3561" y="4"/>
                    <a:pt x="3562" y="4"/>
                    <a:pt x="3563" y="4"/>
                  </a:cubicBezTo>
                  <a:moveTo>
                    <a:pt x="3470" y="8"/>
                  </a:moveTo>
                  <a:cubicBezTo>
                    <a:pt x="3470" y="8"/>
                    <a:pt x="3471" y="8"/>
                    <a:pt x="3471" y="9"/>
                  </a:cubicBezTo>
                  <a:cubicBezTo>
                    <a:pt x="3472" y="9"/>
                    <a:pt x="3472" y="10"/>
                    <a:pt x="3473" y="11"/>
                  </a:cubicBezTo>
                  <a:cubicBezTo>
                    <a:pt x="3473" y="11"/>
                    <a:pt x="3473" y="12"/>
                    <a:pt x="3472" y="13"/>
                  </a:cubicBezTo>
                  <a:cubicBezTo>
                    <a:pt x="3471" y="13"/>
                    <a:pt x="3470" y="12"/>
                    <a:pt x="3469" y="12"/>
                  </a:cubicBezTo>
                  <a:cubicBezTo>
                    <a:pt x="3468" y="11"/>
                    <a:pt x="3468" y="10"/>
                    <a:pt x="3468" y="9"/>
                  </a:cubicBezTo>
                  <a:cubicBezTo>
                    <a:pt x="3468" y="8"/>
                    <a:pt x="3469" y="8"/>
                    <a:pt x="3470" y="8"/>
                  </a:cubicBezTo>
                  <a:moveTo>
                    <a:pt x="3593" y="1"/>
                  </a:moveTo>
                  <a:cubicBezTo>
                    <a:pt x="3594" y="3"/>
                    <a:pt x="3594" y="4"/>
                    <a:pt x="3595" y="5"/>
                  </a:cubicBezTo>
                  <a:cubicBezTo>
                    <a:pt x="3595" y="6"/>
                    <a:pt x="3596" y="6"/>
                    <a:pt x="3597" y="7"/>
                  </a:cubicBezTo>
                  <a:cubicBezTo>
                    <a:pt x="3598" y="8"/>
                    <a:pt x="3598" y="8"/>
                    <a:pt x="3599" y="9"/>
                  </a:cubicBezTo>
                  <a:cubicBezTo>
                    <a:pt x="3599" y="10"/>
                    <a:pt x="3599" y="11"/>
                    <a:pt x="3599" y="12"/>
                  </a:cubicBezTo>
                  <a:cubicBezTo>
                    <a:pt x="3598" y="12"/>
                    <a:pt x="3597" y="12"/>
                    <a:pt x="3596" y="13"/>
                  </a:cubicBezTo>
                  <a:cubicBezTo>
                    <a:pt x="3594" y="13"/>
                    <a:pt x="3593" y="13"/>
                    <a:pt x="3592" y="12"/>
                  </a:cubicBezTo>
                  <a:cubicBezTo>
                    <a:pt x="3592" y="11"/>
                    <a:pt x="3593" y="10"/>
                    <a:pt x="3593" y="10"/>
                  </a:cubicBezTo>
                  <a:cubicBezTo>
                    <a:pt x="3593" y="9"/>
                    <a:pt x="3593" y="9"/>
                    <a:pt x="3593" y="8"/>
                  </a:cubicBezTo>
                  <a:cubicBezTo>
                    <a:pt x="3593" y="7"/>
                    <a:pt x="3592" y="6"/>
                    <a:pt x="3592" y="6"/>
                  </a:cubicBezTo>
                  <a:cubicBezTo>
                    <a:pt x="3591" y="6"/>
                    <a:pt x="3591" y="5"/>
                    <a:pt x="3590" y="4"/>
                  </a:cubicBezTo>
                  <a:cubicBezTo>
                    <a:pt x="3591" y="3"/>
                    <a:pt x="3592" y="2"/>
                    <a:pt x="3593" y="1"/>
                  </a:cubicBezTo>
                  <a:moveTo>
                    <a:pt x="3454" y="13"/>
                  </a:moveTo>
                  <a:cubicBezTo>
                    <a:pt x="3454" y="13"/>
                    <a:pt x="3453" y="13"/>
                    <a:pt x="3453" y="14"/>
                  </a:cubicBezTo>
                  <a:cubicBezTo>
                    <a:pt x="3453" y="14"/>
                    <a:pt x="3452" y="15"/>
                    <a:pt x="3452" y="15"/>
                  </a:cubicBezTo>
                  <a:cubicBezTo>
                    <a:pt x="3451" y="15"/>
                    <a:pt x="3450" y="15"/>
                    <a:pt x="3450" y="16"/>
                  </a:cubicBezTo>
                  <a:cubicBezTo>
                    <a:pt x="3449" y="17"/>
                    <a:pt x="3448" y="17"/>
                    <a:pt x="3448" y="17"/>
                  </a:cubicBezTo>
                  <a:cubicBezTo>
                    <a:pt x="3447" y="16"/>
                    <a:pt x="3446" y="15"/>
                    <a:pt x="3445" y="14"/>
                  </a:cubicBezTo>
                  <a:cubicBezTo>
                    <a:pt x="3445" y="12"/>
                    <a:pt x="3444" y="11"/>
                    <a:pt x="3442" y="11"/>
                  </a:cubicBezTo>
                  <a:cubicBezTo>
                    <a:pt x="3443" y="10"/>
                    <a:pt x="3445" y="9"/>
                    <a:pt x="3446" y="9"/>
                  </a:cubicBezTo>
                  <a:cubicBezTo>
                    <a:pt x="3448" y="8"/>
                    <a:pt x="3450" y="8"/>
                    <a:pt x="3452" y="7"/>
                  </a:cubicBezTo>
                  <a:cubicBezTo>
                    <a:pt x="3452" y="8"/>
                    <a:pt x="3453" y="8"/>
                    <a:pt x="3453" y="9"/>
                  </a:cubicBezTo>
                  <a:cubicBezTo>
                    <a:pt x="3453" y="10"/>
                    <a:pt x="3453" y="11"/>
                    <a:pt x="3454" y="11"/>
                  </a:cubicBezTo>
                  <a:cubicBezTo>
                    <a:pt x="3455" y="11"/>
                    <a:pt x="3456" y="10"/>
                    <a:pt x="3456" y="9"/>
                  </a:cubicBezTo>
                  <a:cubicBezTo>
                    <a:pt x="3456" y="8"/>
                    <a:pt x="3457" y="7"/>
                    <a:pt x="3458" y="7"/>
                  </a:cubicBezTo>
                  <a:cubicBezTo>
                    <a:pt x="3459" y="6"/>
                    <a:pt x="3460" y="6"/>
                    <a:pt x="3460" y="7"/>
                  </a:cubicBezTo>
                  <a:cubicBezTo>
                    <a:pt x="3461" y="7"/>
                    <a:pt x="3461" y="7"/>
                    <a:pt x="3461" y="8"/>
                  </a:cubicBezTo>
                  <a:cubicBezTo>
                    <a:pt x="3462" y="9"/>
                    <a:pt x="3461" y="9"/>
                    <a:pt x="3461" y="10"/>
                  </a:cubicBezTo>
                  <a:cubicBezTo>
                    <a:pt x="3461" y="11"/>
                    <a:pt x="3460" y="12"/>
                    <a:pt x="3460" y="12"/>
                  </a:cubicBezTo>
                  <a:cubicBezTo>
                    <a:pt x="3458" y="13"/>
                    <a:pt x="3456" y="13"/>
                    <a:pt x="3454" y="13"/>
                  </a:cubicBezTo>
                  <a:moveTo>
                    <a:pt x="3406" y="9"/>
                  </a:moveTo>
                  <a:cubicBezTo>
                    <a:pt x="3407" y="9"/>
                    <a:pt x="3408" y="9"/>
                    <a:pt x="3409" y="9"/>
                  </a:cubicBezTo>
                  <a:cubicBezTo>
                    <a:pt x="3409" y="10"/>
                    <a:pt x="3409" y="11"/>
                    <a:pt x="3408" y="13"/>
                  </a:cubicBezTo>
                  <a:cubicBezTo>
                    <a:pt x="3407" y="13"/>
                    <a:pt x="3407" y="13"/>
                    <a:pt x="3406" y="13"/>
                  </a:cubicBezTo>
                  <a:cubicBezTo>
                    <a:pt x="3405" y="13"/>
                    <a:pt x="3405" y="13"/>
                    <a:pt x="3404" y="12"/>
                  </a:cubicBezTo>
                  <a:cubicBezTo>
                    <a:pt x="3404" y="11"/>
                    <a:pt x="3405" y="10"/>
                    <a:pt x="3406" y="9"/>
                  </a:cubicBezTo>
                  <a:moveTo>
                    <a:pt x="3499" y="5"/>
                  </a:moveTo>
                  <a:cubicBezTo>
                    <a:pt x="3501" y="5"/>
                    <a:pt x="3503" y="5"/>
                    <a:pt x="3504" y="5"/>
                  </a:cubicBezTo>
                  <a:cubicBezTo>
                    <a:pt x="3506" y="7"/>
                    <a:pt x="3506" y="8"/>
                    <a:pt x="3505" y="9"/>
                  </a:cubicBezTo>
                  <a:cubicBezTo>
                    <a:pt x="3504" y="10"/>
                    <a:pt x="3503" y="11"/>
                    <a:pt x="3501" y="11"/>
                  </a:cubicBezTo>
                  <a:cubicBezTo>
                    <a:pt x="3500" y="11"/>
                    <a:pt x="3499" y="11"/>
                    <a:pt x="3498" y="10"/>
                  </a:cubicBezTo>
                  <a:cubicBezTo>
                    <a:pt x="3497" y="9"/>
                    <a:pt x="3497" y="9"/>
                    <a:pt x="3497" y="8"/>
                  </a:cubicBezTo>
                  <a:cubicBezTo>
                    <a:pt x="3496" y="6"/>
                    <a:pt x="3497" y="5"/>
                    <a:pt x="3499" y="5"/>
                  </a:cubicBezTo>
                  <a:moveTo>
                    <a:pt x="3469" y="348"/>
                  </a:moveTo>
                  <a:cubicBezTo>
                    <a:pt x="3469" y="347"/>
                    <a:pt x="3468" y="347"/>
                    <a:pt x="3467" y="347"/>
                  </a:cubicBezTo>
                  <a:cubicBezTo>
                    <a:pt x="3466" y="346"/>
                    <a:pt x="3466" y="346"/>
                    <a:pt x="3465" y="345"/>
                  </a:cubicBezTo>
                  <a:cubicBezTo>
                    <a:pt x="3464" y="345"/>
                    <a:pt x="3463" y="345"/>
                    <a:pt x="3462" y="344"/>
                  </a:cubicBezTo>
                  <a:cubicBezTo>
                    <a:pt x="3462" y="344"/>
                    <a:pt x="3461" y="344"/>
                    <a:pt x="3461" y="343"/>
                  </a:cubicBezTo>
                  <a:cubicBezTo>
                    <a:pt x="3461" y="343"/>
                    <a:pt x="3461" y="343"/>
                    <a:pt x="3461" y="343"/>
                  </a:cubicBezTo>
                  <a:cubicBezTo>
                    <a:pt x="3460" y="343"/>
                    <a:pt x="3459" y="343"/>
                    <a:pt x="3458" y="344"/>
                  </a:cubicBezTo>
                  <a:cubicBezTo>
                    <a:pt x="3457" y="344"/>
                    <a:pt x="3457" y="345"/>
                    <a:pt x="3456" y="345"/>
                  </a:cubicBezTo>
                  <a:cubicBezTo>
                    <a:pt x="3455" y="346"/>
                    <a:pt x="3454" y="346"/>
                    <a:pt x="3453" y="346"/>
                  </a:cubicBezTo>
                  <a:cubicBezTo>
                    <a:pt x="3452" y="346"/>
                    <a:pt x="3451" y="346"/>
                    <a:pt x="3451" y="345"/>
                  </a:cubicBezTo>
                  <a:cubicBezTo>
                    <a:pt x="3451" y="344"/>
                    <a:pt x="3451" y="344"/>
                    <a:pt x="3451" y="344"/>
                  </a:cubicBezTo>
                  <a:cubicBezTo>
                    <a:pt x="3452" y="344"/>
                    <a:pt x="3452" y="343"/>
                    <a:pt x="3452" y="343"/>
                  </a:cubicBezTo>
                  <a:cubicBezTo>
                    <a:pt x="3452" y="342"/>
                    <a:pt x="3451" y="341"/>
                    <a:pt x="3450" y="341"/>
                  </a:cubicBezTo>
                  <a:cubicBezTo>
                    <a:pt x="3450" y="340"/>
                    <a:pt x="3449" y="340"/>
                    <a:pt x="3448" y="340"/>
                  </a:cubicBezTo>
                  <a:cubicBezTo>
                    <a:pt x="3448" y="339"/>
                    <a:pt x="3449" y="339"/>
                    <a:pt x="3449" y="338"/>
                  </a:cubicBezTo>
                  <a:cubicBezTo>
                    <a:pt x="3450" y="338"/>
                    <a:pt x="3450" y="337"/>
                    <a:pt x="3449" y="336"/>
                  </a:cubicBezTo>
                  <a:cubicBezTo>
                    <a:pt x="3448" y="336"/>
                    <a:pt x="3446" y="336"/>
                    <a:pt x="3445" y="335"/>
                  </a:cubicBezTo>
                  <a:cubicBezTo>
                    <a:pt x="3444" y="335"/>
                    <a:pt x="3443" y="334"/>
                    <a:pt x="3443" y="332"/>
                  </a:cubicBezTo>
                  <a:cubicBezTo>
                    <a:pt x="3444" y="332"/>
                    <a:pt x="3445" y="331"/>
                    <a:pt x="3444" y="330"/>
                  </a:cubicBezTo>
                  <a:cubicBezTo>
                    <a:pt x="3444" y="329"/>
                    <a:pt x="3444" y="328"/>
                    <a:pt x="3443" y="327"/>
                  </a:cubicBezTo>
                  <a:cubicBezTo>
                    <a:pt x="3443" y="326"/>
                    <a:pt x="3444" y="326"/>
                    <a:pt x="3445" y="325"/>
                  </a:cubicBezTo>
                  <a:cubicBezTo>
                    <a:pt x="3445" y="325"/>
                    <a:pt x="3445" y="325"/>
                    <a:pt x="3445" y="324"/>
                  </a:cubicBezTo>
                  <a:cubicBezTo>
                    <a:pt x="3444" y="323"/>
                    <a:pt x="3443" y="324"/>
                    <a:pt x="3442" y="325"/>
                  </a:cubicBezTo>
                  <a:cubicBezTo>
                    <a:pt x="3442" y="326"/>
                    <a:pt x="3441" y="327"/>
                    <a:pt x="3440" y="327"/>
                  </a:cubicBezTo>
                  <a:cubicBezTo>
                    <a:pt x="3441" y="329"/>
                    <a:pt x="3441" y="330"/>
                    <a:pt x="3441" y="331"/>
                  </a:cubicBezTo>
                  <a:cubicBezTo>
                    <a:pt x="3440" y="332"/>
                    <a:pt x="3440" y="332"/>
                    <a:pt x="3439" y="333"/>
                  </a:cubicBezTo>
                  <a:cubicBezTo>
                    <a:pt x="3439" y="334"/>
                    <a:pt x="3440" y="335"/>
                    <a:pt x="3442" y="336"/>
                  </a:cubicBezTo>
                  <a:cubicBezTo>
                    <a:pt x="3444" y="336"/>
                    <a:pt x="3445" y="337"/>
                    <a:pt x="3445" y="338"/>
                  </a:cubicBezTo>
                  <a:cubicBezTo>
                    <a:pt x="3445" y="339"/>
                    <a:pt x="3446" y="340"/>
                    <a:pt x="3446" y="340"/>
                  </a:cubicBezTo>
                  <a:cubicBezTo>
                    <a:pt x="3445" y="341"/>
                    <a:pt x="3445" y="341"/>
                    <a:pt x="3444" y="342"/>
                  </a:cubicBezTo>
                  <a:cubicBezTo>
                    <a:pt x="3444" y="342"/>
                    <a:pt x="3443" y="342"/>
                    <a:pt x="3443" y="341"/>
                  </a:cubicBezTo>
                  <a:cubicBezTo>
                    <a:pt x="3442" y="341"/>
                    <a:pt x="3442" y="340"/>
                    <a:pt x="3441" y="340"/>
                  </a:cubicBezTo>
                  <a:cubicBezTo>
                    <a:pt x="3441" y="339"/>
                    <a:pt x="3440" y="339"/>
                    <a:pt x="3440" y="338"/>
                  </a:cubicBezTo>
                  <a:cubicBezTo>
                    <a:pt x="3439" y="338"/>
                    <a:pt x="3439" y="337"/>
                    <a:pt x="3438" y="337"/>
                  </a:cubicBezTo>
                  <a:cubicBezTo>
                    <a:pt x="3437" y="337"/>
                    <a:pt x="3437" y="336"/>
                    <a:pt x="3437" y="335"/>
                  </a:cubicBezTo>
                  <a:cubicBezTo>
                    <a:pt x="3437" y="335"/>
                    <a:pt x="3436" y="334"/>
                    <a:pt x="3436" y="334"/>
                  </a:cubicBezTo>
                  <a:cubicBezTo>
                    <a:pt x="3435" y="334"/>
                    <a:pt x="3434" y="334"/>
                    <a:pt x="3433" y="334"/>
                  </a:cubicBezTo>
                  <a:cubicBezTo>
                    <a:pt x="3432" y="334"/>
                    <a:pt x="3431" y="334"/>
                    <a:pt x="3431" y="334"/>
                  </a:cubicBezTo>
                  <a:cubicBezTo>
                    <a:pt x="3431" y="354"/>
                    <a:pt x="3432" y="373"/>
                    <a:pt x="3433" y="393"/>
                  </a:cubicBezTo>
                  <a:cubicBezTo>
                    <a:pt x="3434" y="413"/>
                    <a:pt x="3435" y="433"/>
                    <a:pt x="3436" y="453"/>
                  </a:cubicBezTo>
                  <a:cubicBezTo>
                    <a:pt x="3436" y="453"/>
                    <a:pt x="3437" y="453"/>
                    <a:pt x="3437" y="453"/>
                  </a:cubicBezTo>
                  <a:cubicBezTo>
                    <a:pt x="3438" y="453"/>
                    <a:pt x="3439" y="453"/>
                    <a:pt x="3439" y="453"/>
                  </a:cubicBezTo>
                  <a:cubicBezTo>
                    <a:pt x="3439" y="453"/>
                    <a:pt x="3439" y="452"/>
                    <a:pt x="3439" y="452"/>
                  </a:cubicBezTo>
                  <a:cubicBezTo>
                    <a:pt x="3439" y="452"/>
                    <a:pt x="3439" y="451"/>
                    <a:pt x="3439" y="451"/>
                  </a:cubicBezTo>
                  <a:cubicBezTo>
                    <a:pt x="3440" y="450"/>
                    <a:pt x="3442" y="450"/>
                    <a:pt x="3442" y="451"/>
                  </a:cubicBezTo>
                  <a:cubicBezTo>
                    <a:pt x="3443" y="452"/>
                    <a:pt x="3443" y="453"/>
                    <a:pt x="3442" y="453"/>
                  </a:cubicBezTo>
                  <a:cubicBezTo>
                    <a:pt x="3441" y="454"/>
                    <a:pt x="3441" y="454"/>
                    <a:pt x="3440" y="454"/>
                  </a:cubicBezTo>
                  <a:cubicBezTo>
                    <a:pt x="3440" y="455"/>
                    <a:pt x="3440" y="455"/>
                    <a:pt x="3440" y="456"/>
                  </a:cubicBezTo>
                  <a:cubicBezTo>
                    <a:pt x="3440" y="456"/>
                    <a:pt x="3440" y="457"/>
                    <a:pt x="3441" y="457"/>
                  </a:cubicBezTo>
                  <a:cubicBezTo>
                    <a:pt x="3441" y="457"/>
                    <a:pt x="3442" y="457"/>
                    <a:pt x="3442" y="457"/>
                  </a:cubicBezTo>
                  <a:cubicBezTo>
                    <a:pt x="3443" y="457"/>
                    <a:pt x="3443" y="457"/>
                    <a:pt x="3444" y="457"/>
                  </a:cubicBezTo>
                  <a:cubicBezTo>
                    <a:pt x="3445" y="456"/>
                    <a:pt x="3445" y="455"/>
                    <a:pt x="3445" y="454"/>
                  </a:cubicBezTo>
                  <a:cubicBezTo>
                    <a:pt x="3445" y="453"/>
                    <a:pt x="3445" y="452"/>
                    <a:pt x="3446" y="452"/>
                  </a:cubicBezTo>
                  <a:cubicBezTo>
                    <a:pt x="3447" y="451"/>
                    <a:pt x="3448" y="452"/>
                    <a:pt x="3449" y="453"/>
                  </a:cubicBezTo>
                  <a:cubicBezTo>
                    <a:pt x="3450" y="455"/>
                    <a:pt x="3450" y="456"/>
                    <a:pt x="3450" y="457"/>
                  </a:cubicBezTo>
                  <a:cubicBezTo>
                    <a:pt x="3451" y="457"/>
                    <a:pt x="3452" y="457"/>
                    <a:pt x="3452" y="456"/>
                  </a:cubicBezTo>
                  <a:cubicBezTo>
                    <a:pt x="3452" y="456"/>
                    <a:pt x="3453" y="455"/>
                    <a:pt x="3453" y="455"/>
                  </a:cubicBezTo>
                  <a:cubicBezTo>
                    <a:pt x="3454" y="455"/>
                    <a:pt x="3454" y="456"/>
                    <a:pt x="3454" y="456"/>
                  </a:cubicBezTo>
                  <a:cubicBezTo>
                    <a:pt x="3454" y="456"/>
                    <a:pt x="3454" y="457"/>
                    <a:pt x="3455" y="457"/>
                  </a:cubicBezTo>
                  <a:cubicBezTo>
                    <a:pt x="3472" y="456"/>
                    <a:pt x="3488" y="456"/>
                    <a:pt x="3504" y="455"/>
                  </a:cubicBezTo>
                  <a:cubicBezTo>
                    <a:pt x="3519" y="455"/>
                    <a:pt x="3535" y="454"/>
                    <a:pt x="3552" y="453"/>
                  </a:cubicBezTo>
                  <a:lnTo>
                    <a:pt x="3548" y="348"/>
                  </a:lnTo>
                  <a:cubicBezTo>
                    <a:pt x="3547" y="342"/>
                    <a:pt x="3547" y="336"/>
                    <a:pt x="3547" y="330"/>
                  </a:cubicBezTo>
                  <a:cubicBezTo>
                    <a:pt x="3547" y="325"/>
                    <a:pt x="3547" y="319"/>
                    <a:pt x="3546" y="313"/>
                  </a:cubicBezTo>
                  <a:cubicBezTo>
                    <a:pt x="3545" y="308"/>
                    <a:pt x="3545" y="302"/>
                    <a:pt x="3545" y="296"/>
                  </a:cubicBezTo>
                  <a:cubicBezTo>
                    <a:pt x="3546" y="290"/>
                    <a:pt x="3545" y="284"/>
                    <a:pt x="3544" y="278"/>
                  </a:cubicBezTo>
                  <a:cubicBezTo>
                    <a:pt x="3544" y="278"/>
                    <a:pt x="3543" y="278"/>
                    <a:pt x="3542" y="279"/>
                  </a:cubicBezTo>
                  <a:cubicBezTo>
                    <a:pt x="3542" y="279"/>
                    <a:pt x="3541" y="279"/>
                    <a:pt x="3540" y="278"/>
                  </a:cubicBezTo>
                  <a:cubicBezTo>
                    <a:pt x="3540" y="278"/>
                    <a:pt x="3541" y="277"/>
                    <a:pt x="3542" y="276"/>
                  </a:cubicBezTo>
                  <a:cubicBezTo>
                    <a:pt x="3542" y="276"/>
                    <a:pt x="3543" y="276"/>
                    <a:pt x="3543" y="276"/>
                  </a:cubicBezTo>
                  <a:cubicBezTo>
                    <a:pt x="3543" y="277"/>
                    <a:pt x="3544" y="277"/>
                    <a:pt x="3544" y="276"/>
                  </a:cubicBezTo>
                  <a:cubicBezTo>
                    <a:pt x="3543" y="246"/>
                    <a:pt x="3542" y="215"/>
                    <a:pt x="3541" y="185"/>
                  </a:cubicBezTo>
                  <a:cubicBezTo>
                    <a:pt x="3539" y="154"/>
                    <a:pt x="3538" y="124"/>
                    <a:pt x="3537" y="93"/>
                  </a:cubicBezTo>
                  <a:lnTo>
                    <a:pt x="3563" y="92"/>
                  </a:lnTo>
                  <a:cubicBezTo>
                    <a:pt x="3568" y="91"/>
                    <a:pt x="3574" y="91"/>
                    <a:pt x="3579" y="91"/>
                  </a:cubicBezTo>
                  <a:cubicBezTo>
                    <a:pt x="3584" y="91"/>
                    <a:pt x="3589" y="90"/>
                    <a:pt x="3593" y="90"/>
                  </a:cubicBezTo>
                  <a:cubicBezTo>
                    <a:pt x="3595" y="90"/>
                    <a:pt x="3597" y="90"/>
                    <a:pt x="3599" y="90"/>
                  </a:cubicBezTo>
                  <a:cubicBezTo>
                    <a:pt x="3601" y="90"/>
                    <a:pt x="3604" y="90"/>
                    <a:pt x="3606" y="90"/>
                  </a:cubicBezTo>
                  <a:cubicBezTo>
                    <a:pt x="3605" y="77"/>
                    <a:pt x="3605" y="64"/>
                    <a:pt x="3604" y="51"/>
                  </a:cubicBezTo>
                  <a:cubicBezTo>
                    <a:pt x="3603" y="39"/>
                    <a:pt x="3603" y="26"/>
                    <a:pt x="3602" y="13"/>
                  </a:cubicBezTo>
                  <a:cubicBezTo>
                    <a:pt x="3602" y="13"/>
                    <a:pt x="3602" y="12"/>
                    <a:pt x="3602" y="12"/>
                  </a:cubicBezTo>
                  <a:cubicBezTo>
                    <a:pt x="3602" y="12"/>
                    <a:pt x="3602" y="12"/>
                    <a:pt x="3602" y="11"/>
                  </a:cubicBezTo>
                  <a:cubicBezTo>
                    <a:pt x="3602" y="9"/>
                    <a:pt x="3602" y="7"/>
                    <a:pt x="3602" y="6"/>
                  </a:cubicBezTo>
                  <a:cubicBezTo>
                    <a:pt x="3601" y="4"/>
                    <a:pt x="3601" y="2"/>
                    <a:pt x="3602" y="0"/>
                  </a:cubicBezTo>
                  <a:cubicBezTo>
                    <a:pt x="3599" y="0"/>
                    <a:pt x="3597" y="0"/>
                    <a:pt x="3594" y="0"/>
                  </a:cubicBezTo>
                  <a:cubicBezTo>
                    <a:pt x="3591" y="0"/>
                    <a:pt x="3588" y="0"/>
                    <a:pt x="3585" y="1"/>
                  </a:cubicBezTo>
                  <a:cubicBezTo>
                    <a:pt x="3585" y="2"/>
                    <a:pt x="3584" y="3"/>
                    <a:pt x="3583" y="3"/>
                  </a:cubicBezTo>
                  <a:cubicBezTo>
                    <a:pt x="3581" y="3"/>
                    <a:pt x="3580" y="2"/>
                    <a:pt x="3580" y="1"/>
                  </a:cubicBezTo>
                  <a:cubicBezTo>
                    <a:pt x="3578" y="1"/>
                    <a:pt x="3576" y="1"/>
                    <a:pt x="3574" y="1"/>
                  </a:cubicBezTo>
                  <a:cubicBezTo>
                    <a:pt x="3572" y="1"/>
                    <a:pt x="3570" y="1"/>
                    <a:pt x="3568" y="1"/>
                  </a:cubicBezTo>
                  <a:cubicBezTo>
                    <a:pt x="3568" y="1"/>
                    <a:pt x="3568" y="2"/>
                    <a:pt x="3569" y="3"/>
                  </a:cubicBezTo>
                  <a:cubicBezTo>
                    <a:pt x="3569" y="3"/>
                    <a:pt x="3569" y="4"/>
                    <a:pt x="3568" y="4"/>
                  </a:cubicBezTo>
                  <a:cubicBezTo>
                    <a:pt x="3567" y="4"/>
                    <a:pt x="3567" y="4"/>
                    <a:pt x="3567" y="3"/>
                  </a:cubicBezTo>
                  <a:cubicBezTo>
                    <a:pt x="3567" y="2"/>
                    <a:pt x="3567" y="2"/>
                    <a:pt x="3566" y="1"/>
                  </a:cubicBezTo>
                  <a:cubicBezTo>
                    <a:pt x="3563" y="1"/>
                    <a:pt x="3560" y="1"/>
                    <a:pt x="3557" y="1"/>
                  </a:cubicBezTo>
                  <a:cubicBezTo>
                    <a:pt x="3554" y="2"/>
                    <a:pt x="3550" y="2"/>
                    <a:pt x="3548" y="2"/>
                  </a:cubicBezTo>
                  <a:cubicBezTo>
                    <a:pt x="3548" y="4"/>
                    <a:pt x="3548" y="5"/>
                    <a:pt x="3548" y="5"/>
                  </a:cubicBezTo>
                  <a:cubicBezTo>
                    <a:pt x="3548" y="6"/>
                    <a:pt x="3547" y="6"/>
                    <a:pt x="3546" y="6"/>
                  </a:cubicBezTo>
                  <a:cubicBezTo>
                    <a:pt x="3545" y="6"/>
                    <a:pt x="3545" y="6"/>
                    <a:pt x="3544" y="5"/>
                  </a:cubicBezTo>
                  <a:cubicBezTo>
                    <a:pt x="3543" y="5"/>
                    <a:pt x="3543" y="4"/>
                    <a:pt x="3544" y="2"/>
                  </a:cubicBezTo>
                  <a:cubicBezTo>
                    <a:pt x="3542" y="2"/>
                    <a:pt x="3540" y="2"/>
                    <a:pt x="3538" y="2"/>
                  </a:cubicBezTo>
                  <a:cubicBezTo>
                    <a:pt x="3536" y="3"/>
                    <a:pt x="3534" y="3"/>
                    <a:pt x="3532" y="3"/>
                  </a:cubicBezTo>
                  <a:cubicBezTo>
                    <a:pt x="3531" y="4"/>
                    <a:pt x="3530" y="4"/>
                    <a:pt x="3530" y="5"/>
                  </a:cubicBezTo>
                  <a:cubicBezTo>
                    <a:pt x="3529" y="6"/>
                    <a:pt x="3528" y="6"/>
                    <a:pt x="3527" y="7"/>
                  </a:cubicBezTo>
                  <a:cubicBezTo>
                    <a:pt x="3527" y="8"/>
                    <a:pt x="3527" y="9"/>
                    <a:pt x="3527" y="9"/>
                  </a:cubicBezTo>
                  <a:cubicBezTo>
                    <a:pt x="3527" y="10"/>
                    <a:pt x="3528" y="11"/>
                    <a:pt x="3528" y="12"/>
                  </a:cubicBezTo>
                  <a:cubicBezTo>
                    <a:pt x="3528" y="13"/>
                    <a:pt x="3528" y="14"/>
                    <a:pt x="3528" y="14"/>
                  </a:cubicBezTo>
                  <a:cubicBezTo>
                    <a:pt x="3528" y="15"/>
                    <a:pt x="3528" y="15"/>
                    <a:pt x="3527" y="15"/>
                  </a:cubicBezTo>
                  <a:cubicBezTo>
                    <a:pt x="3526" y="15"/>
                    <a:pt x="3526" y="15"/>
                    <a:pt x="3526" y="14"/>
                  </a:cubicBezTo>
                  <a:cubicBezTo>
                    <a:pt x="3526" y="14"/>
                    <a:pt x="3526" y="13"/>
                    <a:pt x="3526" y="12"/>
                  </a:cubicBezTo>
                  <a:cubicBezTo>
                    <a:pt x="3525" y="12"/>
                    <a:pt x="3525" y="11"/>
                    <a:pt x="3524" y="11"/>
                  </a:cubicBezTo>
                  <a:cubicBezTo>
                    <a:pt x="3524" y="10"/>
                    <a:pt x="3524" y="9"/>
                    <a:pt x="3524" y="8"/>
                  </a:cubicBezTo>
                  <a:cubicBezTo>
                    <a:pt x="3524" y="8"/>
                    <a:pt x="3523" y="8"/>
                    <a:pt x="3523" y="7"/>
                  </a:cubicBezTo>
                  <a:cubicBezTo>
                    <a:pt x="3522" y="7"/>
                    <a:pt x="3522" y="7"/>
                    <a:pt x="3522" y="6"/>
                  </a:cubicBezTo>
                  <a:cubicBezTo>
                    <a:pt x="3522" y="6"/>
                    <a:pt x="3522" y="5"/>
                    <a:pt x="3522" y="5"/>
                  </a:cubicBezTo>
                  <a:cubicBezTo>
                    <a:pt x="3523" y="5"/>
                    <a:pt x="3523" y="4"/>
                    <a:pt x="3523" y="3"/>
                  </a:cubicBezTo>
                  <a:cubicBezTo>
                    <a:pt x="3522" y="3"/>
                    <a:pt x="3522" y="3"/>
                    <a:pt x="3521" y="3"/>
                  </a:cubicBezTo>
                  <a:cubicBezTo>
                    <a:pt x="3520" y="3"/>
                    <a:pt x="3520" y="3"/>
                    <a:pt x="3519" y="3"/>
                  </a:cubicBezTo>
                  <a:cubicBezTo>
                    <a:pt x="3519" y="4"/>
                    <a:pt x="3519" y="4"/>
                    <a:pt x="3519" y="5"/>
                  </a:cubicBezTo>
                  <a:cubicBezTo>
                    <a:pt x="3519" y="5"/>
                    <a:pt x="3519" y="6"/>
                    <a:pt x="3518" y="6"/>
                  </a:cubicBezTo>
                  <a:cubicBezTo>
                    <a:pt x="3517" y="6"/>
                    <a:pt x="3516" y="6"/>
                    <a:pt x="3515" y="5"/>
                  </a:cubicBezTo>
                  <a:cubicBezTo>
                    <a:pt x="3515" y="7"/>
                    <a:pt x="3514" y="7"/>
                    <a:pt x="3513" y="7"/>
                  </a:cubicBezTo>
                  <a:cubicBezTo>
                    <a:pt x="3511" y="7"/>
                    <a:pt x="3510" y="7"/>
                    <a:pt x="3510" y="6"/>
                  </a:cubicBezTo>
                  <a:cubicBezTo>
                    <a:pt x="3510" y="5"/>
                    <a:pt x="3510" y="5"/>
                    <a:pt x="3511" y="5"/>
                  </a:cubicBezTo>
                  <a:cubicBezTo>
                    <a:pt x="3511" y="4"/>
                    <a:pt x="3511" y="4"/>
                    <a:pt x="3510" y="4"/>
                  </a:cubicBezTo>
                  <a:cubicBezTo>
                    <a:pt x="3498" y="4"/>
                    <a:pt x="3485" y="5"/>
                    <a:pt x="3473" y="5"/>
                  </a:cubicBezTo>
                  <a:cubicBezTo>
                    <a:pt x="3460" y="6"/>
                    <a:pt x="3447" y="6"/>
                    <a:pt x="3435" y="7"/>
                  </a:cubicBezTo>
                  <a:cubicBezTo>
                    <a:pt x="3435" y="8"/>
                    <a:pt x="3435" y="8"/>
                    <a:pt x="3435" y="9"/>
                  </a:cubicBezTo>
                  <a:cubicBezTo>
                    <a:pt x="3436" y="9"/>
                    <a:pt x="3436" y="10"/>
                    <a:pt x="3436" y="11"/>
                  </a:cubicBezTo>
                  <a:cubicBezTo>
                    <a:pt x="3436" y="11"/>
                    <a:pt x="3435" y="11"/>
                    <a:pt x="3435" y="11"/>
                  </a:cubicBezTo>
                  <a:cubicBezTo>
                    <a:pt x="3434" y="11"/>
                    <a:pt x="3434" y="11"/>
                    <a:pt x="3433" y="11"/>
                  </a:cubicBezTo>
                  <a:cubicBezTo>
                    <a:pt x="3433" y="10"/>
                    <a:pt x="3433" y="9"/>
                    <a:pt x="3433" y="9"/>
                  </a:cubicBezTo>
                  <a:cubicBezTo>
                    <a:pt x="3433" y="8"/>
                    <a:pt x="3433" y="8"/>
                    <a:pt x="3433" y="7"/>
                  </a:cubicBezTo>
                  <a:cubicBezTo>
                    <a:pt x="3404" y="8"/>
                    <a:pt x="3376" y="9"/>
                    <a:pt x="3347" y="11"/>
                  </a:cubicBezTo>
                  <a:lnTo>
                    <a:pt x="3350" y="75"/>
                  </a:lnTo>
                  <a:cubicBezTo>
                    <a:pt x="3351" y="75"/>
                    <a:pt x="3352" y="75"/>
                    <a:pt x="3353" y="75"/>
                  </a:cubicBezTo>
                  <a:cubicBezTo>
                    <a:pt x="3355" y="75"/>
                    <a:pt x="3355" y="75"/>
                    <a:pt x="3356" y="76"/>
                  </a:cubicBezTo>
                  <a:cubicBezTo>
                    <a:pt x="3356" y="77"/>
                    <a:pt x="3356" y="77"/>
                    <a:pt x="3355" y="78"/>
                  </a:cubicBezTo>
                  <a:cubicBezTo>
                    <a:pt x="3355" y="78"/>
                    <a:pt x="3354" y="78"/>
                    <a:pt x="3354" y="78"/>
                  </a:cubicBezTo>
                  <a:cubicBezTo>
                    <a:pt x="3353" y="79"/>
                    <a:pt x="3352" y="79"/>
                    <a:pt x="3352" y="79"/>
                  </a:cubicBezTo>
                  <a:cubicBezTo>
                    <a:pt x="3351" y="79"/>
                    <a:pt x="3351" y="80"/>
                    <a:pt x="3350" y="80"/>
                  </a:cubicBezTo>
                  <a:cubicBezTo>
                    <a:pt x="3350" y="81"/>
                    <a:pt x="3350" y="82"/>
                    <a:pt x="3350" y="84"/>
                  </a:cubicBezTo>
                  <a:cubicBezTo>
                    <a:pt x="3350" y="86"/>
                    <a:pt x="3350" y="87"/>
                    <a:pt x="3350" y="89"/>
                  </a:cubicBezTo>
                  <a:cubicBezTo>
                    <a:pt x="3350" y="91"/>
                    <a:pt x="3350" y="92"/>
                    <a:pt x="3351" y="94"/>
                  </a:cubicBezTo>
                  <a:cubicBezTo>
                    <a:pt x="3351" y="95"/>
                    <a:pt x="3351" y="96"/>
                    <a:pt x="3351" y="97"/>
                  </a:cubicBezTo>
                  <a:cubicBezTo>
                    <a:pt x="3351" y="97"/>
                    <a:pt x="3352" y="97"/>
                    <a:pt x="3352" y="97"/>
                  </a:cubicBezTo>
                  <a:cubicBezTo>
                    <a:pt x="3352" y="97"/>
                    <a:pt x="3352" y="97"/>
                    <a:pt x="3352" y="98"/>
                  </a:cubicBezTo>
                  <a:cubicBezTo>
                    <a:pt x="3352" y="97"/>
                    <a:pt x="3352" y="97"/>
                    <a:pt x="3351" y="98"/>
                  </a:cubicBezTo>
                  <a:cubicBezTo>
                    <a:pt x="3351" y="99"/>
                    <a:pt x="3351" y="99"/>
                    <a:pt x="3351" y="100"/>
                  </a:cubicBezTo>
                  <a:cubicBezTo>
                    <a:pt x="3355" y="101"/>
                    <a:pt x="3358" y="101"/>
                    <a:pt x="3361" y="100"/>
                  </a:cubicBezTo>
                  <a:cubicBezTo>
                    <a:pt x="3362" y="100"/>
                    <a:pt x="3363" y="99"/>
                    <a:pt x="3363" y="98"/>
                  </a:cubicBezTo>
                  <a:cubicBezTo>
                    <a:pt x="3364" y="98"/>
                    <a:pt x="3365" y="98"/>
                    <a:pt x="3366" y="98"/>
                  </a:cubicBezTo>
                  <a:cubicBezTo>
                    <a:pt x="3366" y="98"/>
                    <a:pt x="3367" y="99"/>
                    <a:pt x="3367" y="99"/>
                  </a:cubicBezTo>
                  <a:cubicBezTo>
                    <a:pt x="3367" y="99"/>
                    <a:pt x="3367" y="100"/>
                    <a:pt x="3367" y="100"/>
                  </a:cubicBezTo>
                  <a:cubicBezTo>
                    <a:pt x="3376" y="100"/>
                    <a:pt x="3385" y="100"/>
                    <a:pt x="3394" y="99"/>
                  </a:cubicBezTo>
                  <a:cubicBezTo>
                    <a:pt x="3403" y="98"/>
                    <a:pt x="3411" y="98"/>
                    <a:pt x="3420" y="98"/>
                  </a:cubicBezTo>
                  <a:cubicBezTo>
                    <a:pt x="3421" y="111"/>
                    <a:pt x="3421" y="125"/>
                    <a:pt x="3422" y="138"/>
                  </a:cubicBezTo>
                  <a:cubicBezTo>
                    <a:pt x="3422" y="152"/>
                    <a:pt x="3423" y="165"/>
                    <a:pt x="3424" y="178"/>
                  </a:cubicBezTo>
                  <a:cubicBezTo>
                    <a:pt x="3425" y="179"/>
                    <a:pt x="3426" y="179"/>
                    <a:pt x="3428" y="179"/>
                  </a:cubicBezTo>
                  <a:cubicBezTo>
                    <a:pt x="3428" y="178"/>
                    <a:pt x="3428" y="177"/>
                    <a:pt x="3429" y="177"/>
                  </a:cubicBezTo>
                  <a:cubicBezTo>
                    <a:pt x="3429" y="176"/>
                    <a:pt x="3430" y="175"/>
                    <a:pt x="3431" y="175"/>
                  </a:cubicBezTo>
                  <a:cubicBezTo>
                    <a:pt x="3433" y="175"/>
                    <a:pt x="3434" y="174"/>
                    <a:pt x="3435" y="173"/>
                  </a:cubicBezTo>
                  <a:cubicBezTo>
                    <a:pt x="3436" y="172"/>
                    <a:pt x="3437" y="171"/>
                    <a:pt x="3438" y="170"/>
                  </a:cubicBezTo>
                  <a:cubicBezTo>
                    <a:pt x="3439" y="170"/>
                    <a:pt x="3439" y="170"/>
                    <a:pt x="3439" y="171"/>
                  </a:cubicBezTo>
                  <a:cubicBezTo>
                    <a:pt x="3439" y="171"/>
                    <a:pt x="3440" y="172"/>
                    <a:pt x="3440" y="172"/>
                  </a:cubicBezTo>
                  <a:cubicBezTo>
                    <a:pt x="3442" y="172"/>
                    <a:pt x="3443" y="172"/>
                    <a:pt x="3444" y="172"/>
                  </a:cubicBezTo>
                  <a:cubicBezTo>
                    <a:pt x="3445" y="173"/>
                    <a:pt x="3446" y="174"/>
                    <a:pt x="3447" y="176"/>
                  </a:cubicBezTo>
                  <a:cubicBezTo>
                    <a:pt x="3446" y="177"/>
                    <a:pt x="3446" y="177"/>
                    <a:pt x="3445" y="177"/>
                  </a:cubicBezTo>
                  <a:cubicBezTo>
                    <a:pt x="3445" y="177"/>
                    <a:pt x="3445" y="177"/>
                    <a:pt x="3444" y="177"/>
                  </a:cubicBezTo>
                  <a:cubicBezTo>
                    <a:pt x="3444" y="176"/>
                    <a:pt x="3443" y="176"/>
                    <a:pt x="3442" y="176"/>
                  </a:cubicBezTo>
                  <a:cubicBezTo>
                    <a:pt x="3442" y="176"/>
                    <a:pt x="3441" y="176"/>
                    <a:pt x="3441" y="176"/>
                  </a:cubicBezTo>
                  <a:cubicBezTo>
                    <a:pt x="3440" y="175"/>
                    <a:pt x="3440" y="175"/>
                    <a:pt x="3439" y="174"/>
                  </a:cubicBezTo>
                  <a:cubicBezTo>
                    <a:pt x="3438" y="175"/>
                    <a:pt x="3438" y="176"/>
                    <a:pt x="3437" y="176"/>
                  </a:cubicBezTo>
                  <a:cubicBezTo>
                    <a:pt x="3437" y="177"/>
                    <a:pt x="3436" y="178"/>
                    <a:pt x="3436" y="179"/>
                  </a:cubicBezTo>
                  <a:cubicBezTo>
                    <a:pt x="3436" y="179"/>
                    <a:pt x="3436" y="180"/>
                    <a:pt x="3437" y="180"/>
                  </a:cubicBezTo>
                  <a:cubicBezTo>
                    <a:pt x="3437" y="180"/>
                    <a:pt x="3437" y="180"/>
                    <a:pt x="3437" y="181"/>
                  </a:cubicBezTo>
                  <a:cubicBezTo>
                    <a:pt x="3437" y="181"/>
                    <a:pt x="3436" y="181"/>
                    <a:pt x="3436" y="181"/>
                  </a:cubicBezTo>
                  <a:cubicBezTo>
                    <a:pt x="3435" y="182"/>
                    <a:pt x="3434" y="182"/>
                    <a:pt x="3434" y="182"/>
                  </a:cubicBezTo>
                  <a:cubicBezTo>
                    <a:pt x="3432" y="184"/>
                    <a:pt x="3431" y="185"/>
                    <a:pt x="3430" y="186"/>
                  </a:cubicBezTo>
                  <a:cubicBezTo>
                    <a:pt x="3430" y="186"/>
                    <a:pt x="3430" y="187"/>
                    <a:pt x="3430" y="187"/>
                  </a:cubicBezTo>
                  <a:cubicBezTo>
                    <a:pt x="3429" y="187"/>
                    <a:pt x="3429" y="188"/>
                    <a:pt x="3429" y="188"/>
                  </a:cubicBezTo>
                  <a:cubicBezTo>
                    <a:pt x="3430" y="188"/>
                    <a:pt x="3431" y="188"/>
                    <a:pt x="3431" y="189"/>
                  </a:cubicBezTo>
                  <a:cubicBezTo>
                    <a:pt x="3431" y="190"/>
                    <a:pt x="3431" y="190"/>
                    <a:pt x="3431" y="190"/>
                  </a:cubicBezTo>
                  <a:cubicBezTo>
                    <a:pt x="3432" y="191"/>
                    <a:pt x="3433" y="191"/>
                    <a:pt x="3434" y="191"/>
                  </a:cubicBezTo>
                  <a:cubicBezTo>
                    <a:pt x="3435" y="191"/>
                    <a:pt x="3435" y="191"/>
                    <a:pt x="3436" y="191"/>
                  </a:cubicBezTo>
                  <a:cubicBezTo>
                    <a:pt x="3435" y="193"/>
                    <a:pt x="3434" y="194"/>
                    <a:pt x="3433" y="193"/>
                  </a:cubicBezTo>
                  <a:cubicBezTo>
                    <a:pt x="3431" y="192"/>
                    <a:pt x="3431" y="191"/>
                    <a:pt x="3430" y="190"/>
                  </a:cubicBezTo>
                  <a:cubicBezTo>
                    <a:pt x="3429" y="190"/>
                    <a:pt x="3428" y="190"/>
                    <a:pt x="3427" y="190"/>
                  </a:cubicBezTo>
                  <a:cubicBezTo>
                    <a:pt x="3425" y="190"/>
                    <a:pt x="3425" y="189"/>
                    <a:pt x="3425" y="188"/>
                  </a:cubicBezTo>
                  <a:cubicBezTo>
                    <a:pt x="3425" y="187"/>
                    <a:pt x="3425" y="186"/>
                    <a:pt x="3425" y="186"/>
                  </a:cubicBezTo>
                  <a:cubicBezTo>
                    <a:pt x="3426" y="185"/>
                    <a:pt x="3426" y="185"/>
                    <a:pt x="3427" y="184"/>
                  </a:cubicBezTo>
                  <a:cubicBezTo>
                    <a:pt x="3428" y="184"/>
                    <a:pt x="3428" y="184"/>
                    <a:pt x="3429" y="184"/>
                  </a:cubicBezTo>
                  <a:cubicBezTo>
                    <a:pt x="3429" y="183"/>
                    <a:pt x="3430" y="183"/>
                    <a:pt x="3430" y="182"/>
                  </a:cubicBezTo>
                  <a:cubicBezTo>
                    <a:pt x="3430" y="182"/>
                    <a:pt x="3430" y="181"/>
                    <a:pt x="3429" y="181"/>
                  </a:cubicBezTo>
                  <a:cubicBezTo>
                    <a:pt x="3429" y="181"/>
                    <a:pt x="3429" y="181"/>
                    <a:pt x="3428" y="180"/>
                  </a:cubicBezTo>
                  <a:cubicBezTo>
                    <a:pt x="3427" y="181"/>
                    <a:pt x="3425" y="181"/>
                    <a:pt x="3424" y="182"/>
                  </a:cubicBezTo>
                  <a:cubicBezTo>
                    <a:pt x="3424" y="188"/>
                    <a:pt x="3424" y="194"/>
                    <a:pt x="3424" y="201"/>
                  </a:cubicBezTo>
                  <a:cubicBezTo>
                    <a:pt x="3425" y="208"/>
                    <a:pt x="3425" y="214"/>
                    <a:pt x="3425" y="221"/>
                  </a:cubicBezTo>
                  <a:cubicBezTo>
                    <a:pt x="3425" y="221"/>
                    <a:pt x="3426" y="222"/>
                    <a:pt x="3426" y="222"/>
                  </a:cubicBezTo>
                  <a:cubicBezTo>
                    <a:pt x="3426" y="222"/>
                    <a:pt x="3427" y="222"/>
                    <a:pt x="3427" y="223"/>
                  </a:cubicBezTo>
                  <a:cubicBezTo>
                    <a:pt x="3426" y="223"/>
                    <a:pt x="3426" y="223"/>
                    <a:pt x="3426" y="224"/>
                  </a:cubicBezTo>
                  <a:cubicBezTo>
                    <a:pt x="3426" y="224"/>
                    <a:pt x="3426" y="224"/>
                    <a:pt x="3425" y="225"/>
                  </a:cubicBezTo>
                  <a:lnTo>
                    <a:pt x="3426" y="244"/>
                  </a:lnTo>
                  <a:cubicBezTo>
                    <a:pt x="3426" y="248"/>
                    <a:pt x="3426" y="251"/>
                    <a:pt x="3426" y="254"/>
                  </a:cubicBezTo>
                  <a:cubicBezTo>
                    <a:pt x="3426" y="258"/>
                    <a:pt x="3427" y="261"/>
                    <a:pt x="3427" y="264"/>
                  </a:cubicBezTo>
                  <a:lnTo>
                    <a:pt x="3428" y="266"/>
                  </a:lnTo>
                  <a:cubicBezTo>
                    <a:pt x="3427" y="267"/>
                    <a:pt x="3427" y="268"/>
                    <a:pt x="3427" y="268"/>
                  </a:cubicBezTo>
                  <a:cubicBezTo>
                    <a:pt x="3428" y="269"/>
                    <a:pt x="3428" y="270"/>
                    <a:pt x="3428" y="271"/>
                  </a:cubicBezTo>
                  <a:cubicBezTo>
                    <a:pt x="3428" y="271"/>
                    <a:pt x="3428" y="272"/>
                    <a:pt x="3428" y="273"/>
                  </a:cubicBezTo>
                  <a:cubicBezTo>
                    <a:pt x="3427" y="274"/>
                    <a:pt x="3427" y="274"/>
                    <a:pt x="3428" y="275"/>
                  </a:cubicBezTo>
                  <a:cubicBezTo>
                    <a:pt x="3429" y="275"/>
                    <a:pt x="3430" y="276"/>
                    <a:pt x="3431" y="277"/>
                  </a:cubicBezTo>
                  <a:cubicBezTo>
                    <a:pt x="3432" y="278"/>
                    <a:pt x="3432" y="279"/>
                    <a:pt x="3432" y="280"/>
                  </a:cubicBezTo>
                  <a:cubicBezTo>
                    <a:pt x="3431" y="281"/>
                    <a:pt x="3431" y="282"/>
                    <a:pt x="3430" y="282"/>
                  </a:cubicBezTo>
                  <a:cubicBezTo>
                    <a:pt x="3429" y="282"/>
                    <a:pt x="3429" y="282"/>
                    <a:pt x="3429" y="283"/>
                  </a:cubicBezTo>
                  <a:cubicBezTo>
                    <a:pt x="3429" y="284"/>
                    <a:pt x="3429" y="284"/>
                    <a:pt x="3430" y="284"/>
                  </a:cubicBezTo>
                  <a:cubicBezTo>
                    <a:pt x="3431" y="284"/>
                    <a:pt x="3431" y="284"/>
                    <a:pt x="3432" y="285"/>
                  </a:cubicBezTo>
                  <a:cubicBezTo>
                    <a:pt x="3432" y="286"/>
                    <a:pt x="3432" y="287"/>
                    <a:pt x="3431" y="287"/>
                  </a:cubicBezTo>
                  <a:cubicBezTo>
                    <a:pt x="3431" y="288"/>
                    <a:pt x="3431" y="289"/>
                    <a:pt x="3432" y="290"/>
                  </a:cubicBezTo>
                  <a:cubicBezTo>
                    <a:pt x="3433" y="289"/>
                    <a:pt x="3433" y="288"/>
                    <a:pt x="3434" y="287"/>
                  </a:cubicBezTo>
                  <a:cubicBezTo>
                    <a:pt x="3434" y="286"/>
                    <a:pt x="3434" y="285"/>
                    <a:pt x="3433" y="285"/>
                  </a:cubicBezTo>
                  <a:cubicBezTo>
                    <a:pt x="3434" y="284"/>
                    <a:pt x="3434" y="283"/>
                    <a:pt x="3434" y="283"/>
                  </a:cubicBezTo>
                  <a:cubicBezTo>
                    <a:pt x="3434" y="282"/>
                    <a:pt x="3434" y="281"/>
                    <a:pt x="3434" y="281"/>
                  </a:cubicBezTo>
                  <a:cubicBezTo>
                    <a:pt x="3434" y="280"/>
                    <a:pt x="3434" y="279"/>
                    <a:pt x="3434" y="279"/>
                  </a:cubicBezTo>
                  <a:cubicBezTo>
                    <a:pt x="3434" y="278"/>
                    <a:pt x="3435" y="278"/>
                    <a:pt x="3435" y="278"/>
                  </a:cubicBezTo>
                  <a:cubicBezTo>
                    <a:pt x="3437" y="279"/>
                    <a:pt x="3438" y="280"/>
                    <a:pt x="3439" y="281"/>
                  </a:cubicBezTo>
                  <a:cubicBezTo>
                    <a:pt x="3441" y="282"/>
                    <a:pt x="3442" y="283"/>
                    <a:pt x="3442" y="285"/>
                  </a:cubicBezTo>
                  <a:cubicBezTo>
                    <a:pt x="3443" y="284"/>
                    <a:pt x="3444" y="284"/>
                    <a:pt x="3445" y="284"/>
                  </a:cubicBezTo>
                  <a:cubicBezTo>
                    <a:pt x="3445" y="283"/>
                    <a:pt x="3445" y="282"/>
                    <a:pt x="3446" y="281"/>
                  </a:cubicBezTo>
                  <a:cubicBezTo>
                    <a:pt x="3446" y="281"/>
                    <a:pt x="3446" y="280"/>
                    <a:pt x="3445" y="279"/>
                  </a:cubicBezTo>
                  <a:cubicBezTo>
                    <a:pt x="3445" y="278"/>
                    <a:pt x="3445" y="277"/>
                    <a:pt x="3445" y="276"/>
                  </a:cubicBezTo>
                  <a:cubicBezTo>
                    <a:pt x="3445" y="276"/>
                    <a:pt x="3445" y="276"/>
                    <a:pt x="3446" y="275"/>
                  </a:cubicBezTo>
                  <a:cubicBezTo>
                    <a:pt x="3447" y="275"/>
                    <a:pt x="3447" y="275"/>
                    <a:pt x="3448" y="275"/>
                  </a:cubicBezTo>
                  <a:cubicBezTo>
                    <a:pt x="3448" y="274"/>
                    <a:pt x="3448" y="274"/>
                    <a:pt x="3449" y="273"/>
                  </a:cubicBezTo>
                  <a:cubicBezTo>
                    <a:pt x="3449" y="272"/>
                    <a:pt x="3450" y="272"/>
                    <a:pt x="3451" y="272"/>
                  </a:cubicBezTo>
                  <a:cubicBezTo>
                    <a:pt x="3452" y="272"/>
                    <a:pt x="3453" y="272"/>
                    <a:pt x="3454" y="273"/>
                  </a:cubicBezTo>
                  <a:cubicBezTo>
                    <a:pt x="3455" y="275"/>
                    <a:pt x="3455" y="276"/>
                    <a:pt x="3455" y="277"/>
                  </a:cubicBezTo>
                  <a:cubicBezTo>
                    <a:pt x="3454" y="278"/>
                    <a:pt x="3454" y="278"/>
                    <a:pt x="3453" y="278"/>
                  </a:cubicBezTo>
                  <a:cubicBezTo>
                    <a:pt x="3452" y="278"/>
                    <a:pt x="3452" y="279"/>
                    <a:pt x="3452" y="280"/>
                  </a:cubicBezTo>
                  <a:cubicBezTo>
                    <a:pt x="3452" y="281"/>
                    <a:pt x="3452" y="281"/>
                    <a:pt x="3453" y="281"/>
                  </a:cubicBezTo>
                  <a:cubicBezTo>
                    <a:pt x="3454" y="281"/>
                    <a:pt x="3454" y="281"/>
                    <a:pt x="3455" y="281"/>
                  </a:cubicBezTo>
                  <a:cubicBezTo>
                    <a:pt x="3455" y="282"/>
                    <a:pt x="3455" y="283"/>
                    <a:pt x="3455" y="284"/>
                  </a:cubicBezTo>
                  <a:cubicBezTo>
                    <a:pt x="3455" y="286"/>
                    <a:pt x="3455" y="287"/>
                    <a:pt x="3455" y="287"/>
                  </a:cubicBezTo>
                  <a:cubicBezTo>
                    <a:pt x="3456" y="288"/>
                    <a:pt x="3457" y="289"/>
                    <a:pt x="3458" y="290"/>
                  </a:cubicBezTo>
                  <a:cubicBezTo>
                    <a:pt x="3458" y="291"/>
                    <a:pt x="3457" y="291"/>
                    <a:pt x="3456" y="291"/>
                  </a:cubicBezTo>
                  <a:cubicBezTo>
                    <a:pt x="3455" y="291"/>
                    <a:pt x="3455" y="291"/>
                    <a:pt x="3454" y="291"/>
                  </a:cubicBezTo>
                  <a:cubicBezTo>
                    <a:pt x="3454" y="292"/>
                    <a:pt x="3454" y="293"/>
                    <a:pt x="3455" y="294"/>
                  </a:cubicBezTo>
                  <a:cubicBezTo>
                    <a:pt x="3456" y="295"/>
                    <a:pt x="3456" y="295"/>
                    <a:pt x="3455" y="296"/>
                  </a:cubicBezTo>
                  <a:cubicBezTo>
                    <a:pt x="3454" y="298"/>
                    <a:pt x="3454" y="298"/>
                    <a:pt x="3453" y="297"/>
                  </a:cubicBezTo>
                  <a:cubicBezTo>
                    <a:pt x="3452" y="297"/>
                    <a:pt x="3451" y="296"/>
                    <a:pt x="3450" y="297"/>
                  </a:cubicBezTo>
                  <a:cubicBezTo>
                    <a:pt x="3450" y="297"/>
                    <a:pt x="3449" y="297"/>
                    <a:pt x="3449" y="298"/>
                  </a:cubicBezTo>
                  <a:cubicBezTo>
                    <a:pt x="3449" y="298"/>
                    <a:pt x="3448" y="298"/>
                    <a:pt x="3448" y="299"/>
                  </a:cubicBezTo>
                  <a:cubicBezTo>
                    <a:pt x="3447" y="299"/>
                    <a:pt x="3447" y="299"/>
                    <a:pt x="3447" y="298"/>
                  </a:cubicBezTo>
                  <a:cubicBezTo>
                    <a:pt x="3446" y="298"/>
                    <a:pt x="3446" y="298"/>
                    <a:pt x="3445" y="299"/>
                  </a:cubicBezTo>
                  <a:cubicBezTo>
                    <a:pt x="3445" y="300"/>
                    <a:pt x="3445" y="301"/>
                    <a:pt x="3445" y="303"/>
                  </a:cubicBezTo>
                  <a:cubicBezTo>
                    <a:pt x="3445" y="304"/>
                    <a:pt x="3446" y="305"/>
                    <a:pt x="3447" y="306"/>
                  </a:cubicBezTo>
                  <a:cubicBezTo>
                    <a:pt x="3446" y="307"/>
                    <a:pt x="3446" y="308"/>
                    <a:pt x="3447" y="309"/>
                  </a:cubicBezTo>
                  <a:cubicBezTo>
                    <a:pt x="3448" y="309"/>
                    <a:pt x="3449" y="310"/>
                    <a:pt x="3450" y="310"/>
                  </a:cubicBezTo>
                  <a:cubicBezTo>
                    <a:pt x="3450" y="311"/>
                    <a:pt x="3449" y="312"/>
                    <a:pt x="3449" y="313"/>
                  </a:cubicBezTo>
                  <a:cubicBezTo>
                    <a:pt x="3449" y="314"/>
                    <a:pt x="3449" y="314"/>
                    <a:pt x="3448" y="315"/>
                  </a:cubicBezTo>
                  <a:cubicBezTo>
                    <a:pt x="3448" y="314"/>
                    <a:pt x="3447" y="313"/>
                    <a:pt x="3447" y="312"/>
                  </a:cubicBezTo>
                  <a:cubicBezTo>
                    <a:pt x="3447" y="311"/>
                    <a:pt x="3447" y="310"/>
                    <a:pt x="3446" y="310"/>
                  </a:cubicBezTo>
                  <a:cubicBezTo>
                    <a:pt x="3445" y="310"/>
                    <a:pt x="3445" y="311"/>
                    <a:pt x="3445" y="312"/>
                  </a:cubicBezTo>
                  <a:cubicBezTo>
                    <a:pt x="3445" y="313"/>
                    <a:pt x="3445" y="314"/>
                    <a:pt x="3445" y="315"/>
                  </a:cubicBezTo>
                  <a:lnTo>
                    <a:pt x="3442" y="315"/>
                  </a:lnTo>
                  <a:cubicBezTo>
                    <a:pt x="3441" y="315"/>
                    <a:pt x="3441" y="316"/>
                    <a:pt x="3441" y="317"/>
                  </a:cubicBezTo>
                  <a:cubicBezTo>
                    <a:pt x="3440" y="317"/>
                    <a:pt x="3440" y="318"/>
                    <a:pt x="3441" y="319"/>
                  </a:cubicBezTo>
                  <a:cubicBezTo>
                    <a:pt x="3441" y="320"/>
                    <a:pt x="3442" y="320"/>
                    <a:pt x="3442" y="320"/>
                  </a:cubicBezTo>
                  <a:cubicBezTo>
                    <a:pt x="3443" y="320"/>
                    <a:pt x="3443" y="320"/>
                    <a:pt x="3444" y="319"/>
                  </a:cubicBezTo>
                  <a:cubicBezTo>
                    <a:pt x="3444" y="319"/>
                    <a:pt x="3444" y="318"/>
                    <a:pt x="3444" y="317"/>
                  </a:cubicBezTo>
                  <a:cubicBezTo>
                    <a:pt x="3445" y="317"/>
                    <a:pt x="3445" y="316"/>
                    <a:pt x="3445" y="316"/>
                  </a:cubicBezTo>
                  <a:cubicBezTo>
                    <a:pt x="3446" y="315"/>
                    <a:pt x="3446" y="315"/>
                    <a:pt x="3447" y="315"/>
                  </a:cubicBezTo>
                  <a:cubicBezTo>
                    <a:pt x="3448" y="316"/>
                    <a:pt x="3448" y="317"/>
                    <a:pt x="3448" y="318"/>
                  </a:cubicBezTo>
                  <a:cubicBezTo>
                    <a:pt x="3449" y="318"/>
                    <a:pt x="3449" y="319"/>
                    <a:pt x="3450" y="320"/>
                  </a:cubicBezTo>
                  <a:cubicBezTo>
                    <a:pt x="3450" y="321"/>
                    <a:pt x="3450" y="322"/>
                    <a:pt x="3451" y="322"/>
                  </a:cubicBezTo>
                  <a:cubicBezTo>
                    <a:pt x="3451" y="323"/>
                    <a:pt x="3451" y="323"/>
                    <a:pt x="3452" y="323"/>
                  </a:cubicBezTo>
                  <a:cubicBezTo>
                    <a:pt x="3453" y="323"/>
                    <a:pt x="3453" y="323"/>
                    <a:pt x="3454" y="323"/>
                  </a:cubicBezTo>
                  <a:cubicBezTo>
                    <a:pt x="3455" y="324"/>
                    <a:pt x="3455" y="325"/>
                    <a:pt x="3456" y="325"/>
                  </a:cubicBezTo>
                  <a:cubicBezTo>
                    <a:pt x="3456" y="326"/>
                    <a:pt x="3457" y="326"/>
                    <a:pt x="3457" y="326"/>
                  </a:cubicBezTo>
                  <a:cubicBezTo>
                    <a:pt x="3458" y="327"/>
                    <a:pt x="3459" y="326"/>
                    <a:pt x="3459" y="326"/>
                  </a:cubicBezTo>
                  <a:cubicBezTo>
                    <a:pt x="3460" y="325"/>
                    <a:pt x="3460" y="325"/>
                    <a:pt x="3459" y="324"/>
                  </a:cubicBezTo>
                  <a:cubicBezTo>
                    <a:pt x="3459" y="323"/>
                    <a:pt x="3459" y="323"/>
                    <a:pt x="3459" y="323"/>
                  </a:cubicBezTo>
                  <a:cubicBezTo>
                    <a:pt x="3459" y="323"/>
                    <a:pt x="3458" y="323"/>
                    <a:pt x="3458" y="322"/>
                  </a:cubicBezTo>
                  <a:cubicBezTo>
                    <a:pt x="3457" y="322"/>
                    <a:pt x="3457" y="321"/>
                    <a:pt x="3457" y="321"/>
                  </a:cubicBezTo>
                  <a:cubicBezTo>
                    <a:pt x="3457" y="320"/>
                    <a:pt x="3456" y="320"/>
                    <a:pt x="3455" y="320"/>
                  </a:cubicBezTo>
                  <a:cubicBezTo>
                    <a:pt x="3455" y="319"/>
                    <a:pt x="3454" y="319"/>
                    <a:pt x="3454" y="318"/>
                  </a:cubicBezTo>
                  <a:cubicBezTo>
                    <a:pt x="3452" y="319"/>
                    <a:pt x="3451" y="318"/>
                    <a:pt x="3450" y="318"/>
                  </a:cubicBezTo>
                  <a:cubicBezTo>
                    <a:pt x="3450" y="317"/>
                    <a:pt x="3450" y="316"/>
                    <a:pt x="3450" y="315"/>
                  </a:cubicBezTo>
                  <a:cubicBezTo>
                    <a:pt x="3451" y="315"/>
                    <a:pt x="3451" y="315"/>
                    <a:pt x="3452" y="315"/>
                  </a:cubicBezTo>
                  <a:cubicBezTo>
                    <a:pt x="3453" y="315"/>
                    <a:pt x="3453" y="315"/>
                    <a:pt x="3454" y="314"/>
                  </a:cubicBezTo>
                  <a:cubicBezTo>
                    <a:pt x="3454" y="314"/>
                    <a:pt x="3454" y="313"/>
                    <a:pt x="3455" y="312"/>
                  </a:cubicBezTo>
                  <a:cubicBezTo>
                    <a:pt x="3455" y="312"/>
                    <a:pt x="3455" y="311"/>
                    <a:pt x="3454" y="310"/>
                  </a:cubicBezTo>
                  <a:cubicBezTo>
                    <a:pt x="3454" y="310"/>
                    <a:pt x="3454" y="309"/>
                    <a:pt x="3453" y="309"/>
                  </a:cubicBezTo>
                  <a:cubicBezTo>
                    <a:pt x="3453" y="309"/>
                    <a:pt x="3452" y="309"/>
                    <a:pt x="3452" y="308"/>
                  </a:cubicBezTo>
                  <a:cubicBezTo>
                    <a:pt x="3452" y="307"/>
                    <a:pt x="3453" y="306"/>
                    <a:pt x="3455" y="306"/>
                  </a:cubicBezTo>
                  <a:cubicBezTo>
                    <a:pt x="3456" y="306"/>
                    <a:pt x="3456" y="306"/>
                    <a:pt x="3456" y="307"/>
                  </a:cubicBezTo>
                  <a:cubicBezTo>
                    <a:pt x="3456" y="307"/>
                    <a:pt x="3457" y="307"/>
                    <a:pt x="3458" y="307"/>
                  </a:cubicBezTo>
                  <a:cubicBezTo>
                    <a:pt x="3458" y="308"/>
                    <a:pt x="3459" y="307"/>
                    <a:pt x="3461" y="306"/>
                  </a:cubicBezTo>
                  <a:cubicBezTo>
                    <a:pt x="3462" y="305"/>
                    <a:pt x="3463" y="304"/>
                    <a:pt x="3463" y="303"/>
                  </a:cubicBezTo>
                  <a:cubicBezTo>
                    <a:pt x="3463" y="302"/>
                    <a:pt x="3462" y="301"/>
                    <a:pt x="3461" y="300"/>
                  </a:cubicBezTo>
                  <a:cubicBezTo>
                    <a:pt x="3459" y="299"/>
                    <a:pt x="3458" y="298"/>
                    <a:pt x="3458" y="297"/>
                  </a:cubicBezTo>
                  <a:cubicBezTo>
                    <a:pt x="3458" y="297"/>
                    <a:pt x="3459" y="296"/>
                    <a:pt x="3461" y="296"/>
                  </a:cubicBezTo>
                  <a:cubicBezTo>
                    <a:pt x="3462" y="296"/>
                    <a:pt x="3463" y="297"/>
                    <a:pt x="3464" y="297"/>
                  </a:cubicBezTo>
                  <a:cubicBezTo>
                    <a:pt x="3463" y="297"/>
                    <a:pt x="3463" y="298"/>
                    <a:pt x="3463" y="299"/>
                  </a:cubicBezTo>
                  <a:cubicBezTo>
                    <a:pt x="3465" y="300"/>
                    <a:pt x="3466" y="300"/>
                    <a:pt x="3467" y="300"/>
                  </a:cubicBezTo>
                  <a:cubicBezTo>
                    <a:pt x="3467" y="299"/>
                    <a:pt x="3468" y="298"/>
                    <a:pt x="3469" y="297"/>
                  </a:cubicBezTo>
                  <a:cubicBezTo>
                    <a:pt x="3470" y="296"/>
                    <a:pt x="3471" y="296"/>
                    <a:pt x="3472" y="297"/>
                  </a:cubicBezTo>
                  <a:cubicBezTo>
                    <a:pt x="3472" y="299"/>
                    <a:pt x="3472" y="300"/>
                    <a:pt x="3471" y="301"/>
                  </a:cubicBezTo>
                  <a:cubicBezTo>
                    <a:pt x="3470" y="301"/>
                    <a:pt x="3470" y="301"/>
                    <a:pt x="3469" y="301"/>
                  </a:cubicBezTo>
                  <a:cubicBezTo>
                    <a:pt x="3469" y="300"/>
                    <a:pt x="3468" y="300"/>
                    <a:pt x="3468" y="301"/>
                  </a:cubicBezTo>
                  <a:cubicBezTo>
                    <a:pt x="3467" y="301"/>
                    <a:pt x="3467" y="302"/>
                    <a:pt x="3467" y="302"/>
                  </a:cubicBezTo>
                  <a:cubicBezTo>
                    <a:pt x="3467" y="303"/>
                    <a:pt x="3467" y="303"/>
                    <a:pt x="3466" y="304"/>
                  </a:cubicBezTo>
                  <a:cubicBezTo>
                    <a:pt x="3466" y="304"/>
                    <a:pt x="3466" y="304"/>
                    <a:pt x="3465" y="304"/>
                  </a:cubicBezTo>
                  <a:cubicBezTo>
                    <a:pt x="3464" y="304"/>
                    <a:pt x="3464" y="304"/>
                    <a:pt x="3464" y="305"/>
                  </a:cubicBezTo>
                  <a:cubicBezTo>
                    <a:pt x="3464" y="307"/>
                    <a:pt x="3465" y="307"/>
                    <a:pt x="3467" y="307"/>
                  </a:cubicBezTo>
                  <a:cubicBezTo>
                    <a:pt x="3468" y="307"/>
                    <a:pt x="3468" y="307"/>
                    <a:pt x="3468" y="306"/>
                  </a:cubicBezTo>
                  <a:cubicBezTo>
                    <a:pt x="3468" y="306"/>
                    <a:pt x="3469" y="306"/>
                    <a:pt x="3469" y="306"/>
                  </a:cubicBezTo>
                  <a:lnTo>
                    <a:pt x="3471" y="307"/>
                  </a:lnTo>
                  <a:cubicBezTo>
                    <a:pt x="3470" y="307"/>
                    <a:pt x="3470" y="308"/>
                    <a:pt x="3470" y="308"/>
                  </a:cubicBezTo>
                  <a:cubicBezTo>
                    <a:pt x="3470" y="308"/>
                    <a:pt x="3469" y="308"/>
                    <a:pt x="3469" y="309"/>
                  </a:cubicBezTo>
                  <a:cubicBezTo>
                    <a:pt x="3470" y="309"/>
                    <a:pt x="3470" y="310"/>
                    <a:pt x="3470" y="311"/>
                  </a:cubicBezTo>
                  <a:cubicBezTo>
                    <a:pt x="3470" y="311"/>
                    <a:pt x="3470" y="312"/>
                    <a:pt x="3471" y="312"/>
                  </a:cubicBezTo>
                  <a:cubicBezTo>
                    <a:pt x="3470" y="313"/>
                    <a:pt x="3469" y="313"/>
                    <a:pt x="3468" y="314"/>
                  </a:cubicBezTo>
                  <a:cubicBezTo>
                    <a:pt x="3467" y="314"/>
                    <a:pt x="3467" y="315"/>
                    <a:pt x="3467" y="316"/>
                  </a:cubicBezTo>
                  <a:cubicBezTo>
                    <a:pt x="3467" y="317"/>
                    <a:pt x="3468" y="317"/>
                    <a:pt x="3470" y="317"/>
                  </a:cubicBezTo>
                  <a:cubicBezTo>
                    <a:pt x="3471" y="317"/>
                    <a:pt x="3472" y="316"/>
                    <a:pt x="3472" y="314"/>
                  </a:cubicBezTo>
                  <a:cubicBezTo>
                    <a:pt x="3474" y="314"/>
                    <a:pt x="3475" y="314"/>
                    <a:pt x="3475" y="312"/>
                  </a:cubicBezTo>
                  <a:cubicBezTo>
                    <a:pt x="3476" y="311"/>
                    <a:pt x="3476" y="309"/>
                    <a:pt x="3476" y="307"/>
                  </a:cubicBezTo>
                  <a:cubicBezTo>
                    <a:pt x="3476" y="307"/>
                    <a:pt x="3475" y="307"/>
                    <a:pt x="3473" y="307"/>
                  </a:cubicBezTo>
                  <a:cubicBezTo>
                    <a:pt x="3472" y="308"/>
                    <a:pt x="3471" y="307"/>
                    <a:pt x="3471" y="307"/>
                  </a:cubicBezTo>
                  <a:cubicBezTo>
                    <a:pt x="3472" y="306"/>
                    <a:pt x="3472" y="305"/>
                    <a:pt x="3473" y="306"/>
                  </a:cubicBezTo>
                  <a:cubicBezTo>
                    <a:pt x="3474" y="306"/>
                    <a:pt x="3475" y="306"/>
                    <a:pt x="3476" y="307"/>
                  </a:cubicBezTo>
                  <a:cubicBezTo>
                    <a:pt x="3477" y="307"/>
                    <a:pt x="3478" y="307"/>
                    <a:pt x="3478" y="307"/>
                  </a:cubicBezTo>
                  <a:cubicBezTo>
                    <a:pt x="3479" y="306"/>
                    <a:pt x="3480" y="307"/>
                    <a:pt x="3480" y="308"/>
                  </a:cubicBezTo>
                  <a:cubicBezTo>
                    <a:pt x="3480" y="308"/>
                    <a:pt x="3480" y="309"/>
                    <a:pt x="3480" y="309"/>
                  </a:cubicBezTo>
                  <a:cubicBezTo>
                    <a:pt x="3480" y="310"/>
                    <a:pt x="3481" y="310"/>
                    <a:pt x="3481" y="311"/>
                  </a:cubicBezTo>
                  <a:cubicBezTo>
                    <a:pt x="3481" y="311"/>
                    <a:pt x="3481" y="312"/>
                    <a:pt x="3482" y="312"/>
                  </a:cubicBezTo>
                  <a:cubicBezTo>
                    <a:pt x="3482" y="312"/>
                    <a:pt x="3482" y="312"/>
                    <a:pt x="3482" y="313"/>
                  </a:cubicBezTo>
                  <a:cubicBezTo>
                    <a:pt x="3483" y="315"/>
                    <a:pt x="3483" y="316"/>
                    <a:pt x="3482" y="318"/>
                  </a:cubicBezTo>
                  <a:cubicBezTo>
                    <a:pt x="3481" y="319"/>
                    <a:pt x="3480" y="320"/>
                    <a:pt x="3479" y="321"/>
                  </a:cubicBezTo>
                  <a:cubicBezTo>
                    <a:pt x="3480" y="321"/>
                    <a:pt x="3480" y="321"/>
                    <a:pt x="3481" y="321"/>
                  </a:cubicBezTo>
                  <a:cubicBezTo>
                    <a:pt x="3482" y="321"/>
                    <a:pt x="3482" y="320"/>
                    <a:pt x="3482" y="320"/>
                  </a:cubicBezTo>
                  <a:cubicBezTo>
                    <a:pt x="3482" y="319"/>
                    <a:pt x="3482" y="319"/>
                    <a:pt x="3482" y="319"/>
                  </a:cubicBezTo>
                  <a:cubicBezTo>
                    <a:pt x="3484" y="319"/>
                    <a:pt x="3485" y="320"/>
                    <a:pt x="3486" y="322"/>
                  </a:cubicBezTo>
                  <a:cubicBezTo>
                    <a:pt x="3486" y="324"/>
                    <a:pt x="3486" y="326"/>
                    <a:pt x="3486" y="328"/>
                  </a:cubicBezTo>
                  <a:lnTo>
                    <a:pt x="3484" y="331"/>
                  </a:lnTo>
                  <a:cubicBezTo>
                    <a:pt x="3484" y="331"/>
                    <a:pt x="3484" y="331"/>
                    <a:pt x="3484" y="332"/>
                  </a:cubicBezTo>
                  <a:cubicBezTo>
                    <a:pt x="3484" y="332"/>
                    <a:pt x="3484" y="333"/>
                    <a:pt x="3484" y="333"/>
                  </a:cubicBezTo>
                  <a:cubicBezTo>
                    <a:pt x="3484" y="333"/>
                    <a:pt x="3483" y="334"/>
                    <a:pt x="3482" y="334"/>
                  </a:cubicBezTo>
                  <a:cubicBezTo>
                    <a:pt x="3481" y="334"/>
                    <a:pt x="3481" y="334"/>
                    <a:pt x="3481" y="335"/>
                  </a:cubicBezTo>
                  <a:cubicBezTo>
                    <a:pt x="3481" y="336"/>
                    <a:pt x="3482" y="337"/>
                    <a:pt x="3484" y="336"/>
                  </a:cubicBezTo>
                  <a:cubicBezTo>
                    <a:pt x="3485" y="336"/>
                    <a:pt x="3485" y="336"/>
                    <a:pt x="3486" y="335"/>
                  </a:cubicBezTo>
                  <a:cubicBezTo>
                    <a:pt x="3486" y="335"/>
                    <a:pt x="3486" y="335"/>
                    <a:pt x="3487" y="335"/>
                  </a:cubicBezTo>
                  <a:cubicBezTo>
                    <a:pt x="3487" y="335"/>
                    <a:pt x="3487" y="336"/>
                    <a:pt x="3487" y="338"/>
                  </a:cubicBezTo>
                  <a:cubicBezTo>
                    <a:pt x="3488" y="339"/>
                    <a:pt x="3488" y="340"/>
                    <a:pt x="3486" y="341"/>
                  </a:cubicBezTo>
                  <a:cubicBezTo>
                    <a:pt x="3486" y="341"/>
                    <a:pt x="3485" y="341"/>
                    <a:pt x="3485" y="340"/>
                  </a:cubicBezTo>
                  <a:cubicBezTo>
                    <a:pt x="3485" y="339"/>
                    <a:pt x="3484" y="339"/>
                    <a:pt x="3483" y="339"/>
                  </a:cubicBezTo>
                  <a:cubicBezTo>
                    <a:pt x="3482" y="339"/>
                    <a:pt x="3482" y="339"/>
                    <a:pt x="3481" y="339"/>
                  </a:cubicBezTo>
                  <a:cubicBezTo>
                    <a:pt x="3480" y="340"/>
                    <a:pt x="3480" y="340"/>
                    <a:pt x="3479" y="339"/>
                  </a:cubicBezTo>
                  <a:cubicBezTo>
                    <a:pt x="3479" y="339"/>
                    <a:pt x="3479" y="338"/>
                    <a:pt x="3479" y="338"/>
                  </a:cubicBezTo>
                  <a:cubicBezTo>
                    <a:pt x="3480" y="337"/>
                    <a:pt x="3480" y="337"/>
                    <a:pt x="3479" y="336"/>
                  </a:cubicBezTo>
                  <a:cubicBezTo>
                    <a:pt x="3479" y="336"/>
                    <a:pt x="3478" y="336"/>
                    <a:pt x="3478" y="336"/>
                  </a:cubicBezTo>
                  <a:cubicBezTo>
                    <a:pt x="3477" y="336"/>
                    <a:pt x="3476" y="336"/>
                    <a:pt x="3476" y="336"/>
                  </a:cubicBezTo>
                  <a:cubicBezTo>
                    <a:pt x="3475" y="337"/>
                    <a:pt x="3474" y="337"/>
                    <a:pt x="3474" y="339"/>
                  </a:cubicBezTo>
                  <a:cubicBezTo>
                    <a:pt x="3475" y="340"/>
                    <a:pt x="3475" y="340"/>
                    <a:pt x="3476" y="340"/>
                  </a:cubicBezTo>
                  <a:cubicBezTo>
                    <a:pt x="3477" y="340"/>
                    <a:pt x="3477" y="340"/>
                    <a:pt x="3478" y="341"/>
                  </a:cubicBezTo>
                  <a:cubicBezTo>
                    <a:pt x="3477" y="341"/>
                    <a:pt x="3477" y="341"/>
                    <a:pt x="3477" y="342"/>
                  </a:cubicBezTo>
                  <a:cubicBezTo>
                    <a:pt x="3477" y="343"/>
                    <a:pt x="3476" y="343"/>
                    <a:pt x="3476" y="343"/>
                  </a:cubicBezTo>
                  <a:cubicBezTo>
                    <a:pt x="3475" y="343"/>
                    <a:pt x="3475" y="342"/>
                    <a:pt x="3474" y="342"/>
                  </a:cubicBezTo>
                  <a:cubicBezTo>
                    <a:pt x="3474" y="342"/>
                    <a:pt x="3473" y="342"/>
                    <a:pt x="3473" y="341"/>
                  </a:cubicBezTo>
                  <a:cubicBezTo>
                    <a:pt x="3473" y="340"/>
                    <a:pt x="3473" y="340"/>
                    <a:pt x="3473" y="340"/>
                  </a:cubicBezTo>
                  <a:cubicBezTo>
                    <a:pt x="3473" y="339"/>
                    <a:pt x="3474" y="339"/>
                    <a:pt x="3474" y="338"/>
                  </a:cubicBezTo>
                  <a:cubicBezTo>
                    <a:pt x="3473" y="338"/>
                    <a:pt x="3473" y="337"/>
                    <a:pt x="3472" y="337"/>
                  </a:cubicBezTo>
                  <a:cubicBezTo>
                    <a:pt x="3471" y="336"/>
                    <a:pt x="3471" y="336"/>
                    <a:pt x="3471" y="334"/>
                  </a:cubicBezTo>
                  <a:cubicBezTo>
                    <a:pt x="3471" y="334"/>
                    <a:pt x="3472" y="334"/>
                    <a:pt x="3473" y="334"/>
                  </a:cubicBezTo>
                  <a:cubicBezTo>
                    <a:pt x="3473" y="334"/>
                    <a:pt x="3474" y="334"/>
                    <a:pt x="3474" y="333"/>
                  </a:cubicBezTo>
                  <a:cubicBezTo>
                    <a:pt x="3473" y="331"/>
                    <a:pt x="3472" y="331"/>
                    <a:pt x="3470" y="332"/>
                  </a:cubicBezTo>
                  <a:cubicBezTo>
                    <a:pt x="3469" y="332"/>
                    <a:pt x="3468" y="332"/>
                    <a:pt x="3468" y="332"/>
                  </a:cubicBezTo>
                  <a:cubicBezTo>
                    <a:pt x="3467" y="331"/>
                    <a:pt x="3467" y="331"/>
                    <a:pt x="3466" y="331"/>
                  </a:cubicBezTo>
                  <a:cubicBezTo>
                    <a:pt x="3466" y="332"/>
                    <a:pt x="3466" y="333"/>
                    <a:pt x="3467" y="334"/>
                  </a:cubicBezTo>
                  <a:cubicBezTo>
                    <a:pt x="3469" y="335"/>
                    <a:pt x="3469" y="336"/>
                    <a:pt x="3468" y="338"/>
                  </a:cubicBezTo>
                  <a:cubicBezTo>
                    <a:pt x="3467" y="338"/>
                    <a:pt x="3467" y="338"/>
                    <a:pt x="3466" y="338"/>
                  </a:cubicBezTo>
                  <a:cubicBezTo>
                    <a:pt x="3465" y="337"/>
                    <a:pt x="3465" y="337"/>
                    <a:pt x="3464" y="336"/>
                  </a:cubicBezTo>
                  <a:cubicBezTo>
                    <a:pt x="3464" y="336"/>
                    <a:pt x="3463" y="335"/>
                    <a:pt x="3463" y="335"/>
                  </a:cubicBezTo>
                  <a:cubicBezTo>
                    <a:pt x="3462" y="334"/>
                    <a:pt x="3461" y="334"/>
                    <a:pt x="3461" y="334"/>
                  </a:cubicBezTo>
                  <a:cubicBezTo>
                    <a:pt x="3460" y="333"/>
                    <a:pt x="3460" y="333"/>
                    <a:pt x="3460" y="332"/>
                  </a:cubicBezTo>
                  <a:cubicBezTo>
                    <a:pt x="3459" y="331"/>
                    <a:pt x="3459" y="330"/>
                    <a:pt x="3459" y="330"/>
                  </a:cubicBezTo>
                  <a:cubicBezTo>
                    <a:pt x="3458" y="330"/>
                    <a:pt x="3458" y="330"/>
                    <a:pt x="3458" y="330"/>
                  </a:cubicBezTo>
                  <a:cubicBezTo>
                    <a:pt x="3458" y="331"/>
                    <a:pt x="3457" y="331"/>
                    <a:pt x="3457" y="331"/>
                  </a:cubicBezTo>
                  <a:cubicBezTo>
                    <a:pt x="3456" y="331"/>
                    <a:pt x="3456" y="330"/>
                    <a:pt x="3455" y="330"/>
                  </a:cubicBezTo>
                  <a:cubicBezTo>
                    <a:pt x="3454" y="330"/>
                    <a:pt x="3453" y="330"/>
                    <a:pt x="3453" y="330"/>
                  </a:cubicBezTo>
                  <a:cubicBezTo>
                    <a:pt x="3452" y="330"/>
                    <a:pt x="3452" y="329"/>
                    <a:pt x="3452" y="328"/>
                  </a:cubicBezTo>
                  <a:cubicBezTo>
                    <a:pt x="3452" y="327"/>
                    <a:pt x="3452" y="327"/>
                    <a:pt x="3451" y="326"/>
                  </a:cubicBezTo>
                  <a:cubicBezTo>
                    <a:pt x="3450" y="325"/>
                    <a:pt x="3449" y="326"/>
                    <a:pt x="3448" y="327"/>
                  </a:cubicBezTo>
                  <a:cubicBezTo>
                    <a:pt x="3448" y="328"/>
                    <a:pt x="3448" y="328"/>
                    <a:pt x="3448" y="328"/>
                  </a:cubicBezTo>
                  <a:cubicBezTo>
                    <a:pt x="3448" y="329"/>
                    <a:pt x="3449" y="329"/>
                    <a:pt x="3449" y="330"/>
                  </a:cubicBezTo>
                  <a:cubicBezTo>
                    <a:pt x="3449" y="330"/>
                    <a:pt x="3449" y="331"/>
                    <a:pt x="3449" y="331"/>
                  </a:cubicBezTo>
                  <a:cubicBezTo>
                    <a:pt x="3448" y="332"/>
                    <a:pt x="3448" y="332"/>
                    <a:pt x="3449" y="332"/>
                  </a:cubicBezTo>
                  <a:cubicBezTo>
                    <a:pt x="3450" y="332"/>
                    <a:pt x="3450" y="332"/>
                    <a:pt x="3450" y="332"/>
                  </a:cubicBezTo>
                  <a:cubicBezTo>
                    <a:pt x="3451" y="331"/>
                    <a:pt x="3451" y="331"/>
                    <a:pt x="3452" y="331"/>
                  </a:cubicBezTo>
                  <a:cubicBezTo>
                    <a:pt x="3453" y="331"/>
                    <a:pt x="3454" y="332"/>
                    <a:pt x="3454" y="333"/>
                  </a:cubicBezTo>
                  <a:cubicBezTo>
                    <a:pt x="3455" y="334"/>
                    <a:pt x="3455" y="335"/>
                    <a:pt x="3456" y="335"/>
                  </a:cubicBezTo>
                  <a:cubicBezTo>
                    <a:pt x="3457" y="335"/>
                    <a:pt x="3457" y="336"/>
                    <a:pt x="3458" y="335"/>
                  </a:cubicBezTo>
                  <a:cubicBezTo>
                    <a:pt x="3458" y="335"/>
                    <a:pt x="3458" y="335"/>
                    <a:pt x="3459" y="335"/>
                  </a:cubicBezTo>
                  <a:lnTo>
                    <a:pt x="3460" y="339"/>
                  </a:lnTo>
                  <a:cubicBezTo>
                    <a:pt x="3462" y="338"/>
                    <a:pt x="3464" y="339"/>
                    <a:pt x="3465" y="340"/>
                  </a:cubicBezTo>
                  <a:cubicBezTo>
                    <a:pt x="3465" y="342"/>
                    <a:pt x="3466" y="343"/>
                    <a:pt x="3466" y="345"/>
                  </a:cubicBezTo>
                  <a:cubicBezTo>
                    <a:pt x="3467" y="345"/>
                    <a:pt x="3467" y="346"/>
                    <a:pt x="3468" y="346"/>
                  </a:cubicBezTo>
                  <a:cubicBezTo>
                    <a:pt x="3469" y="346"/>
                    <a:pt x="3469" y="346"/>
                    <a:pt x="3469" y="347"/>
                  </a:cubicBezTo>
                  <a:cubicBezTo>
                    <a:pt x="3469" y="348"/>
                    <a:pt x="3470" y="348"/>
                    <a:pt x="3471" y="348"/>
                  </a:cubicBezTo>
                  <a:cubicBezTo>
                    <a:pt x="3471" y="348"/>
                    <a:pt x="3472" y="348"/>
                    <a:pt x="3472" y="348"/>
                  </a:cubicBezTo>
                  <a:cubicBezTo>
                    <a:pt x="3472" y="349"/>
                    <a:pt x="3471" y="350"/>
                    <a:pt x="3470" y="350"/>
                  </a:cubicBezTo>
                  <a:cubicBezTo>
                    <a:pt x="3470" y="349"/>
                    <a:pt x="3469" y="349"/>
                    <a:pt x="3469" y="348"/>
                  </a:cubicBezTo>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23" name="Freeform 7">
              <a:extLst>
                <a:ext uri="{FF2B5EF4-FFF2-40B4-BE49-F238E27FC236}">
                  <a16:creationId xmlns:a16="http://schemas.microsoft.com/office/drawing/2014/main" id="{9C4CB059-C726-42AD-B0E4-E9C02FBA58E7}"/>
                </a:ext>
              </a:extLst>
            </p:cNvPr>
            <p:cNvSpPr>
              <a:spLocks noEditPoints="1"/>
            </p:cNvSpPr>
            <p:nvPr/>
          </p:nvSpPr>
          <p:spPr bwMode="auto">
            <a:xfrm>
              <a:off x="5113338" y="3181350"/>
              <a:ext cx="1943100" cy="473075"/>
            </a:xfrm>
            <a:custGeom>
              <a:avLst/>
              <a:gdLst>
                <a:gd name="T0" fmla="*/ 3857 w 3993"/>
                <a:gd name="T1" fmla="*/ 2 h 971"/>
                <a:gd name="T2" fmla="*/ 101 w 3993"/>
                <a:gd name="T3" fmla="*/ 166 h 971"/>
                <a:gd name="T4" fmla="*/ 52 w 3993"/>
                <a:gd name="T5" fmla="*/ 180 h 971"/>
                <a:gd name="T6" fmla="*/ 2 w 3993"/>
                <a:gd name="T7" fmla="*/ 274 h 971"/>
                <a:gd name="T8" fmla="*/ 28 w 3993"/>
                <a:gd name="T9" fmla="*/ 870 h 971"/>
                <a:gd name="T10" fmla="*/ 42 w 3993"/>
                <a:gd name="T11" fmla="*/ 919 h 971"/>
                <a:gd name="T12" fmla="*/ 136 w 3993"/>
                <a:gd name="T13" fmla="*/ 969 h 971"/>
                <a:gd name="T14" fmla="*/ 3892 w 3993"/>
                <a:gd name="T15" fmla="*/ 805 h 971"/>
                <a:gd name="T16" fmla="*/ 3941 w 3993"/>
                <a:gd name="T17" fmla="*/ 791 h 971"/>
                <a:gd name="T18" fmla="*/ 3991 w 3993"/>
                <a:gd name="T19" fmla="*/ 697 h 971"/>
                <a:gd name="T20" fmla="*/ 3965 w 3993"/>
                <a:gd name="T21" fmla="*/ 101 h 971"/>
                <a:gd name="T22" fmla="*/ 3951 w 3993"/>
                <a:gd name="T23" fmla="*/ 52 h 971"/>
                <a:gd name="T24" fmla="*/ 3857 w 3993"/>
                <a:gd name="T25" fmla="*/ 2 h 971"/>
                <a:gd name="T26" fmla="*/ 3860 w 3993"/>
                <a:gd name="T27" fmla="*/ 81 h 971"/>
                <a:gd name="T28" fmla="*/ 3882 w 3993"/>
                <a:gd name="T29" fmla="*/ 90 h 971"/>
                <a:gd name="T30" fmla="*/ 3886 w 3993"/>
                <a:gd name="T31" fmla="*/ 105 h 971"/>
                <a:gd name="T32" fmla="*/ 3912 w 3993"/>
                <a:gd name="T33" fmla="*/ 701 h 971"/>
                <a:gd name="T34" fmla="*/ 3903 w 3993"/>
                <a:gd name="T35" fmla="*/ 722 h 971"/>
                <a:gd name="T36" fmla="*/ 3889 w 3993"/>
                <a:gd name="T37" fmla="*/ 726 h 971"/>
                <a:gd name="T38" fmla="*/ 133 w 3993"/>
                <a:gd name="T39" fmla="*/ 890 h 971"/>
                <a:gd name="T40" fmla="*/ 112 w 3993"/>
                <a:gd name="T41" fmla="*/ 881 h 971"/>
                <a:gd name="T42" fmla="*/ 107 w 3993"/>
                <a:gd name="T43" fmla="*/ 867 h 971"/>
                <a:gd name="T44" fmla="*/ 81 w 3993"/>
                <a:gd name="T45" fmla="*/ 271 h 971"/>
                <a:gd name="T46" fmla="*/ 90 w 3993"/>
                <a:gd name="T47" fmla="*/ 250 h 971"/>
                <a:gd name="T48" fmla="*/ 105 w 3993"/>
                <a:gd name="T49" fmla="*/ 245 h 971"/>
                <a:gd name="T50" fmla="*/ 3860 w 3993"/>
                <a:gd name="T51" fmla="*/ 8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93" h="971">
                  <a:moveTo>
                    <a:pt x="3857" y="2"/>
                  </a:moveTo>
                  <a:lnTo>
                    <a:pt x="101" y="166"/>
                  </a:lnTo>
                  <a:cubicBezTo>
                    <a:pt x="101" y="166"/>
                    <a:pt x="77" y="167"/>
                    <a:pt x="52" y="180"/>
                  </a:cubicBezTo>
                  <a:cubicBezTo>
                    <a:pt x="27" y="194"/>
                    <a:pt x="0" y="229"/>
                    <a:pt x="2" y="274"/>
                  </a:cubicBezTo>
                  <a:lnTo>
                    <a:pt x="28" y="870"/>
                  </a:lnTo>
                  <a:cubicBezTo>
                    <a:pt x="28" y="870"/>
                    <a:pt x="29" y="895"/>
                    <a:pt x="42" y="919"/>
                  </a:cubicBezTo>
                  <a:cubicBezTo>
                    <a:pt x="56" y="944"/>
                    <a:pt x="91" y="971"/>
                    <a:pt x="136" y="969"/>
                  </a:cubicBezTo>
                  <a:lnTo>
                    <a:pt x="3892" y="805"/>
                  </a:lnTo>
                  <a:cubicBezTo>
                    <a:pt x="3892" y="805"/>
                    <a:pt x="3916" y="805"/>
                    <a:pt x="3941" y="791"/>
                  </a:cubicBezTo>
                  <a:cubicBezTo>
                    <a:pt x="3966" y="777"/>
                    <a:pt x="3993" y="742"/>
                    <a:pt x="3991" y="697"/>
                  </a:cubicBezTo>
                  <a:lnTo>
                    <a:pt x="3965" y="101"/>
                  </a:lnTo>
                  <a:cubicBezTo>
                    <a:pt x="3965" y="101"/>
                    <a:pt x="3965" y="77"/>
                    <a:pt x="3951" y="52"/>
                  </a:cubicBezTo>
                  <a:cubicBezTo>
                    <a:pt x="3937" y="27"/>
                    <a:pt x="3902" y="0"/>
                    <a:pt x="3857" y="2"/>
                  </a:cubicBezTo>
                  <a:close/>
                  <a:moveTo>
                    <a:pt x="3860" y="81"/>
                  </a:moveTo>
                  <a:cubicBezTo>
                    <a:pt x="3879" y="80"/>
                    <a:pt x="3878" y="84"/>
                    <a:pt x="3882" y="90"/>
                  </a:cubicBezTo>
                  <a:cubicBezTo>
                    <a:pt x="3885" y="97"/>
                    <a:pt x="3886" y="105"/>
                    <a:pt x="3886" y="105"/>
                  </a:cubicBezTo>
                  <a:lnTo>
                    <a:pt x="3912" y="701"/>
                  </a:lnTo>
                  <a:cubicBezTo>
                    <a:pt x="3913" y="720"/>
                    <a:pt x="3909" y="718"/>
                    <a:pt x="3903" y="722"/>
                  </a:cubicBezTo>
                  <a:cubicBezTo>
                    <a:pt x="3896" y="725"/>
                    <a:pt x="3889" y="726"/>
                    <a:pt x="3889" y="726"/>
                  </a:cubicBezTo>
                  <a:lnTo>
                    <a:pt x="133" y="890"/>
                  </a:lnTo>
                  <a:cubicBezTo>
                    <a:pt x="114" y="891"/>
                    <a:pt x="115" y="887"/>
                    <a:pt x="112" y="881"/>
                  </a:cubicBezTo>
                  <a:cubicBezTo>
                    <a:pt x="108" y="875"/>
                    <a:pt x="107" y="867"/>
                    <a:pt x="107" y="867"/>
                  </a:cubicBezTo>
                  <a:lnTo>
                    <a:pt x="81" y="271"/>
                  </a:lnTo>
                  <a:cubicBezTo>
                    <a:pt x="80" y="252"/>
                    <a:pt x="84" y="253"/>
                    <a:pt x="90" y="250"/>
                  </a:cubicBezTo>
                  <a:cubicBezTo>
                    <a:pt x="97" y="246"/>
                    <a:pt x="105" y="245"/>
                    <a:pt x="105" y="245"/>
                  </a:cubicBezTo>
                  <a:lnTo>
                    <a:pt x="3860" y="81"/>
                  </a:lnTo>
                  <a:close/>
                </a:path>
              </a:pathLst>
            </a:custGeom>
            <a:solidFill>
              <a:srgbClr val="EB1C23"/>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124" name="Rectangle 123">
            <a:extLst>
              <a:ext uri="{FF2B5EF4-FFF2-40B4-BE49-F238E27FC236}">
                <a16:creationId xmlns:a16="http://schemas.microsoft.com/office/drawing/2014/main" id="{74031A34-1DBD-4E92-BECB-298C83264717}"/>
              </a:ext>
            </a:extLst>
          </p:cNvPr>
          <p:cNvSpPr/>
          <p:nvPr/>
        </p:nvSpPr>
        <p:spPr>
          <a:xfrm>
            <a:off x="2737309" y="6172069"/>
            <a:ext cx="2818592" cy="461665"/>
          </a:xfrm>
          <a:prstGeom prst="rect">
            <a:avLst/>
          </a:prstGeom>
        </p:spPr>
        <p:txBody>
          <a:bodyPr wrap="none">
            <a:spAutoFit/>
          </a:bodyPr>
          <a:lstStyle/>
          <a:p>
            <a:r>
              <a:rPr lang="en-GB" sz="2400" dirty="0">
                <a:solidFill>
                  <a:schemeClr val="bg1"/>
                </a:solidFill>
                <a:latin typeface="+mj-lt"/>
              </a:rPr>
              <a:t>Confined Space Entry</a:t>
            </a:r>
          </a:p>
        </p:txBody>
      </p:sp>
      <p:sp>
        <p:nvSpPr>
          <p:cNvPr id="125" name="TextBox 124">
            <a:extLst>
              <a:ext uri="{FF2B5EF4-FFF2-40B4-BE49-F238E27FC236}">
                <a16:creationId xmlns:a16="http://schemas.microsoft.com/office/drawing/2014/main" id="{44CF23D9-A1DE-4EC7-89F3-6814EDAD17DD}"/>
              </a:ext>
            </a:extLst>
          </p:cNvPr>
          <p:cNvSpPr txBox="1"/>
          <p:nvPr/>
        </p:nvSpPr>
        <p:spPr>
          <a:xfrm>
            <a:off x="7386353" y="1498668"/>
            <a:ext cx="1330903" cy="507831"/>
          </a:xfrm>
          <a:prstGeom prst="rect">
            <a:avLst/>
          </a:prstGeom>
          <a:noFill/>
        </p:spPr>
        <p:txBody>
          <a:bodyPr wrap="square" lIns="0" tIns="0" rIns="0" bIns="0" rtlCol="0">
            <a:spAutoFit/>
          </a:bodyPr>
          <a:lstStyle/>
          <a:p>
            <a:r>
              <a:rPr lang="en-GB" sz="1100" dirty="0">
                <a:cs typeface="Arial" panose="020B0604020202020204" pitchFamily="34" charset="0"/>
              </a:rPr>
              <a:t>How do </a:t>
            </a:r>
            <a:r>
              <a:rPr lang="en-GB" sz="1100" b="1" dirty="0">
                <a:solidFill>
                  <a:srgbClr val="EB1C23"/>
                </a:solidFill>
                <a:cs typeface="Arial" panose="020B0604020202020204" pitchFamily="34" charset="0"/>
              </a:rPr>
              <a:t>YOU</a:t>
            </a:r>
            <a:r>
              <a:rPr lang="en-GB" sz="1100" dirty="0">
                <a:cs typeface="Arial" panose="020B0604020202020204" pitchFamily="34" charset="0"/>
              </a:rPr>
              <a:t> recognise change has occurred in </a:t>
            </a:r>
            <a:r>
              <a:rPr lang="en-GB" sz="1100" b="1" dirty="0">
                <a:solidFill>
                  <a:srgbClr val="EB1C23"/>
                </a:solidFill>
                <a:cs typeface="Arial" panose="020B0604020202020204" pitchFamily="34" charset="0"/>
              </a:rPr>
              <a:t>YOUR</a:t>
            </a:r>
            <a:r>
              <a:rPr lang="en-GB" sz="1100" dirty="0">
                <a:cs typeface="Arial" panose="020B0604020202020204" pitchFamily="34" charset="0"/>
              </a:rPr>
              <a:t> job?</a:t>
            </a:r>
          </a:p>
        </p:txBody>
      </p:sp>
      <p:sp>
        <p:nvSpPr>
          <p:cNvPr id="126" name="TextBox 125">
            <a:extLst>
              <a:ext uri="{FF2B5EF4-FFF2-40B4-BE49-F238E27FC236}">
                <a16:creationId xmlns:a16="http://schemas.microsoft.com/office/drawing/2014/main" id="{E1BA2BC9-1B29-469A-ABC5-96D19740B38D}"/>
              </a:ext>
            </a:extLst>
          </p:cNvPr>
          <p:cNvSpPr txBox="1"/>
          <p:nvPr/>
        </p:nvSpPr>
        <p:spPr>
          <a:xfrm>
            <a:off x="8229521" y="2747271"/>
            <a:ext cx="1689179" cy="507831"/>
          </a:xfrm>
          <a:prstGeom prst="rect">
            <a:avLst/>
          </a:prstGeom>
          <a:noFill/>
        </p:spPr>
        <p:txBody>
          <a:bodyPr wrap="square" lIns="0" tIns="0" rIns="0" bIns="0" rtlCol="0">
            <a:spAutoFit/>
          </a:bodyPr>
          <a:lstStyle/>
          <a:p>
            <a:r>
              <a:rPr lang="en-GB" sz="1100" dirty="0">
                <a:cs typeface="Arial" panose="020B0604020202020204" pitchFamily="34" charset="0"/>
              </a:rPr>
              <a:t>Are </a:t>
            </a:r>
            <a:r>
              <a:rPr lang="en-GB" sz="1100" b="1" dirty="0">
                <a:solidFill>
                  <a:srgbClr val="EB1C23"/>
                </a:solidFill>
                <a:cs typeface="Arial" panose="020B0604020202020204" pitchFamily="34" charset="0"/>
              </a:rPr>
              <a:t>YOU</a:t>
            </a:r>
            <a:r>
              <a:rPr lang="en-GB" sz="1100" dirty="0">
                <a:cs typeface="Arial" panose="020B0604020202020204" pitchFamily="34" charset="0"/>
              </a:rPr>
              <a:t> sure safety critical communication is mutually understood and acted upon?</a:t>
            </a:r>
          </a:p>
        </p:txBody>
      </p:sp>
      <p:sp>
        <p:nvSpPr>
          <p:cNvPr id="127" name="TextBox 126">
            <a:extLst>
              <a:ext uri="{FF2B5EF4-FFF2-40B4-BE49-F238E27FC236}">
                <a16:creationId xmlns:a16="http://schemas.microsoft.com/office/drawing/2014/main" id="{048963F7-BAAC-4875-813C-C47E7977BD45}"/>
              </a:ext>
            </a:extLst>
          </p:cNvPr>
          <p:cNvSpPr txBox="1"/>
          <p:nvPr/>
        </p:nvSpPr>
        <p:spPr>
          <a:xfrm>
            <a:off x="8099953" y="4230863"/>
            <a:ext cx="1689179" cy="507831"/>
          </a:xfrm>
          <a:prstGeom prst="rect">
            <a:avLst/>
          </a:prstGeom>
          <a:noFill/>
        </p:spPr>
        <p:txBody>
          <a:bodyPr wrap="square" lIns="0" tIns="0" rIns="0" bIns="0" rtlCol="0">
            <a:spAutoFit/>
          </a:bodyPr>
          <a:lstStyle/>
          <a:p>
            <a:r>
              <a:rPr lang="en-GB" sz="1100" dirty="0">
                <a:cs typeface="Arial" panose="020B0604020202020204" pitchFamily="34" charset="0"/>
              </a:rPr>
              <a:t>Is </a:t>
            </a:r>
            <a:r>
              <a:rPr lang="en-GB" sz="1100" b="1" dirty="0">
                <a:solidFill>
                  <a:srgbClr val="EB1C23"/>
                </a:solidFill>
                <a:cs typeface="Arial" panose="020B0604020202020204" pitchFamily="34" charset="0"/>
              </a:rPr>
              <a:t>YOUR</a:t>
            </a:r>
            <a:r>
              <a:rPr lang="en-GB" sz="1100" dirty="0">
                <a:cs typeface="Arial" panose="020B0604020202020204" pitchFamily="34" charset="0"/>
              </a:rPr>
              <a:t> work adequately controlled from a safety perspective?</a:t>
            </a:r>
          </a:p>
        </p:txBody>
      </p:sp>
      <p:sp>
        <p:nvSpPr>
          <p:cNvPr id="128" name="TextBox 127">
            <a:extLst>
              <a:ext uri="{FF2B5EF4-FFF2-40B4-BE49-F238E27FC236}">
                <a16:creationId xmlns:a16="http://schemas.microsoft.com/office/drawing/2014/main" id="{F2315FA6-5299-492D-89D0-026588FE99FE}"/>
              </a:ext>
            </a:extLst>
          </p:cNvPr>
          <p:cNvSpPr txBox="1"/>
          <p:nvPr/>
        </p:nvSpPr>
        <p:spPr>
          <a:xfrm>
            <a:off x="6346828" y="5226958"/>
            <a:ext cx="1689179" cy="338554"/>
          </a:xfrm>
          <a:prstGeom prst="rect">
            <a:avLst/>
          </a:prstGeom>
          <a:noFill/>
        </p:spPr>
        <p:txBody>
          <a:bodyPr wrap="square" lIns="0" tIns="0" rIns="0" bIns="0" rtlCol="0">
            <a:spAutoFit/>
          </a:bodyPr>
          <a:lstStyle/>
          <a:p>
            <a:r>
              <a:rPr lang="en-GB" sz="1100" dirty="0">
                <a:cs typeface="Arial" panose="020B0604020202020204" pitchFamily="34" charset="0"/>
              </a:rPr>
              <a:t>Do </a:t>
            </a:r>
            <a:r>
              <a:rPr lang="en-GB" sz="1100" b="1" dirty="0">
                <a:solidFill>
                  <a:srgbClr val="EB1C23"/>
                </a:solidFill>
                <a:cs typeface="Arial" panose="020B0604020202020204" pitchFamily="34" charset="0"/>
              </a:rPr>
              <a:t>YOU</a:t>
            </a:r>
            <a:r>
              <a:rPr lang="en-GB" sz="1100" dirty="0">
                <a:cs typeface="Arial" panose="020B0604020202020204" pitchFamily="34" charset="0"/>
              </a:rPr>
              <a:t> feel competent to do the job </a:t>
            </a:r>
            <a:r>
              <a:rPr lang="en-GB" sz="1100" b="1" dirty="0">
                <a:solidFill>
                  <a:srgbClr val="EB1C23"/>
                </a:solidFill>
                <a:cs typeface="Arial" panose="020B0604020202020204" pitchFamily="34" charset="0"/>
              </a:rPr>
              <a:t>YOU </a:t>
            </a:r>
            <a:r>
              <a:rPr lang="en-GB" sz="1100" dirty="0">
                <a:cs typeface="Arial" panose="020B0604020202020204" pitchFamily="34" charset="0"/>
              </a:rPr>
              <a:t>are asked to do?</a:t>
            </a:r>
          </a:p>
        </p:txBody>
      </p:sp>
      <p:sp>
        <p:nvSpPr>
          <p:cNvPr id="129" name="TextBox 128">
            <a:extLst>
              <a:ext uri="{FF2B5EF4-FFF2-40B4-BE49-F238E27FC236}">
                <a16:creationId xmlns:a16="http://schemas.microsoft.com/office/drawing/2014/main" id="{83A49C2B-81E7-4FED-B8A2-1D52CEAFD4B2}"/>
              </a:ext>
            </a:extLst>
          </p:cNvPr>
          <p:cNvSpPr txBox="1"/>
          <p:nvPr/>
        </p:nvSpPr>
        <p:spPr>
          <a:xfrm>
            <a:off x="5003181" y="4144057"/>
            <a:ext cx="1689179" cy="507831"/>
          </a:xfrm>
          <a:prstGeom prst="rect">
            <a:avLst/>
          </a:prstGeom>
          <a:noFill/>
        </p:spPr>
        <p:txBody>
          <a:bodyPr wrap="square" lIns="0" tIns="0" rIns="0" bIns="0" rtlCol="0">
            <a:spAutoFit/>
          </a:bodyPr>
          <a:lstStyle/>
          <a:p>
            <a:r>
              <a:rPr lang="en-GB" sz="1100" dirty="0">
                <a:cs typeface="Arial" panose="020B0604020202020204" pitchFamily="34" charset="0"/>
              </a:rPr>
              <a:t>What is the worst thing that could happen today? What would </a:t>
            </a:r>
            <a:r>
              <a:rPr lang="en-GB" sz="1100" b="1" dirty="0">
                <a:solidFill>
                  <a:srgbClr val="EB1C23"/>
                </a:solidFill>
                <a:cs typeface="Arial" panose="020B0604020202020204" pitchFamily="34" charset="0"/>
              </a:rPr>
              <a:t>YOU</a:t>
            </a:r>
            <a:r>
              <a:rPr lang="en-GB" sz="1100" dirty="0">
                <a:cs typeface="Arial" panose="020B0604020202020204" pitchFamily="34" charset="0"/>
              </a:rPr>
              <a:t> do?</a:t>
            </a:r>
          </a:p>
        </p:txBody>
      </p:sp>
      <p:sp>
        <p:nvSpPr>
          <p:cNvPr id="130" name="TextBox 129">
            <a:extLst>
              <a:ext uri="{FF2B5EF4-FFF2-40B4-BE49-F238E27FC236}">
                <a16:creationId xmlns:a16="http://schemas.microsoft.com/office/drawing/2014/main" id="{BE7D328D-E2F0-4F06-84DF-FE323B4DAC44}"/>
              </a:ext>
            </a:extLst>
          </p:cNvPr>
          <p:cNvSpPr txBox="1"/>
          <p:nvPr/>
        </p:nvSpPr>
        <p:spPr>
          <a:xfrm>
            <a:off x="4600511" y="2726207"/>
            <a:ext cx="1689179" cy="507831"/>
          </a:xfrm>
          <a:prstGeom prst="rect">
            <a:avLst/>
          </a:prstGeom>
          <a:noFill/>
        </p:spPr>
        <p:txBody>
          <a:bodyPr wrap="square" lIns="0" tIns="0" rIns="0" bIns="0" rtlCol="0">
            <a:spAutoFit/>
          </a:bodyPr>
          <a:lstStyle/>
          <a:p>
            <a:r>
              <a:rPr lang="en-GB" sz="1100" dirty="0">
                <a:cs typeface="Arial" panose="020B0604020202020204" pitchFamily="34" charset="0"/>
              </a:rPr>
              <a:t>How are </a:t>
            </a:r>
            <a:r>
              <a:rPr lang="en-GB" sz="1100" b="1" dirty="0">
                <a:solidFill>
                  <a:srgbClr val="EB1C23"/>
                </a:solidFill>
                <a:cs typeface="Arial" panose="020B0604020202020204" pitchFamily="34" charset="0"/>
              </a:rPr>
              <a:t>YOU</a:t>
            </a:r>
            <a:r>
              <a:rPr lang="en-GB" sz="1100" dirty="0">
                <a:cs typeface="Arial" panose="020B0604020202020204" pitchFamily="34" charset="0"/>
              </a:rPr>
              <a:t> playing </a:t>
            </a:r>
            <a:r>
              <a:rPr lang="en-GB" sz="1100" b="1" dirty="0">
                <a:solidFill>
                  <a:srgbClr val="EB1C23"/>
                </a:solidFill>
                <a:cs typeface="Arial" panose="020B0604020202020204" pitchFamily="34" charset="0"/>
              </a:rPr>
              <a:t>YOUR </a:t>
            </a:r>
            <a:r>
              <a:rPr lang="en-GB" sz="1100" dirty="0">
                <a:cs typeface="Arial" panose="020B0604020202020204" pitchFamily="34" charset="0"/>
              </a:rPr>
              <a:t>part in making </a:t>
            </a:r>
            <a:r>
              <a:rPr lang="en-GB" sz="1100" b="1" dirty="0">
                <a:solidFill>
                  <a:srgbClr val="EB1C23"/>
                </a:solidFill>
                <a:cs typeface="Arial" panose="020B0604020202020204" pitchFamily="34" charset="0"/>
              </a:rPr>
              <a:t>YOUR </a:t>
            </a:r>
            <a:r>
              <a:rPr lang="en-GB" sz="1100" dirty="0">
                <a:cs typeface="Arial" panose="020B0604020202020204" pitchFamily="34" charset="0"/>
              </a:rPr>
              <a:t>worksite safer?</a:t>
            </a:r>
          </a:p>
        </p:txBody>
      </p:sp>
      <p:sp>
        <p:nvSpPr>
          <p:cNvPr id="131" name="TextBox 130">
            <a:extLst>
              <a:ext uri="{FF2B5EF4-FFF2-40B4-BE49-F238E27FC236}">
                <a16:creationId xmlns:a16="http://schemas.microsoft.com/office/drawing/2014/main" id="{1CA68E31-0FA1-4422-BF8D-62B3ABCF3FC6}"/>
              </a:ext>
            </a:extLst>
          </p:cNvPr>
          <p:cNvSpPr txBox="1"/>
          <p:nvPr/>
        </p:nvSpPr>
        <p:spPr>
          <a:xfrm>
            <a:off x="5793933" y="1247233"/>
            <a:ext cx="1507182" cy="677108"/>
          </a:xfrm>
          <a:prstGeom prst="rect">
            <a:avLst/>
          </a:prstGeom>
          <a:noFill/>
        </p:spPr>
        <p:txBody>
          <a:bodyPr wrap="square" lIns="0" tIns="0" rIns="0" bIns="0" rtlCol="0">
            <a:spAutoFit/>
          </a:bodyPr>
          <a:lstStyle/>
          <a:p>
            <a:r>
              <a:rPr lang="en-GB" sz="1100" dirty="0">
                <a:cs typeface="Arial" panose="020B0604020202020204" pitchFamily="34" charset="0"/>
              </a:rPr>
              <a:t>Do </a:t>
            </a:r>
            <a:r>
              <a:rPr lang="en-GB" sz="1100" b="1" dirty="0">
                <a:solidFill>
                  <a:srgbClr val="EB1C23"/>
                </a:solidFill>
                <a:cs typeface="Arial" panose="020B0604020202020204" pitchFamily="34" charset="0"/>
              </a:rPr>
              <a:t>YOU</a:t>
            </a:r>
            <a:r>
              <a:rPr lang="en-GB" sz="1100" dirty="0">
                <a:cs typeface="Arial" panose="020B0604020202020204" pitchFamily="34" charset="0"/>
              </a:rPr>
              <a:t> feel pressure to maintain production or avoid taking equipment offline?</a:t>
            </a:r>
          </a:p>
        </p:txBody>
      </p:sp>
    </p:spTree>
    <p:extLst>
      <p:ext uri="{BB962C8B-B14F-4D97-AF65-F5344CB8AC3E}">
        <p14:creationId xmlns:p14="http://schemas.microsoft.com/office/powerpoint/2010/main" val="2293143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mph" presetSubtype="2" fill="hold" nodeType="afterEffect">
                                  <p:stCondLst>
                                    <p:cond delay="0"/>
                                  </p:stCondLst>
                                  <p:childTnLst>
                                    <p:animClr clrSpc="rgb" dir="cw">
                                      <p:cBhvr>
                                        <p:cTn id="6" dur="1000" fill="hold"/>
                                        <p:tgtEl>
                                          <p:spTgt spid="92"/>
                                        </p:tgtEl>
                                        <p:attrNameLst>
                                          <p:attrName>fillcolor</p:attrName>
                                        </p:attrNameLst>
                                      </p:cBhvr>
                                      <p:to>
                                        <a:srgbClr val="E6E7E8"/>
                                      </p:to>
                                    </p:animClr>
                                    <p:set>
                                      <p:cBhvr>
                                        <p:cTn id="7" dur="1000" fill="hold"/>
                                        <p:tgtEl>
                                          <p:spTgt spid="92"/>
                                        </p:tgtEl>
                                        <p:attrNameLst>
                                          <p:attrName>fill.type</p:attrName>
                                        </p:attrNameLst>
                                      </p:cBhvr>
                                      <p:to>
                                        <p:strVal val="solid"/>
                                      </p:to>
                                    </p:set>
                                    <p:set>
                                      <p:cBhvr>
                                        <p:cTn id="8" dur="1000" fill="hold"/>
                                        <p:tgtEl>
                                          <p:spTgt spid="92"/>
                                        </p:tgtEl>
                                        <p:attrNameLst>
                                          <p:attrName>fill.on</p:attrName>
                                        </p:attrNameLst>
                                      </p:cBhvr>
                                      <p:to>
                                        <p:strVal val="true"/>
                                      </p:to>
                                    </p:set>
                                  </p:childTnLst>
                                </p:cTn>
                              </p:par>
                            </p:childTnLst>
                          </p:cTn>
                        </p:par>
                        <p:par>
                          <p:cTn id="9" fill="hold">
                            <p:stCondLst>
                              <p:cond delay="1000"/>
                            </p:stCondLst>
                            <p:childTnLst>
                              <p:par>
                                <p:cTn id="10" presetID="1" presetClass="emph" presetSubtype="2" fill="hold" nodeType="afterEffect">
                                  <p:stCondLst>
                                    <p:cond delay="0"/>
                                  </p:stCondLst>
                                  <p:childTnLst>
                                    <p:animClr clrSpc="rgb" dir="cw">
                                      <p:cBhvr>
                                        <p:cTn id="11" dur="1000" fill="hold"/>
                                        <p:tgtEl>
                                          <p:spTgt spid="25"/>
                                        </p:tgtEl>
                                        <p:attrNameLst>
                                          <p:attrName>fillcolor</p:attrName>
                                        </p:attrNameLst>
                                      </p:cBhvr>
                                      <p:to>
                                        <a:srgbClr val="E6E7E8"/>
                                      </p:to>
                                    </p:animClr>
                                    <p:set>
                                      <p:cBhvr>
                                        <p:cTn id="12" dur="1000" fill="hold"/>
                                        <p:tgtEl>
                                          <p:spTgt spid="25"/>
                                        </p:tgtEl>
                                        <p:attrNameLst>
                                          <p:attrName>fill.type</p:attrName>
                                        </p:attrNameLst>
                                      </p:cBhvr>
                                      <p:to>
                                        <p:strVal val="solid"/>
                                      </p:to>
                                    </p:set>
                                    <p:set>
                                      <p:cBhvr>
                                        <p:cTn id="13" dur="1000" fill="hold"/>
                                        <p:tgtEl>
                                          <p:spTgt spid="25"/>
                                        </p:tgtEl>
                                        <p:attrNameLst>
                                          <p:attrName>fill.on</p:attrName>
                                        </p:attrNameLst>
                                      </p:cBhvr>
                                      <p:to>
                                        <p:strVal val="true"/>
                                      </p:to>
                                    </p:set>
                                  </p:childTnLst>
                                </p:cTn>
                              </p:par>
                            </p:childTnLst>
                          </p:cTn>
                        </p:par>
                        <p:par>
                          <p:cTn id="14" fill="hold">
                            <p:stCondLst>
                              <p:cond delay="2000"/>
                            </p:stCondLst>
                            <p:childTnLst>
                              <p:par>
                                <p:cTn id="15" presetID="1" presetClass="emph" presetSubtype="2" fill="hold" nodeType="afterEffect">
                                  <p:stCondLst>
                                    <p:cond delay="0"/>
                                  </p:stCondLst>
                                  <p:childTnLst>
                                    <p:animClr clrSpc="rgb" dir="cw">
                                      <p:cBhvr>
                                        <p:cTn id="16" dur="1000" fill="hold"/>
                                        <p:tgtEl>
                                          <p:spTgt spid="4"/>
                                        </p:tgtEl>
                                        <p:attrNameLst>
                                          <p:attrName>fillcolor</p:attrName>
                                        </p:attrNameLst>
                                      </p:cBhvr>
                                      <p:to>
                                        <a:srgbClr val="E6E7E8"/>
                                      </p:to>
                                    </p:animClr>
                                    <p:set>
                                      <p:cBhvr>
                                        <p:cTn id="17" dur="1000" fill="hold"/>
                                        <p:tgtEl>
                                          <p:spTgt spid="4"/>
                                        </p:tgtEl>
                                        <p:attrNameLst>
                                          <p:attrName>fill.type</p:attrName>
                                        </p:attrNameLst>
                                      </p:cBhvr>
                                      <p:to>
                                        <p:strVal val="solid"/>
                                      </p:to>
                                    </p:set>
                                    <p:set>
                                      <p:cBhvr>
                                        <p:cTn id="18" dur="1000" fill="hold"/>
                                        <p:tgtEl>
                                          <p:spTgt spid="4"/>
                                        </p:tgtEl>
                                        <p:attrNameLst>
                                          <p:attrName>fill.on</p:attrName>
                                        </p:attrNameLst>
                                      </p:cBhvr>
                                      <p:to>
                                        <p:strVal val="true"/>
                                      </p:to>
                                    </p:set>
                                  </p:childTnLst>
                                </p:cTn>
                              </p:par>
                            </p:childTnLst>
                          </p:cTn>
                        </p:par>
                        <p:par>
                          <p:cTn id="19" fill="hold">
                            <p:stCondLst>
                              <p:cond delay="3000"/>
                            </p:stCondLst>
                            <p:childTnLst>
                              <p:par>
                                <p:cTn id="20" presetID="1" presetClass="emph" presetSubtype="2" fill="hold" nodeType="afterEffect">
                                  <p:stCondLst>
                                    <p:cond delay="0"/>
                                  </p:stCondLst>
                                  <p:childTnLst>
                                    <p:animClr clrSpc="rgb" dir="cw">
                                      <p:cBhvr>
                                        <p:cTn id="21" dur="1000" fill="hold"/>
                                        <p:tgtEl>
                                          <p:spTgt spid="7"/>
                                        </p:tgtEl>
                                        <p:attrNameLst>
                                          <p:attrName>fillcolor</p:attrName>
                                        </p:attrNameLst>
                                      </p:cBhvr>
                                      <p:to>
                                        <a:srgbClr val="E6E7E8"/>
                                      </p:to>
                                    </p:animClr>
                                    <p:set>
                                      <p:cBhvr>
                                        <p:cTn id="22" dur="1000" fill="hold"/>
                                        <p:tgtEl>
                                          <p:spTgt spid="7"/>
                                        </p:tgtEl>
                                        <p:attrNameLst>
                                          <p:attrName>fill.type</p:attrName>
                                        </p:attrNameLst>
                                      </p:cBhvr>
                                      <p:to>
                                        <p:strVal val="solid"/>
                                      </p:to>
                                    </p:set>
                                    <p:set>
                                      <p:cBhvr>
                                        <p:cTn id="23" dur="1000" fill="hold"/>
                                        <p:tgtEl>
                                          <p:spTgt spid="7"/>
                                        </p:tgtEl>
                                        <p:attrNameLst>
                                          <p:attrName>fill.on</p:attrName>
                                        </p:attrNameLst>
                                      </p:cBhvr>
                                      <p:to>
                                        <p:strVal val="true"/>
                                      </p:to>
                                    </p:set>
                                  </p:childTnLst>
                                </p:cTn>
                              </p:par>
                            </p:childTnLst>
                          </p:cTn>
                        </p:par>
                        <p:par>
                          <p:cTn id="24" fill="hold">
                            <p:stCondLst>
                              <p:cond delay="4000"/>
                            </p:stCondLst>
                            <p:childTnLst>
                              <p:par>
                                <p:cTn id="25" presetID="1" presetClass="emph" presetSubtype="2" fill="hold" nodeType="afterEffect">
                                  <p:stCondLst>
                                    <p:cond delay="0"/>
                                  </p:stCondLst>
                                  <p:childTnLst>
                                    <p:animClr clrSpc="rgb" dir="cw">
                                      <p:cBhvr>
                                        <p:cTn id="26" dur="1000" fill="hold"/>
                                        <p:tgtEl>
                                          <p:spTgt spid="8"/>
                                        </p:tgtEl>
                                        <p:attrNameLst>
                                          <p:attrName>fillcolor</p:attrName>
                                        </p:attrNameLst>
                                      </p:cBhvr>
                                      <p:to>
                                        <a:srgbClr val="E6E7E8"/>
                                      </p:to>
                                    </p:animClr>
                                    <p:set>
                                      <p:cBhvr>
                                        <p:cTn id="27" dur="1000" fill="hold"/>
                                        <p:tgtEl>
                                          <p:spTgt spid="8"/>
                                        </p:tgtEl>
                                        <p:attrNameLst>
                                          <p:attrName>fill.type</p:attrName>
                                        </p:attrNameLst>
                                      </p:cBhvr>
                                      <p:to>
                                        <p:strVal val="solid"/>
                                      </p:to>
                                    </p:set>
                                    <p:set>
                                      <p:cBhvr>
                                        <p:cTn id="28" dur="1000" fill="hold"/>
                                        <p:tgtEl>
                                          <p:spTgt spid="8"/>
                                        </p:tgtEl>
                                        <p:attrNameLst>
                                          <p:attrName>fill.on</p:attrName>
                                        </p:attrNameLst>
                                      </p:cBhvr>
                                      <p:to>
                                        <p:strVal val="true"/>
                                      </p:to>
                                    </p:set>
                                  </p:childTnLst>
                                </p:cTn>
                              </p:par>
                            </p:childTnLst>
                          </p:cTn>
                        </p:par>
                        <p:par>
                          <p:cTn id="29" fill="hold">
                            <p:stCondLst>
                              <p:cond delay="5000"/>
                            </p:stCondLst>
                            <p:childTnLst>
                              <p:par>
                                <p:cTn id="30" presetID="1" presetClass="emph" presetSubtype="2" fill="hold" nodeType="afterEffect">
                                  <p:stCondLst>
                                    <p:cond delay="0"/>
                                  </p:stCondLst>
                                  <p:childTnLst>
                                    <p:animClr clrSpc="rgb" dir="cw">
                                      <p:cBhvr>
                                        <p:cTn id="31" dur="1000" fill="hold"/>
                                        <p:tgtEl>
                                          <p:spTgt spid="6"/>
                                        </p:tgtEl>
                                        <p:attrNameLst>
                                          <p:attrName>fillcolor</p:attrName>
                                        </p:attrNameLst>
                                      </p:cBhvr>
                                      <p:to>
                                        <a:srgbClr val="E6E7E8"/>
                                      </p:to>
                                    </p:animClr>
                                    <p:set>
                                      <p:cBhvr>
                                        <p:cTn id="32" dur="1000" fill="hold"/>
                                        <p:tgtEl>
                                          <p:spTgt spid="6"/>
                                        </p:tgtEl>
                                        <p:attrNameLst>
                                          <p:attrName>fill.type</p:attrName>
                                        </p:attrNameLst>
                                      </p:cBhvr>
                                      <p:to>
                                        <p:strVal val="solid"/>
                                      </p:to>
                                    </p:set>
                                    <p:set>
                                      <p:cBhvr>
                                        <p:cTn id="33" dur="1000" fill="hold"/>
                                        <p:tgtEl>
                                          <p:spTgt spid="6"/>
                                        </p:tgtEl>
                                        <p:attrNameLst>
                                          <p:attrName>fill.on</p:attrName>
                                        </p:attrNameLst>
                                      </p:cBhvr>
                                      <p:to>
                                        <p:strVal val="true"/>
                                      </p:to>
                                    </p:set>
                                  </p:childTnLst>
                                </p:cTn>
                              </p:par>
                            </p:childTnLst>
                          </p:cTn>
                        </p:par>
                        <p:par>
                          <p:cTn id="34" fill="hold">
                            <p:stCondLst>
                              <p:cond delay="6000"/>
                            </p:stCondLst>
                            <p:childTnLst>
                              <p:par>
                                <p:cTn id="35" presetID="1" presetClass="emph" presetSubtype="2" fill="hold" nodeType="afterEffect">
                                  <p:stCondLst>
                                    <p:cond delay="0"/>
                                  </p:stCondLst>
                                  <p:childTnLst>
                                    <p:animClr clrSpc="rgb" dir="cw">
                                      <p:cBhvr>
                                        <p:cTn id="36" dur="1000" fill="hold"/>
                                        <p:tgtEl>
                                          <p:spTgt spid="5"/>
                                        </p:tgtEl>
                                        <p:attrNameLst>
                                          <p:attrName>fillcolor</p:attrName>
                                        </p:attrNameLst>
                                      </p:cBhvr>
                                      <p:to>
                                        <a:srgbClr val="E6E7E8"/>
                                      </p:to>
                                    </p:animClr>
                                    <p:set>
                                      <p:cBhvr>
                                        <p:cTn id="37" dur="1000" fill="hold"/>
                                        <p:tgtEl>
                                          <p:spTgt spid="5"/>
                                        </p:tgtEl>
                                        <p:attrNameLst>
                                          <p:attrName>fill.type</p:attrName>
                                        </p:attrNameLst>
                                      </p:cBhvr>
                                      <p:to>
                                        <p:strVal val="solid"/>
                                      </p:to>
                                    </p:set>
                                    <p:set>
                                      <p:cBhvr>
                                        <p:cTn id="38" dur="1000" fill="hold"/>
                                        <p:tgtEl>
                                          <p:spTgt spid="5"/>
                                        </p:tgtEl>
                                        <p:attrNameLst>
                                          <p:attrName>fill.on</p:attrName>
                                        </p:attrNameLst>
                                      </p:cBhvr>
                                      <p:to>
                                        <p:strVal val="true"/>
                                      </p:to>
                                    </p:set>
                                  </p:childTnLst>
                                </p:cTn>
                              </p:par>
                            </p:childTnLst>
                          </p:cTn>
                        </p:par>
                        <p:par>
                          <p:cTn id="39" fill="hold">
                            <p:stCondLst>
                              <p:cond delay="7000"/>
                            </p:stCondLst>
                            <p:childTnLst>
                              <p:par>
                                <p:cTn id="40" presetID="10" presetClass="entr" presetSubtype="0" fill="hold" grpId="0" nodeType="afterEffect">
                                  <p:stCondLst>
                                    <p:cond delay="0"/>
                                  </p:stCondLst>
                                  <p:childTnLst>
                                    <p:set>
                                      <p:cBhvr>
                                        <p:cTn id="41" dur="1" fill="hold">
                                          <p:stCondLst>
                                            <p:cond delay="0"/>
                                          </p:stCondLst>
                                        </p:cTn>
                                        <p:tgtEl>
                                          <p:spTgt spid="119"/>
                                        </p:tgtEl>
                                        <p:attrNameLst>
                                          <p:attrName>style.visibility</p:attrName>
                                        </p:attrNameLst>
                                      </p:cBhvr>
                                      <p:to>
                                        <p:strVal val="visible"/>
                                      </p:to>
                                    </p:set>
                                    <p:animEffect transition="in" filter="fade">
                                      <p:cBhvr>
                                        <p:cTn id="42" dur="500"/>
                                        <p:tgtEl>
                                          <p:spTgt spid="119"/>
                                        </p:tgtEl>
                                      </p:cBhvr>
                                    </p:animEffect>
                                  </p:childTnLst>
                                </p:cTn>
                              </p:par>
                              <p:par>
                                <p:cTn id="43" presetID="10" presetClass="entr" presetSubtype="0" fill="hold" nodeType="withEffect">
                                  <p:stCondLst>
                                    <p:cond delay="0"/>
                                  </p:stCondLst>
                                  <p:childTnLst>
                                    <p:set>
                                      <p:cBhvr>
                                        <p:cTn id="44" dur="1" fill="hold">
                                          <p:stCondLst>
                                            <p:cond delay="0"/>
                                          </p:stCondLst>
                                        </p:cTn>
                                        <p:tgtEl>
                                          <p:spTgt spid="120"/>
                                        </p:tgtEl>
                                        <p:attrNameLst>
                                          <p:attrName>style.visibility</p:attrName>
                                        </p:attrNameLst>
                                      </p:cBhvr>
                                      <p:to>
                                        <p:strVal val="visible"/>
                                      </p:to>
                                    </p:set>
                                    <p:animEffect transition="in" filter="fade">
                                      <p:cBhvr>
                                        <p:cTn id="45"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animBg="1"/>
    </p:bldLst>
  </p:timing>
</p:sld>
</file>

<file path=ppt/theme/theme1.xml><?xml version="1.0" encoding="utf-8"?>
<a:theme xmlns:a="http://schemas.openxmlformats.org/drawingml/2006/main" name="StepChange16by9 Master">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tepChange16by9 Master" id="{08A2AA5A-0237-4AF3-A6E3-8AB639B703B7}" vid="{BCE51013-BDF5-48DA-A1CE-F02A3297AAE2}"/>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A12D37327F43414C8A1FA6BBEAF90219" ma:contentTypeVersion="12" ma:contentTypeDescription="Create a new document." ma:contentTypeScope="" ma:versionID="e0cd7006f9b974be3f2f880c8e500174">
  <xsd:schema xmlns:xsd="http://www.w3.org/2001/XMLSchema" xmlns:xs="http://www.w3.org/2001/XMLSchema" xmlns:p="http://schemas.microsoft.com/office/2006/metadata/properties" xmlns:ns2="91f072bd-04a1-4eed-8c47-a6f108d4ab48" xmlns:ns3="01ade9d7-ea90-4179-ba46-2f61298f3bf6" targetNamespace="http://schemas.microsoft.com/office/2006/metadata/properties" ma:root="true" ma:fieldsID="09839e533715ee87076da88dba9ff765" ns2:_="" ns3:_="">
    <xsd:import namespace="91f072bd-04a1-4eed-8c47-a6f108d4ab48"/>
    <xsd:import namespace="01ade9d7-ea90-4179-ba46-2f61298f3bf6"/>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3:SharedWithUsers" minOccurs="0"/>
                <xsd:element ref="ns3:SharedWithDetails" minOccurs="0"/>
                <xsd:element ref="ns2:MediaServiceGenerationTime" minOccurs="0"/>
                <xsd:element ref="ns2:MediaServiceEventHashCode" minOccurs="0"/>
                <xsd:element ref="ns2:MediaServiceOCR" minOccurs="0"/>
                <xsd:element ref="ns2:MediaServiceAutoKeyPoints" minOccurs="0"/>
                <xsd:element ref="ns2:MediaServiceKeyPoints"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1f072bd-04a1-4eed-8c47-a6f108d4ab48" elementFormDefault="qualified">
    <xsd:import namespace="http://schemas.microsoft.com/office/2006/documentManagement/types"/>
    <xsd:import namespace="http://schemas.microsoft.com/office/infopath/2007/PartnerControls"/>
    <xsd:element name="MediaServiceMetadata" ma:index="8" nillable="true" ma:displayName="MediaServiceMetadata" ma:description="" ma:hidden="true" ma:internalName="MediaServiceMetadata" ma:readOnly="true">
      <xsd:simpleType>
        <xsd:restriction base="dms:Note"/>
      </xsd:simpleType>
    </xsd:element>
    <xsd:element name="MediaServiceFastMetadata" ma:index="9" nillable="true" ma:displayName="MediaServiceFastMetadata" ma:description="" ma:hidden="true" ma:internalName="MediaServiceFastMetadata" ma:readOnly="true">
      <xsd:simpleType>
        <xsd:restriction base="dms:Note"/>
      </xsd:simpleType>
    </xsd:element>
    <xsd:element name="MediaServiceDateTaken" ma:index="10" nillable="true" ma:displayName="MediaServiceDateTaken" ma:description="" ma:hidden="true" ma:internalName="MediaServiceDateTaken" ma:readOnly="true">
      <xsd:simpleType>
        <xsd:restriction base="dms:Text"/>
      </xsd:simpleType>
    </xsd:element>
    <xsd:element name="MediaServiceAutoTags" ma:index="11" nillable="true" ma:displayName="MediaServiceAutoTags" ma:description="" ma:internalName="MediaServiceAutoTags" ma:readOnly="true">
      <xsd:simpleType>
        <xsd:restriction base="dms:Text"/>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AutoKeyPoints" ma:index="17" nillable="true" ma:displayName="MediaServiceAutoKeyPoints" ma:hidden="true" ma:internalName="MediaServiceAutoKeyPoints" ma:readOnly="true">
      <xsd:simpleType>
        <xsd:restriction base="dms:Note"/>
      </xsd:simpleType>
    </xsd:element>
    <xsd:element name="MediaServiceKeyPoints" ma:index="18" nillable="true" ma:displayName="KeyPoints" ma:internalName="MediaServiceKeyPoints" ma:readOnly="true">
      <xsd:simpleType>
        <xsd:restriction base="dms:Note">
          <xsd:maxLength value="255"/>
        </xsd:restriction>
      </xsd:simpleType>
    </xsd:element>
    <xsd:element name="MediaServiceLocation" ma:index="19"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01ade9d7-ea90-4179-ba46-2f61298f3bf6" elementFormDefault="qualified">
    <xsd:import namespace="http://schemas.microsoft.com/office/2006/documentManagement/types"/>
    <xsd:import namespace="http://schemas.microsoft.com/office/infopath/2007/PartnerControls"/>
    <xsd:element name="SharedWithUsers" ma:index="12"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F8454E13-FEE9-4D31-9013-D024D65DA07F}">
  <ds:schemaRefs>
    <ds:schemaRef ds:uri="http://schemas.microsoft.com/sharepoint/v3/contenttype/forms"/>
  </ds:schemaRefs>
</ds:datastoreItem>
</file>

<file path=customXml/itemProps2.xml><?xml version="1.0" encoding="utf-8"?>
<ds:datastoreItem xmlns:ds="http://schemas.openxmlformats.org/officeDocument/2006/customXml" ds:itemID="{55CED627-CA3E-471A-8128-04C828DFEB99}">
  <ds:schemaRefs>
    <ds:schemaRef ds:uri="http://schemas.microsoft.com/office/2006/metadata/properties"/>
    <ds:schemaRef ds:uri="http://schemas.microsoft.com/office/infopath/2007/PartnerControls"/>
  </ds:schemaRefs>
</ds:datastoreItem>
</file>

<file path=customXml/itemProps3.xml><?xml version="1.0" encoding="utf-8"?>
<ds:datastoreItem xmlns:ds="http://schemas.openxmlformats.org/officeDocument/2006/customXml" ds:itemID="{FE145431-E091-4E55-B7C6-1267366953E5}"/>
</file>

<file path=docProps/app.xml><?xml version="1.0" encoding="utf-8"?>
<Properties xmlns="http://schemas.openxmlformats.org/officeDocument/2006/extended-properties" xmlns:vt="http://schemas.openxmlformats.org/officeDocument/2006/docPropsVTypes">
  <TotalTime>970</TotalTime>
  <Words>980</Words>
  <Application>Microsoft Office PowerPoint</Application>
  <PresentationFormat>Widescreen</PresentationFormat>
  <Paragraphs>103</Paragraphs>
  <Slides>10</Slides>
  <Notes>8</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10</vt:i4>
      </vt:variant>
    </vt:vector>
  </HeadingPairs>
  <TitlesOfParts>
    <vt:vector size="14" baseType="lpstr">
      <vt:lpstr>Arial</vt:lpstr>
      <vt:lpstr>Calibri</vt:lpstr>
      <vt:lpstr>Calibri Light</vt:lpstr>
      <vt:lpstr>StepChange16by9 Master</vt:lpstr>
      <vt:lpstr>Confined Space Entry</vt:lpstr>
      <vt:lpstr>About this Safety Moment</vt:lpstr>
      <vt:lpstr>The task </vt:lpstr>
      <vt:lpstr>The Snag </vt:lpstr>
      <vt:lpstr>Safe System of Work </vt:lpstr>
      <vt:lpstr>Safe System of Work </vt:lpstr>
      <vt:lpstr>The confined space </vt:lpstr>
      <vt:lpstr>Life Saving Rules </vt:lpstr>
      <vt:lpstr>The Step Change  in Safety 7 Cs</vt:lpstr>
      <vt:lpstr>Play your part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Engagement, Sharing &amp; Learning</dc:title>
  <dc:creator>Gillian Simpson</dc:creator>
  <cp:lastModifiedBy>Callum Chesshire</cp:lastModifiedBy>
  <cp:revision>50</cp:revision>
  <dcterms:created xsi:type="dcterms:W3CDTF">2018-06-19T13:17:58Z</dcterms:created>
  <dcterms:modified xsi:type="dcterms:W3CDTF">2020-04-03T08:19:30Z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569bf4a9-87bd-4dbf-a36c-1db5158e5def_Enabled">
    <vt:lpwstr>True</vt:lpwstr>
  </property>
  <property fmtid="{D5CDD505-2E9C-101B-9397-08002B2CF9AE}" pid="3" name="MSIP_Label_569bf4a9-87bd-4dbf-a36c-1db5158e5def_SiteId">
    <vt:lpwstr>ea80952e-a476-42d4-aaf4-5457852b0f7e</vt:lpwstr>
  </property>
  <property fmtid="{D5CDD505-2E9C-101B-9397-08002B2CF9AE}" pid="4" name="MSIP_Label_569bf4a9-87bd-4dbf-a36c-1db5158e5def_Owner">
    <vt:lpwstr>david.lane@bp.com</vt:lpwstr>
  </property>
  <property fmtid="{D5CDD505-2E9C-101B-9397-08002B2CF9AE}" pid="5" name="MSIP_Label_569bf4a9-87bd-4dbf-a36c-1db5158e5def_SetDate">
    <vt:lpwstr>2019-08-05T10:28:02.0350225Z</vt:lpwstr>
  </property>
  <property fmtid="{D5CDD505-2E9C-101B-9397-08002B2CF9AE}" pid="6" name="MSIP_Label_569bf4a9-87bd-4dbf-a36c-1db5158e5def_Name">
    <vt:lpwstr>General</vt:lpwstr>
  </property>
  <property fmtid="{D5CDD505-2E9C-101B-9397-08002B2CF9AE}" pid="7" name="MSIP_Label_569bf4a9-87bd-4dbf-a36c-1db5158e5def_Application">
    <vt:lpwstr>Microsoft Azure Information Protection</vt:lpwstr>
  </property>
  <property fmtid="{D5CDD505-2E9C-101B-9397-08002B2CF9AE}" pid="8" name="MSIP_Label_569bf4a9-87bd-4dbf-a36c-1db5158e5def_ActionId">
    <vt:lpwstr>d05bc4cb-a2ae-404e-a2a3-cd23fdfc19cf</vt:lpwstr>
  </property>
  <property fmtid="{D5CDD505-2E9C-101B-9397-08002B2CF9AE}" pid="9" name="MSIP_Label_569bf4a9-87bd-4dbf-a36c-1db5158e5def_Extended_MSFT_Method">
    <vt:lpwstr>Manual</vt:lpwstr>
  </property>
  <property fmtid="{D5CDD505-2E9C-101B-9397-08002B2CF9AE}" pid="10" name="Sensitivity">
    <vt:lpwstr>General</vt:lpwstr>
  </property>
  <property fmtid="{D5CDD505-2E9C-101B-9397-08002B2CF9AE}" pid="11" name="ContentTypeId">
    <vt:lpwstr>0x010100A12D37327F43414C8A1FA6BBEAF90219</vt:lpwstr>
  </property>
</Properties>
</file>